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23.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84" r:id="rId5"/>
    <p:sldId id="287" r:id="rId6"/>
    <p:sldId id="296" r:id="rId7"/>
    <p:sldId id="301" r:id="rId8"/>
    <p:sldId id="311" r:id="rId9"/>
    <p:sldId id="317" r:id="rId10"/>
    <p:sldId id="303" r:id="rId11"/>
    <p:sldId id="297" r:id="rId12"/>
    <p:sldId id="304" r:id="rId13"/>
    <p:sldId id="261" r:id="rId14"/>
    <p:sldId id="314" r:id="rId15"/>
    <p:sldId id="307" r:id="rId16"/>
    <p:sldId id="316" r:id="rId17"/>
    <p:sldId id="310" r:id="rId18"/>
    <p:sldId id="318" r:id="rId19"/>
    <p:sldId id="319" r:id="rId20"/>
    <p:sldId id="320" r:id="rId21"/>
    <p:sldId id="321" r:id="rId22"/>
    <p:sldId id="292" r:id="rId23"/>
    <p:sldId id="294"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5033B1-A196-4960-86DE-DA9D4E6EFAA7}">
          <p14:sldIdLst>
            <p14:sldId id="284"/>
            <p14:sldId id="287"/>
            <p14:sldId id="296"/>
            <p14:sldId id="301"/>
            <p14:sldId id="311"/>
            <p14:sldId id="317"/>
            <p14:sldId id="303"/>
            <p14:sldId id="297"/>
            <p14:sldId id="304"/>
            <p14:sldId id="261"/>
            <p14:sldId id="314"/>
            <p14:sldId id="307"/>
            <p14:sldId id="316"/>
            <p14:sldId id="310"/>
            <p14:sldId id="318"/>
            <p14:sldId id="319"/>
            <p14:sldId id="320"/>
            <p14:sldId id="321"/>
            <p14:sldId id="292"/>
            <p14:sldId id="294"/>
            <p14:sldId id="295"/>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ECC4BF"/>
    <a:srgbClr val="C9ABA7"/>
    <a:srgbClr val="E9C46A"/>
    <a:srgbClr val="97EFD3"/>
    <a:srgbClr val="F15574"/>
    <a:srgbClr val="F4EBE8"/>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899" autoAdjust="0"/>
  </p:normalViewPr>
  <p:slideViewPr>
    <p:cSldViewPr snapToGrid="0" snapToObjects="1" showGuides="1">
      <p:cViewPr varScale="1">
        <p:scale>
          <a:sx n="80" d="100"/>
          <a:sy n="80" d="100"/>
        </p:scale>
        <p:origin x="48" y="40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09550133259401E-2"/>
          <c:y val="0"/>
          <c:w val="0.9723249142235777"/>
          <c:h val="0.82222677495814633"/>
        </c:manualLayout>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numCache>
            </c:numRef>
          </c:val>
          <c:smooth val="0"/>
          <c:extLst>
            <c:ext xmlns:c16="http://schemas.microsoft.com/office/drawing/2014/chart" uri="{C3380CC4-5D6E-409C-BE32-E72D297353CC}">
              <c16:uniqueId val="{00000000-C4A8-4C4F-88E3-A79B8E9D7584}"/>
            </c:ext>
          </c:extLst>
        </c:ser>
        <c:ser>
          <c:idx val="1"/>
          <c:order val="1"/>
          <c:tx>
            <c:strRef>
              <c:f>Sheet1!$C$1</c:f>
              <c:strCache>
                <c:ptCount val="1"/>
                <c:pt idx="0">
                  <c:v>Sales</c:v>
                </c:pt>
              </c:strCache>
            </c:strRef>
          </c:tx>
          <c:spPr>
            <a:ln w="28575" cap="rnd">
              <a:solidFill>
                <a:schemeClr val="accent1">
                  <a:lumMod val="50000"/>
                </a:schemeClr>
              </a:solidFill>
              <a:round/>
            </a:ln>
            <a:effectLst/>
          </c:spPr>
          <c:marker>
            <c:symbol val="circle"/>
            <c:size val="6"/>
            <c:spPr>
              <a:solidFill>
                <a:schemeClr val="tx1"/>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0.00,,"M"</c:formatCode>
                <c:ptCount val="12"/>
                <c:pt idx="0">
                  <c:v>2018058.4872999773</c:v>
                </c:pt>
                <c:pt idx="1">
                  <c:v>1884252.0600999782</c:v>
                </c:pt>
                <c:pt idx="2">
                  <c:v>2061276.181699977</c:v>
                </c:pt>
                <c:pt idx="3">
                  <c:v>2104306.8120999746</c:v>
                </c:pt>
                <c:pt idx="4">
                  <c:v>2381564.4829000207</c:v>
                </c:pt>
                <c:pt idx="5">
                  <c:v>3171071.9691999769</c:v>
                </c:pt>
                <c:pt idx="6">
                  <c:v>2606019.0472000083</c:v>
                </c:pt>
                <c:pt idx="7">
                  <c:v>2904704.1520999875</c:v>
                </c:pt>
                <c:pt idx="8">
                  <c:v>2739697.1735999929</c:v>
                </c:pt>
                <c:pt idx="9">
                  <c:v>3149993.7751999856</c:v>
                </c:pt>
                <c:pt idx="10">
                  <c:v>3217775.1074999808</c:v>
                </c:pt>
                <c:pt idx="11">
                  <c:v>3468652.2018999718</c:v>
                </c:pt>
              </c:numCache>
            </c:numRef>
          </c:val>
          <c:smooth val="0"/>
          <c:extLst>
            <c:ext xmlns:c16="http://schemas.microsoft.com/office/drawing/2014/chart" uri="{C3380CC4-5D6E-409C-BE32-E72D297353CC}">
              <c16:uniqueId val="{00000003-C4A8-4C4F-88E3-A79B8E9D7584}"/>
            </c:ext>
          </c:extLst>
        </c:ser>
        <c:ser>
          <c:idx val="2"/>
          <c:order val="2"/>
          <c:tx>
            <c:strRef>
              <c:f>Sheet1!$D$1</c:f>
              <c:strCache>
                <c:ptCount val="1"/>
                <c:pt idx="0">
                  <c:v>Profit</c:v>
                </c:pt>
              </c:strCache>
            </c:strRef>
          </c:tx>
          <c:spPr>
            <a:ln w="28575" cap="rnd">
              <a:solidFill>
                <a:schemeClr val="accent3"/>
              </a:solidFill>
              <a:round/>
            </a:ln>
            <a:effectLst/>
          </c:spPr>
          <c:marker>
            <c:symbol val="diamond"/>
            <c:size val="7"/>
            <c:spPr>
              <a:solidFill>
                <a:schemeClr val="tx1"/>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Sheet1!$D$2:$D$13</c:f>
              <c:numCache>
                <c:formatCode>0.00,,"M"</c:formatCode>
                <c:ptCount val="12"/>
                <c:pt idx="0">
                  <c:v>719229.17230001627</c:v>
                </c:pt>
                <c:pt idx="1">
                  <c:v>671204.09450001677</c:v>
                </c:pt>
                <c:pt idx="2">
                  <c:v>735024.19570002181</c:v>
                </c:pt>
                <c:pt idx="3">
                  <c:v>751861.65640001977</c:v>
                </c:pt>
                <c:pt idx="4">
                  <c:v>848610.06960001902</c:v>
                </c:pt>
                <c:pt idx="5">
                  <c:v>1131538.1076000477</c:v>
                </c:pt>
                <c:pt idx="6">
                  <c:v>934906.64310001524</c:v>
                </c:pt>
                <c:pt idx="7">
                  <c:v>1038547.8974000213</c:v>
                </c:pt>
                <c:pt idx="8">
                  <c:v>981715.96790001914</c:v>
                </c:pt>
                <c:pt idx="9">
                  <c:v>1127381.2159000472</c:v>
                </c:pt>
                <c:pt idx="10">
                  <c:v>1159565.4741000503</c:v>
                </c:pt>
                <c:pt idx="11">
                  <c:v>1247329.5414000596</c:v>
                </c:pt>
              </c:numCache>
            </c:numRef>
          </c:val>
          <c:smooth val="0"/>
          <c:extLst>
            <c:ext xmlns:c16="http://schemas.microsoft.com/office/drawing/2014/chart" uri="{C3380CC4-5D6E-409C-BE32-E72D297353CC}">
              <c16:uniqueId val="{00000004-C4A8-4C4F-88E3-A79B8E9D7584}"/>
            </c:ext>
          </c:extLst>
        </c:ser>
        <c:dLbls>
          <c:dLblPos val="t"/>
          <c:showLegendKey val="0"/>
          <c:showVal val="1"/>
          <c:showCatName val="0"/>
          <c:showSerName val="0"/>
          <c:showPercent val="0"/>
          <c:showBubbleSize val="0"/>
        </c:dLbls>
        <c:smooth val="0"/>
        <c:axId val="140708512"/>
        <c:axId val="219600144"/>
      </c:lineChart>
      <c:catAx>
        <c:axId val="1407085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Bahnschrift Light" panose="020B0502040204020203" pitchFamily="34" charset="0"/>
                <a:ea typeface="+mn-ea"/>
                <a:cs typeface="+mn-cs"/>
              </a:defRPr>
            </a:pPr>
            <a:endParaRPr lang="en-US"/>
          </a:p>
        </c:txPr>
        <c:crossAx val="219600144"/>
        <c:crosses val="autoZero"/>
        <c:auto val="1"/>
        <c:lblAlgn val="ctr"/>
        <c:lblOffset val="100"/>
        <c:noMultiLvlLbl val="0"/>
      </c:catAx>
      <c:valAx>
        <c:axId val="219600144"/>
        <c:scaling>
          <c:orientation val="minMax"/>
        </c:scaling>
        <c:delete val="1"/>
        <c:axPos val="l"/>
        <c:numFmt formatCode="General" sourceLinked="1"/>
        <c:majorTickMark val="none"/>
        <c:minorTickMark val="none"/>
        <c:tickLblPos val="nextTo"/>
        <c:crossAx val="140708512"/>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Australia</cx:pt>
          <cx:pt idx="1">Canada</cx:pt>
          <cx:pt idx="2">France</cx:pt>
          <cx:pt idx="3">Germany</cx:pt>
          <cx:pt idx="4">United Kingdom</cx:pt>
          <cx:pt idx="5">United States</cx:pt>
        </cx:lvl>
      </cx:strDim>
      <cx:numDim type="colorVal">
        <cx:f>Sheet1!$B$2:$B$13</cx:f>
        <cx:lvl ptCount="12" formatCode="0.00,,&quot;M&quot;">
          <cx:pt idx="0">9785880.6510010846</cx:pt>
          <cx:pt idx="1">2136072.4536000169</cx:pt>
          <cx:pt idx="2">2855539.1362999794</cx:pt>
          <cx:pt idx="3">3125857.3295999663</cx:pt>
          <cx:pt idx="4">3663049.1927999184</cx:pt>
          <cx:pt idx="5">10140972.687502038</cx:pt>
        </cx:lvl>
      </cx:numDim>
    </cx:data>
  </cx:chartData>
  <cx:chart>
    <cx:title pos="t" align="ctr" overlay="0">
      <cx:tx>
        <cx:txData>
          <cx:v>Country Sales</cx:v>
        </cx:txData>
      </cx:tx>
      <cx:txPr>
        <a:bodyPr spcFirstLastPara="1" vertOverflow="ellipsis" horzOverflow="overflow" wrap="square" lIns="0" tIns="0" rIns="0" bIns="0" anchor="ctr" anchorCtr="1"/>
        <a:lstStyle/>
        <a:p>
          <a:pPr algn="ctr" rtl="0">
            <a:defRPr/>
          </a:pPr>
          <a:r>
            <a:rPr lang="en-US" sz="2800" b="0" i="0" u="sng" strike="noStrike" baseline="0" dirty="0">
              <a:solidFill>
                <a:schemeClr val="bg1"/>
              </a:solidFill>
              <a:latin typeface="Bookman Old Style" panose="02050604050505020204" pitchFamily="18" charset="0"/>
            </a:rPr>
            <a:t>Country Sales</a:t>
          </a:r>
        </a:p>
      </cx:txPr>
    </cx:title>
    <cx:plotArea>
      <cx:plotAreaRegion>
        <cx:series layoutId="regionMap" uniqueId="{AC67FF9D-651C-4EE0-8E91-433317627073}">
          <cx:tx>
            <cx:txData>
              <cx:f>Sheet1!$B$1</cx:f>
              <cx:v>Sales</cx:v>
            </cx:txData>
          </cx:tx>
          <cx:dataLabels>
            <cx:visibility seriesName="0" categoryName="1" value="1"/>
            <cx:separator>
</cx:separator>
          </cx:dataLabels>
          <cx:dataId val="0"/>
          <cx:layoutPr>
            <cx:geography cultureLanguage="en-US" cultureRegion="IN" attribution="Powered by Bing">
              <cx:geoCache provider="{E9337A44-BEBE-4D9F-B70C-5C5E7DAFC167}">
                <cx:binary>1Htpb9zItfZfGfjzS0+tJCtIAqS49KLWLnn7QsiShiwuVVyK66+/py3bkVqKe3JzgeDVAGOo2dSp
sz9nqb/eT3+5Lx/v2t+mqtTdX+6nv73LrK3/8vvv3X32WN117yt135rO/GHf35vqd/PHH+r+8feH
9m5UOv2dIMx+v8/uWvs4vfv7X+GvpY9mZ+7vrDL6sn9s56vHri9t94tnbz767d702u5fT+Ev/e3d
P/rOtnelunv326O2ys43c/34t3cvvvXut98P/9Yrur+VcDTbP8C7DuHvPeIj5lMsnn7e/VYanX5/
jil7zwTCHqUM7X/wD9pndxW8/6eO9O1Adw8P7WPX/fb93xevvuDgxRPVmeBJCIHZn/cft98Y/P2l
kP/+14MPgOWDT57p4VA+xx4dqiG403cP/4c6cMl77jGCMSbfRLyX8TMVOMJ97yJPYITdp+f0pQ6O
n+dtBfx470D6Pz4+FH3wj/++6G+1so8Pv52A2z2Y6ocY/nM34PS9YNSnhH53Av+lCkBDHHGXIf6k
AUR+0H5ygz9/rrdVcfj+gUoOHx+qZiX/+6qJ2zt9//hDLP+5ShhYPWE+EsR7oQvynnGfegz9iFfi
B80nVRw/x9sq+PHegeh/fHwo8vjqvy/y1WNb3en5B///ucw5fo8EFr7noic/eCl6jN5TH8F/PvmZ
K54S0ZPo/8R53pb9zxcPhP/z80Pph9F/X/rfnfLa3tnH7v9OB1S854hyD8LNC7t3hHiPMIQoDj7x
7ecgDfzp87ytg4PXDzRx8PRQH7fX/xf6+Ncp+yeECe/sXfQN+zzL2r9++o1dQGQHr/4KQj0Z9ebh
b++Ii75x9oQ39n/i+3tPFh91I0AprX6o/+crj3ed/ds7St4DgBJEuNwVPmEE0sb4+O0Jeg8ZnVDf
85knEKIQxbRpbfYdkmHf44JT12MUu+zdb53pn5557yn2+B5yAhrA3CU/EeeFKefU6J/C+P77b7qv
LozStvvbO4z4u9/qp+/tj8pdyGfCcymcAdCHQAK4re/vriC/7r/+/2g6UFJPiSNd7fWSTc4wB3rQ
zrxq+bLILimnK164aFN3Wp2UHV1ujSirh4n4872TtV0hG0Hy0POLhmzceTFR3rtkM1ZLJ/2U6Mhy
nks+0EL2i/1a9EDArbNJ9r1Pdl1aNHJJhA3c1orAYXN6MQ/ddZsREtCpZR/oUPlLlFpboShx5qFf
0dK32U1ekeShVXjqAsVsaa5dkymyM72TnfJyySVyeDoH1Yias1R7VTCp1l6gdvFzuaQ51+dDWlf+
GDhphapTUvW+ejDUN2bbqjTTAXWE48iCZQ4v5DiIpA1nO+JTk+FmZ93E6UNUUEU/zzbN05UqyFDK
uk6Rjqq88LMwY3w8XXKvp7Kt6ZiElC/GWS9YNP0ZUUtHo6Eb9YVou/GqYm4eJ72f7trO5dJpkkS6
qkslGjwrR+R0a282/VYvS2ymsg4bXV84phUb1mQtk71HctmS6nqaEL8cG4+dUOpsFheiV5+RyBuW
ZZWqMouFY+tYwa+X1AgdZ4xWuZxEIdIwr1yiQzszVAfNnLX4o986orplvkV5J4kDIj1zNKNNETyP
By8s897U816C38uhn7/+/bx+1Ne2fXy0p3f1N/j+z2cvf/0nut875E+of+DgT0XXv/D+Xz78c6EB
UwjQP4utV6HhpB/vlH0eGL698BQYmP/e8zy2x5SYEwrQ80dgANjDOXE9D3PG2R7z/wwMFL3HiHpE
7GERcyFC/IwLxH/PCaPc95igvnCZ/++EBSDxLChA5kGu8DAWDE4ChaG/DxrPggIeRI+rfrShalTY
ZSZwugsLhdrQ6Scg+hQt3wpAUNq8IiU8IThmPnDrQxh8QUogmvgz60JlY5YKmVETTlzvSo6ChuIg
X1RQ6VFSawKFoSj7qZC3qEPGPKDuMc8lPvGQC4JjB4wWZds3HXbbEG3TfufFzcoJhqCtwl7J8WZY
FbEf/S9IAqT1OCApKOnQAcN+kqGaO1kXDjGNq2rdBaMJ0gh8PMZRm+zqlRceIQnp4hWXz0jigxg/
D3415hhIslXNIxKprRsaFvUhiVtZRsDkFb/5D2nu9f7MhNquSxfMgWa5MfiU3DVBForARv2ma0/T
oA3SMHmKIf/Slo6xCbn2OUmfoTFTuerCeh5CTO26LvIPR9h6y2DAwZALDRH4H94/f8YWy1jt9aTo
Qt5LdcWCMhy+DhKvvJX63Eq0PqY7stfNP/Pz3hXBo8EHXYAQBBNyYKE2pW6C9roz+izlccVl3m5C
HNOwCSa5YTcJ5Mk28MyZQNspIqGKj51hb5EHRwAvgcDDGByEkgOLVY2vWsSsDRPhrqdGSDOezjNk
43yOUkGk0p9yxx5RJt5r65Cq7/qCeQwgFDSgXkq6LGsnzxPdhfluib14WRcBC6sNCpFUcX6M2uuI
53nPqUE4fq7XZZmgAVaaLkxOp7CTxdY7ycJBllI2u25jMpkepfmGuXq+Jwjn0FoDKHjgIcQqipwc
SJoFgFeqZZtujljrGyR8RAFjMsw97voHJNpaeMnk2S5ckq1zzgJwwlgEKgvraNmKSxSSdb46QnNv
kAd6e0HzwAup1q4ydQ8eItXdFLJgqEMTgPIku8/WSLpdoIOj+nvDL19QPfDLwcXCTXrgNNtMn5Y4
XXerLLTSm4M5rMIs8o8YzN76fsXlXvLP4gAeRct5A1xi6o9ywcPKTummX5K40pt0as+PSPUYfwdh
YEx4MeMZ+LPxD/4S4I+VAQ1s8Ccc4g33eyHQvcM8Y7AesE1mCgRHSBGbdE3XTvCN3l6eztHY/Za7
v6B34O4WL32XpyDQbGP8oN3oOAlVoL1wDs2foPeWlVIXEYFdj0DuP/AMz2jHxXPRh23dnzHmSJv4
l1kzHfFA+padMAbWB0DOE4BwXoqRNMbPGjfrw64sAcSU+NQuYxt6nS0+oconvswzkQcLQMGNR7pS
KidXYZb2OKTd8tUKRoKhx+flAlY2p7tegftoZ+UV5WlVuRvTzPgM5cN4jct52/lQHOS8lJjkbDtB
SRXlNK3W80hrqTu9BKrWSGpSiJAkKpVOqafYYB+wVUXLU9OTI4b7lpx97kMW2xe636YHz82oKEZn
MoOwYY9YIVlffKHWfrSzNvKIh7whaUF8BlEOqlns0gMPYUM1FYWH9iCnbwIUVdt+3NQfyTmKTTzL
jMTlNruiUb1q1kdIv+ErL0gf+AouR+o1LYbk8WUI0zVeuw9tNEQ4qsJxfQxAvhHTBQB87GEBNQL8
89KiJovcQS0M8mJeBXokYelkR2T5RjJ8QWLP7zPfh2LZx2aPyQu/CribB8lwmbpR6i5HCOF9Wj0I
o0KA+4FrCB+6vQfMUG7UOLkcwlo4RhmF/kPQuqu2ifbBzVuREPtRfZl9EUyWNYS5JPpfqO75AQ5Y
LVjJxtSHAxSlHEIed1AAqKAxEoVtoMJjUGpfvP2S4YM81WDT8YQBvXI3hVmQuJCRi6DaJFJdoLAO
9Cq/TMNj2WpfmL4mC/WkTzmMOGCK8VKjPl8S1C8eRPOA35NSNld5Lgdflj60SaQbDtEenzMqvS9i
5cZsDShy08ZTjOMuaqI+yiJo4jifh8c6ldMHdUGDdnUUOuyF/coaoLuJBRSgGOrjl6ecC93MCoku
nLemi3mMIed0UA3Gfy7nfENYv6J3APqaMadlOiddSK/dy1ZJGjd3npJVhNft2jldouGSxcMf3f0Q
7c3BCXn4a/N7A1lD5ftPhg+QNdZlTeoFDsBW007Hw7qP6zOy7o4FqL0bvWIUegICMyg7mTgQbIWr
Kin63H6rOd2gWYk+VsE+QqH1NK1+zRR+K0IJFxrVMNP0nroUz8MHXUTDlJ/asIvGyF0CogLbRmXs
h21E4mKKSxvbVX+EyddUfYQ4dFihdQKZ/TAuWlLmhXZBlu1yQbw8ShdxBPO9DlY+IlCBQU0CsAF6
8C/NU2V4WPQAFPySSIyUVJxLblqJ8VozLFHFjoWn10ntOUnoFrwkiUqWQEELJG1cbtwtC2pwigGs
E9xjtffUKs62/dqJf63CNzkVmEI7BvTI+IG94FLXi+/WNmwx3XbNXEL12aQSOrm3itQh1U1UInvM
bt5ilhOfQifaBdL8IBkYVk9NUkOQqsMpZts56qBgGU5E5AVz7EsWA9AN0/CYd7x2Qh9xDp0zH/rt
nicOQnIu1DQsDWQ7PpZYthYHtBNy1nmEMxQLm1RSZElUu+z635ey68LEmWFwFLIfKT/3k75wyeSl
I0Be2rG145cfkjyJoNl+RWz2GXRAo8l3joQc4r7OBT6kAQKdxL0le4fNPZp5Y4/KvA9Hy/uNYGlz
2y9M9NteDT6Rhvb5R9w2/texn/lWKZN8MWQeQzwvSrqkJxusuN40hU/rACBXuy0TfttP5U3qD1da
jNdtUa9bhS4BF5cnjS63rtExjN/rne8hcQ17EPpkqAqTbhrOs172heecz9PiR4vrltEIvb9wHrL0
sxLQgxStuZ080Ybu4nayIW4lK78yW6/Bc9Cnwpczde5ZSfN1ojxI31Puy5TPVyUryoB0amtt20Dv
ngxRrlIT1txuk5FV0s05g/76cG8ye+YovEtUp2OnE3FhxgsnzT+UrCoCR5kLaIGU4OAIxyDbMmbe
eE2wjZWDdqBH6Tc0zNtp3bXFtZvQc9/T58VIrnqMrvIuKwO35Nu2gl6mYONZrpcvWZdfJE37uUzQ
jc5oVFmQn1WuJF5z4uSVlkNvZpn4/h42Jxu/LR/6jlwYri8ho1ykTfVAvFaFTuKEWTFHk6NXWSFE
kENTJeiW9M4dsnNeIC311K2HrDqb2XRamuqUqvLU496Odb00ro2SufnaOBZKiP6T9qt7bKB/hswV
T5dtmhejVFN/iQZ+RSYR28J1AuaXKMpT/5H787aBOU0IE49Glk0aldacTPWysotz781ttVpU92m0
/qlnp8AlQwZiT0lgTSVk3dagqiz/mo2IhQWeFjkgLw06xm4cXWfhTPtbO/RxvqSRb90ZdOGmYdY4
g8xME9UlulYDa6TJ+GZe+l23wOCHZ8lFYdlHh8OoZ6BJFaGp+tQ49SdO2a4sahU2Fc1kiRiXmKaj
9MRYgWV5NCzzjMXj1A4hycePxcTpCjeFF5RTsevafm8D4zm06nZiUrux8iVp0ive6msfEp7s4NMg
G8VpY3AlLRmZ7Mb0KtEeltQZnaBHGkZveTy49W3OCiG7yjwmKRqk19id49F8WzUkC3qWfewsuWOu
9aPG7R+mQpxlDWKnCW1u0lx9tLTDESinjFBr2zPs9a2ElsQnUia5HGfmy6GDzsSQwgiJVKWJSzql
gckWFJi+3+a2/oqxqWN/WgB75qQD0Tb5CiZlNJzKUUubijWIvF3NUNmGehluh8acZHnnyyYfhshJ
+1oW2bxsiMVT5CWlDoTVVQjlqlo1aZvJCVXtiifDbsj5SZ+Vp2mNr62q1f4Ip0XGaZQmKtl4Ixhp
NYuukpoWOvSwA7Lk9RwPCzNn6Tgnce8ZPyxZX1/8Ogi74hU4ggEMZByoAhBkHxiCvgzDc+H1rGoh
reF8KKs1V8XEAPv3WEBqhyElvfVYV10Xpbqehf08LfpLNkKcKZPiq0EFj6q63gxcf83p1ARQUWyL
0VxQ444rz5JdA6PP0J10nLp0AxNd74wPUxLh3rsEvK7W2C/qCAGikUWdnFVu9WAWezPTpD/Fdrid
BL6AmcHFMBen/liVQUP0GvduNJXZGOaevs/8LP+Ye7SLky4xMbGdF5K6znaW4UIFdSc6JTtPeaFo
0LReimb4UGd9dj7PrhvMTWtWXTtVsVisE6oakzif+Kro3V6CYapdZ/nwsaya4WNLcjoEaq7qP5rW
roUpH6C2b2Silz+GqTxZSB0xvYRgeRGv8JeiqSJdV2vslWdNPWhJvfGu87wvNgPw1CT7eeelarkn
PQPjYV+zr0bb66zWNlqGdAzY6K6z3glr1V+wpshLCV2iLHCSylsVqPqUc3LaJdO5sc1Jxqs/2lxt
DCJxytqTBAIFMykIOj8RS7HiXndNEnNm833ws3IazScY2p9y0WJpqm47QReELFkjB5sX0h3ZeuLV
amzWuXLvGwIBr6UiRJ2VRvVhOS2rUVhJsnRjEwCCSrOw7mqZWiPVQFccfYTcBqCik858mTMeYKcN
J3VHash4qFjPXIec97ss/Zr5pZWCLYGrlqCwLkyDp2sFAX3h4sQW0zrjO7/NzxLHn0KRZzvVjauu
OvHaZa0cX0me9murxQ1Z+AmHpuBQd1dplsmk+yMVrfQ8HZtq3uRZHXieI8u5WFXlyKVvm2ge+wDr
rTsb6ZXTxwTArdFjPHj37WRWDsSVyfKQiVRmGIVpB9gvWWHNg2npznPdQAzLApSpSaICpu5cnRTY
Spd7UTXVUS1IoDu+qs0c9sl1OX6BSvSGsyTSi7NaqkYWMNNIUiwHPMhR5yFq3N1A1nV647XVjogd
Zic6TbyITyN8w5zCF0/dRITUw4EFK+nMp4qPgQvxrcuKKKnVli3kxFtWjmhWvM8kLNsEjtOeTHMu
wXhzp46XpQ5maJc5jXdqUA+rBRN0UmiEu1M+ZZC9wGeq9jQpswBXxTZBacCTr860bKueSe6ct9Uj
4KCwgJmlQq0sdBpa0X9QtSszrgLl5qu+9qN9TOjrPqptHTlJCq2FPDDIDxZdr9h8S2nx2CsWjtrK
DOYATfIgWu+U4D4U09e+MEHb2KhhTJoZugP1B1N3EXcg/Bo3spMfQJgQCFoJWSW98dFm6Fz4aWz6
G9hkkHyeYw1Mca3WoqhuauA/L6pPMBGUWX2lRizF8GWwWhoxXZs5D/rKrlWWrRS0RNXUnA1NCx27
dsOpXk+Jityqu0H5Bz41MbVDJEgf8AY9djP5apVYAHdU4YLrj7ropJ1wVHB7gjg9d0lppEm9mFdj
0PTD59yvA+6Dn3PqxEndnNPqazdMj4zUsMaAwr1h0UlHY7ZlPtTfhZW6z8BodqYqThFsGpsqnJ2z
MU9Dp7VBntyNIxh8fTfwLm78S9ReDKqKinLrFVm40EeM5ijzv1IIhHnxheQ8LEm+tkUhhTnva1i7
7k+Uo9amvUg6ZuXc25jmqZLJTDpZN+CVyIeGxAw4Jy/4yUjEB9eHFGE+EdJeMUpPWpWEft5uYUEm
nF3vU79HKwpnoSn5pp7ONcBFXeE1zKPb0J/5LRmaeKjbFWFXpq8jhZzIwdU2H91PxdLC0gaFgN/o
kyxFXwU48TT2ci7xSc/zddama4vs2dQ2kMphALlsMUuCMud/eNa7mNEScPI4uuBhaSER8rXMYcdk
mefLgg2BUfmqWNANLvPA0UIS38Lzz4vyr0aXRks7xHXitrKe/qBWR7orgmls5FSjD4BZU9m0/gmB
wXKgyRRarre0MXGLrPTVJ9t8MLNzOrbTlUC3Nf5i++Ssc4docOdNZwBRtoDiNT5vUsB/owhKsOrG
VkGWXFe5Cib/UzqkO6NIXCu70lSvUteekWa8Hy3IenRaHbK53FVlO4alR5WETvm6LvvTeWpO+6T/
JOo2TKfRlW2uYfMIsw/E5SEV6svUzFeNr/3Ab9I80GWzyEWQFNphqo85maOyH05G20ViZiERw8Y2
6dpP9cbxvYjkZbHGFY5VXpzmk145hJ6myIXKqF7mqKmxt53MfNcWLJeMGB7lHFpmDp8XOU5ZAbEh
rQCoDZctsXe9bjbKKy84gIGe2GGdO+pG2cWXEO3vXVguum+bCQA/S8lO9zgJhiahfQDBGJJF4xDH
DybYYYDlAbJ40E7MO0Cu7VDlMCZVlRNNyTSAJdoOVq5IJtsk93f5MqAQk9oFp5hZBK0OKB68fIMb
fdHr0Z7OzBow0+QGzrtpCR9i7tpLx/JU5siDFZA5VXXoVmW36RtfhAVsrslJOJNkzTCu2MSa2Mtg
Ic+YMoQMs5dNj8KKcuimdU5ICuRuhqR1pJcTWO3w/az/0o1ecYr5aB6SIociDsO+UZniU5yWhdTZ
cj6J8arunWbVJGi8HgSqwxFN3jpLtV3BihuC/vG81BIXI4ipMI9uOe+Ehbideukm87WK7QC5f8Gk
8le+tTkNWNuk7nUKIh4fICeWbjRWXhHD1Qh70VdLpaNh5NXpwGs6QADOepg9901ybpIx/TiL1r9M
EiVOodQuTnSmxi+1b/IIdtIa2NNi+XnmuR5sZeULzO+TPtc7VMACmdc36U6PZXEhMjKeaWaSTKqM
FqeO64ADCVzWu7Ew8yUkjcbKIaHZOauyZeeKrIiXKRXBfuC57qlJz+oxpTScRwxBisLqVhGkA1Sv
LWbiDIwVT3LRKVlVKCXJ2u9nz0re9e0llPSTJ8mA5hNHu/YCDzY5o9UM2bjt2uqsbJ1HQiY9P9Kh
WEzMa51kK9G5bWzKbABl59DY37pl3S6SYO1zOTZt5QWi0u70NW/4KafzHezAKEfmmLlawtAqGWBb
we9z2cAu3RL0ORnl5KbdWcbrfJE1mhMsK1Gnl3p0KtiowCohUicp/zh0abOeik6JVW6m9uTXdQB+
VQZAswuG8dAAcpHrvdpyaBoqcuzrPlw0FGADtP92raiccJqN3ljbL5FT2ibObXopuENP/Lzqt43R
3pGZCH298QEHAbwP612wmARp42U90ra8Ggba9GGGi2nnuu4Hjy/gbz2fZTPxNnBhtSbwiz4ax2kL
Kj5X4yzOStx0WzbZqHCKkFbExq4iOKLOIiLspZfGaC17d/lQFV0aZMvUykXls+yzcVMURbdWBAZK
gGCNtJn56qU122aL+/nXYiav27QCwRoJ2q9dgbzdg9aihaVPbQzpQ1csbuDX1I+mwhFfKgfs15ky
LjNXO2fVwO4mlV/SvBwjHzt/2CydpXAH966Y8u4CFgz6GNbqdqyeL7qKjVc0MzwwAytCNuls02f+
l5oueay91jnSln1jcCAQLFRgWBlxse8f7lXo2hl5XS+wQKWwgmYQH9edn3Z10GcmY9ATENNNz8x9
jgHWmQxhib2GXI6m81aNQ+tLr+3KlVnSdlvlzrVNp05CcxKvES2LrzRt55C02e2C9e2vxf96zI45
92DdxIfFX9hKPjSuxagOjbSFEUswhCgqQ+eMhaV0VmWUxs7uCLW9qb6YO+ypcVjh218u88nhthSa
fOV3vOpgEpCsho3Z7nFnWEA7d4bSNci3x3q5r6zrgOD++bPJpRgSh5Kk7EICvQSXPWRNf8Q9X8eJ
AxIHo7TUz7Ny0MATWzV3OCzjYoV6OQUsJmtOj1E7JsF9M/cZQw3ue+NZoDbEHYe1Frr2L0Twbe3D
hOnnKj42hHvVDT9g79A/OWsnf9izx7sonQooQ0aZoWpFmzbU6lpMk6RzccSj3qTqctiSgIgA+24H
QnWHClaGDOiNrfarO8WKrljcro6ZxzeDe2WQz+gciBPP2QCJH+iM23bTf8lDJ6CrCeZgNihiJzxq
LPsW/q/oHUhzTPqE74ESTDTdbR1PaxXs5zZE1rD/eGwJai+kXxHbT3We2QqHWSLFCxBz9Ylq7wb8
2U2O7uu+GtLs7cOFVdn9tJ7SQ5dmy6A8iEt7l54jfJPRkJ4MX5e1G8KWWURvFZX2kpx0H79z9/3K
x8UTI093F36ufR/8+v/fhjjYw8995FcL4q+uzu5vZOwj9tOKOOYC1r0FTBwZLAci2Dr9sSIONzXe
C+hZwk4bQAWYHgGW+XF3BN6Bm6Rc7HeOPA53O0CBP+6OMPoers3B+BcGP/A2Jf/Wkjh5OUhyOfbB
XYULd1YhN0FCOXDahqIMKCN0iy5tuxbn3v3cxc6nrJZ0DUjiBK+cMrRbNaxJG/Wx2SUy1QGD1vIp
QjK/RVfk2EIJexlIXp/pwMGHLBt7uHaBbvMbuORwhiJy2UUo0Dew2hGJLMw3MEnd1btKoi1f83u6
ph/xl/yEhd662la3ZrVIG9GVXg8f4LNtIsWKBnkFmxIhNAuC21ayj91Fc+HcPFP9d+t+cRPnZaR/
OjlcwwEFwZUAhr+tyjzzXuxV0K3pZ3Q7XhZ3LDAcOgmS5CvoIKAqGPoQGkfigVz9muz+AtKzoPGd
LIf+gMthKAg3vV8GDXdwoO7zF3Rb3Kk7B4ewO+XJ+iG9TC5g2LbCoT5Xq8oEuA2wH+io6TZw8QVG
OdC1/vVR9vb8+ijAu89gi8vz9reenscvpCnWHlQst1Agh8W6CfKLISwvqks3yh/Gld3APYSIRzt1
koRQRkR1BCVFMH0AwzrpZXaSycttvt5njfT8fwj7rh23kbXbJyJAMYm8rSpmUlRON0RLLTEnUYxP
f5a898Hv6dmwMbDHqSWqwhdW+Ppt/k0q9IsX/b/w+t+V+u3xfhx3rZebxSxipZYRW3Jow9DM6m8R
aDRJB0NMjCR2hHQFFWjKYo4uVy1HOoBYrOwJpLcZma1l6zbZR2UEFJzhS5OVn6CeH8FSklBEbwkD
lCGFzouogRIzztnzS1uyZ7I0lie/GvQWBJlkVshVErAg1kIyNOgVx16Zvhh8XD06vIxZYAUSgN7H
lvB2U8F9wcx0DvUu6EIiHptbXlH5wtnyg7eK01iTdoHf83+T4yNE/WVDf1zGcYryYSFhQ2djH/vd
k7NKO2UVwcqd5fvb7nRe1+4cjplMMjLpgFxXOGkshvZnoq99ccwgqC/tlnb6RGUjN65vtmAjaanW
0dLGqhI2A7Y23qhnNQIewZIhcwboz1K4DUJLIbwx0uG+s/rCBFSkmd2eP78nIqurBkKvluknwE1U
dgoPQhUi03rbK2T+GLkogKcRP2F1HzJr7dZyYxNqyVuPj5A63xkp/tKDiv/zMv52xH6UC1mz4LkG
0vpD50CQtA+PC6jCMwqCQurY0u0TJuAGGNFGWSt74CrZHvq/8JykQO5Jxwqvqsgk0CmjmUgiwIqr
bAm2jv75ov7o4f59E34UGmPBx1Ue1osDuOnlDnyHalbb1ly4mUTEiEyjya9LjfUv8h6YFLSeaoFG
TwytpIsLmLBWYX9+IsSIH0dNEXH8eBGZCMkRrqof2hG5yKdWS4TywLnJcUnaY0Xy7yBzAxF2F7Lw
rsnWR8ynfo+TFS5pQWq7IrduG4CQvskeR4pthS9DFiOx3YMXX5J55wqm3zPDL5kB2Zu1XD1y0dbo
ctvXugCAHOgUiUdv4oj0Zoq95r5ENHItmYK1rusCcaznZiD1QHOam0+a6isarecXaZmmoOsqiezo
KVn4h5hMt93gTiTa8VZMUjCyZLXq9cLzBrZyKoMnz/i645j11AYCwn8zkZe5KylsAzldQKV3YypP
3YhZghvrm5J+h7qw/ZuO8K/L/DnAvyWpLiohPl6Ct9Cs2M5hzLjeoEgizSFnmiHonTnvWzJir0n6
WTGCg4j/uMe0Xq89b2kOsBxpjog0SvnEePmpo556czeRZ0iXNfmbjkn7Z0kM0+2vY4HUBmcZmt2f
2Q2227CoZbTRLspVKneUp4FmBKI14wGByPqBeNpWgKwIR7PUHMl4quhobTMaA3cjD763VKbWZJ27
61NJJJF6ngRpKi/ioymetzBLclHJgnbrw67aCaeYxA7vgqmhsT5YQCzWT5A6qpEDY6ebJXMr3T3n
dkGEHOQJFRdkMju66Szs/i4mFmdbR+UvifWHyva/q/Ax0Yj8x0nzs1BbKouIjxRFPGRkZAsy3rB/
ek9OS2cIcNpyM6W0I5r150upfvL17wnz1+L/9rY/wn+hZlI1iWKJfB7b54pcIytoSULqIKYt8a+q
6Z8XHfXh7rkNDzveRSQiW3Hbk3G7HoyL/CKXnKyxPyA4LfzVY+0R4dwJJCT0QDdgvAKRsKcT0dzS
LumBY98u5A4sMqwXdWoS3lcCOZS0s74F/88f7l91068PJ0sf5zQKYPnXTfntJoxz1S4Wya81LYj/
ZlcjiO97m+QujHzLo7OL2HdI/5Ig/lXe/uddVR52xY/N86eTj6/kSZQmOTv0d+hVVc5bvM24M4uv
GdRc7ChHMK/1cAyBNuvxgoY1WSJSIZzYvITiTaosfl8URqmQMKfdWfjOIojV+UgveqL0JCmo4E1v
EvIISpNV3KJnVTH+2rReK5Nx3Z6ymIjff17KxeJ/3NIFDGY4nksN3eXPtWx6bozUqY4OuR2vIQ+l
KI6M+jw4uV3aSPssZO2Rh0QZ1/LYk87kdNxdGBkbs5VwEQejPr50uyXKE0fNhJSHZHpE7lDWsYX1
UNjbanxuW7vDuj0D7KISatoRziCRVoivAsmCEqgdK/Y8rEIDaayOKuaMliDROT3SWyI9Qx/M20ld
pT5IHPDOJDFzMrEGKIWGTr6jIjqLZVDbCi13kw5SkaEKvWb7/EswYqJuMwboleXmnxdP0OSf1+zT
hoHqhpNMXKqQ+/3Ixl06SWk+IRvX53FBIJGDbGyhgbWk3USUmMqoE64IZ1AklbfoEW01okLsvlO/
0Km9z/zX4lTvk025jndjAqpFr56lHdNX0O8TxUgSKry3PGXqtrmoWzEov43U5mb22isDm+Cth0Xd
jbGGWNhd4ox4/ZJw+9eBu3iTJ3/zGwHgLeG/pqMcYIOd4lgd5bcuizSaCcpAjXCZUadE+255Asnp
43UOr8UmvtdG6GTbcj2tQigzgCBquQFz/fKcF/TlvRMizFZbmto9nw2+uw1JTEcwvWfx3Gyz1aJz
+GP0WqnPYsXltDjm0JwMrPR6b7b5h3SoNrVI+oJyoxsnqDJVX2Zga3AS8kfrgp3ijGEj7+cgOcb7
6gi/rB5+J9fEir/7hOyWu87JVskqWmUr3MXxjJEE+9CpVsMx2kI9UK7rdboWXQVm15LUhc8ZFVkw
hYkMSlpCp5E0ODGohhPSPQeot2A5zqEC0adjMRO8zvNZ6eGm0kVjdhWTM2Sc68mBs8VU+q+3/M2d
5R5/hA6Jt0C3g6JKeFrzBsRTVUQKR0ZZPF+g42fa7rvTwet42VZxoO9ioP2Chth4Srv3pOPSkjIT
JDHump2aqYMvq2lrLS4uutDtWaWD/jng8k45xGYEm4JkxXq0U6zl5WUubZi0zFjnvPy6ZJ+jfkiY
SCZSo/8JmStsIPxinL0KVzXjrVJH7sTfc/Z5cpB3DQD2q1hPsfoD5SEgMhNDRFGjebRzO8dorOVu
9KCp0TU9crbatvAbkx/IXQ1ASN72oDEpZH5Wr1d+4+O3PbxjGd1fU6NG/f+2IPZkaIPWtwUiycfc
Ga5HSJaggse+dAotnBoNJpsy0rPCitkD2njzlPijtUbRjWqg9VWJaImx8ASH86KVbPD0RgrosGOW
sxJ49i2FVxSqPlpQkeFBV+VtCkATnnma6cmmIwJWqWeNvsBmhDgyfnHFg9ltQ2orWQl6tAGSvHuh
w53d0X7ZvS1VlIdt0p30lxdeRY3kkr7YFe6bViWxQioTaTUHg96jKb5MESnPCW67u0uxG7nnqnRy
ZrRR5ad5RA/aPSN9MAedS8hEEwe338l3C5zE4JEgvkEoKljzKjKjjXwSdCWH56/EYg2OZmwRVBhO
vbHUcUQaGjrKEy2ttovthI3BbGhsiYuEM5DaNcXO8kRFsfW2Bz3odIgMYuLEG7BURocur/xlKxkZ
Jlnghnmpz30LhmpYKrqv2BloSEWimOMeZ45yBIffBgM6naLzQodtFL4UhVRsaQOuTQGhNlbppHSy
ILDVJSMxeERt9Guso5M7H6BxxpXeQZ06nxtdMYvjzNCtXEvjnnipxUFgLhoI7XjLwZmxNQsUrdL6
rRfbz8eZKK6xSuX157lbnTU5lF+U23EQpcX6AsKQTW2gY/ULeuPXUl2THkIoZC+6H70FYKdJF8/x
RaAFLDTFqsRLQjdA4p1spkhp5UQlGxsQCGhv2ycvG2NHR9zHzNFWgAsKvWfXeMd9GlXfK0nTkDPk
JnGAbTMb72RCIkQXTk+JfgFgte3prFsriEjs2NWcaS8R8OgcfenzBFE3XUyEhyIO1SgDxGUj2jQF
QylaG9FKooWZMxerr08mGh8WoTxUse34C13ZNKTw1YvmLu+RC0OtLloLo3E+0JmIbqqCctFQUbnm
9ttektF+4xohXlmq+QnkpNyjSyTaebYkM6az9YBFAwhb4t2i1WIHb7ebIgKuIAbZvD3VTPURW6ua
EVHQyNdo5Vs922KxZZzcksIiWRvpXtJRRQaKmemVqQK3m4Hb3TsmIXHNBopMB+Xto6E5kdjARLMm
9wVw/p2y18xDrGv27EisvQ/n/ikEkJ8QZ/V+HoA1QEm1UtlpQR8q2b7JYfVAYUS+UEKQYNxjCItc
ktGdMCgCoA6BVNKQVyXs4qrH4xKvi0NtR3q3aQkqfL09hChgxJCBYjOmpYWDXJFVl+AEv6zP7AXO
ngyZ8rdcx2aBE+BNUS9NeQOV3maJ+Qyifvq8fUZTRu6FLW9SywOsEQhMQe3RmwBU2YTXmUj/CaFE
88VNeiqgywqqz11bv4Ll9m2L99EWHAj1PjF+baOe8hYM24EnrtcIwaRHbMsNoCrw3Sms2GZOgfub
IOXOJ3lzyXSFLSisOzTRa6uwGjc0C8sXzNloEJfXCMBMcd6BXRyhaKYv1nsIvnqBKn80VFNklfkm
iEN6yQTf30w0tiGV8WW9PC7cCBgjYAOrPURmgT4y3HNHNJGD/v1my29XJrORbDJamffWX24jnV/L
m5cF7MdfkluFJqzeKXaEtDhRyHDdSAfWzKrzSPl1YqusxCnO7C3CHeMpVMhmZg0OIiJyjETDTUsR
IXDVUPj6C/juJnoTnGElODFVdYiidMABuJ74AUQh9FNz11GLd5ckBYSACLlraGUN+BNVPwtbwUEk
5p0Q6y8zZFh9YfSFsYC6AxOE9GYD5Aq5XPYTvYEnXjstTvlJWefsvv0UqpG5Wo84zy1d6iNV7a4i
nyVUN5E7sj5oqES3DVm4aFUR7w0UAtfClOjCCr3GiBk0lla052jllBds4EPT62NoaZt75uZsRjfO
ZldaD6zGUUv1GvH2pCJZpchhrT+i233fOmPp24gz73XJbkBRcA0hFmWzFyIjVZ9hF0BB8HI4CXhc
X1iXZK3L5owSXNVzaCVOstU9BKqsak84jkY4kuk5GpOpBcW29nDMALqMQbpXD5OTrJKcRKvwkNrx
PkKD3oEiHl3sCDJuNlIgSR2udAf0BPX1Gb2JgsMOG2i9nZDaY6N3YgsgWGKnVmfnqPmZTNUgbinK
80ME1K8Zab3+AIppoCA9v6zm8CaX1Lj3H1z/2mZGgSjoQY2C/VG+2w2KNDrdS2vGmIK1fFPWcJJI
dvqVmS15WVJQuiqZ0Y8u4bo/PfhvDexhRrtVsnnvkmttcRusYkZVFjqRo5D6FH6j3PASYi91dd0j
GksARV6uB3hYV0kCm3JqKGxEktY+YPY1x+8wfcLHW2xnEu69hr4tqFEs9bvvBcIrtANQqumT9EkH
an0QKmOETSpbo5SAqELD04ykrFm9i2G5iyAEd7mdekU/gIC0CR+jgXICAGfNutlUH7OX6PjpE6wi
FKefVgep2exWhd6aohfpGLyBT35R0cK09sv8DHCY6YuUzhtLsDX7U/qm6+6QWaNV0X2Dj/7+tEah
LdgZLv3blUFTQ/WWBegBYHMRRlS4tNg0DtgGxA60WKhTYT2lLoBs8mnyEBpIbmjAAhZeQQvrLOMZ
Zg+1HverxgVoPFszy5zzB0zoVufR5mmMmxuf67e1zL1h1rUO2Ge0xRABXwYNVDm13cHWSxtfMUFW
op2gIlgEvC7LA0iWkAE6D/tOhIu8QVBf0i/ReVvpDhZUHS9TPZrPP8QeQe/JprOyh/pkNYON0PwX
iXCdJxtoXUTvHlwZe/kWs2IzuoBuSa+rVhZA72JUdr2B3xahlRReyu495Q0wO/A5dwxj0jBsBHon
UusjItkpIfwaAi6kDnRTDkdjgEmJzfmRqVyg4h1fpzyj2oLWgj48eo5pHlqxzWAqqBcbHxLzV7FJ
MlZtug3YuIxkmYnr0Fz5Q/4J2xvQWegAwnXnzzHJeJA+lZtNiImRrtiiX8KAJ9HxJiKSzyHljiKr
rRbPpVD4lFaNObudD6wTRrmBIVVYwNtbHOD2IgTvAGeIKJvZKFYKYPs0SC8bcEf2DRuwGnE8OCzZ
pGPsgQEF3XqBvkNCLwKdklmecMOsB7Bs+/p2RwtgqxkbCzdESMMJ71kM+bA+VuRlz3a2iZxuqbdw
eaGpSkiEEnIin5T6MsV1YhwSG90BtI8DXWBKnBvaLzfyRADAweSVxyW2e/gsNYVBQkf22Z+ks7p7
bXmjdiqdgzy+I4vNUoPgXde+mpzyNtTJApT8APQUR+AIHDbx0lkA/xvgiGRRbiawFIEQSvQB3AP3
qaRFNLo7tABIT+B3iM/TFLH7c4QrUzR6N4WlIiKZK2H4AxCwjWxk+n+4Lsww+TUZCjlGNFQo2yeI
K+FQtBYVQYbZyYAeRVqjI0NXQdXN0uX0eteS9suPzdpuSEWvtScjW6Pis5DIVCc1tA8dGqwTr7Fn
uva+MGZujcqVRLZKHkA6TwWDVY1YaUQ0qJFjmqHSAX7dH16AZYBZJ6bmh2BV5C3uAF5wWHcGwh4O
cE96Z/EBRpFh8iNkAKgaZr2GxIxN0Imb3LUYTpAkSIM5NZbsawB0Imy37H9EQbJp3t/kIa4iCSGy
j4gt4rDw34i2I25oZH9K0r6mIqqBz1P0yAcvXUUp1JMgQi0kbkeSnvhf13fEvdov9d7SdcUD2gV2
R8EPDdIjjRbAcMPg8yqRPerpF5xoqrf8+P5Z4jfnGcF5Mh5el9OQN+A+68Vg3sJZAmPEy34hAqA/
fSE349YH3PYFyA0S6lXkK7hJnCGJuvS9XKWN3rsvFAmnN5SnJ0EkcQ4hLCns0k1X5XZpfgFmi2TK
VRQyw3zqocJqvQIYtR1dZevj/iSSDq1eMRKlQmKAY6cmdgiap71AACiQJujWkzGbgs2lVLTwjipi
6lXjoeDcLXGWnOIKI0ygnqm2iY9I1KAm1uAssmvklKWVAsXRE6+4JCo55hmbZDtTzKSk8kiew5u+
/YEng92xBnrN+2BwJlDEzF5jLksKuBx1NWamNVQAcgaOWNHxkKdB8WG2gVIzxGYl1oxiokH4N0uY
FwwJSwUp+p734m106bcvqN99UB2j//JLv3OFLdhIeS2DEnQFX3oZPGRqOKcvfRzM113gTW03PT9J
AmimPd9TYLzHEYTXoJffWk+mo7KpZAJoCJO5jHAgmYz5XIAJUP70bh5MhwROba98+TNAEYBCmRVK
RjFbWuIBgQq3RQwXBQFZ9fK5z6wEqrGz9CLaXkE78uFe12Apuhs+1ZQaXTDtO4KpLnp+lWm4wkq5
gD568yt/5DDxA3zm1uF2ABQMXpF+ZxhD0h/yDU/kyxcHDgBSwWq+v7sgFtw+detH/+BY67bOm8Vr
MJxoXFUHWj1oT5vcDnG9wXoWNJytNCSzrNc97SCaBMrwZkAYBLqUvRxjunidl8xMcTS00iGFkaJp
dIyyHL9QHbAXuU+GkzCU15yb6+MqN5cbUMlMR5wCszlQ1uk3EXVAb1TghnsSutlOPI4KfV2Xx8Gr
D5C62fFWMT7ZMAuwbgG6D4HFplHjJxS66BKXQA++axBf2i7iyWRJVgu8NkQtrhifmNW6GFpkFmhl
Ypz7xoiOUAmbnPN8m/C07lNymje5i20jfAD5FCtN4EhU9dvTTtnyjiAZU2H2kHuvM9XAZw1HLxK/
eO0iD/sJBaBCs9l7wQUEnDHpV0V4gakrvVbtaY4fKqxjI+YLRrhcg0AE3ClDfg52G0i38pBWON9u
8V6ppV1mq1zGtA4Z5xjdXnafIUOtY0seN8vYGitdYvt7ZNfkiVOck0NtAtmkqUZ5ln/NaOtQ/hhv
A1tvrGBe36vGZ5bErncKfA0i62hOZ9E5aJtR58+zHq8+zdz4nFFpJPaLCO7siHq6LVDjhgh/Xy8M
7eqQipFDNyHhNrWzaozGRhSH3QBzO+Dl3KEfDwRXRJ/8abh79DcCPS+ZjDGDdPAiQCzfykmfvNyH
vt3nQxLuFILIiPusWCh4SWPMlDMhZ6SctwM/aaKKoRim44CRya1wpZg1A/WIQS2DjrV4Zew1EvmB
8jD60Fw7uoPBqgANAtgwD+ZrJbK4gr9jAzXmIFv9Nq/0HGjmd7UeOod75hEJQ1MokGqo0Ju1IzTO
K9f72ax5WrzptFPbfXZWXAGyoVGHu6rBPT12XvdixTq8NevXF485dAmrYak7ZA17X9PNODm4bUiQ
CeorlPgMvdkIP9VGQdtcQ9cjrF9EsaZ9HBmdZoMTqRBBWiuvXAxybVQLvjroct/XWaXcNQOhnJN4
tUC1ytt8ZObDod2/KbdesuG0E4F+RXSZmsIJUnkqMM3hYQzjjPIFlyPhz9k6t2BE4Zz8K0UtdJyF
TdpQuabcJvvut+0Lnxh6H5V81BzYI+BDmasuaHHRnipuZkHnQn+/DDSFL2GjdDTdhpAh5LYwn6Te
7EWnaP1+xhhfEnJwWJFadSFbKlB4oL64R28ao4nP9BZUMw+bp11I1hIhfIA9gMKM07VUeq/4xWdp
hwBfOcSmgEFqCcPK9q1RtmTxVaGsOwlwm9yEbelx9xYObMo7IPEgV7hjphPQtZhfiwHnvTMzE/QR
NVsNSL8Ynqn+MjENaRUFgy2d0YIUDK5fvNu0XdTkz6yI9G9Gif9MrhAFSeIhN/8lNfqNnVNzpa7i
pskPcJ1NEyCo5plt6/6DsSM5DAWrniAKtT1nRYA34/0CKLW8i6zkEBrTPVtPF2FX5gBM0MrkNGOJ
h5bzKYb66zlMxvjESelswZVWWLnpb5TOT10dhl9osCND3SdKKtiyH1qGLpnKtsZQ6EPsHc+hD30L
8UGc2o8BLPqp8jyRrqhl0ePfhB3qTw3az3f+Qe9jbO9rKFK8M/oFdIAymkb/3EBVEwyxFdwC7nyN
6Q2dXENLKLkD+LM+iHWX6SjgHiEc1HtO5y/a0lgPaHdB7CCaYNoX/E8IXqN+EHUHuVOs6FNdkida
eVpvqIXZihXdbCwG0jyFpYaWMlDcXXfS2LDQuf33d0plkSF+UxHkATn++bSALvsXU/3PFf/8/W/H
hRt7ZSk3c34onvDnAop4M1AxxZKFOVu+rLi1RtWG0OhzcDKbRwawZ2/pTgBTO9aaYHDUnDW+GqQp
rYOXSLPN5MPa2oFV3yhWbYm3+vYuYJmBr5gI33NpV9cJzd0F/0KFlgz6QgR7AGEJSgZ+L2PEHj7t
VjijlpxJs4feEBDUOX22AqZdUMCIgwerNw73iYOCBWo5kHEiTmTjAm7v1vFM5yeH+IZQDpRhq97e
R8HDUIn4sdzVZ+RhrLI6kvedv6p+f1n+xVUv/CQlP0Q1RvEI/IeRhDT0h5IpHDWllqKXiDOsmuWl
WWG0Atp89Ahovl7IiyhjmIb/rzDiF3BUe/sF8/95Y8V/enr+I3xQFyIsCGBHMY3oI1D7bV8rsV6M
0rIWD+pBMuFDtnkntvkVRn8g5IzrDgTz+R3M6EZHsMILWIqhKZjRW5QLffouj8h3oEivmABT/k1n
L6v/vuYQpXzGuEFPrcjqL4XBbw+XdGGmwPQpH3rjfI7XBXRo3qun0kG20NfnAQCPILMq4vtgcywM
+WHIMAn4tYqlvrI6HqF9gOLtzu2qUhcKJjkvADmSeXwZm41m137swN3jQljjyTt0wPYS1eqMX8W2
DJCyEzZvJgfHzjnm9Hv3Mp0FcBoS62yjWfByUcnR0Pg5Amrtm1EGe4UGkw4R1Yu5or0ZLJxc/btz
kuNEhQnwZvyNQjyhM2AuMhYULSrxXebmJtsUwIEhRNOPzyhANKblQwTs+HgmUDDl/vf3UfLhQ8f+
wIO9v2bzBwcCAQUz/UTzOwL2AV66HZA8spdBG1hXH/mLnJVDgXG4CA346YhQZagqQ9O7BU4UErmn
tzroJLIHlZaQ/H5THY5obrXZdw8oDaEXvDZYw03jfovENfzasCOirisTdxAPgOe/V3hmdhyI1WX0
ufl2/XO+BzD1NjhZl47F20DPMdsRgPxbsVlYwkPNXLBlFZ1gMEexfciD/QciANgLWKxv3XcOhBGN
Hr3f38/ZfJiYxoibsG58iV65uwY6Nwgyfcbw2fctZA8MwYZ77uMoYsqCrO9oxEx0uTMxsJ7o471z
MJLiYcufC71dSGZBt5DTXH12lt9AqH2B+rf9Hn/6SFCOUCicHlwERO/xivBbiSg7XEBqoUu5TcRB
DavDw31uRLIOodO7DOtqwXpMcSCvI4RoAyTcjWE5mJiCISPEcmhI9NPEGeKnFfdG/RJHZGAXkrT6
6SJEZl2vUEoumSSwLwmHi5TX92Pn9Cbq3ARY9Es2VHyBZra2M+0Wh1y/YHrl6k37R6xDpZnpr0Nm
OF0AE6BMByikpEZvgtBFbe2U+Eo82PNS2avVhF+hmt/FGLq4WqnAKU7NGZKtFT5UuyCqoatnVNyw
GK8UQmYT1Nl2TS6D9xW7zUUgGA5JdprtZuBqcR1DUhFwD5+LFG92AwInySBTGwjGPwxkeKMJTM0j
qrBfmrvXA98vQXBTJ4RXFuhNZkKIC7EKUa2VOeEbDZDF6uQt6MURGIXYDaqwtmIW9A67NnijVyh1
/DIxIuMpQ4FA0w0abiMkF0G14y9Uo9yL6Jzz9d5YzxTivg3a0YGMKUFlef1zzPyfwibM/ELQxAxN
RKYfNUDayYsxH+XpcPavtwgQEgdy8I3py5C66QcMTfgsghWbQPT+/M7S55V/6sXwjX1Q8mC4mgI1
0D+j9UJZvEbYmKUDiMjzBw32gxdvADTcA/R4rGfAzU7mScSD5xnlBGRfDn0msO3A2OzjaAEHey5Z
47rLv/jYxP+VzaBKR0WJTIZvlvajImvrtBriVyceJB/fN0LK2fSEYDSCcBm32QU9ZYp+PQEjlLdp
MIw+pCWYGB1RASNxMJbADHcz+uMxdsraWwBqGh3E8fKhbP+8guK/y16klN+e88feJRO+CZ2UQHE3
IOS+mIAIHprX2b4BG8VO7vfv0xZSxhZKBaBnBBdn1L9U40AHt0RbyO1F+y9P9E8z638zMDySKGUF
RfrXnF214MTl/FJnKJozcgaqf913fr0DmWQ/yJ14Oa5qYzt6rlNrI4Jp3/z5Af4zvudfp+q3J/ix
Ju1bisuKn6XD8VzaV+O1C4J877P6rtKzYl6BOtwhRqwIyjsIgkXoI6GdkT/KCN5H2jAisg+WKrnZ
xki26h4yxAXkHgtSOTEiUoSclAZ230L6sd1WKVsT7/V18UZ6grsZ+hry0nUSSVReANxTyHCXiF7Z
l3XLTDBAq0N1cSxLS8l3a22exc6Cahso0eONJv9aorsEAodJ+dvncUSqOqYHdNBLsmHPjD2fGtsd
/6ZBF/7nGcLURkwKXcJa9OuM/VaWNMtCKOoG61Xpvn8NjBQsCeY+zMQ2IeFtEGrf1Noh/kfsL+rG
H7ba/39Y/u+tfwhGIyWr5blv5IPLwOG3ZG+b2xPRQaIgNjPL/Uvdr/7to/4oUjH0vpr5z0c9vs8o
/FBLXRdGwLfkBs1GS4IbvEHkhm/RgBoCICi9FfWnBKlgmP7k4AfkleZaYuvTDBXEy848T9eztUoy
YDurkADIpqALSOpC/gaDPyCIjcbk9QbfmAAoj6UxS1wjmrctgipGiT0jA8jnQL4XIvn+f4Sd6Y7i
ytK1rwjJmPlvpucBY5up+IOgAJsZM9iGq3+frCN9Z5/6WrvVUu/d1dWFh8zIiBVrrSgeVER36993
w19f7i+uYJuxL9c24zYo8MKwSODh0tJ3Xe1ru7RGHP1CCyaO0z9IWMt/4wN3//8qi+hEHt4n50U+
3/71uKuqeyzyz7k9qeD2POfThl9/wQPzT5jGNWhczfU4U2nc4iHdQ5Rsddem2WiyY2bQX4JnJmZ7
NxhRMp164jsTj5DNmPXMvRxlpQjMu/C8E43t1Nls4tdfTqc/P7p/XP2vR3e+vfV9R7u0J3cr9CER
sRByI+G5ZYGi4HhOunN67rQPmegvL+0PVUxT0zDEbWOpijnBr+qUITH3F1aMrYkxDwfWmvpE2N9m
0BdfT+4VLtjmLxvxT+ddE/MGfLuZ9IZ2+9e9NiBtn7qPFifxXN0qIOLoQLpfQLfjHLFF0hYiaNDM
rALc57sYGDN2girfGBgx5lak4//+CP7EYG9qEIMhPWttDEl/HcAVliXP1vLSmtyNYvpQvKAD+Yiv
RdhniRPUwc7YQa7x75/aVQvy19HxP5/66+ho67jR3ZSopCOMEDZbGS2iMljn0tqb+Q2JUQtWrWgZ
66eryw/EWVroR3P8AbZOfvQD523SdMZ2UgrbvIk+cUD3NbjpfZSE101nRZ+lSM/RjvaPzCfL4Rsm
1WWRZlZs/I1k/YfNx71gyositA9l+FcpfMqP15u25wlWUmkAsNtyenL0Mam+K/9m/PuT6/1xyf73
0/RfqVy7xVivfQN2PGZhWDW67QUfaqgWryICRRQkD+vrHHzDkRjW8hulBa1SmvLQ0WBH7Q5BDgPl
hCmg3R1f8cwCLEieSDGQZVJNwUujGsAnKJOql6KJ4XmcQ7iO9wY6bv58Cvezwtdmp/AlOuIGr+ff
76/9x/vrk9UghR70tOav+7u/uqd+VmjZpBm1kRRpHvCC/YC5VkLfgLxLo/HuH/Euj1qc33b1XcLB
40kDddDhpz/n6JvDFDscu9yCH6NyuxXqYL81/f5dviH7/s02vvnHxfyPS/61hbT6ellecTmZXILs
Yu6dpfv0e8OnYBt9vMKFfjZZzjIrt//9UaEp/sMm+sfn/tpEdXa4HbJcU0eOH753C11CpzfHJ8tN
Tr59282+zuOhN2EPxE7rJv6yEv/68b+C56s8v273HrfdEdeV0p3cIjh7NN8hEq73Mb1BqAHKYhjG
laDPZr1piulG9r2vOLRzqCjzvzyQ36pIoDHOwf+uHVVs/CPBwqBSP55OZB2hr0mrEO3JA9BwDApF
irW0tPQG6OTBUnyjzdHXlBBuDA/736/iR/n0O7Y1O4x97ug6TjM/6NQ/rmL5enyKy+V5mBzvohPd
T1YFfTjEW9Gq3b6ZTel6tuUgF83v4iObtNdj/LTgayVFV6AoqCEh0C252veU3XlKy0hf9b8roA2Y
bnRlgxLi3tXUoY1cDfIkDu9sgsHR1ejT1m9sn0hcEdnBGKiMPOnwb+/yGg3sZSaAcy42zrQUec3p
eUSDIaEobrowgtf80c5tuk3Y7gZHHQJm29FnA7KmJ49qMCop9v1z9Fdx9p8W8T+f1q/U5fH8lK+8
TfQs0QRg6kep8LPRuxtIdzP6cEBtfzv3m38CUYH///uOfh3Dy0e9x+StcyGKQl6kbrFg64jxtvUj
lLrKRwgPdqGgKuyTZZciZv4xDqPa4D1a7jV0k6McPb5+UBB58eTwq2t8a8ukoZnb5dfYpStu10TU
sXsOCUp96H1LiwcJ14nCZdjx3oY3eQtSVGOg+XUlpw/vBoWTxsNSLhNF639BW5KNTUxvbVM5MQVM
5eykByc2uAMBDeyhnKivVWQFnU33YrQ2/76Qf7LG3wtZRxbTBG0mGPd/PaRH54TnS6m3qDB9VJ2o
QhA6nCB9Qd4O4UqzvWzSSXhnQzyGzzDUMrsDv/JlBbfVK/jqyP28a9XT59QEKqJBgauK4e2M42wQ
/KXgaP+hGm5iMYvPrE4SgwvD/27957I8XJY3TQnxOukZZmfYEa1oPg+tprCSs51g2Wm7/cAOGjC+
V2AcnnOTO3gIjmSQyF8uh+lhf4jN/7ienyDxjyCg3ev6hYCvSVLwtp/G8WI2IvpjtMxhGGX1BMNS
/PsBYbPcfbDs+9Y2Z5LTpMLBF0wXzg5tSqNKLhsg303nGBELbn5Rie7XDdlnA4rrtRDX2j6HdWkB
rmMXSF9wUq+ZzVKWVrbtJcfSZOTfwXqmHVquq45/PGLEaVwwS24PEcV/6uC2xIPTOTfBGAfh++kh
zz5CsEL8kmPQZtRHB49TOpXnvaFTal1iXU8wKeh3cG/1+mxZkg5s5nrWrfYK+g261fvqjLKoYbxF
b3tE/MMpgBO4Xw4CjfE4qDIQfheTvG82O/Ixy4/oVo4GbYDP6NKS6Jv6daKVxuBu5gOBM+WdTVf9
Je1v/enA/ufL+XVgXxkc0T/uX0o+WXnsbfD3jD7b9g57nERCP7PaW27jOG9ejfw13LZxXhG6S5E+
XDkOFn51rks1XvXdcm96eivNpbz6Vfzv+6/5pzXUGlDUYZ7NMNn2rzXdyPvvl9apm5N3jIAarPDM
nLYmWd0QPu7fGrudP6WxbdomJLI0TVAN/u8OOumfx1U/dfSJEYb3TUGP4Yk2yKIr6boHy7XW9w1k
2mRrk1sAuEow2Dy+T9K0NZncBWD1xQnE19BL4wydIZ4If3lrfwxH/7zAX+Ho0zwNcDAf6BPNnoaI
XqNocDNc1c1J9hN4DgbsKy85yy2MtoP5jcobLs5NEmObpROjIKYlsksRcYufK1TV1L+/sD9fod6k
lAVRJQ1RqMg/Nv3p3W8sm+Ugn2RHp8GO4qQlpV7kGw3Hxc3x5r+Hh6dT0v942ftqUpzT+9d50hD3
to1736Micl4BxhAZvsMsN/SXKOsICWl+Nl4P56K53e/iLM+l7Ewwe8wO4t3AOVQ0vz7H4aB09vCD
S0xP/3JbLe7gT1k55jf/7866/3tn7fehZuQkht3tcMoYP0isrlW0KZeL2GXj4Fg94AAgFpFqHT3a
SpyTWsXkAcRyTR8K/EMi+O6WrgvgbCElqeyGkrJVdMvQCSwZbSyRsC1Cf7GghomjxXUI7dwfH/hu
iuMBacFZLAnuQrHGHrsTnTbCPFoeMb+5LAXQxAM4Iql34p6s8ccN3+aiK8to4N8vgsrRTb5JlUpx
tEsH2ppYhPdgznBFVpKG/EhMD8FcdYnC6GJErwmx+mFEd9I0XiI3iruGvV+oRlkFI2fmjmth94PR
1nWtBSqeveTC+1jUyzEUQHNfudjzo97fC/gFUTh/S/ofWrJ5Ob7/4c9dj9q/44yZxZZsua5vFi6o
d4hHDMgYm24BTLY+m1Au3S2xuqby4TYRKikXQbqTbM3F6RuF02LwPZ9fgqO4On6ssgGYpJDD7geD
NhIgfuoYBs2qBfI0UpxTyhQej8qv9gs56PG6kNfd0CQd7QQ8lpupVCeyJ/xnBi1AO9CwfMvz6ipe
07AZrCPltnKw+qtHQr+wkB/RRC9gJ93gKYRAg4U85gpLXFhtOY5avnugwWPopUkW1JDb8sBoTbJx
HgpaWt3mqk8GGABEO55Hy7DGbGEA0W195sKS0h/rk1vkohqAxWzRPGw6rYBFkZB/bZEL8Yhl3sS/
mL+vufxFW1oGedSct7o4mpYLdrzc29smShQ+eYyo0J1PtcV0j4EyYMrlG88AersI5uEGjxONHi7S
ZgIdSiyxfrNMFkhSQ7DLyXpRB1w3vhRKNYQqAKnueGm49l2pTrdb2n4LFH/qMnipA5mgVxoTPxGn
XlBvTTvidZNTzQP3sdYP0VmP3f5oeydLbCOdGAbB0/tOXFSKDqhGT87I8kzNHSVboAx6rYldw7IS
ybXNJYzXLFQWVbszfxokZ0zAownQQbZPJiBaTTGnj2tZ0bicqYwW9aZSEbhRORpTHK7JFOzuiJiJ
hkOh0GtOwEWts/YhwywB7q299xHvLaA9ljkueqC3BxCLYGhhsTvY8smTY2FPi3bdYE9SAZr+dIkd
gOPsKDToYKHiQVsicE2WBwpwQRskrg/GDmEWcqxdhUvVLq47ctMf0kdnqWF7vulsNnTKA58VmCXq
YqLjAr3Mor3DJ9irDV5TaR3Fnbf2PhsL2ojgufwj4InY97E74KVxRiW4pAh3vLiMFgrsZrDPh7Wi
mkpjqytplSCVYX0seta6Nui8zxHEM1SiHuZBd4FhzknMHyj4nixLe1M4U7qR/n7IHyPyeSnGezFm
ByUJ5JLt2F0PfAup9qKyAS75dJBrRHiB+GZFuNEeNwprvTgOiTAXsHDSDVJShEtRHSyewcJQL6xj
OGBXmFTs4paYGurO+Qw2KW9vfXSigmA44Ab40KN03XChyXmzKQyDV7xHsW/14S+I8yKLaa78rLj9
kB/cncBZBcGDcgDI1rEW0WFOGIC1qsQNvQe7F+qIXPOXXJk/JZrOpgb68zA0psstsEKFeuGNtQc1
UghWr26P/q7N0mo/sGWQ7zBieePm2xP8BNg9/M7WI2Kw3FmWLEloXPSD5jfDd1gCm/Yw7mcCEJxP
mxOjo/wkWUidtZtbYzYMi5EBvAKBQ21kXcSymndhg2oxocLsGdNd5wsHEB1M9EQBtY/SHS4t8IkP
IsU+YLd7zXy+VVtg5dyTL6/FhqCAw90IKXyHe5wqdsVZbAxt6PunYK7n3KJOU+9AvklEqNg+Yvrm
C3NdNoN+i6q9LfObOhl46mElnQ3VWBRf7BhvrPm8xQPQzKjn877cpD1mh4bcUGUTSWm03om+odWG
9+v/x7rFhaqUQBgV0WI+Ly3/8k3/CWp67M8XkQaPkRBKuIVvEvt3y5lmFuY0WQR3kObwxu8St+4G
+q65ipkAp7zuY8IlyNDoT+ZzDufFmsVTFOx7ZCRWdD17WFHI9/Ahxzd6gliis0lcu2cSWSBmtBwW
5MAKwY+M+UtiufDwneJJ08QodbbtlUmaHaNbWmRSm46rv40nnZTd29+lbf8exhJCrD/v58SHqBPk
ksW5IHpb/kvGvPJjiiDO9yCt876cUxi3hxyF71iF6OqiNLHfaFj5BQ0y6EqWROjXEYujtj5WSJO1
cY1Yfve9adExQ29owJKnit7NqDUTluJeLBrcdvOOo1mGqM8ONZIPGVKiCreB0CFPE7vtcsC6Lo5i
5CQkBHjT8wxe8ZiW5JZT3R+rMxc6oM90D5UaDi5oZRF828SW9kOmFOUy9t/2lKDTwEhZNHn5YZg5
YdPqfXPLTWOhnQ0OvlfI8XEOkyQ5z7GclkgqCQTjA4oXwRUkrgvYHYbzhzn3T3MEubhQWR86NyIP
pxXtFX5s1EKbxK9Fb04QH/d8K+KrOsJp9dbPToSFlzN2C0J6x4oi2JRYdXV5Lt8nsGD4cRSHH4Et
MZ88WHLj7llFqih8BuG8H86ndRT7RyANFnEVT/3XHZkCCsLDgI84I5dBMQWzWHTPwxdjd+RVtUKc
3Et5CJtNScPUb0Etc5rMBHqqyWGQLCDWMgy0JvuICf6+76QewMhw5cmL7XAigCBhnfWydPbE/SQ7
P/sx2wH6xOnZcDy8ZTbAICwmpGQLuJmkY5w8it+0yHzOEJOgzBrjiLL6RkICKo4Kiijfs4G4wG+W
ULW6HucyehA0ET87SVXchHraxRznBUkfjFoqcLW/5kz3nKo9al1GEY/1yo5TdQU5BGYjIZGMq5kj
nptzIB7EuuIhn+BBE5pVxHfYeR+X9IAqKWRbGmyPJdQTygtYCIdJBe3EYLw1xJrSQnrcNtIBxjU4
A89Z3Pzw1pj/fr59f5q2nR3OevhQcS5S4iebPo1gz6zNYYo91SmsgIJo4N9UTG9b1BX9nuwQG4um
fXJ5SuHHVUkzjuxFTbYZlnOONLMLIWyMrBU/PKO7d0gmOQKRfoveU4xfLyNRqYH7BIul4dKh94NE
ivPmdSdcq/OKbUmDPHyZn3mPI/7QkvupRgK+wCWk8f2eLr1cRu64wWEtrCg8DklIBrDgOrV1pu1K
SDo+rK7NhrlbG78H+OkYHH9ZQqzg5SnmxCEdu1DxOJLZsNxc1/BLA08RTfq5q58YWfwwL24I13na
ELw3/jlPrjDjGE0NHCJSuYa1MTzFdfW14cZ52lCoKsERUJhzoxGFayLgha5SvXZBgozQQM/F1AK1
dy3rkjIGD5cydZ7ejTje8fb2T6k7B1BHOIGNkSOH5gxigWnKs5VmcKpF5QAbx+8kdt6c1362m84J
ndDMKoDmA+fw0YyqIe5mvOcStrihetMOP/kReSdHM7yLObmHTm8F9gSA52+uM75BWVrBCBdePSSJ
IgI7ynFRmCpbanztnMJpZ6wCGi7TOQdFA74ebxGQkiCJE8PVvHFjG86IJoGEI/Egdm+HfaWJ66i2
vTTF5GyS+54u7sis0Y+GE6/Xtby7lzqN0d5wTqZHsTDp1WICeZiOuboCMXkxwcRqhjBjg8m+gBAE
xRj21UNOrpa327W+nJR/uRqCR3Jjj2ifGd4zTN++xycbK7Nhr9APzL3GcXST3pm/pTvvD5wpeStV
zApGWOB33Hh3D3cOOpSNdqXX2TH0BEqyaKvzE4scVUMVU4x32hWzFXgCVEHkUgDovpE6aI6rPQxM
04NGP9GdZ6boz4QHZv+RGLbGKqArGs6GY01lWs6m8A9kppVAWyScm7072Y0b/8OtSa9rTdR7fs/O
kXrjF4kkN+W8S5/bnN042eTb3e4W035CQCEuGb+dUCepYLiJL9vdptUg790s7yq5fQlDZTqQR31i
4o7gyJoxclIaYrlFUuW6x5AiMor2yaITkGW05iEH5Ocm/FhqXA4knpT4EBua7c+zhGzfcGLlZIdK
VvIwVYoNcVSQzJxXcwMIGVs8rsXnZtLrCAkIQXpCIDksjnzlriQMdchhfASmq2YszIPHPXsD3fsa
TrAAewrvHnvpLeTfZHIo71NIF7pIT7bCGtT2IlYR4te5Db8G8xAYFgS6Y8RTTA/2BoI5MsehCAal
YeObOPtqeTfezirXnatRjW9Ivj3v4B2tGLpeqrPy43wScyH9m+Ghd1o7KaeTqmh6opiCfSEvJMey
iF8P7BwoWJ7pGjvBYloaZY6HBUEuoA8awnMgnyAhG8AR47d8hIMiJEgRPUdUnAKLnjnBRKO0bqyX
U3UeHKck+VSgMJTOJ+PEKbHGjiDmj6dvwo5czMmIedw1bEnkZjSQW1+YBabHpuCdX2oWhL1jiInY
aU7bJ+Q3GmSiILgE/rpDkKL9VjkbWD2b3W5XlNbutU7VV2ue5m1ysftk2PD0rx3YSTRal5ISgAEU
nu+3BwaDwiyD1+Ctss3bWNX2JDVilgbaE7hDKMHFG1seJtDB+8ALJDjO4C3WJlEJozab7GtzXW9w
xoP8wak+7fXswqT+5CkAvkw3/P3bRqHSpPxZvMwFRDukhURZMnZ2WmWS0wPkinYu5/5cX7DxnkEF
cMDhSQiFIf3NqWuCUzyIe/0p6IcqfxnsZDCwMnMOJb4svKHFGjU6tQZOdNS2L8R/UGOitbUAcFGu
uJwgKHGFdaSy/eHUDh5DOvtMd+mJpHFHzFpmYoRhh4uZHYDfPW3AAMQ2Z2BixMI5BpdSIQtU++Iz
hEKhCMd7cf8Cj+D/+l+g0OtxkmzLMyzfjL+nfRGtQQ7fPbPdEBT0T+AJUHU+0rzWHh+tbkS7UHCF
2+zAzLEJiee7CcTEFEBoz+YxVunAGAm2QR9dFpPO+mTo2As0SMpuLYFwuyQZqUvRYv7xw2llPIve
24JSfnfXMJsf4rUqOZ/bLwZW90hAsKHHPqNvMybsshfz0ljeLZxx9l2yhY4ocbmioSjKprhd5BNp
kQnY4+x2ZKdgPpx5fXKE82xp8sqnPlWf7xiT/ZyQ9cMdiRuOr5JHql6SK46NORXZQUCVw6+CXY/A
kCWLziwm5m3ukwo0aZrNmq4f40OzuVtTjv4qJvz00nnYUQCDOiBkHXo3uU9vNtUAn4SmZ03hz6+n
RY61H/bEcoG1zU7VQu6iSB4Xr7+N2tOH0MJI5QDAKYk1hsPgrIFgDtYVMBdFcmuYuDDK3eQGaUlV
OUoVz39USaCqHp49WGNBCsG3n0N7fEP2LV3K5fUYaxkWzPYNsVvYfHHUoGjdPqmgqcweJC1bAWQT
DE9DGkI3R7j0+1gERSW2ieKf9Q37gqeMXXvfn6E9whXg6TcVENNuGypp6im2Do4oxCKwRlU5gIyE
kesCPGwVJPhTv7MILMteBmT84xYNZ7TW1vMG6REwL0RB3OF6u4xNk11I4a+LfG850gEoqH4Vvtd7
AfTh/wrRdJ9AoVPtN47+biGjLqA8UBCqpWRvJ9xTF1wScfK6PYn4i2yr9UyaGaX4boX0Gzs5gmzc
fUyRUPHn8IzcPR5lXOfAx5tl78McHV+3pIBUDx56XHWXDfLBpINvCjv27oy+gaJcV5lX80b8By5h
oIYSRw/Fmi/sCC6fxEjFhX+ajPY29DGRPI68I690eB2fRH+Z8MvsIFgO6MIP+9YKN/OdzO+ixR4I
hvLrkUM6N/tXuOM4jz1eds8+993e26ThyZSmz9LshY+GhaHEfJYPq5/vKz/ytqJoscwZo5yxt2QG
D3Pew6fTkPXVKNpI4djXHWxd+lZv2D1gIXYrraTg7toNx+U9goK6Yxc3R8opQkjfvMpKVchHpgrw
igu79jHxA9M1r1kKp+9+M8Zwk2YXqwhzGA9U2686LGLwS06wPH2HWDMEjUd425snQG4ru6SvLEZv
/MRh76jbyLT0n4r3P3U+6TyGgiZJMa7NmAJcAH2/KDi6+xTGS6BKY+ppwjfJ7zM4qmNuScrHl4+I
zs1uXxU4c+wWDgq7Uok3IOYYrfYdfMF49Sga3k2PFUVKI6kY+CCEe4A05qIVRMDH/9mhJOYIsCRQ
smp4s8uX1qON7JiN/0alQ5AkxizNY5RxhAGUxMQDila4+/ItQ4omVBY6J0PXC4E12vEc14QfMB39
1uLEJo0s9DatcTvEwY6PAcX6kO5wT3t+i2pgfpBGFeowARf4wbFMBpNGtDgmi8eAwRxc8GX8sdoH
rpJgEvG0ydvfvGZx0MGeKowD2CVLdsnTaMd8BoVjtSJzIPZYRbJQ0PacXYW2g1MHxYkCqgzy5wGP
eU0mpsof62ZFiwVm0DqioYKN9VEhg3IiVkvGxTskUSV2FJ5rcgY+2lXAaBhVIUdDa8ahM7IWt1I9
313eMedLu21GRVjSBOm6pN1isLI5U5LqwNGVs88ORhSpPi/vsUHF26YHC9fpKsoAgJDQgsOICjm1
BjNElDPKJfOB16AqXOd30Dy5DLFNRxauFgSZUGdJ9W5nJ2PtXm1EKZdZ4o7fiww0jMB6lSUehjj0
AQkflS9Qim7zIng1vPIl+FEO0QQM/6leB4xoW5t8QPBxUheNm6LgHaIjP8ZCYKvsqhD6dAGy1mWE
keStss6cmmv3RfsnauN4ccglQPi2nJ2l3cXTp0u4rWUwxKTYITmhViFvlN7Xp2Eid3kwXAYLg1yc
rQe/cR5VG4+Rg20rB96R2BQ99ljrxg+jFxbGIzNmhSEeAXLX0/BtXMer3nQCQy1Os4G1PKjiKksv
272BnTOzc+P8zvBOdn3HXNHm7os7njrCtD/290hHBH4T3ZfdF/iUZoLQ1P2G3IGJUS2ZsPqxPoy7
E1Waejpd7u1JomWmy0ku7Dgp8m9YNEfU/FDOva8l78/stgi5j5fM7kaA21iFl8apL0ncjOF+460a
mWxNEf0MGGQb6G/rC3X0QzcOaHqK3PhiOilNAeV4IXD7vvZ3OG1BezsTn3Irt9w3L4ewrgDcPd+C
p+zF0dmdRlGNG6gNkp8Giq2W2yh4z2f8X52JG7j/p5w+nc7V644+NICiddj3Pphv6PZp1LpFl6fz
ZhZwKRf4exfeiY7NacbwVfYVO+C7AnmzR118upMeJhNM3LM7DK+kaz47MteSz09aV69hnj5G5zTn
UD60Vl3gIbgjtIg4M5BagyQAOQIN82851Mj9thmkviUGK72lZInXzvjekA+bIb2CHJ1G4DPwtaU5
Dw9nGdJLlWBYSqI1r9ngPWChBt70dM7OBkSrl3m/uxojJNkPBDr1DdmZCNhSLtUHdzqNfdRmLZon
WXLuskvP0zaGB/TiRHmSDxOTR0wSme+3RMN3JG3G8REohYF8+4dYdCyF9hRTohRNAgJN06KcOJvR
eO+N6eZBhTlIdV765C+aHLXzRfunFYTTDqAc/RKg92RLzmMwRAN525AnhZekLslHoRQ4VjgFDB4A
TjefpPSt2gKJU2aeymT0QvvY7UQMdOTeLj4oC5ZO/MKxoRM91Wya0jiuGLyaLsMpPZJMUyD71Xxa
XO+BqwpCizzdVD2p8Nin81FTbCkX2/vLu7XlGx8zI+zdKbiJnH62IsLXTcG4s55Eikgu18efqkXi
Si/OJUEgYCbAyGppjr47oWahPWNrtbwAEpptmsODg9O6ois1gUZoHBQVmX9RsSwrxHzBFkOvDWth
+3yKxCrX5HP4KuExJx+T8XtCJP4YAHyZ8/lYj8w6vsEBnm5FRViswGrfXgszJgPIDsw4wh4Ui12e
LwTclomx1Ti/CI70vAkgMwa0MBqmwIzHflgBCVEQ2J+bHCVJjwMe5clBbr8vPjnECSxB/OzFYNZG
VPuecBl7dMkDLkRFfOotterAJNdgR02hYXZkFi2sl/o4tsirWlX1YPLEMLfvMiK9vzSL3fWiavro
al79kwQ0OeKeN9uBUUD0Wg82L9FjhrM6vwq8TOePnjXl3s4KOMtL9yR3GiJCashPA/ICMmT/gzkK
zgsacMYRPXek4aAiwGreeoInCNgF3tyzDW4fsonvy8tptgzqwqNouSV9tg/OFxJ8QhtOK4BybOWk
6pAvjJeDBhw4C4JgbqggcI3pLl1Dxg9kZkZbX3XOa3FUpDbUlaoFWGQsqSu9f0qfA095f+NwaHai
K/3XVp9mGQnl/mjyOqxxicQQq8BbOh67xIt9LZdfHFEcFTAeK4HzEONtOJ3Cpg/OejIAzFtrddSg
C8M4LXpMouooxvSUx9dFY4ZG6L29054wDikWF5OtPhp9NJPFVL+sJCGS0K3PZDRO3FFPjsx692W/
f3LQ4WPclETyoRmcWI3wne2m6jhXV6TUGTuVVpAFFkOK4y2s7ffsZX1vUa/OeOOtp+j5A6teUrlY
Byz6saWmndAggdTbRk3x8Dpg61h0KFvx65kQs3ORuP3NNslMcHmQ2gKiBGXNWXaGdnP4avH2vaw0
m8O2hgEMhYY7piJ52SAZP421bDqn+bSg1YELgKIvjLUtnXefmII9L+5b2aRBSYinV3tDN+MjXlva
MT9J02Up9F336Lyea/gO+qJiJPTB6Q5mLTyW4tu3au9/Xmz4h9kO/VKxCfNJ52A6u5sEkTlHTCWT
l3DH7E4jboxxi9l9jph+1AvWHbAFNDWsWMCVQH0o/g7ywPoiO8xSugU1QNoOtHQwVr9vfF/z2KoW
OdY9xb6Euo1C+/rThWqYlxmVU0I9RSqW+QMByqzY/1BnkOiCxYo6OI2Acng4Wi0PaRFCdxMtKhWl
K2f5oEDFNIGOt5m4iCo1N0DkwiDnYKaMnJjsCckB719EQxxJnxl1DrfBeiZqjLewRtZYLYUsOHqQ
z5Sz42HULfPq0U/xeL9UCsATTR2KxzX5GPtEcUPZ6YreS1huWBqaWayRrkNaip+WvDW8Cp/qp8lI
6roVkC5+Bm5f5H0nhPGzJFvjffinp30ACwx1L7LqVE84qiqpY1WDWd/iveB0aZ4sNVAj45Ixl8bS
9ZtglKpBs6w8sgB2V01AxsRNnrDTxWfwgYPybQQ+bw8on3hAqoeLBzeTQYFUIQmkugJ8Clys7+7p
ZRczTZNL2Ou4tE5xQ+jj2DdsmTn6/PTx9JH9NDMynJMmPSTETWWmdx15hfWUSyiLPnjh7uUDXE2V
kTa9HTyioDxmMwgBGX3a1ss44m7SWg8O3ANVRMscdnWxopEyvmCs+pFDlskx7dEUxcpNajM4ihKl
VJybIGoUiNdo4pXTvjjrxrDArAdxQ6cj+uinc2maA4DypT+5L55ytXwhaatxSYOSITHCeSuu1HNx
Np6ga1hQnaMq9Vp8j3ZFWKTnYtXzUAADXXuZZjTagO0oyJ4YleNFCHqP+ObSldgAiCd4pKEsoUdc
WcO4TdLuekLSpwmF+kW7T8PZ3QvBXHqkEvawXCl59JnRIVgwTM44dSJUlM9YPbGb8eioUU+sG8KA
RGN7FN6OdgPO2U26bfEZ41OyP3nK3LhLV6Rv7fIJwB5pAEn66vx22LxULz/rRHsGjBnmZXbVVu5r
dFQxPZ528lUZDFqUjxSUP7Vln4xGX5on97hqYG/9Ise5q9WFMI98KqSJX3yifHx52begOLhVLp+H
oDQOuoHtMIftCyB1EFKHlljRnOVbkaaO1Em3TZduOTkCo4I8MCyQQRgvD4eUhaykMI/YYmOa9dq2
X9YS8/FGZQ9cuofF+rC9hBme2/X2ZDYKcXlaZW1Wp6C9FOcDYBQlUuY+Xj7wt+p/HeEJVSZr7EhT
pek2QUeoi+cE2ubJofgzOpX5lHfUy5/VaqCybbAFHsL2jgUUdQE/7quC/gekfxarp8ro1XjCVL0A
o8SK90O3BGcl1CTRpIefLAJe3lw76C7d0z3obW+LVlc+bg7ucjdadTP6e/iBSrz1Y66XbgjzChqC
BvlUZ7edVFS9kkLiA8zKEz8tC0hA2Gqfm2Zut0+2GtGsmTBfGl3zcw27yNwBAKVZ76X51T/JWd5j
aO6ow0h4dawd2Vl8kb/Yq7IiN2ddvNC/7hfz61JI024tRl/7ERnXjPrhJL5wwfpIe39VYuDmTsMd
DH8iLtTE+XGVLcVq6Wfz4SP48sqYaedg/OxD6yZxHusoGyqDRsFXvNsbp7gMT3Qhluazp0bg0K51
HrOdU9rSQSfrM0tCxBiROZkRt2mMHeKXT7bC4BVdyC/ywlWXNGVH5sJ88kz1wrJ5+jCkiUmNh8MW
lY9QrYy4uaFfgnnbKXQQHOJfZsT1V8NqIty3kTF8wS6lc7zht/jOv/6adVP48MPuVawmWLTvrYpz
GBZI13mMOtJzLrjjaT5wO8YatKl39QRWgzNd1iqxRRbjaGLiFeOOTI99kUqvKYcdNuQhTr3XSDrs
arHxSpojE497c+StJ/kJVs91Uo7Ifeq0TKagnPl7JKrYzNKw61tDTRfDtiO/6h2RzveGPWXKcO8K
2Xta8qsIbnjSEFBTXLssbkXiGeytzhsPCPAJ4N/54gF78UOVyKlkkNjyTtKI0T/Gm4jwO8YqJUgd
TDm8/R9J57WsutID4Seiioy59Thnm8wNRbYJxuTw9PvT2vXHswPLjGc0Uqu7RaGqbnQCaIAFd/fs
3o0DUaWnk6HVk/PUnnytCbg5Z1O37Z+aRXVj6VShx9mgnJ4te0tPnwWXNbM6dHwaE5ywKXONCCoS
gLLyRuRMFZ+NIQRGnpH3miuz40Xe2fqFTd2sW0G+stFL1p/KzJ2lSCH8O1wC3xmZ5s+rGBKGa4Tn
tGbsGqXM07jlRe3gphjM46feLYORi5EddTRbT6HsRVLho0s2NYoKNShtAxaOcDnGhi+/kPZm6XFA
B4+/7wwGZyvnLfohfd4WmXDdZ/6hft9438mO/HSNbPVtcG5423o2gZzc6uojh7YTzY/p9DkGVvPH
aYotmA0Vt8uLbzuejs174AmqjU2QWGaAKtCjgkps51BvCEIO4bAzGEurf0BrNarZQZfbZmc3MIPs
giwUs05XOmenSBEc8H+BIN0ac/B446vdaTu48zf7BvdlzYFVFlZnNeVRnO9k4PxGgx3NQyD+VC4I
84bk4xApBlVFJ14ge4SX0/Z50CPiLny+RmaEEN58dfEtVx69wPNkYzT9yob6r18ebtmyP3YXixu9
pI0VPd1XzVxiNZI+8YlSis2pxQ8TB86+PRudnJGDXSRMfVWFn6sYSd0fenqmzhjQJoi0aUs1jd4S
TxBCYe9odOvGa952fmFHYXf3jnMuNABX10ihjIAbpm9fXu3Roi1tBKJdMgNhhNB+PBu/0CMRkMOL
oQOnTr8Pb7QiBsWAZfPMn1SQ+Pjhvg7ahfFejoV73S/n1DlcurRe1WnEsFf7QzGUlA/CFczuCnPN
GkAOhVwBlML/zPabn0llqhl7ojc+e1FfXq74p2JNgpkTL1JzvDL7MtzH5qTyJDtU4jt+MHja9oaU
8EuvrjuhD5CNGuqb83FXS33FuXCwb+gcZvIjLpWmhT6n0bCL4fWlc+jrD259mv46BnUjPow/652f
+hdp7x1LwCZu39z9+ATqDSyLNf20JFmijkVz7YkzdNNJcXUjJ2dg0Apu24DPkaTBlneJsR2ozJX2
S/NHuK65u9rLAfgaXHCO9KIiiaRrOyDiMR7r6tQjBGnYhmnRFODkhnUOl9Ldo8SEKUBTwPKiJ/gb
p9XJw5T0DQYWkDOeQSIFOAybgq6c3E9Ltb9czAY47bdwwZr7fOPB+Y8ggqtXeTeZBmHVsRoz5wIj
0pN4jlxKlW39IEAmfbXVL2B+xgX6MGDFF8U6+UW2WF5yJj2q8enmPDHCtG83h4v0SUrYdNjokr39
8S8mT4JTa3ZZNZIWwb2nH+y7ZtEKI9tkqav5wOm4G/6e8SOTgCrz9ZhQ8+iozrDbjJv3ZNGyTnyn
dWNAl5YJb++gmVuvEjgPugfSht8X40YiVzTaQc/AEOpigsUIcNyGWCIcsJNdtXmgAoySQDdp2MTa
yFOb3gYKBnQnrCX3s0hzpLXtjLGJogmGfbFLjWsMPtvB2ylWMgcv8aGXDSL1Mb0RF6BLiJzV10EN
z108X9mdjvGn3GdaZ1MwYYt7FhHYTFsTTZ3UH/vTWmzUyeb9dOch1l1GAy9dwMzaPGAAwAQJN7ea
/py8pUaDsndnHAjg2IveHOEdM6wo2qtn7IDi4W3VHYFYLsw2dvDZ+Lw6MudK+YuSg3WF9Xg8qhMJ
LxktXAGLmgAgojJeo6+mfyqLBOrZdusNMuQazBbPM18m2n2oHBeZxybcSiIOOWw+2onr08DZfOL6
ydjvNgfkbt/Vbnx19juGnBQToJINP/CtQylRnd0MLknTHwivhbed5iTLYTqGOX7xebSagQPiy6Yo
NQeb413l299s8xuAVu/gBz/sR561wG5Ku5J6T0jMbQ9fOWFtCmZEV7q8/zFtC8ookBya/l+zM72M
u/a1B7BesiaP4NfA2RCgvZu+4JDj3GfF4ByUGXcEgSFQT6jVvbc2qWh+QJtqxbjetjaLLceijHsY
2fbp+qichiGb/e3tl5RKUxzC+jDfAChnysFp6wVWoz9ofNxNLTz7Fz8PCb9sTK6fMvyyt9WbgSdU
Seg0aR94VBylRp50Cz24PR+aYXi+IBQhwoGxExmoWICadgMW/BoT0Afs27fvQIjhjeBDxOgKsJQj
35w2RSi7sTv5QuUoLAhrh1Ebk0A3Nweas3wsPaZP6nwGv0su1U82Lf7dVFCVCDd975OHS9nDAzUq
Iw/uH4y4g2SLXBxLcqHqqohqDxvrzcHBWWKyENCgzG6Tvpg8HDlKFVnf0iyXeCFJJveOByAMG5JQ
6KC/J/iYoZyoHnw4HSSvkoxw5DfYS15Mg+SNL0/h6tCdokxi83B6Oi8zn1fq4H3oDFQeteQNcAHk
57EskkX8U0dSGwhXwjgSBsVivo+Yj2pMU2/hoxc6tHXuGc2PIpxlvmsiOkkhg5fCI+Qz1mk9uG1J
XLS7G7W82e2mi3fEghiPznGXjh8WfFp4VA8uCGh2gH3Uh/w9AjsXBk0LWpeSuv/UifL2ODRZYnFq
pAThB9LSXAc4pmMvvNBJ1/eVXnHLB/su3ZL8p9d2Iznru5taRi0yT8WPHVRbzL6wr2JoxUk310VN
X8ukSxNny30StGPm89z2+oLWpF7tMFLHWUGWo6s3rioqTQ8cZ0ej1di806vZ/jrgkkKX422QRlPK
H+aVnToXP6VfdBlDz6r4gmXKAW2qR0ZhBQQbD7C8zs30inWFjzMqHIWGeVLtrOI4cakALFImqd70
DK/9TesQTuqIlIwmVM8C8yK/oqiYXqLKRdoCjY6UEjJ6w02lKvCo7894wPyRr7BzVafKIr3hSBrd
DMo0ms8+XGvIrxA1LasPkbRhtdg9h+3mTr8NFhiNburJq3Ozmil9hWFPc+E1dE3fGEgqwMsBURDX
jV7iOPD+4GZPF29jCme3o4/7gSTmg/tTV8Sk+wS20vObwRYOcNc5emLnJ4gL3g/jhZmHDebhEDNH
nT9GKAwoxbwH3eO2YWtf6NNzDePYwj+ArT3sN970xD2b/BsusHQ06exxYYO9w1AdizCvvw6nhyCV
g2cuVg6pnPJhbMbMo+HranadxCS4I0liYBuEzJ0ohsbFhFqs5lI7bQ98OJuXOjik/ADxBVVI+2Da
DHCjccEbgLzoD15h2+mIEcRjdKPcIgalwohltMA+nC928xYQ8aettOUci3CofPJj3h7C1lEXguZp
tGuSQ/XdTQdumtJAj4lk7NcFvBURfOx3Z9oJUyhOD11T96udfh3njyEW74VGAolfOs9/VEF6u421
CHVutEfo49BxnVuvGJkYPBmLW9xOc8YDjr4+NSaoOvMquan5XtI9J4cje5j2rRWWq7subRsIUe+e
3njrHyExs9JERe7pmgNp1YO3Pn5So5fOfsKElEDaTJCl9hY5MbdMFDW+8EG7fl2vg0vY4/HVbK3D
8YWblUnPGq+eXNEjqfuZMyTaheXg5BId20otWx992VpW+n5TUrNXkbAvIfiWI14DPxbPZZ0JLqHf
/Onj/2euvqrN9pZ2kZGXzM3R2BA+YM1Cjt/N8pkhyfrhWlluT9tmj3WGtoNVn/4V9GQnO8jXQqze
sT2HfYTTcpI/vXPEq3su9yUjRdz6uAd7/m3SmIs5PekNKfeki3HTGsedzRummzGo5W5r+R2MLpxs
BXOS04D/tfawrC9taMP/DcYk+lX42B6NK3EgZZZMTrthTcuVmulqtWuKtLeOcQFW5xIH07FIbua9
3OitNdgjZsfvgcPrK2iQ6J8x9i5Lyj5phKMhYQgZeOWENBjLAzhrOg+lRnsJ8Yf062PiMJzClKof
3OOV+ZKnVtBjL76IHHJ1gCAEC0UNwyu0qcYOerBArqaVdHeCiGvSoU381fsJKqV+4Ds7agyl0fpT
9dLpGNzZyPa4TGBJ0nlyn091nza8U9T8WMen4gIxHWxGak/zMrl7uHvCqHsxZiV+U6SSf+/V6Isd
+XKJFtrrnwj8jvFO3+qJv2U0XaSkJHWcY/rYzbcQQJQG9pAMwvRXR5/tvYAARA6BQkbOAz0bYihE
8JTrkmxa1YPlj1oKRqKxuRKcAKN9kiqYV8INkWSHZh76iQ6DCD3Qavo14MjzfTYNCaoPy8d0fOyH
eN8TXOwH7ik2gXLBXu6CtziPvtcA4eYwpunfimzwQB3vlyRyxBh+TL1C6jPFJAgTgllTqKgLegAX
v+qodON4jRHHEeiV5sBbJ0TXhiRxI0paG0s/01yS4b7ZDTj6F+7DLIazcgyVB86rBbn6GOfmjrQe
hcKb1iw6pF24uKo5sCUYp9qkNBLpfmvm7sT4J8H1mtQInC6FYn3kiciMwA2STqwbT4Hb9quuKEil
xwsiCtHxY6FL6qB46eLVv4iKEqU6ihULb1b9GeN8biw7Y+Dhe5BHJt5CHv0fkhiTx+b7APxMxleC
dxvRRL9PyO8B3iNRcuoYeXJvWjebi6ktjTumD1de1xkwu7Yb5ReLcWcJy9WbIZrjeq3517Od7zO6
vdNbABrPkvHW7kK+5P1zQK1vRCuWowPt0zqm9O5fNEM4HVjYdty9tchynGN36XHFHGvAojRn9nCH
yhuVJbshhEriQjpBp+jSbq4rK3NrdEQgE1hQ1wpCJUQYEW3u0ZN16G/TRyo8iGwSQfkAXvXL8KcN
hh0qn59EVhcoQmc3ErrqmKBKSxSG3mGq7d0nGHqChGtKQNmIkwW4VrOwdldmCJLOHIyUQbDypU2f
r2vR6WcC/WWLM8F7e7fhNQgN15L2ioC9XP0dY7PLj38XR44n1c0yDjh40+wPrsuF987o0dCobAD1
wBNhJhSmcJBWVq8hgw7/5pHjBNynt3l6q+4IF+opL5+aE5air8HDJPK+vc83uqIHyX9Wi+Sf8GqM
2ydz/MSuxabHPJ9zgVAipOhpTg0y/7+eKMaP8epbGvXRh7X+uHf6ctBusDun1dzwC3vdYQ7Iu+fS
QGSqEC2/o71AbkHPiT6dcxz1aRUmpTN5nBmv1jWgysHeIHcRqyuGiGGoAbEtaDOegpEqE/vm44sW
vNcTsuYG1Qfzs8F4iwWAAdk0dmE0HXG6cXsypE09TDPPuDqXkWnayW3VgVX7swNzRnfiF5qTbaZJ
Sf6bwKNszrZ2weYul2ZwNeoNZJRQhbrQZ3OrMckymqAmhartmcROvQMpuANcadxrtE1L/4kRjX4k
A2Cq9IsqQVgeeyaAwr1jmCAH1Tk1zN6FWUBb4XdKh439d1QPaJrM7to7Tcx4mWgZusM+bc6MdSjI
3Eyol1vk4wzBWkDSg6Zh/ZBBI0PctkKYz8wQo+MsJukZ7z4L9Fnnq6Ok5ZmSizRjHxP+57ZirheD
NOkQviZDCJC8H3NBVGNysFBQHg2zGIn+WnrcTFEYNKgKRQELdRGf4AT0UHha0MPx+Zf9Jc3KPZ82
rJpqiI4yj3mAI7PEjAbrgqf9zUweXrKlx90DY7nOb6vXxBq2jLnmUd25vTUxCQtIPeuZSTOWUdzo
aHCDL+ATuFCS6Bdj5rXaOx8ajQyhFWaGuMUzrNHYVrm1RcWOSzwtTKiGdcYFyhhR9UpuA9bWfzF+
rvW0tkPEf2TYsEVPMpP95x8sXjRt19+drh18CBa5DeH5WmZdKs+6+hEJWfCbv64P2mwppVkqsPu4
Rru4zoxL3Ya3kXDjUW7cjdq4py4vPiS5TJsuTfdJD0KXOo+yJGnZyd3a/mSHLu5GJ9oe2e4req0H
a5i9nNukjQqS18/vd1KcZ+nZZyBDWDu3EIpXEAqel4A/A7moWtUUQ2W1NzRNbQaIF95nL0Wtte4G
SU1lQtIcDmHCRX0/xu4JkrkAvk3iEpMr+XyKZvjIRqLl+rpvbjl4EtpEZd8yXg9n9dm0eQBmzTOb
bu8IExSy4tGZ3//8mAicYldasunOIdkx7VSordeDyfOyemxUEqaa/p09ekKJyYbz2MDHB9cGVyRQ
cA6tswnMkV7srfgAfTd2bhCeEPcBMugrqBDdZJssLM7xdSh8BCjDi4BdLyzzq/S/10LMvdooZDPO
Ay/twYgz+Lv3KMdmcph13TetAzpmMVP1tuz0yu9EnJd6mzkLSBruevNkrxoBQsHwDe2CX2AOkA41
gIBN/c8DfAgDwgImBEATRmfBRSD9cbrL/8mBFBG4R0J9JLQzuuhlwnVCSSVr2X1xZZx5YKiKQ5Q6
EEHniJZR5HOkqK7mCBYvGA7wJ04XD1MkOWBXhOdXiBbyDe22cKPEN+Ls1E1kGz/yStiyXTLV5tFh
Yg/Um2vULGikG0j4ptOYKUWGdeGmh0r10Znnt7dhHg9xKXFRjt93qLsuShinoXiyT6G5rSDT+sKI
rJwkoT7GB2gvWgCXsapDOPHvMX9CzEQ0dw/NZbiCi1na8/qSrBnv8Jxzf1VFeh4dBk9oqzSokSYo
SE0HwujBGHJYybBBEDDfgbOFYsGGW/1gUGhlWdx7ublqb+8wZd8cODH64vXXSVY/0+KS9HR4l3gE
YIDz5wtZ0wu/Sm4BnOmbVQXY66uFBjF8gZ21ULY+/nuftvZ2u0ndtncetNDUwq6fDRiyDJV8Qawn
lDhFWqQnpg5ePSkbK3c+NRhNcDPawlmVzKK9a4k7AT1e6ApVbiJI7wg3WX7gtJsWqACfSxSQ/cHT
LKJwwdyGr9lfz6F7Q6uawyTDFYHU9WPtl8USkz52dJ8ZJ2qfkXd5pK0MV6bFwXX7CJgwfjsrvn4p
9NjwMm6eTWh4cyvm1XFHQCaK5zxkm/yu5/KRgBKSG5eQ6z+HUZeLjI8X6t9FzKiAhOH8/Z4269Cw
3ss2/AfzA16yqYbP5SW6L5mwPodpsdKg6rbsBROGoY+RWrH1Z/Pnksi4hOQhOtsWr6O9tB4y9fvl
yisimznMhJ5MqxtXY9iQCPatlZvldX3LpXjEHox5TrS7yGRQxsgXipATLUHDYQ41xzF8p3g1PySi
8eJ4jbjGoM3lCpOTF4unH3coucSlpMSuhKuHe/ANxb6t7tmZea5yvxztvpnFgPDFMgy1pTVnsic/
iXfAGzDh7f6l85LqsHHdrKsn9PkIE8fUPZsrixcHoVyq+VBkA+xiRJ7z3IBCHANRTCkz/Sk2KBYx
eattXGsVT+E19vTPD3SzNFyYmW7sUoVQL+xzJVQ7IhYspCw7CQEs4xuG+wwARffP8h8gIYSUNFYr
W42iurWkr0vluiBDUSlEEtLfTTkdi4Kkv6YFp5hbMHB8MUbgMPRbit3Us1bW3uR4cVuT0WS1D5N1
XXc1f54NElQuESIvYZgAabuILxAR+QUEKVGTXBVHkInUQCYPLxS9OH8GaiATPb2X8Se7exgFSAU9
RaP2UhvRtP0SenBsQsTiLvdIPAecaMB8ztCsUkCLx0zdmx5z5ftiIPzk3bUY0in4DAj7lVoJEp5F
LiyZfAtPzg5A/VSDaKODAPrMHXNAfRxqow5rgXbsQA8Rxf/HLKHtbzoJaq8HA7bBGXprQYMWFPfH
aC4xukZ8ZvfE1tGRr9K3GL4Q9ybWz8mKMIPe6JIboXD/6dvuJhNbgdXqr7qh7oFd0KbPjNsxXgXI
fwziERx4sfCAH5VlhYcbj1jLDOO+jnCwPR/3GBvLAqLhxajLunwNyZWJZXJ8e0cukCdzi90hoM+Y
1RYJ1AssnA0CYDSVQgNUZQrnwwcsUnAunK/1tpgKAMRKz5Xyge8o5f2XVW3SszU+azGz+X3R0Fdu
frbOfTXX+JwfUL+CDv/8qWn4gqUmBx+P8YRrOGbyMfHsxdI8mDZl8fTEaG5ZMRiH9OdyScyZM0AI
Q1i2BFG3fKU+IVDMzhgLpgbcgXL/Z3CI0BQuDLEFYQa12HLcmSt/Tg9WvCoTjqJ62kPyAuT8XWwn
DJmCXKSINSnOwARTZLPel0IQB23fn8eNydAVqWqI/QbOgikT6YEAzivfYZI8XRhkp5sOLJa+zuwI
Ysh2b2J+jkkIjx1zW9V3om7XjO4w46sciAFxG69wIIxkky5ofdydJiJypz5Jd3efDrr0A6W6LsPN
qxi/ERAOoFxE0Ncd9dU3efikw91kOz0g9urEQ/b99MExbnJsrPnrYd4SaI7GwZ1unH4NngT6YhTf
U4jD4LrVHAFqSy35LID75T3xaMl/9dHC99AhCr7NueVY0inkM0MEC1NR1fu8ZX6V3TDQbHyDOrxz
oKdh+OK4orIcki1LOdGzA1uuYAt1AQOKh0QWSiad8z+n5JpCcprOxfQhcx+QhAtksvgdYeBCrJNV
FmbNE0JRFzJrj8qff32xe5UT9LDeUOZ1DZ0MJ4oEhAwM9rXzIa+J3zaxhLuFVTdgRnJ/iWAUVEEu
+tIgGL/hw0KVXq1E3kDGHPC6218iQ3NZE68nrgskpLd4KImmSISYMkIjlAfbc+N2k+PITbQh2rHJ
MTgfgtnvbJjIAQxYf7DejZ9nLgHzb8uAvPewmuiRiUIawWzX6IHLn/QJtGn8C676aFkJqeRhHrEl
OuHUzfBZrpGHwxLAF7RcbUYWaqPPCoIeKg29huQ2mPW8mfBLwPKJwlihkZqNCOXfI0eEsZdko2Zu
/TkynSr4EXd4f5SKyT6w8QUeWs3xkBnDdtuwa+GhSnpHJ8r9yBYlWNegUuCVHZhv7ZLIt10SfAeJ
Q3uqB2sdr8E4+zhkyNs7mojMfq0IL/JSq0pfMUw8W3H3ZFQYjWydrPs9pcNtQC0+UCoATxN3TGaO
mNI/kSE7I8U/0kz9McWAziwEEXobIKb1FWQTiEVB0KVQoTrJDnBst+t7i+qPzi1cJPhQ+AIvrMMv
pCioSXprD/cfXUijW+4UUAKUMFIOUXLxvLpdmZx134UgXhTQ1xs7cvES+0M7oaZuIQ2k5Tvml5yF
tRWmaFwQa7L6Jsm4OMQ1TCPNemJg00ciAKaiY+7lEpZIDlFGsI8KZ17AK4bUOn2IcIDrmCiwQMSC
FuaNodUQ3ANJ0RBbH/ew+lLb29XYtLNOdiRx1Tbrzk9PzqhAzmSo3HYUMZBknQLWq541S34jW1AQ
nyqOTFL6mct1oRNfyK/sH9mqxBPVJJMdfnwY723qjvU+qMwExR4v9cPfmDBzMqCkcbecO6uh/3Jh
vlIJLIxeVE6Kq26DLdzM11fZtugY4qNvcQ4yHCnMTgqC9gRgqODC6kLZNDFAKQ7272K4Of1y/bSe
k/piqMNDvFki9wRJnyGRUASNQhUBvk2U/5aL/pIn8thCSAdadRuQFdIPRyHvK8yyTMrfrftKLBff
PINrcGjDuwmSjtlr2Wv79WOYAl1ROlqMGUbMFyV9k5ThcrCRGvAHJm/DXj9ntuT5FBIZgk+3AEXg
m7rbTshSwZliuG08CVj3mlyuIBzrj5fUxokIHGS08bQ2n5lNy+taTzeiPwedBNidniw7lYe5UCdX
47r1ZLQPhJvoOlzQlIIzNfl4dAnpz5rUsTygir5uY+TVzsas/KkgX040fkTbWraBGg/L2Tmp9NkX
LJeZQI0xjIYT82Kv8um7Lp2IxsXeK+hBZebBQuR4GPQOaV9yWA5NFo64MEPvRMl1N+9rNLHXo1U7
+1VlTz50HqUt+1FUitaRfYvGmSF8waQVZn3zB20TRknd35dURe+9s9/eJh8uWxQawp9uXG3a32cs
wxuw0vuRBgnoYGjJ48VSK/fjsBXbrqhJGcZOWKXFPCdQGnNrjntxTFZPGq8kP3aHTcopdggvRGLr
wuvS6SJe1CgT3RqiQkzgUJFlDFO49/WCcVNHfV2MckF62kAZAmThWmYSbaRkfsV7nARvbrdnzP8A
EPA2AvqcTIX2FJ2hBw4pyN3Lg1h24elFFqPZPEns9i9Gxn9b6A4RlnhkH02dFIgihlu70J8hd0FT
I6vmMfQvqdnPsE7oEp9mD5IeNdCtTfP+EOy/NB9aWH39NQMPbjU9t62DZosBARcF1YE7RxBJ51Ng
AkTNIK8uBSvN5xBmAdmI4PeS9uBjy+XKtYOpYpN7B4xKzFqoMsK354ehWxJIRNSdD6fjcv1njvk1
44vnImcntDFcjDvvebGq1fYzcavJcNWzVtgTT0S/wUvh5ZSzeIgk8BUTDH+Ea14CqyBuS1tBsjiR
jCokEOh20rG5obZY6d3nK1LTIuwQOnLJtfuATLxAzVjMHr5owljY/KCClh3AL2OX3UBcxQL51PCC
NtLmr/U08AmmU92w38m2674mheAex21jQTBjh1kUoObhRt+4a1OJfag/WXjm8jUgh0tJc+b7IZCl
OATSx03S/KxpFnzVO8VD5B3kH7tjPGhnHaVf0UxzsF7qAw03cpmkSda9ODBlnFf1fRn4QZNq0cSU
1uD7l9HNyzolqJg+pglEKrXIkDa0S49mR+KPodNfOnxBsl3S/91bR+JDAf/2ABx4Hl/88WsYM175
Zz8UL4qGMdW+zqthSG3w1ugX9AZi/FXdnbAF2o0Q4Af6TxbOUG2wTqwVRFLLMZFiIMMfhOyFJN/M
uputJfZx4BI6MVkyf4/fiw4zYvaDLPK9/FP2gj6ezcXo2YXecApwB13/2T9MOy3Tx+kyyRPxgxIr
QRZxxf1TyGQzkue59jMLUm4pk9sU3Cx1Tf/d3dOCPYlc4Szf9uJvNhBU+gbrlY5ovXgP7GOaegVV
s3FRna2HTfBIc8hFmg5k+zLbK1hD9RX0kENG0BrAAjquUkxDcva6udl8ROA0gRGU0j4/UyE/yNJg
UXzt+k19krFUljd1H/xNy5rwU2ke8674f1RicAZebsxzCWNhAXDAh6W1hEQQ9s2frJjLdcYxNvxH
CSUgbxjdUJbhwOAEGSXHxcj56pyh9ADCoSHh/KwwHuFogmR9FdIVvLa489+6K+YPWT7gHHIQ/7qU
U8kBQsomnYTe5dYgW/tjnwI6U5ehnCO2XZHxgERhSs2YdbNaRicHaJ6Pu6Z3ZG8V5wjg/msBXHK2
RluLSPZK4oZ/h3KEffLw5lbuixHQ89jN/uayixErZqTf2HYZbIoKObs59quntlzOwA0kHaFmEwUb
xir8Ce+JUGZZeBUsrEnQgbJi47UA6ExOaQ0Z00Oq6x0EjYKFxA4Hb5i7HG5EUmvmvOuBoLr1De0N
vrnYE5DmC+N/eh/P+eHD7sxFzKiNz6aLmpNwgKfdOywNEol6WJtgyepS5J02qFv2J7MerhBGCOQE
9tJUt2DeTTEiaTHml7bXn2tmqkUnOvKUbUIAoNXOx+MTmq7iGPnl9BP7Ehw+1PjPP6xEakXq2daA
wsnBH4Jz90fiIrQmczrKi/k0XHjkZZTOkrKjNAOSFrwYr4P1gey7UNuKy2ZvNlYA7mM2we1BYvxx
CMv3tO8j82iRzll8EMr4hsESAVS1QDDKnMq0SjB4lWflFzGvoSvbrxtTGJNnZO3h/PXXa/Wm2Mu3
wXnEapYwdgOcwoyyBvxJR2UYW1ttaKM7u+jrNT27GzkciWtSdycvk9wkk3tHMH/u1dVwdXZWpdVf
DWGYOisR4LmgmIAnT9D8hRg2IHw6HhGoJRbJ8MGSdO1ugR+SIG8Fiq9XAjNcQwGY92DapVOozpxc
CeheAP/gG7fspwWXnDPRmRzNvQmcHdgfgHVxgCCvnjOC3K6Z5PhZ/66XHQwwT/iisk36/oo0l33R
CVr+kGtX6lEUZ+M57p4ID0EVmFuSZfmZaiKrgOyzM60jKwYjn05vbIMbsts5R49z9HHOqiXWF9C0
6Ul8gRc0qoYfUmQGf0lJ+d1gprEFMKLKx9p1jseFWKEylbrpSvI2g1jMaKMsIzPhuRWxNMPzFQez
LijgGOwV21d5JgCXl06XbYsHDKaeQZ6ZooBeuNvh1QZ6p0+qQulGEzs5t+Kluxi+wLp/zhAXS1Ib
2svCJfEhzUwBfS3rmcZXzrUnQnmqKOu14ov3TIYDeG36QL2zPFnSTLLFTIrJ99duQYvw7mEDIQ2D
XN7YpiyBPtpo4/7wjeuNAyg9TvajjMjs88fNaxPPe8XbJf07u9Kvk41OsUDNVtj4fqwa9H2Bwisz
y0UqG0OhF9Mf/8OcECCi5hgH0HEz4g4Tg1Qrn6LndBkRhcE35CeHuqwgJPLsuj0h7O8VuQsnmaSA
ykS3bVQCrAZTxnV8ZkPXqpO7iP8Sbgzjq75CqUbEjWkxKjt4W2ZGr61jS8vtM8Egesi5bqZgC4Lp
8eS3STHSkCyw05yMackWXrVzMJs9gjbqetzYiWtP0sxw3MzGYzix4Bt0oAViObA/Twe1ZlOTphh8
2eNN/XBEiCkGgfvpeQpXXA8qLBpomvCjO5JwzfGOdV2O2lajO4IbzZYXhveO1XLESEFndYPCTlwG
b9C35oPWDVY7jwK9Y241fGKHHeSzMMSxdJBn5bMW1nrS8liVnhyLrKDhwTcQajSHZMV1zs2xGupu
0gp7ZOQv9aPMyQizOBKKVV0bcd+82jxcWP2FoXkUd9K/+blnPgnWmTQXu15d1dBy3sR6tCnmyn0H
bk46hgEXP9Zf6CnzFwavYJm7Ii7BNP12er+ByGkpeHHhYOi0bOE8ASiKh6P3Q/mCK1sTk1x5vmkx
YW0AhO96X2I0xBF8nCibxImmWSHl9uyA5WTsC/6ixKDWXTVpzMD7KbjyHjQVo2jhU/qQSJp0s1kH
see9hntTrronkGKnsM4IDjlPD6oNAhB1+ro3wkwCDxqNI7sdctHOa08170lIvk2Yd9MdcInGTS6U
n05NSTnwpWwjwhsnTSq4vU6FwR74fA120o1jR/uK7bCYPXFDZv0ufbPRXHX8k9EyEHC+FBYsL7cD
oQ7Dq6bXu6V75+i0nENcix7OgQA5gtQUNhrqvqUR1WmoTif+wfL8BlXcVz1p9oenweHpw0m4jhad
SOuqL/ergFa5DcHJ7VlvTktPTarlS+WDZ1j49+wWXzVzgdMM3bS6Ztaxeph9x5clKFrniYnEX01B
joFdzAddNJUzbf5ZYNeQ/aJxVRCbkrNIY53D4ICVgclwB0LFg9upTghZxe1dg0b2y3nQDburllVy
liA3Y24AuMaopbsHxQKRMe6g6mLW1dU7+tcUSsfla7+gjpBtkCpgE+EfsTVoYHWwcI6EPGZOMxkF
b/AN+n2S1wb7D/nsj9jT3VxGnQgQbzFkIi8u6kJOaHhVdHV7aa9SXdyFctwrijGvq8HYR2mqohZs
m80T/ciP/kQ4Pz/FlJZ+F/mLy0GGnFCL+iaDouCcGocHDcEKWLCBCPqbUGW8LUgTV6MyNbm93wfj
vMheuFOUxiLROFzUE3vjo+n4aWPXwD1hMMvWK7Ii6kD8ulmN6R48ESwQ4MD4xNVb1Vtxo0IxgZ4v
5vf6J7KYj3EK8uBTWrWS6/uV3Avv2DX6r2jvH0lEvBZTY2jcI4TE0Jhh7JR6DP8hhgiZoGmyG6hL
uk4LTcjulICzh2QFnD/N/qY9l1qnre8uzm96zigjf+9B21tx2HIQLOrVyz58fZm5bb4xpuigIGRT
sF+uNncaR68afBwAI9xtDXbOGx9q3Cn6K15t+Empn7/ENQppODbj/dk+Rkcf5kaj6+1Hpd8J8bLH
1AYyqtFOupuzWrUsIFBNU8Ue/1O8PVaVv3cPcABocTI/rG+0ootaCXhft3+buo1kwjjz7jQXX1qy
SfKh7LOAHnCw9mQuZTj8DVvcWRhRbJrueXS16Sg4z4xqZ//AlmH6fC9pdo6pKg2qN80ufJnfvEgW
CfQHYs3p4HU5q5xWnHqiUwL/ymDCFHyyjtsdverj7ryBfOziaUabulDnc87j8oS1HUdlb1/JdMjW
2h29KducDvLDWdAlutN2zw6g5SzOvGk/aJyCl3txya4s/Zwv/H8BeugImFnAOr/V+Yva2LxmhPJS
TBAaaDLKh33ZkalDBHXfd7K8g7FAnpjdMJqj4Ddw9RWPIRSlXQre/A8oZFuzmcsBIY/ob56ih0lp
d4W2+XC/UctpgSyhK6CqO5jclA3rb0xig0UYnoYPzd5HnLrK/TQNEJB5jSkA6oSIlSZ9A9XCJ84Z
EUst/bMKP4eU3sBrGvOOj/elyISOkQ9a/DGmxA2Je3ejvr2OoDg8r+itzGOU34xjxNBy6IzmjRe5
h02Tn+3bV19cjXPDmJTon9CDZQxY7luv9NqIrlT7af6PpDNtTlTvgvgnokp2eCs7irvR5A0Vkwmr
giwCfvrnx33qVuXOTGZR/C/ndPfpVm3MfBztF20KB31uFzM4rBzf4LMFCBCzzcIX67HlWTKojxGN
htz9V1qsemTiPU/9eanMj5xGggeYM5pQRkWx0xAxE7WH+4wexjuz4bgFt3+vsPWi8eApq1DhrP4S
GWO/eVTBMw2DaiRU0XlSw6ZevxepHKsAcQk6BowiBHyranfxb9ikwO4uBoMcLccF8vIZJ0ZclcP1
uO+as3H/jt3nAunQ/ZwK+Gu+vPuTplvcIlIoW/tZBGkbdcV5qDzYBRV+S/5oHx4icjxLm+dJ/KmQ
txvnqgiBCtTUhr1numZdG0FhWEWDBo3+8behedFlK0Hxji1N9Sdvm584Q5TKo0ojPYgPer4zwTiC
JncGzmtuIfJOAB2BFmwttpTK1hTvl2G8EUZzsjGEf2GQ8tOkTv8xm2p2mvMcb7n59ULVQ2ltBCLX
HCVSwqe1vmPVGYjsV8s1O4+XoQthsSHlbviTRUp4U/woiSHU4h2DNjkZJfQyb38I30esSRLug8US
O6K1/HBHjnXFiZ+u3sx4ixEN6Oq0lVHT8xFisJu3NtVi5gN/gEJQiWv4On1WXnoZ/eaXG/a5cATL
WFe0ZC7dzap5sS2KQ71mB7PPaaVwCjlU3t2fPmQOWSwYQLFUt8UhkVdhHBC8c5zmXo9llvJtcjTg
nJRe68ts4MLx8v31phuoVw1bWueSS8FEsNzmP7CHBObqcs2R34424bOA1DLj1MS2+YbgFAztYgeB
dmwEO1tE5W/2CDnhAV8fUftFoX+pL0n4sF+BEepbeI5ryjQpUvhf/r5duc4wuyb4od5KcMsuXbr0
jppWXGLtw6neletp4fMD5vaRLPZHeMDWSXf4hV05LduNvOJkL489VzATGhROL/+9sDjoMdLISaTe
iavHbfRxP5/VxZhZ8Hu9hVNzaGiiB/uanxRGnT4ELLbeTtf5spvu8Nvdq6LNKNJX/Qzuq2fvPn7S
xq++2w/JsM0rt44U5bmtdeeK72Ufeh/Eamjon6K8uV8qnJtnITbK27/GXMbGhtWx8KoVI1nfd5xU
Qcu2TzQha/TEfBas90+mrJiVQg7NLKnzPlaGS3aPLOCHLB2SS/ahDfZc/a4eJ7m3hLm0FkhpRQgP
pfzH+D4xEjRi4oUqBH9V3DpXlEm6NZiMmTH0LR/Fn7TkPMUXz0KtvRL0dX8Tfsd8BumS7/t3zWm9
5n4ICmei3377KR56GMTmS8NBTYsPEWUGOUxvxMhs1Cf4ygeSiWHfcmFQNzU+P3v96A8Ml5Cr5o2l
rIvtQHC6XBKu7vZo+dYGc0eVI1BZ4qCxlJmKSNflqWVhTYxS2kbp6J0HximVPqhIDzq6zXosOO2F
tMdPtMXU6FpE0pGtwME97fi0gzhM+nV3ktfNNj9qFSV5Fur+203X7P3Z2n3wxlu6pey7mBAdSMXA
uxC0ibPSIsdrn2F7HCMNfG3sp+nkxWxnzX5g3MuPPYZPmnmBRwNy0xkWb5OlcuCEYYW5b/wLmI3o
meLDHQN3nM/Wh+SH4AGFfXDrfePoPRJFfOWmNPkWP8UU1oD/H1ao4ZnuTR2TP2TUnlY6z8tesJFi
53s02c79UhTX9xb1OxVl6qgqqrA3v7UMIOv1FcFdAoyo390GUJlt9/ownfJmmrh6hC0Cv94rDhNt
03DAzKzf6D8S9v26f2eQ4s7M0InzhzPJxEeKCVfhB8XZrLd7fr1XxUqTPlPF0r5LxB7gP0guGYBM
1k/t8hBsDdOyVfZ2ZATup7pfvqh1ezsOXpWtYzazASKMT9JJhnemEMqtvPKfUOPZ6DW1l0SAHMYO
uxoS28cT4gUpFGcQzU64UlLaUNCoJ/li5ab1KjT/r6V5hEvASkP8pTCXDJfzNWvIinLv3ymj3fZw
RlaMIIirUDdtAZwkn63+kP0jX6qcsY80bHL+hC3L2wH8nPN1g9nCkKCqiqwNqoOdGsRQ6eM2D2YP
5Wz1jpfPjcxfinR+T7iT3+5HO9moeHdZIkxIh2/uNYFAvepb/SfzeYHRsJO0W3Eie1IOq09t9drT
ym3AmXwDmu4ZUWiy0cvludzoew0TsHYAhwVrKzMX/yjTGak9dcar7fem6OyuObyHtRLEa4Ap/cCW
bvodotBGtB7FfjRcZKHpltIRZ5yKyV6ILu7o+XGh9//tVxlgPhMyf++tEk6R6vMZPb2bwf1KCUQY
XoatZ3qEwkoixZ6u0JbJEmn7jUFz5ukNQE9th+aXjt9hKzwV+iZcQo9ayWagEJbX3cKuj8XXjPaK
Tn4TyBqE/Hq68NELgXp8sCAW0NIs9vrRVBzMy9DqcwDd1MNcBO3uZ8Sn2X2Dd7/JsRV/Nj6+Ls6d
hoqGX501kuOF052SkZo0PuISBafoGbYxwD7YgzcnXlD5oXzoqc2pn08HZLIiqiQxPd//eqcOZN/Y
UdX6WJNlNB7uSdnx1KGA+eSa7Mxw9PPhpbuGq8XhjldphrErWaxfv1KoUS0i1/sGh38T0Ce4E2v7
HdSJJ6Mc/BWgdLEqNS0wCiM0SH2lvHx+3CWvHxnZ6dfNuBpbp3fuGwG9PtvYQyjWuax2kZCq1B5S
LlbDltjdiTdLK0hjqHWPpaeimKCpQ2TkJDhR+9XDe34PBxYe9u70qr0jMRdSbF6BiQAm6FnyyJSY
1+qCtvI6yeZFiH04Ymy3yRwZKGHwgM1O0tu6M+T5WEt4ArjyGlk0LT+aRQ5mY0XHQZUCuM8JqM6m
zeln0iyF+ZUoBB87iR+jQcfDCxtoLLzU2OqOyaEt2a5W9rDn6/huy4geEy9hmmvgidNESmdqAVqr
1FjSYxXhI6FEdEw+lL0Jd3qT3zZM6iyfBgtCNk/Tj/0S9vWoK17bllxrxabqn3byfiEtHx8NIMIY
3j3OvrdPRiyR2cOuu0cpM5uDBcABRo9rDLZgFESzke1NvOEKFmXGTvY1iLkUG4It+neEdpC63crg
Z0BbEm0T5lSkvWAx5OU0TB4HV59/ZNBY+Bc3Hq0zYuJB3z33puYNXKQVMHbJePHXGNxplw/9v/qz
Iw2hDGMPqSrtTLnuMCa5JmdaEvydrTIG9UYo0Z8JZwPAoN6akZMhkiCq3GFT+NU/JWg/hZGRcoQz
lujlXECXZsU2ky+aOovEjdyWdgl6ZTUSvST27x1WOX7xvk59kHjNhWKS9te0zZzjZEVcrnzQN/kx
W9HCkkzB0O0c0ZbMifeyl3GzhMBC8/gQLcmrXEonyZmeFjWOPjtSQ1FKPUnG7ESGaO44T2BDvNbo
ESPpVNPDcpCEfGbjrzTaI65LfFihNpNB3xQlBd+kGgu5c5cZAPMpQVR4pR4BI+brOkILOIXYZEea
GMBG5duEaW+35PqzSneiwQezSK38N7+KKwmFR6OuRSAsbjoOdc1HprPCczSzgeO3mx+ILA/ELFQU
K/mMr+nBOGbrTLWqB2E0+uFfcB+t5wGlJZBFh3SQV6PYnLntGuiA0dw6KA4tZ/U/pNJ6JD22FZqa
jehUMlD74to5CYRNaRvX1zQPJRtoikBrOqJfu5BrZ9gJX7R2xBMTfvs519RIJb5jSio48qWARvI6
bEr7sEOYYb2+J1ehFGG2wTHs1o2pf2DWTznCq+ssvfFY93O6oIfqhd03j7TlErNy5U34yAtfnZwF
Tms2kcXpdxFQu3NRaAFO7c2N/cmhLdfOfQqz/e7RePfJa6pgUThFuSKZ6x3vS9hFjPKsLvYak37U
sDvyoVltsqViWiSFbkR/oX0N2sn0MYvQM6ed7Jpbx9OciWYFC8htN1uzE+ncToH2lcOp7xvGYJnh
1e1U/TXfm5xS7EiRAEflV0wGQH5w+MwWFX6/AjpSQhNfV7IhlzoaOLezFwwtOOmJI1nF2RhlF2oM
oDDsX/gz9frtqtdSsRpwVQRczmtWNq/R81OK0PrbwwcBknhw8csT81qTB4W9+Bqs7CCvhI26AUqF
nxlD1MVPr//CfriejeoxBKXzCJMPUnp4xsV3QjfDsfkDuZJb+GQe0dqWmPxlsIP0Rs4D1mkBsgtq
mMKLgxjNQrmIKTtDjh4BcCZ8ugCwNvqATVb+8LIAnR/n/TzkA+gG7G9PHkd3BwB9524qIj4+8ZDg
Witzz8W0MHcctrg38x3FXOYj1PTZsoJVoVYIvvCSDm+v5dYIVL9fWFgrePMsQhbdrceqXHV/MQYy
n/TqIMBBe6q2BFC4b2TVxA6sWhDT1dND03ZcyCC2XNwbQsxTu1ilR+NU001ZSr809+/v9YuxKmVH
XVWEwKfrh2Q3W3XTXlUHN1xMI1u0IehfcN/F+/uY3LD4evxoHv2EavCxaN6sB3Gn5idZyfbb/1n8
VItd4+jUpgpVGUX+ow3A/zp0SPhQfr73wxVyFisZyAroZw65py16yrZ5A/GCyyCmQJBEgfYMyd+M
fT2q/3T42mACAXLkFQDqeycAsvJOVQiyyUVCVH83AK8G76Wf+QWs/J5YILQuaJoMos9dbwmIz5fL
u+Cl71nkparUQDMs9Vg9iTJvfNN7c0wmzlMIe/sFIjDYcoltuj/ZgocKw9X/6Ujp+uvgxj9YZ+WV
cycfNBw/JDaWhNyJF7hASpWtY1c/jID/3ZH9f5j5DQE0ewA5XqqeEbQu5s8GGZxWJiEDlJbGAQOj
cZ8F4p+2BPDmRvBzYGK3WI9Og0ul4Whb7orUSjfN3entbrMfI4ySqbmt/IZO8sIFDBaYODLECotL
gg40vXZH4M1v4p4n24Sc+8qsIhD2L6tYmVekMKQwylA7yS7FzwH1ylKCECx/aGxs4XuiQ5YQOnNU
d0vOf6c3o/Vz3cKZ6tHMf9Mg3C39fOcXBr5vrbm7iQnnQmNJHUU+nZDP+efF+pu+DJvGTYB0BIkZ
ZuHlM5goZAIT6oOPn99rsC+RhopBBTyVRRrGJ5Rn2PTAAB1bc/lkXx7LLGjlHE1A7y/6kyQEOVps
qIv+z5Cpjv/F1bnKV49u2etrabBOD9EiorPIEa6iJaR4ghhPF7dHvh06JgsMsk8nxrEqd7wI7Yoz
NbbjfIPE4RCjDwMNvM3ezb6eflKuQuRRljxMNyee91HuteGFmPyDwKm+2Knj78SGH3zxwsnzTy8o
z5N5XrPG56HkNhTA52zKzzh8z0AmbT19MiFXekDbm+/0FoI8/qAKAY72htF5cVjqK2KtZBuS4/Px
Q7v6SS3HdXIiwG82+qH+DgqfZujJETPj0+2cp9Gtm0C40AfpaBQeDBxpZwl87Dra5mrxr6WLCBBy
7Xgr8DcvGA5oFSSb6M0rJu/vtSP4OpqKATqEIWa6vV1q4U+KANLCbB2J03K83RUueLQ3eL2stY8q
0meSbFeryxYkZMcrVH3RxjgeXPqFQz1d9ozeZ+cRtYf0shvS9PLtIvYF0x6pjwoUmTAtyBgZB/wC
JhN/FmQU/msWnplss2D8ToJEhgPSTavBh6BHO+z2rZOYyAXpt9i3wSzIF70a0cbGTGeAM6bJ9ZkZ
yY//18gpTv2bHZAuiHUEyKJKtgjeRboSxh6sTXRhAG90A5S56mLHNRRAN+ZCaLRrMw7zIA0aW5Ad
JnjoFaD9Hcqm/8QfFmzkTF98YYur2LDPt4Lp/NkDCtSW3rB0m9ZijA4dN87CNSlOS/PQRtInhe76
0/hBorjMj9vZGkcJr/eHjYB7+q64IKKdW3W2uM7dR0xRqG8KgJXfUxyC3Ss0DTJaHxyRrOYgfie2
cZB32a1yJE/aYxpQf4KEG/Y8zRt2c4gM2OGDo950mBS7DxSCSuFqR1EM04dn6Zg5x1sTVfAvKHWu
gUXTBiyxrlcoCGKvD875oeRw/iglL+X/TmlsGnX1WGDMfp2w8hmYhEPoWOBSSdV+rSyZOyVqUQBS
93s1xhN+tulBjaEu9Q312sMWlu6Ahgw6xUOngd6csMMlXGrpqk75XfuCHGhMdLDYNAeL95WIBYn3
PGsW6NHrN9/Wl9etbPkGITrcgcG4X/ZfeFquamo/mLhFkEUxEpP5KpSOIrfjf3yBZPd72QcxV1c3
xh0Ij7cE//nNNGRBYmyoONUZqR/0fRWYfxAWF20thgUDywo4yGzwwjAaC2siNQzUCM2rCnLjti+v
CfEwU0hAe2AlrlhPCYG7xvJ2pROT5ymIPMvYHXLvceP99jFFSZAB67FtJ4R/24OS/PTams7RzEPp
OC4+OUYK0UXmvNW+HjAloEJWLn9RKKgHE4wKncqTCYS3pfKjpoSmRxW7KNZVABTBPeE0bx8fniow
0Aey91Chb7GLVWuskLFlEXZ4l5KEiS/9LY/yvYlhafzA9NNV8ClsLP2501KnavavRWDu5ZDtjfoX
Z+k7F1W2fvG5gtwckPcfjF38C+w8v6h/U/xv8dlw6Vhk06Dc8vlVHKP/LbBg0DH0dhld7d0RR9sQ
34FqDU6LFUGx69fJb8s0c7ycKDquiIED7Bmb7wr4/uf1ke0Ygm4+hP37L6aUxmU6xNX3fhpLrieq
eHs2JsDPEN9KaaWsgGLx9LvbDTYlnffAaRDXweiOKL85F9v7doEDTnscowrbp9xZ4FIoCwB3eOB6
pKmQ6ofQcqNstE3PREq8SY48oTMJdHPgWoku0dUOWODos19CHo3MJOGmxsmJHFVy68Ku+dcHt1RW
ysJOMMlqNgkEhceAqZX+ZUGFbIM3jh6S6QzV4T3kG268RetoPYyCW8HC0rl8Sr/lCgk6qKiBD8RW
3MPVNIzUM9/3RaWRLssV0PVA2yUFUqBuMlZ5DSo/cVSciJhKzgbK2Cyqb/qm7+yR8hlEeC1uYKT6
T5ahcpIClMxraSvvzUg4q18C+X6WcqR+QuyOKcNuWrPFKaMx+DQoLPJvc89mc14kE6ADY7GJjvqh
uTNJRoojCu/OquzOAx0OxKAm2q/0Mh5+vS+du1ttC76H6uA6bN9RfCvDV9RF6f4RPaLFSrncsfl7
R8r6tRG/758baa2507oP3t/tKfnEJTm+GtcHdlHMx7LeD9ku2SV9+F9jFW95gq+/bP4SHyWa1bl4
yNZzLYszygrG/DJ79TGmweSBZW66CyAxDbWKigIR1cgkhG6JGzgNxNU7FFKNX97yi/SL3kyz2f6+
csReHDhtwbKqPRw2I8pfD2slG9eAtfkneOpftptfVvfBywk4IfKPNxKHCCmHTUTFIT6pm4c/T8PQ
CQYAfW666mhCh7UamvvFVfbu696VvQRgal8wcU8v+TEv/ipIN/EW6zraeWZdfJkJJvzG4DVY3ne3
iTIWQxQjvBBwZXreev95kz/V34qAPu0sHuuf+kf5Eo+CX1+bn/paExBnkJcw00kLltrfeFWP+lE+
TnvkvyNAVmfxVfsyvjh8rtr56b8/4efET/hBisJ2ZRwkJpTYD07pqcOypSycgwWT4wTISOkTCZiA
LYkqgY6MhouwS6lCwZr/9ZfyHG/0QALNsd+0mWLQXLMPIyIS+QMjxnotonV6nLQ/WB4uEGomylE0
ShVjv48jdEPURhPSv7B5LB9HGNviC+TlLPvz6N5ssyHO+US+foVyqgMEPt/UHDuaESXE0/cn2dCt
v38wTDkmZCIvvrR2+THuHsMcT9iRQsb1yKG8q5gCiIm5Y/0ehV0Z8TY/nySRkeWoIAfILZ6EYJfe
5GduChyyrbbwBOW+2D68Eq2qY+Dv2+PvSYfg65/Zlr/Ee1Ke+rkHzUm9uxZ3gmucla/4DG440y5/
ApjGY/XQ/BwyGxDwdyCultMF9UXA0+XT7V6OulgJHPb2m39Dd6XnMXl6Ze7IGLtDW5NbR50neAtm
iB1Rdj5es6F78SEeUy+2KoSIlWvAGtBGM9FGz/tYp578a8geAR3A5b+6jCjDKqM/XGgk0eFzouQB
FTBtNDzOdOsGp+ntO404DdqwFNgaGyF3sPqiKbOaV9CAykw27zAprNeZszBzZYTTY4DFJ3HqsSWf
FV4GzRoSiPfTbe9rpbVf6r57sgOjpr49QazISvDrZkM3VovRHc9z744MYsfZ2YOw4ldkD08btkj2
yrutjCuTOuXNBJyjyq5OG0e1splcNZxvFLsNurcz2c1mymw8pjW0lSxOJ5EJIHN6OlQsQp7BYi3Z
j5DIKd4+TCjBhsOlVugbLUWCPVr1ij8VlpD6Jl3iP94D/uYTThlOfzuGw6UQb/1FeF8FshtkliUX
bm3Lkqu8MTaqOViLVaUsxQtOKAjep9QXRSsbnATs4s4tC5HrSYwVIYf4pOWuIrkCM0yJ/QG7i8p2
ppJRd3ZaxHDMHo2Azn1a2RODkZktBbxgVO7cYofcmKfZGG9CBIsaclDnSS/+/vsXTGz+3HY8XScr
0Iuz3hEc3Su3W8GXH8uFXYAYaHZOIsucjGTOiHXw77WqokkAOHLLY/WGcg8N1Rb7zbhqbkSRqQ5d
rRf/FL3z+pD31OHiBhxEC4zdP3MjPPy68nkvKArVpyeMP1Sk6eI8lRZN95PlFR8fb7+/cuj1mn/n
kwVnWuC2MeEz0y15/t2numFUtVawwShSTNsjQdlqwKYgoXJkyBsJOp9SWlw9FVwDj2nmGp9PlKJ0
bofCdHja9XY8qhJzY/Rj9FwY80i5jYYKsDQjwWJOJtuktydhzgMGZMv7rPcrOicWItkx/Lon6MAp
GUZ/WyAOpleP1GxXsEMNykpYLS53ezxz3kFp8ml5XfSKP9pjv3uwBJkigniMqsHn4cp+/XRQitIq
yxM2135v/+d9fmpFqDsrhh4/1n69Sm86Qq9CtmJEyz2TLhn+Zi6wITpuOiWGlPxHt5FIi4wtoM7Y
5guHIVZlSHIhbR6BQMnS0jPyZ1Lo5Bpp/ONyRzM9e66QQjj6RRT/8i/9jRYmwcBfzGQWR+MI40dI
E4im7L0UD11WiZxrbpiLCKThaSVISj9rRiF6fMF0RwtkvlvSK9PSm0gsDpn072m/SnthRDGFIqLs
ovMyYysS6Xvt9QBRMw0RCNXg3V9HgH1abvuVuW21ZjEA3z9YL/oykHInqOlT6SMIU0H+IjGRtZNO
ix/qpvoevg2rE5y78oFTN3S1W9+dVAXOsQvDZxNxStggr6iFZzmh5COU05u5h0y4Ix+79z4rObh9
o58N6HPdbjH5xZJosHMs1/rZjj79zrWV6mlbMyrWsf/2uMdPM+QOOP6r7YxPNgYsXfEFSN6CKQKX
AWuRXnJjIq+7sMJiG2RvHgXs/Pdhoi1hxA5Z9KJxstYBoH/CiQnO+F3JNmfRAjEHuVuUHtDmzdwQ
gYDE/rB7gih88kkIHxp/cm0Q0CNi9jHHhlENumOofg3oCoEF0B1mNq0irJ54yP+kbX9971/hi+wt
+02uUXlJoiwaaweEQK5sqB5kRuieCCgi5SEcYXSRk8wGR88I+qL6J9Yh4hkH1wcC3VGHVRtSGRh1
vIey//SSEKuis7HLtyaI9oE9CbZARhGcRPiMyu08/Fx8Daj3z0kItOT8KCjnft77LuzCeE0JbQnn
+zWD8f9FLeUZkvWibhVck8klze5x/gYcDysasv4K3AQoBz2Bm38gMICN1FUkUPE9LbkPUmKvnXTz
5MLd8J3W5heoqELJZbrwKjDFqdMnCWfmA8MUZ9N+LVvn83G2BaeK2RgHShjqks5Oz8ZB0LHlHlbF
sdwrPlGi2Ip5sgOi5Iqo9mBT8UCkdZwR8+z2+yKZi6MAbvCiB9yBCg0vi3Yj646+S8/x4XlLo/zf
/P/+VkaTn88m4wQa9S80lpYCL0FfNu0nxo5OeOzGL1vAIO4JYAXyNTrZ5OiNM4QS5T8t2ccdkQJk
nmqB2MRwpY52oD5IleVwA69OrAWc5ctJ7pHcfgmwt8ayLFa1ZpWDMwioXS+m5MqDX+UuoQDJtl8V
N/0UOxI3FD7I9IiviRMO0+NGsxS2JiaaFX7VybAsDwui6zD8G/DR2DcM5auIkeJlNiwrwVbPKcV0
6izu1iKbkyvKxDJUr3hEtZWJy/3TJWanTkPqpKm7FNr3u/keEYugGkB0PfNU8VVyaTTrv1imVzIu
D9xhlspWWES47t9xCiCj47jwh5tOi6OGyZYZ0ZCGEQd4XEeXwr7q2OSuSiLk1Uid9+uW+ypCAEgv
e3JbTOtozDXgFjRNJxoJQGjM3HfKDv8fVQlUKtvaLUCguXVGBj/RJHojJ4Znfncc1/23flYCblyY
ANET3n62u+9KvG0Jgp+jJGEgn+Gi8kc6Xpd0h842PxF0UhSEORUReDhWT2YwImC0YeKzpfkxGLxv
u4wUBpCYpbkZ7B9PQijmvVz0NCuiiyKqyLA7d17pKGv1Y2SIbQdEQ1P5wjVYD82/iQa6fjjqYKPM
sTmu96Agm/uuVdfqX8MxadEa5LxCtNPb/IwvaYsD6svJqePwXCRiDWZ2sB4/tcypjoJ4Yl5kVpuV
02rSlljxINS1k9IfeXpPy+B4+s5WiNf6vVTYjbGcSLBFcFIOF3Rwpk9HLDDH1rOjLBUxGD3aB3kG
DDfmMe7SnGx2f4AU88afF8X4rtdP+mLVoPyzWw4l6djepss4Wi+Nq30W4sSzBfdwo8h1NgviXaJW
9RevTQ2zDLfb7x/UuEh4HDR+nektNJgcRnIKvAOwxErYJJtpsinxkeI0Jb8FDRwKAbRb8JBIamCr
jK/przhAM4EgcOVfy+/p5644zHE6eZgn+Gl/JUZm3Y+saanY1igRwh6W8Pja33djvOmx+Vfof2IX
9/vOOocKIz3DoXutFZcelRsLJmK69p9AYxy4C7TOVOD5zMlu9ccGJIdx0vOzc+5IAJGn2mQlrsU/
SVo2yj4V/dIXSDIzWw+TWXuMDD4vohUz1YGomGhQcJNOHB745D9VOhKDs3tbRnlU4wCCKhYZMvdE
sR4cgRaLQYEfDbg4xfCe0YlAZIZgjX0bcrIC80YS6kW3vbAuOQ2kA8U7B0H1tqfcQqIjI5Swn7lf
Gp4Qu1NYm9uWqoHLSgoRDFQAhBLx5sH0p15f6wko5hu/TTRKcRHqQE+ILN+o92OnXkMMJgdT81GI
MrKqbwn9aZ1CDNsPmHbZRH0ZkOHXwxPAGKXO/U2MFLKiYtOc2s2YbiZH7bFRdYQmIK4KCc+XvO0L
H6X7xAja3ZZ0m1FnjpwDsyPylReAhELjQTSg0wp/vTMxbTO68b/sVgStQr9NwRbDebAd8/jQ+uyb
wliaY5jMAU4pGgbKp2H5p3/sw7nTqyORmqdwE2Z2diBTeu4bLahZAM2mrcSXgx/mjqGMM3kgomqp
Ox5g8lcr0MZoxVrnaXCqoLeTmK3wqDnjLVk5rARKkuzUpo7+8Mbvbj/Qa5zLbvuCzR1+5J3h5OeH
p9HPkpFbrNo65ANfxIQDLKWn9wB13T6hBcfvnIKDhIHsmE/hgjvp6Q0+ReqEoI0riWwoLwzLjyTh
nXOzgQMtHN16SL5ee327zSJPaFaUkRRgEhP+9wOEKGJwdYH3IJKlyyAun7wjqlnNjn+pDEcftcds
35N5uvXeMAdBVQLVRY+Wkqs0XlR2G17c4FDzRV2SaiydAG0M/IFAwNwnblXUa5TgsvIpLnz57fQE
d7Owq1usL4/sM9k58lP02/kUlKXTX3CJqZSgG/YCD4Ml3CJsoYiBomH2GUeB6HUurvdXqH/jqfrw
8n80vtPheQ+kDdd30P8AelGBHJL4MH0ODxcQrquJjaHUAMLJ8C/VhKDuXXwCeOsb0xo+S8mvMe3i
YcSrojpzI7TlQTmlSDhs/PQUT6g9maEdBggIFqg+Hn+PN8e+Qa7qLl34cICs7G+eOf72wWRuS8GR
u3WKHaFpqYLT6KtkB4OWYJdFJ8TaxS8Y0eRMbjr5Yq9GNEvMLto8M0F1c/3aEIWQgxaxC9cUUnKU
vAK+yBYp4XxmerySdg2ENWUnmjAusA1V8PAjifaEWMCNO8tchNUVG4WXcZE0f3HkLSonCuYWgHD5
T61s6VMhYURxRZyHu7mhYP56NoiZZZWerp5lSN7gCZPDHPMZQ0q6vi7b3hcrvB2LiD7yhXT7VPNI
JF+kFNjnBJI4PGRjmXK484lDWxLBehAm79k7xw6gC8Tgy9TXBXbU/bY7P7iTFdIeL9lWze20WMkI
kMe9uls83V4NK3KFqMUohHLGdWo7hrJ7BTE5GMqGtfEqdnP9ASOOC9dmuA0UpJ9EPDTRnIWiCdYU
vM85MKVgrvN/veTPdxH/jOE8zh0OSiDM8r97Ey7A4XGcszjtsajNcX7E6AcgGCUTc+pEieTBo4ke
pORJoVx8FaA9LW3fZ0MVXiDnKLEqNuMIV6qjSTXmIaw17r76cGtoP3tK3V7eqgHezpQrXNp3GhTW
gd1f7o8g4RRSiFwvHBT6nMrFsedJQ7Mac9jb61/tGcCtKHOAth+1S6WFQASai4qA6bUPA7Rd3heJ
M3IZuTzz90dxxVSEwRnGpl6gO/UXuTocIxmc0rh7iwQoz67WyUaiLpjVvaaPTlZEjQWg//LzJNSU
r6yMuoTA2q9p4jhfp/lq6nbmyRy8OEa8XhCaK4JJUafpgGrOQkYr6mHjBoO4iNCtFhzsCFI4JD25
CbXzfSVdaYgpHQN6O8qa9BvQR5OWOpYWmGDdaZLcCgovs/ID8XLtUi58YS+hb0miCq6OiB87rzbl
5FC2DfIhIa/ii9auwsHkP9waVEhycx8kyocVwTzhdjQoh1dIJtSlvFeOCf2UeHndAcacmktHxA/A
nppIWPgQ1j/lt8iHCe6r7AANJt7N0eTlzN1hs6oEX6MxrtG2odK4crfHuCsM9KNzlAVlX/KZZldi
AwFHuVpMZE6Aa9g4G9sCP6er8WX6ZMr9IuMOBFiM+89bc2kOiXQrBItSHwCyXyWQFeMbu3X1PQNa
6ZeGCNF0XhE5Bft7QzodiWTgzD+TuUxO+FnqKx7i6+7U4om+Ej4le1nDFmjrdTD8/tQtKEScTb1p
A0QP3++/dBEYyJ8Td7Q+STqTh5BLbETB+z+SzrNZVWQLw7/IKsQAfKXJyYAJv1i6TYARA+Cvn6fP
1FTdmtn3nK1i9+rV73pDZyabzDrUk4I7kAIhJAA17hvh9xZ9mmjzcGGedzskQd3+YEY2mbZ/eZN7
7nSyq2q/Ntb+ZFVF+NwBIQ+nkDrBpSlqpB6VtBdMU7iVPt3fP0TW4GLSACFaH25fIYiKjVZm/PFU
ycnGhX/wMPGxAEViDJlChIGyybVatZ66/0Wh0K6r3wgpIlKG0y/VfoLE7MK7Z8zpAjYw7CiY3g1M
ITRmTc5r0r5b5TLHnYcvtxP9nha+eBX3b4jkTFy55e5BNrv7/pdZbfhEPEFhYbgz9NrJNeQPnpZP
+34koPkcqbGa3JddPCZY+lUd1B8n768AelvAa4tbXXkf1zpACTMxNoL2S/qnWLobtiTqNU+v8E8d
+/ERddCHfWRjOg6D0ZRdNZeHW5C/ycsN22LUI42B/JbPscSeiLoUb6ANNK7aTnUY/H2v3/dPFJqd
Zqmuxj3V4iJJxnvQj9WnM7CM6Ie+JuPm8Ti8X3NOVu6otKg977XD1/qGorzjX98JSYAxZyt1SPb1
mpU/XePmvPMx0oh+GZ9AvwmJhe1Mruor0aEo9ATW6lbFc3sfutknBDc2MkLncucHNTjbCAwIEdko
SvCyiXy/EJB0DX+ZgbFcMek1GP8XeBLiyKZZWuNoBoOK4fxGmXJvOPO9Lfj7XX3+PF56cGbLt4Md
5mBHsi+6O+wq3WbUZLw2XCusQE7W3YOrdjt0/H+f4LK64yKyPfXh/tjDNRKH+9XCfLNx4M9rmgsI
ydD9B4hm8wPV1WUdXCgw5DpOuTwzoUn56nVx9qXxHzGwQPuhd19y6RtYxFmW9ESG/V5VRZTroq6m
Pc5WB+BqhrzGHb4xE4Vgx7f/bP2nTVA3KZTaCN070giUa38qYSg1LZ71ggnRjB9G/Apuq2c7RfnT
QRn6p/Mld4gusrvfdNOMPoSOMJBtnUtk8IiLGCCAW3Lr3dlyCGnBRx++rkQdqML7IaLtocUUdgO1
QreAKfGkgYSiWLR2P5bpvJ9hljQY0CqiBEs46N8hWCkmBHCqBmtd84uGk8Lp4fcdUQc7YOwDURJx
gdjWUZncS8Jb0XU30C2xbLAqb2iRY3xfNeIVKbAttuqqN4He87SW2hVa28+wbrv73blBsfz4Re6D
/NCS1pbqcKMjTTHRiWO44noq2qE3gN4JirPWYshKA5SKtYW9FtSG3/STSyY43deHdgV37f7qXnm/
Mj3p/v1sjUH7+zzf4/WMNz/PYpbvN8BDEMvuqyvlbIzvMCNAetj0mcBuHqtS5giS2lr8wh5vtRmp
jMYoDBCo9L+o0laUU62x1ad3jUBR2z+pdL8yAmaeSG/Le6ubBH+nEuHAyVZG7bA1O0NLqVEjQEDF
KtyC5dQzxhXxT7WpR+8ApAuYosKYdg4xV29Wbe0OpEeLnvdMuBFlsXh9YRJbhiI+XPFYC3TgnUnZ
JwBdaJMBZf5+OFXxEM52bhk3W+tP+nBMNauOilacxHD1uLm944c2FzdsAdiNuAf6+/Z1FWfvJXN5
0l7uFd5rz4gS3Nva8IaucKNZ1/RsfDG5mY/72q55LE5NeOfCkzKThibHwdPxc786gmg/iGRdNe71
Zn5yhzlFWImevS1n50Xva8k5p+ivGNvwem0VdKAX3KQxnsL5gh5FM9XlN2GNvqdoWqhlVj+kLHTu
AAJAVfMn0IzzW3xGmw3ZTfdd+Uw70ePAPfyalcxyT85ZcatpDWZ4sRr7YRKJa/XoYSyQg29c2FAd
yHmavyDxwny5LQu62o27eXt92BsfV+uwRr4BDXXtYBZ5Y46wvrdRhT3f7ja52dfsdrFqbv4DgSrq
AvMje8Pu53R6+BeAnPCRQFPyfzd485Lb+IZCDxP0ErboH9FPApIoPzKbIEDMGG93RW9xDi/2bVKq
NgyF94SwBgh8l21n3QhyQSUDefmDXehD2jTgg0B9kyynjdVmQ7yoWM7W+ZwaSQ82uiT8Q3TZwKPZ
OBxtHmY9lwyd1qexPtUCnd8NGeTHHrrk1XWZjQLubI6DjTkcigeNycO730UDLrYsOV0BUXGB4Wel
W1h93UZF1hGPKlWaYMi8qxjhKKoczlTPa1AwQuU4nRUD+Hc+aADaXaX6+6CLO0O4Bfi4jHCZb+fG
rrCatzn9hsDH97iOi+yDyMIkfAAuomoDHOMW8hTT+9k7rRuPT72ZscmNW9DPEzYqVwnkUVxwpKsw
zgohChO385LCV8g/8o42xLKNR/HF0oDRx0SFbzViojaEwPsgbmK4VQ734HkLrvTQDdKFwkJem6Oo
uTtuMwjeddTJPTYoy/tD19INFMD3fQ7xoWLUoyHhHFcLWDu81Au7/8ccJPGSkp/uvMf6EbhW6zj/
q2FVfTVYITZRuHxj8bkqoQrriJvgJbF55OAGWRJomyp9Pe1O0g1/M3K2v1yOISLbbw/3pOB3hJEj
L6gY2KLDG39/xCswHq6j0+Ea54jIET0zDXCYjW/hCLDdKtqGYk3iTb1/4zaui8EEducGee7fM+rc
x6evCTuWOQvUF/aY0kZFaWuHtPaeS+hKoMrQ37306yozyPf9gf2gWsy027GhGEQMUaWPAF0bfcOQ
Ygfxiktp/PqIn8ogrfLRGLwX2tV64DHxz7NvMGFSRIuDZ2hlPiaKZc8r6hy5i1A+N8zeWocMY4CK
B6WCTofdVVrKrvOgjTdrgzsSc3c6UAOoLWkH7gmKE0fTUsf/841tb5c16A/GWkaS2pusG1vJHVpK
GD6dW8QUHZpQQ6JiR129m/iBO9U56HY8rowVdeWTqoXzPCc3vBKX1Rwd8k18D9qiUd18BVuFXAbG
H0Db6+8UyguHCBumJyRq15tpw5CDdAhR6t/9CsBX4c6D4ozvEGeR1lSi5xhTfmjP0qcoKzFis7Nu
8LSM+V9nogWXH/pvwp4EBaI+Wy2m8RbUrvYtdXOimb4JQGUmh8nlGcNraVg+HcDoRj08tEzMQIyb
V2FZhG1RHsOqnF62vdjY9bqQEZkPtzGXbevdd6+HIr26BgAN56jajgfXfTuCT7x5uawqF9+DzdA+
5G5ZhFec53j+EGhzc6p5u56CJPlE1Tnj1zdBIwNT9GSIz5Qhq8qp5w647cOg6Utmamn3Dz3pNNyO
aLHfztw2gl4AqKIhHcsJAYGM3YvxCmBSjXPK8aG4fJivrUY6YJB19/upMrosf9NmooNhe88G84BO
ayc8UJXyfLVgdhtrrij9Ln7n/nkLanM3M7vg3PrZmxE75RUNxAfPzwWRIr4WLz9sPCi59ke1muNn
pa1P3ej5l3ctddb5mZsIg8gB5EfntaKa2p+X08Ic6MbP6QXP/lD/jgYd+mHL/5AlFOAzVMZfajFl
BVl49hhdg35WwcPBL2J67nktI6CPc+7aV8ZCPmzjJ76mS0Z+YUPq/Rkjki5UCjjUG/fJVwOEyZ0+
6DwChhBUVJVA2geTNPSTN+cL5ShDZdWl6p9g43KcYY0yvlhSZdGOmCooKNCt76J8Wdx0Tn389UFS
RAdM8iJ6Zzbbz9MYVoq84/ySdkQaIvwm3iKVS0KAnJCtp5OZ/Hzx1JWBgHFAlR9owe2JfUtrniHw
jC7YjnuSSgUX1Fef5Mua/RV8UQiGp4e/ucZvNDAH0rJ6cKz5QD+OC25+j1gh41jDPf2eW0nf4Vvg
b97xn9o0EnIz4vtwt/mSzEwTx+2jCUpUfA4umJaBNBQlbNpnByf6+HNHWG39liCNRu5I21jtYXcH
7ptlDowtbVmgGmrrTrwZ0e/0PrvBaaVEJ97ybU6j0at3F4+9+YrwayC55nQAtURqzuf8wdYdG/H5
ZsOr/PLvRQN37Buq89/V6c4wotLwjJUKEVq+y6gJGe52d7cUcMIH94uRzEGUu/xswAJskTlir8H3
te9fIk6Ka+1c/zY4yp7j6wybL3MJMvA+s66LRb0q38EZBTa7vPA0jGn0kYn0gYppxCfZTkurD9I7
ET/uXni5eR8HNkECuZUpNJPx7t0bhPXTlIbInJxINRsmr0wJiS7jxGos9mkecpQd78mGw5lGFV7V
fdINGc4yABrCEQ27g5hW/dKKPEYRWbjIBuwctyW2CkxTJsIUN4z8Gimu1lGCd8VjxzBDzcMvk8ib
gJ7yLK2Gpjw+QSSB7yS+afFyO1rQk1T120iHU4S1IHwpnCQN79uzb13zPqkZMT787mDeQB88E90T
FoaHGPryd9eRbovL29fIOkKD0IeUbkwNqQaD4NIFFr20o7pNPpUHlKj+wQ8Fs5gwE7w8kuYn9DY8
w6Yi6MqrrNsj/jy4synTYUJA8L6ekShMQSKE+kKrqmOLCTyHrARKNBWYn0M3AodtV6Alg+1weeHl
BaIN5ySgSpfjG5QGH72I3FREGsGH1L16cOg7G9WsZ63PauvG38nmFJEWfRIvNMSJwpe+LTwVkRWn
WxlJFnFWMGWzl5wavwIqDM9uAvcZPxFjfmvxsoY0gAdQ3wIEXr1paTXnH4Pigm8zVWmDYue8Mzho
ckS09X0uvZz8rmYaDOpfc8TMS7qL6k6QMiHHPHeHBuceU2HCJ3w3ZEtsskoxP3MqmYbrXQlZk1FQ
2GMkTPISZFg+6qhdxw7+s4aU4PdWTG9Q0osuwczV7EeL3JL1gnHpBePaYrCGctTVZ89aoUCyVL5D
igbeTDRx8E4haXKC4C2FLRRGr/jOQQnJre7sRf81CPsQaTA+VPrBe1+Mu/howaSm1g9wL2aY6Q8g
wO5KdJeCyw0G44QGTfJAzzbojH6lUHCidK6IDgfHy9NS7VF+8ZWbpTP0pnl+Hnpe38aYMNKcgVfT
89n/oquoyF552OSLEyWHUa712wFivyXWKvyTlKDCe7lFHVrKw3t2efn1z9ba8Lvn0KilvlTP8tr/
fR1SY5YQcdS76Dxt6jR2KciJizf5PGiy3+HhN+mf4IbLth8+AdwE0I7Sby6pwkVnoTrV1AiGF2d4
Bi4kM5nRZ2tex+9tdttGGYIoDkmk5eZ3EIKfD0cZGagM4nF9OmMWOJ5ehftHLrzuzBsbZdDfV7Za
pSqvb3D8cZx7WTpbIcnfOFE5igPX6vaztxsQMnGmDbe2vSsJylmfy6D5Ix2loCFb5rn5Jwmw0Gkq
K/uJZRJl1QIuHRqMFlkSM56mcvjVplNgpYKhhCV7mBeFGRr74ivzcMmW5BxwU7jYYjwd+tCYtEQ2
QjCC+Dx60te3gLSARC8uMx9JQnrWtHUQnHVYyf6n43N/ghqNI/yf9op+Hp21FMgZKZ+tC3TzdZhq
/jEsMUz6dYQkPuHbL5Io0GZXsEpO0+ZvMFKCho6NSIq3tQF2bgV6sBbVza90cMQqPHCxi42hsh4/
7Za84dysX45ylGmCIYkPHrc2AuR1MQl7KRYO+Xb1XCjS0OCZSIdin3mJkm3247fp9tyIeXVkYsA+
xncYw8gZ1gu0Tq01usNX5d0xCO9+XeMlZyevaYm5gU4DgBWm0vXPHxt+x+FcSf32rXYUBmsPNgv/
tzQrxIhMmuXTD9DS0Gb5U7cdj4d5OP7jtYEnStVcdt2/jTOtws0MkbFMC/vh2tTOMZmD/YAUkjHZ
8vC72+MxrmfszXCYnUwXHAI5GdQ/7po8KoQI8hX9WRn+MCupvmId84FX14W0/1rv0P/OZvjeSdrh
QTrI+pAblgAE9ms+GyFowXX04pDbs56h7+QPutyCXZle5k9H/mbhwMkaG+hgGdTSDkzKBUYbAO7C
AhFvg+fiudBQMtJYit3sjomJyRhnDn3JfOwuCuwrpHMAQEs4XZLHjec3+QGIHg/YqFldqLzubEO7
A+aCKgfiMBdcMJslRu+ok8zRELNFHzNR+mb5hnvYX497OIqMG5SnK4skk7VMWbwScBZjNoAhwnT2
8wr5WA/KuE+txUzH/h0zw+2SBFky1zeve4mhmBk82FmUkwcGoU4T4yuGs73WzjDi//y90Mh1Lu6S
jhibSct+QkogsIv72MdKLotG4GJOcCw3Bli2ChkaD286xSROPLghhUbyOpE99SoWOKd0EWxyFvNg
wIqBoXlEPjS0g4EeEw42d1zG2l8XH3f64mgJO/KV/S2NWB1xQZfisf76vcJ5u+sAs5pdvCzxNDPp
C2Y8O34nKnEOkdl1TaApgMAL++zTiW+Sw0PaQ/BqqP6l5agPmayE7yju614IdJa+sC90Rp9k/VrE
zQp4lMxlXnGlDkNSy1VoG5Lircj0ibSF9kCWNSdWU7mzlxF1YSvuYHegQ7H0wlc5vDUU5zgGj7Fx
wQrnYrUH9Kvyy6TMskB+Yo3hWrqT3RqMQCHTnE5THThcOkiu75IcUmQdk076ZV4D1oY3qmbAnlb/
WNvDS1omrOgfMX+Yl1xmPB2Apy1QcwhH4ezj6RXkO6xrJvq0DtM3S6dwWvMoo1Ybzf7JZFVMsu8U
kDZgd4C1DzHVQWW26/TR8qgu/3YfWvgmtzj56owEzScDDh75DLME2auJn0xBgps7xKapEbu+gW01
eMLjZbU2x2xMH6zyUcmVat8RmDWzCJyzZwaeFusQ27/GXvGewfx46xsKGPxGMm6fIS5Ghbmvl/DI
0C54H3PC1xB/FusOuPTPaa6Cl3B2ZNDkdjOjWQTefvNgoNUMFb5uWMrj7ur3p+N5xu9ABdOAWP90
H8vxBC+fcwQe5RrWcKmNkW2Z+MObZ1KBWL7uL5VThpS2L+KxY1HyObCedvWWwCpExXnSx1hwVljo
hZD8jGVhQzFYXNE7PivR1sRgmRzIMKgRPB774lTwrGBpWBdnRL+AHc76jdgDKWkuMEtRgov/gDDO
dx+epv0Y6SgAJWKMlUIWxg/XDkTf779eETkWpgEtPuuvBdTn17q7w0JwynXIhJfHcImAA0pwD0cN
dMUTgKSzUwFTbcYU3G54tk4gOEMSKE5o5KSLe6mR5QktD4W7DtOhJ8igV0GqTBX049jCJ+IiEqLf
W6HKprOBOfNzfpH2p4D9sFiOZwzrCpMAtxUVFmeH+1ZGHfMVsVegw6AS1ANpB/2Qbh/3IwcfJmqM
ZulZofAS5bQRIW12IccDUPaFCq9sEFR/F45oiJZui6IcuB5S/yvibOutsLupgEghnbDZAPQDLvlD
uvQDTG1S1W9X+ztgltn3DwQrGlO36gpQNQy0PwkU3vlgd7qLqYspBxcyYHfNvfaSjbYY9MO2I1Vh
kHnfP6tZYnToO0UbOXgE4+7/3c1IkIQzuuO/Hqpt0COSUdgmpGH99abf5eMd9jws3hYNNFgjgTtG
5hxuPzM4TBgGHW+c+iDxjHV5Gq9ExT6sXJzgXLnflz8cOM0XvgKP7+KvrM2Zv3KfqnbpAQ7iltRY
59UpVI6fn4cFmW2s3tIUDrKkkGXK2gHLgTY63PN+PBI4iYhm6TQS5KXYjI87Ntq2GR57nYGLRd/w
gbMnh5MqKEKY5RHP1XMGhuwvX6VVgIjbHNkbwqnGSFLh0/I0ruYY65L4thhuMErIvc6fSpcOowZP
07CeQ79l5XFscuP3AFp0vAkxnqVU2FeX3BTeTTOtu9RaeYSjv5S6/hJe8C0ZxNc6iF6rDbQrARpx
opC1TEWjAVNYVK/YCFKlBfdLIj50w/2+nWrRnTyIIuk7bb5m0NHVnE3ETrzGtNkteSUebkHr8w5P
Z9RBNOwAyAKkj0GF/pfndvdqoWaatKBPlrrMrXMDAY0rjwxz8tQl2dYBsDycjnr0XkDC5EJh9+Hu
4f+wZQMce+7QxNKDFc4MoAux+QIMokwqG8ZL/WIxnudlHZxfiXH1bmV880Zth/4Bv5PZzNgR14jJ
AS34gC4eAOGL1hyfSJidaWdBstChgZ3cFvbgJvWILf1P4Zo54wfCN98jmqq7dOaWGPR9XY2Ni3Ob
1ckmwE2Vzcg1hC5i9vDbLZX8jIsuKcl2TJE+4YunHwbkwGIm2VJ3Zv3gx2QXRwfuD+GPxqKBKX0r
BV86Rd542pgYjZGCgs1zWaLuYDQzCO/C53sv7fvEL1YcWwU2NvwJBN+Tc+lcpVEQHgZ43RB25B2w
hTS4sDGYK7vRBVY+ZHNs2hGQFKLqyOv+DvG3UrqazgAMq/JCjADYwGtgXNg6zhe0eSW2/Fi045KF
/09lkqfo0hPJhLB7MpoOozIAkv/QSyE6p/JNYLVzCKTKKuKe2uFKjNM6HHLGEQngDa4uld2OhmPQ
oqnGb4yRHw6mAMGGNZ1C4scJCHdubIB4EDOuQbQrLw7Ll9Bzwk8BM9fosBNCdzwtQZf31UwTDcwP
iZVmwqpijcvkvC/llpvZOVXHENUGLm0Xbjhuy0QA826cWjCfwKcbWqblclOQlCcGPBYOXRwftLp0
KqBx/P5ziiKwBoSwgCKg3KeY69FgO8Dpgx2+IAeMkqZ9DvSbh6+nm7N++r6SgjbI0Bo5mQxazGGM
Z2hCP0dszGZEAM59HJb+6+X1z7h8oVEF6vwldcd0p7iC0Epflm9IbtqRX6L37WvUwZIWn9iv59NA
yfv4ZvxCF5rpK3YZDKkcEMqIG8FU0RSMzAjDNI01muPjT4wBQFRpDtNZC5BzvXHgsZ3gIk8Ie+Vi
+Hf2uMLl/y58G4KLGEEp6VC6sHGjAj5QV9Vx+Mc4lCYVujAsbtW6Z5g3QOKuyEXr4OJpZUZQR4Bh
9mckd3RawWZzf+uyM38kXbY+CuLKnTPHQk/1uvtF8J3XqngA/h1A05tDGw6wMah9WEqSf8x4MDjW
ULqjc3jGiw9i+CeUAfPwMM/+4p01wIOQ6PAzgKDc8S5Pc5G3Efq6L3fX4HwX/GtxCDaFEHAbguHD
DviTc2iat3nK/wbFk0B6XzBsFB5KXWR3Vru8EfnFkRzeyhCRzslBY20KyDd5ykUOOnnYIQINgKz2
zsH54UCK/Azj4FjWToV3KvodjnFc34ZEG7HlI8U6k3EwQ+ldD+Ce4kDyghdNkz7Gt6iC70uHqBIa
JUrdhW/Df1ibVCv8ZxG9dcIFum4PKrdJKhK2Ib2jinGJ+A0cfaVtFQZvtVdDsGCeeLjuSuYysNB3
mN3kBIRA+rrbm/UreO7aE0wO/3TsUnsurja7uP9K7eUg+eLl6LODHxSf7dKBGfiOmXlgZWhkwBKM
Vq2J1gQfr9NxMdD7eNUTMk/wehOPF352SBkYg3tXMH8UJzTBRBUDekzPB1jil7USXkeoTtf98PT3
iO+UmMkjPmods/ra8D9OTnXg67uIlDfUiG4j3pP7yVKtMreuudW+xdNhMVCsxqedLsAm5IVHrgxg
dYoUawOp4T9pg0pXIDZTKZh8oric3I/VN1y8dp/WGzCw3T8J8tNhZEJE4063sd5LBUp1D8UMYAGH
yWmMxYrhqNgQTb6PaQ4X6+mdzUDRgwucBBSurvJyPwBhMEfedgEBgRhW4CVOfqrT9MOvIebqZ5f7
8mHeUYCg+oKppsCQ6j2OnJtqGTHAkbOt5IEtHBjeDXoTfmPoj07V7GTscsPvHXu/0XWwL5Jr92Er
ut9+P8hUrKJjK5WPZp9LH2g99w1c5j7u/ayIZfQYUF42ml/6t27W7y6gNLayCm4cGiOo5LBMS4C9
EsROeqNSy2YcEKq84KI1kmVvwLq5DCco5/j/3w8bL/LDuStKFMt4MGDfQnnXorc2IXVMzbrvI46A
/zAuMpjdGcntKI0emNJxzz7MiN6gxcuDWZP6pm8uXS6xEaXqcLo7iMMN7v1WgScVg6Iyptah/qE7
b9KzOHMjyN1ZOyeTCojicEDxRP71D2mU7h9gL5QIylwi+x67KYNhQl9I4FjeI7aTEhtI3t8ApLV6
gHIRucp+aD1x+zVvXqMJUiHojkzm6pTgvnn7xTlY7PcI4pHfzSVB62MwF15l5nzTmX89THOXN9nj
w5csqQJvLgb9GVOFw2Up3WiUnoXfzQ4iaG2ClTDRcYlwkunRG44VAkM+b/cl/ch6IroOVDPpKb5K
uYamgsxP4rTL16qRF3lj4hpDa8wlVrQjmb8CovUTwA44BILUZW9yD2kfsL2DvD5H5HgOm+mBY/EE
sCWGQ5sup2HqBSD8RCUhwHH4K8xFkStIaVNrb7ocxGdIWHDt+dJT1h6yX1MjIlL+pPQzVlYLjAoo
rdNf2WZyjy7qZAnPAaPH+DlOspu5BAD4RyteGq5OvqW4Mt7lXbZWjdoegqkZZTbKQc7Dw/3vT5gy
KeP4JPlUpsHVhPkxwcuy+yx5i5RMBWmMvB/0rPpkLsALQAFZerCWJYoZsPUmhk/AOV7ucIG/5lib
L8EWedetKQNMupL5ThpHcAnm9R4XVTRYKLEnN5EG84BPt+StjPlCc0FI4h+0SekStLz71xmeQl8z
eARzZBJGlgbCZrgzzhSHX6eY3uSEkluiTSa42MeJMvkq50CI6BtEdrVIkiG0f2ZPdzNanhdRcp0x
m/Ym/emk9o4PERRewopfUtB5JEjOBOL8CJiGuQBjOGLp2qtIGAInSfAWfFnu2YaT8iC5sR0tcaEO
soTMUf4Q/fYfqC8p9Bc7oKr48mW3qpnyKW9iTwcPNKIEMWGlRzF0ErxEumJ7BoJbJYVZ8w+cOM+b
Z5yHLS+wDUguPZuoqvdSj4aKhqG/6NoXKt1zxO99QHOsadMBOVfx60Kmkc24nsv7nndq35L71XnO
5BuAa+XxOzKCL9W/j2XXHGHWbbptXMTN1P99gaVG9rV7ExtrqgC/Un6zlHTLN7U/vUFEOpYnkiQC
zrqEL6c/ihLVPCIE6o49T7okJPksE4EHmxJrZ9yrL0KkPESUepjxdVwMKaJEfDUrSyS5gjDsEqrg
Iw6S23Y7533c8OBAVA+j1POCpMEm17Z5iUS+d/OBW7hJRGZinsFbDFIEH2ZSTYIjZO10fvE+vhqd
RCXmJQc8NNZKqBISSyETHI4pTUcYSEQEzyay8ez1yVvDqeST+F8Hq2NyaYfLFkoCSwv/E583GhzJ
IvVoSww3IURWTNpJIfYsmNRT2SgEKJshDx0v8cZZSKeDqwJXcN/zDevuBFAWxz177k1IWMaDZuGh
GQJBvCW1lRVTVs5pxlXoZibdOP33lMk7eXqrVuDmpLxJYmpWZNXuPY9vISkSmrSrGSSZIdlfxkRu
4qyOkuBiezzvgc89GZ8DAo2hUppx6M27W45oMeFHNcj2Xdqf09liRW8O47Iy8yX4QY3KCLc08Xyb
R/Ci4vCY5w++kvTUNTv024Ij8kddw27HuV7FUg4wMe5nRsO5/pIqD5mdifZO4yLHXXYWDbrBcviX
bWXxyfqo/bZ8JaZ2mGc3ZsKVOb8Ro4YAhyVNX8GO+Cw/ujMh7eW4EalmHTu+l+pO8PSDmy2LERM5
Y1zmDh8Fr4sFHFZ4DvzD/pnwIeOtrbMUku2Ap7vkyprVjCjwi0lTYzxhOEzv4ONL7HkTloBgr5nL
85LLTG2YS/7s9i3EcWN7bLo3zPvppDNgvU8gpSJk4qF6R6MWR2ApK4gyNMIuMUxJmiI7Yd17ix9/
1hMpe5zWNIVrkr5uZvB05oh8A9vgTCHcCQsbZsBklnoYAtF1/WFVQeH4CclYG4LMSR4kqZnmk2y5
1vO+B7KJkqXmXqjf79Z7OXJD8iDnpeUdiWcWvEIw8YqYEe1aptDyIks9jTgKsmYB6dOcX//ess+f
5xdxt86VKLNtnlHEy6dVmNvyi/mBKAxBRu7FHoBvhcE1hRGkIgIzXyVtm/xuOr6qUAGktUXHghZT
L1/cnwoXZT9bHJoipOzj/WZKxZF3HR09UutC/ENMcFhObPdqLlj41p4nlV4dihHLRV4mzQzQfB6w
hYgqD7EZTMLKWuzDmuAmdmxgE694k6Qayp/uCMECl9sIHPWVvG+OGr+glYwN/vAcjaczNOdH8Gu0
C+h08WjnDXYJI8LsmpQZuSrtJBBHDi8b4A7A0q8F/7LoT+Wv1OG2MPO1KDG/WI2UWTXdJpx9y96E
E3wQ2PAx72M5qOM68fJ101zWH5OS37QmdRCaaDRwB+7yytfM8Fjl5KotMgVFmuajNyisQol2j0gc
r6a37zx4btKOg5jHQarLmg7Z6VjFdN4ex8WTUgNjEdREVHP0WvyTyVemgdQmrOsg0L2E5FYUv1ve
QsXxnY/5KZTWkRcI+hb5Lr1iq7mZfQ63GcfkiM9RTBnpXX0eqmra9ASZLQ1/omd09e8+/kosjVwk
3HICGWMMikMd1B1bnon90ZJTdrOCotsTHBfzz16ePAqD7xt/U6W5XUBttL8oUnmjbi9eZtdZ8k16
i63NDmOgiLqbSSO8YC6ctUWV+A1MN3svHiZWN/P06LHftLM5qU2hmFv7FdmC2iOsk3Us1i07jCQ9
YG9m8RxvH7GwaDNYoiKxaZo4u83U81hBLD0Jga4sOl9Owz0VGz0Hq4Q/ETDL5S9UNCneKQ29oY0O
ez/JLVoJcUtoJH7yko1jBnwtcdrzdL92dDkuI4J72UKCL5EKyRK0FTeUOfF2EF1hLU9hKsqDnis0
BS7oxuwb7kuF/D7peCp+ZRmZbHReOZ1MtNnew8VK8EiWJ3jA4+70K1wzC5JtSjt0RA+8eGKlL/oT
JSCHYHGy4OjIlfaiGYCKJTouRzNrK/W+rqDEZDyqwJtYHxGvIDOL2IpDwgUsyHEQNhQz4Py0ub0O
RxG0qUB4k8m+41iUmXi+AVbNqU4RrQdriC7MpjTKGRI/KMxmfvQ2Uy/lzLcZdDKEDk5/gcjmgUCR
Kl//C6chiOiKujHUVVEE3snxvJRVGrw4nFBv08/a7HYWNd/YcVLMazNNbblK7I6baa4dncjEy2xO
uSMl5oh0nvs7LZbkzUVLeQo8XCYay4AaRfm2iX52RUrhkeci+XYLAodpAStBZ+hRwLmc7idhqE4U
dzGw8tFjqjrN5G3abA3u8uckwylZRx304BCutjxU7z7mkW52fdqHLVP5Lgca3hOQlOtR8KXmevi9
ynx45g3y6Fkt6oDhhD/x3nFqo7NKtlXgpXuaYg4D5A4mifO0Z3e6JUuLLDo/Bes4m/euSfstHmXW
WtTzNz9Pjx8aCdBTfA5hP+ZmABE5LVNaupg48ZRiEATQhHmiae54xI4uSBn98Da4s8u03acdLhgH
WqmHgggkzTrKqoIzFD+t5scJ0aJsiIauAKx8Ha4mVnpl/fCrQvLq0PHsrQknccqZ06MEcMoZGss6
I8uZhcWStRatS8sUD0l7MUbxgjAC+qiw/3ApZA+5az+7Sfvv3pDSio5Ae7cJmJO0E7OFXBDziz10
mMiPtx6LYHKJ6TAqPvuLLuNjzb8X+7QS9ol1VLGdEWAfOS6ITnWJPdRFklGw/iWkn71qSvvZCNvm
8QqERhy/g9o1ZsNk722wbsN+iM7xOWKvKTsZxxrmvN/GqS7OI1r9cA0zC1qrCuk9431gRSnZ1bHk
glqJ/DqlNhwRKnUUB1h7goBr0TMXC8rNRAlPDmdQWETM/IrZOwKK2HbMmIFQ/CRz6XjzyXToTy/R
067+vl0ydHsjJCDmSmlFiAHV4j/CzmxJdS5L0q9SlteNNRIIobKuvtDWPIEQ8w0GoRDzJCGQePr+
dmRfVJqVVdlvmflnnDgRIKS113L35a5byoojju0iHfVxkNLOI2t7WRhR6da5a55cVNcYFiV6zxoK
Y8qOw4ezSVVskBelccFtNu1EoiIGS4uNebBvv8WAlSh6WpGzRO9lFk3PntakklL8F+lHNKsKiiA2
cqyby6fD6DjuzWaJrluybBRHy7OQPMAS1jcXBlTZE6XGeX2Ki6Oj7h5i1o8qYJbg6hzkdtjeSnEJ
u+5SZLbdXYaINxs4Lx7DMdw8YpSlrBEzCBDn1PgEDKcbMf9m81ZmB1/NFvcWGxDeTlOvYGGFHsP1
0nllWMBfOXfReSSHFOpTOFiHqb7yjthw9Ig1Ycn3YM8Gnn3wZgGLbQwmor/jCojCIhk2JgSb4EzO
iM1vz6+8Pahgx8oG4cCxFd1629uysbZ0hR7VOdXHfyMDtI1s6+7Terr9xjPJmgYNklgKX4BLIv71
4SzBw5PCLlRuKNbkEfKY5+We9zj0Ms6TwOZs5TXxnHQXAZrxZFu9BRt2GzN5p/ROomDHszjxhpnH
PG1l0Fx3KVSXOB3Y15MItVG5DGUirTpn8yttZ7vPxIkJaW1GuVfw9ANIvoT2y++noHsey1qHuON8
0n4MOcZ5VHncpnQ+QcjRga8XT+MC4JsTkHEuSSmpzHV3+58JyvBbXp63MtlYeCFE/ZIWmRNnOQjW
O6TzL58MSaSAywu7bbJRqUIeC6ZiQFRaDBpE6gmt09tZkp9hyvJBAUIb04do1hGKvA23X8gkznVn
pJs8b8vecoDvQLpJFYzC+BKSGLRM8JtI59efOX4w6DTkPxnMsaWBrqtej/U4ya43LE3BZ554CvJ5
VxdyZqnhC0ANdJ+SI8cwu5JtYtC1AmTcDBWNmb1nBWWr48xjataanMA4pGmQkxUX3co4XryTOXtM
8IfJ+OrG5dYh14UrbkSUTpjufSXH16Q4BawccrBRy6qIGZ+pmxYC8bGJ3NAjZWepZ1zZJa8yZTRh
k5yrAnPOvtow5v0c+aMtzOQbBn+PXppFeutd2Z2sQ7wDf+EQvX5welHdM/OU+GbXUPO5PQctG7oW
8U/6tKeJhsCwvO2NSG3AFIVF0qTueWqPHbDBZanR8p4suUZ6oV/8dEL+H2ssQKusC1MSMDPrEmlh
ziijT0YOSTaw/0eIIdYuRJaJB7tPJhIzGbq6AGoDHRgs7W6EyeNvxgE1xWAnkaTIqieCTzZbqXfG
LdXCsw2Rh+UdJ6H8IazIbNMlN24YWmlnnFo5i/qU2Fuc1ZzLaYzLMwt4JqGtDlCGB7DPfEFRusTY
LqwLDr1Z0kll7Do9DZOfHCWkTTs32FJj/c6jpaLvXG2vyJ7NElMGwRnA0Xz35ikgCE9y5TPgcC6Q
kGKl83C+hAyfk7VhxeDVsKEmaumtjFbepHxK6NBsku4uTme0PM9Zt3BY2riZeYOwcczMHnY34rlj
JV8+9oMFCJOXUsXl/cG7u7GZx3FfWF7JwTkgSUow5/KCqMYUVHRlgt9w8Aeczs+QMx6cg4o7wzjH
3GqADAXNbcguacgpxBoTa9xZA9SxVeaAhnuTke1vhkvqyPZ4RySJ0FWkckyQuFBCLZcfTPCNJToB
lBZ+R1hW2OpylSRA8iLLc4cLSAtJg5C/8UD28uMilX3YajjCB8Om4U7vdjuhah78GAqeKB8sjmR/
m2Ye8Jm817dQ7I5Lj7pw6eXl55xwmtNEMrARkHJeLIFTwtwTwqZR5nPzvONi/qF4iusCv9UiE4ER
0J9RtSk91xBZwsPCm2M5RKvxgyU9HKlwHEP8TqY+J+mSyGvr8RMupfws7rVOrKboW/gtB4NnxIq7
giBYKoSpMr8NZG76wQcTuJodVu/EJj0n1wSjLJ877jI9+ZV9+/AOSRJdhrgREA4/55rgZo3Dy0iK
lBiXD+Sy8CNDj3MetwuauIAGDQzvR/bFORHtWCL63EXITLhKfzIcLtUVWJgpN2Qk8UIvo/llDOF4
g2fke2Vot5QrVkHIkXawOS8K9GXVhOT6TfxhN37JgvuKUJ/DypBBeVDg4oUAyPeH1sQfjVBqccsi
SpsY5prXzK9RsscPRCRHKceJlQITMker8rY7BLQn8o6kLNAbvGoePsqCnHDD+SkKOxmdjBS5Ld+Y
qUVL3u784KY5pF3H5xZEn+9xfbQO1uQH7GsHFHPCcl69KFaLhpg14gySEa8ziL/Uvc0v5qBWWoft
4hLjckWDUXHg4Hsn9qRqVKMQ9U1pYXSFUoqsztZgaZYPMFxupLP4VR5Wg4QyfoK3uj+87+xZuZA2
bIJrjTnrh3eQkBeIlD3r38xZ6b6RAFnH7PVLh/vDandRpDRJx913hU5rz/s3MfJksqFimteDmPc5
mo5PUdlfktss5adFrEu1xvrURYP904/nSGhyww/DOTls880v1wl5zxJNKcbnFjHylR2jPo2/0Ya1
YbmMMdwSe4lsZ13p6IaQ2FvvCOzv+hSkqg7SJQEa1rHAAh3pUY/frEsYZMlFVIPajg95zDHBLUMr
NLIwbU3pzykl87tNsvs6psxhTUQo25xSRxGZW0SMJ0jbOGbdh8UyMmsuPMR7BzQqq0e3LlOPlaDz
s6MVsHjKCXypAs4X7pBWPFguElUhp4SLapHawWcZNZYz+iLcRHxA2q77WmC6JzNgjuboao/WKFIh
2wgakrt9OJESjvJnK6QWbA53kIk9cmhUHi5eJi/14hYsnWE8guOT2U7l+gWD3nWqg918g4gpS069
qhUEfGwsK7cIX8DyaLqn4WsFAwx/Ib5L+cLOky/xM+1fIBGSgIzXi6/QqUT16G4wQqXJgB3hk1FG
pdMJWWlnKOvzofcj1aQYyerHj5t31728dWvuPJ40MF62U4QTd3lOqc1YIuxnx9ZckoaItbGUQnEE
UPL5waNPsDEEsCihVdN8XnLm/+CkBjwUEzJ9oORY6777erlLzrgbjEDPdHg+8c1glUtctx8CCGln
rpaBwyCGRFfx3CQvFV3iIzJG0lqDSnDVaB/B+bageXuOAMzZ4L9FUSE541R+OPrHO1His0PQWe1H
aW+c09kXwR5Q3M5K2QbLE6DLMZIdM0zh+aBNePDL3qQTl5PiJKD54d2yt0iyCJj5YYarFEnCvK/7
zRvauOvzAbxPdsjSfr03gUFYerSGa/RfpWlx92m5hmFjz8wvLrHkzYg/wB7kOqeA9odg06/gGtbw
IHYA4qqyxFo/rMAYiOzMJ8D8qezF1WFutjm4wFDEAtFxxG0mgBlgQSWs1CQzCaD+QWJ03WEzxFIA
mIO13wGrMawGXp1jGXy6EVZ5u/YaleIjkfyDzvFz37jM7MyWpQlOLwDWvisKNiMtUAUzVf/q6xbe
KmxSK7bVuTtF1ztaQrqgdIjQsfpUlQ/NrLy6H6/1WNqNnx8O4L1hesERzKQgxVUc2fY3gcW7PS/V
/RwcuXVp77sAxpPBUQ6q9XiW7HNYH5glFjMu4ma/1jSHpvKLb6hkT/phGUsuApB7xyiXDoGqLfJG
0UBOaS70N80C3sLmxZ5Jh3P2UZzDaNpFNGqdRiw1kxSNtAQSc9Gj6Av3wa4k2xCYxg+tDlzsuwud
qiEE/cWthg8Fppe9mXo6wATERBQMj8rOko4uGVHx8yOgZo+/kxu2+iSmNujqBBythZAH4Yxc/yuz
qWRw0Yy/OPSPAbq/9C762EPc/JI1TKncld93Tb/mVAsrwgR365OG3JOWnnCHQ18g5/w6OsJLJIuy
DKkB2X27qb6Qovl3yOqcNwb+Zi/qUfwZHlWO0Zg/3dqrTrv7dfI+if4x5HXO0IiytBbcpccr+u7L
SGMr68QBg88Ws4OpeTdHOdq7e3qXgZCovl5YVMtNsavrX1Mk3ldE6SMlbPgqmyqTPe4j4rL4wRrz
6SD3R6Zjj7UE2ZDHt6S+r9lwf5/lQLowneYlMAZHVbzAXYX7uBuXhY5dJGtf6w9lFvMHuEHx/nos
OZbO0d88/VML2MXeR4bCraVh4l1ii7WIFsrdhiVdLPYHZOvYYscLmB/uU9cWM3BOQNrKemELTWp7
iv6H/yhDMZsFQGWMmOxxHCaLB8AX0qLNUhrIRauOC7UGCgY8M4TtU92Yo+ib5c8dIhlGX3UBnBxs
t7ckgXMFms5I2DibC5C2uwU/T6/yBwjgxzKDbrTCj5jT4nIeP7+Why0mUAgqEorXx14fw/Wajqak
+H2oLaX3N+xtkEJwSg5P3kAzsdd4DjlscPq5Anww7X9pqsBr6SgLUv/st2xF9Oi4kCf/wZkztYJK
cVaF7WSewsvRDx8zoN5+hWFg7uUGFp219dmpj+BNpLx8ve++mTUSKl8fzBkCpeQGv3aUBa6QNMTZ
gRvuWxQBBqijgsU1Opui7gj+apf/O3v9ytpo+DltAufEntU8vPx+MMGgbftmIXg8ZWPCqSx5CQY7
AgLjeE2fa14IRDY1eSIsT+w7M89pPzRxjyWW5rBvuZS4ECOMLQe1BwmTIDzV7HkDV+eslNP4HPEL
71I7MfcAzzCr8TF1uCch79XwRbydg6/NzXxeAeMOjS+9gODh6lAduEOGhnvtzWZnxax71kN3emQ8
4hjkPkqxrS4zaDpcJuoAi59tjY4FO5K4JW+Zwj3tL+tOcEpe3PIl6LvyGHdwnUCmx74saPmHrIGe
Mu0+Up2gAxbPtXBx9GUu2hd3SEECDmoPcj/wG8R01hy+7VvfQygyaeQ+MhrFsX4dj/eS2DJsnKZh
wHvo8AQ7+AcUsSfLZ6WAlYp2vZNxKYiZ6J3YYjhkuPSznILyka9bVD3EXJQbqhK+pq/kyNon2xo1
4pYplaOh9iN6OXBx3d/jmbBz/qDP9wqkL7LODbtOUzvS8wTad/q0KAYlOiFNT8adNY8tV0i6drxv
oRErpBiQfdbYLGf+DFjXkY/8Wz7ten/Z9iZf9+cL1kms4kq9id/2OK86Usww1nWx0FO5K4W8yiFH
HNIHL6rF5+eH/dqxypO/WIGon5ILqCWI++Me9n+QlyNuwUoiOLEsiP5u4GiviGJeSpNQE4UeS/vn
Ps/te1tCQxAsaVf+Fk3SiVww6TihXGwU0VJesF8lCv2ov0VShsnoeUzvMEEgXXlfugNIAqKROxHv
t3a6T8xe3MVnyRaZZDOYzjSxRYQxaGB0huRqAJ28jxRcc8UarWRxUO/+MYNJB8lgZTZoqIHU0JgQ
lbXajOTWiuTTJHqONqEyOYmfmr3qsldgokWBMRlINYTqrLrScZpMGd1l15bFNWqbszhjFk3ivFRz
9nM+nZv3vOERfK/TZmD99M2FlsIN7qdolb/8RA1aBU1IZcEFnMerToq2QMooTr8phFFJn42PGsNn
Xi88QC5a6jD/ANMiTMxqNhTy7lVCo/TLnif7zg0TytObD2d1wHNf2UuDAZDujYrUmTJMZf3Q41ty
WfmGdls7zCdjCY1naBNA3y1aLNnWMKbP2Io06WPwv8/eNRQT09d5QfWodx9KjJfrOVW0QZa3R22E
37NZIO3LWJLjlKEhlibBsHZQAr1AJB7jDNbz/MXuAqHHF7kFsNsOGmO5XM4N8DCQlFOcMkyFMTg2
dBjvC2BfkhJLUG5YbklwSjwW+IX5uvkxsuVh+rZ0MGhZgNR1XtVOmBkrwIuK5lsOawgt3jYeQr29
Z1hpz78zvXX5XR0nrUCfEjAK5JQfk0AHgWqTybINqLcN1/cbYz/74p46RyjcWcqDMPeU1FhLA0gs
ZNxEXbKBj7xu9nxazP8Q21R5ZkZP9eBBoznvoNNhXsUBY5XnGb8IGnRIrzpKksc8wqjTh02yrFxN
uK6GVWAJQX2XGPThV17kDM+rxxoRPS5TJidWcCTtJoc9XEnNGM0h3DCwVTQ+Rz9l60OzEdkinaQh
5bsuQuKS3h1IY5u0GQ6MwLZbhomhyS/nrQQSJ0MNLZkwAfiEKuXlvOjiPa8R70BJz4BXQMA9AT7D
9j3oD6AVIEJc28ueaQE1Bxpah6BgmgPxQq8QWtxcki0AfviOrBT1rNtwGgbrECTWw8QDQAwDwwbc
WC4ccSASo2CVGmBK87Jysh0uAj+5DLOdxxq+fhBSlelcf7i8sCb3Ee64ADwbdoecFQq77mi1Qo+G
TEZyiLhE+oUHoJmA7Dy2q6CEWTesvJuESys2fpZLXMjmy7gvFSTQqVBNUl1zcTPv/ofkc2L1wIxS
MMq05L1jk/ocZVAM3hk2Mk+B7CRnwvDKT16d/cXbXsGugjIxnQLQeVmRo+yxBIB55hXB92wG28cW
oU1aAKoGJztJ4K1J8mOiKyTAp1lzXgvYT41yymM4YGGbDqvrRAttvYgIU6F+Xv0g81aC84q/iT1V
JF1egyYBCg9EhGDD/FJVMP7jyyuE1tEs87gP0fbAgDTs3gF64meyRAf4QfNIuUYJeKJ+qyPXXg0l
cau41G91GbmsQZfF6uknTAqS3+3EdjBrYu6a1SrwwhdPLu8NkCxZoUIbd36h+hgb7MbVtkE2QH0Y
AHEczJrysa39FcVuxS4sVQUD1uiVUFDZrpW6EXpFdnNt2HfA1kSq8RaYW/RfYowwIeovAagkDRHO
hAU6zhMiJRbUqIfLlYLg7eWA3mEIOfvHsyNsSg0rbNFk0JubIZaCjiRD3nGWsssmCWExg1oGUJyt
uCiM7iVsUWBJ0VnB82s/p9UooZRKzR7Vgi1IvBYjIfY/cmiq5L2Z8xosJkN0O3GG4gzISyqOmdvZ
PAQYzkAOE2RBUv6yBSzrgbOiImZ2ZHpLUZjN04LvQSFlUxO9zdf0mHG57fKUWV+rLcBdCb+rR2sm
UuoJzZUpMdqTOO9y+i0MVe3Seq3md6BHbwZ3zAkKN9+gc1fc1pJMvnQgFAUmMhJBRPaj33iR3G5B
D1jz4/HhAI5DqIfq+mnDINO0XeQZAhSFvm1scwZlRZjPr6wmrzULnp0fGQSAn3psxG/7MV9RD4pC
qr0E/WnW8aWZniRbw3l6zIrBpFqkxQNpfOmysZnSf9PHw3jPEkSZqxNZOCbZVxLUAU+cA1DQxpkb
SgRdqlHSjDbOUmUopyXnFXop5w23MpoC1BA2zqez5DWXKC2QKwcTWAnvoRlj0ZjXYjhDhuJtbUp3
xEOIoM3z+Ltp7RVcYoaWqxjrwkSBsZWzdSprFxfJ8DDtpLaBRwGBgo9YOeQIv1le/+OXu+QZsv6X
8oyXsLM8QJD7TP9M8MztdomIywfM6JhvGmzxokxayNziXcccAW3esRx3YYbW8S1n2nNYduA+lfQI
Iq8CrgoUyeakRPEieFgOE7hzPlsElYAdwFBp+rxbvNTMKwWPAM/CHC6efcjPheseQwA4jT+S/uHo
HQhDXKuC5qEfc8rPO6EVrj8XE/GEP5/XZgGkAScJdxQ7I9IOd08TBS0vCKBbLqItHzj0m2sgMriy
A2TC8l5Udu/pY3kuKh5K64w4jbMY2VWaoSCEobDnQKY6A0Tz8365WJPjD+uxQwCdVXbQpilkklnK
Sb7wrHSHi09GT4pY8o33tQjo+vBBRS0wqfLhKx1szDN5PzBYnHoPF256b7U7jsN3jJuDS56m8+aP
+lz65/SGlIN5kc8DS4E+GnMbZSMhzbR3kvd5mDa19MqDzLr/n5aWsxlduQVowge5L23syVkbQaEm
av51jhTXV4I+MrvWwRAPU8Eo2YQBUg6AaIz9QDMGBOaY2dPBLoymnI8fQzgwenMDqMA/VA0/SfqR
dExPZndZwziTmVB/EWI1IDtT3Van4wgaQ/4MmF+GNomRcFvZhGe5YrUF/+LpB+32+LBmwl7APlOy
twvzy3bQyqZJpjLyeAVUiiDrLx5UKfmz4JOpUqi9aqZU3OHn2FQvOJi9FI4W0QY3J49HgdJ5xhdm
s1XwSjlDNiO776zcvjkhEGPCqrbtnsd/02dxo3yFCnyXEPVYPlCDJPUCZebJh6f2LrG8J6GJSxkJ
hornaXAP27bGHV2m3MwCwe1KzOgNAfT+eoQvM/HDon94kDHw8TSfBMMota6WjZhyQKt4dApu3Bxr
0g4toAqeffwykUpQFgC8KLLs9LYoqSifdqf0SPkA92Cxxs7YnfmY90Gg+0/MOQk1oPod3TnkO+cW
dlosx7By480SUAOie+D9Bj8Rjc3T2f5xayr3ZzeEBZZKTBpnSct9+LspLJas938Cz3TvhIDv4XLg
QoN4IzhBDDTBAKhWPFUVS7BsURJQBYCzN8lbnbKdjzfagYcLwwbekjzNeHbOVtBmPORpaHjL8OY7
a/1trlmrZmNhaPsjnmMQY1XslCmPo6wZS/pafnO8VIWje00OV7R8OxJkiPeTU95zNoXxdWpCNBl6
xPoOr4GDl/henA2bkk8RqhfrgVEjXEjK+g1sMCk5Y9ouw8eUtzD4KHDJ7wKpi1NDQ5hCOSAPyqnu
QvZdSynMzJShjWuYY8DJIvfghjIsVf6V+dtl5wk5LHJ/JGA3cgZ2+Lap9tG6rBsiguFrD0M0zrL/
P7PnTn9+cAudoaLLXx8k2KmaJZoFDtK0z1vd5TlbRGkBzoGKHgMMesS38ger6NmNIDU2tNX1y6mv
pPNw+YHPs8H6I8JcA5I0YchP4gpPaff2tG53mzdygr3M38jWwUIYSASNEV0wjzkNRaAH6NXpygGn
hKDEvOBknC6DNt6MLSOLD9E/KeDXUXJo41CdIMoExhW90Y1YAEnwX9nceIILaVisXi38XdVo4B56
2OhZ9w5s7JdbhX6Be18IAlxW2Njd/9R7NP4r+poLemY1BjkCXDySCHABfH8jMlguyXO9m5TY0TKm
2yyQqUsZLJQlkU6cG7Z29lY2UjjiUFI+VcNjmV1COjqcig3JhqbnKmKUC09uiHMCUeTAnhwEwRMX
kByouUP0fofD2dyrsTr25kxeXTWQ5iSbuGGAkR8C9pVYekFaYcrHekFSQhc1AKzA1SjtpOx+cSxh
2RHAD/lTpmuo9+4XWfS+Z27byqUppEuV0ITVs1m6rQxfr6PZgz2ddNCfKWebaZRfxSTVujzxJ38p
RxJALCAsbspfFDQG4hJuOzvH4Pi6mOPqygGkrKjJxLTM3mcXQa9zv/sdnxiBG5tyaOTQvvbkSY/U
gHuv9/aZ9kqp8zWAqDibTrGRq/14r0AghHUw5+azeV7IcsBKASN0MreSOtEioJ2Jc+i46xZ0yj5V
lsG+71XAo13ntJ2tSfIxi/ejITkPTJnMuul9QS++mcjf/kTOUgd8F7fAN/sAXMvUuZAsbhNmyvi5
m/xi4pPxDMZSi6av7IYQiz2/IMWEW0++a75fzsvy0sQ6bh6boC+6tBcFpc8uI9gcmihWV5SjSyyJ
aEbnAuyFJw2sYHD7+6mfw+gk8X+5cTGjjLMBKTLlbPI8fBaQJx8f08Cs/nJIAlCpbMRxG96tXNkH
PD8fudlYdDltFmckG7gObsTjzrcMdDM9S1ahRlMzYHeZqAIuNoPdU4psOGCZjhVkKCteVmmHn6Cq
Z3/c9XeEREedsHUKdowkjKENUiG+ubTN3UocrZMa3n4PcvLaJHxm0zl7dFyDHRqWvVlkVH7ObqSE
nHIwmfwiDz7Qw70W/R3XWoEmhg5hpl7QRhx//v/0ef5yRRUcIgUnDsOZXEPZ1zxBFw60ZmBuxTc2
fveMO26g/UpUloleoprSQxE7OTRb7T/Ln86xTqGimBJQJWSDQWvPyrw11IHdxl2ZXSSLIF3Dn7AD
QgQk9IAhdlfjZsVRiICHwGPDMSvY5Xi43jCkswqpWiHdHUoipL9UMEZLFkpKO4OAmQXgNbffLCB3
w2aUkypR1g/ODqjqQ1JpJbMPnbId/VSsuF12v2xWL0A1p+VoesDJB+ekMpkdl4FdbhP6IJQWCDgX
LIF7PzYBMltJAQXwO0g5svQQ017PVfcj0B8P0P4coSMlQY+ucSr3wmyGl5SnS1lRxIDeybD9ARHO
MTRnn5nmil5D0DmxWU/RMAMpH16Zrjl+eeOub0JNRISN/HAlnZnc+tzzT29FxxhQl5Og7zFygvSv
GL/ejBX9FyACC92s0WjBKsIVQC4HPJIDS4Rso5FrKjePmCvRMknjeS6HVHM3EhI55wnSXkowE7jX
w8Xby2Zyno+QCdmIQoGAMshGs3ehm2O9DQoa8IOrAJfmCqPYqtGM+wOpuwW1wTA3KwoQAOxCKFlY
KRlYAV2mdM40y6hR+/T3OpCNiZkg4mLgzZ7UkSAKGj44G1G2Zkmwch92myMOauzVimvx9FcgPBGd
ICMpBZHjdd623lzOfT0ZQsvDuiuAqdAictjyyHxQN/oYm/wZhep+b3x52xXusj7nayiZbKSLEel8
jBgM44nwmJd5sPdmDtBzlvQrz09tUhhYASKHB32Q9R1IZpb+SuoRZ8MwwS8U0JQLswVy8TweP5rO
WXZiSYdViLCR3PnXUTGjsm6+ASHttnZ1FI31ivYT2hdDkQKYNnEYtJAZCwRrKc8sndmLRkMqhVLr
ryCq6EUgmrmeDyZ3ZlbwLIZmLwyR+8ToVeL49RaOId1SRh1zWjcmjRN5h+yhfz3WP0fxMFBdDXdK
HfsjVuBHJIE9yIkuZ4eZgkd/clkOQkJeZ/VO2BPDxmM7wJHa78D64o38pNYMiFDe/D5DskQJAOMy
y2TlniLJErQ1YQf0XzKVBCROjjOOeGxUMDx1jwtQ8Qm/4/N0W50e52HtF4f4SGoz73U4OWbIpazZ
N4FVC/ELHAXM0GdSSDDoEWnOrnD7dozXCA0ZrE9xSiuWijliwSDFhSdb6swRz/IPTWrH4GHkkG7M
eeVBv4Q3LNM5iJ5w5mtmyKFlo9RmbuHzAutiIK5NTfZ9PasLHcl0xld1gEor/ce//e//+39+mn/f
/97H90u7v9/+7VZfx/fj7VX9xz907R//9vjnl/38P/4x0AY9Ren3VLWndYe9nt4d8Oc/28nxtue7
lf/VHdw7zXdwv80oXuu+2D1Fj7DzA00xfhL7oNcfHWemdPEbkFkCV+Pwvw80pVV4dRuz28nPh/zE
6H33KozCiA455PhcIuhp4A2sxhw/QhfwnOc+gfNDmb2DKz+5j3tUHnL+m2Ne/e6OGm6DEefR8YMH
7j/hlPuGO//SAWX9cLmIr/MOMHHU1//+Cmj6/3AF5J//pyvQH5bXRjmdb7MvOD6y0wcnvHoNB0cf
7dzzaqM9kBZhZwlI0ugdGeAVZ7SH19UxnpL7xl8Vohi7j5rx4mTJRB4oVxdXBgniKYUiyueYXWq7
cw62H1QLUi/SQcYzQmNRsA6pYff037+pYW/4X72rYbfXG+qK3jWU7r++q839fT5878/zjKYbnSdZ
UOy23NhN1MKH4pxK707PTa4L1iI4CbHc2witEt/KG3z9AZZ+SnCKSgOMOjy0rgrF2rF1zv6N/V6p
bMPXTD/S7eaTXvGFNUwFIzwcKlVSx8jHgvZ83ryPESq3qEdH8dNulc+4hyOkp8676AQ64pD3+j+6
MWoxuYE238jhhMfuZaqbkP6jZj+5FQfuuc5YwTkBegiPqNNb0LFfh5Z2W0Er1mSQHK3yHBEdp3UI
BfXbj3ij/IKJJzEJj9ADm4ZWpYy+eN8c7eGQj4k2bGMbVPRufA4V1fvgUrtHaobvsTF5nJz6ZjWt
w2/CJ5ItkLN7AKnApPiZnMCuD1YXGOGbGRgJf2hc+qyCw110aNlfEy1U3+l3cXqJXtc8GU6POKND
0QdKhU55mcrDL1kFg378eUfa0FVw8jDrhCzAYVGfPZxacJ56ww71zRYgdnZalktER1f62b7V232S
61G0s0EBx/6hAZO+KkMMcVOu+ns3AML3m6gLk7roMTgU6sEc+ocX+1b7CjMmaepwmexxkrD7RC8T
Bki2NNYeJ7cbP2jMxrhWJoPV9+ToUK2tpfcJoxNaa9XALnvziOmHKz+EFgj2G7x4N8EQdwCC77wm
Lb/WrQorwiTr+HS1vkwy3OGt33acB9b1ywt24DPSYzCFbMjiKC5ENCAUuIvXPTTQKZCI8GK1nBtj
YgCJVdYz6989hroaNX9UHqVBKm4ywwifizb6dFi6MN8V9s929+kbX78i0fcZby44q3i8SHR8U1Wb
wK724CJeEUbExIJ9S4Zu0VfG95EmtRXdjlxdqzXxutrqR1R/CzpDwfJch8KOuCA59fwPCWMbFCOX
2tHu1mUHv0jmy614/gz2Vk/DYHQo8GPhCrWkt73tsju5oSFijGDdhndFSgV7poj5Xk57HjVz7GIH
uv/Bilv6yD4t/qWxLzpSrnVZO4+jwVVBhcGhZGo4SaGCuS77xGACzuOVemnG6oASqDu387S9TxTF
5h679xfKDVNvktknB2rsxupPN3D0DxNLY5Un9RxdASLE1xgPnz5ffpWhdgpKxqrWU8iMZxC5QxEG
702mvWdoQz4NnjJx/xbBnz84hZD4EEGTPUZ4kNYd80hOnzh3/nx1q+zwtLgDq714700MJ7qvWH2j
DDcpJ5/a6h6lNZVWJ4YW9/vjQc+qerluhEcprRndiWdDgEd4kA8PU5Wu0cqr0QIjMPsZaauYwzE3
64PWBuvhuBxarf/aXhXEba6stVxrFLLAiNl9D3uN9hzJ2bI8o3tO6/lj2Uxx3+kzDgE/MrcgrSse
yWnde5jnFQqESzDEbxNzpBaKu85v4WeqPu2HHjV7fmfQnxyiT9GJ2EXtQ9sdBcm/twDhyIv3/1N9
ZVwSQXJw+riro7tEG8NuhPleyygt3sN8vzxiJ2ISZXMd8fvV11LFLWQTa4JJD7voElsidE79U3Q4
ivcBFyd1b70lXHbq2i+yZTrjzfKwACTtufdps0LL/wwJ+b5i27FQ+94jaX+UWfduH347XgkZ3VDa
MQBP3sxId4y7vl63mXTGL9x5c2UL7cjjsUET6pxRMwKTYqOOaF7jeMVbwB3o4jQlyhA/MR0NFA2K
f17fJxqo7ddsd98xNMUNM90vO133HTl3KkpPeJuOqcY8qrRRd542QM3RickJWp6ujueL6Gu6WGyA
EczlrDa3gOrGny8cBwwn5OaX1Kby42sbErxjA+MDxfGqKtvTOGbNafzok8YOF2Wqfdeg/QBnq8P+
2zm+yC2w2H8kD/GGTA7PWMYJtRZPnxGiLq1um2jIC3/anxqJBzk6o80SGJgu9nt3aJtrnvKB6EYa
Mhy0AzsFS/3zmAGXQws5jfKZElxa+5/NCJHKq6gNlwxO7M4vz6S73GBKTpbQ6LHj17O/TF8M/NfH
Vp5LcQH4AdRBkUY+sGesKG/Kx+KdkZjyil5kVVr7qI71pHcOpG80aZUEgIbMv8ieDfeu2ScKJwHc
uHKPv+/tfdxbnS5O+bQqdq1wON3HCiKVLjeVAqjDadnzQMI2B3tQBW9q/IIkQ3YfTsGw3ra/A96d
1DS9QNC499gtbe1T9GZJNBvmnJLf0uOGVJBsozbAF0TfvYGIgQE6Dg7e354wlOjGd9ekkno9cLOz
d8Wk77A94uI0LkELNTzjuI/jGgFI6yA9ftXY6NpkCJX6/IJTH8c1QfQgU+j++uKgL/DtqT+/z4d9
OejIZBYNHzD2GmcMbu8jEoTGN2COFHsmBMyHyqpZ2wJhzk8kpVW+zptV73nZMBI53eO0o0fKWMu0
jJQIjRD5jTV4FbhkMiNdKfocH+eIA4jE5Yo866EAddLz17J/EqD9xi163cR/34EN+v9DA6b8awOm
HDaNUlb3/QxbV7E+sLb4TBDoWvvdVTdru7FG1aSNabbDG+aO57jcXazS37iECJBSQDaxT3fwXqCY
5O63WA9FV7axn/Z3yZoysXPgIcSKCSKr4TI+Dps6WRUZ0OnnDLeTlgRCQfSz97D+h/f1X7bL/6mx
VP/1fXW161Fvuwe0keyhVZ7yg6R586sS5a1hLGl/5t/pGx9/PNG3568Jwk0OvaolGrFc9vAptOiN
GB+bWqoh+CE6Gs7iRJt/sciGh27Qd/bNA3E8pHbTQvYTuhU8J74N3rUmh0ZnPYguBJRbGLBTy8pY
f1kAN1hFbNpIYff94KoO2CbT722t4qTPyuI7JmDs8P9IO6/lVrVsDT8RVeRwS0Y5oSXrRmU5gJCE
MkI8/fmmd9U5tqyyLk6v7t69e+1lJjAZc4Q/KMwL/n4WyqMk21BtXRflk+U44ve/lQ5qozhNXlUq
FgI4mqBPh+To+Z89MSFWryaG4AIV7YLS7hLX/b+vbYr9c1+4GZpiW7am6qZm3b2HrWFU2W57zVJB
4kAvvV2NzVetrcX1ZNO/DBdTPTU6xUyJ81B90RObnEITInegulB3yhIZe6VxDrNH+qyjlW8NOLiY
nxNcL6ChwXH4xA4qgpSSQOApYpmOPWKwBzqfNHnpNTUvp1be/fu2Hj9Sw3A0WdEV3dHEZ/Xtka4W
57K5rE0tlSNUvcMm0dHqha8M8OfD6Fmks9exACjaKHdI787k78urzqOnytVNU1EMTbsvm/bKpqgU
pSpTmrybnLKvms0o9kAIojnYi8wOOgudngUmrOj1XinhP9vSs12lPFiEqtsWO0o2FNXURc3+7Rno
ulwWm+K4SRvSn/mBns15thiuXvMEy4UJDm7bad6xUAmujomgMg6oaKpZ1pfhQpvd80vWK0Opt4Fe
zNyus5sWg3WK3cx021sPt4FNWyXSA6xI+lf40OvBuoVCuocsHxoWGf//FtslgBQQFCq8XM8B3Yx4
m2iRMZR6Oll4gsVIX4JATq8SDdstRo5WhEpLaKUMGJnPYD+pRYcurAmQ8Hi/al5G6FKGHMv8sAr0
2XqC91bsgKKQQ1RgQWoYg7y7YTLqCPHgJy9V+/VSNd0yeauaLiphRzzvb8+zOdtyc10X11QDxYNA
tBvm/kSLk8TV0bKXQzDKzLBpq/19XU18gj8/UcKCqdv0WDSVD/Wut+I0ZlVulEJJzz5abAwJNzxb
hX7UKmBs4VYT9DC7Nr1VRModgCGqL9gkBW3UYnhd7j0KYgrq5O9VPdjimqkZpmU7qmMYinEXOMzD
USpPtdKkgp8CqACUNIvL4utoshaOMYD8reCNWXwVIPIhZHM4Y92x/6zv8juAsQ6T3oSl0qFQzbtd
vrjZ50yqtSJlKOOMVzAkqY87eLtEjutAXGs6iKJ6OLfysGqiGOZrXhZVrjlYs+/etl9OZDc/5cTz
hVkGPs1x1duwwwRoGRFAuqGf1CtP3uqDwPtz3XdvtV6YjpJJSsHzE1S+I/1/iWqL/9mElQ9L7gQt
S/xSfISdPWzz/GUieUBc6QvR1x18AJ030SMx+fvoMHsRcNYvyQ+msoBfxQx+TCszRYvCwYbq2Qmu
/z7BuQHL0gkumm38OjmaxWZ7PtVyk8J0Fp1wkCnWbF4t3KVJT4c6Lu8o+LGhFU7QxW4I+f8EDbaI
aWFgs0FXWNLg6Om9liZ5BuPxtE7pXJO9tT/9J8HQ+N2f/LlY8W1/+3azdX3YWjV9LEEvIOUH6kxO
YwZikl/5enRkrliFFB6uFrKLR3IAkBloL15VORL9I6RcBwPmFkIXBzU/3T8GNB2Hq4S8Yw2OxAYb
KvBJDRIccLzL2W309/em/b4DYrilmqpiarZu6Hffm7TKdqqsSHVqjcHrhxJahG/sbxUGiRp8LMZA
xoPAkyH6MJPujwYfb1ZETesi/AGsCIgx7SXoFU9W9XsTKKqtypppswt0/f7rK0xtl193RyUVyLNZ
e2Yw2ETpvRoIufNGtID9EYD2N/KGgd4nSCJVwubEuXrvrfugEJjfTf9e09eT+Bkvf67p7ssqC311
NlCmTKeGC+5JcZNECkZZMOkv5wZwp/4ySUZJdPBhtzDR6TVToIBjZqMCUQJ++v3pp/Lo3X1/Sne9
4aLUDtdbuVfSKS6qkNRmXQ2AmBX3Qdf3F0mzD+xdeinaC38xGaDuAmKeNlv8Cik6TZkIFYjGxC26
BABmxPx6B4a58J48N0V99jLv8lDSUE1VLos6LTvo8/r4icKAOPtlaMFiWkpAB5BSoN+Iq2LS+Bof
DuMRznc6fZxGcO1d7R+/O2RueCbVoRcAOIao69Iii5dmILeykfSGx0Koesfxal7DoVi81PyDgvZD
nkDO23dGGR5SFqnEwcfoESwzjY+QsVIs8LGUJLROCmYAt7ZAIlqo9mSgNJCyCMFQHaAFrsIL+p81
2jVmCG0MBh8EECaaVnQd79MiMjz6IvZICuE7ICAmVCewzx1h2ogaeBb+vRm/Mr3fm1GzZZ1UTOWY
+hl4nDyXnWahFsMDYkD5JVrt+S4cnEMQYL9avgwADyTG4km8sx6+StPgw1Qs8k/77lQsVV3eWPtF
kypjfQgtVW+pno1rMHPKG9RiCZrhBYxVBU6pjyOY11endTIJT90JTDVaUWhjerZwqR0gFdEEL1ji
kKfZBfaX4NKYKTLTSIIO1jFuxCyXQa0p4FTMzb501/C1cj+Vgfbk0NR+H/Z82t9u6+7TNo83dV1J
21N6wQLBciGlg8Ag3/Gsfxh7npkYBXRRMUnGZsa7vGx5yOzKQ6LHsh3CpsSInUTxBdUBBmp/v2n9
UbrNlMSRbUUlOVTuHrlyPqs7U78e0+qQdKuJ+bGL8jPd9HXXMrsorn+W7/x32vgrTu3Rl0r9Idql
ef/Ix9ImCca/oPLqIkZiV6ObyaHoYDc+hS/lAN07z8sU1ZztlbzgAJruSCkL+RJljWf16NM7uXvK
SqUru53mNClKUV+OOaceTa7hZDef1P9GOBtxNNovH1FSM5/g618PmXy4EbRYShoIJQdwBEWDqmg5
BM0iENUXPlYh+QFH99lzV8Rqfn1hlsHpIzu6rRp3pZ69O1aSZTjFUDnRAwLwhKFmZrZPG8dTAAeY
6IRY8M6dg79GbxwINVpP6+KdDbLfL//eA+rvEoH9aauc0bKuGvJXSfYtzShOTVMq+k1Ou93lrTcB
YDlaMYIXYneorHK8SMJw5f3978s+qBB+XFa9m9Jlzaqorkf7nJLMvK/bSwzqhN14QypD3sjbMn2R
NwrX5MOkoNSCGUYwfQWdBKOmnfmgPp8s6WEAchzNMRxFMW3tbknG6qjfDrvtmfRWj+xoEWkQaD7r
ZIthLDAin1Ya3nEE+uDY3sf4MAv6F2EduPBcaKPaAdh3/9jhWIZJIoR9/l6gJRZwt20o5zRyF3Ip
XTPvArNdXReNUZV6aqczf47bkyRzjCWJOhi5VDATqTdyOYT+oSsI5RsasnsdOKnlRaPEc2EvAshB
ROidEYCAKSDy0cWaae53Y6Hhhw4gNQPsy+CzPf174V8p1R8L/7qxb3vselS06+bCsHhT96xZdvQa
lgtH3weWt+jk3mag4Hx4fa1VMRXEQmvRMTuV5e3eTj6B0QD4DcNQ5f3LibXA4vjYzwKVm3GZvGyZ
HUjC/BNoVwYwWO9IEP1XaNUdewZcT3/9tn47hFXXHiHw9bI1aP97q+kaoELURtR2o4R/36724JMS
ZbfJTlJM1bTv3pN82G/Pqn5T0x172WwpL3Jv3zknp8ZFuuAyZCIl+7iKQjJJaTtxJuCZ2c1f8aTD
cgP6bSAmKPQ+yR0AYuQMssNn+d1XrXv/SsA82LpjmZqmyerPQ161T7bUVAuZUgg2LVDMi7d+Xb3a
c+ZR7weadtn09KkPr0PK0hS0y+cJ/5MhFl70ZkvbZfHMUG8DABEmTDwLE2MX3wyF3uZ7M9p1qDG0
o1sd3RdATR+W6R4Zl2NzRoqj4WRAEtZ9sskUW0TNX7ekyKptWJrFB/wrqja7a3XUbmneAcxwnTpv
wDrIttgh+7DqoB8RcgI7rj6sOYtBeTp9mcETlvdFcjmPVr3Dq9pSm6RAkVgUiIgfGbMzmUV46jWJ
QTPbjtRWkWCXFojSS0C/gZr1AbLzj54+F10d7h2OFD4eswHNXpX61q+Tqr/r4m/fWceXLkzMpTyQ
vLq9mud9JQYuzKA2WXC4h1Zovt66Rjsj+L2gGmeX3rldnCHe1iPmgmvwSt1jYAxlKzkDr3rDop7K
5YrNszOUQz3EG/P8eu1oMO/4mpiQaeD/ZqtBNoG5VH9uAZ4Brm69bkH01bW7e7dnVVS2dn0YBEC2
gLVdY0J+vEPf6RUFvo46XnVWE9hbxUg7ePxQA5DaeXgZX0BULU6kqRnGUiSgolivwa4A82J66DHA
BPyrhmuhew3QlCN/86SK+zoffr1s26G/pIhoKN8NGXayoZW2XWoppJHgQEsJkzUQ7UAGtBEPeGp1
peF2guryEgQtuKXLkwUo4gP5awF3H9BGo/3t7DU5PQT9WxZLEPGDst14i/Yn8niL/EnXW31QkGl0
rv73hkXQ+RZDDbU07FrleqvpkkZmV2OHnlpXgJeCYXpCMSLLYoyQ1SuIjaRjhhIBh0J6t6xX7c31
yVmkPkhrNctRLV20FVXjvl1s7fE/2K3E7TPzdHrr9JCuY4xpNu4Sy6mEcFAuIBvbbeQV4bcykKqQ
Nk/+jrT6g1XomkhbdEflyTh3R3Yjl2Xd7LdGClRJ6Lip8JZwpQzD/lKysUzceSOnh7EWqhPYXUKg
7ji5hzyu0HWnXUb/A+ycIOJqrvTsFHgQjnRdNwxbp9mkGvenwFo2nK1j1g0Zznwi6k1gK2hlCe0G
fP4o99zBG8CHoHLP8UfnnyD80UkqvQ1GIqc2OdeTZ/Ugvfm+nvtntVYyR9rpN1FfmV27C9Kj/1VL
TUaiPVdMHehzlKD0F1kauBe3xNu1TnKPtUYfKFcUrtnGu0MIrtKhg3ObGMkhflIGqg++qx/LvPuw
TeuonA7O12MTbDGWgZ0ZeB6yGXqFLxlEjzGqiSDjwMf//Ygebeof1777prXLVb5Zdr6mm7BeAlOi
cMTFGdyCFkYmo0Zie9bVplprASc14DN3ps5L86w80MzfoeXHMu4+9bW00E1V403liTEuOxd01Q5f
cLt1igUv7sMfVpD/M4LLyymEoRzh7dACKyj6ZXn0zrAaYDuMwFgZPEPXPWihKz+WdnfGSpuzkZUr
lkaBDoQhRBmG17OLdt0FtltbDxAsjbJ1eERPQ2BBhXuBRDUl+cO/39VXbXoXf/m4DEMzGJjJjCF/
xsOz3ejbxfqgkWRpna0WZsP8H5pXNUdOSszZpxtmQs8gkw935/erilf3LQrvc0OpN7Vxo5o/+91u
vwxPEabILok3mxMgeQIDafi0HfcopdQNy1QMMKs6jZm7lPJqGddCNcigD4EKhWgLbJnelAyRQ45V
L2sjwEr3t31sHwOnict4PbeE1GFvPbE7NRlbDHzrtvXyjQ9xwdsu/34ZX7PJXy/j/5Zn3MVhKcuk
/XabG+mOdVlCQSwEOrFJcLReuftx5uJkwxNqw/Yebj7hp64n2DCgd8zTEglEnv69oEdVLc/LMehu
KJZtf31i397TqtzjNyUrN/oBIIySHB3COcNMfkVnbP10N2OSh3lsawzehf7S35d/eC59v7yIxd8u
r0qLIjtXqp5SZ+1uwfScCai4UIObM0d2F8Tbd/CNR88K+ydvhPkbuXQkbOpvaPwBbsikruiDvwLF
H1/X6G1H/t9LVL7eya93RpVLzuAo1q9+m7VSpeZW8YiKDh6mRt8YN+O6b69deViQPrfKWdNXMRYt
E5vhzOgUFIxUi445x0us6DjjesbsH4Uho2+Nad8P9sHxc0Pab7jAucj/G4iaBhNPywOFx8hKHWvR
Wagnla8IvJxRk+FUblr59DTLp7STmbku/IKIAk6yowan0TkBuhujvoKx+Y74y+aBSRXaUUaNpDJg
smmUYfw1lIaHjhSsA4eP8RLl3nLbuwSLIZxDBOJBFfWqWT1bzJs3ifEIyhE4+5SWv+ssFB/Kdv56
RUSsj1nYW873Uo4owXaDCnkK8JgeYib7oR3Sd6zdsePbgTUBU0mAXcDb2YGk//u16CK2//VW7gLM
7bZZWae9ArO6DuBO9zFv9mm1BaMvvTEIm7Qi0O6RPBgyb6gf98i2EbxneIqDljD3EW4N7WawOLnT
J0sTMeavpd1t6msuM1vbsjQ56oppMt3XQvVEq31ZYimIE6jorh/mm3E+BrXAGmk9MDvTQyVtGlcC
e9QrRy2HPKgPhAc6NBwhIQzzqf/bjtEkR1T47yVbD2AquinLqqw6pgym4O6QcDLtYhf1aptKfRxt
h/iRB7TctcmptYasiGDz7PaKSEn5eftUOTsWLujnfBHhv8y/K3LYDi70JrJkm6CGUXformrvkHmn
2tWWl+m1u5gUEwULrKwjD4wwB/PrXmZwfLDO+axGtwQsjnITagLYeHIdiSlJNTIARgHrXyG1ckLe
lRGA7l3Hm645pNSCcAlu9uRv32qqx666fZIGPiqcfjySuw1Wra7aNVs3txQ0IPUwZI5AC/vhaNBR
CYgaA7hWSkr894v46p3d753vL+Ju7yhNQydUL7EUJwkWs5qb12XM1ScNbicfWdc6uQMcWGCa+C29
k7vUkUg8PPm41N/bQXU4P01bVml4W1/P5ltYrvU6zzUbZBozNvEpZS5/qd2PDwheiYsFJE4OgsKX
9cdPLv3gu+bSYA4MVTEcS/+arX+7tGpvs9WmXF1TvXVtHaOys52uX9H3XJCyFQO9VQyMuGnjjzrM
hiQV3dL/QNjUg7BL/6KTj1C1ykd5l7nA7JrsBov2bkAK3Kk6Bwr90xOEgvK7rlKp7RRbUVTSDe0e
KbEppX2pV/ZxYJ1b+6p1g6Yuw8M8ZLF6Gl53SV4uTwX4FnMV/L1RFOV3AFTpweqOoSuOTov8LtPZ
69K6WRwWitifb1cUYEvOxo07X5LiUInksIXgirvHnT/Kw5B9NNMy1J4rPwyXSiwmuNjCCjdUUTHY
71h7e5fMFyEfM7Aemk+Z1zsjBoOWeqv1IlTF/gmXIGxekOfyPt/b026ZiMII1ZRw+s7UH/7m5f0V
U0L0EsKWj5S82MQmhDkX0Qq8PtCiAVs7RmX4SR6his/i52ejySLbo5tBU+u/M/zbrrmZhr1u8v0t
BcCWGP02tHAs5MPRAk3omgEMPd5WFm3cTm+H3kARnVp/v47fIZ/r08A0oNLoCqP8n3mMtjab46Is
m7RIztBi/VO0j2uK5lH+5L0/SNi4kmXYfCUqrT37LkAcz+ubaq0dJW0fOwj/GfGBCc1o1NkfcBzj
jGuhLwxdF+mtv+/wwXxOXNgBhSM7xu+uf307btbZVVFSe375XMUlKbYV7LIWPZ1t1jrWa/dDUgH0
IhLX0/QwN9t8kZdO0UbplYe+GVkHXzKDm96mEeOgrbAF+IszE43lZ00XxfjdU2CxIARlm2mdrH7N
UL/tB30hbba1ZJmTY3ilfw252tqEsPqk1nlyW/SO7/Up3g8wsb/62TTXetoEOuCq75gBPeSiW3Wz
EAnwJSuzYF+rRzA8yCuc08XI6iy6FbtMo6zfv10wKISbzEh07TsdJ6n7J9ib1To0P7XYftm2bMNr
2urrucPhWCtejTzQstY9400N9uOLwxAdaIpPdqiFmC1H8MXB+SDkoODhDEy+giGReTLhhLTl6jmv
R/pYQzgXm+WhewZ7CTNAcvcxvWVlVCwCksrtDPczGkr6aPdmgzoqkE6+Za0a9w7h/QvkbmzH8uzc
cwY7oXkPdNY+Q/3ypI/GwzKA+V+7fNVjqSUxodm9nG1f+TT3wwXyB5sYDd/d5NzdbHy9fV3qsQ1H
qG19rJj6t6TBbvFk1+mPX6RJLe0ImJx912mobcneFyLKsVM6sxlqy6CmaDdAAELD0yUhGC1vH9py
tHj5IGNuCx9J4aPRo0/9opU+IkxuOTqSQrSupSCXM9qhZeQ8OQgedB01mUmTKYOb0i223M8AUFrV
5WJem8VEUlagfKEJX+twocp+lS+16nMlpBlpvl53gb4GM0VQPNFk3mH1MjBPeaBA39k0QwMSlWHg
7GOm57q3t19za3prln9/yQ8AtKxVJ16qmm4bDGB+rvWsbE6rvW3I6W2IBmq4HhabodS48rtCElrD
158akpuC9AVnuX32RjVL5JL3sZqaU+VfikWwvrv8qZCM0+68V1Olv5rSHhEpxuQyogAu+gfv2u0j
iAAC5RjO/HBJKpgkiL7BhXktUTLiQBscOFBgntT+nOeMli8QQO9Ed1t5sxBPCpdNnPsca95cQmCl
b80cpkv6dA4FMffh+r7MQeGtQLjk7zurHTo3/mMjwG0rMYC2ZeMeMMB2q7HuVaduNdCDZCI+ngVT
tPO5PdH+7Ty658kNMLROt8niwNXTgzfZhxIBb7g8zXfeFeEXiG9v1XjlTmpk0REZnSRrBKQVD6LN
v8ZNEBtmGILKk6G6qJ0nCaBKjyMKuhgg28rFbT5u0OAUcAdGdO6iwnKsZ0QIZDIsGCLFg+CfHqr4
faIZi/VFWHsvTtRzWiC28XVROz0mEQgbngaIMB1WPiwVfkRr9Ya15v5G9Yz+FYahr0xhx8jQBefp
aoHbI38UScsN1nDDVCjIKV3GHr0rPRLBszeXSKpUw/q11UL3D048ndjuJ5YzYwCWW6EGBe8eEC1G
BW06FvUHogjQK9JqRPkFRs0f08uYtEic/VmZCIVIXK+FwhgC7b1bp6cF4xb8/NM/tIE3UNaR/ECL
SYiCCvstRO6QRqGfOG7JKDORqSCO9wFFNkPCwhgQI94E6m+mI3hyfe1OdaFwm0dbRqVXbwqDow1Z
Pt7MYTrGrQVjw0mMJcL07+/rd/KsyYBWVUM1OCgV525/m2olG4dNLacbmPN1xyGKw8JBXef/d5m7
RKB2DvL+eqDDdgv2graCH3iB61ry9OA3fo/Tf96QuOFvh+mZoJdlciWn19xbl755i3QOCUiZffl1
NWrKcNGyYOXC2m4jm9sC8DVWIeaCZpbG4Da8a3zsts4BXp7MD3CPGumYNEf7LrJQTXAcbPqVETnL
MtGS4kPuHfv2FOmn+JDKB/onp9FujpgvqKXy4m5fLeEagUfK22bQTC7Iq5GT2ihk37BxiB0Y5+ZU
NSC/4kh9+LCAen6AvL3aHkRA0OcuXRsFmOgwx020xYFrwoGEzn5GBKwLqngpjVUidB1Yb5pfI+Po
mogvwHgY7g++qYaE59Oo2XZNHf8LHLs6BvPPKrymxbgo+o0CeNQegyydgp7RMBuMV+m6s+7qsE+u
wX80RDmP11p4XsHc9OBKmlXcSJ60CsEz6YGtxhcUg6b55Dxxtp5suk4bYqO9SYhJ5aGV4e0mfKq7
R9WDTtnw3hkk08QGgz2SjG7ZLyvv0r29l76EyK6LpitTAcnbopuB3ZcegXglRZCLDofPaj/ZSJ0L
I/Q98snx5eBX1zeEbhX7n7Rtb7Oghuxe9qS6bzI57EgAeqMruhGf0Aw/t+/Gx7oP5yyFReQYHjTf
88dZhmzqOZ0LJYEVOIPt2wF4BZkOElKQRQz/cOJLQJmRU3kseKbxRg1l1CSMDtRCdbnV0EH2FQyn
XJSlJd1XpbZWvEmrNmoWmK0jhrLqbgK4cvREYJhK3lV9TTXM2UnEwt0gnwMJSBfxLjnOmenm892/
el4K8zcF21caXJ8FYr2r2dn0FqV/Qegt0odVWKGWEWqfC7RwZjQfNshBnV90jN/i4/TwjhLR2csS
PBIkH12dVR8VV8DN+SY4ELvTWophkJ0OEXL5qxCG6aRiiJ61qqtbrAMUZSyEo4GfYDuCDp/uI2bv
oRFxTltmxpHvIanF+XFiQF7tXp13hIOGkCXzwQolHecZz+FRmSKw9I4KNkYx9bvQlEmHfb0AZZJS
L94ivDeuexe6dTaBgfyMpvOggaKBl4Pz5OgWMzzj7mLqvt4RIvMmnZ4ChIGEhHF3Bu/bRRENTbR1
jI+P0Lf7ml7h7uEOMKFsmwmi/QevvyQrSDr/XNICjuRw0j9EUURzfNlfipFgIuZdq2C0gzFBmICk
gVtvOhijSe7uW2K0jkacMFiKhe2wkM1D4YmjhI/OfRMqukIBDWJA64zWMacBZowefxgVt9g3Ejhn
TxLZhxWqrSKkYZDLAhi9G9dV1/K8UHSCaPOWv5Byj5z+eqgn5ut6ztzBQh4pWbxUCagHjY8tKz1t
cNZwu76svcUMR4hNpLz/fYAoj4rm70u6y1mLU6Zq2WUnp+1uuGR/+iMK5Fbm8/DGz8aVDxhL7IZv
9y/aGd8OkdXGKs2zsZXFQEz4O3e7kyQZDBoP5Q9cKjma/767hxn59wuKyuLbBS9HeVObB+7u7Pvd
fpKzhU7uZDSKmI62tn6GPupQiP38fVlaPw/S2+/XvWulrpxspZoXzmXuEfNuBStBaI0RQurBwV0q
7oR9PXKh3LvrA4pe1DQehQD6ZIYgtYDQDZaN3+/vItozrPhEOyfZ9Cd9nHfCOX/SCqJkVIR4YYwO
qNWRLHbM93XEKbMHjb+bRaOPhDQSMC/D6FOYdSp3RC46GihRzUj6BQhbEES1G0VgVs4B4u84y2BP
jwFOT0g+qnwlSHEhyNTaTlCNBuDI76U1A0t+KwYBkwdIxY5OGFDdIhuZL8DV/ZKKuYgadKMGVmL4
aDUXEZ7eaJghYiaaQ0Mwc3hZCitAIDpPnvqDtunP3XUXa0i4Lnl94mXTj5pjc0n+if9N0gVPkEQv
qFpxIy//UL2nr4WJxN/v/EG7lKsbjFYdlYYDHI6fW21br9Y3ot0t1RGdPfoSJhUo9pH/CMJJIpB3
pq/j1X4MbEbh3RdPjKE30fuzx6CY4j7vayuH3pDgklDY3ddWmnPRb8D8G8auCAHc6ER1i4T/pYRL
NhkOT4LC0XfdfTDqG30/HCVnPJtjuoPI8r2LRW+SUJCpzAFuOO1RiC4lATtZI+PUjzqdFpNBxXU/
hGhdmLxN0DgE3eDaGLSd/SW9ge4q4pcH/DAFSf6KuC+bqtMT6lgplq1CUNkeg5uFKOkqXtFWUCRP
s2QztccGsoJACMaoDaMV6YE28abdpHITPE7bdfh5A0bmCwTKENXnwBt/YsiM6dynUNETaJZZLLvP
QqQIEr+fp2M5NgBFYvfdvNYotnu74nhL84lMwqu4zItH5uRMvhVptUgVBNug+Ph7Qz0A/cIrNeDd
gDlk5vj1+99i12FLa6venNT0uqdnFZbJur0fK5Pr9Pp5al3aUJmzEPBzbgSoV7R0CPATG7mGTPVR
nMgN1LsPluuMi8E1sPwbublvbJ81IsXpcPdofqzxLqDb9q4xnPooJu07p1dnkcOgpvy3mp8F5Pfc
0sca5/lrcQo39BaQlkNXDf0T7zbctYvDkwDwKNr/WM1dtD9mF3tdHQ9quu9QeeDJkuc4wNMMXqDp
iKTAsIQMfvHJso9tK21aq5f80xpWQADBUAf6GfFIvff3W1QebB5FpgA0YGoIsvJdhSaZquQ4Ek/I
lKPyRXs3ob97p52n9HYAoG/e0WynFpoNT1KNR53aH9e9C0cLpz6dKpXr4h5xwXkrtrDW7KET1CSb
cZUIZVMDYeakmenBpn/r17HzD8+jgSN1dif/mgWYRCJP4jCytv3Vm/FC9v33o/niJ//aPN8ezf3w
4lpXNyNjiUJ7qr8/g9yRLd+wktPVzxmDo1740tzQNDHg5vc2b44TUuntDkL8SB/T4Dy+apRGR5cj
0Emvs/J1RZ+Trg3KAHnrMj5onRUKuu9SPblVPXvhQ10vo0UjvMi2/1Bm+/t+tAeJ9fdHfh8nVofr
4eDAHGBs9xX3/XV86m1jmmujRQvtsy9o1hkSGOaqgcoAXosXielzHy7AUkBiLbWtsk35JUX1NG9f
kEZsf/69SvNBwvdjlXc5aGGctlfBb6CZStLtgX9hDo3cSKgGC1r6oAVgd2etQ9eITTTwNqjiMRoi
Z96F9RwrVe8CUAHcgb9uQfCMz7HgSiI/6ZURfs4+Nu4joAy9dbeOKYBix8PGAuuYs7cOT8si5Xu0
hMfYDUKPl6fPhkAPJmIo1amWCqiZ2aFs3wfrXXPVastQGB0alxbd89U1oOGOQUHrNFBIYvar+GIk
fz/UR4ntj6vePdRLeZEX1xtXBd68WnkHSO873+rtEEyfMYyU6Qn2N0MHMeWxGdB3JFy28/nfi9Bl
E2Dbg4D8/fZFwP52aFyuIH0PBdQetXuc3VpmEVehjCP6ae9NjbE42cHUyAGGiYPuDFNNpF2H/iHY
XoXfZBPOu3J3bgkk/ozu6xC9dlRv8X/8zybLwl/rivo8/deXPnyz1txvyxEmNT1haAMAA/3G7SkU
jqfvn19a4uN3tH2PoTiblRDUMarZdGYEXS0fdKc2nU88tIZf5OIjED3hwGV3cUZcuw3KsvzK0aN1
bQsXULE88jpA411SGX83wjBRK6kjaSrpHpMVtO/xp0THHAEPsH3JhXtSMCZ82f4j70RKGX+EqZh9
0gTWUP/tCsd1QZ5m117wsawBuH5+Wr59ozH1jodz9NVCdI4wIGezr2WLhFL3tvGBT8d5gw/COIlU
nkbPZBMeIjEjl0YCbrKDloH/kbvtToQtl0PlC3/eJRldtGglIXWCovcrel4dA1UUymIdLC4yDiBz
PYNe9aKF7AZcDo5zlMo84WTgs3zuQwyWkY/apMMFChv8VFwAPtE5j9tyj55Xq43TY/c8MVceS2Jp
8WTjL8MuotNxW4AIJkU4gQ6IUSrd9N7MEFirG41g8WAE2iprExUwNGKq253CWSdpmzK1BYvF/99T
KVMEE1zcDMKZ+gYWj1gzjpeWi8TFlDbLBnzNov1KH7eFNxtNV+CVzBGGU5QFcXoNuIn9xzjGlJzu
SBf17JbX09HXR7jY9/MOvQBsgPihiHvHrZ3/miGLX8+BAXwytVkEzZdWPTrM+EQIMnaM5I3Xa4Jg
PBYsNFP23hWCjdhALn9ifBamSF9OntcW4DW8yNvtYeuI7wdb5d325OhAV457EEkTs3GwbzhtCso+
4z3Dbe8FP4LHjOAkFdpS9yb9TX+5jpfUYjpIfn7BiccY1IkuU9k7wsoJ7GNoRiDOeUWddzMo0tUY
LUyaEbmQiN/9e786JLHSeyysiF/gTdNt53fjtvZC/9MDqc6Vd1OYt1JLcL2EHDqiKrMLOtSoKiZD
/DOcFPgMHmm9AO9Gjwk9YvTKuD2TMb1DB4ueSlfww+Rp8bIEejZfBZcdYwf5AzPRkC/pNKUPcxM/
Vxaa14iPnqMjQ3plrL1jCfFJzx1JYJxwhf6DJhypi6Q99fGsmNEqQbmWG2jzE1r8B1k0sizhilfQ
1afqmzZj8OVFXIdsLP74wc8gRU7Px5ifP12ofWE9gJoX/heYpIXjqkALNx8exhtQTisfTGhBix6B
1FaQDQI0qhHDwyxr6KMphew2El1zJ7ZR/A0gd6fxjVCFlCha7bR6eBkIiNLCeMcn7P0d20z2zcZr
i63FF5fzjqcOq194Onq55RsOvDbtZKHk5cVb/qhJ34hvD11cckcXUZLPqY0pIGLE8KJNih6x+3E9
oKDtbSfYeHvH7hjnIexkzlMGMemr9ZlSSbOqRgJpzMnpBTiKIYzQ2g9T4bQkBh7CSKE8ua0UIYfP
zyEDjJ1fYeCE9XYNERz8HCscCcbRhhkJH0nHigo2Su+1GlKdrxliQtWASLK00c6306vXzkYNyrU0
jDWP+5TGYhS27n0RqxzPCLEDIHr3NXQbtPZKQAak6YDuGcTgg4soxcxCDY7tgPGBh9qLdx5rGIT4
k4IhPbDYMJzrLQs19faOQtFBfRMd/mnXjohvS81fudvhqlUtqR3d0LfTKsTKZHIjVi6XYBNDeCe3
3lKLJ4euMCohvJ08iNyrD9g1Ka28+ZzBrhjulQPJzU7u8jpSdXeCDMucv6Nv6tECdms0+0hLliiK
Lc/jPhsZzyUqv2Gb7e6g/hnX/uG1PCVMBov3/uFI8MyDuZgvOj0Qre4pSqgnTy+DdXfnTZKSGTLt
lYPwe8+1wMxjMfZbC1tk/npLV/NTNLn2LFivrr2L9i+rjc9YoCNBdyJlPas8r+snUnmnTnnoor0m
IwV7jvRbv7hE0jGG59Qkl0B3xv9D0nktOYpEQfSLiMAJxCseZJB3L4TU8sgBQpiv31OzMbG7Pb1t
JKCq7s3Mm/ntEVLnb65fl8KniUWKDTbdbNtEU7C/DwbirMTMjDS3l1hcxMqyOBmAzj2ygkj+OJog
LmJdns5o+q9Bz0UpKz9cJKacdyoXIn16Algr9517KLYXoTDU9zcxQYgF63IRITSEilTxBtxaj+Ev
2kl8OZmtn6TCItB5RfX5rQSF5qgfB6WGyFkQT3ncLnhiqQRWvLzPM1lh5S8utl9Nuem7hPOEvZBA
OIc4dJIzHq6S41VbsFb/eVhPsTb/jULCh+joU+f98c5TKMFYHc7PjM91UmCo0aDFI+7uptAH/NrN
v8gFNkH8FFzQQqN2R/r03dqbfrBT3OThLlDXRH4yaj9HahL9wnYs7D1IZ/gwFdwDbvZ0/I7cV5r0
38ea+LGnZ0q+nk66L2LV/vxVsDW1CMM1De64Lv2PSpjZ1fvy2zCY9NEZBE/dxwKvy3lXOjz5z23P
RTPQC5/lRa7AuXUeV0/Own7AmYlUcwbAst80RSiRwMbDfBuLZ5clIB5viNgp/wL4RN+IU/ATQ10M
SkiEfzjqFBvbhSmc9L6uHBOj+R6jguOV9P6+Utz5TN6xAZkuoQC4LnwwnJLmX9RMUkzYksx5zW0f
U2i1M5FVKkqlfiuEvzIb9yZdjjZ5Tqx26+DKtyELer8hLAIiSciHRtKaaqjmSsDGZvudxEt80PrZ
RbRLV2Ds8NeHf/f4vf8Nk2coaojUPalbYnaFB8hBIxCb16Bix+FXGNvsdtLfzn/isSIWONDXQlnf
PMWmXPq31Fg7pm1wQS3gUeK8UUv4DyZGmI24xCccA7238zpA1M8uCA/9Q7NAsB/hB27U/LCaKY/b
WHp7GsqXn31b9nG4487ZC30J3cXL7lyoM5zeUPG7tVfifogT4UUhXP1Bd3W27G+UyCMeWk4uakrZ
2/U2uf05fn7BiPJsaxAWgs8KMlyy7Q/seiOSyP4EXu1TQX2JkEdPs+jvyQyF77v7H7zq8NE7CQTf
flrehQkLuD9X4eKkwC52OnljYbDIxbX6IVcozYH+HeqSl++vk18ZPrCMbH2N50CcxM3fwwzvN54v
tXZ5HJnA/GAhyccuH9726bSrAlWoYOQVnsYa2cIUlPL+O4kMCtJ8aSJPUMIHgtF0gp0poJqb1s6C
WyliTLlc2CgKtpjdMAu61C1H2uHdgAFioaaVgpKE5MS3xO4ZMUhAuoWb/OBIQ5byFc3WBCWVsPNg
RjJuhoo0Qs6sO83ioHw9kGrmPeqwsw+MRK06FwfsrOSeaJdAZVTfVvvObvfyhXEQQuikC+9+dkrx
dsicT/h3GfZ2BFhxQJEdjTGuHcC8vePZb/0LH3PKa9oAu1yS/FtHuCsEL8lZpNHpM0iH3Ux8q/IM
SS9CnFvkjnC2dZqnq/oxigGmQNeE1pAmsM8mgP8xcECYJ1XiCZ82k3IEcVYswvSW5n6JXkG04ua+
/TljjunbkcTRyfZ59dQ/gx4P2/IRLseViXCfVOjy5X/oG9YyPifiKRVhshriSib5Qt9Wxt34S20I
/Jzaj3EMlM7LIQJcpFekB4KnECctVJsE5L22zLZ9YBpv+CJA8OH3CoKQEeWQDYD0wSKppYyW4zJ5
eH1CO64xpc0UKz56gvnLG4tsK77jxSXQprpyypVhW3hNPezGWW1P1AT/7mn5N7lfE1XzJrQqzWFm
YmGA7587lJMbhr08Avb96pQbPilqlnbenChVPAID3Pg7mxcjrlyR27Ee8klMwEUKIZoVsMhs3b8t
1b7Q4Vr4w0kTjcSsR3XYE2IrsN7nAunLGbtfSA7TsQxXwqufXc4tmYNy9BdP5+30dIrBpJ5MShex
ad8eKud/QRL5XNQ9RYmcRd+giEnoFim77ZJUdyZVrHooiQwOeg23j1MJXtgXNotH6mbL2TW5jU49
TwnwA9qq1HjcfgeF6/Brd2T5BbrmiXo6o9dzutYm/9Yu2Pcdhh2erf+s1/ymf4Kc9ivekAgqO4I7
Ectpf2Zwt3wcMcSLnamXCw9la9RR8H6bpPtQqeMpIIqshPgPoDgOtTPkOIA5kU/s2s7MfsmQNUyB
MKTsl4K/72yN8wAXYfEzSa4gFOipcfsx0lWc9+J2oy0ikCPa9ng5/NG959VVabaES/Lw2/N5/r1L
608eg4kBvUuFdaGAU+zXtllYYhrtgVmEPHnuMZIgbVJsOuJksmzyrSJykD+UJDTr1Hr9ZY8uyaI3
Sah8dW/TWBwbIgXgnOPeST/uPSKpjO8kd19FQAMRP+eH5Ne6b2V+9aau+G40uy6cAfVNb4sqg8Ql
mpkB2aPsrKq3qIOD6Kk5GzWOesYIzlwY4W/AvJbgw/gl7De4KDtfpv6/wacK3un8mtrSn+r0+DJ6
5utE+3sNr9ysbpQX/l2YMiL5MO3f5nmmIYR/vlKTUNAw9af9wqPGXqCTU0r41d0+ppXfH/e9p+Jp
VXSRhRWzRh0yuON1VHh0goVLjCGTPt5OtPzYTVFD8KC5tyYucnr9d/Bby03csN9j3KKAoIEEoIMg
3McXsjHvuezWAGu20nEsiJBqW67cRUXTxjbcDT4cKjUiM/7Czg3hrS8PqjiGklGPmGMbzEbcILOl
TmfMiEaNOKD1Watt60iIbkZCIIfUZ7jDxpb6OBI6tkSyQQP40jZetSZvIVs1PidMiUKcIj2iukUf
sttpVN2dI+nQN43fg1zB6wGQzhiDU4xWbbwZ8Y4h0aiHAQioo2eXqa+5CcUAWTh2dMpObMiOzsv1
ntPkNz/sElToqjNqcZR5TiPAsLvgMXeiGXmpor7iDW36Be9oYCZMmkx7ZqjHrbezfPRFMYcNoTsw
/Jxgtc1Oj7uXRdwuGW0d/QTyvFOGUZvi9Ux2Of87yKjiEYNwg1Vg1nxZ4aznSHnA1c6WT6fRgxmr
IFn0T7CBqHWwyLzwyGGL+d4zqlU5nL1UrgQYPD2GtgLDO1rM2kz7Yhq/gr18OOlMpPtchPQDE3Lk
BU9CTtCyrEO28bNUg+3NL6hI3EftdYyjOAiCe5Pa7i1aADgK5k8Z8gbpdO7EyBE2VzbuQaFtunhX
n88+w0M+RpEz2/27qqJX4SF70qXcvIM1wPeXu1DIeJSHDaaU3wk89qxNZpE2yJ3EGuSkWjuSWEWb
20qUwgczlIl+PNJNhY8FhSNThhLEbCIAHS2qUL5U68xtORX/2dbc73QmZP2+qXNh+szwwLNDXhFW
Cj5lm+yInkv3uIAX+2TOcH8MhhVnxLD+Q1ljrxe+ZP+DQkTS5Oj68DXGLsFTjPRf71y4jzy6crpg
fdBziZIyAMSc8xL5nof6FdOmfSmSZiXimO05YYUMTW9XzWS16fqAKVhE46JIvbp7c5VA0vRgwNAL
Ows8GBGQSxJft8QWtsn6n2HVuDpWk6ePvcKJ2DDaKoGstHSKY41ZhdyT++N/oVJvXLKFHqx+x6BH
VBgEWI8vrrlFCRLidGRTLOxj9CNMipUxQJgMmcTuDa/Ss10/iWZPOkrD2T1nST2G/lqagOjFgh41
+jBWn7o8fpyGPMXOIgtFecrh90eDAo5q/lglRiykiqP3uYdR+d+1iARQuNM9mhzUpiUwYv6v50Wj
c7EbjFbZ+FofI6SQblok5DB9FZ6w8lpnEU4jIBsionLywZ11rQXBNz4Z4kUiOchOwan/c06MyiCD
c4NuNpxUG0NMUX5am+LrIpGeYLgVd8m0EdpcqPg+OLnx0dvR8QeeBOZIRzbwdg45yUiMQpljAqkG
f1ArTGJSQRQeEk3Ol5WcMOAoLRscJqgGxh9cPRA9e1yTwow7jOVudh8w6p95XztZX3jtL/RApYe+
CicUfhbH399aX0yuaFsfZMv0a9Yw1fTsS1np3by77OZNdNMHSdKjHbX+THvUK4EogEAl6k/qxeZA
B0EJwBhpdPOwrSPDsaU45hrRHNPLN3OQ7PuEW2ETTrJLWIgw2M5Jm6HLT9a9KYzTJdhiKRWLj5GG
icDj9YdoZvyl55hNkwiiYG7L8CMWtrbac7SxwttjfFdalm6fnbMcNq2Hw+2WYU5nvPeYXBsD9JA8
zDUk1y64k7msESiN7pZu1U4vniUH2rTP+5e3s6sbLXh9LEkmqMWcB34Rk/zvVjltC7GOnZgHy1r8
9nkR5a8tQXZN8miTLjZQ/tOQmhHf1ndA0UX/s3rqMqUHR37r0agSJikpbvUeyI5QBjo3NCoOQOPX
YHKReIMXFRB7yXufzXa/iDZMIZDJKTjxONAocyPN3WlCW3BHPsb8qm0mBCY+V0ZQZqFiUVj8wxg5
fgALcR3MOWKYDzWW1ssv7qxEMRsuTjYBTb9s/HbF8yxAIREuZNToSalcXNqKbniofnyA5SAhk+Gu
vyqnCfeV2mv8j5FYlEv/kIzuiw1HTb3EzgJPJ7aZIykLLMHfoQGherkH2mowkSemH5Vzxwo5RXfz
LpHo4PFws62H36m07N9FNTYsR8bsnohjW96zlbq9wqWPhltXbQQVMlZLsFvehm086lHtK/hm+2zA
BVAj9RAwtn7sfJMTxANiBURVgBW0hMSBezzgiqvB5r4oyEsiE+f/1r+Hr7Jo1G+zJI2TbpEsRA95
tfxu8DQcBX+kdNDfNqyD09W9qP7bwSQ9U31QfsU+9LCJEjgZZUN94uxEF7r9sdxsFn9GBUi/N1q0
XK37sZyJK0WjfxNmx+yqF3HC/PPzZL3KDmsWeIxChjn4zk3dK7pXrxN+cKhQyU6JFJKZgteEXEjr
8FFJCNPvUWrN6c8qQSXQuPzR1XLOC1fCFzL2f2qUgq4vpZBU4TsbKyhf3i0faxqGTz2/4B1cHt7N
dOrgwxTAzTaRw/8c6UqeAk9YEUk8T7DX+YhrBOlAx/Zo5pf3EZ7/RcQEKKPNL5ZfA2pBABG/538g
WfVTnvGS74nErCn/EXuPQhS7ByZIIfaY+9+5lDmI/SFBs0kVKMQC9tl0DxcwfIcqTMWjiM64COo3
AY38rMT0d9/o1rgsr3zMuwBAAiOGxlGnSuZDjZSe9EpI8LALcIMvVq2Tu4CrPTZaoXsVTl3DYoUM
nik70gId9KPgxSaHGccRSalH3AJfQD6UyALE5FwfrQZuKNINCROBZfGEW6iFW9B1pM+mF+w3s3Js
lpQa0tWWRX/ROuCBV+Z88JQJXmJA4gMP2aejsU08tYsQvwxr9PUbkmIpyZBM+ZmnkIQQLGZs9xLF
Ku02n6DkA/9CmLN9HSTLzUbW1de0pGri7xDEiDjJefiK4XqmN0bTeaxfYb4mPhJPzqg3Qf5LIC3a
33LwL3z7cQLqZ5yZ/EQbByaEjv8C5HUjLN1SYy7hbrqBmnT6BhhgjY/6h03zWdL4WFlYVwEdITEb
a6OfZOSSc1YOTv2jKtmnzDEW0qmiEwuHnEUeU+/2J2gtP6wPN5dxllp4xtR0znhm8xB/cXIbxGnh
Um/8AjX8TZcmoD9JpP58fiUg8n6CoaATDOKcE9WDjn/F2Vw9kCErCW6JpBHeN8l5jikWPP/83Du8
anPxmo0qiA+TsLcxIUoXQE2s8F3hdgRxBz1C6CJgxVwDvNuUb8oWADt7+154r9WWxlR9OnuT6Nrx
7e9xjebc8PiDJ6StWZ7JXKddTSAK7O++b/88+Y+O37BF+m2/crbqn/zHHPmGYNzJUhndNg0mI4il
gV/7inf9bXuTqTrruYrsf2sbPJbJiCrM+tNpf1xCtZxLU4yac8FOWJpeJOe+Y61mLrm+SO1HBSI2
VyOiYmcgrUXepV+CHgITFYYdN1d1q9XunZGSevhvfBvXbTn3DAkO7tRnyL2xxxLqwydFmJOScNbz
aOeBhvzOadQ4Bbhh+PRM+dIQ/vQavjGDj/vzzlFbf2iNSGsIf6AVeMA5+hAyRN4MjfnnylqxEasZ
zLHS9Ism6h3Aw07SMCcPGONsITG7OMs6eSdikB57tXMl2xSmpXO0Jp9lTX1JMygyY1mEHMnGgYlG
lwZlst9WV2Epiv3p+UI2ajXAsYTij5EC50O4OU3EsHIMOjBTsr934I7R5QAPqtQBNF975VuOueIc
jTF1d2aPbmOFYkV3usgX+8dm00vU3Up/Y7fHmpG1UEGrTOKaPXda0sfF8lirlT3Eyn8MaXqNn4gt
+oP9x1Y3BINRoQ7j7/jJb0I316J35lsttz/79/6ONaLmRzAlEZK7xwPszH+N40zhIYsl9sxnhOg0
xdp8ilHDfQxXG5zrNWMZ7pG4nbCebtzR1YlmaUQLQDug+LCGonoohgL3p38MGgaZBDJ4meIRPDoU
ZaCidndK0Q3y93aX9HqE7v7cJt1zKCJuV+JH7+9S7Rs6duoQ/InAQd8z9tmlxSEkCUAy8+RTtdPc
q1OQ3aazAeK3KRrWm2kndJrP1qUYqTFgYxTC6Q7IaGMwq8KhsRNOIRiUo1icYvMIHpRqboBhPS0v
QxAUK7aGtT6H+i5lErLlXFeoK77Jb7JDpvMLnhcMjD8AzV77RpsMHvmYN/3Imm+y16nb3CTvvaKR
SCcyKD5oBw9D6hteQ+LKsSMi98AyujbkEU5TQgxpAMunb2x+K0w05v3kHYHicPOA+xjPqoexSiUI
DVqcSFp6g4I6api5qUrGuyNjIGUba5hnV4rF4y7wn3TDDiEQPvbNkg+YeF+VlQOC149g7k2X+p+i
kOhRSBCgebgftwfqxAooNvo/R3mC3PsMMGD6iEvodo8lkshdY6TqR5WDPH6wx9cuvjjz6/L4xr8P
vAFlxtVRkNEpP3T0VCzVPQKLwSgwjZtNDYCZzYGtZWXBZzXibwni6YE8lPjqSXTj4GESMRH9fSsz
MfdM9Pu8acbtNMMxtMQg0OgNqO5EsWD9CXypA3zAafruvJnX0myl5+Tk1NCGQefOxSpu7erALrVt
m+FRI1v3vgDI/7IJ30gK+F5dKipfS+rpqhTRplNhU8sUMj29wRBQE6SElXL3BHGNtDTUUYAMVvX0
CCOQfIQF09HVEpiUuZCkQGHbg3P4yjikUbGG1RoYC+ZabPBSeCeAih+E3ni3u4Ai2AzFbzb3oTuF
+SUavIz2ITGhq9qhffwCM/PamNGFsD9KRyFm1UecwasyXqkXm9kXxLS1M/J31figcjQjizGmI64+
hYR7eQ1WFRFKIwAtwWdrG+anejfbRVduhouW+WY+8JPGlXAso/p9jfkm0gyfnuwlgqUVbr6/0MDI
MnxSE+bBA5Z2LBQnI4i0xudnUhBk8WUMVCQgwTp3nvpCPfeNwU50SqWtwMqaYQ0VXzif71TBNtTj
G2wKLHZe3c6X1KOQty+3vsU0OHdb9+AIDnf0ecCQvIaa9u2FHOX9CQ7U3HoI22yMLmA+DsX+tIQk
DD7oEpcYiLCbLH+KU1au+aEmyWLF/vhW6SYHhiZQ47a8qTutDjsMHND94uZd/NzdXTHNQG3tNVgd
iDAN+k2K+ATXkgdbCkB8Oc1xYvY6MH1toVDDYs/82aa4N7BfaTWyuCy6MzJ0K8kR+s6u1rKSR4JN
EheeGreCUOpZSXUtxD2ibVLv0YWpLh2jnCeB2cIGxWGvFF/+fA9+IAf9Lsx1bullZOkeT3t5p/UG
XFZjKY1xNX5+Z50lHkoxFMOM3dszlkQdkli7rwpBDYIfb6xNj5fsfFU3IyvKBEkoIAyYeiSMtL/j
dTQuu9qO3DxGykFU6c+owqlTmc9zO1fingrk+etuMmbPKDJHI6i+epzcOntXB4mcufrpk1D9Ow29
cyPQNv4VMD6R74z+kKS9LMZO94P/ED6coImgfdJ92DBL5GmwWTwklp/eqOOlA4T9wweO6w4M0Eoz
qJpJ5UtTgp73l23zJqULd7jPy7ubnGbX0m83VupJVOjdiOzDHwTtRqHQF0Wi8Wc9mZNSh9KTjY35
OvY+Ez3h1Xmt0H9d91javlH6tXAZv0y1tS55MEf/XVVlVOz7JFKWfkfuZDrOq5j04ydJheCxjsYE
1izT6YwdBVFNzXQ5I1zpfflFWdrKmYNLGCmpgU5no17c7w9lau6oG72IYDxaP/0GX7bpz6gyo6J1
eO6JcbUf6yvOauGaYqUXo27ieglVTRgv2XS3QnNMyX+cdE/79FvTifBow2RR92DCanmzj4jF1SPo
jYkSB8FjMDOi02OANwfF0GY7+cU/ZzIxjqcey/mOK4Au+0rgDVuKliVqqSWp2V/J2+bDenmgT378
hEiOd+inPb8R+jf05H7OUtM93dltur9/jltJ4uNMN6m3dOA4keXxe0YKVxzkLlaHor5K3QWH6IK4
LgFcw7Z3M5AZ9+o2B5BI7tgcW6OLA9XAllT8gktnM+u1uLJIMRVP05nkkRkxYynTi+FBZQ4OtMx7
+seWpxKAVICNH/aIHpqSBNJsyKMvsDIGd7pBtNgxuW2yKQtByB2Gj8pTzCWgDfbf4JOJfEp24Mws
UIZqjF3h9+mWQfEOpAPTZMns3BZWfy2QItv0dfI4MsV6/4bYKzSu3tiLl+w+6a4yn91FZabGq8n2
jKoAFUxOMYv/owsa+2Sb7SJ6yVs8ixiZEonW74lFMbES42XjYqa6OTb6wpxomScUu+uriENvmugb
9EsxegTVuC43ZNUKnvNGiy5xJTXFuSYnnoBXrEeEr4LIDX+w9sM/8+FBSgReBd7DnmHLk3+3KA9A
Fl0r94W9YRHOBFyUJN8hkpcoIv7d2v1N+NwsY//r7OCvhNAtePROkNLQYp5giH/2JGNX4PvZkpWF
uhLe4k87o0OxRgZaEMq90WvCjXkoADFikz+Bq3VsryAEX5z07oBfpje7rzMHwIBQVrb8MtG39Y/b
3JjAbp72CcrfVMKcfFK8wos2bj/ibXQzdWKjeBipO4QwoNbQEEw20eKYaxXY58KOP2Nnyb+HgsRD
ZJslL3+zYfM0yIfgIFWnqSUSBAc/i8hWZ4MNGINR5lg/FnSuzklAn0DbACSaK9CZ0cYK3eeBgTeG
bTEtscPzWZQC6BPbGU9HdCzD43OgJM2fVQ8s9i5R/Wh//Oz71euLZfJmoBQdSKz5cuf5EVFX3Dr/
x6XJRxfOV6Dbw8hFX8qX2pfqgNJg3wEt4heAbvCB96u/kGx/9pgjfVoUW0H4sPwns1ff/9lgX3M+
8Q400trYHoVxkd0sdteJEQiADTzlx1oRS+KzPewKedx67LYqNS2uM6v3XnZceDtiSAhG2+kPFgmO
1btdPvtH9BTDfCXHowZKiwl9LhxNiZSgMU0+/jNGYp/0hsmb8M6PPRKbe1rj0974nxQKQdvsLFEA
2G+kPxqHCX/bP/fdhpxHiXJJoXRAY4aKwhwIvhEuCNaAAvtmo1ZB9BE0otirClsqPHVKnhD7yASk
w1qglTunqRC0iYj68EqAMjWW+wLvuKGHR1HtvKZ9ks91ZvdChLpHK/XhWw7K9viW7WqABjJE+0+J
CMAJdwUiwn2j30AURaQ0x78AfvttAF1C4ZKS+Or1cDF7cSX7lD+CDLLfBFjbaeptONHlevkr4BE5
twekS3/djuZHn5pCp/skxdlweWSk8PVMPnf7ogc4geP0ApuIG4JMvLBot6QJNFJ+UPVgWq/PQDfz
GKlizvIN8la8vD2MXWYhjOiBBe6+hEVhLm4fyTgTmkZ3g+0VJJkK4QCWJIyW/uGp/ACwFsQGibED
ot3kaiyeS1H8wr+yu0FYWSgp4aCAlY7kb9uPId4Y9AgOtje3fxEti9/PeZUL8FCfugucqw6UIcnc
kJIUeM9wZ6r2roIZREGIOramdhJ7vuAzjCOiB23EIZZRz8Y3QcTfWPpRge9UsHgSXGnE/QDnNh9+
J7SiKS0zqlYYYedLIMrD6+ZIvxDAvhU7notm3GL03O47BVjEKxS6TKbomk2mglQxt29DKRMXmmHX
4yj8v5XCw/XXbFD1cGBS4Dhyx+mRVzNG+C/BbSZhIVLxJdA5HDQIZ4Vz8fvu9J3SYABb311Wmxww
zM7wn6hMH0CGpg5PcxOml8v1JmUCuKR2avyw7VW6RCSMCxCq9cLRZWd6RQnNUyy5A+hBzKQGkMrX
+6AEUJh2PQa8z3kpmrd/1rfchunRGmYotl2OObr4S9RcT/d69GV3obQhmkagYnCLNIE8xPQ456ZG
e9enDOi5911rZ3T2BBGwLLzr7Uyu7xWuLJb99hL88+p4Lgz7tgBQIufTfS72GvABegnnPZ8v3wx7
xJQ545fnIIC10WOTexbM++siMEoHj3Jne5t42fCNsV0N7zJ8Ei5qf8a37T4ziLBxftMv1jXgW/ia
7797Z9/tDH98b+hkY8Vy9lVEQXV5+q/xQ99ipgq+ikOP6EYF/MLHxUpgQlb8C97uvMltYAa8zifn
s84YjJcDxgAq/kIIbRpYnjhuWeXdaWA8QgjSJdc6z+K36RYA1sWQdfIZ9ykAkeRJHuDmbUbZ3IEy
0GEJsyZfQjh5Jp8eYBhbS2BPWvkviqXa1a9OpyMPzDp2H2wRwssDZv+yB9hgRFP3tVSIGbD5NBRK
YJf+tszmZgNn+JJ8TKtQAwMGL56Dpgplc5FargEhTDjCRbHNbUmXRn2N0QVeaqRaW17v6WPvoKdE
2iDPBWZNFjfPF3T9Oxz4mNS4wgtG9/xdP0gOizvqlN2NTXa026QozqopRBXEKph0nIL2MQPwCjnZ
buwU6Onpi0Fw0qHOvvsrkmd9eFSbDLMIJo/wb9VF5/cl2uWrR4W6JKndQsosU2ysPqTamnQg46xK
iiy5Ib18v+Ie00coPPDct8ZMYfVyV4OADSm1dOaBFN9EMmN45oa+vjwhGqO5g5jUUVySVLDS8fdq
7MchG5XfxERulOLOEdZvXyhs2vBdTbVXDFP2gEX4VvCkPz+/hi8sFFSvuSdYXt3qUAZur1zy7ink
g5bWbXq/Di8sw9K+Ym0h9H5ZE8s/jx/dYa4C6WyafqOTm5jCx6AG6k0aYwFbwe5HWrzpKwg1UfNQ
Yw65SdVCeQUfOcqxA8t8UGT0N80rbqswrUIsQu4mnh9ojo6Y5qHNQAD5pjU1uWYiswGS73STBwxF
fewZLwWkvBq/DWSAzxGHJkjjK6TrgMyitU6Y+voQTbzMEDqRbI/SA8MNFrJ9ZQao9q6wphQntW6X
XMqMjrUr5h0iknu94k5nDu0BANbn7TZPe3Kz7EBQ7aVqj3UekdJF6BDKP4eLYd8mBnsrpahhP87/
akq8Ph7UCxn0y6wLXm2otVHfiO5YaBS2/A0CI1nfno7qK45hBfv07+f8ESTy8epvQL+F1m24NtsQ
4ZNKCJ5aOX0mboItgVHOuiv8NNHilnfkDJlA/zs9SX1BvCLoghQfVnMmSLfedTvjOlnEN7DTMlOc
RmSwOxZc1EmdyM8Z7y9zuGVyQXX7s7m+TeWr4ATwW4g3FpRJ1Du00f8gKCHA8QlKRDkutDS67vqL
Q+KLYvUmikEj3gkBZxLxGrbcxNqGKqYYvCxPhtsfDoe/9l/OBj0ZWLpHafE7XUkPw8goSBMCw+rJ
H5T8lpL4S1ndgHxCk//JSeB5vFUz2MKsdwHRkjg8Bn/2kJCs9QWsrfU9UkJnJ8SoR149VwLOPIuB
Nnwm+XHHG5ORM63E7EFJMh5HGzjwFxW5NuQRey4p2iXOeTTYQo1VDOmjEXSJkxcuc8FFweHF4amK
IqSktYcFZxeULhakV2b/+/MgpWy80oQx9LMI/rqxuRveJoDWt61HKNALStnNhuboueFa2FGCUNbJ
A0F6MwiKYGT3wZDWdkfw17xs+7EBQqs5moP6/NyjDdrdyAtmejaxDmxPbwf5yi67jl4QiFTw9C+w
gAF73gbmC3YUms4avN/ue1DJ8W+7Sp1qfcZvKRPcNgWaRfktF851FGb+kmeZOZ6ZwXT+PyhUglSd
UhUy5PHxOFbfnNyMzPQxeN8AufR5dJnCjhSXJFIqse/gUQb5TlkjHyew3F4k1wdlXu5oX1ssW0QD
KYk4o6Lj8rxHVUbXU7L8/hXYzGnlSLVoE2bfwVWwqUF1KrZfkV8HTrYj03KLysbMgY9nn0E76abD
G4lHVLm47eXWvm+NereoVlwICMOVYVs1FqwO/uh/4dM/9uuWVF8Xk0RrpumVfbkNr2eL9FGbv3xq
7uBFioEt+kmDT6mFaKqfGEm7qdxyCGqgOTkl2uxyJKKneLpaC+bbnKFM2uG+QZrBn8ceu2ht+o3/
LiO6WGBtNlLHLJyTPFemwGk8sM4eVmspVEusdMU2kGn0iIwqEQDYQ/0vcDg97H0B7LEFjzKnRRcN
c5Inn+5W/2s3jXO7D81dT17cQDoKu4vfbDLMB6BHQ6mohulQZT0+XHn0OxorwPrLgXbaMf+eqzfG
rA1tXSlmOxg3BjIpADGDzHQzCXl++qDi3SChvy4eYCYLC7csyPeJYsuAxsvnyBqnEw0iW4oesi3j
aO2axhQbRNJe6N8OEsCDqP5GLeP4tBdACLQsrBs9d35DJhvUFYqyRTVCgW73QhApcP/HkQAZGyb/
5/ZL9A5AbRiVGh6dBGJAgGWkZqyM4JaK4TeXn04wb1zMP7Uv04X8E8Sw1hglYDZx+Pv5s4LzIHhu
1tBNgmwaZ9vxuDnDh41gP8m/YWub5QySnBY3HiqenRn+jQvgMOKMHt9xx8Y5/tPgJW1rX7L7jXho
urvzC9H/8JVPtLFkNRoRrvWdSDzXAJ4VjgMJyxCaCKfrjdhT7/CVFI3z5g3gCWR3ydxFWXsiw62n
05xE19x9MdxW2kY1POTx4tKxF6lMB2rvZDRiQAHE9+W1UMm2uoK6ARxC6lv76L9vNvNjStgTqKoC
o+srh7vK6DgtLyK/+eG7ECkij3rcUz0tLJ1E2hzQq6Ap2GW7NBu8IGPn/WvY7yPuF1bYClgzMOeP
Ma/4Awjfj/Xc68NsOJkRzM9g/5sN45YeSNJraqJHHcCg13Yo2zWDfvU4/C7n0wskCSHjVGsUjc4t
9fuPRWegg40/DHMwaB8xUY0xZdyN6uNeIXOzEfKb4hEbZajIkXSnWH6xAaGpipfmqmPSyDVPZMJm
/6zrwMiWl9v2fIGxzu1jfsCz7OddA+v7iIxikHovbW7pk8dvZPEzHGsBn6qbi4pbY758MTgr/uxw
KF5Q5wnkRMgR0VeZz/AHs+C2T3aeiwe0osdC3Sb4CDbRzgSfInZX24w6Io5HBXoICg2AFB+njitQ
BmAFj6/wpJb841FYHrXzubGei9HQo8HIgfPuBWLiBslAtZ7PESJKYTt4nGq7AJI/fVWfFjtL1BIm
cC4TW5gtrC3G4r3Tb/RFpC71XA1J5by12wFEIbnbCAixcAmn35GmCyr9/FjCH0oLLVLHL4ISBKUt
RD5qXMBYCQ8Whh1ALXZ00ZX3GqI0hjH7Xhh6uVHOf+Yy6mOXYRZrTocp9lSO9/65S5Fc2T+GUcl6
UkD+vnSjjAqvu5zB85JS278iu7fwaGOj71E7U+mZr+ie4L/2yddf2f7Jwwplk4GJI+MW+SqfKe1Q
hVPsTdM3PmQOZ6glMxbd9+4VHkvuj2n8Fkq9t/yPpDNbUhSJwvATEQHI5i07iBvu3hilZaGiooAg
PP182RM9W09VWwpk5jn/dko5HX6QGIdQKYcvsavRwXA0kEN19WDt106BszFzrCxW+qMxQ1L2USMg
xEfvPdElV8kAeH9OGp9ZhNIzMvJJ/ctglAZtez7LGhLGHGMQWKZvaVOlWbZTdtx7P31enCHej5qq
coEY+V0DSXdWmAE6HuHHcvBMsu+Y1dF38SCL9XzSadNDGXx70mHZZDNE0NAcmm3CP6CS/QAj0WVL
Yr7eoAhoM18Dv8EU3zsaiPX2U3pIVr9NqAHVkFLZIqeJTMK1u6R+zArZLbGX5ZNvkWiKY2ouT31J
dXALH8PF+xG0hquOuoF7nxuFe72P2809RH+ux2oI+cm7fwbXY/HAgrVRMkgoly66pO57sfeNUYzg
AVM+Y1nxnrqrkloLrqIlMnF2RY7gggWqbWkXhIAQUvfjFVOtXMhfbxgVrlyjWAtoSfUzWoRSm0C3
+JnqXVl+xbI4eKCB+ZGoLCwuZCuowav2e3Oras49R1wVmCw+ffK6ezfYDw5rQiMpaaiJvwsjXzDb
DBk7eOSdjMOofLvtcFSztfbaDCpdVcP7dX2nK5VjXGAPLBqtGpu01O/RkOCV0hk0s+crtOiHKANF
KWoOI0OJEHrikOkRclzgChZlIne28gI/iVtICigaRPqky5WjnJqANURZfYhM1QM3A3foF1yvbgOA
kGp0qa1raX5Dig9ddeUOMHvCRd6NY60YdmX6A9KYiA6me7CHH++q7UGlMnXVtPPyEhqXHSjCnRp0
R0ckvWYvfdFBTvBxpVk1nNBEcTne2l7tjzrWluj5XaIYeA9cJqbddffSuWYbXQeetsmKiJv/0tyb
5Jf4IQ/hixum6w6/eQ1jDIRAjD361rlsEtAqVDAQjC//gzTQ0yoaNsZnlH+v++pppFwGcpgbQI2h
cTQM98lMtkHyMd2nskaBjzb5LoWHyw5sDzmvKqd31oHmaoOI9GEwE4hd/MFzKflVmeq2xLz/TIgB
KP35O5y/j79zVw5G2wbKjtY+vp10akWc1h6Ykj7jmfscB0vuRjMjZWTYzDowNK/6o5KtdVCrI+mG
0i5HWX58bt8PTmDCHN0a7hZgZWBToxKZ/NkoU1Dpbq8QuXBb3WGCwzbmiO2TV4xSnEUxyV2gQnOn
GXi0ezZ/+0JFg5z4h+aMMmvRLg5s3SiZSKBuHZM2JZCF3AmL5IGm2SZF8bICYhTVcaqmNyoAt4i6
oX2boAGBqSJlcYSO2NQdsMn36EIrvTHZLelbI+XvVjrkohBqGzzH3+CTNLEFJFLF1vTx242U38/m
tR/M2hh9A4QsZmfgIXayWRcMFfuGWpC6K3nQkceg0HqsRNLTf3ItRb7EnacF4+XHvizVXgR1arM+
0PgEo9vs0TkZa3kBG8xGM+5pEII7oj++fJsWE8FPz6+hEpZHhrKxO8+bpDk9TPu7BbeN6xFRUthu
RWkx3KBbNfBjrWk3FJrAh+t+T7ekmDy4OjP5j9gHbT5EPdlSCi++s77wueRDTkLcXNs2paB6TcF3
rikwDaeAXzJzbfSmai0RkdTJhfFZM41dEk0VAddoElCGUas/pxfJzg8i4RtAesPhanlUrA8wDZf9
Z9J+PV71fQ+7ibJ5qL5uMTCjPr1TGJLySArkCZAKGjSlBwkwwVmwY0Do4ZO2d3EZhHeQANmWjohS
cR8jI/ig9yzc3iJCksfBo4+BrgyaE+6qUJXg2LjAdVyt5F+MzYzZ2MtXhyR2kDGiDHiP0hTBJro9
DfmLDfsz0RfQB/7VYGaMspW9y8vTB9GlfrgVopD75HEJLxLiGwBP91q7hIbqDPS+AOTlPm4qgwGL
ivPCgsZh+wqJXc3vR+YPOFjwrlge5VjFPDakSY3lPB6+xj3t7D28PfxOCe4dITgWtGmfcBUgU9AV
aJ70Gpfmypw2S6pKdc2+B74G/h+aC1hpD72OdGySSsht3gpocr+skPmIMFT1XBn2sPK6C/4f55kM
Ri8usfzH+TSUKLsGtauN9e3ABVJ5z9FbLR4jaaecZXbm4JIUhCJ0uitpYMyMV5pQg1oVvZlvLq9/
Ax4LVKhUF6hQs1Qamb/qHkYAerABQteVpN7dbiPjHeg7WcYW0tJ58lnHnUTAM+Kz7rW6js0vKfJr
VSVdPeqYgKZzK9HVaUDQDEkLldTa3Z/bL7Hx0KvAe6pbpAOS1L1vvqxVzu0IcytVNmUyymq8OeVO
f4ytzGHHvyGUfHrKcKW+OpQPs7vqGnNj/t2aud/UQcbR8lnKANxKTcAUjtGSyakIiyE0M2WJVEcf
iMBsvRuBsIFwXvvw+97egMHZvsMa1wwqn4Qaro+sAOi9wdsCXKK4EG7onDtmRH4dNhbZU8Iv5XLh
Ploul631RPQil3bf8XuCPuC2+6xzzyDv6obo3n+c9R5e3un2g9pTOfaqEEsXaioyIoqH+wE4ONDD
29cv7JICDvKOssn76w76CfO0B0ED7Rh0RGq8oja9184nbdeAujl0Nts05Jx+lKIsc0ln3RAhxcZ7
S6RfA9JUDKvR5uD0bDzS6V65atzOUaZ6VA5vxDZeM+ODsikx7hawWWZhc0CJ9akyZOZJyCutZ2V/
jYB1yfFoSkH7ChgAQF1Eiy6PqWGzdtUPAz4Ku+9wkcF/MJop88BSr8DgZZR/Ul11H4Ndg0gbtBJr
Ijp6xAXcA2ZboZZRaPVYg2g3r4AzPCrVmeP/sTbbBak6+rRpAxWWovLLi1v6lzmpAE+PKzzKQGzE
Q4CyRbkEmRJK+LRg7u7SVKUi4N5kfvWF8FpKRnpnR5Zd9RrTRPCDXks2hSm69tLV0apz+CmOdFT8
ClUNu/iMShwgRdVc5WB/By4FPXTjbXlRJ+rA1/4+EDkyZJhTb8wRQNEgyeOSfPIF1cxFc1TIX/zL
Cy0PmoGnruvGzsoTdWFNcfB0qs0HhXcf3/YEXSS9ylBKZUcrAyzlt3M6LDjesbahtvqQ8MBpCaWC
c6AMudsPWtXNw7KroxINMQdI6PV+rhPIYKi9lJaP8m74y1FGvNtP0/q8zWys7M2JyZz7P2JvWXUZ
ZNjyMc+hBL8xzXM5ZR3CPx8/mKtZ2n+gFj3azphFeofZjpuoiOtNfjg/4St2V7qHY0l8yFIZMGyw
fsbyIeVIA87EzGlw26DFoBGAnTSUlfXIaBgbgfKVkr2JDm18+wJHWsCdk8MLzd4lJjXoSz7e0nyP
LMRUnbECYAEHMGFWFU9RIWOcLPdQSL7IZ55dSF46OC8tAOJ+tScVEKx0nz+oWyoFQfuPBW5QBspK
gfKsP7O8EKfO/T213r8XJh/K7mX6Gt2wAs0qg0rZGSCEXnZPt5GwGjk925Disavl2e8dja3JLm96
QDAt5kaapesZl/jd3GPfvrrvLUCTDDJSzZ9L4oCo9K4AEpL7hDiIWY7yOKfAWdUw9qjEPHWYUAV+
ana/27TTsFXYg01Db986H21yn0IrVAG/z/NgSI8JbcGC62EZuzeFLUp/zc8fDh28sq4Gnlx7A8tR
q6gyvA9sgBJqIHGMmbXCWg0G9elw8V4/jLei3hrLVmRYgYmTa6aRDUHg8w3w54LYBtAFrGr+QG1j
TEuygaCJrB/p4QKrt8NpySFQennryDuQ5YKraSa3Gl1XeiGvsvvttQj2vMUFZ87VQ9juioQo6ze1
/FyHMQKFxh66I33kozsBaLQYJaocvGt04qdfnaGHwicfp2JCgJ122LXrhx00ur15YMZE75nsLlDv
zjvB74v+chtsQAM7vkxWiNPCh9rndLn0tyw5odt7p0dchrkXgfh+6IRD6CkEOog+NL71GlxuTrDr
3IynFT35rkpY7/aNYcADjj8oHbdtgxnA52X6hcpA+wJQHUBUccwhb7KSWaDoIoIIcdzCQC0wo4pG
EQJGPdVHNTUhyS0XamvSV+DYj8xzdtClgDbrU5FPQflLRgvb40TZbo8twgBhskCQ0gVF7pLVK+RP
DWDl5vT82wSmdw4Y28uygmYGeqPswOFZ28vrCPXuEA5/vH+v4e7Hh/0Y5YPCKDyQ37RG4A4RwSGV
puXB6aTom2+H3pmdaVQ4S3n1dNna+cVHu/ipFp2vz5W4PK/NGZ/l/SL4jBlux+fonfsEEsgSaLwJ
pGdrNrDRxIv/6jMp0h6SWa/52xy+PmqwbLlJ0Nj2FmKgcvJTO/2+Jf/SIGC3TSaPKOk4dyP0SG83
2Fgf+2Q97SDxvJ6RSyvkD/P59YhTAF6Uug+KD3zHGk36H7gUy+nc1SDHmW/ZUruCDOo7UMfK1QV+
iAng7iQMGAyCaLkUvjiViTOYOLkdPjgBWbhZYG94i1cGDGKePiXkr8NtcF7g+5+Q1Qm+/kiZAX6P
33eciQ8yrg6oWg+vWQ5g9YYNGAHg9fAAbEf9IKTyRm4rM9sYsV+PBvMa5+dPC10mOWSoGCLaHi6c
lATnu+gyZ7o34iGRYyRlodG6dh6F32gNaQ4IKwcX5K/gsjk/mXqDw6vzmKr4gD32Hjg/qbB1jCVg
lbC9S3mNYBx+JL06swT7/nOdw+KYzuwLwCA0Uupy1gDDQ4JhylOgN70ZaH0SGEk0O/AY8zSfMzOh
jIWkgNyubJT2jOkx+Z4N95iskylzybm8QD7OEbj7iGaWQZm5c40pHu9ulELxTqCu3j6zBg7JDO0T
kQozL5EHzvfhHSS8DfIHEXb5o6/o/nAX61HpvH3EES+Gq9i7D31y521ufFIcDfW0nh5ADnHmtaML
Eqst+UrCVJozm5Nh8Iu3AyTFcv94QGWQGTOZQyHiUo6P1lno2nUfLHcLX70db6UpM2hM500lCNLe
VF5RTBg7CvYa5UgR7hz8jz+1o0RxSTt74qsk3Sb3La/BLdg6A1s3p9dyNLhS7wgZidhbDOIsUTZ5
avqbfSaXFWfXSF8+oHUdZmtQfvJA2LLsSoTK2DLCO1pcaBjnYzC+YVTc0YIQCQYFQP5NfG9HIIeT
h8ELM1yUH/jbX2fzv3ZE1n7l/OXuFbkRyxCdjItvJ+MaybZxbLWwx/NsXy/8sAcykxX0SdxFAJPl
WIV089sN7hUB6Id0FQvl5iICfx9cMa6oRmGRubc3/7pdmMT+7jFsO9qGYJ12vHjLbv21F7wCWg0x
ZBo+6h0q0eU6QU6++Qsv3tOJVWZJ2vlswpDlwn/O4bda+xIA0pkgL8UtlkI5KP5oUVBUC2uaLrpQ
6E7qUQMHB9gEAIKLLbLxIdG2DxvB2O+ht9f/4hr/KcpRcLOysJVhH9/KUELiBfp6DBXrdLd5vskO
OGNEWassipGexeW5W3AZzPOdNq8ZA1kVF5QxEbXc0KRZ+EWfpo7eIPkkHQzC7BLSTSkqGkcCn+0s
rnh2WFs849/w6p0xdp/EAVA4JVg+bQomRwBY4LANVXoWC+ISpff5RkbCCfzMkTYmJHGCl84Dsr9S
WA9HzayePUJjXSA6jumAk+tI4qUiKgO9sU2fnnBNrVClb5gRyobwGwF5CZYRjeey94FTvAGJPrcr
KWKHABEiRB1tUUueeR03tjR5kATj1xu1Cy59cguKo9nStTodU2E3r/nvZ0SEPg8e0ZBEuDlVaHi4
gCE8NaTS/l7F6NG468YHMXnwHHdBK4AhFQ8fSjW7F3dVTJQBbUfuzNAy4ibKCLkV6lSU/wzUSuCc
pO2L9wr2wdeNGCl5MSGUiX4VuyXKvFTaZj0YH9+s/oE98OrrayqM+U/de2OX7X35z9xm6UsVFoEM
8JdcMSPgbdCGaEHjI9hH7y2E2xmB8qz90532jPgg4VbFnvqEZu79J92RSCRTfNagQ1uNVot3VCe8
fswLG7G/vJLeGu11+/f3MBH+n3+xD3fni7zqx1xUyMpATNB4YAITLvzHiMrb8jAmbjoRRcKKIMGM
L+hua3/CW0BJK8I6s/XhR2wi1ryNO2Lh5yxXx1wqEcmUUfUMTVflz2GOMhNtfIHUZ9MZOG18WMnz
YfgV+Irumi5QlTZB5AJxkfnEiUSkV2M5I13PmmK7FQtaikh6oWrpGH55ddUwlt1FGP6hhhGTZljv
oD3Bmkg/flVMwcWTgxbwn/hLOPAkV58No6tbjwWvg6bX4qfdHZfPTeaeGYnsro9X+1vcj5yfOdLB
59Q8Insm32lknPURubgRunvJ5E7s06Fz8adFLJFpIbADrjEIjfdkZRQBIMYFWYcP5by0Vrc4n5Kb
D2fDlVVHL5zfJdvHj0iPuaTkC32iFcmF4paIwEHw9wQ5G/pJiIS5EAAm2QSLsE5C5pejEWcHjy33
jeRDdpFXUv1xB09DtnwjDwFgALH4UxXH6N/Xb4BEX0kX10ABNvKdFu9hII3qnTrp4FuAMTkn6ZVB
F0E7l9LLfh8ZnoKZRrL5Bm1yC94jBPsuUB5qDP5pjD9/ut1Pia9J6NYCDitrDhDEmzndk+KPbrg7
eC1jXQBdGsW9JWrQL1DkMQRApDgqW40vqV1o7ZGDyvN2DhsP+L+t+QJaQekdWWO+3Iohyh+keTAy
3rXj/EVlCsKjIHwu49epBIW9egPkiyK75Vrb0pJHDVDHYy82vNLkPdj6i0xQa3JInyvETu59zFQ/
JIHD8B1anvDdYrwaCXEcPFkbmvh1+UNiDXC7nij5aHNR6FHJiLPjQS0X3AMzolHrMXeEsrXTlZFO
bZzFh0HEgQOl9kXHbtlwOPp3rqqeTkj160cHlPskLTPnKbrit+Hhj6yOjeV1vVu280uzvJCyYsYP
yUEOy8FXO9lvuX/oU9B2pYufwyTzZaZljGVqQk5C5Xig5NA1YoYdQ4pJWj8ci5cLai/pjnJYd5vB
zdU+YOSIc975HC7rBQ/pf451wPxFvbW1gyso75o5Pt6wodGjuZmxWTxRx5ZL2VPh3C7EynOkODkO
lhQ99hDWsmC0EHm89xmEvuLrCXOJyt/7Eq6AaW3WPeiYq1TFL2uVDSfShyKPfdkaX6Gfdd8i3Qon
ww/KZKYc1RFAvOwZM+WylCrbqqakNsCtZfcRfYFhJqwfC+RsRBjO53zXwlz04v/eUD2rxgTM9AhB
sIy9HQCOO5tHH/RhayYDUCOM2F82xzsLa+iAQmaGD5qRDxhnOJc+ASyFVWH09TrcJ8aoe61bKsai
WGcTCQnq6Q3JwfWlMmI+4tsFO+XJB/48V85zuPoHeB/um6Zyy52ExUXCJOLB9/Du9GoMDt593Bx+
3y1o8foJNZ3autVPs1QHgcwpu7d21fhDwIrhP9SAgxp6DPjWPNUtQ8uojOod1RHFK3l4VtCOsy7g
Psq4rNg6sglHihkWmn14QzkJ9p6oQySRH1wRPAhrvDrq+fmrPyltnXcfDE4UWnDPb4/K98aER8UR
EA9B+eDpD8tl0zDLkJuhQkh+nHeKu5LAO1yXCCq4VzlDeQ8zyCeSntAvjcoOrHmlfyfG3csQ3g6l
+ZXto2MBqPr8+4kaTFhUJm5PRvgHWQPivIjKkbtPw8GWAKMg8QDyN1XFL/E736V5bJZfLiAJHA8u
BelAAHOfwutwmYVofQ0HNBE8OtfsVz2SBlG2p/tAmATKYhCHsLdmGPW7b3RhWU/KjIOz32bM4fyR
gFLpPPlr+5ajO7L7W1isn78auJNB4Fd04Eecn6Ns4DwkG6h8AOp37IuI/0TAkGOF0IPysHwwA56s
Bw5P8rWJQHAzxtErvsm+SuUhkdETPYuwePnfq2/90mtZVSCtXuiWSrLpHUsKnpeprHBU/b5KH/W0
weP5EjLAljl9NzO4XCaX2Udkcwj4sJoTL4h2Q9q2LVY7/XvSH+jxQgu9Q+byZiVwdwI0wf+z1UB2
apnUKqd+RPAK8u9Tw4vlWnSO3OhRu6+JJAS+QqXWxorp816LJizzsVGsDk9/+EOwSGO4m2HK/G4N
im1ngfN8G799r3QUWYXjI0S73lxJj1//bHm3IpKtRMfoha9u1mQrEhGNORJN+I634QwdNOICeSv2
xk8xv/GH4W3fHmJAM3nysJv2CxxvCIlqP7WQ1jLPXZUjVvUeMfn/XE5cfGwAOK73BCOShXFwJed1
VCNcKN8RDxh1q7/dc2CC1/mDLSldF3B/gGyWnch56rwpjB6qItKzXomopsotJ9KpOWU/yIWl6YUo
m6UQ0PnT/W3pj22QBhFKWJnevbZz8OtDqM7qUX3EOhmJBKYs/sDgIOkErLHcWVB7wQz0Bn0j5z5I
RwEdNS1pIclRiAu65bdDxNXqkzIvjw5yUoG9EveCS9DEedXGtX8Yq/MREdZskm7t/IWj72zrMsQy
89LIx6tEPqcfLQlecQ7LPEh9hKl+s3gg2Ly61YSZDkJeSm1OyUEAAb9hihCZrzik0e6A2zjDLRs6
iLbslb/1bDodHLlwDs7nZTEhHWFSTx9MbceXNkNbGlDugHmShrJRRkzJy73ifHfTFwfOzLz4QzqL
4LbI+UEobEfgodYOa5+2u0A7Al+TFMSEFtub0XlnEUBVEX3/Lj9CEWV6wIvz91h6xcu0PkreyUoO
fo+cJR6Mi5O2ZMuukeTx3DBdPPgSE4o65rfg7HD1lNzPbiZHGdBqPJi3J2klIgMeyHjA/QI9uKzb
LbgbuXRu6yPeCE9pf1yebeJiAzsPSAm4b7Lxi8db8gAuvphD+awe9BsQeR+in2qO6LOQW6qz6/ip
eAjlbp70I309cpRg6wYKn5ngRKueKpafYi8CV/3aEcP6eIPAjh3jD8Aezv/Uw0NplHLtxFVCGXgG
+3uyIGavzddirXMHhTdJxCwBk7DYQPaRw7vajVFywG7kOnW6o80sV7jDljxaUDjIvQ5RGtyOGqlD
6i6dacsgyEWEI+0ogFRSubLkHxYiPLFKdmVlYzg0Th5xBKQCfqpYrVH+Jtgm1e39HnPhFl/HWiQ7
HcQT7T82zLVmS9x+m51rc+qDb7TfIyRGv0chJhSeQqKKP3k+RemOs9SeyivUdUesKvFyiaa7CKI7
aIjdUZADOimuhBvT30O32gpV9Rbg/X8koc+Cfbc+4m2OsXximiHw7M6WateoGVCaWd94+ZXpBUuC
4Vxr14yqLGS7BXn3kQeX7TllGYqsmBc0U8a/CXi6+YwMWfL/2atIK7sSZf2IGYd+c+2U4UPFvyCJ
K25ZL/vyE7UsWgKLkXjrkaJF8biCbfHOKjOFRE9MngRII1lTyvGGljgfnxFkQ1tMxFQnRHY94Tz2
v7f+PZ6zQHqEJ0UbISM+LBmoC3Dnst2lGmyNXW/4I0+kXPrLxfJksUaX31FmOOlsgFz6xQbGbILx
WSVwwUW8RJdMWtYCo+N2T0xVR2Re8Bal1liYeR8hbib4APtNfgKNuNXyfCGwJmvyTjbCtP54IuLW
Y1/UF3vGiR2ZL7sSzy5vBqlAylts49w5Iy5meJ4+aZ/OOYWu5kMSsguGZmer5puc/n3e8lgh/yNI
mveFWrMNrkzaJO5vScUlROwQwoodpcyM+m1s3asYul6HZ6C44ON6DglqICYlcffm3NgSoTXJl4mn
TZOSzvnuJuiYeWz1W7yR1j1gq3YN5B1ctrj+qC7YhpYkDu731Q+RPv/25jRtWE9CdP4N03wfRcHp
xEbA1nBOo29IZCCi3vR8PwLsWe65JrGqvXkpna9y5OqYlpBVP9Bj2tPX7Mi/0giw3SEhdAswL4MX
XFYYvJCrAZbPyJBzzmdrmbLUQ+Vop4b71h1AR32+SUQ+2jCl0UbnOwuKJAh4fM5FUGAuCfCsgrmf
sHzA5IQgyeruLXGB5ejazWZp+fJ4yjaEw32IRWckYp+wTDCEz0mXY1bFfv9Jny59JgKnmB2TmEWi
PAhj4ik3jzefyx5F5cZOeWblOKcAcp9awMCMUYCWlMlwTPS01Wg29B5nHlMgb44HCH5bR2YL34PW
Uw0yy30bNvYTwkgQkdpbikBGMqMTIL+Ox0Db0dgJ2Pt8o8B1vpafzfUihKcNzuWIODJZd/Agy+rk
julMAcwMM4lgHkS73EjeUTj8MZ3NI1G3eBQOdkeOrNOkwGdF9GBiN78oETRb/U6wm8CY2ZsPXaZP
wSSNr3zDM3iuNxu+A+l0OQKR4hH4txVez5SxQTB0ko//cTsfMV3yc0BS7u0SSqNrtHvasf7z07kW
BqoxNIVHXVdhoGR8CVUvDh3OviE9ttWBP8p/gDzI2PGXMaB+BCSEEZaefl1M/Pp3Wu0rwnFd4eRE
4fUJ7qdBwoxSNsCW1Hn7SPg1Qg9kzFc4freuIlaeALqdQbm9RYXlXCc9CFYt3JvQwJ13AbdEhIiP
8tlTR6q6r+UboPrKf+DpJLE/uiCGEYc6fByE01OL4GLYwDyKtQeYtfsIzI9ffxOVdAtGb5F0NrzO
mT6byDtO2bd9Rk0zPgubBT1iPv40HoJqVx0sNIo6eJwrWNqZ+kWE/lZ18CX43ga0bpwrdbbKBiTP
84FDb9MRMdTfok3+cZBdxh8ROEJS07ubGIwOlO8cHJvaS7h75GyTY+JvvjH31ThBMVVL4nCcge4/
IiW+JuqSUK+1+otpGNU94CLYOpkgEIAi2r9XnQ9czFL4aLF2kUdF22RXGcFWxLrRb968a2Dbpwpg
7jmi2DY9dQfYh5qRb70P2eiFKplsMHpbET8g1CXIDlh+IzarATeqNWCmHpxHWKaIAgsaVz+NiYHQ
vyMIBuTh+DLcAc2+/Vkh2/UjhLdPhcKLaawixXAJJc4twczMCW2hSOSbfY57IQi/xhRVgJQCUdUT
5EXwn940Ep9t+l1gRXLxg2G2tkLFJdKGt3nhtZpNNJhQZwQRvhfCW3GXazzmzutXRL+WUSssauzg
GF/eLA07nwOie+1+AErLC6QN0l3LE9HkUdrqsyjlecgd1Uh6nnzDG/JwnA81VfN1lY3FsXZZoN0A
OoWYt3EqnJEl8VtB8ZOtwy/a2v7rq7JA/KGD2A+Ik7Cn5YzL4w43cHWxsFxQjDP3FtNFm1akyAFV
sXs021wLLKcexlYjrJbzRiBUiIDpHwnHE4nl8muixUbJ5cen9/WfjT22HrCBkC2Lm18Q8E1sgHgv
4lepMmTFVF3ORgxALzBQsubuyzopRUo9iy0bqcytImtrSDUL9/gvFsQ78ttMt4/Rv/OJs6ub7B8M
RcaTs1wyGIfowunhj7Y5+b9yFpvKgfV1HdcFBw/HaEeDKQouwtOJY3g4DQ0fIWO4OXTnZLnpV+zt
GHTYFVi9196TC59Y7Rx5CPbj5Jwi2xYZn0qyHyMEGQ7tsWQrmvP5kxZDCBz/8BhBflD5ojRBisPX
QKK5LEPE09pIEZvG3wFrv4gcheWH1GE+sD3u1jRDTMPlmRai8lcRZoj8l7C7IYcHAbvY3czQFECy
CGcUlNBrJ5KAhX+8vq4qD/GqHN8Idem8sbxmDXHij0UvQAwztqOpysgBrJVIDuBpiV9lMgCnCnK7
yRUnU5byOY4QUh4iLrzThIA40xvBu0VwgLitjw8KEaoLF6dvS4fGOrm49QaLuCkybfnvUMJqUwQE
RpP4z952iB7Ei1ymBwqk5XXOQ+3ne/F13CycO+JuYeFfVKvMO+xw2q34J8o4v1q9A4Kf6DnGyui9
QkwIYU2bwHOd84IP/o8oiJR/z9GNXFrZ4fCPlgwZqENaqbG2A9fBp7UXwPp0yTTaUx4FBJWl5N2f
jR0trAULvQm+ToWH3SupbDQ3oP5LTR6MX3kHUzx6heKY63ZPqow8wFI3w8hGRi54WKhF7D2T0sOi
5dQELQRndSGsbmIt1pszTDKrC3TBoVM6QOTnnLC0JgHXCpRtQi/ShNkYBwljkel7PerJWBAeyqYI
rnPRs5I9yrW98vN4REe8LaIT4HCIDX7AmPQ88Yi1PFMsWo8QZh6DMSU2fGHvV+s7Iiu4AYdZU1DF
nuiySd+hyhEL4eFEUxamNzgZUCAoV9zxeOBuw0X8swuBswk+w9bNNuC0Dty7eB3ICZfaFDeQSJwQ
y0gk4J5JA3QN9/7y7hvTK8Pn8TXq0+43i04H/6RxYd8UTw0HTR+cPi5OxGo7HBNns2icZPeFSYcv
jOSTNCbg5fLT+WaADeOn+cOf5BunywSVrQNyvsCbmPCbM6gVgfmEs4CCjisXW6TIp6WSxy31peep
vaazlbgQ8o+Pa00HAeYDNyb/7ka6+zva/VCWiglL/YVQd0672jNErC7ZWubD23AWEqp1cRrvLpO7
B5Srnr5UEISg04UZFDUFzz/bHke97+E0ZKj18hPIY9NHFO8ADbtg8+hH9W37x9kMZQQq9UqYgxg1
CaqJCRLWufpXk9Wgxl8EjDlFcNT70hS9BOUZgef0XmsDlhzvxEIjiuiWgKWx317gCkiPJ2YbLdu8
96HS1Rh5mEDOAiJYFwxF9G5LBFfbAdADu4qFM1G8QrOFUZi818Pp2+Knvde9r2/vywYLcOsR4ZbI
hEjhR6Qd8psNcCwPFiSYSB6o/QH4Liy3eCBipq85UDfoudR56a5//wBkcerMIR5E1KjN2hXLn4ym
4HjscEVudT6CaU8le9syf2g5Q5KK5UyhIhcTimjP7j7FKIQg+xDORCwkjNoTWeUvF7t3ADXD3gTG
DHtFvioRWku+IDvwFSap1r9A+AlpCmgSgPmZVOw8HTXFJwiBtZFmh8kHOTiRI0guZ8PdfWzQyqcM
ED3wpw8QhvrM8kSSG6ZguK/Sf8Gavz19ylQf6FmUqbDi6+uk+BGb7JuD8LYUhcS0DS7OfkjCqj26
cCJ+RAAYxTWdKacotcKcnDxH+ze0h5847qetIybdfV34e+h8mBIH3nmH3ygxvAO0L3EEjAcrKeWY
VzWE69RhICRfXyKJJpqQBA2RUg5RTrsFkuT+duFfa48GNl33ZbbljSCwSKzVMBzAaEObhGTgQia/
N5eA+GvIHWmkEU2/v7e28kuwCJUA6LiNm0BOJeg42CGMOkcitxfqCAYuQhy14vZmPq4Dv7WrUTV6
h1qK+xPL/Uj8/Ssl/Cn9F6fGREs/oaAMGe5GnreLQQXGz/IQmfdpI/MeRUzlL0TQgNMQ4Acr3wHr
jzjWvVbmrpvuQBIeA+0GLO1B3ax+IfBgZDJurjEpjpcg3xQwvF3w2ta7S8I//U98SXQ2L7RBY4bv
oBg1uUOcjmWixQeeO5F6Rs/lHGIrFgEWAAae9UMSPVY25oigZwK746hjfs0c9oJZWnjOSW6IkQMu
uongp3WWPDVQHg6SARsgulfnKFQaVVAuuMfipf/Ankm0WS4xB1Mj0oV5fShysFWvieR1txY+4Rrv
L4EF1FHXiZ+lIhLpSjiRDvEs4iJF9oqIA69oiRUX2Z9vjjBUUDcLkJTU//j6D20U7aYiErpWOaPf
rnEWp+SZ4aMjAFn0dcRZs0HOmeyD8zc9UobSUHK+z+kvYE4E+y9ARIvjkf2bUxbsI7z4aCejawBy
YLgnIxpOKIfcEmQUwRoZwRSmHEFUxrxFITd7clRxqrtL+HzGFzMqzKSbUigRtZhbSxXGD0bO73Ap
ScUkOTa+R88IZ4BvgFow6AhPHK2Sy8ApmQL4P5rOq1lVLIjCv8gqEBOv5CSKAcMLpccjwYwB9dfP
1+fW1MzU3OBRhL17d69eazW47haeN7kH1+swX4ZQOoBScCdT51PleuU4jEmLpnLlX+huB5s8PLwz
QUDKKHR4E05lsqbwu6DykVlDWARdhpNy/ouffcEKDMRUFd6s1YEaxOFOkkL6fCAp6AAS0Y7AMYn7
MQI+AFmATDjGG1e+NqVUGbzBW1Gc5phr0e83fjv+dUEtZr9IeTiae1YWXT2Riwoy3LNeVxsmkTuR
fIXfkysM/PYK+BCscVEyGCe3B+Skl19wIhDzy19txJgkyiWSeGLIbXgBS1VDWapb/CtlaOslOHGT
FPvA8sFPC+xYYg7UC0coDYM5rhcsd1JRQwfh5amR+tuv8ORet3KTKEokCeSZSHKnMnOKsP+KRNIr
7yReOSJe5zCa9rFPodnsIo1K0AyY9KMcjjOX4GvsdGs/lc1Jgj7KiaMNWx+1J+Em2bV8IuIdGQGk
ootdRMdI48cgqzwDDQpCx6Vv/bDSwse2HETi4VyIVnwacVxJKsBfh5EknQmJB00NKIUcoTg7MeaY
kiIUbgZxkl6L36JBsySTpQBJz9iGtAN6NLTWj/5LElz2lOpof5nxl5dJDIBLPhOOCux250AXhqwo
BXaLWaEEDE5nJjSAIZAXn2esWJwJxi9fY10LOADNtYl1JE4CFZ7InyDb6TxfSsfBuBWDSGWRZLrS
wBD49hdepjESJ8h0SVMfihC+9SRZT9haEpL+RnJ65/GHM0JedQ8pyDDs285YfSyZgzvgg2T6hmCv
6vYNRyVziRUHuh7DvoEnYPJyxJpY8NteIG5/NRrliPsgYk24rC7TWpl/wXEA48RURw9ON92DxI/7
ivsMEKcJ7Cs5inqHcdAmXNKc56aX+9p5j7MNlFsOo5ajTKAlcWAW87undfHE2b1Xd08dMwsm0SnJ
pnkqj0E+VIVjwUQNBm4PbAjM1h15klsv2+5t/1piIj7SRxq25P9S1+tutJXdTYktFUqHiFjB1xcq
aenJF5J3hTYc0Onn0DlwvbBjoNuQwlB59tzWSMOC0GaSLG7nuKbYwpxAXCvi2S4JBFwqFx2qW6Yo
Sog53HiqrAthfUu4Da8CQSAzF9gsONgIsQn3kHpMYdoADOAjwthMhzkpNJeYO4gL8K4bfX0Qa1ra
MPfosZld77Iupl381Clq2L9Eo6Mj6UHbhrvOumJxMR6Ii4NvYcE7wmqIphAJmeTlDDY0L3M84F1a
T3+G+DeKLnDB8A46RIcI4Qnh4w0YUQ5ltXVRkeHZThkNeYXuE7gfLSsbVFQQb9HMEtWGwIfSpZiJ
3R7DRf61ik4eTp0UCi6HCRn8U1KYv7mvvAQE+81csZzl3/e2MPtLYrIci5LQwoty5IbxqLjN+Hiq
FuGZApveKQsUQxvdeGIHwLdhb1kqUiCU+RWfPRqygT88OQpcmV9DsiKrXAoKGUTbc8WpHkRyJtGJ
KtKejJYc61gtunAj5cTs8+M8X36H9aSxPjF5Gzcb3o+tvd3e3BFHx3Esr1vWUGskDcNiw7lveEDg
lcjHuCjzjZCLILedze5D8Uz8Cj5K89hhLZGuQ56B39JxSWGvTpaqPDf9b18Ba5BvSO6GjoJEuDKT
u3cL+xaLE1db3eii9AIhkKSu8F9LZqKQiHNJcpLZxyn2kiMejol/A+uCZ9FJFXvggvgzUIT4MNKc
aizFFY7ErPXKZ6Q9s5nST6KO1JEs4jbiRsiULEcuTufeCeyST+SuwfRhocP8xbIhhV1GrlrG+aSc
sGR5M9kJlS8/h/4F2y59dKEmhAoqJtcE3E0+eTDsO86/GLzBc7sZKLDGqqVsegwIradnq1jCjKW9
Cl0BDosxSLUIM5+oCyEE6hkQCqNkMKI3r6AE6zxnKT9dGqzAz8726W6hl9hfq72fgaO4o7XmDII3
yLcAqm//PCbpuyFPxXtK2HME4ufkcx23KIslR04zkiHyZQR1StmYOj3UNkoxROP1jlIX4lSXntOH
xwf33F/zWZtvJHF6kPbS6+qerIeUCNbyYz/YzCxoEsG1ktY+7dlPqjqtn2rXIfMoScBKxve0ljei
Eufh14SSwQQfbtgSizSY7ALTneLa7wTNXpODZLAHt7O7UAyXdHVhdcpNxqJs0/uw1YXzV7G4idGs
yksKMjI5xbknb4DjHpTnpDXqMfwOljSzZXpBtYP1B59wopMIpTg19H9aI5UY86E0k2DEg60Lu5y8
rWf6KmxMsqLWzzM9cYbdU+hiiA2cRyEaXGHw5hNZkXxvGGZsUbKoLCDFnLHqOdjkb5QUP9hXtKbc
m+BI+iuwIf2fjv0kjTv9/fgjoqiUQ3ANvSV+bjTOUiFTMnSRT4TTIR2EYuQ8ojYZUel9aVTDK+Gn
2RHHXS84xe19ljy41PumDxOIr8R3ZoYyWfpGLlMuUO4xLzRJXK8U1zBkALgD2I5WOQG24Kn8INnP
aWRHQOoEFepTXEoJTJwWoNMbLRKvCyLihGlabA4yhTWS/cMENxLOdwkaEgEdZ2hZ4T5lTkPPWG1U
myHRYSjfhKP9JkmGZoRSPL8sppcZYUopN2QowxTA4eMcpc+9Uix43kbcWKbpWWyt0AsCcEEnxk27
bZljMjcSrDvGNDP3F6r62VjhDRvI1KN5MoBSqRn7lqV4wsxUYpTaT04x6vHLb587846wIq9x8sGh
QIkxksSvvJtqKMpOAfLPO97Jg/BClb7pbA6dIMd55OQ8Tgj/zS6DIBSP8UFXDjPIeRe3T1ACJAiG
I0jsIxn7/m4NWVfX2YlkByslbllu/OgkKrjuG8gH5FtLTfrkOqVuXC4l9wYyYtJGzSOmZbGsxjyL
Jm39sJGBSDCJooopJ7gFoVkcsGqXByYBkrmyWruEaMkoBfOQBU30bA1r1EvYWMr8L6vedWw5nGAs
rnVgLty2F+dpX+BevAnrr1MePZYKC4Gxv9I2g4pry7GukJGyDIV+C/KBOWBQpi+iSuuHpK8hoh82
wp7F6xnIRBJXroZKQ1BW6W4jypY0BwlwAvFN2SMC+zdjVQnwF2G8jcQnyag+esxviA+gDG20eu2k
ZBKif+NO0EH8+vLWQ6Jx8P4h38pTLFXpCOl8H0AW7gZYLXEZc+gWU//kuAMBIp14UNJ911ptXe/+
czOAv1kMnxvYUEj+lf3Vzz0Z0sVp1zY5ptb/Jnb1SSw251lO5FIYveOXHowzBeFQ2gcA4x5fvdeY
J96SU+44a8O/6trachCc0vIYvGjUE5Iu6feHw+L7U1CfTL8y+O7lpOI8LqHqABil1A4O/p1EEBud
/14/DVt6WltNwAk8QPqOutRnbjH3Yl8vr8veup1wMpLKnKMeEnvq5eBpn9LBEI33x875RJTWMgog
E99GBPRMbKEsoVcTQuEhdZH9XNUuRWkwQF0VvhY1j/wXJRwULFId4GQbTlIfmyDQ0psLbEszERJH
ZXFOlG5JryybdeiIZZYmZVtOOffYQonSQK62mNRiz9Ob9Sgd+xOlY70WIpmed8CyeXkx4lz+bcW/
XTj8kgIV076NeAiUQNjvHI5BJuA0FfDkBqyNGPaxkHQVnjoI783VEcgiuQopd28Q9Si0uTyKveZv
eq6wPKTjTiKmovHHqPbLVhsuw4QhDCTJHO/jvWA74dJhcDslJ4j/qLJqYMrhi7m6mAIygFbmW4Gz
9rkmLtmpRg98OCTro8Vm5QFcOZB3aW9QiGJD2XgZmBw6nYHfbc/5BhQjKI67E7CJi6ktTkMIYf5p
SLdL9bIVNLuJwAt/BT73D1CgmmYrJKunIS1/gGlJj8VnHY0drWFk0GWSjZlqWDnNEERhoS0g6MEp
+sLUc0h5hKbR2h5HeKlk5GzwVcfXFT03BM/NHPtf9Rbw7xmHR/6scfjJCx5Oqu50VbMG74fU1WbQ
H0S/+xvwGtmy3fxWt+B6Ff9A+n10f9QX8mfCfK7Yz8mBrY5Y7Dym/YtTZJZco17S7IvchXIKyx2F
xAewHBxe5usNViwN2K2DmbbuMiv9z9m7IJXyq+3D6Iz666IFQNm3cSWwdc72Oa1vBGLNJWkd7faD
fNHGbu/9MfU1plCae1SDLjNt2aoMOsBksqL2xfc8xFvv8UcBvC9zX4UXAWQRVXRbmYcDPfJjFOxT
BLPkakezhYGjjxSTP6bNflOtqw1Bb/bEBlfI3oG2frQilGQ04BXgngqa39sBlKZv8fUvnJkwRL/j
s5porlobQNunJ4ItU4HuCXCKaSaaFAq4mIllTL34yUa8Ci7NvWdiiaKPeuxrKVOkPy7rUdDnxpZ4
iPsW3DtiZR2JRkFo911DHbWxsP0QiuXIPYHwSKsV8gwCFYY+ylgFLGHRERE7zJeI9FXGGjNOtOee
qaM6gUqGIkW6gLqDNQlt+h21XS6T5LQCS6OUDFAwKX3zsO+tL3vKO9pqzNDmN9jE9c1SkAhouyos
3MIM04oaA5XHVTde8CZhfqJ6uMyuBKzaE5+aYU4EZ2QCiEOf2UX8VMA4UnriEVJujuKm8nBtYfSf
TCM8hyiYXksNDnktqfeULuFSQ6vEM9eDDtwLKIfIgargSKCG5N4Jn30z/2C0bX7VP4t/fs38c/RV
Bh4s6CySJyT0YfZbVlOFehsU/eGAhQEEA2tuQVEx7sRR1cNwB13VycKRbTlwUMRh4ojBEQclXXmg
K+Aeuq08u+Dm993zJv74raDj1KX5Spm1qO3bzoMOks3MA7tOcN6ZPUeZYryHHejmbv/gXs06OSad
EOsHK59+QuaSdPAjZwDQ+gCWc3R7ExkmZN/pYlmlg5Mrk+5AYT8INOZHL/ibvOSVI1IaqcohUvS8
QcLJxuJJeXiEs8yshjuGUILcZvZ+f8ECt2Isc27Cq1k9TFqe1tWtaXY7TPkYP72vBgkA6QA31WlT
Pp2hV0Agb6z+z0EyRNrB1GfSRZCOBI6EvjjbwBiR2Z6HzWGTqcH7iZUbx+sF1UfpaEjIGb10Tt+V
36GrCaHCuGnml7UMLCkTidIXVQz5mwj1nlbvR2GHGK18qLnSrura3wnuGk7b7yFlQoXEyURAfMM2
I3KRkyDAcU/BhcwZhrsH8RxODulBzAcrHdhP4rT7orf1tuEbW/kHH7PWCrvfx/rxe6GfajeNc8F9
7YCPJwPGDL3tHNtOG20bYRBdKI1dyBCZlcX9xhDJAcdb5fZpAm3zKeR/MHGvW40/97B4Wklho3yr
hvr4/GGMKSNQjo3XbLuUgQtUbu5x2EUHjO2rI6KffHo6Jll8xOnMOjyMEDc8Bu+aPYLBzW75B3w1
QLUXiES6tGLm6CpolnzgRFfG30JApdfaHX8xTLkxwwaF3QCw58KYF6hSVoUxWXfFlfqVm026Pp5i
FWoKMP2Gbord0/waxu3FgnmvoKvZ3RaHl9Pt2wOq2S2WNthAbW/0UHFds/r8McO35roanof4J7c+
7tnGlirElZsxSdnixK6JIFyXprZXGfpcp8eeNOoUXQwYi00D1DKC40K8hj76sCG+9JMnT/9hVzEP
f3+PGEiZt60mgw7q5j7MSBwXa4e1oxIaUkwbm/CJyrMDf5FBjB9bS+5LSBN+f8jaMnOfisuPmOrY
dbWgN6JtQUuTfuXDJtsFvVg21jHW3Y5znmhI1g3clR4clDhjYgllDrz7uDaZPlXhbm0whyrZ701R
k/K1KFBA7Txv/ojf1DqdiNkPFWVLZmx6Tj15XVzFYl7Uw7wzvhxqqDn3aHYSJQ4vsx2d76lCYUBN
39+1ek43zVd9fDh8ShVyJ+djXTH4OcHddAvAFoSoX5s/0dvuoDW6M0+uY55KmxfUVF5v65teTiIk
VpgJsbmhbyvsDkR77nnbgXzVtrLbEArQvY2NpYHJCaKnYoKBllLYaj/ErZoRR+fJi+LA1oNWcPcz
wCe/A6HWZlAcw68qo+MgTAquZ0tru+eJxDoz2Ce73Z7sG2Hfi/Ye+xQfMLpyqMSs6mkVB6tA9rmv
bG+6f3r6SmcMLIjnA2TUbjlsCFpKL/SbuL0xKorWLfdJM2EUYDvQpueN+QC7Vzoa5D46pEjT1e3y
7f7+CvObjGu8iM0g6aN18woj/pFZ39Ir4NV4WNrKEDE7GoqXR6r18poG3SZ8ulZcDjvjjvWzgh7k
IF7DIpMswQgTL4i4BeYCGGjMaN3oDA44K1CY1ijbcieLdeI/3w790opd3/ePBF04xYhtEasW9sHa
83UDmRbFHTtYL/cxPDnXX6y2r2ZgrqBiu7Mt3SVgQXK1iuKPdKpa0lD660e9w9PHLSVxLJyTkP2A
83AetFtY/C6iuPDUVEuLsA8Asjpk+CYjWL+wTHlwLWVUgecz7wiXuXZ0xQXzHN/9anIal1fj9RXn
xVtmoFGqW/YRzyc67m87ntNw3yBUM14nqxugh85bw2vcp3XYMVlmWEKvjpMBVaE/oGK1WSfucZJT
0kwueaimt1lLS7hLCnYqlMCzTRGu6vRt94OP1VuukECZ1ddktOot0hNoAjAELv7Nx7agnOkJQZVN
+bZZoyRBICuWsmS7P7k9vgodetUaNtbKHjhxVPonX6I1bOo3b6HSNX0Z1QQ9vgp7k4ZOioyPYCKn
cEd+vh88mO6DiStTZsyaMm9WkXqOY/to8DaERYu/Z8YOF8vrP4gbEYbl7EyHN1gWk2Os7V90r8jU
9h+QVhqFzm2GC5578t+20hoy/R0ubbYsvCbKDHaNy9sywlBNN3jOsIyvcb6qYxXDWH5qz0Non0wQ
iug+qyd4YZ7jlquZD7Zv/LWbqOe8xShWIYq03Drumjjf7B5xz7mNC+8Je4W25uo2438lK4s3LsJ2
dNk9Ie6m3fmAO+AWYRXqaWcQXKwuTT3nhmMqg8Rarv5GwOIcrOk0oXe+1IBaQE4wIcEL2a3fnujE
yT2GnCA879yc999GzK3kKqqQG7DpdFL7rSJjusZ38abvOYEdyQF68ivv3MagzNX2LcVn1tr56Jel
HTCSbFdh2uOcbdIaMpKDYXqYDJczO24jePMRuXpijJlb1FphmnaBUtFqSxOgQ5uFKRojjTHdTEgH
VLXS0PsYH/Z40zKnHlrtlpMc3WRXmZZXWh8jCKLGis0rHGf88xXHNM2Ha6umeXHsp6Watum1Vvvp
yQkCmzE9uZBIFrEW2AFe//vE+kw8dgRr6xEN+l6kudEqlryj/TQXlyhaqMnRcD+Oi8BJN1S3B3TE
HKDoHSw6Or9e9BnMjNtBiTLJHN9X48UAeobRdRcdLO5a4yKbroThf2Xwb8hicV9H3IAvGU4SPtH7
hHSHLcra+TKPjaMEUyscJjQ8g9/z14HkjNVgB+90peDBjOezsblONqsHjV7WsawanCrxcfbKzGXM
ldfJEKFz8hrqMM7h03SZxWrEm/YLf96o8bubC26SxmBhBvja9PCWc3VOraZjxjWOT7JI/fkb6Yhs
LDWLPxayxnmrnHZw9iQl7ZoYEd7ZLww9ymd5z6OIRPnmFxybcy4lR1TLWRQ/oFmPoZ5CZxXXZByG
nEx3cbQcmF/FIyhJFIIz/D5B8Pr8MNaJQRhwtn4yugI1+5wRy7dmcYd8BJDCyiAvWOBySJYNaoi/
Q/Ay7S+nMRMv53Xycuencc/RiImAfhYjTk3mOJLTs2xafnt7dnV/Osfx4WHbWiAR5mu6Cw6U3viB
AzBJtt+nH9wbg1mYqF0BFRvoSRJ3Dmz8tvOG+GtwDLMhmtll3DWbGUOUOa7LZY6/PcJGKEkX0Gv4
SMdN34Vf7ROpZzpmf8z/A56sPB7HqvGx3pwUk2qi4ZvjPCOkIuyj3DzajX+0NzKjExuS6xwPBqgw
kgj2fWZaSH7Pqi9RwtYM1Pym5Duk6rg9eJdpbV7Xine0b6Me1BDFasumM5swd7TVzaMhjOMTE94v
DJGAJ8W8VQABwgPnlfSI9ySwH7wiKD3M6dklNgzsnReArVI1ELZfwRWS2GK14jlyTpw3jYUrULA5
sTbBA3iPKrhg/iBclB19SC5XUJOjmeRorqncjfvo5IAPuczEcPA+8pRos1o1FmdPm73EpUqjWhTA
GV0mH1LLGf9CG2aLWFcg0QpTk6Pqu+8y009WTY/rYlRH6C6ifCw5HAonBnI/bH19d9ozSH2ygJyX
Tfa5eUacQ5MNFsmTwTL70d1VNlL+PPRXnNNto7Kvc8XjH+6PrBopqpqQyXpUYDLzsGLqdaiJxwRH
Pf+UgMQHJOwX50JWxH7wzvE7/UT4IvFXxJuPc4keA5aDwqo5soO+NiUiqnnJByuvIOUChtgr7MtV
IRvflqIrji/4AJEh1ykWaoDgproXbh1mK7zRzb9H5UwSpJtPVOGQV4w5690sJogQkeHzwZw8EwJX
eWcbP4mDYOnj3x92TOztk56dEEVl2Ek+ZV/kJj4B779K4EZ5a1GUO+chhqBzVg3YHWnNeUi1YTVM
ahug71qQSQWd0RNmP8ww2gC7X/pCxlYlN7PJ3mTsfd/sDomt9HyWhJx5xyuXnfDKLEYiFDvmaKs5
i4zlgvb+7T6gUOzqyW01r90e21TuKqv8bzDLlMXg1e6RzYC2ctV2UC8UkwfnfEUyw8ZZvvcPsvqn
s+DIqhE1BNOAM+V8sM4JP6OzCb6lOb8GRyriKUYnLC8sSti/DU4QCluzcxsOWM+bz1QzOY+JoDg7
WQSXLqCQRiqon6hKGkiO2PwTzvusuDfuMqhlLozEfd+j5xJSJRL70Qu7IAQraEAo84XuD23Fm+Qu
w8Q2R23NSj3uP0ecp4wT47ixijNXx83LjgfLFTsg6vDlp222Y3+VW/TtV+LBH3StG47WUEpZeE3I
OqznU/3AHlEWbBDigjl4Oif6Otai+4Ix0x9CsGQF0fHoOAFi1vmGE3mjzGIC+IajnGy1tJL9BeUo
+jA+7rieP5Ij0K0xfQzn6vxgvaEIs6HNu9Qs9hUCFpkRR/Z0StmJH4yIR4gd8o8MxikPVECDMLBj
QCsd2OmDxw75gYSl02gq8TGIb77itD8UIg00ySN7kmwKZcI73TSjYIrKHihm7E1J4nOLMvNsTmUx
XI1yx5MdOPL3uMSSaa/l0ioOOvudxXYnMk0qEEElUmFfZkMUusu0M9zViJfGJAn9EdbYWRuWAjbR
Jh45VNLYiQ4ASLctcZK02vAmPuhO3NZg+B6RQMYFSg/XvIwwska3Q3ybMsQpt+DUnD4ejVYMBBCx
mPk1yJg2QgkjpcyhcD4Q0RSoA2BMxT3A+BFGja2146e5oypiMCOUC3FMz/QZA1otD5eDEPZNqiTA
U5ivv0fLPM4SSpGSjuYhHkJI6NHUba+g/36M276b2yp+vDT23estwSukMJcnxb3ZOAw9hb6C0/MO
Q4Qw6WUhBiGV4U0fYtKTW8xXZp4tj9zIK6cmz7smNYJybKQfZDSjorELGXx0sOqkDjbmqr2MjgNW
0t7enMbB/HM25ubgh3UQMKpVTqUEiuIBtCAR7t+UXKt29x5oedKZ4PzH6Ct6RNwxHHMw4rY4GGQZ
5LvN/MJxMa2S1kpOsfOaqYy637lwKzsxRPotDNaP8YRlKZ4/u8bIYpxPxSioYfaYYlCZe+zkRG2M
HbxKPKSPdrq7PHjdnvqLfIe8E18pOn68XgqzJJGnisM1QqifVJ/tQGw0dhe/Ys1QTV/NZc8FW+0b
NPXDdhbtm+1eIhHLzVUWn8X+NuB0eg2Dabxp4cESEJh4zXRH1Qt9pwUzqOoAQdbOAfzEVHRr91Rt
0M6ORlmc9MfcrXI07SyCBqSDc5k0jPDUNvElNe9+/IY6Ym++G8Uir66tTcfZUNNvZIIZH+/t/zZk
ZVCBxbe2tQrilzslrT+fjPn0LnODBx4RxIr7v4FNLRQfvbmcKEyr5n4hypR526TZA2NajsSjnCHT
z5DalfxNrJC4FRbuTJn5qGxupJcUyYuPZnian+wOW+k5gos2HBUDxqd4ux3YF+90XANZTuUhEgPw
3dtOJQWZE4gJqNCvOYgGnILNBTVYHHjQzxKSEA3/FTPRCACGNk7oyr8frN8PYyjoDGNcohkqD/39
shOIAU1ws/vTtIuBjoMpL96WbGrNOG1Pmve8kmNUJIjwnEHmrwZk1ydSNTNf7FqzXfUr/Nv03OUP
01sGAwCOMhWpXW7PKO4zGRR392DZMv3HSLp+199VmMs8gETh2Z8x4fjlFUqfW6SfNneQMJIQlltX
6FYcjLMb+hYr6fWN/atnDrjRc3Yo6VUXOacR7IPPACi36lknhCZriiEqRmdBr1RM4jT3+QXb6gNt
PuKaE3DFyr66nkc1gzFVg4VGE9yDNz0EkGuu/H2j4avEDxZ9DeRpfq4LuL69gJ74E88viMR+jciA
TfZ7HWKxo4SPeXtRrVs82D9XFPfa5W0ACSfHOegxVGDxadL8iwe/mESNR4jdz2AC1ngPj+7Z9K4u
lVxw9G4jfMXo5ro5eSyJm1fZoB/kG3PyzXk9L0fwCo3B+vIH5+i7vs/eYQVe/FUQtCxMs/fzrz2X
JDPoBp8IkxvXZPIZIXXHo6SzefUf+FAReDk+YBKYTSrEM9HendGTYMiK7hrSF63U8w52H1RLsFmr
NRHqkjS/ceVBg27hiPFyaNkue33zdHLx8NA0G+eQztfoR7dQG+NNFHrTg9MJ37+DBcbI3meb9fni
pykO5tX6izvw9BqoDOld95rxbarggIDZsfdBR0KSiyJ7fsRX2bkyTwdWd8+904h+0N4Wi6DD5k6f
dCbG3dAS6MwmNfPD8rQ7zTcw6xn1CTbNwCl40zKR+Tyux93oMdJDnKQb2jS/tNU5W+b98FEY9/Vz
/r7ZaKilwcaQVnS/MDhy75nChcBqCv5YZ8VgHXOLw8nbf40e48foeTCcYlmP4QTEQv3gPyIh6gPE
C5cUWgwJ0cnWp5gC9T4mHkL8W0F0nGK/f7flawh1CXcLvg45AHJ84e5iQ2pA7mj2dNDLgaD5rSm9
ozNGxB7yqHUVVQgtk7Q/HphLmD+vqZC4hG2F/7eMmrzhaFUSRv7srJI9Pal02EuECksfa5fiOAcv
K0syF97ZOaKJBFcQGnIXE6L38pSefZWGuQoFS34lTMwa1WfuPaIe488Ln/6QfMiHJSC0gHomwj7W
iTD98WXmIQl9Uvd0D3c44j3GHtD8hFaGRdi4IAhu2ntMw1B65jAOzPumWH2hUD185trB+NEgwX1S
ZS8eUHAbYEgWfsXtSj7JWbUa3CGroOmbWB3B0m9xJqUV3uQcZlhrRJ/JA6e/jgt3BPlHIMxHkM/1
iRp9PWAQJeI7fbSsIbXUnD/qErHfNVLIE4GymRAEExKurZAaR6e4gRG/FSZ1bp+GL68fk2OiVZr0
VtlYlF2EifAw1+MjQiPzGr7weR1WGEMg8sIIA25iFkFwdvWYvvzB1UBa/WJ6Mn8UP3Nq6NHU4N5h
yN/E+NZW1MG09M0qRWuJIevtJ6cER48T3KwO+nsISWOhaNd27j9pK6Doaf8Um0P0YKnyutouyUQb
5+CjLhKV+8E13DO4B5Cbm0clpNzfKwnW4rXN4UQChfDJg13eRtt8GR6nRR7pF19fPOfKXIN3PfCx
BeHmWtiMsjQ7du/3Dr77xJsamhSObtEgQSJDZiS0pU5wjdiGUE7oJrA7EVudfX0q0ZIZCq5kGldL
+ljCoZCc6862+Effu0IAg3nyACZTOPBu9DpbBIEhpSwSjS6dtoYcFT/L0SeBE+mjAoPKDQ1+M2rD
BMNyy/wIhVVM/OiX0ZgHNQ0/Q4gJLmj2SXQHRsNEozuScybPoAvHkcWQL8O+pX0FHVO4hkLtAcRm
0NifRcBozb7l++l8JBJV/nWNRTa9Wy50U9LC7XeB1+z/H8lb5kDGGG2gjas4roTjzg1MKjMNmU4f
3s3JhCcwGaZJCpC2l67inV4G5Elf99roP7RZMRzY2kodD+L+6jhvvMPo4PTAUI4udXD3Yd2hS8xL
q0eXkiTYhQ3ucprK4SFnPM6rv9DG7X7UHqrTPtTMtit8Wuvow1WiQHChr/9gPN7mE9F/QwZSracL
RRYUBGOTu/mdlV5rmblMTfkpZpf0/sEnXwzVhE0J4EGk/TjtvkX0v23+cYp78MuyobB4GiiQ75nm
1D4KTJ3HkSXIvWD29X/KifBbcaom3cMCKS2pN3+OSy6Yg5Bj0KIngXyJBiaHP04XJhrR9QjvBlGo
woWf6o4QLLH421RjGOl+E/cYVAPFy1Dm12kbtC7pDeySbu1IxcBNFLqlXY/uroawWN1CaR7d+HVD
pvB7l28s5klQVIrpwc0gAuMN9IU6gO4BP4v4dzwGecT+mi6A2NuUb+M+FAUK5vvOdYxvI+edrYVZ
HujxdfsKi2nF52reZ35Hw/3mM29mwyBtlCnDrDHytRrWdIRwiGSeFWSW6dWpfrQWEfAJyy+Dr91f
cou5XX9sg4zlmE96rghWCVLO3ZxB9uECkgvXpNOhaE0KaDPYjZuwyoh05GpFFNJtPkaHfcZZmMNJ
gG9qwf/8IyxcUsQzHftEZ0P42FoIa8A/757xeawvCxif0EUPwTfEAAdrrWIEMGfdHW6GeRgS43DN
adtZcJ0V4y48VhiPkVD08QA8BLf152J2F68RuZN3n7x8NcJTCrk2KPuYA5qmykE0nr85OhDQSb4A
A7Q9iYDs1F+5W3j6cnSCLxp5CE8SWREnrsLokFLctNt03RBn8JiItZCGkH/zBluxZoZwxLfp45M+
fECbQnZTYdo6oRVNn0fkevC/eP/vApZnAfsSAhr+kxi8Pch18P5ZK3NUTszGCPPwFQ1cmnrWw8f/
wB4knMzxC6wFLeAVFgmXQXxp2T5MJXVUpkIfPsBKK6C8lRu5dpwi+LNXVEHhRT4Ck48xSyM82o4M
BcOVACp7BwR+jFNvOX95UI2YLMpzHX5DbYH77w25EjvH6Xpnq552PeoWO0cJ9cHz/hRDWo2LVd9h
lol/XH2tLOgvhfwnJD+0h9HHVWLZQhrJv2h5cr9jKTvJfEkAAbjjNsCOdFz6khq7lzFjSUEbvnbl
DYzVy47eoGUAXEYnfKxRsUgjjRQsIJ08D3On1bf742K+Q0UgMhpRA3yd9QzROoRzuDGoRC2xzJTJ
SM+QeuxqfekuIA8kUMDeJaZ0oBJKmMaMFxXoh7gYrI5xGzrZOKfhxZhdhdZISWj708gxwViAP3BS
kdKcFgfk4ymFbQqXXTjEH/uGBxTOc2GlstKfk2ZyCzilNh+Gj8GDXCPqCnW67/Er5Ny1sDUjRsNA
u/2ygj5/SvetxtgNhLuJo/rMFaU4BGNZX4cFTJDaxeD2PGQgOlhqabVWeCSupOwlgbWSGwjJ9LMo
gLkuTmEroXl1LyOOLd6DggwAnHZQwStFJ4gAkFJmCX8bU9ktZCIOBRgH1h7PMj4RoEmqRWtPWJ/T
0ARtgabq3afvYW7qQfD0QX6dLoc5zVPpPkCg7Xht4c0eAQshjQDYUNeOaIXCSfCK5J+0s2XtBceb
9rYP9wJpJgtfsbBOwFhx49wzMhw/XGmx2pdQGAoMPbu6+xsFCv7Q8ASdM9XOtTSWH2wqH0Aj/2Zc
v5DMInwSS1eRSTDGJvqCndT+M4V3ikINxuLLcJYwhXHCQ8bJ88wmdHFRVBZua6aOb9TCjXHDS4wL
pmgkU9XszlpIUxxy9nfEyAtLBQSz0v6ogCepoHojuXA6FP87Jgtw1jGlYHj+QbkTFVGPc+Vk7Ghx
jLWxOsabNaCkXFJ/BoN1mgRXYGlllHkYtm/kVoB+K7NVhA+tZUQBQAeFqW6BZWzw9sDp3XKZlGq3
PfrHsduM7RV3yeIkH1CJUmudrD2/qUxPhAi6+Pt6B093WiQUDYkuxTuZt+C5CYB+sBj3fFR3eOdE
9Bnfv21jfvOfvjzJuemlHfdpMxnXHtjteMC92JmRW7pt/+pBTnSjTeHBN6Ba3LfGTIQ0B/Ft27WU
GBwhljy+54rnq3h/enPoGxmNuF3pdnyVPGvC/BSyJQaomrOnO2kBkrbmP4aPYMX4ZTV9HNYT3SOj
CEw7AjWNe9Yg+mmP+zbKwHinM1iYidU6OOQq+qFijHWb8sbCK0UCespPkPI8aOrNvz0WO9cgJs4i
sahUS5s1xMuQ7G8Y1o5MZxdqHGxZMpf+ODNzztOh5r9WSgw2WMNMyGx1CqFsBMTk8O5BK3c+4x7e
fRwZmJLNj2ACq85Ywdhvw1EZcpAYzycu8sC5gp6QT2zYaKB+TNTxPYBQDKBJIe+L6R7Mv/sfS+e1
pDi2RNEvIgIjQLzKe499ITCF8EY4wdfPSnqi78ydrq6mQNI5J3PnNujW5yzPLnj9d7SbyrSbsfdr
86SqFh8s4Sp9rGhI0JvfSFicUAmyymPgALKvTkqOIuNSMHNvGieGU//IgnY/PXEzxRJbaGlXZhKM
loz9Yk4uktee9O3vBg3+pm+/cfWgoSt6kzKBdUOxfgsoy4OnUYOPR4xL0xHVLsLnK36rlQ9QdBvv
odjhV7TYB7V1dC+QuMuIpUhZDF0edWUGv0jGBtSMdQjlDDIBAz7m8vElkGENpSwcWvi1dtLTmNCd
TU/+eMrbCaLb3XhEyt24r2W+0WNeID1694KR+PXvdDUU/2x/tKPHgCjqr8FjwAAPjJWc99lpFNVb
rxnOoFJ0dzFsHW/uQ9vdjXeMjLAXfpn70rm+9dOyk/Ak3ZYEPwDT8aw2bRpEqVoqennijoWGHvJ0
TJStDoGtFyLS7rEpfDJ1CM0BOmXNypfGfx904UMSYcm9BkLBx1aWzNupQiARZxCsGUxvugmDLEBS
dkdxtIU2pguowMMAoD1IZPfbHEOB0XJ2n00bTGpuPse9TEHzYzxb+tO/j2mSaRWTris7mLwFfIyA
/LxGvk1k2TccaZ27tNNrdgRGhjqENlD1jbwxVU8ZigdmUw5WYN50zdG1ZvCOMH9TaWmKfpB2Rg0V
m0+EDp5N9q2Xi5f1a2Z01T4samvEsUrUm9k1zhPZboi95NLCiXxrjobXStvtMLMel0TzMAf/Micn
mGtxC17mw4TP9zCVFSQJLPKC8Q1rwMtq9WDJEGxl/Cysjj7Ob6CME1hg4dXcj/u6jYMrKQoxlR3C
33mxNf7+bF6P2LTKZAyp/nTCtjtD2CYCuFkL4jUEa8aCkh6txYAk0GZW0bTlBS4PHW2VGbIPj9a9
nwY3dOvxzhNTD5n2Pi24YgkzTfsWnFGQbCN+RtP6wAvygDcDGWc1ccFeDb7OoIIq0rQerNHItsdj
GfsCRNoPj029LLixMyW/mm2qHtrluHnUV33K97+51R/OnV/Ex8O7lcY3O/qD4TedO6igaQN4+z8S
uSIx7r2AmCqX+dHNoOI8G48BOwNhXtrVxLHRudGLk1Ys9JYGbhx4Cr9mFygeeCvb4iZQgaHBBjQr
q5WD0chxocNKpcETF4Lj5OSv0fpjNUDfI41tP1DRc04xDTC34YXxQTvajf2Tan3fUOAbgjGeh9cD
rNOz/XYGSEg59mSbRIiCileWDRCskiErnZ6ZBoAELy5u1L9pHiP66IfFr33wGooP9gtzP3zTTFb2
x+8tn3llA6M2QciJmDwZ9ezobJ3DFA5aayRUpq0Ppwl2QzKFw2QMgB/E1WXHxTgE3bAZywjw4hI9
qHfMo/kKOdiW59kR4+SwCs9ePcPSlOkugKUNn43qaEd90XQo7/5gMkLN6i37TH3Sk6QcsN/S5oMJ
c1JPPxkoTh8ETK+nDRAD4lZCFbE1Pes12C3wDARUUE2/4/bdOwYW7BSAq0x7boiXHNxTPH2f7qg2
WPFSH210E6MTp+nXofAA2tadKWNlHoGwjBIeto7/Cq6DjEejSyFD/L2pR7uiYW+dy7rHTB/O1Yf5
MtziomYIbu0hIvO271BXhpd4b/Lup1sPELjMt3/CDqX7NBi4klE5U/wXVfcc/m0CUemr96FdtGz4
81tsv2FX4B3Gu1s8uBx7jWH7mzEzLMJ+C+YLQ9HOFkQHHVt0Nckmt+gc4NUOIOLK77Bp2WlXJtZN
HDuZ9txi8G8P5jJFLCw24hzmJtbvTOHYW2fFcoCNO44MR9q9j/5F9/xdqxfzRjldHCgqyJME7a7P
PFHtbKQOO/l1dZ1s0ePBv8ehoB+8pgK4WWxLNpxdtPUYU3kkcUH3wpsEdjzx1qFw27FMmw6A1n1K
XhV8CCN3oGLxzIfxihM3JcXe3IB5IFunVGODKCHyasJrBQG6j892g7vKCWB311tJpd6GXY6OVt6g
Bdjx1x3VwtHEYYzg5D8iNR9U9nRvx9FKPzN19M3aR0/fAxcsQRiAlrYu0dbMbZwO8hIzbUc9MhfG
N+djU1Jidc6Ml2rl5m94h8bHOYdPgCiOWRxHxkwtmaxZv8gL2d/5ZfIMv9gzxrcY+mr6ClEa0gmh
xSojIxWSzCDcR5FwFfn6xXSoDmAsZnfntLyNYWuYjLKSkrpHTjMuwV7f3FqUSbLMRz6cMRWv3Bm6
TFL4JlDYkndxpYCBQTVtrsbkSGVliNsdfY2Ie3y7AnnC3cwBerwY52XlYM9IBYYVVX6aAU6ZtQau
gbOdOZ56D5tR9RySAtyet6Xkc6tn2MEXP7s3+ZqcgSztngVByTCZcVO6erkMFN5xdwQpsbfjeSb5
17vteKa9Td/dMpi7cfkUeNFrnNoJui8n/b8GJMD1N2ziVbtLarNl3mNJXe94EPoYy7SyGlzIxTZ0
QEVpc4BdoAjcIB2M7tYXWz0A1xc79Ysd+EUrh/gGzvpYcXe02jpWuuAhOG4YGfR0ouL9/XJn9yOM
t3g1xF9wm1p2n+qx8nfDfY6wrQbR+EvsoCED8lMjhLa5qvV+2Myb61akuNSWD34OyxNX3dJt37ha
5NncEUwseux5J7yepoPhpzIpUJB7ck7AnIYP8bVbaZd1ycybIxDQA5Bwbiluz+2R56fhgd3XOZha
2jfaVxp2h8ENlDQd1FqN78Mh/zJ0CrrpNsJJqWnd3c7oniiByh1Qtd0Jp1QDZcoJbBWL7PABPxCi
f3gFnwt6+X1C+lp/djeuaFtjBXIKV51DLMB9UFQtCi4BlbHtwXrqTaTNh3fMlH2+fK/vMT57SJHI
nEbnbNTCnKUF5cSB0Ngxe3MNztxh/RqxyzTS6ZCRm4PUu0OkPJWhtEWyTJ9eOe6AQDbc7fDN814f
jEv8sus/Oirodwa5u7N5XhZQSUwAaqh+ygo2Brswm/QZPkFHU2RT57zTU4PSC7XJgU7W/tBn0Q1E
7ci/kWbSg30Bcq93c+D8nwHXiNOVYxOqFdHelFQM5mcgqZqRGv6opFigDprIN3tdXJLk4AU4nW14
lh/hg425aZjU3fmTs7KyvelYHJSrTSulfhLO252S4+kK10gIQSUUHGGoYe3gfT1uwpxtmyeTVqqn
zeHooIpZ8Ru4bjQZfWB4CEcextZrOe+BehP6HmqOIT6dSD3wj9cX0/HVHENgu7lXiqLiPTluzEiH
Hc24VW/4XwbpLVdFsL0tEPITm4SFCS8bfuGnsHMKUwuOnXFHqDoIpKseuIIaf01cRN9WP/wQABmW
L4mYbk9IPAMGpoh7GowE9bQLD7Skyj9ZMOCufK4g4aifvbBvz7ejCyDaQioy4+ypEEkgMmty6gNc
eNM5AKIneW58VspZeON5h2AMMXSSgqcbH4Md1ij9HCj/QaVvCQ6AI64XCUdsaua5zGzT9eh4xMZY
ezE7++ejxViRTyWof/XHAPNo8gDyWSi3eAMqLcoCtmnpvnlDv0NbO5pyf2SdmIENj5DVTUQZ6Uhb
oF+IkB3zZV/yszcUdlZ3U5vfjVTIL6zXDoFmLvR86+3NnkO3yINK1cyuNE4Oblm8rQqKqMeRK5UC
2uVuKAZpJ/cZDKBUVjBgOR8wAGms4RdNK4sLISS+jvuA7SB9h6yVi08ClMNYVE4aJWI+fn4Y3ysO
IvI9nIO7+N9BPTfPQ6XFIbKzKIkQP9yMowPDjDNeEzaVMG/T8qBD2RveqX7uoErOw/64C/h0HHoQ
xLUgGkIsdoCMjhEJt+7jQ5VxnzzIEaSHdkkOGu7SmngCQA61UAviGfSsEMkpToC2PeXZw7N4qvIw
2+Y/RVK+6EB5LXVYDd2z3koGBQMAmifIQt6wNaqQInlwvHtaJ91hJHymgYMx7ndMMtfpP9iB2I7g
IiH6ELrg2+h4j02QqAERdgabesVcDccRpmP4rKNZl3+pGCm24UXbZwfNEQM/Yz8WDz2kr52zo0Ay
wVKvDR2uCwdOyZ/IAt8WLDIeYbkzMMvga4tIa4qmIWMSuabyAOH6aHokpL6vefkJ1yn8csxOApZI
m0KffDqKMZU2n0wn4fla/IEL1fg+IbOekw7yGA8t81Romwzr4ZRwosFA3FNx1LIXLE503kGka6bu
GW8eZAcxnNfzbzwZ6FJwKzAGfJm/ngtXluhP7zh01hfwOxcPN0PNKJrWt+VpfBp/bGd9tgHz+Crw
SfBrGRLBTOqY2efda+WM3NHmKVjQ9hwf8ICtkcnuaSQ18nddJ6MS4AVdgbl1vzH/77QzlRRikBoh
VRzoiHEX0PY4H6H9tB8r9Mz8xWTgVFY5mgjqttVvKONDkFWgPtXGLcZuzxjwq3fZ98EftkOkSLW9
kVnzNj1Y15APNXtwlqAZwBErVXhiJ4PRGVPA89F4v2xI+xPhY3/1KUNJkYfIvOWFHD68Gb2gE205
FPxWNIcES7f2eTEKZUcOurNDy1D5xPhKgm4ziftMxhHFLljm3IRtYFN4MzKM1jcM13zDF2sfKdRk
RYEAVMM3LnzW408wAkP6LQpELgB44x3kqQsonF3lnl2WexDvfXrJIffa1/CzLON5tg2VqJuUDy1F
j9KT6LeRTDQ5YZjFEybOlJ7hGyPOtMOQGvZOO6rjm8PWbw6SBi0ON986YhVEGQkzQjW5S2L1NVE4
3Myn+PIwBqOQuvh3bwAssNuIQR7GlRYadH27fhk7UZpaL7d2lRHjNmsOZIrh1RVYnVG8dTWa2W5M
BnooCKGSASTttVEL7x5MosjhM4iFH02w/vgy1JR9tpUDvDCow+5UXMXEqBFXV78hTmUXHb8wm3lo
1qeU2v0xMJMJBlofstPKvkbCSx1s11BJcLqfDHAGxF+KX0CwEpzedXvAuT773JPT6rW6ewhUW65Q
Fyh3U2bD2LZYA+uN7TORh1skr+jr0z7QL2ZWoKp8JT055Yn5H+cQoxyEWxayUg+7DAPPQFIbLBh8
GEeJN2Ev9NszTsxPemwFhNwmbMicjh7qVzwD+0YqlxzWWGUM8p8RmBHjOWX2KBbeKSgWPXhUGlgI
GyjzmMniewM+1UGqq5o5NY8HmR5KlQMGBUsqhGpBcHrxnfSBo6jtO+uG1fgNcS8mNDwYtalkWli+
wFDJMSTRiTHCbdkSeKDjGv5tDMHp5ggZiAeCzhhG5fo+7iZXw+f3Dg/Q1g3hduCCbu5m+5vZI9M9
KgH0MGirHDRXN/wkXwy3niE2djvMX+nPsdNR3Wp5Rtsk40wxXtrhXoKRvUGwFmQIOBH91RcVP+R3
BAtMeY8uQuFX3+mBabU0SI/sATVjLG4lsX3sNCe7hWR3jYr48SQexIKF2Ac7zp4AuuMW7hjoGddH
sNwLPzVkCYKgNZd0/X9mNG2vGintBEzrKxAAMEnIcOgK46lPrQL+BEbAL619B5isQ+Qm7I1out7j
rXn9zUagKlJRiiw2H6o+yfJsHIsKeZ8oAYHTJJhwLl4zvBHcEVOmItDPBtooPQpDcnhl14f0KZey
b8Vir4K2pQPcLER5SHR9QARAStk68RtG4sIryR4gottyNAKagQvMHMo9wh8VmGJvD4JBMQj61Fwd
dmOordwsUifLCD6shS3lnkxzELkm04g3MhtVPyugujWpY5DnoN7R6l38t7i43WCQtnjWsEbimcdt
iFXQmmCW8d5g9rktxDbiZo5GWxtciffRKJSOy79Kllc7g1KJw9nAqHHXZ3Tl7poaZLLbGER4yzTy
a1ya3Cn99NCqvdmcWdadh0GoE6XTIc0MLrlNfDSQEnIONOhlVgV08Jx9mx6Tuhpp2AbpcJlNJnea
WMTGbP9U1ElLvPVCSY/BDBr3tVRYRz0IHMIK4w8PmILObXUjbjSc5y4zOChVWDe//KzN/NG8+qqB
rz628VryIumW8TAbDVaoKpPwcCbLvQ9XNwcOudPDeLT5LHHWmkR6PlGG1wy7iJRjc2d3jQYJn7gP
KREDt6Dpwd9ln0QHAHKz5t0aO4Z+xfIQwVrBBb9FEAW+WTCSdGkVLmOwCmvvwsoCXtcsZIkDnLKY
rBIhiDmlSxie/4RugNt3tiSTcc3ge9TWW5ifRJ9RVexQLXe9S/Ll0ZQydOCheROAcOvsHe+RnVa1
zQ4J6/SYfTcDb4umrGjSRQDKbqHD5+ODe/kRd9T8Fpj34p488RilZTEofs9mj0qq4RHZidTsw9/Q
+F/DuxSLobeni1/sI+QcCOxKN5ieqe2/iGZkXFhtnpNGqMRf7wD+FF+hF/T4ySf3xMDh5t5IBVEY
3hXKSsUhWz8k6BAZT0Ai7CKF70g/0P2gw2tCg5w0PnBsheo+RbykvxES/pqDByDHtOGdpjLMwtCn
JKDaCxbRAlprvPfO3DZbljGOF7zwLTiOurbILxhHl3rPufBqNxfOUdpe7aMeaG8lgrs64iW5AN8R
FeDk7L3XZxoEyNPwg5eoQOFgTSFe7q7GNVSWlBkVo+G/HHSebnL4ZI6xe2uVd8vf+cWqh2+6s/GQ
ElWlTLvW2pZUbwbGkCuty2/CymSHbNo2w+9h66JDNNaj4Y5DTLsDLXX1C/fjZr3zUmdyni3a1q4o
k0sB9kmVeM2qqLOA6bnCZoa7VCMyAkIdvoOuh96pOKNFfFGMok1gHCWjd8nBvaYq2r9TfkS8iiJg
mzLJHaBFd/YhTGHmCBAeQbn2VM5AmaIRmZs48hLzPoe7wh+COa8EdyYcQFO/Ela4vvPUt732hlgF
Hm45u7pGV2YzakbB4VbDCrNOuoq9//jJGR+64GbKksKIH8YuhghaZJtA8QhhruiPRQR5hcPGk9hI
91LDKwgt+sMbzLO+rdATrcCdxsRrlEMibFrY6U75jYrfEN/HL/cKIEJ+HOE7ghr3GBxKdFHHQ+eJ
XIxV8VdHfHywO3pia0dIYdsh8PZsy4JGuPz2+9BQGMz9AQ4nVMSl9mQzcZ4e1eysS/9Es5FW8BPZ
iPDKgp/YsytMozsrsV0U56Ya1R2DHcQDjblzWTIM9BvSm4tKnwvcSBBT7HFzcxoMq/6egJTLDw0n
DgOAkX2wXIpaGLhe72s0x4+/z7jMm8uGu8eXFD0ClSCNvUlxRW9GeBwAtPjbi4ehlFW7DHOmX90s
9BFhG05mmLLtA91PrxhfieMc+BdmzleiE+XIOOKv4nbkLHt1USunfOKK4ZKpZPW06zaf1mFJYG4r
uV+8TtI5ZYOCModB3JupGj7RZ6eX3ce/k4LNf7D+nF26ReZ3VY2Sk+6No23Mp3pCNOyjjHiPG2u0
F7Aajn+kMT5xevO3Hqhme/ljeA8u1gt47O8krhi8x+GDM/rM59wzkADa17tDgfOGotliXXLRKIJ7
5rp+61QDa783xJbPLrGZHLXDiVySL5Mus+2V0WH0lTJ5kH9X764G0wAwaXle7cajiWGEVKWhD/rx
8Q6bm4l94OyNxT9xwPw3N5spIai1dlpUhhLezCt7FAxA7LduCwWLtf6qBTcG2619UaOzF4ba14ox
xWt19Mti/+Ic4OCCgfqngEG5Bxz+cV0xj8UhUzDg3RZn5HokETTF4Il5NF4rrdxHcy+FBh9DUtXE
h7MVkykrc563M6KaJ1rDgtdCqYFVDQOyHpwFDlrIjpS0MY3CfFYZYFSACtiwULSNcLim4vnZH1sw
7aQ2njzp69phRzvvjeYA6mQjaOPSlZ2Yu/rdBCK5HHbSC0rNIsa2mCFiNwXyDOUmaQSHnw32E0Ff
ynCUMRSlxoVJqbxDeTQx/MonszAmJcCytlN5i1+rz2hFjBFfFgFJdB7Ufbhs0z1SPqX+RGTCwo6y
YnWkmDfxGfxsBvF5a3w8IYC38lqaxjfNVBfmz061Riw8BtgvWYNCm6BqZEtlNsqGRfky7eOUuhbm
xwl4pGHBFocJwFbGwIeSftTs8rFIsVUhd3KJKMzw7Wax+E9GDnetfZESq+W+MGApJf+UOe+TD7c3
WQjdNQ26XI0U1P6FxlKMEnQMNCjFxB1dVp6ghZjPwZZCSVTwNkY+jwjzNIoz4Bq5pzK9w83JlU+I
A48lvMR6Spu5N64NdOXUITKE4kP5dPqloafOOt1KrzFCDiVErJFBoQcbwQAXGinRzQGV3OTcChzV
0QCoTHZh7TmGnvNXOtrEGI1GR2FHGHUMmMQn+f8OS80DuM5ce87AW/QSIEH/on8NaVmczWiNrZDj
GxsdiANRgy0sC7i0NP7/OLXCg1inAsNhVY5hORIhSuD13LyP5S4wAZFbg93Gb0sayYgH23M+Xodc
WJlJCOUAZxkYHWtK69RRseuBNQmN56HVSBtwfOWYG7aBY/v8PwJYatKkS4U8KDpJoziBEO/GLfeT
zkmGK755tWoQ2DbsVGYdz480zjW8+idldy+8bNop6jDm6igmPxrfN1+AOoTEL2zmV32PEx7VKSsH
8hZGymQNBQJvYHRaabvRqLJGwnSX8XwTtEIc7PHMgFb8YY4P4YbhF7nVsCWxyiEE82f12ZpQvKqp
QpRzLxT/IWFs8UqElPusePEVpTrf8jPeaSsfpVwwTJH8+R8kCDIKIA7SpUuXwf8EKNkmt4XYY7Lf
0XOdIspp6b34xWICP1o7G6wXDRp4IVdv9djCdRo36SZGcxP6Lzzn0k8GMkoLL08/TJ8UZ2LFvpvq
7LuSbQOi55O6fY9xpnh71ZMuPci+QH/nnot9csVU9Tz9FnUx93pemyTRjtXDRPcbXItddosGkz2p
ZQAvTAQlcnTuzclAUTzrWtwXvO3nonTqAKAAv0zCGviT02Jb4FkFJ0vslHcRnH7it88Bz7q4VOFb
hSctVXjT7sHaaPdZPn2QYSXrGuX4+yTxumdKXnyFxRMeWHA6yADggp8nb28PjRLe8HN0xowRmxZM
IBEjWGKL1QckgBcqNqmBxMIGNbRHqlGuyByOtkwhadfhIZfR7B8XVthq56CRt9nM5RWw7ZKQalYt
aR2yK4dp+k8sjQHJJAxxwMcZXRjbrkt/5Baq4bKtwCrs+ycP5ZN9Awi7p91ACOMtQJCzRaxwKBxN
8f9lKy1igksR5pKLCHkMTlme60DWU2TP0NyohBp/V5JRBhEW8hBsgbBp7Inrw+YN9ckjhnpNlEil
96AgYYtPyLr4Ws/t5+IE9Ijf5Vff46m0NXE7xIOMPgxMn+EGhwquV6TVHAtgHNzx72ktapY3NS2O
+cKBb5iqsSKmraMDzz60lfyTVKgTJKAGh3X7gkvg1sKXl8GGzy/yISXK5GaL5XwLXitiFv4BReCK
tIF/3ja8Saw4Rb5CCthOKyCC6KRpOienGSrDT1QTEvBaw/41xBkemuZITMOPCT3Yz4qR/ON98kR2
dIpOJH/wGVH2QPDeoSKxyJTWQ9p0mS5j/eQsaxce86Jvifv/fj0nCbnBmiIypwNh5mUdadaED4pC
xX3gTF5xMS6L+2ib1IYoFEpI1qqt2lcUCzKe4DCA1isUVok2wPAdmzYFw9wTVtdnC2CIEm60hr/H
2eHJJ0AqwDmLtMZ8Y966Z/lcEcZAdvxxlmUBy3Og6IezIRdHfqHF5AT759Ku8NQBi/AOhSOv6ISl
865kuqt4eH7Dkrnim9uznzzJeDK7B8rGf8bfEkWksnorV93cs3PSoGm1vwaufWJyK7EqH/MU7bJ/
3OUyElhN8R4YhV8DaMGo/LAbrY0ucp6fI232L1OBbs5mZSJ/WD7Z/sQEc54qgA0d3HWF3ktQgZZZ
2NWpHGQgRNgms2jCGa9OBht/8zYCOJindP3dFSUTnbM4g+8i6rY2xHPJKVgS14gj9pdfHfCAjrXz
xf/6nklhNNA++D1/qaOoxtjPgRCkAf/ttOxjYk9a0/ETW9yA3YGUlBIRigFAiXlmp2D/oWiGizxj
2RE6ARcJxIOnkYcgQyagzZbsw1KLdSnTJpj0PYJj8gieI25eBKoxYKu8m21EQaAXagq2kcrtxUH1
R3JlR+EDq+yaJyIu9nDFpi8slBd1/sM+1VGreCVvsDfSkufo3eQjM++HWA9sk3wNcsU4EHYREWKL
V9CxjsVVkm86kzK7cmBJ3gPEOB4R8h8KHnOeMK4UBuolxZ2FITnU8drtM4RcKxvWzBeDcwvO+hQf
4Qkyqh6ushwnlLEniGJy8alTee6Zikt1ymSZa7xNLotw+WX/BKuf9S56H7qk/YBPEu9SfCa77G1P
m6BsQVbbI35Gi9VNbgXjhOKA0XpjjNeqxW2fzZbxUmiEWNv+iK74sVj3UUUiwnNDQfnWOUw/+m3E
zQIgFabiG5L3y5UYJtkw97lkbdw+3nd5Yrdxy78jYcNsP+LdWbB/FG6GNsZ1C9l8kA7YbF5Yg2Lv
q1X5I0eSPXyHKOlQJd71pdCO5Yq1TQ4rocgTNY++oXTm3h236mOCzbjsW0ekE8uflzvfH8m3IILQ
+ajGkk2LN/Z7lRsm1HK7KSl4uCSBZBYX2QrnhRpDi5UNGZfZE2w50Xj1TS2L0fVMwlHHpdrFxebu
jX5Tl1/qDUOTNjeDWIh/brVLdAZcsr4jKSbxcim3piaJsok86gN0zzKVv1EcDTGdBadkAzBmZEka
AGTrTvC2CTv3nsMzb17weRg8bLkzLNestphQ80ljKFsO4bnkoRCM0UfXGv9ijvUlxnHWB+t2/gR7
++dw9zOLvuvoEbocagwWcTPHjZ4UuqdtuWD9lmvFS9Hivdxn1sCKjOt1Z39r/YtLgWrxcFoXGA4o
UIil3sdIRrBeFbt9IrrkmBC1FUIS/GFJB6x9Tta58UfCHCG2RJTTFnFE7mxiPggO7C+r/MwIG0Pz
/ESMIGHcFo89E46O1Z+IZz6Xr8Nn/JiiykBywDJXuNfi/y2Hz7/tTG4dTHW2A6EbeTMLv/4vz5Sc
yEUJBklcIFTlrZVlf5zxGd5mJAEIQ0N4IsI8Ib5U3qeEVMgXM3kueAkMz/VlXNz0QhzUuZzsLNzD
ghelPmCb5O21OB8OjCUNLhXnB2+ZrZtwOOOXJsrTRtrLmZAS2dC/CJeY3aCh2zkorTSeBtkt42Xc
ZCZjxbGISvg9BExuriX9muyE24SdmK1xNpmw+Hk8pcQksZHo7hYHIEEZ8uSIL/isz6XgG2UXl/wT
nn3O5xiGLQuY54SVpctqo0rJZAHsTD7KDhEbciLJTtDw1C1ikpUscnL4nDvNxfTQLJZyDQpeQP6w
kPRg+GVybYviYLpFTI4cvyk14rfvtssZr7lux88KeZ7I8+b55Cuxi4B4b8lPZXzBd3EBdwiS5G2d
SD6Hl164rhvzI0j6k7EPr8t3MINifwBuFromjw9xEKSKULHgzs4xBQzN+/iTN0S6TcZ7/iUK4N67
l9wJeZ8Z3xb/e4dihpzxAl+NLw4ilRd1Ycb/yX+cdPsP228mX3wuzNFdq6g4X3iOZLuQ4mfJq8uz
VTMLwxDYuCAybJhoyHAj5onnAkoyieDdJQkVJdWVPPUXMT+Xl8CHmier6CIGlKQk+eC39GxI1cHl
k2+Vtx4XcKKPpBtyDDyJGDhbslRlFaIH8gVYmHuVfI88/TwLTROpIqa/aO4ydN1tNBhze8aBI8+S
/PMNlgL6y+IR3eS/qg0IIIzjmO2ddpgcM5U21jcEBwiJW5YHDYxAcBj+q4z6vwNNni3Rfrx/7gBg
IfMhDFdgeGmmhfsA/194PCAOVOMLla5ESiRCaiT1iVh4Aj3Cw3BeVONudCOjERtrkdWqYF8kqX/p
sZhlhK0+Atj7m0xXtTguO9F5LNDh3XonWJBmGBQLaaAMTkcyhT+xYrTdB8S3LXN/cGK/Yt6xHGTX
u07muQlBupt1IwU0O6v8+SsFpqSOHqsudtANGU9InjLZ6HL9C+u8lr3yYj+W/aiT4YtlXAA5X/5j
iQJvN2y1sBTVVEx0ENIuy9nWajkExqOPJLAILrHzGhfu307/O0NBqzVLMV8I5jiR8oZZDs+cHnMI
RiUE2hXck5XG6jjR3oHdICOb+JKvQlyLh2kZ+ABkWBHRS/MthKGNdKSyIVDIulRusn4Ozimb25/R
skmW5dG4ymMkWzXafbYdRcoSXQrVbSGBMQI6XJCaiAkAM4632cjplzh/pFyRrYhILjbXgWxIcbwM
GYMYPNLS1MSxDXvQhHoD3wkeG3SY53Tu1N5+1A/7oSQ6oV52VNIeiV3xuMeJmqCZ9jniaULEZvwz
PeGxqE4fiKVZHx57Abska06stMuUuFJ8+hHt34h9qX1Os2N8Sh+JYtbuM/ryiW+kP7I1dKmPvkGZ
YVzH53w0SJoZ+BXi/lsmKpyuP7Ae+XvYJdVFLsKB8oBCagsPzdwmYtkv57wU3P+49gd8VX7Es6dG
jBKES+kmuTRyTjPtlYedr4sXPP746YiAAhpTfN1pTkW6I1pBymNRlzdpkt8Ubngj2kdiXbvjFt79
Ih5H/pfeOYulyWjq1Ii3A9AAxfkcQCEYrOjl2hKisfrST6NywMgX1jZiIasfd+OnuYX/BKTMWj+v
5ejDKppBAnGGtxHJJjRxzMb68WG0o7DNO4CS9MYU+BwN2BYhuYFaBbmKzwX6B4/eBD0AYmAKD37H
AydLWsqQ36HCKYYB4GAi9fTJJHr7t6kdb+S0yBGJ9pR2kkxLGtTkwXaGotF4oNMNmSEhLhBHt13Y
nKpun0NXssDqPQ/Gcayue1AjSeWt/CO8zSeodrA6hC9GBV3z1WcpQ6Tjr/xkRnorK+GzlqHiPvyX
89fhD2SDn09x65QDWk0kGgx9H2fksJGxKMnvdNiOQ5HscrQPH4p7Q+1da6ROCCdK26SoPXBRwndM
R2hny9c8T59OTZtkXEcOLYl8u9CzEvWLQJaolhknsXQz7KAQYThxu5YEhrCVnzkuJUD2bHzoDrnu
VHS7SJanXH0ZwBwJZaroxGqOaOaLBNiAdAt1kdUnZzVx3EAaMxS/VMpGCNTRWPM8fN962JQOFQ//
uxZODATjQo3W/R9S4aIlI4ANobJsHhbKa/6q5bqZa0PNvxmBnf0qHJfZLMfY/3UbxxUHkvHHDrtn
KJz90zU///gmOVni7TRG1WyfKbmPFuevC6JxIdDdXoknAaKR5OFIefSr7bSOc2dK7lAO7CcKYTZH
pvcv/cAKRSof30IefkpOAVDkVJQq4o7CltpEFtYhvDZ/95Ia3xOXkZgke7bMxL7z5vnJAGGQ8mUO
r61HvWhtTKiMlm/TKqTyYF+ipKx9i+awZbFwJE55JRNokbt38vJLAlol5i3gUCn8nyHszw563RaU
Eh4iC/zwuXnB7qJZZHoEWUkx9w3rQWeQYutOfudh1JtdV6D0UKuaLJ8USFGlIIx7IVijO/c+wxfy
RKbt6WB8jZGGS+FLtEC6z4kT9Am9NzhQ9F5QIRnp8LkQoZgP/zF+jRFX86yyxTkE9iUDzOzfMFu0
S9DFduA9xc1zpRSsre24lT0caHGvf5ztl8da40UIN+CaEorwWykvKUPlPrvuX6JoSSZXT7a1Fx0v
NiQ2gmDQ5A/jR6S8MCXAeGnTqSCRe6OVtjpyZDDzpPJgU9JA/U4/H5O3vRQoYltwlSqmDMQQyt39
jL6BjDZmCq07BBgk4MBzDA0AFPQJXctds1qFgBLMWrZrGBAsFPC85mYHuUDmLiKkJmV18mBdTK6g
iD0b0NUexAJsYtsSY8fxAg4krh1X+IYDtOMpdgs4HBwU4kXQzvoBalXGeMI3x9kjVGcQA9izvs6X
azNPOIZ9VIlOtayW1IxmtSQf0f8uHzsiXGHRtBGm8Zx3HWxgyg8K+TvDDART+HRqO7A2kg8X4hnC
D3nSURgzjQwJCwsH8JQyQqkloCvIAXKtSTvd8wkpikbQY96gd0NEFRBOcqDakhM8b8UQddvhxekX
zahndvJuruJQtOGvqSHQ9jd/p2grJo1ctHA4YjD2Jj/pKJ0150o5IloWSIXNXAWEFXyP4jF8cjLT
vze1Tku/9Oi82tDkW9Sh3Ujd+Z1MWX/gNSUD/bhU1vPi6isJX0y4Gh6LPAZwvMwGS5qxJ6c618qH
f8FGT5LiH+0evwSRhhIEUE8DzkNB6Gcs/SEvKVGv69Tn3VKlZdxLzjw5OmhsgWWVDflJHE/iu0Ju
4L+03gF5N9sEKOvsficA7RFoAXng3PPbpm2rYMUstoZDiozpN34l5HqNcDQfCVLO8iXoLtwGI/mj
LcY3UJ1VvZddiYAEmkRWuGa+QlqGiYMZHnAyGJNbh5R2zddoVRAVJd/8jr/TPyspfAxLmItr8nGp
Yf1/zfsRNxiZpZE0JkTynbDHP9483LsSAij5Dr3w6b293TyR/VtwIgHWqqJrHaf4/nD1WtReMB4B
TYFPzYMnB8rXybApMM65mABIYSahYFtAPkDBE+1lLA144ZJJL2KCgHiLHw0SZiziTQjZTwMIArSX
X6sBlJmXbAOAEJWf2GPCo/XVWOxiVENOV+IRwxpzhIG5x/E1Y/toYjEJt39cUlbz7POVBqsdj/qw
X+LKXfn9OZ6J6nQQSfMiEstuzu7L1i5ZLyoZKTSy9rlpz+82ooe+7tX6oedEA113KRTF5oPtgLaG
6nAl8vTjTkcMi2N0j21N+ALEWFMYEGXklHbXXCn8AS/BuU8wDGJcvE0nNzwstP1m5wqfHBgNbd0O
TszX22/Om9K9I5JCTEHtIH6XXzgEisbrED/Le5Bu2dVwujEDCKK31ZdT8AsxXQoJQWxO4YOzTD60
bHEtrWstb7yWQN1jsVtojF9A1d2gE5zMKnkk0mD5HOO2xHQICcwItzonlG2atmL0oT8Q64r8ETos
XZI8oBeNA5OagKM7v66WPsdVKNA4cyP+k/cnjaS0vxalK9/FtT1QTPEVOteTLS1niUiFT4QaHfUB
rvyCO4kUpjb1Fux2IpPwVm5zDneJ6ZRKQ+p6sc35V5YeRsx9QEXf7PhMM+iw+cg8fPxUQg8F16C/
mu5E+kI+K+dKl9MjWe0o195nPfn7yzhWgSskgQg0h3q9NNkj/nWdGNgDRvXxpKAlFUgEpEcfRJQQ
CFCRTv5r6b/a333azOtUoUIsKG/0htOA706nyNqBhlJgUg+PRah1Usiwny4BI8DwYiwkqBIgO8pA
c86E08lh/8DDgUsMa7Ax/TCaRJj2H0vntZy6FgTRL6KKHF6VA0JCiKQXygSTMTl9/V2tc8s3nGNj
kLb2ntDT00NSiQGl5vZxxd5rmxu3hhxdGGImqjwuPQsInlSWCHjpQnvSOvgi8tLMlSsXwRzChWIz
fSknUoQsUJ+5LH3xRkpxgZjDJFDlmd/sqult1x190lpGAZgCdG1Q7j+KcjDVWr0779r9s79Qc/6o
qFJVDZvIvGnMp5q+/rUGSINSxVQohHB3aKeH0Khaa38kGuIHwUqK+OGe8uhxrGYzaAYRs8PgAnXI
+soeMytChheljA/hnSlma87id6qEW1NMETog9CnjRapwC9FyxJLeT05jaz0Zh2yhhAAeyUSSkieO
oW5t//Ng3Cx0g0ZcK/xu88BibTjytpo1HA2PPkshy3zHqlCXYLzeghC3bN6B2ZBZY5KN5qiSUyCm
yRQXHgg0RZaZH0v6i1KegU3WJTZtWMjUlEccKkK2Mp2HE47NKBqVwl2Xd2Yca6a2QCrfJLzsjpHu
ih4SqrdF/ZXH+++hUfAlo5H+iA4VuAVDTHjuoTXBMSyhoKqvGskIjkDb5Qjmk5wECneNu1F6g/YR
h9UBK+GoEsUQBhUyRVdKJgLQZy79lhg1AWfzulA2zfBRCUm1D2vyMIsI4G5VEa/SlXzIrZVGS/ZK
7nmzvPpNqkk1qad1nxnvgHHECrAcluX4GBCaogUEXiinwcUEfSM7BEIA56oA/G/RB4nnNXkEYmb3
hCiTbBS6VQBAdGmc4tb8uTGynbCjh6v8Q0hflcxjSxo1aX6oC/C38AGqhJwPSY1w5JgnR/ZIVGmt
GOWANUTpaMhQKgtYyDgyc5lJLh5mOpr5yIMBle6H5HAJwTVnnfzdLMC3N35sHeiDsaCJIly8jvX0
8B9+o3cOmeRsdTCQAlQJKKisYfof0xN0ZfBiewVfrMq8enwW1Me7kZxoXb96r2mGC2QZNlaH9mLG
RXsU4ml5wfmpbUUs0XacjMsJGJ3QhBWK718EzeRUnpojysRt8G/QQL38OCn93I/GgqFf9jPcr7D7
6OscnM+wRvaSkbQNGyFV3f7FfY4ZB+uug9OgE8o1EA8RVZ3B6i/uMVr3C+a0izwYdUYwuku07R9z
ume8Z9hKty5tRoOtNTTlZhhLXITm1go9EanOSp0APuLaHEADGYyTEhkCJTEgR60opnRe6f4FPEvi
BIx/nfUYn5nMw5s1aGUZvt2h2lk6DGogIIDUvQddp8RN1sz5eiEIWA6gGbGRal1R3dT4ofNdIUNt
OLsp4TCPltmzIWzY/sYh1+gdjJXsd4nWxZtThyI6Pf8+iDPIInK5SPo04Jbjmj0NaT/x2Et2mRaN
hqtGq+EGjcm1aYAEs2fMhfiAzINVKVDzcFXO4/AHrW7F/7M7nlhpGEfCLpQ7QDmc95Rehqma4NXP
/eWcceI+6CYqrv4E2x+yAbeyUKM35oBh1TJtGp69pWvmjprlh4IsrBzMHx0aNAuMJPTRmu6GjaTF
QB1EimhLghlFJ4jY/IhqRprxo5TnGFaRWoDV735BceEY7efKHuCv6I/QquAEyRUQy5ph0BmJKTqg
aVfOnSTGmSA3C28BZg6OFDJW77RoD8v9do5RDc70JC6+cW1wpyFacnEzeAplu0Ul/I+KRg31zHtc
18RXk34BWCntaIfvggKf3OYaI1TQcbgpcXuISVXIUI4G0MPKykcJr2thSoQ6vIbbQOA4BfFRiany
T/RyVMqlYIJxpVGk3yjYGWBX2fIKkXH5540udJEHBxREQBlpxRMn7wliTJ77wdlJqeliW1SusLjK
Fq/DD3OWUL+mP8gZrKG8o7pMc9LMfr+AIumUGww6NOi9UGPqFJ2/TS699n8eSHmS66V0bDYSnl0u
fv4hgoQ4rr0EaPqbaEArAJjbPtZ2Ji73Olk1JSbfQH9tJSc4hgigezt180C9J3rgw+iJLtN13uw9
1UPR4JrZDCmsWBu3AYWJiw93QxR4t5D1P2imcuvL0ONWcCBLhi6s6fCkDwMRJ4k6gf94XJOH3Dnf
L/lIsdKgSF9bvgkemB+3PG+P1eQmBacXkqSzMTiCtA6CYnaUiaQVCCQ0Ici50PoP7iOcpScTLZYd
lL0bXLNNt203eyK0cT5JHetulYnbaO898BxlMiRoHt5mgoKamV0CBmf1TwDGf2mLGtiRSa1f0gvm
CdtwHVrOPnwRLXW3hP/OOkT2y7+k9QKlhKHj17o4j/BM5iFb1fL26JnVnig1E6fWEOd89F+pqsoN
j9CT6kODV54GFe8VPQflCBCIqmrLOSWtyd8P9atPJNHLf8KJ0jSDdc8pYn/CXFNE9zf6/NY/CPyB
Jhb8WwiYz8mzBHpJflzrQCh8jC69KozGJ/5pGyIQStIM3aoKS5d8ckSriZwxvvOnRLPJ1uDtYH+k
2jxvpwFHiLIXc5KAJAes13OyYzIciTHAGiTLE+htleSZwgTvSZ8ppV9SsWTm7lPVQSpqR8D7ovN2
NA8Jo6StJ6whCg7OpquejNrgurjrvt7JpkvbgF8bzPIWRIB6vwbXgu2Pcbqk2zWsqCva9Xa94Tyw
hMy9rgXlX6hNQEynOjCH12j7nat1RJUPCZCmcz7zidb+gZ+pMTZ47Ub1lrW5MTN6x/hjQra9e62a
wKlkIEe48XevDl+933mO7pDX2lC24/KuByuosY3RcNoQzG+sfVSlLkL83kpP4yP5/j2kr3z5pftr
Wk3K01eJ2bEugCtwe5HubQZkqdF9PENvBezDO4FSfaKah+vDW+Hx7vQ2D6lfmduVEzsGjb+IkC5S
Qf17cwEEguASXg3fQNkDv7CPrh4MqTosTkpUVJE2aL68GVBxp4hDNQz3pgQSV34xV2nd/26cDdWX
O0zHsNRTslcfqFQjZToSj0O4LYefJUCXYowEnXBPA0AqPTwQeaLcIfr6CIAZ3S46LqiP0PHZOLgL
hLTsLQIttDe1IUgDhm4cVDe5bEahOCQm8k0UZxS27FeNtkPZBrLV11MF8k14sNrQZjf4jk/xHp4r
FKLO+EoHodPwyHhIblw0joM1CBGlqlULu9ujYwCsV/d3og02atkvlIZ+ti4IN5dFuyyCmnCgX9a4
PihFf4xfuTAsY7obPYMWiikg3gVyOm+Z2+66Wymbj4fxTTswR7jKdsKqklWaySLlCdeTJibEp82r
TW61GWwsptCRrbvV1Wt4YZHXACI8FnpmbeIc4wOxnl5/fzFeTNdHTpfFxI2f6aXrwvF6m2O61lB4
4K4INJVnChCmIP02KkBAvN2bHUf9EvCdtt0NGfgWzsMXgXbAfXTzuPvr+Dy/j89Al8hcEkExKxQe
GPWF7OqdEXGcbQwAiA5jwqimcqdt5X8b/nP3kL4F2mcNkFCr0MmLEAIcaYNoJ2vxqBdjxtDQsXyi
Q7nZ3btQ1Gi/T5BQyNbdGcJYDW7x8kKj3Lz/volCjnTJSAD3s2ygVkSQyuUnfpfe0apfhnyeVdLV
KWx2XRPBt4tv+4bqonArQEZO8w7RDBFOtHU79psGQ5a5SlRVo5K8J9ZFHdwujTo/96DmPs1aShRG
pxDbb1r5GGcYucgfEKDd7dPobicN1FdK0RvtByQZBNFotAnY4e/FLf+KCVU1S7h8aFhQgia7bE8k
Ri7kMghUwz5VHIj+ldyUzPz1ylQZKqQmSrbj1D87BPgU4hFvjWCpm89Mtd8bprxMKbkoxZ8d4Mvr
jCoVc5qRdaTpYU35AXomcSAEfwYR3+gdozBVejvtiHF2phiDlNEwt2S37ejg0x9rNWHFIXEJjiUM
q4Nek5IWQHTeWdq+UGK6guPvC1oQhzU6ZR82RhzyClQ2+YY65LG3s4VW2zAIopQ29jcgQ17FbwKe
lb8e9C7ICxF3QlQKaKbwYAKeJ+46NPRCP4q9z0Ri7plS4yOFhUaqwQG5h4q+q3UgFsiIX+8WqVZO
0gTY/uceBi3OxqoSfkMdZvIABb1UEE3C+2jfh6I5vPSrKwX3RyAXlUj/gnL06DfN87I9oq5jrcMb
qPUfAqdYr1TW41HCJPn+xXR8el97DY5B2zp7n2RxJ6cAQOHEulzt2GUaV7ebJETsCYBKJ5XtfBoL
lEvY3JKJQCTC/uu6/2iXa3eBSAlyda3oykyIhHExwc16oBSnViIGKn3tH7UHDQ/B44RyO9CY+UF7
Apkif0pEcmSb9eoOo1OCGk1YR2aUv71Hr8De0jQhoaKnjNPUA4WjS3JUdl5d9m6tj3hJx6a7rsj+
HWh0n+ADTAuGNLz0YB5g4CyjnS1aw605Htv2D1AasJRKMSICqGrYjti54cib2X0m0lYG0YiY86N/
VNQRy7HpHnsM3rRx2AYZrJP5LuuR/qN/Zam/QpdhLMmGYkrPr/50Y3yYZiUGOyLKnj3lUxNKIqBU
rnu2DR4onx/R1m6ElKhjEmhsouPg16Pa5G0pXRcNs+3WAHsgKkvAvMjj0VbDt3c5Yw0YNVyheDG6
DZqkFwc6kNc/EwH2NJCBFIuJrOoo5V0OJtWTQBVUdRCoUr6Ep49o2/L3d6De4P6DtqoOjaejUhfc
g2tTC8sn+Ac+hUTxG8AbdRA30WEmZSD4VZ6iHlaiCuv8NpEBONhkFww8OVqDrTOoMj8HcEyDIGh9
pRq9hI4RNvvkdXHLUMPQ16kQ3tOiAsNc+MSrBzMDEQkSlskJtA2uBjprpAwUkfPCiBBeFRVnMkSm
uZUWouOpd7/sMl+XEhFRP3kjRGI7j1Tzbzg5ZxRUiOU6+XSDR4LHCk4ACyObIuSd490VR4HaMcRc
Qd6x/1UdcA4bBcKuFnsSavHUbCJ6JirOYJEb6x62YY5JsaEJeWCG9kMbV9FK+ddeLTg9OtO4Dbg9
ouW9UggNGFFAnGaQ88Q52eCo1Biq3BAcMBBQLg7pIpwiklyALuub8UIFZyKe658sUUjZ/t9zpAvs
ZfRJ9UALH6TQpI1wKshQLVq5AeFHAFJAUmG5B47E+p9MQF/4818GJajnRePJzz76OIyTBwx2nlxl
NheZkGgWFIVrWAGN7mHqZMC6iM1yKBl5abuk9txxgl3JznG2Rhw6XclGrO5G6rIwovuIqLgB2b0E
UrmWibzCdRNVZ44bkEWj8ZeaO5Vseuq6msL1xh82wVqIgrYIIs2SLxLXx37N2+fnwSW/RRXIZaIs
80z5g/0iLOMUSJa40s05DCHFLW3NUrZRJtZd1tMNzFDaTEb1tGXdEbIj/SblY6OzdP0wLKrMIo1T
fPdjbQAH0pdwHWE2z1aqknbNUQkQxljxeGTpn4wNKP+ckjPsb7YCTJykZXdNRIToOel7SI3YLt9Z
uLZr2hu+TQbPZ3rm+6dLRJASz0EWKUH+WfvSYmKOh4UZIZmTvVikK+jZzi3KIIxQbMli3Zz6eNkN
u4wWJbbkLCCnYEfMmKf9r06Jk/1E2wKDR39/WFDZMph70BChzWoTi5apP+MkGWZgR2xx0b5YbR7l
xsnYkBfjjDi3qJy4bArTOyo8aq+mGMBJuHfze5K/MIdbr7PlIZSIimi3IhiZWX7Bso6IonGvfJDT
hHxMtnP7PXDImmyG+O1gcPG4EWqXjCbHngjbnZQRnPEGdYY4bq1HuN4gSdamDMcIMQmVtZgeAwpL
LoY/7gzWTLKtEB40gxmMoVIsCvz+h29NNkmRoqGZCxDgUOiSspBy2avDOWAYBZoToiIKhCjRYwA1
+Whn2SzxqV9ox24D6BZ4wiRhPB3qM93Va6dt2iulsyk0H1y3f94g3H7JH4ifE3AbGVkR5GIGcUhg
AoDUUdsdWtnmbUQJhRPzJXj4LunlmTTRwqX+XzWxvmr4xA7TLldHuBKLXY1krznfcHCdKIu/c4La
gjRsMC1TNDnWv8ND3EKtVylcED/IzKRK0RejhCQEv83J+DpXVAY44S2eF62vVtFWcJq+s6MHH/Zf
FfTsvNzdRDTPB5LkP1UOEIaAWAIK55XmPOM8rVBE/9cxAVfw33llsANnVhsrBbSxKtkRFKdbh7/8
6lWH6jqo2o8y6ftuWgMXuvRKmLR8G87xbR8hz/Gtr1qiKogMmoBWCyeE2GTriv1SbFjAfYeX581f
9ZgisofkNR05EgXZjlT9EBdFyJAe9lPqLVqTWX/be6IiRTfP2zos2Z4cXLGF3s6ROUqBYjUrHPWx
ggylo15B4SUEvf46kQ+r9ghNliTTTMUUNXLYgVraLZSsg1aUc0fLEAxZjmyLc7IWz5SI3l2v6snq
HCZHfnuG/OgRgJjhwEpBmBWDFcP+k40QX1HTiwlFeaR/UMJUMCUmHbKwmEE7OwYO5+xkoNvPuVsd
o8PWIWO6jhmyAX5JV6t52zvV+G/SGiYvVGMWCw5sSoGwFZxHt+51tGG8IirJa8Kqz+AanIOqQY/v
7weVq6/dJmZLFnWqsQnJCSR79z46C41WEjUGiCVRe5rJ1v8GD6K3HuEaWkGMlqTm+aGIydh1vznY
Yqm23ZvT7Da3FqkULKZCRnSdPO110qaCWfk9Zvp/q2HYzAsmXZlORQH5dPgcgp85qr0Ne01sSZIJ
ZfDB3E6+UPSrkbgwXWIBi4qaP14VbFgJ9e7o0+lD1vftHcIx6jhG4sKmJyxogLKcgYNaVagO9yPD
T+70h+frsPDXyM/A/qynS1BRb0lRitHRhVRKCJEhBjGlpPgJUDipJGooBx6dFCG7aAO30SG7t+w/
Cks3IJS7lWMaBOYj5JQ8HBfKPP5CvvBGh9IaPl40679AdCWYa0F4YdWaaGyL4KheaAwPYx/u2SQc
eKiSMlMJGG7WGwwuySMZbhixZS+Z/Ea3iSTGD0456mCFj2xgFHLoD9Gp3yF4M+O53NFN/5p/WN5+
e9BGOvaDnD1C6aj50NBoU6V+xJv+ediaVmpGuUdDRncf1lHQrRv74d7O96HmMohI3k6cEZOxcA0f
zmuG096bOteZY3HdCN67koOCif9nICD+Zw2Wk1mAFxr9Vo3hGUIw30MiFHLs6PonIcro7LD0UsWl
tzBiBk+kGpX4jEi/ADnr3Ea5pDNSf9ZNqVRS4WZ2iEkKFTEwZDSaWBCjybcRJjFXfkwEB2CuaE1J
pI5SyYZj5eegdgpsonmmuUJbfpyrEmRrZpBoHaAv4XXeTjjP7s1hF8EsMBP3RaKBkrBh+Iw8wLWp
lnxwfL2uaTVuRjpbckozSOuwfgpZZIpyaCChgLRcWlGZJgOd3odL0ezT1xUQM/LNLEvThTv+TJrG
oupjCyhyYeoQEx6ISZkX3Qxq4XmMoIpkJWYmK4SYUCmk4OE9yUAPk8loj7sgOJyXIJuVuNW1AZVp
H1LegYZB4wzNIBuYn6JBExo2JhV6PYnrf8WnUd0S2587opP/uTTwuDKzr97JkouGJ/rtEm/TNzGe
7xvi56sAcPJnDSPiqkjbvDnFI3JkfsRsA+qFBGrxFTzyyggUOvQaE9XlqwGti90bzSpwCL7xiOZ1
ME3aezcR3dSMXPLfXEQMrcAdL9x0lWW5yASKs8nU+9FEjPrF4ol8JYrtritil/pYFhq7c+22Fvte
dT8GY+9Hec0q4o0XXgAlBlrLzqiPXAlmNl/6PZWREZr9tkgU6CmIjj8PTaU6krMr5Ynyk6VPVilV
jJ4KqQprvR5tBKirDAFYMMIfkcK5bolZl7hNXagapVvo0Y92/AaHr8MkxxIttm3IM/4EkwGXR1ZB
rLwZucqpS2ShtaCFG/0ASuVj2DkjvMcedYCqC/hJOZ2EqQsX6HZAOwk6FGm7URuM6CrFiFHZ7niI
YaCwEMVzEXnJCGCA9hjeskP7SDVTOQkgDtzFX/4aZnO847FHUz7iOlbbufYCBswZlJG905AA6mQw
t/RF+DRLdyvo1apFLPd+kqB+b6Nsh2aJHWCEcBAMTEDXDNK3e8+DU1q2KAWM0Bo6RYMqasBBr+Xa
P02vEjXMIaphwSuuMo/ZQT2SFJfxxbicW5WJdC+qn1N8TtNBbQybQBQ8wXF2jAgbu9xFjzHqFL8D
tEKCAeoPoT6zjLf6GQ5K/qVMU//WObsbYzhrG0P05BjNiY354LuY7fnhqnAlexTrQK7ORpvN6zS4
MCI0FTI+jL88MB0ueMQojMDCOSFPx08I1JjnOXhXqbRJwnzW21rHmFGDvyUEOa9I/bqsAl/AuGpu
RXJtR8aMB+DFv0h2otXz8SWLffHlEq99ODpw3G3mb5tnpAt/N8FrzEAjw1P+ZfI4ovkjVfBSqLrf
CG3Z+NaZSQ8aacJ2E2+VqjhRPJRtwvXeXM2dV1/h2t9XwRKxB8Pefmi0cs6wbHN6XqzJR1palspH
QOsuU/Ngz6xPJqJvuZgkZRWsJIgMn6HjM9zhG0x7LJzUCZsfB2lCpAOrFlfMs4lYCnRMIaEQWyMO
diBTUu6ISBspCgVDyAszuL8fRhxWU5r1IS8s187G/RCxwk6U6KeNsMvZRV3S+SG4uKO7ebMu1m3R
GTYHjf6rGOZ+vjlTPBYTuq0ZCrLmNWg6a4Q1dt4tORKUU/EhQG/iMqVBShQyXjSthHTpMyh3aQ6n
0IzevVna2eiZUCblO8hBaqQA8yiR3pYbNT9jlU+R2gzBGPCOAwUvAeOj0XvVG7gvXoAOTRjOfkbk
xISNS/xSi7QjfMeQSAy45cis0e9xJkVDAAT5gpbVulNzPbiv8LpnBMreYZ6Ju/N6mrzYPjhv7ncK
SY3NMGU7osrJSUUHEYwLAW2LXZRvobgc3N2K1BMVGLSUVg+pgkn9ixtxn39mhdHHkESpMwCgnOrF
ziOHV8k2rOHuUOQsGhtI3YlZiVjBdQDlz0HdYwm/o0f2M60RYfXK1s8s/PmgNt+r2VSz93BrAHT4
PcE3YYd5WSClOUJ1zDZ4hUeoAIx+CG43qx1eMQM18233dAqwT8khrTsYAXTNUC5wj1bTqxJgVBn0
/YxYhLWJpgzSY84vkntLOD4eRE/4S0MUHSgjf7zHmIjTI7WWkWX30tnFuBRvyNRqE9CZIbvm76+M
VZWPY8AMG5Jlgw7l/YIc8bNb+CuZ3n9bfR23MeFSXA8rK056m7ot0usoUoMzbZ1fqQ0iNxp2lqEq
88I/dgykPWITxVEoSwe3OTmlVRZleKXCZn/Zsm+XyhTSowBWVU3WRKwIyzYDpbo6S2ZUx9yGV76z
eWBs8ei3zhWRd4wSV0rUk9QdWANCu8yBNiVVFsrRTJ0VEao5D7RYwYDx8Nq9u/450ixzVpRjOzi5
wTAYoJT4CfmmKrRDEw3agJ562zQR1eNvhmnuGDg0IsK44hTwDDKnuCWhb3/U9FHneCNeIfkHK6KT
BV6400EckGI1X6opHyj88qA29q7fnqN9bN3TR3ztf9dmG6pDwCaZMb+5fWM/MRApvjcs78rD3luH
/tUcnKMBYrZ2wMwJTBxJOIjqWOrr6O0Mdgg8MbTlFS6/U6FNnxrGt5nO0sa0AncK+CVCEIFikvH7
oc4etFYb/AghrkwOJwMb1ErOVK9RKdaUpm1SC9ZUltaMO+ghWqv9C3edz0AnBKwR0is5G5+oie9H
rIAU68S228/LvUpSQlxw3WYPaZYuFXA2p/fEj1zdTVDyH6h3McK1jnwPUpQoeEDtCvtsMHS4XjiT
3Hxy289o2HZwZEGgIezvaMMYqQ3AZ2L29GzXqHmAvvPIjoz8xINpRBLZxEvzSW7zy/wFuqnDebDr
IaJg5h8zHqi/71blUGO10SuhNmb8MvKTzPPsPiOK9VABPeQXb95t7H3C13wHjsV6s+WObCrRQ4qJ
wMjAMPv3iDuz+7/oANLjgJVCNO/GCMpyj6P3ThgqwDmU4iLdakMIcWHFl1rFczLa/j6ILmA/fAK6
b0hqnQ5sP6nhfIIQYhpJD8R6Ybz3hYjGQGdfLFADdMSpRy+6grw+QoJIOT4g63kNZI690rTla6R4
2Ooy1GGD5vOLcfDCNba/z0mdD7PYNh6KUYr5CErR1aChLbhuQZ9a8eODWYhyZ8IVHiFafykZPUYP
uv1bC7B2vKgieXrm6dyDXwA/GSYHdWjq5UDYsLcHTbX2vArqo8IwWn9cUUMgw+0AyMg7DoBcVAPe
TmdA33YR1P0R1jHTm/Tl6ufz/Pgz4WDNetK00nvXAwJhOCdd0nw0mvQrIDMJglw8CgHl7ylaPBgX
d/nLGCpseich2tJB6JNhcizpPis5rewSlrrAf2xfD4XVXyZ8IZ3VtJHF3LjPaViGXz6DDcoQJSRz
ECgwC02Gq4O0qQa4eH0gCQWwT3iHhE/bVLkPieaa7BluExVFECFRBOFpioBKi50o4ReISSMJw4gV
2pEmUiMG3SiJmziJKXUbxORbsBtH42jWnClIvHCVLoYlZqMboWUAgzBeCQY1SOANhywEMIM0rPgV
y3E0IlYNLwITi4ymGYjj9D9NvkP/5CTkzm1E2aasij4agjAf7fsEtSXjxeBTgP0HWjB3YuerAwCr
9r8tUEwbbJYChOohEdThLAcRz3OQ9vjrhBGdbC/jXJcAZrUHL5O2FwgCKKtogGfLyXPy/vKHy6qQ
V9HL/LEjumtp9gHQpPvOAOcwWEHe00lZixUpPgAEdX4Dcz4GbEF8y4QenF2TeO3lM8AvunfWtCCe
6OzwNxmbD4I1X1I1CnFUiLCTfjrgKYY/V5ayJbeFI4b4QiPmtbPcogwKawNdW0BpvDDKRZpshC3A
pIlTJDKo5NTWHtsthNEjjSzABqZSMFmm6lK9KLiduFENBiLPoqipTrzJ1yLt0Fq/xn1SDmRzBHeq
CPKhsEQ94cr+r7shaSuNrxGs53lEs9HNtIAXc56I2qtYbraAkwmuh+vZmdA5k7ddckQkHXwpWExC
RJ6WSppEQn5pzCZC7bEP5xRCd0INjf0HPzTnMJPGU6Bj1hS9W5Rk85x265PFe7fchQ+qEQl2pb6R
xlT5AXNcZM8NN1XhQ+1ns6BiqVUA6A3lA702//TimooOwORcYM4dU64InZxyURUeKCVTcuwSOfUJ
eZh9j0wPBzmhzYy5ujwoaLongibsEJMD2YkVh8xae//mWdLFoS4aHRzgVT6/hvgNtdfAGANEJkaX
UUQmwxfTZGYBsqEk4dPPeqB9EAx0Awjk0y4tzLcDVpB1HBrFHcpYEfxXrF2UMUg5ptuuAPZYqg2q
FCoWxhsrMYypPVxAMuXtlHb64HxQMOKGJ9D+jbAtP3HgfbBWjHSnX4Uyl7nuO5QpMEsZ7wE4Iwdv
TehmYxqDQ7XAT4ElNwN19xJhBYPAdmHgZzRg0IZK5fburVZ1ehMMg6NwZ915lyqGBzRG90E3x5OZ
kyU7oXhDIwKUFf4CDPS1+AiAbYsC/mcoTIWHkataHTfRxAGeQDvDp2xgpSLKAInGcURHgY1KOOaK
AW1UhygbFUwAVO9OJo3YEU8xTY2psbDtusdEr67B/siML1hACnA6nPk00Ks3/g/pqJxNSHDPzcd8
UNLsdm1CAZObMc0u5HqaUIyky8gHl8ZMqm4waP6sD9kCcLJMWR1ohxKT/2R2SDOBqguA7x1JqWtj
iir+J9pD+xWw1wkzuoAgKuAM2M+0BI27P6gp0PXCTFHGrVrzrQFpzaFk7qgxWrXBbbib/qX5x5yE
qDiGy0ksgYqTk1MkEfqSRxZiWBewc4/DYrEjByL+D4VH8kQ7qArUxtQHuVUy/ODIEiIokSa0Ovpk
iGU7579sh1gzU+lMW4jrP8IfWv2lFzAHyRtxhKnTyWOFo0ri9X8lnXnW5xBqlpJ+iMYJkLYDFRV6
qgX65sgCpkbXtBGDgIbFveOLQfIGA5yTFRct+hV+xaUr2nDE9JxZVMLqxtoFxDVWmTOn+MyBOzPI
JcevyhSyI47D1iDnlKGxaNMrzmmGyz4SEsNs45fr88zFSFAZDc4SZwY8nkMNG3fl9gx4e1voPFDC
zEXy5RjCUwAGpIUiTtdwmuH6WilVD8DEly2BsY2B+Xk74UT1NtIHa0RFKLJG0c5Km5yuCMEKxAbY
xVG4dehEB5NUZyCPEXuHAwO3q0CPhkYMtvKIjv3M523LxYSNScjrOOkuuxOqACYUkDHw4VZBywIm
lUdh02+L0miTp/cXNUI/z69ck5U7c44zuhQ6vmDGJr+lL36BM4Lt+2F/3yIEKDj7nCJ6ErNtoJOo
ugh7AOaFX2F2s4oQUeaI3gRdjboUSsdgfaPcGWH9NQudB4oQDSQJGAnJinZfoIfs7f1z2ZSpm7bF
4vMiuvIsiq/cSJLC2+hxFUlXihCMxYV6QKCF/hvnsy87EztpYaN5gCkmxbTJTlw9kL+IsAArmNHw
/eAJYsLGXNzByUSXoWpjugu3YhorJmy3wPBi7vzEu5MBAqFCSPVQFfWIPAgu+B5eNAQQIS5ktVVf
OroJAA8GxXZftBAxhtfg2mMEMyd6Hrh0bg6jggBFevZ86ERFAxNgUI1nAucdzoeHa8PT0cLLtSKG
kVKBNahZMT/Nz4pGzg83TIF35XZZAZXvaCzuLjKhpkDTW/d+NJKairdvDAC2CBeBIkWWGi5AEQ7f
0Rm5uPQVsSnMuYIQTjqhe9+zEN6fRBKgKCINwE0mzwuZJeQlwNBI2WJjcf/EmfC3fLpjodzwnkX7
KdmyGkewGTIvdoQTtiLEgjJI+TwAI2MpyymDy8UY8eFKPPHv1Cxxkk5O0EHJI4rmbBy5NhMTjUTM
yvX3YhWZbGSEGFHmCyACsqNkyXXIdoNVuhDd8RDOqAeFWB+H1kW6bTihLcui6bFDEMeW6TD+4Q1C
RdWAs0/2IFbKh3/xfRZ+2+L/kt5gm8+JLNi4dMZBuWHjHolRFbqFpBt2zqF32CEsd93CvTsRWzly
mGBNILHC/vELk08R53rAylgbZx6xXZD2BFimJ85wzaGBhT3yGkIhWtO0M32cuDYnGLrPjyD/JH56
g1gG0xONDDyTi7N07TGTNW3PQL+OdyKEIwdmpiFvrPXiCnx3xsZaM2ud7kaEzzimWdwJFakIGtdN
K8agM9iCbrBku3mhyWbGxJtYd+2/thv2Mc0ZAXN0AYrHFuAMTOApkj4arB2TkJZfgV3GA3MmI6dG
c0aMz+aGlv0CoeKU8MTxcsDBlgJ53M4zpFkNKDiGPktJnhA9E5UpyhQo8CMcmCU2j+Wx2bBEXMLB
8ueOai7scqNrd8UAm+vUybthZnBq3CsxThdzzwXzpFmSqmUenXtfU3xJ2m0zMFigrt2zcR94BmA9
V5GZWnoc5IdgcLDwLA43P4FX8u8oFXXLp4EzxvESIYyRS4860LAvRsObjZDw+kqXjH0jsR0OPx8v
qRFSjeGaa7twJHFFfDBPW2O0pi2Ta91BlMtzcYkmB1YCNmbCj7oElMehH+8mReEIVh7HnOi28EMM
i48vgeIwYiCN9tmAstgC1Z053YosME9P8G2EWJHMemrwj2EbQyBHvsDe131dyTiV9M1s6soFbAhA
GjB6ecBNKD0wJBw6tPKcVpKMCM6mfMNJU18PLo4+RwWW8NkQNzNXR7ezM+HMrPgz1S5uHXautB7a
3OGpZFbufGKpRwBFTR4KPRvw4cbVkQozVPQttkpE6/aZa5exnSAuO/GsgfkDjOSRV1hzOXtMAVUF
FbCpyc15FOKn2e7VXqzSNU8uOvmYIY4BPauJnHAc1aDhE6/PXNrPLNPEgUTEgVgiOj/haCgYg0xJ
WUdDJ0i36gjiKdnyOZUYvDu2bEf242CHvhacEb5PPklsxdIuUgfiBx2o5Jri50X4y6qpW5pjQkv4
A4sIIs9g1PC8/ZTQhWPNg9iaOMp5DTviFex3En122ggXVzaxqOiY6Y0JwOjJgm9JhEteBt2TGhDd
FaNwqUxfRlilFB6xOCuKmoR/GOkB06GciswiJR9mNU8+HSdQCyBwIFmmcqncKhZY0TmFfBVoYaxF
YBxWRC1Rb6sv+raIK9MkdbL51qM7JoZvZqEsOyraOblpvcc+wHR7JZ+zymJiq7HEfjyxEEBIU1i8
LCYGkLT3Fi7RHgrJ6jxGebNH+17QJ/qnNZBtjwdWuoHzhbKUSu5yteoawy7VQx4ok3r6g4BQhYLk
0cQQM325Y5/n2wiBErSD4RWzCZs8NwJ+jF4nTVUQTSG5V/1U247EGCE1RTBNTN91yb9ZjcQHea7m
rwrHtCNAUHsyXUECcyxnGBEPIhZMMVBmm/X0wCpCYtKPsUTFl1JZ5MxPg7kqvpYgXMZLOiX+xIvw
iEvlq/MqsabNUmwG2lNPuAkUBewiqCV7WZV0O9RrgN015cwA1khhWbD5UteFH9CxE8NmPC195xTr
mxzapEuuT5dB4lb4i0t0E9StFd6gzc5XPgq3OpVmyIWCMSx0REFWi2ScvCaFMLzZ7p68s42WR524
oUnXkvkc87SJ3Hcl8wDhgX7EGz4bx3qKyQf/+rWwMWcB7Rmd3wjJcEjuWTxXx6Ns7jyKn4wWlyDl
JZjHuEPqEjoHJah483d3/nIvSpelS4Eg5pt+mSo1+jlmk9pxCSv1RgfjZVecmJ4sym//JLFQn2QG
TmkhJkEVR1w4kxE5l85//nySLe/TXUJXxwx+1rH3BIHSv8iwvajTR/kZ8jM/Q6QtmIx4hjMAhFFI
3i+nYv0CuLNfxQzTG1o8wbvpWdbIA8nklR160Ddi/HncEvaBGWzLF3OJ5elGIy4iBgiwJiThRK8e
VIh+CNxF2q6TKVHYU/JmVSQygEfUniCWUlgkfaEcP8bC0RNqOxw8jh64SmsAacPZRwQsoAEx4oFv
/Mm/rmlOfsUpvoNhrto8jRjZNjdNFuPutGe/fBuHgQUnVac1QvorMZPdYSq84OrhLYi9OgNtZ2nv
CbEUsWDHNSDlRiritgi72XhZRpZavELlexxwYbnYawTOjMsjWBEUQu8SGaScIpaC1YHhJdIys5mA
Yu/SVp+Rqin6lvRwNBE/FQSM6+BAdES0sgil/ZzMBb4S8QjONOSj5+IriimPkR5ZKjZQy+OR4B1I
VkE8FCByZ6SwZi384vK5At+Z4xmIuMfbnAeWXdw3u1nQ3vxN4AIuQDyFxRR9ReGngma8fEyMG3KF
HFOpBFDLrLEaKHACqtDgBRMTmkwhkVdYjuAPo8JpSm8OxuhNoP2dw3EmIrko4sOsx38uGSLRgwQP
3hwhPAeiQFTSWW0lUUQUMbE1ubSUetU3EMHzoN+qgHSZYMNFRlZ0hbiLhWZ5kLjCm4H6cUTeVoxH
w67nGMkMUxKzeAQLcnYEFA+LMIY0u3gcogiDE4E/ikEh3iuPKr+5N/j0OoaAwwf/0rKa/dri9fsh
nn+gRQM5wJ+5FavRVZLA1pyLPPQ2XkhVwCbgpv7oRe7c+QP6S4W8jQgWkBVwd7U5ImHOhlBZBKgV
7hjjj3gkPLFim0AAUH6JmyEcmQFtiD/sr8akxm+Pjh3r1buw+CKEyPfIkCdNw/2Lruh5vgm86JCS
5DFLB9bFRgBFDQlQFPbRAWe67skYMnB6RgjD2+Gy9fUOS6go0IvzNs7w2Yh79wGsXxQq9mZ1BxGL
GYSoPxM9BcT1tFPxhSjQGvRKWyHHrRH1fmGlkRi6YAAEi+hbhPp9NcjQBG1tYqKeCuP5qtRzhrsT
y3MxT/GZeRZ2s2msw1lQu9sVGCeAqjQyYNNGW0jWVeM/ls6rS1Fti8K/yDFUTLySMYup9MWhlqWI
ERXUX3++SZ/bt8PprqCw2XutuWa4oEBbQfrqP3HMJRmB2dC2BcGmNCj/XdeX0PhBCcL/M7bTPzyR
iOztmoPD5DorjdHS/bRGcE9f7ndLyIGHYL99IVXniA1wTFZX2T2zn/OSZcmXIlWWv9GX06c2aNox
bGdwJMd0G1jyNfsNzoFnp1xzKsR47h4kbVlNFISZ+zhuj9kwnb8W+ba6rfyRRWu4jBeZFAj6KYpp
hp8JKZ1KBSkNNbdvEXTNuIzJWNlCMND3u82/rOSeqqNDEh5IjlnR4d6YlSWTa1hnQPi10UA4D5DK
L/IsMi9HqYtIh/v+pcTcgtDaykz/wumTIF2Q3mcgcI8QWXCxhnPjjgy3sgjlXpgsh5ZDPxlpIYYc
pzLX0A/p6VMcBc++qN9iJOki/Pu3iGeWhadfoTxC/i3Z8mhhrag+Zs0glHNkU/Rl+YK8JX6Mi6Vw
Rgnr+QuAlCnUb6BLPrDUl18hJyo4Cc8d7mObl/8Nv2G9g/STnWJF60d13FktrpCBiJBkHcftCX0M
Ujc8GFnY+jOfzTMHigJaQuK5oJM3u/Y/r79IzyW7prY6k5KJ84T/S3UEiMnbY+VTSbAxLXV2kbts
jxTMKmb9XxsJC2PT0UicesE8mlHBuYXD0xR5H47STBuxPLN1Uk+hTKfWuNEpO+fffuVvtY2H5R+E
Xgb36uVJREP1sWbouB6Px79/B58pf6uvqanF1IhGsqi02So0b1EhyvfFQgJ7n1Hg0kYME/vEHZ1T
B62n0zWRJan4hzWscTppDz4gw3hoNozq994DUhJ5fyxATEcIMD64CneqBVfvyhF+IcVcxiQKrJEo
WBkxhx1eHTspgAlV3HuvjgHnpFD/M+umaJMLCLMx8Us1tn/Mmdu/AmU/w4Vh1iFvkA+eP1AkOUdk
kcKvDLUZTfNVmIAwqMYXI0yYizHAKixPpK4vdQ7ddPvmgP94h1e7fnBaFz9jvNpw74cRdOP2p4Wh
gjZXMdxOuLvKgPOEGQTHF5R8CMNLRhnSfLHZdaTg15TgCzpx4Zy4ys7mX/0yk2zmjVG3Dl9mLsuN
9BVMXihQuM4iuTCCRWYPBQVwhzkwlBB+7yWo7cToID6n3CEPGihSqKuyjPYFRSfAj6+xJ7iMeQ/i
fdP55YbKOUEsDnjuEsXocqzQ33ABmXTnXMURa4thHjNcF14DAZ8u37zQ/r+CEaQP8WH20Bt0AZHb
QmoXbQcas+htKQxyM5AlYquHPwxeAziIwX2W+5isng749IlOAl2c5I8H6RlI5Bmj3t3qiEyJPT/v
/AemMFRjehFKgCSRAaFRE2sLjKIUO9AYMQaCSa3rph/w/br1QZWkgxyWE+7m7aenbMpDWAU+kiWL
ZpQMa6nzaozegaeIaVS5C4oJrYiFoGnoSjNqXrDI3Zrsombih95Ww/9XCYVACmDAci9pUjqgj4JR
JXsIfbgEBC++xO8fc1emPiAyxdCXhhg0rMfDTZWhGo4KL7BVftKG5DblWpMTvMpJTsqkxwtDBwYD
5d/S/tV0Wi6YVLmQh/g6sOH5YPHZsbylWy8qB+GW2lx2wy2Sz+Ew2uEV3LBzn8NQRS2DfxBbDfJk
t6JXzoTtoH6qra7qDc4LzjfBLlTNhFNjmz0hVuSz1V1+aLZZjCUKr58ftj16YEEY/MS/jL0LzPKf
wQhlrKUqkpZrTcXHkeFSj1A1M7YMStYPthPUN+QwBPS2MydoMJ53EIZ0gnMVdxnZQVQxFD271ana
O3bGFAaefe4xNLHDJs113WpQFRA1rWLdVO/Hv9dsRGqAOFAaZ/Cv2rYyk9YQPJxyhxBoh6h0nneR
oCXIerKpQoFhEXzUJQjczoqdjZxALg4hCCaVYDsJHjazais8t7l1WHNSGCzA/3r41BAsX7xUk8IG
rfcYjWWN8TKvQ/s86BKA0VIYHRNRwHhdkGK5dXIG8nrSiF1hueVUcDkN1YEJ2o4c80J34OGrL14o
W4mWmkz9KT6ThlXiLUCynVFBBX/P3qX3GFzHzi/bsfqQureh1FbFWAeJUWX+GA3oz/Gadpgb8p+0
fC+/mgAjMAU8oYtgSuTWMRJHFAZExHpK+M1oWYUSun0bZALFXW5CPSBxz88A7kkCo/Wif7IDuGZi
7VCJLwc5ELXvMdaFCh27z/EbQ3ngBKlMwaBYQhMZVjJI5BUAV6M2VJ0Ko7Z9dzl1Fe0gJrIeeVwr
+D13adIxwmBrSCiKvHC3czNgDjSt6sUOzAMpozcAcEDrLmmZaqLQdGjBkhBrO/bfSK7JTbS/GH9H
u50PbDEDMKbwB1mYEFUz621azoY7Qw9EwT76U+tjOOEWtArLoYGHubHQEObXoAWvkdFttRGo8CZw
onPSyWmipUDi0BS8+xey0Ljzb/jT5Nu8RKGmc6ASpcsct/8C+l81O/wljRetEZiWyCkADXwn2hpe
AvhWxSpB0QSXN3mLJ0Z4pAvwBNI77iNaHt1phWPsO8eJWjMsLKSz0bfSHSy7n9nqbpfXMtzRaBBn
ZIydoy+kTyJA1DKDF+mooVXE04Azij/ygTQ9+BFXeZLIn8DNIZ8ZUAJiLCHitWSMyEFFdl4xj1dR
28J0n7skh65Z7+efSZq25n9UkAR5DPxoxFWHsNariFAhJy60VsvWFBtCputLaMxExvMvMfkKsMft
zozEInYZbbpnSmYDFNLDzLFH/EyhqSRm3podukQRbuFOs9W34z++wNgg4AyFlcJqn7SozPcP9tOr
jaqjKoxrvaLnzwrbSOxK+1JBHLp3dU7H8NKl3ULAgwQKR+Eva1Jm7gf2n4O90Tg2xSVdJg6c8j79
quySZV5wEheafRd4BTujh71ZzZg64oRcWSFZq3vXSE/0GYOa07bcy2gCgc8ZNErj9M/1WKK0k2o1
fJIniC1n+w66bXz5k6BOIAGy6ZV1bbEXiQOPJzFt94MNW3cXvAZsouKdFSzK2fP3veIAiiCihT5Y
xh0Y9I9+xPcQk7e+BXBJgfqw4qIrBj48eOdeimWDcxzQmdEnbocx3hQ0Kew+mP52KGQoc0/jB63E
k3VxaGkPkEm9LKK/zhPbFEm09KKLBefeG1w4SUnRwrlPgNI3gRw1O4dVBI5rMAHoEaFzw5D57SSR
bHpkzV+E1vBpJleHARkK+Q+CLvp+2EgQoLQU02HeRxAKv80+3FACnH5Z7LcJX4zfz/3GXxIVMlnv
Mkknb+cw5LLE0NYJgyFx4o1mmQ89X7jYGTqVAb9wrznKB2fGHSZudDn1GPghCNZqdJ8p1kNn44bT
Sup4+V4VOKo2maSdM6YwO3mfOzHRRWCAbG1uY4wtTDZevXfuj3scXvuXIUyKK2rTL1EE2FVbCBQb
WlLa5wQbpxOJdfAi4LsxPKIvHmwOdmu3+afsXMbB5ReI0yM57wFR7DhstKuYdPkPXuNyc2SYzBb3
kCyXQ2bJzhf2argyOvJM5Fpyd5JOk4XDBqD99tOXasj08iiPeKUHYcnS/LKvaHZKOyIsmo/3Bub8
09s38UFodiCVHIAFGJpIob+LIsx3URBrZqf9YvNCZ3NtH7e1KQe2kgl4f0XHZHY0o1LLzHX1VXGw
bTitti4aXC3uNyPxmpsxSTABpHjIYMAEfDpnxLKFs+T44mRjAS0FvgTKmdiXze6MlwuH6/8eBEwN
b2M5qZbmRnfCxs8dqLoGb/2LjujCXZDVgzJfvhOd0tRtPLX4BvfVEWrAr8lsccBysYRqompZKPhC
pZGu+WMNv0zKRaRLEg+A8QO/aaH+075w9SitOL6ZDqOTxH2Skd0eX7dbQJOJcMbeMcPFpAMRMQaw
Ni09QAV9krt4hKAX3SRMusPPL76U+5DbYIEZW8yCDrPj33blnebyIBF5RH2qyZYIDPK4izngVhln
H6w6rBkTkVCN0k2YBQeT2dm8fxuzB9eYKw/FvLSVTIcdqK+IoMYfGpUTT1KrXUI3i4sAjydVwOhU
su8oD5E8Req5GS0NsqeFTx37XmvBCNNrDNMN/h7TGvwWqDxNWvhqeDGdCpu/XR0by5u7B9PZXpEy
DJ7tBioZ9/ghB6uyvARJyVt55vTZLg8ugWFgP9Pofvuldd1ddavhCwu0xkSmqy9gWvANfO9CDO6x
yqMhtyPtTvVeNZRXtummgenuWg4cod3hLx8e59XhNva54s0+qIhDCAGDl50ghGHh5SP7TM5d8EUV
cZFAg1phnS7B97WXuDWqWMZG0Hpw4aFuK2yOhxpBcNdwO89woYpW3YQ66epQBAotwFLGZfc890r9
2uIZ5CWr3v8smGWktGvdBgbtzwA36k6deoZ6OvaaTetLtvamiiaZCUepfybY4tiyUFlmFSaom+fw
hcyEnrvlzwhGdA2DDpK9PUVJekeTB1SnscBpzBD17Txheqw1IDzRkESsrOGpc+q4rcHTPVNC36wS
08D+qequXr1XyUrhzbF/T0/YArOj91d7d+7DnwBkMO2XYT28Vrf6ewsMpot+ky2nYk8yeNb2BCIa
1vnDZLdfnhn+YWbbSpWzF/co/HufJHAoBUhxAICrDSo8Rzlb+mqh2pmStP8CcXlM6+pgsqObNLzz
UTF2UUx4TyVFWsxbohjtDaju2RY8NUCpJ9XfwT1NY0rAIzWSJmFU5jD5YAGxnWZhkTHNcmVhuDuZ
Td9wF+x9Q94wGw6xllhOkBqugEepSWQYUe2rtZO7CjOLCZ7qPE6I0zFINDFx7Bj9MkpQuQjyX2zc
2HtVrVYLcyv22WWCO6t8osIepi8wHCV9gyFcGbzvDvXNhzpkYI7RNvDXvCnOYF+9ZdmvjB/gxKp3
Ken0r4IG1C8T5oF1kIeWhmlwjBlGkMxbGHk2RhmkBE0hWJGlPsf1bjWsBFXCsqtw1WljkITc16sQ
fzOtF44snCcAgLjET8SHKZTW77Y5oEG+w2Zu0XvTJVM3cmSqm900PcXfUeU5RneJ7WXwDqnLqTkA
u8bfjg69Ro4v0Z4tBDUJHmbnZWVLXehTS1M2OebTZfhT30oYVKf2gibMzOjRb7IvkgUOI7bXPJPf
V+aGYpLNrChmOvBH3Q3mnfFATNPk5K0UlZTeqzyYxKx1YEjxrxYJvQi432Cjk5vp7ADlQo+OFOss
CpRuviC9Bq9fhHr5LEXpjvm6aRF89ljZbGuryWuWnpar+9lhfuf8fA8aanq5xR/iT7cCI70WJC3S
Ga4wX+uTsl/bP1HNOdTCcB+aMazWOwXIo/qwY11ZzqJJlWvhGsuLdZzF914pbAATGO6dd60yEGy6
sTh40DgZttEDf6Hf80KwV+6z6AVRHrC1hFDplfgTy63uAGprEBOiHwZ/w98JoPI8xTlLc5Ew4j2j
St6FcLy04QvPRqDawxBiqTJbHRgGiIzN2NN4JiSE1d/1fpb0SawbhJHcZQUdnTwmC0Cz3RSY9oD/
Ddvodrc9292tyzmqYz/m0e3bodHXPGb4jTQ1eFPRnmj8GqxxHRPiDtQ7tekJrGf0Gp3JEcIIA1Mf
xezhjUJ7debpEPhPAan+n3VAY8Zmi3UGWOkR7f6p5JzbZkdRISpgTetzsh5rckEvbi3F68zGup5f
cVmlt/k6caBQrQv1jBYtzVFtl5Iv491+392G3TyCGHBCTwbYAvC3j5kghmZwwwSjzNPd/Gkg6aHY
fMwwr6MYRN2mDSMHC/3OEaO2gHd5rMA4BLOHLYeDZkBgAC86inR0sOcN8cbwMTM78PYBa6k+xJjA
/LrD9JUF4Hz7gNmLz+ANowgd0Tg7OcP5A0A1Rh3YwIXnhv/OPWwUSt+TNQfslgMsCHcLuzo73TQZ
PeAX28oIMrqC4oAkHAA3qDXZacbyNJdHqKoWheic/RQ6CkU6kK7xtM7L+1RlaUyoV7nHpGj5IPLg
bmtMfrfzGuZzKcxyjmwdeAbNGuuPbMzo2fIMdFLDPRmZsHYgzRXsrNXiQFzc18Cp/EsP4e+XjJ/C
sLWg73nAOdORJ/DcrnJt9CXBQ4banIRqJ6PTgTnVtxO3hcZw9ggKV88kBzZAKVkHDH1KHyYBSNaQ
q5GjcaJN4yHYRRwykc+ZTMXQ3TH15ptlnX/xJrgutf0IHt+bGmqj5blrONvdUBVCTBI6cZ8vIjN8
OLd9BWhE0SQe1fn+zouTnXYFDIiKGDMM5/krUXumgFO8iRsqq381oDY8Qr63JkNaBuFb02rw5G/r
OHgoBxD3m+RRuCEKUxd89pjJ50fNr06YF5EJMnr5+OgeOgc/3swa0++vtCPY2ftMbWFIrkC2Rr/8
0RjrM2oRhBGJVEhWmPKHZtcMvsP34OZcCAR2K6Fh3YPn0Rrhxy+RlT3jc+UQCsG0DMW+U6BDy8EG
trZ2ZB5QBLRAIpTUbOWQtABdHpBDPE54VesJIVdNxhcyGIdSRB8IwNOGlgVSqmhrccj2sxMuZGew
EFgkIhSgWOArX0dic23oF+QtM2TsVvHnFZ9FLjt1qolpzWKQGXpQwkFEN9gaSUYqpOjcJ/GBnTft
KoRyhQFLcUzRqP/g/8+JqUtU83+WP/ugIKhpdMKqpyMg8oUlHWPNXKbsMZx8p39hgNk6BO8D0Jw6
KdYZo7y7k3t35/SXuo/CleLLsCz3Pl4FRYXUeswYEGvV7YUMwN7MoepuzTEZJ5EwO07Hee/VMzu0
GhYPOPMqo+Ec/26uqWq2m5/smGIKjJ0iFcs6pF0Y/Nvncda7Ld+9KoLRE2FND4jQSx7wdeKkvr4X
gehY1cVhvXdzhyJu+PMh/4PxMTzMErzK4BqKlBjqRsken/NgzDAavu0LJ/7qmO/6JURly+huYE5j
7heHDklZVGRcFc25eRB4ttiQGlaCO6ZXT63jGuPMbeaWf56t4ilbXGarQfbXfdH79jCE5hs2o8Tf
0Y6QGCTrwTpGA/eas/XnKN4ek7LzCPvXYX727Jp3z+wTKmyzvRqcNOarJMEJZ1Yu7HOOFGVlkauK
wn+dU9N8sAGmWzU5c37rHvjTZy0CCenz69swBdYg3xJ+mPpR0EHDeWHH9wxpcQmGR8xPGkJKLEAL
JXka1r17+/gj47gCmwFQL6FWukh52GlS5RjUQHX41iiNKuBPGpYrKVmaI1lrFfYLAofp1sCscso9
eQQ9seBL5ajHDJsCkdF3tXhY7iTdZrAy5A5bCUhlYFBzmrT4W8awhNqSkzzD7JuTXYTAIzWgGnt2
Fhrtwm6GztLwBGp8w+fw3N/Ar3H2USm48SIbaGFghb/s33p4nzOS6Rx79dDsImjTVIdnvY4qq9Vv
0vU4JLS7AGJOrf+ylZyKAgf5VbVt4lBmbu+z61o/SaEC4sID/UL2Uf73mLVGh4mMCd4ewad00ExQ
/Wf3OFFu1coXmnWHiqr29zoF3tU2IX4PYG5RPtAygnV4nCWj85TkEm3b/J3R3XDq8ImwNQIFhr7w
q03HePDo/A+UFa0WUxgTTQp4P8YPhC1xzQLyg6EM0GQU8IbmY9fpefrAVBkPwZEs01+7Osh2jwbL
NUCbrpwZ0rPINbscmm7ScmM6YkDgKUNau5VbJehs0OtvTzv+gnqcMED4OPnLn3C6sPNrnv9wzJ7O
XEU8NBGalLC/wXaSLjye6k8mzaXcN0xyH2KO4KxwQjUpfxjoc240UGY8N5oWt/gpdCDdQIpuOSke
nKQzsWU0nCaz7Ry/gXNosAMSD8NeY/hnqCbghSJrUNJy+XgrfLCOVsHpXFzgDVprGYTQdAh9wGGV
CkQyG+YtnMt7/MNVH+qSiHzBa4KnoLgv3gGsMzMCAqE3hVRgrVFat9OPC5RAu4rHpkgBKMc5Vtdz
tv1EoAlm84pvXMEOiKeN0LQJp7D3cGNxTvS5Wt7L02n78N6R/m7F36o82aknOnOZoLq5NJAelQoF
HS6z1ssrXg4vUGZhXQPm5tuOw4fz4Rzgoqfuwl0cq2+W9T18dPt4H7BlQl5AQhyjMiyh0n3A4zIR
7cO0i7GQznkksNjyeDgCmX83nZF0p7epBKxnZ437LGrTMts3bAT3xrj3ZmfT8/jsSQt9Bm8/WtBA
pXyGzYwNw9u9uFfHcB+DD3fJ9D/cqRO74pmYj3Rdsa/OiQlz1aliNn0eH90vW7i+1Ae5ygPnxQu7
d5nElBhHAcyLkKJcnTXfWZ6Q7HtNX5SHuv/y3lw7HElhsFbshT+UboDa1YUbib8/Yh8ueA0m6Ne/
O+926pZ6CbEzmFK6SfflXYJyeNhUgQgKQKePjSDLjbOsc/XrQWOtWdARa914hAdnOy4gZno8IfzS
AZBvQ2LfnSOBdtkATzbhuUhgJUvd2AIGJmOBHnkT5hoeUZGHSadMKM5tcBsjzqKVwgqYJJfG4MIi
/quPSstL7jT9bFZxuXZh1Wv6FUJo6n5DdFdmIKc5/8eXFyduoSKUneyEzQ09HOYnxFm1S+OMY97w
KsKd+VaY9oXw5KCHYJy7A5DkFXr42Z/D3Ks5+RBnor/qTxyWerm3OPW1mDCy7e97K7CdSlTvJ71m
BAWIkDpwFxhFLXGSuM60JSVEejKnfIPKSXSpGbo5TrFWxBNGeSGKx8RqwNN8kLkOkKzYeAbObibk
G7a9JqUJbjJVTFAsGgXYojX/9GNMmgRAslZjGkbc2DlANBlED0yp5zAYDwIIC8dlydkPTn4rMoer
CPMOfz/44+OVzVEK6wZ8oNUAc6A1R7oFhqQpgqjeRWfEPqqATtouOsIJewYJXzCnihzf44C838EK
qZ92ax5iL2Vexm4C5mcft88b9/nCWYNBK5nx6go20XeuLaMS0KOc8aZuhAA1ypbQXqrSW7MKBngW
vePPITQx9Xr6jzZZAdWeokPkV0BtQ4MzLlgam72nQX8pFA0WI/HIGMZkJpnOeV4Zfvw7ju3LD3Yp
o2xbbivNO7eZRB4pG00UoZjdQoJX7sAqp4du8GOlNDfntn2RIXYHs0egjePnx18pkOWCo38hkBY2
ocqcMMTRS/AmZ4TspDdH74xBGSDvNEVFjvBKbRAsY/iHVyg3pfkJGWIN7+JNsqMJ58KtuBPs2WYf
zg0r5sAB4NGEACLoTKL+ichFxhlzmGH54X5p3Hh8aELK4XfUBFjcT5m5DA9loIYTSaKQlOcPhg8Q
gg50YnzyZxEhPpz6dxLOFPSE3SZw8r3HVktrdrY/C/qkPbegNlEYZzaH4xR+LjaaFoosNT7X8OPN
3WabLzBzkfbJ+awxaI3jidg4D88Y+YAFN3qMGxPlPXNvvQv8sbFl017MDk/pTlcMqrNns2JgRv/2
vQSlC4dGvY8+zqlO7nigkCE6eDj7qjRi3cOaMm7d9J/4O+KC5pWW39yB3JZa88XTxZILN7Xr0dpW
/Kz9btcGrx/5QJcSa7ulc7MIx2vHnDMcOmgbbAzU3C0WvPC4uHpqBtAOtatj2rnXYl6aNrolwoqq
KJ22exyc/LkuMea5D46J+oizl89XxGnh3Vk4l2pmPqHO9eFZVumzejhAcpTVL4wVToOsRbWvEuxF
9jU6Cl4w1DK80V/eM7W6Fm4A6/762Gmv5m2sUW5szVgD24f+or/uHzpVByMRDounLa+PddU5BS0v
Wfmu/fbb2brSwtOn3z4FONN47cJB5QCRxeIvMbux27Z7hlJxQpYyX/RxFuov/Pk7ki24bMg5plK7
jw/P6NrNaVPgveG6sLXiiQG7O+m+282D/frJDTv7e/EqmDTyR5IOUs8cJeQluiV/ZbkXhspek3O8
/47tslPz8hWviYIDm17KI/reHaj5MAILkNwKSY5Y3GzGdPF63uug1UEacBg/3e58uIVRSjCts2dw
r+aX0W0mjSOYNVzYLlyt/sXtm6nFizv2c4yNaj9gcW5/wTfcsV2fmdSvn6K76KmzhpQXRKfoxTAI
WoFm9kVq84cVfx9i1zenpXe7eKv0F1wr/uPjVa/WQpdNhQeAtEJJiXcPYh88ujXBqvZCHQa1Dxoe
y3oy8TYbvht967nHI+xa8OAjgSDAoH7IPmSpi6JviiDODYDEMNUHr6KrkpMaZubzeeayxmqMHHY+
jymXSwZ9jNZgm96LedeGDgQ0SA2mZlU0uEyd4GHkgBcgGIqQY2BX5nTVyHSpnFZPxSnh6z5zEZWR
FFS0Tts5HuuQGzGJtTJcMvjjHEdE/kVIB46EGqIUdMaFInihdX92VAh8KfiEG2HBfHkdT2qJ6VQE
U8obWyxW0JlmxC9vjSR054USqZrU2aufheYXtRQsDKzJNksQYGAyZA8mX3WzpOlnrsWxcN+dGDAK
TdpzjeXrr+hY6OLoUgBdUOvgv4dkhLWVUGSydGBIixINU3mArC/C/DWZal+NHpC12WYoDiFl+ggW
fSnIXIu99D1qTlWtAmQyBXh515/5HAk+d6Ot7SHDUDc3rTnFt8pZG6isSpYRjsR0Kk6Nzoffmq7u
lHj1UMRx8cUwwaGqnmyubd4dueJXxLSSlQuYoJj23x3BSuQusHDQQenCtXgIGAuJ4knjQI26+9TR
T2jdbGscCjG9AJ0AX1k3MsRpAXh6nl64POEANJUaA6flE9Pcg52NG3ueAWAibpAiu39wuUDAgyEq
zBSm7kJiqQqAZmB80WICwsodYYYKDy8TQCIbeOaz05bFQ0q3CLpqAj20HH9YhQ4ec7lO7IqmvQ+t
Lnbi8jxagy9M8YwaC7Fo/40hjYwh6VEJE5RqVT2szeg88J3BxTHkB0bFbyr/8mDlZQydXhwYgA4G
RWdmb8sEDbA/nyw0yPhadugd+PYUrV5rQS43lhESFjKU5JGiogW+KMvSstjn8P31wSjQp1jMgLkd
2Iayz/B1LFYFyzSc8DSwKP2r/6BJOxZjHGZYgLtMYMrThMAVdX6sHH7zd6ig4FhpkfP48uneaoan
HpIveTEM0B0fiFECv1LLGEliUqNJxbP/L3eZcMe42ArppsGtWvUWY4hjzPmXkrxWw+9ueA+aWBGU
mBr9YyTKweMI5GY6e7TnuED9s0ZydV3ljsMhQINxdI//HLEcEox8zWNqfY2KcBjlz1ANsUAJQdw6
wA8wBpsDqCf3T2BYSr7DNAweyqwFXfS1t35nPxl8kztehG+IjucCoaBrHzT8+o/eFGQJfv2KY2eQ
HHPxzm5GNfvwG4Brzc7kNmacDpa3RPuta3dyjCD8dghQBbf7MKefM+hmtF5zV4k7KVilSI8p+rQd
8NjM8+l302Q3umOUukgtOdV52UniIxIVugtM6762+bHq1XbpwNIzQPEydPPGIFW+8+A0SQfLzYHt
gb2KEgEy3aodR7VZk1cadyqQoowgT5x6p7G3K50DWKC/1T44pyAAAaaHdcgAOY3Bd1gulu8beOJN
V9Y0Hd2ifIAd2X1R4XnrfTn+cMr546ysuWfDvoPLfpz06lTZFHlHI375QKnlY4GKaPvhUBMVvcp7
+dt+8BYV7706wqWCE51Y9/Vhgqvdz4NTU94nt6pT4dBdm+Pkwyyt+YvaSx42quIVnyAWEi467i+Q
i7E4w3Sb41lDtUy6Y4sYaGRjoJRgwCReuIifuBu6FxAVLovaHYATVeRwRYXcf/hXisW92q4HC8l5
Tc/uZ/mIknM7n7XqeCWc70BBTZCqd81NPtYbhiic1e6TFcSIzM9+XtoyoFjlMAvezAblf9OYEksO
DHvCZyVvI22+wVnOaY0ZCcvBz7tyF6ESCqei8+mrE4TiBYVissxdGGfMhvGKSSLjxFRuH/3DvhJR
YMQCzV2mtw1Gk7lrfDzj58wIRlykL3e8iqULHNEKoFVjhIfRk3KIF8Y4nwjhTNazLGNXTJ3XlDMD
jJ7tg0MDu3DGHoz1+6cNfS2kv9xJwpT7SOLc37BGnZcG9CVw86NoR53C5JtzGBoiK0Z4Qzsb40oA
I0i0Vh1mA44wxKjAzVpbPtUHKpn5UGCQc9qYbnkI6oOImhZLUaStMYi0KsKVJ0lrSnZcBFRDS/0P
BRKBAiBjg7oQGKUYXagtK20EUcUdOW97kQZvKKXIKl/MsUWnnmFXZgTvVTB3xJTOxUFMvaG4pKSa
r6yFKnfi5DIqYINodlkivZBychQYA0bCuotQC+HUTCK2eT+STIAMKG4cp4PO/iUF2QTbEFU1k7AH
zqfjZaZ+k99x0meEKbawMhPJYyhcG0Mmel13ihEkhRa1OAKw7fDhPLgc9A3ji7VocPRut3Oqh15P
vbHUpHiY9iDsUsuNtG9ENBMUQBtKI2bb6URsdKXBKd0TpRsrRR2ZWEr4B8BZJAOj0T5NruvWqDS4
hRl0qc+fkMnj5I3VKo0IeOUNq/8P2iCMFeSSJuCGwx2m+h40BWScbRdTYvzISsPgr+lUFhn/PLkH
hI39S+9UtifGckNt5aWO2IIGfTiWbn2goSHsfZrtZBAPzjizf4qv3XSq0bVzDXikvq3dlb1ZG/ef
tm2s1qJav9Rlf+ZUaDq16HuxgZ5W9gNxQK3JV957MmvE7mqS62rLdrJO+BzlrvuBFMhLIXit6fD6
Eu5wuEJS0flw/KNE+D0D3UyPu9Wesf3JJy50+AsJAKq5aO0vAvuIBohe60KcJjoAkI5GL6olNZ7j
wsO+Kuo/BjBQSEd/THD0+ngLPObaD6B8D8rt7OeuB55ctrGefnHMNXw6VLHyrG+Fu4oeznLi/xoL
A3V0ZWfMhPwNNiTegSre2t/nXNzWDEbgHm6gChhg2wff5Ok45eVe+XVykQU7CXChhLf/cWOYbtzr
BtT9Q/jxP1Gz+4mI5iAx/PWnaHEtdU4+H+M0F5u07KfBXFpotOax3xCqGU+4yoCvGHyc7wWLAZwG
Mv+ArIA22ing7qd32Z5+SpB9caUqwAny6vD8bLhcUAjCdbbDxqjm85o1gVM6+CkkVIcmQO8aHhep
meces5G2QqiuCqcBaRFSQqCNf6KCpUXqSxlEK0Lbwqgn4fQqcqH6l46KYhpZdrC9z6PaA+kF8aVy
BcbNhy2wgMZkz8QygbF16H8AA180x2qQUzrRYb1fpa1SjZ7R5pKyhR6NTaFBP76tj8weeUrDG7hU
t9l7t4eN7vXnwDCYUAnmz3dOdVg2gIZS0TRHTf/rmu17+OoyyGGCDFSJc+QpkvDq0i8hZ9tPDrBq
3PHfeFphzmTSPwBBZ+63fe4ao6RbHjSXN1iPP/si1nkfrsgJM3rv0WthrrdJ10yoGBPeTeoKAObf
A9CQOsi46mOEcu3S7AU+TGFJcwfpKi1qbY18OduhqS41MviHcj/xH28C1j073GS6uJj/u6inBOBQ
pz+o2r/BHjsBIO62QG4oEiP9l44PviE/AEicasjxoIJeZbvuH3uTHhWx/wSZ68+R+qmWQ/NXsp6/
Nbi1GaJ29b9g9HOQGCYHaadBaCrFKuh1LawtKpDUSKNKwS5J54w0KygjEsLPYGcyLUYthiJ6QT2q
ofXRKUVHOgOCWadMtvmT0LcK70ztNXIzQCcsIYJIpa3wnmenmAnQ1yhw9UvXb9jn4QqZ3bf4cR9e
3BbTwGd0Ug1f9jK3YhM1zVaYeOjufIHRb0xCsbYI1tOnDY6AIA9Yu4yhubw7ZfaZFLqoKvjFIZBl
QveLVVWz/cFu/cZnZnh58hefn5tbHSja/E1iVo300UvwIBe2RuOcztUc1Wn+6JgIHpULCA8Fja2i
K5aibepm0Sf2GMbwQZqAJByVknrShcVWxLKIog0fyscifS045G/FBClBZrCZ0LZCB4ztS6CWr87D
dHPjkGmrO1dDsRPlQR0oMw1/9auOX9A3CI/u8RH2hW68qflrzs/h2wJI6nK21rARm1rzVWD0snad
qQSJygKT5nzZhIiApk/GEY9hXVjeTlMbHfCmu6WP+baHIKJpoFezE2iNKcHZB4FFqKDtiBWmGyyy
oezzTbi/yqxeQhEYGnCxa8zKtHnCy2YrZOsiw0cacKZc7J4qpkQWTwKkvqJV8XkQ68VW+dgKO6ZJ
obthNMr2jMaIbEebMFSdjcj5UF/puGm4L6s+ZOCHJY0ER2+vxZ6oTQ54u/jBFk1rUadY0NfiWosL
LuqW2jFdOkX5SMMjRYTmA7p/EugWwBAGECL6qiSPtIwFHaAR/1GeqapcfU11uHo7InBDMaLwEMlV
d1gHFHqGO3aeFMxYlcbjE4HZhGVjHxx7ZigRmoyEEaUVfDYGmjAgZoW/BdVK1X7BukGa7Uw2gjHg
Xgrg22i58Se8X+KRqJZSKP8DKe7+acAUhe1FjnOJO9hwigBhqRYRR1ynCuca1PBeCdepAybvnzZo
OxAJVSk3jovA0mXfjnlg386mFbL0wAxQyG+HFJXapfXlxRXOYJ3pEqhKu2IcL+4U0TB4A3185aG2
XCOMNwZ6ATX8DOQhMCcRHGPOXNk7ip/O0RppuNBq1zjTpY/USqnxcw+KgKaqW5WzdpNcUL4daFKZ
n/LuB8uA9sgS1H3TITnZcA+B/SUc1eu7QYjWyXVk89Od5Xr5E1IGeFD5bG4xt5SHkW5S7eLBesK/
gVKCWnpMfAelhpRAE+Ua7pfU2Rw2PBpcd7icDKeU78hTiEREj/cKY4BkV7FCUwgPQ9lgs+nhUkvj
xCKscT5BIKEhI0yE7/TqtXIru0ElOQPZ0qVlDIOA2yLBZLyRMyDNl/sMYDsq08n5l8FrWpkrPwlS
jn/m7ZGYzR1rBlUKzoC9Fz4Dzx9/P67tEU9Ax6FB+aJKO1Wgembhay2ZEpQQr77hDfGZEKQGl/Fx
oCNDDE6la0NPBbJqsv1AYeUtgsaxMz+Iwcjc1BUweAn2Xf07AGshpRaZQvgmrUygHDy1sVzXyMVf
6+Ww2/6gdWbPkfEHFNchyvb5YgVSc3Gb3GzfIPxRH9E324Jm+hWdAcCRwy0fHe6QvnvqQ/iyOPXd
ac70AHI4BuWGHS9BHWEfj/gbDkRdNb+gl/D1HlQO9NVMkalVFI3JywQ6xf4I0cZ5CXCl4TF0eE46
TmXNmSdlJCewN9FAU7QUM3COeaPXZFGEcXhcnxnKZrM3dtoMVIGXv5QX9ArQXMKXN8/YfTkdSaM+
Oo2c15vszjVOCzUKclQo84DiP4nj64a69uvfpJH/ksEshUdMaPfVT6YvGHXEp2IzUOBv7Ku9yp5j
vsqloIZgM+68qa67rQlplREVxxStxuJjMMcG4mS6y5h3cPCYxMd+gRUXgu83Z4VmLjr/eV74oebQ
tOcktxDLNb+0yMx54W11Y92X6SpBe5lEelBjM/YEAzExRnlM+t0HWwOXbcQHHX70GSrY9ixVttDd
8Whdo3cVKuMJil3cDqWJmlS6KnWu8sRjX11iUgj+ySXnuOzUaPsHVAWExWadd3BuNxQXs2ewNzDL
1h163SClX1yee9WcI3CoE4ituVffxEtcpYDuitRUEgc2MXJ0qgzOLpLbSPF85OByObxypj+e4O5/
uAr0IJYZbR9+sxw7DR/RwEWh8IszkeKQ8qFjVZbKDDXdHAIOaKcKLR56WEjI8Sl4FgTChSnDgKC2
YMzKWnl44m5T3AKBGZzel49trkUO0HNUI+O2gXnN9nAN3l/cprRatfmQvkYl1eLa/rMtycbpQgX+
ZfFNSWNYMdYoe4dZ7im4p2LzZBCO/mxXBBsxCndBYz9QLSogIYu0w2qASjJvFfAytRUzNzaf+QrK
ZzHW6NxzpJdyz8QJKOEfLfYgWVNtVuEn+1ecLUHm3SEjsJ7Jbd1BbGIvuHExeYZ2+aJGYa5h3G2T
BeFqQeUX7tgVQeoZIur9GCx2hW7t/2PpzJYU1bIw/ERGiIroLfMkigMON4RDAeKA4oD69P2tPB3V
5/SpKjNTgb33Wv/6h0WPr5isL5OGcR0ABLwUrBZ4QqE5vpcVdguDxoDs6BKJ0bAFUiTx9EvVIdj/
h6hqyobNczamvsl9qCw4S+TWffRdMKVhPjf94vFKYb2XPfi5+xH6KndJYt6AY//xZ0wqp/8m+F7Y
OWcPlfkTLL/eYejEEY/bUuVoZKkH/PyUfFUeTJ/Fehk9sEQVpHnYNv715z3vyngwYspyDTpzxBJt
IlvZdWnU2JWKlN3xDntFupyeR/l0DX5D8ymdwKmll6nRphW9Gm9kJ8KZS93c4SZoPBVvplkpzCiz
9zQ0sqWYmwriLK3QY83DV+j7hsxk6sGGgrBaVatHpe/lTvT0ZsU8UFqPn9HbA+j98ef64YMJAHvB
+H42erNnaj2YQwIOqnE6Ww5AE+yufyRyhVDUltXbd/0fo0QgoRJz+BcMCz7H6HtoCP0FyT557X2x
VcgmeoT1tozkhSevtTln7ZdeUX79K+AxlNY1qDW9LwnPV8VCuPHp0kFgDBIqDhOsAXj7DwpEa6OA
Ejk3bAmSYkqqlJeOhQR0zRqb4R3MOAmqPSfDDbPSM/x80mAXb87Gof65GcpGqcMv5zlE+ZES03rB
5eMlja3FTOOj88X8ZC/+KOET9ff5nDcK7w8jjSfR9hzvyFxZVeMaOTOeHcT/bU50vIsvAEeiUhMX
WI2zruBkkY3F54cG82fs8NVPfDUUS2yNt+sKXh7jfqw1NbPpJNXXPnb08m7w7VvpRCUTDkkHrNev
caTveem3xqwbkw/+BtNs2W36hLPBuBVOzN0se3avtt5olfHtxxu4sNWPVQDI3M3hotpzNnDWkkoB
cWaxSMcWRB2mCS1jSkerE7YEaY9KS6BPsTUDCOQXO9TR4OZf4L/u1but4j3QMWp6O8gJLP2upLre
Vz9CvE00RY8VEilagZtBR12jq/G7X+M2MH5+v3aZruYE/SHAfRkfjQyxG2Pvdjr68uCFVXjr+O+B
0CNfzvdl9EjgW13e+oOr1Zit+MuIGTjhQ08Xvmi1oDExegZUb8XllPmo6itJx1Z9OUvf1rqaP1Tr
jjU3zDPgwi+D5eiZqH7L+W2H/m1aMu87GsWUmFhD8dWBka5k2CvfO6eUrfTty2Mb3A8dxr6Yqnz6
erpSf7zsG/bsAn9xQ8tA3OEhfU4gAbcoxyTjabwGei/A/cBocaknnbBgAyNDPVSNImCQXEfX6W36
NS3APfwkq/nPkpl334bVGW5z8k/q6flqduxiivnHBE0A8ClkgMa88yxm7+zMupGGFrISo6YbwyEW
xfJvpDCM4VRJGwb9yGHiCssLGHbJkM9W/JOnOGr8YZsXrs/L7IyLLcWMD9FISekIb2wezUoe4Q2P
NI8Zi2a40UbHigxKuEhH0t9BxTZqrDhlpsS8qHUJuvACUctkb+OGQD/ubjpd68Sjs+pQUaBBwwIF
WzcC3LAVcH4cGENTv9AtPLAOAp1gU+YZEmFYProG113fVCLNuu6IrHYrVH8efA82O46iyTVIw7ts
uUeVwO7vuu2pZ4gKvD02vDsfpz9uLRpZLuiaFhMhHJ48WBYr2Lo/v7O/YKuSjn9YqwzYJaToVB0N
ecO4zvqoy8IJ8dsvNmmYwzb04PjksfzNn89lH8w0EmOTS2FyublePL38RxXy0F0T1blXcsm37+zT
8PoX9TGy1TNbyFVCi9ev3JF07PzFhf914us2hM8BcE5Rz61dOuSztOhHT8xgf8QN0R7U+mkrbQ1K
fkmaXqGylr4Gzw5xLimwXm/t36ayl3BLSL4ZvClMitjg4LWWeF6gowfXti4GHjWSUdCe0jTRFHPo
7UCy27TAO5TRSM3bvgThnucoPLpEPgyFuTbc93wMkxLhCV2xhOAHY556aOE4SsvLUHzVk5iGy/YN
FDnEe7+hy8LEwpfJBe22WH7wZTjRI6gib+scXhICEsVw5GFhjWUcE2Yo4XCm6j0I2xT/uGTNvgxk
RgnYfOG9V4ORRt139N77en/bM0j8TM7UTBimRMXo7vYxPMAGZxgqE3XCP4RZVJZkat2XXYxodgcA
6Tn5IaXV7ZN48m4cAl6hQ3F1PGmdmNw0gOHQ+29kdTX+y0fwrhK/MitDIGKjf9JTujUmif0RMx1B
VU9JQSsKHuy3mSWmo0F8IThB7FMu+nMvICiqer5ZD1V9J863Ba3bqAMuekluIbfPv2cFwcuMmExh
AoM9QO/IzSHWFx4X8+u/8UmpSWvgb8U07Mu1GhDwJG4rDwv9A7apWJWukNH/Ia3PkOUGLEEagBGX
KOhqc/Wx0RcBzX9QIF8Q7qPvd2p+oADGDObwi8XGQAz9HgNDhksXsOYOZOWauzWcCeJNzx3Vc+rz
rMekDEctOughwAAk7dEYbsoy7HOTzTebF0ETk4in/Gd9Tfj7sAXNCgAWdJQT8pZIs4V1rpKxRqqw
tZkAHNEn8xNe4q71NDuxPJECiMuDUxiYvgXJIbVAXfglgnUPjdV8DheD80iSOYE+WBAvLCcqelJc
SAz8Rhgku4k88al/m/d8kR9+REXyisobBETYdZ/wb1xKn85GjNMmBi6gKAy1sRFBJQ5eyCMDIkBX
D5xBaytS8fNNv046POwf7P5Gd8P7j8CBEQbc8zYVDifH+hgApGRMadpWj7lBcomQ7MlHZF3GMuAZ
qwHQk2KfJ6h7HWUvM/Uhv4R4vEP49KduFYjq7Mm1b1/JY71E3VU5Qacx53OguNL2x+kAXoGOOh9l
FndCjug228HXUnhW+IP/frvjO3KxZCkCrRL+KqP5mmwwgUP6Pov9iufAjay+1OmhQxPpt8aDVUyK
gXueC9lf4QG6ESPe4p0+Q3aVVDMlcu8OksWZDa631Sg2/vvPPjN0FFy9L9dIbYIGGEB/4yHT3Sv7
V61XX+v3xI/+BZ7FpsLINUEEwKaLE1CXEwPxLNvmuMCEMm4VOqvrus9T40PHCfRdBy2XP2W7Z9iP
8w8VMVJ8ttf9qedc2WBSkqmmrcEYv70jAgdaeAi+qv3Ervge/2oTMjovz5GotvzOJWeuuuqm/r0f
yIDihqeQvnphQbIt35ILi5UU+edCSy3SUYWVAmJncDfUb21feJOs1NXxDBzFex6yRUHjNxugkbdd
1O6qdbK74/sFZIrNxBiNNHa2pwToNEZVi9c24ko4M3MIusIbQub2Fu+G3xPMIJ1Uzu0VfYCyz2PA
ILJ1QCcrI86YguPhajRBBjECGpNzT01KR/KIQCkbNkAiz15kJQxd9prBZ3yvmUB1PwjITHX2gcs3
e+/ZH8QLhP9UwidE02+bzJdZlX1AZTIYlsOlOiv/i9ApmSin1mUrEblM6sXHYqzB4VHomjFYcKTv
6sx7mlMXhnVlAwmHbWdJjab4S+jC9CnggpxA8oS3M7FMsYFr3rr3idfnLSbanMjQlAElBAvcYNLr
AaKA0pOsKUCfTDhLQwgjFVEiAuzVHBjpgsXGvBtlP20+vU5HiuZfdBSFAkK5qR5CmJxpMBzBP8aA
TzoHXFLphyIkY+jJ4FRm9x12aWLqcMU69OnBXHhLzE7HO2IrUiA32Li7SRFxzSwBnOnzjH9P9x9Y
zcvbN7CNowmMSH05HFEMPFY9JfweUQpNnsiqFvd9Dbzf8PeD8Vqiqih0wAzYpDQ+FgvikvBEYLrC
ubOgc7a5Xczj7JU3+iP5yHS6WoGS04Tv+/CajplSW91LqLCuuLz4CinM4hCzOVZH990ME7Cg+ktr
v/AAcsEHm3zbhwlQCOX37bHyg9ErHhHaDn1a6DkkmXAJ0LxsPvgF87ay7rhHpifx9G+DmcmbAUvb
WmHLfkc6KANRvCDx2w4OX6gcbxttT5vzqBRMl61nI5g3GzLOiSAs0oUzYBIgDaBMWvALV0DjyjCr
wAKIv46w6eXZViVUlPrmE6JXAZXR7Cq320DMtM1CJQFkADNK4a70jG/SZks9GmWqQ3pR7NtxTFlU
Il1+6+xFFVSVgVG1RyxITtKCSMmYK8WbIk8TAyeKqBimCc8Crhyr9OcNhzr7WR41WTlX99g+XjE2
Ap1N9SEP/lfnfwN6v6wD5RJp+ZdPfQtLKpc8OkaM0btULWc2Pthe/5S7q2D9tihxTYMl+9KV/WfF
q+TkHs54Wvnx9yzd4CPZ37BtiIXk5SvFzhsCi5i5cmJRAyGdalP22ATm/KB039gxKEnEgI3FKIQl
eXRlVbRcjfOUjKuKCFhlknWIhsPJjOHr7LY67ToMKVj6vFRh+YhV3nCOmuNA3TxrR5cdcwFdMxmU
X4gCcuFSsQSEWIVBnSQ7QjO3//L1JIkuNTI6caurJzFVlKTjNDrZiWzQfhOIQaVLd+pumSnEcYMR
GupH3PI4kK149hz5i3qkTci+sgp/lo8lhA1K4fI5Kv2OOyMa0zj7aWlkT+dkn5GwM7HXsytgAQ/J
RKzx2P57GnP7Fs4A+OEFbNG89evoLzuP4LXTOI0kZuxASPcdecrhoEAEwPAO6j/eXbDJSP3j58dX
XJ+R3NEmWmtfNTA/pAuWj21c/7kZYxKgoCVZzFzwCpdBCB2ICGatNRp0HMYhw8s6Oy3vATaLR2L6
sliumndGHvMNsuyr/5Bg74YhtAA8scZs1pJW19Z7bn/Jfi15eIbKqtrNaH+C66hYyHgpm9UGzgBx
sysqo3GHkyKX3DbZ69u7A1ZH4q2g30a8tVHKYIq3TPomlSbvmytNGmU5SomcRo/GRxgA5TMsgulY
BTxOLIsnAgqeeY5Zdvs8MfOBwSmKPMAN4uHkDEkijeLS6U85WMW+UGZDh16keJAxFql1KGAjTMXY
jx/2Zm4zua4SGCRbzM3YWGU6g2EAxRdpjXGMHcYLp27kg+K1m0CyqIK3hM12V4HhYvocJHIEilgD
Oh43Gn9zhjl0JIju7sHDpeUWPp9BY0mAQ9CJFb6HPKxZPHQv3HtYhLzAR6vN7vqASFmtaHdJABTg
X3F+X8aPdMFf/rlOOe0nN7g/8IE6KygYnJx5W5QUXB9C6HbczrHIdDGQ5Hdt5oq71JKMLbAhVoJG
LCpXy/1MnjafnhOc4zTpRWT0LSkwRifFaAelVTtvJOGEBibQX7z2suUdXmRqybrVOVpejP2DJ/Lr
6OYYCws8/8tFhvpopURQ4vSIQ+TVOWJM9cOksdEl+LHhpuNz6eDL6Z8t4AOKKmzqB6PP/pgcE3Xe
uE+KRffceNlQw25SrPJOOPZTg1B8rajqfcoUVN0QMbqaq37tnCKfqpnWB43MFTJGp8bKVh3XqxeI
2fg3zgu7HbPMu1wgIWRWwJHer6sXozQS1gwfBp/NQ3/6YD+pyKbj477a+jmWiWJqncbn0aDkk1Cp
PJZggpBsyH+U3DL5uoSrywM+a7hgRPaynEpcQk89ki+JCmkoj60bDvqVdd0nB843ouhY7sgsS71X
mS+32j24cyxLcmAeOzoCE0mMpa1lszAQwRCc/glbc6xEIaIMrGqpecW/h3v+d5GP0ZsywXXufB0S
Ybrz5WA6sBTgahaR0HduZKcWziNQD6Dq/GgVtzlCEy1aUsap0JCiI/GhT6fvdllydsf8zj5RQ9ps
7T/jFwq3/rJeFD48AbMHN/vfbwQRbfvbMMzQaz0z1lZE2WndZ1h5or85wA4kW0j2sGLUIoKzM+Uj
cwO74xKKqmayJzBngLPELXa++hYBCOq4ErvQlpcFqzdNwwWmpM7+yfbbQK20EVL4ERtJSYInwbWI
40QkdCUuHrkcVzSDscSThpY4amOfT0YxnSo/9mr0drcezE9IzI3HDmlx5glGIRUmW5hRo7oTVkNH
fr/DnJMb/vJkW72O/nYiLqndh5LVNxqoGiYyq4lcCASD7nV0XmgTbXJ2kBDa10Xx0Xkmbv9ONkmp
AeYcdgON37+Mb1LAugWjLvqaScOpQAvpzuIixLuRBS/MKbHtFK9RYWBhGRhzyt6zJ2Cnw8h91sUn
wj+TY9gDgEjBKn6hUHU0+z3vM9U8xcpObJHujrqrnCe4O577pPSId4YwDTBjQHpPjkbFeElIUNW/
3D/PMFaDtGhj9HBijlL+zf1wwEFlz/SBP8P3v0BryhRprkBfGEAM6k67ER41EQZH1nddjI9ihmZ+
COA8nJgzJXzDQWXXP7M+IGDg+SiQlcm7j9JRk/X+vSiKOd85sxC/csPx0vLg9vppzG5+iR4QShwK
CjGl1VYpZioi7LYoWfIImAZk2Oa0ZIt+WY+EzV86O4V09G9GmUTXJWzSq3faAixJAsN/nBCNMkgs
U3fdgu1cw7hNxlV44kRS9B/dHGB0Uk++1nOu2sVaMU8BTTWV16SlX6BcfLftPxM3TQCq3O0zWRJu
OfIG4VqMjtjhPJIP/9kWpyS7518QO3eSAfEPx+gsldh/3uw9A7hDWloKM2FmSKYx7dORBjcXi7Ik
dYClKO0IrAT6tAXiSfp4Bz0xdvxvS/jiPSiLCFdtyLg/kKCnfcyAcxaK9yBD2anZZniEWPtdyi6i
hTLkbdi10UjSmO5xIeH+y8D7zxJ493CE5lDa790wajOPmTLiwiXqTSzcxbmBE8P9wfBrh5xTHMkR
rlH3Pl38PwZwF7Cl/veDSVPYyq7Aju3uNP8YCG20ZQFjfoMmzkSkjUlSs9DcxkmTjiXmdCNJTjoG
m9v8kdwBJsR6WAjGXEBQEHxKo1P02BaH7hGg4TzBvIFfwloHw8D1HPQGtYbfyU6cz+QPdixs9kBg
p1cG5TEuiU7Pql8G9cKQ9fbcwGgK0qD9NL7zblIdvuH1pxOi/gYVPgzggQbPOGdBKkaNYkgDTUcO
lV1ggFma01s9wrZ9mZ8mbVM1TquLnWMCmxuPQn+cjLbbCUgNbwdDhBd/abdtPYaGybnY8oZm4UtR
o+J1vh4eBhuKgM4FJn/FCZNGQhdNo2pHQrDH3WTzG2ITzVHJHK1E9FuzM3JA4NIc3DGZgKFVgrXf
7YGroAEupg/mAANqfIBsCHImOs/NC5ZdNwbYpel2aNf0LZDFCM7BKA8HIfFx4nouMK42giiAs8Pb
aCUw7ODgzZSbwaxM+7rqxjgDbjOyOHWQjTFTekI1dx6F2V/dvXRfuFyJDNHY0SDrmWEV9Vtb3zbh
m4RxxWrmn6ikZL5PcmQNHWYGQ854FbVzdSgD1q+lWC3/FrX8qmcsFo2bYoTlGjAd0zlwcQeWIZNs
DhUA/4hNHQ3Y0Fi/uAkUQtRF3pZJHGCLlx+6Rp0QT8xxRSEkHhcD/XMx27DTHnZ9dgsYWEPw6yBX
vf/XwtSZ+oX6lErSav35peTUvn0EQ+ZjN1uQrCz3gU3e0iYvQohfLp0V1FxtQhXKWcKN5s1hXH/k
ZMV01ysdDuLRb9311Mmhbz3XNcu6BmCWs15KOzjINCd8y9llRq2MkEYyXYmwuZ2pCVpzihEaH1jR
Uk5l5BOSNe18dyRU6wObn5hRPg/NxQK9OQf1wMKmVCKyVHO2Xf94aCO5wsLTK2nEa1LQ21RfQ7N0
ePPBgB/uoAy2IApLndK3PuPDl6vLUTuWu9bWo22NQUjFJbx7zC+Rq4kY7rWW56S3P84VoxN+Pelj
2u5fjDjvl+rSPJKPftMvuzt/qq7553BZSiywuVr9eRO+bVxXwwGnMG7ltKZvaF5P+88+nNcKG10T
hE8Ou+4cOz7qUdoGSgHdhbHFlx3kt2g2AFxBK43LGLLiyZSI6VLnk+9F5CUEP8JotPiN2TvKDs51
aAfMiCmcfz6TmNeeqV21ala1xWz4C8+D0WrHY44RfiyA3Y6ZrzqcUZvaOO61k3nVjN+o9hlimW3s
RHmKPYUep1xcmdpRBSMCnT+8TySXWW4VFBH9FtfUIjW1TG7fd70y7q7TCCk2b79myV5Q+XfMFmW6
jGCWwrsUD6Y7VKDOGOrPATqhc0vSPcM+/tcZuK9QATT86i/smm5JT19vRXC1HlIi5VwE+c2ZpVYG
L4qLDRtR2+W5ufknPOqvcTugeeNdOVKpX522yybEW8FCAG7mHacD6XAZRB7ubiusgvvQ7Hr3HeXi
+mhmfh0bfVukBMVW6J3oMKGMYi9lv3F3xuefrnQmxWB/qSz6O7E9eDrSvjUUci2KaYonagnzNb7Y
lS3v4jLmsS/xioaIWpn9QBld2MRm8hC2WHptnW/qBtJHyrLiw4/f8Qese//11H8pbtltvRPM1H9P
57O5j1m6PbfUFzMp+cgN/boEe1L6YT4pXFaK0RR6x413rmQyM+/YLb9vs2di6F/73xkU2ICals2H
HdQVGiuuCXYbWmvDvtyLMOpnjQl2cMhm4tdDHcgLUr6tMKuYwIKS+3CgdXpluloeA+pzogSo7lqT
I+0/RS8sRPzpKUHbNPWvgKYMeqU0RDRdtrThhdOH1Xd3hW4uooIBNSCNH089XTTNgJwD8hWSa89t
qqjr6am4lVJzypUemhlXMCMh46/FimPqX1nOomgYErlajlqhhJFLVLo64fzBN98D8GA5EaqgeYeW
x5eI/IAWH+rKYojvPtIDtqn/QgnEqLCmeBCLQiYzVKd/3sAe1vnUL5vnXPiZb8KUpRpDACbkzFUi
fS+V2SjBM57fs8uJjuEgWe+y2VWIMjA9diQjRsZ7AiaDOrFhov2iEhJyI2AwF4ocd3knUmyTLC5w
BM2C06X6H70C+VDicSUk1TsypNqWaqgN5utVwUe2xs5Io65W8WG4W9pMmkHRL4g24Q6plakVPZSw
SGX0UhqKzLH4nGIgINALG5IABcVIYAbx7OeHMOQSHULHYXAnAP8ZvJyd3vkCMcqk6W/EAXfyStam
UGJw+gLpFjYj1EBbqI7iFCFXSWYRo2LCWCIUw0JcDMdQAEyVUdbvT3QFlRFs4TOp+XCQP1H9VWyc
d0aiMuygeOTaCZZhC09Uo6mS4ccQjpnkYjeoI0QAKjbCMntiXCQTUpmOwsvhTUHAFTENMRA4y77w
pM2pXaVIhvdAYAhYL5A29a9bT45u28JpH+tGEry5RPaXHvkg8dEIFIdIHOUBTa1Zz02D9+Iz2uYc
E9dROgUW2pUbIKE6HqBsr8Zn6x01457bcz/O63Clj6T58nw4BM/NpbT7wc3vLVWSAvtG6TcurfVB
bMywteAxfARQfj3+bK55Q0AjkgdzFqV/G4FxbTn5Zkc7hnFqZFmzo5EVUZT9QvbzAKtr3KP9Wgrs
VNIVFz1doaPmvXvnxQM4RuOgpwARgMGluVfXBwozjDOGkwHPbMt7ud11uaBHzyEfgIFxxsLuZrcp
2JZkW1MXA/s2fUKJOCHEKvzagQgRtJd138hnz8URRJCDNjdui8GSZpivEdkR3OXxheIxeJJH8nZu
/pXTvpXhhGcNdqU+zB7Q6b8m8TZ18szohYI+WozXngl8tzDOERQzlBll1B8ztXc0v7cSNcY9ZCbp
PMJudpqne9hJ39psYQDNGz67Yk7DyccbQP9EM3p1kLRkHP9GqIc+Z3gOyHc2ZoXVWwK9+MIlXSxK
oCgfzeYNE0Vvuhd3tT8iqr7tYRYEl0xYkEPEDVMGHzoGtzl/QgMhj/yfj+TIw7ZQVOjCd0OnTrSs
ZWXGw2uwP4NqApAlxyEsAaq9K+SPEBXxC0LW20/tyRvmhpS2SEB9SB0N9CxhiE2WyPml2OvzJUsK
gbMeYk7AKYkubk0Jo6+NyFpqIGbQQuSFTz4Df+MsI2PmEu5wXpTx0wiV+DMVwlm4RFNghf7Wgmr1
9mHtcXM8wg+ZVuAjO8GL9bCHUJe6tBn4Li5l4At1woYXyyQBQwTD2kvO0A+haVdlKkLpuiitiKrT
z1FKFNOLN2CagT+DCrbXihUoP2ILAQoA/2bOEy2wRWSF22iR7x9XKgdxAuqh1BBgRU7BE/8FEE2N
d1ylAXhG11g8ncru8Jr3qKYIkeOmZWqTCqavAKiCu7GeuOMzibu5AWeIkYoArDl8+eyay13XS58z
27o5NwCPTE4XgQwTUN47MxeNTfg2OlKg+0bWE+1nbg+mZU/n/InBUUG7nVrhVKNTWbdMdS2YLysJ
DyU5Sels/mUz341bYS8KSDQAoU8NMCt5V1kmhyJ1LwSDAcwBFHtgul+DUliUz+jd2II55iWthxJd
YEU56RfSHtAYUDEeNDPhBdocVg6+hTc2bIUixAGM08y7BO8Qi4F8BWU758d/B4pcl6PNORpcnaHH
Gg++xNV89TTiSOdTA9yy+SOxBiAHx9q1KA6oxq37WBw7cjw51kTG04FtWbZXX0ogSjwyqs6x4Ohf
6R9k2Zu0DlRkJiesXImCg1gz1Tl4t01GRRKb7EtBi21OziDBgOQnVssqGEQDxDQfn9deOHkCVTXK
1lSVw7XoGv1FjmDk6Kjj0Y+5Uu4gyODjvkq/jy3/FcyrfJkKIJTfMSMLpWA0ZB2sF1iH4P7IyUZd
rVELPJkaSKVCh5FzkYHs2tPafu9fxnnVRjl4DgUovQS5YF5Zhmmkaqo0OVeHy9QHXiycWkOT8JtB
l+dzFCUlzW/2XmshXRHgRG0fdyp7nXPZfcbqIReeinn4lBYI5pRkr+i8YDJDCBJA86wX1P+G3g+z
Ox5DSVq6Od23NfReDIwFWk6jq/H7J+qzjmvwAGBcMmVX5SHgnpE7yVF/Zfop0beHIbAqJwDFhNj7
8BjGeGaNvpRyNzpflhaPz1fnYjBs5EVaiLT+bMmmqHn8aPstCJ6U9yXEejXRkrbZfkNik/bWqiZ0
DbepgirOYHUTaJQa9CsSeow1QM540sNvf93mlIdFMvCHvGOEqx0wC7FgZv52xO/NOeJSdZ23OVgb
nwiilg3KN9AM5SWzAaa1qnmglaI+X3KBNPOL0beB+VE/4qPNQBm5byNgBg0AiFX61J8MHZgKYde8
IJGCxmPVJ/cWcbn1cB9LniuZPFjqmp6WbxhIsJoclVekTf/yF82d9gKsuBo8s37PXswaVwKaqAwd
4rMYJn3Na4SN5LwHUKs5pzn0V3GWqcEehORZ4Jn1tXHwSejWztFgfw9zimt8tNia7/BpJy1yGVFU
LbHocDo2HSttOndRNYYOHSY9/00/rtVMPev3QxFEL4oRuNhzKgc0+jqZOfvfpgD4mzQP0+AlGq3M
jxvQ3mWdp84EgWJcZsMXUBVHhSVPaSen+5nuZGvMGAIy4Jj1Rxie/rc9LYf08GA4s99HTnI2GbBo
PDrYKAdTehmz7QIbU4FaBc+paioYOzL67I7hL0lF+TYHMVjfvk8CCZmK2ApRcjGHAsKNgeGBoukJ
6aWAJ+yyr2Nv03tBYDU/lggqD29nQfPC3jL+AlPJtgkyH3yAreNy8dhx19w+a0RlTEWtyhSBNwuI
wmUHA4ItzBam0Waq6yGa4t+sO1ZnnQ0zsoBJQYeQcsJOKAQvUB/Q6pqHv7pJzseOrRgR0WvABUKE
b1DtbaUu4LfGc8QRAJbw5WPLxvsI0IJhhTewZEImlTkDJb4QVqnoO/l6sHRw/HVBG1TGrXUZl5ti
c+bEi8HGelhz/rtx0r5HvV3H7SzbS6qnHt9/WfryS0YKN2pomTEt8tlwct8Vzmc8REslNbY6rqjw
qa79HvFdNWSxa3hP+lhs8pE4JpQV64dB1CVrg4NzmSji/dsQ7BQAtanhozit2Wd/Sm7U+04pGV8C
78C/MwcB2jfhLOLfSm2BXgbeHqTf+S+5TAawvVVriUseZ3aFRdwFA2WcdcZkBDhF8h0Kb7k1yruJ
AlRIj0lX+2boy8eFa9uErNXlm277ji/gOT77n9GHQol95197dwU5upltCgz7VOh52+zQtG3KzW2B
l6nbXh7H311nWc1OzF+bJfAN6XGg/nQh85fVcTqjFp5rswdF4EqZfZ1HRnjjprsvvNuqv4FoiQ4Q
HfwHmJrYkubkniJiRoDVoXgRTqKt1FU7E36lEB3zqEok5lEdC/509or5cPzKhM/3G2MJ6gufb3Hj
GvHNTwkTUTammSig00UTt+Pu+Lh9ow7PYAPS6UH8QQHX9agw6MY+E8baGGKcav2YNcaKSB7Q/S5v
D1q0UJFky4Smh5HDE/am/BKp+uoB8LFvMnhvdJlApRbktxLt6fwZwvx6h2Pci8bzMZQveEKmsY6M
xcWeWUCSsDPnHTjV1NcPG+MrDSI2NaW4X60r79ERbjxylaM+jLnZNcmaQpIOF/7NMEzXxD2Hf5PO
QxN7ELzkMVtIsx/53BnD3yrGwvddDgrjsnxwlmYzPLYJCi0j+DHPrIjCZQ2fXCN1+WUevSJBm92F
NjzpzBq7z/hyJI4UKa6VqFj0AVNlilmYPUCxMQKBBNMze5gp21742/xGANYsz2Gt5xfjljzCcvq2
oInnk1c42HeBhWMY4hTOY4rN3rg1KpM3ixbv8K7xR+Cvt6BbqyZsvMKt5i/v5THMmw+CgX2eChu7
4U8KV/OL4ON8RmlwYbzo1pv+cgBXJwZSEWRFUA0BCdiIeArlqjAbZBstnFY45E4nD+78+gL+bauc
Q8+1NM+QUM0nQBljMbbOF/Pm7vq+S6ni6THov3CXnWjeY5dTKAk+drE13K38gdtQXlXrRa/QFXZq
tMe+IK/ZjM4rzoj3jl2KApauL+3ea5llVGxwUahnDwMj4PDG0xrFwaTrtaeVdRAAg8NUD4CXZeYt
k5aKTwEp6ZgNFt3ZZ5y8/ETxkt6GsmhOHsNINY+7kueYs5KqglpV6kA8IPh6ORG6RDZnhV9s6n+9
HYNQxnnMCCmhc5tVnM9Yw1KqyCWT5EZJgYcMJdgAxtP1/IFuxsMWgTi91UHeXMzJPoEEkACYwj06
uhKXHLD+cDy5JwWgwUpYnsW6w/r5b8Uwc6fckCKOILWA7/Wn+4VMKtOc3W4uwUy2iW2CyRiJwrAf
XxePLLfsDSBLP66/Nn+usfQEeIEfiNgUPfCICZvNeGwmy1BckYgH3PQdEgKFsJn6onZFewYJc1Gu
GpLlLHhvzngH9fLOQpa3xlNBPCUTV8r59rSBmeHRubv9IRf9N3mv2RlmnMrKmOBEXp4AtNMEcK9Y
49BQuJlnv7+rxh0XnHLUk5kKuq2FT5Y5nbcJCx8BCfQHf7K8uhOW9E2nUcRilfYLFNwO92JxQG+4
FAs81g0oqW+t31l/f2PtbheX/cDu29pWSvXb5guQaZWBoH/FFJxzvL7Mj/MlS/hKZY+XCV56wCch
xHdOOsQXF7xBRVoAE4Pu8M+VKnyEoV+tES/E3X+8b1g1dGwDO189Yy0p9ce4Yz6n9fTlqdtqIoet
NHxMRgA5mxnbCjKMlDsH32ciUCvKEMzpPLh2iE+OTGo+Pq6HQ73Z3wTX5hND9OBDQ6X3oH1gvAty
avj4P1QdqgqGWgyvpMJFCMLnsvgLC6dYwUJTTFjZiOca8xVxAVw66zD6A6XLac/mSnEA6+wB2pbd
k1YTOf9CfAd93/9ZC2jIJj/qCNtIyhqG7gvKcukcZgx2/Nudviy14qya1f/AQG3w3gtAdaq/oT2H
VhGpjjWprUl/vNzf9xfUukjuuryVMB1zxUPuMb62WxjVN91/Gv1l4adQLp6jy17IS2xsht8Jnvxo
qCQM2kFqKUwgxVauRLPQL5hJ8gL86pH+dqFJ8qCFxr2IU80GsGM+fA6PcBMZMIKysmkpPOh1uFLG
RK55cnZV9C+1jQu8htdo6zAE/0nojOkYGMLwGKR7mHxUXaTSXi3Mq5iqsanLE4j4DBAj6vrnZMKD
s1Z4Gp9JEXVsDiLACSuXQ8Sf+TK/wkwDidmAWxkhobHFTiF7wVVgzPFitkon/zSAkrYLqVB2t5FA
6DnDmRs39sy3kQkEhMlbQFHtX7MuT3+NacaLoSdqE741I7shKi+/vph/KqCPAbrQmODZ33kbNQ5k
BGXRHHB/UICFmgMeDzPAgVl3wd9QoUl1Bzvn5nSC2nEXTwOLIcpgOsXbQowg+vYsk4X1DVpmD/Aq
pUsSwJ/38e8b4GCc75/Tt4MhDl26b6nO2vCzg+HPXGsdyeygjcErLRMB6q70uikHiwQJIG+gebzJ
VCxgS2OTTGq7DCHu1OZnfDaSS/a02T5EJaDS4kggYyWj/i4lYtJjWCRx9Bz+4Jj42+o2KgVmSH0L
tjrEW6zR7TuvfiJKi6F2kn8oDGWUIqvfPghmJttdC68BThnCP0kw+zNkx3jI9WNqAqLZPd3bePPN
EEuoW8hvEUSKffyHn6ViVdVHXUL5wHf9c5SzSXKjPaB0uQK4EaedJwp8oDCnA6Pow0DHPBziURuO
5BtkmjACR6DdUSBB9zFJrPFoZUMKGIv2JKcm4ZVgaPu3uSLw1DQhchdAxGy+vWSHwTJ/2WQ/yJvU
eoXJv8yVhONI7tB/wHptP9yuLFJOXWqXhnP6DL+roOUG9OMGyEEvEEQguDaOX/5KJABxTqtsaNLa
vKkZJSiPVYRTvvw/Nm2YRG1IGWOLskhhJSjC5Pc74hmIrMPeSfKea+8X4tDE+wCynlM8BQ92/kD1
NKEh0YvhfpbrCu9oIoyw4QGKXPTYQQ4s/zFL+QeF9H8kndmSolgQhp/ICMUFuGXfRBD3G8OlVFRE
RUV9+v7Sjp7p6amusiw4nJOZ/zY9OcrJrAaat4fYKOHdTWAdHdutNvhy2TS+g+cpuG5uoAtXaZu3
W+nls5OT4cI6FyyL1hUbSTH1lRXCnBl0XJwHNp1MfMRvVsJU0qSJCexAcQ4eaKcxbzp68LZJWOA9
oLXl+tJtT0potDxdON9FOu0PZ9jiAW/gY63Mh11FSDMN2UDtwuc777dMYZFfBdOuq/fLKD6sTj4d
hXWIp9/0yRYim7ocS3eC1pj5MoxhXngMH7xjOa8+Pr2UMb66GR++y78xFrG1BW5+d7MuxS/tGHg4
g4mp7XkWZFQ2rK4bMzmsDoaOS4Jd4zjQpOOWscd1vEeWfOLyHMcwtDQGHceARuSUFQOxJjTnpult
j5ReHcotGXEHp+xMt/nDrWyvHJimEZlUOESLCNcV+P7+d6Iahr/KWmr4wKAhn3MmOY5qmdGM6TGc
Nc1UoGgEt4weDoji2QKgsIH23C3AYAq37cnKJqA05mktkAs0+L4S0NBzQOKG2aAOEs88Ydqz6n8F
T4OW3+uT6WsOZn3GU3wvwW8oZ5z1jA6YL+ZJERo8NZjTwuJK2kUo4BgfXCynzwMSsBUwDUknAnJJ
IdNEyrAmQyBgP+jzDPCfNgGTJ2+9Bz3Bi7RvTWZsETmvIOmZfR/GP14ZPLtUThKnijp+3bKO8/vo
NdrTftHQXKIONOgKnQQsKG38ZD7MqA+aO+SSs61C7SjCTv9IFicRX+bjSeNqVPBHvDvDSxv9wlI3
2Tdq1XkP9ujBsD+4BJpuNu8kP7n5+s3whLaWn2F7RTG2Xt7NZ2mp2xZHltsBQ8QcHVaDw83pc8hE
RyPbbTPm+rER2QG3Bl6wcaOfEfjUjh7oC7hhFPoTEAnqsBLs/blGmGGREuvBYW5ElzFVMdDcnPuI
kYyf6n7I+RvUqzbSOJrJCHBOOJsMYKBBEioBpqZjUQmOyLzrw00RbxJ5HkWuN7EYPnkpJh/Ggju1
xpKAipadDREeGzAXto03yLoyuB9So7IQdr1+ZxGSyspND7eZjFqF/pfyanDL9WwyS1W+kHbRkZvG
lPhGpW2F14i9MVwsHJUP98OtFgsbWoJfmtinOMz2Nq2s5RcoePZUtWyJswVudRaPFuu5JmI27sQs
2b1Bs7BnKg8VVI1O69P0/21YYqoS8xvyHX00CWE+wBuWMbcede5kfDV4FDms5Wq8GMQ/vVbSGTai
9/x0tbfsjS8gJgjhXNuLavdICsD+X/JRCCqza4Ze4ZtcQh96UZspuKvTJBJLsAw7F79VOo3oDB2G
p5exKM/iiWeau0fofV8Je2Bve0oo6moYFJB6SWv/ZA+GM++xFuaomqOjd/C+DLZfE3rlJfOzfnOw
d//8EQfiojUtmRmcnc3UBVwP0IVr8BOZMZK7IJpk4ZBQNjAgF1UwF4buEQdTl2HlIW3Ap4QylTVD
UEE4m0KC9/rE+7KoPgY7zB2UvhwdPGbozhWsGjSC2e7RrQ1zrP0mtg2LzQuaCEcHP9gJPgIcoZ11
+k33j2MtBjMupl8Y3Njy0IH9NZiWQWsVZr5Ik3WZYvK9mfCu6To4g7Y14hvgUJgDmB5doTn4MiRV
fa5d8hgrhD3Ip3/Azjq6sK+AHCvGOD9H+iNvpoF11p1rCZVxKrvlA0zpkp6a1uttnPXoy/SfIS6k
rTHb7AIEQz/Z9zdfUMBCbewawSt9QN/hSpbW7WEogNis7oTy01cTyK8CZcocki2aXD9jR23qU22j
HGDLBpThLxmj2U3YsKIBePGWe0Kj4Pv9qClohQfCnuCN/50Gx6DMmLnRXJemAqLSXDf5/bi4uDXv
PreKweNN4SkDAWFwfLwHNd2TYBm4QhymlHmgrD+YlhaBHCOATo+ykX+0NTsHRK2m8eq3aReOPeu1
eMfLsLQCddVdoQsHLgTkhYNhLoVr1fGQjX+Z/9Y+NLErMNht9KFV8N4rAT6f0WOC3J2mRPgcq+OQ
Q3nYRU1vdTmf820xau9A0BhyfHdSDKjue8epjHTeP1CTc/ie/Ae/9zbMqtE8RgUHs+reIkTvNPMt
683wwelprOQmA9oV3Q05HybYJ1gayxiO2tuefuWTkI9jOsDQVHrK/0XymTe/N8vka7d3uitvjJ7z
CSIID2+z91uxpLPcvTuxn4z6YeFxBFCF625vRlvgfzE419Mp3u14sfG4YJlmd8IxD8QWca4F4qYm
rAPmLh49VMAQzaPB/RUnh5iCHDRaiNWp8Kh5WiCgoCSwxDqKvQ+jQkQlHw5l2jWewWPKgJklIbhU
4QAUpsDNTKbPKbhfCjcnCGKk/jYz4LFAjEzDoFoLm6ZFHMmKI0J0CFGkzBgb0xBAoeT+UKJQTJwy
UcQAumgmDBemM30hXh+ZY+YWvaCpeMG451Da8Ju0IZK+0Q5iloMsyiCOXmY0Xym8ErQ1Bj47WVWK
Vzrwa/ZM16we5J29SV96urIQmpXVsuWDB7oJmhq2Ofl+jzGudYs3s3ZOAIDSQtAM1iMfkJoR+AW3
/ZYNY6w5e9kPmpKTj9AMdPxXfjFNl85YQGc7GDPFI17gxQ0Xvo9MwtkreScr/scJoHBhQwHyxI/T
hDq06ji4FzyGFzYYTCK4OPwo7g7lC8R1sxc+TLEaZkucfcdvVzFW+1m9lfKOwQB1nObUOCE0KM7E
sqDtagO9X4Dn1w5VLvM93JL5eWOwbqrHrnFhjqHj1sAV4zRg3nwOOuE1rbKnAowis31ocskb3D4I
xhc+zvU40abLjbm7ask1LhyIpA+5ex8f3QG6n4OYyGbEkvFpHOXAS0LU54Tzt0Iyngg38Qg/hvMa
rYUQVj7m19EHeHYGHJHmkUANFYGkdd9UQcN5z6+/Uv+GAh5Oy6a2jyPmvl8Uuehsj77iHiOdPSPd
qgAq7eTQr8IP0AJkxfTLzE2oSIDC8h5KGFAQu6iI2f6sIKZW5eeWHQFDctazYHxnnoPs4e408D8L
6BhT5aBYhTNBLnmMkJvICJDzHFfQO2zPozuhsMJ0mVILlo+vxDKDA/YTBshtyh4sWz9Phl04yOtC
zRN0F1kNTRNQMaDkjqYShC7AqRqw4e6cu0z6ICD52uLtaLgVYDxL7td+KArkJQnob6vHzjFsDO5I
jetJMcTEtAXpJv/CXJewcH0mnqY1jJ0aTwEKdgrVs6+gRQDBIUOG3OqmnXvrqyN2c7/m9JA8J+dE
DN+w+5PUKyEQ8WkmQkP+2Xt7qlVoPYvFenDHq0kiLHQ+8o2oq3D4xOOToplAWes+F1K1NEXdcE1J
pNg/XlfEqyIkP1pUtiK9rhGgMx/kz9i40QFqsMAo9G68KneZe3uJygndtUTrqdz0V3RA/i1MMb6a
Kq80jiPN3Q+BpHbL/j4WrQO2rDu5SERr2goODLgOkdkDob8pP7rY60l+NvUw4nbxvoJqnkv9V3L5
PnYZf+x68qUIL/BFBA4QGwAtRdbMS+r8JA8a1hvB2bDLt7V9J25NAsGIGYMiJdICLIPhClDY8N2h
ssm7W6a00qg9HxYTJBhhEBFEZi7XDlw6aePAT2P7dAfCUL/6l9FCzP8koXuBYhcPPu4gonwsZzHs
JhpdBOsaNA1MLCB7EXrrHP1GJsKFt4Nc7UxbLOw5CaopSEdDWdkXhFJZ3C1k1UDwd2u50hBGYVBO
JyMB6TlZg2Km+CcWmqLbHQmtjE4Ia20xMLhNvs49ajGaaJDlS2cOnV4QNHM/bDkL8byVXy1I9V//
OGMlRuJy3bRPQxJsuSUNSXAXQn7bGohwfoFZI8ajzpvu5+Y2mdSLeR4cMUlALIOOLaGorVHX64Zo
1W2WywfqW8dc133dWXcmr0EbBzO5G21HnxF+x0VxJNi+O5N1IomWH1aBjjUOqnvxVlSdChmK+ILi
t1jJKuQbEZgGdw1V9t/SamEYJjZzmHOZXSYXuLt9jS46LeuWEhdHFlFlFl5lvLayBNrOcd7CBtfe
/1zjJcJUPPbexmVNzIQIqqWuLcz8rzPHUovoktNCktMuVu/nnkCWaJ/PMa7kAf/C371DJtaRMPvs
Kw8IrleDciwvuf6NO0byQDfYEmAc+SJfOY5YrAQj5NwjHR8Rloy/ICf2f9B7mcr7gRmtuPkE5JR9
T6I6BQGQ5UF20YdHT+7Mf2Jf9WFl9SAbMIAHLlPSG5uVj+9AZbf2PzrkD6R+YFg9mf2H0ASQPsCM
6aruAXN72A1MSRRgN+cZ6B4NJzNUJjKHCKcPpd8enWdXq0XT69CwcnjRjmybw/2UBhTkLmn57Hhd
C3APJOJPOJQNB5sSOihu0ADOJQwcxGXD1/xcgwG850qciw8n9B/urGpc0NNM6VLpVvO12HO2MbVU
hs0P3JIbmPfBVYYtjM5xLIK3RjahAtNEfrX9Tgya0BneQn1bThmbrtt+e45EDpVbwh6+hfnJWGIs
YrjWvJgKX78RVaGCDH74BpmIu5D6GsyH2j5SVVghlacmja3QiPaWaEu3mPNvmSJstyCYdB5w7acy
pRLexdDCDhqX51D0yRWbtYhn6LmYLGrsKRiKRGJuz0MmNh5fHp1qpbnCrBSzUNnEexCDxIdk0hb4
UwWB0fr4OmAGghZI9hkiJHfA3twFZh8TUrqjfELSA3ox7+FIYDmIjBxxH8BfjphzhIEMM4Ub6iBM
W7gPnEygqvwo4uTa9Wkzz5DvkVrRf8OFwrIL+xbYOaNQQJgrJzd+K8xST2uRCgl5otfnGcUVgl5Y
NvwzZioP/qqHNlqO/eOonyPMedIsfwJKA82mOL3Qbgs9VQBdweavzNXJjeT1UcIGX6Dp9uDBcI7w
rZxXZiKKh0bWDNjuushmZ/qAzFXkSyJpgo+VIvFuAzOKiYEYeb8RcUoiLJxhtzlU4h8rlsIclOzM
7P4NfIwin+89eQ9YqRADZAgkxGkFnjFG7EnXKsDQvwNITYALfS4w3AguF6RrFJEIF3j7R3TvL45I
dlsX03DOXxcoHW9ziNoML2wpi/YWSOb0GarzZwj15gwTeQksuM+OqLohNAnhW2jkUKlR/nyMlBjA
NKWu2h3+aupI2Hi8hgiQgSyFiEA/J8TUrazUXZ6lrF+bNSg0UqE1/QdfSfbgz4x3IO+JC8bRha4l
fPJuwpsCDxEmnxD9Dim8V2tHQzBVKip82s2rSdc4prmhBzYoxYV4Cr8nqH3R5ZwpfSlkxVcOsyw4
l9g6zfGveZvLjDHm7m02cYD7kS/BalQ3Mn+1jxBKSk88aWG0jVpQrpmFlGiXKeMkuIQpicCm4j4k
yl/pYdESmzseLHge0XT+68Yp86lP7+bHH7cm4s+4stE3XGjFMkq63MrkoWx6Mg2VCh7xFg0kQ1Yh
DnXQHH3tIMvg9oJMmOMDYApgMd+tDnOGEB3K2QCzN3pHuo4dI1xGBTXkMPapg+f2GPcGEmWzY0SU
cmloxD7SJDDHWMLcBFprT9pwVPEktbooPhAyvSfFdjmDeUt/Cqx1oWdCEQUsWKM06WIZJiglE1/G
GPfhiU2zX0L/feoOd4CRR2YGp7mQbxVPSAN1FK+axnOrhePVRxEp6j198lv/CJoCBYS/m9J2f9DQ
wFLgy6BOT6UQPS4gGDOPEEiGVeKyFj12NJlTyfMHdEINx3D+4i9gi3cY2Z8qDh4J0pDHQmMIRksA
gCwPNRzHh9Eid4ZGEi/oWwjOz5gvRSrP91fnrOu6xZjv+XL2mVqb55ONY0FDZLYcnA7/m2fMchuJ
TrEBVWrwuDHsxoSMc87d432C9Z8rfomsnv4UIVoKQwHT8R1YpOraNMYqVN7Cn0qH3FhUVo6hHRZP
3AbCKR/MoA0X5jBYy8GSagceY4hfGxccuwxJ8ADwfYTY5thDMVTtiXHad3jfE27HB837lPxidUFn
FQhTWDBV7N195Mt2slk62F3ieYKDavp6YLr59nAb7r1svCvd4TBJgNg21AWNuCoJZq77N4YuJAld
nIdGLYp4VryOiZelGMJJk7hkNLg4IQfUSG1Sm1rTnFqpHtd/GG5kzZ4pZpi/KEHFfmT1n4KIfDHC
gxcDPYabPwveysX1b409cW1X4wsixmJxhzH+p2G7QIn+R4oABvZvJjKcH+zSeIhiyIvYaYRx/VAf
vryDZhTYQeFVPVYJU+OicDXEi/LnQ7d3e9js66snlc6msarIp55udDPnx8Tl1jXm8Zg5qqiU8a7p
DC47teOo1Bq68dn0sh6tlKWyE1SA0QUTNQnrA/I03fNETc8rjNDfJlj5fEqUukDqYgxPklvtiHAP
jDeK3Hje3JwnAv2KPme/5VLivycAMFMwg2fqGHfOCLeaGw1lBIPwj4Hr5At1qFXOnvi3PqCdVVY0
r6BxXlgztZNHHzTeuPv1BpspWEfbtI3pg6UHUm+XfjxlmX3dyL6gMT9O2mlvAGtbfCrf4KSQaqDG
6ru2+YzqAnClHvFckg50sNkkUTW4pxluhmADFtuSSStPx8zjGLCbsH2hfTJNZgXdXdO6D3UQ87f7
GMJsHGkvgP46gvjtNaEYeLJlqUiOal/fKYwpBBMuwXeyO/YewC0ebebJ8djUGJgdwtXNaQLsvNxO
dAg7zoPR6ott/O2ilID0bV6CMVgzijfx7CSFgayuPBGMh+sPjkWvfBfRHMOJ1XvyifSgGDEqMxUs
TiNEAjyGXaiZ9QaOAb7HKuIPt+TAkRBWXAcGhxj7zyZU9Efac3pewcHxApB6rTTFKBh7FSN4cblx
nCQbRKXTHKb81yWx0ZrmfB+Zq8Djt4XVD/ET/3zGxaSMW9E34LIH03k0jdhyL8NiBAEAM9pkjsua
sDiIB7fLAlIiRAvmb+6XQONptB/N5/NgJYTmI9AcQ0gGF1nQWsXZfaFPSD9n8EhN70K5l9nP+mO0
4LWiW6z84/At9xjJ+UhUshD3jejiRRi+ui5ECRIwN+w2zEOJLbCZDoGY23EvNIPlrPaZg3kmS0OY
rlFUjGJGyGYcBTK5tHtC/5GJoHUNTDi5Ke4XUCJZcoEJr1OkktsQK6SZ6DrFY0Hn/P6EkFUh3UII
7DRQ7Gm8SJlxOBfO21X54IXVJUlgx/DgjZ/JNWjD8R/fHPWvy1GuWGPOj4wpsBtkJqyAMaMRhJnG
Y/way+ySV3Se2SG8QhxMCG68JRDGGayvhK/8IH6y6XCAvokQgqfL3o795w8gncbgmu3dcSiTTo3S
bPCCIc7dwm6EnTDC/ApiwX2nZafoS6hHoRtfeOVoP4YNZu0YGY3ogP4nQB5ozCSAYUPY/KY5xxbp
j6226DcYrGF5fsIgPVFt0u/IruhZHSs59Q0y4jZEXfAZZqITy9Cz2OJNCQ8Rmtw74PpjdcpbF5Cq
cL7CCH6YY7KQuEeMt90MgaILa9k72zybeEIYFuz8MZVE0/uEHvwCCxwgA4T8nxDAkMnbnYMMDdAk
S7MAgns7ST8e6jrvw3SycPiPVEt8iNe8LCDLm7uwRZNCmW1sZd55BHGlsKMSohcaCyNVKtJuJpq0
73y7hS47pSikvkQPSVilSy1QDk40ylY9eICGMJ20WLLM8pnILWEA2YewyzwY+WPwqgzNO1EJ51bv
63QK50JLisEvuCPzXRxiR/m2acn4sEhuQsvG5FWkJavvj0jIzHwPQR+B++i+OkG4Ycd9Mfv8sBcT
wlpnIqzpul33ebAq3b2u5tpAmCyPCdbGI3ELZRM5JV1kN/Ool705dlkIon7Rcb8KC9wB20SW5P22
WJI9GHUnLi8vJ/l0eHL/kPnEsRiJ3BI90EkJh18csKtF8W+das6dQXTZtKAJC3QhgpTmJ6KsRoqY
PNdaTNkBLxw7AURc3MSpYNG0oy61XnZdACQ1DW0qmuhzH0Ig40Af1iLPK/u03H8pBLNL8OrfsteC
lQGmxDnQV5gEYykCWMX40yGh9TmitnOFLQYZi10O0bh3Hd6SI5Crmc8VZ9UInr7mBOKoVPtXoGNs
8+doQe1npO/Q64ryqjNbrZSIPblkw5GfWw/2W0jfbSDs0ctebkDsA5uNBjoVr8+T1wrmMafkaYRj
64hDEO9oxPURc26284ZbI+0XKpHwjCJ4AS2bGbq8y5JbjVHW9pUqKDl3bB9iM7ANkSDILInJJ808
NF34gjrloLSiz/iCsUU7Kn5DNWlI2xZDK3vwXGGjwewxj6GJG7PrDFh6IsSS3rgKtDevhDLSEXXK
FmSiy/+Lxoa55w8sl5EVvA96WDFIbeNrAW2nWl19vjXULGPWoynHq+HLgD+BQ7IEynGX7qNrP0iK
Ki4UpaL8hEJPO4gV9M+1YvnBTUxmzBLa1NntvcV6KRQXRned1RMjfaZJXWquszNAyLjgOwqmL4RG
oCFmiIaq9Zd/FMOkJB54n6Pelw5QYWhwE6EGrFQK31hFU3vzmrHGuEUkLbrFkEA0t/KzvplxnNYM
OC41Pz8KRUdUJN+M8chyPAlp4ATX/mb5tIIQhfn74kMvq/G3XZlzl6t7BOZPGhSAKEW5ajRu5JER
BW6rsy/pFb0JWS4MFR+Y3BsLfaO515+vKRNqlAl+F6kv02WtZy37J0baZ+WHd4ORfzNuBjoxWnXg
Qo/avceIXEiqxbTtV6V1KZ1ifUc1w6C8zw96gofXxOuN6Ga7wc/NULjDD7l3DuMeOGptfI/heby/
GGoD9mpu7fGPX0uvySP34d92SedGqBiO5EL4o95HyNhI0CCv88FzitHN+Wl9iFLGTZ/Oy2uuD4wD
ET3zPPr0q3PosHmDTfCwUHh4GStCie2ZD7DAlvkG4lBsjsIl0TtpkQH8QvnjEzD14fR00WXSNVFe
JRvb5kjloF1zdh7BK47pGdBS4zgAlX3j+O2/92aXV12333LyX1MFGyN4nrSXB+P7ZqdtjVe1X/ul
BbdY886Kv6R7iJ+F86SJJedq1w0QRWBIT8XvyiMr0dibxJUAKqlg2mnuS/VEW2IQHpjYcGAUtpjl
0KMA5lxL3E2yIav4a9sJ5efF++JnQZkt+VUb920MmV6nhFI6BB0wJsBEh6kmmYJy1KkcdblPrXuL
vjs2jUDbUEt6MVt4Iu7NPWP6JBQBkQ+/okio5kuPU7mMnk6LBO0LwsI8YYffdDnsG+4bkuDXtTmH
GGR9+5e0sIT3enVlg7IKyCUArvT5f8D/i9YfgC9bS2P/Ixy17Su7LFdOsQTPerja9MP212UbbJ18
bLzpqKmnuKZO195QQ3KIoJrAGnMP4opAHlL7jOKTOFhKQZUksF+hocN/7Mwe9PlSdF8wM0MRARPq
Zbft8XW13wLllv41bk8UgzowTw6eKCs6znKWz8sX+tV3f2/qE+A9656+2ZsEisW1CfLG4Op+1qhM
6PvJLLPfFO8YFJiUQOgmU1Qti9eiE7325o2ovrt5DNCnXNBNFnMNQFRYrlJP7oCAzOvflc9qk1vq
VFmPj4q9VG+aI+SQEcoFixcgKV6WVQjxiZEM9niwFyvvtsa7ruH1FjLB745I4PP1EbPFHZSIBZ5D
A9Dp0av/WjwHTw6jL3Oz4MUTYX/W1zEUS86jVb79ThrBxzoOD0NYxzTJaGinzCB4VFDLCnX3G+DD
Pq+c6WVFxhp9z6qN3IDTg6VCDMFdKMt0b1xnkO0ZjGL4XzpyrQOneW/Wcbjwb67vjb3Hv09oE2hT
JLQLlNVZwvkU3sDeUuf8a5WV+Vk3rILDFWOzO3E1UAa1Yc6EO9rKkUs6ILNWxKLilZg75z9mYPDA
ZNQo8rSaL1amXDNiFRVGXHuHQpedK0HpGrUmdyyIdhjS15Yyu0yIg3U7TlVBjABmZ1AEuXRdZ7fB
mBuD2lwcGYV8TEQqlgpThIEcRQIU0rEGbXLOFKujYJtrqKz9Sb49JR2oihBaWXGa2Xy6pUL7+nOI
5+5yVd+sQmLOKJ0xaXYe2MLUxo1B6BYm6vCnkfVzp8xuWWnxuLBdwPSze8IMaO8ODKxUr62Zn87B
gF/Q2/BInFcNkLCdgshr1wUiG7Qh1tmvXY23NjQEOAiAxNFjdxGpRq9jP3a9Y1TffRpe8gJwEk71
9I6O5DyBea6g55cvuRMVcYvEmJ3siYajtCw1VaBEb0jMDW6VfZnsCQ3yu10jhykLhxsAMD1PPjPZ
F0St3dwoA0mhKKPp3q9nEg/KU0sEEfkJnewb7Eu65V+W+rQxzv0b7TqdkcSIbyjjZAqSbFC8pzdL
LFX0RbvPqKZP0PiwvWDw5SqDF8gQcRuS3SHs+SrqkGV0DSV4DaT9ZXaIaymjaoaWO8WVh71J/vIw
EeehPLraEkxYQcL8IkhgMUy7/b0vm1079r8W7LqrRwwGPv3Jw56ioCDI6MK/UCxskkGILdFthWBB
ezX9e/8wsWV0JE+DHJqLp5qSb5JHOP8C9DBFkDxh5lfT61rjeBwrxII8VDoZ2YV7Fi1wydBt0MIr
Z9QbtYdkhBAfyMyEZsRoI3Iw2zEJQh2/bAjjumddpu34Mm3YWB2L3v0PmTvvl3AXUKpW3FgRqx0d
1lePgRQVMkJatwPn1PoOn3A4wmdbMgE6lrK9PElgOU6X0QUb66P1Ach3eWNNDpalQwKLNFSSaH7i
v4RjDf/uPy3RyRxyhkg+5CXURneiD3Ebju9TQhDt81qS5O4hJwzf2WMSNNVt0gf7+d9jSgMKoDei
hKJPy932cBldQ5b4/E2NRET7ket8DeuWg9MXkYp3j/et83KapQ/zPxXWJkE3S0lLlxTLh7fEE5ez
Hse50nwbXa5UvzFk/+X2EbTBqMttrfeLU8D0yiPxTJJtQG0HWgB7ePQNX1nuia5LAaU7J1zbOPcK
rgxaUJDpArs1gRyLFGbgSOKUKpy+GhCvBflUxsAhvByYYShBX2fyofh8S1uBdZOfbrW82/g44A0y
iGOmdh1cs+764pTER+GgTcwVIYrhkpMTXYLXRLlkHQaF24hf4YNxogfuTCDZOyT1eUpikvuLsse+
F5M8YvsA0nmPlKqQIRaEIGOjbYAAAa8KPv41Qf7AffprPp/3Kx8WDBZPPqsiPezGz9UDwMYrIhyA
Hwow3+NXOQQt/Y1tTytM7OlNBMAGWS9uoESA6KCB6gY0KQe8va0o9EHDQZn41bQ/wIzMIKk017D2
HoMDLwd3fc8iWlpy28WKRF//3gNX62TXjB25NhxSpEtKgh85FU7hSegxzM/+m4/DKeDLlsk+QMRL
pxGW/SXjqTWN4N8+zTmE3W94Whyzsv+VmOwfXB80Yr6Vt/+Fyy1xHPziiEKe24IvxfQYO8IbV/Po
LOGsktS1H7/l+zFMIJjYOLGWzg45b9jLQ7bNuthy8x7CVljwM9gsIZbR/6UEHm7nC1lrALTEVn3J
hfsy0eXu8EJ9KL2VMTD+DJlOOAeHtyfraZjIZLmQsCzvTU0HLZpHhafJxsyOqM2H5LeN5Rl6YIx3
cLTk1CETicXMny0SlnyS/PiOxHuw7iTIiyVhDPmMEVtNRvijX5hvj03pTZgyT6r8bPJ0DM8W/8uH
+QbLubwEcW9sDQa24VxHfjZwbsG7MWPsc6UJ3UNscDOxlT5ao6G8Gi+Sk3lfSIDhSELjXlxlQam/
HnwA/krSfduE0o1ql8DMEyi95PrxuH9wMQSBtmC+ueKOeAadJlfXU2xtgsYL/F0L1rKkaRIjWkQI
FqjPhLiiglwTZAB0L4yIMhb7GJgNmttf4DFPaPONDpJGRhjaDnGoDiK0hTZRofOS1YbZtmzBuf17
mPiZSTzk/a7le7adxckbiEJDIXWbBslc53sh+4oPDVx9f6CsTtB/2ZcMWZd1f6TyhmmeJG6Xx4ZN
Ir4Zz+E+/MRvQn67njyWLx5F1Rt0TMgwNBrJgbf94jEU3vGCVSFqEclKHLQIS2hZ1RDCw/qxLey3
/1lc52SFnB2u3xlDH7HGYdYfSEI3PACG+aZOP2SxK/F3YkpYYZh5tgavRBruwY+QwoP3Eip4h4ht
yUXIw+NcfHd0p+u9KRvsIzQMyJxW485jrwJFbIq3XZkXGkx8E1ujp1vDbDhmJ1K6D2wpB36/OKdg
pLN5gfA1rfL3XXPjYI1OaVveUQUbvse14BVZGoSHsRpQ6sFkdkc82Hz9UfLHGM4J+EInk5uq+WX6
BqpiK7Pawb6k37Uv3rPm9LlME4XPPjSNHiB73EnIrbVyl+dEtZckSAnPMTd7295Wja+o+5vz5vyy
vnPY4Bja/3KyqgbnJefDtsnuysGZu1XH6qFEif72f8LjOEOslFy1Swv8pkWzzBENsoGFTMNWYBBc
7UsFaFOYHYgD2Jvq8WN6p691O7WpvyOeSS1ZksfH8FDhCQH9ePPs2EdeGRoDVnj8gQmhpS/Z2Eom
KCj+eaKugyqtMIA4GIOeeaUj4jpdHNUrvPfoMn+NyopwDWVSTx5A/CTYd9lxD6MXjXy1qzCRqk04
3SJjgLc2UVxc4S1mJzeYkNi3ikK7NwaXJ4WkNWimANCwyOFMiQd6Y8CoQDzlRcnEvAErZHHlYM5g
tfWfInqZHkbCLBASVGWsi+BK787975kf7m5uV646bWPQpMI9+MA46PH4LSeHGcsSCj7sA6hlQjkQ
qpZ8BlEgXtuq3RPJxXJSEu9IqPAdt9jCZZOVqyN704tt82x1w9rtRusHKZfa17xvj3PFvrJudQPc
n6gaWA9MN3QqT//QICfiAA7JjUVldyLnvMfQ0gwnffbV75IiQbf35B23hxeoz/xxCM9m3Esucv/y
PhXEXEuKv+PBOA+KFC9nJqM82MKyekV4m2huYyDWYHWAKhuTEY9JOtOeJwwFojzsiqsyAOoKTpjA
c//ghsEDK4cST3oKnMKWX2s+p0mYieyzB6tD3KBUUk3/8GA16qzjXtQ9Gd90o9oUdU0G09ro6jVW
FMUtps5QTlOig2FRGABtCdJTSlB5eB7UsT3LFWbvBQh9JW0WHBaTabqMDm78G4FdazBaa08bgt9L
swcn12OygsoO2jYGLGkJq9GlecKL8Umzg6SYftV8jhjH8joFUXF8ggGwBDRBGt9GgC5lIxmi/D2n
P5zk1c1XnMpHQOTRKuGlztAaIdrDCidijQ/BsRaIeJIysnZ23G0k31DdMSUqEzHjbMLm1ZBbuDIF
/hlCxBdmIQgx4y7A6ariswA1QJ3aGHf+/PJo/0mmI0NMgSZbJC17rMGVh9ArsBxDEpcNRZS5tFhC
e2awLcZHfJr3ZF4lOWxYichME9uqChHlAxcRAiHT5qAF4DPvBkyLc4sBLEq4NAV/ivFGwvWP8W4s
4FaAYIHv9wFfA7aBL8A7TDrwwEuMohCVT+4TZgjMyOEdAvuBYb52cGmnIs+UmcNn1ujnvsgnb7Ql
1ON0CYr/yyZUY9mkcvfiUeuSJEgdHjLJIfiiR99D72K3VHMf5TQFyghkmnp4zELocKSf78amwZFP
TWEmG/l0NyHYPZmSM+dSBtNG+PedEHy5r87mSbdr413VG6BsfoFcfu0VawmaNfIbBFwpwMMxBdli
fVzcwCRJhNahZ230+M+t5p8EYOXFEn3RyjZSYXFIQjvCUrmJ0VJ3rrgRqVEddtHVY+e+w5gWSAqs
wwSa+wlV5Saie0PoL+YitNcEueJghCDAmORTzZzAgCSFpM/2JaJ2FYdA6Yy9ADosDJZwhiOHL4xM
PkOGxIcbnClGkhczCCp/HrT6dxMODC5C7HjMMmVwLNSnxWIyCbe09AAfDBzSHYSEfTyZQPcQvj9S
UwYn2JPDVUDqDpUSWiVGdCjC4BehojLgyLcN/MvE7jxjAoCYkdmAOE+hZZK0HgdOQ/J6/Xzdqil2
KrB2GO96nwsp0d15b4/MAmfe/28Wk1cEIxy7WAWpcz6dasy5VSaG32B2LqwW3C2ZZ2Kmqc+XJc8T
xu7Zbp99wnpa0+hy8SDli9CkDoW/gw/44oQdAGR4xC8894f0RTQ3gyr+cyUHorQ60S2pknxTWOMy
eQ01me7r8MuBdCa4vvFctlAWx3aw87YpABcYX6bAHFnFPGJmkD45eXARHzOFWZ+HFyguSHF/lnto
P4T6j30Ix9MBSyrZbXLMvwS4RofmCo7CiQ65WWP2A+9jjmu3Y6McbPPImwIlMRQzsECHa796RkoU
C+gLCYf39cFh7gd9BOUIGRNA4nwFJQaNMm/5UBnsW4AjOvYZoKuM/oA0JoLqHuLCh4AYw20/xL2f
6wX8kKCd7n0epY004Lo5xG5t2I1flMxDsmYtipCNZqkcG1Jn+5bzNzLc0kxk4Ao6+NvUwZ65IOwW
9pAv5mTrS/1emkOJuOHTwr8hFYvU8X9/qmQKU/LwgkwnVJsoPbDdGq4QVgFseGgnPTMN+6JBRgwM
aWnHMDtjZMhNRNC8NMw4y/i4x2V99YUtwUrDkC02Y0am8gtWEXqm4JbIGG8eeMgFkTxTHMhcHeK7
4W13176Atg8TjpMYmt0c6IjeGW0cK2mHVC28W5OtWJHoSXMKv1Pm8bvLAjMZnAuWUyyR3LOHaS+k
iTHiiNcwOHht9BqVT7KLCwQYXWBjiGPBXIwKGN/0iSdk9ISQQ8IwXxxrSNGDG1tvjw0H5YPoXTRI
Odw7Kj0CczknDNBJprEA//LigbCXCoGqBQdjQZrmilVnrlAV7Sooh7XJ45hOMDUFIEHGwrz03id0
QGhrIJbQ4tp+mL3EPQz8lEebyofnVVYjU9k7gKZILmrrFs3tKzikmAPKCcJqcmF9OTwQjJfsZsne
FTThq8nJ+2RmL+YIhc/ex7ZmvwwOK47lv4MFx2GOFgWqAM8174ZDx8zOKGltKFxACmi9kX+GJvNi
xFAcYAdDFB53Dm5c+aCjBBhbBQDsYw5Zm2vFkxegYucMFPLcCi/YPQJcHgMc9LmQbMAm1AYIJWIZ
UbLcFYdXcWXojVFlfO1nnKs1j1HAXecy4TRjeaYtUciBYQxd1jHnbjA/hMHOxG2PJgFEc4cpl7y3
fJDuuHapyaMm5/eKVeFBmRE1CEBJgwBX7pYXKvHVkmPS9CZdS8yY2SxZf6UtNFKpoNBLqhZsPcnm
EG8UAUylNEFSdLThEA7EHVg2Z5G1iNqC9JQUaTA2R7gRUEL/Y+m8mpRFgyj8i6wSEJVbchBRRGW4
sYyYMAf01+/Tflu7OzvjOEh4Q/fpc07zgXwO+xO927ChkvkgXDqReLKoM+SfDuGa8NEAIIT1jBAe
TIQ0UkCNHz8NnuzdtJHMwp2voTnD+rKvc+qVkNRDocLue+wJQku9OhNhRStcNA6kctZbTxk8oUqy
B+DPOZGOGRBeU6O3wSGWOrql4dw9SztBq2S+dS3OCYMtCvdbCKHC/n2K99s7JFiHfw9siger0P0x
BphMBAZGQxUIiI3WlVtzpExtIlpGmYGprH9f7NfbNcZ1PmpmdgpEM+lxzF6S8gNVtuf06PHdnRat
QRcGwEJv4PZD0U0cGAHW2Rwoi9Emh4UiQkvLHiJ2vykbLy6jWzrB2QirB6LokyYWZUKBjb1n0Fww
ifxyBNHuwojFrYxK1LoBOI2FGKM8AaAnXIjYcZ6qs0fjAyvidfDa6CMTdSGSve8Fzd4jRhSk+uiA
RIWHClRKaC+8Kn8UQ6xYxWxSJ/Z06/hSvGIqLg8ETA/v+qC4Ig6UonIiFnO4K9heVVitua9hm/gu
PsPYsjrzXX70MXu3dwQetmJYz9WBMd12UXFBSsEb/p0phJLEf3S3zXBIo4jeU5yHh1xfdQl4IbaI
Hf+RBD48rOhvS8aBKop58g314R4fpC2gsjR4ljCcWBPwxHQGB/Ig27NCZiqYrOc5jsNy3GZpwkwe
jBsQeUqr2Eb8YKVQIcbgcf1xxd4L/aADJ1PQa1lAn8Fcpar/ZpV820+plchWR4xGsUtWVN1hykNS
Z1lsY9l6luYh9neuzRED3XEyOabCaN36H/lT/Or75d/X0a2+c5mouTgQsnxhRbE0hm2DIwmpbSoU
xXsOOQNX0Rsb04G+zzWw+4Elm/ItjdmMr3mLlrdK0g8p4shSjcYSu3Jm6czcDTrhKb1nCnzVX/WD
zyf4pnaBhJ7rEzbsDD8WXmLD/uDlr234Pxbj4hrTNacaCxAsGyFf0cTaenJfPu7fWBgSUP4tgoLR
h9WUbI1pz0LE8tm0Jqu9F8l+eWf2QgqCaCqGKpBhhnpWYggPa9/RBtrg9YbgrYIMN02xpUbsBTUf
D5DFeWrQGQn7CbF37qZt/JNYbcQDm0XlQVhHkc1uZHC14abiQ4XUUHw7N7KvUMXXafE0S4lvKFmL
GwGCNpc4tkkazKbDnGoSoI2oeQ9VjCTuI2vCakXFSC6T3vX/Ejg2txuXJCvh6gzBR76FUW36bRKM
lv+VHYCh5HcjHbUhRCQ2Wap4Y2pKAS0lWLbPGdmflN+a+QPmlLOd90gbKJ+wCU3xsi3tJc2cwrtb
oq8/9HaURbypEu5hFwd1KClmhySjpCOxkg5ou1dbkBWhy2EcQVWaBY0QgVjYH46/DF6p705FRilb
lwAIDUyyrD6hKcwke9OajvtY1Qa9MbzoBivB+WBRez8Wvi/qqVughh95cmzXk+izkHYDhK2sdFA3
IhQUMDzu6OvhMBB5Dfa45BftGFe9oOGKtSfKKBgRDbdcqLAvsOa72DqpAZK7XjNFOH+YbhV3BnR1
djUqdgQYrJblqEESDNXnNOw7a6cv1Vu/gq9zM/sghDVZeQ2Atf7DEZJ5HL3YQVjlqdYQ9LwhjbFg
YniFmgLfqqcTjSpbn4cE+wRSciy8KCw/p/GLiafX173Oj7RYfLhQYujhDV39FLCXRNIcEZQGDzLW
ZjgN8PFwgZVdAmYFScIAOggUic4fRLF9fPdXE6owv/yj8pux7hZawsZVOpctWHWqIqigyE/PeYjm
tfBfVsMVHl4odokumtLDziwA3y7TFFJNzHbHYmm2EE2U7pB8qEFDKzYvWM+kT13YJyX7ZncoTVAW
Gqj0zrvAUxTKs4hWPQmPBVsv4hz5WJ0fA7F6aXtFYA6wxFJZPfT47gboy3JAGXAmNYQKjo+31mtO
9gMQVbDRBDYOmzO74hGkQPZGPA6EunYEDu8XQLWjY6JFHaoVtGnnfoqeYYfIYIg9h0oqt8d1Fg0X
akPXcE8ZgsP82KNjEWf9pvEf75ALTDaRza2gC1CQBPuk8+CG3cFtvjhl5jmj1HrFYBMEKKrTclwS
y4gejh8kYfeJamXV8Bux/PMPiWwwKcib8OuJsyMWM8jp4sQFBRehFkRPUM4UcxcqGi7439dMBKkW
L05RpdJTPcaaDFqe0HTwEcrLuerRFwe6xWaPbBNVyst931xFYVi/cGFvfawXZKQ2vKaXOyv4HoIS
EQmo0sQYHSYvdzdRlt8lzcryWYwS62Zvj+4jr5czGiFDByJ8qRHdicUa/Y25B9JPcstjoXeTp4Px
1e6MhsW7edtjdIWql5d9nPRcace1h0GIswWCF3Hi+SJpRBdKghu0Wu7zhqYFqlFx3oiABgOkWaGj
nmFlxS+lXu7R54ouqD3s8jowWYJ8JjdGomaJRctzmLQwfURLs+WEuEzVu97MLes21V2kq7SXgrSu
cdKvXPXeDEr+Rgxqn851c8PPiPdvPtZj+VrqSDwCTTFfKDwBDRPV+wg9qgEhhEZEDb9boLVBzpjs
IA1S4fe64KGdEZ+KSWVzSFfJGi+gDXqbm0EbHv/sKAlNnNkF+E1Jj0d12OHoOX1zk8ME/8slZpR8
0rHlnDf6gcdCf+0NB+ep6GaJx37wMMxLSdPpbWD4DR8FEtOJ4OBmHjY0lMMxwXoQzqGRILDEi2iE
M1h8Y0QX9/D86wFQ2oavJPaRg3ifoZiAPEPlYX2T03KHujqvBw0y4nEVNQtYcFzJG/1ci0Ham2l0
Stgb5h4dyfBxRVzcpPenaOeaV5d3cJxVl56fq9Py3DGfLJqkf3+ahhAPZVfU7IAad3a4lb2QXscv
JJ2EF2w8BGIKL1Sbba875hxASbAvbEQNWE3JyRA3aNptxxV2ZxZypdbw4Sqoc7iN27vTHBoj6ZI6
G3PdrBeP5bE3i2nYeZhoSZ0/SNkp610tlSGgmtpyNtTy3Ym64g2v456KS6jCVOyiZmW+Pdm82UNZ
t7CODkke/LETDtEmYZMtXapEekJh7Rwn+cRg55V33myKDbkYeeOlRuTtM8VrtLBBPJFU+IMPjS+k
PdZ05khe9W+94k4Rh2WUB4VLe0zva3yxqAgKb5gC2nL58lE2ADezYClmPPlYyA2lrczdKTqcArLT
q3f2koOvmKDClKSBgKkakYdcYT1Su7PXQUBn2HwCJAp6hCMNghfE4KD7sqWQ0GMwuUGuIwmZM8fS
C+bdEBYRuq04dAxrTC7BcxOjkAqXsZVhI5nj0CBKLl/cOI5ocwAhGYgmzykpGW6BA8wKj5Mhx2pa
p8Er0QW0h0pqd6YvoA9LyYDlQ+p47IMKpS6qXnYb1Fsf6YnstS+Uw6K1FxFey7sDd272PZxZjRHT
gj4akKIgWMYsEE2LpQuMnEZMCY2JJ52n2WSCzJXlm/Ez+i5VPHFnBEvhecObKsV7h+0hCPuyA6K5
tcq5IfNOQ3zWa6DBQpXMLMNNDGwerfeDf1gqlltpAIndLKpmBSYOf4rtHlXfBPcdhlgHQuc3yV85
q2zNJGb3IywEvePSYEidchXCU/BbQVDbIWrcPJboi+j6ztB+LT9hZ4QZ31WUeuXXL+dc3du65dKr
vlVs+Q9lNMga7mkGzhqhBgXS/K09rEfS44MYLlY4F/E/A3QEdyHr7Yy6Y3rbb1TRVLLqIWQbfjzt
alOhYXN4EPU8w4vddggGmO48PsIMxLDCTWXnMCcXksSJuIyT5aEnFB44hgPxA7v0bfB7EGIoPpkA
nEpKalCvEAnkG2dRSYb1ZBb/GjMXk73FikQsMnqjvP0mTHfso+yI9B69wRwHMUw4CNjn4w2JtnBI
Lz0AlWhEnEMi3rcJe3xkHpak4RpQVYSMDSSBF4zBm1gCbNb3w82vRiWsXZmeiFSzJHkl7KK/00Ru
OBzd6COLPNchBGha+CPxhzbdXFiE7XjxTCsk93p0wdZqOwpazju+uAdfrOoYxjRWb7LXN0Na/sLA
XOo0S5fBgN1vSBgjnSd9G9jehy1Gx6uGSeaMszuoBsiC1e1v1xtpO2HQcFNNJ7TWwEGyJID13wvB
LqHfnywyb5pB2vlEtKGSihOF2HZh50MMCGUCTyJx46Ian8Q8J0Z+SKt7YO6J/QwRz5kTEG+xeWX+
jQTUhAZugzxbBLpo5RZUDLMsRgwrMQk4A/d6xepFWk4IQ1ITR/T8AHjhh4KbkCBebzmFwfIx7GBy
xX2GLWfjMJUw70EMcTIdRqsbjlUuEQsHeGBBVdwGs1B8q4QOfKMsY0H3a0Wb0TC6uYS0xRlvSuLU
nJbldoyz38fiEQUaue3LwjuemrX8Ldaw0XDEp3GhmPPF6OJvScIHc+4xd4XMB80pn+wKieRzN10b
1yrfvlghpoZisoweXJxck+b43ddxuqIXjyDr+L0Ci0rzcmyuXq6YmLUc3d85SZK/LRz9kgB5x52V
lWoHrW2y1CRX9cBoz1DqoS3An3V23oCiz4ADwYB4WV4FK5akXLUCdgVIFunaI0UHwuNFUd278SQO
2r2AbuSxG0fSncY0PVJkjwKdGZiJy/89D1CNRB4qxI+vAZchEHKaOXhFGhW3dBbAeHAxlMDZi7td
BG7qvQcOudc6e46b8bt/Ap3DimIWgi/1O3knf0mUK0NY/CWQ4fMd+jY46djcWuK3OBKzClCzvWcz
HLg9MHrieBINsRSMfvJvJssQANdH3nN3cOzAKBJISa6DnCDwnD5GcUGSFfhX418mlYUJJ6eb3HL8
G/kr/i/w0kPMHAWZRDJrY0sB7stGZEO9xEPXkyE+nOQFEXuNzJnHxRLkIzq5xGIgZeGWxv4DRi16
Yto757aBeUPM+I9tKCAQnoLczcQaD9I6xpRZnDPdhjlHiuMgWDeDAL9GpG2cDCbETYsBdR9zjoya
4YmP1wO5Jjd4+PQ0D9Yc0gXIyzm9CVtz7HZoWEnZi8MkTIwFbCb4KYxGA7++/UBE1KxuJi/8nC25
XlIOZr8NVszi5DM07cJNhMaCn3c88Vf+iHrECKfn3GaoJsnRDdhN6ejA+Ciwf6MSJawnzo9MWNas
mNnFGWZ3r4JYEnSiC6QfntcrgN5UULfnqrNn33BJGxoLlUHdpqBfSDmeO849gR/kiqMfk1S+y1lH
I7nojAFadIeMKNrFc9lcBA+Hi9mZ7AGxDcOswzQ5ey6HI7RmusdYMMnkFAfQivsbFznZEHY07Bb8
ASmaizfggivlUxDO23aZui73Hx/SNEkYDEQpiCj4KHrYx+KpFBM+5DK0WK1gMSkmgQs7idimVSmb
UxzTwJ67IA+JmZGIHIKnCcYyf+GC8sUhmmNIqnQds04U0amXFzmGZ8A04k3AkmzpUYJLSFH2ucPk
i44cQ/7BDp0+ESV+pOIyzW1wszQ9kOqyDYijAYtMHLO/RAynAjodbEB3cRs9uRqhIMSMbByq+Ym2
QaY5ZUpzgxdFEWNiULiIXDkhkmNWowT2FtuMYsI3SyuWFTiBvEWxfyoPV653oQg3SqhVOrleUA73
jHCec0LYRE4wyvDOlkvJtpDAEkRWgBx2zA5CeokZLA8uj4msAphUAUiX45FI09rbdjVmL+7fNqs7
dLm75xaswIwZSGzF79nww9YOTDPsQaqCaBUEryhIGFkdgizMJaEalJBwNE4Ldpjl7ax1mgUJzzjP
kaiwHrgULnkEGItw8oykyixMF1Wzx1UyEnh2Tw9qgqvA+kpdD9TS/GPJ4ygB7+qAao6ljvWlEgmB
E54pYOfe1qdaFLgle3Hifs0qvJswk9gWGWnJj1YIPY71tGUHKRirF2SzAQ+AY6Zo8YR7xlTmAfJw
dCcwoQZxWymTwQmVeSDFmdiFwRmmqTmAaVaw8QUm6zqPYc1K3hugkWZFKVzuJMzQwM2pzHnUbaae
x40SsmGbicO8Ze3gYz0gK48DESJiXGixmMidkBMIGg53CYFuT0p7LFzXMLtiMfMeV6FwLU9wVu4x
ew59pALmDwt3vrUYXyxRq5UYLDI6GQpCKCP1h0PqZvqUi2XRPrNaFbjeMAYUchEJ/l9WSp3wzvPF
F5j6ruuy8kIAZxGm8Bcncpd05iUZAyMexsXSdCj+sH8J9pKwMKRZwg7Mni+UyMpjHDMX2AxBo+Wx
ydsyAiQYcJBTLZ4xW4klrqPso6wTxm9fLrhdpdeb/p40d0XpQQGLxGe4ZzrskS6ei1jXDPAkjlbM
aEAelgpGC+ub7NjctYDFHSyEOJXhLdEGb8sjkf27C+gvCwyPw0vwYFGH/w5tZ5cWrCPkhRZvfLkS
89RE8XSL+IDdkEeXczFSZvkBQCj7sjG0eUYIowikMZYjAj71PpgRUKoT9ImAP8BIxvsuW54a8jmC
KonfKivTGXBL4IVyQs/hLXhId3h3DsTOeKb0BPUQuEMwJwxfncfPiLtdCJAhjVW6xQPH4SOdVt7i
dNIErPl42ImyRL7DmqyGTu+ALeT3TfyfSeO7/X3vuiEMJS8JygkqMC0h798H5AVyuA8QS/No07Ui
bBcvYB4MFwsykJJE+Ev6ibCVyAjBVU20DsKwD54fqzveBgrJF6gEcWS1eYbiNSpWK4cJ/d5HapjT
+2glrfm6xaXhvvEchkKLH9WmRlaNCR05b2f0Ge57OMf02nEDsFoUImOiffseAn07YEL4H0sbSLmV
bTr3kJIBVmS8zPzc04GFppJija/aozemzf7LU6jUHeMH0hOksO4+9qtkw90mVeKmSqsCtlg6XyCM
xeO1oZtUc+hB4lBPAtx+S0xaQDNmkn9l762lAuc2nATglw+AAwcmScmZYowUvcf8sTUG/CAfafch
NnB8upRQaEIYQ1yzOoawEK4+HU0kV7u5BOtsIOwMUYQjzERfigzx3n/14NFlB19j44R6zecLa+Qr
JN1oB8VaMl4xeYKn1w/u/2iyGTPaJQClwAA/xUXINthR8ndhPbitjkm5kebYRNBo8UBCrxMcpdgl
Eacw7oXr2WZ/ows0C8YRfxj2rDh5YE/G3g8ofZ7iD8OMEptsA3ybMJgYe667VfiMD8ODo0FAWDOj
ETdYaU2Ae/YoVJb+A+bqrt8wmTQaOxS/3AHoQwmSKEdF9igArRCIqNohUPDWkHQJJhJJMn5Jq8w7
lJhWur6zJyw0nhqoSJGd15BvkAjAFqLJXYxiOguy9c4jvJWJmJPkWK3B0x0YfeoJl43iLUsAhNpE
y86mKc5m5nr6DbcbhNRArePt6EpwCylfEJCdyUVwTmxQXX67wEgOXCe7AE6zbLcBO1xCGDejnx3b
g1IIX0/9g0kZalN9CkOcSDiVnpHNsFtcnc3H/BtONGYXc3LC8k51HB+PAYskG/fZcmPAFwI2/DBm
9t284bfGesLDYh1M4FZT9PIg1PPU2cDYQQI2E7lFgLsJEDmOW2v2mp1pwEc3IESLvQeBovMYqCSe
X3t4R1jdodXHGz4gATydM4ss7bLnPdFgcAE+N6Nt906Twdb2IK04U/oaH7j217TyrtZl9OXoPDGM
AektozH+wu0AteltAHWWtPferwhzTvYslO7vkITpaT7EOY/nXIbHUelw9BaqgHabTyNKdF384L8u
hHWIuVj5885rDKetdNIF/l8slZg+M2GkfkVjOp9W7f4TXDVXAIylB0+HM5A0/+WSCcYL0NsHJO02
g+zLIwF8cXSXbAWQW2wFVYs9XXaahbyqTg6s0HHH7wh0ZAvduYb5WTlZ5UGSh5K2tSYYw1B2JshA
eh9IvJLIswjWNTEEYZTIEL5BSl5F4ncGQ9u6gthvIZxVHOAS0daACAyabm1+1id4po/eLqXKAAA8
YSdxWUfeQDYY0PBFEIf4ORQytvZjdCu2aAxEinLmPx7xBMMylrTfjuEcVwoR3J6IrvJv2WWwMKZC
H++Yj57mbv9qIqdaEs+tneLC5tYRygJI91BKuVRhOksRoNGXqLDCIeXsdVKSkmKRlWHQ4C4FFcTZ
4MkCs4W+XTqMToCOJ3vdYdhIr7CCeqV3d2kQDeqkBA83d+Ehs8fq9LUvYPJP16kUT06UlF5g4rdg
IcnOGdISMSUYI8oKYLtw64pYovbv4yp+YwbCnTjy/MhSCdmIHNZpKiOIzPbzV1kHdDuoa8Jla3Ag
GCi5NY3+2TLScgx5xXO7zJM7kp+G1R4cUFS1/7YjqXXgAzB4sboQB7KClCGfiPAJDxe7iw7p2OUU
tvB4RdrxYr4oVGCklPPCXfHcRy9C9P9hw5kNCeoYAWnppTIuasJNMYIh2vQ5Pmsei/XengUIbjIY
2OsMa2V45HIKqDA8HW0Ny8rB4ulo/iG+xuWYE3LRCfWrsTJFusBoLc1qzATP4oZsPRkHsCo0tF8P
tVLTukzhBqPqulXwsaSS/9h04LFQbUczSfy+mjkN2hDKvjuhE8NohIXw36O/j0qrnt9M6avy+MI5
qNm5RzQyST/BZ3T9+84b7JNXSolb/zBQ4Zh+w3dOs5jN235I+wCMWOwquD8tI7459yW61ATdW/jC
wv+gok27OKzORnxV7Otyv2mMVeDkt1mCfoYnwp8lPVpG6gidGsSUoTHWne7N0WI1O33smd/uPYDF
Bjs4n++32aSxK+pwHusrIsr/okci4TE/sXgsQo35oTkunHO2wkwWYUzHGJjfl1WW5hGDF1j/j9HV
u3r1Yt8196yPqJPYn1ign87nbzf+/LjJKMeUVP3rOCVr/NutrV3WykWDK0wKqfGLQze0DeSTW1ZM
8XH6+HTZQTXblO62pzG76wP6/NnqLmqY51v4hComCS/Kyl3VMaCL4CHeirTzr631bX0qcJ2lixve
14TP10SJv6W1o2sun73EjzGkLya85laPtiB5B4aUK3piahoWpEf4TPAo9UHbmc2lZxMsAJzSaMoJ
9n+OhBWPhzEUmlMMaJiIQ5WeSbXkQZ8JA0gRFk/Y9PaBQRMyJPKMn8lNypUUekzMClc6bREb7vdt
fvGaDOgzxGqpWFc4K5gFvE2tZUMSoL+wtNVsziwYO9LTBDe3hDoFxOzT+nYVoxaugDosJiLNBQ3Q
u6Z09/1E9ZpmoDAvtngkX5Ofbl1jyQWWKRlyJzweOhMcjO8BDvy8/OiXO7vDCorDKaLTPetcdmPY
4rfO6gAPQxzTFasT7lYNT6tsmBs4IMPioHtEN2/nT1U6xmLYguFXqGwukPYYyac5impGukbDmUPW
puWiHlbBZX7kNSFd4iDhgFkBucEc93owiGElGDr8lypoUTyavzpMgu/bPlZ2O+GVN1g/ojh4XHSx
RVJa0dgMagpucMMXnnAaktMmYfmw6h0wTKIpb3t0nJw2r9Aoaqp/PrR02vbuN9Qlt/yIPmR08lGd
LvlRJsnTZYYQJy6bwEaitKL00dNiNmxAktI0+gcW7o5ziq72+n+7mC0KREQDaF9SDz6G4xEV3sk9
d1YzSWco52XF2cXyH5aerNpfX8PWZm8SLKB1GG7dA8sPTlrklpKmi9jqEc2CG8ZoVuttXseYmIXl
8IQNSde8F+fiDW6mLHbmXqWcfHLf4/v6EBrTJrSrRPGroco3o2vYQvKEccJU95vrt7fHXr5p6tNG
y3/Hd68xxYB0+Cm+b+Q6SsPSsaW3dKTG3Ad3T55K/S5or5EN9RXbmFbFPrmNJFjCZTSZDYgeMB5o
9HU2637H6RDYvPy7i0ozaw3YINg5WPcd8RsrnQUBvYiMNGrzZJHEkDpCjkbKks0dgWq0ZrEeHken
UXqLtjbLiDmociQOKDsBULGKWLDvoXttqdb97+Kf38h4tK2LTqcck6pfMN4bGNhVLmZMJhgnUGFH
xwPhzXMN3OZv8W/iznfQ513HzzXGZSONgBhjuem9tho8DAY8sQEaO/RXg+2yu25CUWMHZtnKHsFz
3lg+ettBq2OrH3OXtkItf7GjS6uey9a+0a6tTwG8QTW3L7UX2BIC7X+XzQ+FHinvvincSBn8zlIJ
DwkuFIIO3B5pk/ih+N+IHjiJAtZvx9QPBjsbSz3lp2f/RxqqEhhC7UW1hXMEScUWA4qK7r3ULKPr
tLM3O/TLBSMoXTkI5RyJ585zBerDea5ujLw82fzbAlkEYWTPNCIFl5Kd/1rd+19EdOewKu6AUihY
vGchCq5dWE8Bsv9mSf0R/j9Ur2awn9Y8uz7S5ODGDWQ+VDzeanhmAuiEhlOwH2ufdIkkWGCLXaFN
L6Mb6zmm1bXYAg+5zSzeQTfDlGsNShVRz8bKREJxatDeLTnh3h5fksZCm74xaWUb4G/xBT8hHLx3
ERZx8pi03HoE6RAyJfBtMrBkWIn7LVJZ4qyuTSz0yGiOsiKe9aMVKM7JJj64i7gNN/D8Ov/an4nm
Hld4O/cFbSnNLigqFUBS/g+WojvgBTy6hzq+3A1f4AHKZy2PiiZVbY2qCTky+bw+annt2Mb9okMB
1jB3+MvGbUY9fDzUJsKDooi8iWiiBHIKO1QFdaBKGlIIgpZ07NVLHLrhLdEhOWQE3R1BBJbtGHqC
f4JWSjJGrVCHqiD963CylQZ2F0EKoIDQSxRGwOPvA7XUWCE6EACgXOg2PS3G7Eg96sdj6ezcGWAj
I5VXRknbmawgoUGJ+g74jX2nPSq+odJXjC4YfxWSbOjTUJYiSPer88UcX1cnykLwaDFhd40BjS8Q
BZKpg74mcBdpUOIf0Gc0IPOvO3/VzNZ1q9PBkbRRh+yW7FKYoNP5m3ah0mBeSmuSL9+8yi0xxNqu
t0QI8GPrlq0PHmTP9JfvldM6oZEJvjaDcjq701LC2y32P1teBXOQVHojQxOFFysMPm3VgSEIl9UI
SjyjBtTnFlBUh82ZzXbKKc1SAw9qX//r9p/cUiY31wDnSoxRT3C0wUYHENDKrjSToad8NeIid0IS
QFrBjg/aPdH5SBW9XAVJq5T0YAnM1KJuU5K+nOzbCDSQ8cmlNMz6SqGJKfJu4EA1C4y+SqO08IIp
xd6iUkmGQCS8G5YsBD5ZMMvVPrmPGcOJLvvHcaQt9OkpIc+p0bwZi9NIoEdjqo6fdL1aKKiYRm2m
bIc8q1Vat6dptKwZan7Yn3+N/BXYBm+HShF9JpSVXN394uO7Xc0wbKdNEUgU6P6pIldFfU2Citk4
zChqb19CcYol4nD0pJGo/gd0I4m4JBNMErv9l0mfOkSE0jyTOJCiDHUQvC+dNdDhZ8Mwp2zHDYYY
aa8EmCv7MMs45jmtgU6uxZaZunUR5//tPGSWIjp+UrcAkpx0uZtHnLO97vBi51INbFpPlL2zUMMX
uwpfYPeiwyVdcStMrasw2xOokQQh30WrzWpzRTxJS6sgQ69KqsB2DP9pUFPG+5KYPJITqGnDAZU/
h+TC3n3NkbzbIu1Ekkxo5ATkz/ZnzKqGfP4QdSItIvOkceWJyHY2uQyeQ+rPaTesCJossc2/4K1M
ImhSiIgP3EPA6FdPzz9URi/Bp2KZQv5LQfOZfjCeR9/s5HSX5NYlwMWCmvKtQUoENtFCvusumg7V
Je52S1I30iiGyd1jU2LT4jnEEpYnJHN2d1AC1NTTnXMlEx5Jcan2n6yXo11xXh9YmbtgylgPsA0q
WFqMuhCexy/kqNN6AX0NLTeGnNvRXqiNOCmgDDtb6H5HSvSN6qjGNkEAi1OiMkK8xdur/HP4Hu+G
yC9VnLmQfIZi1MXKspsDbU0XDEnxmJKSKnmrd45FJC9RieJfEiIQ9PWutoA7xznfEgIUxT97r+jg
GPwHIQY452Hqi8uFm3HwbgRCyMuTfbIrXottgvJ2B4roncnjvlElj+i2aDVYvc8ktDWBAFWe02KL
6fl3Sjywekxn8DvFCuDMhQ0Rrw9rv5bMc6hH3M2Trdk3Dt5ct5lenBo28Y8ELxaOLPDPxdU5r727
3q33M/viP6Im3ufBLUKWOUh3XvuCIaJ1fmXleMftU+BOvRxwsHRpWOrfftpM1MwYH3oSqCKse//a
kL/zr3dBLOayne4sIk5/fzNbQA7QoONucpmgwACCy4TdjP9JYGDeh2KZ3ry9rn2lOnazThCurSMV
pfSz97o4TXR4ig/FKsUqtqbxzELxv1PcC0ZneInngPsfvVvgIueiyWrDLru+0B3BVEjzjOnFNWhf
V1CkIReXJ0gtDz8GELY0I5nzD1Fj+uk/VurRU+FS3c1rf8cXnnJnWg1RoENbWInZRKLYixsFDqV3
GgCsEMDOZ2GX7qwV6vTDUNwvBINoDzpEij83XI0RSwcL9gWYPZrVKQY4tijmll4wbX/mNplxZNvO
zH8hiYZ0netg4Q5CxvvyBAQ+AwPS4xO/cG9vFK1vqHFHq8anh73TxRFrVFJeOMJlRpZoNhOSqoj+
xr39TGirspzZUsIiI2W5Pj54gWEXG2k72MVEn84L61751W3RITcgHvQZbVjaTsVwoQF0QI5QckWs
00SrqLp/3x3GlPmK2j+Pz7EsIrJWiefDrwznnON6cR8fwF544eh+pwexmaAwqSzusTJVAcGAVWq8
IbRIMR8H8OjbiBgeL6kTS919TdpgLrAe4ABPCkui8T9whz/F3WKVqpwZCQABz3H59jT/6akQ4Abn
UO9B/rpgUws9eV7vqP5QiBLPj3t6TY9/x6a7K8GO6EAR1rRPrNkHdv6iSi8gNMJFaNEH45XBls3O
adORh9qF5E1jyOakTRvrVUe1UaX3bwEEJ7P0m7S+QFIzZ1fypEEGGxDBmk7NSLHfYLyhQupOMPee
vOf3Hd98HNxU3vPPxMjPtQ2v+wsPIt2ll4xfP+ed0rvNxk8lbnetPesvBr2UHUBDans/M9kzPgCN
RN6cE/QIhATgJ/1XsIueoKng+ChCXDyQvdpXKD5pevCOP4xGyjzBLTsN1EmXQHl77LUQ4i0xN8n3
A3oinwbS469/nzwn1Mo1qXxr+Y1+kc1O3trU9LFobtgG/MXBccHxwYoBdhFpMI/2f2fO/dXrhh34
u9k13WNTk0Hu+Gq9Pdga/hRGzsUYXyAvHQkbLD1Q2qymJCmlvwKC9eIJkC8TkjboPAQxTyHgJf2e
mRreh/kRI4SgA5vhjeuF4v4qa2QttA0VKhyUjBSwE2OWnigfnphKEO1b7bBKBTUWBf6rd8kemSod
XCga0BePp5dDp/sQJNB4FlYjeChF6pJaOXxh/pHSu7jaQHZmZQmkxm3AxbrOaSRDhMGWzXldJ/fJ
Ia3BUXvHFc6Kp5l5xXWwPGEGQFU/v9GaRFgXqjPbAG3LjZvhyi0Xiz/GG0+YJ/uRw8PrLxSBC1ko
i6pQ4TH6batLWnc9mAjnO1Mp1wqGDDvRCdAbp+me7QbTnPAcd07Bkc4SAITdl98NHhGrdUMaYjJn
WbuoJ4IhHtEhxrjvZBUwpeCSh5YMlgedlUp2CuBYyqjrTmr0AclIzqdAXOyibQii5LznMeHejtBs
3ElvU9JhklGyou1Ipv4xUaZfSkZdQNzTSCggr2RGNyYcm07kYaesxk2bCdHB7Nj9TC7ZV26FYtJW
lu6mB8hAXe862aU0IJC+JPvsOjEMk5jjCYqzg0EbtA5Tg/rA9+ier9bj29c/rtFy6qfXVLwbZl5q
2H7TCWPTQjcKsnrNtkDlT08ndj26JLAaNiXhux1pS0qwCn1VMxLb2RDC7WnrHM6RStxKmZKM7ea2
T9GNX56iB4OJRKvjf92SFXdzP/gNI7l0AxWaGAExsOG+dwTLPkUlpmk3vwvkdfB3zM9HeO5CE5mF
z4+pGUn3Y93VjK/bR9gGdjmiQ/trVk733vucIjigpEvqDK0AhddTdJhAgIegeAhv5Zy2uB/qnRAi
cbrgnUJa38MAx1yJgUUPLJzXenz5LuGXapzu8pV3EoqXNHnolXPC9w/hlfvKZwXk95Llxd5N3uGV
5j+Ubo9UhuHdw/ZkLkAFf+X8JROAaUH5k5d6j5y3W5A5Z8Ws4CM/8CjpnYsXcK+c7D7OCTNq0sG3
zffUl0kejxgagKpCdT2aB4olEAg+Fr9t4qeQ84XD8hWO6PZpHT7yLo7GGyFKHzb8H7q6/E0oP3/k
CHzDH/A+jskv+fHf0T54k4b8njqyHAqYiQtQbEjmAGk9+UK1h3gEgO3u8LePnONCi+RlOQHQk98v
qUfzOj/qo3+v8Unye/9WOiqeZROY6hBD0fhQe0Unz70mCWF2b80KmdEH0cGRSrbXetlX4q2bSVsX
vt9t1PhNFyb8mebHvE70nf3CA1BzjJfVPcn3zT5fGhi4DR5/FZf2spTV409Z1cmVmj2MThxQk+/g
47VxW+XVkjYrfNsFQaD7yim8o3Payb8IfT7e74CfT1wu6kGT3hxawKlwlLNfD9S0TmjRIsxdF0Ku
HO7sKysaXB7J4Hj7cQ/4q2VvDFK07DBV+7R+GXz/Gi6aMQwo+0avHuhZ/ScNOMBvr5FK/w/+XAe0
elH7rRZvjEf6Vyh2v/5dkdgRKmjN2rR5afcxZkb8xq/IwqOZc542shoaJnri7ADAYmsDfXD375E+
qKbbGE/U/hPg+crbrlOVelz6plzXyIxVJ7hPO9KqjDeLeIjSXbQf36eN1SxtnmmaJvCQPgAUiJ++
HjwRfDeyVop6qY+QqN9O+V3cAJLuBOTHvsAHjdUvK3/SDfcqPSsFIdiODTqRvX0aL8Q6Ejl0bX1R
KtGMJhYTjw/guPTN3cZt2rRxrPTpc2kcTzRy0H7ppabxSXt4Wfwxd0lMG7pO43e5/9F0XsuKY0kU
/SJFAMKIV3lv8S/ExQrhhefrZyXVMx3TVX0NCOlIJ3PnNhfBv+Xbd1pIEJhFK+a8Qj7owWUnWIVp
zy/pBLUk3juB1vLe6ScvqRycdyLZaQ/jsoR8jSplDp+bVGu46GQiU9LIiI01SCSiUdJX/Z7pTTxd
qA3pn/e0KNJcEn8AlUfs2X42RcPdDMrTTLzg1EVlD87kkfLQPyS0Evi0AekKe58OymbLwDMspR4E
tZVvNgMFeWlE9QcOqsRKLiZl7Bc6dSEbkmLdg330z2xrP3xKpzI9UjMqWAcdqT7BlIdvlA96n22H
H8Qw4B5o0J+eLtWJhY3fWqZ164qCn3mLvMVT+lY+5WKwEN80dSzVIX0QelPcH/Ewn2Nv38R9TzNb
4G/dgbiH7als+6QriLcYMzyKYYyU+paGA6GYz7RTimBmQeK4hlOXp1iDRBHfg7l8JosjhxjB2wK6
0Sbkmvd01zxJftvqHCiQKZy+wMlgu5bUKvY1pnFnBpHS/58ZQt7dwamQvvPJtszHlI9HWX3Et+4K
ciwpXVLd8iuenMP9cO5dqWg72IaduSziZ6WaeF/9psE0uTTvdD3s6WLnJWZs65L3EQu8FqUsbNrf
N0CYjQETV0AAvk09KF1qk0AMfsf9Bj9GF5PpPj5E8lWhGYsHXGVKOwscw8eQAaRYPSl5mcjMjHGi
c7lzqrnM42dAC6bkXBIuVi/fRfWYnzbEJ01obWWyH+6HIES499Gq8enXmtmJ+5yXfGdRcIBjULB4
Wrqm34/ZPU2xq+JSaLwv3zVyoUB4P6hzsY80LoucM/SHnEdss+TH5OwrvzMty412VKF7XOecDMao
6xyDCexk0i5Lo4NzJVAdNoyCxdRcEy6uxc/LK9Lk/uYgezy0KL/xbPxMD2P5c8d3+ySH9hCEfIV2
2Y8B72UFXdxT0Ho5vHgzr+vghpcCVR0Kg6kAxrEsNIUDPRPfmdcuM2hePOLdabd2UYvAEOYkPX0X
fckxnu6irtf27g9bwSRbviArFTDPrCFcXNwvp4dXxzIa/Q3Mm3WTAwdXAgTAi1KQj3+vhQEm/ylv
jD9mhA/Ob3V7zHS5aLY443Q9Xr4OaPB1Nb8Sao1ZStrMGylHZiydA06T2GbO7W6oL51vLSv290F+
R0Foydehmyc51j7KQFYcmOf23P5mKpNkPuM3VmfErjofZgRehwzVj3GRN6+DZvx1ytENt3EDBwx1
ttxRUjDrhFcmPe6+H83tAzU89DZMdeX4KtqeTXPGAbF8fHpbddac9TAAQv1eGv/+Iu9XX4zW3bh0
9CaWk2CgOIFBhxECz235rI1mPOfl+F4PYIyWkNEm1u4uP6mM2juTb/DjrdXcVmcaChaAAkJOuYpy
asXokyP8JJymua0NOkiCv7zeYfNJ+IX8k15cDkT564ZiA8T1JMg5UaPrkm5cnXFaZp/km/3OqaB0
CqsL5m7M5PrtzyFy6ZymLtNrGvIBC8yRv209PF+Lb9s+MyWmuQNkgkyB7GZSjqpROUJ6TyE5YrRn
Y7RNtrPH93m/ts7L8ucOtxHiK+T9nXYhRk5vsJW2Xlu11ea93n7TaQL8JZzS61J+otqgcd7w54df
ayQcsqPO+FH5DFxJlNLeNyMABLfbRK5vu6g2N5uDbfIGX4dXYjRPPsSBp6kaMRKATwhTDU5Xcd1j
Yntxt47G4KlJFoopl2jSnClrThzvFHP2217HuhxMvsDV4Opwe3Pdvrryx0B9zuKGpRA30g53I+Em
xnLOifzG/36c66n8sWrgiHBvbtkzGIhhpiY3D7CM14IAk3cQW0Z7x3YG3ISOBx2gHtMmPX9qCaF+
yEiHZ80aUZsDTQmMw+UhD1uCnSrQCM7Id0P2YuNMB1UmgFBwNWQjkAdVKeI6b4do237ECZDm3Pma
QgMcjYBwsAcByyM0lfEbriAfndmLMNxaBoMdmNZsXvLHjnnq0fDYvNj9+sLYhUnioVb+PVb1PJfH
uDySf/u3KSCtvTha8qTPvdbUzgFbmPuJPMCjISO10RmwCcNM4mGYbzOnTCrR6coeIF2h7B1VcY2Q
dFkD4GEdxhAIqCNt5iE5FFWR77J8kMPCZVew+fcjSvb+iZ3tCn8HBu1CGksoSvx7gD0oRPDB4OrY
pwRXUDksoE+ZssKSRRQgdoeXwrvx+tB+PETNYvO3s9ifBufsUpx9eZ1PJLg1WU38vOidVPwdSZ3s
M8mbJbe8HwgPbNFzAeSCbyiwSweQZUcywdt8es+w6+PUR5cOl+NjHZHydH0EG5rTsCJUDCrKmwXY
AfQoYFwEC5OuL+qJDsOoh/E0CQlBH0ARz/sOIDHDtaHzZhRLRfVyHs4gYT+Vbf/KwS0qE4SPy8JJ
g1w1AxgQCn0bpuMH6AK9QxTdRiiRInMW4BNLm342sHDs8UxhxwaVv2KFh5coJGz3BJdY7HJlJcjV
4j32KLEHEMkZgXu5EMlkdiewGvaXPix1vFpNDCApYZwQpgkeZ5ZvEebC/mmwzPwuwhxj7eVeCtke
iQnkwvRveOFbtT6koseHQiP9YpwSnBIbyzF8cWg+D0wAsCvBGKvA0AK7oZ4/xfcHIED3p1evyhv2
HcserDgwyNmm+EqdSRfBBR83oDGBPfMCAiPh2y2CTd5+KzlsMLi28Dpqwxf4ZrXVHzY8HKC6FALQ
pvlowPV8NCrVJtdfjGMpB/UFHv5+bMmW4GCd8LCv5gXHkOtyF4pBNCbU/L9203Hvt3tzr8qHBBfZ
Muf4eh98C4WKlu7hg67PSx4IUlEUFdVcyq3KbcL/qAPxjXVaU3553fWWoKDsdlQCVIpCI8W4SH5A
XJoI5xKDdxif/NnmA1rhG6SVTLMYc3sYlERgW6E15mfw877i/VTiMxQajlXr/KV0W3rBuR/GfsNs
Sew4Z9tXHP3PwcNnimXFwxPXC0mVu2LjxyNDtVS+1XX/5OuQf49I4RouVJ1T5Lo0GNiyEbpTxy0I
WvKzB7droxzG+4T4K73rkmgF5webEJKYagNTLWwz5sEf/g+4E/71iMYj1QDvkRZD2z8cyGyCUoiE
998WVoJiNgQ1qMVi2MEEwlKtaOJ61BIusvHRsYZDF4l+zApjPX5aRIvh3sHn/fKRr+FfGCsZWrGP
HTux6stSOf2FDzwksVlRst2Ak/Sx6xE+USxaOW/yvzG/izHh71SKDxgr6jLC/IQ4hQFfD+Nb2F2G
fOEWhkrGwpsnU9g1GTEtXZ3U954TYnbYr3Ec5Jv4QXFinFgMqDjCy2gacmHiu4WvTHgN69GVX5jy
oxwyWYHyBlaIG9pF/lT9339a1pS8Hbm6PYc8NFyk+A4fmBQe3o8jmRdnz8Jr0prKBwinU3H65xUk
+JsAxSaZMdOzN0Vpp1t88WHCduMlTvwUn5kjQl3AQRryH/+dgJisPv5Dvidfip2fzxavTXwDp83i
jGFixXiFk6ol1V88T/ae/HTIJ+ln4qIit2KI3RipNn3s53G67+AvVv6VcWN533BnlnEbUkR4By8T
clppYIgirvbNTEV1lLQSpg9aMSbXoq1TQX3z7vT88hptxt6mSlVFWKpqtqbCQ/nmr92o3bNuRL5T
tL7jeYspT+3i7vYlhIMb3cGQVO8NqQTvqBekbnfvC55pW552zF0Y67EjeVJXo16Tml9vp60TEwZq
aHkSwFtkM96yk3WnXUpo6pqXfufm/g3H6ErnMCEZ/zAZYMY82/l3LgHDwR+D0+jFdAhIhrCzG9gY
q/di2hO+IkMzMYPmTaR5o52EByIu6cCaYNoYkz+GqHZkcsd/8lBPODbptVrDz6wH0H4qeGDTGeGd
3eAvIn0SCR5bAANOD9ES7AoTiRhatWyFEmhiM8kA3BXkNbozHLRpGGH7i4ZEREkz0PIOMwpadWkZ
6bh+bWW05fzluzXmIxi/p+kuTEUBF7yQ1iL9A/sWvRkqIJ6NJtaVrYSnMYo+K5y7Y0I8FKcSMjgh
Blhd+tPzihA2903yXWfUG3WMK+Z1+Ru3ti7TuaXERKnYzR1inHiIJkg9xAMAkkwB+kvR0MzKVDZe
dC5SwczsnLIcHZIY11WEWZzgjJLbZOmh6HJQlMEFwbbDLAdvm9hZc9K070cDmaw34FP93H5CLDKn
ojYaQPOilgF8+eV2iyMvguERuugTeAsSZlF/aj6IP8N95sDs6a9NvSXTfe73mNr3KKhANwEEMexw
bhthJ+HEY6+yA46RWt7C61poDYhKmf8D/stOS6nDfFTGobI9JkDPfCr8Ufi7+MYoNgJvFJwNA/3a
ikm/KLuLk0izj8h+BnMPUaTudc1cuvV3kK8xfhnjLsU5SNdrC+V4Q/ctA9MojD1DGf9TykrFxr7O
2sd9XN+5E2j25QRRt4mG66ofsBuGrU8973MYMxXhWs64HEVpNJtBUmMRMdpl6VI49YNO2DYw59eO
RBkjRWqK0Oqx4W9IliZQtok6/9q7fJszrlf45hwZpdjZA5PKskPRQZmCqkGEgKLREL7DDCcZUZ2z
tiBfR8DkyIsQTq9Y3KJrAm9y/kXpIYbgrIhw41+QO8bkXIY+xgD3Sb+P1n7OHQduOOe5gSJlTwNm
X24JyCHkqtWVXOBU0p9eRDxY2sc8n/3KuWzdKirXIGvD/smoovNYs7bkjTGsZJoBr888vXSwbzyh
GcihHL2EolXCWM9bda1WbVxJkeuvDk4HeBF9L0Ve5O5Mlyhjt/dyFBscdCARrZRmx4C8ErwH+1zn
UjdEL8qI2J6ZuJKMEJXRLXsCnwA16JxQFLYIC6JgleEvaWQsStYDBpMofuU6M7u1rAaKem9Y/Awz
wNYihBQI+E6cQRPDnMEV51GyCzqkF3zHRJYn6l1HZoYcG+COipNIBJ4I8hjzIBrmW3AZno4899lr
RWRgw6IYYMCt5L/wA2C3Z9BTeaIKSiNxDrshtRVJpDtHqn5nvezCxyPuMO4CqyhGD0hLjTFQfgE8
use2CWbVIlZ9DZoHIIQ0lgO+4PE4YUiWN894zGtOmWIMKANMpK6U1LMeK6+0rjGWKQDZPmM1r8mw
DdHyTA1Zux6hJsQEbacq1c+Q7ZJc0uEfCZkt2Tu/I5LeGjZVB6Yn+iVv2U3js6OkgvIZvmgBWIMQ
fZZKh41XA4HJutziGY8weSrxT9fbOq1Bb4gflxiGYWbKjpfO3RCb4VB1rhw0cUgUaXYb/BLWrLjq
ooESYxZo7zy9zKBrBTyfxDKBNcyd7mL9wtIPAsLbbniFA3vzjcnkiv4DdfMEL57jRry1Ap5IrhWH
reUXozBhrNdoiaxm5eP2BMTrpkvBfO56q0i7HNvXh+1uP41PUxdug50q0IU4bNyDkiMcN/0Yphfr
hpLIWOq4jxl04PPa2sFCHJM2lwJFVSKX6eMlJfoDUI1DZZwChb3LusFnjtkaFvNBmrbN5RLjriFX
FEGCq4FwkRaTpEsCALVw5xwanLs0xRfg4i7rrT7ugQ58JX8Z9I1GRM9ZwIhUoSkxR+T5heAqBdbj
/CAzwKJbQkkIZhiyUcX9G1vqTmzSitfyeyGKa/8wDoyNnSY51wdA2GbckobVSccOv/XUWyhTe7GG
fuBMKc478q4CCfIDY0v37AXabrbhoaC7VOie04nXHaCgtnnEu5Z+STGwCM8hdmsgrIyz2WNkqd/h
ypyH0jWBR+rL5YGomU6E+JOHpkWva1BZUN/r+lhcEhyHiZTBPnUKOpYal+PXtAkaJlQHWutkzsvl
znJJPSI1xf7BXqwGILRg5yyoIe0fZmNgtkZrDdAKB8OAJJR3RPLNdhLA3KL9bVIRwCHq3/UrHKlb
lFSTBaYTkKTwCuPx+YVo2Y0II6WHTgSbiOugAUmUS0uL/gwocwTKrsaQRzHrpGXzGlNp5bkgzlqB
EsxtEMyFlwNEauvrlEkwiPwbvIsNhNaaufw1+3qPGG2hIMeA0TDIStYgmrpP1P7bBvXNvHsvq+VL
WVSNBTdfXyzYxwBqX8FKDZKJ4Zb2OMBcbjt2yDlBHLBbYUNT2AH9SqxHZ9GDXIU1/hZjs9Nq6zIA
h85w6+qngbYR1avIsajZOnHZtNKUqALrEhB14zpOqgN0OMTNOr8/28XcJUvJ6Vjj14RqROP+ofqy
3/SyBCx5FjnhF+cBJ/+yYPUMRLwB0c1mQmHYiaKzUYv/AGKOATOMhJgXHwAdtREUb3wjuPWZ4PND
UbVUTYW7X1Q4Fbutza9ENiWNSQCB2BVRXrL7OiRP0/uJBlBsJpcaTrigqC+KRKo2TorG3o/WyQCY
YnaxQycooXA5K5X8TfxrcWJ1fWPj4meMZV4R41K7HSDKFnkQuj8uThOpPE9dKo+uwQPJTG5UQlRB
ffbRSYPKhoNmM5Zjn/v8S0IaEVtmuFFkAS5d+O/cHzrTSHH9E4cbcddC3UazG/L8+lcZifOZyIA/
PO4oYkTozYMi2kYgYw0POJkP2jNkRBJ2PWqSHG2Ws2P3yAHqQRPSN1gWmDfFsuZtH2wU7E1SkT8J
4ikRQGlT7lkgoyNlGigQYAn+2cTvqDtrMWPvKI0FZuR+RJmyz5v29o0KqsYvrxxUg1o2m9OgudMl
VOMy4FXd87JRIPHp0eFX453zoQ5QUb2VWGeh3qS4DhZfcxdAquAMjUwX+10zmEQQ9TBDqNOj++IO
HfDIILWCLD2MCxkv4VkAyr9m6TTYLK6Q2VlaAN3hYbFjJtBOGySnaoNvfgrGO9yDpSERnKJryhwA
Hri7JoELWQ4AIc0Fgypxl78sEKdxs9JFMLOB7RV3pxKO3p4O8sGASUreQ1nBgnGVHDIimTmLS9s9
ZzK5auqdEODQBgZ8yPxNX2BSkD9y1V707M/f56/TglWiwryZIazgGTaWOn6nL3s8erseNfQ9yL0b
dgyLdb5Fh5RTIFCQDrjC1I5dypV1DtIWPvBS+LkIzAS8guYW4dHDeqcik9VCb6LieNKmqlZQ+c0S
oMaeJVMzgoBmgCqs9Oq36CEYMRh68mhcALjNwKbs2eRnCC+Zp1IGYmxDfSjlQhJhFcI8E/Ysfkog
YwB/opu3+RHTBGfCvBQr7Q3e9SsYBVxayWZ+UOcHR8x1MriuNg4+q/0iw01pbE3JdtanDzM0fKwK
maUaHTMrXBfqOuEfRwjL7N5bW/xa5GM94JUKOVMsC2Rv2OKaI0RTRo5Fzpb4ZtYp+gviAZ76doiK
g8JLvANknTC244x/6fsWoKvbiO2pDwGMLBFi5nsuT/bSUBhxGjUk3WYIXfCvLVy039MFohX6zmMO
Q+pEzQhj0Y4Gn+GL4CnwzvMahiZTUmPdFpibaY23RrkoFhFoiqu4H7/5bN5zcQHeQ6q7j49NozNV
KwbI4j4ymcwioLLemCSWkUrblzWie3HEr4zHnsej1hnnPNBEySY+LdcZwvUrCh9T3OVPs4N/sJqc
LvM6PeMvzOAk2HOmk5e7Y5ZkMHpnOH5bzA2zIlJAmllofguFeDKIQ9hRcAkxJsJWbeM36VbFqnhR
45DDnGShBX0Iy9MORqeHrIWzqgbsfS6OdhVowRm/WmW6v6KY7zMt32CfjFeyuGJ92PcMvKemPbMd
0wjEGD4vRHxWiFXOaLt4GCeEZu8lPV1B5oijimNC0hcCivgR3PybX9vvEyyK0jkv1KlM3b+Qltba
kan/b14fwG//JRI0MIwszsnJcYduUcSucYIX5ZdW9bPfPEQbLJijDfIzcmiL2oG6H2GovinOdoEA
7uf9/eKVVhh9cZexT7iHFZlgeG841nfTsil4PNaKCrJMJxsDPn+lp5I44Gj2+etPvrbKt2tvm79t
lDOUneKvQ7AYd+KyS8wkTRv2FEcr4eS3fYhyeF9sLfSmDHPX69SKdSlp2Haw6tihE4X+xrx153+D
s4Y6W2Vh3O/c+jygEZ0KGbIT7rc8XQ/pYnHn+rV4isXqst+HLncYzHn8amiY6Q5nSvLaKIX0n8KD
7OlXXGT569PsilB+BgPQuOOGkIkuWjhtdJFmD+nyITxhr/CflBVfSnhKGGGz/ST/2vCHT+wt1oDw
C7l0GNE4RHjkesKOW3l4dv7cL9sz/BqaxX3Zyh74RgIyRd3ogCabVq3GAnM/EjM3YaScsZS8+W3i
aRmyvIHWwUDWOd4rNk2UWJlgxfTJFfu0FPECv4mK5YqF1HXctbLXWIO5DIVEAdiso0t0uWIQe7b3
dCRYRGIldZ8V2QRzuZEALLwiq/3sjmgXbVJJpDQWmxIoIJvVOXjoG0HPQdyART8NYPPKJ/NUgr/x
t8/QyprNZDRancelQ+cAd8h5ofcscJI3xQlqbrFfT5CYg0vQoPOEmhAmYQUuwSPT0o2bgIWIRq0w
XZ7YCfPSBmQADCQP4qzHQx80gngQ+CA4phTaYohDfNbnjG3HJwiivzRnHJGwIAJfSFsbkAC3j5ox
wCvWRJrmn3gGYi/LcEYxrsMbeN++dNFtKDTyrMQGkJ7/XDTwEC1bxhY+4mX4oa2/m9cntfepNzg+
MkpEBeuGTqTf4ijYLbiqttrI73iq09T1R3XtzNkiD4N+N6nn3uuvs03PF6cW4dqp48yroAuEjOef
Yj6vFHRKE35DAh1UNfZAbjujuTPnfXKc49NtfATgqy1M06IT8V5sk1YycDSduAsKF4ZjqiskEbEQ
gyc7d6r0nHfks/fhF/4xR5q1afWfBo0rpQcgzwivQzq/LGjo1g04aWXcNs3au/bjpzp+TJiB3B56
/LH1B9aEk55IlhlspaeeyJxbtKxg2uNbsSsUoqtbOVbCpYO3oZUp6X14ybRFn+NXnReMNlxdnkdm
5H371vO177Ji/2p6waz7tZJOqOA5Q8khkOdumEdURGFyQL+zMybwAm8L+i/9BZlA1W9cdLVyHreg
IgTaL2GQG10QxY75nqEIqkq3j8Oirqr6hf5F70JNVSySg76YBfCk76SBOuhgHvIHb+uEScsErm9J
W31eTo6ASFXpXIkQHiHRf+5DiMpHuNIEYDwtt7Hos0+YTyQM0ztj0tJHvXt5uSqILNtwzFQCAWLT
4P1XUNPeHeMMaQvC/XsXbMdKJ6wnbb+J+ILejGrnVNn7i023c966a2VE7x7umGctfwQfZHnCPm+J
0ovw7+MtZkZPCbytdS46mYi+reHvQp2LuesV1Mntn8LNe2+1zkQRuFvIeoPiMLwzAbkYNKXEIREq
UrV1EuUbakiMo3emMYcBu25BOB5nr4a+/5p8HgNYlEtOQsu4u+iNruQ67azGzXsRuoEiwO32h6e/
N47Xm3lyZgfH55NHPAoVpi/ItWxCjUaIhJ9XAzSDyNvDyXrd3Bp2/aC+St4vRQnD/7BHcMZ78yI8
oxNJh/H42G/ys3BFEmlEs4bTrzL86oD7N+wr9hn113303O2gj2c+5vVLra/fN+eHg0E8UdcS69Ig
dknA1z0VsGCEuPbJiA5g4WmEU3YnS2R6PKwMSYdmHI0VmKBLcxbX4W+bxphWfhjzUE6z9c4xqTMs
Y1z+XU1p0W0qPnHI8mxe4o+ZBphLaFhDdtIM1MQ1fO5DazvYDSAEMnoVi8GpCjT9zSSk2qFjoLeg
iCYLl6ElQwvmkIZPTIekorwBeV5LCZvtDYV1szOoaFOVaZ/sdN/ghDcZ7CijXJDDSiuMf4q91h2w
4zyn2acdc/LKXDvYdLdgJ9TWeDydGmztYHyVCyaedYnghpZ3C9r0QTTnGCKYn6axQ2pgP0uC0p9o
yLc29FhKFCwqLZzSN5suxR7iNeMQFcQ57OxNRhNvrugC7awYarbhvgj/oGjg1kg23bxCEnAhTmJf
SDx6tiGa7q6vyCqyREhfNEAiH8aoHCIpG2s5mvcpPvHi5E7eEVabzSYl7BXbeyFLntto7jfnpgG/
kSQKqtspIsK9zouKS/+2qIYP4AI+R4kLC0Hx6BvnVrk+GCdSeLpXyIgl7kFbxopPBynN+tZAzKhR
bcFShPcD89uF54p5/2ZztC98ddP3eJnxtigzuV30ok/8tFTUW7ZfKD2o8jlfvP83XW12TGK9oqVv
NoqqHxwlld3IZPeleCSqW2I0UEdQBD5ckHDXbXObphBMJbmKI3kA+2Y35IZkVLlspauMWDReWkJE
Rjc/w/NutaKvAEANXvp72vTYQul207PbcD6ORr3uVzjxMrTP2PUx2JPaYK+3aXboGzjoKmzhMaVf
cFvG4DURR1kgJcqTh08Qggd7WW+wSStuIyvDFrwMnGsx2AJOht9rrvDsm1C7A8wodMPcOHsW8Xic
hmy9QEmQQxxWOTO9lEYCrxuwGJu75lajiv7QppNdkEE8tY4L12Us0qOThk5kWW6G1z/4D64neGms
eoI3B/xkdnXd21jlGt8CvGMX5UyRUoFkt8rt+4e8dBncUMpfcXLY3PqkfiPqLMQJqs+cxCncU/YJ
XC4EF1TcHl7BBuPWaCtMVs7gwdjBw3pajESwkTcfCKsGZ0RFhKN/0yCT4/ymAAQcD8pZahMV/xXF
fsJmdV68LK/DP1xUDx0slw1TSpc3YPV/SBdivS1IKcHIQo5YP2VXmw6BFSZF0Zt/8UOSyFT5REn8
7o2D82pK4Y/nM/1cGfW9HmaXBN84eM+6K9ZFyeiQrmUty27OMhkeyGEBScGKpKIRkIXDXZ0VG1jH
AWjLEZy/xwK+GHzGF0lrcwnu4ZOxwFhK1PF1xP23ArWXuKECrDWHsWytgrM1yh6MA4DzJTisaOib
zB0Fm0bwC0RrOLjxlpFbsMA1niW+62L/yV7I21HSua6CCfaokc8NjoJ5wAg2Oua5OqtRHUiKBnaa
Q3Ly3M2vCgSNFs6JGCEDx9Bk3WiXf/0abnemyULHrdpmZmODXt0AHG2BUZ6mllGF8j9WJfxXcIEP
lkuQ2fuF3CMTXon7gCSd1ar4MyEUr2R2Bcb9smD0YweGveYxwI+dYl0mQUedilrkrU2sbOWNOYug
RPyFO5b7cXQHMhfPzIaD2BvsSByTZa7GDULxdApfxnuJX3kHb/sLdnK0Opp/SAXIaaOCE1KLylhP
2KsdhqNnxKaH5AaE27cFHM0od2XgJ6m3bVRdZzFyYABK2LFLvDHN8s1p0sADHrWYM3R9DTU8Uo62
cP/0Z89F7CDRsX0AM/HvPtmfYfunG3qaV6AmEQ9Fxw8tAnqeiZRfS4kWoj3xP7jQ/R/+kKsgBntK
UHqK28pwwk6QEqBC1672ebONFQJpkaTsY1SghhSN3NlYCU1uiNJGaI9sZClM6B5fo60ZJ6+BjYCD
BIN/72MxygOFE3Bv/0eVjIgemcltoy45+XIdpJP6NVYIjq5/1DsN9kfdXgBgMeGb4Xgk9gtcOwkT
OMBSskkimBD1K/ZqxAIbNqMaxksaXTmFt0T0vpxB27CvjGqUZdSfKJwa9HYI5xjsNZAlnf9efKpX
rbPGBJmJMRt7jKI6BHMU1lpNf8PEz7NhyUEmoy+5D2Q0yKEgpY4jzAAY6+50rH5RhT82SKg59GrA
+TjGeAjO+bBikSp1dwQVzm77cpZAWuEV0NR1wa82lxuRCKCSBItWaWPDy11H4rMlmmpkGO43AaX4
8HzkWc5WR7sEj+o5J4yULvRxNMmpuostRcuRdIae/kahScbr5u7NHU4EWLuNfBHzA4hhXKuGT4QE
LTADrJgPjXOcVYWnyX5zmfTdbzFHc0rwICFNmAMNuKkRwwOl8ywylICbtRBvLC7pHFM505wcJsGd
UBowZMaSTes7rdu0YB/CHIgXbbK9EKszEo/9I8/YFWksMWiHlgts1cPAQrCJDnm9iMsQ7vNInJW+
dodWc4/awcVXfCsm5Wh0H+lfmCi1TtQauv2RpRrUb29ju9OxJa31KoDJown16EV9iBzJpJQTVyGM
CCFP1Ra+g/Nxf9S1X6bBCK4g6Y4ENWhApV7M412yt9mM3YuzkW3VJU2KRwbxAeIyG9HLiU9cY1bb
AXv4ic9E2EGwYsZFE62bF4fnPpbbbANZB4o+XwDQew6JkNOhxJCIak55+COCcOfxylVTHpJHe78U
C4aPWxtvhza5IEmH2sTlaUp6AA8jk3Yda0tPhqa8oQYhg+fx2TRc7IZwg2e3QCNB5SMxKElRDy8z
qFUM178GrjyQzLBDHfsxfDVqXDaiUvfZAdl62OihTIF08f+SkCy/2MiGYrATu5uT8+URg587tDmh
+zTRkOkHGA0x3dUfMh1OoOS8QY9CqAUtToMRRJ6VW8ShJGiFLQK2YrhVtN+VFUP0/Cs4RBqPYvMr
fTay6aw2wuMasreB3tOFWntbUDmsx6UiXPElyF/Jl6qFo5RKKqP2oRAB7WTzWY02LsQD9hTZ3l6U
cSu+sZrzPqf1Z1wSF3d36Nf5x884Z1yjTfFomFownHaM6XQ6JonLsmIrHAMp+MOjzSqDoUWzLawy
yoyhnCUxhN8xDq/WjLfZAXkZaGRX+88vCFcGE5SJd9vtj5pGbBSlL2mcbLFAucKsiv3hnoVQiw82
i1x/Zi/v421pQqGmkB9GVhOhky8Sc9nYjTGHFBNbGMcU8YDvqbPkAMPpA47UX+wX8iERXJkHqwYN
Li1ftQjeJASSHFCWLyFuXN6Ky0CBQqKFkDcZsRrcdtSxCutKLvcWszL8wn9roQhWlIXkKVkYiHsZ
5vRuQXtQbFb4wmZAkhT69txq5+Wwx/3MGaAaIvRWxD4MsNhWpbKirsLw0hL/bH4ZVpxZuXPJ2vwa
JAEnt9qsuCsJLIRO+aLsEDS6n9xeZlWaBB/xFMHyDntQwmVuIDQPWEPw3DElFRLqN6nwiNuSOTmq
1j9XT8I6uPeU8IhehVilFdCjMsioPMp1E8CzooKqsOL/sDqogSG+jmrSPogwogIRR1MQ9Vtl0Aev
bpiky/zxQYRFp8ZaRUz7fzX9uue5sLO46609qUNsQMJ7BUEXZBL57QHTfAHwYaWAUtNtib6FkRqk
157+/NgaWzi+tW97+4dTYoYHmITdkOtDcNW84V8tEidYBFQPMlTnYc2GKcrae9q3e+4zBfgzW4zA
JGKEfUYOkin8r/iQ/bHPez2yOhUGi2wt23iCY+bP0B8v282loTOlJrbtoKNHYF4qbgq/GXOkLn50
qh+sfxQZB4zwI/+1PhvHDArZUxSysNHko7HlHqE34zQgMd8UHmjzjVesncVL8WLLx5XTQQ/DIcGF
afIhJHyBaUfDby4VdAO/YkR8LcBqgYmG2BR8xwLO4uT1gPkhtDRGiJ18T0yfy2QKqysEQ7gQHTBt
6hqH6SWFSgFFCH27nGrcHzjT6OX1HWRqoWbzshy/DKcurhgDbvU+7WEklRUeKlhwfcdNV34BCjMC
GGYLaoykhImUifRcplrwBT5TpDtQvuY2ky5ebD3H61UG+qK30dIu23CwW9eLN6RbjDE40GPEMF5o
afa6F3soghgAovpffxfeFbL5MXs4/bG4bzPxwJ9T6hCsmyNYbYBuDEnqpw7tSAxhW5CvzljswPuT
iW3rw9ms0ohVR6XnyQBqzpNwAKupYtWhMbkabZ8yB582/+w3sLtsmvdBJyyN2ZbSmGsEg7y0D3bN
7S5Uc70i2hDVEINYK3fYEm8eD20/wziKP6Hb6mPYba0BNo85fR1DTLFQxL3D85b5DSD/6wKdo5HC
GrwnpwaJtc74M/fKhIgDXDo4eW4ujiG5MBMHjy28HQzPqVh1Pv6HEQn3eCLUe1pEkhzYTlkkKr7j
HCsLTtIdoKJD92OOzCfGRJUzsHNhjJsknUSTZEHprA9+xG2ZKckIwSSAh0K+8vgphsV9nZoW6Bso
HHE7b+YtqGu6DlYAEksjrSxEQSTouBJs+D0x1w0YgLPQmGFxBEwCaA5MmE5EdFDpjNQi6hK3gmeg
R4ybxQ640ak3wLTI1NML+rQeXaMIGlw6DBUfXObtOzcx+bQmD5yeQIC0RuHNBl2yfB6UW1rU+q1v
Vh0TvMKRqECNZghAAceqxQBKgeDpSB84M5gCY9BNmg80LNHfCxeLiw57AGTHos/uZXCunRR7XUab
s6eHkN7p0IV4phg2myNqsafKTgACwlNf8Rps7OxCAAZTd8Ogi7Dk0NLH21DX/2JqDjrGH0LgBD2e
N5B/+giAee78zh6m0Kq3IVlYo1g62qZLGAFhYxK1ssvVjlUPsIToQWtBOIEWQNSVP+Igy4Y1rPJ5
Hm8dfyOMOPXj+owP3XW2z94wmsSCiBnI3RScnEketROmbrc17FXr+KMG2CyLQ/J24Xmt1wQmGl1G
tq+g+4BC3x8+YgmkaDlv+8KIH0/s2XzIUOVrR/SDph3c5QFLzW5/YsZTOitA8nquQL0CfpCz4KEg
yzvcIUQgwAHZ4pCG8cXOSO4DvCsYa73DN8GiXp1eVswUj6gUWC30nzUQYGLrDnm9hvUaOLK6VfMN
zQIaq3kGdK9xIBPkifrBbzMNWb/GpcU6UC228Ro/x4b7HCpd+HJBmV2op7rBKbslByGeF9QQTvHg
D0pI5zskSHXMb71oxW+F+0gvbPXATVxJJPDCUnX9C5KIVKAGnCT3rEqwMb8mRNW8g4VQkgKfBxSS
E6h3kCjabdgJ8HhptXuTaB9fwtHV4pRAusRbkKWGCzcRImQFmdQdDg8L4DPqhtZJ3E9L6jP/nv0Z
sNYppak8LCj8HMmWqPeDjgWj1fGhglMzQhFv+vMkfoT30XwST1Uf31NmajbThFfY9y/+Mx4au6be
WHTHpP65JngJxSQnJKl8yup57gLH8WEeYyosZ+MCm9xg5eNMxPGQWQ5C2cD5sh6KuRhDS5PjcTMa
j/5ghaee6YLW8Cm2FAAHr+aZIvkpaNhthvUB4KQDZzOjytccjGWi9kxYI0fQKI3CBI4pAvZJRTeI
jcVfD0f5Hh0qVCHn4YshBls7S3dCuJrdI/kOghz6egnvovDAxNWVWHmIKBsleKs6svCsTeOz8Y3Y
SXkYy8QfmCForjot+gdmbPKogkrZjufkCau4MwtmokG2JdEFWg4NF4EvUs90Vu9Kp45ox9Kf8UyS
Kyxc3C8NK7kp7dgE6umsjgst/kIjBX8bmRkYryxKpudgatl5TP4R5RzQZ40tmvV2KDOpGVcySHHx
T9Xhdh5RUPichEhzO6P/sXRm24lqWxh+IscABIVbekHsm+gNQ2NssENQEJ9+f9Pap05lV6USo7jW
Ys5//o21ILM9pqoWKGuuERdfuwOqbjCyF9VfJ9zz3eM9hNVxTWQKHdUl4LShzdlDRBWDQwUTUq3/
8I/Y3scFDq5gE34HRHnMyDG2gg0xMtxNMXidf9bqvJ7hCRDgK+B7IiQBOpLBocwoq+BJxvTbo3m5
OVChGvtJCazRnkVzEm3FZxcM/3jgwD5Q14Fk40uWs6Lh2fbazDE4F1MQbjmH1RW9KsWDe/zrug1f
suoSmLsULJvKmryCpQI0/DJtzvvoq1qZby7ezUPuEtRAhG1iKAHOCgbYP9i5AImT3hYa8D1QsnMm
xpkBigpHQxWfeomK0gYwgYHRaWmOPXlHM2ccExIqqTJ30NgKGGZ0SRTMZw9+RmG7M2YGWxF4EVDt
vnzF0Kk6yyldB+c6+BR1cdSATAF9YTrIQnm7llAW5Dj/h1PJSroLkoM7ffhY1pSgYO/UueuhCkYC
cERpghHMr7KgmutdpO66UiylUt9xRBMnIWFIEohi+SrVFtESvd4M76d816wVr83puv4I2nAdmJH1
I3k2LH647lyRTe3lRLI1DskFhEityb1B3sQpf/F9RAbQ6OBXMQbj9tl8tw1Xcr3lB5NS8cDb4M4j
uVqiBOmm4h48s/pqLl06uxo0od5ya4t34BX3kA2O6phNDdYkUZMUpQlDfSARzCZBVQAOk9bQ5AdJ
4Sq1LhRGjMBEYl7OqSlDOFfBe5muMEuzCxyfCqjESFWR/J8jsb0iB4RRLJFK+PX5IssDEsMyGYRK
qlTiVORBZ4xp7BTZrFjU4UNETSlqeKlg1SULHM6fGENxU+RZlIsP71kpjh2SCfmKtLFQyRsoAmPm
3e+oTaVRMK16O0t1jJttUPsNJyi9KkHcjF6I8OaIz+a006QOHwMgYOnSbsHJpFFqhD0UhvMIlrG4
+xbcSrKxFk73d3IyYn158nd0qIHRK7egsQmYo/AoEjiU8n5jjw4gqXuvybfP+fkh0g2PSB969/yM
wTI/ih4z9RgaArd4bEeZyHQm8XTK4YEDJF9HPy2N8QaaAbfELxZ/nSoaec3/1yULF2ox6NJ4vC+A
0MmN75KFfHXTpUlDyYzQWQ24AqH4FtPUjFrRfaaijKq85Yh1KEku/SW4D2XNvbeEVfwZtzZw+s66
dAnCCELfDr01xVBdp/GR5RvAulzhCtIz5uXUDC8eT5f93CJnN2MjfXkebKGaXnonzaGADVMZzjBW
4Q2SWcsjptLqDLI59BpMm710wLFcrVQOexxAPnwlIZ6eNi6oLV/kUfDeFsC1cL1rUoT9E6EZqaPw
vT+Prv3qOs34gNPOy9ZANJ+uCsAOFosxSOZZQGfaAH+8/ZOxt+SFWPZxVnCknbdXxnUYQb2DDl89
K2kZl1dYuqnT6vP0cHMcvcJ62cYxNrOvzOmZ8+VsGr1rH1/u4zV6tEPNct+jM/p0PHAQwayvMdSz
pdW/IyQfHntwvrXgtH/6nB9KwN2M+T5P/np3jR6bsDv76KOn6hetyeuY2+8sdvfy6H+uljkKcuN7
hJfnmSPnMySjVmr/SO1ESgfG1zkNz/izYSnGIDwSX6WDY5pegXTp4aVI27iaYV46H8V+Y4XLDTZq
a7tr7TYcpTCUfq4191tFYlmvbPorEizXgr1gzFqw36GX4476y/66EG2pe7BUT/3atzDoRkddXRGE
0LAD/59DqiD/BjJWO+ZMr2ZtnonpvRVm/k4Hc7Z+rjuvcZa7J2Ixy1gx3NM1PhzwLlt3ogtuBURX
gqu3p9eMZFpXx6xHDRXLKxnD5/6r4+TD5w4cuDh6V+Ixr04xu2LFMKPpM5H4sGdwhxq+HBZQl+zk
TnRCLd1nuD9+odL5UxkSvMfXgnXhVFyH4GQfofJ2PfM56zzCa1HbjzbOEXjw4u+ILfGgMP10hBsy
sWNQaR9/iJZfLrTUxxzlxYk9jbCs4mzD4fBzWNX1LO30c34sJxc74N31skDVXf1q5+/AIk+VfPTj
b9dNQYzfkTk4PTydGF181LEwlfHxy0hUCH6jMrxUntVPNx25Z+JXmzYhk4c2Wb7z9I/F/gIzg27B
3Y1kQNXZVw97f6KZuuLa9bZLIzj5Uy18KGT/kHBuhpYaNs9Q6ePfXhO7rcVF0AauCObWxebIS710
0nzZe12yJU4B1YS2PTMqr3qHk399YteDGoYCMEvhDNgfGOVOBwnd3T2uOQlz5J8H6EH8wv2W46wc
Quqgwobn72ftWdYaGam3enoVKS2MH5vSrVrLhxWQhrlRPYNxnnOjygHENkatPm/fuxV0Z+qIGoIZ
Iz/OWAFLzW9Ba0Witz4sKSLdOONUl5kiFYk6OqjeQktyMj33bcSNapAzlIT9g3q+jj5pfH0HmL6U
SDOwgz+EGFk0I2v9wOprdBvnAeNrQPQRC3Zr3j16z/N5aCq/TTW6DruX3wtA+OM+Ph8H1l9HcW+W
c0U1Q1WQQn8M86trncP+k8hiGKq/n8VlY1zcNxZWj8R4t+wTmIt/wVrRrS8g9rFRu9dRFUCe6X0U
6DsECTgmH+FgQkz8zB7s/6BDj/XwrZdLs6yegwwt5WX+Qc9uuIbVL4zB7cFxiNP/x51CKri9PT5y
NHWr3j2n1mLz8AbWSaHzzMMGZKjpiU5bUHVuWherf1Z/r76Ko/I5vmjxIe9ZPX1wUrjAhBU7DyNu
xZ/MqylgqbBOC8Irm+Gr7KdImX/g76iV17r7jyJo8vBMoa2ERbW5ihr2FlxnGX6KqV2b28rLJtx+
SDFjxOBpOGySWkB+p/842kwpLgwrclQAPncR1xnMpRalHcGMX++LVhkP6H9wO5FI9iAFSe8Gbbzw
V/9uXWecQQuk3C8k3bhcAJpSrMotOpBf0hMajtJXN9znTxSwYBMyipepvwi7sHPyta5QYVGJwWEY
HdcUo/QkSTo4TFn5vsQxEizKsuuOsiQL6A33dWz1Wsxpi0CL775JCS81OPUFnRSvkecgP44+YMCb
arnfoY8g37Secn+HkmDJvcz5DiXoMEbcVkhI8HmhFNPsp8v6NGzi25zb6IQknNVOGBfc80EjmKfA
q8VuCosrfKqxnm5ihvFxDgci9cSv+jjnFUGDmHAAsXHIvDcHRo/cBQemyqDde8TH5CVe1gyzhaY6
hhnilOFxjh8VF0bGlwtAZnXIHuDKEILc7XVBinVMt8BdPD0xpmUElZNTI+yOyqW1qpeUj/ir/F2w
c5pqW060Zkmnwpy+mAOw+zSPsYJ1Fry20YGTN+YuK7f7JJ/f/ugOmpg3hwAGWGkJhRiB9BheJ60R
qMv2ljCshzvAIE+lDpM1IRyQzFNixOQm7ZAeayHvxfIyrpISgXo1KRG59Du+upEhi8Jmu45SoLpy
+JrqobnV4vm++oNOA1E3uoHKaKFO57xnnk+9dGVCwBvpnJmxxTQxO53u/LM2/Tx6B3du9vbpp4je
A4ZfcF56bNYrm3jH6EP3P95zg1Kx3/Q/cKgUK2jvyX5gwZroPqxA+bHGGP/5nAYQk74GNyYaZYFg
YczNugCmow5WB8b47cBdwskNBwSuaa+KMN5xgQ//wFnxz/hTKb4pqCUf5m9EMWuBaH1Y//pQxO40
95R7OuXuL+aQvkn1B4EJT1wHaOSr18fzm8kahJwprd8bRRLnYNNPEdPAkN3pJ5stO8kHXnr0NJ+/
ZhMraLGtjajRbCtgmkV9SO/Y3r/h/85upQ87rcugq/SenjE2ggMmvEvdLV3MGlYDzef0P+EZIwV4
h7JxibbVo9gcibCQ2IJfWPN9/GdcawOcNOFO49//MIVC/4N8OYMaLUqDz5GaU0j2fJ0jV0sZgUEz
V4a/7KDrSGenoOuls4/YtxiECPG39uSIBQ7CNBjkuDx8TV++/Di3wRrBu/aNYOWxXwtmLFSnefDw
25z2d6ZpDBhhbTNbvHMOSPEtnF56hs2V0d6ZhSLDQCWOptw8mCUVzlxxDcaFc2aQ+zFIAr2pYD32
tGaD6wd7zGyL9falRp2gi+iggYX8O52HI1k45Ky5RNRF1S/fLBwuc3KZMzqmMciT47opHTl8GsAa
s+kLZsPmOY4vWGyMmy3pBgnnkqNvWcB0FeDIo9ub9W84G24i7BlOr+cgjZ27n6/LaT0shwOgAnVT
TCpU6f59ZzykacCgAlqR4uYDixmbxoRNFq/+Uy0+wsHj8L33GPZV2C4YAas7gFS474pPDwcv0iY8
jDydMlHH43l3iauoCx3v5drFnrSQ39JtJbIUYenaEPo4rvFk5cikwZnyn4gB5lRkzixo6Mqr3N7U
2CIQBzCINjdvPvh4X7eC6RPLBAaQU/axE4EsA6AhB3XwIfGZHdbuipkZF59xG1AYRQlBeweHWSsd
YH+A6gNSULQpbO4wktEr464LHCpilSEp0qSQPEEUMH9e9WV6iI8J/eEO2poEJ+9c+jdOeI9Tm0k9
f1xkwKeCHQmESzjVsKFPRu2uQLiRaY80ysyFUnfI2OduszjogngONXPZhxeS6S3DBG5/Ms9lmAzY
6O12rLD92P1hVvIdE0EacHmekKVw7HPjZixUk288gTjJ0pBLyjciZSDbEi6LK0wwAR/pYvlB3AJ2
wEvz6XghSpedEL25t8sED6zAHfONL0/y7HdAaLXH7Qm1M1M3+v916Yl4teHLH/a2wBqHuZrGEE/Q
4Z80kYh1EzXO06cdHnRn0jzn/NBp1z0G3E18kvzA/CTNc52Qi8KjKKB2DawZoUKsWzIbE2HIOsf4
nTUrYjpMQ81E0iyboBmfM4duz/QuXe8eH7YGsfZUBJPGiOgUs8zdnbkJFzHcXmVCI2j1tcalOnw+
uQZ0u7ewadzPaue+mby7iuKMXQh/1+V7dTyNsmpcHX+NXvNki2bv4EInOHoRd4WphU213ZoxLW31
6aiYMr5mlKTl3dVevgKk0kuZp1ANF2Q6rXR0VRDjKq+NGatQph/LJ5KxPmp0MDE+z7/yiQx2T+o8
cu8VtoHUKG3xn6xDOmH4IUybEL7YPGxNYbGE4n0qY3rRMn4wsoVYS1w6WNtAmH3Q3P46lAipQ5o6
dpWWgYO3S4uKGgq+SVDKkLeOU6jUlz8+7XKXpggygRpJAqIEocm2mXccFkfpTnVynTGGFVaT8L5A
dZP2dMESkGUsNsrQxoqREMkqVgosIVk8xz5ki48PWmv1TQG5gwsZK+fpnrsr5LWEV/iBO5658Fus
VsApeIJ0t5XygT+0CQEEn8uTFFU5G6zbuy7LkK8GzbsE6oo3oKIGZbp3lzdsd1j+E5nJ1F0Wpr/e
brevMXFliA8+3FNNGxN5JprisJXg7WXhZPH4VdeVY3idGXAGLPCwZC48F6Dps+xIduwD/puMbYOa
NDaGupg3yij0E06wShIbLwpUBw2o5uECYMdlxKqXHblmZztb7Ky4JuTBEtIrJRMcTSYLC1FGYsF1
dTA6RDWGeG4EoQS6M5MoeRQus2jMoBFCJIRAwwYN0bjBNrJsX84hbjmwgoCC3AXvhzCF5GgiXZsj
4MnnCLoeU1PuBTxiY1CRcTzF6R/QOawrN2XTXnpwx9hN7FYulMLLlBfKtJrRq2gAxa0EJI7L6Cdv
OTaQj8ScE3BuxSCY41BGYJwb1F+cOxwT/J9wckAmYWpCnxS6oizJNz2/c3hisgF6qjEw/GcWIZMw
ARMlNfBbvbpnIHNn9+JvIn7fU/Se/SZ+zqdQNzijQyFk7OHRtGAWSrjuQhYjJ0/lp6RTyiNz4lgy
a4Dnh10Xnt8yPuCnCKnQmor4j2XN2ZLz5Ateh0wQoJQJSohuaS1OFgj3uSQ/fJvBmXkPBVnmNcqz
FOk+Mbcvzs8c6ZIcVXIeWdO8jzBizIWXlffv13q4FVodqKuIL3FzJg5TBmQgXqiT4FL2Ut5OhNlt
TKk/PhCHK0+vglEBU5cD7O6NqcMt12RaIWNTqoV9EUx5Szve3WvBVqshQuhjiZG89FS4eecBIZkn
npIGC84cp+PGKWEj8e9yWkIZ8F4Rl8zgUG8cJdKjZ7+GpFfzcgQY1pi+8CgKRE/+w5Tc8Lv+Fkvy
f4HG7P+1oL0/sK4XP1xmpqKRvJqi/1pAq+QMEH+Tbix3MdCzlZAzt1yCyxBFJOPB4Rp9k1CvWnLr
4afIOIYZ0WeKNWSYYwI1kLIGypUvbYvclsTJNqN9IfQZ2Kl/jWGG48MsRNFW3Jlb4Y3pEW7JZ4oL
RLgMhDCs5p2RNxU/HHyCUO21AcXl+XIH2WLlQ2EM5roWtFXFEF4G3rIOBNzvut2ZALUgiXfi5vRE
lkjNjY13N0iZYH1JsGQVw04ddvhXOXBiHEn2sqZ5O0g14uJQrzFdaoVXrhQzQbm6skxYWLxeqD40
WAVfzxm5SFhw30vuNQuWg5A0GZ0ZMMO588nBwRshz9Ac81h4pMhTYQ0uZOuNZUnKdRRbeiGpHAZy
b4Q4yH9lNn8e6BHvBUKsr08cDAjeL0OOxu+jytZPcnka8FZhBvusWOznuQPnyPVvM/IjHfG8fzlJ
rEcJO4ajA3m3OM4pRKVKrSKbQOJkYE3g2+9utxL6BJmAd90nPvbL22H4TDAU1AF5NeVCdk6bIXIl
amOh0/I+8EvcitQQSH4vk1V2Po0+OgKPcdiqQ2Vt4gLGrdKlZaoAUyYDAAHTB79iGjseY0cuFxo3
Nr/hmgs8H2rwHMcchUp0pf0JYBxRGLiY/keiK8zQ/RGvEqlQfrwYJuIi5g0Cj+c18aKpsWPIoBQ6
khf8dC/kf1LFTEmOhePL9mFzucxzeXd4R6E21LJp5B1kgzx9FRhhKPV6uZd9KZ/nZs/6lBX02Bw6
lB1I0zl6GEdxwwfkrh2UXBz00LsbOHicf1d3b41QZEEb11jywLiBdOV8TDqNW4G0efejr2F7dJpf
yZLF3Q7x34ECl01UcotuuJEaEJ1xJZufU7+DPRyXRfM64XOibhS37dCQEtNBdaxER4uOV0PtjmS1
BeBBn2y5z4ujDNixM40JDpW7bFDKjmNDqTSzTl7FHq1DjTFMko3LOtB9FErkrJBgSPDhJXS6OPTl
7p1ZsshAHlt9+9oeCcR4Js8ffO0/h0lFsEGbBt6/knzaZ/1StO4rF5z5iEQXiQ2oL+z5nxukZ6g3
D/Sr3t0M7zRn2eLV8osG4XwBcbXL8qSPMysHLxasSxQuAqHfdlk7b9M/4SaQxobK9j/TKGb+SYtz
Wm8QVowmUcvybfAf/lqTDosN50On6I4LSjHm7vNJl23a9Yx7JFmrGrJqVggVqoM1Rk6LadoNIzji
RCaZEZakxq7vJH+arjnDarSCyVkT20W1QtTee4LPaHfSnlCMzbVee0JDqvVuS2wvjpjj4V2i90ad
nYYzJ9IkPHh5EU98q7LFEtXVD75ZUTuCC+1KU++de1wD/9zvTMVv5dzHb0CbHZd/EK3EWEN3jwtr
Q+qfJ74avDwIpisDWgVebqNssELkAUeeSau+xbhoXy8hGh6GRVIOc4fSSxRJxZ8WPmkOq/EzuHmw
K5F/3S5iq5f+AgR4qrxBreCzSO1NBhvhvaeYpt8aZOxoPEhd/P4YcvbeYrmnPpyOf2EudfA7B5t6
7xhc4e1yxAcXerxW70TaqAa8NQWlZDx+/m1m9N+aNNh3F8YD9OL7iImB7ww2DiYZHfuA6Itfx80J
JKQenWoHvdYtxBx2AEUPQ90AMJcLsZQLmQKLYgRG32pEnCafBaRRJG2H0aUDcgFGQRF6tzl1OuzX
MA9L1bfgzIQflG863SGKspxNYY8OfXx/KP8CRmCukuM5jHVBL49JtfXOif0M9dEfzvzDEvM8wXgl
JOc3OG675OxovxUABf5IWyyrofy2CMVGZ4YdRdwF3eAA7eG8hAB7tJRhpBodZt0xjmsVfTKrPLoM
VrdJg1mN7bFC9xUDIvh09e/jRx+e+laCK+YPCIqHYeN888an78nvZd9WmT95nX4zusRpX4h6DK+o
8Tiv43TVu8+/NCCinOzzX6eHVvIZGwP1IEm2MtTDP/kCUgRsRPizh42KVNB9Lshvgb8KxqDeRsDV
wQDYxH7vz0yA3k4b8ePP/WTfFjcEhLVf/+AkPG1+JYtUwCgFkOCMxZ1APzV/Ps1qTBfNHysAMG9g
u5Y98YxjNc3hXg/g7sIsTvmX1B6wDs8zxa+wOnnDiWlHssrKWZcVqEYszxfIxGXiRPAsvAhACQHi
DBlV4PU3DQrK0j2RBOW1g+W9d595zmdRbEyKp6ATw7VZ3Dz46/tvjqqXiyniRl1w5kWHUTa5jopN
yvc6VrASN86Bt3x7zkaAhg73KUCQ/ps5ae2eAbqs4Mrab0fvqPHBu96gddroClkTz3IyUNmX/H5i
J1Q5oxHf/G8cW+cgZni44T0j3UYLNiWeOQJWMUoXu2GLkWu1RL3iFtt0ZPYMzmXMk56htjoTe1ot
xXNCdNcGzoKYvOPfre/K1V/w9wf5ywn++HHiCSEmxn9FiKc3PwYriiGr4oB1GMDZBAqCeLcUTO0w
NM4ZIfCM+BS+JAkJLH5PLNXfcdZyzFW6wnEdS+PbcvKM9baNeZDlcdJZjlXaeP3glP3AS9lymtHn
YP/mcJ/w+k5nNRT0BJefyURAT0SXk9FvMCpbhGfZBsrxD94sbGgmPYGR/GYLdmG05M3r99Mhyc7g
qiyRzeAy2QxWpr3kIJh0fjn/S/eIYaUmZ8+Agwf9raf8nGerwbztrDbwysiIQNtgs4AD5gWw9ERf
EEa4nwEsfcC0BkInk4hj1ev41B1gSeHAWw0UNxKvUkBmW4duo7IeAavmYSgt0Jh+DXrPzXtLy6IB
D+HtOpqM0KCCOXGS2d6o5fzZq26AvgIsEbFitzeOdP8S1qxKVnok8khwGecKzLhhjQmtYK5AR4hX
Tr+v+OJyJvaJqV0MxDcXlOr4TRUm6MHJJzeeGCMGXCvAEG/rYg0RTshwUk+jKxNksjW7BEr4nl+n
sHqiGryq6TlGBD9+KlC8NNthqPHi8kk9g40UwcuBYASzCrVDhJHGNOIyam4OWR5NiTf/JNjAiuZj
utcR9g5evr1yHKgQypZRDs3glIBkjAjuMUKIZ4DuDpuLA2B6jnrz6IXujkZeNJrI6hqQ/gCSU/2F
UcNszogDWb6gRqhN6cSkNgaagOZDlVcii1nSJkthJBOShRh8gIFFAmPgBOrS9/g/tMdzB6og5I2C
AlE6RjQHUDehtFphe6jQjpWL20zYRQtjhLwmC5S1qF2FYQg3bz5PuQohvcoi3AHCnfz78DCFpfSl
B7W+JBFhaD0ZFb3i0/C1hDs3vcGZgl13g9VkR+EcgS0hmMIhmVKaxJ8VvhIkf6/XV1hvPEeacyHF
6iI7oPEbQ5CqgqlFjMmOUI6xiQWTRLoOh/RheD0DPvkml4XBjO3CyhKW2tdDUo98SekCgaN8JXoE
y6Z/IgANgwr+BhkKhOHWywgeqyi8UP4xZHZgiG5x08EgqoBW+kZ/1YabIJTG4ZYQBw6LmerSC0JW
qdek1+GPadGhoBl7075iH+b4+W77HMEdx+tymwZEm+GXhfEDJXXy9l1YjxY9o3hjN0Q85v0fZvpI
4EhfTUghc3Ypre6LPlR4RG8fwBvI0N2N3T37UqhwEerjr8cG8OOanBHVpmeiA7Pc7+arPWp8gTNE
VrDGKA209bkEH8L2XF/UA7X/6dOiRpOWWGlv4eHAYgfiYXACgRqwYCsen1zcSuydnKL/k44hu8Lb
LGFV3O3bSN9jzQMTywxEUlkJ09FcK+iIAO76OspeY3qkvwpgN2oJgjIKCv/lnAqK5RqcoJKQFYuM
mA9yCtOrSM8APOlMdtdlZ9DqW64KoRc2CTLOABmT/WFI8lXTCiF6J1ysLjQkpo3Bi97E6pXih0Bi
TNAGYqVPaAGulthT6pMsgXHH5PIP2grdBddAsRklvtjFoH/lEl1uT83c1xZd+CADKEy9DpkzJMv0
6k5krUAZD8PHNmS2uTInPI8WajUXXhwkfUgZzGbnDOuEnwdMHUIXtZhHsrexUO01y3SS898zdxdf
zHdY9zBMGT/MGaa7R4CcjEr9DT1R/Hs4ruSvhDX6ur86TrKQE9UbGJRcBtRIirHLhKq/BIqbnREY
mUhXPMO5MIB4jNiX22tml1/iLGcvNAfOwr88uHCa5fYLG3Hd/56IMCIY+iZOCzzZC+9T/qfZH4wz
kDn/EiBwkrPte/tW/MOO1HWy2ecQgZnc4Gctvefq03Bkr2R+QNWGltJpjWtMo3HA4w6zmrc9Ub5n
DAh5hxDdd1jNX3iMAj/S6ans9/A9lAWxYN2IngVzWwGkun0xFmKGPjYwrZF2X5xsBTllu9NcS8fO
F5vJjfZIfDG7DIPwZ4sqwMKhMczZgb9vZg2TJqCr8tQekvk2cUjXJfcW+ljhK9LVwndHoryjX10Y
03Sd/5KI9iWHCyBgBhrHwj3u7vbcD9hQcB05bsf38AHND9iRA2Loy9fDWeqBc8uo2uppE6FojmVt
vhA2TauEcZLMTMSYh0VEByoD9BenJjTOHbBeGbNMAhl33YeoyFz0YVVQJbzTOUZ2d/KQGwxSDz7l
f9SQgczAA2XYBcSTqft+jCAcxu6LM4wRsbMHFiKYmZXHfI7ehb+Jql/U7swIHHrpyr3N4E/SBbuo
Pow4m5K882cXU/xOHW3+Jr2b4+JHhV1+w8UIn10cy4ZmRGPah9u+Xs+GmKvhAIiPjeXnYq7MLw/V
DM42fnGzt6iqwFcwnRMw5Iw9Bja2rSEwSpJ0f0UwSnjfF1hMA/irZJb/swJ88/wETBHEJnl5LhLZ
tt+1b+SEka8RJO0haNBUADZ5BGDSqXiegfhE4j7soPEdA+pFnXEH3E6OUE6ew36RYkmwawlHGhSD
B6tcDQdQAMfaeSzSJDFhCcGehbQ7gL8JmlFHYLbAi4JlIRrzE8xOTlzWE8bHmY4267X+uMo5fOIT
yU6DpUXPfCU3k4HrtoMXVnha34YdfI3GzQDx7qRAF3tnhsfPhhR+mmT4huyvIMCH5J56TzOoMNsv
Jq9TT1GCA5BNd1M93c4t6qZhyrj96EeGe99CI7kA85KadYOTExiMFG30eXYGXjRvQrXG/MIrl83J
x/DGOy/bmpPj0rhLr72TPoQcDO+jOwXnxoWotDMo52i/FElwPkwKqiewmMbBSI56AIMqsh5F4wtb
LQcDAnTR/ZQK6hobO/0eFbDo6J3maRYBlNBJP5ysV3O6d0IVo5nWwz1qbrvlwzZ7bNo6eunW0fuU
7kPpPZ9e90IoZdtXOF2ynnF0geCMn2wmGprToFVGraEG+f26f8Cb37Xbcsi3frUmef6+n0FJQPwL
+MpABdN1W30Nvl8b+O9Crp+xfmb0fuU0TWESDZmUqN6l9lq6m7+GGSLUSD17b8gCiXZDiVJtcpY8
IRa6J961xWKDPxttUzp8Nl7K2r36XOGjBx3tQEmAPKeP28OTqXx8/jnvXqMiuLecmh50k4HkkUDt
wyYgOTG1T7OnpwoDIxsz9g400k55SJhGkQFBxVWw1EnHHaBKbGkciQhs+UdL7n71WGj/Rb85+Hh5
KioS7VOJJOS6aSbYd+DZRBWHimB43WRXCodbH7Ee6deuss3H1I7JA0o/7aPfGpZEVuAvdOk/4J4H
/O3GdQYT01PnyXxJ7CsJAryTa3eLGLlpFAsP5pzgTH8VGHPcYXWhk1TQhP0WNYZCjnYLP+QswcNn
tskmK0G/iMO7NIHCFPWc3H6z0st/P6sTxnnEj8AyhIo1eFfeVOvaZjs5DMnMq8dpRbEbd1ev1OV2
6jFiFCsIq0tRI1Y+GowS+AT+dXqrPXzrink1bvpQyPKOrREGwepl5sZEP3tyLqp/Yla9M+d1FnaN
/t0rCSNEa8X32xRseVJi3Ji/fRL9hA3UgTf4DgxwurPH1JBzEWuCtU5x0nhdhuI4PLXs1z3qAo1+
3GPHeWpxRQw5erxjqL6GLTV+nkA47/7t7nzyDY/n8lCXt3NVICYd/wQlJ1hugGO76X6IUTkHbewC
cFEIECrqF6/6tabKfVS1MTE8eh0GzmGxOnu9hzHo1MmVUy0sAbAvg8sv2h/r57o5PpK8TxX6Pnp4
a3XIvmwhAKny5EXCMEPwuHpwgnm8SY8P5/3+8HHH7Z2KquqlJzV3qxGMoYzEboyd4vfAPHoPKGB/
r6XBtPE6ufImUWNyvRrP0uzT271dffih2ezptjvhoxxUhKIIuX5kijhVj/D5W6u1B7TaZsr66Bkz
nJHBf+7zl+mbqQNbEwMdJCHUbEhjOn0w0tcjgMt2fUx3ajXT9eR9c3TK7+i6p+dQ7ScJ3mZPQmez
85yT+BDUNJO0NAHSLdXyX+f4DJ1vS1S9ATlx/nx4kFQ/Lcgu57Ag4ChQNSf7rabPqcINbElUcaIk
71lns5WMnfkZxRmEePH+LO3X4NOvsbblFljhAcqsZpDPmsWJyNqqt1XFHEPuYXnPDLj5AJfXHrA4
9bVKXkzJ10vJ2/plvESljykGvhS4GrTREMt0BCo1hb14HohtwwvhoDHNLftUMJ9vs/GO/fxHdMjp
mlVpL95DWq7esdM3ZuLEs8d7pncJCDecPfESG4FrdxTvydWCWoshyOAzZY8zEGv1mSEaJ3Hjud/d
knvh7AIrdKeO8HdnHeN8N2dAtGCkkveyUTYSI4/Hot5zB2in0efn/qAa4PUZv9CJzfFpgG+HYdkF
c09YP0f3SD39m0JP5+sZYGnEmipMqUhIGZIeC5Tl8Koo7e/cMaAVRp/hC4qFim/Y3JxT3ulrPYFl
3p5+XjCmUYyMW+GLGRzTtu/gdgj+hBCj5QT6aEJuARJjzDUic80ZKYJmcTPEZRfHZjoIKZ9y4bfG
C1FvV0QadKJs13TsanaK230leQVPSk8Hv5Pfa1QHR2Yo+L9PJSapi1pSrejimDqO0qB+0MxYw8Pk
NHgS9mom933GwcGRpfY0VJJwHUH35p0v3S9mkzzCfwNPGS0r+5dnBjIOqnrlx+4stE2105DwUgdl
ZAYwAbHIQepywLc5yoXucewfKXueGGcUX+GgvH7hCGwtekHFw78Z1usHzz2mTCb3QItRCYXNmMsX
xtzHkdrQq1+o+9KreNug04RionkZ+H+bseH/E3ZW9LO3bZI6abvsljETrCGS1jh2d8RkdiE5MEDw
QJnlHiKSjwyqqrAUKYStsMDSfKcNnr7CvZW7efT0GaZFbwa/x5702nV043Uc++qU43CjTpXgXvjC
OUFC9J3jXGY5elrisNGiRB3nGt75MWRTEtM0JzGLfeN9eWk3NNonbyah922okABzp/Fjfv8GLMNl
A9JaGhWfZXNqqEGgP//bkIykN1ccg5nDWd+NVS5Om7cvjjJmx70XlHsyv5bZrQylOUrSgAZeZ+5q
+I8Iubs48o6Vuex4DGYtRnLaohnkI8o0vs0k00KPpLeQt6pyLXAQy6YHDooem0ikTYqDtQm5WOJh
zZ8iMTn5ivZnvZlM7qAHY36OIIdWhQuXtEWCzDh9YPgFWvstlfOMNweRPWlaDAXR8kjd/Y3g2F7H
93VJvtT9D5KFpFRF8kQVj9L50mNmKy+MD/KAw+GMe8M3wgyhLvbfrvx0zdluaeTr+Ww95OQqXAo5
PjYUZw/vIQIsYVzskAM7MU+bypqDTjAM9OG4x7yY4t737Wn+o7Bz33xGLqT8lnZI6nMpEh1ZETRh
A1hUYANy4RTqRla0d/7Gfculk12OGzGGpE8Z4GMhQgZ532CZwZZmWxf0Qgo7Q45HA4sd+QG8OLnE
iNn6ADRxM2E6b4JdMYWmm5ehv4z+D3yEBOBhtkZPKU0X3byQkyF1rDJqgYYWXJygbpBjsUz7/hax
ZgO59pYIHxArCT4vHGfhjIinBWRbejcLbaP85jFADOlyxfNLw2IEziC+vfgAR1UALRyC4ZfALHZV
/Iy/gw8VYQ7zVbr2r+oJeJL4RhiwkOb4/xykc1/bYAlgZ6I94NE1xkPCYvv3cEdP1IRQ+3l90rTJ
ySOj/388SqFXCpGXJ81LE34lNZl8K6JGfuQqHZpwWZ9MBqBN0RJsBPEUYdMGgw/CmjbgbYwchbwr
zz0HGpOP8jw0zFVESYt+kZZeiOUNKstWILzVL5cRAVhf6KOWc0hIHwArNzmxJZ1r1HVkhmQET1iG
/xL27ry25ssep5yjD32FguscA6uPS22/xjFMeNOP5cHfvaj4THEJFtO0vYidFGxgyKZQmV4dZu3o
8+U60t98r/eJdxRZJVCw4I/C9EG2QudLSYBnn+EelleofsBJWF0Aq7ZhcTOm9YU1V2C3/fRPe/Gf
YhQeqUOhjoqlFh2LTLIZ67NF7RnyOOY/pLHGtLbgeYR+cki/v3dzbpOy1lOOCJoj5IX/c0bg2HRY
+3I/EwaIfOxyNsktKusL10KYEIKwiqU8brB8NQwBHla+muxshw1Lg8V5eJmePIkz4heFRi7npdhg
WL4kDeKRgbnFs2fQE6MPn5n7NjV90TMQgApaIb/QH7FZ3744/0JMgaUERMnQFDNHcZqXG63k1jHI
jWUwwttIjAGhv8sTKcHC5JJI16Ovt4iyIGcY4+N/gfZHvlEGHFd+v+M3B7YQi494eyPag691hJY9
Obo6A33ieLAuJ1z2TNCwZCJKrrHEHAqRio/fOGNsTBh08m2CNYIlcOQnjNliMZlkcD6VJDr53HUu
twaK7JAYXnzTORgBK/9j6cy6FNWWIPyLXAtEQF+ZwQFnLV9cpWUB4oAMov7682X1uXW7TncNDrD3
zszIyAh+0UMVQwYkeciZPDmz+6KKEckL5F/owyM1zo/JjCddZ97K3e5DIOLm4mscGl9/b3Qh3aTT
Ce7b6goLjt7N9IqplMwoiUvACZdgHkNe2mOFud0DZvWS/8WeaEwwpvSHSzFICT1Njs5uBF2CqVUZ
Z3wwjSm/IWaPKIEIxa4DuY3XyD9T3l4W8bawbsQPeimcqHnq9Xl3yd9rhInDNxmK4THoL+HnhAwW
IlxbNF8ERCDcA8HCmCOBEO+OIx2V6RzEVtYul5vVcwCWhvxRhDeyqgOIDHQ8CVoso3u0RJkF6ErI
V4A6BBfBckHQ5YFBi0UPBPLidWKg/WFEwhHCuIVeDqFHeDUSHcnPCQRy9IPWAKcQC00ks7ciXi3p
81KoYsM1ky6sRfmY0UABBgNsE+aZHPM9/wEXOEJ3Q8S8xQJiixTjFnRZ3p7MpQsHqfZq8MH+6s78
o0x9Q8Qke+kI52+IyEYsPp5xAGsWLpdQyJnOsi9kS0B3ja2ASsvDUOQ473kHBI98MlT8kll8ticM
M/goaKbJi13/tLQNFjMe2EMk6BYZm9IWkE0+CBz2YsGoKF0aOXsXiyiafH+Bh8rkOqKgch6RnElw
FW1s0tzoH3VN8hEYcmN6YfAdf9AXH+PBJTtHKJUkR2gX/Zlqf7D0YFzXDXPJHqRLEMdceUB9DX9o
7LFZzfwekhUsZuw32FlC5Hywr2QHiUX434CwrFP+jcO4B0aX76h48CERitdSviZ/ZSgP1ZuFaOIg
tcN6YcWyFLEuF5VAXoO0SO8z0Q6EKYqkDDVTkEcVqdgN0A+kjwUmZxR6PUOTszLHnxRuZ8EC05ye
q40+YTNXR/Q5g4J7qwcDRjAlQzkAPLIW/8R7aI+QHf0tGBn35csKS5RT7nB4Y6QtmJGID8qfAWfw
v1OYpfmPTfdysjmcUohUUpdRj62zQGq2mi6PqJPIZwUG6gswUU5aEDiRDRIDLtkaaGZQDHR/+3yZ
DMjDFINWktDS5ENYY/J36ExyskuDQxh9RqR6gDgQ3waI+/0d9fLTmtf35RsvJ6XGgsxoC8FMAoIk
RgXRZT9DFkQeSb54XjIrz5NKBChw4hjEMo0tGZBg0oyxizUKQek2ogUnWSzL9OV9oMcnE1myyWSw
eCHCL1GF72xrEWO60UCSSuY2UqLsu4diO9gHX6dOgmAqoB7YjzC8QMglMbtQhhgomUgpJox2dnOE
7TwPn4aSgQleTKIWQLpfvIm/jJURs9HDoEdJ/4SBKSaoiOB/QTgFhzOdCk62pG7wBbGFJOZL0tZn
2943D+RKTeYb5pLFidQE0qfyCzJFRZn7Qyo3loejVelLf0d8A0RTV0jbgzA9pfgp0w2lgGH+UqRu
5UNSHBk6Yc588qYBwezD93cNx+Pb+BsPkP5fPyAlKxgyKS3Gu/kU9ej3XviM5JyHnMWfqwCzTbzB
lnapJCeiroNA4t/Nw1GL2h5su6G4zHEEE1V/dgVrX6id1MnR+6QHywIXjxwLIkkXZMHKYjW508mc
yVrum5yr/26GGktFKCRKRANi6LF0PsiRuVFvyg68dIlQKcbjcKiYln0ijoSTsn8dw0I4o9cjARL1
o6/Uu4prBq7w11WK6nqKQrMcBBKYIS0QtyQwC95BsA5QPkD7gLDKIcEZM4ONCGDvy1avVlKA8MUI
S1z4hg8f5ZqZOsRUmLfLdmf/GrbGppefFvDkhqnRPwsVgzaiONf1qK40GJAQjNHlyoOu2+Xv8j0R
Hr158FnkcXwRxmLEdqSs0x/ZiFmQBQa9RQRLOSGubjsXAc0DBgzgZZwW8rwid5CyXV9LaVmUoeRO
At1fLaxtpI/5dhlX/qNgojXJg0r9RlUhNZmCYlAfWmK+FjuHvs+wBPtsLTuX/fpHm2WXY+NX8cJk
FEWBtNuTc0kyPETzgXDkqGjXxVJOqv6vgrltKu+K1XEbdQDTu76EFO7gUeiM9NIhoTLMzki7DIyU
Dr2lHwLT1sOv6U5rQCI8/+U2Lf/lAjjH0TcYvoZiI3GO8aKRW8RcMn4v+uHmMUzN+5QTmPPZZVA0
UB2dg/YgZ0jCFZSr3uNKifuxHJl8TC4VXMoWJX5pdGEvxzclHaBX6+yjcvnvmmkcnrp3mcpPcPRA
hUO1X05O0hu5yBK6JN5LDSwPa5JvyLWT8+nD8n5ymeV2CKH2j5JLAfeHdZGGyiPIz8rXrwREwQfk
mOMGeGdABIm//x5B0mfJwOXw+3cWkUaNwU8+0EqV6DICM5X2t2AukuTKz0jbT4rgCj7+/ASrbYDf
ELNZBMoDWrREvGZGGCIUSdBhBw8FupN9C3mIWCcTRsWU106AkOUrS4yliU6uXKt/2ZBQeA26RMI/
fnEVNPi5XBh5w8qvwHsqmfh9kgQilNb7W+lSPGDox0Jq5nlAj4i3LoRkoSRLxp/apGekgCl3StaW
AeP8zQNrnmq1E9lbfB/SgfztET3+/L7lBaK1T0yVeQrDVlafkFyLGoAl8G/F6nBNM2+BEsCvHlxP
sOsXFwT7mVNgBVAVz940OREXENZgsyltnTyGOZMYjZI/AxD4nij37umEfIMguMv0mNI5Wrx+2G+p
T/sgKe1qfkbMjnFB3HKYMRjOgGEUmkLr91pzMId6u1iXrHuiPlDSKyzorLsgcIVTrS4x3TcmVqT8
TRn5cMvvHq+R0/mCzMHpLaPgt8n57hrkeaq1gZCJgv/pvShRksjsVb5VlhXMxp2xYVyfcn5WTWlO
1zPpu8+MmTKBVvLKLf5fnG5RAn5pqWOZMZZClMwNVaqc/15otsscck0BL8Wu+DzToxInZ1uiQYZu
2WUlTICKfv0eefiGwWAC17Tzcx6T2kEFgDuCMD0gAULclP4x47woGyUxekDQ80VnKxLVzKtzQzhV
genZ8fOpGeXEhbDrXUOTshquqfDyQs3uRBehFEX1ronL2W3WC4xhdjwXWE+XMyOgnbNRV+h6Rw/s
gpqF+rI/q5bDAvmQYsbM99DYFLPX6gP9k9nqXrDvYCn0XBWkd7BxoAAkikOz69PQ9+LKp7N8gTFG
AreVSV6kyZmd4l20AXPGC5niRmoBmbDhPa79i9sLlMKpxwp6YeLLs0dAu+tpcPYQEAVrQFpJ3iTX
DEAFVoQCR3UwBV4BpojbIdlC3G6yhYKQ+nvz3txOSPQvuFhf5xX+Qof9fBAac0a4zFAoGBp0kVUT
6CHy9GMGyMdwKQZfFwNVpMsKpgVpwcH8kscHLlgli9sYEdGzYQ9AUHIb9kVn+t6A3EBFwCfD+tNH
QVzpy+SIXDQbXuQGEf8+fFoRpO38rQ1BWsBk/t34DqQNRtCp2GImqYGFBFniPqMHz+vjNepfYmdk
TtMxnTLJVshQUDvtjDjcybUkIEG4lzgvx9JB0nKKy77UcKQJsUl4I2Xm+JHYTI1qU/bB+x+L+qnk
VBQfXEUZcSQPcX6he5nOTNAiqGGCaOggaEAoS8hgBlPSJEAIsSFyjMQQKeGcM4tzhZMyHza5e8bm
/hYm+JQ77cuuGin8p5+h/LljIibkyczuYqvWD+vNa3OJRQST5GalqW5NvOeqwJXj2vasemNMldYq
N/2v+tAlxjFbAd2dJzgUXbdtnEsf7QR6aTaf8x1fYP54rB7uBcVGS8epj+ARnxDgq4dqUBbOjVNo
9c79KrGbFQAxjAHiHBkYSd6Gf5h0il72LW5J5m9o6fCl9vQmE8dwiSHmE/ZbL7y1aATtBhgZrIrF
pbbNw2NHF14cuag2NgioKKd6MdjQACgXt7gZtyvlNNi0q2asEMU2N7zUV+XC3Nx3b2Ltrh3fZ+8V
kimL+0wb3jD1ugaNX5G4CLMBZ0liyvWv+qFk579eNaNDONQw+9D5QX1YeC3P/BemF9cZdRaRXKFQ
G+aReWhWqJt6EpEkUdLAltItdrzQImM9MDdlLEHqhZOrGQyG96hLm51qq0CXlIi/kFdBWjZuTlig
RbSgJI2ySM8IB0mgEsEl9XoTHurQJBno8jwG794M3pOc+oxw5JuBGZBcjdHfgLLxwIhy4CnjR7RH
DDjIh+gV7v590QyugXzDDB5Rb9XMBvLO/BxHwda/usQXXqGUgGWcMECG0KF8oY5J4fhBHGXIn7gw
/HJ6xE532fqdTZfa7slPmHz/6g64DgVq6OXXJ9SD/rc8odhFSrTOMEcqJJ1xVbTLP97nsrpmsxSe
VicnSUt4CqeAp4piz3deTV/5PO34xMEsm+3ej+EAu53Mrafd56HVfHgX+OUsUVd8IVmjhuUjfj6j
0vgtM9dgAR+qiXrdJUM8Q/ZPHGBW7SXIrhHaklXfeRPy+04JgR6VgqdV7q13fbzVjIDQXxr4XXXc
QSiGuUFw2I+nv4fPBA1Lhnqeem3XV4RG6OxPGsPSa/xYFrdpEuR0iDRfwWgWF1cCz+PrIv0Jmp7B
LaPcpNEFBTG1K/t+wkIm2OveLZl0ta+rGkKQOCfDD9qXodkjLdZG18lDie/X6NV1jGIiwvVmwAt7
E3rCK8ZBVgKEHfbeyJ+6zcQcQu/ZO3pAhgOFEKu5vss8y+CHrj9GAQtxI+M1QQvJgspPb6wsHB0R
0wFtwmmbudM9/unGiYvT3NxmvUdSo9LsLJeuRIL8+QP66Ee1nuWWsbPiatMXown0GpU/NNvcDzG5
Qy718rqMpCQO5mJkfOSmXNmrlzItgLh8KG0eOg3+p6AiejmXH3NLyonldpf9DiCW+xjZoqcCu/9O
ckyFMMn5C9uoKaZnwhBUR2EWqY0/YLSQ57vAINQwFhjACHXfE3b+NdjDl4TOqoW9MRYlfk/1X1uc
up09ZlGj6lt11L7V/05AoCr6vu51v7h/YqOeP9Zi831eDuroprsZVnfQjZVp2zrlmeJ7P973qDcZ
iLqfkeB6EoRONaZdZDkv+zk+U25Q7j4CZSKEtmIKiJY4JahagdijyqGZn5grqChJw+v4A92S8h7g
alvQQmbwfKiGxjgZLHZkomVGuOkzprLQkfMDnMVuNUU1WJ1U0HPtA6VnrKnWHapOXHyV4fkHhktw
wXj66VSMoIH4BJycnYPpKfBo2sgcmUsDQuyqD7Hj8Gn/2jZ72MKkr171XYeAOHOqpDXZcKwtqlfc
oFfAyHh4RlGPMbyHw1D5WR3lKYsLCP5tLvUMgJ2ucn18mt+D51DZtaAMo/dsrw9LvGIuorTNS7wD
5rV+kTjda+n0egyUwkoOYTi8idPtoumMkN5SoKQg4P28UVDhYvU3idruXXNxBtdmmJqRSfLkobY1
t1Qws/04/cM9YBzSYpg1wt/dn5lX65p0pdDWDNU9/gjiTVE6pphYtjTaCMsuENRzlMzhPTDijUAH
S5Y2mmb3eAEgbHPhR2Xf0JfqBmvusznPHlMVv1Jaeb2vhAZqNqE+iUrn8rRMjfUHCZYGAeQEwFQG
2eGaPxjDsjKDFxRoDUPjyUEsUhDlApseKZPurMDBF6Lv9cAUvzFwiPOKTwuBuuDFUU6nbYdOqFRN
z4WOPzIjZ4h1rBT2T77dfz1mxndvDZwFlGOmOHUgK6zMZBL4Tg4jEgaMGd6QhHMMc/rw+04xrLwO
I5jM7rBzvXqZU/V/qIsPF6/TAVLYh02L5+qgRR9jnczehPxFFu3Dx+5tLHRmHEG44Gp22U41JR90
6lD1dIEO4vPDvRr2o0fIApwAjN57BZXJd+/jdhkpYidDT5puBWwiz+JNQTKw3wjJT5/3KF00p2vr
Pk4UJowZBuQDqhmRArxpBeSrJKI5sDPWzTr/VrHXmT9+IardgXw/YXLoAf4PeMAX4chqdI++Ze+X
oeQU77k9ge11tfXSSZRgALy3ZxiDMqyMl4RJrv6sXADizHp+Zb2RJoyXx3djTw+c5jLSeUN5zCE/
ansgLRiK7sldvVq189mD88XfX+ctSdwLYTPvmkTs6BK/nJ9P/b05I5N/tQZk2S+bROhDo+FUW5t+
3Gf0wgjuiOXkdhPny17iqDiZfCbPibQl3/M7TLIWsPp6Dt4NAp3NA41ZRA6Qlqb3GIix6HefORoI
MIH4ViQIjkJcH12n/YsNQXcAg27SGffEVqqi5zfqG8dLZhda1F4902+2NS03VHWOvRzJqiD9TtC+
YrTE7NkIigId3r+1J5lt91uV88YoZLaTBvjRgOSSAcwQlS9PQWPQrvC/0fvZ3Z3ObNpfqFGFuZw2
LgtGvFJOwyE8vYejV1YfLaCTYZAmD1x0fEYp7CNepYjxdMZ4bljKaA+l+EXrUXQGrmDrMuJugAIk
QcVzCbgrbFHOeSawSEZ6f2VovtZ+EgzeUX+5MEb6nsHbqxpPNgNIxeTyUzCKOsweNystoizq6GO6
9gHHvx5ovL5jD+yduATbgeWzNI+fEM4+jZjpGQhHo3fzCUATPGjVTHLoX9QcypwlAL+j8O6rdDPg
pYFc+PsbWiRuloPaveafQCPDPXFi+nfS5mEFABr2mHIDwoi32ZB4+Zgn82LKUdWjx+7eYTWf+4GG
w8KyZc4e2AQ8SgTqZcQA1JiqgjMXzVQuINCRVcYlvnu1l25Nptcwxv5nOx+Yd6fGIdbAVNE513Zv
pY4yxopNT4NZ0FnsfdM8Csx1a5hDuIVqWVhZOs6+CTaCQbNxPvDLmfJE7Jm/IEWGW9B9qrytBxz0
7+q6eK+f8W3gJWPTVkLz5X78zf4HPGbWwbuE/WEMycFQoz9PiyUxlJPwTVvnah0uiPX3I7LKYTsH
rSc5fTFAYVqdhQDSgm/RCeNDTg8+wCux/llqHF0lc4yA4lXOGP+9WXGKbqrC/S3p24hoBvcEDLo4
sU0K5wmcCl0l9W/jM2q/DOksSbLHVB6o0k0eht1yMwFTqXrq4HHiYL/Yz2VO1rxWft8IJ9D8dvS3
137C4jHuqhDlSjjuP4xCxOcZ7AM3RckShpoFAWUAv9vE98F5bOA3SK8AxtTfHdWJNtve7qfanIli
2eQONU7n3JfxHViWMwUYEYWDM50+KNEXu+iAEpsjjsU31mnmEjwecVwPmO75Qzw+wXvKwQqLLyqH
zTXo7aQI7H9ryIqXLalfh75N4oIRH6rxh8wkd9/PUTVBKTwFVlN2W3X4mPRw+aFNgPSZzXzdWIFk
ECRZ+NF55gPK6fQH2ffckWCG/GpQUZWSvdQs2NRbon8viHV2ElI+8B7YLKyPoWDZyowIfp+8f0HJ
3RJMjt5icdS2118yWlcfcX3nkDQX5iG5j+5dT+HGQEplPLXrfohOSHRaH2JI172RLuUWdcRLWEXQ
JXFo8PqzDkII/rlyVLjyHABcJPC15zSfC8iozIqQ3IUQQz5BpZcHYoGOpmi9t3qstnTRDU+A1Pfh
AIfANWXFSDSuhy+0W+CsQLgp6JRosdTy2hAEeHsbMQptHjvMoy3hfD/EJwpLBMO+P7xmTAl8wVES
wrdvkm23kdGMSUyIBqxHBVle2GbQMmkkcsK7NUVrR6zsTUQAOiLMO77vNBgJC/Wgd2xtqAMddX76
FOFpQF0M11RhXvLARn70XS6M/jxpyNeg8eOfF8mHydD4ciN57X4IYm9KBF5r9X1L/VYJSzyP0Xlm
83ZBw+7ubQptB4uQ98K4LLR9fDPZXvDi0Bp90fZT0SJ+qljNWu+YGXngh27QfTK91xi+enEfPw0w
Vr+xE/gCqHCyN8LOGJ2rb4Wuri9mJF45qe1VjZvjpwKIY6w0wz2AmXcfG0mwq0DMM14REyOMk2wE
l1BO3KvKHuCGgzYivY7ZlXFoDjXXRIHr0NnQ2WA+noIu95iXnLynz56XjJqvPQXw6LZR/X1cuCl9
YIAzxu9uUfrwn4V/reNu+JkXt+kDQwGAN819H5LF/QBq41xmg0mSu/OHA+MXCBBxBRmBDfOhgebc
WMXWZLIfYQd6GowfI/i5jGYhLxoB50qahgNAvlaPCIugfgrvITv7FRT0j1MflGni5wDPKHH7OtKA
/isajKuRwsJ0H8jBXZzesVgiNaKhg2Tl8872Piftmd6/RRWqPUdbMCurH975z6w37VIU1px/Jk3i
rEttMwVCAsjKvAd26Acl54x8akHv7r3H8CzQlxFJWcZD27U57J9d0ZQlUqEevbu6H+ZlI1KW8uGr
d1l8n2uoM8KL8Ntv/nVzk+0lps8lvi3drxd3Z2D7++BoWDLq/OSP6iMstnAZCBHpDg4PR/hgTz7X
DOu10SE2C7QuQT+wnesAEqSLFmfPZmp89cgkHYYiTHiRUFCEOPQCLdvGMWYNQtOA5yDEMUH2PTpV
n0DdoAmsBbd83SFRfyLnQAMS8BBKCK1olKtqqof41VoqzSUk65DQAG6gnphczxNaZA8AlWwnwuJk
ak7yWqb8dOYBKqnDZmWUq1xDQiZ3VNhdYMcDlNI7rB/nyaHFnSTPXRVMzgwxGPtR6fKM+zAQOrQ6
MFixkl2HFiHSeZy1eL88YASl4Eh6EDdk+M79q5xdoiKNwFSfZ6em2U9aC2ndPauOgs9dG5XHDuJB
6ld/gtFAtG89tZyUdrlaUCgmFopZiGq96T5MO0+GGxXszktkSMbY1nzC6vu8VTs2R4pRx/hH95Bn
OYM0TwcB4y2gZyTfj1VWeCgwEPeKu13qDm+Swde+VQ7cD7JeONdDG1jwoq6bggOphFXxgr6MT0nf
0ofPBaHYqUmT8gMMVOSFLmOztS7nKZFWGSDEjGQBpH/TwtYbIoGO9INFXxeBIqzMVJpeaes+ERVa
kePw3X4W8AOXswuDl/W54j0qGBzpdgcrXhqXD6cLN2qC+q2DYFi6D1Dy0Dt+Rr5+tYBuTVJCRD6f
4NjwQnhVrKGe9ZvSmaLtXEXm4kVNJNy/FMpXRcP6HGIYAon9p7eCXrpjzGRcgl90na5TUZpYKwDy
ruVX0iqFlUeshHMhdId2ns9pinGj2WucdbjaOPf53o9TBsSDt3/dIM4N+e61bhP/pkGmVL/Qsq7g
4nUZzMGGQOos0iMpN3TK1J+oaVxMaTntW3sIIx8WNtu7RC96wiGX796n7sWv733rgQgz9aQGYDe4
hzdsDKO0COpO6/XpGIP2GR9Lz2ddcJRuaw0mXQmVqnXNjpf25wNcow2cgmpeGRpdUqrnUr/XdsM0
B4d62H26rZEO70904vfc2E7qPahQehv1sjV1KsNmsu8wQblOaBw9p7fbtn0vn7WNEkjO4aD6vKX0
SeFLbNEBi8lQyerKwFzsP6FSjxJIS5pwlyq7Js7QLeOCpUvAot32bAZ9Eil1VDzJ7iTSvgZM8L05
Rl7kgvVot9uv2aq+xqCNA5LNE5PXSsv55mnD5fNH+FdqsAQJNGm46yFuX/Z7wkAFFeZlGFNYvq9R
joc8neInyqeOuUglL0goyR/r+yUypR3ZvVg7lK4VxtNE1AdyTtFzKWZiwVRbnbm2ZTVh2PVCHsDi
Ea4EiB5KX3/KQTt9dKDIzOFdYSBE9TFgBjYuIekAdhHKT89qgp6ARSGRAJ2j6BHOl727vVye3irM
uQTa11066VQrCnK6drGHuAQapXKMdhaNm5jOe/aAg0fwJA980gsF/KDzePuBFDMHOepawHsEjBAn
rvOVUW5Upi4WaaF0EvNh7/SMuVbkJ3RQ4RXik+kWXAuZCRqTKT1c4DpSPkat1Spm+BoFskr1txRS
T6tFm9kam5mFeeW2vxuO69HL6Xfc295n7EO6pjvlEu0051CC8vt4Mdy+OF+88AHF7XkwTHcZx0Q1
3Lq8zHqjElfNKBLw4Um9U1ez5hDdlkW8FAbcSVdsmHeQEYPqZh+NvcjM5Pb5oCnuEe2X3peBHkzP
eRyTEU7ZGewd78Dvvbimftp4/nwwIYjNUy3od3x0UGmjc+EP2YxASesg4PHNgY1Uydue3s88NNId
8BQFOzDn2Hcl4IidgX0auHMhHBKwAn14YJLAGZdLer+0VbmOYGteSMANlwfao8h38cofcFEc9Wwf
TXt0Wb+iY38kPEtVdV9Wn33tJoAXJzYUTzgOiT6fIWmbBs7XABVDLHQRa4UbqW3o7YMwxGes1+ER
fbxDM//XBkYfwqbtgnAUzeo47zvGh4P5AM5nYE1EdCTsHyq+srxjIqH0eCrEJwbuZlTAl/12kVgA
t7046HtkI98K0aY4HMa77X4nQx/0nRhqgWhawx4MM6ho4M73eR02s0OX4MeNNuzya/lnDvVxrtRq
oF+WVbCi44NCtbh77+JHZcnM+VLsmUfnyWjkn8I5+AxpOlsDvvDpAZxpnd/WFCXUCh86m2x5oT6s
G2T98X5KlmLa09Ge0vhFndXQVBwdi8Kf9iBodp/j+csqn2tK2bNjtJS5AKQSbp0XZdoZShmiyY5G
SvPxkTBK7CsmQzYH4kc5gKXZJOGdW2BwINEgG98KNzmj+aHTxDaWA7ceAsWA343JR4eEElaDy4Jz
TQRZb0GJRO4TMKfjmhMkaMYDtxuaXIFsXA/NxOLWQiqdED6Ff+e/gs8BZocwaCQn986sRKbBZkK+
4QCDkpk6Rd9C2J+TA/yV9gkNQg4r6Amc84jKCaekgfQAkR8A3uZqw9C8Bjr0GI70oVA78FzTPZEK
E8JaLKQgWbNCFsxYJmJOV3FTi79+FTAmULovXGHYOFRGKrBxM6aVhDkdw5o82Hkq9A/ImiQn0fwK
hEXbELSd7Ur2kGMhDKyz8nZ0pmhYnnJouEJMWDKqwOqIoRYwSGiNSJKszfF4ysbT08BGTTI8ZvYp
Yz+q8+loNEJ3ybSPokNOF8/DJTC3lWkxfFq9ZeK/YH97vfDF4MVS6LHylqA0xSJQkNH4ymma5chT
wRwakuoIBThf9cWHXqirGY2nfCgNOjKvC9zJymZQrJWWoq5Y1xfNNbplw2p8j+gnFnTlDkKj5obt
9M3DZ88I3TFnKzV4FVwjaJb86+y04/dK+iByT7ruNTBpSJmcrEs6b5CZhdB0duQywXr0Dz1YTiVJ
s1B0pPkl4xrC35X2Ly28qRyaEAmxTevyeNyJP0dBGesg2FEawhKGOw2VmjjnMLghzI982D/RB+I3
6Ubw3NAqeDquibU8HM5MADA7e9AckYpjdogGFqvGWgqN+PFnEQNb+o+cJtgJr4ln5p2DNU2ha7NW
CEO8aSEps9J2O0b+CGUqr34pjcvln6MM8ZffSATQlBcnfNMXu0s+DG4An7/Q1MHmzz6i3gLreiUM
crZVQLXCQStw8seflpt5WaBZZnVp4YGwv4ZXSM67+xiF04VwRoWfI4uOguQg2j2Y10BGE9yiM8nH
1AXCyb6e+BUbRrmT7DBsxC+DLIfNShP74aAWFFWyCj/oFaDpTZXSc3rOeaNMM38guxhWzmk+naPv
g64Fb8qaw7Lth3NWAjdhaXClOcbCOObzgRBHUeJZlsapNj3m9vS46SGeI3+0ceNVzqYvmkRoO4no
EhL66C7nYUX1OPpCj/mXxBNiogjwR4xi0EuyMJKBeUiah/VU9kc9YMJfGIfI1jOiX8BHqRnAgA/i
62hZ4WALegtQCxgZoZTLFISoOKPyh1XD7VuNbuvHaJSHCbkVzcjZYJyFXYCFEXOtM4oqhJUKt+dc
hrfhwK68HlfKcLpTc4KNwwesaahNuEBWjSLUeSICTaX7cNRdj72IhJfmNDhKJPzYwL4fb0FCi0Cb
PK3NFE/jkOg3P+2XRth2BL/ta7AE3NwHsSDkQspnvEASfO6VXPUDLHLhRv2fHVkb9v8RlSNI7Snr
Y2Drk45Nnc2/6qHPDZqfrvZ08yBCyqwAOwimgn9laOFkIj+XrORm+sc5qkp9fh8BNbxfv6Qf2B+d
D70l4EsXGIsTJwtLBK8ZNBfF7agLDec6BUrmLX/QG3uybAzeVX+Uboqgv3zrtkolF2ILZh1Fa9tg
EW0QLpas4YKifM869tAyy3yabCp41nUMLsE0cctOqj8MHiSzz/CxalYNdfaJ3poagH2W8WN2OcqZ
cwGvuzHW8Br2pzkqYRD2L+Jay98ZJ+lHwuej6xDHVyGXutmM0+7CYa0N4S/0G6dBiZOp27vdJXYW
YR3vye2ZWFjXzIlAbidxGgKRcOg6Z+BbMKyMjtMLnbxlMa2RMHihkvGmsW14ND7uwMyEWyXoHMWo
nNF0KMyyC+B8zirrtWBYcg7lgFhWbgznwXVEk/9oHM2Z+FFqXMdsqjire6hAacrDjGuEvcUMxz3W
bUt+vDQZCeov4B1BFPpWkI5HyERUoVCjmvAXlQkfRPO4g9xsxO25jyJTPkKCnsdiiNHtblXbnfQ9
tgKyZb8N20uHFqXD4UW7ytl8kH4Td5R8ms4/vzckz57uRnb/tPO9Dx5H5OXi1hMFPKqjorSysLMD
LfSJTn2HJfeDzJY8E7szsYtINtnXFyW4/7S1CoTNSUY1y9nrkHUAImV+wX7QONcgzpGuz9W5iY2p
Xln3DITkVlomkT1BTE6Bq4iZwMt+I0ulM8P0svMRDbCZqPBzcPrJ7mpbOW9mlLFMqXqXvaWExO70
NuQRXSUkF+H7A3JXLxtpuzriFVELceVNe7BKf01bJYmpPH1cR521Ep4P+6Bw2f1ovVCzIrH3hr96
VGFekmygioCDRdwZa5Gy5ZZt1ahh4vVi1798Ox/pCsp1BmmBjSpfEr7jtkFF0FHCxC8CGjb9H1Lp
K6zkD+ltINoWZ69ZsbxhBxNTweZpl9FR1IKrW4LIrdOvYsl43Bj2UURTy4Em4DQoOBXoeKVueVLQ
L8b+BCrj8DzL4xR9hMG02lRDyn51Sukevej00JpvIyplW1/Ux/5OZGSRMuLNzO70pGEMwjx4QeK9
hUhkjphWQcoPPN/aCrO9celZ3NdUn5DoRyXNmDNjKGB1RFkhVqM2Rwu9Q39In84qAOXXFFlakkjf
+IJRAJEXoJW37uKpB1XB8Hs0b1MaXvW2owEBMa5Nmqz4tAaYbL4hsAL4BTGIZVBGlG4A46PP9DVl
HvptF0cVBQsz7q+edPzZHd+0GkeoyDA6qGyMBBLjoCY9RifAEjssw0kI/nSsyX6R0aj97FAcjfGA
SyxO1i1sUN7+SLyfQGuYdPldIMw3W4u21/OIvV69iPGxKxO3pFHO1APtLcTk/4Yw4UHMQJ6cPrN/
0E14jJKEcq1u4YIOMJCEQYS0dV+nj80vilG0yK1ImQxuj4ayaWVgI7CqfY1ctP0G4QHetfQjzZBj
F+mVbnQLn+AC4f33E/fHXZKoZTK5McUPo6NY1iihXKbUpSWRmDPqV49RAorIjpjlGc4aEePaZmug
AZ1sc/TcthE+hSStouXbhz8bylzyA/XTHc3zF/MCIy5Gb4ecs193+aknshdve82eJiiDYjNPKAQ/
oLmYK8p2L1EIvdFk5FD1Wq9FmbPvFQTnxRv9nvvwhxGgRQR68CGAr36Ry92Ozz/n6Q32QG92xziv
GL0YuUMXbc6Bik1y375Nda/7zdzz09r/pjCvlww+s9eLsIH+C1D6DfV8mc0FUGKF4Ah6lY5lh9H5
iilVCDxvEWRRionWP3TqCMjo/ctsyGvznrOOONA3n68ng0/01+aM9fdEjO3zlSIrIlNROpTKBlmY
vmiLwGVAowhUE9orWCPDVDtxUcBdAXbehkWO5yJcQlSY+uOUncIv0PIQ4joOCpA2mTwdgsvk1roK
uhPDBZ5EF6Q70WDb0I+qUWLuj40xZF23yzF1MOap3x1/pr0JKh8YyCDbBV9yykAt0yVBhUBR4mHL
4bcWPpI0W7jBLV5+qLnhkrO3WbS3v8nk0tNCNewDskJHRdOjukEPvbQ0Rz8qSAjGulyn9++/lQfS
NEF+nyW76EB3ox8J4QlkD1p7pBTMg6UjYLJ7wKUzmerv8U7ZWGjGuI9A1MAUmPX4Fj2si58/PROk
2KoCuKiyAPAdkOF42W2LV6yGNaZNsDTOI8blUbhuIiSrpljeMyyibBBpoJ8/bTGvl+Wj0/yeMt36
gUxa8YHgSMsk74mNnQDRIFKerlgSSI5wGEF6Z6O8PBEGyIPnsliKVgS3Fujw43DjhuObs2vWMhaN
Nh2dhueo+TaiZk13et+iRZQutaNSeheWFdINLP8UltmNJivcbN3Thf59ZYeCFf/Q6SMTM4cvB7Qd
o8kAUIKjnPOOudsDGpmt/Rl+4Gzco/qnmcAnlM0EhT/OvmFN/Eon7GmNjIFEYxry4IdfCKJeT8Ad
gzk9Ln1Cj5kJUkY2yXNUiHrPnxxuYvVgG8hAlShMJ2tmXiyh71xGoGtzulX0K4X9iL6cK4UAoD98
RDHrlF4vA+qB6HJwv+ccUJChUupYaVZ3nlS6V0palbqI44HDgpkju5eADULVPEJEmAAnjnpr+ok0
dWSEDV7+GLNxRow9QApYox7wf49yjM7oWMo/GVSl8ZMuQLMDwKvHSsDgirGYjOHUZ5BRukSA/X6+
a1gxDMosxb6Z9hlDbV9a13lw4boQIZlk8QUn2kBpysMeU2fYvqh+W/uN11ucfz8zdJo85Ud3+zc0
iJ+crqS0yWkPDB6AYgxokTBGC9DAhOrfy7pQPC3ond2lR0r2+8fDlZ+hac29q5ErVW626dLuGiJk
m/jaJPPL/1g6syVVtSWKfpERKgj4So+IKKKiL4RYNtgi9n79Gek+seOeu5sqS2GxVubM2fidBME2
553ofg8T5iLevQBBoXPzd+MW83faWY+JEKKihtNJ7hj8HgvRHolnaltmk7isNtjKtHkXEB58Jdrz
PVePTgmqCbxToIhY8YtbQodJ+cBC732xrxtve+haYqLh7c8k5WOZDZrcHIMYJE2HqCqEgAz1RTNn
bMFT6ZPuDjFOUp3xUWkCbxNUwuLQLP6wpXX2AfJG20DqOGrzrUcfUWA1xORJ7A2Y+Vo6IDLTqF6T
fVEoYft+Kwa4+r3Mll714HVpKUHSglYioN8xxN8bY0ecSDXcZgX+YWnTMhyoykyTAwn9xrQcAE5D
WBQaV0XSccduIYGSjYndl8h51JNH+LwYWfiQi2XG1rQfngpVBrsZrC/xmcl7pwRzGTkAeRfQH9Te
y5lm7cFUZv/A7jzLsCGXDd6uhjsnQ/UmPbnQqOQExjjcbWIl81je+4r7mB5TA5W+zhAfOc1K/B0B
seVL65/vhofmDJ0i+TExc6knn6xyvFTEUCI8R9BWdLIpgle6XAQ3TpZRLplEM8v4ToRpwooTzQ/Q
UHFFjCVyNob3UBwP6ArZdD+QL/ol5cBbLDO/GOC1VoxbEBdi2PbzAYOHRaFy7jMmv4iUVRxRzv2b
s0BiL3gLW5CJKN1KpNs/gVrFjNLM8By9eCtaAs9BotrkDENei9eoeFYYluRTUBMdM7wBdRe7Jg6v
sBHn7H2XZRUsimDLuAB6AlPUnkRbNFgED6pGaDyusEGZto0U+CjWlM8vRSK0T75cfsk7S6VlPbpv
oGMQElYzQQ8AWieergTEAIyMZ5R/UMKSjHfI+FnWMAv5PKJvF6DpMRHcTMatvX328ujaZFl04NfL
UyN6XSAXE+q3vcvAeazTAgLeT9KHKwhgE+9V4RiBxOlKsAcsMgI93D8RNGODLyrqf6EYQoS68Wn2
1pTz3QU9vP5IQJTnYcqdn3LSGmg8rb+TAL1ywU9g8Kxovh7g7Cc94wFlNwnLCK9jj86m6xgBnXjc
SFDPOwpu8egvsYElFDB5+ogBUkxM4Yx33Rh12TMouuGT3ct8VX2Jh2HOXL7ZMtMcZv/oidWJLByj
l3ud7LO5EXU7eDq70iLn8LlUiFZze2QeiXYDN44PigLTYAUjX0EmZT7Gh0yytPWr1btbPRoInF9H
lwK5aXq69Lj4GMQOjySNoQvpDK+Y/OdSW3B04nLKdU5FrYnQ6xqB2uGTshAALcbN5e2K0DZiVYsA
V64M4MJwxv5D88nUIUgEWb9hsPNioTBYRNRBYgSCcHQYKEA8bNGiCEKLnCgyy+GyxvyrRGW8fsgP
vrMwwD2sQfw/5gTOzRdVuFSCcvvkeX/wtZeW1cKsK2z0SVLy79ErZKbNPSV6W//d8ENc4W5CUtEJ
EgR0X87ilIqrnVhzE0+NEL/fzXgDgTShYh0Rt+BGU8NpDb9Df+CjNBeXFzzcUIiYUVACnSXg8Ywa
RHdJdBWpCpHIVCkLkJLJAY1RTUbaYRhhmOPiVUfuRcg7Ieui9Q4pOfTVYfnYtLp8iPPDe35I+KGq
PPf1+AYLkSGSAxULQ3QG+BSUEBjjfSDKYxHyi/JeiAIkpkQXFqZ9nWB0MWIGgRBhz6TYeiTX5NqL
t75o25DjMdTnZJY7wV+wd0maC5QblA0LxXXj5AQeHce0h+JiJG4XhOJelyLLazqi5hOhHFBWohGk
qzBBrDnur/gLiQJWTDWuiYglF3f4Zh0X6AQvDZEYYk+GJPfVoyqEaAgtxblsZP+XPlN4DsJJQ6vH
cy641nUgatCnrK83rEgVdy0IrT+xpfOMEQTASBTLBhgNKIOavN6TmC1CR85QpaggQF9FLf4VSumk
CygCvFWzx8Rvxm4VRsPkXJ8XdM/hFYUTASqkvIoSSNY5DENBlOdfnOVAkkkTT69mlInXgRJQvmdQ
mOwDcR7Z9RcDg52Ssy2aQEODCjd9JAjOOmWUIzyOLR5QF1+2hgU7muxxK2aBYD3cKgb66xvCk+dQ
myKPxX9vio9xgtEIpY6o/rYD1KA2iR7TPNkNDukl7UJdzbr0Da7KspneIwNt2GXWlnpep8F4UIQr
BHMCfpr0aXxuZ8k0fXKjwsRO/+GSfWt1I2V0dyjPXB2miCRNBWsgSHjbyKOOiAn9wfxhz0UETjQH
rwqvGGa/tBc+5ailuoaLsc20aTepVVCS4FQLaEowBGSWLybiOjTZTg/SkSl2OgiviNWsJuOjoy8J
40VNjg4RsMlVcMdpIXS7R9f4bi2bdptl6x7GJ+A7GF1kskISEXOhynpPRHOIibZdS1hnlNP46PZ5
hHNOX7NXnaQ9F9xy1Y5Xw66VqDSjVHPUzjBvSSEoreEt+IJbftxPRgxASiZF+gjU/gVBYcleR9D3
kNezBrcUSZz/XKj9alAt3xuCJDu9+0CZtrD0feO5NS+HRnx3utF5eStNfuthRAmgXLqDe68d75ZA
QaU5634gYMD7a/X4E3/Q4ocLllU51SyAagm/mYGpB+TNpA3DIt8BXK3CXVGFvO8fymXE1fS0c8QC
SED4ZChT8KCve/Ne1x73yObYJY3RE8ovjsAWN963ab6v9syZK45iDT4mmyRWtUBxLP41X7T0R9a8
YQD0ba1l2+16ONHj9XwDjg01FmS0G40BBsX4tOtBuOBed+EYO0as7H0B7Dm/tmarGZDt4j3Mzd7s
ASKWQ9XV3Gb6hJ0mHkXa7I4TlD+5uvuwbetvW5BFXORPYJr6h3u/xxyQt8UPgBlGyiXVHDv6ccLy
xeMglx674uUfYsWJWZMYEuDpJKbcePSy804Movfs1h/sUMwMKGiCMm4E3eEHk+TgURAr0vZLEoB8
BgYQc8bEUpL0xoKSNMreZuw/X8GtkPMHEwYy4RrhC4MGxIYk4KYN4hCnO9N/sCKfURWNxXv/44vM
8RA3GtQOtVdH9UQr2kXetZ9YAdJS4NXw8tGsDhFjsuCRNMCOlY+AYSSjCBIIK+syfnpvj6zWu7Vj
y0Kte3C/6zsZEEfnxQcUpyiVZ0Ic9sVOtTE/etVDXpc0uvKCRLYTQIbhCQxwCQUTmOcXuu6OdPPU
KyhH+Gk3FJ/IMdGonhcoLRnW8koAhtR7WvjPAusWPvwN2lX+xAzkKg/zktejShCG0Z2Q0bFYrnxA
WeBgOv71s9o0qZahtxcw4mFasknUFAg0+daF6/iEYcHTOfoQv9YIqCmWjzZw0JveEtWU2+LIMLXx
7tBr7MkdECs+FyQ7j/sMcsHAYBUNtBUjlxfBPJxylDAQic3llbRNJk+KdyJnpGVh48hCIR9NYgoJ
LPInAMtXgKg+GQVUCWzj6YNLffY2Buc6dZmtrzX3Y+u9D94gvVt8Zl3zqksx9mIYdM3NC1S5QM1O
w/3NfNGWByDnJzsPWTH3veT85UuYUy+C5m+YbJWzM5IP9OF7Rw+4ABc2jnVrHzYUsBgccImy5s65
lFVvb/KeDpwynV2BRiRSaJcY2eARfG/m8q3J2Orq9tRiQ3I6QdTYYWJRyO4z1mTT3VWW837bg6dH
HB/Vst0M6ze3a7cYtxU/h9xMUYfQ9m2ODV8mWLwEFuL9WfVCiBsYW9vpk4br9DBeY+2UInbdOeMu
YzV46mYJEIhbqUWGOcQTzg+N9FeL7IXJzqy98Ukxezw34HYUlvz3Zpgb2XcfFFvX8O8LsSUCYzVf
ACbSXKFKwcSQrZz/u4KN8BilPMPHSemSr+CF2RePMOhIOicrXYva4eTvCi9JgeNam5cW9DI42aDK
ePFiO6PBbIkSxqNJIHY0lLcR/jWJgQdTgH8Gh/vihNUXpGi45MyIxHxsdXVAlR7n6ROAfR6eWEaH
4kBNS6G22Yxx/ub5OnNAs5Eq3iuurd6ZspMPBU599XFQ49u+4/bH3l4A8M56nxDLv5xhDUG3Ajrx
HGq5fZ9oSGTY6dGluwcQb/aVZshjLc/a/uBsDvGmO5cpJXp6Qidzq3pB7/IxMXoVRssaU/gO/nA5
n3bMRw2xzh51hxti/8L3rYcJ1CLSLOZ6gIQQhOjH2KAAsPjTCD5FX00oSRetOKMjxSK97bipMtuP
8czKbHZ6YjTE95T6G5JXWsBD0U1A6KxLDAIGOU97n5t4MzVu1DgAr7kJDnZx2P3xcptGZfLzsvTr
iEBWlX9CDEYP/krciAITn8D5AyBvSug2MYKHAbgQBqPdgaaYFy9git6gsbbw0nrOaYyuTqZ59H0R
XQ+UGnHnSCikzP0Ku9gRVl9xZHiLcqqbVMRTaRKJhqtdo6aaL7kuTijhcZg5nSEPAWuYtQL/JqF9
LBrOupqtpTeoxpSBhdgXZVnVNe2saNl89iszBlxPFpE91Zg2cUUAXaNCyEXerlhLMiAN+5WLjG8U
H+36gasnLbt4ksRnOwgaToAZHOwdfqQblz5rz04C3jN9P+afi89mEaV8rKdJNRfEjySAvxIkcYPY
wXU7oMwiNQbL+hBkJAfgESs07hbNMzyTBbBNcFoHgVvEEWbxaJZTsYRCEjEqvjZVLpbELVj++fAF
ghAypmBhiJVS7Ab7GHgoqtGqi217Fo5LW3z5EEi+3VZGme4WAEX80hi7QOD5zuCMLWC40XDHhIPa
KoOfbOFiCRYkp2h9BsHZmriY3e2o0bSnnx7XQQLkWBmbEIzGBalIeakAnk4CTSHkdjC1goq15zdQ
b9JCPtNrSutSmcXbrk/0povHAIraLUovdPiqdPYBF3aBGXp7KsacQvYIQMQShn/MJCs0Pb3P36rW
zfXdD2gb58BxhG7LpftZy0Gq4TCGtFN8MPaQPu9b9kPW9z24mRn1gUT7SuU+jY4dh/sbBx63JIib
08ZP0M3N37m4KmpBYqY8L9l1JwmJke6mWydJuRVgn0DBtfhax1GQrnnPwULSEWtHeYZnne4KOziu
rSqvxNKOAA1Ueg7AkIjHNr55aZRN8zVXkEwLdin+jltNXGuyGzOWTBrTIRTvZrDy4N9POgPm8aAF
94BVyxXmbUBqARY0Ly/TC3ioaTceJtoObhyvwojeTGI3xD30BZaBM9yoDXpl7tP9ED7SCGLPZQLs
0QuCe7iCpe4FPHDYl77tm8a7OUGejgJeyOs6zN6TBIAIjtk20c13dqAR43LAkUqDpC6EQhizgdAm
YcUj1jHTmlGsGp743S4Ir/88GaLLsmueEmhEkA6DuMDZRxoyXZwTMvZ0Hq3gFLZ5qEEUApBU8Hh2
bXfRZEOX5liGWu+WndXutmmOtAmYY80eBmlzNu36YI3spAxeski6U7FSA1qIMoyR4cNfiailM1UZ
wu3uIG12K5gSzFBFzVD2wYwjRwVDZq2xbIUxepukKZEroGGrLFQE4pCsYgCrpgde2KPHeVhwRoRG
8rf3Rt+xfEgdPAEGMM9EmSzgv8J93A7AhGigJ6wpNiPypVhStMuhfmcbjaogqob0vuB1+WLPFIhV
xkpIWR67jO1J8knRuhUqdN85UyoMiXmev9gtMwUQnqwSxo0ZuwErUPwgn/4e0Tm27FYCPC2gHgU4
VhqvIIC3B4A22zEU4H7hDODed556c798+SfUQApRPtzcXHTpb/oetgkiGtBzcg6OIIHT4GPf8+G+
THMNsBevMkomnl4nWlzIzpMZg5CX7iwwuLjQ43ZAeIr1bXH4dlbM28Ry7WoGLujv7xpIzAjnewaI
qm6KdxrJGbJdypxTngl4lgKfsqaChy4/EKoc4r99j+1734CwlvfrD4pZcuyA3ncx8ziszW8EnPs1
mlAAafrzM96r6AN3bwprimj1YI0xiO3OSa/0N6f4Y55VczwhFkp1Lf9a+MCcvaZt+VIxSgQUr3Sw
FexhdzD2d+ZptbU6PCMURh0aMeuW0tSg1Hr5cljjRAI8ytSKozpiJlkOIhmzKGmTm58igdyi7P6I
hdslpsKo6XnbkJMGhwdvzUIqJ0hX62zdZi/zOBp/vvZ4Z3bWPfGaPb6cMe449thXTyZhMkiRfKTK
iDLodyj7/tpApgQf0EQYMpWUCR81QQg13d4tjtHfdy7Sic0I2zeGJF7jjygtBmf2aPxA98zKTb/j
O/7mpCJbao2OxuKszwcdTB6+VBXCjeYpaXbcl2FFC7cap0n7xbbH0f6Yaj1x+5OV3jKDErdrl1Ey
jzp0UY5O3fwjjQtnhbkeSN4T0SIM31kLIH8Wu+R+DKkYDCgLp89cTLjgoLFWqPmYkK3TIGarvCG/
A+FhEnVZpHrIQ1LDow14sIqDDyH5y0KxGRCS+CKzVS9yD70gPawDzpa2wxie7f+OGV+G/SYbAy4t
5jNjF1Pk+JK0X6iBOCrxaOjYegkfs71ht5I1S1rvB5mAQIa3KWZOfETwochNmaUMqiZc6l+GcAbi
vrO7cHd/pl7gy5CyXZDZFN6c9YKNPIGqZwUxkj14dcKcokUOMKTheO3icHp42Mm6BQXTZjLjqQg1
KjpxcSoVhiCqc6VfIIYkzJzmhzRZtWYPsC4bjfrrjmEnqyynjJSW5yOLgQWwnIb7aMQjS0XIJ2G+
B/jKh1JZlg1we2JUH6Yy1zkQsTHQhf1e/r7W8IDSuEncyn+BP5xfH++ugnoJ5MO63JB2HQqoSLWo
bqjmWivNgw7yznYSfT1VBYol5WJFZZey5RwmCaWD2O8y6eZUkvcTLVqmC6WHwqkQSvyv/hqRxCa7
KfsV74g71+5FV9OFBUM55vLTNLJq9gEnJ4dDlS706+gGM8glOqVf9Vsr+GOIon8opSGJWVlrpX7F
NdWQgldMyyKOWuFg24z/DU/mOge/DLHVZpG0YFPccRRWHqywFE5pL0NFKZMtSm0haJJAcA4ogRg3
S7FVDqiSM0Dnvj26sW2EZOrCvzlzNsptZ4DJkKJQnYiayZ2OPqb/9yeHCPfM5co8KRRru2IiDNGG
47vlXgdEP8uome7nSqVEh/MNCkr4LkMOTmhmIS6+ejBOenje9QQwrqA94KDONIxj7zt7FyeLAdvT
Ec+jGjYEc5RLy60rr/0wW4tD31CA8yBLfQdDCrWd3UjQRVA6rfc3ylTIgwFmBgDy7zBZ8wVCfS+K
hezOeJ2f44A0ThKG0lSbU+hxWOIoRPvFcOtb/4hcXY/WmQBAh74dOL8Pari99RKG1X+UVEqSHLu2
10kgJIsOoMpt6oEtv/UJIcA/zgpwuEmTnCeGCQClIejsccgzjqsEK5cKg+XGY+3y09fQuMzCzUDh
OykJ3joH8Y8xc+UbXaqbInGx4omrO+laPIqt4kTH2L4zkEsC0uOlc6DUlTNRLgBGUZrd2LpP2GvW
eguJuosD6clct099ZXB/uMfZHr8OCxEP0gHruofABHTAjW4kwpVWQm7CvLjTHDSyMtFXFPH3/n6o
Qa+lGlzI530jkcSWmU9I3Sp8cS5gtBtz1Z9kIyLvWFwGX5J8oQkElLfJEMLraqXanpdTWPNDeK87
O0jpLbofHJBpQqipeGWCMPE1AIeZrY05bx369ZHIYiD8QYXFZE2Eh7V7D06Qp66+8Q7ysndSQ12b
Qjk7A1zjeR2eKDcV7kxjl54/pMnQnMyPX+C3w48rSOri9e/CSGGi+hdoJMfBvlfS6gk8V3IoMtYZ
gBocnS3jwxskSQef9qgGkDvyVlqDPe00CWqfrtdCJMAQxVWpYRjTiPU6qJNFxMxlDO5mvsbdzfIL
YofWaWfrHTjrsOJmFP4qcbbGEP1iUB1RmIjvRgtE/es1anyRGrNH04l00n2dF/txuSy/bJWnY+9L
lFDfAAuHkWFMmaa+uZRkIASolERV6y7aaG4u8bOPaAmpdGXe4bZje5i78CFkmNFgG7oN7pj1zDq0
NgprYLDWB83h2a9OcHyFE9t8e9RbyC3sFryKQb4Ij1kXEj4JGaQUYhPRbnolPWTdO4m5q8GBDMmM
g1+y5k4rgbGJFduMGn3Nec6NSbfGoR8dO7lEjw/bYT4yvGzrV8NCQ9exHZTtmLGMtnkpUVF/SY3+
066oIm5phXfwl9qTu30AQ+FyPLp89uNfp44avMLjGqrTJlxKtNi7AXjW8kYyKFE3SGOsr6SQPKkB
a8kwhFg3/VhZOdin2EmOcwTyeJ/AYe1aV83NewVPK+0bDsCQeukBD8kibgJZk8i7tdV1w+BRrJv4
XIuTKNXAzf/m7GZt6anop8Nof3fYVS9L2PF0fsScMVuWItyE3MCxjCYfSRA6q+wCBpB7TWfxYn5W
Yk5mpkrO8M+gkIj4K042GHMUpdyyBTOUDLYSs5ev1Vr9Czsj1oOdtkO3UbuoH6Wo6Y4zmdMvkNNz
+G/99ubJK/MPjZbEpwPXZhKWjlm0ukblU6fiEJa2edZc8m/cGBG7pS45Z8C2wEtIY3FaHCWUDZfp
vs3kFGaRbjbiFuNHiG8jSAKxbN5NfAdOOzSw8L1GIx3zS/rUjnVDuum8RlPxJmrEnBDfNNazjkvr
aZ4mtN83Nqk8WNdIZT6w+YP1RwQ5ezuJv3daxBtfE7AfHYuERuDAZsdgOBFNUYyYGwcRNpr3TIj+
W7Nb2SlK8KMUKW1sYeBQgEnkKEAEwKAd5vThHj0zm/9KPKZqRVEmxIgj5y3Xl8Wj2PkU4adJAhYE
JJCDHCMChJOxSg2+pWR7QGTuflkmMUIl7YA2BPxHjMjEJ/o0IMSSsZjbObvHTJF7/HF4zE4OOqm3
r8AplfqKtZCeeijC4gUcptLct+3jT/BMh2kg9wLkujR9qro+74r+weKWZk8c4EskGW6kUwxwgE/f
QN59iaRruYsYo9swvtBc02uTpmqu9aTrsJdH6QEDLTO5A+BVvRbpitRavtYQF4Gy98bapZqw3mig
uWDIW6SLLsT+9E32zcFvmC8NAqfXMAJMQyhxOOPRLMBlto21UA2wAKFO+xnom4Ehx5TCZnJYoBqy
2gczPo3wvimYZIK6Be8tEmW6bZySEKybUBoXrWNf9DAnB6twFKjFGb0Q89uWiYFcBykbtzXpoAZ5
oxVqEBwAXejJ1oQSZKgTLlZ6q4rCOjqrbmkNm4rJ7jV8raBrn3XTY8oH82flAS3oDnxoZku3houS
ozaH6gN9ETK9laZ7VUlq952ho9mpXQ1O93D2hS88X+0kQrrhND52qfeV7dxQmUP9jvmnaOfLB/xb
E/Ws+gK7yKuzmT9SLN84PyhJ5g2PpEpn4Hhyz1vwHIDmmsui+HKFRB9WesM3+UuVdb17p88A6cTL
fsobUFfP6eHvNKxE8cZZ9MWAwdI3GsV9HSGZZwfAV9ZrqW7VRfpwO7tdIPLKgzOu0dkx1+yrq1kJ
gb4KaaWhfQHmv8TwAdt1Fz1YCZ7O00NGo00LD82Oe2in2LZOiojhu7bIIhSEaTJsnl0d7Q11+3hn
exCkKnY2MVZ9X6fzwdcg1wPbVTHXwWmHiSqqv8/RURiHM92T6OTWcqvYHJhg6yQfAtjZvY7Vm5+X
J8xSrWfHdV7u/eS1rzZSSqaxB9WmZ0DhnzMmhAJsmAXYxylK1uvcVSLVVCFpsJs7h/7xjnFWlmEn
wzOiW1Olkpnfq3iTIC9dKQNbBmZ0iDvvr1rdr8GO1xtrI2X1gGDLg9018TppOrXmNFArQFrY15CU
uzVJg2wPXsHGSKggxyBQX0qzca1RIHsF3BXv5H4wnGRP4BcB29CyDSYTOmIkW6JhO/TWMBZY55xH
zHWo/lsxPSgE2aeDlj233hKExzirmwJdv8xOwxwJJfYUTrcvMOqGHqu61RF2h/BKUDqDOIBiY1a2
9WBGGYQ44Mb2fAg7uSv6cfL+bpwne0qFHqRQddGpXhwLmsNJfc0h0DZbE+V+Mf86IL4dRPX4jTMw
+xO+U9sjPoBz5pXQuGIDgHPVHA2nsHBinvSdFeGH97VvHEPftuDE0jSmbx8RHpqTjjPTK2vm3ebD
86zL7m0MA1ST/Fj8VYpDuNj6EQS1DKiHMCWF2TQniJFD7uDCHD5IoSM+HGGK38EdOwtr0UrTs9s8
0DVr9K0q7wLjAFZwABCEC1aTXjNoQ4GxOTvQwaavgwcJsL1nv/tHm0OdAOfJfP6BLwtN6bcvQd5J
012cJK0Tyx2FgjDqIIAvUo4+sR8VZFKb6zlaCjiG4+SL0O/aa/U5y6io2BNlf6MqoyZGmdUjHc7h
jIXyQeEAfV344W94EpD72EJ+ODIiA1aHEtx6dKHiIOjehyxnYDB+WLJ+s00HaUq9+kdD9KY1Zr8F
brrZqPCIexKy6bd/QiDAYSRxUtQl7CRdeVhh9+96NDvEeFz4MUz65TXxZz1xeMVEQfl8NAQd8hnI
hJAd9fH1bm/+BpoKYx2JWharfuIxOZXtuMmFpEOiZVBhPAxJekPqC0xL/zRcr46mdwr6Jn9FH8N7
zvHzL7ShWMkPdb6pgo89OnE/2GNYAPNy8vafjPPsxOivrisPPZIKWvCcnSyPjHqPmihttDg6guT2
EoSdF63cIA2eId1zpx8jEaZiSoAGhnA2Jv0EmqXJZu55u+VsJhjv0JxrmcPAYRsMaf004Ieu0x7y
ZgyyiuQetSgMmkwmuVhgtAncAxDz55CCjIxtDDXiN0F0sFEePPqv6cUk5iCr+4voFzBB64O/EbTT
ICiu5tZHDGnHtUEYpZky9aEmeQPZG3MuWO2fXhbUV471FzdUhnXSgbk05Xq2oE5Mt3CiOS8u60TR
2U/yYQpBGM+BIDnCLvw1K5wrJ5PfX62UhC0wHfiNAQ5f3OuTqHvMNAAdG1PsxylYEDsivmkvOITt
OaI2IESrYwCl037ifkJkLpvM24oJB1OtbQs390dSBJRCHJ3ei4GFCVgjjUBZipOE+szth8IsGonP
237c3YsSleGdlZGfPQ2qNdoxHeqCozUXOoKybXFsTC6NwaUKmSYxtPuML80YyUK+ix5fhw4E89IL
p0NwxL+6i3VCQTHAEqTKh44mZQKnj83YeoqbFfAJGcklYEbTsPYa0C10szpSNy3j7qDp6DR6tar0
ukZQq+tdnvNhl2oD/8ovEd118H3P9BJvJ/vLtDVQcwcjsV3tn1vovcC5Nxg29XZQinGdUnjgr4vm
w04LdUJremfi8Ivs1WOd0T6P63l/MetjcqjDfI29eo8FUUGqOs4FBm7tnJI8oV9sk2SsGyMo52ID
AYtXJru1Dc0SiBkZTYq/B54EfBYuD5YVIq6GlfH/L0HhuHAABeywRBI/RN4rnHMwbnOPfcjoO6N8
hwGIA74XJIIbuFX8LaShre7mPfyRmU1GZ+xzEkK3DfEi7KHPPg63CWlSI+w/4w+t2cctAfreULv9
M6sX2gIPxGkkLTxuviIslnAURp3ie7eoGGShfMC2HTssCMY7bD7ZfD4Ow6YSwIhSBxc7Ufk5WKvC
EXPf5I92M/onzA3wAaPrEcwpUs8eWCQ1tnMbiS5dO8ygUZFwxXAOVWYbIbt9zk33SoIzfon+B7EU
sCt2uE6ZqL2HA+3tA/H63m/EL3JBX5hQAPpAXUYzg8uRfP3LyWhuIpDNwRciMD5CKSathKZUgWQM
oQPq4K6hyC3E1x92HMEn/2ITJYHuxi9mzPxvzxRcrLA/TYtxtDAKJbFEbCMxDB25aAVQT6qOBvmv
zaxX9AvYca4BwqRhKCguXZTkHAcMG8jRwlYXoYTCG/2ZL9EtIkrYq9Daq6CN8w2ZegGn9cuCbCOe
7yNgtm4/nCLNksgORgOoPSRqDMxxyhCG8WlR0GiagH7v2IZVwKfGmjuLAOa1ES2hzhsW47vuWOsw
cuB6vuyIrV0okrAP0GjW90C7cha4L+ZkwZ2tymSHigNCtkOUDHY3e8JZRtPhlFMmb2jOtMWDqHR4
NbpllxvR5Sgoaxp92NIub50+M9O7rACWNDeHEazCk6AzswdWF/2cgJ9ZcxOd/2RIyrsA8wACZTZ+
S1BLILmXoXiaGpRNH/t5Ms21J1kWRtAazWf9PicOc+R2Wn3s2+reMfudkeLNrplufWLVXiEGJzKO
goMTClE3FGsGgWcLYwUjYP/j1AIS46gV9B2fUUck/62U43UJm9LTY7ccLFigFDWkklTjjr8AdQvV
pLYpt1yXiSEJiqBXKgMcvKNoxNrI79k9uPls4VMShh4DnMQc3iiIYrGg9ApgK0aQQHzs2XDEYsaI
WFa+nfLMxpPl0sNTACdE2hoeeti269PGdlnmLm1mPuXxIzh+NLp7e+fca/sb2LaQRgFOYeGw/B+J
QilAa844YJuclpF7/sOusYPRKIdL4rqfxdUCVEO+YWmId33Fu/Xb/aUjNidcHQzybtbdYBq+iyvK
+TtiUiNGyeZXPQePjQsl232cPiIF+wy0StGzkMJXjEkxQqDqkJCR04jagyvR8el2wPuCw+jJ0eMj
txlib8DOin/BuoLnmjDO9NTgy6nWzKExHIu2aPXXvNA1wnqc8qa5vHL87E0FBJaN0PAKtk0ICsw1
BTKv7K7pSt/4c6agHYC11gLwJ1V09CiYgdpSu50m+Am2XbQmcVuFZw7zH3cGPMyg+zJc4JPj8+Mr
Utpscc+T8JoXoukLwW4niLsPUDCaoRZ7ECPdGMBFEnnpeydPgyO63nHwBl7tJGyce1AfQHgKwimY
KG53cyw3cY8Uv4eTg3v4Y1GNG7gFLrjMLIKLrLuSJDntxbgUCTpUTBBpJvv0NAxAuLIXCwXQ7I3I
WwkBGC4LiMSUcuC2SYBu1MF5gv2Hp1ie5R9ugRFgIjuyyyW7MICUIFZWzY5t5G8Eh1wmUTgXWZRS
DGFG+zHUh9B/zOADyW5A08PQAoTfjPZDFcA9AnhGpERF9jYpDkxOGBnRyNO5xZAU9cIKaikr4cBR
wfXeLr6z17oUe3uqi2D3B9UY7H5KdY/KjvmLGcI/Id3gYHL9IyYySGZZwjJQk4qDShcAQWwn9jGW
cacFPvxyE6gPQtFM6eED0jHgMWGufDmfB4hLdmSmDED2vC/vTCgRbGkPLc+CZYiHMI+7hzvKDlwK
Gwie+hvKq/J35uoZmVzJjjPL8LQRLRVG0IcNYtXsuSLi+kV+Il7VDgFbU06xX2pPgu+oe5F8ujow
euqGGK6sG5/73fHP2Xv0zrJsNBJi7+gBMw9cjQOcXZDRnVxehAd/Uw1oDH5PylgtoXQeBjqPPVRj
6NGgUcJzotiRADDOB94u/pFHrhSDirjFiXODN08ZwLCldPC2kEKZYdGXUUnHlWKAXc9SIeugfrLL
qMR+A7rJou3IZInScIj6fd2gWMZH5W3NKnPnv70liMA2APvQ+mrwgOE3zOd5UBPAoA3Xnoeu1ZTZ
Jd/0tZpuy8IA4eYORSVPv/+1jtOPe+13OaQAJPhTiw7/5naXneg7qBy8PXsgyn01635ALLpe0z0E
A8eHkcmwtOXcntZpWA7l77/YalCCboOyfwyN/pMNHs48+xDiudwS+42vp9HYiCFL7X8T9a+NI8Sf
wb5zBybECtbqWtCSOnRxeB4cXnzVL5gKDOZDk6HOy7XGZ9JsHBjmnQFKlEKDjHVYc0agVSPFMf/D
Xy3cRjUdULq+ZEr0Qen3MS9ZF7nSlc/VhtaEiGu3URbf0X72TioH/jj7xOg74nlY461JY8qNx0hn
QRxNKUo0PAo/mHVO3rPtzmcAc7wgvqOsN4Y4p3hKcVngHlONicbiifYMbE10HCO4Rx0yUaGNPhlN
DN5obqYqDzxTVk6c3svFFHTyHj17s33CNcSryIXM3b8ErY/54R/RGw9fw3sPv2G3sdb6jfXTuiii
um8jHfU63ndzCnCbDzqeFqtmO4btPt6m80df2eQUMzbmvRggdDCATU62cLlfs13vFAOiMGPzr/GH
R4woHLi47q148Ci+3WN6Do4IbDXoAY0/ZEQhFGO1gB/8gKPeodVx27iY5ObDftjd6A3T6UOE7DVQ
3W6vxBXnT+/l8RXSvAppG0eC/j/hHlzZ+GXDN2UNdryXDVV60Og9N/I71W2weprsM5BgB8dlhTiX
YZyo+CSDlE1q2HcqiAh4BJDIY01egQiziVjP+svlO9pD/D6bMOP5DhYYPDU1fvbOPvYIfzxhjIvY
Tg9QnBqWcMcKDGwo8MAd2bIBnySTVvHmYs7SxlR7XHtMOpCWhXmizPEa+OABepuRCZMSWzfsBAay
CNFcnScnvMii+wjKMZMALLVv8XNwGDbdWyAMcH1quM8FrG++9uaPfKsvNjOophiR8RlIziFt1zAB
J1kBXcuri5ppU4QeknNTjjbRC4GNsyOciAV5TfY0jB1UOai949wdDjve2+IiI0/HzeKTva3dUo/0
SDMvcJBxzI5q/AIp/NAwNCZay2xgoe+IgqAd5H5zvGWAAqGs8utQC1T4E3/5wxfrF3aS2zynCujy
lWf/Dv9fwcd+fICGF5z6d8N68LsUuUML+PI6f3p30nyasEuQNyfGgOAe8vF25pKBmkOYwT3aO+1Z
k9Ct4ZF4csMh3Y+Gaprl0bF/YENtUcl3Y1TyvQfOxbWLWjqE9hGfowPtUE++v2OV/DSx+36LCmCL
BwjL2poRlYDVTW5C1YcB04TzW8N22o1ERs7Z3DeS/QSyuFPBitmbreU/KxEx2XBm+E+BM9HwHyxZ
a1tQRJlV3Fm6bGp4+MefFU4mL5sFeaCscp4OpuPJz24HL8QRv2X9fmyRhEBKhoVjMkzWfou3y4ow
/2PpvLYV1ZYw/ESOoYACt2TMOd04jJhAQEXg6fdXq/fos/r07l5BgTln1V9/MAfa6LXWrNUm6xfA
eOgruvW+2WfewFNRyaqCF09r5GwgEWG5hQ/CPg5/V8fgb3OrwYTBu40iT1jKGItSO0ET/Hod0I7E
bp92b4s0BGWaBdqwFV7pYAI+oUU6AsL6IFo1/Q5cPrx6cpcM9lA96SeSqXzQzF+ArCBOHeWg3Tyl
lw6w/CT1Sv4BlbtG+CM0eSKOehc4zGxMuT3JXGMhBgCN2WBZ+csnnotuxdQc/h9kd/ZYDfeTOyoo
p5JyEPHsq1sedhsiaM7TI3W9yHQ4cET3gYEQ9W1qf1DTAnh2MU1RQLQCDNeSHhinmJDAjschc90c
lZN62hq2h+AhboFTOauEuer4fB6PW10NBGvF/eJXDrbvKFRQoA5/WIkYZL1F51VanZPCOBZ1gFvC
zvx6/MgBd7WFfcslhTZ7R/zx7WPSzc3LDXYohL3suxhF4fACAT0GVsR06VLbCE1K98efl+2u2sUN
l31YDHvjvjHTRnG/g4qm6and4QbBnh2NFXZrztwfribcZs5Q7M4RJRGbBEsKL9Nu4t42L/xu1m9E
MIgQLG3UWNywcuGYw+XICLmSrFmD/4KB0vgb6BtOw2UY70lysvzN1WOdwA5AM0p9Bw9qAtuxK4EH
EsP6HcjwWTBUXAQxj66BHu5eRmwqtpVwdEE6qdpFOKdRvUjnJwn12HrdcMEeE/L8p1Z9OilMKWq6
bHCfXZmICDw1YApzQzKLYL1gN5F2gGkHG9CqGrUYK/DZV4cdjlpF3X693czA+IcDsIXF0jvkGIZu
lYqvC23RE4lB5r1OKou9cXmHpv8Kf7hYiVTiyVz954kfj7mVPezGiuUpQSQk3kuwWf2Mbgm1PPY0
yLHlhGn7EXooMaxC8OQa625rgSbLx5bU/oZ69zWOx8kUsZR3DZpMOxK38J8cjncXJQwb2gv9BVEJ
vxWn4+xJeIJBNCnZ8pDnOBXZ6VDPSAA8UfBV0AyUHjS+YlIMjcDwtP573OH9SUb6O2zjXW36tdvw
5T0RSMGLuwYdT/P0LvKtJZXB0uw2fDlBNf62chrda4CZe6gg4+oEVWgELbfpVH35DlU/GWZzZE58
7ju8BuyGIjhjIONq6NcUxEefYe3mQ/Zmt4FPUcvteJn3DMQzzAiavC3OcJRpcG58Tv8tOq9e7AAo
oYWIPBPPXJI1Vuw4Q/J+rotMfHaIfSPijLAx3SEfxUZES346QpIMrikXRNJY7z6Z7acdKhZjaAwR
FhGQx5YyInUuINfCM1b1AOMSL5k+pwWSOjjSw8rDonf5dfADXG0Sa7O3gxmyDvs0wVKFQgNDtPsU
QYtcsdr+On1/LMsAHwkgDhP45cYM09rOGTHSWTGrw2HRkZkxSDgfEj7cCgDMCWElov0g+aSMO1Ax
M9bEXVySxlkjtJZRNz5jl8AKEUsKfahRJOr2bn7DEuHG8jMpLPOePqRM9YseUITUqEXwCdiRArSy
LD851xtoDvPgX/HXmiRAkxjFtdiDBP/7R+J/+/IrAa6UQYDknEJ58d4DffVsgt6RJwa8HRC71RWF
5tuPt/LaVULB3jj74p7Ugy5DtixB5zfsFx8Tsf9Se+pBLDAAc5kBs5iRjgtPhoFrlzeP/xK/TzIf
szAPpFb+742gQHZHcfGKArIriL2RWM3yL3KzjUQXCu26PIo3vwFr+xoaW+J5IJHlDpL+Nxr5yt56
9N5/qPTI27aoVvjly70QkEY+6Di5vn/vkHcpWvYnIxnABnE77BUwgWW4gbnflU8UAzceKT5RTKIk
ChakBmxFXiqAD7AWL51iSAoi8+93cY2UjzOV3POQ/K8xxKaxL+V3YcuGUKJU+iCRhBPFiYydAl8L
bQr3hhuaTwoybV5TU8kQOXPA7rEJw0aZreWLv1jH2oisEz8yitc45PziVyn5KA2/cpqePJa1zef8
Gfa9/kIccwpvFiv/Kju+7PyGlS+1NVxlvlHbF6ezD1tYYyE/8UZf1HYLvKh0PqRWxlYLLIVuKOnJ
exB7wqNIUMWbSGXrYltAWYmMKYLX58kqIQGCGvqzl9r6FUphLtX3+N9twB2WJwKJu1w/gAOZLPEw
cptkOhYxfTHC8fjt+OcpowiQaeEQiQOoYDNi6jDiTJnPhXUvSmaZusmNkAM3XTEkJF3QonaOKH54
XXiRW+JoSCnGKyQKoFecb87tb5MUudWNPaGJYo9SHjZVbj2ZJJdURZInAXTMNoaci4smktYabw2h
dKXWkKkmd6Zigi4efalVY5OGVRsfcs9ybonkS8q/splQSnHedOS6ZWum4+ZMUps6k4J6czdQjwnU
F+xkujUpXgXTVhLEbEFymRADYifzmmBiCU49vIl45XII8C1p3eBNJCGzyjhWsXE937pyjMpDzvyL
HoUffB3GIcibl1jjFdrkr7cajzEtEf0wOx1nGJZ1HFQvdMXyEFBVxH19wovFmopyk8Lo8sFuSrzp
dFoi3W9MEsva+HPc8zGcFNhEksZrXrOI5lXoQs2uBuqZ9EvvHlb8+bFM+p1JguFRZ1Kvm90vARol
5tks7fX38qNe5RuIElwIZuIWitsd0hnZRsRFhd2QPfDqkEszui1ksR3frKHfGpo4jyY+DnzIehLf
yOool1686zLWVxSW3Vxsar6Uz0ey63wWJ9CttBSRf189e0eedyISnj3xU5RPLrkscSimenKBWl3m
e9xJkAlpiii30yWMCbrkCXEInjmR47wQS8YLCUH9TXtyXzZod6AbUHJJG5os/5Y6T4E8J9KcShGi
TlZHYSCw8o+rqJ85uwBBJkQOqfOpt5xxwWDUtOvpdaWxGnXX/H+D+VdtmWJUypc/uM0GcBoOp2Rc
/cPSMmAegCD53uI4KX2E2B1Jj8UnU7HhciSDQwDTaPDdRCDPHDMcYpJQ1EG881kVeORhE8Reh2cT
wwiduQBDmr8/YxqwV1yVFEjIv1iFyOwYajVp9w2Wo4BNohn8h8DTrXHeiNGExBrfMBjJeKGAQQK5
jCUk+u4BR4HDgtB5iOzYkDk9RbVSU+8Ja1cAUw6toYoPAQ7eIF81j/59XMGBknlQm7Qv8avFyowl
UjqdSw6L3PDzxwIukeELc4z/W2eJ+0dhvJ8U9ty+fJKMTTA/Iy5a1E4cN2hEFMZB8iyX8PF4Xrtt
1R4wYanbALW8AKqYOaEUuSOjQppVHtv1Enj9JlXjnbxZCIm0i/b3xzb40P0CJW03G2HNVrNqEfXH
zow2BsGn/XRte79vIaCQ/RxhOa4iUlW4u+PGBRTbq+6DTX2T+BLoS9mHPBnRrU2gbGeKRAOwU2o/
6h/6dqTIAeRy+XU6FXekFBh/UBP1qI2mJ31cFm7eYAoqEguToBjRUQdUV3ooX0yCLlqH++C6KNlQ
N0nhOugZdJS4Opx1Ya1XK3WjDE8ItyBsf+2lg+SSeaerEYFFte43p3fau/a8g5sREvywA6iAO44L
yVh29GgLJp33MNY9QAIWx1BcmTDPBh8b/mncdiDIjanBCJoKnv1c4NSawL9kJA5XSHXavfl3QZVC
vAFOjVRJIJMT1ANWfhBAdvA63w2yaP81EXiZnBiWYmFOsLxXkDpCTzIVIoMYI7KvUK6ENeMcOd8P
mIHgfawwyCYiYcrrA5sWmUGC1Ey6l5+G14ybzNqrGqm5T7WSYWr6dDw9dbz2KvEOTbt6MJ2gtks9
opdYLp6CMSaDRgaXmdXGii/Ejgw6octkMx5+wuumiQWF1r0NGWwJin614Y1iPeRNTi/GcksT7Bj3
E3sy6yLOxmHaWqk+aT+cuv24b210f18vb5qddADoio7sy/6OE2upAmAbk7958cAe7tgKYmQ5n2lz
jvPo3gjeY+wCcCh1c+qkhdEryWKkbVl82z7JiVrKgzNh7F+vEGq4JF9JbOKuy1uQ5aaCRwC6o/Pl
8WKZwusHLRAGstY3Ub9RVL+c1ylh7OI9u80DMqHDYyYfJF2k5/uWSr5FWqej0cFjNoCb5s9ZXN18
oKweswsQoBYKMFKhFsY3CDTTl3g0uURMv9eU+bYC3ACVydHHxDxjbFAhsn/ilSUDV8ZXryW/Md+P
9o/lL0dSgfaE3ATre9lNrvO0/6bkCqkWi6OomU0wofAa7ravZRpqTO4xYtp/wcc4j/X1Y/rbYz57
gpFw39TQQ/YPLsoU0kG2R+zbzK0Dz9QgBaaelJcmhN9LvaS5zpd620orqwDrWgPh7MB5rmidrQov
LZbopjmrkWTWQ5IEe3kgO7rGkg0VcPIPO2PZ47hLnSdPXHVu0ykQKtpVXKGIhuYxj/z3sjFqAlMe
8a2hYQ2VSWfwuKhY+0EG+0HZcfFSPEejLyAMEqSEH8uj32tRuPwsDP0IY4Eg9sLs32IqccsO5aa1
0cfFxpzz1Q2vAibXLRw8Gc8+aeUip8JkI3Jhc3HdljfAUDZl5uI5NL7Y579TPTQ5700y0XP3zlse
JKrN1eWL4IGp6zqsAXulwm6jJuoZc05fcJm5Mi5hSA1waIHeQ6YYTyBQ9gzxDxYJW9DR10Lb5GjB
f2Lkon89ddps2/jevj1Mj514+esquicQFJg55qkMHYugA61KxorDiHMmt3fUSDwJqpVEgTp+tOw2
WnEAG0Y9kOE2H2bqqssrN7YI3VuUPWs8/rZvHDrtaxjDEWAiAX2NnCOKw/6fA+CA67lbRNTRDOur
4L1zc7A5OnaFm02+KA9gc2hMX0EHwhuqLW799Nu993kQP6bYPOqYN/8Jhx6XwhNGHedbGrIXPBGk
fCcZnQdueNIEdrMpIa31usX5M9GP13lTd3jEk/l3WRl2h2c19uLhLnYfHWsHlAO2w4QsdXbTF/3T
z7/P9B5sYZJfIL61Z+VaMi6jzC5ejPFxrGQ2GPvmFFkGpn2dOyhO55SaDhdcx0CbFVZKNhQA1m/M
s/u604wabftBUQQokbkP3b4e37LososxaV5YX7vJoxny2uqv/zHRVVgvsEH8nvk20aAuKUnCkczp
4dg8ps8xIuKfLyy11fQn/E9qEaEFCmr0g0umRSi3P1ep8dGA4NZO+KJl4M9gm4wokSEhbJnA/x4x
4cLTkva/sqIZJjjGYfEdBZyH+AwG6w7U+6tmswe3+jjN441Pub6sJgWuLZMSZRRJrMdr2Bze+zvk
V/v3XqTgpkdQt0/Mw4ZxTnNEF9N/IahRurxfvkdGL4BsqnRw5fh1YWr7H9jd9xDXO4dohzGVbKDS
w7SOrbEy/WxwX8gAJScQJ3+Xx9RclyuSC2YGNQc0SkUy3kCOGP3JDUZLtfNjLlAxyin0Hs4X68Ju
2edTUJfWo7inn1jRxNmhh/jyv1RUtBXPKMjd/j2ElnAlqZWzERodQ/W4+1tSnUM8mt1DXgmi0Dcc
8wuTaA9udgeUCbdgtKqgZYbFgLBDv8u4Ru11zlm3M0YVdT88yWo8k950hS3av+ENAHUeQI6WBu1h
HjQB4IrV29aG+km5ejd0HipJjJbJ75QrDfvmNSGWjFthtPoe2McLKsYmqA+jiqdbDpRD7JXMgW4G
miL7ejbs5/qLgdH2MSyhyeo281SI3ZgVN7esPuXpFKy7bQckuB0+8SridqLGe0dWgrkQj/AcbwrU
hKksf4yY2dFUm1Wi0ogzCKXhPH6nN64dbAQ2eaz7EDMgg/R2MAvQPSlUcS0MCL+OogUNgyxg535+
HFL8a/OpUjh4HmPKmh6bdHJseDoSFLgZDe+u2uyLxZsdVhar8nO4KdA6v119A5OXAQSxm/XgsYFm
zbnxUqzGVvy3qZUpBDjFTly0+/nOBC2y2NObXfXIzdLhGEBV+Nn1ibvdpk2iOksWGQa9IBNvF8ou
BENN8e8nSlTyYMmAWXBXd1x+egQoDT3u6A6AZVJtsbtm8lvt8/FzrK7fMWZdRYjlXLcIUjbf83v7
SG213wF4TZwYM9G9QR44S5kxAFlKEFHfEi/9JR6cRYVJVg6deVJRyO+s5ynfdPiJkjplpScNedDR
mGS9eNUaUUPBHqL/hLHDoA9UDvfhsBMzfoH/5+tBsdIPzYGyrxYZFR9P8GMCAvUZmQeFkV33ChsS
K+nfhF1Vm7xRijglOpdJ1Lue3kv4WvZv+t3/OOdxcjdtNp+ILgLmYAVTts3saf/i5bScEo80ECW2
7BsaxnsYJT0ucQMX7p3LA/SQx/OWdrMVuwbQ+Ns2mG9EFjkujPy1BRwCdaqNvoSQXco+CqGOZqHX
uW/yt1NrNpHgv8RlrUL7uxPBBy8BPIApXGPMI/gzbHOGSTSbP1XEDW9ph/0YTtOs0dMJvyEtGUdw
B4ov/kaVcLmR6QvrL5oaF2gaLL/PrLxanzHJn6JVy87N8/P4HVSDW5DOvxnizAzMkcpyX7kUpWcS
hbo8gMayVmy994Y/kFkp/IUFm/l157CuX0ytKEDubgvG9OlKjTWNtqCSk2zwW7QDyK3yg4/NQXEi
vqoNvEVqBVX4shXyuoL7puiTIjJTD4BjwPGJcz89cb39QGk/pSHPV7wnYxNhGbhtukjRSsNthDiz
zmBvcPxGS+xOQ4Njts2Y7M7IZ0gXB5jwujS7JL3AeikfgD8GuDCUi9TDtTaAesq14CeSYsljfYY3
fYHkxHF4G0Z4aHUsXBKefZ448h6XO44+OJd4pjOy/QWtsDXi8qO0gwWlIfdVJhzc5brBfD7EyphE
hDsThqabQuWxWUdQb41T481MTsfR/gm15Y5bPhVeCX2QkzigjkkPpv3jUJm1hlCfDEs9aMBBTUej
9ce9bMCF+w47e0mcAqmhEsC5bUAPRUWQ7hC9Y8W1qTdNDOmKMJmxsbJ1s5RgLikulEVYszxRjcjP
AT0RzRk29RWuBhcTuF3kXhw2BIKmX5+nvFO5bdruIbVikQ0eMeeoQ+hohcw2dtpotdkMoe3/HKqG
1lqZKMTIVE4KofzwxPwRKzjB10NG/9i3Jd0nT9oWBD5efcRGocv6G3671FZcU6VbgxvoM3KsR8Cy
y6irbKBIgw+BbeVS8pjoA1tBKyajAjULFPYdnRI1JZsb5cgfKfcW3LqfXtTfESbwoumE/xcYG7AA
2KV2i+hVooD81vCDzH78ATvH8xAymNF9TLVLCXPrQ+Ne97FTgA1GEIjPXAtq2eNcBywSNja0J10E
KhHjJ0Fzc1AAwouGLehj6YpNUu3xnENG/m5vrjklqenT+xyoRNNZh40BWnxjzQ7NktB7kW4haoDv
nn4lAAfy8oYGgUwy0ykn33XnmCwbC5Oseq+ERe82YOTv7OJwZ//i1NMBKmlD2HCzbZgN4NGjNSL+
koyuW2QX8eS1fZSh5KZOctqDw+g9yM5XQfipkBV6BOaO6vC76TTof6MFWHH46iuM9ku/3re7UGe2
v69r9J+IWtnjdfoLWlGnpOr9Fz9FW6sH2bYO6tX7XJA58wvUDyDMNYFBq1FrMKSxuGhmGlTMljD1
VymGaiIF304nmX3CFJ0cOQ+UfaxGUXwWNpeEEzX94D89/La4820ozM8A581ffoxfvd+l1Z6y85XN
MQBOPkfRoqCVfzF7RJLBhDMPYMySQkleQfHx6d7WpbPNTyklIlIQNnLohzCm2RhjXg+FXwTj8Vl7
PNJUcOKQUWJ4gHBMjJbegQp7RBKtdYv05O08PP8ZBqDUG3MLPj2cYDBIYhqiw1jXlsmp7iOVhi1c
vza3IQtJdo6Q1ZXWY3V2MmwosjTk/Gzh82KfP4hQ4crOHtckMsvUB+8R3TvAqWKStINQjF0yCULO
QVkUYkpS7RmekxqvA5EIxev97n84tGWPS+E7XW7LN6Z+2z9fAHQd28GSefYkck5QWXf4kdxwj9D4
HqijQaU4I7dwXkeP3iiq+emHpGUdtvGUHAJaUEY2Fo7WJngEsqDxiGM6KWyhoYrDg1gPjX7TAcIj
D0vcP4lKgEgOugniwi0oWsV3REzwpgLnQbGqfYPzNPzF/Pm5AUmizYD46hNPzHbELsQFYP05hR5c
Q0o1zWfR9zjl29YHajBOVsEW3ytjgR6PPllcfDljnQHKT7lpLW+NMfULlyjxvcqWg6U66w3W3Ayh
usJF49bOOxdaBT044Dj8YPXeerxOoR0/wQYuik/ZrvlABSxFivPpa99ew/SreTxleHwd6xxV8K05
/nA2cTJXt3ho+PkjnROB+MQXkxPcRIbL/O5+aYL5NCER3/bwC+R9iDo+tpK3O0ATKT+GR4cML7N3
QAVz+rt4XKyb+z23WCqknYTbAc6lwtFnDxT5kfXixMDZea2ucUQwusVcaQVb4EgTYCjec2k4eTjl
q+DXbWfhklrAQdc6gbGNcupCjaf44ELVRbfI+ATF4nSY0x2lNEiQAm9oioHOzUNmQ/2a84+YxE+Z
xCO737NQnbYOPQ9No8jUfTq6l0+PQLbiQqAeRO5/otP7moWW1L2mq7ddTpscL0Xnh7jFTgvUQ2BY
rGC2LNCB0tzX974sMI3B0JO9/xP5/OeafB6ceQaxlaU+5TpiB2IsP92POUqbpfWg38eE2b5fp1Di
cCNjF/I4Akhmx7p25xJQAKeFsSD8daf53ZfYeTpANuoI+NGDE3bQHWOawWTAQe6FJZG4tB2K+ZOI
izY9IXzlDD691uaJ7XIR8Rye0umlJuX3qQWi5SwHHuIybl0MZk2sN7oca91DSQCkBS1cFKUMmWCA
rtM7VHW18tiw+zxoHXRyPL+KzTrarpt+r4esRFhqQh36uXw5WiJ4xWh93xckJsjkPIoV+9BejSBT
i4cGamh5SsLR4QB53endDMTce56HlkNHhUzy5xNLldlb5GDcS6izDWtAfqO8GqqkgXj68sM9mpVt
HkJ2z/sAVvX69wjYFYjQlI0J5AzYzKOxxk2jdZi2Vly+4DlCKvfG3kDyCUbIcp9d8Sma0Xuy04qf
HafBgjNmFm93GLXoLYyGwzkBcZj5Vu71lEN6dL9P9oCot1VQeFqUhG1Ete8hvhusRaI1LP60ffTC
OQNUEqR4Oc/5AD3J4Q2vX06F7w24/8ZQlcOOGaqDRPTA5oLyinIGlP2NsS2LthgdagwJqZgBTLdv
YfNuc4V6dnvDZaaFIQpvtEfgx85lWWNpQtUqmxaDMrpjJ57KWYH/THkUGyHMsV5uPQKhYp72HB+a
e3HSA1FTnXxzI5MEf2fTi4gyZh8jJZ0fZJUK94dxPjoHJlyyv6GzXEdYIqaRz76z/3eDP1g0bpH4
HPAWoAbBWKJwGrMX3QafcJ8zr0SnIi7LYjolmht8ZAZrwuh1B4NCHjxzBgQGN1023yg4NHbWgb4q
YQ0Rq81pxE9vdlkJmsciAFjs7979lh5e28dfwVdq6IrQa24mjXDSq2cTbI1mYjQZVNZE8XuDimHD
1XF6yx1Uhhi0tcs/nFKntzaxFmwFHnoDaj9HnsbtCBJ2JNJdlAxgNB47cIWhnpMfMTFYU+r3sJra
RrmNJ6fNPvtquiVo3YsVQ5OE/6APzN4Jrwe4T+VhR8DKqakyjDSnsH+s+vCykVuqAdGQM5jIry5N
6DzbvhhmnFUooLP7yGyxMUgCqYp1KxNxpAIsqCifIqEy267y7b9rGrdnOuJU55VTuja5bByDf64G
IJq88KjH8kBAQTET5QhJ+yWByWiJ3la64SCWxwMFRDGe/zIBmlaMnehzImAnWOLGhm7oTeXfy++T
sjgqKhMBYxM+tjwuWbdxKHJGYZwsxIzpLObHNnwswrEyX6kTyu+uCdZr5SwU709ozChE3d4PusmO
xLSuuYnXNwarEIUI1jB9A44ppqmLz8cb7nFY7WPfzvCzIaYAHCGFIgImHKoZHhOGyf1fE9ikQq9P
Sx/G3ReJDPhP/OubwRITJxYgoKwZMUPgaek82UJphXEUY0xKiF0wqgntI6gReMH5LUCUNxLcWpEL
Bh5ia+eKt3pOZLrXUBzUdKm2vH37HeRTFBkx5oIqUgarydPd5rkxdwNUxhykpD5QrzF5gIhm37F7
kiONtWwd6D/oOlv4ISHPpQXgsB3pR6wMST2GQ1La74fP4Jp7Py9l9JKi5GzZ58Y0huVnN1L/moOR
I47HcGg8vVlMdGasot63YxMqx9d5N4UNoZyDZAC75fN/6x6H9Q4T1XB3+YSH1OPhkVECuzpoOmgk
FuFqwCZI1oJIJt25CDenhdDmQ5MHlERaWNwQJkkHY3zVnWNQQ8gppx+AvB68uggCiPfk2WSQ6qqr
lMxtPg+rpvJvU/v5vyHVF+Lgk4x+DmkYBcCEcie4Q+ue03sHX3siNswGNcF6MMDKCubr/RD/OUgM
YBDxgqB+EhrSP085zyHgoqZrDtSARToCl+TqVi7Vw5YS9DmOh6/hdxkFFJ5Nl8nFH2Ein6HbsFBs
wGL2GdoN2OejYTxM++sOeKVB83e1fy77GcuayXy9/rpbCmh1/REcGavYREDpn8tN1iR7Ou8/kj+r
KlzKGrMk/F2uc/pKlqqtHjmoGbZQMSchfXTbtG6AQSE9bs2uKbuoHDc474dIlzigHAjIvSXeY1vq
OrF8RCI2EL0NLrjsToO558iYka1rgI//YLmm3oMeMNKvDuUVJyYVJdfNYqqNjgS3STl13d6WxAuJ
i1qjpEKrJVoGsTJpUjyPDlxTMRH14ZVcMRAATuaR8pDxeQgAgDTQT9iAoZgAYRl0o4WBGOQD/Agh
F0LFh3vsd/oUUa81+ZR/DAniX26QtEc1xv7+dZnRh/tRiB5qjSVg8OGgYPiOwAkW6jlaiJqSQacz
1e7OjY6tRVyQzCHLYIf5IvN0EEanWHHDm4gKdCjOt362bm0bZxri4zlfaYDw5O+1+J6ThGJljjRQ
7Uk0wJtKTidLljN5DgQE10w8lTAWBeaEedZ9QRJhnH8GucKkZ9Y5U6YjP9MsBM/wGCPXgC71mDDw
G7zPOHn8g5yxyeBhyyZXIN47dSJAxI5qkMjWgbOWBZXgW4gziedccJISa5FBGE0QR4TIhQbOh8re
s0zbD/kZlsqegRS1dNC8sWdTXUx9LnoSMNFpbvKeKcWqhivpa/DY4jCSNxztnG/AaAPK5cJmgp9q
ts7GFjsaNH/mcjHLQgdGnz4WN9iiSEFsEzaA5kSac06JtWFe7X3YJHNntcrwhYIXxqOM8Ja/Ddck
j5yPMYRoErbvsMidDpV8Zm8MPdD9OnbqC67SDEItBFrdxr+d3fp+/KyhwtRI2NThYbSVAK5FTPKQ
djqfp2wWMYx5eHF+vBA27O6k4RYCfaqyNqtovNkr/V/Y7O9TAlA3Q2CGCVMLiPtM9xvhG9+UVWV1
jd6w6lcwtVTd0SFewyrpWBF9ojn47Nyor3YcKB3EgX2Jxy4m9yRAqxLLYxxcvVL0Ii/bpO7TCFC1
fwOcYG8a9A9Sh2DlA9qiP1qm1gvCIDFepl0kbkec++9qN983JpC1vqq9gWmeLzdVv9EtIZpvGPEi
r7KvQmKpRo83W8J4ZX7IXAVpUKcGGUznTqhsnr3UHas+6wSmDWAYAZh3pxJDk4ZdDTCdLMVp/tKA
d6Cj9EyLOR07OFw/hzIb78E/YaED9tvqrPPZy+yMyD8GF/UxxYWGLB8Acywk6EQq79UMO+SE3SKP
SViWDRuCOb8gyKjd55jukh2X/ENmx0w0hgZmZ5zs58qyF02YbnD2u93uh64MmoyD3SVN0+DKBQ4w
z6gixil2Y272oTk8bqEBLp5zxDgkFlHd8zrnooeFvaQym/YZUPj49NjigBxtlR9+cvP7Dnkn5ouM
5r3UCBS8CJnOUOBidCrdJMWdv0ypOQiFKX9QKhp3yUuRsKDPB6xu/7W/sPF0fweWSxzhEd8qlK9t
9nEK+AO2i9b0TcDnqCabAX/o0bYHjsrQwVXg7s6+P+fz6daYYXGZzX1FaqIMHMvSizPeMNAz7cuB
cgsVxf4BOY45TFDDA39ANyELAkahTPR/va9Q0zATI6OB7hfXKZCfBGW80lWNMCPu8+ompq+1fI2p
Fe/36jAg5+/fyuS2m93ned9oCwyzex+4ZczedE0Gw6C9cqg8MBp/KF3+WoFTBI88FjgcQkQS0vr9
zJluRa8edlrrX50wEWx52m71y70mPahIqwsnUZZKLUdN/D5E0aDRCe7KRX13E3OfAQjTKb6QU7/p
qDrBrb1+PLqZ/vGUbOdUeFwZOLa3MKRNb067mOks7caVJD190Zy8FYq2ElAaC8ziywYaTZW4p8F4
LRTmHzuOCL10P+Uw2W0jsm5u4YvpVDUxCnDBeFx+YFE+IEERm1mDMBi5hivJKFaooYrjZ/M2eWnJ
Iv+G7d2xfdXdsgFTUBkqPyyAjs1H7asdiJwxUX2x4SZfJHZq4mPc6vxSP7t3Vcz1dIgc4zgu+51r
7b2vnmpV7/EDCcuThgxih+lkjfX1tShRzFQY97Qiz+zHjFTVmw/w/KO6R2SBc3CVzjIlgPlDPNH9
Tlbq7PPZJNfjTYyjjdJvNDEmnprSH6SYJ76HLzCSndlrNbAUmurXcbvhq7Bx2mVqFczf4Ch+Q86R
e5d3nzQoyCgd74oFtvZte1Ad5ZnAmlcXZ21gLywZaaWwqKVf4D3bML4oGfUP3srYWKOGCVVCMoje
LWC0LTc/2LCpezxPX/aoGEOvUnyJdqHMyoa6Vy3bMby0+3rOaLz7B4nweXPhTr73nQu9S8feLdtk
N9M4tDkjWzfvVkENJtz7tt1BTjPgSnDwQwja8cZJTqIa6xTUFrXB/pqU/RYbE4qlrFobXEnukQJ/
7H6oMdiN8UFgulbib8dQ9ldyXgTG7fggATWo+D6vu//Q+6kKqIcWlRQsFRo8mszrkjFrDswQFYF+
bTnH5vjRCHVl9CIKQQnj9yi/d1giYdXgCEMp2JxnyaKOwxzUF4lNU19ed7Z2ZVzae8Gq05wfYb/X
lRJSiBiQWvC0s9OWq+vzhq2mPigxc8cIGBW48/Jku0AVonkPWFexj/GTyTaH6fn78Or/1q2dm1Yj
1DF1coq5LJG+wJCRtvQ+wdyq1Z4Y+l5pnulumt5NHRZIH5I9UeqREAvcXxEkr+BbEJxtqsGHNhGN
ys5+aQCaihdV/su/DQCtEJShPB1ei8gybuOqcM/tr4eMZofFoTAV+Q4thAXkRzsN2l93N269glT0
0xQstaWReksj+oWmHn4E7/ZxZ3k93DYq/pVw0cSgcn+FvKiCQVVdNiFfueA3HWr2IR2xdxdBk9lD
Qr2HYopHX3PKqVnzdWzpCrPXl9M5qTmS2Jacs7HPcS+mUdBSG8uV6A/zNimTI8a4ohhqEJeSu+OO
1W9MhvvcsunPJ20VAlUw2w/7+gANWuaN08paPXXriAOS7iidwG+eoMx9PtYZsqj/xr/xz1Gf0mXN
CmqMBvQAUz/7+JpVrXMER62myF3stO2hTGHDE4FKbfeREb2pa6dDg6DClrVqSwkjBFktY/mgboRV
rpxxubmuxmdqcC5TiEVmM+z71+lmmNtdFBiBZIDYoqDclK4CZXz1dh79Pj/251EEBWdyjUx3+iFm
uv9eI5TiE/fDzLORX1Fi385T0z0KC7V/153Gtg8zxwjkRT8vKX5cLev+7kdhloURxfPLPaI66vtk
6biWr+d9jV1728LpWuXFrhrbXWCQN9Uk8L3fJJaSYZxu+80w49GhfkLc4SA0Fn2SMi9sn5j5lTqw
xugWFybqbOSM4bn9tqZ4aU/jp21SEofHlo8mxxqqrk2px4Ws4Lknw994jH07c/LzaDvoXfs9gQEB
8aa9H7PqibNbGAsUqsfl/WmvHWPyuIiinyknBmkU3rBfebC+xJYCPS4FoWIMxpyni6HDFn6Hs454
Dm9CjFrev1DpxMmJZqgMhdIOr2qB5VzVsoQGHxIkxhVGzNRmETpH7iVlK9fU0ocsA1LwVsxtn4Z3
TnqPp30+K5sdY2fpoRmjMYOmBkzsM+qGCe4LCV56g5I0xXa/XW/uTT/pSIhnCS8QPtnSLS554scR
mTIf94qjTezc6HvIku8/8jB9jbM2ejpt/WOH6LzmNbew38lCdZL/KLsV60tZk03MOnhEvol6jmEV
mzDJ7MQSPLpX8F4sTYMo3sRZeLsf4BWZTezOxkqzx/ux+/3adV3/yOMoRq4/83xMgmb4jKWgLJr2
sfkdRHo/ehzu796LjXKowHBhlH73NXPZ1kZXwtAXV0fTMGk0kBhwJmHFcNvoxaUAWqFNBzlgn4BQ
U2yu+YrxHayy6ZUmtPJhSlTIILb4d7HoM7es+3cHLwgV4bTB99k1LMyroLtAU2JwF7Wd5DvcOU1U
fkCqL+/cyuGXJ4CDI+qGDyptKJhoxtAA4GNu/YAwRCqsoL54hYondfV96eNIh7jctAvocS9aiofP
N5wqdz/inoGGvf5j6Uyb1VS2MPyLrEJR0a90N7MozvrF0q0CTjgh4q8/T+feOlU5yU5i2NB0r/Wu
d5hd7vL77xJypTmszPsRQHOD0qvX6zKfhp3xejs9lJnr9tc2N7bF1JqWnMNGQ1XNZ8CEoAXkMy0G
TP4P52/AucRUm37XQb+kVc3Errrf8Sit42cz2HwBsKBz8Qq3RoccG+UPvzT+2sM/c9CevgNeWcC3
ZdRa5qPzaNs4bp+Bd8asVtDE9ewSwVlw/XujaGuKbPzAVeVyJKbd8lCufms48CmDKjQ92lSQru1n
47p4HhDQoPUcUBaCpqHdDA8QA0cs5r/i6XUhJDoX56fN6kLsnA8m/fzOgZQ8/65eAaeu4h1jdz1s
OAPA622sE469jTxWCKSRhYnnW+rXdZ4/nRxF3rCRQrPGrKFbCxD8n4MJEBxPy+lExBljWOuw+yxS
em7d0CFYXmi+DCYomlsxP2956YEwgNoK4oIYSVp/NVfxwMTx6jauw/PP6w2eTmPjEHclrgssK5hH
FfL7dUl+NBERUyCFdMYgE9qjtKnHctSyQnvT7TRKfsKACPZ5E7Dz4q07j+ltmpPrDWoD8eWmrqSm
M18zqcofZ7ByZgCAc32SxHl3GahQZsvHvFKaeoKzKBUQoFvSAOBk8YPaNs8CVkXvzuiZecMvfBzO
h85Gbxv/3hkNE97vHhfyBfbiuxQ4nxBJwh2BlIbAqyQnFDuJFWQCv6ynBk95N92sOLhoLXRGlubp
7sPOCFp82qTTfYsS8tUgmLR3rBGJk2yFZzFZOHijrtuKQRSDxSfoWr1OoYpFb/9zhS5AOyDDMJyc
7Bn8mHEfbM++/vFeMQiUPUbq7lOIW+GCV0+DIJcGwU20nB5pT7WNEvJwX5+dB+IRp90IEb/TZEMd
IaRhfq3/uQkY6MODlnz5Kw7unl00Bl9lmTf5pMlBsIw08G6feROwbM8UJpkbGzUtBgGlTKcdrqUl
7y9n1T/OTFQbswfznEI8iRqARim6WgwekIDXD5rFJMet+SM70Mi7qty4lPdP8SHEELm4DiaoFlB9
MGykmbirpLI7o57aG+PbH9y3Spi8hhqQM9Gq6R5LGyDpCVzeGN2fPivwIU2WHYovuBdgTxjhwNVR
xw/sdPdUed4Ji4xuS7Wbwuuv+pLf5r2g3lkUjGPO8kYg2pfWjxmBBLi3517Q8/AeWPNKawl2VgcZ
1ZrsbcIujKK7euuu1RqR+kACXC67//iXsrVrcXeASPHVgfYJ6oUH+cc3Ouvzb/xsjE3cSF7ER4lN
e8C3aZWY3+gpWgmdsB6bzz5Tuia6fD1WfsWP2xyOW37ENc54jQFqoEIUL9nKMP9oK+wdL9in11Dg
SoCD6PlHZ2Vhi2TVdvM2vD39HE5Vlo03PLzHz2uT7Xb2ntitdDRyfQIxZkzPLDk8NWX4wCnrQuzZ
g2zab1Mnzxgl+zrbOZHMN66rsc42QY4hrpXKzxKSQKmAOu+ZgsCrXe5/H1Qqy4EmpQIuUXxi6UOp
szADdFM2qFjDBgXDSt9hFIJkFFsibb+rPf/KBOi5Pivo61qGmNfgmvAsDJsTEujv8BvzSb0JinA/
6tS2WrTJPVQ9dElq4VKsjvqDyokIVovaw2iFZjmgmlksGvM/LfkBh/QOAJ93QGHmvqgapvyjqCTt
nGtMQa6hQ+CHy88HY/+H8+L44x3Grjn4AyvS6NhX5G2EgSv4iqvVEwlztaTqoI5sDyl2DfdyEn9R
N4+wa4HgQfnbndQv9dNmt58A9Z9Loei6b3sEIwoTrvF7d0DJ+tc4uCoqP/YqWpwLnAlQNzIpG9ep
2xRWg5YYeV1cMBuhciDHUbMukMghP6VpoczCf+1oMMCpYQEznCgYcFwmHxxdoKU92JKLBrP+13FT
Cx44k+oSKprdyKPlOh9/mI98OQ00Zt22JMvtzXEuljpTldxTNG7gxmGPMevgsQXgSVrwwZE0AgdR
1LXEgOfOwHKJTercGOOmDKeN0rw336HwwBS84LqwRoGPAMywcRtwhbMpkAfzvrI56L4cLWrsMTRn
EXddkEnWgvbD1qQGvj2uvxYVgjG0jZlcwjbHAriSbYQ/7guNmqYO9Gr+xvLKKdQ6e3rGnDaZE/Hq
nybz9pjv6Y8VvYcVO394yWUW7tOF5e/7J2kVzjV3vGdXpJQNdtLxW2N61eQpYbyHVRKG3djbAO1j
L/bQ0cF93+u0bUZPId8idtJrmqjhOdbpHdw1bW/YPi6XT3gMa54KCAdvA7eAjZjg7WWTz4YTgkCF
wWfSWB33/xucc3oRUABMplX//+z40d3aU2ylkGlpoGywZFjpiUAELIs4uEqmBiHjcDgqhfZ0lJQb
Lfvi1W+hkwrjS7yqHFvgB8RgxZpw7iZJHeoYyPiUCxW5CxekktHN3ancqev+CYWzcN+lZ1MqCNiC
+z5j/fb4xHa7YmO7u0fuT21nSfA7VJixkINzcfcmm15DElvpVWHSju8S4pTdwtX/JLpISdnMwIAq
+I7YHFPX442PpLkOmOG9ATwsEhXh4406rbhCLxakP79rUDp8nCdlzroSqDbSb4QYCNGF00rSGLSL
yuI1fv/VvxUyn4kWQcP3tthM2MRejh79CAbWelBtNRkss3yHm0BP2zvhbjNnaF+bwfo2AlvJRgyW
Xz2WV2PYtSQkrV8x5BW5ZcpoJcZ9lN8gx/Lp4F7thPeHlxk5i4IvqcWp/FMVbxXTHX1RgJ9rxoN0
Zbnd/2NWVFeyuiJYmZGhTAlKHYJhZvMxyOrFpjVttaEAFUOe33ptfuxdjRPXZTKlmGbC1ymgAOa4
7H+SLjp30dt4Z+EftNk0Jg7aUbvPbX3jU+yM6ZAawv37feSBn+LCBKcFhIBQZlSJlDVwSNpsddqC
1WJEkWGZ2MYoRvDyvq6TTa0w7P863IXX8d/0EjX5qmnaCdxzGjxei/5+3iKSesCSZoYOxRLOWhd2
AVSFbwSDLU0KiBMwoFoP0aZ4/cqNa5XuoPlz8Ct7J/DMO0zCu/OiBpxU2Lnf/efwPjTvKNDvWubA
Rn894KLeA7WXh95nep61YQWmAfMh+BAIOF2C3TqbMB+0LG0Ofi1XPdk2aXDxJa+wpdBwDuBDmbtX
/vSb3qErK2ijqH3vlBwCAMbCv0Ec+mPdPLpKi5VVk6GAnmBO8ZQFXxk18BzGpkZ0OkG34T7zaZc2
Q8JG/2Mw8hXXCOcoup8xggN/1a7BAOInzjXX0Za3D0bu6PiZ6Vdsdh9rK5lMAS8qTrx0CjKDYjqO
aAjQEuMmAuPInBPu2zmKrhMjRBN13zneZ+XC2Ig3VptAqqrxlsdTpTJF3YiNj129bcoQr9xtxHW3
75N3OX+TkR0Za0OPCu4n2eFbN8J940btUu1y+TxQi1ByoifyAvWYMlzXBVpNlOn28REzC1rTcHJf
oxOxDqRvUhbtJsTDGhvnTQX3neGRNW7iH+cUmbu9IW3ebnUJKO4vO+7qqf0Nd9YbJFNlyGIEhZFW
zFld93FTF5DdP3yUMEcHuFhAv/2tjYsTAeNzklY1AErrcDoHi3T6Y7upETA3QN2ecpWfo0XP8ptX
1XR7vPkCuM1tTd1Dh5GgibjuxvCQhh9MBVdd9DpslVfXn2baJlrPnmu2c9hQZCMxIUGjcpkSZeeG
yW1WgTllbuE9wS2WrzmVh82gvywYiN/oaYC//vWT4BXMlJnnaiu9tXNVND+YSOAxDKOQ+D72gis/
WJqZQhUH96ItPr7mLtEzaydlhpn2IXdvnhvFKuChoWXwfoOYmFmae0oajnTaihPqJiivsEKYurND
QQphiteN9DAOSOjaxpCgbEbN5MpGxdqDpWz41OZUF+agF2W7GoIxsiVajUI0Q/Bsjo8+Ui8k8lda
lSa0RhwqgUReb6TNL2zT5VdzQZ2uHhJqIxsdgEG7j5vyYcpequW0ZWitUjIVGMD0o6Ypv6PGzdmI
pHtXDEAhu1MCDya3WYvVOLvUcjZJnclktiJKDfWu2oRXIlzaurVISlCiD/Rmna9Dou0SdVHQGN6m
BfUKuwbF6qb2ra9T9+I3qblwA0kNWc45+nVYh9PH94ANohgcfDCOVxvvvULQp/MlrDtK4tu/mX3B
SKqpZ8AthKw/2FWwN6kebmzRsHnYSH62MUejv9V+7a+aAA34rBkGhB9YWxB6iV6Uaz1ROjMfu7ol
BRIvAlMvKNYxIz20U2SgmSSu9jkJoSyxH4a647W06gmOQb39bexhbnHzTawiaGBpF1udhQEB4Rya
XsUdVvnXT3MP8PYZDNtz9BQOLN0v3SSQPy5eHf73/OgT8jsBxyil/r7RIdL+2VAuHomepn4XugFn
2M06paQgvXlPHBhaOTOXEDBHP6cxXA6/U5rmM0Ix4hLGmNuF6Mm108ntAdm31YXUDKYA6lAQkoFO
XmkiONyv3aaUuvdMwyHlFDqxSunzT9tNZ7ncFaaLPeMUv0XDZ9c4Lk/5DGrWB74Us/efrX1axl2f
gvcduDYvKuy+9fIWwfXT0QbOBbKP6O+mJWQm8iuA9zoeQPN1NvWreEjuJxsVRhfaR94ZQwBpYCfr
8cK9hDHDHZdETrwWiYWjZfD5l/gdrQmdsuf9ENBfayIP4aogyzIX0ChJfeV9dODWkj3ArcLucQd/
HJgdks2wvaVjbjKTNDVFGEk+kAbZIFM0Djo6cNjadrcARqkFtFTDXIOb3T46w80cOh7JguxWNmUT
ZJecu8wVXnn9Gx1VxacVDhXQ3SUHYN6TzOlRM5bg6yiG8RGDygrzmGeNkDJsDZgyGet5O8Ep4A9U
dapDYWs9H8J6GG6Q3rk+stsNmaXwZs7RcmUgr/+Iy3zymuUCeM9/PZw/IdSkMVPHFl4RvvV2Ycih
9nu3cLLlq32LeEX95+drrl+XS+1aWFAIMTKgTRaNPt/SZQRQO2YDS5Hq2lN/RwU7hCHicNCz6PwN
tQrW+BCPWTxIsxMOMc04A4qCwnirnC7eLMxFSLlZUWZENAz5Jv5KKo0iZkuClOxiu/Me8htU6CD0
Av9v1KJXlyjnmtigf8OxUr2jr2zAzGNzZfoNbYcIMtRKXHULGUaAdTLXQWsGZ1qioKAwoSl4y1Ix
DG9d5ZrAs5v+Dd1ToBPYjMDscK2yl/UGTwPQA5071/lbs7Z1JCkmpZoli+cwTohH5ApzHIlJmL2O
15q6+K++lOFTojy7Utvrp0TTwQFxxhSSAwRXWkF7o1O7YPIj8FmScFmxz0zmsNIAnk27O5uv1//s
kNwO4pLdd4Ty9flnsjSXA+cHD+eEPmip/xLU3YGFHAxvH1BS0HMotf/OMRocLgIwJMH6VS7PsfZA
b62TL6DQz1TolXHQxvCDtNGK4Tn9zQ2WFwcetNFwX4YJP0JGD/mElseOjeiZptr+3HV0UGKEiWQZ
gbzzdJDDuw9t2EBJY+G2QBxku+2eZp6266uAfB3wolvwxeS7B91E9pzZ9k5bceKYlBdOhW5DlEOM
JPPRirMdK56abrlVgv9qQxgg4UWVKkg3vT5TIrsAPANT1TEn0aIA5VLRbRvHzxiXiPMkObWpRiGI
VV9Mjp4XkWlg5F7ZBsgNlDtSrr3jBkfU4VlO3km8Wa7uN7UtHHHECzVnziczIGrnNrgRimlKPvk8
Vf8GQUDpI0ZSavRM7dGTDp0OaBXfVOABk8pCzQf/Rh3BPIsenpecEu4uc93SnkwU30nMHfKgy/Nd
vzGglpX9WtzdSTEkm/MeB2JiADXhnhOvflSBcDpvii6rhx9PPdGVlhFSpdlgQ7XN9JCnRqNJ4vqD
+u72dfenwWWAf+G+xVteOnsefAZZ7KFunI+LecPTTvuv47+A1OLsXXxQZLjeAF50p0/AAZGWDlir
zwOv7HxIOQypWgEFaxNGLBYKvpvKtkhCSYht76o23o6As1r3xJf3nRXUcmgZ3D63DOGp3AcTigDY
R9j+EM6OrxhekEdd5bLe3GNnD8NuM86Hz0Fml5Nt24nN2u79oe2MMUjwGqPJ2dHfMLWtz3VNr/Dg
2Bkd0xmwhMtAeghC+YYzNfG4adSZUxwcOXz3HbY3vE/dJRIA9gCJf2RqHzPqKhoiEX/mQkyOL+9Y
YaCQw+DIVHmzBbDZCkifG1/rnvnhBMcEi2/uSsfHyozV0hGit9wGn/UW7gEVO1Kvs/CqG4hlpp4H
/fEQEPgR2BDIsB0FPcr/OF29t91l/lYfUKYA2zbvzi7QkTzsexD3g7hwgkkqE3OE7TMwOcm34Q/1
NeyNGjs2YuIBF2/C0oYj4JowGawpj7fvT2oezsNtEePadM6LDmKMBNkjdj2iZyiTd5S1wQ6BW1h0
MheG1qmNQJ+BKPuYNeH/n/uXiE2dcxm05jzGmRqIlZ2sTy5GGdeoGPF9VJz2D0CuMuZkoAu1LULo
oOSwqWkchQn5sOVmPsSG5t0mbZJx3WbEwbK844OAngFHlOok5vsP8iha+znNPqy3JQYB5M09aJmX
Gm0vQfBNzVHCW8DbvSB/o0HVXPIz54ZC/QDepMPFyTbTTHOOR/e1ZqJ7G8GiAewheY+itxVQ5hTx
g3WifZHg0oNTDdDwcRgwT4MnfxHry/RUh3wfCO4rBREJakvBJn6NDQqtm8mn1zk+Nd2AA77dhbYP
uqS9tAjWmWqhA3RSXQnIx7gt4Pj1+ad+Eup76u0uN0QJwz7+fTfV6Sj+kZY5pcdF9t54+oAalrxW
OuDsMtW/Z0luCkMO+xLxtQrCU7QMKxF6MKxgOYO+wBwinTAAPjnq2E8TzWdICtJg5/sb8lg0qPQh
xdlddhA6fGQeA3QtB5Xw5CnxvFC/AQNK1S4PiqOr1vUNEiYkYg1tfcCtROtrKIZXE1JoBj+OOjzq
6TUo9Ti5XzO/mlWlpDSl9c6c85phB84rmlzgMxRkEKQbqHJ2cnwT+ym4LfIkn//MJ54eeAnOBTDZ
mMwBi+rw9PH0RXnGsOIHM/jn/vPBm6IruV4U/1ylqeWapkuRTeXxmDvLf7emOfk4FyiwHJukQFE5
8XKDR5t/ZN+leDgAvXgEEb4G5w4GWGWl3g9FyffzuEc6L6dTRb2pha7HvKvfDX+BP8a5f739oRnD
MB1fZzuNKf5WLaZ+pQPH6wpep3FSzYajrRt5k/sAlF/dD9Zq35hSPWilnAcYH1qlf2tLgP3zh+2z
40OhZmXY5RPFeK8rhtjOw4QDhbLLHjUBZz7yXmrkEQc0bhlarkXZqT3BemjiRm2kx7meaN13Bx2i
kBKcy2xae9xi7EVN7JP0Oh5jzjqeGuhSvpopeCA/Z8gcjOTiAuSyfwOLqT32T/oSbwJD7m4nuhkB
oZxLZoEOU3Ey7Cmg14O7TCSjaU2fa67CWx5aU3bbkdUR+30/Ku0M7z/Rp12a/tPawI68/OkOw805
23TbQdUNTWDDBZ4HZH5v5OFQr+jmNoxmGc4iG9zIZ5O0MrrOMQ9j3FsxoNQmqAqnYEFUNFgr/ICE
dGB0oxjriD6HG1+c11qEBO3ZGQwZCsDLVEhMIr5TCOT++Lsjpo9hNetvsNsNOJKYnWnTqOswU1Aw
OJXkHl9PNuSW3psnJ06A45OZC62qV2ykx8EhjxeG1zY76dk5S5T+Z144PC8FU518SFf3uSGefNDw
t2Hck/ZGiqHJvsLmHCYcPvajIWfFCrsiOyCjdMLWzqjsJej7Kru4BzexN+3fxLSrAF8G8ms06JI8
37LoOb/RnE2Tip6hCqPhLWUpRzT0IdaE5kaip7Y7GIPC7NJayZcO7Hls6+OyBFEny1An39BrrUEW
gZKXbOTlZnRnF6xk4+yAMWJ5I37nCBP7vmgf08vCLPgK7/3/i2WoZdo2AjeWWlzOjhGbpuwJA/Nh
S10aHudeyEwJd1TWhv/QSrzlnQk3vldPiNw1v3A5eR5N1XxLRNlPJrSfweczwFN1swELNKh4Zuxe
k3SY7BvRvgyWy2s8GDQ87t3qGHTmgmqjH5GxttGQWBYcUeJUsMow50q4lAHU/fVap3QRDl7ZzxRk
smYz3Lzt2dcNOuI+3sLj1UgUHToPlgBwzQnncM5+LoGxV+dDNIFd6jFq7+o8EfBDEyZRw3DuD6G2
WUiJ2t5pH2XYjpMGBy6I3HnZko/9vXCfCGiRNrG0sf1DrrsC2SqDpugfsXv+uCUdNKFKcI8xaHA+
vKSaEmMFeRrGFrQdd9tUlIfUKcYC21rGsFVERKJaXacxl5LaVD24TurkWLHQzocj1/VfdPIobyNb
ncJnYIrteXpN6evVlp8H5XCm+gkF8C+JFHy+YNsLg5YTY3j1dQAMb2e/h9Pe1eeAAk7GFQOzBm1D
j3tEJReaYMWjGx9GrRH93YQSGq4O5r7PZlK2jniLbx5y9Ujdqn2AkTiPt6lgYvidfc4+qyrDXpl/
rKZ/dWHi45lgNzFtgvANSqhWcFvIU7yoiTZe0yazFC4UUkJQtasR06uCoEDwVAJASxFBVxkdPiFe
7wqkClb/vIWzIswX2GrCPOK3afecoNEGjlSN5MfTertBQ87TWvt7JKh8YU5goRLEccWGZEbx6rzS
qKMh41OJpTB3w77o77yRQGlRmNWiWmws9BUKaqdJ8BYnb1sN2RaMu/zN+KW9xZlcLe5MCm0ljunE
a3uX9YQxCf7k5+lqs2zn9ixIIHgx+1bawBy4DXMxtRWcuQlT5HniTUyQUIF9O/e6ouDC8rZnT66M
9AaUf4FyrTXtoB/ftzGemaIx8gw+rPCFuEoFVMdcBTfOlL+0GeKPLxUXJibUgbp+FUpFf1CwXLQT
q1cU6/GO4c1OYby1ozcOll0fvUUUqYYlV4vWcNGa/qEVoEIadFdn4BTgO9AUzOHGUFyYlZ7s6e71
pbo5LTOxQ4Iy7nMAnud6G0KIiLc4WjxI2ni7ceLbfmvUnV4re5Gj2jgxEHA7rGJc77auijPt4/je
xqlpbw1Ux5l7G2NffOIZGlnMUoQeQicvGWfwMsga+Pa5xTpryugz5UvfOfW/ZqmmH6aaPNYtZhOl
rRRO7xhJwrYZMtHq2YY5L/woKpYLBqDTxeIDf5DVL3ib6/A58/alCIlyXzLruu4Y4SX4lArb7aM/
G0cuVnCr+D4Oup441szXdAUGz1i318zN2Dz4l1pLwGg29UxJj7Ym9DQkTr9Hvc5vXGx1ntaSPpVD
uyfhlAgP5O82wC+5ZQcrtXL/NtFfPVx0hwsWH39esW95NBQ/cjD3nhdoj3mltNVqhd2KphRIlsGM
VmZBxAB1035881SzYyuyJPCBZgxX/rl0nVAqqIp9nr0OO/h3PXpQvtAumD3oe3jdxRm0CKlmnj7Z
vMnnI2coI7bsYjFWttH2G29hYzxaej6hfXwEN/VjJiviQ3lpcLpSxXcSGdiabQi4gIbVGfdAZ2wm
GlEbpcBg47EIxggXC2Eyw3AyWh+WWGvkWsItnVX0irSdbiryC40V7x4e96PtaqRUfB31lkzi2S/e
3AFuDz6RqMbwUB2xNRBxjTaJdHel+IsaSmXJZyl3KrL1ynZzwc4oeGV5JbjLSP9+oe+Psx1zen42
asZ/H16Rkx14nMDmiHbfa9FSqgh6I3RRNr508AUQpmxJ+DxSHAT7CvvTiGIKwNRzqFA6SN3tw4h7
L2IxOSVsFdyZhbK70QmJ3S3AUCPrYe5eVwhEurhzXgc5CWOyfRN6Zx1tPMVqaYrLtlEPI7xLmY5O
mc1hRsHjG/kmRu8IOAl7577tUOcxcNPqOf5I1D/b7qg7upLr53AV39TWcd9Ys9gmajEKrdz9pThk
wHLwP7ueFT3a8XPHyL/nYBdF/cNQitf9TeKBfANVMInSw5XV4ht8sBuXPeoQu/UHkoIEwe4N28NW
MeWYI37cfuPl7/LHf8dVszhyiMWf4zX6YAa34YjhTcwuAU+NV7Dvxu94C7+bF+V9sVePxwB5ZvEN
66U+Zd6oKtUiar61BAYzVWBy7qaOeXgDuOLZNb/ZJtp0WWR3sfhUeL1Gj6bkQHpwJFUsIcY7T9Xu
bbFvCVJ2tj4OfPLwDkbVkktfPqQxMSisR5oFd7B0SYwqDOoiPKvM9qeaiJ5CFSb+Ee8pU23II7fr
vo09EocJh24XjK7jXND3rO5mwATKqCf5S24DMet82QROwW1gIFQTXaaOOCVQRphSh5ZYP7HNl7dk
Vg05MLaPaZVRSQBCkH3Ie1Das543uyCu6VJwtGSAXTLpFS/eE7dB97BR8LyerE2bmuvhfRoagWk0
ZGfajvfmiS6/jx25w/gun9wOBhRhzyrl7I6oZdukCHhNf7jrout1EFt9FXXMq8dxz409otb6JiN2
+764aYHVv3TtFq2e1IsS1Clmf0DZZRLW9uIxNeOx7V8kujfWvuu3oDCffRWzmZjkEGHX6LEU2vif
4dOn0xxK/F79TsV4/On9kgWvAskB8An7MX0Iz46zuifM5GVSq8OsFTzJ+gKw0xjxxjdFtxFcWciJ
GbzVBasWuK6LHjrXpiRpwNHHNbvDNrvIABf1fUu7w0hxKdxzLlloTcN/tlKpz3D256zpI50gCmkD
k+FTEGkgXyjTaYE3Tm3Ic5MIkeZgy+f1vKCZBXetFDuxHXJuz6yAt9oIgdY06BSr2SY8TrKD5wns
94MZuoTmYDKx/EdIiAxZMkFsHVkgp5/6qsfPWd2oRmyGt5Qjz8GE1fL82jNzC4JH4IDREC1PAHKe
mXCqANaXM7vqQgUEQXhnQ5bGGLO0kk4j0HSII0Mj5JKlBsYYxX5OsnGfncCbdEH8YIpnVyGMPGz5
dFrH4OXtwzmgCSCt3YvZXuP9FQedMiEXs39nNgzY9WBox7hQNO922H0497ZihYVEM2tbucwFDQSd
5tTDdFoWu0S3rh78DTwc58/+kAzgJVjLpu0sH4pmAL5le0zxPj+Tn4gjhKHtVqFw3/76EcQMvCsp
T/k0TY248/cs8eroBd1G4U6jnO66F3Vpw8z1iqtawlXzkyZnHiffOw2YXzOas7m4F26Pn7/5G8gC
jDRFrcnHdQTd9XnBsTmssLJ/kxNZ4kJcQPu2/rmTUHHte7qNSCfcsOuQpywTCCz4t2FaTBf04n9E
xzaH6fUf3ZQJBy6yfFI4/+3nZMAboger1QS6ZvzvX1pwhGEGwwvKRt2g1tkEhRVe2gJk5dHQ/mQm
E5vCZnhWUXnRWKEG7/IbGuY31PDy9wjQyJRfJmcoSqDl9tF+PsjWfN5XFDc9jMjxnOhrYxBOGW2d
hfHuJs4ypUcLGGNCb0ouU+YUm7X5B3iDwwo+n39Ik3DBwbgt39YYMQKXJHO+XhGPefubfxiJPNh2
aSEzv31lCvTt86uw8GrmgvRxEJwgVeHupXnAiJzelvsCis6cirMkB2j81bDTt+LL6O9fB35yMU5x
JRmdoDDExpEZ10exioPxRRkWgDEbGGptC1LOXOOSN/FYdOPrjrb9euSxL9jOToMmFG0ojmL/xiHm
E6bH+QWFjZ0dmCtwb5D0h3qdZGFtTZ7OJ49YODVgFRHT/LhxMsv/XLZ3jTyDa75wz/eNIqjvirYz
uRxEp6d0xg2ZFUn/BOVKO7VWiCjjfbk4giYgyUPvwVZ6vCUUeyD/RhP+a3eHHJb2gOFVDRDb+Izj
OyQoXVtG32BU3u2FrVa6Os8dzPggEdHP0goYtveBrrH9/lQbSwsKwrOPPIP9QJwYBGRZ8I/zeRns
i51+2+T+5bWWX4iWDjKoFk2y9lRmNmvj1ApeBp2kAIhRY0rTvjrkM99FR5ptV8w9rpRnEcbm7tjt
NuxDc/MVBj6IdTlAghU3AQlIojSAXXxfWz98oebyUT8PbsxjpoGRpjiv+0AvfDSsOTkwcfbUG85+
PmfVQ7U8Y5p6PhyqtjxdlshOuBsTRq1FMn1pKK4RPxf3OxgeJcjf4seVPXrQKS9XDmtEMDAHp7/N
ZPWl/3vB7/Nry8MilJMJ/9oihDMDlxDXWYiJurKEAqn/2vfmPvzvi6qyLl3dLTfVtppMINiaWG1D
ub1Q3OFsXHoJ20CPv+a1kGPDiMV5djNu+GXIwyy9YxfGODE3Gp2g9rb3TbDtDXR+xvBJ2/T2F5zY
8K5546Q//hJfC3rOxQUQzbL8r8/hYcbPj3dyiVL6JBDMOx+v778x7C0+B3ZEYuLL1SUN3m8a6uvW
9LunpDvO8+ErrIqgWLChkUtBsSPOP/lLvYrJfU6+Kx3I2zYRRciLm3wBsuC64UrOKjzCJT7DWEYd
CjryjkHFb+8he3QbL7tyev3t2uwJQCjsiQ0P/SN72rWOJq8fcAjjHcELw4v2YjUabu2i0taoVhzH
J12PgVpy3gT9A7qvE6+N3enajTJKP8E/qIEf4hWdtS6734hFH3PTGGQNFUXn6E5FQH5aADeW6Jph
dJujWj5FEYswHcVx5s1utf9kznMnzRkBSNj1Wihgy4k2IH2dHMOu8G5VE2PR8I/7HmdGoTBMxRmP
2IaXAuTidGC5ij2Vz0VwQDFhks/Z5GTjvkYUgGLN69jDvvoW8nVyD5spoeFq8Vb4uk9AkSqvP/Iu
qXfL533ZIEZMeoiSe2POkRP+PLIsnZ4ycR3RR2hUdIOChMoud1leZjcdHWZ/D12PKgZsWTE/AOD7
kHSlhzXm1wbmac5TsukejHFb4oxZCU/rc6CUe5V0JyK4BHcqwvchQ7eKCykQIavaNmfdcPIcHHmw
lswxP3y4e4aHPH+NVvWnp0ONJQBmZ9Et8y4t51nKMye5vhhYs0kqLvAbfbAmxuOIvr27EUB+p3LC
02xRs3XpyeweyruYM6Mwkr7ltgZ7S4aaZg5PFjXSz/8n/RwML1CNMhIZ4OCabUGeMO78nGX6mDy1
tOMXfoAlkzDO8usIDj5CYhJ6CupM/UTuC9ZSJJc3v9YECOgBmwQXDABCAfU/6SoCZBolRmiDOVo7
vszqg+Z38huTJwyWd8AhCof7zE7zAYfWv1paOJycpk2slvkyRA0AhWVqySfQEKkqEEpm+7A5/Dhd
V4OFPMw3A0cuzFhfGxHSdZg37VppMyLOKSypToOUmXVnwuSUg96eMyXPd8CzsPVzTPtrTgA2+Emq
KyZmgHOUvbCdh5YGR6FlddgCjZ8NL+TB0J2vXvDe0PwNSBuMUTp4vk0bEFDl8I3u446qykYczZHK
KoarM10zmjP5DLA4hj7v2WuY9u0YyTgFJH02gK+1P+EmlZg+1DpilZDU5J58eR6wDawJH73S64vu
H/aUbcZ90diahSrZhELohrPH8hdEKyCm13T764vrqiPeCWjCeciCga1DWBOVUM8QN26NPLmIl1/h
4x2nZWqzqVwtSiAL4j2HuTyd/lqfQwZ1932KK/xITvaRs3vfhs22QV/im20OzPFmfBGXAZeOryfK
mko0QcsQXEEgiSkB5BHxT4Eg5JWjYkghfSYkOlUfAmBOXy6DETqRX+s71S6wMrX7T6VX0YD2Tw34
12OOm440UEH7Rx5mP9h2vnZQA4SBfXaOt3EGKZDuCHlFb3HkqSE6AQChzdoidzGm7MNDjeSqf9Aw
uHruJLO44YIiUZo3gNmx0uzzA+LQt9iWUAZm8Awm9AYbRmdA/fzGIyzC+RMfN5J6vOWgqx8lrnc/
aq4a7QuVF7xbalZ++lC/yZw/bwDSu3tvkhEmpjMBZx6b2q+yH7AsKD/OC25XFtCRZVzRMZGUkFSB
66+/63hv2CwtNXyTQ9PR7xzR1JiKGeS1f3X4Sy0ogM/zhyW7EKe2er6LQaLFBQtCybUj12s+2EFO
w1IJ1/AAY14dqY4LLC8lKmNs+ihhlz8Hq0NdgS8ZUlFKMknioZAEY3eG2mvtHGvYf/avvvz9LQtF
oYhi5MMFtd8MCB3KIO7aJz0eLaZCOp0C4YXOrPIhP554IdbsAqi1rnO8CJ0w9I4Ak9AynsdF4d/t
bdfpiP68GmY27y08hB8leIwNw5FZbwEv5li0wTflfYA79jvsP2a/ggtSZ/nBtQrCc1oBEKJyp/WT
vRB43VTNeZyPYh344+J33sSoQzegi5yMtPgt/mPpvJYUV5Yo+kVE4M1ryTskhHB6IRBOILyT4OvP
yp4TN+KemR66G6RSVtbObR4ag/palO8RI02WqE3dZstAhd2EkIKUBY5k5ORjy4rQyWK9MTy8ACV+
bvSLO8a60k5Tvg729dKEWPkgnIijOBMJU0dRD+0vGj3tksNZfUZJHi4YQckvl/iooTvBWgeCxcRu
ezd20oYBeFjOF4C1DzVmWoEJ+mKH5ndxGs7qL7ojALrkmvCNH45wF2OoNXZDkt1OJJ9CFICiEmow
CW5qAa8X9z82vgXst/PE6Q23Z8jJLTNiSgZ/lWeHGRvEkSXh9qqXYiJy5ufD7RwsDb88mcfV7ILH
XIPA3goA0PjqK46k7Yx5lxo+MUyH/iKRPCbvSxB6TqN+/a2sJhKBM/FXD21Y+kYLPAdEaFbHCMEA
q+mQOlgEt6yHmEe8fQhDaIM6Na76NmrrDcvKh51RLSjZQ0DdwfxMCbl8JuC5B2UQXNpQVn2eMxMn
BvYG1sszxIUaYVYpJVVhfMfIc1qFMqkkgqWugwmB/GmL4bkJzseBWycP8x66q0u8uju9B5/hw5QB
GhDIWMkxAlNddfJEGsMwmilmdytuantsp2pDruKA67Ir1x3mDIw29o/gR/ojg3eae/qB3cFppZ8z
RRecpBCP2TdYzIMZmaiY3+WM3gfaHyAVji1Pc9vXkdKStTzAywhPFhXXUe6cfXInKWwdrwDC3kc3
5VbD4WsqjKXZ96RZC2YlH2MvEmBQ2ZzFyGJi+LRooNW9r9vKuvDiXsBlH943fM1HNg/3uXlV2h3M
4qEbt5OzKv1S5z6eUBhjN4Spa2xZNZC1ny2rk0vuD686yok9EwJwjqZZG80OuT57dIBTKsNt+i7r
DCvwh7k4DosXxVHSxxoBXV0MRcQ6TV+7y873ufegWEsS0fYkiip3eVWgxAPXGD45pi4p5It3brDX
8SXDpzcDyNVZazTTNCtePVkRyUMRfejNr7lsCbjGerP82hSUvglMdX0Z/DiG4UyXp53J8N5hXmS0
NMIMkQyrcUFe21Uj44L5Aba/qmf0edvASDxqQ37XZ9vPmH49gHJL5iknj7m9Vdkcc2qAT1FPmwlQ
fRx+kR+CNHExmK8xbu9anCwe2i+A+LPav1hrjO78I3RwECUKFGVeu12hjj2suqSxLKCuL9Uh8kmQ
oXVr65SQRcv9+sZx6GMQcJpFzHMWr6mA77k92DFasRjzMuilEuIjYW5KLzcEiADIgzhE7SNIt1Au
astVY7fiprB17PLRrtpTceDLafes5ixjKjEQzNnj6A41ZEdsfO5PWxxqoNBwhh8tjd2YkenEBhVc
xjtUd97uOh4f2I9tzE5+6ImoYpBr3mJvBy5wQcZ0htRYoZ0TVReKEqEzBGdYlnhd2b2+dEXBBVrV
EikpiEInOY4uhYLyRb4v1ip9zaa1odW37fFuhNdsN31rA3vzEMjmO+qICfnUu9F02ye4puehOAbW
1kg/fHy5S+3DNXau3/hHAAkgnUnnDtUQnuEnqNrDMrPHWHNgbDNs1Ozx6NcaL5urZ1bereLrs33v
lvj9WLWKA2FvUYuwls87eq1Mep/FdWDWCP5s4LdcjhoFcIP5uGqXvoGwwjkQ9Sn/pR08kFt5xcYJ
6EMfIHY/jTrPlPsBX4tDRYUzw9fnJqAs8XL38Im6XEYAds4HBBeQO5CPakerpp/2YAy99phCRl9y
Ub1uBBtE+zW919d999zzuEvCwQ2FMUAjNLa2c2hmfYFuPwRk8i3cIK01XTFt6XHobVGa9hGz4XGz
adBw3LTbqNxM3BOzJdYY2xrju9FQ4+RzC9w+IiVUx3pdsWnSlHTBHUds0BaeFTdMMIzGbuHijdVz
OU5bs9kBPrdTGWx30vcJ1vLM7EtHp/GWXQ5uX1/dsGV9mTk+kAsIUG2toT2eUjJ2i+WeegE2z0iW
itsBnO/60Z5axuRnAYtxRWd00EGnQUwJ2sb9iGEZlZ868ZhSzdofSHRL5KY7CeLF2dGH+fYLDvhc
7C0SGO+BsQBSbkPONPYwutJPT7P8F8EsMnyA7AmUDTf7HT/wNuo7hx9BTYwNWpTTE2kKZ2plCyKw
Oq2giM+jF930toabAPvUmMn5FXAkvszI1TaoCDRH5gt7oLpTN/2qo6zF6aCxyYkilOF53a/jVhMv
ZBjxNj8uektEQixkcG1G8vdlsOiznS/OUctoysipYXx9RHXK1djXeOb3Jvk39FAdBCGacD/CW3C6
slbsNpK2GLRVaJkM/q66O2zPt9KBiTborWEEwigqWpoz9m2D3WPVPyhy8fxZbevL2B3G4YFGmx85
bs4gG8JvGtgrGAaM8KjlBrfjNxSsn6Faedb+mu0u1kjTSutY0BuUViacJQbWh6RT5qjDpnkCotGx
HXAf7t9NzI3RwOk514YBAYGpJpAlDQYdiMH0zph0bcPlYo9OXuScAIFsRmaW2vp4XLAp+7iwtf0T
Gm2YGC3NIDFx7fssOwgVtn0YvwLXvUefn1qxkxLlaW0HtBD9DcvD/mizt04NHXKMXuUAM0BwoiIs
7dGIU85mz6m04KuiEfo6UqShv3IROldNXnUw34Tn6cu92jw9KRIwI5CIs/Lq2Gw9gkuNbaDWsOqv
eXe+35zJ38w5GgFINPXhe6ncTzzhGRh3JmAkrlzSLmjmrgZXoW3/vLORNPylCwEHQ9n6Ux0gOcJe
x90CcE6XRf1zDp0mCJ5BwD1netzFLQwa2j2nGZ4bOrlKEGy0FpvnI377X252YV9KQkHC/MFMC9OZ
eoIPnrhKY/KKgSYuuqTHvHKFC/XdqtDr9mvqCRCkk5kdca0M7cNedfQggyz8XhrREMyEXgUaM9kb
zB7V1qnFsVVGlm8MxxrUX/d4N8cvzlqVUWPXZA8cP9pqDA1l9TNY8Ytuz2k/SLC8XKMD+Z0jOp2l
07z6+AfVtGfD/AGwMylltIvHIY4agDU8ziaWg2Q/RpXm0/zRAi72uX4jAkl1rNvPZkT4hww2YIrI
BJha15cHriMMD+7Cc4DzniZiMozLSECdAY2VqostpipqPFDoCI9B/W7thEFbr4GXPGWHpuBkVGP7
xDYNGwOSRn/dpzv/ks4s23NDk5Ph5D12dzXcE8AH9OHTIc1KdSDhNqY1MT9YepPCfE0k0xiux4RI
4lXXfgVtWgW1QIfCkJ7LdcSigWL95OzFA7/bleSqs51kVH3wqq5JAvTC7/ozGl/0sp2FPZ4chN+A
Jo9ucvJ1UPkN2bEgPYFccSiGnzxwZJsXMokL42i0vzBUAlqWWgQvqLF1+yZDtw9XCu7xvq3B2xhH
fWaywhCYYH9Ek4o0Cm78G/Wscv0+Zrj9NUMskW5zAXmE9vzBbUsw9E74c5zz3w0DLGCCTrBut3K7
S2c1+QTAWQ9Yy+qabeDAaMP+WtpIfEiKOc0cpFhY6gTLs3WN+xj38D86p6m7sm2eNfCVl8Um+LXp
e9yumXs2N2SXF2TgEZi4zM1BBJOOcjVy7XKG+T/UhvdsND6lHUJCGaF2HFqtLQw8DC6audnRi4wQ
Exw3jDEKYVu6JKpgV3ZAbTLeYeU/BbieY4QPLZZCCg1IyE23HR1pj1veAf3RylCGP1/19uwfIapH
TEt6CawNfAk0tMi86J3wNIhXBKe5+JrdJbQPdk8BkaimE312vKvdiB4OjPGk8aU21YYOxK4BLz1d
oCuUNN+dCESwR58Cw7yFDz/I18TrnYwPMYRTLPgwVCD1q6O6UOols6eEQaM9iellgWjLLQ2WuLD8
zHpPx3VkoNIl9MYPztblqPuXuXSoqx0f4jw+CLbb9G4aEAj3Qsxh7N2JNzm+udzO8eae8bq/Jpfd
CLYj7/o669OceXpwiFOIPSRPwAfu0aeh1ODgY3G7QWrGeYfRpf/Srro2Htnt+HI1T6VWjznrMxWr
uwJaAH+hecFjpD3jurIAkfkxRYIIDqIJbDGy83R8ER7UAL4/puKIdYqr1WZkcYSV+HLe8Z8+6IK9
49keeKi0sCvHWBV6dRoUq+VIvG9R0EE0kp/Y64U1mLsPr1+bHz82t+d2tF6HaT6Ynn/xh6QOngAw
yh1bLdnj2vI1HHycMdg6nJpOz9/RoPYWcndrPVrAxm2ys3djDO/HSC5Al3Bw09q/GBRhEI33TaP9
Ht6CQx8rIqfOBGV867KkGcB1g3bNexTWrVK39AFTvtUhPIapf37RV1D5XltqKE33BGXI72RNeFro
FFnOl6A7BDEbY0G66nHJ3hwioIphXsaZQsfYhC7PeCZMnMeMqRgFY+bTVpMLRy70wez87mDqdsgR
g1ToN2kcFVYgXzifOHQxsnkjPDahvOUM+0Zveq+aw6RpduPHPmEO/ICencZTdbFk8RpT+Zk8HL5f
A0phei5/YRLOYV8MySoK3ZHTqRb1VYvSN9xr7sWAwRqMK3gyT31RaXBAehbZ9VDp8h9P3No1SPBd
0AC1LE4cwCETd7hcG3eTcyBgB1KfyUNbdUA5Vh/rpp1GtN5m1dVObp+VmxuMRXYuZpL0HeKm3qqx
pnBWYPAbBA0/TfVS0+0T0p3GApCRvoJh2kaOT5/J+GLpgODzAHnC9urCYEV6NB11/xTnkxOJAkKI
9zx9N2mzZ3AJgWxGoyc7iTZaFiO56eLWeLf3DQOQ1Nkd9BGSXp7oNCP5ma32qCekbXiMU3lcQe8N
1KytCNi5GfNEAjC3DManwBTAYc8TJr6lARIM0hdgSgZm7pJxUR5tGgyJNYE4B0iN2IC56Z1cwcZL
YuPwuPSwcXgjXKRy4KuKKa8+7aAPYmkrrMjBR0iAQCZ41VR847hGG+pkULQxB1+l+EeY5NzTGTDB
J+/SSRA4loSquJ/C3Jfpa/0yq7UYe76QapCUmna1I4EHnPe8ijM3hL5e6E0/sK29r6anWSYkwBCN
BXTcQNzHQ7OccBREZHpXQXuC7ykzXM4tdbVhBMAsbvoqTEnKZQ7wQKeAToVfZ7bWJV6XZkUORwKx
Fx+Q9GyETsx8srLj//1Rko+HWEELaZOj9xBJdLoEu8T1oqEHoFHDOYJr7Ksd847/gXLgQkWIPl/Z
Xh3rtDbXIEGEIrqAiwNydMjApjB4ZW4cSWGiy+bDKEinLDM2Q383ph1wIeKNwPlysm1r3lyfN78K
/rHSN/qOnYCT93Hbo/1lDHe3bzpqwhZOQCHwahgOsmD6wQEayDZIeVgRrMK8/6C6CE1CWa4D5F70
k0w0gH4Z+jssor06hYJBJR0bJj6H98cR2gURhry1NnrCvpW+Y/Np4W8iwtKznST00zV6uKuVJE3D
TJsW1PxvqTCXBuQT1yLmFlliWhdkaZwcNYVIjl7YIw54googgpD5sysv7sSxYxLO4DGlVtdtZSNV
pKaSUSQz3RPMzQbNu1Drjrt1Hw9vyEBnjLwREJinBKv3BEL99l26tSmso7fW5ZBqxBHNaWx2t4iq
9yq2bmxhCdqPJLyZ8+AJTAZSbCL/xICMYfFRb6DQQb5xXB8QjhxG4rzenoSQ8wZGv26eWs4eYfYz
gCSm3mwMPwlKAIfZzVHMm2Y6PzpeipjxjqZwBd2du82Vh+LEk1ofzUXbLc+GExZ2+N6Sf4VbN1Lh
p0bfLPRUcbF/a6ONfaBTmy4r5c3TIEycvetkhzgwM0Zk6FJpk7sOaUMKMprlM/RO4GmYLyjNjC0s
coheIBlYpVhPA+pk3xuz55A6wd6tMLVYQ1xNAt3zdsAYqCKX+gZayICwuZf55wKD0ZKEu4N1goYp
PNK5/kKOXDogiuhk/xrppOSSPVCx9dTgGfZvFtSZijHfQ5+njzALAE+uR3dPErQxBfqRNuY4EWYL
eoXj6ORy4qpZHHFKGAK0A4piCrRij8d0ey01FS2QGIwQw4blk4ZavbOWhPH9CvN3psoKH0cnzbBy
ceLtyxYlyClEVZpVOktuxTxB+oA57lkyO6kWI3BaTqPmjhXwY9K12HRy+CBS4sVEbATrApkVmA+8
m02XQnGjdjT2xrxrpUGDO2maXj32PAKAVul3994FZFKbgVdjOrPswfcB6EJBoN6EoGo/lFASshHy
3LHz7ngEeqaDACXX4y1mrLFJBnnGbZWDuvVsKeQw9wlh2GcxUc0PTtSLYxB182biBcMjiqEKo0tG
eGfcGV4+aq2SGIDhYMb6Weq8DC8d3gt3GL0IM2MANzaTHmugd+ApDLyvBbFAe852ux3HE6IOs5PG
BrGBCsOa4KgHYwJVVfoz0+DliCsPZnFUVlJVEnjW+MIz8svQkiF+cWiHWANbGPY33rnzI2m7QL8D
jrkEZe8MB6t1k5M02CdsIhOiJMdIP9rGbFFVriiymeTBx1FXl1mA37LWfH5KJp0BglA9XbpomVZc
u4qn50GcWKWTHsHUUm+jB9jrUnsDfLA5ZzB10Aai+CL9h78lJdMC3axlGZre57QpfOiuC56nWmhu
iD1LkEmj3DNza3T9IAje1VAkZ1giY/6MwZYK+hYScB5JakT8LCEUkhWXhXPMAQggOA94h1/eGClC
OHca1/g75OIFV8NrLRjdM5HG58L+cwT8x1NCYo19VMplJFk+neNlZ08Oczq60vNGdYsN5M9xR4St
DPz/CgafjkLLGEqJMeiNPbKmOqDaEFeAPNEv4mhzkNuTcN7OntviRgPwsft6IxbL0JOefOoIrMlY
JDtjymS7pmXsouyolUriLfiN0HpbWg7oBUkXAZxJqMTJQbQoFXtpvVdo7SWd9x6YLIHnsLBN7MOS
d1qMjmywDYKKpApdAwuWMCBIj9tbX6vIMlkqFIzrMA2bkxvjKyVumSMnrBvpzSeBLA14aPAghvJz
QmVVgqhCDhIFQgsAf3u2kpDUMqdiRTVmlGAsTfR9/DbKwRDLor3e6dolaSfUhZ4ZJpggBE6SDXgw
2qOLE7T0J3F6Ws4Ucf4wPZkNT6ccHgxk6kZIOKSskAPNr3YoVPKiHyUboaGa2xzbQYbqfxgzgsyk
kj0ItaCsFm6goMui9Zy3HwgUz1rW4zBQgsBZNB39VOIoiGo6mQT4TYoCjjMuHmnK/sD5Y4x6/2cO
HkJKuHN5s1eUSRT9nqgP6A7py8EzcN6Zm2kPNxiYDwjqIZzykXA2xWxWmzyBwR6WLcfIl+zGPMvz
+ffqpexhyT1A78eiTMkRClpYf4qVGPy9AKVeBbNxLgcZxHtflg6lgERdwpFEf2lykRPCloRXsI/P
HEGkLgMbU5/FoUsPsIDo7K2C01fdhfhitUyUpeBlvEOu+BpfyYGZBbVQvES+DHUDttFq5mzrTqEp
GFgNMFbMl5eLRpa1fEIsswzrdPdJpY6PpCbjlso0Rt9dtjdtPFgQmDYDNIM11SeACsc/Bgtj5Owj
6HZ45s6D5a4EkKL0fSJK1UNG0WhDPZgJe20ImAfcB2IBb8Ib2HRIwXXFwYwUFCyBykyfCt+EhcOQ
mS2/DXWBm3Fsa/gqkGVBt3bG6rNGV8Hs08swU+FCzac5/yd7ctNIAM+6NFIYIfJ0TgDDBdIbjzbd
Ia0Z0W3YiCJiMzlfTncn174E8Dk+R6O1GCw4C+10ncyn+c0X6iI1V+dyi9/gtEv9ve4ODIfM395o
FeYPR10+/girjK6RM+zo6re1TMrZ0S/WVYxiaDeoKqzF+QczpFxYLdgxilKZvYJ8gU0t2nhn5H3s
xT288c0bj9J0Hrb0bE/IkxNiUCovJSYTK82nATskaIg6mSv0dtvDuz0lbehufOhgvgZe4U1GLvkp
fRIlis56wEeYd+giLkmaL1jUTLogUbaBFLCn4Bq+EpBFygkphChif31qEjv2KN5P2PvWZeT7Zwdi
x8Lq/NRszfYgWPgZ5DMHtjeYYNZWWBcCGxu8WUjebWBGemhaPWAIHtcCv/Z8fIJ8uNQd/sONCfMN
0VlIuv9oLpC7CbRypTRIOFfdlfS1hNHc3x5B+hQGjHNOSpy8gX4glsorqCh/G8rHrpip7n12PJnG
UMRwFDaTg9fyq8IvBhjRcKgymlPoNs8LtaVjmuImj52RhG/QeSNi9v5xGVhj8Bx6c6E0ZRlKUyKD
DuldCzGo52+A+mr7muU6Pk4E4Tx78G0fYSfbpzmqlGOYfDnDh7zxq7V90BzwCfCLTDmwfUEdHsz9
w+9QLPlCcYNyEvoAvK5VZ02u0B671jgJQ+H51r8UiIhGqgbPBi1vhcOe0DuacG+v5ugS7BCqrCCG
g0ayqoFxS03qAZjDbtqhd50HdKf0K4rBhBkG9ykOKzitnDYh2DJHJdaO1EYa1IPcpo8XZmHXbSLA
VvjxYypS7jBJYwr+tiS275Ok9OxfrUlheeDaABnzbO0bLk/A08AAhbV1iKE6GQTGNKnWVE7MAGQP
rHTEoAMU9MjZheUF9MRRDn0zH1KbQ4EBsIJbDUHKrU9M3tbTGIzlCZasxjnn2YAzZcrJEl8mYZPf
DbjBvAq4Q7tP/zreF5SVDq6TXGvciBUvbyCRkoZNbFbINhrzEPGO+HT7Fx8GETx3ZC4HOsGbusjA
UMmDGRkm9nY474QPmns9aFvkIDG4pDXk33AEo1tywpZJcNGRjSsk5ygNw5YXIopN53INKHHTIBiM
if24qozgz/7F6H1Uf/usVHjFo0DD3eYBr8HE7ea+4vuJtFYJv/XClv7TS77St6TnP5Ai3lCEudG8
HrywxeEKyJ60XORPjtPVuGAthDTImJTJWEKywhpsK1pyd7MA7yq62CsAYpeJG+8Khg9uN07G50ri
i7e9sgklr4bQLMbO9uYpx3k8MOkSR20KDRtShk32lLXBA5UBx5M+qpJ+GwcpZLekWtZYOuevpKum
GYdUektqxM/tjmdA+qLYw9q/GoccAjkfyk/BJd06yogdbgS/4klZuAaOdfAfxpaXE/xQlxZlz16M
qmh41eK3vBXxS/outviDXXjW/7qYq7YVMXfhcswzrwCYdOln9zvJ3x7zZtzkm+aBVEJ6PoIiSSuF
aV6OYNxzVM34EA6mAD0DD+/tHh+zwjjyqN8HrLITF41cqumAnjzHagyXMuALKIkVJrZcQ6LAXI/c
LV4+TLOenVHSsB1ChL5X8ubaRttocjvS0tCblteIaszUWQYtPaQ8vfnYzDNkIfY8eehZP/gfyqNI
bGqK5FzIh2LlwiqhQUlpSCBU8TwsT5BTnRdv7d5h1wB0oJQMv7wPrF9/N50HF26WamzoMgI+TA/x
MpRFyGPHiS7ERHhHEzDsJ7yooTQKVdTsac0RBk5f468c/vTw7h5U8XOfZFBw1elIHw3K+YeM9/gp
Jbiyt+TjMSfCgZ8oSRdIoIDAjpsi8wy4EYvWCJHcC+4EsVkUP+5wIEmCNU7/B8sSFjfD06HBhLOm
IKLcvoqv2ML+NmrxcoOCD9FPBw3daSdJTeTKcW6lMHHVJnGE6jOtnTc9NGrQn0dRVzVhWN2YBwos
368h4RUSy3A4uS9cA9fdA5Cjv6onw2IDV8UeI5Jn9vY31EmYeWizdduxnIN7TuVc9IvlVx3cmDiD
gbVfLIZVhx85m4nHnbEgwwSF3GkWxz9bOTP4Iyt/dRoOu/YAAgATTBp0FyB0haXpT1vWzNJcmj1j
SXvV3RPyJDf90Qer4FiehBQDrd3Fc1rjUZBT2mlGbpztkLnNZv9hfzllESKnNSPmAQeEm72OumP8
3XO1Rto07DL2NmL2UBYdfmu1YdxPmok/63SUT3n40Icyo4UKd1Drx1mt39wy+FPjOPpyouNJ5u5y
BtuuO2nH+PuCmVYvI4UEocqUtoDZ4GHEW40JjKhYDZSIdo0n0Qk/IXasGKNtuckra5tw/gMFBe2o
iclhTL62Eo6MVQTxc72u1zhtsBNqj5qG7iCh9xyEGBrShbIPU3tusofWboZwU8uWoopwGZJAGgAU
NLI7BQgQI4bX65iKe9JxaAGu4xhrQSliAmfN2ABXONqQTBMOkRUa69owaicMp/n3RoBe6iUn9fxv
A8jntN/PPhUGG75J5vy43AXbP8GpoaO4ODDPQpkaOAkpkjgbr9k6TKevlxgYOmJOetYedj7GrMRH
0ezUpttuFEd7P2abPRgxAU9fVg3N/1PEw3z4OoBuXQPskLWDDD1+cHNuWkzFykKSmcKwHuAmhxMY
p9c92Y9oKAcaAspnA54CWS3rWBqcrOOjmVBINZ6VVVjbP4UmzwgeHVYLT8r5w3i5XR+f0RYVlhwX
PiDfZ3Py3dF4m5Q9am0EGZOfEb+UMpgPiv0dh/FexpvntwhcZDj9UqnOMKo70Yv9R4sxMLszOiG4
O72vAC1MQcMKSFC24/D5+/c/n+fIt6wk1wdsDHs37m/OmvyElvVoWGhQnvq6oIFQN5tnjBVj0mzh
OIOTsOHkIdteWBphijNmmPDnrptmvFW4b8XDfgNZ6wOjvfhL3sPJjl9vOBb3VLS+igtfqTd9f0Ct
qNhIqdoB9Ub7NrjrIbG7YcZqBoTsLrY8Ci81e5YoliGVOH/uJYX9Xomnz22MBPfFo1gpBLNbQzJT
pkhz3NdDm6x8y7F+TMf5vQYsE0zEVvfIICDO95XMJxjRVIEL3SE6eYaYS+Li1CksCEzeEk6folQs
EFdblRJoGeg1jmZnRM3V7q1brJLPrBOzL2YXW4IKxdcANgxm3Jydul7/njChLR6jOhLBsX0KYHr3
MRwOGTPUvXEX41rk+4seQy1W5214SOpwusv17PXVut0JtIriCOujNfwsvQpB6dna1j9GB5pbdbpi
rdn+GJQpJk2Ka3jL1T3Yd4b3aiRmiUfzdXWuhX63Wi9FZxiU2xsas9J4Wt+3/juPSJ8vPyHZaVe4
wvUJPVh4F9Y9zRuTwCE0duLD5KgPnYZDfVicVSaatB58rit9bv1pMl85QmYTo5W/jebRIaeHX4St
YNTwf+DN076bnXc5ElSjhkssjfSVhm1pl3X3STMqY9d6fFu/5hztWag3/6V/XbKq8kHAqy4kpOHh
d4GjfN5Nf+GXh0TddDjNR6drCXjShSoZDGwGN9ZmgIt0MR5ES/w1UDJWsHMv7k1/9IzNfketrpng
GZ2QwxxEZfH60omtbiFVAF9m37bm5Kv1FIBHoyYuQgWfFQDoyCUh2/LR0HtjbPyacnVKiZwfQFoT
Ed5SgQALcsupjIPHJLymBRuysLcHa+ZFbFQJbRadQq636GPyN+XpzCvCMJXA9B7cch137y9yHOyl
4BGntRYo97zRQh0p/OyGg1Klo/W1EUZYV3tUqv5VF5O+QpyankSyhi3fcQgbP1s55blwKUqfiLow
ps9HL429ovO2mAsx9ZrD4eraPf8yZwbiz3HSgtF3yi2kiLT9QdgvDHIq5nAZohSH5XvckfBzk9Vy
UMtptreb9yi9ihox+NDPf7/2lGqPSnFXPzNTAwLAnIIWhuTjsBN6t3ULAz8Q0m9Pbd6qDaAiOKl5
5CQr9onoAZucCNLsO2SfZX+tyugxSM9fvTroBeVTaiiVjWXODhc36HybtKcSOnz48pa+26TKKmwE
PrzkqIdUZJotPA+pm+wP0q5m9EDim42PZpgkQlCpIcjQiThhfGPc6R0M2dhbRNlIC73fc/SiR+a8
SaPI2ysMWtOmAYj681sH825dQiohZ1rhRLZ0iiQKmW0P1RwIIdCGeHa28QzGDJX7LjgXaJGZ0k/T
Pi7ZOjmD0JFy/UftGKoCX+YpPk84oWwgCdI0g7KlYM8hJB3TUU8zGqQzCjrdVPLk7feoOM9FPUQE
wt65N6oRvEtcwtV79WlyY17guH2r7r7lyCY2ZF9qMwobeZjRWtAu3xhJ7XegFWaaHDlWUOlMrtwl
IfcKq9r4Oez4XGrOErId1Wb8+TSm+6Bl0H9oI/i59xUCHXDehgrfjG5oA7wuZl20IDoHZgZJl2Er
5Mz5MNHb8HLj6YobILS3zWiQAOTjestZEkxpA+zUnYwYhSOwumkygMO/j0nKJS10XBG9YgdSPOAc
DJTEFSm3mIaGzAfI3Q6+RkB0AN+kMVKYg/2llR/oU4gY4GESsXhDxb3r7pXt/aSMIO+hBoH1FrGZ
viQGPg328RwMusdSa+n07GA4HE15+Id8/LjkUcQUvjkCEGLegqAPBhw8AJRZgwUretPL1RQxA0NS
Fv2HcUydK8PTMe8w8IBJcnPP4e7U1UY91IRTbkPAWs81cAReIWHfCP6yDc/FHPSw8tOmpk9lfrCB
OrN7M7ub7RBg4ralzfXAbPn1CXMClfLBQd7yicysvx+mJ7gjWjecEY8DiFtnCE2lZws8NmdsEyQS
kCm5ZnBRin++jNCjIEntdu0YtkfuA7iK+6eHZ8ybb4IRwhqF4OtdJiPenS5hmMuDlqZzXR84owIW
tcM7F9X1BuHlDUTtDly64SeghIM7Kj/9BObDvBrndWgmYAWaOKyQLY/1GicgMXD15sR9cF+YTDCK
yy2vfTOEy1eLHl2tt7A5t8lda7vgtgfexcOk/JXiUWIDq1LLeXoOPJsZoZy6xzKw31gsPDQ29dxo
zvATNQ5jpGKkRUoWuzwaB6pOywhJlzTFuA6jK6frc164KOFrEwbnFJxq2SQxfCgMdjd2T3LzYtUx
/EFHzQrpB0D1gguNEJ0oI5pGRXtGB0rJyP78e6loZ2D8K30DCkX+if7TkGJwiRD90KRT0ra9i74V
Bw8zCcx5JcdUMHWTMdX7asaVFwaNh86+CKSNGaucGdvgGDyKH48C0E2+m9c/tQXndOY1DXOuS0H/
mWQwxwWznUiiju5Md34StEGVrXMtu+nnrk9PPqPOY0SVZNv/iLkz8OzynyEuUOhNDAdB8zbpk0eh
7jKvbzKczYFczg8Z3eRsYYph3XIE2E+fyjZkvMxfZe4PTnlAmVQdU+aaBMdgPf3VlqAie3o5pPik
fKoLBESk6qBYWAmvf2YRM0y9q9fASsUI0aitcT9kX9T7O8B1mb+wXiY/JVnqZcriOd3ULdqfnM5v
fFm0J7n2CC91vddz76Oz8XnxDbLBHscMLC5tq9C2jjB9j3McoUFgaNtqq6jLHJAeFeekxdmCD2kw
iyfR8D6qNuASPwwa/wbWmEJy3nEOo7yv4u36e1NxAfjHhvH3Cybxie3nPJHGWcxEnASYXgwn06zB
ZJvNmH/tgu0MxBL7QI0v2V6YnrFnUQFjPpgVZrxAYlphUTSSsMZ3CgIHmNTGE7M3nk89G7P8XJ1S
6FMjsGaeS0Fv5MqUvI/+NOTgRT/VALn/LUPiYqsm6MV1GtIOOOrO/mltC3Cj3Ny+PH5pASnmxGpC
A8NoVxDPLCOguzSCJbJVOoUMQ3GM91idmAcmpOkImsGdG3Dfm+zbecScVs/woscR50UGDTxl4qG1
LbyAJHyPuGgBGYcxPv+qjhWv3hVH7rZm1qHEUVunPCa7fNHEKPs94ntqZBcCl+IYL6aFz+21rehq
mB5eLXhTjHg40dy+WLdo0R+wcNKZJPFE1Y2fnn80oLiwMwMllYF9DcnwmKn5In4ctZ8cHV5wudTB
WTSR3gyfCQd9SEvrjtEzmKdyCYK0jU4Fx28vAQm5i13wQYsOHJWjZvIwlCHGHARMHRY39ZoWoBAE
jy+iFicCqLTskQDnkKdQ8pwY7KdnNnqwCJ4U2E0tqcf05lAMyoa2e1huAy0NG8h0MWuNqtF6/ydc
4fAgErLz20IpuTvBJMa2mIvRwYASZ1NYG2SZw+nALbPFeK3aEBMghApiEKXlg3nDkqIytIbrT1eP
Cou7TGPRNtjX3yjnjZAZ9pMvPSdHHSAcQJJV6PQXMEOCyuY7TWEBcs0ZXdIxCpVoPcuRrwD1RADR
5yB5MCvkIQCl4FdR3rrTEJOCuAlll3NoLhDJL8sZH7wvhCPmQBX1QheixXFjgszmaGRxSSVBHjkW
OpHedsL4a7ThK9TLpOcdXyDyxUm/uu3CSo40rjw6eCB0gB4HMWALD3EODRHtEkegl0Jgr5OKubd8
1Oxc4wlGaeL6Q7KF0Y1q4CXyKScOjxiJ0WTCdVV72rOXQKG063Os+6lBtGeMiQKuqdPwyKwhpCOq
bJBkRH/AhRaZJnN9uiS2WcNAt0Cl40HbCnj4uttXGXHggUlQqXa0hQHjG5NPfMQPQEM9EEWMWJ28
4ySVFBNtX+invto3Gbe2vKSVq+waS3s4n1aRbHIP3wyYbvwtYDPVg6cLBskjaUqovEDIGOHj2cGc
0qNlov2ZB0VfT18cvRmyXExSKQrZIZI3cZukbXPMUxhGvDt6gkCzBj3oz4K9+R9JZ7akKBpE4Scy
QmT1lh0RQcWlvDGKKhtxFxWRp58va2JiZnp6ulzgJ5dzTp5cyHPPAyYtO7M86BA+znoPzceIDyca
aZQHz8Dlckip83DOYN2cuPNvySw3OZTqndHVOzvsiw8rEOoKLmDIcNCGtQRp3q1ajsCzOHPP0CR0
DjbNMCOU96HmPQiwpaxoIRSTPJYP3pJBGzYLk/bIlOBUuZC72Otj82d6mK4NMBUAY+Mwx+AzDtAQ
m4WIyeeQPU5kh0IJc8xBmZ+TCQYGZjzc8+xoFp1JmC/qWNDv+ErykF7hAc/N2ebzYPMqISVA81gR
tmVoUWXgnoB65ZcGSh1PkYUBUYOiGv0/3oO8B7v9ikuGZWScKjGvwdzGbPBVavZMlFbfOOrJAZzN
8puI8gJgVM4pr2FDvbPcmCWYONp2LKH5ybgyE09fojibMIUKFR9dp6c5gqgeFAEwjwznMPnHFHgG
98/nUkTVorjyCPMU9qGGl3BVO0Au8tn4azIOsmj2WMwYZQHfAYtB9ZKy0Pmw+gFasX1oVyz2Q65k
ZNPe1HmvdplBTiM5tfLJ2cMaHSGX7gC0zgYOFiZsthMmkB+JNsk+QrRb9cO+NKnkG2uUUoxwYKTx
kpSSQ+ptHrJTkZ4oiGTGVjazBAHSmmJDftskcJQdoYyAheKNVzN4kDjwVyd9eRThtp+8/63Tmk4B
gdve1365ljhqsriNfMjeJQpTFA9YBch7IIW5O7SFKVO5YjzDPLTi03CzWrGHFg2oZveXlpMgOmDj
9l7/iDPJufHSAryjYJ1rwUCgeMBRzFG/EoRMv8hPLICw3Mx+3WwqKD+95fRL8qlzPspnwp3d83ez
Jd9vXSg/xEDwRXwMoQSQWWDhp6Wf9Ud1MnyNgMzamlxchhv6rxGXAMdMLleGk9YFxJ2cGel3cM4f
RpPsiA6csMUZZFXHhezLxZU4roYGCYxf0q6SR31CkhJNf6dagi2Ci/QI6oJcMNs7irRlCIK9iFfZ
YbXI1SeohkdERp/lZoui+i2iiSOHVuH3GhLJWpmvXQgXHusDylenz7xdn5vi82HpT5wY2p2WPqHm
kO2WgA4bnn8iTbH3Uz+l44p8onMxS68j2C2aEfHmRSqAhHeKZs1ZmxSlFA43aBIhSahdaOa4YiCj
u5npYcA39k7fHhg4j/qIPpNeBSJLBwat0Z2psfgyX2V369a1vlhox59XvAkbYb56GP/9/D3ACjuQ
ejFg87mlZq95mGATifDVElHFP4LU3vX7SeIO82VsUVgjFPkrXh8ogDYbE88PVI0ytcLV8XADwSaN
otTiIIyrkSwM5GOJwqw0JAaaITXSNTnrbt9wHiUCjxkuY6sZoQS0uZ4DZ3xdp5AGA41tkXjqrdlb
zYjep7G/mWYbT3q8FoYGTwiKrV82UbTbZnkXCv9CmsBw+brOxhOnxyMMOcIYDxMp3krBfRGHuud1
1NrGgd3Ni2B2XZAcUbw+05TrxBOLQi/4sCW3TF5vTKSwAxLLIGzRkViiId0BwPmt8/XABw3gvXUe
sDqDvJ+pCeYuOcaPk/LXQgT+XKIp6wC17d7iB1M8xpkZWjsm/Sq+ay6rs9BeocmJhibX7OA2RTky
6ZXw/SbxmhcoLoYjLU7SydWLd4vsUWFNuH0GIZkhNr033hOsQHoV4C3IPW4tPUsn19DmHPKhB74o
hyh9OPcsDua80FOxDQaUhr0sih6w+wYlLRUskdDkmx+dt+Xprwk1TLkPz8f4M/DfYLPmaGgkrBMx
Br6OpuvBCuIEAEhPIcFBdPowYnfQUt6q1haD3fkAksHgnWVbZ4ZYj8GWjS53n95iiBjhFPdbhuxB
/kbvRfFUPXUwo4tqrcQA8cguGNa5rH2yHr6CStQ+slezmvfJbw7+74bXNTjasHJyaVluV480xwJP
e3rW940e1wz3W984uvndcB+EnYHTsCdsdO++GmtmvNPjdm3Uu16zfrM98+gbiF3V4F4799Y7/PBM
9uA9OLSKxenvnzOli48MxB3hWYLBe/asgU1b99GMq/e4+b1e3H7pV9c50rW+d6rcfp3h7s6aYz7S
7Z6autdvZn3L7d/iQxerDQm7VKLNue9RTO1v9GhmjXz1fnYHl/jZzh8DOkIUaRQc58naVedon2if
uN/ZqeDmOVKKEAYhPnNOLJCcjzqfiDCKqXQA6XJqL1SR4sIiBUmeM6qt/UKywf5SSYK3Mf1AJ/xZ
vAMJDgLDihLh7uFSB9YQDzaAt30wnoIoDVbGk8Hxy2mqSN4EgR8ZymkJ2drbZQPg+gkKldRshCHv
ERxIIuExRSp0FQwWxFQkgejV/lr2OxXzTJ3VhO9+6WKKLCWLsGR6gdi671Yx+guDvyDq0rT4dPR1
qOrYgSj8eKp5HcYLVnLDwAnhbBMMX6OnRRH0+C0RW+ve9uIh5NlTudwvWMUGh2GICotNnGUw+LfR
ajaupJcGbZheFpc9tgzOfbbF75cdOE/ytl/nfcPeGPflCRnbaU8aLdfdgB1SVyXRuo1hMCFwjICs
WzFNdj8sDzfi1zXTre+1iWJD07mOmuHS4R9FrAP65rL7cY2ufN2fVlgVP/HTA1tH9zWtIGbZbTkf
Rnvmo18rgW0wUfvFNoXehfqR+Ja+AprTjQnUyJjD41/zA4ZOsmYVCCa6I0RaLF6GMcQIBjtRAdpQ
BQ9A51nfwLpL5muOYVPZqIt1EeSSo3xJZH/iH6r6/D0rhuDuqegIHglrvHA4RajEOCvUQgRiqYTR
a1rGfRys/I+3/QiTkV5QBw+9Gb08SABpnDFTxE4DthZTrQGx0rjiclyQiGloCDYWMft8Z/kaf4Uk
MpRcMxSx6phbt+H3NrMLvoFsfh1cF7r0YT0imKgqgYI9rRcKizXEuDW3gKnz/XyL0SqW4EB3brXJ
2VMIaXhDuZtC1SgIwZjfWeXDnvveEH/uugvhiSBGxyCBa7oBhaOnOxtwCZsj27+IETxh1F5IV0nS
qfV9cVXO4wzZ5wwMXFDwaLDQVyldj/WPn0J7UM/rnqMA+LOh8B6fscKkndbDFxhBNc2ReEF9/L7o
0kEcke2VovMWtPs0P8zz/L1ACSUk6F8aV2zeTkgmwWfoXnA5cG4lQ+n3CYQHVeZACV5L3nzDD91S
2PRyChICIy3m/Dx4NVNC/n4blM34fosvn/jdsdwhwiwRlRkHQ06fc33NrF52vS9BlALzSBQfPX1z
Xk4qND43cL0zMpu8N4skqLCxgvTC1BBuM85pfXDAKPGT799ZGMmwsPtRnGnYC5foPVDdtmyhWGrL
JjrPgBnZPo/exj/IooXTWEX5Zi+xRgBfAUqyb2tkk4x4sqcGa372z8XLJcAdOzz4J43tdte/ocof
Yn19wl2HGEK5cH/4QvSsVWINQCqyUakZkVCxxaNc8We6E2GwQzFaYSwfwTVxJ3D/22m5DBsQDiYq
zFOGNJt28cKmV6QlI1GVxU8eNoQjEN+V51cUa8lW1CGDKcs8mM/6DZciTYyT/j+W4MjWXUQt/I0K
b4lTGCqXG8vMa7vjwXyMjpikv5k7c8Jlz48TjbfwPxM9LCiQ9A8fmftNi0hA9G5YXq0TcEAebSvY
Z9RTGGvSIVwi0TwxYXHzH2i1ZQHXFa5LoAN5np4X4Uiu5HnUi1VIPYp0cCbuNT2vCsBdxhkycDqL
VHZ0vEgyv9otu53hhZOe6lyvfKzgNL7LboHGZwron+jDgTagp+eUxgWnlZQ0cDhcTVa8WR4C9Pb5
U+BGhZ+4LyqV8cO7YJO0riM6qrxCZ00MgTYwaFCZx1TltokMeaPy/7mw3R3O6cyjDtEMeoJgi8ed
ou6MHOCVkGKMaEal97eyrZwyaEVZkB9ePAxID6Ka1RlBrpCBrE8gvbPxb0gVDor4pCFk+IeSlUdU
LJp5FRubdbLeKkdq8ZgNezyJDCHwWeh8JKZC1gvispNxrt4PL8SloiWhc57d6GGuY2G4RAY0XMmI
DZM+7DwdPmyRgpGHTd6SEooZtRRd0MkOcNoaexnrNcAmv+h6C74lY1Ww6X0Mrm/+p2MkjC3LIMwQ
FpygGFXdZgMXOKBt0zw+luC/GEr1p8JufDyAAHpupttvQOM+R0BZbzYQxapf3aGyMc9LXpMeOxsn
TMUjjOx8nRknbdTOi1MKYEGTTOMF7qgzDRewH0ZxnlpA4au50L3zvhV8fX03op+cHNfMu/page3F
BIODbM+Uoj6S/LxfqozyMSXhfNgE2kqvnzXEcuFmKa9BjgSw5Sh+FgUnYm/PqEEjzgFjJn7EGUv9
F/xb/SVVRJWI6TH3NIowfMBNnClNb4zChzzt/JAzEIGQbQS7obxhfRylBm/jExUFeNC4a5FAsNFM
2vXnSMawBPslmYG8r+GzfMoeAqPCg5wQK1jbh7zTDDnE72/idXqe0migkac1QerCss3LwZmhrLsh
BvFQZJPJZn+CJIpY5uDQ+CxleKVLcadbHwBEbiDu41XnjHcgazyHAHkRQ2fGlAwAhrfFKsz1aYgw
8F37Fc3FMQkyc0FLWvSYe9mkLaD6LFkn6nydFDkg+AzwOUCMVIcMoaVroV0ZbQOJojqXFX5MB0Eq
b2ALiYpeHMPNpVLMI5MV3KdzEdNSeMEO0FBCyRMlAHxFjUedt7lwvKNZ8DP+0q42ixG8r0lNt9Ti
CA6yxLU7jjpANLDDU5QkTfZwgPxH+zntwJtn6Z1leA85F1omZcqEGtCXfRwb91BkVbs9Qq3tmw96
nT4SSgcu9Kw3Ez91/oMRHp+ucR0vp4wPNwsYyOUalIrOWZrAa0CHSJLZCEyD9YrHPGwz9RC/YSoO
NZG+WofljOBVUMQoYtB4x1tnukQNj1YYJ0m7/eVsuDIYl7G/1RufJkjDtDTINLT8Ja+x958V3bv+
cHRObNHlhF3gE9Hga1IhaQ8QS9S1pCiFa/6+7vgPGRxohjyJfyubhL4pBp7G3j8akw33VRWsz+eo
ccuUGTYUK4YGobe/4VM+CcpxYmedcVJr1OEbkC2TCb5uRpTalCHoEU8G7HUUqBMOLxWU1EiCbHFC
qJJl6JDwFVwZ4uHmRCB4Lc9VjjMG1Bkt/cb4yP2FgcGnzM2i19c2vGE4LtBWQZStmec/e4/EFL8l
WebJV6cE7EKsKX2TcPtivdYzUl0wlaCJqokaYf7rVxRX1+AWsgqXkZAHTs2ymlkQ7Wd8mL8CPTzG
W35OX5ezz799vkXhe3LagX35PWWoR05ZPa6+rQRfvdU91ibd152N7AoyjQBtR7AfHws9vUNJ9kJj
xIunT/9lnyN2OAR4KkaMPBHIqNCpTX+0oI5YbOA0LN3aorZGhsgjDI3JI/4cG4HMMMEpspmVeeIj
tnJsherNwcKpPvGRpPRnIlIGhWlJUaO9qQLamE2Pgv2CTVyDD6LXIWcaAYg/8H8OnBFEVSEjsuzF
/Hj4K4Y6eosD8h15Hbx+nJp0hlcgte+/7zrgUzE5crK5zV20YhEEk8u8OV4MQRVri1dyRlWjoq0x
GP3A1G1Up/t0yCaMOvli8/bogX+WjIqe+W4qemtODTgytVtupuR57iKok2d5oa7arP9rs/LfPRwE
L9M9Tk4uVvDQgSp6lmp5Y9H9af2Zrl/RkD7iE6Iy8u9JExrugS2s7fg4A/xZUEQjYX/hmMesCsOD
By5mF+urlv1efc83qEQIoPTVXHMGkSlVdQ7EcdxKHYD60fZaqAxmh0gn14ChC1rBIZM1cpQG3sk/
ArZwsAFyoFnN+TbQ+TV1C4i7u2Wz3MSKjEhxdOeImyFCWPfIy/S8LbXZnV83seUe5nwz/jg1AMLy
gOPgIcmnIhlyPbiTUJEskvVQ4kBTi/cQ7RWU9d7veRpHB2aAePZwhYEFkPg52SrWSuJCJKvRamYy
6MuFhuOTAx/wTe6UNJXHJBiXE4G+2+N3OwezKASIFoAOlipMeyOPDaqApQvO23/GF1oMuX38P/bN
MQ6IPsRDsUG33YVNWMdvH6cfOogWOTxLemjpMVjhtL5cNBncGj29jfFBh9vZumz4De9BE+IAhPED
Ica9zCts7CAD727F5eG0NWP6pIkxuk90QqHTjjS3G+Es4OCWRBuhMEB3XVtp3z9M9EAd1d42PUey
ggfYYWlfMEG5R9ufyoUwcnApYZmhy4ZNxrPca3RioK7v4ok2OgQ3SkZeEquiGocW3emnHdZCW9ZB
YNzm/9F4E5gbXKPSQ/Tbd/GVH9XBI66ZyrxiHV06tTd0xi+c4O5cbezfCNalb6EVrPG7UHj7vo9t
tEs3wOfs+41npe1omGipGhzHb3+YyL/LSAmeKLVQOJdQBrsZyYKMxKw2dYaEJO6f5X78kbhqyE05
8tfoa4UA+eHSlHIDnzz0ZSR7XACFILNa58YnO6R4ZHDr8ZdCJmESIf4kohyxTA0fwQnEau9mLBqR
Xlah5Nj7PzdGtPr2SgTyCjwG2/O4kXIqsBcl2MhOeovbukD+2Dqam8trd/wvJLM8JXxfFhwDD/CZ
GDiU+Tzn64i5lRyFipPdOQQJI6ATIBS1Tra1509k2+z0YKUHn0gUM5JNThwWzd7dGW4E8lUIlKxz
/TvF4H1ui1kWs4MfeqUcGMN5LKkjuU5UtAQk7krLj1BcoBLn0x6d8YB3ONirHhvLNfeF095epFhU
LKK9l0vz5GDyBPLeizfNwQMxHwSGnp6Y+YP4IUjSBwJVUVEy8wSUbPAhdlJ38KDTvYqqaUiAuqLp
waOO285vxB8++8fZPGhC74RF9qf7W9hVPI08Lbrj3KRPW5RfPCwbZsr4xDziNGkHv0fgkUteJXDW
TGl5p+VhKf5iIJz+YEQD6GSQZHh7dTaIA/+k0OSqUjgRDPLO4dLjneR9Z+QHqiVRyPYIJA+OKU4E
Xwbk8JAHvrYXB360xwvI40kKsRkOrSjwmALggrJHCbk1w/8td291ZL85rXf3d25wKuaEo5X/KYa8
L+V8hd6HECvTvhwxbrCz2Lo3ew7+wX+xTNEhhGV9bltFIaM5O37wQK9AvKXLkCAgr6fw35b7cjHK
JQHhy6BJWOJ/4a3OX2+u/4+MV9GOyKZMWXEu3PQtal1CA/nrzVBPj8tEA+4sGynKBL37O5Hg1bNt
IAPzPGByYPH44K6Iz6n2d0D/D7ttaKIVZcyYD850DbXRx/6uXOffm5dnjA8gVgl7GKOxOxJdDlmS
+pia5urwxBi80JtY2WCbUHsmwQZE5i/2AvZzpn+wASUgbPEpbWgiZHjuiXINH+LplueIlMPCsLdN
QnRMrM9altH0o0uszMrksqL2HHxdVnV8KxQGwlasAkIhhSdB/IxJd4kS++pKiR/JKRXOX431+LV4
LOA0qpGy6gYercDUXNXpfWqG7wTlC2f+4ks00ONHwAx7VMbP6MlIchlfsvPsGR1n++w8UdeI8ydP
ZhXuSbviEC8wbLW+qsSclAt9Vsf9rzK5xSqf8hiATE0g3ogLLAhj9489Icv61+QIWi5CbrmjB5/8
l/1wyMk3kpOYNeaCYyrDBXnwHBFSDBxrOKSSv+BXOYEEP67hx/mVEdIajlAKnCfpGTE0egzTI68A
IEtsULGZ4DTIwPKDE07v537vuREHd0DBIlXXkivH8/kU9IpH3qK3I96QQgjfD2nBCFI8jgUrbwki
Z8LAjpqMAHnDLKrxvhk/WLwx76r5GRKzQ51IKSrBAgbTps7tg4f15JH2FuAvJF/ZFP+wZ6oz4fTZ
RSYKyYv9lfMNOItHSSLEd2BFciXP2ebIGSwRb0EYEi+BJrmUhv19k3EWeCDOCjmz4SJQhPOFgHrd
IT/l/BTsCeeJFJK646cIpfR+WS6vwgEkbPBbhGfBE32Js5aNQGhFs8wXRK3FgaYZEz6bT3HnBVZ4
MX5VCPoRp44690nEeQSkBy5rw7Qb+AYvHBC/ObTo60nl2PfRybgDn9TiWVyyQWYRNtCVOtro9X32
LpRPfHgGEt5utgLCjVSnoqBSQPzZE+6KxewnfVOAQu0Y4+Fiv3qGdYjDLeVTNfqwqpH38/XwRIFx
5jidOV7m6uK+0TftFy++AZ0q02VYKJD/KY/9lvDAF6Jh5z06d9mLalJEhbXAKTjwTPOtg8Y1iydP
+J1KhJAR6ylD5lyuiEjsnR1M+5klXqpU1eUoxW4MZlNSosKwj1xtSEQ+t9zNcyIbtECbIkiis7Mi
zDnMP9w5DxkeW5xOw+lizSUiE0hZpkai5RwXA34c2Qh1L3uIN9dQm4Dk+0PCikR7khlu2zSZZHdo
Ft+cIOSPyvGRly0enoq8ymDJMV2w200q3CVNwhtbJzh428j6Hc7OyEe4wFzd+2jIY4aOn7I2VYvH
wmQrXMo/LrhX0SZcyQlIGME4NJv4gZIZwoocxU8I/dr23euGyzCwxpWHw8ERDqzVwvfiyczPk7Uo
1Oz8+E1O/anHlS9vDstpnz0uwYCHBZ+iZmLornlVoEk3hpltr1zI8w2e8XJ3h+X4+Qi0F0PW0Y09
LscPfypRX3PG47v+qoXreqlBafrXUzTcEsIs3dWq3ekW7Ut3YEzM7fQwxKn4Nf8kLJbuAnBxq4we
G96y7Kb79yQ3zWTLwMR2fG69/h8p1+phc8nfkxvta3E9h++h87oyzBqc97nKnqcHzb41g33pg8qW
efVcKqyDqn/Lc7hFZ6+OXoavnMYHtKvNqH1Gpf51+i2Rjw9489Ggn1aWi04R3c0zOmyD9hP3aFN5
FLf26Q+3fldOUX8NpWnHX51ZY2GZCUPxq0XfjtMBnSLLZNiYx9YTB86n2q8vpzFcG53AKbzkFSqI
Nx74/cjUdtZtcm1U+97xFbb2oZdaZ54D1hVHN5yZow9mfjcr3DdB180ZAIcEetB/AMzvb4xo7O9f
B3OmfFg5PMJM7X3P9sgcKWGe4ecUWnuguS3mS3uyB51d43z4+m9wks/ipY5at37km4vmVB0x8MkE
RKbrO+VEIWFQ3F2JcW8IoHLavHTWzMGw9EbDO25VSY9VtLd820XKYAzff4n3H/94zRoWE2MoYjLR
clgPmAlQoz0IOoPPe7sreerwEebfvT3Cgat7QkNq+N/3F979b1YSh3OctqaCZKPwFjA9AcJ2/7wN
6R9Din/aWTxQR9N/1xU+K4wAoNiAsb9k3J6Nb0kfk2I4Qk3X+EwVdos5C4uB2Vi+7GhYnAjrVS4P
GFwyoC5bkRA7rtclE/5LYyGahcuviLZBKsIQa8C9h+78Pf3VI1TWSQLsLKQj+ynWfqKgAYIqVUGE
kPPe5hFoWZRWce6L9CMHhm4qO0kRPY18hjbpkEbmFUcx/Ps97qCPtYG4cL2d5RQl+5SvAwenOuCv
e8YKnN/tZPp7A/pi6Flk/c163bhJjYLrajMWAmz1K1rsD1YXslTl6i1VFvksrQUXBZwcO9U/v5uI
MS6G5vwX+NwyT4FzMhCtMaojcj7wYE54g6efASez+zMB68UORWwIKBNtOpWM9mc8dATvoQgRh4eb
UD9VzNp2CUWlN0MVF8m4C3F0ZxLwwOhnJeO7QJeAbxvGlgTtk/XXxj/2x3Nmn2M2akJdOP+m22/R
irDzGreQETIalymhDxJ6puO/B9/QSYI7L2ufP4MntQxVXHI/PXp4FOnMXjIvDBFLnLdftGOdC3oj
9hKyPFmHln57wr6Aqw/5E7w4L/WZLlGhM1EA2NvDu+X+JtCDi19wVS2TXt/L+Kr7ea4BUBY6BjNM
JnNFGdLYHrwd8D3bmJCJgZoKEgi8iy9J95I0PLRhgUjI19km8stpfoyB5DjhKSMMesz7r91+4Lps
pc6B5nMuaaBuogwZE9oQKoXeFKSxR8eGGl0sxe1x77ub/Yy1dPWFGfAYLO1soz/NtuPAG7Gt1lux
7ncywXhzvhiBVavT8Zh1CYsmOG1wxXVGIMGzoTPjlbD6VRbsv7x4lyUqqSyz+vFecZg0E2wX6gXv
qztWKM7j6lu4NVIQnQDeRF2Yw5yKPClS71wmSgiYKlG1OJARJTi/0ztOAUPInLm0N8DCVPxve8iV
umNJcaf+obG5gRwSrmlMhDKd9s5QQrbxBsilyolI3ehAk1lloEGl6UO4dH9RbMoces29c8hPl7m5
dS91wJtT6lljmlwkQDq7NhlQwoKhpAfIKV3fHuDs06QxuCS3uXWML/P+zb/fx3UKjpSaPcZdgdKG
kvE0chmCbe9TEY5E+ZEYpVOCwMIl3L3BrgA3vVTAH1r3PVCihxK1EXYP2pBC8jza0tHaqhhYDnCr
sOL+t/H9ar1n1v9+VIn/VpMXcPa2KeD6Gse8hSTW+vcYC6fLLpltoJXT/SO/KigpSjUwh5F+9g11
pIxPygSBBvMSlnsxfgfWGhfNGxw2C73oeUDp7/apJb1jQ8LWmo9FpzQQjx40/LehvUeNYr9f/u+L
Ru/Sig8YWtJfVA8yb9YJfgyJgzlCUcXXB6QT5PyyZeMOrw89yZ1lpjkqylh8MqKC+Kr9G+ikOBbQ
C8C8jqs9LT1jXbdxgjFP4W8DpEdHammiBNUyRS3lJhGTcInDSZIWIGQbXx+rYgSSKPjeOUPLh+Si
xvqThTEMbu3tbGZkZ6fbwivdQEOhSkD1GSp0qGY4HwIj57MeXlwG5vzRcbRPB21uvUPFfp0yFSjo
Mh10oxOGFukREMjanJGqcaMfVw+mHa6yYjwhxObhprPaIL+qjL9uzs9f2GxKnTtxg00vz+XhFe2N
5Vb/KhmTOPSKGpePig6kzO5lSikxZCoAW9JmNujNLw/XLOOB01EC6N6F/NpjmbGGePOb1NoBnN1T
a6T6jYp5aRl/ehMNFKKXPNRpg4ykH5a3+DEIGopYt8cg9auPkcVzrZB+t0FdT5M09Q+5aC1KqDLI
guGifr3tpIMhhpjtT5ufjo3uBEp4lZMPpwqR53963nCbwEh3w+BjxhYkOVHQLAGjGddQgF8wwYk1
WjNC5WvrsRHwsew7dd5IJXPI4VsOgkXFp3WXbb+15HlLzl2iM7V/chESQ0VggIPMg9kzg3mE5hXU
PBIj4AIPl7biT5TOpNwZvdNnIp5jz2hrOfcX3PtjYjjJc+9tpMkisDDJytTfhHFGzSPgkhY5huQ6
YHcRGbqXxMX+i9A9sEiD58OKWRlWXH1wo3Qo8DhiN2GfN8J6iEMkqehPbzQIGCZlogv5T0dPwbE+
MBgRonKHxJMnaMAqRyTi/BqmLIzY/xvO4CmsHRJ4+AwRIRLeQdWITVsFkkbHVtVu5r4wtBumV9IN
Ux4L2t7pAKUaUZuXhAj111ybIXYqh/w4OYOpfevkjyeCbPfFuBmVIpMiNvamFNFCkh0yhZsDlk2t
zAInCFx2fbHxS+hRRHahElLJ9xgowyUX1SzyL+Qg5RTHE+5E/1/r76OlKXt+3D+BN3OPZCxhtmN1
/jdZxFjQhOtFOcLomm73g/Obmi1eUwYm6weeVOIEN6OVR4IrRm3oacyQW0G2H6JDKi4viPNeSrnE
vjC+IWYqRQ4tAF7Gadk8K9HuvBVWcN51n6nmhFWQ5OtENmohAEl7a16JNHmkAectml9qi/dOJCso
eFDPV7bat2fl3Z4h5wo5SKDkBZdLsoXNxCvJgfCiaSg2+8mAQUyYlM/SOoY4xol+TMZcRKPzgXA+
w4drDqIsuUn7Nbi/aCJvc07rmODIDZdRiss8p9FDsXPcsZ/YMQvqnrQh+003x5mgG1fEPFJpFHoc
4St2p4AQrfnm8V0MYwUjjDHOT6ff6jxqdbZ4Kn49sCGckgalRrzdobPw0EwcMsLrM1Mo9slNZD6W
UqCkcH8GOTMhFl63Ain0Jqh77BccbY+IR43FbGXr4xorStrPiFtJfuC2QDTXLDTg5itciXTzWlLW
5j5Vy45R8BQpr0J7v6OrozkEWHijdYMX5Fp1NATsYuWAyKSo7j8zegHNa8lrToX79/wDQUVBx+wC
ND0hn6RA0Xld4gcLrUcGYKMiqIbjvxEF2/2lQqN6nmJJAHOE9EAMaPecSwpD2IUz/xBQh/jOyMQX
NVqfYQzKKRFxHaAmXLYAAZYy0zQ9wdsRUG4NuaKJcmQwEB8DpC7kEtZddaEYu/VgcdDd8ahqTv3n
xqYtMGih5Mf+lhSF4OEKIX6Ti7mD0ZFiAk0U1ylErsEH3gb0odg4iJcL04kPTqfMvCFO2WyenEh9
zMwwbkz5/od6BwCMUtK+zelWMZoHHTruDJY6gNSWMJYUEUU7pwU0HCYTNDlp7fzi6kJtlmy4FSMr
pzckmeJTJde7jLmvqOFHrCwOWtGtHwkaCFJSw+BGXVFVg65xCzqWF4jK586XbwrK6Gb1kk9iSCNv
fRM+6DuBMtePvlMM5I1RlX4XqOm4EkxMM1GM+M1cg6kx7c8ozn44KvDCsQKSQ45wagvmKtILZMy7
D7aTlGz1nmnrJ5esgg7emp7AvAiU/R4qNWbOGBKmImDtLH5xwz6RHlPM17dZBgyUc5fhBxUuCehN
N2bM6AV1yc4N4Au2FbC9nEOd9xcyEkLNZou8rJwRwjH4G6Bmhfk9AvwKYbBhZgCgmBqcd39gMCCK
cCZnrx8gW5EEbjbGsgAYwgnkKE4sjG/SzPAAd1LNBitGEACuR9klhr3A6tEOruZ4R5UJ0ZVTKdr7
ExTFrr8AZSbuO37vZ71NoA/uzLPLQAH4MreBqrbFoo9LxLd7GDYF0iaRbHmWVIcmQs41hesVKzH3
UTKzAeZhG8ykmOCbPVKBiWCA0VFzprk2G5DAVBtvpSc/JoX2TLwxfsbKh6UIq60y1pMyqNmNkHwO
gQZzwhbg5bEEdw7e5ng4qYj6KNQbkK+W8of9rRglaSvQPFR9IsWjDLmFb4wKzFHOaCSPzQX0owXp
fj7lmB45kVRhpr/HR3MGL8/0kG/hltTjYdpSX/MVeWHEi1CY7ZQ5rGojR+Q1ETcklrK9Q87fGwBw
0d/vJAqz7+O6exa7/lf2+ILtw2ncDPAJ+idbvbHI7MPfdP9YhAMkMH4/6cp42A2AHtrCCp9g8GVF
jDWzhvmYLjyjOPk18A5yz/D5fFZXlxOA5P1UgIzVTgkiNl7JnV0dvveGzUKO6uy/xuYhGvdTasWh
lx+nMnjE2IvLjIwK8X36eEzSw2YcPBqmG3iYPTgRGHFddrcfp/s52/X67ZSafxbT6HOxX7CdtKbz
pB/H0OL9naBZ8iIuxWHr7v32BEaIpQs+lPQ/Ybuy+Ob0OVgXyIyayv0ZVRsMSDwaFMRV9sfIuEXk
NMbXjqy3eyKkJ48l7334sgTsVmOyJzNjuhY+b+GHGgG5w57HKeaJ6uhO+iIDQkTPLT16hniOlvSw
dg0ug/QI7HyJTHF5f7AQk7qU/IsBFplvaOvPERs3L97N8A6Su++TAt5jd2YFuzssMMJbNTETKQj6
Vcz3VHiM6Dq6EBOENH9hJeVQAT5YPIuogYBlZEam8oBme5r/O3B4Gx4Dkyor51G9ohUNtSUo/lyY
G9Pf/qtCgIGQwL39sqL71W9XMlRxxefS+3xXyCTEwGSDciZsWEjqtsIz1NjKUBUVxk4dE+AQzX9a
kvQx7IGbMXNMaaWGfcK5vhiao8scTcriVkPRn9FYj0zFYfq5dV/Twy06vvHr0Vr73U1fXW4ZE8yg
ib0ceQVSlIXomJU0SlYqKc821juUxfmQkTLXWvAMLBmL5TLSeVX0jE3x6sd93RnAxsa611S8un1m
F6mLNS4fGK/p0ePi3r6GCFOIYnPS7emnx7QJ4aWhAkbCC3eb8shsMzVG/QcXj0D4nAwnrKijUerz
PHfBz640HDAFLM8CEqqCHZsQVyWaGGE3vLYoPWLBjjvUhkp89MByJhKEQI/Bn71qyJl4e/oPWpCQ
XV5IV0r2wUvYlOySMDEsJYXwOeLHyd2AzWJICmIUi+ceeltp1bfZ3jeyoYc9D4wZlacB5XxOuhBj
7vkzbecMg7DGq/PVPyloRzmBDsOkrqVsIFTuuuK4IVhwrgGWEYbqISr+n8KCA/WLCs5mw6OITMwK
UHEA91AcYeknPGjGkBKffHzhUcsyNaA8R8fAtyuENzTTDdPcwiCzDIQvLEwcvis7EyW22MYyVMCc
tFCtBQimt4UUxdNA3kkGBCAsJfDK74mfGl0oAPzDxw0aKxGe1EKk0sKvy+D+g/JRltyK6tQcs/8S
8BUH0ryaqWAicJWwJbD6wk21LJyHsfcHDvIg4aXZ9WzvfnDFtgsD1qrY+1aUD+BgqF6cne7pHgoC
xl/MsJJh3W0gvI98m5XO71OiJjW4OxjQTgM4dhvWACF5uvi3OTWH8XWF1dDcQXQJTXaIgK86leqw
/LH2iCfE2D5Chf33dk5AGB/CZsqxHdjd8oBRgtiqjvsU3Hy1kca/ueYTrMja0WBubs7jC9vhP/Zp
WUUP1jj2lm+3NzqwX22/uCGcEGVNzxnzQLPkCs9S35xqQo4++KZ41IoImg5deMCaRI5RlEqJiUbk
4o6fSz34oeInw3TYJBoB0hIEKQO8JAuSjr2dl4wlXuBWuuDBbOkYupF3e+FX2fhvWslzwHFxGv/4
Lbarp5PT8x8jiJMNxez5++W1Ph6vOj9JEfEfSefVnDqShuFfpCpFkG5RDuRk+0aFsY0QAglFxK+f
p8/U7G6dPeMAQur++o3WkpX9uuAkaHyUp1fSI9sHcALQMiHQp7TyOTqSMwsulmeQlf25V+LOz86I
VP53BF3XMFNzjDRR+Yuz+GcSmq3DKUuQ5rieEWlwToxM7ifT0RZpwMWE3lm9/RYK2RL7M7qa1lGW
BHuQosSGL9LzCMabLIsTW/5llSNbWFEvpH5Y8+x02Vn+NOKw66ueie5EnxE5kWEBQ6/AKuMzNwLJ
Ijafom5vzH/aCSWpQ+OczoV22fSJNEbJFEgfiOJxyzCrFRrCJzaSYU8swi/ML0Dy8hK9eH2ta0TT
v4qSp0lQRDLaGLAoXLTFP0ejYLmwWXOpUDmk8+sCxEDnwzgP3nS+KgX87On+hA2l8BiwGWO5O/tA
Dafc0wYCqlfO80hOIFumyNEjuJkHCnGSy/LCBnFG2WgJCQGzXCzjUG0OLwHsQhqYlp2Fb0/x8sZh
WEFQnRKgX7rjAa8LaJecNLV9i2u06HtDsm/kWzzdKe7/ZZ862nR3YceBa0pFNxVwJmbc5y9icEC8
ug3NjEcN/RSJOSwq6CrozpouiEk+wuW7Ms3iAvplNvdN7KDowFa3X3g1BWWVxomCfwjnfs7H/Rt5
LFm0l68b74uDhZOh3CCiUHJZRbmZBR1cMsypS7Ye8RztAfxYeZBCRPLqChtaI8G6+z4PxOzbco9J
SWyvd+ShXj658OcWtn3CjxPToxBYoQBiYXj7b3QGNLby/KGRgm2d+i+XR1Y9E1AmhM/ptkd2lSY9
R3jOCvwSa8ONw3IkVirTEfoaRgn/Ha+EPgmAlPeKvggmc8YHO3EU+6w7RB48UXIg643ePuQQFPLg
tIub88mBEE0YD5P73YOY45nFGMPUa9nHM6ZFBC6CrL2IJTcPi/AFcMN8AhD+SJSl5Jmb+1JDDQA+
4DaLDuIi5VAraH0YlxfAqslsDiLC04ObUJSnsobw+KCbofy9jSHJGyAC9q116VsM1YhTxIu5BsVO
RzQ1nRUcFh7h+/yvV1lZjpFwDjxQYpauvBh9VoVN7hibf4uv3dEzaT+ODRIGTF1XNH7lnnxgYoly
VyKnbIzNxYXxaCf76dxiF8NH+vKGhfL9ikGwNyMoKE1uo0ecV3vmyZzdPQJyIHS5bUHRdBvfEyAe
b0l3B19G6IETCARBmA84j9m/Owvjrti7hb6GY704K7KHgmWi0Gx8XLtsSwrnQU5fvDEEfRJKHrR9
JhptvrD9nroEoxLAN7WrgOpEg3FfDBeQj/40bldTlhSBnrELXYN7ADOWDH9VQhUnDBT56X95orAl
fJmuuSFe91vGupu6VBDP8ii3/55LZBCD/ZfHYKnOM0RpbtPIETx8mQS2qzN1nkEZ5P5lS6vpfH3n
ErAsIIx5ejdGgbiJJUfdYG8J3yttpW4gpeg6dIfAcIa49aXo7zNzC9s+SqFOAVDvmS6B2T7PPrc4
v2ymodmQPUEVMus7afxA2rQfE9V7RyeTP1c0Jk0omOC8w3c8XCFaGJYK+RviIZGimurgaNiSq0YT
aw7NSJGTU6M1bBLLpwfwgwhQbAUpH5M5g0ykYY1tjkUYQTKLcRmOyDa0qPcfPmukJ3mpSwluAFC7
lPmUmaqiif9ISnA3C5Cb+9h0Ac/vf5DjvJ3JV8k1ADfOfB2ZNlcj209JkUrvs+uWvJxoDK5L69Oi
YWbqNEE2N13+THD5jY5Iemrkbzm4Mv2jd6A1y8tdOXj8Xh1cUr4ck3XFB3D1VL6E1ut+L3/TCUYc
yrme8wsaFANE2cs1Loy7W28b0ivKdfel/g6bbtOHRqAk46IPH6tLXGPtARWM+mQ4NCeQwOeBcwQO
NwKidOQVb6f60U9VhYaYoy2zKNik0My8CJ+irSy5B/PJof5st8+oXTULnUC5ekUUNaMRduBPAzwb
Agw23dcBk4fDcGIDpzY+VgOVzx0hVXTj01WTp/cnz4Ywj2UaIjntLvrNc0mla1xWqBeDPLh9NKs6
ajdFYP12dEBpvzonfE+n1Pi5k5P7zz5393l8Z5F8iOZwj0q+3lfj6MSD+LHilIleiuGX7B/W8EgL
xqVJWWLtanZxIsWlTNqnfVvl8chVpjWL6JZm+1j3X+mxim6swTe/VT8Unsyn2yr4cv0XQpPCR2O6
zgjlUu2L7LS/00uYoiUFFMpC/ZuymXS67oGWLvbjawuM1NhXL1VsjXt83ehB/dvun8tmK01m19Xb
tf7MD1EnOvmuLrbOGVkQPPZz+ViPcaoFxB6+aARE/LaoCStcUMsWNjyFXVD7xl55oTLyslnDkzn6
2lJa1o4GC0E9VuulXz1wuSYMD2UEuvzkx4JisP8hHtkjt1B/OZQp2AKso2m6l7dvfJMm0rBZmzMV
mzdnUTajr7vmya/Q0vfX6bEcPyd4GbNEzulI1tybuWpweJZ7kCR5b5Z295Wf21Vx7rC1wH1PfnNW
yQUkGVrBpQ6CCJ/DpYtBj3KCuw7N2utl5z4VCCgMHG3zxRmZC11MVNig0qVFGjwT9WA1K+nknjgy
zmAgquw8fGXnGh2L6ONoCn94IjPi29tKNA9Q2aHOOpF/wA8hLBH7xH6AWb5gw3OsuK8jKff44VbM
j59gsI2BQhcdhAQCmtLl0JhjsW0cyB/g/dc2Pdz+feVJP3Qb0Hgd6JTf1G24wWLdfXxWnw/+L1hH
0C1gB8HgeCmZzw/qQ+ihKbH+6MAJaeDdYHBAq02UDZrgN0C/EtQc694hlRdzpGJoYScrfSVvR40p
HGjJuLv4R2q3igXJDkFwm5ufzHj3OQ2dyXRv+P65QGceizmWsQvRPmMYU8iFSYsRpWZQue0RYAXF
KsVm8L37FZoypADZhk0d6ljgFWxM7iRqiFxmBIE1xrT+T0cLQgSCPetjRLXgJ3zh/vI7iJmxPsKo
HtXPVIz/ITq+s8Js8YvZrA5uaCGFvCndoXwKNhPnal8Tw2Wy4T8ESZGOjjj5zMEG3O7iH7lytolP
RkEsP1k2KGufznHF0Qt6mqca+00FALGpAwnNEGW6TDTkADGDpo6xeOCjaIMZQVWfJrMewDr6PAjU
I74nENcYpRjfgmUYVxy4NDETWFvEKwBVYQJhUnLLff+N4p/6AI49AqZFqwkZLkS5QHUo28S8h77t
eP0lb8UFJ2Z+jPlU0TXqvGY8TO0fgq/GNfx8kS7rQ7ZBRHPbwVbuRtbXQ326AX2jx3Pd1mYfmngI
tEKxsPOObJ0wQXoB58jbW/YxxS5D/SzNy4TIqMfbLpmXgt5wnh7y+Dcbnh6MbK/U+/JRpdeEwoe3
qzp3b9vAFUzdyYJOTjQaXsGxnO2inT/Wj68WmNKrIqr9aNFNIUYOE/ZbNeFH+5Og3OZi3coJyX35
ils6GvJei65l8ZolhsMjuy4bJLJK5gNeyA3S6kNBReq+/i67ydK8sCYihbbm/KX58holeW0mXTDm
MwNZKE8bhUPcvG8EPuD6uPczPZQvwY0LpsQ9np76W+AkewLqwVSvnhYjGqvRlJYOgO6E2B60p0eY
sacP0Gv+FFL8Gn7y5X1ekw2h2KbiDZegMr7Q3E5yX2NQ+UTZG5aIx513vIEmTV+cuTswH7zbsEGN
n7etzWLHktKjOsx/iwleRGfcG/E1lj6sfF/t1AqyknBa9NzM9aCQjK6t1xZJ+Vzg92/Ur8IKzImn
SgsDFSVD9r8EAJikd2iN8eTtshjgfsZb2y65qYoyuviXpLOo16bMvsKQtOV0SIYFqlgNXosWh7BG
2fOhM2pgrCU5/18GT+6PErhhRFK21MSPYn2Dea88HZHxSsWIzmGtJnQ4nn5NCrs1IAM8UexpHuXg
ycn6e/g2QDAuAXGz01Xxq6FS5wOAlwgloSN//hh/WnR7xTKgiQrY7HLnpTrtxX62GC1Rkn13qr+7
eHnnrpu9WEgjsIPoUcbPpISm+Xqv793aOpU3r0A1ebbm7z+QO4olLljaw0fEnmlx6N82xDHG7cms
HZPNmEcQ3ow8b/8hRcOB6DhEkVcfW98ZucDsOkAUMaPIqFhsBX3K00lRe90inJ7NHA9YQGrEcNKE
IDPn2GLNyCGU1xdsBABqTyazF6Ywa0YSMu/deaOjfd1nz2wlr7rcLXOkzywoRJBVbm74l73JCVBx
3zJJ6jkT1WvZNZFUOO07zEzuMUcuKMQLX9CnbFu/DV324AUQO6yN00lEyQEIq4nsoX9zHEb2JZFa
skeQAPbQOixyxG/Dgx109CO7+mpXG8l/c/SqlsMrrg9TyCQwS1ptGymq3u5dnSXA7Kmrw/TK7rT5
1bBXQb8t0EqAH6RsrKoLJUagM5UgneK/NDtvAgV3mbqzCo/zNjkLz4cPoPVcpQgEcMtZM/kWSoU3
nJRElAsF7HdA8e1WI6alDsbPqWWz16f86cZzJ4UYdOVtm0fTMRzoOCdKonaS4330MtLunuDvUaKq
IDnyVgfTqA9WKuB3pg9OgM1IDPDbGw/ObVMlxlJ7Ohny+RGmUfF0xu6dRVrwkkoPo4PDVteKtslF
jPEbz/hA0Ulw1+eK5vT4xAo/3YzfN5NypXb+mg/LO5Pqaez9jCvMwYCRHb9lz1DYJdIkHqRIb4LL
7gnFDmecXHFqpAt6rpvnjourzCuQPVwVw0xZ1WhmcjIpuLEj47Vo7j4IX+fekU6xXZhh88ZZpj3n
TcNABtaysHA7sDOqdruS2GpL3sgQmYU7TarcTenjTrAiwUgKBxxdx3fvua3JGPADQwqol40mTxeJ
ZzqJ6OK9UzRtq2ClFr6pqP9o26jS7PvD1xTHREVfb+58yzWuBj5yxrjafcr+QLfSd6nY9e+VbWDR
BSWkR0lXiSsxUJPPStv3x/3uTOoZDTNAL5aPMu72cMsF89HkYIDyXtcXt/ThBS6/dX94l+iJfkSJ
uOWRLQJbW/Ybq3YG0zbA4bpZpbtWMM0W99hKFFGj2sVW6UmAXvqsI56DA+JySm21p5ugMt4kt7P9
HU1CxZtUK/cZKD/a6k2Ar/8isZeSvMatWTmwz9FCu4NM75O7C1SOxhxqb7y4MonEtAdupgtkz5xz
OBtDCdPX84svTfWsp5/jD2Y/LjimoAMFBWvWU6pQhUVkyumpiG4XXv/sub0aYYEGnc1hoYT6fPKV
hQrlln+9BmzJoXsiHToyfzQvVAbvHpExFWvQ4NmSUpagHEJ2JSYILDO0uGac3LlwX9Col9GXei9k
b2P3eiFh4hENGN1jRsO33R1yAIvbYTBi/Qt9RBcZAA8AmXKIQuqCcWEz+LDc5Pp8m7sNlnN19wZG
0rclvXKH57k8s04NInT6iqFL0AAS8quesZ+24KN+zLlhc59LWnw0QG9cRhVtT570ymwyR5Ay/Hm1
JyUaD1KGeHC/v31knF5/Wkjqzi9Ok3PZUQ2L8ahxWiDtLyawszR1mFXEMbtw1fjxe+Hzg8ShMVzi
gPLFiSjHRWP4BfzSGOUAQYP3BhftHHPwZHEMm73nrwVzxZEnbOB0cCR4dkOPOjfmooge8Cj8U7E6
8OGiehDG1snmwhnXVuM7fV1MPNgRjwMfZ/55BRnzUtEORjHjZQHZ8sQqliCeQizEU6pdE/S9UqyT
bLjrYo7T1c2RTPf9JVPxwNCREwzsT+7eYwzp9rIX12IzZt/Dz5vqonqV8UF59aJCxcnA5baL8jMD
VuNVEC4DLZb6DwhPZLvJ7adV/UFPOtSTVTzpIjoHbiydUwqJottjfu3Zu5yCt6zYl36h6svB9Nhy
Wx5I85Wk9iDsDleapRCEczf3Xvc9zRe3J2dYzsI+5b8ZjFyVjAxrfIG5MCfrCaYyxtcJMXhg8bjt
Vu9V0a0lLJEAOkTsfI5Tp5LmOQUKw4axjxSz+6rhIQZfrEERx+ROuig4zoaJcxpXVI9Cadzdm2aX
56k9yrG+wjra/RvL2vi3N77qWLmtZRBtxFrQKK+QFbxzMzw8gFToPZzemN8zePgpW2W+Yz6Dw3pj
E1Rs6RFIBD8w/ug+f7bIfF63PYbiGn/yF48EiTHsxcaybBLuzwsJzNX5Xv5I2xzKhWt1da7M1auM
O9tyBoySjgrd896MrySfv7iRSQ9niAYAckHCQil1J2w1LBmS81qYPEqMn3BRlZdzvxEdBcJnOcWH
vtbBxr4uG0BKZCE3XrIyU7MITTsI2YbMkFrgxlTSrQtYIsxRV6T4NAIQGlNlLm0WG0K8ZBQ54IKq
8OzTkXYzPGPbELfErop4hl6u5qT/jS7QimuuH5mjM4NEaiQKu876/FIgEHriJnSKxuXxFG1S3L67
65Em1ftRWZmLarCf9MyDHuE0h1n4UP3LQftJ3Xr+2D+J9vgdAy13uhaupgumwOwMy8DvkPhOsf8j
iXhZzK9bLLXO8M2mcMzRuq0UNCPE320Yi6vZjUmlmo0pu4fhSPHjI0se5/e2Qb/r9x6/0/vrsdL8
aJBspn94BpARqDjQumDZewZsB9R+pu4PMSqC3Ls4YEe3Gb+68HnpzhQQ0LRrP8frku9/Wo+AHSw+
yhZxU1jGg8C5/OlKVQi2Z/jE3INXdwBpNJHazJFEQEN+T0OWbnv0TVtsn03MLwpf5AldAIAtXJ1b
5YOoKyDn4a85XQKA37W0heTHfdn9kSh1hmqbI8bGCv5HCSp2IIZlX11VcYLLxT7dOX9lG58TfLXq
f954HbBx9OFb/IoNosvYAFAwORDfAdDUQx32q/yHYoOFfFBPWGCc5wuelc+8cKbYquFncGa9qVTk
qWbOxLC/AFcIeMm70UVwKUSPdUJyEWkLbVLiv0sjEGWPX8gxV/NUlwGCYahFv0evOAmQXBunha25
cbkPHYc20rU9OiW3I0XvGuYtxR7CpI8ufPC4E9FkzbL11avmExclRuo9k0UdVWv24VkRSH67YRV8
n9JzHujJNGJ5l73SI5TXZtbJQCwnQbsYEpWSEuHAfkSmd19dd8PuBkiwqtwyMWCtflFqwYOQdOec
X7iJIRbVWQaUW2xWAqZekdSKgciukwuh9DBG9jNsDxmlDqt6Xv0CVvLpvliOvRv3jbxRPmkQ55G2
MM3hIrXmGEztfc1huF1Yf1mAYynOXN3TIqYRN43NOF9DRwajA5/JgOR07LQrU7GbJdaSw9vVj49I
OXTb2r819ohui4UX4uGASqKUXQv+kqK0HmIp/yC15hY3m2HDZ09W1sbobVCcYWMB2cNdENDDwnCh
7hP/dFgTWMQ5TkN7ikxA5yYgCoA1IuRoCP1WfOo2Is+N6tbhBYSV82JPDOs1TpH1/3Sni4jXkw/v
HYM2wnIGK2jDXRrVJBWAG2WfzaJPuOGIgUQ6fIUdYI+btbuCe248PVZm9AqR0ZUbnX+BvdUZT1SI
rm7B4wdO6rNaSR99SMEzf4PhYiN9cBDevektTSP8iXHxg4JuJyGII4PK5bx0CWgB9IRAk9fBK+Nl
6/YcgAiPFL9Y4o1pREKxulDa41Y7zB+iRlDzOoSQ0I+EKQhynb7SyR+kE9kQowsGnBQ/74TFdTy9
SPQYXVZIygoh6ZG3CC2G9XHD4Ptyit3X9IxPy36eYDPxUNT8umGC+uuOibUOU0jj64baPahjg4B8
rK0JhMlydFtRgiEK7XtwjOSC+XV6rmGq5oJn1qPey3dCqtq4VUK0vW3Oc0Y9jaJWB0fPQfs8jDah
Rl+k1DzwQSKY/EfQ/KuIQ7A2LKY0onQngs3w4pLVb3PAYrp8SfZbsd960HEeHzw0VuXaIm42GkFt
XSOx2uCNExQCE4wMIh/Xja4sS5MVhTUFd9Y9an+ADChefNTLnv/AQRXBazch4E/1M34gtcEZOIK0
qH6m6b4iheLtlvB4XsfzhMkTPfwdXWL46IGlRWPi7R9Wyd8PoPjKjTQc1JRvM3gW0cBeL0MzvE4K
Z5fmsh5E2po3ac696kDxlqqPKrtjCWBihF+8fEjn5u3ebjB5ndsz4y/rxFqOf4rHZeYFaB9vecHq
9JzM2p576BWCqbakZxQJedTVlAeIZ2EKVLQaFlgAEeumEALhfbpV+0S/R4U2K9iQSpecyz4EIjUZ
tpoZsMmdK14gLw/yLL4qS308Kc2aGUDAuCm6JlfJ/LoNcii70r+SGPL2pMzpcGKwDcyti28Ybpb5
GlPv+z6b58X+f/j2DtRK7AXczpndmp/Dwzw5aDAtfJzxAOeOP/U7/UHQ1JfIBAguFrJjkR3w+9o0
k2CyBdOwLnNL/Zxe5m26fblZEai6YqdmyADYtW59uoMjjq6BChHlxERwCn90RFlzlTb4Ciz2m6Jl
Z4heXjcr416JlU+muibu0ChwluXE6V89aVXps+xrAnn98qQ/sJcXsGPvm+dn+MD87HQg6fzLbFZE
jIWtDyD20EPwHkIOO8SqfXw+pt57M5Hj14UsxkBeDR3SfahOtlK2PtwzigYfkjPL+c0wu8wVxTVG
Jztq8xY0EYiYvREJMlrUdRUXx5Ykp9yDKdDicX+pESg6rHz5DwZJGb3BbcPGawANi0MbAmHx0DQM
8kcUWt8mYVl3yHNkbOU7AiSMOLBORVgWdwlg6Ve7BHIYF3j+wza5G979xOLAUcSbml6H2DuC0gw4
WbRPOlKQ8ZPLk6La0jAoqCwxGBoxyEMDDDOIl8IXM4WVlHQ0Ol2QD+Gzjbtjc7wSf8OWS1HUV4a6
6w94wVT8xpUhpu5TVEIsU+it8bUJx2HmdgBmU6fveNJ4mrz6xtkymHDQ7JlBub0IyrVxOb54VSQA
7RXjO2vcguyRmYYDko/+pJs2C+WuW7QoTks/JX0/M72WGBmkE1IZXF7zF+aigUHTv+/zdmbU9tit
mUlMb3zYDSDcFtDkyZlUI8+YzVDdXRGd9UeOocDVA853AuAkVFs9UiBhtrq6l4Pso3pa/dAzq4Qy
AUqRweDWn8dRpPeJ3Jw5B8ZPLXgsCULjsEoaA9GN9FoxlZiVrWxTd/rYUDDDef4Z5L8wl8Whg/Pj
PlHEFjrZQ6/XouBL9rmUTTQwSS6K+RvWCGnYc2YeX/s3toAVN6nHZi59XqtA+YXB9MvUEdgG4hmb
IV56+R2T+drk7kEYMjfcOigUt4NsYZtsPD1z8kCZg4o8fKADOY3fgMfMPwbLIPMQCS0Ub7COTOIJ
Tw3oBPZ0vHOvmMUmO73GY3lqDK+TXORw7pNEpqnDSM8M307P5alGzJQM/pT467W6f/30bFpsT+sq
yVhRWO5BG2wTYbq+FtE3hQebciNVGdX7OLuOLtoCVH4KVQVo5xD6HVTQA81E1IIuTsd2Atme3A65
GZaSyzILEleT94HvpURtggn7wV7I5CiMbpTNiZSTgnEw79zip0Qmy3c4LLbKBzhIm/Cqwc+qH9Rw
fu3Jm5RTZYUsSij8HmG7QrLJGcBTnFIJtcwhoslc91LE504bGj0tKV3BTAGrbmNhn4QuEn4b8WKQ
s8bSohuY4dhCguqHBfNexbwHNoWsLGfXIrhN4xsLqBbhKOJpB7ZmBiZa6W/kJEFYaWXwe5+/cv0j
v07sW0UaPsEy2PemxHpmzRzNpXX5voL9TR4+SDpXjs8ISx2LdAk7Oc7wTLUIv0Bk0++XzCV9WIGB
F+tBQw5z2KvHjec0GwKQDYyNzIdZzCYgYY0myRi1967hqrLvQhP2+MB9sTe2gWGF1MxwerMo4SU/
VAnGk6Wsbur8BqRZH1hKZC2amsG73mHBYtppTGfSeGAJ0ya4VbF6C7kYNy3K7x5LxLMIcFyjT8VM
wSrRULFtBiljvhzg/mYjnXZ+pTp8ALzPooteWvIwg7Hx2iYc+Cw726wpzqG+1S10uwRMxCaBhL+N
Gjkc7w6Rvdi1wOQaIjI5MYC48Llnp1pLsnrO5ymVy3cT9HxWYIxn0kvp6Ms5eF7t8sS9DZLas3YL
81jELo933Zw6KpMXRR1/3EJik283PBESjNTbNj5YRjl9Y9zie1pwTP0dVJRUsokxSKbLAj0f0Vk4
HO+OxR5FZQ+I9MbgmCSmqo6A+33OveBcjoQrE5PmAwz11HA5zVIU3he2EU5YUMBzpjy4Vy+C1bdh
C1al6O0dZtVcC0HmsM7J9sur0TXcHEAQtkmdrj4CKFxjOZ+8yJECpEZlMaIGpApGaGKIvgB1R3Gz
xudAii3iu7vOFpcjT8CLQNw1j2jtvJbPAK/gzNB4fW9PfCHkkboSATvAt/g0uhOsMYC0xbYyubta
Yd8OgJsgZ5zYyScOe2pDtvLXA+wbre2iJE62QDgxfwjsY/tg4OUKGcshksx5+WecudrZz3ORRlR4
QaUzo1+o/3zZg48SgLVBeEbIxeImfUUP7Cec9yJdSnrna0eQWdAT2yWin95HLRAJWkSn+l8MtEhh
ukCj0Mz8018hgeA7Ao4edjnv5iivgXEHUSyfrruL16wrlRA3nu0fAqV+v2+xcLX5cueqofq5QR8b
Aau62VFyuZzjSViPfifgQwfiydCFbTSMbsAePhoL7HTC+QNyfAlwPxFuVgBncbrjvc1gTiGkmFx4
1W0kjCOQs5iOjV+Ati4ZuUs+xuUEj7VKWNZ0jV7SG3blqgxlhiJgheNKJuPOURZtoBxFTAmqc4AO
ZLyk5EBMkxu/+CRm6+oSccWVEkZ1/E0gHER0PFg3Zp/vObQRfykkfBbpNKxnNhE8CxLVamcxbNlP
Dr07Ogwu20XPRMc8xbmVk56deqwr/Gs4AaBAPZHhOU3ek/gKwFy2bUIIe2RCZlAjmIXKS0Dw3NFr
vDsIvWAxr/ZRlIsqc6gf55a8/V+wOv6rhs3F6e0m0RDvSCv5EVb2a97L8+Kgbwn9WyG9hlLGkIPE
0nNEfgvbOhExKABhUftNv6g480936eIxf0T55rKTfhm4gVJ6oudnOlllHTzYWUgMUZ8GCMfsX+pE
8riDLq7+3oVTM6M77fGcLOjRBO7ljkZ9uqsg1K0ZzI31JXvaibNCZg8eAgMfFItVirpvM9E2xfcw
EKBJyXQoIkqEcnA1EIMlIs3O+sxYS3tYbD4FMCv/TLPwBKY+Xd4QYzrwLAPv5L1YHQU0gV7H5sW+
wUMbFx7tXbpS6UKVDS/0fFf9KL0SC2K1o/For0xqp77qXlE5D+yNCDFY7xsRfNgHBsiDEEMqJOVc
vKy2TSYi3hPBPrXdrW4a2h/am0wot3KeE0FIrfGLqZZMaci72Yi28bdf6J4CPw+9typ3JudaDszD
Xpai9gR88kNDK6MFdkGWlMyRag/thUwiArBR5sj6RkdPy9qauSP9zQ9XM5mdHGQ7bAy7dtPaWZC7
+sIixQ7QQUY4twHZ9hQPacHcRMwhPipQJBACIMZoMsfne04J4WDD9tQ5ZDLs6ld1FnZVGfkgx2Hk
4wF46w9SeUSf9AGNfhZWzsQ1sePQm8fShbQCK9TssF4E64AceFZWBqd2br2QLrGH293yuWrX7RdK
pFkgf9eARlehO77v6kO5wu5Mny1rLKHITvohk6mn+e/ozp2kjbOa5ZSrjkb88FhIwPlWNCY1hT3I
cldSxP+GWTCEeN+BZUpG5dnTQ+X3OQZjfOW5Y71YvQ6vvyEZQj1ByuoZPmmQkYEWrAnzTb14hk3y
WKRnE2He5CNfdJ6Bpq9Lis3bfSzaxjNwruKEz1xk62wAHyBWT3ZBOK2/kYhndoCtBSxf2PfauYb1
6CJRXw7nnqilJfdhpK0rdgukq4gsrNnqN92lyQjawUN3XxMqxsrlEx4JtASvgnpE2yBeRRV4S6Sv
xPjTPxZ77jfA0wSZHse0jKwIm+OGI39NHT7kycLSYAj4S6IrZ9sTqQqeueQlXRPY79XgqT/jJ/y9
/4irGMaZmOaKMMZ0Z+4egbwUwpH34LzcE1Mp8l6+3bmtuO25sIZdb0D7VvlJ9q4rLIVrN9sUb/tB
7jFPo3vZ3+zj6Cgu6NwPy2uiRY/TfWdFTQixoTrGn8o9PjhIUMiOJaUMgYj+8anZGgsbATerK+mn
AWqo+fVj3/F9ivsAYLv+oA3f8KjZ24pAln81jx7XYFZ6mitFGQaDft5tKenyrEO9yVlaV+Vc+8Zt
s8O7I6Ax0VQHHA61K3TsN+QxZzToIpwOhaXsKfYngIeTBWZ887Koml+X0mcOkHissLNhrnvDEgYI
Skkd0rm1Wg8rQ29n9Lng+/lRThfYO3aazRNYskxnl09FTCqialllwFL9FjRDipQ24QiVpVtzeQu1
tTEvaNZaTpDWdjNuHGs98PiG3OOXVbFoknzxkFzjMn/iZgdKucwNf4KLE4pUd7nrKpNGOTBBjpnE
7+Kg/2A5bf+mt2jo7Jpp65yf+D5pzrpHZOxc/pCY02viurlFmzSCXJvO5aW6y45y+MLmulNbe/r1
GknQmOHrQJJde+r2rEyIzTR65460loiuc0vYAjudXxz4fay7QAwXvAPAyaOncLsbsysSI1oNWWZZ
9qcBeAXMPKmBB/6ErKIrlxXC5bWESGcSF3JIB7VHJBr5m/hS0NMfnuGbB/3hupZCp4yw2RE8vJDW
o9eO9DiAZ0yZJkCk16R3wtwg0QCKOkmMm+NMiUBA3NadLHkoeUkMkbwu9mdkI8upz8PLxnPgah3q
Azcgi6t8AdTQP27pjE0yalAp3IIyTEePr+1Y5Y3BAU3R4Ap49inh1riFm4DPIt1ybZE8nVgJeLuv
wSlO/NLOGT6AW0o0DLZMAagrD/Er6jw446+0FTllqO3uMwkL/wZrJf40lFv3OeY94xvzWyPKbETR
E0ZONbwh6jZsVCcjtNAz1HHc+5oxu+xAmh+LLKgWlWUrbhEMWylKP/gLJgb+DW9gictiXfzlf1DV
fj8GFUvpjIxbcVQEgZlfIhFhgf2NIUQIzDYMrmvMBsy0gl37Vw3mtNNvZEgSr0aJaQA31cOUbRfb
BGj53oIjFEJ/3Molp0n++WWTNLFmol7AW4TFODICfEP457o1FHrULmvVxlwM3bASMCfDjYjIbfbF
VosNwPnH5zt5/GB/ok3pRsAT7gcajzDPiyhoMjj6mJeyqo+Iqy6I+oTKjuvEwD1dILC6zRFqBYhE
35Kt3hjNCUDRr4TslRuOpJAgiNNRPzKNEAzI6syyqi4fQUk8rj0wr68niRAKTrkeeF3QWQKgCHeU
cONi3JqbPxfSdo5HYbdhtrrtw0qm9TGD5HAwnVx9nSdNWk+Q4NUI8YRkMF+8bI0Jal9jM0PpneJS
Yd1VQ4L6v4ExBszVQKHiHfYxtX4BCUXK9wMDA0YJu/++csaAPf3l9OeLUTR5Ju+oOily2LEnoCny
ioMk+0A0xpxnljlIVFoRGsx7yB0QYjSZdMbhE4U5FrbejX6NVdJ7mLnb2075znKPgNEQ8Royhldg
LHKGbNSIQgMKAoxodgesUO/KBWyF5gFbtj9WTAjkstFn5e99z0/lXVTfV9oIW2R3+seTrO97cm6j
a/KIjQVmkyNcLDc4twuo7Pv48CCj0DVw0Ca12vqPpTNbUlTLwvATGaHM3DKDqOCc3hBqpgxOqIjg
0/e363Sc6I7q05WDCpu1/rET7ectjmBRE3bHBng7EFYZ3Ag34EDHGARPCLyV5C6tZJzn5/2Vg8x9
kxGCHamRbbRY5gJbUl8nr5MGeYwfjlolsR/cozI438eFNh8iJ2CCSr+/0hOUwgH1DNQfEJ1ByKCI
9A9fj689IjTluE8xuZU2sS1ulWbT12EQ35kFnA/AGjALUpFVMYEznF11/v598UBvk7bTbtrLbI6n
37UOf7DeQSzB7uJSJ14wNZPS+1jF33tcKKLBmE4aHkv4GO7ul1Smg/B5lQQlZzhhQhx5IgaHvKf2
OBDI7C9fKlgtK8g9PUQ6wcV5C2nUwD49O88avySjgmvFfUbttAqyjWq/fxGEEFQIWxkYMjIQ54zb
+VS8AoOUydz/goE7pFYQcgITzDZeaXNQA036ub+8x7qQMNFpaKRaFuLruMxsOdR/+VVGPyzZqJIK
uDXMIrDLrga9AVYNKUDlzYQEKj6MEemfbSgHEIn8Caxsr24vCcxUE95+kRT2p8cat5yw0d2ies6D
E6iecWwYjCS/g3bB0RMUQHwuPyqlzRQpJ8s3DBcijZTEhMOX9FGO3hTyh7cHdg4Rez9mc08w+/Je
TEiLw0BYs/RLQhxELHOVfhZi34M0g7LJIlg2me9C4fxvG4PLX1nLr+7X5M0CV7DpNQrBk/nfZhUD
nj3DgUQ/kxYB5Otb3rUbFFHGgivEyzLoYU+PosLCSg7EmCBUUPM3Td43JEmuzAu4uFxdYCRQXtPB
ArDL/4zxO2ImVJMHNuhEQ/PktLsPZGsfCZCxilDU8Kj7OHsc5P7AGfwIIT1EFfnQR31Gi3aD/xNI
B2uQXbIegry+XCV9UgQiYi9r4TXj1ZZOC5+tZHDl+LT314/zEDS/FMH2f3nUwIB+eO2WmVywhXR/
n/EgBqsm1SnR1ujiRwFwZQnVzxdlLAtP5zuTMNsE0fTtHFFpWNMe/qBGf5WSt35QieIn9l//ilRT
VgKKoLllwWhxD0b8XLuZAVhx0IA6o0NbnX3Ug/hLGRdIH9bg4wR00ZEKS6wQXsYWXSZiCSXdinzM
Kizi5xbhV7ZrmARmEuKih0vmrj02XHL8P64U3YgNFl7B3pf8HX5c9nkYOAcMhmg9EQA8F2HssGbW
OqgmcHD5/AoRqETycYYfa8KzJiTanXQ1SDW7wPhEl8ZsIipSrbRK9eT398z3erhrnG92Ocumj+AX
0YCVTriS0BZGMmFII3gEhB2EjcKSBCxKPFcq+/IHM+G18WALGE695I6aQ9DIHvKSQxpUS8QBAq59
icUSwVPL5W5dEAkgDFpX6/dmf92o9oGk+TSQCcXwktyn2kSCTHi5HIcAGAg9DxSf8ZT5F8zu1MH9
aEKmTNUJKtHL6UnERBWRzwxXsniDu+9Eo8rtiNMflGcYYSYSAYB16Gy5m8N8U25I3mjiN0ycQIFI
ueR3GavoLbgZOwsqVsSM0h+xFQY0mn/gFo/D0xNFlIv1+8HvtaOJdRGSjsQjZZNbVAqDieUzobsS
8YE7Xi3GQW8HfHKYE4nGCxbCUKg9XgS9u39dIHIVmDNM3j/+KvyyzmCv+M2xIthf2KqJekW5jzj4
tv5sh1s1Vf3b3mD0nrOR0ymNdECOZP+9ZY9GcJpiLFg9I5ashPfLXvpoCi5zY2uvTGdq4GVuI+bO
y77Y8zUebmc2OOa4L22xt17ESucrIC1SVEMGJGWpcnSrbBfMSar9AhdrRO8zCljC74TxUvkVS5ac
gsmUCC+2Zu5ImM7imnOe5DjjX/Ysh7aL/fTfh4v6nNsFklIgh81PfXxFD1de3N17gMwF/fD6E8mz
fE1P+mhxtRCRU7g0gL+kvtq747b79P+u+BkVOund2o3oZt+OF6hTreDDR32Lq/BxyoD2RJrjY3pJ
EFOB6e24I8z/LkBx/Y6chmc+C89KnyqL5uMg1fOwrOEaYLpmc2ChX5XOYkquLE5y/pUv/lW7ViPW
5Rd+cWQatIUSmnbb6HNGtUmJzhU9PELBh0/Ix3ej4aygmZKAEbec5sTZkfACRc/kVoAGqhO0zTZf
waDy2OFQ4cmbXp7upULdAYv7pAJIo7vau/zW1ZysRiRyuCmG0PRQHx8mJuQwiESe6bBORuaB+LP8
9ffU/Wp7LgXESWFGOkKT8FMOo4OpzciuLWS3xtTuq9jCJvC0xTu8AuHhq3y6ZzWFZ2YqQuOGcCEo
U4F/XufoKDptzi3cb7TRpEhaZ8Bn0UQNGDkqR8lctNkMagVF3L71anHYCSW5DTgvreWY13SbKIql
D9BWLxTQjIv7ZKyQ6WtDCRwKtui5kDfn3qcJgiOUVCcKvOhL2ZEBItJtRP42yUTROdUJGOBfCDiW
MhFyUPed6vKML6dX1LYO71EToyu7AGHIeKe4tJ1bDBieDr2MZnAE4Ja5/oIiAqumDGIFCgu7mvO0
xgxYRfcnQPumKaL7TArI9qtxjxOKLIfa9PJkFh5wn0MbdUjCbpgTeLYd0AEriM23xqrbauDqTHAu
crXZK0t6cgDeFmSaU3HMcLWHnztqHGlerd4bKjYL6x2dHvE1JEIAf4i8ek65nYcxmsgp00N3BSuo
5sjublM2O2FaueyGWPyuziMxvPNxGPO37surg/Nx98RQaQSjPXoePN48HfmA43aNywzeCYXuFekm
2sfn6jIxl4VfQTAtDVdWnHIzYGa7kOM077I1Trx6conUv89viUGMeTMZAKUyOkn+gEQPMso4vzFP
bh9fryaKP6nPrNvcFs3aJJAcGw184x41EmfWi3hd6wm8UsxZT1lREKz6HDrxKx6kV/IJcn/o2e1c
iVGJozKCiGPo4Uds2QalgQ1jXyM6pk3HYfpbgok54qWhp2JQ9V4zhLYoU+HuR8DQaiR5r5jRgkfJ
zz4QJElGgQs9MQ7vOgHlK/jeHrktYhKQvFcIWumqdF9V1h69Iav3wAdNTV7hc5rJ8YjnDcRd7vQh
cMgb0D779xGcZzrqcEyl3x/oavQdAV5S3KQ1RiDmH54dopSxj4b8g1Ui/qTDnUmSRWwGpMgO5+Xh
15gOYo3ujCpWF0VIOspYmxiTT8Q/6T3QVmfU5TxT4Y5gegfOeSYex5fJ6cKPk4gneP0jXglNdpiD
eUIyO6B0WsApeeW6CLvjMEUAzdWVI2ewudBCSGcM29iTZQvzLALeod84DICrpzdKRID3CekfJwkP
Y0KLY1gpkfLLCfkrunk0/wV9I1wDT+8d4YH5FYMPATvOd6FNgFBt9XcUvqMqVlJjokxgWgVABfjd
28Rw02nX2+VegwGGDD/vNU5/X10Aud5iHsnYPMl3B5UtmWLO+2esgORw58JjsOliNb+uBfG2ZQiv
kRm+1n3PqP0+GSl2eK+IBaGFomNx3t8I7LkdKdRlrG1QLWm8M49TPlV8gwoc2lqW0IZIZNFM0KFH
J0RHYLf/+DunYj9/r4gmi76BfLgtSGaf1cgMCZPHlk+W+9910qG4Fn+Lk/Oy4A8884hEQ+aIb/rv
vWsTrEefaQtWgwwMiyPRh2OTSDd1/FmJn7igiO7qtrOekeGOtPEa4MiUEMRzvWsCikdzc0n4eSRv
WCyVAWm8QlTnN96WC+lXisglEhLXLJW40aC1yPmBCMsiAQeKyr2arOKevJq3+2GRbBydc1KsL1Us
8ZnQE+YWyyFfKpHPps+I3Hp6KlGKcKIFurvL8pb7WmFrVbjWXAUP40UY31Mxxw2jLDX8bMe3RH15
7I5aijB8C5V33nd8E4bGtZhUcsTQ8vQ8kceF91qh+hTveiwqepQ/tmoSW2rqVUbWDsKUaDhAQnxO
82fMCxKRiiKPLGXcZPzBZoQIGgUcmi1yfkAMAm4i5+4P+UYic42mJNYW81gg/G+OBvWYnadvUYJ6
RHNyIY8xCk8auqjw1EMLsGYzfIxQsahLM/jOynU29M8nHllz8ujdfi7034n8OxgbCC/hN6uJQiLF
euDdx3rMzSSHpHfTyGwztjxcdcF/mLzR2wOIfaOhDOBKj8jFF7UpVcg7Q0pAtBvgF/LkJ92rIoWv
A5kzbJ6UUN5MIh4RHXx0rI7IK7T0Fsuzi0l61stF5WaTlr28hU+H8rOW23HAxQW/SqJTbAomlD1s
JCYCFqX7Xrw2inBhTLlCJhKryWS0wPseP70HFwM1RMJMXxG4QzREcACigtpkcvVyrLG1187QAfBE
jr61MxCk5lJa3/HR7lEW3hClDxYFy0jDhaVRW3Wd3pZchlU4ZPqCYe35Oz1Wd17J8e3+pihsQLNB
A1LNR05MF7wIzRxtl6IFbC6OBgyQ4YDzmZcNNcKv0lobVBZAmlLCA5umjVnOr8dL5pTMuChe1rJw
iHRa3icYUK2NCNsYTIl9YFOVEE5+uQ9EneZhWS1QojhgWR0bOo0yTLNkfggKE7BHQBG0sQz4d+hJ
HZri7+hR+aRQH3HHEDgq1j4NzIlJvoSOh5kll0kC13EMAq7PUxFAdbcgX3jpWnT4r5FiyWQe3mJD
hBJa8PF8GJq/FDVjV1+zlROfyb8KLsnv7QtyVFLnSZQiHFLE/3EN8y66Cp8h9z9aEtGggeKA61Xs
mOjnHfIxx7xHyX8J4dt1uj0IHp4FF6lSy6CnuOQ5oRnm8Kazi21z+xsNnZNA/AQONSMMj4kSZyxi
/vk10rnwiOkhmHiWczCxw11XSyY22iQdsYEsBfV+4GXW7Gy421lL0KX/t3we71z3SOuQyNSgVCTc
+nxWwuPLu8DfJr5BpDL2p3UAbYQS4Umt2hdJ9pUjSkiuRZna2+I8WhNQTukx1y1ifd5AMEs+I2A+
EeIkllgy21mmTlved+syYR/g5Mv8KhEKaDET1iH6UtNaV/4CkbO/LTnwa+4hsWQi3CEQUp6DLyZz
HuPRO335prcUDaSEDtXxjS9GL8C61lvmT+OJ7RC0n53WWMZYbqxQtD7k1hyAcUbv65i65Q+fEPh3
KHpVJJFUMzaBNFl2UVMsQCuQLMsesJ9137Q8OhWodejDjl+CjwqzUsbOULuDaWnHoO4+aqXO+tsQ
RwBJpoFRMtrYfm251/BHs/zR9Oo/JrW3E8G/2N7CB49VaAnSvmCBLO433hedkE6+rrWsI0ZtTOY8
MzixBUrwPsEsgJMgG/mnqMhThgR0A6AlAkxEp+OaNEkTwLGiwIOHuHhsYqQf0yFI7NIn0YVujPOt
496Wgzwi4hcFZ2WDOXgD0tfQWfKQoUI9PK/JKgNzuk6GP+TtCO6azWImhWWo+6T07ejWWz/mOmy6
9EO+7lCYuIyk5DjhxAJUhgTFA515RPsgGeaAAJOkOqN1CqwJmBXp3sI5BYeAWsxBRGUr3m36OFwJ
rMnABDGG9x7kHgT7N2oj1ENRBylGxw5VbrD4Lp6dFY6S9RtjPA9anOFoQZE9of/6QZ4I1kzKYIb6
4MZDn98N6zCbG0sYAWXouYG4hXQkS4zln+giayMEZ2QMzkrbXPUedJH47KIr/YEZahE0XohSBWcA
O/2I3rwSdZrT6yWuT0JmAoJnkEOgIqdqiAAKLg5IejJVdT63DXF09ounJHoMZDQ9IjmBABQHRKdX
+yaalkcbI+GrmiBbsjUB4EPLvp1s9vjNE9l+LXQ2YSm4e/W0mjcTQW7d4ThYifA59BCSJaMd6Ej4
I42BDXHDU/w2IbsyEIoO+LBspm0fzmhMQ92C9AFX8popg/zIrqemnxthtZcnORcaqLgo9tPGJbFa
LR2qvfPi/gh0GrJqKB9kqDzTjy9PJyogSwZYQzdU646NsAe+I2wB5auN0NotRbeqFH5TdMj8SzAs
+779eO+kdwyMppgU/DN3wF7dVXtBAwFZHFr4Hx6nYTsebkHBKX4j/cLWI1i8K32g5+S5Rv3YB1js
o1FKQNlCjf69CPrhltdlNd5De3EGL8+xAbPzsbicwRd7r3aNBPVnF5AYbGMm1nB/yNGHCw8iZZoB
JtQehy0pe/zOIHdio39PUYx5l1kHEzDDHWMv5zW4DmSKeNm5oJMqx9sJH89VdE2LA5vaxOjKrS1S
+DQm1LU47hoSXlDd3tiCuelZoQIeBsk499biyGGg/DcxYIAmQUvnTiUO1k6KafxwjvzKDnHdKHl5
ZDBqxti24KVgLq1J+g+WF2gFhAyXqjWbd3ay/LgzLlWSCwVF90dKlgzhA5vNX/gjYQFGxUSG1ERP
UpF3Qq4pVEKQVi++AC53SuYNKn9Uyl9nOU98ZUvfHZlTot9SdMzPiZsIRSMrYqaIqLbwj62OxyfA
J5uMyoHW8R0RYjHsVgt4wzL6u22OH9KxkCzC4ieJtWp8AFhHJWuO4NLc4naE9eb6WPNSOcBmDAY6
6h7Y7a3OUDLmvqrHRHFJBDaemRnRb9sm8AbhujSRiMmSQMi/2xqzDWlhvDwDPQ2iB8Huc/4iKabd
njFazDu3UAGAfZLdz8tkGnRS1iRzJp22gFW8FIp3uMi/gHNwkKwJvuL86TxpCw5z7s5f1N1weq0d
I5GasUTyst5exiPPUTwzui4lUnZYRKy9zM0DGcrYRJlLZIguQuC7DW+m9bSm/hxRX3C354pFVa5E
HBQ6CWtFaNlJgAJXr0TlztovltDMPi1YZ7EfeYTPHDdMWFzGkG5H2uCFVIv/APFh/HfbBOUyrwOJ
kLBCvUCl+GB9SjUpByRSI8T+42DDpvaUQxOvWvByWLgZawxCn1A4rS+s9VON5ZcRq8RS+/oREbXR
iewcA8EN0ILM9cpRv0LjiIHqx/QvU9ISwQW8p8u1VvK7vf4qijyJPjsm1AvHZSj7fOo24jTBTeoT
7jwL9td6zjVPiSPUVQgg8bNbjDjkSeE2hZccbos9kR2EIgJv2q9jcfpg5kIK/yuFCpIA0tQ4SG7I
MoqA826u0FbJdcyp8MkdgcNphWXuEVEE+YqYF1EuR6CMLe/Qte1GKTWVr/8rpAapnhbzdp3b2ZYU
AkipR4JVNeSU8YVwXPpAoxJLWkZ4NWsD0JpdboyCmHkf0x+qUUsENn7YS1thzUFdTpYtkls3A2jk
1UfNmosRv8CR84uk4PjMe/qJn2sBm0DLjwSKoUYaj3IUbiTICMnPWvHaadFjZZPtR8KZ596XOsdW
sx6kxPt42lEVCgbkCjgs0MPYgDZMY2RkwGeMyP0IxSEAYY6JL0vQfqH101fDcJTWglR+Oz2nAwDp
TEW9xPOWxrCwceN+S8QlJwIigM1RmmGHc3JAHG735Pj1fWwOp5ZT33j5byEcIHUFbgiLMQiOGcE0
zt/OoKfBq03nNamesOtjNKOv3eNvMCci0rmNs+BBOxgJw9V6sOLbEufJXCakk5nfbLtjvh/MikSo
hf0nmXg1asGUaLn7qVFcAgB8OVGmXSJF1bKNi0Rlk0YEx8YqWn2GETsZu9EaRow6W6wLRPmPyCnC
fY1snSj+GOvO6OFcgY3oPRIr2Iceg4P4I6o5Ymcho7zRy35yiYL/GlQIYD1unDvhsPQHYRonMHHX
0WDUkhCJzvvIAxLBDK0CfIYTofnw373He4CiiQ+kOnXzDxvl2+MilH4kQpDIOlvQO2t91gTzTzXO
U/4CCgh0Lzh8ua7JUg/h8664tjzgHjMexEPCJEcemw0HWVqeyjWy9UtchDJSOdIbMLadx4r/OJAV
gBd6lNyDNxPMRnNLp/oDFNxiV8pQH24xgZ2ABIwU3a7gpL6LIb6I3ulZIIbWt8Jgej/ov9JUrult
Alv9HbJwQNttHrBPqHU4607GpEBUjXVmltHryQfH+IphTBVjOCsprk36zdf5FKSPZEQsRBMhuomL
jfH7aF2d/MvmkKPwhfj/O/81ENsMaKtqliUVImHSGn4w/kTS7rmVJjznJpdJ5p5HduXfD3ggv8jH
5hp72Q9hCeUCyctqiE9Nm39VW/75tkE2z2/MCa+DwToeFTsEUs1KOzxmKlsjvLA72tcg96A0YTMl
rEfACdQVv6Z3KsbgisnNjuBFX7DSjU9O4gOnhT2cItqekJVWLj6HYjVKzJtVow2NLuEzbsLh5LFq
xiRSrpFrFqSNt+5DwR0btTXQOPYnZ0TR9Mf6tG4txBLZiJAHzpVhBbBCfsrzSxQ8bwibG/wXQKWD
pOQ64cobjFCAOi/uZcru7kjnPZm5HUsKY+lg3LIcGii43BvPBL5yaI3wZMHnRcQefM5uXwQ6K04v
Gm/SS3ydnkUMQMez7pQT5A4MxWMKiSP7LRgHWEfNsql7/6q3heURgAss3J0XDsd7yRJLOtiYuIxl
tW9OBApfcJXqDmRiC/PPJFVtNV4D/1PM71GL8N2WGbTJP11d7QuP8d39hLY8AgthxCuRr8ORgqvc
9/pWJI5+Iz1FG4teHL+mD6gERpQgkHam6Hejt2PuOLO2XdSR6U1wXvIPMRHkyxu4WCcyGusGOmwC
wZgk/9l1JNekMLuM6QIwoTrF//v28hUP7pL1+bn5Y45Z8PRkdM9CtDpx/jeatkz0mPHUOFtToMng
jglkz0s0j4CWsCQG66DzPYr30X9tDAEC7EyxhiYaQaB47HCKHmYDNnQs+S5cnAmbhp7PJ6ZYtPOI
epTSFwch5qSCeZxf/4rq3CrBD8jh8z5bwd49x/mK8yIHNef6YDymnUmdVdwuzWtxr70eWp9MiWZB
/lKPNxeXrIE8Rll9YPjZ0soznsoZpxYFURpYUyIll7GcfqMKG+FWTqsTCiM8RDxWUJFBBkSI5Zj9
XfU0Ggam/8p9+TTkSGWB/nij3ZtHqztMIITu5ANiOoWKGqDWL4PhugYzn+LbwQkBJAlfo6DDY7Rh
BBDg5hBQwAwU8ABXX4jn5H2q7MVlxptJaoEy11xYcIoObrHwpXL9Iz2CBuVKKN2CEG+soYjZH05d
B2C9VxLjuphbFehjLIHJgEqepwUTOinTkb4t0QUQkBKUzOvsrbwdDCRMBwB8xMnyGfC9kNCgwXIV
5HAr6Y8ugC/cxKAW3BmE7VoHJR2G5ynTMJJ0HtP9tKEDAQETRQKQOby2JeY3fEEUSG4qr6GnXfYf
aD88YBmWBZbbofOm+YZ4dopeZzKR94SqiZsc/1Jyj9C6EMMz7hYjJP3f4O1/oMKQ3eNzUbmDxIZH
nXPFIlMs0N6Er3LM9rSpCfKjhnh2nddhKV4zTr+YSpVfEbX5djmdw9sRnHB8p4BnrEw11pAn9ubC
7rbVEsJRhqsEhjfS743dBpiGDigsW3MkXkNHuLsuobq4jsEZCM7COigm7hdwioQeroBQm5WBfqwT
HQSERXdOZa8K/pYHb5iIZTcfpcaIPr0POb6Ek9GhiYFCZ+tk0iAfhXXwgnNQWCZpHsjDYdhAyGGm
YN9EakuaHWZSoiOefr7rNr0yVX7keeaRgbzVkEcq3h21L4AACgGL+2NCTZhMlsaiK0NGPm2ZIx1H
y3WfvFYXqrVpVSkn985Hcr++AuhNzmFFfC6QjrxWjmg1xQe2lXiA1pxp99xHLMzDG+/Ykozl8Ck+
/K6evYmIn3dLPowvupAFOsF/jQWAkyRIky34Z4qoHUIYqBBuN5zdd5/6SLSSVCaLPfOGTdbKyIcF
dEc+E2WBSFA2xWwA70gU1QtWG/sTZidaKY11se1XF+8ZqAAtRM7ePDyrSojjdvgzmvZPF1dEws9R
nZKuUWoSxs+l4XcILMbKRC8d5DyAsTwEnzYR1g/JWVF0QmYFFI0yedR+fVTSTvo1teB8yv4Q15w3
3cd6bIq/EU8qnl1fR1ccucV5QHYRmmIesr0anpGHmQ4ltD52UF9LOf1Bihb5uhh4jAR9BNCzfm0u
K7uaDH6Laiwz7HBPhbgOi0DKnOdEGhPnlHbkKsh3/qv1HxCzsIBwWjmPTa4MNn92OLcgxMxRQwa+
Rba7r8/kQsAhzClX4ijgBBjhKqf5VLFuIHf3kMed8p6p5Q+KwE8Pg8MZwn4dVTxAgFqLWOvsh+ka
/0Lrzj2CJ6//ozgVqadUnYTgEz8Cn1b/9+Su0u2S8S3zBkY0IKXiR6a/TL+7RoncPOcDX5B+ORyF
LVM9zzwp0RhU6nG2HpYBF8dKC+X5MBn+6KsNAshOWb6XsPRRC2H5Q48It7iIC2sgGy4pjt1Bgmp4
80perf3VmCrs6ml3WELXCvTqOXzp8x48lhPasL9XR0GP/rTa3kLhYBCdvAMfIyRSd7FXD4KC0Wcy
hFAfWvLmPsE5Y8nTC5Fz+FYijvhmiDIcT8yNBxDZ8VxVpM/zrPj5LKugWxvHAkVJxXN3lsdfsFKy
IsPuYPwAT1WYNFD63r3Pzc7QcHb2HjGhuq+nl6kyezKFvknt5anqPmKeJ+jV9/3RXMmTAux76HVI
fR/PIKf3O1uqVNchrPIZtYGPfsoJjy3sjG48ff9HDhNNwW1SZO6X8YMT2sFAQiRxWht2Dsl8sYWR
SfmdK5GKxkwdwBfeQrQT0DFfoagX2DR//Om5VFkRliSlCqABCyYOGORnArkrSF2cyZxst/GX81F3
WvrDcW3FWIlXg5gHuzvG8t/bGeTY+4UW2H1RI2OI+hAgQYJUGFCIjjNNIYQaEJH0CmQMF56OPmXA
f68f3xDtUpbxczBSN8+AoKnXCSVDHzXeuYoGAKGLGxZk4DOiBGuX+bZLCGVSdhci3wC/aSeiAIGA
1Hmb8Qv4DZ8kxAe6KjEuG6h9rM8fT8araO1ZG9PXuFf9egJuMO0+kbnU5m+mO9TxcIN88z4l1U9K
BT92P6iUVxKrw+KwxqbZDSbfbixjCbyPv+oce/aFCQDhj2UwPjLs0ydAy1HCUrJuFZdFaoIwY9S4
3JxZctvKS7WyrrPb026EYfH2NwAr8MtT9RlvZWuhoso4XThneZjwgYSmd6A15k7oMTcsJDE+StGg
+C8Cvwf8xNmNyY0mSotAkWNuEKYAebv8mgC65/0H9RZKFDzJgLuozxRWFJdpJGRIg0VNGIv3xgRw
bkySlLEigY6ILRGkOZACGhUPmDMr+zwKFANa5k5xG5YXWyXr+xVh98zSZuQg88C0gjqWjI8TM4y6
0BhaXzORvoVD9CHS4lBAHvEP4shWd5jh6NdWA8U1SND4LmjGcEWICM8LhtwWkdA1ag9/un3dZr+0
yX4jgHR7oOPcl6FTWPjWtOABvJPHixGYBBuJGAkX0ThV2AKJIAczO/GrcKPF+MNn3P7HzNL41ckD
5yrziLvE1flMcbPy6lRPZmghxRicGIk7/XQBOTJq8o7qmCxNtDCF1c6+jFsvF5UuUXtPjw/nhL6v
pANN5O7SAnVOrysZF4Bv3LxPco/b3XlJvhqRksgmQ+ZMuln+Hn/PA9zKpKt97Tf7IQ2us+nreaxw
hc3PDJiUUGLrlPP4hUacWXJE/J1zX9Fd9fDN12bYsWeQdUG7WZgVE+qjZQeREXCuqEe5v50adylO
3lB5kMgN2ch7QugGdzLyLYb4sf6ajuSwwdKmu5+RRw9SDs/LikGgax5pv7nfwD9uxci/NwJpU7AT
Ez/JcnxdkIUdajM3fwU3QsOzaPPhdo64xYectQhmZ4x8TWxE7zkTKSSCeU0eI6cke1E4XzA7pCbX
0MOwmRLDggQOsaF+0u54RvqCcU0w8hwP1T/6iHwH+/xHN1UXfAz3ZhJdc7g/Voyhqhq8zyCtXKI0
6eXz4le8ygvRSoIiDtGaVeQrM47wCE40rvja6S7TG2pl7Tp5QA8bbgXv6euEhiJ+oyPQg6L+2O3b
elAkD1V0pBLRu76h3B8ToKwrHx753mwlKD/5GMhvPSMXCEyicy4Ca52PsglD9CNio0QBDiY82nKs
AYZY1NvQ/UtlBGcaZZwI8S8gQvOD+S9Upo1NyeI5nLs30BAfAijhcWkPjgb4jM352K8VlyYRNPli
dCIvY7Qsgw+ELwPFdY0QYXlbdLSkwEE+dmfTvWEtWTXwzNdxvpCT9pil+lb1CKBCNSZ5XCre6IZF
YV8bEf0kXxpEGYvL+jCAOWOTJx4IlCZVA52wUkxEMMsXt5EdYq5p3fwXZz2oZ9K+f06HD2xz4AGC
wORNy6fcbsVvcXzALyEq2nHRcf6OikOPLVTNE9U4kqRiRMN+hY36+XtpuBeJEK8Km3wjfsC7E00O
ZH6jurmF5vG9b9/br4JTBVyWQnOGdI17PNeQRnSXXS3HZ9wXHDBtTJ4WO3gHTtdbbx068T1/GsEN
+1NJSakvTt+tpI4haL8kdFsEM30N8SD4Qs6OAoIFPgQ70QKKqL1HvuWiSmkJ9mK90OlHt0nkZsrp
Jw3e0S9YXim44qVaglD4PbBZGz5gavkWwxAfPfGaFIZ7b9zk0KVHfOiRDnl3H+fZlD8QeEQGgwia
aYKGN/VDQJ0Om96gKQU/J2wGOPpGdIlxPOde946G1wV7iDwkgoF7hvh/oGEJhfryxdPgmbbZvivm
YodEPyA5JilfNsHAdaDByMoubbsmuGTr7yDm9LHZLXRGAp6yXHigD1dkOhcP0gfIRbt5d5aUa1g1
03fLTt1KQSijA7578zPrxR2QLVAwxIsLB1JIn5Ntcz07PaIB1AYSnTSiLahmkKMhBi/cDCWoeg/I
YC6UoCyCBvwIQLcLAFuwqX2j23B9ZqNSiIehBydzzqsMInnwX6a4kRiDkKyGM8QjacoQnUVwBzTO
A3VuLCWCB/UwJ1fl7Q85ghDegzn24RkiGOIdwytJq8U3GDyAycnXs1teY4K1kYDti+Hxm6uKPwIX
8/M/qUrOE2xGqt2jGteJtXkTUIXud4Xbj4TDbn4/dlCNbLZuo45xtOqn7KiffjD3Cmc0BzaSCtQi
PLtybIbw95DT1mPSzdFGUZXBZ05nI4JehguQnMUa4bmQKL1GO0UopLqxQsPMPVBxi7IGEnP78wSS
YxocePnL/Zy9GtdS5RgVRVqvH33oszgy21bz70SnifgvA7GF4zT5hYmXwDIeF+smwiZKI4HdZ4Gs
pS+YNcomyySjA+nuKb8mEekFcX7407Xga9AfHJQmEIcyvoDkMnwOzwepTMIJp7wIh2BpAhQ1pv1t
fSZWvScDGYAYaA993Od50BS2QENzMkJ8O+II7svLZ6ytKmqYZs3xypMVpON0FekwLZIbRMWUvFYe
Tdkm/lZ4FbCGznqv3n5Dxj7/COkG6hbYiqLDofF4x9xi8nk1GkT5XMgR+lMGfHUlxo/zEQBn/gVY
IqoSJNK4YhrozWl+czvamJZAuqRgPAVignxxa75cI59cpehKcevIrxGoesRoDJ8e4wdVxjAWsp03
89Fn45RSJOFj3QM0D0rsijycSQqueV4ileqjLq5JLFzeTP/fBlw8ACr0UOp2RrVQO+9GQV0ZViNw
fPQfpA7zVDLwlQcXv1bAf8aDZdu6ymCMHDVza9qS8GmV3mNDLoTp9P55+kJmpvgOqtXHLUAYDqaU
87qcavkCSW78AuNsOHj5bKyf0/WLhXzWAudU4X1/4zK8OKaQltTefbBQLx6wPxj3cHLHZ8KDn3Rg
UuMY1yUWK65vr5wPGKGuPLne9u8QE229uta0GVh3pJCLn4oIhKd1PV6d7HD9MdPRVErQJQO2WsXH
EUbVFiXM4knWvP2mOwRHCxuY7p3f4BUiYbDxa//9TvLZjUX7hpc8KjrGYAIG75xWPnDzK8S+OYIW
MwLjO4XrGYIfXThJYc4R5V6umzOC3iE2cBbx/EcdTS4DIs7dWh8PzYOJCYaIsrjed5dI2koYTjHT
E+uEObqzzlCj0krJEWSTMqtsGtIf2oglWJY9Fc4eMX7lEwt6p+CcE+mxH0BckknHlqxHj8FS03fK
w+/zWKM6vBCxmJ9Dq2BbdNklNCgHwuAv6XtkS5dtQeLLh64U+Hfiv2AnXxGIqCOdRvC29PN28D3e
U6MTdnWlDc1MAaMvM2kIFckmh4K/CJktL2+3R+lEVoWBnnEU3gbp4DX5NOszZnpu9NauKg4VY94s
eZ6+bouPurwZxye76GuSl2Q7LK/KjyH57/pEeGv127CG3NwSdv+pzQfPVJXj/rvTyzkY5csbZoDP
yfDUDwNdaPGMSZ8WPr+9+3ixI3az0ez7FglNtSvtqjBLL8l5rFJIGX6biF4tlkyhzHuRnoJ+2i+j
JX0xoqUFO/yHAsTJ+eXBeUhRg/yBHp4nMZp5oCEF3Yvy5SpBkbnDe9ZhWZJidk3uABJfnSv503Na
n8g3thuYLIN3UXhb77vbjDH5DZYOk7i05p627H+eh9ffcNKEQpQOindnfr/xoUtiG222CteWlDLy
UzZO9EtO4QY6BeyhYnWB7GHTnJn8cI9rImbS0xHykueOWD5BYQkvDO7lCRr/smIrVfx2+aYyh+oL
8H1kO6HJdJEYcOfifaCWHasM01rtaR/ReYNICZLussSz5lx2MLVIydA2PBfGR7yG/5F0ZkuKKlsY
fiIiEFDwlhkUUcFyuDG0SgVRFEFAn35/2TtOn95TtQMkmWv96x8YV5PROCs3E5o4ynvRqVU/cshn
FTuNXcOQQZo3msjwr0tvv2jhs3T6ZF/4OY3shVR2+3N+vT1aUQNJbXnqnj/orXr1tOc+UTRhKaQ8
59fhGZclvk31nFO+IyEkgBG5n0wBej8YhV+8fqkGDWajBy7OO+PRbcKvMtURo1WLHWwM4wiETPIT
PTxb31fuQYEjzsA9NbMzWmg0KqgkgmHt5If3+ct1oEfAXqvACQOvlmD49jtoK0B0zPgozv/QGWOm
7OX7eUGEVT756jh12G0xucRo3Z7A0CbY97J6WtUZsbVjTG5eX9nlqucY9q9Xpz1Vvpo+GNvyvxsS
QRUL44TpJgUnNA+Zo5pRU3ifERl3vPvMpNPisGPuUeCekyV3/4Kfane4A85AhhtZDZgLBsPw91Bs
uuM1it61zOxHpQrBjjxiiupSDzGIuvtYRw7QVs6uTGeexLXCawuk09ca/GyJX+xNDL/vi450WAJX
8FObPi5Ufi6M55rrNq9g1m7IXwz3UMHtF/wcpu8vF8cb5v9wotMBxMqCSga9NkWvJpwldK+aKina
c9I21wxNRdZIn9C2gC5fTkuiWRKgu/j5WbKNJmzFZL0gpgCy4mVkSGW/cJQyLOzEZu0Y7ggz4k+g
h6jlHQzaXE3aDfL147fa7wBUamb5/fJ5tdTl8IPYzMrY4dl+Sv5y9YTCDquV6+dXfsBix0oOKdgn
hGNJ8gnRTup7/m1d/Qh1h1H8HI8/4UIUFjs8L8DVYVlCjSD19eJQrBIvvNKYhTPAUyAHPOho8U+n
3lwXp5b4ptWw8kYYJt0Ww3G6b2I1p5xLr6T3QTC5xfrL299+Dbq7hseW8fEXHzASBkchxN5suyf0
WqgBGS3kvcPnrBpcOGKmKN1Sl+zX1R20Lk03QQ3bq2Ttt0z01sSxDCpPb8yWsZi/5wyfE6Y83w5h
zDrTGrAGKY9qntSxTbs/Pnw/1ofB/d2uUSx8LChcNIYaaM5EersjTGC9USR7C8R/qDpGM+ntPD52
Pzo+DCI6oP3pyf4TQL1u6ZEBZTfDab1iHX44JAkvwjo7G+0oubhyUOfaM538+xK+KbUYa6P3u9r0
b/fLuRFLTwPxYLpLsJvmv+7MSyg5vj+CwUlqCXRPcH5GcT/NrocB1Qu/vZcHTcckiHZ3X1Q7vbZa
juddFeKKNjBMUo7Af7kWEmUhtiaty8AVFPXe+yBUAA31m6BhtPRjYsaYUMTo1iE2aibUCeRjFV44
CqWUeYfPSL+SNL+4eSkznPgGqEgMZyD5yH2HlgSND4aPBK6VPCDjgTwz+KIqf7ivk9yYPObYmWEs
LJu8G4xvJBAQ/WnWPrMveNGN0I/8dDNCkV4v/fS4zozgI0DZLxeV8DhkbNljtgi0i9HVD3z1jKlg
tRyTvwsWOeqgXSqNC3F0LOzlCCoTGqw9PYRCF4r/JbjPQOc5cMT29R2GXPn6MS0RwJ1uoqRlc1dW
t3ukPA5Y+qNuU+sUjx7OA17H+HsIgbjujaYwr9d0GyTd8gTlhF2bpA68i5nSOsb2RjQl7gmM1hct
wgd9uiCDC3SGbYHR7TJz8ZnQVqULaZLrP3/5OaqvNeD2GN+SmLzXMYQZqHwkT7x2RsBrsqtpqIiz
Lc1UcQlgFqykW8SauSyYkbT3zb3bfjqKFzCypr5M2kfw3v+MCZ5qowbyTr94K5MbDLbbomYq9bAq
NvA+1Qdi8D7QQ2bsDBsgzaIa17Ak40XBInlmiKlmQ+jEyIcxIF7XTB4+oDVXlzX0GWGysmjpzitl
c8nP1f13zLlfz9ko+dVju+kOr0tM+qrPqmyi62WeoXdCA3wJ6JkGuKZiDOkACs2g4enmrdg0+0nG
eAakr54U0PSBB6leHTVDTYmZw30u585thnc0piXuAOYIFR0eWxAOcq+XrfGBTKzziwEgDTIRTgEC
r6CAN8kkaj/tdxK+R8JxykcsVSu8IMdl8mJ6CjIr6DXA3DQv794eQ16FdoELC6g489JCJB7TeUO6
/hUaHw0TEMr1L7PE20ZG0JDP8iOskQ2NFXd8g0kZn0zU5/fefiLzwKax2WSpgfEpHBvWEY/nyOoA
/zFT+CKayvxRG794OyDoz4rR/LytEubj91NHYRbC6mXXCYALKU8QISPzgwjwgnIKpfWvx6B0KPPB
PZ0cvQsh2BaM3yur2YD3+/s76/6G9Bo2Wb/q7cSI8kVGTE/5huiKGw/M9D2WpOuGWPagnTdLXDkY
jurmW5vl0Xep7hq2rip40ihCcSsPnHWOo3sUMiOQZBke25fgyGR82NPTvB4M2DxlNB3j+tsJZhCV
6xp+sLSsAFn3IJfTS0Q9DRPEmN/gCLFt0EnXk74xL0wRDIbCcT6aM+LPdzybTr2Slo8rjO391Wbi
/16VNfPBNfGs+W126zilPlG3A53Bh5Y4JLNawG4lP0qdjXBeTq/H/PKXlYHcBkbrt8cRtFOqt/uR
k/1L54aglWKjP99GUV8nBF1/QuXjAWDuM44+AzqOFrw/wLmUDaC/nztGx9+/fEhPLDH9YXdcPeXp
be+Sn0Cl3ME0KbZtoqikgJgXJahe84uePHid11YBuUKB+FCoyWHO6C1OpnAT+Uv2St+Ut5Q+B20V
60fgVC4uPK0tdi8AIm1Y/evNnte1Ft/Oj03dTr5Zqle9c6H+kYEaL1UNYjNyb/rCUBIt/5FYDrDT
L1vG8b2nlctqOP8iV6x6T50pf69/RjhMWiogIqhoH2BRHs/rz+BNd2hweC3zRdH5/XD31IJmrcKX
qhJup5rHVFV1uZTBocbFgjHxw/swXkVaYizy61zTwKO232eI8QkUD+5wscpc9jheTxR2QLNYpg4c
wonZeFh04KF7SFC99RTChxXoAmmNz+Uthvxzi58FeSRurILicUsYcJt6bTOgYr+TUF2Fb7Ce7Tdo
4EU+nf0/j/ZQeiXct7awcNjWTs0aofiJj8DAoFhA4eUBRE709Sum2AKqzx1WHUMOYcdCkK/H57pD
adHsD9DCbDCT58YUDNnmX0DqhlEu+Igqagam3RpSnAFcQ91Dbj3Pt++0SrU9+TIjH9yKqvf9nWJb
gl0zJqM/iFXT5yyDsPlzeaXXx6SoIsqg5x5LNO4h3lbYv6Ge3VP5QSVgzMkhM2HznDxXOnsywqR4
mOZ7R4G8s2aWNynh9GizshI/qQPFRZy5n7VcxJdbvH+S9JTWzeI+Og3wMqRYw+SczQ6brKESFsJL
7EVlqlLHfMxPs3kQUeYoG9iXQ0oikCTMi+QULE6ef+bVVO+xGqTiEpVDcIIpsBxz1N5kr+o3t3o2
LsPmyfASsgFwmHyoUDiy2b6DjHIUuPKL8Dc/alKAP0zjZ/TY+Zy9pp1As1AVv2GfkMXWBqliwtEz
FhKXAQE07Rk0VVpcGAZHH9FUmYwyygN6XIPsHdlC/1wQ7IGbkZ/h1vuyOnQ1bMadhTAoh9b31nl7
+32E5tZN4ADkx9sGhIcsL+ZGN+h3JYZMsHgRO6A5md83PG18BXBRdqXv5LIjwpAdPaCWx9NR3mbr
y4IRjAyWgOwdmjozgYLKl8MSzlbvErmiQrXnU8RjdFnZ77vfvPf+aDRtJkybeeIa5jZXSlRk0DNN
mzfvmfC5+PBE3bugGEyaIXPsK0yF3/2LiTfyIVRaa0oWtmgUKP2UzbVrt9DuaG2y+KkwsL3aH+Iw
yCR6hm9pCYY77DGGJSuaq03AQrTf+4yObgIRdYwEfsh4oWxQGbf4WTDivNHpUo5YGYj/kJOWFLIS
PUM3dFqAcmCZ+MXzDuLDJcL/9worsPTXmAhuGtqCiwW88uDIuc2/z+mF1J3akwobQm2Blcp2AIBY
xL2J55GsTqiPHos99FXvEmLDCiF7gPh0vBzO2iOVzBCKUOPDKf1sHw9XV3xt4Db9dHg3yyNLpVzf
NO9BtBTw237yovE0PxQTWVqRW/MOjFds2EzPLtTaa0xKrc+PgQuXm0NBwB2SjhxYAWEDBIoUfPOV
Yo0E3UmGmkEFP5G3JO1xep4NuH6//VJubKAsAAfo+3C15kjy4V3Sd2Nkj9YT5gwmBrveHz0s41Ar
C+JvV7ft/bDHS3vDcKghywyq1WXyOcWUT+qRlk+dMHwiDwF226IDDxx5Gp4p9TJnp0845G4w17fl
kfctjyq8PtCHWcv2lHRC1MueFZFbSTM+42uy9nKPz3rHg/VhQ8KkNqVAkCET0eEsv6YLbrjBPiT/
QSpLVBgwUH64zBTAFCFsiPU/9eoUENPw99L5ciL/+mpBOh0HfiJqe8j6PlTVJcG9a46330n3jTSg
3LUSXaQNqmlG6KoziK9M5ON2o4Kpw0E3DRIY2imjFwRquQknwnVT2m+6Wl7fVktsk612ACsYrwdo
n7BDU5FryCZN985YIDJjkaJ1t2r6pqsJBGetMYbbek//1K8f/ME76skr4adLpou79BmnHCYe819m
UPayneClG1OLEmSBDFeYv2D4IfzlOW1tOgZ6eUfxoMlESMIRsRNKI5l/74n+NCEJP23aHNmDbLHj
p00p3n0ORxb/AuM2BrV4W/M5c8a1dsuhBTroxkETgIwBoKpoObIUSZu7K/+0n2NH8rAKy0e3F2d5
kgw0Uzty9Hemn3Trjwn2YmY9kJ+jBh92wtKd/CyQ7oOqE5aNCJG4Uuvd4Pczxh4BEpQl++fSuo9T
P/Q7maQUjgqmbeuO9esNkH8wiCAPD9eiVfJmFwhLa3ImO/hHAC2RHcf6xHUjfNaEUqREVAVr3LpA
17eTCxINGU0WANIHWmNphs0KIKMyw86ne8NDyWm92aHHHBXDEDNsl6pmKmYYUu65Do7xbkhXJmFi
qTPdRUwS9qenZXUplbT5Yp/g4HKNGqMD8VIqqpTjXofNB7ubr26wHLVd+1tO9TifvRB85iadWcBE
sJHi4dir5GCoCr+lj7mp9w7G0TckkQxBu1DG3ujt+3gPQJ0WRKmJgjxilTmPJ0HTDz0Ep38VDmww
bN6YKVNKkmJGCyNiA0hk/sDWykGCXt63xY+LrvfwGUalvIFc0PGYuc3l9OpIMFIQIfDrYw8Z7/S/
d3p4GGOt/0UroQZjmje4iz6BS9CJMZHz3qzm1yQfz8evUJsxwR6T3kQSEzpi78ue/VnWWowZGsjp
XraeWA3g/89HmrFOini/7K6LEeQ0ziLsCt4RnO2r5tz4HjKkN6ibyxzQa+8+budRR43V/T4GKymb
PjFNJ0SwgVpYzwvDHSL3rJ27X4uwhvFgZGqRQbJaFz7Ob7jmtl7ZHQjMMJsxo8HhTMjjV8pKdT/w
WDkDpowgdcn9DDztE7eQvLvHnOmMsCQavnwpNjyDbE8LhBHQs4NoRZCX5Hx+ZBWt4uUiRkgF2ioM
OC2FZgriGWsE8Kx0Mtkne0iev4bMto0AR87G6T7uviEISrCLSlwMaZRRw8CLZgtXYN99mQRL7rsK
7gZP+IiW11f3m30TvQ2mT90VCJQh1gU+2rBK1BfGro0NBDbqvaGAyiikdtA7939YBVY7MbW8+JXk
d8wRWXNIFwO6mFYlPTbKvsuC8n2f/zLua2vCPEU+6Ec6jZ1vGbxb+HQIY2XCCcPmKM3GYAjj9NFG
cDU7bdbK+DhwuANc3KBIfCdt7j5Wy/aYLvVhNAJ+eUmTxykIDBTcnGcujHLrsqDVUZDjiH1Nwe/Y
58XSh/Xp0rSTzpnNAUSd4b4efhAvOQPSdp1Cpv9CW2XzTKABRYGbKu2WEnkJ6BCkAX9gYC777ieF
rHsxA/bWq8Xv+22aJey6hpkGuPjAtUmzmE/Rw+QWe6x4PbZlJ72EwaXwAqgr7O8+iCt9EwJfv8IM
Jy52exQKgBoQePUbJEQh3YPla+WABjnfBPSOzYbAxJS9Hr86zrgYVWGBVcs0xw5zgGwXysUjqm4U
Ys7gCHhrmOPbIt89qEoAJgljsmvUCBeHgQoohmhVXZx7zSqKATbeGnjqB51GnGNQBG03rLjaVXRZ
FCH+hw/mQy4nK19kb9fwd6oTCAzfkVKfc4J/3fv8Z8L2YkyHKjPNxS/xLSqL0NYhFE6L37oTP0wV
jalZFb1P3BIFign0Sp9eA5W/eAG0/vxhqCgcEPQ0SGogShv/Lqa6FrbvV/tGvmMdDbA1uCVg8chz
7k8X3ox6fAL69Xid8978/8pLoNmhjWFVwPjcU2NkyD3hdFaA2YjAU9kBtYjV6RGqAiGE3KnKOlYh
wTtombmVKR6WeztIv+J+Ci+2Gd5rSyIsQXTjxwyYUFxHAecyUmXGves8Bl70NGDcCCK5AmGaDqcD
rtLkVDxc0MG9nQa3bVqAcXGuL5U5Fd4vnQragu8kFcHsJieiH3iDYZgzqD8RILoy5imknMkbC+4T
okgKP3fJUhQ9GLcOzSlxedWBW2kFsMfwvF3izGwKFfyRRpoD9m6dnv53RnZkFSBx4cm9rQH6R3PU
JRLCBki4YqHhvCFErINjqiq44bsf6DcF6/hiLt8rnD3TNCDN2+L3Y8DVhEtc8nyz5HLDYRBwgtUg
mlIaQR6OLOEPcjfvHpfrPU/bo8ujW1k8rhI/xJ9ePj9T8ZzyWuIp4YZh40o7u4Wd1Yd5l9KanPB6
SCEHrSDt/6BWcMAccmunAVhWKy62yzumgbTk5ZCNknoT48wXiGLZ5jVZze8IgBQJLZU+6/5N1cMb
ugHbGAfqkf7jCSm9XzBbAU9awqhWwYb+IN9QPuGpZOmVV1l3DADEI91PMNWoTP6eEiZtJzyP1E1Z
TP3LE13s4JXvWN8+bTKNHncdu5Fa9BDghsWuXgmKMs9Xv+ZBYNyKEvn0a5Tm1JkeGDpZ1R9ZSOzr
28awGjGqAK7dwp/nu5tj3Ub5+kKqf4kynRjHFSSQrqssZvCWNHauMoCD2dfzXEYtWMI0GtvZNan1
H+CO13iia6F0eDA+Ut5+QYNIP3nT08ewsislIVecXyMlea3v+rTxtW3N0AFN0j+jXHrVh30dk06P
Iulbrenc90samOsAel/VLh7vSHmn+YD1oM4MdZaNtxD0rOo6B2nFgbfDM3HgNMKSI2W5LOPez1yx
cfCcVhGWH2yKeFIIJ16usMvKFpcIhQfK8fXDA1KqLK4cfOyCB5SqPF6q0L6ssTOXg7kQfMquMwOW
FHPv5+IdfwhqZ5OpbGC2u5gsIeOENcKP7fvJFvpV0C5g1ibJbYfjuO37kF71OTUEc0qm1yPhXTEi
gkzUeGujMCeZh3fnx7wkAoogSnFvDf/21gKalvGwk4UyJIl9+pV86e+N2TyYEv4rmbUrZjvMYTGU
PHWQ1eZejTH8nEyAr0/WuPAsFgYflbCqeOAeNhU1pSinB9jvHRk7Y7/5tZPcTgyNKuzFE3d8esxN
7fH2b9Fvr4iOfPiRL2tRWr5lYeFp01h3W/Xh/DJ6oRKop1vr0M9eO1zH4HWZY8nR9Uld2xmundgz
UWkU0zo9CMY9BldcEGtBqW9+fuBLohFwZ7pugwK5qzslKKXhhAxBLphAU7hCGir65eiBXRHogTy2
ny2ffjy9nLHZLDGQeJhwgmFm8GbYPAWCfi1SGfw/DUBscR/bBraef+cwNNfKXzff85lvvFJO2pbf
aKSR4bHKXZab7S9r20PyawukR7i3w2+YDhbYzVlzaUy1Gu+loGijTAuGZKY6r3Wn2cqWCeLHzj3e
rTgtf8FT0AIdC8z68I6M5mYAkXiDeeBZ3LEdZcY0fq8EqNYev8zXexNbqH3nCDMpT2zKQbDEqZkA
a7e70isNmKzYQXDfpQHbD3OQhrmAJUwd/HQfkA/PX5j07C0kGoh67qsP+XzsXGaq+urASmtGsVho
cEBfk8HkGv9LBxGLwwwCygwvwOnPKRPVH3Dt2fcsTnW4ReTBuCLFCucJ/zuRWBCw+28484soZTic
mB5iRrWESSYcpi/+IJ6QOAukImy/YGq0MNbxXzebFI7Tz2WJ3+UHk/VfeD4YiglCl4S7Svz8g0VH
HpApBPVhuQ8nXKNX8Hqau0iMMB0DHjQ4UGWrMRdR3TAoHypmhKUWhG1KofFAPMd8G0oWzFzeXoRx
H0Zm0e7IpsmZN1lqJXrYqOgWVIUl0NtQWD4cOXhF9QTIXJ3Q6nAfTv3FPAFhUJqx56cPrIZj/IaF
Vzc/xxPGU8b2X4DCe9fLFCeOscvulP0CNd99KB/IlBSLZDGg5MIVbjk6BCDKVqIpcXkYcLqzXSMj
CZZSLT4aexNlqahyOBM5N27JNVkGONJ4gagVEGRpvsSfFWeSjpVudWjxEcDq6oUMjv6qtyncywQS
IZ356IfNbmnyHfDw7r07uShLPLdW+tsFEobuiiwsnWv2ekYT+DExs3hhyHdH8rORCn8YImGHqwy1
VUcQ6LRETBAPobkSg3xM+xqvoqUpEmBQobUY9o7+3Y6/K+0OE96R1N3FA4srj4yu0Ytd7WWwpAgD
+MDROijZh4PjbU5XfjW5PQYOPj/ybrKJji4FASA0rBZxxNnLuoVya7GowKH/rcFnzNeH7YXFDNvX
OJHiqDscMUQzOyokYBiGebyEgFWMrXhumDRz8mKIjS0xZpvSC+qdloIVU2PQnYs0hhesQB04nt2d
G0spH2vO8fLl9h0fIdVnoI8t724tUTsCMpORTvEBLZPqBLJDj4lIggdWVMw2H6RpuzLYDVBA8MAF
wqyBqD6SCiiG7tFJdwhty22cE0YiD2D6cuR4vJJIHYHGzCQaOwMp0GdAaBxbVH1UOP8fV5ARJ/R3
bNvoRyBTz/Fepdh002Z9OmliVMk8ljB5C7eBaR/iOgH11IGcNet/ZvCXnkvDJKUDfj6DOM2V82kr
jm8xb5l+ShcYuJYnag3Z7BJpc61dqLidgfY2MTNv/TVRZ7LKLNZ9b4fF+b2Hzhd9PvNH7zKVuC7y
x+pbwZegF17nV2g6TkOKuiL56b8Tl2UHTxl5Pi4mAZVmYKA8Mo1DTBoR+56phcJvAwOwBQw+NQWy
Wwr7VtlDF0+pgRHHmNXP0CEKTsR2+797F7L/wMR30srWXw/yBDzMpDQdbYO5RWOtFBKKAWNCKQAN
J3/3GR4+Uy2zx97XGtViQDkkU6PbMLwqXGMwvWjOm7jAQ5V7yl+B9F7bScPwWyWlcoCJC8zWOqdH
lA7WsEDE/s3oB9sOUU3TODxWFL7AfNaJ1Y7hgSF5NZT+qJk82NdphzO+c7Fg9zneEm6b4uCl0kDt
nkaY+9Zemi/Sx0J0KUsObc3mDN7k6SOYXZ7mtrPXyBPNqWE6VjiaJEwm31hO5jYi1wQAMTpLAELd
UUgJTEs/rEg5w3vbzHxy4q/+oU639GeItdq7fdfZ8MytvCFzQl9AW7pEigGv0Z32RVhBGEOOT/kC
pcsTvhWNbM05vbjzLcezNUC4nWQ/nftUUvVFPiir/IWzLRdSta4Fi+4SKJU9ylY9RZ4t186QoQcq
w2R0cYD/izI26IoZApcTrfOAO5dL1v11ja9B0QZSEb0QWdoqepEl/+okehTor1RTZmEEHdFcnxhz
CZge15AY1OCWcSDSeYzmLDD6VfsVNxQbrnIQ2nBagKEdN/MYnqtiYzYXxUM/SI05jznxVYUnGMg+
fZPncLX6VQ2Rw0NyzwIzdWxX8Phh456OEjB1Xm+LC4lm80BzQ51jCva63A2nHKlXMSYrVliybFN2
NfZc0VXgcCHuZRbfXBdOToRuaskVkC24vurD3GFphd24ZM1bhidzhpQDG7NkMg+gJI8IvQBS9Ame
EZg48V03Jt61dTxyGlMyEJ9tRiMr5okiTM+sV9Dp6T/h9n6hNqNIzOhAqfKITvZTmI+cWzR9fDyX
TXCEuU4RFd5zTZGD13TwxhLCvME1DnLElq0zWHpT54BtV3jeDxyAwHDq/C6ZC52kH0z+8TXBYj0M
sfVcqJSBlh9ajvd5O+tvuJbdrZUjhTGtezoTbqnwUWwYL1YHUneBKTA/+80q6Xeh75fWopr4vt/5
H0xWD06P9Bx/sq/lQDB3mEoIA+pJUu7OrBdrxZGNAufkv9d/sNYkCD5ISgt3dEySzgd6zbwbWcEW
p43dmeUCI3jZtsI+Ik/pxHiN022luMOz0z3MtQgXwRfsGs3xd0GsSQWx4PnSvY/tMP7zZTN5F5Yv
bc8Ay+wkGgHW53K1gDFcHb/Eqid3nsDZ18FHZ0pWEN7Z7Kzh9lBTh4fYXmExAxXmmJnZAnTWlmwe
1ASAUhT6wxJrCMQwOPVaL9X8e0z4vN7Ng2GNcRo+tW5yd8kicma0ZLhhTKWvRU7JxQr1M2x4Dfst
OL5J0qzKHbApMLzrd9yHhR+qMIevZpgD3PD+bAJRnpEbZd6cULUcgPjZyrfPP3vmlSq1cQndHTgf
hpoDJXPkoDXn2rGTgJ3SUQxt6FChzfn6tffn3dcVpoG36U+J57k2+1OuuE4KbJYbwM0Y8FVKzG9D
H0zXwspoI5Yp2IAr6kmTpdsqrF5slXciN7CDo9MhgaT5oKdChxfFaQrEYLoc584dvjPKo7E5GDpj
LDCwVmAg0m+MnezdNkwmGx4QYt1526vD+IPb9IIadCWM1e2B4dlDBPmTeb/5nnTHz7qMAI8/8AKX
CisLZnLyZGWUOxF3Sv3JV75aiyfCc7P8bdz7GXgag083lz0pt/8QUQ2J8iI4qpowfLT07TnH+/cK
MGK+kbNg7aH435H15H9EZ1ms+CbK6ahWZJeNYePYEKp2qwq98BvHj4bkrP6AYbDIXJd0G/SdNCyS
et6cR7fJ6YJfBDQAUcGLSKv09HTqDeQuBau4KRYWZ6xdeEBEl5VNQqvjGzlFUnrhi2f1VVlbEm4s
2QwJO+NuduZX4unYW9+5jigdM2ADpQPk88qfsCqT8OGuSMDZ4ue8N1esNMWctfrkgPeTfcOlhOqG
djwzkyR5ekQjm4u3iZMpdxjWKjMq/Fx5/N7QtXEhse4idz78wgnEVKmaNRQFYMOM7vNIHEly4xhg
oZhTzfa1D8LwUrxxFiEo/vKWM5weGuRZCsDD0zxgQG1kDt2iiNQqZcSL2aJ9/bUEbPYiAqnDSJna
FAAFyjAGdE+dw0gfr9fbKZR0jK7GQGWgOJl9utD+ngCAQI3C+ImJIIhQzgRQoKlz/hbyAKWhxm6s
qXabocSFU588NtXIp/QzUsOWJWrK2xp4Y17j7PR74vjAxY/DcurILkA3m5hsNjD3zGYHibC3kjdW
KKuMZ+O2mtwnSGhtFgD/eCnN5M45Xrgye9/N2y/HttTYPs/qe8ISarzGIprEHLn94ZDPYWdn1nrE
hMsyHeY2PgIGBEaWQmG/1XPnsp4sbjhz4ZaHeH5vznJUM3PWQRVYq1WY2+du8let97Pzdcd65U6q
OG2ZzInztCTfCveuofUrB+vpdAackSi+4YdbOvDR79eaUlz9Di/mvJysQZEsllbyYu7G5z4xZTmz
zGgU9vHetCp3FV7iv7cF+7ow/xbvCZtB6Z2ZidwAfjo6N/Hl4yy6ns4Kajviw5qI8+EHT8rB4o6N
F/swkiWIXrzX68cRp4hsz/JN6D/J/rB1e5HIpjUbnIV12erK+hYGm381dvfbjLfhg3ESmGOqvg/7
9vjKfkbur1244YoXUkNeF+oGkwpisYgzm4WKycl0VufvyZmsRc6sleFm5uo8ZgPhuZwxZCW7RmzN
V3G6MMxXfD3FSK1IEi4lKsmdxlwkd1jvRJk51yWZQ0w96433+ROT9+2vHn3DrbSYjcNK+MAvnhGP
5aRCNms+vcRvo8ebY+/ApjB4kqbXV3/f2m2LIJfiunGUEQyjYjUii3Z85Hdgkdp/mh+c9LKIx4sK
sVwq7nWp4rXXehS4Q87JQzFvCkGl+76PjYqKyOprtwoafTIYROhON3Vw7e0XeCMzweaQ0dGoWXSY
fb9Wc+ltlvPN31+8+3yYRQoP7BBMpwLYYaiHjy6Jduq5DupUwl7uPeBeCGdF8q45XJ8/Q29L3yG7
xR55GFGADY/4EAbr8oourw5gpxpv+Hh/CE8KebZFqo5pl/bzGglNiuY+v4C6M+HTNwzL2ceGyU4W
simTM8sFw0UTte17yvK8zPMvO/SQuFy4DbUvNcecQBsc0m9hq273w78b1MeeM/SK67LbocbG/YmF
P8JIoOdewOmn0ZbfXMGZte4IkWfOwWwcF/6Ab5qhtzfl1lyNf1gJ1M2UsGsjrgrGR6/fbzm2ivSd
L1+EmOTmE/l3cYf3WaW6NFf3yeUZb3v+4OqxDbfOuqSMlyFRz24jlIjFdNxRXt80q+Efm2ZaogW4
eJr2tV8cyc4FWn1prqfacFkE8nXVSvMvltZweWWGVKTpvFwmLRmemCTAT8IE8rHpDy1nOvCuFB4x
1IdmMyp2UhG+rxAGuUAOFwFPuz+GxIk1Grt49tjF56c8+QCNO2G4UsCnwsrX1A3zSH9ib4QGuxaH
xOqTEOJNrh6bECPN6SEfOXXmjSGYUP83oWYcVWl+J+eTRRv1KFlgdPDRqhR7/8PwXJAT2zM//iSC
HVW5d2oPDFjJkGYCA4mFc/NEbBE30TL29oNBizjSWMfsGPXVVcpIMVcfVr5CSSm+rQ6mN3Clq4M/
PkNyWKyZKR7ZhfywG8n8+SbCC5OIhJJgSRYsAVijiaoIIGaDWzZWSZhu/qC0xz9pH3UcnrSjBcQS
HH/veUC/c3EAYK/QW0yFvLDhZFASaFCs7+sPc32/0xcdERHWfoRNUpV09ax+u0ZJ9yohZqZWMbxo
8A8wYmxBl7uDyPK9Tkm2gF3yxej5fsN39kWqyBOLAI3B7hg/q3HrKQ78n4tMIpRdDqcEYwNJYH5o
tdr0iTlGbb8AvCNcW88Y8lPfQIixOqaWIh3r72XbG8bu6tgEETIyDIVbCLL1odbdJ8bn6pY6sVyd
k3JRwBqwFz4NNh6/O/yYFSubt3ZU+AAldoXDog3v847NW/IjTSgEibvM3AqhBowSGeHyTLm5PfyF
DjzkfgIl+7isMKEwAylOyJ8n5gub7jkw8t84XWAb+GKJUj+IGnoBlOtYa30FiD4lPpSWomZdQbO3
Kd9CdksEE5wCP2JmdMpXjA2Af2CuLc30eDGjcRzt6IYQGPQmowEwzXu0hH4kgC7jz4OD1hIg6m3Z
YMYwincja4fQGDfSdL9FRAtJF7O3iwDVzF8tm0DQ/1c9SI5zfdABFptVxTEj5RbVsiwm8KPX9FLO
IBgBq/LTL3h2la9bD8kdJSO+d+1e/g4XTN2Y8UJUsPP7FKV352UvaMnE3zjFZsYDMK7dMVsT/53E
t735LQnKwOpiSntpZDu9Qi/wVXJrSDX0+xDsmeri/IrxWa8jg98ylmbAp4zDfjk3csHRasz5W8Ls
cv1GTHidVhePJw8rhrG53UsuDkfXWdWahLsTeniX14dHCgYwIoNxZEq6dYcsS8feiARgmur5VYdQ
7eXeF7onb8p7PRpv3b6AWJ7r1oQ5V4lAQBgEwkgZStm8VXcF1Fxm8vmJuZVAuIS18Js6GYMYIFTK
KYj8urPUhhRRSvqrPdKaFF6KtWFnT83P21znQUuS5VY3hN/krPcOg59DS/625Fj10NnW6fAbV8gZ
sOX5UoEcYYJmaOyNFf48vzzJpdfbeh20ezRq7F41SNPdiisSMHJ790HIr5vXVCeTHgqTv5HZIY0A
vFK1tDCSzPj9H0lntqUqkoXhJ3ItJgVumUFExSn1xpWayqCogAP49PXFqdXV1dWnMhUliNh7/9Pu
grMww4PbwEGfYDO07Rxi3JlVM6w90pywhKwMbz5UpRA4Qo0YQQh3C4LgTEtZI4uHIGO3gLFTujQc
LgSF1poy7sUWVkFNionVpE326/2aEeUK9Bm2A5vTe8nTw0QZvcd1ep+D2R68ifOZ15cJQWeWtncA
PeZzghKhJ3k/TTzxmEqKsTbsCab8m+mSCZTs/Sg+OAMuD/Qb28wRBj783mKhb+eD5QvZx/70sbmU
Hf3XjpqVHchCfrqv7d1HXSKXv2n2AdyV73aTMnDFAmvG6pu1JsuD1M4GKl8stRETHYVejK1qgl6b
KYVVgBJiesVek6Xy63czeKLVGNEDPCNGxRd8W/Zu1yMojvhFCcVs+9Mhiwop0hGLu5kRxoXplzVA
RWJ+of5GdyPUGRn1wGOU5FoTVvdtYUL7gU9a917T7+oy/t5OXeVK3I/BTlH+nshX9nXAkQoIkX1l
ZzTsSHJJcz5EJ0fa9PUhsE5HDQ9h8iFv731SPeak1TrKPvqof81lcf+MlX9jpQDD1hrxcWWd9n+M
ndM3LFRnrx0qCjfCl1TnWFf/UKEhyXoMOrDn+gWulb38wODGZIzC65hFOCOu1r+pIcMksU+1dFBW
vwKNmB+uDpiCi+MpJ32L6MWRxCCYyQoTYm12GkF0KR3p7ZraRNgsOGAUjzH0X8nlMQYs30PHa4fC
xYgELS4TZIU5Ob6EIpDyNIQmPksfGIUB3QqD+WNhb2LpJ95IiyMP/dXyr+MhEBjjZd4Pl8FbIPNt
BLNnMNzbaapONi2bL9eUs/8qyxnyN4wjX0O7fgfZPt1LXrn55huMygOF1kYYx2BHlRpw8QgddXwE
/tkgKHwJYG0fMGCBGaSHGkECGGDX4YeONlsN9nGpBAimAMj31xQNIHz2Vt3sl3pjN6ZwqGyZhrif
EWUnbl731UdHXphfrBPs3pRNafRa5k+GkhxWTMu10oUIZMK7mGToNSD+Lo86Mx48WVwGMvDLgmAO
Xvi3T4OLE4ki0HIxQrOvn8rndYi8MLaDW/BBuZ5tlTeayvFN/a0UT7ZCWQu/JMBit+BcoDcxWQSi
tniQw0NrHdTM93b6mIdfCNlgNigZUCJNBsl+dwdYsFY3Gm9x2nt+YtO/AZtKtf/3yARqi6nmUkWJ
97TOizOsNvJyILR5QeDGw93sxSwpYz0AoZwk1JDsLINUKxOgqwskBwFXyeOl7v3btqZTut0lxCSa
1RJd091+QXgc+jr0JdaGNYDvB/uOKAjGreXs2o71elG+zwP7FLIhvYEXdbfOIgB4Kf9rRoBvDu+C
nomRJ5kIYOXP6VMMJYxr2uIea7VH6Nfpv+HO5CMU7dOL68H0oMtq4RJdQtYRpXHl45eHSxhe+Zdm
3g4meExSVl+Df6O1yB1GnFybzlYWUNshdX+TzcfbwmVO8K4O7Jsf/BV35w/upTQWnSSMzfFK7Rza
lbWqRPvM3VZvazs0kPr53zUFvO7nlkRK08Aps2jOhmhRAfd8xVcDG1qzOnR4TItgebudibVwt5Ja
xdgdCQX7f9bOk9ER4nYp25e0GnnvZ9BnnqjGYC8gMXxBbmHH5KeRgiK3+DohMwSRj1hFmAqA7fFQ
0v2QEmqSkIPT6Ds8TN+K/VmJrGZ2fTDeW3D02UY1onmsFKsEu3x7IDjsFuEBu1GXkbGAlcCHkRFP
KsyfGSFnmMIrzni/I31yta6ZfDG1vi/7EaXnZU0AxiVgSH8TUmMciCFfl7F0S9ZfKk7M6ZyavPjo
cBlaS0FimsrOFNNc2pGg0B0G05Mp/KPSQ2koyDLL6cQZrSQCFKE8qrDQGV+eLwzPTmcmtmO74THS
a5tRRZDP5/OHMxZJjoy3KwDKws7RffpSNx/SeC2bBdEEBqshMqXjEm4epl14e0v4ZHWwx29AefDl
x2B/1co6tZ7SRmSx5FT/PNQIXjrQfmcg9tPTFaD9K/ZIWXZP/Vb9UiRqVozyYfNiszO1aNREODBu
XlvqlVkxCu5ktEmRj5aFl5+ctD8Y7nhGTyrZuY6fAZBgZaXgPpvZYMfZRO9LHVrgY8Gc04Inw3Ew
dEcx84XbmLHBpYXnAK7ON26zk55SQR1jcCnobSPsrYVZubBdHfk/0+FYkK18HwQD/zxBsoGUE9rR
LVoMmFvILpOERSu6K1v+dYs9iGB9BFFpfnpzsm2BHFyqbTbRvDnIZcCjpEr0Xcn7G7afcXMb37UU
L3OMqgUCr6XXytey9N5G7WNuomho4j2CvCJshQ5SogvQM9MqZUoiyAkj8+/WH143qs81liVXlYGB
02uzD7sVegdQ8i+sFN3lMehkly3i9E1JSXDCp8xGnyK7AU1I/ZT/CxVBsKuAbGWi2gs8RzyWs4YD
LuT2VhB5ujsYjLMPM+EEK+AaaGRwytTNsgNBxy/FJiEIBwSBfltT+I/XhYDc7aUgcuUg8JCcIJmD
rcBGxy2KM6/2QTz46X+sh2rFUxV4TJu5H/9ICBMP5eV9YnDBsCj4C6bmmD9i5jeEda+F1QRuaInm
KGDXu90DHGJghEKugvxmoXXkTfiZYoeY7xGVkCB4f675xDXKWLB3leALBurYfPLcQ7wY8LUuMBgi
Bsl0+cPMnaawSEvM+wUkVE9gG7rXKY9XU3oN6qgRcQG3d7SrUniC/h0CFf0ejyAEC8Qp1NMpSCp0
LXpj+Kir00hdQNGo4GksSREPPUEVoUaAjjACnYow4fMA+HH79/kOYFAChuMtWXrQ7LkzvLdzowvq
J9rqQEGKgIGcoZ7qdj83rccyC3b4FNwMgr/EdF446/+YTCxhCxe0rN5Uh7AnKBEGtoC/pyZoy+QF
AG5rkHJ092S8w5TvsuKu5B6fm8kkc7OpTsKoJcNy7NxDF+4I5dqBCvzD9ouJP0M/PYqPtDO2UaU5
9F0Mg0S1dBTPKl+DOHqoMy56zONf4NB94P51MNz+/RcbW+SvLkxWtrppNjhL8rhBrVwmkIE/t99a
gfuDELBMVM4+NAxcKxY/HyzFMIHmAOX1YVbzAss3u96/9xM5FP+4Ahes5AYJB2eSMgcX4gGWJbIc
AUVDy2M/4I+W3Gg4HybwkceZsMdLvWN0Eo+fnvy05SnabaxU/gc/6E4SFZLH+Cka+9E/Rt/9hJDF
gwMhYZBDBB/Cfoyj0TtTeQLz7z6ID9m8UbDqmPxjd0Yfyb1AmQX6TwQUHZmy3AxWm1vwtoZc6BLM
MAz56h8Rn2c/49L9tPVmzVmcychle08tQxDwJ60uOyB9NsTtaaU4zboj65W6nb9eP8OrQzk7lOZa
HeCat+tsmXGraN3YxJ7pEyfMXnM1PezsrWEhkAuS6glHP6ywPGFyB8JxZrqhUZcTpukpNcqdgByN
3tV6r83pQ93tG6Qn2OK1oCz/EYdQkwieLQfiybTZzHUTj+Ko/hEVaRt/YnDaRPGkL+2f01i/Cqs8
UT+8lHrexpfl6Ecn8OWjxCPEs+/v9Jp0N8y8UjR6EPHc+H6183X+WOuaRxIN2zstLzNarOw3HAK4
weeSBeAzHybUQBwe/ijeQHekAXm6+F6TNln8Xa9MXyP0fgJc2TDDZuixyvmzrX5ddBifMAyPyaLc
bo0fZMuJMbZRL/RBGTHqivaKZdtnAbMB1oBVG/a2O/9jgTz6QFlwVaNpbtBbCTiImYqVSB5mWL03
gpe02eRMRDBgsG7nonFiTVgUixLPyhMN6iBqACb2t9+8c1zXxx+Tsf0IdPLaT81u2vXB92Fv9he2
ZSeOS7BLwALjKHl1jLn1/HNscM/kUY04f+gKrdrg2BpMsOF+CW8h8q2jK4/lgOlKfxyoonUZLW4N
MwiHua/rv8vFoHOHDxuH7g2DZcuM5IkRVN5jd3fIzfx9rLeyf8RAWKOnoXt6wCqByqGzzNosHawY
SOCwpTiEQJDTgeWDwAO4AHj4hEqwzLainJyRT9DPWPOgYE2PXtdCy0zySR2Q1vR48ZDCVJKtDRbP
Mv4dCDIwKgT3QGYMNlDa5m1tXlm3v0NU2DntFhHPbn4g7xkCiH3tDye0BVhRsK8x9p35p/IWGEtk
k+jCvFH88jaxve0pay0Bn2BXZH1mmHYIRjV1L8Gj5KtSmhrQImLjiUVIxQPnV1d7Fv/jpiwuIIR2
ks22sz0L+G7SKcAx5HxGJrnFLnJE9kt9kOcqX/9LsdzOxqHzlK1SyBDWrx3Mg5HrBAv7FS5ukxyJ
vB3QVbhJHDNRG1nbYrYVHeXVckFfeqB4xw7Oo+RyYMa/lHbY5wTrlwW187lbABQC3s9myrQ+8k2F
rM7A+StkxDdWEDT+YluFgniyCMYXlbloB6HUnMmqi0B+PCcOirkrYfPnc7a4Tl4gWJQz6t2OxMhc
jaowrtgipm7CVRMTalQhHNdxsBieau/uJL8yqSo0k/aL4q2HTAu09PArL0k2w128Yb/almuAeX79
/BozJfYzJ0g2EiNDYE9LX/6dL1PgmzYYzhZBoIkfsc9/8mweRdjc30M3osUY/3VTyCqU4xaRVKvL
lnmNtWC4glLOXal2NevWxV+h2W8BkfzWSyXO/oA5yJKB1EbujWUSGgrByNrMbsIMHZ9nkZXziZOh
r03Zgo+bo1oFxyy0MJK9+356PDIoiX+HFMcWa16E2rjAfdfVoucar5E97/05dwAn2gTzccv9hSLB
N+sMt9BStwn1bBaznZtOelQW9u+Zr1nfLqLItUhj0t3ZA+d4E66X70MKAqmh2xG8BzyqM+uPXkfQ
IBYrGzaF77LDoYUa2rGbBDCMa7Bf8MPgHNAYJ6843tDyD/3h3OXen+eMz4MgigCXIxtmBWhh9QJy
28ZVzAuQh0sftfgg1eINMnY/bNYEqqlMgM5teBER2FQBy3ebV4s9NFzLZndRTGxMgU9e+LYO8W94
HOgq6fER13+s6um8nlgd/jMysdJZSt4Uexo+rFBt89wz4uN+OeIuqNSAkFYK37Q/M9CIecdGWXNV
V3GZ14m9aGz6elZ+mhoh3jcTzGLdE/UngznqxRRCIr/rIoybRu42hrjM+JLUJgeiE7S+MDzIseel
ZRUCM8F6d0XcF9z3eyFuZ7OOkgsPXmMvAAqnUbCmO5rfmfBBo5DJKNHDeQC2qpDZZljxBmNaLoUx
2XI76+lgrQ2rc7hkBQ/8aMF0D5+Rq2rXrrwAKbW3BAOyQdrOmXsYmM58jmAsnwTAuralABG6LE7F
iRamY/6BNM1zVwpWvfPLYJ3RKbgz2AhDVbR90yJzXT6e5zIH8eOP40ZDHmFY1p8NvRu21lEPNpvZ
tmtMb1bCRNOKqumDrUQQGBZP3tH1xfHR/7087p/7GyzmuZUkvbcBuueKbId5o0Jah4j/hWoxOXO8
Ja67+cxiluQqCPauHgo7KQOcDIa833BwCE29vW7dn2+BvhVrgJ8CFpVVEtWLCHPcOKaK/dT8M8a5
ToPWOzYV7wZc0NDPQ9iAjVS6TDMoH8hf4krZ3fgwI1B0FiWkmOfdPoNKz+Uh3Wo7bhkRO0a6dwN1
aJ+LhewP3Vm/PZr2oxoLGfsQYM5yZSC3m49PE7NqWyKVNN2//N/eQRWBvy4pE6avcI79DcnsizFd
VLAz3Nbks9CexbD3/ZsMZw+DJXKHABVvObJtatHfvbqGwjDwFefxtcyz5jHY1yNZgGZb+OHb7K8e
pftBVFxWrXY21eUDSBaMoelWcg0xydXJfoGTNCJZsA2BZjM8xS3FCEc/nCSvMOOeQxUSE98zuVUe
ulMDMBXZ4AsoBO36Jy41h0DuTkBVCFZX8GTae3QdBKg3rW67zhz+GOovGF9JsA2ItznwRy7cvcbG
pcCF6hKyNNm9mMY66Ol9tmmxYBhIQmPND7hU8di+ZnfNIVPy/rHKg1qF9JYDmlL7xFzjxHFtShHg
DH9BJjR/Zx0VBvuiHkVvf8Hppc8WduTKLF43ec1ssefTuADWhVCMVV9svewfNiDHfRANHn9XUOGM
jlawlWfbbBazWxQcUz1gJITXyOTRXdNMPWx8SkWIQ9EnWRPikLgRdBRnq00zYicASmUntp8uVU7l
avfpg9z7664lddHE/pbVflW3jbq9QgBwWB37H+NHH+ITiqkq0ZO4gSr0oOF7ndeJMRCZWeZ3+jKC
4XngfxjnsEs1E5D3Pga2b4Cso39UFhl+m7O9VHiyT55PDiasIZvlF1beJR4QwGzlaE9y55oU8oz6
4FbYnT4WE6oXZiFQdF79WK0WMv4wAMkEihvUauC9Zji6xNogYgoGeXF5CQcT7PPrSYv2AEoIyJVL
Vjq++5xG38tGbo4mUxwsUxxcs7CqP9SDicDC6zBpZ8nDYvwmeTwWfb00zJWA3r87+Y0VzZ3WvdPh
Rw4AJjRPduttckuwpwT0V++nO6xyhmfPn8cvX2ND2rsgOFF8XeKEV2EG1G+q5VUf1yhHtXP29wYg
vmvAcY9tDuTLU5UNJi81ViAJGNgAjo7m4w/ou9bOIjBgj4E1T/8j2STF0+VCqUyTwQfKggCoRS4B
dmkwF8TAjxa42Pf8aXklQeauxrwngHlDMfqJGUu1PNg/HEuDCb0yr9q5EvQ6kCncsr5Js2YsCcFC
lONxorY0D9nPc53xqvLQ42xgvfEwtwFflWFlpo/hQu/lrKbeJSHgyRRrPx3y9tfFJivSOOFfsXLa
uLxhqftBgBFTZ+s+0EY8JGSTWjDMRujTGWaymAuIzAwT8Nh8Ufneajtu4OIbtu6zIJ94r3oVlNJv
sIkv2YvHY3N9zBrBgMIpST4P5jCdX04dS+razCbNOnbVxrpVjjl/vXx+E1oXg1pbL8PbL55htHOo
zG6+SKoH8nySJ4ZE1vVZCMq8aAPaDOwMPS1PW0IfabA6CWnUfYrtiOVylkeQQ14+CZrARccnyEY9
MZoQbKjEiOIc3+5jcsgUgs6o6n/BgOrc4Vwpf7Ujv2Y0gYwhXwEBwCUZkEfMeu0ht/yoX8Ku5yBE
Wgnvut8Nb2Ma187Ok4fsV8P0Catiq3xnObaIAq7iRsUaFEsyv0QME/P68B6zxfNnHbhosZJLjLty
EbQC45MdAA0XYzQMbUkYqO3N5nEbl2RtPeBL486dGhhiTi8hkSzQmB+QBIZtuu1uYwoP/OHviaHQ
6BkLPlQ59DTZGbYxjVn/87X5VEBfGLk/MJJ8si/yyHEFTdB3G8jMohVHLJ9+oMDll0D1zXJD30rL
ZeQcwRQGa5m3U7sd1ydBwNMAr16G35ZMKJXjv4LEHDm0NpjRtI5Jg/SdoE2qVLv9+Zab5208uM1u
fIjKnXX9hCqyoxYdHdkAov3x1/BgcO3tv55IE8D2jNCA9N07JnAW6r2snQ6IYUUio7nEz2AYpVfj
PnO0ansFUbNemcvwADRpUEbfD+WfVzcBm+xLXqvAx1zCs9jIt1kJgwSd+Rv/aq/BXlHG1stt9ZBa
6Kp5OM7yJ/Sk/OHw7TCoJD3HwN7r/78/oQTaTIeug3iPCShWWxfvfrwwV81JsaBrdJ90tEmlprKe
FIPw+fCfvYMQ4rWVySyRbBmm9PhByzHCZyZiXCu8bXpHH0YfKs4SfZfTYgzMPzNvKXl6UbrMS1wF
BsISC2nIVRxvOWLXgTUiN6YKtRnCGZAzSgPYgNjp2xeyY4W+NkPo+nbf6d2TICJMiJ7AA5Gh39B/
3z2SWu5jogRgzdX+AxIinO2NvoQ3NG6Jt7DrDdtfdVDJjtcSdfad1epOFU3YhR/cjzuGIpOeXm6f
FAtmCRKbzc9nOjxdsRBbvv4K6v7CviFNoRI7PXfE7W5yN4O3lkdG2vvFBtmkKwr0IT5E+9X32EfS
XF2WsiMlJX6ZG8OGCwRIYv/COPbckZeAR7q/vfWHk7aosxia2XJI6I71hDYiakkC24bgBaieyYrS
EIHl3pD5LzHqY440NzsUBxXp0+a51ZffxZ4WBOpcMAguOG7v+gfGzpQcEZ/79tPNancEvRig3B8l
93EJLx8FvgwWTjHUp3/Vpjg8QLRW3TaPdXg42QLqz/2gIPfxm1N5et69ej+u9vZz++Tpl/EJeRbC
lbKHd/aY4bIKhkj+yWDR/QzGddCVIJu5x32o354KrDmtpmPpwIter2NpeZ9xrsbEHfstuPVPvXxB
Y1HI9shnEoNBQgf2QEOORkGHsdXVG0JjjREYSKAfR/mn7wnh1OZ99In03OrB35w70Vegj3esGa3r
z2f8zuznahC2gRzim10xi8UdCANfs+G8tXDHxF7rQWTQ0BHGuh4i7TAb1wnwjTl9kar1xeS1cFDO
fW6BTtQgN3Fgfz/hjR1/6A+WumPGry4dYlGATRcaEVqKYk2oY84Dhtd4j5pwzOEy3f+VakhYBoOO
Bi+LLRo4hBSoHTHcODSU2r4E1RmnKwsnkRc9H7IaaNso6A26ecZa+Q4i0X1DUpLhGslnjLSVwfWR
YpVK6D5DZhj6QF3a0nD2nY9NorHMtQkSS1Qeewwp6FZeDlaHvJeZ8NhpfFr+DVM1Sp/0FX4nyqGR
fpTDg6EwmU2s/8pRxoDEp2LBka2ybuNR5sf7xdMdEnReOhB8MPIU890njsW4jA6BYEz7SRMIWb9j
uJQnMPfiawo1mQ0c7Qo11vlKT8fhYk4wTWrj77wX3klg00INJBNoBIsdHtL8ciG8+jYdbvB6c1+p
7Ax++vU3RkLU4DTT+micoBfDD4OY/qdOKE33n7EatTwdb6aDPxRASxVqPkYgyAaI59yTSUkUGEHQ
CMLF5urgHhF1zNpuAVg3JrOOcJpXW6uf6rsHsa3e3qPVYGD53uTT+oRaDcce/sZYOs0wW4AhA1/K
H4V6OhTCwn7bP1Dej5bIzrWlbpcbQpomsm/QnlHkoXOyE6aBEM/sWgSYm9GXlF9AHxf8GsZAKDOP
7tdd/EoI8q2ROFuPmViw6JVOGp19mdB16gwkRKJzTVNd+anfIZs9GsADwxRmI12WPUvBJ+gMIAxg
sv8krg2PV9Yeahm+X43pF0Lbn7eQsDkjp8CqBZv9GVqy0pbTfivz7EA5c0h18we7S7wPxEwPBdiB
U7W0+KA1AGiJkAVDEERZkPB2oPc+fUMVynyfM3SaqwwF0SnHRGlslnxhp2eExe3Pbnmqc5IghT6x
5OmzcwiYUzFgzyY3csUZ2tPfaMsrvAdu6vzrKyEGYwKXZ4KZ+aQpoSK/YNTL5+MTAucW/MvCZ4YI
XoXRwMW9ItAVwtFmKvwksLzYkAo+vjoH7xGP5nQP/OeAnsx9AKMLwEg8jmxxwERC2Io9coLAH9Sr
iLI5Zj7C4yN6b0SyI7mOAal1vJXwHyAKjwWQ+rNTuOzdKb9iN4si4vR1loh9ySsXgqBDR9CJSniQ
hesGQj3+AcbnT+etX/bQwnainOLJILwspvmxmWqrh/ckHDZ+bDVbXpJQmmI7x3RsCa+IEhpPcnxD
vB2qR8jGICUidTg7jcJmo2yzlZ5w1hJLGIqvR0zXmbHSO7owmYyZJlAu8YDgTkyIOIDLW9i1dnx2
GLXAVjy63BIHdhCsqrFlomwChgohcmFKIQhbAmWBzRkK1BWvOFZ/enWQZM3k8WMBoANmonMq/HiA
lgqJjjeRhaNbO0iS/2CUYiKWrsjFxAqeu4RvLFAWbwKNhjffiS+sJcJAsVVvYB3IH4JKNfSYlgsE
EhE1Jlakn3N7CVe8RFhgipupOuJbFfDN00Ticrfgi4hfQA1LTK2TTnY74P3lMnNDcY1L1p6D+RrG
Jtbxap3SZTM9FMF0mZpuKoCqnWndQlgWobgu4XXAVAs2l4oPej5D5GELaXfNjQboA4sQN1lzQ+HM
JS6Uk9fl1MaChAM2voYf9+0Uv5fkIFsHIcgZ8lxz7yS3DBFWT1Ohc2Dpchc8lYzpzwUL9RtmS9zr
KtXxSUOzy+SFSZ2z60APNT7gmOOXD7wbraErcbGKXafCZuBnAJdY5x/w++TJLLnaKbpIyENuuX3M
mOR7eLaRDKvZ4tNBTTrq9sM98R14eE3hGoV/LS8tFtoO83Bssc6rBfJ+p3YrC6OvaIhY1+QeXVw4
z9AQxTYjdiqhqz/NiBiBA/jhkrm4JeuMu4ADu4s2PT7AT7PXlDqAQRZfBsst4v3Zdll93aZdPQxY
NpyWC/IxAxOFdb7Ak+LAz4gpEMNVIDa3cAe2tRLThgfOquw/CrFCFTY5BbrractmdLhgYgIpCvz4
wMy447nN8aQwZrBzVHCvwjoZzlTnXiELpLYXFimgOWAu+SGbYIHDzb2ztRrYxHFn6ngjnNmYqHB/
eXaQjBf2rGAfHSYXTC2wRcTihifqhVZQ9aSJjP3FAIrmdAc73+agd7nuyZewWXFZ8RFevjNTJ2p6
xLQRnfJgtWf9SlEPkZh9KGfvbvn6EIsRnIoFNujxgRPSw00zIUc87rfPzVMY32XxcYmXM2FuUJQ7
D/MOflnAkEysV+X6tubwa5d1nJ/BTYoJI2D54TPrljpyhP6wgitfb7hfZk6WxlrbpsC2bKhl8thI
GNZIXLRAeXGG0l0E5V8RFxEMqILv5UxPc+yrXazAQXrofbCMS4/5w2UyJV1whPIuxm/VBHs5hqRH
zOaVwuqFry9T8el9eLi8F5hF8jVmO/ZP81dH90l4iQv3X2UKIF28OH5Ai2NOQg45BsaYxZcd0eq6
fdzE6Ek6f5W9mKYOmMgwoRpMmNu5TF5qJuWfzfyGCeuBYnJRERvRudmP0KAhpclsKF/n0R1+zRQ1
I1NBSteIqrn7+E+vO7auHhOCCnDN5H5hPFx4bDpcLqfnWTjkpHRRTfuD+EVjccVurpieGx+ZTlQ+
jh036YGJOMmmnKUfRJ8NJYU0pfdqW7eLmGvMKrZvcXs0JTH+cDjRfNTPjwNFfb5A0KpvQOb43q3w
UMLe4VSlLyRxOedgwp5IPGKX+XLZY/UAScy6wmO3ETaD5gojWBa2dJqi9hZmCM2eRZTbsOWEpY/u
dfHunw8s4tUl4U/zKT7/LTYGKvlWbOyhxGYNNYLXpHt502cS5/DcltAO4BggqabCQzd9lqcfGlP/
R/3BwFn1hkSSE2Tgdjh0br94BTxj7BS9P/rw3fnzz9h8+jFQCvUWqjXgE3VrzpgGoMNlS/ljMI/r
BPQoVvHkYMKPbcm5Aly0hEr76iwhqoCyYyZOSYjgVqcYrKMPH78y7WmvEvpGTOJjOzUFu+V/R47Z
P8YALBScAyYIykEl+HxBPcEj8l+5DUtms3zNW/axUmMr4xgLDpxkERX5G3Pk90Z8zx/2aFzS2cKR
K3AQxzIlNpvebfEUXl4cCXkElVgQQq88sP9IM458+AbkM2PX1do9E2HOTiAi5oDWEh8P02B92MPG
5yaLNNPuTsEnB5dIZhwiaDon9Uuan2BFuCpIUgTpsOa+tyMbcZ04Wy5fHKnu2EZRYHG/l4ZmmVwt
NQoXt+OHLq7CTnWzWDG7ewKFQaXtsh5bFhKiccvsY6wgD6PfDu9JLdI5U8Quc6HvsDOSLUSaEDBN
NDhK2HfCYMtBRo7ayRx/koJvJ7wbzpcnzemcAeTskRQoBIuBC1t7Ay430mmJsmtZW1McSwik9STD
hUPEtkSpTqAxbl65RXTcdyMfro4GlnJ8oFd+2Evcz4Vufx8+JDaEkJ85FZPRNl+E3DaHWn/BR7xP
RiVDOT5IF6TkGQxCEwc3vFWAjTj/9yKxhcXEucK3Bo1SbNqe18zes9bm5p6YMqRQLXfwmKg4qhXb
eWS+uXvZXOUEQgMzkYTfViiWwMUGxcLFzDvsTPASTjjhEieWBQs0H9ORg1pwbOGOFY16zgHSaThn
IJpjP0eICqkuHrQqUT3yThHMPE4QXInwKyvcurPrlcjkg7tzsdQD8+1VyxY7fh90TLQ3J6zbme9y
hmF2cPz6XWRMizeWaWPmbQ9ucOOO5NNIO2IIaM6Z8TFRrBQIdC7RGsZC9F0C1VCGLllC3SvN9fHg
ujBou2CDuHDrWpSvObNJkEPzusjIXtOdrgyvn9WehpttsEfAvdWOeW3vNYqpCI54KQ5EcyrpB0mJ
L1fvBaQb8kLSEasSSXbusCdMywe7qvAk6S3IGUM8fMi/4TyNpSbIh14HM6+/g/8o5z2U8stihFYC
1fHj9qfUP0q+YhC1Nyb3LG04vL7P39H/dIMmlUarSwvdrwpMJdSQ/WozzO2r+6ovxpilT4apRjeL
rdB3NM+66LExVM7IjZ5e397jAN8Mszf9TT7466ywPeNpSrHKcoBMzckmjyK2V6LT3ieYxRmLSYXc
Jn9Tki3d7wHKYQfjHPuq4tQRA8jmwr1lTf0zDhJ1pVeK+p9sDcpcnZOgQH9FgVizYfca/jPNwG7E
ym193PCqboJNXdbb7bz7Ux1Rwo16jnwNBQJ2d+sWHNzSfH4oejpEz0BLwjIGffbbGUXY2qQH9d+L
gIJABIIW7lxOjwNEY7mLDadklXX+/uaJ47IhsWrgoS6hCQbs+QWzMX56xSn+ZPuavhRnKIG6PBj4
F4Li8g0k9XQd/bQFPmyQ2lbf3s2TEsG9/YUYBLmQ+eARCzrEKxjP3tCrwPZAI4kn/s0+in6seVOD
ZC7/MyC3hy4EXxhKwwLgt0sJSuRtDGswByz5Rf1zNmd/CMu/93iBHD9KVAAPaRARZ3IJUaOwvezM
PpArP5Y8aCI/D+stxs/3kM8guAPe91yFgx1ElLfm9fgpWeR5y9EmZwF7YhSL3I8fj2sm3gpvTR44
jiLMMYwF09+vPM/ylOd2vQ9odxNpS/m06tSA1tVh0wJMC47HDWle9O9ccQP4Ko1RD2sIXWrrXCKS
s5ooih5JAprALKUGaHbgMm2uY4rHAV7MSJlkHzZQvj4OyeVBumVVP2BlcEU3iBiwnaZogImf6Pwm
YMcRoEW+BPfc5eGDMARn5UXp8KisI9510EWXbyp2cwIAAbwJxAm3wl0xPCxztsgFOMiI01Unz4eA
kyDXUcDY35E3iDBKq64rUh4e+GV/sJTgHb4QyjRuNKcsyaPA/ooz+KxUvuMtHKwGbHCU3hCKWmSY
QTVzG3U5vI8bsvly5qBLofAE34hkirf1P2YbGOpdW2fY9u0vuyEiSOT3UMAU6AoozkH3GM7LzvPc
KBHQH5dwe8dm52RbNIeGiLENFBmkH0273TNZwDVPdgdCtc3DPeKmdefbLziZXyYlsN66TJFmgtdx
Ftnl6uFDh9674luNi6V8HhEIyKNFom1Y/io/+jPuAHHp0WxkcDDGGlxvXPSUtvG2i/DlKHhizpCj
QkHAUn0mwDDF8hG9t9ibO1w6jqzAwj3TPeT6IwWhJRbBSAti8hvsb/oFbbaZEPy0jSNcKr6JVsZ8
PWylMMeOrxyegMczPtnb8iDE2EGitrThEjN4us/43Aa+fd6LnNVvkKfvSwDOwkth/PrhHknhlWw4
5lkyCl0IVK50zIAmFQfa2AvVLvy8JryHfOkqk6bn+rsGNUdTje4MjTsCe2wSn2Jj1n0Z8hlHWi78
b/jep1/8LJ6FXeHMiTiI2KQzHjX+Fv43b0q7y7wROxqmuZAVlX4m6X5DrsXThx5d7COzDOQi3FfT
wcgBDO71FVO1s96H9WOJ7K78Vb92ThuLBNV/RZdfZS6rznCaSeFrfWc6T2+rX6xREcqyVeQ25Xgl
UQePlVRLDRdGFfeLKoP5K8OuIqyAqyy2N/4+JHXj49UxKxGek/TAjpzBqw9TChAxLtIiuXsv7r1h
4V/j3HY3a3ZZZT4InTlhNOybfCqdvJCrlVNfXDFwWgD+/UfTeW2pqm1r+IloDVAUbskZQxnKG5uh
RMEsivr0++tznbNrz1lzVTDAGH308AfAm0Z22/SJuV0PgnT6vib1D0IJ3fQwf/Xy6uY3/bx52Gfo
mwuLrp/3HWjRF7PHtGPjwcTN2jBHeg8a99xxlzHC6gpdEwyXE9jtAH5Hj5CZQwfpISADfkOUQYQK
SV8whCsryKlqPiZqIl+IvnX6HpopYGS0GJdhv+9TrllwRoc0CL78Hi4uEIGhF+FAvWDTO/r0ZXja
K8D98PlBzQvGWu0CEYmXi49CzwF7YrolO6xmV5eVtaGZTqpH5n95+HTyMTjfIys+gq+AHkTUR3v0
DOT5QT/t7OoXspf9/Bloif73hUfsAXJgDrNGUPK3RC8oPqXt5hChq8Q876UF7dF/0JZ5BoxVmVyL
gbJg/S8bUgmq8TpeXtPvmoYd3g2126z/ie5dUCK7xDcr7mR3LI68Ctq75VKcio4afT5L3LRFmGrc
r9C6DHKmjkJ6UTOV537HT//JpjeDQY6ok3+yiP/MIfc5oFEyJYVwbOXGmYk0N1gSFMab/OqcaWGH
4CmTGd2HKn64FMxj97RMmwAEqIpylWvhcP4Y3W7DzoeMYFxNeXdHrhP25EyVHx7HycuG12Vl5Drp
O98YqMbDxGR0mnI4MGE2eVtDNktIX9nBeoMcdrX/2B0USvn0vLnf/GrYdgO7jxaP16cTwEzAsjd6
8fAfbj8j+EMHyQ64mn6Kc4glOM1CQZ6Vf2gUM1ks8Um900DB7pxLpf9YIxpTNFWNvFx0VJH+f3Am
QaEwkA32rFxXk+VnbiAFDaxFpPPv9H8ZWhYAzFwDWQpjJF2K4PzxCBMgHsEAyNxVNAYImXPOpM1d
8Z6YLP6ClkAwoOsT0Z9RZ/pxj+gBHRd9tAsp4FDoQT/d7YaU7p9egCBD0eFELj6JNaA2ZIbCxpgh
cpN0fvfZEQkmQHxP/D1uAzWtf6+j6wgM4Qowr2I6HF3ltk3rQW+OoErHASaCGMkZfB7xqhSpgO/u
veNdIHEDxHTOF67gPNPunHVw+cFv1tvzhP7ROxVHZytszY6/+DjbsTWV4rRHYSScVkNYYq2TcUYl
rwgHB8rFd9qn18jPhG9AHJIUNJNDQWDFe367z2DY/n5G581hjdXDGLr8Y216E/T+AFHMmL0sf+jH
UByjidnJSkkRXrGx6ADAbX0l4wrTssmVIXKmG30OlKIC/9gfajHfUX1UFsIqEWkis0EP54BM/gEL
UtSMcAXyTwq67vWYpgSscpspl40qvn+eqA+koYgG7snteJeB6Z9cPAdjoGpEpBYBoxNkimK3OwY9
7n52/LtO9os74uLFR7Wfa2xB5daYfanhrd9q0TcGnIBI8ZR0Cm9AQQCsC4EUSMp7KofVv43UD7/x
sgA1o+BZwUCMrJ5xIS/jy2iL02rzpeV5d2FB7PjXkfyMKWemsZaHr4RK8MCxCiXy5amMime0mUlp
pc7HIpYKrxq/kvMYGlVOaUE7/lxgIEHe1pCdH4syhikjdf9pCGMEvkyCNjSY970rEoFQUZCm5rhf
lDHi17H07IQOET8m+wJPnOG+oBNgt7+M1Dgvpd0I2FoFdHocnwIhP6JS08TaJ+zTnEL2wilHz2kv
vqbG0653H2rr3mIJlUya5ZiF6meawOcUC72iocF6QIPDp2IaioQwDUhaXd1CsllSNo4moBEY/kwP
PxzOy/FrZwIzBMt/gAvJygAStdI3yvCLPhi7NbBcEIY6ABc0SWRNd6ZXkIZHL39EKJDwgJ4VdJnP
IhPwCbEB2CpsQyDBFdoPl+IVICVA4uiSLp4ZSUNA2gGNA0XbSz5zsCdl0P8rK1I1l+Ss6sTste68
6c+B6nccUEjXSwLzGASYDsSdJFjfAC3XYhIv0C/dfvjphyRCPQx1T+SXGxAg1rBzTsCxuPfLgLyk
IpCbeXOZAj8AuEpj2NZL7wr1gfl2Cax2gHAogyeYJlBtHzDyBqfgjsjZwX9y3Qz7Wbzo7Cr2FU27
bUPeUGdWeLTsg5VjSuMd1AxSeg/0CwT1O/MLlE7axeFjN711CyST/mqZU9fuwIM/Qh1cl+BFsWhG
AI5l6j6nWN1OOwCVGEB/+AUc1OwDk9uPKeKCR0QQDg7+5EutUCH9n2nFL+MSOulqGWupObX855BV
HVJCktlRkzWx4hGrNwzzkSC80WXSp530ETBYm95gtZzy5/QwqhpP9R58E6zKUA2Wfyfk9srh5e9s
2j9X5kxPOYJvXA3qUtdAmLiKsEr5MXfwCfBiO6fKuFzVq1O+J+5sWfvURhM0uGPMM8IrPgHFgXwD
HFRgjfuFUhxGX5c+l2vGC/w4kkdAhhiqKvavr829gymafcV1mshHgxYlg5EFzcRRd49VheDwoDPX
2dj5Jdf2bGiyvRVY40LbXNPbyVXjI6O3O80mINFP54FEVYSrPKYj+MHmlSCw7VsftVwGRjrGL5j8
OvXaiMox4/DSr/6s3weWpntyqiWThBrAkFdCSJzKTIwKo7hiKNikZnBOQfPIy4QOD/WoCc/JB0nP
hcV4gHGZq8ddR8TGWWm0cE3vEmqDp0f3KKgXdGIQnS++sxp/Uwkx5UIkvI/rDjZXJCF956s6Zx4R
ZoUcuowfypRSj+rsjQIK7eXdc65Mqt27ChEY/F4dGBJ1x9GgL10dWtksViQfDVstULcyOgEt/IZz
+AeHcvZX2s/13yaBF4ywEhqkJ+zdWBMOnnn+6+cUMrD36V2GMsqUqWX9B7uOywBvVYa9eqSN+qPD
H6jV32NBviihRfGOmmMOmIsyXgxp4zMJLOEfTBheePA62II284iayvM9PPyDvFteH/HvPzNtfxEj
qn3i2+o803m/+ZK2P3OUlOHrPbFyslAQOd1fyIunDEdOrh8cLRXn3RTnc9JpFyuzpWPJXOG+dG7P
EDzT5R4pk4OFVGQIH/em+Og4b7uRPpApukweNSInHDamokvNf3eD3mFwE+fVlC7NUtnoA4wNzzPg
Qw88UoBoe0CKlE52xVFcS7pVYNAsiT74wvRp0F0ZWS+h+C+p9On+QEECp+AxsTmu9ztgt7D5UTRT
xyaweH6xwXqFZVPG+EjmysuvxnUAxqsinxrx9PhhGpy1nKcanaB3svzlvGghf9HmIxoweWaxMmxl
uDlF9kEjPwKWuffuuo2v8VUXlRxjDgUxblldRxz1qNg1MLx/dO3UfvRZZs85+govFxECowNV/O7c
5ginHjhQNaYvnt4dpf3sfWf2g5GYqIrMWF30islZP4PXOVE/g1nazrWl13vCXvpof01FuuXo/VUH
Ryvm2CJqjwCB2f7oyB80Ll1LE8guc1joj0sixdrcNpaoM2ApECzD/fThN4aNJzZZY97dgjvc9kAv
cLU4M2lIOstxizbK1buG9GThfZJ6ckKeMkzVBmAnklKENSFMvm3ucd79PUwOmcnKvTA3w4GWubSS
Y/w7OkxO9HpluCqDclrY8An4JR6CSRR/OGiX6T1ERwEGj8mcfg8cCjFvXgIoZ5MRqlg49KImQW/X
RW18XMKZUzKzKAf0iZC80pwm/0Qnty2q5DLo0AATLMbStoJYJzcCp39fkcJ2feDp7pfLuzVi/MkH
bfRJRacZNV3AFkiaDZVM6HkoGA0RASPNpjTxRT0WrPL8FPGhSzPIHHeGzznQlG7RGV44ea7AXujc
jK3FIWo8sNRjOGLAUzeHpwMHY8pU0cqWSG7TMnrMIUA/N6D6WgrHjvMdEmVA3iiTG/NX31hYEyoB
LXjFKhEOZzjKQOFZC3PNZH6+gFlx2zzYwHuYJyhEWK4yPSfcxoZ7xya7Judu1tuC5DFyeKEBdXBo
bp+V+wE9xG6kDoP93SSn4JB10Xdjn9EO3Y+hd3s0qzGxzk4eMiC0xXkByWP4yXBQfzlqQxV6/b1v
S2bQwDUdAySu/8nrpA1OhGW0WagjZxWE2UtGq33xnoEjatb1hEqFgQk+E/T+McYTYfVDdp3VaEir
vAC4DdQv+PgxjKKF/Cc+hHRjGJEaAwIewtW0dXkAk4p8gtIa6hz0g3EaBiAiQe8KHgH6qM7kGu4j
4+QQ+Q/moQ+GlkB09sl7ZGJPuQXihWhc65BjXHQf2xZ4sc2sh8NxH00CZkrgITAz4b6T+OFcP0y5
3TT+tCq+QifgHPt6oHCpSKqeiPfSdSHWVvgY7SmDyOmqHLh6dwMEiqPD6Wq704O+8TmvdrDruz+N
baaAKiGXKCx/OsII7dMRBk2MOklQomB78YjGtELDJ6hYyp67V0YIHOR1Fdw/Ee6TQsC7UgEOQNDa
MwSF6YfumUWsodfqHzTKNcRJfG19W+hd2+eLn5JZBi3xGw52KHyS7mreF1lamt02HXHp6D7Qv70y
ZX6n3b/9/Cw272C1gLV0XZMfIlyWaf0e6gqwmD4SocSL4ew1raZKdpofkMI9lJFJ9UncYvSzLMM/
+ktf5CFIF4Dh1U5LWrJMLDCkbFsPggs6RegzOgrAnMY5aNh46TgE4Dp5Twwwfpq/hNvttlhKviG2
0JptbWUKlpB+F1j7dw9KEJonHI08t8OjmVB3uiFZX1J5KCwyQJ8h8ewiIu+MUHDpwoUq6XvdJ7u7
o9OEPNsbzkzmtUb2T/9JEmyT7kgE/aG0JsvrDzf4hQXRNyvPv4w59K7wMtvNUYhsaX2fv9Bx6PUm
oKdQkuqPQKMr1+Ddzf5YUqxUjVPJLxv/i2PMZ0/XmUJF9NK1nMk6+LxSTQ6sKwwfaBgTP/qOygL5
+CrOySfvlBIvbIMJoX9zoVcUdSc1ljMAdi+kAmnXc7Z1hoQGK2s8wlEXCuQFM+Tg/FzX96y7Uede
BZJ902NSw2TuWTzwxQofcL8Y8k1rxsuA7u/Tw8l/pA9pxltBMzXBpUfXy+6rDM4r5K5pQOpNfPwW
fQ0/+alqjCi5l4gIScSlc/yemrRhG9450IiG5GFySz+wBkomgoeWO0udjVRufFLiD8wGwuznndzr
UItfOotJtGWYm6ZMDTZcbdEHNAKu8/I7QHUPxuD94V/rEOB/T5+ezwEvp1q9PrBqI1qdtycHQB90
Ow2DvMoPP90N7ee2K62Mds5upW5hQ9IQ7Oppt4vanntmvX42HLbMFJDHgPRKh4eY3CtU3keBWeLg
md7UXGnS64oOtBruzx4lb+eIhhMiaQFNJtxdKNbxC4WhcfQrYbCMrpecl3XhfGcKh1gqWlhaVI2I
Ei30CLR3qOmnnZg2GfwFFhhXjV4k5AFYFocBmxy+BGRiJEe7G5uHfNA2491TLOHVR0uddjDdqBpa
B3cz6yxw/SJ9cHmPzHXgQK/egeo+02XR7KyMVaot7iSfWy0nggDcZfKQsljJt4+LLfDorRL2slPf
1SzSEBdcr86wmJppY4AM3fs1tOcBYgPTPmrGBUq3/RtwXU8Zf2J86rLOuDehTZMu31RMzuu3Rj80
BGWs+KdHvsdnuOPeiegXl3ZDh/4jgf7q3syhwrwcIHTr858VQWGmjDpM1vbQZLLL5NwkTGnJKRtO
ALJAKFAX649TsOH5nQNSvgt2w9K3JnIBsHWfoh/3DR4pSGuc3El3QXsNcEey6RBePZjEX5L6i6f8
oYvEcqHB3OyOzFwYt7JAiFwTNYI2eU1I0DkGaVZNyrizbrP7+L3V4cHQZZp3YRuSvwX71CRcMybG
RCgjjSXH5GUeki8dFXwnmWlUeAb0Yc+yAJ4wHhnHsiLoVPK3smCDstC6y1jJWngObCZwC6JXzvHP
8iP400csTOrlHQkdoRSk2YfxltdugCTyyFpeEqpAYoADEgxB7WwIG413ndYkGw3id3DRYthZLQRz
5sZ06hHWO2IhLiwDdQMMm7FI/JjTo6TcgQpJwnFKb0x+p2Q8J491yWSXDid6Y2yO8443gpCXQjtc
dbDTpU044X1bYt9TDqN/1LX26V2T/ugaVnAESfwzY9Fu2G6fJqbNzrMbdAv7zC9CJg/cSUqm8w7k
UBc8E4P81PDuPKLTJJJHamGEDa5B37TOXkhfXRMOcdg3cI4ivGV2XfgqltseAtDapIAG411B1QFL
APP9z3MMKDbGe63dZ1k5bUuBwD3i1BRjXQQHPQ4J6iEZ3/6syRGS5QBs14xOEmN5ekwFokKg1ARf
+lq/ZyrmeJKAkgwbUOUmZLWj+2yE7QYudKgMCn4YDiiscWV4o1ka0JqFpUk+9Qqb8J5oOe9Yjdrf
7wh8kxz7XF4EvXod9zuioAtg/tsbyS8BQIUl1rHC4L5+o/uO5cmoh73Nsmi808+X1vXeYQ0hWap1
X1KU0lHRtXRPaEFcoocpNo9sYTLOoAqxHY4TvERuGx1pspMS9vNryLX2UO01x3oBmXD5A4TC/NUV
6inL462APVPnrfuF7PwFOPgKMeVDLen3eonV394AXgfGs4fJh7RR8++zVy/+Kkm96JOzgVhFu4VW
KpMI1aZRp9qnRX/WfRWkH8/aNbCblH6Kd7j6t6yr+y1giKX7vDiUEPn9Pn6t296g1H3gqSIMcptQ
z2HJdRHsb4YGGsw3ADZQOAekItK5ezInYDd2YYlijfoh19YQfGYoPNc3jNRQr2AqCJ/Ae7M28fXY
1qwpDPJiDO0AXMcUm8BeHwJOfCe8hKSPgwhgLnI3c/6PtqC77IR+8IX90EkRfW1eIzVtRv0Deaer
KPl3dc1VQvFOPS4aenkWyXKTsvRrc81IjLMLz8dHCNvqexw3n0XPnKhmUP6Ue1T3ndbngKenzhQe
nlgPDDTjCW14bEC/Pfrh5RnoGwMs5rmgYDiKtD6cs0OEy1mfg58qUosrlDaGlpF0gjLScmq6Xl/0
tqke2o21YAEBNKAjx38CP0kPewQQwIWXzBj2q2XBWXtUixb1X84zDhbOTLJcepD1D97yI0j7/Jvs
gRfI1/foXKHAZfhHC2/5CdwkCM+wI7Cx6foM8QFXHyb9eqxv2g1iXGQxH2tFuOnR6PvYYESojhQz
V7QfboquIaQ1Q/Xz0wtxm/6civvRbX+1kdylUybugoDB8H4L7kQhHxDEyUpLG/A7tM41fe9u+AAK
ElSY67AvumgIg5BktMYQFprUlxGpf+fAs/hURcyouLx0La0AXAu24wx+eL9ycw34rVAUyIY+ZqhA
cFlOOKvLLWe2OucWIImi7VpX4Z4OHj/vVc+/ovJ+KZo/k1Ng+F2cGeGpBpxXm+v1vQ5QSeas7WPj
EJwebjViEzNa7ic1gi7HECoqReF2aQE3OOblkvORuOK9/1H2lqX7OExgZdbhf0iDdk5IB86wX5U/
TKu/fpV/loXKVEp+1dBolrpKFWEeqkPMeMz3SJzAxSy3fe3HoOM3vMHlQD8ZCJ+MsUh6qDFjIg57
UoxbgPeIPAgnRTVtvCOHCEeQMYTMR7m/QzMAhOyYkbCq+EA8SUV741d8QEqAuhN8KnlJcbQPEJya
WB1fQO8zSfLIPZP9jAbScaYOyIi9O9U7QCsLXpw1krj4YrcJvE26AHs+Or7m0xSMBTlNrSHQ2CE4
O6DgYMddeGE0tqSA226k+0DDIKxpHomJFs0y90IbNpeHqnzsrqlX8ePkVzYPOItkrxRHHwEIe7dU
Wdw9iB8ZFqgyTAv0weic8HJnPHgnvyaHgJLLRb4mP1CnjgFN1TRfT8MbfUURR9qP3ziTXJAzweOP
8AhwiH5G5+qR0p8CTJkzXMAoeuEkiIUo3QpBDz0ygZAjNRpfsuVgGdUAehhW0405ZH2QznRGJqha
8V6ewWeyPnk6zpIaOEQAgUChwQgyyJAfv2RYRUMjUvL6r0Fs7Z5UGtdUxQZrUiMzTHgLmA0lPOTo
xfDxvyYJuFufe/XHtUedcMNRc6AZSI9aphKgWDe9aJkeE2v1cl7xYEDfHQ8WkDFUH+BkaBLkDDFJ
OkSeX7SDfq2gM0VDmo5vqK8RS7hn1+AclOM9Yoyf9Tk4T0r/mEn2j/wCE0EOX7ehlxCjOjCsPOAg
yBBaA+E/YeTl98Jvdh+eXApoX1T8S7eEz3Z0TA8UeboPHnDalzkPCxPQnLVb5hQqTItfJX6mHxfZ
5+TFnCg0mAD/pIo3u8a/ggmawOnice5OihANU049OQfM7hgA4r3qYPtXkq/lb8RhgWj07XrdAu01
nP4PPMtdOzzSpZqYlehTh3rSzo6LslDD8x+qiaCD67XKRDCokWjWVjcI7B2wWDY9GrlAqHqEXWpV
podFXTwQtqOREJ4GXLediVVEeovu02ZF6Qq+pkrMBJ70clYlz6LCCQbkjQvAjZYKBlUT8GT6RDu4
8Eu+jJNaWtpV1kcvxSF6ecx53yHZ6ApQpDEvQzO4R2fD68zJEuAF0dRj+V2Gas95INzcCzrFUg2u
rhExd1UGusrwENlZ+MglOQX7ZAmEgrNhb1cXfFlWzW4pt44rWQ3fkzaqoc3iNgHzfdiz7ztVcNjM
Ti+7t198nLvLTAkIho9DQh/VOQBh2Ni50q+/eFtOfoR1G6iRS5QxhgaySO4DWCtCHxWOC+D4dm18
nz+9d6rB4bnsmvlyAciipoJfVT/tdKHHaEXMy3UHu5UB01Ya4xzBCKVQzvSIEqp7AC2uuC1zSTpB
4x0DoydIw2QfQvlmRCYcZkm2mMvF5ykJDloMHzevMOpwQDK6HCfo+yAl5XwS+r9Of8AL4+VxzWGK
uxUmH629ZUlfAxQy9vZ4EuND8BHfz9UEUZkdvtb0plH26QCsvnkNkwgE3wDRgkwYtF7rvf9NTRAN
9V8u+txT+RodYNfgfjZYdJH6xR2eDAg9I1va6YnpYU8/gCIZmKPSfSJlokBgxaQqEL9ukHdsIrYT
yDARG+Gl4c+FlxXDv3Ncu5dC/nX8B2BzILvauFYxDOf+Yj5OyRbAv6NfHiD5z1wQmcHk5pPNOM+C
0oDPZOEOwD4XHQZHQFq9f03TKtRd+e+zJ55E0kbVwQDI3yU6Sj0OQToCH5f+MZ4T//1rxeXacfEE
ct+KpQQLB5+TsMckM8IKwrH+8SJ5b2z8I9POFksjeY8Hf++Jice/i45xBeYsvNOTbzhVSO2M6MLX
q6nVEcB4/HRo87IKfldWjPUBqznXaOAyE6U2ntE8hnriPBGO0rj1rIjZYJbnMfdTPmBOO3pSu7Ur
F4MjlLeL+dfuvnpNkfp3rwQ3xb9QhrpTFn3ERsVOnTcBvYdlDuwb8ejhkl2UXcJ6hjyMxDG5Uceg
mtBW9EofGHTRrgV4gHY8b7k/kJ/BrQhhJYWbV/uMkxjLEuBkI7mkXHzoACTkFrPzuVBXt4NGjhIy
ZeBf+I8jUyJfYZZmM5Xm+h5ZCAq7tmFZy8Vjaco123uI9crItxvS+Ro7AiVwxyxkAQTIbyFrwnOg
oDsYbom+rPipPOFwtxPH0h0i1C7eRzmrfW+Hu1JeLwJFDnviyYJPkrcPWpCPKUjqsCMRypO/2dl8
W1buMSh9VI7iK3HzzvqRSwwukeEVfwDPodmzejuDBrGQnBeGWZa3+l3J/nR2wy1uA0ky3TIi9A8+
N01UcWaNY4Ydj3bWD8wQEArfHWpPabrK40k+kTXH62T3cpKwwEYHv4rfXBfsFlnImgdeNtc8bF16
CZBEbnzXR0ke86zuHDEtewWMhS8YscBCn4jT/H69WYBOPDpMznA7rO3pdD7t23Ts+VCDl3/nNqDl
m1cBHxNwFvkjvMyefMUUdZ96zWmWsPpnVdwsYN/qqII9imdh+vcRGBWAG8SeUP26IeI8/6YWoNQA
JqjsYkaP/5YAkqVnWiw9D39ZVhHsV96NOAX8o/IGHLRoYyGIx2hdFhMElmvWhi2qNABJOF6vIGFj
QDcw8RHPQorbewe3xrn47+woO+u4mNCzlE0VYcELvyRR0y801jcmxFyLYy6tE30jewr9g4+9HyEt
4RhxvYUBrLpN3iFMfNwzriNwH7gnbFV2FyR6vwo6kZUC9nY44YMdPSbiyB0dLKSgahSTaI4Rbrqo
3KFMBI28uyZ09fxvFv/+9uyAOSoKych0XkiXRsKG/fnBTkuDw/e2B94vhjrpIJAh0mYjKiOieCwj
n3dwIbm4irgb+9Dp5R240vahgHx9ztCP5mLLztjbKyzLvNmb9fjrxPF4TLTC6uk0E8L/FkswEX/j
xe/IRTgkUMTxJW+BzOHlE7yeJHq243fWCx8FZ0lGOiMpUshbA7V6/xvfiruDMQ5ADreD3QjE74ir
CW3CmQUgBuBaMb91BndKWyiLaLX9Lm15C+xgMD7OTjKPJ2s6jleIC1CCI9sDPIRYMcEoArGGcDye
XKK7jUxz8uSOt8Br2OVqWHlNpicPIC6ottWcdEd2Lsdw4s7natwbTpMWpbJQwo2cgu34FZyHIhSl
gp+tixMnPaguQlO8QuMuIBvkrzyWVXn+a5PlqF2XIKmLHftWBWdy56qq/6Ka5VbY35keylZbIhRR
CqY7YPeXu7AgMX7gtO2jZXYDH4pwUemw+MCs2M7Q5bVlZEHvCJYiyEW2GCLBDAxjNWjjKhUn4um7
wHPkb7qPpnpmgcsU6YVpGyMXwD6Uk7Ry9KybKaEGTN/bRwzbPEyNAThcYFoeRpoPVNy3imMELyK1
xsAZ7NY7R8efLjxGUBUDuFL1ajmcz2FJdqIvPGp3/4c2Oxt5uOVr0ylOeZm5uO16w2t6yK/87jk6
5bAQloHmg1eI/UVEHsPYy3byMdddDpkr2ny7dqZEEs0Orj6rXe4ylnQqS2Np9+OOg8OR3CXahhK9
WU/m7IEmnAxLAH5xRwTVg6Y5bV+kJ5EjeXm4cQIdGjIAQBd8I4z4UyT1DzYRkYUb1AkEM6NwQB6c
29Rzr7hPG5zZJVz5ovWf71gDacNMJDnTUoXUw2N/nRWa77mHu1mY7IbhdphoGfKv+ZwTMR5jhoN+
WZj4pDZzzMwkIuV0Ymz+F7thRvjlwOP1V158lC/yVf73kMV2IskqkduBAm8SwBoCBYJwsjwlqdlt
0SLUcfsdGGjBER1CtGhJ5zCfQqhtddiw/cjX5GwDWbEmEpEb6Akf4XvSW38nLxyvT1QfNBh80PNf
jzDl7NkAmGvprppij+FAlJkdodm/nLTF2XuWkibQ7GFvSgiT8GXaq9WVG0LwF9dxWZ4XArVg7ER3
Uc5qFr3ki9ynTD7Lod6PgJUGuNxFhjtkmdw8ORmmXKDWHqNa6L0zLpRkkCZ4v18vFvmnLz0+WSSw
ggMSG4cnlKRFdPcbbznmbuJYxzBqV/7Q60Wn8+3YscMRV/qSarD5YfTZvNqP63BsjvdkqnLNCLC5
UC0xEgnSOoXHCQZr0MQP/xscUBu4IwzGImh9A+z1b0CxGHge56Ln/KKbykugRQRhYcDsEZQE3RWK
Vga45i+dU7rQxdoCRXmz5y/37asOrVxoWjpJLymupxRvmGTMHEEgP6Rzbj8DNjGfcS70DkLtzvyf
CIL9RqZbH942mRnCoOg8Fv+Xs13xWpSs9bpQ7XiVcxbsafXTz+gPP0DDkThNH2BdgAisN/Btgz+p
z0FQA2MKoPQ4f4xpgGSVwWbwYhYr3WQQ3zBU/mX/cg+5g+JqjjAMYX0iJ1BDE5UVKcvxxJGkc9tB
xLDTJOssnTZaCbr0S+4h55vOmu2yPmW7tuR3QDNGj+QBEq8/6Ef9AenPAI6U2yZtIoFy/HiQ/5m5
ZIISM8k6PVnAB1/S+hYdSJiz3FJ0QJOTCqNS+dkH6shKTRKPnZycnC21j9qc7JSWnII8kvRgO2Q1
MBcnObP4Bo9ceWiOkHjykigc3S46JopvRD1vScoHtAZfN+J2Wci+rccC35WAQzEkdTrCl6Rt/KAR
XdZY6vAg/19syGU5ekeCEXmHnC8ENMVd5haqpGVxW8s2UKLz36GwEDP3eTZ2w2l2CyveGsYMPFE1
lIzkQ4HNZQmtqB+ZuZkbURWgthPgq0A4v3h6gHUk/SkitDnsBSoArzNKDPWoDO9Ade/IFDCYiPrz
K74e/mMqAfjjmfELeTKaSV9XqKQdt9mKKsAhBLMn1FmpxN4QrXr0nLIbP/kGWobqwrQMz4NXVCNs
ADAv11i3Cg2pZQzjMRe6ZBmqFG1LKdDjJei5RaHzLMsY3xwOs4+YdcrJI5bLPc8KpZ67QDgWkrdU
hS//RMZGwYepH3CEEZUOy0W6J5J+dyLcqN3WYTjPMdW3F+vnHxgjOL5dPvQpHVW++uKpvvTLTJ4+
c7knOzkfSApQ8IgQzIwlJ5Aa5uYbbzuWekeCyCxgAoiBhH0N24G4LdYMQoj1/FEwZ5Nf0jwgMZ6U
bnyrAY7K1CEV2eDGk0C0tKms1PSyRRnPMakU5fYjHSVuhUywia+kNmQs70yKaI4oAvK4pm1CVKSW
YzlFh0IZ3MlA4XhQCZBheGRH0PxZPZIs1WToFAeAxinhpY79F99r+z0hcfGWMxJaPtBavRXv2o4v
7msop4a83dK5syHhj5BfUVf4Uo+SN5MiVeGeWvFGiXCFegZgK9V9aCBYC8wh0TCKewJtevhqARSf
qbzFMOs86+cCX6ozmRD0AR+XgTL9L0frRVdoX8sQI1EZMfgvrs2HywbqJKYJzPBEyssuksVfdOW+
sSAOnrQdiLHoI9ZRlwEDF34qFDkvHg+pskjsKLhMT/E7wDZVBJ0wfkz1TIvuvgHenHLPf/kM9Rza
R54a/JfZLNmWxgBpUCqrZ1JlvZyCOoezM+rl4lFq/N5m/QFhhp+gdOUEejHBfMZiFPtfj+Luyoqk
OqNWe8Ty+DdPTqp9dNqZWRX1FlW6j/ZR9+p0it4CnmJ65Av1zkCI2dYDMjGWfOMi/uV9IdY/drI2
JVn7SnqnokHxcq0CwnH8pqkjPyq5H34agq2X7aLGZS6rWYrHeTInRRxyQkrIinaEMuAH0khsZ88Z
zcQQI2IOtTtus2Op0k0fnJOkAFI3U+kCwPwXD/91Fv+FR8bP1Mjy8RQNVZcjmSBI5R1RSFLgitkx
5prOdLh9/FP8pOHjWnxPZJ/4O93yAwZtLx6FohhlUAspMB6HADVkA8v/jd9Hcks6AyXlTvJQZDxS
qtOz4R4y0SeemdgBo/jBdRfK58eRXJIfgiDE57uvhI3PFIgPcPJO49OhYwHw2BJ8Ce/2Do1YjyLD
GQ6TOeR7WhBEE6OQiCJ5sFz/p2cQJFumubvDtJdpXHUllEDScJONcS97xjfAK5maf8dfHrtjfwed
6OI10t1SR3iquvTWfrTtVF55z0O5NC1nnR955ZXDtQhLyldWqXNZgxL7oY3DQUWnl9jVHyAD6TCh
oQL8DK4eG+zmT/vGWjssLP0AXYqqOGH9lW6H9hjo7oVWmAs9QCbFg9aLk26NKAmjGEromycJ/N3d
R/j/6YFk7/uojSV5l8+N/9+FelE36EEvg9Wev1k/3aBigmAODzlCYtJgk5UmzHdZkC1hsxf0Ua2B
8fTkkpwjLuTbnftIpaV63KcCeHqfD7+ogJK+TL8d5+ndMIF5z1nvXILPTsRnivXPT4E8zpffq1fH
6Bj1wGFbRTfoBg+vx63tBceIHkiSDM3Az7JjdIUQIMDoT3yMbsgfs3jMSP94r3R+nk9QQf+rkaFC
kKJxQGNAkftkOq2EKjXZb9e0G+hBf/xV/AdjEigHTzgYsYGWXYAADdxV9HJAEcOCAFT5FbjRG32Q
9VpeHmSd1Z0TVPZoyz4oqsigF4J0HddC83tZuTqsekNtU+ZYXLllSDMSR7eoojBLWarjC6FE0lb4
ZBCTh0fASePXhsW2AxUWVszqiyqt2Nb7H7nYn+D9e/HeN7ebvXww9BbL2xgDPn/G0k3aTxRWNi6Y
iZWyj0S9XIRKnXqH/oxkX5JmwP2n4a8NcMPMTEkApN9NikDuYeDXd7J1KeBv+GJfvNfmP5PyG1Hv
mBmR9dPjzZkZwpjD/4o7uSFA0Xu4T8PK62IPhV9utn+SEKlSHs9ojvw7PqhwWl7YM7kcfOPXQuBY
KjOauYQB45cA8Eg6bLhfeH3Uus8cCAs5zX89fr9lkGDQ8TE4yyEDIaJ+8O9BM7wVtNjG12zMeTUZ
I61O/uQIc0h6eLL/CR4kV9IgRI5Qdp3BD/SpF7Ike4hAEXh3dvaNdyWBQkkNApg06Wix3TyKCSJY
ktCAZPTu61AcpAkvfWe+JQcKqMeElC+XDE4iF41Vkiz+oLH9HRNngXhQz9JB9/XZhUTAcO80DYE/
Y6PM65Wm+MG38A6jwBo9E7LRmShAk6jxIqTf+O8x+DL/nEowkrzmKabWMsCRLph0riuWkMQQ7s2/
X9tTqEsj4N+2Inp1g8YtV+CiPdnHvSGoEL/ML1OrKHu2sbEKZaxRW8geniOIiBwIUmpcKaos3ojc
c3lquajyiDwHbIbtlkyT55A4ySsjK8sQK1q3wRmRjTVwB+8A/gO1E1Hh+CkW2Zx+g/SkOXokFaZ1
WFLKVcNKGsRkqLMSU/B/0Y4EGY3oCSfQZPU/ms5rS3UsCaJfxFog/Ku8QyCEMPeFVYX33n797FD1
zJ3urltFgczRycyIyMgwyUDa2aM32XKu4JUClio7x5+QskLwZTKiVxDNj/1F73untMbdGff3EBPw
uczhE7z55SATj0Z8N98CqmxNwKd5yiZPqOAikytyArjl26SqFyom0Ai+Xxroxooo81OOV48QHCmV
MhhK1bFME1isT1kFTcs7A1GZDCrufzCjk8q5Bic6ou+JwoiXnBnf1rSEDlABTmA1yAFV9DGikD/M
TOhJ/zybybB/9IeeA7HJ5V5rHiImAEwWXk0aRjqW5OFymYV5WCwhHjc6gIkVejJYGXmbcHz4ZfVd
WR4Yk8D5FWVxljKisUCiKU9UoCjIQCkS3QGaSCEBj3leKXPP5iQOcxA6qoc2A6fp7hvO9UBMrdT3
M99Ol1Nnfhs9/KKiUNTCH1JrRDkPlpaUpl/3GtNctEvoWC2gKBE1omQaUPZcYzlcaats/pfI1Dy9
sOKqfjBgtir2r26G6lsWlPX7ezM7406Eq32GHAiMjyxUaQopC5iGoxz3D4FUxJ3r0UmmpGyg03i7
38kzent4Dib7mmcYVKgRva6SkREQy2gQCrE9cdErOhXMA2mio9R5QjFtaMJRvDgB4/SmORVHl46n
OxY9Q3hFYAWw7OS6sX7u1jm8dp4LcCYkjWZ2o/lm6kBGk/XhnxGv+h++AkTjzNdPekcJyXCRnROv
gSfdYrHKRoDDdgQaaDfD3QCFYhNxkwtSLsyGEi8UeVPFDH4iypZJwueFaCpaEJXvKVIDMIGeVYTE
wrHufue01cQrCjzUh50mmxD5rtEn3Sr1Hr+CUc4vy+hfolfTXIYOxotGgPP59YCmqtqRJPaKHBv4
Cm0CctgWCRPjjXkm1fJYVPMr1Tc0vgPtS2f6ctdJlV+hdp/OKPGBUe6hbBnI1tFPtLr0vJm9Jy0J
+NI2emUIYqSylOfsgUw8otWlQR9Lo0cnYYOuE/pvEE7zEgQO12g6uMoSAujiEFx/yprc/aYsMuID
HZ3UIAE3AYD49+S+BleLvfb1O03wtj08XUCCEa62sMa3UXuystfIsUE0eEJ5sa/X3FDSmCz2X3iM
lQXQvz/zNBFpvK0W10K7Vi7iQutNtTs2uThAsOeKn2h4mx/VD0a/VTxYyDz/ZUuy3mTVpeFTHND8
ScPYZOsx+PlSNvHEIvCVUAt7PKdrDzZ9dsO/bP6h8StSM7yR+ClAng9MhM+Fqhp50YuweFsAR6Na
m31G8zpidNgCdMzY6/Vihho4Ex5gIW1i6ieMLmKGU/ADtdRw6T8UHLNkK9Z2IURFNKBwiTADP9Vj
o41h6fNcMYSQL0E9gAu1e8/TqnDszF9mbK1ssdN+O7hF2l4+7D8Pn4Dbcnj0VBiAp8MORWzq6td/
Abw8CvGBKDkwNTYXtLJavSwm5AsdejD5SHDLJZ/N3patHWiCEE6AzVh/9LaU89yUpTYvUDm+ZG8s
iMA9AoYCZokkgBAJqNq/GpRiopiz7tz8G3spd+u3Hew7wEREYSGJehchBIo61D2CGkVVE37uVrG9
CgbiVADYh/xP+LrCIH0IAC64UnNdouhljVWcqF7Rw0hsIbgo/V4Nn+40L3uKoeSe7AVw0NSBZe8+
qxDUiZ03diiyIOAMPD6hpbmEK1uxXaesjxrr0a4L/lOQ/pA4U4cAA5KYDMcUJ+7d3cFYIfy390DE
BOSnOxy2fbYEm9EJqZ/aPkagUB7FhI9gpLEm+MBhOmD2RoQpddaMgGljwFJxHqhszZ+QOSoTaftZ
R1A/8QQgkwd3pjkkTCLBf+9gNSZ4ii564H8MW1t4Xm9ngTOuAm8UrwLibU/YJ2/M6oxHMYs2jo0u
SIkTg5UgcXCYncBrnYRwrQWmO6Z6mvkOXExhcTdFnjlkoEC5jNugpEoxDN7DO/3OWWAmRGHTjLg3
LTZS7gCrReuELOnB/VYgYDUr8fuDgjY2NaeKWRW1ip+EPZPVTKxNWw6/p4SEF7ACE85dDxvPkBXy
+X6azsmQ/gAkMkObP9G8FPMAsIggpQQTE1+TIv/m0YDfYpYl/iGAhxTI5Dzz+bdH7Rml2UrHQT7D
WmWlq808D3PapziMjMTFgqyYmg7QNZwQjK1P4CWHssmzKOSHc+2/Cseslc7td5tvO9pipFTgQebm
cWnVYFV2BcbCw1tLlv/Fnw9ZFoD+pjw19V+VcCwfn8qalaej1DtyvTOuaxpxV1Yu13/IJ3eo+u42
6MK4o/co+Vxzrr+A0bRlRcuHT6nfUOIMk8yTkvI/nSI/Vh6lZ1A0FQBratvRkByCty7yLx0C5DOv
5tlPfdfuum5nvA1ItgmRVXM+FFfIo94rlCG5wn+eoZ0hGcxRc7MhCxLjj8eNI4NJrBBCZZmqDNKi
gdbTMmgB39xIXFklnCyjuLhzfyIPaaX+sog/OLdNykXhPdG20g4A/0EA81w7H5dGv8qgDVh3vbvW
qrZGfaVDrXP6y7kAWm2bsIDLrcdC1paIaGHJ8spIQgmiB+0s7BeQpNokuaVpKrnG317H24FfiwtV
brZxud1bFQwssJV7YymmUVSKyL15PLi1Bbxt4zTAku6y5DgzqG7wGj6VmxDN69SGba05jgEXyxfn
ME22HTIJXQ7wCZZG1KGZkV3D9tOliB/Q5M9nxsJieRHtBi3nEm3oT4VfJG6TNXyJ2lzFh09A0+Jf
fqIjRhXYOv2dE5+0IvROnZMkG1IoqA6b8ygSdAg/y4zrs87bA6K7q7uCKMyZRxyJUC8ACvAWc/iH
eXUvJkTfxQpkhcpE2MHNQyRcJOzXTVHLlT1wAT7HjqKzJvYoLv9VRrxz22ZSUDyLzw5CPCigf4VW
iXlfzk/GCsFEJCgqDR55q0womEYqMVhYns9SIJCV5neQlatVefgnjNm1o3AyhC09APSPuW0M2qwP
kpseK34K1t5ytJdv1mYLp1TcJZ1CgGB+RiW7grUhvz51uIsf7+q2iPnWtyeksm2fRqW4uLI3JNSG
X4c2na+n/pVeC/Ye/5DdO9t1AHPs0t+Bb0XZro2ujHj8Nz0GT3ggGBD7hgBzzcJp96pYbmCoWJoY
U3hRNYNjs3Horur+k0WIKXqXtJMiu2Q30MhVcD9BO4KCseJuYP8JzjneBkhtV+PtztkcTYLmoc3S
5b1h1DvXTrsHBx5dWdRt6gC0ie1ec/Jm1tyaxVjtPXEjANpAKpafN+YRQnVDQCMRe2QNhlGmba9i
5c8UVQIq+aN/hXevtqz1T7mVG6iyPwnuQlVscGjyiz9z7FgApBH90dnlcHmI0xQNB79GKx/2iOYj
rwCtjVYhFu6bTpVW4kQtkM6ztye5tu9qY3YuGJcjTscz2ufgSPqrUPc5dvbVX7lgBNOe2pN/L/AZ
dNzinPBmREk0ZRqzuSAxxZnrHmHk8/4FEDqswnrVp5nxlJ84pFWKqJVhnXwQv1sCF5t8aOp4OjfW
GFGT7t6OtK60yWM2WqHBHMnF0/R6ZkymH8e90cXu/clSFCMhE0OUCwRcTOBwAKERDeUhZFts4Cdc
pTGO9t02EtIvBliPyQtDGhQziUG7AQLWUQ2fAvp/F7Q/eQ0FahF1bWtRotrkbzWTvhecEeWELtXq
hhZ/j86N8IhDO47pK9PskyE7nsmsyse42aHtnq7XXn/R52c48XVwguwviPOjkaP6AJ39GxYUtntM
Zw9utAYqmVFjvqI0ryQV5MAP3eVW3Ip7FO04uIEXujJtgV2n5lQp/99pI6td4YKkP9/kAvCGhc7O
atCHeMcqGEceewXAIPfq42QVmUHQO3/s2YhGBfLeaojhiXsIWHR4gigPFvfK1AsaL5hGVVlWsce7
Dk8Bw60kCPg6hHrxMWITPhDB5ETYU49xw8AtiGeVXAmn44386G2EzYHqepA4Gj320Md/ufmfKEZC
J5opsX/Eoe/AhBhZ5O8wdX/Y1RBLNgnLsZ1CGP5GOiA/QRpoPfOKiBbVirvnr/Rd1BkaQm0L/O7W
otLJTZx+QLMt7b4ygg88rh5Tn10s6L8BfUQ8HSuNKnmWvTME2MErdwEVxNmeo2uEaGdGHxOHWqel
7eo8kQow0NF69+ltc5pgw5zN17s6PU2XZyUi+6KmzbM8V15yQEBGrEU8wfO801gPgGNpYggRnWt4
GZQHdfCYulWit1MWwjD/Sc39MHAKuTx4iHQOXOj6soHwC3FBwkyXT/BGXYHpnP/23nSU40Yc+tQQ
W3QbRa4/H5K5Zr6EapIRePQXNWjT5+kYjU60Mgo80QzLUvpAq4PflUmO+tUEv9FE2p4m24rEG6QD
IEVr/4fbXA8pjDYD6lhumhhq6lWoI7ojN5Y34brzYyex4Jq+lueA8LDwnWrIezvCWpAsEd447a14
Eulocimqwkv2zGmsZu/Tj1TAFOGXlIXgHcHDMv/umotCgYKmNZyYSKZDfsL+e+4UOagCpnjqP32i
kk02T6kyoifCFRgSpKaAM/yAyw61RxBXFU4M7aITUW5DgEMPAR9VZFFnpR9kSMVhL6m7NPqwrOBC
fEzxLIK9zjK9xXLNmaF+A+OSQJMZZ23CRPH+y7WzTAnS3ASKYCkxwgzKXnQoE/9Iz8m/l8plACjK
JHo+KQz1SrRKIv63JUCSn5DhkaxEPqBr1Okc4+/YWJ6WHcV0IW0UN6FIBJAQ5gqQO3XIHMlrgls4
tDvIpyxeQvWjRBAaJ1x77+598rCiMSgmxmzYpGD6CXCktyJXuMPYvKzoAxkHmk3h9QKLJbukO553
YIJUzEe/7ZPZifiFK+nO3eaHHC8YplJi3oP/K3GgkhrWbZYhZSgrMOE5jlk50uw0+OdOx4OeapGP
YIwxDw+SVzYxJ3QySRlYTslPziBCHoEJ/I0zQQ6ZHPvJPsHOqTOi8UkCGASuPaw4SNhjRJB7WkwS
x7Q8M+gPAnIekOp/nGun0w1ks2v2Pc97MrsQ4QhAoaTXehIEvbBKXyh3csZF6i+TJCmzcsJQGl2n
stRqp/jiVTV3gsADDlrcqpCaR4CX3GDyZti0V3bZngxBK0/nwANcDZkBdsMYl7+1upJ4v1x2Ss0R
oy6cJM6EBjA22Ie9HZZnFIwfdzM4DyuIGNmf+KO974xJoIAL7G1NFIBVL55MyNHBfDPJ4JKEEZAx
zREkMXg3qddSjzT4j8d2oQO/cEqJk0ykTmkQXYrTxlLT5MI+6JxodmrQNXgKIcF6uNAsw2+IR0Sn
lNMysLyqd404p5rzuraMrqIKdqVpI2YU9Yp212r/qr4OGGlsN+gAUaPiG7LnHrUwuyrJqBijfsQ4
g26nbXax3r/QESN5zhvjLJxO0OzsCKr0cnTojWHzbeGroojK5mtQJ6unFPsnb5cDPNGbQ2NBf2Ey
TTVHi8b9QZuHMCmeAOUgteVqUDFzr2JBOdIO0OHA5qAdGKEYK9KyEoZ2zQjjB29B533v755PuBvf
Ivjprn8KBaMUC0hMl1+mcoqklwYO5XaMmpsOj5JHzxJL4kffxPwdmcMPi0fRWdMx2c2ED6PGpI7U
Suv1+NADp8rMa71IU2Cw70MFwUg6BrSUaXQ//uAQuu5X+cuHfgam9YBogvoSGlmTEh5oU946TB+W
zl3aXDVLIHQJa79sb5TDRBl98adYkHjN4Pf4AXw085Rculn47xVoDstH5Lj6qtgZcTqVTojfxhNP
yNbK/UgV5LaoylMgG3JyMasCv0RsA+MVohvhSGyOVHViKIQpUS5CxVAdKflXcUN50Nnw7bnqPKrc
lC/gmyB5oJLjN9OjAF7pZ5jPwXJNAKFWTlU9jADMKEUpgxEsARwJ09GuU/DUvEUTulzqIdWPWPZR
UbKj6wz2DjszNXI7EADPASHxYMOFT6LaRUrkQo6sQSwEp/HLDgU7blpuXbuXpOXCp5i1ab9GKkb5
bZSi0sWv2AdQNCxTjgppqrjFNruxwHnABQkEKEYJUIoOgkgIRj+a3MrNq1r55IftcCm4T4X1kjgl
MJBJteSIft8bjWA9gCDBdAgvyyVXD0kvVxZ0YmVTqxb4AybMnihkSR5u0PI6BvEAmitzSl7OGcIU
pynrGtD/H1Zd/U3418fCj4Q9+wqBX4ed4hpz8dfw5tDfQibKlhRFv2f3Zm78Cxu9Ot+e9peftak6
6PAbSEMxHgqH052gU6b4bMR1fN7UU6/c2y5b+4A5WUGpazDH3aW+LK8tEWkSGIhGkxygSWzRr6tU
JXANo/lymgAQ7OlkYRWsvQIrqgO1KIJJpCitQLOYNvEgbr0cteSdg1p4j7/uaynRRp33/BOQ6EIB
8SlYtSXmQ+yhu4Saow1j3Pq3DTikaafePdHBDihNMymGFahLBAdK51HMTV7OoSinFjjjfO4vc6IR
jFlMpCISzGKTVM/KCuL0PzbRmlfN9mDKpaFJhmm/6shA27IGikG5QtP9f3KBVsGi037ThdIHHXUv
JNnQ/sfgjGJMFI70KVDyQzmpSYCC/XDnPt7H4DlZBV2x6B/RRJvECBueIrLUi9KKNWe1cNXXAql5
pew0fMAZoUtzuRoMBBmAAMAoSi7A1AXM4jlxk9FWfOgWudq21wjfhtzVVr5hYfSdKM94OIfhe7wb
ondIT0vJbOrZnwZM11V3HGTVucZaA3WXogmn1oODaysOXDSGIXCToFKfse4Vr13qkFlP41b6Wm5h
5nDmdjc/pWyTNDwEzggXHrA+f7cTPpYch8OHc9aJqqdBa1j/HrcZt4IHnKXVdAfr0nVBmsaLdRgM
ToAKq6HlfMf7XglDvLfd+hSMGRdVKiAjRGE9O9F4V3b+fXiCa3yDji7qEhhYFxs70phIShz+z25G
dlPpcjRNrrR0Fn+SojEkaLql80nb3BL+/dzR7kjuiR5MOtnVAJMN2m3PgMRFOkMDAukLszTrnjIg
8psksUhslCFoGrVk0bEXk0+TPicss52bhT+hAoowz5A9BREt2aOCi7Y7hYQcxpI9/28LBvL9k7nx
LTZ15dvQx2CqRa8PkviuaFGaySDHMqgM79yRvE05+MmtX2h/YLh93cpzGmlQtjLxOfZMwXj6kL1z
5M8VJpEdbE8JRKGT0Xog8J/uYzRQAsDYY9HaU+0UumkOgzYdPuBAg7K0/1saPMA+pJRTLxdCWtIR
tM7Ebb6GQCVD52SWUgmfU8nt3t6ZPgfspZ11VAorzi24BVIj18NTcAmmXU2CPwS7QGnTX9koKyzF
csKyUnBhKtqYgZxtnHQB+Qr1H8x3/hkB7hAw2bIzXVJOuk4vxDlsIRfCwoz6rOY2qYfQ3XJb6Y22
AZm56DmjaRmVTUOX2i0edDiQBKiDmh+vKKJ0/z9EcuW9yQ9QtG4MH0LmDxcNmW6FDiQTCecPiRwn
z6UmoUOPniQ5c+Q1hF0A63+FihSwitEMmGclkwYgdaW2Ea1OCiLJJDpqUueEt9SHc8Q6a0oa3oEZ
x6DUEuQSpQNFQH4AlYW4kbJl43Jt0hrvuw2l62e5OKBXJBeIL6VQ/5MsViwYdK0tFiD0YcGqS3q8
9klWIMtWxQVi9rkU6hWLB2DvfwLaMyCjYGoZdM5STiCnksPA4rsbV4wVhmgsvbPlL+dNoH/I83Qf
brohTILaXfyMQMmKoO7iIWDtl22u1ogUnJy9uuBQVtaEu3Fx9ZBAvENHKv9YNieKyEpbxMBL9B69
0tWoAq09vPnzOYhpSuyX6kP1ir7RDHjYh2mUIkdEFZSi74FvaEAXFJQba/3/icEN4NYlMyLJwZO/
GSxJgYBmLzer1a+rNaDoihkBXtnNSTvYLmhI4WZe84+fnfkX2haE2YIEWA3CE7kdVJQkTKxBtC3a
dyC2/AtqpXTetEuxPa/zIs4F4cXUioYNp5zUOheHANrKG53aP7WflFDlu1PUZ8j1ZiCIF9Qpe/RV
jMSU2vGBr6haTdByouDcercRcx0hZIFI68GmBYlnFB2OTaD7vXchAQIKz/YLsb5saxUgg8XRqks6
faXKmNfnFR4V1EdqnbbLpCK0DiMlAta1p3nbL7l/g0Enaky5jdgfm2ip1Lx87mCJjsroyxVCQLRa
VrJPH8LRq05alKbRIapIwPiLwUK0rUOPNBKY30rv5L+7DQirZk+SpatbTuvZ9F+rIygYp3HEQDsm
h+LjTIL6b+0AA/n7VILgMotZoyWnv08eZ8QB5NWu5AGf3xPm7T5kM1iz4Ow6TJMEqDVCgAJBVU05
16DuMhivd+gbSNxBUFc4qMqbBITRwSmIfJTmdk1/aUbMhIOhxgu05TGEsMc9o6om7wjRCyF/zCTS
/jg16xCurVOilEiEDUMrHkSlNgkYk3I7h+FTCYs6dStkcPtApXmDW794d1v51TbS5/hM5d+tdh/k
UhwOrUIoLHiTaredtVLahwbrXmvZVn46XCX84MZc0bcSlJsjTlSpAwMQBehiaY9wxCDR+4T3h7X5
yoYLTwZ0B8NLUbyvVEGk5RFqVlXoFDTxp3sBB21Q3IIcWrLBJ+lzTvE2aXuvp8nMhipSY0Zf/ivl
EO80mocyl36HX6Q+tMsE7CrMJFAfHv2oi8dvqSd1AEA4K6PT6h+9ddrmId61TJAiog977+Qze9ls
djhE4LYXgQ6BA2WriwMdiQSk7N87mHvbBibg2z4H0UYT/kwZ5IBzcdOTmbUQrDMfundq/h0B99U7
g9vtKYiWd5Bow6r9skv758Wxw4rP9yES8fzl1+FYwY37U/ptqRk2ekJhQJP8FqyjSs7FCbVPwwz1
aknJPYxO6FjaA9osgjZVAawRdUpB1xRaIsop0RiUVV6TKiQaQ1D+drsbZTAkFcp7TxCFhnd3j2PJ
9oXIIAdAOSv5y39a/TnZKttBWSN1i9qD2J9P2bPPsKKUKaLEVD/8bYL6SCoKjhLFgYoeUXDtQOyt
iLCibmEjoiZUeqEo9tdZIrX6tf+Jy3Hd+gG/JASQiyiUEYe4BiGKsyxL1Te8JLKgrhchWcQYBSCV
YurzYIdo2/OpA0VTikWJ6UjEXWubvkVVbgmoGt2nylnyJxVvUURrI50jQ0HsWKLsmxd1mjr2gaUo
RqThvLonKgcl7BI2w7gxSU3MkM5Rm4VkzxKeT8k6KBIVPdWtdrV8jlQhQleI4AM7zi0yEoWEA3pQ
SiV+G14EtSISTWudi7okhCKMZOPn4kqegDKYuyJpQZ2/C0ZDd9B9u1JvIR7EQ/cdt5GeG6T710Ca
LKXEKko4FXGgTLriiP5aohSzdWX5HoW5oj8PB/FYbaiAx1xN5ZokcwmV4aIdSKQm4k1ZoMGy10UT
H0c1TGqqM9OrVcaqlFfZvfYu0drTZUEq8+VMsZtnh2rHJfc9YYUjXKRW5xrhNnDoAiUIMADGuP8T
rp4Dcgi4n4CkyRIPd1Nw6v9LbGJWjPoeSHYFEbcYW1PkOqR3QE4kRur53/CmJBkEU9GyIlb/0jKR
eEYy/Xn3UOOGKsakRy2kk4CkgnF063RyWlUsdF0RrAE7NEaBh+h+Cg/RteBpLkBhqSD1EcIPdFOZ
MhsQ9PWUFGo9sLy6kCPAZ70npCoVn+6hnkB+gX/0lBTQwl8upfcn4zqR8JEDRjTIqUclJ6HlcNQ8
vrJ+QN4kVKQp/QeoT7pGEMckJw8NfQ6cHYscisbijSs0Ra4OVA94legyzB+cMQ8nCzPT8/WKNqQg
OgcpgXlOUBWf7pyOgqyO7u+0pIdWWU+AHFV74MniUPXEKQHRhV5K2KPHUOIOtNM8OXfUedL2/xVU
H9avSmVmOob7wSlhH2SV/v2p0aOk5iR1z+lVKuIoyBHS6C7p+dITxtPL9s2aOI3Ra9KbfQvUfmPY
0ncyXGmuvPDAdLAGLMbRabH1y9x+8ghW7Aih4LYjuSO7Tkh7sbsbsO+QGhr2hdc/uvi0vPx1SuqE
STWP/C28sDFfO/v02TFG6FtDxCTkxvr6rG5ytXFJS4IGIGqWzAf28uTwC+w4npQpkLc75lXUaHLd
h4fZK943XAyRGHiW135JBtZ5jcuVGK0Q1zzruvhEa2ZDr80breOT792+HINHNWBgzHkTXVd2/Ro2
7d1oSYMx4fHU++KxCGlFL0WJNsUD9kNAfRwnlD7S8+kPo99pdyh7X9x3UdE7BwZlmiRTdJnlxtnZ
lMgGa98Ye0cmL9hH9OsIYlpsY4PyBMubm2ltDeqg9uKQ4ZqymtqN/rXk12s2KrlSM8Y1Ymp9j9aJ
hcpkOH+K3S5QzmTnfmtmI3rRDV+z1ozao0kK9Uejv+fJZdxmF4vXaodKFBeNN65ZWGHWCCER8ziz
Ook/FTuLkstTCrQWW/mUPXxJaI5+9hCELXDoOvGVjJfGYCzyLsFxqPGpGMwFOwu+Ei9zj50dJr+3
zompD78eLN+eQYjJSihoVm6tAlC3d9AFA/Q7VxPaDQCcC0wN9ez8wEBas1oQE58gvNn54GAWWOCA
PZIxELgrDF0QNVyzV8ipGOUF+4Xz3KypwSHvELvxfjkQJ4o7EvZEA0aj07TWW29cmqvmJQem2ZpV
k73MwPF16g0YqYzTHu9X9XAwNBi+DX6blYYrLKqwIHu5mORepiE0ImbZ2NhlDIF6zR6zz4xLh59a
DTexq19Pb+N250pDOYn+8DLblMwP1al/wPWHtDi/MTyv+g+sHQYSx+vxN5V4dEeRBa2truct3MPF
ZrCNEGHXcLEVY9u1mQNkVZbIR9U/ewqYioBscUxDnLsa4J86wF1s8ATnf7lVD9u0zxjWodFFmoq3
VuUKk1z16mkdaqTsFualje4TJhh/a7JAbDBaKHvZPYdYfW3MN/UvM6RgCjYMu9GpMT6kQlZVxQr6
aZ3goR/Eg+tQCMfTOTEMCIg72fqtaLu3nx71MjHgMqkMIW7gTugTzrCug/B82c6Z+6lIwp5Moy1e
oMz0GRkMSvqHL9vNxkPvDXAO480RhGcYZxB0zGfVKXybwBfEYjH55UJwx8z5rO7QXPhwje4DfTgq
uiqHWfAwM/EuvPAQyDCi2J0pcnVswO/s1wIWhL3/kNWekKf3SkusXHSQoqTwWyX/lVLKhw9EkpVC
0Al7GiJzJx6deueN2GpM2rDT1HSeUkdXpv2v3rnhUdTs3PDGfMwOwWrAdS8ejA2HA3szfMTvIZuh
0lVGyNMj2VpBMxwJp7T00S3f5MiMMYyQ3/zX5mQ28RaSRs31TJajJXKdGGQaHHbx9NzIxJvhJRCd
wX7aY/7P8MNMKc12mqJp/bBLv521v++v/QbDqhoujvL0WqJ39R989V220xKjPZpU2Ef4aVoJBbmw
p9+CPZOy7Bx8C8eUT4xZU/A32gVSpPP2NJ1mQ8jqQnCrLEiZABMd3Bb+JiJ7Wz7jwfIPdg4yA7F4
8LmUJOANrCqeKSYP9O0KI3rSsflc8BVXhJbO8Lp4/gNics6de15otH4/CIUxekieHYV8QKOMLZqU
uteixlWOWQ0uUSWgeCQtXC8a9BOWSJWr6FtLbnOAYJh2Isw/fhGSJmTr/JsOOxrnSgNVqRKyNehb
bAb0J8fNHrIY94IG9tBVL8M7of07vOal4PWLLpzw4x6pXhh0p9bhaEP/MmkXKzlvTwqVLT9UKYE3
Ld0s2kEvozKb0C+Ed07FOnlRAQme4UcdupS984Isk7isTERtCieCugiBExFX6EaV1oFG/qHFp9Gf
Ez9Qs7qNPqeb12mtbJDqYZJI1zbVi92MK0G7hyINruXi0yvjPEA057TcTG4hE8Syu1shGSV7rXf3
Mdp9YFo1JtSzWtp+mEwpfm+SVz2s3LofpjaPHyz+hvPNgBE6V44yqq3YzNEyVlDc0cujliY15Ek+
jG3miDbSmEtMDkKn1ZwkBmExqATbf3tQt7/d64zezQ+lMI6GRJh8Ha/jd7fc/2ZiZGrcBEKjZ/Qb
DpKo8r8SOSxuVOh9WyyAKxYKVRB5CnYbZB1xJud9dffj9xkM+Rzfx0fa6dpdg263ZvexpGciXSU1
b5M0u4WFcFW1tvoBy30x6jiR9zGTsMofc7yNG/lmVKe4gRSzn+Ptho/fjRAQOTQHoGR3SiHIlbnp
A3+g1Rtug+fsgMdzSmmCuINL2KtSExp9I7kzcRF7pLg54GfxyWckTxuLng3mINMckN0DD29d3bta
2uq0tvIBH5oJP7QZ0gwbfSA6emSBnSOzKdxDpmoEQzCW9vLlR+q6qpN7cFHf3UqgNPpsr2Mjaftg
9wFphzh9ZgCFRrqPkYl+Z1diFjlz2Ojg6dVHzb/6bZLGMr6OZQdWQsYz5J7gSKNOuzopZUBPJCaa
/y50wOPBTG4pzFcHUQ2ag7ONQtttdl/boPmXvwegNvKcePfauGCs7OrLJBG5REzuoXAqevTCi3OK
dEXUYllytzlerBjP4sb1yPY8649Rc/KgXaggjXQX3y4uTj66WIZ1NRKeoFa/0S/NaamZ8LzR6PYA
4375ZTw1rgQf2XTRK+Eb/eF1Bt9jpKAytGnuhoyic9fxKz35T7oR2A2AoG7mSxzDlfveBvQD1XZw
k3ax4TuxVutBtVedXCIqJV7OejdJxted0+gS1ZLKmeWjVufTL5WkTDbmB5pTqVFvZosp1xkvMBI9
igKFDB5Uo18Ndr/HGpVrg4qylWwq1nrBwz9oDgQNqGZrFQtfBeyUfejA+IS+gaCh6H4jdZNXEAhc
o39hG3n468XhazdI731tIWfM7mi78VDfXBea1yXsnx6Mrcl2nBlm5Sefv10G4sJ9YJNgGqSmQCsl
5AMECpySiMvIpQiszP1Fm6TYIF7AQbAuUdwIRw4L+yFpd7delEagGPA7WA+UHdsdI4gN18iMv+SZ
an7Xu6qBi1rwCOFh4K3BNGFzF/PvbIdO5E5Ql5INsZ0DRQ+6hAyetjSv5/XJzZAFSFUGZ8QfhuDq
P28R6l/PiZFhSEZ17nMGPwbwuGxXVDzLLEio1Z1QRcbcMHOZIYmZwBuSrZqVpb1EvPUJ2ICiX7AI
QMUfDfzgulI4qEhrSurqqQCXMQQ7Nv+sXPY3fCpSVVrKQtn+eqrlCk0TtZ64kSs2Ryox5Y5BKxym
Aip9qfOpV41oKsxEJD4Mh7cP5Zq1q5jyc8XENccCyyMCyvZOtL/BLZCkDLGJXR8enfDW0zeB0wbw
MtQK8sBjjhw2WSpIaxiR6ReZ3GYSdJ29/5Mjo3MYmAdgf+gp3pftH/EHEhqg2Qz4OUWsjAooxSyJ
DN40i1qJLphkdUpyRD7cOc4T+KrgARFNOkFyW05ZBa6KWYHCqL6JmvEpGgr+Wnsn+i1UjiuGfdhs
b2HxHRBXtfiXPTYDEdv898yNIIINVBFjl02MIdYQn642m1JIy/X4CTU57VTa5ufgwC+PDy3rPW6k
NaDRWlqZTTuN9Ns2b8tjLJ+ObfAJny47WZN2k7hO3zEDm9Shrl66G3uRaOo2phkSR4tVlwOigCa1
rkjgRDwomPbun3paTHR1Nq2brbSVTv+Vwyk9vnwIhPcqoae6zFa1At7Vtx98jDauclhmkrJYXf0b
hpxBSEJjXVwHILXpLlhOadH+WLufh9NK1Qb+Z1AgilukOV32T9hfqnQ+pGhRJYTtg/e46PVGCgde
8a/24V86Imwq2fYr2Adk+1i0AAp0V14JxVbL3ramk++D+YJ9HDfYzy9rUIFHWGOI2Q5Eng7pXH3/
TDIgViviSbENIsb4UxKMQrQhKI9gMVhhgsQ+WR9gn0moo6DEp5/7wYRBFq/N/gnxgpnDNv7SRRY/
wgMxQJtkOSGN6N1BIFeQEIfR5mYxcZNPqWAJ8/GEx7Q6oPDuyi+6waGJ5drQyL+Ivp7sKvf0pLxy
IP8jNTC9tzRVExPYIns8vItWn+7gBJ7vV85WcCvHxXaBiiUz8JzttifTJkYfWHZeFwYySwKNbDqR
bd5hBq85DcikcKAFHzAQxgJlqPTLYExvTWFG/n1etITTlXrPHX7LHj9Sfxy+amATH2+HNdGFvYMG
g9oX2WdBDv95RIa4zu5kObI6y4cW9qVBsW6/cMbMgTjogCFWVqGusf1hquxzMWW40826dy5oGmsR
RCw7BftYOI0evRW0wfgTtIeZwiQJDDvGx94MmkhpKxbVIKn+EQVThXT/hQ/Cbr6aS7/GJkwpqdka
oOU4pySGu+2/nVdcJ++vo9JrMu74Pjz+lMfGTOC93LswC5ntudbjHdU9Rl3W9ucz3g+3PwZfw/nh
0cOVtum6BM4Q+7QzffIwFL2Ma6H/SZLwc/Q2peguOVCwGCc9l9NMxC0l01gmLxWYAyYFd2XydAlq
iOp6a3sGgSCXJWa/M5N703sO31RK/PcHwMV5BXi9DFsRGyAs4fdfyz1omy2APUYmzuAnx3JmbFBr
YHOWcGOtW/cyaa6sGqh32opA8JuIUraDVb853s93San7QdCdvEifdhekFOSKnSpZcljpvpgrtxpO
82l+nJ1nrXyLRmGywtmW7OZs8RBsRiuSxFLMY2Ak82+XkRZQQrT1hpfkiU6nYwAjfMzK+IFH22PJ
hnGNK7PrrDogk5iwZDXms+jID30J8N5WXpoQSrwyrXgrBoe2AxApWgBZ5aNtXp1UJo1+SroFn4a3
Uw1Hb7IOPYCQctUexc6IQzlix0tOfXdL2YPcje5WOBt7eHcNjyz/QRBodBkR9TSLCeCXhzUJ8TgI
KhPyWHoafrGuKubrTF1sF7FgxSzamKwZ+/6yGOx6HpUn0wGjcict4gnhhLo4Of5iKN3fLJ7Re7TO
Vh9RZzvrRDWf0bjaTPa/54hRm4iysRvH/f2HZYtwrw9l81U8CxvjZlpNL7P+h00Cix+8tXHaX5nP
Jq7SdN2WM+a5bdomwBVD8C6zT7f+D5TgEDwRm6LFHGOvjoK6MUZ9uZqUXUn5ED6DZFc1/YQ1HCAW
JwJ/O3fvRICudN55IzJaWBXVcG1r/bZ+3zmSBey3GtEx3WUHu7LYh4Z/AcXlyR7BnY/uuKxBuKyh
wLZpDaA3hU2HzVizqvCEI8S32aDkauCcsjmN75jn5Sop1MHMHFR6pmV6Iy7h5GiSMMWFBX6iR4pM
AO+DMz21DRpG4C3pZcygnZyqc01pRyHPQbvDVjGfE31jCQY3bnl09b759V8LgFMiawSD/17gZmQQ
/44c/BWE7vnvSgqVv3GlY49pjCBIW+QCb6uiTZBBPVDAu2ybHrq7jNX2+W2N1mGp9xqdc0R9oKgg
iszQVT656+5ziSlK9Is/+LvKWGxyJlVGerHraxHSZQHQMY23v40BU9rJIpSPkqaiEFxl6wUIL792
pG4URUO6y/qHd4acWYH8k6Cu2BuL54JXjqiIe2Ld9WebP7B7lP4aqTlynCaEdu82ulH8HqkQSwP1
s7J6yPYgcOCjIKPnVBr9aZ/eKg4D3g5FI1ACHyS3nZV7ix6/reRszWHI+BX5Y7zdDwaXLsWNfU1u
zGU7J0acIx4PHj5dY9EnaiUg8Zkq35XLtt3dwCyXyAwntNKjB9sggVmCX2CCDDriHxGxHzny0wjl
YfywsiNKQZSdHigyo3U/UbYh05Q1I223nU3GlWKtfMi4dhm8ZMQ9oUio0pa9D2sxjrPsvADF25C1
GT0X0rhA8YVkGKRJrU7KQoqrRE0jfv+csAEhKXXAj7GmaiPowYqclUQ3ErKc6cigX2q7WBNfxdXe
ofv26TWlb6erlWZE984nQsUfbAGLYNT9a7638jc5JQThZiwNKgoRkJ9aXIsa2I3evYrDAAvGFBh2
iwdpGjEN2BYO9OpiLvA/ls5sOXEsCKJfRAQ76FX7yr6/EAZjEEKIffv6OUlP9HRPu21jId1btyoz
KysoALlzMMJ/GtU6VyaGrU5CBW++3oF07NB9n/wXdMqLedjMWq6CWVVxwauvxKIgbKJlDltP4CSQ
G7vRaw+kzYBJ7uw2amGUvoM1TJ4HT0s+vu22B8acioo8lXbsOhUWTXl8fAebeFVgJJ3TNsTosfci
YDPdO8o+2C+19g6tbCCYq+sKleaAVYlClW17Z7L5fTJBoQXK6SBHxofAw00LZIpHS/lm0RL393df
icxBx8F/yw6OEAMAIjgrNLQwNQR2Gk7pZEOzBcsK1yr7P1IDtgYsDk33+w1Bn3KjT9OpBlfT0YXl
SP/MIYA/w0DmKiKW2wPWODGHr6TTl8z57GOz1xPtCm2jQDOb/BqU5bKtERvE9aCa+cp37aiCaxtO
gfTZ69Vq/xr2H3vHGEFO0RIxkHxUpnnlFvuFvfKvN0L7Vh2/KoQgMlp06e/GeF7wOqpmtdfYqiZY
EeITvG60otkDNOGqZuUHau8hDaZUAOoa7zaqzujJu6/gCgRfSTNCNSbO8CuLikjcyM/+SJuOYwlz
eeud++pHYiRYPhVArEX5j5CSvX0Y/uFwF1ZVcVGLsW5M9uKLYF6fDtltkuWcrH344eukWENl71hH
WJLvS+AUD/qYs+sK1XLtK0MGtOfYoW5z1YaEIXnLSEKlXlM4kKTmWysSSqgfxMPR04FJzuT95S6V
sELpyodbDYNCxxqAMPavVsjS4dlM9UD1UaFXEJPLK/DsI8jtu0lN1dcz1i9ZlojhFxCCBGq3wTco
W0L+yi1YzckfjCO+0U5QGs9L87ZFv+ziXwo3k7Ke6Njvg59y91P3AIAHVklwk1/O3zf+0vgq5hYz
fepfjVeAePnm1eVot5D+cNfX4cB5lKDl6Bl1+0jSQrJCQUWgoI+G7uDr9DA+bGDkWK/dZ7QL95yo
u8Ub0AbOWkz+X4d+pZMDv2GFbFVkPiCMXBoPa8ny0jvm3OWQgzJ4QzkSZUU5D/u8IXOYMRxd+vYy
bTnjpnsM26DRD9pJqIEZiAEMnvcEfjfdEuPkzsGD/SnjJMoh8mOxtz1NHWjxyTfhkmEOpJn7ThEf
J9A9cCjn+DJZdrHVcxE4mp0pxQbfivpPxCS8Lbj9w1oy0wgKKoCXgR8RmyBlZzP+eM1uKeGA9ei0
INW6MjqnvH7P3rPnt+mLjke7SgPfmxYQJmKJXLoxswp+DpO+drflkciDnbR5Yt+J7Ga4c5gm0klp
kmRXuYyycqvOCrIG0o0uQRijDOrj5Ox+Sov2sJTINvFGs4PmDfAu4Qw0g+TmzDnaHA2Zu4PRiBDC
GxAS5xq3KAXQ7nxVfmc+Ur8CH0Ua2MLtbP3lvXK88wucZdoA+Af/Cbu7h+InNWowYuIB+nLp07Xq
1/1j/8296t7GbLRpeQXXR8HEk/8uKroH3BZ/q9L79Y4OTdmM7ELOZHADKkgf6jWnNcRNydxdYiDo
IzghfvXLTjrk/F0SFL7ZAVEIUv2QwA2YyL+OHl+c2gXC7J4gyyn9WDhcqxGYjlzMe85mlQqcXIyl
BLh8tQDIKMGo8YQnUvIRkjGE1HSKbAgsT1fkw/nxcdA0J4z9G1Lllf0hsssQh3lsCp4rAW/D06YM
ONjfMVWuO0TiOx+zmrEc+uIjOn5KvYIwcTcj3i4HPmXm/7tYcU+w+X6z7eK8YRtzdrSY7NIcIl8k
/tnPp7AVTv1jHtcyZwR4nZ3/tp1y+Hzatauz7Fe+yf0DQ0JggdS6BQz+tVfJogYYfkFv/ohxwQ3k
FirgQ1Ua/V6Ekz+b7gaZvD1m9Bi41cXOe5zMdGchLiwvtsCyxGhmRM6AhxFUEnV4R8C+AONEKDw2
buCzhrlIJKADCE9lLUp6ixU24v9htX+Z3db4xrUX2PzZe8D5Zl86p32w7TxzBw0br/RZ8zp21ZNv
Gv/s0AxwMCOOKbugVw1YnAbJdQ4OhAxhchxRZ3RT/OKyztsp4Z10Nrstv04HhCTgz0Qja879vJ8v
MhR6BS68e/qV90Mam/2cwdpBSjXqbRf7EvhSYTIxeDdktA06D6/iG+6xx37amrT/ZlZQeJnTiHaW
LTv8IWF4VsN7STZ3Rf/OzPQPUzo7MkZ9T5a4I5075Z/TqMCEqTpph1+n16KNMh3H17dz6DFUvB02
3Fdw7NXPVjao2WVcYu8AnQgOL8HqbDHMbmt2q9Yjjn7B0lHtddueXF/RCQaS2+dM5anRtIGn7N/T
uQQ19/7zdipo1J8fZ9fb93j+tGfgOf/BpanhuluIn7jM1V0nzfASPH/a+MRWzFHmuS44k52AsKTc
xALkb9ZGqzIRF8Hg1+E1hE2IkZhICdce7K3Z4ta9kmZSPODHPsyJoUzDeSWlf0a8Z1f45RuCgNDw
gJ+GDEPcQ/WXWe/V6c1Rzl3mVNBAdPIYvAB2Cfow+IEWVXNtxMLbxTe3jQnMgp6KxrDMOp2ItGkY
ZqmbddJB+cytKTrlSZ2hq2Urp9TZ0pXOL2fbMHE7uA3fi8O6ejUvvbJTsy+jSnzkrtxizBNpkjjE
FMInXHaRsyyhCeQ7ZQyRyECeqd1Czph7q2mg7sghnch3XowtVh1RckXLkUJxQhq/6NfKtMhTtwwo
jFDtUA8Z80NhvUkTwIzIQKhyEPIaoBKkqAh7GIfg4fiXXCDjMblLql9zh+0wdUkk6DW6gqaCTCBE
Z1z4iy0siQWysYOZ/2ZX+8zcr11UZ8Tk8WpeAV5I/1inkp+oMVhFHV2wIQwAI8HG5Jcriqs6cUej
WsRVGk+Lou7LCAQaaXIZyyOhCjWw71dXkAa1O+IvZnxY1X4Ze0N26azt7Uc5qOaH5sqXnQ/A5Jrm
dlBG9IbwDeaM3iRCjncYlboncFeaX+g/pT5FFEkySCIumBxuRibL2DlBY948/CxAzP2Q4gAlECz7
2Tp1st4JymHHW4OZfse4Aa917DDb7ojI/T1qc7IgmHEe47t6cNurfHhaoPcalqekZ8yA2pBk4XnI
E4gMxhJjuiCfEw4gEsN6nGYuZsFYYF3IJMs43b8SpW7k0oRDIMt5Q/6K2ZVxN9XOCYaSgQALQUAf
t8zuxoM5ZDc9aC25BLfgw0QhOlkmb8sggXcYVUxXj5iz8qJ+NUVial7OcyqFS2l+QEVNAeWLlGCt
dJvTz/i4QHUPWLkc7DcSMjL/tHeCLWcDNIbATgBKe4seLoDXr5regxNTaxu6iLEKKBEsd5V3ucmg
YILoAIWI0wrfEsE+r042fk4IRpMHLZW960+FPIYw+frN/Kt16p77zUk3CEaMsDAHlc6Bk2h6iZh8
R4ERXBgoecOxvAXmIsuGtI/RQfKkpz4hpLzo6Ny7aeYwEtt+MZ2Lr33Rp08T/6y5LrsFSgYZvsEB
JQAv/bN7/AqPRoYnpI8mVAtHhotfyTFdADEiNMyrgYwXjMGFnBriAiPRiLjb34bNJ389JxU/7V89
+p7CZ1IxbwjdF1lYW+X9EpiuU7niKnHe1PiifJHjK9G/b+7edXxi3NnRvVBAkoT0jVXGRLPPKAOr
81/BJ24g1TC3EaOH4lvQ/sOXO1qGt6CS43Etq/jUP42qNMrlYNkmd2oZNCDivM+A9n9rP0FZRMWX
0xdJ124bYpUCtdRHBIMSBm7rOnvOSlCyjgbWkdj8PXBdNJw0MTo6jip+bfXCNRX7BCsHXG56VRpE
u8xsGxZ4uhVuzsNaMaYtocfWZZzbkJHoT0vf0iLR6zKKmYyvewbO2YG0OHRylWbnjlE165MP76fh
vicN9+k13ANhMPNrbt5phvvf1H/iJ855gXYpqNLUT/L6e1/caHbsflb74blhV1bFi6mqKdll+nTw
6fhMzYIx2k9ruzCQ8S1t/qtCEtP8cMK4owlqyTkC4EPUovEO7zjkEjT9ei2U4BmarD3oCXB0/Px9
LEoM9t7kHGGb4ZIeKZrHOHbx8n413WrVNP6OneXBRXSTjhggUV23+i2YkP4V0md9+LuFjCpn3r1n
/Dznj5Z5w60UJ7wPeVXJvDESALxyteu+/GLDcLtzk25i6EIcGwZdxtP5rICMcY5RbfqsM0e+jPnK
Jg+f3mNnjraguH0jqm9O82t/RG4TZv18s8R2+w3c1SsH5W4et/pglqCVaS/9rWHdMSH6ngbgdpPi
t+ilc+Ov4rAB27PX5M2whAIWFXoNpA5hpzXm60gl0aBC0GmmD45TexOibsvBAp3KcwTWu9AvzhJy
pqk1GODkQeq/544inmeP+3X3GRc9KSuZ7wZC+/uLYq6pfnv1K1Ef1WPZUrYmyLdJ0EGA+EnCdD7M
0qGvniHlzomvpXMGNY9aqjVQgq60rfU3VgFkeBdkq4i8z8EYlNL9Yy/HAPlSn81/KMlymytuhRpN
0ZFSc1iOKP4poh3JyGWPaaCdOIR/1q5PXJXc+o+OoyGKzQVV3JXYyw9X6AXQsvGE8Jiq8KGWz90h
HulQ2ylUhqqtAhv5OtNpHpP6LA9ef4BZYXnGaMjjJKf1nSn03oPhny2rR2cdw8pnDF0HM6p2S+OL
U7/zab5Wk6oRqYUAxL3LH9o5VGEVrzlsSt3Ww3x0N2ktGh7Y+RCr+YMIZ97pJzwxzfNuTptDtHCT
yx8reYGgzj4ylAPHlNnSbY13f2e7neL4genK7q848r0HONlVwVzAVW05NIwyihIYIfTkQM+vL+da
ZWIXlbfoUpDB9+rtX5ht2wUWiQ6o/km5pwxmQo9M5kqdgl2hf6QW8GuT2pi7mZsWV/HuOQxeP+Ym
TG2/FMsn9adAioZ53NJ9Q1isK/0cDr/TgXiHbWe6ctz52ffH4/kcA5yKR296kZADk+A2ERSqRX0b
o0vcTZD4cQc8ptexWG+Okbzd5fDrwR93sCRAcIeowZzXeUskHvGPk1qNPh0hYR7g1CCdHfU00rzy
bM0ya+Myf451XQ28BSQlV1uk82Z4lcpOhm0BnbXNacuinkftSKsII5biuDwDDqf76OsEmwUF2r1a
KLCR99RTFyWz87CQkJmjE1qhoB/Hij2eQK9OY+U09pz53Z7Ocbpnn7gveBfobi7e3LdEHVxyy2BM
ImVGuy9xUDVM5Bj4chE0zA7BzCDnXtApql5jrED5E19BHLcXyWHUMvHTxsDHPcZiaW/Io/UJ1UAl
002uE7545m7NVZJMfr9OH0m3m+wCvgiXjmOAofbqqx5sW/yo6DeKqGmgoLvgikiw4WL5omqYT1oG
A034i2TXWxupQosUmG5grkNOh+o4yGijpb2LH72aJeiouMp/tgs5ZQ2krx8d4zpNQiQxxwCGm4Oh
+XeLxTwfg/2IQ8epuasLxc/BvQyvJqlOu98yu/WJGnlvcRMItncbPbqcuP3Lzjx7WDJMP1GROTqf
GE59IL3iDm3IkWFJuw9/N0xRxfOfmcHSjrPwODyPiyqDylPnjrEDLU29q9lwu1eIwWuyXTCOOafs
uiaV6dU76Rw6ZVZtyo8Ch0NoQD7XtO4bTr18wRDT7pYKiKmNXnmcLYpFxT9kFp/YpH2+l5YsHCdq
0RWqr87V8pMtLXPDQURjZeF58/EPjF6+63Wo02nqGqToW6eDwdXkJhlm0xrtu3ndLDB0gj0tMXya
Aaaddg/i64SAOGWQ0kwPLDmbnBJMjrXTxdbseShXNltqTWZ5M1U1ddQwtg0fqxwHLd0o9ptftDG+
oszE4WK8XRRe2j8MSW0c8nV6qEeVSKfTNCPVOeB7dfZe2GowJJw2oTJl7oGkYU8pKb1zjwex5ytw
kaPW5edEO77DXSU20jBQiQT7lreVMLYXf3ZuLh5wdecVHOYnt+XnfFPuP3p3L6OqbIefuEwTN0bC
NbfhqrpFBE/CK9lDyWy5uM0HWzPo1c2OlB4+bbmWE6/l29GbYvzoxJCVbyhbDQjKAm1PzVw78v8a
bklEoJYHIMa0PzBynKdMdieNImqkUDOJ3FOe9hbd+4xzSACc2kwkyBXub3gHSJInnWMweu7Py+Fs
8JRs5pDZux8uyuOAjxrMys2ZcNsAATgy6OdIS0PNpVv9z+jWZkXnEeudXQI1ctMM/p312wxPjMiq
/21pwHuzX95sJPniUNnQ5b71m0g3jmxbtuaH/RX95jx2ffuHFUUH/legthux9wzUI3i8owVRMw29
RdIH64e8aORDAwIosZApv2wXzuYC+dTibK7ku9DuS6byJZcHFFF0xMt2X4GpmADp8CwqbHfhnKq0
NDOgzv7Uq9CeQRkvd3ZAILQc0qwY+s24BXJXBZvTiLGnGEEU4EWaZUBhxlSxCnGtRKs+UAn6EAU9
vbwG9agtRRy+JjZkoCsMp6H+ocv+Ewg0uuBurtYhrAn46E2DiFCSNhx/O2DF85bBtvBdDipBjtzv
Rk1Euc4b+Nf7pJ90ir9vkY6TCwLNf5YSMrPodkcfTGEyzMJYVAEvx/LnBR+2YpvcsB92YkcA1mUa
8H3rhyRFmiM/+sWiQmFYd7ztVcPSEB/nzrK/HdTD62Q3ktFAPcw7GVPUTqBgcl6oFea+dwcQYVIP
Q547IC+jMgfV4NIrwhTXuQrr/mif+0cl6uwA7UUQJa8W3ZN7chqe8eaZXpMro2XZSeEVm7ozW7jh
13x6B+QYi5LtRQS0gq7WFU0WcS3KQlozxsvewy9h0JaS2BMCddT2Rlk/DfOkOZetM146ZP2n6Zum
sc5pRV69ZOYAZykzYNrBa/qIHtEyWCKLQ0bOn4R6YlyLo3KK0O4ndDzwECv1r+aKebRsUWTLmlJC
uxgwBVQyKSZclYOiDCGMgJsbxoLQdUxxpudS5lrqEb95R6BmYe9q9qFzPHolj0Gp6crGjEGrcduv
ODf2MTJBhGZgFvzbDpQrKIW7aA8q/HGOg3twHPAt6ijsXMg/pSWfXrklJWqqy289FBpWoYkhxkSR
fSvZj1rmavGzozFHfNKuOi1XH9WtlkvxVrNbbpOxxBln1eTeeQO+lZOn9yHtmNKkiqat5I1F+FQS
/Nl4sy/cpMjpphB//tVlGnlwHr3jLX7RKuxeQx5Z0+YGayr4J6r4j+Egpp0pm5djA80NvcS0NCGh
Y9xWG3W7HAmK33KOQG/vv+O6S+ECmQmS4RUjMboY5znk+teAOhygXPm3/rzjYSDbgIbVoptec9Y+
NEs9mZiRYsEhE44XN4H1OHjFSySaBZifcL9Dj6p0VLlxUhfchaZVhC2XduOg/NVdygH+Ez+CqvOJ
qWndUQM+gH/kBjZwaOcj6+0ABvtyyFCgqoZghwAYVUuGII/v3/QZzDs4EDnR3btXd6i0mZBWdao/
gGju0ruMqjqm3Ep0cAEP+F4w0pypUKsK13zp8lqo3JQp6dA4s7i/c0AyojKTzB2eML+Y/20wFI1z
cu/Sk9MbjLrEQZ0ul4jKcTCoMhDh8z0s6w8nK2jHMVrkC4OBDo25N+DLlzSjLRarWiRXqY+ZhTps
gzsJiKymaG3GBSsBPhgHI3xQV1VOtiMsibavvp7/JwVn5/A15Rz1qeqJX3KczMiBY3YQlfxvIzRN
DVghSjdcIa3qhsPZxrl+X+OjsEcjY/jwCyv3uM7SIHiQJQzYh4MDDuk9tYkbLKsmyqe2XUaf4dV7
mfdB+BuQpIxZbtX5kU4lDDGSau8SlecZF1EPmlhSpl7LOU7vzBWx1xkelk0ujr4fBLhrKhLy4irg
ypMxnmPsILSlJVLFjPnr6zAu2/N5HtCArbFQsp6iJ0dZupPPDtG64awNyWicyoB8P7Pu8w82mE0b
t0yH/vZ462m2Hv1LHYOT1qG2L1Fi8wYqVNvRNuHfnd6GjpYeL4W7VTPYeoazZdK9ign8FrlAUnNK
sZBEv8sJuLgFnKBdd7SzNylfJ/8v6g+q5FHd3q9wKu1tvROTHyCuaC5KNB8MYzAGkLbI56Hh3TNe
kutG50H709luUZ6kQbULjkQ7fv1XLt1LF/fL/gUT6egw1eDSpVtm1k+Q751GZzkCl6gNGh31e938
xmA7vkwv09uUXNXNPZ4fi2qu2FoatJEvTguv3aNZLN/suqQUrI8SeeXDB7nh2jMMN5l7Y+cxzGB1
Vp5tR1Puhj5h6Aa6h6ge3Pybn3lr3ZmB7M+K5DFtBzmvm43JBiNSWK/w8nEKLuQGJWfX1S+uxOMm
ei9erdWRxRoOqIR2LE0HxoD8mY17Jbes+DtLpN8N1ycwjat1tTg9mbJBsmpOmQE/rHfXPFHy2iYV
F+gxBRRiO9rj3t1DVEuqQ3P/t/SXOxM/uO7ZPkQP7jJdgGw51gsjwsI0MGgLbHg5xZu86qBfworZ
DHejFiLXKhoTNY7c/047u41/O6JUKWfLHsoy0ThXbJDenqB82KCSX8cwWaOUGgoaevPc8q2TcnDm
xPZKjH2PdRmplyOuTmruFX+Cj7nhLtDl5KD5I17SLMqpRX3fv7pHX351LSsm4TR7BJgNu5E+Pu8W
FdaZmZBAggQlhqxo0+MGmi/OIJc1X2wQP358W+kEBnRM1o2rFqMa/oCT6P8LlvNsnHns0N7Jr/cM
pzHA6SHitVeP6DKtstzJ6x3hcM8NqCMhs+KDwmX9M0XM2TuqSNqppGn32hii8kDHDx/PBU8raAfV
BLbGZQBZWpudm1ILvPzrprLagqfu7TtV0pk8FtDVqU1HL/9sgWSyEHZDOuqiOlgZZdPLJ/ABbZaJ
T8C5N4L/K7iS61My7cEQr/w7AOqLN0zWT6C7dq5J3n90j+RVXIO3t1dlaxke1vdNJarTnpZkYdu+
uprFeYzKw/pvmlSI5TLgqA0vrrEjUaySWZc4WB2uiBSpCA/2Yci78p7zHbUDwDXW2QT/S/cATfVM
rouj+xxT5UBHre5JdXwOPyPMMuTR28G0hVT1wpGfsw2pZMnyqtYBp4e4GABh2u1Q7M02qnDWPUbX
zpOKB29CoWLyFCObLLDrSP0KAfqEncUjuPQeMalEGn3sVeovDl2+ndWfgkbQRkr3Asg1OemnIFGk
tiYfJrusMgKLeeW4aGmCess9d3IyJ9D+wR24XMkFmCFd/VRN/uv3OXjSCOd/RvUf1RkwT6/g6ZEe
atDnQE0ML0pCNmM0Q2SD8oMhbr99JpmUnTcqUAiq/TqLdrMirNFajHdI+4eDtoMxsrWlp5JOaoAD
SnbvggUYFK89O3J0kKMUPAvuVRqVkwzEGmkHs02ZDWnmkLwfP2fZpCwNysioHf7KQimF0zJYJRxg
nffkwVlIDhuuWuZokzqLCV3RHHBXUirDvQ62gIbue/EKzmF53PB59M4Bb+PK6ISTLuH6ScxLN7dp
jRmEmDZTUTRx9Ma8mxqobH3indVaXbo3Vsk4D2tRJXpvrt7ZO3Vr0fpj6oPd8EOOwarBiExX+vS4
Z91j9zasY6dpYURtV3vX2dLc7DiOZUoup4VDDHdNWoOoPar5LPdj93VhP1ytmi844mXqR7z5mEVP
3Z/3L6iL2T21wagZFhg0Pze0bFOKRt1R7p3gAchM2nbDoZAOlW2978TTbQhaUEJthqMS27tOgb13
DafZ2+JyuQygjQksVDxy4lEr/Vc5hqZq0lDvvmwDZsjwwFDykLc/3XcP3QLYPKqsxMFn/Up09rC8
pKagTZzf5P0+F1UhG/kQMwAAEobQ0OqSWviBQPeyNp4QmUf3QKqbO7UodVRiqN7aQ71aG27ilw4m
F1zphOhtndXbIZmLK7Y2OWIKvlNcDxSA34o+QUHmqKTuCBMOq5OMkkkJuCcgDrOd1G1AtsOPpbc3
oOKZP0afWGNGG24anRleypLjoCHEsfUe7t1JBzV23yN+xW+wVBJQedItuozp4qDWCdkriN9tm+pS
TxIwihtH2xUiBvFkDzQIqJW1H22ldE8n76jWUyEgx4wlxbJglrezY1VvzSVhksOaeJrg3yTJ0pux
j8gM+DpZ01VcTN0o+dmvg8Po6bDW3A88hwGaTJ4MAUbPBWfUT2mtT+J+B4PX+Bb97CIdQKsEHyiT
0l1IoKz0hAfcMeZ7EMDWt3iBV6LjJrLmu9JDsqRbI+1cYqN7iSGnT7HqfBXkC3WXcGnujMYynPGQ
ObyUGmch8cYjku7ic4MpQ59u+leCY6179GxIKU5gqrhNhsEWnReIzDJsH+hOoVeLm/sKDCCbWvwh
3Mhx78PZ7Z/7Nf/gnrrC2E7dA1lu3s+co3v17sTnmn/3OAX62pAZ610eRhwcq20fSi9PSiDtJZ2a
STo2tpSaHIqdC9SWv0X4sDk5gxcLlADHrV8GW7zcp7cV5Fy2IWsRKKaEN0vwgiWF0uHbJrHNvRIV
xL+Pq3twgVskAuu2UvZjDB7+CaCdhnsKgugWXVZ8mu9jvqn4mzbb7KZDkhONBOrikx8fSJFhNnyd
w4YjhKDklOcXf8+/zz+gHXQUcMzymxOdCFLt1X+Xcctpj5TSvkmqMQ84TDMmqsIw2uv3b11ZLb8/
9K30yj3mJPGB/okIR+H+5Tk6FxRA58j/A0CfS+6lZnGmTGsQL8tg69R7OWfo3n0RbJa8b4zqCToI
TWwqlZT8mrzfX8bQRvyAlnWIKp1m3IxzVIz4ZnU15vXTP0FhiMQ4OXJwVwImcRhOgX18E5wzvurb
oD7U30U0EqckhZ3QiX37yXuXzgFLcDV6/ZQpMOmHZQKuxj9n7pj5KLJVpnfdbs5oBYHSkbXtYZD2
NJr3xZirlM8ZSLseE7WDlPktmdfpByenqy93WonFaFFwptP55Uf98eqbf9Jisu2VOTfigub0dLT/
0UVzeWEDW4AMG/f6ukJbBwBdahqLeldqtH9pxYU0kQx0Se6mJkDEG4wPv5Nz6vtbffkly06g4lWH
n359eHXJ/fsPuLs8XqJ/gkr7a/ThbEQyPEls724Vpwpe5461dIw/PwPh/rksvniMvXVO9PlAEHXm
F4aZg87SXfiwdJ/FKgAzwzJRgLs/9MtgsiAXYPn7liCeNKh3DIQQzjGy+flB3ott351ehTk60wMO
gVXzR1zeHZHCDyNWvhYxTkeezHpWKoBkti5wc0R2AlIHrr/SZmIIwBQwojOXi7PAG8yUVSl+a0XV
oGBp9pKemcGmbpa7UziMdU9pveCdh0WnBk0OqunkEKFKSCmNZu+oi7K3pgBTS+UrrAKucGPrQx6g
XBB0l14gsq/wxZM6TBjZzg15mNRrWltvt8UXyYOBdImCUzTZRbPded6AudA3MlPQSuQ1Ce7gKDwq
9W0OVosu5Y5qOl3Ol1m6+Zv199VV5KmoUe36dXvGbNNqJdl3uMi/SX9wulnM0+bq4BffGLWxxp1t
bz8oggbDB0SSMoSetp8lsoY73gZyN3hDcn49GaUp//YtdjL0kTCk8pes41wF/g/GgwMCO+GJB4I+
K3YVCXuFuTd4len5bHuwudSpAqLvdk/KK9hFVzA72fl63eOd34FooFFH2kOygazanblHLir8nTjK
Gz/bvPzPD2ZZ0NCwsimYGULtrw0ThCimP+h/0KTMNbq3R1suzSIUCPSaoDnkiksh0lSu9N+ONf52
fsnLenLO2Y6OpjdVYc7aSNQP24TNqmFVLj6MeSCISVwk5NgU40bYvU8REeFLz8xBeQjJXu3J9TSj
sm3gXFShZepCnLh8m0oJEhrqsHepBEiDLUE6hntylTFuo0fQBNs5EOIoI6A9lsFtihyk1Sl1ACRv
K0AXqjcdm21Q1KX3dAS+tplNuGRyJu1FnStehnTYOuqr12eU3otoEKrHwSZ6AfYhglkiSSJyDnNB
ReMzACt4itMm69Khsd1Qlzs4jbtpn3IYEmXnKsFT2UWpBKdzJX/6UEeT/bpn7zmGOuEXn1lIBlij
WIYBYVLt3v3WZjoGC4/Kn42Jgd/eJbH60i0fMncyMqVBtG5pLLSg/xWFGZ7mJE3bUINQ0n4WZuF9
AxPFv+m0LUDDoMf43AjCFu7gbAacAlT1pJF4ApFK6qVJT8nMVKTpTlNAUZzl4Rl5XHKlSCKt+8Dh
5FyZsAOKRGQs/FAOSo7LTrP34KjUW9c4D/1oJrMQKQS77IaAwRzHD77v/zOSqKLXAmkIKR3dswpI
vudF4v39d2piEI5tX4Wt9ucFqJgEdcPzpTYDHolQdNywbOc1uOEIQRxuOPkrGAAw2FcRs9JHgGKs
HbXGahUtuiQN/wQ8j+myt+yhWQku5W+60LaPU81XaXTao1TW78w6hLppkvOSaX9P30/HYOoKaQB5
RHuut1dyLgWHKycv73lnvTuG2yLFUwatOwsqwj6kIiat//iVKDUTKbHQjbA+ypY7yL0BiNTWxAWT
sxrkEchgSvpitulwwGgeMB4TZ25B6iElST3zMDWsNwNMBFRpoAy0NWBcrxkrghkdsiRc7nUrWV+s
Pj1YNkhU6igLIG8i8XUV9l4mtOaue26S6avoZ3l6Wy1gC9KQipflQCHAWxgxC4cchgxMaVapw4rn
AV/1J5UWkYibr5E5AqpaIPGsCJRRIAfCAFZXiyptUHLqqEb1NggThCbqaRDVlWAHsrtQciMWMSCl
rosX5V5SUPH4/+lidf9YLyzwLW9pZ41GqK6pV3QyUdZ2PpEg2Q+oFevPTUMoVFf/Ap+ZHLukmzyN
nCJZ8GqeFEkO2sVPZCup+jkCJytndUc0KXAnPpHqmPqLnHuV+yjMTA44HXlqFX34WDn55Po8UL7U
ZwFzybrL3LWQF+BrDG4ys3ko0ew7RSS4Fy/B+U6Ths30CO7cigkViDiD9KcaghOABvCOhSgUkD1b
/+20ZkrXd2TyhplsgRBuEIEtd/GKS2uKjglMG5ufWkYABhp7stoXpM0HQiragiXd0d0ezesYbZRy
6hxqud+Y1qaNqSRnlQjuiJCyAywnaPXJtcF2Hn4zaAO+nDcEEgi6vsGAE+fYRa9G/k7Ozl8gpcMb
hkSd+rwOjjJlwVFqzrXaqrqVUAw7n4NLGRa6BoyNWov933ldWZSJcSeaELbB8e/0RsyC5AP12YcJ
N2mw/9n/FHCKfzQnPBrmktSnV+kwI3TOsvuAZF2GjejQLXVu0yWWWuTtDFP4TR9Jq9NiaXlPbsS0
AcJK2Ty9oToZvAb11K6wXet48EfAyWP8rYp1eVisawvmS/BTrmt5Q8lbqYb79Xn2ZOKhMvNtwlJN
lPizszonlg4Re+8SJVDXwXrhl+KgH1vGrwvvh2lEfxmJYqX/Ces0RTAod5QHDQ9PpdGnA248LSO8
QEkI7+AV/SKE5i/6T8hQCQE/BCFhvm06qtAUMlMBSuEJkqEVl41bA02eOKk9wiqrz4N0ixqcg4l/
1igpRXAQRevOJWY8AB0kcjrP+uzjf1nCy28TmqlhwPe0XcQAsIfhBVuIxldwvbMCaxpq1pvtdoln
eKulngY9aTaSKo4y6D+3YsArRMDDINB+C9UJF0tsZ/FzzGk36VxoWQXovZZ/mrTtNDmtVC9BEXgX
KiRiL9vVOflvZYIKqnoPHzPQpi4TD1+cuR9KJu2jbxhh09YB2Qy3FrNHEPzZOxQcGholAla/kHoS
JlXYESzttaI2jiRxNThGUog2Bl/RHWM6OE6/ORGxhuxVBValQ8Kvay2BZiuYf2O1zjfOORVO/+B0
RZpvaNYZoCh2oliUhAKuhgAHEiW7e5HEooEN/g6AyN/bO+r+S0BJpgZzvoMf+w9cWhHCUIISQF7T
71l/RnWxt0evACHFFsM3o6Oge04EqRAKFWf8B7wqYtMS91yRr/1bD2oAGVTCur3/LlVvJeeGCH8D
67hSYksmg3sOfP2DLF9W/MpzhL6wUuCNeXJQTw36xAiUgtXEcCFhwXkWIFgXoJSDQtIfiWjmNDDQ
x6Zothrk2zcy4VgEDmQLvIumrLAkgOdAiR5fAw1sMQAxS9BUyi7IJ0AlpSdZweBxaTW494rbBiNZ
esBDCAh0A/lmUBldcM3+BCd3h2BAkIggkhnZGpBEbi4qaJEnSF3+oTU34PsMLRSgkYRI2Gzwu8xJ
DNUcIXe3VgV/gF94+hSgL0fJN2NTAjQ8CEbkLvOs+M0tCRHEkOSkpBPoX1mkyuFURa9ybpAynDug
nkhGCA7TiDjmeGa8sj6ppSogjbule6zHUXOlVFmGSaJqC5pQGR9gOg0BpJl1lv4pSMRMQqoDsGHI
DHIpBIq34NBn0gDSlKFmy54kgPIkPCagdDRBmiCmWluDMgysW0FhyZqrmO9EiQg7ClCg7qwAbnuc
PciaiJ+i6n8FB1O+kVpQZFHac8KdLa7n6K5EiaG3eTq8+kIAmKZv5D9vpAzoNuT7y1NdrAQLgp7A
QwhSUR3oQYmAWIgRNNhUWweRtO6Icx4fhzVQSu2DS7SB/OzmLBRRuvBu8R0QHCHOZp2hs4be2OhF
Gx2Fjwsnm9KderDeevXg5FM947MX0LHt9+pgKwyzPduEyvWG5AcERoJaVYrTNQQd+5tjUfGUOIgd
AnFCU3xKXIR2dQ6Uk3r6P4c6lISojzOgI98hLwFqiRe9PdxZcn+wVmUBYk3+7beXOerO7AhLA/Uq
PS2GQPyPuByQoNQC2S1oVA0NU2qB5eFd3Fc3R1BHk6sx+szl+nZmOied6DX4fZQMNJ/QuyvMloYW
vpHu2YAe1KCN19LSacDN46tQOFVMSuTFUIpogxk9t9jknjF/QvvC6r/j+HP3f0vu20PwUsLObI99
8NnhvYCLonyp03CJNgXhACoEPOQxYnvSM6xOVzK4DV4obCoN7jixDD7ktTWYL+U2Xk5MSp3VipWt
zFu4lxJPRc9/PLXqAvIxlv8HSp8zjXT3hKrpgkIHCJUNWnzdvl9IfRJKl1GT9Bz3FLBSOShrRIns
tE72rI26Cck2ni2sOWHz2w4+5CreCCz/pEZnLnevvmZGQMjCyMDcus3rtK1rCIGAWTL34snsHv6P
FRxmzQU4rxx0qUBbdIDxRb8G+0q3UlJKOiY6La7zZWf8MN6/WtK4fhL2sAVSSgsTyqsKfxaTlklb
ErsAGZBrRBWohT4aNkJdXdiwU+c1QLdhYea1uE7EFTZXnqhv6hZrOkkViQnZNzC/wOUnphsfavse
blnSY1mlbj006K1BZjrRx5rAckMiqdggocmzo4MHOWgu02baOcw3pKdEdVIlvdFEVCFfK7ZYolWN
/wkdJ4ewzpBj/9F0XluKY0sQ/SLWwptXWSSEJATCvbDw3hQevn52iJ5bc2eqqwuQjs5JExkZOVN4
vSdhwk5xxRR6nMJMPAX9hDCiebI+IZWd2Z9xYBgLQHqy5gtmFvPC8CBXb92swYRRVq0vJElYl3EJ
epuoea9ww5hP2s5oAetjfMy3R33oGou018ByKWBQPqqA5UJ1AgspZ0C1mKML7+oJgA2JbCpf8BYF
o0wJ8bQYF80xF8oiy7DNwI2bZMxkqZhy5Y7ae1Xz2t2SEGelDkhLkC0hQuUoM4xPlCv0IORLqMCV
WieHamGleYkgTK3NN1TjovM3rjVvfAqXWcGs3zr1aX2ZT0tWicdH8aJoVVcnwMse24OeNJazv01o
TTPoqKPqTRvKpkuyugBJHsAYoV2lGNeSesA3+7X/oL2sQvrzaJcwZHUikg2C9+SJO1RZCWmxVI8X
QcYZs3Yl/Grg/qHB2NchPDur1PySMWEYvXWQX+QvxnFn3UFYb+abVh4y7hQ+1qC+EFQdM8uMomUb
esq2U8obl40CNXQzu4XWPdq2XnDmONd78+v93Z2vByEVOiy/dW7XPWafjWGNsctK1otSGFWsk0Hx
zGlA4hk8o+K0nBaMJ46lfXLucTndvAxS7vz0BNwC5GneklP8gK1WXf0llC+TY3L3blQk5ZZYRGcd
wnOs2AWa18mw8WvxZmLUhn9T+vw28T75C+/Befo4t14H43a0LkXjxXCFjVX/NkuT9vUb1tDH+hiv
ffPJD919UmEjg+V8ndpwTSFU2Tc5I0FQLioMGULkX3qP6b1X7HMmUbyZuGVW9gxvARwcC5ZLtlSe
7vEt5EoWB8hg3sR/TF/Tr3X3ZnGdfoKGq87jV3Dz9jHdBdR27Q+yFfv4bZeHufbRQ5/InTRfw633
cD7DXKeMPlGlg3ItojUldCSZELA1rh9DqPkEu0sDHoVhGmp34tefnYJ5HlaJR2H4NNmH8GMO4Ys+
aDwi5F7KXLXhnZYNZjRAdgqqiFwxPtkv5KmNf4nvidbbfwfzm5ThB8DvsSkasARTygin2TqdMAkm
AcFK1x34yISTrTe5X2kACnDqEpaReraoWpEtMYGNES/2B4+m8OnilNMGJCRoJzy8CxFgh431pTKy
pR54xXlCGOHowSNQKMpUT6SVgrd976/jSUT3UXlenUPymH5oPrr2aZypzieRCPO0z7xXSOAwbLbe
QE74HPCTEnQ4HizKa8NGxSiAjW3ME2WmbtUoM7T2HDxXu/5A02xUAjjw6vELIadL3XwCJEbPFRnY
hG6UP+D/9+pGVk4ytmUODx0owrtrnR/pBIj3AdXuZJy9EhgR4Xun2n37aAjXu1tv3Wt0mHu3Ek24
YMtLIgFrQq5DN+fm1XwIfOhdoWAhGBOOHD8qkfOWXOjGdIg2yb2DdY/u/Ebn49zYM0VEfmouc4Eq
fGDdCDaDPCNzywDxNYDrfPdvSP893KKbRQMaVowQA1SnYp/nCCw7SPTCeyh6N2d5adbsT7QNZBve
nbV7GlCKgi2kCAamkncli58sLq35k+JCLZ04JMS8XbmXLxnL6wCkUh0IGXwnWF96zYRbQtJ23S8Y
XT0GmgHhQglayZE0Am6UU8D2ayacHTjVblIDlzabncXKbJq0OdiBSwKALGPgCumYMwFSpE/gO8Wm
GH+N4/LpP1gwvv3qNrtIJ+C0OtskAnhUXAH726GnDD+MwDMUAOfsn6GrsF25UNWlha+BJkG7JIy+
EFJnDGcOOVGtwsdLq/om+IGcLnq4XQgmUBBhKwbyOfhJV+X7tWCO1lEB/R+ERfGn+b/5Odg1emC6
lCq7tJjBIuQ8KQmviiYHKYujkx9V4NgciEKSMjkYPGumALMtOgUSuP14k6Pcr9R2FwmL/HKJWJPu
l3ZoCIlNbDzuTuweoBoCqFwC88CB/QOwc+4/aSpjlQpG0iDVR6LBnfS2NPGJ7Fb0drP7xCzH6+Uk
vg4uMIc6h+iJTL2ttuyS9e4CJRBskrFOvCLZQ/gmBSZeezTIqTMMr/2eEdKOH21exphlWA/K5nIJ
viFcp2IPCYWlp65TamH/aREgBX42iXxBF1oZttbedWlG2OEn8QaAQUhyRM+GUxmQnvMx0nagLxLS
QtUoRu9kDU1urlxUmQUhNwBo9gihURUCsWO3/JEQBYY2kZS8uVjkcGMskSGh7WR4Lu6Hp3NaXOM/
JCReaQ0+0QEkqEhK14cIQsn/QncftcIn1NTJB9o6K0pTiMUZo76tiTLi1L+Don1MiBuwlrCnvHN7
T8leHLosZiAHKcBG2DaPhKyAcN9Aocg2QYTUhfuTTNx1UjTLUPHvKK9vQSTAcdJbu9bcIUmDfYyF
fIEHsChXGiZ+9Zl36yAS9m3JWs/4KxW0NxEcrM4j3VkYbZZynKsbNyrke4gPHxQUv1zsE0Tsgs/j
AN6bRYgQs30Hzh9P9vNkrM9lxkDzEoAQp77qAfzmplXQ7QVMRVStlAgC7OQNcAIVIO5daC2AgwJv
iqNLazOooQlrA96AlwEdopdWHU3i76xWM9g2G+IR+gknYALcZhsEegPUx56lb9UG9ZucnU106B66
sMeIJJTZfps3lgJklbMDUysLHW/tCtYDw9rmGhebGXU0W0D5pQnLM1hDd6CPavyJoeq0ivHEyRwU
RDYohFuMgOjlXNQJSYuW6igg7WS2Ql25W4Ya1XjZpPcAVEuI8iKAFcAVMaPJaFWDaAOZt4AN2XM+
tBbg3gkMPCWG1M8hDQq2uNhikBJcYd8QHaVGTdmUpBJ3p81Kw228bpaGux4yBHx4GUY8K9KEnB+U
mO70sKWLcOlmAHtrC5HrOzvRrNjcd4oX5wJjC2MDMMZJpE/nbNah4lbNesxTRPifansBTu2TEZSL
K3AyNL4HVbYQdPE6AKlPgLnVg1ONZdPrVtErvIEXgUarNCVUIYwzxJcM4hHKHV+7in1B6MNKkgsx
cxANsVLwHJIJCoUsxMRjR6iOUnwRD15m1dExrXuTGP8PKDAG3fAVkQNHiRFUEgTC/qAYZdVa+5bs
rph/W57mBvBeqP7ZlJ2vMHm3xssEmtCYBR+awBGAEautbBpmRS05obGl6oouoxbU42PK6/ncHhWl
P84jnNIUpD5lw+5dqBRXOrarYLlzSopmrs8f4GII7HtACypi8xS4KVlQRnQ0aK7Ak9wtQnNmRiX8
sxzEycbyImUOUL5/157hfhYaf70DVJSjX2DVlznTII5Zj1kpNrk2KGMWoPWqzlvwVY7H9wBEgIRF
4zbZ3jo5o4i4iaELP5+kTL1kKZM337JjZkpKZg0aV5QNcolYe5w/k7detDhtmyJyCaIhILO9ngjr
wEgFfpAtpTBIcbGfWFuygbEwFdJsPKAKLUfsIRwtWV1IYBWyXeM8PvszeRA9ffVocNyo+/EC1jU7
ADr+OKhbKvIZz9R/LyoQ7JU4Zr7JO4cn2q5zaKeBuEmfBKtsVGaPsnHsiKhWow373ctPhRk+HTJp
6qXKoXduFdtaI1vmxsr2uIagE4J3ZKEqRsI8BPCEzE+8f6TJBV6he7YLzD1vomXTGOVGl+UFY7sx
kIBYA1wiN5inE4sBiNKduEi6HlmxfBOFv+51iVJb6zR+RfcOEkmf4BIyD4GuhOnNuyIMCpfDuUsY
ChEqRkaCAUhm7ojsx6WNLs/GR2SB2BroxUTOI6nQ0oqW4gegow43C95vISpEf8hg58cv8xDQVxg9
h/chCjEPIEHamRjbBr7gljwJTl3cvPFG3wFdOqrSCjDpdm2uX1StaVhBju7TQhPRhniIpj9Ksgfz
zagG/xRcmED7su+9KzNNlck+xrQYt18hNWDwQkpPFeiaj2TNYXt7jHMza8BI72CHbDSVK22sq8pT
5fTlQrWjBOHgz4kONlYBv42l8cHe4jvY9AxzbB6bDTI0KJtsF1DeCrWeSguk0iXCQonB1Gj5CccR
RbY/xgmi1wABANG4sBoeZ6XFHw3r1oIYh47pDnK4lmYwWUKE6AIzGesHotjaBaVI0sKvIy1TT6fW
fRPBuKgaB5OUKAyWg/EcHjRPqgRoouK9oNi7taY6snr4jWYpQgDYq0ApCERme9JWE11GOjlqCypY
1ziq0h21Ddt5lPt7aJGWO1W3NKTpq7dPYLzRBfcHAMZgE06cIogxIMp0A9AAnVStgl+vFDAtpkcK
T72l0nyx0Oql39KLqCNCdGpfoiKpzYMYNKhBXvsGZWkUvPp1JBc1eLXIcJS5EJd6Z4uwy7rZYAV/
dMo7jXeIRmSaNxFPl5IuiAT4xJ7MlXSUIPRFjHf0VbmEJkAA1ONRGfcc5tYT+RgEhk4V0R8blG6E
i6oYqXhYJvs5oCwim4EJD2VmmG1Hi/sRPdpGu+DGXyzwFqY/Dd4ZNwVarjsvJaUGHRrgGIvqIi+q
mVeEr5xQz6ZAoFJ2Azy0alGFoQcE37Qf98A828R92BIF4qKYXZpXelSh0ZDErWNqWn+QTMoGtp3K
qQmv7a9GlW1+/QDz7s2kN0ST/mWWokoX0mDnRv42r0Un4D6FXAS7VIy/IBQDigu07D0Rmb6QcHcZ
ymw05kVKP9Bl+gfM/OLYABYDJPAJZBzq38hTSrarTMTKrIw72l8DjjSDLegKGXzqTg3Rkh294+Zz
dHohBXAabjDRw80D7eqy+3gBF3D2qpBZFgrUFmcUn/u3m1GdVoLNSJIT/N2NbXSh0CogD5axiqxW
jmZjOrJgOEEmqtNZfOzkQcLmdCyhArRpHxnaibSMX4oYDeBMkk37r1lYVBEF+niX4XpVpeEIte88
ut+b30zhIVu4Ss0RqIMaN5LXNCXcIJmgP91jOV72dkojZLCHPsNPh9w+xffL6Av0LUbh3m4g/QFH
69przI9oSqHEg5OA6oqYjUDODDJGTVr6o5kg2LLIaHRUDr+jXcNgWY6QEwAh6I8dbrz78GEyARPK
NkNiuZhKdCEs81G0QquLKwXoHJ5oxps25sTVZQBTt9i/xm8Qo838MN8Ni+ljD+lbseufySJtUfUZ
P+lMgu4FrqeAEfqGKumX7ptqbpvOpA7DvDO5K9od4ApUwiMc1Bb12c3EqoUESMSl6GSA+sOahMiQ
OxEMHMnFcH1RjTycOOPTFrX/CMFueYmOPhzmEwf3gWGEZNOBbc1WxsXfozKJREmNFdRTaVgq9g5I
m5RHJTSM03tTYn6iNm4pBjxbFxptdAkqVl6bl2bRq4RlXnQZlBJkFAjBrs3NoB6UvVyfYHVLPE1d
F6YZeI56Vs7zr4uqQTRxNvT2UDVI4ZPx4BQGUVzg87KAaCEOAWaH8Imzj6WmiOSoGQwvr5JRT6z8
QotsjGvm4a5hEPDs9UXgeyF116Xf6c26AvfcYd2AHlpwa4jkJl5izAM3dlUQpOJJvYLkjc9dKu6v
WlDFRIqbQ6fT1xw9QWxKw6SFiSZpPiiZWMvlUXUPCpVg/UoBVPwTOQhCiOhKuvSjy1VSH/R6GeDj
4oayBF0cgzZ0DUBYXuuQ+yhK6QjuE8arXjjAgGim0E0snaM9y26YiAiKk9JDyjeJ6+mnrDAfjWkE
w1Ubvf6kqgxVwyUlO4psW8NIRLtIFD99s4BU5eA9/AsVhFV945rJudk8S1GdXC8hONynG6K8hMwX
T7hkf9KmGmeNqk1Ri0Xd0Jr+Kp+iuQBrQfBoJGQkcXWUC89tb0/zjorN8ItnIq/QlzVS4WtilWqs
TtakFcKngA4mthM8hXWqvqwGNdoaTW4IUZNQrMFyVE2OMdtewT2sRDgdVCCOXu2nKHTzt99oPxx1
p0NPZU7XBbqt+opEbtSMKZSk6SGj325ZjEGM64AbIL/edQDwaz9Q8CB4pT8MQuWAohdcAtoHwqz8
hW4ACj4Z30rbkxiWHgIoRgTygDaQOxc5uwqjbfl7mNtOFu/rxmCZsEBLui2AggAYRZ0mPdQz4KH+
PBcbElrJxiLVIcJWpQwt7RY7K5mLdK/LB5KimYNtx0+YqbHkP/OlF7Vb9Gd1+n1rOBzPUH5is7H1
RcZQKV6FuQIIJLVNsbhxY3o4R/eqmyPiF9lGfDtdhZoSftcjXDJxC2FM+ggFSmcpoyGJUcWl61RV
EZOqkihBaPE86CKZU5tXe2uYahwk6FQq9ZXaHJ45d8TBzKwXORZImL60bUgnoGSdmqX2AylaTxjO
Vm2KULHETNSyoU4eQkdQOVGvmGDnWE4yIl7Mv8RD1bcy9lX6skTEEbFNW5JdG/76rsl96R2s8nrc
QvbJSPsPfuxVHeYiSbUqr7pN4S/iKXFtiRYdcAaid4PM98C4Oxhd2oj5UYNfakDQqlJN0N3x3qq0
0tgZz+n8Hgxid37nQ+cx23WJpVj72icC+JK34fUQnurxDS6MsblYmir1iW0aU/1ljwBUiMQro8Qh
dAfooYzQVwDmgnLN/ifnZjvxz2B+o38vhvhmwrZlkygzRxomG9CmlteCuUMWdGKEazOcBpNoEvFW
YRj6MGMkHzoQac4cMG68BjdcwjwTRoypj5zxdP06FFuNS8szn11cedHM63CVJkN4saH/tbOu2p4Y
xiO41OJe819R1EFoAv1o+mWgy6gAyis9CVjXp2nFvwViq0+MfDANUTbirJs+zPwdpFnkVQ9Jzedq
RGxHSGY0kN7NaDQNU+aU+XBpNY2dG2iuml3TRNZIGqpKPm3El6bTD+x3Xub7UmrudlMzZC2mCKvB
5UZqG34uUD18en8q6r/atZnV7sYDLj2Q3MyJvGfTXqw6fmqaowHm5WuORKYuuQUXWiPdyv60S/XM
6ULSRZumGnHfwOrcrA2tW1eCJj1vJ4icjUCeOwiAt8OwixYSQ2V2fMaq2+WTfa6nu5qYnWYTVP5h
2eEoHNXcP92wFHDg7aOFQ/M7u8FlQo/tm2SM/HLIbRYdCP92A4Y7Pbm8fzyYk/0rWBUZOxjZI5aP
B49MFZK5enp0sOd85kmY04LJsyg6YeDSmp246PIEdhhuWP+Dz//QlXGJSWI9XeHyo1QN8iU79Zsa
fLp1uj7SuDePus7HGaE8hIxUHAeMvc9WfeV3fS6WjWiHKUuFWLJUUA+0Xqw6XXQkeXSaKqwnDtlb
A2s0UtXvrlbMlQ95F59nxxBJFNWlXtGwKmSUxoJRxEydByXHW/PEghHj7D503p9saeIrmeyynkRv
O4P5obwCjQMk1RuWXsh9T8PsuTAS25JW7pP10WejOOGXm0WSVF2sxCdWK/SLd2aLaXastXYtnQdw
5kW2z7WzXX4yjpDKSv7A1akrcybnspIyrmvDofLKP+iHtH9+HPIOQAOOPGpnhecyOql1hInOxlD8
WoqgkMnIkfpDeDhDciKnHXlRL+ltrMvM47soGguZEcPlbLSHw4rRGjJBpt12HI8q0hZPpA+GaoZN
kaXk+6gnjhUaL4qc6F9Z0ov9FKdSTfvEbYQuddy4sELoBHRAJZ7rBbJdGQdEtmQgE/GgEeSAFXJx
LQk2h+5d3oCwY7l3l0Ycv33+ttahwY5YJOZVAQ/fRuzpwOYxKB/pa2L89Tjb2ogYnv6I71E1EzH+
jEqMLEaaXvx3O53SiVFA9VBn7MNJObioaiOt3eUg2wbdFXwqZ0GfYZo+dSQerZ+GvunnDXSKjJTX
876UiiQNoZZzldvAUs352nCTOcfIb6qUsmr5pvQjAmPOIdCqYVHZVoMgNEOmYL9QbltgYjhdge4+
Z7qJyxWY7NMDqX9OnzzVeSVf4pK1LdT98sZKy367SeL1op6XeMy/ovHW+tAddPcnzXmZFg5W2R6Z
qMSlmOULL+X8jcLBaLAN+NdoxEgCbO+RYhzGDuOHQlrNLQ4xqdqyaitggJdAFe1fimTsYawdM5q6
Tc7QNJyoU3+TuYEKh9GN59wZN8thDi+hpkRdENhKkWRkpiemkQPI+c9jHjUQ/I5pAxsCuWnKfMp4
/F7Q7HZ9DRhooqJsnqMnzUXFmNR2C/hOBl182msVdcBi25cWC0qzxdGMRYecx4m39/F5S9c1Riwo
/pXIjk2CfVRbDQNDkFbWGmp9Jk24UODORySva2Y+etK4rl6SPMXQLc0dVbJsYGgdvncyp5dJW6zM
OnCPtFa4ONyzW1INRU+WIH4CeK1efqk3/LrKFByJ/SinHGNR9hwi+dzsR+tU3GAFphlrGYbbgTIf
kXoXpDljgyqWIN4zl4rCgRw+Id36kEPopoeb80pInJ0CtwPGkqMsXl1FY6J0ZQjqN1jS2msuIWfB
QzefrI8oksslZ8qMWTLw4BP5gPYkFxfPB+5cp1os6iSWO5hzg8SaXK14rioyVohQfg1wDd5sziGm
rYt2Ki0TI3towPTlRrIEAAlkWmKywOndSgjP6PdJpHnxxxrwxyLcNlHGuKStSUyydQnTBPvz0VtT
gZqCO6I+onFFP2+K4lo8YlPyRRPNJpVYuL+LHeuPAmlrNmro8GEVERMzk9nAAhVl8W2tEzEdUXYl
IFb6pQZEj6xWtTklYzmFvHMCa0V6RGg2qwDUQsICPkfiLOondXmiKvhWB8dBmgcEzIn4JV1dKVEs
CJeYVGpWc2bq6WB7mCeB11wluwM2A4UOlTmXgtIJ8Sjk0NjIZlm7hJnbdMuGUL1XYaK+eC03PNd9
8Rb/qr/aWPfM5Ohx8obUXaDzpgpk9+08uA9FGf2SwtMJORwP1aHIcjOfgKQwyVl9Hq3sr+ykhLTU
k/Y7lB+OJ709jGfljMgZ4fapUWOlj0hzUXPWZ0JRyO6Z4JS4VrAVn82OpotL9FM4huInK5/V23/7
hX7qA0Mhqiv+ggzoRvPKFSPtIPDh6zV8hMkLVO23SLcz7BziG92OZj1ZrUBFTM1Z0N8ptOpmL9eL
Eehta5jzllkCa163ZmSEav7IR8ovI+meKB7ol4wF1W3x/A4MvdDscSYxNpl3/4JEz3SCg9uIK7Rs
3nmR3LnmgCuYkJXKXDXDRQYPhvfJz6M6P0IQmS+6uYGfJ2ZfFLU+lDXNO9vx3kyg4V0XnavTJyJh
XIhG9sDs66MMbVehxWl2EnxClENAU7x1dlvpnyMqA9ZSEo+SGd4QuSl8UXCjJTmMYXU7GuOloX95
fqrRCRpecHffbbr2nbur31+jLZQWqZwVUdI25eFkaA/gdLu2ZpzkehryoBvcOihHsmwMaCAE+vCb
KV5QI0TUcoYYva1xMnpgzPhDt3SIyibRKzM8EZrmZyneQAh+5w96ItP2QAU3NLxCmeIpEOL8rh85
V0LXNbNqmHtgMkGU28xG/wGGMS4nUSy04XKPaEdtGOQi0fsu66AIMZsCHxNLTkdy63X25Idxz9NR
mBIJFzqKYmXQ1Z74QtsNkca9R6CJ52LL6do1aELPrRYzuRHAEhiOIRe6W6mO6jq0NlxA956tNcMp
5OElU/chJ1Ggf6XxL4dJsqYj114uIWXMFXZQisLF5RkNUbIZfMj2Ra2Z99eqMdgNboqe3a+nb00h
hMkyKTxOps5QqSHsvDE4ZgMkyPQj9uqq2NKeZyIRU0Teqd4ki0qZUsqgTlBNaaGy6WCHToQPMtGI
cLURMMUjRAHariD1fKE9Hn61t1seGBb1ad6+7GfQP+uS5unxYwqYlLzZSlkMeucqNbZET5vDwxPX
B7IldVIPY35HPcFshgaTLPWXoP0UmDT4ZWLD7gZsz4ZQST0uo22y+c8t5uYwgklHimGjbs776Nyw
LicKQTp4YsHuDYoYnHT2SY1/q81QC3V2Up7D7yRz+hG/1pY0/XSEGJDf7K4eXATmInuhXpqdR65f
xoOnyWnRY5NemJ9q3VlOTpoOJUulHakLqHMH7E9Wr9OpWQtisBXJQ6fPhFb+XmM8HwZ3sVgsZHrY
GXa3K/NIQFZjH8myaGyluiN/V6OZXa/WgZN0cZkDs2HeEilCkd7MvDah1nuV2lMzYD4q8WRq2+za
MPBtn98zu+F0yr1pFTqr7kpLtsiGtmTBoa5cXzR78jyuZrWZ/vENc8e4ouw5np1fhSslnNIyfti9
d/fL0FI+ndjqd7qw6t9xuiLfYZJOo0TYqVZPVQdlejcExkTKZhB4dDrSfgSoL4yDCF5+SjhP1aKy
H0iRRrYeogZu9NdZJZCQZi68n16lVxPCy4mCBXYKdHmBZ2WwBK/JCsZCM/GaoEKIzQhgVeOBxCl+
8XGcEHYQuO1NmlcJVOBEJbylIHV+ugShQB7PJYpOlolHskM3A5qryJGIPw1VTO0NH7N15zSI9v0x
JfeC/JRF9lMDzJdWy8dst8l+yEaccZtiiDGOiJukLKIPyTBh+vIAh8B28Ok0JUoiU7jK1lXkJESU
uCUBLfZ3GaaGrDWDConmUv3echm7Pa2A6FpKmL/u2nOXiqrwigqQp/4oQMIsEUKbCH3jReorWeNd
t7h+IeBqSM/CoR8WXPRQQBO2tuTzFd8pGwPIB9/bEm0oCp3T2pYk+h5uhoIsogctpi6ZBSXUIKyR
q34b5LeEbwqKr32lFWUSeiLoMmZNFaXsc3n0xFgoGRGCCmJUe6UugCXKGhnVNqtw4A4xRnfw+ztp
JklRKguIEDtQxqp+Zz1BgZmKThL9cFlU8CcRNYVIfDsA92CECwxHRksNdHDkjgyl1eRw5HZKEsBK
IPNJ1pvyVx4w9uG8Kba5gxD8SRZZKsAvxuGgvqym+rX39J90rl/t66rRLhHLCp9VuU2QJ3U2pEDL
Rgxumj0cAp08mMcfenuS4hN4Q0c/zc/qFIeITDO5IBM5G+SDp/gpWdEDA+hTn6tsuNI2qLnnoNJR
o8NAGdED4qD8BaIExLdruuJRxhVUNZoK61IYpgSIorIJYiK1hF0INVEZ8SCWvwtNs4NUJdR6bCf1
PP6vFpy3oyYUGJok7PQiilsOEx9iP7VO0vcKnH2R59W4IGuN4AmjUjGBMrp0HhC7aD7Mi0FjhE2O
pirQCG75LsdNUW3yC2219VUeyYoJBrG2HvQzo4OwYeBA/lQUpNsK0ZYZolWyyZHJUDOGrrKzPs4g
iBPDdgfKQFABcKRawdJDGdU9Mv7IoUqDQEGKmganG/1t7U2dCiX4qAVYgyyPZOwbwwknOGRUGdkV
MqCK4+iLMBcdmiZSzO5xLiFKDC9/icIdVpDsUvDkVEiYAkIQO7wFBUxNWNawuSyWMhiWs+iuuik/
we+VoCxQvOwUs8cyRT4dxcsD0Wve0BwvBC47mmYswcsqMxOZWsSL5LM/eDD5mg2/m7I9/FX356f4
dHk5goMWYRd+YfUbB5bHlZ9Ma9GysM+8zkjJyxlbIc2AMMyosVx8KsBLsQjfoSsJjmlj8ZlfdXWZ
8knOrIvWlD7mWAMydS+u72uNQCGDATWWnirZWFpaSyl308sGPRmyj1RIhczLwGKLscf8GQYj1URq
5hhTphHT+qRWpWj2NZB0UvHmtz9EalXGKO6xehbQD24T9uLEzKbF9z0KPc8NJP4KtUZMEmWCzD1k
HfQbCyg9hlv/bB1TtPPiLb36WbYk86tCgqzFkuQHOJq8Gu5LMI/n9BnFuE8Tiusja+zpdxSLZ4mB
BBYEIWTg7Elagi8HMGP6Yrw1wRsIRZL0aLqnZ4bOMDhBIhOqM4DVkDfDQZFmiSmtDNbrzXqXiLUh
6UNgj3u+gSessff8mTWU3Y0yBK5GgsnxE8IWjRHixvJLwJK7p4WKL+kozyLcD7BaVOgVLH5I73FW
N6Msxgtm+TakScC3szEeSxCAfr8tr3uhIPYk74d2wQqD8yS9V4qxV58XWJ2I+rTwSJL4zZvSDTbG
+TWgSorUcUGC92nVjCGurkDzh6A9/S2vpuMMrE+6oXWmOnzsC80yapf5OkUfw8HcFjpboBKp70em
pqUmlsVPJ5feDwzOmLWDsUS93owA/7D3FETkkgT0iaEGDQZORQfyPrxBdivkW5iMdYZQkN7734E2
G9XFVGSoDEDheatpWwxYBRd0P/Iek5HeVY2WamVn9/C9UmvBjT0VOCiH9tCq+oQRyKG+nFnEfh3z
czlzSQ2p5IrPwWwRvNgqoWSGPpZ2yR0E+ef75upI1VdWw8NQE2jgBoVrMAWHfrYvYjQoHEoHpmwl
DoJeZTdPV49s7JWOSASbahnTiiFVtEqq9ZGBVQgoS9lZ826qsKyrnTvtMxpeXjKOrQvfrxnMfWLI
dhWoVgQWsZ7ovoavccR8v8xhniZN9RtW21frFByCP2LvvdHqUM7IAHwUatQrJiz6ZN5amhlDAYBY
W4ku2W/GQCAMJgQmE5YveEB9YjSMhA7gDIBuiO6GlkRtpkeRbUitMjASKy4IhV4UtfnCeoBWZu7F
/IU9Q7WfV6p3SoJbUqlBVhdumn4i5aktWiBnpJOviLCVV28+b9hqdqxWW3KvgmX+wi2NSuKNXyGk
/U21C7U99UGUop1NLOJOmY/I0y31e6OntZ3WgHM+9haKyAfOoQTpc9B8NP580slFEr7+MFMHbnmz
yGvLtHFlQaGeyIcBzTVjRxvbm5FX+rgSQl8SC3s7Uu6WFgV9KTBN9KH62IuXm6MjqD0HEVEFVbgM
VRM5BgJYsXHVZozHZV6K3o4KqY4Mg7503J2Zat46u19sRi6hrn0U5GfmAbyAbqh6YuOICxUXxHMF
3LIK+kItjX8rKNa/ERGzQNllWFSS72ETBGVFaF1LdkFSGvvWTEG0zsvvqUFD/IXNOjYsOPNMCLN1
H0g7ir0vLI6TJdusiPAHrjUAbgzKHoprdvZrbxZJZSmIDBCqUQ1O6kcY1TXpPJo1fHeYFjoK/qBA
AExqU+jydRs9agNwu7RbMpvLT/E/OvjnpZgHUpVXi6maTH/hBZQTpPJV6cTSYkZgWxEbUpitJfTh
E3tSu+Us1xC6JrjVaY0DI8TRgtsHsWpTP2Ts6c/nGk4h7DSHlxJyuXapWg3W7StSJwqBf+vGNWLK
lBnI3mF+ncjwVDB2Qf/x+oDvgsLeGIQnb1Ls1Z8mwzpU3i8l0iPJYEIdEt4GndqEZgvie8SGwpEd
DOaSA5lLdYkwsObarkFsJWq77hAHofPXS5QlaF/Uxa+OpXMhK6o33bJImNdEkXXC74vZqm5OWVzR
OIC68Vf6U4W2wBI0XHZufxyNhw9mv+EMsEovjAeWly5h9jY7HbvkEBzSqzxEX7futqPMCqgzzJjR
hKD/8Mp21WUPizTrkOdsgCKh/djwJWxlKBNnK71eDSYZNLLwm62gL5USQhtuxC+2zjbLla6pW/zy
SDIV/yiBF8K20kSrg50WbJUYQuokSD3AGsziQ4gUWGyCdJgak14SuKwqoXhLtQjF+B/0IVQ6lrYW
IlWOyBlla07QKLnVrLgvcYMNU2UGkJdVbe/1dAA2TkxXjB2idR64KqqxiQ6Y9YJLiW2pw6PTwtN0
2tz/DbnCWvcFP1KtC2peQA3f/aMTdjuVAZlcaYVkeKK86Rf9zJmOvQiViplg1NDRqTNXYWyCOhvU
xlCCiVw2L/GfsW3SNJpxJDOUmaeNueOVyEHSaqr2HJkv2qywsHLSFy+TJ6RPVV2uarpvt1v9Vqs9
5HnJGqoZXH37vx2tbnrtSqen/NpxYHF0LKvtQBPqoTeP3iVlBLqAZhiStshwyqDVU/vFNj76ehu1
n7Iv6J2ccTOZbYbX1lebPH0X3A5a4Rhzoko4SWoYz+oThH2EVOxbGRWli140U7fxo6+3+HoKPt5W
Lho7M1mLNRZAW5gXkPpzGvhlfWVRD/GXBkpRFXTnCVXPzKz2uPCXGmV/H7FM+AFNACS3+pJCg56h
bIvsbqLX09AKofOId5LNv3p1V/3C8krSP5DOmry3vK6en7pexkqu9HGog9hlGmk5S5Pxyy+60nDU
SdJvRtBhEteN7xgg8hWmRZHFZpikEPaAsrwSTgos3BqxBzpc6h1IZP6z/yQbqwcjjsDxbKwTnpai
RlViCdwixwMe4IU9eQMcM4zVR1vKSTMtZETGxwZ4Om3L8zwIHfO5cm55C2jL2AZEBZZyFb3otzBa
ZISXvs1kic1QrKRir0LJWbS3eRbachp8qHKSgmPdvcwH7qzNRpFv/4xL9AJVmPUxZk6khRemZ0ib
VdMaVGJRIFBhCuZ4DC2ZsOf1yz61S//4HBWrIdOKPZZ1efLQPe1PenNwelz6GRVKtRWzHvuwzjRb
NSKRuiq8OsvZ8tjZs0ou/joqWg9fIkCbwxafFKQtcrO1ndv46w99MeSKNMeU4RRWw9vwQBWZyXPk
6rmntaxTzphjMORhRakj6hygt4SHl/+k424maKfEEB48h5wj1QK69uRh5E+yYtVAni9jG+Ft0E+i
koMMH9UntJb1LCT38FNwEptOEe0+/Yn80simJ0rXh0zrpCeg7U1rsFrmpLhFJZ977N1oEDgxdQXz
Tv6maIjHpM1eIqdSCvIJ1RSOG5OLhYluF3oskEhW+HaYgTqe/58TFeXlEAUwIZUjvwjVEN4SVdVY
rDcFx/wCAcodTywtCCwotyAqntSUoB86IG0iBCDjTo5eQ3B9cMUE4wa0nC4ifiU3RvtBdBZBG2J3
MC1YRXCBICOb6jFZuwlIU6X/BgBmwD93QSWAT+ifQ9t8+2WEh25WFQVCFbpr9E4+jaJHxbCBpJZq
gvN5RWJNBgmQTrCjInjG0OI5zU9U0D6jpbceyz0mqEZyy2sXojZHtGHn4x+QJS2u7Ehyv/wely8W
3w3PJnSPu/ZUHMwiCFuFOS2eoCxx6DI/QRKn8EmbB2kmmXrsjs4vEk78Vy5aj4GQkX9/lswR4AB7
kXLof+6b56bHc1DBkGIhPQXyAPwbqy+hL5oomZ1HR922VTbXLVjwWSheMB5YXJ4z2Rfv6Bpgy8LG
RqIIibTDtwL1glq72pWwSKIr6LGIFHM1YkcRDdyZun6t1uH5vKwv2BU0JACrgagGIVwJsAxg8M5q
QXGspcJVnUIDQ9kzwIWODWaDrijOtQSKCBxRZerpHuz3mI5cUBV59wuRJOqGIGfuX9aiKxRNEE4W
YAKSp6ov8QcLesDJTpmBltVhaJ0Hxy7yNzAJhLbVuLo6dKUJ+f3IrrVjMvy3LQ7DKG9BElPogbQT
4elAzIQTSJMKkKoMCUt7U6h+M/nrNSSVyzYfY8UEr8awJTNGHEMDMu5OXDZo4uVsXEC8RewXACW6
VTnSd1q+gD0r2scEOVCFpH8IWkriUn+rv+FEZFXxeoRmJtHRnLF97mg+AJ8tjjTX4ebk0sd8z9tr
0NFo+gbQEe539PTYgIYBLwbc+M2TVCj/DcRY4dbkVO6YMaWtvxF8MDjYlZhQbUVtuyNxhsy30hG2
lfAamf8l7ganQF5OJMeoAVGMqbDTaikiJPgrJExYPpgkXDc+Q2YFM6wUS3MsFVIo2Oh8GLO9ATwD
5BGI1V30220wi94P4FHQSuDUXzxMQIP+y2wrb3fgDyVe2+m3Fiq/SBADcY+HaGZEYYoUB3aGcALm
rcC0urDVGF1fMYhVWr1ZW79OyRJiWj/iwpwoarUazdbQAYepYz7F/z6hO1hJGEO6gz4ANaRZSmTY
KvahJUp5bfwAeBn+DQkTOQUwBbACpSTLESjJyzQCARdcYU0V0ogTkxiQF3Slu4aiHwTSGhZCdHMV
7zPImho7uGgbgGOb/iol2JMMXF9iWkk45CguNs+MfQOKgKQt3NobtGK0APBEwRqlJiGkL2sXvuAU
6kkXEEwRazHPeHmmzjExPeeCYenU1OFMqpSKOKl14QUKt0VHQZ0nDEbBgA+aB9r4xvSMisGF6bh/
DlSl4lAHGjBR5wzOoxhRgqPfMJoxsnwnkdISE2rKzgdJ05eV68g8SJFVQq0/c3GzmF+JoOnv8KhY
EEtFTDwSL1K+QG7dPxIoOIYHIVeFhDvH8hGEVQaOMKYX06Tr57zCIlTuNgfKr/MzfjJNT3B+qLpq
MK3QTpC8rOpPIdqoeSpQgpeKnXCwN8JRMyh1ZSKgzngj9GmGAn3Gp0CRgn62g/Bos7QDcrGsFJi1
Um0Eh14hffIRCLpaZ+vGIBTmJlPQAysWWpvRJ73ViuSEPxJ+ZGXngXJB6nyH5WtAgxZsgV16aWOf
pC8res5fuuvS3B+sl0gnDmjIzk3ML5YNBRFBiBIBxcXIr9bUSorMOXmNcPX9kiac5Zt2WnBA6W5j
pzHWAK8tMJyWGNelTMgH94SThW/DcxcjE92LTn5Yh2urZ1XwH1bhY9wIve19r5BNCboar96XSkbN
rc5Ha9M0+J8CcWW7PyfuQnD6ZGrNV9p/S23E/R7z0yofrekHC3Lt4nCTND5G6WBU6gxZ5r/Hxce6
4yAJaQ/NHc24U9r+ah+jeLXeEErmjSuAQDXa9bkgBjuxnyHLv4aUXgBfnE2Yn2/62+BE40q3EG5m
H3qMj4j1aZ4m+sRomHd2feYPb3v/0XReS4qjSxB+IiKEhBG38giE8O6GaBgaD8IIo6ffL+nY02dm
pxtayPymKisr006z8ZOZQw0GtDvOkk9L5V0cUr1Lc9uqQiSoMCYWECqqXp3aaED7XFNdc5n783DE
VDLQi34Fm+5dvqQ/u39og4QqrIiBbNBXjJVT0/KvAbHiYBufgmtwx1/pQ25a6VwnEnWyZtA+0m3v
unXK6xqUbOC1SufS6j0Rlr56hvqkJ4R6NdqUJtW6Y9F7ia7gZIFz6iPc9x7r09kxJ0b0ZAGFyZY3
i5/Tv/pvgez2m+VE9JzjQHJztAdEx1bBfNN8NKbIFuJT+vzFBjgxj25W9645DKHazNy6Oa1vR7fa
cF7ogIChodYGZxStAKObTeAQremmbUwk5i8ZSVyApcFY8i1QZuwtkDT+qUHsobmrK8ezY7vWs8P7
zqXftGg+B58kS2nzh5pHmQkNeNVoMV0EXIf0XqGpv8neOD8QDG3dfd/gl1zan0+4bdOt3K4mOBzz
yCU1XQL2BJXb4ezy6Zeiq1/r5Tho75yMsA9n8Acda10ifBMBja2P9eVPrepshzKaN39R6Gs0nAWC
k71TB0UfJOytSakP+32AxUyfciSB0R6j8+Bw8D+oNXXLfRxHe1UCT0DdbEmFNDTXt+4CmZvHv4In
2D52vVMHo6vhLVWPPFvt4JU823l/O5NEPlBgUAmr3nVSCk4tG7F+XObY/kAb3bHB5HJJuG7egr8R
hCCw3PjrB/hwt4RS0F9FlL5tIjh1FKsyCnrxTYAF9jxExiwz2158aXyeW5TOwJcb82rChoPekhJT
OayssdARq1A1gG7ZxY/JgoWsEMGeWvGlvR0faClj2xRNv9YuM+LoatjTjL5v3n9t8orJcWqEz+nV
dh87PK9s+IIHwlBle/UVTWr9xe+HKKEgN7yirM/jpSzEpvVmhVKZ4IEnQhUVK9K031X3SQBOS2tw
IjPQeRvdD6x2/JBuS5qzKUr0N3Orku4hrBF9/rOqLCLIh96YzSvG6rZZpDV/C+OFNmNIIcl14VVn
1mwLxvuCjgESdariem4WjsHcukYSReP0ESHL2mS4OPaN2LXiCPRijOnp56sicUNobIy4lkgphKVu
o91q0cwaYwY4VJuLwMPmfNqS7R9MB1prj0ztvf/bg9WsQkygiGgdgHyY4YnxqIP1VEdkExNQXMq5
DYA+KamlF1Fj6rVaLdA0uhdvSMl5KRcO2S+FIv30ptLH1KramloERdFATccQVoibCXSA3lWkFG5f
mQvU1/GF6V+RRao6+3Z9cPiCcibeR29SGgHRAu5e7rgG3I/1havb8SQR3rulLqG390+XzbE3njeW
QYa2PChmnGELeE1knz0SODl3hjfBzoK8IuRfZ1Gkf5E8BWA/b4kKYvf34R8nZqAq8D8xfPi1vfvu
NtqSyrvCVap1qs1SmwSAFzdBXZVjqG4wh9INsDCJVfOcqOrAx0jN7Q9KWVr0k5WcvFNhvCFAhT3F
bSgErApoUDDMsqbGZ9Y9d+XWt58Z4FzS2RX8T39oSD9ms0KvZj190xx5xtKl1juw09DhfP/qcqjm
Dc61JLKFZ0KbkRofv0ka2bY68MtkSTKjq5Nd/ZE8FCcDJNDQ7AzJ8Unf5gmw/YXy+tVXz6kBwlfC
XUM3/kLmI04fNKnmtpeBzHJ/F26rFw0i0DTgNFTsBepKglDVLFR55yqzHhFxVbXR8mhFROqbPl7W
hZJzGwrTk8Trzk+XfzVIUAzEMbm5dQ8HBWhcRh+OV0vPrNzUTxe+SFWU6+EW0gM+nSZz3c8n+CFZ
YiwhVt1PliriNUoZb1aynPuju4PNCvUSVfcuYykaqzMaMAd0i9eB/D7ICDDuqDTJekQUAzEaq874
83UdvTiPJkueRuw7oK/cFd4CHgRyQ8hCsFIMjQQxBfrgy967+R5uWo3gg+VSA3MuRF84QVUFqM8N
AzC1DxEa+3UOfqYqWR2Idd+szQ/OJ3ynCvRFpCTuodTmHP8VqLQKoLqgxiw95nNz0y+lm77gO7xP
sDxVycZGn3TblXx8g+5mLRB7horJGqLniXlY22LujUVf20w+ALhGmMdYU6HULN5cuasL1mMvBWB7
sRFaA3Etbh43oYEP2YVjlNOx1bz4eZx5t+DTz1Y2WID/Tj/9i3+cFqk1qMzfqaqBORFeYM4vEWqn
PoIGPnxLNBqYL8tFBy4oKxLB7C05U55jYUBBsitamtlBYLHdiLZt7ZVos/L5GoDUY3c0Zy9osq9x
1TYCY/JhzZr16SLU7sSyx+ojIf23yRbCC+R+dih/WtTdEBtAtXDXF/cJoBrpQoKvGJnDGP9M7hsy
h8hClHg1a0ubUPGEhqsAOgTkIBX4atx//aASx/yhzK11DlxZYn2guUDBKDX9PtTc78iJdbhA4yOt
o9w97AONCvZcN0GfPfivWgIN8FPJwppJvX0L/o3FXhQZT837wA1Q7OiOhr5IrP6lts1PUDghqcEe
FueXFnOIuC+n2v2FzShC3j9paDYis/9P9Mdrq9SusuJBg0zy1iIPtPRpVdpoajW34TYsodBmNRvR
u7v4OSHSaSZaQdFsQ2lZi/OJqfEBY5eWgSaTTOnMsJyWovJg81tJdjfnQHGeL2xq0curpiYLBhDx
PGfvY3xn7F+MA7fcvba2VDoa8DCxWozN5S5VEnPyaq0y0yzCWjW6QCz6I/8e4fLKI8IkODUJIb8U
VnFGBIOIaQIxFRtzeB8CTy78AH7UJngt67TrexYWEdrpdD+50m7dszvXCLgmvEcW35Xat5db6XCz
wr1rdMYqCetGslMk4sRqkdNuoaVf3ArdB8yFNO+FAwto03T9MHHrrLivH+l9aflayApJYDG2aAxM
JEOZlNVpA+xAlRBxEGio92uJ6tv/pLXKx7leqwWgfqQUyyTTuNjiQ0wczfb4iokevFOrFOXMRTvR
XLizUbLs6LNZkNiYs/b9V+bpIvcjV4Xs5ZcTwRmpKyLtNx3SvzbtxQ7Q3BDoQxlWX+AolQEH3t8X
0QggqkRjxtA/22Xo3eFxktyJrCqODkDlr0rpWvAbQ5GmdcNEebb5d2kIHvFvzFWwPGoTYk9Buonl
nuV/sEMQ//LlxStugkUIrwGZWjqVAQyloc/CSU1CbytPkJ4kRjxB5S9D7ALAEIqMum5rU3HAF1TP
kAUhsXhyQQKeOqoswPGYlF8WBawuTT9B5Vsg7a9WysupeYHtICZMTvLtQBA2reNKQ9xWH83sgSWh
klCIONBtVNsTCM3Zfml+HDUEKzQQOVFLlJR8+SQoiKI6SltWBYxvuzU98WDnBKzX5Ctzw94H1Qib
dVB0qYVxhdAkPZlenAd58odRGUlNxQJ2Ze3LqQhJKgNRmx5Cd5RLMTdEiPPeQ6mNyqqoLX9rjyIt
SC2mmxw6WVvD7NlOGlMYSlqgVFYQGEZrOkcA1yLLgleJ0rH4nVqfVBUX5QShET5QZpoqASgo+ONS
3im2U6ooe3NV1ORAra8LgXSBw9apY/6+2WgffDKRMoKx+k6rMLZgd6mu4mqMIlnNdk8dUpdmJaZI
iLZ1LA9pGXJr1iC44aso+Oy+QoOSDgoLwXm2JaHBRQ8WBbWq7VTaqRonRBe4cJRhpkCOETOX2wRa
d1qf8P44JX8MVVB7wJgvzGB7a2H4Ko5Jn0l38UoYxKUPl8ul1uwGmqXcP13BfElFgbIoStxgAwKf
Vab80hqqIND1iGoT/1dec/ILzCKJN5y5lKu5N9R+BFmnHFdPiKOp/EOtb3ieSaa68qVuyGvUjqn4
8UvsEbxN9CKstUMtJm9P9YSwfw+okq3aDrUsurcEuJLiTPpE6RtG8JcUgBSEat/EEdisqDBHbM6w
kGWxLlHad+xbFMX79Jv6MwBUv0PTG3X3fp9xRC1NrADF7bRQgbRcQhS36ZmiRKpbxUYl218GL5UW
YfQMFQlo9k/MCJxkGDP1fhikc480pDQgt7FWpcFpnKMPfBq/WQjGrGTfVUpjdb7Mgd6/xUtg929F
hB68PyAXCihqlViJ/5QSoF6wMpBoKn0KJMGS0guyfmjCUjGQwAKkDp68RrAoJ5LpOq0RtEP5b45G
KFYvuBlWcC5mbKTcHJaj1nROcxITk+mm9a4g6rPIcGEEJOMxgsrtejvzPnCbiTtKhJTSRrr4WoH/
/XMjumOjiPifSIzCHbLoup4WIZTRt5rX6ALqcm1VvR2ZcolUQNsGK+KGtppxGaX3fz2ab2kUZHXk
MSUtqPWIqSAcfWUnQo5ldl0W7ODkH+Lbb7xoMCqSEyzrjjEsJ5FYQmPE8KFMVQd3NlYkfMaNIymR
gGVEt2mpiXbg+hHVd2IqtkDthFqvqSYA25neB+/sw8wEK9P9boRIvk4/wW6YAZ/7dlrufWXEZn7n
4QIlwlpUgNiCEiGxewWXjfT1a/NUVfZfwI1CLodAEFdlaFgPFiAgDJRqVfhkqdBEkU5zxX8O0A/q
Fzj5ULi7pYLzHmensfDKE3BAOHIw35IdOHu8HajqDfCXPie7tZybGz6dcDs3nKh9FDOmDRsym3Hr
3sqj41qs0l1wzTwgpWx0SA/0GlRap5KHyXhvNILk6lNBGQkUViGHkjRAv2QwAEoaqJbS946RRVfK
ktgSm2xjnaPhyFM6+zLerRMY1g5Bhu8etBjul+fWa1YbWjeqb5/ZcZK1zH+Xh1cbGt2c6iY05I7R
vb+woKh5dTaNDe18vGAPrY40WrSTQOTsbgeSJJxr0H6dYKiCXkaoz8j/RLYw8JWo+6+B3ymqqCbj
P35fmAdvOwdKgBcW7XapN3OJhYgI/Z1N3/UuPTB2oS2XSDl3B5ekzCi79GNHZxK/+ae1G3yWL8LX
JEvOo82g1MyS0kytNTvy2yy80cH0nm9WiAv6lQjUGYIKQC/IdpqvJm0KldSAVMfR36sdm54coler
sF/yqdHC6EcPjqm6FtNJiR41OAosEJAoLbjy46sM8qBxYB9XtRhBmqgKhgLiTcHF5YB/VPxak1uv
ciT60ypDaxNVdMIepYJNs99VpRNB6WTFusUdqnndCWUvGOHjDd99T7AdArLT67rS3qyia6dBqWwG
b1oFKknjNPnUr3pMKrs1VhG6O0O/ozvKoCm7T+Aygf2qj7U5WOFfulQfAOpVi9JxxNE+ttBG5F2q
ZEHAxdIZJPqvlvADXXmm0lebcnjFW1AGk5uaJYIyXOAS0/WYbAg7EdmHaf6CvUuDvdQl5CbQoKF8
YaFDCEYOHq6NjfXWYaXSCsZeQFcvCzar/pttUIVvSuPBXKnkE1KA9O5EDeC9WrFVVNdOPlySjdQd
j71GWzlb19ljnys5FFG/DJw/2TPRduYwgdP5fCgq6YlHIAIQAn67OhshGwBPltRVMQUcCb7n/ukv
LatYJsfK6fUFixCcQxkRn3f0tENp1ZzD4Rj22ZD6IA3s4pyaKvti1ihbf7Rh7bzZFKE1aMvRXh9o
J63FT3iNmFr/7Uxs6+xB1G/7XZ7sjidhUALv97lcqi9oIIL7TBMvaMIrVHODeE0rFBc6sVKHjRvT
+B7H/kycVzGn2Fi7faac1huYaVK+uMHoU8GDglHh8/23yR2/OtHQIVz5tBRW2nqDFtRi3IgNSkUF
CP8bk+1tX3VMavjddXctISRJoNr/6j6fsWYdAiOXx40qIGpzrYKe6iR1mqL1ie72R1GhC6TbDqmL
qUyn6ZMHE9U3NNgp1vb7rGiKOxnbAlEr/P3VG9Dd0e657hOo8qEh1fpatyvJ1hVtFCrx8ipyLuzE
4ZrxMRchmx17GkjbFykcOAMEt9xmBcAlHeQpGxNQGaWtYywa5EF78UugAePeP/KGgErXOmjyryr7
bdKafpssMOuhaCPxu4QoKfUIsvggqE5JQKjCYNMIgXKnR624goHN/9IkAMgDgRzQFMBKh8CfNAci
HsmPaIj0xg16PdBAMKGj++9f1ItImOnr6IFMrUmfKc2SjgYGG5m2cYGGX5ofk6M1Jj8WrCM5zgp7
27QlItt42rpgJKGtTMxbbESGyubEHxOLx45V1FsSU5/8lNnIRUx7NN21IsYa1y5i21BtHbT9wxMh
htaV5OEt5VcUYyoOFIdBwRQRo1JBafQFBBS41JKBLeFshKuQNhjZi9RgTvbDIb88n9+a8+BLFAJk
YGb8oQxy3eUkch/si4iRqYhmBStaCuVbxeohcHmKQtZQmC65ZusTKhLJlwQiPRr0KDCrMqgEH9SV
CIO4BbxAsKmgoFJkhFWnpxQPjUVye3XYTBkhylrH4v6RB4/5EXiMxf2uA0fnylz/qcnwL2WeYoDz
RyIrQe5WLRKgieNjo4D3xZf0jXuOIB2UP/go2h0Nh8c7omHmf10Cdb9r4JdGzxhGQUDzRhBMF3OQ
BSidQdBnAQrbJs0zLMOUfCdqc9DkYB4XbrXHzeRHmj5UbDHBQrMYfSod3fejSAGqKqQXWBzC+L5/
0idQ01SrKVTzWLcCKaSUGgNo90GU5oc3vk2FuFcHpajgWr9NnCdgrhsCpJ/4COSkwElDnTEOHQAO
N8tn/TuSYGv9AQVCCYTyqpNEgoo5jQnsdwZqpUoKRMcjs1NusKCaPD45/06tMkyCG3GXwlCeuvrW
MMgdov3mSyNAMfNFjGIibVLMEY//+2GMXVHXiD5h9IoEscNwPgOnZdJ90z04ci2G0PCMuAPaJjhx
wTch6SJ1Qh9MMtvKalmUZCOHa90fJ+s7zobrP1Uu6QSIL1Xt4/JwYnlT8R9GAKekXgNkokjVFiz0
yrsQauAsaHYMdXwozWiVEfsR/wXk8+SqvOR+NcGua6KjkLj+iDQ5K8MQsuZ3sjHfYG/Hw++7ozKB
pLIdrppNC7dmKkhU6WQ4j0FIcucH1eg6v/ZI+eSuZMgdXMms1p+tO2dx+sauYhRd46JpyAedp/GC
1aSEUP8Wj6nGv++uWnjUevKHnuygIeZhNtDtQASOzVDpF9eJMoJETb8mJrpa/VFur9RFfDSsEiIh
xt/P0Q3RJ+g3L/xBqmCpfQDUhMsUG0XKMYJtlJzpFW4wIQLdOID2yt3/9M305CHW4dL1/3kIXmFr
BHT4HlcRlYJt7h6A/5azUaCgUEGJv744p7/t9+9bOlX1qg4LrZTDkCpygmq4lN20NhvV9LQPNfwu
HeHCQqCIMRjoN6FhCHY6Tpj8o0EerhQWbTv2RfYU6f8hAyEKu6igfMdPBPzgnildN44FEIN4GtAM
b8DIEhinS2ZKLE3LFB5vTYSZv6y8UsfETARNcIbSEsAEuhqB/nMiAXkhHCpG3EcYseF/pbBDTTVS
/9Nd+V4QTrWiJOry9CT1PBTW/D0Rsdr06uXbDSzMRD+Bo5kwddEp0Z79p3HRP1Ee7Ot2fCX6mF7v
iG+pC0JRBeYD4xZ9h81N1RJNQd1c5qz79W394hTgMNxA4TV66hgeigr8t6lg9sVb+ij9nUJdODOI
20kHA3PuMJKEqe6A8AFdsp6pvgSSAX18Gw6YQDxgPX8pqWpg60tkZX2nQaObIGBlKKexE+eA2obN
8TgqZU89Z6JU+sIqxFdfWA1JSrky8unfaEHD9H9aIKPpbxSxHQkDIyvmwvqKJ1jVhSQwXKQAR+KC
DJ3KxFpHJPqhP+u1ZB8zYiXxtDAb9fYGf4mMWaOUz7W7QHDfhInBg4ShoAnkTrgzCrF0tn/dmpo0
mjJ8EL0FHCqSAelaSxPjTGuUCKvgeCB5dB58u6SeE10v1epvqKaHoU62TW83V+gtk1zxVuWXoEWC
P0z+v+mve8/v8ix0JugZ4gSoi9VFrHTlRlOUfuzK4Ykqoag5Fq4eGwxZtFeJGaXkCR9o6HFbMCbe
rCX+hO/KuyeKnfqopWr7p46is/+7cdoslV6hVt+7Q2vjYGx8WGSQjzZo2D6jFlPnPbpapPOkXgaN
ocR9EuCJDiCjiTPmXn5n9Fecc9iUdR7srLFaA9TzNbEShdw6VzXrnOHZWPG+Y2BQKTPoS/Pa3gw/
QTWUo/gBkxIlStsOXcd8mfmXEnhH5QoOIkRB/VfbtZTldsN6iOEKv1SOoQd430iANAyu1V10Hpv9
/YWgtgTuUBT7PYkZ60yM4ES/7Ze32atg4lIPpY7x4kscIeVm+tcdZugHg259mL6vg4TAEyrgmYnK
RaMzXT26AEr/Tb2MT05aRqZPslBViAg6q0sbmtHYoscIj/btTzUsJeId6XhiXVro9tVhvivN7KoH
A17ZRLJKWImnNhNtKnakWHB3XHvVCv9Jn67NKYXmwExvhCd6ZjxhwpXvkx4ZA0iOrXe/8VN0sugC
ojNE0h6EW2G/nmDdt9tqTodQ2d0u4SPU3U+30szRjPk+UvHLNNNgN6MHBDNhqCxDgvZSKdCEPKzB
TbcpP2BBZGlDfbr8FQySEvuyRnFVmOxyE729/ddmq7r6uIsexl9EMfReuGX04P+yQHyLyCuvGE3t
OrRGQtVnR3+zoioqOVL4pQQMRCm01Byr4nanb4KSzRc7XV5j5Y/at7Xf6FxYQWRfoC1LLYxwE1Hz
hIrIzNAV7ZmkWm5kDQu8M2KZjOzZbsS7Aybqt4/3iG+Q+CM5nGS4iWiGilyuzUSri5qoRN1gWeF7
npoUNzFf9uTNLod1rQt13FuRU4oW9NaICqiu7XKowf+OZdd+D9QFVXf3E21ybGl0s3GjA3kA6nZD
EcR05wOq8ARBesTMolih7YGZxrrVlKabTgQdp84u2RDYaf5taa9948uFij+N7xJ72H3H5raDv1IQ
aiJPZCoEF04NWStNs7ebQ6lhvQCD4kx8ZrkmrxCc1Vo6aWsdk8byzZeSg1IUtZUKC/yftpQcV1kO
AZfNmZbZv+6wvwX9+2/oBN+dkqaK/p4NFHAcoXd14dwA/9E0xsiDG0BwMQS90YpI1R/Av0Gk9RlB
+ybeeg8ttJDpm/St9qtP2MO2yvCI30t6YMHDaMd2Gksa+YIn1ZU6u9oVWwVRFCTQq82yaIkcJHku
RCg2FIUoD904aSQqtDomwuDkHMXKy2oPN7VJC0VO/dvgIHq4Ropqc3vFes+0qdBrpr2Uz0IIDdoW
pCpY9q6Z1uf8e4M0+QOiI9SkBReHWhYdeDc8SljV+RfSXYwNOEAAdeLoG2l30bbbn9khrPZBEves
8ZM3B0F4Y7JZH5L3hIuM6O2IxApgJsicJLS8J01f6b1vjGS4C5lhFxlrFNfDMqWDrXsD6sSJMuvi
y9eEIdKu8IbnsNr+bq3ngRxEoG+sH1jFIQdXhv7LtBsIPi/B/mVMt3B8axX8XJ3ApuVUiHlHFyYv
Pf8bN9+4hZhWxhNDy7rPEp/eYR2hyuRyEU86R/ZI0u+QqN9QabH6RbSGIYm/E0nIADachKiZExWn
y546sfz2apOwHfkWBV2b0XedWjXvYvxWcCUhVPPosqhxeL+2BYXOxrctcCfESPsWWXNovrERvXGA
9WBZvaC/Z4l0J0fRiBrvljyykrQ2XQwQmrv0OFq4b3ovw/vAgjAvVXEEZ+LRcWTtQQ8gnkpq81hz
4wwUMritS819b+dVET+qRa8Wilw3iCT14T9aPKNKpzRb+FLSes7QwrmNXpNS97GNn0kMsuPUZ7cR
hYJXy5w0ZubJcTMyVn1mfXYI3uEBaaV9jGzQMdkm596n9QgftA78fpbAstv4+grsXfBcI3d+Tk4t
SF/5ckti+XD2WQBS671qCRy+9DzfMKGSWfHTiO3p7jY0KexmXWlx1Izus0jPP2fEBt+/BnDF+HEO
j3cExnFGkGrAoFrQgHRyy7a7qayPmE1ctk5R6uYLqAXI+hjN7MDudm0eO6fT3q094uK3bM4+VEe1
Pb7Pvw+UCGYWlbu7v0iN6ePSuoGxBTycfYkGCtOb7Kxfe8eqd+3dqnjIhWzTVUirHzfbJNbHPdIW
bbZ54+HxclBXJTRudK7t0EQQtdz7WGTpuEPiv1EOq/vm7RAVn9TEEm7hv2G/Xlelj2vz2RSyYiPD
R+CKxVw1sGHVRdUPzmjnc4hFuZRE8LJmz+QuhkaHkksdFoTRytMXyru1MrxOr4QS0X66gDi1sd1t
08RULihvPMvy9zvn9Tuna4s0iOZYbM4+dEj2tnXvZbkXO+T34aXDjC6vs98qJI3VFlCeqWAzOd5t
PIkeMOPv7iefYbJFpJjW687RHt5haz0ci+rGh9Lztoyc94ZQHAs1apb4dyjHRuWaYuUakdJL1Tun
d+KoL5/z8JImzj24oty0wm6OLYZYGXV3jKL3goL5sH7zuWGL76yhKDrPutMlIthS7kk/XfMfIHrO
4g0B6+VvBwXkTCpNCHBd3DqTE807UpbDnLwf/UeMmF7O7hNWnk0bfZnkiHggexKxXp0ZBFKY+ReE
38o+jNn35JgCCtyW50enNoRjj9nc0/U3s/JP6RyabDRX99C1wUPzJo97t3OMQe3s7u3ghWgL/R3o
N+9GN3JnRC6iNUuiMTjCU8InOBscIXWzlUHLPmZBFe8QL26Ms87NiAqz10gqQyopr3rIQlH3q1iB
vZfomQ+5dKNZEC2aQd2Ki5+fn0Z4MPXwHjf2SiO1kgbduF7ePvYPkGHgzdtxCebj/QwhpFctOS5y
T6+le7yg8jvZrz/RhjUhrr275ZF1bV9LnonNTPOMtw45SHjj4WO5RDHbQCylXnOPPMrzVTojIB7p
kfUpOb+bPcPpZXML6ZpPbIJvNYK9FZwpeJwRQRtdNl4pxpvx5m26algoo6Hent0JAlANuwy3tnu5
eTsmDlSpuw+B/GVi7OD5z5L/KNLto41PoZm7JsVPem8ak8w/VylVPZbbAnFZ6Auo8SAQKxFhyufz
K1ExD/OVO+as8bNAFmVS7hBsbn82XQNRaOTZ7Z2H11OVTBRGBK9EL8RA2aSFbWPlnlGzqwLcBK9V
Fp2X5Q7BxBjxIbRiGk//tjaQjHn0Ru+O6W1JKh+0ZjA44+LjhLHTvhDbgPh1zeg4p68AGobtULW6
Ab2vsxwSkEGvEhXtX5jKp8qY/p5i/qr1q6/RHhGP5uXfEXGauPRyIL33a9Oi1tpIc3LeWB1hBvkw
PsiPJuZs0zwXUY0mAJagIrYrShVyuPj75gkf1NX2tmKdurapMedFh1Wn4KY8IRRycdm/R621sPFq
aNWvq5uRfG7NyyI5P9qfPVnM+/lTK3vPR/+z+tz9o0GL2MfdbP3npXOxUYu0m/dGes/lnXm+rmqL
uLGlAaExMBupUXRNOMZsaRs1BbLwBSyY1R5GkeX4DEP/FGa/5mvSSGzndO29HgRIdljNVmfsl+n0
qATGymigyVSaUxL/+Pfi7WSVp1O+1503BDrC5hPXWGq/6NHd4CyKMMfttjyWZ4pcdjcm926UZSuG
SfWUKSHE6ufcOZxmlhEeKqvLm8DeaVxWu8Pes5KLnS7Ow9ubXKZbxdL8EBiDRXSm8rNwTYiR3cvq
CHDB48x7GZ5gzdqw3Gdcv9xynxyScAppg6XJj+uQKV+wA9AhhQgCmd94SVAUHEgQAeklsTx+HHTt
qbUPpM1bjDNEJmq0hr+SHK0c+ErtmSq4oP1buG9b/QfJIlqs6Juv0ftz9n+2kQFbTK15IoXpxa1D
lU28OOwvITiP4lJIb12kPhu4+t9uEBr9VN+jVuJPqBUiMmUEtovudAyFNZ7pjWjQ6XNns3Y82AQu
4mRdTmY0GqBdN+gB+NNl3qOWR8PFtyQtIyjK0d6xxy1DiE6ORLRtIac0YeohIiV9Ot5Pe6CkENlX
1YgkzatGWJnKhLROV9OT6pFSx9OTXJI016Phoxzbq3tbRHnr4+yG+85uOEM4b9t/EhORMH8gwZeI
P2hsYb+n1a5z6BqoUfXNtmu2zxt6XrKCb623V925JybmuPaILrnzbPgfsuqX/6beeIk+8ITIeTOv
suTUURp+X50XC9ebAjLi3nvIp1Tl6OBC2PkSNTJnV3YLIGLYhC/eXyHAfTOpnTcDcJ0Rjae85z37
9KGF1jB7deq5mz2dY9U/ADvdvBeKyj0zvvNwAKarTiWpUI3Inc3Lq8wXCRwHREmpCuFsRF8FySpH
OATXfbThJz0bl9Sbs61Ht6/O3e+8cnNaZ1xt4Qhh5+KXO0VcuE6+9ct1oIXJlVgOHK3OptymrWG6
oLi1CeVn6W1qOnZuu5WFT7dA1dnk/eLQLlGT63AaBSTsJ/oDN1bTHL8x9s2EPdWqJNX+aV0P0hLl
biT32q9euVtbuOXZYVId3pAMqtAb3gAMwp/Jyt37+NPLHcK9f6X2+xrROePcu7XgGFUmiFNSmYbd
4TeGtVurDEx3d+vkt3uI2qFd9okooYdY/6rDcvNx9XJ4HsQsVJQZOM4v25J7oQiZnEByp4ggHkfb
ZINrZ8W78FTCuNQ0iHEJWW9BmcLO+eLgl0ObS7KlGSLJabkglo6n1tG9/GQNSMTUOlrEya9leXac
4j1Wor/2dzHfQvlC9JHeiXHpFtUIh4gPgME2PlvHaVSD8UiD+29uxg9G67DRzuFTEGH0oWqwxpOn
wSWupzUUL4jand2AxYc4uUSFznDKhNxPQhA49hvv83ENxgeMoJ9LvzI69UAlKjTxoz9w8p6LuIAB
jGu3kPtNhMP1C6OdA8f3c0jWt6HIz0dYg+Ns47+AF9LAfEXVzCtazeCwrnUX/8h8sNMmBEvROobw
fY/hwbK5dw9GiBeY6n9XoONULp2w3i40HdATtXFhLGOe+nbi6j7sEBJ8DIfbC3/T3R98sSIrfRo4
dp59xz3LoTMuj3Y01bEx921Ir684A5jqLjp5q8fHNR64wG+CwwBRjpgpSZriZHPs4E5pFeXn+Hlo
nddu/mBpx48uPq8fB99oxYQXu+ACGaHimNHJq7Mi2/5pdOb3Qrgl6EiBsQZ1yrTIvO2dIvP2KeWT
ygHrVWBJlDwWM5Lyg2/h0MCw4+mMT4egeKfbcW2Vtz/erXAqDBH4ZG3Si+rRY+3ZnhENwGRq/II9
9Hslqfutfhx2WMFui0Fe8c1FUhgUqqlPp6WEFvZfa55FynoT++af6NIY3pDJ7V6fbg4Mt++cMKYO
syox9huR26djANWudsPty5v8ZPH5zQ15wiIAjCMssb2PV6PM8e95D0zp2Z3SXVCBjs3OGeRl5702
nKvJck6mEVYmFroOI4ugmmzWMejG6MYLyLLNPdUzWHKv/rO9QB4gtEfbcEE16OKxXlXobsS7McEV
zipjMkX5ctslA0WwpH0r4dNGUa9nxFnZMxCgCmuAlDjuuseh5Eas9jl4Lyujx8Ixf08/9vx1arW2
7dpo0eHqgEMCZqRdd74tcJ/I47l69Ye3wNi0Q5NSXAnyth2wDke4jAdbpYQ289c/0TUzuGcej3tD
xmrMHw0IbYezb7q1McJSIY7uhXsbcp7J4YqEaWUSP3uv5qJVaZ3xsfpSxREnghkQnfBGozw4+dBN
lXk5Mj4gIMDFHzxCFviRQZWyV/lulE8z2kJ7lhUiGAPh9oR1CzkFvmrXsAy00jqzltEQRDvBAS5p
CfHxc2sRtIu40Zs8Nw6QgZwastic7Fv4lcI8rH/8HA1hWGsWMFyD16/tgq3AWaQ3nNJ7OXrE9OF4
kLDeJ2dHsZjgfts9mxGZwmaNtsFiVp5YZT9DRKEUVSGv9HnL5xVa+9j4R7NzTgL2wraUXAiwge4S
86c0vTXroO3N0tRGYwmn4IQxsqAFBqrnnGD4/Ilqj7D2DhrzDSTxo8drO5qKAYjVZvaCbtUs8Afn
BhfNzHZrlrvH8dFodl23yxZTq/azn0Y1OHVPO2+BTD9u6UBIteCZtwl7F078NllRfGPf39Ol3HuS
XDo1QmIaxgufzXrFM372nz+nlW1I//q2JunI3Ora9Uu/545VDe5w9rZ+nuYT1vtF5z3iBwfkn417
tO+bnk12d3BKZ5dgxEAX90zzVuuGaPJh6+xSZcnOkZLLEM6Ky8XdxneqUs3TPXrUgTbtp2vF8Fjm
j8Qa1S7MchBwa99c3GNi5AOS2QXANXEI0TknXE4Q9O1ViGHQHIRoOKgsf+ueSSkQ/lwTMeYs2Nv+
d9FvsOs8N+4ToQEpTl8m1wmXNyjNnsS4e/c4OqW9Krll+KCXr3DYHOGwueXprv8cAiTShAKiQmXW
L2aE2ihZtuPz3enUQXNuXvxzyJyIK65TTDtCqTqcnUEj9zYvp/PTyX54/j9bBleJIEk91z9ln9QE
5wUea4Am5IRt8km8wiyQugK01oszu+5+sp/6y9sc2pc8fPjvBwSvhuOTvN5A42SAYDeodJR/y64Z
5M2fYn7xBuxm9F9Uh/9Eo1gkU7t394vVoWhW5mWGFYUd3zoHTz5lH3JjbpiSUuJ+BrTgQZl/eNA0
G8KoXiQSzsMMSvvWxfRtO+j1St4vOA6OoBUaZo6jXp3A2/kAyBpw7l+t25VA93p2jBYepfD6UGMW
1AWlrzTjEcUV23knZtGutWolL3okWz/ifq9Zyp0LAR4N8A/3GdI7bkzACwGnnMHG+/XGjWgKsQS+
WDOgbugLv02nc9E+Wi1EQQ9BfPTr658apTXMUpuMDNrxUSdHpslZGJxTZRcwqj/Oc4S8/eTD1okm
OuqrAWSVBG6Q5SC2LHbqhhPIvaNfHGg0B94LCDO1RJdaZkgkBoOnVW1eltA+4T4AteUkPrNH1S3U
KmRTRGeZfBLv29UwWvR7Vai2Z+RvCBrrzqYzPRXuvllOyRveoTQwGMY1+i5IA16BScnl2LIK8ARj
ZnLi3mm0cT4V2GyA333EzNicqV5DeIMa0Q6GUFIfzp3Awgln+21Csl6AbMr9bJJ93Hx1waaQxssb
Jmhv97JzYGnexvW6Vwkav2X//o/k/+bucqeYnyw6Wk4b79V0T92Fc7kNC9LekTxB6Micw80h52BI
0UfdbwwJOvfu+R2gqkg0Q4cN3cJ3nCycOtJ+hHJD+jbKzfsZaj50/BBSzgeKTjGgZWUJC7lB+97j
4f27LH+5iWeiXCYjs3cQlbpvG1yOqEy30Vxuewijhzw7aKFED96hkAw7ydR8wAOg+7tOsg/kQW+K
t58z4WhfpSEkX/5H0nkuK8p1W/iKrFJM8JccRRQTfyxzwAii6NX3M3dXn1Nfv927DbBYa84xR0B8
GTTs6dt+wZjRkCBTlsGauuIY5aZpzj1h4F45Sq6v76PsxzRgiECAnZXPefYoI0+EPJbkksLUfptB
1vHvJ+O70iDYPY3sfUIx2JWfFjbMG89HKv9LGLQRBTrFhhoWJhKtsq6NYetQkSqmaG0+U1ykgKCo
EY1YSGYi9j2MWpre2tTw1iBkQaN6GXEd8o9gdv1QiIWvyjk3ohMtAUVuIOm6CNGScv3R8ya/r4fU
UicdntgrzKpB+olaM3gXaHVMBAqlcXeJoS0DdFd1HFBH9qg02uPWy+AOnI0TzOpn3NT3H7cMuqfp
74x4i1XBU8I2NEYKHrGRxXJVfZ4svxOMAYz3x8qkM9VQKHqV290SYwWllbyVb8VCDq8pW5dK63hK
Z21HdmpyfhScRNyvEyi+hlwXszsEF8jlB01Eb/bLanFwqfrTW5XbZ0pGuyqaamFEPc2X/9ekK+c/
coHy0S8vfXQ39BgaG9uNZ9YbESnNOz7DOlgITJyO+xl125Y5T8yVzBiyeVB1X19ThooRZSi+gCdx
lvNVVn9Xd5T0s1jakLKOQpFsOeeCkfeHHGTGMkb42y+sX22+f9bgOCqaXsXE3brhoYzhRHJxXMNd
GYs8XeBuPX7sRAUGprbQEviNYY6RpOJZYXdfTEOs8xoRBjdmnp7BNEuzZakKJU4zxVHHUtw7cz+a
9aberrHWEAMXiWfWzDeTbMQA0ck0lie7h7+xPLZfmquC0Kt8/g0/8OgJnzGBH7hNMO3ZqM/WT7Zj
8nsodRow1Ws8BjivraIjEcVfnY/D7erMOy8setoXXLxJVnD3e1YY66bF8O9AnA3D1Pi7AcAEBQdE
AtGAXdpUzJPU29/Kv3etQb1qMglnqHIbrSY1V2T/X+Z2OMXHe8g5wkb+yL46fSVuyJNlUMBrvqec
gxgk6TD+iz0v7SuI52sLfE+7Ig9AwrcZX8dAFKCiS4vNtjfg0Hp8pJFJrsRqc0gara7xpw+8iidu
lpWDppV99jwvjbicyp5bSZ7ylR2+SxC1thiD9zHmuOm5Yn2Bcu3rNaIg+XDpzRvbJG4jpzl8v8a+
Ccg5UGF1svxnZ45b6nb3mBzGIok/O0cWeAnYMi2YaD8cLWx52jFsjrC6xhXXSDRmLmPVXaGSqaBE
UakyQcZak/17aToMmziHAVYIb2Amqn78JxZM2NZiYXE2NY0iilmld8hqmC8M2chqhREDggri3GX8
LD5V2lXQqx6hhfi2QI7FXYAIEKMro9/jVMuamwr8D/TmeXBYtvn3aL4wzwEzIVfI7DaYwTgNfAt4
slfMmyjfddCkg71v4/lgJAmPNcuUVV55lIjjV65fskcOkgS0LB18/pSKrqUELyAZXUO2SAAJOkmq
a40eEZ+Yz9Fpc6qfFWfw5nUwFtsmDxPskSExOhYRGfNLTLWnnXh2QXO9pwzuXGA8rxZPD8epKv5F
TcpHUKqgRFzB/HsonqHp7hqNGGzOZl2f3eJSm6fh6z1aNfpmCx2yfcc3WDFBgP2L/xkr+qrh9PeS
o4OZBQ+oQF8OXgI9Oji2QQStqCRmd7bCi4XRJV1APT2U5rIymu2QhcB29lmx7MUB6FbaKhnJlGfL
H/seOJ5qEqr3Tvz7ePy+s/bBOG2QEsA4siJuEQRgzdxuyQ2PO8iTdRF5jrZvsmkW7SHAypnikkcS
qvBtEwBmTL9OpU9aEUvfRQJaBF+6doLFZQn37v6v4bLvBuXDSqj+CzigdFlNFKN9c8xpzehGipOH
wZFK601eqfU7jCvwbdk0nosuvsCV1TUo+YHTy1idnajFOg2SX6g8ExrotShTf4s65pW7AT4gXj3X
YuBduqQph97i4vpHl950zuOr5RBQ2CQ2Z8Y6SB3VLZwiDBf0hiQtPY562qXoA5fIOfYAq6wUwctV
oFgqOZYx9EUh7p18mIV6+g6KGyzx9wthFxaEgAvRe6tYy311s6K+otvFAnNFNtVIdAItRc/apt12
UzAT2Alvvdu0GMtcZm+Idj+ELgUbxIGx7qOywX+xsrnoZ2LnlpGWNKI7fZd+RBhgrd4UY6U5BAqE
VkFIMM0afEX3uCh1YS7b6R9/C+Xni/7cfPzRO6A1i6vSvJeY2cdJGYOhmF60un6NnhOiDU+w1xLy
qP4S6pt297W+To4pWPngN9BDLVmA4AmD9E5KLNzLcY1EhtKE0/tudGcpvM5g/Xgbmv5ID20fTnop
fsKxDRm347exg4JujC+L2jdftKxhGxAbfyH44cLeFofwq/7cC3sc3DD7DrzU5lvB65O3AY2TMEJR
4mb26wrh5eOIG0J/XU2qSTkh/VevJsAMIOGAZsxqiV5ft9JYzb1a4Mem0f7a8CfYcASYEPThY3X8
r5U9R/HHeQ+hGLM8EIWXpobAvSe445bJVJB+EA5Az8myM2oO8zOAkuGlUtjq61h15pRc4HaWKDB6
yIohaNyE9nc1sG3ik5zNz6Smk2TQC9Z2HYjPKj8JaJ+yvUKnW27ZYkndO5opz7H8JI761r02ZCle
TG/U6zKkRKsC+U9oho0rVCIxtTxv/rSv2R/9FXwwhuAxXt4N5U25yDj0aTSEd3tFJfuChamuRNZI
2vqbr5ZfUO/9QGb92xaRpmr2Vl/uqv8unSoaUTEsIc68SsOLPVnpUEtg+yc4/tyNTy3IxTIXph7b
+jsAvOSPIDeOivgUYLd9pDIE+ENHCP9yxNd8Gm8ECmC5d76qn7Urh5IqE8MSAGuQwZkKqIQNAnvt
I6znl6O1RCl717PPqslUHFze5F8+oUmkSz/nc+qPtvkYYjC0pM8hlPxmZaIk/WRX/Oub4DJc+NuY
jowH2lMbOlgNdCXOZWyeqCW53nJrlouLKBohWX9rRy7xuzRGxM1Y6GLqUcvZXPq8gcH/nbokmXjF
mu8zENvN7y69bCicucMH/2ooKDlaNmpTPCRLE2iO1rDGr7C3PmccOdFAeWMqaBMm5ZSLVgEPseaJ
N0CH+taGJ53PhP6NSN3z2uFqqqdgB9N3aYxi740u32kFFcMEohk49qGZ5gE+pDcaYoMbgc86a+WM
tZ4PTAtn/rWtQ5Zpw8rAbPwvOxZ0slXWYdYpd77fMSrcnbvW21t36X0n7yHM+gWP69NXRHP4pL3I
li1HgeEdNy11p+nNix4J67o7k0ewOWGJxsCgP+660h7Xbdi1dIBCrK7+aM1ihCQ/yTOqINZY9hAj
oSW975Aq6rkGCd0jsm7Xv+B/TdbLQYflN8OKrKl6z8IMz4PXdEBYva5NNR4rWLOz78u4i/vjzWpp
AA4KTDke4/HZbYaPQW2pTHbEPHRmrHzGLAezA8WAzUnKf2YsidGjkzmRK6u6fomiiaHdmmw0UM+L
m88nB/GHeBBb1eGRoM7KaQNp646EMoEtB09sIkuZ5zywzCPbzsznqz64sTQBhy3UEVVqTLMoKUwM
pszQWZRQOxi+RqXatE84I4IrhFfcUZJy3HErlXKWz7Cn5U762+tMA8ZmJiEIQhNA+qgvA0P7Sck9
mDRPFCrHwqhKU9HlS3uQZ4zr4jbqHuY5AQvt6ddcdNGe6MrXPg/y9IZbH3PhlfYwGOeisfYbxNQU
1vlrdRM6+tWBeGjgQ5FAlcwND+Ys74wYHnPpb0QbX9Pr0VlNlHAMWpoYL2fM0f5wmMEh0FJBOH/7
Z9jyGdienrxeQfV7NDtHk0w2TgiIPdw5ccQ7QTYb5imA0K9vdn8eNQiOmv5p0drDwnmFtPlfCUAo
LSIyQa8wSANR+AwLzeR56/DpkDRfNec0fAh69hf6xiBNf2WT75OxOYJNk7pFJICgZ/0UHO8MhKQ4
t8LFobxt3TGYQQlIpetqbj7L18vCAJyZnr35d1/t32YUtcL/wqOOQd+F+B8AbdPFbMkvVoPWdPUy
vtTTheNKnhk1DfiIkvWyYH7zOKE4T+ZBa5xs/Q6T1UsC10mhJ5HK9LeqtpJTxxSgC+cKetbBcJl1
g5NoDArIRLwYWBS+jOs1PqLw4Vha0Ze04H9edNb+2KCU+ppVH8On67q9+OueVbx7vqi0lKRBjs0q
9GlTAQPF5UOS6VjtmN64D3czeqNpBMmGqqVzAiM4ZFfBUG7UXMD9vr6t4WdY2mEjm9HuArEsvhQQ
xmXKqhk4YXv/F7q8WNzDO4q/u4cJl92gHC1xg8ld6ld8JN/G6tChWIZuMF1Bhvq8SWw+mgCGVPFw
BGZ4uNUPY9ZNTt4BdptezfvRS9g4Xatb6hL5+9O5gF9SL4jL4rQYbWAIUhSJRzCMG9mPlwvKGj8+
nyG+296oxPkOjpp+IJBPsVfXhy7i1La/mH0OliDO7b5pDenB9TdTCrdOiMW1fMpGCk2mBOMOrKaX
UaUvECx79c7qzPjS65uf2B/cxJdwxXR3dVqcMOwYHSkoPOQvB/MY8CiPGUD8oKfkbOooG/lJGo1t
318dB5UJsIxdMaGCZBhoxiS36b/KI+WAflV1mHJPZGAPS/P2t9ykja2ZtddcASlUjngMOu0AAk+s
PPX02KW0eXnUrldwlhcNPSbnbTvW7D7iY45/jhNSrNiEf1QRxclq4iRzd97efbT0qx6bd9aM1mk5
aaNgGnlNjDz2NSR5YAauOFofu8E+YWW3fHJR3c5eufja/MGzquJ5cvmO89zrfEwFARZQY6+wK2xE
Sx8Pc0R3qACPWMpJQ4BonqkmJ5ZxSySCMZ+rR+fSclVQE4BYLMA4n6zkEO+XVoI1TFunJD+mjH2J
2PIFV2waB6QgmpHVB3F74WhqGjePbsoRj/SDS6mmv4d/cpERAt4UrYlIiQieASXdoser9IZrxj+8
PLphnN0w7saiBTpvl5EZNOZ31B8dgWbomJr27QPFsj34NVe9ZrDRanhoLNFG8tB9ZgEU00T57PDf
S9uzdATB1zHopHmQGQlYvkGuMX7Sw0467I92lMkcXX3gFl1blWd0Ftp3DRgjeYJXc+AvDLieOaxh
dbFrbis7bNrW5AxOUQV7XBCoDRjZ9Sk6cjRBXgqL1GVgMzradprdGCxQPFPKVA4BzC899JfQ4mfD
z5Mg5uHjS9GvTSRZoA8lZNhYiZKPcG6IhcYtbU4v6TyooEtgW87EueNAGsBviEk3bmUDBWafx6yD
KmsaZQW+aCB7qy7qOGYmYbak/o7FOOSnvwrqUorceryGY3rhANYfL4ZllYQd3WudWuSO5zECqbge
Z6LL1ObVKqusvmmiNnXpAgNK4qX4lYjn/xp2ulS18aVhlNGTlhwcWK/HipVzrMGytp9FGD81g2X9
oUoxUSo3LOgOGUWjUHP/omH0Ksn4JFQd3vqesE8GzR23P8OnBSM7E+CRjIEbBkuwIhKg5AML9m1z
DkBWAyiHS79Mqqt5S5dfWgzmkjpwR9foQ4jthMJ4+bj7zkAhRrX2VevJ1XPrWFsK0RG89GXOD8sB
bAfFKJY6/3sYlWiG0JmmPf9yHi37gfigqqxeFIdPi25yFtBYm+MxnbERtPVoXgpM2j9YTTohGsH0
NqZnEmtlMCANjp1Gd9FxgiO94rTim8eVdSHu50j7yexIjBTvI3KJvjtm0R6PeOkAGX4HWVt1j8Pz
8LnSqOOYH29vZkWlhTmQA3osjDsTmOadLLefOxM+6koS2h/o3S4IyP+auOMYGZUatqG2Iww4NCAv
v9zWkjEBpMJd1Yep3MCdksyDp6FCw6ItfIln5TPqu+2Xdb+4jD7DOQ9kcLLH7jnw3ydjRVisuw9a
WJjhrABh98NgFg+q80+3TsPfnofP2LvBl93lCAMBbWtyshOkpFEjFlnhe0sJid6BQtNLu5ICKe0G
NvVvxMK8Wz/Gf4718CHDuhugrqTxoxM2+7M8+2FPgW1LS/9xKLhwY014Fuyu5FObL8ZkVUw/w8La
0eAj0+9MuJKM/f0TtE5R5sMiLw3tY69v6eFHw6axI2VXF0ThMujiZHBe1NDCwQFAy9mwn0iIcKSi
C8S1CuYDvxH/RkHxWyZ3hR4Xop38wfrCWYZCdQdsAOt/zX4dsTIshGxx7y867RHH1UC0rp+Ix+8X
4j9p46avezzpGBYyG7ObBnOCtm5Gc56uUqSx0L5SxADm1S+dq5/ifIT3L2U24+qz3YLnL5oxaXoQ
rKMIo350/hI3aXmoC9iu0EHiDiOXxJJnFeUHmsAXYgDGV4lMIMY/CPcUqDb/mFeA9iC6Smnt2Hhf
3nr9cdgyaMSNNJY7txaEgAEigtKWe8pYanwGyBS45nwizHICZCXs5GAmIm/r8o9pnWPUM+i1vRTg
28HgjWODmQZfyapoH1isKAx2AOptOHN/cn+RbjTn11Bky62BfQujjzUnZ4blQ6PM69HmBTJeoBdM
P5nIZN6hNDbymL7kwWbco8/LKY5KUGUYgvR4giNMFnKuAxcXAzKNpxZqABjFdZDhSwiIgpjY5Iah
yMCZDFY+v7h7dnYYiUBCrM0yHlZ+yYApuwxFLsvbzJksR1OgX1TEEbAIlgECd9BaiazvGDdGqEQ9
DzmGFD9QnrkPKYCGru7WSNtFtjNynCbWRoKLcMR4SOuQ9jJgQz5SOradfZHWY1YWZUisGbSg8UaV
zVvyLgyq3Cw7jTT8HCW0qp6fVrfwXJgF34xRNpancIquZomwfH9McVnbiNvUdXAciuOaqLnngVnp
eFSyyUI6YS32x0dxr4GtjgW53pRrtOKVbbxONYx2SgpFC4t3DAbaYxTv8SO8YtwmTy2PLuSQF/9Y
zcSW7bBvjUkkAxtxv8lhD4EE/hS+hx+9oI7mjFI58z+cWTzbLOaIaWKDwSOwXcH0RCwqRO6jLsgU
otC5ZqIjfiN0aRMgJrKYVkAonvVAuSlL8TV7td3Dx2ugTPpY5a6s9dbsYdd8k46DjSFSpxZpcp3F
CUu0etaaabN3WmzPYqh1o/R7YETwjVj93Hq8OcuoGwpaDnjiaMEpyN2+27Q+kDOBRaJDdt09dyJ+
rUmvUiwAkTuUrGtSxH0Xa6s/3y9ZOK0NC2edNflJeOd8eAinRAzdhjEjPY4BqYnY0nROtQQjpAaO
Lju2hdrumi+bIrrLK4lbAOa3dlaPpVtHxTtUYbs0LU189FALwe5D5rSkIKrhqVNx8OjzPM4uY+Rl
EaMmgCuu8G+GmAszFZEQ3yNQyY6HbLbtcvHuyIwRyfiY8x7NEQmOiMmdhy1CHmXbH2wK9z5X4tx7
rCAxwXTVkXyFy/AdqB5MFOI9twW1SFZMCRvXFdq60Q+civ0QVyS7Gjx9elKnHraZlkFGc9sYu9Wz
blB7rfUhe076Ai+bZd+qFk9h03fB2FpGL2SSnAhvm0EZwqhL/IUFe7LY7SG2/dY0QNgMD5WUnJLf
gECPRe3uLs+xCql1qKARPaN8vawVbq4lKtKmJIiyuODd6uXugMryZ+YErKOOuqKFKjE5HJRtQ8te
2ABo5m1pUO1h9g1jfH3dHRmM4e46Q4pInTm9Nfmc57vXQ/w3OzFyY+JOA9bZ9OZ9XHVU8wP9cFVn
Fejfot4/gRvjRvL2r9F7fZrcw2JUeu8VSs2whUEV23Nahu893TEKA0j+SngdMjC/7Gs/T3tx3zqv
P0PoQ3umfs2jtcCeZSNSz8ULCzOorjqZs3DrCQbQnK/JqAFr9T9/NMZMnmhDybBQhuf1LpzdphB8
B5BGwTfO+hhP81g4ue/dc3yxyvF4pdD2f4jSatoDYI+F9TFnEOJnpAbU1qIn1vvQTN37Vgx8/EUN
LCAjFuLf68gXou8D6yQcKyXzlqkt2R7F6KwbEIcJeGnioMlWic0oT6Yce7J3iylWn/AagUJFOo5m
wiqNG1WoV2IO12aZS2oVyZXZ+r+b1tKRgEmmr310k+IG8sZgWWoHNjQx4ZCcvoiTlAGxS05mKpVx
vM59tMkcb/99BiFYSd4THUgJUrB0xOlA/A4ErMbCA22X/bY70QseNB4edzgD4lBJuODggT66RyEg
3nVS3bc5m/LBJVWdFplYN68ghYvROoS5eYuHGLI3rqzAE1jZfoyn9XWO4dcR+5CvL7ahXA/OFo62
luQlUZPIf1As/RkGEmfUwcBO3DgCCLVGw/0YbNJ8R8kPo5KghqI04LuqvhizaDqTfbh4VDg1Fbsc
E/C9qGHkwjTxjtagBWLoK9cefDNUfcwdQgomzndMGTiZPFyIwOk5Xqhz5KQU66TSwvVM6AEU65gk
Sb+p8cf54DxscyflfART5AQWu8PCk5BQqCl8Tjl1ToOSqyIo+f8/k5+VAYH894vqcPo1xEIlkAGU
ONDIjSSHDA4Fx9xVjjliSyGXu1DFXReLOX42M3FrEVM3HORAjphuaUIbGuML52MOB3VqCv2KUSH/
RpLfb8aXhoDiHTdsbQs91CBMN/hQ1ddwNIDx7OAYke2Lf/h0K/9yi/sLzuAs5YAfJIWEl94SMO/6
cFYK+MVjcifQw5kAUwlcCAkqmRh8pARoQn65Sd+7wHRSMeChf8ZEBou76W94dLZt0jWxdmVJqQzP
2p5YDGMuN4NNNBVfHhPiSPTndft0ufOuGO5dnG1rAfkYcKw9TCr392EaDdNr+8SemyEwJ2vfTPZy
iZJjtMR7D0thvuT0xgEdTC+wg+QakEzPdYCR5HBNCDQoDG36Rx0lO0EQUvuBrymvKln3TEbd/Zcm
V2xeMNi25SOJYfgn0dyXTalV20do6HggseBkKJRR/XCP/enN4DaZ5agjgw0WCrzRjHqqJc8jdlr9
+dcisY6nEirtvAilmpJ4ThYcj4ys4p9JwTNXDezceT5s4lxQqtZwS+eUfDE1TzT/8Wz92UKGswM8
pBFPAjU25Zaz20jZJabe2t/+wLZitFx7ncFIoeY2k/uaKOhk+0m4NH8FG/btqCQG3GRc0VlGzGsX
io2lHGyEsWVJcJUTGsaeyTu7AfdxbmYy8vEc2nr4JJSOa5tdSHAvHiavpS+na4nqWOfW1acixsi7
ywMmTS4DFqwe8TKSYvDKQAVLquHQGtzYKjWf0BZUiPj2oLjg9xJH8TFrIi3kl0jpMazUZ54g85SU
66XnoHa+ejMSzPkDiiGIhwBvhAER54HhH5dFHy6gIPisft+y4ICjEg+dDoAdz/zSvwzZYRAdepKy
GuUu+7EOdwm6QXz01KwkuANTbbmvPJwY40cB1lLkX8MF8X13y4Ltc4Ops6ZXOnLq6Mo6Te/T/50c
xR0Iw1r2lRy3jd3Z3FHsQY8X3wyxwADU9DnnTPl7adiQUeMGC6MWWrb6Qep8SPAoQfyGbwVyawxx
xH+t5sqyDGoTDye25ofQST56FQjx6uHwuJEwnZyNZIzJvYOdNpRJdpMtfyE/9eGQ+qA+IaFICIJn
RxKr4NF5AdBJEGB65ZIhLtoZsgBghvEzS0v4JFBP4BIfbM170ktiTalRPAcBu3C5u+PIeYwl+5le
Hh+M6M/W0BQaEIUKgsilV8zE0Ae3IBxZxKdEajGKld2ZTpezTLoL2UA1nUVD80AYrDosoGnj+oKk
m68vQ1qOLxvxMv0E74jUiXEcxbNkybCQsAdgZOqcmHJLcyYzPGo9nHLyRJyCMFhkEimOLTWrUGLk
8BAV35OKSG+uuUvDjB5ajHVzVN8NinCyXkW3vtkVgWYNBTxoolmEuY3UEKOAkfii8ZMYCFCS86mJ
DDE6OPczmAx7qzVgtU7UJ74byOjeglpGHXgnYkJYofqH7z+RoKqNZB/1+eulrYZixHY1nHQde3po
WNZwCFkDlxzaQ8TUBfBa4ZLgJPlNmEgOD0R4ipo9p4kdeRyEOMXqoWVYDuIqHg7nTaErZsTyUZWh
RC7t5FER8wcOcodvyZrCt2WBq87kf4YsZk3IwSX9gaEzr8tkNHphV8eHwEtnR76cNTpFpwjZK7wX
HAqR0oPIaBhj4sjMbVaHkhd1Nbi260ys18U2l8Od28xBP8IQzVn4cEfQrmL5w1u9kY+jhNUQ9feG
xUz1tIE6FNdlue/i4yuWD/Tw3DtwUdKzAjZIdr+1PpKvKvsdBABJ2JbMXpn5ixUi/z0WG6T0PK5n
tPusBGYHePrQyEdP1PYUW9HPLdiJxXkJqyseRDFu4Z0wmcA+jeIKSAM05uqTL2g2o47VwfsWwT3l
mtzqz6jPzi+GF3/lCB8NUg6BHnJKS4sp+ajCt5PyoAGKwvYNuOMKJPE0+DZMdWlhKP1MdP0QNuVi
vU0xV6+gPxachhJbcecY3XY5ZWXCLHtRO1aSJjyeaClbgPyQmGyzAwsQEPHbvzKBayQVDPid5HEe
PaZHeLHXuLZL9TLnkMd6LwrENcz2BGiYcxE8fbijAbf6M6IwI+wl5bIDNnArxb9R4Oo1TzzWcmnN
LkUAI/dUakEOrprP/+eZzzemGW6DlMmnFufyLXsnh9vSmbMIYnsedfl0MfcmtdmQnVnoeLyFOn0N
n1wqqf44YTIE2gPxmeP4ZLANjUBP8RgSAov46DAGssF5uaqYQMotl7Ct/yvlxKYwElMdpiuQ7C44
wt3/AJ48Ww7f7ghKCecELyArh98KrYFFwP/nmVBT5cyUzpp0Hzk9xZ9NIHwpKynILQ65P4+U4L0G
xmGPwfEJhEX+xYm/GYlVmaAbf6uRTUh67x9uSLLtnLJywv3HNYtMGfNEYCWfPRW/IYHqAGn4CvIL
pIlFJsbX4qPJwsTrAm7q/31SivGjtwS4eHNDWF2snUMQZ2LYxDnIzVqvAcSkg5f3kiJZ3kuMVWSX
AsHCmVPibY/GWjHWX+5svGa/krUvqBlFLiMZ3NpZ3e+hBJeLC9rPO370PmeoK14tUsJgBAMRRWCa
GgQZOIOLZxUnDs2a+mRKFYXkwbgY7WFhi5t9LKG1R4b+cvrDCdilKQWOQFdN/8NryBPAa/KRYgEH
iJD5i06TapnD9KTz/Kw9PBXJdNNHJaNC9nW4IXw++dQcntQ9Ldlk5KvI935yQdZSuNtAZ2KCNUo9
Fq+cJLGAi3CPiQWl2Yc/pPFCNtyKtIuYGja72UVJxMMVcBHTxvyCTHVYhw8QwKLSu0t4ML3VjQ7g
B4mU0JUujEcFQJ6wGr7pYd/2bkxDFiBxdfh60z9csWeyABeWC8DauwMrEQohUeP+dXIJbvsPyd73
3VeGAiAf7YbBT/HxGbV632mhmGWCLfEBRSwNPGnv4gM1LhdHLLOmjLyvF7uDYKyNyJ/d+69Bx9eY
J/vKgwOcdLdvMyXFX2j/8tlqb29bK4xmA9uuu32EhuEfsWQe9Pw+0j6L5JXskNiH3OqBZ5mHqAEL
sm+D45F98cDs52N99wTONOxzmkMcYsljiNVhE3Yusw9SOpYR5/zqp+rpHTmwdYwR4YjkzGRwas5+
JCpVwAZQxs9Oupy+PKU2r6RKTPIMOP9sPvDX5TxYGsAh0IsRwqS3dvxuGqeGfWLOy+i9Ba8ArsOX
WSzxdPgaQyN9kuwJ026qXjhunQ7Ty6iDlcp92txYCOifeXhB80IHrkAhnmi7UwuKnHvGZgm3DcxE
UayiGmPKCWOh4+bxyaxy4xwwl21Dx1VSpeEcwlnDKePCga36cJajAj4UoRXMDu1Gunzi9q2FaP6z
fNybVUOy+1bdPQL/agv3cYqzrF+x5EY3nkK8Np7zxqScH4aLI+Cdzuz2eAe8uHeMuuWBdYjD1W31
UtLnvC7CLroyaGvidfG4iWvHA4Fk3/zyjgnTasbyuwM6kEVnzZRfgUDytSEbwJfosls0h6d0eTGK
XpBjagPzuvCWjxQB/LW96yz9+29wnjYcQJfnxX43n9bjDOXiHv4O0b3vQqRoo9NrM3M/e89nojGF
aBbusU8X3Voo4ivy8+riZF4rR73FigKb4t1K3jCLLuNiOavOWBSYNwqEW9AtQ6W0nm3YkI52dm/Q
NJjuQfp57J9afOGROxxHVduoyO313qBDhffuzh8HxnSniQpt4IvPCmRq9qU/yTxwU6GHefh3aSU5
EnwqqzEGbZNUiSh43ou1aDnO8axu+cQ14hBSYwCBxQIVmFRh8rt+IgZcvZg4UlJQS/LSe3GTNswH
oHKKfTdRx90k9xRCd4svf9wiw/fkNaIrr1qaEhIp9R26WRgqcTep/crOvS4vokUS9Zcjg/v5J+88
FcMnce3WILC0HWUzKxu52UJ2jKOYhqaqWGsNpgisvx9eWsxVPjfjylZ/5WNfrvvK1GCXsQztHO2C
d5zirQNGxmvc1PF5aV2BmzvBpViXy+z8WhXcMGjbuAjf3xYJaBR/L59J522oNJL21QU3PBsvvjrO
ZkLTBOx7dmCyY7qChR4apI6u0pLQv9s9c4O5zGMAYb4UUR9fdNzbPL1CnN5QybWccnPvuTk8XkIK
yxsMYEd5zrvqjL2nHjxbYRO/ie76+R0eoLnVr532m1zaTePlfwnd+kUXdfxopa2O3XWeQISUPl8b
14XlmJv9ugUlA/nJ7eTdvuawP9DJE3VnuwOPxyE8xhXI0A4HhTMkQKJsYkxSXnscKi6NIRGBOMLd
61mFzhmuxn2oHjDOGL6fmyXEZCD90rrW4w68HZUDrc+SszsEV4IqWtov0lhjlBpoS3/Dd1dvXHai
T6i7gXLG6/JlAlmyRrWsslH7PL5YCCwu+meu5nZvjGmMBOJyn3noaV4Xk30ZQDwyDAldwHgClBHH
N03Ho4F1d/XubSMM+biWQ7IGyJnfp7+qrHzKQPz61YMSKhCH5QaUaw2dbkDZwEkJ7Q+fsWpzCu+I
f/RhPyOkckmXIPZ/J2MmPnp0wE+IXnTEC5V6CEs978WGqD8wPBQbCpEWkLU7nzWm3ajlEDRJN6Kk
TYbYfKXSBvPmRd/GoY+dhAqGcoGTotX8XSt5+VhAWI3p0CkYaohRxA5U+pe0eAzgDirxHVJMvMGT
7oR/3WXmOGhEnmZpfjchCDcGZ/hi9ba3tdgy0vTeJwefk8K+7wCexSLn7Sp3+5AdsXMrZn1ifMDu
cSSGymhy5HA85JR9MFzPFu3i0mxDlVl3SMKWEgxIXx3WszZnCrzDt9hRfE4OoLgnE4Bhrd8guK1/
nDzDnN2xG2jPYKPgJoFoAPe0tvNwYS1/hnjeHJw2iWhQJykDeQfIkU6oRUcRsqKa6PqLu/dhQHaL
L4Akc3blcn6dsy34RH2yFXXZJCpADFWnEZE2Fg83D383j83BeZqCUr/ptfAaC5nRO8txI3qGaHOo
JE8UNLXZ8am+qZr41txWJtu4igN7Q6IT0cDHfaDwlEykrqEomK2UIRG38SGtOO3m4ofEQxtpk2b8
S7SJ+JEdp5BG5izt8/434KtBAGHmsC2+Jr/70OYyETYLjpLoNWYkkkBDfSZl8iL7sky+UTs8BPcB
nPBq1Tji5M1VIfGBFG8LT/CzxqZt3VIgChRA367gqVT0GWUZX4fTGvWMCT/pax4wwesYX9X9Ug2Y
75WqQxJ8r9qY71NCWK/RhaDsq33zi6SK6+g0f+C69Zs8kpfR3ikqBPo6KpIiQ41TjQ+bHnQ1UkT5
w5rw2SsXB1Osk8cyRrsanvDSRKscNSbNFs5t3JZ5K2lHL7+xkhj3Gn9+yETUELV1G1RcwMOwS1YA
1pVIfp/2lzDUY9AMP2mTCcbpoT+HUAMHT075ymuGx+BDFisMTvObHoOn/SLouxqrwQ3FNkEUB+Kj
fIFi+3iES8jXMbya98JSl4k66LDnxggINUxXEPcblV/jYoThhblaLWY81UvYRYQEg8ogpVRtBKKS
GPDVB0/P35tkgbBP0Cl+GYaoKJSxSRFRaxEVk8fkNelB5wya7iUpIvifa3Q0IABxHl/jh5PHgJ+R
EkhgBkYdpIABFLnupIRbYAGactSLvk9/jfo7UW4oLt/kPVHc3L4kvImLrQnKBfRTp80TcuHrL4b5
ba3GgK5b5CUuf+j7xjgBZLwjdJRr1F7lc/wNquHBsBbi9dm0JYCZcTrfEPTY9UN9tmnjTdkH+cgN
h0GOeGmiWbZaFtuZiJdRthHDDu9lr3nbaWG/Fu204hwzSkJuz4gXb5gCGL5u4YvPcywOnwc8/Fc+
ypNkbBkhESAgEOQpkNE5HHL0zxFBMYHCLPGrz97GRpwZUbL84Y5d3r62eMMD4pTV1fYnPHum6j7t
7vREwjoKLYZBDFK9r6kwJ3p62LIsBoO+w78R0bHkEMuLiWVjhW+5wEAHaoE/2iop6nSquH9uqPFm
MxKrmzZ7NauXlJ+KkkRsBH/GYgA5zbfC83S4GEMEQoqS+AMDiJazXQadqqlbOr5LA4ZkSJs5qhsP
yp17eJm+eOzEhomJIGwwsWRiqNXjQwjZQPxOH/pkJWHPr914ovAYIRLrUzDJJwvZ7BZ44MiFf0jg
/DMcUIoFY59WDO62GOjMaj/kCvRsPzeNAa/N5545oiLknRiosTOhljOboOr6P5bOa1lxLVuiX0QE
HvEq7xHC80LgzcZ7+Pozkjq3ovtWV9XGSEtrzZkzDbQq5hHsWi//MWgSXy10HkKy7N47AI2swheS
YDWOgiA/PmziZBMee69ZM1vtPSOtMCVSaga6WEU/apRAECQP123w8HeQbRP+skOc4GCSFmDU4uLF
P8JnJX1n0td9UOyUgoJPXAw4yiusgoYjokiqSRFGatQv57zkYNHvMzZaFcNtusNPQQMZhSb2+wTz
IIAlj6/ukNoHh9Dlw/oMI1YCXFn27UKApf5SzS/oBwc5KYf8XnOIDoRva58X3R4c+uk05TrXXcSe
GAQBuO88fVRlPBoO16UnFf0twhxkt2yOmqMzQXRopo4s8jJqWSX4rfGywCjQ1UiG59llk/H8JkLS
1wTNsLdtFfH+tDv6B7Qq+JQ9e++EZJwWkt2iGeJZxzC0gEUENGHpqOVGrWRGYoTQ1v179cfsg6PR
X+dA57MJzwxLeBnvlpHQxyb79urRawNxFyYpVhuIvHmQe+n0nBbtnuSrkmAVYi4Gn4bIGRAh57ws
z9C9FoliPcqcwH5Dc2hhqXKtW2uOgc5uTFQRinT0+X6RX3DaGR9GDNkddn3+Yufs21BSd+3dGqp7
wX5Ay/rQDnONjh7y2K39rDOsOrg6C3jPXbhx6PBWuBL08N6w6rMGlk/etXdPbgXrCs0emxvjZD8G
l68tAxCMd2qjKrCMV2JnShabXi2oZSw374PLU0p6oOx0zr1d+4xKZFTaeSzPEQ5JW5e1fE1QM7Zh
+b927qGztRfb2Xe0S14QMoqshKtbW+zBjhrmlTQJvckrwgmGmdmVHAG4LpsYR6W9AgmDU4R/TCV4
awBzdbeDGkfIARMMSVQRCSv/cZ80iZFh8YzWLWXxQTRZz4jlnDOhIMbh6NXX5s0vfuzniC6xErwa
5uLmtAtd3vrmb3ooKr16quQ+vhTmNLzrw2/w7BEvUAmIajg5Cy1fJms8nL9zjCtx8QnRJSmBv2Hi
ptyNRtZAmpbXEWIuCMsKtoMPD5hTW1RzjfkOUQMfIMPhrbodVMeaJjLU1XRLs9bFYvXxVzUFPzgM
qbYuRgY9jB0+JmMILWmOEvYvk0flD5uAu+V/oscHDcYRUjukaCaQKBP8jbP66/Ao4HzA7+EuRPcx
NaRVccKSNRo4O5O5/utXjdXnWEeyUd5XeHeYavwkJLhRkD2dAcF+7MHIznXIIbKl1vPOGvY/nY3/
RkcARfblKxAZIfIKLSeMee6Rs0mI7rIuB9kwXaF/52syVOCp3GX7/oO+tp5sxu8+SQkvfiJYnqPl
BCCS34E4kCxVjxvYC2cZCTWj2FzmmnnkSwD9e4RVFZ60wJuTANYQMh7SFheCRAsOrA/sXOTMC78w
zKG8gN8KnxHyGAgM+/QgmQoQK5njcwD9GADVGsPuo0Yb/0WQwcZ/kHggHNRIuK6HGl0LcyQDnZyv
RNN3cbyuMdN+5sYYgyTDJ38Ny0hRKRNPaL9w/j8f+ZzoSQTfCov7Gx+YbG3b2NyCQUquRA7EjLqd
M3iZBVwYbKg9Uf2XUPrO+Mbe3E+LXsVhWPc0zcEA+iXy1YXPAJfstYe/sJUwzBxKs6hgcRnsEiNt
r2wmxjYBy3trxSQTESeuESIkgkWDlmq8FROfQ+d+NKUOVuVNAf62NDFRz8BsSVMm14PSqA/qEjxj
+7+xmQ+rliGyrPpRkgJMj5Ou7ixIJq0KaOSbcQZs0vx8YYKEh/CiHODHrv9QxBwjD9VHgi20/xBS
wRrjgOZics3HgSnvdNl613BMAogxWgDXAYj5g2MHiF5tfB1L72pwjt5qWCbxpohZhSy+nTiFpUxz
yeKn1uLsTacxjCiP8/gFiZuHoGjy7FhWW2EDjVFkcC0dOkeTuS7lHlPVJu5oLvaXGrqjDC74BYYI
SFlcTTBEMmCmEUU1IrlfnC+v4V8Qp1jlpfuU0obvxUlfZ0ycibqmJvkPnJbonyHeeA9nF2+C/sIf
Rlo9CTdk+HY1rRB23WLZ5145UIekZvVsIkQ0cVp2UEchPHOYMgPYMmhw+Rs87umRb/aA6og5MRGc
Cnly4X20ihAQH4LLc6wCRw6TIW5ySin8THsHt4fjC4fWaoUahzHphhPabrPpkKbHfuIfl2jLW2qj
IAkgk2ixh1Bd6bz2lTjU/nA6da4crxucq6iuIVccbDYYJsT+OZw6vwKMYSTkOQyVWDnUlAPOP06+
o7WnHEBWtTYX7Qup7KtVr7NaVUwqGQqWaJfcBhMHmf26xR6Wcrxz5DOKZwtvta0UORE1Vpqm2AeG
U64HozrzCUkSOgq/GgeyHzwn5JTlFBXRA+VzQqaPkWuh4ubrPOT/8Y9JV4SaAqNidees/x27J/bR
g90bOXNBA5Dn2DNE1/Tyk8Xgj2kh8K8Fq8Arjg6ah/L2mhneeXaZZoRCevNAEwviVmygcv+SVKIa
Xe7vVdijTUzBbVyhYDYaQTUzHWjS/6qhCIpUjEMpBIZM5f3Tgc6FIqu9zqrsy5OWYDykCiqN9/gL
yRQa53zr05L0kKyDuOJpyai4vju/x4l+gjsuc5eKU3cRKnA1KH5oCCzsFn1rpAaacbpGmxodizXB
mpEduXrXACVfw5KYD58X5iiVmb4FkV18giN+1lt6by12+f7fALMBbPogmm7Ta2J4IzOz6rARSrc/
pQbSAJ110lZ+8++o9qgDyvRBH745Dh+Ox/0jzNBal0z/1eGeUHvCsTkFKc4SO793ohi+ep02AF3E
gJpNWyOi2d5lNPm1Gffiix9JRFxEpKv8nnMH0E67Vp7VeFTmQcKsjTGepmX6Y8Kq4A6Iy7QVvXvX
VUapCEyvEEJTLtpwn5DSCVFS5bAyr3qYy8CDVyYUVCG36a8Rab6sP3RlnSbanRaU2E2ASL2MP8oO
hgJ8J2LGSayvuTO2+OT7JY5GqqczKu4/i4/c3cC57KL0fCTHDjMoeGjMbPFYWG46fEDP1fy2RFoL
nOoNmtsdU4Iw90Dbj73zsoN/B00j6zROe1QiNMStDuQjLmrISmOhtfO1k8t8pfZj2QU0djg/8u3l
KA9+opHfrMSCRP/IQ/QdAIgTsndIlh5PEc2qmhAYTqhlLIR/Vq/HKhUtEGHUI+75+Fut/BQ634CD
navK1JnhtzUY0BiV7TAeCOgR4Efz5rEpbahu4A+LJKwsvNlyDvobeiZz2EPKqOofUx0yCAIahqPu
mZnWwcrNwcfNlnmdOSTkVEV1oIwnCoBu1mjBfcyyfOPicUJmwckSdUShbkeT5ouON9jz/W5mUoGz
guIZ/sDay2HhtnLy8T7D1/DYp7iZewbNsXOCFaWOS+Wk7E/wORXZBjljvBUTmb1UPcIj20R7B0qj
X4+QBKoN5YLB2TSpjHDUdSsQMF+BbxP53YdURgiaT6c4utgDSe7YQxG2qZ+tYNZ6cXmPtFef0e9x
gODtAsMsYQfnAtgrOFmQeoIcxZAzHTU89v0guUwlSq9C82sxF1RlVsZNA386Tow1t3ibNTz6TOij
blp3bwFVXsiBuPIZh1NAiicwiAdpwbMsQr8BAjpwm+aO0+Mu9058IosT8mRTXvj8pge9Mw2dIBB3
ocWKREjddRMwLIbjjMlBXn8CijGqc/jIHNBLrn484hPUTY4tg19ld52VXezCihSTdHksiC9pkrcY
3MIC5xWnFHQadSIgLPYtHNaBgUSOjw+khAMLtS/9uFxo1m4jYDOpjIy0sOC0oPl4cGa8/EZWR6FK
H5pzrpP8rlZZ3RTf4ESNLCyFPaTDGY/+1+F/rpEGw+Lhwrwg+qnbo5eY3XzYfFb5xBK4RVEl8Hme
/FWhSxtt8Vb+iudC58qPH0dlzv+mF6NyhdWJPK5NIq5FhdCO1N3zyhO0pZCJ+u06bS88vD5Wa+TZ
aCIPSUScGR4eriqsC04vRtZBnlMHIvBBA0DN2uT0Ie+SRwFOjs+fwd4wveXAMTgKBbRYozNdzmHG
+GbUYGkXoKJK8wUDLegueQXqYx5Lhyce6s//NCIJDHgagr+eEqOOM4O/QVbI03bxSDFrbzZsE/BD
OMagx3Ygb1FNH4iXgqxEsANld27YemHWBUUHPDSdgUCZYPHwumDVeCwoFh3XyWXBUbduodhIdcLU
YQAphcp8TQ6XkqI0sT7zuZm+pZMQ3a9ftdYUkZkRMvfwLtML6dhiBn4OKtId5WM/43OwhinS4OeM
VbL11/yQWMEax9fcIsxi9wYRrURqJkNVa5exxy9QHgb7TOkqitQczxSfffAbbND07ESOV6ADbNst
cRN/nNoNTMEuA3im7ZrUZx7fix8NgkzQ297HzBAHEwz5qf/YJVi5MUVBpvhzsKT4xE4wQpfjQZ8a
xSnTcbyXMdoJ8A6bjgo8BTRVvT+wI/zD+sTjQLi+9gWDYTb/C+ZgcgGaVKX4FxdwXrWZJzr7FPwr
ZLfZpIKkAOcMmNjpgb0FEYNnheyMdXvAawNNIcobNQPeao4dj+1hV6M+iK8FoSnJMkTAI8+8s3VT
wjiwxiBe41QN4eIvfHCqEhxXwhYBUhskMTZXr6DKjjVI0vTXh5z1jsnEXmZzcgZcCPZ8UmzBmR0C
6XXrJhcCjgFNkCpc1bhqmQQewdbpw7+lJk7KoeQlD1ZOsMQU21njH9x0NphlFztzqT+UawNhvsgy
VmILhXWxkxF+lW+pfPYmkN+S32YZIyZWZgZwuDRzzrZ86S3jWPibh1MPlQu64wAHiKbzVFYrK4xu
UF+miwKlYCb9l9VXiZCrQ+FAGSk2J8+oZ02KIHU2FNmOw30kHxW4j9tw5GHmW9J0IERvc1vLEN7Z
348otw8ujvJcfz+10nS07ppEq2rkZZqQLWrUMPncG9DaDCC2MZzapDpGaHrNjH7Jxr2/rXkIS+fX
VlFKR1DYMXjhpObDKAyMA+UvqFMlao/lA+k8SeM4127SYtlOsHpg8YpX8gePXS0Hxwo9bgILXLmf
wHEPDJa2LkVyPQeiXtHHExi6GHIC6UaVsWxETRWq8Hnam2wmwuaT6DCYhXBM+EA7lspMjxMUJNju
q0NOMDztNbuW6HvLebmDqkyXj09FXEuO8Vn6l2gXU5JjAaoOv5lRGemP/u0jmHHwHciU8ZVoI8Ji
ni/X3jKADuWe+uoS2S51FajOSSiGMetYILc0kTQJwBSpQ4ieJNLmgI4w1L7vWBTyciZgwfB8+RTP
5S6X32AT5SlVL7GkT6lAx6OTIiCPYhfX1a3lBRpREevGOUsClkEfKfZtyQpr3EsPIY5WBjJ/8Hm+
JxXbrAsLkG19gIYNxhV+Lcz7lkvYTWIV8bpOismVNBU/0BkpOyr0Dljav4KL/6bwAlFWUnccD2j5
Wy62BKLy0AAqgPhCls2biwVpTDdXWERRFWXNHRsewt2iSp4TqETbDi2LLF8ynFf9jXfzFzj0cbfq
kPASEa3Fy+Z6VtyZtjioeEnC1INZGP/pgRKFgg1p+nxia9EvjZUYr/7pFQ7RkZ/jF6Tgp0Js2TBF
2FpmHvOFhx0jFiF+EwEEXGvadj58N+ehW1JozrQRJDf4/pHPEH3CQTbt0VyyEnsgnZ3Oiob7ZSWz
8RCoAlVz1KZpgYW+t2hUE5uXGCc2ktRkaEeUKSl3HEUAHUMfhpwUIOztKG7ZclqgHdIK60sCqkM7
ghZF0uzO5tzgGlFkuRCg/n13NqCcZ1EKziDRaAp/UlJ/kXLn3X8Dxzf/3EXj2+L45KhuDaOrLVY8
sDfEwiF6PzeXx5IW+5/D4vTiabqjkqQRi5F7wyXN/2082g2Hic/A6AV1GKk3Q02JTpQMDEmGWgKk
0f8xkJkXoesuWwliiDO7O7u9YVK1OWnNQ4MeklYraqCe7jcJrJHf7lB38Do+ItwXlwy5Akq9oQSD
NzALUSrP8fDJbUHN8XLccdVJ8C/d2kTV8iJ6KVHZ3a5WPUIwvvPQVnowLnMRO/bHKuB62tJ9gEoM
TfTmdWeJ7hkA9wrONJUPVl6/26FtpAg7ruGuo9nFYs/bWlTgNJ4UBDh/QZfdWlyXPEhkyAZAW3Bp
1b1TVEwlDsTKY4Ki5Qkdrst9KaUTlG0UNer+sA3AHIoBnp5dbaLcO+VBZtSfhTb1tcd+Gij3ib0/
BwykYFnzplgykYMtPh73GEWF4I8fT5Tr3S6b7XYb3a4cQy5OtGCC1taXZhkCbbYXgCWLjacedmOy
+lrq+yEYUteESNvzesAeQP1AArjEMyx7CjAP3RR1rcW+QinCPqAyaTLKc1CcUcppHQfBX5tr2AZh
sfgwAEI4kAz7ONhTr+IgqonJQhazVJC8KsGeJI8rVozd80VS9HgIkMX9bJoB+nArz+P5zSZsasmn
+bFr4ftxjtHBfCD9x8ugC/eRyGlU7Gg0tBHwXKNl31mb5MWXxqmQhxwxTTtKkFmYgW5zzee6bdMP
miqlNYtaqj1bOY5LuHHciRZVITzFIpuCnje2d27S2b0jgxXkuusEXfaZO3oukcwrSBO3cP7o+Ajg
3MBJRMhMghoQF6c3ZyQb1WNKQQddE3qm1pnoyjuqZZin3QCUZGQMNWi8MOFnsutS8lSZWjc4VwEN
tVEfAk2W5GRx66gXAFZ5O+vMoU9iF+ZgWIOnKyi7R9ORhgfbYriovEM6PvpLs8da/hk8AHgjuZjP
J1hpZnRjV9NffLw+7oQWDEwdDhzEsLl1xbRs+33G3FYHWxgOC2oQxCn4nv0eUhd5d6sr10CdRss8
ILoXp3JzyO4h9zFhMSwhJdbDpbGr6RCx9F+4zK7Kx/Rw2QXz8eS+C5pBw9BoD2gn+ch8I6QdMRx7
ppU0Cd4g9HcA/6YTAqRY9D4r0DtnGo9iKtn5gN41pbs1gwy1aauhYlerhEOm5K7Rn83Y9sR7hsC+
Nsf/aNxsmTMgPR10J5jusF+sciebI93G5OedKwJTs90GdAENplmDc813OXX1EXf5aDQ6Tiurhkfl
HHKeYsvpjvbMheGfONS4kw7SRmbgRKY8RU9rYVTTC/0+jyA7rALW7QgAJOHs5bHbuDQ2YH6PoS5B
6oxMpgOckZKdjFtdM6D+0wlvCNIFwUOmZOVzTqiw11ML17CbXd19YCjijqSJuhKU9u596MR79cGl
dcFbxomzE6t3b9eiQOrxGWtYbGj84ATzcY60YCVHD+/GMuXBUpu1BPzYpx8BYxy/XNSfsMGvEsI9
VEHK0wlziLg8gmElmPgp73QMCZuiCNxH+hHlX1ahrWCeaQ1y5AXsYPFgWkNhNopBxyspuUT8WtK2
sRSUjrlmXIKFCBvLOd/56QjJUgM6TZXNM2cvGOsgY4HwJ+Y2Lnclw+DKYdGYfy1v4LUwvoOponV6
d0slcxdjsMT51l919gCrq7425SH7jCjuyY/CrvPil3yu2WYUUVrqONoEF2exAO1L1BYz54KWwfGc
uLNmBGURPbZi1VGs4dxtDSU5f7tlD+d9NGwWqjLiyDCp4cRZ0GAXTRgiPL1kzOietVcRCDov9rQN
TzWhDjXk7vbHEzr3hCL0k0WSneQYi/NMTTOh1AkGjcQMy8NjyLEngjUVRM1WNyJNWHecKMA8qYIA
3ufFsb6qvlyTrWzMliSKBCRqZI/WGW3jiwQNqmsmR0V2I0QWu47OpQ8KfE3U0cfxqcYc3Hqwfh4O
Pooe8c/FROfgoq+S1w9L9V95Mhsnd87AO1+7xskEv7XFJ11MuHIaQEwwCOdQxyW5TalT9q54iohc
jnN4v0a1gH+393Mj0Ak9RNFQoODRQIrTms2dGm3YmpViaUVzjuBg7PZ1U5ByAYzyE2OUBS30hugg
pBt94HRBUff1Z2oE9jG1Apeh6hQGxYQmqkEThS/BCYElkOiHN+LHN4Qdi2/G8A58/OxU2rVEvEjo
ElMHQmBpTMX9ZfpI9RJ7gicJqBcPFcYoDTS9NJ3Sy54yKgeTpwT92BeIohTsxA3hoGo5jfYbwCMF
8Qw9ygYUOd4cwBsWHYEW7eJibpBWV+CD4E7IrG3XmozuA6T2tBcJTfGV8uDMPEo7gQLCr5FBIwze
CDJgS9SK2lCrl2kIoBtacqUxAZhCw9c9ovRTV/WXujyIeN24RMKRuubMGeywMz1CGN+UXGqtbqHq
LS7vwyl0XhH1KdgPa+8Wlj1IexAueBd8uvFgijAvRg4MOKqboXrpGlTc0sGqlFl5rWCZNelCgllr
Em7orbq04jztvyqTZcSSjvCF79LKcZ9s2ml54U8YcCXJTbmgqHqu1jdo4AXljymfV6uQPvHTqcYY
7t7TT4ALZfqd7n1gQgm32wvKQJxI+ovVwd05C/ggbKZv1AIcONr3AXwOKD/8Fp8VMatWImuoJYiK
yzp4uL96rjVj1enh7mNjYI6pvS0S5sx5LYmXeZdF9XVZj5I4a/NQNTZx+lceRiB4VvI1PsZFa4gI
huqRN94wrMCMIOq24Amw2mEN8LFYopgo8Km0ICnsWKHgkEDZ6sk4eDRI24JJU5tQUIwL3EHNcaVS
avhj5MtYGyNC1I79g66QwGn/JgV0eaLiYJdTp8Ks+F9DO2EXZW+f88qUrN3Z+BpQOq0RLwStG2nB
+RI/KWzwgbqk5uO0fhM0LWZTzdOZvVTQKpyHgG2mNFwjMP+6FzOQ9co8iw9wUc/AKA9mohwUtTYV
RVIlOy++M5mYtEvDcoiNBYMz7ICpjmXQwVOdYMd6dCv4rnyZRmlSTphklmt6O9tY+/nNmp2QhBVA
4XjWBlR/nJH6BetLeYbz+TEqYQ5F7C7k12AUFxLVTmfqlhuJN1AvAJKrbt2tRwZwrMBtmH2BEcGK
G7Nc2kV2Uqof8dYeEP9KZFUDjmzMA90NU1hGUHTlXw5sPgaLR8MbbByYfSCOy2uirQIeJkraBYeS
F4O6CuGdmifAR4kMYokb3GNMYjRR1H/rpRRo/0SOd4+aoou6wuhL3p2cKghXFBwnvq5qQEB5JoLA
+V6PFG5D01JwgA8w4Fh0dKFwIwYWV5O9B7o63wSa6h3ADJUhJ/TvWgm8wDfOY6nRTBz9dVwm/63M
4f+7WbWkOcaHsU9iK0MPptnw44G7q9At8TsJviEkVavaqXgyP8TtdM1LVNmyXtSqbwfYQjNjmTRc
yQC/wc18EWmsmujSVSLizt+toUZVYyFKmlEg0LbOoKjwjCq9V2eP31UKoA9xkKdYvfuhsxkL9YiX
1cDoskthm4c0Qg/KbnCMjHgOOLHBZK9JWXvM1xTIV3qavxYUHu+Z4DzIjZYlH5d4UKBcgPc2feGE
PWFP1qhBjLkK+ZLVecm68pZXOG1lYHvCPyRPHrGw8FJTGPmqLDq2wkeYT2C3TrWu0Dah/h93jY0i
Rn/BrA6jLtDDUfeM9j6AOyuzU+22Z9gI6Ws68TDkKeOZAs4bMLWKaq4RXlixfLnhfvHpn7sNbaE3
xHOc0ZfxKSw7M4nVdFDjehB+cLgPa63jFvqGcEj14ERqDjSMwo5JtZfaEFYby0orFZsqDg5VZDua
E2xaihbQJAjYH9Cb7tiOiU2qhy3n+bLmgKCFRM0DuRpa+r2Qv4x5uA+9p7/tSaqnFxX4ovEjZVBQ
Q1fGh22XeDjA1oI6TiMFblIBN3R6Y3pJ1GN47mH9Zt3oCNZmMa3jx1bPJ3kDjihk1gL0I2hZp1nD
NizoatYm1pZ8I8JJ5UCCqHtRirf+PTBC/BaQNpVcubcVJcjmMQsn0GjqAR2A3NMMTCqe2M1ssRG+
cyyiy1sefOl48b3BeQ0Sg1mz9xDLGOBGzwS2K5PdAn+iA2gHtXCyvCBHjuq9E5zCatqMN17T/2by
L9hgXUG1pkyKoiXxVBEs4ubUWj9Lu7f71799sC9qtE79BnJ6pKItyBHhnZOkHKqoQwqJj0z+SCU+
U1H3BW7dmDcS1jjztU4bzMRJ0fptuiQZ2p4rrR0YKKgQxdIQbIhCiKRZ+ntOewa0kHXu7KRvrDAe
juYLGgqfR1XefliFE1S0jsEXvnZaYgrO3Quxzg0/OA6xHk9pmSE4f+7iP/1CBCeLEWaqRV6owTWW
hxjNXJeaC4nnYfzwXrhbE6HTIulkubHuGRvG+CeYtJsM3ivgqJzZwHfNwQPPoaOLPxbTSpBrbhL0
fG8DJarhUA50KUUO2I2IlTTWG+TzpgVBYBRD1g736Y1tzuMxrznqJF4A8vc+bZDdaButcz/+CzSN
Y5yOogv7/0CM3q/zdaoxRG3nmd7Ztl+ErwbTUXX+sJ/sX0aHHIrDr2cje4F4zgG1mjjivy3WPmSI
lWI5w1gVi6kjp4z0nNYkLCa4E3Egc8ptBgaOQbC6bO4N7H5/y179B/9fKOkarsuW34PUh1/4DOiA
yCqv23B7BIL0X6G6iqKn2vgYQ/Vebad3u9D5UPuWvYtT6hD3hPDsTJ1Fy0L7zFDWwwQeqItnR3rM
Bj7UvyLbrvMXhY5u8G89YvfOwoD66Ff7B0Bc+5odFzgD+c/gNZXOE+Scan/ioSROhWedF/pTyndA
FO24fmdxA8PcAej9+LpBNQeDe1kUfX7/ERZcOce8rO/8Zam7kmD1CF/g2+TL6ON+s3pPD1AzEOFX
LZPyL/hZvAr8dUukQhBSAxy00K1h3AqFpmZju2CDjbaJnoB76NmRTG9UqbI4EGmgqA0PwjhZ/0lL
VLi2MaIQGvYbBXic+18PDGssr7zo3W4RNRj/n/hAKkq2msWW6SsfDqqDoVENLmdcrkLLaH9dch8D
ZA88x6QGsF+wifG22j1ejmz+3jhHc9v0x7/RHT3d3ZaMeSuG8ndEZdxgOlfgUhQkZYUSYdi7wdar
pUuUJkvB27SX16C60rnwM5QwPla9/fnwPh/H8GSf+ozftvHBLuTlrCnTiKT+bW/P+EpBSAvTZEVc
XWzILMryB7+K3lDtUcM88qIGeRf2PS6pSZLbj0wZcSmzOChwNbk5F9ndwAmJC8MNX/fOm+1I4Pqs
/tlfgph8GSUa/Ya/jv5oVaiSbV65q42kX6eg1/QRL11sx/gwIaU+uXYo6dkRZhxebwYqaE0dVbii
CvLnGIh5PMnqoZa0R2/zPlijPqfkxYOIZpC30KklKFvXVV9k7Cbdo3vF6p49garPYBtkjNKS80De
IhpgzA/qwFN3OHYDoKGaN6Clytndy/0r/12y3/G1+0j/fD6CKuDv4NFjxwrxkMTPdCzlO5gPXZ9i
kJ+CDiwmc+XMWDScYlbnwKSejLbIiHcuRv2yaRQHSsPd0oAR0b7j5hA2qsHa4+uxVwm83YNh3qwT
Akl7V21aX/bYI6GAxsS93/1zdMburoyXOSK5c3bM7t1LfswKgIKa7zb4JVCQWROX4sbqEyFIsvN/
fI/ZT6JP30aXpGRHTooL/BGZ6eEo9Q9l4SNTbgJjeUoaOLWvnSsKvtkjeUOkaOGJz6mnjmV2Z4rX
rgwOY9hcUZMliytTfO7usrIDKYUDnLoDZ1PeIDuzSCrDfffRL7nVsLwidRWnvVe/Qu/Yb3La3KbH
7l++z9b+LX3GaFluUxYuJ8sEl1P5SOIE6oiI1XQfbzhA+CiGTKbR1EPjmZ05NnA457Ih3/JIBOZH
vsG1c+5I7/1Tq7OgSIWMOXu4epsRPqpaKAwGnvbtwOvf0jszdX0Uidlf2LazMzNGZ0Hl/HN7s7WN
1cc5GPYpZ+PLnxt2ymarvEGIKqOfMiex1qA6arg58NX2CP3cdVddwyV+0yBsqO5QHlJ8u5S6YjWg
+l87f71tUuCjmEsjqAAbd3eDpeftyAuBGI73zQnX4Z16poy0eYrHNynU+LLHzSknxRee5zEqZ5Uc
MzdcVOz7DJovvUMP1l8BGA3JJnuGKjieBuZs4ZEhVmft4L9iU/YiATd2CrPRMBlycLnhMKJL9MlO
ddD7L2AcI2s+5gWMhgyGkrl5WijdVaOAhVOGIV7vfgBGmIpi2PWFT77z+nKewOmmbq7zK8MuEcia
rYlX4rbwLPEoC0Dgj+0HTS57Ef0t6dBsCUk3CK74IpSzLUPQDXPsl5txYmLpeW/hqfJEBwk1o2zV
5jDFnlzNu8PsBLSVfWO2Nok+HuyYQHv8NablpG4Q64jsXO4k83x26fNvClYGZlxJSTW3x/X2WPmu
XPLBxMzqi31UQrqrfkMmaq9ftQiyDpGaWQq1eQ99Ro2pOdvIkrKCi8HYlBgHfqDO879NmDDwvLTR
FOG8YnmiM5Fw7NMbQ06wX13c+9eZTsYp2HhLDeW0hxAtsnqkQ1Hm8gcskZ9eeUTiz2uGH7t15m1h
89BQyDGOl3RiRqjiIxsQjpmi0rcgBevRBx2wqxPFhyYIQpUEhfXWmdApfPZJkFa05imoDr8fCJAH
57dI705zfLH5JtEXv2ftWf6l9zbrEIm3VilnCTUZ497QH8Lg0LdBA4xjDLY67MKTgE4nIx8G79Tz
7Dxr/tBF+wgbgTi6hTjOb5idESw7gVFw4kABCky6DBvwltvgoYwlT6sFIOarx7jPFPidzZn9f60B
eAMNBn3g1zp1NYXGymniZqOY0DJBn4osgF9wcjub8J4gUAl7v5zsL00R+PDoL0CcXv/Ju83X/Bmi
gL7YZ+e5DW7uBqjLLT/8J9oT0mhsHrcHyKz6Ory9rWY+OVooSBtC+g17g9tejUndkkQM6KsXHDeL
wCVFmiEo7D3hI+LgM8vcRxdcFlgaH7rVe/9jH7ob/4bxurtdvBj/pk9Kw8vGaYglHf/RkUBeP8RG
606NR3DoiwX0JZL+HRZ6zxAnxnbJgyeDtXuIjoXJ9Y6eViQLCHgIhO0DLNcXgmLx8Sgbr6QVEK1u
ojo9pilEWFTRtNCCWqhskdwqPXzjb7NmOO1Jy0RZVHT+8id131CA7s/eTmXND+HW9EsFmAjzHWzd
NqBhvSsL6csN3QbmyPzrHgKYBuGiv4C/Qh0R3lawWCCfSWTXC7fzxtIK6fokkNullRVx5KN0NGqQ
Aono2HDhBzJlYs5RZ4IEQY65fM/a48E4dXyI2WqPUUQ7axS3KwNIvmRtIsLu7nTYtxhEBXGhSSF+
hCpbtHlGB4VeI3k0zdrZaoz/Yv4ErSbDd6bvHPHb7hPYBe1rJnz0L6Ylp4CfdKATgZVwkgM0sN7P
jmR4GZOSGmOJOuNTzwS9BS3yRg6UPOguO6fzJjji1XpCVnRMh+HT0U7uC6JqXCAxE2QVN9F/bTMC
jrN/dti/qd/BdGlDmIXwkZkyTLeZaGsTsAxQh6kxrw7xOet/YieEKxjz1VCm2lCSdvnLDvVPX/GX
t2RJbA/M9zQ1wiXzQkphPNoqgII5DTsndT1qmPAG2MlKpDkJIeKXhxKwsL+IWEXgW5F39TceGVMR
VEIikuFe27bcf9q+FYqGvK8DgUh2CXVUpm9499k+Rv/8c8O8UyyjCmqYm/ZjsHbhM+/Mxstcu/zU
n4H4qkJVZk6n960F/fntPOJKWCY5gyMEtuyavAwmXjoVj6AqN/aEif/KwICg5ZpzmPzwdnKI5vzV
3LS0Z6rKYhgH0acHwgwCE3M7PlpA2hKLrQFsFmdA1TcGltbIfszQeUawy8cRlwBzvBONrUgbEH5q
GCMBZHaF+2U0ilX7NnoeFCa8LZgfagfrS/qqerJ0LlV6qQ0exf3DtPQU/NHZEWJWjV9BGXLTDnCo
9Ie+1QnTLRvvJWjAfb6ZOypwpESH7rROR2wV413EfYYwRaZDAZgJ8PEFLifD/i0ACpIzPQhCgQgO
fgHVbXiEJ+bza5HqldeWbF1lYCuyqOFdzI4ulOE6aPZY0ITIqLIhIl8e/mJwLZtrBPQevu07sH16
qyomly/K/T+6ruGkjSQHQKEJoKsSqOa+yOdbM7K2RScsHuySCib5PzEASG44QDiPKe+G6wEjn4r/
GB/dIJAoh7JZCHiwZPwxGID/w1/+NSdCEKB5Sq8I2Zg5GM7f3QBmh5kwM1WZqrr9GAAz2JhjgeW+
oO00zPX0S3s6VJA6dfqYoREYgnPZE7Z9x2fxY7HR0B++XXlI6U3ebqFFyKaGbn0fQplvk4A9jPCv
4v/omGjGQDhwBaOuZtIARYGdG0NhqAEUX1jQEN5VsPim/HM4XHKL33Sw5ROjivmvF7O1U+nD2cGo
+2Ml8E6QtDGuQwvq2fYK0abI4ZB3bDpm9lQ53b+D7OcnhE0Y0CwNPAAaJd8SP2ZfvCskSwzfLfAy
dq6Sw6deM8aD8aQdzaOCWDuY8YLg07BwD9RBMSPXgUQjCJQu4daMVgV4P+Cz4XLe5R+2Nh0zgCFX
HOUwcvi3/jfiIbqjuQiwTBN2d1vD4MSCfYm20DrkrSu+198ygM25e5kiZO3Lm6zZesOdI7+8RHnH
uNrdx5MzSNUxqHu1udpZI6SFVtTvBAaEvELpvSkJQZR4uAgSpk9irmczDaAxxaViWgI7olh+GKD9
V1QqNH5F67zlMa3MjbbR3qZfkjPWab1NpF2rSC7HOv0yuiScg5Vb9cApYyaiITyU1TYdJgsdOVxs
181dmFtfdEPq/079KoEC8y/TxtWpXw5vmt3SZrZhPx+tRb2n9V8EOdOY9Bg/sDs3PMZc6hdE9TVz
E1L5E1IiGRmY7wp8qsStYn+Ht7lLzw8DyoYSuQyImRNC2CRy7d7FmgkYlgmV+5cfcH/dL9RwJSXs
qdXCyPMacAOgdpYkxbRmRmxE+tmk5kIix2WNFVhdlJG7cNO7B4cepjH7JBhmPrz6Q3lp6tFYjUz/
4e8xSECPRPkjihxyKB7Ck6UC38XNDqq0LPbP2YyK+yT7ddxzzUuf+DnaJGYEG1ve9az2IXgQWwPm
tAH/iG2YcyxvMQjdLeohSRP2DkAGXZBBRMPN6Rf8E60MM2lUYAbjFOeJevk35xReyhUJXJt3Oq0K
zMnxyFQVAR+OwZ99I5CVMgIhMmeJ6F8ovxtIKovuiznDlDoXmOgH6PQ1J94E66lwmxdtVdycgUJ3
jKqNa0fXWDRzHgtIAnhgLWlmkGh6X+oCxjpwpiey5tttufZ6EkEh83twzb6IePbdz2rXZc7uHPJz
VrdmehgyMxuIjZ8+ukW7GCv5FCtmpgAfbKCwWIjnHA8i8jSdAyUe/qkAGJCZAm+ACt+M6bCqI4Mz
AnBaJSwoA3oLtgq2GOCeMYbBcIlzUk4kMSGtgBmO/Z4xK43OGEcqt8Hl1SmzPfZ9ehXuvssg/gYb
ii/t4lKCtwngoKgPZcYWk/jMnATqsgZ5Yks+LXig2HG/8yZWFWXMCijfhdbT4lGT0lEuOVdkTO5q
lPbFrcrL9rMGvOE1aq13lMMPyYmInW1p8H8sUkjuGL4jTWYgbS4Lucb4yyUdDqcvP8f+AkPtzlzH
403Y/wfb4A0biDARDjnqGw5joghh5RXxn+LMPMXv1X2lMuTu1ECSgDXM0aAJHDIVhbQ2rtpqGZbz
DIb8lIAaj12OwdBAYghVeDVI4zHvtbcrUq2yJXsIqzQiBxV6R0seHRuyc4P/uYZ0yhTcgupsUikz
jXBGGPY40/bJjyaOdPBWiBFBSB3XJHMr2OBz88WOhgDTKyexKCjbRGU/6hmdbBwW9NX/BmnIYthV
c7zCme2lJYb2V4+6RA49qmFKZ+vzMOPnFbY0ohxOaglzuLwQkyDxi1FKG+0f/2PpTJcUVZstfEVG
KOD0l3kQBZzrD+EIOAsq6tXvJ+19Ok58u7urq1TeIXPlGkbF3xd/QPhxPM5GpUOU1Q8regECo9QE
93mRvHKyP8zZg1OS3A+oek347zBW5NhPEu4jFgC9Aq4jPj4BiFkxbU3J+6VHE3ef3ESFIGxuG0ad
dfH9FcRI6lZ3DB8KycwExtYNY5+a6kmzr4y6pK+sFhHMQTQItL0bS58ySTHQR7HwORi4qKKE4zqE
AmXLvJ2PBSSdTsDoTe7mj+QqczCU0UezGBk+SiweBVqVXB//TAfGXG+aK2psqS0zk2R5h47a/+JX
g6XIsGK0soH4DwuGknz+JWCcZ9pYaV66FX0GByNbQ5IucO7REyXqGx8Gtm+f7C7sL+ilW1aH08PM
ojK5Q/7/cdA+9mchVfzTbscPa94BiciNy16EqE90tY3dxf1siWKTPl38INuATfhnmM/NZf/KDcK9
6pb46bHf8tosBrzVa0aP0DXuB+yseITsPtz+v7mteMlm18R8i1YLVDEHjShesJVaLGaNT0oGqZ+M
pda7uzSKD6flfOPMU9s0avyc+wKuknGYNyNlSzlq0+/e6VK6VLtdC2+i7Sf6wifTr4vSeiODull8
1+sC46vr245aZ7dj3lWdojWtzHzdMWs0YcYV6S8dNm4lbfFluiFRNd7xvcMp8qlZpLkGi6AHkeCJ
vJM++Pgw09QjrrU66PfL4HI1+524lXSNZ7a5IS6vap1muAg/oPrW7Uq5/u6bnckN3ojmsYvp2Lc3
lxFfz0vwt3WAnjxwhG4J46rnZTtt2U5KUqUafaP71RXv2gAiuMzTSTvpRCqeZFG2w9eY1puHHFS7
anqyHxd9DaUzS7DzRMDrDNpcg44ese+hZud6B32sbq9JnLWv4USGTJB1WcPvgEu6ZkD+IjqEdgyl
dNTDs58H1zfAKcq5/GKDilsW+qLEidqw5xL0dkfG7yDmDGzl3MJSAlVu3xNv5wHnE6c0CRFz2Sf6
KYiosDxJRfFYpHw3jgzIRgsGEXugianpBqHQErjvRyF/V+CFyUtrQPp/ufpD3FkILYrKIB2ATmUc
9J1xyQLL4Ir+VZnZgQsgRsJCca1DdAFytndqvWzqrSuUAf5Xa0MKaCdYJjaM7lCJXkAxK4VyAnTj
qPFYLUXVcXXk/ecpmT5493BV3ChFiT5q1jp+xVaLemzJL2aofC2wR9/ioYk9ML+Xo19WMOt0Vdv0
QrnevYOhbKDQmg9oLcMHskzmtZh3owyueCAQKqWVFvu8B4BH075OPniJ0KFubkAd19wipnjQ6mGn
oZMuTgQildq+i/HVi6b1NmwQ6uoD9UxgUcDLyfBF6eEoQuOkLeghe6NrbgqyqhoteAG+tnnD9mTq
O7oRvYT1zrQpNkVgYhgREQEN65yZ/pZozAtHv2qQs2w/I/p4IYVT0IcmZbs0JDIIp7J341OcA2SI
Y1Dt5n7D43SnbjmbTdwlv6t6VHtT/0jc7O5qN/DeDKZDv0/3ZhULBdbBB9MyIaWTfih8d+Tl1M9X
QwukoTauI3FHejhHE1M+QJan0RrNUOCnw1OItYWN+oqjXRu0Vo0TUqZim7urtnEn87zEu0roBXgl
kZrSo0w5uffCag40aFuRMqjgEnTBCcGAiOzr2OgqjEco7wWDFgMaQwDtt2FmQprgkxp9dyk4AENj
jKewUrmF9desviY2OsvUaKg6g3SMa/I/1JhwLVxumpj3Mzjo750yUDjdb3rDWZ1Nbc3PgciWqfTB
N6P9NJsI4S9hk4kGZEpASRWZ3+719+IH6cXm9jcuQ14AF8b8ERZcpfyrG/fe+B2eYdO0Zy1YsfKm
R1A57nC1YHcasFKmH09jlKYf8ZQ6m+j9PmYJw6KIqgHvu5jc29YxUuQxNz74aTKRBWp5Drr7z6Bf
2fWgTTcd1JTiM/Fk4uLhbqPWlwFMs9JLgthQg/j3RDGo6fsbZm1MKFJftcMi6ezbICtE1Zy2Cppw
FBtgC2WUEo5ERx1Lws+Lzlm0dQxFwGWI7JIYG09UqSBc1h1vB0jL9PDGa414lyqRf7GgxaqsHpiE
DFyRYmCmwWEBf4weD+CC6TtjFHQ+MxIFvzYddEVbIH97xhjjBtMicUDPR5w6tP/kC1qjsyXjnTtj
M8pDru3MDT/Wcdjnu9K8eJyhIF/CzKlMtHYV5qF4Pq342D5msS1XLSPbFlv9PdOEqrIEUEZIR/3O
eBVXA8o8gEykxr1xgZGIsHy/5mG7Rp4Eve5GKptc1dJh/MHponUdQoskV360kCgpYAMvGrRix+E/
xVefN824t6Rrz4ZpLAPCe8yk8w+moAIXgX8kk1Te9Yf4YVN4Ejm1C2OhU9S1axyDDG2VG2K9zW9O
5JrcjT7VPSWCtO5Ct2S414aGNsd7rBec7XJaMcHCHiedT1fGEtESnQvtP9pHHOFV5nYtlxkSInZg
o77+2UMFBboQdbxiIAOhBKUXeIPflDM1JrJVVv6UQ4oxCjWICtTGtXFKOjaljXM1zxuohdScPmwr
QYbxzCK31eof4svdsFiEqvHxakqhTM66ZRqQwwkAjU8BxlgMwsOerVq4JOrVpJ58rdvwlihmGnDY
kRyU5Jle4ULXNPtfTrUrLJRBM9X7EH8NkFrhq63OkfjU1YPXqvIoSt7GcADvX55jEfEiZy0e8IMr
ftsJHvTHd/0R3v6aQQXQjAUSBwQHRRO5MBQIFJQlZS/qY2q5U8wBKDoC/tWnYXTmTf1L7udIrAm+
uDFlLQg5SsB34oaDuBYeR815Hp9HT4SB8z7etlA0x6+pHK1QK/0v7Jk71gxa8H1Dn/rcrVdYhhxf
fmuqcDV0d5eLf0HtoN9ZARDyaGs75nPYK0iXJRxPhSBM4LR+YVExSWKCEDMlnB/4LRRU9LLT7ry/
xqjdpRaX7XGBdCfjrRbCujJnp94JUwfd4q7LjApwKD7Kd2AGdQ9beL1fxvX0MYbk5rTcOmSFVEj+
oKRIaBsRcGaXOCxZfxTfo2vM18nsVCzAC0zI6K7gysNlwWjYePK3F/M2FkpLPT2ZKWwKjrXZ1+SI
KSclDomMBgfi4CCbKt2rNOVdyNLRc6XsO37BeA28BWb301oA2h6MhSAKTYt/TkJdh7sM2k6SuTl3
xeAG6ZZwRXhCwscpI0ypKKVJD0JdTLtnrNfowxQLZizfoRl+J8cmqMeb7fl+GKcL//KMLfgnQ/LS
DGvn8NTzWn9EIxXTTGZ3X/M2IVpVga4z8i4BO2+HZpRaClAQRPDistWxm9B8zp8mga3itgDPx8hH
FRragliGjOkjHSmNnQNWz6m8VH2w3SmUSv+G0ApBo+r7l7gZ8NsPIpXOsLWsdS78oaDv7aE6lCYZ
Goj+DoUd/3GnSyh5OAl8ME4ZN/Ve8HBYWVyIPz+72h1Pu7gkPjW+t5jj/G4DBjNm56qvZDgJegnC
hCccZmvcjEycxN5FzKWA1ocfMQei/IFdYO3k9ec2ZwL+UMj3xmOEAXuw8GJcowG7B/t6Xq1vVMK7
RKMnku6J0WzwJb3i7W5orWQXcQdbOHpMCWig/oyhvgHVJOJXegs0mgY8Qh9wgGjwMoajG8xUN/z8
CJGLPzb60RjrOCxE6WIAx++Lr89cEEdCmi9mxl2yed3x2Jha/J/DgO0fmfKCSSQzAgYQixSTdN3A
EbKej/1h19eQatOOczcCKiXw2EkxsvK1vJAWUxGMfYW5ycEpuGlXB3vjFly20YszoZ+CUPKIKS/R
Y3ToFJPij96D54JhAuyY6xBmiijWf2RGrMIlIgrSQJFAIbt/rSIhJ/OEnB+CCXjLvuCmGx6TnnMZ
iOtIVwSynhT4UGWFcMyfdZxiqPiSsvCB68cU+k9cSdpMRanouH6+5mcFqg+RTO4iKvQQ2LftHq1j
fPUn9U4IGvmo4yV0DrBoUv+17Qp2F36uwdusmm7HByW9nY0Oi1jbNw1xQ+HWMEcinJdLjZaZKrcj
ZK34G0dsANClVhw9wEikL5CG/AIFhNuDWBtn6E8dAVC8o3+HimQvgkYAzMv9v7j7bA0TTxw6eac7
PM0Pc/yZ9d2vveD79jC3AN4JMYkHysPJv66TGyj33+hikjWEaCIwRTsFDAiiHXA2pDCY4u2YIgvN
PbuE0384Zm0cj4TBnhx36hZ2Ge7jfeVi1xbCr2oZwreCUQ30i4KlSXxDk+F7U9DyiexfGc+igwLb
ACLm1x1KacuT/4Ka7RDh8P0HMb5wA5M/E47S48cICE+IReSJ2CjuIJz8gXICrcOd/xkQBSDhNez3
rTtDNIJOQ3Qd3P+LL28O3V1ucrzA624gH2zMaGyxGp6LgKezZSvBCmxYbabTWFQOU1OpaUQfc+0g
s//eJOlMGtKiVRQKZn7COuMeiOZD9ntAzFXDVFJcLw7Y+mEcloffA5Qz1VPBOkvmezYEtlmFP+Wc
OQIDpBpUXghRMs44qw6P72VmbucODHwf5lvSmahB2CYlLh6IqPV3igqmBNOpPzAo+Lc+etme0YqC
q/sluUMI7BDyFIqlDySLMKRMJYSgAj6SOLYJKXAMEYQGxXvYZbts2vFylGY0f0NxCFZA9hpwP/hQ
LapPY80rCFkMYx6wi6/XG8SCId9P2ykKUsVSXWYtYccy6ZiZ6GekmEi7XIWi4oYpajO4gf/WjUTO
8THCdUHrajMBMcVcEmkERpcpWA4WjPZjehzhpBTDh8XhEmWm5pjbnhHE/ARoWX9r+L1baCRPPq0J
90e+wZBDBhNYuEHgBPhsD9quLbgvb1wSKTSDOANcjJSdaISQla07szpRMZzmNDYkREuZNVldM5Qk
/CN5DNj7OIKfw8ZxMCpvDPFn8BoHKkdWK2f0GuegNwGvwMdQXA7j8mWnFF5QcSCeGE0PM3TvdGBe
W6MZecACIJrnFEDGhELQgLEyaEPApFlwLuggN9UGm+SSHWVl4PNNcJ73jQxj4CN8rHEBtauHeIQ3
ccTVv8xTedH6F5iGhPj2nxprwEpATgeqH826A8OXOn/UIIAhyatBXTDV5/se9g/Yn4VqdI/Yd9eo
oVnbEH0nPQRgA7zVG7v2yYLjfzdTmwGq2ZgdmI/D2mCivVDjeqEwhQHJFeXGPXyv3y7wwa4HdgVx
Wx22h7e5iAa6/Je2LOG3HA9BAgISqZleH0xl2VP1BKCdzzPjsIICAXms5p0EohXBnMBScAkKQa4g
GNS0/lpU40LiHcOES4pbGbiKwS22DcB4+DNlhLOL4wIPTvgFAYShgycsUJ4gx8vJxEkD46VhRuwQ
L/EuaAeOAlOZZokEglgwsRdQYfEQ/hTkY5Isvsg9OEmnxGMtaaymgDvkrPzOg3sNqAuQYRFfBK7U
sBCjQN6ojYT3S3A8kEhbYDE+zpeRf5Ga8KiECJDPFS9fqyi4FPDBhxjmd613IsIQGDEEv/490TOg
tMNyG196yVUAw8z4qTBV2QWIJwX/iI8QDXj0OQAD0JmThSBooCsWLyx9kZBAKjSPqjOBOqJNmPw5
IJ4T7QIspOCjg/VCn3eaeh9szaAfyc68cl9dLqiQ9e6aSNM1T8Hl6cACq2B6vee4a63BmeK+fYaV
EVLJnq1j0JtJYo0ko8h99APruJ2iAfXAlcFzn+LHN1DKw0jnlOr9qLsfuAE3Y5oGWIqr+7Z/GL5h
q8fyxl5+Pn8npD51gBKoXsyHTM8sLBqImQej54IGljv+SK9ykNFPy53PweO3NgKzML8GsLs7T1Tr
hxHmImxRzNQCqADkXn3sxx46NtM8fto73gjVcoNrccgHnNI3wMxc3FXjyAX0V294HG+eCwQf9hh9
G8l8RFgbjWnmXRcPDVFKqhjFlYg4q/135ng0mnf3oV9Z0lf0MQUoaRfbUKLuvzIFILIUyF0c0V8+
rATyQqzGNMV2kvrNV8Zthk8bNWwDwVhYrgTKlmf3HWaDCiKJskVTZ4mYtI6AdaEekeaIQEdMhzTv
wOzl3NCfF4OsExuQLrpfjBrIjb354M0/eYyTmwtGeXML5xLsYFxh8TpE0DPRts8GNgFt7hlM6kHe
K3vDXcCmSGj0p7c1aeaBslSf9m0O4vchUr0JrQlYtc/dkE7Yn33jlBp123gB2iV93imUWthX4kmZ
Ttjv1BxEipvahL9D6Wl1cFFJiIkhI4bBDz85X3+pzlivzXGTcSUflg+1q7Kvm+6UpfwF9D0vLi5i
oU3qwpPjswQNvwCzklvufsBDOgBBNOv9BpdawXzDx3gOaGrZWTX7JM1osyx4Dt+TM/kFfsYtQ8DN
8LaVwHeZ5+Hi5OlcGcYyo0XuKfp3hg4HoCspk2pycHt2a3aP1BV9pPsaprnzxoDSrUcXvx71Os7J
V6fVSAt6QTpvTUtjin/rffQWUCoXkFHgMqcE1bvFbwfLYsZBrDWzFQrS93LS4JHkpPwdaPpX1FEu
vCiIeQ1/GkMgM3Ly9CBLDXHTQt34MDnhsFSMi39heeytGn9I6Z3B3Oh0H0CRSA7RFR2AUe5x5pT3
/XFeMijiBm5YNE6MpM/oaeZzIf8QOuJ3RpIy0kVf1eG4YvULY/GRG1wWDAMLokhY9m9fRWenmQpD
bagr2IcSeD2QNGBxm4BmyR2PbxUtlxxluwyhGRXVpEElM5rsIBzrG9B9NuIlEI8hwF+gog7Sawk/
KAzO0w7Ocz0QX+8EE1rkgsjnxKgR324UV23HfzvgdmcbH8yzvX+6vWFhj7ccZwyQEUEy6+VjnacG
+mUmFIjihlB+hAuEc2cWOulgp1KsgsEj5pZxl4zGgZoBNeaRzOXW66eFJZXUQTtncBgeVvJxiJCL
HQd/UNRU+F9gfSdTUhEhHglUYMrnVsub1Uq4k5ifyt9pY7EkFVzmbZ2xnRdT37PNkPoEo3CJWJ3i
kivBaHM8DhEyHQEoprSADyAweIq1OVBlFQFfkq/YsbAMmu5rF+9BEF++UrNxVsYrgulo22n5A3K4
DYYkJiOsx1pypzaVTcKE7GWhtDKxbELiYv5sPFFvxXlyGgrNrjeSESPe7W/gzQpvSQmy9MXXU5JJ
t3eK5p/fKC8DSiQ2bIHIKyrrX/HdgbYtGp2a34voArEo61TUDf+ES7lF++lPOzhk4ZwMOENIs0QV
H/zxZcojwm6dUlzUGwUlMIefe17nTtuU0DmBzCmLqQBMYOCBOM4zmUMxqsFiubhcfAW3qdyi0COY
JMM9pwb4BoKXcClSxL0HhwhkoKXjE7Sjge1wfMpnkTFlLrwzT01sJjA2PnNBZFw0GC6FiV0AmUAY
hVEqiWovN6JjluoeI68fNAefEPwYf0Zh2NDx4vXIMO+pRwxckmQzwANW9fsxU2IGZNfFgZkgk12c
18+T+4vFABPTmHOPE41lGBccGY6TPopCmLoTcZqrCwbc94EqYDuY3pwTT2bzjlgoLUHlV8s8AXwY
yyKC2glNUxu1nFZM5s4GG6upuBB0ky5kS/Ge4G6TM/jE5FjuCeXNm0rNFiocl0ExgtrgS2kLrDP9
rg+jVnCiefr768V/NAz4nTS44Nswwy4025ITLajzW08j0ZYKF2Ihe257CuluBvIAf0phEQkAxvAM
FOuIYdyaavzXWmT0DtCg9Mf+f5Iuk/jcZcVFzGmy6LJKRyeMHunhej9taypADF6qpPz+2idDCUWr
I7zlgvWp4GkqRyBuOb/s32Fq9YZiCy4HZung1m6BnILN3D0MS55MpVn84CvUvmz88T8hK0+EckLc
GuCwU8Ds5JLOZ9FpJoRGilPaWhnNZIxiQIWEOtoW18fKOyRtBkmcsToy+nFhZ7Y4GyIcwrlcojF6
CZnB1skhGRURDtHT/gIbnKP+s/xiV7nu1YXd9EOEZnFf3gjWhRfDVyBQCsJC5JflBg1XXBpCVP+k
3oHGxfjOY6pojKnSYUfWeiv6UE8H9+A+ZyiEW/9BA5pCx4QEXSbi2pw0EBcFYaC52vz0x1jE5CRB
+I8hb2E3PIDXaRky1QjZrWLN39+XQ5X8ES5BMNRDXDIpMASgFf1rEy75G2C3J+a5DE4oynQ+vcMY
HJkVw+sEH1/27Cm5APGJNyMcArAfjjGB1Yx4D6kDDoDp42g6kNuOIwJGBjRQ8oe5vSCxrXBTd7Hm
ErmrGJzjHpIaYxfYXXf4SlKSfUWuSPA4hnG4L4E+gKUZ5/GRj4UsWv3j7omL4H9+Iy/+KzP3WoDX
+3jaC3gfnEXkieRxwZn2z7i47alehfxNSzCO93LnhtND0Fry2bY9tFrTfnRvohA7PvCp6VHuRzwy
wRPUiapnM/GgADF9WtlK3Zxn/TGe1YMcXhoCqpZ9Tj4rUTsWgYwCW6AUrc0HMR3SBiNHcKZC3+fY
a40fG45X8wknhTP0CbPs5jTdD5e6QnGgmM8tiw1baVfyPt6rcqXi6H6ZfKz7kAnCaXlNym3fPgb3
WObB0tCTcGRG8IL8/hR5O58fxVbS/HUuxne46Tqcx8Wyx3fnQciQT8Ujv4kQUSTF+epjv2k6S+S2
88Pqitq6AiOk53QUjImjC/bKYtVxdbANSL3Hup9Qs5fr25zQTFoizp21hMHKfS91JswVQ6bDgCj4
R7nveRFXuw/TLPiaPT37u8qUqiC/+YqSCESA0+mtr0uG25w86x8FDa9azvgrrCcabrG1BMLz72CC
Y7JU6eOkHAam4N3/nF4QFXJmicEmJBCD+M8CHwd4xFZNd6AG6zO0lJa7BiQSA7RwzWVxBSBQLFDX
DCA9yaFcwU9t8m+Bh6hsPP5AjGTqMEEKy50DGSYwbSjBGJRcvBGlBZyVwUa4WMkIWiNnItyxH7AF
dfHq8ApewUQc6jYDzMo0HGQUYkuSjsGHCDGIyEG+muJEZilDjSEfIChIVouCCASc+4m//lltESgD
dyLBK6fQ4VHBvGE0HHVMi2piuqS8oOYBLSwxsFn6OLBejCk3CmUzcO1gE/FNoKdOhGtVCE1VCOYD
h8KfKkgHi+V7c6MBdgEw8wyxaUOJlsAzm+MNZV7he5YjRMJNgwRJWiwVBk+L/loEwtAL/Y8POJcU
wQnpANdwB0Xjg8bJfY8etrD/WpjRCCmz+dGvM8Zy1FxoeEjW4upqD9Mtmb9QdSikIICRVlZ4GBCL
c2oVTuRiWcuchWfDpnIlqJxpP8iX6I1f9h0O1yi4z/ojddPcV/ia8lU82OSX7COXkSwO0WtVDH9G
IoS+oBEz7jPSJeFGJwWYMLCBWJcLm1JI0GCTWGZNNCsfn8xEmHs0/kCpNI08tfMUzBgkAo4slbDX
pRTDjRF7FoeEMFv9ox3eiQMsJadOb5x5NS1naSm8Mcakm1YM2760Mi+bHCkCSJUzOBxTuyKMjwPe
QY9R0hCKD+wG4dAFHAneUQgc0xy9SxjuLyMdUzGQRahq9mGGten+jWKo6/RDWkavHXdjdu6MOqTr
K4sX96a3xDp5TlGDcjWEhshsaf02WeUkOVA7UQzQZInFKLbPeNPAcqeRlC82gGLq5Seq9Bc2UZx/
elgOXp5GGSj03RAFnfTdR7H1gBJ+xoqooYdyg9kUVVEim/ZNRIXidamy5OpVrMsoi0/YxNzs/+VC
qvuPT4oZ5zk8jV/ubX6TnjJdsiTBX0hgc8673W2degWDtYkMCICLlhXdEqAcI7w/6u9h94+7HG4W
hV9/qoxFAX31qHEXyKEI/fpQYkuaGpfZJtu29vVx8IQWuO87N6nLG2Fvc5k1YioycWF44feOdsbv
UtrBTvBPMjA8mufxwxmq/go6A8z9zHh6oG24eIitAzRL+GLqHqeGRTlcLXtU3vTKezRcmDEsO3hA
w9+3yZ2Eq1b6wy9773dufQmIv0RldMZg9wyFuoMmLNVHj9G6a18hFUuU9MFOI2iKh7H93l6WbAWh
8nIYA7+hM3qzeeHz0NK8acke7q/+S64hu8x4BR02e+Hgzv3rfSAUYjvsUT7uUC1gjI/gzVIZaLX9
+6C1F84bJEYSB3YTfgIwMDzKqE+qGbkWFAxIPoIpmUyr8+RfMUtdHB4Cwm9kYuaLzTQzM155l7Pr
7qwVi6kkq4mLUJydMLe0zqglqTE5koGeAlhZKUo5bN5D6PiQqUVWKzYKccVeVG00CmHmouSk0L+M
J+uvJ0zceqZgqw+sLWJOTHbJXebIwqkZ4x5pLfqu2TdnLEa+xPij95gtCJEOQDKobXwUUAeSgaTb
ko7ka3ex1nrYHwwYetzTXXLpkASeh3zKBA44J0JTxt954T93/C+2vpwAboudbb3Wuza3ymud2MdQ
o4MtYqBJtpXHqMu8OGT2BP2JewprtofkOtuNYQLIJoHuoJA81k0+jOYvpkDkjrcZUIDN6HwRokqy
ztkXD4LY+1azZSdglkV4KUfnoBJHwcfLanjNdU1xlSYA6RIc1Jj0zScFEiqam/MI6zkFDJbbTGek
Pk2HVyvn6xqDhk3BtMXgqsVshPFLyL6z0W4HTT4I0N+kFV3nFCYqUL9E9xRrCv/ziIFozZ+kUz54
PrLa2EqMFA5Dt0H7yaeoMFuTpDjcNVxYAssDZW9JfhtFBGTX54DpwayJmepsn43N8KxD7skdBcoK
jEPrYePTGBQzWG4Kk200ZVy8F7zI3OleiCMgApV3h9XUxDsNgiFnkYhCQsUoozCIn9G+Z9A7iOAD
gMlQpvgJ6OGBGXhLX2zbGApwjDbtpzfcG4OIbqN0tgdK6Jp5S+BOze2ReQovPXPxHbqyKuKnT1lm
4F12hI995CKBVTOZ/JnTcYwaWawsAkpkdGbIK8kzChCSYxnAzeQvrj5eg309iDtuDJnJDtfYqn2M
LaY5FLhiNFYML6QjiAw2xwQdOM3oMHPjlUd/HfgD7+A06nZJluOWYRcnqYk5uPe4mh843TvavsGt
FOARwu/LUkAefhJScIuPTdjoQ0/KOe0saprBioqgp0eIR4owNYlQkcbsNtKszuzhqcADiyzQph9u
+QKNwNNRzZLFe8YdvMaxyOpvELNz0JwhEQh5BWKbS8TXPr5TsN6tsf+e+bjHocxBd82+Xq778xsw
CEyNccc4wJLkVq2sl3nm1hafE9fHz4jKE8oVsYsPh6CwMesiFDk/GovMLIFd8YKx4aQ8Ux0CFgQ+
U2yRFBcaCJX/+CK28dYnZr1RONrFsPYzkCqnMU7Den+KRCpcIfbu2gtCoVgqfXho4vg2ewxug7+f
QQLUBaZBXH4Yelm0XfhjYQ/GqXrnmCely1NsXqVxS0qas8I+GN+RynwSL4yBb2kj2srDzDp9R89C
X6bjmvYRV0zkVjd0KhRnzJbip/vp0k/kThObxavZJbmKVoK1Pjw4z6Bga74dRTbujcUdCuyXWmr0
QQfnBj0WQ86O1Az6yDvZO5UbSxAXbRygVym0gi5FbI5zgnyovZKVaq75R6GKMV5msfxEfSGWq5h0
0JNeg8rf1nrQwQ8VtrSACbi6AR2VgZOOcOZ3pngOsRDpDvAFjODhO8SOahuUnxuFjfOBgd/30xH8
nTFQkxw6CdkBmGmAEgENkCQmJIjcIoNyWQUz+jvZyQrHPeMDqDnFiJceEO6DvO/XxvKxXAM1YuAb
9KYn7gYsXuC/HWfZvumcBq0Nch7zDxwT6zScPqKO1fL6bjNGc2+dP0SKGukqmzF7izGCwBdzsuAQ
Wp4cnjeZTU9Il4fwyMlFv3YZVNblyfz5bdKeWUIaYK0B7NBRAqUSggB+rndZyDVOYE1C+GA6j0tZ
uTJi2p74W1FRg5LRHhL+d+Gq0F52jsQRPhKPm8BGu2mC6Jj0aTTSPp9N+FzXcwG+2uaWYtXjXLxa
jFJn7hskQTY9+mOcoShOuZlADM0jYWKAGb7Y/9RBNgb54L4CTIarqQj08CHJjYUlZlXxTLLResmB
rMF01eekbbgM2Z0KcyyMySs4ZEZj3B8990+ri+VPL8bHQ972k+UAAjHOGsSQOM8mOUDZRe83dLe/
5PfrlJq8Nu6fAaFxZBUCDomzysVLcZyT2nryg3i4jqRA19lOXO70uyE2Ep9VFnxhLyp7iMd2H91c
58OhIcBhARvyRG+AhobsVmhGT9ynNJ9wF++FREvG3j0wD3Y0M22eLjijsIuOcKHw14RUuKOJm3Pf
U4HDnZ5ITU8nN2IbDPDhwD2l5qw+eEIMEKqjSPYmo2QeRbAI2d1vZtVtjjBxqjj6B7sbZL64FeKB
fpqLoLzB+FFYFjd+h4Eyc0OsFTj3GcVBmhC7KhkfH3FfkZLsG1CEqTT38tLpGNfeO5j8waaCqsDM
g6NwzbCdGBgMMjm9pQuxZX92WKzBPy9fuBA+pshUy0q80Fj5tUWOrbAca1AlFixuvSw+do/RHvOv
3qz0M5v+DkX1w1nEI0ckb22BoTrTdPVYVpwzvE5caIxDbWTzj9Mluc4MSru0exXXkPJXQAX2Uj59
wTAepjRB4tMkP1IqoLZYXBO6dzW37Qix1bS7zEak5J2m2FFF+d8h/rg/2u9vBQIXY6JTjJtr6Ays
3TMBnCUHGTTccIynBZBNDo4mAVdHqCECb/iQRAx/5e9TjruYlmFxGHTChtuFgQ8G9fce3ZgReg0A
xjbvi/rgGz2NT9xECHaGxskCXFA5nAbdcSm2prIxySdpcApybXBqgMqcQYW947C7KL3Czb/Bp6FP
nrG2Krd26peTwi3O0NmEHErpB2+kdDGavQOVw5g6EtRAbkVjjaFU/AGewPqKMx8ZXWenTG+05cyt
pznAFxUazoUB8ieXbkUaYWlRxTybLhv8QKwQuGpBUqlw+4pud3zRZAm7wIOR1ejbj6vXD+AKA3lM
uH0pVa/DfAkzyD+vwGwhMfA4SPbkafJLDLVxY32gtQvIAG5ZV1qK6/YQaPSQFi4keBjcqCzASR8E
kqEjzaHltddrXrLTnX9ho56tzzCHeW21UFXeCM0DgYA1hBs4Jfd9xnpTN31WGhY/sIUxKx6i7Ryh
zj9GK3ICnQ4uUwRV/+j5uS1z+Nsan0DN6UTd5BwCzofkR4Rv5j0/UPox7w+LHfYZ0ZFeQ/zXKJBR
YGPa1oseLeM6bQz54GyK5h7DW/n8fpNIk1CmfHzHpEvMZCSqKYsz/zvvA1+A2svwGr6ff/arUKga
YJF0CiJF/ViNDfUbWdBSg7fm7QcUnZO5Fp3igeN3wYcLKYSBFj9VGvSulYFuXVwmUUZ0HbRjMLD/
p2OZp42Z0AOBCeC+ib7My6KL+41vbmX/m4ERpkH078Xtwh/hVnMewIfM2xh7zW8g34XxYKUGrUQc
RjRvo2w11XyiYwEhu7mHNb9SfoB4iUmMyAtBHIYsDG17zCmUqDUU+sXN6oxF2k5/7jVHQHur0sVI
g++IF8Scme+njejz5jra+MnYg7R2BDbyTV8lXxFFMvXagAMOOx4T2N1GsDySPCC0CAzOCU6hxuw1
48khPoRV/MakQAyoL+4lSO0mjfv7TEgbVjIL3i9chi7n3UH/Eg8L4XEAr8Fjer/ltHRUEpUxoMff
UQhUj+BIwUn/KBovOBiYxAwhaHqv4Ihz31HcVu0+NR/083KNeoScZHnY/L8wMkA/yBTgH0urxNRX
zm2LV81Ryo77ujKcwEZIpoZECaBFBUtiMn5DASOmV33rAuwgvyeYhIOcH56w2JzDCIek3x3SAHZM
EsOvCYlD/DbExh34iV8k1IvxCigdVDFHyMrjWh+DmIrxwwM5SsEg/walByoFn56c7YBqzOTa4dO+
s5D6WFz2zM3XaZI6iKchX5Y5mx7Dzo1wSDRPHoYWZcw+MZYZolcAj3mzYI/sFVLkPZa4oHE8vx82
ytuXN8lIx9hJww8eqCFDkph2KD2sHNhbWLoh6NQkRQ4Cz80Vk83+75WkNq48O3lIaC6dvCXYTwG8
yZcT9eLJ4AuZEqOvTGMUxplF2yU/g/0DiR0CCA20TGfBVSE6YxXqsrcABRqycoIS0W4XxEGcf5Od
vEQF0zF0K3wH+WzE6VKuTm7QRPDbnO8gfw59BqtBoZAcGenx3Xg6UBEz/wQqxWOCUY3lkBoc/R/H
F1nuZZkFhdvF2EcbtO3m7PPFDpAawq8y+wU5WwH9xexw3tZTtgGYYyOoXBXzsUWGpGByClKzeHuf
nlU5OGAN+srgA/Ncv2yU+A4B7PUw7m9o4MDTsJT6MBJA9cCNZbbYpGB8Ii84GBf+1vkkF3wOhaGI
p50Coj09hrTxYIkDDf+lVm6f1iUsmTW1Arp3zlqVA4ZRAsqjK9fi+J9zOM4Bk1d0Gd/x+js6j/Ub
xgQA/lu/CIR1YAQI4vSC6qXj5g7AW6KTBwCDA8vUdkjnxwqeVsjvgWL574qTqx+fOUOkZCHVStuB
nuta1AcjU3X0cDhtNpL+ureiLyNOZFol4slmTbgN3HTZ8eDk0kCqw1PwNqw+tweUZlhilkpV416n
d+NFaTqqp/2G2cRWrjIb6BpmbUy6uLqYo4Kekq7HQmzjPastu1NWuJkgPq7+WGEGupoczIsD2L74
D2LOn+YmghoCoImbxS05qvrqO8NuiO3D68yBR+Ddsan1JUoGBtO0C2YRyUcio/nTCm3CcVBlVusP
WRqqRgYtf60y4HA64zzWeWMXfGYLVPZtBqDqwc+L81ETCMBui5fIlBi36KMYK8Xujc59HZrdt2ld
oB2DveC5QSI6+sflE4c9EDosEEQWCxMCkJ9+PzduLb8svFbT+eChQlZ16mY76IG4yH5NbrnJadwO
WCBC1+UTJPAGm5gMboqCUndzGMGHA213erv7VDbUbQlnDSD+i64Ns5mnveFlVNwqmt6s9WTTFw3X
bdYcHXLj3bWbyxTHkHXXONVmSozzuLIfQXP5KCYq53jHQx4JLCBnQeqKH6RQ0bjBUIYiBWRWzEFD
qYusXI4waBsJZcvkD2WsWPiAIzq7QYQpeCkUlaUE6/1H03ltKcs1QfiKXMsEyClRDIiYPXENjoM5
Yb76/ynf71/zxokIe/furq6qxjkJ+oMrCjHbXALnMg2rdt7ddBsgn5hIiSZB12m1Ks9MlIhVWICi
d2g8GbkRUYT9rPZCCrmr4ZwiK0TU3WJebXBs1+mk8D3kioWWNme87ZU/4cvxJhRMM9JIKoijhF4G
ZfLRbnWmrF1CcugQHav7CfW9aPSiZpLKFOUqMDFBZcOWp5NBhGKArhyIuQEljmtZEdv0gXNaZ1w9
dydhSACevB3QUA2UhywzvGB99GTJ6HtbHDE6UCA6NnfQXRaoUWWgTbSWh3GUply8vgdjlNFUTaRR
/Urt1QkgdwGQkR5UeL5YOLUW3izyMc7Zeno45+YJBlhajThx6xi2NToigy2hnTVvrQWRnY1BcO6I
aqOwyXlA2kJzB3V/0oiqdPq6NoEUUsOr/cg+eOEXpDtqlqHiah0Jb9cI0QrWH5BuTiFjiHWMSmJN
osTIqw+H3z3AhRR+R/JKPzHZivkLj0aPUWcTme6jjXo/NqSy1XEtVIxv11XviDkbVExrBtYdmJcC
RwNFCxkcQYGp0cxCQ+vKcQLmzZ8kvPyJB8kAvmWYz3HMpVLAOFfUTt7R1xd+OOp1EpGo4E4txkeT
kEAXkC8UP1kjYvYQGcQllTCmwnQrCW34u30GbhVIrs/RCc0Thi+is0+XIE6DWA0QR6jfnszjUiF2
8rEBXtPP0kRijXoSlVoswzkYGYCSECN+FseTfj4rinOQhwCWXmGqGEGGRE3DOqTsJnvq1GLCr3+d
kO6TZdHLUFr0/Vu3UzdGrcJ/56JgOUpK2QOX4GrXEOyYnD21r/3i/38gREmdlrq5w6OXqS7W6+F0
5tb+O7c5eYmc+n2g+1siF7q29TWkuxQr8hGgdBZD479lz2bj6W80sGL2c1UvccISpr1lkkSRrdBV
1AvVU1MbQhcLnYR/qRSidNE9FMu6TLn+8qRu0xhNYHfur/SDm9b3E1U7//tNKKB0x92GSka1xts9
d9R4s7/vrfKNyOt4UDz01bISlmGMMVDDodemPFk3t2AoXsnC2QyK2UrkYDndFiTQIqKZ3npifIhF
8GyViZEFETjY9J1PeiQi1TWClzkKPB5a1qS+sGjR/Rhwi2BFpptwMST6tFX7G+nidzFUekNAJdXZ
QUqmORqbHJa39pHa5zxRsLVjhOD1pOHV6ZKXZ5gK+OxgTCS44ker0i/3TtNPrFxNLCYRmkSzW8p9
rdpbj0VQWo/NgdXd/yEoh1Sm6eEm7SOpj+gafiBR0MoCW7pg/AUzLQxnLzR/pKQgQ/S/aONrHsz3
+zM5gVyHaIU4v/f5MvhYjqMiqA404pv+YsMJCfJSvjwIr+SqQ4J30445i29tigSgEH9levuJbIK/
eavozkoU8xGJEUey4XMG4KLKoc8KI5UflkuS5tgx3SYm/D0mn8lhdKCtIEE3TfZQuftqCW6jfc8U
xDDDniR8gQqLKgGJt4ayjUIuZFs22aOAt23hmK/Jgg1AoOhv/DOWnPpS7d7vG4r8IkQLx8JiJ7DL
hwbbVDW21KMseZ0PnAEMtSdOKenchcj9zlQG52aFOJt3a1uXjDuRcOw4YUQ824Vzho6LKpsrjqm0
0sZk7/vJOyFh7jxajBLAdy/naoGw8IX4QJNnoo48Bu88UA0Y+CeMKgdnBtN899ZzVonP7X0W1SMx
YG1OIPXXWZgUE2L/VqMtp4WWqjjdhHPONQhcZPmqHpZsxuGJAjd5z/YTbBHJZpj3x0rC8IDtbRFm
dBLp2jUEzGaz78J8xGqmAgO/QuGP2p2ApWlQCjzX7BBS9nV3I86wp3s+MVkeCmSCsInGN2V8bL89
CV7iF/OkqpBtqTFgeZVh/2eqs7XDcenF+7yCoRPsl+Edg0ABYb17GLCF3dWEpA4KIM4Ivfl1oPmf
ZA5juktsV9zzIqO1bjYoqt4Bo7RBOg9MAYZyZUFwrHEKbbgZpFMUAlHqF2B2HJT4m3nYPkBmsUDi
6jzccyMgd6Zs/ocuEJR5pRQXkwooxYq5nC2FKk3bFNU5YdWTidEcSAgYJ9je8M/JcqGHXZuwA7mn
aZn6xXZzPGt0gy819ludizLZmEXA8xhS9ua0YnX+SI5V9UvTVzTEdDW+BHFMouTUn0g4fBW2AitZ
6zaHiLQ60j/R/fGClGxhLj2UZv9iHsqcWbB+kjgR1MWDYO4i9JvCKw+OjOikxQgDgsCawbn7m0OK
8Chp0f7tvXtYHZscHCBILHkSDxKjqDKX/QOUx3zEQREmGNqpyhT7A9SgifajSpeXHGnBMZFSmK17
1wyWTpu50B1zWQQVDCCeZVCK8mDPYqQF+Sbhxz4fcYfBzwEBA7Ihyz3wq1XdeYy0pVVngDtfp0DM
KIEO9Gch1pBkQkIHRoD6lpYlRKSx2LxRDZ3cd6xyBnDCx9FkyVF/8TVx49B91ZlIXnSz6viBG9md
ajDctHp1oJnZASeZHUXoA/YPh/vIyCoTG1iXx/Fyd7l7YNRfqzGDVkxnWAfNfmgywHpY9VfrVKcz
Zx2RbMEcohHBZIUVMzYdDUjF5NpP/1NmOHjdf0Rzo1fDyPzcsZawxYW2aLC4+fB73blmGXkwyDuz
HIdHaDoQ4vaIv/Ei69BzJ+azHFXGL2Z7z3QhxQyBJwrtD2gbpNE/50BNKHzOcU8lRJOEE72UrVDY
P13xI75O/PKgZ6AIY59/Ci4clkmFeEI+ymjGp+MbIQ5wdA5E3LoHrNLuMmHnd9OhXnjWi3jys9mO
Hn/BrlP6uOmC3lE3Mikk62EDECDi/zBQVElDAwsaxMfkhz0y6QbLW2lV7kt8xl64tXQcPEmSCMAL
itead04iJL0us41bAgPrT5ddVyZOvqBDwAMQnezOSSQWGbzYmTQsuHB2OYY75QhpArDTuf0ou1tG
2xNt8Y3ZThYB4gG5UGGbmMoCScKCvMsCpFvVUUGgjIkQyjo/A5bwWMh90P6mSlLIodAEyysJzwg3
VYSlvoAyU0wp+0IDljZ3igOOxJGDBz4TSQtEsBdeQWw6roNLR5PP5uFucX3CqWRDZ3w12WuqLNa/
ZukqXRffTVAWhl1IsCn5iSwqBJKwAWXy6VkMbKsi4KfCJNCdwIhkc2W7xeyTnts6f/j2FBHk1Bi0
AKN9wzipdIIUJyql5oxQcuMoPXGUftqQe2N6wQJrYMSALKM/ZFmVyDvvsJMhDTo/pAwGJHp0zl9F
HbpnDEKgYeMh+Rof4YVD6oRsuguqpBqhWKeixei1L+hiPZtqm/2tnUPvhYlIDu3y3t4yt/MOpxK/
/FWdVkt89gyPWsMblSHFPBEVi3FzD44WfGs7XKcyZOXgk6ipIw7M2ULwgq7jsqwz34VOLQGu1LV4
FrpBGm9MOYSRUd75lqtrx5grJOccXvBehCGxfD5uldZHcprVGNNmu4BE+8FJPHDmKns17xGhGxe0
C31C9bQkKYy1Nyh8w3V87yw4oeFIcfIugssUiKMvp+Y3a5NZbf/SsvVAdYKAWB4+RDVO9tvbOY/v
0/f0evDMaclw6tPa32m4mFp/n0rXKE1sSIVxHDNcANfIdbxOZ8C4NHtk46O5GR9eFtQvFIDgKZxu
l4iGtll11m2sZc6tanu/bu1XcFe5k+/O+upcf0phucNvcqC/ItlMb8XoyIuZC+OHsFJMjq/h5tG3
sElo5nZHJmvyEdj4t8E9xyQOBwPmXeQWORD9enIhTUSpURLVtD0Y9XjsFVAU+TjEPVShP5zpbiOP
PtHbv/ww+MUmlKaM8LhC4yuog5C4Pv/ebBRIcyVkIYxmr/b3Q5pzlCpQNejtQ9hhYgFC7KjAraIj
0uKiM0T5ieMnjazd37Fz+Tmv/Qo9GwzNKXpig8FyePxvew+WY5ZSqOO6vf9Tkp++NN4az/egEaqa
oCrSQF6DDo89EKPwFpSYpWANqzBUIBjMnnKC2DUcO6pTHdacW80p0UGI7J5N//Ncc5lxkMc4n1yR
czm8jDc1h3cNLK90b74ouYFiyEYoSfZu/vS2J5pmVRQmT3dKi2j89Mf35sU/Ey8Lf/ODUiF+eapW
OHWLUOZSdC5gzWvounqSTGkx/UuzHOMXd0CcSyuZ94uIWnxLX+SIVCF2QTVDH9MgngnzPoBzgxHR
f7qT00rUoPLvQ++UCQMWjegrc60e/FyxVhtkjEjHSLPUWMy4P9x6gh9yn+yj+NSgaj+38eKy/Eq8
zSqpilH+W02k4UIXeGtW+SDZO3WiEHgUm3IlX5B43to1+hKJQHNqH4pGIJ5IVN6ayJp5V4HRQEtW
r0n/Z8UV+s8U7rfslqnIpJAA3Ya4mC1+bwiPcMGbKeskoYLIp7lUj+wxWSS8D6t4lfkqVzUIXbMO
mPXH3N4TsO+/hIbDSgUyFSciTZiD1P87Dm0S2gvIIsQ35bv+ljlZyWOik4jBCNTpkBp1W6UxAqrQ
KE1VzdKP6R4XIZgIW0N3mIMS9wp2Cc4TnMrb4ZMF/QreNN/KrTxWb1T3XRUqUK8PnAtFF1sNdazp
oQjERh5khJA6T533dEsaS+9nqR91YpDBl4InTzg0QALgJS9ZAwmmj2+lh1EvkZvy7edOHNURrydA
I8fsqRZBo0q9gcFOg4BKbUu0LTMb5oWQUnPB5CP9BlVmWCt40j8TQpjAGfUNVaSGt2ImQc6skrlC
9vXAZv+3FpcTug/dxRD1VnyVyb/6d7RluusB2lwd6C+OWeXVeDLCLBUSAGj/hfKUkqtGAU1x8BsQ
h8EzIsPj4Oijdg+/fp2uht9CpGEZwwABXtEIExGBtEHUsjvRaM3m/3rbNveez/OJUJmwAWAZqjGd
0OqAKId4YC80e3N8yyiQNv03lRV7hYOcBXe9Ee83LEvxTIXGaSPBa/XPUAPV4lcnqkSyrhaGdq3E
LfQT2XgSL5MQRnvOIE083IHEYXAJ8RN2KJwqAwNw2iraqeQnNrIrgYZCCqivuEJY6CysElijNEf6
Fz+bJAA2hLYsxIaAziq3ilzk4zizdXyIdgxfpP4nRrInOCTUuwEn4C7TrgIgUrEtQE4vdrlU3fYP
IiLxNAiCmhYlzoGmokD98fGNYAskOzzp+C4cXfLzVA0qo276Wdy7DcxelGqDzcap9oDDyULqXm3+
aMnVU1UOBSJ5jKiGFIVkFtqWWtoQRCF97mjtn7wayREWcfj9EEUHDxQ32EPzb1YPftTbptFiBWKh
PUVXa79dNLf7sdI/2NBsve5KJ+vy+kfVjFh9vP8TLLKerCckBNw6Kj68DjHuIFFdDAruNf5ffbtb
C9dje1TMKIdB0Ehez+0TVkk0vJ7JhcGHx2ZpTHfj/sRDsfxr3twPHD73RtVFNM8BRiNeEXnEi38S
DDrocAc7G4NW/Lk926Kp4puo4mR2f4pqrYdfwTL/PkUYfIZqY3nXvyrtESSBA6Nfe7vrH7ya+AAa
iy244C4w0J3mnkHEYJP85LT8XiiPMYbHY3/brcSl8b2xup3DOwSpiO1HdD04t23/Bn3SYDHtaA5A
l+A0u7rG1S3QWcEUYtRpWkup0XiX5dNqfZaiJRZ6pNeWS4eW8QUUEoNF2zw6l4B61NNUdSYRb5GJ
2t6HUsY7d9etavOK48IaAtGLCbxf/enGLYa4dUbUmzstC6AjO+TFk65Q4sSHzkFmmNMCJW51eDUc
2tHAH0fcqCQWAQ1/M5AEsjSZzAcnrGa97h79d/SZP38xcmy/Ro9VGQHLIdj7Zxhr29Z6Los4qCEk
2fHe10Vc091M/z4E5uQw2O+c8/w4R5YUnuefVWOyx69HXDecO2f2bO+aSHRIdJpF8598UMYWlzEs
D/hUv9sWQ7wRB2GGV/Q+3ZFbQan37uS/1l8NQjNQDPQRwmBpXqX/Mr0Tt/pFzPiSekC5t4nbD3hD
4zrEmrfLAY+jgKhTEhZgNYZLjN2jg6j85kp8J/7PbTjJ+0TSnh5ZSgPhA10TLJ6RFG/UOTmEyv/D
JaGauQPsSAqZDfH/5pTGCe4KTWZ70GxAk5dSROHqRCCgJuNYaxUcaf3nqggP/VLZea5Kj2CL0WsN
Q6j1FD+KQ9NoZqb7gDg6f/vQNBkzT1P03/AjTSvT/HEGX6dDpCkBYtc0ibC54Urnw72Hjh736AxH
6uHGBwMWPA5U3vx+SEhGDzQ3GlbOxC9IKbwUx4YZumtaN8j+9heu4/XDzxVJCcE7NtsMcsM7ypvD
YsFkh9mfhWwr3z5tU6Z6CRDO4Bq9v8QsyD5V6Gcw98xuDQaPEiPMz6/TEsnV+OAcoXGJzHXuyGpe
86nE5P2HDIPAH5e3DnNY0XjiRxstJ1h98A1Eg4T5iMn8KuhCDMKnB7ZPFCUBpj6Wk0L6NoJehu0H
r5uxP9whQrYIXHtAGJ+eQk9dhbzFs5CQqELcm/dg8tJVL5OnvUukRjqNcPmkruzyrOqOAZuU1t3l
BVawaZXi86aHFOrg7gv3mlEegjGaszsutFlOZV199EmTGpAfrc7tIhR1Zc4Alr19xolLLwaCCrcr
Z/biFlogFliwKIeni3tDkudlrNrZri8BEZUaku92lfPwhQwEvL6BkMRkpAWKSvazzkdF9Ppv+Xc7
MWISPNEnNiPAWUM93FeTcT00h2hHMnr+2xPjOB+ABFNt7lZXyjmYepASwUiFCOx2VadcCbckGX8b
w3uVMz6ymZ/2dNeB+rE+qG2YA1f27/QrAjmlw8CKyq0rypSlKGXtUqc6ObLN0Gfvw7/fNib+JNTt
vhEdT8HCRenZb7cLH6Amw98QtgW63wMqpgrQfbrS2V3ivv7XraBHhZVqD2TaE/0n2kNmB++j3t70
X1lhglU0ToNatl0+GvjOYK4SHLbVwL45lxLdCp4wtRHdHVRLevzXmR1k4FQpIwN6WEK127/oOSky
NImbBcdo6F5V0srQOpU8C7C1wwbNaas4dDzX7GeXFligw3qp6a9c9zLvgNUKbubeS2x6a+7LDhYh
K+gPXMGeOFE2z8EaPKJOb9k+fDh5ST5n83Owaa17JH9Fb9OgrVRA6b80vJr5aj530RMYo5/HcBvv
rrmFvXq6r3ZMhmCh/YFVb5/h7dS5rsvRfc2tRmz9MRLb+12474bbzW2yzL8bAXjRWAyZF1KCmmJR
vrZZVyQn/eeSA7N+AX9bGp9mx+4/g2pv0+GkwnfGPnpkiPkrLCfpDdY92YezojvJkkYYQ+og1HxF
OCNnnIj4ISsIgBEi33c+qwPEveq9qGOGyoVFTmkMyX661DCcUyOCIb3f7rlQJcIePHJLNLinMSst
wLJg4sRITtHwEV7PDaLWt4dYJtZdkdoRCV9e10B2EmqQc6Z+p1zUsCGSjpAsP2/dR6wUFrnEi4II
14MSLVypGZVcNTTJ6tqu3XmSsIbYA1/TlJnyTHA0Za8K8cQ/Qj3HQEfxlO+ehMl30AajctiW+Df8
aAAroEbSWS7oBSmzungfQI1KH4eF99IclAf0dwva+kGpb7dqf3AhdskuMadM35Es6fxzYPdjS/4k
9nVIb9KvGRjwDtpyl+bBkywMS2pf4jg5u6mDoxUId4Ouv5Yg7Rs6M1REKxMEgoY67c8WER5eI9Nd
YTtC5Agg4VA5leikf+LtuPSjRpm+PLkjJ/vaS2/4HgxR4SqO9L14tcN0uYu4jEWABo5mfdgYMOS4
Fi+GD5y/aasV8NqhrbEVUrgNpK7iC+hh80W8OAahyHigM6F95C5rTIwi55tbJPdXqiXFLbWnJpra
q2aeoEb6L5Plq5UgcsS4J1Q3U47332YkT07+p2IZFV01huF4hSnIfrQZPbID6sQPhxfjtDVUifAN
kIfsDZCEk8/mhFD9L47u9tdezplXvfVCzALl5UDV1MDONeWo3CfdAHzK4P1Q9FiSIkjMo8inT9I7
Y7ToOsmiNwkguG/c6PGNwcj2f8wmIBw6gAmNPBqrwpzUMieecjEBTGyo/UONRtSIC1Xt4iGi8QFM
rHsdBn1tPOYd2WCI8BDOY1neq3ykiakCUqrDznJFHxKQxbtmFInJZDK7dx4N90S37RhBy2HgATGV
dti3X8va2cIbcSpicr3aMjgCPnqv1DjOca6krwNODsu3d6fUGGz8e4gCpssCIvY2T90KFndFV9AS
spELlgHnqLv+fXmL/qLLYYyH0te2mWHYEbg1nYbnvzABhYyvrEO71pBbBJuMhXkePEY//stUWFeE
qx5WqdxLqvAzFBgdSzse7nI5SbAmStPljcWTcPdlxw+Hyy1oFc/LvergdgZeA79D56qxV0g2vC10
4zsOxvB76IxqynMp5CZqnIAaL2B0qNLfESOjbHQzJ4wmKKsleAYCTEwkHGqxhj7DItlwiG8WvxZn
LXQol6nD4LeON74z9RJK87ZdYbBrlYnL5eAK4diZJA6m3pBmwLp/mLgUhE6xvDFdpvXq0wKBlw80
mCf1XuElSv6WlAjVYa1wlpcaHubOt8NHHMYuCrCCjj6KACg0rA2KsvqTpgdWDqB29Am5Jbi2MNqc
hmMHX9qjNhmeRSYsyf0fjmOYgV0h00kjpI3IHSK1klVUnZYxpyF/EC8aUEFVeNZ/LT6Jan/5jwug
gKx/LfCX1Si6pcxUqIr5J3vTeycQw9jE53aF+XAwfmi9EYjLfK8V1w93RF71x4X85RGR76VMrV4j
SqpGhRYFZe3d5VzBL6nDN9r+vXv877IET8It6Wh7uMmbQ+tMvS1aSxmBBs5i9jncVILqLB/RQqW5
UIKgwKw1eHv8+MepdWQyCicJVoQzo40kkA5mPdqDy3V3AANrylf6+69rm1oKq/1ysqSu+fTfSD5f
KGEgyeZewvO/u9VlMd1FDdoX8iN4xZCugPIll9EkiNmo0h0xMaGp0VgCzSmrwXE0OqC1xjehiT+v
jzsutTd1C8BCZzZjMf78VLpQsgd9Ep+t+/f3vmFWcHYvg2uor+LEludFhPfLAJs9pFH6ibMZJwnW
nK2T91nhKdQCGb4e/Utkh5foMNz9GjCI0GEygbxVdAwChv3GyhromMl2sLzRSmlMSs1HJEzVfkw/
f3eP+rYEzccKY2ZPmM2fWaeTEMZNeEZiGkGvKgJjzgJTeNUByarYcM5V+Ag/iDh4mmJ/go8ORTwh
HUgbzojsK85uabbv5t6FH/l0TqgjqUSlBNq7OCACEUUFnYSSB6Lu7gZ4WWQD7Bv2XIR+L9r3nkZg
/VR8+HjcUA4EnE7EnOVspg/EyQlO0WFRNPMRekzY01xlfXjAhL1jdsr0Ts1BY6CLWp6YloCpNCfU
h9hdXepBcATrnUAv9JF34ECUJdOH5ZnL23iHZdhST/NCxs3ovFNHI+zVl9AsNLWyME7Y+0LpN952
ZW//OTZoLHL7jpUsM0Wc87QcXlGQnpqXphFdJtvVNvzTK25Y3An0OrxwgAOme4HeyUmkylPa+69R
fQIaQAeAZsrer7d3wW11dI9dfUXeW7jbrhHt3cesGtdITaXSwOg75/Ag/IYQZQRiQo/gDYyLnIe/
gFJxFDbaxwDt7DOH//WKqr5BISR0GmEqx58MfL5Kj+YLgDlH1bnJtphjLOJLhg7NradMMkZPqSfG
5cgX5OXSqpivW5LgYffhagUfvK0jE2nUG0140s1+w9cidskWebWYsQNTEiC38TrGXgmKrPbLN9DQ
9GZvwDgxub1VbzSSG1Y90NslqXrXPlKor739o4vqaYBATeZI7Xd7u9IaeuPvDGYQEiaQ8o4gLp2i
olNxJwx1QBPZmcw0xtCOSz3BudPpFKUI1qDTNzIjiliOqQOAoLpFlSbD6qkaKAQ5TVVsRKiTjc5x
VqOttHEOqI8OuD1D3OQe4r3hYySRfUlarUV4je5jbiCnIvpdPR/5gPLYXUodAAUBdQeiBO6uvZ5F
0Tg6zIc6EJmNwc8uQhrQAKp0XHzqwEERGtlhDgiO2lhWeGcS6lub0jFNDbIIcRzgHTKlQRTf5b/X
GRNf6gHmelo9N4yut9Bkr/imNPUs/z0/GegIkWGCaCTa0L+G3zqGvhp+d7vhP2d4vuMjBlQK6yYD
UG29TRcZp9EGLe8Zk4JZvjXYDotw3iOhTIc5NGKPAxzU88v9U9mzzzgy/NcZHiFlMrFEeKP+Tjhi
votTMLPStgOzDdFQtQLxE2ueAcBgLZUa7cZvIAXN7Np8V7nJjHolS3kscXH3UQWIB27Im/OyS8Ff
QN0rXbx3q0zm3wV1xf+usyMXa9Vw85u+mW5+7Hxs/q8PiLhtDd4tyj19Dl2hGyDC0y0FFe5KQt8I
sRSNo2YNDTlDwZl7rm2Hs1tcjRm4Aj4R0NmhwxKZ/hXkSAgEBHMWRQX3PSiuGi6vycIk2nQ6VL3u
MGQiGn6fHv/D9IJClmCkVFtGyzk9AXKerv0tURieWmnqWxxBhg5842+PbWxMd/Em1mwzOnGtzXgd
oQ6lJaQXgz3t6LZcR3qJ3IC3y0s7dkpcPgLpZR4/MWLkKk+MWsub5fE+4caxVlFVTrGc9TNFhwMv
KYAoD6bbFLqVN5H98i79/DnLWBN7+TBJpc0sbhPeD2722wB34Fs0nysa2Vg7VH0QDBwePHy+R0fa
YhBvVKGDaOs+UDimjCqTQxxS6S4vQs8jj+90Vep/edP+cgLpcQF1zynuuJ9khAWyvwuhvLk+i1cN
XWt2y4Ba0oO7LeDZLoZgvfmIdBic4w2kegoav6DYj8jAcBQKFQoZajp+OH8+t7TaYIPVeD+5gObO
eLcD7KvyrwFUCvl8e4B3JU+PAq6KdD3gs2+zA8iMtyF4IJyqM8cjNRYk3RcZPQURricbcXpgpSEa
vgmDM9GskNL2KBnKfyCE0N/IDdWFJvwtv4kX+9YpXjgd3pkvg7jqA+rlU0d9YhVmnyqMJPvYKj9b
9GiYtcKJgIdoiOUFHMVIHTUkMx7A07cx10jqW//9gqEIWQxRIz71Dwg74fUeP6i5eLyQmx447EeL
DbndjYVHX4iFCd+ClgMdw+hILSGfUJrnk92FFHNBK2b0hrbkAVWJXcawHbIhKnzY/bGVSuYCCGCl
lPyRORNMw82AWeOG5GLJipYuHJm49cb7JgoybgUHFtoTKk3RSus0a1AXpGrgVWfSkKgbCX2alsG/
j9o0VvjBzIeAgpmkB1Lg9WArHwUCM7wq+If0QgDivytqWHF65g/CdooqZrNpbasOVNXPW4glf5hl
jMK4RmKwqUGlwYL6l9YkI/pgUxyx196zfaV3UVzWG73Z7+KtxEYXBiCwRmmuZstS3SAulDFLXLHa
RdrQS1HU/hHvJRWSFIvUCc6nDWEELl95xpNA6PErmhlfR+NnyIP+JrKqaP/93jFC6ASswg1UJ0ct
vIkYbCL3ASoBLoQ7ESxXORrGiSiVTLnfYYnsgWJyroj1zMnSU4OU1uzkxiOvIP94ZDleGSL/HkYi
Z/N5/bzPn9wk8a3hX0MT4ASgiSaqFbW1uM6glKINwsrSQ8aZaAMMSxwGDgVjpEFfprIGvmJqHE0y
ntmGes1Oz2U+msMef4A2oEMRH5SfD2dHzUR9Z3rOFlo/lIQVfsKjrU8+Z+ZMc8RNmsjCZ84Qba/t
95NKSAtMv2HgqqfMlGVOk0gviI4fL/pE84oAwU0Qrt56ZMTkKwV0w6lUULW6/LexpSMNLxItI4Oc
UsJyJb3PEpj0vAPMQ4F6SVGd0pwDmELlLKyWde2tUlYuDGzWqb9KpZW6NRMNUtNFrlbaESlXcsxW
+ggcav4G98MlGVqPHVuWs4JIRk4brlYp8/JWqcJiDred9YmCQFR6MZgU+etwCcgzWMaigrNqQUhp
NwjrZ/qKQAMIqAg7FXNE0mIQHi+aJ8fbi7/ZC/oE4VfY34Oil1s4JJswbmF50HClRQ4f7UdpTN5k
C0zVp6WwJj2Uty4qWpTUHSajwubT/pr3etoeEqmqQ3v5Uui3PeZErlJVjooodQpIZtN8/wmJRm8M
u1UrUn2YGZIaD9oy2Ai/ngwkFsd5Iqxnqa0EbWGlYk7ChlQak6FW5RBUFD4PXdYw0pr44lusp4mQ
YS1jSUt0NUD3fBaRIXhAzSQXjrn7/IKnDslEBqMXwPshYDEWkTBf5gQPErex7g/YIcJ/DiFAbY/o
wiNh9SNhKMElA+67Qo0p+ydsa3Qo8oUbceh1d8EbEc3SgoEaTzqDiAEaLuuaQHUIAX2VTnKdVKTq
+TP/A66GpoEqjSIA/ZycdcJj5SI6l1TU/OG+d2CSiFgF4q4JulLvmoXEo+aq/rWCc5+VCBDmzrv4
l6pzoR+VCCvBBwkqDaPUPHavPO5Jz9xUJKpDN9LCW9Jt1XgwWWRC9f+eBTjnwESWPJEANvFnDVwp
H7C9h0O6JdmriU30oV8Dz5yXKrKFGjF+HVQbdIRoM5IbNcjE9R9DZNOtz+ooGBIayhM2twlF5Ozf
tr280XlNCiqkXTvH9Q2/6O7x3Gqcgg8VI2PQSaCQ9dWgkgopW2e2X8FBfSs1Czyv3bw4d8CKWJ0F
od+eRCWi54YCnE4xAPZarVzwBDAQHNBr/e01qGJsDpJP4XBwrlsqyVMluFrAHcgDCpLCaxvd2GXr
1Tlct/4DsADKAr92/oOrbdmAbwNmO7Quc6aiHpGNqolCwvtto3wyOhE7tOZobkpkz3Bq63RdSldZ
ZuELXnIvEBEQEVRx6UH2T3FTCaRqeeCzT+rHGPOHf4jwmDbmoneUyXR2yC1pv0gfbVNDYAr2dLmZ
kGY/8Xryz+IZ8IaE8beWgg9x9x9teC9wBVZseQxd8RbtgVTEDTMqLggh4DR/JOID91lP9hMRwiUe
+mYM1xOcQz6v5DzR0MNyQfePcz09TRYd9geT6pYSxDh5JKbmbG+Ex6K9WVmNgOi8EOnzQlBFz2un
64GShlP3BBOFtciiWy6BVaYP5jYyGrPAX7DUNQeTLxVgvXYe2Zd1ASPBAugFHmp8QTgrfI0ryDrO
T7fKwMhBYjUr03s5zI7b5qUzqdxGDVpOrdEV+sm7hzSJc6DDRMBfEwDLrEHNFpt/siNHLDsPzhPO
rXzO+B7tryr9y+ePyRCAXctGc9BF2z8SE6iMD1WlTekMxibCE5ldqew+ybYgZ4qZpACrZIAz7EDk
P4TbQSmWD4VCkKgfLHXQNRRqMuDTkaGvkzgYvma6mLGauy9QsgzHgHy+Y9YUOZZiG8orDtD6SIOA
jlgdvhwDPw9UVdwiunGZfjQxfkfL7XWkFzG6DughsfNF2dAd3NM0oDjuhTXSBEQEZ+cJCu/BEiCX
BSjmzaf/xNMMlyGx+eozpVzZYYrPIMlSpukHFY/p3BdIJRqEPe0S33ZNZejzDyOxjWkF0EBxTlfC
GAwyV0BodhX23CTJI6NbObsTjWq9rtmGG/BccUDKS6u/wM5lWaZKZRnc/sBT6K1FHzg2AMloUGBA
Ck8JNBXqOWEUE6ctOYE63q39QLxPujRfjs+ief57tDYdOYP3rTku9yTvAKfriejB0JjAUCld678w
Q3JieoQScLoe10KwSXTY5GB35/hnddEScSpCFqX78Gq9EdMfQThxTx8iwXBg/xyS4vcVH32MXvBA
oQ3k7bGmbID2HlHKdyPr5CFdz0TxIS5Gj997qtqf6p68lmSfAwedF04/NCqIJQ2SFI0f2BJ9qbor
mjTZSE5duRswVxAl+qn/DM2f2+8zZeqKPREdAJj+wLyWO8vr9zzZjBp4NHmsSVQaL4ZFXlbHATA+
n1WsrmBTvfLKmqiXr7SRpOwQ1wJCKKnvpW9MGDzFYeVL7bvS+fSZVDIdlDq67OCR5G1ZrEjDUQle
3m7NfDcityuJjXKSNdtZxwdLal5VLSAX44/LOPnSFad/WjXxFRUvtOnxG24uh3yjl1+9LVLCkRBC
WSDQXXILahwsv2FZSQvwTqr4oHPu0OR0aSdRHeNqkHdurSrZA0dTT27kPHScD44O25S+m9Erh5bT
6FvOP77G9YgF+LN/C7ANerJwA9XqDZo69W5l8EruOEjRLEbIV50/W6JyaHnvKW7j3U9leo6mZ3TY
DXcXl2pujaHizP1m1lnA7JilRUV/8XElG36SUseMyynAbHuD8digCqyKDw+IeXDvXCILl5oHMwJP
w3UTELQMUQpoM7jCZGrZyWZQivjN4EdL9mUg3a19/9o/t4yXU8g8Ht4rjt+nNXuAgWb+ljGfgNw9
O1nISamYXCaN2PKs33J82yI9t706lgsjK3k3/7APhw0sTpaJb++2+QOh+OosMs2qXPePQCpdi5QR
dTtfVjT5Lsmm4tpDawMl1H3NDhn175URNHaz1LbXzrpjdRix3aqGN5xU1u5245jzNVNuZTV1DV5J
TmV0l/lSmk9uR9e0AEYQS85fd6faf67d13QLegZLt/d+eib0gEW/Mr3BFGH0X6far/eP5JI3xqtv
I0i4mx9EEEaF2pGZ4A/Kr/6Fq58/prcz42sW2MFgCIMDzG/Dr6frrhUB+B2CHBzO287ZjAyiXDNQ
C3+a0MKs7vF02nfs4MYG2Ed3OidiVZyu5/X3oQfEvHUGuPc2byDUzb2L1xQwJyZ2WKq8Uy4/vbRL
Q8asgNvheupL+SkbuPmcLDy6ZrRUCcyAYpgJdb225e1oMadvyzGS37+W2QbhxOkPg4iza7FjWAM8
5/nG29exaV6wdpiT6dnRvckDeG39z9PB9Xy1HuUEhXg9emKGBUOfJbr1wcwXvuWd2kZUMjB24nNP
7TuYLt5aDb9KNz62n1jxHOtOzssiFexjRIV71c47tuqTcvuXFd/cDO6cCSX3fQSEd8tlr/rh55/a
l3rAk77QJQLPsgC7bMOt4Y/Y3dKyGr1mG87O3CvzSG4cpmE1BCN7YJ5dhad9iO+VENz5xLwaQ8jZ
mh1RdHLo3XhFXv3D38k3khsx5B4S/FrF8sniObv2wyumC3a87RsVH8Bwv/CKh0+v/4B8G1pxUmci
3kihcNM/zHWkgvDcJg+MY0zEbif8UFMFClI00jUa9SRRB+BRCh+4OztNDdmsGjNGxjKDq8ZcuUdU
Qt0awcBEMvitV0jEgW1ubBab8xrKAf/npRLKV3l/N9o2HGIkOQPT9c4yJ6X+8oIMiVKHIaYc/OSv
KK0oqTNGavUtRHCvTLKqja96O5tjX/iG1mSG82xIvx7ODYSeCiLPABIVHC2CoYMhValXH9/TK56y
CEXCHms0Q+lEWSF1EmVEzXvG59mRAlA5xzYgbZHr8WtCoUvGmZLeCyVQTSPdF/kAh4bElIBwJgQ0
8ahTCX+yR6f3oXr6lkEI71QbWJpaIlEyxSr4NtdH7VOSOfleBhndXrSZf+XXxwBLYmhSNq/404Tc
3s30qZxloTaVbEoorpkmj3sBR4QMkVXg4I7whDaJlqviMhqmlxse5q3kT1QtvskUdNrPvDIZ9wyH
vV37HRdxybn92mhO9nDWNJNqDSWze2k9kneMBTM3xnb28DNaD9w+s0wsNnvKgMFvy2OIPortSRdH
CmQKKFjxApB5q4d3+BqcGCQ4ep26/J4NPf7pC/sH8wxAr5miFmh+iKpZfbUIfiahg0IXWn5711YO
BF4lJprY3xWUDDoqN80L368W8N83536ZkvmQGsEDT9L3Tw0uUZkeQdl/jiuBfM6+j721iRshc6c5
qfzyX4O6D9thTh51JpDPwI2WY1hJNnfAqzqOVXCvk8uP5IJ8ElewhZs5PI3NMI8tMGAxINGisEkh
aMIyJqeMim+L/U6bXSZO5v9IOrMuRbUlCP8i13IeXplBQEQU9cWltuU8j/jrzxee1ef27e6qUoS9
c2dGRkT2t3NGh4zu1PziDTEGNXip+aND7gDu2sYw7Tq6hTVKffI8jr0m3uXrVEIPxVFBYwLHBI9p
7Bo2IyQJ799d4MPCPrwxWE+oARGFX08sBlmylx49aG69mlKsxQUg/ZefO1E3C3Y4wgjHGY70gxSE
0llPorEoD/WvDKixHv96U+cRThn99quwgbaoxlkxGBBjqEYuoydWN6c1noAe+ceClB9fnItDMqvV
8bHO8xcVvR4N38ngIDVxmL/pHYNfzc6FgQLgoYPkgexGpMne4hMWrJojLMEsa9P/ce5mxrKa6i0h
Zsp8QPmvPgRPHHlI3YUkpr9mSr0ERWQZW9oBCu8Almz5R9AJw+gxVJBvYts2GXMImAPPi89/Nf2o
x2qDl0i8IfztKfrxLBgspjwfQiynEUbjwjWpC9mLuaMfoIskgEdSBhQXbEDETr0eK0srRq8mBCRd
pTBG8pxhcZJbK3QJn+AHbd+XO+6Iu6kq9sO4bcEKXNyta/Ck3uYPagFoOCxYcFJdrvCr9XsUIrpl
AJIZkw2RLfJ9Yh/N/gkLawtc+IGZ0Ar8Xg/hIfgFmhGl8G1SeuAKaCb02ySKEMmNuskE7EGKrzmT
mpYGr0BYKbUFyj8JNJV5CopU2irevj63jBd0JfJ9F1lr5uzyH0rCOwHR0bHuUESAqolAx9VxwegS
+ZtkIPALfhQB3pkv4gYE6Z1Sus4782VgmyM/S6A0RagwEkjq+SpP8tgr8P1XF7vvwVOSFiNXd779
a2W6SykDRKCvpYyfj9vY3sub6QYd6eFRoEJXsWhLFpZYBE1o7jdNVasb+drHZiSel42YYZ1hI9qH
aOKmkvE9rbwJ94Ir+EAog3NQMW14WEwIeeN78IHtUuAnLr2nmmx3kGHx/XPNBzM2I9SlzDrZgrxt
RrcCoB2gX07+eA5A99gz4Kfeq/VR3vUvDL1ArWVXxxMAOX2PXm+5BPzlwpd4V11QztCiNRFnm0Mb
ioyk6uelJOkplCzWsez2QXopP+2zX8HHPIYYzuyNzs2YgCQdurwlcnqqJ27xivqnhd8tBh8S4YiO
uSeeaitjwBG2AwE7JWLCjlYsJxVlHh2CEkv9Vy1zJG3tlFIIEf8aGFxFWy7uhmD1MoixHj/YoUBo
/oiUSbA1dt5A+hDBotTcdXNR2VCNwQHmDS4et1X0Llq+agcDmEFl1EZBXQxsDkw92Q10PzBI4MWT
cDbIg6MV2yxRzGVYMBuOkbd7YXnCT4s7kjI787KzYdJLfEZSsjUTESdueapaVSPgAMJjkHUOce4J
i1CLnhuO3AZgGb1Ph6UNBPATAOtBgCyAou4hVAKqsNv4BCcro6Dn2stOLEYd+lYSEBAAqt8DMocU
xEY3jUgH9Qv58MfEli5k5ZCg/g3tCRwJ6W/LCQkWugqEpVDT1CngJhBxtum0Blwp7/WlhPgrvZQC
F3eNxIydxmMsgSW9sMGUyQK+QPQ5opB1JHLD2qyZQVCyboZt50tirNsynxPjCjxZwl5zleJOBdYp
sLwH4X7KNPFk9u8rcIoV9TVWsE+4Ndkpl4SSKAaVk2PZyfzVQ9PWhw+5jNuvYIZyGrglWveVWrjB
gBlEmx8bgOE5BqyxVAFRILHuHNp4Yrdc/iMNfdJr66bByYOr7iD7v0D8IzlKFRn44NiAuRX4gA3+
V2X+GEGMlucOruEHsKEWU+xDsMQ1oxMnmFgBWeHRtmIghL1GFzMzCK1wBmV/mHLRR5+BDaVALrFf
ZnLHPIQGa1QxZ1nAttXeklNLKRV+D4rm0i9MQNVZI6k+AIvcp+XXxl6H20A4EUNQjDVwSuOcqO1f
Def4O7ul6AHSwwJm6Xr0d1TK9DTQ3WSJlX2hkrkthTLPi4AgRJgF9oswDM8CwoLWaN/Yyhde/2ld
/RxQCsTM4GHRRtbxRRcHU6aUDzuh+KT4YYSBy+OCLKpz7+QcaWAYS7dJGxFodMuF1ycdGyaxSJBq
5JXM/x8vIRe8Q9F6Q6GVLPHHN5f0b7IoGjuA8bSs5AdHRKCRTo+hPZgNPoTfTRomKSgLLjqsVXnJ
/+9kpFtKgzTcLEAIty4uVSUosilpPNwGHWhsfJ6ckHJuODYgfDs3BOMF6gndZ+13KJVNRnuwRTOE
sRSCiG4gT31sA3dtepYxDdam2cLznOS+pA0JpZIZKQbA1hXraBF1Y6gogotBDmHx1RPBr0vFM6Ks
RDexm9CL+AwqLKcVh44GEEE+hTvP6jnY+O3z47gC8BT9FZv9ZpwC6FZv6wPbEH8w/OkiHhXXuVf/
iC7KZHi2zs68PY55Gh+zPG4A5+9D/WpEKABj9Wg4Z85hC4o3qn5QY3YcwdBPmQtm83AszLgpH/0r
z/2FDmHOsaKXr3jUoaTzQJux5l+wMJFV11z5IdYzblZb84DbjqhrcCGFNNaY23we01eWAE+CNr07
1828G2azaD2vkG+l5BYdOBOkV5zAezP/mi43LXHxI5JxPPoZBfPVOwF1JDxSWOXsuv+Fe0sNeESq
j6kII8NFWRNs9YwafCR6cIRCJh8b+RyCGmr1plPWuCC7bAzbtEA4mkHKV8pgxL+R+kO3I3VTohaC
MOUAuTZxSsjlX4l7/NHhSRs+BwYBjAmCzOoK7RBjyKcF9I4FuDN5WxOmbbNFOZ40im6CkpBbwhAF
O0FMeMJPA+6BW4ldlh7tHU4R/a4r4OUh3jKowa/yqT80UXBTZbctMM3vZXw7O1WuIAzrY3Bcp7/O
WvDj9W9rdg0bV7dZ90juNb+Ove0w7EW5NaqgFMpVXOVafh+NQ4mYtdQtopWgXi+TqKPRSIv65Fec
qcMwPhcGqd00QpbYKkGD4OU0itTwbNnYA4HDp66fkabSGIEkYmEmy4fgIrEStFyXy0FZ7BkuhyJ8
eRcWrqLOxZjkBf0lxda60yYggq2BjxlzHR0NmJVPPmHNPRKS4EDrUWhRiVmrZqK4mMqEnpaWNwNw
YQoah46VAogDJdaitUZ+aWaqMiSAd7Kj/ynmZDflHlSOjM2PxQV9BMLA1QJDx8zht4zUqxcRFTbq
Ny7Dc+/MuUPfmLObFoocoISfcyMgNZ1wNQHPJPvStdzDFsY1OAHxgsq/dIPqovLqdL111/RdZrAX
lebecFaFuQpdlnyYs5UUZSCkAUQB7h5pB5Ik1RTlBES/JfYQTBOr7M8cWlfITz8UIPS4KdgV8zhi
yMOsFuwd1fR38ifEzYzzVEClZ5E2J6QDTVmEkT2j0qDVAUkeFzfZ2EkFsXFOZGJKP1YFB9nVKq1e
N/IQchF71Zm7KWtRKRXYN6es0G/9TzmMXlIGBGpv+q4dM5yBUa9lPcoKQUpLk4DNAUYflqsC6oBZ
n08CsFKIlIB4tj3JlegdCSvSvRIcWaMbKISBJsrqbjWt+2TJzRfJQu2+n5UI6DLHLrwVoAUSHVGq
vn28TjjQ5F2LFhNCPdH+ZxKo0kDnDdwEPAYQ3KZikf40OhrvTYBCiS6bWagryLzozx3k4uV3MGIC
z5f8PcH0BLepc0R/kDYOfh+mtGQ6lhTizyI6kQlCdye1Ve9C6mS1b0l+qHzAuzw5Qty6jPDgNutn
+I1gvOR6VOpo6/44Bsrcq0g9XNe2g8GAfTEI5mEeorDhYWeu7+bcaL6CkfbfAAo6/o+9n2mS7SZu
5sOvIlytDHwnXM6aVDkgGU/dFQngw+wqPyWlIk1mLuhEHch4PhgI3SZv0vAWKhJGDpvDOWxoykYI
gncHoTBUIfpG2i/qqciURbm21q4YYXIy/9BBb1N2CzXTWK0KyZQRzucxr/Sm0p9f+DvZN8gXIY5P
I+oRPM14wocpQKp/GOrDtHMyZoyIOd9IxdHvcF+U2SdMu/fM/r++ZxKRlkzDMfwV3aU2GDV78IA0
pOxfG7S+RWVcsYGJ2FjGIEGhVugeYfj437RICiybaUFwi9mcLBQWC4M0k1/VR+lVHZR7d2pSRYRa
JGdoZQYqeeD10FkXgIbjgvgXtNNz5Xo2Fj08RlJ7bouWnpYa4ftnX0yST2ew+cZ8sDeFr0jyKbCn
hEXIQgn1r/wG3EP6wqhJHfD7jbUUV/IB1Hj6Q2NHycQ6k0mBoCcAFlAQlvPSoCITD0lBRwoaChoZ
kTf/nRa3BTOZyozdRivdxRQEmwNzVYvv1FJ7dg0oJSall4b76mRqOO0tJq7NrBNtxX5nsRmXeKbi
871CKUaOZpXM+2u0Fi8oGx+jGNagLi+vacsBI9E1RYfsCbxWda/2p1ekD+dUgb85egI1CJWgk6l1
UjU1aEsjT0ZNpsaUwppBwwkzBaAXYKf0/FeOxyDvnLDMaOMeIZXRpAaRaIGOeFCM0qLspaOn5/bj
TlFSCidQNYpRcLom6RfHbqmqsZ6VhkQP8mNsVUzUR2Xg/mXrgui5FexYRC/zTVyxbiNaEg76RNzr
qdSxaHHXpNQbJjKgf2R73VEZhecMn168CBssC2JxSGzm3MSLTIwSchpMfuVqIJaM6lhhzxQSSoaF
G/3PkNRwH5I9hLmCcx2FWKIj6fGQEK30l8DKCSp3tzZEqQ4nETGCc13YCEk6h7S2HDZDBjeJxjL7
gpMZS2U7I3HAmdbeuCVr6zTTrmbRgWAhH0VJRSjiKKFiqvR3I6nq7XA4gQmPj65GMpb5sNyj0azH
Ec1ZyQun7jL/33OKw55lluTUvCQLFN3kA0HQZ9IOxvs84iewq/U3rIY772zhBXDgpVRinrwbcGwm
WwNF6tUqZ4UT2wf/OqFsI+bDD29Om56pkW8eUyOSxakMMDAe8KBWlrC103Ms8eZNg7NedwvgXjgA
H1+eC261R7VATogGHispotIOWsmGzjY4LFAgUCGUKdi/WnSaIIAljAAA8PGpZjhWqGjwi/kxpByO
+x+KxM9r/+V0Nt0dvhxLwMsvToULbuOKPJv8m8xY8MzBiI05iiKbArfiIhhwTn8M76L2U1UWB29Y
xBu3ZngBg4k5m1x74AU26bhORtop8LxYhHAGuTOQ/PhbC9O+mfXNGUq4SvTFFz0GmLsY/zuwdQU+
lgMhmzhc1nvvcY3bsvKbRNzZyaDP3eivaQiOXmQiGmcaBBT8f/82BsUc9PhAbyEHpt9xw6HIxIpl
z1mxsAU8sMf1Fpuk3kewRZynqCFNQcaGiUTZCcHxSM//Vx+v2GvsbO6iT9qqFoGiOumWPpiGEVFe
ZIteBuU3Z/7a2cfhiQPadYlfjuu2tYtZTMl7clpgsazEihx+Ucc7WIgd6p4F0CFJi8BijU5At+Bl
Kc8kSPCso9SSwdaXLAMMbFL+J0t9VRwqVnRlG8JKpmK8gjSscNAwUbJ9waURwuNW9gW1UQNgC6e5
MyYSp9xt7k1PpgGuhJ+cwE8MvBgfQo1HlLZ61K0UeUoq3whDrkdeOMyTLFvcjd2/NpMlGvQTmM4o
YQOfsx1MQRUf3lIGJh+bRBngFDM3jFssF3Q7TWr9PETjhsEcQxb0UB5B0yIeI4ElEAzuxrQx/hI5
57fZL3DIc0XNez8l65fwBvtuY4DciCteVKxsQ1QELY+Uvvf8sN7DsjhaYpKCMT02Vk6nf9kzs9Vg
RhJJ14aEgIEiaTNYYL3DcxcAvh29JDkni+9EdQLpy97NWzDknf/nHAr0PdClKMGm6dAxwO8xKxGN
ufSc0oZTj/eXEZ6E+2BFfOsCaHxx8yscYCsqKkFibkov6MchzVx0RaLLstQDqGvsBQomvMggDPG9
gqUwJWLPzlwxqOXv6tbJn7xFbexQWNLXFwe/sBfEglWq4ikav81xS4JgsXyn/BjnYtfvHXxlQA9i
AsMhVPQB2KgsEOSKRQqBL0n9qDAjRdeEwpbdTkFUgFKCti056fBh4i0TroLDx6smSzAiRcMl681M
7ZDKmnNHD4jMA5NUyrgVi5nVmifLKiI60IRz0PDqXNfXYdRNOIPQ8LBqA52KPcgPUihtOenAxX7d
LGTTVVbUxyP0bc0U9iCZvAZSKjYAivRYPc74ie7hjrlD4p+N7j/Si6vBWoKVB/LPSNVfwkXJoMYE
2Yd4P0eedzSlI28B52gqSdVkPhn5oQQQF2tAtBwzlIbEwy95T/gX07rbpTGYfbwE2WHDlT/eGoXV
0QwDAZOYljgsmzrtIL2MM+Xc0V2u8Ujfk9nWRs5J/MO3bcX8MV8eFZxqgJk+37QSauKyH5ZYbQ7K
vjIZgZyJqjcf3quR8iCiiASKawBUEmiKOQC8JvOTatvSM+YXfHIOKjIiolUeAv4tXTT/iBCUSxhT
PCJcVJoJIlWMxTLeBKiVMYdqY/KMozE3UmRX1BEiqp+4m3h66FJE8HSitntDxuOk/CD/pnKZ24ki
5eaTtNRdZdm9KS8E7V2Q58xZitEJkO4ThzS6OzRNxp95titH0Q+i1Bg7PtMmUpLKcPxDIZ+EJrNb
/+KYMW7ELkLb+HwmvyUnhVi7ZjJIIRMn4mN6gbtEMZrsh/uhCJOY2DIDJ2rjX+eBgIO4svlvf5WZ
3SjMXVtFM4k6pAuJMBFl3pAfwGHh3BIbitRIOS+ygxS64AXm4qqYYD4lBdzy7L+xgYt1FqrJoMHj
Yn99AdCq/l0QsoaQEOx0rMjgBDaYfUBZqV9kpwO5+uj4btkAYEsmQsdsN+agjoFB+rV+xf30a1NM
IHl+TOP6u2HCgm8XY/6CLa638BGsI8PmlggPX1jYl91PuiYXwqoVfhEoyQY7ILhwzF6NZCqJ91Vf
dsvLrYAAZoE+eS8+PG8FjHeYf5HhYs4rzEo5YJ1j/vedqrnxVKAB+qIJVxpgDmlXwi0T0TX3Z4sX
8blpPiomyXyNTCKtT95cHcSzmtHqWJUj8UpADiQDfNZE44T4JeO0pnWZ0f6QtGpPP41a11wPiwcA
9xadQIaXApOtsBJ+00+7LBiXGvmkMVAGH3k7ATdNvi3pW9I7t3vywoIB1T3K798Xm/SNcYL1Xw8q
bGAD/Ew4QBBZIZtEVYEucYE58+SU4wYM+u1yXZtSF5Rhb1QOEQy1t/HBjQ22JO/39Z7UtXatykG5
+YZb+31JqzoxW7nqucvkQyakRvh91AxOyTcEN3+zHnC+MpqFeamZG2hgR0Y5bvx29B03mSffdk9V
st8pFGyMv6A5/BRCC+Y4u9coiyDxrK1+4Y6KPzrOAVzrpJcpo/ezS49EDSC3YedX6zimNoGqC3Sz
+UO7+zByFMluqjWnY0/IQN4AYkpgBKoqB6/EMfqESQ+a/XGjNyZ6w24QLMIAVGPcjKxeRKVch/BG
fsqrbMyk/Q7aW9bqEzVoMe5wbCLlWSwYCzg9Mo+SyCXD+xdCBujKdHOa/5b1LCnBEvj0QLlJRNsT
H6MZcTvJH+6TJJ0lX6OWc+vZ8salZD5Xh4cp21uqMxoJ4ENMgbqb7+H26hR1Psv+7QEyQKUAmgD/
5al0a60g2wwe/NG4XO32JIXNwhoy9NqqB3acdG2e2YG54I0XTa9s/7LgU0AD9HrPr31UV4fZE19K
vSP/SrYGTfBjbWm2VtzxLBrXBiONS4Hb5I0K92nC8tERgNXOq2UQsaODj0GSO47uLmal3JMoulml
kjV6wahSEKSNTU1DzUlZQ78GgQHnwPnvdxb1MtAiE3tZ/IVfxBuSl21muwyr2Zl5KQJXJJbW7Wfs
OPwjiKMcuS4jzAx8eNEcfyNQwLy5JtvC6IbTGihhQqkSCsyDlH6mXAEIrw4IjVR1b6tRGOtJvM0q
QdKBPEU4u3SLScvMy0sSbzTPoNCVOFn56REwnBvpdo7qE0OeVTlJqaTG+X6azjgiF+8rJ/pLPW3s
ceiKgjRsfnDh1nT8+9DXMTKnCkuza1/lXbrBuBxNy/VpqahLQU6eNiq5gswY4S80AWWJtfzSc24X
jhi2IqnNp+8iUT5czbzmJvfJFtyUFAWcqXbmFOGFLrwaHcQHH1UdpR1sn72JOOsXc5Fj7vt8BJWD
wOholmgHXY1HndWItfrRnnGUMM3Gh4S/JvRzJvrbrqyaqEIMqnMpSUjJ8AlYwQ1GYPI4guQ49aHv
J8CPS6Axak9aHlunMrOeBZv3Kkopt4aF1qiYmWio1AxIStguHRltbvEILjkP/D9h+xnv/mZnjSKn
tyWtGu0Lg1PzFh5jqbkGvHeLvELN4RTvtiECT00RICedF+Z2vvN3fqV3h/U7YEbueQTdgQ7KEqYK
CWCl1wZPC4khcPrcrhX1Gl525OIQfXhAfVsOo+JgGg7zEMdk2jq73RMV6CShEz8Iq8snCKzRODK1
q+CYouBJl7OTk3TmNy7DOiA+asUXWjNIIijmf4+Nc76yIIn/+rcBSdgWl3J4t4cJghIec0axonz6
vuEw4U5A5LnJ+IpU6j0lxyCegbKTjBFO47fMNvBANvudt7m7Gl4p7G5gP0aV8fignLwFWyiKFlz4
/skgpelpgNGtEkSojn6NpmaKnR+SZxOzAtM26DFzD5XS10pc7HS888eLjsOPv4yn1j6Zeqq0BprZ
ILsNCqpb/nZUfBOgQ1Yz3o66KDC17tqwiHQ2+Ks29gNeAcNGa+QM7gF1J6S2th7LUb826XYrY5oG
jp+WaQuwVFjUlMXgFyu9Oq1dtzMXakcdRklw6nWcbVdJNTDFaHpV6PeFD1kXKHRaHBv0nf6otQFh
4P72/9WyC0HNfFX0xWmNliZtN+7J8IOracfs1KLOO3yAxBitKY0XPHR4li1UeccQBrRNxvHAN+7J
FeWtoTBtXE73lLwyCs8Wqhd3iUwVG7Chrn9K5yDu6BassJn3YNSUsc1D4nexi4tRTG6oKChEIO17
3IZoncKrCu+FicS87Z4ZdlsGX6CZri0iuRI7SMcCpEHuUNKmB+NgXMweE3pEdzJZHThCvSWysRd4
sfkkaRWuoUDPeQ1dYs8kjVV9svJZ4HuPgdHnAmO1d8DtIEN3nCtioGj86XUpQxdQJWANMtvSIP1J
NjnyqtsFZFKEHyIaEogUPDyF7ID9Tc3bmM+buWj/TdF7jZoxqhSRPW8WQByfjSbsTn14zlMfdgtz
M/SqV8CapEpipskEhM0dH+T8tq866ZpvpUlsmsZiT6e0PVqc02m5II2msmY5gFhE14jXw2xmegSC
NXsXhty9zCmPnacwPvw7zRRJotf2h96cOZH+GC19MkC26nWcFmYI2OLRwYeuC1mqsmNCNeSm/Sga
M0O5GAEBLVJE9N72ZQus+GIYv2Auc+/BtBGU0aeXETGOtZ7+O9t7PilM1robUWfKDs7Ylzy4qkBy
OAgxxNNEgIGfqH/yUZS/zdFbdSdbFIbiGP+6886sZVwg0geKprY7rX/NqTVu2giwH9Y/jtQxpQtL
wv4yoHcACmx/k+3dZAB1e7jTmM9y/IKr7XW7BTMvoXdUH9Z6RyTfwZEC6sVzpZty1kPUZIQLMp6G
SYdNPJ4weeTVSXLGg0EkqlVH5umXg5UYMLF2E8jQJ3fG8HR9aiJBg0jZHU9hOWZOSs+FloT7TsqD
a02TpHhyZRAUhBXEj941+FmOvm/GuEL6dPNhdv1+JtkTBegoPgQdkxgeQapZI+qX/eABc0rUEePQ
cbL2PxqNHCDqwm3iuhrHEvL+r190ovPXBhT/DvZGF74xBYzxbnFjx3AAT3er1/J8J0VoXWnxyufI
702Z6d20RwX5twd8HOHvx2pyVx055bwnOSBp1Sm5c5PRb2vLGwLO1weVwgfohWfx3sbLu7MZ0Xlf
GywQB8gVMjCbQJrAmlViIx3jaHw/ui/MIKcVKmxIb+l9J102jdWw5rYZVZCnV9OJrqOek9BMxJvP
b+QkhpnDlrQZf8CBitKTSv5NW0qtTPsQT/ZEad2gY7S65O52zYRC9iIgGYAD9pEcS/kWHgvg5CjZ
apYZEatwCocOfP5aG/mZv79g7CJssNzeYUJN2olxkpWVVgUSJmeYS3VouKYNR4kBrf3j4h/jlrsD
b25LcTPBIX6ww79jZ2ALK+si2CNO2EIqAc5j1zA5KpiuvkGegKYBTbuxpjXFt+SNCJS1mJCdli52
Sh4a0+WOd97AaxMNafoFZycwm+M5/69WzjNvMyvP9G684/AOUJbN4ctRlqPbouHy704DeBmac9N8
e2hi7H+dk9GnC9zEIkdDh8mINmbXY5b08Ho3/7zDtOodaRIx177g+oavPvanpAcN51HLdnCtCPY2
bLeljGJJxchEsdLkTxeKUbyI4DaIGmQ1asbf29gAiuJQwhzym3Gum2eIOTSlSVYKgxKDhi7OZQ+7
SalsVMeN4Ib7DZ/2FMOAC/MVxGYoEcP0IxSZtd0Ga7l4yd2yYT4962awz77m7Y+yJaWtmWVVu4Vu
mpBC5/xiu4BbbYOXnFTHV8RS3JXglhYP//hvwi3akKvIBb9IlpuHkqKhG9uwF3b2gJZEWnJP63Hr
kHfc8qeb15d4RgPXztGkJ82MOqk9ECK1a4mAEd5GVz+Oh49VwIh6uxbkBAic2IBhHiNaix4SCCQk
Q40LmNFifzLmTvNX4rVpeqhWBpdgGMPjQ6l0NUOYZgHP+xPJBMklvuCSVYjl6m8GvmtsseFgg/ll
VVPVlmvEcwyRAhQzwYRFtJlX8B1qw8VoME/3Q9uvduW2rSPOKADDo0eFkDZrRp2wRrVsG7aJZ+wQ
O/35w/SQ2XheUIX5FQfBBWvYh7ozH2uzNb8FWEO7t5k/x5e/NvDgxsRJ2AHYyJ8Hc/O21qg0K8bj
lLyb3pdxCUe7VTBMrfnqPpHyI9nCx+ZpnGH8gSqwN6rks+0YhdgSS6SrX4CN9EHW99TmHlDDc22V
r96sLM4AUMX5lR9wuN36707wZeLk6FO2602fD/elWYTkqSPA4omyhOLnnlSOHpHzezPXYb1mE3Yh
CnSMxsFmC94phNG+MMp9ILduPkphyEP5gHPtbk4DdZM+/a88fXv7inUdg45QpQJ9dozDaBdf6N1Q
HD2pfLFS6a/pGI7Qlr7X1uavNDz9XbeQBXnPEO/fwd7Z99otYzdskjnAgECIVzE3/dvwCfu8xNCo
RkQSHNwopp5hwxWl7x7eedqEv29wYl39HJEqPJCqgwpqF38PlF0zI65iR1xVAzkaNmilDQcEm6Dc
LRGL78hadsN178Ls9BaWRhgtYtL2cuveyyXTGG4Hb+/kavz5kUHSVaMS7a1XXFhz1IO4tt3cOfZB
CInhWsjtbQ5MzjI4xdtkF7c4DMUC4jFBOfV38wa+fTIoVuOvzDeeIsmqnjlSrHXvSbmdX+CN0+pe
3UBijO3gQP7dxiflLY1Ar+mCzUbtaG+0OZ2IjyaklA+t3pNZ5EhfrJf77D3ch/lwj73CO0Q7mjwY
hFB/dCysThnt3iFiCKWAVec2BzW3NF1nEIQwRAOSitRtAUPQ0JGWS6GbrfmIjPu0qgbiLmy2zf7b
FBxZcBi2zY07s4tuga/yIeBt4+O/DlOeGRr0+j+Aff/OAL70aZfNDoyYNmlHna49gyfGhUW6D+8y
wpgb8VpOMlHrlweN6Q1a8CtgGdUHEEcljWT4Bu0S0J7peXyzGfjYiQAG6YZfWGb/mLayMx+cw5Sh
EBtkR4eXzZBEr4Tc8Suna8YjIfYjbM4DhG8n0w4BVzlawUozcgM+LKsZfKzJw7p0GzgecouCdliL
rkuQSZDOzs1pBG3GLlbHD7x+8aK0aFxQns136TZ7/LVovaihs89uc2rlb1CtQIerNWj4jpY4ReQp
c1IYvWnhKLiqeD5DFMGJQvtJg21Y+K2tOTylcesREug4RZAJD/fW8RWTe/kzntsRIVn1QJ6JfvBf
GWQDQdXBRaK1Kry9lHp/DOroboz23Qqqag438WLGE8q80PQbEWjgcRnrfo3tQ8oP2RLiFHeX+GCA
wi4Pb2I7ZbpanLUyc0zFXFxQEiweyd14z6tM0WhhpkjTZGurp1bQgkeZ8DWjuz1qDkf1FFtv+z0Y
9LViUb/tWB9WFycgqehw5XWwxb7jjD2++XQJMWEOzjH2RPRjqoRRVBtSdbzp1V9AavuSlrxJaxvj
Uq/S9ivjXRUwp7wxZ9PK2rodzNbDrPWKftXdMS23Gt2RWn6c2/KxvILSRB1Uejer7D6cZrSh6Gfs
okFb+N+bVFdqYop+tlSda8cQ8vcvoxqp78XCBMAueej13hQw+l1wE50WxCuC3WnKtjQkKaxQ2gCr
Wu3pDZ9hSfPw8Po4/wO0H2f8BkXQIHuoB8zBCyXh1LYpeWW3HVV6DDQvAu1p3JCw8S4NPtY+bW0N
/jsiC7lKtgI14uW/skp4jw//4Igw1Uy09r2NwAhILZtOAeMo074wrBaSI8jKhKyx2yGLlVm/RAri
QJ3p2pB9Ke1LKDdE2RBBKHPW7jEMU582DLW1HirhJ1L+i7IDkw+ZRl3gDkkKgwVBX2xlvSbNnmaw
Tq+jelANKmTgXwkqqxwJPk2jEHqGSbGOKC2rDrfcAPi2iDx+xKz1FKzwOGTnZb3el888O1qLRe8E
M0n0goP1gqVKZ00QqUYI1RkifPM/4WbyCXk3qN53SIiGEarRwY6CMPKm73SEsNnklIcQA8IEAS1j
WO7FYyo8LBmmqCPa268emo+sh6kCuG5uqSxx4bU0PbM91yWyPqmo9PkoMoxLB+Uj+0EXjk7FvmEz
Qt9TWql6IOKHzDG4bxTSlKIimeiV4cg6upM1FHSy9hAawRE+xkgRdzqMDzEjtG5u2RvUSGtnNMJn
zMkA1pOFnclEI+Ipvw9b1tp5czopthZdWdvph8qY8G2tDQpTph/lhHcCg4ShlV4NpTE8xx3ap2rQ
WLLoQCIkttZyAVrWTBM4xNzmHh4e7gYbt/ZkPT0P9xpGfMBZ9TTANKKIWnmNiVKN7jPFaI7itxI+
4+qoLa3gc/QIZcLS6lXG+/l6vh1VXbp3yxp5cldMhXEk1481vuPYBVzyetKEWdpRFb7T7Bf8hXGs
YvKoD+Xpm65BVFvGvYF+Ut8yYwpQ1QPAIJiXmKH3pidzo33l11LNiBGJFriPIhILThO/TMjktN8Z
vNW6mZuKfZUbZyM+75jNVc8qdD2AdU4n741TDACDd27h5LR1K2mjsLDcuD0SwNRTxZ5l26hjktI+
kYB0LMh78LK/bG1w2Vv3iq0hzQEoLnfzWekeOJcX9FAAP5oPZmqy+PaYg8U1OnF1RnQWO5tEcfav
k6408wNtPUA6Zy8ckGGN+IDSdNUgDMNN4mqYsRU1Jy2qvNWJI+tsgovirIDn3xU5Wqe7xXddYrc7
Z9OvESsBhDCKNIXRvhvBuEP0VA8uGak2EcMvtSgWsxqLukTlzjrUSqY18ICH8HTg40G8k5lDyaRw
TeHAtdxSX9xgudDiCN2XEQP6C8q6BlkzRkNUExRVtSm9jNUtX62aVp6IFnKC10dB2xnCduMLkMgh
pmO3wd7TlCoRLGmc0vMHMvpRV3BX4vTRaDx2mhhmC+nVXiyaIrDGz2BsRWD6Pt8lFj5NFiaYICTV
ONAV1DiGF2PXs05OI9ELpA3axVBV/u/6ffpFD5gRRZdfijeDPeHl61VyHWDH6Xt4A+iiPMRYO6lL
vMPkSL6uEWUNXP4qi8aiOvxf18leHs8KDoQnen26BFGkB4AGFaI89wvWBYAm+DTAW9rOWFAoMzSD
FqqpmaFi2IgdBuZDHFiQVaQIUskvHMWHJizHKrT8aNFbgMpCskzCpOGSQHz+oGDLxrQ+eJl4Q2qk
TJhzd3HkSleCdbHyxxsZNqnbeOApYHGGb8A3aDbD14UprZnagOt2PoMExttSDCBb5PJ1e+vuB8Bj
g+SzbCs0LVhCGeCkZA0pXMTTrw5FFaRqXsxjNFIh4dUHh2HL0iyqU7+JD/q0EjIvzbldrlJWHgBu
PQBCltpQS41v18sqfWQINwIWmqLisf9QAFInerVkSHFg9p9AABROWNLadpy7ywQdrphkTQtvMWGw
xPNE8uqyDzgAzmD/zMXhM+BjfJFUhzvrMgGGBMv93ww1zKs9kbBD0ql4GMeT3PZpJPC88GVCN5lx
vTM36nFXAQodh/Ji9GVcEosO3ikdsa9b6ydCmAja6h5Io4vPH9uofpKzJFFvTKuafIBmOkcnWOnK
hcoaUjxD/ADeoYZWOY/NIEsULtXDLpYxFrcADDFf3kIu0VLh7BPjGPi/Jcct3JC4bFceUoDcMINo
A8oaGJ8v5E2Y9vihYRc8Eh6AQ2ue+tNrm227/2cGfNokL7El5lThw2dG/7jdo566jGSOXKP0qNDR
fzuXPwgLDBmMkgeTGcU51+hBgQ9EW0QdNYREmOnUjYFcGZ7Gn+cNkCI0nQ83siU5V8VENAfyQC0F
XQsNRkdLl66qsZtieQAruv9PD9Rsw9etUOgHlAPYog68fgvP1n9/wDuccbQA/p+dVImXdcgD76Uu
ktu2i5ksH0KqeEO7EogLKYNH/2UvtI1W/8uAH9X7IQEM/kKWSplPQxIYklYTU2DyfMOHFwOfuuz2
k3kdMRrOKNFUI2KMHJvUcFRcpjeD3Q3ZraS5gq2DEXRWr6G5HwclkqJu2xse7FfUzA/94D2gbjzw
mWOo1as24j6oH8/0mX4Rh+MK7mBDijvULbgT1MDK1l0aByj4GnhTknAPpG5ldsSju2IhSiV29JyD
H+3JVLB9rbtfxrmUlJnuyFUvVvVmNuPvpP+k4OtkKqz2BpgtcQht9E8FLP4KZRdg0F+lp3SycIUP
v1mWdU5ifSMUqvjEUHMNm4XrQR7DDA/gUlHw997XageHLGqyEdQ2z4hQl1y6AW1Yik0XO+qtC6KO
45JySXa05rHsu0ebObJrl9MXTg2m5z9+MgZDHHxYLu7Y9lI08jFFAc7I0aJmIIkUoyKpyCg1+C/N
6XGiLL0ZpkF8oS/F2eCitLAh3Vmi0KPcCQF7WJ/sc3YYiWkPUh4HI8Z0EKETRk7baFIlkiA+AKLl
O3Y3Bc6/Tsf6nOlKS9K7gWwgdiYzn9WwxqSRGUw+oyqvBn4zpEFXvoUu6HDnXFGDg8ftsWC7Dz9V
+zz9Dbmx6RxuIDX+P+ycDkSsVPSW6MkqjBawDJpB293HJ//ryDvkahdBvV8En+WlZtb7ncHO7+BW
HB14SDSQIJsJQ6YcYY57v6Bce+DFYuMk3PVInsqwO17yznNbZBhsN85Jejstnoz0Ii8mXdEd27Us
YLjdqPUDbo9nY8ujoVDl9LgiS/kwH6rWh0s3/TCO+MiRDpsGEErUEvk9tkzY4vIXtD4Lel24E9kX
xiOIUFq3nqiAoRXrJSvEjg8qXrigBS8MGR6ChV3jTW+2C5dNxIY0ISqRxvCQWCWro2gBK9HP1zaW
CKBA0FLxf0M3IjcKk8CHfsKVson6k5+6upnO1JIpFu4MFhLOHNi4r/lAIDmbeDZo40aPtRKy1f9Y
OrMlRbEtDD8REYiCessMouI83BhqKoIik4D49Ofb1Seiu7q6KtNU2Oy91j8tdquhcxBp8liTxSMu
CPSRniyF9eZJxYIboLuCsdbmPzHRp9MfBVIrrhsjGlh6Qqv71XGT5TQaIsKQCgpo3lhy8MBpc2Ya
HJvXkPOdjYZXY6rBFm/z7ANeDfb5Lw1QyNidnBEjJPsHzo/j1oPGECcfrc6FkgBOEQ1BZYsX5PEA
ZRVrXpB4aFDXDp4cWv7XhKopmB0woa7u/kbRZ/5jOeQG/VMLU3oJeZ6A4sW1ZA1QWHGZaN64vOIx
II7Cr55sQ33GF0GHikWV0q3u98yqoYTiUBZvZemFKPCFHlR8uN8Mb4sgVeFrHMQIBZGQn4swO0Ol
iEl4fVM+rz2LSVrnyIiM3tQAejBXvhiqJpucYGdx/jKs4D+rEzNVn2JuIP9LILo4TkJ1ivzcsQ6B
b7h/GCHcGbdxd2DrzXHaiuBr73rjkaZAwKgjWeFg3YZjDGTgLSKa9E2LbQew4VdxiB/OZ/FNDBO5
iqtBJSqEdLue3+2/zBLU5oC/nLOiUAnRTiB7lqABuOI/h/S1AzO4Wdl1YolJLixS8eyTwnL819Qi
nRJVmmC44UP+a9koyrCgoTbr5sFS1C8kY/KWxXzULyo4Tg1hzfMx/hRmG76G+nW8QbsB4ILOWZmj
74MjpRvBW3eyhb0LtSRozVzgXA3PHvBTjxg0kYoWBdeASxYExsKYIczkRPPoyyK63ZRUIWNrAuuR
iDmFraZ+JlPtEvvUn6Sb/N0G6/ekMEU1xjPBTurDSXCI/XPdjnm+oT+4lhRJQn10Yzdl4Yi5e4Lh
YonZMRQIxib+nqf3cKi92deK15moIsgCENe4m6egvY50VomPFXuD+Id//7lHDFU2CKDrz94XdGFU
nxdGSKFGIbYv2sQiYIbJL4G6ZFrfMkZerEhis6VUWouuOmMLF4L97iCmI3Ip+tOQK8FYXjL1ZWYY
iCluAjLf5ff8zoxI7kDkyXOJS33FUM3s3WnX4x0q61OD4Rg93ceM5ckotpDZQc2d3HJs8meyWDWZ
pH9QEVD9gipMULO1mvC4UZVzYkDKI+lGs4FU8YYBx8g7dLGCn6H9e9PvHmjanv3VCL8m346uTjVi
NezX92S0jga7qDzyYbOCjeF5oQF8vfaQLUQcq6OD3LN/zbZtPK2H9PEzXLzJpUQni2A9A6EhfKJn
K43HstSGwSl8EFTqrbXfnuqZ9i27dcRLsZtyAFRCpaNELtKKxxwtJRmxddicmIOF3+c0eZPMBN4a
oUkwksykj76O1EBMwNgd4pBTdvhyG42G2er4gHqtmJ+tsmc4wtDs9uxq0d/sO0t06eFWpS+MFp9C
vw9hxpnAXD51hYgZOGvzx5kwzxTrjg/jWHJ/pDX4uOrRgLz1VR+vhyVXhrwr2Txr8x7PEyadQ4gV
D4gr/XF0o1pfVSP91Njv6d+Pk9hoh8Q3TX6xw29GRqe4OUpjkiBnZWIC0r2cb2vcqx8wba9zlurI
/rDQUBd+hyIM8tQ68t8jX1EG9k5UKTTXaeN2wAWf2YhhkdzO/huwI50OhgEu7KhF/slUDo6nlC30
4UvMhDQrFhedoLe8kgl36MhicRj9SGfNlp7pSajSsY3nMMUP0bQdu6l8a28nZghMEam6Qxvde/W2
Hg905tFy/3tReCGFeZvDCTdSYaYhsZ34uOvavUaZ6A6k6XsLS5Ba/eM3nUTUOYezAvTqPFVAD7PT
Ob+ACcwMJ3Ar/h3bT7tDtH0jmuu2uuf4UtpLp6/ArlEZMhTDbPcYKeaz5EtN/jN2HFz8gC1DVl6K
K/WdG6OPWCzrwfo6gM5RgoYANA6zkxIQu8COBJXLk8MDL21vtWo8gdQPSojI9nEZA4nkq0SIjIjn
4AEfHcQehEm+BRO0NGLsOG7JVGS+a+W+NTqQt9nO6zl3XiBcEepJhVC4qZsRewDPYcV/s0IcGP+4
rwSanaFt8K3LIbCIPiaQgqEyCfcunsrvoPkGn3+DJ0PeyI8Yx56KP0oj1dz+/CMGSjrdbL9TF1mQ
Pcwhi9351su28j7MLHo7g/3QV4KIVY4Dgak2v9l1ORzqN3UZhuHnTm3xMA9ivxMZ96Ubguc87HZE
gr2CTm/x6RtfVH+JB8zXQz79rK7vyqPVfazTbVlZPcJF6GMmY8XIMDqQs3f/mPX9hd6R+h81YuYS
jyYmQI9mb6RlMbmafSuRAO1VBLRWRDQcSf0waqiK9VFDzhUvTsaRe3mqQDg54CF40+wXzB8hQCMo
q6jthytVTHDe/qWgVWBuPa9S5tE9oeZPXH5AaxSl/SndEsSLkUJF7mRolZxipzG0zlPDYncysolk
l9hzV/Kie8/GwzmKys44Nra22GtMKtoeL+3y8g67LYhcbFz+QZw/j6dg19+BmvyDh3tjxj22jkgz
76NtIDDreGIBW2i5qNjJMOQhWldOO1Vxwmzal/VkKIDxCd9/BPfvv6xTeh8NVUsHSskkBGMI74e9
A4aAx2mWAzMrSJbGq/o+nvMV5oNBHMNJQoSTohOIPMaVR3WLstcqUSaCrqdcmX2LW4+pazCFRkPQ
CXBaoEW0ZgxvsjsFQ3A1fUJ4jKxGqAzHHNud0/9d0+dW4OSv+QOR9a3Y0B4UG6SPoOTkAS/6GuKm
oUSabfQ0+WP6BcSLPVAxcH/w0YlUTQBVL6jU8oGLuhFshklVEUMzMpqKDo0Oa3UqzDOFReqrECcW
xgMJgzWo5/wXgF6xUaWx4z84JrJRAPiMe2/Xh8DJKNzQMLYtUxFH0SrbFCppmG5TEDJXthR1K95J
YtfFppREvj9D5Kpb3TkvGxanoQ9134LUn6rViu95gduhpy6dFh26AGzG323OExh/MQMXkC+K3T3D
jmHtt2E6bSEDKNmhOsjxUL2nH8Xuh/g+RAaIUzsHZe+TAfJoA/T6q1eb3u41cHkP/d3zKCZFJB9j
raLPk2jrUbPF/EhYqPyJhtf8KFbUzPlVZi4YlyY328hD81o9EeB8yI8h3INUUqutzexYbL4Dl3zm
6MFWk6Kv0JvRAmczJzm51jDlkB2Dln2kIWcLuJVkPCiBNGOjNMU+kllvkkqxqouSVVj7+tt25Ws8
9PrbibgT5gk4L3KheZ+TMrd7tSkjsRJABocirFbmrt5OmpvvzbCx+CdVrMfi+dYlHAYgxPBuz5A/
a1qXZw5MkNKSLCRk8h3JzVZWz96bFAMqL6v34AZufevFtWdOhvlhBjl/IwYZV8hpzXjEm/oWpGyM
xYikUxSONEfLzV+3/qqmUpCoWIz01yKxOKPb5yGiPRajhZmECPIyfPhwvF8D1hqLwuYTUcj/G7yb
sD2aKeGm2MTNDvWI21BEdv5znoGi0oZNFATND92XzdkztX9b4qPN/jYyas3KYnPTf3kaZQaBRQxa
0LXG4LWoEH4kEx6VS/JwX7U5FnN+iaXtdGbn/vPQdy5HWtN449Bl7C7psGybesFua8hBB591h7qm
UEntwaRErUjonSW7zDC6r7BhVEDN2FGlpSTaBm4ojzL+KKVBz3r81Q5KsSWJ5PABEUqNcnIdgnTt
ovXgZQc0ywNTZF31mURVb/vLJTv80mPiBGtkknMXgDiGQJWR85qEnGb/PImwKTQ5WTlFAaNdG+tz
T7QJLhWKbelhWGdV+DL6vmismRbsPJmX3VhFEIeYKlEKfBazvNJLRgaVPkKKj+HHKAZ4dBrvLoWt
20OKdhh9rIdsnNn1AUPQLCArJ8BB6IvhARA2k3SNsa0yULNC4O1y6hDAmafjxSML19o/AqOC2Ehp
AiheveiYwBZIQ3IRh+4JFF8H7AH0QTaU+33a/qk6+yAFxbmJzNiUKDnsV5guXxUS62c+Ger5g22z
CY75ge8TuvxLt31irRbU4qNvatT569NdKbCc9KFUjYGMRcONxrNEXe73bMEiiznCWPx2CmVBrGoG
XKax7UY0sEsvclCGFQWhrjw4AglaivAfIJXlUeWwJFKPg23oysZoPJNTc6zH7hjBKDjsUrimduNj
a6MNon+hA4fLizaAPCu8JPTx/8L8dIXc3zdYLZ5v8UO/OzB+oT07UYTwm5Il96GJzhrh+r3B4hBb
jDFGERkWBDfTINASSClpxj5twUFAWnoDPvA21CleMoXFMSZQekCeC40mJANkDwz55F8Jue4xWZgI
v3ogDhTs6mSF8ugP+C3FXVA5laPcgAGZ8NBS1ouVGvPJ6Kx7FIgnTxahGtrhJmVIOh9m21go+5f5
Bd0W5l14fF3M98OKeCMjWS+OcAfRgu0NHevb8EhhxyPGLGBu++IDmGtr5/mbcQlwTwRd4krWYFvK
VY37S3sB6TdrxOub3kMvSsMuSXs2qsWP+bGcIYrIuc94nthWsw1d0BdqWa958xWZl9giQ+3nq8KA
I4YFZIv3ir91ZNY/Q/YMeUP20hdNMVJM6pFCDCeo2O/X5MNM4XcWbMM9+zRbLerJYlL7qY5rja8B
Rx1eHtch8J8+yox8znVjWsFxKdCvHp6vLgQDE7EWVB6X74pv+SdFQBG7HfDEG0wfEoOY4crDiycO
W5gYMhofYYResDGmaHIXOR28ypAwtla2u9WH8WLor41mpg7QWjxc6VDTpNlPzXniUOc0u9xJbWbG
uCExtDxA0vk99A5j7znPucGrwaRHnjLbLy0OZYKVH9H/gXKjEkOgydM08OHAsRtob6sqjdYZsr2U
fiz7nShHOEIBokorV4zL78MN+IQpz90MVtl+Uj5uRVYuocDPfbUqjdfiaXbwJSa4MEHRaGUJ7GSc
dTJagkm+TZTqFcOCvF5qXyoFqKkQf261jTlAeY55yOgAH+vPVYunxewxdovZt2GIMpfxAbH8lxZ/
g+E+nbXWE2DpV1EcmSV4k/lGf6iPryP6cNmrKoI+DZUBxbM0c2TNbn52xO1VzMHIiJrlADXV31Bb
lkx/nBAQO2VkZthuTyikAu1eeiovNcfsN31PK7fnnZjTGbkD/7fv1QY1XfU1e7wglPc5Y1XFRr4u
f/YT+0o5PVW2dM3eVqYBYJOXF7xCWlPvS0DpWcHftcxTW6ZWuL/CbMnnkkpzdK+2SAs4BRv9TQ5U
OPCz4aR8bvLKe8qsjYaAUJh8oSBnQU1FhurIfy6/DADtXr6QqADSi2zRMUvra4840hx1T7kqgkTS
WcNzCQfjPEKu2gxZ+AeDKS6/Ba6R83+/z5FM5WFv/3gQekoKEYKV+YBhk3aUmk/EzvPs3kNphp3w
+sDsvEHbvnDhXcbrbW4WPCzrnqeus9omYZuKT//7E7Pu/l7GFpDoY7NKTkiChuaIuIqXsVrB3/jw
Lek8NxACkSzmcRKPD8gOVr7/tnKCsdGS1UzQ42kg34ZlC/3Wmb6PlhXeBoQAYuegfvU3iaea3jw9
310QZ83QPETPQ5ZLciigKW0h78DxanLWEzBduQuXsqGwNy5J1hu/b8j2GTGkz4Q9oEBzIny8qAIQ
FeBoB3UTiOVkK1JEh542E6nhC/YGdIj/iNMesiZDNU3V7HlDUx7+i3HYsiKJGYBWdWFEJou/luSA
eP6AYaKWq03DRwiR8G3xLpsM11KAl3XBbMpmcZp8HcSiiGpdPgzvBS+CWETI/s+VIfz7Q9cm/GS6
zfcdD9hpIztC8DNFYg0jTRPbJ8BbRwzf1wvLhDpyJ6ZpYo5hkyPHW/AvRIfziUwRw2m4XGzgaUJq
qGfYuBkuKOYLNOR6kCR6r/cK812ApYGyyWyzfOP+t9iyQyE1WrXc1tP0xKivzoiBARmXhmjqtx/P
47O6QoKuONEcAaL+6os+r4bdFRIkWhgooM6g+8FFPVHNiUA3Z9N2ixRl/+EGcIP8VgY50+/mYosw
HQ7KRNDvIoJGu1qvgaFLkN5kstnI+h9K//0Un/HXG7ocKQAobuRWeAzYTMqQk38CZeX21rQ+JqUd
WAmVgq35GUoFodiCVBXRv6VJg9dAXJPI+0WIdiLDl6WAgEpCKYX+CTWXgZNHwYkipAACkmW0D89S
cIyRhYldtKKeIQiYYO2ZbKFmgY3FMCZOekn/BuJrxPC3+RQLIpT6fyXHRuiXejpkClKqxXPxAsdE
+m9CYy2XA4YkkZYuEgCpTYR/BT3RGoOgyHzLKyO/NMKhVGcUt/Ya/NCkiYM7eG5oK34MnMGPc8TK
KJRywxkqgKf/spcEKeIxEWWaIa8igThSswkrOMkOSC0siaQbgfdxnFipgS6lARQF3P2nW+I8F+oo
4FHq3BGe6X85ihbc9zzylJWCw4hsAL/Gpo6O2ZJDkj5QKsKqMQiEkbKMdor58dHX+XVYShBAenJr
0BJpzHL+Fzri0A7SFvJPsqIufK/4XX1TY/Li2PCH/i+d8oGZ/lG1FmWMghaPHCKIMarGh1tQE3HR
3jgQ2QHovAfGpcR7QML4G63kARkVstGrdG2t/j7btv6HZxkZmK3hhw5elfW7Cuu+oM1ZkDR1CLvw
23I5yLENubVnrMwEMw0vIitM5LXlQe4RWJ6Yl85iMpSCgGH7sanW9QtNEwS5WG/9KynHAzIebt5F
BBKAFug1R+4QCl3zyZloCWFOQoFJ6McR5/HXFlAGd/92S7NJPnbyEdmkxLwSSYbCh0TwLz+fnxe5
a+qY57JOWbnaWT5L+lwtRdT3wGKpZLA8E4XoU+D13XcoUikJv0RRMD9GSwrkKYOo12tBvT4NnJzB
iMYO3XhsdH8aU+mtIZWl0+wiWDCrcjRANJb1aPszOdDU76QU5kYxtHPolisqU+bJ2uuakTNr9UJg
TsvriuC9D7EOyMsuP3c9ZytjwYu/nscpPrk3iPvDLidLQqyCQ+bJZIUEVtFj1o2yT9eofU6s2QEj
lAoHI4BQzpLRAI4Cg8uobfJaBJ8Lin+jQGYgIXo9AAksAGDSYpJxT7YU/iPC0xtENrwJnjZWD50p
g+/r5ZzT+B//Ry1qk/EJ2bZxoL703RhxJ5nFD1I8SQ1DdkbHgdQH+s2aQTrNGiyfRFRq5PsinwbV
Q0UkkMYqsvC2DBO/Hm5gYL523hlt5Wdj6BTOLKiK6OuPxQfpHa9CG56NNyfURfcxXD82i9UVbUls
/pvLM+yd43ahwRA00xLQ26UPBGwhi4EKnI6DtqpiVA8c8qYFe4cc3nxHNpOXNOTEKLHbxRfvfKtD
eSaQkGx02pGnih2jOdBpPCevoZ+pJsjQGx73wjCpPmGAtvRDRAiuUVBhWr2JSsu3ezBrS2XvoSn4
B2YU7IQCDEH9yZ2Y8zyQ82pLsgjUP47QFJvUR7F7EWrEhse3h4hJ6EXnjxwArjXfNeu8XB8frV4I
ENpo5oXiXUoKZv3zV2JiO4xtsfeVKx51BSO+qObFBKvpaQ3zXzPQiQx/r6Ysx8ObEwZIJ9QZYZ3/
m9HIdSjxyXMY9khv/bqYdd8rPqUMVcYiUDW/l/sNYyYxQiOJQKpM+KBxySLxVJ7HA4MuQgYIIqyH
2dnYN5vJR+xCPHg6HS9tIzq2v0tqEQjZYtfo67IAdRAlH9bpgtUfGfN/FTSv2NNLxl6JHRPwgj6x
hSIUNmUIXEwhaGCKIKnsIbjlYkDOXe30YOv2rRmHn3+WhZe/E5ZrafNzfuRjx9OYmagjSXcIS3hc
rjKa/XnNw61Qn5Kiz36LdlHfVXtMOAiDrgO+NQ3EzJnM0+x2lQlUpX+jMbhngJ5ASvHPrBvbPQEA
GI0DZCKbb1r9Z3DuyfO20Su43X0J9bnFgLKQbaFTGbIn6oNgpKBgmX3OmYJgSh471QCW780tNX16
DhD220L1cJ329bSkICjtv6EpHXA7je3SoKf5TstF1jqjp7FJrM8TJGvQM4CropwRIAomq2runwcK
WOCU169cZIoQvxJSrq+pmJFIiWqQnUHMbiUxBquv6tE6IvsODT6EbhdgdsJAI2VGsyGB+x4h+dZm
VEkUxbFb64hYKDcZHC7Pop1G4pEzsoodWNDbyC6LbRJs0UlTC3yvLSJx2clV4+HUFL14GwxsH2Vj
9VFWgq92wdsob4MdlD69t1kVlgzQoK9OxGxC65mvY8EBVuibkvA2PufdL2+MX5ney8x2MWcllhQb
G42pObvBRELgpLjUv9Lh8dTv2k69PVnZoupJrPtzdR9L+l3Z4eICocoRr0yoYqmUFwyb1piNPmbA
DQ6NTn/OEdz3UEsx05jCu/17AAkY7dj70qvckRw5CT6b4wPO5mOkLFXj5b8p7Nz3Rp4Uq4Jc0YEd
HepANj9GsZJCymDmoIwsjcOrNFKOi4ucWS8IA0IRxma3JLtOtqSKXAQPGqHghf1tRWX6DQtcAFB2
WFSi3Ze5CZUlO5X7OLY7zBnTE8fF6nVkjsvqs0mBO9EOHMEG8+PAHU2y1Rio3Gm+ermQNKMd+T0c
yyDSIPKRwSV9vu2uAs5Sgje11/Yx+eDhjE1gLhbJ2Nmw3FOzb4x9Fmtn1l5qpvMyMj630i/mua/h
deZAgTG7tV5mJz6k71bWv9yHDDJauUhe7jSMha69h8sPZERRw4odb/sCJOudldQ4+4+Pzc+LcUne
5WDs939Gb8uD1J10LbXbAF4mHDV68QegOOBwerltY5SsOc7Z2OQVNLtetwPjQxD+9j2iz2SFWT9i
cQm9pOHDifM1edH48BJbmP7ozCr8LPvnMZbZ1ObnZmEL2edhqpDuzOFKjWIN6fpg5wzVNyLuB81R
kP31RmbBauLFvma+LHHC/La8cSXIQfCNz/L1IgF5MGkJ2mDfgb1RuXbtXIJU2LNInwd++Hg7YAT3
9uUmLlsBvZQ5YnZEbJwTUO8/dl3E1C3mHlbWBoLVaC9i4jgUm6U+zRaSdUcRYdR/SUksOBiVQIIF
GfvePG5q2PZxktS75zx66DxfsKwnKnGw5nFQrE7PuUQLwVb+hCFk3FjNO5FdZeykf3zWglRZPqB0
VqjzgTspUCidXn5f28t94414EWp6lpWLZPYt2K1aCl0N3V1ks1K4NSrkGTmc5oD8Em2+K4LnuuW9
3rmqamGoYhXly+zgxwfiqQ+Ie/HGjJ1zb+AnerQXK9TQKgc5CpWVIa+5Ix+jXJb6w+288/j+qnTu
gMUeCfmiuxhi0Nrr7YqVwe1Iei6mELtAx+S07th7TCObQVhoRlDXpISaArNiiJXOpcs8Q4EHay8D
SQT+I10LejPyuBEfoOIAKIYNpNnXXPx88YBSA1K1xMwHcs0AHgXjzHwshePs9n26p5NfMTagRGqJ
j7GOlnymeN1/ICm3g6qdjJmfUSJv/ZGdY8nk6Am1ljR91kbV2f3fVOmZScoZlMyqWOhtor4RcO0A
I5l4ZCtDbzxNtnA1NloGMnyWZCHA9O+4R+t+51UHlDNwt9EUrUL7IgfHvKm4IibXkjplL36NhlZV
U35FLQd92YGzaR5AuSgfqTZQGSHvIiMsNpzxlHvSnGcpQW94uWAUdUhVLFWklon40hz5aHXvKy7z
OpD5ULEifLwx/4+5esYbuPtzPvRJ+SdLjYWA4kjsI+FQ9QumqUHMgNSOVj0EbJU5nOL1GjKcYEZX
RrDF54JZCaMNb4b5yswS4k/fwS25DMyudR4nA56bToUoGAgqCinCa/HCJWgC+f5sQzwpzIqBHcyj
f8UQjRczSM5fppyfuZnJGQ0ZApiB59BxIDgnCLPnEbgAmJrra3W3pspDKUDqkvBMl7EXntDylFul
s0FDHgb39h5gePsnYJVXSHloMiT9+A2qbcXdU7BQOwPMnfpp2uI56q2iess0t8IkN2AyAYWaU9CJ
6cU3TcTO3CiI7WiSzsogngmHUfrzxszq0kDsEjfpZs+f+6Hkp1Ivhx5s73e4iQcC7l/AW7IZIBwn
AwHZifnOF8yfj/jLzki3BWM9UYnYVQ+IQ07cBoXSCe+I4uQf/iS7oztif66sBFTXj37GvrirJDNM
xZsAzqpJhhuxXI3xqj+Hs2Yim5kH4P94f558VEuM8gF7GLG+14k3wIGJJlVBQnDn46Pv6uDTeI3v
C+rX7u7M/nmBFTzf4BbAkLNBRiJrwuQAB2BxTMhZB6Sgwb6352pJdAvJaPiqXgI/2guAdZqHwoX2
s6efsb4nqOOEGcgSAF2xre8oS5BvoQjjjW8Hd63TI4ZJ632qyKcLkAfpUFnTT8W89SA7rQbK4ofn
OV7m3Y5UKHC65mUD2snvSfx0a0h+I6qCHK8cIVV6OokvEtGluZ7+zEWJuxPpd+NiLOdsJgU0VIHg
cX6CygjIY+RPL50w/2WbzwXyqd9neDSDVFlTM6K1Ktr1z71jmwTSp9xaF/WiwazpStsfZ7lwB0cA
tlZ+oiYCnx3Yz5Ez+DivxKvUa1x61fvQi5BAqJNuPyztV3fM+hyHVpwEv9R6EFCTYk19bFGKqqPV
Fw0ZhM+PSCXJ/HQWBsAe6flJ8O4ttMpPu1KXOk4odfLtrU+nr/Vka5aIQ6l8tXMH0TJW7o/OUoHZ
KqqalZRdnyd/h8oF6V5P541V2KoWWeU3ifsrLvETzVW9SdtVLB1PY78r9hm3QyF8QOVQB4anCP45
kWSfhgOjuvbSSUH1qZZLWKNhGYxSrgxBebd3ds3SeaT8kajeDFfPejEYOnia4y78KvihXel37n2t
HnuLNprK6ct59GKz7NxMctLaa0OlSoyE7oXIHbm21GSqDsCQHmFvaI801Sy/1KKhgo5vRCR0w6bJ
/Y1nj9oeIU9b9hSv910+hod0vKy/eygjeRNNH8RXE1va+jGc2VsGsOrPivGtEGVChB6P/Ds8VmOE
DbS9RYok5nsdd5eumkfxVUogSZhUMjjWjcXe3KI3G9OFkP88Kycam9fvoharYbzOUXgBzVaTV+GM
GrLvqvnrQ8zWkFDR2qu0QDNbFDw0Pk4/X/3e/klmOsoQ3cROPYbfEpSUFKGMviJMlqgMGuM8RgrW
GX6D84xjsSx0Skhic/sHSgNVct9QWKTaoABTCW6W6Toe6JZPuSXvEtBb9hT9q9gVdhyD0/bH11QG
dAVfMnBXQ1TX1NGJqq9Sm453jkkdNft3LvNI0G+jUamNUcraW0WqDZ3YVkESfIaevBjAJPqnBrS3
A0l/JotRRePzAw9TfaW2pdZ/Ms6SYW5Gg9RvyPjJfGh9JU/hcrwSq/gG8rIrEc/ZI6KiDqXJaMFx
oK7ffLZFvVuQzbGFOxKZYqelGGrYcRpyW4yF9Cfg7G/Y935vI2IGZs9WT3/MU+R6JBitc6zUB23Z
5wuUaeFSeBtNY1XuhwiOXQTjtmz1AZaZzEycv2gV21Io0z/fqMwYpXiy/kTKb39eWVh5dZ6eicvw
ImB7oCh9szFXNZcf8QJzExUuJaq2VcoNBTJgjx4veiM6Zi76OLdP3A2oO13ZPVkshgpsN1+tUAIg
BIDQIjkBPzUBwI3D7cPmYYxbflmdLvRHkf33V9pb4jXZeKXvBB5DUK5HjMn9i8hlqS0WMtvXHuCW
lI87oqJO76OQoDMgUEDsgOMubGNPJMPUXBYJHTsHLvB/dnlg1zAEvst5gu/e52sbQ5kpQuskM40y
sRTxCE6+9SFxcDgM7Trb/WS7RkbhSCc3IyCxFV9Zf5Hu8Oa9YZidTBmL3Jy8gMUJbGwCmUfHJRYk
cywhaT8mPxpby2d2MgbLqGeZi4jCX/97bRY4U+gaXQJtBF3Bt1iCtxPzLxmVyUKCnn8Zn9b4W6wU
mswcFpCLBbVyMl8O10wUz0LLQDkB2OM+3IE9+yzPIygbnXG8Bnf5Pv4Tb4PbwfBVilcFItVa4dBE
DsHIAZ4fY0aeBlY75+w/TYQkrCe2NAiLkOp9kvBYtYAWeuIIDiOdEOzaGaRuAV5O0U0JRxm8xbE+
DqzGO77XeZB45Ji+Q8lGIimZhCZwz62DvhORox9LnxWeP7JXKzo/yIHaL154eqo3jXn/8FdVhhR+
xDzQr2PMkiWlSz5rvUFAQvZkJe9ic1Q4i9GMXji5wcwoMyB7yA4E58gKngaO4OPxqDkEF277tA76
hPUB+YB/eP5DJHXykP3eilYPlwyXxmqWWnMMitf9O5iwGJCpswHEs9cauSTsBKNwM/xMfwtJFP4W
hijhKYG23FF/W/17vIY4mSQ7kZ7JO9VPe9/n/vG8xrn1Z65KKFt8slxPFx88KekbwCfSY9iIYTxx
RQQY6gQMws3lEvu+om9o6TxeiwhIzDTC9YajTeLhRBwkZ3qwwWwLtH5hAbaTlnUGzEA29iHgawhN
EGaosyKwBuVkovGJuW4k365BzYC3cBiuEenrdh5y5s/FqDJLoQGWEWa3+zQoqSb25XbE+WqfLRVq
Ko+Me8QSfhkFkgDOAbr+y3t6f0XGapC7q8eRmc8RjFd34V3pf5PvfDtedXf0Gx/oFwXIxoBOFUH1
9PfWc6/QFNE9diQJnA+ktXrCY9WGSzHKCLwtma+rh19NR4IrR8/23aHiFMIT1DBT8pZ2ojowlhgX
++bcUdahQODIJOoFcxtthVB5mzviDeYqGUlwPgJ7/0XmXviPHqHdeGmkdxzBSLmohAWtQBMlUUPf
lPA2JjuX+p37J6rqZfhbflB2rkN1SbMyaVzc4eh1AVjR9Q+YNjevcReazCfER7wkfkuMi18uE+aA
rufw2qhtl0CNicnFF5W/4FTY+FcBoRM0z+l1dmKMFAUVOF1nM5+IbKGzEbOGCphh2sfN2+9/eRI+
AgTZFHD/LxyPCcg6+JfeJ1RsjaDtZbcb7eGuu2kPlzgDhyDeLEXcb6rwpXfTGJ6jrP5Z7JwRnWNt
Q9vsho7FYqMTxcD9svARBMHHd3iXAP/0SPENhzQRhpr5hdPjoNDLN2C7CAesyDUb7nAnOalPdur/
nW5XxLpCo94DZ0M0BDhfDUyJU/Ewlo03L+Brc3pTfB9YoLuQ9JQr1Q5J+RYKGiRiSJCHjraPQfyJ
ZSGFYysRYiExb6neP712T6BvAMpvhFfGudCQ7dKADMLxQgS5d3PyTWjdyvvHGoH8HDQ2GhWjUWuP
kRsgltoR6zr6A2IXJqPnFP9zTlMprBE1yiwFC8bokDGUNYaoG0/spYeoajqc7rAfYQwAa7GjkAh+
UIgwN6ow3s8Os9pGZUWbssJyPOHzPp2lZDE5kV4v5sLEFB2QECkzDEiVHYmxK0geSPhjZErKJFiC
rq2w3g8gIJBIsqgwQgT0sUyQms+EyXbAxRIyH/oNsj8kNEfM3T2S0m/eltA719GKCm7Z57lZrufs
b6xh9ieHv0KbhHnFwPv5dsWtk7gvvyX2Snr4vk8k0WzFp5g8psryDwYdqt0XomuRWy7cmv4Kl7iY
F8dbwOZb7rgnPHTKvCCWF6c80Dclvw0hyYKcD6grBO+yHJggzq9Zn/1M7yHZ7Omc9+nqIw42PaZu
CL4bmapCaFgSPV9qNiMAiJS6rxTzt90g8qcoU43zAbxVf/n1HHxz5bdeO69WygSdOY8CxNxOVHoK
Q9t8cYB9HFJyTHYMjkKE3TjW3k5sUx6+b0+2X/A98zyjv1AdGmOoLpHYNcNYIIaMc3KecZBiDkKZ
Khx5xoARAA9y4c+b2JS8ftiK7Xikv4W7NPUY3v5FXScMa+c45BllO3SE4zs1N2zufALfP1tBwzwv
4lXFBFAEZcIUhkmU1+zxmGvXyvMHINQn8LPXUswki4PAP2suSWcioGXETyJqubwnWxTzJCcGONzc
cLd76acVSE74tQCrNJtgHwM/bHG5Azmv+1uynifi6pX6eegwrTLAMT3Skfvx5nLSxGTzQFTnAiuQ
MEeSvyGWE8waqRHopEWWx/9IOrMlRbUlDD+REQoqcMtiFhURpfTGUMsBFQec0KfvL6sjztlD725L
ZQ2Zf/7DfzqJWODTBTswpUOuKRAf/xZ/PH56UJDiiCach4wXF6Y+yYMMe24ql95BIjFMKgzNE8pD
Lrq/TvSOdRen7kYkpNbKRnQrFfgWfgSeDKo70aWu/RXfMp4bj8BBD4u/zGKNF0CLvSvKLVTsiUwx
3k6+RnO1B0QEr3ltbyBOOeKAAuI7Hv1N74T1N+KrMRcz1T88JKYA/BOS9RkKk2c8440xKC545+Jz
zu9x9kFHTfh6WCXR8kubp/jK5SMt7O+0SBBGMxPgShawEmsm0q6HzQCgGvsiQnsdjIfIPJktXaDM
D9jAQXVXnT0Q2WKMSzZeZsv6FJV8emW2pkaRH/FiWbg4FCozZsBCX2Ahp8MSbI2e8cndwIi+b9En
cOti0e5yM8H5BnmhC988r/YX3ywAhsdxDC6HDM1cD1x5FwKYj/SjHXU9sjKW7Fsgvy/kJA8wj3Nw
dL9HbwQsDqqPCjb1weks1ALxKSv0FWwWvwa0dv4TwNpW1K2o3GjG96eojW7kqWbWMcpP05hB//pl
UI5ynejNiJNz59K6aWu8iDqQc+Ax4+SgDw43/4k/FbjlfZboEkfHpmmpAyQy1N4d9yGAMRwqIhK7
/Om70wBZqoioi7ng/w9uqa1HGc7GQ1hdz+mnQ02H5+AFfu0NxdZFPXKws5eIpOL1fiopcntEpho2
GGJ7PLN2/ev0RACT3Al/AQWtFK0if4bSpwNbRFvCHF2STL77OG8f05ooW4TpHWZ2Jhrv2lANWqIg
wXoejcaWIwD0BeE9HyG7wme9p+dzTyqRRr+7Vhi/DcbsxbMqVz2GH406qWgTuDbV9plfd6H1ci83
upAdU4VtbVLsHRl2ezcOaRlRH0cacp/otukwBtsDITZhbHPVSfQxMIqCzvt9Od2zh60dhYh4toDW
MIGcDsmRnx6Xbb+Yvheu2YjrO1AW0BF58ljD2g0mD/Z+pqnOj2XZOA3d3W7Zs+4+ggRmNxT59B2T
4DiMxp/xwCwoNVpuxZQnUNuCvhBu0XfcIdsCXyGCv/z2IYTaDDxyNKHfglO9HPHaZVth2fllO1+8
TtJJnpJSVm2OXjtgkAeP1F48VQXXlRZQjeF40WsKSWwxL+1dl6GoA1niGLbuYRNiX6IpNA1CtRDX
zWkj6DimMpzrxbvnXygmxx9T3QwYWed15WijjjGpHz5AFpNRXNSwoELsXLt0FtCokaF0ZYTXQaXA
hy+nBfy5A5xegD8dE1mPr+kY4Bh0IXdBdMFiWsaVeF8tgIxhtD0Xiu69A9FooUYX9+I6FYzBt9sJ
MSGgNmNYQtnL5GxbDhuUydsy/23OqQZUM9obwUtHnwWSMH/EJKUCp4y4pYs3Cq83oK9UoAzsCG8H
hsQPh9xySjcKVrxBGbj97vsXxmS/L3Q5kKjMUTHQrskZ2c8P3mZUy14ln5pvsCk2V7ft9LhXWv96
YBwSXVZImY6uuegVnf6+b34co+gdFGRRPTyfFX9c89HoI/iCefFhNOGXwCgdy/4AGqNtwWdkvRg9
+cq0iOHlYJcCpVINpYvoS9BJrwyevsiVy+g0RI8yv7zD23GKdQ+0npfMctXzC7GmHsOA+NFjMBRL
sW2o5ddGXwIYHjlcAuuqitH5FlwsV0dfLocetSvEa3yP9moXYAtCHkk30j2dMPQFcKskZcDxEasp
ybJn2I2j9o4mAE73fNdVQOEIWCTC1V5hTUwM/Nd7gAZDkQFo4ZtMFpAUL+50dO5jqcPSmjb9Hjie
L4ZhuBBw9pB4jsk+T2f0nLxMu9Mr50JqKObIIVGiiPVAO4S0wTGhMGNkR2Z4CmjTlQemX/QTSTO+
e2t27yvyN6WPwasMAfYQlrE7+K/bp71AOZ1UrkXmLCN2bLioCDgStpfQIBETVwl8DJETd0Ay1l0E
/wNNV7vkCDmZxOnPkLoYr9OIwRb6czz1WUov7rRoeeOuNHyuOwZfbkSBs06wNkLg/bumm/z8UFCY
PKQL1B2Rv382MkHJmeFUH0TShwFJH3ymITNmYASxo2Uv4u1q2D3W4vYw3579XsCMQDRfH8Xmt/7S
VuC/Kay/osdw37LffQhaDGiCTzO4D0StdWZzsQEYsgGBV+Ff3qKHvAhmz5Dt/4OCYyIZwyiLYZy4
ZxYATNgWfwSpccKX3ZjEHMYil+NuYRO5d75rLL8gWYBWS4WaoPPW+xQjX1/CGCt3j7PeC/kgqDUf
+L3Zi4Sgfx4S2thD/j2YMPTlHqdc5bCjemJmwVn1cmcDimLO3fAeOBOqDZFCwNlAE6l5WDnF5pg3
AKzlMhpCYal7kMvwyuAX11T41PjSkeIg1sf9Xz75e/I3r2Kxnr03vmlFKqxE7G8iOCSDh3dzp9Oe
9fvE0+1jcCiJg1vtdf1rjGXZEDmqo0X37XGKu+JeJGVHQgg0ZPGfCcuOYc6bqh5ATJhZRg+fqrix
PiSygZh6kGhZn+37Zu+9qOGDOteJrYT8wvy5L4XGGI49l4Sm6NZ/SiR12eZBrAxuNbmsk2IivQOu
GgVOqRD4yMJrVYq4kQiXH6qFPGehifMJEYqpLG8Y88JKhh6qau/lySHz8GCphAc17fYvoIt7/w0j
lWkKpUzIBsV1zhjj8U5pYwVXpxF3BxZkDZEpig80UwD0OMxZX/3SE2owpGFE/OID/3U0EkZaEOGY
E7DPpdfHcDnCgLitsmKDh9WG1HBykhK80zMdoyLsIRoplX4qzuKP3qMnBdaFhFELC7j75AjyADeT
eXwm397Tf0+ejEZQx2VoqhS2JRMRmtmb9YvBHijCPMMvHn4kJyNhfwYbf93heEj5NWIu/3xXAJt9
eJyt1XnMf5CoASYyiGno0MgBzwyEE0wxh0OYm2InIkZvnBGIRWA+4Rr1t5Y45BQuzt4c73K7v4It
isdej+BNSgiIW2OyR26unmOtUsNhuo4RneO/fHI+G1q0Izq4IjJnjFGkj6TbJMvwOUG4L0URx9AG
kRoedBe/iC5RxYN1qnGN5MBNN3TM+LraC1nc7Vm6pylAENwPN6cV6drfYLU/2OHBSVNxO2MaKykt
D0meI2j7HSfrNL0o7+i+fcQdCZYutWRH2bN9+mVZpak4wMDVRPn87YU1vMzVBjO0BFODMUXEeG/X
m+NPtJSiDpcG55CvaWvwTuUgMCakSXy//XX5U+CitLDXvu4/GKTtEYf12w3mn6AA4gWGuy9FBn6h
Z7Yh5X+B54SB3Pw1nYGpHbNF2y2TMmOeX9GCdaLHlFrbbWLUc0v4u9eKZm5E8zKO7kk9KJ3LUAML
H/0+7anw3hFP5ef+AYXNm6ve1pNAjQf3rDXFwodGBmU1x7Lt25sUW4MYApj9DsXEpwAz1hbKTO/B
Le8gdXe0/DWijw0C3W33SixgwTtN20xvvW5qZLub3/DArz3jtz1oZADu6oYox0KT0cDGQS6zk//M
gfWDqn/1NfgXDvU5A/ELg2FFbZmU4YUCePRV1N83mJfoTHzg6uFteI7q+QFZXw3z5hPCzwggcEA1
unggzwVd+HD8zpvgjYd+Zcd4baBk8L9wwqIJDHb8mZJPOHn59FNtj3DiH3dAJGcMawA0MoqatPNN
2wBZsJVvi3sOToj4vVkKbwec0z48UHmA6LHsekWgM5emWJ2/JzDlbI3gnGvSZTlT9uKEgbCsVBcg
NaSqRXQdd7FIJK8K0NgBvAvJ5JXoeDMpRbFGlTt7CGsaYRTwSBMVzO+uD4KxEaRrAZi3oDAY4IUH
KRkvHgLbj742A/Up5cpmfs7+ZFuuhvMilR2a3foX2H6rJ4RAlFPimCUqcWJw8bbk2E+Z5KOT5dUp
UO6++LhiUpH6uIE1RpI3yrm6z8XZ5eWeSVrMoPiQ/00jRQt7D/c95pn27Enr6ooBtxsNTsE9PKSw
N0wPOwowE+gobu0ud8kzbm2fPIoFFxeQBljwULCWPfw8GEdht3ewBzM+e/YYv1MY5hfVubr7F/YA
XJkdDPcR6EmGu/nL9/Qg1pAP3+9iEUZTyf4WKxTmyAS3rG+E+rzB4cqMtxhcmKyAHsL4meIKS5M9
O031CIUGscN4S0Pd4AZOGl9eRUvE6whVXYibzWxG4ws+KuoB9T8JgBZjN/495ggU7vnvpaeRj2P2
F32pLywS/LAcbTkeVTOP4gJTtXA7OH7e+kf3DAB1mT+ZEyYyQz+mqHjeGA/gk5VBJZjqP1pUDHaD
gwa7+hQ3QUEcBFlinWAwMD/F+gnzo5cn8wz5WUeESAtfvDEJQAhPYykxW3v7jozsNpe74y+HOavH
pDa4umMErT8m9D5pDJEmuwuG/tcQr3/EbJjfGD//hUDiafUIEZzf8OF69uk90fI8spt9/RXn0Uu0
Wr2yAk7wtMYrkfcgnj1SCgOv7p0UMxQowrgC4Bbny10FQdsMOYkTzlGculsgOjn+w554yuCUZMvC
EhmoNfp4rk+6wQ5jcKjQxCxL9SUGmR/39KtRXC98dE2APSZzMB4o2TfzQ/j+2OeYfBhaDjj1kx6u
ncgknjjjrk97aCLyTUnCiQuTMuV+7F+Hf2J0mDfQ3yVmB4y8jjqGR3wdpt/DdTsh4IISeDYxg2gf
DGYxVjgl81EbH7030Ia577WzKsANglYx7s7kBkIZARNPwnbxniS1qbpEzI4vTufpES9RXRy8Mw9i
tUe/IdbBeo9pAeBrqRhRW2kxwQwYkjJf8DzLxFIRXUOpuL5OTvjI96wn5gtsTn4/RRyngTQMSArC
Ogcsqkku5ubrdt0ES4/1cyZ2dfGnkrDySK6FswuX0Dk+EDDDZYVMSQRb4VwA9UrnBnx292ZdZCv2
M6mUuQrwnH46n/9jaciRWGkbye1Lg91q2O8HFc0LW7d7AuwJVomVHgakdZrktYJwuzSJ1vyvC7+y
rzsTcNJeNOFE3wc06/Y9ORXBrg2DXMynOoQ4/fkCoQ6etugg8KwBmMcn6+MSYHvlynBxt4/cP0iT
YpqbI6hTySkoOYgfLt5FsKjeQGl5LPZUHe6CWYWveVD4pxxHLrVOcgm/ZjohY3dw0gTDiFzrlaBk
QCEfKGFxArTfZOdvEgN68fYLYHpdmmtRKB/DXDyZvqP7T3sM9jpsksfaGWHmRfUEHoUdEupTTvPj
5NYzUytEMq70WZlL2sghPIEJ3LZoFZFvVD/GzkGjZtndEc4XtNg7xnAjb/gjQkdRSulAt+qOeu2n
x2gfodeKXAESv3r/HYTZagiIUmN857Vpp73vGDx/8EDwJOAH0rLf7ogNAm8Jc40LrB/MTEzVLp36
T93U9dExRi1vvoLmTgdP/Xzkkng5bGgmQ7z8Z7DrseehzkcA5nVfVIM3AP3eMMMN9JUUNasTR6cS
EwafxXn2Hld7BcDD/28KyWnBPYIiRiz6RrpzHXINUgpnfU66t0hALoMhQqcEPS19Aelocu2JDQb+
Bs4JYb79ghm2Uxcspqj8Hjl/gUia7+bPyQ2MVw8Ih6URp6LE0zl9ZKths5/Rxppnle6v7vrUs2H0
lQA0Nvjlw0DfH1bbWYeFF99LNQOXZT7pX0UvnNTKnV2yM6Q1gFQiauKCFUxx2Xv14I3tiTehVeFE
OWS3Jfr4OqQhGy6mUOW/PRw5oGaJVnrVXa4Ovx0IrWve4Z4qoEXxiK9F+KB6Xs+H95QQp1tBcq8P
04c0pFXGlwdaVqFV2GMX3GVsy+1NfJybvfsh9haIP1C+VIWMiW/9FAKeRQSmjUn/ecv0iQ22o9DO
4jpKdC5EVC0V0iakCHipQLfnRH6nQzEIQb85pxFoOqI5k+VzTMFt1BcLz2+AS4AcM4LQAUygLZHS
nlvUcpBRoHDvxFnWygW+I2krZJRH82RFSqLDRCaTlSIFOzmWl93B7ZzsiewwD3mMWFSBd6yHOsXI
LsLJ1mv2ASigKWKchX0VubfMkDiU7SZdMUumRjLNLfnkBceZsWJRaZsHmCLkWE4VB9cNyiU6ZbuL
r9GKt1hk1rFfoe8nrkGdOQQbA2QMfJ8sP/w9wCIh8PTx4aEn3OzHNC5hq8fJj8TnL29wETKj3Wwa
S7wsZOBkSfoM3Tl+fskaOy93cnuKZPyHkel9faPIccX1LRsieezaP5ACL0irDlh09/uZHSYvAKR1
3gzJlsVzNBqmHYrD6DQmBLDOiCZkvMzUyPtpyzbHUAYun39FIjnnAmv7AGRvyHuVkBOg7WXgpAM9
Finff63UI+FxNdlh6EP0YDfKMh4I2qkmPkLEzGhJWvdSSE0mLIkzpj9HI37rgxdUaq6yehUe59jV
cUeclfA2WwYqOE/TxnfQeya3+avlvnfRpQGWS+4LU8U5YVGIdMCNIDbbpThupghS+EefZ6nhgxQ2
3hAzSQdNrb1nOvcdChaxJ8N7CJ8EVpEBcZQulZk0A2sueIgE2BCcggYiL4xo49NeMaecnZkx2c+1
9D33eNByH+lghj3EJQN9XRw8xR0F61hKxsWaGd/ll8Ec46uqVqV3ci9guHabQh8eCizE3m6sF0G1
HDCMTgdvKj51//04QiZ98OO+9I7wYGWZv+mSw90otfC2ARND3lVDS314/vc2Tkv/urq1GXBS+nH+
pNwLAIbEch3dB6HroBN/LfSKvBvCL0h1J812B3gKJrA8yFRMNCAfuPFufXaru03FyV08M7a42AST
dg+P1GUznjGYMJz2D0Rg3VR0YM9YBlT4x11OKo6PHFbL1nJp+cS1AN1TWre2JC6QbjCGiYJT3Z1J
6Libj8fwzg/+CIwcAy+HmdWksk8pUjXxhMUSsOGDo9mzpsakmXhuSPlT7rM0ST90yRwerx5Ave6v
NxiA8YT7Jw9AlK/nlQt6SFFMu34w2VhZF5cTUrNozeGiQHEKTr8fQlaDd9oJ/nYxcyc8f9FkkZPH
0hJ3SsqTBloi/NSAuehpP2qxCI8H16A83SPFhCbJZ+MOB6wqf9GJ3Ct3MMMlZN0YDLMWVdforhZH
ftgRb4cwe+Xsf2jK4gvkrKweG0v09RgxMFIB+OPm0+MzXg7O85nW1kQ0rXPtZM+PD6/1kt+wNEc/
PzpTFEzQQVmfVSwBHJBu8HtELQVL22/OfFA9PjKMZYrbaM7pDbJnbshZIMshqQviqxwGC/15lbyS
b9YCE7wziDsGnK9ymRYBR23P6qE1w6j6ies4vwD4MLyNABZI59ad1yOAorl69lFd+oBYpQajX2Jg
2rYpdgLu/RayG9teEXI95UxapxIipBgF0+mi1j6kg6h82ks1I2meePiy5Yk9CCHbzrn088Y8bjPs
+jh/a5DsFIjZ4tfMoTvhUwLvcpDiWY1ZZ96YdNxUeN8YYPQp2d92inmqupzV+lr66+8A1w7P4sw7
lk534bZBtmvgVu5zu1hK/ILq9jUxXfx5b5uMPwDUbh8mGFCCBtAm8aAqriL0n5tycArNpfdmCOfC
PeYrzDTGZi/sEP4Y3g0dzLzx825Hq13QYrZ7Wb5Qgn4UpgANWILOn2lAx63a2OlTSO48zLUiCef4
Uj/biJ7B1H4+4NCj1oOAF8IvOFTPTPjUZbDaw3cSsBypZY9Ds8mpsD5QfL4aOyWySAN6kFN/3D08
JG0L/Fw+Gd+ErZfzIN3s+Ao3IP//zWBdxrZXBpsNprVfd3YyfkyAGB32epNhw6AovYWkV2GexuZQ
+rKYHROG80spJ3Ew3Zjy2H3GwNcEaejeuWLYuwYXhhTUaLrrxd1vPiX3RzQLs/3dnhUZeDKn1IMO
iAw8aiC73LvU3fw+YYckIFqYm6A65rl3olk1WIIeierOGtm4s7GgJS6Su+NErkDWIsdapz8hUzCk
AV7j+pz7CSgZrh8vrDSkmBsNhwV7bN64A1nKcO4GZyKRQpEd94Uq5R1H3z8NO1YnTTs8eTjmSJ2B
GlhTKGhvd/ucsFQMpzThVsG5oyBcSfd5WEAQ29SoPPAYhLu+ey9LsgBP8Obra3YCtjr3Ft+Q5YYo
L6YSs+xOYV8LhzeNHLVgjRl2vX41PKyC1RUXCSjrqlzKkOkm8WzS+wHsizC3VO2DvTmvEgIebcS7
Vv9swlYjhf1iJ9gKFrC1jsQY8A1xXG1KDOhoorotCMiqpBCj6NL4l/XtGSBpdb/mQOwCjZa/+60R
+7WWkwr9OdMMkJDYLmi5hzLmFdbEvnclUsFuw6fbNpJRI9Yq9Ws5I64xhW+h607glCAm26OAc0Hv
/2bNx0zMYdn2JD7Rl2kLm9S1Gd01LGWHBwcZt0v1JJ7YRjBHoP1jjAlFxMOu93t1etL3emTqZWaS
nnMdAHivQ/oC6EwzoXvxJ4nbBuXNruOspK8kSnRN2lVCFcpMTCAQyssJ9BxYfy8lIo+4nuqqsUXA
1gbZcO5dWAhlQyiyT0zMoIISLRVovQktJJf14ZZo0DeBFJ8xDogvhk9AeWV2HnTg1SxPgu9xIPFr
Jg1VZaoiezroP3boBHCaklGSdJPM1/0/z+zhsadL2KsMJogRawxpjUKwYsrkrupjzPCjh9BGzfTT
W6Sj3wbfxU8xwBKR4/ob4usiJkO4BS2c8DyGije/DeZv97F3u9EVUVuEoffFnnfivcqefUqc2obE
8MJvvBwxuS4CQ0JC56tOD7QdJA8jBbyLncXoZ74LZPAvha5Euixa/AP5HxS1r1+GgCAWe34Y2yUk
88UtNxRHG9C2FRfZChiOK5KEIPlLnQMEwnHBia5wjdVpCNRHheWmpxW3loKdxdLE1K7/7aXhwvvj
8bj7QM0Iq4PRQOIaAvrU30gRy9RoWJZ/fRndksRrm/BPebljbzg/pl8Pc0D72/CKpYFewmnzvS8Z
rn7U1AqdrjttN33d8JlLqxuFGSY5FfwltEfOYvs3pH+Eh5koSEpQ6hN7kaaUyxK+ptyScy2ycC1c
PUEdUxMY7QZckbZuvKSgQQVaXz4nM8hFQmH16UAuD1h2oB3ggFFKIP0D8aPhWk+Pql51KGJJT09Y
9F6/etkr1PUHx1rwGnpu5AzeJuVV4fxz0N2bwF5v/Dnw90M0jtdl8NmHFvOHeQ3tiBbiKnNEPCzm
uxFN+3HDGzpOgFT4EVS1dW8/LCJxauAeZNxNx8mspfb3wm54b3jtwbDJyHeIilzc0yiFSZjRZU5l
SBgLVY41ea4hVM2OAExAxm/KPG7rh49Ju5YUh8EhF1USZ4y47dMy8ez3YxIMJH+ynBRz3AKkPg0N
KC86y6KYQ8tilHCLn5o96/IWpKp1oQmaw8NUTFCfPwdqHYLk8DF9+qu5JTczeORrTWsB8x/czf1s
Gbk/B3NDBzr8IdYGfmlfQxHEUJTPI44HklZuFz2iJ4SEobOIyMHefGZwK795mAJeIQ53DTJX4OSr
BjlycOmpou8wEczpAgDwtGa22sS5UF+BdnMt2BYTntLgdSGs7B36J7llGHAshhyu5lj8VilND9R6
6Ll/mUglYQobp0+kQ8Y0rP0LPhHLQIJZHkvk2gJ46NPrIs2RZrLVO9PvXr0Vo3sylmRQxPHIHciT
kTL0pQdXBOaIDv3cGll9MHOiL8TOjmk37tJHKp37Rr51XBrCVMgqHawlCGLxB5+Hq1Go2AxlEQtx
UUhGy3U6o8gk6d5ujPBUhJ3quUz61GF0iqC7Dj6I0CFbB1dYxB42rq2PG8+qUshhPwIbvRQ5gxhe
J3uJ+33lNcsqwyjCz5gIhLRoXafNMJNURBBrqCgXe9aC5bD7dT8Z9jxyRxzH1NgRtkBXO77Es+6a
hLzJ5D0eDD7Yn1/AtKLXZnKEOKAmg7YZMNGJn2vSGCkE1xjC502gkR9uGcyp7L8kDFIGy26Ad4bY
OZ4G/Jz3ngOeA5rRcQ6T0G58J8JL0ke5QfIWDvpEkWjZhlSgz6x8ud0Yy3DeNapLYQDOoFAFPkQt
XOhrTpAnkJ42vHZ6+9I3P8iGIgNuNTVjhSFIw9Ouo1O5+WOmfj/B7oO/x7ceVuDtJ1Vd1WfnmN2g
AVVI+fcZAR7nXjNE0kjvcNaChF6Nev1F2jdmHhuLpDngZ78AYWvZlx+MRJiEgLgQfmC5IaYixppj
HsQI/MXnk5150zkXztq49dZSQ5+XrW1Lffa4ge/OCotOVzcZrKE0wM5ye2Og9MyxABhDw+Ni5gFd
GUftaJtCjm2bvokzHmeYYcpVi/RcpY2Sww9EgRkUxuUtJRbguwmba8Pg5dh23nBPNcyz99Amf+VE
qKVpCnf9R1NhwA09TQvW3V98FWuV4+aNEzrFJ9Z/VKOWmIfnFhHkKpG4QQ2aNPc11F4pBh8nFhNf
A4kb5HBCM5AXqMLzlHKQG/xiY72AXUL+efrVF3fqAGhhlMhrgVnbe9A8m84Tl2C5heEIczyHftv2
Z8cMF/pqQFdr+M9F1OWzdXu4zScYtPhlyHbOiVG9gJ+TZRnHOz9MOUGAu94zc/9HNWV0I6YoD9mc
PsiJT+c0jglLgEJMo5i/1zFYMP4uEPFujJeWtM3nkZaTjYJ71xBhFFooaEPeM3RPklizOHo5VNk3
wR/2dfnF8xSzPkojOm70blCdxVOAOhw+DnUs55zGo6+4IOSnUJ1/mQSP6ELZAVrlABayzale+hAL
TdWE3sFvW3a9YHyaMCPojVGMt2U3Qj3eHjYoUB5Qx9W2meNwMB9POktdTV6pqdnLVv+FbYLs2wI1
P4IjCBYqeqONsEUWYf+2U2p8X4OshVc3ZpUSDo2UcUyBcbQrnb8cRLMCF4hqplLIFaALzC16nl0J
D6sTU5SQ7xWIf9Pf8S6sAnMu8yqIMGQVUe/Dmh/8tmbb9kIRYUlGwegO+ZVC+J0cnTZ+DdHp5Jsr
bPj64wMnl3pfQvG5+DI8hQV9t1Hc7aSb6T4BKtqqsFYnHj/z6RrkwtpWSwNKlt1c/8U8UPDLnjE9
tR2ZSC0OUWMW4KY6e6OeED478xV26x1Xu+E3m18GzeVcLIlVR1o02p0XmOsPDkX47rlzPGjtHXAm
3gBcV4MaWxnV1Ii6tp6+Ze/O0nhTa83L9JFAkrsGcglcjm7F8oULApvuT1lASXZyDmCkkO3wa5Iw
OeDlPzcrQE/RIzNCBZeiNYtiKbpfS+r6Zc3HWogOgBwnjMggA46jiYrfP5yrEV8Mc8x0Zg6NNscW
u/KNrg3WfMFZ1BiwbSyiAjEmw2mEfsxPueE6anOje9KhRoIb3aU02gxxUWvhogaViF3RSAVFv8L6
yfQV2OudkvcM8AxSS8nQZBrDPZfpMXUXNp8wsKM5NVGBuTYDXkZKUrQgsG+535YbXri+KX+zOjNe
CuGMh0FlD78t9qTGz+ab8tOTB6DuaRNjxWH5zbiJkCy4DEmh3QNWIfpwCS3CriVePCJxavokfroI
QYap6cCe4YAQLQsTJ3tBwrCHGUFfmNL18IhzfsX9DKyjjDJA6VQCgD2IISsPvU3P7POUFyOeK/pu
KoaA0k5m0hiSOiXv7RgNLW/4nsoHbcC5ArcB7YnnqyoZZoex11UrvoyQMOzcJ1M3njEsmulbnWXp
wgGHRP+lduAkmX3Qqvz5wcxqLrWnBL9wn/ghkJby5pXmiA0ZvWtop3pTwXKLDxxrGJQSwR0nNX/I
8c95WjOCl5oHYfvc3Hre5+vCCyqXYC6Vd8EijuEKxET6T6JqjJCB9UgC1ec6hRGgx+UOKfCYUi/D
dl7Pmb3yQa7wPu1OfIu6S7I1ovlpLe6rugD2BKrZOJTyXBHcHe3uFR+BlwUtK7vgP6B0xvbp+ets
bghHQLxxKLySLxTR0OGDSu38YZC6oCkiyMW7Undmlnta9DSdRAaYBje/0hmhH6UeP/qMIdtJazeD
8vNXh3dnf4A6T6OclHBfKNVPK9QyuxmN9OvB2n5YuHb22zeuhE5nZCkTRMvuVrCpHr94q52opMp3
tM5ZNkPAS0oBsBUcJtliFe/D/UKDkWuIg7iieuUecs3YcDVuL4IDHSb8DeWvJdh7F9KXP5x7I1yf
ESvbJ0LOWnOI0pjI2vDRLbVfHcgF4UZAO0QjpirDOxKNwSVYs+kY7JuOGbeNaW3MHgtALAW2pQ+q
AG7Y4wDEBSuFMCZLNTnHEcQcNS+FYQH4DeVKD2iFPwRwwH6W9Y2zVcMlt3DWwD0EdlSN+7Pd/YVi
VSlGjhr2SWyW9ea62nSzI6yT9Ej0YsATstBrEowNFgKynhZ9jHVpcyqA6QFM9B/RBfFtwdAF50dp
bCjOnZx4qLUO2BIK+xHwn1vt4LFT/+Iwu5wNdF430Hn26GNqx81wk2CAYRcTPgAzaVr/mrA7JjVs
Uk6AFhAV4zMQHiHVjahQCn9jqfUR/3Rx7dDCQ8stRfPUdopFgJ6HKI+7vW4Xzhqe6GEEPY1C9ahy
/1UJYZ+qos003o4bJACenfX6GwNzGiAv8+70Nr9fvUPlgwzh/5fVOcsJkLb/kCLHfGUi1VngFbGj
5EH/87hTSaUi6A/bDfqP7svd8PvTjLZDcgipGtAiqfsLbJaFjXDcf58RazfOERS/K9QPfWDihBiu
IYkh7ErBMSEOYzEAg8o2cMexzcKp33GDLr6AXvZhlE1FQsKDdfJ9Boc3i17D9gffXf9F6hRCcxG7
MWSWSkg7zw4k0VPHmZhWxIMatIYveaBHZDFMc+pqqJivZcOPqNeVTB26Y2hWHzV7QhKxGXW8L5wq
RcnjhUR0InsCldY9/DizuLsWwIcHLv53FuujkYZhsn60PQ6iezioBOlFhSTJI6jN9oHQaugFqo3o
hZ+F9wngUD16iJ3/5ETj3d7GvHTBalOHmz1SE6X8q5vjDTceaytEmPANlJ4gSYWyXCkV/UFQ59Fl
uFtTnA2W+2CJTU1z796zyb73HE7a+VbtkCyZgzt0Y1asqDWbOSWU+m4o7IIOPjAYy3jIGogNvH3G
1McfpFLsOCZbfH/EE9vtHuwCw6lmktBlMOx1jxRNcKSHFbST0zGunfb22WUWXWvJ4U0nmrHGR2Gx
6R5YzWzn9efXTxAxZhQivUfCmgHU4ya3z3I0dtjcvSed3WHIhu01X2FaYlIIRGFnFfU57vxCxc04
O1kkApYeShkb/ynnyKcdsRQRnK6+jg49HzIPfiJ/zHd2D6o0et4MRoZPNNF6ATuoC9tXYqddxAIp
lCLZpEaeybXkY/WQa+sOaVvPGDukZ3yPrSYKjJmkBuIn14GiWMUtbjYtEo8N8G0aCr6Fc4IW9C5I
+ZzY61CGyS9g7HLZXwgrCLcNSEQW5nQMiDEt/szNtyvfkk1tQ5DETiiyCmpliLMxMNdladnvKXrd
A1QYjCVEiLVFsX9Qr5nWP9r9Xnn2G2Pg/huhs0Co9qlyGHv/YCFn+SSy2ueOOx8CfjDtmQuy9JFZ
y2cwfNAT8Ipgs9xyJiAD56hdk6E3xbpYxgWPHUalyBc428jCADkZkkwMYwLu0umXETklWxmdPW5z
CgfxsezsXezR9ait6jH49MXwVg8N8ywCDdQTX/85M1wygCwYWjwLei4dFRJ+hp7Rk1fh7gLAgdht
9HCkRTYOM0TKQh6UGsLWG1I317+gfLbM1Dn9hAeHiyzvLDtBMHQe2L4wwWc+SG+YUH1WpcJBdQX6
KKhMyXlCJF81g/Q0+BJ56WL6hybNLnUPYij/W+1wkg2s3h3QV7XhXXgvlmjjCLenC1DfB2dZtesA
i85cqrriCCLFZBrsaYMjILYVJWegOWP8yg+6dkKthg0H85lmpT3UiuRE+ghtAM8IinRr0iGPnc6v
4Vkvh57tuW6+fWwyvmkRIjnDyWnQHt7O6gq3pN9kO+Bjw9mDgtljqNFsbXWLaseIintQhjiyV2Rr
IShDqkqei6aSEp6TZ1ID47GGTx8tlkclvOfXeJU4v3tH7kibUxNeDmgXFftPec2+rUg7qfo1ueOh
Dw1Dr7wFaGNFQ3pvu1xv1SkqNCIaQ2FSLi8JGLk9aIwQ9bbBoOUyvXvdsTug6F7WfoQIEw39NtjK
KdOGO98KdDW7E6z6sDftJE24pvwaW+BYrJ/oU+4h3jvLdoxZ4FZE/ZZzX0EigmKmmBf3xvpSYlQ3
voikpdZkDqadpQNgIM6/+/Tmm0IhBcNyzaGZw+ZPe6DBFC+8zmxrICMeXRUnZhFSKxxe4MXMC11q
9dMYcjAtCKW3D2mnphfizMGSiGEIRX2L9QMIWfcKt9Jcfmua3qgJlZGyAgAbYYYFdBMKwhcLHZC0
JSMvZppI/ETAMNdujFWexHshiS9BU+12rQ4/WMQ4F1C8Du0eNsKHRfjADB9wDkSQmE3eJ6++gJDs
eTfgrvtcR7NvIpzuXKNyc9+wie7cPkwczJh869vkNqmRyw6f8xPUiQPRHuOnSTh4gL3l2fRO3798
ZQzOeLfwXp/vUYvRfQCIAYOve6Scq1NIYeeLCPlQsfbQnzAzxpHhjcxk53fa/o18L4YQjGE76mo5
xItde10dAX5U5aRTUYZ/B90x0ytYXkJS2UXn8SIhlVIjw8O9vTJiq6BXfWTY0kp5esZz84QkuItI
DmOCtvhH0pktKapsYfiJjBBR0dtMEpJBFBHRujEcynmeEJ++v6yOfSLO3t01KOaw1r/+oTl42QkD
egpK6pr9TL0bwbciAo0yFFLHd4t4Tc0IgEsbRE8CLcCxxkJu8iDBAdEK4q7npFNl9L10v4+vdySt
NCtrrt1y3z+7yQ4D3OmtjztchKjqPXyDw5Sqyac9uQ8vA6aAd2S7NoMlOd9CPtvDKEGlSF+q1jA5
aMkFDjn7Ci6D/+y9ea5pfndwMHlwq7cXCLIWa4ea0X0VaLXKIEHTB1YB6xFAwH+Cy3j4JhjnhDM5
fXRVtqq/ss0GkrR1DOwzL7JEmYY++tLVxlWxqbFoJYPMezTUUSdqCvhWGpc0wJ9ZhlPUxJKWMVG8
rO5DpKA6uVD4Y4L6HMbHz0tyw93h9p4VRSVX4tJwgDcUyQ33RMQJkEub6j/lG5pE4JbudPMWLy5A
/7sPkTaas4F5zpcJBXcx0OEB3Ym/ZJOp73pqoWoVFb+7Pjorri/moQ9CcRX48F+PwME5KUCYmi41
B+cjC8XkZw9mIFVNcTv3ZwznQDvcC6xj/Cg4Td4w/o7GiJsiJOHnIBNyHqI25gwz4YpFe9mC3fk8
Bmd8I47KbgLn3CHGYuZYF/BK5qetT/tvMt4aaAkxGqfXUEQ9asZDbNNik3JSSOfm19OXxF/SZryv
2tD4nh5j8Jei78XUG97mto7Aq7pxgrPNTKVzug+4ta/Z4efeScu2dBb7p3Su7qtX5aDZdS5HeKQj
1qgZZZLR1tsbCOgRYlnZdLyt/4Bks1er1mpHlKnYQjFsYQDPJnlNdzIYnaRHbfVjeb2eC/cVTlGP
rQpxsNkhdgStiUcEojdC78MfwyUk5wlJUG35YWbhLnoUCtPFiztmlt6+vsFKzsh7mRmSPMQZRscP
WinfW9Fv5pw52P7JaicpA46j5wymG7xmMy1rEJZhgWsYHQU8LuAMsKr++S1/Zv5rvGszfA6aFDbL
mgV9AA9qhvRwpICBPOoOj6HO66LwO2kznTTVnRH+7PQnaPxPjdt5IyN5Ey0KXgQjlmjgjYHBBPgp
o33RMZkpr7TFOI7kDQIhSTWgbOHMhthGCB4dB5wWYKimYS5hhYeYEGaHe85evcsBlR4v+f/PhH72
NKwrwKOXX/28s9MxMi68eIaAUYlO6M2AL+FtYCQaUbtNv21VE9cR0+jd8EakbTV+jaGj1Ljt+KrJ
wQ5PXzHz94M7fjbXAaCdM3ndBnd0lLfoMbza7CvNd7fnz1Ed19jR8+ThCs5pT5DYyZ2NmXtaoxLq
KJxawkbBrwgy0jcKZ1UefesvU+r0c4TE0yHKi95PAoadNjjQb6Lv6NHBky6ivLiCXfNZX11D+mrj
H8yx9HtpZtRU3AowbylSWAYt3S2Ih/Z2PadyyWas3ilM0AUPiSuiSTDfxbVsDSeZMuObVstOI2Y6
xc6JSQuiNQhPG/+LycmDDIfSVAOwgJ7rC9TFVjPqzumLnRxcGC8TbEsu+tii1T5Ab1q1nfhj67fu
OtzCZDwSB0WU28fY5iBw4nM/tOWG4skO9tgD7l0ooA204nb/fkhpic+FVUdSKsmIJJmG+3TvErf5
Te6cKBP7oroXNXuwgxslwXl4MOHaqM7zFt3JV15WF/cI4Mxp+pG3Fjl4giBGfJk2vE566F69ERyY
iG2EdKg4sM6Fg1XXbe8RdKIDp5F65qRfx+cI0+d+DWkFUAROYkktLwfQVF9oYH4f9nCGtGfrnRet
alhr6PvNaJF4BmXlzwad1UGzrXfzFmJkRnhMIGF+AlXLFwI7QD6kU/kjZV52ibkwu214llzGOcBA
0AXpg7wRXhfbzmg2tYrZtA8zr+ukp4bXuoSMyH5evLOv32i5myPkF5cjCAvxukup6dSZ3D3e7hmz
J8SCOZyuZv5cWezN+ro6KWvSXHdCGKBt2f51lmiT21YIsZGVOuqQRQc2X4YlW/qKxc2z/+1CtVKd
KvhwExfVpxLd4EiUs/tk2zbxbmTjQBnoLD9PRnMkIp7MAjrBBFH4lwSIX2/jT7+B/wGC9+TCont5
tVWJEzTazHvxwLKaM+mHXraU1vQBEnRq5Aih21jPSQ5LZHczeQ8r/aXa+ODTtO1lneG+KS7FIwRl
EmiC2TpQUE5U6wZ2+yxIC7Vuak+zAj7GIL6j7hf8AV0LBPD0c+gob9t3sFo6JHfS9wQHRIV9c0fU
Gur5Ukds1hlliDI/QAFAXHbVJBTKY81tGlv36uAOmyR7bcOTHT24vetA8KUJ+Llw4oYOruDEe144
lZyrrqEghtDD1UXHbebRfEBHs+m7BbuayfSlVBxeZrJtutUmIxPD2Mi6KaO7sMPk/KMvXKnyOP3G
HEP7wQG7tO4z7DLgWNZ7pgH5yFlNE47ZCCiWsE3EtfRa/l62uskpmj428m7nLyb/RDM1A7tAr/cR
/PLNBaxGL9rfKw7/L270H6722y8lWJ+zZIHb+4L/7/MEcXvvt5p9tBFAlH3enV2HicRV8rkEVXtg
F59Hxg98tAq7xVFDoiBrHXP3r37l6EpuiluSYKY+b6QPWxxZydd90/ilDOLBEN6ranxK2CfNDk9G
nTRyjIxvud9CCJsXpoh4fsjthogZDKPacntDH+KENGWckCQhYug2rWjVJnWcPsEfWXpwkzowG7nd
WiSQrWBA1lzoBQeH4YdbK16YBhIumJt+UwBTNYmH4HPxakUjZ4dCMvujQxE+TqOnj6gz9/1jdK76
oGRb1LHbeffni5HYpHuONg33PP5wh6Oyw3cyxOG4wqoeM1wTDKQY+Hcxah2ixsILXHb0rN/MGiAr
S1xGiEyjyLrFp9FxCPqNT90MPtn8M7/s1GsmdtRJybPlUQPheslOY5ML5DaIH0UToMJx6bx+8HS2
4IZauFepO97s+tpVD9u1uHqFw4BhQrBieuxtjfJu69/nAFgwDviWkAniJf4SaOVNz+r9e+m3UE00
bj38POZMmATV/52/vI14N3O8jdk8t9H3q51v73j3TMT6kwtuDvOxQIFRYZ/SwscIOpBjheeWdxw/
T+pZAS0zrk5aNOuW5hMOZtkGMhFFvR3QU5xA5IFmbv5s+o7OM4QY77rbii69w++x2C52RLa3l/tx
Y8Txj35GFeUrvHg1W5R6Fm2o36uC9hoccCb+DpJSZK/i/AHc4lkRgFAy1XpfFO4wjMnIQZYlgP2Q
RdlvnfGWFC1mTMvyJSl4m+c+80OnpiBrvAhcryOBKF2aaJhcPMkdESRMrWmX25MLg0yIY+Cnt6Xx
gzlMYPjxETKSbOKVBeyPX0uNXXKnfOnhQow9OeqBSiW+mbrdvAZ1eHZhBolUpziHT0LyGsbTg5IY
x6lVDd1utgvu48MAsDBhXl5fXq+YmH1myd7qNf68uGcCx7ds4zUsVSsBFNH2EXnI0almP8fg7oEy
stIaYn3TG8ajF/eSWZxB08+cZYZNdXkPrEP2cC8vnwkgIXwJrILdtD3pGPMa5DPZ7dTv9rhyLZig
d7I2manccXnCHe3nqvnZDgqVh/vaUh7BlYz3Df/c8E8nlun7w4D3PASDxNN2gIPr8jnZg0PpJ7oO
+l6MaY983Yjr5Y1vq2gnvHlA1PzPy8TGYCiZJTDDQ2fN62aCG34V+6DBkJPn3pH2DzXLNyXUoJxs
k/u8/dAvFGPoqhH2gMTF80vG1sNhxmC13nG442SAer5ByyWx18f9H5F1dzmp++v91yfl6Zh2pw9L
dZiX1kR2KxqgeFDLGLLNr5N2TsFQFU/u7uV5vtevQTvaeNjzn/29QqYgrJTcArdzx9d8S6Ztezhb
fHuP4LvexCfO8UbpdwLuU4+CaN7MmCfKu79xK+RglVtf3NMqAIqZ3oq717VwARy/GMK43351lTYh
TruM/i+pAwzkHZx19/6xx8OqYWH+LpnCuDtCcKP3bwrX8zGuM1fOXryytnKoZDtMT5hqvcm6xIdF
lsW2lNePb9NeMmS28ajAtMRZbTvQ4/WW6Er0AbATmpgtL5sXTcrb9hMwbn5CFn0W1ifYTKzeCUnL
WdFmXi09m8yW3d7X8ssVDKfdHvqgROiMEPJ3rzk+QC862XUM/us1wQIW55nGmPKNGMW9kgsJwsHM
7R1ecekhmAy6fAPY5gEu6V1wTwB9fsZPus+H+zm67ZjxM4KitDF18vv8Opy19Ht8JfKMgGlmog/q
0a7cV6afxO8XYjoH5XlewK4yIITRw8+3+K/u3IP79LcaICyze4HjvUASuRY2IZDFljnFOSLL0jFh
RQx+zLz/nDfcTr/Rf8UOwooO3rU88q2AtohPUmoz4MLMR1z5O1y0vghT31CvzG1wDu8fZvHH4fnh
vbxvwgB5uzhr3LUm3XQ7fPdqLLcqOMSUSAykf+5eB8MV2MxYxD5BZDe4UldDslm9p/+x/RYXF1xX
/z3c8ju4BY0d1HFsXMzsX+yvUIutcfF4TT7pwUTYXHX3g+QYBhgjgwxw0j1Gd1V7u8f5bfIZHu+A
WV+GwoyBLnG9b/m3ypvZ8mW5B/ivDjQinHDQ3YWdZUuWlCrq/oNf/KA7qr1G+xxbVurl0klZM9fe
M3/3WI3TKmv9Xn+wumq5j/egIh2aOnuBgi/bzXzSaDobZfGImcgyHGgN711YtgKEEbLu8duD4Ys9
VX5j1M9BErUWIP9bDw6gNeQswj6v98rpaYlgVfvkvrbxmGsAV8Sn4ARVGd/HM5af1/EL70b0Oq+g
PSX1BO84onbvEZG8lSyxYyO2tBLVqMFqfmGR1iXV8NNv3dxH+OlfCjoC85h5uk+vAbzUFi2GOZOn
ZE5VSiYnosyIAjgNzo63H9pUxbktMZbHdE7kiChT5gWDx6Cp0elzAWs4CQyjGfPVgCa3Y9gySiUw
LUKU83oH7uSlM5WmmRGAUGgPEgjG2doU2yXLNT0UKRs/JVjkDNUT6Ui5yDK9yTS845SVV+l0RwOo
P7YYk+qRa5cRfm8LF2MbjBu9jozah156RAjcu4BQ4RZkBNwHT1cAow2d55aa41t3i5O5NYYI96lr
i9FZsR8jo5ZJfYTgGyRWR6xIgODe+MViZxRBZUHqAKm1VwLe0CqoQb3PPniiVrDkbDLveNxcOuP/
9DwkEEHAIAbeOQUC0UMB/jucDfwAm1ZnPFfTWtpFTwJjAVaeO96QOcYEz2vhfxydhGtPJuOXI6Pe
ZEfYaomXR304LsW2KXgF4G3rBxxmDt+/vWn4Pa2Wwdf8NIVTPT6tbWFzxL5EpGEBaXxGCWrZiPEp
urs1bYtTlK6rxfnDRsI2zkIx5EojPDVvIJQNxnc1/9CUCW4OHZNAwPB7Gk8TBnpmjogM9bo2Whjz
OePktueIueIjDVx978lypXGcdW1htA0n6BWamRc/GaNW4u1RATF92oqc6AuekLVO8mY8nx+Htmwh
wd2zVKYdCH741Mmv4jca7QiPSLeTdJ269mh1i7gS8AVOJXpdNgDlDtcdAi0js73ddQxPvT5KplOG
iIIfmj1YN62uzPL1Wo/H2yBKtypL3l8xB9hkHPjtMZyEwcSvByRksdp5qNri8IKmXDEAhT3Kbyjj
eTma71ZYMoQ8s51L58QxysGY4q9bhn+mWMYWHtbXDBbAJDfQnE2oxVfGm4Yo1CWw5GU0r4Kbx8Yx
KxLDH7yGrzzw+jZRGLfGCgs448aTQJjerCzJb5tz48/nZ3WEm5WRRJgSFJlisFiJ1IU6HBF6GMLn
h+n2WcfQxcgTiaaJs55N/rwMQ7ZKluU4qZUuZhvhNlw3zkFaG2SZ4nsGFL5LgZUE5wMb7ItwAsNv
5pxkBWUm9BS4uiTfMOOq1Bl/nef2XKZ24GpjguSymHT27tG4EDizDmsh/yL3WmaG/pnidpHzCUGq
SPi00YOdvLT36oj84xuyDvwWIWWera95Ftpzcz9mMPU1SnBjDomRamKsfZuUjkLrfa71YRlmN85D
b82ouBR02yudIU9QluS91fWR91Hq1GQy3jzexM7NMhxFPnuRpmvJK74OpUz3vXV2TLP1iwWp2+dg
zddThGy874Wo2qMpOhpnfbawTuA/ZBllz19+jtZyC/9W3gp+JG+FcE1IxDyv/7/0bXkQ5Ri2eDmQ
tCEdUgV/AWSNdSPvOFTPMYuUVGkYlmRA4iP+/5/1BWEo0SQptZpxbcDC+frDFTcPMUEsCrsOT5V9
wRPUa2yfIWlJPbaDVcrk/CyJW1qNIc7VdHVO0IYBxTrAmrPeZWwcpUNoPVCSHKwaajicGMo1X4EO
oZPeyZejXgJWGCKRGS8CJkEoDxZmskRCIjZLQEUVh9BuJ43sG/U33kyQnG5o16LOj0F8/xTZDGCb
PvYPqQOwblznQHjFiWODS1W/3UPLg9vd+zmc3Z8mnmdYUn2ZAnGPQadRzymEIeSy7D/31tCtmf6r
WJ/uAd8XTop1i1sBnXqnoR0XGaKDjI5Hxx8yXxzseyUjA/gW8vsmEJVVijvbhWvGJKpv+JsDyzBl
geF2xPziKq0y4FOzrh4k+AlsRxeqJHmmjO8FntR7GTWTNJOhg0yBlVlF5zzN9fwDhon6AgZQeA63
bxYlt8odA6o+l0V7obN1urJbZrX4KaGooTXmTCJ1HX5Cr8zeP+fwmOoXIpRDdJXndtJu+8ZzaU0u
jUgv2tXz7UbMP29MwzH3VHlcj238ioFPLzi1OvN503OY2bdoV+V0xktDCwwa4zZ1sxVIW1kK2xlO
Ly+E+UdOFsWmrS5e8/33QxPK1p1IOAEYTSiEP5zi/Ecc08RiUMw2yTKnzWUcGk0MKzeOGzCjIPgk
YbYVKUN4PgStO4vHNv6+frKjPpDPhYmEmHd/uSxMwP0+opMczcTl5J03Xqumnh03oW+nSPliqUkm
JbwEsnOQGs0EKU7gaIQpcQbN63TpDXb8l/PpGmb3pzeIi2S2nJZoUd8P1DnMkabXP1PrB+f76YI4
3nCD5zSUDQrmzW1EfnaZlR7N21lMKawRvN1bHjRxFJ23oOn6iu+PfUw76oO3aNgugx5uCsXRicdg
d8D86irW6wxDdTxMi/9TlIfnU4ANR57X+2BMAG/wC7EfW+Ea41xF/RByEmn9wblbcMdSYuSYcCBO
8xV+8VfONqyWOKi0DC+DECNRia6O+0AVTXyLmM6MKJm3FIYBViLLIrbCAZYjROhgwGKsAga/GEfj
Yx2LQTmFvBG/x8k2yijJmgXeQGPKCwR9wvIH57Evw62CyoOri5TNmIoJw8bNIoquMS4N447a+gdB
afF2vR87/vlxJy4nRwpDWWuTy4tXH1fJynzWXLWUZiG+vOgwq8Gvjf3azGMuiTraF0yzVZhRZJEF
nIaS55rw39pc0Mb5111NSKWNXhucyHq2WEUpx3AIEUjK1SrqUhoQQOtyBJr7mZ/GqXZUep0yQ9Yp
LvlYE+syMofaKVqlLnejkjivDNAfsoLnTB/Ea8BzbWjDc3/oFZAYjXRrL5if69VusdJnn3dljlfD
gi8Xa4zRxi7O9WPKRSxy+ZH8Lb8jmszwoPhxPM+dbIqxBhxnUhqm+hJpKae0yUJQgfCAXuKhx8zW
3ZAXpqm4c34AF98c0ZhKuJd3/XVqTdPo6nL2dfs8232+ogai87xOJr3XuOdGvD+b3a5z2FTGC5c2
bxLjhqU0/qVET7TccUQ+Tm8Sbdbj5pBPYpOtadyMxIFUwPER94fC2KO1YHFioFKIUJqaJo3qw/Sl
0xWVr+bgW3McJuvrL/xfRTgktdSyAFeCTgd33J8nubkoeYKkEqzm9J8Z19d65bgrAgXc9Om5vaj3
jt1J5a+iFfEOvPsSpk0l3zsxmVQhhuKaT1Ub9VxzEnMO8FzCmTwxmBqk3JJbBWoV1ny2NseZ6+7j
CY43qreiVsrQv4e3KY2zZpsVn9RnLye4GWMnzAcTat1CSgw4Ag+ZwglGskbAgE2xohrJiT5LwL+o
W0xJqLf5Wu8Vp+cjpAzgDI4qVnEp0NQxSpx4P/W5IZsfEurQCe8llMl9POUcU0gPTVjFhGShzpGK
mdBtl2uCr1DdH19RgIXPvzYGan8IuJhIHW1j49nj/Fl5yugRRqx3xi1/Fz6vfBrjEvBL5zks4lsw
V5ym5nqmUF1tY6j6wu3dg97EnRDcN51zv5CpFBh3+NvkSaOnOFDCsy9ljDzgErzHYa6rIpOXqTT1
e/pwxPgoX1QY+kCj8U5CFlFMwvSwoApX4W7JaXYKkMFsOn7Rif1fhkkIbTnLpwyCwrZgMUiFuWr0
nFK8UWnSMAbTUIZrNhCHQCOBCL0lF1zI7nieAHlNbSbTolzeGagbvHNMUQA7ZEi8q9j2RyNPDDmX
hpxf0IMUo9pgyEHmUzErmbI3+WXmtVLDNiaJD8g/gMcEH2pk6yCANg19LYB9th/HULjzkBz0iOYv
wxRhOlXxcGi+euDjwhknlEurFkUnQgX47h1Ph2s+5Tobm/h0CXWBw4nQg0SZQtTjNDH/TNop6gJk
trshBctEg8HQEHBNIg4g+wLUeTVH7cwU0xlSc1JIsF1lszAZNiR7cFhgeQQBfktNvnuod9hSMw9C
3wISLybBI0hscNp68K2+mI4WcPUwQeJMHwYc1oaP3RgV8CFVcovxHrJ+ihhWRHIXVNNBmpYbQavE
SaV8C0JRoozwwuNywLEHsgciC+GzExzTjMAHUg0OnFLQdxh/r5boVZWgKitl9LX4UxW59AUrx6Y0
zVrENgkKILYiIYFCUm5znyoE+dM0RdXL2VJRK4eziDLclrzW6cC8PK4m7mC2WWYmhedf2sa/ssqN
orfbwxCSoXlXuC6OPjUzmwnWt4Oknr9lbf3Bouir3oh4oFnIKbMCWF4Iwv+4pAU8hs3dBT9FeXoj
641Hs5NUm8a95Y+t6EGlhWKLnBF+7Q5PHtaGCFTSMhuFRGA+uuQwMLWCjAWyIx45Wro3tPRBl3VI
2+QnpD9MBe3MkJXo+8V1XVwC6oakCprRHQHM2aerJ/QHNotM3ZDoSdBMEQPRsxt8JSme6ETyBGcM
o5Z7MkggBDSrjDu+9WU70yYT/oIfehz7eLcZisUH3SqD6LslnkYIYRXwmDf85R68UsTUOHPcuZiS
XE3IBKoMTueSHj5UMrbSwkh8CNWYUgZJ7tAZ9scpH9jDdC77H8Au2rcqSDgtaIIBuHyWhvlA8Sen
2+WcSGiRGOPpUDcK/FQgyMP9WrW43XvN0GaYwoT1L5Tns5yMq+F9O75wtVpmZVsXLy1ZJlf3RhWz
zq5EF8t7r73YijbTVcrCAy2Oebnb3BmsOB/GxHyXshpGxOjcFt3BOsueErAaE1xF8GeXAMsrurqz
8OH4EQEYAw5QzyHVQfBHKWqEgfce26qEJS9WdDq0VIZxhPMI006wiiNJPmv4wZIrtv1U6Ov9o6KI
IqSVCxaDR3HsETtFjYDKimXxnXNAm24xbqWIYc5JAhJwFgQB5LKK0jRqUb6igsJvSt+oV9bHFAY2
5QL1+W6FjSNGJaAw3HDe4R5A0KkxlGC2xdkKrjmazltjSqF6jevyOdxG82ca6iNQnkcgFtGPBY3a
yWsIO3/CLzliGwa+a2CJdpGH0ykFFONW+IWhkxJ8aXraLSfvXhzgWwG+KO4qG8d+dba8itYMYAMC
NC03DpXPXzpyUDkCP6f3Idpj5nvs42zHZ7JerS8FsNTjKj8czG5rhcwRhSh9KYS/jcdcqEH7QW1G
Dx0DKfjgWiE/FyTNOKEx7eBm5RnKdXeEZTi5WcAXuI29+AgoqVBW07/xx1z6RLDzKtdrHvoPqIc9
oHLSwIV1Vk5/34kts5rbC/nkZg4YIhqZBOMVnioU8eUzLLCNmMLGyhtcBnRzJi0L0MDt9SDPVD8I
aeDjuL1xCnpI/9RJPoMa0TqE4PqmHgW3Z0rS9B0mGTpyYpvniZrjL0u2Ds/pw3nP/AXkwmBMADsk
Vm34FipK0EgkmcMHbeP46ChuT/7AO/pp1lyQpvUgY4dkXj/dMgcVj4hq0jiRNtwpBTeYpUFhwg/b
7vLwW3j1yEufycD3F9AIPi2f8VZgI2rQgUpkncUbkv1dMH17ykf/mnJDN8kN0OFG7vDgka9Bfpdm
60I57FsQIvh2qHSVyHnITf6amSzazXrEo72GlsoBoqg7DJMNBSBZp/sN9yi89AbP+CW6fCmSEb77
pD+7lFOCCSDGquRqeseWqbuaX28DKU5VpG70uA/YeXc5e6rwceXfz2HW6OozDiX48GzJOTbw7pwj
yuGggbIKWst8gx8w5VqEp0p7dgJi4hVV7nlYNrlEcdUEX2eCxEZhEE+1durm/HuL26TELFR86aiI
2ZrTS+FvgWOysKjdIdrtPhHcXXsrj7gIWX4tx0aoaG7g3G7XSG+h705xHvQxE2gac35/N0MZg9AA
Kf0HVck2w8h6hB+GxNvJJH4y2RygT0PLIpr9ApufgToMakQ+RRnIDhWxfhU6YxpEYsrTQM4tfPOm
wul9upRsszYQDcu28t7qwKefsIWpNfmkOK+pPQ0e3qFjcNPvAAGkI9gwIAUYx09uavJac52gFQIp
vmBOwAHON4o3I5gCZpB6IJ4Emplm7cVmwvICK+NHKzKe2EvdQcpg7ei3HEUm4RO5B0Qyt9WOU+vP
mg80fWFz4rFPCF2pmEz655aJ/qIcx/KAj/H7C3lnfmmSq0pb3T3ibwuGjxHIN7qcvb9DwyafWlsc
WNFt0GyIBv875N1wjyRXzswaYYF0ACwMr3F+ecu8QzfOVJXATEGy9bGL72D9Qa1kH/VlsGP8cAIX
fi0YgX6QL8SsFH7fM8hvVxE+/Q7UIj79IwMzZuMkx/iPYH9263W8hWn2iZFwWw/vXu8DE3w26fHi
l4/ANunidwoj1ne+A994zhNifs0xmGdzuI11WtCO6PCLRrzZRheo4/RUzvqMCELJNpaUQcfRxUeR
NfJgcm6nTQxXCTtEW9jwD4Or1XPa0aPhUljDSTvbIUIVlnvICUn0V2fi0At9sf6g2kWcd4gfb1Fd
+8/boFZisV3Xt9G8accfKhOoxlXG8lob5qaq4THFK3vFZQPAul4fHG8ryqFZv7YPat1ki76SjUBa
Kf83TzQxct8UGjtmI47unPtsDdgqL9fBElfeT6rg/hlcv4HTO8TWVTIfKhjkn8ebA7e9kd0UmJGh
v4aHTbpIsM1GKEeKWrL1ZqsvrKkmJlncThgaWItgWJNLBFFtZqHyF1vg5Ttsgn+gc0jgyQ/aKz5a
wo9hGnQG5IPd4Uz2iJUyQUqyxm3EP2YDDp4R7NpfMnn4Gg4/gAvGcrQ5xrc6cBCRloToGIh3L8jo
GSB5hy69hIYavwlvGeOm1ZUYMpihJIIqJnP9Ia/1dxZY7fDXGZLwyPBxyfszESkbqJWUD3fe31n+
PuFIYAmIMHBL+CNmGhIKh5UM346Zfu44Ig69oVGOfgVhubjhyCMpDnuewRsuVA0I5QQ/DR8GFJje
zyFZ1MTohfwQCcOJmBa5LS4T9HroyF/EkJq69PUSPiT7k09RDzP5bHSmD2hMG0Pmw2hwYcMtq8YN
uTC0zQcVLDIbTAQxxfg9L4bDkTGl4ggb4KcA6M2BT59MhtxdPVxhSMG/sxFcYsJZOkaL9sXMzA/2
2RCtvW9CC2Lc0IxYYChMqMELhb57w0umVRgjN2O3WsfwC/LoTfa9nw/+vVfPGwadkfgP2hpbsJHx
Xqeyhu8DC4kui8AxYwg+Ik3gh8/VkH4N8bXPw/CG4n7CH5SkJFp14ePLEuASMwq8gYWAiRiKYMhw
dxbj1kLTZ4yiNz8fnPrQeLJ0akQ78rCNHlMsmyO6HgYM4OE1tyzWWaiEGDjDIWNsFmVv2SYgAflk
wTQFi0IHgjXSJJodMEnqJDNWyXTjxNX9N6vAb2NpjPJ/Z/gj+r++gSMpFjPuTG54mof6nkcyHKLw
A1rfMpcrGSWnKWUfQ0Pkz8Z/zIXvSFWxISczZCQUX7mFeOAdmARIb1jEv5iusnZDlcOnBjcKNX2f
6VylbGCZwZCFN0i0Osp3An4AhY1AfQ9qq09eBSS68Vbu6jNoic4PqAizGMyT+MO1wfj6ZDJOQ7o6
N3VccGasL970VxkFcLSymENpmT8ZQt7AbpMuDWiH1L+/NJtSbH0Dx2QdPYdF/+AsZo7CLSDTjmyB
o9nZ+A3cpLOcAhiTEqyZKkoeB4v0kCYOGl6feHCKsHhqDDhyg6wgaxenmSEe6nTc7EUml3qSutxP
9CKn4IOLHycUs5PuKHrJypEUzTNJBtg6y00iU9LFeADUNP6oKd2RGR0e+rwiOtINX8ebUYqPUsk8
NE0OQHzU+QjU/M5qna6BhBKqBsBVVdTGTTMEAfojHicyLTCtGUS0wbiUl3U0bsIvVBrPQFpeuU7H
e/KUcZ49CMQ1wyOvyx69mPAw8aE3S9N0bL9UbQQQ2NMZzUJ9lBNQpZ9nNwHh4tZIpFEfMAdd/+n7
WQ3rHQI71ySsXl1DSJqTFl+fYaQe3h+iNHyq63AjHTMRwvpWPbhwapX4ntFmc1/gYrTGrMZ7Sw6P
pe0zsid66TiEdZy0l0/VJORhSQPfVRCFBY3/ksUqBsMZzPwYL6mAcpyR3XSKymhCxOWAMAU2qBGd
/nZW8LumCMUBFin0qbepr6VQywf8AIMRKZ4ujWJttSr1Sj8ppVmrQqEvKbCDYSFodz3erIECZZjg
D0P9yIciHPX71r4BhKYc1Mw8+EjQLVErKcZ7XTfTTLXpRpOcpoCPtK14/hbb5cDpixQBr4y/CeId
FGK99zMIVxs+zw+TfYFY1FxOT1U3sWGHrcGl3tIoFeGTYYCYcXJ4I0Nhx9YPhulw3zfOffKXtl2A
YhKUuO5Oj3LvayYXLIs4BnqnasZFFmAE2GPBKjW0D1M8raPrHmj1M0hdADszaCMTDsUMR9BZL1XB
FuORAWim627AbPJvgJGuDwvgKGzmICyitWcJh6zZyOC+wILx5iQV+a0MPsOqgFntqxARpBrc3IHg
bP0Yu8gNuAPnDofcXe75UvKQw6ZWCqFIDmhhPF2Hwmf4x4t9Qf2mLUQzS29qNg7KG6THAP/DroKl
BPyVBlzjZNwHRZO/vY+J+mjXvQEPzCwEdM8nbvPZigua049UrE/IqQmrVwALTaGalX15oF5iZM7J
WJwmy8HQTqhhJB8V9Wwc271r3d8RZ/Xs2Q+KxQTjeXNcQ9Y75PgcprvQ/u/XfOcuev7FAAT+75kP
iAJ7F+KFdAoD5NDBPRrglPM14mKiUDV2EZTjTEYagT94uBygNvji6WFeCJU1CXmmHECMRjeWApQe
X/KhxlV6J7WklVEre2m05vlPi1pe4H/AEmQRmENvnGVStrkWm//7L61XHQXEJ3G+xvtT7Yu2gVnv
CkYCHI4nYXfiEL9DcFCgimWxf3hUqN40ZwSdtEKa3rtv4vuyI0cD1Un8rkufq0wMl9CAxCY2kFf8
y+YwkZGM7yjmmNAa5k07xoe2TR8Tm3Nqy70Wgkn+0nYEhFxCe+zmmD21R9XKkcHfgLPfw/mLioyH
MtO+CGyalV26Yfn82pQ518odgMKaHFlKXUAc3WWim4dwkQyVQlE9Sz5cAmWIXzLfxU3F8u/6poZW
IVMSVjJ7fpxC4BDEkt3dOxuVh/YHImK506pTRsbb4ZSlANeYPAimfbnOuH7MtEKG8QZPArELivOc
uyiVvBjFGMaAlba0xnwIpFMDuAMdGJtybnOZtgZ29ncccNa2aGIbUci+5377pCwxcKx9xGAVBD/B
13x5kEBz5Dm5Q//r00JPgVCkSakg/xjmCjmOrIspD9kvDrgkEOyJGzK5qzwqU2ThDAEunxD2YlwG
eEssJ0olYWJqFJcP5+o58hXQ0lcmxMRySIbpuP5jEx9LBoFl80AimTE4qFjSRkB1npHEm7QpL7gD
n1Ilx6S7lUVsSuA4ZhCko/ZDRGtm6UyMZvJshnkHXELV7B9LZ9akqLZE4V9kBIIKvrKZcUIUhxfD
EgdwHnD69edL+9yO07e7ukoRcuewcuXK4S8liFDGRdDUssmQuAXtGXejNtpQGooBE2oPMZsRZaya
GhF7B4MhFMG5E5iOraNoDKGBYPtXQ73V6sjHstE/6NmDW/y2yfToLNvaSnRTXWkZ0nBJ4ETIgClO
6mZHycGn7x0GHe6tjCcOqB7ExZEEbYSPJp5Y8UGftjFc0ejkp0CYxkFiuRmpFFkYobYzqciwJfiS
ZqQpETCK5G9k3n6Iopj/7a0eTVlzLHWGhHcpmwF1aMgkGYI+/CWaIaz3byFfgP/VetMn6+H2iGsy
r+20NPWeXWg9sVKY3xAj6mF1fxtd4LC9Q9kJxseYHK13NcO1RyrHnnvYEZtqjz5aTHRdBJTiwCdt
0B6SuezqajQl8OYAXZBBSI0JSLjgZ9AaDM5IviIRPHTBd+ECszqZlG/sNiOO0xuPIIGGfYxaKS4X
R27/00mbyPjtZNb2O1jEUXBOfpgZDTwFBeHCliiHn7bvnh7KPixRAJS5Lebw2dsT8gDI7iedjuaR
jQIq1wZksPyRhzeb4Dt8HNURnw0e5zNtMRqic7Ge4FcIuwoMroRsHm8+QRmBW0UtrzdrJ269iYlA
Ki9w/gSZ6LUeWVtEro/qI/LOGMopsMPhG4omG7F9GqJMCQ77aLgjgrNmR5SNNhgcKDOBqs6UC+IN
LFSUVeX8bwKS3kdaB98Odx0nSSDiQ5IYRGCzT395oasMohwyergIiDWavR4dUQ2EDDJZW86gQGuC
209ThwSbnbY23kH2LEP/afB8aB496YP5qiZFBLsbdGB/e6l7t7v3pnnBIhEmvyfbOuXP50TQM5Dy
aCtk5BCyQVwxxGVQcIaj5l9BXMEc3/HIu+Vokyrk7OVDbl0W0dB6OPamLCBHNfAuU8f2kNtN0a9c
8opw6/qEZ6yDSotWV29MJfJLQ2n3ISrBQ2UqCZ8lFLbo6BFvShrHFB1jt2e1MftmIvpvTAQnq2F7
uMjXFDtuPUbusIsmGPVN0+X5SkZNR8fj4R+GvWh8lxovOPBuUK4h6YImYELwgOEU0vW4OszyUA1C
SJAjTX0pKy8IKqSlQIA+/pAe/zb0qxlTnwg9oEQJWZwzI5PFshlMCnHogWyz5D5RD/nvm0JsZeJ+
pje3ms5oXczAvSBr4OnjQw1eGKSx7weTA9IBBqZOAQmvxSx08LZLqr8qQuxI25g2m9jNlA5SnX7o
cxHwdLf4/jGm7Np+OUFkFQhRrIn8ZFmEMwnvtOKSLNYiXXaZ0FU37MsKvl80Bu7GhQnmSVbZg+eG
yz71ZrBoSuIIT2mG7yGdo0VZG6PDsOrU5wh+V+xtRwGaIRKck6EUKO0m0YZxQFOCSm7qFDzzO4A0
5CK6uzfPkTqPD/P2mETpZ/coSYNWMMZxgszF7Ju35kKYPK0g8yS8Cr14tVhTzBz/gkOXBt82pUqQ
vPDHdRGOiLaFCt4Bgny16QQcmSNFzp5D4plzOKFAulC9yB7lIT98cueXvQXYg3TEDgzQcefUpUp6
EcW51/Qadkzuj1kvxH0kLSowLYsl8JLjGRHBn1MJFuyN3dmW9uyg8wBs5+xpVA0+Pd3ZkpPFG63J
8zc5UGBeKbOTBNKc7tTphRJpqPXiGPfIw0Q1w0bblaGnvrS5M2gGefVH6aSYZ4HfQnbFna1WLtEY
UhC5DHWknyZfqdDa1IRpKc2uXk9GY1Aw8ndHbN2eEKTb/oKi4oHj2bqidElzl/KBVi1NMD6HOvbp
HsMHIU5IY0dOG13aUZ4UfapC5SBevjJp0k5pt1GOsI06pZfdD6IywFahHXN0cNyK4cUu1WI9ZJWv
XYckj0FB8y9VLdbmzBQelJZMp9+KMlD34zarxTAGhnGzL8nkg1gEhVzlNPakq6/T823c7Yyb4VxC
1IXBMJhFH4Uc5/6frpAN+f3we3renI9ufGoqo5+d3RyHYMAT5MlaNMcG+edJR/ULudNmjl6LHzU/
F1CXmuLytjcHGIFBzYFezxTkg5h6iL5dOkFCCLDwcxQMDlxE/qABW6zTbd2O3j47YAZ6228L2vrQ
grfLBgFByBmYeSL6IKSQfefnIzqwan7dN1vohjwj2j7tMC9Z+McKBmWQpFAk/8pg0gw8C25m9w1I
V3nawhSkB47sEUf+dbNp4iTkI1Kr3dyLTEEK6OJy2iB3HKbZkSlG8DUqazgRzIK0WXo4pekbWZT1
5DTJux/H9VV2/Sg6gB+F+kE32XCKFJe9yybuTNhn0hY9BXW4AGTNWkVv9e26S0khYo5rjChaRas9
a7JH1jkT7cE0O9bWYZgVRyUMC3IJji4rd6MpUIqDxfMO0LtL3rAxb6LCbjIzOMesbJOqUzUuar+R
VYjsyqTAqEtpgQWcWF/L1UIKMZ1SQXoG5IAIyugKlQDBekyjZQyBYnbozd6qRTqXFIM6MrUVK1dk
nbUh7cdLb9kKaJNDGq4jkCZ7fok99nHDSAkgJdkmHBB8CrbyUuagNuOV2RXjiZ4ReSJdcWAEsLEJ
0yvw0GN6yLDbvjTJXzxL7U+MA6pqnmQ3x/mNvSPfDJ13+FfYSMiMnnkRMxm/RaIoLJbCYwC1E0lB
Rlt/AjhIU1ckVUinP5H5+uHnJXvJboq8Ag3hG1bwM0U9XvzdGjGMPcYjh1aB25M5MUvNdI++bbpH
7LFECgQGdyppMJwHwkJY1V0mZD60zPY1TG/QPHuvIK2VfCxYLzRCIYJ/0WX9gLfLNMBYk6h/pa9K
Fy8oD26D9XKTU2JY7riue+/1TRXso+Ws25Xm1N8Ktm/r5iOUYoHd3cnZrqyxhxu0BLUQjwkJ739y
0IPkrEsvYZDmjwY9YgyCw95ySZ6oAyZ1grrp967A1A9uxHL56jNixnGQpuD7bi/NTY8Ejceyg2vF
LdMw1MmAbXeDpqwVYQwGJ8eJsDu61yMk0xWEqEUeKjEIXmqGQ46gEND8pyF4jZcl8ytnF8i/a2wV
H3n5erh36JQLIKH1GjZMaCOyodipWEtmZmR3vgmwp9gbQBrWwanb+R+hj8M54oqiYiA2t7NR20gN
4k2PXgmsD6flLaA70R4/oAwxa88nvI1LADiu8O8LMBdcMnvfHKrSrczhDVGEGWoDH0INsQre0K67
pwcHwoPJQfOGo8GZusA12DrshGv0uALY0DSyKwAy2vjMRtQPE4uBIqbdKAs/osjPlUxJjRioohRr
R0t6TkszOvRwNZT+PjOdcnvbSGnWIuCPSyKxYHOonJqzT8+kIVQ1NGjsjX6H/Kr43UK6NpCZAZ1G
t9YIy6h0G3voF7Id5UJa1h6k+GPUcEBKB+1OQWH2dPMHhEIWRFN7Nc/u4O4hpmH6pv/Bm3IBcfPh
tYL9CgOELo8MWfz7RHXiguFfDjSl+D721CtK0vTYx6EySviJixdIbuEwnfBsEeivl4AuB8zdGlDg
l+1huqJKwLPYpyGt00tbMepKBqlxFJ1bPYTdutxpsrlC+3qnk8NE/XXdG2+hDyMmjy1G1QXfS8hE
q9FkQRBCA4elgaQwGY/gQqfXmP0Nb2AbMLwB6xvgGDV7bXffXbO2y76XPxrQTKqNqg8vsVNmdm8D
xHr+w0rxZZFYi2QrA6TiBkLxJYuisX0nJWq//YTOe3SeMYYGLb0Q2u1Vp+ck8HYphwLquRPkl5rN
VR691LVBrlcPtotFpuaT7zamjPwxM4qUNkuM95wWpBGPRJwTkiVIidBYAoanB0Nx4hWqrYZh4Q75
SbMr6Ep0GS4fme8PNEZSaF3xDye0MnZk7mCqDhkvX3tT0vL5OBnkThMASNIqyIJgLhzWL8jiZNvh
rNLXoTUCliIwBugG6XcaMDEgvdAD5dyY12A8WLWY+eQy3Xe0GtykWYCMHlUZleDdo8PCnPQehh19
xUq5h6wDbjiQIosiBOYQ8JncIWG1wutMFzFwBxwGAXwL9WDLexsRQuh1s1FYcsfmdbtulyvIwQWr
M0R3kf4IpdxqYibUacJcvcR6CGfYBJJZh7RCojBk9WJ3avSdbh+gjU5aydtbTsMg7edjQckSjASX
5LvAtwRKKbioFyA4bATtWQrqf7JtRBypqOg/U6Gxp8MXDl49RjxA9ONGCDwjJFZcFMPnNBn84fo2
GY6K4OTQQR/e4tWl7Qyu0wl9FlQyY4uH0VZifXOeh1QPUiKmIiIl4D6lOvcSEU0mgdwxcXnh5nnt
ZOeOINSK5BGmqZRXkc7mzF5jqnoB0yZ5c5bQDdIDlrwuWXG0682kAWqCsPIF0khJwJ9KuNYAw85x
vL4BHG/t8A4RuiYIBSUXBDX8VlqAUi+X38xVrA/48cTqI6BkyF6AgajA8vzFy8O+2K4k1KcxxDX6
XU+Rpyk7GZ9jRyfjLeGSDS74LtdNJT9JmvYrckgVAhSIeq7V7y1JfPoBcJLw7coOHCq0Z7rdEr9A
WfoiE0GorL9l6xpCyJ14Q5cec20qvLK4F7pAAdkkrspL40Tr8c5Qqn94uQJvgOn4JkdOPqQBTgWd
Ku4eRvKSU+qZDC4u0GBhEZBJNeWpS8pODx9MauOMNZIlmOBRlGzyc7C3s0+Udethdo0hyDAsNu32
LyMSXfnQ5BYETEWVX7MYPdBsIKrdOGCGKNP50Ie6c3XjmBlLyED0spphljkkfxTesgsPGQ3Fxg6p
vvikyDFQfr1ntKBCKiDqsCIt5xSxXVA9bTqjMtwx1ElIa9BIglWve2PDxVTf7FWNKJ1hkU/ofrhY
GcNwnASQ0jqQddG5UW2JD5B6GD6w39ltBgi44XtYtB6xRyhIGj1KUx0auTTlklgH80O+poMaxR8O
G8hvQkA4vugE6CNi5G9IMG/9Ymw9TOjJJaiht2cwyaQ5JXqSMfMxbbv/6vav9tzJUCDApzJIAkcS
isWGIF2do/xcR1ML1sVpLJRQPu34wfTvlsW85kYIAQPobsjMX1wjkizj6qVMN8btwoF3JgzD3mzi
vxMaPwDWGFPGnE6S/QqWnGEeuHbBWJoEdTXoABSuOOefIGVaKMU8DLusyfmyeCGt8wqlmcjlB5nJ
UC9D00nAoMdi8SPqMCbG8K9bTziIbk+C/IFfTBX2ah3MOqXwu4cM23GgN6R7IFCbLXBUvu3TFryD
fFIwWBgTZHJM9V8viJImAk6cVN7g5w/4WfKGFu1yag/nQa4NtxbJ14XvOOh91w0+4A35PPqbTgKR
khjH4pS30LeXecLERiVvIp0lOlYPmt1k/ZShT3p9py6dXbTDbNBZDh/5CVqPPAJGPZnOYnUzQEbv
OOrRR5RsFPDGZ9bxeAz3OO3w4d3dN/CQnUnNEyRUXdKbxabrKhfKdD+99sFUZgpaOlEZXrPAiptN
BlUnIMsFtKCxF7lBDhOfe3FlwoCEpRZy8ubcKafOxoyQ1yVAkY4K4Z9iOqJ4pc1MC1IfkkldmL/k
slTVT5PKZHEUunK/p0AOg+bTR6qR9ii40GtmSSnvf/SARJZkjjQFBAEkKro+rIEEWh4r9wAtWoxP
2do8BptOkHPXWj6EUKEmweyVmhvxq67OHzjZF6RlOH/QmHuMJVhSjvlGl5689BYiLoyuLhvBNxg6
hcuZCqsJ5W/bRy+ocITlmp77yMrxX+nqAXoEAPaHBu/GlNyhK8iu6SBjUQv5Qf4TIh/VQs3R/zBJ
5nIZfUVz7bvGkzDQzaggHjt6gnYgux8JMqRQN8xa5Hk2bD+BoEki7yFhW4h44NSXJRKGEnFejPvf
1nThuuPiZTNsPNsNMWraQtvxyu/8aAAbTjNG5PtnVNdZuGAqX+pJkCaydzDr3KCl5f+bgrUUjLlw
wycEdnF1D3OcGHPG/BGBhDAE1/xXMXOLORUpjWpphEr8YyRz1upjNJAHiKghPDCOzIbshLkzetO0
NjxaFMQeZlUtTIMChotC0h+wFQ6pzOyBoUsqq++E7Npzm1C9AXDSDXeMvAXLWkj7ISDheGNPoO5y
aGP4kcWd0+XElxPV73Q3mFJxIoXlvGf5btzGjYtDYhzUyS6rw9nOhJQgCpLkhEnOp0dOizopzwMo
qyR6MifCPN/URGVNyJ15JiwEGYL4qJL6lqY6bpH7BH906+FeMCUmimT+8oFxYaYzkJ8lCRdoOd/J
dMlNMO8frwvHEm34kHjmiM1SWPCLv2VMIgv+wGXveeUcqIEWr/wwf8wA61BcZ8pwNGLS8MpmPAr7
GM4u6plM01kcHCFyJDHREL46uwjS8S8dwSp5EQrn2GGQEfbotMuPBUEPYraMuOJMkjwAcZCplQzw
j29kFonqeY7WM6xTfodOQHjsduMAHwrMlshpIFAmr7jtbGBIc4W8BwUx72lBq4Mnv6TpCq4+gABF
tis8f5aPo4/LgAXGTaq6JJvZj0hVeI5yFXEMBkUGQiogw+sUZOkGAIzJ91RBiN0qABj4BGTiYMFL
4jmnmpMsv4/5X0+jXPk4xE9KYuw6DejjgT8xqJMSN8aikBNBVZ9hmhO/MySHe5M+rtdPBX5HOwEM
bxlIspHEILYyiQWEqFKwOAzkHMupyAEvC2+zgSUDi6AjOTWpHEx5ujNZltAhdDs0naWZKJyt9WCw
mugiks4xS4I8lzvG8FDpZ3DO8/yOw2YGijfb8IFTDjJup/Ql7hlhtpHHmYEE8ch4GpbPBCk3iPfB
gexcHjWeYSpP9MVi+oX/YasCu0VYmm2sZOxIph5kebZEGeBcwS9lvSSPSt4733DAL9jJ6f/Ax9dr
BAPBgtH5RY347grlRV6DC2IbcYv8NWGi9kABJOTgOM/uW9vsQKiGgIzd8KTodvDQ+L6cGTmAKZlz
raVfT3Krf794vkDcKbUWQFlsgEDPmYyLJT1KuCmQj5m6m3bb9sd9O7JvTuwOw8Svczw+qov8Yn/0
tf8YQyOllmc1jU0IR1y3HMtcgjd9y5nQIVNuOgeEqI+9UfsEQEcem+P4UfQAbFjaHPU0+HD6uGa5
5Gl3Pve6c66I+Xl8FqnamOhOvYgt8KU4c2gGkAH99efefOoooA4hiPx77Y/LTgrnb96lV+DI2V7K
R5XzNJ1KuroTZEweJxIMuRmazj1oueSHoL88Ee4Ap6DLJfb7DcUuED67+fsF5MhjFFzvGlyDnf+F
sNyzoLL/+1kMcwNYI3kvpsHM3RXD2hOBCKm/GWn8G6BcnPHogUPjbJpNuXEBdoskZiqRS0xY3IjL
Hfy9mRNgH2TMclHcJzIpzBMnlfCvRzwCY2RUVxxPbYth5fI45RcWzgkqnAvQgIzFy69oQ5+E19hh
HBFUAxl635BgQu9laouXENPkMaVqFzDBz8Efj2mIUfxwrOUFbv7mRAARL5r2KEDIIHKp5nM+LekZ
by/HikvcETvEswjYJr6AiT9xIDmDbnIKGCLi23aYPRDLhgSL+03tT1QkuNkTaVbBIoJ5lifNUFwv
uRCB3MU04C+TvmUZli2n9neYFJ5QLi+9qMKTP/xuk9wFzufvevnY3EBO1pmaBeUQUiUzhKsGUUw+
jjmQkGS5kio0w11X4uTCNYn7ZnjCc+G9uGzYS3JfSae4S/kWkp9bJx23XH2Ihkp0cWrxw7twZOWo
ohrkv723V19VrsQqDvMKlbXf0ZCjLV87dCpX7OrrIbfi/ztpGlJqjWjf2/cWCRtHKGS+uH5x/qjw
OvOajZuRr95ZJxTeOm/n2CuGgDLRC6/TiG4dY9q6iW1LeLS6T49JdQZb5e2YQEfp9BNJWOOIVZik
PHrxAsLtg56HCIfIkwOiE5hpkTumzc2+8wpP5+21/EXSwJ9J8OURkJMRlu26p28sX5oT8vVXVAtQ
iUPzvMleu7d36vCDMoNvMsHLq+pqrrlynuREoYtPb49oaOEzUU2lF2T/zfFRL1yO1+WPHNAudi7v
TzVX7eDj8CJdxi9EZ11eEzkX7//763Aq3Sv0EvHS0zkvKVf1z+OJF2515R+3XDi68P971E8knla0
ZS+IFnH8W66B92OuMmQgv4szIBtAdSBzcuZaMBWaVNw+ehSOvCQ3kjOfYysh5oENLVxsxtFpogc7
ekN6iZ1VpEbWEfup4nb4L08RoxKPj2gPVE/cW7Ij7xTDhanB33/RIaM2l9WVG3yCmDLZKtaLxHMo
81aNXqO38y2slN8p5QE8gxJ31K0UgCe/WiyJeXq78Mn9t7rUGhQ+p44WNRmOmyL5xgxxu69Hp1DH
dg7hk3uMvPxKo3ct06dSHSG+zkPp/+Fju1/vO235aKCPTJsudttZIGsc/o3KlM3eUMOk4btzwONZ
/AN/CPFZMVomTyXo8Gfk2f/IPeQfiRr86a//h/tu28SAGN/AUFYE0YUcA0/NoBmtvSUpNOzXHggJ
KYCMM5N8/SRiVrrfndZZ07TX1Os71hrR1rRfQFrV3j9f2UzwZUsRAqald+ij+Y3k2NGvDfcNMo2j
L+uYhygbg2q13cag8NlIgkwp5GMXAQkW/GzdesCGZSRtYfb422jn7BCulV91MCiW8Ea71cu/o37b
UOxaLWLdvf+U9v8qvw5i1feYN5SPPALrgScP7Htz2mwz1yJM3p/fj0FDIS9r7hzDswBow/PJr9z9
o3MIORVyujRaRBT10wYNJw0VOByOMcjZzfvsVkH7ApzsZJl4lBsDNKrJkgzVLhGSuGNr3xzREQrF
lO0UJZaDTAfpeUn35t1SFp2ea7qYICPh7bG9AoiX70nVS6wPyM2hdtrkl4u4f8Gzf76PkslD/LUg
weYlxRQZm/9KAxO3XHnGE89I8+EBuiKtZVR7yEVJi56czT3uHqjIvQfJRtxzVO9SSAoytEEWo/Ly
ovAaEJzlsMBkGvJNj3Wr8DR0u4rUqsU7CrJ2s1eiAHOJXgiMIoRDO2bPUasQ1dl1n6VbMwCGvraO
NBetz+wI6ZXVqG/vDEbnTJsrHCzFqz1HGBgBFvTxtz4lheBMj9XTK8Mm07L2YizLGj4o/6v7JGk/
w3JtIVNruRSZQYmqpVt/diXDgAvDlzbVE3EmdIheydars9EFNtGw9JFDohA0KDShY1uqPjgHDwkx
FTkDKAIi56xrQCKZXdY4tpvlX12DC4WlZpv9Q7i4eR82hTIPQtx4mGEzZWv9YfqcXQNwiu+Lipvo
xVYRM+HOU4btE83yFupSj426d8cLNYaSoIDWGP3Ld0AcYDdvtNf9W9hiGMfDa0p0aMmii6Y9v1dD
AzfezbbQkfn41G3Zbes+EV1mXpaebcK8l/iqrWc6p6Q1qaPjajMOJKNcTIfelNX2yivjfTcpvN/c
pdcFZKKFqmKrz21q3NnsK9nt3m0s2Obu5jx006n209upU9mn99S6YiovWhjutFgSrQS0XCRznbW4
8Oq8BV0RsuqMFBTN9045oiN7ldv1IX+gI3tGOpRYdoJq8uDRMeHpPIGfmrAi6AN5ZcGtb7QdycWo
rqbah8DB4mySm8dwPMbybciCR+DuV2Kdgg3G3By8WMPpoLeHgCBTkZWMOeJ76N5hJpCOr328Ea9X
R0ZdvxEudgSR+Co5nqn3Fq3ZR3N3gK/FYrB4u2Xngrji4aWyJxyQj3M6d/YtlAe2r6zcrmEJkE8T
ZsmU6OeQy+D/fePRJ5qwDKruyvi02XBIA0UjBTSF5Ik7+rr5b+yQfxMG+Yf8EfB2c2DJjkvRvPVS
yE0SW3KunfC+1V36E1qFTAaTnShw2NwwjQlKld9KTm2BBlSFwAl16/lCPAMLEY1ECkxY8kS+mNRS
SB1gkC+O+D3gkguaRiXxzrCLCfGTu8u4bqUyeEXzVOoZAVwuD4eO2QUAqPXXeth8jL3uakEDeObk
42x+7WZc0eoijRN6WUUNtrQ0sM/IQ1cdaCdS2AlKwNHh25PTGto1gaLNwj2ekxfg12rOFi09sT4S
Wo1gQAZOYsy9fMVXRG85M7WTZ4Q6TNCzm1lPJ36pUu800FkhU/qUAYfAQBF+dcf2W913HQDzPNHQ
aBWHVwMJwULUOa2ENPJmwIVeMsONhroVyGPBGTg6ACdsMbqFSBruesyGHd2nOn3Uduuu6DkVhpo8
IRKMJrR5Zj0kLaTfe+7DDvfotfNRwaKCAoIARhxgbdWJ5OQaZER1SalwD9uMrJOAz/psG3z3cUb3
D5CXrj0dQ/pc8UbjrrbJZhnTEAyDg34kqm930/n+TbBBBX1/CGrTq317qtchfPXead3+jF9jtONr
9jO8Wo73DtEex02C3QgqH9elEKlo3trtAA19uzHE/W+5SNKcnKd7vLiNXttw8gdr4qmhGMtFBl++
oQnhgZ68owHoQJtJCFxtB+cU5jr518OJv5VfDLse00kwIcYjet9qfhrVyBNdK/v7fCN9fGI/zx2s
VX0dc2HTyoC0z8LkS8iuDqbxuM42GAzE4t8F9qdIH5OYNSDetHy0NXUH+Q/LZ3X9k+xSxO27tCyg
11Tgv2yIe5P2mPAIiAUkdHa2WBJWs3bAfAIKTbs3AmnENB8AmZMWxK+t7Y7PIATEuL1GSbJvhAcf
p7apmS5H0bm9FNAvGWHrRL1AWXRDZEw6wlAkeJgoRgmq8BwL5YpW4Ys1mPQc1EbYDO2QeLbeBJAV
Nr+9Knh3ZhQlwOfUGW+u8Aqn16kxtO9gtkSJ5kqPiqFkbFUhqUav2SHrgaFwtc0/7qmm+n9H9zo3
62rEWu9jkdRsg0mNDZWE0RnBni/sZ7/ONKkibzlBwyBPQzy/hNx8cNiNMrHO6phUDXY7PdQjLehw
yajY+iPDUeE3Hv09BmRB+d+Lkb2soUyPagXpitbH1UAOPONDwDFtmC7dypXJr+tw3m+vyNFYYsHC
L7LxT/Qj+0jOakiIJPehtM3Y2aRt6gWPl23Jnbv9Ae+18fERKR0Dtd8HWh5lX6+c0XDXbw32a5K0
VFI0NmX0R/fuVZ3XV4UQkvAa+F0u/bgeMj5g/z1ojkfNCa8mGw745EVckD1QV+3RCBNBsNsOs4j3
GaVE0dtSjpHENvlsc+wVREbAdpFjkCJIBmrPIpaanxptHi5RKLnjn8GY09veL4iTRMFzUAtL94k/
lkFusP3ajLMe4MTXh/kxtZ46WNIWd/mmKL6xcqKl6BmA4nm9anRDpkqlD1k7XEbvswLe9E12laf1
FsgBA+D0Y5iBvfiF93PVhTRGwKov/gaVQ86udY3aVxr+cV3pNUat6i8HySWGuHx6nz5sCSBCWFyM
BzXh8u33IPv8fbF16Ht9SOcZ1VWLe2ioa844t/Pd9nePTNfV6e2yZoZFnvcRfI3eTJ9OKjSCvps7
a+7Cg9ZnKNYCD7y0YOo9DP9K3lyXTiMUe0QFe+117yHLzHZH8J0TPgPuKnwf4HOW2GtO8YnZE21C
nn4kTVWD9cQqJuR7IH3oCo0vnkNtsAM+1N3guWbsHcABfzxjNbR5gLOI7iz8TUSRz536YgDrein9
BfQWnzSuWIaCpBYiuZPxJXlQvdg91MwMmnVQlEqG1yrVjHQL8rj5DSh2zvEMeWN0P+kOniC7QG7T
Y84uqANgpHYG/4UlQsYjNVyattgm9cWD4D/oigKytYbZYUrUuVNtmZj1I5wfIRcFBmb1RjZe1t2z
hqSvfVRtR33NCHvb2Zm038yav4PCcCeivppdnWTvNMTCjheIbo0TLNvhyGSRQ2wN4F3AvZLVhKWF
Le2Ttvtp0Mo/QvwaFJAfdhnPCPS1zYT/tXJRuDojBHzvaFOoESlhRTYU7tVpIqwcOAEsXRJWOGIb
LoHRaWDxYH9TXAZhU6oln4FVOgeUUxr88QeDDjzOpR4XF0g0ZVR011JE8VijMn3CmtoFe5qQLJfH
y8AYXhhy+VwvPkXmhw688m+LU/oYVJAb7g7SeAPDe+vOoyNrPfvAG4zNveKvV3AoiyHICGuGoj/t
Tl16TRpuH235ubVE1uQFbQF2x4hwNmIOdjT6a5KUUQ5Q0S++OKTPNzhLF6HUHbJkTRVEEiOyIrrI
Az4hrkKEUXZtCsFqLdtEgSgYcHX+ICo8Bp/e19GYqf24/b8aVgkzxnDwg208yW62Y3kehbIUHAby
ckOLPtnmCNFEd46ndP7q6WxnGr/zI/vRjqreBLIsZ88W/2d4uKc3bzNvZMWRPTPiBPmeebfxctih
UFshDI17G5aDL2cTpUllPTvwJbYXxUqGZe3QqTtN70NUOLa8y2jXUDfdebn7O764lsIz1WBQV2j/
u+y+utcGOpMarNhxt8FpBsWSlGAf8YhqDF3t/WHBZ0eQnSFYXDtN0b0d/rX2TqulGvu4unhfXaR7
K3bJQVmheCp5Dq1Wb7eqXyMWGjxgCnmH9JLuWExHiS2g8ah2tENoLQU9BNmyKk/pukb+lyW17jc4
UpU4dVZY/h3XNby2f2aG+QETiD6B/opQhL/bgza0Sxg9b8UA9uzBf4YWNiNGT3oF2e1gETeAIHeu
3vQXC9ylpG9dTiPMwD6wy6MvpZtZCzbIIwNYwvC31b7wmwp/hMNZAFzeMvrAnJlza2GzMn31InFW
hm/A6Dx4Tb92dDUrnN1R7ym3HpovPVgT5zRoXKJaqE/2XvkOdCmF9Jhy6V5694c6Re8v2t0sE7G/
c1YrEFzhbbTprPVocTd36cH9opWAtKPQd4wDo+n01EsRt93SdJFRELhuh2FntuuhICirwH+8KGMz
e25oV8p+S2hDJ2dgsJ7Cf2ztwUPm+0bGRKh26xZzeRzrLcuGeArceHu9buTMIrcJuYrlKFt3zyiD
s/PY+MHin++U8TXGt+U72dmG5P3FHtQqD2YyLBcVti2PByQbpzjLiIzOOMx0XB4xc3o8HTaphAYY
awlFh5VU608uhAJhzkLJM5BoeDGf+14u2QxwCJY1f2b6HZj7BJ8nk47tQo0XtPBmCDNZK1RIl5h6
LJB0r7MeeSO0nOzQYwqogHeEsIJl7/PLkI1NU1bnrC8+RcMkhUlOnrbwLQaNVG1DW0rzbldu7mJK
Vcp1TBia2frDI58QqxwOKXtFmsP6ba4hyWEaFKoMcgM1PkAjLFiZ+qkBIN1RnWEcpOWs9/ReLjAa
UTDvDF44QIT6aZZW+fjD2pevL93bZWMHpeRrX6gVA6PeReWhpdsoTi7sGtsMoB9VTmMFd9S6OkbS
FNHCS4Zck5b6tGiZQe6wqe0qt+aWiWgGNN8HA0zoO/mUseyeALF5qMDcA/PAk6wQ09zZuag4grRs
KVkoZk1azrRqnqabHAsPMOnto5ShDBZQOjWpCK/XFJSh8ME4b8+AshQxw0aXIgCnKbFJNk2aBFP7
uk0eHdaB6FKGAyP0p5ZQscm3BZWt9YloZow4azR9r14UJrZx7FRxq4ez568IJCabco6oKS6P4WWg
J7irgD3mDGgdsotwKaF+9bVRvXshEItk0n30ciBBwtMdtci/7H3IhE7BkqO3jHcyLf6l/GP1h1/R
gNGC6ubQAv/oGZvNtuxEqG4hk+X3qGHfV+0xQBUs+cJ/KagjT/bPkdI1T7MbO63rPup6H9N5YuKk
XfAOjRFZ3ZXCDjQT4BSxlJdasP8dPjSExEN0X7bRhfL+2k/7z4xxyECI4faMMP3QeinRpCWK2sdk
dLf3lPl2eE5Gorq2PvwZelAoDepe5c0u7ML1WBTHBhLbPEIymWECSCh8aOlvP7Eo1zDsyJoP3WPh
c8eH50jDhPHe0/JbJgtkTfCOBFQKMnWwPMvZMp69H+NftVr+RmGJf2RKy3q6xzVxLTBQBZLliXh1
FoYfvD9Zs6mKg19pwJlHl2Lgz9rQ0NxPXu59udjM66O/irS6pMUOg1QNy1e+cJoXd4hCOC8MMapB
Xuy0XvaQJbJ6Fb7QrHP8N3C7/aQYUA17pY9YJEL1opomgmPdFhOQ9pAyYvTqPvMd4+r2MWCJWCSr
1LkwitA9+RcxFOsjAmJRrHE9+g+n9e5/InkM3ykFLneRSvVXItHsQHDQvZ5oSmzJCJgyIQOhKLmF
umq4FdtpVftvay9m4XAxGrBPUYQCJydbv3YXsr2TU/aRFT91f3J82eyGXhsHrCNqq3Ppmm4rLLo/
Tuc7XgxGLO7qDy3HZHLf2fs1cGbyDdi0lCwA3bJDeueZUKSdxjMgi9hB+6Mc2V6IiM+CL1Bm8T0s
0bl3R5AgR+0SN/oRX72NzAV4+heNpPTqH7xj8kVezUYHZlTMa0CAHqmlbZmdJ8PqC26rTtIHzKD8
204N3uhXsO+rZbo0wdnO9BhcTuwPZr7LQ2ej0W2z3qBmt93tM1zrM+ukhmtcYJ3vZJ/OIi7GuHMf
Q3rntZK6Syz4qmRjZpfHf5cdbwh18FgByh9t72DxMaEWJKf2qHHmwoyPsx5yffwAwin8LDVLCw/b
mhWN3sIxLKaV/oYFSa3fKt31drxlXwVB4mrYA2sHlXdn2c3u5EJUoqcxqnbZYhEO2u7VdOuGLC5n
1cwtXh1ZhNFZD89nT77YK5/eo9raqBKQjLbYoseCjGndCB5sFNgn+7LHkVAX5o3ZtQ5gGNQMr+G0
XQPHXjZ8mWk9oPQhQ13HEAJvOdyd/Zv9alCRENMODFoSjN5XHDCpHmIyowXXqsmKa3arr1qjReHf
gu8p2D/ZonNvEC7wuNGDNVaz59+I5eb0Iig4JcTiT+AyW+5x7wNyLoCz1R21PpvanW27DJKvP03n
obuYDAwed8j6J8Yj2KqjtJe9xtzzAfk64f6tbnUfD8HzCkuW8u6g2tfAkL0KLMI5njl7N5qm/5F0
XkuKalEYfiKrBBHxlk0GA2LsG8vWRsUsCurTz7ecmjozdWbaAOy9V/rDZfY3PM/+XueQ1+8+GNeb
WswzlwfLij1NgOLj+t0eWiHO5g6WX1A+Efi8Ev8quBlQEO/uicmSx3nb0aLyqaqTa2E6G+oD/2jv
dhg+qZvzMZ371tbHPCq821FA6o/GI8zZeJf9oDOqX9GnFegsWb97m4mxENJYzNMi0kSpETTSFMzy
Dn/3vXfy778Efqc1+ut+7WRFvR/zJVHK2504J4kDgPyv4ycRs0P72EH+DJbQsuW+TNDoWNBtYQPe
MDrvuMvxSzQEWvLb0jmB8dfcS+9qBBcfG6wt7CK71j18NgLuN6piYmfNCEmEf6r9AuUg/3Bwj9WW
Oju4Vb16G2BVbC7azOh2RiiH4P9XjU+W+yKz4nUvoow7Phz80895oIGAQnNyLxlxfB4gMSm6PCaS
Br0/1IssMtIhfveaZ54nraJXktE63E2CeT5bbkltll17gcW4WO1a7KdZm8lMEMzWaxK60eHG8WuG
/toXpiP1l7HzDW0IFSZ4rVosXyp0QoJ3G7b5Hx28L2xX2wCQUbhnH7HT6DphuANTBjryFm2vZwxE
ZSIK44XfCcuAMQtFqoF/CzA1WnmwWhBNBsqXtbCbR85aYbIBqhym3J5Olh6o6I5UaYl83E/ngPcQ
tY5YER1ajuE9TG9llEGpcx6AZL/JIhYhDvHsllBIUisEA4v/oDfxH80UB0X5ZC3raD0ToQOWfa6v
X0DsSwfM0Ho99GlrcYLA9QNCQG4spM+KNEp+Whj16zUtWbdekzHAsi454IcMLrsoNSEU0oWAW8KC
+fia2LrZa7RNVAMBH4udQmVYsxz+JC2WSuT/LwI9hxvh0Lv9ab+fYHzzi+/8k3EhFr9/f6P10HRG
4PeVyaNdsn+F/81xDGYdxzvgWOEgRPlIbLOl0DrglvyIjcUjQL5htu0ZnHcdF6nCvj5+MPMPl17p
1ViU+aUHpDB5RKQtzlctB7wEnDgHbFS8cZFqWVfKny2Qn6UxJMUNyBlSSxGgkLssN5fhGOFY0iju
NURsvgyyQuEIlj/AS6HAvVh0pKPyLHggNIQgg8KjkT95SOhMSiPlPr3xL5J6L+Sfv10l+TcBFyKp
yiH0pfjK+8invlwKlQVK7m2mnry7/B3JPvBZ4LqIzS6QiQEyxF+R+nIgwxtFkdydrNB9EB70DNQy
zFbQIf0+EK+hP4TxKY/3u2DkWMZ2jf8477n+EjSpEPygBQnMH1JwCJsJbGQlih8CTVnggsYfe3JJ
qPFuH/xb4ALcf0TrGQuIHGzBffMNRw8ppSiohA5Mm58fA7Ey9NcovvMzQAdZnjOk1WlKUVYy2iT7
5t6bcZO2khL7AxFWmFycs2skNBsCrFTEaoZL5HqbqM0vL4LEgwiA2BoXt+AbytVAIflPNHih4nt1
RTJQpIyUXAefFuVg9qKF7qG3BPyJuwRFjOtboE30VYP6SsRAAhmGY54tDwyVHyFO8EYwbribs+Gd
YDXCjdwB6o0qDCv2708ujBvCooJkAIxL+bY/82E2jMjyCBtQtWYzG2EZLxyQv/D/PEW+iuvbgAuF
J+5CLxddKfizKUgoGfEfvJrJlsCAgGFJoTAXjCG4Lb67grMGCx+SBbHkhwFrfvUFtA7xULdvNCWE
S7csFUglAQ62fWQmwME6EDG4z0cA7vg4ZRkN83haQcIsgw13Pa9kvnQWve0JpRBIQpAFLDQaYnNu
cH9BF0yAt/npt1C7CjBFjOCHjM+vEXq67QgUsNzrPiVclD04Gwk9AIsjtdAY7cISiiIGUsgqksfi
vci4rWU4m/gziBFxBiRjqZQPha64nMOhYxbDy3cMYzHexCnjBmgYKIjM77ImnUmuPI90IWvDDKBR
IZqgzMukMfrlOAHwPmnu5sg3ZG0FlG8cgzSDswDced5htPJoKxjIdP7aCrRAZqGyOEQrMWzxOBhb
3GnzN9RD9x674NaJ6E53XuMdQ83IKlVFKLONpXNtg5w6o+4qSkFoU1E+0uoEosgb2RguDE9IfB0G
3PYd8iXepaDAbspduS0eo4qnpprxVxepbIN15zVCQYQ9GQLPA71WyZCOAV8MSQkxUC71gfvHwT0N
DjTlHD7l6p+EhVoH7YIbqnfk1jIei+F1ModL8f8xSkXbBpMJ0SwVwvK1V//3tTH6WojBUitjDjMV
HW1t/vGMqKRm9ts7oEe4uDJEBhRg8HwYA0Kf8IDbvS8ymCKDVm1UkBQggjbzDhKOl+HRUeGeLkbH
/eDPv9NSIdMIOR0OjP3gl+HITacZ0BqNKNo6htfpMYeO/66/2wkF1y5Dc2fvabA6iR0FOf+WDcII
UPxVpF0hBkIm7KjbwKzgSh3mrAAKDirV2qNxtOOEjSxKO4c6+U5Lh0m6rf+2TGL4lSjtvm9RsQsP
OKl679rrXL2oOJJs2PdX0LwGd8YU5EMq+/xdHMg04D0giBU/DA0iDai2Y8T4YAC3acIlDEWdNdTt
xjFs3PjBQzMxrajDKrt5rT980PmWdCDQRYmp3dlMABOn3O5TLpBPUHxve8/Ni4QUjkfSfnO3mycS
MQy5wOsPJp+W33gFlf/gtxfCNQfW0yKPmVAvRyxXGQ+DylXk8EzQyj3nLS1LIrQQvPZ+s2ETlbm3
/JIwBPv57B4QAqFTvockft+U4wdMMFGeewm3GFZo0WZ0EqGmSbeF4vmwIPmBCcNyRbL/Is43cJy5
N9ApIEsWhNldvK39CxBmrMbVC2DUKSr3jja9VP69r5rjzge6jLGU9Xz7u1tzWlfAP5rh22GgAEtY
sNBAXsFCsCbTqnA2xSQt4ws6ARfwZ7gKXIEGdyhwUbmme3KknU7bf/4jTedfGtm/htIqH/iQ5dfu
HKSxOQH5BAp9gg6c8F/wPMlBwLadmMNzAS/Q7h/Gb5zZuPTDgnNwi7EuFSYt6AGAwZvO+PMRMtaV
xnprdmTYbDdGI3SpyKkqF8UpempN57RZ2gxeoL/UDql1klwsXyIjBCFCyyRZzBhhG7yKMne0FObf
6FnTcxiZw513mMBCJC+VVuDhb3SNRyhv+YuDzrM6JMPmKbmRqswWxlxkTyiNiDJV8HeZCBz9hs8J
KhpwkERrGeuBXe+Goh/QZpHzWSHV3fUXXThciHWeiZWE9DkbbpG06I+10xt+eR9wa87wviTBaaWM
CRjmOrRO4HmLcKvGJOeWFDhRHFGieK4N4t8xJl88/wJae/yOJP+T70AjVsFtyLs4Z/ErxykuWsD2
/G8q4hpjn/jHnj6zkdt7It8r+BuRPrmJYviEMAF8AsJBY4y6sqCqoHXSqWuOozZ6RiQ0o3DpjMfo
c9IEuNBZVgdET7+y79ATcY1woo907HgxMxi6dmTYrFBBej8hRyr2GtRLD90pj0k4GAbcLuJ9K0T1
btr+ahQAE1viyfxYbFiBKFdIXtASsqBgq6HWprgmgPBHkwKjI9aW6PAFk+6Uo5i0nXYzdFu0hAh5
s24vQVbAnzU3yE4RoSNCNO+B1jlY/tRSJ4QuPIEDbAhgSOBpTJPwHJu10ioiDfdpKEgVJUo853aE
kEdf5c8YnN89jXJCSyCKIAkmcxB/AXh8Ywxj9nyJLtRa65PD8oh5FdQIEUDMoCfmgeB+oyDeucIs
QkvksX4NdXSehKQBkQk8MQxilBvBvxBzGGI6e1XXlA3DoUvz0CUcSbwXKkYn1FEKYn+Kgd+bg/Hu
ZyLx0aWcbs7JDqJdjGtRRm4Nh4HP0xaF4pV0+BPUCrmZsIIE0NzeOtM7UKlusHlxjmBO42dOfjcc
kcAoL8z3QeKc7RyPVAn7GpX5B6c9sVlaHTaXB3yKE1G6MxUm8A+S2xB56EMtkluXRJhVOYkQMYfB
1hxxEDiZwwCyv3pBpSQTgQIJ4uXyu8lxQzLjR7qKmgm2h3VSfVQX5nMjVWchjVZMhr0nCq5+paTr
AVkVXoRNRut+geCbJ1B72CiuKKBxxEWAqeuZnMvG1sY5DXnzDfYuQBoKFzapyeA0Q3+bgxK9FZY5
rSVn0oF/CgTtRqLWxYjhzjDrMDS7pAHSjqe1Cz5r1nGuVfqspm2GtaAZxuCQj2TMmTZRTdk9EDRJ
x1oPZo135/2msdylMRJ2Ned4S2kmFxf7CYoZNJYO+N5yQfcUAji5NCfHORjmu0MfCOecC2NVLMRk
egbAzerFFxe8YMpYvJc/sUCEfKSmcZHwj/eE4xeU0nBXQBx4kf4EP4+wovNrRr35svefaESI00nq
NpgOzXFnudkmyWqFgDjgFH3PGI7ZV2eXnPf+/k2p63fA/2yd3z04Wnd55GuYACZp9zAN1F2N6P9B
4wxxod1daR/EPN1tHd1H51t8vvoGXuafmMFIrVPHW5wMaH9JRVvDEV83MxEzRC3Yg1j25Om+QT+M
XlPm6LzC4aH817ZMyjknNvHEmfGn4ZUGByRpPw4Mb+dSoeNVPqF63T8+ZqsUSI55hXnz1eLAFgoa
4CETIh3iWGyP3vJO4NRJiYEKo4WBj1gl2tNi64l5MQk17GSEVZCto0lkoEuCcq2tNFZw0kp9sadQ
JLZCdinluMkl+0bSK4EoQCti63XDNjY3WVSNBJX3RLUGGgqMTXgOoH205GaX056nu7/jBjMaRXjr
/dx5fHS+vyvizgnJYoLJw3xdcxrg2dR8KrxOAXchR2Rra9jQNJbblX0e/vQYfPYG5c+druCgRev+
FOirFtZK36kGFRkViVw4HOlbduCLv5F19lVkzRfoZC3cy0Z6EyWX8AKOj3rbcEhdwbm6t2s22gIh
wNmMQ58Zeeibydo/JPxs1EdrivMvU5U/cVc1GQlrIzoAWdnG5BDlmEzkqavW2UG047qftz6cEDh+
8sS0oe4hYU4Oslqd1kKa0ZHuZdijUxHos/z6l6tMZoU0gdCnIuh2VMfdcxZrMxrVCJj5zdCncpL+
iJ90lW/SO8EVhNDI7Grof5sGVwo5iO7SNaE9/h68IinVl9wOIhmEYertJokB2uCTGrx2jluXM21n
U2hpWUYPCBGfByerC5OYio4vUSLbhszgrvflw6oUUDylIQxKbJNQK6E03q9fvtZbacQrtkK/GBV9
Tibq/6fXBACh1q2emZxja9waMZKmYRLTEx9QedJDYpogKeEnYlYL3tf2wyrGzGTGustA3UgpznRR
9+hlXHPetc8UEe1Zm67HdvJCmc73axqmKJUooRa1/1OXhOE/82tRfyAzCDJAWhQF0JiwxAs4/DHs
Iix/aSmcOI4zgJ7BKq3Crt1UvW9g7f5NmEZuIkHxp1LTClWH+tMeXXo79Ol8ciTy2A6nPfgYpk1Q
SlMhfVWkfVOIb0SwfgKQQzas8NRFD+jlU1IHxKZJZrKbMKAUZ7VgA606xQmMGrq/4NnF0q3o+qQz
8XsE482nLAU9n02nzxjay/LDnqE4j6huh/guiXOB1pe6HfdAm0OY2EiLAy1shFLRm6Sa51x36pgM
YNMlMXFhKMIgSu5vPofshm+nsk3OmU7adKeL2wCB+aWTNcbsaTh/iC2tvgytdOcTuns/ABy4c9NY
hCfR8iDZIp3dDherVcanoD1Ntd90LI/Mg/fcpBf4/DEQYewhwY4Jg+UsJKHKBzlKzsTNkCp0v+Z/
6lLlyN0CBjAv4qYKPhJ0ckbndHP4PVc8PErcSY7Mzx/dS7SV9t5lcPAizE9Pjt5QUWfKDkKIzE6W
O3td7JTPBshm23CYmHNXREvKxbA1Ahtz8RBh5TlVo+Do1sygPXSG9g4ZC88dXMuQB0xmKIhR7iKz
WWmHTMHtO+mRs5Y4mcbLlXDSnnTvLjOyKTr0P8HEONOhzaVSFngvk7Ul+B+B+KdUBIC1hTQumMIp
XZVeyvkkOcZX6OhMvcWbcAuB5D6pL55oxTEfIzgG3EqcynmcAtVfvulZdIWNQlzjBYifIyr9YBNS
kU5QBKCWcKBCbiNkxmTxiigteQHwLyn+55j57UtnVY1W+70DSZ/KXjR0jmjCbtGboQA7bAhedrtD
5xDHEOe2oTmtqSuuV8+wkZNF9KMbGIB30pV7ZchcXiBYDv0WgMLwDTjN+m8Eyrh9T0Ts7TakmIrp
MGAOdKjYfihlkj9MapuOgEF/xRWRbDieNQ18tSmBXQbdBeQF/onuLvzU1dX+WKJdTtoA2TvAqQaQ
AAsooLtzJPBweLHMxVG1FZIhzCnZ5rsDcWbZK9274T485EMaMebH9zYRqgYeANyffr+Tthf3OgUK
mgElDwmkpnRNugf4yHyv99KRNNOcsRqBDdqnlgOck0UBnK+XAxJL5Tih5ZORKF155k+B9bIk4svO
I83ZbMw+K9iSR5WRMqXLDlH0/cviSImnIY8N9xA7IFXMOmIr+u2fUAfk+oy+F9ndZtfDTYnXG5Ku
JiZODsAtKmrqGmE327jalDcXn2Es3e1ISrwu41kGbLRbsCA/KanqdO1rW7TAteizKk+qcwi7+XW0
BZxH4Cmv6NUCbXlRB3owGh8xQfPoTnaM8JGfaOTPJT3OKwZk9IOKl5t9XsjBqntPe40bzsdyL4NO
7bak7fcet+i8aOGEkpY+hRjIuRQIAcJlrcXSffDHHixB5wUTkXwfCPwg01YWcYW5RMYRILr0SzAp
qSwAzqsOBC8k4QzA3tgabjByMr0IJjhThiPNmJWOyfgze2Kq5Nxhqb/RxwPrDRFGl8JYpilc7iK6
mS7mJKrfoVAgojCnX1kisytq7Uc366woAERhoOZEQgxf0At0HwA97s/0bPbysKWRiN5IfF6xOx75
QjtmJkucmKr1jv0TnKnubxN5CyqWHaG56Z3adDqQ1Fn078S6KW1IcSwz57cxpijM3Wk60FE5OJA1
yLVbzGJehm19yCASRMXmRgL2ZLKMyWFkLXCHoW8QTc69FCYPBzWC47e7s1t980bpTLVvasWzvHli
2Rx0n3Q2JmbpbOmeqVJ2PxsRf7bVBwVxYGYjpAeOAl14P30Tto3kQEzrtu6suqr19e6BLHXLRaOL
0AmOHi9lZTM2Ucphv2UXkt0gM0gWiIDIGSc3/HwuQ7jrIKOeVIBWYFUki7tgQUv2JGfE1d69aP6u
TKTjMpHClRPA6gvvQVX9z9lfbCl70Exji3WqpB4LgxVyAWcB2Yc12mYNp8mdQPcBTT2MakEI8Hm0
iCIukbOnpEeLaTE6WDy7ztdmRncmC3MuTYgAX8tFhO5Hv/+UoxCu7TaDKcUqQ66MH6JCQnezB4r/
7sVoXfbIVZuTMWbC/UbG7wgkMBGgKH/bJ+ZlPIC8hOqu9yCS1+6Pt4x0tR11qNB1wzvZH/IBKHuU
IWavAzaU1o+gc0SMQXQcbbkaoLDkavYpe7z4A+rv7i+nW0SvFQANvxUxqu4WrQt34Zv2sBmuzc0W
/Mh7uCVlrSJS9NprUqaDpCGRmr035F5owIvMM9qxeDoTFUiIOZYdSs58gns1CS3yOLUIRTOZMQez
txiRvb3bkdmQGALSXnq/UcKSoR7pJb+57idPZm1mH3WCOJyblEd1p9mE2wNlKDsmQ75QUr/Zbkpb
BbhtgosH6O0rhzPI79Nk9KeTwrZIVDgOOAkBwQI9dYQjEhS97YAgJoYHkhzzVzDVcuw7VZFyRoDC
ZZei/gA7Tke+gzM/i15EEsUDUM8dN449wfuQIXFXG/zWKuxDi/mnBATCZkEzQrKVEyB/OHGcEnqc
W0uS4LwxbMbHH1DXadoaQsanrt0wdMh1BIwmn5/+M+wfkFpbsZlDjFWwVlnD5lBFB9xBUlPqk3L3
5aKilWus0fGikibHImOo0ekVy1A09rDYUjRq9tDxZNpgKbE4o0PLQ2E9wq/HqBW5CVefk7QRzN9h
EEEpIkSi4YDaVSKK1S6ZSbolftrB9Y9cD1UU0AzQME+ysVEaYnKTYl4grhtLZGvI6oMJ6n6XMTGT
2uVHIo+wHaANYYjXGNbkNTRz2QV8J8Q4EsstIM1uih7Rl0EJpiENh3Tkq1RQw/wAs9NFrnPpQzIp
3Rjh8riTaWUkxf59TsmX5uZXa09C44FjCsKQETC7uIOnv1tuiQXGr3bw7/5tMGl3iaF3nhBUoI4D
g+B2VdPpp5b4/0FqakNElEd74lRko0A4p738l94QfR1uMEPL1ZX5Uf6OM4O2XRo0vOmWWalD5waN
BHHe7PorWs30RMQNMUIOHFWxQCRPNhkLCPsN+uaqz5pFlB5/ZVE8oo6QpABZWek3Gb9sSVbfhqbm
lCYWqtPMNEE2pcmios1FikQNwhC0BRZQ9hgiDqTYsVpR8dOv3VBIZEEOG56mCNYEAakLWiz0lzBQ
lJYXZsF05gj0CLqy9SPRI0etiRyG2aM4eB2hIy/hp7VI3blDdzhOQqVt176oLcg0DmY2pOqX858x
LQ0toaqk5a/kkveX30jOFRJQ/Qqmhpj+7Zc8bHqlJHsZa4T73hpv6o4Yg1O0XxgJQILfqWZ0QrID
ScaoCO8ILhhAlJmK7cAeOwkBAJcStKQXTHfPecLMdkFDhOzbmPfxQot0Pl1YZ2eY07n5KzJBHPai
fWKMpi/kieZ8355Gn6cH25jMRr2eLmzuue486X6uaG/UGwnMDBLZ77uIVXFwRT6Di2OqoylEf4/a
3CoGpCoPcQW8E2j2weMKvNFG77N69SzTfzMwTo0GU5iiC/WRLu2dBA2uY8OZnGq/PQEC8SntlnsX
BsNE8kmIm74JEeNL1YAT5RGPLG+/ONwGtHomkThEajsMeSakbjLGWN1RNfXyokaglwlXyUfSKuH7
baZi4wOdcDWnroRIqIUl3LAGhJUf+sI01ajWOKrkcYDzzBDf5/sxwCEq0VehwNFewpw7Q+9UR06F
+jOdWAagJnIahEKV1nuoCjoq24xPZFHRIJ7inUofgk0edqWRQoMMiBcYIfBVmDx4g0+CzuvjT+hN
sJYmn55AFGUuIyqGh7BVwiCxsDoQoW8amodhGeJdBm/iAQ2BY7vAg+TpAPhVn7tEHOmNQIsjTxyu
UMN3DQlShmM0PSpwf09XY4z0Y8y8nFnbe1Cp5LjCfGQIDckGXzn56/TFLoyjFQsGLJ41fF3VinhM
r9aEcOsEHO0iPMnDT9F+oSpFn4SGtUvKOjHiCCl5d7YHjWnjSEHZC/HF1SnKET/l8EXfB+2eC+Rc
dhGiHROcHIYUh7xCjEQ4VCXmM7Zk07TDTcVYj8oO3RpBKsjwg33ssn4yolIQQ+v7SiLrIsyCbS57
pcuwXIx0iX2JMHEwsuBMEV2ObvJAIaTPpnqz/Y9wGHq3k0PbEkVii8sT7Se0WIkM/PAFv1DqZk75
C1/MHS7v9IFoetxtLHIoPclJGiVjz44Io7jujOmmYTK3R4TogUwHKgV00vcXqlPFDofjuuR7iQMF
7TzgZDOgHkhMBgG77yg9+JwEV9SyyFLX/BNVrojr1Pwhk3ZaSsAKwIF6qyM3k+hGWcOYr0hhyYQB
Je98vh2155bvcDW4JXXtV0LL9ufHjNjOOlJHnM0HbyK5ueQdccNrA0sjTlj+6aPO4xs733tPxoND
8NOwUSSO5xZ3ibY+xe6dyCAelC2FZzIJJikdZf9RkVqfFXjoVI4qmoO9n+YH0YM5cjMEvJx6kAKC
/XOb5ZiS01JLyBGouDh6oY3SKOTofNP6B9dBIwI1m01MOsDMT6F2lCDhDfuQAIcYIT0hQMO0XkwX
XIFIxVNDiAAoh3YQTztZGwWL+g3ZWwapGKLjSsBg4BigyVfhBiCFEIMXJA6FEqp2YTy/WERQCMdL
6YwySAST3BcZjSVDwx0TB8C7ja5XKmNVguOmtCL0OUSpOjS4jF3LExF5nW12FWU6y2bQ+gEv9BLE
2UudBNICz4D2dF9Nbp4imFC2EAXFZvKLIAF0uWZ+V4ABBvPPmawwizgHM1/0jMXcHeOVPuJg7AiX
VZ9c1gnLS8QcZEG+N+zfDpJNaz3zSehJx/oyw+eY72y4fJplfXKNEB1OScZyIpnTqNSUbkaOsLGA
hb4ugxwYZEwMzQjtmSQe3c2Togq5ecM+dO2Z6LedwXM2BzOXfSTeHEuXuSIZldgPcdQghYcg6Cbd
UvCT20VqtWDP9yfIDgvPX9T9aCVxqKJr1lQPaKfxjdiB4Rrn/8PHxJIcWNmIvLo+DTpaChHhSfja
0Pz+C690BUIOnzWaMzNj8h0JNw1IXhTcwYKqYMKTIezb0mFCPHWtQbQD5u32AdKxfmMe+lQbxHRr
aNahrNXvw0rlVqWBJvJiQvvOYAEgqLeHsOTtYivA1oY8xe1/8uUDVbfV/6/EOZidMcNoUEd02azb
sDi5ADyzvQop+cNQ2pzXMzifIe3V0genUP3+dfsjSgR2MBAY5ujZvRdBWGG3+ySto/A20X7Bjoa4
tyANlj0pLxDrVyCzKmyAQE3CVLPHeC9Km9MtxzAa5fCVsxdl6gQ4DhkMvT3J+y0qamq9i8MUgtlD
Pt30enUU93owuhB44v4h+hUxe1t1oz4RMsvoLbsaiLGjK7geSVbQNnDmaFk5UkzySUyQ07kwoZGT
GTRADNhndNte4c81bK97JECcKCJmWW4yFdyk+MiVxCUsDWMu6VXSUNl7+Ya2L3cf2XhmHLupiz/3
imKwoKqi6nLSrbApsGqiB5CAMWRvwFTyZVB8+Rv7tg2WTmbAWfG/QSvmEe7K9NBqRJn82yawKEXB
VGKBNiXSnkrbu2fIy/UkE05ZjDQWgr65Y3Ygc9JDhthgqDJ2Q8QE4Ulzga9Dor2pkEChjYSbHuW+
jt0xJxyaPh8YZffw5zEczOegNC7eZNXIeQBysvL9U1FK/fl9fgDdv2FH2t7JDcXiHhjhH4B2YKxw
iZm29Jh6VfO2zZAN0BGAtnqAxQ7MkrGl+NBooeUcGzbNTpUtXVHGZ0jM1CxQK9eEGDMb+sYYeKZL
FRbpbEQ2l4fuaGfhkDybGXNm8FjxqUt8MhiKhddvZGTeh2DtlEIhiBUzKxWQb9LwvqKJhI4WtUAq
PBP5Xuk0J6cTGFgPfTGed7a3O7g0PW5u4WARiXIQeaIonQGkLOzNVNvE4sdmsbgZYvNVhnnMMc+H
zefXrd+h9j4nS14glj5UvlT8TgIGrx1VeSkCjMRfzv8lmhT5052TkFJegGWBeisnDr1E1jpdIYeS
46kcqtGsrVaNNPH1Dh5WfmGBWtwO6d0hfioOcETHLOh/BzQlVXHV51aZMSWBFAUB+OVFSmxAj9hC
0E5GfYpgTzxmIk9T/ZH05ugFS9NGdtYXmcbtp50KMJCUSUw1+NLSUWe2hnrGa4A1evSO5uy1VogR
ywRlsZjwckxgYP/0HuMfKPfzqSWBDsxA7LyGnJiDOH2TulTe/CLP5ZPFeD1JcK/+IsRK+0SMPHOC
Fg+HML58q2mbDEy6Fkt1ILlA+IjNtvsRxVOEa4gUyJJKyMF75OgtaJaxEEA9iKgSuiabtz915o3s
zJPs2tOXLPOSfrh/+6VBLdMMCk1qii9tvsYYhUdAFsJwCsOEPr68BNGgETi9y4qv81rjh4lC8M9x
OGg5F9B1VKPbUYGzfM6WYR27QrdaCDyQuivDWhxtS/bRT68K5XZwQ0jE6cBL652kz8ul4/ceT1xG
BqI8KCyPoxNyDiDS2QePtHqH5FZ00mLuiYNEla7mojyAziKPR47o7pDGJSD+/mOEHyGVEUradKRY
OPG0JIN4kgoS3Fh+4o1I0JChTIZCIjoyiCGz+VGopRwTmbtpb+794n0hsnQf0DIANRhs8KtkFnp3
GuKNLkpxkpAAQqDNIiAM4BVyndMjitNv5kWsYppUX4XDHYIqoA/5qqwdWpZsVqYv/LKImsHRL3ps
cQ1UJM4txCcAEC69BlyEfOyXmBwhrWYBfnq6h6Ak2ZrTySKR2nyzUNhnxHUCB/0L8l9GPiuuNMYR
pmYXWzVH/80FkPOhF9HwGt6n9kWXcaloOpL+cPRefsV2q9mfyuUxitSGlssiaLHIzVF6P7hkfFtN
pgQBXw/gt3X21vhXbkMOHKD1CKYC/3szOruM386iIL7hRIqpVGXvOcatobmo7PPvkL7Tq5EkjKWk
xc64hzaA3/ohCbnaC1Y8R0iPjwIlMUUgzskZOVAMuv2HmCrhME5p+wI3cUQWWdNRtqZAYfr7dvad
UXUIpXgqYZ1lnAd7GnK7pTvj9q0452mHpKgogpcBuiwpmGZlnSKouwOo/OIl6Um6QDOXHCltxBya
bfRSkRiaXB39Y8enX5EwhRZ1oV7Qrz7ahb3nLG+K4QvKKXiE41Ho3+E1cB4TZpnHSicoMOMPHUxl
zjK6mzk9BhzT+IwUBoBoQYHE/A66WCU0hhRKuCwHOm+sc3rfxAfSaAnCQXxe4/rKMXsMxDC2sUcv
oP1mbwwRRgHWLcfYdsHJRN7QhaEBr5Lm43P+jQdgfZzpFodxlM4Q4PVSshuOCk0RRne0EGfHXMDa
imMNMCRfLBedR2rW+bThEbhRK1ZXtOm5uwkS3Yj5V9DVeWsX4BsR0AniBruQikmjYYn8visMoNpZ
Dvr96DuCqmGK+hR/nADF+AddohwJVn00nb+kb9LOTvZ2hmonot74UJFUYpYyBTInLrFOMOVV20CY
bKjpzYEMBXQw4IPC/EQclWeGvI4oX7FeOAeYKqC0S9V4JkeXRLiiHnRB/FOmQZibdFzAZsXKXC9U
lGMXWgLPJlvCkz2Nu+iTqDbVp4wWeUeU6zrU6W2ADWX/p9ebP7xp2WXgiuzTYWX5kMBjpxtM0blb
jvZSvVBqcRysvi0nnf49mSJuhQzp+vSzgM9M0UDVKGcwapW+C5i7fk9kYuZPfPUk7LHqWYjoMqQ8
+hz6LXdB50pBQB9/JuCbQKpHIJwEE1JMeQZ9944XI20A9Pyvb6gc0gteAIEnVUatGpngKXJPiK8+
PJwwXy6iESSKPBWPImPTbjlTrpfGQ8fedJJpTNSmU54fRfydNuLhzpPpJN1kk1v0zvHYAafGaOSH
QpB441KP6IMZEZSy195zilC/gbNKm32Ch1QSX6fPBUec1OxcP9cu4uEXG40BuLBrx4svOOuc4rg7
TlUbOtrNz2ky/WbBElEYKUzIEX1SggqPlgltQUYtDCv+uk6DjhYZEIOgLGtyH8QYgZUjHaCarDht
jeMpUhAI+WGKePZvZJ6YeVMnUTaTvFCS3Gx9KpolH1mFgjhAaBuqx7EEqGF69XjJsJE3ik03pkok
GPCW+Y7TkFvAsGjSHFOqzzmUYzJhyiIqF7FfguorMhWpw0XnlgB1eBO5hQ3SA0fPsTWLkJofIqCN
JNNm5/NVaktV6AuSCRxZCxfuBq/Bd8zldIGWLA1s8HPkW4wCM1of7InzCQZt72vxhGT2LqKC47IB
oU1og/GcUqLU/Bj24hNXRpyF1PxBzvQros6b0+ciwZeTplTInQd4FV2ZAch22sSdPRAgB5xGFNF0
46aCksvbC7oZZ/wsELqi1X22OxYJfP6CPnbAyNEtJqf48gla82Lvlr1i2Mm6STl71cgo6zHiuVf7
MrXQwef7gD7QmXTXs53mWYiLA/pIUPkiqNbqitKF7pmWp1veARX4l0/XppHd0auAWdWCLF0k6DEm
z5OvtURvZtoeNGJEk6YfKuCc+W+QHQys7zoOnZpTgkMC9WmK5cX6XfuQlytlJQiXLEZ/Sw4chiJC
H9p5egFVSTifMtL5pJ9o/3BN9HEYy3w+4XZ4Wuz37u4YfHbKuDmW6e4szxzur1637b9mEEUv22jb
eyGIhYPjOVwGB0Sz9v4RwlortBbn+EprdNqJ9LbbMW09rmdM25td79n1YJAX6Rbp03P4QQAPxcnZ
vutdX2DKveY5BAJptILdwWcPHBjSt1A48hniNmRZMoz9DIzRbmIhBAFIABVWkbDTBpe4MSyi8zas
GWD97jNMf6ImCK5h13T3WRliiBpBI9064KSO/VbaHH6Y0L/8sxGcUdX5rYzgWHinq/d+OmXtWi//
CGogbn1QgTn3O9MtIhp778rpBD2XyRHhV/cqGJm6++AVVzi9vvb2H5ar770O5A3dfeouPxA8eoAJ
7lePv78YQW0EBu+Qfl6qOVtenGtPQ6pdV1z+87cgFFw93qnN20+0g7ud4xXEm+hBCz7h5Pr2jbhd
y9vea5cfevjA6pg9Yt/zgbyHW0LbQdYMfkTDRCTEMSuvo3ugw3TQ3r8GykmEtcLjztWAz9Pi6jXb
/mlw4ihLDw1Z2Xyo9Wta9hOp0QFPolc8fYT0TGDsaHo+VQu1xl6dmjD0rqo9KKdtQ+1XZu9QO/S1
GTBu1SEqxvKoWI8JknE3HqbfwKHETDVoLigbJQVbnfTpYZvDKrpOH2/GvMsxignW4h5fkPtBNq9X
hvhT3H+Yh031rVtFVfr5QEdacjEIuWSfjP4FjIQ7bJUDENyxcXNpVuk317o6Zdh8qO60DDvRMuiM
isygVX/10Ps8obJgowkJhq7HjKb3nnG2Abmo2k73b8/y4KhHHBdsAXQRMKX4VP1ok+vR5facrgG3
DcG59sF907RGs36C5MDPDhzDjma9hTZtcMgMKg1yLNbuCVwGzvCIJcyw0wDvMGRyffNu6DxUjtlQ
bRiMHcWcwED4g9SHZYCmJpSNo6OXkmI2ahfSDuhJ/mkLBunoNg5OAUivdncvdw9P5+hu+YrIsdLS
o21cOm2Y5S3nWTrXpmK5X7tuUUTHZtTqKq2r3nsXkOikeEPkgHo6v1G/79V5eEN7pulWyExMr2Ma
qvvRPjj1i/EFNPzRA1B7vQeITz4P0f7t4qey27olFAYs2oLrMgA8w/SoSQGLVY7K5WCz+Z0kMCdV
2HvPwDzSlfihV7fcOx9w/5DYAX2wnaHAP+sx2gPNwrVCNA4Q1XoAMnL0cRvNVEYJW8cigHeCAt3N
IjhOt+PtUJ/vTI86qQiAXWov541wVJdO2LErFk6VCEG6rfwsYhAOeMjPi13BrVD/WDqzZlWxJQj/
IiMcUPCVeUZERX0xdKvgPKLor++vPB3dcW7fHWcrw1q1qrIysxhepdBU7dn12Wp2Gd4Gq9Xhzzd/
llan6V4Z7NWzz8VUbdFDMPfxHSnQx348vFbT7dkfhirxv8hVEIw0rEVWVYzlMz7T54RPKYeVws+u
zIfo0rmlld28e4dR9+vyn6+v+zq4L2Jr5XwP/kdzyq7dUGz+L7roI7Oh+dS9y3TDneY8Ffu8y5u3
6Qe0l38rq9lB/G2fS3tRuQeOkYbzeHmf2l+07Apik3NG7zdCv3GCSsz8IsaP6eK/diZ9QSg9agWt
VYFWHIcIcRo4i6jjEPEONvAjKbHE7Xk6tz19cHgLgZFikTHddFk0/J4sulE+rN3QGPtGymhISk/f
uL1wBKsGLUtYnnhLIHj1xNYXZag+XHDmMNPoJAmyEPcpKOCa7kxKZN/ajegJkEv7B6kmv9S8If6C
tPsR0od/jckgFIK4YpO53/XSBdIQPR1N7QMgmD++DOL+ZKzPJAXi+moVISk5IP3Wb7SkjmxEOZPk
6H3f9dfwyar4hCSRMZSEyizjbklqn2MKZP1hZQAuDUfpCO7bp9elq+PBUBsMupCYSnNkX/wRXKKI
iV+eYoEEukNljxAFWoIMhRjXghNQEsic6fg8JC/kOM62zw1lBW04KWJb3ovaw8OJmXEwCq19mibw
7IGi4anQr3OgjjzAZd9ihispNZAwTmacbGcnDNsZ0uU3fO2r1ToFf9CvPFAZFSujDKCexhWFDMwe
qabQp6J89UWsCovbwdBhUKvIbRSS5COsTHrGsWIDDuFUMNMd1dg0Z4O30LiAeWZfojHlO1LUdRee
W7SIu+TBQlvAtX4GlErFAHS5TWuQHoMuNhmj/zb3jApkONBI1Lt31G8nPGoYpabfpiIZdRjwdjDU
4T3HGaKK8VS2htoa72fsmy5o+Udif4LnHuulGGvgDmaDsHDSHbSkzM8SMrWFtpIxgWgO1oxbAu7/
AQo5oPPCHBbRXxOJLhNFll1yZWpIMtVMqLqOvjmNnWHutCgzgc4ZK0U27ACzg/RJEymCVIMohiR3
YVU5IwRy6ba4tPiBNyE3kctTX8qQ6+HJwbmoL3P44JfQ8qPDArsE1GcrqDHV4ITCCCAPGG1n062E
uOx29TKcrNPFMBWT9K50msVc3LZXuGLoxRzJP/C7jn8uaq+jc+CywYNQRjtZc0UmwMKIYGzsSWSD
Exmq7J7ChPJjTijXKU3o79LhBZETgSzfzel6mFR0uqK12gv5yaP4SW9cngl4MA9R6kKf9gEVNhRB
Rlk0gFsROQRMRpSakOYelOgc4B4YECRkjXsrYtQMmsLdgoZDTecLVpqulT0rxV9CchgDM26ZbLBN
X3Q+rjSzwJei3sGl+7HD7Z1WO+DRhFYX6bdbb7ZMKtPGJr2JNu0/vbeSnoVKpd6lFQM7ZZgZz9TP
eEOUCJO+vmqFyRwGGZ0UkEOaaQzc4IgGEpD+TWdGs82ddEZ8J8VN4u1LfeT1DBMqQkqUoiTD7BCZ
e0Cvf/7QVxji2SPVTqIG0PRk8ib3l05JduIqeBiwGo4YAjhXXF5/vAPmq9D4ombARWGAE+mPEiFd
tclvJHEHWA+LTWvC66HrhxaFR5uS98OeodTggcb5ewp19S3rxSqhnsEssdPvDMz9DGDp6zR6BbUj
8HxT2DzUdy5Fx4JzTyZCrfH/wyAt5OuKnFWkZlFQD6Tph5in4xcCOQoGCsAWA1SxfYFraFACPlOj
0hqP4Y4DQgFR8NVvNg8diY4EdyAieGkG8ZjJKRYdOOrX9nDNIrxV4DFIeTcpzsNdL5h8avgfb2YS
H3A3Y9EpzgeSqnWu4wolxc6kuFGZStIBnoPpoQ2D7Hi1U0jIDnCPdJzOVBs6jivsUJS69pkAtwhg
Co44ssXLUcN6af+wnwc3dNSjmR88oa8vl4KCvypiIh7jNbFAmoOqgwp9hvRtSRvPf0L1+dEWHjI9
izLgI00f3PM5/zDiNoCdZJ3cJM0uAabo811NaulRs7aqD6exXdzt08lhglKvb10U59ayGpV3VLHv
scuL3WVW+MnD2qouXGoWBQGfOF5gVn66uPd90L747Y7XHdwof7BnTvgaBZnBx7m/vS7UMzx28BLT
7BeuNV3nBrfj4rf2Tr9lKy4TkbHrDKpw77bdHipkLepTOXbxrhxdg0ZatnE0p6KYvsJeSvVEA9qS
suYJUTesfBx0/fPkGO+yHhjTfrDAa5F55CU2fzOqnZzPwomWw37weFjl8JC008rHHj1qZL2UE6kS
b+Uybd/wM7aohLmxnqsyx+o7fmEwik77SYrbMLjux93pIOxJqHiehY+JOTDgOT0erRLrs3SXNUJi
DRqr1vSqGEXPbvCTnn3bmYedJS+ZI55c3Aejgf6KJUw+Oy8h9vvQ3gU+6m8uHOrUipQspiC2uFhq
P54YHDtWD0fkOaKekv3MCI+LKeSsLPsIQ2tPK2ph0vE9YWpKZ1kmmFBCwW2jEhKoriH4B0PuWCfG
bko6sCQDpd8qnSSJsBU6DdDh3vCn09tz+Nr+grn00Ia4NjTmaJuWwjZd+jWT20AnxHWbBmDiEzg4
7NO00Iiwjo8mUn6038gk9sMKZJ2Yijtfxz7N8KIYeENtpv+Uq+x3f0u3K7sb8d9i5HBO3gmvkB2I
uo11mso4uoxxktnYR1oLR6U52+CzmUPD3PNRjbHFj2PYEezTNaG+pMOBUA3IhQ+gK3obuO5j9Tsp
pfedg1/uDPhS2GXwJWDtOzAklyAKnszQQR4RPUIf1hpwJi3eDiNeE8wU7waeGChZtvDWJDrjPWvE
+kBFvGAs5biiccgA+7XLXA+hRCx8IMOAoi9AY0ADYAoc/0kDKCiiHCU8AOMIzDhRgVIg10AJxmfk
uLRo/7SsG+mUEGKYFf3rs/U5Qzk1u78+Hacy/RvsvZkiDBh+GhBj9TpiaQAzrne5mQKjLtGubNN9
C0C6b4JM0iGWm3LiAmJ3CnVE+TIpab09YOCGZRy8jqwdoFUzx+inrsM2EzPB6A2UsawcyLLAbef5
diskg9QoeZDQjmj0kqxayw/sEoOmclrP3IC2Kq9y+SFNw/yjKezWvOWHJIhLcqotFuBIK6A03qUN
v6UfyesX1j6HTnPumjKGDG+7whMfvlzIoB+o6wSGm/Hw2gGuqGNwjNNk5z4mBa32iZqYJSryARak
r5d+X5c7qzPVogUEC5vYVeWEH44QvkPD7rwJUagXlaPF9lriUmfxpmRCy7WwFgebpICeTIWBrFF5
Mlb6ZD4/1n1SKQbFVXt6DvrD0/jYdbDK6twctbQZZBlqGdRtlYMDwR+4jAZL7e4cek7jgNGt3xK6
1mvOC4BDS9eAiNV6eXXLvr5IsHC/DqB+CvWFMM3wIPcsw/fobDMnlenT6F0tKTWWQHFCjvHA4PYW
QgRmz1wSf7tL3oQOx1+2bem7MCU4n9VCr2Qji6ipyNeojjiM5YBgZRUk3NJi4qSTGWkX610z8wqW
EE+b/rsVwyDMvz4nKAxJ6Tyl6yesfnSz2232dAyGLcnwrTWjRIMXwLWBcT3yafIuwsgWXitJRKXv
JSsmxadAQYgTjjmPwG6P4z6BFWqskOnaq6yXt5njhFqA8/Wm3+gsGC8cnXDRzY+F26qd0+oU9CIN
3WXL6V/0TsHEKKv/V9NExzHwho/PdMeJhTNiuancF0eW+Sx0cTUsRqqPc/IT9rVi4PSISWQfh0Mk
iMT2wju/rWfhvRy48Mh8ebtMcL7trGt8CLvz5uzJcN+GARKmXtw2isHCO72tfdaliisnZATHVM6y
oJnDo/0eqF6dR0ZMBzhhBcASbLpYrUhr9r45pplxH8Zxsf5OqNBpnrBVRQ225qnBZ9iS/mA/Qv/u
zqbyxbUFPhjJiAUJknx3bbAtOiPX50cgwQbDYx06lYDpDfs3B0raRKbmIofZUd8RM7JMiNpYqdNz
JFG72FAflgc4gZAceq5AJKCPxDiIimRoIwRApU2asP0qwvl+Q8rnNAKzyJlyBfUufNh5PayNGnX/
kE0AB9HgHOqbJTyt6CaxjD7RhAAPNxz6AWt1ZkFDyUiFhcq839DFZ5yG2Nuz+U4dt+C8ifFC2KG9
uJ04+1teLwYWxWigMWgAXDYDLfpOj4Wzwx5qrOLgCK7H+Xyzj+Oz1efcBoeZ7Ada9CLrVa1aeAwn
DQzC6ZEH4HSgRmeg1vNYTR4e4evmHZcP71Ma4GNKwEl+IpXQIj75Hj1WDYjGm33YzyoA0Z5ivDnm
7Qc4xa0yDqMnDgSEg5ezJ/HowC3y7sAUaZ9B6Pu0794mGKFM6rYOMFTl/MUewg1ev66kpBunuJtw
6QmsoePDPpKm8BluN9l9jSI7TZ5O5Z/oF/fSHvSAyYXmathI1I7xVaweirj20yo57jwlwa6WYfE0
+kt3Fy4US9uxo/ozX432bpHxGLqDL36NHv1Qrh0LHFIQXN0X9nlC8Mu/fePqNpI6b0979p3eJWnL
ItL8nbvnU1+oSoIyfXhY2BSo2z47Jj10k8XHiq5rOg8xuNFrqbht5pHiquecx9rwEnRberM0rvZu
2KqYE1aFxWiBuJxd5vOk+ZJwl5zpQ5G4X+gxZNqQZ0FH2L2hOX0bJfkWjRe7zvCgdrsDhtAzIgaZ
X3ibfLJdtuPJy9fswyeTVwCvdwyKCJ7Ow7tHt6CfPRk0Br4IytXCoS6ofX6BN94IF6t+3Pbeectr
LSFGhNrk6V3tcsAlok0xbpP9mAdUQOSmq8T4g+his2rcHn2E1vKQkHeGVHSXQEmxzpTXV4Wli5ex
fcQLoMciA4Hpgw7ivFCFLDH20cP4Mg/AO3r7QXfQd1vLMyOKGxynxzEEfyUtB720Ch/e3u/yXy0P
7PPBN/AEO95+zH9rw0aISBxl39cCtnb2vopJ6sVXoFjTKeaw4X306TorinOtneLmQGFmjHHWppXQ
p7g0C45NmlYPu89YX/v1cG8wXMHJ7PZzUJByv7yKcs+hffVmydVQFkuzWzj8Wk+1F66SFIPGdt+z
1W2Dzf2h68ESajMYqakXe+cwPqPDvtEdcIGbS9V02kgy+845vuBPA+5q1mcMUE4z5WXgY/ABJ06O
nOy8Uu47OhRef9hL+sMzyUBSRf2r2QoeT7NuWYuGc6zsp99l+bUXehtJB2Z57M6uQ3LfZU6DRV8B
KyQ6Rt3CRRZ7w3SQf9EX3Z3W1X5eDA0H7aTK6XhweEfXvk6XthersyNJUOeotyHxpyyVDw5Ujdni
5nRrh/6EIMWFeUjUAZGpJyVB0ByVLrj5U8cNiKX4QraS98D87841YoDRR7O/hftUdNoEVDVk1kAT
INKHm8knD/D1eOQqU4wA/W8mljosM2o/Wln7tK7J1E7ZJ4eqd2CgFPq2wSFhjkV6hHSD3TvVTQ/P
a579gLqadoBMCKrxM8JahtNS8uxgz8ZZ/fS2pPQ0jwJU8Ncx4wnxKGJMIs4HZA6EXapMl5kxDe+x
4kDGoFB6qLB1yXP5q9foqOiNGeAVvyQz1NQ33YPjhgWUlLDKKE7Nqy+JVjk/JNcNPAU6Mxf8tnpo
426Zlr82PJC03twNxtLkYDOMIGboQsThBTlejKjO8xPFHJ9/SHgoP0ijw7Tmuyk8s4a9d5hRM/8I
xCQzZveg0UOyBHHJ2uEntLM5XbBkJGEb9k2uujFrr+j7tINTViRItZwDp5c8FnE5ph8y5s6xfKAO
kyd0nCOjdVD1c9/8ZYpiWBaM5hifsofG2SsXzBPlH1ybHwHpNSPmHD6CX3m7PEagJWq60gdvkucO
ClHO5buawWuDxYNcirJSVmd+2MsrTu60jr4bnkp0jQ7JnSfWgD4T8JLPDhduYJuOfcfmg5z7s+Ix
cwkbJDkB08AsZdgZPXzpBX1tdqXmPxCeiiCuIfaQz/k3eqaYfIHcgPwWKOwmHyTVptBAZCVIh7g7
IGWCsgVDBb2ovrNfYy0XcuSeQrm0KJsZz351OiLO+Lj38XXDg+HD93PMz0DDBHX9LZJdoqwOJtko
OibgK9RBH64eRKG5ohFg0PIVwZ18HquL13JkPDkTow+k6+Ci1nXTzCWX44YtPuGU8B3Cjil5H9So
B5vFm5wNJW8jyNWfGxaYf41oq2WquYeZ/ULjcmYYiAgEZCKxVGLHdPfH+xmJezs2ERO5bylkn+iY
fqrrXkyNHJYRmS6/cMjqCDerAWorhNRMOOsVJJXIQdyzL+uTNPPIb94FZsFNscWCQ+RBurSDx8k3
kjD9KAJ8FNph0qELMzvGvZwFw19QzUZYmK+xvG9mVlCpnMe4WeeNgZTe6Ebnsp4vSZNN27LqyRUc
Gvc98DT0TVzODrSFqUskulVT+u4VBet5XNgsTuTpw2t0d1imOj+Bu+USW9Cfrd7uA6u3Pl/GW+De
RU9xG51QNP2WMagojkUqhE8ADtyc7Xv4sBpua/AkFYRS9jD7c+b2IejjZbH36zECkVGDWzv7rEDK
3XLOy094MudNOedSukJiukoD75Yp3JuMdbzy+eT1lIMycJF9DyRQBhfzkT3nPOh5CVlBpngsYuBj
/bKCjmM31iqV2914DF541DfR0WIUyz/qWjOKHHVQCgvf52Wzcg1OdF4ei00/rVsTYTNh6fgnTu1c
KN1eHp79ADyy5Boquo76niDGa1JWcj2PhPBxy6R6pbuc7zJk+WbJK5Endp/TGMWnVaHq5rcl+CwM
WV7cBUSWqywpfF5FIVETTZs5BSrK0LNzdZ6bFzb8trZ6/rb2lbGmgsaQAzAHPad4HLSRMnhd8zXb
s2r7rFjQPL1LK0AUO0fQ+iP8YyZoDXrD/oAAC/JI1kngfFIUyfX18kv23NAicfegx2y+g93O2Wpt
tuKB8XBHTggFYeSJ7UOswXB2LkptmoDDDl/asOuBLFb0y4wib3O7EhcBZ/lA2vNUe63ondGt5X4Z
boaHCCvWZTvKAr6z2uQZv8j4x1/uXWOb7w28oUfPkOF6oAyaQZoVFxRp7Hy24IUGE79A/MfECLcd
rB5ZDYS2ZMfFiqoS15nBIiZwAjcy5nJ4jhqj06oE22csKLNHZOTHit4bFlyMF+wy81TYGyoTnvhN
0cYBa+wdZQi/9s6JAQF2unvYNhZCpGNTTOV5j5TQLQfPnoaD4EAc3HIl2W/FqudgDLDzxnP2lTMj
ReYoRCdM5MX3TvwuG07DeU0eOIA+YcrRgGY+md7HgL1A/qSZYmerQjYUGQFlUn6PTjSpRDovgQ2d
Kn0ARQVpXyNqAa6xaty+wMTYK/JqIKCBCG2eLma6wCLwniC0GWNEG55zYmz4H+RHXrnL8SBwlAGv
H+UVDPfBQBxofYFb6DPGBn2WP1BpSL6CmgtOzigBHOh1RWiJL7uV7VsmamdULUIQvDouf20mZpsO
zolYGosyNoRtP/N9UAcKyzimlQgvkzIOf6Cx03Eg1i59c0tt5uD3iH6mZ00w3zpiQ2bNFL31AZm0
4lbkW4D12CQ7OL25Ho2yHCclK/7hf17KEhH+7AWnQoxkwFZQReEACwX3cNGdWTkMISPyNGi2IDem
IhhjHLAGxv9Now2+BIPgEcBhpVAVPKhCm9P0GRQdyADs7IHcy4HtPKK+PAsP6S2Nkj2Sex4tVY+3
hr9mUuI1nSt9OCQlO5TrlgzCsGQKU34LfepNRn+EOLKBeVsIsCyePQVvii2EKG3gBkEBN+KQTl3H
+gMYhOWNNJ2uzjugMgn6YmkZkLwxo1Nf9yhKcNfzoaNwKYLIpmbQ4jpAPmhyzOhCtua0bkMeNe+Y
oe0SIvUD5dLoE2z5hGP0CcR0CH9Rav39cEZjfXYaYVRGW5eckXTB8Omb0cykjQyXk6yGaS8YDvHy
6GsYKWvwB6VA7ZJxvBCTIRT2QxIMg5dNM+4JZX3cdIFx1zc44MavPAf+M7g6Xgz+zqjjWBYgD4u4
j9Oa8H5pD7DdvQ+S1nRNq2tJ95RYjDUfbELKHKGxAi2x5nmZLDoEDBZ4Wdifhzi50kPha/1/FO6r
u6lL+7an57nbsRdALzJXo1FGnwc8V45wQBDkY4EpAlSgb4P2XyRc0pm7lrFgNKUm2DvOMBgV/Amb
PLAzYCzAlJlyN/vIXEUFAXmcXlVu4vTyk9HtPHqSXLO4ggI2MlWdz6/N+XMkLmanJSORL+4njKFE
xBzO5LloF+RoyvhsYzOEfWYyq8jTnT+k/LoonSROX8fss1VDcvt7lCEzQXc3L+ml6A3d5i0gIjwC
lmOFQvbNegN/g5vI/uUrsBybgfVzzLCZqEM4ezWxXYhj8SfG1mvZ34xp7nAr0q1ZY7EhdgVTKhZL
Pv961W2UxddwOlf54ZTWHExyMf7gEcLYS4st/ENRLzMjUJz7LrKJG4NUOMUfGypByMAqx2/w/rXS
JJzUDrUpeb2zJpais8YVF+/RFUiimAc8J87XHzjvK17hPy2KdDXxQinE6oZe6Xa94GVeEj4FUHO7
lrW/JWvApZOtJI28gsgoFFt5P2ztDGVRCJPY9VnPJag663gM0ulybqH+QNSYMfyH1IKZr9zTEqQY
vSV7krcCpRHEHVG/hTxseSWc+aCgtEzF7BGMDabTNkDmuKbvkPIieHRR20qmB1Yzg1DxNyHiYFa6
JcERti9dP1dxm2d7EDpsL1hXD27iezbBPpFwDjYng1E0eYvrgLjDE6WRgqkwG4cOvMWdZRKVQfUI
4TJ3tahsOI2VsQj8+CBGzEseYZvOYszxZHVwsJzwlBi+K5TMoMd5zm6k87iUnUiUJC4ZJCGvDa8f
4K5hmmCyk6DYM4ESHdassyUKhO8pptV4RKE8ImcsMp54jzYkvTpgAtXoMnMv6GTvMA5Pd2B3ERho
mJX/fMcAdEFtGZa4kBmvUKd/3t/QEQY1I8ScTW/9dzN/KtwviT2CN0H/Pi6p3B7mqa4BD18gbfJg
eyUmSPQztCFQNJKksLK1Cp0tFpPpNiX6q6WO7ACmOkk/i4YT1ORdhjgi/p0oMsUE6o0EVhrv3Ab+
CBrZ4hcVOgUM3ayV1GV8pdA9uBAYKfqwyZBBo4gY2QDlmZDM+HieHwAkXHie7hNC8rZakdmwBYhl
F8nirzqHw5np41Bgz6EI/teXlmWyEmEYQ/SmVh5PKCdj6Jw4rTChLq9LCWSIEAteMbsAr5fxkgl2
8edldJEQyHzJN9fHREL9BLv3SHrUptLQd5NpUPnrCeEa0kj+sg5eOGuklt/VjOuNowR6vaKfiWTi
tD5DziFtrRQhJNkNqkk/4/ussDgBvUOh4DDhQJImX+ZyJUv0neLgD6I/Zrtx7ZXfSZCbIXPbHX2Z
Di5EJVIoTAPS/gD4hJMxM6U/9aZOMwgEBnrvxpzOBkA88Rm40N0GL9ySAOdhuUCQYWSiXCN2MvFh
TTw6wqARM9WTSccBDYjVs+7Tu/kbGY7hPgJZN+lz72ePnz6QvaJGIQ/ZCp1HLMA4sw2YEWxOBHaa
G2PhysYVXDoTP0wKbjpIgNKcChbtvJ6pwEAf8XgsFvkyFj0iglQEWTX7mX2GBQg6AL4kitAbzef0
wZAxYyBBWLjZldckUGtcfdsmd+Go2krOgD+FnB8wzr9w2Vli/MPNyBF91dHTI0LrsB4R786YJQte
faemk9YUA8I91hcU+xixF1LyUFJeaiAiuD/eNnPJ9MbMlII4xNpWjfa6HoY5V4D6jlf4DrozzQB9
n5QYX12WiKK/g8mW2sbJ9sFSJFrYFkG3JJNq2uFYC8Zy0hOm/xYPyElKIl9IVsnpLO2XLyYbKOdg
/wsRwWWbabgyfnyiG7z+afvDc+kRv0lSx5k6QYWEiW19RQx9WqXvXBAhvIwEjV89cmTjZB27gaZ3
cFXSnXYiSbPKHIfN4GVA6PkZGFmDavaXzxBTcc6LWIenJkf7RQwmrLiHCwFAQLZe04wgLtCZFFpP
QGyV0gQep7QYmquMX0Io/CWBfD5sbIcuwhLDq8O/T0hW1bnaM69WnSrmHxaLJ7yMbVsx5qI9mNpR
FXke7D5v84b1ipSIiswNm39XMa9+m8jzif+/thbZmryGv02BIetAga13jJGHjjnbOZ3YM+vJZArl
5WPNvzbaRWmecgrALRJFFo5BjwkrivxtnZHTW7BHnBZcMxQslEfcNptyEYveDzoEuRsT4E9Sl8F+
LGbxGBRZevkqCmYe6Nv+9TtnNKQ78AWtcOFK5IY51bU2HsTDIQwq5yarj8jPh1M0YPGo/DGtzgBf
Zp9nYqrzGqKp2CN5oxM97hiz+FaalXm5sz5q40U3QSe1tmoZbgV9Df2SnEeVfspZ4hm1CCcnz4en
rZ8ns/A0oqARvVB/7uSfNbbVfWcGW4vXJVn0gprvICQOmEdPthwBfAszihV4JdeaUqcwOkGVokQz
h+hZa7rhzMIbMM7tgBQox+eIh7aEyIdNipzg/kwcTbsOviTCbxQDFZ4rIvk/D6bbeORp8MENuJEI
jvUh1HiRuUv8IzQKDwiPBKiWg288kDMazQuR1oYfgP6PtAZ7v4i7zNg2RI/fA1WtvPbDgcwiEYbf
35c3mEM0QhflL0jvmvrjRv2RfVa/8wM/kCBqGwmmpbDuGKk4WiU4oQpvLSBukMX8fB7qZMLU0fWk
WLE43He+RVMxiUyGaAGJpOTMsItgWvX0COtOcNN38koxTUzxUUvdNcYIgZhamnDKcKoiCxArNAn+
eOrAXjKnny0W1DJqWYUNZ/eW0byaoKpsQd26jUcdM4padiT0POgZQiVLg4i/eqdtfWHkpv6wFng+
IGVxsd7p3ohKoMLkqO6L7+EIoQ5PTwirYCT/XVGA95jA9jQJih2G6KLUoZRAbUa/CmKpEvpQp7SE
14imQ2pwzUA8StmwBb4SKZVr3m1c/33p+RJa2AqqyUElnUtKVjoMS3I6QsXCoB0nTnG9hz4hMeRC
eHaUK0yFLrbc9iFmiqdIbtBO7bEreuizw4jWOnvnR5jsod37Ex3bLqrxSmGlMTqDKSHkrz8bGhVx
K84kDHVg3xFZbvw/GccjU3y7SzRhXDMWysGaZJp1co4g1jCf2kRY/2b7PExR7T9l/AULCx7vC/OW
2qkoGuLOlt4n8hF7yyOQ1HgGo0K0lZLvJctYwAbYnPijPNmBvYxSEZ/V+OP5ogsmHWJfUfOR9Kbr
1qDSESkhTrWXryXRG67JzkzROW1hOLHz0AqBkwkz7oS3gzioARf6W5jiXACpexiTu0uZ3tMbDntr
W+UUxC2LZCCWBD8DhOUyWRf4KVOHM/wcZdxJKk7+ajNI0/WaVxVF7W0AxYHcWJY2BphgAzDZGiGr
ue9SuGuRHCbikbZIX+ZhQnqDrIGAOFHxsSNRKJKMaOl/Rm2IP9Wa8xOpqghssTDMc9K6k3GIvBFj
TXArYbyLuLoBCpEFsFXFWwnc54KrEEo9VV+7OI5+RvD626TfTH6wCJuPvszd7Jm4neOgKMcR8IVO
akJyjIEGy8xcE94O+jcjBeIxiIc2GC84IT4fdIdRCTDholqxFRAscvyAGvZ9Utk9LcM9soaScsJf
hkQG4q57Hf8KM9hDKrGZkeQEindoSPIACw9ncJSEkm1B2UFmTOrBSgash/8H1BBwHI6XcO8I4jLE
h1Y9fst09GV6ew/4OhBHcx696q0Ru2DX/oPIpJIQ/1f2E4ylcADPyRtKHB05A6AYWbfpWyXQUEJt
6cLKGoRJgf4f+idXgXsGbq84LiTUiOJXj9+gdxfgl3/2hPC3vodgAesQhMGoVukhka/D/YOiR/UW
8DKFtdFKJk/oHJ2rpFawZTnOjqlGUrMzGRtyBZ4XOO8K243/84ruzEByCQ059gIOnGkyk4+Xnckj
EIvxTaxnsnbcGNdkPBIPzE/uptjeeBOXbEi0iWH+YOZOzwaOUfAI5p1Ylj5gNBQlGKcb9w116r1K
8bXFCyaizp0KIwVk2ucDAVqFj1VDqKVefeDSUKxSlcVsTuTtRMynf5ksX8BDYaz2p6vnYI43LlpR
YBoMWf23l2FaJN49PA1Q2rdBYtZzgBMppim2NGCnjF3LAbVjyn068/95fvDdUDQ6Pz4ZSnC28gN/
ly+nt2KeprkMSvoaM+y3+MWcM35MvkaeoBSQpVxOPJJ/khF664MBrma/0trKv85g0yeo4ft5AaVs
GJ1488K/CUSNuqugsGUFfbDtztOM6pgTHA/ds6voO++PUm2D5QHZIWcqz4y+GqD82SU/HFNx6+EO
aXYTWrZgib9xA5waZQTNhwK5q2vz/y1ywFem0xY3T1o8mRAnIedxaJ/ZUwAhv2gutjl3/JKzrb9g
bbCVtwQQFh0ZFATcMiSXNzDaC8naZeCXapDTUB8j+IXrj3Sw601As1H99iypCnmbGOL+zhMRXwrq
S7zBjgBzRpqw4ogh8nzEDzDHBNohCbPg9f8dGYxEUsQJsl7vSk4eOfmhvgKozEIHNhDzoo3O8Bgg
eHYs1BM+hWeTRBmKZCY50GEAk06sJsOwcaBY7fjIL3zjDjq0fAttDfMRZrHssSASZzdEH9HILnwb
WrQtWS2TVHBPkDDA1G4z8fBrEb+sEYXQyxOIJkL+mYmq9TwSPrBITidE1Ykaih624iraAXOYCOnE
LQbOGKqnxJNJc47LwG44v8RzzRHXFbEdGc/uyxlUL0pZhOhQ/szpM0QmDGuiA8tSt/FngmPdjKWa
aTt0VG3Bt6C/yVcTsynVBQ6UyxGLwMJdIbScrdQGk63vzNDxGvp5nURQ5dCGtlpArbiUoWVO+Ar9
mo2SOX5LkoB/7T7gFv5LCac15CxcQPA14dvV7Ge8oMHX5eqoxIBYgMOCt3XqjFBYgU4DJ09+B7zd
M0bJORvJtA2wVxNTR/yz+Tu1DTW/i2dzhw7DrzKDJ/EDuJt3niAVet9d3xCJBHd7QtLSROs6V4zk
HeOyh0mHQivuFlUlSdypz33272bbsK80aS3Nb3DrTagiYZ/7UJOXWfJi6K1yD/LHO6a17H+svWLU
jCpowCg+MFYcwNtepB/KJYMZCeewsmrGNVp3MhG9XB9HZ6/shHcs7dC0Qd+w1UZUmwX/fq0Cfoxy
t6+q+4I5xlTFm4cpyBUqy+6odxp2qw9pvWboyXOBQ2OHlNu4cRyqpMhmVSYX0r85XmAUduMDXlM6
zwDfFN6lrrR9aOZNA97RafJ+m52WWe/G1/amzefsxpcvTW7C4AcvA4MIuPc6Hbz+gk5y6E7Vxnz/
sdUMvzNIxATJc6gtLC2tGgPC5GXWwPbO5zPl+RTDk9Y1OofwwxRdGQd79m7v8dd+A2rKdHcmx8tS
b58RVvLM7ye+nQk/dk3X94G6ocND2Tat5gO48uUtbgbv4IgNg4Ha376P5I0QOKZ1i1vvN+yS13Vi
DvJv0aru+zo4ND10bifz9gzbyCWRHdD7wazEfE3baS/6pI0GJgZEYf36sbsKpjT6tQ2uq0GYEPXH
zVCTerq/w8G5c8XlkHmm4mek9vW39eqEb6sQzaZ79o4ng2lWcwbGc6kjjelE8ZuBC3yjv2s7qurW
X5qQ8k1Vy697KxQNjfDEQGkVxAUuz2GitswdBf454aXazYP/RIY80aL3hTzhhmBt4X934dPW7uFX
dTSFFucbFsOqZ9Fv+GrbuhkwdHb2fUZMVGjSgXi3vcYlupuHr9etY+VoTknu1eRtNc/b3pu1f35a
6t1UJVNnzub3idBVnzMVYy74cJ9BlDdWsvBJpUX2wejcgtoKqo7p44NV7LC8a/NydA/4ZVi7+GNc
EdSxHBRnuv/GnU9c93nSpUd8Zfv+0WCSF8NCvzD9KIaRuWMjXNAQJiqrm3unIG+ZnQQV5D8oqi2r
CI4mb0dYmsTzzmJ+QbN5ZL0kStXQH+BYcK9QbSUvIL9n9HjE+7e/v02PWnJUBszgOeEcr9oUoRIP
OiQQh73b64KGluewBbFub3zF7wTfknf4QFkQL7qVXhHpVAZo0T3WlY93s67KsH2ZHAsLMt8pOJXG
ARH02283/SbZhaYa+31YLPHTLNHj6f1E8flT705rvtzsJ606V57DklG+00cvUAurZClpRr+w2nsI
CjzPrub1u8Mmz5m4W1JdUfRbdWl2SD5MehisM/EZRhXCtqdpKSO+g1PXVzvmgXZtwO3/ruNjPLYc
war+3iJVfEA9/Vr1wyOWXXTZMSWZBENOvFvfgh+2WS2uUM+M0XPw5VugzMn6ZxN9/7Q5D4wC2Vqf
cuouvQ8eyIkOhNXwUMxfBKrZHt5iVEtC+R1qMXyyS8sQlYYh1jYSjYQ5wMbH3qmhf18Y4bU7Do+8
0kejh6J7Twa6e71dUEu2dcs6hV4ypbPQjxnjPxD1t/XLV9fY8W6v6X7N88LhY7pWx8a97WXyRJWW
c1m2pk3jKluXI4rs0mSquRLembRD8rC7m2Hro89wL7o3ck0mmzac90lo2HSA9Da9pviFo8bdXH4n
ywLKEWkkdNKE+ywSl6Trtno+Nb34wpAVu/e03GC7yt0ze+QIvafQtZNxqiymJXZVk3qtXDLL52Fv
BtxNRaDRkTLeW9aw0Pt7g78tc5jPsN/016rgT5R4O3s0kgnTFDueByEOCGPVl5n3/QUKT0Z1g1VM
aUzN4icRND6To0CHZPAE/uccVCbih2fHKbrG+PFAkX1tO7MduC/NaIzL9UUi01AwMr3qdNjE7gbJ
p67HB8/ZVTyhgk05rZitVo2w6WwmCB63eWUi7BXss+Ofm+7xc6J6OSLj5oWdoUcb+6ZXlP+xdF7L
iltLGH4iVSFA6VZLWSQh8g0FQ45CIAQ8/fl6+5Rddnk8wwa0Qvfff/CNDBKleyqDATy6+L1rt9RU
ckr3kCj4wS3QSr8hiTeXe3oXE8Kvp+CX5PW0JDCnQgBxT7TRoR4ZkDBBelvtHkC8EPmZCVn+69Q7
hW84EUW45KBv9X6G0mz0+7/1KfwAiTdw3cRz/vfyNsynyD+8ufhxSHuYCxVBFib/T39HUMWqbnNo
eDqdJ+brNI7mx6fvOXWYdjsjfgjQ/gM/GQSBF0hnULEu8IZkHTDP2jJivn87gjn8Ecn4IeMvQnQs
CdRjPm50GuBb6IQVrNFx1Qhg53/GcHc+vAEbdgjaUiVsNfywOOCDy6wMHv77n5x6T4P9wTb/HTku
3i//h3ftRD94ZdN7NqK3V6GVpZsAnqOr/jCI+Mc45KXqUn1uQeOJu8vznmys+PsIbYuPDU/wIHyY
en11gpqpJ9gWrXHRdo1meu1jjwAzBT/Z/FZ0ChhshQwozVMfhpwRS9rwYR8LX00s6UXAwi957TXU
Zo2BSY414q4Y00DeFL/p+1TPz6T5pNR9i+UQVtBGHbVhOJFhIk79DwK0VSUMFqRLxPiR3CM2Jtz0
bW7yUdXV2QKlxKkfbJwbvAMsILc+u7Ra3Pgzgpy+7qzyndxwn8DKjg8xIbMGQoLLIcVDZPkDlaKN
CCl/Gm2tM2qNgIjAryyWUHt44n5zb9B5vUt7WBTZQVtwj0Ag6VMEJWhTny5n7Ujn7HujfvzuLEZe
hnuGUn1OtL5eetyFR2VQrbXV2kpvXomkDt8enciLEu8Cd/mL9j/VoGC+rigGu6fNGkm47h7+NQ2P
+rjJ3TT+6tFr8zr61tN7JAuijNoJO2oG7+LJlXRcA4jQkm+RtqnL+BxkF9yCmbIfiRWf7tps82Sf
kHj984Z9YFIyizk3ybTiDHHf2KyNXozCWzKGb60wrnop66jsp7dXx8q/V34J8UZhP189fNgC7Y6z
m1dOCHSb6LX3oGhD8ojfwKBnGlDX3r17TUwIYv/PqlxBjkNiX48/u/0IBbSOKGj1O7twehgj9Zoz
TOUpgkl9OEVWjf/XdXvnm9U9q4C7DKZldLVJc+D4JtNgdZbgOaLq+RAPfgLZ6+the7D9DQe4m/p7
xpzmHfaPoCv0jYCNH0DfGvYyiT43xd3iSPIoVDjaSnCaYa/EE8nJoIdDRbt4xhLb+09CJwaIr/Ay
0N0kQXRUHUJY1sPzi0oFZwH3YUeYENyr5MetoQNDAsADwd3O8dJlyeVfj+yMUzkAv/u5D2wwNHVH
rqpsIes1Ui0GIWtwRuUn2DuPcQPN4N8gZGlAQGBzcC/aDH72zPYgLlmd7/vpnhijcpVoWmwdU1ub
HcKHBYjFBf6pRmXA7X1qqeXCEADWafs4+pndiueGd30LkD5Ywmg/+ZxiGLnAlfXRA0GaezNRSp92
xg/qNqa8C305sXVlNv2fqW6EyGOmgkaG4SON2k9IclCoNh8QHSl6xLq4ETLsLcrom5hLX99zYRvf
3lOfN8Om3cNrW3vE76C04uK4eDldACiKs0+z83pkX8WlzZb5USwWjeB7VMUhXLfYwcQ/7bt25YNC
kT7J5PvLw0rtGBM1mK/uA6j/KIHd56R/jRaL26iL1BXVB4552pNi7/3v6Vt9OniWpvv7BQ9H0T6+
mtK7VL5YqFlO8tNd40gMnVeSUGX5xTsW0przVrzExF44lTv7PUbGskvRf5eDROaKn4ADoWGkn4BS
lNaszMpvas20L1xJOjMaJLtQHwfg0qQbrr3jMv/7wYcz6Ozoy4CMI23pQM72YIM04mNb2VWoIy2h
UemfDx6mQr19fMAv6xczAmwEziluV2GDb2qfvjT/spq3QlML2naoOT3udOwyGtDIMtK5aQ+e/sPD
faJY+v9+va8GXG3eOq1rjBM0dgSmJ9DwlJkuW+UmgNl7wRTsdFSUAyKKYytOiRx5AEi/do1/zDgo
Z+BDgAA+2mjLYnTcZbdk+z4CtHXoQUCRruKFsiKaEHUB9qBYR305AZ/++RwZPGivaHYa7QBdeFl6
ZjbTYP6Z8Yt13PIKukMQU3XSO43FhoMe+Leget28dHwnj/QJx7BJFZQK5TbH6pjBk92DlSmYgsz3
rJznMJuhUoGfBRRjYcfJecZftsyODqoxtM/dKjpWse1EgPbrS//Uv0Jcwv/oqhx6GCCR0w2/CPzb
mR4x72vEnbbjMjyCvJyTzjbXLfgIdq1wUtlWOAJ81gyYfg01bJ78FrqHCpbdyW9WceswsqgqMQDw
COS7cxUFxq9rGIzZcZNpdtrH8et5cQ9X//SL30dyKj17T2DE5cqo+9rcXTvlL3Ku2/JKga1+2TN4
GGvnFbwsBlzLzdnqlKleoOaLhhzdVLni0DIecbfqanTvPsMrE3PiFAzv0XZ/VyJI0RRg1OJWJpWU
OtY+7z0Y8fixs+fSbNJpnrPPST35cO+suXkeBo/ZTU90bNsurOUmgtTLF3jAh6L2C48G3nz+suVh
MdWGZ3AP7HjYMPiz/gVTHe8tW85nzXkalEujqz/Txz4poAmkRZH8zefiYJ8t5xYX1/zImctfJ8I/
6B55x5/o6MbWUvEHeDREV6hH+FmTsvwmGBVfoFbaP83eT+8Y2avRxeP10g/ngjlf4hT/6LaiUd07
WsHeHJGLUvla0/t5lwGXLTuVVbJ3VH3Nj2QICzxyvyRnK31UQ4CUo9FGOtEv4sL6V4xaQUXHwwPT
4+UPQZN6JGbt6+7LCU6BtW5hDdHCKYe5lpXgBkqdOtjzKT5H6nKdud3r1B/dWWH69Jcu59yaZ19H
I1bH3/O/+/bEWMobXRjdeDCXPvIhz95jXJwVMtJQ5/wIuIjg9DMcYuIw/f1FS98XI35Q45tAjUFV
pMBs8JOpT+GW65saId5TplrKfnja4gEA5bVOcQUNFi3WMneKgVF7mNuIsecbcbWq/g0MmjMWP85i
y8LVepy0KOPBf1/R4JWERnabsAMukh81QAoD1QUqnLfPTg//SGIULsbLo8KEvDbd9Sf+EcLNTsEL
yHTxr7rES/xJXWPKeryD0SEEUTEgwSksaBmX21uZX1s5z3/7xVeNZukdF0gs3UYV6w4Nz/cTvqM3
Pv8pn3N71KImV94e9QuUkCrQmwzdm3M7/upEPoXaPXlXgyUsWJndftbSEbXrkfmObwUPjlNYXU89
TV3oPFqx47fqTlXhWAXuB5koegYnO/9+zqRcTQ0qdmKXDn02N3/bT859PgrOKOd78GMkiB8KpwQ5
CVtz83n2SjO7HALDyD5W28NWrWBs/F2bMKDM6PXgfnzMIO2eundoJ3Pb2RjXqGXl2h4BwsA4QZXN
TpY3vYD9U4h630oZIf9xeg1b6C84giw2vs6D/OTnJW6N5kVNHaAQDk+/OKomdP/JcoYm6kdAE8PX
Z7Df4KuEHRxMDqARbJPak/oZ60bAeW4E1SUwwhcztnOOC8xBNZ3kgDUMvbn33qHX2sMJIhWSMcK1
c3n2jBaeA7gp+ftQE0Tjht7Us0jTGeu4mHGZWKRIW+NpHTxAF61bT7/sbJT1oIFCLfot/SPTLi6y
fm3H2imuJQ3x+vKf5QjLvTN9zkB7/Hvvu4wruF0hdX/y3wtgEvS9cccMqBjhnGG775obsz+dFxPb
WX2DpjFE7obK6zy2isGFgq/Nkyew26mGzMjao3cjsj8pvWd40GOUimhtiwbghhMf7uH9jXCNAx8m
wj5Er9h+JdVjVKNGQRsCHbjZfyd3jgunX1sx12HdZHDYdluMnBjqkpp57ZyrkLJSD61bWn790lbT
NnCMJKTy5ufCaFy62g66qZHcOxrjxDo9nKAdOF9VYwV7P3i3G04NgxZFO21vFRp6Yt76+PeZTrcC
LL2l2imvSdT99my944A26dj2ECX2gTdQMxZYzW0rWvah1P1Ad1sUyWELv1Ukr1ceavixUgZifNK5
lfGgMdiSZWUZLu01v2l+3lDktzsNDDYDDpqDa5J6TkHQe76JrlXWQc2rWelj9tYmheTAxepZme3g
L9UMasJqd/Nv2/9R6HW/G5ObDmP5lxc649J/ehpnz4/ygbjPCS4ZY8AK5CKh/VQlzex31+b+LRAm
M5u/HRO83Dh6z+jQcMBEe8NHeTzDQtTl9hqeaj8i6kdjKlN67bDefbzTYM2JjV0W5n+X4LtX/d+I
EQEwYee7o5bE8vq6W26bzCEIdpvTOzPb/q4lKoHBY/YZiMEBaM/ioPpisHinlDz760AuiIYCsZ58
5rBIcaRsvghmr9Lb22fO4sxpUpFIUYJnrXlzCCgALRCgBeVBGuWbsg3JBYoWMXxXeBE4KtCaff7D
kYHa3Mvsu3czRtbXb0cb7HZ3jhsYcVCKYZdzCsmMlKkedrGsKurySrjFm+zF2xZdCCN0uKFcGQXt
DPU4IqyBkE2d0bIVOOi7n8kN8NpxWyOagjdKNkPV74BZU2zFEGBrthtmmtUd5QVVPPqjQWEymHY8
BAMNqJooB8RgTkAx2pjhebCsQvbbVA//MULrbe021cIjJCyQAZOpRZQe6Kg4tc7uaOmZ8eHha3u3
8Y71vTssAaqQhth9/RvdIoOON7I320P+cY2X2+eZtT8QSeJXirdcK42HdcsN8Tbj+OU7c6mzyFC/
Snl/BBNIuJZOQY3YBdWhqxX+1n55y9H2lQw6BOd1zHxgHlyUDXIugxB4XLXD87a1VNRyb7+h8ZJX
ruqgBbaI3mIooFpN9iHjDXVe7Bfb0SnnDw734YDhnS+kEaaO5nqMvQFADP0nvK5UfP/fT9C384Im
ZBAPOJgIC3VhIWFotnpnDsQmvML93DAVoipVJowt1HtV78NiVbjfzupYwwN/rcTsrGYASG8ngjUa
0vyQvaFhQNb4Mwe/jtidgD+NKVI5bOLh912EqTZnvpDd6TAl9yTxZS9fGV9bKo7v3aHmcz2qgmLS
6rYOkECwpwM2W3EerXAyI2IRnBJyYUVR//IbszqogpJmoYBBpUOrvhH37PGF1pRu5DQ98fZ9FP0e
AmPXoftDl9DhgBey1nzwO0WNT8ClNqD3fqfUamqwnQ46YOE3yKRfyZLxew3YukzOKd0JAAf0UdEK
2RdvwVnomUGVeOYRSQUXGxHryseHB5aUpW4R+XIPzL+Z1GUWptLU50/MtEs09zaZ5T5ow9uCMAM6
S4hvMq0d0Nl/lJOqxRXjcojBj9u7PCLigptglYjeeoMpJ3FJE/Sl7eu28StUL0QLY8Dn5zpDnySx
wEdppJjKSnan+DTDZvFXD8Y5mIHN0dt9SNOWKbLotGDyRKdlpOEiA3VVkUjSAfhqqXvFlwC6+VOv
3Z0lwscQ0+m/7+YwMV3MqoUc+sJQHNGGhAVthIR1cxhyi40Mb5HKezqdV1w8jSAh9SmCIw27mZ3t
vTqexXlSBplQBYUrspxBO4Jlt95x1jJePvgw5HI4KfhfcJ6oU3d37YuFi+6vcEDQFhgKDuCf3JDD
zDtwPY5b0+uAyyR1LoIC3DDUb44xMf/1lV9ZQBBAvhWx9NCsyy2z4lk6Hm/pePVr9fobFXAgKhlT
w/DQYjilyOtnCagCVKAGOP/412UVqfOm2M8q0M4e65oMwZsLNQnmBlIHLIHAPpigE0n0E84BZFy8
7G4cTiPTfyZm19FlbEHwMkNQQI5Lh5aQhNqlXGtGwgLBRLBU+ORvOH4NRqwwBjG2f4VaojrHUcc3
1HvBNw258iRQX5aVXWRoan6Y/OUwj4l//HqrPQSbTckceHlhdqPnACs8KOLYmH1vcC3ZRdAfYI+C
EkmoiUC6dzosPqSczo0RGS93j/2LdpPbAaoBvx+PWlhZMDd9CG294wDS8U6MSgSkgDHsRXzDkDti
YgKPNvCPqKgvEXDW/aoMtkC3ldSkYlLW+QBnODLSFSDakMAWpwvhstfjB8JC0RjtRyxRURfCHu5B
LoOu09yj+zgQOkzd4JbU9B6UspJ++lURm5QBV5Np0T32PxyQcg0t+deryxd167KOBH2llA2R9ZeB
rVK+v0KxRZLeAztODxZLD97pQXLJREB4pVI88wLA0Owh4EjM2FqDCsHMkRF2SITbySPPM09wzFCO
rVZCL4HlkKPqwYJSqBDSpuDJw5mIujGE+gQ3ucWsi4D1JR8MyeTfW2JiW8E1MP7IBaJx3MkjkENz
D/OuXrrOkYFGLnT/Au0l22MsJF8rPDGHvHDy0dPS51DWzCXDERszSFr/kU5LQ/hvOySpcGDPHT17
YfxD1ddpwK7GjCNhsM5W96DOkS7cRFRzy8wC3WYuplfopLsaAH2lnv6pUkKFwnQV0o42z3/sTuA9
GarLX1bOewDj3u0IHypVi3NekBkn45Tg+9mhTEIpDFuPOdJlzD+4waM7TLYvYymhh43bU3E3NImK
IfKOI03WZI5i0eCnFtCzhEtTCgFjyf3rtsC+EB88/mih15YruwfnOw4pDi04PY/RXzz7RzEr4lhh
EgIwjh8PZGpWKlzlT2cBCUIMzk3oNxHumRH0CGahHTyfTu4ZzNMYr7AqT0S6lqYnQzmjCejkRJid
ObwtFQF9yhJt42TG2407iBLJfB8yqJKpz3z1GOxZQORvQnjPUKYA3WbMUW6hUE5J6QjWoyOFR/BI
As+TwSv5kKy/DHpi7ToDbUPFM/3jO/E/2Ky4/W0gWjM0frr1ohXpbtPnk3iMQ/ksKQIcSY+j6EXy
omDCbNBgEK1zl/kyddwEr0ZnwDqKHmgzY3Tk7I3sToCuuZaIUh4n+BgFB1QZ3kd+/Qf2TD49cK3u
8wAZbpJsUuE0CUmQ3yreqOAdA86ApWoCMyHs4qHowtVhUv+eT+Qhs8Nwp2dHmmonvNlTaqxW/rMz
bYVTKyRDi3fBtQO9M4Rr7AzP6p+l9Cw0O1IMjT/uoBnjV/Yi/ACvnHcCVSu2RApCRSAxb5Ull48c
qcyQOMaTjgT5WDvo3XwpSCsWkw3afbH3amawbr7JBDgtheSYcaF8o10V4VUjwxXgXMpv+DcIRz6U
rYx2vE841kI2yyqBtMexzgyMcY5QvlI9nnWZc4gcKkwbqtuven0GOjN4iey+fV6Od+QPkyl448zC
igFuKEOfe299+UeZ/oZ1xDwb80RZmOb0iC6JiNE0Uqgee5chtzdfFuKuwQQ7+lm3JN7bE3KW8L+4
gVTnQfof2Ce3bbIPyBgXWyitxSPIJV2WQQczMF6aMHnE2BpPl2hhDDqgOqcs4cmeL6FCVScnDQOT
y7C3wjGxemOxW2K7jyc/DI+cMC7hIRFmt9BgY290sMnz+u6/EBnDoyAv5ccdxWyc3M2abN/dhk0F
kSjoepXaYE0hVwdodgB7IKz8Bb6YGNoAjKjROepyYAihERe6YBL0L97aXJFgQ2XA3mirs+H2++aX
Bc6mJdiHX+zbq3UfihZUTaR4mVgqFXLobrKagwiAxD2MIG3wvmYeHrh/F112hmialUHa7dMsHf0g
AB+FM97sHkIRxkak4fH4bhtr1u2fyZXShiNYWUI36JuTRTeFXifJbBt0DVCHkm5bxZTgg2UHM3GS
5UafAy6gIPlbIFVtPYJf+1p/3GHQb4vkkpSmfxMz5PRquc9Igmn5wBbnGPPWRgJJgo3JKJcogVH3
HGnAac8QWQb9ie4Gp37/5q2lqZNqCTfWHBpsOvG8te6OhCMgzrZ4i1b0jNjOkEpoBYdZf8Hng0Uo
f2rBaut6mKKiP+RqF+tZJ3rCUvqJXJPJ32LdCnQPRHBo+UO+GhKgf7N3KSdu1w4Xkk01Aty8R8uG
z+zlglIbeQBGcpP3P2BSWDg0nKgB4acJg2nBLCviHf32Pqi2W9vwqhgJIPfhtf/oYWWH4Y7Qzp5/
ooi6tbinv+sQj4XKv+kQI/BNWLRw7nFrppR8PYcYuoch0lnKptWF/4LYLkpIakQ4eyz4Rnqgp5pX
UXlbNYe2k2pauPlhVU3jD1rUrXW/zemKkyPMdXKpMbXaR9UzxcRHH591sL0Qh4wxzPBdU1fVNIle
Y2jpV8AVJtumTNvy02InDag+P+E77lNZ7j2xpZBSwXz4uD0yFZYaqln410dY4R5Y/7yP7XPCMCzm
m5eiFI8YduNuX/Vab2oKbD4vJxBB1/rgHCBro9hKsCqij4IDBwFqrlGNSHg6jpjHgClvfR4dgx13
+tlcRHBE8ZjxN9ynGcPeMdI5obfNaH4bYtWHRyYjF/XdgdiU3Jp3v80+7CFiueAZAK25ya6BSjw3
sqUW0EyVnnZPW5YHPaQNtB7RXRhff/6FTIExF2UIrhQ+eIZE5EkpNEudPsYqXC5MkqmxWlqMnxXe
c7gA7/Eo8swn/wCeYdYO41WnpgY54MSjRIYU+qpjZK6a/HZ2MkUnli9S/0HFb2A+AW2AX0NJJdiy
8M+pDLDAGBIrwz7AoAjfQr5z6u06tXtY/w8BPti2v0sAZsFcGWK5gWCS2XnXpKr2niYIy34IlaAo
PdC5x5e5B+uUwMzjkqJfqoq9mX6PvEtfh7XkNiTIk68TyzA70yh5gBXog/SMKWs1e199viG4JJU6
rHQD1O3RLfF6oRx7Qxr58fuRgjPqbgNdTXFRoGqzPKaqUL5XZYPS0wSG8kmMGXO7Loc6y4fDD5kQ
bHnQLDBXMTRpE4yAEIlCT7wf4EtjYLLDA5xVIZ4j1CACpTD03Oz5DT9qdVVd43tKvcxSR2xnPLi0
cK65qTe5u+To0s2Yd+TJwFltlpPFAKRH+fAXgfIUGrcTs7D3CrilUBn0Bh4dWwwToxa9Xvg9UQzZ
6mG5n8q/HsEjXZ2n7UqmslCm+OaQSlGiq6bk2paMl0i11ygyEVctD+7g2xIsQl12dJlwBhCOzN6M
Z+R/m48uvJkNzbvePf+7Bj/wemgj2BiSjApEbOMw6TVTvY4PH7bVnhK76By9H9gv6EBNBALv2aCE
bcP1eSTfNW3cx3IAqby97eY1gVMuVsJxQsjOnYbyofER7XW9wUOym1/h759De0mpxufl46M23FzX
pYBSFMJC/XX+BcVmXX9AXfgdfxKDd8M95YxQPN1dtt3lZHEaOO5pxMrxWgACX24m3KwUpLoNFEVO
f25Juj/HbVCzFn5zZHpQ+D7wkDG36hBIe1pNe0xNjQSm05AClEeMR819SZsTgqstICmyFS9wneYr
kQz8dmAkkw4u6IQ8zQoLmJWVN1/toVMMaHr/216EP+PUN3+gExDUwfn4VxyoJ6AcjYAyDSpWk290
58T3NWvgRZmB7AAKC80sVjfGT8GqorNvgbOoS69XIgKM9G2TTuoyRkGADgNFXYpcnfqH12mjwTel
kNQgBfF5WXdyKTDzxG2gV61zClqSgRP/ityPPg6JVM65sO/v0r+cSDWzLxT/pEIBAWysEUUVNqv+
ZUtrp2BAsUqZeL/9Z9poEKQ+pzj6UssndX+c55z0m9S8oefA1RZzRn6FD0NC2GTSQjziENllDgUh
EEuZjxw0hL6w6f5Pn3mbRMSfObI1LDD4Nz6yW5Q9a5FSQDgcj2mcVkjm6vVffc7NCoYBHc0Gr1LH
ARYgqGRr2pfNRGa67YDL/8uHaYQzJL3dLgTdl5wvBK94z0NQ/BP+++IYLXTBb1/eGZxbyJNg6h54
t937CTOBmDkO2XZPEFj2Uv6SHUAdn4bx48G46JocGTq7e/8MRHSMLT1hCs8Mhn6UeAIgu/mtd90A
n4EFcYwJGr8nTnrAOMC6+ydYgJ9gsEdd9vaaRB2ISFz3cbcExxiTu7zE4yfHbqin7+Zq3OSr4ErE
m5IszG9Mb6YX7ubBcqauwDW5TgVmxm9nKT4DbwOrNRuz3zpySK+BM3UGxSgXyae30rGKKBEfenNZ
mEZXSvzjywOxBeRpOjCS3X/6NSpFlQmY1MMIN6aX46nbKCiCCC8Kt8cAQh2tGJUi/hb13n0XopbX
ovIVcj1p+YyCfSPZuAf3AHP8mgLb7/8Veww576YvCmfskJgeLQm7NucDqIu+T/kdi0IUV4Y6+2JB
rbQR1RuichFA6ZBZuJll5groKZotenCgXJgXk3+MjhuorAaiXcraV5zhh2UVX8FMMxxZOMbnLwy3
3fPsiqjM2Sblh5caNzqI6PBdELEQ3SXwvaRBY1lTb5LDNbnOgStKArxIcflQTlAtnf+hxH2tcKbZ
0XOjjoZtF4oRGTYRgpfROZIOi8PsRjxYJLngG0fggdiviF4fBf+khjOP88Ctg2Q+SsaG4klhHSFq
EJQ8UEXE6qFFl2X7m2q9KwDzuUMIzHkgpPN2mLiBrHE0o+5GlkcaDlIEOe4ijvY/HxQkIxRBAfoS
DkC6Z0YA/gmMGu+V07oNlVHhxqP/3EEHESKQHzK8cYt36HNrhgwk1Rak+ju3kLgmXJS8lvAT+beU
CWjuPkzul+gpWyNOF04YDQUM1J4r7bl0vVeGL86IdDBOFy46gr5783B6E3CZ1AdJR+/RReFHgBkL
bTsqVwd7BzhkY34KNWE9havpIkb3ey0RB/5Jbw33Q2KKy4lKmqDosYDUuPPWUAzHbSTzBKRSF7C5
3AYgu4XWNuzAE8OikPPV7G2kgLas0CRwhP3zAqdZHgLWl5xBLBc5VxrDWrVySU04rzFwklc/rvlE
bKru7g4YpHZMWsAoD64la/DNGUq/aT/xbWgJ6kZcs+QoH1gMu8GefJRr2yP0ZquTMujjRSBILfUT
9kbEHuP8qlB/0em8An7Iu4Z3stzqTHDwniWxgePmlH47nBEeGGVvTrEDdv7Hs2nPxLLqNkQMlP9d
yikpa2l2FNHakz7N8TgOcZeQwBaEhz6W+q0ENTLcVJtVsxNsi22FVaAUhbq40SD8lf7rnOruY3E3
vPig1tDt6ftIFUfXwphBtfrkIgJI/TilWW7YrLCtTiIPe0TyrZEZS38TjI7+IadL0gmdQd7LcI6o
CYE4dri3GAlexlOgBDjBBPoJ2MHCAQZ1kXQZ6KqeWEYxIMNMhbeW6TDPPBAHLrjTlnEo/QdhTNQT
3F5MGhhuyADaMdKnZzFfBGXGbJxcd0zfHi6mtz9//rKJk6T/R+tmIcJEe39WIRxmrPCC3G94gmUP
Lg00mgMfrB4OoEjRQNyQjbkDuzN8TcPhnsRr4OY9fmL07o+YJ0kqMZ9ZCvHj6v6lmL1Hd/GzJ6mR
RYqQ9M018A9IfiC2O3NgdCAimcm5D8crAyCkxbUXFBUkNrAx01YzWMF3X8hJn8CRZpE+36DKzzwx
H6E18vCrbE7PfdmE93cQQbFFIUuxj71493xC05pXayIPGBJJA7QcQivGLp90KTc553lkqMRImrMb
gyDOPtoFYM/tDiHs+DXkQPL/giJwlxQIASdAGoBTxo3HS4DY480s4wMcK4K6FywQj6XIES1iGkjY
4HQWv5N9H6OGDaXmv4mV3w7elcamSxQw9s6bW8WCA82gUWuHOkFiwkmmYH4QJ/f2EYSjtOdys8ek
6lB3s/lI9YD5Cqll9FQLHfokKnXDQ0SYwiuG9dpMOHawAselx5pvNoVEsmNOUdEfW3JXgYbguvGC
9E11vdm0QQY+HsF8qJ28GvxCYxIJhmWJ6wcPZIIVRcUOoqrhbZ3wzoj+SmGOJNQ+a85gvieef+88
fw6axC951D3/MUIVVzYYKGz/yjsZAcFPxFxQulFRsgsFk4Q2jAK3p46bMX7ZAPN4ts1vE/94dM+d
g568GKZyf7I0mTHy8PQAor7WwMPCunkU7xZmZWgyp0cMneKTN6KVgqR1DrGg6fw4pe9znvGbCQRN
B5UhicPaEOLz2Y0Zs8qchtVL3gafC5+2I9NxP0cm23DtNecRNlQFXWND0HexqirY9sukjDXwBpAD
OOVFL+F++OD+sxq/spy0ZlA4wdNm+wlDcUCM1NtYkLnUfZ1J+GI+Lkhx6kd8XXWnHfiwZTvTto5b
kpHAHhy3U0xjcP+ViTXW0imJo1KvCoLRvXkjprija2Kk/U/c/5MBOe6RE4XTKN39Wfq9uhTPMxrf
M+KIKXMFmwe0I8jcn3WfE15EjGAbCKmTXbnFTZHNHDFS4sfByBeztm5wa7mLbtdGl0uRJacFfHue
/SYrBEBjBMM7MrspQ6oZmq9zhInBPYv7P4+3UXZmaSMTMWnUajM+gEHa8GnSgP8AWlIgNRnhfyfY
czRwM5FDos4yZABy21h7UCl/8uZITHe7fMmWBYkH3ueWvrCiWNGTSdY1E+EaLPjMRAxRlHQzxJPU
ZmjdwH+g8MYWOp0vIJBAcRT8INUc4YsjW1SwxpQcF8bE8mecO8A1pMIucSHr/hpNDOrZkXiY8xHp
q9tBrdrhvic44KL76/T5ABw+5xLoiQR1Ni4gDhj23vtgwb67bNkiawggrj7GHSLcwcjnyxW4K2J0
B77MzLjTiLHkuyEoFiMQji8alUNsLsQL1eydGYmDuWfNqXh7MBZK0LZ/KBU5P3cOceK8BHQKCrHP
FoFAkBdJj6AHlewYGhRiochd6KJYNf6SpoS6dQuAG2cpG4AKhee4u2HYAHLCT5G0YxkJCPg+1r5U
ZSGjtS3L/yyjBwTCgEYcTUAPxTPugihvLM4ODvLVCsk+g6+g81Mryj3I1btI8ivIXgkihhkMvFQy
t7AiYXxCSXaTq6pB+ZkRqoqJ1PMPFADIBepiRsb3wMcdU5cnV6AdCRGQIxSaBtb3WBvIs1080En1
X3mspyNT9VNYYaBNTBFZkjRwgtjsYLf88B8rlT5JOKBxhRMvRVSZg/sQyFdONJzBwM8f3GXwsqUQ
88lzYshDx0fZmDZ6LNoF+xjxcmtgD+nlOFdZRVgweUU8S40ceLO7cAIMqmUZMfTQ+9JWIr7PXtv8
Se4E6MefsgUvO/AIClaE52WIdRYtU8ZAErM6C7jU6IxawJqofWU3cVLjElFPQUhcTlhmX4BYjR67
BIUqTxXMt9fakCSAsyQFDse3DHPpIJuhGPnZioKOEQmfpHu6w0RU6MMMaVF3Ed/ricJJjGyL8d6r
1gwMOb0FSLT4/pNIVg4oa/CLnfiY50VGRwBazYzF7BwLP2K0bT3S+hV2phje0OcQcfGdUinpcjzk
S01Rd+OXt1xzefRzSvGdMdjcxpmDjw6SG746BfroCJyU5Qj1urvboiUcfQxQiw+cwkDmGlypXQ4t
1DwyN63TYvtdPx+4SXL/4PHTZtq64EimmyjgDJRdOrrdnQBJlitPH3QUCObvfubDY+fHG7e4z1jq
zPwIquK+/my/gC/0jC3FEsfrb4MBzInvna0R4YL7dyka8d5M0ueelU/dhbstn5HF5cwpyX7ec/3j
E527YJfyqFDX5BlRl97kl3NOe5sfRWwBOpIve+BYFv7+mJ5ZXoHSL3SipaOYGubi9uCM+OF68j7g
5eleLLcT4mZJLTWfd3TG0xS3X0p1OuwbiNeTHorHSEpId/wc9SjXExqkRqVwvxjXfTzECCfnEI1p
OWh/ZV9RezCdauZTgJIOZlNzvEbgPxGK5kvxn4s/1s3VE5w1qLmXt3hXjinzegg4OqsWN7TvD4v0
qAZgLUxSE/ViEsTUkG+KsuRPTcGRApc9Sst/+PSJ+/GFVgVCXcjIPWf53NCcYP6IM+lxph5MJsnE
7Q0HUypU+lFnHqnxFedSjkhJHz+kYrxCAjbl7GWR7/9hDVTPB1N6bdUbc3AxFNQHG1y/AKXB0Nsn
BfROGTPgDMECgOoXW6fwroZ3mEWv6ce1R3B5R53pfMWxwlA53JDeHgAWyzAr5UYR2UoiDks9df6H
xW3IAojIpWeUCorid9owgnwlB2OHUwvO9mCD92aUa/PduLVKcjHMRgpD9crhl3K14tsZz4/xlA+Y
ZCYvhPnaIweMi/ilGzW0AMpLn4waJl7QO9181UOVI9waAobmMDngifk8X3ZAxvV78rk92M983Pya
86eh0PjvHaVN5a6+HuIZhtYkCvwRDfZcnZ/5RXnkeTT6YrGAMZeYxMAlAEisvB3P1/e/c8yY9lDP
zvDXp8NrEscoHHFrnPfaHY73MAM6wSrjxdeT46ASYTlx7PBFcNHIxdEeIpqjU6Sk2dlD8Qd8udrK
EJMXyT9vMqXbuxDrObI+2BtAxgB9o767AWTscdjjFkl5gvmO1QNrhovk2AnFDC931TPweaYZj4Aa
4Boo6DvTQWNADp/QGiAwmlwKNBjtkMkgtAlC4Af2CPpZ4LoADyxwyBds/mzCfH6Dx1vGa0WwrvzB
nrn4ReIvQ+bS+abdi6Ib3T991+Afgc5Ca9u7VJl+KH0JVT/kg4CUNwqa4CuzyseUZw3+22t4mP1w
ajKwlfmPvJ/KR/lNidEdQcV7w2/TejC0FzOZOJpDS+N8EedCk0ZGBMW6R8cYMWixp5iv07KwWSiR
/spHx+WQwaWBSDM1YvhGYcUkWPhJyzWWn7yH7M63yh2J+Cd+RuY4BfqMhG9xfeIS/qFk5Djd57uU
UaHUjnZoJvv/sXReTY4iSxT+RURIeF7xAnnkXxStVgsjA3KA+PX7lWbj3t2ZnelWY6qyMk+ePGeO
mm34iMbXBT8YeW2we7YxX8EJw10h3pS7RxRwY/a2sXIeo5Mg6DxAbIqAimkWekwsDLGn4+sojgiI
OfxHzMjh6SUI9DhwHx5sMoF4Uvuu0GIjIYNiAHIFPYXNRjFrhSt4rhO6BMHMEKcBhTKkExKDzIZ8
g8uJ6mOCiS8WOwVcluqLMVvyKLADeyioLbwHqhKqlp5DWSh8JAOsdvmptBTgGiTqgXA/BmVPQIN4
WBRoxpQ4M5ZL20NUqH/cL4sBFY6Y4+TwhisE4j7/QSNqHLG4z4cL+jZY0ZIP8EFsA6G3PL0ImAYJ
SaElK1BWYg9qo9+V9qR3S1HWR/eg+n1HcFxRnq+YrImNm+36C3qz4oiXZ5BCBh9npADlpsJDjWOE
ObKv8mjMRzCICenrqwzNVUNJO4U4gFIjiDFdYqN9OYBPoV351a1EOEU8DlF/wT6IkYIgL6lqpDqE
NshRSBfD34heQrO6iERX5/To+yh9zYhSkYOKynroAMUV/PN9fdWc8M6tVczSYUe2dmfyg7pcKFhF
bNEvl0Oagn0Fn6k+/IX5QDBJIG9wpqCrYjDYTyaMIPzTwTwRCTNSnH/DZ60LFRiRpJMAFpcfSGr0
/1l6D5/MeiVunePKNFg7b14enBS8ihFxExxLyAvikrsJrfRCxaL0S7wUHl0ekS3HnhLELQR9dU8P
ensD0u2fOwSF4wybZ0qLEWkngSxYgjdDAKG6yynTFJ6SSOkrf/etiR4gs1WGjBsP3aWhNcZTjZUD
mAaAK6AJUpMJCTksiEsAxyS1K8MjmWJRzpJP7KCsPoTWxKw5oQEkrgrADmPOYaSZ6CoaDFyVa/ZD
7fq+EqIuQ4X4cD8Bt8r98k98IS/i7KTwO1pNRFp+Qkivc1phefsGS1qsCW4eqBhxN55F44K2B9Bv
hHSj5x5N+vb9bb09OgyWdyuYlZGYCl69tise7FxM4Zaei/yh0Lk6atujgBFe/tsz+vb5RBHWspF4
Ek9iztOB/y2a26u7QFloHTBDzJnFKmkGGItB6vmCLgilipxpFa+6382t9QVvSLgB0A10UEmaIf0r
0ndu/hKQtiKJk26E/DLS4EdAc43mQzVANERApTcYXgO+cEB1ReXpIHpWkQiRus1WQkqOLh4F94zi
GDbJ7BKcONZwREdpB72fPtpsKIqOHXS5vGKEpSqlK8DkmpQEDjCnn9BF71K2ymnGQ18RgakDBekq
AikvaFwNCWohvIZv11ogVizWWSjOynFrOkIHc+wFj6s9FVKZHiuPq8CIjKxOpqLmIdJA6TmCVWPD
OdmkJ8g7FLf4jIcn4y+57MiprywMCcJ0F5YIIv7iFiRgujEERKcXV4EAWguHaAtHhAIrKQSNn43u
256+mAqmo4kkMCtemiIsDN+PISduCzJo7jJszgoV6SlNnIhKRY52uiMQSyFgVC4BRq6j1OvDhyDr
OTJ0QiLbZ28XsPLi+pdWUBpspNRVftkP2uTutVt66OSEHicAP5OmvsIiAqI7tQhNcIK5GMYa/CpA
bggSNDZA2FWbng0uYmvhT12Ag0ddpAVVN6BoQMWpgzDK/b4cPW4RLWfjnJIGDIhSBz9La0o/Aib8
OHa+tF0OnCN1l/AaGwMSA+Y4sPzYKnTY/ZdfQloRhwu7kHyMC8BOOjZcrgUF5x7NqWQNqPpDavtO
omrOdAgP2nJ5/2hiqRFs1D9Eeb0ykUNaQ6LYSH2t4eg7nRygnPDyFyIAf72h0rWyJvsRSw3fGi5W
XZPL5BzGN+e657wgRokmxClNeBDuJp1/WMvkBUc+OQmPoR4nmReuCCQ4ODQCYZcWFG20Jy7uBa/g
h1uQ7s5m/SlMjnIIbxw6GsRDcdAkDyCFAlIpeRjJ6Nv/3fugXgHS3XAJIfc5tO5htUYcwbkvbCUS
bIfSkTrovVxSoi9B/w811QbiROuVA9J9JntX9yFIs+ovZW4CO0KPEmoGqtEIwIObCAEVZswafXzk
W9kFfNVbBNNxLCWow4SRXiJMFmIeDdqC2FCwnzGw+6HSrn38We7JkiIGQqVpA+BAQCZXkGPcYDho
eRQ4nLguetoZCSnfAilnNpo0gYDVr7YxlUIGbBnBFzTZmyA5Q7JhxJVSjGpX926/D9G7SX1QZleU
K2+/l3o5/Q5SIGfs0O0YQkJOWF2zI6y2O2c+pDdKHiSJP3sHVgE+HTzbaPjxg98/SfhC/EnOFGEx
z9viREnUguDPyyMgKzbJFQkNXQ5wGbxGV3rHqydLZ1KYbJOzEXC2awLJt94LwXx7/ZCoVqSHY/Qq
x7xCZJrffYoUejNMwMBcI3HGzWSTYgWALixrsqbXS0SOOah/HP13OPwguKpQEkzfWyo3wS5eOoUn
SgI+7BmviIZ0D1q/o4wE8ThBP3E/A+aH4VDXJ0Qvol6D1CDqcIVXkRZeIjxA6JNNyxsZ2PbYCb4v
j6SHopJtwvY3UPzFJhIEQpms6G2LFstYCkxIrrYdmNtHzKdR4dMKfGWYXh9x4QNeE2zrXGdcWERs
CifaSSTaqFaSIgEcCcMl4Ir2qz8srZA4wYmbbBDUm20T9Zc99g0pDBqJ3LExnk5hAECmjEAeqahB
bmIIMWxpQCNyFkSk78Pi6mozZr3xfBbHz1342/UpD0HThuuXzTgxo5VTITANiRu/2X2M2jrSyglV
CIYGdFlwNxRMAAKfksQSSQC9eCLqXEiuA/qeUDU5cnLTBAEeOa5gfp1OBGrkROmyce5Qb1Dt0OsJ
fwPk90T7T4IoIvYoSro0kCZoRLq0loQqLdU7h2Uye+J4GoAd/pJwouy4/HkPvUT0EoT/yYxQdYlv
ISe8YOxs97/CroXyaBbXfTtTqWWqXwZ8sdGBgc9dO3TQ6fwjurj19L5NuG184mOica1VULJOPtQm
nOfKxMUaBaYiBLmji6Lajo0XQ3Nj0dKa2sQN+MUMyuW2+BG+DQnrcQjNFbFiXudFTGxEY2c4tJxp
5teASK6NVUgkuq1JsQzlOe7Ngk/oih2HnjkAFYCYGY027ZQ9TE/WbQWSRVOP5v+YiocsIj9IQ9Gv
41ilpBjOKZWc+a8g0P9QVy257TvBBtVfFvCb42/P6qd4BWE1PRPYhFxtJVjyPFj3CCMP0iXHPcAL
7xO+JTNLTvwFYLhJgdTS+HBHvs9R6BVuPvMHOwEeI4j4pj9SBAiYMEEmFNRJdEBOgHmYEyOL+aHx
wOhN8ILAhdEHGA3PGB6yeNPjgFH2L/o5FnucBsdh9qy84wqy5yeKawYRE418BiwWfA8+5s6NCZ8A
Zt8ZNxhVxLC8HQKiUYQ9nDFhTMwNPWngwKsamLPNEW0iHy0hCl+CDJNRW3zoRZMUC8RJTEYkMMcn
D3QZjRlXRbNfNFWihDcsfFr2iI6JdhV+MZ42GjLQAFa+xGI3880nIV5IfBMFYSa4KG0y3fIrmnYX
VFrFrAA9OSoGB0irJglm70S9oZDxLxxBIbVCCAwJWrqOS28vLV1wmCpyQjQ2SGP726NgZ3/mggp8
UqHXmEwPkoo+NkIMD3JwZROIJVpXkO/oyIbUi8jmMFcANFsZQ2vaQKUktIqu2TcLI5sgrNMubIVa
PckxCAInvVP7zQmQk1fJlcUz+m28SCB3ofIJcoDavuIwDiPiIK3L6UxMp9DxYbSSKqplLEYUUIxQ
bL7upkC4M/7eCKyRWOWnZGYsTAdjEtlZ1Rxv5TibgtOqgfJLAvQJGMZCKHqbwN6m/JHEw64hktPK
vdjZeo3qME0dZwly823lhiA3w3UwFWJSc/pT15zEBiA1eAM08uQpJ8KELOjCKefCwhWILy/zmJWi
pZwFgMjpidaeOUfdFSYUHZqKTADKtKiO1wGxeuy4zPMcQ66BnICaeIab0AMw25qAfivu4u4M5pIz
AMtnmIeOIqUBWyhdYWYtggpOTxwDV2VQUYiKxrsOmTqlWhduW0JkfMhP8jwR3lk0qztE9xVgFvuV
C1qduB6mhcSeM76iPTjNqHPAE9DjAkYDd0sxCe2VlFUEO6Y8TihkS7E7MhCO3JCYa6i9sYSYOnoL
fioAEI82RnxeE/U6T118N51OgoTpdUlF9sRGWBT4zZMvUnl50shMnps3RiwJuAwjQRtzVvuk6OYy
ri4+dR6rFabTlVuGvTo7KkcYGfxM4KBE5x1x0ov3tRZu3VQjhE7cWoXc5QWDCcpa7lt0tDm0OdOZ
+jwpnrHSl+SSos7m6BLULFLEOBKEFzEvlpyQ/rpv1uMQchhLm6IDz2vhyyMCmsETx5KodVQxe0cR
w/ZcocQckvGhAev8ADYOuFLa7ujITreAhdPL4XfoYITGYxC8iB79KiartmTB7CBmqTxgZRBAslVQ
1S0zjKST7H8QeDG1JC3v4kv4g2Z9NCHAzUCV2ItNfF8fdRrEiNriVcDrZkKcRK/wZkvwMyQ11hRZ
1NwLa8pLwFInh7AHGrCmThq7mO5FHIa4OdwPIH7UftfDG3LDmOxirSaUg9h2OMAeXOAbSwYcshwO
M3CxxdHYwnVAghaM5bd3tJhbbO36UEK4WeANIo7dzAb2B48Ts78zyF2kEHQwQgcPKuvGGJhQlAfN
57VokBzcdnqEb0qbLPgxTj+Jc9Smd/o5NCMoOhBbYUwntwlZbkX4YP7R/YrSxCwYUJfxfoMMptBN
i8gTL3N0WtnEq6sIaAzA9bBpQQgfEs4PCFBzsAaW26fOJpMrvP6AcFIN8s7eB9l0QydT5DifIWbK
ZBfC1KE8xSsSUjJg1i79VISZSTidsf6rYgXmgo1mFgAURoawr3zslBsOUuowc3yTOP7BBTzpj9Sj
4sQ6KgNlwZGYovXIij7u7a/6zDZk6sFN55uYfYFy4ZpTP1ajEXuTtJuUsU+lU3rd5JiIscwn5zxL
/qBss4B4L2YxT+DxrEr0nHm0IKhHTlTiyVHlkzajiuDEIAFRlxLy2x4EouS8J2bTWCEvjpnldAB0
TwnEEFotZPHwohjjppMn1HM3+mjTbZgkIaEBKz5myNoAFaP+GVbuV1G9QQWftQNinJU+n73asxM/
8ze9tIbp6mMWgM0JrIHz6gqR1PvhWJ7h0ENIQiGRno1g2DljcC51AXhFLkj5EQLAMoskutAijYbD
TN6NqhOHNtGHYFiuj2Iv/W+2o6HrxvMjF8ffcU7SqiIOzrG69+B0rUy2ii6+i0VnuDNaTVh8f9tw
lRhpYWtaPT8LskC04WD3g48sec6goY+gTJYaTeLaGnZLvfAFSMfWmVlDAgJJOq+IqTQEM+32GtBj
1eDr0WQGYJeCaAnsJuP4RXnee9OvHxtN1J/mzA4cc5gtqEp9ftt8xY6iyUM7jOhBk+zs70nganCc
YibwcfIzzhzang9HZW76m9xXKGuAJwqCQB9IxE3XeM0MTuy8t8kq7o/QnhVUM+/GlgDjDCi6SnQY
ARrJoJ/xew2H9Q8nJAcOpRHYqGHs+/b0d45CThQM9CGS7MzqfmXiij8yHLIwamAmN1eC18Wr5Jjn
lGA6jC3v6BvARjpGjrC7e/WcgGgILBzTvKLlbnimFz8jeaeI3su572lCv51MT4eiZXB4cu30E/8N
f0Is1cmUGJty3gcERNaYb20UjBlQ9ez7NcddLQYMIwqrlfpxZ4gZMrZ5Ezarjz9o6qRg4oXCUmTO
2S8GQk65QIXUHAtXNTaRJwxQmWagLykQVZn/5V/HTdpUlLVs9Tc/AvRk0fdbF3YToR/V4+cam1jY
GhWT0Fn0YbgbBSwSQhZz7j7+MiGzfbAaAkExKx8BrqVwO9100wZiHF5wpUEvUGNkOkVH7AAdDInR
WfyqXlAvYHXsPdYsEwtrqm5aREKkgI8Sv7D2YdkZNpJR95AV3G6JRXfh1MQSJKJZLJt8Ij4dzRn6
5EnaR7LErhmQhD/A5mrJWIolEjSuHKgB1aiPTnLfp9Vb2bqj+T00aPvAgg+yr7OJCB5whUF4o3fk
apPWlyM9kAFWQbA65gTci/RzRWIZsRlO+vfQBCka7Puj3iXsrS7GvOfBNpkb+rx1i84vmLl3GqBe
ZchlEYqEKs45dS5nB5WfLnxY/nN08ZvWPpgr/s6+/yDxnLnthiSgd0ky2X0hfmihN+qUxUCOEF7u
E5Be6NwyTT9RNehr+5F8OCd1N+hfvfPHbx2GLJh6r4GaXC2Q0Xh+DD7lpLskHYLMtGw9juiCzlbu
cxzcxL6zfJxY3y6qoIxGRLB8OftUB8hR+2Bo727h3mJWXtlPQdr7uHnu1rhqVzQJ09n5iOJMD1gZ
5EmMxvYFY2+zZSj/nQa5iXs762rPmIkOk8S42+8JLF703Fg+y4RS/bZkUIXzlgDL4gDzK/76BRoV
BO0lC4b1bbk9avAZ1HqBJsJ9c2QWiXclWOBmCqRES52xa2hsuc88kDBIhlHnMtyAUal3/sWEQqa8
E9PV9KZpwNxQOPSRH2kdZmaQ+JBcJjuYmcHqFFP5O6a9jLOq/yA/rxajRFfsx52rr/Em/7ol46yt
jdRnN5aloDpI6IkqtS/jUXBZ3c9T/eztr4fna6fInlGG58pvMkYl/Ppw/wRyOddLh7mH3jmwDjr+
3Wv+tEfu+HF7A5XdeA/KNHqOWk7kpIBfRxhuqUbCWgvSnQGPpwn79yCfyUWgF0E56lDLZB/+yVM0
FMbqHlqKWrk6YxDI/sAxkr0MdbJ7dE2kqbxGm2VCp/4W1UC3+GYvGQS7e72ee4kYCnkF2exd/zFH
S8Q1PWOrjuVnnMLGHmEi16ghduX1edU/ozS4MCq/hFNXhroUt5pb1RMNkWgexG3DiMxdRmzZy9rR
2/Lrj+Vl52ykYLf2NqLGiFJ1eW/8C4tqYH0itXNVhkMLzTW7Xw2SwbmvOm+ZELInvhQk/O1M7oY9
y3/cl6XkvNpBjYOsmlzaQb+EBhxIhidJYS3HZu6/Kv+RDopq+NAdk2iGKfsltugxtoMC0WuoH9A5
mnUPCRO8F68z/ktw/PgnZI3dCQLwUzbQNXRVQNmJ8iCFpTZjgopRJL420WGa77gRZmu085iuQ/gQ
XI4gSRJJSW4BuqfCmQ3oqMvD7hKrsXmALMPivDVesXuVIDCghpzSYByETTdU+Wmhgho8em2TVrUf
6KLRTicXY11m3tWIVN58j6q+RX9hlM2gHXE23+ZLBYwFxhv2uXLnFjveG3Pw6eBlTOu/HlLldqqS
DT9G6h0W+d5a3PpkzJAk2ARnv9+Eejn4aAOkSA6oIcEUF/40H8lpemwXceDSlO/LMZI9+5J8ed93
EIQVD+HWOvzczytu9WnXjDoEzJ7LJh2in1lwDFTnoBKP5oOAxCuW9ckLlD0LWXrcYnv2nkxUYBO8
bK5QaW5MPelOyZOPbxwm9yh83IeqHtSW1xQcxK+/Svb5Vv08acFaNTI4pg0xqHd50dQLnHtwbCAT
oSf0iXsapa5A7c7d0DIpeC6tZ4ntLPU34sC6+vWf9AmcvOKG4Ls9xUVr51UPd+2SMCFdppU1zKzh
B/lom5uEGGScPRhp9ThtuJwT6LUxKvcLYuiE9c8xeJ2wDhv2+3sC9B6hCsAUl+Uh3UMjgf/ogmvS
/fX7m7M2KFo6ISBOgJR8E7TBTnCWw57kJPL6kkUPZCTr6UXxCVUcZx+20zk4oyp/m3Waq8i+uV/c
tORcbFXZI4L1zWGuLi9Z8qgnluxb51V+Xcg9W5mqSI6vJBTXOYVIaHial9g0pqmW5FpivbiI6AET
Jx1KrG0laM3R/uxVj+DabDWC2hkx/8arEA/f7T9Bw0SgPHiabpV7dY6SnvfhL2Xv3njv/KjlW/UT
7GUUR+/21RjX2hBhOO05KljmJjqvvm4NU2N8rea3J8JUkam55ZNC9+WgGlfIv7nhnLvZ5R2ijXlP
7U8+6lV0+uzcdNMwm0pQD+XAslvGMzTC+cu7c6BjfXTz+Dd/u7t3SP06LzOqOKO86jk7P+0XArxC
D3STvWimMD7cow18dS4kUA0C2G8H8XmOTPnvps4haO76JEAk0um6O1rI65NQ0yfOlj3T50Bi14ZU
cwQrKGoEU7pc2ytnpOnpNRMBBBuBoCPClNVb6z2i0jofWsDTxjkzUdptuzxoi4PJM4yucGQ/kE7R
cOYFo1B6YfzR5qnf3BQxJZpuVlyKJyQFuoy/gZ0BB1h/kuHvb0NN4Tz3Fazq7PyMKl8bdiGqTCgF
Mj54sFCCdO7VMLX5M72xb0/H4EocRYuU8Zt0ams4H5Cc056kTXGsHX4p9xUgcEhJGEuql8ItfLhU
kAwoyP7j6j4fbo3VwMV/PskxEsYPmUzu/6Cx1r/igmVaQdnB1b8j2IrOvywE6xgMQiaVGsvqDSQD
ueiJFVjkTXTEC2QE7aoevtMxehHNeXgfvH7KKbzvBRK2iELWLgNmUru9GiONde/v2xX8/rebXZCv
kTdq4+vpEOaff4WuB6uosnvWoEDQsEBBgzLuR7af4g+vo4712drFTkYUCyZ8z1W1i33HOefBpITs
y7J3Vkhd6MZ4l56jakP2nHL2chpNcEZg5LV/3XMnaeI0VF+JdnafzVjKErk/LydvY5Tya+F/Gr/f
jh7d7NafIKB1UbZX6/DS/bPutbvyOdDSX9q66d1FXpdDoVPtp2m/JZFwQAZ4Vy6BXo4bpuFwXz+w
w6+uUTqPgC/pxc8KhgAUxGdSkqKSt3l8VunnsPER19HDsg/Vir8nGxFxdVTPdFznzk6Dtk1CGEeX
6kV2gpDW5BbJSD8SmMmlYA0w4CX3aBW61oXC/j14jRGkf3V2udXgXMu2hIJmwg+DacsnrnkC4hrf
2sBc8xEix27F51azM4sp4mvIn2UxY0VqMZLjR3CLbrSQMuFK/XOdspOAiTV0eZSWwg2BuCXC6+43
+7q8XUmcgoKgL6Y+NISXMIy+8zIg6AKDrAmmBHeyKYfZHVTsYq0UM97UgRyr9V8VkP6fJyR0NybD
OXRsVGQe84+73zzIOlFIxhGAUVXbxCoSda3Zfv0KaHUHFIypzGPrUCFwZADc+I4rDec2eSN95Anh
lwOnXqaQbNZ8MZzPx7ICPBNMdLBx3onmPFjR7LwV1ZRbB5kYzdRD1bR7YhL96qqQ++x6lONOITuv
POQoWjIMdokMtJajq+xUO1Yz1VUWkRhcJ8guQ7WiCUAqcHaeIVHAk6GnFqAmwpjNV05oDnoV7iSD
x/jGHMZQ07ngJ2FvIJ6bjKsu6+KZXNH5cPm5N3xpuY12pPCAIt6pHHOGRya16Iv6UA0YA2M4I/V/
er7YjexLNrN10nO7+7myibGT/T4jGaSOTOXmVbMXb5IM+8K1k4rdk/2T3zNf/idtpe1+jMHXmIGe
80Cb6RNzkk9lv/2R3cdYZrSdN8gh0Y0QDYIf+J70l1wpk+vse+oHLlS8DQg4Qn2RjcdT7LnUCKKE
6GM/M6T0tLU/vpVPOf9aqys3rNOUGyEw+J3yppdHRLRpHKPak2/UkIXTjgrwEGd/YP6LypLrYVOQ
C7RL1LhnBDX0MIVna4VTpg4FL2wG6LmJigVzTawML6RPF7H7GNNHA4G9zNH+Qf7RCBDHqlFA71BP
9/nWjt83gwsANM8+T13WlY7XGNtZdu4g437JtMmIqqTp+d2THh5rhcu/+mwnuMKvEZRvmRgE3ZTp
Ld5+NWR807YgtVizYnydArKwEhRGZ7fKiollV/V1H4W5eblVfiTORBEfkPnh57EeKrsOPjKxo+MJ
sPBZsfx1u1M8dnt/1JLZM3uSs9GooA5EJaoufS6PNbGNEHQUDYgxKtULiXnoq7NHiyO386MEs/c9
eczYOt/XuY8/6EKJAf3PEBWm/s/rafeYc/MQQ6/H8Cr3qsMISxt8yzEWah96gNgw6PWOeCw9l0dX
iyD0PH6Sm8d1v99eFjeDNkjpoW7FePQNmPeeEH9IzKplMSpGBsqhJ+V0Z3V0zn2R145CiQ2LSifG
EMOKmA3JomipW9Gmcc2aSyCSouPgvV/0yOucK7kz6HgRvetYRQyTTb1KC5sHNP6+rIz52DHXw030
PcWjeq3H3B1ZCKMLJBnwYNl88pCve06NFSr6CnPA+zoQ06kylwDwgxgUr8j0uRVef8pcsKUzTGvm
rDRlqccv57rl2vItK5z/m+H3E/kTUSrze9zS2eni8l/j4sEu5wfzIhXiGotLdsWX87CNFRLnUFw7
pwjfA8VLka1AM3Zohs3xzZNsBrwT5P2AhVl35NAMX5oCBhLvgzeRQ7ggLfV4ei6lZDN4M3o3VYfP
6ZPjmbt36jEYlbIi4kmY1IiX9oj6P9aNe4NVxvlx1H1+4UZ+mLPKesh+Q4S32xxNeKd5uvLePhd2
/ptSJDpnCqi3Kx8ef2aI4GmiH6W/ByXLlcXo1jDLbsheB+XVL+ugJ4NQBrUy+yAV/Jw11STdBwje
5i9KrLCHac3CItxBNCIfxDDp5tU374M2MFDBUQdFuvpjrTd49CYXmQ+zrW5nNS6K/iQlkhyhtf6s
0TvsVRM0YwkPKzNz+R19Z+t1wAemz/GFFAaGNsP0E2tXUaHq5Pyt/bSCTP8szB6ilD979XhOAYH3
Pxm1Juq+OAT3eyPdHm5TK1CfG5SIxns6LhfshpxOXuTvQEJijcHJhxBzR5Od77gObNKIpQntQ/9A
cUq9ezlhFgd1bvuGtnNQnQeQO4Q+RoXzCrumvq86nDvP6x6krA/UVv3Bbqyfv9Ud/5cRK+U96EBF
2fTdjtxdHNjUd49A3yMvG36qyFISGp7H8gkdHheWQcGho45LwQf5zo2qqM6ALr9BUvEhZUqC6SkQ
pI+LWFc3VRDhd2VEuOcXaXCWw5YxT/dhAVJ31siyorRBch9ZkRd8wgfagpc/4+7iHJANmogc4e63
1wkc397FRcqV+kGZ1q3/NhxLHtfFoaFvg5MIEoun/DnOCnf/+mtzWFLd1iDXK136Qz3DBj5qVRex
fS75FrbQFm3ICUC4TJss75jQMzjJnwEI0z9H7UZgzNKCbkzjmO0QASYAgS81W5sK6Ru6v/Qg+NBs
95X748T/DJOLqN6Dr5ZnNssqn+xjSZIZQ3uplgCIYNHJu8DHcvehbyOqZaGcUQGcQrXaIxEwmqGf
8yBbZTSQnumo93Fpn9AeVIMaQW9lLVrYyJC3oPfeMaMApw3KlOQVMX7nuo5PxlQA5rNseSyVCTyZ
tEJN31HnAOvmvCBxW+caw3GK7r0Uu+j7ov1Go53EH6EPzhOAZDgruB7Ouimv1vD7dIZKRryYFvpH
Pnr5NJN7EVObG+vurqA+8q3tcwuTrnfa7HvBS9ROGKitCj2kW4S2Hg1JRx21vwjn2A+qgODpXRQn
N7CDL88M32CU0P+9Id8blf3ggVXaREsZ+/Z1YSThmlCiXo8BokYINF8D5emhOIMDCx2jZpllXuen
+LLenZ1/Q3Pb3u2jK4Ah1YLToD2PN4WfdgG11GjBbpagFfbDrgc9nceMHdnh7uTRV1C2oVByoWKx
n5zFZ1mZ9su081kmO9csrMhqyWnIW7w6HfZpQvjv5XO5oJLKYSl+SG4nzfKGgohdXsbmOWgsz4ov
ecCM6Y/sKARQhl77xBZbo5kQ9mtHRoE8lJ1iaggbMxN9ISPz1NXuPNeAQ6Exvj0aPfsTg62cnrjV
5cxakTZ4gxEuuRvLnlAyMb2Yew1mn9zLe0dWxtHugwEi5YxvxhOXG6f4nWQ63mSO5X9+nhSFV4Bm
e0fBnHl5NqqI8D+QPa9kfPfTh3dX0OCqrUAjIVOZAZ1YQmjsjH47+DScfioWO5MciUKIMpMHMrgk
i2aJ3EzC332gcKIuFDLK2vBfY+TJ57tqm93dnu7wOaNDye4hjmMiwMPIOqwa8dzq3VcU4OefDCOt
atwjXGX4KF5CpPlNF+X7ObNqzLBzjIKLIOploTEYDL6S+fYHn8ssQYyel7B+Cr0LyuIcGXAC+Qgd
9TfLDc8vyMjW3utYPK8rac/RcCprCs3BC8NuC12r759vTCNQzv/RCcGHDySLDoR8p3C46pGG8k4T
SQtBPqV0efwJCMyRzl5EGjO+zV8/5yNnTlk7nBcQCBmOgRmfM2tN8sS6uCPU75zNSHnj8TAsfVIG
/c1wQMHsgIgEdOWgDoD6MT8Nsj1AroLjztUgk3AltLcpyiEkFjS2z1Nyy9sp7XwOHwSFr7wpuyZF
F4h68DpZuy3HgabZQjiTFNRzmsF2TzPuSnPTu25+H6fiR/A0HfmFxsZ+WP7+Pt1H43IeqT5+CrBO
MAjbBndXeDfwXCHLqpFkOb9lPu3kgVIFH3Va0f9yegjJWq55nX80B1mEM0gl6v3o9qa8LMxaFreb
0GGWvHvtXYNeEVhjShm2znW0SCGzLk0eJ3vohRVRzkjPFRKuDSSe0bCDa4wYUPNHWfg3T3G1MGzs
BtiENWURcljdnH+XwVN4C1DtQgLyNRrj3miHEWGfHc7IjoxpEx5YrtD929NWuymr1lcsBIXtO0Nt
zNS4+1FbDBVVtpuLXd48ye7XtuJfsmD0KeOdxugi1i4Tg5EdQYoq7ecKTyH7VgFBKX6jRJhr1e+A
r2qXFkPWACXo8rqwjVtj8PQMOx/vdtdwMui/7AXaMl71tid41KDH5EwGRTLwhWOpBPXa+N30IjMY
MdebbQ/+1VNv7kTDeMJ+LF5nhA7bi69AVIU/+OZl0i1Eyw3trSc87khGMh+hE8cChnKK7a4etjwE
X5Oim9hoB0RqnMl7dFCGh87dsaVwwgPD4ldpIqivH80eibvsP2CL1G7+o+uxNMF78yFMtjicn54a
5NhXWvbFCpjTve7XtXv+UYQ63ub5sBkufq4u3JZOwwr5HXpTEQDbaLWCR2G3EyTbabWg38a/3I9D
0IYtH6McGiT3ScKK4uWKdf5eU/Ef2N9gU/aDnvtDxbArfm2BHT+ehv83zfoXhMLmZCU6z/29It1s
MHZkHPpUD4FGUx7Z7o0PJL/ikrNgIewDHWjVPagMTJOxkWo7F9864Awy2aXzHVbMbj/BINcIYdc9
uAu6DuLbKWgIqhMp5/fZVJDkYQ1FgrylwioXo7Ewp2HqrWKDGd/zCm62GBeJ4ziE5y8SKbjxdqjP
76EQoYcf0CSrhgY5yphIkkFO5vfQb2gkuifGTeEXGa7EwUkkjoDbuE+F2RHB7IDz6UIbOqpPerFi
eB3upzK9r8W4DvNCSMkdSfoZ0ELkERoh9N9Zb4c2ymX49cIUPCktKVFz6wGpoRIGGQm+30z0GaA2
e4kxxZXuKxB9orxdUgp+FnBNGXSjJUdJEYni4ge1qh+TeEXxJ7s/Htbv3n3A7D/RcqcsRTNNAn0z
RUKIxNiafALtu0k1dCfKcEL2bzfBbleBDOLBiJJhbMVCronzpv3u0SdvmB41ZDH0RFnh0uS2wB4p
45nyfnWxAFIGt53m4z2GgKek85gy4WqZBo1oheNCqzJ7imSZ0z4G6f3XnLFXNmXupA8U4ITWfJeN
89R/HWXgL9cHI+6dKsyi3g4ibBfeGKmmYT8xKFBFV5C7Tqjmos+w79A3RY/I6xhOB09Ge4SZLlSI
ZcTBktqYInaYNAc0D5BSkXyt1h2EszpC88vlZUg10k90+o08QJpFhQQyPa/LsBcQlUqbo9bEG5O9
1P6iaaMSBfCXdO/1pGVW+DB5TUkeJOILfpaLD4J4OfoaTkOCNVuQjpwBCEhE/26yo/H8e67ydPbT
OxYC9gLk99CFUunWTC6BLOHmdrhjDEQ7nhD9cQmvSyX05aW+ontdX52MJAl0cLAP8vAZ3P+EkbQS
3oOWvkB8SdKot31F5N/efoodI1Q+tx/up519uEw5XEMhdPryv3svMsIyQltBwezFubmSTQ4T3nJX
cRU/nRdHg3b7eSw7EgYyJf1u9a9dn6P2oNGY3VpYEpJWGVQdsTS2sDoc5iNjDBE2fNr19DXcgWIF
t1gf5EGK9yjNg4Syy9NJpdDeirHZsc3o21j/o1Rcgil7olFQuNK4DOqDNU/JBfvrjK9Oxy3GfG8Y
kvsA25/B83QXBsOcNhsRYi5HupGT83g/S8eUiI7iYxDKwGSfzncIP6L4K9mGqM9OSA1EcEAshT2E
A4yTpbB/qxFT1P6LqerHDuVFBtzSiWgoGAhq9YJi2J/KAXmQ8xzvo5tbLB4D61BMHsC+gyq0vFds
Yiwf35f3oLd8kswq7ueH0+pwEP/RsTea6DH8j6TzWlIVi8LwE1mlSLwlBzHnG6ptW0AMCErw6efb
Z2pqas7p6bYVNnuv9aclMVL6xKQom8GrVnJQpuqhCV92MtFiA8CMoUAvGxqavtDs58OAVoiJQxzw
eKsbK3EVDuarm8zfUX/lSFaDwnu4Aza/xAbMMOOU8vO9S7kD8rrggr+Oa9bPlRHkRcjdYOjsd2/8
qlzw3kE0jX7icS4Pz/Crk+53j1+e4lNZM1mPbVnlN3V+6X89g6og1x2DGetET2G+jnNPP6ebHFKU
nQllEuKbxK38O3fw7ZeoaQYEg5o5JHVc+RKlBuOW4nTT4dqFvHXTCerAbGj+ppMO/WMmntLLDkSs
ItqbTDEQczg9EKhDgZ669sRSOqqXY1Uzc5mqgFG6MoET2/SEhKtx7RvSrtf2unbfwSBhrKG1zsNx
9LJOIjOaJhZJN3nZZtyJaJ/xh0VTOynUCBPbJtQgDIjLnOSY/iDS8NqQkZTIMGGs0O0yOBg/tjDY
4oZFLJbPLv9yxMgduMZGkBC7UiOFEXI2GjmXrR8Dqg8hCHXjobeyNg4tP0gqCrfL1t+KlYfDcOWH
JDKh4XT8q7dYWRgoaAJMxOnkxIsGl+OI78XgQ6+OfAwp+XUSRShmMGLhA8CMI3gY/hEa46mIpkeq
hdQKQYV9IUxidVnxmoJGRfG1iCL25fg4w+XLJGhKUvKhMVHUYJOq96Bts0WOwM9hgvAT+dQhBa6l
80IURo6SbGK7SmbP4EbyGkUydbrw/BsetmqfIGdhwsSYSoHRkt0sjgxRjEF4/lPRg5g62zOaxodF
mkm0Fwcm0d5oDzPAsc2lJ6uh8TjACBpBnQ9DT589FOLfbRxRnlixzTG9WAkZ+ZA6RI6qv1oIyqhC
ep9v32T+VIDA1kXyhcP4voLP4E+w7wQ9nCNb4b1w1AJn/IPiuznx+J5G3bIYeqh2Z5wqoR5Xbjd7
u6PZkAJgPMdx2JFTzmkdoW1mFqJrIKhFQ9YRw/EJScxAZIRuGiPRLwHR7ngllkskAtm0yROv7j+9
9Sc0/C+vLyx7VfBvwDY5eWIhQtDRflwJtEKUd8kWsDNsRs9TjZ3PmAxc3Av4MIVMEn21WGJCRtdz
ycQ/TDv4cs/hOTJ0XCIRAeE5cK8I9AcPC3P3suC68r/R8lN4uMx3DUmI/GDIEEQNxQKv+cJpBJvt
UZ362+8c8QYqRCo6R98otgrK0ONsbSk6NVNiFrbiZm7O7tO8SeBmjq/ZIHRGyZ+5oz0v+oj0B3M8
XR4pQ5p81IiQbvXu9MxJXbRja7Bs38u83ZQlCWWPdyRmXoo1za9ESTlA6P1E9IwC86zZz1Pm4T7i
PYDyzoX28+k8kc1d6XhdcR/RokKMUyDpNAaU0qH2qyHF6zCWUfFueZemsXrQS9x/xHxypqzzMH/n
W3JjQJaEl/gSbnBPhAkrEPMYhs9/94FklgWRKvN890EqOyGNj97K8hB+JjMH5fYl8zArzq5YeVYi
JQEpCY9atH1MWkrOrSWEhQ1RlMhZuauiZGOd01nqoLSbEDINtBeNL3EEBwLKfn6AjpkXUIHLGmFP
dwgkh76LAGLhjlB5AKc/GyHzFkoTtgRuPHi0jdhVxC/iLICnbS7DfREwtHAQv51sigTI2eXM16lF
m0gGUBEQ74trWEyFu/L2vIe/2/E43zlvPvaOyXObpsIXIs3aXzR88XMCF8VkqsaptrpZEf7w033Z
DCqyAg7P9VOye7elhId5XogtQf0tQErm9zVdbbPVfxk7HQ6OydsDJs2QAZNwIYYjVEvmxR+yCLaN
bSvUd9/4gcuabjnKbfRfLYfybTOAISY+CZ8LY4+IqEqWKq6CQ0uvMSB21+p3D1Knbhu+4CfTFFIf
MSL7QLNZCV6QS+PmB4SrckSoMF8QOhlwPphGenvwWkcIn1Tv6jQ3LGtNzP4I0dCAuL8IYJeB8EV9
TADw0A8/3MBZG9Tz7mdqPX4IOnbY+JQL3EgWgY7HMEtkezK1DCpDsQtG1f0BS5TyLkmiYWIBXmpr
AjvO6aW9+uO3lyuuGD+MfRGvxMOhULweRD9pfBgW65f6qRtPQJVcJvS1myEFkWI/ZinSw7thUUc+
UMbqAim6Aw5VdnmnvLmS8+9WQQ6XEeY/FXUpQxI8CZUZRC5Drgf+aMzTvH1Q29jdAZnmEa0cGm6q
GcSltQNut6Q5oZZejgnS+OdwIJbZWL92b9TJDDQ+PwG5qJ+ubBdAxqLrGa/0zWiVZm5xKfcPTFjZ
X/aXo70DRsGiSOrnd8VghMNrZwSvHemVynzMDeRGjRxtfuNbQ/0kjqUtbcfiw66EbTWBjG354m3z
RaKB2tVHs7e5hf09xv5QUUowSHE3IDeYiYynC1EXd31BICSDPIhjvFrYspfKiCQJMJ5m3ZCT+zbP
aE2vb/uJgIdOZTBHHf/JbMJdhekecLU42RdMjaRb1ZJIlwpv/3xaDXlRRG2zAKq//OW8bvxo1pEV
w8KawKmWIWoEkZGF0BXhYUvWLsFEL1y+V2Iau9iAixl77TuAKWMumtFM3oz3a8K6OkwrUlhRJBUi
1Q/xUEKbOntCu8eyi9SgWIfFmQwbObFfM6wP9XwqCDEUKMrAyZbqL3bZQvfun8U1s6rMyoNy22xJ
ePvMrk7+mT7GKzBovIWSEg5UJ78Ho9vh3U11CY8lMRa715sF9VmPx9iHayLkWqiwPOJnitIp0NQW
Dng4Qhld+mma4N34g4//kOfFMxzJNvkLzYN3Q635ivT6ry3Y2Rgl3McJWEz/mD/vnpwHryJsm81X
/b2O0JM/vHL9Wiae7vWgaGAd+3ICGPLszRf1R+tJtKsPv06s/mlj2ZLg2JjKrJMDF7SKd9UdX8/c
kj2aKhDA4Ga/8wlRrYztpa00duN6BPljfZlkyLZBBTwIvgz91iaaYjVM6KDYVARTq6+1Zg1hoF4X
r3w9rGh9933PM+z3j+mtYuQtOdl0gzfEJG6GWXCV9066La7MafZlGXlANofM4MCi6+0BfnkEqRt5
+g7rIe1corMyuCImsFELYQczNpOg8VVhXX0DKM/y6QBFQgY1OAq/HFKiPGq5CsYUaL2h35mA7XDC
DWpQ5IGbGHM5Hq20bNoc8rdp69NxuVEaXx/7yGGQnBQz5GX/BrSbytPliPVBJZG5C2ynH4cFRUnr
3RJPdhhtKRrXo8I5+rIqOmjm2MC1DLz76UrK6b9xAZqdKgB/1q3xo3TESGTro0GGHwvZeyMBS1+e
hKOAnKmlcA0h9SP/FiHVisX8mqEG8fq106n4G6nbbmhgPqxcV3sdSyotPOy0UrjdgafBDJ2GKsDq
X7NKiqtR0K/V3YBEEqKTT2zHhS2faM9KusCvnbBbPicGhfWIEkheqptyX44hMhylCjpdKLtRJXWg
S73TJDHx469RWPF/CQ7gS8+vr98vShtJEntjPoHGko53JiL9yv9s8ckjeuuB3rPg6LYuHzA4hrpr
s0Z2mH2c9ggWzQaGp+FlHa5P8Zk2aaik4EA3SDo1Rj6kpCt2J+k6G7cBd6aPjPl4zmIcIk2rbDAA
umriE6WHbXAiwnbNlHoBzp/90nagXZIccK6AyZb3NJBbJhOY3YmFS3RvawayFCnIhsEd7eFgKb6r
CPtY2ii5wygj5HDOQ558FaezE8E+ZIanjewBISmLKkGh9y9+5vebOf3DySk2kMT3AKW0Sr0zhA/q
0HpaeM1JLIM/KhbDYtF3k1uDMoozoDjxuN+vlOtj8lACgNgbr1Se65G3HUmTEvp5sKKWb3kcc7YV
5nSbmh7nmXtH20Z9SPlEJhn+KWGkQzt7TFkhKw5LHHyQnEQvkLhIW361x2t9kyE7cJ6a6E+zZS8c
lsyN8+jcusy+cbgzeBz+Du0A2aOfbdwgR2Bd3Dx3CYVCrydHSBC/g38kS4L6PDMDd3Bql0h1cnvW
IVWAzuCx5QqRzJFB1iJy6X1pwfxxg0R+vAJcUXFQI+Aagc5URJHSzWhiTTSeGl1/xrdVKYWy7PTv
sLNe+abTp7dvgBwPfV/6sUZPx3vjL0luLuNK1ZlcuOM8uF6DhrWYetLNZZTVkyFC37/VCPkOmtv7
tmPix/DcYZSCaD87n98SF/bYnuPc/LwBBsq4Mqb33mWsqV75eTLjD5+RPY5rcETYWSp2jl0G8RWq
tU7DQeO+lWBU+jJ/hWZKw/WSpcRN3sjMlgJbJxN07EgkgWnW3IgbMj0yq3kYlnF3htKWgrEKGG39
XTRAI0ij/K8cv0tUrgx2mKYZugoyVEbOHTxyJWvB7RGNFfONh4iuvHbzNEplq6yRi5pSuZgMK/+x
JWu1kBDROhS4L0uu7WcSdNN+ZSEOwhWyvksOKucPQvjWuRBg8Bmerhyi2B6p+Jjhg4lAJgMwzKvw
kyD1KJf1d3d9ExLijLbXW1Cja7TVsbWDf4c9kVYNMCpzUOhPCugmxJORCgdRRBlav+Hy87RAq56c
VDZIW8dwh4HZUzFA+D38gtUIiIVJKLNQMC4m3PTH8wL3n5RrNYlrVlvvPrbdJRHFrmLeDTNh3rAe
9y8bLCPv3aYIH8NYS3aZGtWveJDMDQk9uLGS2YlqtF+MrA15q1z/z94ooCaYv2a9AFD/GhLlYE1O
+hUAJGoSGxL0vkFtep2lacBfKrLkU0v9AZ67voM7/BTC3/7IyQMJAyUNf4LlSg1r2Bcjid5DcwlV
IzeOG6yff0E5+yy4Ig2vcA9BJHOHIUOzcXSPgXgUSINx0B6KlAqF9JGC+Twn3fh76tsOSjuxOzXU
0AldHWC+v2EgrcjMk/YwaUJOw3YgDdCTWPmVSaI+dTJFdU3DMrbkWT5JXCmg3FAevgTfwWwb5H8e
cuXg+RLTQ9ONwRefMK6DrbTyGEeZZktDs0aM1a4m9fDy3I+YXkZb2ENlrWgwmJI7cCsNDMclzmSQ
iyaouzC2M6dcnGuMs51ZQsDlDiWHPUcZ7eXhEpnUKlORbKIDgjv0WDePH7zbDKisydM2uBExyNS4
sVNtYxhW9rQh08b1P09y9pP9FMlPDdWyIE8xlYCOds86bMDTwdHbfccsb1CCxh9NS5iBeU6DnR5a
iYij93xAyKvuIC8ziz8NSNEC2JTRtI1X8tuWORAegYzygnhJHMpH6cpZPIz5ZGmPJtsbHwHJqN4I
Z6TvrLkScTNyRk9MPy5H2HnJ0w/n1gFGEmDyOsqH8haPkuihuzUsyHrXWA6anNsUDY5cztRicpsO
eufR5BSOXmlMGa4Ai0Tt7jG/5dFzx8iMb1+2tH7An7AihiDiqCO+6oBcSiB/OaxvKM1yhjP7bRc2
oEgM3wrYb2T2IsWWBoyMsx9y/Epwg6NkZgHxekQqf3CPvWdckisZF/zW8ZCyZ8vupDCGVz19b4jB
7heDZDDC7mHqkQjZ2UlZ5vH6G7WbqkBFGpCzsOrw/gDLi2HknewZKKrkaJ7fGLWMOkcJjXKO6nmo
+UYyR3cIk1T4leR1ZTRA3vWajbffLeLt9zBA+EwMCeQicqmf7xftAnVgmPGHFybnEXMlgWkoE2bG
MDTiCc+vvkeop1Xzu+pUkK4P52pYLCaE1mPA3WSu8yxNuy2chOq3JSP0/kSieua1GjHydiXboxGI
EkfrnHihrnK2xW6kWDqJcQgxU+Z0W6EYLluqWINxsQDIcvv/CKc01qNg2+wbyKUoWmCjMOaZJxJo
9pApOMinsSbZjMTaJ8dYuXHaD0MYTjsHXHn5umZB78mUJiRYj62+8Pe9M66DTLZI7ivnBjRdAzm7
cdePFXuQNtXuwW1oJq0VoJTmkQWmlKZ55xi1nVFf5g4hakPNliuXZKf7e0LeEEAZRfDVGhMUMpgj
OKdxFwJnSDUCxzKabv8DmZ/8UfDuX9v3JHlZKlOLbAXb/PjczRMKbQ3QVVpqw4ircn8ERo6y0Fyx
v0hO2JqiEj0T9fvyKHrRvwA0lPtni4bcvw9jStxrYBAvm1lYBLJBPIIV/QYvpk1XJizbVHI+XDAG
4w38+In6wPzOlPX59nd5/+lROUV51SJjnGiVeRs442/Q8MrGrGwBCnNTcslfAKR4ETFGy48mFTES
UFp3aFoycg2//G1vNugg8GNvaqieN9e7J6lEtYgYepxWX35Lj2zPVjOknwAtQ8PM19ny+wPMNPZY
a0Ubje+e8XKv256Z3iNGKyROvXdasALZHTwijXEY4OYmoauhIC994wx0RcfKYfQzOEgneNoO3Ahd
9eOPxJ1yogjcuVkCUURkelyY/Ihg6ONrePWwpQLKqthLLxfAD5bfw8NKhCOJ+PGpcdmUYVjMQGle
hpu6SL77U7V5vhz59PyeixUAyAthpuxXnS/v0HQjm+KDv35eqpcYDL4cLbXM13cAJgMUBcM/rT8M
c6SOX3wiKN9uUE5MLpbM8c208PO2iH9IzjJmH1yPxqoceTpWUUr1+sT+VFKsDMPrpWIyhZTZk+tW
TFcYEYgkmBSCZBsLus+D1fHLI4Nats6Y2WKWvB9RA9eUfvZuEON3LpDpgLzplulpHF42PZKJsB1L
kepbGdQgzcx0sDiwC5Ijw245HW8l1PYjP2d1zyzMRkfgcRGhw8oklIhkK2itPSGMZh4vg6MyA22+
DKNb3AyIOVu+Yb1knwFUfYPNMSrjhLPawm2fxVi1cTn5YLqsL+YhiZiYsQjN0g4tDkudmbmVYre+
T7Xs+yPsZZ5PawRSwvggZMwEUniOjl4O1a39PWZHzJGMaHg4PnHR5cAk8yvswdVxKMkNc8dNgIpc
/8uHOBu95O3kqMalwOhsdsAksw9fZEr9rqjWFRdOA2EJjMUrgAVX5sJYBZgKpZYss+PTbWfh/UxI
vXAYAOwNQvbBH2a0WCWZhSfjTDcgxfcnonqEtgYaBfDhYxl0MFrbr1A/yZvjfUmHjAhh/LvP/wU1
GmsSnXCYrc7wBS46qHaLVKER8O8WZzGZrN99ZH8FcBWFP5JryQ9CFE6pSzDdJ4wRApGKE7OGNOt5
ucEa1yFFnmVDlK1zaNIyuAbAz++DMVELwhsXcElZAPCN2WBSQVYvvvzXJCZhcpuweRQAf7By+20D
oqty4iQ2GeqjAESiX3QInghj55CtI0AuKWHqHoD1aCbHW7SN8pVCGYA3wHpEX5sazLOblyL2H7+b
9PTbEzRR4UkaJqEbpdvxqk6xP39tMpDpM2mfaI59Lob/ZgxyKRNPgXHWahZAVCSDMrEn12JsE4db
LGYWCbjtwKpjm8Hrjky+ituKzAxBr6QzQh7OrIczKZk+hsHFhWF+FIF2thA7BrsZxunMjc4v7tqS
eQK7M0iPQ/LYGQAwAURsYVsRFJ2QO9kk5914XWIQWZ4I9Jm9AhKLpT6koGI0t8U2v1ACGWIJTQSf
8tgR+mmWYxc0FkMeOyeolUsuUgIuCD7QA3W/Vo/GJhiCtE6a6HYhqJpzvTPIGwebgZ75iNZysUhX
oOmXK2MFyYURGdlDFmDTBRgIDSx+K/91hQz5lMFnSI7XFOKqtxEr8bQugPjbBS2mfQUxXiHyJZkF
+2HXxB/eAnNDsUCiyULdBd0iMMZPVABFbeoIRAnryAlEn3uIv0iN2fVupHqTX4laoEUcxqUAFWQO
BBYR6FwGWbA9c2WYXbx9c6GIYkogAZgjUnlkxXF6LV+QXYKu4TeBGRMpAmyctdZ50RK4uxoL5+MF
Y6W1EOOIgUq39M2ksbJbM2H4A7UNeHdjs/im/qXyalQ6wqa6qhaEqzBWiIpXYjYQH4jstOUdLoJ7
Bzoq7Pc07OhQCbRkRB5LCwKqn1yiAdw4kelBHT27SWIpAcGZALD4AghgbD8w49pz046D8+vEK9GY
MXQC3LykhXFHz+XteFsYqrWCi+NXvpT46jVMfWYntM48IGxcuGN89dR0xDjg6oYBAPa9oLABc+7m
qjR7k2QhxwmaYavXTAAqVhDd4fnsE7ty/dhkbFNSfDFsm6TynkV2KmIOBQ+5OwZ6k6G0smwLuw/j
gby2GJq1oMjaHVbfCOCWuLh/Pyv+xMhDIdzrdynyd9iFAfMH8RxjUlkhLRH0GVpkjXygcRd+Wwvr
1QX4999USEoTQZg1081hfCEmd1Mo8AbvtbbdbGSeSzQ2XFiFMgihILwxqJ14QmhjRsgO+NQrHr8V
+glmPGPqMVNlc1d/PgR9btomVAyrFWTfdcH4icvHRMhNyaPBC9MLkwYeL+DJNiQuuKwwUokxtZLj
xjOhzkVFUBdobkxd8enIvvGKI2CBKDrjgX171LwMx7xbm2aBH6tfMWkLgh1F1ESyO+ZhiaxItp8e
xREB1UT+MQ/ybukKImEXVMQcrjcrsbDPBu9IRLR9+QtpREjNhWWW3RCTzU4WOwtGN+GrzqHKZPRI
1MOA+neX4ERUVTj1uBtj/GqkWZAHmnJ9+CluLstdJOrzec/noRKe7w1R6l+MF3KsfNYfWCHqbsVi
AT8UJHWOspamqKwBkN4iiYBU7xvRWTWk6pOZFa00Iwt2XcpzgGbyOtgoU5OARpE2QM4HnKCIis3Q
t9i6CKm97YFzMC1yya68poa5isbzwZMjmAlWwweGVWQUYCmjMXAYQM4crzyBpovSHW0skhs3QlDE
+mUQtu9viNITe8smdGgMOKwSE+o8RwfA/sUzDAwHRamgDIzvFK0js8pJvFDbyS2fw4d2k1cETi++
l0TYLg3bHYuSMEVeQXAfbBP1l0/BY6IoJLd+xT41bM7IUnGFyAS+qVPytlTnfCNxoI7Ol4qJnY4q
+e3DfxkH8n1uS52LYKzPLFT87FjDeDAe5r+Ze5wPZs2965BdBJQwr3BYBrIMTf6K6vNQzExGT0u7
YqfWFCqfp1PM3RUTZTgvODOp1PYibHRKeqU5ujFd0SKECeEbgsYPV1VsnDTAIZGZK04tkiEqlpoZ
jjr7R0c77qRzZhYwKhLQyTMPpTldscXrfHJIQnY7a9Q4ZAU6bKlci/q0IJ2NooyzqSF4CGX/KnVH
4JCMx6AZ4VsuCy04LwT3iF8z5frDCzs8cKUUSAKcGv8Mi5+cQ0VfPqhR5cnVFySPCNCRd//Ujz67
FWFeBHijLxZTse4p/se7+ylFfbhJB6SZs3HfxSkEtI1ZrRTjzhZnuOhuRhkP8/sbYVdQF5SHZ53U
inwLbYjakO2fxaBBhpO/x3g5Nn3+iZ69ZZA7pPRz2hAicpZiuC3v4mp3/+YJA4aizXE+D6QCYuHz
2y4YbEV6wKANyuOzOLDjIrJQd6ibOVba2ywHJknpr0ESYeWXyOoiLWCHxzoSvRHOfuxyoevAR5ac
ee/RrDKsAtPkfSfL1iCkVGzBoO0KKvVxfL0A9pOoQZwm6o2YnYqnp5dn+jQ/acSU+OQC4eGsMRPB
aAY4cUJ8MKqp7g2GMqjRnSkAxkGf1ieKq2rkSsjLlsgtEEGUFmXjSA+K6XXdkgenohBnD2w2Q8Ln
zecUri1AMl4U4RclWLpUFyB2d/tzh70zEwXJuvabLu/Lcl4dCsOe0XHqjOOBigiYRIRsFFK1VkEo
TOS279SrfzLsaw84MUdCHvGyBqtu/O890Brys4WPBP6d2aO9IjvofeGNaKeLa1A/pxKsl/NFhKVM
pfNoOZyDZbUPF/21dH4jWVgBw0BH3KHlU2TK+3RdbcmliJLo35Z5xxyYrrlqk+tpzILboYKq/PZq
94cW6zcQEDhHBkZKauz5Jfzgld+g0GgF9jeY4v8nqobBMamv7NtL/ySLEQsGCWTqkhAewj7i2+Rz
4T0jiMrmaRn9z1E9xJkgxtlqhrBpGLP6MtJ8ZabNShSGIGizkd+wZwusZUyUIBgfBX0Rl2i9EFO1
FoMw2P4zU4musAaL0ckcynagLP9qyqz121QBC/ePrb4qt9oCM7XdIi1BwPANQercj/v2gU5A1VNv
5KFxX9KbuLKdemTXz6uIDe0IvMXEDcoqPhwL+YhqEuh/KaXhCL28VeF80bfLpZjKkYdCETx7HMib
iL5v57nsnZZt5ObL9PSNuSe/i9ZVqG85MEQc0eAh1hskpE4GF5zDLFcikRoFUbpmVul9yu+dD6AB
bQm2wy5VdIByvi8Ppy9aZjqTHKLgi7gpQpNGTCgD85gy6t6oWscKZRB8kRhZgbVeVHkEi0G/wakz
qUzEW/OLHhM1mdNa8DJCSwuGfnCBcRJMmyYsIxS/ZWT2azqbvWezdbZiHUy9JRDy2Gsuk/kNZ5ip
dy7BdnPD0c9/9BMDZw0KnDovAsHXXw4IlL3aaV3/jZhGVUxzZlbFYuK6yKdnevTV2vLGhT4t2h+Z
zh7H+9EM7ZJQ6XCphMDoLYYnYQ0XY2cu2yFbEBnkzI3miQifuGjtUsjQpQXNHmHwJ4oDmY8saXxg
0lD6iK09ZVzA6vKIKeLpLb7mlhE+6YmDcMlF4tqfQSjQq6kbIQ2COjwDV2w5Ui/0ep9wYUPYU5rb
qAYMCeUnk5F+9hAm3pbzHi4SnNoCS38gKoKOIlPNNdgn3Fu7Eto0Ifs+zuTt0BmgCsxza0Y6/yxD
BELxaEIiWfniHgfr5Z1JHQZoa0QoQj7n6RtY4/eUoXpIzs37EdlyicIrEO3rqUfZruKMw6KAtnBG
i8stzRA3FU97SxuvLhv6SP5z7lMx18wgUnZI+4lgdU3vO/ssi2im7YLODDw4lzlOimYXgLbEQMUv
c6ksyX7gfTBkyAEkvZ5+DaiP6K/wPGbLFbwM9o/fyme0844qbb5cZuhGcucTG3gZrnYAkMfjEeUe
5lMMH+VCtuWh+7vT6WnN+162DUu1vcb/9+SYDV4l8VjBg9gz91hvjwxYqL1yFWgN+bYva1b4+I30
u1grSuVwte8eFzefYuM4olcHjGeqLGeY0Vh7G8PBsV4eE2HhWOxvkwzHB6kJVmWrglocrc60NPQ8
HHxcKkam/quZDzfvzZM29uEoBtM7FGj2MLncAcSRyXS+Zeen3IcngfMDp22cZYe5CJzxMwMTTsHY
1+DhQWrePlNys+BSIEHcLoJrSJ2AfaG34sFMxJPyTliwHsJWZhNe567kKP76DrlnCXZfZHqxP3YE
HK9Pa+TY647XfkPLQMTO2unjjL7/y0iO7pexCzxNI3vGQxb8LeuBuWSxPL0RMnTlEXzR4ApdfXU4
sYQQY+Inc6N9HTJSIR9ZBMVFNue6s9eFkHmOvX4tnFgfQhpeDr44nnvDjPd8D8MS9zGPbIT0ZHpi
VzAbyUaaEcygeEDafxtTuTno3k3eg956lf9OLK6PuCofL1HN9Rg7XXD3j8fPFv+Vx2olFxdx8pYp
rbW/Fb09FkywAnSnMW/J/U7i9X2xDvKnJW5FwXNmFc57BaHdMvMOYzPwLYctZ2+rYfGIXbjH24wU
l0kCJnFGMIg/OLfy/ar7o3y6RG/MGBJaFM2pTy3UsECIO0opYJGFzHrgv5TVIlKDYpTmAdcqKABN
EMcNhcSGMMCVpVCWn9EmBQdpzyDwz9g6IIXdbITnC50T5SF9Jaq7UOQEwFUwPOYANVtioGbcCUj2
EQ0WZl7ILtI/SfsmuO8PO23qCqyepGmMp1/mpz532C9AExks8UvLSOKDJUZvke6wskm5Y99iXMcH
D6ennClWGMMN+k16KPAHrTEm7QhWCj0fOkKsCS+oBiankuVkVuhZGcdL2AXVNRcB2OEyFjjCewCE
3h3wn8xGq/crGOeTyo7YVUUUO51JcaK7HbJqqR5dBKoff0AsKd0B7fCCDZNaMap7e0tpSYeR2owO
F1Xh2xTzS0Q8YQsaRMNApYlxniS+xY3HnY968+45g7Vye7i7iIRkVqcov1ZgBvlaDMIR0xSFqWfI
GOXtGLnGxfDzHVOxwS1suns+s+h7PCaDXY+8xIOwrzUavHAzzee0lhu0pxeAA6wwJO4MtMkI1MIX
YGG0MmzmeCVLqEOuKXeYRiQHsqJy1+isOEYph1NzJTJwwUCBORBRMU+6XNAzYPTmd1IM0+iuiBme
EipKS844h56CffVDODBYSAsYQmN/E8MvZHP3Ab5w5X7e/k4mTAiefgIRkKd5zm4Y5PAOCg+TtYNs
3xFX/tegbocpDhpT5l9Ps/jxnDlO4225YUwC7wcxDHljxOCJ0WXQCeAFhn0BXCpjuk7swiJ/GdmM
QIucfyjL4M2HpFJn+Yt2fVWVgFeEo/wz94fPM6DCW6jJowtebo78EuTpQNgrnCZtOpseskY65tWK
gW2jLfMuoDcBYujW0t/helqcGYC9YQUaYFYq57UtoBrWARnhJ0aAmuNiXhC0cWLlgcsUJa0xhi4b
N/cfAXBkyyEZMw15Wm4akoM3DbeMk3N+3dB9UsmM0QGDJFHJDaIbPBzUcsgcAIGIP2J19yLFRqT4
jeLKS6Zv2YbbLzfV8b0pXNAbiAa+QBQP7eUcGhOzN3p8h6gg4FQkiYgNEREyEGFjrLWg9Fiq02yq
LQDJ4QE8eorJaAWMFQx32iFnvQi9O50ewBXoG/PHwXN/Mkfo5SV+ojk+5++FFKV7Ei1dw+uDdnJd
lsuyNu/rdvJeXv2isfQ9EoX2EyII02ElDdCAU4LtW4xles2vGj9oeNUP/TPmaCLXfnH7A5PffqRf
fWYsPghMKrM3zIKwFcqDWQnJsGguJVCuwocb/I2PHwNaSGQFQCI/UCy0zI0xazybjGbRXUxCL46I
SKHKftvt2y5PKhUPJpyhcIJWeOvyoLn6LQKLOnylKB29auh9jPCFoZ6IEDBnmWr1jXniseueKEg4
BrADujfZH52+YE+KR3XIlzP0BGpIYaGQGDF/Xy35DLeA+hdy79L5+kGev97251A6sCAd9gTgFJzq
8IErA7LuJ20sg4RJp4yvC0JPmk0xy5zPqjp+seGJhMihgLxfxLkNDt1zkhJhR0SkzG3NZ7X/UCzg
lABFnlsuSr4dKGoQgY4q7EUkGND+MWxlrrTmGJPbP9KUTbVDsliKLNbvwTirU/7KtGDyL/keavL4
HmUbmc0i0JeQ/mA4HoucPexJHYH6xCTpChB5HJAqKpJNumkDCdxNvzKxQUDFPDjFCnjy+nc/NWA/
hjU8UkdW/VS9+t1jltOcIHhJnb63xDwhjIq9mYOJVWLmh0K9CX9/9V4v74MLqFhIT3s8ckFb0poY
RmZr9jL6SnL7r72bpjEdNUIPPDGd2YZM86HJrZ2Wc48pzDQOEPGwYjQDPXkaoO/yEdhLFqamxlU9
bHQ41M2S1JElPkjlFxUFikweG0FE5dEQvGb3jT5/lU6zZo12I2rehhjau69vJRJ38JDfp8+fDuQx
t14/g70CJ7bWTt+1DrF1qB/28Gt9tqi+YJuxtN1fVgn/ifn/uW0m+oJf+g66YHB6z0bIHjgSNtnv
dX/ncDzcIIhQ5qH8nn/X7u2skYOrUduQzYqacEr7LFUmn65G+z+efWvMo+pCQ1XOW8RXsIVyKS4t
wqLfAVvTz2CS/Rnn4fI704/qIl1CB3EFK4rIxWiV4bZDbrW4SryyMhvvERAgdhzvm7H1aIAHCv/h
4vpXdveb/Vw2X3eAevPOcWsXfjkfUQvMtZmGnW7R/WId08W7ADiQcDH+IG3jj9Xk81Otm3PtdWi5
rbGd5pPbNaSkIujJQqHht4dkkiX2mOftkIfP8D3HIMwVuqNyNgACsaSa1GOOsa5BAuF3Cve5ZvFi
IK04L6EPpGXNGqAz6Fy0aFNut2esCMU8vA+0vpqVTBL7E9OUQ7lz8XA/0g8bTu0SyyE0VvJssJED
NahOeWopfDA1ZNjNNAfatRnrQcGwJAyDt3HH16VE4yhDL4DKmxPaHaC7mYisjA8SOOpgnl+2TNsg
2BKwSTnzdNWfeUmwabsd8ECSgXsEN9ej15rAaHYA7wPlRKXBF6m4KG3YVM5lN6UuSSrrMfqPpDNt
ThRrw/AvokqUza+yL4q70S9UTAyIIsoOv34ueurtemd6upMowjnPuVf/Ja9rrg07STyesfEHcvBe
De2GDaa85jOn387gPdBt4uU+Dl/xkbYynnEXaPhEWPInFBKozubQXz/kzpoqFZiDYrCWTrF0yFb9
FVmVL+HNKEcRz6jh2rFRxL/dZdy6qIma2eVPklhnT0WhORvJO/lhaY1RWIC0j6t4nmRBBIuZ2cmR
pZvVH9Ut4Wj1OBx95gZopXxGnczYYWcflGhGdGUCgfdexOsZMJSbG2jFXeXtvS+fc5bYUm2fsRVo
qhPNdORJueAJ5VUTCP8JhOg0RKa26/DniMYcPIT9pAYQQXeG2G+frqKPQZfSqkY7QiTYzP4OVG/z
WHsn8Q8ZcTPds4NohZtHYaXBeld8M2mX/EF58HaUoOhdIgIqdEo97o7MFldboICthOOlWsxOL6M9
qla/JEGjPshBAWq0ingQZiwQn1Vq3BAurnLsLNVg9qPeRfZQLKAKE0g5dQc0E90Yi4WuA4k3UgUS
nj4Tgx1/JhvPudmUB8Jlmw3EwhS1GfHprL5w1LnxL/6bv0eA6fMA85mLes/jkQXKCoeT/wmzBM7q
bjUHFae/Qdhed2GwmHc6hGGS7CWwEvNldzaTwKSyee9ctrSgRWrkB4ynU0Imc/zU1ycC4cwjQ5qh
RQaKmnyGOtCIn1up1ssvbEz22Nyafb3GMWqJ8ehz/Z1uhWBMjyav0eFe5peKyeMUga0hET49PfDg
7kBppAu1A075p055ba1X5obRIhZ7k1qkd/nyK/Ea2saEfS/ZT1u5Tngb5E98rP7EMM7ZJujJD6C0
rAwIITv0+wG90dQmWIgJgjEImSg6uoKklSMbNp1Idq+68hhVthLtDnU2mHnHPigtVSD++Dehaous
KEIi2dkpxGU2q63Hsnxti5OIgItz+bIKESOiniRYu8RibU87e8Kc5T5Uc+KWFjw2fUPcKm66HS5S
QGQTDG7u41odsbE5JCbrqk2ftcft1+vKLnPn3uOLoXL9ufY+Abj6J5jZ0hRjAiQq9K1RQdNtuJEr
M3Xu+2jH73NX9Ypv1ZsQMIole9rgpxmtOHQK2tzxwTev/hfBpy/fEpaX5vg+Ik8g2JY0Xl2+KAwo
b5v5cAzsRFeN5YcpE2fMLuElIdtxhQ3Xi96u6QizqptZvIj2z25E4V/e/Qujhrjrvh4njm+zG2HG
XyA55HP9Pb7y8P6DD8MVcU3JnkKW3owJpvcPsscTswVcPUxSo7rC/usIHxetI6zr0yFeH5iIyXd7
Q6w99qTrUUOqrFi+sOlgrexJt1fXE2zMZ6aZ85RYQ3PqdzZzLieO1Occg8aeqrgK2knbchpgcOUo
UXWsuQtxPqYfik9HPPZGbYkXedlxQxAF71YQqzYpXxXhKw2K5lFJw+Qqc4wGX2b4pCjM48/AIBDG
LDk6L3MiMNiW0PxSmYZAaSymIRvxwKEVbdpYUhd/zcy5rYAIWAjE6I2ElGUN99v9x0XbGYiX2aYx
ed0E3cGdM7Z9d3+DJ27Apk9z8+VjfEAKjp/tgM1gkUBh4bNEwuEkHtUdRJ1cmm3qky+3/fw+kAIP
Vj5ZTUpneK+Kp1dGoYYvaeJq8jaNqFMN572p9RbqXmTK1RDe5wi0dSEj9stqsPWWzqw1xMmyJLoz
9wtWP9GW+VPBFJBdZmaOGX6KVNHiTc8Ghz9qYNSCBpQeQQHQK8Pbx0iOrdHvBcJobpj8yHpVTVxN
TKalq9qlVf601iHB7osq2cOnh3xDe5vyWvyFHE9N+OrR7qkPaP3gbbJAZpMnzNxiUjYzqrCULeTW
QT0L1mgh/fg1+ZrjriFid3jZWDBNHrCUZEqCteglyEa2ejc/jomABLRpQDkI9H5le8DMCM6bHqc/
yg8qxJzYkf2T4zNLHlvAxwDo5yjhfgIeNELkOxOhVWYxWT8M0byv+9q+T42aS/Wdfk/I1dTGi8mi
wyGG4xcS03vASaX5k77e9JPwEzT6Qhfx/vnRXxQnjkPvYn4RwDaD9/d93975u2xsLaq64O6Kf6ij
Y3IT93PutsoZwdQ7LkrMRS4CNyc7F1uZuQpyuN/3xvM4t2NCUutrz74ge6yI7GXfPO2mZFR+jCPV
Rf3wdV8XqxSUOcjWxMONa8cHbZPqlTyHaG2dW2mw038Sc/ZHlqLzCF88WjzwhPnAV7BdcUQ9s83w
u1IKRRxhVw6ojDHRVno55KUJv4WIeZ+cCos6d87pHfYLVEOo07P2qHAKYelkQBA5SU5oO1mASEW0
kE0IYUhDAhH0p1tYbEThOIATwnBV1/21Jq9+BeSr/rJ1cNqvy534Vx0z3Jc84jipr0BKbCJWrMd7
MB3QIc5LmO5vgJ//FreS79PFDvJ37giCiTH5AA/Fbw/jzqH92IpKgpxJi8QUhB7eHBcNWAkcjMGb
VN2XjUIYUvS1ZKEcK1je470DPmqf3zQ4Y/UAeURlgUoJmYWCHyzVOZRhRzq3nhjiGnzNFxnRYJGn
oMbQ8+PbLfbPtcKZdaV5ohF/q2HFiCtb0B/SX33XsVpU+/e6xSPGk8jhZA86jpw3wPY805nLtfc6
4eNV/NZ8Ckum83cDIV6hgefZ2/Xe4/sdPMlLQk0Hc/enxKOIFYPPJHW7wim+8LSlyIJh7GM7nIcg
yWuSZ15Qfr1bp6h5CGs2ZZXo8UVEaBpu05+UvTN1pr0zereIVYQBEtHuGNHTxthF0AdoWemRjp5Y
7OINNFiqBuB+6sRSeiP/2Knoz5lkWOKJBK4MBQxq7uqvwygdgp4vaqKJTAmBVLbQSRYxiR4GyDba
K5pHPml/SgBst60QvYICQohzA4rAfwY0PbTIEHvetF6/lugHmmYaZIThMaXfwzfDaMNGJ6mgSu/L
0xYcYYefvCVYczoapAr2CGJ2EbUYqk2vxXIgqjZxZB+Dg8hULdyyhkj8ZV0CWSVr+zw1Wt9vXy6i
svK5zGVbesCCKBc2U93jaJ4sW3nJKeDxpnzTm8Ws8amRT8CSAWhbpEBVbvX3/fOL02jFZJwSkoV8
UUZAUx3UoODcLlrAVOCREDHc8tN03zUuVye75pLN0Z6dTtZzZmXJmkq+cnkVhHjpIJlTD41qxXlN
s0XV1pbxd0N8I8Nj5ikcMEoDLwK4fze3S85bq7v5tvCJehnS7BCPOeBzL/stH7dgNWyaM+Mzgds4
DZ2NSkfk/9UAaasEKCLqLAy0QkgAIhBWnVPuOvJDyQzeYKcDtnjexhCYUSDFoizAfSDZvnNzOUnh
fupvsXDi6XlKF5mfPZwaUdam+2x4EsNS01+TdZF8yx2Os3g0CLYrCWSh4kKMWVucraYEvS+UKsSU
8jQeoPKH8YNDWf3QRuQmZdDg4/YaUo0dzpI4I8KctP1bObVG/tOu22U88wcnbBUdegdH2JQlco6E
kwILo2F44Qzq4wR50h1w024qCeokd3EhX1hSg26mWxRfa71+wQH1wPFTBIOK1kRapsAxCHGSisVg
w0fVtA5yfxa0nlTCej25xjsdDSMYYZo4HVAFx6o7lREOZ9nyYwJKVuNb8PrBoLqFGpmsXQ/yihPR
eGfYakMZ0OpzHVIO/7GB8ZCfJvjEEt6PLANY86ovKOnnb/r7WEkIrv8EdMBfpARmK3V2s3yVcYLu
QomUsxTFcU7y44dEcFRTVqv4amgZ4zvrLFg40GqFrGdz+mYtxK/zMp+PYP5B6x0a3Gmz+BvCXsKH
Ob0hFwclUEtPFgdjdBHymSHQMvPXulGcD15BMvGmeKDWr5/ee2F+x/35S2cB8pmDlHr0KKWpqcGD
1OJByL6FobHkdUboWanD/7UYGJ9blo4Zln0OBp8LNttJ6Rd5IDfUduA7spLLwP5PEtCbo2Wu6379
XM6KS5Oi23mg6gRBfHQ/I3mPsK1cV/NtOyXnFd1Ytm3n8OjBm8geFAGo44wey7OZeEipEFsiLOvd
+WAmcz/6eNP2S9KQdDF2zwb7BRTCBe43wydoUUYypXb7Mj1n/V/3CR7MRw3npeKN1XVmz8VQQ/tM
mDGuZyYQGwExJ5rpibVBvvGRIBJplhzVnOKiYv34mBpGPJLNB++B93z+la8Ri5A+/BJdmcBM6paQ
lxVLbbJqmAbnX9HrMhmPAZAPS95pQrlGuQOdbE10nG3YfKdUwUSAWIhS4jAZjdWGEOszoLs6Xvfs
K8wkCaE80qbQxpTdlGOaeEk0f8J8Q8xDMZ5BPyh0JsbjYXGYJPG8kwhZJ0DrveFWVvk4wJoZ7djb
ZeeuuD2gQRtOBXzweIkikg8kug4QcrrTeOxpwZHB9RSEo3ISl/xIQlkFvczd9rqriRDgA4kM8jci
eenRH9uK+uQKekAHE7y2fXp/VxdEOUig0T8JxAUsOce8af+ZkFeIVJjcrvtvv28OMnU0UzYQqBv8
UYt6p2g0YNukFBeZEzOEk933Qk54ziun5csyAlgIju1N5WHV2ndt3R8Bo2BJBhZfE/X+ZK8+j+Lg
VYXeAuCSR6/QhUS2T1J8zxR2sWWROMppuHTfYxsw1+PZG+Xv4zcvlhVUdxRGMmPcrpaUxXSq6NLj
MMf49x5fRfYLp9VMwpwjJPWFyXJUukyNCVOkYNZfNfFK7OwZFmRCF0hzf5gzZLc8Bpif2HpSs+Sa
aVToyBdQXG61orPnypyBLEjJz+yJbp9eAWk/4aPljemOV+FMoi2VnoHG2qVMUdYqZkhcVSsC9pEm
Ip4lPv1gyt6pJlojX5zPjzX7xL9YCl7dWQtfixNC0SdRg4fYVZf8a7edA2EoeyLG0STMgPgQ8ril
cep0jgYG0qViUcqo7r9RvrG/QMzx2D2oWOuY59INAs+RZXvZcvI70mitM6AFGbUm6PZmjiGf1VFj
O8qFm5pIEOZuDa3YOLjCYpDIOZ5oUThZO5Rsf5zKWCUnlAf8cTLcIfN3KHPhhJi36yeH+0lrAQhQ
AoBuUPcINBh7kXYY2m3hL/UF1Ejlgr383RMLl0eLlfBc3AmaQg1AIv3LhA3tSyMrGSN4sDzxo3+T
s55ZaMNM7o7/dZ0j1TRqQfmPEBpoTlYz0Xn3rnrka0BVoM1KfJmyXv7mE6tcaxJH53thfl68tuqy
Y93AikJcA5rP1xtlMFkDOBxQofmkpP8xc28afHQd27zgPmNnGIHIfYYk8l9MLRuWuotu6h6KcEHp
K0btEIsoMzzp9fPcipt12nvdP3d+8H5jONklkj8kHuQy3zNRzTrjCpTImB9MW5LRTH9f4KwQGjm+
CY4JbPkvF5oZzo45+gEiVYxj5ZwjXuFN0E2IDRboTSevZdBakiWX7YlhXCvH9I83QGzjzGOnEDBH
CoRdbD/AMT1zWjw1nzxOGs29lA2ZLdzh+1tsz1QidWx0fI4XWjNYZVispcoXaoO76T4z5n/DMZkb
CDA/0wdWWi/VggmTyxzt2uufFFnl7HP/KdWN3LjSyxVRe+ZGnIYDqce8aFMWqP4rPQL2UrDup/Pa
C92OCL9Ptpu3qdmiz4pVfyiM8q+GXWDjM2cInsjng/ry2IuJsKQpJNqoYDmJga0efeIg2Gxl6LmF
6Ab79xH1VvAn7OPKkrqeIeGwYrzk1YwQ8seRV/0BVZzve+WSS24muZ3oqy+rwUJ2EqKxGE6TXM7a
ioTC573hVRUfe5twnLAS432yEblVJD5xbBEn/IOGrBvb/2oUe4DeQvYt9rwLC+hq73b+nvP+QuIA
gwJEI5d08VFoBCxve+ZileiD7rR/XPIbMggilmvi1wZHahGJvPCDcThNnJacYKQGPmF2zGdledlj
fJPU4N1Y2/fpAewh6+scPetXLFjrU3LsdEi96ajoTXGNglf08m9rlNJxrhrYYke/4cuM32E2WNHP
oHGEwshkt8USDSQDVAbAKyo+1qM/ddlQZaP/FL67sFTrsti6MXJMsDcVhI6lK1jf9cW28bdryVhT
64rMYSxMJjbWnG9mSPComjFmW3LYVBqoWEz8CNESHVmCExMdiA9RDQhFGwjjuzE/va8Zqtkbf75m
g1TNSvFwb+YH8R4S8SastsLHhvHRs5gcgfWoraHsbhiveHetCB9aALOPIqMO5bE95xy+K1n9HdEo
i/WEkMH73Kw/3+Ii94jsYH2C0l2IfsKHIkgkAs+u4jikPrwt35Px/ZYvP4e71z9MuM/YnNBATy6l
2eA3hR/F7Ek7U+/xF6CrOCQb1XzvVmgYeAXJx3w/SGE3iucyTcO6WaJSvB+4f+oVmbb07NBFrEkG
1yT57eQlws2Zo72Cn9HELJsPBAaqHrenn3XR/PRw0CNmLoAzpt/B6RGk4b5eEqe4SMLHQdDrUQqW
vM3bVu6CLQ1R17k+na4elCoQrTRsWVrH+F74XRyn80Vt1GQFIpcMetGg1vgRNOTtmSBOfePH7nqW
OWuZRFJ4nO4KT5YSN1vbe/Kp9WwJpNQgbyJJWTO7hXa2t1z5/JaEvGUuy4bJdhEdOaDokzFb+rGR
HqZ8rXaq7E6kxUyzbnx+h8Ti2pFdjDNsfF5GlaippBjuV5pbkP3xuWTSqmT5EzifYMuaGU8OetSQ
LdaFSTY9GU4E9hGL0ZvYLRdWjFjN4RXymGZsPQvNwDQ+H5ODu5kDQ9XuJUglAxqbQw1QJebDkAYp
SIa7tQ9fyF++69nyWl/6g7ho1jyKdx1KXMfH3oTlQuW+5IhtTbQ1wZGosjVyCEWiBhcv68r1ucOW
Hsk1sMIrhgUCxQcjweymv+JVKE1coqqRsepqZQ5B+kvuRWRnzxMDREM8LLFVNvsBsL4pmSzhv9f2
hcotM+ewqRinzebjvSdGTVuINRkjKVkzHgikTSXxMDXDfcwO+3zzbwHhRgaY1xYix26Wh3C8taMz
2wSY33m/nY/1TluiF/fb6IyIC9mONN63jRUZBbpw/S346mOTowc1RmXWK7zGPRlXG8SlncKLExJz
jmeZE+MCVQWJc/BECoFnkFALdD/I7gzctOiGR+mQ4yBVUg54WulfMb6+xuA18lzh4MhRZXOr7AnJ
IIg8WeWrHgo82cOg4uWCC+LHYDlwr5T2mMSFsyqidbzOCQ4HQObweYxph2PjqdFIxwgLsuLyJA9v
MEI6ZngWd+xHkhtG5/4mdSj2IJTmJzJckxkRlwVFGAMHABsgp6u+sAosU5cU8wd5MySfYc0lUOkB
AGi+i/1LIpM0KTd1zhXJFw+e4wfhdq2RlDi03CjbcZKrJO6PYt381nOsDYsk20zfFqVZ7cP/wEih
IRgWyRchqvkl30xn/qu1RLp8OCtMjEGxKzp8ajOj8WBfkHAaFHezxyvP5+EW2OMTQ1sqhwmuGhRO
QpieuUyv7pTct/LshuxbQ25TWnNGP9mZKiuhtVLZSVU7LbnN7GQSPGVnKyVOo9hPMj/vmE8xx3Nl
1Y8NB1cuJ4RZtdZzd51dO79ETgNOSqApl4/wV1armrABeqV0tqiEWKHHrwiilthd7b2lo4IQPVqU
3bJzsVmdO1CO1Wcl+yWPv1sTr00AhKQXJMywWtrPkBD8jJp0WuYEoz7cN/J1RnMpsU1vKDHSiWBG
NKP4hOVclwGWENA1ZO8/4CgQjjANxoZwkuOAwP1u+SLeM3zOTFmxP535oqWWT6uyivUUD73NtPA4
8pl1RrOfX0diueeAtwXqq7C+7d8wb7mtglLHYAJmgV2EBawhG8KePO0ZUiZyYzhk4A7AOfQ9yg6Y
Xd7AmIuSlMRnWH/oU/VF0I6Ypge3zlYirkcGMzSOc7zJ10gln2lNHAxPcd+ELSMVgCIL4a0caKv0
a7skLId2lhsvBERSziwS1ZS31Qh0ue4/y2h9XwpH0ggmO6l2SyLp1tmXUAQRup5AAed6zsL+viI9
XWsYD0R2RrJ7KyAaGtLYhpTiQm8iEM1NPAHMZF5O/GxrPjaheEKpTtLD6+0JqwhxnMywQweYXcEp
R850Xcfo9zuW2jdB+p33bFD8I8thbNXOz9rKKqZVVyBW5a7ZMlrF5/hHiFNJRNDcoSe84jueMe+l
7rP9nnCwJaDvAQTF9oPBgLQY7fD+y74Ia42X2Hwv+MfhPlQyHfv1I4hLd9abs2jkS4r2O5OVxXzz
FO0IWBU9CrE7uNfDgmUX9BPuCix71QDA3BKL1zGRcaR7zB9yYgEtEz6S5k4B9tF7EJPwjE8pjGsD
hAD84iYIvnajTAWBW2sm7MvdNURqXZI/wmBufuTVkC2fb/J39PKxEq8spgnYRJhLqHcZLOcWSUh3
VIi8FfKiUtZ0Vticqd2B1LYqQNwWxMamX49pmgH8XAMG8hZIMl8LCMioWCEshtzuh/6hnyskkREG
2EKlljEsNdabfZNxA9csx006relYo+GWJ4aDV38d6jDrjtnrawp0Wu4a0AnaXRlgOBC2+p2kpmIH
BkOKjd4pOrT9iZ410AesdhGxSzhOyCWwR587/yU+Rz8TOKNjB8GFiqEmPG2ENUqeaobc3tRPejY7
zmAypNL0bG1RPHeVGSM9XAV86urr9gISGLxoviRoqIDw6xRDu5vDNnrRh/n1RktGdjeH6xujFtdH
RbjZOEqKIhk1NXsztZF54uSkV7toiKO/9PzwI+jcU75JDIuLnI5tsLpyZrhglCZYDDT6FzVavCzb
xUPWVcREsIQ/H+VHfNk1vBy3x+yzVirQ/fGGyjo/2sEOMgQqkMDJdwv0bnwX+gantcBIdqBdlRxI
FyaLi8FepdUmf5MpqDKKYiTyFR76Napu5iusTZolmz8Pl4czNVCn6fGGep3wYzPVTTBNmbxHEocc
lBwEUnDMRTDOP3vmBiilzI3hwQVbeNq9FgoYkT9GQR1cGYrC1xwOSYkcVVpOOZn/EsrCvRQz93JC
OWnSKgHtp/2cMOUZB5fg9bG1zuOuTiUSmQJEdLT58thO7z9DtcrzQFOLMbf7+XJn2nn2cpS7/yDw
Q65B7H8b2EhB3c9BiZQYquGjcIcdP3j8uANFSt6mPMtBHGucoYnEuruJuJmiL7y7yi6nwWs8qEnb
WnVhc1WiEQbnKZ6lkJ2GfizM9iTU8PjPC0ua6VCn55bYKDZRpLN0jwQY+g50znQ8IHPiTv++1yyj
GWkCkpFLRmSVQUZ6D7/QINIOTbSn0vnSV4kYrYc2tVhWEsLNLVnvDS3skJiQdNavQJlIrZAzXyL7
GnESmiEkDPxHKiHx0VxbmFPSZCnq6mx+YNNvI0ze1jMy5Dfta5aWMuJAG5CDQ7g7AssFJ9gPFAaZ
d5joKyZvSTV5tpvrRyVfhfFiBFn5CocP54VkhMGqt98fcxTwE2jzgK4ZLRQqgsByjFqbMo8zx3Vj
oEmcM0YhrET2aueMkO+roM+3qeQmd6uocNeArMznNMDjrrWFmtIKfdBgLbgtxiD35vo+CdxoVGTE
drdReHHZQUV2QS3IyxES694s+87uUjq0RkUOHyp3ckk3B1shgju0pe0dcsJrW2wBnBX1+od0nFVk
uEz0y5zy5P+HZxjFXK8UUwbmG/MnoE/wnZopyGHiRUZFbOOE7YUDhRORIKPSR8GZfJEjMKgMVmVu
fGU/ae0JjjaIHi4IpdXEbR5y/ndfflCAoNUT7IS1ulpwcLKG6ziUXmKP41fHRcZvtegPmQOXoGkG
aMQ4I/PsxvrjYcvVoqLG0c2IVJqO03tR8xCSbAmiYBRhxjRH+C97T3XlaPfh2/MqpHW0zg4Sgm2+
2pfNwXv/yZfIojuVGCR5ReyPglYW+Pr3w3sCiN1wl807s4pMFLMiZu/lsFGCGSjAuEs1f6TQorSi
+ZCkTLG0JuAViHT4Nppd03wKDsPghNyfCi1e2ZHlZsbjCXsQYV6wRBjN9DD0i2Dy9VSN+mvy8yiM
8Rt/fjoywZH2yuMrqMotK1ItXLpSpZ/VLli6ISE+xqMH+CO1+SCmjhST2mVzbkK0I8zX6mVm99Yb
3VANKRmTI4D781KIHs/zpLPuNFlidj5EyLDDCT3li7dZmKiaSgNoEbOoTtaYWQZ5EIX338c5W3e0
vlSmslNUO6I6zu3PsxXP7A8wiksXC0oPDIxG5r62NWAPsXMo+QjxRrU5t7u/1gLa561A97Nj3EHK
V3VQ7pF9HOfPxWvF3n+chMpu8sX6pZB9sacnm0oJDTkMpqF8SckagMeReCUCdacnWLUWkZRAzzAi
XSKRFvc1c0xRWm0g0FeHX/gEm/06yGdp21CjhzXsFwqV9IvyJJ6H82xP+s4O9+Yd/ZlsVbueCiAf
kePf5C9lI0SlQVkittS/ZK15mRPZaMA2BRcOiseZB8P0hBN8sk1ZNC6atqt4zd+i9Xn7fT+WbAi7
D7PklXu7An8ol5zm4YeQAmybIFk3Vk5TCNCZUywnEISTxdQXUc/u5DNCsIDNYMP3GH4mvU7AUXQh
zZs6DwVp81ZaapeX+063ME3vrx53NkSpTZPLXX9RgzrofUAslBlbiJWpw6Vz60x5sFg74m4WEtfL
i/mbFhZK14IY3VEN/bYzokO08+PU4o1BW0Qo8g0xAbxg48zWd14faYRhsWyWsj78AdP2cP2RDsJw
t4mjsk+3hlXs51tAFE+gBBoepNsygjAa0i52Qh0lvtvIbMdViDI7a2oh4VrKl0Elg4rJd6gPDZIY
X7obTxL/BSTjVkaOA3cMprHpWlljI9NlGzLSRGZxk1sdulirLRDUvjcgt6FMy9PzcA9z2IxNvyNQ
4Pt+7t2pj+IBnDuKxyCDEvHMfjiX2PyBqze5QLccCR5oNcC7i+XrE0xP7Tj7BWMyOsWXDno4RG44
jYxm+V6i6EB+l9IWA6NMAAKamccuQVJA3ygWmdsdvLl34a+GJfefP3Ukp7MVcmQpByd1YJFuJave
vS/j9c1P6VIAdkd6s3iVizaU/CxM0Y5f4Yci/Alj4iCl0JyR9M6+z655Q37YolkpfrEU1hHhIxw2
rg1GjY57+7kouY01LDdG1lAE9dn1WG+QqWNKWD+MFQo9IHWqQTO82BVytTazGJe0iixqVwo+u+LQ
XssTgoxJ7qkAVzZkIoR9Lvh3GOuN+i388TgD4ONbIMcMXxNsVr2G9JgWS/GIJWenkFaqESVDrDAp
+xvKzW8FrW0UwVJ8ObVrPBG9iST1sa+OEfFoEIyVWQcR+y35eguOdxwhjOQmnrnR4wh35CbGgwu4
L438J7/QxGfE1QqLY4cMnw8NNV7tKKYoEsTzQ70VSP8jfG8iP+P+1FYMyRMVMVS12U3Ig0HxQlNu
btBBPcWyyCkFtuucvRfZetBFe7KTN+/jYGIk75CZTQzybN3YFbfab7e9E0ZUsn1yCghe39wSMG4M
kJ353Pak2U9H2WbtdGvRTQ7vxuXqX1KK5jfM4RoqebLGwEA08gCXIr9QR02vHQiZM2ZpjBObiTyK
lKhR/JY7xCNtMbebY5r5qvjWwoIu5HI96wwSNHI4SDtdze0J/jLmtgpdAYfCUk9VhKquSDPNacAV
s5ylRKNh2uJcQRXuDNR2NEhBmNMuHJ4x5JBIDZ19bPSUe1Xd/xUe2tcWchSveViCS3BsiZDgoN8D
JV6wRalU3Q7c0asymHl8fngq0CITE9Rsoy8KLVOFiB2nL518Lx4J9zRL+s4J4jsjNDLgPJuX0XwT
dDYj36Qbw+/Aox+/iY/3gI9kNN7iZIDmkMiWUXS0SZPr61J4Y0a1guLzYUQsNwAG/VdzxL7kz87T
eOGM7u7KLFIPZ7sMZ+WystYOM/4dQSXHmzpAXrHBtr8YvV7ovgt5BWONWgbaJRUcBE2sAVhJOHGl
U+uf60jCvQtIeGXZ4FV1xLPgT8GeyNTI17ytfFfjh0ArmSBJhqil6pXyEt7HV6JRpkMiiFOvn/IY
YqBMCXAvsYOv4T7z3wZmPLYIquwbzi7WcCz30GE0zpqtnyxFl+UPpS7ZXJfaqc4yiiryIi6KpFc2
HJ3A7yKzt4m/nf3I4dzJ2fnpmEkvpMy/0du1Zj4xOASWo2xCPaMv014uNiUrD6enF4SDkYXcHqxv
+FAo8ebc/UfpJlFMhFRwttR82O5YtV+b4oaNpmdh/MguXHC15DT69CJfhv4Wbyj+cuzGd3OKwnyv
UZERmTxsSI9Akxc7Fl0Ib8SjEgfpl58FfVgbSPUtQkkGPf9S/j+cc3Lvxy43hGcou0qdRQ7pGjrc
9bAtCFf77D/nqY8CMOGOgR2jU4pFcHHTghbJLMpc83F4O40330AyB+KYgws1NpjUQjpsiM6ZXoCl
tKfOB5kKp55zbKd/cTDYtfFazTwOACOYXIGgkwjfYSg3Xzs5mAX1BiR2CmCga2fwBpz/nPybUwlA
fikPPeO+Br3nyaf21vkjRh8fGLjvHMeBP2Da4chfQT6O+5b2XtxvZKrSkAgf0RLJEWrSQiGiB7r2
Up1E6g59UDn7DcNFV/B0sVSO/SV+28X6zkKI6mBVkliAmoqgvwqtCVgkp8Ir34qOu3tjyNf75bXr
XFy2RZhzCAE2hdLdQJ1Qxms2Vu0BCfnVL+c35XvaYQd+GaLPaaS6So0rnoQrKp4JJuPW+lxyr9n3
5sSjKslsbb4ELI1YB/A4kYsAcP1e1ysJacACpBzqBRPMK3TjmK5MaDYETbsGsZO2AAMsu8Xr3FL8
1gRzq9gx0me3CdfoH47yr72p1UztfN8AHgbTIxhnD/ScL8RAHfuAeIP9be53uylv6FLt5qf3rnPu
tyHy3ycYlrFrC1pvRHDj+XihpoP+gH9D8rT/0G0dKN14pUDgguar+3m6g0FKRO5B4YHmIIMqQiRe
E5OPAksP0ifOFk8gGjsH0L7SlOnVh371/tU4NWOWCKekwoawmkR7EM4xQxv8A/dKjREfo88ttnmY
sT+zWDaOY6NPYs/ODB5C0G/bjRxqdrXX7OGrwgVkRUdw+/3sgZO8AnjCNpMyZgp00XkoEGezAJHZ
sfp5BbCqBqIHMGamy1dC/9NjW2IdNFNS5SHKF8CCGG+gKD4rsmY37JIvFGRgzOUFEPMZAldxXmUA
5ePdP3/vjuxwC7N3I7xD6XeN3JY6JQxyvnZ8rZ/kS5iiD7YonoqBMFas6paAoU1bVLv6UPnlOf9i
jSWhlW3zAOzjTo9qwUVkePYRmREEHhb4uxNd/or+pqR1/JIvxzllYt63RB+MIXlgib+oOGo7Cd+D
8dHYv3UShqs1ipC7M/dpIXvtUqSqbuTMqeJLfz6b9pZdCNPU0LbPv5DDQRn9AfU7nIln/ORmTSx3
tZ6ymllPMgzgPHzyqw+PDcnP3wzfIUVlb1N8Lkn0CGV/cIcgX81BLJ+u6mSb2ANb5b7k9tooOiPO
ogkaNyGbdjc4kLdXaC6eAg2XGya2dlkfalQaF9kZXG3m1SvIALSyc0sm60d2G64WzQzgmYuEtAMc
Eg6KRmAKyClygw2JFo3kFxPNKt5KPNKyizWEZsgpXNccpgWIZDRu0fIFKn8tGS/WWgBvN5KKol/h
hrhbj4c5OCVNcHW56P4j6byWFde1KPpFVBkTDK+S5ZxtgnmhYJNzTl9/hvrch1t9unfAtiytNdcM
0b43vhZ08JQnrMFd3VvxGh38199pzPYyfqqGlozFewZOJ2cbbFL+HP9GYErJjdmtc3LWCvjfaftk
q6HY4Uky19A7DESdAaCaYmIx2Ia/yDojSwPYHML1JXMJTwYMe9cSYuCT/F17H8Bnffn7uFEgqFOv
CLVgiPc5qp9z8NS6n005xfqhcYd/C/wARva1FIiHRgZa85bHfgQRAPJ7Ysxg0aFBVIacb9KHt3Y7
cWtiEPpOsFePafGPkU/T+4cAswFPWiPmMKfymO+9vugG64QWqpdvMqjDcp83R5u0n/TsU4hzTXiw
t2DC5hLzDU5YBszBNm4ljWW3AgxYD/bxNtd+FD8cJbNP9MammZeax+b9WJEk3aQ3ZakjsjxC1rAf
1mGkqBhtDFsg1mfT4MrUmHe2Pg5Y3p/R0bWKqX9I9+pWzakdB2BNU//u8sDxoG4y0YXEg+HFlvd5
cWdi8gtRe8n5s2d3h0bMsHSPtZratDVf4MEW9fHMvdvrJNbPti5KU5UQFOOVZp+/7nNwTpia7Yum
A0mUDXufEwMQMqmBYBaAp+6cvmMO77P78I6ikjlIB0J0ZHxF/68/vmQmgTWyKzlwGLZMhyfnSHbf
x2cUubkFDQhm3E7FBKv38XaEcUNZEIw3/U9EkMGePo3MaIzhk23Y8R7PwErN3Agu/sO/ZZ9b8DMY
n4pbCeKGY7J231wXD/8Je8ozumTX4SslmFTouSbLuSCWhm2l7IEF3yGfic0zgKo+bhFsPNn87Zlf
08TVBvGAxNXdJZucdc3ZRi+4a4H/IWAMORew8z9l7FQz7dhkBjo1Cj/i+HhEBmrBp5ucV9vZftYZ
wwDym1UzuuaXUu+q9ovjI74Xu51m3RPGt5/1RfXAzS5qu00UuhEqTYJP/+k9P9XJOce43Awv+CAZ
q6Zzl5sU5ds6aDmczVeoU8GTzMRGwlKmcwY8Ipbvkb0nL1YG65gCiLwrvgHirCIRxDm7XWkS+2o5
FhP2N4cWO5UGywATThwY++RQ7RYmJDJ6TBS5DIJtc8Xm+CkNRTT0K9oCnQ2vSfdE/BoPIetExPsE
e7ehj7n84piWfR/cGYsVx5n1DnG3MZvuuWgr7ieA7olMwIfHu7p4ZBSNgOnW0b4gYyxIbEEI8cES
HHFIX3F8iqv9o7MEgVh8M8Ygb24adlHZGTcl/dK86NORRBMKpUs+XIkbLhPEvDHbxwQJR22fDYHz
AOzyNrp02bBJGEAZlvWbsz1co23WALe+tLzt2zOtkLN9z16L4u4quRv9eZ9aDJxyl24nnfCL7Ir7
xyRJIh7E/8JvFBxmU/8sr0TlALt+CI7+Dkx1gk7AiWewMxMkg4+2WC815duD6EEJY94WVEXUYZe6
MT/VuFz3UGRel9xUuTz6GfwKHvo1BumFTn0e7Lgnow4w3cCCuwcyLjkL9NQD62oGdIzu+RecFCeU
kvflBjp7ydGHOSyjkQkMIGO5zZHyshmZFe3MMbr622zvH0JrAp0ogblmg/S0wS942dj/p/YFtyCs
fm3UteD8o93iPrlUH5o32V39UMpQ8+WbjUtNqS4s/ytl28NrV2Ah7j572zjY/+3wHkDbQJkzhJ4C
SP6DIkUZfyupxpkJd0l1IzyIGZx4b9gYl+2073bI54IN6s07MIfYDer7YNu1GdFuVbvuZQwtphzx
x3hTvmmTcp7bYGdTp2hPr7+Oe/UtIB3GvV57jKytAs1xSEOoaMsxliFM74mL8mEIJtv8qAu4BJNS
9m3n1xPPnJ34307BruzvEYiBg1MNPtlPLQHJgA90dzmgGzLj2clupjd8xrsdj5nz2e2rjnqDQZ1m
z/EOnAihHVLEVnF08V0HVYR9Vm96cu2/x61Je/E7Q95VvKq0xZgesQMwcn5EVE0K+FUavv7tGwfC
7JA+gdZwnXKZhGdRVuQA/XjGQ44/er+ohXAKntgh7EOcYecG4YaQP7xGtxn5RrfiyrYWkeAc3W2L
YAWiD0ZnJvdELA+bg9YK+J7Tjw7jcg52Bu2IJoe8shMWP5f5ybMKZu1ee0ABVfLGqU4B1scBilsF
Dw59MlUbB6/6oEtv2Z/oPnuUNzS46T7f5i+OpSYcl1tpPCk4Ue5B7ALh0DNBwNpGvI0+xevfTOsy
h2rTXVgJUylKptcPQCWlkmVhEKwKH6t4IR18Ygq/p9i8kwc66dXoA5JjR8J3fcP4hF8RNnCLpF9F
6KV+9HcrszKz9YCZzC6doidH1z4HQTyFp5CUBopr3VqYuk4kzKemkjyTH/9qc/iS8Srro4Nfa3Ka
Xe3TqJ+85lbSSi6qZXgH8NEPq9gBIYDcusUt8pQAoHhGRHxIDzUpakwb6C/tuJeExWWjQmR8bXHF
lxAafsp/93ruHUQaZWnwZk6FpihIPupzc0iEaLk9WDzYp369D7acwPUMAym6AhAl3BQO9vfvpJXd
RsNhnNak3Ec23Lg6sJIZzbSP0Y6y6+RcOsETF8nr5MWsmajbqc3JcXgvHvOdA9daux+B7GRW8gih
H50iUx7VNtADjUO5o6Ta87wgLpr1izRealUW/8aGfPSm+9FWeog/Up3Z2g6YFspDd0iJ7GHCFX9y
qksCFN5Mf8QHLodzyFBN7TKy0dm6NNrUcf8oDzFZxRHqm8BnqJAw5NSI1JNFKzZTvmjSAAvD0Bri
Ft4yEJwM+Tl5KIC7i+0AZ2/340PyCfvKuutxEPwl8R5gj7APmPiEvEYLRFeW2C9ptDsO7g+3tMeD
5VATl8WvwulNEm3/mzUDcOETOloukIMnhw3uMz1jpW9VI4Et0Eqs5DWyEtPvVbdRN9uAyIh7TOGi
+WcwcsJHZpGxmhwV5zuTDrSFvKFgsOp8dr9sJD4f4VQfXWrUV3j9ujTK/QIpRniYczhN6YMv1ZuU
24b60wfeAdI80/Yxnvmj36jLvgaDjbyVv818HR/jHYYZ+trRWYkulgD6hGy6l5CpF5pfTPWTXtSP
T95mdLqMrm/ZwilWo9sQvqAlL+gKdWnpUavgtrUPaSlgqa55Nq2QMys90+Y/Mso8IDRsPcgWHZ+H
+C94XByYIFvhMVgrbjsCvB95G4zFkaL9Wx2ayXfD9Y9WATob1c7d1a0uKwBeEZHAnAX92abUXwY8
5j7JMDBWL1beKWvLZ0JdPOyPf3abfojJnbrNKWh4JkCmvGL6N70CxDr83dbt2XBbpgtOV5LH+Nqp
zcBP9Pix1B/8/H2g6w0mGYEui0ijQnlFioomW1BZQwojOodvRc0RNyRcB05dc0DZx5/YedFwk3Qj
u39T0XWsD5tKL33bd/vDp2EAIw7zv57N9+p2+F/RQuKK7Cc8vz4Dr27acF/DQ3FjdPEGr2oMtj4T
2+gzBEWiBnqpC39v4Z57mYHoodPhr/VlIOXGHInf8bTvQIy3oDV82vgh0uo1w5/o4nrkdALqYxev
Wp4/HRhykZRkiw67zlRuOqpJgSPfQ30L5tbY/FdKr7kX830Ibjl40H8D8w+OwT2f66AMHNDeksGp
QI6OczsfhOOE+kJC1+RqUSJwu7mNmmqhmbjQRPH009HKZHnQ0Ji8ilt+PkBCeoFDR6fsNHjJ/r+K
q6+v//uw95do/rLx4MKnA2N6/FKe6ubPyVLZzcGAOAuHz+Se3BFWRt1miHUgAdyuy9lFCOmxPve8
tY+ZFZrTi+pFQAUvmuWm14B1x5m5DvzCkviSTVOh3L62ifM5CdUXDAmxmV+4P0wGRRt/LDdrFlPH
jSyX4SHk30uPu6/3m4z5CMrEpmxggXd/RGzYpFq2yLhr+PC4d39tkD12mr2c4ns3qZqo1jpUvvjE
NiSGdQW7R8Ztou+FqOw6cEkL96JcrCfQaMCS4f7uq0i5HQWfdfnNstFNRUxvo4/MNj/dzc/fV5wE
PVqzfo+THJ4ilkys7YaEwACB80VHrY1B/YqnWaXQ3vzlsnsRf127bfPTaqytUYgDGnN/jnYd9Y5p
Y5bx0AhUgf7C66sJhSLezybxPKV0hWC+tS2aiDe86NAgUYP3FL70gEuIIYOZsLPsT9uHJ8tp/q+5
pPrgkrWFIpK2AXsuvSwMWNp6PtmNKnhHgk6b9bBffthBjcOf/lk+jO8/S2ZR9CK9le0iYyoO/7sp
a8YIpCfj6faIy7UMnlt1PzrXEmGFpacr5UmiUcc5STAYYGZAUrJJQTf4DAc3MQAY1qSnMhjwIt2x
52r7z3TGen7KGeyMHnB5cuduDOtpqkOhH3qvq+4U9L7AGpOcM/E36opRdwwx6iWo3HpilLmQk2ic
eQlsH7I+5XJkbNzkZbq3BG+thOfQtTtFD4aTWjYhF3387uyBcF1cA4abjJHs6smLwQbI3ndpL9tv
5UOvxK8QNu2Nau11FMslotln8nbnfQFKmU6w8J3jWLlWonC/KTFrSOE3Q3ft/i0vI54xjTL2MC6E
mBFumbvHcvOJbl4Hq85HcrkEFo8HuoRNVUn3bhs9ma77uEkxkHAbEHxpdXmIxrs+OGBJG2aFqskH
fRbQxLkvbv8oO9FdPGNenWoNhP2P0NtnV1LWiN3SpydwHATWbxs/V5dZgFPdBxWP25qODcbBlnN7
Lin0Wd0bmu7qyj3EaA74g92YXp/s9N82bddrpXfOe+wXVFEf90Zca7PsoGvbk3KsiYSbnrPFMAiK
P42VsQcp8sGtPmJJP3dDx3X+BLAj0OSKc9xv+wZ+tZiNWc7rkc/vMr2zeqHQXIjMIsP6FYNI871F
wfJvqKlP4qwuZjE5yoQllZjtSCzZxwUVQcUnWsfTR71323jwbhn7o/mNi9RJ4/hhjwke94uOfmTp
qXpUsDTotE6iElXKHZvWZ8mLgk2tBHMRLIM5HDgRH7cSQ80nxF5U/PYFDus6Zd8K9hzI6buYrxH1
tfKfrUnchPd6UMV7jDY8Gv9iPrlVUHc5XLj5QGOt6By8k/TeCoCow/m9PwY+x2aGEYdIrwknaVt2
tkUfR6vGP9y6YTfmQHTT6jtIgUi0jvRpunQt6ZG9RkAKn7dZN/BajlIDb7rN/U66MoXAnV6FP/8n
efDRo3trnqMhtyB0+Ekz3ui8SNtx8F6iTKNN6oupmxoImlt33BgSg9mxbvQnZ2Ks98l4DDYDXAkk
hPinkbJzMw+RjMM5qn5c3iEztvIT9UWTrePNr/7xZ/5F0+CRTo911MmwscHUd4yg52H3n2JsyOdB
xA84d+r9Lk6LtIGFTnZZu4ac8HPZvy8Pn1jaDhBmenH4m8mJCA8HK2kk0eKrvoZ/Fow/uky5T/b2
4Uxo6jR71W6T7/JWBChiHMt9B8LVcoZ1gP8q6wjdCFq3gHvpcoTUgNK0wRhyfdWWJxPwmXc+Bm1z
lwnqqoGg9ivglj2dE9NGBdl9DWORgBVjjpkH4JU2hMqTX1cMBoGOmyAU2i6/An+I2T779RNk0C98
smhHx5AnsV/qQCY/jGDEceeaQdRdk2Jlj+DC6LRtHDmZq5lutMYz8ixGHXbGnjvCAqODH9sN9A0Z
BCSie0QqUpCg/9TGneuHJDOh6LgoPF642EQz02YmrHCbyk54ft758KSqFRfvrxuNKIXwjAANcaPs
YeBR9IJ09IfUZ9MJ+xh735wfiNDZpVKh4Xnj4KLaf6Ct+Xls0hXCpcTBgpnZWxclm/TGGOATtDCr
afCXP5cCbN7/13DR0zO/wxXqzMDWSK0CfuRt1Cr0lLnvHgpdlSE70RhrL7qN2tmbclNRUKF5oD1F
OUL9lXAqaL9S+fehpPw7kVqOB4z7mHO8dquzpXaH+LugVAYvAWqHp+2enHfC2wh29sge6SXdlHC8
1rk+6vog8e52OfUxYpt8+JzAJPDiadWZA21aX6TFFLRNB0kaznAGB1dFdikI9POn3SNO1ZlSbkYc
0GPxKTumQvViXcgGhZeHR5v7HdCYPt13H18g2V4aQEgUZVvnvNxBat/bDFks2CkvdZq3F+Ym+UEe
md+ezrmJtN75FWaGwfoJYry4UJd/JfYLOEvBv36VtDXpy6NAusJePcIGOSTt8Y0F+sLbLDQ7dFrq
MPoRyWQBWr3m//qczR9Fw1btgc4uo++iTYOocbCfxGwP1O379/06gB6IvH3ClUtKEP4WZAw1JMcl
eZOlNekPHsExguTZgu/WIV4ak0eBG/QCb6Kg5YLV8V9T6A97vz/4FB9GtR2XJsthLDTWzJ7mpGcf
4z+cMOmCO1Brgfk7qpWztvtMr4mYYS0G60VzuM8+K/MprYDpeLGl4/3aW03X0nrE11l9Bi3KHuri
8vjHvzLMv0DDjdrgNu/x9es06HI6EI4+6u1f2zb58heJ8/0OXx1IljHXi7qIbmdCrbzG6iy6Rr30
59JxJbSmt7AXtSD0C6svgfOZc5g1dKSbbJElj9GB03yw7+GR91RnvHEftrHJpkzloRH04dkwb893
TRhQfU1g/UxDuJtwdCEYblJa2Qb2vF+XCSZIJx7svLcQQtDLMhd1f1f1XMufiaOj+6agnmCUab5p
BwIQwu9ye7BvJdNIZqQIkSjOEToAioOpIsYxc6D2uuXcImwI01/ZRhkUkID3+utNo07Jxv1jiNQX
DU4YdJABCOCU7lvvo8Q/D68rOB34/ZuyPbCOuDk3z+PvxJx9/INzZSBiDC4o8LPnj5olZwLwKj+L
yyZEv9IetjCo0wOOC8lwUIft9vB8k1++9Rtf9y7qxUv5njCJ60OYWlymzgeAQ7ZXnT/SscftxEgw
DiuxQ4+a1TRgMgSsgQXoJWQt0eKBEj/mPb+VbEZfojimIa86HeP27NxaXvsZbzqkocI9RP/akegF
adP7CdtXYwYw1VsAnLzRO1P7oEpiDcFwbSV883eBPUbIXGf7rEh8Y0fAW57kWG61vDYpwOzmpL1J
jozD2bV7Q6p74+O269eoARe3WLvnE1miUJx7KTFmGB3xOe8Nb1ceMc3FvsF0eLw0qrQYUxAJmiw8
ZIIOk692QKV4yHYMQH/Yo5Iip/syxvPsP1bPAVfgi/nGo8N09KOw8Pnofu8H5wR0UKu8oEVsNuH8
O/j5xsM54c+I99aMlnEGtPtWRN3FcC6YQxypMnAD5Rg+Q3eWppxQjfD7eHsUMIHN+xshDeIlHWAC
CyP29RDFlnkjtQiYAmUD9Sbu2VfNnGVBxVu9Yte6XdN0ZD1m1ubn6HlwxMOvS8+imGdpEgDISsX1
mTNdIVDQ7j1DNm6+dVeEoXyd5xddPoZkXYoSHNw2qtOKGH/WaLqIYV36nNWTCwVZUGTdljqzBYwK
OPD9Kcf2egnCSgyt/eMz8nv05B4gakeTsqUhKNhbsiazuVfQ7cWNNp4GmYii51YkptMK6lFj0OU9
HnRFHbzcGaphm/BUn/6kGTXus8uXCED8NmX2Z1Z7eUJfOWXb+jB92pQF8AvZfgA+5x3EFpAjtrA1
dwmn/DkfyXEAekX1dKm/iTQhIIqPtHN6NRPuq5g8k4kpKVW2a96AR9ayefzMgvvzipYUr/bfRvjV
Bsns3kVkyeWG+8m8LTFBUOYKL6ENVd4WkUB4cZhl8FxpV+5amcdwB/0h86WD2FHJoFLUEBp4miju
uOYi4cOBXlWV5YwtnSvS/jILZep4xoyBDwaJtjpgJiyazvpkH8Ev0Isx3Nq1qN+6QboO4wnln+kO
TfAZhY/AarULThiPa9/u/GIPrRIusvZm1ccoM2BDxs5rYSK+olacTTtODDbGndBOnz//UFMKm5Bf
nCfcMEy6eBGGr0XaYdrM2nsuq+PTrlrRUR29uUahHLQTxZYHi3E7m3P28GiIAX4YL7EgNsj/CPCC
+FG15rpVObpF23cbV5w+A7rFX3Il06ot0DXyLnNnyBKYANdTW34qnKJwKK5PC2Yg1TVgLp82RvAD
1njaOcf8DnQF2cs3zpGJTpgpNUHg3E8LhIQVgYEZXT/qQLZ2mh0NuzDhWg9YMoPlkZBYUKpWCOCe
sCKY1XssvR8SXd2jF2f8ePjpwALXjYfSs9K7ByMLVIN/LZuY9n8rhVwG9gYK3zbifubcH3qTBw4X
LfVFknrxNgDNH4Z4RuyYMn5xHdNnNEFEY0jjksUdR1uozueAubwfrjv1yHSJXGwHdJtKKZxOYK9Q
bN8ZF81PDlNNvWSL4o1DlA+Bu4387EnIw1/x4l3XDaH7zlwo4EJFJhRPuQTR8EEe+VcuxkUuIqIa
NQZ2aXXdCF4qijKO02dN+0b6IKRYqM/p/EhjUdFVy+V6gASJQvzi+OIvMjHCoObOaAB5onpi/oGk
Dybr+enmjWqYRvab7MZbi1LH4+xEPAcawFFB9OxBvQzHALT42kzIsSeGfAmXH2KUMfhZvJHW/Irs
0N6q9ccnzoAZHdZJ9ATXGM2XfA8qCjWGY7xBni/EKOrnKtBe3ub8hz+5jlC6LK0vrvSkniJGfYNs
2VdNfPG3DMs+qmegBJDHA64d0aDnUKU2KY5Ak4+hQfHWAtwp2rjPfPsL9FGPr22WayaCLaAtbWkH
sogkA1RaLxPG3JThcySrk7Xn9EP2OmaygDTwWzjpUJPsn/axp87AyXzsf1kIjJ1hJYpJulvQQtxE
PP6iBguJmP/7yvF5NnEml5rtojuk4YFKGR/oW0rmQLxqbcnR3+aQGJorFsTeq746qpxjggXG1+GQ
MuKoYn//GJwhB9hbfB6tJa46bMXboKLddf+hSmtR8B48660rfDY82rAJyx9FmbPMCp61xtYl/lEh
m8+YqFIrHfNlDnAAG+eIlnVyIbYUA176zfEEJoqmUnwHrJB1WyzBDukXkt0oe/79MSBZusyF6e4Y
JzLrTn3fh5C/Y9NPkp4nab2iq535VPsF2CzbtVNMKwbZb9hW+r+hpPjACyB9dF7m+AVR8LD6wKWX
r05g1ECztBWITMBTjxr3O4WdOFu2LMBU0IILIJ5G4ayCN7ytCF3VrxUYfis2/MyFr2QXiIc4tKrq
6FV+4VtKQPOotG//CDcFDUdDq+BHnN0CpRIC/nozMsutr34rJbIH8vdOzGWDsuwln7cZ+i5Ip1DM
GBKlxN+0WurraHmFn5npOopIStZgI+8MKvkCjK5Wf0wbCuGqty1ozYTf9O68ygCrbPQDsNBfWAiB
hQNlf9D1mOJoQaItWb6qXsvkoD5hc8R1sYVwRuGrKvzir+nWfAwedNaUwXp8rul4CYOE4HaQXimD
gG1CdaQOxKXNfEl+I4sFCI117tIOnkR9t7FyrZ/ZF4kV2E7lvzFfqH6+w1e9UoI+Yv2ELJ5sh6EX
18f64X0Xk74giR0EIK2O8VIf/HovnUPokK+IzcyplsJS0aj9x9vnwg7dT3gE8PQcaxC520xxHT7g
Dk8PEPDscmVy9JNBS2fDcb+yLYMW4RpjqAnXKHoIWlL9/YTYcEzwXfr7qke4vNcQxSF8aOzUrzCU
YBP8i2RQakhg9jbJFpvV2VKbgKT3nC3uFI6IIhIg2A+PnQo2KWvi0dOA3RKxM9fBRO6RUcotfRdV
LJuHq2Y9J1AqK9xq52yJlAn5f34VLZ0l3U3C3WXfYhgk2vXyX29/YjxxEslnRu3kzdZ1PRKVA9PR
GBZZzQaUkNBg2InIXDBk4dbRL48iIkAC6eFhBC1cgGGe42IJ2h2cZkliCk+GLZ8IiIdM0AAdXwJ6
/U0o4+9tJ6Yt8dSxF5iQ5a26E0f3KKKkHoFC8Ft2KrDzhuN5zGT9+qf4JeEntT3u9Cx4liDA2/Q2
wLo0PMVIMPmLg7qzEA1+6tqWg6QeoTucPQ8yEz5vicmn3kifNeMqlRiAvk1gFIU0JFN1P+CT02Fr
vNvv+axWp+JWcZBovlWxla7LukuCX5zU9YOpHIv+FCRsE9zL7U4RWlMUmlec4G8S1bW7BAdlhV3K
aloDg7NQogRJhx3c4tU6LZNAXYZq8HFVT3C0jvgQrDRo+zQjLMtp5Ps3knhgVo8KvhdBVJTUs3bU
XEbuki0TTd2ParFqzKst8wZmJqNuyvJ4O62JW7C4l+biJSJF7dp2ar1sD071zHmHbJgMTEb8+aec
U55zHiguj30h2YS1K1iiO3RvlZ+h001aiv+5fDKfQb/jj97jLnoFZdgsK5F+SscvHiITwTOb1STP
ofOKAmmTu7KgkRlc7NyTOCrj1ykSLNBe7oY8l6OgDtyIwdmedSRvzlSIyC18oLZJ3JWV3iN+gKrc
BzhT6c4uLFX8e0Meo+XyU0DFILdajNgHrbyWz4WienDVteLgPBQJkwTyqbzhXoRt17bL3yBYbctV
IHdeS23E0QH2Gnj5EDzbjVtOepeTlJJUrbzwqh52nEvSoGnFMeCCsGi3Bjsxm47JpIgCr+xh/z1Y
hfn4OfzQzthfkLrS/rrDeNIQE3hwyYqIsA1JjWFI+Wu9qOGa9i9yfM5dp5o73UAbeTwLaFi8i7fy
6r6X1d6bHEW8yc5QLI7C/haWfYg91jNG2+IxeCxLHOsJGF6hKjhN9A7Ljnm74u+OpOciPPJ6uB7b
yroFVpW9YksQ0O6s83hsQ8BNDxJP5tdRHgQKAowIdvr+/MpQ6vigQxEcvLLMFyan5VwH5ITaVyMO
yVLB4Kskkld+S56V2lc8+eCZevxkRhT13XsRn8ILzuvs4j4z5aDJIu5ZsPrOD64WDfHP0Pc95E1k
TeS8sUnCOznSR9dlhCeAq+N9EY8s1g8RcrImRFxObu7qPde5Q4CKwowaJDJvx97eyXdxvuPcWL/F
DJdQTEN6P1DhnjuZfGdncZ0R9US07icOkETw2DyPQLWQvFU51jlVXjAwIintoTkhUpUM4MUi59h5
cEMbRNx6zex4UcR+2vBskqEZE5baR/uTewc+QFn2M1k+0wAv7JJkbV3hvUs0d3rZcMuGHwd6kT98
6aw8soOmzLaIhxb7jDcQf/ajbcUwbiIrH+1WUH/YZ4ncJWx0gDyDpyCTH3XcdzwCEst4ex9ez/57
1iOqkHq9AHdiOgVpgyGuM+KxBeU6XfQjHWX0XB38D7lkN/zZcvy8PaJFZ4FuUH+yEdPlXeTo68wC
DxVXu3h7uemBQyPjikZsY6t2yvkFWKywO8sbSGxxJ8ulfPseWZzT5ZsFiWkEptQoaSQ382/yiZw5
w9XAhx8H/lQ1CRdzLEHW3nQSWpFnew8Z4NxM2qgkmzbfjgAtYd6O+XI2Vd7ysGMv1nY+ZKFZIuZU
juOOHeqv3YthHMdH5cRhTy9FkKqjJDGbyez7l5rYfUJixKUjghICnC2uQ0OSCpuzyFYk1t5snFmJ
SKFLoxp7Yt/9slyPc+SZBV+Rt8HO5BDFopjqbNd4bKgxY15+y3TW8hc82R1fpieSvREohtAr9rMX
koTHmq1Gu8dzQmNzeHDzYYulF8dMnXZlxZRoUx1hTIRY5r+RNPb41a0US+xKv0u6YOVSn1JTJLCN
GY+bj5iOBs5MtCApytB5upCjko6U8uCGV+/mQOUmqURvUrTXH/tSgRomN39zgWCBoejfeDppwRq1
fFr6gPW8eIa8r7qVRhXO973+9ti3X7Hk4VmttOFOTh537jHpFUMdrCnHxiS8hqtnuEJoDN0DRxAA
Y/s9Iv4SdQnp9cG74g3dVlEXvEmOGjHTB8bI1BZ4TFEDvLxiyaAbVTw3iKOKxiumQMuScpPLI2Ug
7pJH1QUfIyWA8IDeSwwQQ5O6wVGdBzvvUQRfb8F01x1CLscludFWRMdAt+2LofWAnCh+Wacb9VSr
Zojx1tJLUoJpd9hKenMcBA1sOjFqSoPdLhjsWu62NpuUlZf1mF6S8dMUgkMC3IuEOFDJjgwzI80K
/XZBp6NwOoVZy41INB11VAN6H8KlJg0NM9pDyIF/5dAFrJkR+yaV+iWu6rvJrDk4qS8W/VvH0+8i
o/1W8vfiSGLKAwLMg+Q5DvdffRDqJbSWOjrSoF5xcMujEjIbNkOW2fnooAyetXAFlboU2fDxOu6p
6f6kOd7CQKFa83qwEyRbRPAaBOc6sVxN6ZOtnxi5NQXpJ5ntF2CYCHU5EUh3D70heT6sfGe3Jd0S
lpbm5AAi6dOFU/Hm5BxQXNRgsDotF3ZLxPwLlE7oAUNdgN8mJzQW4p4GHh+/WXZZqt5paXi9+fYv
MDxjBCqurjpFzhwFA6srOHZbUuKP77EQjfxmm3mXHmxFtgi4e0fmLVCpFhEVl+XqLRafN85iODjc
56uvDpIhqznf5Kf4WGLoT9S8aJ5lueoTNkw5hqyWZ91mXrZOPYOQoxcJbB3NANiF5Y8RmrCG2ICK
1+xOf2zvF/usNm52AnFoluhMPDzr0Cbi3yo2BRvyTqBnlbLnUGMeCSnRFmkj+hseGXngxCXHpI3D
GP2y0oFNgy9SdSuOFOeUGkGjvbOsJTcGMZzFsWXbQSJGj08aKSNKIqr7DPAximreZYKLv2GvyEs5
CBT8Q+y3bagqbCMztpl/EaJP7xnm0gwpXdCPufgCvGQUqXpwtAMZ1Q+x7GZLS2WItlaRJH4u8BbH
plodZInal6NdRZb6Kz7hcu1mSpIKyA1yOdDX7FQcn2ozeSx/S8wXhQLI7PEhiLYwx/VsdgsG7VF5
dgb0Ygx1cn0owbqZNVzu7X4c1O+tYO2XXGujMtmbdRbeNjXp8ghP6fdAZ+UMJX8kW5nnlbj2lC+c
nAUVnVL11qeZGTSyFUUB++l3tJK9MEnqzk0EyiRAPDlWmnE3Gt0OMH2gA9r6lMVbkMg7FVFDuwVt
vVqOVHSARiM/MfuxYp86SQLzyPZOZWByUZHKdnNXUcpzjZRH1CbeopktylcuV5cBuSfly605RnG3
g6STFjSS1YVxHa5yYB8F4BGl6eCUlwMOiUOweo/eoJXeO1ytcMHlg/NiUVHiZSiowODyUsL2q/zN
aAcHmbiFYdCA+ozelzgd7ysOA7sNui0WLyxFF7DUDeqBRraYMju7igWTHB2gm2+C3D57YYw7qP2I
vipGc/ZlyvPv0DuNw7vH/4IPxq/IWxE2g/QA04qet62x/4Eo+JK8JDlHgD02mTw7IC+wQBi5Q9Pg
sG27N9bm10et3VKStEKI7RXTio4MvZMbnJ2AbVt8VhTm7zQw0c3mnL7gJiDr5AgHemJ/v8rxsKvQ
UCa8a4Og7XTHs7Lhl2q2KVSwQhGKZVXKh3hKokCvMjaH8cVnRs9PcFs6zJYogpRtgFdWnMZfkiLg
8yCuGGGuJdawYcke2nlTpnsUQAew9X+l7SUue566JeipE9ZFcJM3F3+4kOPbhxHbtMNXHWIed7TV
7DZL2IOn7ElA3PYKn257QWIVdgzjyTZM4x0sip3fojbLVyXvv8RAFkZWcSh+Q7pT/ehyu8mPpRg5
8LXxo0LWwh/e8uGcw3yK2run9vNNvGDxrW4yYQtWAC2CvrdHX2BEHiUIN84M6AGAz9yz6PE0z3QY
1NAhuwAXWu5YzaURrqxORhX/LwORPoMcPyXcxxpmFKV8ucFuOT+MhwS7jjVposs2jhXNgpjnS95S
LTmzZqZoc3wSKoXV82/NyUDFIhp+by1W/0hTSlIb8kj+I+lMmxRFtyD8i4hwA+Er+7661hdDrVJB
VMQF9NfP8/bExEzc7tvVZcG7nJOZJ/Pk/H5qk9fnHvx37nNUI6Uzto8ZvT2HonuNMjVX8utKJcvn
uVWffvyYxcRY/HF2wnEiLQc4VxISQ6LaP1IXTCaOjNc96lPmWfhwNifExfvA7iNGB0DmKHr7eEga
N0JheL321VEtzZXQNagUepRukWRTXeFnAK+dbvJPAFJGKi/pwzC6HYE3x4vxtYD2JUbup9wEDOMS
aXkzPy5+BtkN/8kF8SPLk/MIXgEDn+jkjBHhAbDHEWPsItRdRV6AKQize2fQDbKPzNq6RnCLIXZp
LhabzgVC1VWcx+Lj84D/pS2mitXbx1iyK+fjdr+vsPblxdBiS8cwc/RY0E10pIwPARIitNBvduN0
y9FSZlpyOfYmP0ObwRJkNr1dhX1aOdd5+6J7WEz8p02OQ9BhyoCbhN1SPB2YcCflR4rahepeklfy
8R50pkXzV2XnJO4AqTSRcXPKRbpIO8dhBcIaBs8duNe5CCkNyuKSKAFT0bisOLcChVyVHVX9dDQe
GH6huaI02o2W2tli/Bz3bkolpjcpM+Mw/9OQRSwxcHvpfTRwNXwGqGmr+Ue/p61TFlNTwcuBcBH+
83ZGJjy4c3cV5sBMzAKyegvzTU1qj//aH0wF7StDAwBDLTlR90AKmj1mEVO4BgMHJslH9z8wG/85
P/3IGPaSUEud0sBOonllFsKu5zJ+XMXDA5BpGF3IKl9bnzBaEM1jUHv4utrieB3DQOBTCGWwVcjQ
biJxV2AERT/Ts3IbzjDJrKKG3gN1yYpvW6YTVEfCHuCEpvJHAm99OG/Z/KCbz6Y8USIeTMxOF0cY
6I1O/fAmhAa1KBGYfhdSrd7WU5q3DQKYz4y8zdV5Bga3kxbncLJ/LiS/jztMkZ3JHvksSBr8CP7b
oGs35x4xqAf7/KbSpG/jXsThzCBsDvpLThEuuCROUl4ivgWrkpir1sw5+05/7ZpoO0n4CpMeIWNO
/2LHsjPfEJPJBQjPYtTLZndifskqPZV3cqA2nm+nGbWNJUVrEZGqQGLHV2M5QX+KypQQECxYddZq
ZfURBi8AqYS/4X0SCL0tZS4mBKrdUNzg/MQwoobEo0MpgqI5HDErKkas2EEuf87uXG60oy2Z2gzb
AhPd9aKn7VIsNT4W2OuTIjmTgC24b0LRCp/NbzTeSocXUXAc9BhwePyDUBpDnrSi0kJJhmbk5iKi
YMOcMLT4Ms91GRNMxws1JAJltQU6XI4QJpK2K5y0AgLU8p75Io9L40IFj6NCeI2HC7qWc0K9h60S
LbMtzGuIlrNrb9FS8uFl3G81HyONW8KJaZGkJZIUCYt8c2cJTAAJT1Y7N1bSxf5QTWTC8YIZDaJV
S3PxsDoMSkvzlVQWfTIsZW8vBPaougygLSp3yOCDIa2fc7HTmMUw7whfwCMhPghlvi1HUP6BBpZ0
EQ7U3a7y7yD4BtqCu6DztRh/wxmjHhXaLPMLcHBzanaAbFV5hyHUlnktZYVNFFlr5xS1b/m16XAA
ENPR6gF4KmVlyqFcYlrz0bFVxg7lZtEAfsia/QTgGPlr1m6HnDUO8xbOQGS/dnhoHHBQIUfpCrY3
kxeiMODohO4Jpbn8A113PchZx17KiAZBABCi1zNulLLbL24TOMDQp6ClXk2GJuILWsVTLL7zDFhB
EWCvkPw4Jeo+DrakpH3PKuFV8MDzC3YHSZrX16w2vKSt2h2jgodGwZ3tGt/BLoWhSfjdNtsB7SE/
cvqxkRPhJbXRn4tqKzF1wqwY3qjLowVTyr6ZKpizc9ZXvoSJhb75UIZfmQer400xppfvyIcrZ0qi
Yt9Ld4CtPRaTq/PJRCV3XSBRy75M976Xo/STTtbfoMO8sWPCvIyeRDbduJCwlxHZIoo7YZLIGfAc
/EEyhq3uXQ0HSH3icdlQnUCvRc5acfdHJjUIO+QQq9yPJxAtPIACIpV8sAhrLjYpV//JkWdgXaYS
EzXmSIUYmxlxTrHyH/57TbcxJaZplFWAPefF3ZJmuD7d9VjKjulNPGMRcDvJtVlrX723TVgXw1Gn
nxGqpmlGvC011yZGYha+ACmend5wLWo+W6hdnFjhnK39Yri4mU/nmaOnQgFHpekSgvBiLm41sMWF
+Mye8JiExhguA3gIwV4coQdxZRzNds6bRPzs4kDJUbaxWuzeKIZYg45AJZ72xhi4RJmzHHGF/bny
gkgFOoAEl9zqSkyxQmQivSkRxR8umSoQPjwEOJmVd95+/E2Egagt68IARmEiyjmviSM5mn5pjOBT
xhQsEqameLhZMQ+y4NB7uOWy4pne6QEGxTV4E05J+JCB/swZ2BI0rbjeMKAT3B/aqF95y6lhNE4d
KTm56IWyuttkCUYNBW0P0rU4ZXNlj3Mgvpqn7MxBKNwINRclphV39qggh4PvetzVfNfab/8I1dRP
S8wqM7STzCxS4jgvDtuTcMJytnTzVovDCMvavlr0xeT2nHTGwvX2h0PKGM/iYcs1RjuMuI18yBVB
9MwqFsdiMiXAhps9Vc3nDvU032Rb2mCnnTF/8Gk58hoEQNyHaOMQ+voSbkBUeA7COofUykIyRdwT
Yidz7AwPX3pc6udwkKFWsMpAjCIvjnnPTIc+TI/2BZRFfx5qAAuErBUX8cXeWMM1eAdKPlZ4H/M4
PG4q/+N/C5QdnKkYYZNZtBsFr/TLPcK4MjIWNIQ3rzU2Vs2NaVd/YzAzSnR8YnGZBSvg2lL1d3Zk
g1JXGl32sFROZ0IXgJVuDOXIAJz9gqxDc8TFSmKV3RggsRf9Z4fpsNObeKhRP4tRE+ZkaJfG1pe+
++P1ERDfEogplBLi4lmLcxm7VNVaYQX1TU8OLqDGycNX7d9nv8EI9DaZLx5lVUtHTeLrmoVuLBuX
q8bU+CqQZ75VVlwo9iuAzCkARrqJp3zhNUQ/hjDGKR7BIGDAz1ISzp9fDPscuCHc5Y0+HyT1YkxT
62Dcw/6chtgjAokrOT5KSCrfPm/1HsizScT5IO5XlN0sVA9xImuGx0HYhfHJz6w6NE3Fawn+C27B
yNJ+aCj2R1dZqzwDUpc3RmueZlS6jEvO8ZJIPjnyEN7b2ME6mX294Q+JKfGea5POnelKikKL2wYk
a6wTcTy/uyNmg397Cfc9myLXYafnJN7FBCe5L/fjaC5eQsk7lO1y2d1c+U++k7D6MZ5ItXpK4VP0
YPYTSnfOOx65x4TQVKr4z07UvlsuIiTmlmhXAbBmD9K66b5AedoFZyYWXbLJxKg/DN9o1qnT2NR6
gwHI7MbKI/XIKraAZzZbdjm2mBXjcgknCNQL6u4qny4upBU9lreleIevdB6yxLHO6YNncHUfZr19
eLFiL6nfMGg4+n9UWaCVxq2QUoyY6Ec8EaKHqLsNFyf/Ba6tJdyffAhRs7RsH9zigeXPQAjXvXu1
pjxYujXn5m7mqnVB6ONSSjF2uEBoxujzkYmpp9u67FWc20QJfWPOlUlze5ieE4I6Ug0AhuMJeV/Y
Il6xR8GxMRnvuCRvPGl6HW7mt7LqH5z7nJCzBcYRixJnnOOcyfzGSYCFDmc8FUrMsKyLsNS4hr/X
6OrL0MY9IUhospxHsgFmtBSXHUcB4tUcvLwDEx0e5VKMcgy/AWoeKahCxcJ5nP1F78wr4A9lm133
2+Q0RSRyVv5IZDWuRPGGopAhBi9TOWm7hOjB3aUYWxryFyosjH3ZU7IvU+KWxZXnA3rifuzjTFTF
Gl5oDc6NolDEgpXvMjl8tsiyX3kZXGjWuX7s8bKxy+Dt0cTedwqmy3gTqNEB61AmXCxQYmXZRhtr
apbJi5fSuewFo057ah1PK1hSj19xK6LliSeH13bFeZWwBxCw3eKez7/ALM465idPSylSkSrfUrgY
2UfA/P1pAPkpCWHxUaIJqV4bIkomQvnEe9pdzGtURVr4No9ffYUIrxF97I6jiM8xU8h3FfGiSqY6
Qkf2oMG0n5lCeEBEco3H9wWHufJ02dsU/n65L+kilVj2rkZLCdPmijDKMjqjjEcHWT/w9zGITIeb
U8H5mPAFnAhoi01rHI0h+0kHSR40MxAEQT2/AnD80/JMjBXM4XrAywiGzPh+wtMPYbNP5xo3uWaO
19AyQ8YN2aSAZrwxmjJYbn001Q8vUFAcqtalrQQfT1lhtcYw2hemlU/IxA4r6WdAxSQU2Of90wG4
GjPL/rKaq9mjoPt9zWj6aGGfqllSEHytm7arcrDvE4PcEA394Rl/gmlago6zAtbYJaoxVxQxlly3
9BKnRP3FUC3U5iNGWsLrslkqBJUNQHlcdTYZ60+8dODz5mKW9m5KW0bL6agclNNi2BOFPZAKsqL3
7MFEp/iNLRJq+gbINlwWOWAZjo+uRlCDnX2CCQiKBOwoAo3ABEVryOiG4ExEUcRetpbU/5SYxIWS
7AmgdbOhJ5gBMGTT7ewQKTzjnXfwF36C3ZSzlzM2beIxdThvxAYXsUS7CCr2IwbDDTKJuAhPPjFY
G/fCYLZwO8ioskf7h4hCwCkD8AWxqVDkj41P9E6Rd/CjlumYygZ5vKXwGRlc5wrkFTJeylwreKvq
AjVV1kJhl+M4j7UXlqMsZ4gSykBEKLgUO0/s4yp6/5q06rt3oENyFJDBI59bbMghTdlked2DOKBo
vngPgMobebBs5KHxWzO30zG2J3m/HJDkU7Lek8p4mtB89oB6CQ06+/EFvtjbL6uYi9MQtIUb+2VV
v0NmU9LLooVd71dd9k25b27M2OVfNhK+m1QhMCp3ioyP4V7YTJTdfhXW3gAYB77RuR9WIv4c0Wio
4JLELAw/Jio1f+Bf8htViDVB3My0EKrV22ICEEt8/VD/NBj36ydiUjqnYrwVve5E4BobwBiu6WOi
Bs8MApyHg2bvMdQf6Qj27kAfZp/tS3Gnkz6uh9H150xMEU6O3JeXgCas3HK0Hu0H9qsAxMydgE4x
Vv1zh+SGHQCrbfOWvxWXVksKuKITYLIju+c2O3L74k5Li7sJ8GYcmbRbfm0gVXUGAUKEsWapu++8
/2GM5uRNt6cykg9UlqV34SluleIMMYggL8FFe4YFLzGa7REs7Fxc/c0JswKu3Zc3WCn7D3MruCCj
Hjqoq8mqnH2ZF6FFl//e2T2lqZ6sNpNcSV7oYydiuIeiqng6UzDT4GuVhMjB830Pit0LN/iea2A4
p1a2gVx9ZcnBcnwFzGFgG7hZPvOvhWFl9kbYyoCLsR6EQ5QlVz092feod63hlo9nHYH7KKkgE5V/
/4xsxW4RMnS/HXX2LaDo2F2pZk6ezJLC2S577qfJbavtCd+Y4m7jKR+aj5s1uLocic+JOaiEDaPK
Qlb1C8NKxad4MaetJEN6F2QQU7pmWkF4r5ZqQ0CCSL8P0+2TORkcWxgd4twDB0S7HZ36bMw1/cQK
GWCZHAQ8LHZDRp8BKAHBqjllociYz/CTff/1KnNSpsDnfhpkyGA81DacRUcRnKilJA/i+zBD992H
ddrFj0xhuox5nsYtv84U1TqnKhmp/CaCNW+AJdKgZZsMzekumepn7s3wkvdPF6BkoSXN0Rpzi36g
ramDTExXzHNRkfXb2Hgk2hUdPSc1mO2hjzbU5Pjwm8f5c3m1H4td3qEKHO1l/56qQZMpwZAIumM6
5miQJT6FDsrHqA+4dsuyO6d1zpH+xjxPcTUhjpEY5INHvGTU/1IKE2XxV0RwUIlC07h6Ts0JRbo3
jiq657Y0Kmiswy0lRZkG5eyxCpV9y/rvyNVUMrh+GYcbepPfojN7vMEwDr2FHX02we0Q+LQecxX1
YUdb2i5kbo8ZC7DZEsi8+DqKNyg6coqB3TjO8LROxUNh1x3eoN8Dk3qaRYglrV5yVXeujNmo0dFS
boDMOKlSYMXaiZ+Llm8naEFaEOpwPChxoMPPstKRtcC62keaW9FsckzE0kwzqQM2XJ6X9QaODyDa
wQL0WLA4Ur6ajztkIZ8WF5QwsOEwMadsYww9RixTLnqQpVdyXKP95cqhEh7SW4GYBdhjBuC2Jqnk
ak6ZRmAG42uiaZ0wD7k8+RwptHkS4Az9lCP9SoSKNoxL4DFKWumHA7qKXoyh2U8UTMOk2TckQugn
3EX3HJc4f7lXik5Ro58Txm4lDuV61awQ6becTizZFYFrk+i5plmTZ2y41Zh60VFdkJ63PxjDEOij
Xxp5CZ1FuXwy9/U2x9hpuud5y73Je90QrD0IXwzJ04cXSohJzLrfGMfsRsCVGGsX9/UgediX8ASX
WlsT+Np96z//Wq5mKsMnlDnuGP7UwXo0egIa/SmBRNwYFyE4mebzXl0IAiVunRHOC29s1/071TaY
CtnmclrPoVvwdvcg+MjKAlktRlxkvb8uTbaip0RaMeGTfg3gDsyJzS6kSB8zrNihvSa9hRUEN2Qc
VFg/UfjLK6bLgI9jiCJN4ViRJ/prOcR34mlOZ19gjXUX1D/PxTF6uuMYgiUCxDh9DVXj+8vAA5+1
OhtcKWOO0TE8htDB6ojvOaIuGHG7iq6XKyF6slfnFBW5+Je+lGueYlsfzTAB0clrQz3WcpNi/krt
e084IGHNAMKsglQpru6fMsQ4m6qliojWXsLwUPh8oagvYFscwTYod+CJ2QsFeIfnLk4wDKaD3qmh
DUUp0c4r6vZJ8lq35LSBkQlXCtJD7Y8NVBFwsU95S9AW5YxxTatdHsEbhz7xcE3wZlbhFZ8KhsGR
diu/ArVrmOw/CugLngjSoYLzw/HBFTOFYoeJmmLoUabmvFFa1IwrepLTkaJDoz0fQ4zmTYUCDiXX
aT6K2lWfyF7nEjLNswFno/HCKR1nyDM1OCq+164j1caQJqZEDsfbplUg+O/MTgrQmLzBI2aX4mOz
npkyxGafg8ohNWJk3nZwRiDpbcSV+DNeHBmZMOm7xXXSzHvQsAOg7zllbp/poA8CD2yEoZDoTQ/D
ArseXpSaCDWLh9+cuG+4RMlwk52bB1MMu05S6OK+v8DF99QCNR1XidDpgJpDkTFgFJfhNePGkL1R
DJc8TGuH6E6ag+8v+q5MkcIJjqDxILgnPP/+asISqrsNfmbZGcefgsjYovk4RHVyMotec+dffRV/
68YktDcnH9EHq+0+9noKUqWEZ+8Un72RXZF6Z9xm5a8MIjE1ngGxqUSwHR0uZtE1DlC3YWTzDe4Z
ZpoE9WDpxen58pgFMLdP624aoFuRtN5Y31SJ1AgX1USJH5TBigCpFUv8Ajflj7t9ICBQ0QScvWFG
4fJmhx7Nuysr1v/ggRo37It6OwGld8bZINEi8gfIeMNV+pojM/UHuxoZBEvVIdzAORUXpmtKX7OO
Dt13Z3Nr6q/gshdc2ieooFcQTdpTE8CTiydvIg7VqzNOxxSbyzfJmbsSIc5R74bi5h+ux94gf7gQ
4NCJu2MyKG10ARciBVXSiuzH8kS6NdQgD31+WbI8UdZJv4NcQ2DtXx/eG8SZNo6+aOSSWz65YTjt
Vn+8Ew4ymfIA0Dy9YfoiDMk2HjNFiMWnzqjUj8xNivWEloAPhEs1txYJTkAOnIYCYB5CPlxxPVgy
uMpfMOQSYEKcvYaTaYmjNYiJ+fmHMl4xDH+4H4PZQueKx8NaMkHTUgHcPqjX5lf0XgYKkXNC06h5
dAYs1Re6bX4cvvCbtnu5eIMUCdtyblXvm6rgSVV4YmWOfjpkElTvPgQrRE6Lff0V1eEo5AmteqBG
OiBG6I3P7A3J34NC8uZN2hUXuzZnErR+/PbHUMvvQPEU9PQhN64HTGTFomA8zxVzr3IWDXBP1xYb
F79mgEVhxjzA550jrLeGC1oY+qgPur6jzajt+uFXuDZewyed+tQ84CfC3Az3JqkFFqDnhyZ880eX
gqyqyuQtRJeJp27RE7KgmRU4KjIPThMTV6/Bivvn8P8PopKBhuTDpbzgJBsPqV8a6xhx8jXGYLVB
fcb2EZsbjGMUIWODURw6U4uUHjg26sagQC1hzaG9AKRmik052/kZAVdAgmgyV1Pq/OlYhwJUyREn
/Pe73RTDrWrD80zwSGytTXKi/Iq4eugryCodYIeLBgaiK63+wKppFOW42bFQJPoUXN69BovIvMOE
d5SoKH1dwcXcQ4gqXg0VO6mY1tMVuRyDu3l0rrsr80zrUVojVS/xzBYVJZo5SkbhA6fyv6c/SgJf
CH3ny+bwSXv20nSgQ4YZUo4kyVUjfixgFExMypKojuP6e2gtJZxG00zKRFFFklVyXA1MmONNMvTb
heYfKaIhQLcIR5DVuJ8AwJjpEIz/8bKnc6bXuABoiupI8MEfb0D/9HTeOUTffny4sHPyh0cRuHjN
JpAvb5RsBD/58hxd3SgktNv5eHRXmxHEyJU9udgEz6hVjHI/PAzQIIbjw4dklvzGrU+d4pUz2GU8
CRSbpt8G3iXmwtxOxT4M4X6A2/yv05nylpLN17w7h+xOMm8g0A5rY4FD1OGMh/lgPQZQSTB1i3FR
ZfGyCeLBbLzADn2EkSrA5defRhv74my8FENTQ/4jeRuEaJN0q2nUMkwS1XdnePF60svik01BxwYV
DxRLznnJ1ADmIiLqrIOHZbZu/M+sEAgFsRyZKOkn5GQmr5yDu7GWKMGZukWPA5BhF/gECNHDxxQW
/VeLdh1hhjx/UCsTSQlc2QAFad5tNzYeYzA6PvQXefXwa1ywIsOQgTH+TTIVfB0VE9grBjS2xBT9
KBxwqIlqG8aFQBbiA4XUQX2gk+7Cbc0fQ2+BfFikAnT63b0jJQGanjEe9KXoOc3vQfHCbI7UBO/p
C74PTTj76nCy4AMowE9Ra3fG3cWXQH8woT7wsWjDhTqVfluKbzLXaQw+pqi1Tz8K9VTBK6JTR16q
UICiIXjtWLQcSXCa4YdrgeojF4reYQH4viZLQOB+vU0dYHZAD0+ek9ejRuBkAH9csNvgd5lduiM6
IbAiU3ZP2B8wChziMFaH9YJzgIEm+mPJ3+hN0wYKrI0BsqFzUX3CyKA/ouF50OWfONTpxUPqEm6X
Soae651R2OR8NJY9N6eEUEmxzkuJCgLTRPAE6v6JTeC5Wf08ktfsnjJiDXvBTQt8VhIWRI8raIb6
TzYfSA+aObCEBxXunNJ+hQmKpRgDVMSgvx4UNmj2He5740C/JeebOckUhBYXEwRw5JTbL9qnG1Bk
cMpYQ/L6Eijzy6FdDcjZKOC8u1V/EB2ZB7X9GmPdasgf6xRXi5tG9od+3yPYoBIUF0tpvjMJ/as0
R/hpi1qD3nxF+wNjZDYTfQQcqgEy3JK6Mz7BADcyTYQtqJR2cdWTp0BFPl6RAcPxU0N2Qo+NXGgi
VglBcFYd1sDX41RLh1CQ4M3GN60YgUmgt4LyZA+yTTRcPeBqM3k/gsdCh51g5tHz/1xXT3Pil4gj
ckAkR3IBtZBZPdd0Yrsz1tvD3yniCxRJ9o2QobCPD+A/xsBH8l0jQdsYI0A3DK5xw4TQMO7LuzXJ
Ro7iNN47bMOB/wwbT35YaN4fcJ7dC1lIjcYKmfaGgkeIjlVUae8VUiiXN0n13jo3nBo50AY0Ohvm
hcDHlxXH/nA+QMM4lY0zs1QBClNmDRF5u3UmgAfhXGDd1jCJr9+p/zKnP5j50TIMXCAM1V32+YWK
T9CBd8qSxhlG0kGGEiIUnmKdwj9o5tP0vtRm03U9tptaeIAkj5DqIRjZm0QMr6aasZnVwWB9dTeh
Bqy5VaEyTvPOvWYjOuK3c7bXkPiI+zohbQEDQZC3yU9/nSsQxYZWoda3N5OdL5tzRqZXLzxeEcsf
kzvit1rIW+fQ3VyR4TmHH3Dk4mZ916ijEnUJ4TkIut10PTUvwfvFSXKKbu7Lf9D5JzK3nM67Nur5
dKYiU+QP0xpCOjSKsfmaQ349q33q5/ZqbjQ3vofkZ1n+1KT+rBwW3HPeZBS9FEQ2cyzY6K9qbuqT
VTuAewA/ZGkFR9W4BNrsscTHbBOzUuwXOFtAijqynhKpFZFrmPzOT0CO2WXIl9kffKXOBOgSAokR
hFH/nHaYuZDQB5aBY9/LP73yEYnnG/2tmqcbkRnm6OFMkPXyaJk3wOwdx0VOtT6CZ6C4zD6cGYgM
Yhg75NXxnRkCWPKDhv2HXoNzASWzvUoh/rjPRqRGIAJJWVRnMhn2Mk89gcDjQnqkKNCmV2vCdQ4J
O8M6q9J5CMMjZhdme8AuRd38XBdWxV1aTIrRTEO3OWUsYGpv/IZZXA0LP9FZttbLVPeK/SLsGG60
iUVB/rZO7h37tgB1oMng5CYVMy93Gx6JuUuBCyEhoZMs/zQ6CQRJ1HZHU6Z1yAa64BfQRmjhJsdP
p0TjDuND3dHRQHDYnfgNcVBDgZgtBWPpbFBqxrBu+ZiyA8zz4Q1RCKEKoHzpyXDevlmE/xZXWP1J
Kd1VeoEBhHoxv4yMoEcgtenC5cjVpgB+P1nZwInuBYwDRBQWdbi+W5V32/LLnlWR4hpOHwPbsZCp
fvL6F6+gBuvvU6iFL0i50Q/dKHewxc8Pb4OCsD5aQGxVRL/5xETV4b7gfJuXX0SJbHPCtq4MAefa
HwFDu1eApoiNglgQHIiQpYZhUYZ/UF2DL1ZglDQtgO3g1pIHJCF5UKlUcKI5KueNu2R+AD0DfuxA
pYNDi4J3FPHtpRknskO96sgwkRTzYsKEgLndNXqh7ARCBM40Sgj0l19CoNOEC2qVdKpwXjmjWPLu
BMZ0S0HcXsOXNRYBWXJa9Q6t93COVQ9rk3U75wlwb3PjBaP4trtzkcGDxEPytZB9BcOz0+aE4ykk
OPrfgybo6reJya5AqC2Zooq5iQWVKwOFcEbs5YaVisrylSrcSteIDc5WA8ua/lEj0NTRiAMDvPNn
fF7xhBgNDCYhfpN8/Cr6BA+BJKrxlygIZjsrE05Hiyht0Bpf7G7G3m3Mx66KONISqnJx8v5OYuqV
ZOByMAYaq488y63Qox/TefUnr2WK3wwxpoWM4/fEUUKyccH1CxglFKobkIyWm5bVOy/3E9p/Gj6h
3AO1oIjFSlk/Om+CZje/JZfIpRBXAr0q9sJDUT1iXIS4AcEadYb1CaT1pahRUI5J6UKgxr/IeF3G
aafQlC/41Xf0JDaMz2Q80NRypjEFybW3GoRVsFnexbl0MzGduDjDJUadJ/vJacwV7ZIzFmxyzRN/
owCWqem4tBtHAkDHMTTYf0nbU4JyTypVjXDAnSKu+54QWWdou+wRAbbv/GJTRrU/yFS7HRWN+WB3
EkXHEdWz2rCmBHMTiporYxraAhKPT0gW+OqJosWkz9awAZrfi55dCzCwo7bGk5tracKJh2ghYAlB
axsNcD2U1wQ6gkfhUSK6zwwMC0lCr3c443RsejCBD7PT0HU4BMAUlzaUKbpf3p+462jtmQYZo87s
LQh0Bktc7inUW3ytc9kjvp6d/HNSO0gposeOcttTGAysQQThfoNqJXjnBi3PhhtbMp/zWEE6zj3p
sm0hBebQPPw2yij836L7tnQ/UWddtt8btBTwvgK8euPoua8zmZNDOaD6WcDhGy3XfAnFvdPAhWkO
rWeo+qg3fj7oyF7L1S2HW0aaF3KC9Cmgzemjk1FvsVws1i4b72eUv6lbuiV5TNdsGDVQ24haTEpN
NiV9PxRVUnLW2HtESnA9nJGMptDiHc6/6DYZEfA2KDafllAdeq11Fy6f9QKSFyRXNYeOBNiTY8G9
Ln8ki5xXd8B7BMLjEtTV3w8muvQnwlK4s8X53nE+uKP9Julp8T6u5NU+HIGg1gjiRlbHpb0aA5yQ
JFXAz/yBKWODwc9TJjyClIONIof3cbOH61sdvR7BdAaUDTHyxQTlp18PQDL4KRkixTk/abCzlQ0O
s/koaPzHDEkl0W81KsGNvn7HX6uvRQQ1cZnWcIy+QuimBC3M3BZbbn+JbnjSgxnaA3ZY80PWIMv9
nzy6dxoHOOBsP9Lx4p3XPoc6F2cmVMKyJS+JFWYN2G+8m4U+t2enawfUeKmKekoKOPINetLBTAiq
Hijdz0yxFLLTs4A5LsQ1ZJ9zhAUfJApAvswzuIUQLo1nI0fNGs4/5JuH40IhcEE2GYKfXRI1R413
igYxAx0ktVGqTM0anP9HC6kOX8F9eXsw0wZPATkrp990APP6Xd3iEU/h4n9nR2CTovPvtXnFxwrY
eao/b/ZI8dHVEnjjcINT/XbBa8ey5NZ9Og9gWqF0BhDuli0e/VeaySZqGCObrmm7ePAYeHMmgOYD
osejFXe09/LQXr8d8Wc2UOcSKJanxBApVP+cGPcCBW/796RGQ/KYcVQfERZKLjMf3/2J11WUWyV7
+ZegT0Wjw9kjgVMR3dGDOngQn/8sz3r7k31X99JoZm2oZgNnECvIk7xKI2Ro16eo4+P7rGjMcXIn
4oQZOk7uQXwL0DxRdoDHtvab1YYgxuAu1Q4D87Aa/F+5c+hid2x9MuRLGyM2EEUwNcZU+AC+7Uo7
ClaVHw6F5bPCeHwu48VXY7zOUGr1CCuW/1QWeFrS63RoRPsj8gGBLxUFdxggVAIOYoIwQoHiuksf
dyBfkek/lzLgV/7F80MnsHPc20/UXktkdcMxPeUmP+Cry1SRH1PxQaswE0L1jEgPXnr3CinZ/zx0
4TMsSTBJxpBXv7jJrAZa0HOst2fO923Wiw+Oax7yFJQHqtsAC76eHtoDFp3+hnLQdAw0kjRt3fx6
8/KnHqZrbAgancDBCGDTRkvNJBtRtsx1+coOVSEuDC/TWQ95VLXvy1sGlOPzTDC+l3D5xXeXmS8G
Ft3fxmQUeOVmBxcNjNaZL29eSKabmcEwCQJGonyM99mbPTPpFMWzKgel6002tuWj39MPpHiKDWOY
3Ecux/KJAZ6vamxReRW18//E+HUWBVGwOPQKM+Sc3j6/etQMRgc9L0GCzUm13iloFe5MVhjfP86I
kAHCgxj7X6HZMVeLjPkk5AHimcASDUHOKRD54GJannk2oGoEzyMkGpOgQE0wp3wXM7dz3AZuKbgJ
j3JL6iWjoXrROwJWtGS+cis+0FlfKU7A3Z257vxo+Iw50D1hj2FyQyyeCNKScxHzU61pMxli8K/5
tnu4ROlSUXtrvgcVsWL8W2PtXly0/FiNgZzrgCb5Key5lPhXW5eFf5kYcdbaUfQ2o5XG9zZd4+Ux
PYQXh5hugnTH3Q0Jxgo15YIqU1bDixh8v6/J1210nDvokM4M7eLqgZhWXx4pvW8k/U5giG0kdxhP
6fp1C0G3iGMfHClmFkztg/U1Z2PcsCVd+n203ejlLz6eYkx2fcIY5vIy3pXLD1Rv4/V8pKNxzDJG
4pmVcjLO3WJovTPDz+r5MP1wg1w8la50w6bhKYIq0kvp3GxcYZZvFEAABdgt3yWmxMS8PRzeApq4
A+BVJOcjfA/mhUu/yDgnD7rdglzcfycrFcf6PRP7ulf63p8cb0J+PAdza1ZDMN6w4zvd4ENjkNAB
VTg6P+KHmHsD4w94DZaqs6+DdLD+XEmtSfch6kPLecGs08Cj4tLja8yX+IdjwY6xWNJrtlYo5lXj
yt1ap9wHHzpk2SDOXGqwYg67oG/FMM5lIeAbvLzM1ualFURf+uZvxx3BimZcHDlxwH/FGDsYuMeK
z34z1oE5TZSc5BP0cigsNb1/gfLVUDfQ1jqjuvcnMsECtD8TuuyGYXExbKuOocqxlmh9v/k5JzCo
a0p3CG6DT/1Br8Hcq1ijBT+K6f7CW9XEJxN0q+oFjNRYNC3FQdjfZqoVjGerRbnY1EK+8bAWNyv4
heNlgBtCPrnq46w6E/8Egvgyl5bAKTTp35DmNYMOjrf4D1gWow1rK5b87T9nBZrbsdGtQmt44FXY
LQCdCIf6y4Xj+e2GWDJ3lNnfn5Zj1YTKioFfaF5skjBWwdcHVqIwDsLTYpz+drxW4UaOAhrbH7Y4
ZU+4JEZb36dnw8Elf5aQISE8Z7D7oQvOsVTCLgc3IH3eJYZhpbKV53hyzXI8mVw0Om/iPZO1xZwy
XmFQQDATjPZaf85/JJ1Zs6rImoZ/kRGoCHLLPCqK47oxHEEUB0AEf309uSs6qk/3qaq9lkhmfvmO
c7LjOMMmOBJQNGJXr/3Wb8nWD4E0nu77QL/bouRmfY+HN+ctMilb/7GqV+IeweWmM6XK5YxBTqdM
UaZv7m+j1iaDscc6eELZjOwOALG0NdVM4/7XvI8NReW/JpvyAXajeIKCxc3RA3vSxB9D4y1bPl9N
aWSH7oQuTa+JA8Tsio1mr2xK5sPS7M1A7OgHP1abbvrj7Ng9CanElkfoIiJwQjQR51JPiPb47VEW
4P3+Goaec44DtNlzG8Ng08Mt6OTLT40YjlvtJ2nm/C2uQVi5JynTlGrEd2Jth/ObszM/sJFDDhvg
DsYKxieRRnOM4Z5ZLYxrwoYD1gGegQDu0liDKWwY/QUaRnHEi7rQnr13012SrzAQCOHvbSszqP+E
IOVnfOi8oVxDW7468x7wIyMG11vEgq9pP0HW4EpebzlO+BcD1cCNwTdxDakxkRcU8Ay2Q9A/dnGc
DtTbfJY7rz+RPDrWuynZudxvJjKvU6rXay54W1XlSTXUXVExaH5FTpkDU4hOcRiKUgCGxTgzC4vY
Q2tO5gDAeTZp/cHisZbiavtl6X6hxs+ZCqGDa2guMzO0VoNOe7CBuhrKJPMRsdNXYbdpUrly2INO
/Ch4y+0UAAzaGKEU1J4peVwaat3mMrIjqRwwrEf819h74RPjH3vCQm6vkTp5U17+z1HRWoiQK7L5
lFBOMNYUhHnBxiBYNeKexTMb45Cj/4BnQVMrQLcLDiwIPd5I5CzxOLe0yStYozypnfhRGW+y6Z6E
Xu1srmMsfnmBnBmIVUFNwpUGTzzQiD1MMqwxDT1l3FJAD4UGlVcJEa7eGECNkGh2ComItwmQ7x18
UezDI2rLhn1LDpE5Lnvhd4ZD5S+DmT0O9ctEHcEhLhmoMpKixIkBxy70VOm0QBQhYi0Gx1eHqiRn
8aPSAG8URB/3Ga93Etp54VAMd/z8p3mqkNs93f6pttM5Goe/j5HstTdB/+0s9TQkNYyIGM3Q2vvr
2q3XVAsCHPBzOxunIbc2OSyjdNo2LuqrlzHhHUPvwG9RMikv+QTzEZJNsILs/JhDJmDuLyPGcBmp
WmDVeCXQhpOF1tBpdP0bk9hcWgMhjD+CqeHdgKTEyYVuGw8AwSQFXC/OdqfT98WCfIAupg5J32sw
FxC1Jxl8tjQeETBbTpgCbj4UAYIUgphDJvaYCwNwbcuO1jfrDVSdmhmvfWqs8pD7SvvXgk5/XPWU
IstOetHQR9e2higzC5YdWCMRKJIzcJ6rsYOgw6ivpPvIlOZp7uUllLLgf5x7KCAB9H8bYrbN+kSm
cIhvwPgxinR8G82KLQLxwZ1hBUkVkBeyKzArifB4HAiX6kI7Ce+KQE9kEEUZihb1tlOyjYJJGlXw
TflNiDfn6IaiZAiDuImh+03eIqv3E1ZMdrCH1UQ4s5A2AB3N5MmQ++aqIZ8QG1pydbk8/fAEaFQR
vVcNO1DBRUKgyK4QzEMQuFBx4o+G6upMS52JKxPaIu56HRKwDPAV5Jwz4O81QUXAi1syHtQ23wCv
dAPfqCjWGskw+9eORFwo69ziaHX6HtfeEqEJYsl/qq0U7qQ0lQThEfrreeopCW+AtOHKzpaKWa/w
8q9RNslANUY3+yTZN9bqy0WKAmEGIUwDy/SrcejCYXB/mYl9uIbMTBdQ8LMSrHIiNluhrODuM09w
pjIw39bDh52ENFS9+cU3pfO4PBBpMfpek5IsQ+AFBB7XRZ/394ahSJ5nS2mSXkbT3Uw1B5i3sHMM
/waAMXxBcbVW6FoUDafMN440I4gafXP4199gGKFB84iIy1DNZouIJ8MnPoLn2cpQhjiOsJ7zW6Jm
kRJ5OpqpBjbayr56qqNdNHbRB9K/Pd8oWwThVhxpZnHAbw5Lw5uMtCozn5OhORLSOG6igD5fXlQh
GGWAfqALl4EMuRePzIQ3nmuW5EITIFcfLTRePjUemZLzClV4pMx7stSEHLEDAk6W9/3A/F3aC6eX
RT/rXsBaQwStnzXYOjjSLaBXVx8lr+Md0DiPEX9GCENVDGl8hQazZVAx1rUxcqCN8tdPEUArS5mf
llZkdveuNCW0pZmf2sbAbUCOT2b1N8WeRuYxwri7PSix90iFeOd7oWBcDOD+DOJ3aH29AZsX5gDo
UdaDA0G1wBQ1Hbc67/HtMNx+1i9yyMEsPjxMtsrjbZ18QrZhR56/+dzcZ91BhSKuAF3oOUKhMAV9
PuyO7MU83RK0HnNPUAuOQmARSBNAiD1SBioQ+Xsg8M2Hf2qnpxIAmKI/m8tK54CYhiV31ZtPQfUG
7gw8VNiLRgS51OfXvEiKBbw7qBu6C07hCQ2wfm86gCKkwxnoCxDx4awofRSWHSop6P8lQ9lsff5y
2Sx5O0aRZtDdRW+0rKtuP+Sg5FDC4v0Qew5Ftq/kNmsSiey3ZkrY6hOPH9yd0wD+l4wBfy0f8kPc
FI4SG6WlYF2jr7EjbQOxaCqInitY7ujUbFUvn5Xkjn2MHkoxFRUikW4QzS0Vsy9ihb9su0Q0+WUi
L1v+UlaKf9tf9zKF5w/zbj+XjFh99y3an5+Tn517mi7z68RNOMSK60tGiTJevlCePRtxwBO8SsAA
FnAvJYn1QT/0DmYHGuO5b0nNIEXhOf3B1woM8nMBXim+pkqX3QYZaXkEw+BNIdeKcxOmI4PCuK6o
mi5NeF/WPUSl+WSiiR9AZnFFFyg3XmB+eI5QK71m8+A37qYNt+Nkt+dbG9OGbgwo8BNWaGm1a618
55NPcbc+FOK9hSa1V0u6m14U1XhoOkY7VcKJAt3A67fl5env3B+MAyeUZqJQRnTJUYA4AjdTHRUv
tzzfRbn9dSPbw8ICkssdGHZySQAySYJVd3Y3R2VCIAHY1GuJdWN8wDPzOuNHiSTsnGeFlxof3m+K
4GcQqSfAxOLhAYQN0XZwzvR0NGEvwPqbNQDeitQYeRecawThQlwEPDstW44qjO5Izc5w/w8DhvwD
5no3x3gRuDkfRt4uQK1r/qZQLpqppSZMzDD5wrvkRNLzremDOfwW/9MzOwwCJ8oLWZooFbDLf9wM
n+5tkyNpY0IDu26choqK5cBm7rOyiJHF6DZEeohNWmWn48zYf3ATcLYH/ZMy6ZwbofbTO67WAn3R
nTulWVK6gEzVQ2D+ZVN2OSCuqDt4NUjNVyxy78YZHY/40c0ejhpn6L2OsOdQlVj7h5g7oQq+4ski
vXafsCRoGWSAbzT0OERGHBNT9oIexQcUkugdcflxuURAXmAymOBL4EOI863vidr6DgPS14dzIsVk
EJQ4E7i1j1bt0+rdTIZdGUPG2JTx8DdOf//CWwkszNPViE2l9K3wsqF3H05VMv2NK0H7EtKd4WSH
e8AThmZ2KO4kaawVqBSk45Pz4XOkg84aU2WEMX//qiDJb9uxPSA3g5DbfzxIQZczUxS3lTPtWwTT
Pg4vycgYNa56e5HYBKikY9MAsoZ253FeOHVrklFmO/cVpE7rc/bjnt4rfVOilYKeFWyLOLO1y5PM
AY2eZuN1/hyeh0a15InmIjYxpX/J63C6C9kZo9cktBC0kGk3Nxo4DdlEG8+LIaHKwCviDpeKnZ6G
ZCzwMjt9lAv57OXTusSpwI3raRWrLjPUBOzzLFSxZiOsSbtN7rbkSknhc1ERRgDZBRUXAKXB3v3+
Bo3xjHuX75T33Pm4eD6RrCzURRaN4ofDMU9bgAwHAiRPxERpAle9VjePOxKHMEzeA7dafmYNXcEZ
JMQvvxX8dols9h38EkJsOu7dXyQtxEco9nvbozNaRDxy2+QSD5ntPMXTzNw7PmD4OY7VLFrSomgS
36+SS3yfQTJxPdhFRAOSj81hiE/xSUJzkIUPNBeqXc00EKagBSxpBe7NXvjTh6quIHd2RaZ6Z1Qd
tsiH1w+/+5t7tRrOh7fxMzd9Id0DbNE+tBjVWOSWrYmXz86giD+MsUQVeioJgF9f1TEAWVPEn337
FjTJJxoiASN5uDfN8C1iS9o5Q9JvHmY/lJf8Rc8B+TjHD4r2gZmd6gVmJ/+Flsz9UsbqDeN79Kbb
CtcCttB6Nl7Dl5/k8IaBEBYV+yVetneSBe2qGFBD+P5nu8I9ipvEzM+3pI44YTGokqSxKGCQEuXw
IXtQwf7dH1Da4aKC05XtQvaHINvd5XdM93lIETxOMAC3EgnSe8r+7cHdhRhK8JhsR7Yyyz+G7JBF
1XJhff4V7htTIznp0E8I5u8mbdkdCxip2c8tw9qj5qP20KjjqMWuLiy2IAz415ug1zPbB8c0sPm1
b9Vf44tCi3sqPM+LyBXOK28kNnz/kZtvSlqvEyWbdmgFYHiHLidCJ0fKwK1V6/l2RuxRgjnH+8OG
VNbmu79nYx0wR9LjOdRfw+Sj+CMB77L9X0njp2qWIfLMj4PXZvLmViT93Ef4BPJmLB/52fwW18g6
bgbb/HjoQWOscqgkdocjox+Wp5dTAVBnT3SuXK2sEZAjL3phoA2PUbeKUAh0kixPX9bR+0sJehJc
3XCf+OAXfi1uGKUzob+g2ID8IL3PLM2syX/IQmwYhgCD8vmDgVEcK908d5YKRhl8hLULFGA+Y231
noqUJJp/OflKp8SxQ6cfdzqP0KUpIhYu1ow7dFiCktGiR6YiKmygJcTT6hL74vx6enCkcEaxXnBS
7TFbcTNE1TRPt9qq/oOCuW1k+gvRTEuBFiOKvJqMlbwirGMuXSTBMLv7nxCbETl/vwH7D0+CkZd7
plNzjSULc1Kca3pk8U6ZeSBuAs/D7pwhcqqNIgZQohJTWPAQQhvXJfpB/kmBNO8S0F1zx4EY7gAa
twWHFdECKOPCkdjSUIUArOXAysJ+dAtHuFQpCAjGaJkeerrNsCWJFcPNEKalPHO+R7iIrOGqpdxz
q16QN1t8NM5Y9NXLZ198YQF5hsvS0ma3GLMPTn8HSZ+5p1bJ3vXMx+zE2CE+syivEr/VGNq8c1XM
u7fNF0UEF1WyLeRQPvyivNDHgBABm6ekt0sGaSGvZtD4E7kb8JY20kCk0xk1xOK2n1uDAHZNjOWM
j8TOtFGzxEv24U5+HgtLIWOkOPB/CG2khPgABbsQjqQ5hFEdqZCBv8quwr5/9XoGCidROaPRJMvT
YORnKw57xJoPYslDdyu72UyNH2cZWxf+P8newUOikmFj17zi8AnQ7AcwChPVv20gRrnMRYTl3dD4
OVd4iDHv0ddEv9RaIstXiN80g3H6uayD3hIgNg+YA8SmVdKsgu7gaW57BoV/sMFHwEb0P+/ta0aw
zqA7jS1WIbIVYH9LRiNyvs8Q+JVnJFuIYUoGGhhikrZqp9TXOfaq9a8y+ut6YFFB0+Kf+5kUqLeH
5sAlH3V0wvTNivDl4Mq7G/HeIk9B2qGQUffmyoBHZsCakBYPv12SQYQ7fzD7WAh93C8miPVAplmu
R6MFUiqOLmF/xf7NLRKMgJ8zsC2Zl2CIPlwWuEanS5gHENkk+RnRGXef4YZ0F7c4a5CJ2kKGYEDg
x7zvFpPP5afpzF+tjaJpMAuebu90OqUXoRQaeuM58PsxmyGs2fI7y+vuALa54AAgRJFHcuzzPooZ
ExMDuDW6EDVmCCIzTsETwPWSEUzINAg1QNDCuMNjtps/AIUMv4BsTlC/HWUXEyqSYBSvoRIWDk+0
PQBUlm7MN8C/XyQpnbw2egcAC8muTlyyyTIVoJhY6QKDglqpAi6ICKqIEGOYv2YGN0fmXvnQP4+w
PLojsZDxm7OloszAXH3FINCZ9bxKCP8ckG+Es3/tP4JJE+GRRcX4MJZC0E+6NUlW4HOINthOApzs
aD9eOgLoNZYbokoZ8Tm68/jJ1HW6m6JbRpSJvpPrhuFhh6OHgeOgufXmnRQHBhfsQC1PDXz7Qh08
w5N5p58bYf7pf/GhiiFACy8sAANmyBFzShb5FLzD4cuIZlrjgd2EmR+bzkjgnWzypCcY4zU5XiJf
qz08ElqLkxodxm49XOGzjq4MCkUC6JzZRxBnqzFUelOQb63wkfVbLDpgKoiLq1WEYIc5H1esGP3d
025Wenz7/tVVSRv5IXxOMANRcCiLz0kEUtLmJgOW3yfPMFImvYC0qzfuVpEti834e0nRcZs41JBa
pQqM7D1Ih2idBng/6ZGGJAglYLVBMFoeAToM9WkoTwID0PCjiNhjYbNJFyVa+I3clPXDQLNu0SeV
DoEUprRGqwFfI6y1nBFJb5vh7MJNtNiBFLCxAYFJa0RBYZXcjujfXpgjiI5FxohdfM/2BUv35IBC
AsI2R7gNcXvFerQYE4bIdlfo6x2bFicrkhzA9g4ZMdk/L86mYspYTkINjkoCRdIc88S6nXYKtx5S
3f0r6nrsssZgMl4KOdQ2X7VIYBtAYVQ+HywgpJnBN/NT8JaIL+Exe2AiJufI3ksJUiiPwAzS5APk
gZsPm5xQbiBBOaEZG8XDrTwZW0sykxzM+tnbyFeCA8PBh9BuIDRU5hFRKAxSueSagq4XziQgbAb0
D+gReDDsDCLiuZtdCruOvrnxXjGxYJMvFs/MKjkFZyNHjViwkp27T48evAwuJQvygKshswrefDJA
uY2yosGikSMk+51NCT0YNYXCSPSz4IReVtS84Tme/MLWlCiYyszxVrKUzlLJcbnOG6a/GmhrtWNb
AeayKKH0UW3Ox24T9W/mmNyZBNcG4Sj8ei1azxSs42k9J6+w2RQBZMR0yGl0fs3uSEF2B5go1ORF
oG7upxLRrRnIaxKh3THrpbNHK8R92G8Aee+T4Z4FCXNQhVyjiCTAHGejEQX7/4puv95WqNYzT3YU
0h5RsbkVxpTyIrSi380gHCGjwrsCPbi6c4FvQGxjGXuBtL6ur8QwCww7++O+EFZc8RoueESDsVYg
KYAYZR+xHLphi4mX1lZyGzWdTJDtwyM30ukDA/kJHgnCSVA82n7LbJKUi50jZCKox6c9fLqXmscO
CpQekIWZn75JXBlBwaRrcIZnAT/IYO+RrRI/GJi1/5xXzi+oIs1+06YQct02MbCfhZFKaMn6LnWA
FmEZ9Kpe3TEcL2WT1LQ9rXEkTqW72Z/zS8YNJAPiUqOi9k80dlPzSrzeKx7S/XGl3uFlPyfvyUuk
mi3AI6fwxDb9Kc+JZMgzVf/uwTOAGgdRfSwuPbi0aSZbO5Ckjzf6WBADQxG1g/Cf2q15Pc03P/Bj
1LnSmhqwgyogpPfTSj9MCQzuIoLP3HEmNMTFnJClw56QGt2FXAe5xbHn9CmMuUPYAFvom2o+JL4s
Xwzw49RzZgZu44h+rEREPmFlZPvLxGuTjHx0keNNRhgEuSvTBhmvtRrYAK8i0fG5ffESLqoFwuYK
+9vdJjsHB6OMDRwKejmpKzsLSC4XBfOdWc6v9sur5nwnjcPN9jntwGfDeqVyIgvW8V9KPrYLtL1f
6/dH3yh9sKC16PeD96JPTXkzh2wBaZo3DupqZj8yf3b7h0UM5J01V8+78IdriiNjcnvpl7fr/1b1
fNaYVzKeSDADPv4X7xRWQq75CSRqhjfEbHq7OTupXlULfB/rt8djA1riA/401IsM+wyrbKMLDnV7
I+p/A03McRsNkxr/DVsmEYoMhSh3uXnHArED9T1IC+bZizZVEZMYmcsBmhM2XgORiPxfQntnQ4Dq
J78T1awsQsgkFPSBHAntIbZtg7FrDhLebL+GPNLT+RVqgjQx1+zW2Ct6Qo4s+Ki7NQ404QV9/TWz
IULWbjoc6Q1HxalcM5YNX+b0c86nCqxKIOyMImOvxYWKIqhDP4fCYI1pVBS7wsD+yQvZ3IWI3xEf
YOn8oxqsxy/hEmi5oKmzXFO+SWcBGfHcKiAqplKNN4155PiDBCNBXXbV/e5Qz/Z87THxHQb9IqUO
HU3LotVMv/SmITK5WdO+XW5pmPNo4DLnNyu1AHdDGRpMXVVE9Y7nW9TllLVwNnMoKpyLpM+9tm/E
j+u+AdIilFrIIZmMK1AlynS7PVkyUP0GRbBcQXgX53e71aEIqZiHa8UZNIRfBTHnBsiVTRxQJ4wN
vsjicwaBZIuMRO6NxRkx82kXqOfrtl2pHff3weZOTR2EgN6fDyzZT90hv69z/nA97MFh99EzFFOC
BWc9D73eitXgYjez5n2xIRx6WHlJ8DX2Qhk+hHFCl0hmOupWmxS/f/h43ySIZiDcRQMsAj3o1Zcj
iQDEhKb0KsYj3gPzJz62whfTN0e2KPBmnsND8jWGmIS7YOChLnRkZB649raSjgCFadIPvhY1oWQZ
wSFgSRNvC/lFe2Fo/S5EXBV7PB1KfV5oGiBwhzkY9UTmS2UpF3lFHVgCNuyTwYU3stI57J8KcJYc
gZ0vyyVsE5jOwE8JiJuRlga0OgDi+LgNLk8t5iqX0QR5ZhuHWuiNGG+h0Xu6fFInN6z6owhZRCAs
0Mpii8mi59QTAooxa1lXn4LMhUAMya+lJzK36xjwPSdiR7ChOTlu5ZxXF3WxFNc+HycsVyif+DAC
cG6DX8BWzwvTWKOZOEyUMRaIkVUzddDoPFWtr/3aE1nwo3Z1DJR0law3spdlnpRYbt4N6IDUGGL2
/noV1msYWK73ZEuC+43JU+wtPoTlfuMXwvEu3uHarCc/VBbf6ZAssTdeXCzVrI+dy1bpwdGVxD/4
Damklqgh4NbiSV46oytVWYxhPRtiwBq3237t7Zt7BHd1BGArmVOeCwaeQFeZ49FEJ//h2ssypayA
dOsr8sAtfDaViRkqa/fnj6wBmosqZhiYpwh4pKAKiNSh2RnsPBCe2DraTRRXqDi2Guvqx7t8dbhT
geJSbQJpXm1iFuOKAShfA/aC3L7IlHrCFDUrjhexSXKYco0c8Kc9jTKpqKRGvwQTwoMuiKXFZozs
rQfe1a3IOvuxm5OW6XJreh6E9LgfQY3KiyuC1C9GQNrRaHfh4pwF9RklOMvLfeqb3EhqNugKqeec
/RvngVtOaku4Z9ndqCN0ILUZOLe3uL+H0nWQAoB5hpS27VA0CN06ccbn7+FhoNH7ofiPFa+I+n8t
Koddwd9kiVAgj7ELqNkvtjAS99k1UVyVH5Hbo5At62ZlwJBUoSkkP2GUYAncuYbuImHcIXQLhz/2
QST+eDk5DiGJxaF8m38B+sW52RKPyBUd1fLH/UBOPbzXotrXHoMA9RdViJvVh1vySFYHuwKs3CEz
5VAi+yLgwsbv3LM4jZho+ck/zIEi6aBiBfi3ZPnjhJWIHKw4XFH7iREYENMaTfshUdDCHWDTIwnM
B/3OUPrzfxzhbzJXRgx4v+0XeHMsAAZD4RW6Gj+kqfwH2u8BaoGQ4J7N15YXIv5C2EFLBwZxHAiR
NLI1j9gxyBeRRQqpRvuYP5NcJXNesyVOeYNrO1siw4dQVb+t2z51b8HIRZnt7S4a0TpjR8YxAecg
+w/vVMCoEO/E5IgfxCGYactkAIpYo/qoXBIMnALS534uibDNhV1eWJoFdoYyMWUIcB6LRWfMuJUS
6317czKma2n/EpxF+WRHF5b/r92RPpzyvGQXS6o1U9DLQhNwJrbWbaCPjxmVWVjTE9LbHaHT530g
x0fc9HNStqU38DgHRszJeD2TkQMZGL7Ip8I2ty5gtDMN2X4VppS4zOnr4EAqDX4E2SSkbEjMry/i
58SsTzIgP5bgYlaLsO2YeAaAXPg3kALQpWrUPDgWUFwkFVmG+aTGO8aRssN0gbjJJXuQzUVEvoX9
eaprdl9n/gaVYn8o90xP6qwK8dih/BIK7htBCsJ7Ly16vGpMm8sPdBTSDT7ce4hEPCU9gceMt2KZ
RymQfuZ/g44NJ8X2DTxsPdw7nC256ta+SJrlJxbxN3xE/xGrMLC8qHwYt851dv63jYWJxke3nXIj
ZDxWRvY9RisurX50pYF8Q7C05thB6C35QPon+BSzx9nY51rWmjCkPzJGcHa7eKVApaHZG7NYAfOD
bS75Ut5X1gDMy+w+KXDj/FMZ8X5wc9jx57ncmpLrtFufOqOzpP3OAXDCIji2xv8OQKO3+e5TWgnE
Vzt7YtEByPjQp+sCzoJgTMn/mzVLtkn+Xxdc+QrWwBc3dvqh+LAQd2SOinGD1epgl5mJgLDaYSR7
kd9vPdB/rZDTWt/p+IAoH7iSMDUAhJQGrZ/x4sBjenF6iyFDxZi7H0bnJWAxMHMonHUIKVgwImOV
Y/k9GbrXPyylkXhqwuqKhmWJWCYYayI8JvNrh0Ak1AkQn9HjiImUaAR1RgCW8c8AA0HDvSzVo0+E
9KzzW6hr1gSJk7yZQYbI2gyQlC5v9i/C++s/ot6pWMvLF+EpSe7UZ+7m+uP0OHE8M9h8DwU5Abi0
TL71WLVf0yF3+2kxaw+iyVUAnofXYrRJL5yYpDYlvHGMBTw2ZAW4m6CvS/uOX62MVdzjLlwwqOwW
YRfan7t+/InJX4QxaURxMTgoEdsNQ/RLyB3g05vwBqDaEB6J/8rk+eJDStolZjzndHPRatrUkK/y
bQeaALiMgzDVuctJmgGh9w8LNNu/8u+diMDMEqh1x7PuJSJFj9yUcGzArOq3RZ8p/NjqGYOyuQsU
fM5kcnpo8sUWyJvPsEdSYazRRxaUGM0lsEkVAStXy2Q8GXGnLGOakgUT3lV6tkmhc+HHGoPeW7O1
bzpdCMPl9/Se3nCEoLbDM3J3ItWFLOPTvfVVRq4bcilfeAjYHCBW9Z/HHwAAxSsDnjO7z2BDIdAQ
QS0e3s65zqk8IPKPffBpCUiLxUSj/NDEnPE7QX1bJXUXWB+MZGCCMOJG4SboEjKP15C7sO8cUdzC
ktluy/cLEkXlBiXmZjU2pT13XSczqpWMdHwObUVG2tjvx9ChWENBaImE4iT4WtlWBVFTuV8rzgeG
QlvkS5oOSI3m5Qn6fHnM77/VneSSlezc405UOAW/422vOCwIkI6fXXvkFvoEj0Cnc0sacT3JV4yP
1/iHLp093hIRY8I2lR6biRyO8S+LuYceCVLvskDzCKqxIFlG/pduezbG2jiRQw9ZUGFCS2FhO0Pj
jXz4b8y4CG1xNBAGgTgmzEzFa1zGL7tbZFh/aIYQvCdvIU5XIo9QnAx12PFi3RdUpokY1QLsRLuT
zv/PBic6j9VPENFKMgT1wPb+dJHggo+NMTLChrBpoMcwrkEeYyxCjVVxLWL9fw0F2gpVXgheSloq
4E4MitjYTWoSLsaQwF6/UEfGgGzir9Fb4JJhQfW57SPl7FjI3Kz7+q5yStXG06XqV9ozDn0GqFMP
mdKcjBk+tgYYaCombjGmSNxhLY+nNtqziBP8kUT/xkKgzlsDDqkg2WZMdRa+42k+yeZfb63NU66Q
HIPsNNBFgrio0Sg2BMlvRScvkDOLh8FiToDa1FcB50S7AfAZL5uKjR8mosQWhswBr81emM+G/Aqv
ObFzHt8VzhhIHyicA4Ovx43ZEnAKhCfJjrmTQYOBjkUf7w4wyQbI6f7jUbx0LivXPxGpABuOgo2Z
y20CGqJJ5cM/OxXIXwSxgXJRmVdcrnDRCuxHJZSBoFvCdWr7aykIR+lDQdNoMg8IMmn9im5spgyJ
kNS3SU2GB8grCrtcRqHBNc28ReJaSzwMovGelx4HnNxEmBBoQWbDcixi1zWCXCqCc/QtfyrTbR9g
VXgnUNQ5dISYW1LDCfFqJo/zS/REIRygL4Abe+H0LOKKbkafSe+fMtMZzIku5pCozO/2Fub7xsd9
QsEwPoGAe7leEQXJhRrZLMoO52ksxN8au7ibcqYQ+iK5k2d2G8SgPs4AdLwYEGA1tvYDrtV3Z8XS
QwxYIvBTLBHSC1vqLSme4YTnVT4yWhns6T1hoPOBjACW+GcsIqa1uLBbyjE+bPcaWRAvwqJIXca/
jLzmQOA3J7AWc9tG58jkZBLYxsQoepY46qEaSQHmUQgK9mrKsoFTDaDoS6rJi9eOAN6xzpnQ5bbI
re+Ypzme0XRB+ZGqbHwPubOSLI22cePtC0nfP9c30AqB8w745s1kJiGFgVRKxj/x4LX4dTa+uAfB
x67AZySCCBUddl2cmDiDaEt5UphOq9L7IK174Q89Obrjd986iQOKdCPk9LCxbHrIZqZv6zrphYGp
Yi7dQG8QYl06FhQHfoepMB3hnjDoJnsg613jTApm9EhF0Z9k2fhEcEU9uMbQVuEnmsl2IXoUGSeQ
5qw7DoQFKdOspOuV/Ag6DVLwJkqbkL+IawdYPBnXBvzURQ4UHh+4wJrQUOc6a4CFBjxUeHl3Yq1x
1FjUnTGl8KNcmGYHdYgQDtEM9xKahZTHOyLN4IW9y7HOr3VD27XlWH4inCmXPttadfji6VmyOvzt
mFZvogjvuh621tbvFpxXDLcEUecBnKy3YdvCVxbhuzTpFgPigPEygbm+OrqAmekDRIT4zSyyTCib
/detbKH35KPgcFnuaFCzfAIZTSxRPTdgVKOtCjR/Q1Sy6cLC9COWEicW0rS3ShwmkiD0RIVeH3bu
lkXJ73Phi+aVRVbRAFkkVAzyYWawyrwbgJ6IU30NY/lphuKD74WsDj3dPHHYAMHwXaTm84D/DGcb
7Wk6+8pi7vCfE4tKJ5+AfMWRRMAH9PDIq3xi4B3zBDVH96N7AYUBd/0wzOEGMoXLUHYvwk81Nk4X
Nxm4CYlAwY0eBSRXwPxFY/NuoRM3YPTAUub4xaDbl4iCUUsidrCx2XYvq2WVqfoJMiINv9zHVZ0U
qYpUkHytmFllXB0ayUkADGMa7H4wY2B4Hv6bD4vZ4KpWG/Hc+9Gz4RWNx0ng9C0Lk/B8ns50r9HX
lY2pCPeDSQueYsZbOH5HEbnI4RFFfY33Brwiptx5TEeGT3SnSTLJ7I0dfA9KQk8s/8f7o7OsBrXu
4g6k1Lg/0a09d088ZyRb/G4ObOAITGKJpMblAsKbMUReja2rXhIfc+7IwODfxEqZuPBXLuRBM08N
35ixPhg4RmexqC90i16gxnTtzNtQEjDgkoaLEB3lfUy0GV6fCfir/57+ohtyh9zGnweH/0SK4Xz+
SrTeaOrE/T0pBX+pbk9dwPdjYTOkV4rTAkMee1wgsiV+ds+l/3WxzAPhUvKp4joK7jk4sZJ/ZiTR
h8t7yYsOF0d6BXXAbyxNwJjTZkJzzUX2CUtB0bGcNCtEVAsBFfUjatIY4/7++Bli3Z+SxDCGDzNF
PWj4JjzFJirhIjgBqRll2M2DJUCELwIpjGUz6e+1FfDa+8EZW9ur1ezCpXZl/jH5/YnZLkJZ/NG5
sCTY/jC7XXm1C5M3b0Q57yN3TrvJhesUenyOxRNdtwnMP3O7kUYquRdrAVn15gtRsa40VhvwgqRL
B6lIjO2H5E8TAE64rzFcwwUN/vl6sGsTQHrUGA+EuoRb/aU4pWS6eNwgWBq+YUw03rod9B6JE5Wd
bh/WG+DezfyLcCVOvkgRwLhwca1x/dEODrvPNzQwv8nz41I6Al1tXW/L54JYMqgX169ny4TLIXs9
Zwz/y5jcsIgbVsVmD+K5Y5B0tOXQoYL+N4/XYUhEOSO2kVwutFZnTpnrgQsVefEnFjkpN/yGFvqW
BAT0pD3+aV3uQc8oBVbXAUsINeJXZx2S30rn0cAccRfTyHp66sAhf7j/3Ld7uvgutZfhSISk5pPt
26MrAJc2Z0M+40/+uqcZ+ZJknOp1j4NgFfXNO/YZMXpbG8EZaVPyRyJUwFdEgwIvlp2NCLygfWfM
SQTlMuvW0gFA9PI5zPB6z/xkeBY32RdTrM4z80XCNCq0pxD1NKsHA0Aad8f8bQh7zEpUEuleSl3e
Fbew2NV6xEZNMcrB4kMj9fDitRM4lc65fCHwVqWg5QIc07yerJ8reyHiYRdLtpnsaQBnlqJez6zx
PexFh0c/nP7sDRSS6A3uxa3M8eGeCqyHVNYIZ28QqWyPN1y3rAfWBGJQdCv8ImSK6mKLfCbJRY0v
Oe5kDTG3UuFQuYC4wX30oYHwRnJ+fXsmZdI9PblHM9SBCAcf4WoF7x2g2xWMAV5W15Tnn+Sigd+V
nHTsOVXyAv9q3ZELC2KWqxehyTfyNvN1THUzNKl/Yd7ANg3uzQmP/xvp333ZM0/UInf+ZuViUaB0
lJrOi1hDYi8CeXmaCSlorDMDvYVwTjODbfCu8ilhkAHLQMxx+e4s193ztwk7ZU5IZrPVY8MOYLq+
TwsXq4GpkkfAbz7B74tflcODopoZj45BoaBrxPJhQbZ3IrThwHEqszmePpyRMMT6SmxGeK/p4mF4
xP3ACy3c1KZo3GKrmAGDuaBVDw5EgjLQUJq7vuUqGK3YFE60Sa9wr0ooM7y/A55sXdP/nop+P5Eu
pj/3Kh+ktvkxpD052UwjIB7DuCucmOIpMOQfmDB8I5kxKyNRBqIQvZVM4kGE4CLiEfAWlU6Cw1Zs
bpuxo3IxU9Yu7xloJhhdwb93WrXkv/GNQ9MgSCGkFVx4ydoRTlkSX2A6znyOBIaQmy1DpA8w787w
/Ce4ANBnkdrLhj6ilVzzeJpkOMPMMw5cEwynd4NxXYxP0oFyM8jxpjDlo+UAA7BjYOYKrn/Kw3BS
x7Eo5tryz/IA3f9YOq8l5bEkCD8REcIKbuW9BbkbAieEB+F5+vlO/xMbu7Ox290ISadMVmZWVywQ
iiyXQK9SCniRrPeiNxQXBRcKbjNnjJPEax7fhaU/W0t5MGKpMX9WWDMpzCG6mgdonzOm5ZK1GDxY
Ybuoy20nzuO48wU23ieYNdjxuntV1nxJwpGuepGUKjrZRY1dKgHExW7NZXEQPvDmRgp/ECU5uVkB
kxIwxg6L1ibvsz7kGMxUi3An+J/MttU4ToVunl7ZKfOWARrDKaSZkoGbxA03bUSiIXBpzpeeAEl8
FTYWxNk7vmr0SBaMGOeO8wW13cSTtfitoCtyXa3YBRxoxMUZh5c7/pjNk9NPqy3CLbXAxPRybhi7
buPdSsRusTaThQ1pLepCVrnAK5nBLabvupV3IVJlgYtaw8wbT4wZiA+VA3aP5ZVJ5/RnDL4sHEde
v13iHaGybBwLILxYL0rpmTs7+sT4JIwVbgfzYWWGAICN5honjeL7q1dXu3BjrRY57y8aS42xjmOI
pXraIBeuB2T8/WKkmPkqOajRvqtuBnaSc8sWrZKCR2IV4DiLsXJ/KQs1ZXxJVSdMZnGlYKoLf/UA
TWjGzIrNzvTM3QYtz5OJlH3xP7ltJKurK/TLvEQUORfuBCCNHFFi7zSqYEx3CF1muxJ8f7bFF1+1
eCM1f6qPUlSNDan9qmWcpLancKB6fka9K2wgUqLPyuG+ntV6rpMYRDRiwaPxixrGfUEXDLHjZsyo
C3Tg2VnW14jUeCXqWspraw2eXU/KOO59Nai97DbXismKrbpPJK09QzaHG0ljihNQE5q9vsIIzMy9
s2Wi+N50n6DFyF9odZkvdViMqR+6Lsu8R9qrVZEuj73bW6VMx11QrrZe0i43kayapofhA08K8wqX
UEfHwka8TZtvopWpCkY1ziQeOmcTdVS8pY3ddAOerqkGPW2WggZY1j1XeR6eedcizwue01kpm56J
y45iN6GcTALP+3FknxFVQcxGZHoX0/4ptsknwAF29FyPOL5ExK8FIA7hmG2jHs2WVJ489Mh6Ej3L
SClBH3jSf+8zGy6nMKOIGeTRm2lTGXdMkK6W4RvKfto4JCEIZ6vUgUH3UEwlQY2sUkFzk5LIZvTi
8EvKYjGDhyOeu/uOM0LjQRNTYWnCQlAWPDi6ykXyw1vVtolGSsCk9tma3Kf1updknB6Efs6isWZp
imPBb5PCZ5NhCYF+a73sPFeq6jUNn9ktMAqOzNNh1y8QKao81gh8FRpqUjqjR8LTlQEE5d2e0W9v
mpukqIWOUY5Tw9XkWGBywPEuiq7h/7xqHzErM/yClOPzPhn+QK+K9fqW/9K3+iNDiFxHLiNiHZOA
vO0wFSJcqC7gS7XfK6Hma2tSF0KZp4KPQUphoQdiFwfiXAYKqEDXGXGl6qk+wVHDl+GkIBmcKNpb
nDMl/VGyIv8iKnGuqXnDNqoox32caujAvo7bq6i/MgI4YltHrev4sJT/Mje/jVl4UHofB2uwoEsh
RzTWYqwus3fNvH1s059v2Vs1dcT7Ab/7nOjYMgiI/25jo8iPW4NgTR7hv7BDzwCGouBxMy1O2Vly
n5YMj79KuZtemJv0MQOxerQFVl/R/LMNDC6pGisxNI1N70Tuh/q3H35N8RindLC8WqNCJ6WiVmJv
ywQSoSL66uxLtCPBqtaMG7uYFwsaHSWt09ni6elk3Zium5CAO8qJ5jNlSRA9vJaN9d+A7mHvQqnu
wVDLzIiJ6Qob6fFYmAsdZ3U7ACqhK4OJuZ2hVMfQBtvjxpEQ9D7IAgxKvyx8Bl1D/i5O5XUzD+Y5
n/5VnE+gWsI6htF1++YeYo4Tx1omN0q2jlUV+wVPrqKJecLNex689bO4Xz7PM+Z1ZBCGacumvg41
euWPr1prV7sphQbBoI7diee+uQ8xeSamidCjN12orjo1ACCZXGR28Og1oBCeJXco0Kqler1VCfyc
8nAy3oW9DZ9N0yzSm0Kd8VZYWiLY7HyCxNtFoIsZvQql6zywWpPrpREhkBU53ppDBd8rnCrqPZY5
3TJGcMidAOXnL3HUcLEQzkEydjgHw+kfWKM+MWEaeJhnlLOvPVPT75JHxpOAT83ZJjnGQBFxHJ+p
Ydb9K/V1/LZix7p3SSb0PMxqt8BVf+47BLKJmtgKPJpTscdCzN5RA8pYTvchteO3TFH0tCza6zu7
5GsvmPGLVoo5W9L0wUtobIYx0gWdHhDp3kNT2eWgigXsNQVR2s5wLmEN1Cym0iaq9KOYzOAzd3nr
VUfhWP39E/Xj1njHX9jgvxTsR73DlmVJtqhU5wk3PC+DwLJ4O+8WPpKu/8HhZpcVRTMtgHFoYclw
7pp7yUaPYjbKZ8MFpObdlBW/tegVobl6u6nXr8wSOCdgmCyymAlxHxoBtzelDGLDry7gHcYI8WyG
N+HEdFQcCVGoaXcmIv6Xd8GKmd5hcRHDX3hvzRtWefhQsVIYCYG9ZTkVQMZWSaL5n71WinEi35rZ
Vsj+Jm6dimZcvFyiFKAAH61KFWgKDA/VFEoG6s8vD/+zEcPAbRgTe6SAyuTuvGNGaAx9U3zkHGdk
OHp5PjoArBxU0W26b3aDhVX1hTiWbbUekvrgQew/kJ+5bOYSanzjnTqjKEwvmloKllOg/0Um8fID
+wOCuFRYnG05LK7AqRzzI+PJryrVT50lZBOLfQa64xDvGITQjEvGh4HJi4EkHCS63l1oCZ8h0CmZ
2QTTPctdTygCaJDAuruURZI6b3BX0mQqaJtzv8tvOe/FLryqiC1ZizI76lDmgNSdLZ6boECtwgpp
vsFXeeLmhxfOVX+6dW/AjbLGSzr0GvSbY/HsoNBYoDQjZI35BXoAFlr5sPAPy0MO+cPaotBSHqLd
3S0Y8dV3LHBBNf5s8SfwQHck+zmEILa2Bu18zRR/LWttl5uOv6f52zpohsgabzC/XSoq6m0mDZXx
JRuK/Yffc9BqficcOfNsbIoMNffhSgzI54sOSRqMWLW2Kd4STB1QUDKXqud4HXsU6mdTGCFpL2K6
NqT5mFBtAxuxA4Q2CqMdqz6E6fvMTbAc5h9XXINmtOEmwAd3ZrJ5MHSkN2Q2ANe+rYY8d7h9gqFI
q85N402iXDvOGL1zoETZBgGWu/9BUw3Bkh/bcLrhiAVBzwioUyhX/6IXbGPsDOnpLCudL7s+8n8P
OiSG+zSlrPOueVyihD9uKCzuYoW3ynitHpD1ZyRA3ChmTsz103TbKe05PSQ3Bod+5u+EZ+AIoQ2l
AD0ylRkqDKYKF92fT13BgsCLtoC4wa2TyIfchnj3UGhpmluxuwcoRD87YaR61Rr166zXNe8RUVDg
a41eM8+ncbaEmx+FhUamuOhEay75ntf1eVYT7m9LckkLo+gYLXF+tADbukVRbS3fp20S+JjfN/if
KbRilAQi7fk9VSvosdnhmVE7huBrzRRARUASAHYaH0HY9Ltr3owfkZdy5Lci629r+lrNNcDkfJ9q
G8gVL+rsSu5GvFu4MojMtadUXQPfHnC2k36atctdhW1AD3kAjACv2+ryEcrvV7vS7QGnGKyXGHkS
W9C8kyHR94PrkrklHjvDnmC7vvcUsZovB8BCiVVj2wFoubq83cfOfhcPvRPj5A6OQLkhMJGDmHph
1IhHsP/zAcOq/YQpD5kHlPaDuk1jPKV4ZaBuizSYt9q2DOCgIt3/ZSXE3LH6+zJPeK/u8GHsseIs
iHFNzJugEyAwFcEZztkZcLmxavJeqkcNsxgK49IfbtNkC8An8mhxtn0/vKvTRpsavu9nHZo0RPhu
a2QYaYPS8KO1i/R7vbbqnVbvJA1l1uZXPWAmAvh29QAA4qoEXDZeKVDBsHz5JeamMRrNpuhybfuj
gLh7AWgnZUUtIBVdQNEYfjGVIiEgP59ZqWxr7mEPdJ4By2RZ13Z5A8HHahpF/xwDp2AVyDbdyON7
OweKZSptSoIGsCpbC6M+0Hk3Tc8bBFPsIlFn6YQ469Z17YxzgYct5Bu7UaSPy604Pwww2LKcNGoZ
eU2+AhsIGJ4zWKxY50sR5Cy2a9rOSZz3YKVhfxnQaN/IBfT+XIlHF8GVgLTPjYdis52ww9fcqaa4
8WI94JUZfKcE1lCZsWDTo5jeXypCAkJ9NYzibVpTLk634cBA38i6b52+uKnSmbh04LhLDtbk0ihq
qA+oYC2cJKdU0FilMK2yLvq9VbSTm8VkZEsASQDHI50qG9o7h+S4ZtrG0mjw44cBPgpM7barrwlv
CsCBooIikCQJznGbgmBQZtChUNt1MCriLhmBKshwb0WbWNnYJ81oTzUDkgFY19b0q2cbJv4EETxn
6NvR0Q53p0XxC/2iz7kqOHeYaiJ7/5ukXZZrsCneJ0AhBn0MgXq0DyM9E9YB65jA8ERGoPWCL8Mw
nhi9V7rly01Crt9n/bFYCVq0ME5YygJiO4Q++2L+ygWcAsZUPZQVyg3SF+IMckEGEd9242EpxEDs
iZnSnK5yLw+Cp+3IsE330IoLmol5WD7O6LZ5qM6Q2QS72HIS9zblXFtkH6AqlmChqVKDn2T/buyX
hiBEfy8aFaz/iFMxEx+NWSBl1j3D4ZBu3h0lQCnUlcos6JgLpg3AaqCkxSHgFzqIPSRv8ezhNsBO
wK2KmpLXbYCOW9zxWnP5A6ZvSPpWQsiO2sK6+lyHsp3AR6MFiFwW5jAyJfha6SvuAeSwzxxpNmkV
4wz6VZJGX3A5hWIDJH2mzkiKF7tsAZkYdeEsKpaQpHWcZZVshFSGxFm6HazkhlvYuvgo65SpJgHr
YvNC87FAJWa8lr2YgRrlAe1PKmBwEEjXpSxnnumJmL2tCdUg3EMmZnHf3iOc9Ry+F31A3OCuB8wt
MNYf+J/VceUUyhbNYNYy3kSJ9wcyoozCgLiLURyyy4mJZSV1z/WjEWdnvLYgfk8XaFay+BPUG2uN
oBlT07PZKczv+FpEWxMLKBC96Igz89PI8awTrTl14Elz1MtJXfx0KF+kdfrsLa2GVI3IkMWwoOUU
uJcFYQgwDoTIwdWRTp5KFUtBwjduVxyUWgRq3mRrkJp/DqYCsOSepCQBQoP3MzdJJ9iwH1y9Whzt
XH96wT1ySmpQHWyEspaVdIa4tK5K90o0Y2ZKMhcuMzR9Z6/glEs1jHsY5YoBtKrGYn7LGRzNYmF5
Wqcj2OYz7IkZTDy13bQvIhPhuF931XnRJ8w0rfo3vwbXSIyDM/3+lNAwTSV4/oz51mTud4ZrCtxy
SClHHKxq1YDfuWCRgeA9B3iN70xUsECumVGYrt81ZDD5F1Q45t5kDTT903NfISaJxgAkHXDBEVNs
15rfqapwZkBHI3AvUg3dIaRfE207ryHQG0gbdxIfPqbwhBqOPcNa8So98DTA8/wEv7vhlZoGM3nj
IKgmGstEK8AHwNYDYQ1gWxTNnCgmflSoe/wrzcM0p1/jTqj6YuA5hNSL3WR3T9x2gjva1GhiCWfH
IpyIjPc32n26KbRDN6bl/UJEHEjmEItexFgtEZCrgZsogDuaSwGDzFTRUqJey70hjU8HjMhTCaUp
j4VeGUCPsEOlxroNfuutZtbMCbrOhQEA/YNV8/TvzD/tgc/BGzGzBOBo+AxJ3SaCykW0RXmPVIBT
JKCLnXpnE/OiWVfhMw4HA9QMYThstJc3httXHO2RiedLwQ5YXIrQmwKzblU6N/ByqimXlRhXPEEQ
36TWF+LqEcFpzCKzK2SeYNOlgeq92Sw6VzeoFVDfY/QMqDb092yqODcwio/k6oAQKObdjpCZ4myN
S64EI7fRPPN7VL2Hvu9wU14sdtEwBAwkwxMSyejPpnbrbZChJAl8981md1M4FxLQWfIRs+ptB0Af
5ctrGTW5qdjSRhQMSnS1CNhlk9D+mL1QgOwI9h3QP8VMpqd4Ai+C48iq8oWgaDDTtsEqk4gETNkE
x72czcDDLBZIqZp708lffkvrBdgbOLp4qYZq+uew+93prGtggw7jK2pmmt1BBq2TG8uYTgz9iaCp
ysCXqoGpULzeI23SmG96nhCGQ3oKAiijGJB5CxWMZsEsnmk8F7QBFqaCUINtIep2QSTlbLz8i2ea
P76qvbTNzUqHmR2AcCb2VKCCHtfm6Wa/yhlS9gplE2Gh560a6Y/HwV7m2CuHNadmmAXYb7JOxLTt
aWegAkXT1AkcN+/HMEtUfT5RMPUkYjnYp8HwEJ8QytZdsRkGJ1CRPSUADXtg90jgxStMHQMIjXJA
RBjaiwXgA/OnmLe+8OHmQgNhtkXvD4sDkDklUOAougC6pR1VG4eyqXvURwhAVOZNJ5wV1JYdD1rl
F2RHYurJSBs0ymKOKVxCMTGP3Ve5Xg+Z9DiSxwkip6gwEjvWIQCX5PJpXgq3m4oDUW3H2sMWlZDI
MzwYRDqORSXBIap+tlHtEtFuHgm6IhsxpYG9fwrvwHgiUXPp4mh//3r2C71yx1aJGA59NaeSkRMf
PXI52ieP8ofv1kv66cXAwZTN3R6knbwbU9zTiDP/4Di84hbha3qmBQO7slSH4slkFmCKFsC7oYsQ
MlC2uMMIR3+k5eA2JUyi4EV+mFuAtAKaSGlTtT5VIjEE+rGKqkjgI4JxwdhRWOtihxDXgHVUkUfX
BFtn9M4ihTXbIFziDT0IH/0iKLon1+IIlrj2VMS/PoYQMrouHvCrIjjys2wHoNDKMjmE75QSmk4L
gcudIEDgBV64AovVKBXIdCX15CG9uyweOEklw7KQNa4maH++Y1MGGYctbl8j1xci3Evic3XPjGzo
akkyUc1cxxII5Meh4I/dO0/UQYXrBQsKIfc4IcVxEPWyb+YDZccxovhGGOOVA3x+dfBlThzzMLZu
YDGwNxGZfkq+aONYRyAuBcaxGLoiy1Lw9MW3Gami8BLyvmwkK8Fr9DL3Xo5wzaYlBudgVZIMA1iF
h3e1Io8r8XZDfcG5ZzhM3p7jFZ+Ir66WvcLLnwV4n8e4Vdc/egB73hPAMkNhVt70Y1Q3Zgn1QAX7
ItuB0hb+TUywxMSYp3mnNGIVT3AMAjXuMXAGDqiHdka6UilzketCtJrRVMUMoJnfvW60g+ytVgEb
AsbxWg6dUi0PUzIdlcbWqIULuGfOvUjx+g6mx5QC3bBY8+DFkIxmAv4UPdVZgYQYcSvB3h3eWwHU
M9c6EI4Zh/AlaRMoaLb8huU2HUVkBzwJg573qwcG94uIFDaqjeqPuJ3nEq+QeLPoVyjASqnQOQGB
TmtyZzIWW4Hq6ZH5OolxyQxis+iSeLlVlcY4/jBCX67vDoAr0o9kYIpFvUwMJwrnMYU2IDhUFrRV
Lgr6TWML+/Jbh+r9Q3nxMjLMEGAMl8IcfgLmuKPAAsyUGMamvULIRkOv9Pg/CdpSxSvFVmLN07Ev
5GCV3h/uyKvJsek6H5Uu78KmO+ptOHyCsQAsJOLIBHQa5Ldm5kmz8gsvLK1xKAQZ4TPTptJEe8HZ
fjm8+TjgFuwLUSXzEPwEoAaABcH5RTEj/Lm7szG17d25iu6LIMTxktO70zgX94u3BKvAA8cruyBC
UGg77AEDcsen4hOxPl1bZzj4uYxfCHOIA5ci7BE0pQrFP/1PZwXB4lbvFpMQtfUTozoZuByCT1ft
gDfod8oFiKOs0wIw71WTtXpP78uH+Qd9swlYtP8CHLLoi9jxxd8cVx1raF+xPFkggFRzznc+rITC
dC8TqmjtBXW6Tvl+ah+GIUI/yNeiYJ7Y4+BvHJnSZizKH74rQ6pJym3EesqKlSwcRHxNAoKbAMlF
TUzs2nke9txmIvo5JCSGPTUT/L2pMZjy6fzIT+UHcgE9U9+RjkQ3YoJEUellPZyRMJkX40HaFofq
Ah98XClJvYL88mcsTTGB9GkF89kn/QZMqgM8ykrKbcYMpfc8ErYkXDDkM2qOU5aJaT5F+R8A7caZ
FGfbYEhg+iag2ulT7DBmcHOEChk3HX17t7H67OtYEnDirUMOha2lXwTBE71hCb9dDB0pDlW17MTi
rV0L5kotOofAJKIAQLdqQNWCvQAQCVc7te+KkSQb8cYGrAqltWN0A6MRsSvF/TzE32FOtOODYNql
LJ6idRZFtcDYOhp0MLY/ev/fQYfJIXlHGTVKJNJ//kHmUkAY8CfMovuI3rCxyzru2qWgYTynMxGc
h/8umXzPFp8t81ZsOKipePj1VngvESQE3eWQFVTYWPoBAzMW+aYLyrCTB6lUmi7gFnojJZDgv2C6
sDIbg/YLkuqcqpDahH2j9tdfPYXoMP8aQfBiTEvKFTmXJMHTi6KxHUVEHAYClKh1JxK5lEBCuCFH
CvODriXsj1ZQOvJORsogxo3mPpIqlC1gZCCfOqFPgWocwF+iT7KYuOwZJnCCYTV9xHgIH5dZJEYO
ah1P1s0LeF2r6XlUc58/FK4P8UoO2I61cPnAZ+R29SmQdK+FsrbIyaocNK4w4E9SBTsQW0VnyZvG
F9Hqy1LgHNnennNkwUksKhpByrgqIFYe/Py937OeLvxi1VqoZj/OSdGlEq3+hsdbxY4GazPPAdNo
hbB0S2FBMhphEg4LgvpDp/jFavzHK7czRLNGBcZoVIt3hptJZnH14Gcxu4CQA5kE/iC12mUhBrr4
0IldhJ1wCySXGNPKR/hOQKTjr8YmP0CRpNDZ+WFXmZqnoWorRjUsqrvSXgFaaT/oSUBg5BRywlV9
dNAgSYsJmLIIoJ10j3CGtTtDpZkowPgxqyMJ/9mrCz4CJF8ZQuysbOOGW6vbgKhqiA6o0YYiTkKM
1NoNOY7Gi1kGmPAbaS0F+5N/Wzfheba+WJlfVG/TmM41W4CU9OhMT5HwMQB2EVPFcTcaB1IwjidK
sw7PWogo965eowo1S4RLptYvZGN6DkPCqoZPjIt0DjCG1RzFSLWn+5S8J3OlL48R+BCBB2sFM4qh
wrgp4XSPqURPDwt//cO6JL7SFTT2rlUArFoDP+ZWOU67noB+sNkVN3OSNh67wXhXqO4Eeiam7AJj
rSrK2Et900cVAHSjbWuSRLdFmgbkjP+CeaNyZgcWw2dwLCE/PMjwCscV5dkIalUjBtn3Gz/AE6Qp
pYpjUZZIGofAeN6V6on2E4+kyYo/3kHe2TG6aeym76WY5Raa4S9D1jGEYU8HoesaAqghtjMZMJYP
8HPnONR/L5Rm6Hl/KAe+6ovJOxaju+6UG450Yq4/n8YYuKrrgbPI6hXzZs7W42yskVPtsTyBBj08
I8OKIbLsbW4mcpbNj+ZNyNt6vI4wmZF2weij7oHb/cwtKNHr0ZUH2tm5x2+xxYxqOhFpDZhBDCpO
9eCoPZ0zpiN9PXs8BQENbTbLM8h2W1AUdeJNnvjP8DFiFPy+6jCcoLkcC6TTzPkEKWGNsxL+OeQ/
4XAoofGAhWOupQq2Z8+pqglCk9FAmT6iRq2+Orim88NNcw5hBusG8V/bu868Aoob1oqQJOYsKIH1
tNpLbsvUdk9t1+cN6ByMM30xFcx+QsMBj1LcokP92nI7Jacgf4sHtv1oN4TWL246/IEhpXooEMwH
Y5AvRa/SOakhHFJQfm2chffq4L5ZYoy6sG4acuGNR0ObbrQsb+vpKFDxVRqzuWGonpaYyjHKMzmr
mPFJcUsrot6Y9fgHTu0b3LR7grkDZ2FsMh4s5txj0P6neu5g5GuIiuiFQawme7jKotudZQAMdFhY
JaMLEsDyGbzhWFBwjMScshN2OMmLEy62i+7WhG3xN7xcv+l4RfM9ieL1uwU5ZjJGOQtp9uyLeZDL
hDIT4I2IWvH65lI6g4enTgfOiGD2M1HEOrC+mjBvZmLOP9YHwmV9jazaOPeT6+qenXleYWfJHp5k
C6tmpzR9nfN8GSjMM46avU9/UALxFFgOcYHmFFfHtdjcupzeIeLgCkDDri6XjxN7L9SJsp+yxAfF
MWQXjVpqq+3Cx0jtYSKQQ86RS7iHOXw2Xt4a07gTCn22K1ESZlIF6vkgdmBvc8ce6AceA/H339Mu
bgKFJzwjmY8/A31PcSgmc5RuMHDe9XNoYN1gc2PLs7HDA4Ma6RAQHFnbyS/SSwso/8NzByDVpfrF
IpKiwCHtX37GzShpMOrNGwbkwsNdat2hrHPB8LRTBqJOB4IgCQOaAsRSv+d0eN24PiwnOb8H2CAE
rVYAT2+88JktiC6Zt3SyYxf46KhnRKnDSdtjC80X7bLsyzsBK89QQsD30EFZ3lB6Lig6bjreRfvp
yMfHOOLxqbBXxn6PATOiO4YBxJifckDqjhbcPG+5o5DTGn8EvGaTv5h+15zGWO7hxnU5u820vzp1
9C4naNV7a3doz+AVbOGAP3csHm/lJ+vxkFDIa1X1rx49tPCyV9Ygee8cAuJXjFPEXihG3m/9Dj41
w2fYurLZTDm/dFlMuBX+zlA7r34404odWdhiznat+xh5b3zpzvLieJ793k7bx3jJYQOrMuzAoWQs
xYnfRZBISfcj/5b54TuQfIl+1NkhMjmmJPUO+zd6dNDqvMO2z5+FKdBH/WIOrrRrSRhyWJgXPFAS
zGa879wVpJoGKpa14EwfxhyCc3WNz2AitP0tDh/Kb9M6vxHGIAAo8HtWTbVbouSHeLAcW2CpfyQi
iMVGv5xQw6Bz5DXuUbsAHHToQE6I5z9PzUE5W/XE0NfLJz5QEcVIH8wIrE93am4f/ZY6o/M9LnR6
NDW9+mL5NTW0KAD6EIHZVav2lkxviK/QgnVw2y9+PXBFQV90ob7pLdOaw3JmpsK2Ql+MdBbq0Clh
onPUSUjDdQw8qVKODjzKPO9cl96CIZvoH+USf6k5IpsPihCoAXin34pW73hYHMGGfsLfZW01bgBP
W4j1jmJ1GhQTIYg/8Cp+TSw5cbzqRL1ECPt7fgfoc5dfiy7+SZIjJcxAcFv2oCsdMUq++sLh+TwD
G/Y66EVlBr9oRS0s2HEMke2vdcZmEvWnOPPMWJILvQd+cP4IKAf9cAlVTjv5jUpfdlti7msf4saG
IfOllGARsC77d/sczLECZekCK1eavy3Re4+kEW3Dvd9PB5UUj+Nm+jKPiwEMjtW8p8Jkj8DVDFjN
wnVuUr3ceTmIfsENn+6TIa870dhlfwvLHWVz4GIrHMrrSz4sj8k8bZKmGgTQrUGhgpHYZXCEM9p4
fDtaJ6rJeXh02T7C13/ifwOfgbwhoX1fz30U6eUv4lzSIUZnr+sNc+YR2wXki35KPbmtBzACSiyp
6fNhl8rTdjV2PuUl/zq3Wevdsl7ceiP/7bzRcsMmTr8w/VdXtoDgm8eLFmItcwnnUJ6Q/7ud6mJz
ocxUpKRbAo9/wjsRKOslVx8PKW9fs5uBmc0ItSObUWB64xa3nfLMZ5zRq/PGbuKVtdllusPb7slO
vV7YmbAKfRh/abnVN+LOcDcd4BT5diXt5H1iHKeDSdSJziwwvuDj0rMP5SVkHSw2xgcLgzGHBanQ
eY9VB4OLy1LCVEZmU9Sd3OrdGZsuwF7Y5zilAZaiebidfZyLd85YMYLhzGO2x7SWcrHjMlK2ZRxm
muzpjZk8Y5rMNw166QhBuoTqrgmvD6wBx1OcQLfRm2rtlzL5vrHmYexffX4nuUS78G1MfDwKXLG5
AadTb25eZw3zmWOFOwJA0RGa5YRN2UAp7M6dQoBOWibY7B4U/ii47pk35wTk+tk0lbwe7LEQwfey
6k1H6RjrtG5+ZNf7bOhspxgWYXOwo2Nzr9HJ+i13/rc4QSbvZkf4Zhcb6V2w0z7mm/HsI5oIFzPz
zNR80afH3GU9ERK6yj57e2gs4YRcN/2I96QXyOE13LrvgIUAiNdffn/243j90oEvxQ+EI12zb0qY
qA5RImRkXbw4bkuSQfhBrb61OCA6r+lkKiUsr9d7hAF4a1+yx4rp83m9X3d/xuiohOf1Nb3NxiKS
0/TX0KuOpPfV0Ag7lBtY2eFgLTwkHxWadjrFRFDEhzWmR5uu/51+G4W4MOwr9yVMrRNVycRvF+OE
Ul9KhmukfS1qRGpPuFA2SzyA/pFi/5Sb24+vsoJ7F5mM24fiikoKR3TQ/5UQAnzd1h3YL5at4ZOL
JZS3C0dk4o6C3pBZNenG1+RpL5Gqfnpa/jrKbolU5p5f432CCnmPlQqhUWh+sG4yW/3O4UvekYxP
iX/Lhxj0opGdh421jc711RF1oHtJh2uWuGNtflhy8w6hlLTxdTEoduXRP9OOd2Le2nBbXbOxMVj2
7beFsIr+xb+wHxZyijPUZdjYJ0t25WCOhXPjNC64EB65eCti4D9yn9POGMjpBL+Mb3KdTfDdTg/h
wJ0v+sQjbLVmfXvEOK0x5zBmx9WHHZqfcmIxVMQlB2NBmX/vkYa/waQGOTohdRRQA+nf5X72C5/J
x2PRpd5jtfKf1YaUD7WxhWFHFzceafH1z5Ew/Uby61yAjVgvGtBKoWEdIPrHVciBJX3HmlYmRpIT
8kv+W0vBgCs7ehf3aIPphWwG81o8mAK8OuUp8XWHhc54dXbO1Wh5jO+CXnM0uWZsnAfwqsSCy17w
gr93CA71N+mmbNEIwfbQycvKgEds3bxdKk95Oa4allO8wV9za10xj5TMN/oW2iHEErclC5xnLJb9
RYhVMd88b5gONhuQYiKvzT/GCQ8wbwsMiMJBPnRY9861hZ0pqgwb/OexeM2w3jJvzDc3QD0E8V7M
Ctt47txp81hZV1DY4Mmy2mLyMLbaBP19uuOryWKL8vozI/LuNJbKJwN2nQ7im9OHJNq37wGhHB4B
B0mqttmpJr+zQiUdwmgml+wBEXeLw5KAvUeZ+zDJKAGX4Y3Dn/6r+yBQgjk0XF2yV9nBpaTjjaq7
qIIv+Tn+em28DV/Ey0kJ5fKIpdAxOkAIY01vIlwpIQI6L1/SevFhgRBt8Xa4SdfZwEUkiArNlzDT
k/D2uLnPYOvKWte/h8LaScY9mPo6ukcNlnomrEqc7ufJN+f3nku2q6IVO8Vn7wyR2CF/QHUc5WeW
mYPEWs/4Y5+sVzrG+2iOSe84b2ih+Ni9uEl3FAUpmWoiDuucPI6/a47FLirYYYmZxhLJCfuypjyE
Q4rS7arghheMnad/p+RGEAx+hsOp9cR7Q6xB5kTYPWQ0X4/NrskAY1T+FfYTrBiJ6L6c7oKnM/AH
PuP0fimvR7MJ1I9fSQ2Nx0uABZHHAl0X91ZBEsEL8+HjnG1hPJ3crG/CRqD8AS7dXZzjez5YnkIe
Vc/HpAJe8lraqYDVIPLU1jLDMgolagPq66Gyb7Smp9zrZz3w92IN34X1SEAGX1oyNicpz6LzVRsJ
9bFC/DzrD0SsvJOfxZj1qQplAZLnWIqPyTjtV5+EwNUDAliRRrwbN4ONVvk+PS+/ZZs+wms6XI7L
d8ni40lFCcofnRf0LPOVzNA02btjcNDiER+ukOAeGR5JfKV7yDk7b14bsc57tGzjT8AJPaRt3M/G
LtvL411xD7v6JGlzEusrHru3FFKEf4i7+Sh9BCzmpogY2Q+2on/REGK0nu6mwoJvQunz8nCvBB8J
btncwTAay1aiZXzdHBG3YqE1Oy1w/Vg8nSYSW0HAxWDnyV7HeC9v6Svr1tQJ7ApPTyGGIJqc32Z4
8M96+Wg5whYXWJztm3YbnVNW0vD+y9E97PFyH7Rt8QquTOeFRyT/2cuZwuUtL4i4IS57zH1RjR59
RPzOw2vQY3JK9/GZo0RBnnemuADhePjBBIeOzhcWwStuKLku4C/sk1OJ6ZfZLjo1fvwksuQWYo0F
SQcjEUq0bJh1/QcoJEfmtSELDvIzlUwh75Q22vK9ucm7Ai+qiIEwPjIMFyEtdxdztz9rhVK1+trj
JSF1ugs+0DVLvGf6Bu5VeGVO2x3N0cPjb41R7GMxgV3VM3x8lCdPUFpeMeiPrjxKaUlRAwCUDqef
aBBP8i9TQuEeW8tGL56sXtO3f6sbCIeYVKIha9WtJNpK+jkWFEyl6SsYbt5pj9J389gI84VXdSh/
/m3dJPPVY8F07zadZFj+J3J2SW+sJ7lw+FmIhiSQ4E51cvWf4W/xXJ8r2I4Yrx4p3NIdC12m3fSd
Nc59fSh+/7F0nsuKslkUviKrFEXk7zGQczD8oYwoioKA6ernefubmqqeme7TfTzwhr3XXmGD2OKX
/CDtcd8T+RG8NtlS4WQa2ffkGY9SlT7Q7xF6Tt1kKnAtRVJjq06vHr5TMfZ05L1w29llOEl7u59R
rBsnS6jvUHJi0U6Lg2Ryp65lTzplyTk5NaLgmYQcSK/jdaYYNzrt4litioOywk5+1aXEffOUPYVQ
HUy9flEJDyf4YaMUVLGUFqw4xRra7SoPm23hPINz8sPGM7eeESewGkmb0mrXnfnya7e3Inco/IYP
DpvdlZMalgBGVXad/+H164+3rV8HdTjAyr6z6BZOxfoxhodyPghOYNx9+faDbpoDFHFHYUwbIyda
sn5muqo/4wkN8KELqsPms1eokGB9lfCxnIHXrmswMv8cjMPRaSieIWAx/rlN+tpXNwHnd5JeOPCP
sXPDdeAfFSuBkEu2Vdx6D/O2nlCq6Z+NtGNncn3nQODLNvgdv0sIuRD+M4dLP61srA6D1/F3FBqr
ns77eoTABlDmFvwMYyfbjZegN8BeN3xGYyWi9uN2PYv3zIh9zaXnvu06rneKf4V+E/W5z5evYLST
wgZj1Q8sJlWDXg+iGj7tbHdPRkE/VPaqMTiqaefdj1SPyv695cccRvxgXA0I4DGIpxL7LguMU4u/
QfJh3gVd8xtyNvP4QaGWzUldDVdPc5jSFWF5co3kqHQZPGI6pjIsUg6t0waDSFjkO1TtMRlLCNtX
X507fjeAJksZSP3NNros6cZo1SUcGpLJEkHEUpSOGt45FxzZlNWAskbmMaTKmuoB4urjVG5H2EZg
ZT5ajvXxqovb42PZ2rgvR61Bw+Q96WmV6HyY8BVV0q4UXUG59nCpyN84QZ1A0Ac+Jvhc1+DNFQuT
+13/nu6xXE6/ThNS0o++wOW0m/0N1TWl+GfNQ9FKKGSi/2xMJp6U8epfLsqcYl3qw80jYZcCfGbH
jL4c7qDHe8m2/UD2uf2OYwu//nWGCwxKxEhNFAzE6GlP9RrjSKINsilqojxjSshfniKnkAlNHGHv
N383U/U97Wcz6HCvEY55MyR9r8dUIlYin5bVDFMKPFkwtGf5XNqpeF18JemsTMVBqutFy2k6mN5G
IEiYXwzQhnJy5Hjc/tUHFqi4MdgkzJEQJAyFRWROPy79YSOBj+KFgJc/tnaG9LMEi/5Tx4vrquaL
yGbCJXI0zbsV9Ksfl7ONmuOSiejCGqfrw4PZyhXcW3wYMDAq9C9j7cG0JVkEnuzdBr8e4tR2E/BN
h4csQmZpWiMT5TwkpZLuacSYe1bgb4m7FvZWLxGeVuxftxD3S3V6h6BGUD03HXBiO7+U0w6+OuZH
5RSm9OuNV/2UceAkoqTuqCLO0/dgRls+qmff7q8opgV0o++UieV1/e7/sccISvEaTFMOnPwvqJ7o
WukpezzvGZN4pKcPUgs/fwD2jD3kTOzOIcwlhmcMLQd/xNbxfu+DvzGqlO/fsD/9UZGTHwB7AFrp
Bnx4xESUFU/beJwshVAck6flAAj9JJ9+aX5gVXzjxoOnP0yHm/Hwr9i1wPa1oOfP++fZZzveUVcM
kVzDun39jZGlyH+gKg8M2LjghlOuW95D0Yjf/x7ULR3hjcQo9U8gMZwhKGPW3/2DSG2vTVraZ9jq
/R2OSJw+Qba8pyMGm5eJMMDrCJnKLHWzR5abTuFrdV4VNN55gwmoj2zf+ACBwCIFWp9YuHYBqJXr
3DvHEwrozn8lN4dDhwZJwlEeRTK9Wd/iSiaS0yhM4cr2hsmobpTg58ru11eCOy4KIw/H27B0emmf
Kq5KL34RPFC29jBn6GbqZhCUqzfUjwF099paj+g7ab2IBZwYQ2dA9tdZf80HVknBJWE+9kANQHqH
+TJVpxdU6ZdGuL886xV/Mln1aNYafIRus8b9GRzi4Whea7nfGJl+9bEDx5N2+wkvGNLfE9WX14ns
9sJRRN4x8xhik1ataDgQaAYj6+ae3bff0g2WGLfkvkKN9zSbCN41KnoqQe8RjXb3TTtXgC5kjqEX
4r5H9KFcgCGJlg+gcXnz61DlQb8wM8Mrxhr6Ywc0DgAEZNYZricb2X/QSlLpO4Qjc5DhqGLfNoA6
YDHobmcJW/ZPTSVeH21CKu+/W4y06eNARXRaQ/uxzGeYtwrf6hnIYTxZjsDz6B3vR/GSOqwsIaLR
gvTWkvnC0P/ikjNkPSlCa8xwopFbRkLW9AXxedrXsDMJWPD6aLy2g70U3o5k5wQS+nPZw6yz5OAn
AYYfeWxRX5zJ/FO1V3qNlPWDHqJySh+v5Oi1wWl0+fDwNlzVfraHQQZkyQHaWM3i64+RfMVycImr
7WT1EZjboQgVjnBqSzx6/Dy+Hh7xaP9xyX3b3912W+H+AlYnQkF0kgycofWxFIyVO6O/yM2nDrbr
vZfQVzuDwFeg7UKf8EzzhADmZKC9/bFPKCvW3mR/LLOFzD88cBU3Nyuvh3Wh9wmK9Bq/V2yveyqx
cfcto4A9/NOvfz3+7I7Y5MHpuxrbCnCR02xu3pVjNuFM+e0ardIn64kxSOu4jO+s8nb7McmAviRn
5LTHDBvM44tPeInOCT5bmhxmh7P7IKejit4OYF7m94Cgli1zS9LIgfAMFV0Ba9CqF4w3PNkicMv7
WHyfxTUicYOgYPzYALPJPSJuA/AtGM/uXmWdw7He83uL337C+no696SvU8PbPZxu8XOIEXU7YAI+
Cye8Wg3hkmKzZOZXf2064qweHqbnrrJ9hX2b+CUPFy/zbck+9Ts6aLtx+3rfwr3S7WvnQxXffCQW
3lkrYhlM+BGDC3DJ3ygfQZSXkj7Ezci7G+cVNb5Xwgcq3ff2TYenfRN+7reWp7UFkP7w5iNM/SiV
PKp4oHR1Jab74ZdQ48n37+4/Y1AY+N4jlCgjHZYenXNjd/HEOgdMw0+lW267FJtLYdFE+BYWN/SB
bfrC1Ych51+1fcTXdd/K45r1yZL3MNKa5eZw2cwmdB5sGq3Wr2Ht1mF/To1l0dFp77S3oqz6Gfe4
nMnbSyGIP4uv3Y/bQE4g4XP2FQ6xJSGooMcBM3u7lU+oEOOLj/sGZX2G16ieN25lUMZBZlC9of2m
nW+1j4O9xYIpEuLDJwA3N7DX+Bzd5DHh8hZloRrf4qveaeoCOze8prE8wUP4VMTK6mK9gbqGx0zk
Ca0qvgmpAKsXcC6lX+FQ8RVYUKEK/uw+y+zA+gnrmRJekZ9/aEK/y1tyhuMHp5L+ZaQzFFsozGaE
5L8CDQBo8yS0f59oYJNi4dfpbV2b8pKiAEhOgOe1e/eeBuP5GS6QxNpBueMnUYynm0f1DtoFR0NC
PzraPRZP8htyRzJG+2vMteP+wHkGaUVYAM3ne3l3TDWc+AK36hFPwrGvYYc7Hc7HhIfpWA/ys7fB
M3gSWdJ476gi5+S1uLCQHuF9/eR1UoJy7TqZxcmNP+t41roSjn49fXx6GQXhirxz87WSTmRdX0Ef
fAk551JdQACxlGVz/CZfDDo3EiOgEeOmgI6gjG7Hl/3I/3q7LxP4KEuHQD9EWjvqsuNMZxJbGH1x
NC4nyC0/5JGLpOyLXvkYJOoiy5PRfH8r2z9b4ifu+Z3+iqUEy6Flxz4oNJxx8W6F+cCgpw7G2w+b
iYm6/zGIbvGL1Te50cCG53jMpmeKzozmxwx3QUAT7rhDgrDcXzUb4kF68e7YmcMppMhSIBz3cW1/
zCsaxsYdsWMav/SpErmyGDSJEloyW1RDhdNgR47tVzpOc+iM3PPocWSsMEfp078CNg8T+jXQMd75
18KT4TrrzXsIJOArLHDbvTkTR14Vi047k/KokouwuIYDu/Wf0VWv3Uty1XM9p0L1LpvGkVKseyMe
+H7ojR0sBo2JiahyccOVFjtpXK5ZWZp0kplnvwjP+qXl+u0NEuShdF6QJqyPwfvowtuhMn5O41/2
+SrbIbCIL9yEJJMtSAsXjqXm5yiZUI9Ym9MbCTsfLB1L/+USOwKNn+F8vudiEshvwSSkTmW72Xz0
Sz3l+KDPhPWxlu3R8RefadDsr3kP3pFov0s3RyVM6XVQVx/CdN4xcV7ECytrvNRP720ddBvRWqGd
ApMq3X4IGh2VTI6AjnuzC6EJu5a4GAH3M3pcEME5Cgf+UJscWkhUFMOcg+cN8wqEHHCBUHrgV251
FlG59odpv8OMKsnRsKzVA3UacUr99S8Yr1QAZnBjoHz/YZE1ZhCqm+RLDKKhlqkBV+4MH/HdOQG7
a5bkf+M9xnbd5ydG6t/wMNTOX8TFfxCs8b5Kxm4vyt3cPQHnXOI7DX7B7FaZT2gm1sQT0DL+wF0q
U40rEuSLuaqDLxuXxWcNUD3EK39JXWZUO9V943ZKPTG945YFFwLijuKbX48BxDlF+BLygQA3LMnK
/YHZ3+eGzFx/2V8P3VtKxQnXtlnCI1qxAHcg/2HPhrTAcUWojtbfMZeS1+AB2L5G3Q7pnv5cYlex
uZLrvh6EJEQgRQ3HIT534cXgyDsS/4FyUYwo1yXkgFygCc5PI5RCuIqtgd5FFj1DejDT+QCTr/OG
AZT19mU0LzK1E2eec5uDKHPWvHdAKT2RI03VSvMLbjMtUE50iPdIdHRyYDJiuQwlrvnqFlOBsavE
rfs4VLgv1Cm96XXbhA+XLRG1PInDeAkcEfWoAfv7KsFFHcVXxcQ9uSb55re8W7QOmff2xsyAWoqf
bvnDwme0+a1YxT7sFmuIufHbJjnSUPeKB+7HRm88ZUwuE4wHDb/nBaBO5vZ09PJkh9Ol92yMSncX
70V9Rb6mQzmKPWrmXnHfOKdqSGmKBgXD0SnFkabEYxzyM7vb34iQEHh4/6+/bB2ihyCGRxJa6zK8
Hy6USSmbndj311Y1rwwDxlCd6XdU87J6x83hA7bw1SfmL777efjGkebtMJKZ9vZfsHgVh/Dv6Rx3
KdR9bOgRIj987EnmVVxvcVwVCvQUbSrvEJiERjYWED3+7TZ2/aGMG3ib1FHhgK+VXEjjubqacBxW
HK2MDnskEP51yXBZOz/jx2umj5aWz2PBdIjcBvziufu9+vDwu+iD9kZ4ot/ICLlEjIvRgyiI6O6Y
vrbYtsOGNgRdTTjoUqW/jndWGQFdPi7G8ypqNp2DuMofMmZ6qFNyg16erP9IsX27XdCKB1UdFOkP
SLNACLZqUSSse0t+++2efTg19WmwGs1xFw9o7F/hx2U0hTo+FqK9u8n02+PuGdkvp3Veztl6BT+G
vBWBipklTpOWSv2OYXhfI84ZYuJLq9D3UT4RgPVKRHNwDkfehzO95z/A4b6z/mJqt1ZpXo2bfgM7
J73TeBuMiXSGxjqhdKz2ISuJobtd2eriW0/Ph5f9Azd7RqX5m2GCQquFcRnPZ2JmU2km/EUYWUyJ
5qXieRrDWW02jkLQamOCz1JB3aGhAilw0XELGxALg9Y4+71Vbz9cnDVloVigad1WWXUmOfPuddEG
dHs+9kusiG575h8582o+7gUMHSoTgiIRD1YDBIA8NWZrlGFpyuFkJluf6Ly6Wn1RPvgfj8pUV3b1
cbj8LS+YAj5AUof2y+/cfipbmLXbsDGdx+7GBcy+9m6b8Y5KD7lXxapAGGeDNt39ZsucyPxoCpBc
tgSBDzEVh9GHA30E2BA2LkUsP8o54DJa1IRKnTmqP24PrzL4IuFF79yrvnktxFlRUR8O2fkmBDhK
YlpHoK9rCLj4pD54zgZJG3w2b49K2Lz5nxnoC/jXGX+PiNLm5bfRO4RpA/8QwJ3nWLsKQ0aegH5N
Mq3A2wmYMv3Yz6gX3rxHSiCmic6S6kn1xvUUq3dmRxCw6Ha1u/92CcI2IZPOimA8v+hFNGTf5m5h
KpRAGFBBlP1Yd2izVxd77s2Lyrb7K8Oh/TGklNaJkMzvcDayZfpY4jvd7xYawUq1Xv7Fqs1XnJl1
IKGCEmGS320TVFHhvZa1qaAQv8Mf6DsZzucQnXqAMYm4Oh/enQ9wJU/kMWfEhwI301SrdjNHWf3s
9+mz5zhknoIViVO6o3TASm3j86pLug1Jz/H4X+3II4s7Tobe/n6AglhPZmcwnfVo+/SBltu4ama9
FYcMR9AwYvQwTsVnZiHK+yLG21Lel3Q7+7d5hhp83UwYgW6qxdnmWvjuerDthQNiFXy2t+15C7gl
4nH2hdVu4GQhUg34Ixc07hFz8ysBvecwYDLWsnau6wEeikiTHnG7Jfw7zJD5v5ImqsKX8++fbRNh
X54hNajC/2Lw3HNMAVOHEyen6cfhHvlnl5bjP5LkBowNQ8LOBDEXN2OPBZ22IpOOqpGfrsRG67ud
BIJmmArCg0vw6QqO8Y4LHc5rAacUIiHlgfh3sCQlSZHRFjXK+4/x7JW7T56CBKL1mo03MFmVdTCB
zkg0FaXOXcSBE/1MTcNf5DdrvgDGA/GJhXbBTfff7/NlMq+X6SdO/gB32fRXzOA2/BuUi6h1qUD6
D3VP3Dgw2+iQ+M67J55ChQ/NAnr95rontUk9UWllDMMT/ps5B3OgfPA3OIKugve/JzDgmDFN/p4b
vKxemwv04iXKOQAG0hT+XQQSzDQ0+gHZLBAqjpAOAYxBwcsfpSGBQJP79JIQSsLgc/KeZT+DX9+U
j5j7TaaXy3SEhQDNVDdleZAzLpI8GvgJ0r4bCojySTCh/AfMOtzyCZh58Wu+ftBnAmv6sIG4MUH7
Dxdwg0NdCkCWe7PGOhV2Ktg3D4cxCsyq5SWW9t/e35MHAguwmT6OcAVH61H8oAcGmayYxsM12rca
HIDHjO/99QC77iGplfw4zF2x7Od/sfisoTZe0ZNBHPXfK1YqK7EHtwfbu/caVPO+YFzXOD+r1Unu
MkYecKfi4sNjXIzvOjck/+ziZIwIZ+TVTKQZ5xOc1aJ0hDbojAhnGGIkR27VHxGFmEM3SwVIIIOy
Ng5w9F8RAOYhhJpEE9CX1T+DWlsSTvvCj50GGI7dDMYiqYPSYmCK6J8L8jrSquYimZ4BJEVZj++b
xSA0MsrDvk4Rs8gWPQPOqKFM3zbsEI7bmynIBtpMjhFYD1Y/xpvBNcX1ZS8LzKGvMYU9yWYfvkUP
mAF2KiX026AW4hgFEIC70bPpR0Pcpy2s+h1lft4qUFoKXH5FfXXdUIfiEvF0Cd4ik40jU5isvbZd
TBfGEOTHMGVMdS54EPkCcjUmyUUKhGU0cWd8kHkMsZkrrCEsd4xm/zMNwWY8hVUXDLGXfiwm+ohG
kAE5DczX5JYJP+mPzOyazqgyYdUvBwLichizaj8mP5VJIz6/hDl8aYJ94tIHp2kOr5Dh44b8bPIb
+/YwfRPwWM1/ZuZNPAyTXbh9acMXF+7tNI7zo0yUHRRKB8DGvms5akV1DeIWqxuYZc+/t58dCoqA
F+X8EPPwWhuSVUT4mt5fAO7ohd4s3tT2o+iRvPTcIXJQO+sfq5zL+A+8jXrx8aISlV0OCMyYiB6Z
SOwVv+1Mwgv948CGxXOBMH6nzLsAk322VCHAfUMSxmnnbEhdENzeRAGD6vpjVsgrxacCzO0cFrg/
/Egjmmg3o3YnJCHkXo5AFQqYJ0S+kETcEXqIzMldDtI+CpG7Ax9m3iyuPliT1VvUOASClrAIyJfQ
H0SbSSa4j6ZgI6V6EpiAX4ZZ0LOvjINvYlxebZm/8Oo9Ugp8+dTEAKN6z4RZCJEOjyJXmvdEap95
tV4G8FPY4iOtYmtTTZMJ2sE27AzU0Uh2ar+vP+2bf16/0zIkPkl7+CWJnyOz2aoLSfvZl1DR327f
7KYR2CRMqY/WO0G0IgaZfbMgsATNoTIxet8FeUw4VZi9NVFC7p0CjmGoqBBhsNoPuMULRtITiIe4
dnAQkuDxRh11iVlmvH9WCjkygDJ/MqwE0h8hHPzD0MCB2ugOuAuTiNvLlCOYMKa4Yy7W1RouFAqE
u1/4b/0HKRkfFfb7gtQNmxhLHGlqeMKiXB9h494mIDAG4RrTegeoEl2D0ZQLb0Tve08m0AAzbZJ8
BKmgdqVTvUWyYEBmsHH6Mb9LLBeJYvRoDW5/ziwPqUp8cLyap5zToEAzCieabBWMGZEi6NTUUXcY
MGltTmUoE00E/cAZmy0FKuNQJsFjU7FBHWayGEcvZo8tMBIj3eH+iokBf6cwyH1POahxBhkjeKL2
W+UHkiO0qy446NhjilnxYpOH/z5UTWjx4T80qubebfSefT9yYLMrL/94qBzR+pQUm742msN2meWA
XKqhzAgiY5NPK7fgaIeWpqHeoR8qEDSCfQsnEJRiN03YdH01nnf8hNLEygdaKWJoB+uPcaHBof47
22TFherpk5JqxId9QmYjXT7MYNP1bcm6HF7aBLo/EX7pxyC4bVfO6X03RMC5Y7e0eBf98LV/uJ/V
E+Y9id5qkLFgOB5xmIW2S0VZaQNvrPXAWVRPxgH86zzMwYxDia0It256hiUDFxrr+pxbEoiL/xRk
RtzZEme28Gj1ZTTmw96p/6UGEFY7+4q/p1/XzBWspwO/71SnMD9Xt/hjv2xI2z7DxM/pbX8A4kuf
VBtUNQ9celX7zqftWItSSlvCPzOG+kVMIp3NEzo7Nfk2D7tta4/MGzeJeMZfg1GoT4bQv1Nhot3t
3uoJl+fs4x4+O/v4RLmM60BROf6V2RsqTukSKmqd55mr0uMTtUtMSL7+kN0xjnjeAGwkcCHvgdVN
FXmPX+DZv5KUyy8rhdOAhmTI5STNG14/RRPkw8wBgjW7EMo3M65yNtz3xJvFklNkXbMZNeD6Bc60
TgV8OsGzBzYqOF5uDgKJ7vABi1aaSVw1tVcRkUi5QMQKpDd8zC4QI+8GPTL++0C/Oh9H+AjpD/hE
gho3sUqmbFxJIOvoGZn99OZM4vwaFr0kwpaZa9zCMee7gOuGR+Yw2EUTlr7t3Cb4bp7+iGus84bw
dEb2EHLAPWBYCV2iYkSG0Ge4J+6of2KTneNryIclq/ASPubj1YVTl5AoHos6Iydg/rSfs8aA7kwz
gHoqODMb9TF8tjD5P93DinFJRvRzfmjTIuSyDV9pTdJSoZMsbP7IGzrbHNfh2c7d0u3tOSitiz9I
s31/X2ypjej2vWfQcmnCEbVvBxLrABpEKyeYxuK74kzK/E7sw4FxdjAaNEvtHE3sMWxGfxTDCneJ
UFm9uU+E3y/jKk6044s0KzJRTWLmNJksKthbWOI2qQwgK5kYPUNmgZ9HI0MiDue6nlTu1Sv/NT/Z
6bEtMIx6bn/bHHGaBe9q8zE/u3P4wZVNghB+cxn0rvL45USNLvE5J6Q316S6X46S8UO6Thb9LGc2
V+FLzqR1iq8AwuzORJmGSqs/UwMhh2gXaC97GPffeMwKphMvsj2YWVyJYKKcpFllHzO+AjcjCCOV
NAEtFs52RMwGc2p0DLCu3YvNnEFrmZJUApbgDh//ZcZ3JWYKkBfoGfszJiYulPj5FbUD02MDXBjx
IycDnJqak3AUtFOogIPT1S/0ljsJGrtGg4ddGJMTyfzZL+PBryjwtSlNQN8mqmmRzYlJ2LKM6m1J
G8oU8SB///KYijaPfyemQW+4A1AbYXTOaM982f95tdXDEJ1aGY8MvLB1WEx2Z96CCsQGiuo3lDZ9
97m6r+ToffoZ3Ryh0/a9KWyQRULPNdKmvd6CVlgj8hvG59js3HYBM42uDHgAdi7/MIC5fdYAJZhD
ES+5ajeMqemcRztWmgmpeNECZoLYwX49sx5G/6B5zH6djPov46xVYjkud2Pu9jFyPvKX4IVHIDlT
hPQcuOcj6qTjdzcJaZyeotCqGQJloUi1gdMWZEQbXyHUfjEyw0KBngYo9AZgApnLULEAuoyIYFLx
CSvnBIeBh4130o7aSM+wtrgnYqYExurBJnwm9FBjWHw0YfK6MFpEL5L1yIRB+FCZlwO0/kJFWaIJ
DXo8YYz3TmdzSDdecRO9DbFXn6lCiYkzNlQ+dDHzjlo7nw4EUI1+vVnkBu8oqnkYtc2JtYEQhOoK
PJIxNjZ+CUhl8F30oAWdYUR3yHkfjPTeSxU/M1blW9Aeuf/9m3mN4aST5PObP0+t+QSkEEaMA2bH
JaE3tdYlBHWSpNxpE39iV7oMk6AHINwuVatLSgfWIAFcypRpcO5jho2wZv/AeOgqUkAAZxlkmY3W
WqgEUXZMWE0v1P6F29ncHeSS/4A0SwYjD+Inn+AU6BlSLiiq0K/4f4cuzugRZGzRB3YXEl2pdzZ1
BEN1SSQeU5xxvwCfCZK8MOvnVmKSzmbVHsBaymwG8giO1lt22jWQlx28a9XKzKs7MEY74mZC7k1K
5P4SjoYrr5Bc4NUBDExIOceiJbG/J1O6wsXrBG6qkcxD/vKDYQqjepNCNvohac7Dz4ILCgUB4b90
JrQT6ARk1iHTm/lXHzIFRBkKOfzDASuFzLj+JnQQnCyYksNPr+YTCN1ko6SUHBpJeLBNEEBxuL7R
EgEQgua3WgFOSaG/fESCYwTEBm0CJ7kFjimwwBnsgQGj8LMYNWGED36isRa0M1QG9i80vNLrL6Gg
G08wnSuZ8xN8WjOw0A6qBl8LWvKadUSgoj3Sn9xpcgKnHq/SM6PfJ7Vfj8TpVtiLcQGsS+cxJVnA
uRDvfk++Fhma1DUgzSQn/8g2p/MGKp/8qeHIl9BkjawS67vHAuofyDPSGVOh/BbXI8FtEPYf5n0B
rlHjjSRuTGCGxssA3dtjEZD1C5VbwQb1Ms2YVI0h6Y4h6tcRHI3odRTk3pY5GPVY9LTKBHkU/PPc
+WGDP9Cb2Yh4r/2Al5kT7VQ7D+e2oPPSxMd5EMn2JJ8J4RBODpknGT2uIK5QSrFSh5ijkabLrhha
1+ASdMkED477/BZIFoSVEJoIw+IiqKMR0hpqACqlG6AfFBaK9J4BDq/DbiK3+eo8EHh8mAiIETJc
wdmNlcx4mfaIs1EnSRv8npEz+ocPDebEVpkPSkalQ/yaLdEJMdCwPgeIlzj08w6EFMCakBBIcYUy
7ckAir4C4iefiOkY26cPnwYUbbQUU3kLy4CE/oxAMvjRi48G/u+Md8XmfuQBiJN0XVms/IAHP8C7
9oKWYshEiJlZ6Q2Od2iekJQnoWJ3Syn8QiYD8vOeR8kuobbk6eX0JMCCoS9pxxZeih+G/yRSOBIW
KRBFdPRpkGX6eIT2MLvhKoR/Y032sBOOQsax7GvP+Mr11u2qxxSV5plUkp04qCI6Wf9qMWOWkpzZ
4RfxnByfTcoI++7JOwxlL1a3VXcqGJs+XDS7Pi3p5nckQpHD/v6YctaNXSnILe5J0DhW8PG9ZOE5
E63UZWt0rI/qbuTQIkFtyOYYryb95XPxpHy5ht+tirosrYx39AwJP0HRwWl7x6HmncoSmKC0Be68
Hx4hAlcQ98thDAzKlSBpH5uJtlYk3NlCtVr/PT1CTnFYegEKfLXJSbXOEeO81gKQhFj8dX8xADZd
rojCxkoPFYz3i0Gam6A7tpY6P0fZ+odM/xUX686l3PWGu2xN8kL0sVrv5YtlejHURe8CNlus88Ug
abwHxZq6AKTWUL6H4LOG7L8WTfgEh5Dth/um4rtFY/6c52/nwTuFVI5/psYFCSW/n7QW+5MTPQSN
3kz8IYOB4gCTGb0Xxnrf9EVf0YkBGWNoLCE2sFUYxLRcR/n+Tp3DrtU/MfGUtmzkHuWIvOaVf/G1
z91XXNn8Hr4SNewXFluVgGLfAkKAkxzh29X62NcIDMZpIuHToGzhf45NeDYh6pHpE1G3+UrkWWXX
MDR6pIgQI63Vf4RW/haV0bBIHvwo4kYQ7C14IcwZZGIsx8uGm5dJJ74QKAk3F8jJQxvYHsfrn80M
TIe6bg4TFemD0Lwill0OjdIdaygfX2Q9qQZCFZqO4v0n61041sS4I4e2f0cbWMKxfmkDzs4n+BP0
mkUR951nBPLjLaT5z668fkLkHUUJ/COL68/87TqnNt9b2WLQsSS+0gaFe3PFdHziMs1xkWJSvC+Q
suxFC94aQgLyT3foS9RbGd4Dd5L5qKBQskJxn4RZAgV5Ba134LerDPFwgE3EGtUybN/T+R+Ludt2
4Q61GKA5z71bPhMYJ7eEIuHC4LL9G7z/BvKUTD3AZ0DsH/8Xj1RY2MikOVX0A5j2ZTlJXiuIz5ft
GKMmGwaGVW0aH9yWFzpa/o7jFVPWzTWaUBs3nEygif+32/2mYzwBlL9sM2Eezz/5BKzlyIFcvPlQ
qiUsKrX3N+gRvDFV2M4YM7ao+qfyYUjun6OkxEhDGI04NbqxCbOVP0ZsxDcG1UZC8hU+UZCh23WD
L8jumSRbcrqFGBQvrc+po144NRDoD08ucKAt9Q/iKXVMRzdDDxg2UEW2Yq7vP/1OmUFOHR8KYgyR
7ru3BbyE9LN9RDwmlEsZDfPysrpteEYDFJxED8Noz6evY0c8xM3rNk1SgQotwaBfmAkVRAfdOOkh
wsmhmvy+BI8JiKGOL/bPfWvUXDhUdwv4Vr+ZtFacMu4ZyGunB0W7p0KN9lgOvGEMWQadrVDdDogk
gnzpAZFnXpFC/7PFEiRXKwb09s8EoapJZzP8MF7QY9NmdsYHPaRivQcJSiurdeuIKyj4cFoJ3e+Y
Rh50KcZRwe8BH6uafBLCIKK5GeYhbrDfeHh+sO6oYdlIQAQ4/yJkpeiAJ9Bf01IDcVOUUjfdgO3w
gA97Yiuxdo/I+/rozsZYfDCRKlPeervml9+qRQ2FxpVgYWbXBAmkw+dCgX6x/ZyqlIJZu+7O3D97
0CvZa1fXtFrxphlBAU8LBW5ULe72WxEWPIU9no5oAd7WleIH2M38t4l60TBWAD5JP5rUM9D8Wz2t
ILqfp6+TtBLPTwh2oDc2q/N25JU24Y0ETdX2c1u4/LHkvZncQxOMetZtMLuktxhjCaHM4jMw70I8
nwXjKdC9fwlFBLw0VyO4J4zPkh7liuRCrN8No9eKr++t7r6A/T5YO4/hh/W0xj6H6Kf+lSg4GMzU
tNDhe3nflezc0iwa2wINb83+YuIBEgcXexTxbuEIf2ejSHE+QcnH62bVEmbqnPBbG9YTb7107rvK
GhOqOPCv5Dd1q4edxwMtZxQMTcOR4crCwgmqvRrjQjaHeI+eV4HXz0FolVt5NjxMEon9tKr2P18o
rHLwabT4QkZQupdtY50tOb36z6BIxpuxM4gG3iTpBz3rOqv9my7Hl+2EN/vbECnpXkm9xiqdKHb4
HgA3pf32hwFaoVVm35YEMsCOkzC5Hy1ks8KYamgKJf+AgULf70EMoDcg6uXAh4XQr0N+RVdqy3vE
GZxxYQ7totbHZs2w7+N/9sz2hh6HTM9ijsdMjDDhn8N1BV8PnQGYC05esPUPuLJUK2QPnxWnZOk+
UKgA9762wyNJLm9YmXETEejCAdeG19Vzg/agH6NBYB9VQBRMWrAYuNAdfoOvKZ26oI84YXVm3slA
jjnd8Tb463AcGXFc7r/mrGS1fzUYR6hzXnyAmHEiXgC/Dk87pNcIVnDlwIklaJGBP6ajJechRz+f
hEoJuX4upLAT17KmPAYO8OFc8lTGj/cppCjl9wfFbEAwCFwf5M71n/r76x37UcNZFzE0a08KSjYo
LIgL8ZJdd4dsx7hvmJQcogcGba/gy/V/eBzyNcPYzn9uuB+a3cB8rzPCblYMbZ7h738kndmyqtiW
hp/ICAWkuYVJY9+3N8TCBlEEBAXx6fObOyOqsuqc3HsthdmM8XfjD0veFl0O8d6SVzP+mDEqWdzb
IjS48lHz1baxKXkC3E8WfhCy4eMzyOV3+zq369fZuGKWM2Ofv97BJ3UtXw7HMbBTTOgdJoyn8yCc
hySfY3V47i2+5hEXAJlXBir4u1AG/anOPXEuGM3HzU2fSFQ2FhTV7tLzbuotcoAIannT8Hng5jry
rsBMhNzn4fFvkKX/5tnltVIibYoC6kl/0VnjVE6PQLly5/5zCqHoAdvgPZ/jc0IBy2Mzrr8/vk05
/bk8sqhZIDg6fA+UT1hC86tJPhz8Bm3L+/LP7h6vpM81YiUWE2V331Q7U4rF28Fr3u4wOCHa1ffh
Kj+zlaDixhXTgu+T/orgM2i9cHFft63NEm6gTjkBE5tqrMQTseTK5OOxSItLD0CgxQT85IdRXf1B
pgzBmwBuk4ioDjLuZuohwbCiYayVWlSEwMvXrrPC/3pAQsfnwYVTHOPGUyKeZtBcdWCp76bgp5NZ
9sC98q9Q+2D5qZe9ym5W1paR5+qGR6Fuk1ONczTbpMdqjVX+S0HY7BCTUFl0bfVfHcHIyCMGH14L
RBz5Q+zfLh3fY6bbN4CUqJnLdAnzhO913eJUkuF0/cXz0EHS1ow/+w/KgPmDC5qkSqaRc4nhm+F1
cYOgssMlBiSDP29nHnSsr8mm2vSW+irmjliphm0e6EFuXaZlYx3RD90zunL4m2rwPtYbmoBJfJI6
23L4POTrds3zwLsF0KNH8glcTGRcDEBFsUXfQSoXDDb2xL/n6Qa5COSGPwWK+ILCt8+grol1bpcJ
lQs9GmMrLpD3SDVwnnQrhsp315yub7siMHfCom0+9v8rPYElvjYM1NgpPfsJ8ZyjD3Ck6fRns7OJ
K6AO4X+etKXvrUww2St7nKjVKf2Dp5CSSAAzVCHnioPlUFKC8Wnb5RebDqpkYlIXmeXU23qpjPlP
6iqmWwMV2JgL1K2T9pLOw2NGkaVuP3gsky1G0UGyhiWc1sAc6qFd1Cdl0d+3KI4wBhHZYyx6i/eV
j1JMEZVRgkpsDlntHtYp6KBRl2k+xbhyEU2QYDLtrA3OUw4F0CnaUXgGa1Ju9WWBYmfNzY4ISFlV
pxLTD/Z6CgQOGVBp4JjwpKPfoqhc3sC0Scbc1DxfOe1Zn92v2Ra5ABzDH7b/mYa3oQ/o9ECLSuVh
gK60kJLkTiGWYJYOW5Ditl1QUwBb8/eGxUZZAtI9dl8W1iwEM50qjMtoIsyr44/htJE24YLYo/g5
/madU76hHVzzo+SJzuZCZUzM8OqFtq1aGDN1jqScLH7ESBxuK8pk1Nl4Nqf8+XSPRoSCAFHsvBt1
p1+6aX1TolZ7Mc8bz0S5aKhXsaZizcf/TtzT5mVIJcndsovT7eOUJ4p79Au85O6Ru0s99/FzTfVN
HGHQo+2fpFc8YfiUO3/Pjm39PTpsAVaZdcTOUzaivsnah52krQpAuf17ClH3lmcwjg2utYsU1Ayh
JNZqaXNZaAHb+I3Yhuu2vlCi8w3KvXZlauJRngpHRCrWmouITy3lI489BCJRq4xgmtV+K9ThZ/+7
okn0AOoa/lQ8YyQyZp568p0wVoFd97908l9uyJaygAE/HL7QA3JkE1JdT4P2V28O83kBrdlscLhM
WapsjfgbKsNhf1G7UMueMnu74Qzv/1wDyCL2jwjf7kBn9sbzlP7sFM8EMBtQOv9ikTOeGF7/5eh7
qITv9G25cO7rInMBKuEdkBBu6Iv0pSU4OKfs/bG6iMfK+eNVuD/1miuggXOEDsmOUAbrclgB/1we
hEW1g7cODWYyOgi1LWxZ46Dj4AMgKjgjn5SlS4kK3pwi6HAJK/Y/znffYcyTOc38N3QwPCABfpVb
jDWfZEDuXCQeoN/wZX5n9UbL/RkpkXQUNWyp8w/FaYUVF30d3+UvvAGCIZbgxzIPU6IQ8D5yivDH
wY6iA2Vgl8noVlUyS2Lw5K8f8vjvQ43A2xEEH05zqHawpR7ZotoMExrwK2+bwn+ONZGDB/6YH8Ns
4pmB7vrWcwxXt/8Kh8sundwX5T/XhW8wJfqBPBiDd8CZSKTEFyodC2/rqWTiyMCsH9GkxiRtnZjn
2/XoCv0HitSA+pkVA0LFwSdpEixU0pRioBMoxtvFExCWpG+ZncP6j2ow8ih05SPTHD69A6rl4RAA
hCKig0RDOxPv2d0jNA0AtTt98d81AUWYk5GO0LcVB3sc0f9ICyTWl8yNrRlwOh5/eP2ghWh2rrdl
H00mICxZbuX4dkg4mAXrfkLi2wCq90DMSAt32zBAqJ19HSn84c+vAOxJTAZdvQ/af9qMzxBHGXyN
tLKWTHO784MTAccCkiuTkOMlAXG2RXKMnM/Sbs1t6jGwVvTsbI1Muus/ty8kqwrTok4/ZAk1mHFL
a9bzikOHDyepIJKVPRahjpYbf8RAWfxWRIj2ZnCMuYs4BOACY65HqLzHcKMeP8pn2Dn60THjERKZ
J8QYDZYsvQPKR+IXi7GsUsHnDPtMmee+iDQr+PDVGOsmGDfyToFroIcrv2SmIMcTtF7XfQyN6D3r
8j4Qv1GxEvJBAtltAtDu9D1uZmL3GleVY7CYUcExTKPI9YiLoEGo5uT/DL6lZuMC+tHi9AVtP6kR
CNFBB8jCDcd27TwGsP4ECK3QW60qwSXndgdv3hJSGoQ/RKAxpMU2XI35am4y++w2O4XqyUH6IZiu
5FhXStv5iUgNGmheCisdym5I9h1jhyWiS1gekyophcgj4XEcY94mm3CAaRRnxQKAnoVDXDVLls2K
L5ggOHOQMz04qB083gzDBiHfVBHF5RvR+VfWAlQEsnrTJWh558ehrQRm4/6BtmPWBUlvT6/HoJOQ
3LpYvEHEmKC16wZnms4pT9bm9SGPGQBEc0YYdtft7L4rZBkESWJgHKSD1sV+0bog/UNOUmh2C8dI
PDL544lg8pQ8Y+T8L6y/qTjK/G1IM5GSelWgVf2JM4f2LD5RAz3RA5j2HXr597WNC8OORnjdwNgr
An1hEYBhHYTZalegW3/bzQT7MKgV8ZfpXbTLOLLOTcATLJ0bofw4QApmm2D+Th7ANzhGY4/iSe5e
tAZSGM2PQ6yIxcskLngO3gMDAXTdrGSoBDYVNyOFEw17Se6K5VUToBaDi5OtvyU5gPpimw5U+1z4
gODXJw1nPGtQ8NA7jGjcpP7gtm3+HZIZrIbu0THvAGKlC0Dz3wYjiRAWkNUNehRrWEoPcOcczuSu
jLMhtSE9ZMlUB6joyQJx0Tz/ivdYX+gTktbYNs2a+69d56jFauQAXcxCKRxRicSJAAmkUdUfYp12
2hzlSaUSsGP6Mb7tp9Pj9ljo1LM8DvYQ4HgtOOH0vh9D0FxBezW3Ih8fKJnwSmhfz1woQ5RW/Bgv
31qrPiaWRX9FZuCI8geXBY6EiJFvMrdnVY+zc3eLtB5nj/ZXc3olM2oVj1RannhDNA7RIgSiF57F
FKoczWwV0AUyw8YeSe08VuDjmYk1Ajn/hI8yfEv9GBmNHKRfD3Xp5BeoAmHWAMnLAjPjssNjlOdb
MYGnGmpLiHA4dVJ6kH20Pt1Z6uDU+fuaXGnZSZteYXod5Bw2WIB9Z6Ifm0dAE65zcWZhQ9CgiEBD
K/T9m8m+cGvcnAZhvw6B/64UFZR+jAgbe24Xe7TqdRFeYckfI3PxW/e7oh9cfWcaWT7qHPLm+JFt
FRmb8jhk4ufTM4GzzMqBO8BVJjQGw18tlAts+U1Dff8QoA1o3EzEUjfW2FWVDKytVJQeHDxbBE/0
L8mcNrpF3yZPFGQOjFJoQXOvr4SgXXY2CAOwNTO83su7q4TifgFWcD5Yec4dpon25nnw3t+hydFS
Ia7LyGsjRYAjkaeiebnAqIafsh0rsIXocT6ozDiXlVG7RsZD6cgL6RBIYPNFZNRSH4ULmQFuZ4C1
kwXf5Yf0hwkqMuTyAxp3NXN+m9qlXXmTr3P6A4dFZNzBRM001XFySTYawek6Gxem+s5zKa+37WNA
vvnIHMSLcK4cNDGGPRkZ1Dp9/yabeOzn4cAUsatGN/bQc/yXHamGncKVwH8XBguc7+frg2wXFvZJ
t3lC6CE21fj0cCwXgTWyOxn5kU02H0GZXM0bMccB77eNzWlteugIpY9qKoUZ78l9mB9U59JxLjuZ
4CWD9fGH3O1xf9qb9vnQ2bIVu6VKKFXuMClngKWQo10jsJ9pjTA71BowSZJWxq1I9waUwCNpBN4j
Rld2xY5V6t09UiVcjUgEYTk3IYlxUxQuouTPB7kvDvjR4+s8m0EIIfgdpbOb94DWkzUmwpjxw0+9
6theLribyLNw8GfuXn7Ofl7li/BANANWQcbqlWjpxvcpmYMM7O77L0FWg4rYizCMzTcoolfDB6gE
m0UAs2K9VfiYhOwSAwvC49QB0PPhjksqHvNpBn2HUxo3CsX7BRWDcyCdcGph9s5PBpVY55pj/eWR
JP9SGTlNUUDckA4zO4N5bSQiV5VDV8L80puHpmOWwxyvvq5yClc73G7zDxfp7i/Da1PR1luH9HK7
XCkv2TkchwgqGEQhttTSQXlhXOqYbc5KakalNEz47490zvKk4ZcdOd4E6oDxY7yI5xh1Pfmmd6Kj
U4c8xfuywyRHJjWKL3c7goWgcMstwmOkCYmbzmL3hDdrOP0uTBHOn7wIe10SYu0nC/kixjXzBebm
3CIM1EBXAKnN5MbY++OsZzXgIBLWgCzJfE9tIR7ucyHpm8SdY3PeIbikkWvs/ALWEA40bKL0lL4x
1QZfLLp+52dnkTnXSexnivu69U5w3b7l/kjDks0Ib5tlQHvu1C66EwdRzWr8f6moulK/Qo1kIqY9
03L9ZqgWprR3ifhx87VeMQVsGGXRz8eSwEodQ71FZIlQHu/Y66PQSwYIhZRZGPCtXYKBHZASYgVl
4ASyJIXlrjo8TUFZwq/n8qeEAxu4Lf40kQxql8l52INVdGIFmd6Kv3gK+qtccI5sCnYnjFs9pd3x
KXIcxCrOuZRBmb56bhnGKb2PD3sj6W45A/dB29SO+8700TgghyAbmni7fcYx0GSkUHeEKHDHkHBi
F77p4GQC/HTQm3kAFtMvizgRnEotMHcui91hEmjXck10lKhHiZsJlhMosN05/dBBP6YfF9MgtcFM
h503mDf5Xt6ARceZs30PvoRqLTh4lQDQKoFachbcA1T+2HuIUUT+ap/ljEkUO+A74ZLag+aC1L/b
+C16Hv4XgDfdeSyUr+Opo4pCBWk1v53071GP+K3bGiSBCzBc/Fg0mcBpiyduEA/X73F1rej8KeaY
Yob+ncsLiRMBiil4WeF3xk8gjiYYqaLDZJdAnrpQqpXuNzQ0skwmLIbFgtWpmRrUSLGHu+N23FZ2
ijGMD8Vs1iQwyGweynsFr9yXX87DRHRXENFUYi/WiBG04JpT/pckHu59wxvdSdXPSRGABl9pviwn
ZTWouTmN/opfqdyCSpN4MkALLqddb1TuuB7WxMh2PAIbx0T0DlNKZeSq9Bzhohi0036QCdMnapcj
9OmkXuL2aK6ef/FUOwKiyLJPykvpYxmg83JfWzL2WASMjA0yHN98RFYXGdcOmmAvHELk86Mxs624
/dFxeTNAlZ4HMe6joEZeStvGgRsOQOhRkf+8fPrg+hzDwVzv61j6F6Fxt8oOFRqyVVntelTaDLFg
hgwgRDqUVYXTokgqBuSg+VzFXZt5TtWQDpLvgL6Tp/sbRC/Gsdx27+DpN5fXMPSTKX4WblWJwScr
0wUTtHO/Zx+xBqGiV3b/F9fPgFgH9x103GgrMzvhEm0ClAa5X3ixmztfBLB0TAK6EfKDXGr0kCME
ES25bcWig2iotQ9/WEOn5DK+hXfsIWyNukfFx1Tz/GdP8mllIN5vF+ssNdpn9h+9bYfwPKdhxZNQ
A5E5lSJ4oAg3vWwUClJiCmxsERqHPlXvgJOoNlx1Tve14ZiYMIJEQXVUEHHwlGp9j+gmHEirA82W
n2w6y8RxODJBYqitu5Fi78qd5eyIaWSpDoGBbm5LtagTyPHhQHjRVMuOltLJeU1LXvTi5pLvRilS
kP3kvE80w2RBAmjnguqUqwRvOJhdB76ksrNVxsBqoTbB/zFRPVPq9qjE1jG38UXdKDK7tITkug27
XftJhK4a/JBfbO6T4tKQNGOipSVy3SWdiI4IPc+b0DiwD8G1Zp351t8ZS0JMnk6014h4A1/hz/kh
4AYJMTK5NmMMG0M5nP6OZpXBPgAKtUBi6adr89+o0DMX79acNYiX06BZmWSOHoGA+ebuHWkoxwvZ
6rY6p7tl2qhfPuR3ILqK3NJlur/RPf/JIi9zoJqIH0MIro2IuoDIJGmAVHRi+u3H7HbBmD1n1rGy
ROwwocTPR0n0AkfhYKPw+yc2VI6gRCpHWDhCii1lgGEWkItK+LSswN8Cmg/Xu0kcS2f5Y0W+T6X3
xAsP2ESStJB4CKKKWW5Hr00Uwt0x+cNJhl9UAehY8HeghMO+mU7UOfsR1LnE4YUKo2Pnk8R9BFyP
OeGDz7uIJ3Xwon3QGHlvf9FaXwiYsgGEb3iFjzrrvz8jK5zKhBL1PuiJzPvhdLh7BMMxwQPc8h90
Lk9jzAlk9qQeWTMEjhlyf0pBXjYGOzDd+yxc57wWFDrFmIukoUrHzogBKaFGIlcMni8yhWwLXle8
TDYaBkqgjkOl6zNnwrPWElgBMZvIf/cdFLNfFA8jAF1OZLg3UvGDn4O1iqWK/5Pog6ebzWpu4d3x
PkBnQeKdh4P8hRPpTYPUWYZzyUrQ35NkRn9eIjIHeVeWFtK574FQVVCPhPNL5UA45Fwl/F5TwtSs
URPkjrp9Lnt2rpPZE8tHd6ghcWMQ/DRafwNzXoy+XMQRZepdkEczAC/5HXR8xhjcucD74uN2uYVe
Ez6kTHRTjnwEzlAenXx6x/CQhaLVWDrOzUvFXplAFvBG3TsU0HNUIwrn9LkiUmTWBq/WMZbfkbWc
HcNN/Id5MNAlbt4JPkBnOZfje8a7pyS2vOcwpm7qBXUAX+WGE43Z4GhvvA9dXzz9XDsIG7pu/4Ql
mi2ecf+/PeYorBTmraQDBElj2P5q88kcxEg1FoTfKZmGEKwfarSYUTIdC2UQTBjT2N3bhFGgGtJE
maDgApyHS9p4x0Ku+Qi6QxbqJNkhWrB5m19mPRhcfqoHMn/8znpIZJj1gegYocH9gjWzCihlQsfc
cUtG4d9vRpccmNcqcTp7ShXYbPJ4xvexFRQE2nFhuG+aCVkvSPhiS8TbRg6mvI/bpdxGaI5y+4yC
hrOUlH8nY4nfRW8HlkcdgwJBKP6TNAKyI3qrc+LhY1lRBNJalGT441EXQA0Au9QBUj0jH5jBX6mZ
NE6fIlRGL7C71KA/LtmupnPVcVswmpBb2d53xNn0u9tabIn5gDSnxnVpyOdvr7qayEGByEV7fAQj
2D94DE43FReWywcuNs1DevjJJW8R3CMngGpkQmMXAPZ+IRqycd6rJ41Usfp8BHcSIlLmcNS4vJFy
Teojlhl+5s4aFBKiYioJM95+g9exJQi84xQrVWybEdNj02N8CneokxlSmTr8Fq4Awv+UgOSjTRvR
pTcOqY2kRlOh1F7EVLmoJeBrp1KqgaGNJlfQNHhegBqCAFbPh5Mxu2UpN2zIncqp6OzoRnOqa2Kd
UAIaA4mqgqBwZFRglB+fh+DIE0FGgmH8zyjF+Yt+B8HYPxgLqXDQLIvVL6D25CCqdlRXvPDSbwnb
bwkWwS7A5YN4u5iU4L46KHFBx6OxXhnTwh32o1gpvBTNJudPn6uYg8FGXxqzHUnFGT02Ot0yk50M
e7l7IGu2l6S2rTm+Ft8RR9s8sY9b42xOwKH5nqjFRpy66YX4lDkhZVzCIJPydmUwxiiSAQe/AwN5
nO+oQ3NLwwRZTonmJVhhsJJHxDpOFLojVTyGD2TEGcOrXOsfIJgwYjFeXWHPDtAUTbA96rrTizhD
ntQQtELqjgdf0RHyEBGaGcCNciGp/BD53R672NOjeCZV+GAIxnw7+z6cnKDgFnkU5BLhLy5Ti+bJ
EOWO+AUPVDyk30CRACNaPF+ezbCkZVg+CfPvXnrIce/MC5zLK0FOmuHKZmqbMsU2hBNXPjz0s8d6
ZwSPRYctAg7lx0Mep3+bUb9FYOe8Z4XroKJrVQ99UXvH55Hjnx1kkfJ85Kuwi4DnOINfl45L02hR
f0q24IPx7QjBTCNE7htH8iF3Swy7INFsXqBzFt7icekgoeUPHXlGva5sCrDtEIZAF828c1/WgrXo
CcXFasgJLtGmPqAYBN0AmZQzeYyAL7PZcwIxRGucUz9zqXrm5saE1sIzdg+XIpl0kpjQjWRF9jbJ
UPuQSG9wDNc8Q5jxWfHwEiPt/GTdXlFLA7PHyDHklcDWjsAOwkPM0kPS4x1JBnQA4gl8oxKvhshQ
1NUNuxkCKu87+kzMA/R0xlv3Z32aiT74cipCwOfOiMuDupx4RrxdDJqadDz+Kqg0M64a8iCXD2LH
Hlt5b7YjLO3qoDEI25AXXjpuaAhus97u+eEuVhwcnhQ9lqAM5K7/d9VZFDNRBOU9QqAD9c6jsh8u
dxe5/hAXDK9jY7uyjJCFLa9s/opCeVBxMvOrnIiIJV4W3YZMJPf7kAcrQH8E2ySiIrm3Dg8ebi8g
/y66r/pw+z73Fyho14G+HD7BZDllrQGA0pFtBlWB484ZhB17zfAKugdeBft6IQHhnMut9BqqvAIh
KCX8sj9IcS+BMWM540j+2pQrD9yBfHgx47qEs+36DBUicZTdE7LqWVcnxniiTpHepxfj9uh8XQYl
CtkiH19OZzqByxBR7qe0Sg3Fl+KQeOY0iB9m2UlaZqkEB3ideFKz1+bJeQmAC3nsksXUpXQEQfA4
ubj2GOjrNBEC3n/CjO4Ux2/0GVX02FDutmGwmiq2mczzVTiPnptMGNIgwCROA6qDKgzRALJzoBB6
SbnaONRuToeBb/0Ri38WYVv0ibofPhAKPH3dcHo9mfHbwWqqVA70TfYBsesc7g3VOKocHNxgX5AN
gHU9bg+kabKZcnpkn9BMiJ8QnENoY24TA51qIKF32D4QIjLU/RIzpjpKV7fZTUCo6wAb1IpUwSPQ
otI94BQgQoFfw0evghgFAamdSwxo3MZcC2Qqwb6wSyQPajr79/ppk3RAAMssXKodOcJFm5KTHnQZ
1YN5CfZRnjq9INoSdwcvEdwwjMopaUxFmR7PkNedQ9ufvBjV8HIb98m8rGk+VKO718mHLFf3seOY
5lZo7lJkeyNHiYRo0VJz6PYkdBgpEfMXibcHEAO/YBtQk1CywJ4xPipSu/YRYJihRua0otLkZ2Dz
AwQ9YxLkk+HI5wwDgJxxoc+5AuHOVHBrIck2QqURYcieYYeIrGJPIx6vHI2aCoYSY0q2ZO2Afbt7
AsmQ6vOtGAnZSFIuVwNjDXC+UGnL32sj+Fz6uw4H56R5+OrueXwwhwmQjf/XVdGIfmedcQrZH3IQ
rXjx741Kyh7fqsCDgpHLlen84C18kPruxtkA4SGAnyxkg4oSPgZISLn4ssSLXzLjoZbgA42+L6tb
LqvM0ShDcvDDhu1mEfgERwV8QVbP5rkgmgFf/qbHLqNUAZIo5jHYCtQA2CiKe41PxLUYrYideqPG
oHGCNePoQ3/LPNXCe02APRCc9ew9Bt8dYVVc6Fy54rHpcFtwFN55Gyh1BDW9XItd9gIL9rnRUZ1w
4wfyd5N6Id3xcDOZx9NhZ0nuhHwULsvfiH6K78Sf/40097frTE2wr9Fz0gdwMb2Z5iNVFc+LSWky
V5fyjO+J1+Iu2KZ1l7QNOi/mxDsPngjBdz5Zouc+jQddEHz2UDYXnG7Zrsfpu3xuyl044AqoR/3p
e5Sg8ZdzNt6iWBPrFlOSvRiqAKDiEAZY0TZY+6M16rJ6OPBajv7O9OUcAXa8es8B5IYyE2z0o+Xg
rQjUmd3DoBz09lDiQYlS4Gv3RwaT8Wr7toaChBKyuJ2Gpn9zPpcevaI+0YYqSSG2Rp9nSdyJ45BH
EfHklwrCTS5/NeLn6NzypIoeVNkiIG35MXhOUmBRtm6dYPG9xJivUIzjAQD2DJJN7nNooYuXO5VS
g3moutAEH2R15+TcG/gP2VF0zawX+RpKKgTemCkeDlDuIaYiqqbM6chCBgjqQzJMyI3pCdmCxZX9
BvNHjseAFqRo/BPfVw6gToQs4uu5xSJrfMqcX7qwlu9AX68zIWd7/mayHmuI2Qrn8YJNB/2dedkD
jIz66vZ2XpgJncewt37D21au7sp1Iyk1S76+hG9IWbzUuWCaBecXlYR54b3RMQ9e25hateC+AD1D
dVVxQ7HeuAFuk2ZRsqdS8SWhgX1F6uDdA7J2UYyxzx5T5EGgbTx6porJLvufWt8NlxIr+zFOkLBr
P5Ew14BGBtf/uIStJPnWvQ8a4qn4NagPvp7OwKE3mCzKSPhzLliswD1MG1GjiVijqCLDan5nk13T
0O7y1YHWUuenMg0S5n6QoMgn4oDAbJNlcTsX89aVeWfkQRJxbASco9WWF9FHxAINDFT/wybdp4cn
lKoesBSDfAJRBdZWzJRNu6EY69CQbdgaf0/+bcHgx0F1ANL/ssC1jdV3O1F+uZ+qZXZWS5FV4g27
RfRXx9bes6rv1BRIlFjoa19BTedTuvnXu21LxrwD4WawXJzhcP2kyHwYxUQ9UhLSs4Ax1hvnFzpJ
PTCYr/jxVN7fzVM1jKXiDnWHTOnjfdAbF27y9XstaegTM3FNqDypeVQRNiLQCu3qJvTUQQpXuEY7
yMA/mSUiARVHeorB1E2GhHMh91yFlp9MPqavaJTOP1gni8ndNaFlLSR9idkDPVrO6DRrXmP3q90S
D7NGQLbIGW4CO8UVCC+Ik2GIkAJJDQA1oVIOWa7wjAR5ESeEogQxCf0UmHzQx+/ooQfYIvWl2nUe
4wN3Guo7Y04SisPWgSs5YPceAo0SCclorrePpYVBac2ggyp5iAM5BLa05mQtut29hlDTS5nUWUOd
Iv0vOdqcG+N4SrfhOhtrAizpBT13gmHjN2SA9di/JSnRDUh5WFbjltxm8nfOirhZDjKu2zJeS5Mz
WRoLeC2fs7VwNdHc8f2i4mjdDygP6u0PyW5kp2xbnLboxVBmtnTPSIUxtD/2uicFGFjbcUvSW9Ll
oVvGxEwOeS/F2Fm6Omk+slOPVxzJcsD0H9idDO1lIzZMPLu7FW8M5zkUDH8IuU9ALjKt4vTJp31v
kf8TQH5zLelhJJwueqH6uBTsK1JqaxcyuezI+F4FplpB7SY/p4Ux4DHnv/zhPt62TPIjqAa5wNkU
n8vdsxwAH5wCMrf7ezVI7I0nXawVrIy+3T92VwWHgTbQDlw01rJGhrEg2EOwSEcQkcqly4FEIeMo
MyTcH0HIyYqNgxg7XCe0tyQtRBZhralTo9iC6kEzpSK16Ts5wKjmvP/40MQEiX8SMpIj6DqNUcya
rdxDFftpx+WbKJBRLwcjjPTCGIKEJfUXtOGkg0QIUj+fP+O/nJinctDJ5iEw6tZgQLvXIN+S2Ujd
2cOJF++gOaQ7Y0rDwt2sOB/44CFTOw/EQX2EMU2jkqsYjCgy3E9DIeXW3AwHa4oe+Bt9LhxWD/eN
8866CVU8nb5bBr1lz79fP1+v8wzuOwMILeI5lVFCY8idm/vgZjPoCrjgGJVxKMAkxmS64FcG2UHi
8WMaiDLsUUpgUtzFR8nparb0lBb6sIB75wan+rvcHvLyvAMMFOvs/O7Z97OMkpbwbCriBVcSmRUg
O6bf4Tin8qt3GqMOli8IrIiigB+i5OOb5YXwdwjljGFheWr06zixmyzM+Y8tceiydTZ9VEER4drI
n1keTDzGIt26HQhfF28FXCEvTcLZAQANArapWts/rDxn4oWey6+c9SYLg8a/CQ05XujUUT6pvvaP
2g5MwA/JpRS8pxO5X7iESC3hInDIk8ZMGw/5OL6+agnckKNy2JLMLiBctTnl+4YLQZ4DRAS0hC1y
BhNf/mMc8wIXO0W/p+b0fDqSlD4GjTr1UmJbDApQGT7CYD4cH7cNUI9Jw0CdZa2Z3IZiErv99jnF
z5GiNemf0kHpaUvs2WN1ZcxKUZ+euLemH1kENzTVgL/UxCS3CiS+Gr72ccil+UKOSca/Ld0uraB9
PNwvLapCvFwwa8+RghwbcLMQ4V+Dxo5y1rkfWbtkUCJS3jURvYPuNgt0LgiE0rUBa6X7yqIE4IDh
HlOU8yypczxlyrVHoUYGAQFOAz6VNeYfBL7KC1VCLfRYzaVcGR4zgUXl/4J6UG1VWjrZmSYTKpLK
oyiRAsOKLjtcPLc3fOgZ1FBIZs0HgV11yf3EX97FA4vnj4FR3JUYcLpza/ojqhloE9IfLEZCsMYo
/bh3pCqEWTDZ+GqajgYFndrtlUHWiBO3JYtSP0pu8mcXERCyk497fu30fU5VHFa56ZdY/Xm0ZI3R
Up4+mYdkorsiFGORvUi7INud1l5wawN3nqnr2+GTSRpwozug8MfD1YEqPk3Q28G4BDmagSk+1rnK
XqnIq8oTx+sDWueT7yhZSOSTMWWMOa/Fa0rW9G+gcMbvaKu6uv0meA2lKlkZNBenhJ2LE5if1/j5
5D36AE2P3lEfLkxHBckxdk3tZfSAzltC6G6LQ8V3JBiV+gqMBMfUUIdI8+s1pTz5m8QB6PasDC6m
oMS7j0ERhDrueTV1FyIFxFULkzDIj0fz3zvQVZHJTSYQ3iZ0CixgDagHnykSC6DoTSJk5HgBDU5u
Cklvzx0pENCltdejqfrBTMpGW3OUYfynL6yvpzEYlSE+mSrz9SBjGHx+09zwkicDxgWdrdvol40/
hYv2Eo8xUsEuxJE1aLngLg+F0kFq2fhnS6rtJaF2qxyJkOHuzvb4mvnGVJNMLUH5qf8VyC43LT2t
z6Jk2Xw5cmYWYVaEkPGrsSz0GGjXhZWPxZcxx1eAStHdP2FVev6Pu2fxBKlX8DHxm2jKjYEJ1gCM
BAiD4YL+j6isEFkS4bk/Pio2zh21y1yJipdt1C58GmDagv9DycI8Ks1DfzCx1uxiTIOgrCZoK+kO
oD3PHdFWGyY4ImHmIO05AJUxODydbMDzQsIl6O+bHjyL0nUqA9+pD+cHumJxhpTQ/Q1olQxYNSm2
mRkzr5gTPurBPBHb2LGrkPKoPyP69jvUS2drEBTzAxYah8cb9ACjZ7FAwS9KLSepLnSmqGnnbyQg
X9HNBEI+PIClgN9o/9hZiGtbWGWSWC/0O/Us+7j1x5VMKWgxbMlXyNipB0GzQ+uEDI60xe7wRieD
OpwUlBSI0NwaWLd+qDkF1TU5l1Bh94P5p1EOaHwG/IY+lTO/DOVwyZQPTuIXTlr7y8CXA4pAQi4n
BbbzzyStFlZxKLrTvHsMlaHVPydfwWXwQWCI4fHMD+Dx9D5ORTh9KXrlIC0FcBRGCObEw0ywQ2Ko
Ha40iBgaYTJsusPwrzP6EBqB0XSIWheSFaexxmTgXKZh0tCnH6Hv+n85zOwzwiQBjlN1JQbzilIG
NX8ic5Lo9udK9mZNhG22VoaIkciDOeXL4hCPaBCYqAMxzjvk18fb3yq9u1wOjPuIlCW2Y5Ycgzoo
qViqlq0cHyw5ivi9xYnOxwf6AKlCmkGqZMyKYDDSq4U8sGvcaFfjQwlu5wBy2PRxiyKlR/UCLUHh
jHYYJvDED9M3LIPvXP5HDFI9OT/qvu9FIQq7nX5V6MqvXGjp3ALnJT0GGes5v8S4d67EqJWK/PPd
0v6AnJ9DzFWHZoGWkb73vudcxNHXpyuc8IK5k7mBd49ReqaJBp7XG6x+RIfjF0GQzP6Q1sPODgqD
Bn7bPoV2Tc+90+/0PJYzXj7dk7qz9oB2ryO9Xbzs7L8DbPgbTlmAMOL5V+2Wc4BQtSW9eSPjUv/N
m8zm+aJ7QOzUPdxnPJx824cVrrZ3GYOJ85BvRm7/XEIUiOgOz0VOjC3pDV0JdQDm9NGZjL7rd2RV
fIF6pW1bkqdr9G+fS7J40sNcHhugl/uJkQUKEUbvVZ+nCfi3+QKJnfktDLRZMMNy+VncVh+yXF7L
+MjTzPqzZqNtvvQkUXPhQ3cnHFSwLL2jfnhNEKsoF21LLjCQAjYT4Jeot0vX1R+a1lU/4lc8jvX6
ds4ALtBxYkGy7FcJMJ5c2dSDZmvtXgtty79WrgR1saUpdyafg3aWxRolPqcqhfM/EB9fmnZugH2j
LtOO6CtoPMCzkd+wxEKnt5Mk9pJ2bUysxefSXiru4HO1YPZSb02/2/6RwsuQuY15oIuGpUuC7l9J
sURfnzhsbwuUe2p41O7RfVcjX4i+siQER+Kko6HnV9+9dhOCOjKxoj5/lh/Cf5tpSRY0w87eu+de
wVdPg881BSHPQsdkg915Tc1sbZqDtUkxYfdLPICOebpX3n8s3dVyotsWBeAnogqXW9yDBbuhAgRL
8KBPf77V+1Qd2bs7AvxL5hxzyNO2X7jgEzwAF4fhRS4j2cD4zNfz+AFCKl0a2+83CeLP1288iPGT
sHMbFo9MEYVlGNCbAnr7lezGwZgtOFPug5vFNX19Jj2peWruUSsq8RM8If+xyF/hL7hSEy7/lKJI
+HTu2fBBG6xbbhHNztQf2wXWD1B6eu9fJuS3MyFAVt9fX0pyKR8GRb4XPtw7DWxNF1ZW88kawUfJ
i/hc8IGuT7xgC8HEGyrlA0FhQuTaB2b2aVNypf93sGXh+xLGUgEbXa+cFm6vlNJKie7kgANEy2+8
ga0hNgcK61AaAtJWccMjJ5M/ONPIcr8uc2ADAJAq0b/PljrU3RcM4DSySfbfT1jdh1DDb2/MJ6IG
VCD9fP/aVtg689/R5p+g8SGTJ2aFdx/jR+c1sdidE2IDbLX6Gr71rJ2/fXtqnh7ucMMNdsPh8Mz6
0HZ4kZ/J7+hXhiSLO/ll8vjEV/iZWgWZto/y2j3++2Q/IXopGK+zAqy6nsYnJ//XBH5c5nBfD8Fr
zIzSvKJdQPGhYBBJoTmaSyhF51iPfx8vhQDcDe8fflSYu+j1QkjfpSnWdJBrRDBNompOYjkkgq8E
D7JeAMXDARDTKcbzT39n2DP+m5gkwGwp7zw5aNJ5qHvsrl3sy9hXOo52jeR3FJk8no0ILJIZ/iO5
VXbBSur7Mdg1HvOTyL0rk7+ffkKGrkJqdeztxn8uKTOzxb3vyHz2r0b3S1nIGpSVKni3BPZZwIcN
Ji5KvMM+eSocU2UrGpLl1Vlxfx+3T9saWg3AfNqLCgposPoxY//n7SuUhrdIHcgY1Nj94BB1g08y
070TfrUOetXXMjJN9nfiYhwQmCDLpGNjcO5ePuLDUyejhqVCzoUrbLMvuNA3S8vXH5xXENbj8D12
PbpBiBKGf8UiBpyYyt/WY8CNM5mDUuU36fwVjby/1vT3XzC0ZRTRX6uH2LzSnIFMaLyDENBqVjOd
Z8G5+v4bbvIL6yPjw9+Ctf5GnYG8O/BtxY1aIK+vwp7ICR55VLLYxSjtsG9E10yJzPisiyHWEj30
Putc87t3aP+hA2SGNIlx97w00cNK4N3zi2/lBsZyLhzIC5bvqWqPMG4KzEq3HS4HdsgoGVRKkbqY
3USioFVU1KzfhR9UvS8u+PuCJaLoTinZX+G2i9wKpBcpOHFiYR9HzkVv5fEqxKCbomyT5ZuBf83b
mL1hLvn0q6jOE2GoPlGuWEf+gem2eiKMwnwBMg9sTyNnQvJQNBRm39Ft7W/i0z8TtJ8KWEHWi8X7
eBe8AKf3YZllPrE8TJ5Lx/7944bzbdM5T5wd4TJShs/PSdvfo9ft7/rmBm6G6PfsUYp+P3qxgdDt
xf2Dt4C2e3KCanEsCc5FMX06cuQ9f4It2y/7grXySOe3EtMtV07XyQJUezOzWQvPn6aTGTpvfzHg
LGn3b9d8+sviP5ccwffR39zY3bM91KDyl1ghh7c8Z0jw8EmFewYmYulGLpLb80CNw7XgTPjhQAdA
Xf7adMvYFCpqEUd9NnMzi+33E8dkkx/s6Hcc4NycnvljupC5EzLllXvy30fYpDpR9xfk38fi2ExF
zQcJmZJfh5M4iFPH5bi212Z5e9M7PoHXnA3AbVEcq0Q4ylQ3v5NARv1FsnSZFYc4PN/HtnQc1+ud
nHCcATZ0XIpdOEOGIe9TGXJrKbw70dZPu8V9uLutnrvcw3AXYo0zY5Y167J7jbsVvOclZZcr06zO
un8B9HkXMgv18CUunb6gULopP9+FG53fx6uSGOPGuPBmrcQ40bAYM4t178AClgi0qpIPKs+cngQN
2lImXtF0I4RuCx6O68jNeXb2uKuhIEgybHFXd1wgAhkj9OkLs0gRushxRxgQGe9XyfZ6flpklkd3
zeKN0rAJX3F2XS02sCUiDShvrOhn2DqWQSRWPP00Q+vAdA5MV49zlhVh9C7sj6UzVuu1SA5GhhKp
KxTjlNsiCS/V8/CVK86ewhkroVw9V38lagQa9VWE62/vtvgdZQdhGRxWQG2QH9WoJjD8+5mVrteM
TjlVd8iU3EL6zIFN4zZFQZtrzhTbpTMpByfmMULNuwVe9cVQ34hwXrW3M2xwQqsPWKNS5Cvnx/Rm
H6dhihh7esLhHMiwmxy4Vo3jOpDP64KSfjNyxHoZLrgsw3MLySm6KVunkeE1wcDH/2fIYcTxHRu8
pFbRpdf5h2rgDqjoY09KIJJ9BEOYDQAUUu9YVRKpZSCYXGXUES/Rg95EXMNkNWbDW797tsZ/TiB8
LcTzXPgTp3CKjaGTkIE3fE3X9i7MTGuuwZ3DW9w4/vV04+cUaL4evzxhtNjp29a4lG7iLQoJffiT
cf8+lt8utuMc1sg0hnGA9Tl8O1mV7EosWpI7XfD9XPhZSg7juhisP37Ilmy18c3xfQvZGsZ26MDP
PHJ6nK9SxDYMPZmjOz0raGgyf0Vn/uPf9evAOyB8uNEy+b9HaIDcFMR+9HMXgzfzD0Bn79Xj9NC5
zbVV8TanqpahwgfptTsSykWUYjSk8qDusAtxAkdJ36V9+GSwkB4JMNmWSFMmgvBwidmaslWdjbPl
R/OH2dGpfisLKOKDxOxZ7Cb9DyfgyHTT3g8SXG+Du2YmGDVqepubxs+SYsytu3y4gQ7QxeEsx97r
jhsPiPnjQ38XmsLPTXzU8/vQvX/G50Ye40NeoCf90UpgU/Ux8mm4Gf/MJUN1ES5JdAvWe8i3kfwz
EtxCXN0j9Kyzq7Nvqox2xm6+LDOzy53JtB49vCVjZBUZO4DjQ3YCrnPHwOIZy2tREySxnEzljzct
qEMImAj3z4XhBS9k2rBijEL50PvTJn74qEaXh67zYa00AoBTSw/MAvbfx0Llh3omzEDGSo1bkFh6
uSkKG4dEGQSrHtGhAZYTvXOw4w9xLbf+JV1wrfmNEBMVrJPjxyRNqaepRq7WtloJqSBecUk6Yrxc
8b6bY2Et0yf4VjwMVtqzBik+kbwZRdcmvLjoVz9+gr/2mvAfTPRnBRdHQo10Kz0W9sbmi2/BFoDF
A1mBbj0hjEy4QK3O48yUaL1uvLId2E6JcGxEPpNLN1QWqxJ3hgpuoqg6j1mE2N4vmPnc/QLL/Hh0
ep5UMlDgLlpDQkscbLEVaokHELuhYXLVQsrV47dHwdAgEy6tl1rN2zZAWOdfZnp6TyRKWIxKYNKJ
1ghDSXs0TVmPzWG8D5kS1NTGd9Fipv/C7hwrBXTIxl52NXAc7D2IesnjzfCmNoAmxPPXyS6ch9vJ
cblFl6XEXEnEcJhRCgwi3gkFsuLFj/568IsxJXOSvKdPSvp5duRMuEyf38qR3++4msBjmz8BqaOf
bJ63ydfOPhv+Th9wvnN+OQsb7RLMWszQfBUW+DdGjXlmcICzqG36n/lxZJbH2FGiIVvIVCdM7rUV
JPfb+T/OucjYJhJcVQ9UJVEa/AnXfDSO1TuixZlDN3h4Cmnj3SaZ1xreDaUwdbOjLdXZvQDxBOdF
m9e+hEwtmJbTrTLa4/xgOPhULatsPgCiENPFeZVY/qyQVj9/Fl68A+g4tzLx2/k92nje+c9cHwa8
i7/zKRy370fXPkA1sQH/WrfBqX4GdSllurP+7/w+2n//1C7SvZ6tBM8HE7Tqub//yM6Jvzqbboax
0dvKmLOvTOWTA75gx4Vnx7Yc7NZ99e+96/LWyUIpPefFmqa9saa4AuAZBBmfDbRpGlc76185N5vE
lxrPde095PSS+zLFJF8Mi9bR0d8tIggB8n1Qd7RL/dnyPpduptrpp7oz+Tjnfuxz3UkubCO3U7zP
2NRFGnfMKNdloPyu3Ffrb1dlcrBZzfp2iHMhhcpCXqWDPRdSq0s6b155UUks/5RJUKWvzPD575yn
sdg98+utGhLpY2rlcEuc0xS4ycYAqcS40VK/qm/U2tl9KcuowfxoXVxnipsax/tNIWdwreHaFbB5
qDaYiBgp/32+lyqPHGG938xlFRIM8iMgcGEF/+ndpyd5Rno8FugTsqMYi9s2MWt0lJ4au0gKSn38
dpQzvoZ/aVmaH/W1s6IrE62SChK5TRMDZJoZKRMT82eV76qzZM80/tj9g7eIY0ws/prR3mVxH1yH
v8wvFuuvEAE0OH28WoqsZyc9d9qX4sP017sZGSU5ulApeFO2Dpvbr6gALD0CRPBnHt6HUxQIjMv5
KACCxX7niJMIWBDBUFebgikbyb76wE3u2N1PQhnS+VNtf/kTAUfflF336fPTtyEvvVuzkQjQb+nB
/96ad0re4V799MNTwQHh0jIv5qfXus3TPX9IDPFuXXq3D6jjWtIpd/kPZ3UKi93WuGKV8AQR7XPv
XnA7lFGC5dCFC4Iguh4ueshh4Z5wgDMj5+/kRojObZTI5DpIz0U0dlm2lXGh+zDMn3li4r5gCzOw
yJ9fhuzuvVbYly6Nj1jzMXz1gJS9VP82PC3/zETTTKiuIeyJVihm8vfIRwanf95/TqEaOlmDiXhX
3kRGFanGBagrE9QO2jQx5W/2R7t8FCny3zDAp/wzugClL630/JfXAGGBy/cQ2NwOkNeIpshqi6OP
p75jPJyImkI5eB1Y+L+N7YAam8X1FfvzZLLmq7cmxECTLF+QYz9dRuBv3hfW0sRN5vB0h707Ro3h
UuP/f/+OdfYryHyaoWzy6zVUzmuBIT8u9/TIFOJnBUX6C9ZtkWUSUL+CC0S761eAmA2Lnu6FsG7+
VJaPf6eZ0hU/iGhUVrq+ZML/zzE1j8jxk+QIbcmEzvS+mH3txAtIGGv/jaPBLkATH5i3SJWxmMue
ibcUmB2T0/s4srRwzDhsP6/rMPaAt5xgGS93zo34ZwTH7jsyf1O6hNCzXmoc31fuP+Uwkhi+hkls
ZD5Tl/JNGwHKgXBAM7BSX1QqQPvIf+f1P7LyQYETtnIpm6g97yUrzyPKGYfEGrrj2K7oCE/houjy
vq8GN1nT0Vyfren3AZ37M8iiob+j3fjduFX29VjAryoAMd1k8kFV+zPdfxJEdc6x8Jhm3PWAZuZ4
f3TLgLjgusW/2o+iRQaIKUzgabYERw0HbDZvWT3spPmDO1ewtXQLYB5Go/ltFiBUvFr0qhTVbOb/
Cq8k+KL/O9ljOaABQXlMCHXuWjgYy7a3YVD0uy3wiFSGbQuOqOl5oiTNjjKq//5OAx0YOz99BwaG
SytVp+n+cC2IohudHqHvUmq9gRSD08Ao7dq9dPz4gDro5M7FvaOFFhhQqBLSl8KJd0UwgnPGEnxO
cgPi63DgqNEKaqYTmxBUaVXbtniFqrwN5/Jp1AhWzJq73iycOSqG3KOobzppd8iVZ2Ci4Ja0ERMJ
JtQ3CctcJmfgMohQZHWDoCFj/eT36K7TLPMifYuE7MWpvWZKF1v99n6ApO3kMjr5bct1Wimkv6Oj
2PdfF8p2HfwOT6VC+83y+jZXY0RjJfW8yoKUfgswcjh/Z7MKFneMRoQH0Xt1vhcOvaicxwsgkgun
/RpzsdhLEOh/dlQqJYUOXy/15LN3o0uaZqa5bnzs31OpfHbhwvMFD3bmsq87x/41FOb7/iW4zHkV
Z0bWtlZK2iB+IisIqCMur6FugxrPSeBi0rv4cOcOtL/vrOFE4x5C0nYIXqHDU9eXntPtglGhD1cA
+IHcMRQHrMDHd55rOsDDKvfFt7t9aVmP0WbuWBAKgw31Xv21Nt0CJU7/FNSuuqyir8AOvk8f/TeN
wHfsmZ/NowO+o9XIZ7wYnLWJDOvKCOXjv1s75WrFo82GyDOPxOvQYZ4NACb7QbKvNihtm8G3/g8V
KDM9Nu+M2w49XwNXsy4pxbvJvhuRt1cp+iE5qUJZqrc5TtipLa4LRREH5m6yyZPLUKzBeG+QQFlI
nytu5EdDyahJe39ke7mul/Dooz4lPwB0WiuVvT472n+qjAGc3VRNDnPvPPr7BIrdRiK9FtuBbeoO
u67i2o0Rspk9fcEkmyYXybmt6iR05mc/0ZNdXutRytHqHx2Lu9BNeWJ+/exzAxUHWWH9aVBYG4Hq
mZ1pOlwfofv6ZunsYIkFXM4ZgUNfs8ujytc0GKv7WN57tsF28lJ4Cz7Ifb44VZ96KcYP1VwnWM7z
v/jr3pZ7lyDfQd6WWUhEMHncsn20R6x4xoPDxDT+cTX28CySY9d7dPHu2poz3g4jXOHXJCY4Lt1P
1DGFi9fmo5roXGjKziPnZMLDjRPDpsRTyLRdiUojqkA/dbbnbLvgzdY7xwuZL11p4/2V4oK9qc4w
5g69hBCbdOPzXSDMlf746CXmx+5ucnTDezwqagO/ayGN3z55drcdBClwhv+8DuXdKv4Ronbi/U0v
Nny2fKavUfoDK2hyXkSIocTFsSa51Ww0jgWOj6ZUv6EuLNbTfm2/r4u/+qPDvb+enMzY/axbf6GY
9uX3+t3fxDGgv/+YkScnhhLbFt+gdlwOzKFxqkpGK61Dm841a/OFEYjcm6w8mFKwBt0gb5labEaM
DTdttuHNyLczSKf4u7qsZqSQzU3+K1O71qJ8DfyQyhs1KNJbs1PYltTH77Yvj/dV51LyfLmHsoBl
R8fP1aktpozx1b55bu5J64+lSPVZclq/S1Fa+30xUzh+ZnDyNm3Vwn7wJNs98sUO0agcZNhjpTqx
wsn331mZHRsnLCL2xGx10SarBKBdznS1dTEnmBTdsZj6iH3QTslYezTfpRzrZj+tlPmQVNR8kmeY
tyGWhBiESFFDfqEEpmUgtiE6KCQpPlJu8SgBAYSQsYLFV4whflZt1lGsvx7+ftJLdG6j+yc3xo5i
9KTNfoXZ5PVVuDuxVC2hmjgUdH/ONkXmpgrQXrK26whE6kXHmx6rhk9ozXp0MgF298crjRvCe7L7
XKhUlA84GHZ83ED820ZNTOzFUBIxi/h8Tm99jOZ1wU9OmAo5HheP5bnDwHFy8sCeXR1Ke//xL5XH
bWOFMFBukYdO1yBb/QaiJi3jowjxcjq9FpFu4rNi0NvKfAbMAECup3/lrwmAYO4SiLXXh+Wn/4+q
h01VVThQ6MbfKKXDMmSfpGu/jVuRY14hVyEFrFFiiMfBu9Iu9OLleCM5QsquW/CcWNd97YYLlpf/
pfBUzE5eVfEU9Uj3ZZ/qEAqRz1j3XlichudOlq710YjUkyOksc9XJbbgYtV7iXd6LnIfyrDM0ll+
qbhzxBqmCtfxrp0MRoA+YzzdOv/WSrqe5Jh9ambpT2Aq1c0kxpA/03dm/Y41qwo1w/3NJ4v2/nFo
iGNIkf2kDcFVWIIPoV/zUJzLq7s2rcH5eb4erZ4fad7pymVfSLOrwOHxMYfZgZumPAov+V31Jhpc
l1qe9fYIu0GxqUsp3hr3YBbeu44i5U0n3XvyPBWVNJKfjS/zKAbXk3hbBDsQqXyvzwaSWzrMjpoy
ipBkG1GB8libNN0/snoun1m0J4ZeXFxRcKQxM9Uvdo8DaNtq2/r5nhlEbhlTZ1qZ+rocDQdM/4Lx
by/K3OIAV7/UBLOgGcO1q9geo4AvcX77l2lzCvbk3ftX2gf7DOkI1YNQOHcsJR3pKk37uSOivHoG
rcPRaz9z2k5eMun6k61dopGt/y3iEm9u9dhiU4qIqsrU0HPK4rNCHgeZJolzS9h5PQXlBWk1Izit
IUMyU9uPWGZVRVyx5taK8UPjjWGAVH3MCayHuY9N5724VPaDqyRzWVBDGMlEsjxv9ASh+662ESDe
P4onOZHH75oBrQuOPM7eMi31urjsrpZBV3Nqzgh4pKQVgsyUb4UztJ4r5+aZ6vvjylDkpLg/NNls
1jdTzLBKpHoKSK4xK9ZG3569kKgfJrHx9aUp3re1vKn5eRgLwUT2Lsx1dFjEW7HF8SuH9BadZqd/
oD+Xxa6YMnM8lSIIuwJnj0WAjEGe3QHccyvflWiAqKHwOhbTXdc4wa/xtkpfWdtITmBte6YTbolp
ThG+1JLddUS8+oxb+YZp/zHWgn+bXhRIfSfZckUbbXFF/IhzClgbSBQSyfA9wQVOfpC5fT/d4CA1
AICDDh0RzvTr4PA5KyeXqYqCUOE1kMNdZ/YzDTavt6bffh1fm7DbOdTrC3mwSnbQlVbuyEgp2P9d
1PZF+iPVzrQujajYdAkFwRBz+HDwoNHQ0w9yX5f5bh6IeZt2fKF42gwPecSk6vrj2NhUHrbEubhY
BFwv69iwr+q7+sWcIwRnsTPrHHv0z61N6zrMNXM10ZFFhZ1z4K+Q6ryKx5rI80qknqo9Adk2FPet
9qGBR13iNVD9yWN9RtCs+bP76jd1RqzC9zxvQ5Q1+OVkscKszj1p3Xbjo2M5UbtPZpJkf7S2jznH
pVHwKvut74Pl6hyxtQdGaScbMYIvuatNe7p0lRR7KoVL0H1UTrZ12jCUyOCXgfjhWHyMpdhi2t9q
BM1VIbLNtOEUxV1MtgiEzsf8as6qCW5mvwJZnKa3qhOknWxu+06NRCfTPIzxD48r33OfRDmmpkq5
yqEaxVa/DBP88/cABVdKZIBA6839e7Us2yXVSYJq8wT6fE7ibbYWfFJC7iCep2wogT8TuA9P7GW8
7VQT1CcnjIVKospZuJqt0AkOdoMkGfeeNuqEZMvzjYYryeDUJV1NjM+l6+jUinQ2LUHvnU3tZ3QS
/O70rqTbxtLF7CLdzgGK/sb7eqR9Z2jA/Hix6aT6qtmNhM3jaj2MT88uSRBc+TWGwAefv+C4FBJk
u+JpKjtqXzlKQIHR3zhCPx68P+OtyyJbt0I0MkPem+zqy5emK/wwPklvf9T9txDt2s0At/ciy4wm
lf/RvlEiTBXEAQlwNWAXrNupjyej8fVoO499hP35uZ0aFCN7pE2jVd0TuN+r85zfUSnQaBrr3rv/
N9bfg7XMD80KN99RvPNRDsRMZ9GIrryQ5JQBc4usr3YYsOoM/Oqg8zm1Xv1D9zaiGQlK65EuKi0Q
yFmzC2dmO9JYzx/d0/ixwpb+PDauzs3IZDM9unS2g8Qqd8nfZWftvpmZEoEcy59ivlvJoDgLbvu4
qrrg5BS9LJFDZbv3c/NtI+GAw/cymPBJgSBW6y+h2d7+RBmiqdTl6+/XZf9zfRdnmTCfClrQeClG
RhawrE3P6fEchgmfkf80vnj1L+1Z9bh4jXEcbjVYV7J1rRlHEnl+swn40lWkOtDrQXSU+PzRAOw7
v20kktG+OOHlVv9tPAvsymUuy1R+lp6F+BIQUaswHVoGR1HcKeXro5GabPL/JXCsWSUgtUNMKjyk
Jy8alb+SnDPtOIW8QI59//enwsosV8ioDOMYoMXX+Fm6ffxNX8Uke90yt9uA2B6G22b7p5wo/Lbf
9UPjbMwWsoDLIXDpVjv/lbRlr9+yREsyXIPJSymZqfw2YgooctF/TYBKKrk8YyYsM2j7BH6VSq5w
qHofrHZM0YQvwMTG8OJjU9PPnCla3X1q5B46qc1UIjMhbW4AMSGwdpMB3A/f/33yO9rVw+JFeVc8
kDwLK6yGpYq8f/2XThnt7tg8kqHyW0L6tNDP1T0c81rPoBE777vJLkL5MPuZ7Lq3Fnibt13tpx0k
4bcSlXkwsJzJ6pVfxqwp+8sC7dI1gu6hjJxm7WeUAlcCrHkRn8jgFzZrcwJxhTVmMbKhoNetporX
+U8RqFh+lK+Sud8hOGPwrBDySLy06AW7I2oIOW5uq5GPPzQKe423FqU5IXsIFC69ehz+Owj6/2TW
dC+UDodOpmog3sEQeyqfV7i2N0XuCt/iMEBEuCgyyRFfyALrVaq/OvYjTEE+r/Pr6Pdbx2uCooP4
/BumBIH/tWeLrNltZ83zL9uwx6Z+F//rv7FN76bHd0HfAPqTv8lYJ934LWR48JFyzZhz0O/qcqOz
fIzsCeVCFV2P1DFkOhkFD/MOF0ZmgxhwX0smgY8P7T8fN9ezu4ks4PrTHl69nB98Avqx/m9z2xYj
8JHrRyvIG5VkewOLnWdqjFSLEIK2b+IIfUGiTjkK0+QSG5KnF+3KrOIDJPbswxD3r3zY4P1Ugs3C
2a9WUI3SVYtc62IOzpUuEWjhf3WtwNIT9BST4yPVmtGfmelz4VVnWXUZwzqwlj+Ti6gshYWioAcL
MB9az4GsOO8v4iCjpA52WDHZwlUSjjeYfXsF6/mrFxHRkinWbZhCvIgwxBjETUJKHC34kA1luz/5
VRgy/1a4bE0goFA4SBtb5swSV5B3WTnd0yQZv/4VILDx7r3sMzyv1rs8pmN47xowPaRCGucfpVKu
3LuULp+++BEDmsrBIPBQOI/Mx1knjzCGWsw1W+967N+j2peNBTcKz5XfIh8OH2rbFKG6ujXvFQlv
o8doV8lCWHCTZl+HdYl4om5bMDGk8Rsk6jQpG9c39oaPMVsKn1BAvi4oHEWxUNHpAx3JvWOKM43Q
a0kN32yK6W4sB8GpbdN58cao7uFi/S0iySiOGMiXIiypUTPar+H1CzhqaMJt1i2fyjPj4ShK3mYO
7tUkuKxiXv1K3nqsriszo0jfbwIANq9fSbxwel72tu6trztz5eWxve1tmYyM+d4BmfZDBUclxAUf
iV9R7gsAIW5VKVL+kTvcYjVWgbjVjr295yB6ONH8KfFvaAhayweDtdpPKdXkjtv+BfSp8elKMOoz
jYjBVj8xP9BjMUNaFxINC+hGMlO4Mn3Ihjlotq29LXwlRydeUZDC2g38GtpELjDw5X86nStDL7Mq
RG9nc1rxSgGOsHCx18JDT+eKigM6AykHwXSBDY7nZjHEhBs8/4rLmHbKN7QvUmAIwiTVjGjxFfbx
VoL0VWPIQtyMR8lxbjw7CbWDTu84SgySLZ84klooNCUij2HKu1oU8NFKCEevJ8aHAeU1auhWRuq1
nOY9vqX1+fncIXlWiL5+qhGuTIvMmEQB0MBHJ9nNahlmdY64ZsnkA4LKIFpw7zLe2KN0/YqWBMjd
gry4qMTYCkPFIjdPpG3YN3JLwbeVjGmp4XlxNhLEVojpxjImDpHG9uuUYOFpGptZJtsuiZbTtnFv
i4dTUdgdm5abhTA02OTxzAhSp8Miyt4ptTjUvFdWfowWgoos0czi+jd/vpKVeBtE/qhL0NaRbfxC
Q/vSjT/Fn+Dye3OP65WtrUuxfMbylGidJkDbttLFeB/34NUx/01VsmNe6bXDCFa1E0RsGnktEA7+
9We8aIjeMuPdEjeZVKHlc8GaIzZG5sp5ZF4W2N75VDlnijsG+3W9WMjYiw4twzI9ZemMiB60D6VN
LYcunynHTQIKzFpxZf38c3vtp1UMAT4wgrddZNzSs3ZrbbgcpHqnarq4s2FrqSavCAYA7MeynS2Q
JFGY5flhGgupRxrpCVSz1DlVb2UUIxgb3BwVcXCYI9djMexbs9pP628ebIN2/Vwb7dzvf45uBsdc
3PBxASv1xHwNzPtef39nTBOW+0q0BvRLTIPd628vdih2Nswdydgfz0JKS5oe3s27J+84kyS3doWh
x5qfh8i9e1Eq4DJbb50G5/YmuH8V8tcicUgpXX0U0x+b4csUrPmsG1uvYTZAv9McESPeUaMkOzgY
qpJABaRwwwD3ySRLz+Lpny0zX049JlZq0/kUfEXibaK/7mkRadqxDOTAifa0tE/fkuKj7a4u3bqR
0XZ6Wxf2U0qaXDAm2izin7Hq7mMabO13lWDNxCtjeu+EcNgtL/VWQvN9mpBWlZ1xrn7+/j7c/vor
3s1OX91oz0uSI4oJmN8a4AFX5UmYwIxIOUkok50NQ44OmvWhv+tj3r853dk13dvnue7rnrqZG88J
xk9Mqmu39p3Jf2bx+kpXLC+ebEWfyF/jXXmDNyNtsgAODvsvCZfBL/yVtoOJevDHMXa7Lbov7VON
Ou/Gi9WgRGu4Kf4MbetW6MC0r81oJdnKCsT5iDTkTLeC+7h4qvpvJzEPPmLURYvUR7yVGrhuIvKQ
z+Y+ITEiABKz6X2c+XiVDpNsPffxZLitViF/i1QvZRIrVhrBkE2jsvfRYY3GEdU6r1VmPKvLpEYa
7K1NdtunWuZj1/xbeD3rkTLbzDPb01D3g/EngwOmqKotRn/b79u9GkcRnp4cWK2duVFp27gjy/Ku
i/SSE9vhR/N+LiYqtR/pibttOUp1xWj3GUjmbKbLuVaiki4iZbJwpFcen5kvHz9/i9HSvvfiwLKt
s3X4tvzTk+yAD5YR1+de93ar/XWzYRw+y/vX4vMfoj8IG209XTyFOip6B+byfUzZAqZkJevROKGG
z9VPJ8V7VJ+b6d6EIJxribqT5t3uZTy2U6bCAK8hNpM39BodwCuM1c0lPetD+dWe3ZhBkXLkSBel
FJ/pLuNO15pTeJcszCSGYr8LotkHaindwTrT2FmuZ29kwz+LnLp0H+3Eel76VhtykcMr1ImpdakB
RN5di/u/8kb9vC9mERAlQeAPjbmjVFFneB2GIv228l2/vH1ifbCQqNHye+w+ZsqFhLstHXXRyRUJ
x2kQHb5Kj0jpKqv5y4LjdYVaMZsKtiF3FaYByOqwDN8f8k8DHqJGGEB66hYQOVy2pPCJ4qfSYy51
OJT0t/mxmpyeq6uZco8+vCElNcS9d0FE8NtMjc+Fbb1v/ppRPIJkS+/w5WI63Atrl7+xrhhQiRAO
8BH28ClSeBnde2Q/9XufumGbK704ZKSr62gxse4/iPiO1ee/pAX5o2rDM048aQaWUIQ+lQlFoBtT
cC8To2fDoOIXQSTBc8y9HC06sVO17dRRFcliYzsNqeDbCMfxOm7XexxpnIrJyqwS6guf3L5O8sF7
aff5eBc3n2dh8okPhgkjBj5mWlMwwMHxxvPwVsB14Xgdh6FFB4+PQ+9h0MQvhOBMD4oJnSvcmSIs
9/SHnwxhUeCqs/GhtC2GtgqzGuDL8I81MhlM5abmYt/8V1HCCFMuGFJH1YPjn0kuW7y0M6tnJTn6
spy1pOND7zjZhblmom7akuEzM06Vgok2iK4JRSC/rTA26G+DyiPLymHIrqAQKcWxQv2FlO76rr2/
VXZfFn0CprVrmFsa+/w0nfTH5nZg5FFHb+lyAHq30uUrutLy3Jz1N8N4H05hFtE0uAESlZ4N7Hf+
Avy4N9V76V7/hysmP1D9hNE7E4qvDmrfTzMnPAJWbZYPMw4zrxoQPIv54gmoR/Ua48gHrrUBvi0z
upfXvXU1RSf9Nz6bdbS0YGH+APaLxOrHTfHwFamgwL4k2phLh5meOBVRHirnTT0bLxnYEoXQre87
Bhfa472nldLSUyANUxwONlV/QredWsY60VPpHgn4KUOwumHKyPDTGDxXi5RjxhO/n+eG1Y/88W8I
8McIsyz/t85pB/PuI9HcKHXbqUW6kq1TdeXsv0z1vlyLU37xnoXoNuAe8jNDiuGbzwEPJVA/OO47
zgWJF6JUcAUqCmN49Z5Y/rFMfWMLc2zixGa70At+qlepiBYRc50pyGRTX7LbRHGRf3zlZmtNIuh8
Ak8j5VTHR6tsjbhX/sExDGigJd5PpLmVNxzDjNh39p3QrLWu9fgpCCMz/SzeYPaTJLkCxihalMny
6lJsSX0uQGKtluwtb/4Xq8OLjRZCwhMblECPfhVjYPLdmc2mjXu2NRss9SuephPOAXYbxsYefSHb
jk3CRylR5AcW99OJw0C470uMLCD1yXrVPq1rx0WqjQYaaR85NyTzmBitjJQIFKI+4Oj0LUIBa/Fa
NYWO97iPzQO1iP0B/FKWsqar4TQz8PuMhAiOxKTvrAe/9I0NA/d4k79GjFc2+CtQVXftpxZuFs0/
6fjqx859GHRx/ugIFjSCKnAWeBXJa2aQrU3xXEs22dgbvox+BKfajkWOxO5fTScLSuG8paTIncJ+
kh1HyxHTQbgEGMS7q4jZ5jiw4fB8q3plv49SAEj+OMwTO6NsTx/b8q2BWFEO8ZiRMCOboEJ++mTX
/cCPYP0jiG/L+n4jXCOetM+xVkDs7lyHS7ptlUYGs96ujmak8F39leL9pzr0UDJUzzai1YTCB0yb
KiL+bFpoK4qzOjLU9ktIaxm2rMyPLOnNP83kkQzRNLbV2ej4wf1bFPurrG9mR2Pl5iD6wnN425RQ
Cv2SHmKs0DiNGTqbrrbyqF+C2XDFYAPh57f+qIriY89aTACx4v2HvC6nDG5mUqT7bAAqDBki5RuU
F+FSRXsscx6boIMEm0BXm2cwN/sYGPG70UiSYMrrj+APfUNiTbcJw/FgeU2fPjNM+L2Cxq9/2o+g
RSWBUq4qxZ1BgEhz29JX4Fr9lDNfySbQ1740zWIvVzIu9d6MY+h5PmKl3ypWiTyX6KkYHd1BHllU
iRCApHthqxNxqMe7yda7k6pB2OJHbtd55rI2YWRwRXYzxRMJZV5sU2i+xcpWLSURCll+xBf2S3c2
+QFlizSRYWMfv814IfcBOYp8nNxIfPz6R2EF+0qsmuWRion+/cslGnSsZMat6z1r23sx47hc7iUK
MDSEBPrxOFvVKKQZ2651+7x8pEMP7aLLjM4KEl4o38lk8Tk/PgsYXgzfRVg5ATzAca4hDqi5JSJh
fNafDeVH8dSq3Qfayv6jdZrcYlNFyutZPMdqFOgf8dLxt7QZP1rS2mWAonOeCufue3RtZRpUUAr6
t4ebQnio3Du5cgrm21o3fqq78esLTw5W1n4ODZzjTSLyUqR+LrN8rdibpp7MwtLl5/CUNxQOtTI3
Lrros9M1vF04GhvvI5bfGnzKUe6la4tYgRe2+kHrfyul69kwmi1d0WK5iSGNRJv/I+nMtlTFsjX8
RI4hiDS30vf23Y3DJgREREVFefr81s5xTmVlVcauiFBca86/LRrru+Q54q4m7efhPewn5PfosUIw
vUP0/0izdSObGZT5bID442a3AhqWQ9E/h2sqvgc5Lbo/8IeY2rjktYXMAvnA+0rEzUZGRslBjjOj
mO3I4uSaR1ZMt0Io838kG37fFn9g1oAjQ97z8vEVpJ2Ldbw+D8ilf8PdKgcENotjsRhOaY2mKBqX
ibci4opRA2NrgkaA0Kaw4jbWbe5Ift/zBomKO9zfri6qT0yTUbEpqE6FfKrH331/XuAt90n2C5/b
fs/8/LXcwBxK3bi5WgATxIOwJg5m1Vl20TLMfp4x71mLB83vuCZui9xFMbMkBzNhKP1aCNc5Sj+u
zkbbWoIuBSaHYR5u7n8isJcYBExq5A2EJBkKQ8ol5sa7Lww4nQdJYeXodAuUPleCmgDXcgR1NDAP
xgA1vc3r74ORbGB11Mjk6OV4LQcbLskL6P2LyImvy4EUiqDh76g9VJ2FMkxJ+uTLvulfACnNLSwa
kvU7t+dByjrzMXiNrkmpU/VN0hRv/8s8cYOOmMhgpVVK5x4rqP05+RucycB4T8LexbAH0EM3Q6CT
LMCGB/JO0jmBPCPp9B1Duli9kDrIIwRJbU+uXh5gjrnEEM1C4slxPCGZCyIfPIrcvp6H7pKac4cv
/6zRJbASLtUzJu8F+F27lxzyHS2eGoF0k+AyefCTH3NZIBoXZCgs7SBubBcOdzwHRuPdSbOm570F
pxXFhDm+Gv1QrJsUAaK7gz+EfgAVm1ZRny5p3FD6DBUoEWM95hs2ipCj6s6VSto9ek1KdXRHX7+W
rzOSNiBaDw0UXwD4hdSYR4zYiT0FT/DuC/G/qvIhYoNAQv7hlj7wJoC0ofQHVjNOg1OGr44t5RkO
iXEVausid4S6cgaV8OIc5MZinI8ajuPdnjx6PKpSZv/OKOFRAImGBdxp7K9v2kRApbPKrc8qqA2K
WutB74MeyWMAl0kVvMZqgPjLhgXgTbn6KBaw7ajJ8MSrNByThw7z2ILdvHh5XYRsLvEtvDX89oXz
jasUDU7PV6cFKubws2lC1M19ZOZk626JZCcm/m6MYKOmH57lxqMux5c2TxHpL7tDQjreiejL00Ts
af6nJL1/LS0ZftvTswh/wMcMZJNnhIgHwSixQeIiBRyFNGErAoJgHq3JFH2QISiGWYDyPF7mZPU/
7MHxQwUJ6daLGTMLugSiN9OGVnNCiHYLnvYVEyuWD0JJWd13gfT0DJLbYIeIS1FsmMPfUISu7/Hu
C1yY2XrdAFUXZnmz4e6E5J6ureAeQeCW3oCGPUC01vq/PZAxE/WrSa7ikNoPv/KQTCz4LNQ110YT
9xdfdLpbLSxCQJ8colZkOd8crDkBsuCwsoGDDIfkXpf1newlBm3zgKdtcejoDrgfCxQPOUmTN39A
OJe66UKEYVP1D8tfKN562caHC6qXn+7zNx5fnxxCHm3WcTS/YwMkjNXt4eKw/x5QWQcdyZWMNwwj
H4uN+jonT0r0cUUyPa89LtSMztd2CuRRJ8YIA7JKwGPtfrwLE33Yhc1XRCFeZvVChCQeCq8iI0ya
NiCybrfi+xnTjr/se/z6PKqw8Tam4AxT0WUFQ4LkEehkSqyoOCpImBn6Io0YcpRYGq8Neywdt+MO
n0ORZPw6NM2IVgY4i78Pn+SbSzkrexCFkl6TvF2sxu7l9CpG5MuavZHB/eqVQHZENQLwG1S1VMQn
gvPuNec1+20HRFjv+Ob8cYKhQplaSN0tgVkJayL4ic8oSNAjAWdlhfuEqL/ZL8IsxtMrWgfc3OmP
X2HtEvJGJRzPHvnLWVIlOmxfc1ZAF6gJCABOzd0Ekb9CIplC2lJhI2iEhnKQ8hDwVASi8oB0cOot
X/4QAIBFkJ1OctjiPc41qGKRX1pQ1HKZHThWMexOP+MySHn5UZRPAAqIcsT3Mpd7ZOSCiFt3+tR+
Z76S9xgD6NC+zr/z3Vk9a84zRYCDSqB7u2Bf696Xsitj9lRs/CNfyXr/oDs1UsH7gYAEW35obgjO
CyociEbnPLhFonmg8himyIV/2+AEV5+/4fzb8Yl82NfcBrwHY+S90mAYqHoTgT18nQrWAnVIpYWY
Qq/oWtmsWnEWrCsiteEN+PmvDqOTS4oVsTePM/Cm9T3lGwGV7ShjSGoXk07wXuJz4U2dPaMamP8N
GCefcUXfPyxR0Ox3aJoXGV6tOTz13XL5NjlAkIx8MChMuW/gTqaIMtefuCLDaPxAT1c5CjBWKoc9
Yiw5TBhw3kwjVAhJXzSC2frlftzGR4Xn9nzsojY/Lnvfm/LXnqVOkYEJxTn7M+M9hUwAX8C6nVnc
7CqRWLv9y6me5l9HX/KPDD6531UWvGMxmz75Dz4PkX93pDDD8kWcs6c5cLAicrrFtZ15XxpKb/Ov
L5LRSJ+SKbsTZPTt+Ma/ZXebhlS6vr2jrvA34cziBBeZ1TvGFPKLyHSnUIdQIR1uH2WEdsQVLWDV
8Tspw8KrtxfU/EmJfH2yiwvN0icAzUjNMGr7yhjA6O7J8zuf5U7YFgl5UXz8Wtibqf4h+0/8P9LJ
lcKqbhKvTglise/zoSYgaUboBKdOYqzhkB+JhCYIGLrte2rwjKBk+2dernW51FIOWmM2SPvbl9Xa
Nb1GT4Oz+Bk951LEC/VH2d682SjwCmOObXQsAntEJ18TZYPZQyKnic3TfiCq1dzh5H3M5iqtseBh
gtiz2iNhbWBBBEMsrocyrmLGfa6TF/A8CKLF5K2R8AZm92ViJ6pWvHzQJNVURuFpPefP8R0bMRqB
MQtJjNDFZ9JgJA0MiNLLnJLKbqScJY7q3UJxBZ1NnspkaIAG4PSg6BZScQKA/Ub9IyAPDjCCtIEK
J9+1jDB4jjSWJL2TMSIRH58NPkPkcCyBOLA5H5RJltRg5t0cb66lAn9Iozevz88siLq+ur0/NX3C
5X3FXZuj1oFbfG0eZMgpDvK3RnGeYOLdwxqWzu8HdPmoLBxwVenv0OQsB5wGZAfienvc3HrJYwWb
rkxU/tn+OocfncpcFj1vML/4iHXWdTcqwYLYmX1i0p90++p3sBWy74DDWZBFRSutWCRYkXVdXq33
VnNEkZkE9v5Zi3SamPIRUKIuzRKs9oFKTERAiJf9hg5GeuiRKAv8+i/1rX+uDVM9V3vh0osJCZCo
GtPMIbQGqxYX3w3Mvh+UZzZTyQd644wbRq/0ZmWBlsgnmQaBLRlA8FZQTy4ayDBbP6mhZgprD72x
yrqCC2dDSVQVtgGPJfiVdZnckHcOBLaAGF10HZ1ua0Lox28ofn5NGGmEZUhj4KPXmQW8ctuWx2sg
kybq8PU4juxiNdvDOsHNG2zrQnEHIJTq6Fu6ZbEWFeE997XcpVghNBcVgLoGUcq9bzLk1p3jaFfW
O54vqnKXee1eZPcGvneqU6LFYEm09CpbYOJ0D/Bmr7s1B2DeOV9BhxLmQo/Y9JHcfM4hKOqKQMHo
i2yBxQHGg00KSTvtwWjhriZd3sJtV7DJ0IiHEq9O29kAqzSQLmLrguwJOkwYjtA8zLVApXj7hBGf
MEi67iRE7vU/6238eTg1pLhbchEENGyTY0yiwaSJGr9ksJpx5hOuz2oCWPPzQIZ9bfsl1vL8dvS5
ZrdO5ffcZyChBc9Ij32dwWAbaIwdUsbObIS8HCcnAj2BPfzCa8xSZAnVixJlZoDTzuzFGYHYT2+F
MHFTnJDAlycDeT3SvuDt/2Z4Ozp8GV45I6iJU5rPsIPM4TNBJkPfJvapNEew0viXkBMhrq+EpgE+
IcPG7gJqBjkDfH31JKZPhNI33tY+IoYivS6ei1I0qWp+EMgOquNxdRoGV6Z1GPVRPe+5pX8/DwJB
CSg9s/srjiptrERRz0Uhrz76Brlu7tJ6bgRIIbeUTJKNScOd6vWoryfAhd5OvpXMom8EYPXpY1Mh
uepgD6FIps/pa9Ig7OQifm1wkDxZCLilnqhPHbSbqxbWniDTGLkNbi+7cq42v8SUx8jSeARkb0iT
Jsq2wfkGGv7iR6JrDqSjh524A1xGKbLbs42RCSp0+JgNQK+6GR0gqGsXfITOTSQYUc19zzlvPZVb
R1qL+otnfP9XW0vQBB4cHNjsuWeqFB3QXkT4tuAuyGkO1UR8HcmGx4FQjJqEO7Au2zBezmsvR4hj
prrhP/w6GsLliv5cXnhqXIkFLw/vQ3NAGVx77+BGQGWTcIfZeoxHjyobesfoi3r6QshkvyC8kcY4
dN4QQUoMJCcpTeQTyUe/yemXojOn27GwEAxrQH8cQsaMCnIPofAlxs03gf4AxnXBC8m6vLoMCw1r
PqchBJcQd5G641zHX6LOlYks2ix4hRjHRe5+FTyBOyYEutlE5ThDdoQKijQdeIaTb77+EKxq4JSA
1ZjF2J4b+goIpnCyELOv3Zi1K5hBUUQs2n9bW8fGW4bP+SOQIML9H3kLP7uZ7pb9JSVe0m6kc2nc
5/o5S6CdpVmxF93wGr+2dBQt6V2xJDMhS98h2yVEFx9zX8YNkM0IPUPbfzuK8oxswiVm0TYIpYyM
s1hS2BQXBxWnvCgTQjQl1OB+cSCwhaar91KZKMFvebXyGf6GITdHxlOHgFn23zxGc3j5bMILMVg9
Z0VAdt5d4hGw9XF7sTFHmEZCLM9jcU1JRfVVV0Megg4NqTrJsozLHTn/PRs8Fn0C8Xb+MH0LhQec
4l8bGyFRNmxJTEiAh3YP/Rccm8xl+zv0sGDhl2HbJs/FfYfg35RmU0+PkhanCtfYz65E2XQ+5l3v
nIIf+8VS+zNv8zb5QoS9nD4i5tmAGwowEkx5Qk4I+Cb0PH+u7+Cffqxu7YSr5eIStI1tmeJBTlye
dHzODFEIc3F56h5puBZKAXfA49ij/5AvroEUMMO8aChDqUX5Nb/1jwXVQt7v/87gnPzrFT2fFvVW
ETA2OPSgpevTayXyefmAuOLD8Fmg9eLV/GcYvXCd0MTokipyunpfGCWhIZSpheLwB434u28z87O/
7t+Rhl+LI3bSxVhM+KKLcJMM/eZwXZT4pSz+MAWp9r+iC/licjXmYPTME6GG9jvEshyTtxcBkI1K
ZA8LGB3OBrWz+odLoB6a9L7lP78PyIyMee2JPRMtHQuCZA0dCvEmDK//OCSEQppvbNSdBYSVo3Dc
vkqb3R13g0utSvpIO1IdAMydHv+eSiVy8utE0UdSfE9krt9dIh96FqYkOm4MT4v48d8HNCHA0HpC
vPo2p3JrwoZiAeDz69sLzjcnj/ireUbcM7lTjSDUkQM/O6N30sYD0iIAjUQyO5GsCIf9HBECacGs
Lpg8kPl+TOS8x8u8SNRJGwzGDBxznsGdC+4r2yh7UqC2wRqVw+OMA8qYPZZ1km+025Z4K1l12kT+
Y6GGO6/xHaJjHffJZTBEYPXOIVQVBo30zHI6JOyG5L55Jgf1uTtCTbDLsT7OJYfnEY3+Wj0bqR7T
7srFHDHbIfZWAjqYLTluvD4izcbrZqjqI+w/mzvpu0ii0BPJrOjJ1SHg10HMxnw4JHHY6ScgazLZ
F1+ETIOxbli9eYuKc7diNl3W/gAcmCMWn5gekziDt0nwtcrhh/cX3Z24pnijKJzJbT1UHMIRMHHi
LTbhSKWEyoHzAAfl0+fuZ97liiDgTPe50ZT05wh+9AiJGpNBcZnS0Wu3Fk8EB8mRO4EZWh6Rf3PZ
1z4mJws3Aguq7v475aHSULSKWvqC+tza5jA35g0MQrPcxW88VRjxzf5SF2/y/L7uscPTUIkUzblF
GEhGS8l/rdGtvwgKxjcfIPbLlgTB3Y+Y0gplTQYI4kIg8yW6NbChEBd4eXdEFwmxqJzYWObhGxEi
oLUkB8Vn8sCZgNSxCZEQ8BJhLqESB8EYEMzAUYEP+LAkTwF/wX4rrJq3PxkZKpDj4rLg6ODhtwnc
pzDa2HA/jh5EbF3jq+tB7ByUBFlCf4KGvWDbus4RJxh4+zmfzmJlGbzdR+MQLI3dtBK7nnxmKMSo
dJbPLBrkukPT/NAjEPHU6/uQ9IMHQUf8SkQJFRvE3Ywfu7W2/+6NZd+q/IwEaNb+9SNi1XHFHFZH
dySMmiUNRyxasnB+ql+HIUuf9dMdheJYHSWrjB4My5l9RweLP4SsCRh4qq55YxOJngkIPNajVZs2
/gN/5bcDLi8Qf3EgzYuT7hCRbNP6Ft2AxoSz87rPTm/C4c7N+AUgaDGXx2coRgxW9+TLj13YrPZf
3C+3wGC40L6cZELn2w1sSrlAmsDMwfc7hXSW0RVFPFESO6yWRiDFaOv4xQQIbFjQH9wXZY/T7D7R
0KxhdAachYCz6lfc0mSK2POcJ33KXvzbVIm6P3X1W+3IA1Y+Js7CO6OX4X72v/mTpY84XDCWzKlO
uJkJbB/4FwP1f+3oq773ZpHiSMNtpwWMqB3TWu2IZlts7vRPCc6u5MMhQ74SQY2xT+Gfo+J3e/PX
0HxCp3vPhfa2ZgQePc3PdvinLRvFzFWnR3TbRqLxBUQX7yBS0UYybwtMX3yc7PJIMsnburEAk0aA
54RGO5ZHfcRNAWMt1iEYP3xN98Vl0pUuQRWCOURAYg0Wv/kVepCbDoHHkg9wxjwBph79fMpeRYn7
PWA3fyLjeDFtXibFTEit35Yye543rIwer3UkHjy7tCD6gcFzm5yKfV/QuLwKgEemMYbZJrHQS44f
D9OklAxiNB1+699JeVLXu5nondAYtdtxtrgf2g1VIoOJFFDb4O8GZs1AtK57ccMnlr2sHV8IDSpc
Gc/55eJXZMFEjfP5WV++FZaGlTw3oOftDqUlRV/H52hTRCpqVP9NXJf0s7SpTFMKboi3c1kNYmL/
cXmYu3nDAEhmFoOhU0U4q9eXPb7RPt4z3JDu28khXnA78GzhgsL+SMvIAb37FVXtNWYzyywYc8sg
9YvDVHa0iT76TDs7G1NIgTzk0Sfk4xIARdnF4cUGSk64JWiJP4B0dAmCK+KW1dFDsFUdkELwLnMO
k8mRfmMuwelgTDI5Cwb2SxDT8EnKBCV1KyxzlwXJRuSbPFh1wt/snWYQzNXRWIpugIpjx0ASg//k
4j/+4S7XvTor/CaCwocFFs8tPDYj5qnrjRTWAj//4xd6xjSCBzJOpTOzcx53GgdjG/QRTGAwkl7o
MAxPSiF6AbbG3an2SFnhzMsnOs+nm8eclU3ANQOboM1hiT2ePUZJhA945nyhX7Z7m/eBQi1mOQrY
7Yo2RIg/xs8Fm3V2Ms4Zgy6pdoJRQYhwCbuYSAU2SbuaVyeITo/oxOSN6AnX7Y53CzxoAaNL/kTA
ItykMocFY1xTiw429E5+75TbAxpRYJ0iVh401weUYDtcaZxWzr4P+0HbNS9HCfAU3Vja8OUPaKQR
SonPuT1q9vXwS7OIobg/NF/YKf4QvkFkZwH3pDncZ2tEHQb7sld8zEgagcbrfxqmMMQV1nF1a5ys
c4zzY0z6xX26W6tEtoMasNvx8uymwQrvFBpd2ky/UY4da99MKxBiyKk5YMFwDUAsY8csCY9ktzA/
/9StbUQFDGgteTidjdUPEIandvviMFKi57Se3/f5lMPVFkIU7lfTiHMajhkTZu/Nd9qJsEB1zfOu
HHPi65BYSC4iwiXBhkT/gpOgXCXX6mG/UE/EpL7zWkflmoAKFKzqoo9W/+m/CEwFktdmAPMTAhUt
HgyoJpaV+m4zKBsCh2XCG1FqUixu4dN7rT4H0s28L6ImF7LTfbik1HLD3DQCnBBY7dKHD6ltMQAI
Bo+tGzcU/yWStXPfJ6W4iCFV6EE1DvfNj96a6T1FHv7cWWg0BwXQdB2UIXPYB4kYppANFZ6W7E8l
r+UPfrwXzCoqmDwkfGekmcVCtcTHXAtk2gfw+vJPVSQc3+n13MO8+UU+SbkFulviBzyFCieR30yD
UwJv8gk777mR5vpyQNIRTKBiDioaYe/p93CfqXsFKw5K5KRj4y/RG3wgyEnhoZQLse0djufmQRF5
7WIYPnhBFlKYOyLPIEbogH4sIjOfdlKVv9Oh5BDIr+gzIU+0Z7553yGh8pkOsfcvNQ757/MAb8Ge
9qJmja7SEHviqPJKsgYml9RIdDouyCpX8O/+EFKYjJIZQU2hfkKeTeneRLxEX8LqcjI0kSLS0mW2
DqwvZZhCS56FjUlil1tNWlblE3yE01GtydTuSlEmrHMFGaZC8/1Y0H5BSFN4n31nn3kxRVihkQKz
YW37bXfBRQguqCj96XaDmuNOxvRjyggdwo0gNkaf3CYkraK/vW4u891EnnT0rqBGA7ceiA9DtedL
Kn69Lhqs29YaziQJNx5ycMKUgU1C2dXd6/hG4ggLLyyWKRoTc8QUeIk6yyBKDqcp+3JdO0DnCNIv
aYEOjh9tfBPcGtWvZDz4D+wk4yIchtWkcpXxbzyMMzJj3Dx5ifyHBo3559w/DrbEBtt8uhXSIHHO
7rw+zpopxUYhpWd8GwyezKOm7ku42GK+HW++erqF7i/VtqolCsof5iu8rdTIWPSPiAtsFAgm9TRj
vpF8alBfupUPzekqFvegn4tWFvqRXkGXXMMyKnzUic178hRJggJ2b44ZDVE0s0jTX4pPejC5he24
fViP9fP8CcDzrksDzO9Xmfoa6Iv72SpcCEGVYY/y6Y/9/oO9etGCps1YWdaiyAbpdQBjxweKb2Ap
azVtnHbzQZkpFFAYf8MnCq1IRTLCT6qBPRqE0bX8uqF6yrhRjYlO6EftF37v74kvvrUGE344sMDD
M1Tm0p3AYHRyNRhV368gyuAUPVq/D0MHYb8jj2tX95Fpo+HcC08dSZPCdRrgYcJhPaMqTYfRQHGt
WL3lLeTD0evbCt8Mpf/d0/3v6rNSx3o0TIQr42HRsxuLBpa+TwZKP70uldGUD9dfM9n5pJDDoPXt
NvnHF5AoWHlFQG2wz8eFWlGgOnhWEhX9odd5ucPr71J6aGoeZdTu13shU7OUNPNlHybWg5pzLtaf
qBd6rihRIeUNf5V+0ufKnLiD9GE1a+whUecKtXfmvlbfKTNYzzIXtU/C09scTl66qYI0w5UsFYgV
HhPv4QNTKDZPJUd7vVYjbfrkw8vYrYiAImNLRkk7voVG8qXdUaPq7TCIB4G87h8LnzwZlcLn6FsH
v2KcAfeSfkjGDRrDY+f37D6G3pAdgD6qTiTT5is4DWytFVnXV+t+/r3cJ1IzbdEemZXYGzQbBa+C
0VGF3H+MIfhdiTGvmhO3TebO7HW+7gdUmEHF8XKB6dQgsPW8nj8TtY+K8km6k4AMIcixFRI/xdUB
IEykcdrZuP2WdaTdzW7STXUOJd2/8C+w4mnp7k4Dir8nghL6Wl/hzbLYPZCMtM5Dxs0v6oEyv7en
WGv/sErXIFmCMrYxVy9cmcanObzT6jRYq8FwXdIApVsfs7+GeWGoAO8YvzGwKw5RYCa4GO9hWMbi
9FzVf1NY58vs4w3tt/VZfpYr4gZW4jSpyInRLQLW7yHTarnzaNCDHcMcI7Qe6mjxY0C8tp7E2gBM
pFhkrqJNIZaDhJQUuTgeuHmTOwwyL8i/mwfkgtyIHD2gcYltVbZ2h2/y2NyneoYN9bVQvAtY/23x
QRyIMBEP2L+LvKWju/U+sdjwoZ+aQ3tQG/NDnEW+ZSgzhJD1/E9DeVmAiaE1Qfpk+MYJuV8DpUCy
OVJc8JmMaNi55KP6WxUP+w4KkhIUUsPcW4ANIdvgvCFuhUeI4YIbeyqmHrzkd3Q67zVybCwLECYM
VpcpIWoWuiSbFXMuLQQkZsyJLoiIzjzf1xBhmYX4gAjGteSjwRE+OWSXpVmRjoGCDV33lkS+u0J0
4BAoWQiTUbXxEwHcydYlvCVE7nYjg6QFYjXGOTKhIVZHBp9lDW8k9LdMT3Iqrw1iggDTLGRmzD7I
lEuH1K78D+xOYsoHsk3lCXzcN8VGqi5e65rDeVxy0DowtGTXqU/wCFhQ/O3+599Cz8/CZIsiAymi
EEuQqlKu9KkANAZj5DT/yOuLKzZPiBbQ9au943YKX27xMluMwnTQI0Rq/QYV12OVzcDCMrFYmZB+
dmkQfvSvzE/83kxX7b/isrv9c5iiVWSht7870aIYvCcDN4s4VPngGl9C/BlfOxen9p1T6M1Rn9Rw
md497LGEYDMkc0hDEo3i5SsC2QYTkAEGQxYmsiowZ8UlIVpos1ZMQbtNBhFNM6TFOcvFmqcwzFfG
81nxV19c5iNlzv8MUx1nSk7GMl81fwXatuBF42JwWCPBW66JnlINOJzAELcRfoNuOYQHunjMFrjV
ogYZ/9DVoBLdDRDSUpsYsQI6gJw0/qGmhIzrizCsQYAc/sivy/aYFv5XtThegQqrGRBnjlYEgb/V
twjc4U8G36SL6W0FLzyQJsMn4bqVvTx87SFXrnsSB8cU9bFiaK6SEtZokWJJQarTdxSk0qxY/Lts
Edwa3xcEGRJ0wb4bPZNnzWInlhECQhA1cysRAW7hLfs5L3JBY2z/6ux+tSghi6u/jOOEsfcX5LQ2
lJN6QQmYfQ2ftbWjucuutpooZ8WbEJa0kyAUekxuKZNLET9e1hv2yLsynF0IabMytzlyPM9B8su4
O4BzFZxK6X2WUWTv77Al1pxIHy630m2+zA6AkfjNsVa6tdtjyr9714H9i4ttvcV2AodNaZyMwoCM
2Hd8WStUyyCAeGFtBgQ2B97FmMyxvKi1+Qg0KE3WvIBu1PceyWwzbae0pVAYwNRVfqxBzxysKFWn
GJmmLsRups41SnPQtlzUC4JoOYWZjDT7csaECJMi0CZ4PZ66dYE0nImCSKYifrsI8cwqymLVp1k4
uqcIGjgZiSOZcrbmKwnoPrly++Fw7P9dUpmPseIzb6l4ZU861+0Hs9lSnVOI0VtcVwQgRvL6MkU/
2fp5wIK3LqNmM0juK875eMcR5PDgM5cwQDy93XjnGyIksESItu3TcWhS1uuKKxW3E6ciMSeVJY1B
LqOeV1KPBiCJteHnDseQj3F94EhvGWdV7MqEExJJ85gNRIgLkKrKNirz4F73ff4EMV6MYEyVQsLP
qfQqLVbUdwiTx2einDMEsLvBO3PM9iY3hG5BD/c5EnrAv+dUwQeFRqJnCgE3NUSmglXiUM7QwoBF
1ik7GR4Ma99ESvqxtb2BbgwFMvfS0M0IY8HNBA+eOQBuX8ylXyEBByQAXXDhTYFusAL4xM5h1x+h
98crgUwcMhSoE62w3+PQLcVa3R7I7vOVEMUtF8XNNeZXoMEvYSxfHkLajuHlL+yTBp+pnWRiZ+hZ
DQgeq/GE7/2QbQLQwtqhMxvTyHNLGhbDEfY8C3sDPWy3uKKLJd+iMcZxi73D14UkA9RXGGCAwT9e
E7698w+jhu7s76PNkDuY1w74K9hxDhNREfePKujch+wBRz1yPXW0HRCAQawaKqtL1IsM2Aos+kde
+I2Km6QyMQktebF/ETkOTjEj+OzKvIjjScC9XwIB8y2ps+x0PIuC9lBRthIHyDnokqggJElk4FwF
x60flBAXxmtbpe0/BCgH+O5IXbiYZ/S3CMlHl8x8z8BN+3NxK3PcEWZHzwAekGI+BK5TQ7wNFMHj
7/IXPA+cljFvkDHJTr2ATCJ/4PbTFxettvwhDBAwJH4AWB4NAOqdNpgB+M47PqagiE4N2Fbb0sCG
x7LQYtyEsPebIjztgCwpzmK14QNlIxUe6e7HWS4xNowVEUZbM5Fii+6OWHESgjvYlGEne7xDIOHu
LgRifU1+fh6SMjmjGmm0UUj/kmyKqzMyfS6e7iAW7mqCCpgFuYZ/+PVQyYA2CXXpzX8R547GUHbL
1W7fnxId9E+qq6yeRN6bj/fofeJFJWBppKC5EJKolLQwkXtP6W3QwDH/NR5ZBEOUFUCkd8ZYvKYQ
y2+iH/a68KteNY8IiopYiYdf/agxwZ0nZoBGsu+QhZKJMaJZEaoyLfkJz1jpUENKP+cu82JZ7RkD
gAxMDk6AkQ5FBPN650tHhG52NqWGj3BseMIqgRXGR/4L6ALHGwsN8rEZzRQk3/xKPfPWOjXTDaas
3fm9J1csgub8Usk8fcclsqjKvo7xQhvrfFyOsDl3SxlFqnsRWRuCytG9B0fSxyRy+5ncA514Nqlm
dgpDOXhg+uV33UJ2rdmlkz5Fnm+7DahdwcTL9AloHehbfj/jY/Yai78iT0A8eUE3zRehFkBQ4uO7
QZWV9lcYgWIRtCuTGKKNLx4ZX8DEZIHgyUMpw5ej+WmB90XBabU6I/sXorDr/s77BOySyOSD9Nj+
0C5BieHuYhxecKcJ+D6fQAajqe5DiIkZsJvhIwbA6U0A9FYViZCV/wlIJZ8Z1C5g3wu1PSk2CJTy
v5yTrVh335GmMGn34Toy4qAoUsgnSOR4PB5WIof7oY29zyLCJJ0RuFPEBV/UOiVdvDBHUWPtogut
QpEy2oOc8tTSisLwg7wNpqDywdnpHcZi6xrT72q30dHAKbwTqyIauI+IsBRAytFrucDPgvOJwDnK
I0DedyneCbNzCfC8QzGF3yAZXsxtGyBxziM4un5CvDhJSPSdC83lYyEd0kH4fiKX3fnPVd+XJhxf
8nwAeFXhxxwzd9PfPLphcWMfbeiMyVPD/htSEE0Mwea2GtrcXVKgBYkIozG2vHLnhlrlnDpSbdX9
T+Y/yEuzsUF/7gHwTlVaVQxS1G6ub2dIVWbPzf5+XBmETVjKCAWGQymtV7wYyMwqriYEQgFBGTaf
Yz7GuxEiUC4PD1ihrR1UAyQBPYlJRdhzrHT3iaWusfuX6Nt5IjKJ02CizOGcBgmvS5+cN7PEugQE
UNAXPspRf3+RrdMNeCbIo5zyaSumrzH6iVXFTvd2lGOLzONngwhspcnOuXGazW+rATT5oWSpvqba
6gpIWVhtN0JbWIa/7Z1HNLxJoxz6a5VpZh8eJdZpVgBxEgszlmwUgj/zSdvWlyA2sBzMp/bAVkc5
uEUBtsRdI9QQpAiwcbAykSVIFja3mU0zbVCYL2+Q7E7osRmvsu1rpRIcZDEhAyVo1xjJv/dMO8+Y
Ugzuc3DlaRUPD8CKGI7n3PESYFYRPqhRClCYIIy5U8X5YjOd0tBHMbKrutTMm9m+yelVcvAeFGci
jh5nencdhvkVCKSxUnR753/AGHPzE+VmR8Ym3c6tS7FvyhCHUFqf69Z3RW4A0xgNa56wm4PDmUTb
BNUWZThyHMBFg0ZqT9z+ZPdZJGY+LFLtRJbCjo4KLEWzJ944r9kD+z3HBmMLLwoMI5K9aIBNiC7a
QBLi8zpGXoJ0NnxxznCvgQcvyuC3kBdN0ixvczj2PsdkiS6mByK/RD1dJjtX2ZP0TuDGc4zmeFF/
veGK3APdr1xRBK2Fv+SyaZOfgPxA+tBjI6pGnJ2P7tzGwCEoJGYXJNmOvBh4dZwhnSYZg20Qu7y6
0aaaXUafUTrAhvZB422AxaLoNhmN+S6Qvp9YKIAl+0VwY2lLB0Q9L50urC4SgQMykS8DYbHZbaQV
Vd18yH9A40KIRJPukLo3epaY4bqzNmETAnmHcVLgXj0RLO2ijY3oehDhvBbYw5P34OLdJyz52ybV
H7a9s64pU3e/tOpJO70MRDncXAKlhQ7LqVniz/yE1La+Om8H8SFtgOR6m0hlaOglfKce4tNPv97z
wELWQ2sMBG+ImIcptyvpOojJgXIfnY1YWydZZGeBZJXbW8q0j3AHybU2Rt/39oanfIGzbYaRE2n2
Yw7B2y0JgcJPqybVivlghs4WIeCSDXhrgP+uH4GRuTtO1YRsAUS8FL3XZi/JYgiBkHYDAicz7wHW
BKr9BU/Lkd/nay1Ebs068+Skcn6pxCOJq84eIGqF+g9yoo2AXseGwfQqKlV6yXDK37GnVnGHc6Cd
KjCoiyZ+uOVXYN7APVXPK0br75j+W5+2unxO2kaD1JbD5OpUf3SJQQ0yP+AVB+q6hjzyOCZA32+b
14xpm2dDifEpx/e3cAcjQs68T/qd/TqU/Fz9Ir0KwA+tm6lYf8glkuHHFMgpMiBwd7abfN/bFnx6
1/dQSz6HbnVP22mPsc3hg30FT1J8A0+GcajN0rz9gFyBj70eygqzH0v4ERE8ozTPc7s7YonphVJK
PGexLxNkZ6TbyxSqY/lC9YI+xMw3SnD18Qb2mD/KvXDmwD0+vIw3IxyOuV8TrHLsvmsFoTzAk6CA
pdjAy/8LYfk+4FsiKRJBMI4YMowqlOxC1NXzfkhIZ08RlHXJ7FJxivNw/h9L57XkKrZs0S8iQoAE
6BXvBcjXCyGLhLwHvv6MtftE3Oju22d3lQTLZM6cRrD4gTxg7OH59Mb7nBLf+eLcQZUcXqbDV/Rd
a8HLHf6LwKFHZStR7sOjE+IOTDIQEVCd+ZDrO/JShMMJls5ENmoZhyn6fN17QTtpg4EFcdYcQORa
95aXnz+BsJK1OTRtZicX9vZvB3GJav9fkDnXGg33w+MO2Pw/KfFCZ6JZXHYaErx6g+nNXKttLk76
UQhwYbN+w0Bcc0eQl5q96FfGL4awzEvwysBAdywGFihyCOU++j92EnosWjIs4Z4J4r3y6TYoksT8
lC6QgPA+EVT9vBtJE7RRC7S24z6wUOtLAUKL3ECbgA4UFZeOEk+ByaZPCNGGWneE03mbS1jcndbd
GA7JwByMGxdlbKTaMnwUkfrdQpe3H7vqY9P0k/EC+n2PuhyvEVwwhV+5o8E+v3P6/qZP4XjDPEVo
S6A7UZByVmD4ml0KuI1O4zOqUihsDJeumhb7G+kUORjrPpJb+Pnr3og3ecroV+IDf3L32ukuvBUD
C1xum/OyIY+jnbLbepUvpn/K1aIw0PFG6Zs4v0LGMN8ozNyMp0knO6am8Igx0z1tdHd2k3qLr6Z1
3wInlF67xw7H6lWwLZ8RA7nZP4CGXQx48fDuY8hG+D4c1rgGR9y94FCX5N/+1ZOBI3FEA+dnfA2+
PUgA73WQlhNsxkbS/OXhZzKC3sm1UOVa0KX9MRe87gFZ430+M8aa+A+4EOWiydsN/uBfB6DRlZJH
LHltANYqph6n4EQpi9wCPIYo3OOUyqkevddcJ5Ql1/19T813zHRLha6Iteq8pMZkAikIx84bNPnh
/bjbNI/DQ4Eupnh9hgSrC7aAglB6837emXyZ3rIr0EdosVwwIwibHG8MQDgGRGc0VIzFvSpooR6D
Do7arEubnOPmqfPEjRGhmAWur5QcQFuHtAnhfTM2ujtmDGr7TQTpcH7DPRfPyAGGCD9cyehJIKvo
gLq1/TNTg9NkdoTWBniL08e0A7zAywIeEVkBTEUdZo8ZC9CpR5QxFQLQAoCGEdvBXSNT2IvRGt1V
whNlemlx0VQ+A9rRyTkvHyEDpxoNOtkqhIhxdH/9s+zIfIdLDJJWmmMORqA6mmlz0w80skB8LNcY
v3Kwe3eeZw9QbplVO4MDDM1Sqk2OKI0lVC0urum1GVPBcFTs6xlWaHA26PiPMXMq7k1mBWznHvLH
MkehprtIIYZI27D9QiODKcn84vQoP0DAckSb4n6HwornP/ojoUz3KHxOOZsxovBoUw23Bwbha0qG
wc0G0fstAUJ7YshSTpQJ9e+7dOQu6Q2T2rBERcnbZhI2fiOOT3m5sVLZhmzKT1dPjHiYAriePrbK
CEoqqMfxLU8PLvPUPss2qlIaWVKFY0Ena3EP4z4SZk0TzPO42LQnp5OKr+nqyZwAv6OhQ35bfI8O
+BUpgTL6bIbgRCE13K22X8xI6XER2zIhSppCGclgPkPGd6w2DKqSdsPnpcyG1cdCuM+gyxDRh8nu
iW6nWdUMeQXhnfSPd96Qd7E9LYCJ1N0PgxlI9cjri2uB4rwHWP8DBQsbeNn4FvJCXtaSORNjynpN
XNHPrf7UOcUWyOXk5UnsGmN7mF/9ZZPiPoqdS8Bqz/j3YyyJcjYxckiR9GKIEGJdw32NQXtpC/0b
47sCDSAlr3QPK7oazZL9DqfBw+ix45V1c5DO9mOf/tAuBEcEqThSe5xkvR0PPTeYqDdRNeUdPHls
A5g6SZ+zNqFHoqyUcfRa8+fpUWjb6YE4hfgI1JzPufB8lvOaM0ty9HTAaIiq9ORRqOC55pSxKLOh
nEA9AfE6J1dvpVsve4XB6gjwiynhmE4bbObGKD4ltwlkzsb/WcQqMf1gLPDePaftyeqBQfcjAj1G
h5zhARoRT3ub7T0E+wNC+rIi+StksJMHLfcZqn0ogBaUMgM/t+Q8MG8jKHkpb4VlsFUdnutjd8Ya
bkiBj0m7b9D5Umndmxh96huLMzWiSqMiuXnIG4lhbQjKMV8whxih/LuUhwwU8E8ubpJZJW32ck9Q
/CkhbdrUznky3Q3Z4Byag9ywdWt+BNTrRSuSFy72Z6Em7/CMupHZ6DEQwG/ymh4AVPGB12JWt0uR
xyAaikLtVkxsW/AF7gQ8twBQ04szTOnpsrs7qsXEv88xRluo5qV/ZK+zdfkWFfwyfLV8av7PUnQ7
2dtnWkGkRYgshAF7NUVYHPQpL8VvkkMsuCbaRMZ7CGjuANTNbG5FTBBw3gABiAr3Ew+PCbKax7YF
4zIiIsnCE5Zl9N3T/oTOnA/+SCgr5idCIbBeO2SC2IuDgQiulYd2RR0ExxiyCtlkL1J77duURQWs
XQ6yxkezHFGSPHafKSuJuiNgVDlnvfWXh697xTsgk9N+wH/JCmMB0pOWS85bDhGHcxGnGcy9hlHN
hc5+H/Am9BCvrMUPkhDUIhJkL9iCOc8a5kiAgI2JZUZHKBTSwIVcbms+F1yb7mXpON9Pb8mJCnVg
U79Vf2xBbalAFmcpQpfQCwh4nThL2OVH9+jScfzpXgW1sBp/MLuXAsAipPEEnXoX++xjyMrzo3bH
c/w/gqAWNDSm7wimnwKaQf7GVHeaXE2GSW8B6WI25A6+58j3LdJ3MrxdAVusHp1pxMBSzvD4esJ5
u7hPa0lYZyIMyPd4ZMvoXs+5oBCQ8yiSDBiVnpMPahuXER62/gTiCAbqm8Kxm/QaG7+9I4rI1x7x
P5/8ubvSkSBdQDq7U9Zw9UHZL4oD3o13y8/0peUwe+GDzjwTLtNTwaZL2VfFF/B5VgJ/XB3wuw7A
DQrjUmZmiTqlWuENHZY7ObitX8SWlilhETSAR+v1dl4XWKHt5LsCn5YGbrPXVAsUGh4wO8rtQjAd
BFH3v94atzM+GIOCec14hi3JKmJ1wRBiLsxJXPnvW8y8ub2Fd6YMa9KJoBOSNCDhiwGF/4mtO0Zo
WPqszj6mQkwdoEAPtifU7bQMtjE/55J9WWOQCo8JayvJBx4exvpn8ntGT90BYoXFnSPM8TGNKZ1+
ihoDx84PxfeacTMupMhgB2aOyQiHQCH0YcJ84QhvXZ8QrhQuQB91+8UOHfXBNMnkQQCIiE0VFH+O
T9jFiGFgU+fw2jnIiiMtqbANma5kJAQYqAg/n7SmG+Q9HJISwyYKbPIzHYnM6NqBH4k/Dq04tR2J
YjC7ykhmfx24pUura8LbnMjy6MvIfXuAE5YKTcKY9YJR/BeESRj/kPYkxHKWnnXo2dGwnGNprIUa
4ibkfgMRLycDV1Kz5PqSgTzH9bBiYRxhkaTViK8jYdQlbDsw5zqJ89eTts3P7Ihbtw4JH3SQ8YRZ
UgJS/a2f/DIkMhqObp/oNLqQZIEnkU0AKxGQaxWkX/cU7osygrNBPIu1v27kpZwd8fiBm0c+HQ+Q
GTkWQVC7EIwTqsAwl2FFnUCSgGYhRrZTGl7p74KFmpi/caN7SAj/nruLyFQkgQzxBmzTBCMNweBU
Kds3JOJ4oPiSPd5wLAlt7AsK/AfdONc/jm5lrCwZaZJnfUubACxTOFMKJ1Cky03ByA36YUimUwBv
1oMkaw2Qc3k91dIW6kzdQ8dE7hZTzRK9wiCOWdQfbEdUxS8SkPhbvbrEg6Q/KbcPXKGK0/R1crjg
QRam4L0IFnt2GTW7eyhoqMLcj3nN2e6mp/HdAhTEcyCsII971ObHpEZTP1wP58bqYCEBZHZSeQMd
nATqIBxQbaly+HG9c0zxBvITXjvZN9XIfqlcYTZ7cIB6FhT32PvYv4ChCR34D6TCbr1bVKZTT1lS
KEPUJKTD6k94ju4zwxkBUbI+Fm1c5WhEuzL97m0axAyzQwrrBZIVxnMMCnLcTqg+mvnD46QZ9bC8
eTkoTNGfETH+BAnuUKRTQotjU4PYLE2r4AB15jjhJ7KhqoF3xCT/nTBSiutUpQU5ZlICJ104TNrf
6DitKr9eQ3fTLRhpoH3Ur5n8p6aU1Jx3c6qAKuhjex2d13rK7dD5NHoVfQxfjCrhGmGHXIgWGsBf
EGa4ioaYSuCntmvpth9OR2nPrXft2ZAGg/P4ioXUOStnVKkUtVf3kqgFDRtNxBslP3r/OW+d/uZE
rhd1J/aBuO4vlNEZ+g4l7Nen/AanWXJL8dLQX6sFMDOBcvrdY9j7y2BGpTwj2nhyRW7pbSbEe3B8
KSQoTszz0BYfWrz7AYL2BlBTmOw6WOyWBBQNuQpyxN+c3vpG2vSFXYbZd5TVlaRJgC4a8BDltmxW
s/JPI1pqdRdaBMyYoMnATSCIWkK1PBxTWgJtNm4zopEIK1+FyeDjlHCEXFkCqcs5TTbIlxp/Y5B/
G0u7h2GdVrcVgxlUIMS8Kl4ZYjzgPsc/mvY3upQKAOIJItzwSYSBNjAMTUQ54c0d8KcK+g+7im9S
cB+YFQdd/FjAi8Luy7klJmaTTAba0dGjSaGxoEdnal6ysjhvKQ8/tlSQV4wfamgE3CYs42OKf4oC
uWlYlC59C4SSqPKMraI7Kr62wXl+sPGdtL63AP/fQi2UZQdATlGLQdqiHPVNwiYvKZ/zz5Bd5gYH
5oaMYwy+N0H2KIGARYTXgL7ogl+CX4Gl5i2MEboOvKx7FsBlGXx2UvGccxx8MNWXYA6SESPQnWEK
m/yPWf+ESqG4R09HHAEDrhO2ks+CEiyxId1dPdFI7HiAKVbJ1e9SI+OfnNvO4GHpTrm9r6kXyV9A
F3xHU0d4CgZRPXPZbuibHzZCX1R9FLgseGbp3mHe5dRP1t8lvU5wVg0fU1pf2ja2SYCXm02ZpDgP
YhtekPcEgYZz5DuXMaWYwgIm4Jrqj36OVlv1O05Q3KDWnSeIf96heMVdWMErGFrsA7X4yg7NA700
a5hD5oP9MrbMEbMXJz5TwpPY+jCnHiMJgPuwmVyK4abyP17nn6adqeIEfQtRqjLBthoX/xb+R9Yf
p7ESZO/wGB89Y1ntULEGpavmuojD4u7BW0SC0i5RSHNH6FMN5w/YPyyLrzDr5UK/zI6AGNjzOq8d
I4yit9SnF+bPtLNb2CDDghKXWpwOfaIETV7G/YnKuzqwPIr7GtOaXvDZwMVsQkikqarD0gOJYU9r
GfW7WvBQ5PT0Jp8GAW0OQDz695a8y+J19A4QyVWrJrKiN8RLF7/DSDFjhhOBRNkHk+NI55HxO8c8
5+Gq0c3SFd+KnUwXWQVVrFI4H0ZvgIfH9GBXCQsftilO+tbyB+okWJrqP627IiRT19Ugb36Qe4dg
jVzpE6QoIntXZLn1FxC/6aMYKlAg5xfcMrrgPQIbm7D2aGaUpwOT8ohJwtNR/04/GiRtiVjm4AoP
dVD83ujLIiBTz51/DNqU88XjnCOuALQMiU6obGD2w0xpR28UwnlGOiaFFZQWkHG0Mj+i+EgyW8En
17ZdqjTp3b+uoayGXKusmT4GHX8wqTjY+PxdjgbGWrcOB5yGD/UFV5xhSgpQDlOCPwBhnvgVATtA
zEEBF9MkaXxzaAZwaCyDxL8U3kwiZokwC4OTfx0zpM7hFhX9jKRzPtsbsAReLjFA/Q95zyIO3r1C
/gJDIKnRFZZDtOo0JxfoQxTF9tBRk9Iv4xbKogu99QERlX0GQPyMACkGDGADvdA4XO/mD/PZpTIS
IBftgU/T8yFXmp3dt4d/d6crdC7W9DwX66ARWnXzyqNi/mKMsB9AkMoyVz2V3IMOF9f/Nlk5OfZp
w3Qfo6gVQx2+KItQs3sj1SMZAaKWo+fnf8Fypwno3zDphAM0PGPBfWNGfU7P6XFS4mALrhOy9CXh
xT7CW8XqXHGe4xjEz7T/TWyVYACAQjMMY+1kQxyll7qw0NFG9QN432M+FiOPN04MPsC2o88vfo8Q
NMnveSwUAKxhwWhvISj63LE4Ubh69EGdgdG1hz2go00OSNl5vCsZBSz+bw6c9oCVJxdd0QmO33FC
zcHf4ZN7dKZUIuoCa344Yo8dw5e3ZONqBLrjXGYRQ5OKkn3Vp1hEJ4mxCF4zkNxZk0MT+TkxrBin
3rAKwUc/rggmY9mGb4pbggUeT1fpu7Js31GgXWwcTH74CjU+kMkH///WftUOvTKCDmxx7kxZe2Nc
bDC5N7aCG3Z1OQR/S9rXb98D3KTwU22G2/HlR3veElPb/+PkYYlSLMpOfyv3rPru4N8tu0yCa5dz
y5bInyA7HFsQgn53/QRrJfxwHECh6I6x7480AzGh4L7EoYSjNeASnWyYj/rN/I482qO2nKsHl3fN
FE2ffvnOG9BYYPeKmnHgoGuhTurDZP/YG6k4M1Kf6wXwyMXB6p9ZOYren4Nk5QnBcEqSGvIDSMPw
XfyjT7+oYYa2eq0q+MMZ3EFH+IFhgc/yByuwmFmNDBuNrtfjrwYCH25q6IqEbcI3FpgX8zvdVTEB
e0ZqqrAAmSWK190bC6xTJcHIQ6ZhUepwH4S3BsvpCyjqsOB0+lrLzupELsrQobyDegIbkzFgxYhR
3GmMCbPGmqZfmHz3uZD9QZ69h734EUCwJYoXxSDoNrgRaiqEbnOaF3xSYnaJzqyq59X7z4Jzng2z
ZagbUrGwDwaehuCmF+hTwbZGs8e/4axAmuqqzhNiWr9o8DQU3GhayzVYFrlOzFer2mEw3zeXd2tK
4icmUVDAUMEJitbta274GAtca61hzr8oF2CW1sBGQgcgwdwpOwF2DUN1b4z0vApgwwJqg9nSEjWO
7KFrzrrZbwSzGkLZAPMQoTf/mFNpf8nq9LsXNw0cYCpVC2Yi+Rf26jSiHtm10WWNVTOiHwblGtcm
tHDOoyXjAtox+CYkjRjOnvRkmIO6R2o9DQ3cJcGQvyGokPLvngccN1Z6Gk95yUfqOlpRofdtbUAY
rp168bCyxhnsSUdPhbx0kMGSQWpPWLl921wjyOt0nd7mOtpxxAfWK8DPFy0xKltGU9j7GB7Wl/Ba
fuMWVxqLFZ8xIrnT375znhMACtsXKIwUxysev1eYD+Spih2PK5QLMTpvMoCc7PB3hjKHIzKfrXWv
BDMCjQHqUNXZH1hPzkqJWKrQDb/OA+RGxSp5r+GdmdOsx4otjIVb+uwWFO44OWhiBImC29wLMhHT
yFyLpaQr0KRDKpICgUPg2SVGLlxjAlNiG/8Tm5cjWgAQi/kvU4vj9O2fIzUHoLauOaJLF/R6NMDy
9OEyEZhe5m3+oSvSw6e1fbtlfghaBqBygm3ysktZ/9Dk4BmLENnS+ZnoSByuEwsACWPApEZrCsGk
S0/xwBt6N3tfTgGV1D0XJi4SGE0MJp8Q7yU4PWhmYXaeV+1iNX66aDtZBPzYU3BdfffIWcBze3wq
2qIJkTvO5rOEAYAJq+5sTI/ddsPr88fXwNqBH4dTpmBQrQ6YAaMqrAv+qFXNH44w6/6ZY8XWPRg1
JTyN9+yW3ZaYoAiY6+oZUUWgghQx7E1PgRy+Jg8CrihpB8xxcXNEhV3R4fN4vTJROMLHfVfElLZ8
NJWvvpEjaCRmoRGpIeX4/mx6tuLjDZow4bT30xBXGsxWmS5z8XychITKCRJGgHh4+Ue7xttW+G5c
Q6wCqFcBrcgKQo1H8QpEHZZmKM9YEjC0nAcVsvuNdXMLrodPNr7HW0LbLMaWvGw0JpzvgolAT/9y
+I+EfWjr9WlzsLViGNnbc/lNaw8UNH2axPqd0g5mc8OXkxD4ky/PfTXAPmjPjSVtFriPx4ypEC94
EPWZww25BRUuQv72DM4ZNroOfQycI9mFUZ48R3SvIh0EzevmGQ82tPk1/owYASt7khM+bOeHdedA
InBu9WFpR1ijON9AZwovZ4xQPtbdZtAmcEasIVa4Hb7dwZbHx/LA4GomjzBBEcY+Cc8zUNw9Msvn
BpoG5mVP+2JGzKq4iuXFm2NJhOuUXplHf8MRrI/WiqJy1yyhT/5MO69RWtrKK8r9+ocozsPDXsJK
NOc94BZ+ZI6ADHZ8nh6wiDi1WNZFFzholnDgh5nPpY4G5xD1yfu+kGBVRj3ouRa74AA3/hNJ9OMG
IRD8rFCjn8Mh2cSHyKSjTD/bweoOhEkWawPBRRxUiBRY/h//5u/1BgFEPf0nR/F8H0uFIZQvFStl
77QF9EQQ7opJXYuQ/jhqfZjaWPQjHYMkOgyd6ZXKDqTb1xYoB1b3HJdxEBEGVDZJuvCKZWw6pyCf
xDHjFpXhVmrGS7hy+HOjUOYSObl1gikLztEcCaBjfCzKGawrDnzEJhNO8jgI4kDsk9a2eUEKfdgQ
89qnO6ThrwP+WfK32pzc9Tlq7oqjjOOfwJJpa6uw/nprKNhud7R0HK46UpM4tsQrhxUxNJIP266y
H3gm9l1SfeTFb6aypLKHd0yk3d0v0RH9Vk0gH6jYvuvz+GDhnkEYKxqSAifV0WOt3OwXI4ulUVov
5AxDPnTPU2nJ0K2acEDkwOKcZOZIlA+iELhxnrKlbSNs3gbMP94s+Be06JRLyoTrqZ2fRjeQf+Qm
/MQKlBKKZ/gbi8FQdk3lPeDgkXgDpqegD60/P6G0oNVEi8CgygNSPUxBeU8QgxqP4+m4rJbXoh0P
dzW9Hw3uEQK1xMg9UEHBZUEFqCYULi5QbwSltw4N/4bjm/ANgVnu8d5gG8yu6SsrAbixyukMR7Ci
FYfwahJHH8irf8H37xmCjSO/6BtYtQNvc3QL/q/gIaZzCltkj5CjvuHAk7D5w84NCieEhDrtLTSu
pKsvnNtlIUx0S78d9bEZ08MSdRDaV9I1js77T9DY8X9WHJ54h2+z7GCo4hqJqHQF5L7GQA7oDSf9
8AZ0yyZxla9pXVNl0V88Ju/i9BFXhzLHDejBDApSY4MJCxFK5AHAD72NQsuafmCBoYPGrwIRu24P
0ZCsjpNmzx3gk6PhSQmZ4wgT9te08a5kXl5Y6sh+QpXyx4KJ9Qge5FmL3PNpTaLB07TmgJsEz/hH
QGJUMe6VSSOxACmWIV/Eeni08xjfCUz9Z9LHvqwuuIUfVtPyW9CKX4sm1W8WgbYuYyLiDmzUAm8U
MpeYh8Vr+tFyjd7FNa3TliSq+Eh6szZHwWN3lIkNAzLR1xBG127rGdqicvzAeQVqOfBWQKMPnVS0
k5SH2uaQDv/wrpSmQK694Mp4IL/AueBEiX4LADKvhq0OJxdKyze4r+lNz2ugGOZc4JtYug5YzuYb
DdVfN0es/ePxygtOuDLDnpQRLVMBB1gMGS3V8UjlenhbwtDHsTXmEgbFkWFJi2/AOHMIse7f/0EU
ggRkMINnTv12v5dpyZyueE5GC+PiVC+xeaEOKGSW2wQe0wS6g9EPDvUIJ08uiR4rs0QrZ91wXpZH
ZB9BxBtxMXb2ESkvJvfFK+9wD60zQnG4MKDj4bxQMRUCgVoBRMqQhq8eBsIDohhxfSdJjKFBroqB
nOibib9xPlP44f59gr1wcWu4U/hB7Qw7YnqetcuN0Pf6+3YPG1CE59zMBXR1jxEOAnwC7144VQ/G
rxZXrYGLYiunDRG3i3vy3xNtL2MWTtWRfTphOSszc/d/6ZHGpAmGLiNL3XeR6Dj3NYdrxMyeALAB
jsP38R1N+d1Xkz4sH2M8nEqIA2AnMUG9BgYJJDVmQZXJb5Tjq6v7UN5BBx/hyemYU57Hr93dBdQW
DQ3tM+8V8IlnaNNKI7alt/Whwarx668LauCor1/lA/+UM//3cWfa0cAQj8ZnonVNmjF/VmZwCO16
fPw5mHO5N/oPZsIxAmH/vLnkYHKix8Hx7u/s9qHQvuPb6jD5OUN3uAZa+P3xa4ROvxbuzfft569i
3rvqzfglg4g/8B6fhcMGKPcjOTrXreBC6XOW3XeuLC/Tb2d/wYvoU+kNatOtYehBVvSEuCv90Afx
tCIY6BaN1827gwJq8Xn9XrODBSAOTWc4q7jQINL70pqMtNef8TCLxtoIXfZ7hsQaHRKFVYHtIkXv
d7r6LEBPH1hzwkLE0/pt3xpPWAagpqHpHHKbOXA7GXDCLr84VHie7j5AfYkQLZpAW72setQH8sWE
gGZTcDPxYKb/Cm/WhsRXytQ5VBIn+Bu6zFC8gtsK/a2Fp/rk4+IBxLClF+FewwUjQQF8eBl61fTq
3JPbktt/x+Oa9O3PZuDxich8NJlBMAO32T1EfD2sokA+z43NhYq9kFlAaI+lHZ3R3eO2oLimmp6s
3k6sRHe+fWluwGJ3WuySCWITCtH0TEiZMWgWd8BnoT2gy9KbU0UIwD2oJtBtfpuf3aIop8a3pGwl
hwPn63MznuA/oHGCi6xC+GjM+arvh8uXK0GHjwEdvN7bxigc7vQABeaZlLCfLeobEuH9G2bwdBGD
O8jSbwwo20dae56mK6bHiunhUGQ+8zp3SMVQU1z0HTmktaPeKAufYeiBoOsL+Q7XlTEaEiXI/D/g
ChXIDfAYZACnZ7XeAldb+hBEDkhcFTd0QgSK+IRGNIHxnBkWpIM5dC1r/vbnK2NuzGGNiGlfY2kI
g/A7KnSu3Lf35k4GPZdYldaR6bmwyT1xQJypfY8RGI3wTQwPgZZqDlqZhvJn/WUkxrNZX8OnJ2WP
Nf8140rGlhpzo5+ZJ72/A0zivwtOg4yW2G4iwfGFgCUe+jnj2wMzG6YkD5z1eZfn/A1lEOgALInJ
2jfs4/1wCbVnUmtuy4f+eBpU74Gj0PaQIjE0+7qPnLQkxAFe7M82lJkwGma49gngNdg6a4niFdNa
tirq/xuG2ccCDKszuwn+uVxEckglSR53fwE+oTEvOyBBRWyK58lD5AYKuTtxXt6D74WQCN78UOx/
I7vs2NNnxJsTKT3mEIsdOHmD4iH5newYYOUj9ohAfyci1u+4egY9TIWzentCjnmCmnxLlT2RyHgh
4rPAkXVKXoiqQKKIZ4QEjCov+WHy/B09t20qMbRNJPr63fFPt3TQvu9IvPkm4iQafXZV3g9KBhq4
EDio8WCxYLDOfj1ZEIyy87xKEIiIgYedrdADMG+qN4ztLcQIYiJ7cKUaExJuOwO88Uu/WS6Yf7CL
OUBZ5JnEqOQsDqOxQXOLBcog5X7mVuYzQV+k6AAzZn5o7TgebdxiM/A4qRAcFyUE62EHCp8l8bGa
Nf8jI6XH7r2GbY2jfhVi6jJqaC0hb9tKNkzFFxH+mpM3TgpLZckv6qGE4VTyznMoln02kOJP+ca8
w0AMHuXwwcRuJQIrNdqTU7Dao5aZACe63zm0Ryynu/ACXL2pi2avrmA2MSL+E9SjY2CMDh3ZXjCb
sJyhbBkfXdYmSQVCdyTFsgRJqktIN8B9FQfH03z/DpeYJul3k3DgDBLKTmMwzIwJqgq3o5Nx7HBE
f+J2jrFtcdresV19jIgvWULeGkMlou5gE+JyqAfjvulj+LSEanB0V1UA2gpXNu0Ya53NsEx9Jg48
WXQkpZUZxHmzQzjlOhxZpDX8JmTEieTAwPSe5uqQcrIO4MNUJAJ6D/OvCRCe8N+NYLhbE/WfBLfy
1h/AdFhpCRFk7mOsuc8C2aZ7MONK2H1eWAMSrXMDmjQ9i1Nw+plWzmb+i997Mdn+TB4T7uK0NO87
2gP/Bw7M+XtkRke1h/Pv7rBjXk0TBV2mNvfANhzVxigbFrxCk5zvFW0x60vkKVTccfP9KwrPWAje
GVAbafxFOaOyIqpwmMKB51ieMyYkMQmZm7sUyqXa5fX//oHtJB0jn9icXXX9z7+Vog1VOzQ0nsj9
T/OxjM1R+bHqmS24yOTpp1se6lwKXwSgx9M9yfRMZgm9zRRPY5AokCxhqQmc5nDJkJAFYjc3IHyz
a7Z4F4L0wqV4/uk7A9KQpZC1qJhoiauX3YtvY8cpCswD6IJX6s8+MdKtgxYcMoRToNonCRtJjFR5
B/VIAtSggAKgL77rHtDg7pQ0PrzZ61zZdh4p7YDweBPSd9pHgY2DQqWZivsQ+nCf+SP1w4v4JXo1
5zsI7xh/FgpDA54WzgKi6WFmSdLRnK3CkotDFcjyE/n8dEZ74MHk3OrmYKKba244Ygy1gL7QY2qD
AqtietYLxCiF24KCpGRghPgY7MXrR7giLS/ChCATQ4/gifAMfl5WIrPruf24H5/zVQaplOMhNnya
X1ccy8CRWBG5olwphP6GWQQ2OZfkNFWWQqjFoLaAT2bh80fxK2IC8VUDFm3X2FsQ63J2pnNAUMqn
dTNdQtMj4xTAHBjYGhLTZLuE3OhQ5UhsooBEbyTUYQSbS7g2H0jjYoAMXgykssQ1O7on71RoJ5fg
DvyoV77bAMnDthhYS448fsCDAhuvRKHmYA6gZGDNx9Hq54bcfmfLkWaIA5ke4juqBlib1FZOgYmt
FauMCoVoGk4N74RWgXgCen8ExUGTYgmVQL0DDuGc0YG0qhVLgJPDYOcuhGfvYDIGiT9hmNYyed6U
26+1OtpTRt18PN1Le/MVSjTAyE8U3p2U4UrtyFsE0WCuyyvPq0K2SU1vpA8cxYkX26WcLx6qtjIu
XSL0uLlfa5YzF3XJjoXXgxMH8R32XaxtHDM8sYCoIB1e+MPe3QFZKdwRrsG3f7mAtVduqtFpzE42
7GFRJdnVHINkjg2+uKUvUbqnIV4NjQV8zi8CKCJvrWI0Vo5emFtVDkwfvMF7HETQqvIdNSMdeety
qrDB402JdpFU+pOdfuzUfzKt4jgagiOS+AyniziysF+0xG2dsuke2MwGfTz7dXGjkBMbwMDea3lx
IQX0g++cERNRrRcrE+4Z152w4MOF0XLofhmmj77m8mRPocUcXQ4cOJXQNP051xa3aNG6HOV4e2Mc
woe4AQl/MRx/WqzEQrZkT1ShsOjgMyqRvOt2DsYF+BzYAcI0mduPWESMqFBxwG3Hfp7zjFuYv0VM
7v6xhYfW6jc/5BjgwhtAR39k3HuNKjP5hfCjsNyOhoKzqnFj9M0UU5+5bH29acNVwaDyHRH/63XM
5xmV0ZPT7S4ggmbM1EcCnVnSelTYGarW8ko9+DXBbDCw5cmJYEKGD/82xNME3sXPFj9paKpQrhEn
8E8ZXkncbJ2567iPxGbSC3gbmDw3LASpINTDXjm2Cn+Liye7gFYnNLHugWDvnbERmFeNxwrQUsSZ
Hrc4Un74uaB6b/PpNCaiq0zjm4GcxN5amd5yXC841q/guybOwuAVSFEoIMSBv5GtmCVr/wheQ62/
bua7S6BsHjF7g44CFHg4q3Oh8DXMLACqXkLw8zSaBzSZokYGUiSWMmGsAPk4BmDj24ghF0NhM93j
VRxerPnSo63ekejGvKI/llal7zhXrsqTyxSG4Xkxf0Mw+FH3NpDg+HZmH2goxKKeN8dc6SnoVUzq
yT6didtRDGbuCCOCE9QjpDZwtpZAM7a2qVNRjXNjTipr+vz7ThHzRwMbRIAazr3bGDIARwMFkPhl
cHT1XF781VGQy+NSIGTFBHu9QkxDWZHwZnNxbW3fi9PqRTyw8I7bfzcAGhwcngFYL2x4b/NDiLMm
mquAE4w5xneG6ZJYoYhU2G4ucwIAaG7BxXngvPG46hOpA2DJEh5sb84d8T9Oy9WoZE+b1D0MT0kE
I1wF8zARovVjItDOhas8ZNsBwWLNosElB1ABNU9L18OkSuQ34tQ2JcYr5cYCciZNkrgGncFYtab6
4qt2lICM0U8w07CVFcdUlf4TQ2Fwz9u7TDRA22HW8qTriLYPkm8Hd5utOsFyADiIsUffSzrgSv8w
IY8ygFiJKT6lPDjnPbmGX574i2gCDlnqF9GdAaEGtGqH/AQILIwgfqRvfXyi3GaoKXpwrVCEJifn
5PdnRx8X0cD4u8aANa/9x8KOpW8fctprh8OUg4sgVnPM5KebPTLKg5wbnLP+HOwf+C6f8bvlF8/P
4lE6sD4nBwsPqv9IYiLWmNQsc4tcwcXwKO/3mN8I8mziEtQMvDki/wSbwDuLb294VdHjVf2clnhr
ejN1dMBNSR6BWTNo6yewZUGynd/24aJLdBbi01KUUQhA6qqzz+w1A5IKfj75nngGUPvyOb+2Tt32
saItjAuyoKTFZfUl6hnQ5Mb8UXZJL8+JYE9uHHJDvlY5LWHfoeVULD1q4s/sjXQLfQBK5idzx1Xr
vCcg9mPIorftb2JEZwIHodGerYgp/aLB+dH5mIvWQQEWljlyleAS/uOK4jZjIcM0MfiEZgn3lf8P
HzvOhtaMfjNecZ3BiIi/PIJyT1aisIom7BKrSj5mhAqVAZv/GQPtIJpu3O/kG8tQGmTCbGZ7vOOi
c7iHi+t8ZsSgmHhWsKhlLJePLmO1lTQGgyNnTCPlRYN/HXeTW3F14QJyrL2E/Q16ykv0cqACso1A
snFFIHeXaZUwqXwHvf09u054Ob72Yq71xOQDdCJuAB2JZrNeI3YdXwj2+eq5/AbNmBg25M+XFAdE
xnDnYHv2tl8wMvHSX3gTY+Dz3facyudnisFTz2vomvH24i8M8KzHki5a3l2tmeIhIaQQ1jHZgPvM
YTQA3H+vplt102KzOT74qDQBjWhJ2Mcoa5diWR+w/BsumHXlBiR6zqjFHyDcO9YQJnbby9oonkxO
OFEwBr5TiNwI9vkfSfe1nFiyRAH0i4jAm1fg4L0Rkl4IIYP3nq+fVT0R1/aoJQF1sjJ3brMiBl6q
MU8eJ5vozshm/4GLjDt2lGH/fg81JvJfm9rGYjfjA7q1nn+Hltjez6fd2L991qVypyer3N8WoM56
4jv7mfwfRZiis1wqaM29NdZTLznAvD5S7MCuU3+vqIHONJYy4/ti7JfeVg1rgkIdVFGxIDy0N6X3
vBB6D8tfEoWM/RG6kPkTzzCaO8h7K95bf6Okb3mnzOEGMxvtUra6G229pFI/h6+C2fKU3ZQOm7xK
vvS3VpO/4t64f2cnrGHL7/MBPyJ/hB3ZokAvUb6H4LvO6Zv3mXc43bg4Xo+PnXcizZ5fs+adyFQy
lHXWowIF1MWcNf5kO4t3mk1cBXOzlQMeFZJYNZMpnXMh37al3Zx27jMPRZQ6ohh77eX+G4NtKG77
1OcHQkuaCIa9hZH7hu1vc23fB91hLLb6VazmV3LtVcwPfTq5019QZPnUP42tXa77+gVenmvEGCjp
kJ7Vab6yuMNSustDWSBIDNcr246bFnnU00aBWuf1fCJCMJ+na7d8NBeDR0ntmhLokalu/tn+TF9l
Vj/re/A5Y8WWLL2kbMyDlDLYn2EJiDy/iogs8UV7DvdkirA3jCg3Sba0EAWKG3DAeDm1c8/gnHR1
m1gXfGY8eJV4Xf2ZBEiZkbqeFHG7eHr70nMwDrm3Vk0+vVi3PzmPQz+Q9xDGaYoL1QKdoH04vZ1F
dVocjvWTtnf3N60sZnhHcxPYYigWu5SYrM1kgYzB0otbYiBl+PdHfqSbRZcM3aWlCz3DeAcdmXQO
47mkl/6PSBZHIu8pJ0IoQw++fJsStbGuat9zW5WG6EjXmivUlbovvh1cjrnycrhrI3mgHp58Nrbc
pZ1KUc5x9ZPBUJcLMsoOMj3LpA0tDlfFqYYv1G8DhBNTGAH3F+NUbz/LuMte5azTF+8jARDeJOq5
8uvj5P7aEuRGT9vDWPXgEM9OxB1CUJ+17LFyXdXwA6681acRmXioMyti8M3UqthJrDx2lXiukru0
r4WyIF3lUBO5rW9j73suTNm3c274VJs/ns/yKYufWT4eotStn/IkuPlxSj8k4Op7z/xE7vUtz85E
JT+gIWg8GJEtm9t4ZJOejtYRMtbsYGfiHqje91K2KufZHDvn3oUnd9yzx56ql+JwyyjQEMc/SRTQ
rXPqTE/lmDjDa4PcIP0defOfoxDv/mjnZTdjwdMzIyasxs9afoIPrtWz4GrEg9h1A7tZAGHW9Yzt
IW6mbtQCsnsBz+K5GCo2xU5IYl/55JTl8hvGvnylc/5f3Gt539wR4RVTX5sBiyXR3vmXHxBi/Ajx
faIoFE7n2+N7Vz+YN4o/Yqmr0CzoAX/WgTMepFEH8VbfU4l1bpdL6YJ6aErL8z0x1WcatupmJqgu
wcblc9V/yqVJRpd2FQLM/AYWAp0eJCLmCcHT+VE9j5jWY+eo0WdGHL9fv7hYtnHTruugnwoL8Wsx
/ckGSntvQ7gdMR5rMb5wYwBL/nb8GlwWPiZz5LE51QU/xhQqQqQOff5SkgX1u3dLg20jwze6HPKj
N/2NLBotrs9s0Wc1BBT4RlosfUtiZXO7+npFifZU9JUl5urrWVZwGuEzEQZby4z2s7l8ADQYxanM
pflaif/E2oUq0ytv4sa3PFVvr+L848g1dcudyb5Xk7zsajcxWpJOvpBrZCYn63v9tWpxvyr2L27j
KxW3HTHSuolw88vUoosEwkKYUqD3qsSkxs1lZTV+VrW/BCuFW1lioweVxIUjy/Yt+/lwWZ7qq1Fh
GKfq0T3/rMaZn0yv8HEcnYQZC4vwkf98bemi4pOMQVrO+rprbfziPpijfnH3eGpBBMxQN7Vl+SeL
n2GDfnm71sMlgfYWbvKo+aikNOc/l2C58XX9tys3b/OvlriVKj4bT23i/UclrcSCbCrzMZ4bkGKk
WIa+peVcLxciCxIdQvkgdg8T2qZ2tSzH3io27v6SuzxphmOD1DAGveh8pt3fY4NWorjuzT8ug5hm
IlZXDIL5+rYc+vWz4AoAHcoidJ3v0NRHGigf+3KKTP6h2B+7B/h+cXJotrbfF0Aq0DRudTtYeo6+
KeUNQnFfkKvef1YRd3Z8DJhkw8tx366lG+07u3IyOrWwzM2fKI2f59K7RSgKrGt+1dtbPqHYYDZW
0uqQUEs+0b3Texn46DVUCqw7yi9xY6vOiuKbqflFQX1kjQOahan8lAJwp39593Qa14N/v0q4/Pv5
mD+aYchXoVN1vhq6dYdSFAAo5t4iku4io+lGNfijVCNAD6/aa3YJdrwWUJE7K/3OeBc8cWgjC/Ag
P4VwBsN8GqS2KrpvQzEhZCzPP1en6oIjn5141ebLhRQqzW7w2pUZ11vzTIcL5AggRKaRrYyNQB5S
hKlII7hoHZD++o4XCYG0nyu4U42SUEwnEreufdW60gBlkG1+yeZyrUQ3J5zpjUC8frdgy3pVIeZ6
H52Jih46/Mz71Rq5Bid+P/mp33OWvdf6fRgApj7leflgkOXyFqjIToGAxspBjRBg3di9m3VaCN+V
r/VCTUsojMuueI6qvY+usXEbHIqp9hK9zHlze+ol6wHSKDBLWTcWFehISZROE0n6ToC76Rxb/y/o
8oNDW7Rdaf6X74uzKvVBq+H6zeje7naE2wqJ/3NmZIL6ZjphKyfTooncXUFenLZTlkbcSbqbUfYr
qWrj1JVsyk9bzdqq/gPKkQwdhiOBU39ZjZE9uVv2DtXajXVFeR4x1e1sh3ooigBQsYhUz+lPsOwJ
mylk9Aw+KhV9+MFAiXK8E6vdBM1atjN+oUCs/4EgGQBV8i070kvj3xhqOA3jBmr0tL8b6Q/tEIrX
0vvbe2JohHawU6Zrh1U+d9DQnpsrfUiPcrwd4IBA/52PmQkHi1JvlQLaTTt1gZSXuhdBZHGxVvOK
+zMK09Phd1UVSFA/fqGgDdPVh1GNGVd7W8tzC/FgHmeJnum5Q6W06d1IWdTCGmbew1jVu6Gg8tfd
l6/pUr6565OxB9mj5FhPpCy+Ar2mA0Aiuey64VqclSAl4lg7+6bbO4SazN/Xw/Uw66Gf7Fn1pUAg
saxJJVdd1gHWxLndGFdUAQed/Wjew0uZelHLVVG8ia5zPSSoLOOuuWrnQ3Lcfm4UHxwn19nCXuUM
jEV0Aa604q3DV6bElNBzdkZKf4Q4xLW5NEvHF8hgIZbuCm5oXT7AupIx+O22T0I7slG8env3OPDE
DAlJyiwJZqyZ+piXr1hsXYSepcRVQvR+GpoMAQIsRGc77msr+W2DyHHcwjAewPZzBWEZDuWLUvS2
1eVwzm2zuOjQQeQTzCnS5SXxie0YnwEO3LUHr45YdXIsnavzvg2qdtYCGIQXFmj5D/AWJicceVo7
EedP5hzrYv2Q3xI3J6cHm9+5+SzDiHsqkDo1ONToW6wbdiODdQ0s0Yy5BJgmwEY7rO0iq/FIhJgV
AXPx6FAlFF21IaX/0LNrLQnwadLjFn74bRZ6qhdZ+A9D6O4qutcD/WcTi5IEOMinnr+fEyBvCzAj
45qKBNC3rRtsCRhKVA8VBl7V33xx/ZMvTjgL93/JInXZx9JVov3PnYZhaucdJXDDYDsKBqZ9hWUU
jjmNTjlZOQxwefmM/xG1mGyoyEMk5vHjVGWtbUdSaBzxop51t92GQXZWI7jpLL5y7aU9Ku+Jmc9s
oBp451zPtkt/msMrskoayNtJ9Cnhv1Os6ygjC1EwIkoO75WNWI3cJ/C1D4aGcFkNdZhgcJyupwN+
fwe/wughz9FGaFu+S40uWlKH1rtEYe+EyzTL1nDOGyFGkoNomTU3AsNTS9pLDy2RiVIQYUHZcorC
L7qqXG03qu7hcOlY7GdrjRyZKB8dvdjbyyTtu1skNO6TQgozeeuEwXolOP5YefQXNgu/jvS8HIzP
XWI5a59KfCSfZoXOZITU+PbzA0kIbQ1IlbMLCqiLznZ/EC7CXHG1K33Oa0u1MimpMU+cASpakrwu
qn2IQj3ZSXQf32kM6nS1YF9CaBkVhjxFYZCXOttJT5FMJeYMt3OJU6IAOhjxqrwTa/4oc/3tPUww
ZaErH9s3PYx7ANkc+wDz5m31c/SwltTK0q1ckOoa9TN68zlO5Xj3y7DbPoDhEnTyqkkIarYYaw2O
ZOxmnm7xbEeqWpU2s3qXojCI42UVpyx3x/OG/WI7by2eqoiJX9awhDIOxTBVvr7dfNc7+9IjSO0x
ukKoq/k+gWLnxsHTj3kVPwvGrOatp8lthCVRapIon5ha99Y1iZW6X19zEwp57xhJlZ4+1V3H4G5C
GUHlIpZQMzDpL1+26MKMtH14z4xo5Hvx2ap9rD2ry7e5dhGYwE0aiTzelLFzAlJQXF0jhrw7ArV8
JSYx0/AkyQdvVpBmyJcSD1Xfz6TQZkYhXLimQdJo5T7eZ0pHiVUf74bSefx5nm3zKCgrFM8zIhmL
d7eEB+LBw/vSjb8G+3R9f6tM2a/uBzqkuCiudM3AkAC0povr9/TkYZ74deLMk2MGQsdEtHyVt3a4
uDq/2dmpEWsIdTr+7M7u583byy2OW6ExVAXOYjzdtWJ4r02eub/XrlJ6Hr58aQPHg3BT13p/L/QN
IKlYRDFmgW/Kq9vaTrvz0Waw0msiXJezk8AajtIg7kfVGN7XhzQfUf57bZc0OiCpaFB79rOXL7fH
vZ5MFm9fJxYH83e3wjSSdzhjGtpPz+7djX6ga03WXS6itQur73u83hbNTHgyvZb1aDG4i6pNN110
t+oDoNfpJJYIBMisxASD1yY6WlskREJlbMkGry98Vmb93ZsqAbt4thr7Dz71cp0kc1Ue5tWwN4Cc
P9yJKK7eYD3zoR/4AkFq8uik2XT3r73hosGBsLTsmUe1LEEeMTUL2WQnqrc/yvPyeTQFvgmcqy1a
J+QVlYDIyv46D3O7tzZEHNPBfMhOrD71idvNIM64s3M9xsSeZQeOvcRRyoZhFwCu2jPVD44Kklq7
KFnRq5vub1WCeRM/6Fl6DwzpB4UFn4VU3eWZ6IkknNGLDSS+md3ONS3pq7dvHtGzYOq2YZ5fPs/j
ZDNZQ4Y9oHOvakld8aZNX1g9iKA3d9aMfXtRQaQTzWOw+D/CjQs/sRaXjkqcNeOtHIuVl7PCz5NH
jpG8C6Wa/5xM/NauzVhrYU9RSk++TD2nWVpQLdEkxKsdqjCaVf85yc5WkYHRHsCEQgl4w6d9Tgq9
jNTLfwuJyqkNgdoK5JpMM9WrIsRZc1d09LMAg9rCDqyKuUT+4ogV/LY/Tmasf3nDxiiFpKN4JRFd
h9OZ2QF1N95aNB07u6ee81Xka8c+0m7s1r+N577zB8RuyAYjbE0C2yrXDd4Sm2pSI+stCtPUppNi
aCL97d+qqPb4yA5oeax4NtUDMhXcEX8Ck8RDvBt7Q84z9AuU/uStvL5oJYkebJXYYb+FYW8dtvdj
2v+3FeNrGQYD7caT1iD9/bSnntzLnbTVfVAliQcbx2tsuH+11lvOHPqff0Hmm3EAlg71bq5Q3I0u
Zc61VpO5xrx3Z5H95OC9q54nKV43+86tlzVyVuSbe/8d+lgdk13R7a1+JcfqLsChy2/R66WMp1JX
nYoWtc0g3VpxjfZUXKETcJz1aN9i/jizIN/UCoHe/5wNSdoDt3cSkoGXzO6b5qvkd9yfH8dJ5sBl
FL9jLw7bC93A/MpTS5t64WYSVnFhA5TqKaSFn/BMWowNdl+bTswD9r7LFjP3cq5/rey/k91p5VZD
KdKUUsUgSb9la4+xQF5wsDsmiv3YFzXWb+e/RR2nyjzlMWpy0iuJMOnlGnehJVH8/SUzx2NMFkUZ
8FWopr9ji1LyfY6RrXvYjo/APJJaXieiBtKV11/ahMmgTmMRJGe76mPMfXm26l8+3fRI9Hbf91nO
lTuJ1xLte/c4yvNvObIRS1Uw8Y2WuegwCcJeag1mUUzbLSbrV9f4xS57As+NNpNCdJmxEEx/fNvI
R8t3uo7QyAPqluwpo9/YW/JSSgyo8Bf22MbTeAUMu8R+IesI2vPLOFkHEyxoxh8lfKvC36vUS1lE
g9xJadBgrZhFJFCD3IdHIqijHIe8OCg/J9djMSTkPsDjgE/f7dQITNYTltWqsbOSgy8Y6B5FnOIl
KkQQH4IIFkWcSZ5vdVUg7EqsgBrvey9uOiDVLKUa+S7BLgUkRo7lvcvKVbYe2kxYmRobz35Vwy/I
zniwLlSUnXxUaC3q8w6tYHUzHrt/XAS93Vi0Ri94ZIbca7mn1sHTVpAOyAB790u4n39N81zRIa+9
rSYVYzvCT+N7VmjfK6tO524Y9pehtBEl2yT28VSEEm8MUcpZQQp29khXtecCSicmIEwXlpx+KR8t
665wY1B6NZUI8L6t4AQgeLVrJttINxMPA79DfbXa97CDklPd7Z9Vguec+qqIIAqeCLKUWmZsdTaJ
xCSaXnWD4a95vL2wzdtRzc1OspWkDycIdnBkAEEh0HX1aavbEDto5fHP4Jl8vCkZCXFvV0NqWCF2
yUYXVz9mHmNvVKXRn4K58zq6e31aZOC21tlzoHJtXVEFF90NivgOsFVRDVXMDLZVCA/i8jl6tReb
yIuhL9h9Jmcq7wE2d+56PqvJ9tX+NISiBEkEb3b6OSQhL5soJIjp8hXzGNwg3RX/NEKQJf7mAyGg
qDzv/6YZx0yHOSSLLJtAZKsqnVHrQf6wx+6Gz44BqpXgnC80ccDav32fbMbhY63zR1y1DR1MtZbV
Q7MK/2ern5aQIQLhOiHk2Ni3llI4zbNisrOvsQ5eufD0Op1jJT4ROoadxzWjlyVgHT+buY/LeDrb
+QnOTliHWnQEW6fAQ5E0QylSqDz0pUqiJTiXm335oKFjE7Mvc+TWtxugY2zZWNXMf6/GcrkRA9YH
VAflrOAKhgoe1cJgyzkmhtRh41E6NSdKy9R8uLH+9yGHZT18xneLzKfOz6Udb97tT0wdE1dL8HXD
JvbokTMn5HtPjUmo1c2ep67iU7Iv6EJNcBoL9dzILlFRCFU8OQh3knieivjRDuCGmXoRMlb91h15
12suJpqe6ngi9750Knk+9SV2b792iewgMoziFtHRqZeL7OGyn3CdgjuQ3ZyiwFIFXofCiWsZ3ZqD
rMdRiWzHevrV62w6iPUSPWryF5+qbKfwsWMkKex1whcJiWDVYQhZCQGd22EBHkUteYPGBngSK4w7
ASp9hH1RS/zS81QWg5D86UaG14Grd57i6yzLsrx0+IbntzRSrOkzjOEYClp6o2Hm8MwVmXn9YqJD
3G/f9qV9rFQA0VHcoFndK8l6qsOeGyXIJz/etk+T8IDEy/lZ3E37fvktgCJX5k2oP3l2cDowRBlL
vWbYeVORqIb423TtNEBDsR6yU9GDsB1kX+RtpdzVFCWsDichD1P3gueMZPdvhzGt5TCMOPiYrJ2y
gFmeeZDhncQ+ss15957QNo6PLRA5HzX+BPMo+cu5V2bdQWyNtFrwvySG32kn86HbM5ZiT9uYwNc1
5b6h9Ec4xLyHPCW+I9xFKFmAUQMybYybaDo4/d5nJYYIM/aeQB4yUEWjualCU88fjwYxvXvsg39K
M6lIds5DXqB5vSFEYd1O3x3vxZB4zsOFH9NcdmEX00G28/jYT6xNgxDUs9xQppoJxSXPMjSo5j28
wu8c5SmWUyAB8UC8Fn+QYqJ1/cMuJFxYg2w51T40r+q50h+gtFe2lHKPzoKfN07V+SPhO+HjVS8R
lDQYbWUa8gK85Tkxr1JUDHHFu7z1axkYZvd6nu30vyChMov577OlxqIhait0H9tmfowl31DlTdmb
z6mTvWnyjLYZwYP6dNuUT7PA7D4FxS5H/XYD8hcMDqFLeGO1L/9gnLPLHYIsF2Nx4LN1mbFNWrvb
xKnr/OMBuIA+Fv1O+meq7OZcZlwTbJl9D0ZZvcWYnnFX+jp+C2MNP6lNncekrdw5RZeGcsO5sRqr
br9VjBN/p3RdQ6SpZcn1dKnQbU7C+jy2K/7th6TNjWuFFTDJ2OILnBTtGoFqyGLt0fVmZ4KN6NJD
wXVg0+THox3PBVJBF6vqk25dD6kL6fzp0ql2yVbj7ivbBDcXMXz5a8Kve/TAL7upUDaqPBv0UW4z
58V4iKlbzU/CSutUyVYT33o2GntM7/pm8GzxH6uZFSs3MI2FbiDRkRlaIQdfutR4/E2+P7MO8fHv
K3mQmE8tE+GlbKu9PKz5BI38Wpa+vzRz8Cl2iczNih/neroyyTIsMaBasND8+cckSrPTZDfJlb68
tEfp7wqwAbb098Pk5Ak7tJ9TlUEvrK2CfOZ7soXmlyj4P0wZn2mJVXa9FrZw9fKNTZ2TXc18GP4J
jP91m5vBQ5cSTg8zbuV8fKBijVefEN+WBTRl96IXtM6mXjSsK9TkqpbxbUnqnTZ8xR+VE65UgIat
/Uun4W34CHowA3n3UfkH6kyu1VwzM8lRlr30LCzysdXODYoXWSeMLPiRvCabcvpBW0REdsL9io/X
NQq4jKW4JPoL2AJuysEDgcVCS4QnnAPWTwK3HtwzlfngYkIezb+2eYxE7KREOdtnDtRad+wjLjTc
885hdKtP3+5y4TPDxSgpkIYFbvCquHQvUJljFKtd7LvTySqCGjId6VVv9TGt3spXvZ944+gxTDdi
XUDTACHDWm3t9sGWeAKEls11k+LtMFrXuMF9TP+Og9w78TWvd4ZtZHo4IOPn52UoZnWQcuhL2UjP
STBXqJyrm+69vXpPWvYTGk+mtHel9Dj/xeX40jWZBYL/bM2jNP8RGxz/kaWQKZoINoGWUk8Ue6nq
5itoIxeVbZSES5vbZNNg7FSNSXeC7mU3P0NqEqhXXH1kWg+fESYX6g1ShSfLzllfNwxQQD7iYlSO
R5na9Xfm3aY954UCe5Me0Th2GJmRBexzpfO2U8iTtKRwohJIWLcfQI5aHlflAgz+6nH0r/LyXPVj
H4Hvsvs5VMDQvKtox+J+RhqJJj54/omxx/c6Ii8lLuXNrZZr7e1kMAiDzTz08KqBwD+1Pe36fxtu
2eNXuryfsaOPGU8ZPVUOo135/HtvJ1Nm/Wzj2NhV3n/uteRMR/Ksvb2Q1vNGyXM5IYy9eOzHSYyC
b9FjAqOJdBSJD5Vx9UuI181KijpHOWfjWl03z1+J1ubbb/++nJj39rNnMOWYokljUxie0kT3wQFg
2jaJVFD6PnLyuMN+7VKGbVafj9JquLbY3v3jST0bh3epNUDx1j0g4/mBzda8BI3oxEbeDm7PlX0z
P5iz3VtalL6Qs7GpvlIGwIWt6HiBenOpJAdxhgmHbckbMNzhPWT70rcHGXYR9+Jx6H433CJkjxGp
pXPDSPflR5fVxbxkLFh3V+39BEqS9oueCcPM2NH+Lc0sjtqJPFwL2k8Ha+hs9W2J4DJ8fCW+gvnC
uWloSnf2sCCTYBj6C59rAMAXpKJ9+X1OqLtY2uWrZKEmLGvscYAnPkLvxKOl3YjtARRXBWBXTs12
lbBYSqkdObZYJIu9Kwu/ZlxcAHfY0Nzsf5noB55b6R5waPCAN3JsSz4LhSjhtPO7TdVyxHv3xoa5
QnClAEzmO1iubbZ4t6KjdbiW+N3Wr1+YXapgNdbQ+OiOTtW/o0VArr5peXDx/B5dwBWiZ6z8dnnP
9rHu+FTEPmKjMMTBMSphjQsgP9kAZON+X7SqHmfa9qJ9KANW69lGLlFOe4GyG1s2Sqm6Y5UJLLnS
spH9OGLGZhsJqiZOe7wLk6XAlmspHMe3898Nu7V6aqH7iogr2Z5Q6+MEVtYdwXiQmpV3NmSGFAJZ
si+UJKI77ZNT1Q5US1wq60l3WDAHEndjRdR4dvBLWrFvKaX6xAEdW8qm1EQ8r8aRHa7BMPBKAyyQ
iqAQYJft57r+yWZ03EW30X2QNYBz055suWsMc81Xtn7oHirnwfNVOvXWzayr06eL3KsQcqIlmYFW
1S89hbWfVYkWpfQ0Yjg5jeM4pKnKS4t6vOSXmTenb7NXKwlig977VyP9Of26958stQIKrvcGUtQE
T8Ubi9YCOcv1iZe1YDgeeV+R2WDtaEWv9/kb6FIN+JgOMFUoQce0iUtLy5y8k1Tr0cppMEDD3SxG
TydZXaopSEW1O4/F2DBmtm4Xugk8H6+bL8bPG69TOwDPfwcInu5MbaNLcX0p3LW5anNE/ebo+5n5
PTjcmR5C0fhey4Lmpx2XQXk+2I1EZGFu3V2wuqq83QoMZux8h7pA+lLirN1dfz0qP4fquXsahzS4
kBVljoXf8NexTz1G19KmHXxbF+10Z1iovv7mPbTxS3uZ/OckXM0oKrPL5zA7mcPVA21s0/pZdq96
4FtVB/TrwYie9Wd9OrtVXyHmqHEHKGKKUPVG+8gzHBbS+AFYQ9xlGodxEmEIJSwMtslaQbELUC5f
OTUCWgULWYgjJ2y0X4XG285stDZwFYlUQgIoBFJS5bdQKyNS+Uc4XSUhtyIbqTSxetKEcGxtRzIM
+1vA2vp9Z8YROV2H3Vs6K3g3UEa6VWh8ZWcZPLtXabwnTvmHi26iG+VY8Gx5CBIRIc+gVCdTgENj
M45S3fPfzrNeZvKAtVjWIe4ix6oU6547F9zUnyy9jfr3WQiP1HuyL42keEH/OxY7Mo+/rlZ18XJq
zBO19KyaGz3RpYTd1mKQqiY+zTFVxkPjlVUc8ANzzciiQ7wYmubjII4wAozp/VBFuCNYv5hA77PD
OD0xlxzdk9V7KfUu3+ID9604Ha+I/k8jBLByrMfHq5jhKOPoP6P756GXN+g2ZHqk0YlC+fLMHFqO
6J5HGy73ssMJRghIHvy+HJ6bAdHN9pvp5j8kA+ozPLWfzeF9+KdvShTXb24VLczt/XItZRurD3by
gN6cn7pjhmMbXUMV9746zOUO3R+kFxO9tOwEjVHYnW2DsCC61nktM0waHlrKBeOaHImukZWGaTHC
1+/mhssvLWBr/7crFInjPvKdWG9d+Ti2su82OuaQ3isir2gmvtRg5Kp8/9CSKdIqWOPuBb48yqzf
8rYkG+FtMDXQ6ysyBYaFqb0psy2wGkkQjXh4q5+w5t99qQtR4A8SNZxRFHhgtwvgOLHRx7HevGdQ
rFYjHYorc8PWB1sYmMDRoeKCF134+s4CVtjb2FBHH2vcOaS1aooOwb3Ic6FyIlWwNK17NLq7NssO
bLkziJ0iApEt9nGuFWrpdgZTa9stfDDA8UpCyk7MQHcZB1b/KaCUkgKyjbBwZDQQvco5nhzvUw12
OzG8F7/srd33jnJxMdq04n8ZXeEqoHy5aMtdL954apeTHes5HYSct1XvyFOiuCwqobEuY6Id4fXt
/bzQhKdLYR2OFaNlvb2THZfhhLVnz1BaHEMKnpUW4/soXz+IM+c6yTVVHJqpYaVdTza07JSgycai
tO1nfbtnAweXGPuOS+7ebt290U+to2TAR0FL+SjnrlaMxcWGRfX6bdp/RsSG4PsULd9yTFcteC/4
dkW7dYnsjtVsaTPMoWwHm9zKs1rQdz+jz6SgLq348EBNlKucSwNhgl5cW7ZRMUPFMLUR3ZXRD3Rw
tJwB2o54F+cIDT/31UwrVfvEtPLQHLzlW37SFM1BQexvZAUkcWDgc5OqdBejM0MGEikS1c2Qd2Lm
WOUg8Ji8WqLVaKNOYKge05AtupW24xDts6VNN9MqNAtalmXjXj2Pl0pHMx3RkdcWw3XD+NeOY7jV
pjJk6TPlKgG1UzXGIMWw2ea8kKZRkpaD1TB9k5VAdnhqhWuCR7mzY8rQqwjhqaQm6+ahd+i5RPov
JLFzaQG9dHIHh1HBYnMfPt82BaNnzEP76qmBzvuykgNNuOa5Z+tM6n0VppzntzzaaojRYdfyonyQ
kY6RcYY2qhJPa8WhM/Vq/vc6Tukb9g2v/ZUotXNluZFHb/1KkGCG0vNmLJ3isu7g4reAclDiCgfy
zsz78gZY+I6uouy31dg/scEUc6VmzwZqP3yu9aS6+K/n25V0c96mlnP6fl83dUieIZ3h8FpsxorX
aqL5mqHoV84WbBRvdvYT89lmXz/iK5fFAaMidXLcrxi/ozo95AQvaKtKgfns+/w8yUKY7/8+pL0H
zhu524Nm2Bvmlo990+JUmRWzVnDU2d1GCU3bM/z9ahDWMoqVnpPv7brXvg93HETPwce4MFyIOpJT
NCxMdh/z2qr3RCxcWhtkakJCPH/BjuSVFD0cPPoP9Wx11XoNC6McWgJyrTjvv2hZP2DZL/phWgj1
wICqtXOHtV20F2cDb3b20C6UPjO1R4yAReqCeTQWMjJiHfDdVl1Z0cKvG1cA2L24fsi39QkmWFRi
A3zP2s+2d81xP1Z5i3TX7Xz9jAjNjEHNe4/31zYjHV3YeVp+JgKFml1QLd7g2SIsIQlMKXPnL61Y
jiVoBBOw5NqmvMVQNu1+xGrmapLe9AeJbogf4pbxsHZ4P8vNNWY2rn/oyHRT7/tXPTePXNCxocsq
1PZLbZfjKLQJ5wZo6Rd/8OtwDWIBN72gWuz7aSV5Kx7Q/4Y4RSBCzmqVYD1kkEkse3s92Xg63hNO
baN0f+oc4GXU9NgTQLsNiXmBO0IIvqgmnRiT0ufmQKAV++FOMZxa0GOMje8z5fsAD5lYluyQQF7I
NAHU0FBENtZlu5EgZuNF5zl7/CxrQcUWtqVxCJJb/NcAmpdCwQ7nRqy0qvwuf1chs/o2PPWeb/G/
Vd0QWC3bL4Gz2rcPTeBkVY3RlCRLwXabJs4+9R865qJaEZ1/XGtvOc/kta3gFjWZnoMnowfYQDdY
vWVqKtyhoiTUw7u7aMXjNvnzCuMiszz2dVxscThRonEEKDxrSXpzA9ay9hA9t3LqytcqSyLK1Fam
eR6HutSk/iIzybu1kFLdffBQ5VKNePB5bWxru9EGe9AnXGNvk4DqJyO/xQNF/WFe2XYkkXQ2ht55
5TGSiDjY1AtILM9S8hOLtjBatHh4tBLDhdQB7AFv6iAsKjJM5UqndNEyMbx4OWL/wmYoPU6MoZ9V
R3I6+BExoVwweGyexvfJD3v0y79+ZFef1/a8Hxb8TwNth7RiPlzTMIzX0a0nqcLtcSC2yleRUXs2
lcOTb3xoJScXxdJztI4Qvtv2fyQnGnPQQIpkHQPPfXKI7DMclZj7aFNPVFY/GZquvyNn/1Ulk/Lj
CiAMK+/u3X9S4SosZ/5Jt9aGR8mjfOvuukpVzqbLsh2e0BQZeldCLoAkf1h5du5fp9HtJ/ZuNIv5
gC6tHRchsaOCo57GJpgYZpoFB9e2/vlLzOKbLfwqRbtSOUtYhxiRjb1l3t2aceZ/BcGSxZTgMyr3
Z0nLlDhF4NPkQAqF2fLXkP9v7zivS9Bp7/rmVV4uOaLGMZqK/KvKsfLEK7YRdFrzg/igUJ4OUnfv
/LUubqqmoAb90WqEx1oufPzcynqN+9YV8obJov0s7f9OFSndBlPOUK28fLd4IED535n3O7qAvu39
3qfI6qQ7ud7hNzmh9zlU0xOHAdkg5o8QWNpCuSeJu1XKFcpNJb5pGHSC+cC0KZm6tM4Xv/IWt4x2
psWx/Cv96a19aCOmVLLwK7iAF2yckZ7xmQXnoTAl6Ihg8sEj8lHS5lgb2CSoAZtqeoCY6bWHRIwX
YEI7Os4CnwVs4IPC0CeL6IszmRyIXSPN4z5WGj4+L7hAfYpIGHXAm5bNZymBCX0bLZsqnJD2oOe2
58uEBBFd3I2KrbwJPSOmwJU3yFuBrbVa+L84+giavI0KEzGZHtIN0600NfhUAFwDNvSZjK6fx6pH
b/mJENmcheIUH1x8KfExpvOMIdeb2C7nJtlfVM9NVoXN6UwyCF4NrENjneRKFaSejVc9/Ztm8uKN
w3t/FDPIMeuSHmrdL1TCYKHu5Psu3KFmqLr8XXS3n3c/ps+8yWYHllLfJKN5Q90mgLbvSb3Kd0Tm
CUuxfOMEI/bxVr0J/aB1wj0d8OafTG/RBeai9clW551wUd/W4XdIgFVPnPqGIZ3MhbAqH73oEJPq
K3BvlRfRD+PMv0qTLJSehSjvohw+WkGDpy84/jKhAi07+BWrLxYv8ygAQOljqVDR78QAbwRmyotI
3+65v+kmJREM13p82xqrUkwOb+PnuVqwL5eFZW5NFE/Cg3TbPH2HnOCO0gkaB7Se8BzTq/xeZAav
+7shROr+u+Kh721siex8wlKSYtuKuXewiRtwL68YZ6s45TvWvYFC9KPpSmaY+PZRbZ4VaeE5AdmP
Sn5MbvonZ3WBBnMPJL0p96mcPrq2uJdsoA7fuSTbwu76KvegvIx/HVCuP/3lfHtOAUbjjYpAikMF
4OiRLhQoh5Y8ao1Qaeak50G8nWku+6tDedu/+ML6tJqkYwdNzaOnsHpsIbHxRqp/BNwMEdJX9jvw
TIjGOvSDVmzeTZTP2qMDez0NHm97mrfF2wmw3F7MpETidSR5L/duhG3I+AwL7OD4PuQCx2DPoJy/
GqeDLC795VOSNgTAlqMl1z3amV2GxIODKS881OJSph0KVeZfuPu9xVZ5ac+5+Up/bxkc8gAWL2dv
3+B5W7IV51y5nqzwOeNYWYJlGmvNc/nSlqx0GqNG1c94p2RCK8/wwwTUyHwd+fawExzHoRiP6vL7
GqeJ38EQ1qh8uq8Lfep+FMw8IbK/ydl1ksZO3wcHZnEUV8adGfu1wM8Rkvbmd0Jyl0VSy/xdbFCs
oBvblhVU+d6F2v1H0nktK6ptYfiJrBJQ0VsDEiUK6I1lWBIUUTDy9Pubvau6evfp02vpkhnG+Mcf
ppRV6ZDu/r5lVL89UUDiysw1i/ReY7DHIccZvGpSARNdYfH3OU6FgddtIWQJSnxB476p3FLWkGsK
HPFjlhjw+c38/DEmS3wopblKjg0TXYHcu59Da1UHmgV+vSg4XywlhjaokueE0lGTNt5rlZ6QnfGA
yvX4pQFAm5c9AnlQusseNvvExWXeIGnMeyPoHWF7SeW7qxbobFEuT7sjZwpL/RvBucO2mc4GSMPL
bQnh08TFXbYX8nLYPEBMeSfVGuPCJ5IQgj/f8xzwgmoF5xcUsn3zZSqhfzPUI2H1+u8MSsnq/AAQ
0y3B7eCCM3vH8jQqKNw7DRextQLSB5xEC0UXAI77o3DuGejCGPEtT1hiARwsmQktHiGgWiJzWJbG
JL3b/Bw1dSVF7IwbDBDlbUjR6MsEC3TFHvvvZv4z+1sZ4JXkKtDtXNJuN3sHV69cEB6lgmCE0PiX
1ArMBbl1AIeYkw0N4KU5ZCHton1FuQkeMMb0TDUE4P0PqsbUBvrpW3C9oBu9Rc4WZr1MrhshVLqC
O8v647WgIxenq4y1Sz/BokGvIqFwOO8ZdZs1BHG6mGmATdOf+gevD5OWB7+DxAMUKIINDPfIKfFj
S34JVIGr/16OCEi3clPsMCwpGA3aVDbEuGzfpgStX0gSqUngIUoEZmCNI5IgfIxA4OC9PFR91CLL
CeN8k+U4F8Xr1XinKHZ4IaigUb5mW1Ocm4x2KDIOzd/beYUtTYvVegO8tl5Lsc8RFU+T8emItS89
7toTJDj4Q43IdJvHNC1itMbE6/7HQoemODFhSaF7PeFZYzeBqCpkECLFvaMKEYJAnZ3AK8P8/IOI
P23Bf26w4mEG8oDw8YUtceG6xVu7mnIIv0wmUK955WbHGybiOZ4+LaLeDyIsmbi92h0kSIdt4GsW
Bxz9hWADUz3sKCpYW7NcNCTjH+0afJCEytCXkNDwfuGXc14zZ//qozkwKoSGF4w9fGoHh+6LIVjN
E2SSQRxZDT77xLZ1SbgA4iU8WuO72bB0LYq5BU8vnLzQQY10GwBYOHU1vjTA1/pPOE/QAsy5ZRly
oOMWBjzgTTf4/MNZDi1Ya4RJFaN8Ts/lXRf2tf15CUlWmKMIFRj/dNFDNQlgKciT4rNe/OIPSjaq
NBUl1r+OpppXUM8qEiTRoC9zcEkZE4aaEIsdZgqzn1OtZATAtz/SJAOcAwCKCq1aUzQ4wykO6ILH
tHyJ5pm+82vUf8cjZTJ8Xxpj2O2okJZgYRGCgQTe7AdSbLtstn0rpkumtIT5u346q+S4vi8lxyZ5
AU94LG0xyxLFVj1vlifIMhSsAlS+Q+AH3XabZQPFBs0feHcNlP/44RehaGPIuubLRwDwES1Pu375
r4BBJjz64ZSiFeVOcoLNs72Z1Juopj4xSQ7I56bfDRUg991oxtO9Ys0M1WD7ggr9OTH1YWUIUZTw
LOttbiyOliFlw3zZK2giNsiYHW5wyPaSh4v7dKY63/sMiU4eD0KgyiaGRbpSxIFRc1wIFcwwGmxH
qJZqxo+T+X5oPmNBMuxHDAAhTNQ2Lmc81zu0Er5+1kdlrNq7VQehuWX4dsgXpfUOBrTT03EiI5X6
Qt4ZG2IxjtEkQ/eE7Ik/CiyI/orTF/VqKvGqfaaXLSRPIlPBSBn2I4VFEHvnStvBQG+0MeIrYfDA
pNERgxZ4FbQ8d3QXuIZYV1LmZvmJa4BlJAB3XKNjJbymnUc+IHLHAc4cg3lrEoZrPsm4e2oT1IM5
E4EvP8oolJaQzkEDn4sSt2mU1MKj/+aXW1CQ/A8es86RveSqY5yX/mi6HibwExXN7q+nnZQTc5nW
JEaQWbjzOfNmJI2YqQPZt1xSNxeEsSLLCYbbZ0kzfsLLw1STh/9m+MdAM32m1/Q+p2W6pRhizxlw
/ASGS9MnL7O9evzR4aD/aemdhdnthIdOi2GRZMewk1UxH7N1uDCvL2o0G9hV5uo59lzC/DBwEdzJ
T4PFDuVZVRqo5KmtcEWG/8RkP5/RID+leR1jtgN/4VZMK4RV5zyfE8Zlwo1ICiZ6YsPAVcSAFRXo
GQCR1G7+X8aRcEnnl8eCvnVHQ5H/ufTjfZJl1yAQ2ZB5qqKP4redrZBg/I2WMgZnjcHoC2tfJvHP
vw/H3XcuTcl8eVGwx0VY4iAzU/l+cR/uhSiuXSC02etAnNbwYV7duwsINteE7U6MMbCoeSnNWyag
tNAYvwAQwMLMpseMkKVhgnEyVYEp7FhzMMHeoYe3agv097S/aZNKxiAgrhIzMUxwgZr6oFyyme17
7mu/Q65EnZUyxrRAvIotVQQP8rDEeBs+hoXZ2jozOyBSFNRsGpCseq5CYzkx3/Y4iWjLiZtixwT9
djqAt67xA5Uu5DgraJ3cHXmddYXeLQUVfAsA2XH82yPwXX6LaRMBOgB0dTZsDEeEft2NGtyKI/O5
7s1PuCLX/wIKB5CN9d56PC+pRV5LRT9kcSd6N/TEAwbRwumHAgXsTl11uvhb9THnB9dUDeYrtjRD
EQyECSf4nwQ8LiVsIwNzZ21nfraSTiSQd8UipzAvDmG4zmAxNvtnvr+TwQUZEyQnRR8URJfFB28J
cF6eeBMNTJzmkelKCJ+pMUfmGxhdSb4HXnHnoVEiL+4fY2rkZSa4hMgxP9ztzlAs5VCTh/vW3TF0
mRug6OWPscONtBCe8+6rQ/TY0QyqNFcZp2rALAGbmULn+7Mqf2cSwWhf3zJXy5tpPj8Fo4c3UUz1
GoSGM+Oy/5mstzUdc3zFVanCs4m9jkeZ1jfJuNOHOi+67IJ8fgtLlyEzwdUorAVsiY6xj0cO5mEk
JYne8h1y7WC1YZbokuDTLiAN0bx+zqLw5Ljlk6c54S3Ki6E91A/XOTAhQzCYqOB9PITRGZR9jC8s
sT1z7GI0NF/Ae1E3L723cUUG9GPywTte8rmjgL7imAQXAaAWUEoiw+TezMnOnr/OA18JmSPShT6Y
jTBb5ujoIyBZftNsxVxt1WyYh99PAkG6zX9CSo9HMstU0QTtCMtSHJNF2TtMt/U+UxkW1GblP9Zs
x6FFGPjEkte/4fwp0C51ygh/MOMJVPUiR+WL1S4eDcyUNXKbCMoi57VdvGQSLi1Op4lqVNIS0KjD
iqDzoHJxCinE03zmEzSb8HPwhKdDlUQfubt5nEB3ZYbT95NKD9irPolPyYSFCA3Bk/Em3BSEZvU9
WUSTtzj0aB9NuFqA0dvMY7yMonEMW24xwJlx50EXXoyOr6O6/nm3RBR9Lepi+yVPpRivPcjEHFe9
YEzt9NFqoSQ3GStT0Ug+piqzG2JCxuTzjgE2Fd6KCxEQAt/cGRxKjRA0BvMihABtwpFwTwnNKryz
s4KVlwJTcKwReZbWNgYRdDYo5Ya22k1/RHE1vymSyb5xPQwZ1eODyvCWUO0Bs078dJHKLnASxxQ+
W5IrRBVPfY/aU0efWm8ZWkyImyRPE3bGaPYstPo1L2ujuCw/f1w27fT3l8NAptiFo6ddtrkGQbLT
e5DfMuIucwKW+msgFkyYFKgb1T73stVTY9SftIT+iB6v8y4HxrChKmZUC2xXSD0uF+fnnKKYsWym
UcMDhxIFhJIaquwYuzzR9o3WQn7fh1ug4C4tMyCcgK7Cn2BIi5CHXgXGkFmtntHd+Jy5DhAZvjG/
qhbtWsEUDLif6kJeIWpmed5gty650ID1roxpBflldJhsemQcYj4KHMJIkKNbmK7Xf8oclAJ2QLlE
ak76xA5EiAkxuL9bxH0faENBuH5A0Tzj1eBJ9QxQXkqY3JR1AJSZDPjNtlmJirRnjAkFoqW4QUoT
BB+2VWmIOkDRqIVP8m/O5wTRG0zDRQE1BKH0gaAJlNBQW4Em01Sd0LItkT72t9jxgvm9DC5lQEP4
HtK0IolDR6Px1zvV1rOcdxS4AjHpL2nAndEa9dOT7aVj6AZM7DLmBSuuyRykOWOB4u9SsJARyaML
EqQGBRtdwYYdMY9EO5B2mGuqa4jcA64HAThS2lv5H+jmD8ieIQYVreAXq4BThESROJlSFLzR+WKJ
hsrMuDHT5P946JQSHW4WfJCEO+FvpZIlon9+xhAiFYNDXxoZN2CkZyznUZd7IEB3NLsSLesaWvoj
4TcaUdTnrqhZCS6xxthEjgijmqvGeMYYl6bpI4yrIbaqcObfcY9d2IDONpwuOiwKODRcfGkb90Kh
aIf5tOAhz7IQW0A4AaR0z4WuS/gPkkhLiYEwIIJxAtf0avRNC10RH5JoIGHtRTGtCLUWG58AZfrL
j4te36GoxsXoIAIfVAy5GHouTsKXhItTjNDR7o2XYrt8Oa0pVXSOQtauK1mSNfoiL8Z9Xn9wNYaD
v47RjlbO/y7cxlkwNi/Wa/0YzQYbshtxLksY2Y6y2SsAKewAoLx3JPgUV/udLej0WGoUgDwFWWDp
qnvN55BIn8xbbs/5xyf/rYiB17E5euQA7nMoDneqOzCemMpOmKg8dDYH/MCgB0YavTf8LyzHhvPO
5eEKfvYLIyMcJU88/0mxHJ5g5ZY4pv3mV/hNr4Us6/XX3t2XVT2HTM02uzEIqU0FAS/kfVpH5Jnt
7IOfzljLpNkFNQX0UeQUUNqTgZ9vKFuAB3ldhCET4iHw4xoYqB8wSvCRww2S/iFzJ0YOFlf+yQG0
R86bUgCIkM0qsA5GCf3pj1BrGqLe9HNfSBACathoFq96x2GEOx0yON0Us0J4sPS4AH0gTlPpvWCz
jNSpMPihTednA/PHPJKYaiACTg2c5GQrS7EL8/PvjCL2g68RYVvgyojpOVHBKbo5wznGeeglcD1i
P4OUwHDmF7u9q2d4arPPW64c8IdyWp9Kmlm0ucwLhRpfhHeqiJXR3MWP6Hu+xqPofmDCf3FedDlk
ZZGR89Vxv4771n3+SyqYdSapMVxfX1OyHs4DE87Ce9mkPAOjXGHzvGwKQ3YPUn3yTJCZvZ2xNgnp
EqgQAj7o57pjsIEpdtJg2HQj5opkXgxHHu7w3JitJwTHR1hY1gB7h9pRhAcAMbOj45NzpsGKo7/i
02dy3+tN+wcxv9jSgqpxtwd1xaSqZkx+vi+75c/D159MgMKVkDBd+VrE+jrh9iRMfuxxSvidcUsm
60HYLGRX8vsbbtEmGWwy/wV1l1aDkAyagsUoHbs34jLyqFgpjuSLBLa3mJS46Fl8kVAmh731j406
9HNEWnhEbNtUgrodPixcz80KQSzumjMZ3fkYRALbf7uB6aVsEDc6E7O0hBJDNWqrXF9ZaJVVJUyT
rlsem+S0J36qG5c7OZ0AG/zAiWzUabZm5m4MsPzO/oaBssoiouVd2e7j9nJfT2wi6iHOj44jqoTn
Adq/X7svAgAlP+P83qhYUQ/NB1pEIPvtwHsvywDqRnPIjNx6cqmL5viNBGWyui8GCFLxEjZREtq5
e4T9NaYKeZ36Fq38Cq0zqzchauxwCQeYfDMSxJ1yAA0Q2u+NY+Ob/vho10+RGv+IFW9sjUiARUOO
z+BWPbETuMTIEKfU3n9TeGB41zzXDE1pQseHr1OHzD8BCSFvhKXfujvoaHCV3S4u45EBbRMZ4y14
+x+7WTUYOnHmJw+XlTTQB8mIcCk0GvbdVDaNqZzv5+bwAut+uD0CD2EceeN0eL6uxPK7miPn4j5g
xPW2vW2+KrwJtCl5DmZMsUR8L4P61ch74wMDTnELZPvhfr1e+DGZI6fjYxmTd+z/vDYi3cj9LmUE
hflissbACEEmSIhd+vmafZDuTJQqyxsa7ntQb8YJSGHYGiN9TEqtlOQYZj5CMD1LaMe/KXFx82ZP
8WhBDTOqZHIq4eTCAwH8bJInB9OaVHHGCy7ODe7EvrgdcfZsvWRCuS16OAdHjNUQIUerdQc1eGfs
/jFlxubGtC+3Ruihe8ZwUxxatOIkNerVWkiBLh6qPxiO9M+LkdPYKpcXPtYR+UxAb7/IBOM2+jzO
97FeOU8YzNx7qtcsCvuGX9LqHwHNHS+GZrH8HvjoocGZxJWxbGBEU7uV3ofIC7LPnGLPtVLhFnEc
wFYrwMIKHU+l+dNmjc5ba6J/lrtN7YCpGIAeWyWCNQLOHgIh4UBBDdUP8nXh3eErFycZbTUnnC6f
+9yiV69iQ1Ps61zWPyaWXM3eZwlJCfIxg98njHKS3v7EUd+yxMDoEUDi0DLv4oHVO96jxpuk41XD
XNLtuZLdkFgg4txkq5k18E7HFjza5dVvSb4j1tx4HpFYRJx6JMS6ffB+nqGPH5J+Xz1XI3xOB2fE
Hma2QTUTI8WGi0hRAs10t4XBCNQxwerq/WNIY50U/DsJTk97YdPMB46I/nrpI4d5Qy9CgbVH8xbU
CwdbLW9C1O4XLxak8DG6HLc+iBWIXJB5Z+/8wxQ3/xdwgX3LhsOTt1+7efyzVf8Wjyz5IIU7pwPS
zE87PwufQQd/t436egjCDr86UDwEV9zXYvMyJtizxR6IdyMV39eUQKxFb18G1bFZVd7uwJT5F3Cr
+Z/jy/gd2kNtfeHthu/0a3yNJpIoeuDADMNbilTGLU+58YSA9Zf7wxRzDzmu9pew8StLYYLgfA47
90rJWQVZUFhdWlDLH7Ai2kJQYmrAYnOuTrYiVDP6rL7H+3qcNjED7fXY/PhjM1++/RGpbiWOZGiR
FhPne5YcAK0+2l5x5VqlqQIYyasbGOzb/lgy01afe0ZyQW291vhx6GRhho7c/CJ/4z6TIABhvmx0
J8wXqHeys3SiBlFwsYKZxNyDiaDIFhsHEKfniqcQ8Uatm4GT4/T2RlfwXdwPmdfsURnpmd1bZ9ED
EV+FZvzLbSrOVNVWvEtE9h5ZfUOYT5uPX8ATcEYpuLg/wqtqZCHpvLjUzfgC/gG/ca4i+IdWsWkP
cEF4H5y3fEsOeFj20hER7bYzeSNvbhSk8rcjNVRYWXxfGg35MNw8XETocMdj2brFUsz4gJt92c7L
eLrKiT4abnu4mJbY7WGlehz7TwMlI7NcPYfyZP/S6kTpCqqFDZ16vnaMWhj3FjHmDydehJ0q4XSh
v6Z48qnMec0mFWsKV96xr2x+AbqJ91S/c188tG7zijthu/bdQOSYHJVNFVWY26xfIIKYEAJGgS9o
avraKykIaxtXeuk+D2+YemB/GDlN3N1eJRGHgEhUGoJmNSQXAifouGdPjBvzOMjqaeFVHk6ArmAH
AbMEn3MWf70Hpl7CGL9P78UqVDxI7rxJ6The0Fu5+yGEJc4YGjpAauggyAtXFZEkO4PMcu2LMHZE
ybTz8OP5x1kYRl+GEQY+xsaYO5ZQLhtrLPQMPdeRZ3gSQ7iVA54eHBIvrHUFohyojc02aXrTE64k
NBKoXVAelF4TcYlYRZBq4J3RHWMw1kwvkjb95YMlki+66GLt/Io38pm1pHsy16aTLXz1OIBpfHda
ZD+7ZbFSrYvo41fdsVh9bXlJ2mEPiiWSEx2iqC4BCtPYeN8SXy5uYSawNrKLPfRQWHkcdxPO/G/6
iO94r4t8zkcMuHONhjQDlF9YqVYHtlYydn7nMS+6c1rnhkQKyHXZpF0oO6pdJORperiYCj9g9EhV
vPvDejXBe0Zn9k2RPDlVFsTsag/U+zozHYVETaoYWehA52N+H4BHwJ83mWS9BXjKvP5rSynn5hF9
v86+XfZX2aHz+oHM5OeRwGWG5YcPlP7hLfORAdA5O39AMYr4nxthomd8vITDXazMYiAMJ0W7Rm08
8LNDCfWdWffQwCPEuZA/NHTZg6QnWwyHz8MWNuoEqlSKwzIr3MCtmG9zZu5yOZeCUzDnCTLI3Bd7
dXXVOq+nX0xS7XwZlmiTfDaDsIy/5hNCb9BEyANTeUmGrIhsM6UNrG069I6VqWX+3cLGCsFvc7hr
8LxIcnsbaJ5eAlLgmmAmvUFGhg4GhMXtoztTU9yQ+UFArCLlWASd0Y+V42NPlhxjp7GDa7Rz8/41
eLASZSdf466c1ufqnCVvsdujzKL3i+hSyjXeI5SbLBZuI+t9bGO+ZALlXbEui936yrx6ZODtgYlO
9rcj+xHDeagJA0NdyYgZZLewkf/WzmV72T5dnL+pT0bnCXny1xAWRkP4EtAptk8nkUsHqHyW/Sq4
rAT2+UDJDT1YDbh9+G+Lkhky4N89lPR6ewePgLTyiIHmBucXwyGAcXl63aDqmVhDVivfUD7f0BYx
PMFopJh+cyT/sKVnjNUvcLapQpA3MQuCGxQXZ84jR3ExjgnUEP67h08V7uDYpYgxxiN+xUWSoZb1
+odHgoV3XO+H7v0Iu85RVz+vbzxoKp783IKTV617K9mjiDRG51fwO7OwMw4ulBXBxbwlhTNJ25Vk
j2aRMNtaIruF4bXpDpf1PcndjMdRWYAkPIHXb47qD0gmY6nozw29kTCNbN6LK056XMuCAQ3d5sxg
P8W99g9Pqb8Jpp38e5WauIiYukP8lAN5+3UHHKpAmWvp9D1iydqeWcNFXHq8NlnWEa2h7EHY+6yu
J2obPpvcBi29xG9cFxm2XdMBCzPMoHpExfmSPDEt48B/nFWdZJOLv9u8hazocebkHjgvT3IQmMDc
sN4rYmo3JUiO/UzpAY6sMG6zcEAEVAQD8+l20WPPqSIz5HFG285+ergkASQg1UDasgKwzTfQT/Hr
3Zbo2pgXwV0gXJQPNhEuqEAN2C7YyvmhISR8bvgLdHsx9OiUkyoBMwm+m6EGbMkgJP6tmOY8F9wW
UPYhRIBe8EnsGJFCzMZAOuR7kMRqT6AGLLuYaBohlrocMLY9Zt5uz3XG22K+xmcV/9a3EJ44mMv6
t+9R3c0ZhkCQ512dgDp15PF3ZKEOYwsRRikusesUNI8HxzRAnFuWNJn+zqQkx9KRhuWI8nQ5g7ya
L7EHDeFjUmFtlO37XwirDAXS4wKZ3GYVKBM1A2LVz/T/P9CH/eBHMIVFtA+J7TjxhLCpJyAThFz5
9hEBQKKChPDZP3yZgd3XXVxZuy3FB2xDdnk+bX/TL/LO/pCKsHL5OyKTy5OENAv+BoSIU4FnZicu
8XdM7Ph5ciSpgE00nRdw7HBBAdR9EDqoP4+46GD/EKgRfJivhycGvBTrtn24jGx9PoBnNCD4m0ep
hGyu67rY3Ok3cQ4yJZdFh/Lntnmtbx5ziGrP8OJjfR1O8j6JmjMUmnBooi5s1nTZvOf4EzU+cGp9
AIwptwWy5ielxOkS0Ee0+1HMH/ePA4KNcxlhgek9PPi4e8ZeUS/ln1ziX2BpQGtakYmhw/quAVZh
YjlY/fNYUgTc21dBE0+s6u+mQeQN9oOrwAf+qoCI+Gu2LbAQ5trcacCbeBUA3mTQ+MQjof4q/6jZ
+As+b7gbYJJI8EfS4gdxe1ZBA6eaQ/f/XhREbdOuXKYZJtQbaHG8NiIsB9eaw5OQHFy7/+DYwA+l
PGSJXFw40BZ/XHaYn22lL9bIwz/+00LrhsgMVMSQeDytjrBJc9gWiFT+CgzH8LdgAs6+Rvkhvmgi
6CaQqjBipeRDy8WAAhIzlfseYCnnne8HtqAMK8JQnwOBoQljoKqbdURqKVgdAY3N1N1UYmzJqIWP
DK4XTIQpkZ99NJGd8KhUoOCRyveHQIBjP8MJBxD09OGAhyK5gR3WgzTGGIc1gLcW3ex4KjGj/EdY
zCD+o2QBDdxyFIHPy+CY3+kd34NWREcxq+BuUQGjmb7+5Wn9FYITboxyzE4UsyTgPXOovRA7Cep8
IjA1NgvqgXrWwMFG5glQCpR3Eb/DFP4Q1NebNQTr9El7N94Qh/nEgSFC8d/jk6jAFOOLK8AVaP4J
D7x7C6t5WiBTgKsBA48zgJM7fW9Js0aab1WSyGpU0F6ln1MGmMkIjnwjPrU9/3Z3kHg/Pk8F1x5w
PyhyeF+AiL2kmdjf1O6MMv+tKjE+gB166LZKjBvq2EJSyCQ9ymzqd9rw+ozUU6+1QvvYt/hlvayM
GgNbKJEWIhpT7REjckqHaH5HKwnvA9S88dCAyvD//P982fcXshjKcviyis7tAtUACDgc5uGpoWAo
N7+zkMv9Er45R27RcYgrKfRoMRIWgNArqZOJLrnFmW32We88eLPv5O5+Eqhg2DUeRk4bT2zwCQav
Ndmfw+PXGnkT9wflvIsk2njOdf/KVfZLX0a57oXcp1Rkpa6EvaOY67hvm/uqXnUhquhQNdC82zef
BIs99alLvQhL9ggHNCDET2gHeO/sv7uPCyPsmp9Nx3E4gbe4zbFnjwIl6lH7P0yJa+2xFXOqbyLO
Oa7k2kWe7uAQqwnrmgEaJT4Wvqf5Sv71EN94cMR63ecwuNcaLTfba4OJXBar6WM92CgrLssKffsl
aZf3UKU+4F4rdNnbsURjftt5XNTQxSlUyhM5l0GNFqzYU+NLYSGItf24J+qDmqP35wMuBpdwHEhG
Z9VCEieBP6fKkTdDnq0t0Mni8MI3IQVd8zoqQSkU31x/H6TgnfSXlKouF2NPzBFv1l2r93ygdfw+
Krj3HYqDdLyuMSYCsu+dMEAUfhIUzNWBogh334eT7UdblVkADRRe/URwv2FufnTmKMiBZQsmVtrX
n4iDBWqC6szkKMPbnYBaxVWj3HlZdPXQz9+bnpEHUHc+c/IWAHpAXNZ3e2eSS7MkARAmkiPcRgr3
YTROSyBkLwI8WUtG+YemXu8SyiiUdijhIAPbZdzn/nkkL+HdOSLyqgc9rlwQyEMACs5egBJYh2Po
jGt5ooTU7tBfY6LLg952F14iDOXR7j5wqoSDDik1HWgMK2YKCn9C6VHB41jjlAkfP6lrn8N3oTqf
I3d0y7W2Bxxnn8aivjo3x88PNszPbyEyyeHrmMc51j2oAK0Btm3cIZPTL5gQNqREeAMyT+SoYMJ5
4PLgwqBcvwSYgXBLDpFuWaP3CuuuCLfJEKU18gxM63FXyMJB8owlgPbnX4lEuUwfpoIVJH7Lbmdz
GXscoIMYR1erT3jQiCETHnic9JcQwVyzGh1z3Fw4WkYreD0LYdhFqaCK8QzusDyxKMMdUHXK8y3u
h5UzIDAKU2RL8mW3jq5mFv4OzfYF6ZCpMyEKPGRotTxXTBhfM54IS1D8HbXHSX1N36xcZUqMQ3/e
maRKn6GCJPCkr7PHgU8F+tO6CNVNdRisuk0W/5sfZQeWWc+Fw0TYNjaBK8adxwZm1scUsd1Pt/BH
Gw53MqDXxaqCNPLA9F4wZ3Q1/Kyk0xheAZQqM4Q5BCDYuH0+8nolWW0sgVjJK3E8OflxZFLNdMbr
/DWGh9xu/YsIVaZoh0k5WHYubEVt6pYakY86oTgk0GLGgidWDvMEudySW8YcoFDldIP9Lc7FgYPS
ddnpZcgYeknAUcU8FQl2iHwDoIlJp6FqV7fS2cO+ivoJUMGvsYFnPuvAQ/QnHsgmwcXiKJI88PJP
wl508G8/o/WO6n0RFFSnl2h0rLCxLgP2kqmG/SU4R1rE9zSbSf7AZXG2nIsjfZS0FgIifK7fTus9
3F8CRs/Bis5aaFfetgApGdStxNqpTAKsEQg+kwIaG8xHNnEVKMZ3zXwzYvIisgwnOpW2e0ED2Ie9
ddkq1hgcZJJ+PZFsUQGxfR0yZKy+/dBvMNtuGAZNfBIrEJVADCVCWrMLhO+kKc4H2hvlBh7fmoxt
/yARZqd3KKA/uhxFzNO/0J/vBveL1TrfA46PTu2TfGuWxgAvMiZVf5ew/MNUNxR08juG3WQgkHkO
TcjKlgOhNtShUDAC2pljf+xcBQEOBuwD37vd6ncQngGKkRsxNmMGhfAyfms61kluidZ/rOG3j79h
HV9Aiy5wdoYoXXcm0LaJ0+8Rmh00H3LDyBPq6/mU6RCJL1TALnvg53dkLTpEJwSXBFkxsCEqo9dB
qjXG1Hp7hpsIbbRAw7NGU+oS5nIYBFhh8TNIeqdPtF4gTbd0YHF9fqbMgc2+o/zrp1yu1Qwp7xjz
86snSu50sK2Jp7N/qAiLKd3sLcVBwpN9JrEYGuUeCqqoPSicwnU4Du8koMvBEBVtvsA/FKP8Bd7Q
Vs8ab+G7H0cLNbw5hIEyaHtZqOydYTEn+xSbR9xawPiblNOCl1ix3YVdEnitCYFse5sPAjFQFfbw
XJb8gi3a4kC4C9/wANOJcwt4KQbgzIso3aJuIwikIKzp+ziA+NuQukPcBYYYb2MY/oIxFJAtECFU
zs8MbmKJdrjTYMWfEMqFRYTWdVnqVwTBvKHOU21QgBK5YH/5PGBbvSoSvjJb7bCjG6OknzDmk8MJ
Znk3vF0/+nDz9eQVpHcuTutif+BFJ53/8UYu6G2yY4L3iPlRlA3fHcgJVQg2MREJM2tATBUAUkqv
zB/oXjsmA70jBCduGobAjKdHN53sCPqBctlCSgersnaB0FeMVp3WJTcNNO0fZZ42ggO4OgNFiNOn
Wv8cDPeDdk3BFgxoLRgh/oFAbusEChM/Ulxb6okRPEoHso1uS5N/wRt7b3hVxaOJEEOXSmeqP4zQ
eADAKRGorPmhZuP5HfB+9lpOyAhl7CSssa2pQDoGfm8F3pr8HEAw60q4/W3eGB3hAdAWb6m8mrhw
Dpxs21huCVI1drj0sgMA1fuYJbw+tgnGB1kWVqgciaJWYmLCmMlIGw0f783ErvxCF88j7ul0W7gu
TU8wHa4ub2B/jTgL/Wot81GsR/DFFKGmefPx0TYk9NPy+rUXPTVjKZSwWzpgljknDyK+Te59jzTb
uPWf2XmURsx06VlWw7ANOhvLU0bVbULpafVXzO2ZaFBj0zwOApYP9hOpcq41BQuuFXMWYXNp3pyh
gkiVw/HFQI11c1a8KuHJfg4XbXAgu249srr9M77u8bVFxPMmtFg1b1Csb2LacCNsqPzbhT0/c6/A
mEpYWy/7EmXe80zTu7hR1iIPYpatbk6sA05WzmWVdyX4EfRcVQJshiypF1EowOH+HWgOJLEQWSxz
CJqb4rz7y5L7scDHP4t+R7J8KIvWhdbEciLDnaN3amdcQG0yJN+Kdn0KXWZMqz+x+XCx7XnQ1PdX
StT3BwCW9OHvlFZ41QXE+ObRJUaswzrP4lisIJ72aJudwQ2Kvdiqivvwa7yn7lAaVtRit3TIbHBI
UtmUXxRjvAWIIG1C+T0sBYPpQ0P78DBoD3/JIyn2j/03mriMkY5w8KSj6j6QxLDkjm9QiTupDKKt
FgP1knRqQZfvJyoD6YsO2kMFLBEqCQkTfwZ8xfzWIknXLFPFhsplvFCqf9Y9opNv6PvqfZfe8zn3
N1O6evU0IO1aj7+XI9iS1BhcZYoFPDXEYYjjk2/jPc6iCYcbtSKmz2jPlwAZf4DebqEmrdMyGa+3
L0eKXlBz13gSzSYRilL6H73TbjblN3ZAzCQ2vc3EaJZXr6V7alffcGjT6oJnSOig9tiskVeg5fZ7
M1q9DjcUxgIbE8bhK2xOI0pfqN2M2kbJSzCbWFdlAPVvgAeCnUOQXyohk5Ox09OUVLIpY1Jlk28r
ohQqD20KxfUvwG7N7ejARhZaFSZQ3WWZr+EoWZSLwEAQ8y/xA8+kgT9eoiQLZWTtWJEGMHuF36TB
x2y2cRuQjGTBWrY6zhxoaOFrMWTYPIYyxxgkvPBIcNO3KLY3TN2cJiT7c8nRz7FsP8zGEJ4IePkx
NMZAOCyN8oTW2Gbbkscg/RUu4qUU08MIi9TJhkEh9SRgGd7qP1IvsdRgGEtF5z994VgqH8YLZc6d
wzK++kzQcOjqpa8YRfehPijuz7m6pc3o5MH6nhi4gPPKV94sUZEBOee2Yl+sp9fGMjNfMmrNW7Tz
xVh4mE5oO7p4nGJwtu15fOisVrvZQgdZsqctvDpgFvwO0HgDFl38dTmIZGe8fpzLNbKjmHoBSyRc
BcP2PHIg2e7RVJ4H4fssnSt6W4Yz2i4Af9+Ot9yty5E0p50XNkdji9w0HZNQHHmuKfbeeJaCTSCu
GvtqOsZ+u2RAU5IZebG5vsH33xopyFHnXX2MxHEhgIgzcvMzxM3JFnDg4t2CAZ7Q9/04/BzJBzDe
WyaXzOCvEAFUfOx7S9gRe0KBLtGEBN6+z80538E1IdFJCK7p+HBWmUyBYUFGYYKwzwFsLg+U68ja
SsP/IKxmNowckzW9oO5nXZ0A8BiK8EVDDSEISrcrjoLtcuDu9JsLVxpFOEaHwWMPiHzTeuuv3+mk
fwJQv86gRMyfJke+mj+Ojf9IOq8tVZEoDD+Ra5nDbRVFDiKCyI1LGzEnzD79fHXmYnpO6GMrFFV7
//sP/TGJqcF+OrBrgohOsNg/OLFTt+LtwcQIKd+0GRzwfRiEFn1A2vMv/X9uIVk76yXslbtZHb6d
X14zNRg3UzQc+o3h0fimhOBD/9YbAoh/awBHdGRoDFrkVZGIhaFrfMtaM+YQ/jtt2bc1KWbWZcIj
e5lc0j6PYYa9nvOojpNevAAUXDVmjT943UE7a+TD6hJewt1kz83wT6tOslhT4BP2fs3302OJmdBs
wJSxMWM8UNHXuKi+QSv4m+g4f0y1sB4JSco2rJmMU5iJ+d0nyoBJP1EkAY1954/Qr/Cc1YR4MpZm
I+Uw8XcZIkaF1z09hcGhvOzlg4g0tuxTPqZshdbBuriL+QEl02hKaCbp68NJL6fzrC7LLoDpINkg
+mYeq0M6kEPTO68x2p0tpoPigarC290kl27Y4zL05zXmR7j9za9TQFegDeoHdKfcjA/DmVO8WbcV
HwG4LwBtyG6ThcsZTr2k6zS/eVGwhuxyGD4KMgYhzWBYCW+6IGt0wr04VXXOfvzM8GWAjUR6ja8n
xwvOzSuF12mJB5neFxkNKDS3WT/oj2lgis94WHy8RtZY9pkVD+dULXoq/l5hDMglmXHghCTTlvUU
SAuchYO/DQp2q5DC4w2i56fUX/JAVG7PbIaANIwPaJL4RecPxcsLIsl70h/3JlgoBOCi/zgvzwCr
y4wLySsqZtNTTRemmYcsP24uFzw87GdHRigb9YEaCkVmIPLfg6O0KekjMHVvuifRuL21FxRJtfjF
3vK9TyxvL4/2nNgN9ElftJQV75I6oLHl6G7hZ/M1bi1F1hCDCIwxPXs0r0jDRGPyEFUHJSWmhQfY
psxn6G2bxltmPNkTfD4XYsQveMrYv5gbTOw6fgKdylvX1kjkR9jJvuhenBPGaQ3cth9BelZQ/g12
xSlI7xOHI8Lrk0S2hZr76v03IzMdZokbApars+iKT5+MeqJDl3uRfG2SYjaGjSwQ85RKJm3Dbd1k
yGDVDkkQwsrKXBKPNAfYceqrHPthmhwl8W2ujau1jbXuG7MbajAoyFV5xEYlOghKdJKnzuRsingf
JMgweXsX3pd9lgRy9Erv1RKlTooh0spBQ4ORGESsl3ERETCyPLlX0wywBcVcx7poxlKQZ3tZlmVj
Htv9MM7oVJD8InbKMzAl0n8avtctKPITXfSWC4mBoxid4TnzPkbigjwXoxSD+OTCyKmDs9Z4uy7L
z7wsbVIucKOPeGM4aVKGHRE8BTlrHSCQvZ5hUNxX2R1OOyMyhn4R5Ad8fnDFk151tCp22hhzPASO
9Jz5SeQd4Rl4Ut4T6jLTLncrWFIStPcgDAzmE3ojuJPJWcK/yZro0/g5X9HbGHgzal5T8JSG1pfa
B1KRgING4xJUcVzacQLA5xox95j3ASigaRo880NZU0khPJKQjaur8zLy4Bt7+Ye6i/Zbc55yltcO
Px8zcrbJNIpQszUUbHZvt5dZ3reCfvVlWop3r3xiUIGCDQPHkShwX2xmPQTB5dUJENNlzGzk/m4P
GBdDPDnWZCM1G2p3RhgKBswps/uy6zHdHcGbThrQyTFgJFOIFQDhwC1WP4dWyHA28Oqm0yDIqWEX
adeiw8RUka5ZfzSA1l3m3V1PU0PUnh30Z3SZXNzgV3eeL0SDONPubpY2ptzH1LUkze+iCyRhBCHy
BqeCfyUv+B3eI3DRu/e7mAusamAqMQgaGczs4CUNFR0Sg6TbrD8Z9X2sGPvb6DdQ/NUPtA0rNyym
nmZvYd+8DqQhHubPDnH8oGzvZcxFh246+cc7bmFEDSUZzWG4X0ywlgz2j2jYtrf78AJ+jIvtxyLK
qcNV8570Tf3HePucXxkjNqFw308N8wxYt/v7weA+Bl2WcQf6d4mxZOtFDE0N46bj4D3Ug6ee3u33
Md+B8DevDXnszFpDdL6NDz0p2OR99QbGO2pIVzdN8jRkiIV08HCQLDFMR3SjVQGMnSXORJCosFnG
OMv47Q3isj2PAVl8lTHDTcylrOHXaDNAzIiruR+hJz7+eugzICjoMSpy1eqHW1o08iIOmOljAFLF
Dfpp3yecOeibD+uahgdjjEYtL6fldxf+sOG/JUPjelWfBYT4k/XcuI1wwNwNM7y6ZzEHd6YOWQFw
DjYxYCxoETyEL5FxdwItobqryUiuGcglP+HsVBc6NS09yMzFnk5/K+ZMINGQvK1tslOT4XvKt0Y7
99WzplOnz2d6qclOTD7eJeijE8UHBXuWlmwhO2BYjxrkCu9Ank6Tx0DUNi5nW5MJFPbZ4yEG8kQT
1C9zimsQUjT+rXAcGrOTdFjQrS4GdhfZudG/xp2FxBBwPESkQATbTTpnbNEG9NFN/GUNZmg4VoyA
EtS/D2jhAfiBOFpD1+U97XmhH0ofhipph4yMt42DiePgvLXemuvpx5usP7TYjuNgu6sOH/fZHRMc
88Jc1dxjtMVZgFli+pkMyx5qDCrWgWqS2c2+f/RO0PFxte6RiTXv4rhFOrF4MCg1iGyYErSA70Ho
ICEcdBGaFQFnUxlDxtI2uwQ6QLD3PNyGzABzXMbORVOa14RdOwg6X7Rp72zhfowiuKvc66fMqNFw
CjBbI9f2BjInKn4rcq8YWkXH6GB535YMuRl8H4wdRiwLo0PKD2uoVVuLJx7dx+gncJ+5yCkYWsyF
v6Q/MR14O9FaUcaB0aO023OCMp40bprFKrmbGxRjXVT0iMCQOOK9x9QRZhD/W5/WO9bNerLF+kK+
F8jmJ+sBm45cv998pWZBjbWPPvZk8uEske29YLWdgot8nLnbP8hp5Me8B4oRvJj5fTET/HF9FlNU
Hbz+Zs1LaUXXZD30J3zTbLLuOmPH2ZtTlIWT9njCB2jMHOyyVwdIRRM4xt+3WPc5O9GNjkf8ES+w
U1MNRE75v7O+rqwpG4VwGFrK82wNC86xJrc93/manR+Cn/ASfz1lOZOWLZz18WJAXJaTg356fhgu
c0U3MRAm7/Cz6vaMp9a/YzTIhDalfFyTaIfWPuKZWLZTMu+HWn740SLbw8m+YRO2sLob87tuLYzf
xUF7hh4T4SLmbLxnDnBrI5yjid8Ozx8fD1XgJ3nc7M/OOHaMD+Fn1MbGwZt27JFXnF9y9SDclWIk
5cLtGMBtyzY43YYNjBE+h9Dl969McxvRo3Z2DYWqVBy1++tzYLwYliDOYy5tcaYM8guCtzNTGbTM
fbLUF8zZ7iej1xZbwEHSQ3imI+4NRjwt+7C1wfl9bXk3ZdX9kNJ2jIjzTltYHrzVrZjeAjZorrUe
AJqrN6RdTqy9MeHRX0+azqxLvHQC+2Eg/prjLjXseliOFPuCXmUm5uHvdDJS47Mnxk/TJ4yo4brY
oYov5m8nYcuUWBJ2SG6EzfU6GlN82O3VwsXsUkxJ5aGRWqhZ1xhJXn89fjTluBf2dCK8936pIdlb
C6Q6DSaVW5z/8EfA1FINqEkQAMh7QW4w6i0+zXsJU4tjuWMWGC3OV/chVuqret5BJ0fUH0PJuxF9
+GzfYMqdT/UjQhTFwtga7KBOhDfycGPSdyRnozWN2lnRw19UNDQEMIjgXDfl6K8A2RlfobWoY1mc
lOlgY65QNR30/oXDt3QOKQ8Bj4x8nITFW2afnDG9wYP+LqLom9HJItbilg+4YS+5sxtiuI5Q/fjF
5mNAESop31rBxxj85cxzZCtv9kz6yZGop6vNAIDxbXFrobEYkByigzsBsuXh5IM01Il1+ePm1ZG+
z3QGFZ0QZbr4ZvysHrinN0J4q9kZuMwfN8Zo1kJD9EKB2bH3kOeOxivCL38HP0ScT+YVM1hcWUu2
Ruo9iG/y/TGG1T0b/P1ylPWw1j4Fcyji9EQnf6uCsTMudaupfkAmC4PnljXSxnSVUxMTKRHxwQ5n
RdfBoONo5B+zCKLGQqxWrGp8WbfqdUKB3Kzys0+5xjXAqHLdE5Af6UuYLmcDoFquIcungyfK2Xrb
OIabtBOHMMDQ1aOmprzLM1Tudnw1vCC4h9GBSBZ6BCOj5g6O5dD66L5UaPLj3SthOnBYhHr8mDGq
teNfEuM8y+CLmrWErV5WAIg74032O9b60HMxtPth0Sj5l9WRQuvREDQ2TYs79su1IjTgBnSBeB8e
XJCT28Xq6m1y29CXi91As0geNdz/88vbEsQ28o6DkDSWkXpG9FCqhoqTczQO1Rbyo/FdIcrsh+84
C3aTkVhpyPDGBcB5Z5HhEnqRmDo6ZgQcsxgY72V0GHkomuDx+3kLQ1+Sg5nnahovh9twIHmrdswg
9gtSQoOG4PMhSoRm/ApylwVehnpzgfPwQXdi1KurWlaDcYWS+SaS6rs6S/dVJDLWDF7BnLvv6cZo
Y5RDtdANH1jyOsHIQtGGrsoFZgMcRYhokTPrfQE/n6O094roH/TwYNZD1VzBNcFiUgdkvb14K3gY
7eU1DD+BtG2v/RNxtUsAkMHLS1BqGN+ESs/i+LiGEmS57hLfaVyu53LUFYODAXBtcZ8wKtgkFTcS
wQxx5WsMRUT8pkmTusbDWQrXy7LCPC6B2WRXC+m1i6x8C0m4QFIHCVxt0jtaMo5tZmt1XNlJzGd9
C8+WoXqp2TCZN+LQde33rGratl2BDVZQZtxU0xC2Ij3aSyYc1v6nrsJ1QQkTXU3znUkoOhb/GAYO
6p+vg0QE+G5vJfbHknZMvExpy+VmfBWqKWSCcI/XPZmbXNr6OnABbnRjQXJKKlTCE9sm2pkcM9jG
14MFhVHQD7tu2N6JcCMlIs+4TwgsYkc+8VvwWpgrVdwyOwNoisuNUbXRXPVGE6y5k2aT5c63tcYx
Mt3ZmeeD9qNkEsSwXGsZ/rYCHUIc0wnHixAHbJrgeDDGcOz9b0CFYwdULzIquRTvyP0sXcINMdDC
9Qg97+VqP/GCEWHoQmXSiYZAloCuJQ9a8hW2e9oLlw+iH8GEtkK84nB7KxtXNL/MlyS8MXcowlmt
FASxOR5HiCFptaUrZej7s048U01zLhNW2bpyaymlOuFx9sIVqWfNnnmnUCQ8kZaDXKeVnswuu6JI
f3exdCscSm5oKa9GEnevKtkZCddvfl2GruTCP1kS9LnpRrrn0EWVnNBo7F2wCiRzbij88fi32gir
75NACFGFm3Dnz4dC/bVCi9ORONxXKMOz8B8VTNwRVjM3Z0nakp1swdD4sG0xf2VfgoZ+9A3oeueL
SMwgeDXMpzkDWEWXp9ykyjwaIQAHgldZr1d3uYTSFaZDNoy2SMNXlkokwo1plZ7+UqZCR41tPAgC
NBYPxfRHcQv3hPs8rCTE8H34dxbhc7qc9zty3jSwcuNO4FkmEpubcRiH4WtSh0sijauFsj1o/94C
1hcXk71NDI/SR0uhli7vjKc4jneYUmjqJ60tBAKvKqEtlmAmfEBXLT9gNSef5T9fokYh/eQYY48D
rzo4ihBqwUsqHFaecj4nF5rdIK4WIVrwcQzHxgMRglUxRPEK2Yxor41MLhEpU8vrJOQKz4dRX3xq
k+0bq/LQvZkucm44qOBJRUVzQAIieA/U/d3PfENgaC8CHRkULh/SPbL3jLjFR0vnRqfUg+ZVPgLm
xS4uXsZoDMekjAHxZhj3dDy4QVstiYV3597vxnkyr2/yCEWcIDK9fWGQsEybkOYebC9sfzVeVw81
34wV8aCtdC+WZ75H7xZclle850ln0PZKMSuCcm2ezAUpRmrUMwYbeTJAxrYYk6pLdDoLqBB0uHL3
12VMt8V9ltHMxrw9Q5A35Knq28D8j7VZsFt41dNm6I8Vq/b/AJEakP1ZVU92Yw8uD2tuK8L+Q4Vv
pAhvBG97kfZnrlTg2C6iVT7PT+EIhQyUftsCn3kycdhVYEPOl5+KzYF7hAvhMYT8SgsEznf7bREu
n/zy5jMI0DeDsdFHzkdfZuD7UHFn7IrAqXC5G8/34Q5robgluWYWI3q+e2BReG8D/vIaLtuidjX4
B+PuDR/iLEsiqGGASU5GVg8bGfSlt7AfUD8lhm87MzlqfexOh0h+8SXrco0Ee2UDTIAwHAQ2FcPB
t8YIuBL1uqLyeMNAqDj6aOwpsIzWxrZLBk3IoZl5EyvyVGXMxa2gf/OjNZZwWYHEPM07OF/vLfXB
By0xYmWO9oqgnOeswihJ72jkLPNjDg1ipGYLBerwr7z4EhizeQpyGvex3RhXzxXfGzd7PHVs0ShH
Yg5/UacVE0zj0TXKQQtEA9F4Kg/GL3C3yk5Q2FS4Afw7zTkTE26QvQjLEgZY7uVPlWdAeiSDJvpk
IHcFGIQaRx9+2EYNtLcb5q3p54U/FyxCFOitFp9neAVxetrdATJE3PjwmIAdeoLmfpAvoMZT3oPF
V78YU2AhnAAEzaq3zRm1IIaajVWDLbeh2O3N/svEF/3UnPyGPk7pw7MdX2prJPv0Qx378f27vJ37
Idt/y+FpNfkjjZ04OtknonLkXrUycMlZ8OuTRHhKlihvxY7ylLw9yMEEvN+ceY9OhviAtmCnRvVb
oUbC+Dg5pnYicfd4UqVBmnhi8cHCecVb6oVNso11TFmpPa160GUbdnx/mdx0XoC8QqJoQPhrvpyY
d+PDux+DIul1frpi48glwzacRcHjUyGZp8jhT9rAIzYetrCTEHtygI/8uid7OpHV67ZtowKUSjZm
/KLvscvMQJfRBzm4k2cJq0cjkCPUwU+28JAY211PoYaHe0iKIDiSsTyM5y/lg2YfRmLs340XkyO9
QR60DcymzW+eH3LvLviR3bf4t6guFmgNAnRRnvCF/u2rrurGBbawi1EDi+LAljzIEPZLr3p7SYLs
jw+pq0Ds6PSzgW9GYrsIMIlxO/25JzzoMedtxMrnWRuPrS9nemAtpi+x/oWW/5EA7vvwNF2I5WtC
EaSkXM6vwreO1d2whuLSFr4/Xpi13QlmbJbEITxukm945whEiKp4hID2PYsYCYp4DkZOx6Y5ggXm
uAPX5UjSGx2nr9tRfCMnQ9g0+09JSi+tdT5nl5ASEqJtp1L5z5y9hyqBSyhJaSPeOIHkLuiR2Ujk
wzqY7BoVqTOfcfZqAb17B8iapXYZ3g4c8q3TrIQQqEMSIUdwFsqku+JT2eGcS94+8iPgGOidreWO
KFWc+aeqM7Y7x+/UYn6jvAjT1AYO0n3S7+8Lgg40r8Vzxq3tAgw9Rf4GXgUA7u/tzRB833tKRLYa
7fey1r86VVNY4HkywfqQdZ97/JWG5LOA4RV3BYogmo4rKWvZadaZeySSZEZugqPQvjsMFYIAB7Kz
fonqhV8bY2d8xi4ZrZX48JbweYtyOkzY5sDyb7AkwSvARkJKo7gGV0l6R8ZF4CB8mSUUAa4LTUTB
GMf2qIX04S4aLY+NISGk84+tscByLgy/O6HLiFZAf8Cd2ouwe7e5JBR8aSgvju93LP9pjMDLxR4q
HSEW2Dpe/roGQ7+LMe77TG62lBb7GwfKR1oW8M8YA4GbsfMH8j4fd6Oj8LfhXBKPo5uy2IY6WkIY
pLjtDqlbdswnWMNfbt5Vus8Iu4p10uLYJH2KuoY5TUp9JqzmWPgw5b+GGgNkDIGWemrcs/ri7z3f
OH6dHSc1jp5JGvr3nAesAwMVSiAPRvqKqR65JREVzMGCBxn/q36+zHD3a9BrShP6FPY/KFikxWIV
PtfKZViuPGa6o6xgEQge46oEnH+K7MUtAwK8ycgM+AOXog8u0AHLI3xssLDdyg5dmMFIMr+D5H73
CuqR+RMrbJUixlE9Azyxekui3wWgegaRBwta/GWjoGB2RHXr9ta8m5hqxDZq06Bf7pjBFts5Ojiv
wIzL0LADK407KzHbLlhqTKSAK4KhRUN+V/wTLFt7qgia/De0DIZfZcfxhrLhgY1VNa/QiIAxdERK
EI3MKLpYQBxB9gXrlTjw5jWdKFayMh/qmSRGXIA50MRPbtRVF0aaBzY35HT0+jiEtXklNI8aE2MM
RaORHHCwIWh1woDMy3Z8yKv/MXukRHRwJdzYq44fTZnJrwDj2FdFsZsgeMj059LTJ69neFhsVPKT
JjqD9T3rGRlPHhguAxJWScN9jawBV+7oe78k2+7xmCHmAhtasntOdzQmetbZYomenK2V3d3r3wEz
umJno7EFtj1zQ47J9NPCPu0iTVi6fV59VTHOrCq0FJTl3HQ6Zaq+c+y2zgaUKU6NFcWygfMrbkDy
MeEEYy2zRfcMnsWtzF64C2GFjDpdXuCsMb4jsVmwnMoTdQgNOnXrEPRPUGRsGAwxCqJadarHuorp
+XOm/owMwRuczx9VgefR9rJ4w2WtrUzTITPOjUlj2f3xGFGKzo5fMVPnMHzQGIX1ci51LX4saKhG
65SyKzFKxm4mnGI2AkhI05u1E9HANA1mgrQmuvJsw6BLEfzojSHhHfJGukGJJUDsZXnege1gBSvo
1AJoRm9ncArxPsqzhpnpZ6TCJp+942DoB7C1dt3eT9JRUhNknbbVWR7+6E4gKH3YQBRWwJLiJy7B
YzQOD7uOhwh6tQngxDAuOnjFcQwQb2pPQSPIsjg5u60gcR9rO76t6KkvNLXUhm4rdakvQmUpCyH7
eHw32fQXf01Kj66PmEMm57T6h2Zwzcq4U8Z0yrashVSz9nRmAQ7MdcNFyyU16fhKD+oKbQP1rydk
FL0xuD4DbhObAsZX7MB8YRS7EXbGwNYLVl31iKLAiyk6ewa9fsmcDWvbw0B4OUxItkk9FH6wBnA4
QiEVxnYofag8JH7P6MmEuhs4ZoUPmQJmcHYOZHqgeAQeoWKmQnY7rDHa+PtC0uwb3mLNWB9br/iy
iiuMSnD6HeYQomoR+rOxr2h4h9xIDArYuUBNyvKXMOellrQpOP5+kr34SteA0ZwSrBJcwOhaZHj3
5ynxCv/P3wBkEEGxTSdY1MgLMwzgkL1QYcv1rTE7MMjhRPmK+yKTqiKKSpaccByinJkXldkxqIC+
Gjac/mAgiiiatmzWXRTAXNOFVGG2TC/w8C2AN5jRyX0tyIycmnlQrMyIaCQCedrKbFcM9hhze9nA
1zmctgsCAIW64cSlpmUJJODgmfeQHUTP5bXAHKhwRqm0cl+6VhlwsmDmBZhibOEyjcYj599YnbEr
iIptg3p0FEsBO4R8Rt/uciWBYgBJ2AWOkgETvqA9OfyxsbU5qfXAkf1aCxwHnNns5bYBdtHGUl1c
8IQWIZfT1vu2Lu3bKBUhfzBtagys45B4yvuZ3yCcwhEr1qN3fl49kWxxleYslBqBa+L0JJu2u8mT
80e4F0PN23/0exro4C5w4IpGaqn5R7VkeMMmQMzTJkeF7W1gFqLLkrFd0bi6N3x7vqbiSJz556Wa
/1y/5gRgbqre5ozSPFy+rFAJ2Mx3oy/+FazDG7+a7baKMtAer0eTj1j4RBl6GAm1ii7Phz8bCibe
88u4a+5PAg0aDtkU5lj488V/GxpAAQGj9KjlEsZXB/IGuVbIqyjQI/bz9HUXIG/JPpYPGc67uc9d
kLRtbeGGtymjTzkDOToLRcuvURDgw+VSk0DQZgk6ufuKp6kDBWP/M0d5W0IkwPwhfLA9kRrAddcn
E8fT9SWKi+B0ZHRU5Eh+Mq3UzOzaStjCKaJL0MTSbjjUAAp4juNLV3JQEx5tmAYnjlF9RhZ3Zkec
f0WLXQkuwDLIKfoIlwZS4/TN78u2/taPP8TQxgzQuhbozZuSDANnIPq6uIRvMA2+i/Ctvg//oUMt
z9MRByb6P06//Zjw2Y1GvkfJw6DHs3Cr8G0ezsr9CgNpjJf/09SSyOidqAkt7+7p83CX5ZjtzonN
wfrjGWQ94/bFHPDSJcva6X6NQdl7OvdO1MapaR4/vZKgwt+k19DAOFonipsjfFk863TZXq+Hdwm2
JksSYnBS1+c/F5SAvRaDTNS5xYoiQ2c+YNE6WYwZGi+YHE9uOERuBN0mUIdqMVkGVkd0uKHzEdMN
qW5YrG4Q7asTQww9I2U6+wyLU4g49KCpHU8O1ZArTg1hXCaDOxVBmyphJALvYWRNslWKTrKl4OeI
RaGpNxmmCdqh4ciQbqcVWAzO1LK5NUiKpmB8kBUg5v3kJV8uJpenfICd8j0HK2mxYYK29pYLKEBt
Y345SdaYLoELoqK7zBKJ37XZMyAWk24POhnEbHB4ZDAXRx1JRRBDQ4D2DcqS0nCARFZHUCF6YFyj
7g49oQqfzhKIbA5xf5l2IWviBmbeHB7VkcWJdf2JsCMRTB94A+F8kLHl3HuArX3z8sLoFxS6dlsf
WiANXBb07kCYlAxUhpQaXAUo9BSebEfZsPDQfIzuKsAW0IP3l1Bka2iZfkoh4tIYpnsUDrNbh1PS
wvsHMW3fsCiZQ3UyXA1GxDGtArRkjrqSFcdqoMCK0yX0c/1gfqxUpyfSBbZh1AgCIrKu0IZP2jYO
VVw6ylg9/3YnmODgsLpUaf/MF3ekz/OLJ5q/cwB8SUKbjce0ZDSEoKZj952Q2w7+jE2zfgV3RDvM
Cb4Pfbo1CPcRaKOaHN5iNgj69Gt+SzZxHZnScEMi6XHYPaMUev9FsDv20nT5Up+zpZovscTAlvcI
mDzjmAVi3HJ+dV/SxbzyKwh15Apxc+MMA9CAIQxlsy6lO+J/7DghEsO12aApgMiVMgLS30SBbUuu
rzymjwGlCnENqHKojC8CGgEvdFHax49T5WwluzxtVOnWS4FzoVV8/+2Ls/6TTNCnUWfzTlX/2L4R
VdvUnW5GZkfsGflWk+2I+8vz/AYmxAGf7q5i2WzLsAUkGwJj6tnCNq0qzMkxiEFydb4oN7bjzQyL
nf4k5tUeRjf+/5DxbuAei9C+Bonuq8NlpwqX9Nfg/iCKGpGyO5SkyStNbMZkwMZvj2tzMlTbIDQy
QTWv7fGTD95eTb8t9DvoEpOa4JsllqD6HDPYqUPUlK11mj6aCnnCT6bds0gTLUDX4J/WM8WQ5fRx
jXDcoe8YiAAxuMBRDmrcaVV6bwaBmDPTtJ7/0HozrwBpS45rwODuTdELvhfUV9LIsPbMGPKwvkHs
R1s5v0yXqQZu6W0yjuYk4zEQNgDpk5TffyXzLqpeAVDqTCO46f4nUh7WJrOikwEJTyUx22bGqcxx
Mi2aiuDyno4kh7spC5BQuCFNugvg1A1Ds/5Nc86NtuYXko0MfFTe2ZB0MFztFzRCL5+aT+XB0dct
FuFXL/qmnUfDNCG6iLC55Gn1VrRcbG+UEUFBkm/0TSN83DOY6pap2R7TuzTNYkjwtDh03OF1TDTj
dR5dYnq0l1MsLLJG8fe8m587SYaXbX7bMUEfoax8rj6sxtsZJgyqTwe9l77Q3ZgrTsemN9VF1ZZw
Z4eWl6NGNfGaYYy7KHID7l8ck5YUI3P7d6vu8PMo2ADW1B0EAOVDjxG4DfM36L0sWBEw7WQHq3L4
3jQHEZN7tnw63dWr7GZkA4rbTw2rAqndlu8YMQDmNMZHGW9W/a6gvmoxF2kkGLsaj8vNaHWwBtxZ
b6zGXvMtfg3XJv1iO+m1E8BBhCJoVQYdwZiLmLtcj/4WJ2cAETtst+3sbjNkYgiJL6a11MHCez0T
JPXCZvJze2KWdWQb+BofdTrxVDaNtr90+1omz0o3GG+y2hHmM4bZJRUYxEFQgz2Ib6aW0jM1G7RC
T68hFjEorxPGvAjzx7TFPiVrRHlLkUH9C3R5Zr1A9/Rjg4Fk6rrnycBdDo6Eddm3m7EkMgEIjmZx
HPLzQU1rgjU0HledrbL8WlnO80Hpou8W//vs2Gi+WQPqi1jpyoJHiWeHkFjOXaPsYMIqjoEeHGwD
nri3h67I/SkXSF3jagk2dOk9koCbJZREhqp6XFixx8af1D6vsZsA8QRCr3nXmnSbABRxgKiexWgU
1iETyiVQntvmF2HtJmydZY9+hAaJ5+dsxWRGQ9P71/RvwVAsveEkXdu9EOPNh1zkYefDrrORy125
4D2ltkaDcPMT8KL5LMc8Q8oV0wi4ejL8K9hNdsAysvmy6qOj4cFWSq9BYiDvNIbH5WFRJC420JfN
UO4rlhxabcEJyG6Vpq1KaVDxPibVsU2AbMDpzE/EooNWHTY0iG8MK4BJ086sDhH3/RMu3feLLN1D
mdaUg2yIui9S1gwJvqIxmIdg3MyEKPG/5tf8qO1k3qEkhZLPzRO7kuMeqjIVgRXHPe4NgfUIK29v
Y5dRqkEnBCcqnzPdG3Haua0uS9XYAcpdEl7jPHmX4YLShTPKBf1qjGExb/SYjnlHhf5at52xPbT7
XFHwU7AKwHw2cVb4m/efsIGy//X1wwuPmbVa0SRxVFgxoOm/s/2NYTMxETQ+ekDDz+af0frHTMG4
zfBRSfRCi8lQF0TgH1SY1gRFytvCaezksssRYHSy03yxEJpIrPE0I7nxKxwuUD5Ch1BUPQsh+X3K
Q8hs84hBAI+WbG+Z227mzNGS2rqy+Giu7IvhKn/WSHH3ynyGiUCPbNB6mx+VxHPY6R1t4o5bf2Ly
yuzlwFCIasWjWTxBSWZvDHY2MPQbczEcYAKEwJzi/PG+vIkhrP7iPC4e5V2wX+oinmJ2U6+g5i6z
uDsQi4WH1QrE04ZRU8Sx6gLqleVgzbMOVvEByWB/+P30DJYz7CyZ1Gbt8DHfy6GCMq1cgBdt9D40
GQnG8K55Cuyyr1DR6esNRXGjOffgsvg+aqEdKj7ds7tMfl2KO061p4drC8dvkNSsHI13M4SK4eYe
ZdwY05HYoWL4PvvU4k9XMxSJHN/0LldLskEJBUGB1n0h4HPxJOOlQsl4gmpPhgjYeksyBWd9wJzo
4XLO0a3nB9+VjdHjv1XYtvnZ6WuSMNmmuqRzzGrzGz+MYTAAvqB9pbUinO+kOdhDlw4l31+EN2A7
Cop6vHA1R6471FcatVnVlJyfCECdfwxOhuxkrDpFoIUMPXyUTiLrwGwj2tkCZfcjZCHidjWnC2MK
l9IMwPa6AXa4ZY/F7wH6e52InW7wV2BUJ1f7PLqcDdJz+7IeY/j/MIM7sSMe2hiinxAUaDCz+Lcu
ECPqgnYod3rmSGET0unDNJlvWYL9q83Q6KArVmq8D5gD1M9+VtyWfCRgLnR+NCmLN3bvXwoPtR0D
gd2QaVwfqmguuzJg6MEJiWnoUGW0AgOjM1DgMiiRFU8daxTMYAzV5s4kEaE6jHO9+J48Spquj+iU
N3aFD27oOzWM2F01BSOpbO9hGgHyQfZ8UNIQBhSyBX7YxwjaemGjZgH/pD3lRbmatWnzRGjs/PDk
KWHejTsMPTZnAv4a0I+uAmmOZIvYf6h3IfvxkfU4DNtUw8b4mt4PeLUlkIw15hULnVlsMtAz6JN5
MB6xpB6MUeE+XRrdIUtDNqku77qoGNmveamVJ7rMCYqhq8se8Fuy2YPs0FIX0IgDI8rjxgb53Au6
F2pH6AB8nekh1oBxbJuThwy3CecFsMDCWy7B/Fe6AAUYWFDytxnehGwU+APo+7i3yqNFQySVuufW
HDgLVLSevH2ABBeBg1YiGDl+bhzDlAnYeONKmhtQ2kwYZtRvZBabcP1h0BUFdT0rTg9mbh4nmIcb
Br9tyht8D6oXAlL2fAnQ3XDTUBQTF8B5bFHFrch9KjS9bXo2/7Eze/5qPycEQzRvAtsGFo4a0EKL
VVtNO94KQmeD3IQLS1QvJHWafHC6xcXpjB8S3wbWGTb4WqBtpiqipSui3lmsHk7EaA2QixINdv8G
+TZxZP52gVYULVWXdcHz+R0YRKRcSiLgyHoWb8IetXSBYDmcuvz/SDuTHde5LTm/SqHGJiz2lOHy
gNzs1LcppSZCKqVkJ4oU1VDk0/vb//XABRiogasKuKh7zsmUyN2sFRErolYC3LzD8dmmrsgnextH
GI8/dtiDT5lj+01994CPYlZNk0Vl5xb2GL+kUuErU+vh9+nKDzPFPtJoxZRvCCjE/0ADT9y7+I1j
gycSOPyZFGhLL22eryz/6OmB/wi18w5I6Q7ShEkagkqE+/WvBoUNZMd/+BdRUiD5Gu/Rz6FPFMev
E1WqtMdNUUCLKX6enc2eYwMxK/cvvDgj4lt8eDyfYK9Qv/dtSPX5vVy2EcTBx6Vjv3oGmaIjBUCv
ZgKYw7Glg2e/wjeD1JMPxfgGqUbE0OCBMLc5ndo/Yqdw5Jme7KA7dNM5aePXSGO6FOMp2heihNE+
MiX9oRF/Cpwnpoe5hkpRgjmyFLyvgn5SzaiZH0z8NsM4/36SEYg4kv9FaIxglV/DwK7cRW/q7xGY
Zy+1oHIJWLY42LJl+IdQkRVg5rDsFOu3K2hoiI9PyeU2JFBlyvLJH0D4fQDbWe7ovJi0oCX5ovgc
4cLlEsWEWcUHtxBMS90/WeKy2zuXfomCAvqwivYELzOFc5C1/D+FJZNfuPo/RgU2NfhtAXTRGSuQ
OtiEoQd9ySTmjoc0Rc4IWcFhyI2AhJ6WATSOccD7D4ism3qc/0iK3We0ojEI0FjDNB0Tb37AVW2/
N+dS35lOmEQTS+pzqN4lhYtsPaZ3PKO81w+CW5I7PN79GzOFzNnYzLVKrQCGNAzCk1FV7kwmCwBI
OPSQN2DvG4DoRgwgIjymbEzHa0/IShwCTDZgxxEbGhSDyMMxHtP4KEjJ0xhO7NW4YxxMxwp2CUur
BG0BgQUfj0AE5EN1ZDrliQZpSaXwNClSt9vZzNjjjOFauzUKSGB22dQ8KdeJV/xcicaTpjb9mWtV
ov/kT5whe6gY8BjiMBzhJjRwMWxanlk9+CPBhBFOPvQaqPa4UDHXe+WrBL3nocC6fWd/L4+0YWBA
uyXior/cx/t5pIyopf9AImlI/XpIoUPICesCVzzNY3QLLIAcbJH9ZCBtP4dDO52LgFnmPRtTD3rk
cT+8QexoMUv5GgLYf1GonMefudgPf/Hu4uZhigLdb9CTTluSvytrLg4YyPB9+UUmJj6ozPUG12aK
Omdy5OcmUgsNb1TMPi8+EI3icTS/xVzl7yHPHtBygD8HjfHAAe+jye39NMUL9sAgUv9La1j8YQtC
WwgUt52hYCNQ1IO8OY9vzCeFteEjNqbfRqB4RHVCMLRgIWJCw15W17prwe0xp+WepdHAIveeDKvd
MQiumA8xXTYHHJJo31/LygyXsDwExzASyMIp3R8/26/XKGk6vKIp6ehmqNJvHnxIJ8cd10NymakG
ue3PrBfCcb44ZZlAkk+a7KmOIbiGzn+4h5F4rA4SPShTjhaDRuo4z5/gCZq+JEZzo7ABUrlJuWHA
fdh9eDF5FrOb7qEhd0Zz9STMFwo4AQ8ueKKzBnk6HGrzKxkjSf85qWNHC/TdcOCepGb8A9SGIMdX
aLl6ciHo8ldzrNDdkn2medRlqUefSipzgNodSbLrHGqPxfPVjr4cj4EvjWLrXI4dkKxy3CjhsJw8
FeaEFvcjzuQ25+kUBZK8zFH67uBKqfIZvFS/KEobdsvA1S20RoSYRBqXU4hdOnqOSgAU0YriZkz5
qaFFlte/OA9CIXE0NROn6RT+CM1zu1sSWShYSVNSujgnKHLUhVwvlXt6uKbimcTvIJyuAdB7Lq3j
6EBznKxsKqWn6IiaodDqOZ4lHspFQOnTeM97QDvX0uE+IpToex449d57EPSbrnexyeUW3HDmU1up
+Czi9D1uaxD0hTZVzEmZe2/dxa6UC6gRYCV5SPeAPmCJ5wOzvhuigDy5TmDlBnIJOmVUjvMPrBl9
ju3+rdFv1lOFCHUrfBY4JDcvgRgbPYZNf4YWbKXRUqBzQikAezhAZZtVYrhBVuAdV/daMLFKE4Hi
Trr8YValShz4+T2wZxSWjxW0xxcbiyaMXcec1eiL3zuD/MRmhawUsOsN2Bd0MtHPQy6GL8YTlcA2
Jzf8r22P38Vuu9Q8NIY3mwDD4g3nsEwmBPay/AHPB+tuwWtnXJyok/dS/T4aQBwElg+Z6hL8/3ym
/KLKwlF/zod8UD3WzQVKzSXDfHIHodUkXn5ew4ygvkR1jKGC4uEbIzsxRCHpRZ6Rw2hgS4VLcVK/
z1AR03INCRJhRWGIY4XMHjVbiI4Qe5Z/1H2Yvd7efqdKKd8f/n4c1vS8uoGSPfo784lrfIILXg0u
fZLKLWvSyJ94K8l5ArTRAC3ZjIOP2VWGumhWb4aITNb3soagom/irC9ACbkxTR6qx/u904oj6h4m
UYNR5LZzn5Z3ZMiAMCgujhX1rIs7pHP65w/uOVGdQKT34I6oauB3A/Gguxz6t8pb/zNFTeNseqQJ
bOlMCjjQAP6WwXXvJksWj3WTUsISmml51XpdMyL/oJIZgF6GVjT7fCGT8kbNJRP9ZX1WvwUa/vUf
2MP4/AeUEvDIqOepDvhQOwsl5HgohUJWT5cNxrABUNlaADLo0tkoU7kveYT2d0uvlBGwxFMq1yMn
GtlksmmCyyb/iFmHRyJ0JImjXgmof1gz8v25+jOv/oiRxjDCaKY7HixIBylapr7qwOj9KH81gGyG
mhK9UA5NODSB5wsqLuKe3Em2gTjQkImZGEi/1VDv43RmooTKwFvS2W4A/Dq54VESJF3wsiN19L66
323Jj0aqBPs4FCHkZO8hch7gCOHuclD3j4eSl6ZZ/zICBszNzgVavPao1Pmd2v5bxZLGbb52ufxP
+I7fVncX+jSEm9e9Cr3efaksHWK6Ab5q2yNfwhj/o/5AZlfgLocgg+UChM7Z53s4LM13PkFRtOgU
4BeKhGL/DGFZzksQAl5EdGa9EwpCFk+MLTwKRvff/+2//6//+fv5H8mlwq2wS6rbv91e5aLKbs/H
f/y7Ovj3f6v/9V/H5//4d8u0dF1V9YFl6wNnaBuaxZ///qyyWyL/9n/r0uR11StT3dIZvAkGiu4M
CSBXIWOGRVR7/5+/zv7Pvy5Ntffg+E4G25r6sUrcx1QBFCERYpcu/6tfpf0/vpqmWY4z0E1btU35
5//XV1P0un597q8BthqCa3+4dobeDQclqhM8F7+waplmhttyuR5FZgplAPhHBd8Z4o72RPdJvc3u
22cTftrFnUwteiXY9mqSs4QM8k69q4p1vnd9eG9eEjSa1Os7v8kmOY66BX9LXzkoHKtFb6MsHVuZ
n/9pqigJ39g0+tLBGKN3Ow4Cpmu2926lvGKsf2tKMNt9Egr1CQmhfCWguASuka6W7T5I/wgCVshI
ZPZLFJjjwNvWHkFbFj5VT7yC6g9EoxrXDbZZOmUvlj0JdyV0Fs0eVQcLF9DIv07RHv0XD1xT9f/q
kev/+ZEnTtq0rVZp2+y2ULk8YANWZY0j4fOcfT0wqXnO9DVztLXjdrPmt2Fzb2pC1NDdDL9RAGcI
JF5/pRGUdH6Gb6EkhNqd5FOrCQuQAASMIf6qsGjGCqXjQ6hkFBOvEPAQAF+0mY6ICreVmAuzv9xs
r95aVcyoGPDJRAPdLYXxk4L0/OSLYmylf0XiKbv7rPKp2HIt4I5po4K4URxqcGP2VFmIlTPny9xV
tIPcFQJHFO+KahGLskz2eFfx+LVXmiHHdfvxY8lEZ6Z9q7j2X1HlpYKeCgqeT/4oqRH85oYxYe99
+FtHggMrfjMj2jJD9ok2sIleuNwTKDUM+73p/BS2cDpP4zk61vjjhI8vHA7gWPS89G7mSvmgt8UF
a4qFTvHn3MSAObEXk2xLSembzOLwSIN0DCZoN267uWKBsaW71XbmonnAezOe792XhSmYV2/Bte5/
5tPrkGgyG1tFDOSjUtX9hLphmjg4MN0xu2Ak4UujSoodDLg8PsgDRPY34wB7I1lGvsIJB7BjgbuZ
c0aR+j3/Hm/dQJE3hBI9SL3GFYwe2owzB8ihDSsiVXORjMgqla7yqB55V9l4YwMxZxJmsPC/QqDX
TLqhZ4KWr7AkoDqf9tgzEoGLFRQ24y9SPUbmE2FF9Wf42WFYkyVoocNaEFATZ3g23mmH3dJgRkDk
65p5SSvU84Bh4K4btdiEDUQD1e8I6fy/gYTKdZEQEr/7JBPrE9+GkY2PQO+/46L1S+Cz/dPYPlgX
uCZABZkqvq0HhsBtazrQg6rbFM5C7c8ZoeDZcnCcqFecwMJnJuzXOG/dd09BSsyF4ZlJ+MY9itGQ
J8QHr/jzjB/pE5+1nYEDPFmYw0eMtRei9G5ppNHgUuuMjvvpma9dqeEA51Z99HyI5tuuhWaMVEBq
ZdsC/qfTT3og1jR9CDSfqunfnNWVgqsQKhG/+ASsBjXAbMoYGadDNVeuQa5sH8uu8K3LB/hB4nTP
F4tijHc6P6Lh3CGY+XZ002LyUKMbzrmZ3yFl6YKSZASYjkw6aQAbpWeFvl7nhb4ox4FEmMkP6HF6
2s0GiCwljoLIjZC2iNWJLohKDpjiI8U6V5ol2bWpdtTv90pkYgtoUmA5oWMJ6bZxU4AQOSUJonSf
Af/0mfv3E/kjF3PxGDtEH4YfxmLZwthngopNMXsIUGAtn9i/naX7SSOgE3F8InEHJY/kPLEOTzc2
q1dgu7ssQQYEVrNe9rPHHwAfhgSnCQaLgbQOxoi/t54eXmGcjVbv8aUZMyX88i9vMIzVBuOB/wNc
ufApmFtKRGGKbjT4yD+/DH+IUhCXxEGw4P3aXugrYY1/N/ZabtyTJ6qBRmieNFfyVqt6d4k3p4Be
eT98IKhs6V3hIUNJLDKwC26SCmwPBtKxIYZXHJLvcY0RSCJCyovA+XqyzRkU6/3TZwNYfRUrF0n0
d7ZRUm8SXhJ3DnhY3eEmJb4eX9D0t/twsWLYd06SKyRyOwOFQiBl5LizqPMxbXIrEWWEmkxSY7bd
bpMV7dlBhgcz8p8KdxD/vkchE/+bzU1k9KDaF7olOnzpYsR7q1oh50D3QvDTJLP7lipoekpOVr4e
KsAr7LbR8vXiVLoBJIq7uB1JMvUpTqZ9ieTrOMeyPO4RuWUemRnFBUeNmKlkTphgs8nXqRhQraKS
8dCAQ9Z75oxZ/thIolWXu28Q7vDCDiu24YoY2gx7QqQiyxzR/zYXmfuaYjJgn95NSEnAaQQBcdCV
f/6A1SDJ64TYRXBidLLLYrRRTtZP6t1X1QqbKyvQA7hu2HdKT/AMowxJMcMjjDTdYWiRTnEdgYY5
4sWktEEaCtch6Qdv3mk7IyCP/PEhA2b/iF0lBtqoMlr49ZeV4uED2hxhH0u/uM2O20YUfczD4x5I
HxHpHK/bmAWXbwDYDO96lgjbmwlmbBEe3uc8B6mRP9wJcQ2VLeqGXGZxILU5d+evKdTJP/Dk0PA4
UzJ9Oi/kIDvbvN6w8GF1EFNK8AoBBS/KboTSiBuLJ0Pgj9KdkonQFIen866Ffkp8bBCP3zz3m4d3
ReED73GyQowwzgxMwV4EznLR4R1eKwiVJ9xaBIwr7Qho1nOPRbF8bK9CZVIeVFHx3xMFaYiRAR8P
NYEkbs9egOLj6vsdyqzVe4vR8JKRXEm5mR5zk8EZ86L9TU5YmHMi6md0mH90QdFZjeXQ+uNHMX0F
OOQV4t4iVtn0mXtlC+pxFG4wlzzhMIHMPy4P+dubXp2onP0jcku9pOIPP8hhmQmRolQyV6ytElwN
YcwSbMYdiMQqUjTE35gnIAMHJ1zq6N1RF9IlAk5GkNH4+o+g2Kd/XyAdUya/pUC1G+1p9Pd2Bobh
fIQGz3AoZrTe7fIf5f0QMFzOflMR8TrQyBWzFyL8FPNhjk9s8MYcPNPYxDcjW14DZCLAsRKXhvo6
hgBwkOw/NnPuwBC4DMEZH30oScDqlHPfo/+HXuAklzBz+3PqZqxPdxOapbvqwWgl9I1mGVtgkKzg
cJrH71MQBGRgS5bnAI8Rp8z6jleJDHy+XAYIbL2QR/p9IfTmEQzilRPHKHch/SRCTDo5cy4cMht8
QNJ1PN/0uiBkyu1wAeZDgzi3g/jJ08DsjX00YitIj7OGtcyN+XCRoDiD+KWFvVDwd2Y98lwXnd9R
cZUBGvIyIN97wO0FXZn9oLN9enue9aF/y7iIO2k4V2g6GIjujx8cgPDEZyaOccGSo3sgiNO/ofhC
o/yaZbVn4uJCzYcFABoXqVa5kpBFpTciEVnCMemhCVsmnuENv+S5hhLM7MYHGCPwbCmotzc2oXKy
4QjBCo7+EJptRq9reqRMVshzYJkBbGFsFmLJyEuCepYDgcngu9hS8v4LmecgBqT0HxLlt1WJWIMo
uqoUnNnuVRNqQBXFa0JmTkZgdH7svlhiMAaTYOi4PP2j4zGmwd8B5rOUiDnTb/MVPCN6j7uUaRbC
5NYoqbMPGiQSTsgYikmptsA1nYUA+7ufzqVBDItrzivn2N4q/7ASd5YX79ZmEABHOARbXLe4MtgC
TAYTAft8swHp8xD1OnAgKAqzmB0ceyLsb2lY1aI27HDHCzCj4E44lFHAyUIkTkMEZEIc2/QpxPFn
vIf1eWIXhugW0oGBL9DzkImGNxmX1YpGKIlAOnbUIts+H/ObHb/JBWeLHj+kOhLPNIv51wexQUjY
vb3B2lgPWPbDfRIZ3qZYcmqRRe0dDDPg5GSuZXu6ittaBh9Jj454KNkLA/+uOJ4Hkoez1NFe5xT+
CD7uBlx1q4HtuBg3ecVHmjZFZVhyY6unu8dsC4lc6HUoLiAeSEc75+FSjkxw1csBHmRfqBS+MrBb
JuOxjuL+2abCUXCbmk/v0My8oBH/5XJTHk4qeUS8fegfJM1zmHDOUbdEgYmrlXuEOGKjFf5mTnbk
HjXNErOIO7ZLaMk+kzNzYCaXfQrGaf1N5WAZmPIJhiWME7Z/jS6ECoJzepFx03PIR+REMzCIyvxS
sLuhb/So+yBOQwVv8GhKnx8FWbTn1hDCXqMUGEFbb2F2ggbqiBG0AeTR4CAx+YN8WFjBUHecXkXc
QlgS1dciAmv/WuDwBMchViK+El7qHeUVwLG3b5SAWLWGD21xbEoPp3m7wlbLcdN96eOYIwAbqOnp
WLDe36wuzE12ezCdGEMqnDbQfI+opdnY78n8vcaN8oK7zmvLQ/XbKzo8zcdt5lDxgrKbgCpHaxbM
8/k12EwPUtFwGGSRGdxXkpQDFtVgYaWQW98feG/XNryPaBF5MOLAHUq6aLmkcKXnRHDG+JQwx4af
3zwdHaG5pHVi+z8pfeK7Nz/htM9N/Rb9r5x5khIKxeUXJyTfkROYz2MgekmfKpxp3chi1ITrkFeG
QxB/55vfannBVE7/8VIXUyo8XgktXxyDarCgUo+afDpA836An67CeFHCPXrJdrUJPvGcJQK/B07O
V6EKjvsjdmEaH4ol3Bpc96/Q+JB80BGO9fGGyLwFuusxXcztmwXi2gN3Mzx6lFMvitQP9mfPp5sH
w2KjVCJbpsKq+C4oKMTmmET4HMEhuog+p1r4hA+Rla5cEmQsBzp5zzWL/DTnCBoHc6pM49vIpevV
06VWtTHOgtq69A9gag+TsI9bTld8CFiNVGyeBH1v33pkwRpyxMEOoF22/CaqwKo3luaFb9eerZyF
/GqF/5DiOY7NK2JN9jBmZjy41QoI3NuB5RJPb03e/Be5uAbEPsmtO+VUTX7wj/ZLZkxO73HYKeF1
J82tZBlsSSWevraIIdtPN5vUcQlpBpnyPvhGte6v8gWwuOtnixUbGcXghrMZq3PpMHncQi2vT6cD
FdffdHrAFyqm4Bza7qrw+eom3n4UrViDQbNKVeEbxFpeMRQGHZbFY9aF4IyOlfKfr0HdymY94mzn
Wd+rlbQHyy4tJbFr9m7djOU+5j51A3l2dyPJqHB/UrRvs62CMyosB6IO7C1Przl8NwMe9zhFvkoz
6YIz/VQIFnV/sNnmPtK151JFYQfcJUMmkG6VwmZ82JFTMNr+hTtwVgaoM6pJWjLqnFtuK6oN85jn
HmrJmyXD7UtgSstII51ooClBUs0NY6U3QRmDGDf1ggxsM9DYIPx1Ps22gTQgjj54oPhI+vGPVGWi
u5LRVWbCIJ1A3oS9hTmid6AWSvxPNbs6Xqb96Z3XUuy2wi7Hw26qf/wny9OrzZH+cBeO6u7Aeos+
yN5ej+65PTPirYmf3BLv1fbnvnn71jVAsB837va5HFoeI7OeEeBFMYClpAACSsI2gZ/fiuLt9iOH
uvI2D/PHJMFtiyZF25XKL3P3tv9Brtrg5Bjafj5wuZPv+g6LvH7gPUcv9esRsGKbcZeLd2QaYfPC
hg6IMra94T1ouDXRZviKh1Ghmri/3YIpGbzBJRbk39kVzHWX5xmI96QDIw8MYVG2B8r6jdwiaP2X
wo3LUYO7Aqsxna/wD0tFjEKr3u+nUynEIqyxwCAQJH6F4+SydRGwSbsBlKVEv0PvxWdGeCG/blGu
REwhd6vHSFtyKaJlZovTLZ64VC4PPlL/5qwwwqqa3G5xbU7vVbCSG1HR5y9zcePhgWwIhaSwPZub
75xdLsc3LnRcp9tSNrGNHKDlXh1zqfJXqFTjI16MNRHViA+9rI1zoZvTfxoLaay1omeGQfOkt9UT
6RmbhyP5Hla0S1pQ08vYw03N+NJWdR8H/L68FPAvG79j+unjX//0zeafspQGTpHSFXlRfyFd1xfm
gmgikNr4MVIiWgJuPJRCFKn30aleE+bCKUVUmde+lzXBkHChgGZc0flY8YoptnlA0nyDQ+UhIBef
+6gthK5RoslbKeGrcWS+d3T+l/cpLpinqbbpvFimc/2Jr9pGPelj2nDX+FFJLZPHX3/6oO/ACuXU
pBP7VBWLz0AkylfGgPnAdp2BT/Kr/8J/2GAe0Wu3j9e8RDFqRs7eXmbT23yAWkUlnI4SCvsTuLII
W49Zw/FKpsMcctX87aW2OMGKolyWzmj4Tc96dEGbPnj+tbPCEq9mcTewuRF37A1KkdSLTyMSruYC
qAr89idBkbbtob0uWUrmO4E4g2t8Q7fdhXgtJhQIS7OOpM2eI2DBH6W4dgEQ62CwuduiuO5sVC8/
emSbob3jN9S6R17vNAcnBFNqv3JsSPDhWumr3g7Ky21ufKmPOD23P+mNMQTfSjaIlzQWQOsbympI
kh6SFCLLGMNY35roeqRFTJa30wv57ndCcHgDVDMdYmT2Q5PxqC4OGNhPwhlCKUTGKKXzSu0izhHV
TfvZm6PaIqYi+QEEAwJHUguc43dbgOhaESmjMHowhK/239FzA1ygXfLd58SJe61GqJms+1hLQVZt
ALBcIj5MU/1wdee/WjIyKNbDGs8DI2zxCBft7I2r3nX8Abi4qG9Acl6Ga124tQdT5BBXTFxDc5IO
xE31KGMVCqYbfhSY8N2TS1eMH4feQloS1bpQoPMeMSHuyelYj/vcpEqmEKtCzHOHqRg60euTeU97
9WmmygszjmZp8uQdDGn89yO2iK97xGWOQbg+qSjqdOXn0LV6kNR/DxPWdRBXN+a4BvHxiryj4iKG
VxlU+Ipoy/uQx9JmfkJxkIIo3+293SylWoVY1lY/BqWB3sLiKEQ2oHzW3V9ij98sUTUDcNI2j+a3
ejvC1OU6I/Vw0hVRXtKtvcna5J/cIQ1T0nDSq0jxzClvf2qbCsVQZ7Z9enWHejgv+zmA+WPA/d31
8Zt30ANz111QlIjTusMDNdsN33aLpT04BnZXYHnC7J3pd+iNqzoAqm+T1stv38mr8AuklvpxZL/c
9I5M7na2m/0AZYh6j3MqJBVsNDY4NPIA0pybnOBSTIPXNqfTGNa9uvloxraoGowR03poPPmD06P2
Hn+VFkK8wHjRGr8Y+Ec1NUMDg/srHSt3OnsJj/1X6OQRy4l/WpNYI9PIxRvNItB+0vlKIhAJNiDB
oiv9WhVD7HWG47KGjnnCp+OM6BfO2oFT1dfDY/RWYmQIarscvAPrAWS8Yn47J1IgCwcZ7pri/s3F
l3/cQR5ke1yV7iB4pMbz1K8kNLX9KjMiGOwMEPcmCoxsBqPjb/Px82TX5fNi/y4WiASqgFkMrmKS
ImoZGlxHlH5W0J0whcPTr18/vo6vwPLvNAyoOoZ0B8y2Vyx+yOoAloLgthluhMr1wFm3bIJ2XMLi
fLwryVUAAbyT6lzRSUePgSw9CwKVv0yfPpUC4fwARoMDQBQB0kN6DvHY02tonRSG+au4c4LmE2oD
ggPtX4SvEQPDaRMnZNaE+gpLBG2p/B6RSO67n37M0kaebXGs6eK6NlIvRwdlICDOf1MMZDxlBZuH
KirgSlB5KV6qjAgPHxmD8WBtEgEGHxBhAWggTdy9SRoBu68BfYno4yqyFHIsFH7pcw8CwuFq7pxP
zCGWN8RIJ5Qg85TYyPXLcgneRIZYs8x+cGs6VxEYVx/AM3x0QQoJIL+KMAclP0GfHZlWtAEfISMU
NMiXijlABKlQi1tglhJy9RXdD89hoFsjqw0fqOBiYm2JcEQU/fRwnwTZu8XAFOUOPTk+GUgjMt88
5fPuQniRnBlOA0Q7V/QJ39bfC94/MA8fclQUKX9kYmncAWuhjwUDfIrr4nXz+ZFgWY+/DPEPJ7ZL
boCUIuYMnzWiIkKqXvN1YKOOZ4LIfq6/uupx2uFfyhEKb4h7MiIN/JDYTMnPgAzPWFkrcKW/+sTW
I3NMAIqooFujnrm1833aLmRra9D+SckVvqj0ioQ0WmCjxH84I6meWjsT+2ACas6A4HTPTMMSp6Yz
7VGPAzH/RygHXYMgokb+MFIwRkMee8A96WBFxNJhNJbP0p1ZAOk9vMGcUfbzmZB6HqppZ/vqmGPa
8Ikuw3QeZSkKlfCDXC5WnCjTgUA7K3jjBmstXkxCRfJS5ZKwvoDw9cjQ14Ya5DsOhSk1wU2kG0kh
c2KjknPTb/sY9vY0G8USJnwJZnPtHGlsfBVWwyi+Gd1n2tC3Z2URDtBQfZUrdKwfzyyg9D040QKt
WA7J+z2ksOEL2bxXLqcbUHAtIxb7iIbnQ7ZMsdJstH0cC+/o03hK7zo33uqCg5H6c3ZT3X4H6V7C
1vo8sWExpRbHVyZl3TbYxujON1/e9F/76mItdWr7CZFhl+EzKC5abMw7DhoUhfGRO33/WaojE+1u
NX6ClPVuQ3Lu5ZXhb01hT+uQ4Ek2mN6SqfwYLKvEV25iuGqs0DawjIe/0nf2IQspS6Anr8K5uZ+B
2+dgch+bupNunNGe7/4qnrt72M2sj6e14jVLDi3yetvVmVdYZLcfylQ40FflE7/pGz/F4dhSxN/3
D47hE1hbAaykuhAP+tEl4jbfswE5bVqX+O8F83N2YHlqZNOWIc3xQJs1qg1b3NmAxkQBi3yhDHVV
5XREHKj7CK3Nu0hoE0b4UwEfbCmj+5pgE+vLVMV9VtDMQjBP+F6W6K7eE0G7yOfvz2QAKaVFz93x
+/qnrKolRs1XBguW4O+ap8wz/7O6Bi/E4YCyePx+/lgSpEFl5B80sFnLMhxM6aWOE9thSuHajYk+
hWkjAnxdj4fT4yQX2laOYpCljv3xByZVYCpLiMWcd6l+1YiOzcQHcIdzBx7cfSZHiKIXmRRjezJU
XHkiGTcUzuyZOh7wGr+o89haPU7hdEw2YCyBvqeaOg99AB2N1vmOb4CtgIP90NWuqrA1vQdz4lhN
IGJrLhDQeCCZa5xXn4ZXfjHy7nBLuDe8LXqYmYHlwbVA2jIS0wbKKvPIshwBl47LA0CI8pvAgKDT
InDihDHLusa4WwzSiCDGC13zQzzHLxJjhPHb0kD4LR9fJn+rEUusupi/D1TqO06RfunE3XTI+1yy
KIZ3/56fLUSLi89ysNAF8WSgHbNyXH51yMsZ+KCEbI5isLZnQ1Y2rkacWkDMs/wV9ONX+CLxEYWr
BmzsNbt3L1peESJDOUywGYzwyi48GhF2OtsTHDudHmsfbPQJMjxWao5wF0WMmgYW+tY4w0PKb9BW
jsDGsBZnWBIR/7LmOwDyOAErnAtRMaWatvPTgAa0IN7t9o9z/IJzoSCrGVjX/u0XqJn1AE7BuQW0
Lw424rjAk8+Y73TYd6YMDQFOdn16dAf3pSHdkA18UlDJqP6jw55HYbzyxEqcgcS978s+3eqs86Go
Ti/OC+OiAVJNj6b3IXBkPgBFfQm18Fj3xYjt85hVYTbFy9D0uRNqqil8GG/xDbHmmyh7nhjfGotS
1Mef0VUFKRg1z4UFbi1I4yIWqWXJrRHsoXGuPXU2LOPhwDeN6T18zQYIs79up0bGjzwp2jnZm7hf
PZ1gMPxThqKoPI0s0l8Nc7TeK5Yf0tHHiU+zZRmjPPPpZ7LVs585TCF77/07JiODLj96c6384iMd
1lAtRLBGxtP77Ex6ydkbgifkyoKGYeHhLjUhsxC/o72a+Yir63P7Evbuyai6dqk6AE56mcTwaQDe
lTgu1HF39Wv6bEnbc5KbfKhKNPx2fs0aov/1Rwl6RZ/IhO9zcr0GaJF57qbPzT++QWpFJOB6HFbD
EfWHafgGuvB92/m3jUPn8VcrBPJqjvcq/eqnVqlHr/Q5fAyiBO2daYYOxbFDOxzCx9uyTdJPvBjt
bM/qdXkNaUycegX4eXuEt0TUZFgFyUXnkYhnTCXUkcKoTHIM7n9Tv/+yVtkrqAjXooTuDR+gsqUz
Zt2jl+7+7iTl+NlUWz9M8b7F2D8QsmyGD6ZBtaD4REYb4TZPwXcn/xdd/SOwo1rWABGnTblqEFSk
gpfBl8k4Wh4EWVur191/SQrpafrIJUzmRnGYoh5D/YpsMAbmrwZzHOkfP4gRaPMpyRShvkMDfIqu
hdbeB+B+jhQGQJB/uv1jNEi9txPTjpnkPs8/J9tPZ8fvOtIPw6XF4ODdK8iI5WDIYnZWGR2RR9VT
oo/BBRv3veHLd8yPALbUUQE1FnWKrwafHV7SH7J4XHPFtWqvHm0M18/NZJ+JAMonH3DuySt6Ivmd
9SqP6ha0UIyOV8G9exoDRTNq/WtY+de4h5dTZhQ7aEFuKKjIvkX2E7OU7xfdcxZaQDva13yAkkUd
WuRI4P7Yyl62Pr936V/f/eYaDVPkpFGqfKurZNldqLKecy5izUQ9CoPWYFTO7oooC6pQn/KPX5Nf
jq4ifFJwIRDzCu+khs6iX4HVWRBKk4Zs9XKfqNhi8y+siUa4dvtVdmFF5m47PZLaCzGDKdonUCf6
GC2UycbkREWXQ2/d7LnuX71PHUmoQ7GtxzpFC0SI5r/X/eSG+dbjZzh/keSmzsm5nmdjUgbqMfvw
iY6MLIdHqP3o+54KfUIkCkcOSFiuEU5NkCAe+D12P1ExbtZ6FcGuVMcoq+b98sWggQ+W2q/I4nCU
6A5Fct/yOB1sOdFOb7VtNZX7bceG7ilQG6HxLkj5DlF01YX3OlDxUblHyow4jULfZcRK7LRqcj3K
x7XON892/HhOtJLoFw/AAMBHRSmH9+KyeoytMP3OyfPx+5JYThzQqNeT6LN7p66OqeYNpE849ACb
VvWalpTaAiUSxN6quHALkIeDk/F9TrImw0JHELkN4R2ACLLsPxIH/BCD6YNAqf2RKlv7Ki56Hr2b
/83Ree02ji1R9IsIMIdXiUk5WrL7hbBlmVHM+etnaYCLQaP72pbJE6p2Kn4BERnkuWscnNQFxoXX
dyH4eujz9l+jU8BT5w6VEa1H7tPcUMmbq8BXCMHH2X8UlWXgd4gkL0Xi5Og9qO69+TzArWSYAAv0
xuxXJ5kObeQSWMo3HiC6acgE7JZvwmi25VONipgqE2ZhlxlcXOlZ83PffAQA5AzBXo0gYor8kdde
fdDnq2GtSnWJWpHtQgGUr+oHU0G5ZK6mpxyDj94evPqHtItV8c3/BaCzgxwC5MM37NPuU0LY+UHZ
Qi2J80KfrsHgv9FHiPclwy+mI50R4mI0WyVzlZYj4+JJvrhGWGKbvXJu/imxXeyYqpDMNN73NsH7
YCxTdJbV8ksX1nHjK/kzNj09PNek7hEcYf1BVU79LrI101XEn5f4icTCOr1ZqvfFuhTIaijA4WC6
AFk8mJn3BAwDIcGTN1Eau5JWmK7+UVDxMUDJ2ICtFGgUcIGZDmcxVdt75DgYOWdl6EZf3UjgJRKx
eLDfUO8F5whF85nxmMz22dc0Jp/TyxtAWXfDi6EE6VnElWnZrwNuMs4kJ/bZgt3OcgPbI3nYOXJJ
+YCbvvDD5HYsnzS0pwhLBuM3MhSdvNYVEkS2TegC43J2/GarapN+o7s8yeSHcJWSqxj/pXgs16Bk
L4dhfIWNrPYNDlbvScHtAw0aFHC6hqWhu4ToQT2u2syYWOIRBypHWFxucztEXKSvknu4S+BMGger
3Zq6aBFvKzv66fmcGTj6jDicapLZWqmXKx/UOoWBwKzY8vJKE62rZVvDr0TUC63sud3ATEmbinxP
bLFffOW4Gb6EvcitjNUOgWMD+axeDOo1gNceZsKOdb80LwEX3WeYOIr0TQUksKvSdY1JSVkODJ4k
0CElDfg9rR0FIK2OH4lkhDg6sUPNqrgix59znsT7dI7HzWxQvzoNQe+gtlfw3TH+hDwR5HwhYh5i
gexTNFgfuExQ7yLHIJNq/VHf0lXGVHjRLW/VNjjosk2XwSA6hdQK1NVXVX32qZ9+oU+WSk9h2o0P
GDfApkDrzSQBJfJ6LCld0MlDRceL73ZdM6LaXMrzvgs9vfNC2gy+h/qYENqijAXu4KcQT/eyvMEO
Dtb0T8KlwJiTz4AZEfonXoJW8gSVQRg7ibSW4jeudkHFhlZ/qV3lrx6qjUxAFIHTwsjpQL0ouIvV
qrVsnVC/Lx3KGqwpwV7LVncMtJE3GNEqYALXuqc4xKUVuRHruCNPQheuOPb1cDHBTgzrOgY5XeDl
nnJ/ylcRGoTIt8pt8I5UlEa/OdQoXMgC/jbCz3DaTJoM4Lno6eD+5cqq9kPJfZFnpjryp+43SLnQ
a7gd9+60mVtXGW2VeTNn/SesvWmF1rv7DUd32s47jC0B68Ctd8GmWln/5C36XnA/RLWgjh/o1onR
gaSX7ZwhNNybh+oXs4MinRokQrFdA3E8Jz/sqW80xAum33oquhw3qvad5lShF48XHtf0PULybDvi
QKnMGCb/lzH75mHcVGLaXvbrqmuO9EG0trkUsdxfi5Umez0o76VaSbfw13qyDIkDmqVVgmr+HQZc
rPpg32WsopZ22ViJ0pYGvc/Xau1UgkubXscrQaAvrFpuA7o81QkmN0emsZ45TWmyPrC2MGK8WRJ5
m1QrMToIsdMka719duqKhzjv4s/xVnEz3AYk3572Yc3LtieF21H+pitzO97eq93MTzQvNM3zr559
ppHb+TlRXZtydFvtp2XqOCAeVZK4bmAmWQOl1z/iigHkf6AeYb4Z5SfJfu9akQi69SQ6IYmiX7FO
5uBILjKInWEdAmmtT6vA4DA4dE7qaHuZvusqUkB7A/dpRVbpAmw38sMVjK1wYxAUpTkjRshiME9E
7XD4AgCRQAovHy1MhKkIF+ud+RZC4h0FzP9qxQoWYmfiRdt3PRjUin96/TaZWyRn47vglc9es8qH
D1BU1nI3XcLrfLL2JaMFalL2Nsk684kkC79CZPHM/LjF/BDG4uLxMX3uZ65rV1DtOlyZJZDyOnmS
lt6mXgmrYDhd71Y/FL4RqkFzwVyGxnhXRSxS1VhHA5jyYpD9Dl2/SSZWKn/NkZ3qn9ERRGReNR+z
wNBgSCANv3m3Hk0/0qDkUsrz6YhmUgsoTJQ/iwIOVsZa9i83795Seyn0as5udVkUnoZSBEs9jml0
gYRLSq6xKkFfaT+g6uh/1gaE4dU4WJ9ogV5QK5wNH4HwqR0xmE2+2C5LGIwLo9wR4IUf8ovQ58vr
Dhied/YEPMgzuHZX+OJ51822xphc4nGoxP3sqVCmEGamMFc5yY4tUi2mHVQH/Fuvwmf8Ggc7qXts
TiTMsqdCsejvbC3LU30Oky65qJnDbD7L51Ohzw7nlfqv2gB1S51Tid7M+cB+GPEMQLZ/chlWxsYC
hCHneN6T0Jf1xH8s+s5p+m2tLutuLarXPP6ZWDmdLQIcfCZ0/t88TAttfeSn5VJAiFho15Co8hMc
hIGBMEJzH1yZ/QhxLKy5txV5OxBg+FfSXlO7z+Gexrnav77DZNV6Mc/+HGya1y5Zj8zDZZB1uZFG
W0/cGZs2DhHzi75rK369rAVnaTr8T4tyzKHjRKh4UBun/IZxb6ZLBdVH1Gru8Yd8D/0zvny4/XIn
nwdjmdGcdavyNPL8Zj8RVwPvA9fND895dgZhrRJdJDB3rXYtyVYzO3iOYMpPub8x6SIyt+hI6X8J
I7J20p+U45Z2yrOBMV69ZaEbM44VdAe1Cm8aPhRHLlJ84ha+exD4e/6UTddM3NchCJhrsObGMYLL
yGpT5a2JCAIBQQO8x4BD/OYm7hdOk0i1m5/3LJbqml4NhladZDcpnI7vCqvzsq3MniegZmhPIvJl
9skuY0TOPT9Jt/ZWMAUW4PsHCUm3FRkZGwFnOFGOcGmh5HiHtm+WHVxIooirkJ1VTroB8QWu0/9E
aQUCIQwSszbtMDqpa2ZPN2vz3yA4mbmyoCpO1b4hU4H5e7TQiVcEz4iJQBBg6HyYWg7EKpyzewb7
LWxD+gPzkPa5w7mzMhvSQOJt8vapLKfy1BSHWiAusHtk2UWYfQ3dFsuDis0NKEowHusbK/MkeCvI
MwDpWzO5qs595SuTEzxglHjIHM+9jjfRbb9L5SpXB9P0B8vLRICl8Q5iI1d2XW9KtsVDZehHBx5O
uYRQZjial4q5ov0m1vx6cFLlo7i09MztQuMypuEUnGY1aX7R2E275PUYya0dF8zhyceVgX6V6TaM
k/huAldnHvcWX0C+Ef7x+rFlyu4Xv5CRcHg91CtzD/PKESQoXRv41MqhRhgDCvlji+MqJBmAbgv5
47gEZ04O3XB9Dausd7XIlfVtN3pVvgV2ajlSoCx0D6wnOgy0zoQXSj8yI6CD8zhAdP3Q6YOKvbgv
fhLFGZ5U3ccIbHYdmPueEr5xY0qWZwoLojKaPb8UwxfQBsU3w6Zok0LVlis/a7bBC5kulrlkJR4C
lmchrNh9L8qXZEnDJsqbGKLD1wLo4JkyjJEeoiNFG+W9wW6MIIb0z4eLYnoMvb/Q4+cki2JdzNcB
BW7AVWpnwPXwSSeSN0PAuKxxQyI2tjPGqZcD9h4Li+looLyZAJzXDQOCQMNFB9x+1D4D3e/zTalv
5sAZM1smrTuzFRC2TPRU1EG02c1PjW4PnNha9AYAw0ZQPKprc7zEvy/dMWDUQGSs3ThBxfoh+gH8
ZPEW7C9931hoZ52GevFERUj5dReP7Dv5tVTJYIkR7zCzbtyn3dIM3kX1vSObG1r1HCuLnuZoOVzV
z4kzhRVLmSMeGRO/08gZKByJewIF1Q+9VAut2qxrHLyGLXPjQzmGDmbyquSV70HYmOs1ElAgXyac
McJpDG1cV8jGC2GTdliGZcfALfIsEO8DD+DDCEGIlyK2QwQxyaKpHAVF3uAWtaO91pwj9U0PvbAl
tMeOGpeGeZbW89/4/aJO+pdavnnXyK3qry/EetoSQ9dEPZXs+6/4rx29j/ZfnTLHXDLhCAihltZU
eNK0bJTtDKDM2IPdC3jh3ClIpTYsvIybpAPLRadgYIWfVv28U0D5+C3JPhq88m0HX9NjdtQfL+Kn
p4X28jioqVsjY6MDo2lO0rgVwK5sG38l1LB6i8m97n5afdMOtkiuGqGMFPjvs5TDLei8VNh1TPCO
7Bd6gfeoHyll/nD5AmPKtxgmK2NR0zGX8H2+9YsIOXXFbfYNl6MfdGvRSXb+3e+Ge3ehxi2okvFi
uUq2eJl0KrQnzFu37FBzzT+zeOOWoXod/hSKYRghjF2fmKRgVJ6s9/oOtYaqE6OUuUpnP8CQtsP9
yG+6JJl2b1DhtMTtUXcpTGzHIsIf4A9SDws6Y2815Ha8yXwpwVDPiLvsgc9OmTjiNnPGR/4eZ0+8
SsjAVfNi458KtY0h/wpU8iw7cnlesB1oyF1VO0WtxzvVddt4e+wRhONexZBj2TNCzp8X33hYVn8t
ComBgxP7BU093sMbrHFLRoKfADcDjTJNkLHy06fWOwKOR9bHmSfEutfTLW2IygxYu7sw7ElG1kMv
+ojhSypHkl1O05ZwAWxsxtP6s/QNLGi3jfW/qV8MyrazfjjSKWonPK7k08TzSk4vfXnqaefzbZ+d
K21jxVvYrxZJx0FmKiWmbIR45a3+NGOf5ZoYPtwNzwHRAvtBMb9J05tOPIlAo085saGKadm28CBo
jQLzkodO8Z50eMik994SrJ0eHJsZGW1Q3jJYb/Qg2llEHYL7UKVKpRTKXOJzVV4V3LM6ceAB07Rr
6DeLwD5s8Z3H/yqqhOTec9qwGkgDxWlWrbCA8pB1kXdetEuADFDg8sKJwFtBfZ5+Kw/YaHG0jUfz
4tLFbPjQYqqx+Rx9CNqdL0SjHbeLBnx/sM2XM7MXSP5w35ma+SZrwZfMc7TpxV2EhpZqpaSbZC1x
eP/SBzD1hrBM8pDi79dgV/HqrXdUnZ4GJ+oP+egPl6A4aAjX0PsBSAIN8RkFxe3FD3hTCfHL7OrM
ormpiCcblpJPUodSogErY7S0CwADuThggk57tuICUSH3Nyd3RLrDyy9r13h5vO7yW5nJw8t2BcES
R1Fnvqj6SeNB/5DHjEwHaBwd2B26dtI8nxPSEtKvR7dZMyShyk5hvntf/9WynxbljbNF2BXKtvmN
D8pXheiRloit8z3ccd7N5A8ymJII7V94SuRCLU3uP/QsRog14Fp/vidDF2vOAak/BQolPqfTCul2
T/YOGSXqrziv0ukQMd2ILKH+JED7PAPEKwMzCTy6jJFyg8wMATHSMug29bOHrMY/Bu7ObYz37+Vh
4AZNLG7RlvUp4BrWEMPcX38W+Jepei0bkTBwNHyKXwG8xRtFscsHizuKHJmlpoNwEbNB93Y1EQJd
KgQm+d4gn8T8VEcbm1aWA2IsxO/4dR/TLUIkJCvTH3hYU+5zrEpnWFFwDtgjxOj5sp0uaL9EF7QT
foJEFP309roUIcLb7EmXq4vfM3H0MNbYMziIFOoUaAZoiocU72vgo7/RzVZqzxJZvJh4JC77jvnW
AHTLkmv3O0asCUzl4F4eOBkpqWrf4I5lzDxZfqwLzhLH/Kc8SnNVaCgQudk2xXYwV/JnS3o2Pcix
HEMeHUYWLCzJtJYwztea3Q5fzeWFLOdKNFWVHki+Nka2/O5VOXSXPfGe6YMWvmrf/S6VBQH27W2U
Pe6P4BMlErIy+qJxKWI2/1AB65RFFN5r+VObtCXKo+q3vcmHGTSqO4ZfU7eUTpZHrHJ8zN+hagRI
0q4u9Iv5GWNOWsbHVvQYhH1NbnS/LPaP8C7h2+mYZtKUjrUyh70FfWny6EfYnRfQSLYUjyHjxril
P+Lt6ICTcK8fshw/h03eAPMFiqWavAeHricaKL+Vd69jenw9aO1Vdmf75gU4ZhPhkqtXUzsHRE4j
qsWM/jobb6AYyfps14DQxEnS3dtcYRq+gtyvpi0h5KFORMASoXTR+iquJcHOyUb8ioAlKBCYo/hv
dLLvoLwWNcwUa8vIvNCT8rVhuKl8YZL4nJ2G8RRIaArVb0Xx438vbGelPRLaV22zi5Ue4gxUahH2
X5l40odLxkEaaI9yPsiPPLnL7To5B7JNaztEjtiuU3NFEfcqdxBYc70BoA1c1Bs9OWnIAU8cVVly
b5giRtUATvtQ1SNaqaw9toUNG6uB8mPMsHhfXKkCWbzEthWYrjb9rtnW+0izpd8gO806VMB++hH7
P52TXlzCcRtkYVbr6NnqW1a57JvmQiDXne2dasx5v/CxAeFAUnHwDMfg0nxF+jpRvYZREbGbkTaQ
mddM58zrrpX0lnAZ/a/8q1IYXiT5NDI7tP0ZrpiRYm3HGRNDA98HJM0YY1WX3YNimqgVcZOdtKOI
WEZ0ZuqE+DcPV1wWcrTlxJOeOlcAV0d7aUenfK273wxqkiLLjV3yzfLeBz3gl9bzVazDvyRXzhLC
iGLMMtnneJTzTUcgBEIlaj9qfM6E4Wbqa7U/msi4kmBbErLwivYhMHSirCPpUNc3MQEqzqgkvfbl
ISjQ6k2SXDXFKwBHODrjG8Q9qU35s/rxJ2WVEAqAME7xJUw7w47qJTSfsnyMu/VQrxjD44UPpskx
PEm4SsJpxnglnyAZU18PHHCzpPwngBmP6wGOnB893AzhT02vk77r+JSmeVKSXyP9lU0itGiKpPrP
TM6S0XrTtJGtn7L+FUQaX+EiW57MreL0CICw0o2vy0zkEyDxS70JBO1ymyHXpy/qPcY/STFyFWFt
DLR1eMZYR4ZtaG5iTEhrPCO79BxuufFpzf9K+ngh/5vABZXurI8bGbwxSJiVAqnKP/PMi+kigV/o
4rF913UYYHQEqdiUWydWbkmErwBfUvEl87dCcLfm1Wjh+w1mr2WsQggDYFQPQM1M36gteGx5eqmO
ld9etZ/G/0JlOdLXzB9G5lTKW+NCHMwOJ9HrxFEDX7AUnFXujgy6ie5KwfyO8qZ+al6/nggmF93m
azzR4oVHMAS/Rri/HI/VXd8LTBghp2rbrRunhtqgOCGl/p109LfGOoDCaIPegBzxJePN33nLC3o1
N3CEFbIl5lhioXZDF55hsSe/f9ww6vsLsNWBl0MmeEx36ZIUHtp3r8YYkvDHZbxGhOWl69BRbeMk
f+ZnM15QVzTHeTefIL7UfBmqMOhvcRDUZOkQU5nao6etqyNzM3+5xCA5oXKRrb+CT7pQ2HY1W8+f
7aPy519sh2sDsUKcOTEBwzdN3Fsuh8uMdX6Gx3Be6v5NfP7MuiNpnhTgLfDm2H0nvVx0vCKYCClo
4YG380opVmnp4tRqPDr79KRbS+ZBz+U6qvzibH6bg4P8ilyJdrqpMHXoA5kEijgp3429i4zgBVQQ
u+MPapaEKW/TdgLjwSXKbzguYFYrWEMMMsf+0HHoWicWTvWUP/R184da4DpewhOMYPExoBhfoAlF
CEiv2IAum2i8CEpawATL6QYPQ62S1u8GocvfR2Cxl3eVCXOvvfFCCkcBB+g1Qa2fOSCB7L/UhM/1
NdbWA1keeuC4cRGJJhphFxuEg5Yb/ysiHwL51dvm4MvjEh+ZIDvKHfxC7ew2+4wYceHMEpoSJ+vc
mLOAgYWVZxIPS1w2rw5a5Fbh5NZs85gmG7wE1T9sfKikYLUqFcx0R+2H7gQbl+S04pI3JGieUq50
xpXoLAE3AotaS2i9qJchFeGAmtiHWZNfqIeE24wGtPAqhL8SFq/EHUbSBn7C0Zktj74mrBG1riBQ
8bP3v8Gwyi/W4E6AlFRgp/beEP4Oe5a5RuqXuUdY+EwshF8IB9P6qGbXBOa89hREgDx/UBywJdS7
MER70SdKLDkZ7I5vk3CMX7n0AbeBYWsyap71XuTuV281Ql5sEaPTzNtgw8Xcd9vm7XyKvXlDIf03
wwzvawIH8LcOX9k6Ht0K0J9qBpGClNrIGSjw6Xcz4a7WPs1wcBF/dahFdN4/DYHt63zGuuHSlVP3
x+L7K/p2K916DobZsW4WCDm7ckPuDn2N0tlJfW6O8ZE6+i2tZNI0SdqmianRsdYaR2X7js+CE8kB
vzbKy6bvps5/j0N5hI0DDKtj5AQDMe1xsIeHRJTDpgqd6QvTqXzE4US7zpNM9u/WAZ1Ch11x+BcT
yvNQUh94j2mWovrI/sQHxBvfukv/pZkroM5iT/zG6Itbh7CKeV5xKDaNb/FaqiOdp/aHmgQbF+7G
8MeClkdSgDuH4IF34+GB9jYf5ZOEYdR36/osEavhNbMrzxfrtSau3FQPEjmZa0Pwp2KtokvFrqYv
44f5kOtV/EtJB6jO3L/SusUXcF5emGHYgeC2ObiCPaUf878eHSbUUrjEgSXq3hS4HVNNKXeI9fwG
paw1VxC9EFDnMVzLkyg58c8bIsbSRQfuGrkzqpuR8W8Y2FhLNEJ/DUGT3x0f9FPBikw6r2nX8rqH
nTsk2gaaC5gM0q6ffVH3i4GakGQUlFcB2RDJFhCVf4xNFdn1Ck+YdI69Jtlo0aG1NrWysr7FGhAS
jhh2p3FS1AWf3ChT6FBwF8R5KEsZv0b2TxH9ULwbvH3We4M2G1zH0dulQhrm2RoPLXZpCs/mWOCh
XtSURs0OSECllqv2GOHEI1U15fRE/7RuieBtXOuUTu6X4VUvdwxPmbpWSefWbkW5mpvvmPS5zGHc
AXINoV8jfOvXiuSre87g8jd4ivvoCWzSIcf/V4+0XivAgmgPopfUywwdUFUSgTqBOQMyOlS3ObUc
pcdM05F7pmS3/3ITPHZT0M9HRBh6vOB5cDIkwUTekNm3ETcB50HDFMEeaC5z+5vcgNW5VHHhEZVU
imMToPDDvKa4i/DYHRFw9DeJGRL5OfIVea2dpH8xEWGPwvTAFxPwbRbNB/VA9WBPgljNtHC/XbyJ
t0CNuonL6Q1xCgwehdqbLspgh2Cri+mBSQKeBGpWAYwo7OyPb6I+yokRc4sBLosJA/Op/Mk2KnuQ
PVMcxozh1U6OoIdQ63mpKV9U0K3ivYue9J6VvxUABlNBLVs91OeK0uA5J7ZwzNdZ5WqWU58N0Qeo
4YlkJ4jF/nUOlINekhxEVr0jy05bnkPdS6lLu83Ea+EO7H8wfCYzPSTdprJMKCEhdziRXSBQ5Y/K
n8VfZj6vt/2YfmIXINOqVjsNc2sIKnBWjjR9oeon/4Jwm69N0S6RfGCC7PZ9+mh+BsuWLviAePH6
eT4aBwSmgSc9svoTjaiPWQaCjaRK6l4C9d9BGuGPgvC/XI9PWkQUecwhIOTrdVFAdIFi0O/vqDTa
EwEaSeST/BV9DISD4Ou6p5+UhMEPc6WVxKYQZyI0n+6FpvSQ70RCY9Bih/vymxFm7bL6UYT3BAD2
U/ZWtsG1Mnrgp9017CQbdUWEDqw9y4/pN6vuBo9dcvuETiA8Q5bkzIMgSOK1kgB3raPcfAnzF00O
GKlBNAiIJFJ4gIQnlYVSX7J89Rq9WL1ndwuDi2LPPeJEFPpM4FVwnP0jerDAeElC9gdEIIrDAqAt
JB9yMUM3EEf35DflwCuCFVGh807nSi6RLwA+LEbOUJOXHne+GVylycsxmglA4oe3fGAzfyfooioN
Q5INxsMrPQ5YtjC6tnB/jKKAoUwRLZADitLn2r3dADae35TYDGsvtedhBiOiG313sJEDWwIRp2qO
Snh8Twe0g01GecJnKfHdiKtEcCp5+15NGYrTWzTvciJuYoMhDCORngd63AyQ9T0Rajf01/61QhPI
w0jD37LyXh/5QTIhIOb+RqcQYbTXMFI6Jq8JXg7FT7lEZpWYa2zqtL23Yk3lApbyOmPyE8DFvgjN
Pys+LYbiR58DScu/1EkAfjBnM/RPZMvl3/AncMPuNUoLjHCPKr8oIdE/x4G8aS4FVh5pNKOTzt5r
smFPSoZJTp+lZSOK57CZPDpXhNwl/R8S1y80JhJ0Ph0pnRWCXMRtTwPKh829Hj/zh5x79VFElaMv
+SrV4YYqNkjKNJw6gTuXNkZFjXiGOzVL2C9aZ0CUYLhBdg7zM5K5KcQs2z1CXFA3RVu/zG2DJpQE
zWNxrg/ouaQz5oVn92ZblxwR2klZQ83I1poeAwlmjXUG5dGoeVN3EAenbO/wwnCGzXeDABWmXtqN
nxYE4KJ8dGTncWnQtHJmnetHRGm+J2IoO2Ihaq0Fk6qVizgdBsCxzO+xYb0J8WV9MMiYdcwSp4OL
Z40LfZ3yrRy4rZ4EgAOkpctoh+bZDOi5s/YyRGsEw6i/2lWZrrrg29oBygA4ip2HVpMKTcDQjLso
WgqUZza9r7ksC+6At6G8TS8iIVn1GktoDQ4fA9QIy+Tyzu/743xHTTdTjpa+8bbxMQL4/TdtgTl8
oUpHE2Ox7lXjb0RopLRBC2lgaMdZjWV5lXCVM8/tE/eaQnJU6AO9zExUUNA/LEvCgaLVZJ3o8NnQ
4Uq1XM7Murgk4toSKYgJYhHeachNTFpvtQnDY9ttA/NHac9ateTWeSHgx3P/EeA32ZDyTfTnAvYg
jb+0dB8kll1Pp3peT/2+/fd6MGn1Zf3gvzP4CAAzNEDBO0AYW2JKPsZ2lsJla25zOnZccI2X1jQz
vMKv9LVF0xNulAZOfC3R3vYadoYSNcDbL1kcOnjdX/23xqz8g5El2OGulKZVTeKVshqTK3DXqrxR
wsSxrTc0+ouABAjBWVYQzqBeMjeyb+JQDdxKvJuyTQazljGqfctpAGGnCgigF2JpmwT74BYtfe07
nC+05zxgGOa73t+DAx9/3CP6Hf9aA7GFH31zQTfG91uSJ4m2ZZ0QykL74ALBG+Y2460/WbmjUXpy
CmpfQ+8ZpAQiHo38GWmm/B57goSl+pH/ERZEbUb6YL2jT8A0V7eOSXtbkfOHZK9kcPPSgBc1toBB
+a6Rl31/sGaPIA/JFTcCAyclxtP4om+eJeZ2lpk3iG4hc7jRQSwpMSkawXQ4hmHYYH16y5G5S68A
UAI5McpSvSIvkyab6A0k6nvxKCeOeBzX3PfUs6gC6n13bJHHOf3oEKAs0Ol5AtkaNoISXJ6DfhBG
e45O1cECs24uvYxCYanuktrXmwWkS2O67XAyO7AeoIoH5EUKUTptyt/C63qfVlRF6SgtaLHhfTEs
0k3G02F0i31OMOZWsxaZ4RflgweT1Jw0+HGmj/w6MKbSDW917JmokFfg7b20CWpSA5boPOGeNE5S
XyAZ/GkRZYDvjaNtI1QsPe89CVhxG8aivJHZ3ESB703tvYBfYNl191exekuI3nha1jjCRubKBcx8
vu4BbS2Ee+RTCooYc/JqP3KaAOhSKgnGUrzMzT5EDP0jnRSSarCVdG7+k9QXLCcZ1LJ0GnJ0Y7Q9
bFKioy4UBTQnTYwb6J/1wtbsAu+ArUbFkaThCU0d7Jv2CUQzqWedXPB6QSrEe+d41NM5sldj2TyE
3cwZ8zX+Kw4S9xWX2BNJZfMD4oL4YS1duk1crTk12Z8iIhKRxbHMarBlFy+Nwhrj4Zlulr5LMZz2
Wv2hPan10FcOisNFPLlieAarLr/TyCv/TfeGGEzk6jsaUzYVYRvYLVpPIwqMAZOIpvOvlEF0ZCXL
i1e2pU1rLASBtR+ENko70lqGyM8J7SFFeV6BbpCgRZjijR3ZvK92TM12YBBvh0M5rR4WPikH+RDS
3YEs+SVlSf4UWV40x1ZPStUOpHM8YlshIXE8x+YlJqR6xAG2TS+V5s3gKx/SL3osGW/GmfOp5NCM
aH22LIkKD5RTdM5QfbWNS+PZv8V0m2dJN1zYs7XBXkmed+eBYc/LzKdlKWwZhSQtPbYaKi4x+Cam
uRN2ZmQvs2+qWbjK+Wi+zRfTPp722utXgQlB+mnEq1BeGFgZclsHfi4eofVXocEk0zQlFCi/JBJt
K+mpC4g60CXkVOXRmC4DCbt0pQgx4Xd7AALZEzM/eiTjLaJLzhfWPnCp/GfttaxhbYFd+xmvZE0P
zygiHdytcNOBr6iv2nxkOIIanVDfaGcZSBkXqqmCdNBCP4dnOd9exV1r7uA4Rbnl2PhK7hX31GFi
F1805siTeHAjBATAWvysuZH5TaNHcA2+4mfvS1z6iKPZg7ir4J+dCqJ3ha2ywOTqwxEGRE5GriE6
pO+BQSC6FpbKnbpm+i7WXJZ8UcMxQxAvvmv/ZZBmgyrTxUYhkn7AGUCpby0pPjCovea1ZVDohEt+
ALuxnrbSwMngoqFVKI2fZuAwC/BUInZhVDCCqGFh0ZNvyPXhEaf/YlxZlYPGhzxe6UekV5cdrJJI
ksAEMUInHh656pkdJJuANjTdA0q9ENDAs/BGUfZgUR+XVEm1saDKsRihYDiknMEhoC9rdtUZvQLu
H3Qf7SGSAf+5GZcDVyJcAXuLCWHyk3gqrGh4czFwgd8Wz/mnOumUa9E7XCtQbfTzoHOmU4xvc5w6
+h2GDFziT07PrFuJvKTk2X0YoDNmuX2NvGS6+6Uwku975ENj7iwSFiKu8ENDLV9i8HljYjm35p1o
D58+ffJq3hxIgk5KI6rmJQGWuEfUX8QzsoEWZIOmPB52fAwcIQo5AmAgBOETYH7gs3bRmnCKkLE0
6vuXkX4iqqS38oUf7gpPQ/002H7U29mW/+rK8q0vI/4PJ0+0l8UNGTSysGpJutLjPQ85b/fBWC7O
nbTBX5NKPHVHk/FNzUeEWBHSrcJJQMKQ95MtBeOxw2w4luhHlrHmZOqVHlfYNcA/mFE2EwzuHg1k
slP/1eYtVVc5LowDxRbgQocvYnKbX4S7GVK0K7EDiIlrDtd2pU93nMFFsJv3B9wmBIiwQjGaIoeI
zhXcI7J5yjzL7jvXiv3B5TCeoEhWqtscJkStLcTzb9MtB9fyBBqnc3BAH2SdULSEyFBIt2c4Q76s
T8HDxCFMR/nT4b2EMIIiJMWmuM6fw4kiwPzRPH7h9D/CzqzHVWtb23/l07lHAowN3NK3BvfNjVVu
CncYbDBg//rvIUfaysmOEiU7WnutWlWmmXOO8Y63UXp4bPAxH3bWaxFelwUbjjJ+nbq4XGYR2qgp
k3IthH0iOrkjzTqOp83IgXKmWrjTK552DcoDLvAReAREi8IiE4JxjVEyOIXvANvHrN3mp6c+4+OT
dkOrx/KIMObVjCTc/uUxHgOvgzpvV9WMp8kByIDU0+L2F9qPLTOI2lPsHO4/3WSUIJv1d4viF6+e
mjwDYsEwMiwsYZIf6ZPietVglmzcKRkGzm76hhlwuE27dLgBgn+Yw0BMCFlzbmA32VzGegGuUzxM
mw0DbRV3KGlkPVRYoHJaRM+03maOOM6mspvp/KJbI/gb1mgnBCBs904OJYjhe/ZejZzzb2PX2xeE
a+9tv6dXt6YSPFazl2afY3lbcvw7uDi40JHuXtcf1FblMe8/u2c45wByOpryUJsITB/x4xGcHSo4
n3b9vB2keYhtxjmCf3z1hmBBwXDJaT+HJ2QUm09lw/8kwK2JciavZja9RrXlCVCLfOxdWepkwmLQ
A0jGJuAIh3NMYatuqkBai9iVVsFjXbDCXXDYdq9MH7zAtgxDI259kNDHsq/x4YUguXk4ZSz2VAh5
nadKJP5hzvGImFsV+9uRc6J2v0Enmvfl3R5cQRpa54ULV8LDJ5wnpOd/YUG4UGe3n36Gbz7HjwgE
5vTEiGVKQ8bkDp+UqN4w+aN0sHEV0NmpMEQAKjdywcw3FDj4QOM/mC0vqweMsYkW3pICqjtqGOjp
8K3QMs5KXhKNwwQScfQJihX1RRlpU2aLz7AfrC6I1hsj1LqIZMhx/AOhsp7+eFiCp+LBih4r0lbv
VfbLcKVaPFKxsaBfn+NezGA9UdEK/nP/vboXXmpmcvrNyo+4pzNqNBkbwzuC6XRNrh5oFv3cYFlO
uMOTazfBHRMEpItvzH7G79kw8+AHCK3RSvZwfj5BMwK/UgP4I8UGfchzxvQLi+yo8jRifwDE7V1C
y1f58lzbv27sA97bZ3ctMI+xH8BalckcZUla2mSw5AsfOGXbfH/sXBl4iJZktWb1tc6Y7qGKfm9f
c5Xw1uUzlNbwx9iqTsoUsdmA7TCRkhF4KsG0xOtgRf+bwQcNcJtiEyadh/MLg3KQMKzJM7OZdPYI
WZVMUUHEE5jU0If2p3zM3ct/8unseqG6TBLKyfBqvSkmTk/NUTcvV4JaP1NWgwsFHxvZHt8kyWVw
8F0+jwhnijrQ3SvncusQZjRMuxgHBXj+cyhPmFrhjTBGrjKvvKfHSOsRgbKNyGcDNmfvhvhyvlma
/V0/IXK7Qx/YBwmF/yYtuV4CC0lW43PoSjN2rdJ8Q9QGvwFvu9skqBesfy5/zDcjVriicZsXnylU
MZqJ3JJGTu1iTBufGUJN8WXHXY+7+thQPkZokXlzYFcRTiN1rnp1dYlGpTew//ikrs6GwWtBcALM
4r6oKckx7MZ6ygfc2fkMOhF2Z41XMbE22khc7X7qnkoOnrXlznZsYb+fl/NtJ8rQfW0LkjpZhCNY
GvazDrLjredUlQs1A5AE4BDA/CH/egytnQ4OHWL6FPoPdqYlzjXg30xVhNzI1b24gsT1uIyfoRp8
5URJyCaH1s1wObjMR0h0AF3Fj8k0NvOebINpCWYewM7En9keTgSXkY3ugiiXwQYq99AlO2icMYq1
S3zyf9j5RF/ZIAW7P1HxuSxnRFuzDwzfOoLcxZFE1eENyvQlxZwon6fFVw3h7M+vTOC8ezSSMFEp
dlaleM22KIOdgrocqQTbDOdd/StGKhX5LzsWuAtCvK63jEDq+loyy+SwmIzG/SaIUBL+LGuWc7yd
19um3dSnXmR0bA+cpj1FkEafQCDMOwE3ZuRjw9MjQJRThr38690GyxF2FBBx5qhIw9f03PVgKrBu
fXrg8KP1bSM/Q4oB/XCA2nR7qYqAKYPRWBzvPtNPUF+M4eaWdNtBZ1Xr0brgjNcYX+vsUQcx+S45
oIi4N98nWkVXX8oeq4VS62OXmUXrdQ+eJLCdeVwgi8lrAh3C52JbgikJiiE7rwYFjInWJUY5ecrp
R4jrpwnAyWtB+y5m4ZkIocHbvR+H2RhLCXTYDXviuNgLCGyrn10sYW5TWjoNECEARsGsAN2+6l2Y
VEoe/uEj8sCg9tIDZvZXdG4r9hIkcyOwcobGSYmfn88bX/5AfMb1hjHWOPPuPsFFi93qQkAsJ/ST
jwFgex/fHF5VqIqo0gDj59nZei0fp/uEzgrY5wzUFlZ+bdMTKAcJ88XoI+C6VO3faL1qD2JgyeyF
kCI90GN46Cc6yxlOX8OevErlancLwW+e1kPvz+H48VPvpdJ8QYI0Wv9T0nvmGxXCwy9IMLYb2rpE
tVSZuDuWK31ROP1kB70Z+qFBpEQvDJby5U6ffSFTb2HUwcsrVgppcDj3ckitalT6K1AoGkQMbCHA
9P7j0grz8rM5OPLMNNr8QLEf5M0xozAqGiEYhMbjWEKeY80eRSW5I5d+Bl8oQfkEkn/XjyjfMxTS
nCoMo2JMJHFzTlGhsm7HkKPPUX138GwgWQLZLlIUs+dw9IkFWIFWbDWuQr4CFvxtB0HFfaG4oYqj
og+b9XuL4RwOcsxJgbTuHn+SA1Q1mCylZePiTtUy+uGhT/lqh/D0vueRcXdtQULB+3mvDE0KsUqB
QFBAdmSuXyRNFt7ItIV8L+Ac4g1gkY/WX5QFcPCfH1ZTpEFZz90RAwtZnWX5CeFrNbiAXAawzDpA
UreASf922lHw7YfcMAbcp2phodFPwJgEYnDHJHtnXsZ9oCLTx0m+IpsLbz8QS5+TjNTPzALnrF2K
QxmiZkiuun1bQSEFovwRIOzG9KMxPEH4i09YJ9Wc5yHD9kwx8HqN4fQBUu7zVNuXp8EmQ0cdAdE6
N7C1fcWy2bZlQMkDMgeZvvWeM/xk0E4zB445jlb4xI2RSWhQVxhaMCxC3RV8trcfSti7q7gqGQjT
3STjcMeXwtI0W08giCK8lh9WDjOaJc7tgdGO1QJtGgmfVSL4gqUxQWltFhuw6btPwXiNC7yw9Jd1
XTydRmOTgAHjkUzzNEt/CTeIYqUMhPSy0r2K/TEi2uD09PJlsYft1JTIR+2MM6/GQmoG6Mb2caFw
vVnUcplJzjTncM+S3eobiQILIsF5ctEcKmCcFQLOJqF02HyrQD4gkbMogEJASyCeeiNAr0X01O6F
SE1IQ5FtJk3SppvJpNP4d905RwOwtKfd4L70TfqB2EpCvQjtENElUEty+VGPcpcgBeAIy5O7KwYZ
WwZ7D5JJdgTRZ7x+jc/R9+W1AXJ1vl+XfKhuIQAt8Kn62NAu8pibyiSD/L2XbFcQ+vA1mEiytZs0
A/t+VBYl9cQHmwETrdqaA3GQ1M+45iT8Yv/i5t5jRuO0zM5+U/jyScUxgmAerTdZ1BvjIsyUW8Cj
GCQYYyCTKLfvIyfblaNHiS/MoWg5F0wdiKEel1sOKbD0wj4DfC1wCNktc2amny1WPrS87SJf5AGr
5b3A+HC687shGps7UvsXJ7ZzB1AGFIUx54p13zYiecN10RtgckC/HHKodzBHMHMAW9oMK/wjIMkN
EgCPHm789m32FXqE8B5/Tt0REQ7DIki5I4QtNKNMpBjVfJGPBZB8yRIY/iHP42tkaocXLgWFkErZ
D3c2fzu7hehioUSOCy4YFx+s6KJs0QVQkLUi8w9ET9Qq/BIYeOgjCsQRv6FuZ5VgRNNacLAB4vxn
bpE7ARMGd7qEaWofT3txpOWHUHE9qn6/lZPPukPOeYz/b5TNqP3FnxGB3piRhV9IgnBbx4TxYOQA
Br9FZAnCWmHh13cJWLi9UewayhKPpCp+HXGru1L6zfXz9DzfwWfB3auhF8eZHwIkSSemrvnn++Je
+zeMEb4MfKhIIHeBt1PVNKGONc9lSgIM9KakGzDRcZFg+E3Op3mx8Vul34FoZnarWjIDdvhlxOZs
BE8OGXow15RDOjtxOqK2ijhT8ZyqYBYth/vG17bkpFLLDtUI91rIOgN4yCgA40eUvZbYwtXfWfv5
KYH2mJuKA7RPXCEl5s2+93UwNpy5D7G3wD7142SRmN53liSE515QEl0GayIqvqjSZXZgm0AobEvv
5ArpTIQqUjOkOUjYE36Re599X241cLojQPAb1w6wU7xSvgE2FlIZjKAGPG92u5AraCOBmlMZjfNX
pEiYvvZZTgr3VS03pTptqwPGOM/zpBjA/2XWKJIA2LqjW6hgdlzPMIdXJB+DIe0SF8NN9kT/F2PA
kO8YZBrU66ztHTXyEMu7w5Uj8xWyI3ZS1NBb1ql62VOfNiQ/yM2PdOZQuHntCwDGl3D0q2BmoUMc
TkFDstUAHoBmjr7geTVbXyx+4xfGgLmHMhUJgjzYSoO0xQAdK0x0FDu7yBmriQE/YuALRDSjERj5
5LPeSiaBMG4LdpuqXCHzuGAILkHgdRmLjitOnQbP7hrj5Qt0TTpajPnOkBYsAs+oGqtEXDGVkeFO
RXVvz/ByOti7wBs/EgwML4MNJvk0cyPNoQKkYuGkAj1gNiystYfbcLVEcWF0pKN7yxkbdavu40Be
BwKTYW0gDnl6tGJkUT2g/2wwBel12sxl0urq5RDBhVjtGRJpXz13kyIRZVNR3PdKpAvCpbkZmhAR
8hl9mCD6+UFirtGko9W1jcqtOIfxncM+JhJ2ENz7WYn0k83vWm8jjaQY5inY/uAX7s9QiJB4iZUH
5eL6nKkD14AGvhO2NyGQXs5AtR7V4VbFOcZkWA9SAbeYr2EuRIHwshHooWeTB7x743w0hXR/xehW
23f6+L2DRA5tvEHO2dVmrvrvJvzidTnipTZL6adsOCFbt2m3Je6RQjXyBbQp4L/5dXnDmOfsCdVM
3zMPv+98td/04nzLH2CncG8jYEK1mipv+Pxg//TQ2OUzf8KyY+fnOxfS1fCPnlUaQphyNeA5WI/N
TJDdHXHPonMGY2Mnssja1N8xZF2yTXdn3WyL5efiVzrMyvNC77dr7Y5ExNJQhhQf6Cq8gvZLJNSs
sa7qUnqRrQbV7Ib6Iasaa1Rg4oNyuhmMzyy/Wc/voOgb+a2PzVlLTjsGovm+S7xrjEgLwsf1VPwy
64YQ8JAt6fojrM/q9EvzzAfPLOKGX/gy7rD4CLOX7XFaaOxNwPVul74vCeIUZonIARvzRQ5jg4IS
woatbBFs3epxUaePQ43w8ADW8yC2bQeWB6IBGHW/w0Yzn32dtrl8oroFT1JWJTBhTYwy+i0AsxEl
LnilctnkmEoP/TvCQ/2x75TG/CLsFK0daOXtoHAK1k6BwJP8rM6qgQCe8+rtGh0SJSGRnkjSeuiW
vvarhq/KUa4L5kNlPd1Va0TeGa8KczCIYlVtAa/fcdB18ZHUWv46r7V9vQU8b5Sh98tceUTvJlbl
xQujoZUW3DP36yOzGFRTKh4RMhbRl5Y2WOq3QCrG6MMPDxi/DsognIvmt41gqcds1myE5MsIzX0c
ZfejeDxORTK1qTwdyj3xtUu5uZN3BJfC2yVncvYMzrmbo7YGgpzTK6bBnCLtZvjJbIyO5+YMBOBX
GurXEicJ+BTC7+gAeIkrRamaz2MbDqVZFb5M+Fj4LtOSy1ALJkDUFROb8A2zglhuDCexGiEeeQn+
wOm7frGV/LK14PIwSOXGIikq+2lp3IHy7Pa3pWlmdMhEF1Q73w8QSKEqIxYSwgoaaWoxjz4Spw7F
1CYSheMFwqHZ7knUpmyzZNmqht7l4jbxxyNwF+fRgHbra49WsK/y6DuIS2l+Hueb8z3chRidh2dO
tMpEM/8DIsFQZnFvybuBRAa3IYaaREO+/8KhNGUvT0HN6OlQitN5DuO77AkL7PNFT0dPBq1UDGEx
hdewXA5bAGv4Z7G6ZdTV5eh7RjcTDAg1rAkKVboAMKzRwYbagEP7FsCj7T+iD2uEkErGzxYyrL5w
wW6FcZ4HtxTe6f6d6BvFe0cKEdt9WwKqnqGOx46KL89lVz280bD8Mf1FltUPOq9QJUQI+ZRF1k72
kMeCYsXEAUPdZE45L+PMDIYvJ8fFCWMN8OTP1evtbRz8MJkbJK0PdxF6yY4nf+ON4HHyxwxSm2VX
uBQY+cWpT1BAAOeHZoORFDsrUYe++LGUPtAdiSEKGpgZyBR7WgmEA7sN5anKdjEieL49MLbInQ9J
ST4GxPvvRrIB/ynJwAPhavsy71cgxZSyzwTADDcCMQQGaACFTriu81uyCoEuvtBwEZ1J3VJx7sLJ
ngszAKVPwN5U7C8/hWhqgXQQHMGSUsyp6We3OMInWde7GSIemeAhy2lk4XfJCU/i43CmR8rkhjff
zfsw8cdThdcJQdyalAJXxi+RwSGIw4PqDY8I5HrsIvSdABlYhyVfRkf0eaNAVpmmw9Gb1VC65uCf
MAYOQ+x5zdf67KNp/QQa1E8poEiivc9+B6RS2SDqvFu9cas6eVJJ/QBBnQM6DV+mboaPdWAJgmmR
7Rg0gq1EgERwgEWNLswB0LrpTgfFKkXQMQTHgVAKPhYUHlrKR4CgEaIJDl3DzUcwEXndbSm9UsFy
7tMFvk04EEhz7gt0JD5MPGECp+ZMsKr5hT3LnDRUj7lKRQKSAAMxdylyEPiR+bHs2HXh6TLCsXhL
WyTR/czO6NtH3Iqc+wKiAiusMjBskhP2GADtL8jSEcrP4EsMHGJMAijDLu7spzMayy60C+reJzLo
KcVIbweALn59R/6xbAO8U26VCcgHyf8ZDksHcJKpQolT+IOxbYDePYPUdWL/6BvU2uu2EIbHLXq2
epk5kJSOtwp77UkxK4aYKpGs5mMhQnipVYUdK+sR3dcP1etdzce3sBu55VGc6Pqpad181YZwdD+N
c7n23JIXiRdcymPCuVZjQBJ8dpZ6anvfkmpnodkFlKNzGtM6s1XmMNRcCX+xG5gvbQeFOvOF1rjC
eXbV8w99kQOsxFPDWTGjzmD3XCgucFC2s+h/z6zFwamOd9PRx4JIcXZ/XlttmqPhhHyaPK+e5PO9
C6vBn9FRUzSIb331RkmAcVVO8htkyO8PTRKTtAIrf3hG2+LtAXc+XKilaMx3Bp19MTlvAL5JvmRe
7MgU8bvetwnU/+3xaFXJKuSABUMzAZmHV6lEiBBBlVTBitt1FREfBlx1A/aAwOnouF5YVBoYs1zG
AD5nO98UVJZ9KxIiF0OsPRUhaCUtrkCLgXDqia02x+BryxCNTxFTJkIpypNHY0m2QqVAICnvxgN5
Y/gOwUUoIDq5D9poBxT6ZrNmrxHmNVLLApFBfYL5M8cSvJrKgTLFo4cNgu7n0nvi9UEl+py2gLHK
kM0HANv+aMgqMEa1SxwBAQr5cHi9B/rHVyFKmIgf+4ijK9j0VBnAXXK733LcAaj1U1oNOwvcC603
vlxn48kQ7l+TrIf/8//+K8la/lPcs8KfH37+k2R9k5pd+c4zJn2QDEmlxdlXSWsM5qkMKzTCKARG
e/CjDu+S8H/+MUVb7XON/5qiLQ/EgdTHaYuS+JdY650iZGr90b4LaLZOG4TXOFyC5RoYxw2iPaEg
arrUXBlP1cbIDGupmV7sXPp4FWf9ieHYeDqpQh3WlWWojv1oDKZ0NdA6va+GG9U2gecDs7ZR5pjR
hhsJevY7GhNRdyWiu/2XIGf9b1Oc/3Q12v+9k5+PNswb4douwlgxHaabJpFmdTr3/drDV5Ngr6vl
o4N0T8xj0OnwgBNWumj46DTNQyT0AkxMng3XJ8ypns2/3jyDQcw4XvHd6JaWRtC4AZa+29YjpgIY
D1k1Z8/LwVAW8GWOWSuIume+zLHgBj2Z2ypq4xiKk3M0yXCC/pdLHvYvx38/wIE65CkqmqL2L9ef
Xx7xfFauCpcMcHuPLregttYDYDsLlkgPdnaWcwn3xWR+tabT+57z9G0fuj46qIhWUhBtVhRU/n2p
JVExMKPCt2t35sHsNI4zqAcP43isgve/fGpJ/5dP/Zfw9terKs55yad+WevnTzyIfKM23NZhvplS
RM4yx/qXN12S/vZHqpKmyao20pT+I/3pRjXD6vkq6hIPNxmXbsIMZBsKbbnc0RXNz7Ye/fPKkv52
VQ/+8/OGfX79n37efaSVowtNyuJC2Cldkkl0AzTWH0zQU5GQTSg5eGTBO2aOU/3b/f3bhaCoij6S
RVHSB3/ZUrqrIuq5xMXiEwAB82ujGUTIKjji+mEzF6b+erj/fMHy3zzT0UBVFXEoDbThQP3Lz/x+
R3f5pnTfhRLHa3jS25BXknJoHW+TqbwRN+koGkyYIS8vKTwHc5ZZk+U/f4Y/3va/rIbRQFNkVRW1
kSyJf3mvlPfnouza4WdBMQEK8np7PevqjxC43YTsMSyDK2Mu4VPNBNWYT/NYbHxoXWBQjT2SnNOO
WKZpEwK3wv0yGwy/aktifOvf6dGZ2/TucOeLf1CMqDNtu3PND1MCvCEzYzL7xTIrs46aXYUZktXG
/0Ko6mcUpDRQvLdnhyHMQHRezj9ftvw3j/v/XPZfdvHiJmiaelU+C20BMyI3rO2cPdqFteze2gBG
oGFnpifwOXf28Phvq5mH/N8fYKgMxBHHyEjSeOn+8gHaTrvdASgkjhHZjb9WQhAeZpMrUlEpUihT
zHiLZqjPH4HVhceHt2/S7Ygg7PUnWAIG3wxlPPSPYklagvk2lswarDD/zVZhywwkw97seI4JvXxg
8DL+zpZavL6NtxjR4Cl9hYbtYNNLyCbBk8difzeX+dkMvXPgjXrOxesk+BmDNNhMfp/WSNMcrUVK
0MJAKtw9zOXuxObNxzNr6zrfJsIqefKx4ZfwW6TFXez1+uvEzifOJyDmpirZ3xUNz2repJWxC8jP
60NUCbxcX7mkcCvfjZh8z5sx0ZC/lzjXuDcjbPgNQg5xFybDF7LpivRofIWtCo2AoWKxbq9xETGE
MISDQFmN8tQ+dk38W8YfIzAxzt78vAyTUNaQYHGCBKWUreO3LGiVoVB5LT/H7MPBMQ4JVCPUvdxY
D9cWCvqhseQxGFuHREWJ6453tD7B/Im5hEF4TYJb5ceqD/AreHkGxKvyqNy3MbSW8dcJB8ZyNC54
scpoveSiwo8hbEj/pS5e8kP4H0RG1Ti2E276JLN+eQJW9vtt+JsaMy7gd2aJvgwBhJvK/a8+pNf2
H+hjxyGEzTCMd+6HsgITUlTu3AxiNm1/yvwF3WZaQLoDc3safBM1CoWj9wsMxaqz6WzCJdtrENbO
xOrtvim3Q0bHq6NGJi0vT2F6s4VpD92HYY49TpYW7g1/9yzzKx6IFSfn9X67HhhHPRVYHFgYvI0J
gnJMkELvY0wm4vjoEaR7vNHd18bkvfqdYWjIPYDPNlEQrTBW131imTUaGZ4OUE5lHH9nhROMuz5y
0cag1o6aXwJygXBmJS+0nh6H/mRHb1ebkzdrc0m+hLu+TLekN2KvnJPKCZO6d9z152dTHE928M3J
7CZCxrxh1WW8979HGh6sB1gjBJojqzPjbAoRm2YTnWmfI6Ma38MZk53t22xw/1BcnlifrXjViZ4f
zORJH48pmmsyVJbi8vm/kXnPBYEgBh777eIJ15JxTp8wJ52NbSyEYL2D+RI/aGONgYuhOtt4vbQm
3mW2mzKsLLgwtkAV47erC2RNU2riphXwXEzi1m8/Mdf39Xm/RgHJrCNzjwMfbdHrbMwzUkx43DR2
Av95utmWkTECf7wrSG+9AAGiuh/56c7jWT5lw3VTrLgQn+8zwxVxNhkYbnoxVzacNztF+IJ6Qtvg
C07wQgX0NK6utrBsTMrSCA80JjzRBqu0FRDk2dzk0cgY4/ls2dH9xffeWafy4WULDoJThnMyXvWc
AbZhCu4YDkdgb1pnxWQjci9RusFGwUi/rh5HKXECqtOxmjBbllTUD9MT8X39jriFMp+bfVo0tSki
qT7KtroZ87MzxaEui13FcrH/Gxn8IsVwEZ50f/VFpGfGCXSLbBAXLkBrnKbwkBb32TtGTLN/kiDo
QF0sAnwTzo1TQ29hP/ziqTD3MTNQOd6I1iOWh4mgj/76arLwKxhtPGZu7NOYzhMH40Qj3s/xcmDj
NjgmnRAdrmQexXG4Xm+hJXNu+vAm+OHe1eoRNgMd8ozgo/67aJwt1vRmMotZr6L7EsZFR4Vj2atq
vbJhREf2OCp0I5rWnmDz1VNXnJ10m7jAPmm3/8xEuZnFol/r7wWpqdWJIG2JdG7sBIzuwtsnGeSY
OsTXFqwRpMZJktsOgiysnPvgIWSc0f/+zs51ksTHXoy41rlD8E/suGUf9jv1/eGqQjjivjXbxyvP
IC6SbxMkW83dXjdC/xbSRFrzu8WeIM3iPnn05A6+xsnI7PmLW647ccwt/Zgh/6Vr4vOVm9csEYCv
OemMbZ3uAUDmcUcIcmmGnRNvt3sY1vfDEIUa353XAWQ5N+EKC/ac1yGJW3ttCR6tP27AFjsjMybD
wQkwTmKW51Iv4hEEtE9/SvhxMjLRcZ37dNl9Z61vRrNp+SQgtNBD+wU+mBNVRawhgIN5qYxEwRWb
108L1tbHpQq4YsnGxkGHvBTedviZMDFlssmwFXcFnAf9ZNQZiYRcGJDHWH8zm/kxx0jmYpu6ZROP
n0FuQ5Q1dKZaT5f2KNVxYsBVuLBOcm2xikfm6RVe3EG8UhJkA60VRVNymJI+L9ruvLkeMluPZDsh
vHJ+tvjiXWOy4/HNemHC/JBFMLNSg8fxJkzSRKqw8zXLleeHytro7hhsnVfsGUWpbrrTLPAHHpO0
VGYbgzjmIlrqE3erjlQderw9SSNpN0lX4MgfY8UAb+5OsR+y+Mef92mbSmuyWjDf72NI4Zus+u71
YcBFi8iIcniNCb9yfkrjB0oo8AVHSTkyF7k1tklZReKMFPLhrdhF7GAXNi7MJHZ6AsETDhuj1YxZ
7y1q/Ho/m+gSRbgnuYfr6pQRBupE0dB16YBGaW2sIuiTLyu4rPnWsMJy60GsBogbAaibx/RngWcH
QXqcP58VXjSfEHmNu3hHG2iPWHWC7Fx5zy/mgRu/QWMFzcqNUi7FOyFCailfhDGrPiCdk00Wfn9l
5vZ2f5vuH0/QWGcYXYw5i8ki8guX+sKc8+9u0z+Dp0mEmeMTaMUwiuwZWk4Lnakz78ETqgoqDqo3
YGIQZ+O6wAaYzngdO37uTp1ta8cO1Tf5p/Z8v1V+90n/HflJh6EneT7Bhewsc77b2bnZbFlsOCQ7
79yEba2PDJ8mZzO2KP7i5D31e5L4Ad6UwYry94LhLLNlGLNHOFMR1Me4zxiYWqfHni4/SZwt4eTs
CdPr/mIauESYpu36fkGINgVGBM6SCkvB2MJvit9TNpcBYedcVWfsEyBLn0V+Nuc6qVncP4i0f5Rs
An+UVMYdo9AjUhsWJRoBE0d9g/1VmDbk0WNXnLTjJFFrDlS7I6I72XNJVFKcoGwWQ45RDsPS3w6s
28TnGw65j4xhuMjkhgyDd5khVLpVPsb6bX9Mq8PdRCBWHARZB+U2kv0jmeMLAjsD7Ub/9a8EBTnr
PxtTU7yc4zB9rx4mNdkkDPn+LHUd+I1jP3m7fNAe6AC01kN2HHW9VbFbcwUDyOCJE0tSnVDcJ8z2
yVxf63w+4IStTkg4Iqw+l5AN8CP6aPbny5dFYh71E8SsBUjc8juDEkH88jWFitFfRpMmg7APXv/P
gfHF/79z8dLhXCPucp36U9Z5Z3BIqGbekkFw8HEqBozlusgtiPtQd+pFTxwvY2jaxlaycrJEidbk
3j8cn3efg7NzqQpqEq5vZir6n4N0t9q1kZ6mPYh1TuZUwfv+fY0HDJY5WcCMyQ+f+J2XxfgOta37
WAm4r7JHi34kTUZWSnTotDC3YfXh1umGIxiJT+J4HTb45eVGSqCYISc3f+UQAY7v7so/O0SUJ/FI
tbbfeeU2Dw56a6pF2sVOp9P5yEStG22T/ryl5/xmRipto4aRD3JTUzEkl02N8wtik+Hr/MxxxyvJ
u1xte8yq8PpjOl+cTq/cODHs6mXYCB1vb+uCfRWWxqehvdInUTSIp6mkkslGLcGyfZ6m+VbYv939
lBxt6G9LMal+tuthso4rk+OvWZ06bAPgbvIghOk1IVQuJZvTmjq4OHq6Q20xNZS5rLpYIslvc5We
cMRxp+mKLTNiF6PGyIykTvYDLwvYTF4sdP/0oZCa35bUfTjfQKYZWBJ5eqQoOWzuvsPZ+ZNwrWi+
qA5e+9OOUmqb5hcj4mdgIm2vGu5RHWD/xBBqdbiY4sA41d6JzSpxYt7JT7DWjZh32bixrqe6mbLJ
R4yh1jTArmtMyf/4GlMKDj+B2+M4XC1dHD0H9ViJNr4XRBEQRbE73++YY9OFAAGeyPzTbcCCwHcp
QpMRAdT2weXsmLJbfxz6a4bJAUxWMhpETiU3nXYhRRJDdhsq2cXOt5U7pyA1UW0NS/fErT1R0w1p
GAnhS93oG0RXbBnG4zYJjJUyT8UN1axhcLJFurt5++PosPNOo+M07cwNfpk/b2cF28FdbTbM9C+5
GRk4XNlR9D5bmjEOhh3jChn2prMRnZXyNg6qfeKk6RcXG9LD8jEs7BEZIzI/Fofzy16JDuKd6MDd
64vwnWUonIeGfR+XYzu6mKwpFmZfvlBkH6gEsNJS1rZZm2AgOd0Sv0CTlKXDQDN+0LAsMOKYFcl1
8jDxY2CqxpDqFci0VPeb2zIJjL1Z8HP21EAy7Sg9/7rRBud7jQvU1pthEGEc1sEbJMWMO/P9xWnS
bnWjFZz+pYAcUFxQyZqb0hhjD8F5OCGeoTV+Xx2/7mEDjyBrCLckrvm0YZ/jGSkZsXICF4G/QXGC
QvfkdfFHJibzRvzKTYrcDg+CjL+17wgOo+bDSIHjCZ2Gsf90hFpzFHaGZvEgJv2rdXc2aWmfmLCP
X95htbn/wC9AMzHnMy2CfMbYqkrGNuUwiYpWjzjynCoIWhZ/exyAdXaLNhnXJA3hQzPmVc8jAEOz
SInTwBG2pwkAxed3/+KpbFlrNQHhZV4NmMUIhpSar7XF7p5l5LPEn439YEQUUfSXhJlKjgaHxR21
FJqU2LhvbxBIEjuWw8xlN5zfTgz3UJ8T/cm+2Rq5e6EwBu1fgRfr1N3g/gdpnEZDnEn+sMsDD3s7
6Y2aBse7Im34bf5Pmx7YwQSTf+Disp8yx6Wau6oGVojo81A00tegGTCKNRtpjZzbwR/tyqQ0J94J
NOO9+d6IyGOCaWldMKU3On1DUs4plvvnRLj6CtmeqmwFvbdy+xx3F/usxAMSQIEcLSY3ujp7Wsqz
93ZGAPyFCQ/IZ6sIQZYwwTHm4ZySLZaLjLrqieF4JOjjB7Efb4tIsqRhh4WD4jI6LJH1ZLaG4LVM
6yx+vt3NZWcUuvvGLIp372uyA30ki9mumFnDjjQUZHeIMSD4wS7wcY+Fy0TqR/f9/4Sd17Li2JZF
/6XfiRBCAulV3lsQghcCc4RHIKz4+h7K6o7uyqrIG3VvHgNHyO699lzTOK+j18OxV2aB2FqUdgPu
TeM9zHCKeuG363w+3S7BtxqjKF0utC//J8yDog8qhlger/EOsxE8aCLcrlHva+c1Tb7TuVOJHVr9
/MQPBG0e99wFqQwtFmyGCY/VoV/Naec9dIGuleb0XNXYIBMidgBWOKY95BfnZ2uHsApHC71z2sGD
ABWmkwsOLnF93TkbE1mP9kL0LTh4zEbRSbOWF4gdcFueGHxT82dMWQ5X6KhNqou+8aHO+Te/utLl
gUYt+lWlpywiF1mHmBzjChYRnrPJWbU4xezZLwMBmJ25uMoXvtcNJLlyQw7jP/ezO4Yd+Eh2mgF0
JzrMNocPOVr5ya5kY1OGA4R52sMA+1EdZF8p7s4wR9yKfiXchApERgVI2wwPekW1zIO406qeaxwo
XcS0EEM/lWuiUCBnHnC5I0/Feq7U2kL7Td/1C72e2/nlnI5giOerN3LJdABmQP9EhT5wN1J/ORym
uw/9Ecyeb4B9RHTS3sVN0wYigShIwPtZgY/6gLWqH0fGiIFkp4kZp65vDvaRuiF1gEWdHL/1HiZa
5gM2+kzmUFJZm38CokGJJSpf1ptCcQQYxHshRBhtigXO5s4CtG8q0A0BJLhi1dup1GRvpHhqQg1i
FKK1r58Ctk/RIlJajJwzEhmYgBRRzQ1O8JjwM3CjcoEf3/rIbQsLCT8UmVjGDvlkldsilz07rC9F
6otgA8MF2z78uyuKu7MNXrplDcEqfMR/QqNBiJBhTxKCSj+X+kV/euTXDwjMRDxKBAZ7oHVZa0wU
y+6P7oIz32EdgSqCdAEup4w3DDhgV2aVsRzcYBxx2CW0NIKiitZO9XsuOVi36FX61H0jHFirmwfP
qBvCW4DaB70jZgHBv/4A8EHQJkJSDVIJR4JH9PQB/46gH6scR7hmQGiMdRfNahtf7eoU5vmX/ytZ
6jXeBNtFoxr2Ae9ftXX4IWM1p7H+g0aM3NlJ3nQiG1QWYe4gmq0wdUT1qClTGoS0Nk76yKhgyOU5
JHmQykzBm0FPU0R61Rt/dKu6/jjpZgvfnaBObiajvLjs+7Hm9nS2BivFD8ogvJvMC38PfvzNZPeg
K5OHBRFQ5fR84mG2adZ3E6EN7uVdQwmLWfPqlqqjBrh6PPSCWhzrX6Moh17JpSlqB1ZId7s++zpg
8YDH4+n5dQ0XeJtRCAX+IAETHWhfVZNAbtuKIljD7IUue21t3kipBC2XdcHAPG6L8a43ERyHKCjN
mUSYJltNgbSkq4QicyJqXnWZ5FfdM68FpKPGgFy0K6ZvngKzp+qfbP20RiFT/VXrDbVu2jzrEYYT
JmvnJbTRZbcGbru9nVbwqnR1duJ4NkUZ9uIwxEjDSeXZZgMPw+I+fxBwbBHQBHWLB3CDaLizib3d
/dEM+gpB7WAIetUggTdOEwwpNLHjTDzqtDvADnOGD3sufDgNGIiV/oYbmMFxuSgVyzMWpoMQwNDN
WQA2AC2NprYH2W0LF7WiQoFZwJsHy5c9Ga4mB80chIjh9vYIc4SD9jPSk1mH/lIUUKk4rNtRHoLo
0ijWzRpsTNC6u6arWhYQX7hVDhMGrCvP8eGHwUtN0mKg+QYKr4zWh6L7T70AaU/9IhR1C2+i+Zza
vgoBwFZ4M2vt5G6fLBbQ1tdCcigYBUQbrr6nnH0ppZDoG7FK/GFOpAoAFuwOqmIW3BTgHahT23fW
1VhFNB4WAkdvDPwbzwfWDsr9Yl4IdldpsT5Dxw2HDHpSerX3hjN6OXnPUHGVMA48fer48TAgtzg8
QJiKd4ck+JMumIla0blOfKdrKnzWPQfsvl0tolSEQ6PlDaeZiZQTQBPG9jxOgBKJQA4Y25kpT2GO
ayvttu7NzmleVcgIO+5pHzEJTmpkK05yz6M9pxPitjTVrU5JGgT1N/nSDSNYhx7/SZty47UQkLXZ
rC0D85U+XZ0y9u2nELsRdlZ5B8C4k4fOdOqcwpFLJ2DnjrRy9WbhPLnpVliWrawZSAOByrAFCcu7
t9kaqBXCMDzM5iHwXFlA30JYcbGkCJkt3lkkUfU0MaLx8Shpy4he+C5EiCjaI6AjwuTENpkmMP4l
dxWxWWs8nUp6aCzhFzrs6GnXZYNV484F2ie0kIzDjaFCTaqDh+es8WzylIQb7GiQZl/NVMrgI7EK
eUR8bqfkM//rjywS+T+1/37jXdyU6+h6ucufiUif76aP71yXbv9pPxit/rGeFKks4im0ZgDp2koE
KjnbKsUMzui8s1sB7wzkUTb2XNYD1Sver8xFGGnz36ZrHjgdmPTn3Zb+yZ2QJdrEqiQNFEEW+791
rN8HZfu8PRbfCaKIt67GIMzGau8B6ahkH8972q4cLhEzsB70s7NNkf9JByxSYOvN3sEXGyX9vIH8
AR6XXyc8jFI2cPvun/dS/ieRQJaFAc38gTASB0Pht562qMq3Z+89eExKkGJCFpgo5zynlPygXoIJ
8lWHkP/dMWUCeNTLz6DD6a1FRgpGxwhrDPy5oYRt4wtjjWquX7qZ43ZsgNL55a3rgb2dP++z+C9n
ln1W+iNVkOjDDzra0f8jPyiL51lYiK/v5GHA8AQD+rgr8kd/IR1aYgbRVodqh8UpowiiCv3PHz/4
l/vxbx//24X9Hgfvr3BshUlX/zQBzeJy3lujJzN2LPHuevZDJ2Lh3I1O2DnTnaXgiHB2PVSDZvUf
9qVrff+dktBdvv87Fb8RdN6j0+K9bT7CJPS/1mpuzZ/221Y8C8AuA6J4aSc/Gf+YU3N506dY6IOa
kjFBVEve3ft/3pl/u+P/tjO/3UtXZbGrXx92hkYzTVm4IbRj4xVIFpjlhSaS9pMAuD20jjIwvRv2
HUbXQ8/x8WB2ZjmBWQR0Vy1PjT/vmdjRYf50mn5jEIi3y/a22z2aCVPyYkhCDm119K9xMx0GFycZ
zZ+GYODQjxaJu3rynygUsvLP6zSUFHGgDER5MJD6wm9j2KnXDLat8DhP6gyKaEn13GYdmfcaDYFt
aM5rj823MRbz4fyBsyXOJWsJ1jjaZF5hylVX7+gWLfo27OVb9SWdh3wP+P0kYvS0KzjY1TivUd0D
IhuEwFCav2UPI0Ec/DGveAcg9ZjpJkOvIV7EYmF0nrLyKtVDcMENX5OdIQN9fEgIZZg+0ahM3x0B
FCox7uHChHhjERdlEnvIuhUxkU+GwFIxUQq4wNPGhOGFCtzB2qg/3d4snKaHBeFpFeHXsVAJ0T7C
noseWvbMRJOjJ0bUP/l91oM/Bzx1O+sZdYT6e0j1xOwzQ7VOYxS4mQwxEI6XI9G3m6gWlshhHeEG
1T8FiwJbBGihOcarAIG76WfaTp6ZOoWIjYTm4Qzspvh0/owgcrgKvg2c4SPh4HehY53MgyyWGXCA
Ks9phR6AM15mg1+UJuWiS0PgZooJMgh7F+NNmbxLmozwzom2qZNvP4Wre3EW4zMGf9Tbq71znlwp
8fydpa7ovu0e2l3FggEgYRu+/PpHYaBiKUz5ELSxoLKWMQfZIUeiEJPwQI2eX495S0Nj1MXXDlbP
bO/R8yKcC4QBiYmobT/+XaL1hAsO43EgYseU3jvITRk3fR087z0MrhhEhgOMMjsMsKmN/tldJDe8
MzOAmn3aIqGg9ualqp+2iZoK+YmlL4aAQ4sG9JewVzkCxKVYU5B9sshDgZi26+PIpZ5WNqPsgElq
QOiLkj7cZvqYfgPFpZ2WA1tcqm9roFdoilNBIkJ/zjlASNpfnWZ1OErP6/tLu5wNyei0XouKHT4e
jE8KJL21T8v93Tgmu+jT6tKG9PZwCJumeqLkcIZTlsp42iWthTFxvxDG51zKEP206H/WrJh71VHR
4ARLWLmM8Tw46tQrYkSJMxoTHSMhXpx+LsFu8qj11xIpoXcJPjPpa2x7kI4PHqzz3hsPkZ7bf8Tc
vMtFdLG/r/gcXzvlAht/fgOMRYbYvNmDrTVE/0AwJGZEwrjF9bVzt9FvJTQs4m8oEd22bKJtUFMf
izZLknr2HF/mgxnL+iGkodMEO3pH6Omo8xsQiHTn5TB18vDJojXCK83Gso22jzmCl1FjR4CYAamA
SYrAGLHM5ump+cX9Bn3YjA4g8psn7fbVrsACW11GK4zZAes3GDvVoHwXe8TXicwaFkU+ypjbxRSK
RfqMZKcZNw8KqburfnwF8/utLdL/wG2R+wWm/sthIYuycFs7ICgnBsjOjoRis4eSTpM38M0RPSBp
5jeuPEYjfhjvq0unvZWk8Dlwzic6T1hNXAMSVh431mC6gok3IoibidOG348wKxxSoDoq0q391zhh
mEwZjBbo6XDWD+G2Ou1MJftM9vEj6oc7cqSw9Z0iUsAVRm+re4S32ulBqqzWw7iASMYNqfNbA3Ek
94XcMbQbhIz0NfLzFCZki11ooOYLrATQyyChAqlFMAPd42vU08vB78vJaBSQhgvVDrUJwT6zP09E
/0JNZR5gApAESZbUvvjbfH3c32t1vzudu6Kw6RynNEYLiICPFqkn/mJvin1nsaynzVp2saEErLmx
iP/zXkCp+8d8OJQFcdDvq0JfViX5t5n61NSL23EonSZyTKvts+acKxP254V4P3ynaowtePnqcBvR
2+F6gnMJFH4aNjEpvzjLCCkdw2Fj9dfoiq4bkc6H/2F/tWuuWnX08hsK9PSUCGE7WcyGxBcwQIiG
IlugLUNsMRI88HrTD0E7dwvWyoH1Lr15/CiQ7IqoHO3r3REJO1uYR2p69I1PW6ggG7yr7dfsB0KB
cPqJbfCm74iT/Rzny7fJgnO0kn7eGUZZnFhscPgwonrmZE4MtRGLgfFpJi23rf7Y7Eda/JzfJhfS
KuZ0mq9fg8CKl79bfrLFmEmI3ihDLJbCTwaTO5odxkP9jjuqReuPgGBMr1luGYdcmF39o9nLaBco
8SBdWEoC/Xm4+doISWuXCILkW6F/E+DiaZ0x6aIbdIVSjV4elVhCAm8oWULcbhpMgaBvpjjodCpb
g3TmnADU6d2XnC5NV4zk2XWO1skEICCUdjqa77LDUsEamADytVjWdLLeRosH3HhYMsmAi5+IxO7N
xVwaL1S8Rp4DvUXKvjwVODR8casXVYx97uXIk91X+UpRzu717Xi/ebo1yXxkBZAavr4s9xtcUtOd
jx3OCK4Lfh8JQLYYK+ORg/VG31M6/pmz7UasN2ZrsJ7pHgRdmswYKRgTonOKJF+1B2lvjoUwbips
CnMLC3HgtXjhOMXpkxD564scuPtGnxkhJY4ZMVmY53hX62qX1ESa5CG7opecHhx0sD2Wf5Nu6MfS
6YtBOfHCt+CDg4UEpnO2VLyDwm2EEyLxQai+V9eSG/2FGccBbRNuY1Rcu7FQgI/6DUkcEyk74wZh
X9Hob02MxLyh0xqLCMREoDxB6P8oGwtpfGM1DUnBeFe12ct9M5Kg1B4wHQ2wci6a8gNcTjWx9UCa
iXh+bd17wjzxxTvt4NCkWm1nl+ISXm252KV/frb7Uv+fS7q/P9y/FbuH+7H3qRWhnvhGQ0dKKwtp
bpRv1nJcHLraPngx5jn8pNLfH8CNyMdjdxfTQMwefi+CjhevDuuY0rONIMEyOZMmZCj2UAil1gQo
PlnKTqf5jugeRShpozqQD7ON2eAAAyMEb35E/8i/LSI6gH37hiKBnT0XID4OvG0SvoeTV2dtlapu
mp9oJaDGNwfud/MEAgRkGEabok0Xy2IBQLpLAZ7fmv8lpg9ho3XARQvdOM121pZVS8uPzD1AuKuR
34EQV5/5FcOeDkECX6WKcYcmsW3FQvd7BkuNt/uJKJQMDGD0agGS+tSuLFPDQUl8gZaqxs15p0Mg
Fmjm8AvcoT0f0UC+WH1nZ+0syyWLGTmmTg+e0G0NsMGk38Vb7wUnW7RLQjauWvEGapnT0Qa9QZAC
BNjzNzu7GAzMjZSBO8DI8mE5/mIsQtowyqHJPvcMLM/ynPMCHGPefPQRJWvcuUVsJLQaSFk9XCbm
tEfd+RzqmQ9ux5+dJl3HgWuKvlgrUxac3rBcaKhlIH+y7vTL0ZpLlOP94cG+XcYM2bBj0jEcgs4f
SISHBZIHtOld1rCKQZS0PUgo1JGnPbdgiRnvlEoJI74uV6CkIU5/G4pWHM47jm1R1NPNIiIbU3+e
Nd9xeGY9AHJOBOTr0KcIIDPpdeCNgAKWSz9x3gFanO+7kyK3Y8IujBDGHFAI5q8+ZB14gswo2SoM
DV8dwC07aiXtijkMrBG0YsJb8RyJx/N5x1xhmfn1wSDtMXU8FC98XTOYbHHIgZdlTVvMtGLIrpms
Gj3zp7YtyxIj4hZ6QSHS2kKZMwktEC+jSJ2K8cY52b5/NcKOVdTkGN/E4xV81FMSvm3IIBdaoh13
pNvD69R13bvm1uw/8wIo51f7sDNnkyUvPAfnOoXdAZEATaCzgpRChL0t6Ex00hvqcn/9vZvbYTea
dNGGKE25Unevw4xJE1Rs2NN0RGDccUuMkq4BTX/iahFIHafIKyuYyPiTVOllzdODXIg2xrbgLgDJ
4TNd5qsxpIjwDbFcKwdjLi3AhN7DqDFpNYovwE3tMYFwlqY8e9g4WlV+AnUCFEvTnlMCQGL8oDEq
6+NeNiYpmXa02zF2uN+6LAXo9CSuQHQXw+INSwJzdHB/nqgwvloEKsMr2Xpdf19KFh19yYJH4SOU
+b49MHWj5MdBMP9aXGdaI7azQwav4fe8oQUDEPnSeDAL2XCqtCgFHROjcexCSMjGV8vNMjmCzQqf
18zcPhQOycDp2b76fNwuh3nBCqln4qTbmVFlWccJ44po11VmcVcLbF9MYe1HbcdsLLmdjj9xrMKy
71jnjGhgXvfUiolSpDzPeNgA+r2zAU0ecXMnZKP2XnjxM4WyU+MgCR397fWfGiTOWjtGPP3F6sqj
Ylrj1xSq85N75MHN60jwjcKeE4ZwizTgGkvSf/0cj//iK2ZuzJgz7pixEAg/GuTXkYaZHzRW5ar9
UJAw+IimBdq9gbPKznUNLzm+MUCH50yEyqMfrEWC5sS+2QzpzVObD17a6gLHLlMMbPyPumzaZ1gd
ey2SOsrydhNhNK1j4QZZeW6aJsHk95tBcno5VbQaDAB8dVfsCC2aIOZWddaSb1ZxNxvaj52xdGTa
jF1Jj2nrVfOjQ1CBB336Z72w7G5FdC/784cnbH5uGB4cTA67nqCYj7lBtCwZmf0oAKLVA7nRFM07
lh6+7sFB8wSfzEfWXMSf4EE6XMMNocViN6iGWX5FR/ezgE55qtr45HOaGDw4obCodvrYzaBZYRxt
ICJUDWwV9t0h3WeN0zi/hvGFy4QH1dceTaY092GJ6CYNhOiizb5UqtpMspYPCCa9pBJZtWEHR7kI
J1/PT1BMHOni5s4J8TVzUesjt1rR6X5EsGPIY7+NselTHwExeTdW2ZrYZdcJC+8+cigSJfT1yuT4
TaA/3Et1Mr3TrW1QOy42P+cQknCT38LG5ySrJMzRUmjXganQzaeFF+eTrc4PmJmBZPesIWrTk01q
CBVk459We3s7+YGqxqagXCkGSiOu+ABhJEDGu6NkMDYxpg0E5pVxJrlZ78cmGBW3Mw3uCDxUwYg4
1Zi50dsY2V/T9AYTb7ZNZrKN1XhA0tNHf3Ygx2rhvJFGa/sQ1CEbjokR7Wgz5kRxljRGCPKChQQg
AvrgComqH3a4IlHx/vqjluGDNySg9a+UBTSrd9o3IoSF5pa8ZVO0FtpnKZ88LARb2ke9jnIRBPsa
iZQZ0VKzIBKY0WUZBC94bfVFX388HF9Opg3AaEZRoy3psUOPRSWnfSbN5C+h0sJcmLrio0eGxUAD
UShf+q5iABmZU42+zsiLvNqiE3SxUx/ktvYO9ptn/zBnY5iBXilS6J9Cu1hd8JLuJuB6el/4C71i
FE4BDiATVE+I53g2CCt6vU1IJ4VKp9G8jzmzv/aUZyqaQbg9mAy+9JtHGsqdnUnH88H10RRrwvI4
wpXcygFF775/KlMjpwOcotH5Qj1QGcz/XD7+i86O4hGIUhyqiOxk8Tegsnnt9p+t3NYYavn0l0K4
XGOIfA7ExaMOp2Zv/3wzM3gblBZQLRCK0PwM/9Nu9MVuBfp3xPZv+zH8TeDYf98uwu7wrCejTnK2
Q1JFu8dCYVSsTld31UaSLgy1WP762P3NGf8GZat/yxPi1MZh6jtG8RFJGFb08Q4NF3kweHP4cP8Q
h8FGMBjRD+OSIiADwBLhCtZmu7evGAVoaoi7YzfSUf+XsyvM86E52V61CeYUtGLsfBIdotnDA4eD
tq3kNPqieoah6dxr8+XTHVVfk3WWq0oa7VhxVVUYSCLTgzZAbfekLSnQJH77OdoxlFVvZ/N4OQu8
rBCP/flq/utSoC+qQ64n+l2l38lW/1+nZHC9HfbHk3RFOTeikgWTZ7IBhmc5zDj/NmCs/PkTEXb/
U6k5xMB8KMmjQR+wW/5t+SGqo+P2NTzXmBEQThg+7XryXQ29d3gP9yl5vP7bO6ZHzOXqH35OoF+p
VpMo3jmiVx4dkpGPdTZp8b3ynGEZzXWugMbuxJ50KfL3ilVWPMhHgZhJmN/n2xzBvvspW/pNd0dO
yLrwwCiTntOtLwbOMbsGh1DMes5++cCnmmoMNcoTpmjfOTq4UYKnqXHjbrPGxV3W/q7VfJS/1rBK
+rgQ19Vzp+MGnWM/eiykFNB+X/APTtIFddqxeJWkho/yv/6p9gXWGMdiXyA0k3PKsGpbiCk/iCmp
set+jH/GO717qKN4aACxvKd5Nx/W0yMezxsFT3hNx1i0H+7bg0AQwLSwT6jCIR4lRGlixN5MmlDw
RV8hXbQ2aJHbHyQoIk0fmWY8QydlG6k+tsJa6WUXskV0hdV3OQFsql1h171q/ZOHQ2p4CM+56FxC
NuK0ztB/2FePLDUd9qx1wgak5vdv52w19svCg8GGLcH7aLhGO6+3odCwBmB/Zwu8DL7tzRv5hON4
OH87zzlJZFiJvdyrhf0RkNDWgaDuPgLWkWGdnSEdEqzpHH08+53L+OGyTboTvfhiP00oeFadsU2n
DSUs7z7u0D16ctBt7Wa/TGjezhMvpJfbd9CgmseI6EhTsWVfwsGEmFb9EVxcDPU6OrjevfZxBhGr
laAZn6Nt9LT3zn1yQ2vThnXYOJ3qRvbP80sMe/GYklow+UxRUMFUQL6EjCNQxp+0n+4Ddb4rlPwQ
4ZgLxAKkUQ7XTXGIHoXKq0oguf1IGW9DAUGynOGLKCXX1WW6DwFJEBreKHdommznt5/bpD/dp/3V
JSe4aSX7JDVMDjir5W1IcFOIlqrFNgsx25VkWjQ4CYebfNzu371/9OkP+Hv+HQR7XyoGAXYne/8z
7l568QSN/Ge69yEuZf/7B/eMtPOxUl3H1zFgXPdFqZrxPfrrVzCkrmMRLGZ8zj7gcclW1Xebtjgk
vTXqKLHaZ13OqhyAuz2SZ7T1bxkA8vi+/AT3Jc/noBSqN4/n8phdktVcTCVcWNef9XddF6P1YcxG
eii+ijOek9ARK/wQAVDqpdiiGaDEH+LoWUA8lUt+kMsByPcYn7ga8zS2PVr/ep+6Zkk+WvMrufyf
7+VODH7jU4fVkUM8bN4Fx3LMfn0hY6fgZbnsHvdHICr6SOnc525L9A2XMYe3kXEIYNujdVux2dty
1H30qOT15u4+i1H5wvYowcxVNOSSd9RL/l4udw/sOA1+bs8Ge/0sbkuOUFH0y/gy/nUyj9ludkqe
BSdlUNJko0FMSN2Srt5xeRo3CTu+BtvcLrvTsvyUA5JYWIeBhzf8zLe8E1CdN8O6hMpwxu5Ka+Ez
kLzF8a95jXfyO17hd3z/KfkKTsso2ecALDYwKB+MV8ueP3KlkGuSvgJoge4gHln3EBfLoMYu6WQ3
PO5PTwl5Z24YUNUtyZYYjOtIhtp1XC5S7oPyS6aj87JE78KEenFv0c1kXLFFT44v7tA7e0ShmIQn
eBgWpVhVYoFJPH0MAMfQzEKRjbb62xzSf5FS3mPLcQ+1+rGzADEf7t0m8tE7uFKKaxLKpos7sFTr
ypjTdw824ajekeeYLhiGIeR3uta3VDim13qUqzlnaKe4x2Vd3KoBw3ZrY13Zd3sohgwIadHBHcV7
h+WZj0sB5p4wiNw6IlyL9iXGpQwiF2vrIxiw5fRqYr3HcfedKzz7hdFJeHpR/UOkcCxPn+GVFWE/
+LhN/glO416Jg2T1Lp4FNw7ymiU8r3oplyfZrJfcy0JFUHC9BC+vl6PuTh+tgaW7/Ha+Oy8x2Oc5
OC/PSy7euTgX2DMfCzUn0k9MxXQ4x110LaVqfq+UcODul9yM8ZDTJ9gSp3rnnsZdD/dm4nqXXJK9
11Oh/DBQOIyYjKPnqBm/4QQ8J7KzSPvOwFHSgyswVh8Zs9X8FdTeM1I81V+ETEZ8N4oXk9ZWzDcf
8WZWnhNeE/Xi4xLKFzXVl2Nuq0WoOv3kFAyYWG6mapGm4NXLXqyi9sCBNkQnF52SW3Z0HvHLPSRy
cA8XyWvat8/hLT0z9O/pizKwKe41PztbRqybQezcBIcsW44e/vlniKT4TdTOfrJ3+7YSLKyvd1oy
zhK2E72D23gRfzwxF9xvdvE1uoqDbADcMuHvlNl2zmB7yo8pIGY92abD2SL5Tp+Td/gMhfCUdPfz
Pfys9unes04dSBHK9HDP3MXNWEXYu8tP8eNITkrtYRhMppd3S48hFtMpdHnnmXVD8SP5Blt46drW
F4t+8F5ex8dMqj7Gh04xYvIBE7PkvYyPIWCujPu1R9d0rHh8HW/9JuHkjG/RbnMaC9Wt6HfPai8+
MWa9XEoh70XO4sMdOUx7SVtssz7D4CF5BU18iR8uFqnB1v8E+yW+tTjAqHEvJ2DN+QZfn4V2ROhE
2jAYwRrwBCY4obDOyGva8OgPnBGAHMOthyO2fkzv4cBvw8/m6OPhFoxKujzrM5dv63xdmd+c6JuQ
xsRMfYskZuez97brtPYkpkgEfQTgBd/gE6glJtPR0GuLb3CnwSg71/wLnvz1YQXMiZYNr6xn92E3
9X2mSnIOL/mRG29EmbBn87IvTJ7h2aM1GeNw+usE3QE5mLW/wZXJ75bdowff36I3hPLxK/jCjxj/
+uc03m0+QZ3hFcy4lN2ie/ReskCo+ZPd7B5dEmyquOZ11Fs/C/4EsHf5a84RKlioS04/cb9LAR3J
+F3hnV4X5yWQT3c99xkqqzeJ1t3QfV4y+mLK9mscP3clINJZJjU1B3pl9O6XhFmwFl4yINcFv2ho
nM2pD6tjQceBp1tCD7voWmzrfvmsHuWnZNjdmtiff0o2xP9+VY+P8n/qzLqS5v1YSIeTb3z3cCiH
mRtK6bbo5biNLwflLkHNbw0Cbkf3FV+5O+4/x7QbpSjKKAueWZ8qoY0YtnN5KvsHnKYmN6+NSC2L
xOKSbP1rfgwRgM3f4df9jC/JYXPmHDKPPb/6YdMNLIfZ3q+z0+YegS11dQJFBC92b2HoE4sPt4BU
nJJTolQ8XpvL+NeA+NecPGICbKN3SIE43/r94MneXePv6pC3v57I/rTuYkmPmEY805H/q+ip5+eU
4ih//5zT27yJR86HgQKr3qK7miIhZnzSJWleMBIYjceHrgKClnLnxn0v77BlXuOPe+YeXCT7n/3k
OKHTuk+RgKOMWyGzIX8TkTtA7im/T04XhgmWInL09ST/Gl68e9JiydSu94Ec3ksxpilEywvX0pT1
YXIMHh7OLc7CEaGL7JyPfYlIgIgvfmd8DCDV87CqNOsxgmD75ItuP9uHinvyt64anvyrc3Ha+OJ0
Sc4QRFY3nsB9ePXVSA4/Xi98lmy4U/yz2YHXN5/uHaXWeXwLaqvnLeJRqs5r9+opFr6dSyT86ckH
KLIP0T4+5zeL9PblkAiN91qMcSZPXp4SH4qv/fGO7NHW3o8H5nb88mCheNCJj8k2GXFU23BgX6OR
vXWVfOsKMRnTXhvcgqvT+FhwYuI5EeJdpKZKLlnXDOAtYP/ds8ui1xvG7+TqwwZK+qwsG/PrCVTI
23FTsbHxq0JqEXZsq4vTz7b20B1arD3Sg9ODYSLE/UiaPZxjeMRAw8U6E1LRA/zpbT0Z9vfuyTta
IG5D/xlsN7tMhUE/tBSrHjeh6PfDJ5fgFX3sbYLDIOeP1KrgMQRBabIeR7DdjFI5HGTnQMJxTgRj
SfHRuYTd62+u8qDaJzK2bJzaskcTtF1/6XL20o/38kCsoktOHQCX/Arndw+9d1F+THKyItUc4QKB
gZcN9KYfXXr69sG/+ztbxIzc7c0u3o6SAvNDVwrg4lisHPbQJVn225BlO79/Od5H/aRhau/HuxDt
CnyvcOjXe7OLMiVSMNhvti8dh7s3LvH0XCkyFF0ddVaofEOu8SlCxL2ALma0O6Oz/Xt3RqwQvgjg
PhuPAiPk285sqFNpymEbTl8VgJ1chEVEt/ardD1bSMu7i1nvTIGg7JFBNDFWyQNwEmplePVnsy2J
Ju6ldUCoMkECI72fwnfaBz3gXG7aTOC2bipyRfspsiWipsCIyURbPPQrPdr0XLbxrvpGbfyctUk/
Ejb9bJAJs/0EeP7MQq/+uYW96LI6TnrZHsHnMFlsIOcdOqW/OCMv1QA4p27Y+n891fcUryVmR4sv
LPIpzHwh/Liy/10piZSMIIjMFjPGQactLt182c0o4RG6mcyktnClRNkMO+zh67/8xfjinPxuxaYE
p5WYEPLcjQSDrPuSyXTuslP8jL6Baj1Wo2w/qdMeTLKu1pjxarPaE6NlNCs0cN/pha5Tp7Y+5fJq
5JBk4n2CWwUG8GtQvcS3LpXvu+oTUhfcU2Y/X16h8/X4rOv0OmWQOk+aKbQ3Bin0lKue+eLZgxDh
w0bT3fUwOYOb7ElwPoYwFcJRRAsKztdtAv9o/9PgjZt+fNnfU4W9Vl0Xre+/gou1D4WcBSzXaktE
SX/KESQNtS+9Pp2Qp3zrydEwV9EvQgcIYes9sPWOP+kiuNm7jhIX7ooBQ9c7kVOg2PgYvK07nLF+
unCuDp3jB1xTuvlSTjoiAxxECEq2J3kwNx7OW/DfnJ3XbtvM2raPiAB72RV7E9Ule0ewHYekKFIi
Vamj/6/JVla+4A3wA6ukODY1nJmn3aXz8G9CTBfpSa7EU4xKdoQvAUBiI+ef1auWH8GYiLz0xV2G
j2usxs95k2lM4U8ZCzRt8npdcjCPaZ+hr5OVtD0cZBb3AMaeqEHoRctt2MdKYi6VBNWmWPVQfUjv
0dWnEaDR8uq9U6wlfXan3ZwoCTOMvGLmUa+UEMvTBCVK5Krr4ryu8kc0TME8TIVIpRoIsuQtUAu1
cN5x7Jj6AvJo5dUC2wa/S7tUjo05U2Uwg4ZPdIgQP+JXmGUCrTj4Tn6ODkWTAA7Z7rMy6VhpO6tX
p1hivH2KVBxwxa8QNQ4q/xhJyQNv4fLHYaH9JOLMW7LdBhkHFY7IE4MwwA/NClXjbNjUKwEa2hGf
JGLHJYDtnu6zlxhvFKf47u/FVY7KSJO1GX8bl4kd2xnLHuqxEyIsgUfyiM8fnzTW/LNf83dP4fRF
nDlP5eiA/LNZ0EyfOcxn+M5cpfvoFmi8xD6uszp8In+ohGzRAA87BlsoRqX7CMQIK2UkpxUu2dDc
nwmLgNzV2sjl+Mz+a5NmTaqf3HYnXrJaXOJjdJg+EYzPNX5GtWVRZw7jm54mYj1nPyxb4l9DB9xK
rnCnJtefzvwFhLLOwN/NjbkINcacyYo1P24AJM5xtpZj7V0u5MJZE3xp4Fj5PiMA5QxUtsbCmaKh
AK5UpJdnpmUwVH0AZYFQcNQLh4EKdo0B5p9sqjrbEwft7Jl0kR0/AtTRo1dqZqB2vOFXs+wY6Wjy
itBrYbTYRXVcLeqYZQw73/zaL7U5b8ma64W6E18CCieTv4yWmtNeoo+oF09j0nusJW9uV2btTsvt
7LWwprRJ/TZsEPhKH6HGJdcmt/Wh6PPLuknKxFpQn+YVJ0+NtQXsOl48kftL43R2P1nM+WvepVCO
T1iL81wPDheZyuqaQg9N9pGUVx84NBTyssxuXzxegRd6Jt5Sl16T10KNz2kJbkf7RD0nVFBPgAAw
b6AAGcjt3AIjb7GAOYGwLZHcKcMGjVxyKHaq4WvTIcWmcqvGTdYQ/sXW4XIjs7CXVt4g5iPCdRPr
sZSrX8Zc/hIv77aDHp7v3yyab2LHNFm1MYHK1pQslxwSfVIt76mJyI5gwjfrgVq9DY+UXDph9poY
/OQh5R6eKukQGSDNyV+CW6ySrwYvzkcbivPRUFmS7bwSXMZZsxEjty48gg4ZQpP3i78vgOlbgHAK
iRvJGvilluNxwH+Hw7ZQIt3fk/RY0wcZoTF3mFfuM9Y24sRm6owdxqsrMy1sY87q5G2rTx4BgrCk
dvrS+VDmChlOi+o4V8pmH6CAk0t5TRvxzD6reI4nnJU9RxPqTT7GBy4jnd0+FjY/RTQay3z4rJaW
rxavkNRqyyq+O2QwV9psOy7q9TU5p0ZuBr1nzAE+r6sE5xdEljEgW+GuETgRaFhUjjLaNItzfg9P
Kys5LnBTC460ecdAS8SkVI+wFgzwxiqs5Bb0Mfq6+cUruY4NXwb6za2XI0SenunDLMCY4iCKrXF4
5OaWcnlHACgwd8/GWE7rQkJYvC6Gdc/9gXB6KG+lWblslk1cxo/dicwQl3gfVkBywUvgOKdbjWcd
dzs58p2yUvMwHS5ekRkbpHB7vmNZqKkBs++ZqxGmEqTuaOyiBMnNtesYDkpzbDphZ9O0PfAZLp/2
tFwi6j0pY4Y+kUl4eRI0OLGMTUG+hlDMJZf0TvgRh4dNiWbuk7BhctspFKrPFESfWBcrV0UEm+M5
s+D0BSB8I+5/9iPNiumLnJDwERw5ATqXrh4fgzZRfRKr1HKRsRXXbtrHWkiKzjdFRZbinGyTr39y
R+1neFrHdC9iWkh5k5uk8iKyIlAfsbOCIerzMuR555dA5e1cUW933tSoJxvD+y23vW87BolCEW56
iOkGoHeC2FmYMR8sJkJF9tcQPSPL76Jr2pDfOqTtvBZkPZrwEmoR/kb8/X6ichrUySuUIf+UfB3A
vTkeQL6aDj6KU8t9TIiMri6nJXqk3VpnHcoVTu6eNLukhzUvKDrBrBV0AQxqOIAKNwA1k/vaIFwE
agGkWKQH4LWSLoZwuT0T6+SMRiByhfj7EUKksJ0hW+/e0tvnIaE04rQdtrIHM3Oupgw18AD8VYn5
56nIObrpkJ/zZ37LLllJB6/Nhy02kPNHWuKO2ZKdUGgRo+WCXH9qvrEPCoqtpJ7pweAfE4YiqbQa
AZudOaVGLjYm3y0FuMezEzinl2AfdKkedHPidwqUG204iqTQ4gY8UElWKdrUAWLVGQVT/CSCiP9V
5kAg4nFmzw5LkKY1UWoChJ/h+WHKQVlW7MUD4Pp6ba6wVnThPSR6/BJAebqkBDQTYRhnAeAc699b
ZMX1EmZsyGgo6j6NqTU1V+Sw2X7FJRLfQkyiqftuVESwRvDSkvwLJ1Nzbx7iCULDM4Neyva6cD0e
gaTiFUnmpPN1FrmA5QJLzpXQJBj23otZtUY1Q2cQGwfcdSkXKyZHw/stJnLBu10wkGXSdxXpB7nQ
cXMWuSvvA5Om4pJx5RQyR4rMJ9PJBE8BJR3r+quUje2U/YPpAt0+h7oYwQr+wE51jw3L8hvuiWt8
PzNjUIS8vn1gzHU2ppK0MQxiPudxitVjeF0IVhranP5xjrhl2jA7L6mL8bl4q5fnXP38NTZcYDSQ
6pR/zepFkmUXpK7clWTyEUEPdflTQSCIRF2KA8G2KWCEHogr6ps1daj9q6QuMAlI6BdjPuy8XQNm
dkhz8Q9nJI6RvrOXxw3ECtwjRKFIACvj55YrO23np5xP+C3H9Yo1z+XFSOojw9YY0sPmQvDWgGQA
Psg5cmRidxZz+ySedikf2rdnNVEByUEPFvmSjDGzEV/vEq7MvHrvg57YYWJPZ6agZo/5AH+C34gv
yKscW85ApqgXgcZJrET/wr8yl4FNEKK5woeUG9OvsKU4weshYAfaVOTidDUSsRGJJRwDhpRpG6Pu
vCJMTEmvpoTkgpw7kGY8t09tz23c5UeqRvE7cdW1HtkkensZVvFieEiL/9dpwn7xRvt5yLpMmx3z
xxalhLRdjpyeamGxHZ35hQcm/kdNTIYtrv0YhHpwj4iY01o0IKg0kFrPZfIOKa5C4YZ6CG9Jn544
w3pE/4Du6G07ogFfIp3ZiQ/APdniLMp6sTw6xfkFeorlW6EeGfDkub6HUA3wh+CKuXh0ZAL2FchM
jR/QBGUhBrG3SAUzsB6ZsGgzCbkHKTP9KnRm3B1xxS3F7gZEXy5QJfBuscJ3l3L6BcxdNFdsW8Qk
fGxnsSXTQ7ybScjHqMJn1gZ7qfonmvSjLzMlVhMVQOWdxnw9xZ4ssFEl6IWO3xAf4zI6zEyaEDp/
dWcmw0gnR5wilZj9aih/Pj30XGZWhOJagkExw+EeJQsubBasSug7BFeW5BxWcee90LL8DuCnyom4
la8ZpgI8ATNpnunknym5TtzS2CLb0y5HyntMHwxsHAwRnMhk1RU2Lp5NZFJlgVIozLpHZMQ1VxUt
BO5vIA/c8Wo4AI+/ZfiwIJJfc/ubOSMhkL/YHXsOUaSKVdCA/P+qjHBPCqR4z8gJxYICKK53Y9Ss
Y6XMh10b7KQDDEOFwTBcJZIaezoAAa5yec5HJcstUevpoUje/D7q/Yerh5hec53iRc9PNEPGDilA
c2ZDKp/1zljqlA6oNxrEopEK3HFjSmhuyWuEnhOLGJihOj1FYtTVs4TlEuQAy/vwe58EBx3Zku1O
khPeUj0/Z9dsz4T/EFczMRSzYn7Fd3ZoEQHWnNLNz2okPKZadiPotnOFNF8HfJa9dgY6J/1STaU3
LqHUQrTDDKmkeTqawpRuzdKZWW9aDHcIoFsC/lJ1mSJkY6i9YdxFe8kERqwtWc3FKZKicnHMhsBa
GrGUyXPGb8GBu0qOtDfWadaj0X/IpNiePot9boKbaAHBnsnuMbDcYhXoA4lnW72KPrWn/bZC6nci
OFSYj4jc44I+C4TwXLioM9zDCYSoPr+yrrhK5sf8NWMUmCpvxzXWtdMzAAT8WqPL6pFx2RMfDlGV
3l0Hk55jQkwlXgwJNruRntnBPRR37MD5Ag6YlCu7EI1AuI0bixYp7Xawgs/wspLm9ey0Igcih8WP
YgGI6riwkkN0RkWL5l1Ge7N4cuNL8/MH1nuL4ePcu4AgK2KZnHEEWW4C8aoPjkk3xwApl7cy6UuX
GzG9Ol7bIbrBjB9Ic/iuixvdXmVDN3J2EDIu9AmU5LqpASRf1kraoNt6ipsCDBedAoCDx0TzD9Fp
dclOlH+iBhIZNPNPZTUSOvEKAdlOr0DbnvKFtMCVlFk+Uj+Ur0qyD+o1KWAkF3sSKYsoQUX+K8O7
E3JbWgSDf8W9qA907mKREZYchJZsuymOYBfnw3ezHHJIofWyendm++nhm22ai7+XP8vGRaMmvkRD
oLHSZdohZkf/ir0t8CUjpr1iNsvBqDxSwwBOwBz5jvA1O6XOCpPJaf9pLo7rw/dx3a2r9yHviyul
VL2qY9JUnv+SHReH6B6avMJTcSXhJEONGLThDADG039OkoVJ14bw5fUxyR0OJVyRZK8qQpQkdCG6
JcBciC7u3aVEA8d3igFNcnWbdLYbmjyH5Bb1wd5VQwnlm9sEoBVSmZQeHWoLY9AAZ9T8OsZki3yN
VibhWXL3xBZ+HLYyjj9p89p9+U1sAI/d0yKjYeh9KzS1tZBmC3HPZ5adPGgmtZ7Krcl1BWDV9tGb
8qg58CSVaAjgWZdg5DztQZnct3V4ocBDSyy5YqskEp87Cu8tn+qRESGDvTBPDpwZ+Qw/VRSwBDtS
bCzn/L7g4fOSQ2siAmQyKb+450yhSgKiuesB5kKluYYqlXm1VMg+OQGehQiTAPbgj8OTD+TeIwzn
gU9MNk3oVrmXOYEkTCa8foOSqg0vjDgtoD9tUFN1isb1KfWIIVxo+HxGD/LBC59DKKOKlO4cKSTK
Yyqnz1BNj0grPHBdwaBz5HbAbDkBEADHSQoVX2TrDmpwIjmgJ582hRV3/CMGBb4Iqj3JrBOTmdMT
vMUHMuoWU+pjriL9g5cPVYDYHiwTkkZCVqmG1UDX2n96UCC4mOYypX/jwjrtthwQMKgkhPmD0QcJ
KjnTic2HSAY1RRU1q5JjoyxEr06AiQ6BwfVwIP9v8jayIHmA8PcAGiAbWvt6fMpKKo+RTp6UVSSb
MLUYY5SzRyaTwYpBTB8zq9hRKhJSufdyjINjbGLZm8GBBNehVStxVkfUXsSFRnCkDIGeCN9RYxf0
kfRW8o7p1od9PHzUMbmXwDbFdN/45mO8X/BKQi2sZ6IU07l9WHk+FB6bASE0cGih8TihTMIBlmsq
CpcuazdQRAQ4o1qJWaE4wVrxa8g5ZNgYJ6Ct0uOaBDLE8hVUpAygwCJ44NFIsEDbqTj4p8KI+ehf
WJTOnWgMsdB9M2bor+I+onI1D2vyDML7HrFYcc2bc2F61vNnpm9OH1TnSoy3Ls7b1Gd3Th5VYcGG
T89JjUaYnFEfJo/PPmDusT3MrxDiCWj2VAouCQkc2mKi3lB9GtqgPqpw4OkIstMjw26LUCYDUJEK
qeg3t2hgXvaA10B5ODPerFlZnJZIxhf6dBQZz6qcwuKaWwUosQSXIqLqzGaKoCdaMZJrXCkWNL8l
UrGJMyOROAeyBwCdaRMtWpzjqIoOS4ZhINJPjAkrdjzGleI4pWjlcQ9T3LKpa5cCmVtIBrcCs2mx
X9y2JEzGTLhHWbSlG/ZTBRE7p66ISxfzYsxk1wJLfEpNoDOkZEDJp1YMZGUhutzi+hrTKjNpH+Di
WIihJnP76AZi8rmDUyWtOl/kB8T62Mm6kNwTvAtZE+CcMRE+zDUDfBj5AsVTL57BPjTuUBdOCzga
npDrZVqBYwAZGMiXln7AM3klIhE5z5jyR8NSY/D/BAB0e69m55kQUBA0YoARIcPZDhQFzbmoWtL3
8QX8cMgAIlWr5gNYQ7U6bfBPHSEOLPlTc/7cMWOXluYcnAvuqP1PGw0/cC76nHH3XCueoHp6fqXO
7XfgnoUNDqbK9mvAfcmTHOKSyFiBk9/MtPiSIMs0BxoFeCZ7JHxhyLSwElBG+CWTy9ae2lAnRSlw
4tfOCp8gBnDo5JICinbmoaCRGVyh13CSQozZQy4p4COsoSTqkZQCm+2skuyDliIDvqQmUnCiu9Dl
2gyi8vKx5VccIdpeaPlQZIE4GoBYGHTNIGlG9O8og8haljbC7ejv8RUjeVpJeBzoX4gKxaTZ/iTZ
qIvDN7dnDqIVJJJgFRzyy5acazeA3jpB3x4yYweSK6I6oHPRrpXgsDICDKUJNM9IByj1ipgPJegs
5bjc5+QSqUI8sGYcdF8UBTIwTW5mcmFMzTOwUL5EpjYm2m6IIfrgA6uHZNEoGdPR8C6+SggGZYqy
jureQrBSIE/P5OYWcxxrdsbE7wHEy2YEsOff34MaVjg/7MJ2ObHCd69b42tYYfnQxbhnenyHeemn
h9Dy7m8k4ZEaimwCGKt7o0Ao6WdQQtAgozDwr5lGwXgI0EaI8BJA57sN97BFPlEej0y4dZhFh/fs
4dYUnx2lmQzRD0sIVMWf0SnvQ8Vz2J6QqTgPdIjpWHEj8nYxjSZ478EP6wneSlQ4XHD4qnEFUp+U
m3K6p0Bq+KTlkososPCUubKOtwiMGRWAcHy6R0rK+QiOK84aVxZHln62CPLcJ6FoOiCN810W0mzg
TdtT0WMW+8kiaRCUO26xFkj0kDWLkUJQhN6BdpnF/WVO6+XhnfR83n3b4HeFoRxKsHQnxkKP29yc
NUzMrCmVNVfqIWE4TYPuRGV+SI5QCfZpuTshuHj37QgOLtcHt29FmoVpOnMmiYtUPAeNo7yhLVIX
Nco9xDk0v6HkU0DqvI4RgLD4rxQf83opp5SLtJpGGMkPXiu1QUwVRj10LGooa0B+PZQrgfxi8bWj
CkkOszMgoi54RS069HBAQtmH/pkM3DQjdccd0TF6M/RA0jNtPD298PzH5DznqCXq9hmatMS6pC8U
v3bF4LMOb7lE0nBM0OP0lOTmWWQmZVFxP5LM0NGgdZiOEa469DEaykbakoxiaI6su/DEpr+wCKB1
umykWoPPHrw8gy5lFSKxzqfv1iWPYy+oZ0mPNTDsR6DSuI37xIVvOguf9oI0d8r1fJhYMxFrtRnS
f2REBs1DmllrQlrerQ+JuECIybQhxIVxWFsxLU3/TKFUwSY55z+fxSE8h4inPWdQjJ0VXrk0sQC8
kRMhYitFnunG9Ttuz14tFoxSjj6Oj9TcRYRnzh2UArwJPUIoLNa6MMiS2Od7EjGT2o5cyzP9288D
lBoGmCTWON9SxvQI+XFyXFKOoPEceKfBnjZMKUo90iuJ5ApnNUQQDmT7XATunaEjqwcWkwxAHC+y
DxOe1IE2aZU04LYFrJJhfnz4eGCMJ0A0BJOC809pXyHfxhCGHLckV+9YmwehTgeUf4RoLoMYb32d
S+sR9rmZgEmEjZftw4peAhmLd9/d4A3Afmcn9lsLyPkBTryciQmNeO20acgPx+iM7iTtIjywGbkZ
nlMgWQiv2PghezJWfVHiRrBWPuCmzuHyhCa1thgmVTONA4xr1hwNkW5NoN2KzFl8UUX2iu0gZ2Zp
+ySdNDGobPgtRoMQM580vSlG1w/qQZNmtxoBJAlfSZMzw46YTGOWK8JINaf9E9uu7bdUDDRJOHKc
df+C80tbtOwYhEGA9nf5c6aQO53JrqwZDSQa7fXyQWtCj16k0OwyQC38KjzkKPn5yNKGuDvO9lyA
pBWcpDEiSNE8EVuWa4vtNZCLNFRTN2oJGdnVI8kNYy6inGg3kV2hfrOu6H/Qn0ku0YWPwiuni9ny
yBK3qTmFyMYGbgHsEJvWCiea00t7ySHbuEQN/Q4FO9SW/s8RGyHn/ZLJqfO2X2gza4UCJUOaF4t3
3SlkJtV3xYevyHNG5o4kukyy6piuEj/ZeLujSLLGB5UkaQClWhZPWmUDh6/iNDEmBqEBUITkTPSj
YTAwMhCNenj1iTjcESkj8bIJGHLx8WT6Ttqujq6ZspTowyhf9vy8uyRQIb7pCi7QA6y4a7v1P0gw
f5PX+J0C8weJqqoU83i3y3EN/hhuIelPSbS/4NJGU22H9Ee6Mx9Ep314go1Yu++6XxyhZQql8Ose
QlwoxzNzFHYSKBqAfWHq4hw9eHnq4KFdiLxglvmjh8LzZOmlA5xffSFXwY+9/7Pyf3r/0BTQ/q/g
GpQe2zJtB783zZL/oBFVytWqeuXFjRabuOyUpMz1QkPqDMxZUrtVAECJScI1kt8c/BjHiXvxsKjg
foeoTy9URg3uSvO0Lv57obX/q+tlGrCMFMu0HFU2TSHV9hu/6WLWzbBXexhGBZPzcfLufX42uK+h
5XHK40XtokCOfKZr7/RgSp21XjoerPT/fgrn709hm4pqmQaKKn8wng4X536tzUpZy0CrDQDvoiC5
bC4fj42AKL6yx/R2QUYdX/dfsOttnx+WYI/MN3UGjMhZNN/OAprJj/obJ4z1ibS+Y/AgMXphFAGZ
U8IKZYpLR4K89fwk0B7N6vlT+XlY3D/aGS6tU2szxtfFBagFfFkSBlFQiHkFStBT+XP8lLfIZhoz
eYqIi4VBq9tisnxGGwuCIq24U9p9/Uv07NfH/pPCp6u2YWqOapu2+geFr7cVNM+Mgfrw59mj5etJ
U0l2B0ieM2xMRHixt6VnkjQc/sFi/IsSnYllnPgPu1YzTMFR+21ftE4/PkxxAJEwAK6OX1oByxWo
xGTxrf8IF/FlHS9gnU5pSI9ecptFS3Q19QXWX66ZehHCyf9wiPxFnPxzNeDFWRaiO6ai/EmsvGv9
MB66/WUtJIi6W3j35J+qi7LExX1N6hwtfHADmwccwykGD8BTHgigwsnGDB25UJSA/qH8+Fem5+8P
9McaDVIjl+jSHWF6WgiPDdR91DzeZYpYqBX12LfgE5ZL7nY/UZCqAmuq9bTljkj2zlrmcTfv4BPV
/P8+TNrf7k5DNzTbkjUHbcc/jrQkHQ/6vm15denuXbiL7kOMlwJ8XRBaSMMwnPp0UpPk4xJP14wr
Ucfs3Hm0+e/HUMWP+T+vy1BVw3bYu/Kvx/xtB+mOY7462ezXNBARkkcpAN0B+oBMIrEGDzDwYvDu
nj8k0czFslxaKbN/PMLfbl2Oja0ajqOacCn/dxNLz87ZN9rluH7M7RwVZtgVCF58NdmN4e2uA3lT
JuMJ+dw9BeU9JI+wJw/MoNXpfz+IJn7Qn2vx+4OIB/1tLU7Xy9V8DtqLWxZNhFcAR8kto3fNW2Hk
0brG9AtbjovHTdvH048+QHw3TBm4zP/xUv56o/z+IH+oZ1WadLgP9bnlpVC2xuc3B0BS23g2Xc2H
d5mZaUmDN6XO/Je2pSFC9p9rwI7UdcXmPoFP+79rMNi12p+v53Ht7ZDDQTiHkG02/kAmLLSihKbE
/RNti/i+RUwH+qALv+dzz3zuSFCffIVIXe5T7fu0XN7Oyc8TubrXzRMUlhKU094RFCCXnkT0kf8l
fvmLcPtfj/7HPlLGw9NRrdO4PuO3mENTQwJonO9wTq3cYtXnKwhOXqe4i6fwbwMcy8fQ0rh1Q6yM
/PVJgcac8IBIAEeAZhK/m0L+/qXI/49Iqvxtp/2+yn/sNLUvK/lmN+0afmwIV+qxtizUDRDc85+b
c/h80CZ7Lf97e//1qP/+Q//cVabUqMNegRPhK8FrhdbkKbnkYxnp8WOmYznyyMzo2fDCHswVbwAD
F/D6/7nD/krWtnTdtDTUgk3ixP9usdvwvF20ruzW/c+e8ciRIWXd+eVIzqgF6uZGwWsEfZlLvde2
QjAGnT9pSU9osT+79fSFujN6bXM0Qa94a2ICAEPwNJWGGO7hOb1toKA9QcZZn6i8ERJvH/bmOLMk
lJD3jFVTe17Sle0uk4Pq0auzlUShUHUSw4ydS1ifEkPzrB8Kokonr318P8DX3y5pa7w3mM/LqaDB
5OfRe45eiVSClR0ZZCHH8HhhQnPFXuy6rIwPi1F+tWzb6+TRfbbV4GE0J6vBC/VeE/OL6IgRw7v5
yHu0ynSe5LOng1eOK+nlKYrbjCFKLti0Aw0HIgKVDML+wYgNKdWc4AZtrw4Minnw5ICwkcQfUMqU
H5PxhNd55TaQIytHdR+nzns+sL1LXrefz8PKYcIlRbh01fVX3b878tqwVpB325LuBHGw5Cgrrrpu
503jK3gkgP2CPgEIf4+udKahjnP21F2L5Fnt2+qkAjEunN+VxjtxW/64Qv1Mxotno1xYgHVcPbG3
gjWWwIFBpFRrvaff7EP5qyFZRnZgXV14le755ZdvxxzVswdWO7AD9/h2TixIotMbq0bDH98PLE9R
eOpUpBpdCYkxvKXAv2q2CxQ4O9qe+gaw8Dwpv0/viKqoKI1i9oH0OWUy3i8/qg8E33jk+u322YpW
vTm5swNKXMhQMOjm94WBaqbp0umAv0kVK6H4AJ3xCLrzbrPSb9rmvDY2w5Te0pc5vW1vjKABnPCs
P8g/EfZ1XLAmuLsQFJiL07F9XNxbcYUArLll7Td6dlnx03pArPj8vCblPbyp3lHCbQrEqLbRLWxB
nMkTyl05r4g8uSAy3T81BCE++3c0lZjZMHsXUkvn4hnd7r66OhS2J713L7+FgQkVH5pG9eM+M6ZK
ggJLD8XXp20K8h26AESLM7yhDPNlC1LfS6CMWg/kDB+9UpjPvDbdWlAxJjIilZG5U4xA4QNVYAeM
0Nrw4aq1jQRiYY7+QZ0AyFhJ3t2cDAv9ETwa17Yn12/783mZSPPje/1lOO4zR3PUXhgrc96jBvi5
T42l5V0bXztMXvh/wK1QfU1CCgX01Ps9r77vyqSDI7c87k4p8lTW3Wd+Lk3sk9ef/ergX5sAHabL
J9KVPCbSVl/qxz68PTxnDE6b8kOBt4+eT0KfXAJxiI8LwwnFezgeA1u2Nd7AvGNhEPJI9U8ESF6P
yZWzF6CM+XXW0a3Yb00qGyGdikrZiN76HsfkiYboH4cwBWjpP2+YeIAIue7GxcN2jWKcI/nFklRX
T1MmdwyDeEfft+T+BljhgpbQGf82ObmWHrYf8rtQjkJML7zQSQE5uLqiXixPLlj6nLyXlYk/rsCp
UC+MiNuCjcW0oUPTNqrpOOsx0vcnZPrxjEEhd3D/ESb+pmvx+/X8RwagW0ptn/oXgoPu+9HFDOQ0
wa346X2agApWCKK9b+vJ24cRKu7anW4/fvx//Hxbl21btqjDHfuPcur6qu57fSAxPns7nPYshzie
B0GxoKgJX9OZhvt59sGeXEY/he75v2Kz/rfM3LYoGVCzt3TT/KOrYT6f9+uwb6DsuSNySxbKqXQP
FTpc2Q55DsxD4Tb9IkNeFQ84ywjb+/w16sEdrmCKxtmuMSe0Oj6vgx8Iq2v4Ldft910PLX+mIbw8
QW9JOD6VpY8UkV5kWbmfOAjHwQggXuHJ1kXCCArJ5dlrilT+8SMDlOh8fIU+7cnphzAEieiJ+IgO
vebb4+Sw2QLPnlnrWUvzZF/wR1R913YCF2LbqpO3C5ljnXVY8vpv+y8hi8LbLPAFm0MvwLv3ABvu
g8TsHr6+W+EDNqxHzILmTKXRjsOsOVp6P87/Wuq/Jrq/LbX9R0piHg/SfZRZ6iHYvL5QZGYOaq43
FlAuCxE47uIbk2bExfZI3wnm6C9bGw1mFgpKkbKz0elcQj7FxVyYj/GFFDDCAPonWniT/Bq/32k/
KV9iBPX0Xt5nkx65aiYQdSfNGp1Xt7tOZ83VG4E85HKB3nd0Qf0bzzQ0lhQUwZCrg/o6uZ3nEkGJ
7qIdQhMzhUK2TadZc/sARMkS26VxP/mw0THq/OWVxROGpUxQmH32HgJGFLenz4vjISN3c82O7jMq
vRtt8t+HRzHFiv2ZBDuGbGuKYyg0Bf7ILG+kHI/GvAJKyaqYWTjjZBQxwU2C2mTa+vjJVC2uETCo
4BA8GDef3p/pCkhiYMWGd5p2wQ2Au5Ea0LExlU7vn/W8nF9FCwz4LnQtLbimr+kRXBr+u4xlqgB8
hAD43YEhANeM5OD4UwpvGTorzB6QoaZ5zMzt6I/guUCvhb+AMdzsoD5uWyS9IQFYaKXB2ZwxNA4t
hIJzxtDBI7DceywMDi+4GV/wJsI1DQz3ESxh75Ugj4lddHwZap8xkpGZDjmrjoaokJXFQw30dvbI
RNLxSOWAIUV4zJiNgWxG1GZ6B4hU0S1Bc48JLlweITEBsFCKtTUAUpCViMGIETwTe+sfPQkq67+9
Jku8JUtXDdMWslC/lZrVq1Sqm6O3a6u49cyKTGIy6g9IJKCpd4ucSPuCQIet/DGrBOmE31+/1B7G
3fCD+VMER/v5NWDchWAjHmtPn7B5ObgIRjM6D9X3FhbMxNCEgtd9oWGq6Z1zRZucrwkzmPYDsIeP
VJvlPwWfDavL27o9YkfrnmzvCYPk6RlYuiCEz7U2OTTu8NmNnl17w+hZaNEjuU+Sila9Glh6TGp7
RcYaHfLp6QFbQEFoRkjkndw94TSX13wM+xuZhkhnBhbpTw9kX9h5PXhEJbCwB+rwlCgRrOnz55Ii
wDO2QMPK9RlSDs5w6g/ALuZqwM2BXKL2nAuyhvsMoA89RcK6IfTuqWj2qQx+GDFjUoYyUZBvE9I9
5F9GYD6FrL+OJiI+dbDl6UZfAmmpA+qqEAPCkGbWb0f6DOVaBwHakvWExzN5V+s7n234+mRr+3DA
B6Cq9+0heAilR+DSG5xEghOAdEEDsX8AgHJND45iICOrPmYkZWgVnxyKgMDUSISR54CkWEIymsCw
3J04i63/okh4g44B62O84QPnalPYmXwIv8fCXGGiPTLF1tc4l2ORqQI6Chy/jOGghjIoE5KhUzBi
SohJ0Exwf1HZQ95fwmANXR+OSunq6yakeL+jAN5PHtNXpK9Yp8MPI8UUuvGxX6gCmWOsx9aX8dnk
GAbsXh66FagbGp9M+GMYqsfU3tyj18OzRLyxM8yfUXrHDsryDXRKFyZAjpWx4CvvUFXPwMUBGEPk
jdUfxw3d0MPncIQPNXwAlPNvgrkDVnon7wAKe/X2CnDYfn9E2jewpRbF4omM+soTpBOwQe/+ff9w
EM49u7x8WGsqCt5kQv7T9FozMq/CaZoS6QZLpF3V+HHcvQGTErSKrLM7apAxlRAaEpM8yZNXejDS
J5fVCexCEMQeflx18aAuAIuixM9vBxZBtxlAWtLV510iukYu/YXGxNoKYIntus2eKSqAQ1obFM4N
pgDaRvNxc798jc7EgnMo/+AjIIMYMq1BLcHv2TzvTGoYfAQjSeZ5hy3f48y88+VDC32BxpiePtuf
lBfQUY829hwGaFRzx9TPwYOCyR1AMoPVnmjx/auPeKQnE6ORMudj72mf5X0Cku82QYHav6B8AI8l
AIOJiN+nmJTXS2OFgPOwNH8ibANCl3MxoPqLQ8aHLG519AY+7qszCjub5wqZgDJCCYzrxWFxUFHV
vPYTmSbUnsEnLjpQRgRCAD5AALBkhRoYabPr112aDBhbHNwHgfxISZnC8z6CXLEQOcGo6eYazqRd
SKvTgHO6syHxlsNuRm1TcpRR33d1rpeOYTxA13WDEh8iQccJd5ZpoTDnbFRk7prwxgV/yuqfSMe/
aw3h4OI9Pn/p9w90a7+RSfMu2zJttgAfIry4AaijUREou7Z2mfZj7k3PGWLyD2B/gQT6Y61vK4yj
1s73DU2LjL35DPVP55e0Adt6XXvoNE6e3+iip8cVYr9g2Tnbe7Q5kStg9Nlv0T9C9uL/EXZmu65y
6RV9IiTTGbg1YNz3/Q2yvW1MZ/rGPH0GJxeJoiiRSiml/qpz9rZhra+Zc8yZ/ASVEWyaJfBzNken
AmEgd/9noSaj6kxTijJxLAP1HKfXkHBrjHbcnDnC0LPyykhgxvQOEwsus7vUAamj3S5QmyhbGi+t
gXtu0jmhKSru3UEu4SBDGwPuRiohBw2Klrl/IXgxw2bwPXD8uk7r2d6bIEZ+WVCLdsRK/LP5Xvim
SoJKgWTO25e0C/DiEpszjlxKL3IFvD3SAaukpJpWe6ifiDG5x7VL844B660EpPDaKcYxQ4hHH+Cm
vrQNttpTS4QmiS1XiJMMA+zPTKGoe+ua2cz5BZisBH/CVdr64K/jkX8mRAGLDStf9oDlScE6QAOO
InIEdJZ+/SzM2GjNmULFa/Ve39yHTOIQkgHgddNuHMigpoJFQauqjIk3QJ5+qdxReQuvvaUOT9ST
D4tyYR9QehBopp8rOz/IfwbaFZW8Nv4KY6TvDeKZFasAWcQrO4EFUIL6rO94L3DIFXABbETTiBmd
z4FAsEl9bJM+hQM9LbcU2tRsjnyLlcHwjBJgym+QTXW6RA8bAzHnrRnhRaHpRK6HSqv8f0o+Sflf
awmdCC5tOKRv+gcq/G+1hBwOol/lqvGRgg/TrGLHq/ikkBbz3XM1A2meDpARVg/xDwXRLZoKbKTL
JZEWEQd7tKmnwYVIhEG/08ZQQd6ARUxrfceSjZZDnsrAie8gz6ftGL00+6x4E6Ca4jCh7X4rW7Wv
z0JcudJT4fZPB30W9JD2YoYgTnnzwvMSs/yZ9tpj71amVnJDJwzyxHsRj/PnwpPhuJmVvNTgkCLA
r6IJpmgOnMXGs3zEq4i0PMUJqMB9Ei15Qq65rVs78pZ6fwoq6cYiCsFqjmr/Zzxpa7AqE/59rjlG
gxv6jqmIwGvArB7VEUIQ6lOsL/T8DGvQH4y5ly15Q4fHRV6bq2uGLrnAfINhFnhAPC1gaaMitSkV
kOtWk8qutpTPprcOKbCcfCu+gLZigWZZ0ac00Cfg2/KwyqY7dKwMGWyQT6j1XQ4HeLT24IxkwQ52
vcoOH+8p3FR7Y1bfEjTrkd37SKILsjK02/p5gCDGR9QgbpQbJfrD3QLWJLZgF2A/kDl1MgQ7TCOt
n/N/dxPsEf+3la/xX8+W8j+acX3QekI71MWjh8BMuWoAJBl37jIIZz21XV2rltYf73sPYlIC6wxz
ECIAadkbJH5ovGLElJ91D7MIZ/W5fSRHpH07ZKiGRVbJKX9yKnkPdZO982d5dUEfr3BM7NKLtudV
QTVpbMSN+qeRcYgAYlXNqNrgE53E/ffZIyNRPSG+Kma9SURfakgoxXW8kmYJfHEuF0tDLw1PEnYa
1EimNbOh7aEXJ5lm0u17rYbPIz7c5phJxhwWn23K9qcEpBdtQqz4KSpVNIP7IXq3eqxxAiKjgYSC
cnqJWB6H58BRD8lccTqoaYqNku7YbiTSGGRsCuWsLxhTTjcRPSBkCHoYRpmoyBLmVgh53/yCP7AI
vXQ52XX98bqrTiJwrGgjbYHSrfKFu6xmwVEOrGiLWm3h28aaeS3ILTYHUw9Vd7757VCDwEmrzkMe
z2gLL22Zk8NhRtihxjiLjui5KVlXBjOraUvGh03TTLrBgg7uyAVxDh/KLnyn/D6MHSdkdy/pIpbK
srt6qxuWiEXAdgcu2C5AWCjuRTTP4plPYrDMp/MASCXMZbgu4r9vo7dSDVf4S2xAVatiRGqvuOnW
FcQDIGnlOEPbW/7GSEaYpOjqCEwV1my+1hxMIUdRL6lRduU1nomPEIR9xRcPBIxJLMOzcpfCk98O
ICzADvUhEzTHeKU9szsVjXARsYKmGwYxLsDFyuT/du3+W0xgIvLXBH/8j0vJErSJy8z8zaqAlkv+
3AUsxoCPUPzzE7GCLHpanUS1/ebvDP7kp6g7w9jxMvP3MT8gtJiawhJkzAKa+d6L7IhF4E+8+W9p
B7jqxv/DL8enPOAr31MTcBhmb/5nEPz4q9W+TKjI+KVBxyfGsPzNuDG68F8gMrij+/iNya9Mn8iA
19GF+QEqqWbaLRW8nKVZnoSZf/3u2mW6UyYNMi7tL163y8FDefwGo+ZRgXB5ZWsDl+7BR53xW2Z3
4mG2CIxaMz1yF8rA4OjDlu1VW8h7mcGlPKIoYKqYlauSrtM4oCbe9OYE/Sju/ZPCy9dTTfXl7x0T
CPCOZ+A9t4wKqLef4dyY/7JRsO9xn5KtbXh72eZnZ2/PaFP4+76iS/xABFG+Cmjer98Dt4P/UHiq
9tKD4qs49z+weOWDlC+6ZwLKm8QPmQem3gc98JN39/uiqtAxqmzqrXqnrOWiWQlXEJz6DbfjGu1H
dOGTb9BI3z9X49wwMg82bAx2RcZDz6A5JkUFI+M22um3YiWvG+K4uQZ/4ciY00CAlhk8SmESQh3j
3rNEvBswHu7GW39kc+a2ypuP8RWDoxDWn33Llzkmegdb1THY67guHHeZb+LtANUbs3viX2/uglzY
5Jgx/8kX8rzcD080vFqCrKggsY32O9npf6TDCaeGwII/xizBRT6DEf9SA3tYN2im/RuUm8+o2JKg
l52Cg8CLkeGNmAiXdA4kcEzOFEMS6RXfYoa1fPZ9Sh14oOponHmUB1v5Wr66jXjNHnxq8hXZ89md
ugfi2s8R6LD2HKz9Y74G18iJzDS7u/oDhuSEbWCs3CXn8hkTOscBkk61Q/z3e7RjAEM3TieOFGZG
U/7e+MUV3Afl0D+UhwI5TODwqEUvnsPPguOVotsfy5v+pIpeH1xygweFUUP7uOYp+ZKB247wGVz5
H6UI5pb8hypUGwzRlBh8c9ooXbq4R+j58PDjKnowI28IZ+67CgCsBx4w9gz9nJ/zcecexSkTwXdz
DyfSLNimM4lCeK1dNMB4WPkW+ZJWCQ8R7ox624VWoBKKktyRyD9j1aFcG4jc8ZHdRaNsj4DwWy9d
0Kam8MdlNBePKQJQokYYqzHnRzGtWOr+u63Wxdn4Kx7EPqwRWoOjWCRsMcc0fwJmqZrmY15ePFTO
jJj4MJB9rkDEcJQLE/4hTkvMPZz4FMgqXzc5aSRWsRGLTA4R8LSLhnwWoLSVE68GN/80AABAR6MG
FosCPrKYkxTs7KHmIuPC2hik991DvofnEKnLTfqDdEmUEym4s5jHuTkygYgnyYq3ODFjFKIir+CA
Y+ldzVzgHMiBL8OtDu1f77nVeyrcMLOJoBk8+Ph4d7tNdOH0ZQ/G2pSvyv2MaS4o0ucIXJOH71od
o5or7o14p1IW0dEcskn1dpnIGXvktTQqNOcrRbMAIYp7SIZLau9HVpiYBRz5Im4gKp+ZlvH1LjOu
e+wNeyZcnoBLlucteRksTpNJAmk4B02F3WNVh6Z3q47lPjn93tIdAJ4ujDIV/K7s21ASF55mZq/g
CoJy6aEUlZbSrNp+16TFYz3Ay4N69yPReRmoW1E+hCNxkuzKtceAPTC7YE72dMa6NIapvggY6q/h
MYLMyi+4U7c5eNnCH7tHD3OkceYTLjursTvFChbxrXMtfmrg16xXPtgS2KyuuAm26q59kNjIP44W
BUkocyJ4hFcrmsYh4U3hpwxvEkqdwPrw0GN0wxKGYpk0sx2kL9ZFL2+urLQD3yA43fTATJM7SmMA
shTprbfDLeZiWu1D+Yw2Scds2g5wIIyCyuLdCkuSEInvIfslX0Sb4q3iOmHwKJrRWoSyfWYMXCjW
dwXXaqtYdWJxzyIs3sMjFbFF4bzxFTZj6h9unlkXHurMca/ZlrJiUa3AojPFlF4FJFDO/sHLWFB3
uRYrbHVNnny7Ty/Stji1G/maLigNDwbnJp8xCT3zLyTNBtLcWTwznhcX8oOliszeggyix1eZ6GDP
fzNgEQPGB1MdOF12FBSHzzKqx9GjpAYdEpa1BD7xndNVzjVm2xQv4ki1g/l3Bxz2pdxzln2KhTI1
OjBBTJMJMxpRNb2de0Pa+fossJrwqM7QYQ6pODvXbICW1oRS2CJ/sdtPXCuaZ24RnJqAJ6q1Hp58
ww4yawCtlvkQT9GFX5YF5JAdwZunsx1V2CT5EJiyPHLFZN5hBBZbF/3I4EBbkPV2HZ60xZewcDhu
64QZI3YVDganqEDgjbrfSOQz4ftjykkz9uawUR7BcXDyGAWFloR1g8Y6ZhjA7UeF8Q0sUraFwKza
USlPGB2D4P2aPA9BznhTe0RrbqiP6mRmwQwSH6U3Av3mlGf4sHS0qkPEBgyPHo3F900TjA/Tmw5h
HCXALNjiQymL+/lxIFvtXEyBDvM2Mj+Y56furENygqFBnMe4XJNq0Ly4IGGQM0SGvGcySkU9bxxD
pSc80xWyLfO22kWcS0MTRbCHaYuRGtnvdwhKrRUpjnRwv2MX9+QRxpTDR8LDwbiPqCwEa8GsE52W
+SBu8Nb2qf/kQyEvJH+RRpZvBqB+0AU23cWtJ990Fie7b0kA3EL/zVJjK7d85tpS9m5taQ5/0Sgp
T7lvFWhXsvcgmuiQTDvP/vARpYVn+rtP2zqlLJp1MSGAUeQ4/lDkSE1o+wHBKHxvRqOyAS/MOHsa
vxVhlF5s5ZE5wMn/4712as5xd1KWVtCYibAomGCSOMo4nzzSW3iXw3HXjgNSzv7N+0PR5lmprz59
bbHw1bm4lw+q1A+D+LXaiyiOGnLV5RGTQ2YkBjdcybM5Gj4ErE57BnNcS1t16o1D7FFfBw54XfHD
jEN4AKXj4ZVTzZhqhdJ1F/fFXox6heAmM7wPd+lLSazBd0IaesLXtKvoB/gjI4Ck/qRg+YVsbl0u
udBiGsSSYhkRFhDIdEpEBaMBghIXypICpVj9IkuqxjoiGwY16/LUcMBbVWqnQLh7InnMo7HV/tpn
yQxsT3pnzsfD3CufEE2wk7b8itqeU07rw+S7I7uvSbaD32z0gVMADonldE0UHwQ4uSvjD7hrtBCv
yapxQs2SyGI4hKtgTZtuYKjoCrOFWTHRj3Vjcqu2VxnrJSxz0MDQq8XeyTh8fCB1syI75newKvP0
ZVwJt3BvNK/XHPEAlylu/tah+iHnU2Y02RJ1PgRt40CvRhFBjthwzgSBYoaWPlpkZM5V/aaioReo
zVYxjT3RK8VamLVHtkDMnO46fo3yFWi9r52oP21BQ+K+vDvRfJjaRCvpY+z45Yp3CPvvyonUq6KD
nSuApFOe8C7VbbQS34PL8MJYi5Ca9F6f0MwMCE8snlVuQQj79pgA87tKQIzp6wrgCJinedAxmiZC
5gm7wDM/PuFEps7uL1sQGdzNikMvn6C4T8zoJb4qXnwaPoaeO2Mvbbt99sDsQBDZIVx3V5QOaWN+
uP4Tm4Gvu5Rs92+wuaHqcl94JlCYRxCFGXLPu3NA+0Nl7VDXEpRCnhlF1/DWUyZaplLultPM7zua
DPsAoGYugZ6c8ZmyVsA8kVFEHr4XYe9PGs/MqQsBiGBKwgjExbqJ0aVQSEUHA9I3Dbej9kxj3DSn
7kRdjTcPL/5ZOBR7YUFUJNMDRzi4S38FrxdjC11szYmETeTHlKtfq7xLZh1k5S3Zg/AzT1OgncKK
+35wLXtIBloxNAHc/CDuFiAxpn3gRQmIAzo6ARzIYmTSfilYjUsEMCOmfQ9eDHZ7cjrojEn8onAn
HxoT0dGHtKhgjxOAJgHrstkT4YdFu7IjaQNLvjiR3hIm0AGw+mySY4Tlsr8kTgs5nvnBmN0hfNHv
lZNwF1kcuTFAbayBlUl9gEoO85WME0V34hNRNIxC2NDPff7YmobfCo/lnASsncaPjAn+d+SWAjfP
xrjlmmNEAH88nAFlYQss8AsqM0SXNyyQQO5ZPqSXwao4V3PVx1332fB9w2dZ0ABKN5YF6h8ySAFX
w7WlLd1UM+2P3gVIJzwcaZxKY+Oq73D4PZiwKpmtoNrhxLYKpt97Btfsc1Irf2WwnqjYckyXES/U
KIIzRXMrjJUFuAZSmEKL/0hZcgh6ewYIjr4bMLxol1BsMOpFk97ark0to57UydhPcdL1Di06SVJr
YX44P+xcybY+sMFgug0/gCeKmEVthlantD4O8eNfk7KKw9BgqF4z7vZOIFdm4Zn4EkSONgXT5uea
SAX6KYiTvD8HxVGFvpwertQ1q17pXtG+vhSW3sM9ix9vBhXmFm/Z4i+6q7IsF8xWQMTQ+Y0Hu4Cd
YklzB0X61rHXgO6Wz9NzPe2uxiGEyqtykAaOwZSGS4lD6ujRVZNOTgCDI53qM+HeI8ZJx48J0GfS
ayJN1qsbJEjMfUxewuERSaYLmp3ocyItyGGAZR1s5PnwKqyICwAjLI6zJaqnqLA0FrDT2ptFUJca
Tv+rMWfhlBDXhcze7g2GMoOz6uXfvG11BGFNhdWw8aJ/mQrk3/BS0jdtsDPb7TpcAY6lxuHDxBSv
HzF0HNm9QDwItzET1p5bSzFv91yjz1+Ha9h9IxjVsEZhM+ZZo1BnYreG3j4Tew8v8zeClgez3mLb
WvRceK0vkfWhJabgsWI7J4QXO/6GNQCMCCZO82Tm4wfXnlBD/vIp4xCebmnHO4vrzULVkcCz4xqe
tKCKQHih0VMXX/406cTColh+x+01WzYvtpdA7FlIjMWNuxOIcVgT6t6PoX79gQYBnwkkeQ0bSPFP
Y5ytOhxq1Dp8cSxT+m3MZ6TcGk6dD7yAeIfZ/Krgl9RG7I1iisvV8NatMeLS8jRWw4CbppGu7nOQ
tt7ZYPyIJmav7rtJwQptRaL0tDnx7CM8xCUPdHRPxQp4D8EBy3xG3vD1Z/GjOOJrrqhL+YXVdXKP
GQv5D0LKXb4M6vY+QZlycpVxkTOOYVFISjVINgGaJLgZpER8Bch5HHfFrGnAkJNwGhPX9l4cszdm
ud6SP9mOc4sGSNrxBRFCTo4IrwSjZqBnSzLix6RY2VwfaMRIS7J13KvKLD4D3cKSzvbo3KHx4R81
s3+0lbFw4Kbadhj7lIl0lnieOIiLCaygU7WkTZgrW28S3tU123iGkZxiHJPQJsgIMhk0Pqs31yJB
lVi42VupAFSJ0tgKu/ysshHitae/3X54EnoG1jI/ZLsf8ZniBN3x3JvRkWKjgJQbiaa7Ua6dE5qD
VzuHvmJDkh1TQ7oIaD44hz2wNohkcUSBu5kZoBhlrLY9esEwSW1G25Q4+uj+sVhGO8UqR20T0PmO
atpNnc8Efh6cxJR1N1vCEfDxzdBKz4MjFE+7b6B58Jzvnk4xfYhMlQ6i/YtM8c38CSwgzLkFa8Fp
6Aw2MowAAxAJigqwjeESMOiSkJ+xsPudeDoLIK0WQ1/d6eC29DsmplNMgLztD16rOias6EjpgKWX
KL4axzi+L3WVOQHzo0luI1Tg6qFrAjjIYoN/F9+UiMt4KbHjNqiuzGJ8L9ZXrlAEKgqyEjAcR9wP
gH+eAE+pqKkkTqVdceF+R9DmjhC0257js0HYxa/mKAd4cr0+boCOSGNZpF/7aTd966TnO8TslQAL
2T45J9JMR8eEisNSYeQo2O49/kk4TYkRBHjsLXyGwRZ0RWVUgv1zv1Cz4y1rKhCTJCBBJ0K4QNI6
tiKkPBQFErCs1koclY6aQh+6Hev5IVoO9Bj5H02gAQMGkfeUsIntkMDtF3L3FdIJEuTP7iFcBOvy
QeIkZkqzfkCbePmFmZyzMzMPkXxePhA+gnqy40IbY0dsaM7F+VAYKVC4+SC8LRQv9u1n+SzsesmK
FNgs5lRg5C1/PhLtK/87Xg8YMKE5ZOYkMDtPltqOeALGtSsgeA7yGrS9/d8F6c2EsUC3xOdLwGSE
IiUzaamh8DIPgOeJKXIE7pwCJ6GqEKhjUZm/ePStD5iKoQlAHCOliHiSpcDZdfzt50uzarIk2xr9
zwQrQQM6FazBqBtXQD5z+kqMbEPzy6mwk8zwNODDyFb9gfmBiidb0T55fS1tTZCODfQCvQxoKcau
ycxbcZkid4KhywjvWFMKylBQcDSYP9oACNjRdsBUTh1jPXhzjgpAt4QNA3CreAmAcbgzF+q0oZr0
tyil2PHR+kpOcubIJAAT3HqfMoWY4lprW+EzVslynmowpafBnFwAAmT8o7gaTjGQfUF7F1exp5fz
A+7Sdf3g8673w01rYH6sCO1WtmDWNjSaPcayPut/dAikFIXnYMG19GXxObCA0S0U7iMCbdyUH4fB
1mCEpqi5Iny8K0tvl/XqOP1art0TJ/Q6IC1Cnn/B3JRn/UA8jEAQRM5zgu+DixngOpmnZyQnD31b
rQb3fwHnpAnDTWdk3WF8jfEZIFyZKTs5sPnzQTEDD0XdtEyRUrhHA9pbuc43jUKSxxAkByIk5hfJ
3XvU7DYXw+vwL3+E2+oez4y1SFeOJ5MaCWmFN4rP7Rpp3c5bJWf0YU0yZkw6qXu1ez3AwUA3UDVo
5PlW1d3vjvgfLIRBLLQOECIRbBl6nwrSg3XbGElaf2SjcmTzBVju8V23C6r7B30cUTtflBg08Yal
wtfgIYA+MOXf8kth+xOyElGLcMHzsFv6nqdSp4XD5ytbhFeM2wnStzucxI2wUW2FieOLDr5A0PHQ
nJKNJi+0TEnIBoIqiIWPxUWxa6/wmC3vKDLunoA+6GfowSaosLFIq4IubtPT6bipQb0sydeKAfed
IKqx8ki4TrnNbVwYE5DKr2hdHcHksokCnikZFvMf4jFzd5Rtf4i6OHJSq5uGFCTRWkUjzwGC0gDx
ZoMcgAtYOQ5WWWIx0Kf5Lna/GSrKCaMS2qyCi+zDL9/2X6lPSBARhkuS7lcBQrDPO/2N8jOlnzQm
ULRHdiah/WGH/1c9f0+dbfO+x0OlawZlc4kMDpoLkckPTs4bfQfqOJ7Cx2ed7wMBsjk4+E3hTXhR
hhgQmKeQEweC0Byyw0bOAmWPYlRCD4gKqwcx2YHOOo5ymG5mwdBBxPTP0culNYSKpZrdtmBAclZ/
Vnlea3PUbgHMk9XgqTxJcJD5rwYPQ57m+tjnMyQ6hQghDo15vUH6hKTm9x5k5B0wv6oXzMfdj4ku
kPEeFbiVLPo7x/51fQPlNM7gDuWJxj9lLqUuGGihk5UXVKVlj5T+nYJrtWJWaWBlWaR/qB9YhHng
7rQVGshwSitNPbwqns1YpZg4flW2PCQkYkHp3RzfKTUc5BuIkh8qTqmbdkjeUaRS8FUU3sZYRKcM
ZYGsBytYi/Non+7JAULGzEQkWNHB+5XJ9QuMYfvZtdyC2rise51jvgGet6+22Yw7hgE2zM+tTE3Z
6wkHLxoLso2u5BAsaorMErh/oXA9R/eCmOVp8bGSykoPpEYx62GaAprKp6QgMcdBEsdzR8FGE4oE
kF9ZAgyeXlFFAJSp7mwfGZpP6jOaz/f30K3jO3FGt/JBjETMFoGal3lHrygO5y471Rbv1+AuOYT8
sSzvabwdbxe9zpLZwprfHGldPf0tMZOnc3xVGNUqJBmh3Uc9xXZK4lG4o8KyOwtLEYDJgkBg5RrA
Y+zJM1xYbBIQz2bLmKEmMBxTZ+NImEI58WYAwagNavv8DzTq1CNcSJt2jpjTgXwBNh9P7FTmoiVg
egnGDUVDR4oXf/2NLEJ+Kt5aiLFQ66tXd+bRSc/SpjwD2V78nj2+mk0WMD6oLqDZZAeOC/LpGJXN
Ubn2+G2BKMW+i2ciQgkUOnDTnwKPzxD2vkswAH8YQzhbo1bieTLA2jMLXA4P/jF4fJn6BpDu0cMc
KCthZ1Nssr/3KaRI+OEMK8/SdbiQrvr07o+9Y+SPmUT0Dd9fcy093AY94a6vOQHFE022D+5E5wDS
MGhPesjyd/6P7kzuxhd2PuXAH4DyCWkpP9xJ8pjgNpPKcYupKJj7H1u7oQMd7KNz2f9skIo5o8kl
JzkB2rIFFvmiswZRz3lkUTZtgILtWQq25mATU0mcU/rggDY3wRiurD/o4dyRlyKo1ee86eS88agw
ZmVQj7EM8Lc4GrCM/0P1pc14AKlOABOuui2L2SFPDqkv5c9Gd6qy079Vnj0QrVyzFOa9m0AZC4w4
ZGuQTRyttoQXCuPkEvjTIkCmZdW/qY7oVwNE7dn1WuHWRbtHc4HdwGF6CRgJyDWWip6b15ewlcB7
js+dBE4+9hlDerd19D/SU1j/+kvPM8PAStOZ93Mi1WnEufpoamas3CVMRYeY7YhXNsay6hiwVQbI
08aM2rHiMcMv/wLBUqRx4plD5E2Mr+RRd0ioQhE0ID8oemGsP/n2fyIuQEVESYWCruYYAGd7j5ca
1Xtp+wqICHhsVQ/o5mBF1MVRIiFsIto+GynUKWQHMa4Mnfimv9Bfpb2MAXMAblrOyzUvoDaJ+U2Q
BAZWEhKzIIq9gBXp8GqwdxHzHMMF8HriVsifOrO/EfBKxux47Q/zGF4OErLbGXeOlJhU7kYE6GHM
8srir21Itjr81hnWj97F973/yFknhIuFud2CxBFwaI5k2SF0J2QfRPdDJ0Jc0Bzz3ZD8SiooycLT
9pMXRvb8wZf2MCOXL88d17d4o/1YQF9qFKpFt/nem4/VLCA2P3BYfdhjUF39eReBTsp4Mho5q6WF
PQyYqOaz5zFLpMF3F8UZVkfVTtmNYIPY5ScCG0onw3yGSjocq/FcM0z5xkXCr5HKU0w8n0cNkbKw
hd9UZBRYW6FB68U0Nd4kH0b/oy/pb8xWL4Kxj8LJgLMHMRm/yfvjjX940HymyKOGZ56gBM2uomXU
zn76+Mtz4U8kEEvTtsVjZiZk0jYMzbpbnp0INxJQL/PENk9Xc3KCkX+8FJm1+PXXhamyEU/5oIvD
oDZDFNUOwzaF4CQCRAvUklb5zuKxDMruh5oOy57bztvGGrCpYME2+sL8jqioe6FnvcomDTij4oQB
g2oQoXpoVX8/wE6qiVgyvymlrR1RVgI5H/MTMufXRqB7Vu76B+zlzCoiR693FcB+0i++Mqk3vCm4
TmYfvlqOYFTa7Twg40vG5jn97ozExBwavZiJJ2uMh7MAtcwrJHSQmTaU2nT1uzSeVVy62I4POpea
BDQnOYvt6LePNxI4vjdLIU6H4qLTSrKNWqBQheo7524BBfEmwiQ8RBNclZUMlZf89plOxVhMhA65
ojTSbh5Tmsb6PTlsRDyyXBjyqT7xRwWnHGHRSbnk6Up2BKhGl6xy9IiL0vm+mw2HLnWDZ/UpRcXF
lxefEPrFsfbNgWCJtK2vKp+lLb8QE/X6KAn9pANVqwuO6J0ZjgsTQJqVw/kPHBIpDa5dMrFGvL6j
yuXnYsfF38+u6hKdv4+I1SyTmAfmjOjcXEPSKFL2+ulKJ86g7hV0IP286Y84lCFgueg2nEuL37iP
hcHdvPDPMDLX6tG/6r2aycoO4psjltsoPyV8QN1JurCClJ4yYmDyYGbaNpm6e4BRK5JYlxWSpPKY
bsVlulLIHeCTz+8qFGEJyZnwVy6jiXRRZ9KEn47q4uubtniCMbYu7806VMzoLtv18btDntu/KeEE
bbwSjtnsDdlbHurJkLrS4l/NJTn8Fu19sEhfnyNT5O7i3f2T/Pd5IeTIj8aVtiN9sr05t0MgRSN3
Lry/p+Gh2XB+Gdt0W0xzkEnAoJcRE6uz966f7q3fn1/6Mm/L1D7jyc5GcjMKUHr80beB37fTy1Al
9JS8ww3tOS/ol7/vR5aCVkzbZtooE16BXgz/HVVMdgiuYrh2YwWnnT5M1q4ZFlEKq15dj03c1D4m
ov7kAN0heQR0XqLdXgv6Fdb72/rSPStmnx6v1p+It5p3gBeO/yputCEa+cFObqZxOimg9lGKh2ZD
80qP8jKyhfaZhgYPsRUCw4ZNF48zOGnCuiO+pJwovBKdWQl33TjG6ZWwNWOAPOauZ1tfmNWaFTCv
ZdOZnvThpBF7f87D3Q/GmCg0DAXDcQ5P5TcSwrNCag7U1Z9JUZAZI6LQUP8fhGN8aO+YuxvGLpRL
kjVkBBrOCKEnTcU3O4QUHODM6vOxxyRHOqjhPqiPnjYRiZLopjg6iqun2RgpXfjq2KzvmTyS4JK8
cTLxdFMXUSqye8CLhD/l8HPBxE3lcPbhTYHbSMFF+ljjL5rBnBnOYPzjMfOxtLMXpKPgp9Edg8Ym
NYeQSQMn/PZWW6lc+d2OHStKD3o3HBVuyUtpsE9rUCmZLte0Z3ZSz4Jk+qsffd7FxPbPscbjhlRH
JQeYdudenHuBxaG9Nr303UNfs6UFZMmRsNNxdSuKHlxDkmjiimg+o3TrX915B6r18xI3xc/sF6SR
Ndj6d3X/24r7iBHFcCnvPwthTgmALgci4R7RYvz2TgU2j2DDkmV4qwhYRlySMTwUozF5yhmbcKjW
XD2SRc/anBAkyhfG5Mmpu7RP6YYG98Dyjp0I64L4QfeK/x1h+CM79wKrufrH9H2NiyGzfztlxfDT
6ywZF6WLXkdZ5U/wpis0o09SLi8xfLV/71BsDk9qn7KNtO8u7EuSSaPF40uoGc2AUvWIhBxiEOOV
5khy5jXb6W96FPFZFjaiyHbcsx4aC/cnnwCqswuayWXNxAdG986le5t/nu3BkKxyrQJiauyayRd5
dgYv773YKa+CiY9rIcaZqhe6Yd5s1Ril2RKJ5ufAfjv4WKgyC9I7DhlYPGPE6yzl/bbOg8aMfJAk
B3R1siPDfZWm2c+qFSyntDSPXLOHOcAyMzD4aehyDFzjwtAYhTGDAHSDwwaailc6PsXEV12lP0cL
EdbJRz1eRr9DcAsRCuPDIwW2ndbdLOcZPhrDVcZ2ZZhOUo4GhrMEM0XTihAakDxsDNWTWi1q7ijO
EWmwMqpdEt+a2DQ4/bONq0+9fCt3k6/oEL6lxU7LjiPZSMou6zZd/kjJV9LXrriQ0LazZSKkRtvW
/FafscKgr5q4qOgt7WsZHaUhcYV8zxSJcDWvxMrfuqlG84KAB3Izc4isd8alNjU1b6NBIN7rOxiV
KRNaW6/sTDWFu3ZsRIskzUVw5yKRNetDNFR1DfExHgkOPZJzAcl6sJd/uEisEAmzZva5o/qBkrzd
FleZY7P/RyiehC2ivBYsOUMX7rLqUP+LteTwW5ev79adZ+sIvAO7QeRLHqICs+QtvekolmpqWmol
XItm/y/iLzj3qLhis5FG+tNgnsK09pJDpeZkPAQnDjGqgQ8RiZZHFiCN9bZ0mnW+Gl6oAxP0paC1
ymWypgbLt0I2UpXeYpQfk73ErPgEqDGGbg75cImAcE55wcVGiiUrdB4aV7Iq31KogxjzhdZv2naj
IcOUu3vBCUcaEKFyeAhForaIqvycCgiS7Cn6BKrwSQgLQVY6hgf8SN2YqEzaJf5Qn2ofWSOQwB71
HnL/TxQCfYf9L13JiI1snZi2f6OcPf9RrZsCOoJnSwxjZ7roNEi03JEpMGmALc2/s3RF2azTq3gm
l1jI8Y/LWeM3RamLOA6n6aHlo2CDugQckZmZRKGQKSbRnLLocHvwrVUYpLCVfHIM0CM3NsVlPvOu
MiCKDTqepjK93KoYrrCohX+oXKWeI04RHVuU6lTHt+E+PHjX36LDK5hRn1Zo3EY8RkSBSlCJeS5Q
pqY7PgGBHLmYseyUa6aNgW/YknZvkO/6xNjTS5iQdniUtFscjflQuZIMb1lpk8GTyk15Ug4rl1Kw
hWLMUzOYc36zzaO2urLV/aW2ygwKXVnFCUqBbvoN5ltmSaeB4QjS7D+/0HSnvjXGZwKTKUvl9yvt
KD9FRBN+7PzrUAxHcGjQor8DXq+5uwM/Uu0lIt+38XUYmj4UYua0IDfxerBVXGcb/ZE3tsZ/LTTV
U7QrStSeVh1aGhzn3IRpgrckJksxP+mT32KlzNmwSd1osNKP3yfj5FeuWjxcQTQtcWQxW57x7SIl
+WgjeDjlqtjQQmXXQWjyjIcbCv/81AJj/w/CzmxJUTTcok9kBIMy3AIOIIPi7I2RaiqIIogg+vRn
/dkXp0+dis7o6qws03RA+Ifv23vt/CsHUSthe+C8PjabaiStwHVdfkFPqIL884d5XZMkRdXlXs/s
Kt0/cAA7I0l3l7K+LbTh6yvp2vWyu/yIGlEeUWdtrAmtraUcirEkVgldK8nBKI95XA4q0dS75e4H
qJFj9P/bB6P8hQihgUjToVH0DEM2/3TB9HZJ53lVsNFaqvVwdOtmbdndzgZzkFfDg+X3n6XdH0nW
bDR1foGBKcIK/udBUaA/mrrWxdNv/sHj0JpPJb/vXeHoD7aDwW5TGBT+2rGL+2nC+U96AYsF8J4z
xCxsNn8xAf1YfP7r+QXL6l/2siRXq0p/8vysWpa4F3SieEh30eyI5MLHGGEWaXF2f9NvQnUpOeVg
NJtCSF2my7ESTF/WNMOaNALk/98fSleQDP7rdf1BOkhz86xo+U5diI+kGQRBNhIEiLu1pi1tyQ9n
O4BdhjY4cIfJ/iBPV30fR2d/kV6sMGTy8Gx7Nr0Oj7/6ppS/QBg0hTNZM3umrkj6H8jBW6NIamKq
+QJLATRMW0I+buGDsc/Wd72hkeZvoLpa3mL22k+nv6EFe38xbf376f8kqKSJ/HhqZxmYz2y9flL2
brr2XnVSsEEZpHsKUVSkLQRqRT+mMchgEhOquLqEm2TsNYGskTLyWTzs6aU/YndxtbOPc+o4p/PM
lqwT+zT7l3O8+9cL7H8PmPEHEuxzSZRip8rvBUQvZWuOHo5KkCOqsasvRMufA7ZVDmHUWt+NTSmL
BR4V0StxRY1NTnNvqga3NbQIfOwl/e8uJeTMJxswEjQjTH+rcnTe19Jv49VfT8F/vew/Ls3PudNp
Cp3PmXMttVgmbkFc9h9RtThbLkulx/ibYqxFT8mCimyFM+8ksNovFkX7M8NUz/mFvqn9bQT915ln
/HGxKlWtM5Dx0SMMt+jCpxaWLo0oZba+hTN3aW1aW/lubZW+O3cndLmoqGF8DVt4KDf7+9DrT2hk
wY5mG+TMHp4nrWasar+nyEdnXM3sXa72WdhcUyQ2bJyCX96CLP/Fz/p/Tt8/Luz88VbqT6a+F7sF
YHW0LYYjh+zAgsYjhNumnqhS08Ies78Y9BlAuNDopt8zQ5tMffK+QB/EQMBMOdM5hZSgZvYE6H1e
KUN2T6wVhnzBa25aMervU8G+8kpb6rIv9pBpJyWiJ5x1oU4hkt0HG6YE+tgMJcqZQisajC36l8K0
mgO7kPOSU3ToxkgMggu0CKJg6e7TCugMKAslXySZ+IDKSDb9omaeMEV/bFQJBvuGQeXv4JQRu1zA
DyMnGrkXrincFcJS8bKRvSEFTs4e+ysk42w/2Yx86l8mt79ZPP/P4f5j0u2mT1PbFZwy76mD4jKx
H37ApVYxWN1t91ubX8muYXDgRVpne8Grw8OTOtNd/7dP/rfL6Q8oytXQrh1NvasLIl3moCdvozhl
sCTwZmAM2NL8cvkq4mL4fzMI2Fyp19NlSe398c476VmVehmX772/xgfukZku+JZxLMeHJ6BNrC9Q
V1+jKTyw31zbfx/x/ve5/3ivWp6/TfPMc+MqtfI5ErVBhAgg/oZwRevHWrV9D56YdcqD8a7P+YQi
778nUJi8v7x/8fN/zexlm6bP8pZmC/XR7yJEgsSYH1XZ0UhbN1yNWCf2MNTJ2D2R/KwjY6Orl1LZ
J/FtaebzGhGyPKQs8XkPFPIoinFJqydBIjXMd17vM9nJ08vDUd79KxT/xuqQtNbpG2yfYEpA51Ah
zEb0DrG2QiZpRh1EVXdbgnVPghnE1drBrIQ+M7PfcJvOPt8jVTNR1IOl2DmSiQa538F8ys6BKGau
PqTxtDSI3yDLoKY1JNi+JikDRMwRO/fs54R9/mDxxHaX1uWTdNBywv6npYInKlW47lrQE83gs+qh
4Zt2Kgwdjta4Zj3pNAMgbjL8J5uGnLynZ9JZZYTaIApFeKaBE8rYwbdWO4eoqdp5Puy9gT7guhTb
Ly755ISObV6yPxrUB+WInIDKGP0kyp4EMRn2NYQrEj4hf61xmeMUODYLfrd52Totl0jZlpLVbrvC
BetR7t0dzb4ZNEtSUKnHc4Hwpo4X9IMNu7NXd2i0mHGehf8w+meocezqIZg3/U5u568RFO/5GwsI
qiAq7bJdkHZZ+ux2zNemcx7JCt0xMrwMdfQJqL8S+QumJkJhJwfXb+4GDNitJAuxfsfb0Z8kLzx4
KaJ2ZdIugYVVoEKk5BNRSrjgxSXfAO8GPR4CUw871SeomPSlh5tra+0JQmJQaJRS7G7iU9y4VzQc
htd23rZe/Y6f0i9DTe+3S/8Pxtvu2TLS9NLuInC2jbtdB3jmVGvdOFsKFOL8dFsxe0d3z6UQkwxi
w/nEq9b2JaL2qBzYCiTiRWLZ7XBByEluI6YhIdICuj6ufxkr5L8uJyG36jpIL+3/EfGKe3vtakqu
LroBZsOtPEjsuXs/MFUQuOeddr/MCMrf1o8AqVkoSHC8NfOPcYHNTnJLNJ5PhNXcRsiOSnnwmtBj
MA5v97qgBTKSsVUwLAFzeCKo0X57CX97y/9+CX98Ps9Gfuudm0KajoPe0voMtpU9AGU+3s2fAMQF
l83fsaCadZyjzszk/PfYqP12CP5YwV+f6afuakyK0vCOKmz7PKKtvFpRxyL+Zd4SLzqn2fxFmgGZ
geg4ALmgfJgcPiEV9cjf7KKNMvC8hz07D9gCcQUzpzNxRrn9OduYDy7T2X3niBSD03T6y6tX/zaw
/+/R06U/9qt5lsq9vFKkxdh5E8KNyKUkXQU5yAvVHksdbFVutS0RFimb7MoaWhikkFNKqtW2/YQK
tEV/d9QuuulAGGmVhah5bDq5X3n/faCNv835PUmCX0+mADtc8fN/zUF69/p659LjtqiWUL/xHNae
vNFwVzxrGxPrh4Yx9ok7oDoSxiDU0a9bVKztymEKTMxXl2dXhJbTih+Bt6qGKJaH+pjGdE0IDFGA
xh7PVyCPQKBMkYaNMPVsXsQYY1LpEtcoHRRymhsCnHaB7rzn8HwyC/i7tyOPLveeC+KpVuUgIZ6T
XOSQhV8HRR8By6P/Pg6yqul/W7v/61D8rO3/fSjU90u+J8p9QbyyTRogGV/moBlXA7jMTu5kiDUV
LEkszqo+emdENEbwQMGI/mVEJDaheNBBSa9EpwjGryUDquvpoyzoyshvzwuhcyPydACLBuiZSVBa
PSyi54wodlJhblOajM59QWYaWjn341ehsmS6106vJVAGUnVO75NuWo8fYkN9egmwC//gD9/cn756
aN8DfNBQtU7q4QL19vA6YQruHdQDqnPSNIrjTZk+Ec3xB4cZ63Bv9xjUbNvpeV/cWnfKiwsx4Upj
AkPPl3mm0P9ZcwuJYA8HghORlEvp1m/XtC8o1uNu5Q6iHYBh5+f+n3X6RYnivrwteYgrp8yMfh8W
vWUmfrshjEE82n1Z6Q73a9c88p21/W1Ji8Kc7QLCeNtDs35jnVo3a8jS4i96iWfDBioA7DPVWfvI
ZNB0fP4m1gF35CxBnxYBz9dnz4Mc9WbGQpnK0fNQ9+jFyNAgNCJmi3Xiw3i4wxvp4kBKwdB4GyRZ
RLh7Aq/0Jo/oSlgZZl6kYORQcr7LruGxeiK8sqDEgSnHhmcFsA5MD3mFom/7HlWExOUi33g6zfEf
Ph0g0ORMvkeEQ4FpkgnYZHlHvKDR5/3c+1OqdyTeCIAq4gyGbqIRKWdfvAzteG+42zekZ2H6XhD5
PH4u4NF4zP/kfOXTJ0lw1V6FuXSOb2H5dSEdrwphojkdkdDNKj0j9AceRoiXIGT9tLpTbzAmcPWE
a46zEjnjENsbUHv8RkjFepHBaQ0ICymKIORy9MjGJCNwiGmGzthAKH8U0tFLVMeeiKatVqRTDrqB
At7lHBK/R9q0iFAj6nBC0wm5fTW8xWS6hrc4JSNOnwGbiU0f/ei+Q+72fY9FIFY3BAtBcSbeaIrI
oa84BkJ0wlQtpPHBmQwXcQxo3AvYBuFP2HkJeAIQhA0vo7utAZs0iLck75O8IOKLIhoCq2RKeM+M
0NeB4oP08PNQJbrIICKcBEZXfKU5RYBBHWVul8wqai3ktF6IXb8M22GO1Qx9u0cwJkFAOfng1RjL
Edp/A03C9SdpjQUX6eeEMs4UJpGGz6P4PkfERI6roAx6RPbq7g2GEPchyL0eCSzPbXRsiN7jpJjk
lAkZ2UAvVOMOJbkngXpXl7hGEQBGqHFOGFV3WLh1/LJ3BINVY2L/7AsnR4qVqYPIY7fVKMjUp2Si
Y5+5Cur/GGnrBLONryxbkFnGNAWSLdKeCLX2NDbTHQT2PTCJV9A3xM05rO45bOKNkBq2yknQRejA
WwFKFVXj1/5KMNllcRuYnkC8mDPOA5FxhrKeYGewZObkQTyqiXIBD8lPGDkfRr/r8bFxxlyGT36B
wK18Amyyj2zQeg4NMtZzuHflmM4miXRYjoDQtKhOjSHgIkSBvEloBKjDXfSFoJ/02KR6skORWmDQ
p+aO/7Bw6dRiiaCkYne9OoDo433WnSiNGXX7LAKJ6eVFidAGEsvqcTtIsQYi6SIB6Uz+bE3G3gMv
Xha2fsGru3si+fDMp4Qylkxt3ga5c8pI44x4wfgpXHG95JtuX8Xr08dVSPIk0TojsAom9NaPCznP
05HeI/fqxCYmekcjU/3M4pRMNPSkJCQSTsbVFt68ZnQH7ZrzewLNmJCsTjBkwMOOZK4+kyPC1xnJ
2aG8PoPNE3SdLhLp7Q1Hthj20hAHv8+LEdwRgtUYre0ubwk8FTGQhif71fYyuRHzTdN18MDVhWR0
dCYt7EM0VhfHOg/0ge1aDnJABPjwOHGqr513Hj8mWCjH9+mLSekdqAOd48Fx87NRNur55iAbPSLy
HQEw7LwHGZAFUt5iYBD2dXGeUJB0jjQC1kGBkBX5nZj5fqT7t34+16kcYsb4gpnESy4GNclDz3En
TvDhJvPCT/yHLwS9CNs89nTilTfMhdlUH7xCnjJMxynhn1D0eZJXAIB/WMyAww3bEC0HB/JGTulZ
GCJoiHv0eR+T8wgP0xPv11Z8sBhPoMM00XVSL9UH1p3kmMVpTFUYztOchjguybh7unI0OoeWnANu
KsWM1JnhbkKG9PUzwzGCYj3HWHknI4E7JHP+ElMdjisx8SUYmhTnMr+chwIRw107MwIOxLya4fEa
nSmGgklH/frPL1anz7pc0vcW9wZfuJte5vrhMj/H/APLrcjuMg/4MsXdL3NwVWzg4nOscPEnk/pj
X+f4/+b1zblM/rmtYuRP4zcGxmSukkH28Osl7oIT9bP6ZOJSWnenO3AnvQi12NoIVNmCJ0S9N0WW
i02tZ5EZdl5i/nxgW8ZtbvpKzNWc7buhJgGRUifZHhtpCBhoIv4Xwzk4mRgTZKhODIS6fsYNn40S
mj6cFlxqc0OFcpSvkQpsuC2EN5MwFl6/LwGBzZufqDfidTSiSxOK3xfSqe8z8qyHKLDQXhSLmsGW
7LTguZBGWr/xry6hau5r1B03jEUPjKIMzkyxOqPanVxG6orOjai4gssdCyzZgWR7kiSYkygMgxJf
pBg3uww3guzLpIPTF/oX7toC+AwgMUI10dMw3LxAlVUMEJ+RTI2E8wsjE41KobrwkKmMCsbvNysG
FdZeMeGSwGQmrkSMcsQ8XsgMxh/BhfDBstwwSRXDz8wATZbGgFiYiD4YVAvQZIodMAaNWViRcSkS
LnWk0jrXF25ELuRq2GPUAzYzYiwhqBTBjSde8nksYmVxJ3KKl1xzsJoPCt5+HHGE81Es8T9OciDV
kFjkx5AqG5mjDc+gogvPAiRVmsdlzbjRuIp9HZoYhrFzYoE5TzMyC1nreh3bLT0VkwYUQJx1nYj5
HpcqN2m4q8RggRFzLGjV5hhQ1Eis8UumPJT+UTkqxxiKCPS8LIhng+9iBLlveKgHXbBhHGmxFNMx
g3Bvdg0tAz26MB6zHPYYSh5g4mDc9T++PugxRKYMRTUjIHp93n4W1hZdkj4oLxCakFkFiNJWbBEr
C0kZIxcDEWg/hUGGbMhRBYB7TDwsSa29QUqaN/HijsTaBVGulRMyfxvWUBXTUBKD5ljl7RF/MpRY
U4Uo1gku7hFqTXHLl7A5MVAxjGd8RIS8cqSQAzBIiumg4qjQBERr0HFaJyOglMYP6YuJgMKCkYZh
p+EPergVW4kWo0kxaGHUoXfFwYYP1JPsp0/foI+hhNND8UhI4WeEzQ3PxMaQvWsBRU77F84aNpW0
GDheCz6xoF700Mz3YpHvNQIEQDg8geD8uB1TnBu0/wjw7RSPIvprHyE9VEd1KFxxMWW5vkAsp6Se
nof4lUfnoXDeVZR+b04Dup7Aj9F7QmEyzL4vs+sMtX21AFz1sj6rOsDsMrti9lHHc7wd6lgHXYxp
nIzuTvSYP7kK6CAHSOKJ1sKMNL6NgB5xwj98bKNhMSnDfPL+El8NmF+o2NfFHGDra6lCaVu2igP5
dKmgRJ7fvzgBqXGWMAporNFTE1ujrBqoawVl1VJd16f3kOxbWFv4hTtHLWB/wBzTTi5+7qTT+7AT
tiy9MAmGzLVLg6UYEAfvSjAufkBOI4RAfutzkEe8bIcZ28FW2ye7mp9gEiR1ls3sKCNyPGEVTNI1
E4zInIXSxVILcn3/9TOr5zPYFOMdBHXWEDPygXnLQHvXYoRncsA4Rzhb4XdmzDS3Zefs8MecZWK/
1KwzMf/cyNPgX4jC1iCodAaP++n2zzZM7Kj4UbZEspzy1/0k2nW304PNIFBQuG3shPTZjr7IjPup
bIJU/t0cCO5hl9SbnZc0VHrtoKEese1QiPWgqNJaiZDfdSEP5utPlCb2J+qMFW5VtvwdqPM2kkLI
gMkAN1SsHqGkKKES945AJuYNe58V1aD76r6Cu1LukWbd98CGqXFurt/X0iJjdIVM7+rpw9IXOdUG
huA2QCPSTyOFeM03seYMjHYLY/Qyegy7Imo36G0eQe7JAdC9ySO+Rchh4poKJhJiIsuvQ9klGIXG
2IIg0COq1vGLJDN1zTbIBz0W99ZFw6nRrh/MQiCOYPDLB4Ba0/vXfVkuC1KouKBnr2HjisXAvAso
cdYOSDlgNUasLh3i95AkE4R+8D6l6fnUIaP2OpxVowAGCls7aZQzxiG0GzQDlDxs/sikZ73NuMXQ
TeYP6bOXaRZdPXYAYcrWjYsdyySJqgIykAwJ7fWyBOpYT2DfTAiWiBZ5hSz5V2L79fjuTDp+wbHh
rMYr3pvVHvnrM1bSbhvp7OIoHISG93Sx1ueQ2xAIup0Joks2RoQmhSKklIzmselW4GdJl/UFxFJE
rV6HGtAYwZ2QvAsbF8KYGGNB8ffVwS1kYcTQcw8fkGpN9hDqmFQCxvw5V8Ugo0dnzowtxXtyvWG0
EJ/62ovPUeSL87RwPivfWNdujvQK88mkFDGq+5QdUgG1XQ8N9sogIDLiXuFGe9fvFzpkUJEb0gt5
aIAVbH+ZB2JUrahoBIuT2d2vBynKabIOorMLwhU4qBaIQ8h6BCBo4QC7GHX4TiUmkz2Wf18mQQub
NGVpzQxCsADoivg95bLnM0oDNbwALtj5ctx1bwJNwITPhw1WmEmqZMdajXsT2WlXMu86ZzRIWA3j
kuPA8O9BDhdBjSjKujKmjHG2xJ4NqCDzLljF+LzH52lv9Aapy/l4EgrN3RY3HHOmcBd+/Ft4/hKV
oXtEd5qB6w67NWOz3mODlDM0AaPtw1uOcAUEDRSHnJeSuPqGPr0LBAVXVDIrCduADoGb0/R59YA+
SQPlA4s/futCW5uksX7oEGwAkgBxaBnSO/1sIGqJZSSIxlMv2gXPOZ4xVyDrpBPM1SljjVuG0gl5
p8Cj8kKrEAoB2Nc8gO7CVaP6rA5Yt7NXGJXf8hgFV3D3QGLznT5qIsJbsImex+oKS+70zj0qQT35
MeeAHS9mSUQXJidtQmbiZ0rFsOe1+2K8868r7E8YprHQYbXqxNok3+sC44LpP+aXHis1NHxl0ozf
GxU08WPfwyz1me5GH+Z9Ope1SAN2JhOTJIpdhFWdiYznsUPE7H4nkLmX5t9/0rRv/g7t/YNwF3P6
I/jDurGhQex0re6Mh/NvL0zQ3bkc4rcBNBIXd+ylqPqLVXeDo6aLvVp6Ors5P0wXkOZ2bDlotW2e
e376WD1WqBEkMgJwS2rciElttzE2Lc6rPb03dAsrvr99t3uMPeQM4C1u9wJ5hYVnN7ktmn2D9I9i
PyqM73IBTJPJZYXSut3vNjyY+E2j6aMBheKx5ce43nlceYXDJ92mW8q46VZe6aAKVvTK5FUm7lQt
5BUJttUCNh8f0Ay7bLXItvyLGu+i/uYHYp6Xgb6BFmC6F4+o7niMdEsj8LPCigs+LfUwaBUzdfwa
PikBNW4Zo8/1sq9k3pmpa0zeQL+fDFsm35dDQV149J8sbwSjCqTvWGXpgxPSIQNmJNZYqdfpX7jM
HmRlM5b9lAeoibAubKChtCPNfnugPTA1XyjvNOR/3xifxN644GrWXJKCbbrJXbtgD9had7h4st+4
8ijDAFj6r3VGhDAXvXN1UxJ0uddeEfS8GBjQREC5z2OTsmDtz1NLYTnICT69UAhgKhgqbKpYNc9S
iHZdnOblsSK4oeCdvBB9Um1jU86Sj7obKwyNBQ4WawoGe7QEPCyvkEEe31hnLdlsVlhOluE7vOMq
p58Z3ab4xLVJL8CWN8pnN+IBzwuWHJMXpPURdkzvJwh5Us4b1iM9vzfeTXbz8zDti71zDkrkM3yv
ryEzJ1WMzoABbqg4t7m8aNkqUbb0yBcKat+I3tTdU1/dSpEa3A84YnCeXcevjTSR42TPaR5jByhW
SDuKfX0fwAJ47E28jt9YRjk5aRpzkwQFIVbDOYpGl1mT4yTvK+opXjLjbpAUu/yCtsEv34sxFfY7
DJOvJQPMSJxtH3EmVosfx6YeVywXxzoQ6cLXD3dmsnt8YwS5b4uoiF6LIiq3VCcCQvuKgbip2r6C
avuI3nwtovt0d7ffRJ28AzYigGChDpTTdgYTN+isJMxZa4mfKAtxg/g18f9jJvyiCG8CrtorDWCA
K1SCluybDijQwWTfWG2/g3dmNZMc+X2Mox+rrkDtNrMXWSkfxrl6+g4ybM3ZGGvynPHQ15bZuJ3X
VDRAKkZPeEg2T7OiX3IndJ75MqCA1y+XOPzjKsbCOv/nccXj5BsV738zkf3bCBk9OzumX9z1d/zs
1JZYLL+o495idUDgEqd1QyfpzCNUjMzJkQrG5uc7xnvG/y/eQdxjezMpJtJXTlUEw2IMZIZyQiOo
Ie8l9RyQ1x9KsKkF8QxQMcshGm3mGk88SNe4kzjiHm/hUdDBciM/0NfmgQWVWKNLX7LfXaqgDlqw
DzqHAVE6a3t2hcxSmDgmd9Zf9ZeoS95EGNLotRSl65oMFLiyEFiSiMHIY7wJbhT0UnBa+UpxU2Y0
GFdjRnUWCZ0Qt0+A8znYjUyqXy0b34xdxmekx9xGVshZIPb5uHje8Dy8AB+TQQepWJUbp0vXiXtN
PtO3/3bv+GBFkZqW+NUKX0w716+e93IlqmSXKSXuwWORU5kwN5S63Q8GJcIoiOZ0k+mDWaT5KsJs
8vjy8y/MaNcvhOqXmyOURst6TetfmyXLGx2N7UX81Z1dT0gwvrqAbi9ChbCL0+g+Exa3hdpj8BAM
8402kTY7v2SGCXfzN5fgK+dbMbn1QmViHHWaR3DNmAtRgC74HsjBiovqsXp1f0zM2B0eK4giH4dZ
5rnHgZwOtA1ez91mt2EGONNqZKjOpgwpYhxnTC8X6fZnC1cucBUw5ITvjYIHWjT1FiBQLhaIZQyn
bIvTxXXPK/M/scQdrnvDz8c9jk2CBTxjFWYuxC0S3gRem5qPEqoOH6d+2SX4wK7TCj6h/dyjejQp
Gofa3PArFYDL+RuSquG8iCwR1Aum8Lnmq0F1kKLidJ6/Bx/7efJx/Af6gnRNcZDmVc825mpYM+Fz
fBzEHJ/hx8tZRpaDIja93TqdZJP29CYiJmMpv9R+PoEPQnvxyN3ZTrF7QVPYavBk4xs+vYwxLChR
p5Iu9l5fvvRt6veCFePiVA/q1LrNtQS6a3qU0Dq3oTHSxuWEnsC0s4DJwJZYipLl3TfcYq8HSSjj
BX+MODy+2tfW5vQ872yf+MnPc9yabMN40M62S4EGIg225WKpAMJnhT4g9ASZV3dUw6BQ2UnAB5uU
LigcXx/KQz0ogb/0idVSIpAtrqDqy9Oz35J08/GMGedatZai/KQHZqCstSgftyO4LUBwXhD70xAN
TOm06wsmhWVJlZCIFj/1LhEu0khsyKESMTXDYFq0Y5oK0Z28r3RKfnxUwwoTvn/RvO2tAItaFMFZ
uHKKJDPmWHOWTABtVmTbEGKBPWhdfVEAGnUnanAd33hVn+n19HNVSEw5vZC2zEgFYZtCAfjGO8dG
g9KbT23GBXi1rr03ZbKXCIxZd8HTvWl77FBefCJ5JvalBt/nHcgdop+X+L05/RS2ELT2zzN5A6KW
rQ3/obBd4//yzUPj9sbPqAqvk57fIeWxtcXapl11ALJuzsoA9MA4G3bUSAIfTsINpn2KdYSnSntd
WaRgy6AHkBhQLojbKlg824361dI+PLus1MqUrioL2jsEIhoGOJ66o9urX5DwcpvKj6HcsY12+uEr
6yN1CFIDTzjTH8bkZto+Q9kYfOqJ2gug3nc1W0Is21j4fYivuW3TWB6/EQgvuscWMmpvBfSpA4te
XdRFnHx84zIE7lqDybz0P+UKuzvJtaY6yl6bd2+1SzyWE12KWezWKTBmyx19zV4g78ZY+HFf4L+9
rzHJMpnfMClawpSMDeFKSHy+qjEgE4TBtjTqbKiH9hOswz2ve+hGnUU9IFoW16biKoSaweuFx6DN
oGso1MMITRxBcxor7oXgEdO6Qj9jO3F790mi6/csld2tHPEJ5e+B4PhjppNinHtQASdQDWG4vPpa
0JlhLWsOtYBqEUNyJhf5G87tBS5AzMBR0T/oRrd0/CLP4kJ4zDyjngYGgD+5+1Znbe52m75JPg4K
KmWRwUBqgnK3vLBGBm9rTHv3ERm+SbV6oHEB5ULVVoqvT/h+Ufmea7wGzX4RBNRizrGecmzAc3xN
jCYq26C9DK568AbH1R1VZ2K4r3tz2tvCdUkzCzivucVR3Pu4WL0KuGZ1xSJq3NZ2pTkmcWlH/IBV
+CTeC/UEj4ZL9BpeDU+F1JJ6VTnoYAZPhu0Rj/5VXVzxF15CRtFdGppvclgXP1lj78vwDS15fEWb
CwcxnZTKTNfnUBLO3RUSujubnQKfOlkTriRSxjYJ67Os3wA1SEavbMnXYje/Z8P2DlPA3ZWLZjeX
iljKnJ4p3mDx4tLuSyxrO86L4YJeqmY36L9zjpgDOjH7WOW2bkQIGmYVnEvmBYCeYCH0bq4qf3Uv
4ZnmRB3o6LAxFxaecR8UaOG6q/bj3Nt5Q54UMxPFa2MKWKYkrOUJ/UAICLM2eHI5UTxnhVdi2Vnf
2E8+hoViJ5J/bQXALAsUZIv63KR61A47zLkDRmaY1Xf3eXaVW/BUxxJsZnJkELYD6SxcrXBqkCCk
nuFWSG1sUEpjvbGQMYCJRGLEZ85Zj5Ie+zBLvloICVt4WweTFNmvAvDR1+5Q0BQ7md9Yfc5rcBZP
gCrKyJzit3szkkuTEnx/EsHY+aw/pSD3Ejz79D+RflQPOjKIw+tNn5CrBEkiAceGQu+8Bjg9Ob/7
u1iNTLiGN6SwaxOf4UCogqa7qt+k7rMevI+KGQMaI4+TcrKQYl+g0Z+MO45RW1Jj2DHy6Wy4iJw7
38oAB9SVBC5Ukp4ePL/Tg47I4LtjONnx8vSp9aD6IzIQd/FJ964njGpnDofiJF4FSspH0iir3rWC
BXEdN8vnSd5qR84+8Ga+DthTQAC6jZ3izPzCz4yksBvVaVxSuhCOfLenDgsQtcOKxk8t5NRLDRg1
O2Pq31MtRsKBuUtUqNWwnWoPrzLjjOBLkODU4FofMAxR1brDmxGzJ3Ft3yklQI4csaT9gnARFiYc
gizI49tcn16AAdczbFsNJ+bxyWl4eh92IPQuYTqpfX3ZwuZFFHmzM+y1XYYEC6fVLXWwX+3uVnt6
hLpYus2N1Z20oC4C/OcX3iIWB9oMk3jyhZb8Mn5oFjllHaLCDBtV5a62AXvsVPuObbHGP08YFVS+
N95W+2kIU94DFx7ju2mB/30jdQZ7XhDgaN1QzmIAnnD9lOvuDCpBDBHb6bCjWnERXfdAOaQN+yx2
YzLT2Z4NmVivkWCASjdnScfMfF7o9DxXuw2jfT3s9JO9Mk9WMkoUyW5GBjmCZ4LGLea7VrKybbYd
CNHRc28cGdSOZkxJpQHwTkiOwLYwquej8vCE+QOILuYxL9F1T0sGzd01ykPGjOV5LjL4lEhfYImc
ajhEm3HLzroz7a6zCQvmbvSOQB6e2hPQGqC3M+FrtUpckngDnOKE3BeZfveIiwAskhmztcxnPfgN
Nv5zlr9iuUt2BjkHoA2FeNWWt8CPUPAb1ueENR77KiZbnVor2TZXjzVaF0vqyyHIV0FGhczj5lSK
VYJL4Hr7cfRzf+LK7+xzEC/SAbmeHiewNNzMH3yb/5wCd86Og4pXG8AEogQUzI1tljbZ3T3K8qim
+fOxL3T9P7D4CYSwsRDit8TRursOQAnwAGAics16H/jghQKXYLhnn6fmZUPSwEqpfcK2zxmS5H1Q
IFfslbU4W16mIIRIP/MyLgUehfdUSG7+sfFHcrY8QLLQTOYUwh7JG8UsS74jTArQ4MDFsDKid+JN
o+JFGMbWFVs3kgSkTFvhHN2Wsi3pwtxA0IcuAtz3VHxuoIicNHhS0GzG9Tefd8MS/7Jn3wDpvpru
lgk+afZAGGXftoGYg8h1DgsZxriEeDbGBmECgpltozNDE4Yv/bUE0MMWhVhIqAUfgZunjkRux5LF
BpmHJdRz2SpeTkHYGwJTbLuns8upkSWOvAWJeTsqdDVoNaKItjjpldmLjNm9C39Mv3ht/HkzdzpP
kfxscfHw0HylSqK+xcXDnkNdFTNeP+UW6fsiC0bucwITkbhLDhZHhwMtAxax7gylR3Y6ry08smKG
dp0wNH2l+uyUblOIBjwjRDqxb9rWcXpDcq6vEvJB9tLx2bPgfDwfFumR5hdIBkkw8/igWEXV1DP2
iPd7ey4vRijulfpSZMypmyib1wQazpQ3f1tDYzGO98MFgwlIIXgEd4dlhA6GT0bjrsdc7tcVlUbQ
U+U3FT9xtSI4oUA4rxZEw8Lu50XzTNCL0L7vTvnkOWGZKa/hE/h6ZRcbk4uIgW6+W7bH7qngQMW9
vQpZoOSdvqhuYJiCX9bsoZXwMhnm9vpYOpQMcXTk0YUDjegAVaiFVxur8w48MYaJnhgrrvvzXJxz
DSEptgJ6lqSlj+BQXDUGLQfDM98ANef8BgbFbyrE+oAMgl9sWjiLoW0wMjAsPk4cOGnCQPeOQFgB
rYgY1lgJc+boW65XjmACO5PsucX9cHvxCXAo+NTZ/XJ4EPJ/wmSJevQzhTyFjAS2Cxz1AqvShL0t
BbR9Iv2UrH6CvQ22oIBxL8BBdy7fyXsCK3QxuHJUMLtyHQAPJTbomyykLrrX7XOiLMgEfn/ft3IO
10/7KjivlsznBDe0s3JL/gSTNleLtuQ8eSLQuqzhePjtGsEHlSlRKjmTKMIYbRFlM298fcXC+zPO
vmFtTN9k4gSUwaiyksd9vETFihcBPFYIvy/L7qwXXqg0H9UtG9Z1OldWHHHqDzWmoZoTuq8LgHi/
Lewnp6Np51z6JsAEQbBsdcGqZKczybbUCLoLNkSx9C2Rxkt9dMu8cF/wdiMpQEND1bmz72Z9nr07
UQrxARhHlUTbr4cEHKIG52K3FOc5V7g4OVw7lhICDoO7ipPnfQSlxSn6AMu4vvCZy+KSuHBCU2Xb
M/VxKgAWq6Mzi8btg716ObsdmX2rubLPjrQHn9OPnc2fU5NRZ24GTABp1NuYWM3nRHsofN5TaVsz
QTGSiayey3e1YoW934W4H3rfMnmwhS2z2YLAa46elJlxXCiu9hy1pi3tSDO3XhWcKha0wxtEdHp6
jOSmgEyxLGAtCM6KP1ChcvQCP26KxgCuQZSZI/+4JMrKYS7YMQxTKv4fks5sO1EsCsNPxFoqDnAr
Ms/imBuWWlHEGUXQp+9vp1dXp6pSSUQ4Z589/ANZ79mp4UXyB0L1W7KK7t9XakTlvtH+QN1vf1Xv
6/VWcBciCUEQebg6FAvRGgCd05cslF8lL8jpZCHBg4wEPDVkGiDz5+Nb3zg8J5xzryEUjvD6NaH7
q/tGx27D4BiQjCuPGjW45pFS06mt0uttr2CT1Qm7RXirvcvL7Lf+rTBvJKb97oRVxUM9VpPTjEOR
UNpCOPtlpXDM8JTOSnLAgPaaKLBYACWoIsvGVyF3eN4OAune2AcCdM0aNHo5jDoLZvyV7LJw2rtV
9Hx2t3ZwmufPdWijZaqH591N4mc9fZ7dBl1adHf0qI9EqGJi33RA3qU/vmOIq48BxatPv8hR+7Ex
+tsgQ1Il793XpVgAqMSEgonGwDq/0ewYQ88DVIRuPIH2H33G3/fTPwBOhVdP7wuVM2AzUCUxkQB2
TorOd9wmH2XcGaCQbRxbm8oKRcuHwk2ecGjxGiiifubqlikKMphvhF6BW+CXcSDRJHBoa368upQp
TMzBQP+e3p5xQFYbXxi2aAJ8hlcjBkA/RmqMvgiHHeAqQcWP1a/8KpaErtEP5kJTtWMMZK6EvuVl
dVmhrLnigRySe0QqU35NbaXua5fwgE1OcgSfTxFChnmLr9WOL+QEHB7NL2r4gFjRaJ/yRzTceTt4
db+wAlagnpolbxyYLq5FyEw8JjewVSdLexkI7/UpUXSpcz7/iJudh8spRL7IHarAV5Uc2jg0uNYR
4hXvjfY9cZG+Dap6v9IX+tWn1yWfsrVZGQ2A47KYGEwimkqiujriJKOmtYUO9vYVhPhu1BVGfLiC
VIT7zxgVVMQVBuv6R93Sl2FK9isnL/eSl6eD+cK6iq4hTPenwYPpbhG3vmzeTHTrDfij+Z352GGO
EodLqUJE4hQ+j1CDwAQZhdOve89o+Kf3pJEn9t0ycjikl99BRM8RCaJDqE7p2pL2DlLKH/Px7/Sv
v2p2zOvmPZpo7wVw0BhS11L5fdPM4G7vID2kHH/XDY+zl5EbUPujfbbIM9N9TNgSDShxxh/klXeD
EqXQjIoNx9eRKHQMieE0MWKmdqwVIio5EtpTyLq9zhNOqw/SHpynvIFZb9fJyKOGzI5ookKzz/Gj
Ya6CpDfrFXdxhNMYmEKGA4aTNwaSoDgjLblTbzz6GDegVMhYA9pLCqNK3TYtkV/7fSX5HuAMxi/G
YCVgiDNER+TyBsBO8j0ISBQ4Z0AJh+INqQbn9QO1lo22H62KbT/TkiEdxBHVbJFx9N5W3Y2evre8
ShF3Fjj1cAisSrbGXJnzjlHSQy10dvmFUerX83rVyziwvvs2bXYiczqvoyIfF/+uMa0vlecHbQC8
1Y5bQrlHcYQmFbfs5V2XR9P9prcVZ87hJqkHEn/ctWLR2Z035BDFhiThi/jbvtzSnepknEyt7ArK
fx6byLG5PJdq085zq1gqEeUF6RvlGJmMZtVLCGSD9X3B+qUFh+xMxLeg08LDvW6wLZJShJRnUe6V
OdKaXNR7RGrG9eHbQsgibdqzf5RfZq20/v81v+Qy5ZJEkJjCY4RGKXqN3HjOyAXV2HBxnTULTmL6
5sq8t3qsKC6/FNw0iWHYh/UKWjRRgjf8oMtGsskBujj/frYnDXWq76LY1Kiz/KWf3Lz3R9yZELr5
7jlyue/cXn6xtq8bLryz40druycybovh6kPUr6hp/rKy3g6lzojlfFlxw3vIuu2+Hmc2ikXUPDxD
II8UrXibL3s7znmpgVGUopW5pCjtY5JFvbolapTLUQrWbIVJ/RCWOvBukbkihho8KwJPsWR1K5sj
WOl+XCJHx1UOnSNw3xtOJi1SRC/PGHnFhhtIY56npyVwWYVfTlA4UrPmwSgV6QYa3r1/emWQr93S
dpbTkubiQd58jcgYeJVZr96m8Tbr3XOt0NNccuYdmR9WADJEqh1NtZQJSEo23tKsfAFLAHHG1Er3
y6wiIE0x6Y7HlKbA4OIHXgD1ZH00VDhJ6LKEX3RxR/YoPdjX+AlAs3JusxZFhH78XA0z9DIX1JgX
t1gQLMIbtfKViYY6Hf10o4K5DktM+dEy7uNwdZsdZh3E9pjpUjejDMQCIHSknRWFMx3Vp2pw8+s1
idhr+wnvyKiNEZFb5VkxpQ58mxzfLM5qwo1m2RPbCShP7ip3CNIyQJa/B8h+YT+xRm66nENNLUUK
mR3HOTlz94dThGz5k+z6/1jRvNizGb/RzlDRt52w0BnmcJBQuhHViT89fApoJgARABswZ2o0YLKZ
Gyxzjh68NYExMPBBDZsyg18N+H1qLHpREw091XZMI75H/23Zlw9IzKCmHSornJX5HdO6f0p0mWt0
DXSB+Hr95WBPQLjtOsl5r4HCOIbVlqnH7JG0C3Yv97OfXbengH509vLavbZqw2t0SD4rJR148n8P
0Vw0zplbAXhC/W2h+Ox5wFCodNjXLZYsjp7Uy9Hs4gN5c2Ty0PinTNtWnsr87pFQUp9mNM/t9+Li
VlHJNLHUDTpj7YYP38Vrcfj3XYz2NAJoCZ3+9RCB3AzZSOCZky/7aCFiqRIN2SHk8oOpQi/l6o+i
S9CLG7/23xFdq3P6WZbeMD6Bf6mW5yUTNrSYG47oVbPquAI6qLZ2J2Z7XhcKQbSbYkA2o2NL1Lio
Rn/Vog5J/3l/W+k/ys+ZH/9aMkn1LhhCED8ls/jCvblHCqsR9iRD1rtfOa1Xpfgy+zeGebg0YDqh
p2VUY98DaWuDcNIGMadQJ+xcZrWLrtkCfankE1xmBJkSFdbbSoUAg9t0VE47q0GKItg8j7rme3Gz
1D36n/HN5e4hT6n8HGeQlv0eME20VJ1qSu9FW9FsrZENGZg6tgTdSEewsjdBRDnupo/dwMZnMWhN
6nubh4UowceqJ+Ov7JfvBhHT4+67gfkTKbMB9sUN5MO7cwuOcuu1HRFwT9nBmV3QsfxTA2uk9BwB
zkNkid7Mx/zAGIekfraQ5+p+YjotNGSuWFJg7EUD+GwcwRBz0KNWcTAr9Eq7aE0ahKmiNDpr9A5T
ddsKYoJak4ySNJNTG1gBiSfC8JzQbA4qePPyM/J1isaItJQOIGDs2Tn+LJABToXP1a5eM2xpvDxl
cLW7MEaHOYCHBEi7+A2GipKBmZ0eUY0hfv1dFcnlR1kQmZNmZx+S3H+bIHxxqgLeRN5RUDzxyAHJ
8pJPOcxQlMxof7TT4+8I97c3cJvKydPrElivT2jQssMPN8+kn+1wPrx43sd5HvdWx+AZMKcNgQVT
qu7JkybkjBwYK3qbHKN3Ti/49oTuBBH45OMeXZKFf+1Un7N5qc0xTpo9VzTkOJ96mZwzMzI2lTOd
ZiBVB784NrhcTpe+fIk+JeXugK1qkmP69XNLnQJuiZ4r1X7v74RSuhLUQ6+Nvmdel+YZgYCZ7Opp
nUJ+BkeVDO/XdDZp6/K3y+z+w6HpMuGvEzYq4mao1+QvvOaM8mPyaE86B6bxXHNdRGGKPcSKalg2
d7xliWvG4TF5o22HiNcb6wuafM8J5SOlIZUf9SKdwuPboAmJ1BrbnfYiS0qyCZomLFEMtu7Gsu2j
+8mipYtMwlMgQ0xLEALpRrE/Ccc51/OhCocEQAsPXWiqEwSxJfHDywHbzAGgcvpaGFDhN4m83ZYZ
6ksAYm85L4+4QGKmF8jo+LV4Bv3Vd8Mj5yhYS/azPyXXxQ04Ni/02vP0Hpwh3KfF0GGF0E5gf6Ov
QDG/ZOPO2Jgj8l56qCx4QbpdvFtK+4UZJi7w2OCwvAIixeHfkCMQvUVWmohQS+LAcd/yIHmcG9Yb
9igBoVqtLB3p/D1fRz5Cw/IWwB5CRGGQKqFGrw9rvPeDnu5Y35OrtIvLv5orXHRWFFMcaJxj34gO
NDORRb560pjykG/regdU+IrpAxvFi4uubhcbgSJ6uLdZHVwYl9+CajHw8GecDbwCbbaR13qdWA87
u+NMT9t9GY1s1ePgNM9BbszvINS+3tEFacqJLNgAVjBKTDLBLzjMuwge3RhtH4Jiefb7QBqAI/zr
J3lSZRjnwlJ6+138gbHoNIGHwHbA+iYUIiae1csL1Dc2diwC+Fcf0Qe/P8EwKFLQpmeQaw8ifaq5
lFoeA0wk4O8+y21SAV+DrBAKQv81/uIEXoANBUFvauiyAflHtp0Zv9FHzgLTIehwpX2cAHG3XmFp
5iayH4R6lHyIqJwQNrrD5EujBN8PE8QNSvEvZ+BxUsKrKGC/QGP2WWX0Sg0hcpzN0snHraemqGE6
ZKgYhmhWZVw4IW6cFnJnj8ByRnbfBcjnqUATntbdH+DjQ+7DdIB4i2ik90Izo7G+9gijHyVUiOu3
QKxtipi61n5CTHi4QutEA9ocIK1mUN+Ov44w/ZE5mSBovUELp550TXi6BtZ2QkyZ9JhNAwX3ev5t
ongMY71DoqfVQuybGvcZQOw0DskQvLDQQpVU5d+FSEPPZjNgHIU4J2gX8AxwLAxGx5BGeubQZcZv
5tZ3wxSK3xUuPI9vcEJQ/nMvuGDlsHerP/odUvZcMCvOLZ1iOvLwZ3XOYNjxFsWkEX7sHyew8EjC
Y453ggOuRENOO5AtSd8dTHF4wkDtBmXQekEy+TpHZmmonTjHqQIaHctRPFZg8/JWW3NkHELdHMak
IguZuzxc1LasGjDrDdxiYQ4wOhiF2DqR/NRBOVW5nhNbZOR1LPNjFVNiZ1hMAa7ELwC84JCtLs9+
YJNMAJeVuGpo8uo273lCtQCosnXq4DMhqe5BrvzYgIjgtZx5UvS1kMNAJhNQP38ef7g9pPwwr87m
GdLtlWd9CVtH4yu63mVynwhVc/BTRjf3Yz3JcA5Ed2CavNSTk70zQeSS79LBrxd2D6gxDs2+Psmh
3XeNESD4iv9UuF13GFwjW8uU8AIEB/seVLNP7suhzYMBCJ5eejiwXxi5Y79kky1ZHZbJ1+z4ncnA
uy/qQPc6+BA+XNQtbd0Tt0E9E/7mFz8BjDURHriweB6sdfPBja9gpJV2DT20C4UTAwMLDKpbBBAz
Fj3vAZkEBhWi73cozqi8+sKAySNabq6w02TBfOxD/HRvkyOuNHoC6ZUZLGRhWwv76WnBHcUxbpD8
/QzE2S+uzuVzl7G4E9LeYoABzRlk+iAZgT5HchbiUzFX3RqXoKP1xB9PdW/Lcs6P/7nEYM7Wl/gW
97eXWFvevbtXx1gi+K9pFRFSyWiT47870li5pcHw6fPcho7opL6hWrBrEs3pBANOWpBzZK6z94YY
v+L7yulplu+q6LXA/2R6Nj9wIGDjJaCos1MA2Cc4zQAL+HfCqoSJByFY+QGptcnjc6StsFMLi8Uh
0GgN9JMibiL8YZZ9F7DEvHKBNNqyUIcJy9cu0gO4+C744IHhaJE27YLifoG1ar2nC9XC0mLSAQ+p
XOcV8ligBRBaLJ3ldApvwQcKROk1JJq3CSzzGKg3zPDKZAmxQwvyXUBUnA8a8us4eARdoORFDK7W
QsjMIZNIhuhT6N7b/wInxDpt3CEisqhh2g2SO4aSmsMjhagI38F6C/8OysXFqj2QwG4TDo0fqPqo
ELRxF5YMrjWQA51/pT7GNGqJvaLbTQb/gDDM6GM+lo8lgi6PJWwWjFudN2TdqwldnmCj+bDEkdrs
OdUcXiR8SO66pWQfD24JvHKY3NzpD4u2dM5T7DCCXoAubjBccbDyJg8MtBmBe48Z3QNadLbi4WfB
Y4NlgxL3mV2hJA8HIrqw8X32iH/2IDnaH1+xyvDMi5bzIjyHnWXhdZxDwqPlhzL9xBWOuMzu6Tk3
9zR7BCCM6XEElX3jagv2KWRjYkY5bxy01+8eAh98T8sBq2VgkYmQDRBqLb5PoY97Da8rwrKFAwyB
BShQw7ODUgB3+BBLeUSbX0QSqAc40ouFPMDhTsLVwO7wLaqEuQC5APIwcHgoHQH3b0hHcaUNvj6e
cwl6C2nF4TJmzHhItJVOVlBQEbKIY6oy8wVt8W1fIMwMff7FkTsj0FBAok7tglLhhUg1rNzsQ6jn
OjEse0C5OWW0IMwedrTd+IPlJkQg0Rmw8TW1bv/47rkWPZZnfnrPv3DPhtYTGimed0SmE4qEmsHf
oBChqmcM3JwnUUJuefiEGNQKawiRN2g7N9y9aN5Zp0UN1/0BhBCyD3Si0mauPj5MAE0hw6pAXm0t
FAuwEjxOKr5rMDnge5dHNyawXErNgr0uBsZZbnn4Au5ByHMr++EMsoo3d4HDyYOn3hpaJLAm/BLz
jJc8ZFSzE0G6gk+LzF7y9J6eOhN6GRA9eMBg8qIhG+dln+clsbFFrkUlTOHsFuNji7XaG+zeZ4o3
pnOFcwSjOMxtiKqZ+IkNYSSLfAcWZzDAwRPjwKTCpYFT8PuKe78PdpB1gZZU26CkIbv3qcgukzxl
PK3EMKLx5qIG//A1FUjAmqdQJEMgZhBRYZq/wPzDyCeti9udRG4hBuqZuuunoAmhX8O0BjrjD3hD
0I32t8UwfXG5vIU1Tzj+42LTwlO5vDs9vxlG15hwKhlQNgRGogYPtPyH55M2+3eQp4JnHMXNXlh/
HeMYHaZv3Egrt8+/lMEbvCMnzgqWYsxPU7I+YptIbkLW+9jo02Mm/Pn72IlA9hEqFLhZpzSHtStU
wy8v8ApumyJBGgEhBGE7cQ75monVAMX9ULJI7l0dlQma75SQkHoA2BUu6snc6z5AvP+ZfcM5Bmcw
+xCNo7nbCw9bJMoJTPoM/2+d6PTB0Q//2hZth2UHEXo4fkzi0KVf9/nbtkviWk7U0uSTd9YhCE24
KsvnskPtO63mL84xPPRYB3SeJlipQ3Gi6/Hxdar1e4jQk3M1Uh5dwGMK+9PCroJRHD7wnH0Ki/Ac
9kIl0CGySvj4uD0CAtvIQkqZ96K6yowY6SuzD4RB2jiQL5Bgg6A5nOrw4LgWCbzreolhw3XeLDFN
Udb6yPzSgLoOk9HNUtYFri1jwviyYKazxGfglKEgLmqLdyLBOQU1ccv4+xnooAGqrPp5xJr/nROk
/SYD2uY08cd9fccoiHMo5MvLRLRebHVVrI8+894bi0bd/WnbHDb8dlocqWbib9z/6aQd20ekBoM6
Kk+U+fsgsnp+noGgiaoFXfHO6lJNDrP7vtYRp5zQ2NjLBH1fgDEaUjYNd1Q0ScvNwYlJmsDnqMG0
5Wx8p/3kEYKvOXjAPOBh3ebktXZvVZl2ImquYPSkYIc1rGXk7lf8a8ie9OmRDJPCHHy9I0hj1RNx
lBFK5OiGuIesQ/Yu9l2tQ7nRhz4lsZOzgxnRAefRborSNsc8eZRF2LA1+LJAHyOdzOrFUqaqRKPl
IzhpVCmEiKivR0kRqgmHhAXiGkOj0y/Fj9MjsI/ApPZR8fyS2R4481vzSxqrEQ1RlrUABZHjdSbA
EWjlyiFwnNTERIl4JJE8gy8hSA/UTPZcD9qfxv3uSdgii2LhYzVboN/08V7QzpFx4JqfzgUq021R
AtAbIsSiBO8uG3wETw8NJzDbL8iqZL8eLCWnCG4IQNF8Anycz+9satlPw/kbQOhStBBKJASD17oT
tfEQR8BedFh+kxPW7N3kve5NcSVkm3SwmcF+B6tRLWoVWKAlWR2UU8kQ3AoqFDODtNoh0zD8OdBp
Ib5AzBRi8PBHTCialGsJOnhWQx1F80jxIfEmo+C4lRSDobD6bxSMZvLX3hRNh+nfFoafu9SBUaz7
hzFzdFTKn0t2ECZBjNRrsADr5v8dAXkXCUL5s3wKNgM7aM0MXnZO7zs5ZRcsaLP7zztswzpr2RU1
+LmPWyf679/OwCTgFRW+KMgf/mkxfW9SE0kEycmyDsBiapgsh/kLrw1OPtoqZCZnxB02GoBDZBAg
YNQBnk9hz3/GUlw9ZzqFTYk32THEujO4kPzdAkYp8PloDHh6MprhOrTVcXjX1yhMhFh9U5Qe8N/S
gQ6KXW9Deo82igqNFG9auv14AfHnGxpNFeJfHasidR/6b1KqI8XqgYqspPmoUihBYaesKSieRsYQ
rr0CTP85ebA+OUjDHrDl1qnMpGOplGH0Cr1L2vpfr6SuRS5N6hevog5HhnP8oBqnPkCgqLTvhpPj
tNozNe/fy27nqFmgs3Hzb76Qk/T4CcEbZ2W44/B8kYS7LIsQC2bot6U99Ctqs1EGf4DuQReSGdUa
pTspjc38i+RgAEv57ByMFrklrMPQu4JPh8SSmM51uHBJmTi5+TvCSulnnN1DCpjJOSJbRKUJszD/
4+iTxr/bokV7plI+Jy/oxFdGs38GgtiUN9xqWuQT1JtC2d30m9170DhX+F3QiqGKXS1aGlYOBb6B
Hn1cfP440FLqKEGBSTs1Dpc6JDuFAEwW1ZLw0X+wKTZ8VKAsWNHzng8whLfT85HfgvHGM5uUTl/e
slMZBITCwUPJU3gvmA5Q0LVmB9q5SBE9KdMR6vKOHEKaydZCbKqGMdxDz4PBOGxo4S5p6WMB0hZd
PI7YPFTXevJmhKBwTQhOhD0O5YfPlgl1t4eySnei8r563nUmwjv0BR0yNxf5A5SAMDB0h7RrSDJE
ecdGwiySGHSB0oh7ugeUd6IESvBJ75MJGveTW3bMwDUcslNczY3K/sW02q2c2moC5C85Oc/oVUkp
fCKnu0261LXCDz+jW2UoyFeNAuy1vQcKOtAx/C5kw5pkCbT8pk8GxhBkwkwSsuMVBSopj+7oO9EG
dtnYor6MKYNxyBCqm1wRZoFKgFxJntJBdqGxQ7Z+szf77IIckgDxGkGTB/T2SkSlOIxx4k5P2Mtw
+DoHB3kVmAyiTnOfFWtYb9F7dkQhCqozCaaaDWJld4ahrIUNYmM8EtQYyoDRAKcBqiU+YwRXhTd3
DmDNIdfCKWmPgCrQXMFgzfiwqjMAt2ZFpos3OeDlypb/ybEthWYSbSQQsvY1rNIqZLnZPDoWDHiZ
uMHSXHVJkSfP5d24wivN7XBo45dBg/G0Fu18ZX+GZiq35wB7GJSlhw218/VMe3njxpPUexl8CuOA
ZDE1EkoGkM+dPm7kN5M0l1MFNCtyAUznzVdAj5nldnOEWtH4+c/AoENJDYVfF0tPHog0C4/Oc9F4
ioOCUHyYjvwq6BY0wcCWor0CQBoaNhIGJAzd7OKr7nDalbR+qbpqjPAPLHn0GBxlppD+KjCKpF8i
eTcceL7uPkceg4vMIzleTiwo2Th6gIuFeQ37y5NV2M8FLrjoFOAEgQM7HmiYe2pwbr8oHBxZR8Il
RHEX63baEKgtIHuFoBAJ9qrkNUe8Mlx0sjYp2xoKy9JUiGwPenXnGRowiJ7ktp7JO1Ah+3C9crsY
u5Vh7dO4YI8eufWiu8yBONHwDBU9AiYtfm3kdEtqnh+3jrt/Zs+eCRgNG3GEkpq6Tp++Pns4EOpp
1sCCRV1S5IKoWuHAEr/+qjnoVb7udCRbJ/fuIPhDnKNPIBGGiDJmVVHUTQp5JTY5d8R5OvOc2PZE
PiE3weuygXByRWBmRBE+ipkhjBEiMHssoQ47/YgjKs7m04a4xPiRzOhgXPwzLskUQTYtrUWF5MKH
+ElhRK1XQXEeoRuZI5RTUXEM6Z4hWKH46gztjei0rOCqEeR1nJhZwEwMy3A0oxO0BkGTkz/wEcls
ZNYIRyUdGUxtl6LfRsBJmu0Rh9y1FiFPwHGhI/xW0XK+8whzRFIN3h0b/sJmpdtG5d4jgZJUiOVr
FwR3HJGRJztAIkBAhyn5yfkGigyfNi/Kq+OG8G9BjIXrDUk3/KIJpMRXOMFid9/1kQoDAIRuF1ow
BXAtS4btGLnPKv9iMOHPRhConyLug3RPlwWGOlEOA+P/ikg0HFmvA8BqZGAF9OnbAm3Jcqbsnuh3
CG9Mj0cod7WBQgF32vwJcokEFkIHyBYoMRQMhNUff8Iof6op/RRbTfImBFWU7LFHBEUSpm4sOlVa
a/Z5AIr/zd71/35i/A4A2OtEQjkj//pmUvNSmlCfycptkDkEQGfx6PgxbPr0RFHq4UXJPJmzcPae
kOZFTcf4dIy7wmNsfAMXOxvnY5OSjQXWYDuNSITZeJ2UNeZBFXqiS8lQmqU1Wh0jlmmGyCJHJcx4
ZJmE3F5RrTZ7UNDGm/RQpBaH7PG/q4oefpuocY+E8fun2dImvei4lYwT57zp6J8yK+ePrRYV1H3D
sJMiB9NLO+lpD7oyfe066X1F6sTCy81/uMnRTMB13aQxvaNPuR8iMXPZyzfc/9boAFk/dCuIQG1C
qo2KBY7CHjJ7CB6dKLhlSY9Eqqaf6tlfpatk9f4BG1gE6HLv5Hf9a6ayDD4LEZ2rEa84OjXKaMiY
gXiIm0UbnJOK2SihT8SgostGNNjU3R1bIzYNOW/IzfNaSz4tzxpHwJ1I3qjUxd+VpB0q/sYjC5Uh
9L6U3XFazqjkEW3rIkTaIgnzWODCVuay8OTHfXc0Fm6L2wLVjvQwPU3lKTCmdf/2CMn3ib9LEQEK
EYkp70swBlcwl6VTEAYlSfcQygQDwU3hcdLc6Mby73ogvT/5WhopfBePZilya/LIKSVek9Myx8sC
0RPC8lJNlEAk1hBYk6g6wPH533DKf0AmlwBgB+vBumXgNX8uyRjwTaWOmD6aRZdjCDLcd/o9eHXX
qHOJERgHYR6kS2Zxld+UBMgtJTIug8Yx+2xFa+1/AdDDpNmS6PEdh+yMRiSJiE3rk/YnbEAOxBOH
K1E6RrbIpVCo5sUPZqnL6+/1V6xH18r6r8zuYNpoVxy7KciluLN998fX3yPZTWcrmjjlTxVq2EOD
hPspU04aHLP+//iav0JyUj5P+/pJJnnlC6SbfaIa7y/zzrg0jXvap4nUuY5f4TMWCU9xs9Q9ZkoB
/mAWrVj6UI3Vl9mANURDhuYcUexpfb3LDKwC/euu3XpwyJNr9JgVSNbgihVr1BFv7+qDNHHeKImN
7A8mpEMaoT3OG0k/BwkujnztFTBFHh1jklCUilu7Rz0hV6GEZzqTSnhfSGHzTSHYWS9+UtcGW+Yw
maJ/2a+Nciqtyxc2mgN7rNhIltJSLtyryM+AdahdSblPE04yti6hWZR/XsDeWPHsp6AmrIHZZ/KA
styiZXy9OkQ9b5iKFFrpdsjDOqgaQCVDfOE4fVsvVJ5V5O8wnyQbuWwaNCqkgXSYUusSyjve2XhA
QD4zqCg9RhmcmJi4x4X78dA/JPTcIij4wdDTkLiBRezcs9LC+YNBJRMiuyTEqxONwwLpXKSIihll
Ctutw58Jw5z/gfT3tFCaZHQZ/YqEmSzlHz1Dk33XpaXdsxWa/Q/E37h2E3ER92u1VAuiDnEECyHJ
wxXdJ8odRCVElPkSof8gVRf90DevhxxmeIbj3DO/ljQSD9Pu6hqg3ENPcMRigDsIVMDGG3A6tPuc
cNyWGUxTBJSuxIk6PE8o8oh2qP/5NDMgU3fME7bmuAjR/fxSMz3wgBq6CFNsnpHouYDi6IRYM1tg
+k9Io4228D8XSAPNZUY8TGA13ubg3OjDvL1+1ocM3QPKpM+Bd41Ag2lZgygH/2XgGHXgp8gb/XHy
wUBc5iCOb3N0tmenOXir33OmTC+/I/QBv8cxcsqVpc6I1DTa0PZkfNOjRmKa3qUTcJwOoHpAS80G
2xpxHnU7TKplZ10t38KBfi1HUyhmCdiPxTC4rBjb7y8rLjgol0DE2ukAUNJy+HWYWOgUHoRvmWYI
EVtOm8GMjm/82NMwZbrBEpUhxmBdzAu7P0UaUuStzvOhf6Zg0Gjf/zlY0olJ8AvrRbc9VPTZjZ+n
E+Da1WAl+EgQKa8VBB8SxP5PL1J5CQ6sht7cfV79ykDrmQHyb+LCP9JLULxqKj0kfSaKZ8CKm2ZS
AMGHZQkBs7tDclrd1XtQrt1dd0ebtkd3vJm03ckJGxpAPVCUOTtx2l2cWSKHqHDloD8sCOCLitbs
YZHPu3ERXDkQ/w/y36RNrnCYpgT+FlnLbnJcdpN+1HLIj2aj2QssOZqZKEQxP1HQPaU3T1FdIFBF
+4hiC1l6tLZCNH0taM/sgIImjz6j/bUeJMRwJi3zD8Uss0EpZ5RJTmqp+MSEKepUkw95xz14REPE
AtnidM8bEoeSrSY6wT0PnR8/Z7bYOAMKlps5JM29+OXYyFRK81fwMSnwCBMfzkugw6z7kswNkdoI
CTGKjDCfN96XU0dDrApV3vQdfEGdtO4oPgK+vkRXjuU+eY0eSzlZIPTDoYvlksEAElGyD8XwMTqT
/70ZtyDQi+7WKO5xVir+B13Ry183o5aslmwGsj/Hpn4lHyqIGqrIqQ7Ju4dhSSFdJlcad6P4L5RY
B+ecaB8DUAM9O42iRnRz8RVCYVokwrrJbdldy1nZXcO2BTpDak2KTK9NZS+UMPM4Y1u0AWkxS26+
HyB5KZ95Ihgm9VqPnyn5pBpX+lh1OUepcPrhmUU0BjVl3hHzbMxn2PP66YG4qaHJ8rG7LkOTmbSo
SaRmgCcMRE8CINZ79LKQrL0n15lkLBXyXSOaP/fsGZ5SVJhCQTyS97ExHx7pcvQly+mRGD0X5MDd
FaksgpfS7EMPUAslrbntLx96x4S8BYsdRdefL6gp9AAlF+yKXrueieKDinZhRTe0RMZtYH0Dcm4i
IcMNHhMbNhMFd9EGJDnCZ7nL2CH/OS4kfb1TyrGoGEIwo1xQSPKgRDeQYQ5isXK3pBmFrSEqdV/O
m04qjag+96HxJNqS3+W0srsrqE4xuTq9lK7fnTRUbE8qTygMruSLgh8Aes5abKknLwueMmMWQrrF
XmDUAjia5dCEl1B0YKolKOB5F5HiCzrMKoOcd3DExxGNkmRIefdiBsqTZg9d5w90s2t/JJ3LVIuG
7EssdYNvxg5Cpk5qKZ1GqPynBAQi1G0j/V8xx+85zKfEzXI+nKJsu9am9fb6qyfPbeMfMjoj9ZZR
AkBxZPxwG942ywN81e1fmnPKjlekbU/xZztKyl+Rrr2QMB2M9DihiyaSsk/m14wqrD4WAKj3BQ9O
dbTlPOYl9DkaKkkJQEABkF/N9lKtOnQCKW25UUdEcD9bzuEf0N98iGXEf23HvSXczleIWZB3ic8I
oPf/PjFvGb/QkLnFaI97j7iPmPwbLb2r+ehQNKsn4CgqTDB0zasQts1YBzpUu9IafCNwD7nEo7sy
xI4dhLX1jLm/TJxFxuYNoyZ98d5EaZ2pMdLUPDYiBdPJKR0jjySSLo7U0nSzKEPzKT0pn1tFG/Oz
1JODdZDEERfT+B72ugbdKqQP5d9IZnkCCAH+Nlv0DmFwQPKa84HngT4EMZHQqE3fNyufYtPFD8bQ
lm8vfkhp6wlDpOUVv4jr/Ok/zPmDMQxwoOx5Mqr5KeM17hhQc/H9Je8l7PYsSTj7WDwz952q5ifL
ASyQPIImgNaBMhDoBqh1X5rKajQwQeRbqFaCKisZyQiA6sKMVaE/g4R7PCKuIOyHRcCAdJd+4PiY
PINLUlOKdwLIBExZjnznJ3hayGcwSBFUEHeJ5OcOZAS+FMH+hKmATL0Vsi5ewQYUaeH1hrwhStrM
lAc0cDTmZacYHRqLJHXCY+VcKX7Bh9IJ5XmaGiCTJjis8RWgJ0YH3f7CBR2a2hSlyRB3D5Y/R69f
L1+syMOm8ViVPBVaafbTp5XEWmQEGT0Y3Q/B0/4/Uqg5DxgHm9KzG9HckSEdNWtQzJn/MSqloUGv
gqaLLGoBW/BtdJ1qBic3cjxRbhwguNvnRWQY1EcZFqYzN5FunCC3qHQlnRPR9Icv26M/RfqFyZ60
hGmzMmhnqkLztwUlxkMCUUBHKUAmJMCLBA1jSRu7MWcLp6SaHUlV1ZW+ei465Bh94zlWJw9myJgt
I532nQisYTS7OTWonTedLulFlZhoDENGvJxJ1PHo7B83vG3xe++6VGuEKBGYFe3Qek+qmv+IuDbB
jhbxcXNBYBo9ctJCVLala0fjJSYvA6nTIFDMhJ+GGwXkAsKnR4z37hTv+F4TiYdpm3ybcX8qCnM6
M6QGSYQLlWo7wSmX+l/GxMitcq/oy1HpnzYVesNdpr9KLKgjZvHhw3nxVRhO0KimiSinKg/3heIy
B5m0EJ7MnpHaglB3SW/z3L1mTShh9Oh/9peNfMX3bzJdc/Z8vAXgtrRGNaeCqIq5yApZnpiTA1bx
jKJ3LwXHKcLMizYDj4ewfoo4NSG1zZ7AH1SML9GwZA2IEQAKgPREyJ3QgyYhohHOrDpDVNXtTa8M
6VvOBCRrV6wjqgIgTP6BTsBj8WJg3yyKRNzKu7SLyQq8b0w3jl7IOUB0FJH63Ka4IbDiSu8dozf5
z4PPL96WnIIcPrQbyf4nCEMnonJU05ySoflp+lwMkAtEfX8FVsO+MOeng4+Ou4YO+9FnlhFxMFHv
ICyGduwIxYCg3h+5Uc3+7oaj1Z9W7KCGRHWendBlv2xOm3LWXUn/H59HmgPHSIlfghH4MP7vSROz
Y+CkUszol9H3oIBCzF2Juc8LEZ+9Jy0Po2XC8wgR/xYZ+g8J3gGtelo9LlqCohWPkRt1FPbviNSx
CDv7MkHSba+l71WXFD17MT0YxCQli5z+x/D/dkt3NdiBHy8ozMpE5ci+kZ7gEbfK6ZnotC9J+TDg
0RnhdIye4czhILDjUNUHl6EjJS86bjTYwAvjUf+nOIyQKFmx4DQevBK+LzbhlYAEoIXikJQwVuLu
biCpyYXGEBmZ26WbrfFPgomQrr/OZd5pppDusbBH/xF2ZsuNYlu7fSIi6JtbevW9ZOuGkGQbhBBq
QAL09Gcs74uT5d+RGVV7V2aWy0awWGs23xwfLT60jmjbuDxy1Uww7HhagAWHp/5lVE40ClAGfKpT
LL45d5ZwZv34evQr3voOuwSmVVE4pLDFKe1CirPebCC6L+4CcFMq0+INEe1flTtPeZ2XMx8pU/OE
mT1Q8RkNBosX9zQ+oeig3syPvvNoRQwjdjaVvYElTy5hEwwB5h9awxOa4T6duCQ6zUWqzRVRxrzN
UM8GDliXelhBtQOX9Z5NGDiCVeiEt75I3+r4tHz2rzGSe2Ncb16UXisa6tZAZRCL+lc5BdqKNvMY
Se6ZO3zeVV/aobI96wDr9+KBl4qvE20oegE0gnfOAPLniJk/ZwBW800T3jrEkkBWKWUwqgTMW+PR
2FEdAmjA0kuUrhwq2Sov0HmtgCLZpbuyJ3tYN6yE42cZv8ZnxtfQvTojwTWTxhXFXQXfDDYfPxxx
4kzk+A7rlwJ/lLKpixgRuhNIJ+yT2NVQhzBAOlUH/dRreuRqsxtKuwfFGY0uytFzEI/ehsVOPwBv
2ZXrtq/T7yYRAwjABBuSmuWDDZI9VjvQ2GC7fXwpB2lRfZmw2vljUwSbrEdRkbx9Xb6SrbUgs4OV
vbVuaKQNsGEJ1s0XBNAeaARkjCKOTrYsBcNNVvaWv+hBdHP0eT15jnxndqFbrJCzPPqXQGS6Mo26
jN0snee9U+gQ/FpLIFQclE7cICwSJXV1Tn11TiOQqlcypwC2gZo1IkKkiS5oglLtS1NsVvAdouC1
ymbyBg7ypF7hmF2v8pm6yYnpxNcXn9+RpohvcBmZUqHjl/xtz6UPQtOLmGZ2s09+6UzLT6GsQXgy
ZLKCFoMo6Ym2pDRA1y0O6kXLwpZnIu6VZ06sz6lshz75NOo+rVe/iRtmTLh/zoJtZmehP5IZyaCw
T3l0jIcSXhEpO+PrjXo56d6CfEQUREX+wBaPGRXHQIfhBJ2crY5cimOPigjJBS0u5mPJTWVOZVH8
EQUkpSesgByWBu8h19VQJmIfoxAqkk3UYzMUYuyLpEkv4G1AYQNnkHBYCInVk4OEqRk2KKGXMmec
QbNy2vJgxGFjzow3i2KzwukrkyCS4+AWteO913hDRc/kTM6ivIvMRVreyGg4MvkVcc7g9Y60iOPT
YvPQDsjODmIu5sqscztUuBewmziScXwZv3onWHkthXcglselGdthhrXN6UAwF+cICIV0gEogwVUO
tjwlShcZvcmzy8gpRDmE0vv/boE46Ns3ojq63DnSzdPyfzpFeZCRwFi0/KVhtbdq/wN3dbgn799y
DANnCoBtOWZYrhAzfTY4LG8o/fbpMNOdaHjzRG6WbnCdDGECDuC6omZN4mSCx1K/pAX6nbR0GyLi
00LdINsoZgTznxAlZuibwFBv+R9hshBAfX/ReaHuifuvZA2nqHHCglbhyW/xcpG8exMozShRvGMT
XuCRZDFfpqmhTKC11fG2ony7gNm+5TuiQyaz4LvfR/r+eQ2FRFnfix8Ie3Om7r9lVtt6dJmYorxb
bjvatjoE9Hr0WqHPwL0GaVWYDzR6uhqNetS9AauwCUQTL+EmoHb5LgNQhzLn2Qrm/HeOxsu4Eo1t
vI6aPQoW0g6BHafiPSnp3U6+PkSD/Oofw8ihYsLEBGkRnzp+nKg7n6k5F7PzhA+fz/KZCaNg8b8k
ouRiRYn6iX6t8EK/BRYyMDciW3pSvdYHwPTJTW8L8Wt9U5Vuyx/XI3vjYPKgcK+VJnimHqkYKRkf
+brFb2GE1pdZEISjfaP/P/+SnAy5gpxK6+z9uKOgtD/6RxiKSl8IcMuZhppTaIDP1KEviwLUbztC
CdynZjaS9yK1qEcy8bccdyST6OZZqU3P8MYBdfpehmZQJojDOIaSMbYB1PfFCZYN8e/ApeVI6lZ+
0iLgJ5wmItfkr5noKot/yuTehocxVwjQBuMuMVdCe5sIW0dg3NFdPoXCq4WJjYE+vDB2vyBjpiaD
4DUbIZ7mCBEq73KVIQ0zEXtoqzJA5YOw9obU5kVLnaxhdkUQ8NjQa0D8IPqTNEoiIamljY76JRl3
CJNVFtyNZsBK3ILrTKhPRBpcTUyR186QU3Njks1K/OL4cPld6pHlxgwkMDLaN1lhp8MDHR/wECHp
KwFvjeo7mUoRn1E5sKxoETMBFiksRfGr4vv3QvMnFicjBN+1TnVo0kkaCNcwEmjSHqZ7zPAyvPnZ
WkxZMEeM8AUd0/DYy+Y0lOdCLV2P4YEOMpHXl2SmZd+h2jAR1yF+org4cYmgPZhDFv9/nz2jsq+t
cJSnxuCIvCgCjoWFHNRIXg6I+rzwiNX50OIGkMfHK5Q/T+RzDId4Vp/BHD+FP3rhfiYUt5jZ8ECC
hIBWvUvMOoFWKz5rgTwaV9lu2K5FJku7BIZ2Et96RwaIyqCIYXuRi4oaZ7nCTi8g9+kVFCQ7Sn5a
zxdbbU5fqdvw6nNeNdDtOzFR4Y5Z/QxJ4faGA0QdPUkds/jGUu2ofeQBM2CegfyFxcWyQtZE3f/F
f1GzzHSx9YligjSFvTm89mqGAMSq5B6RZZK8ombmAZBXmhRjuQLW+HGMHCXQxxKJ9beonerILbxN
6ZhHTOhVyB0xPmbhCasENnH/PuSlI9WyIwj/5MBCMIIHHza84vZo3Erht3MPhQJcpL9UEgHxO8wB
5LMSFRyTJVxEjX7pxL3CWYzPeV3lPAAZ1aP4GpR11DvQZqMvAu9JauvgzOKg7KFELI5zpn+08GPG
3uybY5x8/WSF3cFMmFAQVRBT1J7CdCnvsEWv/Rg7CwkBI74U/hmJkKhdFWRFmBK6JM24Z/ak4ZG2
khiWOofMHiBexD7MvwVnDAf4dLTMGJH8Vh7S/sfBhN50iBQkbqdCbuIsqTEQTFBiI3q3A15gMSXg
2991LaqgISk3pjjwQFmCuPwNqbuuhJ7nseEwpESu9M5rnRTDeUdX/HcrT+1XH09F1zTFNBVFkX94
1yrWM62TVNVXA9w5RnS33C7YTiZMwoOMTKZzNwKM8vSYMIyC/tVbfF1QsHkcm3+/DvUXj2NLkRXb
1hTbUmVZeOz+4SdamsbDrotXt6JfKOoCT39Cn6wXaaONi5LxnVkqIaCL43/YzzriA/7wVbcUxZFN
7NNNzdZ//uCHfHraGT/YcH0MI7ZdQCZASLS23Dc4H/y1XAL1Cc5e6zI7ye/DkFpzCOOhv4UYQcmZ
HPRtEnLL/M/WjT6JH6wg6okm1AgZse6i2vAOQpJ7YEgaL46vCvhd5l/X13UbEJhwhjJeEbDaksCg
bPFAQct00qCJiVkKMs0WjACaChJOdz1YMyRFm/lf/vLCw/3nfVBVR1Z0VXEU7sR/H0D6VFPjqSqn
lVRQjrcqWgno85gNaV1gQw2q6TOwxVcWwi+gP4wZVHPDiMwm2ajCHPgByjwoT3Pz8g97ZfsX111L
1VXLsBVFN1ij/72yl9VVdmlZ0lR7eE8nalUGaQcZRHdkmtz9Q9JhE6aDI2VTm6WSV4vJDepsCocS
T4lxdFpcqp8+5q9kwqgDH0SrYlB8JP3E3Luuj5Bk5FApgDwV394u1EYqwPwJI4KWV7IMlZm0Zlxz
9Zo/754D/s3rrEjFIi64zg7ZBAbxitHPuh5Csa2oWwBfdY+IV+/wySJIh0AQYWU16KwZobq6p3QA
prOYd5i3/P010n9bzapp2rLjaIpmyeJ1/+M16irJuqSaRvw2gIaBdHQxYDvaSu5ecenjgsNza/Bm
vR7DtnsmtF0xP7vbED8BsegFxyU8vy0YpmnrQXXysRJlUXp2IGcT4+P0r83H+MU522LN2aZi6baq
KT8uV9W1ItO6KxR1AByM88A2WV9r30jC58oEoiYPXop/rPFO1ZBwgvBEbG8OkjOP3z/vm8THQkmi
J1NA28AMZc+3yapAerjXjyp1X4dHGWG0nDEwHdMW0m7+o3MlDfCui0UrX2yCeHpSMGg6z5rUU9mE
lhsCGtBxp8Q/t82CSn1/nPrqK26sQVb3zsro2lNpuR+Up9cxq1nFFwcRuqtJ/RdPHa/fG1Gd4t6t
uMq84917wcbkz2GBoMvGsStwWH4nr4NqBWU3pX/tawiYwcIXMwsKeTstoHNcDibarmL2+ORb4Iqg
PXFlsO3hrX+yfRt3AQJZJM9MyuIAffQkxbujlqGCTOv6GFyoM0CkkfqN43Xm+A6iGlh6G+lJfH/t
2yws8PygbEGtgbGYLGzgSNteYXndEzBB3+HQvHwkxrytwvQR1E+/KH1HHj3NQa4uj9n8dd9bt/DU
eCd8CxlnsJvIIJtj9ITLvLv6yTO+FOAR70BbmoebFuGxV+zah9/R8ZChmVD5f/jNpMoCB1WN50Lj
Pz48WKY6whz+5V4ZZJvbFGDdNTjT+4AUyvwzRCZqtWUgPeNs6zTxQwvSdHo+ZCeORjQvZ5CYtEAd
j5TN3NgThc5DBcZwyIR+0zvR/GDV0NhoXWIQXOfA3gKPEq0TQKXHA/g4kyEQ7BJAkdKq/qrot0Gd
WWqjIofdn+1B9R+3Z9mTJRe4ZNV4IN4ew8eymYhJlx1fsGtxv0Pfjs984zXLalqpXnvzJLTUQKqM
6Q23gsxLMT/ERAXaHeglXjzAx55SceuDxI6erdthC748Y5DLJBrEUZF76siVETrxIZGpx3URYuiW
fKnckq8LpUgHYGCgXEYENkXu5yYfJ98yc8m8d/TSXOkSEjo8WzRLJsZy+IUCeBK8NrLeh+0y+3hn
hlBhjJoTbWcOAMKSWcheofiML+nzAmjvy7+3XsqbgwTzC8pzC98cfmRBlaWkupL62pK5plM9MO//
2NU09bez6Y9tQvz7P3a15yORrqf89Vqt/dEI60ZLHMzEKMssnGNKvYmC4ft4XAarzl3Zmxix4ODv
+yqHzC829WxVuupYlqrKpvFjq9IL+5q1ZZmuGBOpeJpxi8kuLhuSS6E5+WoP1yHqEnXd7R475ZAw
dKnQ162g9R3d64GiRGzPM0zkEPaeTuyo6Rqgmwz1D+5nClKrG9Rh1yecQJHZo/PgwZmUvOZN2QBn
SwMqwb1kC/kG+hoyX1XMhWFzICqRDhHu7njzqK4iHiiEz8kdJAb5eQvMDhtAYcbbgkF1tTDDyuRN
gzyBupxSCmRdTMZYM+SgsNJx/5B6l2vQXfqXW9ScZtfLUOa1WeJujaMomfANtWI7vdvBbeJ86kTm
9bgFufN4ux1ATPdTmvk+i393G6Zswp+gxz+tXR50e1y5I6bKTmBE/cRymeIYVp3LGme06/jVhvCa
e92OYZ4pLT8JOCgxzgcCd7oiBW6h2LWN0d6thaUYVU5AJ1BIIYP2mKldPINuyIwNE5766ILk9jlk
kjNyhpSRtnAWhCnEuhukivcC8wfeDDtkzHo/Xz7tQQzSBuycTI4As4ycjxJbclhNlotd+pGnM+Ic
kWBEyJF+juoDv2uSIGGDjHns+KjNcqEAwUl9cRnYY8SB2QylBiIk8d2FvfrznWZVuWKUKTpDRY86
tC/MNlGQ/MBRHEjfwgxOfrG7M9+ZstXBFBA7pquxcTT4yzKyuj3OHFHQC0+ftu/sJUQ7tpf1xJAl
5sz0ea7DfCmTp/HGojhAkkNk9vpGPTIMmomDjpX3fL/BxcE9QveQ2ML8EJaqw/qgR/KabM3v9pB0
J1jYoWzL+wmN1T66g48OTBbAMMwUlDB/B6nitw9Gr2QO5bAl80StduYEHNgtOC2qnjnoxbei8CTa
jw41i1L38YSDVfmp4uTCzhHQJZY6NxnULRPHDNsUQT2mmVp598+6xF8RN1XvMgJFVwMbo6qNpUVF
DIrRZDnNF0eYCi+s5fQvUJ7jfEh9SpsmEXqytTGW360QF99Rrnkqu3twHhc+9p/o4CSaP6Mab4Ie
s8AbWLMfr7CZURdmdgxJ7BtXqC2Ru5iC0fycwjVmhy9yfKeRNGGe8xxcPmVAwRmoLkb0UGjWoRLe
CVjm8P9mD1xFBZEj9Z4rsKbvjwNekkygDWH0ZFWoduGTmeK3O1FpM5Rp84OvYfghBRo0x6Igl7wT
A2VejVlYMqxpYM9OccK8YyxhGKOuLmzoXT/Te/hoWGPsnON6f40Nx09n9vo02tOUQdi3LeH/U0l6
h3ZYKkFhuxbIxtsngF0MHRjpTobcgw3mJbnvjHN8bKc5VU2aQXKQX/2C7iBOApBjMC0lOLmNcFC7
buiQzJQ5Dibpp9mHs8x/Aq8lzDHggkxtbfVePkGwt3oOcarrmQ//tX/5Zw9mhtesUPvtJcYoQQU5
3mMl1Ot3DrBRTVCZk0dAGzwxl3rxjS1BCBgf8wNa2mVUjUD0oJ14B2SpwNiov25JfFw2+8vCfpOS
KeG2tW0UX9rKrj20VvpEnV5foytUyC9jnn1xo4FLQaZZX0ICjoZ+MTBYX5sBGkJEOiGVZ/5OJavV
JwCD+1rDH/hEvBCuqteYsEhXKSDc32qHkpexfzbbizY/AV/XRo4cdPCjJXBvDlGlcUNGFzdNcKG1
D7nv4/5OqKevGZajZ9/nB94BdJymDSQz/b3gAF2zfexN3cUrizd7f/7U9jiY4GtHbVvpFZhCCZ74
7Dp5DfPwvrl8HlfYhjw3wqIL2kpQ8KhwdCfPMBjiQQeKyfdpXgojPIUG0hhBN4EpakTg7nMUZgdV
KCJVT/GxMhH+IBq+H4hbOa4CZWMPOw50VBwfiP2QxK4tNjdeZQtkVMbJxHhrNcLBuKeS2LKYRsYM
H4R0QjX+s1sUI3pFG3sJmLh3na1qD9TRK2CuN31yqJ0mcBoAsNCtoTo51JjI557IHkxKMCufrBVi
xjedPngEv/exILO60fLdQVYEKnVjg7dcBznoU48k2Ut8U/cpOPUYqYxVAca8AuC99Ou96NXl8Kly
TwSS/g1vF4hiG/pxXAM/6w4UKd9XDFYISzliboE/7z6qEM5Vhe7tm4VZQ+i4fMh7yvQG88b0rsp1
5xf9094Grgn9d8Cc24r1tLyPkHQETQidSw2J3+ewmtRDs2BqPzQHANrrdRcbH6ifqFZTiDQJqtKP
x0R/A0ssAbybqj0GAAP5Ld/wlipD4EeLfPzsazAp/Qaw082990/DdJjNXgzu7LXP6ioK3rkoEpll
j0pnPi8NF0pY1ZMFc8eCDYiLFFZXCwn4KbwOfACyuRmn7/fP6xYzmKm6eUGK7fyEIbC9vSmC565I
xWw2TOKcFJkkdXia0jyjxjhzvuxY399VhC6PQwvjdmZz2ksfKPF3pFxXfBEJpsPjEqAU7xH14UnZ
xlxiBUkDEUf/MWipy/ad7WMq9zBeWoHqILQlNGfNzkB2wH8oBZnzS0eZButLtGlgVVQ460qDs+2i
sG8/Na5Y8dicn+/pjsFOyKxTjjYjD+TE6+Iz5XA9QtR/XWW0oCig7vIeoiI11N5FifPZuGfefnYQ
w3vhPntD+4hPLwMkdJ0M3ddyt5kJ9gyziwiyOqSDTErSrjz3znCLsKwkD6j9megooXpFdWlu1wTD
31P8XIdiRUwtUwEMSiS4lKtRFVs9Z+ZMr1SrVn8PQs3fCiEadSrFUhzbln9myy89k0r7UqurZsZk
KzqVxM2xYLyi+ab8QUP9a/JcslGrUyO4AgvDGN05tL0eKOLzZ+VuVVrfNL7dxzG6DjJf7zVT6+qB
V2tUDx0ZiVJCFgNSrpV7ag9g/CsCIkjBAtXhogxYyq7sD5PELaMvC6+AraX9oyLwaxnwj4+oOv+N
9JXkXF5PDR8Rxp1vzoh50VAJH2LrwOeNtRj8Pw1e0qk3JwJ2hU3j6vqPkqD6f++zJeu6bagK/1R1
80cprH1lx/ZeJemKoRlzAYjTbJak2jKTkZvrpc/Z8jwHOuZNRPYjMxkkiffQ4+zzWqL5AHhUctoS
4u7+/vhVUef6b4WOyzEdyjqGbqkULX/cGy2x0/xZsJmfI9IA8+62PjxwoAPTOnWx1xwTtKTRaal4
jCLwov3952v/+vk/s7Didktz+6iv1oY7GnXjieOGRunugUIk7sXdO4NJ7/0ZZHP77o/N0l09Vyca
Ld4/Hs93RfbnfTB12dFMVXOoWIvH90c2mOaV3d71zFg1TMkhsYL+E5x2byNE2SJacLUBBdt6Mwfr
6KkfU0pZGzidLtYKVrQxJ8N326XiurgsAN1HMwPGhjXM/5GyGopYqf+9StPSeEkdSzYtx1ZEPvnH
VWrp+VZq2rVYyTfCbAyc6LNXHPV0GBtfR02RewatisRFSPIKUKZw+jLaevYUEFzUUR9LeWCXUcOf
QZZHt2AvDKZP4cohWEEnp03vUvTQo45UCiyD4+u032Hu1Rk1HmHZ8mSKV3er/ZXS7Zbaizw+dsJP
zappN5Fp4FjueE+8zNkPN8DTaQd2vnXAAjPH62cIHxHDAWZUisq/Z0F5IP16ITfinBbEYlQdzgSz
bwmnJdeGJMvgBSvSiDP4zUMMRh1aVq9Jx/urfGq5byAZvbuX25hREr0Ljh2jcfIryNrw0QXVV45k
GW2VSIaewgBreGZyV1uwYRdKyC7dRtVbKUbEkLbiD2WgPWh2bULhb5IQm2BUOCnN4LwjKJhQVgW9
uGNW3GOYg9OOeY6X7FpdmFNalMJ6aW4rLZavEYm8JoVHTAKYSmKAtI042hCptFvkEDJSXdTH5DRT
phuQR4BkrnyKLQpeKHAKIe3xIC3fiBmDQ/aReOf1WURuDwyPXYb73gRvEghLFT6PfiUHThVk91jX
Bzy4VnVz+mytn5SBQ/zVjaXjUIIm1njJSgOzafqF7nGvnjblNF/BoRhzHNiwffwijGZ9Y5D45aqm
d5pTRtCsuChDyg/VCD+1K/MeHnkTad/xOga7gL3CxuYuj05SvwbiPUzSHdVnBnJppuKsI4+sy7ir
+xJVdDRsLMOUeRjfWh+TOCdJxz6I6uAaL0UWTBeYVKU4RKDWg/xV17kT4thXELq85mczelEynpdT
brg20hwfsNHqYkca8/eOm32ReRwd99yFeH9Jd0+Hw86bCZiy8M9SfDx6xqChO76k7nZbFbAGC58F
dRmx254/C3IaKbif+sIcqnz1sGNQNuQOMto2PZA/biP9JlrR1NYYcXO2ZzCaE2rvdyNUkz5LXCsj
KpTOCgo2EFLCtHooze31jb4C9kXbYl6ATqCVYbts7RrPH8Qt3DdKLNDCgEaTnsAvLL1m/9qVUgCn
A/MQmjilXwyIxxpf2B6t6P3egyvzUcQJOrWUSaX6ehqoeD3F+ZiqKT+ZuPeFVwYzyp2bWy6fOdU9
8oWa4uDqNNOXLVXkwrdILy5hY3mK7sKEUd0LZM0pLRnCVx1x2tHjh5yhimxLpLSjCuFTFrzmJHMm
NNUl5gNS6WtP3/5AJ4c7g0afacHhJa1tQzg8vEglKgGDvwfnZyDZoYFG3ydqejFdXQmwKPhq7Mmx
43rrkH4QTx+4eowBINc69xCHtD4LgcWSfrDr2BM+l9zDhANgagdvf5bvVYCkZBEPUeAk+CdlNOmG
j7V1u2rwYOm85+iY+Xw0bc2HF+hz3aVZy0g7UrU7oVzU4DHSBfjgFLCOx08ey5SBpnpO/FWk0fnu
ptfABBtbCSOpymHAszyh3bk+5sYaS51q8fdz0BLn7M+dXacTZdBmMTVD/xmjVHXZNZ3crS7M+rfh
S3GPEMhKDxHRKkPxBayH0d9j74JjJP4fMPqptG3vIaPCYx7MqJsz1yzPX8ymC/AjikZysyNoIIwz
6sSHfGzmJC83Ztcc4N3keKQoKc0bgb5+04S1LlaqN9/EUec6ImXCnOT+pU/Y/O9fFFcqto8FgGb5
rdyBmAPQ+PcboP3WKuTjW7atOxzB8o8bcHopeXnMTqcVQzGUwqqdiSgWY4gJ88df1uDMCZR4eiF4
36arzHFhLL70w/HDWBPwD5z5y8vOLKSr7QFRjEjP2zFIkpEl9Yq3v1+qIWKS//OsOIJVgmZbJ7L8
7yls1dc8V6WCCTFk65oTSZV3iukj4kIE2y40AWhYHrUhY2hjxNlE6E5H1ua+h/6dec1UgwnNXCVo
RYZFyLnGsHlJcO9jmbrJx/mImsLeZJan76/sJoxcOA9MabtBRZcB1RdDa1rv759I+61lpv//T2T/
iAK7rlFulV6dVtR8SkTiQ+w/XskAuw8jvsOBBiBCwL53zlTNIMwyLBQ8DLGNFfM2Ok86I3rUA5Re
8tx++ixRAnltytkvKrWld7P+ETX+EkyblqFYpmbKKi/Nd1LzRxxUPk8IDB6Fvhq9jfbhsufOp/Ph
cDgOvDiezWaPfwRe6nc7+OcjN1TL0TVRrTctsXr/+IFX8649zco68shRfxcIj4FIlWOoBMwuUji3
DlRpWlBfb0mUSlPbEV68cBZkPC2R4YADRNZIpevplVi/0BAeJxHdNG0gBa8B9H2GLmHdCIWAmDCm
AKRMHpzXlHKEhwuwyFuULxRwOhBikE2wT1Ivfb9ODOGQRQnxOjXLSEYDbMzPVAYDjfkK8O5KmB3D
dqPhRv3wUXJS/XdtGCfvzHVCS+EbK3udphOeLD1s7JBTLpQ5pnBPIqy7p/Tv4wqvuyoAl49nDk0Z
4Q9zRL0BYZammu8MjEsvW8g9TAPvASMzlLc+stZ/MFluMCoJ4Fp+u3xcFjc9pipO2R9oDC0nJJQq
1as6kD7B4Rvec9Z+grWk0vJub5OxcfLzwifgorvtcGZFzxyLZTNktLZ6RIDg8zFE+QCNFirEGQZb
dNCfwJSyAo0cHfr2kHv19jhB7InY4WK7yKPG2EVxeQ7iKWuHLgst5UhbY3Q4ky2XfDuPyq0dUx+A
vvhxnGogJr6yMxaGa6nfbnHV+LgxvP6P9+63eN6UZdFYdzRDM8V7+ceysqQkrTKnVVd0AiKGiIXt
u6S6WwfaBEuMcT5rUR+ooK5xbveiFmHwFi2CjDvGlJhjx+78vAyO0z5KTUrhVupdPYiP/1j+32nF
z9VvqrpiKLwZmmP8yF3Te9HpdXNWV9cnPTKG/7wK8RhDwsmw9bi1t1BoZM//6I/Z/zc35EXTLNsx
FNmwdOXHPmvIaXUyTpm6ojl1pfXTAUl73DySmhvsl5nEzmrGNKiOlk/vosCmYdkhXOuiuxHdVjZz
7HASMM4ATEQEtMRMS52Q1Oo4Q2lxzWg6cuEPBfEFbfMXoXHPJs0g5L0GlIeLzZWsoPOEm9Kpx5EP
InSIerSZnJlXYFwNRkOGoYZ/3GsMTWHRgXJeML/jmiIs7sR44F7j+uFLeYRwF26hTWL/5WBP+PKt
Zbr5x1JSfjuVTF23TEs2NF35uYdrZZ42D8NOVx1zTQx+2NH5FSDLpQjqXdhJmB+lgxVcIi36PMb3
XrJC0nAa3ylxgRWK0sFppH/gvxa1zHjcxtUX/EPmIOWV4it0v0C4fMlbvBGG12kR2n6OQvWrwLO0
+MKuxB6SUkDGUhcpVe6jj2UeqR6wjFqUVx9N70rxGX0bzy7lWoAWkh/5pv+iu3h9e4XAKn2dWn1s
YgkWdwhVHcb7k6jeACTuY43ICEp4Xqte3TPRiQmwb+KrUywGiGYiDB5IPFACAHKnY7Sk8QFBjoR3
kYQEjRCtP8zFiy3iGl0p2MEL36drDcYzppVUrPQafaODkLR6U/GjzH3+ZkAQK3f6/GgrMbrR3xGJ
YgbDaKGGw0pYYQz/gtjNdyQPRWwFAItaJLRKhWlRFIaoEsfYurBXYQaTUPjNP9+TK5skywnXlEkZ
m+SUMCt6LTC7J36tj4n1fgr50tXR27HxoGjA/OZwFTrUKdfAxIi2/AKj1XqSx2J0MVAPTP/45MR2
ZbIWZKdkqn1AfuGZ73SaUA/lmso20mq/6nzCyPpdm3DscGxphUd0dT/DqDD76LI8rpARCwu6NaVi
a9hHe0Dfz3JlTzqsG0reYvc0ljBoxkWENOYOtehKOuHd2eWHJKd2lKMBlccS/qi0YhVmG6hIVAxD
Nns5VheEbfiGQmGk+qmGR9CR/3gD/m+FjZqIZtoqqh/H0O0fEWR2vSrXxnioq7U8WwsF3cUdLZfz
s9fhYosPr9ygttPGhTulOr0MxtVy5fUX8bqykEzdrv/YNNXfevv//3KM78rbH3v7I7d1pTk16spn
Hm0UkvJ7k2U16iVT1ufn0OMOtytt5cWzj/Xf74Tym2Drzx/9I5xL9XN1PeZJBv1SPJ4EzvHkRRl2
km+IPB8S4hBSu7wV1oqMftLHQsar/Ot5iO3556nh6JaiqcRqbOA/SnuZJUvlEwngiuYLi57aaw0j
+OnTtaOwdw7C+YFOHXYZw+E7ffKn+/6+CS4TKLTxx7+Okl82R5s6p2UZDtmFKv84aBPrpORteipW
Lyb8LV+WJyrmziCP4aujR+LiKOxhtYLDGAUa75YyqfS6xKgkkBqRib5myVLv3moKSLVLd+UB7IAW
ZhrhQrEzof5/WsH1K+Et7DtfTRacKh+bVmwmbfwsjPBG7AWAynswLoVDNS21lX4MqmNwJYOmGk47
pU572cO3M4ZU6VY8wrz3ek/ZRZg3z32UH7CHNufpZfJwH4X/oHF9dD+O0L7mf187v+VhZKAWRVCb
iETXfxRCTzax9VkzXqu30l+PRqPtc0rs4VK3H8yZzHi6B2j4sr9SvEMXBjtgxhf3AWPjKw+K0T8W
8rc+9McSQnWo6CRZBgKZb6nfH++Q9Dpm15eUyCvNHXAplYs+1F22m5YX+hOLysynRh00LqfJGGBc
LAHNYSRu/yX5MSPMPDpy4b/foF9Ctv9c0o9MQH3mr7I618XKgij4CDIsWAotbp8UjELntkPl8vef
p/3WvqDSa2kkHpR8uQ3/DRKrVLkoZ6U8r/CvZAvn8CMJYROdgudB8cmsALguDstT37LiB9WnxW3H
0CdjtyNDwSrOS3bordLwtkgpFFBzDO/YgI3EdOll3IxVEyNC7dDB9KkipEdBFV36T/jYLe1wyDv2
snpv3hX8XMlRgytAC96KM918aYwDnzNXwENNTNM70/tbZkcAGud+mpIjZW+YjiEXUtx6iZvzzNgg
A7BwK53bONh9OGGNMMQJK06yuGDyNPF1vwnTyCawPAUYXBKQYCCRr6W1MuOkT4fKvN1DR84X9jvK
N3mqLtv+s3NvPv7tIrKrB8dPa8tLOcfumk7lupniE/jsF+uOXMM+YGWwLte0/uKm9rIB1UWzCu4E
BpQZCSqHOHgFJRqIZ1+ZW6N7YOCsHUvBLUIeWYo4khNeIHkc0vtPsnnZO6MAGCibTGVk84HT8nKJ
PQwKkXZxX+SLemOMTfK4+NRDLWhys6ghD4/wYACcnZm9IB8ZqgOEK+wKxVaPjd0T6+aIaOJg4pPR
HWj/GTil2G/0hZFXXFZ3fGaenPHIQm3O3MF9hgZm/DoIRngPj43ZzXbbkbA4yebaGgMTgAQtc57A
++BnYXZ3pRCWDbIZXGQjpDhc8Uw+AIfTXHoRJuSehr0qtf75if72uyAyJ9GZgVyGNiVA+ccNvQEG
OyrODA/J1DO0Cs9aIAiAtEpoxIQjKytbJXMVUud5xIRPAlX35FnvNWgLHVLF63CnB6r7NlLAtxec
XDp+ykLEHgoqw+jvr8934+a/WwiCZZJ2w6G9oxEb/PftkRr1UZ9yTaRYij5Py8HD8p8HPrjMGC6f
sXzLn/FJD6UnUzekYLZ/Yor29UFPG40jhYx0/XwTiJ0RGfPghe/t4GT4R9O3EPAkuX/GVugIVvs+
gFVMaAgEUO9jIIXvkuuMWk892PceplMSNMGWyr9wCWyIiig2tz5t0lT1rRl0cXaT+Hx4UQ9Cbbuy
eiTKV/8ZvlHUT9cX5vkLgZzYoKCJ/36HftlkKWWpyKUdci3Tdn5EC3Um1Ze8VbXV4A3FJ30hNM6M
g1tuuAUGhlxooq8mLzfx55HpT4Ph8I5AYfei4AbbCFHGavavbf+XChuXxPnj6A7psfOzz5Ulx6yS
jnq6UmCJKUNKoiERhFfHtC8IKZkfDdnamJcjtt4S0CpvDiIJOLi3gHmdgE76JSBz/n+EndmSqtq2
rp+ICKQQvKUG6yJN0xvC1BQBUWqQpz8f82qfuXasHTFjRo7MMUyFTu+t/e0v8Ic+vczRH6Ww4wsT
C7oMeuyM0IZm3jAZgpv2sSf0ECp5PtwXbtq2gWvSmLKDXGQ+5iz+oL5OYA+/5t+FmzvALzLhDQEA
pflav10EjL5yIoTMFkn9St3nb/onhxYB5Y9rpBkNbvDeCyba1/uMoa89uXKHwXvmRLzagJQcqE9r
GrAjYksLtcPoUD+B+Rx4t5ibxW75rZnvoOMIntJ3RThzg8MU1tiglnNIUr64h9jSztVd6AGPFtYL
S+xw0ZqsMIKkIJwgxKTr6SDoacj5GHesgHcnod2b0DyuNZwcMbImK1r6bXaIbmMDJY6ZmlittPeQ
xLQN/rjOz2fTOdBKGAHRmxHZw7f3L5gUOwzAKfgtYas7nbWY8MnoykAkmu9hGZONgSU6rY6IVLfa
YIHoDGZt4v9vlqv3ptrn7le4+CbyKIBNaU2/bh1hI8QiEliPBR4kVYYUIERvp8TwRXM5B57fMQmO
+hW+5hdsECND/IADYmuxxeCq/GTlglO6AsddYkd4eGIePOIiuNviYXFlsNY7W0wa76HMy8KUhTYq
eDhIIdHC4S6AM4qxaPwbAXInbBLhcnAabB/pjAJ1MzZA0RE/W3NGOgXUS66lMzEm3gwLA/xBcH6F
f7mcmHCVmkVEHGpkliZaLoM+lw32Vzf1ZQ7DGynwNkIj9t+fZuk/a////9H5137XPKV+yBQh+sIK
JV+0dJacO4Qi7nOyV+Z9ZWq7RHdEH8+7GILHe8Kgczz94h+xZSYAq3Robf0D+/sP5pOG0Xb9f0D9
s/91T/6fj/e/OjX1GUrVc5AfX4yJdVx+Sl9iDvrZT/Cdgn6vBdPwVMJkvCQVpDFHF2218JXMY+ZR
zeZV4zwFNx08kkZaF/uP7r2qQ0OFsfY1PIzkyss0z32abypIXGCymt+/tyGNN/OTOjy3J4zoYt16
z1YR4KK0wK1AyfxPyFCLwbJT927dLDMa3M9RhOe/fKSksDtZZ+nICrpo25eHAlyXemCI3AnO5lO7
nxmfXZwuG2yH4VOT91EtFGykx9+iowjgtexJ5TG27SvrIa5ew1jw1JYMcwqBKD4H/GtYZDhoP1yV
bM/3mtpO0s2OIBUi5x821UVNcNrzi8kyp1I8MPjfi/TUFGP3YaF9zyRDwKlHD1KvbJ1358U4a2L3
LBgSiBhYKqfWvMeCWPFjSr23GW9FxgnTIErttmag6+nYgoJ/MgsmUYrxqWR12Hk+XcQJOgr7QK39
utp+pO3g6+9VswNxY1jc0037EjDFy6j0eYJBztOPmLniZhebEYk1qpMofxSoim6G+DE9eiLHZaBd
kyexRfLoKZ81Uiomyp/B5gpMJEPC5WZqQywsNyRtjoPNR0pTRoA64usPwb47Rlo/TQTEBBWdObr1
IZ6GiAl4Blybivhxv8hXRWU0X/FgQI7gSrX7dxbA7SutZjgnG+G7z39E1dFgRj+cd+LLk0UvBFG+
iqkkwV6YdK/gUocIY0CfOFUwEIP89ERBYQCEtqdevssVa4ukZEuvHFjzGQ7UD2N6e0OTgjhxBuvK
pUX4B0I5njs7PBFIt71SWUe8q8wOGeDVC+n5LZS2jGYD1sS2fDqqw8UMA6Wz8kNeYU0Hwz5tL41q
RHjs9Iy6jb538CdumqMifsUMEZgCxkYsmhUGW/OErJbQe6Dwe9frSeG2QDpCbgmEknCMFtDzLKGw
Cf18OB3xxVzgbw2W93LMnn28/MKtLmCDb4wsY5sJrZjayWtZEO6LJOcd9LjSCLunMH/OfnZphIom
iLaKZn84HAk1ICGSOE966YvqTmWj6Q7p6xdW6gArZMLQeaQ3F0iVYKpYYk8QjfeiJpVIH0wYDr+9
GH4PjMxsiTypXLxuMRzOi87RqAUghApbwI/ULKcCpun6d4xlG2ksnBOE0TJpQtMAXLktNcw29SNs
4PiAdlqwQY4/iyKyeA6U22M1O0IvZFaeo27okCjYGtXeahLIjyXcajGHH2j1DBhgXct0B56a+Flt
NxuIvHW9myGQYfzy2wC9QYElOoKch51yTcnKwZ8Bkp7NxFw7aji+VK7EtqosqOvfksVLKd/RL7kJ
ClJqef34kr77C5gemxw658dXHZnYOABYQ2ecFEaqmE+PQBKcP0GVH4R3MrvHeki1Pr/9evQnhje9
VKAqrOvB0ybETGI7n/oC5FAVsRGABHIoIh8sOcLVeHTiH0SPanPKLHGFi8JwhKSAqhxz+AU5ZIXx
3hSoIQfzWTv6iU/ZT9z8mzDdB/xVwgrbpRx5Lxxu/koyvZWf2RHKY8/hmDmgkHUBpXWM17UzaApw
g4Mitl7nkdRJXbJiDp/iD8qZhGgoreH9Ta/VQf3rUMuh8SLjBbe6VHUQKuh2cp7YcC64uhFsjlxy
E9WpCZm5M/MYjjNyVZEN6d/QAmoMvPlZBRgPrcToye0ye83KqNc5/aABcxZ/fdYfJ/6RV/GGGNnH
joDF0X/CpIONfcizED/b3cwdACx51T1+B/x42wH+YgWUOf0q+fos8jN4WbGBNMDdVBaKgExeGXFr
8/FydXa0MVA1LO3J4HcLheAGP/vhUpYBeOtbA5DEhrqsrYJlzuBt/cYoQejYbC0YqOIYFFTep1fC
vhm9h2sFE7wtUm2vgtWeB2Gx1KiHChMuQvU+aE8QXYcgucypL0MwhQNBYsUXlx2tuwVPVKC1JCdB
X6e3aiO/7A+m/YU1PpaPZT1xu2GDJK4THHZiZojyagy1yPaqG/mwlxOPCDHE/Wy48/cGkYGOmUwI
tgzSny24VwRtX5Lz7NjS8kI18EXoBL9o6nQ0NvAuFozipdN7w92Yvq1PAjXbkn5FcilTdrZRwvqA
QnGATsCl/7DF7jKc6pbPaJuI9nNLtm9zV3Y1Dq1niLIdog/S6HCQYS7Kg/wkm4DtBHlkFiiwE618
QDE9b0K6eSNsrfgiXEtoUUvonMyJ5FuzKJcw0EFgGwvClcBAG2swNrUMiwWJZFW2xIxa/NqqnP8G
epGWecTUVI9q6dTEb18exBDsyMG5VH597BXWGVrcp/Mc7DKzpz9EI35XpLVgcBeSi4eW8awFFTTC
eQOhkzLBZalh8jt2GlpqMnM9ANsXskVNQlROhjET5VhI7KAPycpNzQ3I4Dw+xAv9B6lpfJ4taS3D
n9BjHMt+9/LABXTczz93XsPlb8fk6raElvMEhvt48/yioiAsENLNdGqxT0RXGDAzdipW4N+Mp8sT
NW8Cpd6OiRPBqECda8leKdcvhHilKdOaxyaSMg2G6jy8Nlfhor/W0WRTlVY+2XbwpkdZQmdJ+BRk
1kf/ze91ZgghQo3mR72320b3pyRkjndAWiTpt4h+qSedNwJFSnxJufYciBW11LEsN4ns9M+5GnuP
YjH5KmIoazZraUZnIy1eOffW1yXY2RYKqAZvESV4N3ZXw3Vb6KC02CxTumCc9rAF9vrBxNflv5fV
0//k54xltSbKUETBRv9NAGieeie/Pu3kq9EYGcfHDjUdfD3ZpBzLmCwXJiqHxVBZ3WUKmQh5wOC8
bs2OIYuMJ9LjKmNB+VOuM3MGdlRdGVbukm+mP1taQM55WJTIr1BIAuERYuNO7sJjCTQFNjT0FsTX
cleD1xO+9doBLgSfX+gWYYgoPa7/j6n0P+Pcf0Mm//Oz/otl+n7pr3o2G2TiAtn9UEKDCDgy4ez+
snOdc2udTpzy89M48wldlPvm2t+pu93gPdY+d9n4ZwUvFoPJ5htczHq76hiDkmwoOSvaoQCcdv5/
jFtm/zn94eYoug4jZ4qecvYvXDZ7KOLr+dDgV38I1ZGZdEYeEc24CuJS5o8dMoSMH9oMi7kuGhE7
oU0Vf7g9QWtiR/71/KW1/VV3qdmcWHefdUXSO/Y+K9LqTY44sElMXwAGoB+4L7Pe4R+CRhDdwxww
cYFuB3J8vMPO2YYuRsButr6pxn3c4RiHUXdm5vHBSTw6SSqBiLcPqiqmyu2W6wL7HePP/wOq/l9G
UP9wzeF3c11k/Z9r9j/g8yz/YEPxYQKjY5bYbiYj0eNFyqSbmeAWxB77s/OMdGJuyWgj9xpnc6gS
EBatsfX1//sjpOj/ORCCtjxVRpmBChwn/QtoKp5ZmDy0OvqqchP4RlqWqhknJnxHeRIZMcQ+wLOS
x/zEeaLhYQSmQwkhH5LMIWKymwT5bJ3oLtUsFLn3ha0EmzNkEk9Hy/COq0ERGTHnLv0RmN3Elc5s
gEJiy8lxirQM1yWSmxGZEP/Bvkksk2DTqSjYpEBfJhmAmfAHZ6nfDvUWXrg0G8NY7ENBxuwTVfcF
8vFzcB6qPYFFyqpgM6RqPw+0FJeCYIbBHvo59U3GAyyg+bITeQExLJ9YOlKQ1EASWrMk692E+eQ/
bpDVx04BWqtg+lmm5fz9yzQyBwdpvh5UkfwE54fcDLdTfD4/tmrU8o3fCkcOH2h93aSeDkdTZyc1
2nGkVW01IK43PhJUg1bui1+koCmWIuyGlwcW365fuTUjkaLfKsR+p67QbPrQeoY/8fLFyXSQYpQQ
cCvf6Ti4zwsbDhjkwRL1tqFbmuwhKkMGCMMiUgyltiSyC/+UjX6g5E4KV1WWtRqIey2bT1YNpTSF
K4j2sWQ9pQH19HuhnnE/Yu8Hg6NqoUSiAIhrX5u402ETQey8vzDQ0H2S118uZToEH9T/2OsM4PsK
2dSxq2n0a9CPSkQc5DoqsVnndhjuHrjssZAQuaVzJAyK+flKThJlPuIl+NWp9V4ivOAsRriMZqtZ
iriWZbti2WGkwSRurXDK+s2yw09YQlHkh3Q2jSNQD5gOjFikngOUgBZmqB3jcRsZ5WC1zUqhI6E6
6nur3tVjlu+hPMPdyzb6WoDHd1q1FxR/hY8/CzG/SLX+Ae/bHUP6Kx4esLVpY2iGkV6YVBBxzrYw
Vlkn5AU6/HyyOjldsJUg4mqrve3yXhwwrYQ6RdULKswerRLC/MxtZT+cdbuFEO3g+rVo2JW2GlQF
gDAa6GON5PofobdWrukOp6OoBDMEkSohmOAzj+MZPEsirnEzCPSKu2t+tuQTkRRQmRix5UwkEcWl
RjRz8PiKeFihKbx9LNiAJDu7uTUYOkYX8SrPvqEnP+7QazoMXFUbIInqnTodGyOi18dSW5mtMWhI
8VjG0XG2g1FYXPXGZoX1u5aMiMmiguqs2BKhsKyOyCquambDrxYlSzzl8zoP0GNCNAkRqdXrWLGw
kUFQA+W3PI6MNJw6eZLvqT/7+0CZ42LODE5aeGOvO4zLmJQob6gdiOgFq7EGGX0mZgFL+296nQWd
jv+jW+AJg79JbG6Rg+FGxZM2eopYKXMWnDFAYYxquixH7nD7JURBU9NeSDOD1mGbUreLdneH3Tdr
DFG0ld6uXw4oCDNcvBNmDMzsWFmrrTemR1F0Fb6YnP77vsvcdva/7byarGHJpOIyIOv/AgXfj7SY
NJ/h+RX+KUwqg6mLr691Gw3cuJ0bvPF5mtiDifBYjkgJMLTdOuWVic9iJPyQDYTuF7ehSzESi1cF
gSD5gQad7BKLRSW6L6z2qxWxQDt9q5LYtv/cRUBFxgY8vMCqyoqHegv+gagcw/sr9Mj+YTHcaC7T
8XqCxEdYTkQ22HsYbvR/EoX1zkLf0Aj8Nn37xL+4hYf/ttr6R50u3hMbI49U22bToMvtnlT47xgT
s9fuFZDcN3rakZRWLu7F/kVR8iX+0hG42PcTK3vkhBivgkIv2XKXnXRmyRi/JifgNJnYEU4AuJMb
rLlLehF8iy8yXk040bJxZ7v6NgYZyY5wfRGODMhv4P/Ncd4E+vmB8GJiIOebrOnBNEQkJPQhrXxQ
4L+sGCM6cex9J/gj4F+GOnVZ88PgQa83u8k30hnw5eTqbnoHLq7ZpvwQHzQP3aByBgvhIFCYUIDj
7OpDtZpe8sM/dv+gcusO8jHht/B3bjigLnk80M/MEwz4RVfF65dsGRsyJyRWlmO0E64cbp/Le9fR
RKvEi1X27fN9LOwWqcmxPPR+5k3/YZsS82zD8Z9PUIdh9VB555lDY0IODClhbhsaPc02mwQu1ilx
3UQMyEwzCIPWP0Z+mwYwyt1knm1mdLYoaok9GHzI/ozFON/9yleJP7uVq2ahXHGGwGWZU9yU3iwG
nwdIJgcdZPan7cxqHu9hEa1wg6mXCGC8+wrHlfdtdnwDOpEx7HUHybgx/2Gzod8cFyEo6uOAezZD
URUwYEwm0eihMlOYGbBjQDonpJzhtD6QviaZAkdQbHNl6g1mOC93QCPAB4QptUEHlo7U3S3DUHx/
dKTWNNSpg3UQuRPRNxmJBr5uVrQnBs4L/1KWCQxhGiVqz3Ak+TZHaoUpxT4YiB8ey3/sVEmJXJYd
IyvqRkebv7FRzg+T0uKgT6HJHQHvVmkARCa/DOVSYrVAaPDTKSN3ilhIN8ESkZ7wZu/xjrWBEgpd
T3VRCRmZkm03GqrTqwh7cPY+X2LKWzNVObM0oTDwGUAnUEy8GI7D6uJQsGmjWaEvzcZQgpHFmJ+H
SOQGaE4MkujNfLpmt4c0Rmp3eRoDQDhUSH5Zt5qHL/opPWIyTekCpsO5CgDid0scoTUrpafcTU0F
G25aeUJgtMiaTRZCO9eJMdj1P58tQYCE6/Z2EzwYq9x4WGeHeJQPjeIn34qgygu4/4lbCkgespHC
eGFsh4cTPVdzFOvdRx9RThxQgJfxkWdza5bUvSKRkT6NwGWa4w8vn1qrOELcVq/cGO2aXdC2VPaH
dMXax4bmu52HOEVmJNm+LnpjMLP/XKfwSdavo77/RisBFAl5mIk72VoMlrq/J04YiMkxVKSDUC0e
D7YGnO9MvDHaBU4M4pf+F/YWrHCKxsePCn2apwS1VoZCwyAxvW4NXHQS6AFHAGMcp93cJ3NkGpCH
Fm6JpcZgJ1q9ODIoPUkEnOKswGwYDjDr96o61ZmF44wyf66agwv27nPsLRIciWgGaDZ5GEm3tPDc
xAkxNFF6gwHoI6F9HL88HURzM+ahA8Z0lYtxg/+GFfo54r4Id6uiNp0yvowuGUEIC2xHsl1zITD5
9vgpb87jh1UoXOF3Yii+mR5znP5Kj1ZLmox1CugwEmIkdzA9RIQ+PTAdF+SJX4INXA9Qn99UgqIW
MbYg7b7ZvjYS/korEuZ/mep8E+80eK81YnAf4V20jf/qt4WiJcH4dV4sR5Ak6Of/iJ8ggdjvM0Y3
77Pw2x9yHse325DAMWXvdFiCcuTyfOBSwnRbugOeT+pAkyGbTgyCyKZ+TxBebTW/iXukGDlw3ZH0
UWkjSwS4zzkH/lnYLG9eSbsmqg3pRnw9jOq5b3F+P8Ve2JpT9GLYn0vr528+lswwVE0WDXZU1dez
CuIKy+rxsSEdjzk0d5YxY+rEcO85KL7ib3kzZrMj1DwCYq9VHIG+p8RxSUF3rIkoeeDQT//ovffb
+prhsZ/tupX4Fd6nl89KurwOPBQ0S37Gr+lMKXhsCugGu+cPFmNhwANSFSN0IX3G02RKxgGJTEBZ
56FBjc6SQtbwQgtGPBdHZO8AHVE3kIRQnsKvgewuiKycoPLMICX7t9phKMYO2kEuftglC/hSaRZz
+YRaai/thAWG2ZFDwhRW1hP+zbpdEGPokLzAbJ6IaJ9rg7Acnu9AVo7HSASpV4YAV2II9sALJ75/
PialC1cMOtzYADqkTQRwVyxA7Z+JTMiVBkxMWsMo6ZZIYxS34WXIDTpA+u0cDNXkOhMOPorAEYmN
HxRjgNzsxFGgEv9qjc+0s/1pJ9BcRfYb4qNqDB04QsURsGWHbhiIHhgFu+I9X1Dl0mwZ3cMZ05ZI
RyJiilmprJrb6dfsBs/lp/0ZA6xaC1eYAEkZJvxe9gt1K7qPERuCx+jSxpHHqWzeexeMfnFkRtDl
FV7PbzNq4gCsjmMZd3/DYmOcDyecZXZgEIcH9mWcxgoH+5gPKxuYRjksWxubcwN37tZKvojTNe8N
4TW5+ba+xlcsLYFgloRM4HkZWaxvRvO440jnz67k2pHraWjMsfPrPx+cHHSqECjiBFTwFaW9Sa6E
cXptHgdMvpUzsmLqX3gycKoTC5Ow2SH9bXKbvqEiZyZZ3gV/G+JOOrUbDzoyVNPRlbUjzEcEeWcI
AVrN3LMtULUZxR4q8fFSYurreTyCY/3zsAMI2IoRgCPi+wqh38AyyoAigHGAfbmgjLXgIeJWbN55
cYb5vAiojmrzDTQTusG2iQlmMAnw8gI9s/djINFITE5XPMuERFt0JOYyNE88INCdURL4UCe4uvNq
x8SCRcX+bz3NI5JIY1lbS4zWPGxZjOUZT7DeegfnU3T87NrRSZVgWG5t8Y1Ed7c3oXmZubtlFz6f
Tze8KGY+waO/qYOey5g6gYDN7d1cni1AF2J2WV7+51skFlsIMmtrnZfzPYB+MLMevNAPjBsI62Ox
CBf81NjzhoVHsJFncZQbtYPFq8l5uN5OfhBY8hafPhRoQke89cxYHwRjDgxhnggOYPr0NpzX+Dnw
4iWxw5Ts3zOXHFYDHxIPdwMKmB171CNcAT67Brw1+ABqdxwfeIACdV07sL7ZBWix2E7IsMitkny2
OYmZVAg4CPBmvNLcb5uxZwhqqydlbfS0LkC63hSi8/vbGS/sjdbbZ8TrV/Zxxp9n/nyO1YG7BCIz
SdLBWut4G6OIM+NE/+Ekm1/CF0zeJPftpHLE1tYZgtD6PMFFVUBeMKW2P0Hk+fA22Ift1EYIa2tX
KhGyAysbzy37mLi6ycq1QwJjhfn9Yezn/G18QshG3I7hd6A7+FSqXJR75syso+SmREI//eMYkYOO
g3jkW25u55lxhCniE6eFGy8uK928M45sQyyRjnuq+o+/bk6kzs/T5Lbj9eIpCzy9ggQCPemeOJRD
MzZutUVy/C23vGAwARpV63hjdyNCKLYuuRFAaGXXo6GH1fIw8CS39j/0uMb4pLQW68C7Eboy/jsK
eLQSOmSliZfatJkGPKXMXdMC79nK6PIYYOKmdGDAeMFcjbKXndHBNtAks4JUeIz5VrV16mywXVwE
ikD2CuNU2b3TmTJ3KseP+GkR0m3VhwkUnSkbB26gREQ6MRlilMZjCwjLaf9+IkYPCk++1YndIz5D
DpD+kuJ+U1iiqjkGLCCq2DTfuGaNiPauQZWOY2bPvowBC9nr+26eWiPlTDL2oSnvO3O7vyxAmQ27
NAxjvXt5qxWmEFSQBhHe0KrMPVM1/BvGlTEzuH20TC58rsMoxgQaMU7H+1Hzm28SDM3MgDjJRshY
DYkJ0yE+3bis52M+e2nCH8JuWbPmHWUsYUR2f0LfqO6ju4QMkxSzG+O8xxcikIZsDfLsmc4j49Sp
wTC1xzPmeZ7Osfbh5GZusc2JCxuf5QkW4BE8KDhKACgWxjomzhGQVwwcALjXW92+M/NasqfVzh3y
kh1ITmLc94hYqgWigScr+74/ckwZZ+6rtyfuyQVeh2Mf7+CwoHUK8DKD5zZuJPPl21gvRwL+aGxW
zT/e/kjh75CmaJ8PrbFbi+zvMlsd9a/TkJFzJSvZ+EJGDxqsWZjDmTk5OwceYrI90cxtaRZSEhYi
HnpCzbDWeZ1DhMHiomwtmYtwFSLz47erorGlRYsefK5QOU18CSJu5ePqy3A5vmH0g8BvykfdVRuB
Rwfewy/6EVm1ahlxoZnRqCIYmBrNptxFndGKdsl86qjCYggNFFmUMxnkseeWeNuvkjeFItLTzwkP
OdT7mFoKj2s2RtFKVkA70mcF+1IrnXQB8eAb3ADbfCj33wI50ULo9NItVucj5JoElYKpFaWbFT1M
+moKgM/DyQgk0my4q2rjtyjsJ3ZKADnkhdciF1wl3tLKNCLaq2WbLyONCUiEiP8b74WcsC9xW3D0
UE8z40GlnO6F1JmEwUP3h+tkYiXYSVBq212Luw62v5lb0EJCI61HnllK+MdnJWbYcwDneYPuEhml
+c/ooihOyKGGcndi0RU9IbZlLiWdpl9Etz0Bq8CFRISh8NHMZNhIoQ37pEg9LpAc7YjgxIAw113e
Qlb9YhxBdzebralrS52mK18p0TIDlhhWekqWbQp3Rrlp0kLEkGC2r9Vd+V5LaTDRflvcHyZumZ5f
QNSZO0voM//wx4ioj4EGXo07Db9h56DDmIUBITPv1x0Qodf9XN2J4vLED16VF8uB0luvxpaJH+Rg
yHfS4BYxTSEWCsHwC30pYnti/o7tFT7Lqlupq3C6iSEWEGpBSsTMAemG/yTzfH1csG0ksbI0MzMB
Pg9dJscBxHXB6vWg2uJMJmPjN3U/dLPhzzM8tBFR8cWlFMwPIVp4vuQLVQuEwfKL3vxIziwPYsie
4ON05NlSa1YR57IWJFqQppsCZ7bUVqfLZ70vIyaYYO8+HHkdQnzscUGwgodLHXvQcELSeRsr0jai
bqOSk781xQvZtotF2FglIcLioiGkRw+03GKo8GQMlThS7kzbddqtBQocyiHojxiEv5Z95Spfb+27
wFscX3iYAarFv4t7O8e8BXv+Zq4/Aq2eJ50zRIvn1MUYJTyk/fIhWqPjBqclJFUUMFsZir0ONUz1
J9V3Q1ZEvvtgNNptetVXXyecgmUaUMxgSFITjkltpueJ8COBEOABbCrpyDX7tGu+foTOjNDw1E75
7NBLVUunTQUxjxaC9AuFDGR+qjOBmb+fq3hwNfTn/TLrmVKYg+orNNP1Pvn8zYhWjxYijIOYePfe
k7EXFGFV+6wKNbdeAqyhQ9iNvyaLA2Q8Xe+jtZYQGBQB76Yn4/AfX5E2NcNHMCndITW5QOOPhoXC
ZODzx8eKep9rMMCXgq0KJNw5s9+E69rBQgRwNlvRmgyL/s1u9bzikJr85d1qqm1ayDkJcH4jwaBr
5g+CqaNzGmPBmBpi781ouhLZrtfcCbocBQ6eZtaEwWGG9rTjp9Wq3lNcfHrjjR9aYZfieNtm36o+
evplWKqKC+W5UgU8Si0MBl6AcQ+k+Zg4InyV8L3kbOlNvAC7Aftm7x2NaxqO3AdtBqRAFYk5vQwZ
k5RbeFDycU/MsFp63MLrzgKiScZLayhzyBbPCr1hjxXxb//+fuXfbh08jjoleu+8+nX+MQUQcJNX
BAPQoVfjKLpO+I6GXzS+oGRqK8DpwEfoBLjYOLgxukiQoPRg79SFU/e1IVTSxR7tO+9NEc9AHkGm
rMhIE0cmb5DDd8s3ityIZeg5nB9NZorRCuOO4hbLVgM1iqf5hwMBQ8HHfLIcjkSd4DWNQhL6E/ah
DHNG3Iq3oQD0HJm3QAAzRvHQFragS59JZ2GTjQdGSKJD8lOvBVgsELc1xNXO56v5w/5g89ww0W8h
9xFwR3tGZSyYoaOQRnd8XrB+SXaQmKa48tihYqbXKHUwVImfJgov5vYz3WrWOczip83Jj4XMa1vv
hq9yK8RmtS/PKmcl0AgV3bZnQAgQUi5SKluB0aKpp6OBdsYf8VMGb02gozCfe25mudMRfzp1C8Fq
9AA3pD8AUK7XZ7zCHJrjL2ot9a99+N2ecY4kWgUTVQXCL+YlBQ8oYB5NJyf+X1WbvGksxx6uuJB1
U7gzgUo34Rq9eXXN4CWho2cYiASW8hVkG7RoSmPslhcJHLo1J8cZWlJhJTaBCKDKYc1VwkIFCPM1
h0EHQ2oI1Kkl1u5o9II16sSt8bEHjyL8THNz1cgoXEsz9PKHmdPVz8wJXQngxF5dzs4fNBQ4Gnm1
asTUZnQi2+FjJveusFrNjAj7mPq8GPPGElOZdp+rOMeuJvG3DoTXzV+lAy3tPfVU8SCfQ4eQM37T
ZxP56ha3RD6KBV3PBygbfafeR4JTrtjN0nuSpecXqj39ONI18rFNRVWjM8wJ4huUK/hmjxUXA+G3
8VMQkkNJw4dnuDmyBs0NwmAPejJgkwrjjoLlaIE0g5Nj2Q4uWzFaoDQWbkeB6htn2MFSghSj2db6
jWwVUpvxub4Xs21vdJdDbUcH5fQ+zEYJMIRHSHPcomtE8YPMW7I41vDD4b8UrgZ9Ayu8tKTrJLNH
1xZskghjrHBL+ER2JZsZBEPkZN0afVQfGVx6EbELFz/Kv1JihGnM6IVbD9NXTOpS6J4ThvQMBvCT
oX8ID4VgQJOEPif9fABZAiRRiOXTyq6eZle7TNlASzX8amBewLOgqMFqCoYqZ1U2uibxzYZs4i2z
AOmUX2DuxJjxD3ZPiBG2O/wFtGng4U9LSh3eqoxVJtAH9XEyvtWmQ9A7wyv54WogEppBJ2uzy82r
5fAb/uj+DN0AVhNm+0ewK2TeIPHQABuIOg7SpXHjbeYCosL/pyLXARSgHB4+ml0krox8YPlRyAsw
JYr+wcIulBogpnWZzHX07KqpbCQ8LFb4p5ZA0UxyJuasX8RkgSu+2jotIZn5QkYoChuReEwdO3xc
UO1H54LTyyrq0HH8IBdLAZx/hMNmBH/KmLkBR5MaTesI+lZ5Yr141jYgI1heidQRBjgqcIjGWM5c
X8xA78pd5rM9rKHyNaBSIYBsEIcrRdiI6TdqQP4oZyTqELsWrlmKqeTKPJQVRqfzYmC3NQfSZhnF
SRY+Nvr9hVEoPErZZQw2xY9Vdj+XAucP2NlPL9e9mt8MjxIKaerV8l9dbHPpmDGboLAGVnecgt1R
99ekVXYWE4GFsiPUFRB8O9k0HhsjKeqp3yBxwcynUHGEU5cf50uwpqN1+Y5mm+1eHEl+qQqHwQ6Z
ojZWS+Wg+gP82CeWJd6E56FzMocxdPcLzOhMtC9q3eoOR4RB4jjxOcqLoXOecHCecEQqjwEOoxEc
T67YaLKpVf5wZDWye4VrbUvUAT96ES7HCIjbk8MkxDspWcNRMcV7BoFhnY6vDg881wGgvXTigifm
JzwpaCu01x8ZAu3LRc7FnHkwv17IThOfnCO3IPORalxFAgeR9zvM3KQ6tWCaRbSM2kvS78meePQ4
tvpiGgxg8Sn2pBWDT2Y0ky3qTmR6Q+mVBPJhH/eal9Ki6EDSavcNpzW009f8AXjNOAMHLrbhD/P2
kf4++6xmKBEQrEkjkCreKzIOPg4aghjS36pcVOJSBILoYHtGGLT6bHLTOnjiHlMHZWG+I5chfZD5
0W16Zb8ZAmH5uuTM0MPlu/JmbmLcStjwpkoeZU2SF+wLhuOwQcOLBpVhXog+ooecSIRDcgsnSyYy
uWqHnQXlZlQXRC4Oj4+Bu/SP9XhWLx5IK5lB4EuYAppGHmF/nJi6FWK+wQP010NdgmjK+QsMP8Xo
2sg4XKHiDmvmeDwhXGZGOlYfBvQvCBAm7x+4OkyRS2EJgb8MjRzJdzRP+D9taGG+FJPlIor+g3xi
wt6oMApaHF+6lI1xRqOKz1Zo6HHrM/9WKF1G9bWdFxaD4mvEqdVaJXxfTnk+SuNXsssXU9l5Y8zH
lJFw0R/l0sDygwbN9BRYWh4ZQwlMdQSEKPL5orfXdUkbZQ6VK8eWGtvigFWdGeO+OOPtuSGEeGqL
yNSBY/5oVXL8KpjF9yZv6jO4XBvKfapDmXgloAJxwR9zEkVSaxjR61DnMXB74RC1bF4WKg9ptuAL
KnDai5ce8HrFc66jD5EdPmE3GzuPz1c3BO/sSlVJSdquISRdO0qh3kxKO2n2VPRKv5zwC5647rc4
RfpP2SaEhL8hwhQmGppQMU5Faiy2WGpqkFTSb4jIhEo3s1+j4sFXE2eKZgCzCcks/h9JZ7akKpaF
4SciQkUEbpkHQZzS4cbQkyYKKpPK8PT97ero7uqqrKOpsNl7rX/9w/H7i6LLZ/T6ygzeMmWGOMGm
Ag85Y4zHypNGyri1yB+sjjDts/qlpuS7Wfysf//QB0mQNXBzON8+3vf3+QowMMwRNiC5r5knuUQA
FIXdjoXiYIZ0b2KMQDtSh3HVgV5zqlkNuwQiihXaBN70hi3IzX1pq/vInmgWa+4NwRPgG4UzmqS3
DXlgBCW8sFH1SEahbHryNc91Y+nTuYrCwOKPfTDTvSNmwyKSsjIbwlYwX7/zO/LTt/NgeFC4Mqgb
KxBQpIpTLXy+rA4K78wZAKi1sGzEjJBJfP/zTUNttLhhsMLD7iqjePTwJkgpWP6Mhe8C32VS3cvB
K8kLd8oW/8JCHOFEcJddxNlds+TP3nVzxgGMCOnEkTOxnJzg1cqcPdefiStB4GaH4Je/bQDwoIru
2wFq72Qhjewx2cS3+KGjXF1TD45Ls1G3GoPtpvZusIEr4D5Or4QqQPlaHD27QvW62skoWNjQFo8/
DSbXK+5OUOgMrfJliYQLP6sd+SX8UnQUH684G7kD3jC9qDddnWnkY1XlDvKNpyjbJhtFdh89TnDx
HQ5mOy+n0dDDh07lWG9ELQOHXru7HU4xtflVNzpLAJcfUC0g6X4Pv7krgjxzn5376ubV2Gkyq/lu
OoTNGL9rP8PJfFIAvVbqzaEmmBbbmQwfPDj9vjDQYvF9HPnj1JrDP/YM5pBFwEVhgMgIESj9uSrn
UyDWO90/cwh8sVzqX1PftvsM284eCn0JNJ07XWneMnP6i1bn0/JwUCC502aRf70HFqXtL+pTaeqW
SJ1U+wbCkXq99MsYcYBTz8d6rmA/5an3ATSlUIEXAyBJjglJPLPg/U6+GGz3TOGs9g2Ytpg8VyMG
SiT/eD2/bWw3+QWz/wGDpIwwMBP6z2Ng5IKoG9WQhhUS9ouPCPv/MYXfLHidrHpYpdDXqm+kIIyl
HCtQUB8ryWu/Hn/VIJAWARflBEotL/gUo/zSoulGdIiRUEZ1FU9Um2rpBSCYwTwcQ7Awea/CfS3y
4OZQUxGWCitziaWAScfq4A+AdeXAlOa+zLcrzVIAtCuXUtkuqOfwCcAvYHSA3OjjvOOT9ggJJJwZ
qlleTk72k7qp2zgYOMU1dyJNZotvMLiimH6SzRfIoKA0R5fpvHaf5EOB3QLg56QCooV5BZrzTDj7
9GUDZQ34PWOLN0/jn7T2RykqyaQ84XY0l/poyt6nxspkURGq9tl8Th4d04vqEKYw+oev1yILGts3
hl+s2SdNLcbfXlrMufL/nw/XnmrKQLj0F98fpadOOjmFZPTAjDBaofBjT6D9my1Gi0dYhjXGSKWt
raUlkrp5sde+2B1wTKLiwpbdR2dvf5w7AmAkqPj0TdfSudrnssnjN4Veur5P8evEmWlfephdMZxX
yJr+h9ytD0QBBcgHN9JCFP1TqtaI+KttKpKCMaXlMKaBq5f8sa/fR9kanCj1Xz+U83rKDNtT/8BZ
FZgpXDPeCtnl4GjU9IIMDjKcEY6IH1ZpATRKPqqNMXrOt0FBYIx3HcgT/SvQz/XpEWc1Os+q+PWY
a3/M37GRfUaNYuG/8oV1gZ2BxE4epMfGRX5pSky8cKcLMCsnOGqWqAAM+C2odo7pEFVticwFzgYr
e8yVa41Z5g4XYVzB6kZJYA4IGTk2OM2b7VOzOy+/zhIyxje/uBkxkjv8TfF8h+jHQ4KO7Xqjv4a0
wQMV0Ul/mBBQO7CaLfKGJbeRfc5GJsavsYMAQ5gdZO5IFV7DTEGLAn0iaUc0qWIoKGaOzRlGQUkz
PX85t4UeyyFH76wykCUBxBhf7x4gGAy0AOwjmkLGJw+6dtQNgxRob2iVmdP5VCsF7aElzzlu360z
oy3MW6ow47NFRtV8oLbQzzikj0Gqe+9h+O/kg/r1PvBa0YYADS3R0ZrfPZIxPHJteVHY0ua0kpL+
bWRbYtNgh6+/1/MX6wSv7D0ooATZFgv6KAa5n12xe5N2g7grj1KZYB+6XOhGkK++TicYXDhSMQiW
OVxdGU7B5/xcYSVrqkm5JUW0NH5zIqSAKS78+kxQgJje38Q4PyaRZXU7Not+IwU34/eF+Sack9Of
6j2Xw07n0h4mXy+9aoo54tkbrOdrdd9WqYe52ym/vB57nrgiC1XZF42dElVpUCnJE0qy7NeT80OJ
Wkg1vAXpC2xQk47H7vImBkKJ8mgyDmV4SEpSjtjTkhd2GsVZmWxP7JVZIrrDdjnI+HdYk4L6AzxI
iV5IbTGAm5yf0ZtHTBP8qoVOxkAatNLf+BEpd8Vos383+TyB7qwuO8herV/3kMYxdFydOhe7IV42
lbzpayXetcn+lbAax+xC4e0TPwET39C1n+wUn+9BVqLRN8pzW+PGtvzyxYRH4Nteixlzum4JqH1X
4rTbfIrBeJUzM5tFBTDG+30zs2ad1W4Dta0iaxCEuwnTPBzwjyTPN7cH8KZT9kPWpZEiE+edCp4R
MkyvlVBVUXGbvILnhhe9mnXT+vxpfghNXLf/QU/z6tyd3Z3JZdh2x88G16O5HI1jrgt74SSpOJNI
BUveuy7kkKhf/tCvUO/R75d4PtCmZKiQqQy9lgyseZPZut0eitbUJL+kr4T7mGJjqRC5EuglYmuO
EQ6Sr9/gOoU1goKUBlMYPEbAo/Eu5hDl1OwYZt4cdUuNXHbOiNLhP9fd4QCdgcwqzMvhfE182tJC
c95fGx4ia3RUuUjFn4XXM6OcmTAaaRjrdYvft+jGYXbBqxn26YAiwJNrmA+uIFyCyoCSA0Tg3SPU
WSjOa24VGUVy2GSOMjUetA7EVhCyW3jygpHP6VixsQE4/0KykNenzu7+ESrvq8ntWC1UmKP2yRbk
GTBA64Tx4PULN3diC8Xv8E3kbHG/4f/in+qeRtK6E7nwTcrxpSlZi198S7F6qesTND0WhCzWSTKW
z2oN58nLy/O9POv8fUlR1/QBvicaHi6lVcGZkU4TxOmwMYoVww9048rAz6M3v1iVH0apBu8CpBef
6zwPWYHcGRykq/SGVoHMxQ/g4k4CrkqRB+YT55TdzQ+LVNIPb1hW7y9TjsVzKw8rTV6Pivkj3/Dg
qBQg6d9dm2PzBvE7I0ZTohj6Hu7FSleiGdHrqKSA0t79/M7inR3lRiI9BkwaP45nVDDeAQadTCv8
xg7paH974AECW+CF7/n3wIOcVttpDZvss9DhZb98Hu8635T1joey1pajKdB8sX5LYftlqvuNUiWu
eSyfo/0svSKm4L9pnjAaqj9Y47sdchJ3IlFJHnLSnfhUz0uKEJM/hncMsotBCr+oFiqK8wPTqhqV
wfP0k3YAcYyxYp6hnMv1zjkynheYrsWKCdMn/csAi26nQ9b9pPaz1ZAv8JBo81LeVuDpz26j8pI7
GoGc02oWkbmad0uJnw0V1iFQWj4go3YaKBCOtfm3hqJUnofT4V1WzFxk8PqfyeknA/4a3uDMSUtH
WuT/CtDLBg5dc/rJ2TceKt1Pta2el5f4O+gp5fDvUdOnk2BV79geyCjQEY08uHLxibiT9veWLSrM
3IkOvwNsrOUXUovjLd+wd7HBis2MW0rRO4IbBiHsI/09skWp4ESIBFqR8eqhrP13eqFoIWtBXC8N
ZJ3xant9YZbySdR6XbCgUjSCCz5cuvycfjSyBWc9SXCstjdG3x/2mlH+T2N8gjmLAmvgHd6PXIIp
1+tRu1K97hT3xgz/9HMqnKq1W6ZImsGU7IO2H8NnMX0MxqcDcz408AhCkJajN+eQ1bF3ownaMcy7
p6C/kZZZEnBXxBjnBmKk7DA2yIc6HHbP3uUvx+dRvvx3r2wQwz5PUNJXhM7VRJFGVXTLnCG8o1wa
GRWam9bX+gDlTosepftDknJfomiRPXy0Usw72YaxdLhiRW3IXjEETfSMqLhPbMdGg9jV051uLfJn
8+tj/Vxm/76ZwydV8LSZOEWKlHnPZGvWmpKNZwTIKLw5/8kSNIsNPSMjcQK0S7fdyYKN/SFzmnqf
AnAc9NbLBqGTC+YaWQABxCH7zru5GenYW+AToiYMgHfK8wLRIuSHpzBYMVGqQuqFkyodKNzcjzOb
Y72+bi1QaocwVIqDbD5VTeLfZPLAJQtWwt2sw88H/QSVLD6aVnckTcYZ+6irO7DDHUNPKFO0MEZl
TXAwo22l/p5ajfW1t8JY87XULt/jODVhnp801jEqf3ccfdbVGHYugxTjXlny9sZDtf5A2IBfcgDP
5Q27eDtEQJ+rLADrWmAcgydpa3IVRiHFpTkjpZzGBUJy9ovZ2YcN1KrO8r75qxGLPqDmYUxKgquZ
zgkgCnBiBNzF1HaOsfkZdx31D4ytvJtQInDYhEV1fDskRqwomhiAYPwpkxiPZOYIemq4lQnL3qZN
1qNqjnaWy0eIVL/5LpGbhliL+b+zI5rn6bGsfKtGlrJ41o7SOTPV1GBGdAf4Eui8b9fnTt5MyMQp
rdGK8m2Gjyef0iZ0yvlg9tsqZkOMBKaaqj3x9fPt7343KhgDzF98fduLY9Ks+YyL8RKv+PIn3+S/
msNIa6IZ2uVxLLEK4piM+Z3/QHKj6aoJNZihdBfuzziZQjc5Yc2qbqiRddiHoO8ns4Fbw5zyOpY8
nQHUhHAs6IMfyFTTOF2QybGYs0CXE0ARQ5kxbo6lmUl30XNe3Qyz48TDzafkRObw8j/Nrm3W9Hcy
Jgw6CSDY+zS2ryXfnYwfpRgP78i9Fb0EdTAZuGjJrO3hEf5X4wpR8S2AldRf2JGHSThVg66E7Q2D
1p3qjtL64481qd10Yg6lk+cHbebmtCY50je3Rz/Tel9GBGhPgbT5L5EEjFAgO/EYmR97BN1O3edM
o8AShpD2BkG2DT5xlhYzgpcGT8+dAVxlDWf/sW+aeFqbM3wrxg71u4rIj3Ponf69C5M+5VZvS3YZ
KoepMWMHx0NJn3/EdN951vb75iMsUTtT3vIMsHk+8d/4L2lrRF+WOVlwlywFgmSEYLylQPlY9NWf
0kol8yOefM1c0iQAdsiQpV9WL1inIM2RZn8uMDtLSr0LV+a2hONJKjJK8kdBa2SQlysnkkOYZCz0
K9m+XgwhdOp4tHfZsJiXIL/78Kvo8KGFjJ1u3m0QzMC9ZEe7PCyhP4IBh4cDtuX44H6ssWI1bZzj
KTWhgrAZ+VZvD04Qirtm8YRr2lym0NApHkiwVMmCoZ0Bzjogt6+P32N18tO9Rp/IzhuSld5v3h4A
EM0jxdK99WZd8MlCHWcn2ACZNSF3UwqnmNadzI4ykxWPd8Y7wUelfJPzyOTmTikj9JFUIWF6va0p
PSinM3aROyZCdjex37kpMTnbojBewvfwZgzw33dL+3lvsA6EJgDHrsVhitmQsn6GE3YvCI3dvI0b
jK3za3kRdSvdLoaC1HlsUuw8G/6fvgfD9/KxHDPrFKfFPbfvVO9We8UAamKS1tIZt7W+oqSF4JkA
IE3JwwNR4XTjBRGJl1dpl2JWUYpZmQciVYfYJCTN9atjLmQoITAeL4HcL0dAf/O39y1tHUI2Z2iD
0wkpx/b4IqHM4vszYEZt5fXn6R+x1+jkX9g3j1z5gKYkNU427YAwDXnFqel98Txvhezqu6iOr3W2
/u7oHYCSFOZFeIFgVPMmBpno5Oee/xOm02zwdA8uodkOnYwpJQNMQdDyypZyW+XBglkMdr1lev4F
oZ5rcFKM3mdSFWv7LpYCFIek76ARMNPDe0nU4/G9LBbZ8RVRYs8zt/Ww8Rax0NDBGG6uJ9T7mA7x
IPNsgZpLaOAWPDJdAf4mCA5feIhL0jFwkWDep2AExhFCaVSv8hs+SjEnaPfXDd77R2Oxa1bP7JIL
kdn3LcoAnC/Bo0IW1UTEbepABYBx2/xIMAMgS0Dou6UwTSaS+j+xcQmPV57ffqd/ILovbErAe3CE
utmMsSWjQzlBZc+75Ntc1CoWN4i65XNVd7qThtIeZz3cNC3ivUjPpLCLpts+egg+hC58B1+bmYn3
ZWtyK5WwOcr/8QBv7uciZRZmDB883gz4hsZnisraxLiHrjCn4Y1B/OqQEXEzhqlk/GO1qqt27Lwu
A3RY8Q/c1tMvEg4Zj3UYdNtTclJJQuB2poUI8RTkmhmsBOPJ2t3OrvcQkRnjGWIP+HTtj1BvUZDy
4XMgH+qKyyz17lT/RguXirIX99DOgOFVUxpfKegbAg7gVy26ym6pj2VnGFnloQHrX/ZHfEmZBaA/
UZntMyfCZTDfohcZE6j0dDAZY+6KOIff/J6rQKM4vmUJZh8uD7UeTxPWJujpBBT5WoEebovtlBaa
XEK71WyuDN9p2i7ZB+iRJFhnL/Go8CnRrQIcPDsRKSVfeCmUtWIJ5tPHNaGSUFEPqDG7rzk6M7Ka
vmyUJzBuyHz/ZUDLIGwyM+Qvu7NRLZkPvX/fG+qOOhlRzRDmefeo8yBSPpcl4ekXrfXUS3HUwWa2
sEgyyJTrdjsmO+bKjtssi+V0Zp5+iuXHpX3wRtdW3PbWhSouf40xHiqQPXBTKOIqFkQFlKNWFSER
sIiosyY/BbHKadwRCpF6TZFwSlXekBkiau8xR9sDG5l5oC/4FYQ8RACJE1Ch/Z2A5dNZ94qw2PGV
hWjz/oMxnEz+z+CN/yn7ml3xNcev89/pKiPwR4emW10Cv20ZaS4+zgvA90QT3imW8scDYOkOlDAq
fJeC6w10xKQLbQSGXsbNkVczHK4KvCzVVWrzoG5os7F4uPv5fDbHDd66+/VP6zBqECVjFzROf2DU
YyMCjKBaOMPqnwYdGQfRHVs/0XhwgKRl/dejGoB+rxtvJg06R7xThuTqolSFwU6ZsgN2RysPcZwl
u2yOjwXZ8FSrUXpEh+XRJx70FcjCvG9QReHatWNh8ywgM+fl+ookH3XFdrtDqXX8rr/+BKulE0wH
bBzspwuwkRKyytQH6DhbZGvYWNuRTzqGeA179j3iicRS8qqvSg8DqNxl+xfKwofDnmJPBZPhe7l3
hrQC0pXse3D5Ou0SlU3MNbYkE6LI7DBNdC7zyBEKDEZIl3R7L8wxBwaQ/OEV9pLLqRedPP2Y+3Qy
c+GfD5xnaod0eXPG8SQB7JVX2OyGWGa/0dvTDBKqFo981Z4lhVtFKSwQY5LoMd2QFH9DHNe4mQU1
RmvPgD+hqq9TLIKBmgFFu7AAOwN1iOWVHE182CEFPGcIOFI0dYjPCnh43YkFxrFXXehwCBh79iAf
cW2gLiEcWLM4dbbNhhCN7c0+93sVsrW2aK2KJKFYiphribRK2g4nTgRehWpVWlbzLuDjE47Quh8c
NbjPEOmFLUHp4fIawAbEJQADYzV+ha+wrNhlhcQcLALE92ZT4BOxRazJgkNhtrj9NXsMshg0YFcF
oksx7KEKOl3HfrOj3mW3sNHAUIy/PAUeT/f39Bk9xzqtCqMPxcSuDBEym+KOh67yyBdbw9Q1hEqh
CJ/EmQhp59tJ48aeuOlO2VQ79Rc1jlUbSgDTi14p2VHLH/vxf33fDNq9kojPOSMTgXuI2CCmbP3P
TLM1ugNZ6DRZ/T/ZFdcwXUvWoQxHPs7ngH2iUyGFwzrNUYH7jx+sgqBu4bFG4SIMjB0qQmsFzJGU
5wzav2TFz30X9A6JQj8ja70WSgHJpybxyXIA761w6rwF1QU7MwIdPs7XFq2oEjQ+QEiELtj6uhrG
G4IW5ugungrBc0OMG5oKe4p3S2+9jxORUVRGtJlL/Vj+4I+A7YWCgODjkBzn6tfMRjcNs+FMmPPX
UMwcfYaI1BqSxktZBefGGtzpL/lnQ1DNJ//w48EIEsy8WD88htiu9CtLRBninoD2iKdIjjvI/ksW
AbYQIzRwiJtpYWs+g7REKroFqyb2WLUgqc9Zl+GbkN0nZC+snzaYRfLm01B0eiiZEtGPn9ZwjVie
nYnFIp0YByhWQlRQ7Ua2cUJhSX3mDFVoxZF4vve6x5bkfPzXSrzmHxl8Vu0xjWW/c187ZmPcUEDJ
xU2I0NEYfc3scqOUY6nOdGFphk3CGluY0oyn69mm9Nj/+NGmndOf4NXFXV5Wex2G67q0S1xsYxgx
4TuiSZeOyCC7JbaC8e1JUPM9SROktHAD0wR3KaisLrwH/4b66mFRQHJXPngG/avDx+4Rjt0nCb9E
cPxyzemGPztx49Sg2oDXux+/jHmvx5mF+/TlP9wl0KHRdupLNcBLzSe9IyiSgR1A248hQMDGWHbB
sCJAjqw7ZAJXAM7geJEWU/ODmj37Rc7q3gOY8iE4shoTFT9JFDrASIr4yI/VaF7yfImDh/x5hGiN
LwW4NNGLv+3Kwof3oNoZAT3u+w/naw/9x9uFVpjclg2mP5AcmG7/TObTudyh98gaJsmYI1gzXKff
dnmOMXuC+Ub4ct3btx8aajkGW/QeaA82SvRAjzxKGuu+weQrIAzTqf9S/x1M2TWfhG3nfvGPgN3F
CZfFw9SvQ2iOeAJzyEWndUMaCsP0I6DNYUjeWHIT90FcUviFqonEGZJe3RuN89ppv2KaykwS9g/e
XGIBiKd4kkx9yOjn+me0H/hQXKFpMpvLK8bf2Y7htb5K3cFFPWtxEDGV3qpMctFzoT43NWvqD6tx
fAi01cskDxoeMZYucAdgOLbOeDVKSvtwYw+BruyIL/oOFVuP7qxrir6goMfPaM5OOA/DdkEQJ1Pw
U3LCP845ODuPgzzqgrv/DdKNzUjSEuw/WtaUV8QnrA3XYs8AihWcMQIKbUpIpoGu2MsomX1YJWjc
UDf7rXF++vcNXWXcmROHouLBfgwrLsTmFQ4Ut+Vtc064DfJFcl+eVmude08oE8mzgUoqhp5/csDk
9YbT/ryhhrNH/xpoef7sX/266sr+XSR570B/kO++jFWzsiovHPDqCs56KGyZri8LzYlNF8oKtIcA
K0JDQqWUW3Kig8rIJhMXN91CADJ5hiBUQ7bBB0+3gpfR/6IhODMdIR6Sj3j+MMSd82/B2sYmpwt2
PGxtE1i8MC0bv8T0wCcn3qXaNTWOS2a9w9hVFWOkM9CzewQikh2rf5hMalgLYbhLvzZz8IXuNQ+/
zCmqosq8URjVoAMBgd+z2rtTUJZjd2AJdhAkZDNlgJNibTa1BwQtKc9UEUHj4+Dg0cIjQnBBvEkK
R9l96uSNHr74Q/Ps0tolSE9cqhIsUUt/ao7Dxxoe+8PBQ4cU+B2HcSZSJ1mBwbA7HfjNw4UpHKAs
DQ9lRxENu/R4D4bw/V+3SwzMPdqhLONYOIDagUniRc99Zq3BKEiX6ZJmC/IGP8g8LiZDxNoj5p1f
IfzaqC+6FciDNw6frpjqX6ipwF6P+XFmtj9wYdLV28/D55KA1Na42/gWO9kCM/FYWGi3UCCpPqXd
ODwFBfBsnTDv5T+4IgT3MGMEAv4k+9UODhwiFj+NoUbxXf61jurycTgMNHKTKog5z2hqpb5m3RyM
N0kefCKe7yP1Uib9efC7dR5Kuz0NNIpA1F0IqxsX+Y//MfdoB0LeUo+gnbGaxi5sA847TIUtnajV
O8dEwzTUbGJ8AIhQ93iEvaPwNlMd+qcbV59znjKTEnWy7ZGlY+QbiR8+NxAydPN2/vIrpJUOUEDt
CcejuZ58JX5emWyvdErVB5+IfdgGT/BnZBvQD1Xb+5XkrMVwoW0bPCjIsF0aRu+rDMkqFFmikgik
+MWcASgJjkgX5niuMfduTIZe+BN512JZmJPF1OoVHNJ9ROO0sHmkxNlOXTXM+om+MCSsIb+2eGQ+
sGOE3lIl0QxmG6iLzEuhcH4oUO5X3Eig8JdLfI2X8ydlVm3WEfuAmegIx/Rg+AHYicu4Xk1hiI9d
WMpv/IAcKFo95x9zgRAFBGMRrKAMJvk2aIOvBjvMHf12z4bG9lMw6DROHlRLQHraFeqamfMB2M6g
x4cUyyerMfHu3kkr2B3OfQkxAcRIdj72pTAZW+DRf2LHexhbhEMGSlX3QV2EJXEIE4/GhiOCII3U
ZopCZtZBhfaMoRnlnGprfhoxC38H2Bc6FP7m2ML6xIaIQl2MLNWFJgxtl9E15STnJ0mzyRDgQ5+H
N2S1mSPZ/zicHZUzXg/GNiGD6ErzJYjgj4gNS+1EcXUXIiJFxsTKreeCIGoGwswXrhqfDdqc/Q2J
7/A5RKn00NOwND2dboBoD5uEjLMafSB+tXxa+l0bXzPmwEkyNq9STJ4xZku8B2wrFADYQ4jacuA+
li4R7hTYQb9qPCIB3N6Iid85AJRNkty9yA79tJ1ZpX2F1svjw9Sfc7ygpMYPiyVzdyf+lD25VrHt
4fZQeFuICfyYatMd1g0AFGUkGZdn1gFPTBnONqfNbccpvZY5pNBzCEt77A3aQKJ6lI2Ji2bTGVFu
iw6kwquIqGKHYiaQXXX7DXhOkv4wLJu9iC2TItXtWYknEzKa06ynuyl2EBnvAVD52Grx2EecbOcO
tjdc9jv+hHhrLOApKGyZM6ru8xDB5eD6MnzncF0/2Xi0tWb0Bg34GG78oUXI/cAAFXcAv0KJ3YSc
k5wFUcOXZYBT7HYkO25QIthnKkSwnTXPGHMukIxTQvyPYma49lcXPA8qj/uqzTlF7NE83w8Rek9k
pi2zHvGxVZ8zP64D0BwAXMxfvg6cF+GsDsRfgScJUswfyY0Blho0Zza87c7czlZ8t23KYCk7przi
E9RbNUkd5lEEN2EjeUJfTe9T4+6PV25MtJ55EIE1ZO1xC8h+DJllSr+Kv4bWQAtIHeERPaDFDX81
Hrud5j2JVG13XNDDIzogKOF78HZBj5BfTLZ6dkmYY3AszczGPQezCimZUIT7o5EAjaUEJe0vxAZO
Z7Zm3WZxov8ChaBKVBLGK9Ulv0hzinH3E55stp9HWPy3wnZnqDb8e9yDTjEqBz4hzEIIa6LuYYrj
oY5GWKtAD9ItBTd/yjIH9wLhlQESKFBh2Z/FxGami3KrU4q5A3aEvN0A9AaNHhdbW/NueC8MB8l5
+KNA8roF2D8WlBgS95h2zNXkvr6v+foZVc0EtbBOxguqZqiLVjaXfekX/bWjhXxUb0LRs55iwUqF
twBcLaPHNsdzlv46X3y4bnRYatAutF297XeP62wl/d4X5VVP5GSiQ1rkWihf+3Rzmh3DgLSBcmqo
IBMQAhZfF74uiKzOZYfQJGx56f74GAmXAZbFK/rLIgXxBVMlWBiZMT7gT4GwSmTMUB2usiO4Pgax
/PH6mkHy25ZXjfd/maTQ0muD50p+YYkdH2tyND8GxmXoz99W6eb/GC6Xx6872HwBZ8uSILSuWXex
8tMubkwEGfZtqwR1VMfPbzZNL44FZ8ktEiXQ/pECRXC4zsYZkR7tDmGC4oDa4GXl/pX8LiYtnurc
jUMZM6B4MxQ0IIJOF+n8tGb7DG5nJUh/W2ze/6nX6he6XLtGBl0sTrt8fdtycyRwsc+u2hVhG7ww
ZWvPgJX7v3pk/mk2Mnvld0zbydJg+kTy3duB/ekoc2oH+/VPn7MWReIpxbAzcceOtJ/89ObnB8PC
alFGH485LPL31FNBygqCOEZeuniYH++xpZEpjzNOwxYSNni6lVIjIDHAOoyGPcdQFWGFIexRuXNW
7UKHe201iRsiMTMkK6wxeVJ40ivNeME9vzBPJd0V6bZfbFKOE6pNW5MpQanWKG/6G4VIM7/7SkSH
p8YQ9Q0UIsohXxQkv0/nOZhZcgeyCk571IxURb01MtSE6C92GTY2uwcLYFRHQYkXQ7b8uph2J/dk
2jt6kMvYh9c8nkgfK5jSIielrOCIGGz9yP/P94j54TZz4NDbNH4d0NcT6Ea0A9RdpsQe9tfYf2jR
JcptKhlK59Rcs1XHFfYOFAXgNDjEur3fJEwWKgpVlOhYrFFck0axPDna78mr9nIs4dpJ8Tli/WKZ
4DJ0M/m6KhNdVIjkDLknZwCz1DmgU1cHaOO7bVGVU6f1ABoMJCHDw/Z7My9iE7W+23L7gCtX/ZD2
4tLSs/0Cm9xJlixBRE40MLXxh+SOtfxXE2tDW6Bab8ZxILEI1fCkz9wxPYZIGiqDbzxx0IDwKcAd
FmBalJ/YsVvFCEhhFtJxE7Gwef7WZ+Jx5yOqOwIFwMdQmLmwviknPrxyZsGc5wiRRfHERXnimVG6
CpeTcWUwtaQIAdn4+DWfZhqQZ0m1ApxO22Xj25LcpsYWrQldBboydChWu0+h8y9G/7L4A//XZ3QT
0RVSLKCTtnDQQrmZWYBSYAvWadMvCt0oSDikV9AD8DdqKFsHkaOKdnZAaaRYgYWzscG0IHfMpdUF
aBGIw4soGeH7ISeP6L3FHX+VrWZ75E/ccmoJi51iriGPY+BiIHsAwmgo05E4OLc4we6Lie6GIdAF
9aTK7iG6VsH+pLEBUUv9G4UHHF2+q42HsIcNRrsTxhA0pXT0LBq+2pt7BuaQPNeSr/hQ07aoKjnY
xEJLCQpT3PfPjF9eg+SIVdiub97Tr+b/p/++/7KYzaeHHwtcCi7c/bHJhZDMAXAqxj5j98z5jx7R
5A646RxmgsJMxEjXGWRMcYuqOUefSw/pPlYFJN/R+jlPiTfk637p2dbZH+AD+h3nHdDOud8N/KAn
RVoeASaLxm3w0Omh/uR/3mib2vdINJoz77OYM6+keNz2NM9Qw53uZzqnEtn10DMUOB/nxkfJsvgk
9ZKSyWEJBYNinFhPM+x/3uBZz3m1T90p+3fIuNEnng0EEH+vCBkObbE42A9vIEX6SA7XxqG72YgN
gz9EHNxoTbXqTOcdx62yHAsyQWk/cITQj8D4Ii1mAdf97t/nt/Nkz9zaZpb4Cs6ikOD8IS5WCzGe
8xv2aoSN3K3ZgpQJ9uAOa38UH2b5MwVlES6F3WEaKf7LxS5pw8EOiwaKkc9sRHTkGlVJTiWDU1WX
lBRI5AdxQwjCpQCfxYIt8vEHYjiAIEernooE9xAOKrcHkvhGE6vyM08gekMwclii2G9t7gdWKgwQ
KiRWF4FwPHBojUQ1NF19hPKaWbTFMcNFcjGmcRXsd157cbCc/tq4XDTbx0IOJ+Dt5ZzQX3jGxaWG
0KNuyIUcQn0l/GJeGP8b9T5M/zgyHJwsIsasKgbLFVhy72uXG0wFegjBCmhDTxQuDCNj3HJuNqJi
tgFcOaA74gEGlvxyu+P00odaDLnDGYX8Wy9ds4vBlNwRuMRLG5COM5GAO3kl6jTAfKoUDHoIpkMr
4UtA5c1O8jlhwWxUoDplIyM87HeqP05g2nGi8ah9l8WEhxDoMhifU0zp4uE887QL1RyoyeoE7aEQ
qLiL8vf3Qy2s8G5i6/t7O9WODySIOBCaKOTwef5vp0BDRLWLhfeqxe1l4AH7z7KNcTH7bocxmtHM
CXJzZpB/mfwPFnr4dydU2nlmfBr0TAieDA0/QKz+0PwxvMCk72l9ZIIkiJuwtT2oDRiMTHIpMtap
KY+8jDmRugKP6Z+cZcmUlQDChQLmEZDtiiZYwXUJ81SgTJXgARkmiLbN6XMavg6lC9FXgRYDTWH5
OXIFyaihzoRlDVEOkwVCiu0ungDxY4hWMFB4MA6d4PmOMx+uycyY+YFC5Ji9LBI86ZdQMriLy++y
x6GXg/PlvBNopY2bLa4zMEI0zQSq+P36FuruB1NA7Hm2Es6dZCi+L2OqPfEaOH/58gQkAEMB/Kdb
smOZHMWHGQaY9NcA+eB6KUrLaDazR+QA8KzQi1IKQ4sqgucdBUYlQlrz5Q3we0l8AtZaYlILWlkA
jyB8qyLMrAHQ/0fSmS2pim1r+ImMAKW9pW9F7PXGUFNB7FEEffr65qqz946zqlamaeJsxvi7Ubvl
ECQRNh2ZjySDrPC1pvsOeDddIE5KORJ2raRIwMoBoDQAqN5QtMibic6RTlAMJRUVDU+J4pxF9XWU
2BA8zgcLikqheJ42obxFOOicuKG42U7AQCcbthLEpxUaYfsUKxzUICbc7A2DZrhFuDk8MiFGgxiL
nINVxHoOZahN5rW5+pgbjYOZKszbkGPTz+qjud5MTJ815jycx9KwJ+cR4Cb9p7TGyW7p/maCQUuO
7iHt5hrxe/Jk0NpgBoXpDF+0Ro2o4HkYMk6ZZ4IZkhi2MwzFmb/zKcM4p+7OJUKISutaxvqhOduQ
TiJ84RoYAGXGVBRwhoe8kpOS/2+joF3fYmZyx3wUHoHonjG5cneKq+rBngIAgbwEWgLH/YHjLiD+
vZUQjL8XvwWsfZHjTIAmXHTBMyK5iWIEG87tqDMJTrS8WFnoznsHhCjAT5fJnNELFv6HGD5wf6OE
gAulQG39js4SapcTN2h8ELcRKzxjgEFp/8Q4aNm9AqOhNHOkw3N2PWwIkmH46cP7LbqFypZ3L049
Rf8FBtAuoTlGlJ9UOPzSFsxFhkoifMT4jPDiqD4CPmgVPitjLqhVQYpIS2xgh0uLAnEAnjvC4xJt
QsiwmvptjLKOtwbcpYT9EPGSd6OMDz+BQhwb018ovJq9KSCKNf+mv0KTg+kC1mZyoaYR3NBnoYWb
hDI1p9gG1jhzOILGTOgfEC1ypeX9O5dO3yEGmZPsTZVh7U2/5eLoQx08XGrMyrtlmEyA3XnEYl0h
5QnLrI4VkO0+lyflFNuAhAWi28vtgelMLtwlRc9lzxhMe8HnnQjCJQH7d0vn7DbDDu0HJY3hgYCh
3V/zS/qJFJNy4lzmykQHaypQQVqz2h4TrbQ+4HQJNvBd3KYcsBwTCLPsarJnFKFdI0SHFtIZUc8o
WJ8ah33I86QvX+E1dm4ZGUO94Wh4z8jakO0ZD+SeQsxaU4yYlsqMG6hoD8rXpVgEjKp4P0N5iOKO
7gE+bTBOtJjyH+CHMJSo54r6TPXbhB9hDTmwfu5z0sTxDyunJKLcREofaapwJLSQNVTld2kOXS7u
lHxDvnoEkHy2VxfQi8/h4jcBrBiz6q/+YWATSwCffAkIusk6/+5wG3zYjA9kRLYvCPQFBPGBgPYZ
vYpFL1hktMwV42XoMZIZte8Cw7O/X0DtgI/UeB8m12wzLGeQE5NnhqQNN58Uy3MOqeg5EkGENW5V
HO9yBONsEpLOuxcZEeaaR1vqDs1oQtXpwmDypAdUlzMJRFH14WtZ6Q6sjzgTmR3oYDNljYuiHoo0
vPgGwBb5Y46I85N8w9eingWuhCHPrr0y0hZ1zkHBEB6DRAX7oXr0b9UdCWVAJLxKtFXfKUa3m0/O
rkSjoC2fT+AQdXzi1IX+v8Wvr3fTINH3b+R8ddD056xSBaYefWJQpl9OIeA6oOIHkTgWaV3o5Zzr
sKGss587pPdImYSzQhlK4w9gwJTyK/qATEZI4bwzbi99jAKiYQue8LQhVUESg1I0YMpAIFNqXae4
2pDn/lgbfTp6ZoQ5SIw+cR/zoYm/B+krHhZp9P0T2gosDLVlrtUTD0sosYsI2HonL0z74h3gnpgG
cDjRJ3FQFVGPNUpUJI6VS/bZcQfZ5vBkM82yPkhBcmJoAmy5pwfM0AvRHON988ZKxvSqjKLbg11J
/y8XiU6EhcbVMYT9LZzVfiRe8UDaODcB/2bGhuAY2Tgj4rTd1hEFpEm2uIE0gnKejkTuBz/AfUSd
Xdg/lEtiuvNqSQgRz4EVR2hF7O85Fq0R9VCA4qFNm8M3ZXA0KhJAZGIoORS/IUNtqTjF0TTtIG0Q
ukyLnL2c6K6o/xmI6XPjOPThvehtr/DMOWfqOyaL4qUYMZvp6o45amHYCvaJ4gEA8vPIlqGvnbGq
+DHP8Ob+AXhY3MUJm8CS/yhrXI2Cm5oX0wMEHyAQqwTJy9nlcPV1D2uA73YwmnQwyB5qCxoNdT6r
5TzGDhE8EMZzOIkRpr0h9hO0j+MznSma9h69h6BfFlxKVHOCLoGR5S9S1HPwGVexa/+pP67wbVJA
mR51LsEaoL7mKKfmdqFiLJMqMv8SFKknBOohfbC5fVV3hVbAZyyUzyALEA04AsMZDSAZuId2PQ5B
nKEzkJh48Q33yP2dMXJbD0+oW8c3qn82cASyaK1+C3UoZk0jsuHZ0EwUFmfWtvE0a1RSR9BPMxsC
DaQeqqtvsOrDzYLoovEIcbqKS4VhuFBNkbVTuOMG3tOqqUl9eCyfeXeohlCFpfCpIwWxwis0/b0W
ina4vZLGBLbTo4Smpk36yREEkfdAfvqQmsMltIGFUySVt5MRqT3HUDExYP3Y2Avm4CAkO2Yu6mmq
ENLcgFu4OumnzjuRXz2RPF8d8kzuXH195037C2o8uk8oZD2EmvmRum/H5od+p82teDXR40/Prhau
+og3fEgQEnOFkljwL69EEAd3bhgi1MAREbO4NebqEWwD+4LZTF/4dmWZPO0se6ZIsfm2l0PATzXu
g8y/AYDwfOboHee/8aINmwzOWPOIlEnvELOr74KxR3DFZO8+DqfsOhEjAr6+gQS+DDv0cGX+9plT
EAPGt9yxD07qTYKA/+QhNcNlgSIeQynJu4niIuRZiGxXgnTpYMQEBsEEy+BAC+RS/2zmBs6Kgm6o
y4CzXTQP1hHqgE6FBz/k/hddyDmEtweTxIrg6SwC9t/6lIDZtP6A+2S0ojBB0ndiGivnmZmy5ANc
/Kidwl5q+gTMkIrUBK8ADS3F1ZvqAxnD8y85iLm/VPcQDworjxwrI0CFkYK148VGI2F3hyMMMSmX
CtPH66gW0wZp9wDxm8l532bAZY3V3Zx6jBnrNq47YSBGZhdRJ+Q/6BgKZ+uRXX197HezoYR0h9il
f1EriGbE0WzvDcRpHK4u3XKLp+TjiPhzIjFA8xcCFiCWaSx8J0ZQQ0mQDMAzrILTXwu8sMdAn5L/
Epn5v6uFn65HAJ0cvhzmYle6XIEJLYiUcSUImo/DLMTvjSX9Sc36WnVjTC45vF1dWEgZuFX5syZT
4CC2tlVvQJmk0L/f6IMExs8R9LL2H4RwKLmoMUa/4egyvoZXu0S9R90A8E7CNRyCyIsWO4miiGyv
AQcGegaf+6bmD0WqoZsRJTVXPE9c5lyLElFDMU6G+dCk+DiGx03o/kY2EwGROGqj6/K+fDrDSwrx
QmsX5hJFHofoChUBEwB3yDo8LPKcT8Dmq/6LLUdGZ6gtqYMoPyeX+TlU1/q63aMmqloHFE20N8Tt
HASWyVky8O9LXqVykCB+/07+FJssV1O7EkgMH9i8IXQM2NAUeB/QBdoRolpTM6XcijrAN3RUxyou
Od1o9zY4jSHZCOXXc+btUTUXmF363EP8SKegLQp538oUqVVeBsyt5c3AtaMTQRDMCECdwzABrkcr
wzt1ABg4zNC1UWihnHPL8YDxeeqX0nBBy8qJTgKUT8hXL2JY1RRK+U7cJx0/ASCEgqGb8Qr6nQ/k
axH09i8uREQlDslgwnO/Za4McVFU1QbFJOMW+Y3PYoytwmi3IlVGJMhsOb6pnnSBITU9FDSoXoLS
I4XisxPzu9Woih+UNS5hH/CnWtwbQVWYlWsMDfdEtuLinyAwvATvIxo93ElpOSNBziM/hV+vmWB1
AT4CFWYotiAG6rAkeY+DKOuFgPMMgDn+1pxJYz752HSufGs5fYt5tu+QzH+uh8JD+pz2IcdEUt99
UXvm2950rAmTbcxL8+QwORAO5LawBQ+nTCSbqQuAPt9AXZ0mJD71uAB/RxA8DvIeCElLvjVKPIcU
z+NnuNl9nTMf+Gl/IfUa5ojABT6pIeKtE2kfANZYtGhAwO0+kbL8X0N3JwmfWU7OgNYVhgDAlzj5
iEKcnQ1PzMCEH++DrI9FRTTf0zMP0GDjyicfOzT3+F5gblvrtYONqFIFiy9MTsr73J5GPxBSSoaR
sno5K05uqhnOyHcMzE+Vn8P0wrOjrhOoKeEOZKtCY3JjAYKzT3Tnu6vSZ/zLSMb0VTA9MtayAWrM
pysva+eKX65i/Kanr6p1nfI+NFLD+TE0LIcvE9a50yHV9JW8euLqJdUm4I1ynXjXyakUlN57xqn5
mW3iwZZ5tiBGgkxiHS8/0XN/Trn0UaZRb/jCaIAjD66kY9qtaDAIAkAPd0Jiw2dRDzuERRuKxbBk
hFLQAsMhV2AAgRhdsqsdZqa4F8JVbEg7GRvO6rlDBQjpGVfR7VBaSbU7+YhkJI77LRrTCdpBKfyu
5ByihIRqk9/huhBPXAydUdwlDLBbRRcfTXjGwzPJOCVv744ateLDIlGQ+wpPiJQXdJt0DiSGPRcE
fC6VH2QxU6XjCWeG/2QRKmmHX8xcGcM3ypKpOek8Jld46zaSR3i25NFpd//iByV5g9BeW9HFx0ty
ol1f7Nu+Rsua9oLe9BlLw3r522/S27KfmzghWrvYmcl5cV5cUUbf4HgV70L6+p3rt8DYgcRqympw
kVOKNc8U9+AZD1oRaNAnQGXFQip2Gnx1bVMKMHbLBgwKZJJMuC2Jul/RCcUXuCCr9i9cnR0EksEF
2B/icw3FhSoPHwH91lwc5lVaexpHtlbbZSponkfPRsqPIIioq/O2M4lV413L2Xs1uYeoubKNi9qf
MPhBQFIBrkkjN9ylPP046oTFOJZDCN2VIMlQM7KJG3sCME7EdUNzoEH9Eth8pVDCRENdAv2R31Bs
AEgPODWEBPSPV/KgV8iel1jsCKe5lMi5sBCVgFGh0UWKBkiM0MFhzSN6AGOv3W1rPQld5+KyDGbh
QGYzg5Z6d2TyMZ52TQCvGQxCY8gJYLWMV/h5ud067gwafzvfoPE38FpubDBVh3xxCPGHk5+dv9ZV
J8oLtRTxihXLoEoYmelt1oRNMMHCdEhXNBjFYg2m93v0NZ1+47GhC6orrngeMF8NNAEejy3QNpHY
j/AOWZ8en/VsC0ZN2icjaTg6IUfhbZYsWAp4Qv+gzCIzZeMWCAPlic7QFN4GNxb041hjjiKpVOjt
+in4TcZQuGQe519hEP1BIb+4EYSShGaewU6NEE+8FtpYm52PvOvrXImWr127w3YLdQFdQVQ8PfX4
Hlxg7SUffA9w55wI/VIvLMcavdGP+5PP33sPa0j0O4np5kpHa/OKgewj1gndePZi0PMRvwtLFjuT
j9FRaG7R9TPEaw4+b6/PTAJ4uVD+TBKQIg4M8etK4HTYk6ijFP8SYvPzwPSJtvvaN9xwpbcxma+C
HyqQP8EL3Uw96bFcPh67bkNjUs25sQYVa7/IGnICjKRl5hhZTSwxjKZkwwJ/qb7SjMzin8cTC+WH
CvqZnaA5GAMZmkLD+E0M60hUf4rNiJL2tYPoRFJUZK8JwAmUA5D3GpGtAfp+AbNYKCGuO+eRS7sN
bRfTgHlwb9EQ0FEwV9ifUW+5739UqgqGf6Eig/2xVsGEE6SMQMrmRDZhYXNbRnwSCEQxhLqFh5ab
yK7ZuQHIrSNNCxhCsBX6cA2kgBZs+PQGtO3foIOLnb9TiZ8Em1alaE+xnLIImNJd3W0IDjQtYghB
nRaTC6qHJ2uGuLH0BcORctZzOmyFKufqqEjilZiNGJ44m5n5E1+o8/gOnAGIQCwDldOF/fpcXBiV
gbyMopA9SEvjsy1sjf8OB1AgOGpdwBkXVYR1w02h5BJS6jL4+H8Vbhr81Sj5FAbEPKbINGNMrV4v
Y7C8tn4sJTA7f9tFV2pNnrwjhzoTT/g2n+CdWOzScqTlWEBZ+z3uD6E4bBlAdVnysotvXNvPkYm+
QwOThB0Ton+GueQq/l+VDYSOcFgmjcsYJutPXXH/YBVEbOjP7wvVYaABt4VIcNw4EIxnBGtwIc5j
+ku8+xA1BPuW2MxplXxtzT4H0pZwwW/05h1ILnLaRW/I8vfNGFZ9BtrDHIiTdaAevYwI47wyhRUK
D92eOTTgqIgnJ599onMwMnc87O1/XpW8gt6olzwQQy6/GPv2m9zc4wgjPRN3zM1axhWAqbWJEOuF
t/DjffMTNTBbyCFdhoRkM+TM4wOnJmDez6xnp2WS8q0e9PDsE3NviZmV54j0u3+PfXefkR0aKcfL
9DXvGvvNVHimbJA2JVvPq9t+Mb9axdd6cP/8rMZ0XtEmfQLxRf3obtikTorcHLInjzj6OZMGKGuE
MAFvtf0l7vhNc35UoW2EdobZ2pEUbaA4DAcyXFtdZ8BuHpFhR405LxX9cT/V1mTyIfxbHplbYlGH
THYd1z+zxiCFGIfjvyLShBhMhO9fhFA/eUFSRvuEBjOQhdFrJPcxsVU6qkuur4Gt09AepbWZYPrO
N9AxVKekZOZP0EXmo6Lupi9+7/XJAMPYnLvbflAnB92yDpmalV6YUne8l/Z37LxAXP5ezMKQnC/y
J3VaJmYgig+mBeAmRTaXS/GyWr7SssSztPFQi6Nk5WiGdRSFK7G7oEOvnDzEpAUAfdqHZe0tU1BV
/oNJhIk7yxr/G78IZ/4X3/j3yGw/C+u2Tm/3QwbPmmLOCVMWelmPj1jipbgxdnPmC0EaVaHCUwFF
4H5EtUG9hAjQ1VH7Pme/QLE9ArmYzyEkXRFeF4/D48mmMAC2hk+Hc0DM+WGyiY29jvE13KG5YDMf
yQMsgTF0PTAQDVkbCIajQ9ySW+1wMiKa/LrvhKee93rwg1YFqA2nubELGC7+jDD361BE/VFfOlF0
4XE+lm2UXijcUE7A/WVMKUlQIDV4/vjROIzYfOMrLiKUa76SFlvTIqIioNcmNOwbYbd3BhkTRBIN
g9gKOS5v5TNlzJdMCYz8fKub1gb1f1JPi7E5YVGYuo9nN8QMy6MTeMbPOQ2ZNEZyJ9kPDGvKuoz9
xFU87jzx6ZTeCbkSIbsYYvEJIjkYOF3r18gsf1aJ/YvcYnvwRxjErUchzljgPnjwDxviN/o8HaoG
k8jZN3FKWP3zCqNGjdn3FTTR9jPv01BSL3EDw+GI9/MVwQ3oogIW3cdqvnDYBCfeRvf5JZEnL6q/
9HpklxCvsLruuPn6lGtvR+E4QKk+g+5tg4C2jcrB8J0aEEB4WOtEyYthOWVNUdESoqzaA2QK96iG
5UNPi5CTEC8o9PdBe4OZXGYt5/euwY/Qd3/omDaPSMMs6Rncn0jBqWE09IYTFWUNYgrVP2GD/Pp3
PKfN6kKcKs+EnGfkHkDANYEYmE+90zmnA6LmOcMW3D6u+nelXE4GmcSQatnRqazZvErO2Mi1Qsis
0OQTOWDd0BPI3rPx5L9ezOifsFwh/RDJucfXkMEzkKQaiUWmg8eQwJfZJ2OCrfeKIX8g6HtT/U/+
k4bEAzOnEmD+hX+qpusDXIDn/s3Bej0UZtYGv0XtwTnRfvUngktE+d0b48tR/lqG1ki+INB81Hhz
0wfqdNFay2mxvGaEjfNS3q+KFZEySPgDOZ3BEz0aNTN/GnxSvc1pZfCg8XNBbouJdJ5epXG/GT4/
o/o+3pj89H58g1jRMZPCaz7P7LwNBTg4ManpZ2yq3W8QGKdVd0HBpoJU8HJvu6ZdPfs/wgpQT9xt
TQkUeFdCUjQxpFJ6uvci+VDbQZfitQLtxJxVhL9zfP4l7wMSOQP7hUcGA272geEqNBFn32yD+zN6
Af5CgHF08usTpj4qkMOxvmgUWSq81o9LdyGd7VaZ8R1S8KQ7GZyZvpJv4Eo0v5CJmLF5AUXLrhuR
OrV5RiIGpWc/6i1BEGRWVAOPV+io4ivvfYJPQWJ0cZFBatfpaeBWZOB2AW/yjX4XfQB0YxcYJCii
1cbkrDr1WiGw+YAwc3B2TiC5C4Wg+S7oa76CFRlYkGDYgdeZpGk9GDRNcXlebTS/TxPW8fIOQwDk
U/AldGaAp8/6YZg4gmOe/34vTxBIKPZBRu8W3ibvsiB7dNHPDPhEJlEn8lpw54NdCTmJswpFIPyr
6E4Eegb4Y12BmrlGZwOfn0U/QkYeAj5yBbl6kyejdSDzEwp44DQEvWnDxcuUUhUcV1AeMwOFmOL0
IVsgvP61tAAk/bHEfFsOJNGnTIQW+LF92yUaOlE8i2bokqKIypCqQM91awmpAB8XkoIxAEQC/t4s
X2D0L+pWofq+I/Z5+7cDeAB/cw/bRHzhxf3GCk5zkvLdMpdJvuhDunbuCeOYr3kXl7wLMIYmfszY
VIODws7CHaAGJgDlKVI7q2gCufAGpj3opz2YrkC/M/UlUK/R9R3UW2NfDrG1Rr9Ihxr60qESnYYq
+TInQoHaIKEHzwcuUHOGVRSUDBOz4ICRsWEWmWCxggvQqQfQruJQfzvNzW49rmfQLeB3hnq/56Iz
fiOKEVbGJty+kW5B2nF104QW1nYr7TgL3dIihh5E+Uxf3Hd+6Z2GlNx3Ozfz7W+m8EbOHkNJ6E97
zlkIEm/uYP6iQvwbRP/kNqR0Iu2ZA3yT9pnwOtCe+E7h2q+pyBwBco1Oo8fwuurW3YHiHCBU4cwg
Tugx76gnVY//KnsV8rFKHkfyawdrgEgSPcfm+C5mijJns5pczy7DZtCXGAgg+5PmwjwAySPZFlW/
EppjKg4ZNAGrA1LfxpZYVwjIrc8NAg6Zz2yQEyU3akOFvQrUEJBZNvlzCflvhCifBoGrHsjpGuJ5
tOeaH4slSxwRvxDkCg1uxNVtfnHSPkMNop2rTNC8JZxLQaCijVqh3SMdrUEAL873zxAWPS6vF1qY
R3aflV72hhQR8z5xoHglxh/c2lDLxQyQu0IQJ7yxA4EGid8Bywdj3hlSq+8umQldhvEA7LklTdW/
ZFc4tCL4URMOxhBlkKVQa2/89kIGcSXRVNiI2dUgg03AGuafZAQhYjmc/4Csxp+IBhDYEdMJmjTG
hIQqUY9uzqUrBKG5jjEBqpRPtAEBRMLGEmG+AYX1P8XdECiO/gIFJMo+1KbBA/iWqWE0rwItuCWU
kbDunAqXLRAZOkDR3tryHzIL9imLjFvBmhUjKTHpuUDYzOgxZmq328KlMoGeQFf3jQoIxZX9ovbz
X/hu+UELhmv4d+HmuSJd7guKKuAMGH7Dt/8nyjRgGk/JAz5zHCSaMEMM4eCc61FFls8Y7akQ5d1S
CsOcU6FYGY39gslFK1gyDsr6p/+SGrvCfYd0qwqe3E3rKpaJzYMtYpe8mAiCKNMzKAtR/jQWplxm
pItkAVg8wprS/YIn472mQgrQBhXb6jrlZ8C910DUZsbAdqgO4xWx1H8tGkiEvM9QqSPdPbzxcil0
uQgQSMsXwQ9XjP53xqlRRAnj6GpKyiv5xwUcLgHh6IUY7x3oQwS2+Ilf+ILS52wQYNEbyZS7JHf5
DMTpwoEBqVN6lAnEhnhZn4JSo5PE6BewcwgvUcfGX480nvU9Uma4PRfg52ipeNBTIoO0OYPfsU5d
iBio8GuyuG557ZOhje8j6kW/VIslVihB2lF7IOBCBOIQlzT8ja+Ut7hvNK8ZjWWkuytyNaBk+GyQ
cNBnXn1/5gu8l9DF7R20C509U+HOEymYJeoVexsfC3uxjIgLSsCMWFD3KS4nUsvMAyoGOCM0hBEE
RtCdrWHrCe0VOmcO83r43pYBcnra2IIhfaWHpZfua2Rk8j/im189ZHWdQ21yZzHPWAQ0Q3A7lIPj
Gjs5nl6WIKU1G0BA4V+kRYhmpu9dP6yDHtICMqSplXsTGn5+fSx2a6FnRLWQM7kWdbit7GuXzFNI
izvHKcO5IjEqxn7MRCXcXkG5WWTMNGMxwxYK1uSLjRuR198Dx/zXw7KAhAG1paB8v6B76KXBraTg
MtP4bjg/3hQi+FfYJI+5zCiYvZQBcYNN/FOh2WcOyG6MfTzVMg4PBDez1144W9H4hJehECy9DzVi
zO+0JFztxUjtyucZIIiQIxhmXAogwjEtpAC/7N+cS0uGxkGgS3jvKYV4nKkQ52xZ4AWImy5CiY2B
OSZup4/cgloKEfR3SdgcoG4VSJ4M0Uh5FQ3iZ97h/RyMkZzlJb632/CVIAjmZnvweO8ICFW3lyIK
gbASzBP8JNciThnhve2nxwHnSQlKc0FVzQQ97nNwVdYSk3DW92QLrwCjAsnhQMbjKSC4l0AJidlQ
EdGZQyVG35lXOVUsga4wQD2nN0UobasZEUYWKfqeAaSjwrcDKfD46fABXjphLxHRqpixh2bay2Fe
hxqXPBb/2+y5EEyflpfJG8vBWJyJJZI7a0lYH1olZIL/7C/hx3/4fAGDva9D8y4GUIctcy97eyFB
fB4oIN3T9mdaYoIt7e4EHkQGm6rS3khZXDF8CRj3bj1GTBom9CF5o+UZaxGNjpE+kvv2uYW0yejX
e7z9gfvYv1VbZt5xMfnRcCW1J+87Skeih+WwG2m4JKDS6G4JCWZRmULzAza5ZMhFBkA5frnXbZdU
KySXjOGsEj0xp/QnTB0eXWBnyASbGe5r0R8OpgwwDpl3uT1tX0es4KxzrNM2Di4s+g7TwYMO5y4N
TNg/nregWRdsPd6V9gOC4u3UOGx4y/pm/OqSpku09+jBrKdSGQ4Ux/zk8HPnZqgyBZKY06b7U6vR
986slOlJj17XJTjnBuFlM6QraxnjXBzaumP0c06LRuVzvwe4q5BSdod6htUp7DKYhEPDnDMQeBNA
AfqPPEUKwGbxaTEQBHixNHJXqBKgfGkmGmsF0wYo/yHOYQ2qbYxVR/Hv22bbzHVgeeaXtvZlyTL6
6xFwA5EH1tYu+qLuubkCOUX7NhcTkeAFWFiXRMtrYEnBQQ7cPq9sZDPOgbhPiYxWVRQWCnAWtcjb
rnJB7/TXP+a486S4az5rMknyJqZQdQFtEnGb48UEFedcx2kmMd307f085fhOkLoGL6iSoMfUlZPI
FcWqTFxhzEzhyv6ttCHIS6RP5KwbYaf4IwVuXc3U0W2G482vEiZTU/toQZ9zKBU1E8ldiFdvlC23
LXZ8gnJPu9OGWlzyN6k8+YKTPQA8DeoD4Z+/Tg0Ojve/sD9aMypakiyI9iBO2CG4lhSB2mMGcn5J
mGALtaHlGFHBaMrp7+/u6oy0FnjQ20Ov4bwnEklHG9U6c/SQ7dF5zBPOmcjCvIh5//glJhKtlWk9
OTV5ZHOmLVqk5DrdckPMmxgMwtQx0zN3a7LFnAyv3+GV4n3hREpKMIIT8+tskyVB6gAVOQMtxTMj
ilLMMP2Emn8aVtBuOxWPOcjmefzd6hnZgTIypWOXIeaPNweFTE1AwVOiUSYta9ojBgIrpGgCgyx6
CeWKXyebVHMVgiCRu5HWBiqb9BLQggKFJ7cw1o1XbCZ3cr7Puyrsls+5jKF/9Pj7TUU6T5OSXR0J
JI8TFtHPWQy90lEVLw0Ina3euFdoKMUvINxBHZHnwMsCUEDSQtOx7uVV14HqLFqES3VcQxDFqPTb
+IWjslsx72rMN+nhF3QF4DE4eczT8i7Jh/8ZOVNuiK5CLdmNJJiwU1am8ujDEOJY4TS7IxvUW5tE
wlYGe4KMca47w4WOwYx5ZzqswvI/PA76ijAdAsKS48We0fMD/zE7FrvchsKWieROfCf1Y1Is6uWb
IbKRNP63QYmZxF8FtxXfd/dAzW4JkNIQvfLwFUhjzjT8IHAA3OmOCMQcrPqyaxIV/3BrXN2HHnne
hBj03RbdLOuqdY3oFirUv73RI/0dbhFxoz46oyoHZthgVoTyD9rda3dfzDnhgkuoZvBW/Jhu9CS0
EtZ3NxNusMIhIMmSnau7rvmjiuhtxv1wI2vtzd3dG1UMP+I4RNOGZp0rTSc7c6uXwRNzNbYAUzQ0
0BdnwtgcHUPf74/YatLBzTJoKk96Rtg/FGWmng4v8ADMNhMOM1wFkD29FUaMP5EnLxHNhjRYdXR5
eerbxsK8DIuX356zvulxKl64EssuveX9BXHyHIPQPITLNmfbCFCzYHOvcvytxpil08aoZkHaflQ7
LYNdyOGw+zrQqQjGNmOd2+LEr8+RM2oh9FE8wwFNVMaTq6xh4ixRBDjfHXJjrB0Yt0/BGQSM27qz
6KLBRUrdvkM53/KnlBS6/0GPzSMm8pSkox4z3YJSJ9nPZbxgg9wKUT9zx54eiEkHbM4XzAA6TksT
J107pIAradBo6ZCdp0Aq0suvI7UMm9GJtF/AlfcMGKTl+EBwD+NcwII9wLE/zqVzJXggydEH3hVP
R2edumF3cWuyXFUyliG4HviyqA04WXq5ZIwVfMTXoGYuQDHdIOtjwADJsidhJLkZzhvAYVnP9XPw
0CwJ7XM9ozMl1I8jl6szRfQjoXo5ENdeWtf9+/CYoUIAYmIeBSvnjb5WN32G1Ug/JtA4imbVUw5u
tYsLJjeQaTvXuOK5gAVdAvpv6PRB5v5G+bnn/LvK/gtx07yJfhON1XdknHiBjmmrkptXC4TYzD50
VGAw9PB0YvsPSrSsH5mEtq36KcfKdcgwhGFv2ULuzPX9ZSqJZECZVPGX98B039jgtK95z7SMiGwu
hgmlt7/7zyUJk+IPjwzim/GPTo4JI28U2wZN8Ce4H8gaaWcGdCLSk3E3IS2PMWedM0AMHKKIHPfI
YJt28W1HbEXEtAj3e9C2N9RdVGuuVjvVJbjyD8j39t0RDPNzi0k5kaB9E5X0JGxXtfPdF0hlsHT9
qW6DK54rt5p+DI9BA2eC+SfPtbo4cxGVkcStCHsMhIOneydPte0peCekstm3rAFNUZ3eQtpujvW0
HX5n96j6O42LYEMaaVSPPsTtQPeaS6YV7B8hEy7CT/JGNgJvddQgu54QANajb21Sk5OV6Ud3KI8C
fPpdcI28G3+AL3RC+cBZino82kRVw3gQBZENgYBK9OHQF9byOuQHPQEbjpcRz7WP1xzWbqtOzIxG
b5P+PA0ABwUkJxUq7OH5eELXuVlz9o3E+Rp8IzYBcDwZWmHt4e1G5UM9Hw4QkjwNb/B2fisinmUo
aFYoynqs8YQXrMGBVhRl0SWg1IY6OAwKWz6wzyKo/YBQwdmTjFIYkzsRrGzpEme21/TYM5lMo86B
/ktUzVY0n63+ZpvRuyBbZGI8HMN2A8ZHEpo5Et7V03LgPqfCCSjcWzR17FRSQ/1iwkztMQYzmPMz
o6R7aHuv80vfMa3DAjRKjg4wSWPWL3sB3uq2LBawD5j9mCpajnoTLe2nMuPiweQ3gJ+MrAoa4qYM
V67mVT+uziJ/98ebRLX2Xj+w1yhBreEVslBNLAbCXz/+rcrDDcVBwCPH5q/4JdUG9Fj0ilA6/hWw
Baxv7O8MbXi6xUQbPoOXSh22GXL+6atB2EQVWGcjXF4FwJnLgjjNTwuoQX/wx9vTp/QN8IzG7IbE
c39JdI4xEwQKjhDybzAx1r8/Ufl3AdUA4HiJ7y36rURgM1zTc0eK6gtpbMFsygWCiMfD28g7Pg3j
NTly3oJndQoEPQJla9IPrhm8O0pTaSfFkxJJ+5l/f/IK74aM6cZDZw4uk72h46xJQWVwQwz6QoCF
I8thlWFFuNhxfFJ8TGsxs8gRQUGBxJzwNGXoyuibz0tuC/e8b5CfAhhFN4yocCT0siI9gpByX6Of
u+In72ZIY+LPjCCOHdV2ellLwSOFzkA7U0XX7BIJvyJ/g6cAaIXUFN4+QpqK9/3wGRvTJ0ZBmBr5
MlgQ5K++shB/TfBDWkaPAw0e6pOSKkuYKDY0kYKbAjD076htSGLkn0St+gSQYwYmljb/7w8Wi9oT
7HH28ZizCHrCTPDTVuBmBDTx2evc9ZucqV02PPgIXRxn3ztZe6E1St7uqnXIa/tsnyG4lLtK8J/R
ymJv8tGKX23L3/s4dtB7j8hVnJTH0Z4RW4CD43EH3uLxf2vNX6ZIbDLGQ8zhPpc6TRglZ9/2QmIp
e3B5hZXt1gyLYACqDctqVSOaQo0kIvGuTCuVnXUm2VpE5cgYNNoV+kTCOo/4AfhPY8XoJiwGHLb2
AApUW39zaES+Iq5ZiiQF8kFOgtbK59C4fHkvIVicwkdPpDF7TB6pFMzoG9UVavvnjpJJX70Wd/xC
fmFwKvSEWK2HJAZJhH97JOUaDQUDfarONhg7s7ji1DxA4lQRA77dS9RfwMtQhBoUjgzMplL1IXEG
6AYhw3efGS6n9YceqYyw4IiqKuPDv2b3LDhnlGqUTu8DpAn2114bMjfHhrb5t7gdwoNLHAuYzWm0
KLxopXnNFioH4f8nu4s0ZQY4WS2OYXqxu0DMN2IJQebA6lRuVwhRC00P6RdnRz4j/WTL8M3iTSqB
jo4GgCxVdrc1+2zD4bEjiJ/IYlJCuHgw+gkAjL8JmqVlDV8Iyo4PNmVOg/y1jbx1GdiDeGTeIkli
8+EOnKBOAmLtGS4ibPuBov1MAMWhT4XmDPALpew67NeRi3jGt23bib/8LyeYZqLFKmcaqUvuv4x9
YtvJ68ZheInuqOZ42/8Rdh5LrmPZen6VGz0WQvBGoasBDA3ovZkw0pAEQRCEJczT69ulgdpUVEV0
uc48ySS4zVrrd/jeLGSGjQF8GoqlXQ6nLSjODmnh9J8w0K8v6lmKs/tR5kQHchgo6PTJpFuAi3Ca
AIEky6gNNG3Ad8l4zzIVA73giZbkbo8uF1GIdS4GChrjigsUk2isgSHPjfEHg5GxYFjcoHy8vttl
Syv6+haj+I5mGNQIlAhSC+6n/UTD3ENozHAtWj1A4GFWhc4OuMMDMOjoKLb9GvIZjoHGrme39R4e
Te2QvOioE6Vi3yweOMkyEr9DMCiW8H7zkwYDOh8YV0baP1oyeTKQZXW/hbH5uwhS1I9A9mCNTLnQ
QiJuenBj+YUc9ucW6ezFtfZ9T5JJoGIygXQDFuPJBuRZ92ez9CPKYSITsCFEjcmQDw8J6Jjk3GVD
vr/HcwInBcggL/feiD9rItjikWI9DayLmxxFMzcglmJocMEMf1K82YuQupjPkXaChFboWHiOFGea
FXNuv1ZAgyw588BuucvTKBrrkFxxotVHdwaM+i5K5nbvG2DFzz25OKkxT5sxAji60x3OGJeL12Dz
EU/eFtpuMudAZw0qWjom53OSqOIvH6EKHpXaV56FXJ+xfOy4RLOBSkqIE0/iB6k/X9Y9zEjdeUEs
9ZmioHW2yVt6MAd7nCpzWXV8LOPXZ95gfadeTgppQY0+qp8LIFyDC+ubAqKhM6ILAswIC3ICyB23
XboY9jaVAdtTRRIEq1riP8FIxTeyFnnzQKOsXh3nwp8SwjGGsdi90WgxrCdVBNNLjgJalj1LQmc0
jO+W7r1JOk2JNvB08hiprzEWnt6x6Wx9WYVxDikath5SQBAJkiCSkWUMmmwhNX5qTUxs8t4T/Ple
VUBBij6abWsGyEeYphlbKnjudCqs1LusrRMtuLG0/ALmCYQxtEeXAUbrj7HNuFE4WUEdUGi5qNUI
XhlKzMM4UgiN9S1L+LQg833PPgdVokQBeRCT9OsfvhMo6hCeDVthZOKqv+8fZWUSAe+2/RhwqgNF
6cdaxSD7ctCbiYR31D66MWeNusDAAtjaNactVb37wHu+QB0L6Av9sbjpm/s4QQON45O+xC3+3OwQ
nHYDzh7km+9zP4EVwZyV/XstdwQGOn9YfSH/EUo6ZLLZt82wCe7DLsaTAjURLo0fVCYyyGZIEAzW
m5AkcZf8w3ndOhZLWJO0C808OgolGSkHCL7gEW1Txa2Hz0AAAjG2gLLwoFwbwjk/E9oPTO4g7GMP
oXIQC+0fkkfMB/apu8TeGCmbtsf+CAY0DROfBfOSZTJHRDaBBwBeSKYEah0xnSWOd2sNJYhcdLfu
rkSb4mdwP1GKDVMBfsEB7b+qOWzieQ7/31jieSJ8IZrpZw7HMvysSeJlWvBYJOcLlNwOxg9o8kQ4
2bxmfOTgACzXz5A5crNB4FX67HwNBnmBNAvNOQWSPirpffFN3VCUKi0lmRlAKUdBJWbcIrtq1x2F
3QuJLYzpIvcU7YmvBM7kBsUw6g0/PZmjoaIkU8AVH/7N5CCn7OFULJdCnENJDfOV2R0Xqe0xErrh
i4f3CHqgP65gAZQ+btG8uMkD7L9mkJIC2kvbuyGEmyNQRiJCIcctNdgTJSPAcW6mTT2CfErnwLDU
28hHBuWUPShitsKf7rE0BwpvEKRxLGhX4M4EVvND5gJeNMaUmK6y5/ccOGNaSCR+Qmeo8J3UYnAG
sjmAv5Cr+TcZaq5yMmGIPxiSwZMOmrC82XAqqa9/4MfydpNRuShmRAnsoY0002jCURVi2Anjiik2
qOnAWlz4RVcRxi+ceKFGUwXkcBNZf3j2UKPuC/9zFBBCg5Ehcka8H/4AICZCVImXCgJ6NoPQmaAw
AE4VLu2owqg2QqwckPJjnM+9lQ0cKF6DN8XQa+FAN0GoCR5RTmEHQjOwOS3uB5EWo2TuDXc3PmYh
SkMBBVcC4BaGqegbW2hiT+ZyxcBckZc+wsQe8rPlrlDEMcVGXyLIVMKnBLm/zu/Ey1dTsgtGwOwh
rSiz1BXE2UO6qyfqmtqLvkMO4X6PdLqnJDgakA7J/JrpV7pTWKkrtAwcbzRd2FOE1sL4Ybo30+GP
MyAJ6JaNCTagjJVR9DDTp8ab6cBHtcv/DG5OEhdKci8mqIdTnfbbR5qRpGvNCu7GsNXnNtQ+M4Sb
nELbqH2bWPMcKGnSvVadyyiqNEhGWpE1oUFMp+wBxSmGHPyfdmZgng1t9UyyECYfWTgNukXtJ+tu
U2/aOctoKx/v23QudtZzgCjmDwFgvGYHIsclcHXV4VtoUeESBEIVS05VkJFA4FkYBONMVVLe8z9g
3S2aGb/Y12NY0NzK4r/EUFFd2RAm+UrYcVNhVbBCgf9mHJ7h9AHbjNPEk/EAQNdPxQfs6EFAAL37
smC1QKoYY/vGP0UV/iVzVAFqgHOK0TklIUHa+8++3qrTnoZ6oSNF2h/TPwhDS3uCD8kmWsWALh3z
yHxE/2jQyEBQ4jVRTjhneGYe12F2vQ8y0gMo+OUh4NtloaNHgII4LFgCMgxqfJHwcWGHueW3oNRb
W2lUKf4eof2ZcT0kerHziZ/n+gaIpE+GxVGCN1Q/saeiF0JhKdKqRvo6F7SYmajcGKoJJskdhmK8
fMIzLH7k8DNtOb1RxO/1IV+jfE/DinJW/TY5LOsRDjUjuIp7hksF+H8zA3GiTUbIx9QKBwb4w6jt
9pbY4DDmzNlL6Dpf35xq4X2gUhGiFx29bEAca/Hav8ETxOiSXZD4ySbyGpiT0VRZcgmLJ8995B4w
15nB5GGka2yBxVfd7TWvxtWyH8N1Rj9hrzP6UhhsdPAIfU74xWsLMIQVeQnLrTN5z+uv/khL6FvE
0wyzEGVpwOnDedFgasNcGQlTdexJWGgH9s5BCOp1+bD+Tna60ET1S3YJC4mL4gYPdxEt7RAsCWn5
Y0MEvDjZkRO/bWYgDCup0eNVitcmiBxkYhLm+dZfsMspmsbtHeWMcE/HJOwuEmcgzKSbDGUbnL7k
u+NqxAlfXBqPTSuNIn3jGEtb3TUYL70HBk6GHGNMLd7jChkjGUqY2m6ofqHTqSPY+pCIPt5cHM4W
h6M0MpgAoK9lkBzYk2pNdhlmTFQ/Y1lE61TY9hEzzWC430D+XOUbRr93h+IUJjhbSWgEpIG5+5xY
jBggAJYLr2hhT8VjXDWghsKVjO8CQIRozEdLY1QQ9B0ITnGP8sJawsddW2PIg5zdHc5zwkKh9A8N
zBUuG1yhcGIagSZzE8oDlXvfXDtI17E55yQEXghtjmx9Dj4waFiU94N4tnCAAerprGscRVClcYL2
xwvl1b7Ctw/eKVRdlheT0x9D4d3RBQPVU1jQCdwuFk9GH3a3z8AZKUtUUWN1wmrr/VzBqbzBloij
BpnXL18eO7/vA5UeOnFfR1cDWmIFfD35zPi7s1Ta0PlNce46YJU5c7atcEmie9wIwy0hXUX1sH0x
vYcZEwqFGBqxYfXV+SrsDUzvuLfpXIGUiHocV7j8oT5BLjcAPdHnyVEZA8rC8f/5CEyLUefgSX+1
zyD+pn759uphF0gLh+9ftYMJi/hX25aMz5jpfF9I+8Xmq/PvBo5UwRtm7En9xnSfNnZE5vCk5DMj
qA23fzGy6bjGQCXX4IA8D2vP8AbPPAAF5BREddjAraiDgIhY3cayJFQNAIEvAz0xMVg9N5c1d8Wu
xHD/1vjS6s4AyXatIZPeARhFNuOwc/MNhPcQj7oFc6NrfXgs6Fh6MoNxx4KmOiD+fYhSBzzd2RBX
MmQ6Nn8N9MkHOxNIO/T+43QVrdIdczHMU6zbc9tR08H1PVpQVKieMQ0HxqFsyYgMjuYRSHKFjgYI
lNEVPKRZx62L6sLBCJPo2XE3FBOjOWtuzvGEwo8bemPPnl9NCk7tVowwYUjN0y3SLfj/zaERRl6e
GkLfh7f4e0dmddaZJik/yC6GLy7iJ2vdcR9rRBHv/VPA/dai3KvoID70fBjLBNpUvyZLuu1imixr
Du6EPbz5jk8OqsrMLca87PML3C7VgxrNwIZ5KeoJJtTYu4HuOYBmlOR14GzB4FASWBDW5s6gA/A+
lut+anH8xQhT8ql5/HxV6w+mpvL3e1GEtHdfNEHtjSvoU9DuB7jQdwum8JjmJ2w8+H1Yd3Sn5Jtg
r9AZ8lxxdlOYyMVDSsKz3At9BWsUkLsbX7QBBcTj26q3ymNuZK4ZDTTInp/Bpx1+cHOyGN4GHTZx
9QAN1B3poKjjnGV7vQu/1SWYqsKEESHMThIXBFt19cGA+QsUMPw+EpETETzxOtRImhlsHvJvow0V
4oybsQTKG/12qGnNEEozYbRqsekgEjBNzeDMMCcCYLO/7Ql6d8aGk3z5gtyGFHZIoSiq4X6HjhM3
W26AefXThfYq2XboFb1f8KSVULAh4Qq5QARgjOGqC7L7kwN8x5jLjtgO1i9Vk7kT5wi4G7YEoYx+
CKod0h0Oi6EmkFZYJPcF67ujdP7sEDri68Ek0MPRFHnx46DPrA331Q4E1aQld52TWPbZF+GBY+Hv
gdnU5EZlPbwA7/aLy46JNMqLIDpl42TK+ACQv2Q3DjthmAv6O/nHf/3P//O/f9r/db++l++ku7/T
/0rr1/L9SKvyv/9h6f/4r+z//d/j3//+h2mYmiVbpqI4hqZqmqMafP3na/1I73y38j+aKtarxo7j
nbKIMDEZpkeUE9zkiAHAc54j52gMHNwDFiXdLfFnTNgIBRhamH+siNUi2I2bboOHAjQhyJCzfKzy
KCvSDewRpqusE674iLgkmMn5AI86zPxIY9DzsfUO7mOqPhyPtbEuDG4gykuIRoDLBuyU19cbt7kX
XuHvLVwX2i60Xn56VJZ//QhU7T8fgaLKlm0pjqoqtiy+/k+PoL2rtuqorbpTz/sjE98tw5Qx7luP
KdPCxqfT8Db+qln9zctaf/2yqvKvL1uXr+yZ9Lxs5vv+sZjOFuZ+MLb96x2/lZ9gGsDzRyM3HAHL
7//6tRXjT96zqTimIxuOpqmK/G8vnpavXnr0jbybgB5PmH7SqQxoejgVGZlMZufj+TzYCtv9xF+c
B3tmyaPVxGD0feZEzN3BdzS4u4vZrKO+Wyx62LXUh+7i/I31LnIh9CrumD/PF3AH2j6CO8IvEcG2
fg6f3phQJph8S7h9S25aTAZ0pvXyAMd9d/4VgmyMwh1T7/mGAn/BeAyzWesECg7nVMV848LH0gy+
Tqkbfu02qz2/2OTmcTXgfz0XfHgCbsTYk4mZN8E60Q5+/+YJapr5nx+fqcqaZVm2Ldu2ITbWP62a
nOfXqJEl77qwiAJDmy5ydy97se491w7JrpxA5ajHWnxacf4Oya1/klZWnNJf09smg/VrdKfzfE8i
2lumNWY70lQ4jcUiImi7ODVfkEt2HXaAjIk8/HHWLU44v4lIRn+E2mgsZ8QdmELMNuqnHxSjXvuN
MQLtIDcFao4BobzwoLFXh+PjR5vPb8ykoyVOvjg9AmzWGj6Nl9ejQEX7PbYfZKDEg+f1Q7aa+4Ks
+Ay21sAYzBT8m0CNB6S5J4s3Y64KTWvjZezQkJFV8BlVyH9EqGJwpReMgpB1S2mquh4i1ecsXlSb
e/BJx5lIiyivb2LXhoaN74qEG4mg/0tXzDQyBHfHcPje6lhSXA9Oim6zCN8U1bqYXLTkl7uQD/jO
+pc8mQsmT+nkAcZLE3/ZJAyFMJhBszRHJTBv4Kx9sZ6mmFuE6Tx1a/4PekNsV2qcmojg7HFTObQB
LmMO7h6MOVfcHbcWB/PYDUpytLL1EHC7OrdfUutFk2ZB4u+iBu3L9+kWkQzjQoWeI+cSkr9RHoFs
hby80JWf5W0Mbe/i3la0eeAPCxzEGEbQwoxuOvp4eUT/hfv6vEQJcaX9w/0Rfi5EYzjPs7bEBicN
yulc3laz+KzscMWdNcygoaXBC8Q+Gm7Ett84NHHb/ifPBHvpCa3KT95TWnrt9IgX4DbQVMB4+LuB
AOdKC+PW0MHT1R1rq121g532gkkm/fLaACj3HzoZlzEYTY6408zXMh+9yaU8/M3hoxp/cvSZqqLL
tmHLqi7/x4l7+eSKGtvJrhig+xdFcBXKXM2wvSyipRdmOc2VkOLt6GwmkealONXQT/koRDMQOARt
lj/ipkRfMhCCtZkZnhfWZJFfOYIY87zmR2TeCxpZJ9SKoFm1pz0KNndW4Couxet8HWEwVQ/r4Xe1
hFwUdoF6y7+As4+WC4XQe0140BCCG/d3Ys72VH12wbSqKoPZ3l4hUWCMyY4WXsBY+UDm79ni6Ra7
xecUwTBiuZRUlRvw9+MgQf7ZIahF33szfhhpBIIxuuhVb/EhJxGY/o03BEkm7otsOELr3bvpgjiW
Ab1pNag4lWvGB5BNyCk817l3LsaWPYIxQlIY+NjKbPxC9S8YIrQvyDb4WV1EsRz/KoNXCU6JeYAk
L/WQ0puJFGh873cPrzh94za0GTtgxtDdGVu5WyJXXIbbv1k/uDtAJJAqMuTPNbyCbIzvilvaPriT
6p+L5YI9VLmLMa8QnHX69ph0CUiNXxFGQDAp4FvgP4s72HQGDNq56GQfMmZ49DqzRS0H+Al88eNa
vDFQnh51cZEYP7OKmn7MOKv4PUe/LYzVGm4hlamng/QSHPPFkZi7Z7MD9pVR4Iq7Zt0Fpu2d4QSV
7reCWpnCnbexxBPAIj1ku20RbHAB5e5a8sb3kEXigBVwppKtPqeu9sbkgkP1H7R8O3F9TMrt5fA1
g34vrjlm26jSXEWMuUF4IYLACznCCx7JADr4IviyN8NcMsdRD6ZNyYMc0m/wohCF/vgn0b6TfoSY
SCTMstwnC81fiNUzKkmbx1/zzDsE1yKcS/ys3j/r+wV6vjMCgk3vrtf6+Noe+P1G8Nz55cb8DcAI
2Yn1jUKFoB4yBR+r3Ms2MFHgQgfjF94vpKvfA3CJ0To7AAmi7MbKKYb9aoTBLhSQMlW9gc1D/b0R
lOvgQYKZQEiHoA6H6YkRKRVaTBmcut4mmQE6O8tRKBLRMWScY0bAXxCClg+vOxF4Nukf48NURCU9
3DlOWuHmudhgQjiXVI4Vhvd+NYtgzc4fy/kOajLsyk3Y4aVHo3BzDwcgK2H/dFh2S3f92vWuK6yg
UPxxtWObNphHE6hlcJVGxexW4w6A7+HG88TrL1FiYj04OThnNlXAvWK0dDbz93g6TSbL4WnuOUwB
B3PQ8SEeZK/pFCXskK+fqs6dwqFVyJKJR5QP0/KIrNc9lVMvGW028OicJac7TQY36ejrC/3mfCO7
ImVxsrlE2KaHJ347Yl1IJXWDZcTPw5u9YMxpDedBfqrH8wvKWcQCyOs+OAoFCTFuB6qdFCrCECOQ
eTKitLmNVr/WGJ4IQ7rN2w8CvMYQmznBD/o0BGlTaXXKXE9wHL35yX23A5Q4U1kEKgbVXPPQWyF1
cVaiRQ52JqOXNx9rxM3TTFa/6no1qrzdiSQ2HMIkv8xGOu+Ii+aXSHYw3+mBTx0P9TAovk4gvfH3
T3mixVV4PAXBgFMvxOYhjFywbrfGEUXYKQ6xKKt9oWR1kZKo24PJZEA9cqkP7yfxMRfeaP+4aS4D
Zd4ThnGpezBzv428U8cMPkQkGJ4CzE5xmrLcpRVMY6pCmLsHdwp5Y15hNRPyiOrBSQu5QCX/pvPO
+B0eULRh94n3ugFhsUSuUfO9glGbuTR4yfnh6wdRMLJWxULegoSwLEOoNAJLnXsjPtGUzwRi2tfH
9k5gyAw3d3MERCGwfwbb/3aDeTFaMe9gCWJUmeO2s2Vo8HDle4ABYzjXcHEpcm8+D29R7TM6Toab
iHEQw2ixT3afr7Be7ATxYO5OLc9dby8nDgV3vEwmw+kpCKhxN2HoedH6xJski4CEUXIFmdWOrz/9
kAeKHuwrDUZ4o1t+fN2M5vP+Njy1MGVn0/7G1vzS3kPmiwOWFoE2w+nUoBaisCo8Qm7C31/w5JW+
xm3pwLzcm74Q53FkuqyEuVg3wqjyNOQNxQbkcEL3AtI+WLGHafUCXwhAZt2AgXrJ49FfXuACbr6m
h+e2JKhA81ijH/G2YveaTtjFxDsGn1BJ5xm/22VxckTpdijRbvH8M/ercDci+CUM5wGvSmG27y9B
XlPFneL5XEhVpRzsZ3TDVHIiEJDfVtzENw4LUZtNgwNL8vTZ27jqyt5uc/cn4GerkfehV7p4v00h
CDWVt/9diT8SQOAYaqfflOUbugSWBvPdjmXk8a/CqrNnpmoEnHUAEGyXu78yfn1wLk5DzokKvzQ+
2woGjrO0ELBX/p0jpN5KA01j1Pz6ZpwIlAHeFBjCgS2c25MNM7jV3/SLlvpnDYeuGJZGzyY7mvOv
DUda6vd3ktj97kiBUlJEkHCd/kbMDa3Rd+5txR3ej1BZDEkPo/QX/+6gRBX+cIzvuYuGV90/HKY9
1DDYZph5Y3R4H/w+3aN/rPw9LivejaVFbiXHp8nR5/gavRRdN9abnP1/XQc69l+/IV3+1zekW2lk
ZonT0wA3NJ46hCm0JdP0lDGF1/zHqPmiuAk1FPrn6IQJyvZ7gXJ78Aj5a4UTj2uMrIloQbbcjPgQ
41Y/a6GhPMYU+e4Jv09ckNU/vCYhLfzEYLSnlIOM/Ttmq9BFLqKJcA3h+gFeVkUWOuOHyW206Wfi
xCdJRLjEAeUjogAThIUHNFjgakY6Ve399fPQ//wDtnXdMHRmMrroOP+po6yUNnOqJn7tJjWyRC9a
UsiuHViVUN14eXBbD2MKiXZ8+3AHL2/JAS7IC5v6QqIPEvABe9Tx8hfbjaZGCSpv5KHh+NvJxZ+2
vswOTEWzNcs2xQf7T7+ok5dZG1f3ftd4dUBgnvv9TYHjugOX3h5oHc0Z1y1ez8LeEAuPv35OqlgX
/zayMtX///LWv22EPDVMpdKdZMdMfJxfk1MukglBXomzXxLPSIuYjODJw3Kj42KEqc+Z50ezv/41
lD8ZoViq49iGZmi6rWr/NgDItF6OXu9K3oGSFVNKz54htzEZftzPzTEGMkPov3lF50+GdZYmm5Zq
8IKGrIgV9E8PPpYc+dFeEnmn4swGUoAduMrE/76ivn5Wgq2soHb94rehtIR+UoWXHK6S+4DXMnpS
ENpujq2BHMi7HDibWhI2BjWptCgJzaOY3TNtKKpJ15JH6UWYupGoBhMj8t7sBFTI3EVoRpaS7XY2
Q5sWRsv4hYki4SyzaIbKq0eeMEO38xnn8N4gYSHUUGTY4OeMDRsv7fsIMSzT10UO041gGOAWJKaI
yda0Ucq2acdKso1B4YBdISoZZIrjz+o1cALQUkWeffc/8fiSDPpq4ODQQ9DYoA06Bdz3ESHlYPY4
QfX1qWdMWzvG4sbujZPorm8Q2Ft75+W3N4OOCqLNUxi/aqStOLPe8ioqBRwWCSzZpHcgnYYUzIDa
wQ641kHo4g6dKCUHdOmSR6YOzSpEVVxau56p+ceVnsOKh0huII4kxsJ8CS8gQo9PNE8RjNGGH9bP
0YtUAXh6gr8GdsC4P9su38DDLM5xK/r/9wbDMSOeqGTQjuK7h8VF0+4bZ/Xpw0wdgPGMVM1LdnVK
/Q6Nuzn0EGps8kT/5nxWlD920j/vNFuzdVlRTBa4riiq/W87TdZr6WlIST37ML1/KsOLGYcSxhgS
4yPVgT7qFXbrpw4mT8hjcn77C4y/B4S7HL7Yh7USp/Iwkh23/hAbfN9n1o/TkTChTYGYbZXMI9oV
xZxZLXbVH0audea/Ynw2VL49poKqEWSBqZAg63z8V4J88fWeOA0OpWDArTGVadIVBYNKFEtWPZI0
Jh0tYes5raKMVoGf22kP2Ob5pFDMIP9wPmb7un9+SQtDZ83APPskeN4Zjft8B59i9KZ06inNqwdJ
sdcuQgn4BFZNyYwA6k+vj0fjxvEwxrqOJBSZg/mD0ES6TxzoFRnwi1n22HBErS/V6Vy2ZS+CqdjE
+A9XR5OJS0Z2q2L/xgb+biSN2Vr4fP8+nhjqm+zJhLIJdE/TCYQqHqP8nsO+W+YqE/DGgCaC1Uaq
hi+7DvL3VUlUng2IaYKVY83Wy7BZumMYo7ARtAjeV2u55odNQUV1YRjZK/G8hTDppJEfCWGUDOnN
WGWk1dZXR2LIUjOXtI6lqoze5Su8yzxpKffLFrF5yzBsoHXyxHg06yJj1lD8qupQukejXpE8PQPw
7nAeUKh7W2VkI19JmH1KXeKnJXaE6qEtmUHolJjOpsyR+qF3wS/usyjvP7I8+KhkNEirwoSrELfD
GNlHZ2zUCsEmPmFPaA54qCuQb3qqNCharQMc8dXwFo0LPs0WMGuzr9VNowHIDapiWuvqNFUI+kil
UVqs9J65V2q7TVW5dYq58CUZtikd++PWWKDsCiil1Az0CAbWxR4YsQm7u7qsKqZ3yw/mZ0mDqM/g
XxRAeeX1ZT+gduGRUJbDrmVWDjuz0KqJ8sYvHv70E51bFDe+Zey7Nxotq/StEtvbz2XImflU8JdJ
/SxCmZBiqBCNm+deMoJXUpxLkyQbHAWed8lPKpsJE/4J6dcrxTPpZNWLt8rXU/QbZjRzEmLFmnWe
EEnaMDN6AYvm90PT7fghRXezKwBXN7LGYv30qoRsyPFrhoj9E7aBYGY9cH2I93J9rTWIL9n+gfCm
vS8djXFt3Sl76QUrnI5A7Oc6d4aayXjpTv48rboNdcE5DZVC4yziWJeRz0nfSvKccHyi3YqQpb3R
ve2jhqlDP7mgGCh50/4dxXU/Ms2JcozLoEl8EDIOzASE2MaWZP7MMDzPF7AgWqzbiPM4sTELZi61
l7e+waBbDxmgtKS4I14o/F5j73BNeZg9VZBOkNBzU1FB7S3UNCTOwhAfYKOVoTd4hjFtcuEXMKSg
yywaZH4HbinLGD6fw0wNPiSPmm4/vqc++DuGrhtwZV4cchtjLKzbnOhLb6YvMqLbCBVFrLmytYmT
fWdgnQlAFr3gkGqfgVWP+VaJ5dLTZuQWUc33L5tpitl+JmX7DhpE0wjhANFbbFce5p3tCMuk3Krl
NGOW/yR1LWb6CKJw72XO+QmrsStIG2mNSXJZGETX0Y0pYP6y6ktlF3R3Li0Vt5XMHMcv8loSfkQ7
zhyiQbhny/JsOoiAbM/67PXHMf/Q0+hTS70+7ugACT7NM1pp4pb7MQeGjiU2/NUoScb2i7Onb/wK
jeFew3dPVoxAfaXkH14bSOLZS8U88EtCyCCpyCQ/uFXVFiBtNVU/30YqBTKb4hG/hg5hgI78Xqgv
H5Bq9Wi/1ayfv3KKyE51HbR10PUkBue5RDGFjW7luBXSrNiow1Q35pVZjS8ytiyFzDY8txH2FK+I
hYg6ooHp0E/q4kt6JOOLmszTB7Zb0MzzgklNC27Bam5fKHLaWdvv+87yTSFxb4z4pFqQfOtjZ6JC
u3wn/CGpmJlKjR0RgmUwj/f8mejj6EUb2+iD/tkw8iMJWnGoCrDcY804fcLwa2SX+BL1mIqDvOPZ
9Ngn4KOXdCpL1GNm4aUf0FSuzereQr1hocKLzolIhtH3oVataHDtDJcp6gIHx0H6zrdEpcQWlXGo
eeBuML3olm/cjwUx2AaWYHKLe5UdOGo3cVqYevrWwZTP1g6acTTB8LvzW2Pez7mVbippbyH5heZd
k2sl7+XP9VNiU6zlwxxVr9OOI6z07pk6MuJ7YLU7B2bRmw/rbvo9t2peHFPiQfp28UABoSXjpuWD
NUDc+Og0iOBv0/v0jIEdVHiK7qkJHFNO1Ee8z5Vjhrt/hso06JNDQtnu1C1Acx5o5dQqaLVYHPfS
cZ/x3ORHtsU6Mbe2rg7VbCw5jd9x3vXKOX1fZWmnfBU17tNO2Bqnu4ylJSy0yyQ3YK3qB9OYmS+F
kXPuqzqaTk6BhufcMXWLIQqlj6kTLyvEKaYZL97dqNXxaCoYtOkcZmmHWkHxywZybpoPTC7MpD4n
/bExZwlXV495EcmIrSj+3+o6hXrd3vE5irhcS2xR4jQ0SgOORUoe/Aft413rVvpzrkg7cdmkiyge
FAxfeN56KpF6hnLQ5uT77KXzxdE9S5vZuOH1F90v8n6WxqOSYJ2ekXtGClkjrbrnNHrO++xcM91R
IKRTPtUGvMnLKsuvPKw0+in4I6YtryxnIdd4KuFYEu2VXvML3EkfCPP1RW5jx00qM3Md5zlqP0yI
k31vIxZ5Ty8agYzxT9PeLPhsNToqE6cK3rhkeS/htsuMq1WPiYP/zCs5YE1ZvQdy8xhaPXafzrXU
WBbKoBhpsu5J6kJh/7/bxu97+lZWWEy3UZrt9kN4XznoahxYP3732lYo89gsSinO5++msnAUHMc5
cZKmNqvwYY6agajuDANulbJ5ktf4YaAkij3pcuXayXTEFdd3sVZqBsrChgw0rOI6qxSyxqtjTiYa
GpUEjTgWolHE5G6qZWus12TK+RI/j9f88YKpEdFFloQ+OKAoGuS+VvaexjNMkVXL5ayoL9BDF5VR
uS3dtpoHxhOafJt6Tw2HT26GS7mU6aE+TwZlsGRrcMl7sXEQTNq0J9YHBDhWR7jf4X8ovT/jJL5m
HMgfPZTuMFtVa39JtVXGda9YkPCs72dLyHMO2UqZxgWzHnAAnSSQtATGBTXRP8+pkTqeoVjbl8FA
A8+TOwVUU48/UvdTlZgXtWQBvj8YGgMGxddn3c10Hbw6e4U1zVX93Osvyf1kP4q50iC+FP23dMGe
rSdl7HK2Wz42nakKwvaapD2qT7eECCZ1fmp0HGCfUS8dFP3OZYeTkgw8bPtdTZbhpfPNsp4rrb0p
unb8qnBqroH8krVzwXvwcQ8d4yuXH3znKSFHST1pkINfg9wsppJOj8j13l8IWTF1FuV7ptAelohk
XziBKJyTlNXTCr0VbIFmkXXNvJGUue5gz17LWP5csqn1eo2t561ortZjWwDPFtaKls2kZrEqNOeY
T6kXM0iqcqJU2TLLouFFgwWjKW88I1lfNKtqdTQe2VyK+6Bo3qf2o/s2AnX1RR4ammX4dxmEMpDc
OGNTdyRDOt9ZRS1kpJsOZ2r9llOWPwwMSF4Whp4VDhdq8GSZxUet37Ih75eBgouG0eBS2VCsSNDG
tCuyvYt57XpI8dohlc/5ox2k6IFTKK5KmKIffxg4+eorccJFqu1xMQfOg9yJ8hzFcwuZC4sXuXtG
zR7DG08gd0u/T459S551TcNIOxs1lAwRa40/QGFXb17ahdsgntavZGMCZfZYxGhtUDrRhHNMvlOF
lWzx597qeA6cr22eLNlFqUTqMHdCZn1lYr+/Z9IbDrguTx6yOuyUo1E8uOCvSb+zRT4Hz32Vtlir
3eclKsWcXxK+0oAbgceX02xK5XWdJjPl0/qdcrblY1Zdn9pVwTOuWMUGTCLakao+F8/IS1J0vJbs
Ny3ucjrq108/e1XsfS6mHFvwCiJxiUYcA574frxYJE1Km3tG7rwZviOEDW9jKVd1aMtLWZs2T7i6
HFAxk4GXdLYAALqmm71tzb/jxlAQuKvJbkwxLvaj3l2lbKcoHBVkEXCK/l/OzmvHcTRrtk9EgN7c
SiTlvZTuhqh09N7z6f/FPjfdWYMq4AADjKvOUorm2yZihUy/IQu820VuhxTMCHZERN0B+W4juoPo
qW5uBhVs0t6D+s1C+SfwnqmF0JExKWhKYbc6T1j2YdBgq+3aDM5SSBMVXzQB8mWAaILiqG82FJ91
lR7zvnyUN41XgcROJsqJCPBP1B8dSVcdyDGFPnKMHc2ArMVfwHdke+xFRxM9/5Ocbprx0qWfQYJy
U4mWxkhkCcT7gEFLrewFoh5prP0AvwklM0QqPLG+6FqdQEEEY7H4UBhmzLWO33DolrVNCLXfgZWU
xpXC/kBHZOXxvHpfngpmXmFpob2ocrXsUaxUlAky6n4mdlUyIT6X+OpC2uzeFs108+dh2m/6HWYb
BrMNWTN1UdQ19YfwTe4MUdEVX7uUDqbcjs6Qan1pPqntKU5W2U03nGwnjmcDUMMiV5cDe/1yM4y2
QKomYSl2ZzksjMY9lgS+YtyOo1t9lPHFLN3WWJb1zn//80f+RxH2YxxjMPg3ZMkyZIPJzH/Hf72v
6KKXCSrq954GUgTwHBqL6lbDOR9WkBoQXhP9Ne1nr+wuz7ASkZcTYAn68wf5Z9Xw84NIkmiJkqki
mpN+zIUMdczUQEvCK60bCOOIPNcn7wvV5B0VX0+r9A/OggowxH8DfR5ZCZV6t8wJXl3o2pJD6jI8
4bGINxYiVc/JacZ+0RbluAVxgsu76a05ei9S9pfZsTR/RT8+OZo3TdcpqBRN+yl3jKpWlJqmUC7Q
/RWirsA25lhOAJTEDHg80jj+/FWpP5cc3Gb/+Qt/DPWluI7rRi8Vrln3mQ4oq/TIZvApTTaC4By6
iesLzJ3sd6PcFsZWwGzyKE4qD31pVwJuTXhp++DacwceU/Ud/6m4kJ/JTQH6D0/MhPWywoysI1ih
SRXCFdOjtcH5uojHv3x72t++vVnX86/5cxqEeTl1iXLJgqtGOlG/kMN9GD71zSp6lru72K0jZS0B
QUQIHHwWGEu9awEVPd8n1EjZk7ePxn1cvknqSjBfgc0pDyE+VkCbsAepmwiliLkpBjtHz8QkmhJ0
uFrZrwTbfuf0DB+jtwxEfObW4kNo79b4MrUHI1xp1enP1+23JcP/u26WaFmiaCjmz9GnZYWSb3r8
qpV9QMSdMjuamDI0MAbQ8zxxVrG3VKO9bm6C8a1UsU5gT//Lp5B+blp+fArrx4pMVvWplVLuHnE1
wSlxDfOU/qIIgCSJNh0zyXcJKoBB0N1cC/afvwJzfgP+9qwYuozA0dA1Q/rxhrSyRNHNNFYuPgs1
x7ZlC/zFOK77AnrNUq0U7tx9WO1MVrajbdAZrJkKmNV+9BxaYp06GclHucx5M1UfBvyueolxze5Z
yaEJt2X8UqobDzcjdcTKPoepW8C+eaPg/U7IZUxoMF7jHmtwdoprp9PtVoBnvhKjM9xW+oC0XlOQ
hwfrOB0761gMJ9KOi7OqOg35W/Jlfv1ppGLTq/fGsiLNo1rWEArLCz6iYPVZUwcNCyNYeh9//uqk
nwK3+bops7jNNBRJ+u3uqaYok/Ku0C4tum8EX3T6GxWKDv13gT+ERDBq5+JofRXDsgTFYf1ldv/P
e+y/186SNNOwDM3QJNmQfi6nNC0UFU9ntPsi4IC0sCtR+lCU4RvuUBXvlCPyEfWuMdA8KJ4jv2Ay
BX4NqCHBnQkf1/nLV/I/nihL4bRQVMsUdZm12X9fHnUcBHrVTcqFRIPwaexts1yGlNGwj0eX4Z5V
vRjkVpP5ZSzDb7J9CP0r7SBcdB/YNLoPfhOcE4TYwtcF4UQCARQTJFbdrHktyLNFECvPqldgxRoQ
UKbSrJNb5Dh7P3c5uCvcnyCOB6fiQjCrbBbqucfGHC2LkJHjijl29a4UzDdtc13ep7ceyxdrDZT3
tZsnrohVingDWE/pGs1sIjklnmSmNfnWYlMur4erTBYqOyG0GwTBhUvmSuBrmZGYdA6gCCPHwJmC
d4/V3VfCdI+XtL419h6qMtjy5t7qNzoeojl5GnKbBLaYwAXwB6KdcPc2R0OasUEihz7oUmUTc47M
trhR+ctyU/5fN5Ciyjz7mmGyaJR/HPFdJU5iFLX9QWCjo8ccW+gdjWpt+cbFt6jdmuisD4qjUmkb
SoVE0qIL3fiEUBk8UcmAxshqd0wk7AQYdzGRqdIAFMGnIT5qDZFjx9C0/G4Y81k4uKSQtbEEmp7F
D3uIiadVGBEuZenWaMVDJjdbNY9WNVLMHJdNJyDx6NknmgACWm7iiurSnIJr1mh3bf7uJGZJfdZc
2GLKkHnmGnwUaLNwslOA8ClH7PDpN1dOxwgvSPAy+Dk1va0SvhUYBZFAGFixtO8MsVTEAlII8mte
kZAWYrnhTFAU0LhUyvrwYjAWFjPm+y1tOf5H8QUweWEcy7bdFgytKOaWTcriK8N3jGAk4DXEi33h
iR3hS7tBuuPmYQZSoIicOzhLcVU8+glmS2NCIC6LD5UXWoUFTYu+p1Q5WCFvrqi4ZEg5LXWXoxws
1orlI7IEhuCd9FZby9Yj6N4qLG7T0IBjE5gfJbZUiPsCpJviPU+c0LX3gFDHOz3tiHVt0amhvypT
PHL1xzTPH0WAoszSZUFdWvQVmuyfe8pyz7jLgY8eCFes9CJqGHZll29aFpkMvnuQWvxI2ycaaXAf
/M9iGkFABKNdWkdPSFyNzz8ELwb9Bk1qCSRRyV66oGZ+DxGavtMUwQP0nuPzVcnmW+itPPNhzngx
nUE9K+U8s6fuQ2DwWpbiqpAY0dDpTdFRKF80/7Nr2ePh9ixe/PStZ1unHHqatkja6LDv5Ycpn2IG
fYm+t6j4h2+dVCPyvuXHCKeodn32fnRXifjSN+MOpJ5RmW4NsCHQIrhnt7mDKgCq9DBq4mOraG4O
OkHK7n95baq/HSWqqLCuw6Cimaxg9R8PYuC38pSJqnwZKy7PsrjnVB4f8VvDPJiC+ZkJRG+6xicI
0fCpeGEgwDwZk+CEnIc1QY5je86hKa/tV/zmz1eF6f/S1BcYTwpSipgwgMNyUlYu5t7k9VRRahwn
Yzvgj6LZDVcdWTwkepDZyV6SQAa2QmyeJ+DXvAei6cNsToa+1cy7QVKvskmFFUc3O/YqtVPyzU14
ISvKv4qxq2jzCfhLQI4ogatHDpPiiawCwDrPyCojXufTMiGAFAZ3h74/umkYRZjhsVr9psoV8C3C
nNRY5C6N+V63vXrHZIkXaM8UnZc5RQMBy798ptQlCuZFieE6WgEWY9eOlLAutz77x35VEXKF32Ky
2cyJ1Y7ROeAw6XMGl24BNHE20H6biATwvTsG5we38GiDcZuLmDOnVD5y6MC9m+sKZplI1P5y5fX/
deUVSbU0FEFUYeKPM7wc25DBqShfoj2YBJElpa0ndrRncFHnTOBw35EmKH6zv+s+2WUx5spZSAIe
B0pDFBghJZabIWrlchMe+wzMv5GdhAXiQiGkx1iql8xkgILefJfxep3W5uhUIRTDXUE9i1sg5HZj
aOF9o1EW2I9RpGOV/cai2ORLgJsYUtkWsiyhtkfHbHeeXb1bbOXe0ws/qHjho6KWmj44tlu01C8l
uVQDE5qFVNgjSiEQNswL6LDBLKDFIxHX5lMCyeWHdOSejAvvmZla9qUTvIDp4eA/CroLtBWGIzxJ
41KdOTDTGxQqtXfhR0RPFhB/YACnjPHtDhAhiSfnqNhlR8AyOoEW6lJkc03GsEXMrfwS3sBjqbRU
JhMwp7dWpmyDmVeEMyoP/hgck4BAgGZVfiTh0hjm2y7IHCFYdujMP6DhjNzLhHUKaD+eOnmnev8M
R9DRIkKjRCid8Ia1m1l+nv+lQpf+uQX+U+bxclAMRvjSrENSZPm/NdXoxU0spyZJFyxN0u8wHhwd
AKaYfLB2ZM9XeOxXvAmukumqg2kLDOitgJQTmX0hX3RBPUoXZvF8mBClCnG8KXm4rUrAr8Ibo8y4
RDeOSCPIf+kmzBwqVZmnnkWQHB676ctgkdUb3U0KSzduibtl0R+ESKFF6PmM9wfxmjFbYocX9/uk
QI3BdlSNoSuprtHVt6qzbn5KouYQn+UAGgsFOiGyPvwd9UEh1uIVKrXJDbvdwHQrsnhkeSnR46aa
xLg8d5oA+4KK4k2EKzdCI87Ow3yC5k5AWpoOTrQxN12yg3/RIFZJo3XTsDb9jvjn1Paby61H87j1
ga2myo9ZRhqSCicnhleQGXY3L3zJPmJeqbhdhcyQ1pd/NM/+djWV//G8I/2TGBdgK5v//b8XMxjL
IdYboz5kRspwQLEDFlz+Qw4vOvOniUunSziYuHyNgXngu/MIpMpW/bAXoj3KjkWvgK60cGr7+YG1
gVbK2FZQJjF/jmGzWgpQHxk4FJ5uyZjhtkH3WnWHtvV3Ke6acfwIQzbcofvnNxl35M9OUpWQyGkq
XlNJYXj1o5Mcc10qK10bL2nowYjoWnq4gwlBgYHbsCgqDet+99K2qh1KK6taB6j363U27OLa7YST
mKzF4JDZpLjaPbrmca+CPDe49Bxivf7a9ySOOpMON3XZEBrUYbhGPCQ9D4V9Un/xGiME8olXC8vl
zg4xZxH3op5AyDdY4CMbU9yw6rt1CtuH04WROlmUnAn1Mope2y6DfIWrWnw2omvgvbfVuBgR+gfe
Qq5dtThHxMiIWM3SU0Ry1y6iZlaIZ19hDYnUc2Z9mg/oyKxC7+ZXQxiQd51U8mhXBEczZAyUTaas
G88eh4uiMLwnzsvfeQD+4jVAjGiNmo5Feylvh72c2eqjJ3epWUySk0lOwRSJUAOM2OA5KS+JHgy3
gv7dbdLy25SIcDlbOh1UcTLIHPJlvly0rgIehN6C0nUeQognSmYruBVymH7y1s8/B2jcvFnpWWvk
ZcO1AomIlhOvhYDbqRlWgsiejNTZ5TwVwTpc57tSOkxzI7ag6lY57FXvyTvL0VPf30dpF0o7dJK+
/BlCkEg3Mtx+wh7dFpM1O+aVMG6I59AfubeKWLa5Pj7/diUty8rJ45MIWVw4IbHPOwk/+XWIt631
qwF/8ybWqH+NTclNAZhMtAXpPQ+27bAJ3xLCpgnjol+SdzUBCejLmpOkbNiV6znecmQ+x2rNulO+
Kf5BEjeGf+gbp2Fi7nPQXPggxa/UXEuj01GXX1SCHHonVdZoUbDkMchj6hQCSd0k8OTs2Huvq9d0
3DUYH3305vS2csXNde2J5DPm6VD16Mw9bMUJtAAWfCo3VJqWfxE01/N+JRyxhJyYeFz98cnSj8W4
SdA7lmwAwNjbOryVk9/u+FnQX2vzUOnkTqHht4A0ghp/qbnOkc474Ks1ebzelICG630CAqK5sfVg
rgZKgZ1Qsqm9lURCZAxXS2bJ0+iv8xbsXYRb2q/LGY66kd9LcEyoDsqbbt7H5KWsb3LnmkAtdxBr
mITfVOMvrwltPqz+e5jxlrAsyWSwzMtC+zEqHTurFqy8Hy96AWLmBWnxUyW6huaI3tEyV3V4UNn3
fqq9g9fHi3Ygqb0dHhSRhDBKmisrROyuxLJtYm5w8n9BUgVPUbiZonVf2extCRkXbJMneDWS6UZy
L7zaJlgb/T2crpSRcJHMfi/CU8rWYA5KMHnGX8o647eBsCqpOo01S1VNkcyfR3bcRN3YV+p4aRkz
8BSVLrK2ktYBiQmuU5j0BauyaC2RZo57+B6Ud7X8xNHXY9FMeDHActRXveAINTg19HnER3tQ6nPo
hC5v1on4CzlDzLGYgPofdX9ZkryCiJerDzkB3y0EfHRtuhsJTpaRCbbmuGm+85Ad16ohyeW71SiV
XdN8FBQ63SNAkcSuMa4P8WtrudAevGJVkpOO5Ri9lb+S5FU2HOpPUV8NTIBXfz4+JM7A3+8M2ZQ0
5hGSpImy9GN0VPaCkWb1IF0IRwCml7lAYRfjgSKx75EIIKMBKxMScovkb6GhB3RH/Y4MaWHsKhp0
4gV6/LhkGablSsBHTkdcRJAhipkjZQZblfBma01NQeTfgndq4spwMgc3xrOpkwZ0OqfbnM75JbZs
4NWrAQmq28d0QKKj3eWLzgEjrRVYLJtydJBhm+y41hb8MAQX8+tHfaLMplb/la7z9q040XdzvSsi
4xbVed5prro9s+XJNb8MOpctTwCkHclFHydoH9gpc+ac42sZO1Lrij7anc2UbfyLkThW63bb0TwJ
nsO+UQlIdl2FwTUiSDk6By77eGSJabRTsk01egtOmV7ZJaTHMfUozIU/HBRKbx0Es7Zpctgm0DTO
Gn14TOQOEv+jOj5S9aLp3yZbCpiMTgqJCCYJKlT1NXqJIHG8PnO4GuuYxFV1k4+rjLxBJo3KixBf
wZeU03r8ngAJ9gJnxzJ8DOv4jQ/B1+AyEZVJ/eDa2TDQNNE2480IIirrKbWGpa6e01VwUubJEU/A
itbGl9cdcKHw0KSUkItgCljFp0hjOTieDJVmDXTNsu5P6awPJIlQ2Xm8D9hL6FsPUsxw17tXCXCn
Iu67lB7pUbNgYNm86a2lri+/DHWdq9uScF2FfPhzcWNanXSf+p3knZbgdE5K9F5PffxonoAWpHO2
3eAkR4GlANTzAqsvaMT6WLLoLRzgqFFGdIi+DUASks49Gm4l/+qsV37Bx2C6zbrbSchH9LfQ//Jb
XDz5iu07nHZeYeDaBCKuMu4pNsnhVsYn/ByPG0Ge92n9ymP6Qxe/To1zGzsGCWJfc2H0bEAYT+wW
OhMwoheaGKZ0hM99htCnkQOumaBueNlRTJESASbcvERo8hpHYthE8ewvGJVw+sB0r2aTn/Bm3pCj
LqcLEEzeO8uSmdLCY3y6mO2O44cu840vZF69EWJf5P1dvVTQQF6pvdeWkzxbR/3V3KCYystFzPjM
bv31sOveK2kpXLnb+FNHbpNoZx216Voh9vVsf5seGl915GgXUEx5kGFkR4A/GGMFZsKHc3ofqevU
R028CE7CMWD3OK0p/RjSLe7ZDRf8TQbSVu7NwhXovyAVVDt8IsJRKvixNrImvgmf0xCzlNgdJo3N
rxwfe8bOAcSrQwAbabg02GsGVwR3p67DtwwMzVuA9hXMVekUnUu5mM9ymBVUfU57F8VuTSHJd61d
pYjfj78jBRgoj44/kSDDPYzuQvc3dYVgV3jVqN3DbYa8dZXojxGYspN0wXISluKj0sGlULYvDBdV
WNTtAsgB/i6EmUikAVIS5MMpOX2rXLUH7RDTF/cfMvBQsI3CZyQ9SDrG4chF7VVADh20scLxzu2K
X1rrvljn64tYW94rmFwlQiHm0PGwqrlwI1QAfB6tLenY3NoTB0hUOt6Yb0xm7nmqOQWK302aYi5T
pqWUkhptLr1PJN36vdSWbYt6HR3thptoUF1ldCzhuVdye8iCla7sYTnWqLqOjckO1qgXGYU6BohV
k3/2KlAfLkj2CNkVNscCXiaThGZdbo3oYjDSvInEbPaY2gw7exKDc93vSmONjilQwIQygPfKi4l1
BdQM9U/OPS9jtZUuoYTweds9DfEaTVbus4a8qfu8PxLAKfP6JbAAqlf+6XETeYEtHBiIWjxjqzG4
Mt5k3te7prpEppoR4AWbwsWaWhzh5NElnNL3+jlSIZQZG/lI2518lSCo4bHNDkTeA9AAk5Vw1pBL
UO19NUvllw6FdM+WoXlgK2A8OkfuzBMPGvMDUVmf3sE7yNvwF3kPwb0i80XzDsqLcgOJXgI4NlZm
RIANunSBNLbC0aIVErR+p5zDd1nelAmpNG5A2lJ/DZKterKKJYOBcJ9YN2zduWB7p9oulSVgJNf4
7g40IETKSSsj++SyyDFEKXwyRO8V6MnF55HRTdztIqY2hJ5mRDMwjGxfq+TKfRPqDhaWAUJjTORC
TSH9TfHS8Ah12IHhNM5CZqLj/BKDDNPxtXxpHWBTntvGWzM/c/Y0+5bAjPEt9g+EHUus8k4K48SF
/54i6aTYr68KncrIgbAYERS+Mt/sBIyA3SVTj53MpsWyzdw2CaJyjHolhEdYGTmoNPPoHw2MDN6r
0W96eEqK098z4dwdB/9WYHIn7g6u5C2vVgaH/RldrsOfIR6ln6elp4EXSGPT/EycKiidxmsDHhhv
ZM4k7Y3EgZI4YnCGMzQU5LSxGQkr9x6BsKmlh+9SxqsFOQswzuhGr+y8aLoeDE/CGXEj7AhT7hfc
IskhtlyKoBm91u+WWNiCN1Vbjcmh9vc++sYNIdK0e68m+TpnGRWrd5WZSNJTXLJ2Bnp84r6gMe5K
0n+I/t6Wr1q89l/K5zzcCAoIB+M+NxTLQF9m0EnGPeIe9JbahhQGTZuD3N7HwAVtUvEaYAaqL+Fr
yYJtfZGui5n2bSbaAWjKXFIx9gCr7Mr1wlN38IjUgawekd5L6Ei+TYPTPJMgaimDRu2R+rrmJjHM
JySre5z8OdEnIgpXmjzedYpDhNaax8W/DV8s3hY0Txt5gUIZ+zbtivzMIyO2u5joh2zFOsVqDtIm
hBvY87SlJ7ofHdc59E+IxgGRujPKOmdNAf7NClf6FQwKxnl4IL986m2G5+O2Z7kvjS6B2pm/pZ9h
/elNRO7B/5rk20DWWcaW5MvqtyPWEJ0ScrLbCJ7amv9v8rel90rH5LvfMWVj+IoQaOKoW0vpM1UB
uLt9gosTicdSmY3BWc0DvhB1h4kLL/pxOzHlBr0yxEdZeYQ8IvmTBSaTV73J3s+p/Ud9A1BuYTwD
mIrLpz+H8Z2RHeYG4RxcRu9eAucJbXZoyJduaK2+MjcCRsOqayEUCrLXm6CBWOapW9a0Rq/JGuKA
smGAObIVRlrikJmBfHTZ3rU3wjD5D3bO4Bd96i3jbTmeswjnEFkDTF5eLQcyEPtqlHKIZk+heerZ
4yx1ZNKKjRAwubS3BBEqBFwqJwRvOPJ33DTwG6J37epzd2xIcFxozZvxqmdrrNTH4YNpFDCecG29
1sTZa9u2RCJD5XvwT4WwzjHjvL00K2+JeFgkmDBiFrnscUUsHjG7AclRigXcepTFp+CRByhDVjg+
X34pDPqoFWcnCBvclC/qlBSPxruSMrvwXB9gJtyc468zr2n8guhicfgb5G2GrIht9MJqwfQBd2GS
ObEtaDDMnVZ+tyCZ9Tv08E+VI+IMWZ5bY91sJaxLGISuMbwMhK8Kw2yEcu+9A/lxb64ikjo26Xfz
1q5FkWENwU1wPKU1P7Y04Cyjn+FJb5fg4mzvS3xLZEDzIFIRnXXoDtmU7nhMoe9CkWJ7vCM3Gngs
OmM7PEvYJpYlfLr96MLiY5R9MXnj9PAcW+NQJaCmhTtPnhxfJti7wkB4LKj9qnOEV2huuBvs5ILu
jpXGM1lh3pVkrgrD98Pn3WrrBOducAuY5MPZbfCaAA4kPJa4bMIS2b0cZYQxS6ZlvHxc5jhwbLUD
iydNOSb9ZQ6MInImd16n1USa7Tn07jxrFlZU/DVf8zNUOIW2nD6rcDWRgWjrzMJW6Ub45bkdJUBI
PNIn7Vp9m/Cqcy/FO+bvv/j742fTUbBkoOcgdw1ujbJg7MvfJqgz7LMaiPfrhFUJ/Z5NACcu+/09
rFtxtvBIt4Dv8dUC8sMEy3jPi0968aHasNkApXzi+I38dQ1nxHB47bH+k+vnyV8bYHm5nf0NUI3n
UlmDQFT0DSFPJhFTMhb2eCYYadWBDa1+0a8oSQForAa2wK9q/JnwvFJyiiSQbSlg0WCG0FVmK5KG
Qn+rnCT85d9NtMICOtbX5kWSdihD+dXYIYTrgMyA8s0Q3cpfBRsYvOzylF2XgKYmtc9cI5423se3
foCuYfsV5myTjuaSLhSUzdKhabZp6jRUeeo87Cjfp6f0zoxN4oFtdn3kKgRj+yQqL/L3nqaCchgj
BF+9pm7VnRTtEty4JIctGpwpLN8QxZYL1Csd698rwZSv/H0s/pfG/g2djtMCkL53h+GYkfrBuzth
K0AWa4Hm247pZUwkOJxyaCgfnz4TjR33AYgxJ6cnG+Zk+xwnx5m9OLFzvKbS6lZZXz4xH4SwDG71
wqvzz4MG46exHDGjIqGs1AEhqkzhf4ype62Vc00v9YPg/xLKbdePi6aQNyorq6ekZjNIW5K2+kYO
iXpyNF3blNwtAroSSR4WFbK0bsyeq1a4ya20miaeWBKyBpOwm+ToaSI5l7xMtQGWMmWPTM8YkU40
Ws+iIWOHZaeH+sTvSMiBIFznl1SPdkWH0qQgbp2zuCW0RRUOGlmdU/LdB0+ZCCk2fpOkYVnnglNF
wSUEe5K8ZY20iog8z8aTkZT32vwccoXhL2u9hl/lDX3tQmdThaRO8etlF1Vbc2DZFmaOV+p/GXn9
riX58b3+GOxpg6b6UTXhaGHHZJlfYyRdVK3g7ifyp7sG1DIKbgS1AJ9XYo4VeX1EFHjKhzdRmanW
xmJykCkHLymcuNMX2DNaQKZ9/tJwrI1l9bdP/BuLYb4VZFwSlmgAhbT0Hx856Ad50tpQvMidPbmk
fRVKxTz8VY2+tHeyFERz30dPmNeiepXZEsZgJuOlY3br2t8gDbDK1wIXFlREpkr+iTeZJzhpex1s
CZnBQYZ5lsCdgGAj36GKDYLrEYqlH1CdyCX1pqsbL6GP43QVXkxbh+P+pKdOCCQNi+bF993KXHdI
D2liUuAnFokKSnZnDqZHh4jpjsHYZ4H0xSIf41TO/Xbh74d6F/IAC989bhnV2GN0GNYqM19OQq07
++NSgmSIVD7jAewaB7ZAkpwSN94ODKDPY3bFeKN2h6g7jmwN9fMAkT84Dain3pFaiGxx2T6QYvWo
P7DfltFODHdMq1JhXYxXrbhJNrXmDEitl/EjY22/hgSEfVHudmirV3KF4VbuMXUC47J+GdFWY0sY
rb3s7u8pcdCY6k5DL0yz2uF5I/khO/b6Z+ZfOj3dQvzGQFq73lQtJly/uB2l7qpP50B3VSpHuGKM
5AgSDBr2ARt9cglCa7pDoOyo9Z+RoHpLMpRwtMYfmPinyMFBZmV7izkEmmoWGztV2/fdin+mYxnC
MWns6eXGgSh7QPWcGCPtEOZxlr0SidMqjCUH9rTSHxKWlMgrcIRiaD1Mbz4ncIIk7QJPH7046a3l
rjiWrm8QUnfDUYNGBeDumi4PL2q2GYI1/H1+BHWgYPCOPFjRqvpQR4cFWtZdzGHPwkamI/ybTv5/
vRT//STMu71/aX7DNDLaZFKmS2k95zDckhseIwtP/m7eLR/9B75Vj4S3Y03je50MFM7c2yrfOONF
bCjusSFcHD+Y7RNBTxoBc6js/2MRzvOqm5Yh6rqkGj/lumPQW5KiTNMF2h5X7MNTtqrKcYdKjBS5
XHTU/BhAU6FXHEm/Y48FzHgatrV6AG2gqmj1gld2YorNmM2SnLnBbe2OupwRTfoww3OfX7Ny6zG4
oiJyp+pWaCd+W4l/5fhGsJwj9otuMnnyPSQs7mExRkK01aJ7x/SuedfUVfUNvDPYwUNASsK6CiUT
bqslerneXEfcDni+qMlHCcvBNoJjojG9711IXd4uRDib3ZPoqNBgP5j7M77t1xNIsh7b3rqdk7Si
CxmYuOZY18Umowb2OqaBruFUSPCcli29seX4wx4k85+PTsT/v4/oUXcq85geOIv8c3nTaXUjJHjl
Lg1AJ3PF0YmexKcMbrZmvIWPGGC/bRzDd0q8qxTHk79jV1vhWcDatJFf/Q46XZAeEiQd2qF6zxhm
QOzUgCwuGwgCuF3JPtQufeJmgDV4GEA3XbTBadJNjVC8tkcGbYR5mV+oPrpqXm/UH8LoqJIdF2/N
cyCyZEO1YgN/05wgd5gWwe0HVXypy5PPcA2sPuDAg0AkTxZtKjQrwS5hBbqjGzSPDLss6sxU3DTG
RiBJjwSUGpvOjgDfLsI8w5HNSHwFzZpquo8uGNlN61UtbjGWPztomCHAH29gWrLfLj7YPcSuWh9J
eP3L4/C7UYQroaqqLAJ1Rrf9D0rqX88swU6amsg+zyzxkHQU2dmI9k11J3c5xw5yUGEf8t5ikige
/E0OEVJ+1cm8/MCdBGpbr49/uT3mBc1vq71/faAfCxwFxkerhLJ2QNCn1EjAdHxWsCcqy63LjagQ
LWaipIIg0TK+Gpn9dwz8/vwhlP95i7JX5C5VTR1J3X/fZD42IMWrpRFhxFpS6YAdwduWxk4pD5O1
jrz3kU592rEhx0g6jZydq6zmv65QSvpEmMJidKTxrcoc3XqPGBX+swJTfKwYZ+Kb//xpf0omEEkb
osyuy7A0CW3PD6+PmFRFIU6pcSngShq7nttVpuIRj3LxF2X2P1ypf1+cf/4qRcQMg1odicYPhWFc
J5JYWoZyv99ZmCzgXQJzmv9Tt1hdm8Xq64qj9/ilLlbO/jjD0JDK3L6/d5d+ueOptD8BLCyHk/SX
k8eQ5yLr3x9sLsJ0HFrom7hq2LR+XDBfDpR6nLRDWwhbMeExro+hjk4EIcSHXz2FPn1W8z5ExAwm
pjsIHl54VFmJusa68DEMlFyIvyktRem1mu4zkQSBZ09PNgNiTPFuQvmJK6iHqJX4Yzkityb8RU1n
tE85CZQNIlwj/lUqIUpA4oXwbNZWAVcKsUVXg3k55jW2ZAaNKJxKa1xXIp1opOwi5IZ5wwgAuanF
Yhkyc8YqMB5DthGMhkbm3/qXqF74aQcz+hQkJl8oKhrxGOH41KYv3eBYRUqLtYH5S+A/9cmTiPpY
HVRKxAeAgkp7y0ZGXRiUvR7+gq8h2gidgsJKSVQ7QCBbj1+ZMSzaVLFHxVxMOXopyqIoH5apYSyG
/LWUL6igIu06IUsuWs3OWuGiW/W2KzZTh8AmXDMRsdKXCr37JEP3JhxaC8ZvWa7XPoeYWrAI0L/o
RqP4DcVSYBrwgdamYOFPv2J+DtHKRBQJU/QrZGwL6CaIWBQyQktZObYThx/lpgygo9G6Q6p+5Boj
u4huqBhtU3zRy/xY3PheZ4hKZ+IttEZXVEe3TqZnhZaoCwwX9RGivnKdYDEOwAbUXXfrM04IeAlF
QNoIlmOLZsIENtBk5AAmVY2v0WdyhdcBKaOspYvogS6u7Ek7Kkq71FH/KxcpOLZsuExKZDlHDxwS
11MNdk16HQZKNGPTl8jU2yyGTR0xU/5HBdnPPAo71u5jcBHY0IhgmRPkPJl/RSCPYus44CdQpc8e
62dEpg+/ltOR797PK78XT73UhAEyRNYlxmH4aKUHMiVdmFbzhkv8P87OazdyLMuiX0SA3rxGMBje
y78QklJJ7z2/fhbVg+nMSEECBoWubhSqkxEM8t57ztl7bY9nrDqZ3drFVpdjBQjDOx1arneKINi1
9brUwW2R9YUcvPR7eniAXEnKC+hmm/QfqggqYPoqDWsRcf/gXfUcVhbIDOte0XjDlkGz85LTqH+4
3joYmUUfy2QXbOX2NSld+lZ0X9T9QKOAQW/B/JTUDItOFs51UXrp9X1k2iriDVzOWXEQ6Amp+auk
vqhRRduZzkN8EeUKQYbC7AqYIgRT2De9+pEVn1yXvn9QAtukJ16T56y1O4mmLoa5mF5qYM3i/oXm
HW0xWBuhQOaUVa3dneZFy0TkF7ayTeflm65k0CvFz60+HMMKdElEF5j5pCVzz0xiHIZnz7tPoEn4
4JW7KrxU4m8l1ucGsSSGyesZzkeUD6eK1N3kt0Ah14MhUC0iAdc+OljQK1E0Oobw3jLwk5UnC2W0
T3vNVO4r45hKL2P6ADlDrp40WbZ9fsfJUxv30pIJa7g1kXv4uF/itHEsSb/AY7Ibs5ubnYXVpF8m
UMH94LkTnDCOV5nbnBFhwObgoJq7H5oMgrQ5WPq1jPj/EGCxG3ANp/RfMoa5lbVSOmZw8JkS/7VH
zBsCETHKcW6ozBwNYoopoN0QGyQFWyo/RbzrNVbjtlRnRfAsNwc88QB08FKP1Vz2K8Rf8jbG5F5W
1lkZ5PsM+FQbhDuxJxY26tYJUqkakqfnIo4S4UFF+kHKHjKkspOFW4ubZYl/O4z2A+6+BEIeOhPN
elETugDEJMqYeVwhg4oRvilEp+f5EhMG4vZ5kBBZHg+OjoQ3fs9q2ZZF2pwp/6R+1/ALKOjroKl4
FKUiY0v2DRTFlyjd+T4Dqbi1RYspA4X1oNfbKHgVsZwXpg+hzPEVd1ejDgLicN83zCtYUaWK2yVV
O9cNLiLWeE+4TynVAzRFvh/fEWFrJeGmTwNHFt9DsE4SnA1cKmjMQdC1gkMuXeRziqzryFEiuEH8
FEMTXyXETHrk3snRiyCcPOG1bdHKBkL6G9/UOgRmR0sEMfujlrpOFaRrFWVnTXBc6+IEDUregAjm
g3nXysFaoUatpPFOqFBK0cZUcljVElbcAg2IubfEGvsypSvLC2AonDnkLHnKUkvEbcrPUxMfL0vC
VuRzZqXu0IhoRJwxLvpDylgvJLOBVmYODJ6sHHQp1OkhHucwf7c4VUuhPs8LSg7VYH4c79REtdNE
RHxINS3Riw9B2fEwTn9WzvCn1BdqerLA/CTKouKHn/hqDTi3p4xnbEIwEB+S4m4vKycaPCcZg11I
/91U31UBWSfHwjBK10pzUhOdeU3iuFQaCrleukGzbqWGGz6pivcGyQTk+JGHS3JpsrokL4Jz3pOY
WlrIpH6Xg3E0hWxbidZawsMfIysUI+ssGN4qKIOtlomOX9E/kMSFv0+y0Rl6l+Th3974AY9uhjMs
fRgabTaazEyLg8JLXWDYajxiykxsRiqt8LI4jXWHTrCcW8MdfQQDXP1EIHFp/eXSU0lfvaYLQzVY
CLSgG29Z0qTOItKdOHp6zH1M1O7iuGgo8RJ6HgXTqd7akgs74aZkYg3QIcHqzYgOWDJJKmOcezMF
2xWNV9wRNByUZXVqVqniFGxlnC+ecQkpjxJy+ynPttexhkxTSSF48On7rE3NwbxJm6kM3gNHQgVx
Vd8ymGTzmEhMGkwP9b17NggUxZpLl3yXEccALqgFEcS2Zb/K8jTh8hDWAzva0kOXKbjpwSx0de1m
qzJ+ZyaXWovIqNddPCxcyBk9ukeViXDYaGeN5clCpBuUxJshKNXSlRQSfNb1TjY+hizckCk0v5jL
Rb33ZGOn0P37/tj9dSGrS5aqWJYlm//J/fijdhK8POv6El8SaXVQ5LyFZKzccCpls2qG1ozNd5Ac
885/asz5gAYdGfBCepNsTC7SFAyOqtMfd8W4QaXrXwVcXNpSZ42xa2wL+5wnmzQrWsf3GGC4OxOW
C3nXPr1jLpHuqgWCNZIcL8VHh6+GglWzzedS3QuwsBIktidRnbuJYz2QCQ21Fow+Rrk5eULeEhCM
t8sfCkCTi/lru4cOSVa1TOIZIaWNt8NLsZor+CUeKET3dPHz2gmB6HlLmMB9gC7b3uJkQU3KSJAT
orrGvRCzFSaXLN8gnzFYG/Qfyg/jq1M+4TuYZQ1JhCd7UxsagtpUaofssxOXVbjym6U6rJGt0yj0
hpmxRhvDHucUNDMG81F9ASEwaI7MYFS/IHSUCapEoER3jiZrs8jvrGnUtSCZqFaOJbKhot/oJ7hm
urFL1ZVUwwL/wKgytJPoWj2V2+G5nUOGWTbCpqPMEzZ6uU/FtQAV0tpX0s4ivjpawflTspPs+FvI
JNlVlRZ4PSDEbMkF4QHA2q+N5/BF3g5vYAvG0/fP5We9d1ML/SUbvTEDubpexEWIhF6yNoZgD9E2
+61iQ2BaR7sHeimD4JWK7wPwXbfyE0CAYM426SsYMJLGa/C0aEvZl5AoMf3M7eqt/PBcO3jvwx8y
pT7lmP98VmWqKJG50pS7KSgFU+VIlsvDuSaupllEhNV5joaDh829s3ncEC1X8RHeXFn80Pr4qg+l
Mr/532tj3v+7ZtSzKAldj2sLxzpHjYVNjnaa/GSuZPwBPxTpynTX//mmWONF3JjoU29bCq1CQ6H1
Kn6VI36nKOaJnXi78riCYTAj4sOynJ7zNGmGPo+JMyrr7gS7EYhttwPjavxmZjmgEOpRLaAsSmZy
v/M/Ugxc6ZtFxslPUFd5anL884ktlR+FoCtDU25mXKHa8suU2XAODuxxMURNbdbtEclV0VZE95Av
VW/R/Or3cueId7CW6j2kFhUAI4my3upHpoT0hbZX1f/4QDeTFo/Gg+pmfCAEtrjvQIYJ6Nk0Jvu2
PIW5nhl8f/8uSbe9FfoKqolF3zAVXTUM/eYZMcW4A2wSDed4XUs7Uk0NYoZPVHfpEeJZKy0qTr0a
3f2tbGv3OmLWH3YZ+SsRuKXLlqgxbBTlW5a7aEaRN6geIvB4VuFuYUkzF5p5Mak931Jhq6+N1NYQ
b3Ekrp7lawOlPNp4v4pnvMglqgICZNtFEZ6tX1LwUIhvyq/v79FXMzv1j0+o3tyjBmgJhjEfe640
0xCiqQs8hDkxEYgJP9ptgXvgyqk+1jewk0Xm8Xjw5SVsXOYkFIZErzs+WtxgMQY/NBNV+YvfDxW4
ytNLLtu0Zfz9jkeNHmIX1/ozkzn/MSi2/S4bF5Z1FMChKWj2fFZJQrBplgQ8ui9yz0eHX6bTS7dQ
Z6Txbozuu3YXFA/yEnFaiGiVnEkkumCN3JUo36Nf6vqFWu6y7GCtGA0Nk0J2VnESRb2Z3AkxqOyV
kb2imsKiN0sY0TBJyhwEKZPxj/qKxjGx5eZSAkrYkGYVrTR91WXvSbQRkIPgIZ+ISaiiJdS2LSXQ
OWjufNKy0JJ5V6Xe4oXbQ5gdyJVqj8GwbrQrktB06pmg07TN7ojnmerNfB21lRm9R42Nm53zgttv
Jotl4PhXr3lOGD9PEjvHFRxwLYa0kSWklc7QskmeUo5pZn+OTE7edyojKO8uo52CgWDc5s9gfZXq
aoRIe5k1BLbXUprNs+TUoKYhpRl19VIH3xUtEE6jBUe/JO0Y73FzUBWejZFUoJVHx6nUL6O7V5t7
NVzvySgyXxvyz4dNP+DC/9Sny8+yt+qCbRAtwH976aYS5xySU6RS5VXnYWfC/hx6B31qPy2aCy0s
l3pPTi+ackTgLePH0TdyuFBo1KbDwoANT/bgNgc7eC8wxoS3GN8VCQJew3Rk7ZEjgXVoajsIduDq
+uCx4zEf953Tpr91855pItbEauFDpe0iBFEeMfNqw/D/XUOhhHIFl2pDKSLMu+45nGalx15eaKgI
EWXLzS5WUPSs+rVK7wIMAQmc6bzLHUTmwWBnT1ABcJ9Zxoy+Y/yqEctr2N3oQEFDX6ptkHidw4N/
Gb1zgxcq4MsSXT1HKnNPQ3qDUJ+uiUIRAfPzwSXD44Bs66oEH7WAjEZ3Ou8tH2eZu5bu0bRJ/FsI
hbOLGgq2T/E8EtWkePBW9jFkeATtXrP0w3k/Y2iCxRPl3EL27T6fq+99DNbvoIoH0eafKpsW+jKi
kPglgdWFxAqn+cI9uJMvADffAlWSwF1bNx4T6XnAu6H4H1Uy87QJi1XVB9mYxfeYrdXoDqy6Zf8O
Gfl69QEBp4SEDeMRn89wH5iUhuRiDlt0uFX4WkNnSFANPrfnEBP6FemT8IzZC9YmC3gxF4sznXnO
bYNMGPQuqpax+QgTM/G2Ao7Y4QO9SqwecHA123TknaeDm+8CWCHohd5iWG6EnjKmwhWaE9CGdkUn
J+uqZ8BgycJJ7S5+lj6o/QNE0JktAO2s27VOL7mvjyEKcpCvDayC3oIECVDeRiMsyXcu0punkjnp
XRNPokCVHRXjHCp4ObBhyY/Gkzpey43fM9E9oGX7fh1Xp7PWzX5P65yZnAmm6998z9HVwjaSy/7M
euTfKc2yp74ybGoOjWKipCMyC5KVjCFolwgLgMcvEh6MYdn/gommyTuk5nhWXioonXgwSJBizOV4
xOXKmzp61Mp3KK6AGlOoBMjqmmW36x+SU0lIl+gIsqOMG5ZNBJgJcX3h2/dfTtK/OH8h0iAKQQSR
QDDCtM/+UazpsV4kZRP0ZzfZqtG1Sey0XsM3DThgkhJg4SOTgsU0aJIO9IkAlRWeg+iwhNpBkDFy
z7UQ7UxgCC8i/kJkl0wZUXFS3THB7JYdGjNeGOBK1lJ8IOWVc8VMevfX1SKAEDpjIUAFYM7ibBVh
uiNdq8QIor6XyayV72NMcxysBGs26g8Jx23wvtkByiCVZHjXswOgAk8xvSBRRk+FZUCCgZVvCsaN
dDHyNXVyYTiafmQWHSKOzBw4y2a/Adago5dL18jm9Vm5kIszyVtSus0pqlEsqxZqzTogn2dRPQ9O
rvPN5/mw15hvtvdDfbXiQxvuKQqQ0OfCKcYXTU9BtAFuh9vQj2lo/KaNKCbEsOe7ET2uIXzIARPz
JWdTExZhQRmm+JvSe3QlRg/kAO1Mc5UgZBiPCTL5xMmEt0o4onjrVtmWI4ER2Vq3hgUjj1dw/NSw
OjW9Y76RP1VCapyz+rWMLAJHrK4kCVf58ofH5at3gffgcwJokbNy87QYet5ZaeoC8JV/J+LKyGmT
KOJDF8arEnlPEXF+2bQ0JDRQpjlgAYS1Ow8jZTruD0G1tqJFlj58/6F4Vv99Qy1VklWMjyZP8a3t
24rdOg+Erj97Dx7aifwwsPpIa5/UDYREIQ9Hcxk4PNCmFeIZoCStXkvES8PuYCSyNtY5eTQownzc
bjSiCe5E7rIAwCWa7GrTOw6Tx3PCfbNB/5WYUKxhzM/0eB0bv2Lz0sDKKm1g9xxJzBozC4iGlf6K
/BFbWLiCed7oTkUfS98MJETGS8+i77EUx7ma2uZr6x1UaVXSkdiyXUvbLFoUIEl4st+8eAH7kahP
YbSnWjt38Oa5zQKuTw5BCOLjAKx7Hr8KDwEBG8LcK5Et2RFAEutgDGiRu2nfXQ4n2NvxUWTPBStG
mES1RjqRYs5r6YDOEnmBjgrcRE9nQ1yJb9WUyaRgwUAOD8xlLa+osgQgmwszwHS8YElnUcLOG67y
GUTp55m8rt7piyERIlwBY4o7OhnNeGhYw1u3grXq+9eACARpLXD/ihVyq+BZB/jor3PjRA8gXiXv
9IBPhFUyU6JT+sqZM47tiWrERAD18rXCpYSqk8LcFtBN1hzmVnW3D5TVmDnd8TDh3B4Ge6MsdMxa
9P/t+oIW5FepvkDvIaYRVofC697sukc6xfwL6EjBJcI0J/rbvKdxRgz9sYRVkhyl/oAp6Uq++q5g
9dqUS7pnUb4xp4gzjYYTFmvSYiD9YKQEUIw4FtSGFNoEkM+kI5nt7NJP3z/q0he1p6XqRA7j8NQU
S7/p9FiyJTDhGftzbqwDEn0xXT5F+P8N1kdMgof2QXsIoh9qrR+vOu0hf+wRRE/UQVRzVWwGWuzo
ryjSVGVhXhk2IdldWdrppy6iPH2Tm133r296U2VXtQWWWOKaGmNKDqKICdRFxnhXwMDcY4NbCh9V
aTfIsN8QrCmL9jeKecUZSay6682dUNk/3Psv1r6/PtFNmS2OXthWrcgqozOgdvJf0/GUB5yJTwXW
Y2adeWBlfWk6rzGCqF3Ev3MPs+n7j/HFSJ+CzdQ1yIWUvpxL/v4xGqtLgbF6zVleQvKqEfZO3rIX
kZE6VX9wUu8asHQnJmlsy57N9qRuObaKONvS9a/mkYMscDrrF2K37z/ZF00BmR4Otmxzshlbxk1R
WUuhp+llx0kd1MPFze/xKlIilcoqNMj5I7scj8bUxkbKp5wqWq3UGT98hn+3gr8/w80GZbXIXkeF
zzAYV31DjZMSORi7SBlnxZXB6feX+zfeR+WLcjqE7qgaovGJyP3jzcjAjZijZdSfZ8N1DcbICfJf
ef3Uifua8gjitiouFdEJl/TqXOA+e3jK7jzU5no+rzRHCS54GlXaJbl1jwIECzmoFc59cxNgwp2n
PpM1haZAKZbIexpUjQKMPo4IND0cjnSLWFoW3sL14Y+c3F3MUQbZJLGKS9rm6RZ5J59hZryGTIyW
jWtz+BI28lO9Yf9qrA8BDwZoyild96L2U9nzpMQb+tfK5L34/mZZ05P59ysty6KCIgVCAb2+28XL
cJO8V3MquSjcmLpN9kadI32dZSl5FgfJuxQP7nj076h7PI53LLn1IkkQC6ybnpMmpjDK08BzdH+F
wGPAbgjMQ3a8F8twhPt+XBNhg+5MP48ZJ5Nl+caep1O2ERlFK1dIDv3Gz7YGG5xk7JpsE38E7/Am
wHrITqQv/MuEmiNAeIfMAxAA+Ao09JCudxZ9dJdzOzMZfl9eKGhSc/fRhI2lH5N8IQjnjmBFCjum
pzYko5V06hD2NBtsfFJj05Q0LyJTvke4H9/f1C/6YLJMI0dC6oR0UzFv1snAq5Cz6HnFsIVzuN7j
3iU1pfPWIIEQKjDOq8OzaCElmJXJQh0OLAgsTx4BgKCEHlHCYnJjbFZuZfMOsx/QBvHl+8/4RY9X
lhU6yrqlq7JF/OLfS5akekrXm1W274RqE1uSrQEfE8xkO8HXR3QqgmWhFKa33RsfqO3XOSZKzSqX
rg8l1SBflUO0nCGM3GXpnYpVTIYX5aEMEJiiZY3wltT+OqU7rxsrravmllZBUHsCfE/rQ2TqQIsH
Kcv3X+sf1de0zDHk0kzVBEPBrOvvr2UYGYrVXqrOwe+SDzgFjgDys4vX6pWcafE+45yPwPdT4Tpu
B6KF75SdvuHvq+DDzGfMihmXI8U0ySzHG/Guk+BJFpK2YKrIgHhoZwvjhBaX+LOP+AODFrTA4U25
a4MfzvVfgEP4KhP+ysS8gbbvZofPNDOJB72vkDsuiBZCRwGhDGNRrM07jIJwytUFwkMBuaXLv0BF
tiiJjPDoy88Vwk61mY+alME6aEcHZUdwlg7gMBKJnBUHVPwAEdEk10Oj2bPwOZ0zojJWvbwZi/nE
v8CLxpGvUGD5OKBaEPIXrRMIc/iySJa+/92+2qf++rI3r0wmp2Kgh2N1Rpish2tPd9yHiJ7kPbAs
B2Wxhk2RhhFR9MD0YOvPUu2HR+fLNwI8CxGV8JxE8xNZ+Me+oXd6lxljV51rB4LFr3AX7mIejfKu
vEtHJ7m4v9Pn/ldFMql+Ug7qGlznhlbd+Ds/KBv/Yj4h4jLxY6MzRDV3rVbf36LPN/J2qf7z891s
o4bRDZXr8/kmHQA/T469diGAHg4Z5a9RMNWCzWxGho9Wr3SZyt4lBi1eDTnpJTOZJgfHNDYnTtsP
Oe29j4D4refUXCnMAwic0uwih3ZmI4DHWJG9m1CNSKWLVjV2q3LZ0rgaUGvNW5kGGW4yHzQpuyLP
jrR2vSW1Mb0hsN0pfQd6WyiQaJ6YdlDZxBP6sCyBc5E64G9YzmrQ2fl9TswhAKKffsnPpM5/7pQu
IpfRjakAvZnUZZoYSbJbc6eCC+xmoQa/CXZojl+xof4qnbokEgB25jwy59oVyZOarDTbIsUMNybI
DrRhPg5Vh/x1CY0TGD/BromDoZVA5uQulvmGOPIWU2xXTGTbggAwOrfgmAzMclgBFFv8tID08l3Q
b0Nu47ge8OQODi8aMW66gvjIFn27lM+iSezTKdEvIiJqXP2Jg0bbpaIpSE0sHr9/ipRpAby5Nywl
6nRKlTghWTcHQkEu46oolOLsnqGygp1pF8FjQooZki97LBaVfy1DZ+pVWzsFjZuweIdGnQBQW0dN
zjN0mGRIW0lDracTIsR9PQTX63D56VD9T5CuyXmE39DAtGaQHXu7/sm8jUWn5NI5VSBAzp6Geb42
X0nQvCuZfvoYx/byCEsDVIzGmzeu0bK1HqlcU8oOGfK0vPQH73zkxNu0e5hkLml96WzNaggjYOPj
Up6BUl6VR0gcxHVWezAhpNiNxV3x0GXX6AKrqJ23O7O7D4WlOczdPYCw9qn+NcCjUPbKi4jUn+T2
EYnjnHV2UOYtwcrKZqA9Hz32YPsguORgGypypJ0SUzSRiQ6JHYP3oOOAqWl8OJhyO/GdFyHGfllh
pQJJgjGJuR2KMsOjP/xTSsRnCsRfD8F0axkXwoFHha2bN/VKIpVlq0eJdHYJrliIB+2XsLNsZa3A
GD8x3RbfwJDAq4TXj0olf9Mu+nrcYsk5CgSszMyHEkfJ1ViAWMilqUew6RjhTIOkRVvb7sVC4jVH
rkwv5OAS2TCT1t8/xtq0+f39DSxF52xvSJKBuOJ22CmEQtaYWtSdoQgJj0FkY8tKo7sBt/8uJyIi
eQle/fxoWfdCswT9+WLR9203kwJWcRArJbTuRexMM5g4KjZaAT2tXQNWyYhol7ZkZI3uTvQO8vAh
BZuh3KiJ0yPk11sQFsYW+VQar4drVNgiJi5iuGBRPLuI89Za+sNxclrX//yqFlnE0jTPpYQ06PPd
vLGi4jX60A/JpYoeM0YHgIWT1dgDKMXrbD58f2N/utjNJpP6rTR6IBUvWk3+DoPcN4uZmIw5jKpa
+WkxMm5/xs/vZkpkkujggEHL/31cK8yxLPu+F++AKygz6xi9ZvrMPFNqkNA2z/Yuk4eVfMWTt0pW
OamDM4CBbEszDNAdpqKryknoWDpMOOGFM3UGoY7WzAnhk3yUDhWcrc2i2QMOshnAkjnd85dhXi3U
pTar7ScDW/P0l77MZq2tblx/jmh3kc1e9i/Hl2L21q6PL5h67Bdr9vJScxromCgEwVx7gpp3gKW5
sGaArvi7PE8u/PcT/yZtMP5yN8LsrTlM//PlZU+S0WH6Y/dMZGbigvb6iaGi/absGDEA6prDHpgP
e1awa7J4AxW8txwmpTN0lLPcQXUo3nPysKUZ4zmnPUn8f3KnrpbtVXgc9sVZmr0N93d05mahHdvj
tipmd4iE5sijwXU5d9IK0hTjQjt04mNoT2HjnK42bMBL/jMHGMnfY4fA9WB2vJuue6xmjuOsnTWF
yezjwjTXZpwC9Sh/ZCaAoGh2ufSzD/wUK6RhdrJP+JMS/pqmbR+A65fA6fOFd8cGbANu5rDpKJt8
i5uxfY1fDcLn8cY4WPpp7f8KjuNTutcdJMdX8YlCmL6ldZ+dzNk12JNefDdcR9zr9/0LUptn+R20
2GK4G5fu2vyV7ardsMuhVq7SfWazseKwIlAY0+TEB1/CVjiDCFx2J9easQyvUDK2MDXiMy1OBidA
ZnFnPhSOz0qMQhvP59twbe/NVbULVyqeHvK27xtcPCf5UdprG2AJxRqqzCa98Ofa8ku+L+5CyCj+
S7HoQOfPzfcGhwQsgPIQ3WnLbC3eyauJh7+ApvL9G/tPyfP5DuEDhKeMoUa/3ScbsQsDOUiDC0k1
q2HTOvq5fgp3wqrCeq8cm024G5bw6tfmmfPscnRoZQMfi/bmKboXDt5HyFZqLMJHfddvIhfoIlrQ
B2OTnIpTs86cyGlW5Q9r2j/6mOlDy7pOnAQ9KRDgN+d9WRgCQPiGfynMA+saRqBS30vMkiNhWckP
arAQrGJS5n1/s/7xkN1e92bn673Ci1IC3C5WhR7mLCSgWjQV5NZF4DSvsoIA9CaA3ECCWJKniYUg
RI0n/vKMeJ56itOY5wB0Uu+Gy0zffP/pvlp8IWIrxtS/UiEG/r0ago90xVSW/QvHjgbKOaw2xOrx
NEUt25/kbLcHwc878d+L3TYAhl6wkn4w/Us/HMT8QNqSlBA/Vy8y8h/lTTs+t8PGNM+y/Pr9t/yn
df2fK1PSEidCFM1tzpJpaFB/086/eM1FBOcoab8jV0VNcnFJUe4QChvdK08AyAKG8D9c/FaYdXPx
zzyPP6q8Wk9LozGH4KKZsDeZ/RwkxgTxQ2uee6Kngj0yP379n3rn/6gHp+tOpbypaJh5ldt5WF5p
g9GMtX+JyhwzAKEHDzzqIGu6bC+7r6q/da3XHEwqdns6ED9869sW7OfVAWmjAMZ1Zso3T1bqA+cM
FdW71DDIhI3AXBD7EE+XCBU89c/c6kH84Vbf9uZvr3nzqmV1wsDAqPwLtF9DARUJJXupFdtIeXCR
enY/nFy+XFJ0wq8o3mVpamj+/faoclH5eZq75yxZxvD9wXLnHcboEninBC4KQO+L6hcE9VQ/nEan
E9jtCe2/V1bFm1MMQZBG3/atB39kgcuO24pkoAdwFP3wOypTV+6fK+kURcAbmKuK00v9x9Mrp17P
e5W6pH4XJFUz5dkIxousXKb+orUQkdCY9GBFCIgwzAggUMOTah6DEkRJqGDl7mTOTTicEhvCkspx
ivWNptfvlmqpdX2yxudlcK/hHV+OOF7+H4/h1BbFtzaVdp8Dpj8+flqFoyhYsXCO1M7OahbhedNv
xPJIsTIbRQwfH9y27y/61Y9jEPZk6RP0wpBuTrQwUYbei0zhTBhzBQO02Kr1JgeSnV6+v9BXz/uf
F7p5/vqmc7tBTLyLYL2KyUbMX7lcncKqJbm+PU7Rmd9f8HOhvH0a/rji7VpGQjPZIGbsXdoAvUU7
92guBy7ESwN4yjAXps78SijnZfsqtksFcV8EyODoktXDG5jTyCUD6/vP9E8A4fTW//mZbhy+g6IU
kllrwpn11SA4mXNJ1NJDHTb80kMD/YWoVzbXkONcTy78sAnZbtWOs3NJY56iU9nnlrIqxwQqyCpF
MWr4kpO1mw7lpVVzfjZGWwwBW2D7C59KsirU4a3JN5Uaz2sv2GY/WYm/+mEtRWFLJhqQYdrNS+fH
9aD2lWyd0/ClapVZ4z6hjVMl2HOXMCcz4KcLStPSePPD8qACjNbIIpQ4Jf39mvdKzmKdeMEl1i6T
8aIgijWiN3c0owcDrlJR0oUJ8DPf+3KDcJEuDMeWKil/WMK/eHcMGV+5ikgfPfhn+fbH+5qrrmQF
SgCaRTi4cThjmu26b2G88NsfrqR9sUNxKc00GaQzSVdvbnI2eFqXapZ7HsdTRu6aepLcPbgt1lDV
vbZoWroDKdTlBEqGVEiJ6PhGRObmPvRP5Yg0sKDGx/BVguTAsmlkdkfbEyAqSwvtmcJfCBmRU42d
kEgY0A3t9zH7UfgBMrys38cEL8nFLx/IN9KYGRmpzGQJ486Sv5vqiuUCK9z3L8sXDxbf2ZoqXwM4
k3zT4VeK3i0S34XBmdQ2xxDOIzk0X+u1nEaCxe7HLXna5m+fK2WK1aD9gxFfvXmuRkGWTKxs3iUu
j3nOQQPn7fP33+mr052hIEHHJGGoGqfYv59dIRKL3pfYomJ+NDi8lIPyEXdTRLPT2DY1uc8QV97z
H/EQ0xPy75f774Vvzht6LMgRwRDiXdvMILnk1+6CA71ZUhRNulmnEJ8MArDdJWMcgo69HI0AKKIF
tLFu32ED2n1/J/7pUbEUcicQ8FGaIef+nHn88fb0bh4LjcCdAHaQG+G+wP5YYx0TdIbFoOtyaLgl
XSih6bejlxABR+NCvajKOUCWi2mtTO7dvMHc667K/ne19IKXcbnuR3WpR9Oj+ZiP79TjIjMt475r
ArDc3qq3SswZFai685jGICM9kmyfFR7koYNFWtDJHkCoZ9ZiCrAOGVxn6bnpjy35CSERkDDAo9y4
yHi3a1n7Ycv6osIxNFniBKzKPIe3+WtJW+ld0dTeVH79X4XTZ0veyZ89GF+9Xn9cTL9ZUsjuEEZX
qLxLaKJ9qqhywdz2GgLGei+HJurtPbkkoEO1mQX/TcRHXnVwRrOXvmX2MXgAq8uVmb78WOh9+ZJQ
rCuGSjYAR9bbNx8dEa5aQu1DczmAH1L2NNsgeQMEa3BtZMvQlNBZ25Lyww/w1Yqu6WxidBPZyW77
po1Ql1LpRTj2m0sASiedBn4cBn7+ip+LyV/vI0u5hhkEXAu/NyewvxeCTA2KgQG5eCesxN+tPNeX
yhXmoX5Id9EqOWNs12jpybDej+hEUbceaNg9m8aMynoKbLKepLsYKTJujJVHNEi7GE+9t2DhKJ+Y
EnrxDDqF9+Z/NI/ZtVlrD+ZKewg3zVv2aF7Ke9wjz8odu2T55L2V4cx79GkBx3MTCu0wk+k3+p/J
Hs+yOlPEGSZWItDgWnv9TP4oTwhUMRwCRyHsk3YYykSYD2gGPvIGCvPUP075BwHh7TOMCxLdUXne
8sfglE3WPqQsPrcxAwuY+1AKbXCauURGuG31ULQndbz4hP4FbUT8BoihHGbIIQpz7VlgUd8SNA6g
X4lmIp+bHAzGjGCucbPSFBswciMOZGnlrZ/B5HLpss+nzGayWC7iWwF0npOW98OD8++ZZPo5p477
xI3jf938nIWQMzPt2TsGWs9EgZ5aMwXYrUNmthap+prh1q0gIEqw8BVAU83VjftHL2HgNgJsr8Yf
zvX/nJH4PCitJEVXFFNXb1+hvtRzUe1E69x6ok2DmWPZfTpl2oZPP6zjnwvF7ZNsyHRkkNfih7vF
5sW9Iva5WUIQKS9Kwrw8uHgdpBWm66HyIBDJJnuOIryZQ4FnOYQ/cRq0Jw8tcQQQCbJfA57dKpaR
mW/DXpoZ+rgx0r06vvQVCe7C3jB+D/09oXgw6q5GzcmXe6yO9zoTJGGDClzAVO3TkW83ivsakT8m
qzhdDz5JBmBeayDoU+hHSBclJfC8eqvSDWaXQd6kPOVNdmiZgWpQNLUzfQ4pPVvjBJ7+qPtN35CV
riZ48d8lFkA53ZryMjym2jG3mnmAYy5sGBufk1Z09Da2e0IM9e5VkuRZi+mobHA5dO8a1gPXoKxE
LQVmldlEw71BTzrRG2IfHE19AFIWQWtsxX1+TWpCEDjSqtkpBp8RMMBJxDcdjEmjE5s+8gV8Auy9
WcTUpcB7VHC+g2w3gqjlwO918cES7kuwIbWbLFxErDJqoIbT23iQlGlxKxgZasGiMQiDULFI/J4+
TRGtaDG6eOK0/revB3au793Q3Gorr3sNRQgVjHvph0UiAPmoeKuY74TFLtPRylWQeiYzPwh10/0f
zs50uVFt2dZPRAQIEPCXHtR3lu0/CrcIiR4JkJ7+fNO17zm1vOq6IvZilculhmYCk8yRI8doPXk0
ds9y1FEwbxR85zhh2ZhiyatZvtRZ4XYK7dQdqltU0arWu3fIRwD1cy7p9lH0YzAcbzRfUDQ2PzLW
2yBumk5QIdZO8xy5H+v0aA2wx0cDXOVsZarJvDYHvybOb/QIgcfIsoxgDKZsWWjdKxn83MXFRMba
4kFXazSV71mVzuWawUASD7fuyIzWcSFxT1qmr6DDYyILUzJSJioOee/VUPNAawbzwh11DMliryMV
6w1rgkqNpxdF3Kkv7QVhG/RqqACcD0V4gJh9ol1ZN65Ogia2SO70aiNp9615PPjQ+YuzuVNqAjFp
18HgODZ7CZFO6+7WQrGMs1CkWDSc9of85t6gCGRQWgvjORnNUKyxL3vKX46sF8tzZS7OzH/X64GL
jt6V/LgsdWyblWY6OlynxBH36qWX9Fg1Jc+8IFxIknlHqGhcYjxORTXnbCRKGzcYasjMU3I5uWAi
U5kJgWmKTsIeAxi8L2FynI910FCHIDIB8j0fnDN2tDLw0YHRVzivcXah8c0s7Fp5l4AyKohxieqd
8jH+M9B/SU+1N9xw1fQU0BwfF8psGCEUrWT0qQyrrplIybBU8rgCBzRS1T/JZXTDHPf62p7oqG8a
RExQ7WvIdpEb54zA12nK7j2NhpxqTPF86l+SG8YjdBKlHaHdCPFrtfaaIuZeOsj0mSqbpGoWJ9pw
y+yFmeHeLBRt3uJBAUpVTgrd8C/c3kk3L3FgYXarhwcwyFq62FI/0xrmbexwhJZGw3V3QQAn1ZHr
6F/GpFba0YoyLukBDp4EknMZ5ZO7hIyf9EzCWgAxqshbWEg2dDBPxgNACPqAxbq5YsvHLSi+Y11e
NEruaT9hUuphqV/UZV29ZP0BavhctlDqvSreOB/hD1pQh3mo9YdqLE3KZtYi96BDqh/DS+vxedMt
GRmeWWPtr2Sqg/qiNJfAah9u9/FqqF7MsyW0RCt07lFCgPABxqUgPp/SsqSbSLu8WmoatBC6lKGz
lTtqlNZLPohH9AnTMhPbSGz/vE4opR1R7c6dFFxnhHC31FF+olLQrFt0h+orwohrowfzSXC8MayH
VNmbNVYZRbugs1KrNgxydv5Qyi6UhcDJrfazbqCH8jKt6soWMh+oWKG3PY7kCja1ueppRVIyBAUR
c5TtTKnCAbfPo8+KzhbSPunBvZxhfnEVpsfwxGcMDEvM7IOHhcV5yA4RV68nlHxORelfOQDtPnKb
+67BlRzH85wIpUtWY/Q2irWVqHZJA49pFZBhRsCmJMjjg19VwhR6cjHofMpikysA6tiofWyL9Tl5
ObCdMVYPJzGgAI/348K6wdVCiCBJvBLf3kP/SVMsDqlZCEeCj6jMaTnJi35T47zAnqxdmHT/EhBi
4pMrnybTV4VIwv6K1a36YqEi2xxV5mw6iXV1UlnZBL15RSPvuVBUvD0PSMxnt9f7fXBkzA41tUYh
AMwg+Sy58RudJ688DhFXc5UePJSSJLj3sWQalC/uz0HDn6KT30MGEYf/lvsdrFshnW8FgDvPb9ro
ZI/Z6az/JQb6Ai9/iky+BWXXK3o36vFwWB2QzpTxP+DxLrA0gGJkl9etNCO2z85ef1tz7+vWg3xE
E1K1b61C3yRx3Gjz83GLDf57hwS+S00PYsY3hKGX5OTe9yQ2/SguVXHo2LAwUQG4/hWX+3cWRQhI
Oqlq8D9Ad+VvR68XZtY1h9JYJbfnMdK3401arEfpK+5AVQ6V5xEDCzpABuvjvzhI3RpRoeMYQcf+
eXJz4fI2lJWxGuFBSZJenBbduQXEfOxwPVD+Ao1p/ypZicMk7NYtDQQS0ax/bg6z8DSXEpPnaRq2
3M0opnxeEFdPbYOeWmYQvNV1IUSPYgbC6eGdqGhvQvKn45M8xdoVL3gEYTSFRNgpQCSqw5Jqp3+2
sONemjjfiAnjgiid077Kr5S/M+MvhyAwn+9XhSnL0M6AuwRA/M8juKX90NfGhROV406GXzP82eXP
5+QL7P5hG99J16gxpN0hA34n6gV4v/cPfbcfn+YZzweau9ZZdo76q0e6q7a7vB/bN6zs74CDWFkC
MhID2/1x+/NOieP61z5R96MtBMd5+Yuo+NssUHayctMPOnrazKw9Zjm0mUqzVBOGDT9v6V9YB9cI
HSj/b0vfjx5agNSaOLyuqpSkYtNapiPhiGTNhtPMoj8SO46fNzj60wxHVQVGkk7rk6Z/u/nqtm3N
4XI3V/kogeQ5dgdI4XTiMONrCPyKQFOjjU08+9sUoTPK58V5WhFK0w4/xs/2imrKUL8ezjAsq0+Z
kNiqkRs/0/eHy845P2qO+OXn3f53Be1roP53t7+jEtchOaijHFQCyPetf7jNpVcdNmsiyJs5ag9o
pOLxdRI6vJXijOBawwjvbfmdUKB4aVbQvXMTYT0cDoQgsUSBBUVtTNQVBxFr0qCf9/fPl/X/DfN3
LuvlSjdwpwyEoGR9Jk9UEscU+m/TUMKyVX1ljhKQCx6Lp9rpmgfqZ2g9Iqm2TtU6Pmowk+Yif+nq
8Oc9++PsC7pDlUKjEolqxT9v6k7vdTMZ3a0VhTyKT8R8NGPZYySWuj3BG0qZyHe3+8ow/otnK3wX
k3kfsrb8vSpxMs962QJyr4ZERJrUWiELXKyHn48P2Zg/3L2/b0e8/9vd2zcS4ZScKtsv+hhRGVQu
OGHPpf040e0Jf5X27Pl5AVfqeeQsFq93/M6owHmJveVfz4uR87peByjjrLeLZ7529V7XEZwpTtzb
20dpLzp7+ZHYa6xO4FgJ5hRyS7b7UEPBomff3UYEUPYydd6CQCjYpjDJHs72ZEJTmf28eP0I+DaE
rdJ+Xaz/V+V2Aadf7CfsrM5+2xf20zLInQ/EEHh1vV6enXVgOUIFd7AzN5oG02D9FpXO+oPfgiCy
nA/JW79d3f1y37HNV1FoutsLGGXs67qzayzzlh/sETs+dvh8gD0JFDJBBPvI+ZXNBm/LJYcZZDbr
52jvsbIebzp7vXwL9ntgCnta2U8vL/FmtaL1yvmcj+w4zn0EEDZHO5bdF/5Cjpc29dVnFXxCRLXD
q/2uuw/v7/xLchOXt99JN7zeRgjsffX+8A745qjQ/NCKs99XtIvb/Fh9bjYxK1uRA4aWS8dweNrh
n3PwDh6TvuXCCp8gXeK8X9nIwzsG4h7JvBNv4hhnKPtmf654k02Fm9TdrMSm4ZIHfI132MTq5wtv
/Kfn/e/X3bfnvXYC/iuP9ExlTXTXp6T/VErDA3o1J9rXVIQebhauLiiGY+91GRtuPeyyFEEHDCC5
2Som1FPx1I8wZUZdrcun8i3D5hfpRfCHGt5Tdnlp+dB1WJ3wAz8WRmBcdpaE1j46I2i9WU3qKgje
9RanlRrAUBKsH0o7AXC8NVyjp2Fq4pCZa9guOCUCbeAIUOLhVKLFfcRkLJtYVRbk6LVc6O1XkEqR
VfpFP5HrOJ97G7+6v0TCf3j+CYIsbbiQyixYLv+8V4sxaqXUSsarcR606mSkzTlQNJ+sB2uAULb7
+RT94bn++9bG32aG+9Cbp0NjHFbUMA7FOsM1KnOOwFXq33TkvlR/voUQopNBlAlIarTvNf6T0d0r
uMHaKj+g4twV89vx6p9JuVMOVlOD8ko03yj+QcFY4dSiVEmb4q2gXcuKbnV4GhYViIRaqJMCAKQ6
PWo8L7Lu7aiT5aop2gRZiKGSdXyvVdlVaaSXzMZOrZWVSDgj0zc+S7GPhAdnHN5/HsWR/sezRnVA
N5AuN6GE/POs9V150e/nVtlam2LbPgBInTHeEg3Nzr209en9lecxMuoC7/FOi8O7NR9eW+Qam0cI
w8WbupUwSTsBEqEHxOz2jIqh9/x8d2lhcWbI6Tm13UXwcF+ZxNbLygs+mAW3msMHxdLaz6+vCZTZ
0omO7vrjg/lqmdkX29srjjedMlVCh61XlS9osam3gEzrsCqaQCbM0ItiIUi5TJEL5vsPuLCQZU+u
IMyKmZK5f53ZAbOqN714y481W1Gw9N5+zaPrj6XhBMHTjqmJ/2V7x0RDO5m9OdjenI0/zXfxbsMb
oKwOvmBx3Dgb/hzt3fxlzgTKzB7Pd7yz2+x28Tx+iflvF2+YM+3NC9Zm7lwKLBbZLyPyeSZdI0iW
BZImjf3C/90cdSac4cZC+IUyC24RlMXtAdUOZNGc+0e7+S/i1DH9bDRHygZ9B8a3ua0He7knkqWv
xreovQkSfkRMk0O/bA50lc5V6fiXCOoPT3G2aBEsIK5FXe3bzHBtrmZFRUxfGWOeoMd1hVFt+ZdS
75/mAwoDKmLzpGjG9yAtuZyb4q4drBU8N8FjPS6ghuTW6qj+Jer+Q9BN2Y7MekT3hoLU2j9vGK2F
ktEmmrYazuteivBhItBDgOjnG5MWCtbzfdZBuMNQRkIsVPt6/7fQpxhd+0I7G7ooXeva3aW53a17
gyK+hJel6R9LWtvLIWiKlSpq1SeaysYbToKfjE0IMbQCN8+Q8NSr5HaZteuxlrwD7JN2IT0cHvAp
o1f40D0djOXp0Pppbjnn0uu2MiXr8WHY3y6HDynDNF15UICtsxvRLrXatBwWaoWht4HIlJAMbXSn
RdLHKPcHBMlkubEr5PBRgXZNAtHbaZm1h7DVajdP14P8dC4Qlaxv1M9I1y0xEaJKb6xuF9nP+j5O
cnk1ptHrIEoEI6o5hY7OyH1AsP5IrI8cbnoBaZgjdOTRzQz3psOho7wi7ELTT/pUoOo3YFiuHugg
a5sgbZmUpeexiZkZKkMVXV15evQyFDyaI/Z9I+eSftbqERIoBURQXfHJ62HbpjdH3w4o77yPB0/F
AQ/t6wi5NZlDvwJuTrp0VmrT5BJmkmdkLm4idxm93wCZP+kDUJq2JMg6Gb0bUElulhahRY0m2JNh
SfEF/fF64ExczsE5RVTlcvfagXozoKWW1+7VekrTfX19BT9u0Ue1DiTOgyPdtQiwQzvDLb/NL9VT
mbWze/6SZFBIU9lNeKhzH0A86DEqQkOoeivKhspfgxd2iVJX0O/Ni9dQOMGK6BR0F0B1A7e0y/7n
y1f/QwA1/r+rF77tP++SYnQft+PTicfzuPWYEmyrosbUzCt04MsCY27psJAlNWjAa89oRbQyhIhB
cw9MgbWEjFqLEa6M7heFG81AVInaT5lVblVRowYhri+I2lFaOdudipuTHJ9wc0oNdNSucznDig9F
m4KamiiJ9D2Q7g1DvP6lSQ6z4d7GYy7CE5w2vWDn5urhHp6v/UbAcVJ+ppWw8O4mhga695dhEbDU
//+m1mUxi/12U18O/Vg/m722pZHbfnzEANEWixnIjvGVLpAQbOlB5+HV2R9vb29nh1PloTLoYSyK
fEFmxzd7kzmfhMNfEXmCA6eIzj8JnR9+3lvlX4QwE4YCGJtgK0OG+x74lM2oS1KzgRZxiClnWo1E
KzlNzphOEeGUOD9Ew/gv8zhp6182+12FsWqtoi7Pd23bTC3fWFSPlzfz2dqUn+1n9dWHqDmY9NCP
dIubaeHr86tnLOBROU1EL8p2vLXmwiH3tjJn9Ct5NA7PVTcPklkSDK4VIoTsSuvRcrSs9s2+9zAc
WGmzLCp8OvAX3XQUJPvL9BKqcznCFouUbZauD7vz59lT1tkCPHd53ECj2umT+vPKhOEdd6ctlsIx
lIXJeYVU16s51efNvttfXqV591pjLVh/5vY9SnbHBTZhy2KqLPO9tL0/GZtyfnpSF+XDaYpew9qY
V9NieVrSB7wbpucgmV8/D7ERGpNiIy81FpreYn3RYH/eTM674wb/+Yk0MWeacw/TsHKt7Whubcxl
6Z2wCE0mSpg8j2jA2dzmVJCSHdLeyIASVU6PW2OBXivmsPYtGM2Sl+YxfTCDatkG2AZOTy85x6q8
Io6+KBCONr3SM/x8dQhG3mVymLIzEa7ys9sSI8Do9qbH9RRvpVgOraAJz7Mkvs6GSTOhXEvhdkcT
UWLf4pKmGDm4T4tFHt9m6Qrn1hkT3jSJD5EVSOvDu7Gu9rcn852MmmyWxqfgjFUMURvJvf0K8YNl
cnUqFxYmaSIgwMEVOe+ZrLea2B9kRfzr41l87kIDmonz9ZXfZ4Sci+1XTk7SvgANUHzwA7GG0rZo
1YeIRAvWr9hRwAHbk7tdPKIQ4WJaaeuu4Upbw833TJgeplNYNTZ+6Y2eb4EU9jHdPl7tdT7Znaet
KCJ6gyviW4WjFz1kog8MmoqdexCtCaYPrli+jumVbjPM6yQa2VDXwnWzwyAV7W0mCTrnHtntxUBI
nDoYhnOQaOxPzjO6u9H4LP/z8w4qgtqvD6vFMQOLoxLfxR1zzeFjn6m7t4BS3hvcWQctLtGPl4tg
fUHgrNjbbe1E2/UaIEGE288ghM6VYVuBc0weYSzbyqPYr0W0/Ti6klNNUACxH1sOF18qDvTm3V00
COmgYxA5yBokhcT3C1HZ0hmHbB9DbLBzwCacVVANsAmdWQ3raYdq6OroI8OyBMbwUOhe0rDL4CTe
kZ80ZwN3CCDlrfGu/hsz+38WmXY2PTaJpvEb5rX918cy+4nmwzBxuvnIPdjTLU15r4w8d0IaCxyl
5koqfPHb8LV5MaKo2rtiyZ31cg3cg+eu/fYRnXyShI/9crmf7p+eKnsOZDK2aUnmVJwdy/vgSiIV
ERfm3f5gxkYGJeLTwVQALBcP7Ifalv008nF+CMU+Bktgmadd4e3wkrVfEEx3bu7dwQHKqb5SgsaW
yTYQRLO95SUUw5POBKBjMTAfYjd5EjK6BGksWDDbGCfFoCs3HHxvIRlMP7EQbzOiNkQd7BVBPMCd
jLwlns/n+zcx4hi18n3kov+ziLxEpC7hpgio1/iJ+0lCtBu5ZEa5v9u9iKO4+XdHfAFfFJtKDysI
Ii4bMimxO8BbwXqfOpW3XEucbC4tMbx0JXIAnDvkVeyvwUgcVMHmuMuxwwJSwq4QqQv7QBcfiRAK
oKcQtX/GgFKJI9tidwo817PAcE+BsTU9YrJ6okdYBPMiriDC+N0n4fJSfiIi52eB+CmOJPUrfkLb
5t1yQUDo3Fjtjv3QnztGARFflIHO02xyjo5hEt3jQ3gIzUVHE+jDYXGP+2m+uL5qG3PRRvWC7EXf
WstTjMUGfFpbWbIvo4X1XL4lUyY3uAopvaIPwBFxu0WCNDZ2p3k1Nx+bNX6onjYZh9VqtK92GORM
Gxxsu101Q+I0zKfdip70bEUxuw7b/WUm+0nUT/Ea2TYxXl3zYX6K5X25LH2YALNmlW6VlTYtds3M
QNze7v3T6vg8Wsib7OU0GeaXD2tJbge4dt2PJ9wMRzuhGX+CbUn9qoveXFt5Gj2ri9of+6NwFFYz
dH+QFVgDUWCeLgfmXIpOYRkpT/VmxJx9nLV79en8mk+MqbCbXinL0Vr+iybOn6qphByW6EwRLSqq
CKB+C5AyTa1SNG2sVaauUw2ujbbRCzSjmm3GSTkV2JlasV60tqQhDYCZC0FdecFny1K3RoaCAm1j
h9Ps50BI5Kffo7YRqR5Iu6HBY/sWtV2NpDrmB1IxBfDPuKMbuzyOVhj7WF3UKX9Jlv8lXYR+Osxt
mupBmyDhf8/Pr+WtOA8HQ94CjPJgepjwjHpeMPNGAjBmkrsyXVQCsQAOXf03MR/FXPqaaN+i3Pkt
V+/14jq0FVXzA6kIhDb6EkHYcJqou9q90K5S/yUm/nc/KMf72xa/I3mydGwGRaeATp0+7Z7HwwgL
cEwmFcuFyKVyWyTQa061V0MksDSeC5JonWqYQPJVdYbxFjZ45lW9Z+I6cLoGP5985U8xu64xEpYO
s12RvyX8VtMaQ3Kh/APnEDagaKWTgp6MGGoHBMEcjil9U3p/3l3wqDrPT93m5z340+UnaLxU+RQq
uKZACn67J+pGGk7STZNWdA7mGYHFV19qR4sb2uJIh/68tZFA/L5f7ToyZNidImVvfl2fv21uqPJK
O1uyuZKsmMAfCgHmbhn+57d6oMDWO8oYfef7GgkES1mRQTWwt0kKEEbWFPQkb3FCYa6GgzakRCDt
32iw/5LOEDfIbzv49f5vO1hXw/XcC1Zz+4nKvURDPnQ3ZkWIzc/SGz7ubJXoA/ObM91MsImdmwSJ
DI6ZXde2VmBG7HcHx8RGuXK6GwZKaJRhu7m6TfINWtOIMOdoG0DAAi8Ao+Q5/lFe7H6PQi1PKpCD
n0dc+RM+RgXXsOjWMOg8FmfktwO638uszOvGFMh5Ur23ptMMy7GMnmY2k6iD5J589EQ3FjLmfvHR
d3+76X8Zd/520k0FxGwEtxalF/Qzudr+uQvyvdUtxMiyqZh0RCRq+AK1HXnPGEobvCYW3UcI1Vf8
qzcOiHEDJO59EYPrrvxMPj0TgXbvXFwaCwgJBQA8uMgu/ApmRRx+cFB/o0CEaZd9481XcCLibo3I
Urw0+rx5PUv9YtkI24nFQZiB2FiElpav8RXF74isO4whhUYU9lpsbRToG6yuffIdP3sUe3GYU0OC
sogfdM3BqG/Xh6uH5hsfxhDeqyIUMV3ZQ0DdLZYK0WvPLiOt9SAOiPb9Z3waIsPFOdBFeWc+cmAm
2lvDy502EJoQ7OPDOBj8/MHYMDF5N3pd7dJD45QEAe8vDxeD+EUEZy8UtB2cnYPKwWOM0tiFwL5z
RaB/hqN4wXFeLMj7kaiKVYpFC8ygiEx+1hjd+kXUwg8NqqibVpFYzADrj5eBE8HdGIFwMHgTOOqE
eYikw4dzUzAC/QtbEHGYwiJOB6bwpAQi4kK6n48m7o0ojJAxtx+J4ekPQFaBGB17ET5ZhtQ1nJ7E
RJz2we/Zjji9dC37BGNfJ/v+NrhCh6OIsGOZz8Sh3ThbIsKG68uqREqAzAaBoLU2XdO1nMNU/E2Y
v5dw5bbIaAikHdM9B2N37KaOOTWcwTlHAyG2yHnEe5JjoJIgpC3Ic151X+JqFFflM0XX7SvZxULk
a1/V1uV+nwTISX2FuBCQvbelKOuKYi7JhdDE4Hd1IvIvkTK+EdOFQtNj7GRPr5KtkaDcOMiByyOZ
3L/yMHFU2ZY2EZKcwkUkxBO/iyNDX8KXNgXZdBGVLyb4Ag7FXF6K3z+IC+zIatGxcVOESTR+k1nD
3RX31yvdFhQqFC5xaOwxL3r9XCGHur6IMyWkSwQy1Pnw8KiITlarybubIZkszupzEUmLfC5TZe49
mb0Ve4gZ3delep0X7KXIOdXQJ/VCqSZi2mNvRb1lxBk5r8k0p5ojLn1ciLivau7Co5PAq/dVV4xF
F91d3X9+1mA0TCGztdwv2B1TJ1gfgib6dTTI2CO/MrjXB+NRjE0ywYCUS+31eSbe0n2xdNtDzJfi
0UsXmWQOYRcZbETzWHaVfw3wufev1Hdu89sMKUavYChwrWKcWRvHyEZ1PwmTsLwzHxm+2D3VLWMx
dK/HJY5xvtgN7uGHJqpfVN+M0Rdao5jHXX2GZMT4CHgNtXTxSUpSnspENo6TddOGcKOxDONqfxc3
hbgZRLUHZ0x+x//SkSbwP73jln4pxo5tcnyt/fqV8WFwERj2KBC58imQOV9ABNgSkDz3Mal38DAm
84a7yg2HXdpX+lEhxSLq3dxxMvfV4EqL/it3/gU/CLDgOjt7bVBtMmRCCvfXn9SDY/AMcPV69jJf
x3xCvF5gK37ZiFfE56H5u9VGf9X3mZ/5yr7e1cF1p4Qn3k3jbHEtHXwcN1CJ01gJ1bANznEaXz/Q
nAmUELeGuEH78kNYm4dUtjcNaTZyNdDabSOED+62TsNOsRm/fhZXWO3oe0RrnvMYYNsTm2enfL7B
Cnk3SL1219Z2GaSrMkD2EYich/E9PG1oTmEfXosNWOfqTFIObzwUt3A5455g39TJmT02SFZXSOZs
INMnq2RVzpJjLFyo/HsYlUg3iJokrrMcrriS6riMsQRfnRZpPEyO6AGtfo0eqlK+vi98uJAFg/pr
YHPvPBm/MOzByYceG6CFDQbx1L0enpgamJpAHkAfUN5jUoIMTM5fuw06/Iajzzonm4jpqXUNp1/W
fOLqI2zF+4NHUIbcTM+/Wv59+Vo6D3kkp3U75+bLvD94d0931AeVnxendJXZ+Q3nNGeYYTXh6TtE
mz3NH5DMoXZI8WWteOKlBJ+Odom5A19T+KDqUXzs5qjiuMfJCNEd/ob05ZdL3Wn4zsgl3Z6MfR2R
xDEgSb09hsdQ8++svHuRgjpCBIi/0/fk/YbeqxRoPnmqf3MHT/b1QA+s59ZFCte/+o3XPlL3jm5+
Ho3frCDfXqdpjijd4NXR/XPwiheDL1y83h8jP+3d+P7pxdzc/GRbT5FVp/S5dASykixxfHAVT3ax
mEOOvArkyXlRzPow4SeeuTzCitl5gRgbckLp4rhKF32YzTJeu9HwZPeTZiZPmg+aNb2+sLG6tVWO
FYl0xkd2xZDi4kHST73eQTuGYZH5cwpxGn44hSgK+ZovuxC1wzZSUGu/RlIw5siRDPLVB/x3Ygb/
BbfO8xNfYdg0H3XdAPuSqOajeK9+LVKgfmI08Jg8yV9nNX3H7o7Dkjk4cbp0h53yEDRC3pGTbH3w
AntUukj6uKPJ2cXlxFEdiDAI5CZ8mK9OcfTk/IrasTfmIXYIMZF1FefuqQ+YIk/RX3dPHsAB0vto
7NsTODkZU4tAVBLnMldZIWYpXDlI+FN3FucEnIz9LMFXr9Oan2ID4vrS/GJ9f1Eexv75SQyQ7F6j
dvlrDYoQjfeLh+rBCPLoHLWogGo8oO9zcT+kTuOJy+NXRfs6vbP+OtIg6D+I1WKXQYAhJsILzyUR
PlyZAXsWKcLbIWhmgDIso1ALr5vMK32EMEp3HBYeuv5O7de+OE4tPOGYcvLOfu5XK+qATublfA2B
b2c0PXkC0YFQ/5+o6itWiS+uAGxPgKcn5/3AIElLaXl8Tv3Np7Ohck+iwCVRcl44DZyILE792+Qm
IJDn5vkSdEHpF55CjAc2woBzT+BMhQoVje1TDHrDkWs9CAOxwmM3GfvwtjFg9yoeLI4ofUL0io/2
3Gg9DZHIaXEs4iqwHq5LLi600FmjOC1iori5njxFaV/cCtEwv3MPCaYAf7blVtykIzd3b1zwsAKc
fiFuZ3Gl4WzPCjpmlvZrztEWGlhjNhdIKGr8sKPaSfgZrlaf8YbLF5aCeAc/SW4V3FpgVFWOIDSg
m8saBRJnuYiC8l7uAr6FgEXE6XimbW/rd4bnC6jDXlqAZy8CmxNPxr8kQfK3kuFXCqLCGVTxXBFc
G/H+71nQbVSVp4YUROQGIvaRHd23bLxI+O0r/RBP1tXDM7UeIZimTkTuYPhHh47DQCC/YJBrERXU
zlu/DJCysIViYhoEKGoxKXo2ouf3QHPh/u3hb8znsN9MNCFHoKaJixyHcwZd44KyOfMiKL455QNs
PxE2P05K713E9bs6Srhjd4mzuf4lETS+JYL/GoJvWZhGdt1mFUMwqSJi0UOgHImjzmvQ/8SGHyh5
4sCJBEQg4ujkJCjd8tQqHWJjuC8f64uAh5444S9jv5lftyDjcQlN5WUuzjm3g3sNU7S4UQKyxQmd
PL/OHrmIBWD6FZ8UpAXkTj+fXAGQfc8uVeT5ObtjBSL0NwCtvpfjXLqPsulwCSAdlLh6pWhdxbRF
/LyhL97/P7eEtxzghUZdkRbr70Ihd9zXGwsB/Wl3rSdl34ZtuurHRZiNW79D9fWS5xhurq+8dCTf
srJAHyb5QMui2WJPUk9QCXDGdY0TUeaaXe+OJASMrvJz06JOe6tFr9BSveCaizFJocura3dyrwrv
VYZzrZJZA8s6PROk4+zZHRVHvJ6eRuirHGhtBKgY+nl1ab2eSCgpHn8+/K/D+8fho9ylI7zE7aOP
aPD/dg8pWgt6WMo6DropWOjy0Lwq+LMfrTYwx9y2kpBbOHqXceOhDOBfqrHQkH0vGv3hkAPvq7Qh
DKRt3dEFdON3I7pdW0dBhba5de4RzuYR4Ypao1UQKXwkhMdxXTSTPGfKYbSP+m0h1MszfH/PmHlJ
OEFkKHXKty4g+8qjYXANADP25cxD/tzQs1ZPUbGlbwEJwPgAdxEnYx6FuA2dVQpaCWqgiChjozOv
jcJPr4PboA+cS5hO35nlT6ZzK4qHFFQnVaeHpNtpY0jZ9Y7ut5l2lvyfR9j69xCDlPx+LX8DSPNR
Uxh5z7UsgALa/cBDSIyIfikPkzrRUAd5dRSIJBmPWzJDeutCMhqSEX3BJRc3kcwnMXTz09CM8Qpc
m3RkLo/L0zbFQmOB6om0gYEnLaSFudIXWiBtGlp6ebYCDBSkOEU0DjT0BHHHCmjdDCDDBqbT+ccI
o9vQcE3vsFMp/7ShHqlRGR4DscD+5DeTuqkWKL57iaj7CSxDpPqQ/ZnuBXRhkZ0g33L8oveCFZDq
osfrikRMfhBAzIi8Q+QbhPcx7spE4pmv7jE/I43TJ9cAVNDPw9MjPodB84TTVXCPctzqoNZg6x6l
JHKnpyRUU5sextiMhaTnKE7nFOAjhGBjgYGMgkfVfig9UXatPRx/lgLjEGDPleKqwHUE6oBc3iMa
Wb5IxsWAimVMUL7UvNxTXUhtWPW+i6RUnbLpreIO019AVhOJMivZtYuvOGQe39rcSAQ4baajzbV5
JpK0pWAXCwToVylXAAjpV9G2CQWgILjgWyZpjLJIVEnyp8qUP6StqtstundRzB3YqzGJk0iezpMR
ed6N3BO5Efu+vbvWm0JWLVRHc8a0DRhBN2fXNW88MLlfg8uicOVZ966BOIwcUSHuvyA0IhzwGNYu
tgb48Qr+yrg0XyiNQGpwFv+kVXspwAYBneVsmXQn/AWp3e1lEHyIMujJRSXZvs3EhUAXDpdx5lNf
JIUjL/Nok+QTAsoBJiAvFf8iO9vXQb1DGpD0jnSSz6FV7Z42IvkTCqa/JFO/mPICoREYIrMemxar
kOidJI3MY7ZE3lqTn4mFpJG0DAdrb7QbO6RlTrfIPSgPrBOZY1K7wu93FUkeHo6U8vloRfM0CqzD
e84IyzPxKXHSIa5OLoBBNVCRYAWcWbR3ASyJXE68YrrGXABByCm5B5UyMyVmcknBFdWUCW3XQxGO
XRQYO2c8Xa4RuRal14ttEjzIC5HjDWsoHtDHqEX3LHrQ+yMCsMJePnnTgUSw99MI17RYiZNlstSR
ukAheXVYGLgBYO5GtyUe59lcj69T/F+mNT+V+B6fp7++Js3MxWFxnRqxyDREvlFHagxDPLj6StC+
0bG9VwKV6Pseq7xmOJewCit2R94ogRK3RJQS0f+NjPQQYQYeNbxLHBCVrGuE96AIXq8LUiBSOTIz
zwhi9SsNJTD2+80lGIW5f2V8Q3DL4BQTFolULMA3gpyGTjYiaHh19RMBeW6P3Cw0fVKp7TUyiZ1J
SfuN6Y998k8f+HN925KWEg4TWJJ5kUjFMOkYVfFXhOUWAfYptDjaOhoLXVfxggh+xW/UXVkYwH56
eSETW5IHkWtgoUoW3ZNh/6rFpzuLvPxO5b52sd+cNYiAEw6PCKC/MovDKykGMf74VSN3PMYVYovk
mNdJPyG/xLgU8CflKE+xFiaPh7048ty//A9n57UTydZE6SdKKb25LZfl8fYmBRxI730+/Xyb/qWB
AlGaEaIPh6ZJt3NHxIoVa3G9kCiXybK/aLh6doWncU3Zxt991iE3FV8lz9FycEUh1y9QSJlPZNWG
KEDZTP/tIWDRrqCZYPx9AE4ScBEfbNTXoiDy7Vm/Hl85i7WoiTC4W4mKSLnL+Qr5ic/E/18NO3BZ
NUDCvoQVVq0RBFhiQ+Dqm25+OWzbnMb8tGVMatjSzHYROsEYkzUj1oqo/vRVS1VBnYYJGRUVvfFx
TQ+dkNCwn4p0Wp23S6TimMuw2U8aiC/sgdQEOR5n8hql4HV4Af0uQoj8MO7QG+937dqeD5cW9j2C
Z4L/N3JOounOSKQrEAqxYKJlxULKXKp4/gwo4vJFd8XNFd9979fFXch1R9xoUZS93KHNzyPGFJ6C
j0SGSCu6DN6yXeOf5+Jbu3Y2ziZwGQHhd2ZuAYDJMxV3U5yQsfg76mO7/VsGCxVXg8YshLtO+tKy
MbVtn8jJnmrggoBAXWsfRGjo2IzlY8zDDY8D2w/b3/z1FSSaSRwYAaBkCTAdM/L0LwQtBsDqk7XD
RgmeqM61FUQUAWxjpU61/9bMTPq85ubaW2x4slBPHkxqtx73HagnLy+M8s5u7kQJp+/sVTOvZncD
8sr/IEsQ/VX/KpzpBJXirph90kKCGezAv28IdgVnbogoZb5Ua3bdBUlnjsleVN3Z7UiCE64R6ne1
lUZKRIQmWRm3eAHyMRGRKnoX6dHe4vTC5WJWqa2kN/GPBKbbX/fdwsKfcRauSTSW+oeAabMna4U8
Aig1etqiuhM0kw64T2QbYIRrg48U0C9dJ28Ffl9rf5euu/+a/+he/SeQ5ngtfoMOY2ejgZU6AM8i
eIg0zZwLIL5ZQLBb/utQ0ZeajcC0gldiPPU7CBP1q1hn/RrGRLtGawV7tZW0qlaQVeF+Ba5B+6YH
AVcJ8BhSkZp4L+1nouKblG8a+LfAoQU/SlsFT8RR4n26vGUM/oEgS9CPt+P7PyhWXBRp1XP9TI+J
9Erj0tpDe6jpAGzTLUpNK2sn/ss3xbd6/t0UgNXWrvyu8GcDWWer7RC54U9xW6aN+CfiBwCMsVEU
YXR8Vxk9XsvEqWeYiG8qYZVwzIdIQIx172KmiBO3sUuaucygEd8RhcJMWyRvpFZ3zqp/5pNvOg/a
TtmVh/ww7dAeh+vnHLudt8H6ZGMt9c345LvFWt34bvRarRvGoqVjfDA3+iZ0bX4qZMhNAK+w0C+Z
V7yG/XVslPnwENxIR/sJKuClfekcTf70LtO7ju8PGN/cSShEbZlHCW6gP16Io0Pt2gH5ytimKmvx
xtn9BgmxZqasmSktXcTYXbKN55Q9rqbHIT7ELR7WnBM5nXPEVZoM6PXCuyeLgFCp7OqDuCWCMkZT
22flcX3d2t5QzhFZG+BR7y3f1ETvnjjbrfMDxxvWAnsGdeBy7Q1ccA4gLpWe0wNQPEaaCBLt1Pfg
MVtUFwgiML2CtcVqegBs/s99cOvFPryUtnftDU4ZkK1m5kJfiC1cv6kfq6X8JkBkHdDZFJ/7bt4T
xAUazIYOjupDeQqWER/or/M5HRTk2L1dLL6/HXcyQFew1V8B1ehP7HADA34Vm3GwA1laaICjgpVG
tYeboz8H6xH7DRO4+GAS0zRwKgNAGTOZ5Ug0kBblg2BaCQZW4Y7M4c7MV8HYsqhIvOvsM4/4F820
u+YqXYSP0Wx706AFn5APCKxVZAUI4bz8yw7qjYx58H/gZxtpO4BhSNuE3CAAWYs+/wHfAcp+iZg9
2JIffYifa/fA2yKFMMktoAahpL3JjtmR7/ID++xIqkUzh+8i7UbexVdMUG7Cy+Cae40ZdnT0L6Oj
QjIlwHmRPLUbZyuQ8nLl3CdLlXuWgT6LakqEGEL+Fg7WQfCmJlprgJjMJHxmDCJKZofgIBhqKGms
tU10YPx7418IGFLaFIfiEN8UAtTmV+DsrK7lHX40ZCHEUVilgdvuvKOzEcfzjvC3Iko6bdNa8E/p
Jbnla8uYIZtScuh5nCIQRFvmINbyOtk2BwLtcw7iiM06qOm4K/SZxA978MAAX1VxjkRzeSFyAH0l
8GkeMM/S41xN+L35ut2qbrHHwProQ0VW2a8buuW2C2RBkVhvlQvlQrTeo/nOZqME090Vh+CKlbUD
q7/xL8Ib8bW4PDT++EpvELytyBbiC3WXXCmQKHbib0TAjm9A+VmJJD5QHsmkxIoky2QMNVpycjpZ
pEguRcJaMd/I+cs7adMS483l8JSvs728RVifnZuYdyFDY+N28qtFHtCz2PncUcyOr/xB+sGsGEvV
onL+Ox5+8iO+AS8CFfiSH5jfw6FqTnWQGYRDgQroVOe05vnoaPOrc38Nz5ZOn6i4wOqCFXCl68Am
165N0RF6tFiE4sVuyB5RZSa/FgRQGAMr0aeP5qMr0FiRYLES6Lv/ffKo/f8WzJkNtBVbE3OOJ2ef
ZkUW6BmYRvbIiMWigUkxPcrbcateRbDN8S1wk1uFklM0UCcKzx4ahbz1ninG+SkTOoII8PJWexM/
r7xBpUDHf4nLJKN8q35r36nPzQoPPbd4ZA5lPbCEgk1Hod8QTQVrmuFBPELBGkzXfxG8YovC9Er+
JERM3FHRZZV20sra20v1WiSoxlNEuY79E8yPAeoEfjDgIgJxEfSI9gObklX8om6VFXx7ruDfUxGY
DRjKfbdQ3erxH5nBPPxjk9dQREw3uPWuuoV3EIQM5VGAHxola7w0mlnJPr7GrgPoQ/QMRfCwF/ol
OJWgMVhznVpRTJGXOJTRKiXxE3iJMHsAHnoW/9Rflgeamcht8hHQJxXlLw1afr/AkAQrwV6Yl6GL
U9cnyViUNzFkYnGAAjbwJ+P75l/x/a94BmCgYC+IJIIYLD68RX4gaElL81JUvubijfGuuUJ4sebB
a/vUM+SJxw7TNXQ3CW4bznvebTvAce15vGgEPdtZSvNrUUO7m9m1/wzufAcbe0VAgyztkK/qlzG0
E6j7SMxShugUJNFHvTIoQ4tlsSwXyc6H4i0KZ0aYBUiwSkSLmmulbb1vj6KPL6AR8qAbn3arde1w
N71b+5Z7KlquFHTiU7kqlmgkLdWbguarKHPxnOezgOLOZg+R9agvpuuS2MOlYhnERX9e2lE8HS6R
pCOl4PcWxlGM93NdzIqKzsErxCNgOHXpkKcZeFub98aqf2k26n24VnjsqqAjkCnEWxKnOwZEyDkZ
p6C5bG+Gnfjwtz49dPEVvWMCvchyut3wIJaGA7ml7mclQCkVWkO1JjIf/xDPRc02osj3PuxE+kJz
fkXDm4NFGWXBBEGiWNWHkKSsJSmLt86DsgsuygNO1tEF/fnsEwkR3fvoon4Pt/khuCDp4GwwE8Fd
c+YxCdO8poxhmDxinfvp3VIcuxbPpVpGNGqTF9Ei9B7Ty+JI6L8VrSHRKRUNNlHUVlf2Q/JZe4p+
ZXNtvdBeXtUyaQaS9bDCuzvxY9TId58F2av0JPKAxCXYLAX0aG3atfSf2KmdTf3aUvgZT96Smne+
k69N8cWSmX8KyHVEqKOtewEnWQRIGlHojG0o9A6i2IsIvwTcZcrhGct67i9SSNefyYg4X9D45cAV
KAdtHl5Sgl+IYlWhvVluRGdbACGOi0Y/jfR+wWgjpjW0nQXcoXdzfhUXdzUdRJJScSxR84vYIwpM
9IEFgiqici7CzUVJDb8cOfl8SQV4JcZB4ld7yWwiWoJPoK4UzWjbXxsLaaUe4c+iCwAHX0CqFkII
oiEt7pko8qOl/ZBdiftXuSL2VVcob+3Ezi9SuZxsijzCpdXNHaJlCrdL/Fc0wdv1/+7rq/eZLujX
UEvIvdQHAurn78oBPZKlSP1ojFNSV3RO05W8BpJf1TfCrbzh6kX9z5nckLWRo8CpeKfISdx2nb5S
bwtRB1EHYYUKKFw/iOREJCB/Rx7ltyqSmV1HUx0RPp2TfoU8ZHJVoaq399RiayqU1gW+Kwa5RrT0
1AjJ7w+MXBeN3S90DfQMGyCv3PbFGdeX02FbGm8IvUN2RZnGQTNbOWm8lakXexWtm8++yeD3Cy+C
eJbKy8h8z+mL6PThc+Yiwis1+wjkDz376JsPNa5mNW67SWLPrG5wB3zZe1RsJwdVXMZp09y8rsx0
oSfV46BptLu09wwt46HA9uxZ9ccZUmuz0mBkng0+Gy+ZQQxlOAE5wGd7lZTkeJO5lfx+HmTtbaMO
cy/W0QuEAkkBVgMBa4cRRtjoWUjlwFHUyp0kbKQnTiR99gKYauVVmj0H2XivaLeR6prKux90+2nK
1nGDAJ96ye/ZdH1BC8ZfjRHEPhUrwiD8f3/UDjLcNlphKJMjWXPyqHF8CaPKGeJ9VmGdcVdPz5az
yLX3LoAT6mDbfpCCK4scmdouu++qc5MFP3McFDktlbYYsmi0xsRS/AJY9BnqDm0QxntNzTZoac4b
NDlbPV762riUMmMhTsQh0vVXrZU84QmjTYhQynq5Ladz5nm/AEqsNRWzcsx/oVjjbfD9dBpbjdIm
bI19K0FC8+Rbp1bR1Qwqas3mbhHFJUqhpPvGnVkxswFF5NrBSld2vX6vUaCwRTb5jGbjVD+mjIPb
Cm2Spl2YfjGri2auDM6yVa+zNEM+O6WVCf4vb0OFMSwdxTTDuCklZkn85yjpZ8kAcKVgcjZg8JpL
TzUSXUHgu0mLrsPwkqj8DR3BcqUXxryzbuVbU3qNMn0eIVOCWHlpfK7kUI0WJgK5NZNFyHfab0XM
2/OQjOWyzagZpvgpM1GGZz2bYTQvtGKL+Rwam/n7aHT3WYnqYYs7QKK/ZyX7tMr6DPVFmw6bsWfa
/dUYlqlYxG1wrynbDNUrBJE/zKlcBAghWl7/BFl/YXjKXKtNtE/bfRwnr2YaLDNk18ogu03wXMm4
cX/vY9qPBjdPU1eQv6PlSnp9Sp/ujUrWp8LU96qvbuPgoJlu6lurFvyyCjdm4WOZkd4Ho7ToTXk+
6hlN6P3U7HqMGYMyWeUZpI8IpV3bXkTRtCpt/b5vKbzCBN30WWFJ20CS3E4vZlKoLhi9xn4Tz6yo
WXdFtpO9xyRvZ2NMeVFBNSsfzlzfiUoIdQHXp2PpA+tcR/D5ZH9M+55WrVzpe9RRZmncrKNSvkbH
09S2tH2XwpjCNFcIXd5bGaQJBcqzQgZoKvPYi+aYdkSgTiMLWPa27bT1qyur33venZzyt0q0EZ9D
8iDlO7nGLvxRQQYjjHBFq+1yN0XpwuDKe6JSGmpza3osUWz/+xIxPDwtgk6u8eSNLBx7apKRkX4T
NivaJx098ULh2rpF5k0oDovXr73wBizanTuz649o2y5HxgMscMvO9pByvAxJ8myahu2xoGfeOdp2
qOnb9AGSn9SoLdKt9L7t8NmizMjbpaEzg2a2iwKG/9Ct+AtFeaktAEtQw2E/WOncUZ+NCv89o5zn
/rM5IpmUV8vMWGr5OGfzntmVv9By6sj4NkH2oZOpPCu4y7iahuU6sVZOgh62MNnTfH7FohpwRF13
WCiSkHazAJMmtMwb5NQYr1/wvxlzNFhWF8samViw0ndrwit3JjEZ3+z4112wVrql029K05X6pZ+t
Sm0xKBvJv1KSB6wcElIrueuvO+wWiuK6m+DXnRX8EEXpt5Kb52UhjmGjuueomnwyl2OMea9Maqvv
4wImgXob2PF+GqPj2NgLQ9PYYuD/yI8RJBMPndHBLtxmVG8QG66yVpop6r7SsJRdVFa9csqDwY7U
5sMsJw3tlaWdf3jRW+ddhTXxNDLmNio/Xq8ubBQEvfrSzt5TjfEEvVrFBl3gaOdJGD7XKvRL+i5R
8q5pd9NMukuACJUPzWB4AFHyqoQM6PkXXgi1pJBnBmWLLOlIVZiLSnpIClrSOjTwYhNHtzKsMPlB
QmDaSpHXlhvilrrSaNN3OGjaZGgTzbGYnmrA7t60K8cZ8Qne/P1m4Evwy53+tCzRcE/TLeOEvqMP
wVT2qq3vm4i6b8SdpaCdp9tI1kCVlF4btXwNmZAprAPskhl2OWF2ObG6Ch/7unopldEcqZBlkXvz
UlaLmcEQjo+ySQCkqO+dkiGdBlBgyh4UbziU5X2i90hc0QfhZbFQh806N7KqpZSCfaHgb6HRMe21
3sY5EGPgbOMrKGEPzybPL4uLuYpaVqK9D8IlMkPY2oIqTB5r64RGH12m8m7SSNJfg6TcNVr6kExW
uVDUtzqc5r4Xbsp+2Pj+Y02X1y5o5CHZZEK8VbVVp2S4d8Uz05kH7SWZ3DJBzhyVOmgtOKodCrNC
sb3dqN67NcoL1BNmUf+MUtds6KaVo8C7ouTI4G6gZJKPkP9T7UKRp6vUWplhuY0k7aIOhkXeNU9T
KVczS+0fuDIL92pZg9zqAyiZV4j+zcuC3z0iMmLkd15YrarKnPdDPlN7221KeNHVg1KXc0vO5naN
O3O7Scx0bsUfcndb42swRvdTuEmAjB0LGfFXwwY/YNxoMDGI4SxNpDcMi4YlNzPIt35NipgDuNhs
7MXRy3B9Hrdhfukpy4Bi1mBDaSpvP/TjGt+PxVTpG0tO7oy6f089gsJESyNM6JPtKvqezVtmvRc2
Vdh4R1qdljFZ4DydZvqLOc2by8BcNp0b7goSjJcKFIbtFQqqM9egqd73L6jGJJfR03gv3+dwNZFP
OTYb6S35D8G2fXKpvlS3JU2m4ja6xEUieWpuZeDgN9tlRvTRvM8wGoc9d90xx75v6bAxdA5iRVsc
MGAs522JZZcg40D8r7J8ltWbanyQcSWqO8bhj4N3kVWwBNajvJUddpPhsXtKpI9Y9WZNipsxKg6N
v+gBtsbIVcYB8wp2BGZUIqzjeeEZNZzp5X8NAEF30WdvZotmfIIGP6WOVmmXlokyzGDNfA4Zhj0J
O0O77abP1WVRX0J5WoxFtpjY/jtbWcbYquop1BHFdosxdrMMJLIf3A4YYOjJhrAYt7xtUFbrQPM2
vnmTkhHOYupfLzBXA2bSUesfzJqdSKo3NTbtfiztap+44zFZbQ63KsnqTBu6ixqHjlRqd7hRuEEM
JORXO62mtW7mywHlOb9g1gRnO7jcDvC1haiDBjWouyz8idXaqk99UwBSRO4UM7Gihyu5ZMSIDTHo
g6ccTXgPQ3tD20Z5tTWHV1tHQ3qANRHu9Ir2KANp6kjSKS/z9MPOUCJRlfXETKjNe6lPIFUVbR9b
mTd9cCfheZRBdU6kdaPSOrQfewqsQJfxIGQ0RHa2ud4c0oRBBaDKLn03PJSLsUPrBn5pr9/kE12b
IFzpQslfu40RTJpCxnpU+nihPQtRRPKil4wpBHskQfCV46AhN1M582nYBEL1jz5CANmYFLtsb2wt
wZ+QbuL4YCr5ovBpN5bZ3KF31CcORebCMuFvN91hqJ15riEL5ljLIlFWeqVRlFtMJuojQxV+Ia+U
6to3weQtJls0e8XGKHt3zuRmJqh/31BDmkfVW0vDNIt0aZYUvTuoFqBHspfQseDURwnPZScRg9Xz
WntjY5rpco04j7Lr2L7sHJaH2T1kBqizbm+ykZK1R4gANEkC7Oo/Og+Otl7cjQHZaY7kSpStSzvc
GF60H7LhsUVSagik1yxkZAePma5nlk55b3vpxhqvmvo5yuPbQmmRiqYaw42pNHiIqvqf2mxKyecp
67ejoaFhy7i9vMpkg6lO6BQOaI6Ba+femR5bXd8wRIy+PUmJ/hCgS2dm5qViWA9qRj8RTdkmk2ZG
Oz7qOmwvypO+6edhCqm9xsCMgYPRfDbb+8x493UcMQaAROT9hpRahTRBz7WFbft7OYH7YxCnp2JV
dmx2aoKOM+25voZcG0Kbyho36q5bz3JDJb+QFVCTIlprjT6TTdLEmDBoDeupQHoi045Zy6RgIh/7
XFqmUXUlYW4uoRkYmvbeceZjsIg5jN4Zi6bzl5kiL7p4rargcTX6nxqWSXp40zY1ZUBMWCRDU/Rn
uWT4LwEXI34k09ybNMSmrjPZROoLBzD/TkqsuZpRhAzhTB8+BmAL7a3Evi67NqHMNQBw1jCjVJ5Z
1Epo384tPziqXetWfjXvsLaIACyc0F+mHXP3ozkL8MYZerhoHFYNn4KCRlGg4+LKY6Ns05BvCs1o
1yWUd9O+1V794R1rTXJebF8hXOUmoiS2tdaKVVfRH4XrxdtsEiCTiEGQYa62d2NzbFGF4pEFKSOC
w94rrVljBwsVQxd/6m7bHIdyeL/Du1T5t4adza1e35bYkwgwZLSx96jvm36pj4w/IGnYoPwVGcjX
2FdB+1xA5GcQfS/Ot9DJBxjd8ysKf7g8FGnEg4w2ZWTMWhxZyC5uFWOVBtZNrNLJLF9McsI0kG9L
jMMCxO3aYjdEdFyrajWU2aJQHwvwpACniEg1dlrUr+ua+td8yI2DFxeunR40aqawK+/RGV8UXrHW
BqYc0aOy8uCgZJJb3Mkac36SvRj8a59hLj/YB5q1K4yHtrkxKN6N6L8qyi9Lu16HZb6WA2eONxCi
94w3iwURJkshBGaRIpg4fkzqymBY3YHenE8IcLVQqdp644TlvjYY8JC7hW+cA2EEyHOSs6PPJyzZ
sEQRdob8/RcQJrWqcBg7X90XcbjB2wS8xWsPuGMICCg29k36xkbav/+dwSo/DusYbJsaoofgP4qp
nPS35EZPlLoZlX0wAYJi7ZU8K51rMdMedGy8IUog+NQ0D04UnmkM/kAGVGSzZGx/Ma/ExFFTRG79
5YrNJtCDoO/KvVMxRXldqrfkERmqHZDToIzBWW2e9RZpkRsHblm70bJ1Ju0U0mgvvh/kVVWsTX2R
fWSaK4cL3/pP7h6n/toID1FE7X1soyepeyooVfpbi6hL+6A/g26c6A8AT6HGgXz653y6Rg3w/RJs
e6jwEcuL/cRLjq670t8bTPWrwQtezdl4Bov9gQl/Hg5bag2YDrfkzzr9yx3LUkwbJmdAnkq5t2sq
zNbFm1yG/9skMx91UrubZ7hfZM9S+sFzO4sGn4IdnycALEc+LTu2+SkO/OUEvNDR4rwhg8oB48Js
1UhYWzQHqf3oAXZtIpPXnLnFp7on/+7xl2OeACyFktmh4nv53pDRA7LlRxWtjUKj752X6AiXNxqm
gBL6eV24ynvpIjTfh4xdP2ILNplTG9glFQpC5SwucgrRi7uB/iSWoKqqyuzL359+yKyFrudddDEy
oVmvSzQg5GPETFIR3+qggQblHCRFEuP2sqLub4gGf7++6il0++8UxPPAThcU9wQ6joK2nToHdJ5S
y1afc9QdNOnCwkPJZIqlvIj1q65GlqjtVj6Low0ZBbIwvhptIp0+S703YsFsmqpFLN1FvPHRdGuN
Lwr5QPffmXP99XYhFYPppIJ2i3Zyu+q4NcxKi4u9A60zJ6BGWrM1eqwgbOm6KBDuqkI6f5251lGH
RNhyaY3eWmNGIj10vvRG+r3Vbfs+hHIT2BRZ4dto0hrNmLJM83iD5c3L36f8Cd593ZTF7UX2QVNs
0xEY2MkpT5MSdk3exnsleJHSq1Fr50O7HbLkPQnNK2ZArrsK9Y+2m00tqy7dk1TM6wKJuHqpKLeV
NQr7QsZ/VmXurzGXnpV4W4VT8oAFXhkHm5LSMMloJg3vRUe+lcA3gsXi12ekWT8x/B9XAkipmjwB
rkcspC9vbmhJoeQHfbSf5Jvavjep9VWM+crbgoDnybTQAk3lpYFohzhsyzCMF8/VfoVfU2m4tbcY
PX9hWYxjxK9awIOorBnuWFujTM7FhdOQ9HnTv5zqSUiquz4OErPM95Nhgog/2+QJidxsSRs0D/vC
3togvL+crFCilJJbKht6OvW4COqjVlfzIWIi9zrU1JsgZql3BRzYFxtbaTKwcAgvDYSoc3O6LRVI
4lZ9W0zmLm+9WTie0/3+bI79uOtYM4sgR3z9hI++3PUuSdKiCUj4w2xZSCIdnne4mPVIdbxPdPnR
Qi1TpurG7TTmq78X7ykIKG6jaaDEq+NuaZONf3/icdIGU9PH+V6ql3L9bg+uab7j7vH3UbTfnhYI
GAcweaWRafl+GMvMlKbK03zfFuhwNph1Km4VF+ss71ZUt0vFMJB2vSmaapn3zarpL30EdLQYnQZ2
ZCuaDjWFu2WqwLjvqQE/a0JL0RGAK6pWygZ9cFuLLtNCAZyENBHKNlNk1a3d1Wc209NOhbhhX6/k
dN3FcS4FRZLjbIz6uHelGAeiuG5tUWE6A6mLfeN0XdBQ1cQ2iKzN5039si6cPq9YcRE3TXHRLFJH
xnVhjOfoHRhbIw4v/n5Iv4Xtr4c7WQrWSAKTeEG+L+OPkmxdX7AI5eRFf0u7udS7fx/tM3H76+pO
2gWO4o2BYXA4xGIxlvFozZnS+/Q5s3alCkK6BDxvqcu/j6uKy/jruCIAfbmrlpNOrTYU+b4HGdJT
6JGasc6ccNap0sIM6CSrdrQsh2rbOKObyO2cn7MV6pTqvS1Rg1nSWyozZzk1z4nTz5z6+ayr9mce
f3KSCrA8jkkmLVe0xL6fpN/mcq617G5p7TNtyBoHecwOw1rOXwaq5aaj0rTgO3kHPUW+FRlnDM3I
5ELdIvPtmjPb7S9L8dv5nNy0ICjl1MvzfF84W5II4eXiffj1gSNG0Zko9MsbpmDHY8oKQQjD9pNj
KXXo9VLLG4bjEP6+bTbN8EfpKb2M/kyu/MtlqbpMZgZlgZlP86S48BO7lNLADPa67HJZzNU2yksy
XCPF5TC2+ffK++VgJKiWxgaP0ZF+avWlT6OOZHIQYiC0VJ19CmPP0Q+Bc5lazyU6uH8fTRFL5GQJ
fTvcSXsnCJp86LIw3GNhSePlrrDfnepqzJeh9J4pV5VyIJJ1Olyy4SAbZxT/flSMbJNfj35attka
jaWw5ehUH3nhCitTP33N5Z1VrgAfJ4Op3+E+Gs7tKj+vGt01m73y0+kXC5LvLw7Jht7awAn7zGJ0
Dw1zHVuPNj4qr0ykVS/0vjsIJnLjz1uqEie6/Puu/9xDvx/+ZO3SH2usttPTvR89GA0y2UuKPUvf
qt5Bg+trX/19uJ9LilwNkUfaOLLlmKdtZcWaQJZlNd332bFKIAY6V8TFCBs06jqMBf8+2m8Xp9Kd
R+tMRdL6dAHbUe6bUjake8u/VoDigQAQ+wbqSRkQwRvwbCH52+XZSPY5moW7AUnp94epdpgF1F6U
7jXvwMHMwS3yh9C5k/t7Kbn+++IUkYJ8f180mC3/92BiW/oSFxrF0LrIj9N9ZLvt5C9imPDl5PrK
fdkf4sFlD+IRms22b8SfYe1a51bvr9cragkFe/NfdDKTNM4UJ0z3+Cn/T6SwmpfB0kQZ0Pr/WDqf
dcv/jiXO5evlguB6Ycy9rRO89qTDOLplcl0x3aMc8Os8c3NPO6BYMGCVgT2KsH2wjM/xsC9Hgw1m
ynnGzc0gyPT3ZYowSLCjE1sgQEKih8cfKe+ZLfBnIMFZC3NFmY4rqoDaSdIZw3mYVMdK91Nwze1k
d5/qa14M41zE+mWv/X6kk4U6YuOtxSZHUotE1H6IvfOnkyDCm27JELHHNUNk4Qom1xk8Oku/+7F0
QcZMevhCXhMbmpNNb/AkLTcrNr0GsZoG1JXy7AjEAyfszHP8mcd/P9LJ/tbVeqXEE0dS1atEOArr
V+m4rQCJZZcD9viXV+9pemb5/Nx4dLY46I1Yn/DfT4zw6+oZaWV3Ebsq1/cvF8YzLVBfOCJsRrk8
E0TUn6v1+/FO340uiCliNLHRpXhaMIaQMpCT7mnZVGVwMWKK3SbmrDeCoyhgeq+aEe5EF3fvaxVq
ILa0peluZAjxVcXOItL//Rx+uSHcCLhCIGwmMr8ne1XvB0ppNOQtfvuiq1cUjWl/pQbHLt6yvsbu
4+/D/ZKrs6q+HO/khsiZbUp074P9SCuMnRiZ2ar/oJNiZK4wL9Ygcp59DL/UxRxVuOxgzajTbTo5
ahcmjpxZciCiW6ge1PDKT+7B2LGsuBUDzfkByxFTvra7+7+vV/zi76FAF/ATJlxgfrxXJ6s8xDsm
dqTMPsbRtk9vkvBJR9tHfWKzqs5lDL9e5deDnexSvjI1ZSF19lFhlg9VR3/HXhUyFtS4lrKlkaOW
S6mnpTz/+yJ/2R2/XeTJnuV5naqlhvqZ+wbRNZ4/pA6QXs/uTr/eTV0TDCOZ1sUpxFCaepE36RRA
4zn0YK6d+dwR1tI7ngmsjjNb1C+vBlRkiKH49yL2e7pX6Jke4RDiSTur2YoVQxEJKjon+yPd1QIk
wc+lRb9gz6hjC9UYW6Uzo+vq91A6hQPw9KBKOw/JOGVaWPprNwBELYk4TvsRgkzZ3oemuWRrsxwV
KUeALLL3NM+6M9XtL1kMOjQKN9tRFArH0xxNTYMRKEkK96Z9bJB5G4/18Gx0DBpOLtBug2G5weTh
Jilg+BQfTQzqc2Zh/RINOQcNqrJQ0RH9ou/3o6Wt5kyBQ6ETXlsQ3crtUGxr9VgFdGSRfJOfNQk2
0fSOl3jQ2mf2xh/rmlXmsGGIo2uQlU92DduoSq3Ad2UvKYi8hddRLRJHKp44M87sEz/fXZYahE7I
7zx5Gd2k71c65PCS+4Z9MSzvc2hmarBtfGYp0f/C0R3FXKKE1iYsvedWe/n7/f35qOGD66RSisLy
w5H45OAq5OJpZGPe1UgmBEvZ9o9NtQvdiJhcbrM7G0d5mMcA+F7h7tDc/vv4P15rDg/YrSkYwGPu
ap3Uzr2WN3XpGdIO1JIdK7bLmVA5rw6+f5dBbf37aKZ4ib7tySxok5uMKBVmOuppqTNaWZfo1eTt
5PK1h8YSMuSgTgWTyowxsYis4VibzGeUzQKIWkwUiJNC8pT/DBPyJpvGnNYFXvOD9KHKboUSdSKv
VHsnGZCfHMidhb1MC0ZYbDdSrlqdsRMtXDQYVUcPcBXmbsdgkaTeZt0dGDJ26FrIgSB0FQVukBDZ
EF7veOCxhdBeCXVAwoswXk3MMqOW7cCQa/XHqDiUBlo01zYVvzJeQRtzzq1KEZ5Ob5VjsBlBpIZU
bYsk7ku6NDW+M9XS6O383oIrFyDI/RJr8Gps6MD3HbPQ3srsyEa30TA34feNhnXmcf2yOBVV7MCm
wK84l5MQOk5KUWla6e36Ei2L4iNOgvkQI+gc2qu0f4nzl88NIdrHpFhNhMRL8OKntNTP1VQ/cxdA
AHZDmTcEBvaPhZNF+Rj6QeHsLORjYsuHi1csMQiYa+qLyMub7SQFO2/Kb/5esT/DgmPJDj4EAjFW
oLWfvJ+enufmkJjRPmpENdCG29C81KUP6K07p4WSjTJ5hRhy0s4CFcO9LQ5y2y5/6WVIeqbhGuca
VT9RRU6HF4jc9d+zOVkY9v+h7LyWIke2NfxEipA3t2UpBxRNQcONgp4Gee/19OdLdsQeEBVVZ8/V
xMR0Z0nKXLnMb9ooT0utgg4pr50WU9R828TDW9CBpQjLmya4DTFnKzGFDsCTtVuFvMMEq6d9lCgQ
BFc3iXgD3zeq+D2YY1G6aFCIJmls6CRhHcKu2PsbRw0QHVtoiDk8R9JTmKdARoK5xLmDEgMAY20i
it94zqKEfRk8X/5W6s9LA59AB9E7JOQVG1vH70emTr00MPo6vLMHaWur0m1Q25gpZDSI3xRH2YVR
vqoDY6F38o2c8pJmYdntMxUNxRJ+Eo+gpC9MBWZ6duPld3aBLNbBC5AoDbe+ugvVV98ert2zP8oU
PidDOvAYnDCLMfL3H+1VyVC1YxHvFShPjLRIN4IEZOh6zG/N3+kpVXeXX9OZ+w7jRtN2eEPMUGEi
fV/R8M281dw6EIVYlX3Qo8Z+EMmo2mdofFugPveS1hC/PBKf0Lm5srrYntPt8nV1kfp9iWu51qmK
EnTx3vdpdXlvHCoembzKGg95kR+S8jiGTy3AnMsLn9umX9bVJzedXJelF+h9IBLYuFpDcJKrY2f+
r9geWhH02AHX0GGzhU/F98fTxjbiCqnjfa3i7IiUUPWHws4O6JK+qiA/OZg3MJouP9vP4fXnqrS+
oa0rtj5NYUZYW0pjuMG+zN15C3uwldA8gmlCLlNxfbmVgPogQyiTs9XdevA+TNwHpeCmQCk5BN5W
oSghlSfbQiShQ+77YKirRP/I3/LuDri5Zy/SsN0G3qn3jo4aby4/wE9ww+QBJkFEyxo9JeHM9koj
MXgP+m3kZpBCNHzePODa2p0GtYvaxregSA7I7SCsiE3N0sX9BLAassY22gG5tNRoFddhtvY076ZF
IzEzzbshOlbKNbSK+JI/NrL97zuffOmoi8PAAuAm4jBlQq2dKE8qf0nGcLX6Mn5mA2Jb/bvY5NSE
chq4bj3Gd1GMNJcGukSpUnQk46Xl/ck7ZPTR8mQEtRqDU9nMoydrDA9VlwE2Tw+Vq6hgbZ0HfCUX
jt5twDKuOr1YBpDXEao8eBIcd7QhQnACsWvelCUKwRVyLCp4VQ19ici68U15g66XaixbqyLtMG61
gilw4oNLOlgtOqApJDVswjsUg+LG28qYNSF36IPBDEBlNlWCy1cOLALUuNK1c98sr+QrnwO16ScR
Rcsntg621uSTdGWhjwEM1r1BexlaCzWbABaoPuK59SsQ9FyZKw22Z7BZE1jRJmM57mk7xdlrfOW/
5MypU//o6EKKIUvmpVWCx9WvxPwfRFsRJEzZtLC0FR5D9iSpiMK0KSJjDPd6AVXsUNonH7KTVVYr
OKF15EDTWaVetFbDnT26p8b0lx5kJU5t0+NZBlLfCvDr6Eh/egWlymjt909R3j91/dYlJeACMaR7
ghvsp2WB+E9QRJuYt5GhcFhWJ6adQXP0TGXZ1R7MqRL4PC5k5mtdbTXyiMHXVmWBLDnkb7f5cLpT
Mbw771xKROfAGWdDCCPlAMVIAYkm5qkqp3PQkbNVkMMPlolqrSwL8Rn1Q4IMFnmvXdjv9KHeSi0Q
ZggpirodIWJdCSPnLtOvL3YSRipXrse8BfoSe8KlyG+ORYnJbg/uV10PxSmrkpXD3ZYMz4a5A/Ci
9Ed6yZbFiAkMnX20ht9y0F3Zl+cixddfNdmWhuMbbuxxJ/QI8qFO49lzpf1gu1FntaB1L7+EM7ky
u4tSlsYXUwjq2u9X0OBqJnStNr6ro1cbV5jsxgJAMSDVpC/r4TBUv8Lg6cqa4u/8cfL+XdOe3K72
qNajI1Vce4DRGJI+srO5ZwiKquEvlVhZBt22Cu1Ni3irNiw4bmSDUnckB5HxddFTtMzrawft7ItH
ppa+jgUyZlpumkEHorACtdeSmKaoqhjPsvJsDUtQo4V0Ja86m36CAxSuZaynflZTXzIb1S6NSHe9
fK+gZfCb2eZNLyW7zIb/odTIowroktHszBSB+RS9FwfUlYbmBcBqhVF8unIIu1XjzzMjXkZ2RB7q
Jrs+QTe1z3Y+fzz0UOu0UE58vvz5zn69L798Eo+MoixoeUGIIAd1mjXwNzdOtsCI2KCxwvSeH3V5
RXEQf+wXk54d+QrDz8/J85d3NXg1+ZNWR6LnIlQGqMU5h+I0QkC6vNTZgolY66BswJdxPqPxl7Xk
LOg8QyqjfRJvxdljDskwO4q5/yzr3qsQngTR6tqEK3SREioqoleURdsCdH0r0XmKr9qp/ZhTcgNQ
WNo8uyVmIpPz4thNK9W5HwHFOFTakUtAUQH3aweJo2qnxsaJUW8xT4TeQPbXrsS/Hb0geLz8bj6d
BKffgWhB3SEkCQgW32OFmyWx4bcSv8OEwkDoL/IOwrY6t9QP2CK6s0s1RGf04WkMwWAnt0E6rrgl
hqqfi3soIIlXDaAB4Z+eyqrwwjWXj0+3rAy2la3fyAGi+uNJ/JdBd7ZFE65q7aiRiKitinHyNTGN
c2n+1weaxNrRiJtQjtxoL2kl9oiHDImylEvxWsA7F1rESIOGoRBymAY8uqB0E/002Fc5LHxSU/IM
iWgrh0+1R8rRUtzEQAcO3KpiGBvc2lydgHU77C25VsVtfPlb/oSMiz2FX53MvENMwSffUtGD2u/G
JERbQl3iYjYLG0S2nOQuYDBr5pCvfTpuFeqk0JEofkQWpOv9LPc/Lv+Sz175dFfZlLUQjHVTNz/R
W19OnBRxYozYiESF6VUDRHCGjAoUHH8FyDNs+0UKqdriqDOt5r0UkbWgmW4mDyoQ5XYUbJtbRf6g
NowC3Iiq6kbJvR326DP+3r1cIoCZJY+qveEF995Hr1j4u3plMXd85sPuE2zYUyO9CJwtxSQQes1F
2FGrby4/6LlN8PU5te+nZ9DrUa4UnjNTjvxilfDVbRn1N/XhKkrkZ0Oez/t1sUmjwKn0olJdPdrL
2ZMkQ4MvP2IyNyMm4ypTNDqAlQaqtR5a9LmG6KCnrjpDqeLyI/8cq/IzHPpPOl1zMU6cRC4dKf+w
18FJD1W+aKWXYDzlCa4uDfocUKLExlds2oSx/sgBYNAy5wSINLNnwFqxA+JWnpsZMgAkhiNU7cu/
79wnwcOP1oYDAAMjgO+fpOoDW5Y0zn9bHA2KDKFNYDPEXUPRULxrNeC59iCYBIEGE54DP6YkhpTn
pVOzXKh+xIoyo4xdiOEBLQ0frgLpMrozbIrB9Be9Ls+V9CNyN7wR8T87Uj9TrCuR6RMQMTl8DI4E
igA0AajgyT4xi8oE6B1y+CjpdROSZG2uwypZOD2aBDbJeSp/eDECxeFRVpB8Z5jllNhJQ6rwcn2X
Jh+RqAgkd2330cogeKSo+jMc5meXNYh1x1spfGbAvi1JHW5IRinI1btE574csRuDb0j++b8fNmB+
jIVEl5GZ0CStDTM/0APZCvfdVpbXUrH1M+A9eypusNdXcgbtXCHB5Im2HIeO/rvYZl8iWO3XfT4U
SiQqSQtDysE4pgr+d3G9C62j6gb3ZYcGqvbksacaXz7Kvgr2+Umz53G0MbzilRG+iQaGZmCzzOWn
G6++jOGRisEGMC8C3qBuYwYVMMyy0bl6GZx9AJNWOQEYpOL0MlDrwh6GOIpF3xr8ZcahixX0kK0T
1y9IwdiK5pZRXLmDPq+9yeZT6L4yKDZoaP7AssljmJqSyOuixJzJQhIQQQngM90Q3bBddybJt9we
AsOf08xxaaemJDw+mX+ovplu/ntD8ql2ixDpNP0UYtZst3C4kXUzX3X1IEP2hJSXrcSVQPinkB3l
g8pmFpct9bMxnmL+UpDqc0pWHW2nAGQtSFAV02SSKf6NVxDgcefCcwhKNADJYkr5yUvZTcpW1WBK
0MePhrlIxqpwIQf+ij7G6+CsIt1+GtUn170PLUTMMLr28mNpIspcHntooY2jLqzwFokYmDev4uAE
NSZqCF2l2ZW54ecp/vmiGYfYhmbo8rTYCLK4imKT26BWi7mJ8oyRY6bhnKCTlIOzKMpTrXxE3RtM
NQZHMRmsktQHGJK3Nl+9qpy9HguUgBljVRYfza5EJkSkSlW1dVBSkqSTLb2TyznwvJUIGe/x3YkR
StQsREAQAo5QX/HedChwojoIi2yX2ss2CF7ayqazciWq6edKFOaT/31e8/uBlFu7UhW1jfZm7czj
zL1PdfPOfrFreRUgXVUa3n5QnIcmQmHEbg6q6d0+mFim1CFmdcj/ls5LhI1kDGv23tbxxkXbwTAR
ZEDEHUSySMcq+QndJqBCzpur8u0CwEASvfEmuS0wxOXN5r35VGUbX371Ymvp9k8iglcJ1EV8UivE
PPV7xUZ5z0SAPxnv9PHafXP2dgMYKzMyFkixSVjq/TIKEp/ZT1a/UV63frhS5Dcg3BFFpNhwly/T
My+dmw0rXiBKKgOeyagpHcoxNUM12lcJtwVj/mP9CTCBvuGlJzKry8udebpvy6nfv7GrSL5S1kR4
xzxxd3OHSpJyT34oGQakf3t1ebnP4mZyhoDaiTCF9h5ok0n6lnVO5snwZvah/qBGSBh4v3JEKUwF
KUO0ENoCp0bm8a1j/DM68r7X1V3i9Hiv40cFnT5IrCW9sJQuYuAhYTsCKLPbpVYhVKehHFKTCjBX
KmHWj1gGCejI8IoSmO6/5GSyg4mvY/TCI85pC6Bp182aBGn8thXHCOdligSCZx8hG6T7S6lfB3aH
fmR4JWafy+g4Osw20TwjX7AnCYPRpWWfetTHnGfRh3SBk4Rog2B4iW2GprzUA+5Edr1X4nFFLUPU
EFU6mUswBre6la+0pJ/bvuF9RvzLH+mTrfbjI335dZOEznEyo2xDkWGVyDmaSEEYm5w+rl+l+/4m
R76+mXs6tGIrWUTQvdLmRhe/n+slsv/I8coxXLQCXmE71AkwFiQSBree50JqBjiWJg8zFIvnztDM
h/GZYSodOs04hHU1WwtxwsT0d36GwRpFXoalxnCyVSxvfW3LceigNYhbXuGmK/zuWMXNUsLBPc3X
RjksSCNmQqQmQdbNOTTaMeofSku/UynkB/yOGBXoEGdijVERzVglSpZxwB+BN2ivMjcBMraN69cC
WwDAOos6r+9E7G1DXFXsYhUa6trrn3ITGQnBJNTu7LkjBVeCwE8WAPwcwEig6TQDatHnbOJLLtRr
kpx0bRLtXec+1AXNp29u3dCau8yZsNVA5Dw5erzHy19eRPTph6eBCWDRlkHDThnQvhFIUuPw4enl
ptIp6dd1gnC9eQVqdm2ZH7s/q2s5Zxl4FdyaPBOf+GpoO/sSBefMIk4BnpYnodQuEjUxYicSfG4x
5mUcByI95ByJmavxDoubDnQYXhvPnwvhX9edxNTGt0KXa1VUA4dWL9cIomiY1gMvXemuirbE/8r7
YbN8XW8SU/NCdyPf43UGuHB9NrYQMRXp3tWZ2JkW4reVJh9ucKKGkSdPRtrG2wSgPSBWLR/kq8BZ
8Tf92IlMaRxaGcRHc7KSXoWSnGZSuC9cddXRELTIQkHpCoQFhAJAHyB4nXbeZ29K8LdBqTKorjSX
z35G5DqFdCj9bE3s4i9ncIxsWzfbMdp7Nuq+6YPoWGrkqsCFmfS0krNQLHd9+QCe37OWQIYJcIc8
lQDwXDt0wzGL9rayRc5McvKN5zrIyq25k/meWS5xWeJlzlVxeemz3/bLypNd60RREvhSTOKhHYU0
RLcl2S/t+z69kkdffcbJfiUHGBIpTukXEqA/0Re21K8MK8fyD9WQtSgPUsODmPNw+RHPwTBUSKH/
fbuTXWUPYW2hFvV5Mg1RUstvjZHfSB2GLSSuSEcuKRo7x9gVGUIY2tXmxdnIR6fQkvm2tC8mLzku
Oq1G5DW8MwoUtZZjv1fMnRpeIaSe/ZT0rdg+RD/lM/v4snONuKoGo3CYdcpr2twuM3uhTuBszEG/
smHP5Y+0fuBBM1Tln8kb7XzTcHuNpjqtQ6Z/3OUuVS6USvoXXMGXv5967vVpQkwXXRDNotP5/Uja
rjY2owPhOwzid8QdVy4Mgcx5kjGgAjP23NBmafryVo4QQpMgdOnizLjjuLUCF7k5KsMA54D+ZTC2
dRWe6qJBFCu6tWv3Lnbee2RvdAxCL//qc8NB0HOiOYZcpKM4kwpCyrOszbQq3LvKsUBiL4Eqy6Bn
sHGUbF4rWlf9wHe60pU7u9m/Livi25ddwM4w/VyySe29N089eHiJ9VuavyLD4gIcPfH6jhzvjOnx
5Uc+twH/XZoCY7J0nbhV0JtgY7BrMY5Wtg1T1DpPzbXtd64BrzJFk2m9Cw7PJ8jly0NGUuanaaEG
+wjVom7nlBqVqj3zim6G1o027LMOgxrjhvO8MLUbGzuxa3jec0Cab79hclEI6VYvScZsH9B0omaT
3GITMYD0bvvH1N0k8X3vBIBWRZ/DyX8jubIaLXXuR85O3CliHtB13tyuo1+WZ+/0qgYaay5H39xD
wnwph2px+fOc62vzi226bQJp+UNVwO/0Li8Ro9rr/OLRv6V5OR88bOvpkFr9q6y/g1UQLT7HRDEg
WmbZ8+VfcLYAol9q0jWmU0aT8fsOCfJIH3qjDURVTakxRzblRvFk0HBbAbuwUow0nA9DfqgKaWY7
uAJpa2BQbjjM+WkunZARr8qyu5KZXv1dk5yxjgMbvVvEuglmgMiAaNf97+A5cvMFDRb6h1QgGWFi
kCnaynTWYiUS4oYn3YuWTBpCbrKPRVJfO8znP9mXFza5OUbRpQnrLNiHxjJFiZJ00t4/vsbmX8MM
1iOSpaGsr7MQnwQrm9VqvXB1AKgLH0uB/mHMX16TAOvqAgXBjRT9Tg3kz7DaMJ8k+9REN3J0K4M9
rxiQm2gGG2hzOwV+sIW/8sxqYStwfz0c+SqKL8R3olxbpyoOl8a9rzB49J5qBYMyz3tMR3VGcaR0
ONHgdNjI2xard7qR9tEGMW1rm2hMoeGjqNzEtyoAZt/Tl5QiM8//sDAhCReppe4y592gCyZAdN5T
VEozSaVCa140VJBbhHJly1+YTsVf0s/oMbqGdT8gvWLJt4zWrOGlQRHfGNdlch8wfg6TcjZo+dqN
IkBY/U78ScePISUBSUSKNRiTe4b+twKqyx2zzOz3wPmbcrkUkrcQDcoxSm+SMF+K/hIbsC/+H7Hs
TP+Y/hIEftgfqgVv9/uZAN5uOT5qkPvURnJTJQVLfvXxEc4PE1WorMi2LHzfuJIs6GJLT1NtLlM6
1oIpzFzl+7K5NKKg48XhnpHzuqxB0yWYLA0YLiYPtIDL+mjrMbrBjHUYJxkD8n8NTQmvnVfYScdW
t83wpxB4nqDIcSwId453KFBk18x5a96H8b1BBBEoL+dALFEjLiLrnXIPNdKlrJ5IIWYJs0mBaxqE
lk9szGIcSmDfXw46n/yZn08KCBctYV2TjUmgNhMlzsIRfS29Blb1rHjaTGBhkq2YoPUa/pLWrAcV
U7fA6nFRe8n8P+QPaeRdC8Bn3zk1BX7zuq3oUxF+o9daoytJZBwbr7i+3tKFW/TyAaKcGPxYT4b7
Svp0fcpyPhn5svIkhdK1VOq1JoI/oGwFZC/Dv2FEWeutKY41wZeWy/Wm5tl8QOQ/hga/AmbF9y3m
A513C1QcRMZPQoqgWYLJcLBlunXlE4sz8uMTf1lpkvT4dd6rlWWEqMzQ/DlI+gfDDdGHcrSlqBsF
dg5iT05386ooxtl3Sx6Myg3ADhtG2/fHlCPgv4mWcKnRWRADKCaBET0pTOgXJiAA9AVBRVhAH688
9bnIAWEFTAm0S5A9k6cOuzxHnw1YW5A5c3I9ssvK1phIHJgz2PoWlDHEuiuLnkv9vyw6jRtVHTtN
AEVRiAxQywislR2u3fiP6K5gy94H5Y0gnVIMiGZyx9Emye1V/BNPQ5QvJVu6dqzO/iSw7MzKBS7b
mkRQPXZqp06AY0gJtSsKq6AZGC3R1TY7bm6k4uIHnwPOXmdGHBnvjRshWHvEJ6x+E93fK6/o3DGn
gwBmhYMOSHwSWiXJqjzOGp0ZgcjAXk5UtuMiInGgH6RIaIWGO66Tq1Iw5wBYdC6oyixSY1p5kxrb
KRPdyPomFD2ozLLnUitOuxmMt1B3EfgChi9tiHEsblr9woEOYKvLEiV/1ZcOCXpRl1/FuWbK198z
ORpS3Mghzq3RHuBt0uHNZh7EkeQtVNoJREnMXXt5xbNthq9LTrrYStYyjm3BR1KEgBJqVeCywHdD
5pTRgP2TfWS8VNgeFiNXiuJrDzu5Z0Bjy8k48rCiATga4mG5xJGBm4uWLR1oxhZXHvZsBOBrC+oq
raopNqov5TbRAu2TM5Xi/1DTsq7pyx3C/EO06YGyXc9Kz4V17i/DIWNBP+ETnfml+HLB+euDRJOO
sM5JM4H3mT62AlY9Q7LsyuE+uxidOByb6IsTY78H18YsCnV0KGeBFObFtoqKJTIYOgya61plZ2tn
4Hn/XWwSSPqmqhIJWZO7xr2PEmDfyZIQFxqvWv+qRM48dH8Jd+/osTWvQInPPibUeTQcHV02p5qn
oWUE9IyLz/vZD5bgm5iM0B7PrmlDnL+tvqw0uTSC3orLqAWBCnmBHGisqhVRkukCSYgWvA8V4+lr
48az8z/iMiwo0YZDfOf7V8xqtPvHcuArMiLiFtjktjYzxdwG5ZbQWvNxDSTMOpS8c62cMU7edZQE
TTtCZ0OosNgG1r3jK7M6OeiFshQXuUBmiZxFcgaKk2PpO7OgP+QU/hTjcuffxE22hK4I+5kGPPUD
Wk6yUIx+G6t3jzmTyFv7TN4Y40mg9q022/TFRyx1izx6unxQz95QX55/kgl52uhGRlXnewsUMmCx
Pl90zTwt8eTON6Z7LeqKsDpNh0Cjs5PhssD+nSwHCDDTCjkPISkVMO+w+sHCLt5UykspRqF5jztC
PoeY9ieI0XfJ4kXQ1ItRA2pRlLOUkTx46o3TxzNqqtaUltJwDEd/LeVPOX4BCSN8r6E9DSShAOFY
0zyzfdCO42trFbMcMxkmhaSUQiuHxFYgGarW2qj1b89sj/6vLBzWkaLOirJcenAaanwqAmOueMFK
jT80D1SiNcxhtzjpqxv9xdphNgZvGtRXx7pLjFMDoTmVDrKNUwSpndM+u1IzU7qH0f1bFDsBMXDh
dlT27wSgd4Z1EypvXfakEo9VMUjEFUoONiEkWzHO95N2gQjwqsMFKPEP6Cgt1GTZsgFNb99WDzL8
HCi/vvNweVecP4sofxkmJEGI6ZPgJsOkVUYddkqCMWm3hkLW0X35D13hP3ny9aT8DNUYXeovi06C
XDRmQZ4UMDdq66QXK79fx908+wjvQBQ70u9C+mulC4W7Qygfr2znyuY8exRITZzPqhNxo++hwMfy
BTBAGe7t9ElVBXLQsI66/zmZ646XX/DZqAr9kokSLS/7E+ry5abKmzL2fLuh8pPXnozqOqziW5fk
jyzg8kpnO5IA5ghx8Izo9k4ynZImMLVO/XkT/2e6YRlbNZ2XmpinOjXCvPgBI92E155Z/yVYXfkB
4rNNzzxZAFBE2K3czZOkUw10L0t8bhCYBZgGYotG3xeEYbJW2yV8IsK7wi0Nvfzywueynq/rTvaw
IpfjWKjcmWl+aItHeVwO0S5wHnqkbzoIMNcUWK+tN9m+bWg6niRD8UGlistZyAKOxnYoDkhUAwm7
ioc6e15QrSCMGjS3AQR937CR59ZWJ1Fd+M6JKwTBKI6qAKILIK7nbxv7iYorRTegA2GIwmUSPV5+
xeeOjMi0+IcECMvI77+gsyO11Ro9EyktdXQfW2sCmWG8CKCvTmJ7ebnP+uTHVvp3velWigpVb4bW
yICpUKwj56kW3JK6P2BbM7daF0MdfZWGwdoZy0dTC5+Kwr5PvHBjOu2ussrXJnwvFLzMSvzE27J5
dDv74KbDMskwClGdpUChF6D93GdPCx+DHDthKYCiMB58D1dJZTxK/XyQmM4MSPoo7nsAPWcMzI3H
FH8M/lx+3nPQYogx/32/0+krHhst0OKWiFhtc2zPUg8rngiruQQH6I4xkzcu/ThZNp+jp2MXRsoM
lO5cNe9MhkspKMoYB6SrWYMqzs7PD0F5DzTD4p9JRZG5koJXQso9/vnhUeSYSfm4asPwRm5xzeZt
gHge+xOBRaGLJYqqai3gkkzKLdrn0EjiniZXe3DBTl1+beeo0EJ+mXEmqEgwqJNtadZSO+iYoe1d
EKhhl4BxlmZyS4PJDxdK491pLca9EiYmkXkvNdlNm261Pl4geGKk4M6Ug5+tIY4AGZfIIkaNFkF7
Y/TNvHTsmR/av2pdX+o0cl0d+97e38hpt6hKNv/VVoq4dX686X+fZbrlaURnrmZwyDnehWwgd53j
wPdU3rrPijmP6nm7drG6wv370bHaz+Tm8ts8e8aR4aSBoaL5ZGjfz7iba0NRFT4vM31S3ANoet6M
RCYGDCywxmu3xbnCEbEh1DbQYXLgsX9fbkS/vtY7bov/ULSC6qSon4icHJz1SbTArzcnrq052c1t
5Dk27PNwL6SmiJvgrxqGkqnoja1RNl6iHDC7Oqc7i9JHjsBGIVfQZOTJoyJEEFbUCuEeBQba61Wb
3QNigUeSVE+mnoC/ZYq8CbHZGjla5jKWXkKfg9UfShr/Qj1TQCIxTcFgkQ62NmDxzRYwS1lYQTBS
5oulMv4zw3syLI38SMYrfBKuI5HPXvFMwUGIiFbXlG7qKsA/SpU9wnwqI1e1/JMgQ3mROTOHl5D0
2EpebQ3nSphQtTQzyW274NG1vYXXK1sNzRZzuBegaY+6AHR2nKPpivOOK7+6+jOGojOlffADcyH3
OKyaYrIF5Lk2b5yA+il8Dx1cQapjQ0+lbot1COhOj6uVKy+r7hoo7ZO69ONI/vu0095GVmSaXKhp
9qm4GSpQWtKtIGWnTnxTxy1waeW2zPO1RM+h7p5UVKUlRtoSwzhsm+apGd1m7a2CgUTZar9GL1s7
jv+rhj1w+eR+qnhMfiiwVgK0Sf8XS4NJgmAHEAx9h0G/gep1lDabGgoIm23Qd9lSsP1qF3eltrih
3LbDWy0FF1l0SztYNznmbyNUHvcQe/uRCXCSlru2Cj6RcTHu3m04b71kIRpIjS6KpGou4npCitlD
dOnsfFMHt/T2keV20VD7p8YM8vLzfVYhl55veoDkPmwL0VTMslv6PUMGsnvt6Az31x1iPPABGOfo
VynFZ5L3b691Ei78Pmduk7MseZdlHQVXjTyL3gRp9pVHPBN8WQokAehXQu8UdpZ0ag9IiBBB9M/b
bUxix4qsVgUePmWnKy/0zDn+ttzkhUaDmds+DsH73GcEXuIz1eSLuDwKsTltrScwJ9AvSTpnUdl/
jeThyvLiKvn5Pf992smLbYNETiKFrIIpWMYlXO+8V2YznrwzBKqvNefyM46kVXFtJ30KFE1XRo+U
2k8gN2hbfr913A5qrOaRaFka3OfKWfm4o/r1o594ayY3eUd3WMdbZhsTyyKcMDVj2VU4JjE9qLRi
ZmiQ7wptJTcCtb1z8Cuic9RHb2Gn4dn3Xlf1MguLJXWlGLdQ9XNKXgfItjUkX0uCVAHoACHQJaR5
hUF2S5fABYjed++WI83aKl+HTTLLVPQ524NQbI1xjIJ6kA3b2ihnblLP5MZfFE03U4iwfK4qgU3N
hAeHR51JLVAoz3qixT6OxtyEzwQEpu3/uN6bU74X9klg1G3tXas+L1nxKwWHy+HCBSjjBa+me+cV
gkKyheoCVzsCp6pZ+VbwdwPUWCJr24NNd70MSLsw/zPBUDNX6E8l2dT1Yca5U/j1k03yEkSl4jxw
2atwqTiIlNCUHkLY4Woz+9whRMGeClpGuRYS+ffN4aGMpGk9nASycGAYAMvN5I2BIWk147MrZ+Dc
ERRKpRTqwhpMn5wBI0xT23PDz2rZY0JEPPX6I20ToY/UtifEg7xi2TVPZWBfuS+E7Mj3EwgNghEw
bHwIESh1A237/qhDaiUyRpXmo2ct3HKFx1s2k6ONFs+Nfwb3lz0sB5/d9Cv233gTpUN2tMCG0kQf
t9uB50iypWov8xfvKHsott84v1N7ljx4zOhBx68Lax7fpx0cw3ncYXm36N2ZJiNuyLQOn3Do4fT1
3gcs3LBVCvGls9bOLhohuK7c8SaQlnq7UP27EH9X84gFrgLYYgPdlj361KUbnBOlf3xjWf/Cvrbb
Kr9xUTXXqgt0admXG8FvatjNKJjA2PmQq4cwvWsxMw5uHP+eJH+Af5GZ6+E5bO+K/ikzNyYwmwIb
Ru7E2XiAATQIW9j5eD/2UKghW80RZpToR/nLZJH+k76GB+uv96vZxphAzss96nCjM0tuotsym9nm
rn5s7T9dt2iD9eDOLbx964UlzXDVjn8Pa71Yq4fQwNxubja35da4T/Gpxo+nWogfjoXerAeXBU9u
gT9m9IDJL83iNwaI0btd3ib0Nckl1PvqpC4H1Cujk0+vcu1BRfqwnA3oG2gr9pPeAUac5/WsODQf
6gvN1HBc9MV60GbKq64T9zBSnPX1zP2bNQv/Rf3be0QgWp8zHLVT5V5+QxhTxrvzQd3WNuq2i3hR
hIvwWX5Xmd/nC6OkqzPLTiZKb9k660/BbZYs3G4RvCGt5p7sj3FY1Rts7SXnLVX3qvucRNuM9O9P
gItjtaO08X6nW4EcGlZhg33Er6D8B3/Bbqb3uO+umjUlpvtWZE/DBxCYzJt17yYeiav2rxvOPB2B
twNWi1iXPsbZpvGQMpu1NIXzlVWuKwvr4pNSzYns4JTu6gETQP4Sf1u6i1CZt/X9mDEUW5TxoS9+
+Vjsrh3G5vowZzrQhUimzWuYz9qC3CJACsc/2PIR1+DGXTrZo33EEbdL8GsDc7ew5cdaWtcLvMkt
a93fJx+9Q8v3nyxZVvBPkNsOdhqedzMXO93hjj+kqU/xX/tUDelsINF3lz3wluFXl997zA0Q6VmX
LypSDcCf8lukQoZVAf3ohDGwW++bExMonT4M84fnNJmnxaOxZxTuqTMicxGc3Ef/H3sPSdX+5cN/
JCfXAefPlRiMzAo1RQV6167fIF3W1zecPbACSrAqqlVzKsdFAMX75O65nSxvlrDFkRVQZuZLfcdr
TGaqsjKeB30RI0T4J7fn3h7ZF9aITkFL/bLsXoLjcGuGSw9By3W0B9qN5SD0u5h3vbBcpDjn+Vti
3xj8WWMZsMyrnM2qf7wNc4HwDcAVgLGXwlvoGBgTVexnVvVObXzIkMDUZya/7x0Gn1BIwZb7zszW
JXJn2iJ+DP/R3JmfL7TdgDd9M+te0D/TvY37hGeMi00NjqgUfg5bdhndAJB0+7n0wJ3qHep2Hm0p
vYyD/a6yvTaoLf2TZXPrDz6xKJQiXxoZi/bO/yUDF7tncU4Hckrw8t7ietHh5NvjTb4wsJ06CtvY
PxJYtmV3Tz8J5pC56x6LdhbAObsdj2TWQ7DW73owfDEhcGbf1x/hIn6Bv4usf3gL96rFv3slWbP4
bahuvL86Xl7dQiHxnY87OFjpbXrAHTWY+Q9+Av941ryHd8qtQZ/spn3DIE6e4QWvzfwXzVngezm8
8HbtbK6rq4I6ZgfPrivw8GVA8iizrfKFimvuqrzpcaz5UN58xJ+P5ZMC5lBnVreyIZVkm1hb+SNG
gejyb/IARta8MpfyuOqGnSQfsoWufbT/R9iZ9biNbEn4FwngKpGvmVy170u9CKpFpBaKoiiuv34+
eYAZu9pwoe9t2O1yiUUyM8+JiBMBR9MLYTS0UNPFo54TF4yFaNQnAB0oKbKlYjm83QiSI0mZd92p
mK9Wnl166RuGVAjVR6olc0Man52u3z0UMxLUuRGx1ddL7755nOXteL0EhK0zX/fMPd19Hl6Z0Jj/
rK9EzSdSxUe3cbpeb1XP6jcmNTLPxhKcp0uTrPplPjzBCDWejiqAmFm2oOcwm0aJVyrB/unmqsDn
EkzgvbdWSaRN8ZwNTOLS2Qry0FzXD3E5zVt7wafqiVMQ0nxZmSvKpxpFfzy618BOoZYq4qaOFJ0T
RZ71pX1s2AHuTrbDBmZbLqsjQHzbEQ3xkvNqUuNYqUpz11vfvjLSjTDoo/pyqQzTu5OcAdy8Ezqx
lGFFoY7KL7srLJbNpOn6PMoYMQU3Y+9ik9qhcryJNiQrvuoxMysuxmthXhuXW2Y2ofmKcXav+aAl
YW3Nu3Q3RQo3iGKoFNf5ZWro8myxnTgXxqReVgHCDE0Yfp+YWmtu17B3AzPMB8mB3UcZEAPe3jCF
c6pJ3LdR1nm3q7x4TwyPMsEQdrq4gcmNzrMzD+fhtJGESLdDa1ZGnLD+fVajmmEvWuHcpst4+PB7
3cGNnPJ5+1JDTjLPeGspUvyGCeDZE/eVPZ8RHZ550A6TVtbRoF4CLHQ+cBNuLiSvec9S7Ps3fZ0e
gCEoDfaNSw3DuHny8Nrtfk85S30gSIBg/M5IcFwWHS97eC9boLOf7WASHxefMUTucyyJ9EsmGeUK
bKEtspvgJDHPvmmMe8vTReYDVn+vKx9r6N+vbNcBNNwkE8MSnX5vd+wGGuErlVf7ujaDf2UB6XHQ
jizbQ02gzu5juoyLdyf5G/8u8KBp8UTnKIAiIYuSUdM65ayzyxcvj9UuhKFQtrfUvXWlSelAjPLy
GhTv19AaW6V4zmJFZnunvLrdTT1hhlFddAGSCXIWRa+P66c2sO+iEzSN4Lt35HMcLW6H+xxOwYgd
9ekhu83XlryQXX0WLKyOTDS385AVAYjYp2pgN+hnsYcQjSVqNewsz4TL46J986xNOSstp1oQzZft
uoSLX8QNgWfmWIQdZJCbmKu7La5yOn8bV8fYM5DK53xxeyEAGn2xgPaLiKXe5oVI3pX+mVKtPIsW
7H5qn0B2hTGjSKQfQXX8/kNh/g3y/lUak+yHMBVJG4b7r9L5N8oOHFSti72irqxR66V9wxjvP5Ut
8cdWLgtsvZofqnHtW4Pzvx9Iz28aTD7SenzjzYq6bJIkPlcrbfR0ElG4PH3x1pXLkwhr4d+DKQaf
G9ftLypxHc1i/4d5M3Civ3QDUEtdfI8hKnFz+PNHrnr5XalPWrvCRRR3GVz+SazzrtNiXTvG2lhT
HWgH5WB7t0LY73BPmjhPo3kq2BP4P6USOQsOp1RoihHpTXeZub2JuUjWTf8WDnLXSUXtvEVjZ/Lu
jbbOdjTqCM1VBbWb3PfbEw5SIprTW5+YjfLsCanV62atl6IYXfoaR/YW5YX1ZR3aIeX9OmVfK94m
qrf3L+O9X+J6JJT13n8ucia1eU+kOZw8+Cfq4x4+OA3O04ziPJP5VyvQmgrbpQK4+O082+5vwphw
5BPJRNk0bGI3XypeNiQqndJim3E7wp08ETh7HIqh/+wPW7nxu8N7oEz9KaYVE0uM1UMVcvKM3fa4
X7Rkug8pX87jS5iE2vbJJrYmLjbRODCE9tH2K5VNx7FLh7oHxX8hcucSPghxv6JgCBQQLVx9RJaK
wrNH/Mqa6H7lVNT0271YPWbs2zNDEeki8iy3y7Sek0xm+cAkcjKVzbs9xfqAFb13O87FocB9o1w4
i0XsEh47Ir7MuSxKXxHJIu4T2r53OF7MkHkttzcsZByyra9LzzlhNipmnF/GXIlEd8yvklzaw3i0
ZzY3MHCDeM8GvelFfPZ2zF27/16Iv0Juf8Nqfq2L39/Kb1hN3KnMbpHG6qqX98+kWFsO4Y2JpGa4
7dIDR5FlCfsT/P4+fNKIUSyCswrasiNYJe8S0xJXxelsOu340S46iZf1vOvOWPXm2U0akVvk/QJV
yiuuz+nc8ISWuhk+BlE2wzins3oe42hWJTJTx1fbZSS72sQdkeWyu3lEgXr2bxR8XR+RwpOzcM7N
WcYmYZYOOXS34DrDrObyw1bxjXn+zx35BlBAHGDxVXBHlP7lGgCEBPejbWHhKW7+v2/+97GP/3zU
N0g5w4T28bATdbW/OgrSgUk+pxNKRrdBMyRg6y7snVn98MS/O9/+50O/wZJZUdyKAlJvtQV8G+vb
2kvR9JAL4UBwtoW8xu4dy401rTAKpqt3XirYLwxNg92qJzLxFi5D/9VtwJcs+Nd+AS3IiUohWQ/O
LXuDvCxjJUg1USaO9WGJvvFBhTLsz354Ut+FNf/5Ub7DO7fi+ejUPKp2cQ/LCZC1PW4mhcOzYsrh
h4f1S9vxn6XCWsGtBUM8hpv+3MD35iV66o1uLi8kX/qa6cWfdeWdZq/uY9HkQn+80Jt4hT86fRHO
nKCDJ3HfC0Yg2Ie31iFexKq0kLc14iQvK90hSvpCEJK49GskxH3jLO6NTEZRkLvJmCmzSyYN2cHw
J8xWT1U+FriU9fFv1iftEkOdlclHLWm1Wr8OjIkwHD2gyOx5xBGNs1aUA7b15o2lggfCRZxVUb+/
KKsDQq231qs3cYS4W+zfC6q1pRmmjcDtety1hSm1eXFE3uWoa1pI/joYBXOzQs+ZqnBWN3pJRyfE
SwB8gOasscTuBVqgjIugmBTvHS9yGucy0XfFone4vlEyOnb/8X4V5Sg+JGh2e6KaVAO9f9/svWsm
aVITt+s1gzTICI+QzeB6UF1lQBH5USwo38tteu3TO7g9gAn36gOvbOkMg9O0WZz7F0yhkMV/appo
eRH5Wajd9Y/nrticg17DZ8XUmXikdTDNZ6/997vxN6CPMDW8wl8EJLPdf74ZWW7jeFAWyqr2SLm+
T1tOyo8OqTbBvz/nOxf/64V/jcxDcL7GcX8pCX4rm57a/RGV1r5Z6YJKQN02cvvgpJ+oYomDEMo6
MQcUkK57FzIWzWCxyqcyGPwAq/4iSr6vBGaJXrHMXRvnum+lTJI/zkScIEhgHOzcmbQQic69cIFR
CII11rxzXaavx7hLgC+oQbmMBtgFa+XweheTpQiBP7Z5KnYoP8a9Pj5ooUZ7hTi0cPJFOauJ4hA0
fvnIbt3LZxfX9Gtwma6a5VM+XuX/Qh0dKnqfrhcPFovIQfct/32n1b/uzfjYvMxEDR3v1G/bZHst
nlVsadoSGKphmVyFPinWibBcc2HRuwyp4ehh4pOgTxkZbvrWBedoRS/Y72zRXbVbQ0atPE/NAX7X
1wnm67Hi5ZeQIY6zLhQAt/h1lMbbl1HOW3G8LWO5R68v0zkQrLa+hcSxDCtynocsPnv33GVHrqJj
BkkmmI0jUsWWd92J+rolstl+eD10RT4yPcodP384t6u4u3sV9T8MsjTKAZrD3qrRhrgW1xVW8I/w
RANucFkSJ5jLXeDpq5wERtKNfQCPYEfD8TkoIG1KYuyCPBr3KsfE2K4KVFyh3s2T0139+77//Q3H
F+XXnBzjRN9uu33V8OjRMDilsTVMVANMViwJiHpuFUVGDFNv7VQ8dulbuqqirztS0bfy+DhJ6GBK
wnN3Zr7Zs4ZMeRpdA0MqWRkhVZy9gx3696VafyvoGcr5v0v9dvo0baQ1VpbXK/o5vyfoe8Nuv1j3
to1bDrG4wsvCr1yACLat+/L62bg1HmEiGbeO1X+GupfOH8vGTfl9J3Z0LADFO4V5MlfcrmwOqhOG
fhTq/t2dbszZRu93ZhlxPbS6nT6d3HMcB40zBi9z9+zXB8OriN528/AMbLS7sk/DnoWn3W2uDMt5
5mnDWPy0H/2Scf5nJ8DmVrNskjkhdP7c+RjUUfKYM3PJyUejn1wX5zy88k49Cd1walDaZWeiGJ7F
NWUuXbSZiWxZT4B6cTpcROsuBfmsmdk7oxUKE8DyvsWrKZqf1l1aWpRFUCSqDSYiMXxm2RXyuYTk
Mzujth3DoGcZ+y2mfPAUEcW77NxHp0B7eAbo/mQ/yuYZN5/60sYa2q8NqT2mVK38LdYYFMJ99xgi
FGVGtpe7Vj/H2U6YALWSkxvug3fNwJfqYCsOrXCRuCZjpVByge5cZvRpD0U8Y2EcQS+v7+m4+iLr
qRhxht/eVdz4QGDSQVd19rEoY+9yGpb10EwZBQQf8YHjCVRpfL119mwuRghfc7LdSveSt+ZgXMOH
xkkOpH4JslHVcbMW+M99gq7S6tt+REiN2Ifa8np3DNNB1G0X4qUEIURu7yhnWbCTrJ/gK479UX7s
0SwQKaQ5GCopV/f8HFQV+K6Xlm6au1wROJb+hIPVZY0o5CyMnhs//NR0cHyorKGGPMpYnFYX8Aw2
lLvbU3DIA0ZwzGBfiWys48W57M1pvhrgVdO/MU06BncsYT4aEHeRL5t34iD3H3h4x5wUaL4A5Y5G
5DzWXVDa8+RCnAb/u0pN+wIBoxRtQT/FPXKgzBjxj0uB0RzIPtBLjZadcAgnglvpOY9x3DLuLK6G
MAaPo91z0lLaSL4bGWMJClx3fI5vX9eOiCYNcMbeB1fSPoq9c++jTd8+d3ivghb1erKd1xWmg6Ja
0paQW1V8IsB4JL6+d83EOcWifqsTLEmJqXIvq6rTP7H8l3xhdPWip3uOZ73dNYxHfG7MS9djRtBP
jjBT9Q11mY69WSZ7/pNbI56GAEuzarhhYqCBo5177uGwu6f8gT7WBN2qur4W7zQBsOT4leiGSJmf
rf1oF4NIbmoVKkVCbdy+0kKAYHQHxsN5/Wy5u9/Ehxf2ariazmi4RH1ysUMNUyYopUpE9FhcOUux
O0TyZC6yCbk10SK7g12+rgjdVrSg2coM+lr3ZCEVc7lFjxe2GlOHagKE8UqMCfRNR/x7b/0rXPMa
d8JvlUOYqOM/9xVysYpnF63PimbP0WQqT/3Ejz3VgbwZ3sJyWnIkjsnSC6KhPStH3Eqopb4yuI1O
XvHDNqe9Dp3vu1wPYdlrZIjN7rs2WKlQ7XUwCVuRmO3kEtvSsPX2/XxGBe/a3tlB4xp2fARK42Zo
eYoTD4rlGRjg33flV83xn+vAw0bvIqtAQ/gdxKpa9dxkkbpCR2BavmoFuYI528nt7qi+0RhAALdu
lgdncf7ps19AwPfPfhltkeeIq3nvV1v5W+mp29WlUvWbPtUp8hLSC1Xn7H3o/f3gJi+Lf/+gv6xe
/vNhOmpT9SU7paz+8/E/HnUZ5+dEn9aecmCC5Ko5tuqATVNfiwd5KhgYfDbkXgv1w36dsN31mbA7
UCny52q3iNwLoHTj0poA89bYcpeksYp08jAAVS4/vK30f3+7OTg6aj3TNpmA+tbIt3e1myVqWa8g
oMEVKzeZ74+X+TOMgmR8nnYb0dvSqyFpcaF1dqpn+fehNUpddlNJ0k4w8myatqXwK2/jdp3p3onc
u6et6rBctkMOAQ6dxwejt7BM6dhS/dHNDhvX6GfA0vf9xDxj8+1sq8bdcq906/1XZZGNLZzzJvFn
7yQmgIE3511Zd8RE0T3CfZpxEuCrIqpDBv/ow9fQ0cYcD9QsSBMS8MSy8BPOvWNhSfxIC5fWtidG
xaFN5ASawJK9jDwvFkQFwzg2/AQ5k0MHKx5D1A2K5LSClY5cjBcenoJT85gTvXYm191zz2t0CVQB
/mo5iR++T0r0QtIWk0tQLt7fun0wzEHHK0RwVIJ+/+b2u5o4MICI8fi0pUagZ1wsHl8LeRZd76BK
oPf9BKzw+sIiCCHEhvb5Hs9vJHZ03NZ9lHNdGp2+KqmNLM0pbUl7cTgUD2eXUjxTRVUs2v09vLkS
gedg1fuKRVZ5nPFSWWLgXDu67NvrTr8JYzU4B8HJq8Tn7MoEm5jdfBmAFjoHzqwj7YsSqrL/mMNv
0h94B8UZ0p7P/deAiFiam3e41Yka0LCFXQfJA5yofAQCtN+NBDdjZAtFbks6PFOs46c/MPztLdRk
67xu22QZe19CCalw/TNl/4Y51E1ayKELY3XUPLIfcNT0HuJVb/WP1SZyZp3hHqeLO8mbwZnuHqyS
Y1uVezcbBOtCOgMOlMTJetuTPgP0PYcKgS5kPKij57C6bpr9OM6ddKy2nibN+6TS/KLrFacRkgap
RLPOh3HzYW3CUSq2A8RV7me6+VyvR2zfObj0bamyeKHxfe0+VQpwbZUERPCR0DL5jsz2i/dL8F6N
OCFBZnkvTBNNA+yq83gurBPWT2HiAk/3SfHcmQksiTAOZSlfaCWvYBjvzrs0F4/lA5aDfZqC2jkN
irFGV0RJDbwOoJg7fBcmDe/sGel877fDU3AJIPt5o3ldQ+VQoSv9pHZH7DreH1/FOE1dO9TWk20F
aZDMX2V86yyX58nJ9Ts8tq4u5sSIOBd+l0gCsxKxXz6DUlif+yEyietGC41wuvd6LpFDvXVPRqOP
FzoaXtGATE9yOOTdw7TU2dW8p3eheNDS/AfgcEx6fL1vbeFDYfS8O9FiQvMuyzS0xGXKf32uaf7C
yommp+levJqB7tb2z/M7DC0TjmJchXGQhbZveIXmmMd0qUrNsxEE+7z8Z7Hi+8vbuHFqV5W9Yw8a
MORTBoqTTq8BtgoiJ6UqCcevK+zrbiRvOV0GzFnY69/p3qNdw4LRHMPr0j46WUix78XQ6Fz0rl5r
3uufZqiv0X8fy0PlwMfPb63bgxosrPcoDzMNU4qnkw2ZshDQUSEkbv8pIWICp/G3Sj+B+HXv2VI9
cwCbVqgcR492zAQ2ZfDTdN96bEpwuPJzXQHci/51zm6gpoO8UAYJ8BtNpAEbML7PTWnCtuKGNKBs
HD9ls6jBTZzaV56ytWXm9aDtAXrdy86Uds51q5iJ+pb1EQ9qoPH7RL0SJL/pdg7Y3AmrWdxSJFGA
FdwxoQnY/V/3r3FQm3jwpa7h7dk+QMCFLhXnHBziYJeEbjKNB/yY5YF/XdkkVmf+HIBPWCza05R3
gGwaSuYiRM/jnMXFKRbHH8+tv57pvx1b35rt7k23yqzg2Mr7o1GxfgNrZHuSWb/VJIUO2STOZM/w
hngdCXkma0f1HksGeOcY87NQsQ8SHKzjr1tgPaU+q7YsHpFHPq/vIxcHcxWLax8wFl0C6+S9n6CS
EFpwl6vegT8jPnz0HPUZBH3KIDiyH/14Nv86ev9TSvz2M34rJTC4r5/WvqhXW60/8sh1QyozP/k9
aTiZ4+5oMDlg7PAqX5/+A1D23fX+F17HlJ5iUxXg19D99uFmVlnx5dJpVmUByTwY1YQWON7NCVPJ
FQzdynFXoGCbD7UHaHdYzKD+lv+upf7aov9+Dd9g65vdVC3ltLJCmbcGVxaASPSB5+VtuDXusqPP
R9velsJCVvNJK8LET6QBGLTc5M6wdIfGgk55qOjiJdZRSrdrSp20uzIwOuILAcRXqI4FfN1Ol2Oe
ZPqC8Hi28j4/VAt+AdbtHKMXA6Z0R8eIIzMP9M+f4Hn9bzX67z/mC6P9rT5l1iw5P87c6usWGcZL
RLkFIfW8yfvk7KCu+qLNktVZzA2HAWfZFW65Hsubuwgi5xj7nz8xa38FSV8Wp0oPy11452+LK4vJ
oc6ie7syF8Wx6g4y9P3kqWTwWY5JKaWSGgZEOm5VsUcjdWy3rLBzifpRvmAHwBTaTO7ngZPRfk+/
jLrPGKL+ju1MofebdbfYPdMgURe1/mbbbrRHsutpQMA3hgge4bUFBxBIjk5Uh8bLqD19OuVd4hyb
RYMOysJVfvLyzSmjPBI3zUvTIKX/7y3j6gekTP8bpUbWIpZ0pB4znfOtPI460P1IdJvVw8nc7dZj
24i+noM9I4OKZ3XdR08Q7psE5yNyu9cWcpDBIsAKwEHkU8mLiNMlEMxZct+YHPrUp5/P3b+XCTbl
f6vhf7vIb8/rllplWarddoW6TPGfqlPJc2gvmpYSnR7jtULI9YCUG5Uag9MQM8bK7MiJdVBcTW47
j7CRNXMeN9G5ymsivTd9OPG1JfjrCc05dPg8kTGpjpQ2l8Cj2uJokdvJJAw/tLAdk/0ori1dXCfx
79oMCdUQpzrc+PcChzBYtXPuIRRqE1f5QCBl+7YKX73/sKCdhMIfc6Kx3BbKYNHbzaBsCrDqKhFn
w2nmvR+MLH7Frv65rXYZpQA2x3BLZx7m2yPdV/rlWcTFbXVG0rU1+ol7m6ib0wzG14+dHMlBNkrR
Bbwno9MKCNbJqVkMTxmcJkWQuczGDHromnCrGRWDG4cmneRE8woH1UuQBU1fER3/3E9/kGEw5/Gf
x/znhX97zPvceGZ3Rb2ujBE3ORW24RaNiJe9RWcCxT+wZo2fH6H4qhkQTT1qZuoH/nvggflBSRyM
c0en3DvxrJap+cJsEyCwLbxpTi9F0c6kWx40xysH/geKaXVjK/KMrRxPQRUGvnw8p8GNXJevLro9
6v4n7Q3F2dXLEZUu7b667n48jjV5CX0z0BbWotAl5kIHbatsm49rvxnab9G07e93zciaMs8/TJbm
KH5HkFoML/7es/udoe52EVqw3Dx7iRHfgmzJA44xAeVQEwLu3FthvGvc6Ow9DZ4+Q5yeNcMYoH+j
6giuJ9Gb/nt9/eW+6wzH//8e8H1/JvTFbDs6VuALAMz15fDmqcJDCsC9nb/efXuEjPSGvCMI0LuL
z39/vv635c30lkXWEiatqO7/PB/KKHuqt9JqV3Xs8rRuJ+c0N/yI06krDCW8TUEvn4P0y+yBWyq1
dxtAmlrL3qwY5oheTpL00vrYTST8YVwTB+bGAF8/QU1/pZ3+/zJJpvjzMk9l00RZetNWDXlHfSBh
Y1f2o2VLyCcb46x532OL4vz73nwf/fpVpmBMYQLgq5RK3weQteia2hdCxVdG4rZDW5wdamF44YW2
vX8VP5wGv6RWf24dOpu9wTyqBWvQ/R6XXeX32/5pqs2KIYZ1T2xvQ2fizeGwfW2724v+4ocf728l
IJorBuqVlyUfNO2f9/RqPPNOW2rY7ABEkNmKCaZIfGqasCOxMKvF3sO7ckvzO+mEveknDL/oLX/a
ev4GapFnhTtfjyRdA2fUPy/DqrLnXbP4uQfbUbjchyfoHpCD9egNdCb0Q/8kfbo/XRbhWC4+QbW9
fz/nv96I36/g2xp4PDvdPbE2zeoSy+c2f3FRxeF5g8OVcYfx6xczAYhGBGE0MtFGd/rnAbobxLJ1
KkuTlkSiEPz3Rdm/sNxv7wNZGRwhDOfbuN1/K1Dbs52e73HexZxMojzRVXGxpDKDoDnD1n8Qm0t2
XcEQIgIlX2Fo8unajxHyhjqbpccOImqOoJu8d4gVkqXldzysdtRFQet1dS7MrXadvA1U+jqNEPvZ
HeX4ROsOisbVrk7SGfZuHJ9hpuM4H1yZbdi1SLz6v8BwGhcIp6/ivYfMeY7owaZVtBAC4WwTR0K5
u88ZlGmv8TNlDgx/pTZDicBcxK4zII+i6l8O6NdLm0xgoBF440hbAl0zv4HMFgcoLo9J//MTorZ/
7vTtAGMJpkmpEBjf+HhNiPNlozisn1umGBiNG15qB3dU88by7DNFdZ5qbZBseh+ovWGTL8BOGK/Z
E7gtBh3qkmyL1cMkwsepCAms/K483RFo8a0oRHRQFJAWxM/DB/pyfdlt3ah2TWOidgYmtP4Kjgs9
OEAG4jVO5NRR35GGpUwPILc/exxwV0CUwmdco1u7KVLbGrnpwSo+1Ylm4gwEscBTAXZCznYtpLbO
3172bPi/oowW8ebOWTQ1wmRI0lI6N3nTUL+N6TbSt+TiN2dXO4+Zf0I/v0ZSc8sd5cJgh9+AEwHE
M9MMqc0Nbsfn1oubjVKSpkQmd8dT6zE8xhXPJ+dOxHNvWO4qwDQQvVto7BHVCJ7QDEtkbd61mByR
au3xnWCIFGkcVWZEBcHn2fzeDbXuouy9cLsrom2Y2j3Q3CtyeQ79tLxEWLcK3Y/eAJ96mFOznaz1
UV6/RifgoSpxgvKEtBjUg725YDqLeRnGl6YMBdt6wMTCfVN9dcZ7HkFg9IY9zHh6w6cFJxk+ls9P
enCIwPjpEN14uE5RDJ0YAoQ3OrNUdKnhv/hKnluZ9UDHb96/Kx7TutmXjah+Sp7ow7F2dPUnv3v3
4OKMZMMjv6NBes8rUS/MDZRXA6fcfW71mUm846X/uLn8p9Tnq5KXcgPG1uRL9riwSFi5CDNTae1H
z+Pd8Bg8uBqhnhO346Yrc3jCIoVlgDulLC4impmjArrg2U95N8NopDOYcQ1Ob/os+4oX6ty+y3ih
LWjIYPHyTz7WcOz3hAEIxGMi35I/T0RD6ao+1ZHp1pv98vJw0Eg3n+nopoO6MRxTYeR08suN8VUH
F5OJE+AS7EwUw+0WIoYcO+KRl8VOsbV21GePhRKiYSrBCv0id6LP0/L5xtfHG2WI3jJfQPyZMuu6
2jbjHdW/WM8K+WU64efNqlKm7boxXLOmDu98kYDTreiowtcAEZW+IfS7g1SrHOynvY1VSX7dqIOo
8UkNZ3u152kUdlhlslhFQNgh7Q9EJUiezsImtRNENJ2elsYwGyqLxpQR4980gCPcPp574CvPRjk1
bl8VH6M+9cxGOhjalHj7CfHh7SWIA9zQeExI7lJd8v3OF9ThjE6gnHIQlFxGtB32TdQeAd1MuE2M
eTy8PhyGI1C5JtxTEsxrtB+ynkAxPzxr3hloD4EytR5Bx9bb/RgZ1fUitDMv912YAKio61OZTZi5
Y3ndei5hOg/NqdDmrvXwCeK20VQ3gYqedpG1DuwgPYIIFfioY9ElWVc1KCTX/HDgNzv6BivHaIH0
9NSRvYuTLaslgjFGg0+6A2ENnzu+rZJSVtUWrShby9kWt2HklG92yDfYA3KEJ7QHOR7eMzX1iwDW
3pjfcNtwVBiPoTnijUaYNno4NADVrGcg18Vavjqan6gU+JrnjnZPv7N0+8jazsgnEOcbg+7J62Ih
se6QN023DXD/4kqtKwb44EcdtOXveeNcy7BonGJgDHiqhh7whc/RnpF/r4pE/Na9Z9gLDttIpAyl
TFDqGIt4giC2gdfi/nR8i4wq7ksjU6r6q0SRp9A9MLJB0I2bDUmAh9lCgFRIa1rissPUh0+ByPnT
GVoDLiMLYlBP80WMJpzuOJ89g7bPhAUPbJ+HqJIhecOIj9fF+ZDWXrQ0GCQL9x+GQypZPyolGAGC
63oQMXEGBVcMOzNjoaiO8mmPOlc3HRpOZ53amNAwG+GabVAr8sSoRJBWLsoMPThdnOcUIUbqN9Pb
Z9p/lp7yhV3mjfrCf6YfKpPW8NSZc2aKJ1uX8xMo97ZYMk5XcnaiCVOd+3v+CFXO8RVb8G3xUk8Y
IVuMsjjNytDi+kf63ine1Pdn6/Teo0paw9SniNfCLPG6w+TFz3NvWPbz++bOqMVb17GWqdMbYWzQ
8ry4rx81E34OCqHzAB6tO+6OsrVF9gQViH9iObPH1TK6yERxFGDeWR7cdB+wpPwC0NyjqucNCFgT
2S5GbYBmOshLkU2rgTIEjLksexZGEYIHMG5fJBZqkeRK+KGEnlTn2hZR+9N98GLAqzm9TY/yRnQO
pn/im9vIeDymA7XP87o+h8gzNF3mSGxDBrQVGrypsa0ZGSl8tipzdg6uY/2tqRfdTzS5+htYwhnN
5eaGpjIPTpLs7X4yitf7D7pKhpqY/an5sNXj5vfm9iam/kOVRvrsigvuPcQdGT1amH76lGbtnN8Q
gnVFszyT0yb5HVOr8uEhq6ASYtGVZLm5iVcN2O1W0Xt7ZlE1sy461hisX9r3EYuerYeIwM4QTMVy
H6v2K3rPN/evy3sMs3Vo+vma76R/vKZ+s401SzcP35or79mk2Fy3/649/wYa/lF6fmtKiwr3ES2L
ldXjAwijJl/MKVG3X71eO1bUtwg8vnBYAaVLTOlCZSFN7CSIlnnJYCUnEiB3QQbEyT8B0zhmJ1A2
sh4js+A5tV/tj0DaN2+dV6P2x/V+E5qCuNwNo6CArycK8mukIl+dBcY118ZLEAAz0Mh6TKXWrwhh
87rIM+R+mQQoyln896PyYc+u48xLYEl/iKn6m2Lj90v7BYX/hr8+LnVP6Z24tMFo0j0wwiyzVQm/
CfAl/Q/fd/v9Ps12RxqbAPWJs/73ozT/QsEjjKWDBWhXTOW7sxIei4TS21m9WhMJ7prb82f3SACP
x04gTQ/ZOq4/jiLboeVXB9UbLX1/s2t5jK/JtxfOvUNb2nd9yLhDE6ouI1p5uGnlcNfvH2cD/Ye2
56+v3u/X+60pNR+xabT6uUXKi4b0zlDl6O40/ZqrZEZe2gP1RYzvQ4bDO+7jHYhEW+7ZciuPzc+7
j8u1icS3vfwPYee1nDgXZeEnUpUQQki3ypkcbygbk5EECInw9PMd90xVN7/HlNtum6SjE3dYa20H
Z8V7EyX7KWD7T2e+uKrP/XNzqe9AG8EAzOugaT9jdayHBQRmcHhHzK6Nd3EOARGmtjca9Nq2Ya8f
Jul4c0T1rASfzMrcB7H/3pum/USjomkGzDFFV9HdFjmtv+ZZcdA2qpFf7yMw9mbtTtnDAndrkYwN
Os+4M03YbcYwpJ6E/g9OYK66atdzS8sl4nqyF/Pp3QYjC93fnCuhNJh/fgIHtJ7w6+8mqPynpcAA
MgsSpgUMTeqjkxv+wPqxB+HasHu96F08BOQ2TX51gImLwylQ0M/X5ZeYz14vznJ255bGAOLs2p43
3JygL5SbOaf/uFmYuz7PcErEuFrbLpWFguNw0wdDfN/xAtQJAGHcHA05Eysf7ofH4fljS93NMGtH
vIh/aEfdzhYvLFLQkBlguWX5tMoPBUeUzwVpOJX0oCpd6YqAVIr66374WEMAEg9D8QSGfOwCaIn5
rGP3GhTpBqOraxjoEdioBZ3Os/o5yK6ukoUwvY+KBXMBPGNYgnhoRRiq5tUk5wYDLAPSOpt9hCk6
DGE5xfRv9u7hjIS1Kc21QeVm8ekwAE23aKzBJ7vkxZzuajmhKEy2yoIHBgg2RwgFv3ZIT6fUG3Fm
KcKv5vrLtnJzCROMDLWDY2nOUJYrKq+IYSDvWo6olUxWtozVqbjc3Xm4M2qHuI01SOgFCdoL8XSR
c3/wXtV9jhdA/8z6AzEWZ9YKbzF4W8zYLkrDrkjV3z+M8P5Rf2AhVQGoL/9kftTjiow7QLljH5zJ
KZVJADdE0pwQIsn9FOFM+5QeuiINDySyNvN+1q1JC6tuenfOw/oj7xO5wFx1jXXeT4uAmNAHn0Hq
HaWNoB7f4vMw1H0LOTAz/rha5y5R/4Mrm5ZJN9/NwLNiBRDakxZalt/TLaA7AKV9XLdPfOLC3y2E
R45hDjMeRB/Z6bQZyJlp329mc7YdNbs6PI5WYNgG/ZC27HeZ56aINP025V92v70m76rtVXqOKjC3
UJCmydw9RK7BPPwszYCaNz2Ee1PNnD2mIrf4sMO9KSABvWbw6P9+dPwYFvt7/b3sds1W2aJKESni
cSWwS3PSb/POyQ3wRT2ma2U7WtOahYP3+Gn9XT+8RORuO/Uii2JJZOAFLRXfauFUzl1lurD1EmY4
zjfqcLtFKcjKNsNPWGIS9VuQJaKOttUsE/WjSSjjRL42S1sU/ZaQtbHUZng2IfFc7Dmosv6y7VXX
sOWZgQHSBmzLFppN4W3hSmuox0SEjg7nNK89NhbDk2HX7PsoNl0IlijWnBoPERW5e4gL4N3iac7U
ykfjAHMcOp7A9xb48MPSw5+G7myq0gD+QyhbzSnB3frig3PuKALYRZ8S2JofCgv7z1Fn+D9o41zt
LgGUK3kTssjrNirfBveYIp4w/Dg6Ij9/8qBUrtb4WYQHItBX6GJKncvTaVp4VDNp/THbKWzamksG
zLmMJ4sBfh88BdAYH4XL6lgj0TYFc1eb04Q0YoSbFawVP9QkG/LYxpLNNfyk7sL6+pLTlmlPjaVb
pcl80asaQPvhCXNIeEPNmrvbLtJyxfgOPRarYiOwQ3O20MIcRwLXcIHO8pDT7dWtC6/Zjk5YiJDc
c4cHG6VLsBCU/vNDMW9fRohjNfRqq98vRoASlpo9EVAu67x1HPbrZW7O8NJ0M1ZNxzk6AP1AlFmj
FADJjI7BAL8nYQytIzcpGQnc4mx9bL7Q5caXiXHdQBVT/wUwaO0hDIyNagQbe5t8aQ74rBr6X203
pw0oBwVah8RAbZAB+41XObo3FzaSBCTFnbY6UeSHR5/WNtYpDNdNZ5wBovMEOHhrahSWsIoNDNji
FDxXmm5+oLBTHwM2pgLdjEdrTDfcBeh5hspbZW9ajnp04wmebckFwom2SOAItkAOWIN1j9F5s7yV
H1I/CqYzZYEoyawZrzkV9f7Ilby9kUfGxJ0nmHLRdqRDGYqm2257OifhAwPelNPeLfJ59mZlJN/N
6ZZT9IzqCJYjRqTgYFMi1Pzaejg0Y2iaZoLl0fkc7u0zwuUmBkh/k7QdFbZxd6V1a7O/dQvLRWvK
HvZXm8RzgyT7KExwaWb/0ekD9jvMzT7Qp+V23Se0iIkXXM17eOcUQ+lidjX3W0s521obDkijttsI
4fuNPpOE/ei+1jtZbc6q4DAVKJuyE4ZVZn0IK1aAWZrdhRONIwFHnevhXC5NdxpFPX9QuAP8M9sP
WRzbyPLD3POj7BOyxQyCALdqd1q+Oz8G4q2ded3pJMnDQqfA94+rXq8gWvLs0D3GoG1G4FoiPx+x
L0tDf5D3YGN9I8eJE/0+it9wif+cGH8N4suJkeX16SArwr6XwSFR59GCb+FsM7gim75kfrKlWEpg
OJkAi/fI3JreEu7px+hggwmbzSobSNcGhLuV2fjw+CB+9GamfVeL/62NLwfJWSvP+r51Jz7rHsyp
6tlzo7l6uskl+GwM5yAO6VFQuluF3Z34PyMzP806ZRLco6B78ZHHl9htITZPSP7f14CoPk6AwD4e
SNFaH/ndNtbOJRxBFo8sK81T0kSkrp3ezXxzJz9lBP9ZMi/n0nXXVIp7vnuO9kFryqSLLkzGzyzI
UOjBrPv8fXC1n616OLXAMgCIKK9gmcspu7UWpwsSx1DjW53SUXt6NapdlGs7ZGkI6SPokTzCbTCG
xwom9gb02L4vb5bL0gI02zBLM8EZMMzPDSfNHcTg031YbVAW4kxHtMfRsavLPxBmFrBvYiE+cKaA
zKaLQXte2ZUdU7PWns1ijqJ0AOh4Vjsp+DX/i6v6vdFgHCFaleQPGKu99pGS6T6oHlDNhArV9QIv
oYqrj3z4tCGqHn1McB0ws2ITUABPKy0Vcnqlv/DIiMAL1IPtF7b9EcWfbXIDuIkIAwdJ/86hms23
O7uG4ljaj2aohaet135EsjR4yikcfTI90IdytCPIKz2Bup5A1yr4/Q33bkMLbJZB+ZF3FZwCNmXU
Ze5CL0yCm0rYKJGd/fDQjvZf+yE3Ac/Q+dQs8OF6OJ0ylzK3x4aA8SF6EyYafflBa7CKHjoEfuqx
Oxu/SJvu58ERDM87VDaFRA/x3hSVHncnW+w2QM4hKTpPu6Nan6SQPMwA8kwNvNubMwf5Pdw3zUP0
SKXPYf9uLr0ucSqn7ZFdMwm24XWhAa4DTW1g6BKUM/HMMJib691MjrcXpKV8tbRbKgfpeWfLQ0Ug
R8zLCqFI1Bq/LgAJugQf+kNibAjwuW2UKZ6RZHUnXncI1D7HadQ+Tl+0f2u2Jmy0DvGnPtr59QDM
b7Rt2opQhKtS2QHyC/JRpn/npKpXHNkUm2K6MFy3Zat3RIDN2q8bTLR4ATkBpwXoXMuLYdDEx/u8
rad364qzQRjJIV+VEO9t2ITkJjobEz4FEQgbcUJbM1vEGnXEuJThEzuiAN6NoBTEIORr7ut77hHz
PQMs33zdYjAIuD9yfDGNELQuX5qv+qf5eXAl4bRgxrnbPARFWl2dPH0ybsSEcm/WAM5nloBG6GkR
w0KKreUcMFl0qmNErQUeCjwSoMAcgt2UV2dd4LoQnE6yf3faoeExNg4H+gXefxXXisfGBIy1oQ41
9zt1gmtjE+aUa+8xvG3SeuNKmsuJlRaaoy1A1wqYkh+R+p7WWLl47DaLzkkZ6NycrFZev++YjsDM
XvotPbo3fN6lo77mELqy/a35dTCjdY9ATxQdra8Kv/7q3qzabbKvHoPaJbVB+EkXVL32oLGsAV1C
s1BCjYykUzqneHqzKkeQNjfp9BjfwG1Np1DMeTOgXgwgxUt8KxxYPQufKgj6gRMznhMqLNg4jKlS
MpCVi5YgMmEI6eDgUQBRJAHRKlERFOGInl0cOP3PNSqnTF0gbXsz9bpBR7bc4ap7c0v3wojgESP8
5FywGnhP7Hmr1dWMmT1Omo5Ab4f8iInRfk8VMItV3ALoRT0UeAdfv2/CP7pBAq9IhRKdquytl2Do
dqdea4m6KUIYwt1F+BGAuMjiOeT+zbaDX01mbYFWFIxXiPqYkhj+Z7P3ezO+Gb6vh6gOlV6wf2Bb
NV8OegoOVPuLJh1BazAxKBo7ThSvcPQ8PNnPgT7Hq9hAH4Rdb7Koh/AWyRugrrjaALCbF0m/jzzr
JVqdJtAZM0uHXQHUdrMzJ7PNcHKI0fw2zNixms4gx066nZwq8h8mCkxWuPdDHsQVwSzy0aSisMfo
YV69gRQM/N7xrWn6AzBS+fteXwyGpnY5LIoToKSbNb5BQEB7ngx0J7clwYsJMArJ2JpsE62wgWNR
2OENWB/oVuf3Tv+Jdv1PQ17O++Z5l1WP260xAneAbffEKegIrHQwRLwSQkqZkBq0+nQkbhZJpykG
Sejn1lq3nrN30YEfY8kGkFBkgnUKj7dfeG5ludtWz/M+G5VOQdrTJvk+vMZ1DAgqHm6wtemYk+Mx
BUgFOdcxzIRw8A683RCd/zoRKX0G400RUgffNtJfkcajUdat8904jlp+Y7JNtXjRRYf1Ockjktnt
j0VqDG+fLdn9fSjUn2L8Bjg5gGoo11LImWb9ddmG9lDbpcoyRCeK4zkjDlQJzu+27eN0HmdSaV2v
lrSjPoT7/DxoYGasnWOk5xu8f/58+reWjaA1mIk7MeOzTY3AwNBcEl2nRcsEpXJZqRwPn7i870Ip
rR/6jK6iTKYqxJ/5/rfx+/OlXW/r1mM0TmqmcQdlikM0bNq5jVp+VFqfpUektrQasKyPwEQ7Qewo
Ubizv5fZqHA1v/bCsPbIUgzggLAm8VdkTnbCACzM3/v6h+X3T2uF4/hXV59LqXXelHdgLiQKlAN5
wUrUQzqO3q2vn1zQf66k/HslZWtciuZtQ7zL0T/2OobJwp14jpMK1sManwz2gUP5jjdZmdeiuCJh
RC0EhbFokWyQ1ZfQ8ukK7DFvZvII0/jKIUh2K0G+B++ydlocWuwnv3fpT5SHf674sn2XFQjMpswV
RXgB9rCTBwS07I2PihN5DSTzTPzhgMV7h/CiQJRZcqyImKhsj9a/N+a15Muf2+d64O2UZptT7aXb
S+VQ3jc5qI0wOqTJIdpTxtrsasMlNpzzHCEdsrD8Nxf9aQ0Q5Ics26QAOhvHvxdV94aqITf7GBEi
KEw7ufX7uxX9vYB0JBF/eXO5n8f4r+u9zC3KMlF17XoSmTeA9YuZDhzkMJKcbBVckAy/Dq9DKHd3
ao7sEPzpJ6rlnqAZXWv7CoyilahNYCRkfklAY8MgNtRdNohE1w47iryLWlpv+fhqpf1T4T8/g/3s
G7Sr+GqzbzyTAvrxEQy/T/G37JHGlWKeLpZ28QbGDe0X51T7VZnCldo2oGE0HM1w9MToKKGhmMlp
mu2t3mnUk1th5BtdAuTwX700c/2v5qw9s0FLAIjr5TdTB6SDKeWdNCu3lHusA/tBIRcNsKT0t6tq
skjfGCJNMU4v+z8hI/IyUL9BaxovydZDfS4VVZLkUdUyd3sQha3pgdIaVt1t+LJmZRoazuTi9l6j
jzhsc10NDxBkovLk7ClGGtR9eVJ1TwTykLNEe1Oicp3ZCN6MvjgN/v9G/ocSLm0eCwqhCkr4WF7D
910BqGtBTh8DenHBKyOWsoP5Eej+riOn5eT3y78WxRAL7K8+0r5JFX/toPrjWO73+fEGmj6aVk7H
PeOQH5K+PtzdLIgAwaEXbN1r1OybplPYhJBdK++FPcP2kQQ51g6m/O9N+imb9k+TXpbDebPTL9c9
TXr0VJQ9rARxHjNoP9lxF+4SQqSdYti37Xfm848joSmkJlURwZBfp4u+OJ0uBgqTBNf2O5MNNzkD
cD8OWJNBv9u2lvpgRjZHYZvrgfKM3jXgx/kKuYEhoW4MBZv+3Xfa2+f90DjQgEh4VbDMjnga/f0E
LzG0to4vdf2oZf/e201xgPxn/v110RfD8VYWh1ZWcVHUXdjtcO3n1yGulIiIQwIhONr38oi0XzzD
zSR8TAAZo9s8el/+u6DVD5aT2v6rLS9A4sLYKtLhSFvI8yYLr+XuwgWoiEX0eLPF/+Qq/XMlMRf+
mvaHPDuTIBddndycDlsg5vrGHPa9pUmGcdcNLVhlva/mm9X+k2H8z3Vf5pgutbP8cTjcRvpo+lgr
cJAwsNj0Mw8iuRYvJ2oHzzMVzFZgZuvKfDPH0O/5fbxfy/XolXxrXwpWF9ohkMk6ctgGJWqWGjlC
HIc8mCMmQGJEuPUg7Mi3uKXZOSdH201snXcx8Cc7Ssox+XiXQHPfvG7MlchbuoSZd+tIrBp3axvO
g1CMee+vdsklemLxF21H+ZrUYUY+ZLLhR3xMZ91i6niGB1TdAhV3N1eoNptH+xOQn5McxqzCwvxU
HALD3ikzl83eBHl65wN93ZM5Cjf2ADiWiyuzXmtpvnfs9aD2HLxt4ce3k0kZT/AtTt7G3tkELJpN
AdjPrd2gR9hhd3mzd/2Eu/h7fPUX0+F8a+x3sphXyRSAsUBfBiTUSK8QSUMswOnnk50nUCHdttMV
Km8U6HNGVqYDvcCBTVGTRnVYngBUqN607Sd36J+2veyrt+Pd2G1OeWME0amBiAaWnNdC5NraDet5
uFiWndPTygbtNzuM8maH0V9M2OvtdmxvVOb8yb7YAD5c9GiYLSumTZcQbhbErDb/S3eMd6tc7F2/
7G26+u8qP7a2DbnccOUm2m9id2u48601FMsNzYFADkAQkblKy86gd/Z74zdb6w+Ipn86/HU/Pyyk
3Q6M7Sja3GwSOUSN0QsILzF5gwMp2XtEsRvimZOK3OfMcpoP0/lOBi46RI4UiDQ3/90e2/zBuP2n
US/7fXHZbM8Xsd8jF8EC1izjE3Qz21/eCaCBLydoN5CbCFHVHvgjSgT4HyG5Fs7bzRvbQ3nXlJft
vr7c1YJyjsL2IFB0jRO37brBwu737/3YlHop3gWxe/29jcFh+mZqvBwAlN8qC0OMDXCi6ZSdoZiM
I9RYzM7RRpuj3+qzEfU/EUk5DhOJra12k6QJ9WgDoQtDm0R40EIIhBetFtRf6CKQGwf6GAI2O7kc
mBOpB+TGVDo4ieR+2c9vPku8ZR19K19B1dsnGxcs3c72e1pfso8WoH8QHl8MAP9yk9hhuEf6g5yf
br2ZmW8sDf3lGMqk9j5TCu7+BiMX1Ig9Tz7rwfDQGxYhonUth/yViOXK7kyAVqoGSWP7ZtrviGvv
poDxEm44Zv9n8jw8IF9JHZNV6xB3ICtoLmKvS/4GvGpKqI/z+C2G7xtr9ssGYbxs14vnOXs8tKIx
2gZQP7cUo/MylSTukdGyUTCGaXNwfu/7lujb3675sg0XKBAda4NNiVBOr14KF1PGElCsz9ylMIkJ
NM9sRMMLZifJZC9NFZsMFipBzB7FvYzjCZWPEJSFGWSuyOr1lWBSubN92goFWsjuQW1VEinWHvYb
4wGX9E3bX7ZyPa9u16eWibbr88pJ3M/hObmDH6HYTB+1WlB4bUciZIt2mi2whh1ZqHuA5r+YyDfM
mzYVAnQToczLsCNge/cDZ0F2cODm3CfDu9m/fLbTu2ksrGClfa2GQ3k03GMfeYazOkZiUgJvjmNP
Y4bUfldEYboXJx/Xobe6kFZxdIqRnG102ZaCjXeaeBf49Kwl4lCZW+bmgBBsuSW35JDc6e68R251
Hx0znQ0G0uxgI5ASxnBa4pi8bXDtg2JJPWT6fMyX00QBGT48WFeojlSUQIHFASVp10kBVI34l9Ht
tb+eVHRCXk+UTKhvkC9ApBFJ0WtbGPXjNpr8mdAaAplDBqQMUZaDx9REvuJM8TFz/TA3kr1eHz1c
zdnZb9nPzrg9aJtnCe2a6cUeb70je4n8eWNTrkwqzfYglXBFW0tFYvWtSfNHk/a3Cftyii6yTLvk
bTaLzHxQOmk67WCYI1S656ebCIH7zQcQG9WaY0Ke0Ac3ez2p28PQmqJcKJM8dBskyrddIE28Y4ra
8QxAipVex6lTDTJ7YARlqHhjtMKQkrUaQaSnUa85FGAHguZp3Ew8zmknXBcTSaSPBl+GT44DLoyD
/JUAJX1CGUKWqrSGwfUTtH2xR3RAihKOFL9zXjX8nYOkfvL8mia3cWZCXf/CGGE4EGv4k2JGlsz+
kgVEpEFJWQsFAG8QpmBIrRHFpbhqFJI78srlpGGlMpIji34VYbTI/co8WuWkV4VaMj3FbQOB/w4Q
uP7p04QgBIUFtJTpfiZaCFAFi3qXzlkI7v7T62cJzCE2PI4XO2qdkfwHuWMw303d9lql2Q2C3A1W
2Z7p3mJCmeWe5dUfVr3hxlntSLlGXXLd277FLp1aHydYKgf4d7buPlzmrWZTBy+3PPnLi0H5KKTu
NhbAXtjIMuARP53FDp/hDftP84bqf3/RLZGFyTxW4sFqpPHEaVg7oJ2kLSmeDFbr5sZLbJa+28FB
uzlgWjgijeW8HX3efXYBRDoAtdsB8QKy+mG/30UY3px8p0FDGZMmX0mBT/ordWIJfLsZg/NKP0Yh
KIhiMrDCmRPfQ/S0UOUknVqhuFN1NdchizoLR8/SZC8k6+OPDxO13/N9LObQ6lU+I/J2u3vjKhkv
9ttep3K4IZy1s4MwnUsYooP3H3SdRohpgnlkt97Zym/MkleSu2JU56LIuaTkj6eg0qg5ShJPGEXX
aGv3V20nJoNLZRKzMRJBmLc5xHcNeLHJmuXpVFUnGmAnLm6CHWw5h4APY7lg1yxcM44zG980zK1q
8tVrfmn9d3hq5Y3ZbrzYZudFft4ZuugE0Brf+CcCzguWQNsB2Zyb5GgdVKLIXoGb2Xz6Z8y33w9p
UlX/PelI4RjIA5PGFFVOeP6vAMH+qlyVQ9G6DUlcJkjMoo+xCC7+xoOO7J588dt+cvEXvhbUkZHq
wd2v/UWw+P4/SzLvGmXe2cvt3FURAmz4yEN4WfhIdz5gj4CKfIgxdzZpHuiIRCNnCsgMSKiDiD+I
D1EtltT2PrhMUTJxtfnV3Qb66DTdBtuAfH1AKhwBwjxI1FCHEaR74n8lhHe8DxYjKtMEmqMTyLrw
vjyu3WOwDzacYzwlPuLqSnxRkMa9uqWvOeBB+do7gJB9JQIe6Wbu3rl4B1fxL554PE/Q8OVDC+fh
yZ7iHeOr+wiPMRWGaKBoTh60UGe6eTnV6A4ONZL8A+Bx2Ig8Uzhbb+uhT+NANkIFjh26iXyqf4mO
ExWwMORWfuKMIrB2jS5+2wGGZ5+ik1+6J2cXnBxpXrniCwKeK/6uXFiYoyfvEa8oXWiBnjw4Oeja
8in3Hng7MHel2/B2wc0t4hvJ/janNmGB5SFoeyX0Oxf+XMBHLsXHPgm3Njwh1gxVdSku2uQNGS8t
Aooaeoeu0AIrA5D3noBmn3nmHAAOXxb8Jrvgbt0nrxAWwcVjfXgPwlaXUUZXZhSj8kRvIkjSDC5u
M9h6aHx6VcS3f+M0agXbRHJbQ0Lij/5z8Pts/skD/3syf5dh+GsyU0/dQM+BhAaVpwXbWih3dBAa
2T7MSRY8LWBoRLsUquqYgzc7mvrDhqKjoCSqLqM1gzrFvwvJOB2uRtZebEckgecPGMUop2y9g3+k
2opEgvoQEmIMVsIPJrw6QSanjHeA6626PwIUr1+BqKpxCv5+Y40GA2pIbcMdyBdLBxQWvHHZtR+W
Pa3VFeqt62ikNl5sHa26aLdiUd+GKDF5R9Q/KZXnogscVujTUqPh6MKpPrCg66HiyI7q5Pad2Xrv
SSMxlShA4zItxNz6M3OyoAjgAWYIyTWce8rW6aMFf/S2K2wef+uJmSC5u4lYWJJ/cTWnPr0FB/yU
vNSp5KupfDdauv4yBsf62TKe22I70hJyiOttV6M26RPs1wG05cLP1yW6iDBEcTXQ5dT8g72W3sZ2
xUVezEhdiESpTQSH2qQQ/50I9XO7uZ/zx3Y0vhuJwiAfwsq5rbmyQIJw0IEPs6g7gD2hrOeg+IVa
4+cDsUJTXpUeZOhV0OEsmmD0DylaAawBoXKx+CUXxsfHwVotbCFo1/BhfuF/IBASO02sNuSY4czC
CpJQFkxHuAKUBNq5mCOjlvWIrQda++ZxPHuwiPf9GRRMH1ZNIlLW+IFRD7g1fiFOVe/adqg8unV/
X59tMav+0zU6srN0DBjKb7frr/VZP+uNUT8u4rC5uGI/5Xv6CNnPAwQYxNaKyKbXdDc+Cph2i4NZ
cVBTZ5M9e43PzEOKhC304v/ZSMUZdOcsuvt6gGIlW+WDSSnIJIVNZUsmIoLznfta7FmGJ3mLadkt
7Evv5Mn+zT96qAgF7QAJJ8IcHCC/32uj/ZMTqYMRbXC4ykKK+CX4QBn23U3Pm/Xw6lahytH2AIaO
jJQ615yrC10dRceLOUYoGEQNfsExlgb0AXnJ4BKrlMrK+Z8zMqb4zVIJ8RmIs4J27lxIX/D6TX8f
ID/FISU6UvIV7xbuAz05xuLgE+enkAWDqQEcdR+oLPM9j20DOazWaJbIocy5tkmvS33+CB+hygeJ
7zzO42OwS/We6onXyDzXQqGeS4V7zkFtjrMndKWytZ7c+AjIpLSgCq+uOCz/XPvGX6I9DDPFf3m4
XtK4nXmMVS6wAJDOrcVGR1xqz8XwJzqc83GrI23sfXAMxLEPMVxYAJeYwnQ5Lz8GKq00eOEhPQaH
1Ohc4iu/y6HRoYqFp/eEqaCGC48JFFGiLWy5iJ0hF6yHKrUNxPTK0scYsZF8qIU1DMt9F5BrV9RD
eDi7vv49A4WpIswM3Vv0LvHu23RZeNgyabWmpN7/dgtlKGkitDaQqjtTDUWT1HA7FF0nhk5hAJvL
E/e75w7FDW24S0pWMHIXV1gs2Dvgr49TdkQ3Q0C4+fVVWa0hsH1n77WDI8em4DaBXOOMZb6KOSsF
wnQ5dMSZKmTJ4NvMeA3lc88+GF92Woow8oAUn6NzhLLo9yPNb5OmxCwR5lDFqGj8pjkb9uOL2w72
7M+aI95NURu/4P/7rMF7HjRFnNg8xuuugJwr7oq5yk8MN90j9n/CqNsgzyxWbB0IIWlo8Bx3dMIW
/h2IW25Yc7Yxka+h5pS+xM1XdMPVzVGWFtYVk4B5JbknhMn5cg/wP9RETKvTVJmLqX5FTF2fq4ns
Gf51JtWUF8uXzLDeBrkPVzRO9BrN5/MBIAdwkyKiDFKwD6Xg4aNAHeWs9h2ySQ9f5uuEygVchENH
QYidhzBhpG5O9958SBP7hJ5d8cvN5/S9+VJwgpaiRgf36FCRPdzzUwqEVSPoZ/Dr98nNL/nzmPBW
sbWcTVBX9Os+0VOKQ3dLRmufHHmBuIR4mRhN8dsDuyjnN9E+YUvdaBsxD545JiqyE7PS50JJOyg+
GXAGGV9c3OTZ50xlZNpfwraiClFI9eWe+HQxW05cidlC12Bbx3uGQWYNfa8qFmAgliEDmAc7P6cu
S+FBHQ/ZTSMOfMzb6yBz0MkjM0u5bp/1t2bUkXtlpUkD9JbZCTT2BrE/qJfvffs8ZjWwvC7fX033
HstUqdCZ82K+iDUvdiOxvoQbwNT4tgrE7LuJFcErWVkeFyAuxDKsYy1sTZUHnH+grppXrRe9dkdn
7R+DhViY+AI0z91jgzftzDnQWHFc5PbJLdONL3+vefTH2QGa7iFlu+OfWHr7WGNmHadXprNMLFb1
pIFw7pXwyHL9s3csvMuOD2jaYNTgMrnEJoR/cxqcPXrKR5EruPpaF6ETnCRcI3H0UCkIS52M37Ll
CaOo5TXCZyglzRCeVNM7BNQB4QFhNu0/suDAV72GFkNtaLiuWE865LdzLBGm8VqY4y3+KIDyVhz8
T0+18RM45BA/p2w4nhhgR3HwFRC7wiK5R1RVnuOfOVqAYAVemxqcfCWApHHhjz8HJnU7bmbNiUn0
QrhxB4R/PMpvC+YrvIm7/4Qgl2xC4dxdI2Shed/V7z5mV/77dlQohyR+LzyyuOEhFJus7Gz66CCw
X4pTmxo+7sZb+KLR6Cy46H4H0ljoSavCp4RzpAXtVAsgEOnBCf9H4+GTv6D3pNEhuK6zYTMsgo+G
BV030JYHMqUyucNgN9qsJMC9i0DtXn0dIX/8zj8NRCFXuFNORhCBMo2oB+ANiU6gt8I6ktIcq7bA
W9uE5+TpI/4RiSrNhE+/eyrSvv5YFDo9J7zdHW8V/XjFyqAXI2FZ0IUY4Xhq4pO5mS8SvIG4rTxS
IZiLBuyozCnG5+TvJ9uJ8O8eM/EX3xllN0pebHz8cdb+lMpR7ZbD1BFjZSPrFj5FpTqGm7nC/wu/
wf8tT+8UsZg1eueGF/cMD1CsA+Q03RZzbvHtKSKD8u0Z/vEC4d2LKmuiMcJVrJb87jzDP1NSTK1m
CK85bDM9G2F4nuIETk+OMRLDdaL9O5z5pt1m1TRdMai3D4aY7V1mhRUYYFeaK6pigR2/0y5jLpzU
tiPmBdG0zybzS9zRvSfmfJPrbVPcUi4hM33/DIxKT8OobDu4xlh0ibjoBgf3ghOc8y2mw4KOFo8J
x7eq6Htxv7RRPM16E10mPOInL3r2K1cZ1OH383SS7LIRerdPpJLZSNtsiDipYAhlW3URyXZIqHti
i5QRDUc9wW3RGWL9Ct9afKoc7Cdi6MVNsXIS4afvvENiEG1l9ReJ6AaqaODXMwXFawxGG34o7xG3
ViQiQKIzs0XzG+mCzxW+ezYVfv1x3fS+h4QACyzLL2ks1sGfaxAT4NMW/GQKpkeqlyZirZNP50w9
BZu+2HTbHWHLcVxyFIgvcRKIXKsGUwdTiGc07wJTpu0Kuzijb0WzWC9+OxWTlOrurN6a5+6RCFuc
CUmIlcBEJSIgGivG45DQiO/bE6AGVi1TQ+wB31P8ezBE85/chLgZ4RJuAnWAGs+3dS4WhFgC4j1i
zMVI3hmgiqAG1Czm8c0V8/BAyAJ2Ap96icQ6Rv7mewVAtd/xZNNj/yTcIPZBsSMK8154nkXcgCRs
eIRqz7GYfRrbmTaks3maaAaMbLGSxEfcw0PQCPMP8bOMteXDLeMzcQ51KljwV2ogSB6FlynoR/wV
2VcVRfhbDHkhFP5DGeRpk0v934YMGSUQRPmSTxBC8ntfdY/+LcBjh1MUNJ0behytse62ECSi5gDf
BpVx+HTJy7pQnYaS11pTJ4D4DGmsjAsicQ9RpQyqGOyzV1Bs9tA1wqdjEIhRXdHUc0BQmgrxRGK4
Mi3I+L9ei5iNQWQGrlFQQuRHgJ3pfeoLfr7GfWRf4m8qf3vCDxKXuaSq2w4r7uDJvW19mZKJjQ9K
Gcbib4RYeZ9io70vWDHEd44+AtqO7hc8to10F7EdOh+Vs++hgRgSG94jzp29X7i1V3san1h7FHMg
ACTsLEwqrNUCgj+1qwNxu+KEYwgdGSH7KzRfxb9+W7aL9ExwDq0tvvc4C+Jb/l9bFBvohlG0cx9+
xWQX5m072CHdw+rGPhZGcOlnn8L6EyGGdnxxEYrFrBYOCR4L5scuveA74Blggoi4HgsGg+mPSbjA
gBOhKiJ3MVXvsSAl/zlQEBtwNxODVv3uFv6EOv7bKXyFJT0vqPpe881mJErrTo/Llmw+F/YuHG6Q
eEyUm6ncyO7BFMGrR9oXnWHsA93HWm3fhL5ltf8fws5sSVUtW8NPZAR9c8ukE3tNm/SGSLNBURBF
BH3685FVJypXLmMZK6r2rto7U0DmnGP8429GN7AtCLpPGtZHjHgLY1XDwvHUMrVvKtmP5vwW72pN
yQ1IJLPGz8ilyCK1l0yw++oGZAf6+7UJq4c9u1gmA6mrdI/zwxZuB97AM460yJhlgdzb+tb4E/cL
ogPgVDgG70YzOM8Pke2WpSg39dZvjgN5vDVEvbTH2+Dfz1f+Rq5+YwyQG4lykzDRlb4xoh+3cc3i
/e10tZsXcqd7eBNkXid3RhR9iVffQnWE8EpxdqSdkbhF4s4Iw0KsJiSMzZfnXYBg08hC6+be0iiR
nOGq97VwIwy37mRljg5kCDgUwuo12NFqiIwYkdAWhjIkSqwwSSwZn/PuPY/UclifXGWUyO50nLIh
tRcygr8Ma7mmPwwLMg+ncmQK4jWKrZD8zkDP3XSxPftZ6sV5/x1W183LLmGHCKP+wateiKvzdpAT
kk3iI2SHNgeEZpFNEVEjf5yJoLmMGtSauhiudn62OQyOtS/XTmk+GRp8c/H/esSq1WYIKaoMwPEn
wmVv4/gsH+POiz4CYsO8z2+2/dO8ZA6OA4sqj8kNsF6LmRnKisOwO++lC1kmIlACN1/dhVcYbeQY
cSHQ5u74jxUR1m8atmUzuqFNDTgA6b9wnuHD8iOMFhvf/7/w36KPU3w3zV1pc+EIKGtPmWCi6ZS1
8y4LMKMoMnrPXIDkR2y0b8dYjTAmiY/+hUlacUff7e/XzotL3oyPcQi2TozZyHjYwvjl/9OCmxi4
+Oy7A9+Hlox9+9iIVi7O8iJ6s4MIMiz+w4P1AHOKe7egI8GJ3W5Jy+clhYbbFiDm0BY7Mfb6qFDx
Z/H6S0aaDI4s8SXeZkgE2cSBOy97eN8zEnIdBX6rgPZEdG0/ikLhPhWZP+BQ/HHjvzgUp3t2Lor4
Vo414KHO4ApwkkoYgAjo8WnzZN0bD9jUOoFnNhIoxUKM9/09/Fj3Va4pZiKbxzndI7QiyT28ZHtk
qbZHZnG3DBofE/fXmN6FrEIklmA+HvnoFY2uFVXTElsBl/1VxXe5PmHqipFkyuFEDgWq2nKzBzey
GWiRkZkJ4xOsx7t0zyOiUUEu7X4+l6Z1lA0PHIQlMYmhjmkE8oK3fKTRyBhda49FjUubFnbejU+s
/rLoAM8FG1MiR9Z0dbt1WgZ7giVZ9/3rXsQRmcog8gMMaG3SV+lI++B/9RAvWcBifkLFVYvbVL08
9WntasK520DIXWjw23oGrCzVUXAbsLvbq2hdPw2BlZIadoY3xOuzbM2nYLdL24cq/IAfYDcenMf4
wTYdkSRtbsqyWlRrysGP02fn8+AbwI9YkppD2SaLaxdxiGHJ9KWMb5+4LcWvOwoTOYqB8ZQvA+4G
0K0LneMNvE1ennvmHrKIwOIXtddOZHiwNqE0Ob903pkiYvqGoZOLnRSYUhZZqqOv7+72PNkH6ddt
0OGDZvaU6CC/TKlo8xkBpadBBSjpgScitcPvyzsN48h6u8jOseGUqsb21yXA1HBa4Ag6peiNMbPE
9Faf7j8Qs3ZEM6MT3dLpyP12Yoj9IxknOJ9cwnK+mzeLJuos9piM0CrjfzoyXuIxMILaM+M2oANa
3PlFoQO/Bex0Q3WjD4FREgcT/cvoGmmaYwHHf927pp9oTgfH4DbK8rK5B1gaXnDs6+/Xh83JPb8Z
L/noFLEFVlhEMX9WaRnxL0A6WCy3o+wg4q7MksXxksww1AFdTpI68YobhB11ch3vNac9UELs1hbb
NZW1e/3CGx7z+DdseyteldB4Pd8cS/NwjErGSCOR0+MpBx/67CZMA8DM/dp06lk65cew3oQie1Lb
WEnCHLL34i0enXF4qXudso/lGA92oMCHmVHunh1yeZOxOtmtzsPEdna5OO4Fzp4d2A2ckSXZ15yw
WCPK+BCgAze7W2hvN4dyOWzGGj46hUDN2dJR5ja7W59nKH3dPzovJkEg71XmFJpzpmwjqLNywBbV
0V5yct6iISp6FLUeZLqSWX3/hjZoduWCMKJwqpFSuJYkECVWcJbA98rNOXXwelTIDkeDWIp6c13j
ln/DttgD9cTD3rfZIY+s/C1Ljkg5sV/d34ACPu7r+6dGwBqmAIw8awYH5qjjE97bgd7WP34cRypu
SA7pnDp0m35G7Y0J+XYbErIZbYdU/He0ZZmP2Sa3OETuggbH/kzqNo1qTywecZutSZ41TXDDwaYL
tkvjnGEZISmaGCIGxUwIdsXLVtjEoCCtpdCmu2gIsSYrAYF9eOufJ4ewIlAUSf4LCNQC/kv2rn5e
1+RLLZMRmvtV7h1H0pRMiEUzaL4Y0lH7zvJ3bW1NkrfzO74MzKWG5gomGw0lIbMrjMsP83yiDAE9
A9BoyVVgFi9vHNbG5oR0fEDH0NeZORh30FvarI2BZBJQ9aK752Hd/gWqGgN4QN3C2cJ12ZOA6xzW
5hhl9v0WJZh37+F78Aiq7mFYdbnumhe+xyALg9/u+fOZ3vCBjvjP48L4s4Y5XrSrdEziO5yXotuh
jKW7F8fgwCYwdoJgymwmuMArukcSzHUorcKCADVg4fdOy2e1t/F3YcLVyKqqW4rBQPabS/nj8Moa
1O6HppZasnIrPzS+bERnirNSfaBHyLfXJfQphsk7OnamKP60pebaIGKwtDqZOzSDFjzaOf2lNPqW
+afT6DQiUR0L/3PXXR3EZFasCSqGgS9RlxMPC5+OeIt/l9/a3xO+P27kW5Xx40aMWL6e9JzH2rv6
tCkO+zkZ4LYYcViNitnOufcQBwTKRzvcDN73or/ENC6F5YMZkOVGigsvA6S6ciWqF6Ryi6eDuQdS
sD+v8RcZ9pjLeVzZW+TSFNG5OACWKNsQMxCrHYs1EIAXvAaFX2EIG90GCk7ZfgYP675C3IwuVc0G
WIxsOZuXUlQim/s8jMvFxfCkBUf+oRmb1bAEn8W3NtRbx2QTe7TST1lQlns4CyxtOyMVfO8jl8My
nfK1HVWBo/lYYr/DkmVUHT3SeRSqk33P1gLjo5axtPcMnNcMsobdDjhW7pg9KGi5NSnRL2JbhmNy
f6+4TWe2Z/s2HJK3UzWCdYYvuv5VFMMzjQun8tYzyXsb7vOQYxMn6XKWzm+IKW84Y/sxzsh6wPi3
3WZM79pBRL8oOkEdk9rcGtOMj98VT/5COgFeiwx42uTLNHXjz9OSX9gaO4/Lk7d7LxJRzbBCi6em
LnIMFZ9N2v8uMP/8Hn9V1kl6z7a5Fm8nOSeKNFSrnsJ2phn3MRnV+v7lYn4VVAl2OU0LutaTHeya
Yc7JcOrcvNtuWWnFk0v6lun+2Rm1l2SYNipe3UTO/OeukqD3u2fqPp+XhDAn03yFXX+HHNpQoYRn
/I9z2RfFU2dUmy7ZEdd3Rrn8b8iZ95uPC95l57ZRm9lnEmEdnWFbge0/gvRpSeqVs93IsCq7lY6b
FDHf/jbt3msaS8AyDNqKUSy7dIt89XniazDncD6GPPpZPQuUf0Bc4zZVrGuJfWkV9L/YI0qWbK1r
53KeF0QRJEQdX7sHEkqmV59Jz0GsL/AS1FACGIPfeR/a6+1JYFyJ98oldy+TNPr497bz8E0wZdOw
LdmU7G+10o9dpzDNa3yym/P87DPbAsJE2nF8go88kGhj1isZsmLrrURd+cWS1KW6ahQ7z+bGhLjf
1ZmyrhiVgS3wtRbmlMBOhj2Ydvmn8N93p/3Nz/zzk3+dVbZ9sS09L+/zA4njk9YhKsHgVFuscQlW
+zgfyu6oBaenwLd9PNrtwS3hjHZPFVmcKfZbxG71IwtV9xfzQSjUTIqfgQLqo50fKADOi6ZDd/i2
HPvxHcT3qkQQVqaTLQiWZGjjm3cp9W6i17hb7aVBsm36Z3LvT9euVBKOVo+bxlPly9hMDS/f627B
DqhrSphWN6Hac5OlqyhFcDGKl21WLU7bhFpeQilrXhreMsnVz6Un2f5ta7qV+UQ58kAxwXct6SZc
lZYc+RsqSHZHw4qb+jRvzXf2PVqiLSlYN1/qU/MVn83o39/xA2jiz8/7dSjlRVKpJ5PPU2ekskat
94BJjHrvCNL8ccNtoiEZAT81Cl8x+fdnG+3783vX+nmvv3at+pCWeqIc2tgh3OBWGP+sNa/7svMI
WdyMRpf+xuf9gsD2UoMEdo+DF6dDgTS+jYMAwqGN6pzkFOHVfXzY72h4Ww0L2skVNE0eHtLmBbnD
4JdE+y2f2ibi+fPg+s02LEvivZL1b9rRj1cvO1/t5JCd5bkSoHJam+F6lUF5Zwb/dccOazdE3NRf
rdvAKCwkWT6DNf04Jh/HKOld+qvVMfbQ63Hj65vXcTD/OAWpf6FO2uIlA+k15S9tNqN8nypkSe5J
HZJqmFcaI1Bn+tk6z/BwOhvculoSMVMgDOUFKgr96H5mYtxZ4BlmoHhtnaxOzP2c4TXYshrHs5kY
vsrIMOTgbood8lzFwVLMGzbD6NVaDSO1EU1wxl9P4PNmDSdhlK9noT4mIxwUScVAEchi8VUuT5Jz
SMJY4Elft771AH8EeqhhOIP+sJvRuBAeStIxBTweQnu4zYTvLdwBiB2CC76tMpxQsoczG4yxJz3x
9yBJ8uGXhOOKIcGKs7/3jx9fkqwdtI6iGcQjQFD7wg3OJBmd/TrzO23Sdry+teQmuatMjotO5m9P
7sUifnA35B71mTxO11Zo770GMwOGBxBpvQL9zJitzGtIB7oJ+T2eG9F5ZK60hYb2RaQf1rENRJRK
36AcWqjqMj/6Vtw7k4O9X2mD5K1De3bqWQM8KFNxRGBCPAVDj9l+RsJut82R6qFzIE66It4lhKde
7UPl3t32m9Kr5Yj1Ao+KFMt8yGnuoi0m3gnk9TNJR/RlFNnZEt8Oi1bGxcmW8DhChyi7yfYpxZWV
PT1Q2s9N1YGxQSvJPj2UJuprTKSyUKESldHdT3r5aJv6jB/3e1ftlcApkHJqArbPBLW87NcFVq8l
qs8FIhkkNgcBH0knAGfBRTajuBCHl2rIZhJHMtkldnB9RwNWQHKgYtiKzBYHTAEXl26mQ8bI3hS0
Ewwf3cTAjzuSFtrcvnhp7WTQWmSnKVyDcSTGOEgFehKhCubIzB17FiNpWd83hSxSuv+hgXwBeonm
3BrGjdXV224wGV1g8ZejGULeROzjZB8Z1+4eEB2nLNp62+W/CVd0cTsZ4hbHpBTSiWBcYDqd7/Sc
M/SvNmIC0IHTAGyLHOmwZphAwjaCNnOddXF7z11bH+mWU+xFIbmgYSktd+yrO1/vKYt6ca1ERVvZ
l0NUXLt1OZEqqiinTV/2COeAi5K6KqZit0AB5Tqm7m4CglR2nGxwhYxyo4RH40RlL/RjRAzU7RZo
HUJbq4urcT8NuXzq+mC6YChkVqgD8krqozgUZJV4Ruod9WHFcxk0MQ5++fi8dToEd4f3flw7Wocc
D99SZ/LF4VU+unctpBW4hubk9PJqezFZ2vuekbolI7EBzAQSoFHLuEAUkIuAgjU4N0zGFfdMuIjh
2LirMJossXP0TczINLYE93DxLYz7v+5rAIFXFHdHeCaj48XrUKbhqDehhExeqZlJEXkvDu5dBxIc
x++XqUyCDwuLtuIYdO7C3s3O6+zaI7VlRzRyG3RvYJXTJ9X7Mk0qbAqVhWVf8PkY1ECGKi/NpyoF
e/Rie3G8Rcb4vExpqTtOlTo7VXQw0GSoiwIHVPssVOrfSewdS3GuB/Z1wK6VKPy9ZxLydQLwuECw
AlSU2xWlgzYCsX2qC0UPaWsqPZReyCmC5Qr7d2Y3xNtsYi1UuJxaxLZf3T6SS898vVcDslTIj6u7
B6hV5QzopYrdPCJ1tk3SebITPiyUTBmU2qRqM6zfQPWuKRCf5JxWpecORumKtvgw4hRBx7c8f7Wq
ZETRzqzAPiYhpQTEa7wIw3wQuv8+9rWHx+aPC/lVVt5lTc6LYyFjgcXeyyP142CLim3zUh7FC3wg
h9SaTwZ+gdFfOnraxe5vLHUNNw/HXuF4ok3M3rkzRNO79EVRux+LMvr3NZKr9+jY+HGRLXLy49g4
15kaV51bRW2CFlPH97dRnU4IlfQmihfdh6hGvhMQ/dUMgazUE44areCbk5RaZdPyE2Wgkg1QxHvp
MaKDyYJrJ2OT7aiGKMG0FyfSUnQEC3jXN9Gw8dYJeyQRkuseXFvEuJZ131uRJ9TcbApaFxQ9mnnD
vS75j/PS1Zw2FhTvxEVZBec3raXFq5P05iVEyZ5eLsNYcS94jL6efDrkHbnuALCzGyP2vZ+4RIim
652vTfUnXdFDoOPnm9a2TT+eXXK8KsVRiZs5KUvOV+ZsOEmBk6jrQlBT9x5OyRLjD0SwVuvZO3t4
qfMnjbAZrJ3Fx+Ts4NLdcZ+tAVl9BHgRN22gl8CBRvstO0rsy/5yOZ1ueCVgT41hqShih0C78yXc
FJWzWacfSNSREx0FE5ET2Qx8WzbfHiKx6RQCED6sTvfee8FM12cCw3BMGuioGNbaSVy7HPpfJj5i
g0EcGY2zKRHvdiGYYK7R7Q4aUiEwDXx52brjgEiGBlOO6MyI7DSb3brDISYF0vsr9RaCdHcWNkHV
nVthROoBfqMpMm3JBWIvREi5gEozrJdfMw3tXIt4nx0NRs6l20onZ4t/r4bHW8ePp/Zr8GoUmnoz
suN+bgQqr3h4wh5EnKYJS+H1NAEN4s4iXC4iIptI/tHfEAInBHJ8NsFbS9kTfVYsVGLBYfpUS6Y/
+U5/q29yteZlO1bHuRaZMCr2wwphF1zMt6a/HW8hMHXV3rXX6nASbzsq3Q7q5sLTJ63aEty4pfEk
MHta0mAOhfDqkQ88rkMdYqvhQXmCiGLinlCFVxRdN+wS7BHAT/DkGT9qts3/0vZl8z/z3B+Lpjab
Wjnl51ZDlPappWvEqqi7R/64CHHpbXrT6VUg1399A2J5kxxsDZ70Yw/7/Z+X8GtjVolmlfZ7LqGM
egdMNO4krZKyq7jEO58WUh60Y2L/87ChhINZtZSLNuoQfWxJAmL3DWuVM95ViDveURa5X7THzr8f
kvKwmMefHg9sC7HTN5794yFJ0lVND7ZdcoXUkru7I9nfKfZQD/0TDNI9vLf++YsyjalT7UKmKsfN
moM1nf/7Sh726eaPK/m1x9nx/Xgub+fD3AT6Y4e4E/ygD68C+34M5jtPzswHvkY6IrL/3fivFXiF
PVAlW6ndUteQh0Xr8YmNu3cSrcVJ7RIr9CaIjzq0SrMPNqctG+mTW37UrlsMCRTF0IkJ1n5BBcdd
vNunye5ESD2XYAlsJGRHZcCquUty198uwaFyn4pVH27Zlm3y7uloXciv+vM06WhZnO+kXTa31kcL
L0/XrIIbOCQsRmaKpBMfwSyqeY1r8aV/+CCCKR2XlqihN+/E5eM0qW/OFcYN4ncqZvdAAB55GYh2
Kt8iJPGb4dSS70/b0a1ghMVc1y495nB3jq13A2I0uTt0Tl+qKurFhV7py/Sz6BRI2vB6DCFSXd3s
LS4cc0keKoKr3DMlt/zEi+HV7B3XqkSQ67g4TLYdAe1xJzRS5g4ezgw6eQZpkO3dfESHc5q3tJ7e
mXa/wDhP8DfGB4dQBfJ0dxPE/YN6RNb21s365rzoMa+N/ZvZ3asiJoqTTtIpJ9u9IPiVvu8zl4VE
xYL9RR97kU5L9q5Xx49GSB/YLktXx+oxAcSDAeHfrddkrly7Km0ZwpKzc3o/g2PwkZx4OHmvk7WN
xwK3GKgTIhXzqa7zz4R+c/b4ntNUcBxgvExJry/Oc/XriqrM4xCwDaat1jKbNQygoTAtO1+QisjQ
Y0JMXqSvrFWCRHtMLPm5iNY1TxhkEHuX9XajZp7p3SbQ3zR6kigbx1PdPfR1V+udPjrtj3XCTr+p
e8wGlngnFkehwapZprwSAdlyX+biuk5Dk053rUjO7CzeUt6NSU6BWz0B4I1Hu/ePl/S3+O6gGLv7
3Wxu89vBrVurLw28tPGN69tgO66r6d2lzri9ZWE7REPBsnfTC4uYfuxlP28cQ2cdF4QyT08qvlrl
6vXeGcPJt8xw98LwJH4Xbwcc5537/D5ok+t3r3h/Tdh6lsWACTRnUptEdBCm+ywC8OFs4eet/Vr2
yrForlaW4Z65JXUg7sujHSDX1YUMtAs+X7pr9IWD1eoDi4AZGCEWO4uVSS7GJotw85l8fhqEspWJ
p5y9JcFWpyR4PewE7uUQjP69Qz3QwgIB/2+r+B6+/jgettfkdjrb7aWqM2ziByVVeuu+swL/vZDg
gvmaf+/ikdFtnBYwezfhK5fOe0t4HL9aznBYzbw3FcOEHKyMAJkwDJ/VUo92URuxqGoxv1AN7dch
C4XIaPYdtYD3Acfnrejf8c2/eScHFA8gwLnCp/q8h5/24IKHOiFaIsKq7CMURGhiLn4WCVFyR+/J
k2tJUb+hWMTDElMVTWGy8nuTVWJN0Y88OYP6QwlULOHLBVZBO1L2ygAuHQR0nGQO4LFTGkZMAvZi
L/vBBddKjPa9yAoJu5nNJgBMwE805WQuPTkEzUeN4/8uUpd+KVx3dV1uDWN/m6d93L5OJzFYoWPt
jPY58Ea3lbOarC2/izEGhpYAoS/j9905rN6rFVPL2GsddcEi3PfjO94en1J3Wbrttx6BuyHOn01m
+MJ8paIh50WfsX5HlZiUIJlbj0rHndgvsXjyOliPRkg/7+nX6soO9mWr5J3m2wNjhTYq+3Z7kYip
I+ur9GgqN/fudVbSKKuKs6km+PpkUZd3pd9/e+33x/L6ve+hJxBvijN/hbXtYsaDr9li5XZGq5so
vcIlzEaI12VNVtxw2EbCnWgF8Vmxv8oLLXWE2QZL90k9+UDsreOz+f8vlS79wvcvFxl3ZTW9kWFW
iX3eu5Pp0M8Wd3+dEQW06zjjBGbiZrTuvK9hG9AWvVwd/B6cANuVBrymjILDwnAueKgDThRvpE6L
dvfGhEk5eHJ3UuMLZGPthVbNeeYVYrSX99eaQKduKSqbCp7/fxYeJ+VmVdQjedv1YHMDd442Hq0c
2geBlRTiQKKjAN+QyesvmoBNzfuXjzpDrCtc8pERoyGrHsSvGmyOpN8JoDrBzMc/aX5BXBFHtMOv
pH91STFBKI3zQr9lsdRLqEtVLxtJmw4Jyf9e6PqDha7a8GctFcYHWvFfuIa1vcU2LooS79tigBmp
1AaQlGI0vS6xlhFIlD6t1ynruvTZrc1J1g2caVttMmHotn7c0Vc+sJi3B0R+viy04YLdCEaT8+RC
1UclL/bQeHObss5k+zdeRezboTxkIDB4qMktKowlj1JzJSqDvcI1Mc1BN2y0kY6ZB7t761824Ecj
kBbRHARCQ/82yfvq7EL4xQWmT0qwnxIQ6dXHTzMjjY35MTPx0N55wDfE7yqkTdzFiF/i1hOCO/GG
Qcc/j11YjtIrJB2+1cbV323nMpYEziG6w+wGi9F7uAHshWIkNkmkQ2c7ihI14YElvAsv4ySC63dz
szkzdnyeET7e2aVkWIEBfA01MLYupEK5bw6tsaQ5964iTOg4rTr76kLVNJdNSLYpGBg2ymkOjqR7
trBet6tjAltEqdzr2LxyASHRd3sPoBrLrVcPMpZrrhn9YBBEpHPXJgh8nAVMkfA32/eVVR6eU5Ei
Fz54V7t28ptnNP5pN78fx4RVQzAzwdbdyyJXguo4ktGB206JpuL99RQ7VIydAC+D4whKFYHldbD1
LpBNu0qx5HFRy+Si7HUQPWUuPJuvt1kBiymFLdkJrfWZEulDf70FuJ3kw/Lm2UyUGBATqfKFPt1i
gHBkP4cBO2ULI4ue7OiQ4HKL2S20V8vDYIAziIiNMCndbeK/FcFb6arB2zzxLdhsqJjhzF/flYE0
zd+hI1NW5jySqo9J07oJvA4kZMmpljfnMkD2/JEP5qSJnz0LA4Do5DPvPLXGp/EIMdlk+MYtTaGG
WcKYQwY8u/QS5NvwiOmzaHQFKc6cRcpXb5G45+ksfOby+ai20SWID6YtQQKgfPhzN9raam7ol2sb
h9sODFGJrtuEvfWoIuZbizZ2bzPd+kZrhtX0utK82yWMonWA3V/Y86Mimm2JSHAUzmf2+oQ2kQHR
k+n1o/4choalWQbDa2jnv4qb+Krq19wuz9jJHxe2Q8m1DxnvIhS1hf2mzDJeoJWKtErzz4MclbI6
Nl92z/weHl4G2J/VcrJB+75L2h91YKId0ZkUxwzw9vRlsaonyV3c3w8fZbD7LPN2lyvCfGMKpqrm
lE5P3BfVR2q7ZNfn4b93XPlBwadjC8KFUFypmKX/+cXpKZEx13bCTho1s7HuC77TsSthsgSvVMy1
sPlkn3/yqQ9spxl5at+0PoXx5u+C7poX8cHaXwDZW08aQriwYf6eoneZYI3NQUnthj8sO3onKLiO
KJqYrwxwhf3yzHDcfHDm/LgW83fddj/dbD2ujQs7eYxLRP11ZutzVuQ6XPF+S3zTbTMFr7wtBeW5
TDby2auCnQdrXeAvhMAWs+PG+W9kFuNz3BnLFUzmenUiyLXukwNvo6akKT2S/bRF+3MWMwY0FlV/
r8c8nfNqzUiDz8Dnn5QHk1kzQy+Zc+sZ+P3wZg1wEpxGCAkyf61TKdaKcpfUSI9W6shuu3eDzOoO
SMmIyV8POnheYrSVob8J0TEZ3fetu4d60S9RHX9ZPamXzq2hWTudj+ruZst/v434nfxd1WiKrYCl
mIoKq+jXEq22iVWcc6WZ28DbJ5G7xwiagmihIyTziIsUEQd3gPtBhz0a+A/sHgZPLmS8JQu/dZ6S
eyUuepy7KcUYEAAzfKYUrZUaE1B2RLwRcINWNjFEhw57pcRz/2LLdCXvODkAHtl4T8/A3cUZ3+gE
RTz8Q4av8zbApPY0jtQTuWQWR3QLMXHWymSRxd3le5+MAC6bN8HpxVxpSSoQV5i6GkOTlmXB3Ex0
sLdGzoLHXoe/jwN2PHCy1uWyEf9Jk9KDhvpXBzSflmgdMgH9UlxhNNFWsChO/Fjtnbzaay34MNHB
NewAQe7g7qPUz4CPSbxVEFuSl4hmMXU8anJEZqK1QdxF7Zwj4YBGOC74tQw5Eg/CLIQt7PbaIKwx
aBRdKTgFdllhW4gbznvbkea8lK8BHZc7vvPLnSUs2zYOGSIl10qec9B+HkYt/Mh8fhbEy6KRDN4N
J1h/O4lzHRtNVAPuinHLp9b+Rj4yRZ0T8zskviv4F7z8+ODOKkcM72JOyB8xTjv3/UL9d/GI7xoD
hvNpbb7Yhc8l9gUGjcyfN4otvluJjwcs4uYPmB6imeURtL+BWaoPx8PruLE3B6Gmd52HfPuc4Dqv
F7UAEHErJtv7OzcPYq89xm33I3GZWnzMJm2TdQA9nbcJTlDaEtd60uey4/79+v+xG/9qdCUFd9jt
VYHT1hpcuisY/OyQmfNRhZbonRj2UYmYzqESF/4F0D8JB19xP/jrqvVPOnxsAASpsnr3/pp/gJAr
RFuAg3trrorJVv/mL/XBO+NvtikST7vV66eW8xaYCCjOXkE9xayVpi3oy+KbkqOKt/0YIcRJcUDL
tkK+8f2SSPBWRMfRbBt9WZvZBI3AF08vMs7BzfnKieFVn8G7D7rrn0/mN/PslMmxnNf7jFBJGAiH
jnsvIu2j+DIji2Q5oDdkCpKjv0BG1vMnhYPatrm/ei0dsqFmcmZBp/qNn+Vmeaybps7mauJ2ZiZS
s3wGJ43RaGQCiG7y0TGw19Swc6wDvBSKnrt9S3dCTqB2NeNtDwLMccOIFrefzydb5gNsT/8v6K2b
MqaFfx7ghZ4pZtuJzHdpmDkLOnL0cqPuFAB2N5/W43ciFn2D/BqCM85gRl8sL/78+yqMB+fKj6uw
/zpEGR0d1BtXcfZZTJDH8PuVxLc9qBatR6BH5WADS3uLRDQ4OQc4r7j+QM4JoGm+dINP2A8lLv39
k7vrEtRX9vHYjP1hJEGQxY33lfcPn9CLiJeMFr/SwTNJovqo9zQVIAHNkG3osr/5cml6yHf6TUnn
UhZomXf5OEALoSHOhnu73zm6JLMwUrya0b6YlokwTgIOh8alrq87ryalfYJ9gOFlMOouVVCvoQhI
ZJyyfOc2Tof0MiwpzWk+SAVrujU4PNkFjbMjUbJXQ5ShvKETermSOkn01wYEXu6rq9s+Kq5E3gnJ
dKW3O1H0KZHuFGt4LB1GdEiXrr6dpqjryMNcKJ8lHEm75aZIc2BF+lJyxuWTBxmP2Lz9zS9wAZtS
W1nM/+H/zGSFeo9ctssSuvV168nh2XTkWJQ2VH2HVzz/iCfUB9du9kk7eNH8W+nBNkrZ/qIbNeqN
gcUi/9DYj2el5iWMzYfydop0SUXg5u5z5HvpUl5y3XYlTrVzjEzbSYkT5ZzoZoyIUPv162JIh3oC
A+si5bRunnUIryMjcY+WV1jOdpU1qDwTb79ztsXXGfTsGBjswQM19jpy1JyFDmsuxP13fYX+sNKp
lmEi+qcNw2kFuiIUQFJ4d44ku5Xa8gnJbT69s3dAC9ZJZHOq193ZNcY19DlBHDlPgfgdajJKndf0
LrZcoBKpVABmiHrgfoh2XR2q4aCB7v+Wkkw5M09OKG9DmZtY5zx1Ib1kVXDlRL46GW36ZMcZ/36g
VxtKjOFTh4HO3vK3so8U4HQP9zehkM23SXjG8GyADTrOFZbbtctkSZrUmzNNZyakd7CpBlUhCfF3
cevFqJHeaDerkan3rl+w3G3FV3BHsAHhF0h5kEAcBifNl6bb2iPyiRTINl+9W3yScRvP4DgtK+Ra
PCHT5x7s1xKNitEtU1HMO185knQE1vzQ1jURJw9tnCuG2VLRRjbj6U6AvOyAUO7W273KJyddXAeH
1Cups6Ywk1BLoFpOkF2fxhD6MvRbNbxnp15eGIj0mMDYH1J4X9Dd31RxHDUyIZF0sjUA+Kc5Nj+K
d/tF4XRP3TMlXL9o3B0BElgQNc4VusYzqPl7Xvdrq2cXMC3ZAn8yTbU9h340Zyq86+Z2r9L5EVns
5wVx2Ulon7DX4rRXxK65e4npD2Xfer0Peff2ZWitsllNCnovvjv7Dl/65e5VS3mcbEWFOcST1kl/
gPuZkO0NemzdAIFqd+IfF1hVp+ywL5Lt3CwjRKHN3a/36HHvCrgyftU1wAcaE+k4VuKVlkb7t+Mh
urW6GSRpt56sOKXUzRJfXh1AOWBmvOrkcl484xruiRCGX2qQBXt9o813zqQ+XGgI+vWrdaEgx5yh
6t/KFQ6XR0xWqCFKV2fQljW9LQm7iJm9k8m20f334SI/Ol3wRpQVSVfa0YT5C4bWqnuVbZs8mUtY
veCy5YGduKjqxCWsBmyEFaaWh7Hc71wp3k8ephluskUBibk61lhgZV3WR4zHRYGQbeuf1uWQwaEe
VsMG1y0pOnlH70r8MWX+AtVkPm66Wcg/Ir+zWwU65ebcepXGCFBvHxjTXGBRyZOq2wh1Io3u2BwQ
GnCNzCG+Li6aM5Ar0oLvXu69EUg4ABQSaCkjBbHl5f9IO7OmRJ6123+iiqh5uIUCBEHFFrvlpsJu
seZ5rk///tJ9TmxFQk6853JH/7dJZmU+41rrQZ8E0KT7j7iBDItYyp9vw4+alxgHXOxq/qqx0B4r
/DUsdIBIGypH1oKiADRchC8gyQJTeU238VN1J70ogCcf01v6/M7WfIwO3EBpDd+JeE67QyxmkW2q
U7AL9gK4G6zT5/ROFwprCwXDtvz5Q114PECXZFJomD7c0Y8q0ae72XlaqJYmhL3C3YnRSse/90/l
SnAIAao+rn6j38JIXKHVB9wLNOu1FtuF9JEfoOu2DATAUAzjrJpRe12oFT0DWe3Dc/wROfM54cZS
KiUHvF/jPyOyr4HE4/To3KkFXzKdV57b2cu+WwzeHGfAVwdCetuLYtUpPK4fYRxvmYWBSIw6G8k5
5vSO6WZs0rdq84v2CxUryX3LdHdvWrO38raI3DfyeRknScro3ZEwg+F9srY/H7cjdvPVVn0gxciX
yZhtOhlfTYGupIwf7eBVMWK9wre+qlT8RhCnbiHNVGte0NcAvrhR32QKwMvht0lHwpv7xxRAuP2A
DAciRv2MPB/23DS5HkpGqABrMzPb6tlSqFEJOHNUbpIX8LgatgPMLVOwX7EbEi0FjcHeN8PO+4sa
izbOmaYQn9ojgRKN/XAeo24zvYYUXkFtMpdWAxm7tqmkhgv/n/9n8AHgBzvtLVXmRexOp+bgvNA5
93+lUPjhvPLA7SWYdu+ggHVAMwdZIZDJHnkX4YPJFGXpShhrfC8/mFSlQO+ohsYYNvvsRAsnTuum
avKDuiNK028Q0t4N/0wqN/SIZ8MDoinDH3vT70IE1cxtABe2J4efgErmVOOHm1Nzy+4QitJdcI+0
lsud9idGwsmm4DvX75UN8knDrlkBRsgW6o36x0ffXr6j7nTFUXxkRGe3g4xJ5hE4jIWGB/L1dpim
FQTdQINIXo1IFY8ndAFj1KJAgCIwJaMVhOWmkhys2rn6+PPV1C/AaIHhfFr9LC2ZGOFnFqUNAukX
pSWEWttnqq43gGJGZrXfWW+DNJOeYCjJlM1p3QpWjHokKKqLlX0oq5l3tD2A3TOLacYaMqfNWn0s
/hj3cAv4C/GIasKChqQlLXtlJaRQAX4c1L1CatyuHEKNWyH2AlIjXSTUP5w7D2mbRRDSwCye7L2B
TR4Xg+pyw/Af9p1WzBz6sAoAmr5e2vac+b3DPYCbQKHwPx9K19oa0PejhbxHu0P7k//2Xotkrr3I
tC+Y77XOf0+/0mcJVegn054D0QF5m9Al2BtPFOXlzo0qiI7SNr/tN9ZTPbnwee159c9/pROxTf4g
4Ok/x6iSP08PIcjTyGXAop6tuxMCWi/Sg4mmej0fIOsj/jeJxIG0kv8ZnYZ/w7/RnofZyp+EUgSM
BlgZ2YtFRvxbP9glgzlmRY0gjkhijs4tHF/oELSlI9qFaJdHa0XdWu3H9quZNCwrHJY+j16aB+02
+CW/2eODIi/kl+5vOQiDURgrDxwLmg6AfNEBsuYRbwGI3e+ynwuADp1soCzv6bisbtWnAAEOZzaQ
vYAySmfOgWrDjbdNgnnyd0CiZxbv/H1NXE6B7sV6DB7zByQYeDNkAJ01lw7jC8F2C0f+V1u6xp2F
cgKwSJk+LP2EWJ3p+Fb6Qfq9fa+9o1axFS0i4HbZc7+t7zuwxrOQD7xHdAdJ0vyhTZbxdNfah9q5
D6A3napblHluW1pjO3RA0LEgH0vurb9GPYcnod2UG5yDsR8Vsd0OejkYortyWMndQnmcmJxhbp27
HAMo5J8KFKIwmJEGOCm6j0+IHu6mvWG5KrXFbUHF+5/MaOg10lbE6BgWa46NxF4CWtokf+HS9dvs
tXsO0Eed0BGg3hrttdbF+aCXoKq0ulaVfEPY3Xv3ygobpIIJe0XE23sgjM645vy1msvJWb/Wf/yn
FDUk7uQjJMPOcu1/wKSs/fCuwol5HO+1jfOgL81t8h7fIn24Nu+Lv+nO5yYsrL2/kHBmRJo3ypNP
gLVL3ywE3XK3O8GbAlm46wFtk4nQsVrOowX5APUgZUGGcuu8CTHk8dbZokL20hw8erG3Fk3kJKYm
Tu+rnetH6639W50kdTmQDTNki3oOLBK6johfyuuRAvS9eoVu8NFj+WQcaVQR25Poq/BiYa8aZ4Y+
nUyrZ3p5uFWreLYsVWMfOOqNrSNt4A+7GAXqpGXKVw4ArkS3oq5Wiqjo1Ius2jc8O102d0qPYNLQ
rhvtEPabToeTFnChp109iEnNB7nbmbUAnHjLvNs1FlkuJM6JmrsaRK7BN5KCvWrsEijREhQo7kKR
Jkjju5GFpKtcb6sSbRMJwdSpXfc1Wrg+yIgI4iggvTiUXL+40ZtrPvBrUPHtZET+8SmGk1K1N6ep
jraRc1CMnQXYuLjGXxB/4/vpQ/WgAWartiPKoJ/WkLNal2q1i7aFUy8dksKicGZoJpraYpJ3Tnus
zD9Imc2l6vizXzqrIv6fzf134bP2Qu5rtlf7fbTlM0INyvqDElzZ3HkQ/LEGXT1ZlhVdVOTOcUBh
UCaqpoUAG4/cMrhh7TbSY7cuvEWv0cMAhKeQ61dA8LN+pTbHsDMePS93pRy2hBLeSNhr5G3UAllP
SptBlG5662R573EcbHyFRl0hLTzYbkO5URPlWrXzrKL4nw3wwy3xODTQYF+/Tp6Gsp36U7g1HRSm
o3I5JikwynFtNDTd1UU9MTbAt13VDpZTZbuhc8jDcuH3xGz9ajDz+WDvm2wjWwdVP9lGycCht1R/
9rJi5Znhzi6rjPCNCklgzaSO/Nq48pnVszr6xxZA9FgOYTG37FxSfyrttPPGONrCj8W9K0c5eq4D
uN8A1/OG+p4VuU1Cw/+tpBucBvNA5egzVCbwAAEiOl08wVzQy9zVgM2GOhPNNLWbGQbNhvD550sp
QqHz1/D5x56FSrSqO28yg2hrJcd+ehqKTUXkna2UcB9mu6m/8n3VS48ATrpjiS6b8o2T3jWmpydg
lreTvTPQF28W4bALEHLx/oT9fR67Kh1K+AU3qrS2VKicTHUBUl1iC5h41uIBx72GRFQr/fU9iSrW
tTmqyiX7wKAK0zFUQAXMYf96A4fON+1J4hcWDgW+3ZivrMGeK+rB0TeV3btcq4oKGYq2juP+/DGU
s0r2f67Of9fWz55v0FmZ46WsnSt7JUYpjUJIXqysfDNC5pSUQ4nrj21CxGCYZ/XR6K8YEOXi93EA
USh4KdP6AOV9so7W2FRFrCnh1o9NdBfpw/tEo113H/D0h/ZZdTZMvuhy8OU8uRQzkmf6sxS+eV1z
5bfol+6mKat8AkTkFEc585N0ikt9kppwq9T71HL44AVE2g6jjcIY0myVVD1lbbzK/U1SpuvG3Ocd
DeyUomi2sVFcKhMGigW9a0SbwTwKO+GpdEXkcq6hG462vXqbH4w/PYqjgw76yFZuJZv2ILiRhJ67
VcwH/z0x1EWf7OX8GEhE8QGBHuErZURFWrRDsOhS0x2tpeb/+/kynEt6fFyGz9s/c4ZamWRpoInt
Wwe/QogXYcIGNm1DngGTdcsGgnsGds1KAzFjZ+tVe18YtfS90HdiQxjExjaWE1MC03dJ0Za2urCM
X0mZ/W/uLQ1ziwIME32+iawYjjHWXTeEZO4VmQCuBnGJjRrciZvrv3cQR/0dx4pJsaTTz+f0cQ3O
TdjnxcWj+nRle8vxlKpn8co+eAXJmHRIlGiG1WXdMDnK9V7v/LnT768sfPF+CvyKygwjA8Dy14Wb
RkrjNOvC7SAdNXjRTjdXs/cGVlx/Cg3qoN2OTxCDtbAa8ALlTjH2muVO9QnrwdMtlWuSH5deL5YV
OghPWEx1+fqL6ljRu97k9QJi4Iqzc79c/Lzrs7rPx60kfkWAw6JcgbzL1yW0JIziQu/51OoOlnXt
nUx/pWIcQuvK+Z7VQ76tdGaIm0SuSqMdw21ir4xwoYDJqHac3M/7Eb/3/Pb8dz/fEDiyHvqV3xBw
EHIW0PRi7L3jslKa+HMLhNTPy13clOAZK6ZtalAtz45PGsox7g2iz3gbGGsiXBIu+6ojuRSD2NSs
0S+TNZVq0tdlUinNg7ggDgxR+oxp/2nJ0qJxhyWdIoSOBmxfMB/LQ4TgRtI96DXe+NrDvORJUVil
PiMbZC/y2cN06iI0rCoKt/b0ka9I3SYCIYth5lnwEPRwUTMWCpIMZvbnY/5gNp59VpooIJTBdwmQ
rHgpn4xCojNqq0j9eEttUiWWgQolPwAQ9UBgeC9ANXvvihH8aAT8tKT49J+WRA7Fq007AD7aaIsw
eo/8R4L0mQFqy0IoQ0decQJe6FPVoxwQltWyB8jE/C55niPJTFQ+KAyPqitkBu9z+ryhv6gaCkJv
hrEyEegBOxtS1fXCYi7XG997LlEGh7CU7cCZVgow8MG1gnUVPFRTNVfawzQhRJCKQtMEmlBCwRQp
h0lyDZTBSpLm4dFLkLpqPWQa5xZQsKw5BAqzl7tdlmxSZYCT9ap2+6GY52j3lw9JshizbF5WTxVa
BFFxpah8wbbw0UiuVAeAGHSPrydYF4HWK4FEMKoQeIQLpkoU05G7KZdXXv15w10YF54gLXfg3rqB
lt/XpbqsL5O49aJtMD2M3TE0/kzZwZLmWbvK4EVN0m6UmLdFqmOGpMuPzvTbrLawo23/j0+rp29R
Vm9XKSMZskd0JDJKheNWVfeRldyUyo4EL5YC12DgoHdnTStn2tfjLwMhmXR4x3GQYN3gsD16m72E
DOh0p3QEWPk/iTJvbbyXJVN/rW4pK/skeGv9O8/Xrpiiy2/k0xmcxVeTrJqWXzgcN/KGGAUA2A19
ePC77bx+U6g8++3yyrsUf/PbI/m05pn9C9PCmTyZc+ddduh8MjVIO1Ctw4mYkkvxXfVc5ZoU8cV7
9WnRM0MUTBPAQ5mNCmpE8Jp4a+KSBn3hKLoSs148U2hCqiyTwmqk4F/vlVao6pD1abxlfCsDo0lg
fNRUwb4lECgBoOMom3Bz9T5f2uHnZc+OVckRci5SvNiAiH+ysqUTD1hhhHP0/PMHvOAu7c8LnR1l
F3pBnQUEW7ZC/LIjrOa+9DLVhP+HbOTars4CLIQ6gszs2BXJYgumr9tN6Pv4K+laKHdtoXNv4TlJ
NuqEGsTUZb8D0UEAgMJJqu9+Pr4LIeOX4zuzcJ1cyHrqcHxNvQl8aK2ZO3Z7vhU3sU53Wn4tNL/4
vTRLE4MwoYafQwpGPcwyo2JB40+b30rG+j+2fQA6nF4TTLtQuyFf/u9aZ5uTFCWIVZu1uBikza22
a1Nrbg8fvr6mG10fy+JKOHpxf6JZZsKF0azzGKNvAy8OU9asAli1m1RdqcEGp9Hnu6ulw4u35NNa
Z9dRSkwrlwbWKtpV0O7zeGHSTJDcqwtdqkEQMBFeM5gCpP65ct8klSgqZoRvNHvMbCGle/bGqerT
ISgXOpl3YSGQE23s/lrQJh7wuYE2UFS0VAw8NExx4J+imMELs1auMh44OYuopxHne+g+mWqxqe2H
PjHR2ABk0vKNw4G2K5pu3RUjo17yEp9/xFnon1d86W7I062i1winqjeOkjFsE2n1QNu0CZhkbWeR
iYt6t3eKtMy1jXfNUnc1wk4N/15VPOKFEYHK8oJFL1+DhF66Cp9+4Hn4EDvORBU/D0Ut18p2wm9i
MXqOCym0n03G5cMwLFNzbDrtzK78+kVSqc+stFGSbYyE49BCvszRT9XIuAxwiyoazciKTsi9t9CE
lMpcBcaxjcdF3sxlL11RqCVE3Je+tiFFi9vUTf1rr/CSWQMVJJN7Mrj6m9eLKwAyY2kKue+9jfQX
aTDhmxXv1ZLqEXWUq0/kHG3xEcBRYKXoYHJRlfMqq9fUXtugXomx2fMY40xeG2T5eL5Qch61dK85
+1Q9yu3foq5dWVulrT7zAbfH66y56W3QCJoqGitOE83VXrlpNWvup2h6U15DfPLO1oxZB8Vs0lzL
fJYjt2/udZBfHu0SHkKj0FEDPtj51Y1YHB8vzLguL0PzlLFlUZ0e8pUdWm6aHR3vLtf6p1Epb/1c
WpRK6uaZ/GjmG01D2QAN+EbKb6rkMTDHeZbaO8UeXDlpH5qKKXrGS9jTMmsRJ7aYNxUSuCsLPztE
dHC6ON34EdIHhPKjPFwJyS+VJG3qN7pmICxCMe7M6Klj0quV7lGQj99rkFaYV1M5OXK1kpV+wUNY
RuDV071X1H9iNNxi4Ig/P4APVNm5SVKQJ0Rcg2ROVc5+ghw2Q+FXMbor9b8InTsUeAPtb0ayVHdP
I7PF+9Sa1fWBXJRgGqF2h7EBSvHgNaiYefAUFaTlLM81O8dNSwZWUuIu/W2DZLSU/C1KbxnL9o0/
vmkpJAIPjQri3wdDISR10iv+Sr9kXz9v5izUKDlLu+7HaDuFLXoSZFk3HuVJ7TlvfnXhbQI2ywH4
lf4Kipzi6yJNd2N2m/l3HMOskLYhMh95+CvvX2Jv10hzRZ7X8QvtOx+F7InuLAhJ5hCwxangE1FQ
r3d+u1K9PcxEcIR18VQzgQBfrMLmd9Ir9+WSYcREQf6lwE8HRPz7J/dhSCh/ajbb0+MZ5HPiKfx/
Gh8Ipn6+FR8X7/ut+O9KZ46KjL4eHY92WjEiPUimYnnHCag0kVUeIhcmAaU1jqkHNLfaR/RORCYM
a8Grj7XP5DL/3ULcbqzg+umtG6avOaD5wEg3U2C7nq2BNKD4zmMXRsDrDOS5BnAAopyH2xma99Io
Zxh9WQVpyv81VHd9+5xiX5PwH6qWRXzFK9qXrCzDtOnvUdJwZPPsbB0t7YGYhdTmfSaZFQggBK7m
3ZvAxsK6mrcAV1oAiiOgE/Xdq2rAgvusl7a+puylhuEMLVQF63Esx0fsYU9+Z+G9RWHfRKWF+B1h
wRr1GlEkT2151bcgv9OB+gH6k/XBSpg2ML0W8s4qANhn+76MljaQmaZBPCBxFqp6igs4dfF7bk6r
spN2TfqQRBB6cn0exjR2dHTZpN9qXT+T6N+2cnRbMpuitpaqyHql1xSpVNLyuSMXy6j9G+VvWe9O
McwFytkGsYi11xO31ZnUjsLRUFLcLoZ5rr7I/uBWKaCm2pinO4YhLeUSbRvnlPUQr0C+V1MNAjta
DKCfY6u40tJXv79qHBLkU1I+nbLeB2P707XvozJlBFNCb3e483NGuYFqlSzU6pCScwp14Yf7Sjv4
cFjs8NnEchl5OW8BkQ+gh+rkNRsYxFfutYgePsKLo5OuRgPMpmwtf342H5Ogvj6br7/07NmYU2hn
o5XyQBl3Us69aeeMd/J0j7/OaRlMmxq4Re1tKpAv4O2YukaezIF3hmv5y/Ra5HAh1OX3GJqMi6EK
g+zHV4Oh133blDHdUlruUwPhu58j/Gkws8uh+XwjO6+8sSlB2eVKqi7+8LeDMExDU3T6XHT7vi7c
5q0MhjGKmDPTwi4Pn4YrFuraAmepcpZoWsHWWCDZNJWwgyGVLPXw8wf9bnDF+f13G2fO0ZRL3Qx8
VmmYVE3JzL8J/mbF7XAtRb62mzO/BUGpUT2F48of/b1+X22ml5838t26fd3I2UWgkZUnpdgIz9jv
3DJeFLdFvOYJx4uuuBJTXDu1M1MaN1VV6RmL4aYkFCLNHQ6zddZX49Rruzp7bl1hxIPZsRDpSAGq
Z2rmGeQaGmKo/BbBPqxXPx8j8dD3TwWwRZZVxEy52o52VoNS+lR3rA7PWAL0tMBHOe8WXiugRUXX
SSVXAUZAqTIeITGYh558qQsj18xWKaVPOgYf0XFrM8ako0K80YA9Sv5rCJ5kAhsrCvimd8yILXT0
dPPeWoC5wOr31ZFciDTV4P9gJcYanTrExvYjyCOgLqa1TxiqW+8dnGoeITctg04H53ArTYgzae9W
Ii/6iCEeNoYofxe9xBgp0bqyN6Z0ivW98PQmE7cKGBt6eBIbsojeBWZCy/2numc6sO7PhbNX/YME
3oKeI7U2AoAhouOGxAIq9sVjtOiqoyy/1sWzGc4dyEdGjRQyUQNpttVsZGOHnlwwnTikOu9cEfIn
0zS3DP6L4lkcj3AvXo/iF7VbmkRRz0hf3GSmnXQa50ykmCG7jNqY7M8z9C30hVLd1qchVWbgHZx2
pZT5faPDoZRfYdBtEqteZTT74VfcZPYpajaSv6HwbU8ALUNyBDwYFYCOljv5REKpWNXnaoLUMJ3O
Rt6k/7zxrWNYuA9sEaSAMREg6POqAUpe/+sCIMslE0rGhxiiiMlAQikklMnIeNR9qzJslU8xlqtU
fenMZib1/ywJRh//rpn1cizf1V6fhfLRGood/c3MUGcT4K9xYN524i+8bk8AdpcRBfkxU8Z7oOB9
Mdc6qEP1SdJ3cTnNDCRsG2RFPeu2trdp8ZrXjqsyGD5DrTDeohXdPzKbptiKunt7iAz80VMy/o6L
hxjWgyqhJkEHSxw8/aTMt/BMaAFxaAERbn2Q5HJOUDeGzI6x5duCiWBDHs0ECo4SCtlLF8gf0KG8
YDpYs8GhQMiDMwaVWl0G6aNo4cqk0eKLZzW9DxBR3OcerAMJ5pTH6zzj6QB/U3CL6CZ7JkkCcpn2
Ou/Xaf7YKQ8NeBbRda6GeaQfBrkXwBG92KPN5ab1kUgmkI+ebrgZNlpCvVZR+FPGhNi2vWMqpcbj
jKqFlj5JAJYAfEQJaMdyWkQxtGLUWGs0Ixix5kjyurXpFHn0f1AT6/ctDR3xcIKCqBRFVJOX4/jW
kvc3mehwtzuj2ItCTmNwTQz6UvwHCVe3b97F//RQI0k2hQW8mVMRr0y8dcM58FRC8Ode3jyE5kbS
Ucde1D0ieejWWVDJChdDCjLeck2bUZnJJvMZtnkAV+Vob5LGSDeC7trcE4yWrCNeCu9RYqFJVxZD
uzHZIn1BeoJFuQHroHSrXkL4gGBJ4vpr0PSoJlIJw3fC6KMYBldnx9MMVBllcTo0D9xi8ehL2I4o
8mXvESYqsFK3AQyp14dESEsDY2OKRWNDUVpRTBb4ls7J3QiQczo026hDTbiWHtQSpo7OKELpJKOX
x0UBxUSM/cLd6qmgwq/oMd8q/DmLe86uvN7a+OG7GkF11fWb3ixcUaUJpwM/VUqDQ174qxJt7iHw
Fkru/BpCLpq/ICbIwJhn1tFxUnds1c3kmy9E5l0D+qumEwfYzqK81u4sq3hSrYdKYwbWCEg2ILbt
j2rwGrQhU+NXPs9T6p2limIiuIciyLERUMBUZqcqJznsGVm7lzxxM2LuIjAa6SXmYVhx7qbFTkBH
Naec9ynzqFALB6Wbl8ZBMxm9jYS4XO74MpYCF3bItxyFP+xHCSvX7crp2JlggeQjJ8BZiYMfh5OY
3dqH84m01KRMp5jlMjP1Za7qt3bxTrZRSO7g9zD7QLjTlW6YUw+KJ3aIeuEOEhN70SIbICfUr0qz
6Ax/qYHeF88K8KZbAlZXKPShGDnxLcSHzfORLAxJL1CrQE9Ec8eqqtnHzsqVVDK8B/FnyjtSoK76
aGEUp6ZI0d1CxaBfyV5wUxWLyHihhYsSPTLppYGq/qpIKLfFG8PXIK9O89qmLSbf8A88a6t5tsmU
Jhn0HoxMRkWyIM9bT46iMOSPOXjZXECNFN4PPa4RUmRdG5jw5zzzFtj5ftioiFLr/rMDy09gyvxX
P48Y9UTJzM9cY3BFS4CmDg9RTm+M5gnCAUXfIVl50ynipQ4jM60nkghb2zWZuuPpmZAdonRBOJMD
oDQCNtZyqpxR/aD07RJsZG/DhwbnACimM4t5ACuE3CyKzZsy9Oe9eSzHk46yAeawEDeY0/WTXBxV
KEpgYKrAZt2N9LiGiekMvFY+IzAr8AxddApL6ijBnSTQws1m8JHPZ62GEke9SgGdTy/t6Cwb5T7P
irmk7DONgdw6IHCZvB3Ly9+TqgPQHZCn0odXLuc1d79G6JEsSfzEGFecQYcVmk8Koz/97LFQ9qIy
Hhb7LCPugVmcS4SR9azl+qQjQ8/SnW6vSWE1whYOO+mijzQRSJJMOTXW8nkUIgJB4U8AyYgFDZUS
AD+A4G2ile+3UMlBY1PWI5TH6tUxciCGtq61Q6UO84BBAaq9TgDdczLwT2wsSEvmTZMggm2b1MeE
w6izfVHJxxSsEuCIgUldBO7C+0TtXtxlg0xX450OG1neqTCl5P45dp6Iz/i26m1YPpd1vsbyac6w
BLYiGtYi6hhaoPLvdQJ/BXJ02jM5g3yywYSInyNunzCS1BgzGzg3dbL3SSzKSZL85wm6WY6xZH9G
3LlmvZoKxO6xAtOTTQFNydFiq/ZZUW998wYYK0YAT5dWe26vOViuU51E/S9xGMuC5/CpyQ3WabDS
VUeDG7ieFTlcalQeTP4KNsM/ePxdEQwaVboKID6Je2XIzX2sUJhaG7cKyOU4l2aoUjAqIV0ZaM73
oltm8a4GOK6BeqMQa/b2P6DbUTnxsl3zjXjWmI7jUz+5Ca7+NaiXSrJgqKEMfw7CQwwRokeeFWK0
GI5TZNC7WxQ20Auv9kzDVXi9UfrayUhVMKoSCXGl/5do5qq16qUPWLcmWo4140HA4cGAfdyNjLAr
NncytIrahNAcLn0sljVmN/QqbJ1yL/9dvU9e7JzY5maK7ispXAJfjlN5JVEvlpFwgMpiNhgxPHub
vLKnJNz5ueGOyaFpPepZqDikL31ItanYD/6emwYTm4+o9TBmTQbV1Aw0sSkg7407vXmRA3wn3gaG
l1xsJOvG6BCJqYgxU2AFySzFfrXhnTBXCpNZCrtYJhNRGFRqkHrNRkfprJePGjDm09ROh6zV1xEG
HeROAG8EZ0sKgwleCrOJ9ayc6B7NpaXRPCtWz7SNEUbfTuqei5whdDrkD63favUwI4iEuYBlFe+y
7U60snjubcOgeekhNk/jkC1EtCBA8gSa8mSvRuSInWqv2bNKneMs+FaEv+jW6lX8y6LopeTJzqaG
AaxCA6M6oQidgUHcxIl/yCtmPEcnJVRv8Ky4cmE/LAR+e07HTKxZesSVtaFAK/YUXmrJzcKN1xIo
PnudDYkUsiwPwGw/uBNg12c5vjvmYwEMFXe4N9CqpfbNj5c6EYadPOXQqExUjxfqpK48GezMkD5Y
KlcPG0jOhRiQyZ+4DcJfUly4tXHPTxfYTb5KE2brvITW6L8XMuTzYZ8YyVNJOCrsc/ZUHShu2yQ+
SgjDr5PujEqa8TE0y1iq5QrgskC8j13OjJVN2N767c0UzPXgLkZyT6dmvzCaZd8/6P42jOZx8m5A
fLeFbkexp+Dip7sMxDFvetJ8QRUJMc/2iBIehbaGcQA5og5Wz3TzZ+5glwQ7YTEFzFLAYbV0ohn1
YOuo8PoIfjAxyHtZRuaJNyDAqneO80fEnDYUehAKXHI4LIDOo0xbSV63JUijK46lFxki3jIm7s/Y
bxcBhTdLgjLyAGNXVRNTV33UDIKVhSYm7GSk1epj2KSPIhfRdMkdiSUq+4EoqCcm47cKO06bYVkz
iikY5+3EyFZ8L5QZc/Tv+mY1BisRFme2sY7giBnpawVhaIjQP5BAf4PIdyjsOdTOSn2nEWT6qb9u
wldgF6nxe2gpRJLSiHop9HX5T49eZLrwwnxOc7CwT+GdL6/JSdshvROpOL49Lt4DSq8WA2EIJ5Nh
JeyKlz1zI8nXnXR4zmvAekQ6Q3lQxlfjuXZ+o8uI9jATVFYA94iaA84cNwMvBx5wmG9w6RH17d4A
t566Ik8Ys2qVQ9Nq+MoUM5cRkBQ4fWafrYAkLrzkviv+VhYiKsaL8INps5pM18uOAkRMuVfilsvw
ojDyyNHM31HuQC7DE5Hh8qbOGMvBMNlSZb4l2b9Bsy20VgJ+SJarGpgc7tlkZ4yMuW3Ct2tFj2/F
vK8lj7NiXpmEXq5mlDy8DwCASF0IWSMcKWU3niRXAOfbNjthvq+sLSpsXwuJYm1wDzqMARPg/NdC
Ir7Yr+QOQtFk44qUVdRvjE6kfzm4OYWgSf6/gEdl2JvemjrIlV9wCXjx+Rec7d4uEltT7Dbatv2R
6IDsBoeOiSUzICCjoTAHA/6/WZNrYtngSuhMn+16wg7JZciJG8RazYY1BbdItUDdBwtsnmCVVahZ
/7ysKJd9O+tPq57tNOcSeXXJqnR5yAA1QyCCRH5SzLF6/39rndVvFT+3nKJlLRHGJHuy+Bq140JE
jmpxlXbyvSLJLfq0s7M6btKog2Ro3CKN7lzdhXP6hLNA+luVi3LllQwrTXiZjUICs299x4WCRRtK
YRxuM7iB/f7z3i/i2FQ4WAoIEMDK53rhcR4xOCQUTDwcJahhkCci3QsWAyhUqT80wLGuHfjFI1AB
ZpqaZiF2Jf79UxMl0dqewRaiNSGTA9M82hFg4owExuTn7X2vynLYn1Y6q8o2TjOEg2UDLYfEbdyI
yqZDneUPASH5U9irV9b7ULL8dm8FAEtWNYE4PYOb9tEUDkFKF33sXL166Ji1TFMRHvOpgdKb4UyN
errBWIieJBFFkyBxstXGlaa7P2/90iFr4MItMPwodp2TFpwpcbIMSPiW0hYVKZr3ODwAdUl7zUKI
t3i+Z00BMiAUrSAlnH1O05FQt2yglvVe74IiKsaT4kNR33naiUtMdAtIy6dchSv/eY8XK+CawlQW
pnlx2Of4qaAcNS2PaFZI9qtnNcs4QeMhuFUahMqY/FApcwIOhJWy4qGYKCTGjFHo11G8HpX4isX6
QCd8PwYEZICpMFnpHECR13Vp5o0FJwNZKlGVE8hQDT9AMBtOdDOrB8Oh0JRv2kGiYXjfBNSVRBL6
86FcuvOahvCsYRgq7eOzOy91mOs0cwBTItkVLojLQTqSS8nmWhkOV63nJSaZTbQJ5lBVVNTrzhyE
XgZAAWsz3Abezmye436aURHxwmf9qfLRgfNORPD2P3JpDCoFo+xax+oSMejLLxAX9LM90UOQIyYn
T8WSQIQSCoCgAXwx9VZ8BmUUkX1cNWPn8ty0sRjJYjvYFxBRIBPPTHmotK2UtzSDRYaPGx40tu6/
V/iOaagYobuHkaCVT9GTkiFfiGhZdTC0lUjSe3JOp4FM90cNymUVvEMW0pR0Iepq4rV4L6IW+/PF
uGgRHMFWpWWkfQMbBrLphNoI6dCH7ldJt+iv1sZpsh7G4vfPK11o9hIuMBHWQDwKqo18djJpI2tO
Z0MeIkyiyh5YKx2pGEI0EfxHG1klh8p20oM//buysrht568Q5C0IOpgFwvJ/vQsTpRlVSq1AQPSV
/DigB+aRIvTBM0+AuLAkiO2GDWn/lYXFln5aWDzLT5ewBysdeGJhrh/MNNZuE2ZtemvqJ5TTevWj
VkStDsathJrW1Yd46d1/2vk5JXwKstJxxv9g82iEpKmQ7tiYpFQDZSMNHvr+ypYvBWkElSrAPCSz
aK9/3XLwP5ydZ1PcSrSuf5GqlMPXCdJIExiwiV9UBoNyDiPp199H7FPnwHiKqbrl7W2MgVboXr16
rTf4Q96YpfTfs25uaZ7A5efoSc2UHY7UtIvfi+ZlhigN9zHYOeg/fvehRO8w6H6+lktz++ulnO1B
VdZRP4rk8H/g6v9pChBy8BH4eaCLO/zXkc4mmKhBnY01JdzRAZnJfzJ14hmnMx8Yhw5eT466QmWu
NGlam+V+irOdyof+9KennCMnE622a2SzS1R0EzMVVpsO2Vz9BFF+mXxZoBnR1JrhTqEtN7QI8U4c
3bG0HxFziGr8dRH5Uof9XHU0VH8VT3vFOlJ0qZH10JH36mkf01ClutKn0yfziNAAdWpuvV15gMql
hQIaA4w6MFJywO+zRooVWShEjWuVgKXI+a+5L50o2Zro2IXFep6xhMBsxhgqybbmtDGa7ZXs6OJi
+XIRZwFqnCS5MsYq3Y0Tebe0p0APZIXizluabPLYkbMrwffiWiEmQTfnPcFH+n7XNHbGCLA34QEK
V8ip6Z4aCWkvTQROiz8/4ouL4ctYc4z8MhvKMgrQLVPDHQxdfbpnJ6SEqKQOreafB7q495N7/e9d
ne28o99oLXbtmDKjOSeDGoNdpCIcRO2GvAORAY4uJDzU+RsoOalP94qa2dw/+flCLt6xrqM4Picg
ymee+OWORxoihVTyOsGDtwNNzhMx9l6kjnV11790z5YKPBsmAt0MmIffn66gQh1N0vIz1KTInLX0
rGRq94hzFd0NRWBqS2S+FLskzM1p6tNl+fluL1zCzIOgBkHGBQhTP3vBWtT2muXr5PaUbvsXUMFL
3jN5plRDBtrHohOYLvoFFYZoU/uiTbfsZNfW8b/ok+8Xcfbuk66Efa3CcD2JnhXcUcRK6V3D6sOh
wmnE+QAQgG3WcnhRUG7Lpare+yL9CbKyK8/j3733+6WchRTZmERhVLgUJhmPBO7CoqZF3H3oIF80
A1BkZNfSfkbcNTPSG/Z8TlnyylXMT/17BvD9Ks5iSpIngzyoCrWp0z1lE4+0m9NHJ30U9S31NJnG
84kq5VWu0QUxGFJRkb2fdBSTd+0s9Zj09hSpkxjv+va0CNObBJCsnx5D8zZLDoPmSBK1SeSOmuA3
/dhCPTTqrSnalUIVuDla6sbKN6p4TGns4LeuTU5TodbxYYQbNQ7tEJXLExX0n5/Wv/GQa8ZQSAds
Pqtdnz2skkJ9EilyNoPmmnFOHPTWKwyH3l2jOj+PdeFo9n2wM0ybnnbVmLaAlfHAQGo19sGVr8X0
gB1hjneSsK7RHkc774Qu8KYz7SvD/1u2m4fXUA+YJV/xHvoeMQK4P+gBDvFOapcz0QUgmp/Q0EUs
dbaxf1HYmNMre8Dle5apNEkzPpvyzvdBtS4Dng3nYUdvEeSIjKbFnBLSEjfBT9PvpWLIoqwn+Io0
h7N81YYP/z83/uUazl5yZAanUhi4BnqYtD5jY5/pRzY9SgK0MBi2az+uDHlxXpH8i5w7ZlL8HLW+
7AQquOZKqxhSOD123X1YTG4rP/Tq7hQ7o+Am6IAEnLq7+yy1xdTWy1sluPWLmwSDitOVefdvksF7
l60Z7MoR0TwX+07RkxAirfq8ffA8dXEbzIA5jj3gHOk6V/qVl37x5hUO4XBzKMickwDbNi3zYso/
C2squJlmDwhN4HA695uSK3d3cbAvUOizJ21Vvp8VBVU82h7UGYbeLnQgvXRbkPi/UuiZV8h5aP0K
fj2LcKCU6ASLFLPAmrO3T8Ht1UL3vykEL4tU5n9gwvpZglbSG+3ymCGS1E3lZZvexIhyNtUyVa6A
yK+NdLZ7d61oRbrESDrUrnxNx5wtqg9hlV3JEy6+IXpcOmq1xIHz6lhk6pEhd9En+DXq/kydh7YG
W1KC6No1RbILRRieH9NcNagFos0/X8yXhYcgQpkn9VxIRrIZ647GUTkdpc2SCowV7YvxvZW3onhl
G7n4LFHiRUwVGRRUm7+PKiqgICyj+MyE8sqjEULelwJTu4YivzTQHLxBkHPMUj/pU19uTzKawZAK
KhrF6R52LSnOjAXC5+Ra8n6hdsI4uPyiaIG0C2Jf32+p7bugnjJqmsrwi3Yg7NBFoS80n9ANyxx2
780ELFFpbB3hxSvRU76wzr6OfbbOKPGauSoLVNIsb8b85vq9aBw19LnkFoykM2dP1BF14DcktlcG
v/iI/+/Gz1egYjSxYBVMV7K4BOyLgd5t6lWJ06uOifMAjIqQLjDwHyAENET6eK12f8zskIf1leT2
UuRmSkmIuiHs9o/TRGhWyVTGAfHGcEhsQQuToLBZAysq8per4HEMwi49+C8DnsWEPK3SMtJ56Zwf
99PwawRs1vSI8Jd4DgMmRet45g7G0kMJQ4mqkj8l+yy4Gy30/NXY9XV7/pC9Puk+OF+qAjBK2Dsa
Z2ziSmAJN5E2fFJm8+CuGcwVmNGFH3V2p6orcmZTAvThCLB7mljcCYqy8vuTfTJXcQ5dY91UtoLB
Q7jpo5UqvujVA0yXDE+++tA0dgYop8O1BZnbO7rAtWel2xPdhtD1T8F6qJ9E5BfFfnKT4EWBdZWd
pIXaOF06Agv6FSgSCJOHQO8Asub4UB9gANvlEzxHUPuTufaZ+71Tmuk26CHEPej4A0gx+WtEpAkP
HXLtye9ON19EsAlWXKP0iAEhMCgTDEbRPo9ytSw0rDQydOYfNESkM7m0kd2yB6yXLOEjQgzMCJs/
YYoLxljbEuJjYa65ydQh130f5UitoySdJPMpuipAj9SemC0TAcyJ3RrNbabpXj2iD6bFmwhgdYFX
BUh8jonLqVqWgbTs1L3BE6+UewQV1KpdKGJ8Z1CeKrJfqUSN7EkALNxhPtY/ZnqxLlFNbfuntlaQ
b9mrY7Go1QLgJthccDRIhEfPnb/V6qcBwZb+V6z+jacnSTxW3e5kPYXha00XD1hAFq7H/sHE+8NC
1LYtAMmBcgl+V6DFjNZcdM3Rb05Oam3a9LecOKfK7jFhkIS/esWBNv0I1BvwuMHQkT5Sm9Z+RXHs
wOFYyBhddKLqxTCc5nVZgJZoR+t2gDTu71ThVo0jN8WwMKA7TK0YZNlLhbrfqcejAr/fCL8AFneV
WuDWqMIIiMRWgE1kDadvYxkF5hYFkU96+mg2D2z7o/BiJCdHm+4A7y5OBjDvqjkm4e+UABCof1QF
jd9xB/MTitwK4WEg68pzJuP/B1SecqSEUYlNh0DV9p0/qywPMojFmQag7wvlN2LHHVKqNVVqZogj
P4g92sN1txLzzMlxRUT835ohN8W4lqQdmsZKASIESxErB5K41P364JfGshO77RQBOTZMu4KnkCuT
UxfdsddfqMgKSNhRKFnGk4LTyfPcDWjMe9HkAITzEq1e7VZHnlXRPbUG+uupYPlaUiwElnvQrpbV
O9P4Qgq8HEzFCcDtBuZHdypuKqCygi86E51bJG7DcvLqmRwoYLPcGrcj9gQJqFuA8KsShEvW+MvM
4Dn61W1jxhvQsMsxBoODir3wXrHZlNlHexpWp6BwauCVfSm9yMMvRmtrWtG8cqUGr8OtRDIij+Mf
jtgxaGQAKmH/pCrFMYUkGUkPvZ+uAmlCeMZ0QugwEsDkvCwP2hCtCgXjrBmOmPypDIomywC7NH9V
YkFcrIY7XNUBnJbwSAK0TVfN9Fcf/w79HoPMDDsUOJ/hqvHoLcriStXWQ/OnP7njHDaQY1HlI5Un
qiHzcUc4hFgo1PqtBsGjLx3LWkPYCP1tEr73jfg7qtLHtEA6V/CZK5u6w9HkM1tvb0wqkimM6ARx
ZjVemhqCfNboxPoJcfZ2VWvWG3LzSnHyTspGoeWVBossGY9KhbEtbi4yHk4lrx9EUpOe1vV4qya3
xJtlZJqrQpvWLDD5hOuTUK5TK3Tj0Y7rcAWrtSO41si5WlBcBEqxM82QYC0C0S1ggEL/AsJsYARE
4zWiqXnbgTzXXfIvq3FZb/ByosDu0zsmbUYhxh83PeZHsRu1O3O8UV9STGEsu6o9s8yXtejBVqD2
SqUmT7YDBiT6c4ln2mN56MKVHJUbesj5qbVJD+Y1B7Y6+kOOQJcnTWOvAmsqKqHzc15wQR+RhIhZ
jpi8iTrCeRob5Fbfpiqb8Sz6pymryQRlLd3Om9jU4XFH3VYJ/8wkS0vBUE5/U4VHpG0hRM8o0rSb
2kUveqOmOeDdJW+U4CIJnjUU69FPN6c6vJI8XMxjVCSfZ8kClRr39wTOqqUqLjIasP+dev3AA9sA
UuZqKfJSfk/V/38HOssUpSAeDaljIJ4/KYpKz5k6NuAVjMTmnebn93A5MdXkOcvG2Ar8+/f7UgKr
zUDHRjtBQB7c06dldVoHpATGIga33Xu6v7gvk/WVYefU5/zsZ34Z9iw1aiidZ2MIhsOgelK71W3u
28aEGMsi0u9MFLrc+OReGfNSxebrmHOe/CXbF1M9004dHWXiDGSQADV2YhK+5DIqao6e0FBZ/Tzk
BfUPZvmX2zyr18R+VbbiyMvUU6futynKaEL+0rBNS/2HpLj1lnoiJQTaBrq2ywJEzhvXUuwc5v+g
ukr/kocfsH9+vqyLiTCKH7PiJ2T0c//yKi2CvGwRqEmA2quOkc3ne0y25N9qivXa1bLVxbXzZbyz
pxD5iN6pjYbeClIGs4a5R/eQWtHVtSN96vv+O6/+79bOilPKGIqnWOEdl29gOWmOhcYLMgNIacOg
sfGFqGTYbrBc8Fh2qV75bHQcGKhQsvd0r8YTDMEsbRZZQCz/kxuufp/zOpo/J3UjA7UF1GXL02bS
7vr0pdXeBULSkDzX8roCypotFVxG20PJlpc1xcaqnlQ/W1YS/HDBX54GYxYEpmJG4rooyV9EQcYe
BKM2K3EmZTcF2MjE5TpIfmetnbdupve2Ed9qIQU+bXArZAYtc6dFD6PJlgXktJM8S8GYTW7XXQtY
1noJaNPAIPAQox9ANZex7Fh6smphYCgI6qM1P2/gU0tVFi361B3htEQdSQ/WnhNOCWa9Tvh6Ttxl
bK7HMHmSyE41fF5KkvARz8e59iQo6nHqsfDK5l2fPYibUTTMAm4jbDlO6V1A8MYQlmISqh704GL1
xaxPv9VmT2aflD66vas+iN/gZ6GjGe6rSHmSC2VVduDiMXEDbRIm1qbDOsrKJ8wisGs4sa8FK45r
oJrb1ryyJV0QS5kXq4USjk4Rj3bw9/igNmXZK5WKAhaJlIWGxDg6CMPMD7L0KHBaAJdVMNz6S0QC
fHXyntuuUGlhfB3hKFlXRP0fxU2pDfG3muXfZ7bx7F8yA7JF9HgTUoxemekBM3BZ9oVtJAJONU1n
aLZzAgQUQSvbo4y9mwiMlZ1JlaUr4fPivvTl6s5WVm5VpR6qXJ3QrFlXVLeoHtAP6/QXQM8/B6hL
lUH2I+QY6CUr/3T+zAadVWGWOdBmQRVw+WPyRxivdf3lT+DeP9ECXRy0aejoi+d6f1VrZn7fK9ks
tBrq+HKQr4/P1qxfOUJPmJZSmu9b8R3k8Iq9uAu9SefRYn4y6Mj+7OE/Gsb4JMjiPoSMR9FPkmpY
kWgPdahw0KYXhf6XqiIABN1A32bIoCPGEMCdeD7BueDAXG0ta8ZLws/VYTzjOuwDAt/jbMTHQbwR
JNvC973xxHqjJndx2nulKmEpmdlSyDldS50y9J0iUdZK1a1mqoZWnJ51QPBccQE4Hpsfh3O93lE6
Do+y+pE1KDttUhkpUUvdw/GdJ9lIAVbFExZG7OmJboa8wyPJxASksINyxY6JiyRxIE12irnhe2jv
9CZ5GDjh4nYwkeRZjVG6Iq3VodfAJKL0jgEaEVY/gqL6BElG69aCsZOUiyJ5gG/GFgB6rBS9EEtL
CzLnvRh9wP9jd2hp3wBuJB2Q8adEnASpf1dLH+icEiHNJS2ola++w95q2x1g/FPIga0AkUZbrqaE
oLwiRuDE2S9D6hdzbTQb3MIU1mqYcah8z1AMwoy5WjUdPAboXSCXblvriRSc06mYLJXyLou9uvLJ
jJe1tgLfxFyf4JtYxlaFc46o0aKT0f91BcTcuhbbqk5ZB7q1ztTlfKSTqhkHYEfB1hfSBVSeyIJ6
bWsmO/s2qTZzVzNeKaWtBy+GESwV8SUyOWUPv/QupoFEB6d+by00TLEMTclx2ZUGNV9l0njrY+mu
Q7XThtidihh/OH/4gM2BE/VwQ/HSH/5TIqElI1S/smIXVw9zhCatXJS9dJtl2lLO8N+UPzisnqp4
M8d2WHsm6y0Opo3cynbbaAjG3f68sj/z+p+W3FkSFkbCNBlNku1agwJQImN19NC09x3BrdecYET1
yNaFu5GyMiRHeVlHkJU1uxtXPZoSYbHssM5k0wx9THLIJaJblYUy+asQaJ0JvxWqXLemmoUyyapD
6quHxt30K6lNliOaB/qhl97a2M7tE5Z+HHeEmrYAp9gl9DA12PY4nErpsECKTK/ZLt9PafurZjRh
BsgXD5W+b3AMPpUVGmHBTm2p3Jh/BRrP4cyvlHIvAddiqm7XH39+dJf3J2Sw2JpwoKEd9H1/0tsp
DhQNGDJTZ1I+dNGZ80mCzn/bk2zcc1ZPtB0s1v8P4XDAEeJ/zei5mnsW/fWikU9VyzGBzi75Gx0A
DuFi7UE8v3KXl2L//42EGvr3uzxVvSUkEyMhdreY1a+Vk7SaGe3icEufk1qLX6tzzZaq3QyANWcY
LGHk58swGOV8mn69irNnbVZCW3QS5xOQPZz4mshDzthP7q8KT1/aVr8ONF/Il0OJoOqjAv0GsUiK
8OLe/ETW/Xe0vDrWxXbO18HOzpZ6UouSnHNXGfqv04uCDRHENg4fCIlTpNLTl7xIFll1rQkwP61/
nqYkzUcNS0To8+y0l8pZ7WvzAUDopZXZKrtTZC0H7fXU/8kYcAb24Ges0fqgOjUpL36H22RyX1lA
jgGX/PxqpYuPHKVqZM50FE+1s6sZiqiom2Key/kDjhlLs9VuUUhhcUeZumGz6sD0DROUguDPZApb
cFajkSAYDcM49lDLo1T18yVdnG1frugsKLKRN4KANsWMJSAR4IV0tCik6/5JF3NMS1YxTiLVNSEW
fZ9ufj1V0ygjyksMCSL0MHCpg4HaJCGbw3TIOo1e1Iei9lgK1YRVqoyp75SWQJW+uIFkHLwp8ufj
UKkQ//wULp6WLUuk46jDHwE98f3i0qzpBw1I3c6/LdhBoyZadtZIia6GQplByXawO1KqZwBRhLxc
3c/lHkuKlmWdHtqBOnFUrcTkLqh/qddw1pfOzEA9RHB+eEWglPn92gTaPNo4y+NSJbPoAiD5uTSB
XnAu0CDT5km/hlL+8wP5PHH8s27+b1Dz7G2Jctmb4ihTsahkNmyL8vK2NyvX4PzhC23IsSjeWOm4
7qvGQWRkhh/m9UgNV/eRhEd7FgWEqf+g2rT0ayijQbSKQGmveI0lgnrwwE+QJaluy+SOEWXequjv
U7jWTbCeP5qxX71wgygHxx1a9beBibwh5bpaRBsdpmFR28KQrnyIecE1L6YLFjKQqmZXTSYsRRT1
7PanqK8UISVc1cIf42StxPIB9c00s638xcCVOD8dcYdtNTs0nnwMDRX02cvTUhO2NVDP6eDntqBE
K1QMgGfQ6JuPxmF/FKY7yvGgTZZx9gCFHCS5qN1FfsozNdGYa5Yc1RAR+KOLM37miN+ipR0neSvN
K4Z9YBieE4ZXyaCCFgDalWggqfN6P3vvM+FElUB7YMBw3gDv5FCthqykBmgUt2I8kFCPXiruck1f
V8kvP3JDg5Zas8B+YSnpfyYU11JuA6rKIquB+ioFeL0HaJ9SgqV6ZCeHYNTpTNmiWML8/ZuIT6P8
mD4a+CtUD3KyDjNbL7ZD9qKoS35m0GIFvuqG10p8V04bQ9hU4oOSvQmIzdeTsvG7u95wZtMNzqn5
9Hgy+gWyhaG+CaRFM2ChXqZeHeZABcjY4nxXBsEKAb5taChb+OArof1dpN3GCugGoB54knFwVDZB
ayIW2C9GiK4TlHZRzTdmmh7pGBuwalOyDdZ+L5Tb1KKfaQZ2hKtQYiL5YG414w5W1NxYCYNsE0FN
QLQPxhTXB5VfgPd3P+G7zauX6IDqGn7gzKZ6epnbIJ8qO7PYyThtYHtQWp6U0pPU044YinsnNGfd
86tNlz3LEnooRWCX5XhX1K6E7L1ZiUuloDwQJCfXsoLf3dPQ34+mcqMO04OFR20TGXSN/PWEx7zO
6jV1xLXajWb127JXPWq8Ar20MVmqU7r5OYpciFwyXDEUqYGLwCQ92/TrphrbXq8+nVjQgECNhyjB
EetU3XIAuxq0LmkUfhvvLFLmomQGosF4ZfN5FIZBxJYCxRTIcoHrVqIi/DM4POIQEV71fX6e6K/A
ZFBLZDBixAeuIYkv4PuJJERujBt5FNhRfY/eqlSrJZhezInFYJWUTgmvp40P+mStxYgm06yMYiLK
gpgGzUKqWLNzExoX6NVwKECSAfOln9+KfHGN/98lfe7UXxI/NUz1QQhZGho9I1XNPF/MgQV0mGOl
mzDcS8NbFKEYoeyVU7dJAiizposiWpnU6zRNliEzHxgwRxPbP32E7UsS9lc04S/VR6iN0I3AhAXj
eOUsOe0kJBekLCMLFhOI9qguR8/WoC5zkLflCjKehSKFiaF6ipEG9oT3M164s1b1QJd3QW3AQP4m
k9anCfPWRvB0K96mIxrowAFIrubup5VguKGsqH/q4FMLD3xAPYKRqTEIPKEVluKauu0rqDWJ7/78
Ci6lw99u72xltFpGJ7tExYVDDV4IDYasisspDiKpRKP0tNe6W7P7+HnUC7ke5FX8Q2HRw24Uzxou
6giuF6AYZNL8MKvtRWvaO3OXGDedn0e6QANm72TJazPcRVXPk70xUJOmy5jJoBPwlKJqA5qKM9Sp
hhVCdWO8vQp6udTX+zbmWSo79IM+6H0DUbH6bQwx1dMbS7sLq1vDgEajO610GGvEW0ZACduMdm39
GOsewOVEOobVTrU2WfTHJ6VpTROzPAQPRERp25V8FV8+Zw/nmyxMWlmSRACP1rkXljaZXYU4e7gL
0d7qxn2P2A2t8v8IdHqPFk3wMgGwvnrEvRSQWVQzmxSPQvb578GolE5FWGVtOAP95/2TKVAls93Z
XF5C+vAqp+sTd312q9QNoBZgloO82nmsIfJptZE0+S6OFtNbj3L2WyGuscZDnAS34UaxQ2kxvQ6v
CXAE0479FVIbd3GwUF/HV8qPwZMyLKM3/ZU/Btrw9/prCea/xUB6Oi1+nrXahTYdF4vFkwhw0/wH
psXBIPKt7JTv2jfprfqQ3spqHzUL8c+AVsGr9kpDNMF06jXPF+Nh+K1/8PuBG0HSzvzbPcevdDGE
0Jaf62xd4N+Nb3HiyT3yGwsUNdt3jW5QvA7nK4c5jj5N/FIAWvl0jjdfVXH+lH4VhGdcvC3WIqjG
+b7OmcQh6YFhZGW+EySwBIBjliiY5/TW77VX7JGDRQAsq8c4HN0Y/ozABPRLIA6U7PyP7qHCXRyj
c1BXLyB2RnR7MEdctm/Bw3Bj3qfcSLPw70UEpBbaG+eS7rQC6FA/ab/JCXU6XvGyQwdwVuxajX/C
p6H+LdPrf/Jf+tQmgdJ42DOSvKZ0PY8vgqd+wxOci4zB77za2Uv3Lt6DETReld6GfJC8A8SSnyvo
OL/IKtkdqMlS0Mvxlo4W8R//LYKQj9zQG/plMoinYoH4EeqWPOuV+aa/mRbaUYv2QxxtdvxTs+aL
xwYV6DUwbgSesKUuMPyOP9DEIpsX3uVqhYZjj1QTTSWUkw4DaRd96tf0kaHFZ/n36bSUn6UMAUuw
IovhNnjO3sZf/R0thOzZzJbYtdUvzAK5AeYAZe5DOC3Tdz9GsMU1Tsh+LE6vFIODZBm/h0jnCCSO
89P7eYpfgvEDerBI7mk1AT49C5LyUPUkh3GxQ1JVw1YR9XE/QT0VvPV9qOmbkecizhAihHzyfG7I
shP9fA0XghDEqplmxIlbET/ZSF/SjzzSWhQQ9Wy+BNJmMMSZG4ou5IHc3OVXdqILe963wc6qaZKW
qwW04mxHR0SV9wDE2GVJZ2bppZ9vS56D53moM835sEigQ5L6rFApJJJvaoWI+Ui7nAWw5BgV9SUq
U4s0OPQ17BcFtRy6vi0ZOWc5AyGyuX7azpQ20GtrCqhRCuNrO/OshpOyqJrbztSer5YYP2umZ5f6
qdBhaBA6/uVTi4laoN0xZFTFkLLzo78zxUnm8iSOXsj9JAjF1pIFYdJpfYcyjCpuOJ60pnzUxxuR
boyCNmQO3A04Y4cR3yxIAKQVJYuFhF07Ym/xiIC6mbkTKpgNKmlNhHR8lNgzJTMKhN/ClACdGQEo
/XaRvw33GZJcnQEgDQmgmV9PFQ5cGuQSbdDB1vmLFvZbgGS/+g5OuqSN3QJm0JrRQaGnRtVIor0P
4i2R1wXHrkIf3Y40f1bzTRC6ywabQxbfBiDVTuXt0K9GH63y+r4iK5cDA6ISKnL+8Khbz4F+Ixqo
CM/CjFa+vtbQ/LcoiYwClEkY5RKE/3Nsu5RHelML8Ms4oNAqQ64VBc2r5lT/rjP8b8VPXxWg3+TR
3zf7ST1ltQbCem4xcoyFqmVJ9/AJqUhw9Kr99yvz/+J45JXQHuhlG+cGyNHJjK1kbJNdYx269tWn
jjakJhC1mt3voxEAXnQHEJBVcqy3ibFpTBc5WH/8hYzpMph+Bbh0mi7EhVjZqvGMqzQqNxVcXQEW
THtz+/P1KpDKL6zY/wD4PB94Y2dZuFiW+qnHwmtXAw8OXeNG9lR+hUfTq93ebQ7Jhj1QsYFOerKX
uu2udFVv/p26sgd+eR061Zr6CH9LDskhPOpecSBjmL+k3pW7fCc7+hp1lr/VRvld26mre62L0rHD
YcsNjz5/pku6jRvBtVyVnqc7bil6uIgTOSfPvJ0TphsdeQV5kRzane5lB90jaXWKPyf4+DvZK3fG
jXYzeqPn78sdgFzZE26Mm9AFVWefvPYtdEUn3sFM5jJLl6XsmR527QtpZdjRxnf4zDpbyyhqn5xg
G20ke7JPfAYUhj3wFMq/004oFq2L+Ezrzk/mv3tLXdFDFdwBN+jkfK7dJQeZi4jdkc9otmEjJepw
us4B3CwI8o4FcX+LFY1jvRaeuh5+lXa3lzbSZtoEXuAV79K24RuaF2VDW5cq30ZdI/zmTNviPfLw
fXBKe/77sDHWGi3Ov4HTbpN9v0UUwYtuJX52xfd3qLCSKW6m7cC/6DFwl0XA5/bZnsPhBlk7zz/6
7sAXBN60SRx1Va6jfbv5/NMtPwCwLxu73/AVGxQ7vcTrnMFtXWWV29ImYJP2BgygY2EZ3gQIuW4S
T9lmXuaFb8a2vck22abyJndypR0PlFbS7+6g9Ytgi5p1c5h27W/qSgdKP+mxObR/0bzcTjvf63fZ
ATXOsl8oT6NG4Sw6MMWWiK2CKjdW3VJfxw5zpHjUmR2iF/AF4e95kkHKc0ZH2KQ7EDAwZnb6HuXu
dGfuQRXswTLczB+deDnKzclTb3HEGfnnnKnj7/Nd9mDcoEfegKXZj16+C39HzLXw2O+SO0pi5e/w
2O7mycdERPD4mB36XbTRl9nSWuorlV+yW2+sNdxOO3pBoGat80TLteJ0tuJUT62HM5Iz2lBEXcGR
7cxtVtThlv2yXQ9r+sGrzh3Wkid57QfsUvwlbiJ3omLlZbtsZ+0jd/CsfeAiPNkDQV5Ub364kBxt
HTiRk+yHzfDqu2zpDKut1VXF4IEjPhvrelNutfXkBEBgF9o6cggvW2ENA4SRDa5EWtPPdZEM5UrB
PNrautxYf/wNPx80euAGbr7JN8Eu30wO/7LkYWzLjf5XO7SbRbTX3XYjHBKmDggJN+DHM9t4Bp62
OTmTm69wV3ImJuU8MdHwdxI3+RxNcUquInN8t2A2txtjqa6s9YIWuPH53NoPKqqryBk8mjEuOIRt
ulY36Xp5e48bylJai6tpDVzcy1zUrusPYAmTR94aufOzyj+oILncQ/MG99bG2IfnhDfNKrSDdbiK
V1TsV9U9q+5l2A6bzEn4FbEMOlvjZ44r6UFeKeviSB6zjde1k9nacuBVTfy2HMNp1yc7fLBeeq95
OvE6ZVteIZVjIwG7HFfiCrlUBxHJTcL3yYtspS1JzP/n85GdO4hNr9CI4Keddqj3oh26AC/u6nbx
HG88cRVuRLvgp467cDNPmHlM8vdqp79lPD+DuYRs/uf7Cpx649vlBsXpciH8CRw42YGTvqru/HLa
TeQIa5SCnNxWNtkt/yfqyUQ7Qo9TsGSF18YR0LdwMm+OPfOLiuZY5AiH+cXN32i9gsLe9OEi82Ad
5ISg0E4c8P7r+WVFrsJrPdnGreQlbpku5nk8eSc7cGl2MBlH+2RXK0B224Roxrcuew8awKJZ9cvE
aTc6U5cgtpnnJrroUHHc8KYHp7EgyFSLwvkMZkywleTMK6qxjbW5uiPqHQun2ktbZP43tDLLmzna
EkwJewMBNb6p9so2AYizyG/4X0YcU7byu/A6kmRtM8paeG8vJjfajof+7+AG24yDC3+tj9F2cJPN
wA44h7DBPR04iVm2SkCfY3VB3DW5JWE9bIS1wOVEjr6SDurqyAJcmOECodnlvGj0kCULCH/X2RWT
cV5RLCwBgfI3lrinOPjG8C4DZq3mZKY7Po12BgptMa94wH1yhyXf50LsPT6Ois+PGxsB0oV8w1M8
dm/zOwhc8UZ0063YLY7z8DuEDH6JbuuN3UIjl53zQiTFF8VbvuHvvs3FHeg9uXbQ3Ph2ujWjlXJQ
DvmjdjhGjr8rH7U77U4+agdZW+pHCvyH6F5/ju7LBt7Pon1sH/2jGq9wazCPOW2auwDNyGfNX1p3
+rP+DExBP8bS0rijlHtUn3Xy/Tt6OxLdsbsRYM8r32kd9KPiL4W7+hGo0mP9yKnAOvAP/Cfcta+J
vhQO2X323j+az+bRf85Lb3jkcOAfTVRNH/tH4Y4Pj1xQch8hhnHgRzV8q3WI3pP7lpbMElej4/Aa
3MYcLG9oiTQU+x+b+/yX1lKHX+TmIv01b4QFcdR/Zsd85s9j/5rdC6jb7qdHDJDCm/CGEnp2H97o
J25wvm4ulqehH/WjdTCf21cu3dSWuTQfi6N7447zsHEw7ub7Psy/onue3WOwj/bWHV/LV/G11l0q
EkeDvXz0QfctpIO/y7dgr8ptsG+3uqsedeLqHOlVlrPpmsjp3vOEqf/yRnxlwT/fGwfr8xeTkjWU
LRfvDA7m5jjvAMCj/J1yMPktHuf/GxhZ/IbJwVAqoyoH+ciQx3Sbb8G38rf5c/5uuuMLpQPiEkB7
dvO/07s7nDo+hw4rMyvaWegRe+lW2xt7lrSHpR6Hvm7RL+s1nAq+qOsW/4+zM1tSVVvC9RMRYYMC
t/Q9tlVW3RjVKSIqNqD49OdL3efE2rVXzBlxFqtmWYrA6HJk/vln5tLfxE14exxNyG4S7X1EMnL6
ECvJPaRoUpECNXfAFezzqJqcJru3wuk6uFq9AyVrcdhkCjmqrY5hSo7v8TYejCFZDac3cu8kFDTI
+gmTPwOfqHC5pnJsFfPxvJP8tZtyTLoTQtj4vybpetqfdEYcb00B496qXiHWMsNTyLwM6+d23lv7
pJ1tPo1J88nkeV2/F7pZZCUbyvycUCxvn+3GVVZllykU8qyatgk1MaK+f03qRE7ZhPeoyA7JIcmz
OzrYLlEmQ4XpSSwavIrRelxme446uUwPIQnsEFRcFsqaMwuMCdn/Sbee7hJOViYk4R09B6qflhEp
0eoK2NDsJ8P4nuavw1gmDfNktE6WsR5fR5sYKSA908nWMdlLXm7k2TcHVACj98qX3cYcZr1MS/pj
LSGRbn986Fu9bJDga+C9/ngwbhfD0jLG65kx1rP1bD0rPnhDnyokHclUvpy/qJmRGNL3MhaPC/T4
RA59ajAh1GkvkwvKtEAGIZAQGiajH/UQU92USWmKXjGgpFeqsoaMVEkvkRowYdhRDGZU5QMknaLh
G4uXDQFni6sG+uj+CSg5Jgglz7bJKSojmV5DYh35yibYxYdYz87xMaiDozv0b97xO49kk6Wonrt1
KXHwc/I2buvzypPj4KJSeARU9vzGu3lUiAvOqGmqq3iKx8w8BlWqurnfR1fSOffiUU2hAb1NqmST
tVF+E7Cqjdpom/UinKEfNffWubcaXZJm3vMJJYl6kRrVe1P1d+4l6fny5TZSgqtPYY5AwerZJ8u1
iRVkr9F3S2ul2BvXn29tSF9m3zpN8h06QukXUR4p4Sk9jA6jK2nYJ7vv84yspwrb/OjQWLvRHRU6
PaXbEfnqJ3t+V+ludEp5D2a8SqSFuR1tR8VE/m1eislhtuPYD831qM3t9UgZQ7AzACbSOsb/3cZw
wCHDAlAGCp5wp/ALerUK5bh44T7UoyocRsPollDi9mYds33YR7Dy8dAf0uxzpkZ7zqMOT3bOwC02
XbNJliwj3gLTviFGqO6d0HkdKKpmOaaGdHJJVJ8BdFWUVB396mCjAIY9OrIIi3A73WbbPTGcZutv
tliQxc86o57s1amS6upXSSc6MqKvnJX1+B75Miwia7xyfKHfjdFyok9KxoDKo+Ozj2vfL7zav/oi
ebgbF7hGZSLjkoebzAh0h3It2BzYGoHiUw7QKz0CRR9jt0/gR1Nlp30lP5hZwZ4nxEE394kxKufG
qEpO84YaEeNddklu8kJ9JZ8yRdunJe/xhGhWOOCm2+lp3nuVSXPIoMTOD9khaxJqHrw3SZOsidYh
gDRrfvjWdPf4pJkfpry5f9cBVXEsjeWj3ueww01uurPNOjSVFONR6/UxgQbZjryKC3WMeRTnGEnk
mgh30eF1MNJGRVIketpVzMFInfQDjY/qsMCEgnY9Xr7rSbc2b1BTVsDE4zqUL1ISqZfKix7XIxlM
amRKdn4pZ8Womm0m2kJbbCfbyfWlb3jXF22R476c7WfHjm/UVv1yfdnPSo6WVOCoSJPzy/Fl2DrL
8XKcz9bpiQveF0ZmZPgjDphmfcM0pkWAmSa2vlj8eUDK6GnNg+6iXdQNWs+I1dSYqamaHiM9HdD4
XYcWGWy4iqlqJu2cayOFTXlUJsu0nAMyk9EcGBrnc/1qXC3l7cq+3DjXV4WKKEQaTtfTDUoCVW7m
AEek58bsJU5ruj9Y7dI2As0mMsTsWEPvLEhHAOhfcGljNCy4i54OJ8M0T+RYpvXncqJRS8TMk6FD
L5ZYoCT+jtf+2tf5fcfomlQACQImDEOMz92kHG0fP/ULsdaLASVWX7Q+3VXOrpTMBDna8M7hY/eh
0FX6WJmKSUvIbpjHht8NDtH+62XoQKY0/N7EiHmgtEjqqEjWWR31g5urA8mso3UE2OPeg1tgRLIn
kZ7cH2DVww6spviodoAAA1/jHNXpJDtnN96hzoN6muQ5NknIiAUhCnY3Em0KMY3qffU0dxne41vc
YDYPFk/45oiA2lnFbD0Zhh0HlT0iOx1RDSaGZERK+0QNet+HL81pfOo7OeAVY9R8QIbNuPHXGB57
ewM3xVyG+9HaVzGKAQ50UKF90LjRxYVt9NLzLu5wDqxld9KDr7gF6zUPkdoiQHYusZW5SVx5J7pG
hZeDUUG8AuI6xUC7+UjQrh7zq2IKHl7w5+zhxRnZFrt/PzJAjaTLLsEGfOaKCXLDyhJ7X8UM2GLP
CoxD0/2tv/HlvK67PTI9hp4O+CTw1SHVV9Qf8qWf+zTsnGxDgaAqACrB2TpMjMrOvaWzxlq8+kuA
D8JYgyqGrwLKVgCcESA/WwJlXeKSZjfuC7CM23hsLR7rK9A4jv7RZ8KHjffct3rsedusmlOLzBPm
+sU7ujrfUSMRtaS4ZFdcu9TGZlooLoKBjjv7MnOLRAOfy8eXHxG/snXl4S7LQyMQKIb82uxZhXeI
iB8+mJtUyQQioSjZLf58zi15Tpb16Ppyj8WwOoYV5tlmvB5v3/uvp6xN2uQYtsklu6b9uJ504/PZ
FCtMZ1TbUE/IY+gsndo/+wINwgaKqJbkd6JOhNMoD2u/TzjdBkToBvAD4ncfafYeIxzastV/0d1b
Ws/6Tu4PcW6xD/R8tn2758slyrV1onBH2PH3SUljNx1TC2o2ZkElr9E6a/0e27b8XDy0CFuNmse9
a/rn4PQ8ZOR7wcBd4kN6TPcjKigzMKfgFLNhcD+k1MU9Op1Jzh6zdtsu+5UR0F/+yS3AXsnswLNq
Nn8FAFqB7jUu8aDhZiILJx+VwQmNQHCi7gMtOrodtsOBRVoPV2CG2h8EXD4smDg8zbxH/+gOuxoB
1By71f6r4+1jHkWesmLeahELFXTvHh2ZemVGaFgy8POF5jbB2m/iE0APkCbO0lN8olVbv3KJJAFD
2FLnz5TTBTEYsACAUGmqHpYzmPoCAm8Z/kHfAitT8WgeGBaF+aE7x9eotAqPCcUblU3HJRdX1qni
9pmqhXf8VL4LTwv6wTDtFJacqCNPa9ons3kJ3DwIzqxXea9MNi4UB3qldPDNsETyQH/veZU9Nuwr
ytiG6dlGMMTQEXoXE+cyoQW9iJIUvQjdg9LRjCEKBZNBjcqwSVSqZprn3KSoIPpaNSaNQhXqvo6y
g1swKCKqj+j+4e3mlfzZBk16DQ5vuOx9He0w9/ep4hlex63tNaEVLjBeTtoe7+peVqeV5mkhpVVA
jwQOWQeqPbTFOlt7GmLjjGo7cAYOLi8BoWr3EHdACzWvcYCkkCyCDpx4LRJGYD4NLO/u9aZytvZ+
97ogC9hdhkO8k2CCAqsUyNMGJIT06P513gXmql63oHB4f7AzAIZBeSvnBJQlQJT0o0BTso4Fb6XQ
JjMdhrrd41BdKqFZRLqD0wm8SPQOv7EkaJ0jwKYC8iWtEyjxbFP1aXxyBt4g7NFmhU5pgEWWMZgl
R/mBZRe0dmvX9gWk5Grj7hUBYp2di43lam5scql5lIj2r1EdGcHJOyGwROvbU98YZe6AJr61NftC
dTGzcUGDWUwH5+KKVlDF9aqHF5eXuxXJKd4Vf70aMpNkRhGZxCIkDQzhe4h9WXKLoadk5MNZk3hW
9JBNKleQrw/Ht8UgQ+HQMGRFAbpTlCU0/NMXeXw8fuNiOLnNW+u1yGckdEz1TQ8egKxFkVq30dkp
EM/9KQXbkI+4S/wLwrpxIejxo7hDp7Yat3aoO+lg6lpXy96ktXOy72+60+erQ489Abiu7+/dodVy
Ysfp2oTlPKDxwutMNFv2iau/eQqDiOZ9o5sm5Y9GfOJj7ciKoUDdOdICWUJHH5L2EIlq+DnPqaFh
yf63j++GuU7XtF90EDmuLyLSGsSQjki7gdJvoiYYuNT583r0eo/ih6a8kOZfQ8WnJpNLIo6j07i7
lzJYp4OMt3yclAvFPTIAA6LFkJswpdliNJSSIar1xVVRiLYPYB8xdf+SUaQfywAKiaviZFoi1aSD
ibr6OtmkoynNlTFTvs+0D8qIaOKyKRWh/sqyZku/ildKnq4TDkoLxJ89VLPZVeMz7qe1XwXS5YcX
6hs5yeFjm4rs7Hk4Z3mKo3+IBt9Id4YY14J4dZDjsDOQsGucDsTRon8k4lo6uRe3j7uJSx/ZnWq6
v6ZNbdgsTkzmnbmwBshAmaQkwsErJdt4j95+uqxaJqo3YLSuvtiDlWhmPD0TA+3lSL+R8+edGoyP
g9yg4YGb4AQ5+5R/ZfLtIoUxPH3JTn2mX1GGidlkPiouMYXH6MzyueJSU4KcfVtEouzgJ0xQFePs
6FLlZYGNjB6gQxn5IdQaJWFNZhNshyKcFo6suzxklxw/7SgVc3b/EJdYdWOoxgRsUQUAi41K15g3
vYfsRbmeHJGyCdqwjr4pGud+Dt2Cy3ai5uqTuWyfYPPyWX/UEljGxBwwS88XE4PJazgOqCNsko7C
IKDIYCVfsZLlEOXl+VTUtuIBx1yUN/YIoGNcpEXaD+s47TokOWK/YcYN2D9qnzwXBRuE6uGaZCMU
V6doT7nHnv8qCg7WOF20zQADZCp1zNNk8FM6l/fSoY0MrTkA/0IIy+cWC65+LVmxGIaWHFennA09
GWtZ7bpjBJW3deXJOn5DOWYQhp5PJtvH0/cijFZva0LhtHvIvOLnaq5E58jZ1aGN25j+Y1zwNpjF
eNqJyJESct8rM+zKmNKWOhoESpx7zdvB/7NrWH2Eev2DICGEU41IaJIDEQQw6PxOz9YetO750Ct2
iDnV26Ya3jISuLQh9CR29DEP7SZDHMXNxiTH0xWWVKc1jx/HFxLwbVMiAFzceLeeOVgo8Nytz5vN
mQRSWEtv618ddKWgZynUCLSg0lczfXVO1Zc1vtdbfI+7S7M3NHe+Qegf4a2eAphObG+4DvR4ljQG
Ll5jamQ9R4vq90109ShqF2Vn8/M8p1wjD9hzBn77A2mNVCHWINJet+NaXBsWyW1UcGNcsgU6uUn5
EIrw2stg8453Ps8U0g2ZVQfLgIwmJpiUA956ox4fYR2Ttdd/p03i/Hyd4bM04zvIPkV/LcWpXsFz
DYdIfaDd7bzxewrYMY6l+SWC3zO8mqfXDb6Mudw0aHx+5dnmZ0fuZo8yYK+7hE9vkWbFlWAtqzX8
l7RJj247Qzk1O+bLN+VF3ZwFizqLT6nvWIOXnY1GYrbTKzT4qDtvvPlY8cehOPc69naxtY2R5u1N
Kmd7G5aVB8rPrv8mwM01Q6ehF8bNj/661s3O5+mneO99wjr0FbtvLj6JqjTnHbdvbVwjIIIgIlva
3LB1q7IRR1Z4iBtcdFDpgtMPs/Md7Xl+xfT1VpVVmLspOEzSvu4Tst1WcwAYllXOdM/RfHXn8lUF
raN1bLH9yC9ASnLkPHuQi1pgLp3SQ0320cUcaGOE+16DNP/46JixuI/ONg6CkKwL9tLsuG+t2Tf1
+RnFukxVBmHHKDdhg45w9CtLNxvz6y3Ff8bm+ga12CFhPL/Skq4rZEWaQwwhI8AgBJ/Dh2dOa3+K
388MjbfOK4gKmvbJU/1NxtC6O7uDbFwv7u+Fg71krtGV2s8CrIdkRm9suHmyhseIqp97m0/lL5wN
/Red63/W5S+OVUe9nPvtdrubD8yTLToEC8vuWHe3dYRZsfYJlQjfe9bN3s/67naiWh3nmB7PprAb
VGvg7nxta1ECd36aDl4LO/C8t8pEUk7IvI8eRifHA8aPlBKWyuAjOi2ZgbBj7Xr28VHx/tC9Bl1w
Mnm/b6Hd2fO+9bEbDVGFC1/eDcmC9Rd22W9uKi2n8pBBQFJ/QDiB8ZtdU1y65+W6au/z48BMFh0r
a74XFG1zdefs2C5448Y7mu8VK9OFGnl6nYw2VvFCXrVRm8V3K/0YqvhmVZdgQ/Oj64RTa/VdWIPv
v5YFGQqF8L9lJ9xvgtCg0fYoGNP/RTPv387XvNC79zlkSOteW9SkS25YOmBe1k3hF6m0XmBFmgba
LYnpzCVPPnA/r14GI7gLBkrgq3O29oWZlfYsdyckXArBjhc3xXm7kHoriVXMCLslVGf1Frdde2/u
FcdhOucmc94fv/xlP/hFbXp0PrF3FC0jJK431H5RqY6n5no7nIz7/OJGSTFLYJP4me5p5iBbNHZy
NmeBGgTCOTGLxWxtbucBFNGhTTHs8G7F4cGeQvidYo0BQxXmanqY8sKWNfnnJ33E5f3ufIm36ZEm
mbJR6u/ANR2C56DVbpCNLqhcotIVKKaqJ/v9CdO3j/cfv7G3S/BhB0JBEM//BruldXvu8ktdQM9Y
rD2hv+ycvqtD7ik4xHBG8wbq0Rzl5Y5P7u5RicStKPwdn+1dILYfqcewmbausJkIseJfNEJ/95l7
aira7dFv3kS1E8Pjzw0f/q9kgHrJsiDnLoT6/x2ieq3q29t+M7cX7y3kquRuXwLFfD+Y74apmFkX
IUvaRoQjG5D5ZZrW1F6Nx1ZILgA7jlUTBqFVmm8W04f//NacTvfWtLKAW83KCkMUnqn954cmgde/
rJV/PrW06h9c2FvnNBzeSa81q4AoZLCwJOL+Q60Wcw6dHCYWiwGFHS2LoSR0CbVe9UgqzNH/GgLK
l4GYa6AkkHQaF+5OjUqG7r+ieig4me5VaHmbVA016EtE8jDeZxeT2uliRA+h7uAl9dW3k4+rDdpE
5Z+i5ffGG6RPagVkK0xwgfcGWOzyWhgl+KZw+sNdGMJe2Mx7Fc4tdYaLnctzi4748C7+JtHtH85g
OsmNtVT+1QOcu0ykEzyuPXya4hUOgI8lzwN1H5yXAbwXFvrV3QS1S3UtF572g/xwgEhwdYU4sIFz
0QVd2EId0N5bOCKtfUuHME52uLMAhSJURJmBJXgJti+WAOoimil4U9zSl7JAhLhHjDH7xgnocc+P
9DARiOKQQuFsQcHqCHMq6QEgYfKxiASrLr6XjMh5sgb8qfiWmIPrVBZajnsErl/gGzbQVCQONwHh
CH+0FQ8XBnCcLBABFp6Alnh2KGVR8k/Hr8Au5eFJJxgsU2Uka6jFIDry7NjPTotn4m/KrvEvK4dg
FJ18XD3owL3fIuOin+rOpe7eZpevE2L6tBBQijJntKaEv1jCHRTwFWwOW1l+IwyYieIOktlISOF9
2oIlsKi/BIHQPeJ7fZErJImCruJQ8PddmGCC2gjjCV1TD04RMwwGjZxROefFBmqU0FuufGcAo+YO
FQziTAxyBPQj4yyfCAQk//Z5T/NKsWkRMWIIKn8RKERG/e/ahMWtk5PpkT1A/yX026JfF1uy1s7K
RcfrTkuiQmh33J2KYAVwAfkEAllcQ1m5Yvm3zKlzSGk+/t0vyIDqGr4CVPmw4MSK267EWM37Fr22
It5Bph9TB7ncdwccPWcPxbBvd+2eo1BhEKSdCqqOHvZdmXUDd293YSSKaJYOphNhBWl04tk9v9GJ
sFrkL/17BwovP3JcPmWdidjGd8CS6dLJwna7sYjk2MJFkI6X9+HkgORf6V5ZYMJSq5y9vwMSL6hQ
CoWOG7mwDGTIegH+aFsAPOHNwZe0uDyrNb6yWrsw0wTCkz1Fh7TVW/TDI3DZov06xHDfuLbYM/IF
8VrL0fnSMw0EURYwzkdPwJr7m8x7Wb8gnjgCyh9wYl4XyRnTmEK7/CgMvfR8DhbfegSdgD40tWkr
/vJD1vuBkcEejeX9w99CKY1/UXawHilVyPrRID3/2m+LtV5eLrvNfXTq2jfDJJ/NAMdOg955t1u8
SV/13a9x2l3t4ZZMXgEVI5DDQD8fGIjAxP0v0iF0v4o+oZ9ms6dar9NU8f2neb8MrUHXbLcCoS9/
wBGOpym0TQJm1mCMHbPeuErc/+419mCGJ7LuOqRNYj00Dm4/1cZJoFvDytIyOKUEZfeO1qVnktKi
4wBrHymVpNndHpmFne3Zpea9PlaHpgrUd7SHHgywSQ3KFevzy9vRuS86XXQ0dLkid666hTsVSmFE
sAB8fCof3vqOAZ0TLWyanzyoSWwcJA1734SXq8fb1Ugz1yBNZ7MA+KaItaOBS9WOMl+2LpGv3a6z
I9csmYvgNDvbPQQwj6x4Z4+Wq6RqtU5dq4QSxVVgjiX7rUXOgNvW0rA9cVbsrFNW7iCUnudHw7mC
Pn/3kLYbkiuaTYqH3QCjc3u4w8lwHBLpYIRS8Zg64xNja+9xeMt3ak8nEi287+GknSLNWy4K4pqy
w9chWFLMnauEJI5aCijdJ+q7a8PJUaEBwYp+uaFx+PulNcNSHs6wnXeaMI3ewStKa7m2y2Gkl9Z6
tseSWEFD3thrh/SPS7veOgPUZEyQE0jwwVuWafc0XdrXt1Nr7Rabi01w3sa6jwdKPAS4q02YrMuM
JH8Vbs/vckfDLu/N/ELO4459/a7yYDDXVWwZuCr9u7Ud7cncRiFu63J2D2d/B4VhaM6Bm+OiJr7B
JM5tYF4gt3QsLdbMHhG0jXP8JP2WgGBbazfFWUCmksJvzuJKwFNMtJVGTi7ShUlc1581okcE4i/9
lXCcPulasB0oj/xLIWrIYNYvTkozP9XWBkesFl3n67SOlDd9orgbGzTJW6bdAC/mq56cV4avjjUo
ifvpzt9P8Zh6xms1ukzX5oiM3hbcHLQdCoJ10+qzzQawcYbZdfF2sex557OFw4gAXDAPQh226RCY
EJq8o8R/blX3dxS4GBD/1axfkQbdsi32+lVpUMtLMNx+yboU7yryfwM62p0itx5gfAlDX7CaA0RL
YXOigttH9AzlS/daYvdWAGwhvnh7+37wJJfUnVLaD8fqkj/Fibr0hN8qPHlxg4jcH7DJLt1d34Kf
JuxRDe5xN92y/ar4MmRfuE+Oi/pL3BMHxDZrxWXuCOn4wh67R6nvvqzfhNd7zlBTXtFsEMctqkqF
Z0JYLdcMl6pTvv9H9UdlKbzb21/F7b+oy+qwT1BLf8gM6T+6+R/q8va6Lo1SWyqz28IA6EKwnUkl
b12CfWNVMZkJ37MzJO1zYe8HqJlsXsTvWIfcWR/fbkifcD9fv/5lbAf/ugVQsBTjQyXc5re9q50u
u+N1vc3nZdzNxLOBxnTA9O3AtG9BIpJsZjgXFruK0gNfXcGJJKgDRmNp/xiWZ56tzJ0d5vfoDnuc
6mqAa3j+wdpI+2NvyNCAc/I4FrbB0YPB7eb2j2J1068fj5MiOS23D97EHHl5yn+l+bo3X8n0by45
CmCsqPOpwNBe26swN7FoIOuYWzsMKxNE48O/mhaGcxjO50bovH3MPwAgAUNCa+0eX4G1zDEpPx18
QBNxQRdAu4yvBfJ+YYj7ZmH9xS6i3uO/6V6aQdIm4tTIcyEG+T8Gurc7rI1ie7nOJMJkt0TVEkfE
CXj/gFd3ORc1u4ePo+c1X/JKEG0dhVRFMRUXhuoN3Cbbu2dP/EZnllQpzluHHQLrV1y/8krCOciM
js61R/cSQ2uPc7DrA46G90/hf7dzvjPuck6byudd+zx+0vkL9/5QrxpfDllEA6ePCSwGcOHICmnx
3pEi8XGIK17Ue0LrhGxn77AAhJMFw845fTyXXAcm/S44wPs0vDMO0AMmtRy9h39RQieOQcc2YOWd
4cavvzvuAK6++BiFIy88sb4jVz1gUQjsLqqSKEd/nu//ZmgTIf3/huZ3RLdW1EqvbYocCC4H0AZ9
BnGmhoSZuKe37M6sdUJn9PN1ckbwPq2b/zMZec7F+Zll2cz1nLd0vjffulY4HduLJAJr/NxkG3tv
rfBlAYkwN33m25+f+nfc60MAdyiUiJZGJVmi7v57QnXa4e247+zyOXX1UnHl3187o4vZLq72wV0u
rdLq/KUsz++EwI9bUrrGGEjGPNJ//JrDm7NGKp3BMJ/XIQ67DiQpCaNqACNIR2Bls0BxJiPVHr2q
JimRzJHpvMU9N/zYh+THYZ3WnygO1stfOuJRsfb3DvuPx/o9fqAoxaW3ra8zMWJACAjY6oRaifzs
EXCGRdeYRrYh2RF+uifhr2LHMqZdA97Z002qPgCIerVOBYQQZy/b1iN0SIxDFVNZrloER9Q5Asdj
HRSC5DOWBJl1bdnS9m6FMaPySlbWeTy0LpnAHFtMjkF4B11V4yPxJ0PWE/x7rPq7I/yBZyxIizUo
JsszaEcF7jbmxKK4pGuXHU32NUEUhFJAQCoYFWbM8mFndqZd7oDNuZBva+9iU57j6uMQVB9itYjt
MuAM2SavRBCJeSMGzlbgLbvvnDxxUWGIwKeSNQ37UtiSrGpWXLTDAy0r/Pm+gGAFfsjW+/MQ6r8C
jZ8Ti/JL1GToUZXssSH9Qzguu5tje+sgHMVcH2Av7hxD2NN7m1ziFmhEvA9IdMEOqYbGQtzldDtC
bYnnRSe8RATW04Jcv3c/xa3+NEB7LzsE4IEm14gihApdT/mOMS4XRAsE0ujGIAjLQ0TSnXCg3H/y
TyoIRQK7nBBy8KMeZIWKsKFOlL+3n8I7+P/pgh5QLGnjOzrl0f97OV+OHa2rnO75XH0XH7MgXwcz
y3G8wxhMDoDLZW0toELtrATnqtlLatOHowri6kR5HKG9pu0L6arv1j2YbcKfGzlIrXpgUVV6Y58V
c9QJRjC7G2tTW68dg7Czyah2ybvbmm+Sg9P0nEOQ9p35xi5u5vSY5ea0/cT5a5Y/smxvcqeqN+1/
c/PlX/TJ/qOo7f8s4j5pKoxBr9cndfN/t7+6dteKuinzeZLklr34XkXRezIwF1f4EafYyDrWe+52
o8afzI6EpZiaFUCpIjzBu0DXBLhAHoFem7U1Xo1LK7q7OwgRNe+5P1trbQaZYc4aM5gF5uRuAcdv
iKKaeGns3VFNJsHOvFoLw2Rn/dysiHmBNRO9lGD730uMNBxo0c58v5tBhfv7jTkXV5/e4Ss+wpqJ
WzNMvYooEetmeqrpkasH4DXNzQ+0lrQy459Abi94XBD8gP2bF3OiQufhTJyPxLSYp8oJdsTGLAfW
jwQi8RHcnhvK0E9w+mSWE5yl2zl+eeJINsSXaKz/BsrFx8AhTqDhjnHr4lMdi6RwdDrp5pdQg6gu
ZI5iawWM6RbjjU3ORZP/i/CCAOpbXatI9azCZUZKD4Z6jKdiejX9aJHNlnbwziz7XslKsCprZT82
RtcwIZFbF3uBh/TR63SNbb+17htGt+k0DqpgWpj+2C8tvq7FL5X9UjNT9140sMeyNXVHRx/jOLha
J7ufneyB+RL5q/GLXCli+L5rOCVC58Eew0717Q376Fi0tKVVWLn3Ld6WC89j+9OTqHpwxJYod1dc
jWdfT78v3hSvn0FwjQ3EcsCpyZz485L9VzW5+48p+8uyK/q7qlS06oqh8wBkoILkj72iAlhl+X6s
/dYRDEzQrwpTBn3XlQi8IwcRZ6DUQIhef3V3qgn+XXg0MyJKhYNFZgHwYc3rov1ASgCAFbD0z8+v
DdV/U0r/2YJfOsSmULcdkrFdZ3D2QPNEI5UgayExAiXzIxSdfAOhRUi41/C0yIMa4oog+fz1tZyL
wipHTuMFWRUKupBoIAiF6ys0IDhXsGrgS35RPEgCeMm0C/66h5/0RF7lt/gBhF8lh/7YaO8wCwMJ
Nhd+Pq/gGjzOkT/wDJxsmLNox224SelrMjGzQT+vCH+sZBQEvNYyeSWgLqn54R/t4+OKa4LnGtkQ
2Bv/zwPeJso4tOXKJT+HEvO1/yVB4PIN+fYQ5wSKA5B4h/utU3FWiA6wR0N/Pofo6aJayMjLXUWP
gCkpN4PDLJTJp3sDVaQX5jmqCHw2uZyQiIUg3IOFJDcRmrI0SRwcEFlm8tmDZMzNpBlyg33c/9rz
DdiY8gRsjY9ngepGJDx/SgR8FRw+ymBRQ8zYpCTdFTxfTG0J+W81W/+PfSGXvvOcfArRdsOLEzcQ
QUUSRF7L429Sudk+UDJ5X0Li5SZypsq7T2cBFvzjW3KDKmar7qyEPSumvZwqJwnaS3vFk/V8Yvjw
NP3/3gMo4MyC6Tji89ZZPg8gme8fPuQLkE3kUpDEtC8hc6vkBHheBl4tZ11Xgy95MBIG8M3H0NEm
el7aIx0qH9YruHaPLoZvksm77eqEaiGtO8WAiPJLunRLk4UnK1fuL7i3/AnCyHSSETsxiGRsPcVQ
k+HVCQAqn0AwX4mmIhfkQeVXFWhfpI+kv8RfJWkFpFePd2IE5GOuvCHGQp4JHfMx/PXq+bTcWqiB
0vlCEpcGyBSU6xM/wXfpZJlnsHT6Xzy6TBhh+TXCaZNZ1GHCy++hN3hM5uf0lEVF5j5m3jLhUfBg
r9BpZVaxJB6D9/S/yffkgnInVOHxc0qTyAjybw0DT8tEKeb2nCcMOvlcrgy9Xi4nX5KLPuePvH7+
DTYk85qE+sr0qWNzunxPVjVF+gh0gKwo60XL1h/LRKa8PKz03lMjB80SFw4Xke6Qx9QfDycrVt7l
bPJ48zQqc0G8iM8nJN5EbiF6PpeX1l/sIbbBc9k+iNRCeBTrm3QBj4cRITWAByiCAaqU+Io63g2P
ici55zMLj/BpcNCYh6BS4RYOMpFVOT39aIDkLXg6mtrQkL4rRZjhjkK+ir0iMlL1Diu5uwyPXOi4
KmOYjqQ5eJctRe75lI36Q8ohSgsAcHw3sA8fl6kWig964Z7BPnEDXtzNSoQw1NSv7eoCyrDH5SN/
q+8wCZH1smcJi11EO0TrudhONQ1E7i/Wr7ITyN/ihcpBKYTpibMBRq44Ju5T8Y3JccABLjEp8nkX
x4acA6j5mnv3NyEACj1WXH1CZcyT5+8jWBocPiwJcXnAW4W/i2cEfyaUQHlL/JrPH/GMnIEcxF8C
nW9gcbb44WGIriFMHlDEz+JMZHeEGMm/ecKTEOwgfMvcExY6TETj+whBVoADmk3ThSUrLNXnIY94
wL/ZvMnfQmpt2WrFyxJBY31T+OgcylfP4fq1hQIkThlKPsAA42qXmv4WV9kQmtXj6rKBPgb2nSgK
AsEiXGOOmsiuOpTJQk/3M0p4eseVwRqQbfMayiiJJ+05Hxq8jjKBLq6Ed+HdlT2TaYInXTDV5yAc
ov7sHMqzKr7soIovUQsyH55+Th4pAbWTUd4vbrVZ4deTYYVb+ng+ofA+PX8CPUkT5KYyGeQcmVUy
68T/23x1u1zn6USVWfrIy4E3/jl/5TmfawenFDv9YdXNtivZuUVpQLYRTiHf3a14HJniEGcevGJ5
sw+ZWC4g/izmuKfBfJtLg+U+Mo8ps8Mslf56ni60YenTZzNaLmUwK4d0i6yxiytNavmmjFKJutLh
ovpcFJX9ww0smJt0g8DW0hE4NN3bWweKAT0t7Fu4PNLW7rQDzVzwuSErZTmX0SG/oPAZZMHKo0kP
Pv3uckO6WDpLnlIGSw5RmaTBh1UfkfB8j2uTJOKh8xz8h2ol7tY8kDNk9YvA6oT1SmQZ+XK8ckYh
OtAGNiL3IjtrEQzAZOVUASZEEuljBH8AoZtN/cJecYnZfXQo8GxPEKMnEv4kG/0lli2cbRStQuiy
IqA3SHDZNipMLCDGrEZ4yj1EGsv03L6IDFunylQ0NqKBSAJYsmmJxJd9ZJ1qmZyNGBeW+QngjOtc
wyM7ochzLVOmyF5pk5y2F0uOvXebiooiW/2AeDIcBB/yjmgUwuqQ7R2XXZwsacQuxcfoN1NixEKS
6FC044Gx7F3ccKJQi0+BSLLw+HNIjl7901T2FeCZtDZh9/PwQ4ZeXPQP5zHGozgQLsRoCAqSvz7z
qYgz+eQLaePk55+wQUiQojkFn+avFe7ovkQ92B2bqiUIonMkUk+EhAiUpytXRAgykhmiPEZdZKXQ
GoQyiKD6DxEcb+//IezMmhNHlij8i4hAK9KrFoTYMWCwXwibtgGxb2L59fc70kzcme6J7vDY48YC
SaWqrMyTJ09KQGT3VUmBXGBjiB6uEtXHJ6kHkYcBOys0LwErkiqJQIka5z6296CoxAIwNKVmYjUd
aJXUYbzWmgaQRRXBF31VkmVDqCnyKnBHVn2kpmBJHtNjuzKQpsmZ6I0YUTSTdVu6LXbv2XR7gEOv
cJ0Gx/ZipNrwder1BEaJmDIbiphyq3s9VWHf6v4g617nZzLrJ6BhxNY6lH+8O+QXlV2vdERq2abr
0aOAejk5FwzxARCKmpSm6DaH2BwJjLKjGTIuyvUvEr1iUPNSHc4YeIFZJRCm1PsaGpc53xb/dwiI
KDMh/T7bhMuu/nlMfahoYqPA74TPfoJjfhpsKOCh2IaR8juH2CY3mbijyquKcihCjwWsPaFyzMit
IcRAUkV/0bfOPkPNQGc2h9LKsUHfRBEQAvcEoHtynwXcJpit+Lo0Zw3UPgYC5Cj9Sc3RM9kR2p3I
VAm5W6TlOfR7Ld5PzdQeHRpm+njbNfTZ4idsvgsaAv/iH8epOZo19DEaJkmMqBioPJ2Qv+2UTmhI
p5TEB+dd1AVdGK1OxS2iJkfEB9EhFpAQ9BvDCEVBr+sI3eKsLnxRZUaSKtED1V9mjf1Ul1R+tjDG
8t2Vsa5ByKKOLvFGPSINpsVDXDBdVnyKzngf+GOHMwBDQODQ4B5iDRHXx5VqCKsoAoi28SzeWQ6w
zq+zHeIlDFwuRR+nE+lWpC4hipYd+R8lM0N/E2VG/6/ynHTRupjyWd2bBpejm9DQ3F8001Bgnbhp
9U3z7nIIzdF94LybacWPmbcF1Cr636Z1gAqoOTmr3wfnN0Qv21VqsvJm5TWbzFehUo9CUR1oXnqD
dDyYNC29SdwyciZ0Hkc2RoorTlcwzYaKqIT0+8tF1qclzQ/9C91B0V3gpaF50PC7CMhBJhONTL8h
oJNIQ0G/Xxr08nAhNtLc7eXUIrteQ1dBR+gTLg0D0usiyKHPyNY9QX2sxnlg1a06oQiRWOlvyihr
DxKZxyUfLD/GoTJPnhg+klgnsBnxvMQqWU3g+rxpw8IdJZ6Exx9dhm5I8S9hCjV501PdA6mUY6nN
S34G3neJixuQ0Agz66tXOcXy1uVku4NZsiI3ZQDVSiLIZnGxNqMD9y4C/b11e9PSkwqWjQDXk3Fd
ICil8dpSASeOnxZp5fXA+8pjNM/En5rxipnCK4ARMF3JxLckdlQafbGL1oh/QB/KYWiJ4rdKMoA0
1if5ywYrNuURFpuCHqb9A/WquCQR2mlOhTnLVl/0duXJ2+ntDdxNaB8Ha+/YUoeeartYsa3os4qL
5ZMfb1AKD5zmL24hN8Sj5inytvJCJPGlh31BUoRHh/CRfm7qzifpcJDr8mfGHsdDnaAbRwZ98b5I
Dg1ltrUlmHORymicNdaKUF5ct6f/r0m87aNtJMbfGu79qk61a6hk3K04RtOnlMmCBIlWmQr4bJIT
51RJCZX5aTORca3y3tOXdi/tUNXIZDMReU1r7Mlak5Eo2VVa2CUjbsVIXOu7b+xlTFT/vWBa1lgw
rFAEto7Tv1e31mzBs3LTJbdJAE/4vP2gBjA6wCETScyM8z45zcYqFuQv7Kx8tEukZ7NiPxfHUw9d
SQDJk2kVrMi97AdSwCqdBDkKysdoKHf147sAYDHTrOjSp/YdnpoVueG68Xi16tuupXo4eV/M6TIM
LkJuHCZBNVlK2yugBQWzimIliejGVKxasV0n/ew0ya2Qy2Q7VwDT6BxjF0zmlKqwVmndA29ScFwG
xmWYLMxDRXlyiQALGzRWw7uRs2PGVcbwaQZlUmNFjS6avpBNZXllBmWLi91iJM9GQmF++DX7Uc41
J3ahvmo/OjWulUDKaUiMocuiKXhqIPc70rxm2ZRTvVQZ0xK9oIDnIlakdYJZYs5qbp1YvsXv6EPr
EsSY0/6qdPGtj3IZi/NcN0flzmZg9I1uNtFyxpWiOQTOgDb1yuDadqhAQdCkWj/D0ZC7w3ae5Jug
nF6lG6CtoPYuI+13eOcIMljTb5q8Rfnh56vNVJWvpFzzvWBYKuesL+W9LJYIzkjh7nBWnov8JSN2
eZfeJ6RVHp78IyupvGvD0VIyksdc4wpTd64JC6cm9d/1CgJH/EsTXvuVNif91Cah5JxsljvSUGuo
JIgnHUixWtbMMZvMuxXlzGv586CWgqHkfy+68uEXAEQlXCUX2Gxac7zqAudgDgoIAqCTkITK3OTe
C1wB71rheYt3U0YNZQQhx1yQDHjjDYir9PU134TYyDzL99eHCuHRVJeOplA6gWyKEh4EINZcU1tE
BRdQnSrIgsOoMJsC7wL0JpRqU6sAxUBLUstOy5O6LH7q1kvnW/8Xa/PSyFmiM6yOtgDNIm2J6Gkx
l9nPNB/1giZXaSIPE+QjMI+QTdgF9Dc2Oh0k90cusYm9Ion6engxCrukNKuPU4gKIrZrNpUVEyFB
iVaRDcx6jtNMbTQTSAtU08Yn5z+Xg7rCWypdCZGLdApNbrl1mtLa6avDAwZOa0XX5LH7ipK6aNLa
vJXBsljzhIX2O/XHhxtSlM8efC+kQCQzuiikI+Cvf8sUrLBsJ+puET7t2t8KcbS6LaIhp05DmL4V
QcUurCFsWpQqq7HPMCt3gI2j0qHQDmMo7+ynGl5tIPknumb1fYfu3ww+D4OASNaSLUV6pewv8bop
eVJRQla0Miek2rOh6JFxBAq1TT7uUyUUM4Zbj0Q3yYdTvYYnojld7ISFZziDBtlYhUz6sex6WT6h
TR3n0udlbVNaD/rp4PaXbrR8QhFx9XWIfYIH/cthZbEGCTnkhbKjIyI/leNK3/Tv3bdtBFp7p29R
fHXMDV8TghcbXq3LZGJqaTqJhotKPYUA7GayKibUlQNpbaW3SWFTNUvraHK52/qRui/tjlc4wNRF
iVa0bGj63NqHbrn9EXux6m/TZ/PwrS2udCmLlKk+NGYCMRoLVvkslSYYv5Nzr8nyw4i/FPIODnoB
hzj7ULil0OdW2B0TeQG7fumqFF+8gB1CVGLSyyqJJSOLlb3KvZWtUR2LPlX5oCLGY0sXnqaqYn1d
i63doGr/2cSrjQtH4F2hlr4LlxiSsj7DwU6Sb6IUQdUF+rxaYsNlRqhQSSepPK5TVNlQ63qXLy47
KBuoMVckUUYTcsvvkiHEsXf4YRpIl0qyUA/miq+uA/EoeNMCL0HUBtXSKLf+ZIekFVykW77iZ1Tr
Mtl76i4fcxTNyjvWWOtbFlgzQtZZ13Cr23ONo6yxvmCZKPCYNXbfusB1WwtY+ouKVHWYzL8iU9ra
cxa9dflh8O8bw6sjtvwsgmLunz9mHzoI9fzH1CRDWZxDN6OR0CjKOnBD83IOVt6PbQo6ECvVu/fp
Mb2EWYwSFQXsghuttzOh/Y2A/9azoBqUT5bA9YFJ0enkv2mL0kkN1CAKQgblStKV1SPREdu/vCyZ
ojIKUkRjJLvv67wcaVrIcu88sAPXoZmjkLuCwKx2LIJ4uoMQuS+LCbguxkcLrhxzlGmZCn9fiSJ3
TRILcWsGRu+HJww8oFmiCyp/Qw9UIylp0Mu3bLB+33MVesoaVXMuqvyDD3gUk12yp3ZdWmsiiV3C
A4yKGz6pKllEvROye1QQArp5KeBoAXibqQlk6qMxDR8PYo8P1ibQxX4/8ROUUKHHg3jmxFuEYwtj
pP8aoJvAWBBeAbbauQQN6lsiCevPDKW4DY+jigmR0dFU1ojKOCkI1b3Blv7WPMG35aeGUjUD8mqW
n+LgaNGvkuVkObEJ0hXC2JGcBhkIOQWlUwbxmvdrnLKPcmTKzUU4g0nMIa9KBlWmiy8MCG2BXhQE
FpVEbHxlFKK/KniRawtZQGEMRD6BWooUUANpFdUn/LFw+x1tacm9sChy4TXFuEnsguSC5aoBSxTh
R+ErcvFEUQxDAXGMhHzdX/S78IcrQTB8cCyXQmqtBAaLxaZBoYJlvgIMLJaHxlEOqNaWWLeABXOm
nipgWBtUvGg1acD1ezkz/Y6BJ4VthTNfXpt2VOmnaLWpZEMhSR7n3zIglTH8pbFiMDedvclT0PCU
vtdNJy8Eaku/r4Sh3PkVxmG56oCN2rRqhzclfw0nVPGRNhqdGDVkBq4I5Bl5dGjtaILpZPZq4lPw
QWyLVb7VKx0Lt4HxpcgDZBCFZkWDu0ZlLCuVQ8Te8ND08LwfggwEtGnqlNNF3ktO9F9yK8uIsjw1
upzx9W3B56pOSItSOJ8DxCb2llOMm8wBo8C6/nvxidslAyH/Vt8OYBu74gO1Xjmzpf1we5jU6R3V
aVXSzNry3gEtEJZKUJ/t6ZlqP0bMscoHCV1zmK+o1RTDu25L4ubO6pgRblyQntZ8rb7RPlIAie7r
9ib3YIP08BmVYYhW6DsyAIo4dg0NVOkkayXIUmjbvvPY9b2gMgdTCjVO9TFLSVI02KOB8DL2CHoY
sZpmPG55i4rh5eQgBbtVsRWroQU00Fp3/FgQiSaDIFzWYms5ASaYF2vRkVgpt6y4cP8lLKFcIzKi
5XaVczla/ppx+qloQLgwq4RZr5mOIePSd+zrMmraMvz33TfzM7q8UgeBnukp3F4ihHMNZEo9lI7X
Y5rt7UPn83pDU62CZBZVMbvUGXrhJsmCZ4zw8xkhha8LgfTwUQ2elYTqBEg5y2TxsXw7jOB4HV9v
FLEg7Fl45QhvUedaRKuKWNfxZSiXe1OXa40haFQQLsddg/6FhG+y/arNADzQXq5mEXUrmUpK0icQ
0L5+HGR98wVjaMTGJUJFYAbJyG2sa4MZzZsvUZHpwNQqVyczqjSQEg3iIUtIZd9ScqxMgxRiNwQG
4g1S/0f4tgjZ4eVZ0RajcFKw2bAUSAVUE2ukRJskxUQXUT5ACQQRPpRQRROmLMlVSK0QW1khnWCZ
AE8dkS6jcod3/kUbaRspvV1jNgKSanyEMrlkMVBT7uoTlVNRokQhj4KsZX//oQipVqROFAApTiKv
BJmTFFOVFJVeIJsLUKX0cpm08jokYRXhS0RefBKxRS/RFrTLGyirL9pGmWxWstd+JzF7mpZ5bH0G
6S82JzoXFplmwWFKKWfUdS0+ldNTNheIjLhLGFtJD/g7syPQjPhPmojSu1duSWoxukhNCnVumCVO
XdwiSYCr+YFiCIMskRJBujaFcwryNDTLkWRqyDQPFl0lsDy0ujaMvzg2ykVrHyUdN6zwfJX/0jNB
EsceUIU2sHo8RdEO1t1DihJcasfINtWPHQqDpPZ+L4wbaFIHpVtsYMvuK3KT3nGtqxVodddoy98R
rxJHXRwoljTBoFtQN3N6VyITrl1OBrLcptZp/o25xY024owiJEI4mr7DawUiKKJ+JjCmo5Ls+1h5
HP0L9MxtRBlNJBcD7aBY/96iOCo2uQyikhbanFjtMlKYFq2dwqIogFIYKpBxBi0L6XkYWO8yhnj8
7D6lnldpt3VHgvIKmJdIUd4q9p/twptrr1DwoeuUIwdegS2Xi+ZSDFgFsxCApq8ar67bCp0UCLM/
dLw+XSy3QLkKggF9tZcAw4DVOIxiOSwyqdr58Ecx6hbn3eJ86QwXyBm9G3gg29FcN1jG13o6irrp
63CkoEbBnzAwRYbXMS0p6seXfCSICctCeaagJqtexqICBgwgX0QsDynoFdPOBHvQonLmZZGnDlbA
axP2agrqdx0pHEELROwL9Q2hIWSijzp/mN9CwGpU/wBn3E9RlbFN+BDwtJQWXVCRirdoMQiaOLVF
Z1KmcEXEjJAdMxx1Ov6qOa7ZDWmEeblLyUtqzYgXWNby6l8lb0LTWaZG+W0bwogYFeJniNohjbmS
eaaVq9e995KL5pP/fPAJOallEsKGLAGZ6QuHySboA6VC8KTbl7goJYtHp9abZFRkOXWkbF1h3pLz
t17RSXLAdXLY07+sIcfqEstTi3Oi5iagOpgiDaR4UhpI8V14BNyY8B1lVUs6kCDFE/lUtfS4UiFy
5Dsf8kxBFHIshfaOA88edJQ1KM66IEi9W1JpOqKk8Wj0Z8kdrTA1QBFMJAP2aN7nwvE1TLpKsgoy
oVxGWfHLsRpqrsYb6E7/IrwVl/mhG9OYkisvNFRECrHSzZRUxL2QLCskKSl73bfEDIHhIawpQ6pX
4ZMvrSuEe31yprzSun6q/p1aWiIGWCDx5c0YKq0hVSPNNWFimPrv2hS1Rm6m+rqmT0RSjVEYXb7J
ygp8uVG6CUgTI2ubrl6kNsoUI3euYcR4Mu00JOX/mZOytY94qvmv4zS39Vi0tehB6ZGeQdk0jTVJ
TRbVtpH3DvVLrzLZ1atUsLlNmr9R1sbyMepoLgla1iQWkpcD7wD8cEV6hBbHX4CHBAnpYeiaOM9W
NPi0Mtfi0iUKndbleN/6TZekD1MGnaqhb/X00SsFdY3GPuJkaXhKSpQy8doBNZO0q0k/S/CzaPW3
xIpknxdovx5xu0rUR36TPCR5TQo+5TnKt/0reCIYLR09IQfy9eV+yWrK0yq/BQrITilsLPLYxe8K
0U0BDvqD3K0yzJZBLUMS2NKKCJBGNAJAIdxG/lUby+bKTyNDSmJX7ruyQuZIeSGFasI+LBIl26lw
WVorx3RHu6i1C/gsfnsZA2mPysm3aScAVCwQRrmvJg2U/8rkuHi8xHq0sS7+qp/KvBUhG/C4OAMo
P44WOKBCC8lPQci+DwReSf5B8JlSSTbeZI2R0f0CZnEbxcai8irtcdQVINImlQQ0kpoLRFWamv47
NOQk9FbJkMNThThie6yexYSGhVWIKLIvsF5wMxTmLlkUwhz2BNlHgtwSdXDiHIRy+1VsAqQEdO14
7w3SmzwdjZfuWPe1JW4poy89iBt3sKT7iDMR4iioggcE78BonkkUmeyp+Sul7c0jKEGJwbugM3on
wd9UMV4JxygGeuCOn75LUAaVqW8lobRP6meNMdEx5fUIi9dk0F66pIExyK0ZZfDPTcZG6B3WQDaB
QYGbDw9MGAIUiytiGNmX4IQz0ixyPXlRx90+q5Od1DCLbV+Pn/zUj/IBWhzCEypD8GxiRyZPSciX
tBtIXTVLFFpws8r6FZPac43EbK5qNoHHqloT4JxTO1EGjJWB+Bk1ULbDB1Ruxf+6vfK2FLyB82QN
vfhgvBTlCo4SBKYozpz6icJlXizDRuL9+Mxy1FZNC1WGCoiKSzjC5DhQZqdIT58PdkHEpSiWRuQ4
FHqsykUWC5eYT8tAQU4JbWu6lhkhPXx3tNxDxECrdEPNgSItFRSSqmUvR+sY84ldGtE1GHi7xI5l
GLQQcmB7pk4R1srPQJ0N906gt9ek7ga9NLxD3Dw1tJLDd28tqV/tqbuVKhLZpwY1VCJks8QZFcGo
FBuBNciXGDRHhAXpE6V/FrS+VYQCdizGYcGog4iuGMUdH+A3lnxG6HBooV+K/fUCk060NlVUltws
fN1i/yVpXVDQn3NpUxaal7LjImoj+AlvVBu3vh/hNV5/iB8rey+XRK6HM9cFy0nRxduY9bKZGhQt
jLJMtNt8xHKj0MXDtaIjZaKCV4XJQuANOcLUZDBgFMmS11SEekdnG0CnGEZQew5ZoSSt9l4cKtVX
vVfYvfUpehNNj3DjdJg+rfhuKdF0Ra5ExQbXIuGpIlG69KAWVBysTxd8VDq8skvycMs1h9c6kuLr
TVgnE+pvB7L0PYGjRvrWIlL0Txe8M61q9KVkiT5GJr4MrEtDIBOg5N2Kj8TsiaJRYtp/gwACL7Uk
MISF9RA4KXAUlFFACAYHePpRvwACyXQqbJdp5yIwwszUL9YEN0NF8Ramlx27ocdWSmE5sd2FaPHI
gyw9Sa/YSLX9y7uVB6k9U7NC8q169PJg5BJeEN7UzJO5RWOUx63kLc3BmP5inxF991RWpn+XVR0W
dX/U/o13xGJaNB7t6PTgHSKyC9Ph/KHNXNs6n8MX3bqL8LaIsphikCqYIGe6OJOl0fNVMvr8Ih+B
Q5hfCvP0wStKFkqvVZN4gzaSNvnSU9AcJF7829e0k2dB+5bfWLrhcpC031OcX1Dl3ZCdfqBKFIVe
2qVqPEo9LMVJyojpkSo+YWcdwoajoVrxkiA70S709RRYWDx7HawvgLJNBNK34gmW2LJMJYmG6bHY
KIxX5eNk2f3ErqtUWGZ0PzpSov1X3S/oJX/0E+NbEJyiKOFcMnZ0FQcd04wpP1zYlz13lqGQ6Duz
RNuJ3iRNDOAs4fLkRfgcMh6DJap58bmtTOCG8+7Tc3v5ok2tlszm7MPAe37iYYJBaErkx0lmPV2+
/rhPF/0z3b2kcrQnb3Pms5FTZJKuRsxXXZY/0Amv9CpR+KckNR3Zvld9q7nsapEp+V2C67LYALIM
tl7XghOEuRjNhrLwT4LJCuluHSUET71fFILKuis+3UF7EYWq5JYpjMQdetW/HAhv6qsCJy9B1Kwr
OWY2LiOwWbs06nkDxJ44cZX1Ld9FeWplV5XFKr0AJf6Vyt1+gbPpRUHCYpTovCLaiBO3K/YWgbWz
tnaY0iRA4ClcCqszo+ec8hWs+WfyMAI1s1rTwc0a5MCi+hImSUdiF8ofDYiZTXAR/UTsQ01BwLZ2
Lc5bPm2ZhC1Qb/dDW7UPjKD/03eH3UahzD4ppfYvPTuWjLE/heVKdczqRXUwPk1vgFvWr15H1t5M
1q/6qcgH1X2E2RW8StuJPX6UQ1CEutcyGUa5obTC4SHQb9n53rwoi6y0nRmJdlDmkw/bCMOkfnGk
ni6v5RTEeo2EE1PIpQQXh5/bmy7b+UB5I7EH5BtfGRzF7vionE0mTbnMQ+ySH+HkcmllgDX29DUn
6ZxNRCewU6MEWIULFNiA1i0tFrSdy7Whe86nDkOkVJJUuKktvJwVvd+AABhKfFdkSUEDhANfgbRZ
rbgxt7bfXDYu3d1fxfYqDFZCEuzlI3uBQso8zl6uVHonPo+pAufSCfNE2hl6i8pqc9R5PdKqErI3
I5fmA7tYXugGOFBFtBIfq5INw5dFKxgl4i3VtSbyuWXHHomImcrBCtUxeKc+BTXiOHvHwaPglRrz
lrRxhUteUfmXVVCrNe1SGirQUnWqUwYTYab2lo3s/uonmxcZlXu87msZX9slVaR7ehV6fm+eXgtT
senKVFjkrcSFlXkR6VanKHczPTS0YVmrWo+CkAzWlwxjAceM5U8d2VC037Mjf1IYTu8PQbRKSesT
taq12Wnel+tbiLjyokrqanyVH6VfFZkyDdt1WIBZeL679ws5q2qLpjIqRD4l9ucpodMFms8Mq8q0
qeVMEGxlNIWgS8LE/Fzy10Oh94ZO/qOhQ1XTXb6pyr+z+FKoLqt/TcxzaO17OoQvRNr1R8k6qPR7
Xb98CU6rtiQAQbPvHZ+FMnlHhy7jJdf0/zeWIYwiF9WUkyVH1B8thJ5Iz2qoJB1/fcx6GKrnhCaF
RM75iBZdl0xaQDkonaAGcxzTqYXeLLd9Qz20aRtHZ7pj8H1x+3trfMt6Fbu7fEeY9hZzbadrVL0E
ReeH781XJWutejQfPhrr4LFvIPvj051oT8vlaHGMb61KSm/yymG8wv+Klu/czAImRJS5/UelxYsP
OiRxQN6hiUR1M9gf4z1dtXbhCVWSW8OBoIXgUzZv8Oec4MsLljEtOBJn+0kXqsB8IjXc2m87aAsd
xg/U0hv8xlGbezh8BKvZaE2J+teJGCY6wBI5xogSPVpbt7OuSQ+aFjS8fLqlJvq5B3oVoVPLPUVX
RLYHd2tywwC/mOvOEbp+dM9Qpn340fK8pa7763Vxb28nkNLRBlPFy75l0janKI8BeCcxzU/GjUUk
IL/SBlkX6XOB5jFtdkQLtSjMleNj9W/0UuOXSlsfcETofj0BoSlEyivtM844f+0YfcWcf1X6gN+o
xmfZUQXOueG35bJbqd/2C6myR6LUrS5qzSWieb6AdYqCfkdXeuTw1UQuv1IPeqMp1B8YiE/RNaro
hU9Aqim+U1pURgQkI1pe6IVXjtVRfOuMbvzkNvYt3aSY+dzhRKc4UfPVFdyEIenoEnUINP7ids4N
YxfeakFeCegXoox0+Xq1+GyGkV9IlzAakGT1Z+TaNYCiYTwz3vB840P7Vp8XGAW3qxImdPlf0Lki
j6J38bSEWvnRQJGqLJkehd7MHyttvVCFu1M8Jp1Hj0KjzJk5lHGSoroGt3hOLbc7IzSCNsmBtQMt
TmgM9cnHozjN8PLNE9e3AmKU2DmHcu3Ss6chsxoJUHbV5598IULeWPSWx0Bom9TI1Srr+rk5Ajxc
W7PuDMGq7EizJf2tPLz2VkkLzXKU4BvZF8cgUdDhxwOaGGuuknMapflLGA8SDmc5dLD/D66Alzmt
3uqnNG/KOmGNcxK4qxKMey3+z++bxMq4M10jt1S0rUGBggfGyBSHXrKonHIqKKOvDYVgChpFjCm6
M7QONMBi2LR3SGC/qFErZgoNAUY6tBhvph0TEE60epeokKv8TT8XzFYR3iixIh2lMrEtamlMKyW0
VDGmQHShufuHAm3DUgX570QRfhZcse/urrq/LsdkbEkFhfcpNfdgej5Y+fmlh+De6oVGN0iao8ey
3IaorUdbafXN0BSerqs9B3FY1at2EEJr1gJKN0HcN2ktOO9ap4jOjgaNHfYUG7oDeITT1mVKW4Pw
vW4EQBdOMrIogERvvPXMwpdVgCNx8iNjWd9M+qdavUa/5Fn6sgrRkYhXM2ytMuXzXbDYhm1vEbWl
Zez23rbqVAqr5hq5jzrErpTudcGsNW4evWCIcPlsG348P07BrYdet4dON83jtsNvLPIAq55LlwAD
D9u3cQpvP8bYTbQTQ5ZNZI1+XxJv1KRu+MuI2whw1GybRvbeTyNu3873m2+iJaMc54yMo8Q4hLQJ
PQBvIz7U/yn8RLFJEabQhfIV5TjLeLKiirSxJog3xmZRd6Z3a5oI9lb2jXJ1gjplYkToKJw0+dpK
8ciVKwFFgYzy4fjGqVvRA1h5bvdHhv6lol9RCko4EmdP3qBPMpx6AGQZnOalocMV09Hlsxrya0vJ
K1EXqsP7oIRKFQoI1sIjwadV7+i/JVxVUlP6EhJ/KTh0LGuECMDfWY4Fb8fIMEtUWCK0X0CP6vZQ
rOxi4ZfvluMhp+DWQKpLGeU/LhJDIgW/eWT+T+rcl819uzjcN/fx6+q11an3XhZxOqpPH4l7RlWC
NbIPrJ4zRKl+QUOWxeuNrjRmE8XrVTBaBC/JEXT1u7/M8LyvTN6s25aOx4JKszQdvVATsvxOUr2w
jomTR71r9z37QXOCES+mt37yVekmX22KrNrzNDVayTyAXxq3Uac7oH/UvKVZvLqEeGESIJSISmNY
DYbCdpHHmLHJgjb/SR3KdP7TdPx/Ivs/yXg6h2xX85cnSeooU6H8wq17pcWbGkCLjLyL+I3vLZ6r
XimTgqo/EAilqEtzS/ggMUjjAMVSwLkgbs1BWCR4wlYCxCkUF21ULX7F0iCS/KRqyyfsU4YAUODt
0KCZNU56BcrorF5908eWIKx6dcNiAL2hdZW4qgU+dW/A7hduKLoMSil5q1op4pliHUxKyFbrRdTS
2nuNWFtpX31pvpL2RQUTiIAkp+63THreuQMYIoRa8uEVXYuPIp++SKfin4s5oxTtvkgcS3bsiSgv
6yJQp1Hc18I3qtTzAx1ZSgSSWtjpgn2jxOBL50X7tmprtA3Nxt6dLV11u/JvWCnsT+cGXobKnbVg
hFYL1i9csvrlbf0A73Tj3fTvrQoPhS9nRGH1p3wlbUdbtjK+5PCMeCP/V/q+SlJAro72fDlsOp/e
oc9z/7A7mf8lHuIYnmehA+n49s9CsRfPmF0qtpePqHy17+9VBGG/78NdHQW/GQo2dlr9sSUwmdNo
tkiJI8C3iNCKl3j67822JXGkn03APy9Fl/oP/Sjf2632J/N0Gxepsv6OhN4BmYRZdJpIvu1IQ49p
BXW/T2h2Fm2rCPxAGYT7HNvUHrSOw8PYfyPv4qS/vzIUPv9wada/L8282Mb9vDouxjtMPzQL+qw4
AbnkffzsXZsWPZMOUCYgnYbHoAcVJ7Df2FXfctqQY+Fby+gIin5M+P/4mDgESPSrQbCI6qDIDp+s
iTv6sYtgMXbTEa3Z+Roe6IG7Q2QInlTYv0V9mpeGh0ab5hu03vhCsv9ACxBuVt1uv5cd8wWfNRx4
Wei/USoZnTHVy2ARhm+8k37F4XK4Tmj8TekZhW32mw/9632WZs9oH1q0jktWA7gFsDpCenl0no3T
5Nh5cuoKZmMW5ZSurcYs0niDE6AGAsvulvNcW41tgCoQ2o1s9PQF8WjTm3e9T1E4gBVC0kxYSzV6
pOEAuq/pFU3/VZvcX3ACv5pjAzjJ3KUVuerkfJqZEaaTp3sGq/hBP0uXLparIP3qJ0+6XiQv6S6q
xsjUpUG7TcO+oN2P3zDLw0drOPRQksRbRUmIlgvE1oMrsRx553AVed3FsDKqRfv43Fy8otwxyOcU
gi9TnhvukzQR9vj+uJkzwhQaO4ZWoAjl9xPJqP6XZ+KgFYo6luOiJ/vTHN+sr/dFnvlwNUh1T9eo
u1AxAkZcoA6RsIY15nNHYl9pEGgF77IQxFOkR+SooCUBjC3ijVKBx0RZAuUI/qGi1rqQPzgDkJel
VyivAjKpyFHQ4PZLNR6yt9d6BnoqfPPWlkCR13A+BAihKx4bHf0mEEiEMFojwfYWFAQMRP2ZN6F+
rDFEufMPFsDWJv+LBXCQ1bStKv95P42Ou6+w0ipYALdDa9vB8dWKaDHNMOxA+6B6kLbRDpNPlrS9
ewtC8ncAxdGmY4UzjP4TtiXbyAAp7y4Z6tBInz9+/wAtLfSfr/CfSq8/aS25x5tXO99ReiUD4IW7
/pUmBx/5NvSRVz1FcGFOvfwcngBlPeDENSpWbmOb7k4QxkGvcvagU4hcabfacu4NGhvW+ts/CFpZ
/2XRXRvNV8OpGTXm2r9t1fW0rRwX92qO2MFqMBvRi6aXv5nJgYTJYbRo+C0rQ33Y7RtdQKwcHvgd
/bAnS8mMTuGmWXurNq6Tc8t4+/3Q0aLqv8bOq1qmY1lSCPzJxVvv97ujc7fuI+kv5uF637odQ5Me
UkOrQgeM+oO+xZgIYLbv1cdhkRwJleZOD2W4hN6/WQgAnLir0FjGN7CcOmJBx+iebmj3XvXCLSgS
CeYa2xOmtBIeEBno3fbhoRI+jvX0Mz1/PaMTrd+6y2MzGwKuQk7YRB92b+EHO9BRagigJtyyuJaF
9qK5QlPafYTt+yT24e70dw3gyD6q2sYjrV7wgepGrX5xm3APAjM13g/0CLwG+2vnAoJKDybaPdF0
opqnZ0K7ZdB7HhPPbdeIv6jqW9KyHeImdnnj1U/s+2+LZl+M2E7t8ZIdmhU7QU73flFp5AHHbrLK
4xmVk1ilwfoti+lkfQ12avyt9PY9PLdvQ+JmO2pO3Zd4WqM99b4NVlZtTYf3e9g63QMk3Ln/L3zY
zOnuZ/Xb53h6Wv2oRNGw2XpMnHUXGGBRrwGhTTfj1TXYRnnHnLiMZPg0W1P018C33H3UPTcazSPW
lYtft5y3HCg4hJI/XmHQaSUfWm9vtaDpRIT814Y9a02bRn8dYHntjg24m27ooJYRtfJ3OpKFwB15
fZZ/L+rVSuueRXu7sdazhm1WUy+1H/SiG4yn188LXbl6Gb1gPv4wMX91sv2qpqWFOKNFM52fRQtn
tWr+OHjG2Gcze7c/6Fjm2+FnZbJ9T2MjNHbx5cV5nQXbfreJesQPoK/g95dg/Lot/OsS/J/WrFHJ
7bNjbJ8InBxSY2IYofM5N2grTsu76zr8/dn+w0L4hu/YpoehJUZ2f7rhXX5Z20vvboxPkGA71bD+
OcIX6exIM9n4LnmQIONF4M+Ge6DF1CVsEq2j+DcLLzA5oz91+jD+Q5KWC3Jth1CdPkae+5NVzc3K
Znd5rMzxbfCcOtPsbb8OqGvzQWLtoLrABehNVx8d4hsuVKrSdh/DZeM5fFG1PXfiJI4fkRU+3QD1
wjjNIqth0r10Mnp8rdF7/PpyUY18YYIH6bUzuhjBKIteiEp4d3/ejisnbjQM6Y+1jL+FnwWAFGEQ
z5bB5O3yegialxf+GDcaDfcTX+d71/n+4cU3nITL1EHbsBHtaN88WEQHO6BJGQv/ErjncG2GtEF2
YBccMC3ve3LT7svGDh4YJWnY795342Xn90/X+HUTpR0X/YYQqq9ZNfTq/23/l3vHPO7dhTHeIMwP
BoNsHEBhk4rcSgdOUeP3p2OR/GLWfdOuVn3Hc2zJjf/08OxV9X5an89PZpPTs0ARTuhKXmNjev2G
IgfOJQ5ebWosI/MbA574Q6ANBFFpMFi3w8p04YfPLW0as1mAiJ0zZxPdugFbg7ZVtIaoJD4H1dfP
R7x/Bu/OdLuiW+ECc/G6+6GA+N2MvSY54fZzFhjRsZn3r+/+55L2ehG0WKio+9fKEK3LuBI8ukZb
jQgBg+NOp1NPX2rhF9PCohtgnNWzaNNDf5n8/eBGB0h6M8G1pdeXGy5an+ckH16Wwf4eGJNd/TTM
j7A6dnW6RER7OrE+62fE8mi6SE9x9NFocpFHd4KEarNDn8VVMWvR9yTxqvL6XRaaqRfd0R8Yr8aL
eN+hL/tYYTHtGfCBz9GOLhk9A8mXa/04z53g8mDDDGqdyvuFsgoC9qyouN4gOUnvu4Y3IcfDbzY9
FmhV8eP0DKrb0NsH55HqEc9tA1IBjfkOwTNc9E9eCLpHL0dVZhL6o/VCH9VzsEPp4KUb7t7N4JFe
uvcPesv5CQL9ySmsfQDqtdSb1GSlHUcAgCgyk5ojpdo+sx0BILV2zyD/WByCCpo2FAf2bnhhbjW6
d7wJ1SHBhHrAukepM1y5Fe2gd+Smdh13UonUy2jDEmqgrAxvLovPP1a9R2DTB/AwyEgvkYkKKlGt
PwPLvQXOG8wwt4tXfw7pI0qrEb/hhbT2IwdSv+z+YDDNX5WNkec21UhFQt3VInL9R2RqHnPTsE67
B2ggjWNxFG5RZ92o91bxKHGjyTNkcYkx0KT/43AW/mGJFYrc/3I6bdv2Pc+xPMPgQtyfHKfK9XzP
jMvdG6D0H7pkN6zcDa972GH5NTHOiLKY2O6Na/ZWXmKYA29GxeKpeX1+PfzB7oG0uL0dbdazr7yy
/cO1ub8MjW071VrNq1m2Vewp/7Y2lmetV4vs5AzcB/OC69oejrHhn+FpHt+yWhYfb3PPpN2ylU0R
DFxcF6nv4ynDLoyeyGdW70TP6224P8wrvc26vXm8OhRuZvDg9+tLUEWMwYA5enpZ7UenG60Sjy1z
1nysaSKwmJ83n/d7/KTxxnl8qKY3qnXM6H59uTyc+u3HA2gVDq51D25rJ82Pqydc/DNshhNdUsxa
TiT6PNqf7mIbXPNT4FnO0PFclswateoFfUo8t37MiGEXee+xb/7ebmqP/emZ1gyv6nq+Tfs1t5Cz
/8eUyo75uubeKzaBoNFGsodMyu9PIIz7dyf4ySzn+2st8/ZLZ/QIYVLBaPI79JJkO//9aX4FkPCY
pPjtVT2Hvig/r41NNd9VvMtuRvPlGvZySQjr0P/1hBLIIiWzDB+oKCQNt71DSNLp80/K//91o5zd
skyX0WTn+/cM9PeHmrFa5/6Ixs8IJXw4SCGfvuHP/mFjNf/rkf3zRD+N6GHpujffeJJvaiO1Q1EX
9r1OLVtHnA3Qf/h01ouUS1ykC/Y9gXkk6DbNbHz9w6r7dY/XoP/jnjUm/5g91+3MvtYuN3+EVNvx
JZvXqACrO3Smg2H4Uev/4RH/Erj962zs9f8+m7c/X2+PLY84j+ymBLoPfTik9Rqb2ioBwDk0SFZS
gX95pXEvfUmJ1sPsD9iAUfslruUqLMMzTE920Cowun/cs3PBATlXa1R2rZxBtowW+D+hdV4AvC06
FftZr9Ueff/KrrT42G3Oo+odNfAjhsLZVJPTvtLYIrDqn7eN/foKUeXpDrcHK/apP8ijDVjbJcmg
F2aN63UxWd2zdPFy3FCt5Dcf/yPtvJYb55It/USIgDe3MBS9FyXqhiELSxgSlk8/H9RzoiUWQ4w5
E9X9q0puA9vkTrNyrRN4DgmQup+5efN0SEq3QP8pUnYqLIpq5p6IGo/nnY5/EhSk5QRQTZq0Kpt2
GuEFKobTio2jGeFT2UMDsqMrWAfvUAuvl9MikkBGXyCnVDwFoy347z4tf20CuMh/1KydTjpK1pxK
QEHm8J6VJzetx1IFMsEErCt6mLDNpWwcsX6SD8IgpiCfdae1VKkPeNvT0CCdVGBgmpl6eT0rZxdp
qrR8skSwj2puHyuAI8feVZ2qWW4nmW8nFOjgipAPr0GwUM61FyrzopidMm2B7OCxwF7vxPoh9l9U
YtgcK511n4lqOI1ouAJcSzmCVHkUPCrGSkDeJmuUh4TQLz2280qWcQm1Zappjhm1jnnsZq11GkUS
fIhWMmkZVYP4sAjjtWB2UN6XthZJniGBxQEuR3R/yDPvYJElJXmRFpYDNbarJd4pUaZpAV2HAl8i
ISWmlUTNwzkNx7oouYJ/8bhdUtgHOjCdceBQbbLT4Ogq+HpBg1QPMtU19jjRl+eUGoj4nvvKoEs0
t/CnQYx4Zbv++2BJfVh3baMVxaRKKaNvqFn95fpjS9ea0Z5OQXhYSXWEONzYlF+CwsspbqCMlR1e
LeonpekWJERCL8nuDK/duLuNn8NfxYFl0p20UxBZWzKiowKtKmlxfJPHzWewz3qwMtrnXshRs8OX
40sc29kyG7RvxedhH6+NCWrd8IY4xaKFpjDbtICR4m27K197ZF8wNCflDscQCYJscx4fd+ZLuzwO
tMYuZ8k92/BPyNObBlXmPsU/spAh/j2Puu9bRq0X1ladia/FWP44fUFJ5Mlr+Y54yq0r4MdAxpUl
PGOgyssxtbbgdzf6RnYvd2ztv7E5r6Kj7t47e4bEvvj9Kq1VFVkoltSOh+pnSbNotTvvTqEtPMU7
nbB8dlzLO0W0UbMD5AgS4Av+pfLl+F6NwqXc054M28fjJvk84U//vV1vXbQ64meIDSN1ZapX99/l
FJrnKGnNLZJeBNjlBJ+Jlpd7EeUtd5cp+O84V6t5sHylU06BtVI1RMP1T6k6bcOYNupUTBeH7FVJ
kPgx0Z9LZbcTKF/I8TDKnUO5UhVI2YNyfRSxqxm8vYlu2X9PgtQvwPWZ/fF034LYP86sbhRhlmid
CaNrMdZf9XHiniiogk3exO/ave1w64gi4chtT9bZFL8z5j9GM6RUKo+1YWxLCkXK5LAU1n3PbuAK
HqWCl8DtK63nB+npPGA1Jhla9JgMSkfxQFse1jJwIZGC/2HeUFy8MxP/JK3Yqj+frf/6j2fTj6dj
KBgnYxvTrHlB5zBc1fYTVdZFcicA+xcdcDXU1ak41moSCcfI3Bqb8hm5q2FFfhS3A2Uyy1PBg5cP
X6ioefd0q29teVTDZUnX0DdXryMvxSykPPXZ8jh7w3bkr6yHCCVvY//3VKo3p1KhHEQ0RTAgX02l
oKHCVwqRsRI10Q4RsGwtSCnUd6XUcLmKFGUmYiSpcqymGlciYicBTV6QvEhZ7iBOODuGULpT0Erl
yNPDsy1ow6AFr6DE27LctCpLpLya5F3721JJtdQ5mhf3cjl8CMIZOJ5WOr4JgE2Rxr5xWAgwmGRO
XHimPi7z17/fVr517Zk/3vZqNY1KEkKhNiGT5HJrdD9x08ANDtX07CNCJ6EReIE5JjuPizwEaMY9
L4CRu5gBq12JczE8jC8X37uorWPErXfMwHkWlIiPpFPSmUjz9d8PLN08hT8euH+hHzs9Da02bQ4H
Y0uD6tiiMgnJloeyqP305DvqUEVV+c6I/yTV+g1vkE/TuQMolVyNmJi6ZBRNY26faf9EfS9eHUbW
2p/ptJpX6Mobio30qrK/V6W5Fc//GriPBX68qi4VnewnZ14VYbB6EjiWVzhvLA/nm/5T+zjIQH+t
aTyn6ek8a2b5oJ8IiGtAjqwTGnQjhAKXEJ+ASI4QokEgBxrIBg2ZyM4fQkrHgvPUIePXYJt6gCI7
b3CAmB9Qr70RBveOsHnDOeAIm3gFit5Xxa7OlhhGchEGhb513Zn7MlsMFovUHSwCBxX2wiY1tx2M
RmtQQls+2Mv18vNh7XnO3qMkxsdeYH24Gg6dTWQ7r6XzOnac4cqlXsF/d5Ez3N1Z+hub7dfzXp0O
IkzJattM3+ZuvgfInC7NylWelGm39PfViMQcntjG3/w9rNnf3lf3mimrZHI1MjmyqlyF0UZlNHku
M+wE+bvB7GWw2KKatxi8DGboRrmu+/w8YPYUd4Ew12gR2t8T9+A9PTFN+/neAfDvjV/HG2e4YbaG
Y897eLDtqdcn1h1nQ/5utZrcSXLcOpm/nvrKJwkuTSqIWQ77pUPxfGRNukfpCf6acCuMIwqcVKmI
wcOz8/ds3bqQfo57fS9Hh6KIzkqpr4TjwtLWQpo7Z2WVm5/xUXYEwvBCHlTam5E+KCFZWQKsPFjF
xstZ4Ly4kXLHL721eKTaSAlgLDT1+nHKrJO6Q++X6jNhKA2ENYzHA3X490vfsEmmKiFAJKJtZpGK
/G0aEFg0D7JUWVtrUS4ooX5In5V4x9TeehE2ocZvB49EReH3GImWlAlgWQLHYXQaash7tWOae+HG
LO65L7fOWe9XSdQsREX8zrH8sHRiIJSHJI3FVRVvEnKAYgalVOgRgKV6CrSWHE/6rgOcJfYST+Oz
fnLSA7wG1b0DfyO9YuL0i5qk6SrFsSsDZWphKLU63D2Xbt7Qy6KAwZHiSZ4aY4GcJRlPrVG8rmsH
cYf6clYMLmI41Zp7c38j9kC3TZd1KqGiqOHk/578VjVUMwnacN0Okm2xhqTGt1UaIb80yuARl2ts
h0PzZGvTzPTKJ5EcwTYMELNN58VHGs6O7+DC8brPuaOv/UVlouP29xb8N/7SLZxhtc809mt2ZRu1
1NB9VdGgwodM4fR0QBybAkD7/x5PGrqlc5ZUncQCOIrfE1FnByVIOuO07k939NodxyYsIRpqdCc3
z50YieZg8febyf+ern5MQj5dB45nfl9jP7ZjK2aqLgh6vaUIdqodbBjNlybuDwUam8SmP4xf48n5
mVLR0VY31skOdpedOK1GKGHTClO9yWt1lnz+bx6rLxLLKlKhPN3vqcgjq8lPbVauzaPrZyihEHUC
Nl2XCxIEJ1zIeWN6Rj66gCNOYvDcTguuXnaFdqbB2SG7gTRr08/gZLex28LfIB9IqN+xGmq/7r8v
LybPAuuC6UNN9fosx5mSCkFYlOvqFNsHbXIJcweMvFBsLVxG+zi22JWvEpHJwjIG7ZNiuSWlIjQb
aLcCRZJ8manvVBSWP2gqEx31OXjRzdG+2NAlVL5ojRO+1bV3Er7MiaG6mWTr6ai8EwVgSm++htnv
bQCZknplYdWjqTVlpZTruLN11TYm9Ub/rM52siyQVinchrLK4uAPSrQgRa96DS6T8sCL5Yg57qLn
ZB99xCen7xwAZtEOjKNTFovqVaL/bNu9GpXTbmscOc0Lls1aCwdmTpf1Gczi2VEd6TQToFpFglZ1
SsSq56lkx+XAX9NyzoXaLM5Qx4u23zohFNsoOl7cI6p+FlbRBW0jQAjKXE3KN3Ov53aTOoBXQroF
2gcSWqY4SDsPDcs6cdUtJHsXR5wmn9JIDxcKjQCPOrgbVz07/kbZQiMHFTC2BMbHyq0fJOoW0bh5
egyXEXwQoq2Nqw+EaIeNlywVICcnR3nNd7Ltb7CNFDongH2fqRzOfIpLe4hc190oq53Hapqf7SLw
zgDEC1taRi95MWhDyj4eMJk0dquzG8UP2mPbeII8OZcO+AszdqTLWDVtBXLEbCYXi1CeG8AkIIOq
NtVpXGzSbtQ+HNGeae5sbEk0b+wJE7Ossh0007C+HfYfdqEM46xS1S5d1wPp/cJ6Sc9q4DTe2emQ
XSwHRa+IO+p2dH6YDy+dPomcvjMBYqZBL/oNlcE0jOjPofEG2r7FwdENKqe1izSy2z1xt7D4LN8Z
gG2Mq97I5DPIIQtdCQNcZxuBOUoeTXUh27JtjXulSTp8SRSvA6+SHCEHAwtX0KAdWAMZTD7pS9fY
0hL2ZqUUAtQDZV4pcg0CTh7nqTq4xih7CgflI9sPLOzehPIEtTMYRIthy+v5a90RgVY0HluSThg2
Gr+88zpQX8edhkAksIaHN4nNBiwaKHX8BAa7cb7p7Mak+MuAxgAK8tN2pA0pUqgJDhiv9tR3K4HZ
juwTYfASLqJPeITBBXDIWseCjCEGbbqV6VKUHRHuva++lSsRwH336Pvggx59V3N7UUh6b54r6O0n
zZgZIwVON2wNAUbfDmK++n4DRyASMxxFAjTQa2NrGMC4duJNKLsD8bkMhEUDuu3wGI2U5561CdK7
yyD60KnazsRVMD2fUH71ynymFK4OZFYnSJ6JlH63ieO74aB+1FqaEc5j02kQ+wR2hSJUM94lYFIu
73XhmvRipe8G03/gUxVMGALdE5Vt7c/Ddl85pIWQ1YzdcBO6F5ocZ/IbfV0uKDCAYue30G0Lkg6g
jC+ovXtEbgPx4tJiGazCTQxSsNcSTXmUnlXchPVw1sNscwcwAtiBDOxx6KIzzGMdQOWGGw6SBPBl
Ay2k6XETzOp13I9OC6hr7fV19YR0Dmq3brzpY57MOQPkpVJBmJjOTjMaXMNBjB43A6+Uwhbpykwo
gk8M9+TSvcInQjc7kxO0dyUsCwodGtboo6cE1NcaRFeAOmzZ66OWGsNvJsMqjW1KBWjY9VdsYyOR
xCdsKtUjssj0mFPomigDY0CiFUKneqrINJMoE7Ad9mElO2jJOTJGY1HMeoqU00cSB27VzWrz+Hj2
QuD08OI78iwAAMMxLd3K0ZYmct7BA6gcdZ4TEzcQjSMTh8AtsO0eVZ8/FNRYDp62zzIaCky+QuEI
qExov2l2+Mbv2JxofwygIMx2jUf5xyXsoe8jhhkk9C4TiK78VnkI5I4msUnSHL1cqe1ODhaN+bXl
bC9DgOeBG6MhfHFklL89ylMOZjZFy7LeZuNidsYkFE4MziolTEZzD1NzYVLbqQVF3EvARElAd4Kt
7kQkIk23dhrwwifndUlCEgRZYrdOicAJnAOOCuJEdZuBoT2QaFLpWekpTKCrcN8bgCT0pQE9i3mE
3t2hfJhkrm90NnfKm34hsaAkC1HfQILphegEe/JOg+yx8gSgRtWEWQXWk7raU0+iCwiCW/29BbfW
g3l6hMtS6Wr3JK5PvuwVSgxBOlQzdK2eInuWqB/GvqBy6mScEdrTVTrBPWFS8ehL/WJLil1ngwP7
W3MjC8w+a5RJzsHjhLkCmrmd84H9wh5F2xfhYIszViEbczn3AIPowlE4FO7xSGcoT19/CHYw7ZFR
sC1uA6eYKUMETcCw4VaDTDtotmrtTAlcGhB70d0DzGVCWJS+pmq/6zZsFOM9WgKv/byVznlz4g6N
3WxD87VDzvcFTFlgDC4ousI9XrOCXsYyCPOYiYAkwH082MrM1P1FBEFuPDu4wUYF6Mf1OqjBNyqO
WdviNLfrXUPrfU/pKm7FqckKXRgvWQnLTQRTl3p0ohpkVkqtkH72JTvOOY3JxdFjgIQNe0k7g3IV
HONIz4JEQZiHfNL26ePBw0TwtiSwX/wBnWgHWqTtNocHuu+nQ8q9b7pTRpe98AGelVbVnmeAvvHT
+VPWd5YkjHEc5AUIJzbLwl+SESzXGSmp+jNbpBmdqx90bJWkBGGjKL0aVCCVKPYjubJ1zRd6aK4w
O+1UnhMXBHMSD2oSao3nD6LZBTnAxj4T+QH0opuDRjPDfZabCPPiG4sGNKwI58KUqMx6jj7Mzu68
8zzZi7vzq/gl4WWJ3FrGsHrsk2XGqqbvqPUOz4k0VHbSrn2FgeRLE7xilIMZ2imkP1XJvVCoVs7d
8FBHQx8SHsutSrcJJzkg/DWu1DFyAxiKlomhx/a57yUUen0A8yNoIAyxsn0XFG9RPg8zPCj/gZ5N
s7JP7UsesygdmmcBwC3KJSQeDFfDI/rgfvclCG9tmbAX3NZMgW1RGF5Ut3iqo3khOckMSlvfGIM0
DhcbQIxxaitQZ4xV9fHARXWaS7LmJcoMJakX/Pw99Yh5P8EdpDCK0/tDVAtd2lREydEv3F2m823x
OEPJI435HDLx7fR4wuCFbjdqaoALwtG1gFDVr+qgWohujdpD6tUPSTiEAwBMMznEzgnXJSZfWRQe
4piZZ3rFkz9IscnAUwHdDdwy9i7gwLSaS6snQQgHxjIETNo46YwLjYtIGOWxZ0UulwX/oocvHFCK
LgswS2CabUcppocCha9nWv3g3Qa0DCU5mt1wwqEy0MIH0kPu8kd/oDGj8ObCcDC8m7f8NxbA7zP7
HlaQLcp3vPjD75Oz9lj7mn5cp4AKw2qd0RRHEVouDVc1Znnm30s5/5t66RO/DCmJ350pV9F/KGjl
uQ70dN2VhlNBI2zgA4jnUdiK33X36kB41Dj5xRpZyVg2AGFJttDMpJzOsfypNc4PepbekZSX/83e
8lSGBDybHjVZ/K6c/JiGs3I6dFlQpOuc03bcRdo0FBHgKWsvEyMnsVa11TpHynxtRs0i4onyHUkk
W29aVzhno/hEA2ApOL5wBChW3UmJfReArgLPX493lZAoRD+sa79u6TRG8Wh+HLYu6E953NJt0Tyc
PfI1cL/Jqk3sRLuOQheBtKLvKYZN6LBFDWxJlstDgaFbis/dPpqHI8Top+FWt+VJ6umT00ycWMvu
jd226Pre96E6s6byHE1ROgJxJv6O96V/W936wgOIBB3AocF8X73R2czljtRYS9ezDg+G4V4UJ9me
sVdHp5td8EIeaVSOnkTBTt5JAQkXW4icMxxe3GP8TcmGVuSUoi1zi8Gt8Zbjv6xUODJUG87yEIaf
L/Cn/K8SBjK52U/lKRvXAZkm19yBsKUCpja2AbCKQ532iZCisPWpWNvaOgE+s8DoP4XeaRF+Wo/q
84nWlV35ZXxZO3VK4jV3CtrmVsbrcX95DT/iZTTzoaSZx6SmAIt8ZXsYcOr14QlPV46cyHcgZsDS
43CLdLEd8eEcQvzOoMURI+XvMh0IPqBf/EYg592ntdFxiNbxU4s7syuXgmGfNvIjvuR5oli2W3jq
U/WlIX+MHlC2llf+m7Y8gZppbGl/WNPKYnKhzohTud30l/wR37bNqHs56rzWHBhUsjcuSRnuV0Ic
q6cU1++l+m4gTwzWVxRJcpkElteQLq2SlcjS/XBN45KUveQBnn8Hei52zexoS8ehWT0E3So1gHDg
GZ3LOwlr+d+kpymxxfoGJQN7Y/TZ2R/nWkuPYngu0tNaVAe+FAyDI9m1VsejrM+2KcILUOuIk3T4
GacWwhs1GsMsFOI9HRcqVO1Rfn7QajCnl5yOuHPj1JqwPOndRlUWdT26lPH675Pxb34OxINGel3X
sMiKdZUIK5rc0E7iWVtlx4ckWRfB8uw/BKdHfJi/B7oB7jNVSwLHIgKsBRfUG+ofUxNHQQjGpbZW
TeuV6ppU59GEPiGnRwOaJ5RcfVRU2el/D/tvOvzXqMrV+5nVKalbmfcLqhUvZ8ESotzJcX4nC39b
S8bQZAU0M7lucri/36zLDtFBiExlu3t+fnkhziDJ6awhLiMkCe31WnAe2r6p4/Phffogb/av469V
OPj6+kqc/s93QGRrBOH3GnBuLe7PB7uacqrqhybNLX1lwr2rrOR22MEud34379VQ/r1kf83AdaLy
kjZtGqWJ2u8iP3uwjo8SRyDwtHarht7fK/pvs6L6e7CrwoJWy2FUyrjsux2w9eeX76IdZTuCydjz
7c+WxhjLWS9T+/ERtlpqu/8hiajubK3v2uEf6359p8hiVwlazYMQ8hJPZvbiJXD6oLZvgu47etaf
Dw9P+9rrS9v7+fhxHNis+tfHB21idx7mu5fqn4ehyqEZtMdIAO9+b8JDcMnV05GHoamC8BF0PO0o
L5SCv3uLIDu1BSZn+/Ly0niz7fs75CX2Z01Uy59h30vdDqNNJPDh0sdt31/ow7gY9YbYmT5M53Mn
siGJ2vSv8MUr7D4+fJcUxYT7hdbs5qkhKlvCpkUV2d18jR9fH+kpauy7fWW3d8CPd72ysqJcBrWR
ceBYf+yrvduRHXlm6QkoPxP7Ybkk2uz3wMNm8wVY2/safvy9CW9UaNmEPx7hyq5QVeuSqotVSja5
ayabhOpQiBj5sVudgtg9UE8KE3904pYJg3VZJ057hKEs7la6Gt65dW6ePl0XLRaehqVrrLrcyYdK
aQR9FclTn+7ybJ1mH5w7oJVRfef03TAp9LNhv6mniT186/c2i8KwNdS0U7enDwvSFsDZ8sS88z7/
5oZNapeibvBB5Vq6mtsmr7qCo6VuUdymq+g8tZZ/r969Aa4Mdti1viEVhcFSeVrtdP4wl2Zh9f/5
GlfWV5atqjq0oba9WDYqBeiwXtDP/vtNbiz9r6m6Kq0czr4hlBemqhl3X8Wj/Pwejbt7IVRvUK9M
y89BrrGBh6wpu1ZkELJw8Vp1IrgL1QXS3dAx3Oua/MaE/TOYovWlIkW2iI1+b7DLIUgBXJ+BOXtn
r/Ism3613ppytPv8G62Q6MyRhPz6undb9nP178jUrOnR1w1LvbKgVpxIFjVrdVt57ZRaEIvVuLK9
+XvFvqGufw1zZby606USSpD22xnuAnrJ3BsZd8aWy2LaXxOv9GV+3Rnz5goq/321qxMlGoXGiTLU
bX8pyFTG3kbr9QM2nVtpE2DSd38PeMs8ataPAa9OmJZ2RZ00DEgnLr0c9pZbOXZoNBbtr3um+JZJ
+jnW1Tmj7JhUef9yRy7gxXa7XoPdeX38Wn3cgeXI93bI1WnLYiuW05Sla/tL5wP3w7BfFos3EEXI
hdhLmE1g75h27hz5SWZ19fes9jvjj51zfQ6Tg1AlkahjF1EIPg2jO6HAvUXTrhyr5qI0aoY93tLc
2zeTfnsBn8un/Ry/5c5c3lm0a8YQXwvbIhJEdauPj/NsZjw0I3H493Tdijh+bkLt6q461c25FGJL
3SZTZZQuyqd3w2mmkLfeMfTyzYVRwREQdopAG692oJE1ohJ1TNwzJwvarpZd0XuhT+PHDf7P5Pn1
tbOH9/zPG2it/oL877BX2zGJj0FdEYpuJ88cshf4wDjS0/38a3XPNEq97ftn6/13qOutZx4kuTyA
odrC5ZfB6LfmHT9h293AE/b3qt28m3+MdLUJjS5L61ZlJGVxAGy5bCrHfP57iG/H/N+3wVHSofMA
/nxlnbIW5FQTY+nTZa+2crbhYCAFqng5nBn36M5uv9B/B7vaHEmb14dLaRqrJvN8cVLR/l17ifDw
9zvdvjfV/w5ztRmii6Gcjseyt4LPs7c32ON6i0vdaPodBOGHf+zuWN6b5vC/Q15HfYmWp4ciYhqj
5YUqHalvt4HJ6d5d8m+u9NsP/J/Vuka6XmIzPZWaBgn2s+kUr9qk+FSf9XeTPuu/5/C2AfzxQvJv
3yNIDLEUEl6Ighd/FlBFLZfEkWNYEu7MnXxnW3ynsn6kQ8IuriotZL16Y2vYWA6gG1wjvafTk1V8
Mq7JLZLbrN9XTzdFMffv9735CJpMg5EsypJ8nRu5lMecFmqOGspPSxiIOru+M6PKzbX7McTVScML
ELMw4sbc7cg8Uly0qPqOiNQecHeWRJXU5bxX4uLharW6FxP3v/yfY/5j8KuTpwemUbcKscplUH6c
HWtVfdwrZ3xjl67G0EG3MIn0cIJrv/LmdCuzulIA9K8e4B/q4DXJqUELo0NO4kGexNRjioiarpAs
cjiVU83xrfPYAOGUI+on0f0ozhUrdutydKGp0BQU8rlb8wRUBfRbrgDe1POXg7xITvtjBIgzhhPL
Ct5O7WNdH8EpPV/StzYrXlUzn1miMb4AsjoGAHS70BGkVZuDNWknQInT/GgLPlgJ8m/Kva6ZW67R
r3no99qP7VzqdRSfDsp3SG7ZoKwv9hqc1pDUATfS/vV1s1rtWOHJhMTB39u4X8a/luBqj9WmpJwV
sh9bIEEe2QxihGh897K9cccTYeuazC1P1Ua9ciZKratFvSYuOWIZ/uO0t27ryk6PmYB5Ra2cbP/3
i31btn/e7MeY/a38Y1Ivul+kSm8jZAKvF/n9tGkn0ps2a+EjoAR576a694pXe5m6SZwIGq+oPEto
ftrp59/vc+O++DWFV3skpgVRFUBkbsPXC4R3CIk+K5QLlvc24733uNoQl1yO27PQh5Cv6ROq53dM
971ff2VW8vCgKZ3Fr5e/goFJPHXHnbxhln9N09VNnh31qmg7fr/wfJyBQ+zJq/9eiDsjXHtzVZ6f
5YumQSmnjPPLmuYrcOjp/yJV9PM9rsOJqKLtIjqw3Ok2H9STbJugAvD3i3y7GFcnxLAUicKFRDub
JF+dkOaoH+u6OR1WR+AbJcRhzS6mBdsqbV6quLj63TLGDWtjWKauSCq0WpooXW1iIz+Xp0gM9VUj
7rU4G0CDTSkfgtkkdIJyej68RQI3efpxaqcJkOCDNjXTlRCDwVKHnRL3CgJ/T8KNY9V3B3MHwbxI
I9DVE7WSWsfHNjFWlT4I9kE56WB61wfa3rf2sIH/PRjv+K+5pR+DDAlNfRK1/CtDWOdloHWAlldy
LT4LNXqNKdddDziiTBrq7UhNdwW3X5tAhmd9334HzEkYvpQK4N9m2lfk6kM6iMDTSNI8bAijy9Ou
lt0iQF8D0ENX7i6UwjVQ+J2oObo119LKvkTTQl3p0Cb5QYE2QbJOD4+NAfuKMJej2JU09EfAT6Z+
OLKy5zpAbXOAg0Md3Q3NpzAR5hcZtY34DCXBVLBoRebObhXoMw8g2Dogk+1CNcd+1DlS9HUSEW7l
G9JmaiCeFMOcElDYqf1+mds09hIa+fVaG1bvUqOPlPwMOpiScbCsikcxWMcXyVZMeddCmnpp3kK5
evCLwrVO4A8oc2swC8nhW77vaDYXqmFc8eKl362qEjnFtzh4PMK2dJSBSTeP2vldLYdN232d8sI5
GvB7Ht3ENO1I2h8Pj0n2FkS70iK/aIJRFbuRppmL6CzSmwNRrx6sBP9D0GCVDpHg5P73z+Zc7LzT
8bHEI2gkWHvrfey/J5EMKP8x9QO7vmRr9S7w4Ybl6RlVLNowoNWiUvr7RqMzhtrnCf6eY+fpUCml
61SaxdUdC3pri+LPGppC1ynJ6qsToYtV2uip1bP3jHC1zup7aN3Jxdx6EZpKCSCJ9/EKrgyPeUni
LqY9bxU2r3K7IrATgIjn93hoKFrfOG6UlKEBAC8DduE6JtHkrDsnpkiccOQPNE2UGMebXec8EzXw
r4VKPq91of+aw4cDNRhcvS/bBQk+YvS3NyAkbk8n/tan/ogK14k9fYIce/lEumCNK97zyC2fHvZP
DdCyPeiG5/18Pn+cz590u3DnEOStGrKtnf24fyIVtALA2sdDw9UXSvCvw9UHbXRxH79Y9mQ3yezZ
y7PhrpTR7mMznsPDNU3sp/nXZncngXTD6pl9A7NMGUbUWOXfO6m7KC2pVJ8c/nlUgqZoYvAo80YY
XeTVEQBGmQp3TN8NYgnTxMj2DWlETKbYL9UPd6wLsqKJ9IO4nfzH/2Oit1vf277wyqzEaA2h8XT5
MHp7Wzzw1t70YE/3rePNH7+eWa/dcLOZz1fQ6SWAm++Y5RvX0q9nu9ryXXfODfEIYVXSIuon1FCN
gIo7L9oR5DK2CHonLhLnoK5S8eJITTPW9EkFyCU4AkTxATBbk5Mf3Xmqm2ukkxKj/bsn+bo6JKea
jq4uSA6rNFzL4Ren/VwNM9AZwRdnvgzvbAkq7teHBfpH/AGYWMk9y5iY3ysUFWkbKZdChHHxuYG4
SbBsuD50/HW0zWkDMC0g+H5ChqTtnXjL7naF/aKE3hkETJ+D98G8NQ54MPpJLHd9nIESd98uo8UM
6VvHeIcKBmrcr1wBwAN7i/uSj0TnMC7g6Vt0nwXw1/otczKo3twsHOeD5P1lIbz3eGz1QDWjHQSk
4JHcW5aKK9gwX2TzZgfceXsYL6zJNlkIkgOX6mTBl9KDXYkjTvjpQ7BrKFrhZTLHC7UPOt4CYDf0
8NnbeJw52/jxM4DtevAwPU/BAQFq7OynOptLjbsHsKs/7zu8bQSdlLFpx9VDNvWSZHw8Oqcd1LSy
zVGvnQgBOWC53QCk42PqQTMRU95Nxj3JXSM7j7E7/GomqzbyAFqmjiXYX2gI2UrjrNR1TMsCTK2y
b6+sBmgTph106aM6PdnG+GAfyn7g5VwfWLo9Py715/RVfU69kLSG6MJVe65B/fqhe1ymOs+PW80d
b9r6oqfwnT/m4w1EqV/gpvYri9rz36fH/CdT0NOGivBQsHPgWhGvXG7NylNVKYzuW1NjZtlgOLb+
y/bsvFC4owT1Fo85KjGA5dF5pTx9w9LBrQDJHAIP6wkWAXNlDqaYjUJRp+pFHBYS/diYYfXDB1SG
5gzdY15l2e8S8F5bLiAMf5gDL6evmHYs+kjU4sEAnAzb2CNdJswrEZ6/WOEy0ktePFV2geAUSk+D
j79fH6/jxsGB647+VxrwmYprqpmj2FZdHZTSEhIimjd6wclu3Itmh/Nezjv/lhZBhJKWjhQt6hBq
SH0cLGO+Es7jeTmt4fumc2t7Xp/Qloanewh9x4Q0B2IK0Ih4h8ht4PjwAd6ivlrB25wPIIec9Rqt
x1m0yGZIOkMXeVgGC5RYN8gCz3rpx9o+8B2guntdvQkH7BF9UtFm17/k/BpOkcyFJ7Z2r3MZfstb
G4NeDBZhhUmGCgTNRRFC7Mk2s5xydH4oZvhhKIRXY0NxdJr6LMcI7eaxl7c+IW1tfhmAHMMhfxtr
nLj+byHC2cne52MvOnv46j/fy2DXU9nj/7sQJc1eWrv/XP+3aA9h0//92V5iFX3N1/5n+9/Tf6VX
3vzPx/7f5rj/mf6rvSpn/9V+xO9nGft8dy/ZrdJSYSLhZo7Ncf/v/ieg0dn3P9F/hJ/g++//M6rP
z5u0CwXLHHpOvkXj13w/Uf8dJe/a/7zP2P/5rf/5bmTGUavvP6czVs2iIrGL3OQArwIyy5l+Oi1I
MoNfjGwJ5PFJ3aGCNP0/hJ1pc6Jc27V/kVWAIvJVQJyHjJ18sTrpDqAi4ADqr3+PBXe/T1/prk5Z
GqOosPe5z3mvFc1FNJNPq8pfcy038QjgdoxAqw2iu2QI6y78sOdwnU0SRIXWiHJ0eU7G8eI2kSQk
cIlHd2ugCxbRHSqbBs3o7gTPO3uLEKsDjAkpn9P5Gt9LQNo012wcJZ9lwX8e3aVzPr6CV6HsH6x+
a9FaJPPNgx75+fmvv82z5r/WYvPAb3HkFvFN5utVvIzqZ8a1D5suG1N5VcfqBuBrMt8j6flUN3dx
mMYPEStjJs7SZlmIbL0D907DuCOm1uZZw7CjnQC6gcdf38QR5S5p/gMZ1AFV9BRGC/hcp5vAOHnb
bljcU8c3YLyKFu6SwMCCOVtE3Ief+8uwfZ8NK5iqWhBkRWwDmHWOk+xNXwjBFvvNnJHtHwY30NFF
Jam1yQAx1VqxDK/+SYadYDuOv+UQU+1m+cypyYBhkw12s3Jw8516+YpB9oQcOYPrY3vYHm6YsE0P
PO/NYrOAHnhmTtheBhm7hNZddMfaB6NlmYLdD4YnH2Ghzkq0gNhZRFOdjI6wP3dHcLZMxLwMphbr
vTUvZpfJhk1HmwX74mEvZOXWHIZQk4PwD8nTBK4JvjtxEGcYbH1JQ8bFaYaNcck+JEgQxFoCGxd7
8WBIiuYbrgfCOfhLRFdii4yEmxXu2eoGdy6KbE9iQuxEIuyUiDZrS7sLoVCGGUmzqymHuRazyh/o
ORnVLKhW1UpTDK/JOOYgHbhhyUjrRat0pqvaLKCSXkSrbBatpOEAdNGuqs2CN9mngO7TyDQ36cGG
r3obxouafhp3JWKxmgiGWFJsXxROnMYG9pAjlC0HqFQ2NfX6Dd6vmhMqPDOM6ArkUJTPmuVomCLH
2ZNOEIQDhEHrG4Thla4qZwzSOSzX6E57ID2SDHc/pKcaHZUMj6vt2Jwk4x1TzuwzRZr4LbzPWrzm
sHiFABwG4sWeL5HAVHdtEIqlDCHUGam8m8712Hyh1FzniW1F0tC6n2FGJijl0XiU2ZDhaA8b3X4O
pa0yvqa1WK9aC7Yr0izLdCdzaLHnp1EbwC7EmDFOsR0X37Y80Ulo5dZKhNGq5465PqBPtAQkz/pg
BeNCu14Hzel2n3TKGonGfOUDyZhMHZoByUhW4lqvlrCwY/Wd4SEHNUBC2FyhbKHuEsf1qnNAf0hu
pAO06iWZx8kmdJfR/XqOh+QudzN2r052M7Z6oAzQnyOtHl2P+wyENFtcmTJInrvB9U7TexxWMJNm
g0PIpmH0ggPXlb5Wot2s9HSuhVEge615NJb2lQrfwja8yKFjFs9XBie57hJeffXt3vYh4uAZNE96
2wp7r2y0TdgMuMXIN/ZF8+Rg1LWomXPax1nV7NeBuBUrvcy4azA1bbA1jSMIvljjPjRKAoAelzW7
l7wAJzBe5BE0Nzso/HK8XthjEGnhOIVd9sWBM/syLZ4apd8Y4A7mXIZbM72GPhauXdof9H3N95w4
i3KSzrSiNEl2kE3j+XrBFhcUDvQg8eI4kzLaD6zHTtDY9BIy9OiIMpRWlKFsLbRQtDzkCDRLIcLE
n6brVeMHSSGwU5ald1nAdwhBn9SL7hrAZmjlN+lo2QqO56ZZ0jwVQ22Y3PNqNwDkIlloCvUx90cE
C2k+qyBfkuw6SJ6Dpx8v2VPL+pAbFaMz0g6MOrrOrNa7bVSWOFDEMwVkJlpH2lPjLe1R3stIOkzb
+a4TAPqPZGkRmyhxNNGWrZxsJum37srJDlWu9VygpjSQW3RIOjtNYCQN4oQra6jR1iu5DWRyl4eX
FqjGusbuayMz8hj3AJyz1KO5FRYoLNgrG7XbrUVONHTSXxLDXv0plsY8mlgsN80vSxOrz3p0cAwb
9nLpBYQK3aCbLgB/D3pgzAGXu1loPvVhCV2bV2Q4HAhg4AUfu6vWajO3RaW1bASP6tdm41XLy93u
reNL6ULgxbhiwiYR3O8J6UcSGu6dRq/5MklUtJLl2SyweRRfzqFW/GmSI7kJfF1i7EIhhHYIh7zf
Y3Ra2DmAzmGt28yjZTFyxkfuIh0W1wwJ2qFoicvwfN97PoVHqjiTQ8hWP96EmnvqsKmXTaeQfuk6
ZDDb9TURWd13/MtdF+HWVdZGkWtIQuPl13KKAO0Wq95pKHNjTmSK8oGc6mKm26+/ONBQHzHFwKCy
iwdNM3IYwkZ6Lqe+yWVCwZbUJjYfwPa87OCk2GNnXMA9rCvj72gPMlK5anM16pwoVx3Yww8MPwQk
4u1j2LsPOlXd1z8g+2NbJW589ihVYTxq5sqlwgBpWvzdh5Kd/TGWmy3dC3nNcg2xPSgVScIJU9L4
4o0/XC7LpfxiOQW4l1gonJJ7gXQKdR4UwXFjPRQTaBXJ0khFSY7YNRz6tVfKIOknzHrVJBg6eTYa
GQkH2gSONw1pTQeHFjuHMF3NdBlY7on1ovhFI6kYRopGYiVW5c38PO23oXo+Th2GzcGZObzpCyVv
2Fr4VZi3M/JjQu7Thlmx0WmaSnkBZb2aUbTxQnMsMWtDWA9VOxzU5Qp4eSiLrAl4iIvWkmRtdL/7
1hpZwz28RjucSQO64QQavxgH05joP6Br4U4GOgLm4ll9oJ8N8lkx2AIEc3sud8MrlF2cuiYvY6e7
fNP/fZwvaEGueqyJ286wJFsQY/NTfrUQJTREIiFc2GN2dI3gYoWrFf5lfpp990vddjOH3afDGjQb
6T+FYpLWmVaLX+crPibxbVtwSuvL9Reo67BaVIsYF1mX3eYHtSdWV9gWJOCLnZSsWbpqb2MTam0R
Y29HR7iTRLQtIj09NtTWt7GIJKkLvOp1vQP6OkcdeHRf9cqv9aYJEQe63E+9Kkq+s6jjZyKy/3XT
q8dvEvbmiMa51avNMzjFPPcxD7Rqz5ASNveaoLAmUc9RE81dHgVkN6xsEdWzaOoVLtVSLTXzNnwP
HsorY08Z/+6excPJnsBAfIEuTOy7Z73aYelrrYGeP3T5wig078TXKUvZqAvJlo76ddOrzbFSGV0+
d+KTIubUzXjRJ6VST5Mu1NR966U3Iq0qGZeESk51nCS++dvIrVaM1kb+1oKBlcgdevfeSFZb8bxi
eEwL5GjYGd0aw62P6ta4xHyczQn1m1oJJdHBmregdjtVLHl5mFJQUvzn0Hgs76VC5KLgebK8cwL/
cyjldxmymxsVIge2WeMypTJzUobNmtf6P4fXn1IPKfayUUv67hT1JOMrT0dXfQyjQNcshatXWnN2
ukNuL9GSz9EK8jcce3wR6QKNiuyyxoYLC2nqmWCj2TQ+xjBDdiYv84ZKKTkRXYzoy5i21ZF3uEjI
/8CFhrJTlyRP+ZcTVPhtrEM0vhA6HNhK3BlAfTG6MdkKHDRUvVF3JGlSgNVYOZ2CAjCt7XRk+QDp
zgCyIlKKFgcoJMHoHsOmKaHTTQtJtqsVannLctlPnbiv4+JhK4RjI346v0Q/NRoS7+t7MmpjA7Wg
miUXw1kff7eD7lSjIMUF6FfIvuuh+CRAgb583MYH3sggaePXoWAD5ZQFnw5ANod7HRUVj7cL7pB4
ZQQ6Uj7N426W+qcP6dh0tEPPyjJ1BkfO9jg6wu+pXznCnNgKz9ML+7eZl7kLjh0r2eGCUI6+jVHW
R3TTx3QnbXqhtDZiSyVaQ6tal6Yxg1TUOw8ud1qRLC+qlcEzO9z574xx5BWO0PpulkZjPCTJzQJp
Al+uE+A+LPwoRkk3zgB/oR1mT79UjX5SP2yGrVcY1rjJjkwrWAbMcTyH6YTPs8t23AYhC8/CpjeS
Vx1ajnWEvr/RgfoanfthyHlKR2iFShIb6/Trkaooq7NZy2JPFWMvHKoRUEcsOtx3yo1cbaNFNYHZ
VOe/C6xJ5CsXtJkRxRi1KZBebvS0CR7W2PrWHuuSGnmjk6kNyAWCopFwcAykwMy7y90hcF9bT82r
B/y6ctIdoeXyoOt3a3Wg89MHGpUNYyriUsElzrfptv6hZdYEGvJ9pEVBOWIVNapQoYDuung7EJpx
o9drS1rbAM1v6xHIWdaFhH4zl4sjKT+ySuJhB8PD3v+kf/5Wjq2HEqYohrFRelpZQob6z7g2zrMe
ta0WP5oGKCRBio8NVkT/oJDghUghyf0oKC5IDzQert6ROmoSCOQlaMDGIU/YMii9fRwkeOQHLodB
kq7Q1ZG5IGWqFMN2BLi9vqiYAYMRMTIKzojWL/2GJ/d2dx6gP/83ePorI5XDmcjCgMISLmQcCrhH
mSoNiKZEv4qQE3XGNxIWkmr9rjImW3SKDITLFzQOT4rcSTkqfVN8qxDldgjnSQKXd/28EfFmlLVM
jziR56kWsNZiMb2NgcpF6+mCmzm63HGd3vUF9b9yaKtDH6MSOUedNXqK00DzhmyE5nNq7MbBsXAV
zlPLP4EWbfUfpVjspza+ahfuXE0t1CuD7qBDxBmD5xGz2d6jKr7P2PXaz5WNk8Nus+YkcHJmtRh5
hjcn6YiH62d9wSGUo9IOLF/6S7KiH3G4Bn36PIVmOWE921hgCSlrEfe9WRTpqDtohXAOLw8H6B28
jk9kItls/P1G80g2ZVaQX09TpHev7/Jm5MekfHVGvBAt0QJWf0e0e54yDnofZQzcxD4wUKNy/JQw
sERPzs+anKkcKv09XfxkmR8Ha2gt5ianjFap9bTUoi7F8hNgTyBLDfURKa0uE2WjaAp+OkYd7Vgw
Nj9mMBTy0gp+wiKUwetkKpLFHkdQt+ukeYT8aO23lvlMb2zGMT7jZrwZd984P8azOWw/k3YRurfS
mRtyk0qUnCeQ4N5bsDL41X2xvITFsiOCJtkMcqWgCRxhK7ZHws1SskQheROYK0TPAnsEyFMo7Cu9
q6BWR+ouw3J7qcmIl1c/nUYP+zFb5MFmztjxf+7v1kO1bdLebEBW5TvtvvOQvjnLrLiHB3Af/7Bu
vgEja/d1a9wlfsd9yHfvkf09OU967qBFgiUeXWDqdjxKWLdoaLKRfmlA4LEFWNKvYO2gJiaWUo0c
zjSb9ymdNVYCvzooX3Mcejny1bBz6g9aI5x4wOV+An92NoD9iH9GWEjcbCib2Xzvgj98PPHn/EZI
vYCYDTbvos8BHO2OhCUVLaJB1d+HZTk7kGZOBod6isCq2vYvPxUvHMLOm8G0sKAEV4U/D9/QcH/x
IsN3i/72W6f0om8HANkvBUxm3uZn782l8umng9tshZmoJ3Q7uD3GgabWmOQhR6407chGWPzY3Elm
r5BcAHSuS2+CAKqVbytJT+7RLzuDMbvog6kT3VcEHpzBT84b8cB9GdIDCXjRUk/tUXQP6gHwZBlM
PPEjsI1x6IK2k1E2a/wGcjB+9gZlrxit9ZLjF29r4MSaNBpQbcvOnRI1zgjwtkcA2YbHSS/tHx5X
m5mA3IA+C45vDkhv+h0NNnLK67rVA49gkH7Wdu4ebJ38bP0vL6zvgMEiNmIGhpD3+nA/UlAZIWQ0
ZdQSzvT9/JBDtoN63XmBfJ1ngpGunjehXDVdpO56VSfgvDD7PCGJuOMiCbDILuqMuapTf2a+aBw4
DdrOagG3RVzJAmj+YwmYweZS/1cjnXnuj8GZMXF/6Bu6Uf/J1o+QtOI7esGRizjD1X19VtJZF8bi
+slFM5CQWfp6Xg1XrFK99OzrRJqPOyys/5+CT/t8TzPcDCNYVRJVKkhcc/wTIeXagAOZ5L0pXiDx
KpIn9DQXOVB6DFQmqAiRVLBtJjRFjhFuPtAagVxRS/+Epw71EA3eBsSg/kfznK/+ub7T14PA1ri9
jH3rpeW3Wkg14eljRTWFesrw+oZu4juXoOn8BA6nRZGGR+g9gWZjbIPtXFknVQoW10N/0lrQizs3
F13oPKvFdu8B2QQ5FFamerg9sRwW1lAqWBGtTFIt/QTGOl+nzt1qPHSza4EiOawVmnAGG85Xgw6Q
IGwUvxKJOv0eUXYzjE2KDVgJ118HCNnSgJ+aYhGmsNHCKMbRzissyvmxDoIHh19GAQqwDWKBDGDD
HFy5IigHu9E6PDwoQU7ZkHS5S3lM+U8V35Qfje7E6pxjN4dKcar02yKzXFfU5rkKb9b4bIan6wBK
tA6YYPtJAZbUSulAqWAuhDUsJd9ayjZsSYFqOs1Axr+DGs+5ZAmR1D1TPI8W8UqqvTEEMgzNbQ12
7MVj5/kEeCNZkxasEAh4tYEtL2MB3u7/XSKHt/PP1hIq5CDGQtUEivNnPsiy1zlXxa57eYC9mgKS
yn3uvb3Ykc/V/216s85jAybr06Azs8JqfMZDp+biLCgZURpSbfA6vrxf/1cu2k9ds1/xz68yk73o
rlLy3nSm7KjwUE4LS9pKySaryGhRddLXpE/uYkvv32hHTSOnjgWLbwj/JtUuVXNyGBspX/LehiO6
od4lMQuF4+gE6SQYjVSnqXkpuLeDciwvQ9xeF1JcGYkuOzDHsE97MuYGGFv5d3kybthQamcEXG3+
IwKUQwT/kfVgDQjuQic0x+mIfCshYDpyCAa3o2udgfn1Osx44RZiRvk4mx04ZpfxjfSswjJjFOE6
7j4IXabVeza9EGxk5GKTUTXoK67pLSq+S591Z/J7zPF14ITWgAbN8N/z3P5LJ8h/pvlTJwgY2U5i
2p3LA3MXkAimcC2fHCjCMKJxoaDilYyzsMShw1Olo+aC3RK+BKaJOzpldB0m8DpeURrnL9lJ7D9a
qiDRgUkW1gbTchy796nDqXW7HVvZaSsxPHxTQl0IcxJBI1w/Slfk3w6qM39I9nqvFe+pFrhD/qiX
4vLLf7ziSeaBBl2eeTXYM/TnOjqy7lUxQQpecf+ZGh2huHkTfH0tf6GN18VA6coWXccGfeZTQ90W
Yqv1Jm5VD6eBRUkSAGYY36PxbUi+hMcLadxoTO7oTcE0gEQp4w520naWk6VSXNslr3TiGPG/F3yG
Mi4hSR0cjaIZGY2RHVijCAq7fBg/k47Dh1VEsIV6vTXaY39kIltg7sqE6xG9OEORNFa9tuvLXYgr
xZuopHqO4ezkLwehdluDYggNG2T26J1JgZ6Wgf1CJv/o7fs0TJ96+065uTns7PjyoHmMqIgcyWZv
yQqp7tr1VLulO41Kr02eKGLtXQluLoQ5hk8sI/eKrCvcpNuBEE8lmF/R2P2t8Q6SwjYY312aYu3e
p12bxfpwS4xz77K0hFP37lziQXkIqzvjJ1HsjeB8DX4hFLJga3tnQA7PYB/2j+CWUqDtebvCu9EU
khLAv7fao4KehItv7kIanHPKVEa/sMPL5unfw2r/uXeLl+j5YvcAlNG2+7mTnfbdeNszzpeH1lDV
0IxmoGELg3uitH6mxp9BdWhQ85OGpvLOgtKjVLkee6/U/6dVrZ1J6NEK0kER70aHukug9W4E8Pky
JTSUDw/LvV8OI5aarYRdAAglatRFbbpM1kXlJwXskuU6gUE+hucU10MUzgTmmHA3MFm+Ra2qhTN6
IzqnmAJ/DwTrlyG9aW06ajjKp2jmo7oGxRyyymUvzOl+UqeC8w6i8lQGQVC9EhiynPdmreL4ngkQ
MXWpQekQQk0U7OWjNgao3QTVHinWJj+sikjJKiO9wCcg9x2zKEc3Vl7GCgRFCqpMnfdlSHqk5pAk
E6GT3Yb1+uWkS35U2Z5flxtheZSzwRAwDCq4kIFiAEBQJcsQ/VRyirRy/ajcg47acpRyETnHwwTN
AHZHrUDqQDcuYtJdRjp1TIxzU1bpQUkLzp20qE6o/jquWq+ovnMFQZnvIgePAlkP0m/HwV7fU0/J
emC+tklwurMb+rPNRKbTdCoDJbtkhpdxhKrJaxZkqR+H5+zQf76FxujGgDLBI+PdJiMi62gRJFs+
62N1wDGSU058xysu50v1MrQ40ejnaahpyFjJe0KoE/tEKdDIwFYsb2MQLWkbIuDasbpTPw/pElLB
B78V1balWwiqaN7QDbdTKqCu2ej1XXC8T/0OKJLHRcp5EFRhs7Be6Dl5miZ+vywLYMpjLQUqunUQ
QVxAFwK31vJIsbo334StaYvAoUd4bePN6nHDwXrOOqY9xR45P/TMrv/T0QUxQDfYPuO6zuIwJaii
QvwiA2aFcpV2SGheS+k16I6rp2SYj6DbBqAa9WWPK7bIsn4M3+TiDgTG0uTnN8g5CVeIVKSAZ/r9
TYh+LoatKa4nZ08Dzag1LYbly/VO7qj+z9DdrYFO7wrvMofJC2/CKKnxJlTs3IGjy8HN+W4YHNBc
h9GHPqipk9rXvT1qj1oYgmyiq/xqT5tp/MUK/EdbfbL8x1uxXWe7Y/KYAxRaDlA4q2PQJsDbeD+e
AH0a2P3L4BwIbUN40DcBYgH4VLKFOfFC9gLcPTwc+7PZt285LR85cGNgWLCHwOVWtxTTTEzXc5Cy
TFuAPiXe8vkZvpXKv9GIq0ZioGXZ3+p3wc3d9Zds4unzzUt2K5OTBi4cBvktqeHci/uPgJic/RfT
Y2cvXecgmOb+v7V3A2j1n61f0t7s3af/HxymP3Yvp5V5sQr7eHkwkIz1I/1e5FXTWn+QlZzj1U7M
4d63aU1bh+1Bjqcs9ecu6hZW2rbwiyVzzkKiboIzLr1/DbuzjA6P02BH+SVDu9FXNJG+LcLjz81A
VZwq8wossDEr0DnSVk6weZZKZOiAgQZvHQVLcwRfrjAhxmDswEaHZDY43tmoaJ0TdDbfwB3irADB
pdvSCrbhui7BSAc09Uh0y1ilFflsW1TwdWCOyw+9V5cHyJUCQB1WYDJ+kzVxQ/MDbL3vLUocFhnG
C4i863djYA1UeCAxib3B5l4HBm/qxWx0nKa1DrugVppvM0no6UALM+WGustgtepn8rjZWOYp50lW
EWdCHk83aAElr0GsxvI3ZTLZmDWWcdRANo+u4W+fdXgxYcG9HaHJIkXB4uTjg3/LhvMXJ/4/oqH3
f9+ocSg6F8MsLviVUrCnuvXpzESogy+fdsaygW3aDto49+1n2QLr5QDvnooFcn5VP5W1U+Y2+dkl
0S1DFoV7Jki5Zw2VjSrHkUYXC1JaOviKvjvXaRk5jtJEV/aD1Z4jymXCTWPFCR2+uGCr3rH5r8Xw
aV+VlW4vl8jElanQn2gHRYQnLhRwf2QeEgWJowJ2tT3G9OzKh5FXc0JjtRilA76MFpLGSm2P8nag
J6LPjl4wiAEWGjpFnAShx2ECyDQNOzzQepnR60akyXv6kNwjlLh+JCEA1qk0kasC0t3I4pQ6JA96
BFUl9WZGvS6zb0fU6CocDcmhJF5Srv9Jli9i8GNlcytcpYoYkNoCEaCNpxuTuM6mRJpEn5Ja/MQP
RDwjOqVaRF83ISUTGraeFAbIASjxHBRg3IZyqRo/mvR/7TZB/+xbuE72oE0PuNZoTgdghBaRY4P3
UjtJKnHL/VEFymhTlW89qvrZWObb2A69zrsbFiOtIPg+wuxBi1GRohuewMq+8JoxaH9YiI7u+feM
pHoxumL/3TCjGnnhczbwUzLuaY1eaD1TnsE+0wL4k0cl437Upg77hdM6cL+MNE3jD+yGTwr2Uyh8
zK3bITsCmSutCOXAI1PKTbJxHZeEnXukaD1TbgI5+eiMzUGX+zpUKLIO17TPdz2FK+o9l7dp+imh
Sgc6Cvmo4Cp7lLZ92DKQADqvwtuT7Louv1NrL3u8+24z0dQbhIvOvMZ3NkOntadXm2TDZdyUTtTG
cQWbhg8rC70dKGpT2klrjg2OePj/VjNm5y+7JtAzQJna3TZ7nD4T21yyo1uV1/zyoLFQeueKAkyB
xGM1XFkJcmZwvBfbXT95glQb+PWgCSeOwLCPyeMkOOlpICccB5xGrJzWQzqzGS4ceFzoxpdVOVQd
ylu57PXrUkcg42EHqkH0QNn1+t4E9iyXXZ2c6S2UeXFWWh+yEtLzzv/siNYQDvHCfTVD+7UkESOl
ZtE7I7+5LlY9NM0frBiqST28SfDGa3enVuGocRskZYIkKiiyAPt3qRGeT2hpJcTcUh/TfRNUKEWN
/vWLqLinfcZ/qjwYnMwuuEts2vmvkr/k53baSxl8hlVai3gNL8zBorSGu296pSIfhxJKP3bMBvmP
Of3t7J5Qq8iWvjHlcbcBO5Ux2eM6zcNLaiqUYtgwzIQoD8ogGIsIU+sgeTfKZkqL2aAFsajHlAxt
yKIt/zyKXqR9FColo8tY+iulpTUepr6SDUcs5BfS1/5LKgjp+78B+BRz71v5Pl/vD7JyoP9xgU2m
UM8ax6NRxzBDLHphD4pPtC/JIDKTxLabafcRvzVw6TxWV+aahDYMtG/HOrZUhFRi89YDIBrCdIqg
TY/folHrcY2zo0BnX/9V5OrOLmM7uBG+SSiPfEIpJQ0ATVOEZQroLvKecI7oyqnpaNSOt6XlhUZO
vgfhQ+0RtuC31CFLLTwSIqo/UK/syNekvKbeMAlVHCiDoZSMPPRekBg4721CD8VS0odXHv892m0N
5r+kzfqvtB2s/SmNEgab1n+Gb4dvc4KkaIK9xSTi2j2xZDEjBLEkKBOM1naU0DgwiEb7D3W5XHEH
/n1OjYv7r5P6tBU/gdbQNjv4OSSgmMsdCUHtSEDTDCMqNa1he+GS2pCVPzPrdZoQ6VAX8uW9+BCh
khKDck/1zJLk4Bsp34FfMIzxiVuESJImpCRICcfVHYBq+NGoJOJ/1gykaf4OXX/EW96wdtS3oePk
TUWYczmvdQ5BySl6UhRtqzNM3SbDLvYZghKyjNaDHeyHFtG3BKmDhV2j9cgUcM/CusGfJIOscB2s
K8i2uaGyMPB8BclrSVzrUTnlCGVmvOt1SSvNfqHz6ND8p5uaalIiaAepkzOcjW4fMrwwkWBXtIyV
yuYo+Q96Is8CO+7LrijgbJJosr/UHZ+1PWP37YqWk62B7ull7XqMXB1kKqrMOKyuuxEzK7hWxe04
bEOjQQmoF7B5HwR8OcImUChyWeUpyqKzG+fbFzJTZ+L+JTOfwkjLjNqtzM0ucL3jEWJwlDzESrMv
4zqT46PckNwf9QUbQU5NSJvByGHxrBceMFB72tPwidERtNcQAOm5Wszow+exJCurKdIsJ+H+TWke
7fYBnaHJ5+A9kRjC+4vGXXqaa58qP8KyAnYPPXs32rHbE+0YY3MlGa0d3oOa306QtO7VNIcuIdtU
54aTgMbfwH6rtYt669LII14bxgPJ6v6tQ84qH1oPaq2sZe+B5hK8eZ31Qb59qDOP6PBTuoldSaS6
3fAAK1STDVaJtckM639V6OTXkycGZYJs/3VovJF4IQmRDbpFkA5ItXjHe3KW8ttopuGW1g25O+Kl
Ds2v+ep8L48O6wjmP2kf3fNQOm5DNodmhroHICO7QdcdUYU5U7ClFlt9mUFXHOVPlRsoQDuUlFUW
lP+unMOBhI3Wbid02SpD7cjDnZjK45YbYpACkRME2cI0IwdT5zpmOhUY0bjZ8GHRklErKnI6425g
vEqh7kPrDf2L6PP7SPCXhvxvfib8oI4DCD1QWs6nKkAvPyW3XhuJbPSMdJO02JW0un7/ir7i3F+b
/RXa6yLb3tj3JjPb5GOtsYkWUopRLr5cdOaTsFw3qRE6M2mRPAyPJNhIrC3oUTf9arD5rjBO9S0Z
eFW65CtJFcgZVa5Mvk/1tf3u/sWi/H7Zev+3ILWVrAtWYuv6kJlZPyadkwZRRNY8WNMimI0OxbOb
PVsJ0Cav7j4s2OXZnsSH6xd5lD8jR/AxoGRsQ80JwJPR+2TYSicpbTcpzHuIoChZ4r3evrnfIvjS
nvYP3YPIxMi+bX7ARN724/fiFT49ODJJ60MbkcMf87Zh5zmNcLBnxJ4zI3+wIsN/+p79ON0l7/vx
aQanWmiCafeY3d9A1lvQxENrCe0l0f1XRN91/es/6u3T5XwyieVt3zufWrl5z67/Cmpbq2/A9UW4
SjPdxusWntn27OnJ7O/b/o3WlPbUyCbX7qTTnXRP02of2tdBST6aFHPs58chdJvlbd7OFpdskeXz
DmxY1sqyxtAiH8pwa3jnXWB34T4LzJt/Itq9hEY5zNtDB3809q2Ot7v651NwJCLcL8wbLMr+3hpH
MIoRtiB4u8GB2WWvwjrYbYc3oG6ABMgWrdtwDwGQ4/WKwK6Ca+L3Uq+0/QvL4BKkhX92h+d1uD0H
R+zE0Qf7ZbtmW9cX5uKPCOfTcH6yFuskvxz2FdIBb9TZ8c+pX9yCHaRg+GkH70w/09rbHb0z2/gZ
0o1nrwpY0zrqqHP3QVV67eXmJxSY+d7795n9idWoM7MttrLDmEs99NNEWw7QeuuMiT5CckJ+0fKj
W59zyh7P3+Jdv2f26S6FWq3sZ7TimF/9/GfnGxoLG0JWo2OxW97o1aHhb6u3ezG7x8M6LVaF9RDH
tre3M39trr3OBaEzoCssgB08kIGzW6MS1pSirEabnPz5Ke93Nm1vsydlBrNssqWL5Hb6ism7+3ni
Pp1f91NwEF8rw27lvWyVGKOOBbKpTVPm+n47z2iBaW8f15suZDDEjendbbOdGtHNs4+mf42BAynj
0Epvnuu+WWfsi8FRl1fgwQwMWxab3pnmoaRNW1nXmvfYZLfdvidspjUejcM5cIEZKdc5HKuUkVrR
4NqJ/QsQE1s6xkmHmfYk67j9yNzenaNWYB4O3u58GrfznedGvYdDj47D3upYOH377PpXK+1bWWe6
S6K+SZ02tavw2nFejbVvuYlnR3QMZ7fFaXecl+5X2DufFXQzhG2IgyyKg1Ydf/02xUa8rXKzzRR3
UQ+3VataXKPHi/kFaEkN9Pm7xvr0M59JzpOITHZaGcUq2uCOlVcvp+Ot2wKvo+r5BXXT9fUw3J2p
0qext9klgVOyEeH2/u/19EcxVKfRdsGF6tD/YDn1evvtanfJfkt/i3VYXYP2ezI/Y03XsyQggjiL
Tw360D4NK/tR8dEenu+MD8B5s7vj6yGGcHX7BmceXHYPxXvUhqG4v4NiCcCuQ/+Y9W16wj/Kj/U9
eeryqZybQP59wMlQmoNjHhyqr1ZmTSH2eUB/u5LPmmFzSrPb1qyK1dZE54b2bhB3vFbsl6UX770e
zEgg41Kl2HlAcV0B2Ew9q+dnB8/s9Q3b75z9uBteykFMMpHK3c0v4HPoehWNnKl3LuaJ62/YFrGb
R4ZXwVkDTS9fzm612HejAF0kmwEqxbHPHmGL/qQewB2eBSoKzOInrwuR4sbbloG99m5FUMFRSZTB
jhl3gDnd7rze/c6clZisyyQ5BWtnuGVn1qywR7etb8X9CmBGmqK3XlaMD5eR+ksTr0276CmASsh9
Wm+ne3Zl0t2zDyJQXXjz2je94j7OPAg4nf4FOkD44/IAhKTkuazgUW1Tvun47XYfPV2Ix6P3FiUh
lqtrB9UR7rl+AZPSzY9LiFIPhGhPu/aga7Jkh5kV0Fy6+4qs/G/6tWNANQGeDyuwhnD+TRzz9Tpt
dXbH/eoAb3sK8bINLVV8t4NDw3o3gI38t/j/Ed9L/EH0g7yaVBLo/5+ySVu7MiPbjbOVHffb7H4u
BgfTd3ceDF9n2KNSv2zBUD5w3UF8ACkX6wayXVBtggi6l3EBt2s1XOMnHhjzMU0O5QG6Kb+8o/Ou
cvrmV1hUNTbvZyHvwHElYDDXpPXiv95j2yhaMfo0W4HwV1rTQ/GwBhdgNyh6k+w02LLBDgyazKuy
wYZ9lfHA2flIwqY9vvU8mt5zIO5ot4DH7eSb+GeFdwRK5ezTWdwqA2aWkz7RaUu7JHHNybt+iaMo
v/LPC+i4lsHZw0n/yf09XC9O3F0XxSp33zouW5vLl8Ip/d6JfNV6YrUoJRrD5ALp7vEETNDtq+St
oorPv98FRxzGlC6NK39ggOdJcir3+3zl3Ns4vG0ooHezrPJOaK8n1k3n7WR7294AVuWvUnc1uP2/
fvtTtaa6Xp3dqZdlqy6xdYdmuBukDDd2g1Fx2YVx5Fe3vt0bATbV3gNs5qeGtwfGRozGolV1W95+
WCzzcXtlB71L2IWFGj5nt7+3+wZkkpCrZf0K6jk4q3sBhn6fewfDs45+gVB0PLeiAy9MzH6cfNCs
Wr50Xmmj/KptydJV/HGVDhh4tHixlGvszt+WsLXJgHJPWVLXj+tTxPbrdt+0cJD6cJydyCB2w7U1
OFheQtN9YXnRNvfTw6gwC990nlNn5m5Dc/u0zsdlNIpIdneGW+oIuBA//r32P1cLWfqcYNc2OrB4
UXf/FAHlbpKe8333sNoDY5WBuwW8ENvdrPUgW39l7P/iUwASDT+ToaYjy/k087dedtscCnyKGI+/
NzSMkt+iYH8++a0ns3v1DyW6PZqve4PLnu5c+o1hF7xs3o/FF/nzv/kdKDsQnxxibtOt+w1+m57j
4ZDg3GLw4aDLqCN0Jr2YIoAM5W1ovGd0xWAPy0Gakif7ciD+ot8d6D9x3nssQauGPfzt18+dS5qd
HCNbHbpxHyvtXOfEX3sCqu71tUpW681ynT24l+/X9s/2+RSeTd/oTFvb5Wn//Xr9YV6/SIz90fgp
KeiCHlebALtdE9b/dkK0VG6djWvlq4TdmMbsyr7q9fzKFhk3uO7mnXjUZe9gr98rBEfa295bOBd0
+ZP1BFFu47MGe+x+pxwM7qxLuQprDFPzFsg9IEHD821ggYE3SK4TkM7KCwfTFPFvOe7+RaU6XTqT
XRN4WlAvPwnyJc97thmZ+SqvJhkl3RIgufQuTTw8E8DEN5nXA5iF3dPJNKUslIYbcDWugQWY6tUv
OKGeb1nh+eKfqRNw5WgTKLTBs9j4Z3NQXv0tZcj9tDAnvc58G/+EmnR78SDAtO4LCz+9H72c7Wk7
A0KA1MDjeQmr8fG9hPiSNoTraWisR5b7fjw+RNT/Ii/N/e0NcPKvNPvnfFI9k3AvgoYLFqBbh0a/
zeT25ADO3C6Pq80xyNxz0F4Pyt5qvV+k8cQtMca74PYV/uLf1jWMj6aLB9222p91nXtxAbpfn4+r
qOf1aIHekTqyvoHx3v/3HP9Fp+Kd/N/vfArrkt21W0WtG6A81+ACPZv94LovUe/Rvq325cu/f4tI
9k8N7nTRDCaRAUinxqdfS91EYVGJjTz3wQHrpmOLbTpHr3M+97fmuV92PqzIc7Nh0Zu6+fB0ZIvG
2Fw/VNXsVoyv6VOJ04oGAaVozWH+9Wf7gLfa/3+Enddy3Niybb8IEfAFvMKVL1bRiOYFQZESPAre
ff0di4p7jkTpNHfvJtliqQywTK7MmWMmSAGrWxO84ISt+yatsYpdZ7avAgWvDxMF02KTUQ+qb4zx
bMBzGkjLPC7ZoTP9kExLc7xWP2LpJo8PK8mLo7cxPCj3uuWv5NsK7ZhxSqRv3XCKw/uZFIVxA6M5
ahy12ofqsYy+Ge0xfV6o4cRP5bKfl/WMqC078QRXZSNbXm8GFvktSPI4jZ/bW9XaWxNYLjfsfQWF
Te6pkbfkHt7yKgfS9ibraJXbRGSBPW32pO7Uty8x2h7VLxdvHh1j5SyVaxd+Y7u0RF4R/5H0WU79
amPALzb88NE0Xq79uaofEuOGtrGh9MraNeiGwtj5ygD2wRFLsz9a24VOUApn9HyR4Mz3+Kzqj3bi
05pmpJwY9jplyGqTsucvpBu2arjuisdGPQJ4MPPAstbpiC22X+abDkSFdh7Gm8kgoHWr6K6uPDO7
GSiMGlulfq2NTdWccgJ+hMZpQB5Lr+8zpnFxX6huMZ5VCG88Pv+mwOYwWBqwGHDbJTDbbfHWcd7y
YssjfB840lI9ad3x+2L5HWCJ4qLNu8byJzZ3k/4NaVqXL+OjcpW9pWZ4Sa7EStxJt015mK27Uvev
BGPzWpVY2+6m4ahP3+T8vpt319D774H/kXH+FLmssAuWgb1S2Lc+gu/fVpA6XOZ6Sub60jTEA7Ha
PPb1GAQF4EY1qvbXRF8PZMP00d5kJliCHEWT/VwrmpNLizfkmLtyLGgkYAHytrMundCuRyK0cfq+
p4NQug0bZWfX3OGm+aGxDicEaFbLiQI570B7yxAGcnMThjddMvlzCAOyr4Lu+k2eWTixZOfYlq1q
R24Xp9Zof5pUx4Z33q4WcgjKOZ49Za68SFb9On3R+tOkkJNqEy9vNL/WftqF6lj4lSs2KM8VYutk
vZTACKIkUPjISqFhgD145vI2Rub3DJEBIEz8HdzBVL5Y0v7yFhLrNQcu3UA7Tr1yJUKF3672rJqj
Ui1FddH0tzF2l/JWGyATSbkTzmGg1ocxmg8WMWM3O2VNxulJ+Wr5VsVx6fMdZ4lTDXIf8GNXn45T
6qqUOsVq2kstHYZ+Wvdj5EGGrAa3jHNfllDuFRSqS8kzJ8uxEVSZc+2Ssx016gjZC1tLlmfr3oJ6
WiqOrsT+kk+OQtPnf49N41/Rqm3aisrJeCVrn9NFStFk9rUt2ksbXn9Y+RhYoepl5Iql4j4ibR8Z
A6HjCFt25cepHgwrygfd/trLNIizPOnfmxBpo3VudR4kd36RUUONk80ouOulMxG8rMy3kn6X6LVX
zbveWs/pC2l1r2IbiCjOXTN3Vt9V+7t5ZQsimXktZWxNLr0xvkqLdZlawlYluW1Xd4qSBum1xav8
lUvUTQ2gYbInC5HF6C7Re8wFgvj+RWz7r2COcoZi2KqJ5/BfQwpOc5QsU8MBi+QwzbWHZT+wD0Wk
XV17CSqAQ11AZIf/SrKbWKfc9nl+in9GL8wy8xokSlAY4gxfV06cA67cTtWttDoX/V7VN62xVm1P
PtFt9mUgoYg99dNI/P2tf+ZaS8a169NmIg833fTX2TFTyWkUJLnNYcnJqO6tcL8kqH6/8qT/x2bP
CxtYmDEPBKD9z2lYqXI5yUvfXKrVVs59UPFOSj0xDAxM2rXtfw/jf50+fn8161O+RU6GziSMaETA
1C/bnCBUJ9I+rWg3Tg5N1bh82vGxrSfHir8IbP6P4fE/H/WjRv77ilPM+qhkrDjDm3bXAj+Y1yvF
bfFRp4Zv+XrkDd+6o1r7TeJmkhNVgUybjRoM192M0ifcFeEupPlsTxOLilI0drLWNSrSfF6x3Jb9
dpG/SUjPJVT7Z6X6asH8R7Bp4b0Kgpz0iaJ/TtUqyWoZp7y6Xqr4tjF+1KZXTLgu3E4I0sufqYLw
kWYCc6NawPy9rr9JsuN/375/jpXf3sGn5M2w9HPeLcvHIJW6NcNFJQjSWzwgvC8H5l/NRWwQFlka
1RSVHiLsT2NlUgpDXqSxAvW+i+kUJ6tKNVF3KaVwz2YSoEAaUi9j0/gWqqfO9hLgEOm6pAgOpPYn
lYGO1pLRWV3dVX/T33TcUDuo9fWyWlvauhs2qbz/YqFW/hKoibetsEAbuNFz4P/syyFx1lC0QSov
1ROR1Mn8YZkuDu9jgCatXmuXeo0DPfyWuQpi1QUtd9O/jAyo1xVs8qf2W3IbAlYtPcRod3z18nP7
qsbH8qy7pSd0Ntp+Ifse1Dvp+2qjeCt0q7JPns+LIfctcP1WsNMQXqKLGNfDHcjwZF+fBs+AT/2i
uxDpe6fxbLDnitOiFgjg55btNlw2krW27zgvjv6SBHFAqxYQYNNdNpXs9Ok67I85veuIuCwvhEJk
3YmOHKHRKTfKLj81u+kBpcPNcNLhzj93p/GmOFNsQsGJdHeNM7MOtWY8VKfyRCb9sfDSzbwtAf4k
N93R3IP9el+9isiXgIlT9fvY7MZ7C7rvbbNT02C+m7fpRgJQUSKbSC/py/Bg7qudSpTlEYNqFHsl
j5UEtkH60LtoFh9tJfhysf7L9erXLaYFQRz8ZO2zOUOd2ZJVyGEpVrGFa3PtpHWhPSXj9eoWKeTW
VXrJato0WmKBRXrSWuV1ad25HX3Oo0q9H4zKS4njVvJ8VEPFL2f6W7qr/MJBb6MYkp/VpnsdJm+o
oieVSoXEeeq/5/KHD8/nHUfRZZFpx5DD+uyW0VjNPC5Sdr10vZuBOQdMTlGk9bLpqGa+OMZEhxRr
P44uKEWgspfrGSrheK7jO3v1UqnfI+Vp1u/6azAz7pR1oR/CaV8r55MKv8QOyssCagCsuenGkWsg
wgCAx43KDxlindyv4R1DtbxuOBrEtJMZJ1nfyuauLr/YdT4+yn99VBFc/bbwW0QmptWSkoyh8OdO
Gjqrwi3Ba2GzhK6TEU47aOusYEDvrqpTLu5kOITy8p1xLM4KDJ8qmHB+Qbs4ulPyRdjyr0iYlP7/
3gmx7P729qKyH/PJLq6XSExH1XQoSskZFKDFcJRWFLIRnDID777qpvlHUEmRU9cU8p80m37W0oZt
XVm5kpYXTXuXV09hNbnTdDNVwBSiL+7Bv7YOwmwCfZnsDGv6n59RWSWrcR5LMiVa5ZaVtYnnt1WV
uCb8z4Vjdad9YQaDHJin/HzXCQTpEZJV07Y/m84opmTMTUhBcK5cHQbzhDmIw9LJYtuDABoc+Udc
ex1SjcHpgYr3znQjwbjSPTl0jcG3rMDU19W0RtdXgynIg5aBUZDac5bSKTNXzZyc3Z/Dbuul/c4y
AukqMoVz7kQmxZ9gouen9ZPabVQOwc6SudmLrfgKKRFl31FNz3yyCznnt8FPgXuDWCIXQb1uCMra
t6BU3U7mzrg14BtIe2V1mVe+Ovj6NYAo1w5Hfr4O/szu0lFvdc13DJcIXLAWIvsWUfBX/PB8qz7L
2/RbcQ/7qHTaymupV2G8ENj8Vd4MCQA4EqAg9DXhjFmvx9DlbM2qREZPXzl9EiScylMnzfwhcxr2
4N5bDG9lMHP8rthopmOqHvSaanHDp5WyHlYeuY0Gqs3ikK+Q6UpDRpK7SnMwqjVZ06x3af+lMZjD
Hs2+K5qSzPVVozzr6ORILqwYGqQfWCU0G4kMq2shJLUDZh8lzP9eB8k6/3OcEJZiPo+k5PPQLLpq
1XQWJaHYIt98iWN/ouMxa04NiiGV4tm207Zz/6xFlCK9RNqYo2uEnq5sOzkou8fSOlY5yZtDXtxo
3JhKexjjO6V8mq7blb6ZSMpQes3c1vIHO0igypGxgqpVBdfaGQzyybuCY33vJrEXdmwobv5Yd15t
32ZsBnUw5F4sOxMtvKU7ImpRwZf48sBhZNOnQXbHmK3RExb7dNiu4EusDitOa9MuzVDkrwCikMGl
9093rudS28mJL2n7cvWYx3cDHWzSxsru55BXT55jgJOr6nAle1Q9J+2RnNCU7kkSFAV0kk1MbJXt
dXV2mninfbUM6v+Kb7HZ+Z/78CntmMhxeqUi1FxCmlYZDN+qLXJRAo7RnzAWoRxbO+i5xsgFo04G
PrPETKpSlwtk1VTyPZRXULHCu/AOjJeb06dk+WxvDjgfqXJELhzXjodr6ZinXkXxWD2M+hbrzZ6p
+JWr4r+OOsKSho11haU9C9CfK16dztGStV1xkZSY9LuK9ddlzNaa/E4dFioS5QbabkUnvGSsW+uL
7f0fS7ttmMI5SuF/NKn8+ep9HOZGY+SoIcgYk4mLta1tn1T5Tre+OFZ9BLSf1lnOjfRiEKbr9l9p
M0qBS1HUfFAF6YTer7DXWLkLwocieUyzh2k82fGzuK9tNK/JICxGUIwM+4Gz08MXk/kf5V1a+sni
yVQfKXF92mayfKmvfV2Vl3ZnvGX992l1G0OEnNxwdKWVCzR2Nm8r4zlUfTa7Wv7qjPavy04thgKb
Lusr0ud/XnYzNioj7NRc7Kh89kGHESLVbhaf4uh9Zp9TRuuogZQQh5N8WbMBUwFdvZHLx34uZ4Z9
cUH+sbgR3lFpw2ST3fezwGGejDzu8ia/XM19re3rVeQqs0QoarjX1XYiaJ0wpLs+KS2RWfOVlkoT
1/vz2BAjkLegkF74fBhK8zCejCIqLvr4OpbzQ60cJcIsq4hebaBE6YASZ7XurJth9UYC02WNjxQm
51OVdsEgh+uZYESLIEHLdPFiGXit1AB39yAlzWmonHra/Kz363x5XZpl141fhC1/+Wvb+L5ieyiO
c8bKlD+bf63sKp6VSc8uc3uI6hYfbw/HkpIj05U6oNJpLgc+7AoHRzW3tnqfj99b6Vh2ZH7pLzLT
zdhqbh1uZUly868sID9m8Z+XF7qKpq0+5DIYOn8a7nk+6U1oV9XDNXazFiWmQ9oBsd+p5kx+deMw
kKpNbXi9OGo4cUpxwzE4ryBWhKvIbo+A5bvRsgs51zecLMP3CGuVU4bWd4OxYSn5MfnpzllGP6aS
f6m/m9/HpzrAX3OiRpI53cOV4iircAS+rL169vMCC8v46lD997Ri20YOJGumLdz9xO9/i5AlaSzN
4RoXl7F6H437cjacxiYHnlPTkE0MFBtYdmoTIOw4LbLxlBenqQOQFmJ/PHgT/Tl2e//fM+sjW/T5
2puKouFDamA5+Fkn2LdLN6+mKb9ksMVpS63vczoao/WIH0W3jT6UZtHo57hyqX44raVqzVfSFhTA
YkrsmM/j7GexmbsMfKquqCRCtL8LhjobzXLC3psjT1vwoAxyeZMDtJWPsRkkZECULfrgRPMjOiMi
jA4P8+ASjyHbYhUxgS7UnrwEK/ASQ4AqOymoPTnh28l4VhHrvi83mKHNu+I1x1ll8gTDC8X7E0Iw
SfNk8v+EiiHBlxcb4lyth+xRX6yU6t8rtSL/dvk+jqe/3dJp0acFeUYOJgyoymVpfSnyVhicoJg2
nRB1DLhmuMb3+B7T8mn8jCl56K5WeHLsEWSm9ET89x39yw1LzHX6OSETWTYStM/5QQnrTrVeEhbv
Pg7MtPNMlLpKhI9SmLnjsh2ik2JfxoYccvrNHk5jd2ss9EbJ96pwzmxo+Ym/mWF4tjjs9uaPaxVv
mhkCp/GVk+/Hsv1p8HFeg6JEqUq1UPH/OSGuY5RJuWVPD/FB4GiEgUd0Eq3tePb4whAE/dnRfuxp
v1s8CViZ7HPKpecmhkMwfjNpSJI/mnZLL3PFn1qYFyy07jW0wnxAanai3XHC5OwxckS/brJb4X6Q
HThyfIC+7BfaJQCvq5AicNQCLyK47qLZ5QpWMgmq4zvEEFtgE4HytRtlW+y/UlRxlvtrf0ELh/KB
qBFvbvKif16HUg27SNfm60P4Qwm0dwyzZ3AULxWON2rs0uV4LDBemVE/0iL8lDWiHJl972cnfGhs
yADonCluPObP4SVfy7Q1bOdTu8EmCtnmTyilQPz0y/ytv50wDVxHLfZsjr4RKKNNGrnjpsPapXnT
SE2C4XgubwhtuGZPbe00gpDyfQLffurO2k2je+WBM+B1rX+j9vyDRpfZucp43CwDHUGcqmjPfM02
8xXOlQYmnWV6OHcHRt3G5HD20sVoT0lRBEiqWqQbZiDEpi9gbBzrngp35tWn8llJgvZB9+ECNfvw
GhgYHGg6vkLJfgpAeeoFsBDQwP0pjh3IN/2ThG1P+7Nds0wNPoVt6dScsbI9xQAOq+10j9PCSEdo
dsjW1Ttsn3cDeexhvGAFEqRP2XracqhOOUP3osViQkX0Plyp0FOwd6bEkfbU9OJ7Rt6tCSLgNnqC
S6q8NYZPvanBckE7RrSZaSD1rNcQ7u6Vy1c5ODbIpAVo5XCmA20n+VkFHsCpG2uSIP+uwFcoqTI7
IDk4CED96Dx78OxXHRcOKvZY9UieFjodmhvUOFRT1AvCulja6craaoKBGfMtKdegDIru0BdrdXY1
m0YWf0JK+XqNLiQIeNkIka7sWGqQ0+ox+hk5qx3K4Ti8JIYXDtvwXkUZUGzWhr6PJGdq9nbqNjct
VYPKMS7z+4yfn+zkt8l5+Gmhfc68HtnTvr6hKN9YniFvmtXers5X6ThmByr8i+l0CdmGb22/S9rL
BLJ9tZfg/8V+Rgda46XZJmef2+tndp2CfKdT/KDtfruSXXKzDUnGB5rq1K1Mq1rlLWQagNLRqNx4
41t16l6G2ypz1Me5c7qX2g6sO3g6j+NOeZtBbTnG6Ja00r0gtM03vBesIjvTnR6kczmR8fCs9EKm
RJPWQ+pwYyfDBVqpPqq30fdEcaXnCaKnFgwP+F0rhmfozsz60wU4jJbI9oEK1oH8KF3K2+ycaI4t
dIsgwFwyBEA+STGEpMif8x3dGxxrLa8j9wiIm5AE5g891/RiWm+K3w6OhnyNRtAmdwCAr+NMsBXe
NbecIczGO3tXv6k3rv50fdce8twxXkhBq/v5Lgta+jYthuH00tvrgVY5nC/ZUGmjSbzshtdv383H
/pE+F2PdkCZRQIwmP+PUK1NSHKwoCwBnGpk2UFcMZ7yxvkhHfIgMPq3sho5TsgH6RlGNzyt7XMSt
PvRDdmGTBppQkHG5WSyHTPIAOxhR1buJLPocAzIlSfECyMq93sv31Ul9M5/as7XBbvz76jkl4nu/
fq8ZEz8MFJidy6f57/1SUf6x+v72XvHj/XP1zaQ5StJuzi56qzlMqnjoXmK0YHIKojdfOVFe3KbP
VQPB0yBOjIklYovhzYlIutJDZba+ml9dnJaDdgS6I526Gu+GXkN+xsOTwS1yxKzK4CFadKJSd8VT
RGHsKfEpfQpGaVPQ8yxthoYcVPWi9s9X5Kahrftrpbi6w/Wol95kIX/hJTnEulV4P6lxMBmUBWJ0
+qnOMmWoL7Mdb/TSCBBOS6VCQNZtcjW6rPCtotHFxpJVWj4izCEbUXq99nPzkKwgVi7RPquHw1ze
E+H1XsJavdDvYlBll2lZz6yzNo8XXdKPloZaDnNv56qeyqTeLfNlJgqXS9jSeofwdNbX2lXa53O2
aZZ+m0UetW7XjLBWUhFvbxf9tMytR7NR2h0HTrCcPjZVngWrArG26rfNQejeTNqU4+LM1fsio6qL
nMHnoWkYxEcUPYBRGp8yGpNRt0ocL8VD+KBT1SEG2/Z4Ojwlt0RvveXGOESoDowL+yba0/xEO/Du
+iSD2cqC7jsqmsVGy+SRvSEv+oYj162Cu9pSCNtX7veSIEV0kreEqtj79IM6zvgY6l8diP9xlDBW
ukJOWCbIW33Epb/FnUZTh1NaT+kliYwd3X0mG06CwCWmP9HAY53if/oSMsXLYjnq6DbVwSNnotKh
tLKxgk3v/nsWWX8HwviuGsBEbIQwBt0If06iKWqMbGjt6GHlHAXFq3a+38C+xmH66iZ+5KceRK/W
+S5BjVYCPIBv7ieneAiC4zG42W63mftjqzu2iybDXd/6/m53t/MPpoOG8wPhVTnPp10KCBjzbmjU
ProGGtFD/yddMM7PhO1B9Ln+vHyheTa0v0YLBQUZGZWho7Am/fDn5yKU7tUxKaaz8padpvAhI32n
UTAz9A1RCuLSkTWjcHTCpJQ54WQrP/+ZkcLUj3N/NEcqMi7rHUnP/uOxNOvnUMrH1u0sehw2NCzU
isvKvHToVH0S9hxJqX1Tq9FDr5x3HbI4fVtKG6DP6egPPAsHVM0pTbd5iB7/+zb+opZ+mh3oyUEv
qKiItb8W7qQII4rjY/qQ9oxjd3g3qMAuztBuLSaJmTq6fTpeibMp8RgUclXrED/RiqTQ4Bmvq8Q7
8jhovSHtcffykaLA5Fn5jt5V2WT5Z5Hw85lr9TjOyPEoD9l31XyKy5t63hZXr8e/yesR5PBh291V
D/J2R+FCnnGkDkYCOsvPb/MftunrHG5Ek95eRzo4ExTfUSEtdW8BYmN7VDqSV95Ja0GYk/baFEj2
MYyO0hx02KW0oo4SpyKynHwzW9tM80P6tOxNBBPXg4aX8XyYZIcupzl5G2l3WgVpj/Bsm9aPCYER
8sFNmd/nkpfNHm1tYeFhIMsyDFT5PordufDpxjleeyqGDuEUh+fYDqiASHRPXSlhHNBe1slay0nF
O6vb/ogjlLaWjsM3fT9Ts6OGbdFvSCXBTbHtLjztFVDOEDk8x3I7hT5+CeGeNpg8dnE2mm2/eErO
Gv6WVYDX3nLJnkYKQph3h7SENK9sUCZ5WqeKXW3Xv+dgv4RCE3uJiu6rnmXeT7ANye7yzfBa7rPC
HWmLLd3kmDzknnkW9jK52+37h+kjojTRJc9CDmp/Y8ueTpXhpBZ7omPs0gKWI73L6nHSHGCDCAsv
FjkztxnAT1CpsVoKdE50Tmwn/ynrfrOQWUDd7JFGzN7HO2CQdYjj98QhkLMyTWhQ3W2n0nZG5JIC
BzBQ0eoSSD8keusRrQUhndKe1oiw4sZsvMgLG5f8Tu7SfUzavD8T/1kfB55eRIPEWsvGIIF9OzzY
FdaoFZfK4eC08sbZMQih1FOPkp4mozclCyLlQjtnTG2bc9BjkW5MGsE32g9ap9SDidXQC32k7N0t
ioTX/t1+HjEwGB3lFU+wU08q43u6HmVXAYWK5UOO92/QY161xl+cMu6usR2I/8lruV3eqWWwFvz3
pFbEjvbnnGY66yBu6Q5jbn9ew9Ixma0hWYxzeaWZOTtI6QPVeIovHMy00g1bxY+KLY1L1szhZOyp
BgYaG50CkaS/HTsOK2Zgf1Wy+pCyf3pbK0O2LaQHpCRJAfy5tPbXJteNPikezCMbcCr47dv2tnzP
Nsl+XFfPAwZ7q33utQ/90diUd/2PaROeobTcCUvJaY/946N0W7gwPJzovvoWnTGUOnTruXTIV4Pe
Cfcc4t3mWAQ1SC40GpfyhQHOAfKRI8u6sDCYEJQt44sL/o+EJklqnQiD7j9V1dRPCc1k0Oapr+Li
oaASbgTJvtgsW5SVSILP1930rsS447pkXtm2caQezuNJ9e09ldjJCZ0ZEa4j+GvNyd6lGz3ocfVR
neZ0facEUkLMPSZveuZymBIHMfKX1Uu8Gx9/Vm4SRMFX/vIf8v+/7tMHZJiece7Up61d5DQlA6Uk
jp6mWwaxd25eGa/Ao/97nP5DkMJl++2FPqWDwsHI21EutTMCh95ftv3xurZFgYwDobkt99fcHT1p
lwSp8xg/rtY7yetdGqvnWzxWaOVfK8/yF9HiP7Jpf76nT9FiLUV2ohpX7SzdSfvRh1NMk+2zqEqz
CnHrIqfxn9GObCJyVRK5FA6MmHlQofshR18cVVZ/1yFA+NOggTYLbiitR3/OmKHKmcgWd2LeRbfa
ngjgfgk0oqGrP/+0wX8kxFojom+3rvEoLo5vNOVieOsv2LfsLZDCxjF37OPg5Hh3tg4om/EZwhPH
TFCbnoLJooGJ320UdA/RW3J+1I6LqzokhhKvPUC0Er22NQAijaE3PpJSl8juOvKL1+/N5YtPa/+t
fCD0Ulc6sHgLdY8uQrPfYtwyspRKGgYBWMeD5k2w54S/pgCE/cKF/SLUCYK8gD4KQJT4nfImKESC
qMqBCVSOQGEK2HMJJuwX31FQJc11+ypYpkZQkYO4Ys30wWOG5iRMozSAiIKeJGgqM593BVpJ/CS+
030gf/xRCXxFWAfEJghTwRoVWN/cn2HICQ/v/54c/zi2/Hk1PgWiM4crzay4GgI0I1CGGvKDAwYJ
sLEbvttvgm4UweympgydTBhZCfunX29f/iBFCT6Q+Pe6LfFVhpIqrQX/rQI//BVzjFaavyvhyHIE
l8VeKbTlf86NV5PVxVGs/WLcCjxnwz0UOd4GwJ2Adgrq3reZm3r1kX1+sMvFDRL/COqmiv978Trv
ehhDM0F//9MChSvMvWV/FWSInUAyinss2Nbi7gj+jbETXNjROwkUDhicn5DMeIB8FwYdvDfh2qA7
wlqZthWAgWQhBPRJActET/QtS7W26W44lHoa5CY6YDwB0BRUcKwTXgTOi7axY/7dvBeYbYH8Et8F
w1EYhtGFTvJZ/CQAeuaNIEOKnwUIVKC4hLmvYGwq8Mh/uUeEWFjIz8KUbOX3zwKK+OvZlvUCbUxQ
wVYPwz7FXUAMVvHpBfUKps0v4JmgmgrvDGjA/5+JKr4LYlL9MwbeKOho2asqOKcqj0VRjrTizjpy
daHpCdSj4GCiZYOnJkh8gpuWg0IV+Ft1XfxMWEy22o2MJYj4lZhj8w5m4WA7T4LQJ0CRKYQdiKkp
j+NHIP+v4oHmi7iLtGMIaCuINvEb8fieiw9fWLii67v5p6Aao1ziNz8F3V0HPiywrw18LwGpQsDJ
0BQMJf1iHgWOWAx/QYTPD6sPGLL4rIIUldxaa+lN/N0rkdT4U3DkcmhMcLl5pABZYiFPgnbchQ+8
i8ZRQcqK9UJcBgEFFUMOD5Itb1CHiQcc4BTdCsBxeh9eaiwpxBJD1hW2E2lvLqZYbqwLry5QsQIl
CimT55U/npG16mfBLSh+CkOVeGt9fOWVDuJPqWTgrSKYjupOfFT546uAzYr7mvNuhDVLfuAD5K6g
Ho4768h0gZMnQzMVkyk9CPB/vJ15SkG+5bZsrJeeu9gFwtma2ph40K9fxVuEXbwD7QbA1iWFKGmB
/A+5oNHJulgGZTTx0gKQK66nuHO/jDfU3ZP2RpqkJiJhQgoneoHizbDPFnCunDsphoGAdGEZzveP
T8Ab5C2LSyzzkrynN8H2YgDBJngQV1zAHnlKYfKSQNMF+MsV13cdjF/B9Eu3EMqBuP8CjgqLClEg
Et/No70Jj+GRIXUIj1RAxJvluCnvYFB9rBviM4j3/nG3noRHjXLHUoM3glhhBNeOEcXPbJm8uxo0
lnLHPGAMfdjNMH7Ex/zF5urYXFVccYSxucxqJMiwAz7ighQrto4IrpwAFcMe5F9r3X6jQCPuZcKd
7RhLxalE94vJUIThUMRnE4hhMWeYm3diUDAaGTgf4OGLmI32He+eTqEDKCvx3wwRMc4YZeLRH/c0
PkDr421VUPuufvRob7R74dwxshFzhX4xE2nahZlYvi3i6jNKUHl9jBGNzyIeJRbfFsC1+aAff/EV
BYa8Z26ImS8eKyhl2k3GfTAZOLAZmeLiHvK3uariu/gzMS7FQLWOtEF+3GUwgjyjwpIhnkP8Rkwv
1hHBMR135NXEoNQvOV9/bdrESwd+P+7Em2NhuYI8FbNNYJsZYofRcsXlbw6MGOYa9kHYzHNFxThZ
PiyJmDRcEoNZzr/83RhenGBAim1GfBbhbcS1hDsOHXU+t+mGpuL4LJprkEBO58j2nhLtyCI6HfNx
PWEDpzpRsaOo9YuyMpn+UrjADtrSp7dytc8Sd8YiQzkI4nKxYP7e3dOtBiBd9QUknfLBdjqI9bq+
Za/aUH09Cx8NCFxr41HwASlW4VsurHnET+IrNTeBGgUQCLIdPTobjcAPCqJkzxYhNplf28wvIKXw
hM7Y2sQ/yMzZjAQUUKALP/CU1BUEnLRlgxGbTIP5Qn3PCff09paAffW1SxisV8fGh0r9tLYUD94U
snY674DfU2h4dg7KjFLPf5txLeWQtYKaVjxpdY+6cuNw6u79Qd3Wb2faxsY3JJD3WDe3ju40s7t9
ozXBIYEiiHaoybHfvLo/ivU2uujbDFjg5kz1a0um1WtIjr2v9fek82SS3gc4jPypV7iQFgD5o8fc
T85yq1TrPjnjn2MMPwr3LJH1dKTbGPZrGaTaSya9xVaQ1S9LfE/RaHW7St05XScPV/ZV9bTO99aw
z0PaqX1jfdbWdX0PeLvYriEmwJS3brLlTFhAeYZ77GlMyJ+Cg+r4K9IrvVu+ktzhoznLidJedgGb
slGfQcxuCCq+Rff2hWYy4g2qOz/bg+ba6+LsSrsTdShHvo+Ioa8eKYr7qyfzGm66gSTkV45r79C0
bVY5zO+MzOyONH3rcfLGJFV3uh2b5+x0xCiJhG4FdYy51UHv2/tU2s/P+v1YHR8V8OBQsjiU5I8d
xYojmqi+dIHahflrOwU9iqgn3fGlI61CwDWCdfIDN+tnREfBLc3LIQZ0oog6PvNb8brIJ9xRcijL
cb4x78/ksKKzqJeHjuKGjmvxTe/d+PY0ewhAUGQ4vknatvbIXDmYZtwXe29er5wrPRrSCknp3ng3
fU95rkZ3SKlbbWbnQjnWY3fHKM41b9vNhTqaR0sf0HAIucR7Tuo8oFy+OmuUtS/kU9A6yz4K9x/K
KYn86ieg4shZG7SyNb5JG6invo1eVXg9b6o+lOIH8+ZRW9tH5zHc9NDKb0iZGTO3iWIZAG7KxPn3
1DvfKxtqPX7/bTgQJfF/fedltzcAOxnMohOFIzbaIec28kVVPIC5nHYuyeyX3PuuP9Byh4nR9l6j
d8iZHjmm2j4CVHp4AGl6QX+LXglpT+cjgXGr+9lvtkniim3+aO4A8ojscOQzpC4R6SH6X67r/hiM
D8Jgl2b1yL0JvxWU0HpK3N3ZItVBmySrSrgexZZj7ejZvUHifE+2a3Ghxod36g2Jvq6hr8vntPcS
qm6sB2kcRJ3XzZ5ae6CzSavgvd05aKcqn15BYAdXZ4FXXjr5a3Rus4PF399aDl6v6s6+hDeL6/tW
403fuL6F688HeOXS8RlD50fIJwXtF4eJ0qXXY7/QwejxuuU4/D/KzqxJUSVc17/ICObhlsEBnGe9
IcoqCxVFBBTw158n7ROxu+21u2JHx+peVVpFmiSZ3/AOBWhjIV866Jx2Bpa/+YUHjG3Xb9awg/30
A5cH5/kN/ok00y2H4m8qea7IS9r5R8SXFkVLx211fAp7JoDTIQnY3St9PqqIpqmiYhxr3elU85c6
qV1tdO1r/PJnx6LOcnDc0kc86+mePiy2NmBtZzY6afbIUJQY3bxjASIkXRqfHUZDI9XuuL7dOIHh
fBQXt+m7NB0ddSFxcR5yamPoYifj4W3e6kRrlYKl7maOvES1BjAk1AcPowmBFkeWdJxPFcRJb2OR
GSogUYCVzIRIqtDlNPdXT+sLN1sFwpvCO4Qwt/C2sDvZR/b6yasnPG6KUUmWJv7cxgpfXRE0zTt5
B/FGLHQM3HGFL46QX80nV/RZhX8bgXPAv+FhKyxvMIjE2a2ihc5zMVNfV/pl5SREwe/jCONFIQCb
+s/B6//aV3TohVi40hbvE47jT1/DQSPHA0D8ETY2h67wCBBuvMIJQGRfxmfTPgyFRLGw2Lv288a5
CBvwvrDUFtkXul3YDGnOEdc8cTDR/H4p2VLe2QkPqQjzE6GtKywO0Mrdo6+/StvN4OLfUeBGIleo
nHvCQ0rIKgsrsUtH62X4Ol04OFE9xzb65XuCtjNHs5fgxCacpyKMmESiJ6yWRIL/S3VZ2DQkWBRd
xOYtpPmfpIjKrCAN+yW3LAafkOSzxi49DsVfFQG9Y4zEWSyU0o9CJlt4xwM4ohYgrBz0wPpUSESF
QYKYMmFICMcQlVyMi9ACF/L+wr6I28g0n/y8o5DhohbeyTrSTtw8Cb9Nmkt8N90KCV6Y9S/t8AeC
vHkHX3nkebFV2orfLIRehdWC8FMSDrzCyYP3gAsXjmkH3DuFxTAqvfykuHbG1U7U0KRQqJE3wDIA
7lShsM3FpJRvSbxMRQB3Y7wpGZKwmhN/Y3/cTRfoBTPE01YMLmMNCgfjksGjHsEauo9YPa+1ScMC
hMZLD/jXaSdcmcUiwfKF+RLBjLCBqV/G1CV2EWIedPeAGLEwj6Ar0676NClY4PXw1EWjEqNqi8uQ
zZHXo4znihqusHFpGAoLPRD5oo29xGkgLEaFxxPS1KisnyjHCDvmCuF/oWQtVIdfWUAbjBT5gAx+
SmC7xKviXcI4VgixCwlr8X9EwOQMeRs5kF+eefbXy1CJXy7EsH/JY+MTJbSyRfwtsjTx59fLB5SL
VRS0k5X4fcJOQPyAUDNudUUAL4S3xShEJiIyEnomIkAXqab4I+x8ri99bWHu9vrV/Hteiws0vEcE
0aRKCAyDP1yIYFeE9uLVQwc7UoZ0GAhfA1xlXx9SyM7rrwRapPuk1VuSK15JcWtVuhrr4MREYhn7
mswUMyoxZUK4+NwTADphU0gZnkcJbNUGV0lPDoXBmwhif6md30jntFfqljTuDXAMCXyLUYmriMmv
N8J3UHwy8fEJ03mF+QRex3UWV4J2kfzx+mt2xdXlXjM1+ERSx+b7pG/cigIR6F8C10LJWqxT8YiJ
/UjU7ISzBN20hfAIzSmCiQfdXKjbDM81Ksd+6+OuOsIlRxgT1Twl4jaqZEligNpU/EpUsls98cem
ZtV0KJmIlIKRn1kq9pdYEBa5LBUt7oeY5yLAmwsDB2GkJRzHJMSfRdpbBbqDlGtH2oqvhb6/uDcT
0xMuY7/Wo/ARE9OgYgMgvidWzq0LTk+DDuXTdRLrTPxesRDF2uPtuIH9WGP8jyY+Rpa4gSBpAYz0
vW8RHS84IKp6Td/CpEoj+dvKX3vxLnEm392DP/M83fEGo/Yomx19PLnycBqhhu4QVfZXKSfncUOP
csru0lV/qAb/R3PA0nUq36AdTNhNLwDCb9Xgk6S10pZyaVjjUJBN8OE04tuj9nx66exLh426/2m6
ju9XvaAeLNzuD0iA/2iDCBoKtl02ur0qih9/lqOLi/qsk6fazIsD3aoDtg0tHsm0Cg395NQohlqt
aKAev1tV3Pl37df6DxCCYVH5N0CH2ji5vNX9o7uqRXfpWI8RhXqqbiY7ZQacw88QnsNSBQCngloX
O66rRrCsPEB/V/R/lHaOGjyC4Vk70jx62XnLTRLveOhC4npizggsLPLuJ19CLBDkZeIB4a42sJCg
I5UvbeREB2zvxsFJ4OPJnT3Z9s44W5+dx4e6jMLbjJ+LPJ2du0IOFR0O/0Jp/TG0Hm1L6+px74gI
/7UXP/s6+yi9cujqp46EdMVaspCp8w5VT4+DVjqN7uMWfEJe5OJ1B0nPf8+i8jfOC4iKokF0Rn/A
+svmU38Yj/Sc3g8LUcADtA6ic7sb9aZGf6wR3W4yJ1h0va9/X5UuK+viz/YZhXuUnrl7BlQq6a2D
1Ci10ioet3qB4QZkOkdLOzbS2e52ZLZHjS+5eT/SsbHLaLnztN1E2cxuteW7i2S36Zij+7e+ThVv
XTNoIA1bfURetsAvZoXwqScsPYrvNTvI8s5Tt1wf5g8vvDhfX/iwO9E+cQo/7QuLPdWZuEHTkxy3
6yU8QWdU9uW4s5Wdduz01qazbreP/qitf5Z9oDuav+v1Hs58K/mX7s52tO/tlvKFEx0GCBqfx7fh
yA5HN/cw6hnulq+OTg+5pA4azJ32NOlMcdR05tFScPpHu2zTvrnzg7sblP0QNRNgQJW/3R67QD+P
LpyB4MYcoHXe+Ecg8vRNrx9btb8t++v1uQ+ioFevkd/qflXOZBkKDBFaaOurYwSDdasbDhS37t+X
+XzU7kVej5HND4SJ853i6kdniyaB7QysYJAMt6NrAOhofUE9IFxnvVBHPDLkNz48WinOOv5YLgHN
q4Jd53CwpG54d4XVYGvEq9RI2IzDSeUEbkxeEGAbP2l5+JWTz967xFxn/xsc0kwLZxXe83Y/1ph4
GpqQ92SsYNuNu90WQrXg5Ea9+WArPMm3TCBl58Ho4PamWdjbn7yjPx+0kw+1vWXO5hgLO8gkAIGe
l+Obs80VXA9Rvdyga9ym/Ow9w3HHj5y+32He3SnQq23jb+3CGw349dy9C/W1i5MBbFtut3Z7MFrj
seZlfbkt517UqXXqWjoyTEzDILwHX+F33J7IG0znXWnV7Xrrte0o7mAdfsVeqDqh5EaT7a+l0/J7
LafsjUZyVyxrXNPXSAwJZ8ayt7P2N2cQcoCIYATRtTvlvcHDu7K+yKGPzhT8Z29+H2rutvYkFz0q
AZt0Wmc3BmvrlJ/r9eWj9Co32l+cZ/sqLqT489GJ5dYe2I5RTnPamnlPh6D0YbNymMT51Bz2eqnH
Uoi8+dnr9T7zWIiYUe2xxwdMIYHdUO1zpK/yxTUeA7jyN32HDqnlTdHiyMOaigvCZ7HzeWl1VgA6
fdc9LM7u92yWO8Ox3IE1sPqURG1sdRr2pVE/6GZu0Cn9fvpRu/Y2pQxhAHCp3T5oGnzBV5tk3qzJ
r3nUnX7qlMtNQxCMIlOHHGqKJSsC+xff+sShPCWnPX9saj/Q3aBLUznEmNIfRmd3U3lN30/Ayztw
k2VXsJs+qDx8n4csgECaz07+N/ZqX+mCR4XKiksRoC/Cnf6DFL2fDsURPZt1PaAwTmiPwjDzON6D
j8Y7GaDsHlN/SJlkGFGZ+pCRhqBjVgb+bW7c3Q2gpMc5sDuiHCDZzkpTXY58t+p9nKckyhQTFjOS
7q5+doJbe2GsDvDFnablBenF+QhImR0uojDNlBkqGBfOTXHMYEjyIjk8QicX8NTka+Ihh+Gq7iIg
Euse8KmiyJT6i8U3X54cdwXPiwk4Dc/LlNTNIltvDxXmtlOIO1200aic9Y/zOnc2Jgrw67PhMGWp
I6cdSOpLbOGlpn0cA0xN+vHmCoSWzB5WTubUhjN8+NHMDy5ed0KTS3dUxwuCYHOcHz6UT+oIBpeO
v0ROjEc1pwY6IQHq1bHtUM7T2oXi1R/D0j0536n7/cN5gk7Of5wnJqJjwD+F6Oer7fpbIKSpxcFq
ZUk1jwiFRM9HtNfomNApuH3TVnl1qn51c55t0egWPSzR27A/o05G70J0EC2h3QtVA08cGnBWZyAc
Pn+13SjK06AwtiKXECV80dkTpXY8EzsY4/3/Fqxoheh01OOuBeqP7qNwNsnpIYiURITKos0jjEPj
LhogZPOkDBB3yq6AiFGZRraLxmzxstpCHf7D+Lz0tE9hbyTao6JcIGJ20U690xLN+Alht0XtdUEN
ON2BsoSMT57OT6z1Dggs3i9ifvEfUIUeRSAsQfhB4eKV0UfV8HNCmIPasN9saK2yFnjz9ZWji9LG
07+NhSOxyMZFEiws4NKtKJrc+Q+tNM6CikwzB76vUBgRP/GrEKK0ha2oyF/JrVdNF6Tbr5xJZC3/
jiYEwPfv2w8rV0dzGkyErkhvsaByPVfnS1RUNG5O49bI2iZDfX0cHubJsMD+XdkmK8Aq89YGO5zh
bRV/SEN1VvG0TG+rjOhjgKHTZzxFziXkyLkNBZ9J/0p26tdjnQzP89vWXKvr6ps3fdBwefRkjtP5
YWMMzHlC9ZpK8YQtnnuuru/fJUcmbRGdg1SfYye5MsfmvHEx+YWA77i1hx7r8jymfF3u+KtZ3Dvq
6jZQOb3DxsVxZIjM2ibzqGp/ZohVpiNiV1scCofZ5cMKcB6cnnu8W5umAzYS2tH9OJQ6zxFX6FVL
u41fU6/q0ELW14+eehQF3CcBUrIsvll6/cizZ60ZVNJhOVPX57kKBqH+JMgytjSr6djGS21rbQ9z
0RqN2C81yiBYUs6u4WnxxImIqRrSgYsdExZMD6srLCecawjjqXv5OC7LfrIQ5aXn51U0/w59aYjG
UaAMpam6uYTpyAyNiT6OFs/1c2wB35zXo8OYS8fD7bNtf8ljdXaYi4/S6quj6tuA3t1vexgij6Jh
CqrrgFYAWfm9d6VkQ1HDhZ7VLQaqh+zRoPooezqYzFxsAQtj+IV79NgSJXUyRJovKYHBYXbcApzA
3o0Y0yO8oktbTS4BSjFEoEBiHdqAHXmceTffdvZt2GHhDTMtNPQmd+6U3Y6nVsCJrk3wkp4+22Y3
7d1DeGSjhyd3IUMIiSZA35fgMoEi7RcduVtS7AbuuL3ySlteta+D84z63bLq0O9JRxVfgoStd3p/
ZG2aQb0CDDdHFGoFraucHSdXsODt45TFgPqksrFUJ59JC/pu2/vQwuO4na4h75z6CcIKy9YQpka8
Py5oBMcfrEx5BCXKIapmmruHsQDEUGqcJhM1vC7lkeZa8zJ89GO6ZrYfL87oTFU4zgKjAQt0Gpvd
eHIcVLQMJUTOIbLBNyN26l4XeZh6Viekh4suVtyIAuMCxW2sVP1qoreTfdItvqM9CX6/RYfMhe4Q
Xvpw35AnKR2oTRBeGrgVUz6Q9XVYNet7aAcCKCK1tbW6N+ihTUuBKiPw4L3VBtuFfGVwdLPLTKG2
WlOEpSdAuHDlHKMpvZVBinTUAVZgex06qTxUxsgqDpsvbd5a0ppLoK/tq3GG48X6RNKqwAV17ptW
T5tr8/PytFLGUR+Pjp28Ldb3z2aE+MnWzlyqnedJS/AEMUfi9zwnxszsOMCcNM+aP31rBIBoDuhd
2oEMHDGjJFSrS1sZVRyi09bi2E4bVx/gQjl7TnPRSqqn0viwU3oOYOXeoxMvsl3ViTbPbrIg9vCP
BBAtqoT31bVvUBinHE3tFl+jTsJtIOfd1TANVyw6xGCQMbE82oO9tBOJjl+6Y3afHbJeaEJD7DCm
9cQk6G05VuZAzmi8I8VmkNLcLrpd0pdOfDdSWmRACK/xMch3ZZaa6Jx5px2NzuAwgc6Fhm0sCht9
o2dSjR8cVuUu+spW5tTemp1HYIpoA6WaXb3CIw597YE1BjnN/eUq4kLhOdB2xZjKGm2oFO5fgioi
IiZS6dxXUo/PgeQEPI3wuYr6x33i6qZjjNL9fWXM8lW2u+2NvomLhNOM0vD+KQ+NDbA9rmWDwIef
t0WE6CWPDUnqvEDUFp8OIJFjZZZ9o9rai0anCU2EMe0RZ2GO1fGdIw9Z0tWtfQWm3476+jCeSz1z
cVidSkddyVN92Api9Ms61pjB0PwiV9GHcA43qAGfVmzODR2DZGYzuQRR1tzYwPw5bjXW6qCR6Nnc
+jbtQ/Ctc8DEfMRIRavKaTYVhDskEnusK3w3DlSIGXQ3nuPO3pGnB4+QnNvF+LlLUupqG6aXa9qD
GAlepDj4zjm80N+5tYsdezIcpfO+9dX6uizPfRrDO/ZmI6TAvkspwkezYk2IyPWSfk5f9uq1vtJ9
HpiDqp/TjrC6Vc8aR2103IYsrVNE65DlPrmOnkta1ttka1AgPC6qngT98Yb5V7bLuWfa6DyRTMHr
eY2ASjxgjRmLMNYcdZrvuD8Pp2/MHn4F0+8xuDA5XrPTg6I3bA3uOELrwwTjwTvGrJS7N60vq30e
ftBX9CVHPHLc3F5MHf+8R7x90zOnTf/SAtwbOdNo/NyxlW5j/+HQK9FXtVg7QKIJSQfn4DRBur19
ZDvEC+MLrPw3GkQOw8/3yey8zwaNc95e++3rPlnk22b3TYWz5cBmRb9ucJCczZ0OddN7Lr5ZAGw5
4WlwBWFiVvDWHH5twSAnEmsnQ0UhmSWjfG/sRCSM42VIJzu4tqvZIazGhegSef6lb6yrkbY7LVie
4ucK/hnel/ac+irKTNi6RFPpkxoVTT9w/9keyl+65ZmTkTopPZ2eMMXI4OYBQRhnk3TPojnsT0Pm
tFk9BkZ3SNeTkyBocdvT6WkBH3pg+A/6I81andY7a2Oso1D/LoePBcI5yZyX+hbocFzqBufuOax6
2eI0P3WSpdaNwiJlqkpMDWb1RuC5VqjrcGItrKm9aY2PIz5GNFGG2qA1gXjsNtNoWu6r1XUUj7P9
ot+sKAZCRDlMssGhew4QM+6Vsxr41YEmiodRQoh5bWB+5e1nj+MvLAK5ew20oTmnZlNvjKA1UjL3
HnCwCZxQvJKmFOzH8OXkjT47QNS+7MzxaXGYHPbP0XNsezYRWdj0y+9yAOLYGj4G0VAaYsI2zwfw
Cri3+T7lOP06bU+LBzdyJ8+soeUTF8KNqYIRj7wH/nJ6CzhGYVA3Pvem6STdRx+ljKHuFZyl29ZM
/rwOifC31bLx+ZTlBpiYe1lx6Jbzw+KC8cSq7PAAHnl2w0RxjnNrnS3UMakFkbE2Ql19nH/i3j5A
Y9okRmuFAvbT+Ogm6zMzaNa0SuetoBldx2qQ+q35D8HzfxAhbBN8uQWkWKIU917fjo+m0Zzze4tI
teQcF9HpafzsU0bCscsJuQPAUycQdmaEp2sWizOhSsMMXH2dtzxfVbte4j8BBrScJ1WyglrDFCNR
b3XrM9E0mqmDc1iCkkhpNpOXU3P4TNyxPmRH6dwW6upJVNKizPLiJwmq3IhXRFL0CYzBSfqaNz66
Y7qJTXsD1oI2oREqIVAJL5rG3qVd0/T65jGEEFC/bKq/7+EXFYJ/T5YiUP1/li2ZKywXUNRF8wY6
GK//lmZektvzVGjX1hyUUtXp7fVhp8emJqoXfj+IvcztnlwQhU6oe0dvcnb/fX3t77Kpja42hXY8
vWSKtm86WpdYr4rq9hQG0QotJGpnFjZU3pUaT3TvWyRj8JiGl64OBoWtecCpFLU66sMzLz3r6LP0
nAszVwFbOdynUp/iBJXV2+T+gJytBuq3QQaw+MIO9etywCjnh37F362UP4f/Nn3PKqvPumLkY6nY
PyS3bBb1afnvKXrdgt9uEbojOEzJwkpQQfjY1t74EnFR5LFWlsU4s9lJlZzS0lUNo1bu5DSOzCfS
OdC9yoRgodYHiuaV5D33mvDsQ108cSi5wARV3LMKnKKK5wf9tELjc/HQ6h+YHe9Q8NdIVcPUEFAS
2vT6G4WkjMwmzizzMacQejQ9uJQK3n6DQy+zPri1Rd5OvhOgFzcEBLqtK4CpS0eaVNbsQdmibmeF
r48MewUQFYSpK9P/ubg61CB06o77x9Ord9pYg8nfxUUxMGr3scrDvWIuq0ePsFCXEFAIywsYPj89
rR6udHdoDKZFP7VXpu1C6JWNiXLsJPBUnz7ArJbhoTYT37ud+klPOna1rkmpRYF9GkTshk8n3avi
3Kl6QGfonnhqy7dr/BMcGGrQ8EEkP7yiBf/MqX9qhclvj+av2TQRCpEkBartq+Pw26OZFvq5jm35
NsY9UDU+zs9lmQdKEp6lj1QPcpq61Ncew7SeKEWoYUioLu7X3t34QWnmfxkHlSiITniwmqJU8ds4
ynt5tsoH46iSmQbuCYANKGTUObLbLKVJp1xGOigdFKZlNCav0yfKjSV0ahCHzfTfz8KLtf3+LEDQ
RcZI/M0U/TmWWL1W96KKivFFAc5npd0awWKFOu85vji6hvdjBm++bn0WZTw3pPM3bkZuZFrh3Yih
GB3CwrCnuTF4GIAEjZqNWLp1msaapPltgaqpVxSBarX8Iqln8ukUWk9Qe6pmeEW1Vo7w+ipOsfPh
28zIT/CSbR0mt3xg0ZU78zw+bZw+6oF8fSKh6Gf3bYa0leRFnwajw5LiaEXj22WhPx7IE9eejRJi
DXczsky3plulFTtZi3+QwX7XPXgtIw3JJ55LRTXZrv6csntTWNdLyyzGuf1RpvoiOVfrS4SPNijZ
u/bEMcKYqU8oIrfl82LNmvT2E8XnXZfs1xBwqUB5ipHQlvtzCOggXHJY1wVCEGzrwBcL2s/IbRwh
RQ8ecb+0iXgeSzkF+lUUs/qYzDL5w5QK37AX51bTOWJqcKpS4si0e0/uk/oc/3AQvsbwvrKw18Ln
QVJRxDbf9y4tvpXFqblRxNocsy87h/LULpBKwR91a14q5567Nrq2TYfUk3TnbK/04wS8amrN8Vdo
2RNrI/WsdXUk5CyFz13HPnUts4sTS31oR+gTlWHzRcldBnhXweI541viPr+Nr2gmIwU0y/bNA3Bs
11TwOfZgORMsJ7709O7A1mUw3BBr45swvuPlS+QinHmg2HnqStsD9dmjQBJEBDJPkMs/HHOvrvef
s4NlEwZ0YnawHFG0P+/gpX5ekzMSvOOkcW4Gej9tGbmvKjwRFT660Z6amAkYESBZCzYyygQuEkDy
/FyCq+yfD2O45WbLqx9tiaQfhaA7Am/KAlLzAyjNY5Fg2qJ3JQ0BexrQozN2xw8A8iGWLHeoxeza
5NH2lWQTlNT233vK39ssCtm4emApwOKkY/znR4ua0824PHM8dPLdoRjIUuOo9w8eUzxe/30l9S3Y
4Tn481JvVFj5UWmPStKA98mBVU7lZ1jegtLcqiQ/Sfn6xzRzTzXmMtv5KcSsyAARc/Cv5lS+znRg
XviZmtskndBBOuJgIUKaUDfHuSS+rIpv5TbLTjhF/xBUv3UjXiOXNQWteAh6WI+83f/sdC2tU3K7
jrF1eha0WvCfjpNdjktYFXlS2fR+mKq3wOrXBW2upSo6Wi76212RDvfkdjPvSPY5FyCytou+2jTa
WF6+0rxp4QK43uwjUD+0YrqtnjVERw40pOwudLS7cBT0EZ8F7VOP/z0w2f6vkSkydlMq8Zgq2e9T
kSuNWT8ie46wLq219WAkO+uwm3hLAacRVOAtiGJX9FHXdIERwzg6nc4QKUvafeP9536+3f5632hX
+QhogDiunXH/I3aHqynN4lHtCRDxLnZGV+cLmyFnjfwMCAIQke7NPXl1eMH1FqT9uJ85q4fj9IlH
BBveT92h89miEYMwl2v6e8TAnf04dYKDI2jE4m2V8zXr+p0pwF8gPef2yet0NmdntRouGoeM1gmG
qdPf78WQAqjGHt/x+3OUbGAtX9zpuD9EhxG92m+EA/hdM6jX/FTaoRD46o4cfJJP77wQFOUv3Vl+
pe4PGJ1XHPm2G9kKCpK0xjSZTO/tPEkwqZZbaVYu4L9RjDvur3DGzSmhIQqqngrpQuj8U6lpxs+p
DhZad4s4KK32CZmWcfYdtW2XuTeYy7JbbKjWuSBogHfBLQb6CDWil3j2uNiprZ5+H1iJQK3tiXie
qlMAfaZsgZ3lD59KnMPvHwq7RYsdCGEOhOL+3IfOhYwhk6pnSLhPalQMbw/0FVHeufo2BD0uWDfK
/zH7ej1lWIMjGYAUiIac4J/XtIgWruqzKBflXagqmqWr3xHE0dfYO+ykpTxv7WBn743NNe5S36PQ
KQD6H+dvfXCrHKlXoNjFwQY2M5oihUBjzEs/siFCDB3seFALX0S4q0fFD8fRK8z7Y65oiEmyeAoR
i0W+9u2wro7psZIl+TpOolkGcpAOKMXS5pPSloodqamGsC+y9r8ffeONqUyC/OdV3+6QrZJMtQiH
F80ksVyoyn0B2cT/5u4T9VIJ6cIH8pStNkHjoR8FZzL+qeKbYbFH38keRgDzQ+gMh29phoBMsYl7
LzR7PCcrI8ykBZ25ik3W48fjW0Tmb7TvY6q6M6qS5ua5kbbyF4Y+1+7lG4gkpsg/7PJ/P1jiE3K6
o36LtORfopLKrUyK9EigdnyA1TkH5oUeEDKSIqqOigNgDyJdq0D3ExkWeZBh6RxbEG3hvF2koNYQ
M8DxDAn7XMOzXR+wpEPDXj+TKeKjnjhabxcJ+gaqN0IrtGrQ95D9BD/PGsiG6t+OSKOaWEzUZUOQ
WEzMR4FfxjmImv3lflbJdCPKnnk/O5gYcrTuKJI2gWFubykxIfLUpZl1K5Tmz8eyc7A5pzg5tedx
WpmK26Ce/+8V8Xdg+zZfbxtRKTXoZUd2MTZy4+jWYPWqaNwqhX0luDpF7+bMUBMhIk9KcD7d55lx
71klqGr5Qz0Dsjqb7dsj391xOS7LxUMYlssf/x7kX0f32xjfShT5oT7FEkrTY1X/fj4uSPMEGdL4
R02UKu4/SVaZ4vj769H8bQm9HY9GrdaHuDjdxhQJ6C4FMQpZsSn58RlZdFxECi1Fbp7m+nHykLTp
o59VVK6Nlv980BOElhY9qXVLySOIDvR3UHS5Jcuztr0aSs+ixKIKOZmn1ovjY/d2uqCDgLK8nG0f
Fc0jqgJHtAVJ/tFGOPgPkr4MpeBzsm8sHtMH3BrU2WXthJETaPS88Q6tJNQzo3tl1Z1NhGk0AGcZ
pzgXVvKi3VyBEJTIouK9bFhuU8vtawWywSxGp7qjlrB6CE1NBtbKF80N3WTKK+UxOMSR97ARPwQm
atuYk6pwdPTHD9HI33G5uLkG3HsUO5AQfy91Rs21ZVnP+32BlFqAo/YR4wY44FBL5/SnYVLcBpKL
olU/6bKDo4v66LagA2GSJ/ta/xQsAOX16PvEHfqYIj5ow9ODXBTWizx4LkHz2LFLQPzDBq79x1aq
mLauIDmPbor9HnRLydXQj8npvqhcyDk+FWPPFNA3/Iau+Eh76U4Zf9ou9T5qrZi7U44cWp+U4kFD
3/0Dmmylxx40RqyPdj0YeKgQjwnNRe/fD897fVTs+YCAyXxsEXFQVv7zhCwOxrUupet9oTvY6E6v
wX36+CIPBIpbuKhLnbwHRCdaI4qjoJjnxTNrdwAN3wUEcA9PQdn5+veI3uQWXgMSZuCiAmIhm/GW
Q6RxdKuyLD6PEbdH3DPz2BrzQ4ON0A/7xt91Rz7671d6O2QP8uMa63EKBPS5PZ0+EmEvaiYQtZZs
q+4RCVokzessiIzl9Q4pcp+3MEC8e+cAC7qy2ln5pLoOjuAEYuWH26L+FYSLsVG2NvGC0S1FftvU
lOaYWbFRFosb9PsLGnFBXQW4b4CpdVAJnkAK2pnACC/+wbO+WgVyp646iXsxGrgPbIIQQAZQBn8N
eINBz+ce6uDu/32nXoXZt61Qw1aLxBnzJQu/uj/XTi2f6mfUiopF3RarRe4mXYEVgPuQuje/CWyU
BNG/kcPnjpVUDBLUXPC/Cs6oHmU7Y5N1j/0S8tEDXxH00mpCU2SsitXRkwBMjOmjtXpJW/UlNFvS
zk9WzdZfibFQkv9t+G8rzc71S3U5tYrF1cfipQfQVG7f/GuY09OgIduJXNQl4UwhvQsaZHFzEBiQ
2yX8kXPbBG1S+XUvn4HMcVEP7z2nLUhdlxdNeGzyTEdOMZYX9R6POsCVTyS0r1vEsqEy127tKuuj
2/LBrU+tfrF5Tm4etgj0oXUQg3Tf5Ha1EgAubBBHtAqRfkrcFMbGD+tM+Y+nDbVDAy9LYbzJfPx5
C89pwQ20n7cFFW1Z85V4UJYBwt/noncYIyemDqnlrEFvnL+hJcZxJ0eVWEeiHn/LznVcdw6Qroz/
o1qR2APYOmkJ0LfRNUl9Czuyi4w1eVXdFo1//xhocE3lfrKNKVM5sLdBQ42e3I2wQe2WTm3mNiH9
TNPLfpgdWXs/65GApHmDWQOVYQxp3naI1unCMI/1baEJVXiBzvGh0d4nx441us0iiN0gC/yfLqv+
dXi8XfYtDn/qUcYmWF4XyTIHM1758uoJgpEqSOe8R6Njoi3ksOVafWmD8FzPAMeBtuf4HKhU8mkW
WcNoeP0he/u7zKrqBjLsRDVCCdd8vf5blTxK85P0UJMU6FuKsdI42sCr1rwKAaV777z4USXq5aD4
x+6iGsI8FItFPFtQiXp7POtGUvLmkdijzB7Ih48jpeZDulDK7Z04xVRguQOEgkogp76ub57ltkEj
ML/8tBW/jur3cZg2mZgp64aMfcyfj8jzpqbF5WgdFjb1WSSnItyIwGgb1PY+L8vb8h4N7RFBWQ5f
BTave6V7jcIWPegxAjfx8EFWUdIKryu0BzrpZ7m2VQTs3dPFrXvxlpzzaMPNxohL6abfRzBJtuE8
l4ei/bhRUzl/YIUZiQ1R7ZyzFaDuBF0GaqDEXPeePiiXlAEomSKMitLPrqAiCQWBqpEJUAEFTml3
7aLXvUTgqgofV4KdeGR/1eN8fdyl+9vKVH94al4tzbcJ0wh+ZESTMVKTzbcbd1PyrFHupTRqrePQ
Ghgd4/vePoe6cEqMDIcCYAaET1BOUYi8I3z3WYXx0KSEM8m8fJxDnkYTatZojtFL5iinhaXinEEK
goeAuVvOsF+ugN3s7MVlIfajwsmQeCi66QAO/hi002Nbs2duUNDTmAAUJhNsxbwH1rOZa2T0ec2x
DkDkBJxQHQEm6Tc/eQK8ZZpQZXByU/gb3WjOcNzi/1w1dnKWnnHLPPb1g1BO/aIRYF0S31TsqXRd
HqgP581CPQQmWKoLKuPN7du8YstuE1SkQ8Oc3Fsb63hq52lwICVWSnox8UeUfxvHO06oRfdR1g56
r73IxLoHeYeiWFq4RWoYYJiVOTgeRCET5YUKImMLb5ALcvfxo11YLS/DxVuWPvBS6dK68FUUNnUM
9oz8+CGjCdBY6AIcfQ2whIk+vHT1s+MTnOMwMmL/3yHE6yH+n7Xya5pw64DO9GLrvXclJPOmVJFS
HInfIw0AWQ1Kw16XpMr5BRizarY1WiE14Hv7HFjcbE0bGVIO8/oeYTBZ/JDwvsqub+OhJkuJip0H
XLL1dh4m8f8j7LyW29aydvsu555VSES4ODckwBwlKt6wFEEQIJHj0/9jgrurbfUuu922tWWRRFhY
M38j77SyNU4ru2K4k+gnMb79fNOlKBOZDPMckVpVFzmPoNIeV6fB0FMAFIbqa4P3GCtUNAbvA1pZ
ikvhNW0wGfon93r55l775by60qOE5jtiB5eKeUhgKO1rzofALQl0usVIeWTY2tLa6MOAyZEWkQwC
L4UPr80JXFcrAdfDVQiv+WhABIkiSxt513pvXtdKSQgePDqhJzFiE4Z/uVf2777C7V4NZfIL2q00
7Iu1/MUClFjk6pJnKOggUkRtsLbpZc6JprTrd9aQWoMTEpj+BHSQey4W6nV/Qf6nsdRdgSTkgDDY
RPhbQWPnOpw75YOJLpVBnm0dAHY3A3oyWh7jytrEysxHErW8dl5VrO1yrabZWONZqS6zSj/jNalf
KvV237Hmw8BY1cZgdDauhH1H/z2CF3wsp2FrrfVoanSyZB4s5iV48Fuzca/ht+/cBWwgCjmV7OoO
ghNAqmZkAxNXLyl5Csa06HY0Ho5wH4+pNe/UgYeH4CbmLqP0pFOOHXb765D0eIT6rENurm3NyeBs
PpyL8/jKM5w210VO2wtlex9T1dnrtkNaSEtmf3mAfndibzdFyKfIc2q4cPqP6mdXZxfL8i/WBqlg
Q5lfy+ficsjUu7zcmvomf0mKuyJ9VNNNg3hWtTmCWLuurOIvRdjhv6wNmpGYaWW/Rwe1DzN/WRuJ
odjtMBvEmya80Gmr3GUR3pHtPKrxax13C8UqXe18Xqj261EUReBBXOqrW1zWZ9wpxfHswHSPJnvc
quioSMbNQ6w5nhHpk1r1x1ZIa6VTEfuT5dA/zXyatZHLHjsZ5ijEnJiTYYLFCtrtgHpmFNMEXZ8X
abJvY5p0rw/xMZ3Y6tegDGbD41NiVs+GtjOb9DTSA+V14Hf3mZHMLmfrOUKn17Rq14/I1DTO059v
14+Yo79dUu7Bp1FFWLVHqPxynZTKD9TKNul5yiw3O0cjJUBbiL42U1tng0NcR66mBPPEWJc50jlQ
0pKYzvkU6zX86vzaDbXhxEYrtdbXdvIQdg3jU5gG9aFl82l4zsoidDVGZXOan5Xos75sfOBqofoV
2GjjVsz2NPE4c9BOykiS1QMvqLNNVKEeMaRlkQ6H83nSGbjTR+feqNn/r/vopC/VpnLlmQ/zqXWm
9mJye8kRDCtwFr53jemBPZvLU/CVJwgPR+ZyPGz5DNu699vGO9vqmgzqvqaelV4ncpHT9uoOcVib
a0MrNxTD1HBLbNrQaUZ1pE6t5IGGD+WaTsKPa/46VKDbRAay18ZfcjX/8gTh2Zqgu+jpYWz8xxOk
Hs+W5nMkK7AMsbouzDUlCZ+hhOQvjSa/Jyq599SWmXSiDsuDAgH1h0tQd7Ydm3VyOZTf+UZdsl+p
GQr71d9QEH1S7DcjZpEtA0egWgpBOef0+0bdZGqtxEVnbDPVTXyPLDTigACnIYIyjIgQETmws3t3
Vsfxddx+kEhM8z1b8xCzav/l6v5IEvRnLfM9Q1UnlcEW8dNqWByNddYuO3g/qjpSOBiGP07ukLkm
c6QjBIMWkEPim0I7u/jYWVZL88DcAL49De/nRx4SvaXBa0QAWtiwF8aX1fH+grJZNTJKtliXqcaW
GTy+HtMD+xqty3cbtWxl1KH/pMv/zWwc/OVRHppyGX9eZnoGdJXOIZM8wg9fIaoz/xiqbYs2Hc2f
oMONtxJ1rcHoePYMxpkYwUK9pXStDcML/rqCKgF8uZ7UPKThdNCukmyqD5ZDlI+yKbRvEJT8Q7do
3BpwWjnlqiAmVoxSurZrmtdH2WCUfGTPHWmJDSIK+NXKxVVjQeUwElU+nWg7Rx6J8Xn0xebdS43i
kvZG1uJINUcbJS8NgzxKDnBIWdNseHnIm1F6V5/WNINkE/8d5BG442/soJmNLtmYdHJVzHxUZa1l
ozK1OR8SRRhwmolIEtTihhsHrvj1bmBP6F6Dkl2iS5F6yXAaJJMikU0ttFnoJDXpo+LNE4PR0HHA
0HYimbUmIZ4eq/akaWkMceMPphfKwkULLUf1rpqktke61AKBS/kEH57mEEbujuOgBgHrnjgKvKTG
K7Hz6AHsQ++yB4BkUyZ9B9VSvHcq1pz+/LF50O7NXf2SkKUCJ0x5Gvm7B2sTTNOFtanX1iR4QB3g
CU2AoT5jVgeafWDIuIzPLowNh6QySkP01liCTJu1UnzlPU4BLUYbTF2TTgfU5vJxSJDxzJdXlf75
ZfNknJcVkVgySu6Ns8tjpwIWoeOYntdqncTu6Z1/O5YjHDqcXBuHE1IKB7dVv0i5khfTW2AJc0Tp
lXv/leP3bc80Nr69co5jeiEHGeUAtPhH2geVmBkUqpWD+tq2eeg8JJXu4nm0cb7TVYdi0lGS3RqI
MfZtbXINPTVZRaHbUAlQx+F9HNJZhn82gnFdrpy1sU0RDnysFuc3gEHZncHMYTpPFtSKR+k2ftEf
oNwBCeH/9b0Jy/4e3SUfhop02JO0fi13173yfnEmbeee1vpu8BLRi5+PFehEqE2FLroKvnpnJAvp
+Xk9f2msrvdLBvpqXBgv5FcHjM1ElD4I+xdDvs5cx3IvJ9dZ5Cs8mTsUtU8ZNKhxl3gm4g0o9dG1
8BoemseQXAi5GmR0KGNc3KHlxv605anK5zl/Dr36vAKDnH5k39ar/WlS7T+PqFKmB7Dj2wttz0/N
2npz8CZBX63sj1M+qg/5Tju50tLmDjb+VLuXwPb6aM+qNRilQ/FtzJkegSXxyDBtt77uAe3gBhZQ
C2gKy8d0pB9pbEIdDaLEO6pFiLIM52XnOoOZGq/4M7UWl+b73NDsNL023lF/H35BC266aaUvczaP
8yQ4Tlr0KXgd646mzfPYvrs+hP0R01X14fBcUM58Y8uv2gkeE9a1e2mfGmgbKA28Jh/HdszQZKOP
jaNowlD4fif8JiFhdzPTuS/gmj1CwJ5Fa2XjbxgU2Jv5CFt9fi3n5nN7f3oFyq1Z5BjGOUk43n51
fqlnKldmEz/qzta274fB64VRy5fuGS2MlpkUzN26ujt+HJ+rvYFsAu3j2ShhlPCLuQ6JhxfGM93y
8+LZf4RXVu/9N6rLC+Uu3hJQQdx+RlqCknOOjhsqwtIPsjmvlDuLmXDNO9frM5Wu4a6sv3ISQZW2
ZJlFs+sjGaptgdaoP7fod9TnhHFo2Rz8YpQvADxM/+zhab9n7nt7R08+7Qa0tJpUMX4kxa3orIfp
CTYBQqAfHPwsmHX3xhhcXALwm+oBS+Qln5gq4d7oumkWEW25yxiQypf9lEyr+i8hbV8q+N1M0Slg
0FpNOQrVl5/t1Rp5GrW1wnp1sceDhq2FOYiSNvNSp9qXoo7oNjWy6OznAyRTkED58wXpw8Kfn08O
VwXDYihIh/xwe46Drq3D4tJt0wb4xPSoL3xzkgW0oLog4Qpu6D4qPOspVueAvNX3svYgxzXCYJqe
zSkRYzWvjl4YTby5w86NWk163yLslj6co2f/ODupC7rFdHV6PY5tc4ZzXCFuj03MRvY7ex0JoKJc
dYPNNSJxtiiYG0u8Ql1W+v2gAuY2GZLzCNQRzTAVgls8n5ZXB9vCWuXDv8RJ+v/6gLhAOthUKbY5
dOX97pqZ3TU76fY5fxjcIx7NbHGzSnbR5GCOCZsOENqZncDcjOLxU7mK0dsGpTaKxlfE/96EZ/Ed
zWe0/g/H2dhHkOPPt+r3dLcsXRWEJS1wli5Fnf7gfwlOzkmulmqsNctisE6YRI/+8mz0vt6PpcBb
swoRsCGD8BNRdhlWeWQnZb2ME3pMqzdi+sjWlhn+Q4ibYlrN2CqoKDTB2MBPDWhCHl7ycRXaOHF3
F1sbc2RWXG2NgJqthcBKjFreCYmZXBk5yBgyMXG+kCYkBqpy5NNUfWZgZkPdrYeMsRTphEwyn1oF
R2YJqITr2BXr43pMV0GojWkPHFfHHJwI7S2Xbh+cyCA6D0VKygfTr2c003NcfvuetXsTzVTSi/7p
Q9X2g/AxHSafWXmZsI+XHRW7eO833+GQbCcVejV8PyYAQHVlkx99L7esleY/XBlob61grGQpKjnW
UvqsaXfvTvbupFDW8Afu9doh4OGMTsPrX9bi/25UhKGEO4A6Lbjoxg/HPE6b7BIh67Osjg8Jcgrq
+u8NoVKo+f2G8xl0noJF0bl4P1v8jUoJSRVbx1XZS3+T5d0OtviX53RLjVllTHDTMuXJrOCceURa
s9YO8OPVYB9tFA1WUCRPM0A1Z3deD5HV/Yr/kj/puxl/HiE4blsd2n1o9uOBJGQJrif16K/LBRnY
rfpsPYd34YxWXO3hjJwxI/4zf3ndoSmw6nairXZdHffZwZmQlsKdvizUVfCm7dV5d12dVrCA1+Hj
cX9c+3fBXbMSxlK8xx9M15d9tD3utLlj3582F2RShnt1348ZX5eKBduCAUjmjNXRcUtS3F6as3DL
/tw+JetsTWOJPUE3sPBYqbvgYIFVPC3D59JeRPthPBbHcW3f2dR9rNVfdoXfG/dkW5DBKaQaSDLx
4PaAi1+2hc6x0yqMG3WpiD8MI0ghn3MyyRErc79ZN5d4UmXGw9D8KgfJoj53C3gXD3lH9TBxFWIF
v6HjparQTNGreYy9y6LCPWkMJTL+2Cy0nWLsyjScVDWTnw6ljeq+QXE4N4YHxXmFwOiGDshShnNJ
/BzFSST/EyHvVqTvAY5tQz8L40VzZ3CCJxV4DC5eTjSbddrfCpMS0v1YLVgwhcoklDiAaj9WS5s7
CnlEW10a6SOlj4XfZXOjqUY5M6AhZzowi5meURyOPzP2IDtNx3Wiu0OYmKHxdqTD0rh+qL0gD9Us
xn7/fKv6NuUfx2fwMKPvphgcYr/af7lVZVyoQZxH3aGZoDFRexpyVEyjomnoinxJNdM36h1KaRSd
2l2xcNbmx3BhTOzlyRM0sE+F8z4aD5YOcoHkpyZ/PrwfDYb9SjJZP+B3CJiZRfjhCpTqMbfza6Us
/eC0S0tUw5PHU3MfpOZxNAgTiNunfXY0Hi6DaBkfSZKkFMYDujLoRzld18fT5bk+QfaigTReD49v
xyFcPaSx6TyIzdWV+fzy7aitYgaau/N9BDCaaSmtZQpzwESkfp5ZxUdIS//w4k9a5eyhcYfxDz0H
gYYs3eUWQsK03w3QbYIrykR6l6Al9xrGdAme3/wKkIampTBx4V/vw4hIcHDZl2gPV+muHLhD6i9/
vmL/8uhJP7r0y+JKOpb+u7tQnk2tu1YlkCjGyM/iaOd7JXlrT0hKkK3zmbA+f//5I2UJ/1hCJrl9
yJIymWUOf3xkdTyd+flLs4z0x2EA5pgB1+i+q17yv7XSaf+TNMbbIA9Gfy6tB1ID+v3srlp4jk6c
+kG6zFV360tIjQzjl+nuVitUyWTgHBkyB1//8W/tH//iqP/+6T/sXxZpYUmXwfDwiMbF83PtrbfI
+Y0OzuYLfuMYZSvzY7N5mI2t+eefL3Hfv/A/1/iXE5cL88tjelWsNqzzZnhw17W3dd4P4Z4+dn+a
un48evLs0dv4fr/sdihfIUU11kaz2af++TedzH+JDCAjkvscWpamk5wU6/3LYfhleT0OyLUuLRtu
ejI+DXgsUGPN0RMhTD1p60G9NvFgcHhsnC+HCObPV8L+Hx0gk8E/HAOm78hZ2ubPAmCt6rpSDaLm
gNT6JEUOuaG7XSAxotFkglMBrrGPUG9C1WkimBfBN6gfne/Zr0Jn4TeO0qL6EIyJYDdgVSATFfVY
kbZ/vQ3gwURZ9gZygM3wUYPWEOVWUUQdzMQRF5AMaAreDlEeZN5FuFRHxlT0UQFEQAURoIfwikSK
SkNySlgOgoQQqagWjdSG7CTIJmfmzKJneXn4Hj6VzL6LhlXUMzIQwf0QTSl7rwAsEVoG2lJwHuTA
bgfT3ZscUrlwEGKN5s62/T4fcq+FKieoE3mtcEBEn1d+i8qrKP4iJcqniJSVKGMFGwSuXuVwh5An
RPRKWTDczpGvEtgV8jc4iv5M6u+Ev2/Qjyt/UzaZ27yRdDg1SyCUiDIbohztmfMLMweUy10FtRga
L+l1Cr3zR4KMtfwilzQjkAK+KMpXNkowIiPdQZ9Cy+qjfi4nopJFKveC+vT+9q/xashP6ehkNQsR
so4/jrzDGV3bO4vhDssTpetm6S8iPooAD+mfK0skRwdb1LBFvLfnGE2RfXnSDgGrpidFDEWVa/pf
tS0SKa7mMUBEi6gKCAmlr/5+y33LEWYT4WWUb9EGhn0Oi0nOR3Wzecy6YF73QZ2LgnG9UEn0MsLN
5c4mFxEEfmRaYgEoxAue8l50OX3PkV3WEIcX4gn6ZCpmFygT8xshab1lCEqeKfsXc27OAR9wXS0P
FR0hOMmX5jxD2RsJHPTF+L0UIWIylNPQK+4plsx04F/XCQxB/rxyoCgReRe6TRY2Imiy6uXPkA+2
9yC1QMycpyVnh5Q0Stj01v2jgVxMXFRN0VuDxMQ1jV+FC0UVakkzmsiRH+fc6Rm6Qa4CvZ6eNj4o
2+r0ropgub/oODCRQuPlHIgJGVBQVmUPDaG207+ZCJtz8zj8EA5IyvtZE8Ta0PnnVbw6QqdNRNVU
N93rEM7kubehhIjA2XUm8uo2Ky78kgsh10lkz7RPeq1m/EIFSUHdPJwrH7KC1IW6gJ25lT/RP38O
57Gots+PDkjNYGctNJTs0zmddfyNHlC6AhAyoWhw2ojOuTNtKNB+8/NbCbj9nbo4bnVeL++tTXKE
ukWqu1yZSHKRAE15+5ylm68qT2eJx/N0hWJ6y4eJLDgfxSvktQItE81mwWFR2+JJCHl/3hOlt5Q3
iOVl0gYjQnLGgd8oicvBK7xM4CgUwURtHtKWAME6z1qo3/IB8iacR7cYvN7eUwBuTCx+yxGo385U
DlFeoi6sqb5A7RZhOBXZ8f9omktfoSj2G5PmzZhY31wYxOBEKz92nS/R5T97Iu8u6vwhYuuXXibO
nFBinvgvg2nnlQchGzT9+4pge+SJgjpqJG7KwAwoW76Xk1KhrVPQARE/oM1EVD2e0N0kIu/CCVA4
Mun8pPEJUTrR9EYzBpnv/kt5lHK+JbucCFGLePSZRUwvKO9GBuQu8uTD+KDdDSHA4fcq88mUXCUK
1oc/GyuVDuTfnCO8VrFWNPaousIILS26v1vMIxmyNleuouZgrG84I1KQiJ3Y04q9Ex3Bu4QtV0NG
0FxcDwSP6M9SzeDJAYzj0ZYwu9AtZgBJEnsjf9oPKGwvhtsMypU2Fa4U2znvIXihHgSEYiwYrN5G
mSIQV6zklxDG5IHSgH1VE2cLG43vHaflmzyW8pjZ/ITJRg9/Dtm89XArxkOBljVEbQ/bhfkR6UR6
hDJgWJDGFqfdzU7M1Wf/Tp2AKpima+TPpuUehbVZ/caHgqsSpJKYNcGcyc6YMoYoEo4nLIuy6MlZ
fLSx0CfJJENThPIPlsPGemYA/mjjZyPTZ+VU85L5eccJ9LAqsUk3xho2uDebNnYfrtj8hrAr7wwG
2mhR7a+n6LSLDbryGSEG4jqJF/EreLmD2KYhV10QRsdpgC1TJxfgXBhBlM4zBK16k15MStaZ/DK9
5oWVtWbplbPupZwRPQzmp6/sS4NfAC0SggGKRmjiyuNz4x7IVzTfsYAFcyHbg44oKF3yK9FPbJdo
HqHOH7H9shJLlrNo0YulEXFF6K28abusZ/m7v0WCBibge8l/ii2X9Y4mMl4EiDMusYaIvJCgjKmz
jeDBOVsy96CjgDVyK0tuAKou4q+gLh+59kOL+rrckBPy8jfnRSTvC1BewQYtZjTwkMrEQdgLrkzs
4HEvNDTBgolPIL/EOTFYcbCq6O3hhsoPlt+6Iwiwe6GjCS1NbI0svwxTJ/dcdDXl/ooN9Rf2XIx3
NjPnvSXGl2Celu1MDBwsKApvIQLZo4wf8dG1vLLxJ6CfIWGz60GimA49bS5m3Jw7XoHRLLCKPtMd
sC8IE6Yn1x9VsIvQv4MVhURXtsz4Kfl3CXObJb/+oVOx2JC7k4ev/TpYMyb+psFCnAehUmnz9rNa
5D1UUdAeOVKb4er2lUhuilE+zmjF7A2yfMCRV9lzsZHBQp8F+D0pX+XYQ6JQOnXVGWSdeM3nk/MA
ASK2sgHn0QAurZZyXcJp9X6co64lX0q5eE61h3eA3OiP5C10XGDdTehIP35fX/J+4TN7xzlcJwVA
nwTrz6TPZ8F9xeiLqCm/W3AF8vjJjRXXdIj7as1L8AJkWBHbyabdg6xlpGIYBRAaobivIowqLqAC
mRFUNI+YmPuaz1ddh40r9ORR5aiWHScbLgJIJJj1hTgDV5zEbhmEI/kWfgNSWNPztsNjgzK54Bq8
9/QTjD/feYdp8lVx6UwEU8WiiVwwlcYIGyK/5BECTTOHUSKSqSpQKgv5VKFsWGsV9mSzuJARF9yn
AUpYNE6ROHML2CFXr2GSUKwMSHIswJXp6Itbcc5nrwKoANpjT+YX1IuBH2BN/Z01DXbyXoLbbD9y
nNP6WeRa+QR4WjcsDNRNCKlYYuTNuumVjey4ipYazoisWWBmmHVnLQ6u8SFkGJRYWMX+lKW9plG9
WPpizleiDWvxVmK0xKoWU1KaBagbsYblvYYJVFEjZFJrJgYWOTvOA6oKEkmCyymmyhMSqLAd2tlp
cYaZglH+Oi3kv0GbiCLVu/F+25fkHRH6gzLClcDqMjwQjWM+0ViGbFjwyvgtpthgY0u3/1hs8Cp0
4SAHK5dP2Dzxi+pVG2Rh+0MTro8YceH+COlHZRxjCMfImSI+3HsA6a4DqxVB1Im5uFK2aLnMcnnF
c8LxmhbfEglEb9W3uC43Po3hVr3X77yKeO3NU/Ln8r1wFX1Xi1tUwOCPkEhVVoL8ranINolaboei
rviBtz0F2Bruqyyu/pGClpvxvMrmErCRiEqvbA48hfivsjGwiPFJ5bmUzaJayq4ku4HJ61me3Fx5
dbiW512+bxwQYrmTm65OP7QDS1TUfTkcvm+xZZUTn+UJIAjHUMN3AgHTB3VC2hDahaBRRE5Y0Czo
1vZUktMCKcfTQuyKGIUMHo68EIGsOQ0ss9NXuWT4CwuCmeCJFXviYEJQnQjdzW2F+i9Cmuke5V4L
S0ectWx63ctU1s11k/XC99asluWNKyPGKFpH6wHap1JWhYoDdeTrOj29JnxTGDlnmDkaABuwPr3z
Jk4Vgynj6g4pjn4dCJ/JYFOhWjZDv/TPbpb5ewbqP04WYGgmLmRW/EdaAnhGGZlV0EtmTfFdkGAm
Ki9AlqLGK7uiEIKP04I/hROsT5g9rQ4StUmAyF76hVQyd4WmOqQ0xbAQY4IxQvKTB0xiWtVbyGMQ
cq0lOBK3VRY0zjJPsY5jHs8BUnmCbvnzuek/J7v/8SD/e3I/cl5OUUV6dIzl5ATn2Xt72FOUbZks
wmPqbaoE7xpRqnhMzBCoHxLFi2OZkFkQ7/gGixE/Q9aOgjBEK/cV/0E85UFP4JH9XciV4l7+R8f6
Zqj56Gdx4cRoS97A8BJJvfBgFISoIdGn2FGbB0EgjGJghTuFreoTAUb/oNwCM9gznxKtyuPFI7NE
xZiHTkI48yBkYmRl5NlE0AorqZM7GKJRK2epYMqEvyNPV8DTRm8ifkHSuwPiMeQ8UT6Ggqcc7Mxr
fwuFP7ySBy2Yk0iQCE+gVJr0KUzzZYrTJOkQeUx6BFXvbbXvQgQikOjZQydWEY4fUbz8LSSe8Nt4
VXofPJsET+BGYY0J/EBzWStoPmELJHSSJaPxmAv7OOCwZJ2EK1lc4qc4b7IdyX+x6NyAyC3Gk6kW
Pq7DzSLIFZTrewuL5ZLkU3OMsDN2t5xKEsVE/UJ+YX0JEmn8nqIWSfV3MDUJ1XSvuJOnXKwGTzjB
UoRkQ/gkp5zOUMRJOUdx+sKnQkf9T9aAZJJuECV0oElvKH/Rlfk5oHNbykOeUcOBJGP3Cu+/pA8z
hJfqcGi2B+OyG2jfQfhUU8+xVfSmFgMNjd8SlZ/gwfLXtBcaNL1TsL++/fmBonj8byHZL0fxo30z
roy8ie2wOdBXBeHaxzOR3/mU2Yl7yZPoJH+4un1CEdQpk36y7sX3EUCVifo8tNheWR7EC0LwzBGz
QMXJTQjBJCEoYCT4W+s9/QU+UyMnHs7+SSLUIFkJ2U0CvJ6u/SRmpZh9fMiKFaMm+4n8EiORI90r
35d1VJOqkCSBhT/jTLM3CaqbftnVq9YlxT85flSYVfGTnGl8EJF+CZsJtl8hofV7F3v50mcPI7iY
/Pmy/pxy/3lve4rQL/f2GPh2fkpPzeE/adFoRcldRPGj1XPuCdeWHYTrY8BqlsfplpusF2kLaVvh
ogFJlvA2IfJIgJujabxnYIHnQ0Vu+LbPipfn8GyT7vmWqyNWHj2skTFC9ZevctI8zoNcQRwKsi0a
FrMk7/nnc1V/tKj+Y3D+u4T6PfuXkw3ttiutAVG9pGGvzycgBIRaHm17nsj+i9udTklHDTYCtA3w
bmVdaZ7xaBPkSsBzxSeXJJnKRiehghxziROE28T2BJRuEuMhys7gPBikKRGt5k9xM2SvJftGcpKR
Eiyb8k3ekI2/35lRbHdm7Z3Ass4857JKhRk/nCAN4DMHLGEN3oxsQ+I540fV2uj8dsMH3NYcutqM
KbClSFYo7VkPsrdJXlf8OjF9AP226jpPXAGQMT0lzDQxMQKhk/BBIHQphkU2HGGCmV70/OdbYIvV
+29B5H/vwA+TH6qRaqU6VQDwPihkk8++ImkubplEh8GYMyT/d5BF4U8p88lF/vIJJ2Icc4nJZGsl
J0mQIo+hABYLMqEmGQqdh9MG0qj22Tc5awHw9a4yrlHUgA2UFGk01V9u5Dyi8KWkospZ+s5pYzg4
5QdgbQdSSnMgOn8+9x/d2v+cO+0Rms34BKX2HzXlIkIsrtbNdnc6LjSbPjCVYqT9eKFjdmhHODcP
Mfg0fJwgoJfVqXdHhsqun4FDvaNYtPq3ZaXu2WcSKf9LuRtxnn+7L9K4DvlpSJXmR8E2qVo1tGq1
PlAFASfefEiwKVUYMjT5TPDnndM/5pKvotqyEKi2BJWSHxIHQ1uQrpDdVDgdKDcItqMJ+I5JsYFE
fL/vHqf29HSQeodEoj63UAiYsqylLCAikGNJDWBa1+LRyy9ZGjSJ7SVfLNvGraIAj4oYROKQIT2w
8xvZwuljTdllU+yqJEolzJSdFW2fafMt35Ng5ZbHESAoSUmwpbgWPB5XYiqhMzoY1z/feLzZf726
yIjSAiOqgT98weNRLeouPjdcXSn6xB5NmM4soTwlqUDZREU72ZgOiJIxRwIC2JCSkSuLIwyOHUgE
KZloTD2Krgx8uYTUDjhdUjrKwoIjLm6kpCNJJMp7GGhGS5Lgyr263cmM7nG+fUu4HdfMCZBVksQk
N48Sgr22tvKjQne/3VLn/jyvJokcH0kfOb62zzbwLvt2ccVl4qDl/QVuL2tF3rJ34jW+5UviSIAE
/Aiv1yDE84wCXueNApKU8jlCi5cTPM85qfxbXiB/ypHfggFqZsWH0YNdHDYjuUqSHSu/WWo1Pynu
7nA7BBgm5yiHLWcugJjWGwI0v06CBcIh0/yhJIhQJ0i0EEoY/JRsu06PazfIhx3JZUlJLX8LZtGn
yU5iQzpmvRH3+js6J4gqasyWGLCkT1cBYmThGiSu0GqfCyE4Buinfciik+V1mZ/eBNUocXJOFUIq
BBKbCJ1V6gUXiC/MHUnGIftWqU1IYl+8hMv8vJGEvpQWaB7ihy1+PPmWp8NwlXuyEwehw0gBTfIT
kqGQR0S+kkNCFQXbJWkaQNCUaCR7gzrm1Ho691/LxhlyUbKteC9imyRtUVJKOb8V33i9AYPlgmiQ
f0q8+FnKVd2dVDUCzoEDojxx3uToG3Bc8qMykzGRl0oFhErFXsGlFQuFM8MrzhvKLlgttY/jbw61
4GepB5IFUvlKequtB3GdVAogFi6AmE9JDqq9NSBm+HQ8To64/8IOL6drcdhI2nwIdErKJFRrzm+D
vZRddN6EuSo8dIHw4GvQQEmc4U81XkmYI9k4SlYg6yUBIOnKhG8Lhl5ovrIb+RyqeG4+73k7ZXJH
XCVnLdZebp+cLOfOCUiWiXDzAx46yUR/QOe87FkS50CWW/R/HHcFiQfxASQlSmmQT5cSWLaU70mU
ZRBp1ByvXBhYs/3dv/mScqFk+Un5lAvEBij33fLO76d3SYnIFsl5rA0CrMsU4QISc/ck8Fj1coPb
F8nMSux1JAXZfzTHRuDGqcsbGW5GLCb3Ru7uDXcr11MWnhS7huRwpHYlFawLdyX6luSZFK2oyfEa
ucwIfwfQyGKuvKxheRA61IoZb+GFg4eEpGpzZz3IisUTmmuHIXs9TGWXtM4MvdFHyaYdJ4NHZhwe
6YnkLCWhJq9gbSJ4spcKr0+ZVG7cZQrJ3pNKQXZgkISbhRa/rEvZ9AnukWsikLvg60i67UzYXIxr
CNKSyA8mUn8qMfriSgdbKqXMDlDmrfFsIeHQMKCx26hbSvzmQ3fPTj2TEr3pSXiF5PxseFDnUGJV
qKfiLYiL5L8L5FT8hxNROTL48u3BRJ87q8GKzuI+DyQxqzh28FTpTlDYrAcznQ2XSjTOtdRWxDJI
cleqF5Lsl7BOErvOTLnwlsVLi+894A2E7ttSIxPFtlsgTG0DZQ6sNG8u/QQtvmSjYq2ZbvuOEeLy
ctqHCAxpZV2LZ99OVQ5fCiIpajHCfqKQcJDOzdP88l1zBPRYrOUsxCH9tFzRn5TISLIO4Tt1OmY8
nE95MRET550uJfBOl5T1NupOjuD4cP3IuGTnAZVzyYCY3ej4djvyG143hVpkesYGLOyyeQEWu3JW
4VPMdfxb66f6ox3tH8+L4a3/2N8fHUDhpYosvdNrvE6hKRlYIm1h7jGpWyptWINbW4bc59iTmt2N
WwyLmIBLDlNusdyAjKhIqmISKFp90l2WjtzPVmosERkWyarn+3TvewepdZNUWYI4kVIC9YxieWLj
DRd9TawiVi0wPEP8fCILduuQdowLpgsDhMdkUtuTIlcAXTxYk2PBNcqf5emQLVP2KGaXKI1D87jV
m+UpuO2gIN8ofSM7jkERt0g2qeLNwp5JYVvS4+zPfb04B2BDatHbiJCWBAuKKylACRckDZxvEUKU
bPOE6dBXARj/zTtihPkv3tGPQYpuoGRt2Fy6XeZ7ZvIRDic5XUHdzAFRywyLc2Bm5KKOtXwcrWm5
KIbjgp2rG7G0q8FUTV0lXw1oaHy/4iju0LcxIxcNyIaugNPY2Aewsx4Gs8vy8q3OrU+wWA1p8Bck
BWRcBgGjxEMV4owX+BpTPLrCxx2ZMCWwa7glIxrNj27zHrRr9TXVEY1y2y2mm8Z1UB90C44G4+Y+
nlooaI+tfGSCuGEWEOEfZR49oS35Ea+v98RuwABGOPqqZwJTiNaN6rXVOgOqc/aQLbvUe+Zd1Qp+
mWaOmJFE/+y9Q1pAG9F5GtylzMlsjHSkoM9O/W/E1hfSnUOPNczJFb0hKI3RpMIMXeKWtadQEU3K
kQyTySygWzILiN7bmGCyeDc5HUYTr0i81W6JeLzXLTmZlwMZOOCDGDGaLTVkvkeo8V/IeXwqq6QZ
qenohcHRmE75wZKB6oZ8tQyWjpjxvfhu+ZncnfORxsBPt3HCpyTZhId4sFC6TQOR8Zm3iwNPK7yI
RhZ7pgbj+hC8IFef3Kn+PmIopabogBTUn53vXtgojlqfVs3P////bs8+4w4Kk9gU9Y2fAm1qNjTz
oo79h+dnZfxoeo/1GKL1DDD0ZEIu8utr/n7waUacFqOMUJsCpgkIY1xM9zW6u7Am3e+/tKLLJMQP
/YnbYdn8T2WGCLrvzw7ZMNDzga4OyGat6fY870pQ6ykTuytw6h7XkHXO8Nc4c51tdd/SHW6OsnJa
cZ2RxKun9cCLle2ZgZcApd4C9kcOKsFDhWtVv1VuO7bchvrCs55hEs5zxh1ewd6RdfBydCjJRQaz
Ajxt4D6GGxb62HQYE59GogSVvNT2mGEyY1pe7hG0MU7jZ9z9Z5oPMAWIZbgM+AJkW+6Rj2XUDFHU
EsHgQw2udPh5oZnIHJ1fCGUR0Cnm21A4bqhqNy4NBMyQXbylQ/z97TzXj2bt5mSXCq/UKf8Ptsqy
GNNaDe+TIkR1p41UZJIX+a7TF3r1ejLd7mHchmMIrxcbhA4O9ES7+4yXg8+aYZ6DCTGq+yq+DP6j
ppXyuGGCFou87JJR+R6tqQmMm4VRjsNqnB4UjslTyjEjxhWNKpT4Ef5HBM4e8eZowIqGB+W4eDRY
DT5d2TdQW+zurePEHg/R31/YyD2+Bu98vLJUizW3jOlOhhzAIhtghnfNhFisDGeoW9NlvGHkjiYQ
ayy44gL0uz5GRbR04NLyz6rM7425PoUbWm7wvV4inVMVdCyNdRRtU3e9J2ZSeEB1r7psc08vxs8y
zjRdptboxJzhqFzkC0w7DYCqu0cA177MjNjTfZew6uJuT8e58/HMMDa7SnueM9O3CBn2XNko5VBT
OI1RrqCV3lk8BhFiGO9gL5Apzb+J1V65/cUzcRuzy8o34zEE49Hs/HkqoHJDb2ZKkjnDdkyxwZwh
caS84ha53bZJRvcsrnzH+uhOgBZZKvFMwVPApfF4jd+Nl2o5Wg5mzsrefJbv3w2T6adRHc+sHa0Z
pRtsk2k96t5O/shz9un8zt9dds0b0Cl2IES5Xur3e+FMDfbGh7UwmRgb1Yr7xvhr4N7/H03nteQo
sq3hJyICK+AWJ+9dSTdEVUmFlwRIuKffX/acExO7p3t2lwwkmWv96zfW4OBWFUnu3vYeY4Ka6rlJ
hX57TsQnUFehW//Ic/xY9B1/lubIITOc7Tg0DEfN9/ZXsbP0w5Me9kMzhTwk9+rrh52dxCrucevG
XvyGdE+rVFFga/OUAGs848VuXBm+DQNt246L68MKKISfmhsGb4cAMyZXMxIbRq8g8ovl5xlgKCc7
zdnyiNN7EdR1ofuas0Vb3wdZWkEBkcnpK110/Z3usrfPovmA69yqR1F0SsBmUZJ/Y5ZVr5Z4bSTa
eNQs8pdzLYtJN8VZ5aPA6UFUqX1VwRIG61q55eW0+v0y96Y5zaCvhn7Ru088990K/G2nXMhlUoI4
maPBXj9Ijdhb+LVzzcxNfa7P6jLFIKv2PS7jDMUjXzzxfz5QH3/Q+iSo4ily6EZsX+a74GS78dme
FuWU+7IJJ8MZv8WzQQDeuXBH3Vh+BvXI7RIcSSdhOHm2buE6ZBA+frJJ7I5GJNB5yRhNoDYvZukD
CyjiLtBCYxXw1xAR7eo7qlsTP2GOdh5+7ymLe224tvenbRLZ8XJ3pC0RlBjT/jHFv/8fAU21Pfna
77q1PM6jHWpaCzSxXOYYn9ljQbxBgkwtmO7advdCbbLo6n+nLA5tfKxm+p6qrqQt8oZawCPIh+Ek
Wsdgp+BEgxWYMJdMg3yNf8msPT63qeIgdswhw9wGzwjMmDZGt9z3gpt1wclHMm+17Yr0gSm/hDxo
/XfPic09zyJM2LtDguvgbqn082ckakb+V64eB2A2ToGPb3xKx+u+sOJRr+qV5/qpUJqyj2AT6Vqv
ACEqSn0xNsK77OEpiWcsAjnzQLKdFz3Vznpw/6LMKQkrgD+MzfuZqJl7gBWaZ2JXmjhP9HUh2YQW
BQ4U3wOV5SwhAG9i4UVwH5bd9whgCDdgV12XvwRG9OthFeOv2Dr3XXJ8hx6WqNBHmvkUVwxUG9wB
kfvZZuPEWjR4kbjD0xtQQF2SzBdgRsT0LPN1addQpuGH4MmfZXRksJbO5YvxmPCSueQ+Qq/XvR2e
gY70CSS3YR2QtZMGGaD8081lMjDcar2OS08nxBGiDf4wATFii8fLouYyMTcKhzHYLXl+81w6hhkO
m7/pRudPN434cU0/vQ0/3yAkkR9jfMoMNjhsjJJvwLpvrnl8K1f4sF/0eGrPn+X8I0/LVRJvNdXR
5SkPZz+A+G7eEXiajmfnXiWvfYvvpafpIqxO+ZIINn+dTCf7/geUufmiyrlCGEIs3mI7ZfR3aH+k
i9i7Qj8JMbMkrOKrt1ywQqYwz94fbVt5/GViHO6V7G7Dj/05QE2DVHsoe08nYz0uXLKjamotYf2t
skOuigJXZw88ckHC7Rcs+9ch2zVT/ZiYTjSX4OHRZ17YfNjYeALUU6EsE1KIGpFYKu1NHFsnuDc+
o61FA+QWA3XGe6H+WRWLNtrhXSXC19veaYZVFVObDMHb+GUDGQJvUBdVua3SK1UF4b1SUDw374qd
n1TZisQQ4VahTUWoWWhiGuJInkWlCzFGnsulrzohDic70m62yJlg2xzxb3cxQT0/lpbJTmBT7MGd
Id4Nm1IeyJ+X+z5GQDu47MH8ozagTlrrtdN8NV/YJe3n0U8WdPdXjrear/+z5IBEdQh973kmoGK0
U1KfR3bMQe2WsofDDkYqUuML0nU+3sbRzGaUQSy4bHvZT0kyHlZZpRsupXlzUdbqklYcU/E7Iv7X
lTTC8T7F5mGV/QwX3Px0K/gzN4AFP7fQty8EYuXXkg9BGOmRhRCJjdalg48wJfPlcP6B37uvloru
xNv2XClBVuMY8m5o1mFrfBzjViH0JoqMfmXw629E4KyUaI4By1AvTWc90GiKyODKDZ+efB7uzXEu
z1M/3oahF0MXirwqcpt48ve42s8gnZ3mKPwx0ntj26qZi1vNb7yGSvnpJYpbYDe3ediOEXssceDY
Q+8H6LpMbP2ScV8GSToj/Vif91cd859dBgV4h1+C5bZ/FsXHr0FK4mw74rGiDzk/FC6wY3/EbsV4
txqjy7K2yUqMz9t4omaeqjvFtXt55pkcwOfxeUxJGkBOQNCo+sVWZAIFqh+fvmxHEx57xZi/R6Gb
hAts3EatWx4/d5KoUKQ4ePIVyYS6VR1c6uUYHRYRw8sOdqnkjLz4/EK7yxdzHHXdkUL9RyGZrl7M
HgC0qwmkbfMvnoS/Zu+8viV11lGeRn7m0gOalGgeB0KTeOlnklAxtWt7rkeB+pq/wF3ySRz7dH7U
gcEX2UHZCkNdHEEoAW2nWGWUT4GwnAcPiDGp/YGAeOekaQih71w6A3akTx0sm0V662v8d/tjiVOK
n2qe/F1hZDH1YjJmD5FPkUKupIOdjp881nbvxkYwWve/Brw7zesXHfGhutud2oUehF9SPrPJqgdf
MI/djoBOknoce4XtyqPZRFdjzuHBcY/DmsYBQVbvpem939FGEhfvTZIoV15yC7rJJd436wGfjgkW
asx8QgIrhJnHuXOi5yJykCNgt8Krv5C+GgTmchT4+Xd0e4Csw7Ua4Z0YtNPooEeg8m8eqHXLJnNC
3f2pPcWc68xd21/dUw81oTyaM6zMFXc8hLTFlYKvSIFJhgj46LXUMeTHpSW1nNFmiktM8nQ/lj81
zhVwJ5hcSyPhJ3OIkgv1NHiMDez+LK1fo1/k2V0QswZebpMDLUC1etzRrcPLkKQgdW8eDQei86O+
aLaPWbMNz4QtF84Jm863wlbWfXxlD7qYumnuUnFp2HdCGKCwcUjeJEF0r7wOlOzaetjXM1zmKs+6
Yt9BnBJ8v2wa4lc2YdenQsHDxXLCRUO62zN4UDviNxHd8wG+bEbkaL+QcCF5klBdEe8uOaoptKAc
rt3Edkc3xLdCCsnqPDZN8C6+KAKEHYGNeai5EDdi8HAZjB0I1+akX76C3mcAiMxKAKPwjaMJOyGg
XuMtdYLpXavzDwajoEMVje1yG2LSG3tD7r5YwfG0rAITYwbnT/KgQzvu626kXovhwZJfPPXtqPMZ
LmX5Nfb3kuQkQUKgWebKNS6mULec+P5qsZBypYCcjOgvOxOnLqsz6YsTiAKHnlgWbnBBvOD4XKGc
sSTudEYQJqXMTqPynj0CXd+jNUYlu8eJMRk7ys5msmq4BLLGzri8Yf9SfHx18V7FDAfAvYiFjkme
1SagMzZdhr6SSpFfO4SenJ7KZcTyh66cOdqPMrdSR48mPev67dmvMwrq1xlH0DggsyWz79binc6s
fbfN3Gzc6p5tHUQdFF9eEAHL8drhZbBnWeaVnwZqN0t/Mj7ZpiZEw3Qf6QTtKSN7EmFnWbGrk/FQ
7ZBQaWvsBx/Yv7i+oCVmi/KrzXftJcGep364BGWTw6pOWSQaRteq/7zzGeGs3pOIQcToUkeTNA4k
4rjpBzc6BEoqa4IMPMCs4bueIqn5etpT3DqVbxzjrIkVuC9trJJ2DYx4eqwsTppv6+lo7niiuPZM
XvQDc3m8BuYtDPxNRr6uhL3RJAeto1mibBCk2en76SmEdL/ZANYL++m9PisppKJ32RXq8ogBFGsv
SW/P1q/Ma870rbs0FEkcGnIyGdGLvgeMQ5JJWO6aTVUs8mFeR4HGwUa9Ba6n++FyG1gj8ayi386U
bYH1SY7T9+M9tor5/vroglAb07AX2ENsBKBe0IhGVBwQQPDqVyccQq/3rE4ndIXp9ERWSbroun0r
bZZV7D+woMyOMQXPKniuFAIeh31+aZqZ/l2agYwPOI58DEs4vPstmEgDYZQc140xx3ar3bIyE/8t
3z4sn/n75WUW/ZuBfcUKY4A35GoKaXaqo0JaJCjhdfSdbiRphjlycxveTnF/GFcyyPSPF/E+EUDl
jI25OpvEqoxZTCWt1jYZuaY+rY+vYUFzVo6VuQ3XG7P/0VgeuRVBh2cLSgRXO6CJMrwa2yipI3sw
qKN9e6T5SNAyavRu5BDRqStEF2yi7gVmQyBF7eXvSXyLoCZxOaSWytJwrVmh0VH/xY3bSkR+Z5TB
1l9ab9uaZJvRjXqYU69/7FOO4iGOxvHtFTo0Q9Yfxg1Ole6iciWb8147qO5rdKulfRW+/VfyoavO
yhXOYulwrjHSJceaMKHkVdPXrFt5omEmVDOFpJfurImWLZ6jJxAmcYr2uBrtGv1Escz4/DmPrK9E
2yqqJwktCMKkcqXEXkYepgx7m3Lmk00f1UF/MdiSZoaKe5pVEJqH21r+8YDl8s+Mggo3m3TToylY
gC8Sx+1EsL9f6yj6oiVLrUnKK2UKdk3aQedfYb7X22NWnZJdxNpyq2l+T0A42BNrV/Kk6csF+Mgc
iECvL0rHfmfEGB+9pID5OEX6g4EB5r2z+kSx/1ZInfFG5H4SLLExauTxfjs4sYwxrSdcLAxKmMK9
Ju+fVx+Q9Yjpez9MdYOiMWBf5glqzGnU+8kJ/6K9LCOOMaZ/+V2x/JgQ9VXJYACy+HrPJTIXL0yY
4KGHvmL+dF9vzQXX+oT7zPqKLxWRrNhUlXgLOwDaMmhO7+W2F25EsUWo+q34LDmMiyWP96bxpPDY
M0J5OvIpPqAU3AKKidnbaQiwSUFedZHvfX1tiNczVL8dc/m7W3WjFaMlswYsfCgPdw9znRnbbP4K
hkPCnuZG6loeALTQOZnASy2fAaLJ50pPiYV2CxngzkycsJTEI97H+hs8TEw9mpSReniu8FU+2q5+
CKdA7Zbl8XUw6qiYhmDbDUV6nI3cd82ad7V43bw3bKmPudn7j+/8MWdgesCXkCUC9S3y5WW+IQlI
5vuiW/141qXDh+jl41qmX4pjvB+5PH9jw9Om+k67Yf2+oxYMP9fqvdQo8h/GwljYtfchzJy8uGxi
dKuPH+06zBsSNtiJNYvdQzHrr/iXOHSU+l84C3UiPGQl0CRX7KTXZJuupeeMiZNnYQQ9wzMJE8gB
5YPdr8PfAakiOh9gqA+euvsRmVfaNItog+2/NFvmPBQa0WvpmePsde6hNazow5UJ2zKwBtDNMxtr
rxm7TIfrHm6Ix65xlXryES4Obr6PjvUXIMqNaliNV7HEzNfuaOlo/XHdS0tfUYhKiHyKR6otjGM/
Y9lejLJ5QeSVlrGQluanwqrJK+iX4msCe2uFhSc/SsM1umvUKNZrmPXfEUC5b81SBmmjO88IrTsV
PBOkgu7SKTtOtkF1yW18qstX+v2kWVaAQEdOZgsTZpczI+mP1bDnz09Tx+LssdHY5xiKuDpOmkC5
nymBj/aZ0CqQTOaWiuZnpWv9JZMKUCWoyC4hUSJdSagi+zGFFWsofZ/VftZ85jGz03zMdM+iDafw
wyFtOmqmHUYpgRl6bywypffItao/1Y/fBxNOyYRPp0FEyo8xM9ooyOtDyDlRFGewNtug7P0Kx7RG
iOQLl6GRBNAxwwc6Wo5ASO/Rtl6q3TQ8KYuYoVMxSaNTRKsaxzgwHbEO8/q4ITR9F5mlnwg0//uB
64X+HMfY2NG/RzL+XJh0wteSeq/JkJy+iXJrvLL6bvMTZfwTUk3CokklN0MqiJL8LuA5ykvFt276
dH0+hMHaWlT9FN1rC47hD245rXVMIN0aGNCai/MCrDF0JzRIxIKNw0XmGrva2HzICRkxksNusB9T
zGbGXsOvkXngiBHYgHMY4Za/xYzzK+fONrAjZ3XnBgiqYPPeCerIlkYcjG4Iz1rDJdo0fWxquNrl
6CeklSHfix7oOaI/UJzRngNPBxT7B+qSsZtugJGy3K2w85vf87mlOBYCPC8iF+217HajwzMLPpdw
5PNIKc/ZQNvGzzNfw8g0xyCTrMHo+13cjcb7XPCsx9w0I+E038axc9i1uvM52tHigxmjgeXgaoDP
3P0qOAJtjF2C1ORtUINZtvBAxdd/Oiq30oApJZDTuP8qPi65UR3HDZ23D2KXN8FAQB30fFf9Tb+r
7+RWrUJlpateFvu5BHODSQdz0s7BjrByUlzx9hhReQWindYl2djYhCsAkY/lxO1CnWgQQoktgSMh
A+2ci30ZfGAjScsRYn/5i4UzM/LpS/KPTuZNKjCZdmp+f7sPOERw7RVUjsl+oMyW+aQTY5Yc8MI7
NSQkoasxwEtmzFegY+Z3fGAKp+gXhTd/bYUGKn14vVepSxsXN3M+SnZhPVW/HnTtSEnHLKSomozN
aw/aTCIOOjZ7HSGoGKvlkggF+v3yoIR+HLua7K5zZ8ri/SBcB5WPd/ZjxYdfqfrENs8uMQtDsq1w
elwoTyYWimPa8w8FzjX/6wht2OSovkGsTE/u5lq4iJQT1ptGzw5PC7ahV51px/DcUjU9Z+Gq+JHe
bFSerc5zSyBN2TqfjebKMXoclKMMFq+ba30xcK5g/rGo/HO2KN5jVgjeYuR8o0k42OP6YNh+2uxw
AuPDKdWmGcY4Z7XL/jDIUyrpaoxxGpaoC9nclYlXHvJ8ll0ytjqngob/uDEfJEMAw0/SdLrp6xqe
c7/ZmsnXS59hIFPH49duNNHRPkDkcG6gpH83+8J2O7IYnfx91ir2UsBbkIt3pWf7BsXTkllwOlwK
FVwnJfPP2MZ545cvB7O1cmMUnBB4lx5f1cqW1zlTi2Y1KtcJSXn8Md5mBG/iMEt53zidMm0sihaG
x/LV/ivKdXEbTkzjzAde9k6+Ix/B/JOhaCadY48fBd6/4GrZVP8FAPjSVqb78S7xjoaDoGFGzYm8
6f6sdTfr15kbHigy7JVCN8mpFGN7y8i9bcd8CXjDxjpe27t4PaC6TFGlT146ZCJYX27/ZZDPhpA0
W8Ka6nisnvSs2Ga2tIDDzL4W9k2i06iwWMpdu5/mjLC1ovLKdk9MHxNxqmaW/beGtR8enWi1vHCa
etNgitKTBNUOZzhotWK+pDC0p0bqEV7dVJzB8Hz7GdLD57JwahIA17X18yB82WbIiwfoo2VP/eBq
jPOW/Il9gx+tW7rap9NQt0SF+7LPdVB62vI90w+lehYx5iVD4ktHe5jPc0BQ6HLKlWkUZX23YhiD
+hZeFf+F9MOJchVMEqoCGxct53MpDAw5KJeicX7W+WpEM9pkPf4jsJuOIOESTlK6QGGC3CiUk/it
yrBJ1H++DIJiO4L5FyeuFXvVtyDbwtP9j4jCt6dHVZgXYXH78jvoG4xbXB1P4m/zrxo57xGGTV7z
DV/wz/zrTg2VHC+Qrvqg+4MBZ6AF0uCwGPwK4Q7CWblAkgnrRfwvY5mimP4TrDTaLhiW2hbHdLwV
lvCol+GEuRMkwDAIA8ga9/gcYiaFBBXfhjWHz9paG+PRupkJiY+Oa0d74YoIgpvg18NY46govWyB
+ySUOkEojFNXKIf/XdJF9Zd+l7ynULeq/z6hzrOtTuMfHcIbNESQSMNvv5AUCpac0AgIUugg/NBd
YT0hB3hM/Om/sHaYBU/7xBHaPxUypRpwbVjsbOPqL7LVX/GdpWV2MIDncHXgWpQLjmgYevZSKCsF
f1J8aSGqFWw9eynkruLthOeF4PdB2vxPxMitY6w71p9OvYhu3QkxFPiHkIJ2qxyW76wZN+M4R2s4
k5mAUZsSgkGT/Zhn0tJ43vT4+MFApHee4bcYo7eeySQWishvC1uh92uQxy1vtdAdqs73clglCw5U
YMYGe4541/2xln35N1YPn8pLw1WHxqV3bCaiO0UCNYMH4JWk6oDc1eOo9Cyc5iafNMCut7KFRziP
UDbeUbhWMxuPiBl+oP3HhcOh+9Ba9V1qBDbYFbLgLeF7ggoInag3HeRjsHi97COsaUvN061JFPsd
6++KHPNKjq7qWTBhFDB8ujmI0iaZ7oFhuQy/bIaxVH7dtFxrR2ZGE6sNJDoTYMvZZ9o2Lq/DvIS+
s/As2O4UxQwL3zPWF/wri5LY699fxgz/v87HEbpoxtGNRnZQpi913DE1Os1k/LM5aAZX2optyHh/
Y6PL5YeXCZy/AdOCUJmz2KRxTr0rnErybA/pkqeMp9l0LYuDjdFwQ56Gl57QVCw1qngOGjOdWvti
ocCsbDf9xtyFB/qZLt0X5fUx6ZNFk3vmyHtquyYOEomSR9BtrT1wujUxeBSN2K369UhZ0ObpN4y1
G9/6bPMf2KSwILAxfe/aLIgxcR9RSOLHuUkZ1EA1WmXkv3tafqfoIkE0Q3ZzEYP0PVZ7YHbdRJUA
/IN7HuJ/TUzzh4emfrMDFcUuLHY79fmN4fdDnyiq37QrfNczdf7U4TwbSCMHpyD3A/JUt9TeDjVj
GnnTYvIZWzrMjINxfrwmQ74ly4+euccq7wRMU2zJSmJqP6N+dg4Rcz2am+U68j9LxsGbZJ5NXhde
eoBtsTKbGa2+tpB9CXNWSChQQDFThnCFZenBLlgW68+udPLLMKWKhLHygM3gZjN7ns1rNA+F81Qm
JSOyzVof4TseVM1XWW6s8hRzpoMSJTv4QBy1lDSByNWLltqXEhjS7D2sBu3vlR3VE2btGs2NKx9D
5EgMO9oPaO3wo+L2AgakT7PXjrgh5sGffqy2U5A/sErKz3jN6chcPl0j20fCH82EqH9eRK6giysh
yQ9ONyf2IZqJf54ciJiqFxDKhfeBjQZpgDgNfyGDaFzetR8AI+HN0Y6B4GnVhayx2bTjz7jEbEjt
sPEQNktm6EBknEfcRadfPejY/89YakavZP4o5yKDyhsablRipcAsGL6jYEaXHBBz4oZvgkU5pODW
+bm9mEc48Gi24Da3F7bhnwwd6s8IfSoAjb1Cyb0RHkNA2W8GyAbDQ9TenGG0Dog1aV34TwiFGG6h
KwIMFWxsuskEYraggZOWwH/sODbD22gq6NnWrb8IqrVQlnMCC3G5YIpnMK9B1gWtW5yPCUemAoT7
n9kFYia4yYKrTpcgfnjYCVUgJ8fL4R34MBWfkVdjCHVXOJTxjcDkHP0ty+bfq72gjA+c4pheIT17
TbGYtH8t5j8L+0s+qVzY9iiuvfCTqLFeECJIcbELIYL0YHzQMNKwR7BHGz5MeoYGPhe3kvV3JUEV
SggDDlYuw7SdsHd6BH3mmDCr7XN/l4/NvtkUvnx6Ib5WfdxXMIVASBCEs34p3lcAjLPiLhy6hOwX
qw3mC/PnXUgyMWPkH5xZON5P2SQhMJKXeJHIisiuw+NKmeAaIWgw/Jy4mkI0HE2aaQSeI/woXpeC
tzTPw7/PL26nxisIFd4Lnpj0G5JbsPrnTIKMCP9Ir9mMSJTAUsJTj/Kx8MstXwZjG36D7pZLA3jx
0/GwioUs3lNoRzPeQ/NC3rvkOwi1bsdCVzwzMDAWxyFthNFOurFm4IN8KCGnGObA83yz5vA+iIuX
TUD2FB4KoSEQi0B9APCLlwrxDslxrREkXmFkJrFv8MrNIt5YY+kXU50/YaKinrAgw1JuzQc9Ctb+
fwJTHkSh4hD/YNuHDjCEegVQKq6r0CmC0PLxxf0WJiHizuu+WAV95hXX5Cp+Vii0heoQGUDqIGX0
njP82yZCAdPxyeo7FmNBexIy2WhVLaCGabwM/KF/t/kN/XMKyQTyipDY8qCKe8wmgdcHt/jjsUuk
QX9HmIe+pEY9gYocOV56G/1xd15imik8imT60n8r8t/90CbKz4tDjUUDYI80RUgsxZ9qbot5znws
SNg5HoF8/FwN6NSqDxCR39hf/3mWYDTEocYjMuMYEFYl3ERuZHLFopcPz7VhxLMzg3bXXoVys9lo
Xr0F3ONZsPkL0pkNalpuH9wJcdkwbfIEssInZKYmHgAu7JZMP27KJpsAlu9AVYU4lC10IswHxCUX
rxwxIMxvceg8MOt5IWUSPHIi7YQui/YY1ZMwPBIcbkHGFaKj8k9oZ+m3VRcmBt47wgcJ10P8dB5T
GDzZSgbd+RLaBg3LNhQOCe8jFOOy/z68Y0xeK+EUgDCMN3xNhVwpgpnBYlw/eIZ7LJyE5dp/z4zQ
8/NEspfcuzkX63llo+BvGpMakyfG6YtiInMtWJ48oeTHQFwOPiLlnXc2+d5CpqqzwhP+GvDijDn4
DB4xF1gwZ1SfNYRO0utu/39FVDjRJ42vKy6VcABIePD1UzKp+criKQvSGx4E1LJY0OinhkOAv8v/
z9iMn6ihef0pbHWjWbF6TYvvj+X+53X3z+jmD5P92YBBgpC5CS3/+1fw9fvdO4Ba8cTjCeCa6ytc
kB6w6jGK4mlmg43uYldHboPS5c2JYaBqopHBhk1oYKhDhLzEoCuiQ2Ifbh3pKKodKv4gJ1OMvycs
YSQGphSNaGZIj+Apv6C7uXFu8JMxO+t/v4OWjoblxa8iuWHaUlv66h77fyIJjiDDUyalQRe7ouca
KQ4GAzDCX279i3PMVbwlsmFw/1+auzYII6//5a9A93ZFu0AwoHl9/QmlpNCY56yVq5Bu9cBBMyGV
iqb1rxBK1l/hBN0N8q3/nAoqzgwfIY0wVHn88Qavv4zoW1om6QoGjMGcEPooFfhS84fgKJsNPL9/
FVPAKy6OvD667N8hdhGi+WEJhWtKWWeQ1LTVzJX1Xvba7pX9mcV8ULZy7iqIVBjMN/LFHI6aOlHg
I31i6gyAmMq6mADh6eQlPlW/aMPTM70ZAs/KSY7v/urXghFtlNziylcwXZLmFVCghTek7LXd8oMX
kwgSCbrRuO4v0vtcg3Y8mHW+TPhVw0kbrbMyKBovtDZVNdPMZd2BuL12FY+S4lbgldsYtuixU91G
9kbdtABkuctI0UcErARtGahQKNhhOKF7r/zNJKdMfZsp6XPGoBJaWlyNQ7C680ebq/cH0iLTVSk4
JcgYDHQX6r28mrSnnWvXcwIOGlpdfTyq1nrIHbQZGnjQ1VSss2Js5JnTTBooOHcJO0jrJJUtU9sy
+wnJQoAwUvoNZi+RW6BcUwKVJgHK/YfwhnFLinfra9k6xRuAIw0o3GDrH7WToVhWxdYwZ0G7hKFB
2Bqfiti+jnLbscn7rQ7UYd08Wob5DhjxrQkWHe/2oJ7ND82ZUYXRLWIsMdUg66ZRPlbMNd/P1I8Y
nOcehNczpJvHaPweFny+5j1/tmB6e+1M3I9y/lBte3y+1vKNs6m4BzJ8yrHxo02Mc0Fh9dha8YSV
z1dZ2kRe6isuLAy+lhGb33/Vi25cGxjgqMivZPoxluPzke2iZbtB0EmV8K6WQ7VUtRn1cwv3odyw
q0jURoOXkFNiQuJqfmu8WIHzmQm9dTe+MdmLNT4804dqb0kb85fqWu39t2esYTzDPoPubFe+4aS1
D5/vSx83jGBnsmt8ocLo/ZYS/8rvtED7jQ/ab+sqe7ZyFdXZoeYYGjycOZRALs9QtoYOSumElYvr
2z4f/5HgkqzliX6u9/UG6uRzyoT9gwFEPT22+wcRieQLOO/lewsd8Y9He9lK1/M5PWljntLOHfqr
hmTtZjC2+BpNety0kJ/IO+IOoaAFoI+81xZmLCSUgTaYYKpdpF8f4aSMXaEqawJEJDCFfIKN1gqV
UU0QAfUMt0F2VAKOfpHXXGS/QGdgsUS8LNyc+PieLLuo5HqcZ5o79lK/NBEG/B8PCsyR9pmQ9BpL
IyfdZkEkefH2EiEJy796ZZyk7lwCC85N7oAjHeypZhB1AE3CKcK5+VgA4+I0c8lbP2ZTmpU34lz0
QHOBJLJNb4+/R1TQq2OIjgdUsiVXBjo507kKFk56k6BcXqmkKDWSxP0wjxmzAhqvOMEfa7pV9wVZ
qv0s0PUWnjzz9GJ8qn2Q9LqGxKJfIXm/97V7L2llaEH1Q395zAfImQz20tAt2etNhye1EX1EO1r0
ShByYqw2DslMBHky+18XjIucbDs4HKvNFDIKWgxvtCzp8pjidhdImCPZ1W7MWAzGCExr4ZAJbQAz
ZGHj+7jhZWtRc5RXYS1X0CPNlDMQ0Xk4NFPboaCt6COpp+BRboUIvJoOcG8ZbcJVHo0lxXvn3H/7
7ZkLexIek539xfQQB7eeJpQCJ4TBlExUcX1kd5kN61c9UQL0CZ8dMDmTqm19ZCwLc+rBmA2+7CwG
jJ6y7HgmSKldlpq7cPCVzKBUM/bV/fj7HO4dW5mBj5vbcB9Dh/Wt3I1X72wC6S1CU9VYUKqmo5qY
5N278Mbtb32BDMAoFpQ1nvFZ7tMPhXY7pqb4rr95JkmgwpNs5NjMK3Pn+j6gV2FMjrKEOIEWFPXn
+eJz8qUg1QDXg4QyQMQQx1XgjROxLhSuKhUdk2q4WUG7SHeDL82yXxsitVMBZhMT07i0cXjzuzuo
Ep02peViSARjoFBQ/45Ex4nQ9Nn43WgG/rkzjFnjjFOM+gApjLFMDQh3CAfK+lhdRqJ0h7tQw7vV
qwC9B1MJy+s8ggIo1W1JWPS5ZGhXSPKR2/RbafFYFpmrnpn+Q1e9R8Geh8uejnbmgcdF+6U2xrKe
ALH6Wmk+XzLFBQi+7jc58ZSR7EiUgA1OwNWmh7rY7iQWCENPzmiK+c9Jh+kEOLzoT88VHR4MczAA
no7E5d/K+prsJHPyrBmLYjtYn9BgmPsPQhQX3Ji1i1Xu7fPdfgeMS8kR/nzLrBrbwYDAk93PnyBm
nrCHka/vt5eOt585G5GbXuUJ5FsFX7OtZC2e6x5zoInJKf5bNkGGO+3GPuTLPWe0iwUdsp18STbb
pTznbn6PPA8vDJomhn/UXvHmgR4AmIAaaRZDft5jQgBthyb2Czrhx/miGqDLYFNwRzPCtRiQO8nk
syodtfNgx1jE6ikqBceS9SQYBbNkxbC2sp3tE70rzj6rxwcMkRKfbZVz3quOEn/ev5cy6uARAxDW
C7KOZbKGAzN/ELgJx1XabO2LZ15w42d7f39gaVOtMxwG0bHBBxPvdYCuueB+k3wNovyFSMEmQtyH
9/lYl8I0MfYEIWDM/ef5on6DhQD+R+CpC2R1iKkJKUXnYGRjCGr0WLTCTn+30wv+uvNqD2+nBEmq
l2XHqD/y030apGu6aJ+86e78Yu4J6QwaJisKU3fUFybLkFTC17ma9BuQ58ZvGfA7kCpfK+jgicOv
yvc3rCIGVCCsF+hbC+JVx9GBytLrANyvjNLeExAL670mJCfiMyyhLvEh78LWS74o7WJ0U5A7M8rj
geSj0Tv8hNvUXjOhtgwo436TLBRrWfzbBEdXe8/Ie7CmkvmTypto1xNpHdhgXvGG3sbew1n+H1Hn
tZw6023RJ6KKHG4NkshhY2zsG8o4kHPm6c8Y0vfXKZdtjAFJre7VK8w1541OvNkSWZGX1TsSIm+t
w+6tfP5ZLOvLXLWXurPWruMBVoO6IRXWzBA5VcD4uzfUp5avoDrgwj38gNKvFL/pTiqOVzuAy/1i
EZwMPY3nrzNS84/uPvsyf719rZDMLHTHCFSBwQP2Wfx+gLy/bGqTHdvjBQnaFj5hLhtcBkQ/62tE
NrC8nYqdGJTeD6Q05nccJTBZDH25gb4p1edD7flEtLmez/2eKDMM0Lu5hctH0CS9mtnUt7necVfr
7fNRb0Of1A5O5utgtvk3XzQg4K+iqY59mATp2VehA0nBtfPMdwCk3OCsBRf5Uxy+k93NwFvU3hLV
7uvYmNmlnV4iAL9t0BOTrS4J/pqoEi5DWkU57xUMT8C5f9Yfx4/ZPrxAsYxxo2s8TwqoQOIyWKPD
1bx2UuyItccwm68eAWrR9YST1qXtoQAUbnzMDC/pKj1ugxPXXz6Ek9/CNpxlqvNd+7joZ9Bbn0O9
dQ9T6b8dNYVVMzwDs/pek3EjPo9KvWl20qe9kEV9qa7HJTDKdGhkt83J1+qPvfG2qCIEviw3gcFR
1r58pvL1fe+J/3QYrfIvveV68A8riLJgdzZAujFPR9812Ix2UQpFifVw+f3b2gJ9P0fFQmtdvwzV
mKZvqlZCXLQCp0CA3BzdN5WX0jeDtgIs97Us9+ZsrpUXeu8uQSrzcpoExVF308osWneKiCBiC+3L
vnpHuwLEBa0Lp3SDTRk5nzHNNIL7TrVr6S+/DfZA3kvfMRtOIc/6hr2biOg7NUwfQ6Rnr1ST22SD
j/VLrjf/zaXqe/SS61S6VqRfUO+M0kCefnavlJ8z0RrWgnVzJKHNHEqcr9yzSvtNuRIVwSBTovk6
w21YGxRbeXlB05iD7du2eQb6TPkyA0K+tc21dr0VNGLPzVs5/fLx8zGmlfexq6dqbOhgQsHWNo61
9bINrQENBPl/tMTlGgcOc0+3NuffdHeX/0y1i93Mon+HlSaHmQ1YaunmnOLsv92mlhoKwqULS2aa
/LPX+SwhFbxGyKXGfSCBHO5Gz3/UtJBWvNWg4alRTykNyr33TBPUGjLEDSoGzOYtD+uF7rnZS/fR
BOjPwzLanxiD4ksr0/5spU4d8DjgxlaLzqn7W4Dd9eV12Qem8wzZtDa1Sq66+WLLpZi8rk/eSqda
n6zG8if/Waln/91pzXx54jWz9x1O5+oo1ah3UZhGePl1Me8UXpj2NG8euPB++m+RrnNBuUd4oXjU
Kz4CIGJY6Xr5jWaE1r5fAiF6fyFIraCWRLizaoJ0+7d+37Sf/9JD1MAn/BduMXiUB7AfBOXqJICM
k+Qw3dLgVj5xiQv7cPcxqz42uOIvc/IulOGpUIFYge2TCVNLNY/V1hbGnPULPYiNIrV1PMpl5d/p
DQwlAURQxKWj33RHcZ3+heOzRc2s1KAovYS+RnKLTa4+2OVop2RPfXLzYJg6VunazYMQrefX0fn2
0ioHMGK0730eEz/c3onVi6yv1/XmUVudARdsS2AKAeRAA5+qgr/KT9cjLuWyrS9AldVrx2J7Qqtp
g+Crke/eoPsFJvexL7VTtAcHZ3CfZA+/M8RbcyBWtUdz9VbpnZ69S3C+VPPR7lk/k4cAm0JCtJaj
Kau9eQSXTbQtfy3+Fk9hioUZPjzYuEc+3CCjlXmFtPrRvY53f0DibuAS7yG16nM1VQyy5KyW1cex
Wq4egny2sZr38g9IGzjGrXoNkcacE3pMbu1dq4IJK3dnX0tYYOjiKLALVjMMxhV11O6lMMbhAS55
e7zkMDxzZnuEqNB9VqPFlo+8NJ90136WRxCiz4JO7tD4nHzu2yDavsqmjujDBJF675Vz0bB3hVRh
unjf00GdKrSLm/rzZ1/5t1lWuROtYy2LZDZQcbuHJ8EznGeRCq2Xq8soZwtT+d8F0ECLYPLRors5
n6uXNy8ERHMAYkBHuUW390V4e0m3FkdYQlf4M1nwW937H5Xe0uB+qI4ew1W4WCEEimJwCfoPOc4K
jf84JSU/2wXXC52D3MdXcIm5aAMz2QtOK4XPtxXsvPCZE3hOgsKBlqk1yl3h7m+2qKben++Le5Qn
fw8I/CPdI41WbB8y4eJeJc0APRWkZY1Sz+AF+OqVpoV+8effEcfgb7/v04aK3aCp41RbNdDxfAOp
MNp97+AAK7VdRsxnYoAuLYhHVhboo26KMcOZCouFfqWrktADwjpUrzqNx62Redn9kiytTToTKfAJ
aIGsLMrRs423fuq0NvUTPW+A/sZF2JZvQ1DhmVVIVFjs0AbKW7Y1VgcrBWzMqbWl73RaWtRmf8Ut
2ukv48vfont6w+F7vhBgLYfnOe02+GOZQzB//JZAqZV/7LK8v0z3pLcPNUp9JYBjTzp7dmvKxMCb
Xq75oJILbjiOr7BQ5PNA+cJBvvTyt+wss+F8dGs9WvQ+n4g92bYW3VKNf+b6tJ8XPibHahrSnPYG
670L31BFxWy289vWAZ29y1vlZd2HuWJFpi9LTnpB2yF1om1rQRY7TT/eYPHF3nslkCMfXodKo3x9
u5IQn94nf5oOJFavYfEfEy3Xp32uf3jPMJayYdJm955e9HB+34jvrgFRfOon80HDC5Jom0xVhkpy
EVu6OAo1mrNXZbJutdQHu8iQ5wFZXblTU4Tf7i/MaABgS3ojW8MiRccmQc69CpQMSXkIimm6JyC4
tYqXcLnoV5B5hNmVFADw1f66WuqDqi5Es1SrvBpsHt+ljyVR+DLi9HEppstOjsj9Y23+rFbIQmS4
q0++sAbYIFrpofiYUcou1/DZ591stfOspXqYnnER74iVWCCuBLuWAWx+XzGCFfy4SjPfWc3Deb62
oWGw/yC6n9JYnu4WR7cB4RANNDDD+L2YQkVAKnrfmX/Om1tyQEQ8mxqBSDAZJxxfMlQVv2f9CriO
OTTLKGdAwKxMwLrjupRlRyWMEzw4lR8ejWDbwYI2uD5VMWBg+fXnrc4duLXWEXmj7AE+3BvCAjcS
LjI6zno85itLNyPULVCjX0cJt7dKIJ6OsBIa2FLAc8SegMqBwwqh9Rz0U2SlF6SqT6EZ5OU7eBnS
3pY4EWu3pLSItlOKPTFRlslu8tpQPym6ItX7vbuE4Dr1gQQy5z1Bb27NaXM200fMNLn83EaTrhSU
EjIqoJBqHHmcnS7C9DT/Pm/uIbUGs/mpU0OoHFPab7gOSXHxZKhlwNeX5Vvi6tJXEfCRzDUwqtRy
bzkUQ+RP3fUzwez2Qi4scJBxj+qQPMxkkf83+5jzR7qG9uA2OPQgugmPg/3ADyTbGu4HEsqrkiIF
643OQlAx1+61uw4ISrI1Djh5ybwVw8vr7ENG11WfYX07NYrhHPqLmoIlha98XSb4PZ/HLEhET7h3
US7IvMkxLEF1+cpH81qOn4XAZgzRNm7Q56Pu9V9H2ekWz51GL4iAbWOVGhz/X5rjOQ+BHlASJ6UL
mRX5xXiMW/sOO0HtVofeky4qHA1yx6TsJJGnxQ52efyOJWThy88rsNcWeN9jJz+VZjbLEbafOwgX
1s3774nWXUSz+7kLufnLZJRmW7S8smyA0ZcVMCNLeev8S/IFgvl9J4+jQg8phPMOI0rP6XfSAtzb
We/CrOQ3/bqKviwjnTDmOR6JhFKki/BUDkgRMqHvGBRN7zyCPeonBymVnMb3PsRL48c/iVtYZO/s
Wy12y845PDEC0GDJVgqFFC/aoqNLcQhZFnTMi7UNNIF091OKtUyffy2eqwXmz3eBoo7Vkd3YWsol
TA/BhcFGlh3S50lh6AQr056ie7Z5lTgxGx3+MvBGlQdZ0gm4HnAUFuF8Sg1lLaSo13zAD/XgkRpS
axwdzp+z4+lD/fpBOIvjdf/wnrGuaeepnxibzZS10cHW/57AY7rsl/BtrabXbXUHq9a8g+DUdDNl
OGQTg+aLVxzq206hgQ83e8evSrWy8Dmsx7jx5LJMlBwZrjmMYuePZ0/Tt3hHZqT0ImEVjF3wCK/g
7zpS02idl0EBqbnFO9pl7VS4/+aTZLw61XMYTmYYmyBcZnQP1gv90s9i+ohA5Byxckd4weyXot8J
lDLXadWN+P5v8ZZ9VO3j/l42Zl/ZiHwSPAK4c/exSjfzxlPhtGEJ5lcwgBbrPrlBC7JjRQJD2zWQ
KSnYVs5eSw8NVIy1+bgyLYTke3bdAmoysIkPE9jCjEr27W3fuFITPbfJNXCXBwrPEqVcYMpUlssS
+CXEFSYDuYBnPAeMuYx+lOx1EBgCZGtS/kKx4FCFr+7Bo2cToJ/wQSI38p8r2OyKQ/noFjELeClI
/8DiR38kVhCESLsEPuNcn3VIFlJKAdPRTnoy2zyoT9oLuISpxKKeAe6iJaZBzMEMsEwBuBK9vJJ/
rfuK+FgqlpXgzNXQ4NFfdOljW7/O+3RT051Ew3fVOvL2Sok5M16/eqGHNzhaKXdy6VGqt31d8cxx
XluqGNKgKwafltRXY9uH7qeBCwQwhL6AJmXZr8yEaOYOkIluqwCtHmRjrC7fyST2cr1sxI1pS3aW
65G5lhONDGGpR65zMuC8TkgE5ZuXN3bNvsok5HsoMsAdsHnjvKP5a3kALwGdAZwxnUjcy31j94Vf
2y/+URfhDFLfu+61fW/P/pmInHULsnAgH3zdv2AYnLJ1mYsktl98caAmrPntSbmWH5k2tgV8DUaE
mvbPHT2k0x+sqCxAJ/A8WpyYtHhIh3rmB/3lKEuFTs63aE27DBRuEMCxdFFOoROXk5fidNIpcgng
4pA+iLlOsXDD3bw6+5s3UrAAEoLNG6u3vdZgCUse1KTYwnQzkyGcgf4W6j7465nu5Q62Z8CkB8AZ
PebVc8h7HggYHo5Q4RWGcOA1z9/ZwRIJ4WLnYmp48/bANeMkshF/Q1PeWTdYRZWe5oWeW5AEE5QE
J8geqgU1GRSbTPciyj1blgwlKrhM8ygRE9lwGYWX8qPKZRTVJu7OVVVEyylP8nxJqeaFRIcrsjKU
t3XeuJ4gJNy36SjzsgmwWJS8YQeMnkoDvAMGrxnujVy1RxgIc718dKAeAEFdhrlKUowy+7MO1kxu
dDX8MrEOT5nzRRyKstpP9u38KosGQg6vpGopzYtzUV8HiMJPsVF8XU4tncubea6TWKN8QYpf7m2l
n+DEA5sHbynAEN4ck2GD60HHQCbNGRI/GxobV4AJZvVzm8wD97mt2tYcs5aiaMpuA/WiO0UOZgQV
AjTOa/gR0euAlAm2vz9sOLY1B/UzPUxYWtShuni9FTaumBq7dcK9mKEjTkaygKmlgQ07eGrChwV9
JEqL0RGqAsaGrAFILZm9pUlWbFA6pPuHBrPQILY4AVQ4tAi0OQgu254t8la/RieMojJTCN0sA10B
amXIUZFUj3L9Qv9QZxNZj6VnxG/nkNJHwpPDzXQ3Lg6gtqWNjT7QVO8pQgRRw8bti0YikRjlPzLj
FMDJEowvX4BWEuEJCdwVLHlEdCjy8UiTTN53+C86pzgoX8t/FfCsCCLQDLgNMsGGPDEuUiZY9OYD
cv6wv22NN8M7DpzKJNeozP6/i1U2cLuaJyoqIPlzTbIZUDaDPZ2M07VTe9Jbwm4rOaHQa1oi+1s6
DuUcLKq/xTEk6VQpy/nnjWQbC56MIn32+B4PVrl31d9aK0cBAE5MQvxwsS7bDn2lrgKod5nJy6bk
Qt0jicHWxJ5dhgD5BuvlBd7Lc7hlb/KxNJrrdkw3HMnEuWOBVDhQpZ7+TNUxCkGmUXi9fiym7IOo
j+7qsRNCRy8P59Hk6zmsQK2pS8IzTDnvvB/qc5KIOtG8HidnmqtQxcNXH4A4viymVA3Z/PHmW9vq
H3EBwYTOm+Orm7yPjBYSJ9mRR2So3MJX9QvHq0ApYH1rHDtMx1RPmQO2mnb6dxluBiyi1pVGyX+r
txXdzLdmqn4cawDH+zaU3UCQ3EkS6BL5PTeaS7B7S2ttthgiRo8SGoYUAiQa/7GrBMykDzGEmWGK
2Orr+Lpt7ECJszLgRlD/ptBg/Z0B9XI/yMJFZFSwNduxPsQ+9ZLBuJL9SNWf34AguppS5EzJ0yy1
gLStFj/P35A3FvjIUvuBjAdVhC0F+r/EbHsbteJYMu7hd7wuWR6Ip/a00BpjTDME18lEP4ard85n
jlSIPN9M+IgkFdVrYC5YcMisR7pybj0ppg7N7dtqbDN4OZQEJ9TjuEfzCIe18qOXyUT6yPVuzcUf
LKtMltmbk+XWnAH1wFwW0eBD0IV9QkiSYC46w0FVPdvKfGGu2P8X9cdbBcsNcXUKjh9sLAaKykfi
Uco8ita8xGn0HjJ9mPTFYPJLMJzQlea4Dv1E51TmI9+FsFC7ppeWIoR8YLjPHxV2MDa070pv3s/M
QDTl+pqFE9jIE18k4EGI3fK0nMVWHBQZXXeYWCFyIDfqt9GznanlZueQBkRPWhgiKMnwMfJlOZCB
mXrl3Ue8hapy9JwKDJw1c+8QSPAtOo9OSdIlv4umXNTP+gOYppvBqrkPK/hFdOowOFTxD5NO1mRy
USm8LHkjfB45uvH3vu5UJRrpt1JYQfxlGZzKL7vh/Y7JnBC4l1+IP2qGcOS/WCkkIjGo2KE3mqde
YewJ5TQtEi1qaWjg/i3B5JvVFK+ZDDeFt+iX2qIboL3LFxrPERASFTMJcaKiEQ2R4ZkyyTZSNJBS
0BD1rK8cApX0Pn6la5fXSrPSPFB1ICiLPXbstpZq9i7K5I98Qmp4+ltA5QxEME+WDQ1Xql65aupb
SZLsm2v23JMIFj35cP6xbbAS143S8PlNUgv+QDwQvCLyF40LaxiX2tRaiZo3i+fYfoAq9SOOfQEG
qkfmwNSlg1s3C5Qv2ZfmLDI3cCnZObhrW3eOyE5pv7jIXCa+gS4eg0MOmSE99fKE2VQFifLt97m/
mUNwgBFYgrZj/yun8oMYfxNrhz3dLQjRQXYohua9yr/vCWO1YosQTNb8U4mbS6/0tQ4mrVP/hPkv
j1ERq9L/Bp9L3xi9QCUfCsqQ9ruf2c/kuxBtAc/osj9pd5EsHP+d9MUfrf6opr5NxlmSEJ4gRUzQ
eRNOOdVBtgx9NVSg+un6cUCK4utcosHDUzpyHxecksKPx1/FIAytKz+5bRVDkaMVqwYJMp3oEBS7
FuFV0j0lX55sQARHmPTVtAJ9DoaFCE4Pwo0AKmN+4pK2KIg9+4Uf3logobNrYQnbCYF0hsU7m8ow
vGvl+F++C6UKcR2sFLoX0J1Mt7DC8MB0JAtf56X0wxmYAlCghkoX1Ms/85EaqtJOs5+0N2wgp1au
QdbrUKd+mvvJw/D0qz0gJMUes48yI9np6XsltfgqO3ThVcLm4qT9/NGMQqZA9prM9hiCFXc5yoeo
a1/ZJXHztXw6PdfvdfsaS3Kf2cuwpIYMCbU/xIBNmj2AbDu72DtgSGayxfNNpn4d5GbM/K+fqjKW
Gh7SHa9gcBJKDcQSH3FGmE7Z7gOkJom7LCSKT6CZkomXRhVeCfQ6eIzowsCZHYI1pw4NLlqsNvqT
gZIytqnZ0pQJDn0qdIMjLgsuBhPhUSvAHz4jkqPrLRLYv5/K6n8W6kkZHkyISE9KO+WfNOQddArw
2MyX/wSaDTb/0bn2L0COZ+hNqytwxBXZE5WJB2aRxZqbphK2RL/6GXoUiu24gbXQZx7FWxT/SOPr
xNTfOJ/bSC8q1gXEYqlhtmEG57iI//QqsH8z3BjyI/Ut6tN5jAXNsyjwiBemKYRNBoMdoinB5IJ5
lckIwSweqLkTYyRnlw6x/kflp4AddPawi8ROM83NUGy6GbGdcccDgytP8dZEU5ZHczypQsxgbtDm
7msAY7SmuMQyVo8FS8T2TrjDq0/4VUUyDLo96U/mCEFYtik0+hybIQMdOJYA/yYCTlp76tKoR7ub
uSad/nH+6U+NDMQl2FEJvjo57oE48AQ5D54KYsQJuZlk76eX2pCG86YGR51LlwntLzJsR7Tw8LCB
owD5iB0r1cSWzUSOkU5XrY8Kk+tPUSsKH3MfmqkGb2Fv2fJ2gwmNPMx8LEeTMwoAOqrPoYGFMr9c
PE6ivpbD5t+mk1wihIc4nwzVioiFvFo8so42V0dXg20IBuzO5KSboAij9J45rVTBgU4Mcwfabqz/
t9GYzQSOGHKy8+rkEaBthPfL3TA0Z7wABpBTYZJi4/XoHG1h2Uc6PErjbKwGe2aqrMJT74DZzXS4
aBKmWbQgVZFGMuUrg9WnsIyBNUZ4Bnk20zQT1OwUJB60ucYaHOScl0GWUaY+TPW6QI/iNZCdPOnW
tBF01bj/7RrPPwSx1i+F5j1I07qKEFoJjDSaEzR+0ICEm7DBCpzCG0f0OOvgQWDgTnOr45GlUEpU
0+eBg2ZK2Vyo2fEj9+rwak6Y2hLfqsDYd+mBJz0S+fTEFNDgNmXtZXhZCgaqY62HkEfe8Ty4/tOt
Lv2qNYoWV5Nu61iT2iliOpqkaW1ovIbeAFKMGxanVmbLVEn0lvjJB5gSVahTKnXgxbU7C5kgCFW7
fGgJQH3uVNPUNcHTxwbXhD4uQsLSr7lmD8ROigfiozRTb/m5j6iwnEf+gd4jqo9keufNW516a6Gv
SN66k0ZsFOnHZafcjcVhrQsvO3P+XEbl7hPGfTadadYc7KlOSQOX1sls0MXnEPQ+iICpLSw7uEX4
y6UGni9E/5Yk0AaQIfZELpfKJGHs6b+vYjePEIF7YvwMj1bTbBeGZLOX1CqUYvb0lF46tRZTtyG/
NDyaIH+7a7p/HlrsVFYoTY26mfoyXgD/hs+wnHHu08GGpW/OwbajU6SYPdktMiakw0hz3I6kZGJr
+2kEQFwwjDn+49VA7ou3qCdFk9TvrqPWbwabrnqGPSm7jrOQThxVVPRZFQImI8GSXMEnFh9z5MsR
b6JTTkkq3+55+Dq7j8497fC5hy4eFlrbnCX/V6rfIv+zp43ngV+2x5++v9psAwtuw1eWeExPKlZc
N/DaywYF+p9s39H7Tr5nLQ2A78rGPVbAPPHJsfo0Z5z7mVrspPsxcBBzMtmRj3dQgfGrwnHBs9MN
U+FlHgOuRc7A1o5ZXX28xBSblqRXKe5k0VjMkDW3GU0fkx4NElBKbqd6SHABdlx1z2x8+3Z5YHLc
RFki+WO4rc6QOnI8QmnD2MnvJOAzW05SO0hccIsdEFuyLFyTdCSz9Plm8cRaBCwCZRtdEhoYTbgF
J0pc0ZbvHU65svdmI2CsZDFmXXy+p063LMbNVUOR45O1rAqaT5DAoLjjIdUn1mJVogIYJXjN4Cz+
0MhBp4EXu0ZElRIMwqq/Gn7qMV1/a/TdSIlq9c0bkw4IZayuhW9Fl8wvqlGkNXY2uiP5Bamu4SZ+
F54lPDyEy0puWAMssASNUq30Ud9nu9+Cwr6xLDc+MCFg3UbH4EhkgrWtLT5y2GldZr0d6CVwHeDx
4fKtJyEi2gIpTtkGg9mBl4btChOAc8DOw8S2HxGd7A+Vde1ds93rSb7dlqcMi6oQpuhNmkTgnoCf
sjkbrgCkIoC1CY1Zz1qwz86cnWJ62eABIy65+58kF7hipugEEvYUcCyJYJAbIchnRFJxzK4DNHtn
v2ehm/Z58Lf1C8eZQA0+dkI0bAEbGyD8eK7GrUovgPPof/IsILnqeuTrK6vux0Yk8BGwZfGGDGlx
0pETCMes7ZRJtyer5Taaxf1yxwlNqCzjFgt7YOPY4Z/7r515SSrSYBXQW9KwpmlQDBxCJA3Dio+A
I41eq8Wvu7UbjK138Rdu4xa/8rikE5QeUAgBSpTjqbXjojrc2Q+UzHk5vqUiRLuoovS5vX+7KDdV
69LcqmO7CWg/NnS/sdPTtMU3poGh8HL0lxApjAUwy9EZxa0zbWLZ5g2P6UGsOecnzsfgjPCYebBk
DpK8J/CmrzNWZrW6a5tqcu562ec0HAoXNmDwGU1Egtqqaeea2y/FrjN/Vo8fsWTQNUjIBZSIVoaE
3TbKRdTU1HK29uJH3OIXX9rqSPFGqCwBHosBUcLEI7hHz7uVAVzn1Vt4G9OmjqyU2keVDp8Eu+T9
5dzcUtY58WWHlI1TNkj5GvrkI8gG6L+yYm2C2S7dq5nieISVkAI84kznSjv2gEGfFSskzaLcDK+f
Fl5rOlt62f0IABjcMvWwDCb5OZrFOvEWDe9N+qo4tLpXl7A0WHB1si2kOiomFaEl8aqNmQsDaA42
7YRcYk9bRaD+9bkJyoV5kgh2ZZh3pXf2o0+3jttIm+38s22xFC8zl5FREg0PxEsmO81x6dvmSdmn
SFkBGQKMpKOJ9Ym24xspKY0veX0Nj19HnPgHtlf/FGv8XRxNRrDZjnTVNIA7DIia6zutHT6ti7AY
bbqXwYpdi9ZMWm112x8BFZ3Az8LwsXyfGVJ0CQ7if8GFceupfhv425fNObw5OVOG/P703N0kltjL
JQVDAF5f5mgX3WyTpIa7iF6yL9j9FUjoWbmJ9wyKiaUhuQt++xYARkadOrZ+lhZW58DZblGR0XrS
Sljkk1gCXI+H97PMdpRIPJrsIPuZZ3wdYeJVDlP+TNVtJSzyt1528nPLMYDps8qyeA+7uLXaOFNN
8Vl0RylNCfnNmAn6nUzLS7ho54lnXeqH6NE1PqHCx/bpsYwSzbMYFDyIl0wUq47grVLSmT3iT6k+
X+dAGEdbKHLoqUFgDtdsd3qG+8gEi4kWvUTzGO5I7kv+jm09zxlJ6Z35aI47mIDBCq9KYJst5AhE
8NmBw+TdfH7oj7ktIYwZe2j6bLiCuHbvJ4KqC+Gdle5UnbzumtvlFXiESixj7k5FyloQAz7qcfRo
pfEuQXq0oOVmDwOJgFPN32zjbtmq1Z+5IvY2Qi12rTpAQzhBwBro36/BvqCKzIejixxvYuhwDKiM
0XCaZefR95oh+m5TvG6Pwqk2st7bFEXyzSt9tblwpgmFMVBHyQynO5w/zVHSfxzkkGnV5ufYPPwA
PSi6rPky3lf61XZx+k0gKVB4z3ubNH9jbjrX6SnPlrAfJkfXm8uw35gCdkAN8JLF4D7PQCG9lSIk
NQGZ4i9qHqjB47LjjOtacKXRDlQTdY4+efRUuJmyO9L2Ed9SveJEXMzB0pExNjFPcPiAPaaWcMjI
1GP4dP+afYB6QQbWAEUPyshW8Ica6eTHiJvMz0GwTo5Ox2iBj8R925Pdg1+De2boa/yRJxfqAX3D
GidLB8uZh7T9ABX5dyNHozVxNLptmcCYR8NihGQsmcLPMuRSf+qEXi0sNDh6BmtIHwf59rIulOcy
PPXQchvtCM1gVkFoF0xKcP2Xg3/15d7dxv6dmZJlnSIVSclb24+GN6R66nMynKh+m9eyhDgkSosy
oq62CR9EUFG+vh74X6ep13wkAeCUzE733APD8EIIgvAyuNIuCm+jfrKBuRMlmTBneq9XAU1c9N8P
dEFKzJpNUP41RW6ns05Ghb3ZCerXBfUB3PwfZx20Zvxfxx4YfEDRHhdcN/78yizl0OfXWeuOK4P2
E58EMpxgwdce6NM+ghqAvbvq8/oAhAavVPLjWW0yyKUAM8fIAmoSHMWl1OA4tAneuY9vgw2y+zqx
c2ZU/Ew9CSevR9LRoiWbPcasFcmKUYI4MLfnueoElv9y4UngNZbpOj4Lvkg3HySq0+Q3qIsw440m
pJrXrWOmx7cf2qI4/q5IEYXbbdb2RKHRrNemdujpvArEAuWFp682K0q9fCVpIN3rJ6mSbTvzbQVU
K3QOL7SsUGLX7iWpGK2aMalWS4so6PXCX36REsOdZ9tDj5NdGnt9wZVIKJ/msDmBWYczKWGYMnNx
AAySKB/SCYbLU+K5dLj/StSWTRxA0xXPrXyMu7NMp23WJu8o7w7y7UN//y/PDuuVoWwTr3CMLyer
2LK/Sb+8p3CDzdoVqXhaKfRLQ135Ufb+8o41nAIbogiB4jTzVuffwMV8+K59byrdaZ+4l0KqFFWy
V7j3oj197LSHh0fIokmLj2jRBNiia4e/8t+tyHLNGgsauE8wPLs89/8UkD4OCCzaLnUjrUW83A0s
DD+0OxoD14/ANX4OzI64LW3QOAGwlwlOjXvgJycmyUGwNHPA7VMtlRGNCzOp6P51IP3iRbkwHT33
My0LTVtNUGzUIjwJL9mLzpFFUg14gw0x32LqHyokwPuxN+jMsirg7wfEXOmadYVlPckNaZouQ99m
fMh44glhCyhjsMu49XCLWppigj4zTMZj/7PL2AfoPJGLv9R3gKqcmM4w92VYbaPU2AIMzQumON3q
9wB7THHn4ADJ4bDTT0pRywScbsf/P7p8qZlsjJ0ntUcanXeCh1o3Ln/kzGfd05/PlXkHi54d7xBd
vuSaYH8h+taX4fW4CT7ONk9/lV62CQk15RyXuUVhY/cyC59o3pJwy81Lce0V2xpkCZ1zK0VifdUp
47YkG5zur5NHrxsSALg087Vb/xgHKxDqTDPkOxYkUQ7RJtp0VvFUe/6TcUDsFIBlJtsp9tdX4Kgk
ZDhgPyec0b69Iotg0lxoHXYicnTMNVBdxMe0qq/h0anTBcrjs4GMEeXFO0GYcJ1FkDG+Sj9Uf0Qf
V5cpzxgn2Yr5j6/y2xF1bJK/tzhyhkyETprVQWIqzShpnhckYT0Xj8I3I6trKg0F5bYZquPpZg7E
tefIeBvZMvbcA4/i0bR4lH2xfJpz77PuB2eAW+c5JmYKdDJTRldPJ9Yr1LPNUCzQIYxd5jhhjrv8
uQtW7xqyxbthcVx8ejciTvMeE7oeR3YSyWEWsOscp1cKKDJcLBEbC0/jCw+fGAbtgHR+xFMnAp7l
dPluMJTESbLHnEaGteIgRdU4Bt6fWGgZVBm+sebWk/WbWj0+OtbLEP7W9Fq4Z5wPeS2cYw+YmBqF
hCchjBhGlsgC4i1DY//gz9SbRZ04VkyAx0yzuh40IoTOIWjt2vAV8kn+m2fqWz4Z3djRyViPV/j8
iU93rsYlo/D2nbaYg9Ku0rEm+mT+ydSXIYQxOHEXNke3Od2/rRkM7ru1ExlX2FqZPVccddM4yp1D
bhqAiSwGq6nADmIr/ultTepNaQiw32EPIv/H7AHrd+65zeoSJJu2ebYMGTwJgdywz6TdXYtagCKe
hgGByjkWi3z2zDpwxqhdoBiSLE5esSQiBtIqEUvvl4vuhJ9JGOoWtg9WRMDK4h7GGWJix2Tvre4Y
gmxYeVvOyUwp7cscK7YWzEBKlew5Z2pGhiRkTlVFLVfY9gW1FpmDIOAoEX+KttDK8eKP7diNCqb8
ZOWBER0B8mA3M82a/hQTYUCQ5vkKAarqtYaDbs6ZnyQO9YMSGFax4yq23ES40ba8KeQ1+TRnlgf1
t6GIeAdfp3AuCLVGeVQcCXJYkvXVN6D3g/tmOcLvZIXilTQ94eSdfra+t4VPb6hHQlbU5PIFImcy
cNbFzEvy/AmHO7Ht5vhcqpzMtxM9CSeT0h0qZFzsI9rXWlc6UfhIP8aYy3w6uxnI+0SlNbl5MjV6
g9iJq0USHbNGeuiKSJ49jCF8iaH3rhaWMRNeVjDX7rbuuzStycQXvmyyRY4Zt/4SYtVOBTliFJFm
j4f5sQI7Z1JA1FeJvXW28kdrSTYzDjq4dvSOfuKhadDjYK3QX9w2gMuUD70iB0ogtuLHi3eg3NDU
xXPH5MOZ9S+saknpz3KgYW0BhFZSBnRKGSIyy2ITcgFw5czSWvC/vyRNpVEBcA3vzZo+LlIXJi/K
5AiIiYUUGxAzQ9nb/nd/FaP3yMs4x4wXuAsmI89P14nqOfLJnq9eIVOP1If3JSmZn8NSL6kl5kmb
l1icwnQNIGXUWn1ahXLDKgX3QTLasQGKoKAj7CezlNBXiVBUnppEwOu+tYhIJpnAOxk5xpBFDX+h
d40zxKo8uxQW78dwO07MfxqMrXkHaaL+txV4SdZbHdYJC+v8vYPEt+rO4CgKVqOsOnKFWcJ3/QpS
8wMs1Psx8f5BMgQQlVLQvBQX2jso9GpLDjCx5FT4uTF8wDhZ2ULYjgSrcYJnxIweJzXe4meR/I15
Jw/DuhdO5xcQO+669zHJssweoLI8gss2/2leITkdsFbJ+funySCHBBzLhaeTbdEjJUe7Ay1ALsck
FqgmDYUZLavK3kPLCaaGOPx/F+u5OzBJ9TdVL9NsvuH/k1GF5AMg9DsgQGeXOy3gXGeUnFI+BXFl
UAKAjo/lxu51+Hsf55xIksZpJS8jyUF59l51UuJORxa43fVM5SSDaYI1XjgMpQWtI3PeW+0we1dA
32F3BOl7fdo1bZnwQq2j/z2Hiz9feRNYLFRPA5eMjK5BnHDZ/IH0Y9wYgTTwOK8ouQXWHbyAxPjh
HpA+0zTyWsHDoKpwKLOxjfTyfRsA4iRrRsbwS6gQuS5TF6TRTbC4HaXJJYvU0+HxCH66eAczzLpG
OmV+eOK66pLqyt3eZgC+3dR8RlTEFrPs62ddhnlww1w7sBps03SzLhlBXV4zfGBEcL0GXr8nyVDh
gHnsa+hZ5L4TE59jrtDqxW3y9po70wi5bTPjvCvwafbcsvWShLPlWeaPLsyEXyS/I+guuMp/6z6o
AmroFDhQbmNzB5oX54zYtmU123QnfIDBbJFsksWva+yq43bh7gHC5fpi7rZ4C3fUhLtDS4+7ysSJ
u0dkMhMf4hj4HY8Wo6ylAMABlLnwviZyh6MPV+IEuBnfAp66gV5DsSqtmi0QJBZes1QIzXSRMh7h
g+Ov6flJD4ggQGzI/ktjgZxexsI8haBIGEtKGlBuoXkgiC1F9M83yr309wVozZ7k96RdjAE42LGO
Ap5wcf7Qbzw1jCx04ewJij+pLzrC8CgsWGD1pmeQ2E9sIQ3uQP9MlMGJBJ0eiL/ohkIYAYLXkjhZ
QMQBiZtMFudmjm0VX4ieFHb3F+7e6PpfAi35v/SUWmbkdJIxyL9dqGBOBbrswyvlTsulllcPUOBM
uDtJppzQInannIXJl//x7mVYBURjB+pGiffvb0EVNwTmFium34ImB2Y8ThtOGMvwUt+jt0d4yF5O
6xXZSDKR5szi8lr9AiQByLhFOhOWJNFgF6HRak9U6bd5JUPaI5GyIa3ZqeQvnzF6fiTJzuy7uTX9
BQr7JOXWv7r67mPaZEBWmoA4TRsbAwppZKrbwAuLg0e8oOIyD7ZIu6I3FqfhwZpncEOELxrHipoQ
tSJ2xTykvYUABngW4LGxL6/gfLgMvyddkRYm/8zDCm7cRhQktx0QAojjxu/hGkFdAsI8j0TRrMJ8
C2VJA+vWMbr/cqmdIwhzhyDVoKQ5AYngFqyPoWMBqs2PMsEr3ZS5bHPF+18ECXhZfAoc/MwnrcIr
eFGGxC8RCnSNNqFCY7gAdv0eaaoCFxHRBkno/iBtwDnzjIP6gAWANAJpwPgvXpUMt1fmB5tyOHKb
lwMaprO8eft5jDPSpkstOdPGGqclaMbvkD4kK5HcRrtYN+GJdtwmbt4oX79Tw4bQoHp6zbZFllz5
9zowc+L9dmyTy/T8vOE+n+WxORVT4A7APh79VMMhNRP2HPk/QSUCTv08a9tkXxjwJIthdoYqOBkb
oDJDf3Me4Qng2/UfTSFA+dcg77Phtissbv3v+LXtlkj/bOLa271pPGX3J/W05qYBdQmMBnio6Tjg
mpBB2gdZvNZJmH2lrGfyyNZPGz8PjVV/3b2DsLmFsAle/y4Ny/ewoUNnAKQmJAP8uiWnaw54B0qU
Vkj+skItvug6sBXWd5gleuCvgg5ispoN5tX859Q4kZObvVoO5BDRbaxna0buEh7/EG8mW2cZMWZR
tOxmJGSkZFSkc5wdVkZSP0rMa9EGTg1iqqTQp1NtdDprmBw7ETk9qTjyUZ0M8dUJi6mz7ueQSKN7
UFdcjmJLP4IBLfH6yBhtRs1RdBEXXzNtJVIsiWbifD+T2RYQF3Uy+13a7vZpvIB09BjgO+mtJm6B
O75+T2ZooGNAsox+st3cK2C6xlicgf7xc3jGLzInkez37qQCYBJHxl1TX0lHy9dZPCi8EvxQMbyQ
ovWZpEbHCZBkSJwb3brCUGPjMXCx/46NEqFoHjO5YFezI0BniORMZ0Vlwt7OQgOGK0BSh94DczMZ
JUHblZ4G4YUUMUh2GgBSOKofpuRlu0n8lOH8PSqeBX6K7u1+bPORQxQ3OtvW7Cj+b8wSpCIfyKkT
RwpJ9RNwgueoohOrx/6TY6TjqJda/jRG0OHTKuq94VoaF2B66KHU4UpiOzxAhy9Lg1V+kIS6SVjH
T/CRj3962qUf2zfpkAfIRCEtjlQBF+HMk8eN76wlOGDDXKxDa4ZXB9a42HT0fwAp3k2XNIa4w4W1
MIFJx4guelKqSz5ZVGauYVfooFBzFsTmEjgWdSLOwpxk6zS17ZvtogMlpsN1w7Rr5KEV4Cc1o3js
OHbhhyxzDDueRwCLPZSfSHmpCNlAS1lcPlM4GEARctRbfmqvNMRarfkA6woxFfUUjyF0jHBKEb1i
VxQ01+IsTW4WZCSys7rTGKU/mvrJuot6d2bJcDD/yG/qq3IPdUHZypKwxmKZ98f58n80nVl3qtoS
hX8RYwiI4quAfRObGJMXhzFb7BCxo/n195tw7sg52YlRWKymmllVs3RFDUYBMimu7FsmtbJEZDIL
zZcTX2Xe5vsb+SsRocDmCS5zKsWQSmZXlZjkVYB4Qh5EQxSYzUMokKpECyUJnIFLbNBj/GiO8OW3
0c9KiDP7DSGNPiwKcn5PHb0mGm0HzmHIpYkTiim4HtDBFeujFpCtpa8q5HPCoJTJIXxWhioIypui
FT08oCUWNpDsTqS3sh0FCVdR4SqBCpN1QUmgju+FsIq8X+3dDLa9Ms4tL0B2rk5WtdEqH5K0bRJc
niOo4KBNEWyKwYBFKmZu4ptYSordkG09z0ZhOXaLU00WiSx3FkcAKVyDWLaYQeMCz9WYVnB0smLp
9pR88g4XOFQLeAFU1mfcmb4L+pQVL8s+64RUS1PFQbqrvVOLdNnBpIALidFhVTBGe0MWi2waPZ1S
ompdvNUqe+GAJS9JhGDk5RYxakWzqYhRNZj2v/YoJwD7RmXm0u3YVnDyYBLUZT5Js8teodsekcxS
qYpbgPK1Gp8j7qJydLP//CaJAaBCXxRolqkHSlkyl6VNGkDDh+Bjsp7s2JwieGQhhuKQHJxlDaJr
iOfwdXJYkguM86h3/3tCdyyTnV7afG9AzUdXSnz8ym1sjN0fd6zitTIZeFDL25tyAnN4FcvkRfwh
Cx/oWubTKQUBPH9fp1Q335OtoFXQLqJoaXxead2VZkwkjm3ORv8vqyQaK4uLHU52iWxv8VxnpC4d
f7R3Fe0+81BKRixRCqBGRcKFgMiJIOEwwK2AxQbUUKHvEtskywtkk3ZbKUa60q8vHec3/xTU8SLz
sQqel6Z8eTyEg1aReTjiOTilZwCZ/KVzDMiIAF0Z3n+VL/UcNkNa9bjl0VVFEXmXPy8aGSshpoJj
ZOgLPZWlLqy7+hKGT75XSVQvQDZnOXQYFRQF3yWtRinimgZxQiMBSG3LhjqfSqxRiVP/GCTKtimD
AZWbpUeVR9HsKHxPpfaOopp+De57zYoNyC7fTqesBBe1qkiqMrcVk/b4KxxQSkYbmzOKEaDkYnNF
aQvWjwJm2vrCWKR1zIVcVIUlaJ0O8CzPUgEjrXKVjyItr3I3Qf10bwVuEpy84cS+8MkTtrLCiYpV
SUwr1xY5TLk/IcTR+fcCgF2a+jS7wLHQicjJopCSkH6soqqNEpOTQIXwR5ZCOlCZ4GZbQaYCdysU
jbKRwjdbKyWB1TqbXWNNbRDWHIH4SX106MnwoXXLXGmTKrdSfF+WHf2deHwCjBkxejUHkqkX9/VK
rZPCWoftV2BIHnoFeQBF8Bo9SDfTlz5tkNFYL+OrOU9q/AmWVh2FQh9KO6UsWbCAXqjki3wkChAw
OsLf59WTfSIVqO+t0uGBWQkSFX7RxKEm4X4tXToxbsi1u7Fuh4FMcnyRoXyaKltUPgxiRa7FDwwm
/8gHHcttknTR5xSgxTOSCJJbcCedRZmnT+x+q0d+hbeX3lSFmBZAtZ6Ka95mCnOfyqqk8s0lo0vl
nslwxKAgDyMvi4aliMX+ovRQlSVKvWJSyH3jfdd/tOwZX0vHiL7yyEbWukGu9+9mIpqZ03gPuw8A
KEMoL1KBvvLGJI2rhFZVhKjMSUadvCz9TTaNkriVD44vSSb5ZoJCpoM2l5FDV+no0mbj73zmNIYy
ivfqMXR9PUj59Z/9qwQjttdI9yjv9aF3yoTgeCitvPykjoo+6U4O/1iyyizRZRqTaoBCc2XFNCZc
CgIracNW77Y2hjL5hE9hsdLlS7mZmOuY/0gdcrYa/fsQEBfzPRrztw/4aeGB68b/4k9lZG4+iLug
9A80NGtTkfCT8U4Fk9QLBGSYulpY6ZADQrZOnPaKfERGpgKaDRAffQnTKpMiBmB2UjBCS6svGdaS
8bINONgozSqSKMNdJq38cvmbkd/6Z5MbcUPEqJZHNQ8WXqO2qIOAEbZYHVMly1ap9mX5WSDTXpai
tob2OjOKxXkim1b2nYs5LtXamoJbomaVkqYxKG+X8sM/FYcog+oIwCXVJWAYZUmhRwXWhURE9Qn3
p0KjEXU8Bwl8GBZkk8ugIbYl6LA0LgBUlIxbACwKVhOW1Sxjbk1SYZS8ouYxpB0D5ygRRfFXpago
EiuURvm8b9qqVVDPC6RGFATKR5R9xb7FOj0xSlGC6P5l9k7Dg7a3D5lkiQ9JutfIwoEXixC0VJPy
emtj8RGHlA7UZzcoHeT1CAutguYKpMv+qQK6VXo8eTOgmlxrJYxI+YDKxNErLkE7Bdj1v2w80Zto
uq7oagUqtPjPjvJU8MU4MdIbsl6FbAoDpdEaal82IoFHKuZK4BBfpByOPBftIPdHby+Dr5QL3UYY
zlgDlWmCyuAsSbhU86HMMtABCkvkcEe+xJvOOYSbDEG5kPpOFbfpG2w4eYeiopKrwpYq/SJFTaTh
5DHiMoi/R4mEGGKc7tIB0FHFZRiqyIyDj6siAaCDDwjDQab8jMgDxxhamaH5LcyoEn9VzY6OtDuX
JJaU0Hd9SfZIeuACqnzNRpfpyrIBCf4pCoFfqaxFrZe0bTWfYU2V5eXwaSobRJRc6ndEAsakXFIy
7gYtHkXPrQeVowp1PztH/3N5TCljWKlARTV0cbwSBZ2kh7UEWk/9q3CX/kV/jyAWHMgXiXF1dLP/
++vVo5S5JL9wuWmKU+5fgu2Uyh1R5TAUjS9DpR5XEWxhrCqBvJNgKO4tUIXxfdggyVT4wr1ngTDU
AWOERgi5KMqwoD0uZgpPkfvC6+RdrKoE5AL/5wh+oSh8Pr31DpB/z6vs5hrN7CD5GqkxnrG9URZ1
pd9femsriqUCzDrZ6TLOIgxLZ9IE82FsJIsXGLe0x0HxKgyuGLfi3bcPFXxqHrV5FKXVbhWAIGen
dCzKo6ETKwOqRZqMjGOdYska/QaL/sr8LxtDtTdytoRnCwA+eBif2LT4YAzvQzCOHlRf536ZgQ1n
bwkKCeUmr0vokIAg5TwoMioQ59w3fngv2RCkvgwQPQiZWz/DP7mDmOicVqdWjwahh7I+qsMlE9DF
yJZMqvy6KsCBVBONEXYIySk6lrCrQLVMMEKnVmdVxhQwwwgXjn1K2eyh3D3V5Ch1xIUrQPm9YuFR
2ENJbXAhTBVYF5OFTqAsSaE15U6nhrLFK+UVKHHAFCJYOFbQQ7MvMSPnOUv82k8Z1udPGoYGovGJ
JQpXfKLrXfFcqhQILSGhhm5KGYXErySiRGsNoAUbBexOdp6+ZMUSQ1bqFMJGKkGnT8CFvFHVcFUa
2bm1vbCj6jQd8UpF6bQQWos5UBKwgpGkA2WtlWYz51Olosr3qwSJCsMiTGq5fkJ3qkgZjJ5V7A5x
z7PIQJD9UYFqItvSWBRg06EXfqYDrbnQmYXaa3T4PuK7K7JQZ/u1Os4w/afiFXcQzqFN4j1HIlGt
0ja3ZqwoS/st819KIxzU+4JCtcEEiJKwguei0HHFR6OgQaXZW1NpSRz80XEus0AXrrT9tQxhYtTj
xAmsk8jXXMhgUe67AmRkPFGjP6J1gJQJdW0IecJN/vmHLLBPvVfZYFI9+Uo5qXxxEqtEZfqJDY6c
H3k86gWm4mr5VccBqIgMGKJCRzwx+UB4d4Sc8N5Qhyc8N70m706+m3w2hW9EIaKrJV3YltULTjeg
uyoCIiT9S8nX3IKLK51GKdBmOSDFaGK8TzlhKpxRoZBSaeVBW0HRL93P0l9j3HbpZcaz6gN6VSqV
7cJz4xyxQZXfBN+ErIOyTDZHckhFH5YFVDf/WRtYMNYqh9pKdocCPtSsjUvahAoGbJA2F+Mo3vsk
oJVRSnZ5sMngLAUDlYHDxLMNKyS2CulWp1N13SqAI1KoGJK6jytfiKqoD0anDK9yNMftWKq72tyc
IRZFBo7iiIoJ0nWL0gULJaxYtvS+wuIkS7D/3h+XbwlXyQKZWagebXAhZzHOHpfkaSQ/dV/J3Qsr
Vvxn3Ebk76lsnrynMl9KUv/cVwNQfZHqCTPMuGwxlA0Ed+l/ZQu9iP/RQTVZP9YCuIX1qzbeWNEM
lmoYF6amFmB3Kwj/KY2ITPeSgEmQ2hOt8ejolqpNVjohLfrKJKwQpUEPSTCI0vXGXj4OVPIkrE0A
ulSMlN4FmsnDrxRdHbku61rvUJY92+0XDvMutDWT/vRFTeZpkdDqqoAUn8aPvaYPVyokG5Dl4gW5
HgwJkMvlWDLP74RgwqNrL65rODT8HO5jBLwxfe0x8RBVIa0g5v6KHpZQ6ImkEUpY1huUCc0th0MO
EsylCljdlGXbe37ieGIDyxDAiod6k5Wr4SULL9Ia1mf6/Y0KFHEXeSXjRin8Fd9mNwzg5oI4++5D
gj/a/Fz7w/q4mfi39dBRxhFp/f/eY2vUEmiFqS6DXf7e6eciD/Tr8HMn+14xtWyiKmGl6vM63qPq
ABVM1N/0M50NdAncSAhZSdo1A+Xfqro6JrCjvGaVWykXkJInFl8b47atjENxcsoIk41Ftgjuhky0
hRJxLZxb+Q2qHpYVZXRko1ETzwdEUaiMrMp/tJfNkfipUKVSZoBlEgVii4mRJCc6IvRPHXMIdqT8
+WQmwEncePou6KkCKvVTJZ2EKmGyI6FodIiKEuqkxnqqjnsuVJVbUszgN1RZlgrCq63YHcdPnoOk
iDI9n0tJzzvV10FMxJ8uT8taMLz80Wx8EAO6RHOz06EJCUQ3U3h+6RYQPLwlXp44f2kPH3cy/qHx
emvizLv1j3/0VQ8cuk4awaMZ0HuPxtHT6w6t+vKGLxhrw6lhgDEYfgjJzS9+xOC6AemD0i8NMl/m
Az134OpKPCoro0kahPPGwQO2tQb05ghU+cQOaS5SD24+q/vaP3l06NaDt++vH7ACjuuz1iLbjSkS
Xbg/NOKgIfgnFE3GLDEHUH7LI3v74xoEMSmA17kHGTGA3u0b1vTzHJ1E78veFKnUoZlJ51zrjSG5
+2i12Z1IuRnkT6/gZP+D/G9qruUe6oXNTD3vYBqmcg967Cn5Giw3jUTifeoNsS0u8wZeVu6vnOvy
cvcf71HHaMdtpGQC7x+PWvMOH8zACKJd+gWT1fBY0dpjlnqNGUx64nR6RN3WUe4r3Re4yY14eP8A
Av5Tn4mzEhSc9lidmFmDKpyOxpB7Q3Pnk0lEXybnLhALMvHUwxcnZZWGReL+vozWdKbwp9QE9V/M
HkSDSR/28hstT2BoEZ+qfx0fdZjGPZHXwJjeI2eu0U778LUehve5C9Z1IC3t2m4Mcxhke3LK6Yf1
aXyneNX2N4z/H0kA+f0R+hSGk4Vbc/fg5BttB94mICeoimP6oNE5BbT62DmRdE6Eemv1kDCW6aUw
hIbTfQsiV3dCg/Y+zMTQYY/8d2cTEDr3Qx96Q55/eICs/dZcPW7d+kXZi+HGgzGmTgkZFOxx5wXg
AxBFPf/wQXdRr2d/XEmRn4O5zMPf+9UT5n3e12fDxhj28ScM+vrmzp4+BVP5KvNprklfj9Gzfxwm
bcrGx1EWLI8U3GZ9SCZWv1NzdP+4fIx/2St5m566tANSgxppp58xLX0hYW5vBr9jVafQPKWdzAt/
SlJrp0UHXabQoxEcKu+0LvrLetCPB2L+a31hPzj0rnB6S4n6gtcO9CZvQzz2on0i9HkwLcN/brf/
Qh8296I9IMA1tCIxRY9Xtag7HpvrcN6EQpN+Nz9TejW30y49zjnDffd7kw0ir0//pjD04n/HWTiT
PXPohDMS9/6dn37+0fL4ld6Qn5dF1rPp8/HwmmePniwX/zHO2iFdgukGRz8gmgyaZL8g10Z/PhQj
tE78OffiLS2Pv66fd3uCw3zzEfBIUrg+mh3j6MO4gG+L7RS2/d7VoyXN0W1LgV3EC9j+e38Pwwwm
PxKfkj3NCWCJP5ijm9uFQJDUYwKXBAJJbLxBKnn3I3yKFu20yIb5WbVqncZk6Md0mYW6e78JVhfP
p4fbh1uSvW4+b2FQm2dmJ/71UZ7NwADabLaHTxJoycrw/OSX+NJnfQKs1PSmx/2b3Lu8K5b5U5f9
+KYb0wRqyCDJfdoaAOYYM3jTbpxGTqc5pRvELhrWjku4jKBTHz4tOhPQesQwfN8XnqxAj796+nKR
oKts0uSdIuoAv17Fae/xGd7l2vAwO09JmqHdJzz3g+Bw9o3+gBZnLl0r0EB/MEsvoUkz78EwV6Io
qsZzFungTBIpmWF3fyj59Hx56zKeS2HQewg35g+RdHrnfBznYokQoCN4XWZW9ZXs3ySaFSSV/f9L
76mS0ngfNrlg+k03A5hBPirOxkxOCvop1QdRmTF078sQJ7+J1lT0UDocfNK3CAPe+q+9LD4FgYWE
SFVSSSlg5IEJiAxa39d1TE/9rPZh0qZivah0qqBe1PIwLycATEVgXgNqSXspBElQyWNo/JVTIwUu
qo58vqG+Vw6jAuxS6AK/BWlbw5LILIg65MNgK6h2RwZEuI46CSV3yh2BO2GkOpmQWkLh9RNaI5NF
bHTVt65C9OUJiskE8kaqcGhCPrjRiq9rAfoL/FfNkCq6NrhOvkD+CB6YZFQyeMkAUe66TRlAZYkq
nQM+rzOVVqquuk5OlOpU/AVg7RCdUIxIQtX1R2D6HfNGyUkwS08rAB87SeWhJeqtAIdSqtg/gull
IlHLCJNPWUlWOqLiLWzAWYHxXxny7OQONoL8NhnpQiRqxJpkYQAZt+kJFVhl7ogMVNpM9+vfxkSx
ZBnAd8zVZ+8GMboLZnyAwE1sIaTxdXOgRRopU8siXESJD5LqspjkIAt9kksa7wmcgppywrl3hYSo
SgisgdarR1wGWTKqGrDLcBQtDTrrMjXS/Sm+xRhVA4KvDYUI38CMRWBK1HNc/Z730BNKirqNYYBg
z5XAnDB3B8rTysmRmywQS+nGpE+TmSt2qRIhg2lbSSEVdnZZy8I7jZ2PzVwYnjIQmHquKJoXA6JH
ZbMoIV74T4tkcrnlyfBN1IhyYTm1HKJjm2Y/OLzcTggjxvTIhbEGFJG0Clmf5kc8VIIGqIkQOf2v
amPNla6uVwWHCP6Qhal4sk7wm5CzqIwUipYXLdiWdOv/PMALrHg17MsY0EdBT0K7eE5yVl9YkqX9
iR1ZuG05u0fczAKnOP+UvypqF/7lz3gUZbbh869GBSd9btwnRMeSBbKY6pQlXmXr85wCZgUcic1K
f6+KlRQVkFtfG9DSTJJH+CKGVDkvIBl6LH2B95Qgmr7j4Cgf5ABpuFwU7RqyLT5jrPAqPRyDk1WR
00K+vt4CyoFMFDigLU1mgn1tC/A0OrSm0R2rlGw4qA6sQ7jVeIRDaepqTJkKxsiIZlR6Led3vUtJ
NBCNrxGvErO4OjHvACMjEL2XA3Qqmb8lJ+X46pK6nD5MdRc/G1NSG/YhBAZKAyC6CUk0fnKV8+P+
6ALXMvNApDLJSo7ukaCIRlG0gEGq0n6hHkJU3j501xRdoWEEzoCi0bEFD1lLoa/zxOQ04a4Tg9CX
quwUc5ADLjSyOdWYqCKFRlxhAfwDzle6fdJoUWgDk8ATAL4wKSAIpAUr+Vff6wOcSUA/JUZo2SvA
X1BZOK/fyWZxZzwbRedMI/9oZoUoqHSh2rKY8g7roCxxgAbSQJydan+0OaokaOGFChEocgMKriSb
FkdUB1EBmgv8zAFcMGeSAVVlnY0F8WcTdXeA/4V4K7WRg4j0t/obF0VgL2jxf3VS+le1fEVXRQ2i
qRBKoDoip3vfm4P6TsWtYvqomLNsGjw0idoqFOsMrE5Cap7l1/lXvFqS41VuHA4Hsr8IXqgEuZ0p
RGJyPh06TVgIfxXV6t10qyXuK1qwB67MqNYx94rxmkR9qzcKnY3WgrhBIQYVl6TVk2KCi5PKURV+
X6gpR8GgoDJ0UAvP9jR5jBROTkbiGlPVS3PmdJ8gw0pKdKcaptg56MI8iMo0aCX2qUhK2PH/62lU
h0Nb5qrGKhkVOBhoIz12NtG9650GOpCHZNzypSu6SdXX0JKqe5rQzSsZ1XfOwXPgAQmXdneDS8JN
dPvWOORWR6p0VYxHFjaZlpr7vNOOGTXUKrzEIgQiQlFBryhRKm/dooUIk8ZvCXdu0qpokIxe/lcy
qhbMZtlyloNOf7CmDHLaSuuxHO7wHhyhv6/WP4Qx5TKsaunOabtJSqSQcQUWjt3Xt9VXQqTwnncT
xsN3SQtUVof+08+uQYqGAKY78VNh7xrvueTWFyknbIvALLsLC8EO6chVetBg4wokAf9S8CTLVd+1
YWkFw8/1L6unyvvcCk5UpdXa4b2bGrSC9sgkPt+Bvrah522izvHZ/7bTT9OeObVxjRib035779Sv
x+2JF2ymIao/8V5+uDRuXoEqwk2Np+/AKPrPwLj4N+ov0OB3yB/+WkW7Acx0H9b909eRwqqwq6iJ
NoPWaOS+qB7W9onYr9GoJgabRyebpa92QZxF8BhobwdmSAAUxWg0deoC/ibRhurZu0e/5rKAlpK7
P4FxVb2jDp3Ic3SMKgxGx4bm3cyhVrvVDf+y4LyMykxWBTAeZfJq2onZrSLV0fqW1c2CbKodpQ8r
C7fKw5WBlqNcl7QkCWrIp67IrOL/iq+TvrvWAbM6b8hqqUfnQGl1Hn8wb3NuRczQ4IBRJvbGYlNy
hu6om8kqU1aGDrMdKEtXoiBeirNB+bxVJq+qusWkpcuSoEz6q0LXyowWzcQdm6yq5a4KyWHK87IJ
3nRP1qSklrOXoWkPbAJW2unVjq76NTjMW/hXBM3BY4SBWVa0NXn0mMo5nWotnsYZIwM0OoRTaYKK
AgzacYSVZEWucm9fo9L/dPS2vMfizbJ+nq1J0x4MJrf76OlivppjNmrDo1MGvX6O+yR4mvSt7F6R
w6AXmC+QZsOlnhiBuS7WiesZIfmHr73d7KELGVPbsfcN7LT89vcCHko/33ffXD9uf8XxAkzRPS1p
CQ5hvUE1sRGgwZ7JjJa+l822Wadp1CR7ddGupOLsQYTwIYzBejh9NMA27fzHXE+j7WnJaBJrtomC
3/gq8vd66qt0oYAA0jveJu4sLq+cQMX7QbHycbNg4Nd4akbvtgl9Lh2i9vAr8/dGd32lISYmRPZ1
npxI6U7GdHegiWabbokpZask9AENLW/0Cn3H35BJ0gkCJI02yfbKgCV2YXkGROujNZyyu6kL5ru6
Uw/S7L39g+W/L51WiyafaMeczqvjU+TdD8F4BQQHQXNB4zX8+yQekluXXumJ1a6ln8daP15ZzxEG
hnHv8ygJNu3Spn9VVrRp6Ada39wZUwcaVpJt7BFPPEOlO+1pk1ZPPlzJy6aw//H+eQjql7q37jRp
VXA5BDXj43fNtL79Ruq/iwna/HwN/OaObqE1MHi8IidIVjz2rT9Og+Em9UPYE1mvZJXvD8Y4Kjwe
P5yTKekQn1nC+o9NXkweRjCk25k7A8ujAx0LUfT6TzrCPgL6TSb0o6VjJPPWPyx5aCMbZh3aqNEt
Iw3OWwIYXP9ReP7QYmEYkRm+2i0goavV8O4gLE4yfpIVSM9AWk2//fX74FuN9eEZbC4LujDilsY4
pm92PE9wHhEaGc1kfjCW+Iy9xI0Yaa3p1/Ynt9d6eTHtEGv9V+Qvx/meh8L8Caz9vUVf0Gv7qV6I
l2VKCgsR45f32Ew2bzuw12OsuLxt7NgENfovslp3y3/Qzw2mJT56pzlgl0FhhTudda1ebzO/R3vp
kC97BoHPsiGHx4hium151/uMxc1COKXYidGWmXvRA8+gK63V9FPEx+hk+U0o1mAtpcP1ZpySGHff
sUbctMaDXQb3DeSx3Pa0ZHpNdto0hNmBnUQ7iL1NSiFM5+nWWefnnmt2+UyRLM+Ndvyas3FBXEHu
BybmuLPbzPrgLZhhQhT2Oky4h+sjNtwKyyz9ZGaygx9RlNC213vOLM1s17/rC2Tx8FIHanvZt3fn
CUN343/IAI1hA14YNtrs5AaFBS8PavNmr2bNmBIwtsMHzfQ4vQ4Hy3bmz/uMkz8dY9qWbc2Lzv63
dfE2T5tLDWzKaNgA5KqJ5RVusPbbokYiWdKYCMoEek9Yfg5IxmTVvGhyJv/ugT6amPdZc5cGyIcn
m5SZaQxBks/x/thgjPE24wwQm0M8b+GOtdeMGhu76bNbaIMZwrUGcnwh1HJZPCCUyCzPvOOYzvP0
M3+O0nh4Ms/eG96U1dteMRs5OUTt82bBFntsDdsrWp9k6LDlb0ge+gFas+QwJrwaBe5zfjO2xmFe
j/+5xofT7J236qHKluMh7qNDY+fmwWnp0hSAFr3s5Kczz/cNGji/zj0GW9ubbt+oB89R83biUJin
UbxiJzLXbMxHPLwZA4QXJna2kKw9kf17n/Hc4W3CY6bnHuIvwbceXW5TM55aiHKEa2wlAScVScgw
LNbHXB+OczP7eiO6Qthx7zT9oW0tPQUKgM6wezhus5SltL/f2RfAfLSZPAr6KtY+jsdL7057SpCk
9NipW3nndB+3mIjLYfuEx1aP+XjNT+6vsZkiJpzGqV3UPhoF54zVPtXp1e6fIeC9+1cAyhOrf+df
PErQq9vkDA1ldvMt0rAOHnOfHrK2nWJq2XueN0lWmgYIk958LmesKSBafPs7tLru7S+/7t/26FK7
BQ1S4h+t9wBl1Wj6aCKn2c8dWv4ku0P+pchzLRxf6o32Md2ezsxBg/aLXrNOaITmgkeLTG8+BJU3
iWORF7F3SHb383AW0+B5emux3c7Pj3NqSQBmp1vPak2a4TapjVMceGtpwVHxNHuWTR3kCxBmZ8XY
BLnRtsxuvN3MHmEWNJmZ9DkPz18vixTRazzgqaMMXny07pMuPe6vzyaTamTVoi3aGYGaeJdlOD8t
WTjEOgeQbccWYdU51M7uCLP4zMnpFi55dOKt2d0/LZPVYckD0iOaoA5N8ZpDsvlnxbqo09cV/XpY
Hpb2+rJkVaItOhJlyqVpHjt/Bcj0E39GCTWK/vXV1bU40G/SzF5eskpWGg7Lwn+IqQcvIGah0Vg+
VqclQ2Hd4lW84twnq80s4UUkPQ/ADTezzexOYBaUdsnFKFpdNvMOeD1jrBkBYui8pctW6DtTACJ8
VEQolw4RLP5m5jBgG9sj8s6Pjh61aXvhnL8bu4IO5QVn2EfRogk2s8PSMf3G7IjxoMmoq5FTOMem
YLg08Y5XyJEnf4t4OGwbY6qH0v+0lsf7yTt850fGe1gai4xpn4VzstyX0TacG1MUSjiX/bNg2yar
Wh489shZY6FpfayMnbHDGHj7KCd2EqvFs/AZbC7E/PyY+boVAAS5b1z7TpSJdzFTXHvHSEmW31t7
zZk7owEzGel6Dq5h7TdN32KZuDoblSV9ebe77pGnvIPR6sXD8rI8GeNwTpvj24R9IWEUdhkvy5p4
3Pe05Bemm5VjhPSCnxsLxg/ezB/t9emDc/vasjBFB5MF6bG8XzqbGX90Z+aarvS2NpKaZWl6CwKa
KQtEf1EY8efcUAEym0/x/Bue4LBkNyiowSfL50DXaI8xCB6xyWzwE1MQr4yFsYiZdwa4MiXJaS4x
5+5HDZ210rUYBVFIBNs+s2Co02QKQ6GbuJ6BueDCAetX3ondUh0gDY+ICh4D86ybs3IoGxeN5fFx
TbRuISuU/sEsvu6roTDtNL9mPxbEmBKv3N58hh9PS2vA2vJsNZNjgtAup7/1CC56NA4IvzO7xoJB
bS6+RY3F7BWkOHUMrjXlCLR2rI0GyD9clPcdtyEnj3mtDgx2BUqbAbI1tUfQJ4+VLGPNIK88tDNq
WnxWtpwbLsPr7Cku5l6HTAm7jDnjCdI9A2IV6FTO5bWlGaYmNVk9X10OmcbJrdmC7DPz7pe7G8qg
c6Qdyr2YRe2WcuHSgEEjEGiGUE0TqraaoGKN1fyLivtF852O8/dzkNfGdcyAzey3yByfMHBW2P4j
+G3Su/nQ+nw857ToQSdtNhxg7OPGEJ1uJLPfd9g9OQEWWZj5GF6nEVLJup3I459GdMoOZP9YGHws
3O/NHmEaPg/bWzx1ybtroK9tj79gNW7iSZZ94Ykg/lDEHNm86WeoY+Pj+Dz6182UztnM0e/tsEU9
/KJ2H5jdxqKe//Aph8pumREdzEHUHBs92j4Q1b+cj8h5t8/xkEOKxn1vplGLRrrujeiuf47/IeV/
1d3E4fwD9pC1w4Fs9pDcN6go8QNoL80uyhyDHnRXKlISLHR4okIsBuw/LHy7/gcfgOudi59GDcgR
v4RUuYPPNuLKWAOp8VF0apcF56V2/oq2vxk2YjxsWBLMZ9pE4xvF6Sf2FX18T/clU5muGE/LGjUe
vwlBjWvaat9QhfkNTXZtebS+cxvrN12yp+jaO2Nziz6pKDwtc14/04zYy8i5wt8grQXv1vUdkixr
H7hHqXfcbgB/sq/o0dmwkI2hVQP4ehy7tr3nPCDzZSrUuW9h/7vjF2BIOJeT927l7WtjZzXIZaej
1OHgpVghL2yCwyEw4+9XMeVpWczr6dNMZo38Z/rEhYmKH5lW1De74bjxnGtSnfofLk1+/nJbC+z9
+7GGI+Ij8hrswtdzFLE36q3FicP1sGbNY72d8uiNQRF/Hz5Ym/Nl0Mo7TyySyyK5/Z1IO3dOn+dT
o40NmZ8s7T/jEWD03kn73ow5Bbh8jfcWz3BTG0e1/uPcyzpYFedaH2/I4iHYOq0i8XBa8KyOnKEN
3A1Fi36G8T47fbY2g3cyfvF67HSa6kzvHOYN0knYCMhx7C52snnvYfwy4+hAd/YwPlimw32G6XSy
6SX59kxnnmDYGl9h8cPjY2BxM/S7QS2304nBz/ksMD7WRTw0ngP8REzKC+BrPG2dRoWzc2nwXODC
cLcbs2u6L/pnKsfgk9vWGsOI6bBHnMuUru/IDW6By5JwR0ztvUES1nOdYrPx7Ew+z848PbOvcLNg
bDi9B9koz2z4agzx67FwWVMUOHgA3eoxbzLbS0HHMHspQjYG2CgY8xEFKCRK4TWhLooAZxBXGIHK
Mcd+5sUmpYgcdLzeg1+nrR9+YmvyYH+Slo5A5lKSkPhMSIjLpo0b5Nz9G/DZuWcQqMoDDB6MZCaL
M8ZY2AAxlU87Lgcy3xg2d7wfacIJtZmmYgJAwEa13W6TbJ5aH+mBG5/d+2OyXdAxkUxFnhyH+8FS
xUNOQn3fwqHjArT/yAkA++xSbs5wa+ee3D7jg+by92QZxkO0CEMv7v36hvM24G54fS9IHjBA737R
aRCoByUhUdGZ87BhrU+r0RfmJqAcIukoGEXFqbgyoNl7Vv1qjF+g74JmrOccbfYb0heCbqhuf4pn
xUavW/SZnR/nTeNCcBt6TbQPp+Pi9jnlrz2HTBZM6emj2Z2Ldw27mFuIS3bRlKXLaY2Jvez241of
TWW4fTws1A9mCvbZa4X6OR18jheqhCWkeRTWY6v7ECeDrhTLq0GlY4RcPHYDetW4LdlzOcdnQ1Lj
ucdLoD+1Kw3ZAtcc4LMjh1jnZhtthPSZrp2wm0CSy/ZlttkQmD5axAYlU+PfNT473vYULXkhae8a
5Nb36RBwYTTP+fbBMNkj70Mg15GKLiPgdRYTXILF58l4BXWA+54hMrFCktvkDRrQ2rGpkMm32gc3
s2pjfEM3bx9d/7LMIUaeTutNn+ln2k3737ExZLYORedsBJLfrOWjg1i/nkdcg2VrYo2T3caxJTf/
rRjR2+2H9hLNYCHnEZPG4MnsUhz6bjOTMQ4ooh0twEfqwXjt0piAzggYbE6Hg/5asflZJPZc9hxg
sdBtqzXhXjHmG0DpvZe+t8lmkVuzBl3bn3PmjVvfRrybA4MgD5OV8xzUYYfDSodXozVBrvNMnKym
NdJzXAagWU9bpgTPf8crD8fScmDIpFjtsUUwWopsiF+dvdvXuoeXiZAzaQ6GPEUZohrebGZreUmW
TaJNBKPyH0QNttwJVjJ+0mi5Lrr1mH7a7qdmnn2LPG9c94gIpKix4HRxPUQF8sOGcR0vGEi18Fg/
ttD1MAfwPN93mCooSJS6ifZBLaPa8KolbN3X0Tvg+iKWsB4O4GvW94EDT/kUJt1xfjHGZT4kuw4w
hD3Epy+0jb+df2R1oH1YIK7NicYHZRodi2XdxuytUzExqEV8Dgy3y7bjelY4RmRyAtAd8RZRzpzW
G2vO1DUbSveiylfXvMNtUOGPld0RsLnBvITyj9YrSPDrvpktkqt2krm2jU5EPIixJqwBzcBaE6wh
pAwL8mgMTeytI07StrEJMOW0mFskaekI2rvxheS+PbZj+XqxRhRjW4KubZkz/llhM6X7Yl2+jfc4
O2fHzsenae7stbOLcPwIZCJK0ZL4Wchxe5fuqaDGl9s7uEbRqjE762rnLebbDhMp2TIL0WoIFE1W
3hb1B9ia7/Vlg04ftzRFJk1wHa/sXbzCXd3l+3iLLo0AINrOmm/RVtdnStbm2kpxae11stV3CIua
/nFbrOnuuz1udQkNvzHjAezyOum+uWstWGe9Xj4RLYnuPLKJpPBJwjlvz9vHSkO315xK4KXIt9cR
18TdTPf8GdsNebXbnNVuEtefAfDSBquGZz7y8ZpMSX7mLzxVkzvz4KvrEunKIXTJKERH7ZjoaNXC
3CSPMFqdGf1rdZw7a8xnOazITZtP4RwweYx47bhd3d7hMZydRpmxAAyPVcIe0SNHK/QBS3jc3orJ
2mXe+dROUxptIzz+NaPCbyzW7ERgNFwEYl2aPhCkbc7EGFTw4JBr6li9nT4Xr9J9iVqZa9m7lkaj
azo7Y6HBpHtOFE+ueyG1CpYNXwBYkQvGWyzQG5uNEXBzwCsNQiNlxo/0P1pEW2bX2Zm7ENwD3Ig9
QvUy0OGadeTJ+B3h7ewYaLE2m71Um4R7arDYWdoceDraleXm4M7xqli/WMx0r5XWDEK3lXIPzRgz
xe1fe+ahteB+pobMzO/0fjbeXY5XrvOg9zNBPDQfwzQp5x1AEpc85R7mLuNCDGkt622FFNBh4a/8
B7zApTGGuHr5IxNkM1uaUQZ41t7lr5o6h43BJ6ItpgP/MrvYkfH2sgQJXqMstaG1h/HUmG/Tx6zj
qVHFqA4mQOeBeWplX6jXai/wa3n0WDq2VCOePJqsb7pnwluLcPva62RpGo5bZ6ruqtpZBbexAanB
lDkMB5/bpU22Ll6KJqa8Oy/QDvLCwQ3ZeGygctJ1PHEoNUnmutzr2geEA7Z8Vv+Uy2KuNVuIB2aU
Xc9GMNlbWikuSINXgTNHVqFaHpvzKViVheXNOk/kGzAipgSrKeI3lA+o0YLdxH8pj9S4d8wdOxzn
jQxj9lCzp+Gke25o65Tz339zrfGxBbgvGxRByK1fGifbPGbGeI3mCOs3c8TO5tLsPM0le7Gc4vLU
4uZty21pVhIk4uFZKM2WueNsOxJ/7JMaQ+b6Oi7MT7PHJQoJeiyrPfPJO3Rj/rTjbHOzKVGSalcx
3gfCQCLhzERJOqHlzR2qANF13uLk6424lZk2GY+jk9rkRsWaK2vjM4VUppVIlJ6Zo8TPgLJY0Try
IB8zJDeyFvbKgnfzVj6711BZl0hQFtOf7hMsVfaNpAu7VyeSxG6dEuTpifgBz3UiEZT22Usyw7Ur
mjuGZCzyAbYya+20pi6aqpbVfavotTZvThGtShuRl3un2kfyIgB2+3P/R9OZLSnKLVH4iYhgkuEW
cJ61HG+IKm0RFERBBp/+fOkfJ7rbrlKEPeTOnXtl5kon9O3K9eTS5Bn5Ob6Xu1CT3tdtQShpEQcG
J433M4hwK+aYDenlmjhiF3UwMewBxntejizjhl31Z36oVZ69NQ7U1IflbIlVGXXaIOusUnwMbjvT
w937fgsSsOlXTDV4TnfcLaQVDW/pGHf6Y5FjFz+JsMkjQFvBNlT9oD4WJVWTsGQ/hLRghVQ2AQD+
nQOUpm/vlEejHCcGkF5tLA68r2bHcQRL6k1OADfQ+iWQOoFErGBDgEcdhn5rnFMx/JF4Gpfqlxuu
KeD72xGLO72NUCi3XOxsHoOdzUH4lf+w24ft3Ko2N+zctAv0roKTYOZnSYC5xmGiXAFjhyTocnbd
gunE5epqUPey7TFvTQ/M58nW9BpwexqmZIcnoDSxuZjvxWdg27COPGZ/NjW12KedfNsCwlyNi1F0
dUp2o8CtfSdO/aDpYfnTCq5+5bn3sgeuQvz6AbAcbdrsOdEiOBxsUHKIA598sD7RTER+gZIafmWi
NJn6e7FHYsJiRcITRkyzFqsHQP0PTfCXy3lofKOJlbMBhsgNn7Zi96W/cVEKCujqlwhvAQqP47Sa
byvcp8/nyVnG1DzA6iowy92ZSqVmyB2qZHLbciaD3hVYcE9bXbNLP8Q2xrqF2IQyvUyTK3y6z+X7
sUiY1kQpvQjsybJUvxYV5BCnm/af7qx9Yjw4m4bkLqigni85DFru7KEs6M8D3pVk8CFbZp4SWUli
yGNutM6k1EhTdAr/k/8U7ixDVB8ZMah4l80Vty0ufxxQ5Fft6llpn1nCSq3Ilcp/tM7peV9jpBon
SDI/b5e8A+CODwFzxcqNVL+IpnJD9bbO9C1p85/hk25r7awxLE+wLrSEO/3QKTM/3a+rTv7jFrWn
ht1PZHocaW+PxZ2J0QicfJyBKuIXEeHPmxffRlcc3FB8qtNP0c31rWa3nmmHfvE4J7o2STmX5CAs
wFYhvpNJDFp2zYrg7vSv2vZu+DreQHdW7W+k2IklaI7spkeoc4G2R7zrtYipGxf+vUy6Ld16Fn8q
5EzP7F/Tzj7utCh/VRyf1rgqus9ipbd+AcDj+C8+YpLzRcywFd24nbtXx3sRkOZq22fnzc08la2i
lzmbxFw12RxErcASMM4aQe014Wfm8lWPQ/VHz2aPaKoiWVU4xbmUvgmJGLaPc6ZPMv0cg1Uy1rE6
jQnABfiJN9yKqArS9spsXpb3bvSJgk8LfwrQelrEwGia51qh1wmjwVVpqNmc+loJ6mqAUVGxkXo7
1iCl2DTPQOgQm5e+1ZVJxkI0Xq1f5j+2oXumdrCtv1sbBWoR92KGpYOk6h3Vi4s/xcGJlZ1LaBRT
ksG0fJQ1Zq8OF2oEEzvlQSL9x9UtwG+CHhGSFgdAdoNoxnoTa5v46GK/bcmyNtUfM4x8LZ++k2Kc
ltQUuUIvSR/vuJmdJ8k6/UzjyKKzayjE4hOEY5k9zqbq6M/s/2GhkdBLfCFxSI8XAQLkhNbxrk77
Rj1OMwnYINMEk3BUaEsWEbZH7f8BnHIHFMgN6fJ6n5x8vG2ExrTI6rxaXklP8xwn1l46Ed8hQi1Y
HQ3e3GyOBuBQf10IaGlvcvfX0X5AL0p3zvlQRFTRz5ri+iFFuFM0kVKDCbVeXmqe0pLV/azGN5N4
vzrpOUbHV21UA0MQ35xeC+fP/n0jtu6BAatfwfCA2qclFbjuIBymurxnkR/Rnht3dfI4IHf6CbhK
4Ns8M9Hk9IoEzDoa6UvHUP2XCiKSwWqVln5E+ksyK6suOCU15GG3SI7Ej+Ij72coqWysGQCs6PZj
cf/4yJdVkRviwgbbN8xVwrZHkbosfoNFz3V3ZxiU8JyUaeXn9U70cfmcZuIkIhg5yO1hjG4ylwWl
Ljoh6QstEcAItl2MbCoz2xunSr14W9JgV/nwWHD2cMGd0UJZcuwwfrk+ub86aFuSZd6bONzhZl0o
ZDaqzlp7sEqrPECZF4XtyairFQx0rEIRyAgJtA1qwhtR1xCxJzHJsUgMIQRQhtogz03rV+ifhHiq
Z0lYgK2JgrizIxcrucZMBjUBe/nyc/drgq4x+1ryy64UL2ISzWUd4/qjFZpyrIIE5Pq9CdF+EiZB
plaGq6Sdm4yjQmIZKMMrMObkZmOS2BtSrlAKlD6GKTdg23XjSfGZdlrRuBamCkVr74FLKIcNywnO
stPLXFUvVKYJcDR4SsF0TKkry9X13qRO0qp6p1iDjIG8fxa5Cf7TeJ9TBYz2Zpn5STtzwa3xEmuj
h7l/5CeZP2fOjfR4SP4JlyRHdjlUrkGJa/29Ud3IZ6JahTiTSYJIJaCkM1XtfyhIlQwUTSfCyQ+z
hx9jTZAndXv9UQS7yacP9uhiYutnlaaFlDuCIuy6wbLY8sv1Rah/sboyp6yaW7ggVY2r4+xcL7NP
6aOZ6nZO+HUVoL/VbHFXelrx9D4sPd32P+nBVZYp5BTx8MHtH4QiOP32HmT5siUN7OZ9nF/6YZa/
dbbIlKNx3Whx4lvvj+egIa6MvOEn6JM7UsHOfqPc91s9uFFnGNd6QNKNFgVRuGDSaQqvmevBlN0u
lAZE6VxRTTZzfj9uycrEQz8oionWLqx2qM0jnKkUayStQe03RSd4acE7GYRUjakYLKekyiiUYAS5
MQ/qM+o+413UdmN3VxHthJ5gkGhth7EuDNKk+F6CBtQKgqLTcWgTFTJ+RZhRYELdAuZQIs2mBpnG
2UxPx5/nMIH56t6tWbcNyYFvhZVj/7rV+J5jfk9vZBTqycd/PYfP3L+73os9gBwD28/ILWhmCUmr
DcgHlG50+erMn+rhgWxkiyvtpS9PmBpe+8pYJdHKqHYpYRivVX7dqE92HPvXUkevdG6VmziX3Rvn
sfbvE08Y0Cadh3D8Qfv6As1eZlrwKH8N9ULp9HaY1WMSqlId232kkDymmt4jFGvK9kyC0VMoecjQ
aadFxeYMZ0k2S5P12KKTz2b+fv7ZxXNcJ4VnXnehHflPeliXJHPeDxlYiLZT3UVMF3QmOzxuo2T5
IptaxaYd2vopKQ9pfTRZoSoPIikxUbTh3ZlnFDi9ERNL2tTzr26HikbG3mOqzlQYRqBaoiFI4Yeb
XiGe1QeGvTWIMCUX4HEqGqKsxgnZRzBH6kOy1SJ6Hh5d7Zze/5VmSIeoPFOeH3AVtdQAf7jjVFe9
9Br13GaRdP4UBPy9qdPzp3Pzko5IONle1wQtxGdBS/pOWe0s5IlZbPtVtWZP7jm3f7lr+e0D0w56
CVLAFAVnxpucS9RRCaHmtfP3uF06xeFaBmbL/pb+Kla3gtIgGVnZNmynbTvVjEXV7DOlH8W71tlZ
GKputC1EeK+zUjF7V9L/OhDHg5w+24d/z0kXZNu1VcoiI7oGUcILSgxIVCUweLcTBzo6ruORYHGz
PTfzGoMR8K5Rt6Fy5bWHMCYE7WkeFmr74p5IKNiqSCipm5gnaevnLlu7R0l1BZfRlHlyNsbcHRS5
z4sVtLZfv3yWNsUnlrxZ60Oezyb3TL3sFO9s4Z9uBx9wXmtQfPMGb1TyICbwZK+NtZhA8YD21aqf
R0EFg9/htS+JoieVBc8xx4XaK0iFPHBv2P1tFtLK/dFJOiBsO+vx++cc//FVWsHN0Ci0v1lwxyL1
qgPbE4PMBxH+FRJf8+8Q1N6TlhSe/vFuF1USCJtDdGGIyBAMuOYeDhKSVgv8pxyVuursSbi2rAYv
fY2rQ2V4OfnWccAVrBUtnZQH7Qzh/qpDaoS20GdV5mukDJH123MlMZFsayWoDp+1ebQntx1grTjj
kJShemwWERVlLuaRmb1t75MbIXTkpLwvnxMD7xB5IRESztKZKnNSrrKbn63uy3oQr6P5ncNn4Kyg
GaBOCCSwQnDmbMJ/9kQZt8sPLTHIzKi7LbSbM32KSo3/lMwzrC66AWXwsQb5iU5Gl2gnKU2wApDv
YvzoUxb+8jOvR6ROk+pjTpnUahJtGVfjpxhBokO+hzUqRveOn7Ad4jMh2+DqcxaBhACuTKafR3yr
JahHRruSqFGZQSSBiTUwFm38b0En7DkhwZP+jbTbppfH/Wu1q23fygInXaBw7zg1kLFsW2Jov7rm
s0eaiQnNtdotn4EDvfQzeLQBup2LS4LpHkENYxa70W0L4DtIL8i9WGlfQXU2NfU99NWr5zQeja0O
6c5YdIbNAmVM+zuQia21xefQ+SkPLAwEK8swJP12yUoEROh91ggJeif8h6wxdNkJYWc5IYl2HDCH
DAc/x++etaG7JbnAdMWVdsF7U3udH3VVHpqFPdGP4T+Rqj0Zwtz6K8rZPq897RzteCMjiD/xGalH
IgOnUNqNiudstx1Ura+d5QvrcfiPBvJk9XiFGL/10sRn7b5O5G2ydfSMNXqWq6FPgq5waEMW8xrn
pwdMPmRZnuK/6M/4qQ46MdxjMIV7EmQnmf/bzjjTFGvTriDQgluYXHTWSUHhNfjXK7I8yzKQpRiH
YxMtbHi3HfERN9VD23UW5cHGwTVAGXYWvAeDb6WBgXDOhNK3OSg/zirmLFN66Z/uBukfy01dPXaQ
9RokpEPnjFVIKPVZO+ik/Vor5achXfgxNhYwAw5RBVv5Tbh3lIU2TMcm4vYjCYCfhbGAXI6LoQ4e
2ovnTghZ4SRkp/L1KUoeMqXPHtmEhJlEKn1JohtAz55dDeiLQNqts0wm9jrqvYmt7ngx7lI2vIs2
Z0T3cCdN7Z9I8MzH5QmwsNfm0PHMrkOQzgHvO0eEHyKh54XxReOQ37tEzngz3jancEPVGAibP2s0
IAY4QUJAiLPI8eWx98mbkMgThG+TDJ7x/fOiLztrc2lNO+BhW5Ll9q/940KC/JYcS7lFecr32V5b
33nlGGIdH62vHkUhT55tl2bkwWfuUHkI5TFA4kj2enSDdqku4XHaW1NZuqQE3wOi5LG0l9q8XaI8
N9FWkunqJSsAkOS1b+bhRpvLHygdpsaa4SMBPNq+YYy/iLS3stqNNbo3379HFcdWlvDRHVTWAJPW
PLIAnY151N4o3Hr5OjXz8tbjTXVZL++wOl3usGtbm5o6r3SPR5IqvkHPDKKteSzUfkQZN27RdJ1n
j6UdblgznzMrO758zuEv2gW+weUNJLdelnuuoNwMtaDQNCii2OxtUaWvG6pDFBF/WZYoouzEBSiC
N+lOy+rEmosuOcYnihjLGD/lBu24p3310lgnZFDC8YzECEd56HaNtbZmgGBYPLK7oBlfJx4WXZjE
8vQmB/zH2hjrdmWXPlnVysTi/HGgHNUR7cV6No8f2OoQD/VoSv1xGIS5jXqE+Xsspd3cCWn67BEI
Udn06L2xJgH/HP7Tj2gec0pr6yXaZKaMVZiMS5/d/Nb6qHduUx7gf6hZdEI9QQ95HpoWU4934LCg
sRgi2vpG2C3s90fKO0LLwk6PrfAvusBPuvusC7vHSKAU2RHlFokMDDn2n7XxY/Bc9oV7Gcig/aHf
qoNVyLbIxPBXZZ9zs160rQ4oZ+PdzcnZj9Ep5SHcoJhgukFdVQdoaSlC/sP25f40B7ZQ4SZAa6Q7
tCo7eLxzYYfmxh0QnOBhe9Q6s+XbKqm+6mosmzWhzpkfqR7Kg3GGecE9s7uiQW5/N3a1xwBNE4WA
ih5aEB0GGAZBIIQHxoIyOFPlB/3lnvmqGvqP3QuCy3Zvnx87Z/bcMSnJEyVVDMhp/uN/2v2PGxRa
F20Hc8YN/MoglhOA0GuwK/6AalrMRXhpogCShYWwqaONCjRQOLser31U1ePPPkcf5izoHICt4Cnd
CFmHOq42Tq8irbE4ROQGvXwIbgIOjr3Me/kvXydnsCGPKacKbfsf28aAT4MimGwQb9LmL1IOLjmT
DOTt6+4A+ltfDWq4Fjvb6GyR+8bpw4e4BRo1Sg0v2IThZHhRhOtFlVksgu4tuPsAxZ4+IAazW3VD
TwlugeoRoONFvTwgadvHgOSf0cPghJsk7ZGDSO7jQLKqON0HST/0da8kKY0IiKAd5rySYDikGns5
2BXBguw/7ksivz16DxGw4E1fch/fwbD0CqqfIjDcQdL/ITpC4UfzOMinJY0GwvCq3tt700BiPLxz
Sj6rcESka410LnwDm7TnDh+k9ldTScxMe76wjdRecnzPdP/d1X2oMFibpH6ztfvtmAR+7zV5wgsy
hcgCJpSrN4AfwLv+WoMSAgiVu3fYSBuotfUNRj6ZIHDXNAFM3LxZ+zfvPcB8IcdZCrCsb0EM50bY
hQablI0nlZ2FwA6ORb+FniXx1lgI3qbmns4oHsM+s9IpDSol+XrpCndTOnv+PmfhhczwcUi2fWcQ
kxXe+iifHkRwge0nPahqOEtPIND3b77ddbuuTyFB4QmbCRWU1lPgBCGMj4KZUAAMnnuWp0fe8iWC
5eI1/EBFWg6hvRkSp9YDlIXUCMZRHgKfCRQaLxLqn12smgCS1cCCoi3qmv6R+Ae/E7y7WoBK8G59
109gSJV9GNbO4Ii2GCi+6/+YkLhc+4GzQRvCyDSmp9jBNflEfBLoUI7t95/A9EHkCAqS/GLLhwQl
0Mk7j3+zyZ5SkV460mD1Ib3ad8llIqgccQRlpVgKRMHzK2HvBAZcyZ4Ph+6MEFkfrxoPmiUk/0jZ
UeGuB1jxMSmHUL+MogBeDIosdRDozM83nLhpjDWKB4XwH04eM0mjhrm5q1yIYkXWGKWxJF8Tssca
JDmxp3p8k7CxZNEy34CKJI+W05f/WAMmL6k/sQXzXTQ/yMbyWyueA8E56oUzdSccy+aIme12MKIG
zy4hQ5NyzUBCllb0FUgdLJ8aAfuyh2hC/ZwGJhQKz67TbwJoeMlUdBfcyqdG20Dr3X+u0ye7EEOH
dR/N2i5IqdYrA+RubH7X/X0EVA9xlgJrxx0yAJkFuJiCZtIEsrqzJXRdI31cz4pZzEkFYR7mEE4I
uQp5PXBFdyiYfSWs2enj8uFbJQN3HcHV2oVB2s+F9st/c1fEbScsf8KZSanwdtCQXTkgupg1ZtF8
sjTQhlvpC2QHv2oX/hpqLYH6BeGK2YXaz4DLB+ixfwvMP8P7IHcUpUUSfUnRrL/yFY9Zt7Na2Gi6
5NFD35b0nj7M4Eil20tHr/kHN+E8RVZBGbx4lDKqUmKTrJWhBt3gdf1fnnA1IvnDrwaFD34+amh4
OSg9K5AylERS9a4ozzAoR05QDggYJ0UmZz7TGVFdKyHWc78FWMtJMyEN8Lcc4rz0LbLCqfCrk5ra
ohb7ZCEMXKg7mglczKl3GzcTd08AWkMozCwckfnYe85sblROqmEJcdETTg37hHs1WrUkq5A7dfuN
Ja7eWUbEzzlQLVIoF862aFZOrj/R763TuxEyQGSzhN5UoIFHrElzicvfJs5ciqu1I8wtsl+iWYeY
aucOCCjFHvZ4lU3h9pxgDZUnXIhQGpCZMVDWaH4U0EWewzbcYngmE8AxyIuKsHuF0sJq5srAnLZ9
bBwT/k4sYODLoBZOAlBdgvxILMclDIgsZVOAULFd32IP1zBrONP0Irfk88n71fuaMBnV7ghQhuVj
BJou78OwQVB9De+xsHFkEyUKYpY6tfukfp9j++G0fWGy0xfgQhhuW+B3GIio7f2mQT4XS4mKCZ+7
36/SACi85gloLA8Gd6RNpe9MuYpHWnTWmoohNMAUtqYgHRPGAmqDzOwm0h6eAtviyys4gw242etE
3BumaT3CKJMvYMfeeYf/lAHuIJK01B8+KkZoaeH4xBy1xVoHojG5vO0zfl+LvB5xu7vgdHz0HjF+
NEhO3f+1i7h4HsIXLax3HgQABKVqPeL6BwWjETreTxhn+HSgb5WLk4k2x/rmAHMlMzOAuYONQO7N
FMW00ZhDCDwvpLohXdQZivjC52iQl0dgXvsdRrkZSG2GsDHBzjRkzxFhkdtLXzRmw5xKK6TH3Dv3
5T/plzvgHC08sNGFDykCRnAv8TWgSiTXMCntd0xkRHiADKKNDdLHZm375pRTBKarkLzIJMCWfuJo
AU2Z+62uCPuxjNp10olwfTCqSJL8LySzImyhFVwNnwPQ925u+f0aAgMiwWQKQZvcV+j37UnKETiZ
yLyJZDJXDD1fg7cF4ESKOcojrzKIGuukmQuPsjweZmeZDcbiOkEc6LgxBzhq/UqjvYLd8p81Baui
KbJOoMkda01P50fukYsFze2pUQbbsvxDEMEzS18Zu8LwzFPTsTZkFDQQBaiC+JYY9HBLTdp+OhbH
HYitlCIBgKb/Isxt37J5GKcmQhKlqiTZyIwfdZRYJtglJSKIeY8IbVrOLjLr2Cw8TBqD3wnUZAUU
ysAN1KM8USZSGiTnL+GPpqFXb4ucE0BB66gmZAV0cuRSBEgbckeuLO4sxft3kd5CCMFo1Fc43YGg
hRa6AiCJDjPjOBr+GwAgZXipOaa0/ZuJLpahlyGjwoo9+wqYOQXRvQCOsZfwER3iUgSCBEWuyh8/
DxrYQvYrTZYVIA/JT/L7d9mxHs/GEAZs6f72c1bGISbPWT2+ga5k/IsRbeEQwd3xqfY57Ajwwg1A
/f8pfAy4ApL3nXpmBwS4X/DA8J+M0BsKQ4YBhEqhJ4AzHAsZ7wk6DUqCoQn4hp4EIZOOPsBIGCLG
0Ba5+gqmjoXPRy4kIwPwVVeqyDBgtJ6mIgmK3JS/DCYmFoQrQCITBJqykv/yEx/I+HEH7lHQbdrG
yYRlgIUPKsLZUaZL/ukzalMk/Cp3dplgFauFm3xnWvjIKUXhC/giDXYnMsfa8MlxaMBN7rUPPCMT
o6FntKFAnQgFlQVxLTP23wEm6VrqKmnnaxLQC4dIFRAvAih01a/KoH33OJMZ53vTB0jibFabfefl
U+FJM+S89Pjr/LwpYVh1dZwPK2NhmMFj997ZB6lvpRgcOknVuP67HsunV9bT8l+9cw8FJzK52J2A
GGanz1o9WptmTkfM2Wfx2LFQwt/PHN0DB7ZOU83Ve6xjIwt9jtTJFComqdgabcFhcviuyI0LCWi9
LoTtBz7mhbCpkfu2jWaEp8DOQ77hb9FNCRgi4ivqulG32uMSF/JUNhxYnJdohC1+ZExEQA1M4Fod
sYTRbbxCfp3tY0EI4kvRCnkk16EJQTmW4bE5ddb2XPatdby9RfBokjcJ2EN8DfsHIYwXXiJxlUOf
BnyOu5J4epidcp+VYa/Tq18ecCtW+4aKnvqxXbFBIGqc2i/V6XVCA+MF5dJyX2HRN+KyIxIJCIPU
UclkFNXOXl3GYJMsufAfF9xYfiyfhnC94gI+AE5kThH9vkYAh2+w3XH05OasgpLzPtTiS/QgKEpT
jbNTxeaP8XykDahY+itdvnLCoBWoOHRTfIHF4nViDSDYBUybRpfvR9sO3IS2J/PKjcFsOApeRZ0x
ogZe3Y7XsLl3xIGFNuYbaB3UJijy7YI6ZBAV9Mxz8DEE6laPVDf48mlCLGhtslN6AfvkLAHFGtAW
wNWa1jy7IMfA4SM2pc463GBc6cfsxMJBBxH8UgUmWA+3M37QQJA+Ltsl/cDmYLBYnp817OX3oFnw
B1bGCX7icAP6LWOlzsLfaBf+ljYc2eic79ZCjxr4DEHsf+HlPINNXCGEA9s+MmhgNPaaK2UeeUMg
S1yNgF1ois/8vgf9FqAuvqhSa65e4s/hpuUBJWEBtUU7mrcCPWZABc0iaYFXgj/AKThaESDhsU6B
hptXF2QKBP5VjUvoCtGxrcBEFeuZtcioHegt8AhXMeO45BwqvL58gCX2jAoXw9dhxJi6wTun+jPj
ipIYUiq4HTIfAvIDLYTktIvPhZ7RTBQtN6VLyBiMF/SD7X9XtwHOEdwkzga9vcafLzst6y7uskvQ
MXQIf81Vuot3gM8DHEi4nIAqmS6ioI4MDXAQ7iP6JYA1gPTXboMOcpnveToTRY+4DKpRppSG8c7t
wlX8KBXQbtt4q4Puo8IKeRavgOuoPeKtt4CEB1Cv2x/W8e0PvUipa3FulHvCu9nF8xPfiHeIggTB
oJ0xL8QgbGXUcxBJ4+dGjFMPw4ZQryNQ7lt61bqBDe86oQasmjf+6R7+LSrT4XL4zDtYa8ggrLEH
uoO9gEOMR8peDJvIBISauWreXE+W5ebOoUxBXHE17I01vJ6EaTHiQHPWRjDB9whjhiSUVecH9Zsr
PRYYU8+tuOQ/TwfAIC1Q4m4SSbAKHzH2QMRiItsezLSJ4mGHgMuVzj+2fZnTzFcqHxfe04UsBn8f
ir/LLoRzEYcK4qIUAeLqVj50sHCZo+cC7DoH3/E2Jj4DVyrHU1dEkZUCRoXPB93GuiZ4/YLJJSKF
auJEqsik8jm21BW+dt2ndwggQDajjEplFbEtklk9jJMBw4KINk0PaFMBjCGFwSYkNcAZLrYa2xKG
D+YkRwMsTXQWr+g6wE6BPAEGcPgx1MWitdcxnL4MbkdcXPDo4mPLRD5oAe1Aj/G9yFoaRhfJoh/A
i0iKuvqcC4i8Ipy+A2aN5cCKbA63ZkW7a3jQUUfUWX0GHar6UBkBbdb00FkluPmzd08PWdlnofE9
Joph5gc2WPZDOiKSiNOMqvTYupWMiMgFCPQfsSecghg87P9lJsKGDgOdfLE8OnItlMwdmME64vIC
n+UesuxfIn2oTYIZGG0mhv5XFA2mAdLaO0FsRJOM0RzMuXiGzKOO6U/ZXVKlj+wNjDffQiaQFS5B
+aNzWOflIb5ke4bvvzdxuzJy+OrEg0YsMIpOFxGknbwKAs7SRB7Ff4lrB9e4b6XQ2EIvy+nLhfyI
E0l8obdc91nTdLkjT23hGiaTx8OLdrJ/8JNhoDNNLCu96fIaXQCatTODgUCoFn5DHIsj0HMmxYqX
uPm4J83nB1qES5Hms+IYDBYqR9uv8Y9oMCB4PHk47UF/YAfy87Md/mfgI4uyTxGSCysdscmvLhsW
t8TJzrdkRJgs3JXiy2utgMFj0Gg7n8gMs5OnExz44O0xlKeZz2niQVbPN3CE1kBsK7qO8A0uZkES
gwjejwMcLw6TSwwfvr7rgh7y/rVd0EbL7SIpjPbrRBNbFcKJ75x9b0lz+cuXeGU3w+n335LH5qM5
6hFVyOxfAZ0A2nMPSl5UFnJDp55dJh/55dHsKe2SIf6vmQwKQlmhPdQ+3Qpd8UmiFjF8cI3jBcWS
Zid+nbSz7EONxy8NGFLNrmqrPQaUp2LMGmTHojKsDeqO0aKF9cvn8QgmLtgU53RExKe0D41JuANC
g63AqIjQwdWJz/eO87VLp7gbcTGymfMBtohYG6PnGF8kScqlj9lMt/kal+pTmsoTWY22dhbDAD6a
hHxO8YEgT7zDnTlm0xiie0QIpljYC4qiBpDO005rwGJiR2FBqEeG1qj77EhcTtU3Rsi1ukgsjWVK
vju6GWBL48VgcMyXHxHP0AV4eF4wDUnsBILBiaj6LHu87NoZhapRhoWRi//oD1+i6egf1v7X4r3v
w9/89DmzImWQFa92caYPZBASGXwsoUwhgFEqXH/A8KmYR8wSCgs5VsUgD/+xTlAv/JY6PaIV2H5w
orTg7Jr/VqUs9vS9SwigMwLAO+C6fHhdgFjJH/jhSdYjoYUkC5YiLk7whcsLs5ehY6bgB8aphVeA
sE8gSk4sAGQ7gOIJjjDsNCmEkEOxQuE0c3X9F384CMR/+N/Azrb6kUt/oGP9a1fll7CeKA6QxsS/
JPwHIs4fsiyow0bNM+FgyIafXk0JcPjL8GREAYesaSVcpStqcwoesbieTQhFAaHYRPv3QKGQkBF8
CwSxUS6VtaTguHPMXAFgoNzAZsXQFAcexiLhHUQgTgjj+398CuTvqAqVQDlc7qLZijZAmBhfSj8g
C0x7+I/6DmxJ2EEXa8OSZfWg/GrEjDrVODeSKWEFJwSI+RYhVkW7oyhkvTceUdHsnswugsDmjxZD
gcTpkB1X7Bshp/fNbMQP/0mcPfmWG2T9YhCUBsGZ8sq6TBIyseUHHsCn7NsoKPZwfm0gfAdQALlV
aC+kkI9A0UkzEuHhIWzotA7LiJ/5ZueMlFUc5nKRLHYXFhWKuQVQso4seihg3XDAvKsrBo5+G2ee
yk5NRMlGXTULBouSWkQRyE1wYn3NNJzH2AVYOIQwYImy8pFmrB94v8W6+xxaOSDISv6ssY6gjswR
5uC7BgL7zKAQ74SMawdnxcDiJgaZ3hHSgSCyi+bxGK3G2rhWXbrezLHtf+T5HFgw/FispxvHUmLO
+PVNRJUp51mCE2jDY3elxuCzjxMQVIYd4xNE1T+LEAHlHMbzB6kKaPAOMRk8aRbVnC6TccHi8XHS
hkH7IPN75LLgq25FRJCzNIg0mljXXmsMoGDPG3E7Ei9B1oz26OUPtM3Ayoaxxr4qwQ686n8GRMX/
bBJBoAduoVaO1q8+u/evun9MzDk5Gl44Jg/IIxUEnkFc0GABgEwTNt4+0Ze9Fvpuyn3M8ZjgqpQq
cNHM6mM/B+5CH7/n95EaNHAVkmvD7jC9HqF9S7r5KJnFleeVxJpANYrqnVh/LXzW1TQZvyevLUWs
8E7O8i1koKf71vEei3rynDgTc0ENln4xJGjWxKFCMXU/X3ZMjzBr5b0qLc/epnDwba15s0onzsnh
KAoxA2kjJI7tyc4xCx/a9YeGZuaEfx9VR9VzYVjGFUf9PnXMVk3X3AD22kUDekn0D7SJXMMKhZV4
lFN4GmHpKXPiNdY4mLsd8idD2gE77Oi6YVt4XIgsh7u48e4bN4h3zkZb46I1l1dcf4PX1NppowTf
ytweuSPo0TK1mywj4oyS1Q4WcgpERfPWu3QCnbzHpsc5y/YoV82jwiX2cbezuC7vjdfuwhUw2QAO
PqFD9uo/caLa+GOUA5CpHtQ3TOoubkdoEpB3DOn5tfKJzrRP7ei2Q0a4SziLOTe5AbVgVmzRS/fw
GDur8k1a4pjK10vyOV6TNAvaWU7FBlUVfaAuId14jhRSaJbP39eimJYU09HGxkTrOZxU9y9MP4pN
CUsOmg1/YzP6+J8+ZOJX38TRRqkpilFmcwpOja8LiH4ILyHeyke5+sWEHXGF43ys9qHi70eUoJJq
1s++VCvg5ImDCTpryssRvw0x9m32mD37DY41Am8GJIensDGVJ5JiX1DsjBIGhayOOTQFuEBwjsZb
4sIEmjYD4CCyF8bEv7mHN6TosV9t1E/A7kRi/4as+XrAQHxwwPbCMRMG5PLXAPBva0jCgKW25YRd
YqyBZ1OoA98Vc6KRqUrWfSugILRIQ2ox4KShdu9C+SMnJhRPcTsrnhRehgLzFjjbjyO7zfh63OKY
SH/zebzRk/5nZy2iTUbG20lfZPNKAUDzTPijVAg1Pl7nNsnS3ntmOYLEJv0XwXmi9DZk7aFP3903
iV5BNH6tQ4ZtCU92iIVHUMoYp8+oXuVV3ylX+NN4l7T5lsIeZA5KxhcFZkhkfLJN9yPyzdMuQf9k
wWgtSvfrhmlHNpEvSo8MEYW8BoxpJZ6o3zB7NjfusCRZuV0YVHf5nNznMEf2WzK7SGn6Bve1Tfcp
Fr6n4Jnb28RyE+NDHC6x1JIJQpMIjR88tR8Sv1DdlOjDLIH+liNYtXPe6CBlydHEaeYde+6WMGKc
CLxtCfdfZuFIIuShHrAHOZF7BBmQhwULHqn9MdNJ5RvJ1+o9aAgm8Kbam8QYTQnb6YxtmDOI/H6x
yjaPz7D4k4I0nPwhD+hne6szNuYYmdgilT7BXONQnDlzIrCxXan2QFx/Sfg10TRRcNNIgfLAqOlP
B2zmw8ES9B0bekMAF3VvNIlNArJiD/l0/l5UdWp6bHS6OcYgpmFkD2TE10ZfFItQekIKXuDDHBLx
gihrCqGEXQ512AIhx99qL3jKlF2r81jWsMdX2eDqSpj3w11w0k9372Jxg5GZ0knggmycX6uW0JyQ
o+2Ag56Zbc10wQ7tcOR+9AJCcjh+xtkMc9U+c4tzWE+IOGIHrUfYGe9kWYyZpX8xexA+DTIhCQxU
4a+nUK3hdeBBfhNvLqY6n7EL3dbKhMXGLzUltgimpYCuRDpc8Yve+3Hg4PznAO9fcdTepxi0eNyj
ARQTe+eIsdKcqhPWgLo0mh75B1Y2Mv5H0n0tt5EkUQD9IkTAm1d47x35giBo4L3H188pTaxWoZFA
Euiursq8eY3wg810b1bu4ZSfe2vkhudyrpNjBHef6phitZCYe6mGWb40cAFm3qeIjDt8Bl2soAlU
wC0FYjAe+LKHfAU3cxFYRNKdpSl0Ttr2rWRtTNVldolsO56YHkonLTwWF73AtQAIzaVRdOAW+Oix
U5UoSA2uQAY24UlCC5ZlkTiHS+h9470YznjJtrB44JxWAnpkN63OGvs3/U8+w4T691X3dqqrT5mT
fDCK24Eyq8kMzKRRoADCwqrA+Ol8+Aiz25h5FwExOPbZsVhufv9G099rNRb79v4mZRQQmOis8d76
qVvt/wJJIoniIIK6OwAfreuOBgVggiQlWk596E62XI1ZZ2N3du0oQJxd6BCUZddMM3avRTKl9aP0
NEF4ldOJwhKWiiqXzN/7m4Cvq8qXv3agC984g9rC7RI2KJwnCL369D3VZcUDuQmyP43AQISXsWDh
oQYgykPrhRtqe1urchbD5idSXIv4+fu45r89yMURftLY7uqT7xoK0cIArlQgdpXP4JFqSaG+mNIp
sa2Hqbf/SjCdCo4QMh/1BblQRuNeoZUDtZsn+3uAMj0UyLOFaCn5h0AhjAeDMN1+UHEE4uaGO0b+
0gPYx1uHMRVB9TbJDTEZ+eScJ1vLJWnSrA/jFvVNM0x07pzF5YBPd3E+K5lvVJAJZzm0E5zjpASq
/TByz8sbvCADZRr74a66HpoSzIoZvRWuTywI0c/dvQWwl//LJmBFCr6oHupMIRArYw5urkw1Js7t
J8/wZhTGEs2n/YSAW5/rvoNZhpVAmNSxd97vDbuuWxFd15+0MxA8OPNr1/DCFXLk+E6tgN3z7Pxc
ow0P+1lY3ST0ucGvMdGRcpBPFlIXh0mO8NukFPDtpDyUGGTmc/MzPyCeiMCr/cnsQAdiLq1PtaU+
shNl+PF7qX7X6cy+Upq3s/ytAMqrcUFXRCJPz88nZDqXfzT36Wp03cuuqg7rnE3x54WdXUn9RIb7
Frf6cqLgMCqmjJhQz/JMT4oQtxJBRW1WIqmT3G3U1DnKc5BQ8v4G0kmUyPzITMlvipcJKp3Bo9vc
znTV+4mukroYr7PwFEUkuKYRQqS39fjkMbmZRCMt1vaCs1rSZQp6fySTjHppU/y3XaG8H0oNUbu/
z447LpHcnyuvyWKgG1FL7dpHAeijxDOf60Ya2d6p+phfOnRX6v5sazVHftAXB0igm+u6+9ffxb+8
4pSgNNaRxVfj0jTclT98//B8RYrH/mPuquU+VuVD970oPDNCMpJzLYHJ1rqRPQ1gONkA/8tagBey
P/Y4lE+jd41m0mwGOqqN2E20UViQQBb8wsvf1q3mj6lrCvWE1lLqlkp3W6PQyy8/2Cuhdq09a7v8
/FKYA3KweU5fwlQLJyHkC1woTCfjzIpHsopt9ZWq7kZoz/Z1vE1oXMsGXNw3mAyVnv66fP12RLWz
9WXhk1p0tCiOn2XldPH0EfqK5chxYSNi7ZQqa/GPtYsMdbFE2jb4nvyPwyhdQ92aPudYFkMUgUT1
8Lur2sxNO2cFs8A0z5/yfKcN2mO3ySoCUMDr/rL1nMDfA3PmR51loYuQR8RJ5lNNtk3r6eZZNMhT
RfG6ahwcXw2hR8Hw6s8YuD2bHFlpQbXUeMbkLDOsJu1cg9Myq+d664yLTE+IL7dYowRBPmvpwvua
Nxes7KpXREHKGVVtJ2RlPKk7VNrIRDkMtjQ5fmDCkTnYGvSENuemjtWaRskRuINip7IrGhFUYUTl
4VwH7yvgbE2KOyFU/Nv2YuBSTK/QEnX2i4Kyz08/62yGzo8gJ5FFkHcrsPu+icVLtNEFWBKBArC3
Doiq3Guphj0FlwgiO7yZpMMeGyluuZnGokcuJG1m07vPX/QRVoFoGeHFzbiGWge48tRci6uSgI7S
PO3YRXTyQ/fdEFo+E8CC4FlCnmOjHxsQ3ZZf48W58GrhdG0KabbO7+I9a8eOTVLNvSp6HKtmvy6/
ScF4qe4qmF90t53M9NUya60dRmdVlIuFZeekP3cUHLosPLcS5NGTHIhowC80tqjMlReO5BblMFkC
+RWDuFKrGq/bEDPlS+VUOU9ybR+kRt/avJYyvUx9NbzqOAVnFFM9bV3BqwobsXF9wu5r/lCfHctP
g8evNOdteHN5V/V/GCU/s5RBHChglFnRy0S7pOw7Tk6E27SY7r3HL4i964YOpIeLFhOB+6wejfUi
zzJmfarx0gEdQ5lhpGfDjZq915WVxhDZU0PNCMF5ofjeCgwbeVax/ND1cI8A1II1jNscbeRA1Vjr
MbhC+qwD2DaAKwN8JNt1UjvNQQFOxPO3ee3nwfnrf9y9IoO1E59aKPLNFUBOr8pjWeQYT8Z8Thbe
xoRuTfEdhR3mj/Gwr9AmIKGrdLz6C+InF/D6EUATIWbUDO+8DiYSK2ySZNeGecXdqnGPMhoormOF
59V9Pv/QIgo2Kp6DeENVIYuHcXsFMinjK22VG/jIkkrXvS7NlK/rCU3/XejDLcLSqQSa685KPs0F
7ROBsxnIdtx+re4n+h5QrrwnTrp+K+MxBEvvCQ6fP9Fn1I63gjuyIufSxx5/4n82Sy0A04hTwQnI
i0FjwjWYIjkTKTMJZZTBGDZSD1L2TXBvu8P6Zv9bzeo8nKvGCE/rPk4eG3Zis3YWfA8aU8Z49kyT
unNNVUG/SGGs6zpeSudEwZ/JYvUDATKG9JtB67vObJYL70djNY4yGS/QI4S+bxW+mPdHFJBipP8q
h82Rv+I+7OnHFkI5mUz7MDnNTUtAyo4ZQHhGBV+Y2bDT4fd4nx8LH/cvLe0FV/fPoj13mR1237Xg
0swDZ/xoZ1Q0v7u2AUjnPLpWktXU6N269mOtu7DG1mOCGq/yUiyNM9/rbnS8aZw7a2XVifI4vx2c
ux6x4IZ0/zY4UNMv5qpfdSV6XnnTen08EZLnm99dL9KRbRkm1Yo40KgBemQamexGnjnfaT1INTdt
EnntqJuBa+iKEWerqIueInYkGrBksjw7lbmGZNMMb4qwxIyCwhjhZahX8p+qZS8LF3pZMAK5JSvI
+x8SP50Ufwn7o2HaggeEYzTbOgoYcW/DvEdjcRmvu2/RWBnbNsxGyD0jDQW8AQuQcV9GHFlMzILI
3wYylzqn3yWDMKJ4A0L9r/mhAszDfJuV7nzF/72d7bGF8uZYpsh2xw9ZpaeCxZtD7fBLraZPNUrw
DYzPTR91iFrBqw7RvQcH7kqWyfXleSh6m76rXzDhZXpOvW0QeNM7pUcXUmNTLx4FNhjlMj+WZ9Br
7J8BbL3mUB9rZ34vAElSEZUnlRhv4oNVGQbiFGPvnzDMxhwOLOJHCcOrJtsE7jkmhiRBgDGhf+dq
gaucbR+LrIvu6L7n0aMR76/mq0kgHW0ATmnnvON9sCrP+svWo7GGE0pUKYYd+zTJ1Qiv87GCSfUn
1nXgGRU2Hd1sCBKXjyeHobUgYmwt6+vethVkEfsAoRjGpPKcQjGG43WJBKVHQ25cV7TjsWTe7sln
LEy0j7bDRbcdLV2cs47BOjaCniun1A/8OdBFnbns31PkLULURKyKE+uAvA3otQ/xUbeLHJtsN13j
gvU76558d9fTTzbwBf/rzbu5UrQLtynmyg9E+Uzj7Zw8VHSNeegr4vXyJxDplz9xUe3yrosxZ/BZ
xihPyeoir+QOcV8hXCxk3MIBOtnarHyZbpopZ+ulIvLV7lhQZRaeE/6JjX2RaWCdUkx1BcAZLeq7
loK9xNO4ohnWjb9Q9+ntx2Jvy3G7IksKtONNgbNkMRyhKsVA3+ZUUrrn741VJTDoF2NUQaFh1AVt
NvBjShyV3hyPSBEj8Di//omVV33M/OHTlXWaN0yKvOHAII4y0JdCHOLTi/8qxtDqE5WRJlxre+R7
u83OMOnj1jv1YsNN496YYc5n8fEp2T/WsCMhBU2xxc4jOxBmCvH/z3mIQT9+1qItoFpicuitqoq6
6XJXDo5WAft5Bc9yzwZSdPWp6w8m9+jN6VbQGhybWZ0eE/eKK99H7VLFX5MlBHOJ1V0CWIdJqnOq
sNJWY+EiNRNFkqzqpmUPujZCVWtjMEILBZwLKaBhPKBeIdDAmFHuth9fGPHuThzJNFlZdlWQ9+K+
aTaSZ7OqikjI3zNNUd8FIcOzMfvgAQK22hUi03vt5HLFLCXzd6li6rAvHv9JoramOtTHS1stHbMx
R0wKqcpHZXAEdgar2Zm2Q8fOTAWYRxg//dl9NJD8jE9jBqkiKGZhZwFP7mtPzuJ/tlO/Fl85pT5W
2h9jBvUJL8hgkr+oxFzRLNHDNpyD/u2JbJY2lyykTK6ovT6v39cpFtmDCIUzW6pDZTYN5g5/M7Cd
5tGwYEtBVgIVLg4/d/uoMdRDlWxjY0p5+IONgdpmoxvyQbD2LCgkvAMzsLARxYzJYDTVfZOSsZUd
7adexCTCIQ5tNwla/SlqkoE8x21z6Fr4ua6Zc1GeMsTPN3TJrtPF2AAwM/A6hzOw1VRxP/X1B7Ud
PvaDDXt4vxSxZpcmz9oFAywFFU75X1ogrN3LLfOAJC2qXZ/Eo63pLMSrYgLfRgYZIH7KXeZNVU81
AxHQxM/R3LbwHGdKh5uWY1dyYJlKYS/c3rUbr8B4/jSOV6K95NJo1kXhMh8wC3i1DX/pLJIUE+aG
CDD/nxhHzONXiVGnT8oBxcVUEyAbgJa23EMoV7hgyMlRokChsgP/hPBiz0cWCDv/P07Os+NW5GBl
3+BUh130M/UDnsLHGCP2dsnJhrHvKwPzrwfmmo0dua+7yNLG7a5WHUMfT6e3epsv1LfDaJDB2kCS
f/vmo6fhM9wM57iBOAQXde3Pv7sB5+9NskLD93v+PnzdvjRVAxVbouNEV+jAnN1dl9ns2F09u96A
w9q2dGnQtmKksP+Xx/k2a4q3FGzvZvKP1oHnoKtpo+vZ5yOBwOPh4FHPxGsxRqmbvLt7exEw8Cva
/9f1s6ROf+7m0EO1KQ/Or4C4zewPuZ+Hj1fbdmPD9DhZ0Zzvp5mBkozI2bIxOJVtbvMbX78tsuNP
RiBC8ANUsFWPlXgVsDJe9LkwKl7a1y43WxoM0DPntCpSwBKUt/09AxJCeuwsH5L9pBuXiWE6s1IM
br5rL6oP0pRVnYKJ+CnXBP1VDspXc5CGo6aFWKIsjva3tVvFq1rP6qxurlXcV1NYTnWrpHUeRCab
+rajMm1wmSPXel+KuXj+8bn7PA8cLfCPGKyJHMZh1o1MV42Ubfs9PHfDc9wpsgupbTur3qFwGBHH
9GdOoWxl0481HVkfl96qzmet/mid2pu+dqHBvqutF1edLdqZafovOXq01p1ENT469J4D6ML+5970
rd2kJD/WYbR1+Z1VM5VEHZO3de6e+O15zWy81LT+nqsCaXEkWmCr1qk+62YMm1pQjK8Hz1WGk2PG
icm/DLOVfna8PfLjKx6+DPd7hvDJXmYQKOVhaoyzBzsp2eZK+5Yeuh4vCQITorkpucKlWJXXKFUX
8oHbE+/dxtRQkxcyM6y7TVxHWsaF7PJ3aX8nWqtaCMydNR0F3WRJbmpnWzxUZkUTqvyyHHFs25bL
SU08yBMeNaMHmtUWlRl9EMZT3Tr7Py5TFi6JEQC38xCHF/oS4Snt7Eiebuk8TFaos4Fp2qrXHxzQ
bsi+0u93mOGU+045LjRxVzuPfejKrJaYQMr6zrP6thua4Fn3fs0/L0y6igC7+K9MnxVuZrKwvVfe
cftU5PtE8ePQJiQ6UQOt2jeKHZ4I5Dpicks4KDVMapCCfckJuulDfJvcmSMdb+f+ra/cm4MeKwl8
QNPusrSbSlxBmBu++jqVImjQ5XHAE+y8Ozg5iZ/0KDVYNN7VZGlW3HeFExjThU1FILoocm2YYI9V
4S172pi6fiL7Wtc66brAkSF5Tw9YFfQX3M0Ld5T9UzUzXFNcdj+5zJee1bcrn5lveof64zM6uj0L
y8GhEmmvB/dGbK7s7gcidk6vH/JHE2DTdzfsBjSFpRm44OSGA/d9ggVGnCIS8AXHoRUtn+phAW4a
SfKAbH1ddIq2YkXW4/UgsbI7ywTueZdd3JI086io0jGqZbV1P0DXW1cpOok2YLiEbUdizxO8Bcrm
wMDirKFlFO5lfVreDyk9lAW31qX/NEnls1JBYv+IdO+jYwWAoeAIJ09yU7yqCe9QQoqqyo0iNbyY
xrUcqeHPFpYm8kpbxSQ+m0HGUd18V1MpAWjmIv1da+caM0cpPVqJ5q7/oGJ7TNJtfvUNvpyNXe+Y
zS96nG9aIT0yV5gvqnxDqNaDmuoQmpnE1OmjKCTyCbx7zfe5iAhf2g/PakCwHkVn3ON2o9ic1aXj
1AL7HzDaAhGWwi1kE+gtrJyw4TFZIQ+N7bhT3sjlS8On6b4aUt6vNZ2eD8Rkof4GW0XGOicSwOTX
pi7xWAr1tXu3YR6+xLfMdM3GYcwIDJsd7ctiyOPzpzcmHzAWeYlUpJkGwaYb19atcaytE6DNazHd
X7coUZSrr7oUoNqmkYHrH6ykVHOJK/pxgRJwIWUsp8Sq71sm5iHwRvwQkOAOKl3XI7Wo4G1s/0oC
auJfyhmql8P4OLx9MiPyuGmiyoRWoTDCVSy9m+dmqphsH6p4IoeJDrR7tRyfQKZ+vJ6a3pvX7qmy
GiW7cLVY4xQye0qRD4rRSuwD/aiSKecaufltUXiN/KP4etKS6qX6KIWMHQdrPz4ONXT32r31DkKD
r0VRA7BYk3Blr2mDG3Br3zvn7vLjjNxghltcIqJVQAWeuOVw078OZ3+39u2Ll4wnfuuTg7Y1fUxB
ypvGtQvoUvL/HD/W0/0gOprZ+TK1nMPGrto7dtbf4Hc0s2s5Zy9JV6Ar0VGuse++VoVwnh1G1zm7
yfYuWzwP038iJXQDrmyEX2g+6DMz/Vz73bhVGIT+pP8e4xSSiUGApyWMTnINdVj51D/BAbXut0qu
cZ1S/lBzoUlVoazVfff4wyqbik1BlWwJF6s4RArZZqrNL6+6aWzaV/nWLRaflA8kvGCKdKgycvc8
2XQ9BKebHMmHzbRj8+MgBxbFWOie6ivPza0Rnetsxc7nwgS2A1vWIh69Ytf3MWKz0LxEC6FtmuGX
SINoX3nn0hyvMBskblcPretk0dvUNYQiHS+VoC6GygnFvjQuwLg7fXi2fq8lmtef6FccrJJoLD9U
ln6BZ8HefX/NSEeB0HvQfUNylJNP7r9W6tf2Y1df1SPzW+uoTTFXqz2LG1MRm5fyyJPXVmVPDQOL
q3rQZK9KkcJK6uupcmtRjLdChykDTZJ52CFmxcdc99s8XksqgAL8/OPSuhWTg0Ulp4E1tipbcM/B
4TOjMUKEb5yHVqOBwLV16lw/M138kD8bzngJZaSw0u3ey4w4bFUyk4rHsktd7qyL10ZKXV28tJZF
avVSrA+lZrHRmhWTNcIMQDmNLp5zP1kjs4U/goCrIO+FM31j6x6EJb6psLpaaa0ZjUrddiU96c/y
y6chAjQwvIKuBYG1o3+URpmpY2fMDXqiOdPUX7B8nemrEbt8s+b8sbNpGctjK2Z17qu+QcFTtx1Q
PXc492391lOTJXyt4DCuPt2YA8qfLbE6q14bFnjV8KIe3s+l2uOnaKnMSqcG5ttakDym7OyLoCtt
i59f8oxALF/Mz7Gzy5qJOKFMP2wwyrC+deQbIYVUM+0zcf6xoffv7HTZ6VXhDHzjmEbDLTataS0o
jNUNQYLci/Bc4iBS/sk4hxA3dRTdleVAgnUucTmSe/9oZElWj81r7VmDcAurPlZXrbtH4dB6hwKx
+Wjvy8dOWgBPQa7IcfUVfZNw+AH7Wkxmg6UJJzZCRz4di4KRGqmnnIUWaPGlH9oxFWWAgPf0knbj
40VChuh2GC0R8P/ot0J2+IxYWvYVNIbFXTuws5Jj7zaG+0OvWboOLm0XvcOBHN/Fk7tkn0UE98Hy
Ran3MDmOFAd+lg0R/u+E1MKrLJBfdeBXM+VdcU/v4viqiZU1AWhR9dbeAO1c4dE9+9zSV1vOKRwA
vWqZJ4ntnb7dALH0ScgN01kX3xbcpoQD0elg0pg73A1uBNYWIoVQgq/+KdBj5c/hppCzMvU0JTOy
ouautupdkUoxpf5dZlMTJ7W6pZXusuN0JbSXzPYKt/axGx93QkUU1OPJyunv6AR+Fm/jRfVZzOR7
6dKhei3D84Imv/A4VMDymfJj/MZeAd06GL+i9dtfOL+3kr1edeNw0exbSmzqL4EvofIzitUma9ML
gdym/X4oErMVbBDP5bL4fSkrU4tUYVVDxvKyjATRSTQMLfb1SIhiC8ty73MFO4ckhldyX0rvK/E/
m9RJKNi+QkV9n67d4426ZFGlkc97pw3Dh9oa+p7auqb/SgwkJNGEplmLfi7kKfBljXK+Xbl0KQYX
8VIA69nrttkhpjcTHGIqyf8ln+Fkx/OCvL/bZvjmFAJ2MOasQygBSnf7Mj5e60GTp/KtmpaEiD/H
8ft7urgH10muvGB8cIXcLVawe9lNpdWX8l9KB7NdjsEZHvj8j4SawepZpM71sH+qWEkwrKTBNxpn
Iy2KQIXvyaT/H+RY3/zdFcT4RfWwecTrIbJCiMDKO0j2iAH/QBnJIATWA7/fXUVlkpPTq66HXY21
w3fKOZkToIRs70WAHbyXzEmMdav36bKW6GzetdSAZy4uspP7Ok0N3t/cPINLaawYqE4tqAhfUeai
zdbtj8ihaePdt4FLbg30hiY/3koVYw/4/rpC8KKsn2nW0AxbvjIU0/1ZEwr/LJx+d4tCwoNgd22l
a6lQT37mYKPlmY8XUFWL2VKYlWfl5STSXw5MH98Te7RzgQFxMn/5jS5q100hMXmMdojSmUlqfvu9
XwqzbrZ7bsT6R4/S/DlZ1QMzXDHFtyG9lYqqUoxNQ4H2il9KU5uvbsoNVf5OsfxjoibSvfBXR24c
6sCVbR94wbAgDsQQhIf+x0UcD5BR1ipMd8Qsy4+NhyEgDWYrVA9K17FAizQsS2WXylFsnuRSCJOr
7L6S9Rffe90/JedMgwBb7eEo+JEJuY85PAy0GZoGN5OenL2/JZyY3kr4Fx5eTU9bZWecu4QVu/3h
P9MMtQx13Do1fRMiYsz50Cbx21hVw7blzOxZrGKwKw+lcEiqvIw9nj2jFiJPRgeyB5htxb4NwP7I
ts29cAxNxqw+WtB3B6jns67amQ5rQ4IeeBeaX2TgnTRZlO4Jx+hGcXNmLYvGL678nOINQjJYrkHx
xRzU3AFwtQrA279lyXqxY8jmfaR7HCW8yaQyhMvuw/uRshvEcqyEF1+RgYXqoVJPjmMdyxQ/0OVb
S+MYZD+TvVNoPTkQybi4s2of8A7pWLIuMmdumE/dpCCwjUIanocL2slsfXDX8hjHHI3C7ee1gJLx
InSm63XK8Qr/4nCOoOjMWrAwHtJEcK7sMpgQLG29Rvx+PzZnLZ02GXy8d6nfp54/4FUd4OYRG/jM
xlST2QgSl/485oLs1L6wbnpskrsKs93UwN+aKRnVvDyTb0oki1JR8JnLdoL6+xhqDDf+Ps2unCDx
1p0OtYxw6OMs+lEaP6Zen1aAXfoC9KQJ+WYa0PRtBfsF44Msd089dNBNB800P/Y/sB37bmFBUNVP
w95c2r4TbHKcnrNfQh+M7EG0bofP5xiM4fRf6lwHv2ek+dtpKMij9WdZ5Qf7O9V8l2hwRoszluLp
2luep+ZuTEUfLklsEMt2nmmOkKcjuboGhCmk3kAbSvtkAbFlwMgdaGrr64op7Loak5kT5lKHIxsa
CpdIIxpU7FW2iOEMpWl/fjjVW4YRNBlDiv0ylRb+VdPX8dDm1Ap+ZbvVf36cmGvxzTLBAeu9f9bo
h92ZoFtQW6zGVCnwYehRWITcCj+rcq6YGtKwavRmX/jmsW4abJgtoeMlHTsxftKLFBpvJ84BskP9
MY1/RuvaPZR1i8iajAdLBr9ScgkU2PywMlVu9Ewn8KtdjHTLTi2F9vS3+jcUgWjqWBOFJ6VkVFoE
9ZndxuEzBKXcRk9ufQZ6ZzZ4Dnql3X3lXAgOK/xXOGp17t/xni/iq2G052fMPj19QGvELW8HUZMs
RBljYhdRJ7/qTOFYHBDmsJPIjiK5emKgZNzF6stkYEjSK8ZydbIfcw8jDScaEf/At7xPZR2ydODk
Jz77HJSM8Wh9t6qBQKGt0T/DISLuIDraFo0AzwarSdSxq3Ylyx0idqvCjGk6jveBO5GoLflyKwOZ
GfFaixcClS7XZKKLUMSRgGKRdes+2MmBTNH+Zl9x9rtx0/7Bq4/MFc8VY5Ea0/7nR8wYpLkxGqR4
/qDj+Fgc4Sdvdw8Aoko9FJNcHTdzKqtrK9lOmzJm/snv2D3ualWz25hp94f5c5LkhB1b4Fr2ycbR
TBlnqYku3Ucv3uYVl4zjEHkSlhVHnPL35y20vSz4a6qC6Jm4U3B5sE7jbS30UPZn/NdyGtzbXX9s
L6auoPzk33Z4Eu9p0ahVQ+0jTlEkn+hU0OH4LPlEelrp9beLGDOBhGDOfWfQa4yxAJm4Bhxto7q9
jJG3b2NDHblqWbNs0GNs6kemseE1qnJAkGhr3kbAlRz9hh62M9MbuRJiCDPbcgaNHctIy7f8EvOg
XBqGTf/5HRyzFn2ahummLZA0Zc4IKXUMMLIKZNdkXaaCvdaX+GoHZzIkz4bsoSjGjWGJvd48JHkO
sa2SyuxqT16SQfYkpgMpALF/acbK2+VVjwwCBTmM20xc0r0sj+YwI7r9/UumQH/s7I5jYTD2sS0r
WaOm3HeokUInZjzmabChWXDqq3j9n3nBdtZSixnSKNtsuDgOWDO+v2INa+IogVSCwL+Rl3GNlxli
PKcXbVwz8Hto25XCbLCCqQWzxZZnbJDqoG9kg58I3BjxOIJb6J3iqY35m04DshXvrRmeMRojvH+V
j+CwJSsUuwEfhjEA37Hp8DMrSRtCxblnJgZGIn62HEZbxfPbmEM5N7ZnqKazLfOvL9+zucZmP7S9
X54J33gyvkiuiY+QZPTg8yQ6x+mJIThpsJlakAQyAAE3ul4Iw66NL8UjOcQ+eJC10z2WgIPluWqn
0cQngmo9afIztn5pWgNWFjxosq3Aa4/3AoU6/RkbZJrBQzg3tG4+lsvqCd95xUqMU2/Ng2aYEJx3
mvxQ58vRrJ2lK8FZ1DkxKzTA35aOhZ995XztELQUR+f818csb6CeR2IuZj7iMwYhesqGBLkiOQWx
kY9RzaJVBsRG5Vqw8xiO4g/qp7gHlV6F8hNv626mcW+ka+dEbQbEP+YjpR2W3zZmrL2lD9lodP1n
8VKJE1JMaEyqj1Howrk81yIK6NIKeS40q7PxC7wisrSLirppG0SFUdHyRyGEfRRB9ULBL4AJb19R
IWyXWk7O6Jh0pslgTCHgRKZqseCEODHUQCXOOliYIMYL25qngNmoisMsSnOZRGIzbz02Mx00/lCd
8y4BDlxB8HeQCQZgW4LRAQlh/5eC3UMLkGwAv7NPaeXqJpJ03HOc30MebqRACl4goZUKeeq6pq+F
IUVI0M58K/eA/5+WeeJ7FWIR97nKbay1whrOlt8ISP6qe2q/awFhUvtpdJEM+7t6ovqunYdmytqd
c81l2bUvfaFxwFRYFWJUssCWvpnAblsOsh6b5k2Zz+6vcYHerEo8yEvqfRBPunmdsDYrxSpwlka2
CQ/w5cHADGLU3o1OaXPKfPZjl8xvcDuDSRxOTDlTOFV2rcNo29l2FrV7PV7NohWlCYYOvUvlXdlV
0keLPn8si3O2z26HZzYtu2ZOqwsxuVeu19IuXZaJEv1TiaPtPIMHjCma7XqQqRFcQdtFZBej9tVE
9Vw99E37AYYOYLTsFhOpNuuV/GZkkRU0vAWbxeBSAFgBmAaP0eF3Wc5Nzt0kO7hT/tB7GzfdJ+9m
tHQsi7Mq7XqyczrgoPZldKkEUgPCRelUQRypHEbGxWXwheWIDRQmE41MG72vlKua3FdOo+QHy7nW
VgWdzM+6T4AzGtpvYnJpaW5G6N8R4ZLd4N3J9IlH1G6ikR/mprnyuykKjhviTA3Vy8HQT/qzS8WZ
VgO0KXDxUyrnxr6aKW0ay1pOU440oOdag3hipId0RtXHP5bm7ZfXTXjMygpXNNh18TEiQy7dh6na
ZU7uFxz7yqjwymcfs3HX6UDnbaLboplEPVO+Yz+ciu9iEGNdtPin3q63GEFlS/cG5X/7PEBrbVyx
IV0bmUWdVT39MRtu9YgjgR73jkCaZZhyO1LC5oYJVs10A6nEqqfeakX697k45LaxuKbn0t+VsowE
9XAW5MvqOQKkHqWQ2XKtPj5mtcsnTVfE5NmklNNc2ZyxkcOXUcEACTStqTCm4BJypF9Zcu6kEsXL
/oHlp5q7z3fz+JGb3jsHySmxcqwZHye/LpXN57qTHt9xBteGeHEsmS38HYOrv2vnvBldHr/TdzPW
xDkdZLsGoGgascmth2LSudeOg9NnrEEn0NPL1jLVG6u/MwPI9XdkkmnvIvkj1m7r8QunQx9Vdf7G
5ovWdf4Mkb0/t/BIfC472WE0VUh/nOEcvAeW1dmmEV9M0k/q/uoTDhKb1d73wpWSblXq3BNeNTwl
6/dd+Y0/ju9xq1/vFSQSm1BTC5UKg49cJxX4GOlQLRplvnRais7TJDFI13OWOQXf12OsknjUo3+r
xg5XRutdAk4UPJ5d893OproZHVwgD7jG/RZ85Dvv+b0m1vBv0Yt+RG3e/Gx+Lg9zl3xqQe6Rv5gY
Q70KMmW6ix7SVCsdGOTr2tSPMocfE9Vz8frcDzLtHLkgnmvnaHEvO7HqtnNtnEaGgwOkqN66kwE6
pn/NRs4GLGucwXvtZWSz5SRJTWLw2Uw0bq1lx6jEXbU/PJwBbCH/kj28IUQ8iLwLXzDZuhSPPSFr
mLBf6/amcrMcUs318K31IRWYXmvpHoC3KtXTEVRMdFB15qvmYnQsE+95ZsMlAH4Lumjzg8VYRGgV
s+Xo+n7Pt4PFpzTDhvKufjVTP3w608F3BRWUEWEj1lEcIUUmOstWtr9ovH6vg1X11MbzGix6kfZ5
/qxe51Qhde/3a9OKtR+P/OL3rKwuvwbrxqor8kaaXB2ve/Gbk4+cX27y+/YTs90g9giY33YfcOxr
x01aF6RP9xaeh514ndKWm0AQmj1hqnL+SgdGs6sClsRi3oLTBbLJh89oiDwI3fe1lK1vRukQ952P
0EhbHYMDuJqK39SrcfxLjJOaaZWf3iVRKOz7K8XvuXiAit5LL58aGuiCXVY/azE5xc1vAgxGgCGB
SGlnC+3tEixDnYE8AFTEJgFAD6OhAK+AdLqJJmgGzDmho2zvKovPXQsC2FjAhd7VRytIuyJYOLFG
rncsrXqmQPIu8+9eurnq2b9bd5D4Gz/u9z6/O+JdpMs3T2F6OgYF1JIfi+q9uOrFu6n2uy+MqxEp
pYdHoskzO33T09lP4CE8MqX3QQUCsKDUTiRU4g16Efje24WUroDULt6Y7cG/gc2qt++YA8yGy/Ks
lmrjVjach+w6UwZOBiveeh84PDo4ujAM64teFrBzLm/ayBP18+Q33o1iPGadIsp3JxCf3ZEbWIv+
zJoZZ5moM1vaIDeHp00uGJythWfo4FFOfmxw8Qf3YaT9+sjae4IzgSOosf25d9+NK9Oyy9emDzEz
GJO32Ll3tt/r8mW07hxaqfm2cc9YDvn2Qis8j7N1cEKZTP28PjaR8EQ/WjlUA0VFN2qglEUdnPEI
VnOV0woyIV4Y1RbQYrSc7zEQenvEvMx8UcfvJqRvrPrGcojd8LlNIzDyaJdqi56q7/Wbcbs3PYap
ZF6jZedUP7TRxp2jiWMxESkmnwxJ8uGnrnrnznZoTFlPwunAVxY41yIuyGTF0Y9LJd3dNgF9mWnS
94CLzle9FIrJb6q66e9rB3v5tpNoZSYHe74OydSLyXgF677AjrX2MBwKaPq1duxIZins8f4urXPt
UlrUZx+KmcKjPo+UrtXLKNNPfgS8EuGTCks/WDeuFbYlNa52R4y8NjZIoAZr1sfSf7maaeKBWe3h
ZOrHlFFJPj9zVPpbKwbwztaP8x1ej1b4A9xUXrQy3Dic+ldkDIx6lR1ObuPgXSNjkkc6t6GY+Agn
DJuE4/czUpKT9quF9Vws0oXdr8Egu0uSkWqsnYoir3gGTqNLL8a0Fy1epYSAjYSwLmfELmTzya/s
ONqKzKNf64+XAd69k5nMyOvVjjyvPm5fBrP7IZpKPTUMzo5iSUx3mQb3NiX4X9m2AbYyZc6/cT1O
/8YHhtFQ/xmqyp6+h2MulzfvDW7HkDqU8tyHgypjCeoFShSStVB8rMuvkomPwd5CActnjzpjNjSS
AjCfq0kPr7pSnzf78EiUNpV3A9UFo2HTQ9WsHwdwuhqt+TBofGgovQaH1c1F31at3UgKPL3OphNR
wSerEtyPDNpHxlDF/liwRRffhhOzbrDH3jD1CNMQFl35ocVSAGI7YhUArtxJTWiuYakEc2v3wFGE
48BjichGLaW94CmD2WMX/D1VPzfK2ny6tjW1eeMwKFsHybF1wRQSZ8frF8FGwR2kiG7xh1AtHVCt
sh/7qolmYh7OR5D4r6oUIO786XnqFcEfrLqbtG6NpKZ6xwdfwH3jPtl/qx5/X9bue86RSw14b5yn
evffwBJyxpENst+oPkEOx/Kh4Py+/b4+X+wD+fxrdg+u7HPiNJTv1E80YuUcelr4bqlyorYfJia7
r8zkKF7G+YL6kyykv0LrRTE4uFWO1UuLMLC7LGc6i/qlvanHgbHsuU/5/zg6syVFlS0MP5ERIKO3
MoPzrDeGlsqkiKCAPn1/2RE7Tu+zu8oBksy1/mmV510XfNdpeAw5dNFzgPkDKDOEhqTLyj3/tj9g
DGygMywMQtzMw9ObYKZFES5g9N4I/ASDCEIVz5zh4eCXuYQeXxvDERkBLjUlhewTXr23gJ5xCQy3
jYmxwK6EY/ARUbWzLlEdQHwrNgiscB7TSwA/erpF8zOkQ7FfO83Jpne33rxYBjm1KQc0hiq6Id6M
sqJjC8h4JHqAGpAYWNMOpOwi6EafTyOfeRS77OegowtlhBl/my3fWzzJ8P+yj1AftYkS3ZePkH1v
3HDRQEjOVD4RVXyxxL6WLbNlNe2DmLCSR5qvrrWI2dTDePxgcYHJTzqWZ8ertWLROFxyr4kk5ERM
gucoo1JPnQMXX5SndNQxufqgr/DoFK2ClcR8RpCf8xzzHNnaNudKo6QRvRynA8tbQsl8Zn4G0aRE
WguluoSagK0OnfnAYR3JW7QLHKbnl7UyIqJgCKVmK2K/pssMBsj4WPPyGfU0Swd+U3b/n4Q0FTFX
gLOENkQ8LtzBMUIM7jBSKWiHdKJSJiRLbRFjEmmg9UuaUpLmBWkbcoVhBuhQHx5ArFtsDcozyu8n
PUHqZcsUYb4Ku42yjWubuCj2bGkMU+ngKOFd2wVJ66v7/rPAG1kgPkNNhFymXnwWmbw1pan6mvWe
eNG+qd1Q1Gb6LdE2Uh9USt18qlmpberJ65bPIbuhgffqz3qk5EDhh7ZaFPhAgrQ7F8A7pNla9EQG
u6mOZO4whY/xvbbcwLCt49jtkzSULcAz5Hosm3/pY1tz3wZUlnpCAZ0gtX09wTNRDamy9cLG1+Jj
geEcnGX1FgMbIHTetucMkwkV0x68gpG9jEml6Ycefy3ul3tlI98m74FW7Ph1zNMbO28iZLP8t27F
3o/+EiACSJPjsuCAVYcGNRrt/Bi0E6kMMBTZmqMPmyT7lJgSh3lUVMT5x8ZdRhW8fGIpMG28b9DC
JrRNQCcCI1v8dWy43+Gblg0vHhcLcRxkYYE9mgg4btr5A+t8qMffMWe2iKkYbDkuKbK5o/cIU3W3
es217X2P7oA1cAGaA+FB58fnQ+nIRCsYycG2Bl7qQ7LLCMWlE59xcGaK+nngcong0muLE5WNjO5R
unLgPZ6WMsou+JSqZR873B8LAm5v+l6+UJkeW1FzUMoVwDRY31CbO/jXekduhvNShyYBSCQpYakm
CYv6qBOtEVMhgd1xKfDSkFMIPeiMkIBvBkvgfHQ/1L2tZvd4zP5b4ajBsz+Td6KQF38iyFry6+kt
l60CyOLvvm8pn/hIxx57cT5JzyoefaTtrXW/sO4Y4oYCptp9GMKyNvfKyyuZsdF38XtqufUVoXkN
mpwe0xhPzT5hMxnpa4Cm8pLsWkQ+JhObMIkA6gN2kx08cFQE0CJJlQvMt/yc+JK0o7+j9Ya5OjdU
EdPiltyqLQwwXG2BM8PmmplQlNgypKE0618Q47B51Atun9JYfEntXKg+11ClMWVFX49Bvwu70qG3
+OwpSnrkAXAN94OzuqlWd7S0U8jiFGxvipipXj90qz4gv+BCUzUdRWcx7E/1PZXjW/xHro66OmYT
6el2sjWQxXr44QCmKSId80JfmJ0+uDznBUHhk+f4uFJniieJ3bX/5J5aj9bRMwYzAp3YNE7ccZ4+
swRdtyrc0pznOaEl1h/zUquKKC6LDpKCq8RuGOaAE91YelpVjnbCggpQN/D1CG2JMzFsJOBIwvH/
QIEvmL9KMyVHsITV7venjO5UvOrwe9JPgzNSJAK7AEpivoLDcHNTfL2c5Y+oIraqvpN+pjEKX8NZ
cG5rROXQdx6tABPmAw0y1rrCKmQL1CW9/uaFJHo3jbgF4kTxMWdey9gt5VS3BKWHmuqVuAe5eaXz
oJ9GLYcT6e1+jlhMjMUXgCXLF78Be7ZEgBjj+9adzILrTve6tnvxw9UeYpjsmyGEVGqxp0NUPD7n
oqBcZYC8pCIrMx+MAjwSt3m4m377Hh0RgySLVzlRm5N2PH2f1/txmh+XhTTbKe+Q4d0kDvUqXyP8
nPSXG/QUYVq1NMzWLyhBfSwaBWaNkJwp3LWlCP3AYISf2wdHAOTi4XlZFVzgz+ZO0uL9kP+096XR
LeN8W3TLB0WSGbSgSahHszUgbWXCCwUZOTjHbQvt2trEMRtfIjRYHD84dMZ257nPXPXnd9o/OgwH
Z570FzocowdeY5l5oU78+ktQ13YuVo2+6jLNVEdCL9LrdWg23eYfPBFwvExV5B98vKT85YaYVDSA
lF9D3I8HpJY8zvqCKCjL4Ig1seDDxmOjq6zS+zn1qOd9poyAmfcRsKpR7ZO4ziidmtlIdwIJNh9G
3jRegrkud3kQPDUyhyD3axm1GWo/a9kLn27f76OtBXay+TCY5Ho2hKGvBeW6GmeHjK3cJfEKhRpT
e+yKeBYABg8TpLtkFsOkjxD5MX0tgb+tasHnwavXeYx/9k0SwpnyF/YJ90NNOlFmEvV2Mq4IhqnD
Ix+KafMMyxlAAffEjGFoAXR4Iwn1gBgqxrwYG729A+OSIU8B4QQw/0TduA366LrQbqPMY/9HPd1a
DG/LHCkawK8PIFj5f8MP30P8FcF8DlIBSvns0OMXDSiLYjyYiYk0eIvRvyGsQggRM1opxRPtZPMP
FOW2uapu9vkvCkTR7Kp+vUzGsN40EhSUI5Sv3Bg+jY8xYoUuBcksETYUTIwEYvBPDIKaOG/vG/R9
CR0uTRHkwtHLfaiB4EWAgH00KTCNRpyxJnNuUutBJijd1S5r0A8MVAA49Kff7ftQT1XMJGQJzqoV
tnL1lu31E0jWc4HpOcR/O6oOfcTTEJFU7TsI80fU4eoBb5chOYayI2Y8tUMCOmx5nDgl92XT+ghL
uVDF4hPo7k3y2y3CB1qdA9zN8PRzYn4DHZgjptQUqMsZ1UOfhuhcCCJxrj2A7940SKRw7YXkm3kO
/OQNbRUXMxmO7k4RvufkudqgBoQEGNgYOXP5LWIrLPuS03UdrQ1RJeB3WHh4oXmMFg9jEeQ4Um8H
Vpaejr4MnqUX9Icq8WsJ2jrFhWCafbepW40Rrc4wYbka6r6Xz+gNBuUwFwCgCOnfkORSnhgWi/MA
TxaTpN7j59KMzG0/YtaOV0FrNDclVG45tT5KzCQahMatcNJlcogZFyUxcKqN8Df48a6e5gQJaAxX
auDvBxeCKbaE5Lgco3OicyJp2HliqhXDO6230x+V825cER15X0vR0zXCLCJ71/oReFeONaLj5TFV
SiDPGLqJcJ6Oe5YQ+5kR4DFg6CCO9T9ESCO8AHN5lM30OdsFUPlQoicXej/2iZDubIpVnE5TgmtE
XaAsvyhY0MutqESEj1E0PsjNNLtRbW2fqMNirc1g7bUVkbbB479cn/laeGp5VkizqTxzwUQjpxeQ
XcN7oFAgC0WgXRy3/0cXEN0JGsMw0iiZHxdI+z0Eeqhc38TOGUE1pviEAPyAGcPBEUdxu/vS6Oew
0fgJM34a9pDvgvCciO12mS5fZ2nR95g/SJ+tW4BdTn+i7PHwjh+k+LyQptPY8bHIAAIu0PHYIVXH
J0HMGdtgNibq3CLg2ocwHeMFi8RUFowXHkoP+M2WpJZy3KA4Tt3SY7B92LPrSMQDtGx3bDw8/ngU
omwvsFLU2QxDog93wDG5T7jBec91GRqb3DUnPUKFTIYhoYbx+0PFYTsQS4z9MDJIehOQ8WBJ9meE
AyTg8RjWwQXqHZmsIOITj2fyJTtfjq+QHMnQEKsU9GqD4QGHKNnPBGfkiBpRrqAcBvcGJUx9eSSd
0ghx1uo++07M62eSzdrbF1Xhg3ysO1bkDyk1NPoT+SLcwTrBNI+ojuIlYHDM8khCsc0pTG27+3dH
j2L4HfIUyAhvAKdAweBz6zNRMEiES3AlDbAltaXV10e+BLNHOqf9mZbeiyv4je7I+gF7ovKKcu2S
MuVH+UO2UK4aNIpCW/Gb6RN9MSAmET8bcg6dLfoT5cv7ugcDkxGUalz0hTZjxcszc1FvvxHRT+iB
mMXCHViiF2JfIY0A/AzGNV9CaVsb3LQ4twqs9GIxiBFqInOvnbQQTjJIEvwst/d4/l1fUya9LSVm
Yh09dO8yurzYNfZoRTwMd9HtO09dCpCQz7Dv0WuWkGhHMRmL+Z7kdi8VdLjNqp3Q1IHifciCqx2e
da4i3S9PY0SkSUhKinsHjcHcAFJbMxyUuEzymBlwxavz0JM2xnGADuu/pASFRIBHw9YjsjxxVt1X
X4JicChGVViuyeZ22ZWIRgH1A6L9WpvB1UC9TUntkDVptT6Bl/jolRmTt3wUA0x7akY0XUN1ZHIv
C1he1Pmsq/ehOuDLwL4lj84G6SNc5LXJI6R78QSUFCUPJiFkNCOIVtJrU5ofdmSxbliSwyqkI6Mf
V1xyU/jmzE32k1B3Yyvzs4ju0GkW7Lrr+/zO4UclAqJRwo4PRkzeYuAM1Mb/sSlEUS6F92hgczfD
r48aKiRe08vmBedKyYkbb8hY4+TnuGC9v3n46QRL1Aoa4/ImVJl8msKhthYTzYgB1jC4M3QKsJMm
39lg8XRblKR4X5ChfJk4dTzwEsAsYsibwI+g/4S7QqTTWBouegaqe2BStCkQUD6JOp6yVWBMVXub
B2T2Bf2pJHwdeGsqoPAOt1cavUf99RvvT+M3JE0Bqo7PP4hbCJ0TKhrhzqdMwSNgf+x7JAXqVPaY
2RU+sAbmPMBNROCOg0rh1MC8G7DlJAFsaAIfhPseynNmDkm5oWQHNKFJoquiyLwzKA9XQzxU1/G8
cWibC8GP8NnT4L1Rwq/7Fw9X5JWAVgm+GVs6EEw6XAT0yMPxa7gCeQbLOqvOucDIn3NREN1+ruBp
/7WqLcMl/Mcu2UCNVf5vkobSNfUMrznFRN4oJFwtBhCkdNH0iiuFmbpYLGKAvPeRdvjny/N49aTf
nquzj4tBbWIGJik0yVDdmbtkUvifdUzxNQfitR+4NVOwVA1CjxLgTC8GpCjUCHmYMbaNB3gchwM0
vUSq2KYNq8pVJaElKojwgaTbxVdpn22PgUx1ROAPSm7RQRM0hSUY2X0Cbv1Yi7gj+MlIAboH15p8
r3dTUGP6qCRtfKLvU4irXQf6dWjR5G+bMwm66T699rZqoAbP+fMqTatbcdYv6rVbDt5g8v1VulZX
GfjEXx8siiXJdTvrryF5RLT3aun2cqtJYMjuf4Y/iOpdcTJH3zUYgCBHk+391KIPoYQq7FDljvhp
RBfVHZmxbv0ISGisF0jbwJK5s1dowHvUR7yB1aQnIAwacsK6CCPbvzUH3QofPr1W0ZeOzx48WB9W
C2tZWyZPJY+aWEY2XWncHybg5HC+wLhIasCkb28ATgACRiWQn3EptrxCxk6quQlSf5A70M0jvlIb
bcrzZemknCb2hyfsY9W4T3jeoVwgAZmvYNPjHcGbcrsHh4PLAVkAzhgcCq+QwNdRGomsgva/OUa3
FG6nDhKOrqOb18ziiy2CZZCYMYABr9jqvZSmOGJwmU8BE9W9MlEvIP9kcqEgoyyO5zwOXHVoBmRS
SO9x98XiL/C3m4fv9SjSabJbSXjvHmSEO3P5QEwQ5rdRIsIgECcQODbJERuJips5BMMCxzoHrSUt
f8bwiZsWdSi9cIeszkLirm6ADmo+S2zd/6ol2Bd4AJQHmUcqANfT5lGAkjdy63Fg4iBvALJDeFFs
HVc8ODT9An0ghhJDEJ7317C3bvHb9uFmXOOJvI7gFudN51dY2m1AiJrBBOxhxqxKdl2kUowMQ9p6
jlHOoMpA5MQuMlJwxyBHAXjZJ7s+9CtVuDmsKBh56BeL1Wo6XcEjDyEoFsIU3rEVQJx8bEWmg7dr
5iyy7dOU/yy9bwtkhwRfQFvTM2W7Y+YhZtWMRCFX5X9npMkATRwzxmyQ1DCOW0eAIbnDtYA1Nv4j
Sg/INVOYrhomcJAvf8CQbZBA9B0OiPclLYKYYvo2JPG4y/6nFpQinzwhJy6znxT4xGNRWrI3YY+B
J0FwT3I4Uzt7xBuhB3VJxGvIjWaSxn+dNVJwNHUVYfYk1hBvQCiFDTiTAvsTrMoMmhfzFUgEF0Fb
gJ90lCSXLxJ6kpvBJGtDd0qehtxugafASkUWLcr0Z/RWbWSnhNUnF8A9NJV9XvGvWQlYSB9+2CnO
/avMM3bVTIbzWjK1GZQDP0ox/R9p0qlVzt2yHzTb3lbasI8/eTwQgsbD9mxG3RSFYbPCkq5g3+4w
3MurbI+EEcVWOQUPewI3UdGuWKjS9cWqAZq8sgB/ZyWEjilqSzvzTVlY3/V3dt+D8fGoCNlhKVQE
fHHyhX8RsBYeZ2IEgZxAVi9ybpUfIb0CFi7B6Pi/t/4fvPxdKKuAkEjf4mWr2vrx69/hE10hoPm+
4X5gvqYzpUS4gzkOu3Oy6S2U8ZcbMQCzZf4M5L8l00siLHpZ5VE8y1hteRRZN2yK/wFY9YaqFzEB
MgJ0uyRMITkFI+GnAaH5/qkpzGE1zhJ2OBLBtyK7IrGlGxWbcq6QcF769VDrWTEFNPM8JKsyhy1D
2HNHXgn9I+Mf8MaSBhPxCafA8QWLBQUyxkZ6sE6EjOULnssfSwr9YGfdl0iDjYsE5gtKEqB8qBh1
4HIbKYoQYvJPN/v//vwqyaQnLiT/pl4B4u8XYGj0hWgnSlt/sZWKxBNMne0GhxWbM1/KPAGBQ5E1
lyOOre1g2q2w2oMwrbnB+do4sHWx0xeX9tDfxyuB5IOUyxZQc8mjtUQgBiC6Epw9OqiLMubf+pvX
32/+OfV2CmAHymaEHbgTsZGu2TbeZ+6rzO+C5105HgoO4c13zZ6Z/N1PgzGDZ7noiA032vr4B9LN
evteqCNkDkY2PTL+TmwsHFRIx5QIvnnXbPV9cUO8I2PDJM+cK89h9xN5bZDu+um34zkc7NhF6xgd
bHzWGL1TXUg/IfptC/ECwrQDRWUXZObwFwaHw4j9674z1x90Nw1o7KJ3y2GQR3zsZpvdkt1rzV6W
r7lHHILv8wvo3BR7J1frfcHCCt+cH1A9hD8S3W8UcBy6rELBMaA+2mQXLnCyw47x6wvEk9/gUP0w
s4fZqqc2cSS8bHAxL+6SxdP5ZJKGbBkET9N/sdK/FqtaJYCwtfjD/nDS5O4bf6ZMNLRt8OWfo6oM
le9I7VbGd/TdqG+XC8KzlpNRxXVg0/i5j7uj7l9r4bg7v2eDCcwI4wuneH7bsb7iu5AQTgTaQXov
WlbCtBfR74/iqRIou/ZkkuG/RaqD5+geIE8jo7vdo27YHUN9Q4YR0pp2iBiN3HweIYh1DGsYzdm/
NDHko0Iej5dDQzpy7S+EB0G2uVNoyhFl/1JrgJUFReUYSofHBg6AjQPt14m10pz7rj4Sh+a2mHJZ
8Y6iRjE4LkasAOHwfE3gqt7LZCc+RTLMdiwazs3f4jPnuf+dkdj1iODn0GASHHeEZQwZIlLd+blb
zLnAc7Djv7H0YuTz7K4D4dfSrwOsXQjNTvXhN+3tdDIVnlZGGS/iNrg1PMz3vsWO+2mdH2ZDk0Hn
aPdnOJ4C5DXnYvvAhLjOGdUtzC1sd0dslcT9HDDBcXRPyAqnQNizefNSLOCEzjjk2OITwyYlL4e9
tMLMDgrGuHv4JVbxKlsqwixM6tuab1mzmPcgwTtzry30URMW/ndm7p8H5Fwb8/ZcHO0a6wMu9cdE
BBDOU1zqmCFP3UiwN+jSoB62r0lvq52FDvNMmcI6eF2L2ZFRCdXcJE+T06C/6S+q0Xv1Ym1gB+G0
AuC3eoTBAuBP+6iAZ/TgEz7FJFv8QvmEWXJ33OOanT7G+h6xD8X6JiG+cVos5Xl5vk/IY4dFPpfi
ZLp+p9JICRnT7FSTBI216Hi6BdmWYPrQoNXnVrHZr+UJnEPl1yNpxglfpC6VQdcjQJDo1d7uu+5G
T5q06IvyRgqIsSU3SaNx5IeIcOI7yR/GsT/Gcvj4a0K4mV5l9d8WSawH8A3NMf+McT5DDcVeIQX9
FQqXUEUikSIAAIdAcA3f0XfMFSMhYD0WBaw/nkqMBNKE/tDgmmmEs5DOQ5pP5qn2d/Q+K6Pn4XnV
HHDbnqduj7s7/gu46s5nw04tSoWpSeT0XxoqZ83B5FxSsfR6FteSEPHhd5RFv3UHXua/HZ0Iu4K8
7mLdXatreaiXup+AmjSLYp5Fz4t2rSZHgGjcjWBvzA9bspAQ5CljIFZ6msp/zWLvNX8vWTXuexEz
6iF4O1++FUlOvuIIFKPvsjmHJHTY6UwLYwB5NQKvhs8WKQPHQB3SKyN/okRxqQnenkkYHTLGKPEp
ubbyloFbHoVgsvzMu6Bmyg5lEfKD10ZD4kxn8UMN1NmcmIgu8J8M2Z2VMY6nYSsc8VxsXgYtg3JG
NPb/tiQgE81kAFnKo85jWiABchhK5ofo+7gAVyROo2vHTRLJNhrCp9dE7kVVxJOZ/Gw4MRrwk86I
OudziOdCIsExXLtqRD3Ik+g006IiwzDQHvPKCBG/EfjG4taie0S7A5MVls7jkCPuQTIm5N5bejCl
dFAIImY2Qu6frUaM+/Bz79sFVCjojD1qYg7d5KxcuwXPmW5D3mrbgVVN8imPwgsQYVUHr4s+rAh2
QV81N5ACFn4bdMRTWsYYBSgG6/2b1oKpTU5+eV3SderdNZ/SAsMBsiihl0XVcTGe2DR50Et0gUks
9CehCZTxttBmU3UF+cpwXofjPub014lzMvOJadfB49pATKru+3RkQdwX0v7Zc3MqAnSHI3UwbA7f
v/6O4lkCaGOVoBKhfjYc8dQQxSC0QSx0zlU6vIySDgkdf/CQNmd1hk/f66L3ebCIO6dBS3C9A5lu
ADAp6dC2kSpIwAAm/xk3IT8I+7yIaEa+UQCsCwjN2L5uP9QqOAnospJV6aWbwd9zAiLXDQn+bV2Z
vokpXShkDn28WNjGMMfnIbul8OsKiTDz3k/qBrcTTyU7PTnQ7wuNr8sZRtaa15JM/ozYZtMNMj4e
doaHHTSnQw78uh4jLTSDQaTh/v2M30vVbqcvtH3/s0J5m2prRCkZRhR5yLw+YyI/XflcjzWndplv
sshDDCEuOM6kHr/IJGjBHOKAUTX+a4xHy2ZHdm/d+Djs+5+pduoO2hhZJwqVFyohHl5+aFsO+0P0
CQXrBXpu+Fpp68c0818uoUq3+0bF1DKPR832NdaBz6cE006ON92uR61L3DDhE4RWv+afcTvWwgyy
nyqfbgYDnt87s4zwAXj1glHzByRPqMX6zA/peToZm0AoeGgW2kJyK/8YgFVaedBEqUWQ6k3EeEkb
hJTzX1jPxPt85uX0MTesgcfqirqJcnpv6hUFXnyRUgivbPIJfmHLGdU7IbOwceuAG6arL9fBtPfH
JU9tCJDAETwgV/E7fQXp7CH8MqOCNwWttRM/88tTGiC3IPQRWSNJ3w5SasK31hK5R9WSywoRxwO9
BNmElelBTaAxIvUezn3IBLKpMIt8cD58Ds2yQXqcTDuAr2yKInWoEOLCbRxlfuMV4XNW28Xy6BL6
698ncUC9kY/T/+yixhVPXCHK4d3tz6Hc96lBQsqf6Ad0dgfeoxTPkTZx763nGDvNol4r03atRL8R
2rdl7SV/bH3K+cdRgN9+hGaABzpj27hOyIsNWleB/3mCjynsUumKvXeOssWSLcbp2UwzdB9z4mFY
UDDHJHe9/e9UKOBwN8PEPUjwAG0JyLX22s/QXCKuJiXyO++L2QBvdFm4O4bZ9Ocx0shXUC3x1y6Z
V1EMq0liH2jV/SxNa9eY9xyZ6UaqkJ5g6JuLBJZm+LPKE1tt9AOhwupiP26iarHicXUGwUDCEAvM
KPU0D23AUrJbzCeknHg0Y3PDjUOOJR8eyv/yN4lN9AYIsjQqF8mm8P+oRI7uC3CwAQvFa3Altm4i
tOntAi2QX04HW+LqUBCKCetPUrzUjbxqcVlpADx5RBIXcHHs14cjUDweslWLSq/1yr0emnMu9QlQ
nhh81ASYZCjJowfhaYL/fBHVkUcPfxNzQFEUAzY4DWsVTRmoHygt3hEwSYLgEpvMH6sD4DwSQSpy
BL7jz+K4Z363yMZBrMu8H22moWk18MbgLYDqB/aN0ITCAaJStNOIBDv7iDUj94jG4W1i6AyknS6x
2KTUoCxFaYpClLdWyLOoh1cIQ2ffd8mAJOoC5NcSU6+Y9TBkuHEkOwzcsulJ+bO2GV1r17YUjDoI
F2wF5MJKfuaw1/e82m18GjzAeexSLmoqKyclAwGXT4AnPgozUF2PhWlzcLrdxIRnPLK/lbyw4fVh
2pn5hgyvcEZkIDugH/bHzSJekZyMt1Pjp2LGhsN/tZWQem7xmLVsh/rfL4SW4GUpc6yP27e/rhZ+
AmWeB6TjsxBkCxQP00M26U55ABwXPPBV3O3S+TlIm9Az4i62FGvLAA7kjYzMQfyIHDK69ggDwofB
dTDCmtyd1lXtzhmw+k1Q6DR8+5UzsMSyK4Wmm/KBHMtgEP692MEUf+Bc2Wcz38S6oLtsiFyt5wjm
e0pcHt809WaJ32zaQAn1ZTFsCMMz3WZS+o9rMeXhn+nunStKBQn/1vhq8HLNaWy9Ro/VM5DhwHpj
naNkhhI66jMKIbW+EyMyAyGHzlx9qLq5Vy2RNjovu+OmgGRRrSHMBr4EhAUw/0E2/1YxF5XYDb5z
sRT+pvv0j/3Awa9mpeNH0JCbxt33eEwDxe8D04FObnH9YfcB/dAIiGsC1PuM5qjniETtnjd7hBn3
nB0GHbLKb9eHJyJRzMURFfvyj3wpZJHYhP2OmzBwenPoARelnCWz8Kh6kKSqLN0HSw7cKELRBl0E
w2ABuBBGj3k0SMdsUeTTtIfeuR2ryFM/Y1AnlhnaFiFefsDYyiNi19iD8Na4GNixjLUHAHjifMCc
2EYXnxXRKJ6y3vbXmDZ4Qh748ogRYXFKLm586z7h1MP70HAb/7bdpERF2XomYcYmT8Pdb+mmPUln
5aV/xyV7nk8ggNXRcxHz42YTPMrWd2TuACenbE3CAIASW568J3xJnt2czbuDusFHszPQphibzwWr
GReT3BHPsI48PdwsK14T9jc0kIIQLEL+sb577hMOxNnrkLiQOGHtmlz2OEzXJOitj5TWlM/Iy1wz
yjYad0+jlPwGzVxCck22C4FXb+cToEmadpYuPJBjrHW+bqOLJe2rpEpjm4J56VPmIRFBah0ddxIx
GjztUpBM63F3BkZ/bzl//ygMRsihvF44iWcGPc9jdGTJD8JeaFDd9xYSm8AqK35uxs0BnivewGbQ
+eStanfN/SA3iMowien5TN6f7iSFqzed8o80ST+hPaBI94mfhqJmvBIaiC/lHYjBOT9n4z7Lg7aj
Sq03dSiDY4D0d8XGFGKD91U684NaoK+NWQoX366eF/F1ds0G5Rad4XPWm9cuHdSSNO+AuNXeRZ1o
AX3ojGwFuHvDjiHthHJEsa6t52k33qboAPc9IO9nfzhpGAtS2S8ix75ujDEcU0Dlvo/4uywNOYa6
K5EKIWNhWiF092N8HL24Q6VO84RTUOD4qtNuygsWdQC4Y0jJtX07vzC//G7S7r7INv3pIJQ5yuWJ
PpX26NkeuwK3JfFEQEab3+Q7LX3ALsAIkk8X5kiy80BslR+WsbpLvUc4mNQEF2lOwi3q5o+1WDWY
qi66OISzP9qXCJSJliwAdODnPjx/UG4Ehh73VHYO0Q20ZzRYlAv0zf7AY6riBJapXul/YKW4oMBk
Pzg/1/KW3Z/tBm/j5D3NObAzv5qzx4KsjWSHc2PUzbWJMjkGRPFhYGD6h9OwyeBvtwys5FjjBqzO
vt2N62nDph0VBDSQgO+/pscFfHTi9Ci0Ee4COjOvqbUaNDn8O9affCfn80c2M5TgZYwqUF2NmcZU
+k+/qJZ1dQAFhh5qEJaQ8VkwFMbNkU8xI5Wrwc7QUv6GmjZuUHsyqBGDKMzWM4jb8fdjgx6pUOrQ
eN25XTczKMwYXRBp5DR0C8JJTziueE4fEKPQXPgThJMDTy77d8aGl5KtIvw04syf4oW8ovSknX7l
M9V0ksrrEIUdCLYrZ+UW+SP6DPjlNnjkHvULLArf2qx8id+HZKMfkMfmwFNYvRxmP+eYOA2Y14KF
+OEcvNvvW02OOewR2o0bHTkPBsv1iGLsBLn1/gmUsHnYPb4AyxfJ4p9OxC9tAUsdzLD03tSbn3Gh
BLExSuWoTKdpHL7eUy7XT3Zq/GPa+P4d5a0/gHIv0XJT4NTLptvcaYWgUjVP4rSot8o7avVtqkQx
lrdX2H7ncXX6AUHNUbqBjCCYI7/8iTXhSV640GkAeV2Yurjli3/XDF4hmDtd/LbJFCYIyAhwBVLN
SIf4mIgDgpuOMAZQTfUmxiSDqBoaE3GrpvEBCT7H9cAl7xAz0ucgZ26iWRJ4OgEwAL8YN0/tbwh2
DZyN4ZPJz6t4odgMZNmWyM2RaC1gLxm6AZMH/oe3dk86NleJXJj4RoAyXqSdfpBu5iE+kaGDcpEx
HXgIUVO3G5mBCiR5n5L9Y/HyIGPJFURvJ7BuXuxLQmaMANC0GLvz+jmY81tcqj/reUJCq5P2hRqV
jUXk342V2ctHUpOR/wgXA2qMlgCqj+BPhAkkKcik2NQ3km5UPCBkOjAI6TdscVGdP9AY+8EMhmb5
hsl31FEfsyStYuN1lrq8ZzQaKnmcRKi8qRdsjE3YtmQyHoTXRbe6ACG44neXuLAhNsA9Ee9rO/T9
P8QVtFgDMXtXRaAxZxQ6EyHibR/SDhlks4/P8lp5DX8UcAf28QEpbLyHuSh2CmG0oOXLjNRUyAL9
0mQCPNG25Uy0gSR3Ym7y4TGfOvizk3FkkWk3f9ygxnH0om1lDRBZIQLDW5sL/j+Hmrg3oITbDzwT
DPQ3RHZjQmw1EGTmQt4TGB/F+LjXA4hFTo3rYFXsuFMQWOBACe5tNP20brNmKjit1EpqGw027yzB
HIHWBNjOBoNh1ieZw4buQdXEeBS4HOZe4+mDJGKKC40dGj7CooiurZlcpFqUM/DDstsi2KpPoMDf
E/cWhyewtQivoYciNUhjzC2jyypw2PP9kIHWXj+UkIikzaEE10a0GLlIQEDQaIi6D6n7YtJXZR/g
e+0duLiliXcdEQrqmuF9xXzBac3wRsWF2a6Q+/A6jRg+UezbhfB794SdCIc9I+VuKHSV1ceH/A4T
/PhMnAhNho1ZDPD5kACsOlBKIi6F9DwyJK0vSBr661luf7bv3WD12OpkWFvf7WPZ/6Ph94+cUk4S
5avjtJQ9gD0Nbsu6O0mIoQRK6TjM3Rtf0b6Lwy5A6O/oU7AKKzmhtO6c+8ZAfIgOetcbS26CDEra
1nglxFiUDPzmf94UQbfcDf4hkJLFCJHO3zIJY1auCUgiWenrER2N/1VINwHXacPIwBl/zuQofbfo
uOgs2AYdaRj6OWVy366oMcyoQDCXOB63PUJg5ua2kGPWW+1ShxLxS22YrVuyoNqvRe6KL0JEZLyg
/6MqneNCnvVGygqfLHVlj1Ba2WZHrPHQbQQQ9bOZc8odw9eL1mz09LspIbyhig6S8a62OlaC+/Ux
Ldbpsn8+TpgyjLYM+x3SDpc0cmcMeoZQtZiLj9j6hHUsCDqCZSf/AePcVF4QEsKUCqLoPGwFZDMK
ax9yMLxAMtmMEq8lzL/Ic3GeF8FFxDdqK1Eui+Fc8VgB5YfGQOclIaYRScOZ+6WrFdkoOmAAqe54
LXFCUDu4Z5HhnM1EBk3zpzsGwhEmmjCSZLgp10isyVAYDJ9LsFD+bA8ClkhoCQ2kqhxjYXVtCAuG
+SBX8zNWcchjRmPHEUYpGDuBzzMtF4MIe/X2eciZi6IB1dGQ0MZNewsKDl/zGRhBPCOFA52pWGNF
WDiw0v9NYIBQlIuhAerReMhaqXMcPnlvIUNu4iiffic8z+4KzQONJCIjpvUyes0pnZZW4Et3usXl
SFOIHXWszozxwEs2BlkPIq2OSFIPVHbGbePNFCZ4vDxoS9V+WW/6MQp9Dzm98xx9AjQx7apagNf7
zaQ/Kk71iFP6c4cItsqnrYEmC3EwjnSqpyMJwQzDxO6dhjEI6eL3h7wfmVYJsHJnfNOTFpTwXKyf
VP5cqx/IFeJh9Fn0sAxaQzrmGUMUoYTyvl0hZlbJExQiqpSfI2EBnIKC2sJdiYbMIEFT4B8XZs2g
DheDXkyql8OGCSj+Suj+SFuw2CfBEoj4Iz9nwYA2Znl0rGfj/28MKJUNFjV7DQIomQvAdgCWBC3x
j6S7Wm4sWaIA+kWKEMOrmJmsF4dlEDPr62dVz/VtT4MtHx2oysxNZgs5MwehigWG75WmGW5Je+xC
GQpi/Xj+sr7e4fnMVJSrPA0iotmGTi3o4y6IsjG9pNm4OcCJRW/C2IRusMxto6vxbDGvNWu6c0Gx
+cecC4VYn4OuH3A3LOGm6z2HDlHaSxnbCq17RRkYK2/G7A7yl7HJTeAPiwMI/lRaXCk27zI3XKeK
EBZQqG/inemIgkyV3TtJZ5iYvXeFeKIXwXlnrhHrPgAi6XIU75xjbR+oHl/0cpfq+cz9OxNLFNc/
siMWjfu5tVf5Z/eXfOI0tMcvYi3eNp+xyo6Bt2JMju+ltrqU/ebfvmafyXCu3zit6cb+0EE2yLHh
l3h8H6U6eEw0bzGTSrIG2eRa9t4DQkCr1oh1o/PrKEVrlF/Q7m86iw72Mt/DHR1FZPhuwUnL+9ED
zTgwmgUGyR+0rnciHyxxJ7dJZPiJlQlF+VjOtr1YLfHzLD+7b8Ov92AxeM0f80jX0FiFgAergwKD
fex/UW9ZCHeSwU/JNItyls1Ltk+KUFs1jk3Clk0nPT+65Quv+Xt0p9UZnLlLv/qs8syKr/ntr4oF
Pvid7H1yF9s3Y0a30bZYNgvtgRFXfGZjqj67vKt53a2bPKffAKz0qeQwkm2ldKx26L+H7wkI2WaF
N9pH3p+gzODgcqZrJJjDB7HltnJt+Z5jD8EUh/TciuDzQqlwN6NV4UcNkZcoweiNraQ2JFs+9k6E
ygJAaxuajt3ksx1D4o596B6FPVFQbEfkK61F51YlwOynHHlCEF8QJGSr99a1FZ8cWyK8GeYsMFyT
jdNgj6gL4+Z5GSv+7C3JmXyEDfKqWD9X1iVurw1agUSxt0a6VToZ97HELG20Scte+p+oJXA0FWTl
JfZ5uhGBvPYeg0tnhxZP2xA2UFP43q68n63raHQs/d0Q3eSX3AVvNFklFuic8ce9VWx0kTd2zrAM
nOqL4s6r8jE0trgGhvS/5KhexlJtXy8uRxZxXvt+PHo4AVnxSeJ96T1mdPGe6rSK+F3NdlnJBJ9K
ghIVERcuL8ZlimTxG0WGTwBv3UY3OYx3zbltnk+FbFh4TYFqip5mdCbhsYe/yIYKEV9iI4ylHx/n
pqlGdPR9DbJJ8wUQf/B/7Kz6Mn5qm1G2u7ZKiT1qbWUs7WuiGSZJOiouylOcsvNwx0/jOoChEN7d
2vsudnHVybOk38U0qZussjliechM+VyKd0SFghBsxfa2NDkAbI7t8bsecA2TTCtpQmVaOk0ziMun
vsTx7qHSfZsurst008blVm2DIv54Jl1o371c2z5hiWEwMMmVxZl3kgSi5+HLElFb/C4nT9XLR6pR
dqjtaOs2ijU2vfPkTNSebcUZh+9EJxyrXqZJLpRPtTLtYWyymOUmEiAexuM7QPC2y3Gv97ZvYVmM
ntOgZZIoRi/+WaF5MLK2OkweYV6Uj/fZAopriNdlElQhWtXIvyQWbdHcPsg8NdM5qJiSeNApPP7F
b5yzQWiMEp1Qc6SKO2sNmKIkbqX85mAQtpCwirN5s6xmNEL7ziNszTEowMnB488ScQdJF1uMj2c9
TACtwsatguLy2W7a1OSLK6nxxkKuyL2UNt4wPCzdRlcZGE/U4wv/nM/ueQ7pmD8bu4pqIX+awlzh
it3UhF7QcKOfQQuTG9Sys5rymlcayuKg/b/BGx8QiTNdEqD99nIE2RJMH97coi9f1b8uft+dreCq
mxX9wMjjYfxLXy7gpc0nCKa97jBlcU7wCNlXvBhmgwG7lwkHNFuO90/1ChZkJsCFwnSK0dOu91TS
YZKmcNcP1URn241U350dbFP8aJsPygTjNB/ts8mkNAFhWhKfiihM4MKivKzZCroXgNnrQ2vQFgnG
G2KOyGCAG7gBxo52xbcIUBF26jDntBbmEFC+0UMqgOm3r0EOu7Sy3Xfl7S5Yd3e4J49Cto6D3t/1
+Yh3Q+wF9gJr3FX/VTHwCSj8V1K1cGos+Q9eZqcWdKGwquHFEH9936vHycaTE2mT9+5GnvrSDJRF
rq885czG/KJz6Yv/HDg1lat4WKsL5viTYdJ+JJWyLilkDilsuIU0HVKEAGvBBoX0puxJcn+fy2s4
zdFsDeDUTomKpW6SbRsWKvfcpoppFEbVfn3KLYkEGramdinmk3RTziYOOQ5z4GvzYSWGbczc7eaP
seHVOh/hW7TpoyMFY7LX32t8aCxbr7HQ6h+jUp3Aqb8inAjI7HESDPvId+dnJG03IFM+NwWZ1qJ6
6stbIVZU2+qwCZgqZ+6wgnnYw92LNw8fl636yaQi+BVsaFOWlSlfeONAAsx/dsucmRRyPENa1yLS
QZOW0pMtywf4BJ2zhAHAKxmBsddBGp9snplcBw/zaONjYQvZ2rrjUWT1kIKUC3xsPbkmX+rinlqp
H7Q8MogV1/lrWcKzyN3AYt90bPZkIyHx+ABywXeo2mtLKKVObEi+tRdUg7IoU7tWPgUqJfLYlqV1
K4zeDw0IEfHhZ+E4cltzpOQ20w7GxUZBrCRCWUflZD+hF2TaqqyQGUxfYNuz/AQWtHKHZ0GqGtwQ
oxVsfHeyCk72BSwcZzhE4B2dB5Ca22xTIYOAu8ZKUbP3Ja8Dj5Y7cV+W4FrVgfff8KBs+VGMAeSt
IgXVApRR4IP0nCQ44NaMazUPTUt8+Yi5ArwxsPsERRhUKq31VNKrFrDwgJ9pZcqwUgftkvn5btY8
aqQVb1nzNhFs4p1DE8kUfnQxIr8ETKoEQuhSm8HJwNxBMAEj9wr1g5r3WUDAt9mKJlVEHALiRaid
kvyNAlLNqosZG6p9P+J6FRZPmoV7yKS2WbEdF2peOjeWg1zrjP2yrj6KZxtX/lZGhc5juDCPkIEh
FWtTOcos5vkE4thXvxDCsFfC1F46q+A/9XcdgoImwESloObm3aR+d6ZIFEQLpWHge041btMiJw6+
Fm4FNb9qQCNnFeBedHfOAJyW1ZADJSsDnLoonUjMft7/TlEAtXFLrU9h1ryrGIYq+AVpOF3BZ+NU
sM+sISWqfKtK6OA2rUUzGDGcidbwTfx7os/RA0CrMbXTnJWWsWLs+1XPDVYyfYIIlWurnlnL2tB0
FqEKiqaH0UMQqfKFdQt6HMuLcpymbFE+tsaUMy5gHL7EqaVu4tfaTnatBD6Eh62wYxOSKqX0YAlF
TsKtadhdGN74IvL8UCztKhkuHRaAGo/H0C1o/PffZLDiL5fuFGPIYrpFnzSi00WDOA4ATG5TIoIZ
nkLz0LOAkC5rG0nQotXd4FbM1raD2wcsqraoIWKtmvvxppkZLZqbGupXov45iJZvSD5x9J9P9mKV
BAnsy1eZFF8bz8kF6Rwf9hXcDuyMoLynQNj6ggpoXYkkqut4KZdicHh7DlfH/oF64TXcSx4jvciV
E/HSSw2/baSO3Hr2t8YpNcjAbBD4LpWz7MqhIWogDMNHbRYG9sYN+M7DBTchszjM02cpgv3ydDZ2
ckRIdY+mqYG/bPK6j4a/fGExKQR4qL6KmUD5LB7ZjArQqkXHmDqHvxAIem0mx1besWXxK9Y5tRNz
WRxNTCEzu8zk0cLaWYnyg2dlyg93HVR0UX64qGwoFsFDwOfnPwq/z7tDaR5NmwxWCJSSY+Ifx5vl
UfxD0ZJdFXwTAu0qWzz6/A50oU+jIpNgDNmFYgCNdVck+j92z4Axi55xo4fMnEhn9aolmRrgsN+b
xtXXUyfj/OcigbE5OF+KWfhRor74JOKkark/oQg0Gc+7+Z8fALh5o/jSKSxv08N5HEeTXVa25GPc
Ql5viRisFbnrkoR7ItmVC4VYU/1iw6pzgz2gfnI3XnyFsh9NXFm3y/+JCNT4G8F4fsJzxSOWb+ij
HqQUVliV249AT3Rclj1FxNkX7tOtcZswER5zuBiejKisS7/3X3PJZSgKiGAoKzgpGyVpmA7Q372s
VWLmelqeQpBvm3EFM/F0/07Mx/qZIMxODMtLFd+dKSqy2orNfXUURV9NthjSlXedCI9f2n5cm6Bp
DN9x1qLxBvt6Ts0lB4zg1VPatfWIZWb7PUw0H7PrIMP04GM7T7UzlSQhLH178SvdBQwF+Ow+RjOq
YgZDPiPCfWJoJk8hOupoD3Wuvupex3fe51zuprHxqr5ENV0M41PxMlVQS+M5Zq72a0Scwd0upQef
nZvneVuOD3NasdxEFq7ZxKoSH2Y72e91/9TdhddX2Mk/LMfLt+JxgpfTc5uLj0k0z/MonuRGmyCO
PSuQ7vGxwaTkblnK1eHK+o+VwFYsADl2JVw+1j+jbOgNIXFZSDl/jjCVf1fvzOxiMCa1rJk7Aqm1
vrmry96tpsk0Qm5rEoP3OnmVIyDDmFskOBju7EIa2byI4uqudvRzeXEk2qzHzbP2srgC9yJ4V+YK
kJRUiweCN30tPRkbiUobkTXUJzsjzQj+E9Zpfl03TnccDg+uEJNnw88pj44oyug+VxvaqjxVjVQj
8IEpkOoORtQSCoxxXraIMrsIoHgJU/ddYUUQYoxm8RBV+NmNVcOYiblEP1uYWkkxLzyshVPIRs53
1mpJUY3oLUGNbxwMy+EMoygKdS1T4bktsTSRsOefrPcKl019MQv+mjqXHhXLpmJ13bDpA/cp4PYd
5n+copblbqCJfXwfKs+JBcX2yzuWEM+LNH6V1q0wq2Itjk2CTWaKfG99dcELXgO+VrpOIu27fZmG
UZKMsKIq+8oyEA5P91r/4JhTudSObpaHcmX7B3B3qx5CrHQvUc+UMq1Tc+KVdP1v0Ks7zXlm41qi
TYAnnFq5QrQrzqvFaOnf3+fchZHCprltH2qpEgr6J2ZV3e/ymdliGC3Gy+v+FelG61nUsM2Gv8PO
7/dkUuex5J665vGl6PT5P5Rzvw85i8xfsHySE7LrbmqE7ReXxDAwQvpOl2MEI8CnTx6XthYyoUJm
thquv85aJsYTs/SimGRePuX+mgQUqJ8Kl+/IapJOcHK/V8N/Ftg+n9yqUu2rwXPASEJgfbZIAYSW
Il+FAOTR22PH7ms7GaqLWmhRcLfYAblX1nIs4nUInNmybZ9wPFt52eoVYpgZy/GxJLfyN2RJhazB
aGneTxabX1fF4bHNUKT7NiPOuZKnyjDNc/fFzjlb5HkXKUxiuBqulUctmZ9gwOKYbIvDlfwtfCGF
ZKxwVq8sq+8k+Auil7mc6YSq0WU1sSpHn4XYuRIz/efyU73eGp9ZyYXd5KN0etez2sJHKZLrffJf
3emLSutTNZnG10eZSSAHqye4gWTrRPDn0ipT2H02P5ntEf0nyrQ2MT7HCRZWSXTbTPt2+X1bRJ/5
xE7N5d827IiRLmRY7ppp9RtUFOtEFjEC8quR3lYPIhBO0uVsRunIIG34fDv+7bLT9XuyzsD2aQJR
ao+dM7V6pPtIfJy3s4OsS/UoMlVlh8F3rSdTZUb5mVPv9J4dT8N9pLVK9I7ZipFkypx7r7YnNkBK
KD0R4aBIiRAunDkVY6r3W+GcYytmYgmpiTRT+4v5UyiIicmLj+pnSTHXRrTkcQvurGxZw3yWesv8
gFSl1YPnCbHEASgmuslWmEuQr7Dl0wejapCOm5xFiplaqnjwd/vChTH7Q2xftBHhE3PoeFKsGdNI
cRzwMlPI8pZKm6aoE+CUdc9h5MFA1HP2TvYp5ZWx2yM/WBV78fxoW1nnB+0mdV5laYYWPBEj+Ux+
+sqPWYVI0uB8pHj/eXki2wNjvL9bfvZZCv4JhWVeDkhIobmG/dh3N37WeQjYdEBUpW065tvteo/N
mEVsvMn/6UV5AP5dC4Nx7883exjckeYEhR+a+QGu+kJW6aLce1j7lP953E8C0sKY4rA29oMRU+Ss
PSZ/x0L9jyj9zJ9jUTQ783Et/vx1J5PSiBcv+zSM8zNe2jU/aacKCafj2bpW7qO055IthQPRJM8F
jRDFP0B2DH39N2Ub50LsNO7Kf41l5W/Eg0lHp8ADIRhn8qXxhT8Om9KzEoaalfGxOPYX6dLAAW7y
vd61OP2z410toSNbOkeWXf6rTTAaJkUmSdpQfyu1zHtD5IBv9nK4a7n8T8+YqTy/lmfXomscGshd
3hx0YSQyTuR/tl7ikUfNzjpUEJRfy8IQH9PL3fJO6GDwh5geTucmPwd/OaBGZ8ZFx7UzvOoo+vKz
uwpnPBqEAcEjvJNewt8+dTpY577VD5pl8nP7eH5ma3IoJlsuR/CJcRlsSbv8eODtGI1R6sNMC/VB
713oXt16hqWFwao8MItlGxqy693hlbGwksK24EY4FFQ+4VViIusZOdltlcL5aSe4fs6ns6FdStv+
wvE2eCj0Pb02nW8ANXMLrn68QLPFTEmMKe4ngaAfYGMM8oTidPjGYtsUvn8NhHS2t1IHqkbFb5SW
7wiqNgCLON/M4inPmRHI+9bwSl9O+QLsiXztqXC8F7TrO7e/u28aXqD/zM9n1IvFVudcxc6V1MtK
+R+/89jYT1amo5g8xsGbOnys+PvOz3mZiU0LpxfnoAnJUhY8ytdCuz1y77cnk2Y35BHOk5bie36o
7S3gCzW/cYYdYHhDfXypWClSAdQM4P6tZDHWyw4S9VUNy6gY06kthIXnP1GnzQP5+aDTF34/y+96
RohXBMoZyueAvb7LIttq6Kxmj4HeKRBGRKe1ONg7plq4zHrYrU0VobO5al344m+Lv0zaWTmvqqlp
iL3rDCcfwWgnXI2317noaFdNR86qQAHqUqydAzTSNkM88zgX0V6GjBhAx3TtOsfSB32yHwTqBYaq
iBPvH+2jiodd2lXxnDwABs+sA2JI66Tpds314D3Z9DDXdbQJo+t1cdE6ljBYSaQ3WsxtcN7Hy5nF
v5K/yV9ifgqxa5esNTk646p65GvZ8a2XupOMF8zFT+2tCcAXT35DChULIzaw67sQ//ucHf7EJhu8
KrlZiRz+XqpY/VptIcfxVeH7UloPL6ZFARSM1GKdjBHz1ZN0t2Lkak8MI4zM43A5fJZniAVseNnX
jkmgPVjhLQTu9PKDTVfz0A/eHxnRAFQ+xaeniNaHpS1ZvzmWRzFihBeSBQPmsGgI3AUi687QL8Ye
lWCzI7ysfRtLpzChzFYglrLGoAH12YFVy1yTz2427XJfymrVMu2P2GrRlUq0EilTOeULcLJ1+Zpa
9+bvMz9MF6OdRC/Tig/SzcWva87pTfXv5it9Vic5929GkWZENA2qImbILmzgA0d9wTmav5lx+T8/
wvLDTY0oQGV2LSzsLsfabdvIPlubbTGbLq/SH/F7M5Wrfo5TYTt/Dj7/VDlyljrxtMnxOSdtU/uT
pjyc39rkjTUy3bub7ln8vJTj+9ImW0wb6iy4bSCkXTkpYB8v8mV6z8461n5tq8lET8jE5lCJM5FZ
lCNav3hlyUc6Wttf+BjUIotKAtQeqSe39QfPpmUr6jOqEkenlIuhTIhF+Fpnprb1TY2bwmbZyiQK
l10xwwUrWs0hHzOUpY/nByYOJdBlosAjqGIgKtk/kqGVMpJNsQp/m5NmS9CdOwVvMbdqYsYsWRl+
HI0SUcxk8fZMLbhVkVgio2gHYVbLHmuwonqCjTKejkrf+R5tR5h1o9scK2HZC3Faki951UT7Wke0
BcSHoQW+jn7gcUx3I6V7GOFWFoMTdy3x3sgZfgSsl4VSdV1PSWOIlNetlSHqGTVriEah8jxSnWt1
T5VIKQ6C26jSM1aYdZEdaCE3O+s3wugtcM257ltePI9/kdFZuKE18qKBWHr3FnVU4kNzXyVJBjlz
TgBvPC0BchkMspioG7Kdmqn6KEmvcfxKmTTBODgo8eus7z0gaG6VHa3j9utsOclvmsaF7bs+SB4h
u5d4Ld5FPDFsG1FrkDMdB9tBsCDZ4BnwhwCH03Ry97PEJYvgdIo3GG4ekbmzZHgEzc7+5VxYS3Tx
8gu6tJeaKbML+bvXo9+5Ee/CVqy/tupYsRbOR6BpMIGBe4TWk2NzJSZxJQWe53owDJwAt26HTobD
37302Ul5hu7VX7T7SqIQVEDBpBiBoKw+wXIIRmwk9pQcnpwym61XUT5UPpvXzZgnhoU5yFyUSbA1
FGqnuuDkJlD7LeXzjfTReC0dXHkt82+qoCtm+opfsOwT8FIIfRHEVApuVGHQHJLEw8KVwMqQhavH
XuIzsK2WG/u09AGyO2JANO4Z5JHQ8dO2mPThzRtRW4eAl/8YP7a7u01QlY/LMGdWzKAYo8a+R2hQ
CoDZrTQMQWxXNkbeZ84mvWEyF7e9DFVJy940Ve28RKE+vOyzHJyjnvaNpI07ykEfE7XEsbTkhu5y
6dHePT0bMeR3ebneROj5hRXbde71dVsKxNezdLHL01bESvvSnpzzap8RP2SGHm68TfPQXNUyreSQ
Ow6XoEMlmCeYUlLZUhL10t8p4i16kG70g2rvl3PDPlVBrX24HzP1J0+qJ8eB8k0rv6wZzG3uxc2p
/FhVT9uKdiadKGd5+UTmZwrnW+3OjT3W+WSPDee0MR4G+3j3oLGMZL+zkcGGt9CifVlOo9npajFc
xVtWvD3KIkZMcnxBzFRicFXT/EVbcdLcfUWjwdqDSHOUDhZv5R0Fxq675FyXcAZkLSIYb8r+VIu3
0iUkL+QncB/4fBLSuaCTtQDPZOVh4LsxNYogtxhd7eFIOo+X7c46iEd1eJtaExa3/nlBp+y08UI/
RmpFXmKMcSwdFUxIg6vSDXDQ7b7Kho7hiwVhsQUgh2LY/Gq9+1F+HxS2CNaG3myGJN4M7KYlGaLG
7yId+oy7lGyx6nzVXlXXxVTvVb6r8Lu70faznN7WottahlYQmut07KrxY+MhaJrEJNOIXGrXa213
LUfIbe7z0y44PD8vPeEpr01tx/dmVzZ7PKOIowtkq2eajGzRb163JqdkJ3dH8BCvLKQ3HCqJXOWc
rX5KLPPQJTi2cLoYnV+NK6betu7zU/osVcheeFo5k62l4/XLrR9/d+LxegRNMMYAM1c58raVRbxp
PrZ1E8vlpSYi7iWMMlO87SvpR9HfHG+V06aa3TeYju5eJa3iLdvOedhThcXk+AgMv431j2lTGV+w
txvuumwTOxkXLKMmtIpVnq3Eb4KIYCTuvJwk8+ImXriOrggt9oqb9BfZXYPPyUKxDUjovztpwTsA
lXq8iltTXHfjqp1nOz1xUP2EOqnMUrBDKlZ6d5bdhQIl8n3oSy76FpvDKiteD5jCs3zo26iftZ9x
cnz80Qy3y4n5enDvJKqHGXOUy+88oCHIzmq7qVogMJV90C9ogtSJBFexAqRlU/m+e6KNEqltYlPW
7zOEosriaLR7YXWIQGmSXhW8VX00Lv+6Z4xkg1PAV22PDSdANThy1j8raTTFbTPKMkanUXUrOAdn
DARIbPWIY2GKBmphG6ltCWLAs3lwFPI3QkeqSVAWpnms4MfkGaOW95WXF063zL+vQLNEoXkpLtt3
jnBRRoULNoZM7pRrKIMY3FvJw64eduxWx4kyKLYdCUthfaHDDvnpyb9cY9vh9PTZzZnBmCfRum7R
CTLc6JatU+MgTzUC0k0IE8lpqLxWTNg6I/3xqu/wx48vb5Irg6SiNPHjNSDrwRYX+GeMW7CIabE+
oj9v/HiW2/dvXgTSMONiIqT//YVywFpsvbyNDj12gvFGQraVHpSScf8hNLUZxLf8YN5XpdthxAD+
J9vO9kFKUec2hNhaKujY6me9uWoO/TFkQpvP69Z1+M7EjaFatFRONI/dCASocekL6psl2LE0dUy9
5F+qtRoeRoJP2pSNjeX3gv346zdH6QQ9hUjtzTu7n/FgSJMrycyerFpPsE6ssDW5Mh3kPMuvqrmV
0YLwW+rEhYQZa3dZmzbOo31ro0imxO1G61HSQDzO1qa8mb4GD36dr56AaEDeW5pagKYuPcCyYImE
GITtKI6CDJHa8GeNNtaln8fJFYh8b9xMyfJzvOo+ai9GP72r6gxB+lVK15kLYXu8NUf4CsX76JG/
9g8fvMS/kePgJ/0QauCSAROqXu4mNCRd/2zH27kOaxz5knbYU3unBTh2b183XnXPOd/T6WW0n6NL
gtrGtJ4zREP/kOyeGPmSZdirIq/iE5/8WMrMlx9H2Qji645FPOtFOfGB6rzL5Em+2WYgoulHLojb
o6RoJ2PvOVhukb9N0q0kHrJ5uUCDOqubQ5/JO3w9/suvbMVeo5DqZnty96YL8w6q+jwbFDyneyOh
4I93N6NNiwVZhpORMqCc8ZQAXP6W3aAyZfAvb4wjbnmTv0ziqAc/KUGxK3uC3ObwZtOIzK30H5/B
v5wi6zpZ9FeWS2yl+DjYHiSa71qKiS1pqH2S9ru7TRbuSOVUIB2ClUJyFmnGm7duzII7Os6gTFEP
+e1rOWTE4WDLbGrqtubH1/lHB3gYRWdyiCqP0ZUfXDs2ZxAWJ1n8u/RlNszDTZGt7KdpaS/7YeSb
vv/jSgHQUrxBHU5j2g4M+ikaQT7KAxmp/G95chqfH3x6W1j6esrrwGtrxeGQ/LaSj2DuRRrVV6wT
3s5jIm9+Mj+Wc2sKRI6jDarN5mvfPfReVsp19/yBRoHd5EHG6pumpkk0gbIq9p/tigmogdXshSCR
7iWaWGTITc/uqQTalbvIRk8Ksb1HftbKU2CvrB4kWD8qTI8eY+qr/c+lD+m7fb2HUSrKP43l/E0J
aFrTWXco9wW8Lb9vfaVCb9s7KkYVEKtGkv1JWhexpFhdMGFCgl2Zkp8mbD+JCucyijpzfh/dleXK
zVw7/uSKcZL7eFVNR6xNuOuBvTL65epajCCc0Fmk1JCYoF5OKhWK2rEjv0GjsKAZhLIrA7OV+xzF
ppz9yLVPI5UrS9bLX2SQ+Ual6aemy7JY1YBtT3ad3E8gYAhHCfF1rcz8Vsl+nOdZ3U2kfMT71R0Z
UIWgHSF7o/to00l1sei8YRryugyteZzNxHG0IGdGjmIug0x1pbCRCXbRkTwbh1G6S8pbU5D0zBGa
u9bqN0mGJiehL8sVwf1ZSLRTqF57Z+RC/BWb7zsR2R6Jzkkg6apPclcQ08z468FBNHCPA6cj8MvM
rMop9qsH72f1FZq+bD1R/kM4RecTNG9hfhqcIOR2I8N0LzeU+B08CLGDO7n5bYTwbWx/n9wbt1Gm
vRpt6snavrGYfXbdjWSaxyCCLcSHgFPgwaUSBEKfbHTyER6aXGSsTvpGhMM2/k3lOY23csNbI9Jl
kF3PNfcj9pyyukHNdCaXRjDkTdRebInR3jsXlBkynUU/oFFGEC1uSJ1AGMm1RVeNAoM7VU3Al95l
lkBt3sr9gxFd4EIxgi5n+xkhMCnsVWSvpmCncWS6aSS1eWR6m0LfNDQMOQJgV9fh1aLfAc/aVU7a
mpM+jmdG1UwDAeVcvVff888PhEKeE4/8K5F//Tzr77YQMMzJSbTrCeX4HaqFm2x5sb3qgUyBHlEs
ygJA0UvrgjywWIEhPvD8IXOcSDJrwX4bfzPJG0jMmVwagWSUaCD2lT5LkWFiIIEjO7p4VjvAms65
GfguSaIDNC8w54h9LKfi05y32GMszat/FLK5CuF8NvDtD8eCKtcGOVIZ5hix5mv2Bm6ijOSH8Yey
fD1N8Pi51iG4Ca5F7/ryC9jWANPSfV2765/NOMvwdl/ZNSId7QQYfYatUYD+muh9DlLgUuUONve9
c+eQpq40nWWZDOiLlG0Pm0mkeTcX/t2j4VLUcAj5FwDlwnJwNrbGHd83b2P8bhsAd4E/gNVM0kBd
kJUsPqpw7EZ0LatlqnJgRBGUATF8ikOFqWgZy8DpytrFDHm7OXyEF+7YfZCAA9NGwe0tWhl7Jt8W
FRFCFQ+z+6G4IpJoppvkn/ZKYjhWPrvJZv75lSOPpZTML1sbnE9ioWfrNlwqlrmRHjkEXaCBdsLa
2mJXX47Wo/OIfRlJzELqfRb5xw7V3hfpioPkASy2q6bIAL4ywzSdbnXdfIwXoWbkDLcsZabn4RUg
LLCdKlN2uLFktmZ73gk/+hzSdemPQg5DjjhPPTi6f/CcRP0w+hX1evk7ltlqjd61XX87bMUr6Z64
3d5CNPE2XpRe8jZQNM/4Id6uZwdJ15MLi6qGQfRoM4t+cVLpIqDY5ooZeK6AyrA32WozHSmzzUs7
Wl//8q7+jKJi5F3Hxde2K7jy+/G3Q9A79FBH8DmS9XMHdeEDrC7W1rttaG1s3MRDzUFKrspnIdK9
9pzVlQ3yJ9I9WdlA8Ow9cWxSg8PXa2RYN4yiBO5/4n8U6P1HWxzDfq5a4Ms1eXV1eLnRfrwfpwdM
FKlhF0ionVmWNxYEkcqxmpOA0ZZhY0t6Do/BUHGNmvIODn+rL/m94zQ1vgfJl73zqCoYwcoFhA20
J0+PPmLqXMQ1PPtghLScp0JGYqryru//jo3l+NVcwdIrz3q2c2kyZOotgl1E617QtdfTzWQAXc8N
3rsNVzLS3pqIBKBpnc6vhonWc8xI6NZ88SkGyTTXc2627Wcp2V3NsB7Hz7Gucr4PCtV1P6slg0Fz
/5Hg9MUo+C8OGhybyRsgRFrLN7l/tgGRq3IbHkR/ciUg8TtRjUo6vjS218ZOgDdLzpRgvMb1Mnjv
py9cc3xFRKRokVda/JmPEhWAtVka3Iu5VA2WykT0KbWJhcCxokZemSiUttIVIBjMkc+F9I6Itfy5
L30iGAgQWJWii3KGaHlRTr9Lp3RZdM950cjc6q9odZVtbN+DGCeaSDv0vv6YbFIjCoiMxil9yqxk
sZkOxz/JGRw1lbIKgV0xEWnFoInYA4pa8HwLvQz4k0/PyEFPip7JavqaEC2umBqUb7OI6ZbalH01
I8jCa5ihNZ7tDXK2+QRKiMpE4RNcblgA40NcRqhU2qbDOKRcJ2SJnYebPissJuVGVGKmPx4TKvn1
7BQN5pOJIWWqIQSj77qizG5k6t5VgEc08O6k392zsMZTJG2RkfFxJsccPPQ+feaUnX82s3sOIO7I
4glcUqB7vH7brEde63wtUny+Ef2466peP4tZi1H5wPwOabHkzs1mFUaRyRPi8PXaFK0UpO53GMBH
WqoJ6z1TaZu1nVYDggFDpORpXPP0lctljtXdoBn8PaSv/PFlmeY+nu3Hz6V7/Vh378McNS0V5df2
4znNkbwSYy3Z7lJiOT58DG3RxzHCzfmznAN83AeX6ZIw6U/MY/Inkys+5GOzPBnftQQwj4j3k7/j
+AjvQvrbdJh4cT58SRhRZtLPYcDkjLhLRhWGGStzgNblj3xoGqnG24vOJ8a8eyDbXuInZz74HQ4B
zPXIMDtT3rImT/zcxqrqyDSoFZcFJWztSmfx/dKP9NeVvV7aW9jn7foIaE3ks+Qf7B8nLstLPBmM
8iAxWxEl//hp4o/2EbHRhTfMKMkAL1lLD3bWLrNJjMnCNdicspWTQ8EsaDu0jka+ydg+SARa6U7i
L/LihnBrQu/Z0K2g78hwoKN0F4+B+uBF8sJOgPe7abj7SCzOqpJ9ym8orNHz3RRm3TyYF8UbIu27
kOHdkavuPEpHlpC1uHB1oTd5qUC7Y+M+DAMRUImRtyRC5pRPOmKF7nQTrd5Y3MH6V/PsLNI5mZHJ
oVr0DqO10qzm9eO5QipZ6GLopdP5JRQWit2Lf+XMnkQN3Em6S1vTdla86GvnFnJqumwNjeQq5oOB
zOqyHI1EocA/Erq+HhbTl6lfmPshN+dbs5D7EH4fK9PTerbys0ApmgW5yonr/b3pb5JmOzmvg3jy
d8Q3zZnd/P+rZVBQUpQui44scy6+ETN5VbnXhuddYT8UAPqV+/6s4C1B7h5+rjAXjUSifBy+SvJx
5dgJuVyxvQyHGQvKm7Ku6Q56vYzNTsYgtfHjX3bNoc0r8d/PDcSXWztMqpFDKplp+ByGOeGDWZGf
FD6CqJ2SwIzfu+8+WITmWwfURSOYcAJw8X/CNyQcDCcKK4m1oeIN4M9CgRPKS7osLMOr0sD8TJDo
vbn654Eb+XbMZBDh46xPMZfNTDWhCePK4/Df+0nX096RvSn8J8EX2oQFTXG48y1K/c/8TY4xsaa5
7K7sWfbdFNf3eN4sbRw+TuNI57OX7X32Mp3E93Ma+75P71OqZh/pkPApLy/8yhZg/iB6hW2A91/5
3jjA8Ia0bYaaZTpzghS7AB2t6wZ3jvg3bnHiV5DHnRoUh1P4lCiidvtXxCWIQ1Ck+DNW0bC2yA/7
gbMc6ODMLrz6C/xt8u7PQXk5c+8EJCd8X6I4D4O8i3Logl/gf6t8J7y+n9AB3ft//9eHPcAXhY95
eNkVQPj3N+NOV9wHN6jwaynjnP37gDr334xwGMsPO/O5+3QWGBaB0CBz6B/CHw7HFYIQt8Lx7Uw9
UBCmQPrpbOYHD/ub1q7gnTiCVWnoWfe7fr9bqTgWx4SoWwh++gFq0VaY2ng63JsP2Kn+vxbu3nCz
rKoZgBSpPFYvOj5hQRL/HUTrQ6ppn6C0CcbwtITT+P8pDAccTnMIHH2XgcH5f5frkW+0AHz/XiCX
n7Wm05/x2N1XBBAN5/OhExYIH+HV0Lh8INwE0sJ0jm4QaAir/Dxcj/Al4Yt8/Xz4+4uyPpx3ws8M
JAFg8DQRvi+QM8KbSXheE9QWBrcemyDSl29OmhkuGVzG6ykwaKK9obDx0e6b+UfpyMLtEp4/Y0mf
F9XwpUtDW87fzkA4BLozZyH83JlrGi7w3KbktZJ/4fU8/NZB/7mV+JXr8bVbJYEkzlU4W/J+4Plx
SFI4n+HcZ03ZduKLOf7uDMOSdRtoUNoyb1f/oRA0wrn/p8X7d8nDajbj3jas9SVMy7awczyxSqZ3
93ogwjxh6UGWdAptW+Hy7zPQy+9D8Gzu/9M1bmQL43GgyOycssAriIqcCISYM64xrMpRP11Fbetf
GJNxeXA1jJAxRk6BRBJOe/jGT8OowK8IPz285fCnlE7zAQHzUV8PGagEO1DzMTA010tzQJKBTHnf
DQob+WSGqHB/bzVQBP8j6ry2U1eaLfxEjEEOt5JAgACBkAXmhoHIJufw9Oeb3Wuffwu8vWwMUqu6
4qxZWmaY1hEDezOA083tndci6hNokKGo2gJHVfIWY4AAiL+uC9I0lozSJCeqg02Ekj85wYJhKDTJ
J7peKyJk5r1xQBdKlufaezmrhWROWl4YQ53FxqVBGnWzCMZgXsABSTKkENShQMqVu1920xyDAih/
ogYAgESR3/ehN4RVh/2Xpi0VL8vOiN3no/WhCmjQja1pOZzGJEV8tYhWfknQsKx/HpvfHroaXXeN
1wrKpi7OwWoxSAJdEztJGalKkyjcoY9tMuFS+U7CKg1GYyY3S2AeKZNJ2B0IQLcH/b1Iah5MDs5q
UHG6Y7ufOH90JVN0nMHVmUGR5YHidNpApxJdqd5ZB7kaI7WSRdacUgmLoUOLai8EcJLLFh+uIas4
UYFYLVYLs+qwlrB2UlYnJ6SRh3MMdZNzbE4tdzzqUGlcOn5/9FuFKWLvwP4n3am7Tu6du77vVECI
jMestLStfiEB1EdqM6cpuvXtLAG+VfyOwZzNO4KO6GCSAd0eqD3yJlOSC2GC8FSBZnE+cM4DAWap
1lK4Aq5pnowXBHzSlpWmnwMOoobWIf1y5sA0UfIstsrVmkqSY6mXT6c/j0A8SRdgUzEW/DmYiS+a
RnUHKQ2pBQpIHBClkErVOCHWmLXU0kj+9Bpmhy2mFFrIFTIvB7Dgf0sM+xkejoRHt4oGDPSRrjzj
pGhYVgUN30EV0FhEW4lzav2O6LBmV+2JLLQrlpwlLiYEbvOI9TNixFwHKVj+NHo7/Wj+BuxSduZg
STCKt58veRI05LCafOM8jjjM33FmDJnnjHmvQEtw76ewJwMF37pZGPyB5/Jy4tp7/Zo3ulQaTrp9
zEXStRcd3sxagtF17X+SV3KbFZk5BdNPZkjgRD2bvuwEyBmBHc+nx+KUnGSRAM5jXlmrijEUAtFa
Znw2Nnk4niBUKVYvigC9EWQAJZPl4JqwLbg96OLxpT6eQHqAdQm61FV5ajsXyYaMaU2QApxo/WSE
9Uadzu+vb6RCm0gGKEPmWOpBNygYDBYDzI0O869gkNzq9MupEX+x0NJybvY3AaqCC3oAwUjGWTdI
VqtVu4eOODq9AZUqhFAmXteFLNithNw4yRSgIEQbbGxhUF2uUQdmRzcbUcaSwwzgxvoCAIMfZpyQ
TfBP+2EeQ4nSIhBWitNB48j/0KRnkUzwhH9iS8MYnFdkRg+ADk5ufHJbOOssjFSPFCoGV+9tYHoA
FBj9WO2SOx5uk8qwMkQVA7lClncOSNef9sYZrKYoKjCOkJeApUHBfniiSFEnsjZE7dTLKdmBlkBt
TaC2+QSUG5svrpV+dBxTq2CCQdAcvITo9T6AKdHGrM/4xplg+0VyaGyvIKRQAIKwXOEhouPHF0SX
KjunnlqTAHyBXQo20AP+5oJBoWHut9f77ZFv4xjNdyAohERRS/HdIcWqTPFaKDswIQyqYeecgKnQ
UwDPF1lLgCtpmlrFLadOpxIGuoeiY5GR0cGSy0dIZTg3XpRWHADEWgNQwYQwYEWkIDDkkjc/auF8
Sstq3aVfdWGsVkKXtlcJped0P+BiMx/IxWGSad+Rxk8LzfRMqVliaoMezLbLrlksFqsX2OhtuPYW
4I0l5mDqoGSZKCxCh+VAm9LDg0uLsKzIinZ1IxZaaykeroF5oiSgccDwSHRMGtjDs7sHtH11hyv0
+wKplTaSl3Jt4Zmy019o+y6YsYn8UK4RCKnejY+JQ3l+ckxPbhQj3bpcXPYc0rybMMidQij9AmAt
dnRgqquQX0kMCaaYV8moLZqji8jcjeGgSQVYGJkhthDNqZ59sgV5GMUKQU6LrRMkg0XCRrRemHwZ
ZutABnOiQYCmP3TgGm5EOE9IrKtB9wBKiPk2oK/OcZZrly+WwSfMmUVDX9eccO+xwRh4Q0+xAhQU
ld4/532oIoBPMQgjOVw6xjoDwNI1zK9eBWSHtbKii+JvPNrJpW7eQWKjd0Lt4ycnMjvsAbt7FMzI
waLOTe7dKEp5WlKWE9bUeP3yA3APua84SJJFCZEc0G66xD5Sd7G4a0TTtp1UPSDAcgDEDUMrIZ+v
SPLtTcYJGwrYNCJMZQapA7TS0PNCcjsXaHcwUIgARj2wWAL6XmAcA5rWG7bbkTanllku4wlPhA2T
auOfqF5oqTfwWm6wpWGKTKC+mvqE1Ho9QrCj0eXMScchPsjLhhPFO5Jfr8hW7vklyhG9HyEWmSj2
lflU+HmBmtvGx0fF8uA1FLngL0EAtyHh9veTB6Sw6+jrxisCz4esHBXDWBvAD8l1nBtWYYA6BGWU
XmvfAcyF1lfq3kYpqON/Eq4l5k7RI80oVvCMHMkCBw0VbdSmzp2Ml8sehKJy9QGXgeeFIFodAVwb
UZCSTdkjun9+p7+M5NmwixQtSSGkKd4+GE8nWjv9ZWfk96VPtKYSShuUQePc+s6ztPAzw1Xj+djq
2BaiCVISDImHwrr+GXycHzVjsGXN5kAh4Y0axYLHjcAWCE3skDVjIrhb3BLJBlPpO9NBt0Z9pTwo
Du7j+/hMu1422kDiyV5T48AaLT0kJ+38HNvfriBZO45N/do9MF93w+BC4sEqApahjYPeD2P1mPjN
gW/q7bvN1bA9m83Ozm/FPzozOeZrhpRW2NU6JJsCCL/w3fmOPaEOkBepgE3d2BdrQ9UZ8YdNFZTf
mMwLPmaZzM5/ORUtuRYNt2drpFPGD8eo6MFBL0wwqS+3T1+0w4bBR1U8a9zkC8Jotpl5uSwHUMk2
xMkdefk4rP2Ly50KId82q1ZPZXR2A4EkKbs2sj9SKhoiJn+MXC8WZzmiGx2frcN9l/lVxQBZR84F
LQGEhJrQBSvuIfD4txRaPco7aB0Sd3QzXKktnppMtWBlX23ZYhQGQc2QxVRT/Iw8MZViwHn1PaRB
ulvcph0/qpkxwlKef26tmaHV5kN5E4JMPFUbCMeNmBgdc4EsoidSzk4Lpn516NtxJZXKUNZh5/YL
/mgeRVIIpZ4cyC3yaeUb4C0Q2TWGk50qDaPIs0rlC+4yE3GKPkEuvuLlPxhFpAc/7Fy5ZRH3w+oX
KqJr/jgXSiDUQqLuGEwP2EeWDwwnd40GSJoJZMhtiuXABrNqcEy2wWgjHP0kxxDTav3WlKRI5Upv
LtVRUfXYgChga6slVNquOqz7RXEdjYWrxZbVNnyzUdlPBbzUah2r80DwaJI22YEU1a95qQe2MVo5
Tq3ZE3r8iVdBbIpUDwsAB56NPKRe5YEiU9l5RAgreXDn9/a0SWM8Hgor36WYDkMDFTwO+0K8EH63
c4+BLnnaKNEWMJcwSfPAUzDc1a3noAA554UT1iDEGvNflRtVo1SN/3N3+rFWkkVQhB8tcYncZzvi
jktFyL7LTpHHnjC2xOxF2RHaBMyOJJdk0mgSeCl9uTwAcLAGvAtvjmxESJE8DjadmiLUhFF0/BQH
UCGN1LYkJfZpZ4QceR7ZfAKeObZrom6YTQOfHvKeN5RfiBH3i1+E9O7JOOm+Pp15UTDYTtm7OxF6
a9pOwyhiOAoSyjVKLN5ERzJSXG8UyctVFhj4s9e1osOmp/MTn0NRnex+XsgWmUNFyLpcWtvMrY+j
JX4igVRsnFZ4b3Rp3FkulvZCWju1A9DRhOlSPVg0eibO7GJOOkWPwJsWbczES7mrcrG15a2lYiRL
Gyz/39bjAb7/FPEvhnlSEzlFn+Qyo9xzBmdPsI+tnGsoRbGXa61xE9dMhMEieZBEwGKTA0BCgzvo
z78xFSfSr5k5rBpvwNqAIGgbhG5q1wJENYWGDk7JmMoMHYKMJI6VkX4Qob0S0+zdh1S/R82UYraY
D+TfgAIwxzbaRutIf0GkDKuNmjhCBo6GIILC/RwuJVhf7v1X796/cQ3FhHIpL3l3ODMq/32ujoNe
+3WvenHBknW+nSn0VSCv8vyTaplxxaD2JfSStw8rOftNUZNxkZ2xboxsdI7IW/GwDqX5laEcJziJ
Jo8hR0l7C28OaZUnLaeZnUlwOlHnjhxP2TzdDLyPKRlR5kH3IIFt3CUokskd+WbxFezpTsXmjrNt
MAI4Tw9HQ3Blz+CFZsDvna8n7+5mnSHusfw46SzrkyEoChlS7JM8Ce0n+hobJkn1QFKw33Nwqmwv
4cjxBM+8KZPLXaI5OFm4+iSRK/8kXalj3TNfEWga7qR9FuR5yHWaxIBdDdU/1LEmt0K+kCLM8aWJ
K6JNryf/xgOl2Q7QBR9Ftn1vLktLLCdB63ozi4SPjrzKO0v1Izp1SBEo+kgJzrCrp94BTiFqL94E
TWk2KrEy+9y8BngWfxkt+/2+P1IU3BnN5+w70WzJ3/8bygd//JB3GOiWwAHCc2/S4/ibfYh/icrW
9GAI+l6FRMjmoNFAmFZ1/ADIwDPdAJNXVIuOM0/2Gs0M3N4607wiUNGgMKn5sOdMEQBpUBhN+xZP
tLr8W2afKAuipI9+q9YEfYbJd3MxWmCalcluGBdOkamkSE4xbTLufK7mLqLJZRSpZYIlM+6gPHUp
SHwOrtumKqQp6P/gJKRCdci02JYEBeZ6nfQ7Dcu/U+d3xN/inWwaS3neTI/k67kJozt/phm60igi
fdqxSnkyL4iFbkcZDjRqZ/U4VYQtUdCGqElxxfwJffbbtnxLfZpCYLAJHPo5Z4L6PWDmtaB+vz/y
lSbSMVoul5qooE+W0uOfyz5NIi5sAihiSCB9nTcjtPh+2lj7xRaj2Yqta7DubmnRo/wPoGQKvT/3
nvu/aWAdnLk61uVjybMq+QTsnQ7lUjQuppBWmtrkzPgDGrfqW3/r7/xlLRIZHJNnyO+9aXnZQhb1
aU/p/1m3CkD76Dr8A+1DHyBggndGj23ZywE1AEeFZQHUC7iYuuvDqZWa50ezgj90b+3yrc3Lz1F4
g7GTdDwkZiCyysAh/adKkz4g+yea4duo3hqPLYTS/x00tnEPqYI9O3/ll/sFd0QuA4Z8kq/aYvKY
5fw+cOvk/SjbLs/fJrKZE0brAVxfjlL91rDollhBkknRjpXekIdCorB+C8mgjdloAa6f3j7Z0eIo
Kb1xi3W7dx6N2NA/8QTXlfEGuvsy3UKYFaDcLMC0rfoIA2GMn3oZMPCWJPMHXqcihS4iQU6Fk2Ga
SaikG22qche+DjWpAE3WJazEuMURB5SrvAkBCmaZ26YOTwWKEpMTl8b7ojcKEG+maapwBYpajhqu
gByFXEPj3FWVwgCY4wuNqRKo+jqFSktm5dDUbGmx+dCGAYCTCc4/79F79ATSpgEZzIYm2FyT49q2
c8FtSUclfTqyDSoJca4yBS3qZnC3/9veNMkwNps5MTE9i/PK/A6JINXeObPhaeUdZMJzfIue8LF9
fg6DI6MuLz/fEUwRvye0lsoGKh8U3RfZLdpNneVoL1mmlWtwHl7DWkC/avNOke3a2vWunVq4A3Kr
u6B9qBNT/n5bRzvM53OjHo/OiAZTabzLj/J1u/aDRluCQ91SqW6lEfRV+7nQWDepc1HAqwLS03AY
E2uYbUWraBdWOBIefxt6+XAgnFrKuMIjQyIdGHFKULGpBrWBJXXbOzJi44VrLjtrP0O2i9wlSSKs
BirFfibBcEKmTqlNKZVxQmp01RwOmgP62JVirTjJgB73szP7XdnErVxX1cipfc9of6PqvBX5JKKg
4PPm/1fCsQqPrQ9xCd1yDw8SQDmNCkhSMeIqND05CXlXLBfnBAqbs9I2km9Mbd/Et/Y0VCZQwhzI
LeYPYzT15Y4yHoxl1/4iikHvxN2Kc6TQIIOqKzLdHvyBrJ82xZ7gDYuEWjThGn/JjpDDHEWw3jJS
zfEjm9+CExIiGe/b/uJ5ouhtIoTtMiG+k6WI5YNICqPf0a+CepkAbS/ZFeUBrbxnoJBT5kerxlwJ
REfio7OukJG79VKpAuUJWBTkDQVM2jtPXiVMjVo/sOX03jj9elOFFtZFp7kbxXkHP3rHqf6msMYY
fb1maB9YFOIIlp61JyCn/5XVqfEs9u8j8HfocGJKFg1yCvhciw6dHRV6X+GdADsoaQb5wS2RM0I1
BSeKtibkXRtaCAjw5GZRpwB9C6YERDmdQwZfNgariYVTgUx3S963boBKzTZ6XhOmoU1wBLRkyi4p
pfaGDuwqXw+BGLRnOVgXZhuHnDRqFuGga8dskhM9d3TVDAcDvCi5jrrZOQQYSSFfYuxhjjfFoUFO
FAGh6l4z5eDlQBlXRlpV2SmVshTKkzlXiETW9UAgWBij+0vjW/Jtnal6sP8BPIEEA8Fyjxl7NduU
MaavyUO5xxvQ4d6xV3Z2P/n5nk4AIKxZshtMzWqfgIxAW8yMnbDS/Ea7ybe9JfhegdjLA5Fi+TMT
yMbg9BwT8sn078Qb12aWKCaVdKbbQtZ0omGRbLtO3kZz8Buguj+UXbcse5G+xmu9NICNhrZCxKA9
mXQnxHAypAyfOUxKo+uQxqnhtOxe7+79LrotOLje59aBdWPEaKF7ikqY3/6zX4SPVGTVSiftAuDM
IAiOv7QHxwCZASD+omHb4Oh5wb3qD2UO8TYPrLTcSblA3Her2dAt6wbqBkAXKRxaPbhHQXNIqaHd
XkN8YWXMRsObvspi697a265uM7YwubASQ2c3aMFy6wRGukjTCp1DPsMNGEvws1zOO52OzwJJ3bJ9
qQloD0PcSqJN4qhSKgSLWBzlj3R2yv1jIjCQkhClN9lza5cJ4ewT+8ejkdQ1jubg0oV8kAmRFfqT
tNmhYyAvyQQIIHhvb7/1bk8y+Orj662v/Q/vfu3ni/G1DxaAPu7ahsapL5MxtvTg1L95+W/3OheR
wXq+mRXkTk9TB8xNmWHZP+cFyJoyOCqA3eB3SGuWaekli0Yg83EI8F40lQMHZKZfGcypA3KKj7GP
K3tuq4HC1O/4BjEF2fWB8ItGghLNnACw3A/LQhjJAzIFHC/nDaXV2qebr0oDrRmWAK52yg4t1U9g
Lc2jfApoYFHjQXb1WkHyRdZe7CJXzpFB7p1T1c1ExapbJjos5ny6B4YbQttfqPTo4TjAwEpX2LA6
OMAMV6PcRANhu9LJ9wr92c+GJNZQ4Yp8oBVRFw4WOEJnZfL//2wC0ftrVoZYCAAut09aRBk1uFzI
VzdztMbCIcL50GAHqAXdTjwDmxHeDnjOCE5B6AVXjFPmHE81WBymmE6A+1ANwDLP1QPTdXeQok51
U4nHz7/Fxb1/+dJT8uoDFU6g9nsx4xrSSJAYQWl+633+HP/2J42K+j34f1g9gR4UvxCgxPgkyEZs
M7Ly2SknsCkUgCBqUbQkOZpjitqXZjREdvZrmrqUvMUApFBN7JO3259MrENgbQhdlLyBraxsjQTL
g6RDD8mX9FNq978QetzwvRXKySJunb7yJUVnrmiCPUmJibyLoDBxtHZaS0r1ow4tYLZUYkFqOYBo
R/LP067AW9XutEtDh4tQPFZvTpf0cHwcZpl+uyj9OYwcKIsMnREuvcIDeRJ1GWNNGUuwdUZXkJuN
MrzmMNIxk3gNT9n014Y30nMwGtF4LwdXl2KhOdbdYCYEghDsL+4VwBmZsd8T+E9cy/Gb2SrsVKjD
GeXSP5HsJnBCPYaM+ygV3MdsP+KXxwRyzsZ3AC80Mxs/k1InD3oXprjMpDACGvoMK5v6fd94kYhk
wEXMzd5DbIVOmVNrTjhpp9ZFjjQKeQ95xIaESGVe6eG+t6+wzB6YDnRc3eESRWcwbA28UKGXJyC/
cI8yqQ0CdcPlEwm8IECMEIXCVZUhUlXx60JvKDMfmjzdsWc0JAaMu43TYzEC0vNvgzAiaSEn7Uon
wCW4JTsmi1K8h96Qmc5AVK4OIObbC+eiGO9bQJj3xKStygZVuu9MW6B3a2CPnTP+wOBQL82vAYtU
BO0NzMVHG6Gknuigqnunb3HOpGBwnz06fJlhEDObavxc5YLPCvJQgsJOYQFlIBf+TN8MenUOq0t6
Rv2HdBzBvRykEzhZHFo+m08AiWosFJQT1feiC+vdoQvh3UHhQeINZBO8AY8NCUaw1CvgmcDKVtUV
/0PnnAkeFEDQ80ZPzTXOwi75gk38RVKLOT8GmgWfk3dr5/p03YTQlNOGr7SljWjkV8huptCTgIm8
dxigyxve6l2aZVvQktAkAwuKzQVSB7SLDmdJg+w5LBeDdq9X/70t6MugvMTj+3NJsmlmsRtCokG/
BQoamOb7Qk9lfoQ+RkTCzDw7gRI95BeV8Bh+wlvvOrqJjB967/MYTdCExKEWTmkSvsDd9PgwEV3q
HfzrkUbEGx1gAByhWOHF/fzg2H6NtiNyhGw5WlIL5IegwlrlB4X5miElv0WA4/P94tvj1j3w03Cc
4wez2kvjM7wwQJ1/+VH5l0lLAdOkPvQG0sUBPWl1SA9iF1FgpDJjeKEbah8DtqgUNX0s9FDXQlrb
+28wzkwZhgnP+cMtuPlg7Tu5USGlIhIgDLToFBqHLp3PsA6CF951T3GpXfAq8DBMx7Xu5acy5487
28EU5/TQ/CzXQXayiy7OHD+S8aw0K8ItU6IfmhljDIiEyjYgyYmCoLuI4cdhgZpzj6a23yINtVBF
9Ap+rs30RG5uwLSJTrVf8S8/xXp2vu9dZ38MqN0tdz9P5olveoyapcbdO3lMOCEr/QTMzxnTvFhn
XExj+/PtnQOAL8zuY5wz3vE1KDcrPoPl+pdGOQbbzKyO+jV64WrAyTBjJCTdw2scwVf6jO6DN9CJ
BfMAIe9gkHNyEQ0/GQKKpz+9HtiEB9who4v3aFyotHx7uQhanD9/Gud/z6Pz6D11v+bBwHIe1V+Y
BWj6I/Ctkr9BfcBUf4c7DwoXAqw7XBFUWQWc+jbjPVaFGaUmt64oTiXlzFhWtwSt/6FV69bGmR5z
feLr77pfhmXxu3E7v6NRfw7cxyMLwUZ5pijjhpJE/qgIuUc78/rJY5AK3drss8DA8Y837SFZ50sN
sgD1g0P3bgW8y583JRG38y44AYPtAI+f0BJ610mBmAJXcpkDZ5ZelkQWOLglxkbRknOnkYHG1s8y
k2ZGLzp1IWxvct9ARwQLAYIp95l6HwjpOrNvg30/10aWOmQB6rcucWbrOjq4UQROyOBHaM9jr2mT
00hOcixrSqDy6nCqTbqLsC4loiUpWgnycFNg05nBCUQgR7cX5FA0aorTmOw07ZrybMRFKNx1eUUD
NHTBIDNItpEaIUJ+BFziPvy2auP9b3a8W0JxVD8tn+MynHGE4OEf08/oZQeUTx/YhlwwjAuMbb2H
eEYGxUnQbzLpNGzCSk+OivEpxTrDmHvKqt+id4u2ATiSO/e4AQqfpuX+CeeT4eM0ok9uk8woMyIp
0Sbaxwsn4Ofxgu1/kadH+LzA4eTva4fGgxZ5PNWnvy3875HduiUwMVc3Tycl3FZgRiirrNXAxrBu
ehTIfdmvpbx3quqRZUzPzaPPkOIM6ZTNtv7Bj357tDPzwBWltwD7wzd0Y9KYC6ERjxzCC8ScQAvs
HylViFe5I98GFsu6rnyDu0oZA8Q9QDOK+Pu4NN7HRxI2H1Q9H3eIKnmP0W5qm9bAB0ztwSubR41x
eFCdH0k+oIb3dHxs6vi3dFe/MONF9bPgAN+gzYBTluqgcaF3dAPxSTS2dG4z4KjzzHyzqI0/mJMM
AGMM0mlmjxqIX8DtT/V1oXPpf6TzpQpvKd4iA5WYQfzXgRELAjbtSnUDUEvonFZHOArKjHCiGMXt
mCbF5WNSYtS0cnKX7gbSmSepLLkGytbpkDtQo6MQpA+4UoP6AXQCvrZzg7IbR4LOKKivyTOZnBCY
CR3KhSiYUZrxglOjjBFZcP1jH79xAd6Ewmwjk0xh+ITSDrKVYoWH4pdYHud6QcldSILzZNhcAJPc
9EP+e3vBQKCVEwgTEOt8BAEbecEpLSJ4zpB0CqOhVIXKYSoFkHVbPp2yh3sBfxt5XVr+lYOZV+r8
XIZYuXfyFgf4bmy2Sfke3Fzt2jQEI6HtP+b/6YRKpcJvi2D5h5Amm4AFV0VH5TZlaZZ9yvx4LPUD
7i/pcj3J0c/npe6/jPO9PmLOMVGgGNz3Tn++pCqMSqVcq0iPk/oylXpLqHwjRExTJVdNGgbWJFMA
EY7SZOdbMSgcfqbXKPbAOY/6FB51yct5xb1S6iE5Tkq8VaPZChIOuXbVQZmYh0TjcBOfkjXjX+mO
UH/EOlLjiK24EYsifYRjQDEJy/CA1kH+C+21z36ha4d0tJjtauR82ck4TXk9cDTh566Nd5E6VixU
88VIZpYRpwJB5g1r48eX1hX6zbBOx7oV+/wqvypD6TX/EvEkUDttaZ+HPbu4ytMxxn7r4b/QQtO7
zC6z/Eo7kzflgddEYQIK+Ah+h1kGbsmN90oqxgmDcgrvg/ZLzqyyht9HbnuFzYWvOMuu+GsiVx4l
vql6xJ2V8SMp8bzxtTTOru6bOvs/Mz/GZ3MITKrteeG56+F4KMF6mhVooTvMShoEyHnbBythG1Au
vNthRvLevyWn2T6+d7gWSkOd/Oq1d7Ir6qz8XWl84Q0usMlcaZBRkwzcCryeWU46oX1MwPzAr9Tl
Sw8cwanhEiu9C6iohp+ypkCqRh1CcrUqPR2m3+Bz7Ui2bpjFcSEdxLcsAC+gCDtlp2wjncyTJ79n
RWvz7KoyP0Ih5+Rh6IbNosfrN/03heT5aVYknP7v8T45vIpz3x7rfM0Sv1ddeoxo8PrvsSbtwzWh
PUtjRi1ysXz9K8FdS6Nik6+EB4ByCYpYbU3HpGkLQTePNd1FzGgki2C+4aP4cx58FN/fEpoFC+S+
CqwYb3CZ8c7cTb7yYFnI0PSmRIbV7l8nPyh3P2oth/Htr35gVPnzl3mhzfVw0+FyytEN5bYOaD7D
ak0J+4TKlFYwrjkVCbQDWS2Sexai8TIZa9Vhc+RM0IRBrbl5UjD+BAIaAGNRS4NF05SoxzL+A/wq
roNSTCg95bwpfnPs1EhJvjcm2ofdfIrm/IF0QUQsDI+j0zjtdX4FxkKn+DTkOh0qmR3fz7iCkJCG
xdc4+VGHSSnrABIIRS9MkUVA34EK5ppEyk3ghhR3jETJrrKrW1KRHN0SJAMr8jDs83yjVE7Oz9xo
oa1/qUPjkrM013/fAMoKCaK5F0qxZkJNk4fNBodEPHcFWhWvRIuKGOWi2DyyzWsLbQDhGN3nW2rc
6953nBl+aMUQIkKL9G7UQrNa68hiH6SfeIvGpy3WFLjJuFMff9MRDknHtw+kHoYhoEc8yJRQ/9bx
8zODGpWEDeHCvwTNH631gkPczbmVIfUQrEXVHZmyt8cd1V2CcadmcvGqF+hscYUANygzh9qpp8Sj
hGd3SHdIonhQ5vAU1TQQZuPfKnWuKjpSDUYIsIvBIOm36hBSH17VcPvos6bdB3buAOZSbXmCfijl
98VXVvcM7Gf4d2+WRRZXJ2ObfEwMyV/Lssq2qoAlkJqs+Yc1+vik9+DeeYeMw6p/ogsTJ3WxOi91
pqUp9pfJPyxchU43OeMYuZkCSip/uD7U2lTSVuFBqWglt5X1VHrnBAyGdCRuOKgx/cr27iiFbQ28
jCV5X+Pp0wd0sh1BVIBpeCDnjy+LiVWqQVU/gSYfCW0aIBxIHoBA2BPuIpGg6ejy71XdXP/GMEnm
bNyaB/qPDTedjLsOtYbQjM/K6FMy3CTS4pyX7aeDvJCfKIdl0+UZ9oiS5nIGtCdVqdGlKz2tS2er
1sisaxCHal3UkLRbAXJo6qpQY/91RegP9CYqOUAtySrC4MbraRohlV9EUaohDC3J7ZN/MKblxaZi
N7BC4EhoBQQXgOKELasytErSdM3jQ2ldlAzTnZUfpHMQgE4Ywwe4sZcL1S4egaoQFh7AzUxA+vMK
YRwt1FbNp+ZWSm9tuTS9Gbi2rSm6swwA5noqjao4Guseq/R04aXyWoRrynC/VF6E7x5J1BpLfnON
y0x1FDWRYcAldkL3WrQkoLb6x782zhRF6HNFUkhGGe2pjLZx+FRstqeidUfykSe8KPJ/rpaF5nF4
/O1tU51KfWikAFNhPISg1F7dRhZCkBsf8e+wd/S/6kYmCZ37gPGDcSDvTO5YSJU1FIBwogYEG39K
UGvhYWaTWloxPfMT6RKxJutQkbxGsVrNBGcXFmn68PHNtt7GWdHF7Jy7tIa82BQeIDwBnlV00tYA
ZiJ8NqmxACyfqQ/yQx4Qi+C4hSIrVulOKR88FBabs5OHSyXCBJJpV6FgC19O+BRuzf+j1Seqcdsa
IOU2OibCm8u/qXsTELlzSol3cmZMbGdAjxxaofLIo1IHxzyCP2PaMczBqorbA9Xt5j51ig9yOnUI
WCH0A56poBiirZ965T75YoRUAicMjlTCTfeLQ52C6unUlduNFAGkqGdwqAXMFgLjxmfeCYavdche
+GT9VOdnRQ86Ty8TbTxytAJnkwSrQ/xE/c2AX4hCKM3S/oA3jfdrdzV00YLJXXFzTxCu2OI30fBM
ilrpZZt8ng6OtET/89u1UcwT9h+Sayn9BJjvS73LkmOd4aCmbSZZJKuVmMllhq2yY7+whwi7u/wd
187qU4VV1RZvntwLERfqRadAUzZhOYBbj+agMARgqBUxMY242ekmUnyS0Jk2xERd3Xa72Qa5zOMf
6AkU53iiO6qLjVsh7XWKN8AE+uOVoFHrhoqHAe/DqaqrR9e2FTybRxiDeSKHLwh+qqZiZUgkY1wt
L4iiJ2iX5dQjlDDBCT8XIOhEMVYV4r/GH/RBukKyNUQaBoHNXhQeimkmZEkoyNnSkzRPhvtX7dSg
PhU4hACdZQEojtBxqIYa6z4IRUe868lFV2VWPZSyW1oP6pUHp0tuiLMA94g54M7opn8xPJuQ4TPs
Fp2GVdzCIehqNtSU9ZES74y5wnsADKjsKZzjhtQh/ECihPkVfEvSQYkCbSU832cmdX0lUyKA/pEO
jQqUAE+vFqoWW2Ri/F8r7+dJbXN+Cyn1SzCYxHRccC91WOUoOVKF1pYKeSkjDuFJ5XaACr1CkyY3
UZfExXD6nAlNJJPd8tvbJH/hbXaZFF9SdTrHyYmv75hy7FEACZXaGP/0HPVz3CDKQuYmxXTIsUmn
D6CbAD4Y0gFXR1hkkuS9BTlh+9u5oB07B9ie6Eu49CAOjikYvBLUc/YwLNY3i3P/iPq69BkLD/aS
EchPf/MdkQbhJbAnfL6T0rzwGeb/WkeI4pWIf3eUKJiSLvh2zlvzzgAyp1BnXGNyHfzRIxsyXB6q
53NmVhnjThKS4TNm65v4U/j9OxOaK2p7QKQo71IkvwQrTNBkjBhhxpXUdrG95ak++r8YD2j8HZ9g
qtvNKkRjFaILktPz9a5VAKRFJEOdj0iAwsERVFrnlW1Vc12qhRWas/BgabG4JLj61EVsdLOOoMTC
N2WqLq6/ZktuYTHC+W4JxM0cyoHIbWXb10DS6bcFRTSR3KLY0C8IHn7En0eDUoFmhhLWn0EAvJKi
vt2YArzpFbIsgpDQZYKKlIiCUvoXGIC2Ega+5g0AqED8Iyhfin0KAph/vOyIX5oeDqzJhA/HLWM3
Qpcpsakb4kzeDrdeYi+7oN3HlmHQzbrNyxHMV50WbGUgFIQgjdijZA2V5tU/+zT+SJex2WjDI/Oh
q/oCMWRr8Q76/5bBavuhPpSjaz0KwZC1BtTuw1TV5ncgQZZIW7fNlJRxCgSBwgdKZAkMkAktSdKP
V6lOnfKJGKw0DOUj6mCHGNCTFIh2b2uCvz2etLSzqy2sIXaGBmoUoDmWJE4wDYL/0eYqHLVBtFiQ
ILqAaUnSWXweO1Ole7ko3ERsIpxQ0qKp9in6HfvPhFcpPtLzZgXN9VIje0OrbFIsEfmWvj6I4XAk
SIBPzvmgpiywoCzyiHSvbSDIQpD7Nz4m4+tqo5IpzN8GuyDnvKJLWy3ScCqCXauAhirhuVsct7y5
u3q20OLeYkzLDp4BSpt0LWO7uzh+xvmXmuJOLqiJMVxDjYqZ1tlfJV4AfB57RC01wCBy6w5quFBn
NbOBXQhSjfGiezcJuG672FKwulotmAXlSIEiUvrhti0xR+9DBcEPaSTv9HB22r2OH2mdlQ2TQFdN
CVQYWOlj2X5uLqO3uD49ZXdTmPXwBPLuDlgwfdHFeirgD8OjSTZK1drKMIMmMDp8NI6PNhzAJ/bK
rS4nDPoaDsHKBK1QwRzrLLqDf6KHH2DMBBIs/SixEwpJWw0hp+lQYR5UWnLSCCmDYEG7rMmBxWon
hk3zNFDHl6RYG0m3mPyb5OrtlmlTkzNlkcMsn7Q9fmjD2ibsKBet+rYM2Pihz6FwcuzKNI9l8RU+
4C/IZeBdkGJ2eoyngdeGUQ1jOaNHjQDhY5ZzuUG+pkLIQyo7nZenZhxNiBLyeDkq+SOfG+D36UJZ
creOVWmkf5vQVACwNSohCBYv12NXB2H/6FKs0KYQPTxhTCAkyInjwuwf5jF8WyR5f9L38ILndD07
3zgXM8yag2ETwZYmWWgRi4w/hOGVzosW2Xm+NMEQdGCx4KtYa5ji0CfHV14JF6Yea8mrUiFClQdJ
1Q1oVOyGCsfs4jMe0kz4oEbtvodHhj8LzQybOYljhEfPGWTGDCKjAvCmEYoRbcyPa9zjeywDB8WP
+fIGn/8E1HFtiQAGynhqxxyKjRWECMwqWSjBnpB0UzZKihVntzFNRSsHNM0YcuGSwWuNJxIipAER
QgpRygP+RD5U1O/jfltp0D2V5dczW9dvjWMnId05ErDBqilc65AhkG0Ll7dYdvz57oS+F2nr/1wu
XDE8GsyKOv/pmm//1kcQDkj/gbvRN1M2G94cciLP3kZiLRrMadTVXpTQKz2gyNOmAqRY7H5ROe1J
qoT7wCmm5H1NuBDr3bO/1meS16RGKUHFD6BAFOABtKa4pLKSJm6qNvX40Q4pNWuMIHm3nngAcjLe
nddMFXCSUXP4bFJFMTr0XqKUkUtfM0eZ70s9HRWOMuNQlkKAPkGCosyZebkVRFhWxrX9w8LjHr0r
l31uPOAkZ/KHDzKYY8fkZEEf+U2ofjYLLGePpbq/8qJyEDzrNTJKQuppa8ueSWPLzOi0hIbQspN5
gN1PF7tr692BlqCqJvTJGigDXDbvQD3TrB+aVX3D8BuQ5FC/sDWFuiMyiXE6YXUBHNdnZOPwqvVD
rYbgMjjc/tLHoCgSYkqFHPQYcyR50wXTTvrz6R7qYGC5ItANEAI2+NFPJq2w/AXpOQ4Gif5cBtmu
Wl80fuXAHmfcio0ytPEpArJ33qI6Cfba3BB0UZ6kLuASSOgeKj1g36q61Cen6CR636kLKkIl13Ph
uljIWGJKZMOCQhvQpX7qB0mNf7QUccLv4y5jYhI6Rfv9SJaUH+qdy/gA8gOEa1Z6Sj5xMFitmhCv
uSu4OrQf1cGSoUdI2TybINLwhEkqF9rmXYiWUnUr0GhnCCKkR9hdeEzKDshwoF1TrPhFEZWwk/qZ
umd0tw9o1xB+kXVj0EwSXiuOJHY0r0hjBAEDL/dp6dMRIOtOW5jiIiImdLy09tRXAk0JIX2Y3txq
Ne0tEIsUgVgprGmDG0uV1u1TKRLbvrYqN5Wd1h9xIA6GIgQlwjriXsmP024D2saTjonWubmm8vIA
q/PwXpBjLjET5rKs8bjoHyStiK/TWNM+1JDBFF+MpQz4f+5lv95hqmKvN8uD/9vXIU8hCzwa+VGk
mxUfPd1O3Ti5UzhUGQ1ZYuHs9SHKfOrJTeV/6B5jRxEWsn14hfooHIE+fCZ+p+PkXH3En9MbzX1K
UhmynCrEsw4sIv91po7bY0pj1hygB0ZKHyzJSYvHon9tLn3EBaBsuPOBOdZ/R326BLVycgE4NYmc
pElLiZVbKhmlHSbXRDbsOEQt0VQim6YQUK/R3+SoM2qHUNzyfZpgl5G5GQiIrijVpcM2iUxbuNae
k6b9m+cbiCoYET5AXTkoD9TEpauaH248asmqDkWacpYIuDgdeZp6J1t4FzRODcvij9HCyS3XtXBm
Swg4DYTZyoZ++ubc5v0+90V3WhaRXcQKgJs98KdaHOuQSH8pK5mn6VlAdaGDtWNsLrlGbRMCF6Cl
+Ea03wP10daSkJ+UZGN3EqUXHyH+Bcxb0f35k13Xn0zE5dx15n+ASApNkNIH2N4/J/c4PMNMemlX
moUNldsayqEwkt+wh44elmu048P/wOx+og+rextkQeHWGP5dCU5t9BYs8i5MoUweQHFLORkrztcX
1NebOU9gTXDfkiLPkuAVHRajuMzTUPXg3mpomprWdR3BYsBWZztiowuechg52j7QTigjHMSExD4E
KkKtS2mcnDEtaQl7G/xzFKfY7wFj8Va4xywv6yuVHY8Ht2bCTpRwhR78X3xCV7+nvicj7MS43Xhm
CPPSx9Ni0hgb6K8R+R3/tz47Orws9tlWe1Vw0YBHdFqv1+mgzzOKSLiJ2gzG1DBuHgkJ8ZAH6pVA
cMNduzQ6GtdM7SxC8avyoUPVBnlMVShHZLXl7Sr9quMOY5F8jnKbgV5tqYUdM5j+Rw9lPBaCmKsM
geLUVG0z79bNAUk805g9HVnzVWRIlEGqzXbPZT9qn30hQZavyIlx25QP1VEGQAoypyXxlBP/qe8p
1aoeW4OGil/bPgkZbbSLmtG+rQ8D7wUUzELidzX4E1CYOOBYAZUpdECma76zTFEodZZf7WPawNaL
ebaUJlJmV8FSXv4V8hCAddeJhGOy2lBIUe3n3o27k7Fm9tHfR5j37fBCbISkB42mHaCgG2+P5K9y
MdjAFGOS0CMiNZdKPxjXTbY9gIeM0HgQ8Dsd8uoxFhIWVKfsP6KHZLB7UWP+vE8bWB3Oxwa9MUWn
U++1+W+N6qv/gqCHs/efmwGSrHvpAigqABz6P5rOrEtRLAjCv8hz3IVXNhdww90Xj5ZVKoriBuqv
ny+kZ+yqnu62FOGSNzMiMpLLxqeA0cPRdITl+4VenHRUnuDb779flrRsaf85TAesDJc5BHSkXr8P
tawe387Rr69jNng9NKgtgsndhashU3h+qvBHRlPeXmKUchFRfjWlb+emRNOr0k5bCMJirmyOJSkg
qZK9TNA/kYQ2wpjsCM0+3/Vvogo23IIIhtD6XGj6QXvGgsY/F2fp6xB39poV7ZwSNBXilTNjVZwE
2f0lFFuVMCnoE3jKEl+AfrlqQISXqIVc1CFkVY3/Mq1Z2Rjv4m6ujs8KlYPKWy4INTGXn3LJK3Ax
sSOZUtGSw4NHqOTTB/k9+6FMpkqKprpMKSLpZqgUTP9MucfFa8qBENmO1eMfcpCGDyfAOjeXSJ0k
EADB5v5NJcmudcefafobhKp+lUK+KB10Gtkr2NOfzYavvCt2zYJTnewwAaWCegxefFWn6ViPB6LP
+1o+maL5JEs+4SygClcOCCoXAX1HIzqVYih1RXNmo2GbwowNIoFyDUU5+ZaRMnkqNLRi9V0kH+eH
teujus37P8ekMSx1Pphg20w8J7GUYoaOQ7nFyJIth2517vThYaa+D6pltEF8vTFPasGYbJZzUKr5
ZrOZE2//tksa8JxNRj39NdJw/BtaG56qe0x5l07aRnsaCRDFEuLs7y4u5UosN8iw/Utbu2p3RRsF
EYVAfZcKEJdEDAeps+mrsr1Nv+guFc6UVe7t7qpJfq034GWknxmISvhJXBAgZVOYf7vUz81FQEDW
O3zJo3+njr0jJ9cUnZvhbDJRP3Tx2wYZWZOVtU6s4BcCJd98VTY8xh9HGR7bKG/XVIewUrOTBzTT
B3piQNVJ+p+rnCCUXECzzxYLdPHsQDoLpKCYj1upqy6Ok+UqKaEECH9ZjIPMITf7JW9BiYMozGkS
Ttxg3Vmzf5BqscWQfnFCv0u26jAZO8fpvycgl8wLWDFp+lV+8J4qYKZfybXyZy0Zbhj4xZ/xHAKD
yQv49dVYQqIhn+4Kp7HUIcXmvqLUmbPZcqt9t1GUs/xwTn2SWw+/68ff8EkJqFxQDlm7sBYM3CI3
ac4/Ep8x0PnWFweARD274hwsZmNzLrTGCAn44Yg3j/ExYpFQOo/730XCGdEn1Xdutd+maTd7kwmx
NGhijjBuq4DCPjzU+vo1LBdRajAgUoGpYFbVpETQYkD2ge2PhFI413CUsc3/oYaYMSwQWxPg8sXb
6blBMKM/1qNq4WJwAXjqAaaCi6J9VPfDtwubFXd2MmZkqmWm0boOFWv647a8FX+Y8s2hqGoj1pAi
KMcdaMHzqimHoFxPn2ijzDXHaLTaKwAYopG13rVLqp/sRR8/Ny49RbrJ9UBoHxDWyALzOMbaW9Bz
TC9PcfGPIVMVy8zRgv3LXDnW/slnHEEPHTvnoj426aL69KoQIIpYepBcSj6mLJ3oT+JK5QlS2Pne
Fd+3+aba+ZPZ2WYBp2qBeIb+KnVncjN1T/0avuH+cZhVLX417jZiWXiH70OJpPw0i7+XDub4Dbv8
m+4tftGcUv7dz/fz6qQ6KY1Nn8ZmfukMbEz/zX53oxW1+lspAgGRdpJ9+g8WSsf0a0Et2DP/jb6t
Ax75tHsNNKlBfZkCtxhVRmbJQAPEqOSaaxqU2qczY0xyd4fH4DFYTbNltiyNz1slWIdQZ1sNSaxB
VvBG470FOKiRT2D9uX/vku7ifakYKeOhBsi1vtTNfxmKLJYXF2ZPGLjmJKOSpNxjq4YTRc2TOVh+
EfVT36/h6UfvYnDPNIsTOtSqCGv7QoZN/9Mml2bqCiri71f4GpXGBbN14CYNk4UxxenamO5oJx0w
KyRPiJjl0zLq9LnhkO2YTNwjGXyGVfc1Mr/IslwQlFrnShnd5yu07buvka6a4dJBhSGm15t98GNS
Jdrg0Idzgouk+3RQVJxnCO6HejdJLGw2eGQYbqSAPnocmAt0w/3jTlry2FbXj62+435+cC4AdIj+
YCWCa0ct0a92KUjH+8UbG+w99I91R33//3dsP/iVy275H8YA7WGd0bGDBj88vvPrbchz5KR2ZqSF
fHzDp9WPNjX0wXHdq60sGK5aEBUmb7rbyk7VsNHMncYZ+8sYwZ/kTfK8lodHytxWOv8Cut52/r2H
5Pfe4/C+f1td12j95IbkS6lVfXqnDYLzKJNroEVaOmS/xtRQLrzwlBSWTRlu+S+HHqOtgE/YrgS5
cE/q3c6Oxmc5kzyRouxaeLep3hFuKR28UgEG6KFmRGHHpCOxV7I4UWfIbSySTTRb2hYUKvSVQ2Lp
KWpInyJqRwVCiUNNFjLRQ7R8G3OofNGrh9Tyw0XPU3D5YSOnIfvAOiCUTFeFpAATCX+qy8+CcV4o
4MZvsqegXLduW96FpprJZVRdRnN0csaUuVTxptSu/hq0rNAqh5P82yrTdjT/GJLGI0nH239VsDLc
RzJrFVGZC13LCWTdTroFkHHAhih0CntP2Ej/v6VKjsMFETu8a+0Xu5Z8Wcr03txZeRkqcM4huu+b
pOEvhviCStNPwPkB/OUC1ljdLCGhkvRLgEzmEmM6NfjMefMNakWAJp00ZVf5F7Qukxc1GU4VA3QB
40yUcX1GRlga1RiCtWIWK4NLuDpQBV7ml7pRB6MVpuRmPdb5cWROHxP68UIQ8A6hLg6zzap3GieL
z9j8efZq/n5cCD+tdqFHUT0DCujtliT37T1ZHSQiw3K9M3i6/e423FfvoKBp+rvfaLQaJF4D6PA3
2Vx60egyPrRPDGY6MEIzJfTFw7JXDertrFn+jdvnhh0PmaDUTxmuUejsw1Pn7t1/X23G8gwanXRW
HBUmwap160Xho5P1i0HuZiGWQ/oLgbPaOAxGZjGJ/tk/Z9Rkx36GI9RMjH9tJiwEUwZiYZ7rqqBQ
BFQHqoitvf2gfYHRNtlS3QDpSByEwgkjT7hDmQ/KzpavXZ18PebVrtmuDxt42mi8bZ2W2HM3s0tg
D17laBf/TGe/vA2uHWN4nGZ9Uxlz8zo0uq+mwZQklsJnAjkUstxmF/c5vDWZGNOmJukfCNqfdebQ
1tw+ckzP4W6Y9D4TTEnmlVnmrTavTTws/tRaR/qiG+GnaXYxZZgYTMWNmGIb/2KKOpv9DI4kdcoJ
VVfEKA+uzMqOlD3zZy1kSjFaasmOc4xJpblILT3eNr7OjXFxiKGFU/Bwu/MQ3TajpkZJIcHt7hlU
005CRumwI8H93TsFhLpdaOWAAjFxTcQtSes4enuXbs3LJvu9tW9d+43me7wa8IzP+NJlHPnOqjRj
UFenZlhFJvE+24chsM+nS1NcZUpNue+xu3Yuk2q/RIZgjBPQGqZ5uUZA1wEwssl2UnWxgwi00zIE
Yb7/KUAHnRa5vLjeeTA4u4IIr/zNSEVxIzrfCEG6AEWr6UM7YLRQy9uKwdElXuks7Lk+fY3rzKVU
GXQPadlIx3gpoUEtT0/b/eK0jRanRa1qn9ghpDrehTFckpB+PdjgMRggsiHUCB/jMjphCuI6AYo8
APdfNoTpqTxoPNz9IqUZGEfg6vS0oOt4mg7eXdPPyC2+7J4oA3rHdyyD1aAQGoMTnRzKjvMUWtGw
PnzR0cgwTiw91RiMxhziVEOx9HuEMLgO36+vxKEhkYtF6XPv3BBK3pzqct/eo5kvsWOk331CUw4U
cmn/WzXlk8C2ifm4+vcufNBowNgFSBUN8kSdLNsl6c3kw1yxtpjyvp0/1XcO8IWqY2Ymj6aFlu4a
ILHN3oZb7C8pikWxgXD8/UnPSpUniYqNOlBaSehTHhi7NPU425dBNYzolgmxgemao0q7tIh7JlDJ
r7khsjCsOceCiNzE6xwTSuATn8B3T9orldBXnKynXUhfymAF8wvQkQaw5LGXlYeFnxrWjB+ffr3s
78kmdJyWGKtFW/gXdFear8Imlz6yxVNSxv9oJdnCSaDMBWeAqvZJzMd6+22+lUmMK/FkDhwIPMg9
3jMY9Ho353uBELorVHrb7Z5b7fnHPBTon3nmEgsZ27YaHLDkoSEqrOGz0i3RilVG0kJHd+8T8v9u
kWT0OjwtGMOzxJuEYWjMJWeoSdwtYCu2n1UY371rklsSCqu0B2eLEF2BbzRrrtlreNHIJC3/MmkI
J0Sy5/jw/479KHl+sMOE+8438AZUy0YFrTqLRL1G0M8qHsTHC5UhY8eHMRoRlWABcyZwz43HmG8g
B2FzNRCREgScypUroYq+MEL12cE7Wfhirsj4UFKQ0ewrdJrfiaIil/I7v0FOItFQPnNDiYf20FVH
3CtR4cvESjeu1C9n/DC4EeNLsJI/WoOtOqs0T0wzv9kwwB8mqzVwnUvZ7EuM1cQwhVmRVyx26n9P
5il6kFLGH4k917fsEMOT8Z5cBPk5WMjBuVUIWBkRHVyF4d1mO2J3so0iTYPZqXUeMFrJmJPYkcUa
3FHVEh5JgGpk5fefAoNoGX1ed58vB0FRySFDTBhtlTYjEyz0PjX+GAOS7REodehMubwmzwatnxTN
nPOAXs1k/OC89+7MbEJB9J0jcvl27+4RSjXFL4PE0p7APaQht50T02sIIdKycUvRPMFOrQEmY+Fv
zPj9/sB3JgntEQkENS4+CO/zvo0cIRUcJMdUTSmQiOBBdidYR9Vg/FdoPVuXTfrVFmnL2WjKhzZS
7TyU1f0l2OiLm44xhipKnr3Hz+cnpvvjq7H5B22CCwlBZsMFAPCjIH4z/olOMD7HfaJkjBYuW2J6
vXmOfH6t2x4ATYKa9NDOpjfe8Ivj0N7HukX2LiiCXLOjCRWkbLbxJ8mlwAjdrEWbkcb8/qILVsoN
o6nXz19ML8iAlvntpzE6hIWQ2msttZLkgOjnpvraN0F7wS7w5uw+6Eqm231R6tOE3M+G17/TJN6Q
q012m+dfnRmo+NHd1zGaBEbcBNf1G7id8e/U11iKkKTsetfuqrWna5WMBE3eoV1s0zjxsRdmE2mc
xBaYd7lM/wv/AUEUxbNa8+ksZkHz5lawxAWrQR8CVqOuLNls9NZrcIr1goQBhx0UI1KNVC1pZpVd
0dEFSkV6dWspxRJIpIeInu/NLTjl8D0hiIE3vN/PD2/BZt4TeY4x2YQxWdiT5SS6CMNcp3sIDsGV
0l8NYTBwX3vqf9k2tM5xeZ+UfGQtbHx8Le81591g6zi599Q5Y2rkXqCTqp3ru3ulqnHKYK2O8asC
o+zeKA9hVSjgCPmYROWaDEFz2m6kYNfvYKTMrsZQVCuEhQaFzIIAc7x/5RL5Zf54lfkJSC8o+3sA
7zFNkFel0verRTZz+NjMiWKQafX3G40lNQBpB2WSzl2LhxOis3XzxaDpzAudEznGAkRrhNBY2rz8
S8EuHUVzUAR2qQbFeIF3LH/3Kn0s7Vbap7jJv11Tuv/22ze7iXK23IrmOEsmDHpepPPj8Axc/YCj
EwojFBxzVfcXhk7JYCh8csyHFc7FTcldocEOqv4LmoEh5wwh7PQ6AzW8qX3VwUEKAGKH+tVbDT80
xqgV8WTfZ6geOa0KMA/75RacmpNSd5J0ATowlKJDwwyW4A82kxdvcnLSVr156PE2AOJLlGwVT/fn
/59BruSlbxcSkpbYcpw547tb3EBuzS6gcH0yJYV5Du17643eMJ/N9LTmVExg0JkVtXcOujHqXJr8
pKBh+AEK2rXBG3PmPaYwg3LgiEZXj+lUYW+wIOAUcqLEl/ukpqQxCTliyZP0RSNxDRezCbQJtMQT
YxL6bZDH9t6cuz1Q5ZNDfzGZAY6Ie+LcBqqhwRSJhl6zU2u+3IZ9aF8d/kRYPfdXrRqkfcopk5ib
OQBiSjh9+EI3NfIibqayk+Jf9jBy3ExgsJQ5LPoC1l0vBO8oVu09tyfKF32q1kxOrIuDs/If3GDw
uh2NrbhZjGoFK4DyPdH1WrBnOwyMD4GsmVNe5S2HXlTb7xawPzf/EfW3JCWpPWFuCRQDakuChN4e
a0JA6qrzoyZP9hm/2uaWdg1H0mSgvK8mQOrOCEfzk6Nqi0VFrxohkuLXRp6CkRKL+iAZdg+iZ1im
qq+BgOH4Bt44e3FQgCnkYpmNVyTRqMBLfCwGRfORVs7dqUB70CZa9N5egZ9I+Ggmn4fEkaqIZ9AS
gPMqn9qwfpgkaP1oqYt6F/nPyE7+iiMHMi/yvLr1w6WjeyDFxnmPTVHBWah1wOQWU2Zx5FOVnF9k
Wy7D0gh8oB6YxKQAk7x4j8XEWblw1l+Y79Lnyk7A1TI6mrxmLX7RTjog5Bk/fuD+XznAuDqUn8x7
cbYu9qwzqzoGLau9vzdLzeD0j3SqacLguq4pq39mwLyI6H4Uh7+9C1rGCpd6PFr1hdqYcwP412bv
xVSnj69+lHYb/4D7P9XXnv5aoqgvjZBYMz2kkiUIfcVrUg2JH09G55Hy5Rzyey7LE8GGXEjUkKiF
mDrPHyRk0hQrgq2sqYTYIbVzHgMZ5lBEEYI3ELdSTyppo5ixN+JwdW5knmDOmYfM+WVyMhucaD6R
sim4aIVgx2tPRaFgszs6kqzi6MtaNNB44YTViuEgL91PSqoqA0IEjF9xl/TJaKiAPsfE1PGmTHKh
rT3XICjQSi2fNTeAtRv9g4qBJ8zE+/c2IrWHNgcnYlUSBTdYZzj8hap/PYm5kf0ScG6GfxJDA5UO
Ih+rtQQ6S+OFLSEvp+eeURfIQO7ARFusQbgpD37hC+aQnCE2Q02KKgtVFPdCAVROz5BYMKZO1AEQ
fTeKs+Icdb/oTH5jsjIR9dYo/Dd+ZJVLuztoA3IKepGuX7797m4jkhVp/VMPF11CTMn/IAiJmxss
StjAGXeYX3hqf3lehl/KYNyvi2GDMzg58CEcAIeh5Exj2DggHZiEWwriHIyoEHQEEBZQ2MzW9jd8
ym8K1YEEkeJMwJTJpSaef2M5uyQBkSyS3gP2DchCiWZfniQ7qaf9sQ5Wpgqg9I3+GomEXFL5qBIu
/haxJV2GEfpyLhEdMzjrScWBTDhi+XwTSeK8JE53llAFxa5868Av+Uklgmzngo71pqw7toKnBXmu
mqsv62jFXB2qslEVY2Ifx4RTXo3qjuAu2o6uO66XFHKcIcY8cyZRJrBTIJ5QhIpZ68C6EJs0fIMO
XmyU4SaveOQgf0CLBTZ8rylnFOZxWWKkmOZgYJkb6vrqVslCxNVAocRHctA3TeNfwwtyCWS27C15
xz+1LieHc//dhqtAjfuF5jPoFKgtUdpUkBD2Hem+8gZKPf8asl4gy5VmSEVGd/83Dae3kPM/V++I
xKflv+c0/zH9EB0ubGTRQqsa7yAM+nkPKTTl/6/8lzbpjjJhvZ4uhfBaseKaf7jf3tofmuQ5wdqD
2cwl6dc9rxL4PNazSt6tTZEjiFed5nlXt8BuCWp0TBWeIOBB39VbcQiZZMz8d/UgBzwwYxBRALwC
7C6f6wxKARUvAxV5TU7ZXwFPB60lvZbAcbEKuBd9/09kh6wylfTp6iqhjbmiolcVYOkDYjts8F0t
Y3qEbdM9dG8+gtDesamcVY9Cb99fDWhqGF66NMJUKbUPbDzfP6svlGeQ1jcsiWhWg90/9Rba4VIL
9klWqnpIjxB3wE4vnXKVpYPRyPsXIHCP+LnI3sxM+2R0YWLzZXjlccPK5AGY6jVapv+CRAW0jObg
jgIyJW99gSmLMtAnFrYMukErHFFc4hb9hZJHWZtKKPMMwRagQV5tTEj4BpbBC6KeOrIYAe5ELUw/
sQdATc2s9hxoBEYDbOvMe2fCplaxaBkJOv9PUrUe8/UghdQbWkB2Ufd1PrpNUIvsfKnEL3T26HEM
5SYF/aHm/yfjmwtfP5AISG3HpZdw5zs1Mw7FBOXwOIOog9wLM8YpoPGDVeTPtaC+7goN8vP6m4Lc
Yg7C4DVKWz/KEpCtE9K5h3Vb7ukPOE7ItmYapCIU5NrkmqAm+prcXokLHRL97zXicpVQj9EfAbkG
MHn/rWwSOgz75Nn9CnsC+wXq22cXHVqVv64bbowyRoozac6+P+nJ5wbdDP/Q10PcYZGsHBIxuSNL
qxjWg7OJaSKvj10wWlq4x519R6ByH96HDQNp2rFhP5f7+afWqv7WeVwSAchhacz/wD5KuXFldM54
F9mfcRYaU2wqXuhexCkyZHsgUYDcSpRpUXFMS0rKWmWk6my+4yr3iDTx1x5Ta2mGpYR4BVovqo2B
BlkcdNiDBYpWOm21gqpTLS95qun+Vlu3eqe/mhfo+O/0FXj8DbHMW6ZsIu3xL1b/BxtWvb/5P95o
U/nuxTcGGSIHYvPdtaT7Nvul9h++AvStUYpb84IVHmwKD9VvbzJvMSK07RKRtPmQZX2spVghRXxA
GLJEurDfBD2J25Y42xPnp73e3sJR1xltVXOIxZaaN3U4HBptSlJ00RKx/EUUh539RiACUh3mAVib
BlqXhKkaEXsKkZWjOKFuoR+EDaBo07fCB5YOTJ32ULVosgoUN+wGeOPyYd0NSoH7d1QdxSF09kaf
yrQ2MwIH4TWj6Rg7M+JvQ03/L4qsDNJOBNmOHsLYplY3yEQXP7rtyLrYKJRqD6DWoeA3amli/+M5
NI45VWdxIgdeUi9xCNokNrD6duaZ3AE5fwbX2wON4H4c4C/kPeitVZ74YrbDzrYnNrMHS6hoyUls
Tq6Jf1jd4g48ksDtuVWF8ymz/WGLs38Qzs5iIiXzj+03cVTT/cZBmYT92i56cBpuuQ326FIjkshy
Z2DY+PYqdrKOxwgbgiCkKRDtyMFGecxUsaKFCnfdW+dWourlzSGLQnPdA7NANyOhws/vrVVeEJ+b
wUIK4gnmCJMe9crDOuOEY6qFksfZr/VOm9zBXvWKGcJfqTXlK4S12sJytG+yVrVcmYvKBwYnAWDh
VSe9CeomHc4i/w+n/brDadeuoSJtwLM1f4b3pX+8jw8/SMzvwLR5CX4ssZBt8DO0YjUL342G5gE2
BzxjqyTt6YPrpFY1vRQfCb9qrgck1+yBQo9P2VG98U+ph3pPCOuKZS84Ae6SVEOId2UjqS+/t2TE
pQxVsiPl9IJStVWL2l8q54jq7aQcXrEkSByp0uPnykuymyZUoWSkPG3WG7iK3fZOYf0Jk1aplwLn
u6eZek9JuPWyFwKegp6kdKDES8ls1fIAEyP1rTp4VIScJNjK8V5y4NiVvJbf2e/uMAMEv7MD18HB
Jmw7pNc8pThJCzwHpQFiDIAvvLe+37Ul5UhuCnGon0GUsmP700N4vsY86yEgSHoVcnh4PAHFepwq
+PSJK8r3KkVYvb62zA+jR0UEJAAuucuSXuArKnX2P9I2mN7B17ZaCr5dRfBMB740tPTgY/AFBlzZ
N5+SBzGTQ0AzOdN5a4D5bh9MGmEaB6E3qDDUneiqySOMdZheQlH4+UPNKDu0h6j58Q/BaO2beeWh
dtfK1mnMLa/cMRnIHCJR2UVklnyK0dnwMnrhT0Ava7sOiQLvIJT7oi7a/BsuRrLBqdNupHAu1QU5
N1xFHuaNDu5GwMgBHDAmNWy4udRP32U/RZigS+rDOc7T1NwPj/KN14t7xhvgOSYbBScJc1OFAzvm
d+sQgZRT+QWZGZFq4h9mkEnWO0C4ShZ1BJwVjreOU+2NewAsxBSm0+SPAd6guRkCaBLhXhiUEPk5
3o7PqYaVmT+YJ6/Nio1uAvMx3JE4k7iUMS/9c2+Zjw6tuo/OqdB9gJSWnde9VX1sErNZZ1hOuVO7
Odj1XO/e8+Lzl5VH513344u/eruHYxtX3kdGl+6tndEOXOw+jLZx8z6PziEZHPiBR+dzaz//LqfR
iYqy0UKbBsRFKDnZFQZ5Jfbryex5q7K9J+6Z5M4r+mUfV0OvPHvzSJY7Pg87TdEyGa2KIoFNBKio
gumZ/UbjgsMrKHPFxgaNz0W3MoqTjJ4mMImnVWdTkPL5acFILDgf1dgBq78U2+nTPmA2gkcbLwDC
0b9X2quY7evg3UdllL9vrwSO/ldxk+5pkkzOk9Z5ct2Y43dYXZaHZlDvRd1ymKHnDGsL+Ae/gppm
0Ni+dxZ/Wb/ZT4YmoOdEybDFwqS0MAenZrQ8gCOjHW64+9+4aPErBUqMbJ55+CsuC2BJy9UkBeOP
xswpPVnPv+v0EUTba4+6vJP14FW35zGUNwmCSRM1LrDtxxh5VlD9Y5mMki28cxxC+vQfg+jgPh52
DayGlGmy69xq/dqldczadZw0L53X03um7h1y4GS/DnaNXKrsnhAl4BpKcz1VUGRVL1754h1Tt5E6
ETB/jXICuzq8suxqgLShCPC2ss6GXcULEQOVq1cpui/8KdXYe4NhdZ4Pw8oqo0q1HzOLtjJpJJ1o
FxhZ+/DqNo79cmNQapDo2c9XOykG9XqvBvKFJ9N51ni0UkQ0pfbl0jSpVs4unnqVm7NClMAc19cc
CvLyR1g+TqudXSF403l98a8tg5PpaDRc1MraZ/fsNto1B2o2PLZOmBSBybYq/Y8XI+QQ3MnQzyD2
LrM383XOQRU5wpO7jAlBJPLVoQZm1bA8pVGxd/QxPZ2V/Fv/Csla8Ui/W+z1Xt29Mg9N1BuNO0Ru
tUEg71BlqNk6duTu3f2k0a70EQgEL+8YasARJR4N5mb70G8M0DWQxuANRie9tF04+HCs9FwiRsEf
jS73OfA2CSOs52GaEg1oYPIqo9cg61xbENjdW2RdkfCXbwzyxGbYL/jlXmN79+NZaXGdXWeVxbt5
7xxnnwFeWKA24DSzjPS+Dj6XefVB7K46lAT1j+0BspP111i5ZG2DS2ZhsrlYlaxH7BRxeHtbsx0a
MEhoOvPZyp5WjHZ59MA7D8jvaI+fO5vDwK8sRN12pPot9+/kVIduFIVVCnhkV70yDaKwkPTkHYJq
6jifA7yVXaMUj7jF7bR5HcSDwuIeW6/5042hiAZVP16w3IC1h9gohmlY8OPwHmZrIv763Utmu+H5
1D2V7DqjXPtshndZBRMcTd5oivv2amks90Fja2wqk5jNxei9IuvdPiyuvBAWbnahY3SzNUIUr4Cj
9C0o9C/9xCmTwnmRn3Sh3tQBDZerHKjEd3I/sKRFNjn4XKX03orGRqnzrvnpLsye6+zci8+9T2n0
jIZJw00qvcNxaBy7Z7L3XacADrm3iv67dehrSIo54EtiBB5i91e29Lfw+0jI1dJfaFERz5COfDUJ
zOLjwVGCJz15bHEm/5tc6IOWVCAB7E+azEwdilNQaxtXE6lBxuvIxBy7Ln7mjRhKmoSas0cAAZ9u
1Ra5QH/H8URu2j1iQPJmvO4bIPxm11uI6kaPZozTwNGjBZavM+3qOGybTsbT9MjnvuArRlYnc5kX
CS/Dbqz1zZqc3OhlZbMa3hfLMmJQgiGAOQUMLRZgeIt4Bm9ZHeJ2d0AliG5mTY1H8EIdip1dYiNA
YKbOo9E5Zd6ZsToXF8qpahMTTKN5w0IK1Bp3v5I2h5S0MrLOjG4EqWOPQagLQTn5JFZhe6fPkhkS
d/sBKg7ZQFnLzI+LXU6crGQjjjqEdEOAhT8dsjCcR4sEw9/373kbl5tHBvnVW3tq6O0NVUfqZmiT
gbqpK2bPPr/tCvalZKc/3K8Zrnc44R/EdqfbbJqc7NLDvia2AYIHUIrwiAvdoL3Cvm9KOJUw/Ozd
MRHXdE/gyFRD/YSmIDD6aYRVPgdycWrngCfUe0XwwVNwnV02b/9GrHvsbOi31fJKOULeS3PfulbC
O8OuZGhELqPDvMhOMLmAg6wLMCaRVWGG3aY4O2J6O7qGpKUGxoS1p/VhwdGjzkI72g2qtcitX5xP
5N7ONucWow8W4fAJOXJ0Lpw9zF1xw8dYpeHe6T6KXKNoP1f27fcwP1WtKpKBt1xKryh7RhisQwZ+
sOFc7MeoVe5oesxZYXNBa9zTGWFsUeZyOo/9u78jKwSnRPEZWRlXB+iA2xFA/GivuHB1O4MuSJz9
w95l7oG6nRPOqbP2ZTsyrDtl1t6phCBM2ADcb/bj7mATi41lGS/YgM2tPM7MZhXDgmG9f5t9etfg
1nu3C0zavM0aM/Qj4+I6GZNvXcJn8zL8MGCjc2wf2zWsdaIRB9JgciF2Xp3LsNouziudSjedxZNG
t9YhT+oUJlVGLrmVYcon3lmrwW1GUcO59I7Dx2Y/jQefzq7Lvh5W/0h2h7sj3WXtevBYx6QxTtR7
dHZBAm8XWbXwhg0ate3dfk5iFsvLQvpVKDLdAfeJxsFKcIA0atZHFovHsD5NcKXA0XhTYI1vySqv
uFxNuCUOJbuGGInFX7DJslpV/9UtOMgQGMnpF5vIo4Ly5DEmiWCI6BRpJnTGnV50+LnULjSrP5/h
avyMnFsJ61rrsT2s4Xgfi3RxnFXajX7XwXZ/cNrew2KXMVbDuGq1a76G7qHoPfogdkc33ewmxXZp
WFzcTt3qvb9agAtCANA1DH6G4Wf30ipBBIxZvWfVCejJhqdJtHxudn/czJce6XxdfOGG3sZiHVRn
BVe1vaznrLIiPDgeY8ieNgUgjh6ZFT+T/BDqiS33KUqiBtmkfQFKoKdxzmzAoclop4QgJM0m3dbG
9NmLl1fM8xFmdiBy1pcdYD92PsND2TKAr1dWAxN+UGk0LG+nnLoGNv4lLJXiI6MSW/GygJRnFzSu
7uHlXgFS8fh/tM7jBzKaulf/9G+oMppXl1NWs0/dM/GQ3k3LbNG3EUTjJHjSBfbyK727l8zwyiaz
wOO+a/birtpZ6065nS0sY7z/yxbvgTFmZa6C9+CBWJBq9OzvNxVUp76RWbuXzS0XD2tQLckYWfIP
JDgDwpqXaRLErWv31T4tOO/E1yP8KQic/b6HK2reOtf+7dS4t+CDuo9xip1wwX94ZWrCUx/gFQlC
PFltk43BspqsKtaRcLJgnd49q/Br4OXOKkWx91M2HKzzKYEYa/9HIvONBgTj+qS2/Qyu9Pe3zm7k
snd3T00zKLUx3ZvhPEoWJMbGwLfi3btMMP9HP/MB8oq6z1bSrbfi0W50bp666EI6lRHp/ARnT2S8
++4LDh5vpzHSOv8Y4t0YUEj3ES7tBwk1FT6Sn4E5NnqFdrVVDpKhsTEH1xZnpcU98hl8+o3Ru1N3
C8GqdyOu9Hejy6bmlOm+U1km/LzcrLtJk4zIqXqT8qZIqrn3nz4lTStmCblPnKWgJH5kj/R3Hhxb
z0nWQ+ye9UwCxgFgIKOf7+EhN9ya7avLMHS/0ja66vI7trJuBSJElDlSecC+R5t5K+AWiLSazJXB
maPRug0OvBJLFG+oeHjtHJe7Tnnw6FQ6p1bcLgaGd3Or7X0fVqh78lbtEwgVfjsMywtMRMLn4X2Q
hCRU+7XmVPSOLK8LMuVLcNzugYT+Kn8HqKLhJTC7n17G9SHUzz6zx+Z4dFfMv0Mp1zXGh+C0t3dB
zV0FdaYH0QSJ9KMEuHS2QOLx5b+vdSlJYMgQ9liwfvrl5SmojIrNGoZ8xxARhn9CSiwV/3tyB/Vl
rnnw4LBTvy5us3PnwyXbcsecfwLQ+AC7y7C8ZERL5zKlj44UxAgvLdIGEvL9oNBnz6jgy0srKr4T
qX/DQr8+qg3RA43u3G6bRrgaHyasWqTbs13n1Bdsi7II71xiPWA5iT49f1yEcx9azU82hXXNjYPV
+DGTaBAP9cl1+VzS6oACVhJJNHD7g/MsN2/IOJio8INpVWWe/bHWDlPylj2/vwmTVXJOQtIm6hbG
h370sqkMMSAEPUEUPLw21fTJTOJuPHsNav0q9R72Dj4W7Gj6Cc7h3S/68cjwqh6yBb+qxN++tEza
wsqugUgM/5Qg6xSCIjMbap2oRSgikcN2tn/1o07VP/R33D6atmH0zl3q3d3G7F97xW5NH+w9OY8Y
mcAhjeIhwoMuNgbByqviUxmNjIERFHqQAxN8ZMLzIJvKqu3aXAWHyY7eavUXF8GSmO21ffmnUbF7
6dDeOgTvx2W+kaqF4VRm33BwK69Pso1BMoMRrDF84bCMpg79wQhVMeQNVyxF1QQj3GVLjIf3ibk5
9wkAhOlFNrjPV6NC1xya3ZVX7H86d6/WfQ9WLUZMuSWQ2U/z5KOkYijDwyfL7h0792b1F2SNfJ7F
ISdj+BgweZV6lzVkqlfp390afrYH/HHxVQ+gxgG86y74hUMpo2ETZr/SN0fmKPUy7myRzFBscKEQ
/lNdoJQ/RQ6DsCIIUQSuUGWIuWaPVgGLltah2XAb7qp1B3WWcQpyJ9QSNZQyCOJIrk+OcbYInbvl
x39hpLGyqjTFGc6Fkju1kRJf/yKyw4hgscOAgLzP7J8CAhTKwiPcC60fPZl3X93VZNVlCbRqOHtf
pzvAO0SAnU9YXpxHWe8YRkGtzRJoFY/OCUKtyg6BER14mnfsVqm9Nu9J1DdxCT0g1kHn87KiRXF9
XryXjIgMy+v9/Lattbh5CPjnGRtNrx7sguIo+/kwOKI4MOF3XXxgurXmeWoyb+wavIY1MgiUyNdf
UpjK3a7BupPLUVGCK5/GmGijdKNrY1hl+BVQBeMxya5LDs0bgP6J3ajYe1r04mbx2MEH/Ijziwk7
ZVSc4twwmld6pFChrewDNruI9pjJzPwHeVYRstga39uEEjpoIDVKOdd/B5SN89LNjuGq3nYjwYff
iv6umXXecJDYLqMBaTJHIm6XSBLWhkPyFkV2sX9mpM9sR44dcaHQYWhXHexJZFFb31oU6egJUKRj
7UcJmpZsA2Khbu+YmoqMqmhd5w/g7zCZ4lQOQ3OzyzU7i5y05HLSjr+PosW0OyZScHqU2EAd32Cv
YldR7RNwbxS7hnLoa/cx27HON9kkw/CfeWnPLj/QQNnc2OznyfiC9Z3RPcP+abTlYVZbvNkNdzBt
6Ya3ukw4sCdM24vRbu+5Th9NEUUv67+aV+/ZPreYELKSlCowh4VuHBjjevACC8BmgH5XtEeb8q8x
KI74yWN7Fyhmp/6nU+8nftpJfGOLnquNwgopCgpi/+WbPRY8N2ONTQ8svH1pc4NO8LeSfvE/ns5r
SXFmCcJPRATe3MqDcEL4GwUajPDePv35Uvr3rHbY2YEBqdVdXSYzi+ZYzqZ7dE9+w46alHObFcBL
5fBukajyvs0EVTCr0DpOv8vDyct9rerLozXg2eH3MVb0XSJz/VmybGjpsafjZ+fBrYMm0y0viwQ5
8eMxSRpznLE79NiTXUFxMJpv17iaLNp2Lb5SHb4t6a31AflYMisvU3XHBzz+7vPD9+YOZ7phwoD7
VvlQJqJVY59nb6YYdbSLZE1cxLNrf3h1t7/CLL8z8ejOFXfPHgg4LXiNom55sI+JQXHP2ZsGrx7S
SusGvI4baJjn6BOfO4+Cyc15bJ3UDpQmp/DmndgE6cr37RzCQjc3z83Zp0cCr+Df/bxHeOodV+AF
m7lFtbkJ+H+fxUO4JdXNb8tZQQ0VqZli4txHUiGoWAgGI8Mh+VpwB1kDS4E5KUKK3313oc07wz2Z
tECU4gCvjqSBKD2qKWY6CsgzBKQbIFSNpdSmtwfZKZWHrCEx+jW8UihSkRl4gr9nscMl8ekMSZ5I
W+tsWJ2pMMgPBwEfqNQi3kC45emMKa4X+SgE+NQNT+YyEHBEIGOhNOEGwyDPSTdgqq6gUloUU4Kr
mscnB/SNgMtk8FEUCrxw1KI7YyLpVUjuwZoXA51M6dDCagjVmYrSMQwSbUslCoG8gtzR2NmC8CKw
8w8punL/+n8Ql7mgIdAgRg7VCYcZQwVUYwGdfNCjwjvviF6uChTqITCtJd8izpDRidMBQ3/E5S3i
XgewbY0hFPSU1w+HSKlx6VNJgukNNV4UQalN6VylcMG7a1wHFSNYoqQnXC7VV6kHUHL0+DiGmzPr
kHRIhXeRFwNKOmTldijYSc6kuWpDiSdzS+XtZSJzYk8mfyrADcA/wR4egNO3xE8m2XWGJ6HBl9aT
DqltoHl3prmlEWrcOXsUFXSaaHQJGaWB4Px0SFdIVxnHG2OC7IWQs3Di++6gkMptNDhllbd1odL+
RcumPxGo8mLMuqMZdcF+2QAu2nZRQKIIikbRhUzXF8HCTL6YKiCn3u83bHfSatGBc42wZmIsGsAz
F5DCFy0ao38NxJrcQcO+eUgYlVzek3//VtgHSq3E9WiAidihA/Q0lUNBIK6wxsCeUKXDu6HchStK
zfbdkZhdA1EIHQI2CqSk4pNK3ro5Wl1DFR8ZjAFzhBaXqkNByAftI5TSoX/qgxHi0Mjyc4FdKdRT
YJ36CEVwaxYhqVWp2yu5R7eTgMsFUWG0vGXFOiN6xQye6x0YdLr/8D8xjBCnhrGe6p6gobFcr9d7
RzNfqg+oEEviYQnkHkoR81u3QrA9DTpSeVqwH+K/qpuuDCabhJBTqRtzyKfE3FP+6jbzP8HCNFlj
9UXQzdecFrpbAi5jn+fR8UBhVS9Gsanv9lm22amtBpSBKaKC+0V2qk8pt3+1qAjrtymWS4mTLRxR
toFojE+wuqpWixovfSYtp+yTuACt8Vi3S8Ckv0mdGV2iJD+bLWYjBhCFIHGk/LfRGgnND6TUZPpL
6qPPOSg9+cdMZ8EMZiP6cptKWmrOoIfJn3CNmVuOBfjXcWeX1HEhAG+YpUHVKjfZFm/Afaupmrt2
cjynI4fQCJwrO9GKzfbMxou8Pr7hzilMRJzFsUU/OcYzQxtfKFPJLl/dWx2XWrhUisaUjiGlf5EI
Vt26hFjyLYRhm+r4SF1DiPjsC1QpZVoKvgPR6EV6R/gN3INsoLpuS5qB6oTGqqDyYDsdNiCNKW4x
5i6DwcRWct+pZ0loT0oHrktfmZiVK7glKRRHc4XcoiYO9/xrMv203k3q6hJ89eeAQ1J7eDYAoROD
83xvODhjlsC2MMeBjXTQosCWabWDapHeETD+pm5kzNnFF8CmvVUfQDUob7ddNgD5TjAHs8nXogfG
BOzD3xNdDh0U/3Nzlf9nBWLeCU3DHjSwlnhEF+GH1SojccwASCxaIcdMq2pEH05zkfbrLZkAiQt2
ye6CW2ihrZYngJgJJFExeWmdzLWA4+Xe3bpa7RstZFqv1qYZeWWc+PJQj4QeNuIddtX6a9gFyJc1
Iu6bXwDu2DzEBZqvLm8+xTDmhzBxasLZGGyRAAFZwa4D0AOEMnEBgrdRP+kdRylGeRPsnPNoi1A0
wGR0GXYWQFj3OheeIE/VvqV5IdSAZsx2TuzFbHkDiJP2Z8m79IpYiODd4UsQAUBzowd7SQkLlov3
orT+dzRQKGgQYFLX8grkFFSyl8rTrUe2K/2eKhXHlVr5oa/y+RYkr9rr0uVu9IN8Mdx+0ZECRjXb
QvzM2o+IJiFLKOBlxukjwGV+EcKacx8npIZEsVvYGbUm/yJcA3RCfgLbZn9QLRk7LEP3/TZrA5yc
8oxGGiO1odu7PMZ79zbRzx4M6rYjiQzSyduRDuzLYNV2iUvO7CkDkmX0Pd2OqryacIC4tMlL682X
z40YJQ5jb9KQ2m8Mqn3dkMi64LHP8NYJAtgHmvhjNGno47vXdqbQKEe3/OamvTzyhfyFZHvn5y+2
Dq32eh9BErdfqYMQSRxqmWRLHvENCwB7R1jHbIdpDNRLOoHvl+vi8WsO4MD1t6PHZD/KKYsNqKRL
6oMokm+2K84mN4isImoWO944NwASw6zhuZSHiJonEBe2VC65P0C7DMpNczJJxo2OFom4EVojEitE
EQU1PXkI21UOF4FUIkMl1TxZLNFCxVGQlTaaUKMxkimQk8GMmnQq5ALSg0A9JgKSJc40TZH1ZWPA
bRSeRV4SFAv20CGSbHgAvKGI1qC5zqaLwCBrk3MlOh5xJ7obMrcxI8qHcSodLgLREwTe2Fqy7Uam
HgOfyvWBmErp2RKMZ+vhMy0ZkuxfyQSD1YbODsQM5uZIT0rm49I7wTwSwVu+qh6lV5Bnx+JbHE4E
zipe6n9sta0du1IBQwLs7gxW+Fj4c+omkaLCcWTk9VGs4FJb6ScjVUh7LtYZrX4pVOHBiDTUpFtt
KsOEQdT2ytXYKA3hEOb4QBxGPkikKnzMw/ZIaGFUyVIfqWvSMDxpqd3ECYVZvud4rJBj6qnYxs8n
FAt7X6TGfB5yCGBurN1KitHZoWLh06PcRe8Adv+LCcjAyRuHlr670NkisVVrVJcLedWqLyqJlB9s
6Viblh7PXp0ioVqKSJf5njaieVFYWUtMQdBBEOItciDtnJcDhLgZP5wCZQ7alKJvHZlLoouHdWqL
8fwkD1Ef5WkOcnPqQKnqZq1Nce1pimVd7FBfQpNdGCs1QqIA5BW7nxlJDadGYRyQDlrtOhOVKnkc
Vu3tBBUBuzYkSbuPq3bdVt2Sf3nDw/TT10v1uRn5Fl5kB1cMzbeI+ldwMClQ0lXhq0CAnnKjj1Sv
0+2g6lCcLKp9e9jycC2DwL/bwYaX8t3Yoh07QMf5dMlw8ga4TvKGiVli9MrY5FI0J0UFMGQKeQiY
OGE1CmE/fdqcgiqucuLkrimCqeH2ieMFBgGPS2J22ilFsJJzqPcRMvy4EP3pABxcwFGNPABNDoGI
BCZVTxVRn3fDF4E9yRK96L2Ge8xHRDAxRXqj1F+zMnp/lcxy2d3SAyUPDZ4vHJ5uqcEDHWDbH3iA
QAo+07IL8d0u9ejlCmUUGsXbzLt5qABfvrgV1KZ14Blp8si9Wq/DxSJYhwcbUKY8zRHbbRgqgOSJ
EJnkEJc8fW6Mc7ixfB8/F1mqZRB6NsqmaOu9DcZpyk9xDpYh8ZwmIE4trgOjSPCCy1kTPK9oOnzP
MgJoh8eA6niPPU1BEqqF9B/iSQGgNFAajycS0eUgaX6ZsFWK5TdLjZKqI/LQ4c3ZUFxzc06pmR9U
rNowcakJMKvoxmif452LdkNsiV63cwFQpBvWgVtJm2gKBWxUaZleJzp+m+PRW1NNP92RoCs1NcvV
0Ohqn0rdiOLn77jQ8tvZCKEQ2+ClfuyiM7s3T4PX4rUo2JFxXubW72YJN3QDMU2v079MRLCjNAVl
aClaUkunM2z6cym15o2yR4bZyHsaeryXWV219hs/eriq2heNq1PkZWeHOwN1Kj2Y+luLQANu7IxX
L4pW60wdQ5/gkd2ifaw+ZYOzdKDor1+VGckbrBm8JUr5edqCLxqtvAXmVoHkxTg3L1QtkagFYXpg
Ld1ckKbim/1I5wCOMnUNOpEwscMRAm28bmfzoD47egv2FKALWqGjRRbsgCxt6UI29E7pyjens621
6Iace2JAp+QBWQRWLH8TgDwXSkliJbJKmZZYoophjfPuWMER4KNUUOBL4CpmBu3hBoSuqQCDRVBk
Ko2wDpi10kobf6FMAzxJ1zMrF1CykBa8JQ9Xe+xzbSWQDcDReWy40NoSA2PhI28qdydvCha47Wqx
Ex1Pi/BsfD/khGfdtzWb8dUVLmL2wuXkx7pyLE3aw6hodrSEWSABWuNL4rYWv9VlVej9x6ycgjOd
kp/kJayMEhUy8M7Ui37t8lg0FhARAE1FOBDlQLwpyQuX2e6+nbhArAfZHO5SSttKAaFwN0HUi1L7
j9lNIw8uX300tl2xqcqBjuMYUNpY3ds+083iKNTa0YrubbKfSTLI0eixelyTSL+3c1XvvW+dGr1q
mdpIsX0E6XRtRmWnQZHl7b/+dsXEqFytV3lQqfd+T+PMVm187/1SjhQnWNJemX2khBBHjWJdsaum
YGdUEMvdXLvUP7DG7v4BPc/OEhFoGjcJsIJz1gfA1zuZyVwTgjWAFVr6KAbIZBmf3tHXahWQpoRp
xxAFy5oFQdXyYaMz1sybhB0gCHZmILsmgWlZuCUEW4LIgGhyawVhuAYzxndeABLJJ78EFJv6KT/b
0eInLFpsIxfTy8O2LNGNTpHozuZhRHu6xYJ1k3gsIZYggZ41CvUFgnqhCGS9HHeyjNboyRzHRGr7
WJ49TEtT7SESF7c5s7tvw0vsNb2ptJMHDMUafwAI0brWfHpBpYlUkyf4UA0aMtd5MFHp3ljh218z
aCCN7KQjKc5lRD+4tCeckb6KJ3khzaFpEB1ykZhybzlmQ+RHs+6stWbxjo5c4+jjsjDPVhYts3mu
7a4NwDxce8Tc6YmThGDclA9Jc1xHWtU7nfGUn3IpEU0rlIrMMozM5oc19uUKLMn4LcfBGLOaCfdL
wYmX3uhrl+/m/CvSSsMEykA/52wndaoob6PRzjlJGfwfALKzf/Yr1nHyQr6QKeQl7osXE7USb5T6
1UFkPz3M+ZP+bstak0jk7jNkVG/12Gge3IRUnHOfbJzIPlFeBEjwjfXNd5JA4JYLtcPa7OxPZ2/d
cKxuWONuhHDhqDVi61svGZ8jz5T9Q+vakzLviMBzoQ6FFZ76UDeWOb8RfsrY0mAdw4ilU06rSmZq
ApOWlAeI/S7/ISEBs/lm5K0Z6QuC2bU/DUIMKKUs3XmP3+KVo6/BhAyY4r4iLDIYb8Z9zFBurNQ+
bp110pKbCDYshWnp1BG1Yp49XLYV3u/BWQFxwNzDbIBRDtPZoj4+qJiJt8GAR9JY/KJijrJ3G0qw
TTbxapFaQz2TdF3IeX6w9YvWiBQM05uzWocPPrDG4iAHy9iw7FhJ7PnYS24yi87vIMa/5lcJ8LsM
Y2J4LAO5RWMod2QZfKYeYXyXoUVJFqWvB/w9UqQ0e8u8//88aqUY4GDitZNrHjaBkBn4bsSX2GzR
ShAz5Tu1rBiP12tGiFEjO6hhLLKjaUWm/Ii1hDT4WCzvmvxqmmjDGAf4g6F0NOWNxORBcEDQJebs
2Te0+bLCw/GU/NmLBlNyt9IPT7N083hO3pNQg4CDTMfdkG2WTeY/pM/AaBtTuX7KicCDjFp4M1ug
uIpIuFB5ltpG/CWZcIZGWp5pw0XtL0rFUi8D/D2dn5ppRhADz6E0j3xKvYhCF9/xbpw3ORbFakRD
2gz4wVyOEwhUS039hD3MB3n3Ym3WMpxoILUosICEvKBdUMExvzxYZ2UsMl92EddJLlOtWWvmltS3
scWReXJZM3KCaXWkNXJ0sIMt5WO1+zGPv057AHukgK8jb4Kx+883Z6cHM9NkNrHBi1LCjYdW0p2R
Rk4sG/dCA639ktwm0yJsrT2kwf11i1nXwv9ZyG2X0q4uWQe9eXmUCWLgUtuyJGOdKezyMuSG/chW
GoKB1nA4JOx4qRCTX/n9ElJlHuqm43nG0J4RZ1BuX1yg+VsTDIwqdwS1anL5/BezNwamQiCCb8h+
zXOZF7v1uJXyDnTX5GLI/dcH4X8sCygCSyAq333MNMwnM9TWgrWVTV1rIOX3UIbyN6CYd2ZjeCXU
I0WJHVMUp4tW7KNZkrTYcMLUv1qMFhB/yHuuSBX0xaBZkSUgq0ZyLTseduZv1fHWeKlSpeTG5IXq
7mBQrdHVkSMoZ0xfVI6d7Ch6RS/vv2C5+jv73JNVFDQUb4zHAg7k23u87HJZxTAwZ9pVtWXBl7QO
9sEue0+kGrwXFvFgP0zMppMFvXrkE6yzRXP31LW7YWyPfMDekmNKmaut7fWfW3nDovF8eOvgDGOg
8/6W0VKcezKfE5C1bzYCImPv7R3cXDODrqrDZ2RHBJB1gDa75qVNpPtDKKz45R8d4u3JpVIylQIZ
+he3yW2yUbKJFKNG7WvJC6RyItaR2EZlWzScPZJ5ICXIxqpGUKZ+AIMNwKCOeprElpUiXf6w1DP3
wycptBPLZov8pGimgLQpMJDqJdmLsUCmS8KUcIelZIY0y46oRqX+nLehK3Ia9WpCZSe+R6sIyBYA
HOAp1g06TBHSaDJ7Qx5VfU0VCzhvfDBdaEGivwm10TwDd54Dz05PPLrsqGc2ASTvfJme7dJQWCRN
3IziLGJrKqVLvhm5FErOgb4UQYqbWAyKwa93pmeA+0w7+NKbluMG4Hikj7nyQVewKzmOq1/v4qWg
F5hrJi0amZmXgKnQA9YaHHvH3sPVcXQIaDr7HqBdnmjdT7hb3ObwOamClZ7kZu/JaUTLxBFpEkgk
IpJ8/TcHcmjNt7+n87Nwy4l94VXs7di2FzddGLOPBROb60FQgOyQ1rW0CDLKmzg1XBaJ87l85icK
HlJ+/SeRBlfbegxVS1EhSDKY3HjlyDEWmQjUqVlG81sqdF+UCWRStbqJjqmjsgfECen6OOY3SAHM
KazlUUkheYH4PSaHjYMXfLuE54t3V5OQsVZZLlX0VXcTkfiUwNMhAn52Iny+tBHSDUS0PeJqbQdZ
dKw0g6qeejslw5Q0psaZ0tCkgKutItsyyuiUK4FTtb+yuHjFwbgKFunQPqEaiB6Fle8ouBB1LmPe
6301GpIIoPHVanA00dc0KOtkdEBVatTk6mOmpogkoEnLIApzW3fvkk5NdQzQ36AuUvBqsQSB90gl
ShZYXGHpToqTtQcIFqH/9AYdKZqd2l3okGiwCGs6aD2FQo9CGlEX09xKuhZFcFMd5QDnmOoL0CLS
7cGRHm55VO0lEfse0A3LOzE3Tu1vS0fOeyvrhfPxhjWv5EKaaWJ1AORcF0Hy1bmxSls18LTBpqeH
PCttVREtqDWMiaseswpWcs23h4VejrHZ2pqydXWhCpjlgPJpUzUxy8D9NOcVddZlF8Ej1qdDzGKu
1uDtPKWztCekm6RpEjawxFGqmiYo2qYaSJRkpfB6S3df9D/qhYSN0qpndqhYC7k7q+XRCY3MihwD
qSMDDWTgslnDpof541CRmjxpqk6I20aknHIPcJfkeDDxVePLMRUpJWMUufF/3PqD//fXv9mT9JaD
4yIN7yn9Lpt5JsFMfhbFlS2gY6rAVFJ117L1p1qTNkygFiwiyVTkwgadhTReOjlKUqR9JScvSpSU
xHk/SuBkoFEcoNsmldxtIDH/LN2r64AYwp3eeMeBOD7V9RYxJ0Te/qPWaXx/TvlmXMdVtzBVN0nF
wbVepad22jfiVBVaiSSt8dXbQrfg/qXbCFYl3Di1mfQYd66CKtQ+gZGl4SdpTiXW9BYKrbXMURTm
GuowCCUcIbZ3eo+5zbSfJP2pmRKSDcGvbC3wh/CRtAaz3glZ1zz9ksiMEqVgySuZLculrx9lvsz3
E0Vb3o2wBUgQYSPUKEqghh4gOwxGgYHLbq1uhrL8ql6m9zCxlPHWPcfzUcVPvhQlPVvQi6fSFHOm
pzpq+eMlsoxGlkRSyR2fRZlQiH4M13isea7rm/+zQ1L50NIs4fwqLY7pPIAJmQKxo9sBDlN26NJQ
PUHwEFnv7Hf1iHmTXIG6O+Lt3VUYRWBHU1DGjlDgjJHLPkI/iJjsmYXXY/ah2U+0PJR7hbcGVfRH
FZ5zVJdp+oHJu3oTtXBZ5J8WxHBfixCevM29TY05b6Fi/+7xDImv1ojgQDx3KaXokLCGFvPWkzVl
sZARh0rEWOAqcsFb7peeubRlbxUCqAireH9H1E5gRLQUMqaEIMoLpQ7oyWHDYJ8omjRqSUcOvmi6
EFTkRR2ad9L9oR9jS2IuWR9OzZXMG1ZWmBvAYtEiwP5bW/8+QNSFGywq9KN39ChQSPgiRhUIb3Xa
gRgf86n0NrFV6EfSkqquO9CqpQbTi1N/Fi2Zp1LR6S6nTy2T8To0YQeU3ahT76TahywgYnyE/8im
4KdmG2LFeELho181btDbxM7ylS0xOsGs8z6SAvhw8uQ2rAelerLahTw7JWcA+KzJOCvilmOqXCjD
wOlq8su3xkApYQITiLBEv0UEClCbVC6Pb/LRsAXT99crlDDBmc5qIQdzTQZkH+rDD6aaYfhKsqz5
VYoJaQHFUyLoS5xz4TQ5XO2TopHKxVACgXwCCQ1mdSb2Ohb+IptW3OMNCZ8l8Qd3ONOJyTQUmb8x
AkRxrAgtC3GZLHs7JlKTZyCzJzN25xox5Ucj7Tue9k3SBFLeU4AtBYXcwKpL4V2TUsuMffoO3Ia6
k2pnthY2LkNqOkGBIDkg92cgLBblu8FAnRYGYFmwAFlYzXl0CFdQ3jGH8nfTwxtQ2XtadLPs8yrm
BI0UKOUNgCq9mTO6DRiKvFT5mVzIApGKRIdY/hLXEWs5a9qqSwJBcOqbah1qV9RvS+5Hh1rBK6z+
cREaFZovAaXIvpArCfWdOHkS/NdllNKuoSe01RVtU/9G7lBumxQkdGTyUZrcGk4ZwV1a4kz3DCNO
kQ132RytqtRGMX6pAQQm4QpvUwhl29KoWdOMv5pPmqFbq4WIJOkWik8s+9T6YdJ0SWmELu9fY6fh
0kqT/q4Woc5Dt0S7YXZztO/K4Uu7R1Oghc8EloQdNiGgSMuSWGj9srZnva3KzWfeADdWWme8oZqm
K2ZNSygabRlySRVVpte0yrQnUf1jrtzaJEemY1JI8klk3pG+xSBdSZxUyaCQhFN9SQpFMq6S/NL9
xE8AcKLT1smmtiIzw0LsSTvkZdFhWnI0lzY7aWoSkqJRrhhRh3RxR7uqgpCcGs2Q81RKn4V36bC6
GbR/wLNAaSst1gAw4xRhBhWTsoVsBYcOi8kjx0XOcyOEwXIdsEjZh1S3UJ0EBC41DKpRvDtvrJWu
hXjg6pSy0OqX16aFLbOhNrZPzj5vShLz0T4MtTNoXLSbKsTHNOt2y9lT9eHf51zId+nrNDrRnjc3
g9YuU7HjaoCNpuZh72yd0BuFKvGQdcLQk3ReLkvUQIFoYjDq3eXGwTRwO64MczaaR8gCiQvB2Q6w
aMw2XAsSwkpdqP8n6TD2FFaq5hUBKj4bGSc1BUoXOzmx/uTp9PHB/uuLkvlyzCw2ff3WapWpmtKU
BboaqAZglqpcU1bHb9CCdmcoj1CoiowWCcsW6Unc+3/TWP6+ZmDUTP0FrVAdTIrUO9fTwxjjgDnJ
zhFzIJdHUQ6PPAV+od+eTcgEYkqOWgPgCfSWgk5Jx0MdC4cnSuqU9nFanyActR/SHKwXa+rrELLr
r6/d6QgM/4koItZM+IuEdQMfSrEFwujEFOoIp5WVer+4wSx+NQNVr0A+Jsbaap1Th2xos9b5Z/YB
8AVgtD1xVxkJ/t8AocjUYWIgfJ1pdraCI8jTQn0tVTlSS1zhC/W7SBQCzETugHeBmMqhK5PkurBg
Z7x42QE4PzAL1JdCohECEDLv5Epp5rONkNTMgn3YC6nZ/2GONKXT/S7boDQV9R1JjtQXlQSvGtDh
YqaFcTM3VFZEx8Z6Tlg5b+PqlxkNyp+qto/HsnxyKNXZmRI+ru55IseOOhvu6BEnRXUNfKIT+KtJ
mzy0FpGWl4rGYqjAn1ZolNYZIiQlo4FgB0pZ6ajgrXy5SMmTZK3Y5ZKVTXm1ZeYv5pywDtUIwCzY
9SONWva22FBZsC2LLtSb/p95tgpk/4vvUMtO75lTB+Kjrw9wdGYAOok0wiXuQ5+WUAGIjmA6AgnV
m9Ag9A/sd6GFGujJw4UAMgOgKJfGssInpogWFlm6NWpyxEKAZh6mcj6KMEuU1EoogkhnDFv7pyhU
r9DFoSyFbmKZO6wkgVhlkBfc/LoAhUd2RuEZBBWaickG/UBdKOJUnkZV+P/HG87byzW/HuwxDwOY
GsOrd3Py7rtVdL8tCSJeyOHUkFhS0rHq/ttRp1NcHyoahipc0O64qw1Lb6v6drqVcXP3ju4lLSMc
FQ00jeQw6c5Wmrp/8pNKpNV37Zt1tt8BSI50X0j7PXMLJOkFwJ/QKwvOAe4Ir8RihJwIKO7lR00W
H8KxrCyBj/5rnwoYq85R5agBrmN10WLvzhesM2B3F37WINehlaudUiMNFyRt3CNizwu3F8Op40pu
79evm4Xwwg5DeoykFxRXE6qGVpT66WkJKVUvFzlp7toN7+jfW9HibAu3Iv0H5YjUe093D9laP0v2
aOPTPKvgmJF1oJUUESZZi03rvNIsA16lWQZhVytb4q/yVbh0jwBYGH4ZJZRsATdnxkCy0jAdYDtA
fwBvqiJQmXoKJis96kbRES4xFZy92Tc0rGrmhUeSuU8nN290cp16b9eV2HV1uu3rldRlMId9LBSD
nfQ04ADKPjRmfsQN3IbVKz6ulGv5eSVIVieE1/SIiuiHdqzCOOE0sO4zVwxLTT0ZvCERdbgN8ET2
VQmQZteKVT05cBDQS5UV23CXdH4XtGvzCLocvINXdyAd+y+3ZEPj4OK035AoyAw3PG2gtMWm4LRK
YWiunF1057jxkpk70L/p3oGRVPBOiAdI5x4e6qUHDZpGLAJmq/X5I6GbMhoc0Oa+I7XvQEYObBF9
p2r+E7Z0R+uOPosYliaZ/HtWYSE+uVHbkBaC5Milw0Cdw3qQG1UyU2GNUsEfRIWwUlLN1uL+0hMA
QndqoyTYLwVV+VtM1dEm+Ex24VX6VZgXq9oX/k8zPNvJZOll1tTo6g0BUOJOd3j1CJdL++5Nf4s6
EVenwmmXITL4yD19lhtqWbScAFUBGgLhfSidQMcWt9lrSbVot2Ra/0jbLMn1MjvLqCRBZR7chrfh
cbDZIEegfktVZGWqxr1qnFHfTf/yOzsEhuFerw8vs3A0acbDYxlzWjVQx99uTR5RX+Dl/N4l0q8i
T1lc8zvF9SuxP4n1hmt4hbHX/OH1k5CGuA2kbXCELHhDwPCb/gi+izIriGVg4qDL0GuZrZwPDkq9
YlDt3FvsFxOQNexOKvhWO4i80Isozz6GkAKZNBxGqJEBCu8taMqH9oEE2b+jaL+j6f48OWzsPXrF
VSOqoB/ymj742o9Lf4Xp9Whhh5U3M5EAIoHGI9x4/tL1KPtbaBg/sk2Q6cka7LwigIGCAVWHv6+/
87o6f/3RaC94VozN1yijLNu581ogajjuX32zB9Cyum+g6xlPCjKYoQnNlWalmcpjFMjYAGv9DQ1v
Th3ZbnrIk5W+uTBs7Rs1WBWTqQdbVUeQoAJwdvlbwt0IhkMNefCgySuvDQ722bojyGBrWZ1spRrD
PUVeO0tEvSeNHJ7n26Pq32jWkPaQbU99AwaUGj3pGVn+Nc9/DQJYSjZ4wOzpNBrBu5Q8yJLyP6+k
zKTcRtkdKzYYayNSGiv13vQg9dqINcRGbrJZZRaDfR3zqV4YyiUrtFNKrwJi7kdC+mMd/8taKX6I
iVOn8quVFVC8oFIoHpgCQ36TUKVAkp5oF18RagF9rL2A7hqgZU34PmQ0VDwV8EtxnTI/d4idgpdf
jWDUAuC3WKiMRgaNeriGQdVgoGHEkop7lErZDvSvP1bEIZdHn6+NfVjAO7kMqcdCE9YB9zBd8ZJQ
0zKTZLFklLWdK5V0RuYscwXkz3B/PCwCP//QEl1GBHXPNLTSNq+P0aHTp9jCBXwXv1QtXSejE1GS
CovTlnxb9mo9g9wJuVPeUjULpPwJpPWd3iBPZiUCgF8VnI98qcYBbTseVfehXMEVy5yX3VNbKc0f
qQl9EDYA+yQ93iwal7dJ4girKKiR3PMYNx26ipPlq/Vbqo1ozPUoyJDuHADaTo9qt9C3Q41UgrlV
dqkX62N1dIarnE2mIItXCSyOJp3ME2fQX9VMUXmkcghiuY2eYr/g9qvgcV2YBOS2FWwMUoKQtreH
PQPy/DKhZngvVUJsadSSC0h96syLlsqfupAqaVZCyvGN7m5W2PsCeCIXphPFiqIxLIXtqQrXeU8M
lldTtzeLyhVwCD1cQhFUHl3WQFSY9xRblVZdLkwM+aBEHmkCXCUP7XCiM/1MlaYXgL4kZI5umiVi
Ab0nKInjOD/Yzi/207lRieWHkyw0aMBpmfDfu3Wz77AQXjdDeuovsBLCj0jt8gePeAOFC2ZxT5xi
Yh+FP6q10FUBdFun3sdz7aDEG0plFwFe4pB960a3ivlxnpVYsgBFMq2axeqHmckDVik8yfPXRqJh
vBFSSg+cRYjGBmOqnGmqUsBaIrsJTCdrQIdSp1IHNI1Ie7oSReLnaTFpTpP9xD+T2UjxazIGRSSS
tawVd08pzmtGabK/wu3R2Kmp16oANWZU8qqYXaLH9rd7A3Lx970bNIq6F90oqDxZ9PsBRBcQxIfm
q11fs0Whh8x2hV7WuDwi6Tm/0EQbHZAVD3z7CK9UfmjHtiz23/0zFNP37DQ5tg/dYvvevtg/0gJ/
XMrpaNY2bqKbTndHPCXkZSoWsO8GikvQUKmKD+mpx6pss+WcyUUuzuvS33GBiu8dTZ7X3711jDHC
wEkrs2uh9TiYD5IKWPvhZ5gfnecUTLs4qWxTn7N2WsQO6BuL+tu+y066YWpvjVL8Xf2G159ZeJpV
biKkBUSTK06Ud094pwSMd+M6OaxAhteYHRSe7pJ6yeOog5eLLFSGzjkT9Z5b4h0g/wK+4ArQEiJr
HRRCAMfoENMTaJT7e4/JH3ehfSMTUgnJzl7YRAucNFZzfKDz5s9HhoZb8CmYBwBQHij+HsSlQl66
M6+6GoNWCuZ5Xh3vYY0XcRxjBgpqcy7eSAcGN+3VQ7axTzdstDsxTtzOaZHeNvvxZl0blmZU7Mmc
1IkQ6ZNxdt40QwNd9DbLO7MMTRvqtPmtoRZkokx0yBmXP1JMjemZnryzx7K4oP88mspgbheIzxFs
Xce4GaWn8bg2d8nonW/xJi+n/rWi1fc72JytzT7YYCOeTslIhthtvzpr3Mz8zr1AzCbkQ9LpAQfD
gjDP5KkhngATfLZH2SWj0ZvPslFCWGe1XxVgAE+S8BA+0Wxkh+l9eoVwezUrqApi+xeIQ48R6EOV
aJT0eCd46ru4WHBecb1iQgE55Y0Sekob48Be0N+P6Csf1/zC5EHbvNF10QjLnXy3sLzam4u9RxkR
UaWTeYNgOikHUefXP9u5HrLFVaRsPktaPIbJ369ZHNfHsBB+dJHMu2c7oWdQDQp0HwoW+O/t+v41
zmOpSe+70bzRO/UfTUQGwDFfvbOf84rkX6e/6WZMY7EmyGiKAaAH8RDpeV+b5Call3mFAxDfg0sf
nTRWDDJeh6LBgsUt2sS4Qigu3i7GrmhHOzfZmyXcvJ3VgFxD1n6WZ+4yC+ArrHYge6fFEZJqNcSo
wmQVDQpPGupZ+VKngOzAlDf/Av4YXkB1FVs3PFWYLiCQKSNi+O4OLO4D7vbB2hD9kSRcS+sGuvud
PBeEY7bkhFlyQcWODe0oGhOOBzpVGGqaAaA6tZUo5B1e6F/pr4T6wBLt7zuWcIon/EQPbvodHcKy
jWOKukdlY5UjG6mvV9HYnuwvYSUKAAvOacd5/kzEb3jmnrN3kL8fZg4fKDEaLDfa83RY/38lVtcV
3Xyqg5BuqzTetIrImAEkoQHh1q4UjB1aVl+MjYFedYV4+mCdb+b9Squ9kvOuQRayX8McxaWwEpKS
DknXas2ijjpA4LupVg5bHy2rPqbsVbSS2X3+HKCiNH6AI2eXxNGtmb+r1QAqeQGpWI/Lk2Ni5NB/
rBmHUYFUOoIPG6OCP4ly9vK1seo1Sa3hy39RJD8Ptj4svjBp068JwzrlqUrvy4z5i0bXhvWY3f4+
s328v5sfcGoXu7aPd2fnebGjmoOK52dnXONohW+/JOouUfr+LuCubciVBzdYNXGB6PQHuw1NxQEo
lqPJZMUxrxxMogLuY2HK4qYWzgj/ers2Y4Vy+vI7fgyfc2w8NbWTtLM+RMtlqwiYHbQCpm9jNGht
UGPW2RXmzs68xMS9xbO5p+8yMA+u365Fxo9+rz+TyIhvKu0oQJczwedlJj2NwnIbgyAtDU/Twt7Z
PJ3Gw6zPMUXR+jtHJaZsXMHvz1ElbTzNT8m8Alwiq0jkPPnUXFzRHDCfS6tEFzSvXjMivFjcK7Lt
BOfhbnWMS/3rpNFEDy7YjUoXMKzMTOTaFsj9cw6ol4Ls+aJcZ7LKvoQ7DeNUVNyTP6Amd73zwB3i
Wn14Y6y1HHYL7bQZASwIeDwRwrSGdsnKlAiNocxNd/38Aqvcx5DXEGp7G7c809zI8+HkaeLvbBfC
GRwUxwU6+L162L8Ka3hj1A7uG4g+GSb2+rNRbhgXwkzYA0/zx26/s6JH79rh5Y/vOEnapcj5bpzc
pnu++DnkjvA/dSPxa2/LV3hFabM2OcxekTGPYCNsuuVxAVe9giStyxI7Xvw3GkykZ5+tDVg7RG3K
5nbwDaqDRv85YZOIFlxbfl0f7wNSv/czm515nX+QGH6RZ89793zz8fGBTpTRhi/ZSE5xZu6xdw+z
ec89qoCEg/6yMY4MLP37TiZAtrffQLNvkKzeIIbPk80k5xFXdm/hr409jXAe13fi8l6+RR8TZxvA
lSN/+CnYn6tLuqQAy/BNArjYn0Thr5vroqVSnZ1XSpoUF1iOXJ3lbrxIfSdufd+Miu4ucZNDu7If
vQ+TYyloVP9yW3yX9rFx4c6x7V/Gz0bIWkb/MD/fE20WB9HNZPYgPIvUR2RWSQCS9YiL892Q9gEH
WjNLMRdXglmJLp4MXng69d5ggW7QrG7wonb2FuEt+gf91QkvCsbvR7RrlMGGFI1CUJhft8abs/gY
BxK7JaY3moMG8i18U56/AHruzCoyjCVjgyFc5hdaskIysfmjsUIaJ6LYeLE+Ze9QR/bnOMd92E0b
RWu/eK5Z2dGcrQM7+KxJMog32a4Rb3xMK1NSIPfBAXs/qDiXPvm1VeKwcTALPxQ6saaTAhIqZ7MG
zxeAHjgslgxXOCVHksN7xae/G+/RHc+cxnxl64quDmDhv+IM/m0u5zdI69fbPJ4T74RmlFVAFxKX
duvkQbomXv0Uw/VjM6kXneO8wSBT7Ed9EZXCg4egkl2YgSSfIHTZf0Nh7UTBqZ8f3Uf31Oqc2K1h
aIfsdtigC0FCjJWoxJwzIjATFAyLw8P4y3JY3Na1EaorvOaMPiW92/LW/mLSIvuGLWKnMi5H5wQF
GYwm4rKNdm32C6u4dxjrh5OjNROpwoB2rXvcKGM755Pfq+f8PsjBCZ9VTijn5WJOqjyrne07Z99/
z6pIE4enyeAQkwa/A/Q9MV1RejTxVsof80R03XoT5t2tCkFOQwkiJk8jPN087C+2iUV3I5J/8YHx
Jn49pQ+5BfC3JpGzHRBo/l0As/ce4beLy/cJ2Yrp7QusNXhNoiHOD6dKy95uKSj+3UAFAPacvRb7
/i+4KHFaBs75cQ+TL0szwheEo7pzCghkS1L32dmFuFNQgBk1JP0Kc/Robsah7CDdUyYKJyj5Q7Xm
yUbKaf6PpDPrUhTbgvAvYi2ZBF5lFOchnV5YppUyyiAgyK+/H31furuqq1KEwzl7R8SOwMNPnVWP
Dge9aTfja6oMlYBhM+mG+RqxQoCTVKrHDxYsAFx8TwoAckK1S/CUTi3GVPWffObff9ovVumXdF+5
8p4HiM/Ei3+0FOGr+KZNGD4wB2G0kqnxBAYDSBzgyA7Qr+lc1CiTJR55CvAontxYIbnyP4GBLvb2
xk8GB7Pu/BoapvSMjhVnLmq7Cluow1twAky8bNyipJ/PL+67b7YsNzp/kM0q2yC2dBzisO2kusyx
0eHrzUKaI5pCkE4YFXEWnNivSC5hLfMSNqqb4PjJBlU6qj4TgPkwuohsItWlz1LNlhIeOT3laeAm
uI1ytZwXnCEqJOoFy9OyceNTIlnj16idN0fAmuorCOwJmFVkAxDiPv6Nze4kM28MDDi4ouL1cLKL
FKD77TayPaVZpQa4Dng5dN6YHoj3NIi1+dadOrHr6U/2KzCjqLoxTx4dHScU3yb21dcPxzNHNl7D
gW4lwOI5PpkWv8T7czLYX2zgcpulD/4Zloy80101Tox4UF7Kjf2iBIxNRpi63C0JHZoCmUCLY2Ct
Ld6qrRP5iX5vrn3siGAP/JSn3Hv3m3oC9QrVITYmCm6uXiTyTtBbjyV3TvJ3+VdHK0OxQ8EGU0zP
75semD2zShHmP06KqXVIZQyVEdlabYFw1ljPvu0vE50vr2ksfNIiX7JyMGwnpQd2MKxt8Jr9NVqr
RLObzIYrptYRV0hbrN9Tw6YzS1RSieZibQp7XpMRiBdKs6IwOFTMndDsEGiHOLvys3CJXUD/b7xU
xrdwAjzi4SwBeoB84iUqrbqTLh2VL++2RRYpf0K7iNgmRZbwMLB2UvdDsBlEtqBkXweHTF5+Gj+n
TRRJbd4nb49vIh+F+SSmZiUdW8YqdNhwWAHB4jat75TeZs/qr9pV4OVHTsfmKHjysSaYo2JMmIUl
qmYLZ9KPSHB41gmlGV/F6Z0omL70XuqhnK4MkcrbZR//tmb4T1mmB7kCLRUwo/cnuCfRY0205Ru0
gfItNwiVWNC7Kd4QLjPZVoadgumhsmRzwl6W70+5p0zmwoXsc3Z3pjD4yRU/bt7yICtTlwmAfpVb
Ime11/iflFKqw8HPf+hPObbCwc7It32vOLT5W/x2RVQVs976L3uJwVBpgLEvu4E16N6rfuR5MQtw
1edYz/wJKXjAoi/nU2xoGr/ZuSi33+4eZr72daKPy14UN3uWlZK7NCStLdbYTWLVz//41HYe2d9i
MSX2GJahsXkbKywOi78MmaxktWDF/7n7q1R+mkf5z+rWBJ8W5Q39TRWG3V6zT4sFTzONEd5NFxzd
fbcYICUTVlFgj6d5YA+C883XVMIxbbpCpgANupd18778Yd6qvwaGVTVbnVs3tei9RbKjhRoirrnq
O2lFrQrYQd3WgSKtY3FTD2QJLzVCBhOH44ndQiM9FtfD2gx/Rx9S1VnR+KlH7JCRYiyMTbQUckdg
cIAZ9oj6LxA9gX0kBTTYhPZHdTlZhMqNPuuoPoCfDDNNAHlZkSNemayi4GuScco5xKVUFrmLKz2z
pujixBnnVYX/m0WFOEbqPuB+rNdf/LHb0GoWSF9iUr6ah/p47REYYd6VmK9i2dQLFbkJ/PgInLWV
yYuVYdP/xjGx1a1cZruGz05Ibxjm5UY8UxvS5X9RoBnm9wEFlFkGT/yZkTveWWroDlybnkBnDGbb
WeNOIrFBnVgiPOKiMqVhzsMNuGbD5fMM7VeSdjQAKXHFNMGfuyafKsFun/Km0Gb6PgPmJwpCs177
zz910f9qZ7ClrABu6u5Vu5ffVtn6zXBmuZfGD4uwyG0xgcgSiazF3AswZFpS5k4XtWbR09OEUCIL
iSt8vEp33uOMpZY6xYlzgblPFkspoN3l3eX04lZWXv8oyNZAwfG22PZ4L6Zm8k8L7i2sBCg4fwd9
UU9HRjInzpt2vGsVayzi0RDxTKrImf7Q8WSXCmQe57XINgYHmO+95alOeotrlssNfAGj1Es+lIwM
bc5AKRcrNCuAsjxhWzfTnLhkhSM6t3nkVWCLMi7oJNoOgAwPrr6lCwf0hWHGsH6MhWJ3xmCfK6Bn
ZEbu+qKQBbLdsTFrmi0yS2hLqHZjEsCO8TlkM5PmdKbCAtEaal9kAV/MAM03Rqn8LgHZuwpIGpUA
TiB4Ouj2B996KG7IV426bLp+d2DZtEy5OJoNJ0/FAm3recIkcOCQorJxSh43Z8jnTWBWiQs61Zw1
dOPItzKT1quQZgaz3JKV0OpyAl+KR3eVSNwYD67gOb1HgQMsV/1x0OKUYhswB437JZC7NY3bS5gP
2qzftzAsE0fcCeQ8MS7hpyveLTbKevW+Tk+STZtGBIwtE32xbN+WtipUK3m8lx18DiX8C2VtAAYn
u7g+cr5gllyejXsPi0k9m21e28mF4kWkarorD8OXAM6hGiHpH9PjFOEB1d6TFnOUZiRWTWFgv0tL
hOLQV3QM02eRzsFOXi/MmNkCF69fAWHeL5iniqwC0bVxAUd4Z7vYT1Bi6bNNue2Z5lRtqpQIGU2J
PbkfnzvgDmM8Zb5+zzLOybKlHQeDzHZCYgeqr+9b2QOEVP9Nejv9rxhrbQZaoD8zVgnMbERSFDXc
e60R21TY096kif6cARHl/fsZPUVf6O38bATEcibJZsQXRWhLrxKdnH0gOSUVFzXHIFP6UuNY9NWv
2bBum/HJTyE9Y7sHglurt1amchehY27a2I/of58j5KxR2wUIFcO/vrYpc5Np6QveIrzVuBDLfvXZ
U3zpNOa6NcxVfHvpJtDNUoD/iGtFMl/z4hFYyKb2k+dkR/8iE6dw6UUr2HH2f7aTkALcZMF+kGtj
cx2QmKW9cW1UAMENO9qrNmV6k5gig0etM01G4EVr10l8HZ1Yp0wDsrd+FoWyKMbJ3Ysh8C4vkmt+
fHmyZIWTsYD3M8NTl2N7v9TbZUnROY04SQHYJFdru9lUs5QJTzS4v1Qn4pBkxgm7RCCHjqBXqyfI
Q3ErurluhuF93K0LVJAH7coriTGj9k/eTL4zTsPpz8Sc/ky/JnstwfBSOi8jmzgc+KDQaQBY+xlF
Jr0kfpPASOU2uYSGTTkP0N2OeXj8AalwBGUlrr+AyxA0uLgxTTaY+b64sqm+Kcv2tWYLkDtnTdl8
E1fCwLJeEL+S606XuAavqowU8vgBh6cf+K9o/+AtjxgHIOg6r1qOhGVu7AI0XPpMkcCZrC+P5QzS
glPSW/XpJDWS14odtbny1wgmkE89MWXDq97obRuH6he2oRpsTZp919HbTlqQqVnW8rQW3T4Q1grF
GPF1uP5kc7Z+FAb9lCojt8M79Vl8LhM3/8ER+zbWTzQFfrdnlfjUNuEohOlgcECYCrzJk4PwWk2K
PW693BK278h+x3O9o6zXeUtk/0PFhKzhpOkzekkaH3YH2TekmfA960+xdus916Hpv6rhfl/+WCEg
4aE+QpMxdpMmXRJ7ykdYsWAU3erJC+ktjWiYXWJs3hSALA8A6gMAbLXufoo/Cd95nDJsOVhxZGbf
BWenIfgQRByNX+NQhq7IZJcxL4J1/z2wvFAqUGqQSg/GGGzYX/La+9CuInLBt4X3TP4bvoc45o2n
EZ4uqGjHXqyec8fe0myQlpryT3qTn8xU5GROkVxDHRcbFtonWRaD10HFfp0SP1EuqLjmX0czNm2z
rFlHhXAey8FgK0d7KV/Expp/Ki82QLy+Mp/6u6idYrBHrJvpEWpcOlsWw39Oo3R5OJ6TWXGP3p6I
libhYZoRNfU485612AcSFAMtlS4+rIN/nwjIBU5hzcHIG6bfEGZAOPHOMLivUE/jDj543/VnKa0h
TXBPh6E6Ykp+4L0IOb888czpFX+9aphNhtl0Mleg74D0MGOaksPiUGUhDXmxp3GfI/qd9B5PVhIU
luqMsgqoPppOGzj1dW4e4a8cWuKDvz19WZR8+bL9mrJkRn+1H33sQbHSC4XCAsJDLCnlZ91Ovn6i
LRtH/AQ3VY/84feFWnxk/qg919lmKngR48tE5KAfpMmtOxucDUP4ILzwRtD/QHek8vVFe6TN5P4c
KX9RdB+fJeY6/YHnVZC8Riub+pP8GTTZTDZwzQflYxeBpshDu1Oc77CiGOXjK9UHym3R5BELkUIA
rIvjC13izz/wESpK4rSmbvE72Wlc/usAdwki1z6ZhFAf0Gzq1HtTkcbudF3+DLf8T1op35HT4JBj
kbI205FuxyucOdASmhrjPMRllc9JPEcfSyHhFSvoX8oAteR0NmuEa27jRy9sqTWcs9U10U4FtWdl
S39EoR3R1O7KwYqxSXmRcfn6kbaVbzySa8QBR3i9Pl0U62HcQkiv4/wAWavdFwrKhsfphnPVDnkL
0bHk++GpraqHIN0IgFKOqe7J/uszs4Xn+03GjoL6hmL1Nl1ysAeJnYPVNda0nB0FAHiWhGnsOFCa
UwWjvxV33TbTHekqajuCFsAJCDZINoGF06+4GI8W0pvSRWANqltRc1Bo/VIafIEXSZjMH1TimaUQ
p/Dy6ptCwG/vgQsgwQAWGGxpjFWGbbDzUd+xH8Wa4QJOGWSKE/X1o1vCXmASiKFmtxmrD8IUeHPk
WX2q0bFdkHnIiGk/l084FqJSaxE5xsdj+Ki6ZeG9/n7HKyGiHSh6sMWLuJSebK4NSYfsa/SHdJk1
/R3yA4F6q7koL0sONmNjDZzbUqwvWRhstzTgr9xGf9XMeX9gsYxfqrYJr2fKbuySSxP+956ph2yO
OqpB4jC5GbV/UyPrm85hfUrJgsoSDlC4lMQiZAknwRPuAJvtDAN6XjSggflrAupgggY2pFmiNELg
N55/XT9rY+/duQL1JMItEjSDmh2vnpXqviQRnNA68gBc9UGzWCKYTHSPL0q3iuuxpC5oNRXAIOkN
yRhDgwe+sspA0Cfm6TPO5NCtMif3FskxI+Rt5KhE3SOtAYZ85NVfHw7qSbMetqObPSDkOthxGXl3
Rlv0pAo2cP7kLySINjq7ZqQxehCzMMshNNDxA5k32Y1mk1/zxDR4TWUn4cYozqCbqND1G3ej28Xf
TUm/VlnvZWa4WEKzQbVPtG+cFQPT0EQdMM5uNi9HoqWeeLlEnsymlXZE4oXtvsBacDohhYUt6ylK
y1iwX92PjrIU9fNuiruihM+4Rdv01ufsb/N0XUl+glBwLiNBi5H+djRfJtFYOQI1iZ8S3svWgFB3
kQvQqLf5gifWqosYHAYekzP6lz+Nci3TMG4zDnG+AIOXcoLNPk5E7sNKxkhdMzNjA5oiTr0mdZjn
thCxEcHAGQR1Ka3kQ2fCpCN4vBJ9FVjTZJPAYtt08GZQz/R190sEUAOyeYQPmdg6O4upkmvWu2RY
ZX9leCj/opSgLusLDEl3sRm7rAdtNPXhDl5Kq8avTXZS8RyYdXk/clKqKZdhodo771pHpAIapo8N
iq+uU2Yc2QfsNFkLp5wNeT8y4VTka0g6Yw97lqLGLdGnQ7xcEY57pERRlTWl9duDAQUahKBdRpbM
MRGjLhREOk3rxbEEyGBTBsnEDn/PeT1PiZDYipEtwCXXToaWMcE6eAnwMOMYR2MR84QgsT73ukBd
ibt+/Us93ZDj3R8GwLgyWL0gg12BSOl7xYPmKcjkDCwbCD9IVuLOOC0SqEsUkCT3orTFYvI6/mdw
5kUtpT+xOwgp9dmp0sBRUMicJkzwShKxT9iM85xLMjHoScIO8vIQzaEjFKcItsYI3rssglrf45cP
IdhfeqgHfW3IdrZEZNJN3Gni8z9O1AJ1jaD+i7El1YsnjnKM2mcfYEafQKuQvl3a6R0ULzWdXSRe
Lp5ezOlxwDbZXV+VPRk97nfiBm+NECEqXcahwfyD4d4xhNot+QHknpSuMbYTPxP4lGEWzQ/CAvyH
AqS/DojXSVxj1EDyolsy+LijN7cpHPxg1qUFVUzjFc7ouBqGABchFn/02h8+X7+PsIw/XCiB6CBW
KGqsbJnew3u6xtOOvsupKbqt1wloATZCTh2lckDKw9hAo8xkJHJhwhwUztZCv6rtit4gKcwvCkXc
EcN5sxJSKvAecelvePtiswC7fJ8cRRvUdVReiuHcmL82Su7J1OQ6+pT6nK+msHqt/VQ7d4po/O1A
eXOv3wrD3spueusCm9Jt6rO/Ez0tmumPOkqI3rWXo1tNn0BrUWKLjEVZ3KBXdShkD7WOrFgJxirg
vJ0tlV5BhMci9wEpvW0xMvA23Du7gfsVLbp7/SEgyBb8gslkogEQ6+LRD47oVsv6QlNWYHAxuQ1b
GtoYg+J/2NG1kld3y/i35Ee1tnCsoP02TbIUH3DHSHvbv8/v1B+PkgG+ILQB/6isViC5JPGN8LcI
nAy+sCopNKbmR7Vi1SswIbtpp2hhPA2y0d2KaFFAR91TBJ+a6Cm9Vwpcx2iAMZjxHNaMCG8zPib3
9oXfnGxKs89tSlffWpWDSCkHtLdCIONtuygL9iagfTCftxfeeaXFh+SzmX9v8Q1w0JOZHIAtpP/3
YUqhIxjAfEgSE5mVo4tbQPTU0baglNxyo3Yl1CQz+D94+tB6jaDOx0H2k5EoLf+nzKKHyC+jBdlV
JhZqPlmQh0f17XR0GTPl4mX3HlNqHFbXCYjOcvxNpxpLIHNCQOF3Adgi59YHT2+r2Fa/5QiNQupS
lSlzeVuutJBq19W0pep3Fy0y6+0bOhDNFITWmb6dUQwi1+jjydh8Q79w+M4+T3VHSGfvjouy/wFz
kmrT8OOXA1aSrQem2pzmBKo8SoWPXG5JGzoTI++NLQRN8EZkKMadEJNghodANF8yP8egxueZXyOk
tFNu19RhTs1PN99jYy6LY34ndSCzKRtxW2YSJgXT4EsDxXBx7xuXO9BhH8SVDpS8LuHr6B22EUU3
pTeGtrtq3llhhi6QlGuI7piwtcnmu1So34dmBYH9hqv5QQMyRWTxaNb0jylf8eOGjyK7hcE8IH15
lu8U7AR9WO9TkrpE6Mx00leFq+aXt/eOPWUxZW7it+xNdpWEAiDG5oN8nbwl0M9+nTF5+cOUUcOA
BAQOvDfrz2MRfX+h1kyXYDf0xyynYgAwjPehRxQnyneW64XopTFiLD8mtfdLe/S+0PK1HOlfWwdA
GecmEwTuIir5fQz7c4Kp6y0C4oMToPovpRNEr74DZJK1+YCS98KLJo2Bn3xeFC4+y3TqgLzrN4P4
0lHPsYT50xUkjNLzWaAG5kIziC7coHafJUufa9bxZ9KO8OPFvdijmGAg4TnR1yrIyMeCkmUPWoJl
SHe0Ts1mbKx/4/SfzDRESytOq4igZVZa6VNacaK1H8wyKJRREroCunwJTWd9kmi2R2ssqqYe4tuk
EUJrSEKn8o8rgr3hHVEP1DoUHm6J1VzohuW65yVgjj4a9wy65J7uSRJMBBPjEUzzrD1Ebn8TLtgV
TxNxpU5hLyGs069fr4hY5lEMyunFAQ38jlq5fWYUaExN8AousngtcroUBbUmyKGD/mDobJ765Jd9
Cej8D3SuCfboZCZWDKb4mv+0EJlbdi4ylxh5423al4zXAAyjPkNVJSI/mWV2e2huo4Le/B6yW5Za
6pGDKI6PeW5awlJ6m2ruFDEU+3AIMm59Vdr8wIagVfFQ+8aR8yV/RHDntU88tbHClJEhNipfBGjL
zwFGwzEUcxQf7EkrIWY3AXohyusNFcBHzhu81yRLe1T3AXuTnJKmX/6m00UuOLSGCJgxHZ1LX0oH
KbME4V/4m9Q+pBdIrXBQ1AOxJJPShGrnz3KKB/bXl1CFXugSTbm2VykJ5SxLpdkn6bh90nAWGkPe
ZDWDqOlINh+QUWnuTm+F14LJcpiGuJLvwdNozxOqPTBQSMj8EZ6/E/vTgaK6yA/oZN7H7OWA12A6
uc22NCqUOOn6lXksml8aDw6U5KowIgLEGEQoOQBi2CzehPlsoL0tNI9iYaU/8i9qcZLA0AijIQKC
70YBQ/jMatug79Jv2AsRyTbxcWhpydSysivNVZdbtCRKOo/30LRkd7VLHXu9ckGStXwBBZIfI/Vq
E9rGZLjAKGjF1N5+OGr8aTKH3ysZe6QQXMAmtS9wpvNUmEuMA8kepAzBSTAz2iyO5hWv6Z0f2sar
wcBFo/3jmP9h5AQnmmjLS5iObyIQ7ioFJLlyv9GZWzQJVHrMjxHQ+UifVOJMGP1om2GDVG+srEzF
bR6tXeXYyICQ8Xp7XbYQq43anyIHpQjxyOimbi1wDmdrtuyIFGEKmI5R8RPt30vfoj1hsmkcEJo4
BmMYgHM7djJGCHkWwLzL/tgVdoFKCj0072e7jMMdrJYX4X0DwLnhU6IN9+Z96FwpNCmyXgS+V+u4
XCic1rUNEAPMTrBvvXrdRu9wwqTPIHv5U+uJMQBQV1CfjN/+5bElTqd4xWXEVgfPZjPCPTvJ/HKR
cKuu6k8tpC7dKiUsPhlVHMwrIeFE00z9rSJBZ9ptzHnnZflM7XpwDZSr6eJ1kyW7AGHkFSakm8G/
eATrHbm4dow5Qa05gropTPVtBg4pwMaLKGw20iC1pr3T+NVF3r8u09ZDFxK6GkhE5HzyOfK2YvX6
G7OwftirywMt3i1bQKyQa0ckuUeSOVQ4yoP4JtOuDFQ2wYFlrO6GzAoOSearX0RvCyg1Flx2ZoLP
n/ALhVOsZWJqKyrX9ti7BswUpPAh/DctN++pE1/zu0xfgFARUNsCKQes+9LE2gPIZk45Y3/Whp9e
oLVuFMqs3L/IHnLrjazdlt3pQbqQSRHZVE/F9jPYeogE3FUe6bBF/80mhmTx2S/q9YfwQN1Xl8D8
cEjFg8dYMUdPYcwnamY4D4+vq/AlT1LHnUjfdt91Fdr5mH0lag6sBSePgAnmRo9tY0ITRi3SFD4T
bSLyaNuYImK8Zwv5llylqWnc3x5Ck/4srPeIpSkriGy1pc1nYgaqWe+I4baNc/uj/X5xcnsEsmlr
xITlgDEPQ3HiY+d8gSngLzHhOUrHmmiFjBlFDB2QTiIexWodttISyYJCNCsFz54QFdqmiWGqspdo
RCKmpROWQDn9GAkVl86nPmgfp6wPldtiCtYfEZ2l9vDZprAzZe103Vx6/RbcF7TdPpF1U+QR7FHM
bUqI+JjYZiSB5oXm48h9UQSHeCrEPRLaJao4xUnhtNRqIeE5ptlt4TQLWbQbqBkV2oExbiQNAEMt
BhSlL8jep5gH6qFvF9NeR/iUFRf83X6m5DC/jrQ3IuITYq0iamrAIzKIb+KxjWXEQqj9uZ9lM4qy
KDatt7SOIDTVU4hCrp8D3Ai1V/8Za/RO/W+zITUE3Ug4a6lrnNcpcPGPAbkckR5M7m7p+AEDYE3s
gd2DgyabL7kD3VxFOgvgqpr9B3OpRWoAr3mVBjg2ueuihz6Gs/37VF4u1UGxZmoEqRSSGnkh7Inl
PSWYTz5aVwJQYhzT+iyNRXQQvdeOWcnxoKguKHDrH5hkbl9pA+OpNj+Cb6RBHk3QYR+BR7Qtg1+n
0bMDo3JGR/Dx95p/Is56k6diMj0JO8T0yW1CNOSYvlfz/3Hao7rbKvb7t/Lbk0Z+Y4/AXgejDIgN
S3t+ChOw41bE9oE+LrX0O5gmKBx4qgk+Jc8B9AH5QgoAv9qPzJqfHb5kiPJdsGk6qPRcK5ogf3oo
xrmf+pgwzts8xHCNFCuNLtPcbXTBfCuMDDCIUU62TDXAiYGcHbTG7BYYQ7mMLNMCOfhH6QQi0hrS
JDMD0iwBMztzeuLuLHiZCe+IHD5Yv0II2dNLs5Z9CcmnlZ9UO/7hN5/5b0q9B2C4ilWTLM83Rjhe
tTFOAXNDqMYpQ0/vm/FXM3QkTo5AwgkbRIp6kCSYE82HOqqyZtFJW8nofgqnzOejove7nHxsuKqh
fTbffSwfvqKT9Y/qtU8kzwAFTTHMEB01s8M3IUp2yjT1tmOA4ac3LIUwUJSXOpI3iKGfMMWKBMmN
KrJ0bm36TycSLz/2rBDWygez4tu0YnQEPddchwT4QBn6kC7UDvBSIH2f7QjntWzuqLeYTkK8i5/4
OPkGJtmBTMEpEayE0R91++vnfWRep1rT5XUvb3KiqnwxLYMVIyUGQgeGEoFAYfBRv6LSOLU39ZJt
cJ+bR7y7L7ByrDhJNfiFuu2s7Ey76rFikVpevo0VxQ48F6dFQ/Ap3db1I1sCnow2YwTUfM0Xsex3
wZTMCj85E3k+AonOTtfRSkXbLPn1OWLin6aPy+zP7Gis+bozY8nR/3jUiFDZuaLfhOCKfqHa1ZIh
3T9sGxfTLf0cGJVTrBESLwiYEVYFEZwfnx6x8SlV4BKBhSOZcYSlumQClpVFqGvqv+7o5Q2IH+Za
8F5ac2OJ6OSqSAkmK53S0RX0dclwKqJmjM+C6eL9gUSa3N69ZKeoiWN3cic+7yPcFXZiynNgtlGA
fFUYAHYR0fWCn72PkGWI0aLG1rVLEfdAV2f1XbsGAG0qH3/THnlD99PEAbJHBqzgh0fy/GsPiTAW
QbB8k3AllclMVICZl2kD9FdYE/FIrRsDrn6R1zDzgfqcYUVlgsGKYGVk1YPkXjpYLiT0u4ToFd67
YF8hyEwWyXRLDQvW9SjKdaM+JNHXALo36eXzUyLag0H9Cc7GCcU6L8v3H8e3uOtLl3tKkqhkzD4+
YjlWBlQvgd4fL8hn0aHRHGUzOXyyGe3V/LMOnZIx2w/Bqurh62nP3KVCZ4Lh+jlh8IyDurGld8l/
TjhjHbudQMN8ZG248mOyaz3tnuwhENBpO5/blybGQ6CSL4tFuDcY2AzvTLed4RkCtl12H/qjTeu9
l+U/bli9BmrEpGYHXnNQ/DjknWQMUbxQR8NVegPYRnvGqAGtwzz7o61FkIdVEgYHIRr8GSU7a0Ce
hafJuvVASMRHjUsXXql++6zu8VrdvlEzsoyr3wrNFwB3aVWQVypg8Hp6Q/0TOu/KogPjMSgu0jXU
i2ANwYKbMQ9PxkgZFvduhzfiErZYXXJsQJiOuZbqkumSPTNtp+mF8iRmqD5CtMm8DJNAU0vYvQEe
3jgpdG5Ajkx5Ii7HzOYqZy7MHmJhMDSL09dFAf7evjdILcZxovco/3G0MwGazJ6NHX5/xPVjDtGz
oh9A+1rfaQoOr78csyTUOrNqFeG5VawIsEws4OUF7fCVd2lNUYIaQtsbDGhWswxb9+un8SZ2CaBm
2Jy5RbTrY0sW/FfuGo/Alxn31yy0VjC8xijyg/DTUgbxRKhHhslQH6niaaLSgQu1LyiMA4BKFG8H
dLLNngzi1KI/OG9+EoPhtH7vdpSy/sajcD/3jAhCFIHrvNKuOi6tmLWMe1py7hhLdbPL8K+/xvlW
pS2qFHfywZi+dVhZOeB654bfPVhI4WfRiSZOZLBLA8+MoZIXPfxQDUD3Ke5CfjdItkoZfnSSxEWy
mioILeci9/6n1h2NnVXt3a88Vxgrp9DRfK2hvCvmWmv5GqcsilayATiHsaIg4kZCJfsPtDz7yTtg
D2SE81f+V1SnNjsA+36Qmg4m32/UG1DO/8d5RZE1ekIh7JCQ9lMfDMZYV8ss4ltFi4+VFLK4+vhC
bRktJuyC+HXKFzWb6arddIwtX9XJvByQUSzlETl+yMn5NY702A3AtXwbtNrUaUsTq+GL/KPQRR8d
3SEr6wA+qbMSj1zwwCyYscMUqrKTXc/OvFN7U+gZlw+RDEJ4IgEBXRsin2EI7eu+2VJY3x+sRKkc
Q3NSWjUzbwCASHFarxeXzMJJ6SpRtyCMCpQGVjs5GkLwC0QHC0ydyW/Ovu6UEVsKl0N4OeCr7CV+
uW8BWWCTV8kq8gVGy7Df5+ME2p67dFZEuzXByCa0zx73crLeZT/xdwaYinyW703dgt+BDkLwGVN8
gvV05F5nYWAZ2T4MFiGxZQSE5UsjdtvC6mM4T9FW2u0EJWGKNHy6FdKtDPOaul/vrSVolLFHUC3j
D6tnlc5K4cwvmaV4OYHxAyoaeSXZdbx8GOpN5vIw71o00z8Kqn5GaVEJI/FSbBDIkonbCZGHR81F
K4NnAoz2arIRwL6IXgVuxAYaoHbJuX9qD19L8op/2FID8r7MDtG/1bvCjt3d1BGGOtmair41WW/1
MrwU2w6BIwoZV7e+zucn3lQH8a5PUIqZ4jilR35cL7myH1z0Rb+X/W9pyUir0VcEboCWEMBosmUt
RxMPeZwSgqOsQp7wezacaWdGSwPwXmvrkqH89/pDNyTsW0uADs9vlWQnoJrRrrA0U3oIbrn6zjk0
ooX+CBbR7uWMY62QUbhsw6Clju59/pKff8wU7QMyfU4ZeV8shN/iaviAzpQl4hoiasxg1sjVTefd
UvKCg+GiVVgNt4bUaOsDyX+S0Zb/BZf3Pkf1ZY4drN2cJg2CHyo+m48c0AchzDDj5A7Hodfz4PFl
bJOSS/cyRne+q5ITBTgzswXrs0uvCiMlf0J80EpHIjU0szQ2JCfeKMGsJy/7LP50gpn7anFoJ0x7
zfiLmc99xqo5lPdx7BZQkKk13EbQDyOYHiKKHXU3zWcBGkC2jQBQ7CFAcEG5AeQzBRGZzT/itkvz
+2R3PsHYBukBcQwzECe2EjR6DCbmDPUDMLMGroUVbAgreIj03x0UCmY4vSst2C+yezLDcoNGF6Xa
veIHbVBmDD/SgzEfHxEGeX/UNz/ZnVbhY+tnzY2v6o+Ci5xyI1F7AwqSX4F7MVYtaTXAu3BKGWgM
kg1RzPvuRLG1JldobsAjxKeIoToLR6Fj9X+4lDnMz0UG1822kVm49CwjRj5DheNkR7Yn0uy/ZnyP
/lEG81FsIeEdQJhX7z/qBXyP7gSAcDm8RmhFcns8ASY2QxNxb4+tDDWOW27Jo7TRFW6jO+/p2Fyg
d/hgT966EK+Zsi+reWilEysCUgLWxAGFYTV5E+yyLab/8y9yIvBmt4MLwOf6V/p9CVbN1offkjDT
8X8I58DrMVIRbIu8YdX8ZATfkzdzTP8NsltvUkrYVUg8BbuH7A1Xvv40mRuUc+PIZgRkaxryQQD1
A7jfRzi/aNsxCh7e+ou8gcEWsLRFcjQu4kVYoLNFZQvMD8fIiOQjBBzYd9tkrcNcYunOOvQny/Ty
dtszVNda7bA6ERbodqlKNcEq529kN8NfiycIWvD50JsFBo03vgZ7OjAVezeMF7kxcGXjwj4LMCxX
9rVJvYQfUi8DOWYbXMy9t89A+lhIVU9OyuktPte8tTj2QftVJ8x4YhTp0rmjYgF9A0QF59VQxIir
mBwlNDzG/0g6syVVtS0NPxERIP2t9LbYm3lDmB0oCAhK49Pvb64dVXUi6uxmZSrMOcbf7iqZH0f6
yM8Dbyg45I6PstsWHIMZ333iT3BZkVjA64k2LgUZgmBxmu2Lje8Er5GepRkvS/dYoK5gCMUE4Mg8
HRPvCmUjIZSfVyD71WuVaMtGO3Fxaav2eno0205xERSkuHWEjNsiQkkMJw0Ut/yJatqqV4ruGbNU
naEMVcZTwnJd73S0+mTli4h4kRugQ98LMhwsC4/Pa3t9LbAkoEUyW0zJ6MFiPpgBOLYImYjwiM5e
HJe4Y+Ezmu8b1yM2uY0uQXIxZsoE0UGhZdCyAUq8Fy6AP9uMutEX4yECwNeshiDalbkDHDLsSYCe
Zc8Aou46RfFQgyxq5OOZLmvcQ1n2yc5E8PfuMfzdheDRbvYowce/HphoXGaah33h2vq1tLz9MHdP
7Ug/cMIl2A9xCG8Kck/YZ1jE0KdMhHgcYXkKN2tHGvoVD8tNrOK14fDhM5CImRxcxQyNMjaUDbCK
pQTScybAU9C1fnl/4eUWvs/rkXI6XLoZboaOR7hHK3waS6RkzbQkM2x/Q3WLK394LF/p8twiB9Sc
0XLBNzG4GMcrJzAXZL6AmyHKChXdOyx737posx9KElysWA1aYly9QnEmzJL2N06dB+JjlEbvFSgw
yl3rojeBhAlN5FYESs28hsenRVreh/rNFe82UTY7VRhwS8q+FDBSV7K/cPrdzoS44aw86tIFbBCr
FtAJ7RYCzR7ORk+watp77PF8IZPXYogkvGTVOSV0Ar/Fa6bsLUChbbeAR2LagUPQAqIy9tbFJPgj
nY6XapUmq0+TdIAOGvACPpz8GPvn6b7hFwaBEcM+2C9iY8vwtF4EMCBfIECgJTmRZswdVKz99/Ar
yp9SwsV2gojdVVGzAVJVlve9EjRhEsnUO6aOUR9kEntkkJuVAA5RUxxKcSR6D2pEH4wfzIG1w36v
EWiTHoczzrU3zPAXkDyyWcw9DP3It3ZUzVd4QtR5v70Wcz4ivnXw9F0eTPb9+bbSEfqdH5GBzHBn
/AIuJkegJhISsEkiSJ1fZ+MBuIg0BmLeyU7gD9Y/EcJehpPwC5tk8NIdMdPXvLwjQWM3lrNld+aL
QlgzDAGeZH2doAKkyekZ6VC/XC8f5TNM7ieSEKwUi4vXPZe6HnadQ3BALxJLoqdNSSbr7GPW7XCx
kG7u58/d7VCf5cnsgaz0tm9nuMd2BJnglT2iwLhu2025N361GdDh24KkwNH+uDzXxkyaX1fttlwD
4HPxZCxl4y9cj2T+geNlcfb79nk+VtTQzmjywkBPQe2M1UlAju0G+S/kjHr3YVbGv8cfv5ju8nbF
k0+E51Br63eEt6X074fkaFPg94aVOD6xON0OxgxcAjX5u/Yw3xDgM33HaYZxuCH0gP8eBrQEg+N4
H8C+rk6tC7ImTJeshNUM9FR3mm/+Ve0xNXzONNOMkGNW3AiIgkFu2dXgGas5nOme9Jadfs4Tlxcd
6w6gJPP1IFT0GOV/2Yp22gXIWHUB71BOMqcK6EZhv/gYbns8oZjuAB3NpUaCXoiwl/byf7suuMUH
hgE+Vn3OwyMhmWSPoktlCSureVXJFv7G4doPDhZFFZ5wPYAg1zOL7tRJ5cj50UZyhk9kd0esg5MD
C3nCDgcgqoopZYsMtD13Xgpv4Vnf3W8bT/AFScucp+fANPzdMgEED6AN8fjl/fSdIo1fAhPxwcof
4CGDr66KY/WItLhiPqANao2MgVLaW3zf8FM997cAmK8FVDaQUqouyul/gCm7RZBddM4Gyl0xRK3u
n6SOx4Bc0vYBu/aV+ENQYysA14v4ePSVfEY77bQfo/9izIDG5c0+ZJPZ+0/Z4F5wX5lL6zNBM+AR
3/C/aGOQ+kQaD9QnLaMBAxWfy7C7OwYuYP7I00jGo+FABAjkG/qPGwMwvI74bA+PM5nRZDUahKGU
7vCle1kIawxo58h+8jWM0+eqCcSAWbA5VC6G7nnpXaOKyN9h+eQRWkKRryj53dt/yrK5MHzMjO+a
KcR9xC+A4hCvcb1qZvwu5qzx2gXfyxsVLHLwPaArwpiRVQDRyPuTpYYYsJMATSq0RS1lXNwldyfZ
laZbj94N2qdws4eTY+YNZUA25jN+YjmcfMu6JwQZx96XeEsc6ZfPiSeNFVbhHe6cfmEelePzaIBH
kJhcxhJ6zsHPkTm618mJz9+W8bOcS7iU9ENwaFjNb0FHPYa9H9gedZx8/RRp3Rt/E6mps4J5pwJI
VqpZ88DejEK4PkzKbZ8JJdNUSebmCNI35RrU9QDTW198tfZRuN9w57ESqo/A4CWzABjGnwLT3m0N
8vnqw47TFSlvXl+M7kPhjYMnYmUJMca8dBBtZiVwNIu78JuXrSSxHvJZ8yBZLGmqM/4A1ICRSpWr
EvDTfBa74hUB4A2nRzor0eXez/mngkPcvPqWfWx/Mz4+92aSvsHvk0ku7ybWIkYOQz5buivu3NrH
PJ8aqyffCnT+xKufzjt6LQGkBb3yiTn/Jm8fWTjROECwk4VWEZv25kVKmpNgNre5wo3mkBLVwc0+
hqnhZkBvXJr2MxJG6L1+93NEbqyolQfgzfwjreHbl8U5WxCsjwhBxGRtCDaEIi8cIgAI+d9qs3eE
59P2K6ou2m2zwI3I+ae6xe7WkJts0JmhfdKDwqS6zL5wkhwInVE4qtGHe03r3M9V8FpVgfajrcX9
YzAeeFATWoYYjwxNnOGwTUSvuYWwQtx8ulGu4pdOcCoha+AvWe8ZTDp/p4bkaZ/Wwf0a4gMY7LCq
A25RQGA11nsftleiEgQRIojBBF8f4w0mFcNA1upO1IC/wpEKVSlGBsYc45K/pwxCdhbonficTGnN
D9PjObuX7utwO7e2NU2yKEf6BWeEHw1X4QEHFh9OyshAPkEZq20t1PJX0+c+Mv4SJRgmbvf07Fdw
sw/X97qzyb2Y6hF4XEwRLsbxXzmA39K2jKEGa4fpMPjhG+KowP8aXE/lHnL67dNVwPj6nWK4RnDM
aBX9A4cxHD9JTAnve8lTv4xj84XhIEURDkWGp3xpLIjOMBb3oE9dYwc71X4MfxVMhU8okrKxA2by
PWFvIYfQNxMWAdL8aEjwlsUfvi++I48HCl5mZdMxvVUDeGnZLTfG+eHfcYZ1HjSga8bJmlM0mTKz
+7nbBZwCKD4JFHBKCpM5DvkRhuBm+VA5ijZPftDiP7+SJ0iG5RtUSYhbsg/tyQGzF9dTuyREpweo
48W9jkHSfkKtD8rgtWb8+iRx872xXwgegr5fMoJDag5sX0i+D7lMEhTbGljbTj4Yv3Z9LoxjyplU
LDBe96VQfTA43gYoinUVwpCs7sfs01oOsdlP1R9Bd2T+lT1bdfsjf3ZgXa6fz5+cQVv4qO0vbYOG
BWNEmO/Qzxoz/pVmsxSvESMlpwVyGyK9WBMuGCwPXM68NbwQCP6/iT4CrQXFOVewwRjQPgXzt0r/
2JjLpUUsNppEmzC6YgewdWxnaqyu+fIpwK624x9RR93PeyetM4zABJ/dw3RDDu0vlUX0m8tREstM
ZrDs5or0F2ICxKtKbsJrS0UJOpk2eMaP3wKzxXvxjxtVfdQboIZetv/CQvDi6uZo14/63+B0X6bz
/yVTuY/kvuze9VaC1foeZm1i+OZ7C8mtGjh435z9R+QRnUJQK+fF8mZvjDwods+eykdMorafyW5d
ns18P3mtRYe9wmuUjDMtX+mSo/NjBu2vjKY71IHDYOEyeTEiQkojvsuHvbDAJF3Vmkp1NMGvSgkC
Oi92UpKJwfH4LcYPWQ0em+ZD/i0m369s3/x05prMBZIJwN+Hn4ZcaO4UPWKcYgfCrw33RNKn8Zf1
AcpmoAHCczRjmioh/5m8A1xt/EFF+VlwBmYB583r8y7wBvhCBBIsz/QIPfd65yTGKh+RmZTfMNaQ
N/x7SkZ88IXXxp4nwOC45e5cRFQYFPmFvyJbHL7nq4xqe1/CyImhl/gH3JIjBoK331YsLeIR7T3c
cuxiCoK11ywzIAKIvRz2dbEgqQjaonGgYAijYD6tPK3m5XPfCWU3rMSlHaLfsZAcWG4mfdXANtSD
vVUWgDdUjbYZ7EhWZ1QHayh2uG0ngg2/TjQXPNco2E0JtUd7SgAY27Q2EZeSTz4H/7jxc2v5RVss
KH+T/lLLq3Tb96xt3FHm9dIkdfBiMHyp6AaJYrEdVVpKvNI6NP9L8toGjkr32eAwgjyNU1qENWhc
Uv7lI3w5GxPqWnaNLD/celY9OeRAxDomPfZJftJU5kKCCBixk2LHboy5WFH/9DN6JPvZT43JPkO4
bINAZZ5KWCGWLvkW4ZGws22Weceq/imrDzX/fCnBwxbOdVbmlpfLfNCIPe3ecV+tCNYCMmbuaL+S
Bw2IbLbSGF+N+Ys0bW2LVl7k3+BGtBGiohadX8uf5NeW/eKGgKCmSjjBa7IEll+QiKi7hC5uK2ys
EQEm2axYHm4r+YRSt5wVv5VXBNCNgIgLEes2NePGvx3oMj2jHWEtJzv2Sh5v9zcu6s+0nNZIXYHM
se0uzKDxdADFhy9t0PA/2NGlzdOxGVYGuileczm4us0RhDOnW9MIgSufAum/r6WP9Cw/WWyJs/OL
oPnGeoz0aoPxIgYmxudHZMEK9v3D3P9zJfMHD3GyyjbtLvs0YWzi4hdb0o6prpkKrZwSyTOC2SPj
F48lvamxHlBdIGZ18m7qEKEUfjh+zXmzg4sfwA7fp3dgxdylD5hahw40mqUZHYA2DRxJIppBaPo2
CMn4Jl7Ykv4QjfOho/khC/UmSFu0AWQEOPp6iOhvo7tOCRMueejBUI5YFFCDYBF/h1RwhWBnzx+y
yQoGiyR+/mCIZyZAKT8vovtcol7oJv4Gjl/e7ksVmEvM86ti19yp15ZkSkuzD1SyZ6IPSCf8wi1l
bLAy5p9tCMtOZmkHwO9g0iP6GeL77w6qDhST/6HCN4TiVdl3qHrJ9idM4rp97hkupZ7F6RVYf2/0
AOoWN1dsrxO2ZSEG+WCF52cB0fAkYtD08E77ifhwrjMWQP7R6xI+qfEmqC0U1t3XAbSi+RpOSohz
JeQqIkzuzTTHRFii/0UVgrQFAnePfsGHBStdhBQzbWWQsQCuCCQ5CunLHPkNTzH4CURsyrIRjas6
AgoDj/wyqJyNAdNgg28vh7EEWR3RJFwowlidE8KZgC6zm3cLVIsE0n/TUs4HCjriphskwmdOyDfc
gEgVFlsSuaqEzsAtF6Cd49/w1Xv3Iwwl0VL5dLIVIHY7e3yVy9L0zI/yGxiNwzikRlJ83XR4IarY
pFu2cfbJ/TAvMO1ZXVjOMf0xppdrFBaMPkjIngoJiX72YJFBNaaK9N5rpL58vgeOZpCkHbtbE7Pq
woCGKIKJ9CexhiTfNWpJvJ+Q0SOgK+aTXsTDIpGdYUtTFpkvAYUuhbamiROCMZ8fPKmPrxveiyrU
Ns2CYG8eDxhTvLfYlYBp4GVi0CcGh5ZiwdfqsUVQTGpz84PAY9iz7oOKWaR6UCgzfrATNF+aFneW
jz8JKyW20pHp4V1F927NtZnRgUGfB/2WVXBVg/TpZx9lsRi1fUbuKnEXzKGjAV+YBi0vbEWrEDtc
MZP0rVag0Qfh+bi/tghX+B6y0W9tsjoW93TZ/1VHIG60kuAQNzviYcYCb6EKty9GKyTlNmUAuv9g
GSPXBg6LyKlnOESouDnsxcKEDZsAimzJzd7U64Rxm+1lEJlAoBYdhv33YmLEGlWHLIeEsB9v+/q6
BfBE900uuowZgv5MCA4XC+ltljLB1pzOk03+9vihQDfk1J9A0l9nqOOEdZ3UQcBHDQEejh6xltXu
NWelURYIysomKjh8tG+5ip+3bfWeqfY+1061vhzq2asn+N+rCb7JsY3OiUBRyOEzL9LjfMXmnW3x
W7XKkq2juKGTO+q3fVOcbRJ+8s3zEXTzmgOJJGvIwbfj9owt+GkbvDrLoon0ljUV4zXWS0oJ97du
pqG40V1JJA8tDd25EyBRBPVIdAHPM2AtDN+I3C49IOZOIDgJ8k49yV4i521YEZTZo92S9mEdrINC
IuekPI6mQxYI9m1SC0v0kKl/rTFVUnOg3pb5zXuQK5UDcyFGQ1fTH7jTJcQy5I/4jwG9zvPHmJHh
UEzchDw8FpmjijtBcjC9IaBjNbcJeRtXKZqGl0+gHYhLoTFTuOXEa2FR+fwVfFlUhwiA2W7CzA6Y
nOsf4j9QQd4PAEYkO/IuWlOGs8kF6FaxI1B0Fk7UG0VBiGNPGAJH/QL7gek+OT9RqhIT6bCes4gx
0oCOtr+isYGvloAtXBKNo2U+c0utofoFAfP4IKxPlCjvb+h9A1oAD3yLvRV1Aao8ut+G0cdeTOoC
zwb9OGTzyXDHLo+OUHhg/xPSfxf284lDD5/wPSrGLcoRY9db0aT1QD4snESTbJ9yVN2TMGtmgCic
6huAWBsk2HJakp75OnNN2CreaFruSzL+yNZ7MWwK44eXX2ANajtgsiQe6mq4ftczFzkTTv2JlyEM
RRWRhibhnJ0/8l9+XbHFSESuzWqG12ZlY4NJokkRdgzu8KYZlknAHHQg6EWWGEe5hGTTyYYAV5OZ
umSD8pXQmSsFJntwveuuq0xYAQW+znQ6CRiBB8bFDEnaEYc30X1AHdgnie2CrJpdXxfMb6MH7UgQ
YyE+ISSO+KrpNNrJSNBfXm/6D4pOyAqgJvSHewxRtoALMd1I0/EjwdkaTmJDW2kuGraXFbzoB7Qu
5VH9S86Yt9Azw0BDRPyq+gxBrNxvBuxzRInnsYkpgwEvX9ponrLQIGQm5Vt3+mTFM83DaQgbI5oT
3zSCptoAdLyUzyHfclY0djQ8Pu5Iajldb20kZVsyqqBqrnimC1/kIREIhFd19ETECxSO7vEmqNWa
MbOFxCf6s4YIW43oJnhtlPCL+CjWkC5Eu8fKOtaHvBGyhGlLmesEsPdw60js0qZy5cAVkk5kxM9i
r8uorRkQJ+f3w54SzlffFymcZj03MHLQEEIs5Vtk7qVSrDIUkufwpl/4ocKNzho4l8YhfKVq5rKx
ecDX2jFu50tpHgh1Y/tsP7nPUgvfASBSkx9Mm3XKUb60X7kPI2YcoFUmckHQxSmfNPi7BaD0RJDK
hGsDHyQFUa9IQPwHvOEhp/qzdsuet0lHPalgDA4mCZM6D3WJP3nDuCwfKzWolrxMSJ6YfxgY4GAV
dJvuw9wr6FlIGsAF+mr85D5PSNB/uG8zVJ8zlCzN57hNdUQr+o5To78gHb9x4LBFcGcRt5BspdKV
k7B6skpdffHbIVi7/8u4fd5W+R9NHw8pbl9b7Jndd/Z063bWSDzKLo49HLc4/klzPGeMySwx7PWM
iYQIYDO4Ot2A2rj9tLo1yN/N+NTgwlEk3z+qSWiqhDGgv5zVcFnaqtShYr+H28q8Bg85sKWwuB4V
huobrAMernWPivotXm1+kevp9Q6vWJWQBHTekIQ5X7/lpyOm3nPWcgzdMeVOy59+2Z1s2+3bNYrP
Ctb6jieWnxn30UwjbWf8IyPqPjfrKQXUHHN3ajnOkJq6GSLsqU4JpiSSFCMLwwpWRK5rJeA5gjnp
D9zui/YRWR93y8PHDGHSsmovS8L64KYewgbNPNSnYbHLPhp4j9y3SbKWQzzAULfVBHxjUfHWSj/N
bZPiU3z5Sh2YG+kJFK7EqUpo+RfHYfvd0qD5dp/G8rkjNAHrnoXo0QDHBBw2QVodExug4RZYvYlB
OtgnIUDtPh7mosXOSfLw3VWkOEPw3XoWiie4GGudgAE8A36ACWp8eB0kgf2x1VyV/d10QKsne4Xd
syxF1KCR/trSXOWc1cKOSjrFGVEkVj6jfVoTVOobDNYQ9tVjmiOrJlZHQIsNgt9RDcgSoawXdSUt
9YSBqXuZRijG8/ETy7v6WDJuvLGPAJ3VMzmdZfQ/wE1+a5MFSPpRaHSAqLB/2zGZpv2UfF2/RL5Y
BIzl/FO4AAxgfTKDTvy5Nr/KkXn89o5pcDEQUpmEhRBkLWhR1cVmw2H5qBb3is0bNPnh5X247Qzs
KiwGUBHDviIE6btXZKThhQzoq4TyCF/6wXRd7lkwMvJmI9imVv0o37Ryac8FFn12V+xdVuF1LQEj
c5IDOK49kfufrEWiOJFSR/sL1IbA/bH5rKoF+UGFHExo4Fa5USBwF6zlzT3A2FHrUZV7kxLTHyrt
dYHgnZAPcoue2GNuTqmTI3/R6nmnYTJlEJ0Ml+EJv3CwsU5BoxN4UJW48fEHXB3AFHnJLWGxhdOQ
VccZQt1sC3hJYh352b8MDVyGaQYSB5FEXRKOU8gd1ZztH+mO4W1Cq2zCJydUiAu+c0uP5XI7GOSq
dYzMU3nNb3HFda8QeMWF5icSkVeoM4oM/0X0Jl5FvUcMUD8s/SmRbYpbIteHBtUxrKGjvfT2LPsn
fG+M6cdKIcLi7XgKCR0cWi7pyK7sXziaF9ugc8DPgwqNvj9ovtL+dhqAz0YIvHMHdxEVcEZkHr4J
TUGfcppQgbbuY4PD/E6CxR6GL5CWrWvtyIigk+Pl3heDg9TNYUjzpUA51DNs3Lubd3cZuvgfUPup
FspzHJFTUemjeBPKeyY0VUJrgNui5HXEfyu9trUSkVnrZKE0s3xtoSw1H080VqefJ4paPLX7Lrht
HjBHqNYIhMKvaJ2eSy2BD+J2WF9TV0Xl5QIU8K+Z+CX+oYnfu8/j4L3c616ZKbM8uh3VoPbSCPkj
qSjRHYMuXAppI/7tIv547jKvX7y9PL5t3169quIxquJ73C8AVVwhhzX8Bt0hHlz5NOCTIAfnsezN
8LrAgBF0M8gMaH9HdNODYEe46F4E/HQRKvNcgX8wFpOdDKp5p15ACdI9oaGX4pjL7K++8XB7hL5h
HSpMUFM4PDj/qsMkYQPnvz6gxV/1wcRP3HXTviJeLOD0AW7uMUC7Xz7tMNHv9He6OH2wzAaiK+Ue
TV/nNMC8AyHFCcelf//tpieVmMHvat8u7Fm5GorwtX/tlWP+oyyH1VvIK6PJFzSs360eP9kczjMc
VjCzkfnXXfTZazER7OTEl5Ym6RbKLMWdq4NzoZryTXP/eLp4cHBqNSy52LQzv7uuS33ZI1BgHlnb
n80fPqrk22aZ/2m2IFbXn3qrXpJ5G5tHpHu8lnSfbOpZNkc//vOI8+/8WxkcvGBZu5AO7ccLA4A6
0rfl5erKKAngRh68rbV1PzAm6yJqvc056g5tfiySD+upET5ILRa6Fn9gDOX8E95H7dfUA42AaQln
gyePHsHC4xhxTfeUYYC1kL61L+AbNDRpKIiWMqceCxR5g8iCycS7xzmRrJOfK3J6DDfs9sTLGVhR
z8xpDGlKG6bz5Fhml7phZyA6jFT0RUqVRwrPVAvKhRQW/MFWjWER75OwWBe34B0zupV7jLMvaoTL
6PGbDxE7UV2fiHptMp7WyUWXwWe3EMdpiHJ73TATz24rBOQcDPh65SljQMYDBxz0dY077SQn7h3z
E1pmEpp5oV4LGV18NddbsGAoVmlxH+O6X8jXwLzDG84seJErKk3Cg/qlRhSDzncLwUIrdBLIZaAJ
zcEmJWfOqFY2fQGTdvE+a7wB/F6v5VjvxhG5qGt8SpLPwNobkJ5o1DXnhu+5pbSk/gaogqAwjZ8H
SqoBRy2s3c3ARFXIJQF1TwCKx5miCd062Ch4oUOJNkXDg7aubp1KPUH8czMRE2cMG+vKxdkx26K7
GEIDp0GhXwp5QRpJQmirfEcy8aDfa/jJUPmRh5ccJjMEUj6rLpGEZGUp6uX5RAc/f9DnkxPhGDAn
M6oymIykZhQeFx9bPHN3S/BKx0yi7FPM93tZbDeIIkPDmBPtec82Xbt8USiKEokCJdgZkl1Matl7
h2HQuoo4msfd628nlNTiw5FhMZ4g4gEEwQ3S9Zz3H898rZAEbZHU3pGZJhILhMrYeYwBRr4nci32
3OI5b4jlA4sAw7CW7ys0RAAfo8N0vr1SWhvV/A1wy7pwJTek/0P5go2YCHz93F+yKNsjQZO+CVKj
RI9niTAAnBosec4AJQVWNqF5msEA0qP7d1WIskZR1Aj+5VwD4rfc8gQzmiHVn8krzOoBY0WY+lnA
44USky9a6CP+bgwSpD9IvkH+Ts+WC8gV3Pr5nZACxAt/2QKzitJ5TPgVCDOFXFz68K9sU7C3xMC8
XbTkQpgS2vvyNztIGOWkyF40vnZnKCOjZ8TINn+uGOgunTxvTy8vISMM4/RKWhDZoH+oVLtqK9Ed
+giNLXVJAakVaPqm1Ze9UGL15x2rMfDxZtxkCziixWRDkt0tImllOc6E2jmdo3paKgtUXBAS7aVd
TX6ZG/mOaL/EfYtxCucf1xdKbxGmLHYZVtyGqmdhjvVrhbRyd2jIXI35z0J3+OVv+/Egqdsn6VXs
FLyC2N9gI6hXbjwGpmnk7yM/2tdrfy/qqPZ+O/UVnMBrCqbeU74bOoH3/F/uRddpFEU07iSEZDso
jdLP286KrstnWGGCzD0OwpSNCGtT6OOz/K0/sEYurxt9ZW6riJjlHzMelpNFtb7NVkKrnK4nIUkA
nPlNyP0DOYp7EVs6b13125yYZmXNZbIFUKiWj0C0PvCnUuXXi3RXDF0pizbVHl9GzMU2pAsWeTLU
INgAUCC71VPfe2gOJIpO7iCyGdU3FjKlcs3SD42KvbXb03BTx/Kx3o+X5/51ZEkC59Whs1sSYBF0
THVqmPQzEIC8uR6TwbstnueB5jwspApONNOiThh9a4/w/Ibh4IpGV/nVuJ9wvk38gcd9pca0CwW4
4mg+1bb4qHiqeOzMH532BWxZH/2mO7PMYFbRMBBJIjtXAH+UXpWBTmodA9neDhP8RwgTrEO6Yrsk
+KnGC8Ie0+DDp8gRFbr3pA3EClAVDAQiPkQgAR4vUrleM4BdMlnIjKLDZ8DnNTp2aEbWMllah35W
nPF+Defkk95Z4hFu/Dqpi2EJsPCTSPTsU0FoQNy47Y4A6DWbV8AlQLCrvc5PEMwILMmw/iXit5vZ
V1ciDAyFexa0o6vjsn2FKiiXCHcGj3Bt1OiVj4gVqTRlGu2bxiJPihCLcoZrCMxJBUVnd1BEIsz4
YcTX/WQxLO++9q0D4FNVw2696+k14p/84SDFCKqS2T6cSb1Ifuvv5DL4bxIAmXZdGwKFSBrQU8Un
agf7Gp+8/oEKe9WfKOKJ3kxSaAsclVcYQoh6HgaVBR4O+nO2YszERLAqN1ZYb5ItzORCNAvXC2vF
eTEmVGW5mHc6fD83j9+qovfV9O5Q9rU30QKTQNlnrAQMZUyJr7m9GD5Iewjm9yNiZ3RKh/JIUPkK
Pk/dV3N2d8JWPzCXEH5JA8XgSvMX1A1cFe3mCnsC24AzkpMLNj/wRJbVXqRX+GqM5yhlj7G59zlL
cKIHdWi4zxPvBH0JJ7yEkewhBvctZycGZkT685sHT8mJJZEHBPnOs0lSzg+fkr2Awqf6hMB4skLo
JoJMgTgEx7A2pOyDNaKrZ4cgf6v6UzHsobz2S6iWUmT2mWc06Id7lK6r0wDPBsIGJ41kQGTStSam
HZvIWitW3oGMNGgIM5Gm333WLv9vVrg90OTc5PgtAi28fpO4U5PDiXrEryBQAP3ezo0PFO+qrwbf
yG2nH07M5IcgjHTmG+Ddrk89nV8WrmrkVSBdbkroWesYP8S5cE6NpO7cvt4rytBQU6xL+s9YviEr
mNmxrYGY3cnYwDqBAhkIfvoOtJ3GFjC67PYPogtJYh9d9n7bQd90+6qeAWioheBoCof2C2hjk77J
7vPvqxA10WTqOaL4mPkzklJMWI+/LM4JmES84jLcP84pbzKZc8V0aq2fkJ2EDz2AgGCNDF8twrcS
TXBoh7hE8g8FXTEYMeFEKQQocS2ghC5eHyArs4hfiERQ2bJnyS7C/BS66CeZD4BpOqeA9UQbiiIQ
haSpLIsiUrFNjIf+A4FhRPLD1X3F8qKKs3m9fe3Lrex2WyRdDNTsWgdqVKeXmUSjFve+EeH5mbj3
1xmHS/Y+MPuVCHEzvLek1D4PuKDfeTTcXbn1EsyMbNLl4Ubng/IxQTxMKrjIxj6lnrZTaaUKANX1
dKOQso1XZhAxFf6Tupw3AQOULPpPAbShXzMXDT03LbfrCFiGifOqhQoOe/jmKzJgSzwhs2ZD7oP8
jBx5Pxy6f6Faz5c74BN/TpvZgYd+IS1uZH6s6l9DIVvN5dWdsB3bLto8Hv378UqeOUrKt+F1adzI
lNGqgc0Uk1tzhAoN8s46+3riVc8BkDrGbQDpJ+qYot3cpZenWWDjAAg56++EM61r9nobdvno1faE
tkA2LDKKguS5hVuTL8xIqCMuyYbTG5z29vOCtVBEYiIkZLYA5BAIpuAqdFIF0B8y//GPcEICQaKH
vbwuJhp/mPULybMbZjGmL8QOxh9/J1wXGUe8schuDF4dx+QJvNjf8lGzQElEJjt3yOuoifphEEaD
LQsyvYPBctSzpSzJcCYVP7NFmDN3FEIFk2gv5Dw5zJigejAckJlfyWHTRjItHCAatGYfX3deGZ8g
MbJ5HuzNBRm74ue+X5gi29Ynpun/ia2kJR5OjpcXRPpyy5CMu5CJLYGRwJiFDwk0klVAtNIfCYRk
+3HolN/23y1MvMeJ7t/FZGt5MP+BHSIsd59rGtookAYx2/b3aTMEXLapPGXBequi42MyuthmkB8n
oJh/3RlxB+YdQgz2CU8Fd/17zcWSbDEwpH/p0dq023ymEbRBu+SKLYu/lRtg0B19r+/5E7AI3k+T
VR3Xu8my+ddxzXn/TQb3X3kutsORxhYc+gic0fIQvBfre7CiDuU9VkgOj2V7mYgJWjo3cRffvjnQ
8y8AVb6XLJgERdzEhNbg/P8VYlF4LWKpkQp8gqz68pJHjhQZa8H+WsIMNzSp8c1hDvr3vyTxaXtk
btmu+s1HQqdcNJ4w6x4JLG8X1RIKBJIqJx4OBvIrxl9k/ayv9yJoyblUIUWn3YIK+5tzPnLETc8Q
Ev/+Z2lPl6LlV8yv4pAjbYJoK+YjeCoHCWGg8ygiwTnjYuYZdl9HSVDS1Y2wlfoLOBZ/DrF3Sw3f
UvxiEqcSDEk275E8jVKiWLEXhI8VDOmXvr0f1FO+vcXqokLAMyf4BOFCM8//uYz182Rz3XZhtrbw
a0GFk6/8m89QAzUhzyI9vDe/mWf+6xdNE1pL7Vf/Sj9fxepxDaGXFJeOnGcX6G1k84xSz8AlsCct
cXef3+cjNjMU4+718765isT7eKDwtV7bc4rT13DWaljxF5L4OmsiM+QvrOwtvPoRRvbUnK4Hfh2U
38YHo13vIHV474m20N/+lXINfDEdRQ9wnCibvapZyPLLS8EhX1w/4qct189ZvscO+H74fUVv2sh9
e9014/KNKIoMEMN7IhM1/MnTex/B3AQCFuXrft9s9RmWOwd4apVH5sb6RnIYKz4MLh+UHg4h8RQm
6Xe3uTR7/DQr4uqnUmB8I5m4PKJrDN4jNAU8KJ461xdfj+9hEwxANgusI86WsAisgMpyNTgCvW5n
5Ygz0SEIWJqSkEzyCY6LqvOIHU355XwrroUwZsSmi2E7cZqv/MAQb3yYamg0nwnj/pk4j6RyN8YY
KUTXLnmx8CFoZOQRy0CBGkFkogy42WVu59yHh7MtB7AnDSfntBzy/4g6ryXVmR0KPxFV5HDrCDbG
2IBhfEORc848/fmW+XedzTB7ZjDY7larpSVpKcy9sStvdR+qd/yAAdVy2EXu+uXn6WxWmcOV4b5f
SaNDYoc52RON7i57y57neRPb3MH7AwZmPXJeyWWfmr2NPhJIRQlkQhs86cE1j3pM64sz1WMXgwg/
Sct36xKNHeJisFQW7Do7/679/ZwJH8gjf9rkeX1CZUnVo8fgUynQSQtOFmNLg4pBrkq+ap4e9uJO
lRECC+WdaqMUHoQBCUN38l4QV6/h5CcXr7rEuoL8Fz+ByAX0tiiAR6dBK9/P4HxrvnIQZDH1L9yv
sO49SI0Zu8nFLnRpyNJFmeUcOOUCYij7RQ5SdRJ0afnmgM5D+gYYjD3zHBbaxNKxxEHOi/GmNqmC
pwZrotxjNstNnUxrIOp2vlOZgcundJ5tvfGdt2uSyewiqSqoeqrNkFXIcVYxZHmrPOTUNlFVytOK
PhTvC3Da5LS8NhRUew0vtIMDsipQ4Y27lVxKUAJYxTOWJATQO0IYhwNkZXSupOicXitfuBNvRJCi
M6zmx3GzdAq2WG2vNtTemystAOw8yRWUsse3T3MLK/XJG3+sNXX1TZgvz68mmfVrMqiDTQeu/XKv
AAsu5DBwhgIntWTAPZurZ6txsr8NesFQ//VolUoBdAGXATwg9Y9b+bbJ69jDEQ73OR3YqTS/2o+9
+wASPtkgOaUh5SMwHkMF/81b/GH1JvGwSxJ7kSZ5ZUxgk2ROUK31DP5jwIBCyP4BtesNjD7EfgvG
/cffaZQPMT1LcW6wCsiFRhiyxFuaEpDJ8K4DDEDIbfJ3+r2RO1kD0Z2oxeZZcskeRvLoDtII6pdI
Z7r4H0ob6HBK/vZf7euc3tZdHGGIzFFsX2vIc0DLMDghvLvRXZD0Sj6puuSXCqWuc0rKr2b9aNcn
AISUzPRONfNILPpN1yuHhI0Hoe9kP9/5AEkXYmCb4IJOoh6HgmQsacohE1C63dEi5i6YEZ+sWSBL
LN95f53LM37QlJFtqkIgjnKtovWmCJ1GeDRGJBKFIXMwFUKpGjXsrNE9F0L3DtZUgQmdBq/YkfTo
SKB57lIBkOBNFeCYaxNGzHfwRIbQIRxiigKoiiMB65DUWqT4pYXZAUr3U4DH51KIFG97T//oVCmh
I1mZdr+0B16ljbhBNqVRhHhroGgWeelDsOKoGq66G3sfVjqboOHCQ+bem1so4yvNmr+zV97db5Ch
bNxt0pG6Zau8da8Ek8vGGoVBRdeA/qvuIb8kS4BkDIJ+ZyjIoYU8m4T/ARsfr1Z9hdYtCG01bmrW
BruPWtp8p6XhJaomVCI+kruzSk4TmJKbq+FquOnQD3Pwjoutb6cYbpeHEZiwl/ewiai0qrSPqPwj
PZQvi2MI+ZdD7z2/1LwRIStTUmAhJ3Tdov4rD/egyTyRd1VNAYzheV75r6ScPMmpztGer+DXCXhT
0zStcoJrWB5c/+Cmsgs98TjT7PQWl6kQAlgZwHhI3xiTZOTHgmSB58Zi6k/xKSLfnyQqcuQuMWhX
593a+CwJEnrv81uUm3Hu/c3ioGu/iGn7HRXXo/et/135CAcpu9tbUKjGt6oDPSbJeW+Y8qgsZuDO
PjAwGDCZNBR8ENPga03jPlf8PMm5pSccBAVyDizSRhqlhGXQQMNPIPqi2QQSeHx4+XPnQxsLOqGI
yZqWSSTv7vBlbs3LvknDiTdZA/Qt2phf6rywrykJQsSJTAGutQCL9sjijKTdCuS6kLrXoHQwLyT9
knf4AoAvDi7YlDUjnPaZCdw/F0Y4CjswKI1ud9ZdkC/PA5eDp4BOfceVsG8unKFGX63oiy3uja3w
YC7Q+xOq8Ui1p3sHzZ5W8JUCiXMytfS8xHgCLHjcDSgk4TJlVZF5MQahPtL2zy6+AGxM7P0CxHLn
jjLg6ub9YVJbvpuU1fnGJF0CJBqq3hsZY/yVH3d0NqFzR5ueZsWqj01+IkkOKHxIjOUG+xFABssc
979gsXJRD4/oPC2Ss/+d3iJm7DQABv+qfHrnU/fpERz9mileUA7KzrGrJ7mYXXJIsyckTf2C86J2
89rGfyh6x1bdhRG0MqvNqrCL6wEc65HW8mJLxtSk0vShkC+07sa5Jev0QX4EZdfZS1QRYbXuOgUH
4GxEZxPSFAlHehcjDac3cxqueUI9CWEqTEoWAZMYomkwXzKJ6E8ArmsXKXh+YeXKGE4vxrS/UbiI
mUFXWfUWMxOswLC31sXsT3l9CgYGu1Y2oSbgHI8FHpb1NOK1Fbtup2C2/4b8M4zuxsRsKxu/B9aY
gb43gECwuhQFZCOyiMo7Bxh81phCRJ/IzHkbu2Bs5WwUP8HTt8lEGp1eL1pGCZoCVMkgAExngOXH
6K31RVu17KHgpk6Av5698cl36vJHh3YjoArIwAsxiGTW+VEvwDnDczaT/GHaubJrd265S0G3deDc
7LDWOxPgoyUBFpRM3qgZL3ZmPONfLPGmJqpJ2iztmN48FjQ+MhaL7gxbxCNhxxsOGc9pw5nyTx9y
oSspTWkh1FvZfUY0jrvDWZciZhOKowhVzKnYQvngsj0Ng9Eo8cVbzUQx8sRr2qNphmlj5HDxG3O2
SOEbsYAzjYvWod4NE012A4s8a0srS79iaDLaGlOgSQPFyCzwP6/Da8YxjELzaSy6dY4DENpwIByX
HLR1dMVrvj+bRPN4koLCrDFbWwd/pHcKvih7+AJ9foKPCXK8oEAUYOeV/Hveegweg2PvrEcIvI49
u8Vv050SZYbU6QxSf/DYEh7BMTyHFf8U0dybCDC5zVinBzu/IJXao6zaQus7eypy6HtKGwfyRSwI
cE1op6xLpww5KFJpbXyabKK17+HRegWAZfCvUEREvTSVIU6tWeFx8NYPQneYO60X2/4YtJ2cB5Ie
u6Q5FOXZqy6jBGWAqOSg2Dbry3ebbAtl5ZIGXbRoFECW9rqrB/Axs5OtQ2O+dsG02buByK5KK1cX
QZbXwfCTnWFFL8ObDF6Gz79khAc60tvShpEuj2YU+T7HBXncUz9qRv6O4yL9w+p2l+RYmhwx8ssu
9AjGKMCQNcLW1B+NRmmYTrnfmzEloMR/7GFWJg4Llma33W0fh+z+p0UVVI3ESIOGxtlEbTxy03k8
3JupB5RZDBeZIwwXBCItOK5BjrTTwerRLLQpHOWZt2GObbNXvdvUwVw6FyLsKx+Wd6vgjPLUFb7s
Apx7ZWJBBJeSvH2I32xMNxKF0EErCm1rDjVzTRD/Vtmjcry1qluiK5s0RrnZbUJ+OvjNuUXXC2MV
UzwP4osv2SHR2iEIyvPjJYlPJAGIzZ3/NzAJO7zDcCZy2ZNkXmrVrHlCRxYbSiOg5PC3erU8f2v+
YGqhsBStfngxAtCAA1OnByEgY+30tbwROueGsttbhWyN0u4HpaeH1tmi2x22PQgtHD2uLtQBht0e
Mubx4muwUFfGYuOiJ7Qvfo34bcSLhdt1u8P7kGJUoAGY9sASYBWAaBhTKC0PvpSSdPJI8K5Zg9Hy
4pE+H8GZDbuZ5LuQSTlTYJ1iLFCsvIpD65cmhtSquf5b/62a2BLIMTn2XZ6w63WIte06O8p+2IYw
lsvQAF8Syq4YZFLe894uebOfQPvGgM2jKGdF0dieq2PFPEnAYBBmkt8ICz3MQgt4wyUllm4QGqo5
kjkn8ApQIkmvcWCNvafP4N2Cr+EQ9DJbjKYVrx22ikDGAbqPAdEmU+/W0X3QH7SkAZ/+k/oPVLI0
1B7VU0WVU0hpdBfxQlqZceWrDMyO9mW/WeTMWPpMerxsDO92OzM5PCprrQMGBgYfjDfsXqEeW4rZ
UGToQKrc+X4wyy19X9yHmpdslvr9achyxA+ROtV9cCM6DbMYj/m4NY2QttLxXMiMyf8btu+G68bZ
2ZhfEix9bAKE6uLSfATaOj32lmRI6+vlTsvmdCqT6EYoW//DpuTQVRGaSKJIxjRvk9iT7QAXD0TM
oJjVoGSMyT93IQvhIHbgG+aG/lw2WXZt2kqxBHcsUslF3i5zoo0vVSB9+FvM8Dbb1G5CgVr3cBaX
F+Pa4n18Bv5uc9Pc+BeDxnxIFQWGf1CSgx5jPEiP/B5jgtyMif5RqJMNkb6zVpqUfjoBHgkPLSI9
BaW9rbRoBuxPATJkofIORkgI3XAXcZ972HCQ/zCWDQstGPZZjEgLn42NEcoYyXNlo/SnJKmYZRIQ
pH7BSLFSVs30a6VrM01TnGMuh7d19P+L5DjKnymU09/SdJqiJNmBdaMl5zLhgkoOdjVliFSLlpeU
+Tjn/g6Ya9uVjVTkpGNP35+EyEo08NVxsEjxLI2etInJU9+j10sOd8eW0CYNEUZv8iGgY6QaMNEl
YL5lJpc+kuxdluYn+VrvNoS31NHoHbRKzx4KqSiccujUZgwVDa8ogKMrKg3oIR/CyjNlCOoYOpu0
TsYo1R3JItnZ/amWJbgZqxeEmFtmJ5nqFZndGBRYBMou0Pk+piboZmt6qq6mitRrs2GRe2VwXsY0
DW9Gnx91rCyOObtV5LPNSAbYWKa8NnrYv9FGCjWVqDheYYBbBd6b+DVj7peMZJS3A7Y37YFSFUz8
aISAID4gIUbMdWl2JDhppnb5X68yOaO7NSo4ALJVk3VYcNLUyZFfiYORLUWkZGwtWGY2i5FFhpJ1
WsjMlOuH4VMFwG7Zo0afEcv1/gmjdt95wraLZpsD/76wIOc+F9QwED0uFOl8mQgoN7zT79w06x4L
DQ8GCw2V3cUQjjlbWDY5XcrlSkTJCbGmuvKf/cXoF5ySo2XxexzYiBhFzjbXEEy5ux3tejQymXCG
2Gt9FE8cp4gNZV6Y8xsRUdicPkbl1LlLftJUFgyM+V2TCSXr1Jqy4VfNcJqWzXTlfyG4IFvFljhq
3clNqLokqYaCsGjlaEjNS8WXgxueRSWEtNpI5uSa2JfmhXCD5nou84M738gyjVd2K0iSsR0lkZYz
Wp3b0/8JcWsz8f3A/zBfsliQSGrUmEmfj+FDOOZj+qMPQg4qYIRx140JS2LT625CjffN9hn6QNLa
j9H+T9BFHEDtyZhdHCXpupms3KrJMQ90JT+vUXhoDr4kP3J3GHBSwPglxzU2OHN29oQtCXuAE7He
fuFLrmnEZWsa6tkNSY3cUHOMq36kwwSK4+vIvCjM4AFmFWhfI6WNTX0ZzXkrt8b75Y7Rwt7bUWX3
sdFAmaQ384ZHQpn8Ea9kTiYDD4sN2k4Duy9B1MBnIp94t7Hk9ySZTDrRqOhJiAg+ZEKoocwbvV6P
NyYYdSOmmEoXGxWYRM1l5Gfr4cO5KRDnSXyC94E/osUlbtp5iWdnn1hwiGK0T51rvwGGyrowe1fT
46vXo9gP4ddA+OmIhZYzHOQKjaFlhFTicsxxrZYbq5dJBK0iMEkVFNGlptM+W6V7NDr237BLDhLT
8uWtpNpoo7QXu4FmMduu+U2b+9fXtkjUlH2U1Jc8GSQ798US+xnO2Rr8cr2K6WnOLjaS0cDNrboM
jFYXeokdOp7FLrKCAOkydTkXLNCKE6aoBg7gEHRLHHMhOGSkA6EztJWmHM6tIUf9nT1Nc1I+BYuF
I2+JT9P4yhhP2a9klo/Ynfu4a7yHnGOGWifSE4h/uWt+LUxoJn7fJX/pRItA6XNgCTtPpagedDTh
e94ETOa1bf9IgU2uJ0f+d6R2jdysSvhFikLSqXuXX6+50896wFjCQ4YX+AVP6VH2AEd6m3phZPli
+3rJOqHT+YlgKQeUeBBbIXIlQ/in5qOVHA+W7U//J1vTn8slQQR+Sky3plSpnInVikMnt/TgZlrn
4WqG6cjN93A6DQF2XNwJ5LiON91mgmUPSzthIzvZsdg6YagVqlvLoyKkJ34SlOZNXBX+kZeDDCKv
0ZXcUWTraSGKsiOYhQPJ75D0ZoKtgdDixhtWJXEJJnkZUjodkdfspSIq5ncy7YFVdw9K8jG/YYIC
Il2BNaa9lPAzlVKuoBNtSy9KFCnbYbgJ6rY0zBpYNBvlGVLYWrvwrZJRU6fnCTXh6A1JAiuAzgWs
uH7ZzuRQYyd3XU+C1ezLWhDIoB6yaLAVc3acs+Eohr2sWTZmFVvGK+IqvIPgLHQxuh/q6owpX1MC
mGx6uut7H8OM/UD+1+8WoSlmTMtekUpemLuKuHr7PzpUxwBahCy5RkIWBkv4ZTQ9VNHZ6OBvJnMc
R1Qy9rpuUQr4Y9LLzmBD0iDJOMicp+wOL1xKjKNy9xcomESeq9zaqg0EynulY/9JroykMauW82oO
MxX5MqXyPibW0shaTWiE2pYkai3p2tMq5hWrb9eUIcmOkgayT7KhlQ+ZmQGCp1AMSA8bF68hONKh
FQNByiRIH/62cHzD/oltkCXNRWAbYYz8tKH2cl8fKknkbzUnDJ2U4zij/syfZPDmeJ0XjlYYFqxw
upHqsPACdF3p2onRLCESm+loLc7RiHvbm0vyQwz0NNvdXKKjUQmxn3ibLBg2yxEiMkWXJhFDrgWc
+HNUv7z1hxbs3vTrJraS3qswc7ZGULWjETYxG03y8V5sQhq37IpHI9q4obOJJHqMtqxei2OTgJuW
7r25F5fKPriSMOXpJwGVGJ0s/DvgFCuXm0S05OemMkhRbc8WNX9c8xR7HpGG405DAlbIIWMvfbZr
Tfj4qXVujMqEwIkIy2PAn+fA3+IWAK0tWEtbXr/0lyxLCaqO0SNvX7syZ2DbAaH82DQCHUn/ZToQ
3EaYjR5ADX25/XhnUKhIl2pflw0tZFMApvyaggOwCtEpZjKIOisNzP0xKaHFoXboc43tImVd1za8
5gS6AVZhkau6DyCDt7OZSAu82NPP1tVJEs0dEzifI6x++luubBwM98+h4L4wyBgZxq21tvrwCdrs
F0drqmNjGYYCFC44cwJcJRsEPpiVmz0aR3QFIums9YGK4NzOZdKJt8Cr2qYlDb+5JbMgA4cSycII
cUd8mHqEI0N/XsbGYicGC0K0eSHAREV+WALs/knyM8sQNokcrk68N9z2bOYu3s24O/vtk5hXLa49
xvUlVLLJDDC2ZG6hj/GYpjXK5WmFRFYA1uQeJCSzwLUda8cLQgx2/Nsh6+DGdGpZ0v6jq/vQikds
cVWEy0iPym1QmT05f+aFLMCkjv8ijVEPdMs/3SHhkwah6TJ/k/rRjtefMrDIn1YmND0utixajGoO
FsBIk8Brv8wMrbZkXrfnQiNI7eSjz/iWzShqJiyVImpDH6/D5vxD5f00FoskA4DYKq3EH2kfeDpC
MEotKUQWeIqZwbD0WQCZNtE36TZ5mj9DABOk29efAwKmOEBAMjjsWKWMch9zvYsBUrcWbIoH7NgT
diwwAEb9zeQDWLSJv4x6UWZFcluabal57R9k+QMwsbkOh8AdG3IPhEGzEfPJUy4H7B/DXivrt7q0
22jPwD/XEtEcVlmitBXMxBcrzeF2s10ISZU1zbHaRRlKnVMrNGx1F9qtQjycFicKwxobOA1neC0b
gUxNotRQHdb0pyJ+84PIZdZD3cRayu4MRcQeQyYoQPw6c6LymSJmfFKAN9ddtOKwH3Ls1cIc8JmC
yI+Q4LybfCK2GNwyd45wM1DodFQStTBmilTzFp2N/YzVyll4FYgGA8JZYvui2DJzAoua2eda8J9I
uTFI8+bvbA66Lz5DsqNLztSp1B7W4MPV0tV06jX2OT+JxuactcaKglkCb6nUexhRc+JNFGjowdGs
oyXJzCHSybUyVIgDxj1J6maEr8OCyZDG71R7ewsI7LeDpD8jXw64xac/cBRsrDL2ZlT+9IKsnEwc
6B1umP6KZsIoTd9t6VsmTdZqHAsE24HM18k1fxokdmCvZVMYSm1wTUF2z2zeMcCYKxsDQEqLXQPR
fyVX0meFyKSatoStC7/3wyzyn+5aZiY+fM2YM9jLiCtLd8aSDUxekM8RGiuZdCM0UbRkP+PPEQgO
sRlMDI0IH9zPAfL9M++5Lok5U6qtZTrNPI2ftmTsQrdqDPGv+9I2MpwWb3Pocq3Ts4NCAiBK/DQT
43jYxs8IQ24IT5xcE0m3Bnua6oJ19Ywwcgt9d6uPWATZPXI5IecMsdbKWG0Yo2yvFGtDt7OFubna
IR8M6DrAgzFaO3dBeAfZAZRFP4YLolc44Qr5XJuso3+wb3eGODO5QgWFRXDAKQsBtSQM3CWgRB8p
jHfCfoVaZQKN7eCuIpFvFwwk75MF+KQFNDKsoMzHzARLKm4uNEXYzc9Ilbrl/rLFwbjonvmVSU1Z
JwqTTMEDbShWaFUuDO/eBySQ6DAl/uhlWszO2Upe5E4LLjr4dLj5L74oNwUvSoeCfds6nxz3BhqO
OQm4GGweGVyyTUz0p3hW6rQUELpzo+HIyxxnsAK58TbH6uqkOHWF2nxlkepnGQqaZ0rhFG0wUn+u
gIZMNNSofDEGEpmedWfDoaKFQ1Sq4nDwlHVAdM0qIIwAZClyRGRD7YfQVcFAEggUHnY4yhh9Z8vW
ueDnCbonXczaRFtHppAe8u1+mpRYC+ntTAU/IDu4gtwtiAfGY7RxoqXuvMKWrvXOcEvdyH6Smxrw
Gqvup0Ew6HwKJyid6DYsWKIzAO2nLIUqEcI2MzOwmpIRF9WDbZvIOuMWSEriPqfWePcXT5Pgotb3
AYWgZaCb+G2LGrufR6UBY7guLnwdfjkhtv0Mx3+5b7ypDL/PDjVP0PkWzz4wMM3mKva5QMXpmqQq
GoNYW3y5GbV2ZJfSV55ySlidV+671qSiAuLuEtWKd+9xp1ciRcZgsrnJl1ZVlfWElJUq3i+kT7IX
HonMOflqgjplrAkCPRLc1t/H7iEugYQBTUxwjRMZiiXn3YZy5pvtLyB63Fyh2V8jB1948yHKLcHr
qOBTqX0vWvcKvG7V0eoBPRditsPfPCfnnFcj41E8IJYYCb7AgAf3kry8akQBwTgg3fH2UbwCPvxm
1b4+7ffLJdeOuiVKG46QOympAXpDQ+EwMrVQ83/kYz9WxnO2C3ekCc7I0qoyXosLaUwjeqB1H4N7
nzIV4l2PiETMTaeIOKNE+uUOiWfiAaEzQ725q/mwPmB03tuPbwhJOK3hTyuHwD1pCffZyb6OvgWW
F448pNvPAcnKY5JKk2Jca31Wxot+6HiqFfOJegjpps2VNsIq2ccrWs9iW1N2VeqvJpSBkBrBR8KE
Rh+pqERfHVg/GzNymEhL+VIYiZxg0rytM71O/W97U4ogjNsxKs38oMhk3e0yRUuTugdt5fJDIwYo
2ykYIhyTG95LyS05XWSaPME7npP6qZOjWTksf6U2NT176CwgpqJga22TgFHZO6s7QPLafH78xyqi
eesqyuUCiMKhFmOn7DByX2AwpU6bG4pdYU2kyQPkytD5vKo+HNMxPIGnxXc82cTwWFGi0bnsPVq0
X5Qwd4PaHdf9XZnDA13/hjAy0rzqWo03VEG/rG15WV8FpYaxa/QgDFtNOOf6NWzczWsjgKjlhXVK
iTTFvVd9bT5KUn54lAoR+CoSe9RjT/X9jselc+zeOrdOqS0PKh9QOPu8euQi3tvw1a1skuNBUA7u
jZZ5B/ewg0AmuN7tYpU8cJIqfahuSlCLdJ9hHnKpuneGT+MyQQBuCXnl7xxJ7gfgfYOO8o1wQ33h
iuIoiEYsCnCqKzhX4M0wPxSeUphkVAH6ihGr9TqiAA7WBSzrUKHfLS0C8cdgzINsqQqdC/sC/Iyg
Qrk2XSGK8YtCv+/LWAd8q9NbrN4Z81gHF5/yXQjEBINA4u+QxWFDJscD1ot05UGAzXP8t3bG1nO4
AnoEYqWBzKtDoW39Ql5n+1N17pBFkV0KKoLhDXpaMi7+yW80Hwzp26mCv9P+tSUY/IO10cBJzxGh
pF0klLBE7WlgC4PLAwIq6ppX4kXKNXO56FAzqM1SVwJoR+myZuWsldWwQF6otFxDHg0TOpuNQpT4
HAS4SmQPKFfilBlObwz/IznAsxwFGRGdclV4W44+Hh0OaGelR6UnlyDzVPE533i/DaJuZAQ48kEV
PxPQIugFRAWeFZIrInIl/ZpfL7rgzriVdI11r5vB5rmCrFDpeoURK6Uw41TUkXm7yZGoeq1JccKa
FK4iofRLAHvJDb94/QBv+mUeUWc2WX3DTRVb70bLrhyMY58afmmpT3UR9Y7VGEKY5me4c44uZWIl
4kB1p0L1JaQtStIaUKoAAc2GXgkr6gpsuGdIwv/Yq+XlY1DzmrPKdPztIxR0lKmZBOnJvtuTNebQ
NQonu9aqns0ttacBNU+tDxRB8JKuhnTRpk6Drk9WJeaDnj7VGeXoMT2PVFXKaONyh+WPWWqxrioK
oY7JpKI8tvR3SMhzfMALQ47VvY8QXsk3wd1281BZVRySBGe1YXltPgYHWE7ypI7bJQihSDXr7iaw
ulMeb0OPA2E8UV8b5fXqcFMw06Nk6uwP9I7CZHpR0mx+2fygGTFLzd0VziK7QlxhAuUPtesFa6xy
CzY0eHgqFCaurc+ueZ2Nlzl62VljT+XkmDioAe9YMlf0e4lKAOm0tzKPPU5I36aju3PRreSww67Y
p2ZjRZ9osZcyRp2XRxbncbihLpb2E/QD9aok7o3oV8QGyeicjWOXHLV6QH+vxuwwudEVCAr70Th4
z17GNynXqJpwaDl/muYT+jHvwiue3d8XaCVYU2po5auYVduWVxqwU3z8O+7aIDeqARF6t+RNHz+4
AS1Kcj+EKFGKB7wt3KTgRCMx6mEptNjgHpzMHexbFLp4wHXKGqNj1Z3YWLyhiIUeotxnsgGLhlH4
SjQOh4nAZKld/mOODwkyOo7ON6L8l0k1PZOgANHkhtQ/mwYex/Z+8R7Iwb86EptNsuNBESCYa9Wt
zGiU2b8ksFNT2NBh88LQQWdFlfDYXoGDrDrw77fvbRL0KIghO68yukzO5LMqi4YshTZtJ9wbqawH
qnExAhX6r6Uv6AvM/Lw8p9MipRPvYRVKaGs/Lf6Rn8yIUD56L9CxfI1Nx0bzsfPLKxWlwzq0jKfk
UjNWTGWr0Ws4hat9XhygKY/LqF2HdMbP8lawzy9jNa3NGu/uhdzKiM2EZsd87oxN7+DmmKIWTcn2
IcJ4oHrHhghrgbCn1+EbZPxIXvuJggd6SxzWzoeMwADl+Ganx2C7OmR3Q8d4p2XIlHqlU1kVrpSI
vklcPLgQC+4XWF/HkBX5bkDzSp64q/zh4FKDSdxgMqlSfk7r3RNsPPbNKZ8pJT36X1bki37ElSHc
A/CN5+m5AAd7k3xIXLKDRUnr622TLY1tUY/zj069U0yZwMIIsqkrGzEEnR4yRk45Y8aGc4pY1HdK
MGutXNmigHQLFf6XqiDqwGp2fUA92aYSPBdXksyn54ZBdShGUrlmXgcHYmX6hfmk7RFsbOu/GqlZ
pNofbbqX5En1wSt54A/463luCF9AY/QZQHgxUFPUo0uu7P5unPsQckXvfj3lnfQF+KNAkzTr+9Uq
dmDRrvahE6BgYfjp7Lsb0mIguJq8c06hqxuiiRUuajpuinwSAnk62pRtbETyVE/LJ7JPIRrE3xhZ
izP1jyNWapVYJFLLEfXgYUM0+8biKRilXq4ETzscjuapuSV/m27hxmZIqvqmDbkCdD4oHkB+UOKN
VgT8VJStC3YQojL9uSa76GIS0sRhBBoS9JpeW+wydU/wjPZHrpHKxliIuUBJRWRZUoT61YON5Dry
mh5DylWDvTnH8cC1jWjdig9B0uMcr1B+NvmAhX/wkqvg6I0LuLemv/RA+fxvMikVU5BPpNgJsL48
cEFBpWbBCAnT4ETIbyWrZTH8G9JmyYFAkFWnjETIILPIxULJgPnWsamUG+5JztcjEKhVIc/8QK08
NjypInrQfBQDngpd/Gf5KlVP3otcJHkvPwAmaQKeE83EdxJ4lAHymW+5/Bg7iw0DmCyRv/V7C4fN
wZnwWzF3BQcWgZj/+ZOAnoK5AHumGRAjFPLqEHo4YzGDssjvItq5kxMriEUPhfaIzikqtAWg/YGW
vC0bftkIjQweEtQbTnV9DP8Bd5BLxuGzcKXXLWGd8ht1ifjNxOCFO6Yj0rMz3AmEiVBjmCSAlNnF
Ci8kg4KLFRrXRwFY6+6bPhyCmQ+466QXM0m/IJCQVmGtQlt1ocKR0dNypZX7i+ZH7MiWJwRGLW7R
vSgBhEj+K1I8X08oEbvfv0gxkGVzZw3ISWsTtPv763ge2s5ZAj71emTPmZWWsKYlrVJdUhABQyKN
rvKB9RS+w43zMXMQ6l8IUoDqPcN7awZLh7FJFDpjKjXXBFEADMnfeeP0K95I4AOMb4Q+NJMVQK2m
EOSPT2W+HwYmFeA14AaxK1BAYTNsgS4vaGy/zigAF6G2icuC8pwL5BaWvLNH+JBwPkcJFslmIW+n
gYJYBBj0F+FtCj0qXKpp0IdrknWx2zbyAKQlnFhIsHLcNKd83A8PxCHnM0dzwCIAy5fRW1Ja1Vbu
cpvAfk9BH10fpwiiCLR+joxlQeTfXx1C97+EFRBh8i+H7SEpJMBybwWfAxA3yvF0ej4ASActIVhR
QdyAbxZsWZY/Z9hodmEQhFS0XsJG+OvtBIyW1tKDX2uAcswQ+J2WEinfOmlMhlV32I2FkdwQeiEe
fgNrGjh8hPYAyQHAY2zuVtH9LUGWBwOkCfsQeOGjtDZBZxQ5FiZaa9VaZATuyTXKjgPj0rmUsiWc
m/hCdjKD0SengFgpdyE1pdFgYQoR03WB0ZwAxlmDOeJxWhPE/D3BGQVe4GWUyXQKxoIWA9kiEPdT
N8DSoSYWsChMxyTqVID3MnXLAUoN7FL7YG+ChZL4YhYZDZKJErOClQlXgIJ9RTYcecHkrSvBlVNo
0dLZyuPUlvJasYH+C+LTDo7L0UMJdv9egWq0JeEQSpmB6ZdIWpXr5YsrznGnDe6YWX0xllu31lKk
NQswAHIL65GA/VTXbzYz5A8PJstjUXhMgwGAyBiC8qGg6StNiG4qpaVB0xCHL3wRZeqy9jm9Uj+k
eaQllLYlSFFwHJsDAygQVvlVWozkBMwAR8iF/Yn4L/Y51b5AY6VWnYCNMlywKwhJ/db0aKQFzdVo
JqUYNZeMChYHb7KY1SBBJCj9FRyuqUZwBC6TjKzcbOUjZ1o5W5SChzak6L212vVpemp4TgyZtI2u
/icvGmWtP4qh+B5O9840/HToS8B58XpIuC/5Z4JVmiOU+fS3xyhASb1mS5pT7wdvsgQB+yOAOhYo
ODvqRDuNkMgUrJtpQjvwq/BHViwo/k8hZFENTQ9gX5qin4KUCUYn6Ko02tI5El7eS+xN+QQM2Q/w
5Kj/4he/mBGANJXEVgbMk+8vCFJJdkrhIRKuD7wTh0+JBinOlS0WBxXKzGw4UTZawiflRLIoeZOS
vQmlkJhqIxEeH0eAkkwULkdTfdCQxFuSbTFBtDmSM/hbzykClVNg4cM3JQhEvSPdP4FgmXECbpqm
AJOATwyJfEqXaLNic2V3S50pSLaCY+EvIvH/87E3J1GJcb7Z/EhaGSSkv+hdop2Sv7KFJ1HdZB8h
ocL255zw6Wgj0JBl4T0ZEZxXWoJTMKr8nRARiYTMggLLTIIOJ56icIpCOilzKQT7J0WSIY74QA7D
rihBVlBJ+4PeRmyH7PpMu2upkESvTYiY67+VyG0hZxaVFyQts6QpvEKIflfECdnSGGGPcllmEPku
kb2uyZpy6FQJLYycZDnn+Emmx3Ea77iaFaf0d4MsGtr+bjW+z4o46PDXrszcpE5VMQQkJJP8AU9B
x4NlTwNK9aupjXilguqD8q9IMRtZR0s2/eOoDmes2AzAf+CY6NVG4I/lF7AHJVsbjGTSy4IcbaeX
uBIxGMgFIZpgbI6T9ejb5ofa7E214G2w8jH/W5UR76NXcm/fH6vqnNKp+SXOd54+7hnljrnZtf9Z
4L09aTRtgCnnoOW8iUEe/iZ8XnJQcnhieHMXExudHgDb0WdRoghnAbF3PcE+PtMxuWxtwzEYOM1h
jM3ii1gH7/axS1NxyjxogAbX8C0+wUR/SXF3iZnON8Nzn4Kr0jCX1Ltity97UIG5m2BaaF28cb/k
1v++Pgs+Xvc2g8KQDmfBZXEZXKIGbl/taOzDM6z6h+gZNmK6P0PZHwqUh7CD6MG7ieIMaGzdHJMp
umnWzcOEMgh/1/wM6qoa6ZQsaD7Me5vqAHAyChcptN2HEEFiapEt722Cmv8dlppURjVP3irAQz+1
oAyKj8MKBHoEsZoF/wh9Q6m7oZn4OgQfDx6LGyDY0Tktqe3520Dwve0B7A527sYHm+B56uSTkl/v
FntXSlwaNuxL5okuvi9n1YIMoLv3xpj8Hk2V2lsPwtQAkkbnbB47VRiqaXj2cWhnXAtqAUWilRjK
wqBsNSCf2Xfys0N3017b1TBP+7QaHQnKGwN2vr9Tu9p7LmlW7x2cilea59qXbiPNdXAE/s6dW/8+
KLbL02vn0q/6RVySlbVdjG0ZE5CSmetAcTQlFH4owvoVYnmDkl2AkQd0zP7aH+tjvbPvcKR39Dsk
L27e+Th5h4bObnlWnn34DQ4Yewx9SpGOSxSc7per1hcyyrJVpSp48Zkfm7e/3OTcLLaOfp7S4HbN
3g/Z8t2GPe5XKewaHvl1Dzawc8kzjXPUMw0VSlSBU04JiRA/ttsxuyhekeLzeuDPbMxu3GcHuaFX
+EP2IiabO2xT1odRcsJeiRfAKlQ+6UMPRGdohj0td+sWaI1FCyjILJ9mF7AKZtA90cyL1S0buOrA
FsMXDhXRQj6xO4ROx6Vgw/0jL+ts9ry9faWDnfKIZPVihA8m4gU9wyfztv/GdDi2VKzWcAsmd2x0
OiWz83c0irNaVKWyrEB9GRR7pGESKCOKSuJA2ZoN/2woTfUZf2fjL+/8KY6mCjqO+B2Ed0cOGlUW
FJA1qYI0S4SKdVs0YNi5FOS169wXo9bRyLncC7CZTT0f5RXDbvdudEk9s/VhD2vXan9NTtH5+4Nf
tb1gJ8rinYu4y+m9wXJrKydgqeoYMH1Tj7wxaUONyhvb7c7ZGAyUMXC3Xw4fSbcPnipMo0NPl0Yi
zuzo19v8VmU91OwGj5xZ7oI9WlqOdTJzmG6Cg/TMhIm2RZ1ua9xaeSsPnrXT4lkh4ApU622BytZk
osJ7C2KzdWiCRu3ayqPysPVugn8DJgMnZ8HE9xQuP2rbVKqGsUNC9nSqXVEWmOroFKDbmbPhw+ne
UA4qH9Q+yc70xvBm+rmRlyPwCuQ/EwOaMIG30XyOW5spuaNhjtuLq79QDR/1vtDZj5uf8F/ZiyZM
2ZX0nJ1seewn5dGp1XBLS1p0JnmWDmyH3qF1wkdNaKEHh+vDurUfbfG63lorc+1DHm5CoWuV3Icj
OlpCPiGktP8j6sy2E1eWLfpFHoPGdK8IEL1pDBi/MMA2fd8Y8NffOaVd92xtu+wqEFIqMzJixYoV
FY8kC2tPv5U9q8nj2Fi0/EqNj6PU+M7NX4A9c73VIDu+jvJjj93PY/aYkaWZIfuRnCHHdfm5/aRn
2TssMRPjyRkdASuoa1RTPztM5HEPQLqhai9TvUMiW35lqvRWyDXojMdxafFa6nYqlD9TKXhppSGs
8QoMNc01+PJd93BXZVt51A51Sv4o/dtQFJUNrG1LlAGV5hQ94QkjosQGw7ImfWF94guz1pXaGdch
YaPrhKoue2IJ4Yvo6/T+mCpVe6vlK+vqqfIbIlBX2VG9tf3cVJb1Y3ivItffXtDKcVPynakSWlkl
hJ1Kq8qSn5D9ChD8Lw62VXpQ85ZlPdE4h+nyulqo35vLKqg9osfVdDlfOUXHMVyW6XjXR1covIZ8
UhmNqTJd4JGRHazLa96/rR8qqWJ8kQtOjypi60qrcjquV++19DRRUgwY9JHHr/3MhaNnRQuApcjM
00E6wGKUttVM9BM+R6B8L53c6yeWmoWxSQRP6IpXnA76EZnmG7U45GzygYiBqNM6QPlWrisJfrlV
fh1InVytuIsKViTmAWK1jZX+KlYnX/kzJuo9yf7eh2aC4zLlbn9QH2CvdrW48jaBNfOiEpVFxws7
cDFepsLC+eKiQ/djZDOdqtgbSnnDS0UDkHMTKLn0NUuaXY9UZ9EqsApfSJVTl9ULR+32/HtRms/n
UF6b7aYG76E5/iLZyhEPwa15qqWpFptueyn0jxPsOpnQ/SdXf0FO91m7156146K4rSaaqYpD7Xfk
oMvnHgLDtfjI1TP1S/PUpJtHk80YmKKeqPgEzvVF8AvEE2SGtLNmbtHkgf33HDhnNqUlwbOmflGi
eD6yhAkafaNUgE1ED5LDk+AHMlJTTjVol61/1iiifs9O4uNOVY7Y+t/iKkz2vjqML4YWAWasOiZ9
EWLV3d9ObF4nNi8jx/hgr2MzTNKS1Fq5L3Q9GGsPWg7Mr+VNzQ/BuC9C7Ltq1n7/65IRZxQfwaqG
RjBfD7YT6jgrm1oSR4TLqzvS7k+qWp/Zd1Ca/diSzWSw1mgKR0LR62IbfZ4nZ9xRLredP7p/Offf
Qie571Cs3d30kh+4tRt8VvL4+dGR3j2TY5DvkjXKUkeKO1W5IxpgpdyOSt4UhcOPd1q90mLJauD4
bt2uf36yJesQXsASjNCF0v4Fbq/1e3nD5F30nKYxgUEOqglFVHqY2kZQcfXTsHEGno2nPYBw7u2X
VQDm15fwYhxta40HNRiWg1ir8Idkwh9MPOSIh2Y//Fq0TYk+YBoib0r+EqkPcpiH8kuV/H7tFeHY
V4szwkU1BdJgdYs1tHnOlfk6kVaxHMU1ZnQcf4afEFNiYyYGWDqVCPl6XLf2d6muspVLVJy8adOj
JfeVRvuBcAJsAkG1AmiZpS3E2+RYVxxdQkohKPcvYz1coZhuEvFAhUVlc0Zh3QecbgJftN0MgUVv
EN3iko2WKJIlGC9UTsSjMDlhI0FRMY73k423ZfN7lYa8opqGYYV+zsI3ftf/MuClhERO4rsB1ecb
YLMHey+RbtJNhu9iCn4ReJESbOFPo7nghwt0ywR6jBbdB3cDz6pK079iugEMFiHkxuXAVrxPKEXE
fBbdMOxGQu9XOiu+edn8HVBtonUPL1Hd0QWZeyplK+Smovv0jTbNgF7Nhxow7vt6B15AdAvoOLGS
sD2u12flj5bBunCnGrnBYvZDW0yDB37W4B2Hfh2HsZemW0XyrAZ+99OrEcFj3JYlgPjOsbFBTRi/
oxPS4BWz4HrdERvg9+FxEh7yifm3TLipZUJ9Q22eVo/ORNHKRG83gB5QwsnEP3yU21MdL7Ye1LCR
DWSXKwzXOA5n/9mrAzPWK8PClJMBL2+fKrx7UJ6mA4DkMabnLxhlQnDl2DJ5AZdSdNN0xQvH43up
qW+6LS4IjrA5GrJtcTzi3VP93mVxgI/qcHgKoNVzmZP50Q5cB1O0CeB/4aJrLCLqVzzkLHqfORk9
Bj0uubBSW6UZQUQGjCpt61LEiESN3uDwSjqXu3WNyl7pG4rsbTa4t32cuCDRNI5J62JjGod0RA2Q
nOs5aAeIp+GxqccV4FLLCiNiX4ABZ6B4oQYHuAQcR4zR8zmvWRSVGZQAKlZiPzIOLOIYhGeqSUZn
8zN21egHUTxFw/rV2SMpfWzEnqGTCb1KbHaOTgOUR79pj/23VG3bcKN8LSHPxpm02D4U2pqEtPMq
P+YY3zxv/y0Ta5XoAUAEsq3TqBO+Lo2ni+tyojh4FkFo4JsP6m1cev3PQf9ZJTfQ77fb+2LzVmqC
Y4Nhs8TKPfjOzXA8SESxn5DSk00NnixPddDu/ADJ2jsUWJf+w4fwNAAmfjuE+OsdizepHEO5obcm
w+bLrA2Md3bSncVXwl0cfvZ2XDnTUJZys7Yb1DaAN7fIoIDzYiz0vZGHhV88KjabzfK4Xa5z4Uzh
VKmOPmaamf3bHhxKRhnR1B8jTQLDumMkx9tXhIj8Hk9htENZE3QrI2dEoNsy3+ZNHQMkt9ij1Rlx
VMjzc/yW0cvUr2AHpJcEayyO3lIVfXdOOkrUKPipPL/9OTYFz8qyDcABKVxj8cYcIT0IQs0ksdCK
P0Pyi3VxPYduF3Q6cCF9bxwPuMPSMb5I1rG4J3ycTqcpGljwydmK30EBomhRF5Hn5NjhQEfkSJeD
Z042/Hgxe8f90di1DKGWkVeFTj4/o4MSudCGKUY6e6JEdIm4YOeuFtm6VEYQh0OuO//HZlqDaKWY
v70EOG3BCe9C7w9xVxAStHyYkYqvaLviOG9iBEX/X042IVZipEYYFjzWCc5h7FZ4y9FR5YYPHTLz
uMnJYNuOPcZ7ySfxIGbGsuGDRa5UymFiljtY5KnxmW7v/oR/Fvp3mcjZEp3QJfUEtICIXuunUVXF
u88Bn1rGccd9w9lnBrXHvZja//OlNIF3c8ZE0privyBL71WjjoQxp9PyZuqY2/hqaFLGpY9z4b8R
wcaFHcc4i05L/JgJ2J+lNuHxClTBsJzt6u3950t0AXcMg+5hihar8Vsc6f3FE5KJUiCOjI+X4AjD
He0OYEBK3Fc7gnYE5XGqj9V0N3YqkZGNbMTi/UkjrSBJxzQCyd+5YMy9opWBjcBOw8d8YaC8Atub
pLvEmsSbqGsRi6SwKCIMyB/V/PsHTqXaMkrTTCqTyrG6nB2rq2DfMIu8Hq28MXTxUezn0Lf1MoxK
fDb/Rn5d3n9CheoCGvB16CutgcyVW5fzm/lP+2qgE9rmsjif0VOmt0zRqIloqryp3Gt31LZ90j57
F4Yb4Rptogv5fGKNB89p956qPOnUkShhLgaDZPnUSRIqxk/f77RC6qFVzE88Oz5HY7APUYaskYGc
YmhQlyueh2O3OretZDAe/WCsHgLvlPHpDSyKdGNu9DBZpPneZyRb8Eco3XctYdIUdgSPWLlKqZG9
ogOqhBBy3Gwm+laeIaLxSzN339mWbhjVOn0daMv22t9BI62uh9dJOQXVolBK7gA0VOnJQ2dH1I0Z
oX2L7dOUOCc0ToyxOK95x7JMBgu88L8gCr0Iv1L9S+XC08vwpGiCTfyVLQm14X/wnf4PNb+Q66hO
avFXesadVJN8P4VsvoCbailtEwh484aqxjw6Cad7LdGmrSwQIWB2JcRx3rk1JdiaCiG97oi46N3E
tLg0M/VC6MDmi+u2Hs2pFj/OZ2kRPJtGSx7tM2DTOTjW18XB1NmocTFowZqMU5VxHuvjzXLGWqrS
bAMFjvA26Mn7vWGbwraB/xAzVbdvwB99hzlySEGKtcq0vBuIDkmVML4q8D2+b8dAaYp49wJ7fL/R
vSIasFTtNlbg6ol4GDfv/GcUWVCspTr7zm999LVAgBTXDXgNfcHP0SVymDTiR26dKL+E4i4DoX0S
41ELyzXjKnNxXjifICmquHzPBffOKwp+69G5minjM9HsGrDnL6QRfKjt3TEGegQu2NgrdFk4qnpf
WXKGMYvjBf/HSEQfSI4K9EWLS7e1dc1ARhLmqTwZJEIIf9VzJUNgkyklv4UNDHHugUHPa7ghXki/
mbqih1YUJsWOv7UF9LuAPvGoWJBrgYDhi4m7BIFOHKLcSc2RazZingS5GiylgOqfKAlkXOFL41DN
MjKzP7DdrG79Jk99i+pV1beIGBiBhb4bOIae0XAmwysKCGdb2kt2exuSQ6mdRrkaTYMAYiflBQD3
ooI4RksOasTH4Q1ey6m6hoSwBjNZB4lelHUibUhmycswpbnjrrhKohqyUDAKyB2y1p1FZP8oVvHi
keiBDQQ7lp/9IhDZw2d1ouk/GoLFkZNZXTNYsJjrSTocLAMU+xaX3pMigi2J19nxUc8HufFiJZst
lcM+HWabEXQQTA9y3GXqJcne5LtEgPd1bY2t+FlciwlaOoU0n8uXnwkkzbeSxV5bL41cEnYNF9te
fj8m0C4T5Uf/0qWD4vJr/QYp9nqsH6gFhqKKL0FAQqqKJq3k7zFTw2SfYr6QtpUHKIdBDvxvvkFC
qDvk+X+s6S47NxFJXGfajBjRe4QzY7Hxv/w2CUpyadAjPsklwlD4pao+eakX0ElKv1QgrWVbya+j
9bOIHfVQWkFbimwMbji/x9VukbHs/Ix+QmPAFYPO0DdEJlFR5mWIk7G49eD13mdRFMmlmGg/Mfz4
Ri3fsscia5nBKKIvvKIIeXJ7fa3poxZAGijUW7GckyF8LmSlHsWaiEvkx3E209weJtx9yqd2csIf
L//FwxEVmVg+zSEFWaCD/oBRiGCg6aTx+nXVJFnorOrrGwd59UYsSxYNJqoqIPKPMXSj2sKPdOUe
m7/k/PMt2tRGt+cMI7T+oP4nAjpcbl5cdHnFmRU9d75YL31BC77ASkBKAArPFReYa1fwD7hChjch
ktngTGVmQa8pZLFAmgHzTyAZsHKRsZKnXT6ExGVC7pBvjGjZoNwlzNbQAbl+GKQ2ZfqZ3EGIltXb
or6dkft7/51diA1ohtRKZcsTorsLKazkEsN+JcKdNDctJeD8SpaI3A23tCSCDQWYBgIPDrM36L+I
BHnL2hhBB5dbkoGJjYmYho9nBRjj1ES9MdqDPTm4lKup9EtVlfQicaJ4cSo1FH9C/O5oETPBdtEU
syuQIamhqQgBOwlQxCYKGGd+8OwNxw3wDuhuBT6ny+fxMnitJdEiXOKeTqq5dv4eZkswYTeZgO50
NzDCMm2+n7TgTiZLNC1Jfp0Lb2cWeTKE0/K1HN9791Z6ZkuzwXO8nE0SpQS0kPBGvjnIzaDC1HOU
CbUy1BcKqO/IdRhAmxVBqCvav93Zbox9+MqTp63nbL/vZoPEIthkIRITomQXNbSEsxhM7GcbpjQ7
F5w7aGVTBKhf8nSF6mzxA79uzRRZfLDXIzhm8958gpGngb8T7/vyvU+7kcrm4xGeKtiOyvXzAGSe
57jX1oDot1qhfiMJWqjT+/l9934dXofbaapQvFN2/ddZTy9gIPyaoAXTMGHFBg3rEPVlv8M3Jp4z
56SbmKgew2dxVVnRgwESaHgMX8lZlpd4mP8AfapGgnX92Nq3jq11PQb5kU4jwwlzoUqDtooBYX8w
PeNC6XdMzWY+cFx+6SmXrL+0ds1d89DMhXQlDG9k0Luxp2nIvfh+lg7vOs10Rougn10tHeK+bWr7
oQ7QDQD83/Gs7GrPSiYku1Nf4kV0fqv3weM9RcDxSouv8h91SIuAlBdNNwqoxLNOwQhfijlWfoEi
oBIm846v2U3COmKzg7KXIPV5eATvj8zbKlOarDfFK1H3KfxIHAeLwtlmdI9dMZWHBZgr/9FL5H05
yrQyORphlvaFxh+bdpMxP88RQl/VHt1kSMaKPLS+/gJN38FtX0kxt18qhda2kUZM/LIo/VKiUnrS
y6WWreXKLzlYEZ1lO0trkItxBs+NBn81w6dzOdk10XhCSvzIbwaPOov4n009pw0ML/RjWqvWcXa1
a/e1sUcr+j/cwMQg6dj3dA9iMu7XFvzA4EVfCQXDevaNgc6+5bqGLsY/EZzxb7RXdDQ0S41LSdj2
5CnE4JkuqO7oX/mF74aYjNMVk0wy7lTLzE+1U+1QS1QOPO0cQEvapBzHCSfzJTQDnmFGXYkfafrI
d5NH51aiYdyyqtxHi8qisqo8R8QU4aoC5ZffJ0FmvPwplCjpwgWh9CL6ozwpZzqT4IIygEl4M1Nx
LlW8BafX2DYGIJxweoyr9zW1Y6XJm66jd1xoPYJ7JYOjFBqp8QT4fmG0s/1FbdVc1G4glWg6F4lt
BqRzVwQG9BXr2srMvY1AX/guDuKdq7/lydvkLRfquHvcS1nSlIa+uTrj+LHp+LPxNaDm9a+UO1Iv
OPsDyjF9S9s4NCNS9CBK1S/snwcq3CnEyB3eTi/lv6/dPJccLmiiMVxTp7WvecSwc0xzihlkeoD/
M7+a+H+cOA35jGbWzI+XoID8ymJA9mgdTZjzSNPG1kPwsvkhVgqUuY0TwYYxpCVDMo6UK5lq8Ph7
t1DoFz1Mt7wr3n8z+ob8yXz5veZ4+ZjAvqGkgS07XU8SO/4Wj1SsXdggJ3u6NQX5J4o9y9pmvm7S
363+Ur1TMFOovlQO1XQtXcvUTtVM7dLI8NMyjEW5/J4tS+k9UG370jiV/94Qwu+fyg+EQ0aWxvSf
R4pvX6qbQ5vKjtRrJVFf15CvpthDL1wnYNI1r/HKPiU1Sqpwgu+n8mJ4JivwLKbJSaE9eIGk+IK8
fuo0W4ZnutuU7hCiGLLNPHUb5HMBRQ7rKi+bXCvJ2g4+8KGa6ulOS8udBKTeUMlii7JmrwsN7FC1
Jv7JuZjtpSVSun1zqP9qu/CmCRTgJ5FfvFbu3UM5ER4/sp9WSBpi3Ig91ONTowXeDEkeNyiBBTEX
Y0an3p1AqBchUNTOakWFLoAsdNFQzI5ArjhuNrZhs2dzlbEhbyPTjiFGcCz9OrasQH3IZf/RiINt
HbAZ23QOsrDjdq0cP0zcpHh+d6iWqlf8ljbTfJj+MKLRZ/rlVb7a19+7i/lLlT5ZWVxtS6alNmfb
mY7HpMfP6eo1j1FgGypmCJWp3cFQCDgIhoAcxYDfIjhV0mUwqSI7D2jDGKSyLTpFtCsyBXbb1xy4
0dF8UlnUwYIkozaEslLATDQ96VfwtnpjD5xRRbAfLNiDEsV9aJjDqzAvhdqNflXUxBMnSZG+fvEQ
eOpSyz0INEqFKF384liMoZMiKWeqmJoz/t6q8GOU5DKme1Re+skvo0bTWB46hQr8ICDCMvVhqv2M
z1FKgqxWToOIkgF6z6IFEF6FiI6DV6UIbr94XBtax76WtiNRbk27YNN+nsai0z7gkxYLFxClX3YK
c8UU3u9wxYU6PdLVOIyfKZoXK6jqniIOn6E85fpu4R/lgzBMiUB0y17nMD8VgkHGC2EZGZ+6jU9K
oGTQKjEVM1jPpSuLM4M/PXTiWn9zC9Q+KTQdRaiPsNS/SbV3ZYgfqjvmgo40zc6KqXYB8hm90aKw
Wef7Al0ei1b3u8oqT5astMwCZSOnaZJqAXmnOqemwGLouNCYxZknMCfkl/+rhF/gZCrHLlBOfpwQ
FE5xJKUHXdSijzUWGFuMyeBX4I4oojAX4qFjTBNHdSbfsNjiWEZpYlFLGN/vPDCg3n4M/P4gm4C+
zA6m1KIVbRS4G7gmkaRqD0pnhchXzGtV7KkMQb27H426Yg9gi/8zmOhNyxjHj8BrGxVxhYmo8INR
Xv0ptAkZe7VRWJ424SqRFSKYgnf5/g4d1ICPTAD5hC7yZTDAYSBhasrmDZ0ADADGPaTBcxE/u9Nh
TN5mi7BdTxVJsZPLmranOGfB7nvfuw6jpFZzbM9m2P4ARfko4Q6d4GZmi6RMefxaYQF2vmpcujeD
1G9IUgFyz7WI+K+/dorj+pw2ydVT50yeAMSK/seZ9u2Xa9sAy1NbXSz06M7MRHfgjDhj/pFS20pc
qskt9cxElq+ZACoZK/0gMB7f8X0dNVk34xmnCnZxGkkgR6BLbwC2SIlkHn0lwthFEXsmaSd+TNMX
8C8ijwhKjqMOraBIL61C+dRduKy4e7KRVX8Mgz1Sa7IKbJ9tx5mnOpu5svw6EdhAlCznGtQRRhLd
+8rzlUBWve4NjbiCQ/31Zw/CcoPYWAvmlp+QXMIylZ6zFTw/XBrNX3z8tvSYtvVU9Vnc4CXdq9tw
Us6VtET0OELCghb2IEtk6SGiiC8JLihNpEKi0Vm8YF1KfLGkaM7L4s1gy4f5CFzKlER06PIVYUwx
nXHZkgnDz2EKWhMS09SpVm/VDVQCjOM2WA5Eonwfy3kIiVwsbAjDnJ0PBRtsLnrInoCqUZZ+ok0p
+mEIfkYdoaHyXwmfPQY//vESCMjJ87tRUxoGPmQpuopoMMIhh2NZvB0hMy0BHHDqMuZd6tcyH2kM
wXqQuxeXg9OMMm+Gh56X4FeMrdFKobPAy4TsY9yjp0h67oyPxx/Q8srdVanKjziP5PmKxDfdfLk6
X1XmVYg03S46gb/p9uTSptNl7lFPsFvQdOsl2ANtHOupSVC6rAP6QIDLJAKeAHdIHU+qdH7/Q4Dr
/L5flQuogmUrebhmtLewFxvF/gwJN7TunWsUZYyfUzaDaGe2riA3ivJiM8Q7MFGaHI3PDsuxYpYT
Sn+C6rAkIm/0UTyPrlX0Mr6SMGAhfH1JvSTZBp71H/3uKwGthYXv1t7r9bQWrrWI4k0ZiJYwiUAa
ulfOYGp2Zk4iht1SB3C6IijqD2bFtyaLzPgFa9MiFuY+b1MivHZA0R/O7yHMlRC9CqNKIJ/akFFn
3EtzMElny6bYSIXIFCFdBZY1YsrwLHlZo0pT+Dkzxxfly4S0dCY6sE3g/VEPgYMIzFpJfP71z2y7
z67F7NYsOcFTdfelHUArbkg7B1NeHBSHku+4mlRVqEkS6ZIARPEbnBPVDi1EEbvUi46pHFbDWFfi
YKBC+98GsagfkC33GcSQGNsGADkuLgPk0/70sfAiDPcNHkS0q7SQuMHI+qb4rV6S9ya9bBtuiXW2
eB2ArHgedMokwya9zqzNrpId7SoXoMPKkTTLKlIBeCndG9sWiGxn0s4yNkRFzPkO5kBPUodnQbAU
OT2BYm5ir8SxxvYSXAj1OdGZzNCZiJ7nVLmGEYWvZQj1LJ7DVGPDq5aAvlW0gddInBfwnUCF6UVF
4L9uLSpzOu0tXDRHnLM0UY1xjfFgnOrDTTPVJJ+B1eVhPCbEviZz5Kfom/npZrj8NxOYEt/AJ0w4
mvzyL+Uk7svb8rpomnJrUp7epjXy2JhxaRF3CADy1f6C8ng6GAzGUHzp70uIx+YEERfZnEfkGRn4
/pcGqS9qDzjVl2hN2MkHuthNXkee/HGi6efjQXqd8Xh508Lg2A1sAWUiFPmgBz9p6yjuEkDlN8JQ
S8gacxIuuKSk4qKw8clZ/LpCckwUs/acZSy497C6KnEvjgZYChadodqV+gnYk0++pMHdyfDgBWPs
eRR0Vecxu0HEs1eT76FeHjA2aQgdTI2+0Nuil6FORARS4C8+IvbFio4OZtEM3SCBzIRL0S5AbsZD
T1SU0IVkJeij4rLQ1N6xrZwQty/GElka7SSGO7IJaKinRPLB8iNn8R8YmEJo0L6CCDlEWQJDH9ch
HQkrRjQEfzSVfS1/LMjc/7WpEHnA9Nq0T0PvIY1tjz+AZIDCzpcuBulBTdPsj2ufHTtEtvioUb0a
l8LlI/uOohu3J3bM5fA/7bJoBvCkkkwduEQA7eWkvK+HUVTsNV6pkRI3/ufrsZ4xitRIKJEb5xtd
v9HubgVcVP/DLoVl5BYX7RhXnqB2JqMm0uxEBYhssyPKNXjumT4jTOzi++yd++EvKKrgX2Yz3NQe
ldGWwPqocCEkfH0YQt5YuH5MfJOzWeS4FT+PlDBJ2Pv3ZGFNzHy+CJhR0Xgovq2fjeXIyFxuXD70
KtlH45sUz6Uviti/XfQ88BIRa8FZ7HEhPW+Ty/uXacXRCX8j78uXOjBJbJxBiXwJbZ3W7m1XplIq
ekX4TquIB34xCsekAwwp8/+FndKSfbVwvWA9Wx3+EFy50ENY/EIdyl819q75DVhW88uuAmmdnY6H
8OmdKvBp15gaTjM/4TJy5RtSHHwuV0XagSIlPO3aEuEx74j/eVqUQHUpoy+xu7OYc1g1NKqo6pzT
NxbbKWEWX8IVWmWBsuTeKCKpLgkWDRcjpwEb2mcjm98b+5YmoVDr7kwhWN5KIIA++LdWHPdt/jJe
9akhNtwULjXmyZW+gYb5VcLrjR6nOkk6Kd+EkooSY1q/G98ETQdgDSt0KaYVR5gr6Pcx1Hkz0lKP
0nBbJmSsnInpSVH4ahAW79auYisWW8wxt3EKi51MdE6KbIQQf7pijWCaxIUouK1hYAIyK93LdBjd
NzJ4dfP+BP8ww0q2EvpGs2wdzBhxcs/UY3xhj6WsELKx3BYTttKO0kEmWDdIrxdvtciuAj93r5hy
zKSv8OAHuNzD3TclFXDrxlFZx6pza5LGfpam8ur4f9puwzcxP3siELk1x1O2CgzolE9sN0c4JZ1O
edoe8Crt7RquQiYYDLZlXzOA0SBVwhjAy8hXUs2IwRWRa+AbRhfic9fn5nPaTcqqrzHny22GapM6
yEJ9T6kKAMO2XKj/lT3bgD10UE9g1ymo6/+hcy5eKl35GtQ9DZ/TntYHm1IZbguZ5juc+3SQKLKV
AhENkD1vj6G3mermPrkXGe35YrSRSn3JcBY+9Mi9DGQbwt/qnuu/IR9cnDqwbMQBu44bOTvKvsze
s488dqSTiv36tA4Sgu+LU6DPgT+gkXACRm4wMxklNn0tpBVsdE9F28gn6dN1DjgTnHVLNoRMVHnv
v+G6vOvA6MhQCfe/s7FxmmLgMQH6BaQDJh8OFJs1f/L4UpXz1JqnNrvklCdv+GX0JV+GAYB4Hp6a
PODJf4xQ2EHEa4yaeXnQW078GI7/ypAaoiqfL2I3yRxs3W3God0MR2ETNAivgueI6lnF8RELJsOC
/0GlIWr08c8xn0oixD1Cb8FtwWuzUCPOQwkSGYiCEIDKkAzk2DD8JjpeKwUKCIvTS43AN54443HM
JIipSMeorElvImYRPAJCyq+vLaTFTDlR45fomq3bZ/Sp/WmGPYzYe0/SHDNHdyjFY5WN6v7fZ0y9
GW/E0E/u3Rmy4jVcFlXBGOQJZSLv7g08HW6QvqP+i1PCFyaYPdsuNo/uy9offDmnggob2o4EPoTP
NIbv/P4HDSFV38wXI9e/zx91sjomZFtTJExtY40D+gRGivHB9MFD7Frlfal2lxg1bB0GAWnhaG7p
QM2ryzJRlUZz3frmIr4LVYIqw0iYDVqX2FvNQRnwA/KtPRJa6HRnSIsgrOSMNOpTVgdFyjd1GqWt
u+tGpHXEZqLiWJwVA0b3R1Odho7ehTGHn6A3YOsXd+o4sDQ0vhMSx9bxBQ02ka7Yh3oQUbgSbqwr
Y3OxSR02Rt7pKIcK8aSoxgiXF9aVPq2PzOhdX/fZ0JPErtR9K9/5Vx8wsCbO5mZ8ha0TP2JnKotC
WjS+q+6qTusOomnMc9NH9jNJXpbQouFIlK7tFD873/XpxQsih5E9SFXPHKsexjr91X9vpTRw6lv/
YuiurApubDQbeDBMjmOAa4t/W+jI6oq81ta1xbwCT+WqWLuus/HYmrfzLOqDF+lPbsBDEOahgtfd
3uMPig0CNkDTKqQsAJpk+3Q63k3+zdRLzNmRk/SlF26ll7+YfqH6ItiyUL6IW7W8/5ieR8ozvW13
FOqPNP3/ykiwwNp4DJ/VdQNsar0/R8iwglAEJBmlW31eRPYsOG6WiCvm5b5W12VsOVlOdot1ldCC
84wjqwQhqt1eghzUy5Tx6QOCFK0h/crLyoRjbBUme2Q1zdcXd7Yl2hj9YsizxXRXfhlblqM1HaeD
V3JfEyzfE7+yRuUM61hEW+CB66q7prfdXf/3xA8bjDi4AhbbJ4BefYqdBxswR6EkehADLEReM5Em
j8ZVF+sGi3GEoJtCOMjXhMerfZakcEdRLhHe6kONe7r413Hx61l66Kx//OM76OrH8NC/taLeRkQ6
ik28a9emKOrl++J8GNNxFu2LDeuvpUX7Cm4DKoxIfa64fl++y4DYTHfD1TARwNA5wEA/EXQnjkEK
F5Tpv6qhBZciJ0Ld3wcYBK4ncUSsrozIr4GKXr6sDqJrfGOFFCiLh20Cv6R2CvCpja+jGgkicABm
+2VEhQ1qDH/i3ET+H2c10HcpG1oUdLl9sCtdJLxKAiLcS/r2wLpRHB8IsvLOa3Du6AGiaumkrYPW
rX7P1wE6Mn1dwf/f++Yud2YZzekMF6VcrcH0QL8ggg3nc+bouthHdkGNCFzOKnaZeYqSS9TlriES
xfaPrxDNU7zRbUtupZNXg2+0DH2QFb6uXweUSbVujd87rCoSpP1tDU8wGSYoe4fqDiiy/zrei6d9
dfvbzZb3mSD/QObzSNIt/Pt4WTeR3nqc1cZMte7Ap7gP6yDf/oMtVUW+CuZUK4PK2McJRRp48jCz
XuiTZbhCHEYE8L6vgJrrwftojBwJpgDj5YdYSLCH6CJ4ouqFYFaWkGyF/Orvu3VFvgPQr6Ik7p3Q
7BPHWSeehyHfAh++t2lJhflZDH58ziGVy1CL4NC/FEoUDmMaeoDNBC6i4iTCg5+OFcUEMDzOci3Z
UN0ZVNHY6i96yAtqYX3YIO1r4gZZ2SA5UWtf9l6inohSKkrObAJOW9Lc0UQoWDS3DRovzfHnXd9Y
n+iT2YGOPLIyyCHHse9n3D90OJx5d84vta1yfJlz9Hdd65kTe1ag6GKB9sofbQIdjVSQYfTcriwJ
evmIQ3e3oBhWQrKQ95t+YToubfIltCVMqntmfEgXZH7aFRssWN07bXi095DR0pb0gReYnL+APL+t
Y/e1evy8hr94FrHRTP6kkEXa1s/4FNR88nY3La3moTKwpl4PVAjqXoxmt5gwKdrSYpYXlsPMyv/T
wNyRBnCXVRjHvXYIt+qO8t6NBO+2ecdGXKgOs1JSHqV2AuLRVP2QczM2J+qFMLqkJU7Qqwrs8vIu
dz2/S7Xy8Kc4dUaAfaHXpbOL8WxO6onpCikKR5Vhdth9EIlgPSneaQ6PNdpF1ZrEP9B80FTgi4di
kEQY/FvsmfpxvpIK5gZih8F/Nwn0x3RbBYtmx34un1GpLcDsH2W8wqGGp0IHcXR7QTGEU6vkO+M/
l4rTwijUkx71jqKfVFvS3up1xx9nQ6zYG0Kg+hmacyQM0xcS60EsSdH0GBnwFh0u8jrmqEQ1gEni
ZD0mk6sh2lbCAysWH76DWJm8YE/SHkQAF1wcxbtahDZ3ACsU6LAuud+Q4JpES7R6AIfD2yvRNAg0
QAbd5Bxo1gO7iJc0HJawbtrEueQi0PYoNDATmuwfKKr9d0gh1UzGkBZDIRGVAMTfxT2GiD19DzNA
tnGnFTciB0mH1NBEvtpH3z2R6JjgOVcirIn2dvmurIGPxukQ2iXBx+9wimPGmAryhW0//QKsT6qg
2KdqhBrlJm7YdGw5qUEiwd45IIjblQYEfAOqvdpUNmPCB6eKtCh23t8wS72zfydi558eOEuErVGN
zZSd+gA/W8Z25Nrju7H9xy6Nf9W+E+oQ4fmP5+g7Qgfs7YZznIcpW9riXupgFurHNp6JXlgSutRY
sr97/arEfqEfoEPkx6NE0ohjHyNeQ3DKb4NEkzpoyq/h31C465Eo/ZXTqFL8lZfVmCljRR4fPs0Q
xY7xOz0IvBkLwkxDupgdPV7iBlkA18ap4aPxZPhXfTVvye1LF4woL/ZW5Q6Z8hN3MZLhGjkl9w4N
3c9/NqGOtV+pF64TwXkyx9QaLJP+d6r3M5FvHX0QW+yeKq1zd4/bExeyX4NsJVm+1PSy/Mx9+wZJ
3ovlnOT7LORLc08ZCtcPpWSLwnc8vn30L/R3Dw6dBX6UVQ160fda7EsfefpnHM3pQP8amVEQBZ22
a5Cv8vfFLK/H365wFfhsR2gcHgtg2gKl8j4Y5AqDe2PRv88AbsnUFUqnkWSlHLQl3TP2146LXqNp
hGQVhaD9ZcarKpdrMdcxMJLr7bLQn9NCWKs6fCVkczXEReoa3bhlNY4+WzdZMNSHzbZZXpv8TvRy
74/Oo6MMnqQLs/K6abKJr3TREG51Gbujm27SBrBT2nVZq6UHlqa+cAYbWHZCBeVjyJb5+q6NYnZk
a4WP9AYs/MvNYguKbkyYa8xuiLL/O5Ch4NQFnLBsV6TandRt78QnaV41V8B15Kbx57CcsfX2NTN2
Tqyc1+W+z44r6dTt0e0v4ptHza3iFGeMWrhhrjufNrSUaSEzVxM84z5m577Zd5QGYTWh2I0NJEst
6hiRYthaTrBd/WDxcXUXZlyBXY9or2lWB1YMEhu4/gQ4MeQo0yAyttwtI0c/N4FNP0sznOTf3D6A
T6F3xFWZj8jR+AXsjHwPW+d2OtaY6cuYXtYrWiDdkwQz9e2SEZDK4S44Z3Qrbiif13fVl1DmMtC9
s62uAKTPK0zkpBuP8b8omHiZ2NmdV3fCN7zA99B+uzUgBuYb4nwxznK85flM4jjZjGyMN8Y0nzg+
njFmEX/t3eeKPjJS3k4ss7cOueii71TszB3/hW425VMv+/6HgHOWLYISluG2dGbw6bXC9CaFPIGf
7WfQyeGO3thfyUYubGDuMOJXC2BOIYgP7593lRhlcnQhsDQyXwseEMNV3ffNmEaZUWuQxJ3TPCT+
rDqHTOylG9HUZIryyMx68rxuXSXlbiFcN+/dScdkuxtT8H/rs0JfrBkTwaFlrMiQKJbohZnaMIVO
PUUt3VnimHssYAT5b4KkFo/f6+bcLTrX0Y7017rfhHeLfLDKozqnj+cDim/Xz/hMldVtu0Z/CfWK
K9JBuuCFWqMdBzP47HVfnCUk4+HFk27G9IgfLjMDOo2f6ZlXDEt2PIlIfi/l62jHoPn3H2ziCMIE
kx7N3kbu0cQu4Dr/bdXChMjGMQoggdxYAa1M3UvCIe1YgdoXHZionB5HzyRszEIwYfJGEGW3EeB2
EPMo1fv5SRoiytLYcJLb86G6yHSTEpzBCSf45LU7dkf2+Xz5tZepeW2MbnmLmru21tTnqoTHisR3
5Pz2UYtAwnU0KhKbb8vZKlJQ2Qt3j1K8k8sc3f6EGH550Uet/5krdethu2+sJWzKv9brtHRsj/0R
sfowt2mc5kJp/b6GXxAHJMe9171f71pEeU/RoEWQv8FoBBRJcOAEIjXmGtJRRxymN+oAJrDT4gtM
cA4mxXI7aULT49Zc96SrsBmDMaTr4MWQaCdvyzb6EgGpTc73LtwoIOrR/C3HiiIUjiuZkWLHz1IO
6Lnlm7YLfJi780iM+Yo80hhPA93TufvHOugCIZS58ixMHoBV3I884iPXqP5eCPMGW3WMWzIVdiLV
21wAl6yrC357rSAcw/8xtA5Cav6SOkVFXNyu7zU3TLfXfPWvNThSksaWblHqpfYs3ahWE1ed1vPU
6lqvyxn+QSMiaEDtVcY3yp2mqldgTz/aXTjOqkJZR6Kc/Hgf1b4NW7HwyWkPzLkuUydZOrzxJ/vz
lu/6NAngY8Eji6Cjg3858H6lbs7kwPvxUxVXlRt//DmGnLWbJKLF14iZONfgFRmTFD6K46t/dXr3
p0zwxHMQ+dffsRj2Cmdb9vYKOIu8BmAQw5OqHoN9lILC7WQ0pkyuGEPAec23v3VIdYsFgOLjCE/f
STmIgCkgKbnSYkOw7skvhGc8qGiscKvalqnr7zmKse+UKs4hUXPWW/U0y3TAwqrdxjIU+sNLdh2y
4rTkHy9o1Kag2OFZ16lCm2spxHuxCrSgZM1rkLRBvkRjYThqW1UDJQyZJTSlj+G5NIy75fg9xlv0
Ve5BRAvEgMSQ8aUqF5O8OcwHc2FCViTAGnpG3Xt1/j2k3c/LHm3GUJzYHIM+0KmRK6VrqR7gJTkz
T+XJYQ6GidAAQX1FDQ/mMnYNYj/J7zGUnaU1gQiQcbnftXeJ8AAFUd/JmErz9t/uh/WktSFjFRll
TT3Ffdy/Xx5nfMDf4v5tM6W96fD36zrOfq52xQllxtMJeeZ0M1976bMD0QzgUNq+n1qF9qW3GyAV
xc41u7cug9QwQ5ONyedtWGjcKDO7IOKUKb3USIXTsSFfh26cWkM9zByK6zGc4wfY2XOKFuGRIoa3
Y+1Yu36kuoVG4Y/emHtkszqLQ/DEHzwHySulJ8W/RfH3/eWHKve363uujQxe4zp6DlLj89tLLx0i
gP9OfxQF8/9GY6lCiAdE4AmCq/+OC1yHZ5ie5d5u0wSeU+pMDS/e0duhtaZVeALBDfo2rN8X7U3j
MUORYNGehFcqMt73IPKDE/1oTsPd9Prx8pWZ7Ue78mFOfVlj2Uy19++T8KV97j+al/ph+MpWlx8v
O9RrIDbYUfVEvOQtP893/4+m8+pOHAuC8C/SOUQJXkFCAQEiY79wbGyDyDn9+v3q3tnV4pmxMSDp
hu7qqmrexWsXF/jJpI+uyUaXpKBszbaGCQBJNEGK7wyPndXojM/S5DXON7o9TxqOrIbv6dqvX6GE
rlpu7HS3wz3Fp7abGfEqPbgpz+FW9sv5Z2r2aoIwUQ/jwT0aDBoLIVD4AQ3qzdD1syLAlEAolnO+
Dswqb6T/A8UfOuS1If7QaNs6QZ+/hAo6ZdolMmDZ91p5dI3p+/mEt8CNJtIWf0GVC4XmN7RjnJPG
KMo+JGGNb/Xr0r64+jkSDynEUkBVQVmqeYzdJ6inond5na78eySLiGVwoteTPqYeinBtHAmMNxKR
v+gTo4GEtLwZcFz3hJv8qbvOrnQluKab7jXlou665hgcBsfsABdPP6qx6D3QwuknR7CseXiOyy3l
A3SXmBUmkPyx8dkzPvexWsrgMmRsMSuJeqGo/RHx9ezQzXm1XXfTZSpt+Ec+2DOg8oE324/0uE2O
8SPwZtUZTXi+zqm6R+rrcsBoG+jYjmjVsx1tR2s8O3U4PZf30OMYXyblGRb/s9XoMNHhDEVeVlfM
c7qPdR5lTEl5+w2vWAIzK9Fu85zKpwjciWUXFsjfNi7O3rP861BrFmlAwYg2/zNTv8pF//JXXKzx
//jKv56z5RetJOgAkU/uM29YHervdZouFGe0PSnObn+PPyLXWXFx+dtMvGEFELx/nCfrvEFjiiML
LOQ83uKQnf7eC2+oA1fTYalf7hV7pb7bcTu3ZJXekkuCpMH93NGFZFYtNY+z0men1il1LmSFtEa8
hvWTX176QOzFpf6v0f/qGfCV/690EkEZcWzy9mU3utYbD5ZQhgV2VLQ7YzEvtPg6/3IufuFz/rX8
1oGx6ZWiOmsRizo0APO1gLiXVh+X3vWBCrfJ1+JHNfNoNcKSzM5Qbrzy3gbX1nH50Siuw+OSthyf
XnmY5x81gOfj/rsGEZNBnjd3rDbroELZqOLTwmJZiGl+CkiNvyu9j9xOgaH+WfplIbx8uV8Myytl
ZUq38GZGO/gSDp05giu41s4vkLI81EWlRn8UdkuCstmq0qgVGtTOP8vj8qQwLXwfNs1S6o3us+fs
0UWbMdtx60/tSrrkWgxvCPn611VjOeXurJpocWarcT079i+R29lnToZLszYzC1eBnlPekKGvqTQR
Oo7ZnWYT7LB2jT3m6nL8xaj7h7idlt20fxfVBo6KY23Z9QQymzIKbROT0X9e/7Hz81JdKtophQG0
fK0J1dRHwwEp6GO6wH8QgRvL3p+T7cHbCqa6yjsrSxqOORQMq961b6rQpAAezLEU7L5OHWfopO/e
ecz5Lb+8dE5OSR0sbzjc+0vjDHN/2aiziH/R/YL3MACHqp+qc1A32/n58NB+sPA/ew5+2eAKC3aS
58zLECdmj7YL6b1VIUDK8M3twvIfvmd8wHib5EN38JpW+u/IDUvBPqV3GjzUFTOjGs0/6XixeH+8
vqEYvrgbq86ddCVd4gRbMTvPBhL4alTr0Jeq16v80dJkfMT06jQpx7Buqh81OiQRWTz49wX01MuY
W6u8UVCDFjaeHkRc3+3XezSFwkzfywBnuOiqF6KoIMGYA1NOWEvZfD6FgNDZgV1IPxNVh8SFsMD8
b7F5xRAvfh1YhpikrTBCsYFiJNpFkWPXzZpugw1BMhbyKYPquF2gThIzIeJiPONSrr4NgkT0SwV+
IGb3jRcDtxBCYhERpZ5lJPbn9GE6zUljTK06MXGcBchVS1AV4Yl9mvYM/VjS5lV2mxRb25Gs1WuJ
m3gzEvJ6i6ZwUV0moKnX22E1yQ/7R1rJr0ckTOE9rrZWcQ3k3Ds0Kl/010N4j7qqCEesfQYIXdD/
gxl5GZx/ikyZzycpEzft3uCp6DPpNXLPWHXIf2gA1mVWYVT3V57i5AwrtNx00JdUWlVVloRxKKvX
uctb4Q7ZDhC3h8vmPS6yWL+btCO6DWjFxbcKQtdZ/y9/t6+8u4m2cTW6vPCm26evjjth4NzwJJoV
MympeHu+cR2tF/mnM1v+ueNd9Jw+JuAOSxyLJl7r2oa3XHk0j3jt0fsFKgzCwEpjxRni5QWceWuu
2TR5fzKgEZ6f5YVLU6kPnejvOauz3/9V/vYkNUd/9QO7sfD36t8mtZ/Kz+bZ3HxeM699p9Gc+0CF
7MxOXahpo9E3W/v3bJ9xmtxlWHz4yqERmzCgSMcFzKPlINQxsM8NzzVdHWF2OswIZVwAYBCJUEPD
FIUqlTFhV20I2Tu1ozMWX7uBRtXnjrZC+LR7DGjF54IM8P+W+QTG1yqdqjSz7C6722f79ZUvtSJU
2yU2Jnwq6ceAYVChUYZ9Fm8keT726u2cHmHoUKN6dzdQT7Nb6JD3EaiewjveVqvWkQBuO9xF+nAQ
AEMQMHjUnDrO5fQ83LTX6aXrjdyE4bAJHhNnlrdv4/NiNXRlRjuVHx84Eye4rtECSG9/Ytkf3q+N
MrA+Z7luEivhw617Umg40+f3+4LAsHH8YfsgCn7O4NjzZ+WLJodngqTv8/cDAG7ZPDrNM23qBoff
w28VEe1w+3Pq5O3zquF90xPxnKG2v4xPSXGBdiOvqAPRvYejRFr72GBYXQ2P0wNhPa7XvyXc9qX+
vrdXw/IAR1l4WNEGt5dTZxkK1BzEKI8oMYEZgvoVp/O0GlS5PuU259nOx9VuJcMcvFXnqjeeMDL3
ECPg1zNTdyH9magYXvHXPiU7LAY6hxhnG0hFqoHS4suAcJAux7ISWLUyCHLCEz6mvBRgouia94Y3
QNfp7zoqbC5EuRBzQTj/Bt4TvAwMLPXnBf602/ga7ikKW4HtnB1kqOKDngyQILcV/fazucOcCS/f
P7f3aM2HEiKKxiEyh15LrwPaMNTOU41/4PrLAlUH6gQUTQP0S5RzJUm2b3tDiDvvSZCLOEnwKuwS
2Kd3XqkeXuI9hLiHn4/uAWSLL6mMC61td32hinJKL8ilJZW+QOd6QEnfU6GwTmRntkGx4pc+ZUyS
YwsiiM49FC9dsnSZ7BwbUq7LTRaYZd09pavuId3EmziPnc+03tmkxxe+NHRUCot4yGxi69QjdtqX
uOyUX4x5VotPgCNobn4zj5ET4+BdYv+mxxgLQSq5XjEsfl6wo7F3II8/BOZYpMb6z0BKR75nRHxJ
ji9OblSahcxNXUTgcrPRT11sjGUxdfLRpnckEtf3dXPuUHGqwTnCPA7d4DK9JrKskpxcV+mG55AO
XolHcXCMnvTDjWQ/Vmksc2zT9Sqy0cFEZ+SOlqEXFLI6ZcMaEmIJFamKNzOo81NYPCL8lDsCO2Rj
Ve7rvY2JdmeJaE01elyXptCAkCLWeQ6/JYPV87+PUflf2e7zJl6wKjQex0ZOVAzvi+UcmSOnjI7d
+t3WeUEdGsQMbXB76rYaQx+bWBQc0BZLMFrG8gXUpzL6VvMC1jZX8jFMiro8OJib2CK9fBin1I8Y
4NB8ZhqOIiPJU+jOC0hzr4+/huwUyq9e5kYSoTlNDVD0NFBQQ+Az5hycPs0TEbjED3L9hcwIq5y6
lGQiLFhWNMwCHZsOkuyux6ep+QVJsvXhXEy9N80lU3UlNQ67BA6DU8gPwIIJyCP9d4QqaSrxHvTC
wyVAUlAxrmWnvVhyT0yFlxnP52xinGc91fQr0ylukqjwBi6+7os3s5A/VOqVypA/fv99MgteldBU
4K0fC93UoSEn6xWdD2/CsNKkk2e5dQ9GdeyvBqgvlHSqv7OtJanIJOiZQnu20OogVptmskwgIMVS
qaMSB3pXiFYJ9GoEZnPpbAMX6D6mqIWNXusVXgUEPzOB7bJYkgzXAwCWJoZefkBNJbCg/6vpYicK
XLIMZm142/jIlggsgq0iYDn1BiFIRPBo3FigYDjB2hE7t+7LYqDu04pUbUMVF1Zjp3WK7kiKAoRe
aM7RqqoIJyWIokhFeSJGqX2QoH/QIwPKJ2K6GMxbDGq13AbUUoRPx9P2BfpE30m3nMeBsp9/iQ4o
ziWOpncpr7SjBk4Dqw+uQ+ChK5Ywlq7J4emvFBbRv8tjShV2XQbRyM2HoRuBLo2qgBLU5mdU6Hqa
Egxi3H8P+3QvfrTx+I7x+m6K8ocMLhrK9FsuDK+pmPBWD0R9koss/JGtNbx2RBXZtZIxTmSvlmi0
EgLJ7+8lF9YpKI0pvywWzwQoo3lNtiBHs4WWGNw6maV2nYblzcrJ/+I4ibNK0d1UibUiQ5rS2zHg
u5gwaMiTpQDA42xHsfkFg9K63B161lD/RdahiquCdXsN7HUo0i+4mNmhQr0AUNQS5ZA2dlRV0BWk
emOu2CotDvdFvw76jDdAIRS2yQQkUGQk71gK1ACu4j/7r161U2alLPRkzpFrLvPQwqR9VlIEZi6B
HUUNEVBVf9Gh4idlGhJLlAv2WZSwiP3E6lepQ2Mqb0GhiKT60WDUiLGMXRVCAC275J8MhHW6TvUb
UrbpmdxJ6LVexsnx0O8pobQKOJt7IBSV5lNG5upWrnhPx5moCHsj8fVqpmQqvcwdbEpab+FRqsnx
ZOUriebXKVIDsnxa6DowLTUslb7q/UQ9OjJIVM62rCCRgs2nEwsTH3RI+w8fqFpUfO40JEcqEMIe
32hGro199O5WA7FKNyxIiy2lCRj42p2pmqi0IZLA7qPKQMEakffTzr7trDsqrh9oy/EHq/7jox6q
PwRsTcUfevshlQ5RNy3nXINQ9gml2PULvPiP7qBnFrMHtgkPTFgeuPLJEt1aYmp8vyFOiFQAkYI4
QgNW2bDKDSoKaHBqTZaGmP4M2Gw49MiU+Z8W9Zpf7c5T07IjLmD/4hH90dbSHJiQtMqhwqdH6zWr
EtjI7ObB926mRcE7hEEum2MmlyXB8nZJlEiipqGsCSpKhJE96EPo8cSnxXq1qMeIHHT0gtonPLo9
grP8sx18tA649KyJraqJjPrXUYEqxhTxc8Tmpc1Tm+gSB6Y8fic5O8EVji7xzxnihoz4RSbBFgZj
Z0nvMtVXtegfmAb15jEawA8qkH+esd8qAHJ+M5nENfJw4Pys7RvL9MjKzNvU9WCf1i4tzwMdNf83
DxegQHzYMteEpebBudjY79HipsU8leT1Ela+9kCXB1C/0xfW+ziYA2rA5zrxUpuw8EGrZtxy9amy
AWhuhq80fwiKEefh+/tbf5HLdMgO/mEYLtSkzGBjtfno8t00BPfNMjXsuAYAM3t8dglmt+yo+8aH
2D5iEPFtaDJlPLn4rsLFPfGw9kbpEvnhPSDc079tDY+nZSH0RVT7lPo7xveBi6fdUxeSteECNCA7
bv7EmpyX08tO7Y/Lkc6Q82woN2SpAbnQaqNDu49wCr4pdBng4jjC4arZU7dLYK3Wp7R1I9WTLQ/S
XO/fLE2LTc4rfUnbz/nQuoAVOAW2Sul980HowVk4eOFoE38SJWwUoWJcRHOgRdX15xEV0AxGNIHG
L3eQsMLQJdgGOrLNV2i0KA3l98h5mO1C56/rqHODR6T63xhlD70C+QBf4nwrxAbkoqTV+1P9VTQh
jXhRd5CO2gKqQmgSOi59if1uoVfDp/kLmcswweCAOdtI/th9pZ/5gH5Va9AOCLce/Z5ORxkLWQ35
kHWHfhlbTq9ZS6m+DDRZy3QYefAbNRb1cI5UMXmRk2J2VE3UcuSSlhO6AYRL3KzKJkGRIdY78BIZ
d9Vk7sXGuqcDBoQo6VJYevxTVoYLVcI5iTq1JusZ7YySEdnJSobCLHkO1q9Gabi5NU+zd7c8qJV9
IM9NuLlHrwf1/DMDwYl2v5U1nagbz20/x42WDbsWrJwmtuxRnpBsJ+KmeNEpOS1pK411XLQB+qm3
yNwhVp/p00mnr0R/3/KgpXB1uuvLAejEccGTRIe6i0CP/aURCqubBII12sxc21eyjWO7FM9bMk1w
xs93vCTOYtyXGgeqYLvm69Wul2gf7Q2qNP7K5sN6R3oBLCz8N9FUueFMdqg4V91StvquQonedC7r
4ECw1Xn1XlkhKw/ceHlqyD6L9tx0XXiAm/9bDeqhl5y7clMDJ4DaiL02XWuwDoye6TPFoyh1enRj
7gJnGWay+tvIadtRWsKV3H9v1mEdeK1bJRzfrX2awUTyC1VgqwUnH50nu9Fh5CSwAJFHXMMiCYfq
8hrStEM7gSCce8feGZfyHhwgSixqn3X+eKh9S7LvbXvIwQ/N9fAw1rEbL/v1Y4BDfxsGkbL+ZZ8O
PTxp3TvRFuZEPxiawwzp5TWm0XmfvsSdV6feLqcbMbGQ2svY9hjRrwYr8RLE+3qv1t90KYQdY6hP
GE0cOuQ59DCrfVAXdAbvdr21bG+zdVZKcOaJnNTtgnoPKoP6qNJdpZWQ3s7GXkp+kvXZeXQY5JFG
iepVN+p4my/alwMXASAPqaf2qz3cf6D3HgHG+APCKl/zvwJmqLdkTeESJFSd2NZprUPRo+8Nabww
3KedQlKAENCthO/F/LM+VEuIe+tBgWNOP+lHAsr2SM4t2U3Qr5qOm5VBMSsNSnyt+ysCUbGOFaCt
Yh6p03YoKQJHY/NUpPNsebH5csP97uPor73gNK0/mvVie9Oiurp+NirXxg2qQPIixjuliK1L8Abu
Y3zuOo9p+eRTQFlWZ1uws/TAjD75x/twB+Tql93gSTPyoNCFGv+AmEz1E3co6t471Zg20fxFAEW/
8VWGcdex5ANLVWePQWX8YGEvH6IrpiD3+OCl732UK7NlvC/BaBfbfbD5oBhS8iuwt4Ld7FGmdNw4
E8XisFmADkMOtg6XGEO2t8PaxrdtnLck+4n7t4ak8G7eVD3Eaou/7tMyXN+vZw6c7M3WWSWgECob
8jn1wcXch8cLQYoAPnGAsB6d9/fz3jpjRLYJatAbCGzG18grBvOsuO0U7lG5GNSL6tUHb2h8qAWg
VNV9VC7HzsDN6I2UOYP64Bk5BP2sDbWMymoXk9CMblSZ4zX4MuAVLwxBKgy7X8zG8O7ECnrT0ZF3
ru06o/TefvLQerIJr5F6WsmVjPcCe7tPnQEu+c9ozrJzj3C+a2uxObYrsUCOY3QhQNjEZZrRVBO5
1FXAdIrBNjomOp7hg+X3YZrWwLbl2HfzjC5v5ijSQEytInYsKbv4xCLOwnJK8ztf9K9yUqD0xF/0
UBMhuo716DjQq/a9Tr1T4m+btFht1PmH0yE0Yk8E/xHiInPvMx1lDvwmKBWbzrspiip+XeyHOOc5
oQ4Xvio90MJSVODY0ZJYVg4KoBXeS3ir4FyPO82SodQRbC/xgXlh/XAxzAmKFKjIZZ8qF8tKgMks
uupNoKV726IrB+ud4gSF9Fhj9NbxikOkciZKXMOxy8V/mFGAPP9ImqG0WIdxY2uL6K8MiTS8GOPV
lNajSiguvnj0+0xyBunpGKfmBS7BnhVIheFl9Ar22YsqhcvigpI0KZG+zj9Vuj6mb/FMLryfCix1
MbPmEJHFNnpD29GOjfAgRDJISnyjLKBDCQu6ABAkisESDlQInARMOQDh3wp3lGDp/XRCENIw2niw
ijyi+QCZooyNPX9CNIT8mV1OZEHQJgMCqI8f1mCwgjatOp9JJgt3nBDk0rVLVigDBGPoOPPLpB5V
/OYOf4i7iphxX7iXl39OiOCVvul1B5hiPU+VHir5BR5DqEgYS98yiMnqqQVPag9Dex2pCZeTrCMP
mJ/AYLdY3gLHbdSJTephlTZfrV3Jz88dbzO9HD+OX3XG7XOObNghusiRXicYzDCSVhGc9hY7Iscu
FpC5A8HcpeCOhCaywVbHM7oH0otEUX0xuWHQS3xdDQWBOmGFnmDy3oCxRHYlASPQDPajj/TCaXrE
OhcOp5+PvP58WOk9k3syj+bRnkchPq0b+/Y1KZDoYE3bfndfUCZe2bvLe5qn5OmdX6jcGnmap17n
CsZ5TS4tsupBhfDxHZ4WAN7nQD+odvQkeiECqlaxbiqYJlS3kVjjSskkqdZZ72G4y0O1xqx3CKJI
FiwkZfh0xObvYD/gF3BE1ZZ5hQqCJSK3VGNXbgnerIhfxDW+x9rySpPLoNrasPVtqWczo0rERlgg
0kan2F4mAyUVyuIEUB6Z54LBbq2weGxenNYmXdlGL1hvpgUClwu18w/lXa6vq7Ftb9tPDzGJPfbt
c+TGOMMT1ygtBYSNCz0lXgb6/PeTxQIU72oQMwWHMot3UVQKNFfi9SZuld9mifNfkqCem5X2lfWk
1F4n62Q3xOiVhm0uuhtctNATExwDp+Er++ncg3XVv1NIrTWusCHoZ3dvHV/hEQINHlWP6BHd2jLE
u7VPVyxgat11Z8XX99V3uwBYbJsrHrTLlCjNSWHAxqc26wVJqP7tpJUu+Ask0XS/9rHH4xuEHNtD
q5xRoncHzmg1vkwvUweePqLa8W16mz6m+/Hr0jzWAifLe8ujL0xQoYACAlC5W+RQcvXi5yrZ1eRH
c2BwzP3zCgxhGW2BU+IbBZr5pOo0vGrTec3eVEPd5M06g/Dj2XhNoQtiMpgTueRBbdn2kG9+ubPj
G0pfDZNs+kMQpRopwaQ6vo3eWDvNlvNGXp7cgXMwywrmh/6ZJrudA7VFVot7w114zK5CfKgGu2qw
rAZzOnoeEX8XA4pDFC7v37fHqOKwReb0iIC/F3M7dgWY6HQmXd4Sd/a4hfV375JWVv4J3zNQ2Vqz
orIjVQqns4+ORK3vc/Pkpkyzc/vKqtk7bv0HHs2wWifrgVxKHwyIGxC2hocKNU/GkuoEJ3+PHb6Q
jnrz3fXItLGHI3Xs0OS4NJGWWkVjbTQwkACJDsZ0E1SVWbIy0igJrTRnNrQDUFVayQJ8egJSEY5k
YVjLVgSmDuAN6RxqFQHr4n0CWagSVETXY7U/ojo+ABzBE4GMYEiSbatwNQdEh4cFtG9z8//7tgmg
zj60KYh3K0YDoh9pK4GFyEjJ9dAT67x19ngFAC0LLjEmZcIBf0gqx1gykIJzAQT4qCfHEypKVDwT
G1Fe8V+ZF6hzwDFwxrpI2PMRWx/oCyO4DiNGMPk6IfXKF3NaoH2FGW37QpQHwD7BeuqOvEArnuIT
pUTndu1H01v+dUI+hI3cCW9s3CIUSlUGPYStb1IBHYJ/vGYKu4yVRmiiiPb2I8it1XaSyLHJPkd5
SIUHQKdEnWbTPEdIr3Ux1B5JZRyVbVQ1MSWZf9CkasWcFTbk6uxJv4ch5f/hGnRhPVz1KPKueqse
7lYoJYsk3j2odGojSoMc8j3HoFp6xgoSIIgFdX1iDLqAsYwuo7f/LVG4PSWlVtasb0VK88JesfOm
y86zfejkyRo+HA2kYMRVaGGpRVf78bZVnYoxJ8PZW7gLjizCFeKZCx7pCgdlTbtJbHfM0u8heYQH
/MV3CcwCNdjc+y8yr71fpZXmvkf6BLyBmte/8TTBQZeGRq6IcChBe9DzsLgnJUMtoHkgPYS2dz1z
0yd4+qzSxVMojH6T3zO8vrwR6xeINlAJ8DP+0MvpqzWP1NPvvkgapUTUfFXsbdVefprmDfQmjXpb
LyoLoguiRzQHPQMWy8cXoj41efVcFzF/Qv0A5adIkfqRG0K2gduh41uCFb4vtEccVjGO9Pcbogtn
+IaD5EFKKUujJ1aKPiZNusGEHNGP9Dz9g84MvZGkAMoY7DWABAoypNK7gPy7ajfZ7yJkUjPZ0uy1
sPUyNqzkKiDH/P9LIel3ib9jeXAmQKdBQKZyHclH8ItlJdMPSwCV7vDLEfa0bLR4g8HAKGC8JtMe
/0womMuAt6OBIaMf2A6c/Al8BzZHqY05sW4NHNINuQAxsNELrzCKXLXmMcmL2+e0+OCxPnc8CP+v
t/EB9ArSiOjQecF3orezE/3+YhBuVowb1UlZkiwWwuZlVC/xjWTMFdZAkWoeAetSSBhPlS8NA51K
GDaylIJbCDyICWe90REBCAZUl2tOAwfU7c/pYPrwg3LykYI1jgY4DHwN/36q4SrJR6k+zwWWpxpd
yYrUGF9ydjBR8W4dfUOBAKBbtQZQPVhDBA7u8DvSqWgU8opEbxxqE9KHP42qfNKe0advy+zWM6gh
ciN1yjj1cWGW/O5AsSeRZ1MQp/CwkFD1dwXAs+XQuoCUppP3wVCY4GiXighm9IK5aQV8acTfmi/f
T0rbvTBj1Vn8ekE4WDZiJOKX0JtewirSHFzQmeF12ssx0cwUFDCi1rXWfXb/cx/lUZWV4wwfWLaP
KqMJvbTzRhquB0IXnSKGJf2z356UQltP0TjX6P08dEsnhq1xq+VW6YO9fTrTQ3oiurMidVGr1Mag
1FTXO3mA/POQ7UkmI88x6O5Gj28refqKgkzfroUdMb+AUZXunJitQKffXFRdSu6LcmszTdrCl0H+
BzM+FdQlubrKX/t3oDGMUPef+6tIa4YfrF4dKESuxJwVgNkek46naJ/QfdaOo/U7J3OAfqwd/J4s
Mq8JMAovkNaBXykleEajSt8ftWEV/wlJ5EFO6ZZma+/ye9TfsulCxArbHLEaqjgi+Oo4qREg1Dvi
asjtQ55L0yp/snn3MNnzEY3Qgo+FhVeu9HZCZRfarrwAxFYWk3wWC5je/AN2JQeAY6G4FHko27Ct
/2/PXqOo42/7oCPG4lDySVUt3HatfU7W7VXbbdF5tp686G9AXwQUG9JzivVh041yIlrGE64ZBI0v
2QXx4T5O8Uc5QaNCgVBYHA0QXD5VpisO5QZ3MhTQsQjbdtgrQsFsFqsBJgN8KdCW7/kHcBw3aMii
0mYRYZcBfOAUddVVd1EYpaBKHvjWTdZOGqlRdH4qm+Kh8sK29U929DpBVTLldy+AWuYlamRO0wMi
9B15DNDCIXUACxTGq6i+S+GJEPkvpiK+YOQp3VqrxagTicsu76Ib3lFdbCbzjts/Q6kb7ljvXqb0
rCqjkl/ltQxtRmkpYIbKQk2MdEUQDmNQy2HdBBtatHW4lCcg2PRvdDBXxvSG9oiKgdUDHPHvjhQu
5h/nPyEa8+EuLsxEvEHl+zWG+KKTxLSiM+urTjvsBn8EZX1VLRXswViFjgrtlA3MlMALSRkfbO1I
blgfAiHwdzlkr+MzAhKeVwPYwE6La1kgGCQa1HgUpiLOiAofDENr8rgcSWyDykuqKzE3dPtpq43g
emN+RDf2ZxNyBxwkighUBFWdsw/CUhlTkU9ntqSIVjooB2OYrRSiVdm7m4K0+K6qQKvkzS2mgiKJ
Gf5wG+RffZpdf9LAoHUcn2/+6lOVclydNq0Xw4HOGgwJVS1UG9QhsRF3ln1iSt9flnAm+EgFYHDf
pNjOE204RGTcLBixrAtywzMhWHvEUjzWokDHnhDbvQ4t3Wk5psoiERYLhCJA8cmK/yqJSpWVFqqG
8PAFMq0iwROrgdOvk7Uvs233iRBc+q2ul2Ca9VUOzuAH0kqXGq9RrUWN5Nw4ZBt+JtssJdu2vqUA
3RRi1XjO1l00K2wvBOxKqZ5s0VFQXGNj4v8Lfoy9bw3NM7R8aRyO8ekLUqo5ZJOoHlvqRlpCjUC2
hkGlZ3waKWlRQ2eys89ry9KiqOumREDHYmHHsDIc2FCN7jhhNqm8xsgpBrrodp4uQQjQmBd8yeiR
+T+DNEhD/mNRwM9A8Z2J8UxQBtc0Vbp/Gjzj5725bEPKvAKKnfDkf/UFxmF5jyeahNQPhIryw0MZ
sEW3I393N8y7kEC+JCy4pk/fhZpbS+q0JhZEps1IRg3EfYSYmpyml5rRVotYpcBeWYQKoe7I9RXe
65H/A0Svpp2dwnAFPYQ8dszQIEmXSichKgHzfrRrYNaD5BJ70j+VyGUdS1LN3yxLZEdWRicNUU1E
fqj678xLrWX9GeN6yyu4+vLtqPbsWQo4RNQJ35dd+gEIJwBQZhxGRmKaD/07Hz6Vdi/dqJ2p42sl
FbBhGYeW/WPXUqkZLfNO2IaAMUNNI0kV50uHSYBaVEXMQmYDMitP1z7/f9CuAfYk7pJF2M0AhdLZ
2sMyO4RmSm0P5YWv8m21x5zvi9QgeoNYGpbELaK1Bqlq1hqi9r3UKEvJrnInYjAgahHCbEKmO2cA
G1XNDTAk+Fel6wtl/HIoSoHyOuHMKimVEy2kSnox/KLFuqr1qgmqU0r3iuoPWyqWD4qfKB/xn9Mi
ZoJvxbrMB9yIbYKsOVIEzMRWlKJPW4PX+tAQG0mWo4h+9eMmkhBpBsKAGuzR1oB3pQwVVeT1QkQz
Pd0zwHjOA8JfQLs+l2Y1tbjG0KwPNNzUJFVtUrVYqXvtkxaqiloZeATKfAxcmazoaCDR3PAHTlWp
S/L9s2VH2DcZgr/WLgGl38Ng2ABMbBelJcaabBn0/PAPkKRsi7n3h+6a3EB059zgh14B8Y/ZVeST
eYBYBZm5pVtWSHYTecTtkS0WjCucphs2UpyhZOL6cDoUwZqjn+NJwJoafPdQtHnsptb71u0jdlNt
Bzic2W0dazSYUJ81559Xf4XnrtFZsL1V48lP/w9BJluKTbvZj7YNOALiH+qWK6mv9rUaiwagLcqG
EKJpwDCA/qQgYTjW/ineDJpqXTRzkmo/ceABH9yeImUzDk1HTUwkQvrRTSJFbgB54t+ZqzzROJYt
p53ON1T33ugNQyfAs73zU43FhMKkqiNWma7l/7pty1CSLZ5mtY0m6txYg/FstDmZJQf+JzuPN7hG
ddpg7qeFj1/XL2XzlH+a4GILfzkzIrpMA4rsrbGHsHCQePxlPr2dlyLfefCtmHsKFrQWeaPyT6VL
2QE2z/vjjR9Ix/rFcE2EQGoB2zdfDBkJR3UignZsmw5dJwkylPIKwSpyvAmEFLD3RpIYaAcRnCRT
BcuusOjv2yfHY7EtEBMQNYp+QvFqMM/m2WpID5Tpe7o9U32Dj/1uC8N4t8vsPcNNHykhX3eft/Fx
WJ2eh9U2Ffa21z4lNwNhCMAo+8dWKSj7t4F2uBJgh7wR8DSa7AZCnl9YcVzRtkGRacnOQxwvLVVV
TEKIh0wR6AqcIAKNZB3/750a0YJQ1j6kDaysRbugIbrqDGJPqZsnIlRq4dWB1lHb6Ec7BwEw/nZU
7VWUWMJAXY6FKtEiGZBqhZIUjAW/YhAa9QLVmndpnskCx88bMT+crGtAEMZaxFarPwlcQaKXhtvx
wUqmAX4aPVJ5y6jnERFYF1mU+F8wSYjrGytogwokWNOO1DslmNZjfuOlpaDnVN6cyjIV+Ui0WZHB
HDOWVFDRigONBeJKHox6SrY1dA+4InzLHu4YIeckzxX7bkS7eJoVpwOWN3yBsTHTcslqB+MXsSdx
1i/n3tlQVATQ62q0knbBA2LjCjV6ldxpQBBv6FxptML5nk2LC2sjTkPGUOx5TXDBj+oFlY8Ksxdc
8hekrvlwO4Ec82pwdttJta8lQeUC0bbrG7hNwmUFSLrQTNDAoc6j2a45BFJq41SjRde/RvPRceoB
CqwppcJc4LA0Mz6gjpWv5iNAhR98bO7grz794pcbdoGUcfHXakpfpUuMWOPbNg0pGmw0UJjy0LCY
yOfIQBbVAMZVlCm9q5hdWynDRjU2vto0QlNaTC/2wcR2TyFEZVLpwAemXcSjIizzh3YmrcD6H8qR
bdS4IkMXpAJSY/Jkecd9Oyi9hDNXmuTZOjTYlfhIj6V7lgedG3PbZBL6vvY4jwwJBQrowve3Xd55
u7JRbYkQJahtGR0zojlSIiIj7eXsigIUvpW9g+YIGNm30K7YLUKf8IDTi9Xq/nOzM9GaibCMz9eF
BcVrXRo7oETOhbNRJ0MoIABFQghUUFIWBr/Y3wgI4Oz179XInK6eogSN85JHhmw7lgPwj7gUvGm/
w/ZKAg2sNT5/z6PypzNG90Kdqed9ur1Xb/VdpHx3XjbKhCRftdF6em9DWIhPs8oQ0h/VgvQ5Hq5l
ckH4wJQby0t+50ObYoNlGcXjgh9BI/+jdwaJFh5GmCjQ6w8UXkkLLgMdSy3UV33HIvRyKZTrheQU
Ih5ih2GMnc5sX5fhszN227wrcDz/KWIhZpHWwpgpmVDcBuOWy/WGa7wnRGfvw55Kdp68fUcKQ5tQ
n5sJNDCF8LIzWGIGdcM/k8KepVutqYr2ld1oginXOQfSNlyptCsREbBRo5IsXrJYVEaloRyPD6ZF
x6MCr0MOW2J2QgRrAA8qvZCcQL+kbt50vOsvM23ZX+ZSWp+PaTiPbqg3RBMtJ4dYXRzns4ohQxYD
nbJOGk4JJzf2fs84iZXgjF4NL1ZREBxVe2q3kbXEeBnq9JPTsQqULehGPjpONiPx45+kcIoOedB/
jrdRbVzH/y2+VbIWkiLIQZjeLVu3791nV3Yg9nxlGPLkdJjqAIc6BuAdrcFgatO2KWYlKAyANNUi
RE1d19M65FgKuCD5kl+ouFHzIUk1sYsn0J1KASDUq8dIf/q3ifTebExkOwLahMHVmSGiGTLThURo
t8obj7EmGpNUE5JG26lgqt8B67ImpwJRfTolDlr3tE4JfnljKS1qnqpZogpnApS1MGt/o2UdEget
UXUWS6iIRgAjGYwWOneo5n16CYFTtCj/o1qnVxLm8eZPi8BI7rFIhYxInqHFjg1T1vMKGC7I1k7N
G3mmObRi6ChqMSBhV9quPcng1PC6tRDrY9nUB3GFEDzJY/SZnk1xIC/4xypONLuotkJRAffG700j
938yohVTzdMlti+VeqNKwwZILqIgrtlSthM2lUfL+bRZhVgsUmoUQMbEaiyZhzs7f53i+6lZWPni
+C4zjbMHgbEOeV7dQoiBnUt4bKmFwhmOqOwRZbm4ha7xoIfem3ts1nChpyVKG4pBXMAbt9pYnujd
QDECAtQc//kJ3/zHI5Hk4GacfDDs6spHSfaLtpQoSP3tK8IkVCfTQnhJIHfEvsNgusXWEysrxToC
tITa2mGl3EUUGGWietQJ1NUJqGAqJqpbaGtBDk53BoKom9ks1NZFr3potFQr0ZvKMkGuITZ/F/lM
lJd/ZiMgWayVWufsoRXTcsiRdIiJr4BZRUwKkDDupQK3SnB6/IkCrxcy1iEPIjj9VQx5XQr1NqMn
LOiBIlVZJZWAl2dPv8YOoAxEuacNAFGF/KntUJUWH4T1SoAc03P7fy840LRCUgf/E2fnubj6eIOw
Odrrp7PlqrDR2ZkITK/5p71YG+kIRhBZ7GWsQfyvrkkA6Jh2c6ueLTTq+xInaSCrzolMyRyaIOos
BydcZcefZVjuUkPVmNDNJb7qbX06gijsJt4C89bEUK8ITZHT7/tbwRt1MtNMxwI7mvRBWg9TAF15
TGfYzlmF9WdHobyg+FpYN7k9lg7a/HWKqmhRbaGSxZlaU5ozaa0Gg9pkvlsaLpYBDRa/ZHkn7ANj
p1rGa0zaQ0GVEtpKZIrGSoUoggKeRG0KeT6IvNIHuzTx7gbteIAuCPiBjpRYzT4NZLnFN8aIHmZY
sMQrQVHbnhcdTm1XHXZf2BQI+JXlaXgVsEuSB6vYzGzKbAvqxisFhQYeezYSGzlRGhEMBuRx3tNI
7KvwbZpsTYYAcV1+1eotZCN4K5BT1/2oz97MFt9vK2+UkxYj1yKy/EsTVpNIEweOoIATDRXdP3UN
/R5Rt2G9wxuNhfoef+dicC/ByWwtVOseeAPU8yIX51sTStdfo1cZnWx46kM1plE69kCAoomG7PiY
OkNTWyFit/CKbqpalOmX7cdEGoOzqNYZnjG7pwKYrkaJgtXFSJ9QN1hj7UgPVDEWlEdp5vMpld7Z
DYQ9hXjZ7CH6+qI+pRyi/q9hucsOV8nEMdRarZgfvn1CcW2smp+6OlnsUl1gcHnViLUgh1yNFbni
Jz2wHbGfVG9PA5WYep1TlxiPKXDPVNtSlUseyMy1hoPt4Ktzk+sPNTyYKFAAgvXQ6V5pme7fCcXz
X+R/82EtzsdFZaLZEZ+tyo8DGHiGSFAPYKryiY+gtmVKe3t+SoACn0NsoRI7qaqupY+qx4l4bNZI
iuVGQw0VSjiXImcOX7lxXAmuRVjzc9R/UEKRHIbzdAeBgKgzWnbgfRrhKPU0ZvmVt1hQGWD7QsYA
kMVBESlVcgZdi5WA0gVMFt48PMDqqsJ709pQ5emEZnzMZIFCuCFNT10dme6QLq7QmrH18L2AptmB
gqltm/JNHt+lKAYVW5+672Vz/L40CGRq/t/703hf/zM7B4qHyyQaPR07AfzXQfmOWFA2m1tIhMv/
eDqv7dTRJQg/EWsRBIhbZUTO4YYFBiSREVE8/fkK9pxh7G0bECD9obu6qpo5pJviSOJRIiBCsYCJ
osBPQR/2Y1RyfsUPypa/zNIAoIdNvR8J1TuSI5MQ/sMulU//bn8qLh3rv91ZwdrdNQg4fvrWYlcn
DHNtNnloftZGQIO+fmU4vYzqeb9C4IGxIbYDTO5/4cMvf8pGmBlSGhQvQpVYFVvFhPjBCDk6ixUh
DMT4LBTasWnfqE2y4HiH5WdL5YYgR/o75AmErD/HVtXhFOVcm8ZfNf7WrxTw6izoDiwVWr+niC/4
2b4UJJwIQf7OdQiqIsh+BQ4UBPlf3FixCd+sTm3BmGrL/Qs2dFBasGgp0y21z56JTmNQgF/c+Q9u
+eHdmhMnh+CwAqNIyZK+NI815/MIhehxtNTyLU1arfPx5HWhyrtWKOWIvzyRHY2qtPw0Ia/AVfnG
YMxfYZEe+52iTC3mGFV5wz45sGIvxZpvK352j/7nxnYwNw9+xt7F4liGGWelRSdbPvq3N5Y8EGlp
/Y1xVz+H4HFhG6Zd+ytN9/1riDFAzj01Cn45zE/NYa5vNqmWlWK8t6xF574t1qxo+KR+Ak8Dmnvq
FMrq0Z7i0Y7WFVj46mTAKrF9vtajSyvfSZ5uZZgbH7aF3mmbYa/hv+2dad93dKKu+u9YIicLfURR
1MoIQUWzOK31FBrHbZUPBTBmXjRUOPvyYB/+oAhFufCNmZxPxscPmlB7dmphy7xnTBUmZt61iQpH
5chCKPm9RoXSol+KJIYlPW6irz1u2o8gqqqxCr4YPTOQG/LvprwNyz53cOwc6UVyoaV84uUnRqCu
lQcYiPrLbi5bvbN62uUDsr0wDvMNfsJenASUm6z5yJVGh+DdLm+ePs5p7kiNd74NT9gO9TKJNwAj
zdUPG/o5IpKMOuePFIDs1IhZaefUjXt7PPKNxi8Xi0iJdnCr4fXi+dtG2kRdcAZCO7k6t6nB3KYY
C24hzYvQruO3IPSbu7+AX7UMzePcP1w8aikeUmVCkPi3pNy8AfuQzQNle/EWtuE3X5EOXBkVQMx9
oh6/v1RBMhrN7ev8Di+7OsGJrfBxoAcmm/ckBU+tGn4N8yCmRddM3XLrXm4kOWtRclU39o7DxZTM
l2Wtaj1i6w2Nm+uRDc6QYI8eef8hzOjlp3Ol9hjkvSyC8nb83b4V1DtSJr03qRWf8AhxkWjiuaBZ
AsKnvZJEMSH++6Gh3zolZ+mAYI+9Ee4UpfUEvgQqZqH420aDGIwwSr2wtAV/63OC3KiwMxkZ+8Of
law4FGqkJuBV4bhJxqjCYI3APh6y/SskVO4ku3XxaplAVHgZl7zlL4z+K2vqu/KePItyvBQEwDyh
wn6A5GvE+FMqZZYM4OM+vrT/XXAIlDXXxmm/yPnSoDh3jo6aUqVYO1ZwwX9T9SWP7klkzIkdUcaf
M3RwbdToZgipqvsFR2KGcnEilW4OrW2OEFAdR1VHUyJjgFR9cVtP+QJ/h/SoQoY6WCKa4K9KT8Bi
tltdKwV8MRHwBAYi9lA+A56KwsKy6Wyit6obl1Xx2w8ZlqZdN3Y8ylk3oGgmBHueYkd2voa+F5lX
et+KJfOr354Yf2PNJy6X8svMghP+R2OSDFKMvC/GvzKYX1WM9yakXdNYKld9wdD84RYCZUwPY436
SCiEGOzSnr7w/JTV9sF9DKLpf5NPzqGqHr+QFSqzlWPBd3ioJbmK4IqshDATXkK20zz8ADXLOoAG
5czFG7nWt1B6IPQS6vslyeycG5GNlnsqcdTQNUI1i3UTO08aVO2+oJjmQJJDlR4vFuXsL5Sj6ECY
U8zCkCJi7Bl02/zX68BOW8LCxOE4EX/fBkbwgExJE16hLMJYfjhLygRTew4hL2aDJvMtsVmeLUaM
fevIevTsnZ1HR2tayTWaRdFAMIclfoK8Q4OYNoX1Be3RcogT8035nWdDCtcjdTEH0mEXpacXINJI
JvNkpT0SwZ7ieJKA7aiNkrrdhPwAhd8usN6olEo5SbCaGCc7hrtczvNszVrDtetruRdoxmLFybjV
ZZLydkGrqYn/d9M9+65c1IUgvNhCTGZf9rDP9euTx++H8jlN4FhwpOQbX1ybQi3E872BucnfVQHG
gp9K9qsJ/iCuwG2oI8d91QQ0JEQKXvBK77FYBJmzY+aWeFUYvjyVT4BosH5c57aSROSgBj3qEKa/
UNgbMKzGLlZDRgsNiChE5VXBPSoeCE+X7kYCK5WRlbhWWLDlsvEL5hShKST+3S+k5wclEQ/XkRat
cjYIe42M+EmF1wDtMJ3gOCn8alInGzVMIAnMsVFmJsHzxJlC5nwS5GOjNXh65OTfOrRq0QAWTTP8
NJ/1Nwiv4T6RYxUcVWmjI8F/mWpQmRrQV01DvUoCHoOSugFHDUNQEePq7+bHOdNXUhUt1YuoGhWB
RfSHn8e5EJYnbINd9wjSot+U1P3wOIVVSpVoTKy8SxCBcq3UiXEPwEuNdDajrRcVqXHBq2DYSEpo
hIehXqhAm8AoiGd3qBAg6enwCw+NsfDsCyT6DCWJeX4JrCfnSLAqm0ttbdrioA1rdlKVwEXD2TBf
6bLD3P43T29f721BEoAG8ze9YaTIEW7wIdgrfM9f2jxWrP3NytqPyH5Av9j7/JCm4SUNj4H5tvN0
28XwobO7InA9M6cJx6MBlbpj+AC08kurTxmvJqyffmAHedf/0UX4TQw2zVO1E6AT0zz1T/NjhznN
ApBn+u00GFlDE6RWD3QQJ19/VQOA+9f0F40qYQ3qohl3osRakXsjlMDNH0/hEhR0sb00RDXn8tP8
dA+55htzISCfEBfQaYZTI0ylC+dLe63qNzuygyg446+5QHWkMFl9SeA6ty7gFCev2hDFWdUG7oE2
A5bKWYXkRTRxGJQmp8EZtegJXW9xdHSLows/Ie6F+Tu8WS//1lt1hgULDfhK1ZMoKDGKhPrposq9
U7/ru/ZoXWChuVWOQXXjW+/4VTsS4oE+n0HdvTSdlGIT6ChU0k0XWgvwby9XlIEXTheMWaRCYpC/
L8P390ghM5DI+a7hAOgAYswk+YdZnVjwdROcrEGiPEAYwM+dQnVTcaXViVXM6e+wZwrgD5cPxCfj
JhGdvjTWfxV9kTv0nN9cyOzr9ms5512/XaNLoIOVkSwtPy/bZHfUYa7AhMJOTF/yWnmZvkhavuVb
6JunGc0S2nJJPfexGeyWvEPX08R/Ij6u8F0/VULVeYvhpXlp5sNqp8ztgG613Cl1dk193f+Mefp3
mp6m90dQTdxCB4e8LLb30CSjFoZyRAv121IOp6jPpwYHVHL0m6taGLDEK70b7yIMPvvJ4ArfuPE/
xvq0+LtNp505hCzVxpJG3qVeujqHuz+VsL4gPSc/kBP+cAjiwz59gGCHkF+VAwWPZ8TW+vnLAROB
QdODSRCqk3QxOBKAngAoCijQUF+yBYhmhpwMbn39WhfwnKNqsx++UZn9ihqK0a5DfVeBQ1kkennl
q3Y5OPeuvbRTbRQ3OO+xuhzZ7GOwCOE45X4FUYVoUdKK7v3LShVcKrZ+ArbwtogtFKDKfChhucMx
RzLkog+tQzJESZVrfKFetg/NU1NNKcweukrXCAVK6Salpc6tQCbFriollr2qV3Tf9WMfN8B9w6Rd
QO7vNlnAoboGtNroXNgAIsxmQboG+TBaYiOLZ6yZ2dES29Y3loqZVWJTtGuo0avTQ/eMcAur2JKX
tGGRyb2WY++sKjW1fsl5Qmy0jdFl+sJ35fllQxRceBB3y2j3soozzbfzRCqwDg7O+Ep+31KzTj4T
OHlvXwzeiV88o0SeLGrujY5wtNDDFEgtEM2rnd6c6FDfU30EZiYWZ66+rX2YhJhJ4+RslNGyWcbs
br12uOTV7p5hpSC9YSGpX/A+xCsUz3oDHQl69VH+RefdMogPOBFuJUU3u1ppjsAMZW+QHLzC0Tkd
wiPymXAxjSAQU+EZ34Y5EE0SGUCN5edq72cXpPTj9ziaueVtMoS1ePBMw63SRJaeZVWnYri5jKz3
8bD36LEzuxK5lcjZHzwjcrPIKWT24up88GvK3Co9w1k2+ocVRtjRppa3GRpUHSfvfqkfP8ZpbNcO
zuKP4IFwL8ivc/Bz7btK67RBCgAhUXKzH9dBOVFm4/Ay4YOdghcBwI61rlhCyFcdFUHqODstknuf
HB/U4xlZjz9gkxQWSAHqBUrvKmYEBa+EocHL7m92BNovi3PIc6pV+1ytf3LNErK4B2Kye/gJ04v9
rDic9le0LlSt+Bzw7hnkQWX49wJCdmPsuHDMQUGKaxQ/WDh0EzO1qlTQkLiQd5I1wZwc3hlH4/yV
xmJJIwIQnB0jwEhKWVf/A4G02C2uy3Jiuf3dprWRMbj+FYcYePDIVXF9Wu1Wl8kdCAcOzGq471VX
j9a1VxxlGLHCIDGsD6v6eDE+MGCDU/faN7cpKyCjK1yEOBIMS1DMgGoJE+QRHQUAuvgnsWw+m5QN
E1znTcPLeoX6deHiAe4f0CN/WGrHr23UL02TdgKJ8rzkU1xSp/r2LpdWiS4s1HlqVsHcvohdj24V
0Rm1FNb+/RwfhRTw4khhAz6OVo1b+9WujE3ZkbeMc7P29O6d9/DeqU3Y0mLsIPcbTjF6+/zF2m3L
82fqHarOCWeMx7J493NPByu6GJfJkhXlrCOoPg5NNyfeBTE6lZwHnMM1ZDAB6sST+IZGOlicuH7h
gnnIMGHrwVB4B5vOfZzE7XjlyFhLvGM6/rDgZlYZHlPZe9EOojaqISA8+ce0dy0107F546P1zcx7
nxtmTtMHd8IrMcAYZRcT3HqMXvNXjXDVwWmVlouv2DVekFX2zcXRsA+VvwoXvFDYvHPUnvZhldqX
aR9mGK7i4Yma3740Lm4ZFXAKmQucuHFqlN09bKKSn9WY425u8+6fwR5e/inPOIuwEGbNjAnaglfv
041bFbc4z3opkHk/rQPFF61C87JmE2wmY6PFsptQtSRuQDRNskpjh/mHwJFj073l74HFOJXZ8We6
P/llPIAfeJXIMC8aJk2u3c0q4ZI+vPZfgAGFejq8rBf+TorcjO5E+EosYPHdiIS8d1B89V5vO0WY
+fLL3mPOT/fBGZtSQTq56X2dta9hbRXb2VJO8rtXcCPWbuAF/SrX75t0Y2bNx21QhQPq13CHvk2u
nRhiW3A3rAu0H/spJOkQfnDgin1zYT3ZYdgE26YZJEfvWrSeWEIcbcA/1iuu7JkOgp6cya4Tmt5n
Vm2wgNuDs8URd24cj1/1KkAd7IC886KjBqRzap2JZTbi+bNXyyzoOmjFqU8Dm49rvZu3aN689zg/
TP7OgxpBHxN3c6cU0cl1wYHuYJ7U1Yi3cA3gSFDw6QPdf88wjpu/MPyGCPhpsRuV2Npw8S11nnhz
hVWn2PoULKaScbOibZR6VUKtzI0+QX67oHQDjJlZyclN0TEx+IiVcbI/NSjWUj0emv04rNLZj/j4
9AeIGi2LIaOj2MrCQqcMyzB1+MhUzGL7Pj0k1oWSLyPAWrA1I+AiAh8T4RTYbiH3XO3X9kabhz8j
9bChrZ/xmjJbpp9t826NSt5f0rgM8rBB4Fxh1wuiG2Pa6zxezr1kx3zyk5tjCfbxtTbml5Odp18x
Q48QEBQEbOvEyoNnxglUnMYA2MFC6ybdCFjfz4TcpBiQuFAyLmbRfY6Tb+HRFpXv1H0Oy83q5DEi
h4ECNsH69k9+9WkHwIK4Ndcu9I1BISz1Lo1FNwmL+0ZKptk0uIhr0peU4v4sGxUauJUX2UXBlij5
tc9oT2fc91xfHla2vH7spKJwgcX7AiAXntY16iQ04lzm3ergFR63Je/VLzeib0no/PeYUeOpEBVg
fbu3s3YElIaY6kYq1kvAs713s0DaeWsz1Zz86ANdKXLzo2sbHTQdosBTuhWat1YYdTbmu/1rq1Tz
CpNSQMOI1dUvNRkU95NdbO238wORN7ZBUdq9ngc3erC92odnO7JqiNjqx9LLA39bsKUbHv1jlgsG
d5EZ8PHuFatMV5z2+ehV8SkHQLjbJRCdm/VGrPxw0htcBjbLE5yEV/1KR7a3v0/UBA3Aq4FG2wgK
kbff93MHiyOqHMEHNhuXQgfIZG2unrgXceHwfGK3dI7rSw/IrHVj4jae/XzTnOYn7xEO4zyoMnmT
87Mtvh0IEWbJfoCkr1+D92hxt97wkj8bREq3wYPcFYhucJyBbyTDbEqjF8Tw9mFTae3HRHCML+QA
R+uzec4vb6tA+vO2C+SW9FecZoPTy63urPPNPt6t69065ylSWfsFG5h/etlMs/cs3lTDQ/uwrJKK
F/zFA+969gU7YdSk86rB/mNdH5YBG8l0DsAEZLrWkaLr27nOUpa+q02VZkFv7rR+xhXj7kdUxd8u
HyiDXwnlIbaSvxJ1YShDD3uBw5SJCN5lVXk9rTyNApmiqXMWhuxcYvYsJ5tmf4XUem6rZcs65Vyq
GTuCMYzaH/abajBbRUWxWu2F+Yxb5TsOxKRkqXV429mqCugGCyFzUmBDkEqcoqlSc/ka5uowL2Pd
Aj5H80BDkDWyKdM6AmumdjYYHVI7eVk7kj+2Jl6S2ZxZsHR249u0NKdQkq0pikCva0Z+fpBfn4me
bxZhl0q8r24M9zg/iycHcroBDnqcpXkZNiiMAP+BFrRLIaswBm1yQYOjWZGh0MMyz7/hf5RrZmgv
I2vPgk1oe2GFlOkmXQ7Sl1XFwICa7IcpZlchJ8EmAwZevQbn7qNZweaBPgy8WOvTxq7qY73IOCm6
4cVIoxN+iiefsDgtuK+BMclP7htaCONugFkUscQKHnyLox1aF7gtkziy98BpmzdcvTfgeS+DT7dY
LVZ4Gxz27BHWeXXfqUHDaxcWqFGP91v28xcOJWyqpdk+b91nn0ER4vSnhK269URTAzW+FABQJSQL
rSuEl9RmuT1Mo/EZCpL/gAdsnx72c3ocvwmn28XxFdrF2a/YVO7/WJDpLBGPjLPzmiRwXjeBWXAv
KOvPXuFlYdzAIG6Wo5HRvr+wMLBuF7eGe+l7Bre7l/XO7hO3gYPdWByc6oN3476I+nAxgBJWv47F
7qmVbCy6E+zQgIExcc+2BlD5FKv3+5DuGlZ5hdH2BoNvo1vF8czCmB0L7uTlHjgr3vnQIGl5QLSf
EM5+VvdVpOxlWFtVljcq5GekvykVZmCmsDYpjp6xlZsqNj2VrMMfRdWwPLmODgPchwISmcvqTEG/
/gkunStacaiqvgx0KNJ2Hq3HaIgSlqYFGKlBE5RzUW8/J+647O3b5hjJW2t6p5vE80+8h2SSBfu/
ZHqfH/d2eVYgbTVYKO0cyRIBIUsbohvKJhAT+qUZ+MJpw/hS04OdIqsbDMRxahA+L3rsIHF33z4A
wVQE/MGU2N4PHtvdDgYK4UQr6ycUaqE6lb07nhFLEx5VvQq0zlZS4TW8K00cUlplob8q5m3Dv/XN
MVb4ZIl3mEkuFqcPO8/+SJZVv0Pa8nNYPxx1dXCwKjITYBHcGo+gMKs5pXWOIlejPKwOWXHfFZv6
3S3IuhkbXECaVa3ZrEJEjmW/exon9Um0b6aZlYN8mLqFeW7MxD1MzOBcsNKwsGRFik3n2C0s3x/X
JD/GsvLs5La17VORTtLFcBNzM1KG6TF1Tp96GXIJIQH2C/3320nRnRKI4lbTLPc+7ScrFstd51UN
ioBvjGPT2V3sBxz3q3Mkkz47i519UcjE2sSQBdx5vpg55tvi/wTL2b8DPdsJa1js4EFud+vs7Rxm
BlWyivccXjEPIMdhI3pb5Sbdj1K2XodzX+kduU6svQA1fYKkx5aOLljIMuWYhrWT/Vgt2iyGJ8zb
Z2wHLyQK69qQmfkmloV+CwD9hx6yff+7w4bZniC99het3fw+yrN+nsJa78JuWbaTbhFudh97H7zt
6Z7A4ms6NzOILlYJ3iO5Z4/w9ODmDIt1LpfY1czfAdLs7Ac5DkvdxV5sWE5SkM3JpxutFrAoMXyh
0yVhF24A/edwj6KARDRIu0lj38itiqO0noyPjdyw1D2vamsjQq6T51u7MCsQY6V2Dse/u58nnyWd
4f0n9qW7CPcBCWfSKAyzdtp5J6RiVZapjrGpNrDan9H8Z7IfsJQUeC8EcyxXk8Ootmb5PUyThR2x
eSHnIpxnZ9Mp5n3mholz9SgINyivh/lBaf4OK53aCHkyu1a+ZuVI3yhL7NpUR8+zV8egvBx1iTMo
S1CEwUr67j19o/lsU75mVR2ouJHh58XTKTTeHrYBcE4Ao52ZUuub3iD2c15dLqjkM/Dwwo6dUspG
U5nl5iXT5nXKW+BiKqJHes44izy7mIvFTI62OF5MPy9YX/T8cqub5I9heCbkRpZTsfn7o7EbldfF
PoE5J45OhJdhxb/wxitWDF0FMOzolHE3IgAkE2AuCyra1enjkzDwmC3TSivyoJyF0ewYu+Y0t70l
SiUiqrRFt5CrE2rkOjdMXf0i4eAR/JMUGttqACDiPv85BZNi36vhoPuwyzWUxfRdOzeqzfKQpaic
925hMmGVuI6NXkQ2V5zL9i9aPTJ7v7xA6Ksqk5sulkBTpXq+XRouRr3BOsCAQKQuTLKtxiAcvJD0
0pmmZnnA18Nh7CQWXFP9THhFyUBN2/vEltzkJQNpELQa9w17OISMR/sInvtx8HK0CAp4Mk9EtoF8
NrJE2FMf1Tr/ovggoeV/2bpjIqEacp1yKt8Z5TYP3iBq6/vdLhIH1PQ0ZejjaOFvmk2MYP0Mwy6f
p6rD/PdYvDsVLnhnHFmsQF4XwPTkDAUq6rVXQsfn6tDZgmG44tZp0Y8VgqGyENEPuYtOLta01aIY
A0LBXbrRbENMuBfQfWvKc4ciJTLEACCngmozLtX3yQCGFMmncwZ/AmobCpicAuR2Vq25uLFYEWDF
gNMkWoqnJwpeg+5EcmoTSHgaLeyGaTe2qiDHgrFNewwlEGmoKLANbEFKkoshq9pukZpB0YtxYeDj
fN+iCsMQV2woklXeZ6VX5sOAIb9caL5Gj+Zj7RacXxpfkE1csGJ7NgsOuBlXdjUXQxPbX8o4FBX4
SG+v6Bstg/JClS6vuYEamXPg301wvOlD9vzKPaT74FS1RA0U3C++nT64uhTCDtSvkD0stjReiYIv
/UQAH0G1wbM1OkRRiFw6xKn+IBYcl68B571CP7cvAaiPNYgqFLQa7vMfng16XP97hbnWuNFSl4AG
FoX9mCZwzL0D2QVFM73baUM6QbQdnEBJ1vnn6nLS1w16AKmx4a2RTH7tyrl3ipaxQXfXlMspAb/w
2YYk8Y283+g524Gc15FrqLK+jGzKvanVrtCsei1xIH0dlyGq9Ls9+PJrLKrA/J94lAHsYCuq1YDJ
RjfzwGzjKT8YDHrbxpp4FXtttyrScLhrFrxx7IuXcHbHD5vXloIZZ3jsQhqNHsVkOYYAG4eFQdEn
rnj/EfuFsrsHQwgCHpF4vARNrmgy1evxV240TyWTo4L7E9U/XRd6H3a7BXs2Qx0GvUZqVdyOZQcB
5Wco922cpV3pxjBqoFBX91HC+11804jVmHfdrlyKmK+qzRK1Yr7A/X6/i5ZQFkfSHNTotPCHCfOP
qYJ8oLuJWhhNN75FtIqz4RhdudTQhNWwKDdRdJjwT1Pk4kmTO/JT3oHeNMYRN94T8pDpbsk7baqE
zPtv42cxQa/ZnEwsd4J/AJ3QMRMw6ZxKe3cx62gu8nbxMOf6oGBbjiTSjRttpCZjs5Fv7occlnyW
Y8za7Qmn4q/rz3A0nvlNGp3j2mFYPs1UZyxAfeiW7icERPRnqovptam6QE/6hM0mvVdntKKFGTLj
t273bU1GqUYK3xkfpNP54YVKxo7O6CCM8ElE9xgM8KDgX/lQ0NBggAEyGvDvXT21FEVE6Q142PbL
JFj3Bkh1MvJLsimrR28CsGk/s4oNYPRv/7KSxfDuMZBf9jqzwkFv3Jh7c6b+lMmO6SrT3GmNL853
WZkSTbbLeFdyIEb3d5zawWDvYWqpURt1+CR6h0ePAw1GGs9hgBop2PYCBlevx3zYHjYfGCiNgDjj
uAsudZA6e8oayhJBt++i/235zTqldzAcriSm4p4p61arBM2fntGtHMsr4mcEmDiA7Htas1crFgUe
rC+eqIV6qtVU65vBupTZY+Jd7Fy1Mk35gCl3NVg2+WSNuzOe3sLv/eMSs33NlNheKICJopPh+QC3
B/LMrdGT0NZ0rwHq+zXrKwus5PSUEfVKogRow9Cbn04b04aWcUQVTdVhte7pk2jx1CaSAVjV+Om7
mvIBtYJMi75I3dSyuB46fNUZr9eSwK7piUGnCn6P5/c9bUK4yLrEuiUO12LASB296nxfLhGZM7aw
jpnJHYJ5HEHhoStemHFlLr09dmxwW8LBAEsTjgMaY7GS9Sr9Ej04oM+Pf0yhgIu3Xev8aMnb2eN1
7FehQ/Wq9TXksB5nw0Zqj/67hfos3pS7V7SzuACOWQX1CbiSdMK+ufGavlHaH9M6AsCPM78Qb2uZ
J1r3Vqrnat2XWRZXTjSJOZxvPE74zvmDLsGf73U9hX3H/W6nOvRPJqDzqXPHNdB6zPWjQd+UO8fa
AJFP6zkMBi6NJCmYbqkNHP//FCglLzelktoU5+HNa1S+hXGNI0KC+pAwoi8viTpV9SF+2mIxSIai
d58EJPhs83oJvZ8WB81DY9LY+3bubLBFEBw1ECFMGd2cyDUMJQnOgsEW09VCfT3e+eoKAf2n4oo8
dmGoccnhjy3c9XbnH+zccMHA03VmTmvic7GZYc4o/pr6sFoUm9CQrPCGXRPqlQFej5VJu5DIYfAq
UkKKrxuNOOtvKOEvT4vf32TTxS3fpQO0abEWspQ1Z25ztvy4rHsuxjv0zXm7MInaaHrbLGxYGYy2
wUBr4uBga8xoFRJhThS59XZddaJBHs0KOv1Wzls3+DA2OmdG7fgakHM48oElV7G2dDtmW1O7iP8o
xdsB7jqDAR1HaGwNu8ni5Q7uvfdu6WWkoyD78Rm04m4dWA+NCY0ZgmLwH9VLIkP16uYQswnHp24K
tY3zrE4UYMpDpgSWC981Xf0TMEix8ZF/4gt5te/L8tV+tpbL7yItUhRVmIyuV3Kt+HpYxBCqj6z7
WERKWCbRoW7puAQDdHwKnzSaTv1DS8a+kcO14/8xWXiPFL5qJ+gwtyIqiKDwdE51TMSQadBEUjKW
n3TKxHajRhdc0MumeA4m5bJ8qJLZj7sgx0a1Wqbg67DZ0y9Z/XHoTgMzPvJyjgLCL2seK9x2TXdA
INROrl4pO75MlhPQG+KcRQvEHu3XpyOxku7TQWpcRYUBuqnJze9ZJQKhn/Re4aFGcJWVV4wEFfqw
BW5mY+B7ZgMSDlgLecJgxXsZnTUzXuvUPPCvyBl6+z+ipI4uJZW+6CRqN1j9v/5AUl6hfJJzkChM
P0KH1ksds0bWbGyvYX7zqR9dqm5y51Jkt9ksnI0UgzCRqHLDFCAhgNzVz7mK/kAm/Tcu1ZRUKYnR
lLgofrceKgbB6uuXx7rwJPRlXwBuJXSl/SmX5xe93p1GpQXm6o/PLtH1kb1E3/U3BXylQd437c/I
PLvkdaRKwJz2uDdmBdS6+Vto2A5Y2apWr1RfrxvTHM6aLC5KC9iUJCsz2mKNHmyuAnKzvkYPS8KN
nt4PYrIeGiRKMIdRwMxv0zgnHAQDNvLIu3qAs8NzY4voVAZfbSyRZktEqSGT2EcFb4dYcxaZxMQ1
5zqScCKj2QwDrmYBj97Wi5IWEFByGtzOTo24fZ2ewzsWmM869XLm4Y5pCEGUljWSL2lwMz5Y7AEm
d5bRX+A5oYupK/drO/6EUsEKT49JiSDMJf0aoTIVmiWiKtZ1ihOJVZ1WQpyjh/G61Kx65lhy0hqE
JNgQ31uNwaTbZagUQcnfkPWfLb3ISJON41dv3f2ZZwE4svrCitMJZo3XXvBrZK5oXjIyvLQYQd8V
/yPwkxWV6sCYOvc1PIf0NKRk9FWpF12yMKuzoIBiYCgxrOzdJ4yUEMF4CN4fSjhFgssb4k4pf74W
qV7NLXB4HCFOSBPsFZ/CJV2RPF1iJ6nMinZr0dsdbarfGHs0GeVsFr+3prcnGxpxdnJUcvQ06cc5
gv7RJtVqcUKpjNRrTtEHiII50qAqVNzQFmV2wNCW9o0X23w6UWY90SXOKgU7gRKagxdKB3SSDq5Z
YgF6nW9gu9Lugm5Yxpv9ARd6a4H+Y1o4eB+qeSR7EM+w4KQL5w2KKDleLoi2hYEJw2IFXsBVb7Oe
UTuEy0R2GAKkDa/06KTSRDNo/eXU3MOlqRydagfAy+zBYhrvl6w5kzFkJuT8JjQZclBslCrsI12z
h0/53PSvrFUHDMSNsNg71XOd87hWsGALsIwY888f7xSCD9jGfVru/OamvssFUxOS3V/fpirfjCs+
jDBrQLApIxoKlcDhLIFCN9mE0IL+1jmqPpR+6bFr86BAqj6CWpfMSw2wtIn8SMPiBcY0pRqVoOuy
6245pu63mVmjpw/BN1yGl3YuXJI1YD5GncRqF9wlnndtdjP2NJmHS3Sh5Ig6CURY2VtXw+XsgdOf
yLv4bqkr1qUNNXzZZrcq22SMxGshM5g5yEwkuQhHBzdkni9/xGte64UlB1mNFFBf+1t+giiMIRov
wmTf9XXonC9/oQs29yceJ+m8FAO7r0+HdkP9duavha1+YonQ+zsO7+Ma3JxvLxyylm530pa1WpsD
8sH5aEial+3Umi3ZJPXJ1AYnQzaPENnGQ7y+68f9IsbmOT/n7wLIY2Gu96iX3OeSkmHXmEbdWg/s
nJfXdhx1ZfAG6aM7443Dopa/uZo9cXR11iGxK4XYIV75ELnejKwPojV5n7ZjFrYZP0vbLzkUohcy
xAjCmGhk6ThJljg8vw6dwjtInpyaGa1h2i+m0vLdOjtfUjUnOPl7bji3sLS5BgVXDLiym8cY7lTf
7ev5CqyYS2CWAOAbZr5HFexEXTn1Y2K0LYNmxxLM6UApNZIdCoOkl4cVvXc+O/e1jHeNu7K4GISv
QxkNySeBE73ZTi1ucPplzJDHxCsDsGFgjvR9N9cjHwR//EwuosQQAdaYmjaBXUIrGJBDFrzqbPHH
dp/qRfU8kjzGrm6A1FYKqQEgkeiIfOy7gvumK3+gi6MwnZnzC6S1dCox+d1IW4jHtaE/4RDr9iSi
y3pXfPfTqVzSPp0KVbo3JLv3BpM/yvWgy5igunGBY2jLfn4DHoU9YmiC9yoK0E27exG/zyvto0Ft
vWhszp+eGNZCgoPUyTSDv44gBB7bE/2LYTLHNpjmHioRDyUuenrFnr4/vQVPTsZXNm95ufGxwLsC
mhm0clAZ/vsznDKLbJqF4NC8wdQAPCn2Cp1Kq9AxWqcpaHnmn/4ySt4KuRSFfDxxnT51Ig7M4g23
hl9xFZZg1RNXcDcr85UEn2bUSBoHiPU8yISqjwXasBNXsTUuBRmeCPlNmd7LF3ZEJA9Qe+UQIoq4
nIJ+51oBjs7VN0QUBhcFnXs9rR/WKpg1jTCFlQrpCGaqSNwGuhpRYgHqOBVFVk6J3K+0USjzGYmz
tdghSNfZ1umRoB6mOqL6l6311KsQR8Z+slIopmYT2t5jt0cKquuv7VWQHdsqFse68kpyad1CwIZp
wDdsoxJJ+pvzSAqrzvo7ihSp6Za34+4Nvi+pehkBvF5azS30BmQSoH/Vj+7H1dXYkEb/x1lXTwf9
rr8+wLPvTsVXTv1rjvGBHw/pjH2svaPPzY8X+3ZAD5TdC0D8GSd35qshUqUD0OBPyjSUtvmC1FJX
QF83e7jCXgiV1mjn0Twm1K1Ex2O0WwP0mXhOP3wIS760mTc731IXJZ6G8+0Je1cIHsbm4tUmsrGu
QSKpNT71Ejz+D18oy+E3x9C6r0QNv8EDhy5pEGbwmPrNrgblhmSgEqSJ9Vxjk6/A5Y36Bc6Z4iAo
4LwsIQA33gSRx8WD242pdDb/1K8htTniKjLV+tekhpiB8EfJg2xvO507tCh5ENY8WmGjTLivTzMN
zlu/MtbopQUCllUFxAglj42XlPzntlN+Wp/mIXFjuJ8VCrXnfhk2POMwJbSvWTsos/peCQGTh5Vw
3ip44NtzohyamClCI3raB9gD/H6TL8GqGgw9/UAATJTT5hFVT6+mZF+d3GTgc++WvYKTs6Qj+00Q
hYJlr5ZwpKJLo25NmEs37z7aef6NGsY4atxhHn4Zu0NjGTUKTQhlENQu3Vv71j51IcFsb6ZTTjiq
blCDLk8fFTcsY7THNDcdXobZ+Nk8HBWr8D+Mau6BikSBlY8CbeZmnQwMHsXvNj78kI2LV6LSy5Au
6JWtfv8eN8KSnKiWwKPAjK0VncP6Pqx87PswzwNO3Vtii0sJKyU8xX72aJo379g/PP0yLVJ4I2ze
EHY7xoizzWNLzQI7U9G5vZ0TXNqKt0MixNur+fu3U02d5NF8HMIXLQtQIsCshoW2b0bETfxqDI94
uyyvN+9zDx8n/4KBfbFp1AafXPhC21z2FgA4+EvewzRrX16NDKsMXHcDow8vAkZEsV+uU0eN4Y5d
RoX09lc1iC4dE0rMheq6V4U1HdGhgLFdIkg+dIycfbqNjlDm8UqAVP50zJr3wRH64hzm+cTb7d3c
M6BNw5WuVjs/PnvGxc8h7TW8aurW0PSARZPQPWyonlTBEiiDJx8yM9XxFN9Tmu946aFZglxEc9YH
FCrXJFpHVUC4QIi7IZSVSRv9iT79dFvNrM847t/wJbvWNxE+BjRYuiKbEIPnf0Sd2Xai2haGn8gx
RETlVnoQO2yiNw41BgXsQBR9+vNN3DXOtlK7KpUYhbXmms3fkAR61VLZwdRnbsrBrDHSfvesonLh
XbcOsnKaqn9qT57tQQ9JXAxrQVX8XmZtXx+1fC1SOLPV6Qbge24d2eWD96Raab/0M4/3frl78TiR
YdPy51LgQg6HF20djqSPczn5ZxBldDesO8PptvYAOKH1ezgvPcO4jdmQ5NVsBidz73bxq3fs1uBi
3fx8osAhfU+aHed1S+wSC+d5MmnvBNzY7JeKAQChRQ+JlJIsgfCMFvb8bpGi3P/ImJvMOmHmkZYu
Wtve9kl2C+y1Kq22ZuYNUymMii6Kn8RoCaBnxyW5J5BRi+6K+zho7MHnZjOqNpXiBSIKg0ZGlQxN
xj2feiygA5saFaqZqKbybFgdzTV2NnUOUkzAnGVI/iS6J+YzocSkfYX0gdseMhlmds4vQFQ39BEM
5qoaWREKK24JTmCVgGEd3m7zElNb4LmEUszikn6xVMcUI23SnaahXgxFMxhndsdHPznEF6+ib8bQ
kwtxeM7Po07ARJ5ffA4UxrvbJxdTYPoVRgshcuIKDRkAqRyiV1PByhlUL3iB4LJNpq9BL3gvW+Fp
qrvaiuk+dxUtYK561Qau0t/suvf+BXYELizhy2Vs46qrxixGxwPp1UnXBq437QEC36fDz+A2Vojv
DXrHtOtAXS6e+3SRzJ4MPTdSl0GRgupMkOVqEQkXHftW+6j6sLPLWQXoW8YBZcQVBGP0WOUMlSfp
NqdWnnCFT2SFh6P7YjyB7oIY8yDZIKpZvVln9JkCLM4X3RB7kEG2aEaAcEefyZ0XM3guT2Er6q5Z
PGfzVAtDXwcveLfLjV2hRlbuccMFKLW6hzcG5Ot40vNiUFE5g2uAfWTVJCh9ddnD0KsBghoeR/Lq
twAVp5/BpSAjubDtWuUDPYP73+UVPN76rHVR3GMLzOvuraHGDCT9hocbZcCeuX35A2ZCH6CAEJdt
6/Z6u1W3MXvn1I2lcWF1jk/71tkuQZsk1q3TMh+A4uMKwExhPDi3UaHAytd57jqJMMY6WHprcLUq
qGANs5nqPgYy7wC4GpuHNdc7y6rq/jIqb06qPRvmAcD03e/9xSDvj7XN29Fsww0FEfzpE7I/R4vP
U8RyPnxaHAQ3lAY7/eZfzulzNGmSgX2xN0RVBCWG4D3zp9xkFJTgZwAgUaAJvm16AR1wuoQ9/C8w
KeaEA6saW09oHA37gmWeagCNiMnkMoCUlqKYQHWbjGSho5HKAVdWaVPhkMcb2wyZCeJWN5NU6Th/
obKuwSJq/bUodgGSg91qDlu438zjHaC4C6QFzShV95E4jcppdK07UeSF542Jm16Cajlu9qQQsM0n
uneC4FoOTtSapAfi7AROnFIKeZVCKD1ua3djI8wxgPRYUQiuAB9p9YGv5HSTPxhrIiICARa5AKQD
YhuBLJtb4WU+wS3sdPtFkDn4DiEdTyNjWJChq2OIzy6DBFf16BzjMaR53RX3LSZKL89RJ0Cj+9SD
tguAro0yXeen67doTrXoonZ8VEKi26EVgLnc7FTiMl+s9J9rlXYhuRZAWdKxp0H9l5JLUk6WNiR5
+P8x6Rzyp54G9pWuGJ7FAERh2bYY4OlMHAtzfkK8IXe7Bi7ubQpeUdu6IfIIHwtisEYVty+RNN8g
IqkbCnyqo4vTr6k7MBG5Y10YrMKqBitIzSvC2kdY/SC5xYcJY27OfSo2qMIojx+9umNh9ebJACyo
o44qZlAc/3xIy/YTdcdIFblF0OM5GBE6TbfLeIchIHTFlJ7H3RW9cjGSe7s3J4PNSCPBvzgNsze8
TMFkbhATWZWmarSQpHvb9C141WIkDPV7jF5loFD04C80AHWD+zTdCFTxeIEtSNF0JKz2TvYUjAaa
LXCaHc1sTiV9v0NPJ5VwVV5E0+zYGu1uGFn4J278l3XzXuwjqiEYcx5iAeTKuy6js8ugJgi6Gfxa
DZopJ6jNIkSNWRQZmhfriAkmIZWjOPfQkUWmGjgDZVpv0nCF5gXonbqwB0GAxJBS8zy8edoem8sA
ntyE1Dg6LRqBGim/BQAYjg7qQaCOqMukjFxkeBrzJmhyRmeanXSKLGmCc4URhac9bufcKWHfQ/9k
U/E5tBnYfexD2lzkvxx7GN4xKWQYgeQMffnOsOGhzQ0K0pebK1OKlwsoIMzDzIrQ2ggKPNea2MMi
3Wa8IFJX1rJLtyZnaTzpP0i/RnjTBaPpBzRsTJjb2GVXdXMCSLDJQMcUWXeori/O2xNkV3h6/a0o
EjYDKKvmiYHf04FFALRBqita+N7Z7NlHHy+Das4Mxc3Wl7B08zAetfkb2QWdONU6Y9/WHiHKqCxS
7+J33GvURouwafoY2dJm0HC2fRqiV+gwru46YtZL3KNbxRJ31Fru8Ulhmbi6c2dZAlS5hbo3oTGH
k4nOzAjEAZNq3BUWtG5lOMEElY7jIvj9hQqPszgqaQsR8XoOblAu9UFKp0LKWAEpZJ7GPa54PxtU
6m4m2guujgYbfDdqWqZRNlgtCg/pB9AV4LMvwsuRbmCTMplrwfgqyqzC18bYvY611Rms+JXsCLQ5
bw8d2GF33NqDLu8Nr0vAsj5Y62F3f99qZf+8IP8ugvfiYrfCt5jxuNUPKspDbd96Q82SWNxwsxmL
htvIo2KuKITOmIKsbaj2c9+AaK6hf9WkKEmHG7CerJ3gZdx38C2MdDRP/J4togKpWS4zXwz7YlNf
KVEyY1xKUXIZvB0Bi80z4/zXmSehPi6BbyST84qj+bTqrsDCra/j146eE5zTLXhKYjOsPOVjFDNu
7GXy2ZbLBNc047xsMUGi+v8lldCQSiaJ+sE2jzR6eF48x8r+DrxWgw8/4whDI+cWIIuM5OKItJJV
PYW/sH+FOQS8YqsGtxdCq4/dPTZ0YFbjp2i3U7zAc+hRU6ODOlWidEpS37R6IVQJ1FEHEFm56L+d
RWteDp/e3WqDJCr/6Ckr9o1cSnd7tNHvfvZ7l5+smiSlxQfigHE7IVJJFovocaAihp542s/mD2Tn
M6LffVwlv9RtnM76TxxATYLufpraFzqlAC2H5B5p1b/R/aSGY+AwbR2u69YLbldfBUzZ61fQn0Ee
faireKWPMRyVC+nMoXGzMlqRm35TQHsGrFAAAgu+VENF/LoFUupLm6K9vftPj1b2Zn2hIOz8Vd7L
gZqh7cvtdQKxn4AO5/T2C8cO+GTyQ5dh9Iyeu3ejj2DXENWY6B5efW2W798kFVX/vlPIrybZ+GJ/
liiLNcL3vJy0F7clsc6/rtVlPIH4151cRkkUH567rpEt0Zm9/d2AQnBn2v3Xvf86KPhoteaPMQxr
+iMPLLoYnKBQJG+XXt0VDuUo3gE6j5cNDzNMt81khAykOaUT9waenO+Lv+4IUgso5fJv4zz2alTm
tNFw6aX1oEcAsm3V1XFk/Px2f5kkDN85S5FVS7ftGnxAmT/23egzysaUHqgan6FPv4PCiqfVTwbJ
7DRUT/0nFcjv8beKHmMG9HNlIHyb3MU7eXh18iiG6xNU2O6d1+C+7eNITNxofWBclnDlxEA+m/ED
Bkw5BiUH40gbVF7BvGp9hQI1h/VT4Jkb3Q/pmnv92cA5eJAeHp5Ig6NzcFs2w8y0U9hrKhr5XYoI
t9ppxJ0VtDkVDPD0GD3djKdlsW9esmbU4C2g9NhKXaEZcblZYAjDKTvw7fJVSR8243FUv/rrYTNA
hnzHV12RMRXDh575Rk+QBCK3X1r/tCz9OGqjMVMYvaPdXaVRPDp67W6/GqkzddYYvPynfebmDj9Y
q4Kwoom6gm9yCe8BdU+CrWtDsL36uA2HEYFOTN+ipksWpZuo4/RsnqrY3ebZpFiSYLGTQByAKm4M
svk9IDKx7imsDhyXnfC07TB7Dbu/n9V196Rhqo/5DnoHPfgVJBrpUuybi+AzgkMQ3YPN9rTcbHtT
lDSoSEnrAa8jLK3AoC8XJMhGHlHR0+TJ9nc/Hd6H2Z5e8jNQguY8DciOmS0ilg4tbPdat2l6Ldl2
VfTePjwt4DsfkUp7m3HNuFijrBZhaBAlXPtJY5jvmuh/q8M7nNh5d7kB9P8JlCUrJp3ckYTrcPwH
eaQONn8ZAu095zLYEFmTcXqxyPRPW/HSffdAz12X8ZZmE+fyJIcN0J7oOsQ3Gk9nGmQgyhOqUG73
hTJPGxRM85AW+0DEnOOwpXA9B4+gQ0rEoQNbaH5a69OT03lRnVC1NBLo2oaC/yZmTPPn7oZSBFDd
1ISP8F61AbLjqJw4D9VVuwhF9d9t80nChGw8J0tpno7ugyjFdOIXTbMytbTcqVAtIglhFqCabcXV
eHe6m6HhRyf1SoLUajmXcfcdNPKwTL3b0RJywFyd5VTgdneAltFYss/TsE13PP4DOa/YXJD3hOHe
8DOmQw8ulUa5l4w32HzHwzgQJVdswB0RwoYfuE+no3dYAE68L+CFnKcdP93SLPcIgn9yOGqEk7ff
xTL8vCj/Gi5sT1f7AX10/ev+8LNa5HmoQoop9aHBwB1VJ9yc4jW7btfjksubT4Gnso1x3JxzrR5u
Z5WKT+WEq4+GdvBysiU8eKfHWGsVz09hb3yBSgq/Gxv3YLOq/JurDW/L4+50OM97TNQxaden5zkL
jBPG/rD6Unp27HSCk0P9rvRDRqnIUgAQmb78eJoNfmQQou3bEyRXPMKduXtxzqsm2I0Ix0LrckZA
t2vD+B2UiB7QNZOVT5N5wlhhmuyvxGHFzaPn+LW+o9E0Z+2mhw2WspgzTiCuxBLQw+ucsEYqi2DC
UhRWNRfyrwbaXodpggoIigZGsmLy8hwjETJsbxEaUAcP71r3IH7oAoXafjOnvlX37z/kCApGspx+
6NBUXj6CK4NQsPyQI+wYUVrgb7jvFXJZWH/5LsZvMUYd+uEqw2wZO7JBT9YLwKn1cvIBVgmORjuK
cmstnfQLLpoKT52tqqW23KwU8oVyTU99nU6ebstjOhdWOO5mFyNFJOdjn3SDg5m2K+1OupzZ2biA
exf1Ava+3WBm0R62z/3bXF1dlwAmmF17pyAfwcPffUSU4wkb/jQlEUDXpsEOLf2MSfSbQVvC6dUJ
9dFmwre4OFLJWJsnZHCEds8ZInrGYGHDCJ/75BJNZDCAE9PkHIrJHjRSlG6iT8BhgH1edJ3jDWHj
jjLCW4zrxN51oVeal3E6vW7jbQW4NrdpF/Zf/SY7iLmzNdEo2Z/2EUN7kDhMAighiMf4pygef+6O
r7uJNMFmTMGnR0tfFbBKEoIvJS/9Pd1tnfv8IgcijuoDXFR8BYDQfQHrKrwgQ1JarMnYPQ+vQ5hF
PgIv/p1mOTNB1O7xOWWMYJwm1e580DdCWu+tOlDtpvkOzQ7uJeenI7I0bZ8RW896Bb1pb9jDAviE
1tTZ5hoeOtPrUvU+K97J8k5lnsyJ8kCTO9Pe9B7kdkrN5b5J0zoAhB72y++Eb+ftV/vjmNYHO+Hm
JTRSs4FU6TS5B/TS7TZFoQpygg4wLXL/Oa521ZIdwAHJgYvtZzp8Teml3LdNBOs6Y3o9bhyACqGL
W6FQwdYU3HCv0S/CZKRy2majiuNdZiiZTa+fazdlExVDLo9Mpz5MSARWwtACBVjkaJiVeMgacxMp
FkD5Y13Ap0ZrxhgdsHyg0CEj2B5/5Y/yLyBO+eXN9ECmK2I4uF6LzCWSknyI7QfJz1RAjQIpLIe7
D7Nh+pkIUAA49+yZba8543k2eYzAGAJTH08fwTOYTrEHc9TleZ6ua0uk2jyKpbcUCTQ+w98Rd2a0
I0iZj4mkVBugDAJTg+S3AnTDxIZCKRs/BjKA7Tjyjml01h+cVDalFLPN6kc+Svj5/ANNXeRk8t9a
hUcugnEbyU+gMq9/Rq1IZV+398W1hzC4+MlXzBQ1CqkeQHPqqvOSchqc342aWUaRMs0r6infP+Vo
rh0nPAOtXYfJil/PnhgQfkd9MrQV+WxBPt5oKtBHMVvDc1DdWDVXizXkNOuPB6NO+WjVIuRAtHh0
8Jq/YM0ljAxR2QLFZQZBaIb2WtgK9owfPRqBGKZODMNwbfPfzLPXXRHRZimE65Dfbf7KV/O1uxkw
T8+DK3Jb6pY4nJ4ccnAk6DC2nQuvgHtAPSf342w8A7EMruq/ibQTDMY+a0mMW/II+qhJh7DvwTOY
2tx4e8TPBNsqmJ+fNZhQQR3xGkH7ABkKP+ZImiKCH/3hc+Gu0Z/ZIxCoHqtCKsjpqc+CYfnYO93m
HtEdkfR6Ntqh3sSKEssOeXUMV/gzHMewQWsWEbLY7fjyqAZXwoOoiV236s952wLVeGbo20oWbX/2
RJAVKsT7BUdf2T9Muno0liFL2MVfvE3QaOHTNCYV/vf8kcfjB+7Y3/nvsa9S+6GYXdV6N62EVub0
g0YsTbTDxUCsEj3F4+R20Nt9DR3G8EybASh9vykOi8JdAdKGnaIzj3waCRGgHdoYNXyxCH4phlkG
OAgBo33amJ6BVIfUYE4EmggsfSHC6IKl6tI8F5iX3MYPCiTrt0WCQSPohzF4jSXgS2XAXd9orIzX
SFXz5uVuhIxAQ4kL8iGICJ7QgjXBvy4ETCYzbBk3v61/hmFyin8n5ILfkrXHT5TbhJACv9Mr5oEa
LmNniSuPEZNF5qCEqfoFqjau3NIx4ibvahmj8OwrtarWaSJyX0yH+cYjz9tD4enhfUhMZbOLXJeo
Z8nS+aeWy5QGnTZiHM/H+gCfxt03MBjxhaTVxb6uzSxf3pyIiom8GCDmmFeGNTkUWBlEf7WvZduL
rIoKSKHFoFyACuAcftPYODPAlxUpdq6aLW8DJiXRQjBxsvJi1t7RFPNsJnP8/RXKJrhOXqG+S60r
egSZTUrV5eApzfLontbyw1Dqdcnv5hRf/H7ySejfQ0ARRFYmiASiy+gSJfvXtJqB1/SvACkeEZWj
Af6NLI/k7Or3FtRXoeqeaDQwcCc8hu15Ou3aits8lPPL6LomN66AqgI/NMo1ugh/FQZb1Q/dmKmG
5u9xdkF9RN9Lw/y6OI65bcSTmx0z1ac6DnBEZx97Tes0LYaAEM/A3dJAakrNvngpOS00Nyb12Gly
XXaId3Df5e01uLVy9xUuCMo25scVQhPlXS2GltnIj4sZpAiby4d8NzwGuXyy3eV9xqQf39U0S/Ey
k3k/2JrgVP+s3W7NDxOQoCA2RMhK1oHgB2WILvdaZKgZTrssxXo1EQpbBiQ0sOhgXjnu5JWI2Zzc
RFGE5zzc8Zw1Dl+eUhZ205BjW7ZX7XAjP3G92wkbi9tP2Enpmr/maEuxGGTV86on8ozfdyrPycnL
/eTlDOTEJWEjKu0qMRkWiUTmRL8CDZDFzW44WyP+QWD2vJCTKyhIWYk7fhE55d3uEKK92ChKcXHE
CxpKl1zAqVw4vv2/6xtkEf8MyAMC3sVcjzQbBVtwIZzfQj0UZLBcYVmu8h20hfh2gQ7L/uWgxv6I
T383suw3qhv2nLxzEdibAeHdyeYV+MaH01b+mU5lIUMMziRhPzxAQ8kRly7giIkQI8QOMjbxBBIU
NUuSh3ixiVsG6IiCVLpBZ5x00/0iYJ88sUQ1+V0uT+qy9YRAIZAE+RK5VYKu4AoHmb1j9cgLleUg
D4VzjYqRuy0POSIZfYH5kFNIcKkFcAz5umyGLLcwIr4MFqTkvlCw7+UmIrh3KPFJ1A1Aa2Q8FX2U
eSwc+cbyNUVKqU4haHzq+8v4Mbqj1dPvbFswO0/0yzRenC04YJjC0S0qD8SBzkGjgmPBb3V00biv
ws4Aal0wBeAqymKTD4lZgj0R6+gbiUfHEVU/Xt03UhPJ+cX4ADDPN4zW62TEJ+VLZKjwBlvOGb8m
/kp0lscBtPhB4tRXulyWvVxC0SyXrSt3oMbjclFlhbECfNm+dMPA5MiRy2rg/+pSlruE95fTdSUa
tkHM/V8zM3XZI+xaagl+0omOB4su/e/pZO/I7ZYfKrFX1Km/D7Rvsa2X+ZqkGqxIdAl6T0t8Gam1
SH2HlInMqOnAcriT07mP4DopJtSI6yxCYz7qJYTw3WMMxvY+hF2s7RtR1TZeB333mHV/rsNL1OL4
kA4gWXYXRDutm1UyeoWPiHYVdVlz3BmjUa0FVVRMab9INyU2esTMJY0KqiDZ1HXoYAuRBdWHHq6R
XNwZiZ7cFrJ7lqHKWibP5USK+1OPJNdxlvuDbLBRDTo6TUO+eCc5klB54faNl87Bm84UxKIkkss1
kR/2VaUsHPnzjlDwZQmR/l6HkoDLppCgS8CQFH2mBaMdiRQtigTaOzUDhbw6+G4UnizUAu4d95bg
IRrfuK7x+oCfyCuVECYHonjbqiavnkBDJ1XCjdzwb2SmMTvtIS2750U/MfDCYIgRfV/1RQNZc0QI
UwiRxSAZqj5yKN5qAKpXZbRHf05wvIAxm0KB2c5r31phGgrGV7IheZAw1RYhUHzkk/xbXv8rmsEx
3JivtZQI7SpGOr57AtuVhxAe5XUAf4VouI8dPBCWECOZcYLprawtmAIIBPJcPK/KACdFhgEspJfg
OQHznhcn+qdf3WPhiNEcZ94FC/6PPA6OiyhPUzeAb41H5yN1a3eW8Om3i2j8oXUylcVjwWTzB2LB
cViSN18cESJHRIeuy7jich/EB1d8E742UBg+3UXPt3+CniSmSXLtVJhF6Ay9Z/qiiJJJPOpNzzvR
rxYvVxAiRukL4pG54lgoMVewrFdkGilCBAEJeo2H0FhEQft3Y2hMkb+Ib5RcwZhD5O3DoxXzzAXo
GnLNnxKTPjCCzI8WX3A++SYoceFhxQjEojyP7qt4UyCZbTeDxBft+8/h4QDXAbIT/yQggJ12EPMW
/Mx9e3D77Y4tgN3EZfJXP5ibMjiUyyrEQqDCeFeQ8QrD1J/7dLmtuTXEfyMHeeLlYXNQWfEY6aWR
hni/SKK/7RQjja4ckwxyjIfbNilS4M6yBd07xKUXfFz/5oCOzvoAqD+1HLR818tmjmsqznsk1l7C
kbmKQwgCjxwDrHhiBk2xWisZFc67qTonxG2xDgA4IYLTiKPVOuGCf6fRycqRl/tgvegk7cOtYNg/
1koB+A1MpEaYy5pG4wMQvDH3I6NmqkZCMa2R9NutLEgg5LIxYmOe49jNteA/n70BNZGvd+CE/bWC
K8rsmd8Lnk7mN+lMYtQdXNDjhgdc8NY+PvrwEDDu5CCSMVbLdN5enZB4XFY7Omi09s5z8bT9plMS
txS3IA0ras6G2AFKnJcsFhEYfr86cjbQ8qkrPamoqL0OsVPYJQN/9Pqszb7Jn64DzdFDvDn87mQz
KjA5Oo2RRw1kBPsane3Ev0ZIZ3DDrzaSUVzD9wxFOJRQkABhFwOD3+r+xyrQvhZjvRYbX5DjPCxx
ThAFctGql8cQm8vVQM37zF5/loOTIUoH0zqUgr3CEfJbkOJvT0Du1M5plKzkMbEvKs0JrTvUh/m9
biMQ/KTEED12DTCqwGMlFZXPigwrSwMw4FIccz47MUQ+rRHHWaOGRn1ZmxtgKwZg1hWgrIgRi5GJ
yBiLgY6UDqr5rROaAJnfiwaNY8DO0iORJEa+RLJHlrAoQxyc6cAR0gJY+fpBINv3aj7C2TvNBN7/
IZZ0HUxOMCRJUV0WC3TFp/M9E6eAF7Y1L/z68LMheEgYBL7PUrqwRL+BrO0+HYl6EjZloYoDBoJP
7JePwag0roLPJRCFcXk8Wf1fh847G+v7QPz4e8iRaFLNsyBcaKGHqc6OIXCwBfd72OcQrkC3wbVS
IBi2bCiH4izAPVQZiX+s8xgsJ9g+qItBGqEr693CxI/L/gVzxJZZ/krwlQcyL2fQB2dT0Aai+A/l
m93X2QmM/4Zw/Cm6hLkjCvTZpLXDq2AOWo8ByjwLN9aFolusdAXpr4yLGovRxZm0ZUJTnB8n54gN
hXD9ja/VgdofB12crB7OdZW5KZjCCa3VhA5jd5U7yQQRxcIgCsJGBegtLFR5dryvAEDcjCgSQfxm
H8ZHJMFg2wJ4KScKlBNYHHIufSN6pw+xv2eO5YrBJBH9gJrSgf2iCHXLIZcbPlgAiLEQtMw/LA/Y
9ifTldUvHohyICLaEopafnUHmRSP8knHbQ+QzhxfZ+fZEUDYlNsb5tPMVef3UT5HdkmXCxMTk6KT
KduxHaSjW4jYN0c/GIATFyXDH+JiYSkSNPVJh3TsCvh00L0bLc0qkagE5gAao9Pfor94nxXekUSu
9D9/Hcb0mtVRGct5qLC1S2OIJFsH2sPfGSjYAs2ixs34MPwAw1IAHPr0j50wWSR3i8kF/NuNpzBQ
d3V66C1IA/4FPYoDZzbCCAgmEEgBHfeH9MMMAOdgQL4utKIksIK4O1xt0U+KZalwie42Jzpjs/DJ
FUqszBdbFYK10IWg6qwG6BKoTor2wNMQ8QUknZzzT9tsHKBSOhsbadjCVIblre8ow85AGTbHLa+K
+wVTLtrVb7OAvQJgMpYJlkIzmjHMrX4kcHfmPW8DaIAZTcBvm1/Mt6xHsDFPkDO/xrt1wk2aVddb
CMlLKUYdRTiKPiS6EmXVAG0+8mXJtssQIUpqN3lIG2U3IpYEHwYaNGil+VGbRZAJSqoOhZt0H12A
9QjlEKnIzlNx7ZICQlip/B/N/HIrDULEk/mQpk7HeRvCF5RCASIu3tX4mYGqbPlP4EJwdJMZsWEq
X7BeS+jakeCLxgCvRrzDdmSua/ijOH7xDNQwdWXyQwHzJSKIYAEFt7db/yx+EUKYTGhB/nQceT1r
XH/8NcW4SKGI9gE/uO7R/ND4+5qn8FaoaupTqe8pgZdShUjErEVr4ro0Qc+beJSY6OHQQXYG49oF
UxyY3/ZKAtzdA8xiY0bRsSGGbeF4sw6WJQUZikwzVDEGb7s3Yi/eWGqMHNGGLU1LKN5QsYdQvhwy
M1bFJcjdm4ve2fAWtMcdEKDS5pI8nlckLSfKKxJzSSXq5oFY+72M9UjaA6JPKeXOTLgY8g3yjbB1
Dwj2GHtx/DwNFAdgKimLPPaXQKyS8fYY8HZWolLerv9BEltYX02blSzZJPiw/pJ/z/ripCshW5yX
vyeBeGWSjP+9uXvgYa/e93DhGkCERdTDZ7NA3bviB+MPt2Ik8wbLqCCbIGm7pKAg43r9wbD20tj6
yC2IowgmfS6ZCToWHyj8oJjmJD9Xk6iXuOJHk8uFJMvm2evPR8JJF5480DKIXF9+NSKCNWVWTB+/
SahKXnt0FigXCotdLEie4bsBlCufiCfJ15FESodvhi5yDqSXqKMRZBO6frlQCrcPbN2Q40VqLDMg
sD+suHRQzo5LUcCZcrkJKuSI9tj5kMo8+prF1UerlhjTYzVs+F3Ybwi6glCUg1Myf3nXOcy09jIP
hW7vF2Zjra9vgJy4daCPFspECxtzVC3d614Z1hGkM5M/HJdlA/BEathmciLjZ19yOkqKef3tQJUh
jqB1RoS28mWj/pA5VUVLnThpi0O5mNJLQEgZeVxMWndGa45iK8UZnQcK8tQV4YgbnIpt7691sXp/
j3eQMnp50pUjMDAMeW0ZdiMgQT1XdyxHNGyoEMVYPSE/mk5zF0gnpnlHACO0MCP0sOkQEaVcyarq
j7Be5KMRTXq0Wu26A4TXJCwUOg9SEX6wi5e8Sj4k55L1jWCtDAjIzPeUOAOkFVZYAOnhUhY+uYJ4
ulsDp9Nx9xrr+a8gKD2MRtV3unjL/Ozeo/bgofWzv3NhcbWvSLtn5gtR+uSv2xmeVesBzm7ewCsZ
h17y49h+4uPXsY8dO930HyC8AJ4RsJC30x3c4ZDWu7N3uiRO2ML5WPGF+nx/I3MWl8/Puc9R1MP0
EhOlMzmOXXFPzsa+QcL4OrB1g2x0A384fx+Yu0mHRYLrz6fn5LlHXM1F9EQIfwRLCXCxi0S89wZ3
JwF6pDPbk26SYtIfkD8IkXs9qnB6lK+Rs0Cab1w2boY04WRWxi3Bwf5sTKcbcypCYCziEeGGWPKh
XOfCT7mDqU+NfqR/t+M2Qc+WIINBOmksydphfNCNsTj04hm5Jz8TzzwR/ZG8RCzWJN87GdwiqUjR
J5rSGWoMN4p9fl5lFUoRYJH+9rPc6vToO0jngbbcDzQ0elYNtH1BNGH7ICMocGo4R7yBpcqoQPw2
hNckBgfvyi2uXaOlrD+XtUbbpUFX7Gx9uGa//KDUvYYN2lydn6vbYmgn7cQdb9KLsXx4uj3vETzc
vH5olhQi9c6V3Xuax7yibv+tURDSTE/hLZxuFAGa23Mfes+4q0W/eaI7KifsdI9EK5hRqDPn5vCR
Ay68Nzx1Y8S/gGA3kH2bgBq6r8FF91JtnJRFQIspmSbhs1mXjN/6AScSqge55hLvd3cZztBV5irJ
jgJT0XkYm9mF3GpZMbN8/11wiDTjk1FOpJtJn52OpoxIpfkn0xMdyKQ0KPU95G/+Jh/SA5UFQzMJ
cUs+IV8ovEeho8a22swp1+BFtcleIRcqUAwV7HakzpDZRXbnurTE/kB6RtJto2iWdbdm3keJz+KV
zSs9PjQdMV+RlrVUf982MGkLJnDiFo3Hs5w1XDlRrZIehZQNT0vqPR1mM8bdQuYWlC7l7nXcQlPe
LZ7OsxHdyfzR4beftERuW7Yh33D2MBHklEUd+e+17661dTMqV63fV51VgSp77NLDlQcapPPz5Fy7
ZKQQTMua1vbwmkAzhgoj7lEK85DyzT3TeqeG9QvgTQqQChrvvjieYhWCzlm+hAaN1qqYX268Koh9
cC0nHwxJTUGs+2vUf7TOpQ+gmK/3XCeXYigml1saxeJXBA+u7onJN50sjyrRPtoNC7S8KfP3E00J
EfaSzFJOa+k/yGndIiOsVGBOam0d0rG7Wf88BnzOYzOKZ4gzTnqjZHinUVYQnoZ38NCiWQT5CQEK
OOPws30Rs8Lv6unrqE1Lbfftd1G8ve3sPLhDt/oEV3xJtcGDNLKHtLSxOYVPInMvmJfA0I3rPeCv
qTbQPlCuwtZv9xSOEYwjRtQSgKQws91b/9GfDnPnNlkvEKwYsqHbs++l53Qb4MRAI1jlWi8NPcdg
R5xvpacPzKP+v6iefBezToBkTEBGRH42u5XslHmMNDgIr/f+jdrqfdO/526JRPImtVsNaNVRfjZb
KK6tYvbsBj29u2KSpZC5D1epV2Y2dxagpRKwn1pdFGKJ69YaeAycoTepG6fEwzBKNpTxk6NgSixB
TuSMcYgNGhG3DComG/hoRpc+JjxMcgAb/Fn7Q/kSqI56war12dm+7hwrDyCD22ra1AmDysepxp/w
hjJDX3uvTtdQOfmP5O/6oe5wSgOJ1MFl2UQaf3cvwRPSl76YLcS+C5EhMktiIaJRvQgla4qe7mnV
9FVtdPu7XNc9xYYYq3Ba/dpFm8lfsusW5gNaBj5M4CBTuE7GSwgsODNoMN965q1oWnkXnbdnP1DU
fqP3hPPpZgAP8ciOdxmvIPtl3Q+S8wYeYdTFp+GyzJnOEk4SK64IsqPiNL2fpjhxtshaCObHSxxW
zfnjBbkY/WREPG2ML3zlHRXxD4dLfd58+jRbqF33Y6Dh8QPaA9yy41QW+dumlXD3P6CIn6MlLSrI
8I6+jgDP91sj2RISOYApu3Eo2XMetFmSt2H/VtidV7+6Ddu9HTzJFHVa6cENnCVdxG3Vb/1kb4TX
30cocsPCU7vgZpFeEyE4SSvbF2kiJxPL20RJUI5zMC5jZAWiONL5/2upIzFQwq7ZWBn0DxCE0OCK
XRlshpshnQI+MgdeDf8mnrvf3iZuiy+rTAxFesLt5/hDU5G8QtxPT8bmaSlxqOQiYD7KWYLVokvc
adkgF8GJ6awp7GUgBimIlJotKktg5p/+hdFEPfst1rFVBU9CfcNprZqbI9hwiUg0YIIEP1mwuvNL
JDEMB2qiGZUWt4POu3SnZCLyb1DKtpKxIuWVbDF5SCiXYeB0ev+577PbsMPMERr/PotK1Xi0KW6y
xYOy5EXZLUkmI77ZTP2YHJyUVIT4e0SxNCZn2I/pCbLJ45ZPVqY6PbON3pwJ+BLsbxqKQ6jOAu0y
vBHijyGtn+WyhXzY7glEMT08wROeDt24zwweeJvDtyMbIwOg70m0+3eYCS5KN1/K7H4C7flpOIpO
Vg3yL3Gex4al9rYNPaxU63gav7c3Bexdpg4qtkUO4vs5y4fqsKU9ggRm2GfXU5SBtnwem6MSIN7D
jDuqc0bE9TNuGspllW/a3ttpIRk00W1EqW6HznHEBFAd9iBBsrQRT6X3ML7o4wwIYAY6gACGz0AE
X8HUgZhIsv3mkJU5HEz7DkIrl4F040VvQJopUuPI40uKkaoGtS9pE4nM5G9jcksRD2wOu4PX5GaK
mhWaoeBLlRHMV1jIKoJUd1g+2eDovfwmWJ8GX9NBqqINFK037Y57Q22VHAg77h3HPkEHid5DrRVA
niAyQO9F7ErvESAfaRfC5Gn/HeZRE6sKBfhtmKeG90JVrWFkePT5cBHg4xfGs4igGbEXZZeTNI73
cpZV9TCFs398xcxUZeYxUfToIk1HzaHEapOl0K3z6d3UXUrIOPaNGlQ+xDz57HX2KnIoulPQjBe/
OP5GB1PSzm/qKZUuZDxylid9wK7mNNsMfwTB3KGtvwR0wbs6oqmCjbh/Du8LDS8MWwdL1x9sVj9V
0EGFrLfbeMfX9sFIN+mQ+5bQLuiubaC6UjWYLQKVAcC860wpAi7GJ3Wz/gGN1Kmo6YpdesM44OF3
crpwrpovujGoagvI7dt+YIOx02ZeNjvmSy0LeRKccIo5PC40yPTt4rfHKIVX7wktR6+hO7IK4D1R
8Z7gP3XH/yPqzJZT1bYw/ERWKSLorYII2GBvvKGise/B/unP98PadYqYtXdWkqUCc47xd+PIKYvZ
MSXUyQEVmjm1T1R39Atk8oUE4f3dwkt2gECWfCV4KAokTwKDRsdZAOVUtlvAeTimmp9CVAq/NNod
vJUsFaLCBfsI+NGDcjDaFJbimajelk/K/UO7go3GfwZfz/BNcIwkVEb8M0RR3In9Ck7y0W5MkUND
7Z+ZZRnQfrDqr0xnVWLyOmZuR4UUFIGOjooEVi8xDGgoUXajHm7c+Z2blf1xjju/ADL2ZP7vJgPX
c4qXGBPQJOUMVpAKql1Q8aokOHmbmFVYbigSQ0q9VyNUDgqqNmqLYDYjIp1bQhf9RJlkhFg2X4hZ
pYXKFQcgxQzpadGUkKL/SzNGnSs5090hgx/ZgQHoBSfOl/kL/oOM2H5IiIfpqZzBTsBvSpxJpd5/
NP5m/CN8G0GWFVg3not+CtHJnJylA36mt3ebFQZcqZUbjRMbF90FPNObqFh8DCyZVaaMK5BIIURl
zX+IGe2ZasZ4gfwBV+jo45dSZp80LQNc2wDleggJfgbbnuEXN045eBfca/e1Uxr8GWvbMbCDdemg
LD9wK+Jo3w1CgarAXFX4JCJpi0wHjmcGLE1JF6rijuR9YniwhtbxVT4rZIlC8g6yssDSSkbg0cP6
zawOyH4MkIx8onZFGMENLV+eXo9uce30GqjKjIKu/l9zt2P/hbAK3Ihmyqcc6GlgKY5SkKhPs5vs
m3iiR+8GtatzI7O85qqlUK9JOTGtaUMTMSN+iu1hyiwCkU9bVuRCVgwQv0DD8eIoQRkJ4lXUIP5z
myovqDlJcB/A3zcfpO4TxUR4k3gN5SC9HKXYEvKk5enQVh9j3OrEzUYR+1WNmo63rbu3G+UxhMML
a206PfSM8N45BiZk28UZvz3emVbZFX35u2tsgOoph/oUNcNi7wSAEYzLuKtr401743OXLS1H4D41
VElbp2jHu7uf1DrgdlnLqr4ACPKHEXAN9wdIvP2FMi8FUL7BT/WM6b+ltPcdsSr0FDcnmj5puHTk
mNx+cBntB8fB7k+RWmaz2P74VdjWbZhgaT2RBn8aGTNjeV/X5uls1960i361XaavG5Q44hEeAP/Q
kdZWjX3MmG+9zWpd9E9U6Szw7mamy0skziaFW9cVrMu2HJSCgw8x0dQjwYjJ2OgT5OgXuqdGdJWB
WMC3QRuPsP4pMVQ3GELRVS9oyrJX4sJIm2lT9aAgCbgQZiXCE7iY6KmvSjQ24HHwVNzCVPBMRWHP
etSjR/MePAMmJfjmiLQCzwSUTTFSE7Oc4flvLmHxA4yTaugh4lZEJdsUuw+3QSXQzAUIvjsRAedu
LXi1RfjnbJOBBBj+76fym/7tN3UqEA3mrWAUoN84Qjgm3Ls5baZqV0c25rNbYPDdpflkpWGqBoui
shcLOIjVN7OFwRt+W0hYIJVk4GEeG/MDEY/ASAZvmlNwjR9IgwLN69zwt4Mrp8eIyoMbOXiDmt0s
oNdgggAhytbIHH0H38EremtSFuU/mtC5yQwwwEosOeSekmHX1wHbUvb4ZEZqTZnVgpSlGsWRnB3H
IXJCZC7FTo1uWkABzsvBbnAc4ezAHFDrPagl7J6SoRStreGRogiu7U0XiId6xJprzX01cN37aJID
bEBk5u9uDav/xM/fV4T/JzhoDqV+uIbsgAmg75KD/U+TQOPOpquVfjN4uQmg0a6bzQodGv1v79sr
dj9e2S//la51KfxPHMqETTC3YvSn9FIbLnJAqjGJXgS6qz0BDSMjffBVah81DQWrevJa4xMRoEI1
oktOu1+2A0Lrn+BPWdiCjR+34tYZFYEO3mfHQk8ASotVxu4eeOw6lg9Ea/mWT52sjfL5b+8TEYyX
Krx1KNfD0/w6xEmHs53aPfUOADC5bo2Bcuxqm64SnxgIw4fgm6NPkiEP6vO5Ek3fvVe/EJb+7j/P
n81iMz3PvkNzzpivmdG3hxZBzLiuEqbbJMxhKS/tJcn7E2NdW/K5iumyMqMlTicnROpH/918rHe/
Rz9dm14x2Pq3NX5QhrHavSqn+Esalrbbj3vHh3kJaqijaXgIm9KjiHdUIrgtsySkSa84tlNtWJSf
KF0iJavSLY1jNw3T1rZzy2ZF6zxt2yl2hzKjXis9s/9mUkwRp2uu79N0UVRVjDh9DmV4MCiDXOU3
5V/EYsTIX1VDBtcaEwzJdLi4hZYOad81a14PzCGsOnkUZx71uundRjuEvsQuqPKKszocm3Mj/3bF
CmMKdkhaUWjzltC3imPxICY+ZLgQLnaNSFUULKkSLr0Ix0c6aPE4WfoycjoyXrMrTp9PmV5QGGgc
yBhBBRzsOaOgmD2whU33jY05LCdAtcVto4hjKm0RSgt+bgRrIxgVXw5ntwFu/o26l1aPtaAx2ap4
pDAZmAzCAYJjN93BTh3A47xNPwb5IRGhEJCTPiVRXjAtKzjbpzq4POdfHBlwC1zc/eFdxkje7GS4
I2jGfU9Nall9p+SeGi8h5R7gvoBKaNiYzJun+74H38U7APd+2k6JIPoj32zBVdpMBUr5mc5XM4EA
pTu1PsbFDzAMNiEeUkHss9VPygiJKAAa+e2iF/Tv8es5at3Yqfrs8pnmUNu7vs/XM34yp8vEx+aV
H12k9ke2Ftw61FYlquUx7SM/vFmxaTlXhuAeskUWOUYG9R3cEapnV6qMHRE/mOSF2iUbXEJlVNWV
OzQfKE71F3ys8LudpmWt200ccYk7bdPvMQ+DcK2pjYUBFtkDNgnpcySD03P/ciczHakjQa3d0oGn
tvXE86cKW+G/dCeuRS94muDVGx6KPtdAtdQSrIrGNh8PfmqslLL/gyJJB/tUr+TdUHWy15GbEcND
CfLIe3iAe06wgNZnI22WPEr3weqzogw4GW3IjA/D4PW4uwc21RNGvHVxWWZXVZEAhfgkcuOrbXae
gHRNyv07AFcMgWRWvQObHU45yZSyQ6sh0g3EG+cWk3h5Wp1nVrdqC7Xq1z/a++P0QZzS1bV+mMnJ
czt5qwtl277Hg2ZeGirwQ/icpSoUs75CQzjwUNz9INiT7kdaOil+Ko1q8974pZEPGTmOPIIUDR7I
Q0jyPjggeA9imBgdjCm60E6ZNLFpEnfCRKPK0901aXVgENcKfCdBizXh4xWaZudJLkSQBhXni1kT
03l727bwuW3bRufKjU7sQesWVnzWqnBL/kEn+yRX15HISXGNEpbIgbHh2ajoKXiiSlXoPFB3dc/d
Y9em3LaDWrBt3btGOwn2oUGWC2UXsotPu7a21xQ9xaw6P4wOo92o1t+NEuax7lTLUAN+ltvfx6ww
f81es+PkMztPdBx/bwxDuB9afCSH1hlddFYu6XM5EH8tjc+rWfbszq5d6RxDxvFmKDM7FOcM9IV9
quZaGTNyoHXDetC7YAFj3kwKmv/q2GEtfPuYxSPt8kSPZNYly9PcWe3nxzaZhuQagkSwvcrYVJmd
Cc1R1GKCm4L0wqY+50JrvAKI0sk6wuurZJ2gyMFGLysUXiceyvMmYDEjfkqs5yWwxfzI6RJWH+hM
aMWOOsZNcBwyt6Bz6GPRl70QxRPl0s17YDzQLoFgNWOOzriJMPTkPBS3ZuqN9kDvcGNE1UhKaZPx
VB5o67acCmDC1X2gUwMH4GrWpa6q9lwHIlZxC0fBzSi46u5CB3u0TvRCOvf6NgsRpoBKRiHTJG9h
4M8vp9YhfOTQnFq9Qsfub7slIIyTr2nhYox10SjjtksvxnWvLzDSIbvPuOUFcui2/w2UelN0lO8O
dKGGUC3hC5Wk7keRcOJElHuiZyM1go43GAyA63J1PYXFCjwbbYW6Kx3Uv1wJVUccxF1cJQzuE6pD
bw02KG7P0SjDBKQNFqGRsDzms9rvmECVAon9RRYYjhtYo/w2grxQemsRTxu6hC4NIEX0Kfw6ch3w
Xeh7Dyjh9FPAkqz6BWZK64lISKy9IB0jFYZeuQD82W4BjY7Awvw79o4kd1jwQTbJhwStyJJXKVps
/qsMWXhtPlAlCicQ8a1/94Ibl5KZ1Uaz0SU1thvfgZZIrj7eIp1hJrGjlVDDRBlHaK06DHU1G48J
SJaTDbHmSUD/C3BSc6pm4UNzVmxqdeYDyBntxerBjlAneCRTMIx1wUjO+YXc0qlVL4RYK6xw8hj7
Ulna1+UraRXmhXk7Hm5/jeWnWZzZLNLI88jt4K4u9O+TE+qsw6gcXLi7TwyL/yXcmI5cv5NmkOFa
zzI62ur0ODcWhOP2alFN1dYgJXZlO7YGZpf52d1a+0Qcel4OvYAyBGfoeIKIgIlgOy3gR634ZEX5
e8/2az6RSuh2SYYTJh/QqzXzx5VoHIR1CMqIZWIoHaFJ8CZGeOyjeCNMScJWwykhfP26j7Szvbjx
jCFhRaQZBpwKnOP0s4Dp4AOFGR+7m0vkAnEKhNYRSUWKDB/W4o4Y69kxEbCmOPsRwnHWVkPQ8yu6
Dqk70t5lyJML0fihBLzOrel3fOMfwZ7er4bDOKy2ElKltW20791bdIE6O9Li3ifJJO79bEbGsris
oceojemA3rD6G/8BBAmoOIQzcJeM7ZEQGZltisjabmh5SJu32WW2I4GbW4hcQhoAw4+bllPuquk+
0EDt2h+TMEUdJjFklHapb98H5xvDBKFhvC3DkGFwZ58frkcbcPu1dxJSDmi0Tiv1BSp9GGP6byWD
T1mp/q20dPHLGaQeEBacwI8OjWAY+yb5HtQfIgJ2wX8EgCJbtQpWsJyVMc3fScI1AjursQnt7TN3
2OirB/sE8bXxCXaTD7pwnKnEVjc2k32bmHI1ctoVVZ1bnRtOdmf/V6JQL/MLCHNAdqEUzjpUPNF8
taWx3v51XpPHb4xdUmgino7sSVwzlWuptQtoZjP+FDeCxAqrmkuFphJT7LhUtbfGCohF6+k0WhUa
dU8K53y7lepeKgzdIV9QWWTKgwGmif4zbUOKMcKYOiJDK6mCdl55oPIVvIiwiphyF35DwKN67XdL
wgDiXfj8DG1C9ujFFTIR+7F/ECA5RcLL4vFtbUAFh2Ag4YPavVFelOnbTkh3Ky2l2pbhyw1316qS
MlwlW/hOY5q01Zhq/ATZId6ebsjAhKvGRD5dAxhfQO0ttLrbju5SJR8y7M6/tS6t+LcQFsI0eD6I
JykN6WDoMPZElBzZc0165NOkMKRUJBGIhGXZ1owGOy0rYn2h5VfVo4pkWV7+s+ioYJYFR59VZssJ
IqcMj/piIUGJoMnYex9GkknAtHnXVtEv+vdAx9fb+DpK3ptx6CdAp40PiwdkRUHKbWG7O3bSmiss
iDcZrlwCIFXvIBsA7lgPWWUlRmJlbso9UiFZVBt1vlmnJDyS6Eraz2OSW2sPv4gUQFyf2OfUsGsH
OvtnCodr+/CrTGNF9cnZJKfTiQhuVzn2fDNOO/WwJgNAVFYICVYgsn7RmwDlWv18x0lP2I4PpTnR
niEk494rkkOVREl0jZjPTrLtYwL0TWG2TkEx1yR0dO3eppu0txqc0H3jJyVkjThrE0mTjVLJ34Rw
qyMNw6kGuxS5pEQsOsiC7sIENwrhIpzgkCBjCyOf14ybjXoQgTBIvKOmQdU7A1ebMdpSNHkdVfg6
UsfokT8ked7V3bTLHat9DJGIDaqj6igeXafC43QQz8pVLRxJdY3Nd2u30navmqNIQp0sNAq/R2kx
+rJAC1fetyhfB2b73X12U+BBrY7ulSrzG5zaWhSld9MlgR+mBTZCxRBndgDJPbSxmzT35rg2rZLp
TPtmB5vzoki41oFGsE9+7a3JpOjd6DrZjM6TLTI7NhDsJZDtmMIO9cIqARvB+ouV6m+/MFFAc5tT
1a2Ad3f6dOocZEeIo8LgMC64Ox7EbNCW5uaDrSP3EypOdXKABTzfTJ0hyi1D6vOLW423pK/yK+g6
1I2gh16EGii1Hyy8TT2QSq1YKkote1FqnTLpPvXlVNURqlwKExMlYMJqo/k2kB28jXprM/sPZ9jZ
oQVjK0S6E5QQ0qwKBy+ZJ/N4uiVVPnjQLb3RTb+9l5/+VVG1P2CLP+1M38H4b8DD7a6DGo3//hQ1
H3z392BSAY1CaQ2WX1q/mXSLThqw89Ws9D9La2gOC+N3/91/Ra9oP7VGx+l5avxcyXqhwFu8F/iD
+2QsMZ/dZnTpAQQPFyKPa6QKX6nM59GDq748qyzviXP4Pf3eWZR/YchABLgTCNp6Id5hW2Icdx56
oGLeDP6r+WWNBHyAPTSI/TaxtVIP0gVDPFOvnzq1bq1rc9RcT4t+lYWDjbN1VSsbJUgxuMzOLS4E
1NQ+l4S2W6v9IWq11LeGtU61F/eqHDRGhunCH1IinScl/GHF2XVynZSqDT7M2YH9PW+mzKWO12w7
iVnNzmHc1qF92vrTs0FajVzxxjIol6GqxtILswcFMFdSdpVQxjLnWHHbWtyrpIxr8ooQTyZrrMn6
4INEGz6zEyKp4nP+ka6/Sxn+v0vmSPNxmDDdkIX8w66w6zLglRSBXZYjLh95ChfGvk2QDaAI2S+5
RlOZ408SMqqkeOy6Qt/u7SPp3eX2To8T6eDNNyEuCkm/BXZoh8ANxNDo2PeImwG03fa0LFR9A0WO
hOa7MYKmDPphC2T33XFXk3YN4/Klb5Thbt+1lqA21vK7PuNBuIwuP8/Bc/AaIY5sSaalP1/+6+/j
F4ID1oHtIKGInt2xrl1/k0mVH7SW7zXZf0xd4UpmpwCoZHiBwhc3LF3VdrVd6WrhwskGik2AEy89
TDul8EJBTg2Tb9GUN55243dIrfOeEktFTuC+6ZO/HFSq7IDG4p4oneQ2P3EDh0T2lMhF0fSccnZs
yFl6Eu5y52ES4HDophOl6Z/9I4fpkZZkkXOjnl8VTswmQYXFWWQ4AFvHmvK491i/1uXZeWSwzuf7
lXArhd7rGldppQyg8ygljjidEPUM4HfrGg1l1+0jwnEG24jU522kckjxA1seNvDXoV/mJQtSPzA/
G6gukq2sNrAHVpSEqHsTTpzwL3FbYHXcRzeKkXfrMI5Z9bX2F3+4y4lyXJjSv+E24KdKzNr1kcXA
orJMVaCkpwTtIcOQkUTYT6FzeDXuH0RG55DbLbjMbBoftTRP+D8Rf1CNX7dwxvJLAWgAiL0wVB3n
5XWNYnVXBONKGNacpPVTGR1Wb3P8xYpjRsYV7u4O8Ycu+RFR7p4dq1k06jcCPuEpuO533r27wTPg
bA6/YJsCKT8773Z6118HFjsktNaHopq5lRFsWB1YHtN5p/MGKkPo2pg/3I7jhISZNcJZR0EgPm9Q
vVknG4SPTrPpaN7st4n4TlElPn/jo8tY0arvGm6d7Rbas8HQSKaeTC/oCQp9WU5/0vYPf113PS9a
Lk0fqevy2+UpYLnkP3aNyCOABLFMlhMxIHKkx0GwCL/dj7yoDhCASXSDuhLgDW1qp/BZfqffL9Pd
G+kNLK3wW0bi8yoUws1m9uUdtVAj7+Nk8KVyg2VGD6wH4t4FUl5GtqIfGAwGvtxdEdYErMpFZC27
qTGEvmFt5ANY8sPbmsNs6HLq+2LdQoEMTFmskzR5rpS4u0j2Gm/GlUFlYERGxIujr6FfsRsWdUS5
U+xVOiIkq8My7E88jIeb0Yn2pHy6/0jpfGlf2oVOdajD4ngAK+pIUdg5xlB8UtqsuHHzNNPGY45e
0SeyG3E7b7JzRWM0pU113W7FrbatnbOFTuM6InTta/ip1araHrVAuiQXmNaOXMA2Oq8ehJ41FGuX
gDBup+WvXiq7xIarujzg24rRESZEHNeRCWCjc815M2QJGjpsFv/O4fXh1nau1DIFhjYbne/wPDvP
SrcWKSsWlxBtJuHZ5H3ZHp93yLMgw2DCyGf+EPSczK4wJvHYphElSX2VbuqoKoibihISIiIraRC0
w8dl37ij1mBiDGl0af283Dfej3qyPK23yKoRKa/LB3gvHYxoWRIRemTXwkXDzo1nE3ktcl36MDkP
MM+QcF6DZ2GccA+tHZ/MHZGI3NJVSowbzlyTvrMQXdiSjw2ysDqQG+0v8Jsegs9UGFPtQoN8+sy3
d0s9Bbhu29dsqolcbZmTYii1Gi5pFwPacM3oumZ1gJKKHOXzCulbmH/j/0fgPRAwyDwslQM6h6Um
jBxJZ1Be0ZNxNIQPZWxLrXX/uf/sFoVm9Vuf3FqplCgln5zKLHhI/VBtuB29EdYQMuicJsQCDp88
Tz1uLnnmL7QSpAPQG6JcnH88zlJCDgtVPd1kRKxRWTMS+bhzHn5Oi8ui/HOblpFcEuB67AjtzZR4
Dmk4DWAYq/lbrA+Bf2s/vEhbduSpaKiquwUFVoxZppbhPUYt1WKYAhPBjyDJjL7CSxpg2egGnPxL
2qUHY2c4/cuoeDdpMJzvz657+oVQ+2X815YWdqCtmg0+carH1Z8hFBq/CoA0up5tf98/9uX4O/fN
0AoJ8UGJ0zRbOBGbFtG/m4gMaarHT6uWgTAXBtAAkpI7FZaIbC60LdLCtuPq4Dg29o3bwia2v+A/
wkdo+xpZI24KAzewNnGE5A9uES2SyIxjUsYYMoIy2Fz/BmPagcQ/wDYvPnML8SfCRgRHMTRY2S80
i3PmU9f/LghoCq2il/DGbFEhCRXak30QvkJBQ/fONai29gAtz/7ZfQ72L96IOa9eGFSMEj96LPYr
dJMF8oGtMA6f3U+7EiBcmLYvP+wfAsRRHwRXHOFJ50wKYSafMFvnwGyl1MlxmPZuvT0g1J7XevQs
t+gd23EHkWiGNGe5FrTdBkcxYHpzQM70L9cN5xI2mLfNHJQja8AQhLRFLjpvFsHTKNn9Lb9r66ss
20JwmtxyFVANR6I60t47drs8qnAcpqep1S1HFTC1arfws50bhHwa0/1chzF9jvGxz8vj2sSedMsu
qwvnksQ9r+DdfKN5w53MNLDo66KEbj49s5WN2sSPunVTcwzChICj0UWiTSBYZsJXCtiNKuVLpJ4Y
IjHmEhAd6nfMgQxRrNDkoOwF6S45ivawPCNQv2sS7SXmVezF1rui/CoRwnMI7yRJqu8/BS9wFHBb
TfEhKIhgEkWwvZiQI1xGuDoaLnqnMWVYeXFblRan+Wss7kpjcN60uLduzEint89yxQweUjsiVNXI
J/mgVtitz8vv34tWbq8QZBuomhTgFybIenX2nmx+roM0evSGXDZErnOQ4z2Xv8taHPvmchOPOCsk
khBZk40VuE13aMh+dMXb0X6sa6oQ7Ya7XtIxWyQ5PFCL2Eg0CsjgaSrj4cHXhlUKGEISHRD0Frm2
9lxdaQ918WOo4z1m+CkWVgGlRAR2tp0LnFHJj3/jlfAu7j9q1oxqN3liwu7qB7CJHJ+4t88+XRAz
pD4MltJhIuKbvSY0UBFjGtsJc6zCImAzE3UAFjiFZWI2thlsrTcsDghMijQS/pZlLliu7aSE12dL
r3fNL/6QuRg9YZ8Z/on7WosEK/VhWIhe0+MYgTLrA/MCyJT4cCeLhBob6BKqkAyXtt1/MBcBIqlC
b3QaXUaS9shBcCX8qlkIiuQ2w0IdqeJvTSzAgLvXzvrTOneYTcn9IcZLeHCeDXFx9yxgiAlF0hcg
6y8hQFW47ew7D9aAT7gN9ADAfYEXKx0i5jXZCHOrqGEyfBfBoc3okQzusv0dcLGR0WYg4hsWH1bn
zLaP3ZZRKoDMfMeUBH9XHKAeX8a801MTlR+7j1YVRSuxqNzfCZsKKwF192HwZhgSL4+OHvfrpnEl
4cBdLFRuS/QhveACjxNNYwYO6OvE/mUcrKZiibTnwuMEcfnzW/Q3+XaKr/T36YTr8W146SF4g8bk
GTLZJshf97a/7e+G2/6hd+idOJhuYoRvxicQQQCb/yIWvLMNGkqt18aKlMD9Q36DNCIP49DdLeZL
W7jm2eaha5IualctsolrF8iT+6T5MDP1sL5XAgmUrCO9jjvsTJFXhNE2eY50CvKToJGxB1SOMqrr
N+Z5Zna9SLSbFhJKG/QDGkg8JEBjOMamyYRr/lePCyfqMRTLqgO8H1M92uT+FgM9UgoYAJ3Is3tp
PiIDs8kj0ibAYI3xHTHimaXwDD+gvI4Dmw+2fdLxCXLAPa//13FydFWjb9Hz0si4J8DdZS0rsRQb
emZic4/sYTUuqBqXlbQYSEqyi1MaZ9IwmV5H3Nwt/JO0807po9+SA4BPtJ3siSMmP7AkwfQKfxUe
qLc8dbVmMj0T8lJv5ZGpV7kPGpfcpSMMEyAVvFgclvQUAlZp0dwsNwJsCmofcn96jEopgGvlGpyb
qCCQfeNZPtVDYEmdXR2M4mAF/6CS1Di9w0Q5V9JAlZfqRAUJbDJe9RNo7VfJpkRI7d5Hr8Ay+nQL
vBAm5aQw0pabcOkLT95M4vnmN12TN1hufBH3lGbgo6CUCZ9FtArplEZWGOeXXDM6YyfG8ch8Pr1V
RDPX2Xn4lJV6uQ6mm9eIWlgwvnAFqHzY9UgtnRZG5uAwrYy+w9LQBnieH9ZPQI5ar9Db0us+28rU
A3L1GfTNc/nO4Bay16/Pu4nOy7u5I6+f7p2QX0xvb4do8ejRJeu4ex8ewyutbgEoD2Eh7PS1tS3W
v5u6EkmeLbKacJuKZLkH70EM8RI31a0JSxIqKT22dKGSfnrkQ0NyH6eIw7u0DAewJn4ObEkw08ZH
B9e8LMFa6TfVwZigesw7gYSUpBGTCSC4DsCiTNclxA+hrkDV7OsmNhRikv+BSCKlibnKYK5T5xlK
Imn61xDICYXYMzi0a51Tu9qD7xOkiimBL1kbJ519+/RLwOd6bU8OlH0kVglr3PXTscJCyE6ibqEk
71G5sAOqlqTwY0i4roJkWUO0lkfI08Mwr6pSRy1H80BvUcY3mtUHlqe5zGFYrl8Lfs3opvVOb/5B
Jq1r7dlE8oSSST6Ab9Pm7P++KCCl39LnQkv+LBz6mEXmQk9MfhnqZs1+1Ra0JmWGJmLnFDgkWFdd
iQqf0AUtHQqnSBqZ+IIrTRNCdGw9rYC6yiuZ4P2YmbsRizEzJK9i9Tc6GHwiFVfAvAeea4H+osb4
q8qIVPWWRGT2qByZUJyMxIpEchrdmKzINh5CyrrMCAHmJppYJZTV0V2TNCFCVRtW2MfSEDnaQvYe
BGlZJSDpvDJTiywNolik03m5G7Yi2Pwh79KE1gTnVYFWoVVK6zussAhlnm3KXCQnTyzMfpl2qH73
sp3NMz+8ClZgBnRqzZdajJykamPC8jBjlQgnkz9mdlT8/rGRJcLOGLvJCOw/gzFJzhtqoVepr3kL
x0MDu/w4s8Ur8oPongPjaHRo3900H1wpevTXfbo5fmZNwcDt/Wc7/Vd9Oz84w6QxHLM+M4GWVKEq
LlcW+KP7Rq6chYiguOFfqIZqFwCw7w12Zub68rv4BX99ZsjNRBbfMqI4bdUgeeLGrUKQRuMzpc7b
unhRYIDFAh/oxLKLohmzlGnT1rKdsFgXqVQNjzUSuKbzIcbtXeZaO9NeVFpvo5EUHfkJgUPkOJW/
VRyPckq1Y7EQcjAryWbbRuyZdmOXepFUKtogvfo03Hu6OLg8JAjldOpI2BiyO6ZZ4rQX2iphGNbn
ZW+ZLuSzR0U4iHHKKJQZ2pyryuhOQARqkvl49wqb0p0NRRJ/Nb1il7STcDvw5x7RR6uydYp09gxW
2TjfFH/LAx3ktzS8wH/vJlaQ3Hqnz4l5Eq/xZV0jLcYr/t3/rj+PLvCPBA2L3mIhljeTu8CFiqrI
/ftnhzjAF/pXtfpq9tWD6wloRyn2eUpLmT3ezRO7y57l4UHDoxQv2YuqdHXcs/fmRF2GqgPeKO4u
jTmVflRXe5G77MvbDUKtzajQO7BQ75Daam/krZbbhFMiQ6torfMoxnhRZX2Rq1hCX52gO0+BlGuC
m9dxR04kLCh02Woh8U5k8PcZk3fsaUeysrJ4QxpBximRHcnqd4I+BPPFbAuNhepiR8J6Eiac3p/q
cIMO3ELQL7mNVBVXjAsSxEgEj72eGJYdygO6E7hA0sv6GuAs1quIcA3djrJfFFIkTo1wDHh9vniA
MSXimRnLkvZJA0KCEbRXgbEvCXhXkY1DLveNj1wcSuzULowL4+8vXobozWi0XPJVTFrfl/NeH6ot
y4SpM+EzEA+zWRRsxXFvxg/Gk4Jh3Otqs8Boma1s+YKzpMfKd5cXlSFwl+HruIZFQmLO9GEGQhiQ
piXCsHJXO9htuUEahoA7mEp38ubVSy2U5y5J4ZJpZmBkEfgA9ufHyT0cups5BlgCqsp+DQQBdlbe
ZwVCUDk70vqIbVUarxIGYg+MtaNaRkYWrlCuAAXAlP+hrKpZ9f+KhJFp/0JjpPuVCYr40KVylOSa
fUMuREjOgY8ZaACaSZJREgJGKh4a99Tg3vLAWldToNbEjUA84e2fdWtku9hilsiwo6jEl3Zoc2SP
nuZaLJ1+8W+S8GApzw69dHBI1QO88CxHFT0Bac+9EZR4JgagOuiYP1IASKMptzfCsZVquw0RuYqv
EF99G0suoJ/QsUM8qqdaa6xWYrzlP/BWdxyMpsOzVfC4X+qieYSIRLP5rlsROlTUA6LCoZTwmzal
tuVlyhSPaYoa4RkWuhLXi9dk/AqCNFU9OmlZ8QIqrwsydyLUCKMjNK5ZbKIJopZgAqFn4HB4d/Gj
LKfgz6mDmeHH/XG73d8gLkP87re9I8kfWFPwe/IMV7yZJs4YXXekC/lIX2l2XmgBchEX+R3NAc99
xUvV9Xh1iz1uhUxflhDqum8ImV+pTFK0SOzgAsFlR+ZFEaYOmTRWUBw2qHdQ/CJszzgd4tGyo8gl
hTb4Xr9RQSOtolr6ZooV1BadA6MS0H1wcSnKx0YW+B+WYSJgh41k2ddxYo28UWCnBIfehwajMJHF
lKlr73/5bGJMpI6kTak7eWXLXrbYMXjq3FGDVgxPPXUiigNjUr263mzHWm+cv35fvx+PNc/iBpmz
Hd3I/AB9o3jA0wHpyLTrL25Lo5+ntGvZxyNHbW3AAx1/mOcaViff0ZHB1peBvnqPHv3nsAg1/hm/
xhUWfXv6WdUWRR6P+ZfRJjh4V+KuuL9QWe4jwsXRy4g7TeEgcS1G5W4R5UXSMvHbJS3LLwOQI/RD
3XKrw4rzceJ9g5Oh1cNEtdjND/Mdh5LuGUWMrGaZW8ryeLbsimoYvWIPbw+P92A7NUfvwXtQmT+W
57WOWif5oIZ6ckjfxErUMqMK1PthjIOTvAQCoU/0Ope5vYBG5xZKOSrARAeAok1YZQZMzm+ekECf
+hml3osjcVuVgRkdoaf30+/gPK1mSVdUu/RRN+yMzKdwPoMr5RKg+yOotQR8ysxxCWu0HuWoMJKk
rfKTTh9TJRkyPFRRkuGT9vw2vI/JLAMg0i5uddl3Wsz+QykMuKfD6EvLpF9LOhsVE2mWAApyKGgj
rDK6Ja8PZKG1+oVhjaZGO92X0RQfhq8wGI8Tk5N/fEamrkBbhCy9dPwlP7bGOibRIqfp7xpewyeE
gZ9SBLOUMxNxbPMWcp8T180QDKweB+K97ZChPTC46eA5MibGJB3co0/30+XCYQ71HWVT0rsOmQ5C
N0C0+Ti/a9RvxBHuSfT9tKeZ1JH4L9Y7xPOk3kJKI9aHs+cQqyi3CXGN3Cjv6DMoDuyRzdSjGwok
VUFUTaqcwEWRTY83VGsWhbSNHvqIjuk42iMQYJCMKyp/FyCCYtoJlOWxRx4vtiQ+XqtkSwpIbVqY
PvonoHSj/ozrT9IF6gmzLDH5mIwXZPoGoLTecZLzHHSKlP60uoxuZSZbDxPq2dCYT4PKGVhhVJud
UOIko+2PMXmO3qN7pFnht+DVwYesJOQxWlHe+Pf0Ob0QBEerhTF/03tNBdEm4zP6wCQw2zp2BOkP
DMdwyi4ibIroj895YTZlV7F7AE932pUcfmJ4XdK4zewO3i2kgYU5FrvMuXZpIzhARssHw9/4IGN1
mfy+J+lIProrGDbZpQKChofhqWe0lG4KGO7tmA7mld0c/TUwvalDepFaoxAmDRRXtD1ueBbAxaXO
7Mqrtw9OvWvjyShBZk66rOBWeA0qGEDvLrTqNnz5JzJBqk0ercBqXQMrfHZ0A/xDpulBGH7ES8H9
yARfVl0cj8D8t/qVBQO9PjQg2M/iM2Sj8Esu8Qh28HZtz5glE/HAb0Brw7FaRIaGL43Fo3wUqaDb
UVfOnmmHh96+f8GTeXJIM8C1jrE8uB8ZbLal/TqF9DxtIYW38MtVCnZwm+q23fRQzwPA8tNzc2FN
rWk6LI3BjgaViclFgwqJiYzOvVsi7ZnlmHHoRLLF7QPk3LseA0pAo5yItZXcVIm6p+apeQMufYuL
CPWKdBQxFoKJuAWPgFSqPOo8X2luJaIiy2SNSbajIMsC2aPVXo0YFcWpbEaVvtmT0urbtzuq+FT5
qaLiT1/qN0HMDwdXKwXkg8GmUnIf4PfxI3qIR7YDmRYCBjc6xoJtBqzQWoAXwupIJLvj0q9kszDV
COXdoKRpKrL1J1kksEq5P471C7TVyHraAu+kBQEkyaDVLTKTJNqOL6VGhd73v8ZKfQAh4GoOLI85
fRkfQrCSvaxm5IC2VB3Cncy5yEF7WOpRsjcnDANqM91ikIBhixRgU2J06XOk7VWDYIjOugnuyoKL
xB4oGz/TgJMzIok9S2HnNJfwhEFFFnHd+g8iTnlgpGZ8gbxueuyCY0+qhzJFgXQu+lXKp9cWumlJ
tqEUKCaJIel+N7UXa3iEOow8rV23izJQJS1VUFbeHJ7bVAY0QXg26DCBTbtVcW5Z/6kRsVIp6+5/
jd6/z9/DX2lypfDxX/6bM6MDVqZ56h37FifJEzNxBeJl/GtL417xhhEk0Gd2OccWCDT/lQ/mnAJp
hkXQbwmlBZ0DAdScdBq7ohnFQxbrOAak+/6tgHbqZr441EuZ67WInfrrnhDiXbug8qwhR+JOBZcI
9H6uEhpCaCHYfCgUgIqKj1o0zJNHtNTR50JfVOhwMT7SFmOs7L6j98+F6UIwMEJEjJqDEhlNHJRp
67Ko8t4wEqafLN8RWQBcJOwhZgCLCdB1cuNPQ4IZAy9v8JgoR2oeB1nFxXnpzAWSgwJlzjWUrxia
RA1VWrICqGDRId2yBFWyamjXUc6VJJYfmgSBvGrhKxmJpe6T8bfCjDR5kwpMuX56FTn0qxafRp9V
Z4Kqgb+yobC1EAmqFF5ERALQBHqCbOEWjbTuA1SAUzzY2LW1g+kw3VOSdrEFujgY6o7M3XLfP2fo
4wwZ+Hg1rIIP0KJqp9qx+up9T90qNFecSYak5ZWaV27IPWM19+wUJUi+WoDV99q9jZJd44E/Dp6F
8INM53hGjSYjjuw4peDV1CRxxevKhF4hsfgUaeWR6dgYMdTFRbA8NXuI65rAjCNpdnRgrGpUcFUp
RzdXlstlLYFzHg4lH3GePihvwXsixlHr0Y0EKLJOSJzec1znitrWCgQww9WbrPLyV+88SHrmadxN
AWXAvC6t67mhhUmlk9p2cb7yA8BQZbzp/3g6r+3UsSWKfhFjkEGvygJEzi8MghGIjMhff+eS+tzG
dh/bmCBt1a6qFSqDfQX8fgFABMniHtRATX/u3TqfMN1AU6QmPas8vpKrGh2G8zraZodZWKb6+1AX
iD1fGo0Jo7gSkjLtGTRqWOZq4RgBQ+HpJgIVhDSgcbDVVygLPDU3rljJ7JX7Ze/ta262MlFB87XB
5SftemHcg99PszcOp/NHDDmDKY/jA7N7LrAbjTVGo1XQHebZrtVhyqxO1QOV2lavET0n6GuZXotC
6scVZpLhJuANtPP7KBtGj+lnHS0La1GEGbAMt++Xttpl9iKD0lObCSBdlcMabiADMHV3iIoUoHQ5
cpj5mMxCzcFGhAqHJilAEkOhKZcD/k89iIcGXzB3VHsarwP+VFoZ6ZgWM4l2HnzqJnaYLjrhWCKb
la1z98zMgmRc4L1mC5j2DpaikVPtPezSOhI7jc69PsWUuwcXuGu7Gbx9vhNzjpYBzGfEv5rcp66X
mBoCWpC8cgEnKXKpk5VBToq6umVuSHdOV77J6SKH0C27MHND3fftR8xFy0F2yNkpIMvf6O/S8ArS
dHTqTVEWwNxAioqr74Tmag5CAg3RhMwGm2atBNJ4c4tnThrG1cLEHr2xE6ZIwD5bmIKyjHq0MLes
CaGSzV6zOQY3omOWwR8+bWm719zQjV2E/2Z9qVtM75BoBEuIHSjXyRQzBjsSEc08a8iXCb7IZkfu
RiFHfw6lGKxidkPCnhikF040KBKljfBGvHXJZazpWHUmT6a1FANACRM5AkLJvURP9HaK2xd6q3tL
+naFHgTY5u8FTVu9DtEF8viAGFzuP7h6ONoweEBEbt0kMNINVZA6udgrqBPvcBLML5+Mo8MXG5/o
uCcnDMZRg+rlNc2AtplTGMs3biSfDLWDz2B3Qvi0Gz2YuX0A5sx1ZR7/ZhdSl1Wph1r5aiGqmf/f
WZ1h78XwVKGESmb37KP4H1YtEY7SnIgTem1koKBenza97Abpy0XskZEn4D5VkZWY0eb2ItbV13iH
TMUhXwzeU/HR4nF9gIy1ilgVqWSmmTTo/E0R2DH2kBYWR5n2Mqhv+oGbJx9k7qVtAjVj5zcQmkpq
mr4Idnyt1OsfvWxGjuuVdhQliWUDbMGw+GL3Zz2xX/FGtZTYbLIQJXBak9y5K0PO43QfO5hQZ6ab
DSQaYoXAFXhdmBTXICgCOU/VORV7QxXmfD7HV5VRUuyunQ4BKYUNbf7uyToUEPpUF/9NcsEeh48s
JyzPtifSSI5nlIKdyQyo1bn28NTp0NfI0Fn85AiKujEDbAzY8MW0Zsx9U8CFOeUz5RAFLo0SQ2lv
zTpvLINh9MhyoKo7dEbeGy1aDcDTdDq9mQwtkjsBHWk6h6plqGLw5lGWqHV/A4r7+a8jJfLBqRnu
AUj923gVHaboAMWimmEqObmj+jd0S1LMHRPK6cvWRTi++KSlJ4CWUee7xT8qcWNMD0EzSySK6q6U
7BcjCBHaF/BwCrPhbBo+ix+g6Li7odDdz1oXmC4zXWI65slS/gWlAi3re+tkuFOURd5lFdFERCBJ
Fl9nQnyMhPZnXQID2izwDiPhv2hC1XaMrNnP0XUo6SCNGHP5RIYpOfJCWZ5UAGeuKupKzI3JTt5N
Thvhh5CkGMUwkh04Dng7p4j1c6YY5FeoAoBbyMi44HamckDmaWNZy9u24+aniIlI42saPaPHBAsn
Gr5tOatAq2C/j/sEAisXyrlnWXS/tshHUklfgc23DJBvHAiqWscC7DC04+THwEW0QFJcgCqNJRan
SDtZGI128+Lr29QXgUqdKZXAcjiBsaPRIib9Vz9Xud7Fug6Uv+elJLJOvva4bEIBpj2ab4q9Ih7W
mZ5XvApwdVbKwc8vP3gMv3CvLYAHpzGvAS8bSEGZph3qyfD6Fj9bbMa3BU1LjCbQlBqvj2ss5JiW
CNx7e0AnD3Cfsv5LFBspEfgSsWKz/eXAn63BfmrYvQ3uWExztisw5URqq2iuGykeEhQKEXw70ZRi
BRLotTJKcBUiUaI3uqpaqKBtTJv0zlZcqP6RyrpVAQyGLQ1JAuTPqd48BoBe8uaGeOBiCdVjwjSB
z94KBm2PoCMd2zjZICz9mu2LTTXfOyWe8e1d/4g52M9XfNhxiBdey/3mNd53o24yNBpr6lD8pckW
W1II1xo5T3iqlh1zaPJmsnkUsKQpOF8MaQhpVM95InyREmOw4Pdf01myGW4GkDIcBMDW5u49WGhU
Ia6aBwd7+Wi/gx0unSyYPphGcOrmQEK+dmX8HjKQgPR6RJwnIgH2sWTerIUFk1hLWGHZRe8kS5ES
hMM8fIYhnLzpaQsgnYOCwfhrP6HEZOo8a2dcnL8bC87rbyaMSoAcVDV24ATGw4fc/GqftoXOAzAt
D2qA9MGpd3/+Yqa2YfK0H6tdJ9ena4wGBz9fempRiLuKjQcLopF3yTyufv1KO2Y8ZXKxjnUcCW5W
pQOLWkJuzLwRGxuMnAIqf3BJuxrqhgW13fE7NZ4RzgzcBYaQwaSpNk6MTYeftQtg0A0ugN0SotVJ
BUvDG+Sjty/93hfyCckmdNAn9anoRPLWfbCw9m2keUXWOqppJloh8AQDKdKT1tqfN3vqYMcIwoRz
UVbzw7wV9KMmBTUOIRBIqIoTCmwN3CtwRWG0w/dvD/CtwJ1BVxTI4CsiXAhkVkCWajc3M64HUh1i
i9Z9FvS3zZ1ztbASZQoF5ZNonhIQnWqNPCneOumcm7G5vqO1uXMScZtNmaE1hnDYb1g6VDqwovwL
YYxGybN16LIjIXRjurYFo+tN0WLd8SqjkGHWZcEpbd4FBga/X+4XqLeDF9auFffwk7hY0+jmWPdR
cvdwWP42neUeWUBkM9rFGYCX4q74ROwAggCz3ddmgyvKuuLWEAuW7PIoxxllBhVeKFXv0aoHsEUC
KS3F4oEyHLeany4M7oWzi+0Cw4lwu7u72kdCRBz0CahcYYBd6FrTS23MSw9evKmefYnpN4zstR7D
u+bf9k1UJAkt6McGyghZeHNerrOf3COPFv2bLsU37O2RgaPaQfXDMwf5EdqDZpg0Dowrrn9M2MJZ
07rappEqw4h2PHpOYIJ9kU0rFlOFEeeVi+HU6l9IwN4DTSM5QaI6rD/zpCMA/hcWzedDtWWR9h/0
MyTSdnHy9WGTXKF+P9SoGOiA15zt8e8ckgZH9kAhz+75tk2433dyszc5ze7QPYe9E8Rz6ziyPz+G
bfyVPyjmJSEq35ougc2QBTnpKbbckks+7EWo/XcXQMXkfY6TRtNnS4D3N+Jknya1c+tTc4r3wew8
ys1ef4Wnzagpu3jz7PpoTy0WW3PtG5sSWbvBZmU9Eb7HEKubsOXJSZd3a9zb+Fvyf9ijFjaHA7uR
c8e0Yv9sEvKKGdrjje0P/LFN4hI2mRvAe+CEqqWQTambk4O7w97u5VUv7Zzjrpo2FC7eCHAl74gP
1BQQMOev4OIYeGB0yME18TUyx5+qt56j5GAAnsvjuPM5vwPk5DLTetEj9Kyl5XNgOkg95nmuO8ZL
hGCiPwDSj+0yEZenQn5rhzwrSpVwajNA197a01BjinklzZ/d586m+2SEM1mSwyhTt87z6Jf8pwek
tcL/0XzwiJKyQFupmO7a3TO8FidYIgTXxMiVKEQiF/5v9g2PMW8oRNJviowoQN38tYNT+4OH2gkF
KLq8yQsnzVUVCMIusvXTTONZYjpAf7sK6NIDlei1CbCzD/NnS4SmaI70Chl2zXvfRmfq2DpRDUQz
CicnpoQirtVZ3ZwmO2gnFMimfCkr9plKrH/Ij/aQX/bm94Oaxxxe0jHmyegw/4Cf8kLN9s/ksPMm
hPWkKhd+CCYcgbzGNi/oY9KCiQdl6+gaj5NdH/bveQCMYNEVejnkDz3uHvAguG8G/AsmHgYyKdTa
o/vIsbyFVkDGGMHpJavLkX1BaYWYCiGm1/Ob8CF8CBEeraYe5WgPWmHXx2L1EQ4a55dfYdHXzPgv
Gli+b9l8+mfLYlDFQN/BzunFZM8kwfQTbNbDvGilKTySeS/XkbTv23i477aKRwpK1uJm82kXqKZW
JYBROEYbgtzxb0GPYdtr6pWQg8VUsCxt+Bg91E3+2GDuiG0wyXlhl3v+jvSbzHEwaDjtgTVoLByu
8Ds7d7QuegN+IywTcwQfm2+SHlJPWvFs/SSf/qDRsAYW+O3jYJZhUhfd46LFv3HLMbo4XSGiITMi
n4qzNxsCgfaaYZO9m/k+vu3b01KXN94MQ7s5bTIKcqp/sgY7/UtbpUwoIVTkczxyZsgQYKbHFK1O
yCWUmFxY3FMyLD4pDRhk8mSfvA5qq8u8jOvB2c5NWAeaGtaHXBxSS0ctrR+XSoN8Ele7NVBj6qZb
amrcWB787erO4awz3DxhcHg6TLRGznhF7OW5XMQdN/ACG/UXdpA+S+XpadiFXo/7x7dhZ8gnT7Hi
gl0xt3pHrqcgohGXb/TDDNciGBStFddowWavDkxiRCdk6DhBhPfnMrOGlebaut75j+/1NrkTYzL5
TUAU0QHgT9xOAD+CX/IQHIaVNGpzd6W7E5VIjN2ONqbQnYadjq79YB505pqfyVFmtjJR4AFll2yS
JA4PGAiz7h7bIfXCfBalOp/a5zcVe8O2HxFH0/4nYbgnp2vqfXew9VkPJKENSpXGst2+m47jWOwp
edNvL3NihLFMGoAulC7thuOnQ6SQv2xZaD4J7JYna9CYZi01eNJBj14Kv2FNbsk2kMmQ8fKVa4bu
66B3cAeNLU9J20V/yAJssA7vJk/RsHzxycgzLJ/ATh0rw5qI549V0fIm2wyxbgzOwFnaD4/8/ABQ
m3b9JnFPHYzRHjRonpt9fSob79mEtWXX+5UcRW/EdfymcYhrcps3RzVM/x6+dudFC2JPvQ5fqhGr
JvMFQimNU4eQrYoSjbaxWst8qxb92TrCaocVhsV31vqkpW/v/gqUvRQPb5MHdHfC+sxtRFskacJJ
DBbt2wolQXvRf4FPsNWNa52q90d/vFNboVAa7MSNgHhKLy/X/6y8RzOHecIs10ZTOo8acEdCVJUj
eemimjU7w/XOPmC2A8Ju5TG6kwiV7Ur9PbXfsWkyWMB7p7T6oh8u2Qn+R5jyDG4hVoYgo/4tvLoJ
8zqfuJ36eNF2SU+8G09C2T25NZLerSd1SAVPOYOquNr7Uivv28ehTH9E6xGZR/sP5ohcGmdszQ5i
8mioMLOCEzzDZcSzWqkbxqKX9JKrlBXfDxmA4LKuuSDd4vz4NGujvWJ/bA/3DgRrPoJTAxNxwrkE
+PyKb9wbT5d+75om5GsKRqjV/JDxTcK02Z741P2H4BBDjd6Tj3n2eMOSHaTohMtRCofs2pgYecGN
+xe41thutJm6Ac8/5KfM0Fp1uKeCQ8A/ebz06XkV5EO1rlhtave+qV/Ie0EiiuBKv81vc17n59FW
gsLMZvHsPSnY/V23rKL6ujl55UKH5EN5iJIo0qen2UtwEXy3oFeCN9MESPvx5uBks+4z0EftAa4E
mlL0EUpWO+dJNvO1zzjRCjm4pbOYToHsrzO2l+ym9tCay/gA5LkZ3hdPB5lAaVxfHXUHs9nokbNU
QUwFSzO+bvAII+CBtHdPB795oLWFkMS/eoyWJ2cvN0s3xnAiUaMovbiVEc4ozI4s+1j8INK6cmeu
SKbS60+kyVD34JnyvF9wE+XTYfDe6bCD21FOVRs4f+26dJJRx0V9aaLVcY679UZuesP7Q7eoqRsD
Z6PmcVZzX5hM5cf5sXKxAhFVEg2FcXXT1bL/0jiQ8AFO3VZdnSKCBjWm3ogc7v+hgJLCZdRHcZUV
ODOwj+eg3KHspW+qRFzWMmqNpqGUGEbNS4DVXDj8vtoa+sp8PmojItgIRyMaL0txDomkUjAkA40V
zLbdkc7dz6GDylm+UEIVwqP/6Mu9q8It6xFlXlDyhNVPbpjw5u0qxN5uhgpeZbnMKZQ9Rx6GwtUi
8dDoVmkvxfeUBSd9MjUR3VMbTinZohrVY97uHWwr535mom6L1LLgjYu+j+QQTDrDS4RJ6wwyxI9i
gvjpEuHg8yawev8RdB80WjTakG6f+6MqF0v85f5opt22kh7kINGW/xPFCWszZqLTSByoW+xdJrGH
5o6Yq0/Jm+I/oinzZCMO8zmFWNV+xr8JpErtaxkuP8HH2qNlY6R+LHIf3Nez9itdTXYZ2QZj9cQR
QdE5apwAdC9wIYqt6svMt0rL0wxSxLI2FvxfdaVA0bLN1rnWNdqdR4iIp3OPLPEWWOX8MMzmoWpH
QLKonWTRF4JxpkUmCFFwobjDACCtWsfgdhnfxiVAleMwt5bVkTHNTV8n68R4+1KrlHqQlSBFEc8h
+YnqJ9mCqEGgNnhMHJwMn5EVLbO22OAzchsFx0rRTHgBvC2BqOkNVwqWPhscfJFsLn3K13QMoHBd
KHJawpnixcCowt58BNJ4CJIVM66GPwE/oRXRurUv7ULR/I6N6ffHyF5qa/hMmfuEOFzI/7AfFs1R
7EODoKLQgoI7paI+BC3xQi6N1H7NK/kf5twSF6GDEfvZGXZ8rWGJk09Hhqk9K2ekPN1CEQRSUMTl
D+5UsQ2I31fQwRtA+R7fK8GEkLgzuFDynhr9FVG/Tvggqbv0bEjO+eVcgE3ai9GvI22a3GXBjrha
pUsSynBmEcaeHuHK4hfbSN1s8Y1SuRyCNWGZEo9J/Nu8u+OmetoPOgUyrlWgV8u7MPvSFvk5Il3u
YErnNmgaC4NfZzGvYKz7mpbWhem5+8F7I/ILHaOFeLp7HJVoaCHEQvwie6AkLLFpa6OU+Gwx/gSl
VuHFzl1zVx0NAMJIZiRT0vOEasqh1NH/zlAj/1hLbHpi7aaONOqop51yDjFbFZmEmOIl0kR1j+Rf
rP0tAl7COU/6N910T9zb+VTgFBeXgAlVmD9wxfBVvz0bBpVnYOPTWfQkHVcQxYQ2VaR9SD4Vb6Rf
UnypE+N1UDWkoJdNUYHsf+UiBTSBSGxvacSqzqJE1HEci6z/H8y1o5T5AbuinWSIxeBBUF8LNt0v
H0z4YtXzypDDNFDod1DHM1M6QTPZyvdw45xf118kQLhGrGqDKzK/iptfQoRvV+DP9++zd/sEczK3
KsJUmJ/m0fz9V6FbWJq8diZzUyCpJXPwuSNV6qt1+bAUKzRv7t38ssr4txScO33DKz252R4aWfcK
H2tPb/rOTQQTMZyFCev4vNCbXZzCQMlAJo/JVCpqdEjGSUbq1/sxLU/YIkMtPC1S3UfwmJR8mZpP
4gF9ZuIBidGeDspSR0PQFp5UW7j/QocRuzTv7K7ma6hpaF9HYq5DX6K/EvmaTqXA6gyOETST7X26
OkR3yAw6s9OWaxX7h1WVgSC6kohoT/OLniPaSm32T87wT4mo3SW3lu+WEkGZZWvJpeuPy1xeOaRk
uCUdOxAZV4ePpWmDEe6+An/kYKOpM3tMdXQnsX6EFUQjwyms3kiXwwp0tNW1c2rETKTAM4p7YAsX
D8S8vmjgIixkCN8iO/ybh1UBimHAwHG8D5jmp/Ha76k8TmXFKPeSZCr7Pnlyw10eisSvCSTq/mKT
yJZNd5Kih6TIF578CaU/PFMly15WG3E2w/KKpeJkzav7vxE7wzzwyKk4KZ3fKaAee+J5kTAcGB8M
eaHhhvbS0HoGIq1xhZy+3VLqkREhMnNEHqvCspWd5CG9pDWsYGGfuNZzML2zm+It8xp47fD6F5iy
iHuLbAw1YqNWs0A2z3AN95vKEoNDmvlFMoPMX1FphFx53/aLmSmPdH7nm2nO99SmMnsYrI/8eiuP
N3yRbs91Ev3RFZrt/3JQDhjWB/9cTISMjwCNWLPPokbqyDw5uo+r/WMi0QiTovDORNL338Gv4OLj
FkcF8xaZX+bjOYfErDMkjOjBQUDmIZ+HfEN0NjoJfIrBJS6EWBDqbgMFu6s9vTn5coqWvl5jVyzJ
xM/Drl8sF9EfsqGCioPESxvGqRzk8BH81GG5pmOzU/pZusMA4ggMzNhkBXvfzObY6Sdilr1a5KDK
leTkpCtM+l5d04pxuhZ1RTOzvu6Id6RGDfuAop4IALRE2bH2ffbRnRUXzF2VGfPm82A/0bz7Mbqm
Br+iTGt/BvULnfsjbdtRaVWZ3ObnwQ/HYzja18RKHc0WTPfEUA9FYKUnXx6tqMSVG6thXZsSOZyb
kAm5VdrigdRQO974rSZaiM7N6il8udZwaR3EbmEiu6qMSS//R+xwMerf92DY+U842XIJeATaMvrC
33AoST25Sr7yA2UH+tw35fSr+cB3WLfJMlnWpuXtj1Rkbxb1/7h7xpi2u++fh/o88lXptzQ8HGr5
DqpGlH/dnnbhwkYjkL1UWRCKqyLuIFLG9NQL3EiwVsMXjE88nw6UTlz4WFnuOp/mKZQpl9yI5YnF
hobdkqzecX7nBRcdzAdi8xXUx9kJ1jKQguNXsGL+Bqs4PPeReFhrIbcazXs1yRVd7AJUEsGW8Bn0
hcvuO6i7H0+mDLopV5QUXrYT4tOKSip13Ksn86vv8DtMukn33r/3b90irr2w3GBmla1L2Xq+TD4S
Rpkzg+lrXl7mrbVrY7PUqoULLrzFsDyrzk4j2RNj9L8zaw8zoVP5W0Vzjbx6rA6pkHRPrpjdmHBG
KEAh2jF4lAo+Pd8Ofj1t9Wh1k+hVAg2ZA04q3uTRKHblCZXvFnAyvjH242kLDS66QqYpSYoUANee
WB2QPBzxRj5O3j0MMx6J4RWZ4FukmhFqWpSlsY6aZn1qFMqP4KI7lN1rv+qWxjBoYc/WeZd1pltI
lFJ0RR2ucNPoltRFF7nslWBZhpwBrm4hXl0d/46jZ7OOUg+qpOalfSk/Ihde0IrSoSvISpncAViE
XAIBo1g7oBneAIyXzF902oEoJCKDnXsnvl46F0ibygCV/6lWoHwzqDgwHyBP0e0J9eiM9F6cshJU
yVyrQoNIGDhQGNSTdE3oDbNL4Ob8DswPkw/ZHzAmwqAv9nPeCz70gx3mzuzQQALjPlOKaEHT1mbN
B5f+tbmkH/1HR1qaIXUdVjgf06H2am0z8PiF2e/muDeZHVSuPx4E6dPHXPe9X7uMIZPBpmdmGbfH
XHOsiNd7r87Fzh/kcJfvECIx8npg5IVxCsPNGTRGY3KF+xRDV4+mD4BrWJjS//Vl/25YHHeEPi/L
U2sgB/rZj8zJy+TiRB6NZp3dDYctRM/WBNyAgOuZ3sfS9dJ6I67TO/6w5+ynRRtVHM3yyczfRpSx
UBQ8mmPp4RssAbhMrvVTSlXDw/k56xu/VUzpxVg/ig4HqxeI5IYXYSluv4/Wgb4GqTTapO0HM4x1
6Wh+SejGx4L/OdmL9dtOWtfl247b92UeQ4tZu4h+kpuJv7WDWcqLQwDF59fIkPFKI+ouOjw+Sjyk
UakfiJbzjgmY935pnHQfvTs6gHNaoB/pRu7MAWkFhmfUZAyynFWYa1PiCssxUr5CmC5aTc0ByGuQ
Ax0cbRliNWgXC+n3h/PzpkjYy9H8rpk9yw45zXIbW6WI0ZTGEVjOfAqUTO/nBfQTQhvQvkeXDJ0r
6ZpSt2uAmdmYGGqF2obyPP6uaNLyTfilqIgx9Cs7IbHHhiA17eJ9Jy6pSXfyV7P6LdMxva7pBZiW
ibeCc5lqtWzqkcG/dH4pF3mbTHBYwhror9fERH5Ts9aT9eTusK84eOVql5XD695iAXOt592nPWk5
7Y+FwbU5My2H2Wst/jOtidnqey0LiZkZtFzTaRMAynif8e2KajEYle5mi5NexRANYGeYax/d4c5u
81IDrgoc1ujpdbhGmNIMjOP2TcYFgtDT9+57fZZxzfLMIe+sf+TPTZYzb3fvYckmkzeLNevxIKBf
3KW15v68dRNaLU+HBE875JqTMRx21EgMhuaURju6vqihVIM+/xAVIJs3g9VRsqdAxXzO1Pv042WH
b2cK9+iRNd7TvvvDRkWmzh96cXp3IWUqPQ2+UgVBRklvH7B+TASdqK1c4mGDArXIGmhHoaonv1ft
oKxamb5cPcCKzKozFuFB2fmdHqNWkpjRKj3JO3bQ6iig3pYsPq6B7Ap/LjIaadEzl5DDUnXCNy2t
pRMjz7CCEslaCV9ichK+hJcGXV8ZQaa5k9LvzJgA1SNFj1qbWnaiGJQo3edQwiBnooq/NH+bUiCL
YtHeM777h7U9IOri/EGclf9AWsosRrsgJkOg4H6DJqgtozaaeEYRfx0jDN7sWmUo8RDg2VwwL3pT
XyodvKPNVKsQcqPMGMmupvr6gzYht5yio+6zSLj4adqAUhDVuJxupGFKJT8pPxetA4lZqs7nWGNn
AWFi7rMB12Q7bM4THqAAhW0KBdyc1qF28tQlkzOUsnhRYew8HhrrOXG6PUzk2ijDnBKnJ7YGbzPX
Go97NtUshM1mcyrqnI3wdfp25lzvlPD0wfeEyUx2RQOFpRmZUrhiB+wrEamDUKLhI9bHHB6/zOJW
57r7N1yvfhBAsN8kVpMuhUOocuZkz1USJKMoLdofKCBAkeDwsg8UeDtS34ISASF1ICOJSgqbRD3m
bP3MAeGmIav41BZEPf/Cs+N1CsoW6A3CJewJgMrl5c9p1HcIUvzjZ4edFTgzABa98dWQnasPQEVX
fc/LY+o8j88LE0q3Wg15sHAemUQ0wxyupMAosn7TE6U+A6QNPpnzYIc8g8KowR93wEr1Mpn6rq44
4BoQIZgXlyUEmJzZ1+sN3D6RFoLVnYWgzFzX4sPmOvnQ8yHkcylpPIT0eBnPTJjFFeVBbnXGwFk9
putAfabYlXoclhCeGsqgmf7SBMRGe6vtjzq0QUnhnkYLW5MOpFbg4mC7lYsIc5vYzBQ9D2yi2j2J
cDWrq/9r/pOmyUk7Xu9Ic6wbu6W1loj7YXJ/7ub0PW/ttfYWUQlvyLbDSQ3ERAqGfYIfo6YU9LRQ
WBiBh3gYp+E/EgTKQRbPwfJ4e92v3Q+CPxYJd+JnXb38Nbv+GgMUj79VivuXRXqoAIxN8cgR2OH7
3TVPjQ+9o1DZJzi2zFnbmrQ8b8IIoEmrDfznSArfbjf+y/TYV6mQv2RxJEFtJuAxXIT7zSYtfDJb
J6u8NuzZ7Ou2LG9mTlrdP7YB5yocrwEMyDBJ37KsQetMisGPUSDz+K3JjHqOjSC2S2FjYsxhQLbQ
Knf3sGZ6TIJrXZ1+8Mdr5OiAuAxpRoKKakkQ4YXv/71q5rLIEXtZfa+r03L2P+jcGavGW0EFzkkh
iSHX5QR0vS7bxWTCa+BX7JCcAW1kXT7Y2qiM2cEcTztHQBbE/qQX4HgdLlvEszTM1LPYs2vF9uoE
YMQGouJFY2r+u6yxNSPzY1uzmIfGzBHpoDWZKDLReHf3IyWEouurgUrDgHO0bi2C8/BLCxMRCxiQ
qky2kjuNev9pTdVQG2P+Qdk5hrI0bvIDTIpuPnwbOmw4bnm4hGzGzHACVQJAgiSDGxKGJWO2CdEH
YCM8rdIAshax8W1dxmQZ+KuaYwXVJ2EMiwA5QkhwI/UN4xXoUWLDQMBsauOBTKMdCL7kNFZ8VZf/
2zgzfE3McwEr10CMWyA9JEK0tjXwQza0F0KcXLg//o7vs4Ee6c9TVcPLl4uOFnSOQCX0Jg1UGgyW
p/VUd0oQEtnh4Bynk94w7muIlZtd3WJaFtNPYUdlbHsrtKKIvGzVohr/SIwY9Uw5SVjMtk02TpH5
N1sB1KogyPME54A8pBxR8USBdQi44LYSconErdoim9xMv5+f6Geq/VNNMI27myO5nNjDl22595pq
SI02ckUiBTsRBtXjuKd7uQoO4UxizcKgxeJFnG0edSDaOBPV1RUVk4oe+H+5Q0Iy0GCbZI/RX+da
OssocTnfahPmmHrBS9A5qffkcnYeXvDf2yOzLi9LLcmGoTQ12ek1TQszYWlCLvhV6f/HQdYtURBf
ZXKQW/vczZNffh24mR1ZNmBYQgMARnZf/XrNiZaoJNeX9wZe73xdBOoL0WHgjNLho5tH84/WAWpg
Sn81leOhWpbaCQzOszr+9GedfT8e3uBgx1hly0lkB9gnJqNkg0f7hPr/Rn0fd5jsys6iqT48+AfE
GgMQ2EsZDKFRje/1CfJ/O6aLQmmqIh7TjkO3htQpT8DCIf3j7Ppxez+UjvMm+z/QN4RX+xcDVC6t
N+7fyVRWtTJ5irx4IoE2XrN446s5qAr3adfoUzNUghHXaS/xyi95aoKOAWZkevVNhbOWbgYvYitz
Ea5M2NKoELnAnzB1pdWoWlcV1IvoBx5r/xqVniGiy+oQ21wtT4aTVZz3m/7IPkQR3tf4jweaFiyE
rCPVEEAY0zW264tXQLceBxHTLLsVpBVF1IAMpgDMKM1YQay8EOwGIecbZCTnY74o78pFKJ0OovWh
ZEhoR6APolBj/Dt8Py6ja6Bi5s7cgwdTyF7wrw063Qa0UwkxK0odQybvcCY45xfkRDn8gx9+fnYA
vCrhbbT5YdLW/WBnwuaaDQwy+HEMY2FBf+O1kjJJXY4P7TkFBXlE8CAaCc5wnLuzh9WgKnPmzO7t
a/uEdbjRgz3NQZt012+XSZ6cjZdjhKXeviWrcAzicWyvMUhxz0iOz0Sfd3hpHESMwRd2/0OrUhNP
UlhJAaiwgiwhEoTEh+BtWetZxv26qT2tLlSp9QVAKEmukYF91vUPZBIEk9yVEJGNczfUUAA2UNRA
3XEFbedixoUxDSCZhAJtdULbXxzpf6UBIZ24zIWmy0vR8zqUrFW4uG4FF2IRGQ/FIW16hu40iiFi
MpSJutKVNSmEqyBQ27HoCd0dN3s1grzR5Y07hS7AAiQcBI9bGGxqdvSFVEpVJR8oXljnGGbY6R5O
ENg0KgMhqsJUdVOsS2UA7EBC2OBrCzuG4BBmBPuswNedbiuOi/jEHBt9n/0hWEfaQ8keLiXGbXow
XrQnlfsgaN0xVNyw2l7QzbXYrY7WmNULHK+9ULCQsLZ36jqmDUhBNdsAQFycFaM5SPINymXSQAon
1QEr0QapHbEz+MGiIY0jYmgKrewPDo5sJmgnXyy+kEV0hjVzo51UsVYPwcQyLMRRQ6eyYmWWGbJ1
4h7iLtxt9mGZrKrxq102lhcX1Rj8wfGmYrMTA2mNNct5iijGSjdjigKIHU98jwAvWpseGpumUl1+
PO6ByOvtIkDkx2zBygA2/IPBvpxdiDLNB29xzrYi4yQS80J68jVWWvvcFP7MamfP0zS8M2cHZ9eW
XaMFPM6HBK+YUMJeoLQC5OcrULZsTTn73FMma1V2MVHqKVGhZeS/ZkxAVmAuwlXE2wS3BeYYOIoO
2mrrjZ+tvV6hXfFBHCPkvci4JdouNS89IgV67ythvsxNM32S1BVR/XklSwnb9q9VsI1UpK2kSmk5
QBAmFUq6sbohYqT7Cm53TRnrKHWOUjKq/HL0+Vhp1/nnCqINjNqH5gm5IeUTmhK2KXB0fT49Nbgl
Ps7mJQorSKZPt4x5dOc2fTHZN7GFhQgRIbrSdHq73/UeG6kn/NraXN13ATXG6Nv5dv6NVqm2Cj+s
AhN3TyGgLJM8UzjQiyqOVgmb/9+n/7K+nTIP/iLyG6HApuLTBMcQejHJMbN5AmJFi2JSTsEMTM2D
P+WIvINmhJ5Tw0w0u0lorwwD7ys0nBZ6TooRUvmUncs0dF9p/V93TZKbZr1KcQmh2XAYORUc5EiV
OgqqH6yZVLz8+dl/slWQjN55oJNXnbEDWdWuklaByx+Ovjr2/T8owGmfUW2ZtDriGto3dFEJvSsw
q0AIMzUNzf3MB6FlXqbyJgKkoRepI7hwXxBpMLPSVPir/51h2yUSAQmgPgVs611+IH3GHU000Kdm
iOJrcupdB6deZVVg8G3i1Zo1H1SpBpzzGNwHT4gGMlpR2gGMSDHB1S36BDUg/rrkMuMszBIxyDtk
9qrf4snConh69ad9m0OKow8i0wHNC9z3NDMQetyNo6CbQCahLq9IzvibZJZbJrNkpulHxeBC0jHc
TXaT4lD/DLT7qxTUKE4VgOlEayb8iY1FL777d7Cm6Wul2We06PmwdIHJuDJYT7x28c8E1q/mEMen
Y2lBFWQUeWAVEoYEySvuKctVc0blf7ZB60J6AGPDBNAkRAGuH/z2duZnlXqVpv6k6k3LjIpa3XB1
3tSc0FwtnWtVMn//7CyrLAN1biEYhnVmPDMLhX/rKo4Qp+gPz7Q4KI3TbKzEhFlYTE2sh/j4YXpP
ZmA45IjDfZpuQrTdVgzzsBQ5poD3J6kHHz+48uoCXK0TZiFxLxd3s+xbu5O0vpJDZNuthvLK6BXI
fLZwShQ9xLBw0c5fHQ0PrnUxQa3NnpN4FI/KNTJ7bboKvcRLGAO+Mbit3ikHTK2DDJ5SrquWK27h
z0atZbR2YSZRFfsJFQY8JLHE5SggbwGDDADBMn7IiJIBKWSJg6cDm6uoQGD8qYVhFay/Nsz3tWOq
whIFRapafb1INIPiBoIfer2zlYdATtTlber3mfZjx14xP6AlpPi4jq6ePwCGoKkuitob533x6uJ5
Hn7rdyL5rA6S/hYIJB3IJ6+JyE3ypjhK0ptJdSpjTe3+HFWeSJJaaaeLUKR+eEwIntHQNIYGHQRP
Ja0PPxPiraF8cukFcyGTwJABgoJqD5noqvSgAEEorR0EsytGdBY9LDTfJJ2kncwoZvC2DmupK3/0
Cv7oC6ajpp991KhMfK5Di5X9ggwY6P4hqOpIPKalrgV/hRWhTepG2+3YUlZwpyuXDl3l/B69ZIU7
J5KzE9YViQ+rln8o4RG3LPMuVIWU7ylz0osV/UGtVUnTxasnj2GV6IVJicO4Nb5TfxWeG34HSp6f
jeI8a8KqpSWe1b8xLbJR0kWjlh39gNVwJRaNrEmk1VZ3SmV09oyZhVQNsw2aj/5G6ZNuqigpPXE6
kvpFtWEEGe7JCJOMGZPu6Wn/X2WhtMLjf5jzN+2YPfEJVlKiI1UMZe2eebjItFjK27ez62qpiwso
u4G9r36aQHYV0WqQQcoVMqE0VMCD6CQ4X6SzaH5waXTbgcf/Appo2bjAkv0ZFuwkLQnLUHwVwcio
2Mb51E3lgqLsZ3hoqrKc52k1ol+GmSyryOz1RE92zpzBNA1ab6G2HdnqahdQhMmSNEUZ4jqPL2t0
BW/daMf4ei9SuWWMmBOGHBcsOepbvQGpf3d4ralJoKJT5jA1U93gaWbMps76f4uAS3qgOQ7gh/+Q
w4srfuAzAMrEhyUzh5SVUoYBl/FREilQVEmZ9Rdljs6Fmpvx95njRfPhQSIc3EfX0RlP+hhDMtmS
KUBkQQIxGSfqydkeDNp01GiMkRHwkU2UrZulhvBTw6sDOhbdZ2uGNnO5XMLAb8M0fVifdrl1bVxg
N4o5mt00N7P4X7K3xxNDl3gDSn27LWmoxiVKnUwXDzKIRMiZQDwde7zdqDPSg+pPpJGVN/5KVNOR
ZYxhqoJ849otGuq9/alCQ30Ppf189R89mUoJYlXk3g+gYGJsdR8JpFW8U3DBJsD5wu4UuopDdbV/
mxwwRZvd6frNKrPMsT+ic0e8fRPRFAdFa5U/ycV94HMV46OOqRMQwwNFNela3fwhe6T5VLD4SVUO
Uas6gz1RyR7W781789wY49KytPzi47k5zW6bHe275WFWGh9m0UyT0hJuoI4NmLtXs43Lpya03QIN
3CV1wj0ALbcU3aRRNU6CDtuV8t5BpZBSs9E3IC/GHi69gBX7RU3UV1WE2TEkuHI2dCQQ/7sqqaSs
ZtfgaIgHK+ar2F8qAXT9qtml78QG08+0e0hEuwWGHnw5GaIbCpnPOMoZFfxu/pbflrjgRfc1Bk4F
YvkP7aYU07alnpNeWIbJ9tTz6r39rUAa/TulVdI3YENFrskzqV7g6agbVdVmNgdqqywkMoaCG0Nc
qHaqHc2QzlOQi1Su28d5gva9xpdh0T0ifq8zI8r6VZv7Yfyz+MBpAViWD4wXKpScTAWEEbNnsKDj
IItv40WBrt1n+qCJ0TxJSzrb4DI4YuWlRQUXgJsxy3V9ia52Zq9Xo/95MKvUdKvTCgYgHMzfJg8b
8L5ejKYPRuwAPh3Gh7Ex+ExP44/LXBlX4ZjtYoLzL703LXxR0wFwlCmUUCEy+pa9WyM284BgXoHp
NM90LtvT6ak2g1IZmRX30L+/mMbuVb8MhldlJDeUKqcPEmNpWqPZopZLrZMadHwp+CRSb47raUwi
FumEN/VoGAMHKgiJUJsTCvTMv0gYGYoX0fT/R9SZLSfONFv0iRyBmbkFgZjn+cYBxgYMZrYxPP1Z
S/r6P03bTTMIUarKyty5c6dApYHxvzA032KqQLn+xYa4mSXapBrlvXLLjyhM5XE/7KtmMtFHGRh7
13hTt9qIV1bTTzlJM9JYx0VdhF8kvlBnp+cf5CgY98CX6XA3cRGnykmW5E+tUEenuFDPVrxpJm+l
3fvNOoLKD1XiX9VMKd1MYpWUizvXqDjnqpr1I3NI5O+s9nN1Fti5Olc0gOWT6pbF+/1vxf0sEZ7L
DTZBqM8PniL7Z1TOP+PprUKpZ4p8G0oUOldcQTfSn+pmxOSmzkiB6SrTuM6fBf3pkHY7Y2BlB874
43onsfFKDQ+F7hBePD9D5V0lvbwoyE150+ch/GT646n53wFtD+p1JVC4YVQvKCfdQi0kpIHflo7b
htKptokEojBv0CqaJFPIcswgjcwoup9p6MsHqnbbhRYIZP59k60g6xU6kjR+XJ7pnUzbjkt6kEu3
cQF3cBeRzy5S8hyr4kBTiVAa8RoWCftBbJfyxdtYCYA8c4WTtHREz3KPttVuSUE61SUWr7cppK8q
hp6ppUGNKB7DHzsv0/0NvZzfcCFResH8fjHj7RFDxyqmjZXWmRrLoVKonih3eH92nt2/jjpzTAz8
pT0O5gb9CPxiqz1a68Fbe4sF/Kq/tvJVpXluVDBHPUTYEdgpqGjeBQe0XZREiSEnwXYBdl1TH0FI
hhP5HaHbVE1DkWaHVUfKWxrNRPfdZPBFp4h7LTF88jEwsiY/FIXtq8nmb/tn+BJeh2lKW5BJbGW6
xwZoKGsReakGaH0vHSIV/8CyWsm/bpPcHWameUjqidZPe1fdNh4terYiW3asS2aX0xpp88Dlonfb
trjGubkGBWQ04YS+Bvva6y28otyVLl/QuH3eG0mqexDfBAto0obXgoB7edv+hVMtq9qbHphu1V+N
0vK/Zgra4BDidYpukLcZsmyzt2cxjWOVq+SGqFX2DlZU0+Yhw+X9anyNrvR7owyBMrTWdvLWExL0
9k1caMGAOQd51VLXkWDAtOQoHeCmo+ePL/UFJn2okZwvD11Pyq+pO2dDlDgP8Ci/AYiZ4Y2FXKQw
TO9YSqJT/UZwtDz10ri+5GV/AeEIWj34ocYLODJZ458+RWH0AwLzISFCH6Yo4aOT6bjmqo7vvY3L
iRKIRWJ6bSZx9PSodYOgqH/5L0Y2II/jUPObZDxFjifRuoYKVJnN3k3Mblu2dRbIiJGEmCUvCZHI
movIicSZInAjjx0jhx77qZc6RGiHGjQRKcivEcfeENnj+akCAqQpS13IV7H/b33yfYQEorV1go2y
muNUi6Cy1Irdx27kfU5l4IGBbH6LpGK7k78SWVEwm/d3gRwOPvpbPmmr8WGc3scRFhs44xMz2Ptg
SRmqsNmFsUVdDzSk0KAcFUkMcMCf1rZMpgcCdnhFCuCw3P+osdKQrwsuCpYEtNa4IM+AYPG4V51W
Pi/0j+vt2J/ZP+khmdhX0gwPWDayAegoTDctNNKLlH0UwNhz7QQuQy1JrRM1K4mZ4FzMM6SQnJv5
Epy00qb9LJ1Rm5bbZ94DQto7mV3Gi3LsJ7V0InZe/jTTAJ0fYo4b/PVvRJHFayTgRhIWhFJ5gsiS
E1jJZ5tUMPec39PxhX0BxX42M7Kk6K2Jkxiko1hL/Qb7KCCrhUlGqcSnFBPEoK56MQKqoLVqBloH
uxoMoPqRF9woEQh0juzO6tMDqpJPlpAfwQZ8viJp6vh27oxQ6bGi1h/cNF+1CUnDGr2Z37OFjwcR
3c72Fdsn8NMRi2L5AU6YUhxf9ePAwjlrxLzdkLOLkXg/dM9HroCXVzlCxdcvUNuXoZE88MaH+0Iu
yLZ138hLtvjh+5MxnpI9UKP9QRpSdMVo1N8yY64LUm+oudGlAmNBp2qskmwKQXRpFO7TmaGlMWlK
blJkGEk9QuvZ4HjatIg0JIVv7pvQ48Ft2GoZKbwm8hWIoLAlN/a1ZP35fv08jo+fZkYxfrgZ27b+
F2A2imJrfJQbGAwVpBSopdEWQSBp9XMk+E0Ri98ZwB+skzIfwOmGuo1xPI6Zml6tIT6jQ/J2tcJz
wyXIofthYiS+mRtwZlEPWE8ksDgIgqPlkR5dag3kw9yyUTfkm2Ui6MLEskCaa/4tIENvSXwZsYSI
CITrRibNdEQpW0aB0N0Plbkvkhi75XP2OkvQ8w9VQlhMAhOF2gPJ2RP+0YG4YrsfHeBuX5jeaaL8
dDEXXN/g3SV+mSu0elxe0KvjbhadL/G4e52jHT5Qftuwdby+Z/5LqqDSgUaa4JOFlUlalF1aiUay
cWlFzCvCDIv7I0wHx+QS/VxoqlpMTy944XD49jRDPi1OSMUER9qt/2C7Mvti+D0shKds8QyLY01D
Ov2VMnTR4kd5kEc06TZG8upS5G+GRmq7bmnfP/SfZYsRpQoncQ2vtRUKxsR7nMyXTfpoI0I3z2q1
F9Sr/BnM6iUoJYPqv/LG2CvDMZvdSK1+Yyhs2CBXxiBVX0ZB1BPf4Z9zRpG5OJmuz8bcht9wTdTz
U0tXFs/yYkF8zBMuzE9KjFbjHtIFGA5Nx66t+YirbIWWoHQFLbQKetVSHemCBnJS+qUxASIHjej/
18r8SD942xa4A6rv54tQQImoEXMIoJb+5KK8DIgsHAQTJd7i1kp7eODvuSlbKD+CKzTFoIWUq9K3
TskONVQPUvBXBOx7QssFrVcj1Y2d2nwfewTLmUU2WiQCnVda0xJelWeGrW9E82383J8OMjmw2FWK
YUmCLGKX6vU9uB3PXop1OqK+5atAgnn0JYk5NrgtF2gm789pNjyP8+E/8pTWQEzln82l8o32m181
pGx0212/scW1+PMwlavyhTyYNvgErOaCGpPbw16tVlpLxcvqYBYJsAB45vKDd5ykAOipNKITwQwq
UVxJ+Fsy45J439UskaFQpmKEmagwgcfGlyqXWeacKtNFncNR/o8T/w1I4M37kHlZ2tZ/xvZzGyD3
TSDF4A10RJNBuvIcpymCfkEdMVMvII72XUvVrYuJ8/qyXml9G5iaoL9EBEcJeR9blNpBqWJD/qDF
Qd+kT5rMBr+RZTXH4W9hHKEWwRb54vrnOOkwEsBvXCt/4W+IChnCdIcgVSjdnsXvWbIJdWED5/Jh
aJwe/iLqrECSC7R/nO6ohJvfoDg5SLHvQQ6ILNE3WXTzBfoFlEdE8JvpL9IIm46OCUmjEqfa7U7C
SRkIaUG7NQTIX+HpQ40P8+1cDUAdx39LBjZfTvRZwVU6B4JPFpo/MB5HSBOht9TeA2LZ/WZTfm1l
SoQIIDzbSjJ4qd/a6oLtuunKF67aEGvzEylCIR28JuRiyzyW7tDNwZIq6T4gTus3vC8LbG939ud9
qD5yuiGefUfV/KWWpxdnIRKeT7TT83wL/WEn3sWeuKf3t8VhqhpYChv6Fdp75wWVowvFahnOb5WO
lliWYlfCS+CWO4JBaB93X2pnwGF6o43ACSa5GrpUKQz372y9vNCTovmNIGS7MNwjX3ka3UZoFA2+
RqSqs+nwF0cdy5AqfiMoti4eCuPvZZrof8WvdB/E5A+G/LX0gJadI0JPtv66xtrN3IlMfL79RxXq
gX0PFMDuPrvPDUM4XfffLsWfcQ54qCqFylJCqmTL2Ui6/jBLjH4Hl87bOLf8GuS7N1SxryOS14NX
MljP2o2u7V+UWiHrhojn+7mPGggTYpAeA8Wyl9KI8tl5aeyb4N3vWdpI7ofnhe0W4BVMXwZbKnfQ
bO1fauf2rnGF43Do7voH6nroor2FLIRiRKKYah66xDWVHV5jooyLiP16NmnogLzWBhLxhZbkNJAf
3FvosDV+2lsq8+FK6MtD3pFBsUXuLgP15wGHHY4mpeGVbfVUuzQFf/dR14RM8FVKUCyZwwsasWyV
CqoVqslWusf5cHuUTrUkGoyFDp10wS/W7Npr9PlIPwS3Go1km8dtaY0zI2vou3ys/1K89Wxuq1mq
P6mxWn3jh1vGtFmdamiowUkiXUhqmpJntIvg6L+fhunSr5Vo8MseZR7l3S/vWH389Cw9hg6UT//W
bOy+K1OkRRnOrZHqP/uFebb5PSUB2KVLehUB5vqafLEVgDcQsWuQK92nuMTQlNJBsrYmVELt1T46
RB/zocGMrTe0KR99SzJimhHm4737h3v/0wcjjSB0ApF1HQ0cUttw0iVQsRJqKAsZfaGooUF6x72O
jY9mDF4l/V0WbVpqN7shz2sihkhZdJbC8KjeiaojmQG5yjAlDldi4P5KgtX+r1aR58eWyt3bOWh9
BEkGR1pCyGKwL9hCGDl8eC74v2JPC7gglZE4hWWzrq/nUoQ2FVL2EGkNfGRkiOfDAkC2IyZOvpHl
1Z6ZxTa1/8dvcsDkMJGVJ7tIw5kjrJooJ0vXkvq6/tL+GW1piHQO3iqXBnnjSOuYaBwOwhOyIUdr
5MlyUx9TW7dS3zCSXsZ73AVrJM90YrjNv2FAFMT+4GOQUll573NtaRCaNm61NIamEzy94IXLRYW9
vXUecATI+5+/+2+V7e/kfGp9U+VpTHSb/FZzx+CCaBue68f3nFYrf8szImCwf2jCMuf6gRyQ1oCR
Iu2R6LEb0pUHOmzbplNGsbFqt/ynx3scN8ks6MpP9gcqqWQp8vJ/LELD0s1AQtU/Qp8tN15Y9eR1
v1tPwBMII0j4/7ZT9+51UzvRpuyNvWJYIL9wr5BDzyAPiovXyNEIATnJSymXLq2BOJnu7F4fd+Py
7JjONbfqhjbn6+oXKf03/CpbifrbG/2rsbuG9jLyM39hYUg40GuQzWMkCLPwzUXwhBwbYx5r9K5Y
cB5fEX4RqxyasctuhwMo6e0EPhK0SfxxNNxu3UQLfgFk+bfu1+BQQQanDCOAxjevjQOrUr2Z18ae
LVer9FI64F7sAljdUON7jxY2Fl23KPowRSSJJc9m8k0ThXyon5asK6KcrG/o5rMZ2odEH0cvhxgR
1FcG3b2enVOqAXgZF7dHtQBRFAZNtfsVprryqt6ghZmgpa3D5ILQOeE38kV6IgZ7RHENmVhrYhfT
xM+uv1+G/IbZ6bGlGBlhxLCMxRdxAYY1sY7u+T/I6BVdffNxm4iUR9EtC9ZiSZeV7EzJnf+bEdAA
XJU/HxhlXpmZsLhR//3rneidbdOXZBn4JkmFR2LxrA1Be8bP39KlmwoKjfwuuLIay4k1aEKy9DU9
rrkq/9VUYpskQ1MwQ+cGvmzjjWqS18Zm8DvZfpzKNM0sbpvxWo/xFZGdGF5Sy/cyTFPZyk4gvnSp
JT+N9wtTSXCvldNvVMPxM0aNYI1CAXK89LzdF++4WT9h+tbc9iEOFN7zb4O3ZycJkoF2dA6dleQw
SWUIufjOWD9dmAqKM3xmiY+P0nYRl+CYlI3TLeTZS70VluBql0e0R66TWI/ECxVlxgwo6qNMaXEr
DaLoQmw1gobj62pmnRfDSXAGxOgD6d0o7OeimsSVySVQBuyh/fzoS8EwdWxB8LID0++nj0LxfsbS
czN6YcoKxWWaV9IMr8FtSDkZjCkvuDIa7q+7cpL6sYnm2msPyYnS6wcNjWXPWq7zL1WaLOUB3CzO
j3C98h061Cs6a0hMmM01UXusk11lz/GURJq8gYNRzeHN7Kt8FLPe9qNhR+C/wb2dpLgohkZPsGq8
uPGFhm6HndO4x6bZ/3VQWXKzgoudC1am3cdYBTB9MEKkmcjVFpdwfskfO6mYVp5BjPNZPUOqcMnC
lsAlQAeUhf27TdKgBK3YB/ZMPc8YVHJb8jBUDs8PHdqjxhlk9EE3DA4omue3gbxCNTRXxLeyPUe5
6xMIm9IFrw3fJFzofnfmwpyL1J3wKwYmYxaRSKGd4x40HLq3flq++9qigFdmqWUmcg8dgDcYTh/R
FodPnoYCZbX/DXBsomZ0Jty3z01kBSbvH+8f/Hnhe0ZRB4PguuaKYfcOwZlmYYpP+PM6TC/Si9Pq
3Ff4xZsC1+K2QqsGmXpZG/REAFShvp9Lc+6hCTF2rT03wd8lSN6D78Xj8wntLdA+7gCDxHnlxwgX
zXXWzNf7YMxniJ5oGh32EvUNzQMS2tIexUoEzgbPx3GhA/oEFb/yChSMpgcrIF33Wsta5YpPRcAN
qi3w+sKzOwUQIJXzFOxxrmagRWUqnSVSe26a3vofFMB0qYL5q1Jc8hF2w78S7k0/fCl9gE1CY8u0
+xeqeOChfVCRY4FKM5ycIN9Br5tMdrUsRL84PMujip0vfhP6WSvij1ytCXjEo8JmbFnLNWq+0fUi
UTk5AaJtnoOmLxPeNL4jkRTfSNG12z81XIVUaTFjh+2ypS9SpdniEdCOL3iWHqSKrrCbE5X1MPnV
/OoX6ibhn+N7epx8/6vnh7kcDYyC3Zn2bC9c8/Q5uH8VC5tKjkbH+eA8oiiRUoY9ETYY9Af9s37m
byQFsTddWWrY8DSL59G60WCgA1+OSYmxiFY9WQWmPB5kxIxD31hqBSUpmCHHKnzvXuD9Uftz8CG4
YQxtOJlNZkzIV6JtcIZFJLk0ADUOFgWKjWlmxpJeUqpFqdecujyBf8EMEVlqzOZU0gnKAcuSG2Cu
c+UsrOp2m1180viC4vl2swFlOXxkf2hJ8kc2pM4BPmwVjRiONp3CCG6sPj/J9X0XUYL9XPWQpm+M
eQiBPvLbSMmMV6QIkQvSyZB+G4PCvPsOQjwF3elB1e2NeYBDrMB6gREz0Tab4x2/lTd6g/8SoWwB
hx8IytgoKAPgJ9ijNIVQs/WZezr96hbs6V6Nsi7ZSvFSV4U34WTm73QMEdszFxZS93UOVDQlWekn
0vqq4nMkRkxwuBTo4quPJMpJYel0ChC9gjbcg/Q3NrPLKXMPOCUrur0af67SbVFQHhQJH0MgHntE
dDfHKJf3smDOvPTMP76eKlFf+++WibYjGER6vCuQaMkoCFmAh5GK5p83OuGQp+2+dvNsZamaRSd5
6N/Kw7xU3M2Us/bfbOtc5tQkuqWQSweWjnkL+HuNLCeu9BLXR8DuVBLTlkEAalMcOPreIDNxGnjc
DrFwk6VEDvap6YDaKNQ5BUaMpJhvIF/JazUlPoudYfz4F5yX11kx4xVm4OMklM8VIouElHjkf/rM
nOf5qzuaI0XlIX/Bf2Fs56lzMrn/rAA2m4P2P/GNvLyX96/y1kqH2Z5n8jKw6Utsr7x4DLf/WOhz
52f82lEZPNWJ0+yUnb4fCGaF1187d6js7Hw6npRx43zq5ikK/iip6qs0iq1yORG/dSOaF48S4qqX
oIE6+goGKLZW2WULVk2UkwmpjNNcEZbOWxm3mkmIeHrIymjQQF3ukx0T6JSAK2Tm3SpjS7ziGR6D
m7GQoefhXE3w5eh+Ql6er1ChHVRFT0aR/ZhScHrXYUVEu8g04kKaeKFOpZmF/5hsR5QJIG29IAYm
U5Tr9B2R+1gAv0EhapWS7j1KaZKLXtS4DtSQVjfCuM99k8qaBu0Q6aiq2Am5vicljge0EKy/fCEi
8setFYo0JFRKaksJYJturh1VlVAnZGxoF9fUkjKQ3htm74vurUcqT/Ab6hZ3mqajDoWUHI4F7YUx
TtE9TCYuBHd1H/BLILHrC0QPE3FnAwrKMaXU+GI0+cv+nqYUnZyelo7/0VaT+j4LlLrUp7PHbNlt
LAYi0xdjhJQ//pViASOa9lmbOHk/g4NfymKJfOkyR+sT3Mdx4Tuf55j09R3kGLidgZrXs8UEm0sq
vNCa2MdzUJCt7z81rP7MNkU0pVl7SzM4ub6E65h0TSgKtZfharP5/C7VYjEePwIf6oPFyCLZzQH+
YEPcQB+Rlp31cwlZtxAdztQkEuvcoZgplViXyR43Qyr7va9nmbYDhze7VyvuIjsQn3DYj/w2xtw4
f2hBkPilEQwHYuyFNdX0BOxw5ZL54x+0I5kn52INKjXZRN5coXMcH7P0AtnckmrXG3tbcxJ+UFHL
iA1r9iQbyitcclYUGXOu8Takl2n2VocL32JGwqbbJihn4yMR0gZNITvRFewNySz3XyJc1e69EVsa
DOcMMnwMb2yOFHmCb6B3hZv6oSIR8jugKzizu7qE7O8/A7TgOrIDk2lino0EsQjJGC6453XcvPpt
Q86KwcWi1Dc43gSRHRupHuf8ntBb9YBksQV9vKpn2AvYRhBPd9UGjPZWblJYZhop6Av3MLUrPchE
1nM8+wseGzEaTBlDoa8X0KH+7X5XX4f3MD3KLvKLyyz78fV+7T1Gt8G5V0H3tX3pJrelWzfVvPwU
M80U5CClOK90IcggkHbp3ts3fr8GX1D7xrtEKZ0nNEg17+0Nznnj0t3PHotCMngsru3LNXhtnvs/
7XP/1D32v1abVfoz/XlffM0Os+cwOz73JXbK1r9QUprkuc3qZ/G1evtcE3ku+MXf/Od+ReyY/4SC
EQsrvkzzn4gr7b7rRJXksdFaRL7wjpc2vC725PzONLk6Ehu0z+3T8Gf8gyzjkUaZdBICDpBET/PW
8ld3j2qRukU7bvuut8LU233MsWgZg5DjGBS3X3hfk118PwyBTYcHDngdHxe5d/zeAd4HJTzmHsXZ
InNxYD4aRTFBqelYs7YKZaRb3sV+ZkB03e4fy5Olj9xTk6mWCQvQ6wotW1KYS79iEEw0kKhbMC0x
EHaBC9vtUTNkaq8xDhgBXFaUMLrM0zPQ46kMP0EahCSIF1pi7ynWBmFd1Mv1qGj7GkzeUy0hKBxk
PNwzcJRve6dMHV6Ch7Ubdt93F/De8kF4sFEIzrGaP6did4LrpmEy84HC2aQ7yZUenTca0mGbqKlh
0uA6s2IoVqcqBYvXbuK1Q4jC0tlVXcUQCvmazUsZTz2Lw/7shU2carxwiVp60+3FqE0JeTJO+CWK
JPlwrR/BYiHDTGqcN1LiZKLJ5aFWPSqV6ngZpXp8II4my1UXBK7WAlx0RCAvZZZMGQlN+F8DNKf9
yy+/mHnHNxpaPMsiqOXvGtxEWFWcxaWEnuhoNHqpLw5lP9MjR64NbSAHg4ifOwIZAEMkj2/ekvLy
GYWMkBs5X7N3stHI17VH+EGwckEIP814amxeQpv1RN+elBGf6FedZSPWms9k6rN9G3+8WV6Uy45i
uTwip8od3/8T+HiziP7KJJw1eYyXMIqONVLexbDbDJ0EjDNxDrX80R1fEsUxnBYePmhnHeYlY1Nn
njgQddLrpdICtt+i/UVzMYeizYDYpfDEnCNCCItd7pQYqhKK2mUebs/4pnVysI3F4sDVKLVpEoO2
VrsO/QHB/FK9XGI2On4lKHEqbcla42JTbM+NV5ec6QtGkTHnAGVEZ/gmyAkwE+iZxBvAaKmxRG6c
h/xYPpdxnjmV2oNBnYRf9TPgoxYjMs8zri9v5ricBZ8Sh20nPrLO12yTN65HZAYnym844mRGnBWJ
1sm9MhGbnc38Xly3Y4X0qmded5T4YiahqbMMAIv5KC4bZ9jmy+YrioeR9CTz2a5Sg0fZOWncwaBU
RgynzVLiGh2KdeY4nzMrhC6JOi/nUpQ59IDHmzzF8zO+PSFYlOmdOWmcUUg3oAyBBWkmKu12lPMe
1Ge/5Rm5cJPricrsykvbbV6KkbEMicnEhCs1eRWBMXVk2KAuy4QZwKixgENyhR8fSFmgFEQMbazd
fwvY9rod7dlUe0aVA8I50XNI9LC8u7lSLex/vFDKTxjnlmqEGe/iEUYNUiP0vxnoutCdN/j42ALa
fMRwdqEMuo2XQxAfvZ09GNlzjsIN6OQYckhbO2CS+mG/6ZaueMq3NZxrMxsFdmCRcOLk/nATGNei
oEXpur49WAO1B7b56DxptKPk/pLdf2jvvdoQtwHBWg7EX6LePgIRIAWvhPs3DBiZXf7dgjFYz2V4
GoJA9Dk650gAvQkYCWu0dJ9bMOgYFiB8r0+zzQAT1+otcNiJ+WJaccAIxMvgvZygYkR8J7Enx0rS
CXWp+wovi16CH1GBs049m8Pmd2UAvrHn/SxOL4PX592birkjXKA+yRaHSOgoZEDDWx3zTxDfbA5A
VuhmSL8p7JLSB0jtUxKgb9MkJ9xuRx4UYyC/DEUNzhjgTr8q+lg2LD8nGmw2BF3jSAeSDIQuEy4O
Q6nEJ99iDmcND4e+C/9ukbN8RYcBjDJ6EKcSZ++Jx+ZUotSO36KGPzzPDQxbXhjdhwCnSTotX+BG
igctt9Vh2GU+I7YNicC/mBkyXE8kqjIhFg2ibZOdlLv1SYjEFPfYVbelSXeGXhkbjcYu5vSXkS8R
2CizyJ+ReWex11lEcHgX0T9CvhoJDGLSrgqoekPkCPkvtFtjWqwPizzFQv38RGk6X2F/cJ/ivBaL
RLPEai6TgxuNDtE2MtOyMubiS2wIBeC+TIghBmXqst2CwnDO7ljALiAlnPRPha08wp3Y7YM78msT
+YagJ4cxqBabKoOBWeFEoKMt/DD3q2gHseJDAx/PxLJtHSgdkBLC8LEl2eu6aU19NCplNmI+Olcv
M6rZSp4dPWYxNBkms14nd2fmSiKgioRpY12YtkvvBcnU9gi7P6pzXZJUn4ywn6TPsGuwPQbQO9q8
g1w4u9uM0+URu41NZu6MD360O80ZhCzslhYOPXs2Q7/IPQi5ZuwPfBsu1EIDWRpRhsbRLdvAdnMH
c3wpzhaoqgO/YbgXfBn3DvYC5obI3hYHQzcFW+VNn0hzow35jlafk9XA4aUIJm70Sa0wIcrX1BLR
R+vROlSWVjYpsr0PJhz8tUzJBX0yYKBMMyTENTpdin25lrpPTXOH5Wb3nWJQrLQ3Py8unTRA2sHz
wgZhSw1zYxlv3UNCgzNL44AuR9S7lZiU7C8plggOR3SV1eM6iqBtvPrbIILuSyn6PxSQ9GbFYOzm
prm+2/Nsfdff9tEBrZqjIwWx0Ci2hEOspicZ1+gxd2gKA+rUAEbiLwZzrpXUqgF70LkuUhf4qjUI
46MwfzyGrcTDdkIVRPE9JKPlMyXpi2KY5YB+fKRfihkoy9wnGi6R3dwXMy1F5Vpq603e8Qi/m5NU
RJthG/nFkhPPkQcuXigZtZA6H4CGT87BGjkhnv/jAX5ogIuh0ywZo1oCfkQ3cxtJPNhUfEdU+t3b
1QnzflqMMioPAdW9ESshzgpcIc9iZnq56qmS+V+BG6VpMFjK/DK0OZPiWBpkqm6VLGXrfsFsxOrK
h+u+olUF1NR9Ls6G2gZX3ErsvECuKYsqjFuQ+mXKCgjBWPefKMXv8rgCH4JG/oAJApErPuBrd8XW
Tz0RwlGbFqxbQwdAFXgCYIDQU1Co8o+gJ8nU8Us1NRiLBIqA2jkZaqxgkRlL8MVEeAqATEEVxzEW
2Hj9Cgq3YABKKM4lbsXnfCv0A+IUKQzt+Iwx74XHGiA3Q48taF3FBqrfTguHZVs1K4VsbuNGozVz
Q2YRTQU7JHuSAilkw6TOfXXfqNFLkCSIB83Hjm32Tb7Og8HzuW0bckg7SxdlB4RzEYLlzpRXCNul
638B3VCVxkiC/vEoqnl8S+7+UjwzjijpfPFoRNRD6jF2fq1s2HLMVuNrFTCMIzqxvcPdMVM5ujf3
RC9RSuMIwABgO+aTuRu/NBf1/OUN4G9jVB/YT1cAbpLdsmWGByzvuwjhEAxwDEd3vBpLJ+DoNIrZ
wNAlu9gbN1buv9yJlTXuVB4BtsLxo8gHz3vkw1EFGaoR5ZXtKSljGcBHHsihk+a6rgywcNWoAlTM
rOUUoLr5ReCWpclf5V/gw6ItwiOA5YDnPSDgVY/mM8DgDgjYJM81ep4N5Cy4uj2APMFmTp5CKPBD
hVH9BhzJzsmUivFO5KT0INaITqGZIXGH1/aormb+XOsUNY3hMY45MB8Gfm3V2Z3ymeonGL2zWNA+
GgLkUiK1iwB5EG+nYLsUbM6XQfJ5s5+bC1aAl19hjwsE6oChGmeKK7FmX4/QHnD6epwMp5RPMReu
Za4UV4EXMYVbrJgIEuZj0c7g1Mkl6KeRsLKDFl/bL9UjSnDzJNXwVqZ9F/xSU/cUz1U2hAH8Xy54
tME+LCYa3UIbgRAC1geIzQ7YloiPkkH9zR3K+HAEsY4dn31h4RYYeeJ4g9H+F+1IbR1zY0Ice2qF
JpMye1oUBUaqcTMYs7TsHCVgoGORuXCMg3wJlF3sTmaGLKKdjk0QOPCQjkkC7CBoez/+nxwCliqT
lHkMhuyEZ0pz4awNYZTMWthnUuPtk7EYyR4sPFZKtNiDYnnShDeoWnLE55uui3a+NLdoSwp5Hqbv
/Jl7lGjQ2XmWkf3vdF6UAFRD0L1Ejj/7qk10OvRDEKVDnHCJbKEPWmyRocNmlcwpqVTMyLGdsS9e
0pp90Gtxcb8coLaTmMvXY3LqglmbZQMQqnyg/DLkPFimpxQOWXTJBgydKLZ7nXJc7AgCgJwBCWfz
4bZIwuJHuwEfHNswstTLW8fkGbAjNRXuaOcS7wXIZNvg7ImGqIBpOM0KyDSwY/AYLyCMICiAr+QO
HWuPL00d85d3OEfZhMmfU1NE1psmXlAmMJL2reFFUTNCRqy1jLyNf2nP935numIqc6Hgbrk/M5kL
7FA+AEhGIgkOP1eRIcM+txgxXhJtGyl2MT7FbDCC7ECy+g3Uu3hR0iUbGvLlSBQuaVdmmPQaRGdS
YJ7MOQveDOxquDT09Jb9fiX6P0+cnQ6uLq6eBxXvVWot+rpmyhlT9lMyhA7L0GqXaNx9J7aSS+hS
1jZgcqJ0UXWPzeJB6qJlFDufvewm2Zi9fi++ds58WaOl7I0j6ZL233i9Y6DjlE2BXD3Gnf/xHkMI
tS5b2HSyI5iYiIGkpeB6/FZ4STT22EZM9Mo+etgnTMwUo8cr5mPMIA9wNI7CNqpF+MTiYnr4gHR4
p4UljaMfdbs+kK6khzBrk8maMikVV2FFyT9tHD8sZI/n9jYeq0Jgci6y3vtS8GmdCJNco2dy7MD2
YM0FfIJyZBYwuhY+5LpoVmPG/ku98Gm74kjz9UJTzChhFBnJYMwG+FNGkc7HaOlVWT5IryInpEwq
n/5fwpbhYRSY6H19RjtGSDFc9/VYYua8lHisCaNIEgna7p0OOPtQU09MGa1DugV9bjGdMV/fgs8B
FfUb9oAByVwsVm9LD7hej5oLbC8kOzqZ1s0uspi5KBxXW0biqS01zOvjbxOPmcDCF/YrobUHY6UE
nrc4I+Xo9T75kPF0ORweEVmi1M2JhkABCxMaJV47ACyOImuMdcRcl7i44Uf2i/pDgvO45xGl7kw2
wDDUt1qB5s2UhZWAdAAbDkNoeofiu/6n4a8uvNmjLdzOq0scnKQjKxN4gGVGmnz4gegnKRfoiAQE
/Un4Dh7AmhouWWL4WW565LHzZdwOTerSVAUROWvHOqlndTgn6635j/auFfcYNubHKpqj2KD/QgJY
moFGDG+ca8z0ZPpzkH1AEqR5DdlGzRQzv44wcabzOUhOX6hEBEML71Jy5Lwly7vqfBnfl5ZnZvRU
4+sVij8LBa9xmYa4sDC5ElC47uQrnWtRXIEoclz+9FI1W6hDaz6cYjKqDKgzsAjK7P04h6mxKuIO
uyTuJOPKfgZ8BTF0z8xUaKRFyX49whmqVrUNkc/FnBn3xrSZofs8MycSVS4dq8YmvpP1ihmgx6iB
W+zIF3grg43QQCT7yBjGhDtcZfqsR9lqtllzsO4bJi0vgeeO0cRAunZ+2F6nHSyaE8QiRf34JcYN
oKdv+vAI4Rbx0C54khx90JwIFppMQHb6tT6RjkRPaBdps1Ih4Q9QO9DTR3/YGvL0e9jn1Dv9CTOl
0wFpu1T73Y+m4vJkCMVkaKc57IMpgdX9seHUmPNcT2YcENDHBxSZkFNg+qDINHwTEENPinwkSBHT
gLf0h525mJNTDJPGTHFXwZi7ZNztOBtyEzgo77ynaw5wjqyLVDoNhfEdUSme1hQV1pBvky42ST2C
28Gzhem0eiE3jcZhl0acN1oMpkcFwu75vUsfg8mxtxutm7/gdqP18A9g7YOFASbIF4MXGxGIjdfC
dPk5lNzp6nRnibKGaDrVUsFPX2kx22hJJHT7cxKRWdwWH6P4aqcCSwqNT7ZV+1+tq3hCeI0stmkD
49aaGqnyBlOc6yJW0vIeK+aiidMhRUxxJQuYjT/uIjzVmWHjd1LK7Ciw65nviwJrrle8NfMmt1I2
VtwiwmMsAeuPKAlyVqbyV/sm7/ZdfUPI9LVyhRcvffYZ/DX33SssfFNrifErgl5DudU/7VeeRIiR
yjl6RmGLs6E0FKkBF6TXXofw1lk8mUqBTlPfpKxOJK/ktF6a/laSIP+Zpx7g2Daltekm6wmyCk2p
8Fo1KYLXtlkx35yh+cmjmH4U92hRM3Vpv7fhZju+r+Fbb8PPHsnYNHEtLd6geDw7Z/aR9YL6n8gg
Ax/BA8VpBgtv13srN21BBqXxwBc06MZERCQGD4YjnXklV2QvdffBUc8FU/0/7T7BqxuwwY7hjCqH
GgF2aQIY9mKWdjTr7fBoc1b2YC2Hu5j+iHguTCOXJPfAcyOB5gIprvfuvcIS4XHZZEA24Nf8H5Pe
3JHrEqkxBU71LAKRuWWqavZZnbBTxLlL01KNgofqHzUBb4zvH9eGhsoAf3Q+oayj9zL4Rm5Cq6fa
7ueDiEkHAnecb8++7haIeIV7nm4GD5IvxKTgT/KswSJhXKmXwzoaEWHicOh0PGBKR7Gb73EofTkh
Avu81s6QX7unSdRZjiImKSt6F2Ms4RxJcua9hh+fm+Gea3d5RHpINsRhhLzEmGrwVQZiIKNtaIkC
wOg5gVFc+iPHDkadkhgZkY0xItAUWSNnk5v/raUvDFGMF3eWHoxPRVwL55LLsgW00TpmqX0mYQB8
402ASMgoJg7s6ojSkvvfgv3HFFTbwFwpaxY3c0tccxZ8Qu84ohiA43lcixuYQX6D5ZAzwLbVXqvs
saILc5oyYB7mS73fnxBzQkkMyfTeG/QJBCPfigUc6PFPtvJ9WWVP3UO2v3npwCzObBbnA00K7169
BiXCao5wUdAl12l8QOhxCZzLD8pHDk30BHBedVbkQlkQF5fKpaifE2uRP+bNPTCDN0W8xUKQ8Iaj
g06T5OffQBZZ5MGogx7fqCxi4xRR+qv8onCH2RYBwDmLJgevjh1ibQ/FQEqve2NiBpvVBev3Gpwk
zkfomHp5TuefUBbAE5v0pLPPa5zYr+UgDRwhH9hUp6YkI2g9xePopy5t+vTb2FACD7PlhnDgO4Qc
0sNlyKygdXRfAq2k/xPOlpcyckS4Howcrs1/s1Y4B76MCrJeOvQZB25F3e8a6YiwHTa5umxc0D+Y
bP3vEdeYtt136AjX3m3wMnmZJEeb6d8gCd8LgJ5sKmW9pD8vJf4+qf1DR24bvKJDyIxM+vdK9hzk
kXjy3+8TnSQh4mSL92wxlSymcJC6qcoFAVb56Jpk6om4r1PjJWrQEABYBKc+8jtyOEIH9OdZbIYB
tH04gUZd1TLh5TCa4FV9FyuuxBQAS+zp4Ouo0PqpszLuQRfkYtMcqUQNXLygdbPxCBkbUOG4IR9+
hZEnA2JnI4QgqGOySEfRZtej68D2AMRwmFGpeWBRBRb4sYQqMVn4aHUZeR1LhQH7NSCiUSh+35VY
mBW2J69zDFkrrBaItM1+lJphtxX/hn/ONnNj60ETmDUL15ddKBKLsZ5CgwdVYlv6GX+xV41zU3q5
fubvECOy9QT8DPqtKnkjNpGACOb5gTwJV3zBsPytAJB9rmB2AuAw5V+qjugV/E8u5kslcw93f80H
W8AN0lkLsmcEWOUIHzCPIjCku02QDgZioRIwWTXu7I0GieGq6EdLSLIDmDAn1AWb4LvzMFY0MpI4
wdREsZdAKOU+Q+BmrwNt2OtOAmgRB/819RTlpHkjhckkdY4rIiFKAHTNzrJl88DiRX7UnlhiU/mt
Qq1i+FU3o4sjzyPVP9cthejJjogHzvpAkUTD5cnzoZoo/a0IoWQ7HGJpfEq4gj1rKyXj+F/igh6g
0Q3vlrKPZ2Me7ZYiJ7ogWEqyjHytDl7Ja/He8rI+6cVMk7EinBQDIpRbq69NUgeItWuKI3gkmmRg
Itj2r8ERKW8N8pqiG3ISwZlkg5/HtCKoP4Id5EOiDO03oH+c7Ogv3ZsZCP90hnJIzH6w2DkUbhVY
YI5tjrM1ht1iOWTrQaQivmIIWuBbXmW4NhwZV8wD5FXeILeiN4sL++fV0vCDHnGVGPd1FUjFwdWT
uzS/hvIr0zSYky0mfizs7obkwnutxGjPP8yHKq1f4h+tLQYEKCxNz5EcRLMnOhFEwWDORsLr/rOy
a9+a6Jxc0L7/x2dH84BeK0em/D/qKXuOrTZiDENmPLMMkm3D6vUTYUYcvVqG3jOOthqCZcAWbOMX
jMqdnWUX6R2BOESg6IPhitYTMG0EKMP6FM3gsP8qhmIgIdrwf+prPpSQET+DRUaAhP+A9pil0AZe
iomaxnEfYzVEjoWQsdeDyC2acZxyg8xhimQWH46ps2KDmcoO+2onbjf5DnugYRerlgXIJ5IMFSXl
Y/VGolSEs9ebSai5l1ODXyi2rvTD8YCkpsfB3GKLc2mOo+T5NdjSUCWhBeJb4BK9YeA0mgCQfJYg
M6+wWV8Gq6gqPQEaWR9k6JUFvkY7HIKFJgoiQ62ZnS5dE6wheZNpFuWQ5BC71RYRW4o2COYe9kXp
k8mDJMg8FEUjlsfl8C++BEdbYqBxHOEEQmIXWHhlzZCmJX5zBQ2XwESaU9zO2CXiQzlUPAJcqEjZ
LeNDnHEU5ce+kpaY90AWoOugrn6BYZKReMS10qiYZIrAuOhN0ffgq6RL6wafB8TAEc0cQevlso5b
c9bIlY91lDpuuAyfcQP2kI/11o+tmGepvYn5u8wIB/guzo+ZdZS5EnPs5JCgEI7W/JV82TLEt44D
JoOiTsTPYNAYpv8j6ry2U1e6JfxEGoMsuFVEIicTbhgEG0QUOTz9+aq19n+2tr0csJDU3bNnqKrJ
bsSDm71IrDNIitSx7Rmc2zwXKnyYGcASSmGamfsxlTQtTK5JNhJMp9yHXYCH6B+5fVabLmNJjLgU
LZB74PG5S0IsTsFua3AeMv2tHwu7gj2f0SKA7Zl3J/Gl1AkTEtVtXbPWh6YdVvjDOrj4snu/xk0x
KTUMUgC7QFmcJbkbvGxmPO0y1j88ieVSp1DujqWsPCAbB/OC8ge3Ka0l7sKfURVi76YeQYSzpOEO
ePPIdLIZls2bTwSiITuObdb7LmXzTYZ5uaQREfHNhAU2pMBPAKNpodm3zFJX+LlDhaBc0xCfC0CK
PGr5AAwS5yPYOYaEyGj1XMe36bHVT/Yh3RO/dTtPU5td5471LwT8Nodn5B57kHURXQoPZEJCIvHs
bAwkT1rV0I4yWJ0lLoKS3tqnspHiByyULiO1lMVFVRNjTdirBMLwl33ARkEFoQTk9yNssqQ42MpJ
0enVUprIMVE11YgLOkP20+xgczuabZKNxKC5j4TY/6IDaU3rspTA6m28wb9U6U9POUm9hYwvmw5b
hmIRrlA3Y1FUDpk5QjVroRR8fg9UR7vKb0VdKPu/vFRNhrRakFXXrqOsGw8doA9zg1PYYJs6HUYd
+gkpNHwDktrmmllnv79p/Zcb5ZHAjHGVU+sj7CQYB7ElgnC3YAVcfFUDlJnthZrmXVv+83xdM1M+
wyaseGkJeKc+5GDPg90VcelbsAnT+tkGIzQPcujreagsQ/F1ql3Uuynvs1jMPOERCZeNLR3vaae7
wzrxeLULyzog9IdvK0Mi11zGUHeJFVFTzl8Rr/Wk9VNsU95JoWCJL6doUGkW1rU+KXGaQb9ZpYSB
cglIg4zkPOhEWsB3PVw9c3NqMPEWlkxDKwiEYF36nA408Wp0YXjk/BoRNHqM3u3mzBP3m3ilxJ3T
WXuqDhRLMRppaEK6wmIpzeN5bKQJ2wUXB192Wyq3WqVMUJwLNjqKC/KzGDHUVZwzOUOtepkRw73g
dSQCIXyy3ygHWIE5AV3D2bKlu5VWsfNcFchxFNCNehjim6KC7JkZTxIzoFVYxrpoKotcod5kH6Ib
FnuTrmQJM15hepbIltXQn1D9ofNQveQDyp4QtCnBCgUU+z28hcOl/jOkWsytXLEhd85aZCpqnBQn
axJrBxXNUYOrTWLOZFZ3ZIUKxDLA6Fko+iD12N/iWUkh3iwsxPS1vO5Cw2ikEEhD38QCEQMXgM80
GmueGhVv3kScHWJCJt8lPgIdTID00it5XEagZnQfm6/tI5fT17VhnvBVuQ1dHJlL2wewUWybd5HT
Bskf3BcoPdaTLoEMqbTiUVJhN+gwEZzZvrWZPfb+5u3S8EWaAkBwmFtf2r1Ud3A1BAZMuH/ShKJV
JmBodEjLTetem0QuptBMiknHWhUYuUYwbfAElMEX4l8IuflQRAjbvSBQr7bQT/NA9QpZhRriLxcc
hAd9X7b9l/eBs3f6uQDsDveRmjmfm8VYorzgJu8QLqR+pq4xCrjQncOo0ut0vL03LnA+wPz37lun
8HZvqDrQxdNy7TSq/j4H321jnq9/ZgmDxpg2i3PnU3MvhLNrmtdu8cRoorA+0ojlzYzfNNL1DkT0
PHzThPce5ZLWNmUtbBrl2zBdV77uoZvUCXqfzfTWuw4T/HcYrl2auQzz1frn5/50y5Oit3uG2+6c
HF/3lCe1R8oQqcX+vn38+o8fuhdPtt3NIS7NfWRU+6q3bOMTD5NlIkSDCVIwkngYFZbVZmw31RN5
23zEVWpdvRQB6tSTcGoF+WyJdleIn1UEoFRDUkRpEanRSgdNy44KFCfCFWWoBCrQq9ZUveUPC9Fy
QdqaPOqFYU4DFYfV/UCTTSMlg7Nlw8pmt3xF4RbRg0ClzywUSMJGUZpNqPRyrmNeAltScYgqQbgx
WiEsM7V6IwJBocLb00FGPmemVyES/XdMQh/NCaZv/G6U8sGGAHzrVIiwWl+sduP2nO6SDi38up97
q4DADnKtP3N0FVrz4LGik1nXBn2OwjfNAr5hsfXt5XiY3HF43dWLu/oxce6pWwy3i1vTomVSDymi
xWWdgKOXyNEjOs3yVCYAUdLiCXwHUuWeNAOktKQChbSXRNOShOpL7UTwdpRCNM8ZC4dSPvGzXH8a
XaEg9oc6MbW6FF370liCnym9Tx8dkJthwUnjd5skipCM6niOlrBXaOYX9/acJGik49NMnRy6yS/U
k/PuZfhBR3nfTbo7DDcZoATNpmmzhoqYFZYCpE33zevXLwL+6lvhc2Ehu/Tx3n6JIs+2tSUb1ywe
Pb67IJvyde2PhIHpjvw+0DFOamO2OQ6JW50UAv2gwGv5DX/yaEq+qYj63eTrSqVMOlG5wA6rlLKC
YnyOHhjhAPjFCWExoT9rIM+y3kvAC6cCYwjhifSFe5yC2KC4NHDB4qBlmrolI90grv9n+WmcWtuZ
IietBX0grLyJQRltXCsuNE+ILn+iS/AMJT4FFDIGWRLDMbgM584NCdzaXxEA5rX99Y/dtF3mKvpV
sI6whVMUK103Weth6ti1n8TW/Y93Ahry8nTUCPIrToFb2w/3wyfgy1yQdFFPFoj1eASYXll93TMJ
NBtJq3RxaFcmb4Sid21uTzD9U78ECZm7XUglWkJUBWD8QDVPfrWhRvcohyEet/UVmUrU4EOCmtIz
ugbdWoQrrDqzkD7nHCn6iml1cAirwKL8l2N39Vs1C3qpabNeiyI/AvYcWcMha4iG4rC0ccpILdk+
n631Zu4hnVTd8OJX/bGs8XcNqscoLgw+onIAxgGp/Kmb7w9GZvuE7BS1879BjysScgA1KpoWgZCi
cURw9rBTZNsFCElbzHG+k5islL/+UsZLbNe/nkZOPSH+4AELoKQk+4vdH1awqS/rfUdAfV8RiFTw
vYBNgZWMSrQwzDkVxGwP9AC/h1mQK7xQR92gJMIoJm2xa0e7sN74E7iBOiQFxFu8H5da5QH9D6be
JFmQhxuUO1IJqTpfel9s3OfIPeGdeEevEkjB7PwE0Lpf531RUC50dSgs7yEJrd6Fbr3RFcGsQwup
LNpQ0LK6K+Gs3BIJL7RGnmER2gGifK2df0eqC9Vc/lVjievv8eQUZymdflZXnsgV1fq0d2CiF5wL
z+4ZHuqSkufr4E74Lp73vLFxL0h83aF/oDLrv6JXdOnOG8/2of5Bc+8VFV0MGO+odW6FCFpFRjS+
fuM3b57czr1isUhyiDqz5Y2kLnYNkSv0RpXUZxgtDbhm3Q414GtImoLh1YCKrZN9iEiTIucmIEE2
O09uEfTB6MgULju7IgzS5O/UvJCp4B0JDdaahgcaQzyWmpYSFTYilWCDKUxdGU5WpwF48SukFZk0
4z0bd2fb25FONZOGK2DIU9aGhlpQsFwjUyvexrqa7OfZNJDuXs7J7AXiP0bVWNrqWhFzepqkZK0K
8/6dVLDz7V2P/uWArFsSWj+lYRkX27sFr0d0rR8QGHs5uTMSW/Zndeg8z3WbZrRH1KVyU4dGcDAG
KmW3mjRerM0d7eeQnZo8glM9/bibcBMVW6om10aXmpMSGHdLa/l2fWXmjWPfk4t4G8kzJAkHVlhe
Ig4Wu6C1c1GoujaqqXNF7NFXZblvWBVzmmtueIVeRyEGT0mdlI4QCh/hEryyUifuA+WL60AnU5JU
PijyRx6/4c2UXlAy2Ti3+ntzJpw+pe1UXCOYz9Ij4Mvk6BLt8tosHMswasoEaX9X0V1FIAQN6ioH
QT2lvqxiAdjpS+tfe122c+oGuAkiYvb3v2+8Xn2bRUh4W/yl7uhIuHIfb3BH9QfyjCXPoZ+KRgy5
hZZ08E2aUyB/Aywmkt871sXOKePJ7WFJaaWU4BRgFhAZCk9o4yFIvX6H13jeOLAnzBtlY0YQpZbJ
dVN0w9Wj4UnrCKEJNW9irPD//xZrzLsd6RkgvUTkI6aLt39DVV8I+jmfxU0DCy8G1FXLlOWaNfY6
0tzr2boNnhin/w40rNjJPbSsdIVXDJo4ZTrwNdnHS8GNDSo7WBdiMKQA6rMDx4BFJ4sqm8qWQJYy
671Do52p7Pbu9wKfqFVaFsYJJj7+4BFDXvrvjNk7tUcDbQp/g4UQ/Q/MHswAfI2N2YiA6S/YmNTm
QjwkbdMiqJV71z/YEQbxwE7NFv4WqQkKFvc+os4MJeMTaQQ+2Bzx+V5DOUtnbN9ncHefPakNnFGI
1PEaXvsypxUjUL/FPh3XleC7sKBmFXkoOW+T4tNYca4pox8XscIFLF61rnfYYyD+rEgyBrJLGjUe
f/YgNSLZlStYgHLK53L8aOLY2LF2YYlXfmgspuPun6NzlHRZX6G6T9yau/a2XQxPf/voyVPTSeV4
IbOPhUQ1hNY7qIdw0AuEoCMfF+NcsOvrrHRBDD6TT1AOc5MyO/0XVpfYS90bpNETHSqhkfZuhDdv
FzoTyU53E21wP7/hHHuhrlU5hj96lKGInyCJF6IsAaHIMB9yTWgzhZ/Vg/6VjyAf5sMbjc5IYzzd
/ExpCcwNx26pgFHMfNHME+KphFWk8E4JDvIb3fFU/LhM+uETacjOnv2rh6stRduWemOodxECTiWg
t89fuqn4R+Qp7z19lgC/UG2Whz2n3Y+1plNQ47tzLo1bPT+9IXJQdT+QgqkYmIY/eMZCjN3Volvu
cYHSU75DSE9gLwDe3L0TL47P48v4MZZ2U9ZjCu6MWDGGHVlV12K2fYRJQdxALUI6V+NLzZAxlkcn
PTh+xcMSY7aMgc+3V3p2mZYMYXLMYTqHWq0nLrE6VhYm6iKqXqIvPL8P/NUy0+/NEsiekFao9pUc
M23LB1s3V0HLkamRh4MtEWkJyS3Mu3Ysz86GZnPqq4OJhXWQQdDz0jSV56f1ROzOAs8Fx+iKSlb0
4YtjlAu+WKczypuSE/7Qw4oOVm06WU1rNM9Siy0t9F0LjwNF6dYm0FM6jNjSOrUuackKVB5gDH+j
tgTLRe1dDAT8a/ukxZsQ6NtN4vsIEBFKtazfNwxE0VyLMZ1VuDRR0GDueO2RcS7BYxlLgywq2EtC
TZO/MVZjlHmwC0WihC8AtzYebhfNV7BW57LP3MVIVs24HRwKWikmfN7ctKQQMecqau7qtxYcgKyc
PIKy88MXd4rUg0k/3B3xlfVRGITkA1bvnnj+giWJec0iCrXKCNEs6NgatmP31i36xZ8KnpECB6Yy
f4CYtOlTtmNKI2DdgVrMUM7H+FhmLu+9A25NMSwl9FO8R/n8JOnQReNKwIqqzKXq5Nj23NOjflql
gscR3+GS4j9rHHjQdbBvbApqaAG6HCYrhIHRSNHZaHSoL6pBe3B14xFzE4LzAuZw0Ye3pumjz9oq
dOQgPI9iRko+CuFOD/AA2Xd8WnRx/zf5ZOhe6iPN+6K45evlWn9q0XCHnQRY7x4+Xk7ycGsn7BUh
9x7md/107m/29CH4es8tDNCqn78Mr+UwTzAeUDiCOzFZLgtumgZooUYvSRgBkCIxqYIBHUfASxyd
Wp32mT2taeRp/sjy4kK1LT7zJZ2tIVk83B8QttTi97y47HFm/leVx5SSiAAGYuzp8WtG6may5pcD
dB31GPfeaFAAxTH441EOemsIFpAW+Lv2YkynwhBLGq5g4YPOh5jGIieLC0oIxOZ4DDWQPDApLKuN
3kRc2vsSYPU+yNwgkoJfcwTQuimFIvK9yB3RQY3tG7atobRBAYS1tmFLEWP5ChV4TdFg3cMVJdiS
k9pjsHejPzDE/A8P54fLJCjFx2c8+rXoEP5RkKGcUHYAEfR4G95oBMuOweR/bgLVekILztiE0V9i
9susl7BWaFfy4i/aICXv9+ZWto5dGO1uwfH1W8VabUmHvYOPg/6tW2hIsvBDsCH0scocKZ/5HhOs
2OkytuCFWB6eAgtZr+lRXptjyYg/QtZWSmpy41whtDoVu/k80op3ba9rw9nu6befQGacnsXkbzws
x920tolXbg8v/YoPryTXV4pDfjmQG9LspPMpvZDRAC1F7AdAGyCFJoJaVcEkkZEwVSbNgJ8138Nk
I+PUfTWmPlwKNc6heClA9TaicqqyMzQCkr/MG97PBlqsLnHSz8GesbXjYzDqbOPhK6gOlAIFsUn2
3vbz7TuLFM8d03J30kYGsUDhBTjn9I1zb7cStlF9JeVqmXnGX+fkpBJ5k5kkSmVyys3QVq+Hp0AB
08m6brNwNWlVVyIc/YdHNYZVuQqzKQlXXWgk7qBujSpeuXWq+cmVKO5OXLinuYq8FYEjcIJ6a3DW
RDG9l1Pvkc1gsvPY1FNHiGmmHHNGRBUeGhUyF/T7H9NNc4gf9C4+SCcKxyr8strKTgMhLsMHQt6e
ZIIo5IQWBBwAQNkF6Mra11a4WtXcrCuGVF+pT90pFPWjnUccgWiKt482yKcdMIxzllMKkXRqxd/Q
9l9NEndI6HhdIw8WDZfUiho/JP+otFDup3AsNIMw06oUK/+Hc67ghIChL6w0pReqtIghAmkxtd2h
JGkyEAThzAqYn2IApcmBVFOv1x9yDn6aoJz2apE4pwynOEdxxhIgCJAGFXWVbSe3DdZteDP4BwU1
5JKR6tsQmwAWRNFl6/GNroPikUmDqx6i69NHpDquuIgUNr0CajA9Kx8/0a6VgCslYNBQ55BH1Of/
Lold/kQgxCHI2FXJ7Oaix/ILHL+bV2vtm4jZFsMyW97V30eSM88FN24DKW8URUiFRlAn2XvlBrQH
PMrWukG2C/aty8IlPQVhFwJumzkCiQk9hXrJWa2azAeMTa+n2Roi+D3QTJJlod+kf/QunUqj0iBL
yPsZfQl2nHEIiZz2KxhNegh44/G5iceZIDoC2pLRDymzoYJkU/1S3p8Fw2pyV5QI2JxtfCeEiNAT
kM1lDXBldB9AGoSLhQvF9P3DWdC0VKoAc8eERQsfNoToW0ZKM6uMoB3EI074Efhn+WFZ1k8U5ufP
cVglX4huiPjjZNa4vYUgZ/IceEqVh/b8zhh1P9ojHmFhqlbOviRmTVZXUnFxSDFNkalQI4apxCuw
T5J4o5yj//Sd4Mhwl6hO89Qf/nY4OZkyr6pTQjEUYkrCs5nwZa0ZGXWMEXUjH6isrBJ/o9BX++JS
Mp5gkKSKSdmX+cbyAcegaqfKyeBau32mW6dBEh00FcUo4U6QCAdOwZWxUZjSvUr8zF+ByrioTILR
lDklQccFtMDoiLKVaUba7C1adBnwW4KtNOYxeLU3F/jjrWfUmUMqturTw/sgcfcFYfWBByD+543L
p2ysmh23YGN72dX5Gd8g/8flcmXU7gWcSJA1UgpCowYJ4UeMBRAMlPLeHqtNy2aY4euFblxrZ2Nu
5hCOBMZPV4aXv+lzS5S8TRWcJfSrkacQg19HtLJp3pmPXaOJReTCw9JvxLQvIyPRVdRFu1hano7v
/hiocFfbNPs/Bk2udbMfgfToh8zRSnSl2Y2W+txLfgUxQX8dM/IL8LHPU2bRwqc4a/UKgK9bkjiC
sg76swuSq1+QlUV0yM5gVJDc8pCKuHgr9hD2kZVkWfh/rAACJXFSD33V19GbULnj1n8eeUT2oXmv
eeU8j37vvjZBWt+AUoI+FWzBZjdyg/I3uJFA8qkTsztRe3LO4LyfzrqIBthh1M3xFoRqPjmhG4MO
iAODxbjnARvIUmEz9i61RNkv7g2QS9ilMIwu6sdf/pd5EYS35GAylzkfXTTsqyaspisjb+6bYV59
t4CORQkT2oyiBtNC6RrheWdMLo26Hg6DNdZ8nHSUGOKWQxRvhV3jkqSvYYA5nEG/BYNKKRuXkeeN
8Y23nX2JYqBKgSrsdFP/l8JNPxzjrmVI7mFH80ZmngmL8pCkUEJuvi/L1Rz/lqh9gjLAIv2u+A8x
Od/yyyxRMK5gySjx/1YK0+fy8CWZJazTZBhB7mNvEaNN5SaH8ircnAmvhZgeSdqEsxpQBo/2l7HW
/iG0s8RJKYgi3qFAWT4Cg/EJmsSc/0Ae3L3UDvwufeNCvBAMqoJwNC+YnbA9Vpxxw7VKOVZwuKpX
IpPubn63ezdf6nzz7jl8VdwnUV+kRbhUkV+HDE3WTGkenhfVEBRVcwsyayFak2r5CIt+2mmlf0y4
Mrr/go664uud8q1uZY1OObSlqmnHrp3qveQzlTLTCxplvW1n47+X7wazvaV9TP1zyDKyL5nEX3j0
sZp5A0kE2SdUchWZxwqH/p2Dm9P1gTNF519grgICxiVfgHtpocHq54xsnhpm3gD9fXTAX0715YBG
B5dskMlQPIAxMmb/MyLCgTMnLewm9XAmKUk9ze++iobYGwFiEuDMB/ZYgRIvgpmQzhQMS8oL4JOZ
coypxRTTc/82mIxoDFLwDZ9s+HaP4oTbc1zlW1z0JaSsg2CMAd6yk46RImFjQQD7tzrY9aa+hECQ
jHR8FnkXJ0d5hSIF5ZpqfzrK4cM7Qw7WLlprlXsEnftoH1FD5q/m6H+wUdrsoESQdVzOW5D6dBJq
FXvJpX+Pj/6WLLpTq+D8N96/tbfPCpkPatM7GeGXc7/gl1hF/2J5/KB5bnVQ4GHE/Ojluc5msHco
JfxQ7Asq1Nmoqv1dyFXZ4THCp7BDupJ8ggJNWK4/L4qmuBuFgKpWvKufyaSVyUWoc+q+u6CA1Z+j
qfKlw4i6A6l88OhIZetAsz5Vx+i4iB9Bv2o+/nWtJt+p8seGDoKn8DGnaweVjejTOAIAi06tHZF3
g3ZI+PD47/JexfsTZl6AYuHnce7lKSxAK0o2jDT/iG91XFvHjgohuA+qZ1EUUux7dV1kmn5/QaHI
sDC8rFOpSpC8GlECJoVlxIwQzUIQaevhCT2ZN5LsQXelrw9ZM1kwFY312hq/lRS1MQFKO0g2jevn
RNWIF9T6KkWrsRT7THMqrDDSays0QnDTlEG5NOnaYCSueFaU6CjHBEwZggU8IoRG2gef8KBN4hMt
LtPvCC0q8gGxJOOabRShvv4UQad2PFiveRAmnlDVSg+GfhCcpY6QSi5AyEUsc0LRAX5ePA0TF+dr
io/11/gbtMey+PBhRvX2OBwr7jB+3mjBvA0VyaIBg2zViFQO03uKzsxYhPaRTga7qtEbSJ2FTj2I
Z/X7zDVe1l4gU8WXUrMil0uGQtE4DHiJJDWbcjhjpF58LvIP/0zZYAjyZN1HJI0RM0NNJWVyx0wj
nlQSaZGwn/ObKT4ijmH8QhGOfMiA5LDeF387EYeu31928AcRu1JMHsfci571tl2YFGPka5A1hoj/
8W4Rt4+eT560XNYaWUnscbe/QldnwQuoMgVI73U7v/5iwD2SQuAPp91mjP8ajRfxt19GBKPizoa/
TldOzqQM1n4Gaw0xEZCJQmCBo9NDwzSCpcNTk3EGP4ilEn5F2yjejACVs8kSh6yDoydOgKmPCB8O
NFMopwyznP1Jje/w+LCc8lT541YxaMlnwnmdEL+Jm84r2GEV9cgQG3JMHxqq5jQAnG3gMCEZBTwQ
9qo+v1jRw6QiL8QeKcPGFzhOfctPWohLhYR3cubhJPb1euym+lOcGqR71QlwxeaPnWJSjXniTBbJ
ipElLWwNRboQbiOxAa4rEjhls5ahMbGGK3QStZq0RjDpW+FKFJcDd+B7aSTzctX3dBQdSW/ouJqj
2LEHhTBBD0LkAp2Uzg3kA0p0g9MjZC/QIVdVyHhceB7vkMciUKzhdooKx4ZvOY/2rINDS5SmGhni
43JxzABogPT0IUJyvhawSJ62QM2iws5snvcFUM27KWjahl4470hURWiKHixG8PVi30ijRnqgB5XG
8HJKhqWjeOGyeHspEETjQbMli+ChwpocKKR9Gk/0CI7+tXOC+nGhO4p8HqFU7qjjWu1z64zmlmwZ
m93Jw3nDyChYjjqQWtBwIJgRkeVOPvwKs06oqEwpRr+5/XyDee/CZ8mrVMM0Egooz4wSISZHv4dz
H8lPqIhCzr9gLapNgw5xGje0JLKBb8Ek5CHi6JEQ0/ULGMh+isS+wfvBjwbMBetHNleqvnI3hW5+
10GNApb/sQKN5w8sU2A/GkaB78QTefNZ/D+NFUviCFVkC9aO9OHDh82sznxSiQbpC5NVh14sB6AF
H4vUoZ1na8n9zWlmJCEZCUEwmG1JJgiip48abPe/44KIAy1mXtDZ0PEcwR2+QNNHKHbB2zXavOG6
Idq1bdD5IKFeMO+AmIWi/5AFNDNSjzojPYMIRp1Zt6GHro6QoPtJYE2WivJ0GoGJFRQKDsvUExWS
CVoLmKRymtW0Q/wLeSNfWhbgcQ1AK0Uge+9jEdb3I/CpYkagetx/1jXyNRDp1IKyxAy5GXY3aBM4
o/rQaeTTcDKP9Yvor02fTFSSOQjR3vU++c1c90oKohYxlczmuMIxGTfHEr0zeRy5U2x++hZBPGIg
tx85juPHNzqPYHujSFMVTdojpHh1Tup0WnlP1LSgE/B/L0eDR4L6+kDpfhJLe54Eqg8/z0AFm4w7
kDPQbj1hQ1dg/au75a3Rg/8Auk8M7RfGgNwjkjVqb353u/lWblYkh+GiFtT6OSmTTTMOBkBxwxEe
VxJApwAiqjnWaMzopqpl3Pghoe2R7NJJkW1YqyffBASaaJzg1+IP4g66CrW0I2HG22ushQ09+yK7
kyDTIH/MwGsoBRhFNgrnjVEVWb7AD8UVF6ycjxpG+hop5Ba2NpNG3sIm0irSytcq0jAxRHJOcPhx
H6Co7l2bvMo8wCq/pii21oEYN/PhCm/QU6EO31NSseQkVb9QXNOl88H4hew0P5FUtFKR2VEAOHWM
VJkhTTQ9R80pGyU89KwN44u2R+SccDAkPLfipK9AiaUspcVW8AQ6LfYCewbwCf5Sk0VI5POIr4gD
hiTSfCkYAAtfgrcbLhVFink0JBBmQ/r3D1/IZHFLYSnqViSszZtwAk0wJjwteLcdE9abYE2f+jXC
KWI5eWNpg/2IOb/6FcddaFY2J8chm2P+hiCW2B8uFhgLVS0zQO/Dt+jJrFSDZL3Ex4YCKNFhHxyo
rpEYRvb623hzaKEZjlJAPP8raLqwgbpIxTtZzCMwtGL+jLUB1FDhJZeKs34V1FsYaLpDW3iCcyJC
y/ySfzHl0t8mr3BywXj497rQqVsEJ9HqLoPJv/lqe3v513VRuL9Pvxid6RZ5aRzH+kwBVP/c6jrs
KL8zzUi3rQvl0UvdCpJxrVlr5sixb0OKK6TYq20BoCQ/coXCit3d0kyahbSBvIqfTNnpFFpTuo2P
EzrbsLx8MtLrNdoIZNANwpCVRQ+GrN+R6jRmjQlUTRutHiZSkiSPmKXE+tMilbrLpU5jgLqIRylL
V/hqZc5I2PckufCG4ZoFht8AHoFU2BTDFjDQWrva3NnM1eNV37A4tf2rqqsMNd0M8RaU35cIFghL
jIWWvw4unfKhuYYjePBPyIKVYYZood5AIjCRuxNPmRoIJTExSkx1yngO5JspWWxo92fYgEbRxuSH
wW+zF7Kclxhz+QdCeZsdihb1ilCy+EQ2StbqGciw6adFwGF5eis8EDvJohnimEhfYVpUfdPF81x0
v7qabJuSzyjjsUdLHQz+f/hvkteYCeFsHmRAtel+0RE80NhNZmS5vPVn5BBZeWLOkcLOm9ey6S6F
wJFDyEnxhCIeisZF88t8ieq/e2rmB/OFmsd/B8WhvbYRf27clucxxMxjzqkiWMdpwaHM1R8xdwt4
1HWqNIy4cPjC8N69VhJMWq0G/vBkdmcT1876beRwpuZxgOMkOSP2VdvxZsEswJs1rlkQQH/W821J
8p1/ZjxvQe1pDBFW9TMR5HYRWz9vIaj3hxklzTtJcD9oEqn70cO/gTDONgvRS3kf6eRpc7ENJ02e
jSSSCuCiFMAl9JLZkyeqEPvNgTywhMmFhSSYyCeyr5axsRLIJAZHbL/kFDpPlxz9mNIPYC7iJ2wl
CSUtd0WUMhZydMgcyaSRMMpctSz0VPhpTCJOn0BWpN8SH3tDJgLdeLF8hW7is9wo3kBoeH1PCkYZ
EUL4M1FlZmq+XPyWVwPDZbAl29Ehg0juqyqXkPmrqGiJgQTlJosrx0CGOvMEtl5XjsEZ85nZeP5S
NjoaOs2+1qEqEsQNGDbSbdk1KKb91vHw5dcS+urOVrrp7OY6egLsXsJky19IOOGb5ybyHQqzymW8
3cUvYRozU/8xUVnvvkm9Ycr5CZOT1iYzMkAbul3tD+Hz2/zQ4+gIZv38U5l9sGclLhTWxOCWc6wU
y5dZvW14o5F0uVs80dPkQm/min+pAzYf1urneq3+iPN0kXx31aekMroGZz+Hv3kPnvQY14eo9nxM
8qvMKGWGSdmzzCtWm/I5rSQlwKGGS2kXrZGrm8mO6IdZhzwJ24i5rya7iGpshzDHFyc6ycjG6IBt
+WN37Gbl6906Rf/5uyn4+wtl6ntLWBhwm2nJeY2vYZVO5V2LlqKXJLjV6WwK933uFtplr9Deue/p
zk2WCp9gqv9BDIXGguOSMSDETX9PSr0nznKpp2MXoVb1t+XzHYfrzjKSOyPtHu2OIspprb29MhAB
Ldenl7SlQIk+YydZyCXOXG1pyWk9UfaH0/UyfaJEmteaRHsCQfzM+j3oICMCgD4KfVNz9e3oUS/v
JHmhQbs1vqT12pdGheYhFf8e5MLK7I5vT9xoeOEDepbMB7u5s1tDFiriTBY9a3x7eJv4SNWTfamX
Ppz7oLa00G16eLXgXSVJmB+Xzk1aMSpVI4eDL+CY4KbIauYb6YnWDFoPSjLLiBbr+lfTW8lq+kmi
N6EGDsIdSo0GU1nBj1NYJMctC/yIAGVNl51j3diuLKYgTU0B5MkDsmEH6WcqBKlHlh6ZwhrCE9fc
YSxPU81Qsu1Hj7gU5mL1rNOrFaGw67XVU7rGGTRALQpNhLOrJ0xMhbcIS3hmv8JsznI+YYQRMGUA
Z0uqouaOqDFiIgb5S1iJiju31saDIoWsKJ6qgmqXCnyVFa6g2adEg9IHEHv4Dc9g7/exRnVWJbTG
JW6zVKF0Rzo27WRxOTBvtF/lIFHnUAEVI1qyptmMkmVXB7V/+zr6PCX3Q9pEpDyiZ6JkIl5ib/a3
5TJ7b22scDbbL7xP/wqfuxA//PyK0I/NCYa2pqecuDtPoQLJO2Nw6+30ZjpHUaG2u0XMVzumKrza
I3Uk/4juyF2IP6xBZVVzHIaayfu+eOLKTm/q1kS+4TVSNz6dRpIwRPFixiOisPfRmyViV8/TeTRX
trxBXadVwVxWvU0rbcybaSNtJOF8fa8nNISBgxUnzXLLbm2idwwyD7xYrVXqVMyRof0uzdLgcA1f
eDhloslkYIdJtC84lRsdSOtPpHpwaX5qo3wKxm8TPY/+nd++8Sc7/PJ9Day3A/Uk/6m/mfwWdiR8
J+5pR756/GQ/pMc8sUCGWBPdcDUPMNJkhXTRlkJCPSNulU1jWe3mj2Sh4SFeWd60z2QBSohkUz+3
Pz+WGVKy79qEFdRuh1bH6hQnGrGce2+q/rBdz8ktfBNibRj2pBD0cKVepCQC3zFWyxt+CFPBDFaW
HdHkzhYM1C4ZE32oU+bNCKrsaR4q6ZWUzyorVEOrxjKT/BFz5a8Uy0bLVDzpaJmQr7hHNZBbDPIc
U87lMHPNmsMdyJoRqUL6MlPg5c97Mmabui5cR+Ev+7cUP9jFEAPWDejQzPk2zfphx6Lba18TUFq4
89Aqts+QCXdtpVTKWzIoLakJvz0L/pbWMF+tpKmpdMqFgFBTjNpvscmpNJ/1KO2V7AhhLdQrqSPq
sAL58xW/hP1/OPmu+FaCRtXoKZq94sGrSI6HP9sQnlbmoh+aP7KnuEikSWS5M2Zixk6cLTEaKVeh
hI6yYuLSYhUIbZZGE2TvXlrnT/geW/3zaG7V9zSup3nh1jm/nfIyie0rLXzg1Q9PQRl1ZeXQCv51
nTTEG5celz40CuXgsN7UPyAGYHHyg2GOX2SqKArGjkZL2aiSaffRroSAEbYPV1yHHJIsoYd0g9mC
smSiCgJCsvxBegiF/RJ4GQIJDnXG9JQrKFOrPI/sFI9UGlUS4rECOezPqd38L7+oyH8bHZofxisz
Ybx8Z/rAfUkEbhZZZi07XzbzK6E6e2Vm/AP6VE26nuyv+pB5VyyT+bXZHitJac0SzRcdevQsg6Ix
M3qAdl3ypNp+YH0Cvae3pBxGlURlrjvLT1t5IgmVKLc5I0uMDCjxEf+DaoKdF81H3F6zSOMx7f9F
ZLsk3fUMsiVUwjlRb7tThJvCLr5BAHLf/s+EinKrg9bifN66e3X45hqVS9ZuaY9FBj7Gear+T2IT
dbsh0zfKdtCMkgoMR6sdxUETvxmPXXJ9u0hHjn5nbI8oKElerFYjqvAeYA1YDZSwTwGSW8ujYpjs
jWkKzO2yZ0HxB+avcl7mQuvf7UDvzrXAdJCJP7f4jtpkcXwY7Hva13XsOmqazIaXdUYESQGHu49H
PCRHy4M2U96xGxoG3eV/m8Ymzo+/dTnlcsCt/nYgnsCRSEH/kifgazWmTP0uEndIwqA0AfBAKGwh
cQUvICcu7KspophKhAoalKij6yOo2U5iRBLkpGTuifzoPJljExzwTCWFlXfm3Wu5ZX28ElsWOiFw
IvfhodSposPR/+b9TevO9nM3TreyISRnzEFqSIBlQQyKoYDdpUEKiwQ2OdafdAMvlHsPC4KARRwI
y03HihayQEZ3Jy6xggaJfIlVIfder9PbqN6l7/fkRXQewiZ5+CQi+7oNvZjyuN6DvYZIStcx35pw
QEA7dN671ERpZ0YZRvkpm9YsD4o0FJ6uPq+maEoNidY14ZgTc5NkdCrkWNiqOLWucR7xTpkCI+9l
RKq0m+nXYDZ4YQ1vp+pBtEnCPGbPV7ql6tXcK5sycPZxFd5zvp24V3AbjiofenBqqaZIT/1DhSoS
NOoAhuj+k//7AApWe/A56AwoFXPIDWIEZP3CBT1ieNVOxFmVwUp3/z1/xY4KfWBDdGDuQQAFr18h
jKTyzhuTMlJGDeyFkkEMbquAaxzZG6fWLk2VhpIGvq5bD53X86GgKqFYzHn40Gc9ygtQRoGuqe1Q
0kOJoMuZdW6hTo6GK5u0NHoK6WDBMKKa2VpD4gppbWXrKy+RCLmAQ1aJRlKxI+eikv1LB5eur8ZE
grYLMXsDPFlxdovNUBArkRfontX6crsZCJwqG7UUT7SWPJBl1LKFaWZJfMAVphCrF2JXiKd4dY5d
ip7fxP08nes9eId3YrbZfHmuxveWvYkeOe84PU5raMnyjv0rfZna++7VnkzT9r5a3x/dQxmgzGs3
u36cG6qSSAHRWuuej/lqR7XZireAxvt5Cvg0BKP15TdKms9Xs7a44rSdSHG83A3AytEX2nvRedMo
rOg+kcQqumVqP3Eyuc+q9cfWKcEIbxTYHoksNhQUX5FFVfINh0MfmiFi3VCX3QHOvoDYFOK6QKn3
6KU9FcAz9Gahfg+zj0OcEU5E04UgwZHC6dtBFjLIuNSFleqqhq5dbgT+bjpmyiuJTz5gx3o4hqxW
YJkk/UkakCKgQaLGWmvVYpWXpqVptYsNqbVt5nzN2AgtYRPGK6WkMACj62IW2XtMMUrNpylO0TJR
yQyVoTa+1Z5T4tbpr0tBRe51Tt4VQkVUetUG0bjIbFCzNhJwIQ+O4gqSUWhGzZo7QCz9K3KrPifD
3c1wJs5RuhAOQUwXXjy5+9XBnZfrxcnRLUyyX5XBT1z/jk1Du4iPNFKrdO5+tgbMrOsIjZuHyQju
tk4xmUKwDF7CypF11lEdvCbW7BVsf16QdWD6R8X4GOVjsf6Fz6DsHFwmcPcSwQPMU5RpBQlcp1Ri
2DCF7qlxrasKugmLN/Q7KggDYFGAOmZfkdg1yB2D3qEHdFp/AAOO0oY+Uv722sDNJk3d2glhvGmV
ojKzJMXapY1XmST7YZyd69O13ce07OuNhSmyGb+qWcQmNyRUgrlIQNgs44zirgUu6A7Gcksl6dii
9iOye2ZJZOyEFc8AJ7RN+a1w7eocefFSMHTaMPRkBIwuh3b4ZqzeAD2Y3gzVB5pTLtAzflMzgNgM
8GDEOq6y0GUPcwA/zuZDHGTMZvPrVyYfSE4byjZaDVUoc2JLiP2jOT9HryEuNOBdBm/uyT9yzT5L
rHGIbydHRFKyI/BVdyADhKYWbMI4faE4sQlgEnHWRKDYBI+x2CsvMtyqH1f8Qr88lD7Bd51rp967
c/bP5Ndh65IJf7mFXqFHKmhCYoSOEllTVrW73dJ5EqctzIWP2CKFpI+rV2kpCU3K8/9oOrPtVNUg
CD+RawkC4q0giojiEDXeuKKJ8wjOT3++gn0O0ezkJEbgH7qrq6qpVPMSxMNRCTTp3PgM538XwPUb
X1WGAjRua/+KnXH7NJ1/UVaC9MEvqFUu5S9Q6oLjCstDa4ULD/eEUyV+a41D9zNOYUzX/rJh2nzc
/cPdL2ewZBBfR0Bf99Z+G5xFnCFTLCUvwMLMK5/9D5zbSuvNGbcQvzdLVvDOGqU36x2X+Ntk3zH7
iOXXjWeycetXRoP6RE7gwLax0e3hrpkzoP6eT+pMG0RH0LWTzZB6IftunEYmEm7lhXcUK4ndqLD5
rhGqptHa8ufbhmN6e7DXNHiUkqziHe5f5aFp1PdoltjSr54DPXY0P3rGFyfVLLdshDRl30LgFKGr
RuzDVRle0dVfujckjIHpu5MDEOhzdCgN3tEOa7q/m+PZJcD/7eIFbI7uKXZOYekzNdkWN6Bkp02r
eq279DOYUNUpeeQuZC4xetfPtZlG1evwGD+MxgcF2Sl47+qPuYd24cQkvrSsX4cZemtd4H5eWg7z
lRMlQUYd+H2Z1Brrr/WXPTCTStdu3ANYOBluIvQ0pMETeyF0znvQ4R9Ax0sV44V/KmIHesdXSmaD
fDOkevqI0uiysHjNclLu7caH8ebnPT13jmb93MkCvA+YoioTHb+Myf3r+YXUtn/r2QChdmc3NUa7
qfW1Waa9yzAd8uhZf7tl+n37TX/NcWm6+73/PH/2A2wvT8m1SweGiK4HtP8EPZvVFu8/Lsvzy55U
JkS3i/Pf8W/PkS7SxWVhfpvfVvgAO6Z4to9L3QeOEfEjmoNwPLg0dsNuZCwMYrLZTa3U1/DTgEeW
H2n7FT/iNwFT/zp8rGEyHdpnVgJw8ugmDWx8ap/aYpPrkJxKu+XTl2ZSy4y2hyvXNG1oCSkkSpLg
f74OjVPD6jy61+Q0QGb0AysNXlt6qO+u3m01H1q9amzn67ACu5R3qrbALLJuZ97hhDAXhaTAg2dK
fECIGDRSb2O91h+UfqPWFBWu1Nz+msG9czeJRattfC/CXWvXqraJXnpVu44qMx3Ll+EGx/zQ1XHq
Vtub1vHb4EwUzm0pUOo96HBCLcu0v0MGiVv2+mvLBi1ISPvDlUMrrX7YCddNm33y3LlybLrb0WW8
HW1H6RirjcE22QzWCXFV+wz81t6Ht5VJCUKH1CmKiOlt/PWJ4FDywLyVU8StBMZkdAGyZ3LrOMcU
J5AuKpBk1PMuCKjhOmvEH9mXkNFRiVSbYOVLuQ0vCSiwWX8LFpp3/2k5K6cth9BbJw2PA7lJb6Nr
+x1fhse+McEXv1/qukmt6yQ67K7dNRG0P9r7zj7fpqt9t7celfrz3q67TnbdeW+DKvbcKcWlmOAg
2IZPRpe2FwUG5eBq1veWd8SFwYxt7rc7ra2cW+tdQfyLcrdNLKlgiw0e8t4fUpKc71CnMdSXEsIP
OnFshPqHYWVyGt6/LkN5y5psQsOPW09503cm2X72Waxnj0ltoLtkD8rYxzCGXIjfMoa+kJNWwXwE
Ign7cUAtxdI4czN14+YBGzOYXim+ds7hmmQFVyGjeSL/PDUrWKOi1xloCFephGB38NKKF7Ce7YMD
tiypNZyfEexIM7hhC9y07xS5Z9uyf5pV7r6xT04z9D5ofbZufYNqdlMv7bA1rT29m9uoGZGbUg+A
NAVzyg0tWoTDYtiF1bTxIazG7gKuxKt+apv0vQd2fbWsOa0YLuM90cGr6hmUNWnyUGnd4L1Rppix
r093P9dwfcGpCFribV833TqbcDl6sn/FqMCt1rFXQrOI8Vdw7H1e2B7cZpVn49Q+MMNtIhAk2vjy
/pRvXo1lvlf8jw/gzbt5crzq93rI+Vu3rk1Z9+xlVuvQZq3nBOfojUa7+HHzawB/SOhJQNiPJhal
SNi5Z7YfIzKTzS3JEIU/67XBmiadv1aPpSCt+pee1XD2/qmXNY8zbhGywRt9wbLYnmRf5rtZpXJE
AX8H0YsDiOPalVl7QW7afT9G1vg+uCUXxHPhPjq3L8OMAWJMtjPm1+RIM5ev3d7b9bb9LBY8cxtW
WrRujitRJTqvvftXvqxiIiSCzWsCm4HPohXnSPGjJdZOlU1EBDpy87Re/TpPs0DDv9bfdHddsW0L
Mu4d8fCRDWU+vGNKRQgQFIvli2nhLKsIgMqBBOPuFHOYUm7BU11loYTvqH3z4Mv2kBuz8Yuh+0bA
mrKqlgmfFHMY3mclua2yb4d1i9C9Qaq8b6YT63tDqwNWCahFigm3XiVWXIhVSQMdEssQW1uC/0/K
UpKeoodRa9GwgPGkrFsRKxFqw5h9BH0r2/bcDuvdct5SXCnPO6jTFhEPCfKSBRF0PCUlThsPj4C8
yw8hZZdzz7cZIOtpcKM7FTrmngZkh5zRpqVT0byHlQw3+YpD0B2oYDNQ28eNWhDmDjnDlKSAvwH6
AKpAVq4abjLC6gxJXdX7EOSvsfgCZifwZ/wcw/CA8M6pr0finCrvUDqhZOXJZ10rZbDu9I57rH9M
xCS1gk1Ll7zceQ4Z385i7z+ZKv5uIEESCiP+rlQYwFdAUKLy5bUonrWpCtIoDouFRFurYu43rka6
2yb3V+xYnY5yaQZlrgqTylr5vv6PcmYrQH/6DnbjZ/BY2bC4qwTs5UDZ1KuxHwmz0N2vyPrAO7kM
q+oLkVElyuJr/OJNVLvKSXAJCNedA6ZMcblX7tlxJdZmoXevkATBQyhyzINU8jRxR+/k3VuHtdi9
09hPVY3i8SGCHu84dGE/ZGcGG9b/b0qDLYXxO1/WMC9iwfFkLCXop7i0urxr1JKUPVq4y0Apd/Cb
MQP9XgVc4d5xpumProqFqL3MSVmBRoaABBckRMCNjmwqej55Xi7LV/5SsNjlU1Vq6o7JqOCJRYGN
BUdKd9/38NEvj07k526kyWNjWGHy/r4lIciXDAY3mTWZ1GOCjg8txPHrxUR/Tdazo3Iu+aXjXP+3
n+kOX9EMqa2jqJ0SC+a8HyZVLc+wtrxThvu/XKqMVYBu2TnMjbDOJKNKRI32Nnzl065IpzGMCZ0R
0dmldSIJlZK93BMJTAFZMW7e+fgp4L4C7EOW18B8hnkpHhI1HspXKatjSu8GPN+p5LOPaZFSYqjJ
nkEzE5iJsVkW6NWVuWtMKqfWQHoziOSZkc5k63D2K1ynUyNtc92wMy75Cu7c1qt5/73wVom0Wwr5
Lnno57SMWMeHhxt9cGKMXvErPvUf8Xl46msl0lDHqJ2TOqyM5ovIoRYfiQ/kh6EHHbq1Wpb45hVS
51JSCqN97SiBrxCn0Wq1nYECjh7j8+gwOAyy0X10GWQo+fEvAotxySLPwedPO3IWstY+6nb7PNIP
s8DAvS9zUuo3foWRf+IXbtgnWWSiKKXjMmnYurfu7eKqv2m6CPfdhozWUDD/c4VCz1yuP/jtqBKW
OpUwi574W0kJURxuJMeXC2JLslYYV62UFzWxG1LjJ80zYX30cRHuOphj9PasSwnzmGwC7PAIONLI
yrEEY2AM3smn++4xbcGUOwyHoeWXUZhusSRkvSHbR8hTHEdIw+R3x3gznCfHr3my7n9adzRLJUCK
AvXUjdZE3X08LucDOFFXXFf2StfpMz4SmngmC54VOEEFG4FDg7XO+DP+2L3b3p5GkG0nqrAKRgQY
/Wvv2vvEu2jXuiMeeXbk4HboXvFBwUOOGHA/2ianbg1ZiXpnH1rzaB594qwHQNZ72f6xt2uXAQR0
vKPNHm/CTZtvtazFrn0cEtNgvxPCDRiXO7jRdNLuafAZnwav8Wdsrw5sGytjfGAgOi2FF3K+kL7k
GRUHXlDBDkkNe7MU6Mm6t82P8qQ8MfMDrA0Ibg9EkRt1sRh9yEy0FGmE0rV1+JngF/j1WDwWWzIo
6zuHlxvs7os00gKkeFqpY3XgJBTgq4N0USMz/AOJYxcqrrqWKy1ctfg9PY0vR788LS/TVbq6rR6r
DQHyvJdx6coMSBMEssA+pCYXcmi2Pmf5iQGdcJK35mOGtxeZuffqllxmpenL40sPK0dQdvlleLZq
YZWjFlqUEnFu28W7+HxTsAi5axe7XYZ3Uk1qybyr6zNELRRfSNlx80J4jpsBE1pGPLtIxoHVcfYL
NMBskSsSobrnMMaBeABrCnRDi7O0ENoQqX0DDWtvfYLqadkT5lfqK97nur4mzrZj/Z7v/W2tieWH
i0UGdn/bF2W03W/282BrqPTtrHX8MbDqvHoPGGCA+XPZal4oBT38Si3Yvrzz2Xu/2reWEi7F8qpT
gI2SIOSbMKmBKi3Pv6x5RQnCyk3R6J88TD0X1Hmh6APzJAEQtV+H+D4PGqEWX1+CY6PSovMfC6m0
ablQjnVWoZOQ0KpXDvG1xW/kmbz6Z+QsauskBJLazJJ4CokJYmmxo0gMefANvpLJzMQaoiiDyYoT
hUiuyAupV0FNgSam+he1rHdci4AaFTLs9q1PWueDvZgY3sU/cwXoQh1qdd4gJgVhunp3IuPdzEZg
bA9IwIZXiGNhx6GUvPGelyS+w6iERLlu7sdzOENn89uBG0GR4KUGGyZVTyJmenpdKKNSYISp48Tl
5qd3Hm86teGlc383TGXl5NlOZPdMuBsmNb4dQhAol20dt8CalZsp2Ni7eZimwR1KqhxFReITOUac
oydkqvOgUDFKneA2s3E2Rovxc6di7HrObfBiGxutB4eRGh5LgzGnMY9L7V8ZmpGTU+axG+86qsWK
BQVTm6qjKo8mRv8mNdhL6PDzj46C/2pQo3qtJIG2MzkHWN6fLlW+FKgGKASsVpwOmeWecGI+tc6Q
J7Kr73QO0WZijUo/86D282k+/FPn1FHJ9Q7zs+fGdm8eHzp2T9XO0xa/WtGonincULMvku+do2BS
HUYXtqHpIVGaqdp4cZiNdbQHvVErqYr/7r5nFGYA6UWbKzEMhGkI8SXuVoWIyJsFB5hmHhyn8EF2
LN/Lc3NGBBNXkfTITFekQRWVSh4A3jZWrhttQfeEPutM1cJDleIrDDndqRRSlugXshy1GBtiyT2C
6j3n4lTplXtv1yg5cZ6HzjyuIqF45QoUWvFScEe+uGJi8gE3/gw2cvSqcMO45bzxHxvavuri24HU
JnoY8G8KVYrUotTJp7qjqlG/IFCI4KOjUMzobFT1EJQDh5NJRxWPZKPq3dqvgUKkosghhiO1Ymj5
H7ytRckX+yHnjTTVxWcXcm9eSxWn+Ye4cndIJzVsbIu6uUyhdZeKO5WNxU/IKcmU3GFVQZbm4ZU6
0jW59Oc1egYSJadfzmfADawq/6CTDx/Xn+znPU5HLpOpez75asb1Hj/HxwEcR4aiuk3h7EvTsFvo
0tNL3b3o48Xx+tdMSKX7U/heOU01pRAT5tIRe0zv/xDOY+4IrRYK2nvBuSnDaTkypURbKVTAm5zt
8QgLj21ETPAPzMaRFU+yoyyXJEjJsfHKcdFDRPqOoqBeFA21mOa1SSIWTEmA3VQI0WqnqkLVc/KK
uISriiDVkh3zwmUNki7Jxbqz7ghJ1FAFtwN2tX6tUL5kwqa0DqI10wrKjQUOtb63X7fFHG32a3H8
+yyuf9vZNZ+qRmRESsN13HGs41Zc6uxkFnKwo1jxCUKzgdO1unZohxUeZ0ihon9qaAuu1yEngleQ
+qJIMLD1aR6/27qUn+UOO8JY8iSRPDRhtUTBROOOSFaFvAo2X7mvxUvVBFEkEf7y0+L7ib9UkKTe
6InECVTvOj2OA5cSMpTCd0PMs0OieQBX8IEK6YE4rFgANfBeQYnBpFWl0jP79lBUjnI/PTC5/AqL
0IwSRvO1NOGwinOi0UuJAgbmBV66jkewRWiDuurNqTF9eUUxp0R6E3lQK41WHLOhVWa3hInRsTtP
wOYyO0wtqkZp7xkXLXGUCG0bWMyfxXwv+EZQ3b/Xi9uuboSPXf0cGWGGTkBmM1QuQRm8eU/O2qR7
IEhlmvcWxU1snjB4y3jgg0UYrIj4DYS/7h3ie7SLbci8Fjeu1nmzW2xX5aa9qWei8UYKumVN5DbM
7icpdz89K06n89l8tv2pTB/5hrCOHmGVad25ha/O/ef+Y62sVW15gqPwqJ/M+ibvercZ2TXYa27f
7Zsbz+07fTiNN8SIXN221ZzP3Fk6hZg6va4+y3PVz1a78MKNZMqJPWO1aQVjttfdas9muX+2xcna
T1xqTUeGyGC/88qD8kDvudTRw0ekAeXV5djF864CrCyqjioja3aZXqYlyD4HultRuuBGiblUCkqd
KlfC6X6+P9+v7/3k9V0KNk2SD5WdpI3TnmO2P3fvAfPBr0G5PA5qQHv5Zfh0HiHIbQdLffZFtRMU
11k0N1GV3ytRUw+dTYcqVusFEUx8JD1rfRRfSv2jKY6xGzDo8r1Tu7r6X+nQUGItHN/5t9WsDaEK
sgRpjy2Gl9pGi+CW910lHVaApVAJQw2AkA1FZa3gbriVxiZSnUEAw5nrR4npHDwWe4oPN7YnPbQZ
r3m2uxUOQctIo/LcFk/5hd4yziSPwJlpNlxXZjOtQDpCf9r/9My43C13xZ7bNHUhZSSY0WSKaiEK
mFpuCmVTzHO9Y5RqJJ9hkF+jMrIRbs9xUqaCqLphMaEo8uUqkhvVQLmfbzpWXGZmbsfVocKNF2Qx
q3kg/FAQYvfY8XWTTp0DnKsDizfc1lD0vy2bumIPdWCzW4SdXClt7w5DqjbUlBdfWzsU85qN4LWl
1dG2e+m83/Vtl0jmyVqk9Uj8WK1FRes5k5UNfpt/DOaTW1PZE+E7h+qsF+qlgK9f2HqNLOy3NJgc
2IxJKbJitUKwOao9bTr7rpVj/SkbUUq8pFisiMj0JrbdfTelCqBj3RLF0wjUtu4GlTmltCohXan1
bpZnFhfp7r2b8580eDcdLorVt3sO7SUdzkpjZZcckg896dSe+xQ8v7LmQkEuukhowBKzfoIKoYKY
ghrhBXXuf1oaP6l6Tlzr7mPRcRlCDDFF8Bp2uOmwl746e9rj0MYMoiGRYjo6JfdupXOFCkwzoX+e
EGuAm0MgBuMtvztaQvYtBWCfkcFRmtgLA7TnsbgtnO90Uh3MR/bA6MKTDQ28NqkV1vexmFBCUsxf
kYtUqLeS2gDZJriv0nsnf0jikctEBMoE+69L5olG7ISSo0BXAnk9QdpRtxAEE6omEvGPNMi1sWhl
eNIeSiTIMb1Y2M3M+NW719Oc0ygtlpSMhfzo3EIvkDz7B7I7NEay3UevY9e1aqqblH5WlEYeOZHx
IV65iLK0u9jSU6CQnqt5pP64mO3TWdEpi2HuQsKlzdDT17R3iEI+Sy2cpZ6Gxw20eWXQRnjeLOI7
g/jL4RC5BLYeAIWKYaqi3FpEo+6vSw0WwjT4RoFxnFrg/6eWmV8WRXmnhX7WgXai8qRqk9SbQnTR
XDwVf0Q909WSlYy4fNIoL/KQEUD/2rYjLUKfFgYgdJuUzb+oMiVGjpMQInfno8qgnICsdE9gbOVw
3pq3LgQq2dRoXhoCpS7E2BBv/iShxfoEWS8mibmY9ohXSalb6kKz5wHHJuaVup9uhYBHQBZDBEBP
D4F7MqwHqMIt3mhYaVzKAqrWpfauezQSC0CkRPFRfSdoWzh9BoexyqOlWMD0HVO1Q31AMZlBccyg
sUOwnwLYQ779n7XzocXsfvAc7wfpqEy0WR7fGPJXms6q7eyLHhPOzyu8/Dq0e6l09lEZOzTKfKQ9
QqVZbZtbqpIitnz6MGRgypRmzpDUstLfje/T+3Q3toaf/inSUkzJrKsMW0xCJiC6C6hCMBpJVE+k
VlbjQrlMr7uNtYpTeiz9lH42C6rw1cH2i9iOyhv5Cyw3NZYUjZ4yZd/sZb7AP1HlS/FtdUe1kX+Y
4PigfvG2U+V/UIXOL2MFmBk4el/HGbspPFR36xTZg6Ju//wujY9Te2bPnsvy8raihFFe6jzu0834
0z9PS+PmZ/D83i2UBjkhNTEryR5oMqn4D9yRJrG6E0lnNUVXBLYHyLcFhn3WeV6DniTm4JOYXYs4
gBgc3sXdI5/IVq+lO9Mm9DDomWHNrNlteVueVyVGJ2CGXZ/b9bWD6EHHkWOX7Gjhe+B23Zmbt/oT
wUH7M6mUiVtozXNI0Ov9ov7E+BwmYHxvEUIQc9mhNTASg3jICPvalsz4Tmvl9o7tfcdB+KftSPLP
C6EqRJSokpSRJya1kTnQQQuQwbOvowqnvAjNds0aOJEAzlJ4R7aTRZvYDvcTm6Dl2TeG+9UBiv/5
38cm9YmZDwSkIsJ8kvMEweDm77Pza7aXseWcyFqh9uKsmrE1E1vLH+LelkCSCPKJSg3CHFIn1NUY
yMDjtoh0rq3P96Z5jorj8iSy0qFF7T149Z79/cYz4w9pl0XSpeCMjYnm4zdaHyNAUHFP4bTWtKPi
1r4kl9BvYBn5rxjEDWPc9K/coh5LDRbmHXvlKd72TrE59y9/p78tJVfOH+CQAPU+kVFrnvQ15g07
Oc+9Oye5btxRX1DvrDSOdBYrQzjdJa6B/Xt8kxrDn2f1A6E6liMQq8+d27cFxRr6fuvcUBBnImiQ
XwXcaxjXd+IkLM5jAzwOy6X5921yW9BOmx64CqFUlD7R5MYko5MuCYiGnVFxQNFWHRkO5HKRuWu5
alJpvEPMjJFneNIdBd1zBy4mHBVGjNk1u0ZCr4eu+rWIzJQG8y/JxCQWK6OFJwxFhbbDBVyBukDA
IyC5OF5QMXNXS5yIMeDBluVL7EZcnAO5LSvA/3zrWRGXJGqaG2simH3XaZ+7gm4kskH+wPFs0qCS
NfrZLDRJKCM87N9B42iwKQMOrBTk+0yO53Z52sNRAl+/Rsa37esEJGiWUei21yoaW3C/gOXxkmaG
KAO0Q8XN2wW9pwjvJBMUTL9d0I0mrPql37m3adowtBwyjDmp/TpQen+F+fVu1hijpaASvnCjbjH7
weUZkQzDno7KcP6VTl1ykM+01FMnbXqnhnihATJCyGhRkQZeusd2ZNPi6kiW/8AE68x0B7hqQ7Sn
firzDw2AIr655jIBwvAcecwpB3nQLKd9iaZI2T+oLIRqSHxY6CYUBuqQbEYK6SvJiE5IBzcUVYBQ
qQrmFcpyFb0ryhf7P+8fNF9R9h68Y8P0s3GJGM3sK7IHcujIFENaQcmv1DDXIFmVWItnZG8vdLok
hXQvJ2RSz2xnLLRUhijq5qVIzKibf7dRNl4oBlaATF7hRwoUdShW1ltTCFrp7d/1HaTh9j4XLRZp
LaDTsNw3euW+FXMvfnVPys0nig3iFmIOvaSCEYmQaGFLCMfGL2GFzMIEeIjBQsSNrsvIIZRcBYHY
Q5K887uOq0y/NnT7WoTPtGZXF6YrDLlq9NiwkekGGFIDwK99UNjfEgKgASPSQP+yeBOGH8Ltj2DR
4lHtuf1ab94HSyVjsjhunStSVh26MOKUSGpU4F3/XxHlWYqayUDQrR4jN2OByABOlQYoe9cipouv
FlciohxYB659uA+9wnSGtyi2LsUdiXsVo+CmEOQuaqokUcIkNSRAtSj1OQSjoriw1BANyQ5PWA7x
p4d901K9urSVS4t7Jg4dJNgCiTRS+he7ovvwQEwVQe9pj1Rd0MEKBYuklZlHOqNOx6h5r4xVXoh4
QGILolg45Qp+kRejzpAvG+IOaPP8pz4URfzGj4USwiwWM+l+Pj7ultIuYYZMIMr3evcmfSNGI1lU
DAY7H2Bccd9ANihJgZrnX6tjPM2OIcTjBJkkCf6uCED+5HkFaUgGkkkG64xm0fFEKJU0B23+NYEx
IHoCeHzBoVflILeZ5VR4/4IgJSFRqCORCXgUih3QEYLO0ZXpfBlKV6L+2JIiVnA6lLgnl1UpLFWD
clwHjYBzGNHDmbl0rdOl6sr/m6GQ3GOpnOShOBgNZ4xjAVqwse2TijKfSxHGJ4ifJI1TMF8ISjUb
dbhA0bzkuzErpOGDo8clJlbGnUw3fx2L0F/tYjRStNCiBNE98m/XryIS3fjOt9jDVX5PZWFVjuf+
bbL/KuDjTVA6UkUpDm5ZoSBMCc0LCYn6y61JhMRrMxMcs/jj3FisMTd+TVG6JAU6HhPSNSlpIp7R
36o2UygTGKRRPru4verSpjen50cE4YdVsqs/rtfUS7FJT/Su+RdRJuUdFHlKCHn7+m1J3gn5WX5p
YBLfvwp/HdIAnEnQPvBZh8B0PecKHDJBya+Os2Jq8BXe+Agl9Av6i+AVOg/J7/X5iH+gDiZee4P4
GMBdJykVir5JIMwX6O3zL3vqsqx144R6SccuyPMWXpHxxOjUZ32HP0OD2Fw6g16GDxgfPWktpPAQ
H0KMEBf+B7wQiClXBBa1ZsHSrsAjfvnbg3es1CkE7sitWJwPbaNRHdNkKKm2n9MLfYmrIfUfNBNI
IUr9bLTfd+ALG3STMhrzyIEWf8J4+km4/FpdfnYXb732jS/XWO7aL5wmbZ8ibEpLJQx654iLys/m
adc6vWWwmxFhjmt0nvs04PMS2SeH7vYXrkCHCjvG9OresVNPqmvAk4hJzzBtmyQ8sKRtf22Hhz7+
cLgAYxskB+NvqDsyZ/2bWGnD6vFXjLdXbVoV+mtw5vOcG4N/HAbu3xMZasr8TWtYOALQ7vWqZPZG
Z4HSUpxcqbzmOKMQb5wxnoTo1Xvtvfu+ISnbhhtCUh7baGDx+FRlQTacpH0SX/3h5vrHPWLi6y6p
+9yD8Zs7HJCtL9fxXy7p4b1W8VPb54l8zvZvGZAhaz4igAphG/eODpS9C1RsqCqTv9elsYEDcOy8
f1O06txnVfDU4eNN7if2he6yOlLQtYezhXUENJ1XWCVAwsF+QvbEfAllvAPBTdpqHZb3Aui/9yXw
NNh9ynj3lscF6U1enOvW5nfr+pW79wETA7YO1W6zkFQriJQupIpvl6ovWtM0R4ppcOyzLw5B6swn
FaYDCcoxvCDrQRP5XZuc21sY614aapFSr2JhDWLPS9GrY9NJfaO3XykZoYZUfLMCyJCv8Kx7BQYp
KWyhCZXNluB1vRSS5oAADGY5wfzvrolZZM2HRe5diEeH+EUPf1UPsENiRsoyLJX1EvDHr124xnib
LzvhJ9YBzcIEZOc9Q1eoGLr4BGJ4OPxqMfpWFLsRltIoTO4yevzyCnf+ZNGhIovWQG30ExOw4nJO
+CLSwKEv9aleVRUhTBr+4dXdXbPyXQME1nvideh6wHvsWlW6fbfys1CPtTeNUXCx1/Z5rOO1j/c/
hpfMGZl10xoD3FICV3VVxHwHY54DrvISvWI2f/HaQ9IbtzHW30cHzLND7Ffr6N3oBujKCTsas58I
/dVDe2sh7leX8xo+LAamAw5a7qJStsbnAHcrZLFSrKr4SHBKgYoR0S3TM3bGgFPR6P2l7Y9COnPM
bmnsadEE66UTsdIY0udYC3dpshlioKBxum8XodUeCLQS5SxtsJl8g2jVKMvk3ZnYmEAXUtjLUrOh
Sm+pVmSGqvBJ2ZZPR20e7FIL1d/FdKJIDGWLMhtxtd4WaSqitguIRPazS+iwiYCMdpnXbgVAH9Jb
pGhWMYaui64TOo76u6lrplbP8giS+4WcZO44bKjQQ8XF5NsFEHcLxgLS5GLH5+Fj6dLzXH52r0Cl
I5Xq9PymRCR8VPpcBa8qEZEWefIQKlpbyFFBtkcq0GgGwKdpl5anEQB37Z+ZQjEZdT74Lbf1rIxp
G1lUhZmkHUgbuYct95IGHh4jCRJvM8KlKTJZnuPb0upn4zNsq85eeaMRyPzgzW29YdhQZCDrlj4r
H1kUM39xb1YlB86vqa4sigxELXziICrmAI0T7ei2qJ3b2MB0S2vKhK6FlCGX4CpC6jMgcptA7dcC
S7VFs+uNsPMl//plJtD1QUL2QtRu81nXVa6QMmXT1b0FujOV+olG1PIPVHlOP6MinT7rLnFsWCzm
8alzHNMxrasqmtsHkVF2BGrK0xgkhZJN/pdkRFcopZH+UPHWPNE9VsnvroJfniVJQa5DBoEu2m+N
GcVncB9WuUOHYP1beEnmbdVW5atRY+NBXw8KRli3IHOTy98W/TRzhrnU06SayQ1Ss42VDyvQgKC1
WGWL9ZZfWpDwYRCgJt36LQniFTHqXRUpPx5H+TvUOxXOUZWh1LNeDZ/1seuNX/gF4CFAdW48xmN/
uGK9Gf+6/y8InJIwYKAoNlVW25Tm0Xo/LxDbolisKJZEg+l6ZsDlfhgkosJZT1StMICUzaUO5R8q
76jZGzAGJ0KZh5lJDBBjX4nNnYDvYm5inAno73wau9Hxx6aDJr2QSLTdSiyjHmmljPCar8z/D4b/
36AuO/5R+BXInp0/pyRF8aHixzkGa7JZI9zs6l8lGDQPfNb2wJrrr2pXAWrNsyG3is8hwfQhoiYN
NuVJr1j7evXfPfoHZd8Z3r1iC2+9ZB1OKCz7S3zrsAQuLFQdat25wVGb1IJtX1Vx3gShHD1n1ada
sMwcXsqWFCCgBoFbKE9adejKy9c3GmdtIAFs7FWNlTeouq1y4zJ6hOrv+6C8chk9x1p6H53N7wFY
UNXjFw4STtt917HhV1W57O0pBmnxktsMVEC8kqgj54u15m+OAuWIED0uCIZmTGitJCQcjL8rY9Oi
8k8L8eCP5ukDRamKjqUK1m2SxFChrGZ58RWBEOs41/tLV9tFlQ2HeIDSOxKXiejnj+t0imRHeGtb
9XKPRMrxJwkxGc67TmvY/lKGuRwQGY/wRyQ8W7O0YzmcBQmC4gkOw7gie0S4TfTkWr2ZESOsZ0nX
lKVNkDh3O116pNDE5KczWTYxEQQRJ2ReYvd/Wzm98907HBuuMXbWDQuuHIYxd2nv9+9AFFORzc7Y
YUuvKPawWgC8xkTRebcvA4Y13x+LcyxKqgjpFhrTNK8BbMbOct95Tx9O9CGkmlUvHtyr+zP6wKCw
GnvuCWXFnweUud8qi/PSUbha3dcvqD2jLStLI3123MN3iaJUpZse/POyEq8NyMs5LRjOr+i9GnV8
Rhn6x6BbSrgv7TcKkPzbDiHpFtaFfH11VGbrjlqyScOpw/Ff/fLvwY7eqKN4tY7UQiKjvfryMbN4
MeLONvzD9qMt2gYdQ2VcqE1Wf3a5DvmK0Fd6VBGX6VygzRednA8JWUybrbfu0KI+FJktWZKq/CVv
w7+86+Xps/Pq7p/BiWEapFev9G5gFc46ObTYsHuns1dLrplnVuuvc1Ct1OHMHqPP7wGj/ZoP9LN9
1z9cD8OfEzJum5dtE4B1vXqnXnYkqDrjmC2lZiVtGGswbqtfxXvk1aB2u954NdodDa8Gjujt9eq0
XK+uFM3e6vZ++iQHsF2oSnuoKVStC+Gn1ZR/ldsHtFekqg2iCDL5667jH8zxGyT9Ex7t+nZiPXw3
ns87J2NY2zZMHLsN/4if7XHMmzbCzyvgnadBbVhrzeHHTc15A+uyHeV1lcr3Y/F0eIGZGmBdpqk/
VtwrYSibUUpwe5T5saxJimMXan+K+hidjKNx6keAZhHiUXzNc6q8ZPMVEqjiKHfcwLw1Dq3S6jY+
+/skI/K/T0t4cUHNo5Jc48s2LXhID+hFvBtoBqDrZYRLiKXqkoiZ0DWLtilkmjK7pwXc0/+eMP3g
K7JqUhxT6zX5SPA9ctPEwY9AK6GglCUlS3nF0v+dNZFhU/XQCoDKgAVUcM5WHlXAKgk20nL0dP0L
qnH9yxkp1ZKFnMagBX+o6rHu8vN/rKzzEaxEEIkSP4sRB3gDWjAx2NT1VHlzUf9TYFEgBk5CBMmw
rHlJjZnyh3XugCAxQuOG1egzTltUkOAhP9rVfha8e3tcmB5tePDQy/+XRqt9w57CXYq2IvNdiJmS
NdRilZkqzdrM4JFNJ3fDf1HcO1e8bbih9+sbnyZV/bahaPy4MxBl501z5GYucQJzshpWqkN0E+gn
dnbEAlWNDdhDSAOoaIyehC8QuClBhTj8s6wcqryxil1nNfm0P7CwqUtQAPzdxoih0J53zqxyw23o
DNM5GXnSzG/PktSKhgKHVZJxc9in8IjFlB7VCG1RJsnVl8Xs1pvQCvuL7hSDsDfAwjtZ3oMJ9zoZ
5ObqawXeOCIWJC1e16rTgZLcOGkOeL0lzhd8ILX//hpu6kO1AOUTdQJaltIalb5B+MbjH/+Nv+zD
y9f5Dmk7PuQs5UuBbVJD3gPS94T7DW8wKI2194pCSze2BDKs/i+yHMGFKJ66x78LbX5mG98OLrRs
pC4F9+fBbpoF2ly7+wEu1/4nQ+66j9T13iHAobywhx49QaxViSy3ccM40oyosm1unjG6pA335/RN
TmDWrVunSjXy5a9bd7p9wRNKKj1rUCFcxx7T8fYY9cWH5EIDX96HTZKxa9R+6EJ4rD9pwUAfYCtm
bCLtv1N55+4w2FlLK8d6UkJzl3o3xy//blhH0V02rW/u9inzboZ3AOnG8JZfVP3x1YYM82CpfABy
fNdIKNftGu00t4GDo9Q2WFt1g5fUgt65NCYJju3c8PoEHTLdKWhUwCwB072sqrE1b5e+DIRVITGH
hXnb2DWbn8w3fzakjKjmhseGhcVibwc/DE8J0398VMAlEhs+Xx6q0t3frvdZZF8XuN8pVclzew1g
jL4Ga0IKVyGIxvHcoXCKwyH1aDjix3oNc2Ve7BC7mEZ+X64N44JA9TF5Nu8VCiEIw1n/UMdbxPVX
/zwxhnAiWyZbLjAZBe29l4G2t2vBqXduz5lJl+CVQg339byvlwmEryjXvFPPRtuG/MrCp6iExvHT
uVDfwVWVGho1YoE1OzaLmdXYrOFz3+bBa1N/Yci1oURws1tbOiNu2HZEHd8TofIS0aPtjqRfLcWn
I4bLzrIcGN7G9Y8PGYI8+erHYVNu1iDzDY3Ge7iFfIFbNM5G4zRNDhmQSOvzc/7df2eZDxe7+NgD
4RBEhzVo2eGta3Zg0ndu3XOSjWxW5oExxgQlG2WjU3efbJM9fqujzWA/OiI9lu9CmRAjsJFNiUSA
egXti90+/Zx+nOWBB9JTRBwbOtSyt9AUtVYnTinXkI4OYIin8ABTRUP/0XRm24lyWxR+IsdQQJpb
QGywb6M3DE0lAiqNgAhPf75lzj9IrKoklRiBvdeaazbWyToFuQu5gWG7vlEWGVPCjb6J9zLv734z
aD+LXEN+SE7Kdx9llohYumw+YkQSokG4MQUUcQvZ6cg8QKS4wmWvKcbVuDtVpq/CDv3OJIhsXiJR
UGieCKtyzF1Q1aDLUPzn7LaAnLTQECG2bnojjPsuao/MiVe3RYwaBHnp7rUThZB2QO3wok39vHW5
bW8MlBHE2tfENmI7WMc7c21hAnpUAh5ehO7+FJfqcsex70c9vpeZ8Pm+65VYQiCfZVipuDp6FuDI
STaDKjVUKPgKFiM57tAJZChwQ1PX/6iPxCCkD7UgY9GE3cPIBIU1l5b0dMxrfbShk3yWbJ7UTqsc
idjrIHShrGuX6MbE5Fmdm9Muj3pmI7hUwG0+j+DnRxMS6cWa9+hukFC/+L/BkbVqh7rgkn9abGE4
QZWDLqcxIIf3YsJC2OnMh6UJ4n0lhvGhh6mTJz9OKkRhc4hkTcjSkMAhKgn5tvjQloSR0l9ZM8kd
kiRhkMZPMai7wn95YgXAkMgYCJQv3jKg4//vTMUMpsNvI5wmEQmSHETJaU7JerNYo5mdHEmCzex8
fAS6/XyHf0JQhymCwvwD0GzATpEpiUCJ5pAd+88tChoxFI52wjstOPrX/qqPXqGAlskfwea6FfW4
aMfTqZi13GiW0SH+HREWCoEXXihLF+gXV3Jp98FdgOEWQh9htqE6Bto2xEj5WNRs4lCiOnITalNR
seGegVbthWxI1Ie9QW+AJQcHGmx0NB8pEN4U3Y8SrrP6qHBxDpCAXxFEEXDsZTvjCO/B+pdeHhAl
GsiD6Yio0IsQZSOO2+F2aY+9Y3oJ1nIku85S1E1yfGgGvnBgmWxfCtQ59yHeqQywhYhBTtOwPjBY
Zz4NOv2wTR4H4e6KbTezbzRNEYfiKyiwXgAm3mtYExJujiSOuRnH/uOY/zNRq4qeSMJlVH47kbnp
2DOk3GiPxXMnEqiGo77cf2LunvCnsw134a44xLvr5s6TrYlD4y8J/4w24Yp7NlxFm86xI5HC3G0Y
vaqfN7zJlattbG8HdSuvREXNyycAVBj4b1/HF5xWCE9rOfR1fsgPsTaHmzBvNfcTRryQMGIJbe64
Frf3PFijWQrW10W4ClkdQuBZDSuZ0vnkeKfonBRf537yUdrLy6Bc4lP30r08f163wed/TBDQywst
C4/Yy2j+86OkEg2eBDLLu0I5rXzCkw2SlvEZIYwu+5FMXJ4KTybyHpvI41X6UJfrUeUjo+IUmWuF
DZo1qL4kP93WTX46S3T6ySy0D8sWCpnY6kjBJf4CQm4NxlcIHZJNRU4cd5FgEh9LJT4jwXO90eOE
PYuwQLBvgJfUR99xhTYXCMriFbtix669yj7eBgruKAeZWYmKBWgu9ExU5j3nVo8oTxCKWSu21Yy7
TMXwZxUsoxW79jpD6W8Vdvx7HSOCNqDnsP4xV6b75dRRzabfVJnav1JZwL+FMNQbPGZ1z3/2Z7kx
VV4jlU2F+TGGleDbXJJAUbENu6s3f8Bpo/0ZywYlj/d5hUCzmoppBjMoLM8m2fyxxPZr/px3p+yJ
UOBGaAJJJQsTV/w3ckrIB+6OT9jh1jLcUYEdzXUwv3IiErYe6HNIhNuBBWHu72D3qeDVsRuR+t47
K+xOcv/ipeVzwayy2XNWDkt0cuVHriYjqJz7pMDViwuHyNWuZGhVBIbnh4L3zlYCxDvbQFxoUCDy
ha+Z7uv+a4alCegsI1fwSByZ2RgPt0PEPd8etbm27kw7W3VpjJXHx6G/j8z58wbDCc4YFupIFdTa
zrt2wc9Eb8fVIswconH0eYhUUeKr5IqUGPq/42lbTzSIYQR6YQwxnOCQdoTWYyo2Gy2CTSkGRGyJ
tvqjjEzYwVU+LkpssZDtbrqbzu5NyPyDrydblDEfchlO9oD2CxRC/LbExwzPwWnOy8LvRWg1UzhU
eMLJsg3qWs3GvCGlWuLSQredTkoMqDs2b6x92lUWgOrSHGJeeLk/Ka8HpJaKVYGwHguU2PlYOk9j
KI5gTzZbDVYCvENf+xeAOeBxkbr6tpRes/KClxP/Psb8SuMK+O6QYgyD5REFRQ8deIrqOOFOLgkA
y4g4+bymHcZrhCF/1khZJh9SJtyIZytwcFg9h8mVrOX7STtoB513xa8wmmJRiDD8Y8rxOTuwjDhZ
LfhQbL8/505oQzpykhw6v6gTtPmzYz8O1tbaFlwyyS48PXfPnXhTybs4vkl2N1RYbDKjE8ZEeET8
cZpEHS5uQNdZMBWblHKCjjcYVcfwIO/KNv/GboE39dTZg1TiKnyFpArBlA7oBxPLHyp8ADum+AMG
nT98iCkJvTD/oAEeygIjUbTbMfg6I8GOvfgzGiXJemccap7I7RStrhwgpssSFWt2uf4E/7iJ6Smo
T1omEpQZH/kkFNsRVcwf71ZU7z1cMXqHu8naJPYyySJ/QwOJyaz5eM8N5MxFU5UNmD9ZsuQbYIKw
uq2SxWP1wEFD9d+ZKwYa2HDD2TY/XggiCsrdgTjB9CbGUBS34qjXfnS30kib9t+1KZ4WBkTaHprw
P3WyKJQ1TwzJ+mzpYg+RYxDRnzQREu8CcxbqZlGJyxHPKY8ZqcZzlqYX9QB3DUgKn+k5BUUv9bQN
SCmA5ocZ8ZEmiFmCwAdco7gDIg++ROFepfzDBAYfHRaCnZo5dPrmomaUhLFhd9QOUmIEsRZS98UU
K0TlH2RnvrJHwmFnzt/UtewCRA5GUNENeGHJhw4v3Lg/PhXg//bCSQTgBGcxFxjIfBEzuBefBbE+
UlfGTFlQ5/DYXUCBLQiFKTx11iz0aW8OmfmjXuxDSZafdCVJwQ+WnbW5NJeGeEz+6x71LdUSWIXY
C6WYOmnUONXyKXpuTCxwzrIzaiNzxF05UaZV5MbMvTI7gVY2n+TLzqSCsizvV1wm/hqFbIKqn/o9
2txnyLCgGrJ9zztL0Vk3jKE/6wmP0eK2aEYxox3aMWgFqkcTlR7fVPYLPm0RTuQq2EBloukKT11i
hHDLGbAngiYLCHYWG04ZiyueaV+XNOOcwz+ldmclJhnlXvTH+IlgFrRjNMyJk0EqM1aygZ6upPtg
CdxuKpnU/ttjnVwxzt1/dEYoeFD0OKwCMucNcBeWGW1t9+FsonTGz6TwO/1l1UwRWvSHwfz+Qx/y
twSmF+1DCW6XBKMf1a2+03fmDsHY/w9RGcr8T3SvwaoaZGhEUNnw+C4G+iqYWeSboKxkTgiJ9+E/
fG3OKHsoo24Ano8elXM7Cn/jXyAnuro7zco+4eh+PR/cHRYmGwkbnexb9FojVnPRir8w6pIdjD1s
KPrw3Iu+9FE26f/oI8pGfaSPxNpBSBqCw9/JJeSAhaHbNEMY7Pr1rt6lq+eimTUflVg9fHx4jcFe
/qyJwBUrKtR5Mya87m1g+DobxocMKWINWfTkRs+4z8W+4oHnhdzFgLbn5rv5Nk7cRzcI3sLAh6v2
6WP65OHGACEzsIVMHeUg4uqoP38jYQoEaXhabk938b2zVmDQVjDIOoMYDGn+mhwZp430enwDWmVm
+FNggsIFt+MhFk4f/+ZTj9sg4GLwHzW3kLFqf8N8bg2RT+dj7CcRokcAUJ15Dt+C+QnmlNvKmAbb
YJsBy//rnwjx5N5XzGHutqtHMWjQmvVZZDCuwvgCOQ6cqCEFzaI9pSRl0unixUbfClmo67WkYi4i
DLe8dv68vDgZeJBqLgsEJRx12wsYbwiKUQNx4OEB2GbawBT3HmipCfSjfT8eTqJ7+PIY+T/+AkZx
z+e6V8GynjflUNDCmw0ERdPW8+CaAGwg4qNCX1BO6HjHnsPRG15MZCddJ0RNDon7ZCqDTKPN9isk
KnPjCFH2+Ob1jykIHGP6TJwnFgkwLH+yjGLQS3lWpZ9gFXEsoWWaXnXhNoaexfYctC69ez8cvXZN
aOeVnRleuijog+m44lFnmC4shnBfb9B+W/1Jvccxc6T+kXocbFHuYpAT8ULFPgirSNlhU4BG8Aj7
KBY/V+AvAZKlGxXpaWnY94YBfozTOnNIaTEZfEzExvM6ZGtj0R6pCMlQoI4FBpVkKRBEZp2QtBlx
A0yP7j5bM4l+kV/Nb/Bg1rnLLJ4w7wYlzNgihU00D0L4gr8Vca5htjNBxjRS5HnRL/OB53fI1Jex
g9zbyTTlBzAU+wfs9K863TeCbT2ISlm8L8Ws7X7YNUI2I+fvggP1IjheJ6g9+CEHBm4eu/9aqG1s
s4Ruyo4EMr6U/v9PUtfBnVU6/Q+Xcyh3j+GEh/BXXZnFAOb5SIyRpd/mrOAbKxbKQgMVlzehIUPS
pB8RDbwk08j8lNEL3A0hPYrP9ke1x0D/VX6oe9JsiH9C/SN24FylOCvuhC0rpNLo1I7Ui3y6GCae
GCrUQyEF//FfhfL99zH5+GP0t4gIfVgOwxP14nsKFRc4nT/e6FPlGxM3TLUge7HoAkUpFNDzVyh3
mW89SAtnxs/EdRTf5YK/YR/FqDwFiV1rTIkIoMRNvR1bTy85x2/Mx30N/xAAqsAFTISV+3TAPa9+
yY8DKh3xwVR3nlz+y9cloz/o2MH0OmOOB7wbrax14sexE4ZO3ODCQlPk5oAnCS6AAPeJ387rZc38
o1m8Vwp1d7vq7F4Q7DcBJJlTH4gJtATXBZmu/ZELmFbtnyB8CBnyPe7y9DP75xSizvl2jjiu5/7m
+dXboKRoiNZ7I2/UZr5oE4UjrKA8ZMtgL5jWoWNsVHQRzUdjIbRiiECxgxyaR6Xas6ENQEYgUQiN
QkTCb0jZaJyZVexF0qVMyo94XfSA4uYgmmiRusbo5kUi8EdKFi8DbSjEbflh+owBHG+xTOzKbzV3
tVO7kWCyfCQHJPwZdXV//Dg8Doho2qPxz0SD+e+NFz9bHHJBBKncOkKPCcedntugb52WMBEi98q0
f9t/utfIMSdd06l/i9so/8WVQkNJ83FcaCYM94SEjTJFhm0x8ZG1AxcZcg4kbZG0CmUCZho7/19A
F2QyPiJEDxEwymPPU0jTksnzVq76aPKZfEMMZF7eOPoKf7qFtcim4Tb7GNvzs+S3h74Oz32o3Jnn
JcbIujuvyIZyg21J8ASrdt7MfqeokhXqekgp/Z5r6SN0v8m0uLvWCJ790EBXtlcriDZvSlkUjKIh
0Je34bcGGikh93/Kwg88J+I4gRME44OQDipw/9zEIPnQ3Q2cS0RXIIQseNlIcTUURD3X8GsUX9ki
n/TgkYsCo+eW42hUokkwJ9cRwwHztz5fR/X5AV+BwC3IQcVZ7AREl5TPe9yMQmlhm+fOFtQTI2qy
Sf9KeEEL1atd0Q1e7TpmjOBe/c4ioAGFJ6KIYqEcmO2gBJf6RZ59t7FUqYaQIa7APRTrtKAzc6/t
KYuG7MWcP0BIruTHXumzoM9jXDaqyWOvz67norGvv2xHjJBvNNKH5DpKAJfraYGDgEyC9VmB5UYx
uO2v8+v5mvpluujDmTtX6NfQOHQf3B0PXnGb6KHot3m5GsFECJa0wME8MdSdWHfqA5hXsuOPC5Bz
8gM4MFKwj3h+lCwoTMeW38zw08V61+fl5pQJ8Uw4cNJzCUWLQdSwOgmHUpS+FZJ6yVH4b2Ip4wmm
pT/XGZRzg4GQ2+VcY7M7+3BOWCNkP2sZ6YnLqLidflio7Drrv8EnFQ7Ji/ZFKElC6uNFw5lAGJZU
RngbiNzivyPH8SAfKFDRxIrF4jcRWXI2xpXDQGjb/l8nLl4CgkCK+Imuv7OMM685ZLub5XUFVzs0
F+vYB8bsIUzvb0vYhjCtTPAlh2CHGLGhqHpR0PpdWF7jgDRW0SiJED1A8H7/UlDD9WEgo0tBC8fb
HW/oxmacB7uFy+GFSp9m6O8QKaGopfuj5oe6TcXgFPyfRKef6OdK53o/BJ5YDk7bYcKmbk6VJZXO
MkVGVcwaVvaDcSg35ea1ocli780ZX2WLagaLddE7yG4Vy0wNGmuEuIWiAZJB36mijYnRGWCUd+3b
KPK61/FlbXmxisSeq5p12nR78GTxwnLLB/sGq1T2TztfCgBMznhhm5P0zl4SjZJjZbrVOd72iOdi
GqkPK90u+S6Yo1z95NicVJ/Aj+BoGFBsu8T4DBTd4+OFTREDXe86f26V1sn+MbDjqYTfoHhHxlWq
6VnrcGGt78/D+/IuAArNI/VjFx098oA500Z6cObCMiaUufb7Q3BJyTgQMkxIL1wODDyYKiy9pXeq
pgLTaHStHSjlQhEQn17xaBK79mxPTSnmTYJ+yyf/vkSaafl2tOcR86narVTnHjmf5oxqcqTutFEn
n2JBCkILe/yND7QBhYqqOHcar/PEVfIR2K+9PIcakFA8w6SPP6cutFy8MMVC6q9tlycpTZ8JE5qu
rjP8C/PGUXj/2qu/Yi/Y/4hARb6bDcqJPhUzYOmA39Q2RNi0I4hrgruiKNiZ23at46AW4VP7wG2u
wekM/ykgtgZPNOS6mJgQu8TgBI/2QYOw9896rZz0Zx/HRMlk6oECGAyERBtM/YWL9g1c7jVhc2dt
FlW6KI//+K45QIj5McnV6CXpayFcSUawiLL2/21O3LwbORqEmfcvfSezq9e3uBv0vrPPvszujCmA
BAq9WVUlX7YhqU4sIPpfEB6hHMFKFnJJ5koLqSPxN+G/QI58sjfKcoA/EZxVsRR5ecJJ/Wz/H6WX
qMqubAliSiNllzx9ogakLJQZFLfKbWety0MEo05sc425JBILysPw2FzSmwjEUHItgidRKmkCNvAr
M7iScAvgONjzoJqbGCu1++K2Yl5sONd4mB2yQ7BNeBefh2CqAmDcfX2qFvZ1mozk9ha4RUpcUc/j
d0cJ+gyJS1GBv4G0TgFRB6LB7mNs2cOv++W0K43Jpsw1xTw5PIfnxHTu++YrPNdfDUeMCxnQaooZ
6I2WVAAU+X9/jKqI2wfTfpySOf1cLgbv/XWGHZRUeKiMcVzqY2VDFvpMulZIHFg1R5iLxiZskRaM
KjlrX+ZXeZbr881xx8k6lJHpx0CUgTDZFP59JM6XkvkAQ41DRozSzIgKhzm49+ZbvdnvMIbGGnqL
kzIKaH3xZmQnHcwT6XYwFlhRJJN/Ohcx7mFjn17X8TaaW+x3Orq0aP5kq++eI4yBPtZD62z7oRSK
KlMq7YhQ86tfnztf1bnznbJmmavOJsodrjs4tLylpMuwVRPgg3NK6ARoGCG5nI0vOfBjK6flFKsL
IJOr16CwFeOXJ2vWwDg2iJsIrWXf+s1DJ1OdKzJSWhFWNq5nitFkGGryTS2eKeXX/r6tzvqvJGYL
2/E6WqDloD8TArQ8XoTj+CGmQ1nNcCh4fy5gHT2g7ISlK2HNclQoBZwVwM/v7+9tEXnhwFLtTgJ/
Hm1v4d87owddVyCYdlWzU8MDgwnsB4x7Xd1yiZP176hg2VBBkn/f9QYbHuAtRbremK3twveylvjV
Z2gi2NmPOebL38rqDQ+bXwv9YTvI5yX42UxInu2UNR2j9pB25dyr7ByJNhxlqSyfoUtZJBZlwUQ0
lbRD/p9GVISDHfzJ59W8IMyELVZC6IOJ+ISlbGmPSQXm0sP5Gl+MidSBf1JDYXjXA6RhEcxy0VNU
LDXFwNpc53+S6T/ZpNzvD+oTpF5HIW3/HXJNRQPVl+7wRv+G6HCSI1slMGwrf4PkMCZLxa/3hPON
Tyf8X853UrD6G2MjXh8Y5ICYoCZYNLADuYLXIpGN1un8jSoScBE/DloydvcKEbA4ohjsz8jeuZ5L
sCJQCtKvB50dgMjp8dUO27k+bZaJQW4Pq3rsqoAE4/DQrmWIwHqPCiT06NR6saMfpc9Nd70DKVAT
Fp0XTXXvol5ouckxs7p2fmquBBbY5YIdeNQ5BGg5annhft6brGdbHfeJ31kwbU7Vqc7p+V4XyML0
ln24WIAEjdcNB+WemRMkVmTecxOvIsJp1skgWmJtiTeTOb4zuV1gZDyhCX1PimIQzqNpRG0CRbaB
iad8odHiG6RuNq/HxsPV+SAfIqnG0H0JRDJWN2vBPE1s85UvWlcNShhdxLZDI2gOI7QIW9yp6Vd7
cnFhgrp+w6GbcIXdIGui2SE7zeQyCQFRAIegGEecyO4pWusoS0jvAizDFTB3AChKBHgA8e3gftvp
neVTREHnLnDZMVp3sBKEQQLdkb5BdzJwYMj4mV2sFcLJ/PirDaVxIXIwtvMrpS/t/UwwQZS0vNzJ
hlOxe+zEaYIIHfcxFsCdYf40mkpQInSbUztJ9vqig+MENfmUlxqvbEaKmCiyKjOinAN6p/+MmRQj
r0FBv0rSMJNwTF7gEU0salS7nbfr5tN748CxgtwSsRTyNq5IYiItXYzue+h7y6W4XfEcTx91CI5s
t3WCUlkJnT765Aj8wEkh1OL+DfxWj4NjrngFU7D7lg8YrXt7OzDIqiG/WMcpduhyFyy77YQzYe4r
7sNYcSqa+VUF+pVNcHUlSOJBW18fGbrxCpQT7HYDMIPuEevIrcKreXkeQnj0kJOKUx/0CdgDB/IW
QghuMYfk0Bx7a6wHeWbRsKbNaO3uMsbg7jW4/nQhIWk2YafvxObKfS1AT/CoF9C2mdCyIcFaWAgf
Nhq/YeWgQocKCb/sPc7nOD4+chg8DsRXZYZfA74QeFo8mI3Q33bBM75wrkipZIJBR3GycInjAWhD
8Jw+EFnV30928dLRDOdpLaDILt4ZU9EXDhDg8zCw6Gss9w31gJV8nX21qDOvA53EWYIWYCghvTHs
uIPUw8ACm7IuGL2P6j8NfsUxZGD3trts9AOGNaviyzAcBY0R3Gs6j8rm7288fmGz1AA+qOYM934u
c0pJDkY8JGLsCy/ip0yv9OM9O8H5kn3kw83mEhM7kCh06VLpzmEFfYfJAEfmF3YjqV8DEPWGD8wZ
HnjVir0xqkp5G4FjmhcSbKAJUKRvXpqdJna/GSpoRsm+4PFkVvPH5uYqo2TFhIOvTBd8WYswxISL
kFO7jrqH/OVdLY/gX7XnB4y2YpYCJqCQMaqLesQeg3OQhk76q4LGQab6hq7cgtuck+19KWKsbBn5
qttC13XYWeZZOehDjgxd6+sORw3NX7bM18U6BuLm1jcAVcf3rfrVfsWh+8K74PnFCdVzT4NiRcFn
ufeYU4w1xO2gIUMCLDK8F/djwfPFmX9XDvvoP6H3Lftn6vj+WefmCiQdnEdCulJCMa7faER10zPX
6pIJTq8e9isMRtCX+QUNMYR76Ai3QQfWRz2+vxYalhaVD/Ks7uJo1LGmT1C/RUP33HPUY4WP5M1m
pwRuoZmfs5N0FhqJA1QbT6racHyFrjztbLiEiz2XMtUw256YKP4hWFL6il1AMg1Oxa9YxmHZgC4G
rQfr1Md1xNoKDQX2WLyD6xnDe8F+jWcvw15rJDW0+bG57Czu2xCrlnqfrtN1tkzXyZLXNFnWlEHY
t8RscOKIJOAYKZJiiaJgpyGZQSIVRHzqiilF5YupBjGtg/5eaDhE38jQ3xen6WRGMbHrH9Uj2c8p
ZCBxvcOTF7DDdf5MeYn2EYKEq41edFO5J4Ob14rCZFjOOq6g5w/vVzRTGt2Vzqt1XdOaF5jdS7FW
nZ/bYk2sDFE4C21Xgeb0AFZLInCEsLl80DmrrJCyGeeTm69OK34zgYEC6pTHXjwX3piryiGBjiIc
VD1BmEIsnjIiaiCisIINEamtRHebeKp/HUSMKHf074IKG4Jwk1JMSBXcNTxxJaOL+9S1Tu1KhyqG
684wYlv+8xKqCRzpTc39q3DZ4JKHZ3yHS0507zZNIamca9VLPjs2Mj9WaJASP5rAFT6pLtf9O/RZ
k9MJy3RlDXLdzfhnr3CLeZD574IUSjrxPsC45lwReIGEtdOCnwi6A9QlwickO1Px98Cbk1Io9mh3
fGB64h+ICXFg5NLMknaq7Su2FKCsP5ltxNhAgJ/uGSj7uc22mIBi3HIxsBbLgDduYk22fn2q7tfH
0/M/URdDQQS6yb8nNmvZWBxtnthpsa2rQnqWyxpjti0jUx+vs1M6Y1i7eP9+NCLgYUjaTuHXexxr
DvOLlZq6VuUZT7jizRFqNVb4h4KWbPwGza88XZm/11e4jV26uSR1iyvbtyS9l6OeNjTyjXLMUzyV
bp3hk8Kn5FY7V+ZY8eDpwR5p14+e9zzcrWOvXb/7Q0jLeT0KrqMeJLrerlfOk7jGeNELOP+Zdey+
BnqxoLILkBm+B7D0hK7qXmEF7bKGxe81fCy/rw4rM0wiuV6icFNBsez7JcumUwzNvh0ya8WvXMJD
p69si9gCiFGhf3gNb6xMyK6IuvCCGQDhA1hE2bGjmQwFKF9mtCHQd8yD2WGH97KbRKpEWOeVi0c5
p4J7KKO+yhrqN8X8kYzDnbWFvxamCyPf3t67gHQ2zoN7B4f4fTXUvjxE2srCB3StDGLmIBHiudYa
d2kzpiDLEJxQerK3Upt8Pc1xdX4jYCb4p5rktP9U9GXA4i2B5y+nex9yZeY4pR3j1m/2zTnTyFZu
BpbmxEBvHVrGbFGONdMBH0rVYTkuRFIGOG4+BjV7w3c4ZVW706dfxM02HSSVc6UElAZrcJs3ACPj
G+AVbNDeKIdU2Jub73NKRHcwKdYqy2iX/O3erFJXER6y9AyVq2Ei1LohtI1Lxo2An2b33P1piCl5
DTK/ODK2NZhf0FhlDp0q9uUARYnJrF88nQovgVqALvA27XXHXbBFmnrvmQ5VXaKsq2keLPrl+nnf
NP21aVz66dLqbXvt+F2715BE+MnDHIa4zek+EisNOh4kAZD3GSSZ+/sE38FuFmlvamGcB+PHqztj
isa2Cxel6hN94bXYGsSDHqaDHZTF8NXIVa1it4+REchQrJ6zdMQ/bsMrGC0gFGrsxIk3Gh5L4fYx
L35MhACvet/nO0BWggTppeGox+CRixTff23UsBtgjPCYtT0CSNPrpFcuI0fZFJTjy97bfu/Srt15
nN8aAp4H5t3QExhXEQ5OWkVnb1ZYZgBBdgZmjXMgiHripICSgfM8kGsPWHQbVsdeYz9bR6Xhfmyf
v813vKOIj0dPffSEXRgN6VUNRLug33sKmHz74qIUbgBF40Ebd79SFLZgunC1SlzqJ9278x3+wvfR
FYm/BJrRxu/1iyq6A2iIbdm3xoQBLgFGcAAipGq6/fuggVyzA0WJ2xFimYXkkQYbSDtIV9DezVke
lIfTIq/A+heJHF/Z/Qq+SCVx6IHAuH8DbfDEvqz79IypOQ98slSQcjzcB1yhyqFwI79O2SwBbmgb
ABXptSnMtk05aQ1X+4rolcYacHff1+5eCXSghW65VzrnHrPPYNNJhozArWHyBlnwGqBkoDnNoUF7
6Xb6giFkTRK2pDUdV+I2oZt92I/P3jCnowluHuVh8l5ExqBkWFbbVNVt10lRh1XjewOrkvrRI8i3
B9OuZuDlYeJYZDv1NoOcIIPT+OXVmlvHdoPjAXxkrvgEGv4eymTq1KRl1ATM0U4OE1yXDbuTunRJ
6xZip+Iw3y8zl3L9dvOt+8q4z7LIe3FdIH6DPc2lwJe/+jPzGCLMwaG+YA7vJJ0tqgj+S//QvToa
eUsbDJj2V25KBuW7dz5oboyC6MxKSpP3GPUDq1c6JzJJ+TERTkBaH1Sk+015TX/unlq9bUznkgWz
XoDpN5gm/+q46arbTjIVUbk1Dchv2vVHeT59QpNrfyIgd2juV6ctnRtjiAn3xZUSff7CUlyf97Qd
qo0YzTDSENJINF+3nPj7ziiOOf6V8iHvEvjlXhij/DMAwSI3ILUGFXA0QoRyT0dlMn4QDWu5bDs6
gqenq2F5fBtxU7wSHOtBz65I7bqIad38OYhQknvNNFq2Oe31PCqd8D5AaFBR5TQTq5nklve+DWO/
3pg3p8aBhOT3yg9ir9nerJF+2z27i+fbzezH/dSJx0FBS3y4VQSAYPlfTMto3EctFv+ioNGv2xAd
E/UWNHt4i0LuE0Lj8ob14W0G8gluekQHDahR+ha2iQSI8SmBRsUdkQkzE+0OS9c4q6MJrEsQs2yV
54MkA0bwg3yYk2i7zOluy3LBGgJ+Ff9QE5flsAVeuQuC1qmGvNXJoFYnVArYjf1AV6OpjHZEbBPU
NrrucrK2IYGplz6Xj+qV9dJMne75vn19kWkFw43pyHukvB3lh5NWm8uAXE0cejj1VGoJY5PseCPY
k7ZzL0PqaH5ByXoInedWHdOGUqrUjo6rOAZYj7nB8syOptuFMkSWfTHBE9g6QCUU1g+qNxLfDPd5
9x63UVW7uubdmAJB18fAI3e7KEHo11aR4d6IHec2LF2TFTu0FewPeo7WG1TpqMLzMJ32tI36XtFZ
Ncy4QMVvrhpOXpWrvrflzX81kzvpQhTFxoT2jMWPDu1ae6RQqtRzyJ4OpJhYile+nQDfbGRO1qCp
PcLOnqqnhHb/pyiGOnpaOn40fLRT76VqAVGwWmRO1WXUOZzAXOuRDKBvbjjVdAh0RS2D4rW5LYxw
FGRuqw5Nil9IPH1Xh16oDkwsRPPp+7UIqeTagqizo6adi3pZGZOyHoRSshtIBOe92L/2Z3113lE2
VTqRciRZ0xy/joFze/q5unh1fUIVAsY8LS4UzYrJOGDvtJlX3EVe8KuCmWpszDPrH+aP2jzY4QFn
OvBWuERmvQUEgK/4Tn1fMrOFiegu0jV0AH0Wihtg68X3qf5w+4obRgMT4cwk8pVzfLQYlbvPf6nl
RE/k6P3vdgP3v4fh2mME/vMFPH3UfjovG70Zj7FrjEpGEnS12lpZYdhq07Iz/whlvWTvvg2L2XuK
tymXM1LNF+wCmmt2fYh7v7D+wZdbXipbA5HetnQhVAFYZrSLbNz7ulvDJ7ySfXAb8yz11I9gXxEk
S4VB+Y3JPbQGEHLFNW+juh0Yb7/bLsr+2i3zWRjMXsXkBa51SvSRis4GDXB3wqvR2I99ne473ODF
1+ubIWfILvX1wuxId/tbc6cmXg4VxM0JRUJS2oMhA00HbhWmNPE8PwgpGpPI9L6ySjeFwMZ+wXWQ
nmEnd6sljOoKaj3JDXANf6CUl6WrguTAwIm393iJgb2tHm+C32J3md9xn879+1f3CXUDNTTg8c1i
Ri6wq/qN+v+JKwVn9jav9wVDs87gRaBWf9B9u29w5cCu9zWONfsb+IGytzwB1BmiXFclW4kfiIsP
zA041NAfcJqEEoV1wdtNltbFU+BVMxJgOO/wrYv7QWkXAQ2/tnqPe5R34m7AGNmtfsN/xDfKksGG
sv9KqIJRM3pM1ceADFjngBy1X5CjcpC+cTcbavMXNBFrmQz3z8iGyHH7VebxD8N3aNnpgvumPJVr
7nnEry4hhQvrX+8fRBjl5bL+xVgw8PLMDdM2MlcB37X7lC87elhkFW8/G7W+Mqh/uVTK5XMDaEfP
6bzGvQsoXnEbvI1JRZXwfs2zTXJo7WV7UVgWf6D/QJ3GG+mlOQmkjIgqvZinulvch8+j+cvVX1Nd
7fPJEkDQgZH4OD1W9RoXt3abQocnPxNAboP4UofEATsElsiO/wVwgD2StWx80wmXfeD/cNm5/Igv
LrsvE4sAm2wF50y8krhVThmYQTkEIzjEQwpTTKPwca4nlDcDNv1L328xjAdm05j+B46BAdUOv8xx
i+YGCQL+qirmqkPTIT8SXWA6yL7Qy5dInhBFmcMqmz+JVvstizEXCuyMx1qniNLtLpjE3GzEDwZh
7OCW4EGh7Lt3KEld4nmyo4m+7DU8mb89+LC0yI/1RZ/QnXfxBhy3eETU7q0PvSPnV7YIlahgAiBK
JUfMcjq4DJNC33hpb9htRv3ITU3PwJBB3ZiD7ilYQYCiMFAy37jBtykaQoZHlgrXcX3vUJkMmseB
YqJfDuLb+kGXg3/o/gkCa2INxaDbvZ7Mzjpmfn/K307+thUdHkCVc/JVMLvnvHSy1XXBXlIrg+fb
LnfWUh1XA2492CrL6vfF9ObYgcO/huGQHsz5g5rd0fxiAVcWPC+ZlOxswu2O19XGON5Kuxmx/yi5
18bwK3SsapGHFMiFuH5DKj1uRwQnU3iNBTZg3tN0aQ+0b1OB1zTQgiE00FTdBUL99O+pw9a2AYTK
BVKslAHkynSj+dmaEKg5zVCBBGWErGMMiJz1EfIYM8jhEHa8+s7/9fS31yWkD3COHB9Mb/FAraYp
3ivq5Ml9+p2r0+ju9Ztx5+f6P5rObDtRLQjDT8RaCChwywzO4nzj0hgRnEVFfPrzlelz7PRJJ8Yo
wt5Vf/1DZz9TYxsRZNN9w6bhCgpPE5syBpEGx8vNjOn145cknH6WoKIG2W/33vucNuGAHxNzR/9I
SG/Tfb2928utSV577pFhrV5J4wQ3PC+pkUJl+GKq9wxtvBaYjxJzVXbo/e1idqz9zIz0BPTYYvbm
rVjH8EVJmqFBAhlr1iDv1Aiz1A6V+2ouyrxrj6aEyckPvWCLZlNF8DNlbAEHDLTtkl5MVDR3mOv3
7adgb4Ry3RcfWiUqOs9E79+DI/+HXQRRCPJWo09yAHMr1h2MRsvkmajDeiiWuApOvcLpPOw+/XNG
U+B8Unrv8NQWRI9FiwSYfKZjMUv8w8zuCNdNbJn3k2sFvw5I9yLCuIM9ftvTOgI+h66V7e5W586a
YAf6K57qgwzSEAogC7wGwTevWxomEOP8GtVtc5H3PW2W9cvZZ3vBKwKkEvnRbbOGkIEb9pRRyfTK
YLb3DnPvyJxjH2ChfJybz6HKJrmoHwP94TWA0hN2meNvjeYWmIa133SqdPVwsCJXnOdGxRQMNB9T
CVhDSKg7aq95dVtQbdt2nAcS1vGYQkj2TJcZ2EEO+aXzhMZoLI6kC6+8GyGLiodqjXX3xpC97KxE
D2FQGRebB+Tm2tsfhnXeM+022/2DKfFvPjwsTZsSip0qPFseEgrexZbdfVSe8XNh96q8nBNufV3f
19Z89fMhCbMHKg9pmZbvUQYqk2kskrY1Ey8GuwzNwCc+wc1wm4eYFGGgB6PpA03jg1FhIIFjDhnV
sP2mDGEZR58C2mWFWZjm0S/CpD5+2d7VmG+yNk4LhnsQi6V51XfG/MqeuDggpJ7CmbaIKkaS1ohs
88tsQZI2hNJSjuUhKdCnaEF0KhAYvCN7p6vxYduCYL8P67J7BtfGoBrtUDWDXK2BgDBrWhY6tI/r
D7Q0UGOCuriaT2Hj5uEJggrxAk9tui/CBnKESMeH2kNxWCLeYKcJH8t3WFiDmp1sUmCDzGzhltjN
mWn5FK42bN5b8Bpeh+8PR8oDcHItpC7HSMW2CjoNtWLPINK0FakbA+4lyh7NlehCfjifF+3a49hx
iEAIn9vDvEqvQ/F5eLNpuPfpm9HnWmPqou9ac+54HNEpaJB01nvkI+LYeHWSY9Rwr2ur/0rqp0Ms
OFLhzpFhKqQeGLsxuF8o4Y0VN8LrML+boDz3zqO6c1o0P66CriZuAZwA/68bwOcfrJx/H0B7aDfe
5HnyqWY5leZeUJN4yk6cL0sbzTkTGVKTa/CU1uAD4x9ldrfaO5XqPVPmSyRkQIMnCzxmLsPk4gLj
F+nHx3ksrj8HvGQguTmtk2+XPq5sqEPRV6AMJucBu57ta1wD/VYh7ff+5zkq5rbiGr+racODKSbj
0icm/LC+1GmN2aqwHRI2Trih5s9xXCAvAKGFonndwhW9j2nOYV6iuOgBdjPtr5eqS3iNirVYjeyi
WoNsbW3ivy8EOwEcl9FlTVG3Jxs3fINq8TM0Qu6H2agn8VUtZN9aqNw9bWf239iDQtxjDOnTee2t
OFsDKdc0tViNWD16i3PTvZxiS4sfhDLgrkOTc3QxLOmfNi02XBYQ8SoGUW2xIo+ODEsukQpnxdl3
2DP38Fg6DKlpOywiQXTe0iMe60/Yhm3xJczQb0ILcc9hZjnYWcyq2Y5hBlr/O2mDSozVuLv/J6jO
U4y8RXvD7aq1L5+f+ggG4RlN7oguuYtDPYLQU3/vo0KOMQlYNdDsKt6qd7057NcFpwSAOLn0MRK9
N3KEU5DKHbAHX9Jns41fwzdngxHhOqBtLma3uofohsOL5p/6GiV2ioRmSD+uoNpvYIfx6luBGmlA
Js6l6iFxyOYgC1X6WGY3Rn3vEHVxxIkln6K9oWYgnODHuPn5nEZRJA/EZUZFvWCnb/VfgBLXmCby
CEnZF8XrgUf/Uz5nATaVjH6OoRhJyv6ij2/EepieeHyLVxBSCu89wEk+lM/xkcEQEo0QR4tVHL/y
W/REvyS+lWIWKcrZ3IOI8e/2Jy3VvAIS0hrC4VcTfmGW9FiaF1euKS6k2f7l06hY1vfJnNkB8kD8
KLlevkdajr+oVUWXJfmUN1RFVlDHk/erYIgjBDh8IBlpi4tYSWqG947GYmaOzxiWcGIL9/XP5bMR
usZzBHDpGSg+Gm6PiN4/jyOadydhLRB/z7O7o49wEsi94UQESuuez7dwSsqCaiZPB+POUJ7g2R0y
MoTIIyeU6NyvXdQsZIFGKW5Qbu1wLPa+hhvFPSyGZH72eWGR7W1FCQaF9i8R7/itCYVKKw55OPUt
Gw6el12h5fx5rY5F9ACRtA0L44LbMJoKBxdrf6TP/uQTvFTRofARq+97oGvBodXl4D6WyNl9PPRx
1SCjh2ckbw9Pykk4fxAwo/8VfwEhQ+qQI/9ukDHZ4eZ67VBdj8XJSYgN4hQrrgai75csZd4vfgqI
AOrmAWJt/zF6Eyd/nhB40IeFeTowSjxXsdb+4Gx+Yx909cI7Z+iPwusv2l+uHmpQoweVa0KITN5r
BrYdv8fKw//yVh/ZBpTp8nFtzJ/AciB6187bDqm9ieIEUoQ+ASf2rXmvbwwPTZmYDGJqtR3iXipS
66+7auW0cbmGPyTHFkO4EX9W3qv9C2ju/I43wFusfPgayjhzOxUR3s7E8YA5NVeAuJjafMiEhG3d
Wy5vDlaKuEpOT+Jzh4hyuQrx3JaABfF2zyPty43K8QSV2CFGn4hkkYZwZoqZFE7AjEIJzBVOfQrg
+uEfopn5tTG6EJ818RktUlSb7uPsrKbQg6EAvzt2QLLfCctv+rs8F9ZXtlY6KMnxnLSctjE8rV9z
rMSYO5vpYd1Kbj1jgrkNxluolDD8jcUW8Zr7p9r7wFlY2EYHFFRQE5bMQBBcpAFcfC9fBgVU/4yq
Olcu5zmb7OPMVusSIZN7TRSyKVsk8b1zZC8PpN7Ww8Vnzl4/ao+RAsxN9zp7N2icXNBZW4Ih57yt
hmsyY/qB5d1tgBOjjav8fGhU/h2hP/M0WE6Ql6LGOI9oZFvrrOrvf9D/wzW2ZZ7iGAxp7/iHN5sJ
IlNcM7CqA/T1oHcB9BCaSLQCbBosCfr5kFcNxmxCinCPihBpGllHY44VADsxxjpNvRORG83BHttL
FAWFc5yY/Ar8BYjJ6TDDoGIidnOiA+JhfVAono5ZKIiph9NThbil8oE9GbA12DU5eUtmRpwvQ+Xj
BQAedY95GygTCyOu2XDV2OHtPn9BClBJYEsVMyYEk9m/2Yduy7ld/JwwwsEjsHTBRxTkc6oDG7bo
PwhXWRhreOF06NFzyab9QCl743UbQOSNsXL11N9ycvIZmJHggZ5SXjdY/4FpWZwTaXqNbUesXkEh
4TQKpfcQCbtROHyMtJ3HVrGEDP5IQferCbR2/gDg5sMnzsavnjrh5X2uCBCOqTphTsrd9ug/VJFx
6N71ESHoOI3UbE7x8aIWFcAWj8GBBQCYezpPJSEQd4+y6hDGr83z12zft/sGPg6eTXKB4T0bAYZW
NeFA/nvWjM7xyi83qAM0rkBkmCwQ9UgbPdnBwYxO/gNGV+92JueA3DjNO9DvX/uWGuvGr31ECNCA
f9QIq08X413W0zvIAkPRfGTq7ofocBbxcUUpBNOU6BWIgz0IhOB7HwqKPaDE65m8tMEV+aQHRet0
DN9g5n00nQ82ULxw3rMH/cgYTkZ2jJ5+PmoihnoxUAtJ60nVmqgaymu785auvQWURqn3dmp7BiW1
uBMIAUxtITIeVSo5YuX0fmLvcm2SZo4xHqXpyiUy+fjLWagOgZP3XCMuuPMLfOgBcumc7556TK5W
lH18nVd198yfHIC3mtgs9rkoBpp4SSGHAYtD4YGrM20zBKwfAuB6jx4B6uA9RLCUO8BE3jCUCCwu
+0UrzPrPhrOyHA2e1xRHDwZmWgfnpNOGWJl8xBwkqRHStHyq96vqKi33ge0iIz+0Sx2lc64cVNXg
kSWRwKtBVUdGs11BVM5C65CYpf+aAzlh+fBhknRCrTop0V1ivYuGVPMvfXxfzr/734wQlvFn8F48
Mu9yx/YQwLlVjm4FbOr4OH+iKiACDJUXPDSbDsuzGzRx8vjargY7xIaod38h8HEu9BcYBDOR6+jj
58ptIMxEwkdv42C18HViLCHtw3rADWB8T0HUAJKIB65EpsYwFoc2WD4uJAMgBFlrJneFSB6mFfAR
qxYIKRy6R8N5lJ42eaQ3ZgOk7Z3hxcBBjl4bEQdb6P3fRDzoLurQG2jCYG85L+giAgPabbmi+UPy
sIRNlscULl3TnmRR9zT6IMWzwyMyX6jjQNcmc4MqeC6fCHY+jPYwTXul6vTUA1gzEFwg/7MjlnSm
c0zjWm8XdmUT75mifUHiDUkOK5nwgQ0OV9aTqyPFIWFxGWYjBiP0BPQGeNWlrD0P+ClWiMUQW0EP
UN+GGqtFl/bTdI1hHRoGA0URAgzNe6z0NcSUQh+BnMAZQa4dBEfsLHF/l9gVOwXIZOEl0Tn/KRuT
Y88+RICtzPbMEOOWEbORpnTJTGgzrYXHKjMZt1S67+n6zmR12Pj9vN33xAZ4M11UvtS11MAET2fu
aYAcf47QOFcBa/3bKuBpDV8jG6AKJRjQIFRQ5t8B7fCKCvKwzba5+DNithQ/hsxRMBq6X9wm5q3Z
0TVgl8+AjyhzVIh/nnbxKPHPPxXHbaIv9r9ajyk008CmzwSdce1B56IMNU4A02uCjVOc9V6jkqk6
9IRMpNl9vIHOS3XDeFBZ7IengAx7UI7tlRkxcFZD7RfUGzAKVe/QPx4gPeysUYnnLkqxEZgrWAzW
IQVGqyaWLyJJRUSEBVXE3AKE+4FYGt4BRTi+abhRmcvX7k5wNA0FWmy/Qrj+SR5adGAzmRkLYSpA
cF65FfYyGMSDCYBzUeI0g7sPXlbeo+MH0C6Pv66DGRP/AMfaHZ09eicf85MWRoHdJz63bdBzUlVh
RMXo2ajhYbjXM55OQnc7y70qhYB8JoMBnCbA6ourbQvX9gp5kYZccU46wxnqx8J/jzDR1WxnJS5z
CqVqHw+0d5ixOffeT1F9LhQVb4KCuQEu1zFv623A2/cJ4UnedwJT0vGgzKgGt/nXNBKtg/pj/eyN
8ZnP4iYrXoQC39DRd+CUiGNucglf/dcgzyOeGBesYXbQk3CIddv7wT00HnxodBgfwyvD75M5G7uB
1uY5vZGLnOJ9w7fysKmHr4KRZvrJ5mprq0Oob0Lk8FXPvwwKfOwhIB37ub08I2dC7l86fqLsjpia
0fwxkT8OzgxKh89U9RpDckZEiUw7DtkH2H127X8wvmhfQgboyAUH+dNl6ttSoF19+Damh6e3+9xH
zY+HweOV/vmNoxsKtOv3TWZSfGdqQMfOZcByyOAIbdb6yum2Y4LEuIsrPnc5Z8sOsFcLuLiTL3DM
5nLhAoRR8XRzxMTX3kBv4Khz61w5Ur7Jmb6z5sczja2/O+jTBolOnVMZ29g/D14jMDX0adhc/tx3
Rn/FqFzDPcO8tEvYxCQTQG95RAb5bq879RapezalIWKeoCwozyAeYNXnnRS5Km/MqWrv/g5ZgdQZ
o00DzwOg8e7Fe8Z1xwb3eQASiX0gSxbuf/Rqax0PlnwsbkOCGWlBPtAoxRCdmTtAmKn80F/Pw+UJ
zLaGSxFLnzqZwF6lKfrfsAsc3/27AYx5+0SaOklrsMUpgy6YalGyzf4aZsu1OxcyvdRlI7569ahF
/KnFnSBl8vffjQKV+5+70kaXm0zaadraG1t91seQLJaHB7r4/lINoEKLvk9FktG4ieERpTgvVr5K
hYcP0J8JEjEOa5ppjGdEaoeojk5NPlbOcyxd2mHAzuNJx0YeCt4mIO58LkdBWMyrORqDjplA/Ac8
42FEBlf0/mRxjQSL1c7i6vR6uJdhlFQ4vcztYXjCkaZHpAMGGouFeGqBMUMkIVxCctD4m7Aw0YmV
yfU0MsR1vcnou/M5UJ45Kzw1UuDH6w+LY1cHXcwgLuFeASzH24iREq0zr7p/xdkZPF5YqBbWc7CX
uWq+9zgw7uKa7sn96IEe4euXM4Y3RXBmogwZTFkEE73w1YSiLmGC9x+1N8FMb7Ci3xX/jDuskIC/
ypSlGMOyEMT6Df2Y36aCU/DLwC1OQRFB4ijTxuTvF8vTA/ZLdSal/rEJc7xOX4C4uEYRjXNOODfH
t6Dhv0mlefdqDnnRZv4cXrzvMdvttjtAAAAQbpIsIAkkV7zxa4bqkgPxJN8PiliPkynUt5+05NwH
ngEqQXeius085BUWXUKc40flmoMbVzuUXxxkkTVHedmWydz2jV9l/ICeumDqKzYzAu7gBk3MAYol
2lw+2rj4txHst6dzMfcXAAIyEnA8+M9zZKLy2ojFAsJj/yaG+NhHFMQtHxImp5HN4Pb1jYkTMrSw
dKmyva58WaBBGADJK2CeLJH3EoNw2t0hKrcvlF5bJaAsciUnWLz4Wz6m/C1eBC1RmM3uxANKuKCn
kk/W6J/ncqCYqMxF7F/yzpZtSRsm7Nofrsi8Lts7AKyuEjQJ7pPHJRMw4HWORYcsD4yHXi/rc40N
KG/JWhQTQHPwjJoD5Fl8Xrbx2RuA9+G0laX2QI1q0tavLAcFbyYgscBP5+EfsiUgFO8kRjYMN6xI
coYusO7wefxaZ6uemJGK11Ey6U24aIjiYcYkslK8biIoogErDLfLtgK8rGIr0H1ZiPZtMR2rO2u5
61rAmLKDzd5AC3q111vw0cE8CsO/3MX0emaQRIQthrMQU3m5PrVgLb8VuhS/UB7jPJJf+2ER5Bvr
9ZpVQvdxY5mscQ9bT1Svt8YNP01bM6v9+RV0DbkTmrqabOcsXY2GWVBGypjMTLuTz2RYJWHOV9ux
0IveiaQmlQ4+DtjV/DW3U1F9vem9yMvGd0hODBstACIRsIeGh7XquOBZJdJ3SlyQiEqhsHKy3GOJ
T0ayhQ0VV1ukUbUnxDecCHaFGkJFmtywviUPIMkJMjiN7mP5YdKdvw9zHahTjdMRlmu9/nt8a6ow
r9f8FlIyinFkfYyjpBeO9FX42F7RafNLwEACREva+sSz6UAbBMFcAFSchd0mEunteZFH0nmvpnCt
idkjYCG5jI5bidtD5kQPra6vA3lFMGbhaUPwbsMaIPO+hCDV7KA1DOTfOfkdTVwTgG7+bn7ujPUN
+6CL/vUL3p29MeQR9LoS161sbOJuROi/wahBgkygOgFqkvdI190n5WYzRpV/c8djNHTgn19l5jco
g8fhB/hDDhxA1XgsRhN/iTVEVsGGkcyDo0fMXZ8/zYD7kKLokZkAQ0GyDm7C8MP5uMU2gWLOZrY8
x0ompVs/D+reoc0782C+wB9Y6XWA8PM6PB+DK1JLCKTMPYE4cjgY9aaZchdIO7z7LL918N6PdNC2
hJFT2Qihoqzo4kml148u9to2fCDMkM4enA97NTFrLDd/3qvN6RGUp8RAxgAXpIX/g387iZzsiBZH
6zA+eGceTvqaiTYIbr6LppnoBFA71tCra9MQza80rhwHvgARfw6fAGwG5oj2EXEaNCie0F2n3HCa
uLeyCt9ZNHFRJOKahFfJpCQksVsN8w38CHDfi5+Do8IqYXVhiZYEmJU+t+9JBfLF0ltCJY0UXm+D
jPZXCPvhiANu6eMYUe7Y82jzc9ZZQn3WljJT4EzAp0FroO4emgc/w2Oc0py35N40prBhOL9B8Qeo
3jDvuGE43PoBPqiRb7L38r7QOfLkW8sLDs+APG/vMNJ2WJdwrdpgPqSlIkvGrmuhgVeDHewx7Mnd
k+HXBlZZe667jbJdZ4uW7uGCi9WgvVNpaygaY/MXuVLTK5Zg20hSbaKl2nvs4c2oV9wxAGix0Lz8
PZ9BDknBAh60b78GGP2stYFc3beHrTR7eGrDqYL97kHJELw/8cv0FLBlRlNLamG8m27ufq0sL/MX
mJWdwj7AbePh44XdCnhnplaaU/KzrXAiTW0OK6zB3nV5IXT44BszFVodwNpmv2SMEzR3RU8Jz8Pc
XthIB/EUGJmFe/p9Ck3V6mAfYlXOm7G06jwNT0GmgK86vqqAUYw/VnBMpQeA412jSZvTbFUUSncP
mgEE3xNhRljATD9AIdRgOKeQJry57spxjTum7tcRZIhgrUHOgIGNYzAc38opSldNcTRlrk2TyMjZ
+nnvbhzjuZr51s3bw3qZf0bH3amjxtVAwbeJ0txCh+dwEtmVp1AiKH6rSfFCz2i+vSLKqkSf0By9
3m7eAs7JZXR9PSb20dnb0B1dYvN8C3q/EAMB27EZAZTFfsV0yg2t6RtxSZt5lE2McI+JFTOcss38
o3IUD+ycP3enlxDZ4Phi6v+DbkaA6gOuQhK0ICEhNcTt+BMWNeF55bwMDgw2dveTn0lYARbKp07T
r0hA5mhC/x7fC7fY1E3gkbgwnafkCpSBwtO0gPg89NDTT1KsD3ao87p52yD4Ej64fj66Df81hCwJ
XDajVrzjtPpXHWKNoRCuTE0HL/gaAZZpz0F+iUQaGKOIou37sIfW6ZOnfIjuZXBr+vSY+QDiOfTd
Jr+fjjNs4V7MkF/n8DZIPfniU/e3WySn9Dw59ZWibS+UgX4JOIT05RmZqWhYMGgiceH3hQjWU5Jb
3xwc6Hy97OeYAE8co8sgc4sDW5d3V2bG0X0PlWmzpzLivEsPX88vovDNx8bdq+9DnuKqjLmUMozz
g4op5aixFq9ao31DdOAKoSOlD6IKwpitp8e26j2CI4snh3fL//Wnr3SYsMLVfywuYOZAevj/N8TT
ScmFW3KBRDjAB3Z0olqEWmIG3Kehe3wLndoNL0DSR1oqD/NBYKnH+uDvhy6UsGjUDLagzhV14LRV
EU9yjI0uw8/J67d8tKVehj7kNn4Pt6RqM98xYbX0Fc6mgao6Vh4UTTKUlcGrivWnICBH38RRGp4F
FvLO8+YbjApm97BS0OhU/YzGPiwYTtL5MGyH/lr1oTg9jLEG4MtUENOh5xyyA1UTiDPtBaVNK7ha
3hHZKp56jKn26NIxvs+ztmaHGmjQJziPFmZyz+UtB/OzPLhG6G6YFbbtUL32mwlunpjfUX/hVTIG
Z4CHH3R8t3cYf3wlrHJn8ZmextmWApkHiGYLqe7s0PH9nZ9gTi6dlkUlSA7F3aGW+7iLxGeKqOFq
Il4jiephR8JiFaiIsaF4gCLGaLN7ybrp9qjElnV62laYgc8hhZOhqe9dvfZxZqCag9J0JdV9fD/7
9hn2UhEhuiYgW/OI2QAm4cGkSJUp3/cC5hrmEnjOKq7r8wQbAWbTpAhxE7dHtILi+CgtE30qZpoq
FyVngUzEQYYAlGRSvPcZf3ssYawQsjSIo+CBflilTJTvK/KYkC//euLWCPMv3xhRpIuw0N1KdS9J
33epyGMwltFpxoCNH5FnmXs7BpIUobtJysyV9TNzJ6xS344cKu23Vj6BFIZYeVYz4ACyx2b0AMDQ
0bELm8nCoeIXR//kxDFtdVdUqEtjU5VpvckC5IkpzIxTX8fqMNwPOese3SMm5gO+arSfVy/LOngt
INh/j7P0gTTy1Bc7TunUhUrw9eimI5cb0gwAgN1xKCNqbSZNArzbVAarh5SPgJ9/fD2gC1+gA/m2
vA85T0Um21W0ZW3FJwJ2Ov5hNQHMXHPcVL9vuFiAdeeqS/u0ZK5IlYYK2CPFl//kPjKnNJ2lifL+
QZyi9Gomf9O2gXmH3nQ+XdqMJmGX/v7GsSS+xgwlm868vRGP1yDOneWm219K4b3c8JD9Dea9AD/O
Rto1eSyQIm7QNyGeyehTmlMjFCMX8XWiMQ6m7WE0nd9pVWVQLYUrT0jC09jV+JLMRqVUXU6FLzBt
Onyty0takhj8JlB5LFxsucmLyegf78ylLvwmXoW0n0sANqfbHu623nzOUHVM3A9ZXkv6v/m8pGKm
VmYU7vLiePJ85690hmy/xKElefSrnjE1dgUR22e/YW3qVvuy/kBC5SK6R5bpPjgN4coBW0voH4QG
6HQwAr19iENrayTj/CNvNDxLZ/iegE7mFY6R4ENyYe14j3e8gfwZbrdt3kcGR8HZPXZ3cD5SnvVw
um3Tf7aTSco/YXpSu3369VCJJKwUjZ7znosEcy5Hc0lAn/iOSLSeHA+J39uMx6PRiLILnrNM6jgr
llYi8zqbUXP2HV5TufNOy5Gs/OWSH8Afkq81PIp56UEaGIPJCVO6G3Fp2WzQolLgy5fkLJK3WnU5
xTjJaI8OvtyBCjiQ3yc/SefCnZa8KfPpdjslDJW3lQXV2TY93lJ5ryUtlb8DrbsH4UeY6DLE5JTZ
bsXFdrrl9j+00XR20+GU4Tp7fSJnsJbIy/2LgERtyRhRbtKksAjFTFtgbkC82zAA7x7Tw7BIhfwg
fiFUZQWzZKx5CMdQXNx+zNE3J4L8B2LJKD8ZFLsaujjkAi5BT9+PPg0QjxqInVkhocmMYbhJFLNE
OPOF78kkF0LJNcE1Q+M0HoUjMm/lexxajq1I4KWp+3wbO/Fek76sQbMkjSXzZu7LuUmjBXwp7tjn
y0JCG6J0eHa3w+3JUSLq7rDo4JXpPDQOh7wDfURC6DgxZEZZj+RbjLjocqUl5gjBWjjbcTV9Tltk
z7cSjT6B/8P5ZKrlFZ/AaqCVT49xZdFYM/69bG+1//ph/siM8M/p8NogEUHBxJGchPDOCsbY9OI1
MLZpHyfQ+0pXqdz9ki2ap7JkkzLxjukVETxMX6hElIkK7lNQgKD4cdXUoZBVCwLuD9MTN0kfo0lC
uy4mT3ggzpt9OTmgb/LBgDFBN4Kja9P7DOQ685iq3JgiEUXf5lJUglpKlaiEWwK/65nYIKhcKolc
Lo/g4jNNDRlvD6/QZSz31GYw5q3WInQHVQVzXBG2onTYtwgFbviwUsG9VlEN95OzEkcK8n9ZbUN2
OV5EcyAwrMCxaB5ialE+R/PXE0tme2z5ZdTgWYQQaxl3jQUsa/lAZVzwqcBlf4DdH+WpjFYkNrUA
5NAI0Sji1uDj/yPkmnTSqJwG28U+uF0SkgUGpiebINO2V5NHvsDKBxwFHJYXQY/Zb8SHjTyvptcY
7AGHZQMS9okcQuAzDAhu/luOD2203v9sGbOCPDSTotVBoQnIkML60PurtcqCQnE/uzE+pU0IiKxh
Lj3X55g8fBZ0q0y5QWyUCMZ/h2WeVVdyTeU2Z6G+xhfgGNuZm1zmWghVj2DZmvf1b2cQFFHpCLqr
k39s+URr8LQZJLGSygcl0d9z/kM1/5JT8ehhhyKQTtqLeRdMYsxAz5NHB2ns4RLSA1AKz/grcT2g
1SL92eBEv+ysbo0BQLZ+BUh/eYbyt2w80HnIrBsyyn+DcLsq1lPqsjUSGUIfvJfmH3pg5WUo35nQ
otDHuptpD7axQ1TeqrMp8EFyVkzufp+/p+UZlwbnDN02UGZnlXRKAx7fvBm0pgcLrAPpm0dpADly
x46FMqmCqmt5cJUgeJy3l0ZUbJkQxxdarfCGYGEvPptABrLM/u10f9c6SwkmKN8bopkI4S5dlHRS
B3dgeIOf2YB+aT9lzAmI/2dIVyh+yQk/NLxPMvhBPkM0xS8jZ8wP9LZduiWuRmWowJdAXYelZzU6
B1fsMMiAi0pKXC68HwiiV8M9YCVh7Upk2NbJgxd6KAPkGLcpsu78jPUNYvHwueqd1lgoQVpeOcex
WQfHMXZbTFNjFQUG5ks+1oKA0xJr+PAQaqcrI1Bp6JEco9pntNorWwGEAu1rqCWbmyDb4gcn6cOI
O1i+Pl4Bbie+cnKTJHCMplhP5ZazgspKKquohDXLQm950mv+HNzZj2R0Ev7JcoQsGDV/pKar4Fi6
jBBxp2FfD1VcB+jeKGUMBzcG9eP08V1CnoHkC5/HZoB1EAyggYJfKuYLBliXf3qNqo8rDAwgKAEB
4Ze+DP/YAT/S0RZhB4B+Jn6VcyPr2qsE93RlldT0P2vUmhm2ShyBROljd8JdsTBjWYRbu7ti9mjf
4ssu65WHVImsJbrD1fIE8DXGstmG/5vsS5SD/jPRXuyeVXJrQv5/P50mmA1jP82FlS13HGlLLgUg
cexfwrruAlE1gFPwH0Hl2Kqdhh3ixVB++hAhmLLfY7H2weZKti+2uAxRuk2WoYu/GRYakIbZfwUo
fRAorNRtiDt+C/wV/RLOLWAsnZIqCiO36WUkd0WZzaatcX3+1QegkrKF/tUW7CTfUo6hTIxLxgAd
TSC7l/yAGHMW4wqQFz8fLggjkQtCHkaKDrnhO8BHhXlnOc1Gghx/CLRsYf8hloUgYBWc0zEEjgrF
CEYjR1dEczVxxYibYQ3r/sp2701XxZDe9D9sZTDJN5bq6o2gWfgsgcbV14DjARMKny9qKBKcmxCN
9+jcPmob85Xwk5pIyZhfNXE0RJzBxiHANomhOMak+S7fNfoFsfJHPLglct4IGz+kdGMGLDUdewkL
o+wnMtkQ7315AMz/xSH171p5fq3Rqm/KLgAoL1rqN1kfZJ2QkspMzfTP8FhioIn1hvo/5AjwYady
BTXZYF8MTaQshz46nZocShu53fdCwseaEOB2xlhoIcnKmEUBIwuU/I1PxmdN3GFN7DwkVFnctqlT
8N+Wcgp6nk+uz7PZK99u0SfJp2Zk6rw7B3GWqibHNO+qsZhMD1rp7afVcUpoOcBVytrYFrPmCKf4
rQouuLjO7pvTRDlBasyEoKJNTgj6exeuaPw78TMD3xTHYkBKsSvJMqd7HehBf3kZSeMAAE4ti3ob
QFvqNNBOajRi2H/xLfBsH/sFQjMZemAy413wbARO+bXGuJpWiytuxQhFVh3JXRZbQwk/MV2daT4t
+/vJ1Dx7evczcj3cI+kiqUQN7z0rUmvBE9YxMsVhqdsiIKpvKdER32EdtSLq9DYbBD4Mty6Dr195
WlKNMnxnlfqwDEvdd6AVwhcLdhzPW/ie8tx/R+Eg/P05O/7KYXAzK38Iwn0kLGHf3Ex5HR1mNx08
KlxWq1C+PeuQiMpX0Kc4EleJN+OokbFD2L4xAELEtwbTOWtBtFmPPLa+5NFLTLJsK3K0eFJEkPIv
+KWY00HSo1i2eTbft1vedrFgP/3iJZpKoYpUyEMLlkrYdqITIEOxLGWtTB4Ks/vBvHJGcBxOPc/R
q4PAMNV8MzoNX2krRxlQjfT2o1+OkPyPzwu9cxtB//tS/hx1mkXsO/yj2NbTaqrtyikMxnpSwqzy
i21VreFnPVAylRHBmGUMHW81tIvOG03TkKrAvU2MCRe+irdhS1S4T2rtNTOCaq3tdAKdrAhNqD2H
LKxgr/78MLYA5HLeOFJZu1d8P0uJ3lGwr0vwRYzs3oErenOaq3NAnWIKO+jH6sMwSnQOCZl3g3yS
xa+pObQJPLHX5yZAu3O/omN3iU59co2T19kUtVpBoQkAFzdGJ1T8zrmBI417v/okSdywoGpiNBDr
I0xhiZphk/XUgbY4/V66OZEs+Ox4xx7mDHiZKsLRgD2JuZIWF/vA2KpPWP0FGeevBE+JG/TcMige
8DKvPegbDww579P9CBA/e4bvvdvs3mv/rPjVu92siKYkljEkFga0qOZdwiD20Gnduh9Xu3Wv197j
MHsC9+vugbFxHfHS9ujHb+gkp9niYrgXXEJZUiqvBnCvkBK7/KJLFupIPRB8eE+jw0TA6PPMAKM1
vDv4UZwLqraOEwSsMChQUPVYogAIOzMNZ3qV7UMsAUy/7mtbgzZ29Ay0jvWDnceHbniE6ugpoRH5
RM8ck0/PMKTNWZPR2Com1o9VxjGIesLVhjzI8SXhisX4odPqGynMypiuLDjgmUDVwLoKpSCyblS9
DGdoIcDitsjoUoY12GsdfQPD49DQ+o938PwOocw5luScy+7z91NyTL1TNb5hs3kY5l1sNpAs32ie
26WjYF/NjtwqnbY1OeyMITs9OtWXh5C8GO+Rg/U4P8InY2JcWvZR+qSv2iJ9H0mB3yQi4zI8zuuW
V2FmCBbL1YUjYhnQ23PBJHgKveBaqx41HTYvzdkrhXe4woLpPGbLQ1XOr+9Tzuka0aLeS9Z32KDU
T9DqGCW9+2/qGgogSkL41yyId3xz4C//lOwtZUKg9esMbKz1Whj/cD4PdSnqfBx/UevgfwBFGbYO
Mqkdfos3k0GPiLa5/AvvY/T31e+t5eqzz8UjbfVOauxhUzyY1brY2GgLmNnVoBo0cTi/eUxMwLYP
qPBn0M+IGCF5o4rOCueZW4Gn+GwppKfehtWygRIUXi9MXQT6U4rfy88DnAB0pnbw+WllhEfPGuAM
R6w45AI8M0m2WAyZOemHWGXSfZ/ivjs99E5TIXBS4mC6te9a5NofxCD7PT60a6TTEaYnMDYZ7wAS
QN8pZSyL8g1Umm1LFBWf9p2NY4gPyu03T7AtvBBqEx32iVKMNRC8kGRfaLGxjU7La4ybwSN9x8J1
5sSb2/3jnAYMksPGAE3fqkuV4gqC5GoEnMg5QYXEKYnStf/4PU8AZIktsYKSp4R8MmtgdNjJpneE
/aFOTWNjKMYsymFlY6RtEi4Phj14DSByCl/NjI4Lk80B9o2BIByCmtJ7PWhmXhAGUNZ+kmOL7L+9
JvqBfUoy8ZKyAKL6e/sfU+fVpaq2beFfZGtiQl7JwYQBw4tNSwXMAUT49ecbuvZt93hq7VW1qiyY
zDli733AZ64jJz4tOKNUx2MD11AHtzvGz50nz2HKbONuCBcf0NtZJ9DNDw1ADZs0yhbXxVXwJMhw
DJ/EGtDJgtsSNFs5JUibQIHtpwxBo4niJ2E8yvaZoJoAAVKURmZTOEqd+clEpAA+PJNw0d5BpgZo
xLZNs4Pe0OBJChkTPh0dNKOYJpQPW8EHzFaLZGdfS5if+Yans2XaEPKT+/r8NGwEra20fpZ1WAmF
RRuMWWvwF4NY04/IdHkvehgm8u/+LQvuhRsPgflftYgxStoovfTV5XrMkSEkbGamQGZGQB0AMH+G
5oWojPANXPpWGdFvLcA/N3i2IybzbEq/zVIl0xNOeiKZY2C/xmwmSAacGhaZoRLIxik9Jkgg8Lm6
UbjQs6aBEjGnWeZolH5uMfCC2gOC9FAYVTdGY8qvTct5d8wcODN6JuSX8AMZBoAmSkFuRB0Wvc+x
ApBbM5pkTjwvsMa0VTT7wsm6GaSHZ8Z0Hs1TbnIt6vzCTAHSc/QyGDu5jo62omxBM3bvqKXbJEev
wRkXg01JzYqyBw0VkkZoqk5dM14hvw7hFnQxISo5dar+9EUHOujlGmB0Ci2JjZpbGygpGyWl9YJC
LrAMCuXI42mi7obgTO9DgEusuNeI/tFrIFpoOo1ZG3ledA317gHEffzVgMCS4rbxL3TG4NzvKo8j
wM6PKz3ZlUy8v06foztIZ9T703FM/8NGwrTX2lxRY9JE8r5iIZ8mB5/viCkBVnrn0MB3aQ5f4Bh1
RKAB0iI6ZusCVKGBPMF5kTjpFpB+qhg09IAqnzFGpd3E+LDF18h1mW+idfA6GhEyPG6+JWP+BoZr
ewX00kYyJ9UZwLVqTxk47CdkaRwfgG4QqfFJmcY3aqRqULV8wGw0GjChfzn6EJxzKgg8TgYBELiN
W2AbxijP3cHN+Vw4Mtn6c/dpGWhvPlI3VoFeGo3UaNP1Ow/l8RmfHcQPwtD7srEZwoyCzcNOcNus
BJySDhiYtk1VmcioZGKeAavCP6HY2uU3bRg8rjmPukvyeIG0Bcpblgx5wTvQlgvTQ8x8fAVN8Xcl
n9MWXfgJ9pVBBKQDdQNQzmPcpDfNr3GOcxSTswNuv5UZKusPga7GFuHYGwL6fW+JYT8gPVfaR0+B
KqPVtarGSXSnsz0rQOBMwIiuXbrlrvJioJ5MIykUXYPEjRu00QnYo3ylWiiYei/jiF7US8q/1aB5
NAih4BxtCfiX7Hy2pWS795Zbz409qcn27rUXyTIvDGVcdUyG+JIbpIx9g3OM5C5SwQTJw1cfnhQz
BAt0TAgnmz1gFvh35Qytx1eHVEs6VAHOdFtbThk2a6B+qW1+lpr5tGO8EhTE3Dw2AgSA1hcIwrYK
F781fMyLhsuQmuMijVjgVx//8zj+nag2jvP2CF0xTs3gkriQBm6YSLcdJA1sM1W097C+R6P0ZL4z
yjy4eOZ7IEoOibMZvftAFDGG2azVcgGvt2rBZYL3B8F6BpLMsTS6irVOAbwVAdg/tW00FzLNt7lk
31ITjGFlmXT7btQfs0Wjn5lPRp+Ag4HYiyOFx4bto1CouPfm6LqsUPSDJEMI0Xoaz78SbQ9mgr2w
AIRs+Lsu0Cgcfjq634y7D1vJ7PbfVEkYrkmNgV9X16FW4QOuM5budPMp/DbZQEcjWxb0r6gu3kx1
2lw2UEvFeNBoR4XpTZ0AGooWvh7WY9gJZtdN9w8IwKN0EUBprHCjGl3rur5GxfRh1byEekvX8s+E
DkE+qgGCvXdQLjbUN9wSKTaD/WMkbNuvwbjodfMp/k81lU3aWik9BfDnDYlHHc1Afw2XcEo5C9e6
VFHVGDYn8aRK/UkrD5pts75mzA5YXODURa9tPJYXVBHqBsAA068ufgafCmtuPmXsrPBccjrH8o8d
+72qohPSaAJl5exD4KUN+YZIr9kqB9dcIxfWoVrH4tgJwH9aGHCwe+t5C4UL0lAIam7VR1DkjdwK
gM75exFlvQjbqdyQQTHQSmU2LhWgXQ4bqMXkT+vTO2ZYbDMZNa4WAAdwaO9dmi6uqaXlfilky2wE
9avgOpmB1YrQJW/23hOk0x4c5VEKd9Rq925jJFlah7QBRwrqiLmmMh2+rDSiHTA99po2hhVKK4AN
oj8wjzRIDt3ZZ0F/gFJ8bchtuOmwDboY2MwRm8hU9E9PXV62l4ByOcVb7eO8V6/Rc3WHr4gr363n
kIjQJqbtO4sZTKtgSfqPCU+mdxmpvhIVTKIFe96nTBu8Z8+9Cvp1W2PKzJUJV63DbYA004WbRnqk
tDHUzEZpdty8Zf9gYc3FPbZATz3NJ0hsTa+e2EL9ungcAIVRsPrTyINeHqOJotvZJeLnyy/MMig0
fIh5ruyGcQE8D1flaaSlWSI+nhgfUIL71GrR+oXkCpT1FLVgKQ9pfnjV4tQ1Og+UqUvCS5oQBS2M
tEedqRYg/nb12rVdcvxTM3P3/PhX8h4GrjO7Mh7emw7gpxPOJDc6w0dDV5gSTGTpo+D2gKQNuGct
0mUqLX5iGJHxDSF943mnkP19RrFczPw5fSNUBZrG7+aS6r3o7Hds3H9lPVG/UPuwa1ycCHI8HuxP
5OT/qoFCj42J0or38VvDYoGearfrMA2RVDL2Or0CzsaQKZj48F1ncYFAQIHHhVZABI+GTtdBeDVH
/RWaqd4BFBjcnS6HD7jS2amb4Ml770HXZvYhKJ1U/4OqcOu9KW9SVHGED3tiAlVsvbfdWFgaTKr7
6MxGrAYvmwEYRt3uLmSEK1C7w6XrItR3HyDwbW0AW0BfOHD3A3A0wrlhRPOKeBDIAhScF6QUXLdF
e7eYPgfXcR3yaVhZxsyHHTGIl/K2PtUZiukyacZnELTlV5a1Gdy5EWDBlosAMT+kI73/8KxZbm6W
ADGahizoVV8OgM//ZskgYq6DAgZwbgF8QvGDQbNAf0yUQ8eaj7w9c1EHfEsPHXCPuIQf6wxRPlig
3oQF9MiO0BuPGsrIeACFO9Jvbi41xYZ201gLd6n2cdxr/7hXRH0ATkwfpQImBYNr1yltE3Oh2hZk
bzMLOU6AJLqMmjSJy5PwS+Cp3/0aoRvxCchpJH4rEw9Ra+okLkAgBWABdhx0x05dxnbYCMmoPdCA
IHYmKJN/Vqe/fJcjlqznw0oz0M1hxE0dRN962LDhDRGAHR5IB1Li7Hc+NkUGTTXSnkLuTCIwYht2
/7oLnhZDCbKoRLK/Yb8SkxSPXtqgFhY9ZESiZte8Dj7WqbKT8XWQTpshYEIGUH9Y07zHtnv1Wn8Z
3uwgUz4bVAcakzr0UuNpEXjE6PES3FFmJsu3CEXvOLIXkHHUHGaMlVkzVsZuQgX4OA9apEeaMveb
mV7GSWLUd23M4BMhEwIvZLqI28wGqB7e9WjWd4BO0WA6mp3UfDLgQkemtv50udUYOs/avlF5S/WM
AkSv+NMw6lFyMT/I3FPFo3k1RH6mBPeoEjqjqvqaIBrlNK06bIHEL6AaI8zslPNiy4zpOpVyHiow
fzN/2zysZw4szcSk0qF6rt3qaGFF71wKsi/PSTxkQH3w2TOd3q6hyOQDJ2ub2d1Gm/CCitn2TsQD
fryfb4FczdcDEqCSmIquKbVxoBl/RO4Ps6/+SZlNOnjQ/VrXgMK0OiQE+OTWCzYuAKC7ld3sEHec
AhR5BS8glBwSoz1BrEi0hYDcOBPgOnOk+5p4Fao9DNkaVct2Zj7maOCHFO1rgHhyGvyM/2ps69vG
nBtsiLQG3gA/zLZ9gvhD4N659FL2eBKinL5Mawb+FZwGSeJLkT8zdAKBymcRJ2VwPiGN5d+mUD3a
PBqMH8yfs/+ZEY03vz1azSyd04EGlrqobx7hffReHCnfMsoKpizlEenGlGNBM4PXj2RgTbUAQ5xQ
ZGW41kO6EU3GE5jqcwGTchGDm6PVsyjCTwH26W4yffBxCs9oK05oQEMkBxte9I8WbXVQTO3hbcKi
MurhumCZSIMR9nJbtMqQ5XvMIf3dZ3cGxaFswbwCcMAMd7tY6aHRfwOeBlM7aA0UxhjfLZ75Y66g
Jt8Yv5ckQcJekMQFUf+HNlgjKNGmEBbfBg/qhOt+MqVxRBOP3BjwPHpsGyrXcwpg6b5+sysmK/PG
2/eJJ0mFuDs6zk/kUeYV3tvVpaj3mXewnGBjxurNpywjI1C8B6gHZEvaSN79nW/e5U6MNSzyIXNw
903kzGHSV69Jkk3eEF/7Z3gljPKytQ4y7jTmbAKOakqbBwVQcBbf1OKZuUwUaduM7YGJjQTNHTs+
epf2Ih1L3LKrzOf0cnbRsCGqASaY0sKGREvkhbI56NRDvPmY8J7rB2nNAbJcz18H0vc/pii2ES8r
rc8J6cAjCNnznlYoOt94ZKX3pBKTQbKxgu5Xxj8isGFTxF9FyzozKtkksqjh+6/w28tjbih/xx6p
YxxVtO8onyDHZlfLaqcsy0SaTthU3PpxTwUilWHymN5JCFTYPwrB+8K+bs/ah3aply+XmXXuE5bX
5RWeo9uU6cooZswxHm7nL0WLEDtTAiQO6msfX/6hTXmo5AeBkt7HmVH2qtmnjwYyEM+mx05pe+Ak
aJBZuMzBegidyaEOeKWXbqa5Dm4boWIUNuBU5QH1kO78PmuPamjvIAQWNCs9X3abNDdOQKwa3vxl
0lC5jqEPag5ZUmK+6Rvjv0GRoTfnJGDp0jUiS+BxH0OgJsAVR3XWBv5379QZU6V+nO3r4eoqT6Ot
2q3pvTRVzWriFSjUEV95MCH7acdTaIVDew3LYt8Gd9sC96eZ6Ivdto3EZnQB4UQXURGpegJSza52
g55jP6HOEvHwGDSCuBqanmYjmV85JH3AF4SEAyJXTFAdpLODYWlytmhCNyyIX/GiUObE/5dRcqXM
idWzcU9JZRWL+qiwH9Munv3RK5hYV9ilvR6qzImXwXTCNZTXo/foqY7qVHB3FMOi8UMN3c4h45xh
IcLRISIgfta7JBahsjwaZojVBSkLKnevRiCczx6pA7RlVhdNPaSza77SIGGZ0HnI/FJhAjT+hDI8
NVBW0mgAgvC1Da2NOn7AxTF9jArJGQY7ysgi0RNJvw0xUTthJK/RYZwXBVtSaqZlU/ujPnNyMvft
nhwmDnsXp0MhG+EXqBC13oVSsVQue0f/K+oCNujxZvafcauPtPYCKe+Qun9HhsNTD44ZzQZhdkKx
9UUIr09PVn1/Zs2GWj5oAohEqYTazzabvqeMrTk0Nf0Crt1thceeElst1Vjv34Ufd+2sZVKSQS/u
Oqqnc4r7PEeNxvrDVqa386ggViEGYe43Wp8UnzXqZAibmXWDwtAYeBnFApQZGA+HRIR5RUK4O70d
zRzXrupPSswvkGNwi4hrrrouUPu11aTpwsNqWvfc1qzqtCDJ3QIIwJceB5e2iUHTtrRGX5Tc5vh+
eDJQA992Z4nctpYNAJmgy0MGia63zmSpQr8pkxzwlcMT8DK/0cEVOW+AUU8OZMgcAyCkfyWCOnQS
FkCIF127lCigkzjaoe0/xxcTGTHap5MLtAPvbbWd7h/Y5PuAvaF22bL6jUafRxD/3uD1Gm9HjapZ
zQOxOgSYrnpCZ4Pyf5RtzuwY8vAj0tvm0a9oYxwEzUiIbhz12TegBbEsQGL52Ail7ahvNH8jnDVR
RwJfjMI1/9axNZ/aAjHtmsj1rtfNDRvv+0rGIhb0e+VCRI+ntDdhOvCvyRgY9Le12dGttLZHrBw0
4zjWvSlQVE6fAfSODjD/o0dJoR2Nnu/k0rS/R2va2o+JWvrfqdFsZNF1uvVpDutTL/UJPKRvORUZ
JCX4TRQ7m6BafwhZAWQGux0YrsNkUg/IBnyZg3Kc5fNzP3Rjc3I1JmFIV13mGUbRDxJVGoKwlQ49
OE1KN0Y23ArsFAKWfHa121QCnOvwXqP4gGIZOszWkeLKV/7k+rSS7YdsM+uhKdeg4JQZCrCdCHpE
ilOvYC1RTcumlN+OEDZP3pmk4Wl2QvRQN8rJ4LRQ5Yr3kkRh4x6kdOvB56CF7QETtDO9ET0QRnrX
zNbhOi3RkU0ZkbFW7AuFX3By7QGyOeNTYraSTVNVrRtAmn4FA6Z/cdKPft9xViyKj1RRC+QU6C2B
CQN25jyZS6LZd/tNSDhA9ndK9ZhuBcopUSckvAmytpWPU8joaMAyFI7JHCC06+gLBS00pPXPzU1Q
O6U1ij4UkgrwVtvG+TvGmi1LzhCfxKbfdhVSD4wXZ9Y31J+Tc2U0AnTj0+g5i1GrgeCxrwfZ/gMr
GGDboXxS33WOtC7AKkXZANc8X4/Xsd6+GrBc19ChUUsIusfwckej360R+CLGYry2n34WPVSXqJxQ
vqB80rAZuMWR7XZ6TxW5gTUzgil8kskjJ2R25x/IZUb9r2Y9LyF0oc6dyh96mibnPDNJEXIqGD36
Dc1mgHw3o4XqwWw2Y7oAsHgqVm8Sr6dzdxIrhqcN+Ri5FgbtpHMqYZ8RemkgQ9hmC0GOUEvW6458
5fe6UD7UqYZ4sH6ACBKGA0kBdNka0ODsf/H06GV1n9QNujTzWBgdkC51bacOSO+7VQWe4AGZFigq
RoqX/G3K8GbmBpOJYaPkS0w8+4ewotpJvk/vLGiO5b86QCtl/EB7j5Y0PohSrAwmlWYeeHlSNvm6
aoz+9uP9FB12MEErBqE4BDjAWSp7UVDv4S7AtNA/5XWzBANKFYSrlQnZQhEVMAuCOcYiu6EY3nHo
YKKsN4b/joBYqIAIpbYJSEDrlUjViUzddVYC5AdnhbhEDBVBsIQ50n3tpQAl6VO5gsEUEM7Z2AHE
hItuVfhXolhZTSA5WIEW/YbPH1ZIwWVLYl+Yg+xO9dKqv6zaWfK349c342FP07bTdtL+pd/w6rvW
rtzBX2qwf3bMc7Uffy9SmX59mJPhdqnI3VeffjlpzhAEX56W19VjRFlh9V4ps862ExxX931jCxFG
VVgH5lIkVJko+rzoc0IGXPF5g4dCN5Ae+F3PCknE+JOmLtFb66WzFcgNnjPuoILHECpwXYiskKeU
smLiNq0EDEHi8oliQReid2gr/aejWNpevqsDX7kOqNJsWtmY4BA5utcnUkcapHH5VcsrZZdDw0nB
E5un86SBReDKCp+yNVjjkjZJJWHkI0DrJki3mWoBuMqQ7WIQAhSL7RP7sUO6534apEzPCNqzC8pM
b1Cw1gsiC66g5qOoSsN2ox3eIbXOs/XsQK5v1M0j5H60Din4Ahe79PN0qZZkQTz9+O8ZIlJEARuT
IRUb4tWunnycl6tebZqFrZvVLADFoZJLO4xl0+sBrhMSWQuxhHdYNvQqAr7ANLUTkVvDRAlUHPKz
1JEATkfEwgT9zGVVDVJ0jXqTx8RVVAEAxtL98WodE33ju6UCojrrWIU+XYUX/shZT9SnBINmZ/Te
ogANM2v16ser9t2vkIRG3l/k37Y0D8DhyfTMGzCT1r6s+IuMeKozp20OSgfR0A1tiWTeDtNeh03M
UFwmFGrhGUWx3FFve0Rj7xF15hcQOWIvuOIJqUz4sEsaAxRyIQbqMi7lZRMXNIsZ0AwQIfW/wq5n
TjkkuqGtrqtwSqlz2Dnzx0faoEkcpBjJEEQGMkXEaECAqKIxRO5mpCjfFU6nayE6QqO+ERSlzyCf
/cuJVx7aZyr4C83KV5rmxmjTQW1ljgK9c7jJQIpKxrbT/DkO11Nurtx9fO4KARoyPGLeN4IiMpiJ
B6CC3O4sKmSAAAAwrOjkkhawyq8lsrbKqg6rsHs2lM2zHwPCG9Xp2e84BLgJUgACRHVUOpQwtOu4
dhw9UBCsB0x8ewyf/TrDEYJ2hwY1/qWOzCtnhm60ipk/G2WAdifiFyCcHnqHLY1GHB0gokATclmL
xntEfoVMJ/NZY7TuPKZZxSFJGaTKI6oI5Nk2LB86+n+1Q0zTAEQ21X2SoWYIrfaIfuz0jQzwXAUK
mAKXvwSPoFW3yE0e25p3jI13vz7FEz6O9uXIkCLsl3CNRG7wRWWNhIsee+JAivaENUUBfyRW9GGR
Yw4fFhy8vhAu0JoGbC3g9mqp9Sjf6wcUwyyeDcISJnpPX/UQ6oEcCjkYZ2jLBaUjkTOB9E+nYuJL
bxzamMj0UuqUF7bRIp9ELuRidl/ea1cD7mw2Z68hC1YS+qDJiEF9gtr/T2bxEEMAS033EB4wvO4E
GpvvTq4OXyfecjHaE9ikk8mmbWCz8JSzs0XtUUccifjzIFQq+ZQrocpj0zDxfX9CAm1DqfH5kpkZ
VP9nvE/oljqFUsLU2Yzr5ydErRNdlvCQWFBzsK8eUd5sw9vujk7YsYSjwzNzwhAe1NuEeyMqkLjM
VWmR9wzaC6G6kKuYdWCUsEtBCK9oBJgaoFQBp4L2Bqsp3Jj/iCtf6tSW5r4uBBD6KSafMIqCFh0Z
BAQS1f4R84lmE/G8P/bJQ+hdhLgQ70nfAGdCvoexs4Wks1osLroNxghQ7FaxoeVsYe17fPMqKIzF
on/v5ZaogoCn97+ik3wLYglcwjgxxw9jrxH+6vDGIBStFithZ62gUcWugG2h+sQuIexx9DHRggZ4
/TFXrADed7HANfItXBlyATfdhgRAgxxkgXBgpiIdwG3zvpTXjOFKkMCyJrTlNqyfYjPzj39n3B/T
eZlZqhMtXwi1c6MWRF86BKytzOTmQrRgwujHI4uQAQHBvyoYFSZMMAEBn1BHkHsGqDzlJ3IYMjws
4Tf9uGICHF8JSU1SPIDK/PkmuAfxwfOUD8GYS8BecQtEIsO3qQ1zSzQoBEsswwRbDG0uUVd504qq
wLVTx0O4mIIwaOPKBg8GrJ3CgMIu+e8lqFz5KIDyoqup9VqD3Vc3ZXdwD5O2x/pxu1HEro+EL7ej
IsYxE96GIIJFhiQM3TDMuf/S6HMLrO+HK2SNZalZo5B3+D4BNsV0y0NjWUQFRp63MB0UJFVkK8oy
CE1OPpharQj0Gg0IIU8Nt7KCwiKDHGGTSyLVK7QOWQj5k24yneq2Hr1t+Wc0vvlnIef8XvL3DB0P
5inztzOGJAqFyxYGgdyC5ELybrIOVy8e3KIcWDacEP8XcH5gIv7/i3tZ3zviDK2G5R5/UqJLyXbF
zXBWYH4Y05PPvWJJCEeHJ4u9t7p6ggAXOHQyFdLEGTidcdpI9qWiIg3fgJ4XWgalnRMFXszSX/dp
wwu9hInzSIOgKHH0zp78WfcJ5RSG1LV47C0n5baPXgXxmqBT0kHhJAilRR4rHf1+isOxujTA5ZWz
gkLMrP4+9nvBF/nxBY08/jhSpQAuEkdwq/JXr0N3z38BfPKp+vW6fZqe7aHQJPmebJEt+D4AiOlB
SF9p9DSbkwesyswmqjfi7Y/y9LRR9EHVp2OpUwnzRUHpSGhzdB7zHB3/F3+qHoAy1dM89hWwKAJh
R3SW6Z0GB7Hsd8P3Z/5gM9h0dUJaQH/0COjhAx/+cxwQyNAyeEkGTuNqsxHGsSTrwJG/QGq+NiPl
/6XzIheFkZ7x9KNvavHhhiK2Tg6HK4pQQSPKZoOAoeOgyxeixW+rCYxdrCg7OPoefSEwcdkciZyj
IHctfC7Eyb7bP978NjizVXkU0iGWl7z3GVy77B120ffH9HBJeWE2wxGI2FT+3ZDy9BYcVPkhAkc2
949v9NvRkg7s5LfK6aXUy+aQRy2n+AfU59iFpe7Hhk9JCrLnfxkFDvhH5EIMrsddMICHMQuiDEQR
ZaRMrn9y02LahBdc4wNuHlUV+SAEwxHxgVL4nZLKgFrfkn6glFEaKGfR/OOFk6WODlQPFPuyN1gO
JtCzxTkzegguCL4OkmnIxUe73z2JTRPmpBwxDoqcdP4QVg3hHDZCZUErKuN8WUyD8O3AChMdCElB
/vn3kg58IbQJviYGtI4CpJihn/ODdCtOIR1/cHuZp/FlMYEqVlSO4I+gCkIEAp6wGiBJsPry5gSa
3mkj18ZFrbYrMWL8H8fFp2LM5Jp+uaDwiN+YWbkeeeZyRYITeWLkAuxDw8JE3MYNRrxCga1Z4997
bYUTKxcE78S4UKC8oD7FP70MlGzo7olh+RrNrCdeCqqnQPMhDG/l99+9hMIkzIMbjp7e94S6RoK6
ZdM9Mx180MTV0MRpYVm6TvsPmdzRfcncMsZjQjqpw0pFzvQ4IwmTvcBTyfVDbB4IJeTqmREqrSCW
R8w0QQX7QrLQLmzPkLN52O12HQtCrLFDWyu3Itm1URCsDc7NjxnM5//CkZ9bFd8vjwX/+DQXslBC
j679ffB0IASG4syLSNiz8lTk2YiXKEW25me/AiwNYF+Z6PwZFuH1T+gswnCkhCStIbpF1TJB6Z38
yaxNhT7ZtS7z7pcbKQzJF+jDtYU4oKkugUvafJi1UTqUlwR5Ccx3hBdsqW+cGBGMWNRXK0+GIJB9
rHW4t8K77Y16c0p/F49G+JKj8CssSmyHFVqKlfpnjwaKRct8MNj0crO3pBAJ3J5zeDX4Wq83d2h2
6PtRj7J6FgnMgB+jPDkbXC3KkZvNYDn6GHAmVOcBaowDxSHyJwdT7BeBhvgvmcnSYO+JD2ParIgC
fZnKQuXe8VBkk5ccKM42vPPJIcS8ydYujXVfThRCPPpCKpPiaGXleZY8m1+k8Y1ufgHl/x1QqRIe
TSFX4O8DaN4EULJJat/DwbYURj21BPy0mC9xuC832PFfNkZhcOWEErLZhIwuH8S1EsJTWzR3Ib9a
HKWED2L+qGqI4eQnd4+AP6XzF/HT4HRHnUFr/JjLI1bh8wvVVGiuzIeZJqKcRg2fbmNzKUr/7FTV
/O7xr1dhEfk/CcLED9nvZiR7hI29o0RoAa/mjdsjKbzgrIAEy6WKI+MehFmfEEQgC4Jv5KomE9+9
YtS5Nql8yB0GBAlRFHIwJESq2WJ0uwbH6mFF4eQq+g8uYVMQyDK1fDEg4l8WUD7PRpBjfKTG9BVg
532+LgamFcvAV+lJ85IVFksDYGYgvFKhojUgmSP5RASbeVtya8zFN3yabqV0PByKwegjadYn7kR5
ACNC9MujhWoqD1Fi8lgfTwkrpdS1WslX2BVSS5MPNA8IsiXEv9tw6mWzECOvvhZqq+jbWD9ZBG2S
McgvFqP5O+pydsXPyg5kbahV02vGQxFjhmQv4kBl5XcsIdJ5wvsKCCKBhjliKCgTBlHws/jEo1+b
+61T/0xvFNQp6DyPOhxlWmPiHYSM+yIoJuhFzL5hNYjnuXX+/ySW+23rn5dmq6+g6xJicmdY+K2E
cPxnenGGLPgC002Kwg9eYQ2LheLuPVEjGLMg1PAFVk8xXr/alIudYdHfvlgAlAhW5FlyffIRccff
jSdMbjofu6R/dDSTbPbsyJ6XkOPnIxNJEN3wwP3L/g9qLvulQ1TFbpe9SzHWIOuTzfj9K1IEIduD
CgZMbXau6JlQieAgRJQHZbuvra/GCW6cYAVZTrGUmsmqc+KkxCgEb3RQ5DRKUL/Dpux2MYdwh+WW
NOa352SnsR7iIWX8HN+Ibl64i3acUFlvsSUsMCIY7KoY1i9ZjmwtAnvsjvwY2EmohOIgOlgo3jw3
Qp6tbDXZKN8HRWpH09iC1CyZEdkbn8rj+OZFssVfDMblsIhPr+kL5BtKg40r24zvnE5FAAHYKxfA
QyPXS3Xqvei9YabEeS0C7pIbw1WwMHxINMYvkhdC2zxhOYEcydxYoAjBvlZt8hCePwnqDc/LMZLz
IxfXRTFNbo/yOpRhwAxs16957HyJiVyzPEChlv9aLHL1Ij0hTNLVImj1qdaK4xdDt+LkXBxJDKf4
P9FL4XIrE646WAlP1dNNnZvOiOy/e1gyVWgtshUlSRLgrOTlwxW2nCyOS4JHRuAkWQ3rLLaWCIHv
4SiLSAS792aM9/tRpjt/IwhnckniZyX75hezfN5WrALVfP4+nm6/LoGvfIU0A9aFd4ITwku+gd6V
eALG1ZvNQHiXNd4dWmAHlRYIQPzuPoQ86yviN5Wa/LenBQGfNeWxNYnsfuHFlsu79L3x2GPRv7EO
v4isfbzvoVMh4RIm7GMSeW23Uphouj9TI+GTmD/xXSK4InzbimrXHBYJdA64Ia/+L2Vb8YbcESIt
vBnx03dTr/jr96YdFoRrH3MZfGkre4Ydyrbfkrbv95k7lmYDHV/5adRmfpFMxcBphpKkRG+I1DEo
gIoIVhOKkPnN9mWl5eqlSSFkZfmnVO5amnnyKH7HhV6rLCIvjBGaJayP7A2iIUtkR8X2yGH8MmPZ
tWyfHWUfrKfolxypVn1tTLijcNgd5+6BittoPeCgs+ejDBUT/iPuTI695AOIdoQMgdkhXPJBpQE+
sYX55Yb5f90X6/gvgTfEDsqe6rNQ3DgnQmi29ADRr9n/Pcz9336/75r78XbI9wXBgiO5CHgb0UPo
ycGQd8MMNuXLLCoLu+UpOGPCWFmL4ZY9Y11kNrMpBaOWseLxiwWlaGMOL64Y1f73tMsRVTmsEjhe
PSl3NMjSz57sevGIsut/toi9JQMhuGz5CfGVDexOgY3D/US0QgFlYeyEx4z5pOT4Oy5UCgiVEPUh
/bDXq1aI7AuH8Heafr5FHoL8RibpfnPqrz1Y1CbppjbBEDF+hXO8YinI3402lRixDPKiPMKZnTIw
u/+tja2GfSwmc1v4DqlLiFwEKkC7zMYAyZdk1b+mTcEPsVmlXCIVsAdIoAonQxaylTEtct6/v+Br
H77Vu19uILdOQ4gb53LEo3+fIMZR6OzAksSGfAU02dPCnBeadWk1YN5AmJHJH8Z9krW9Krgz/G/Q
Qk9xdq/BIr3AbwJVApugDphr2R3ldqtlKkQ6zGXujs7BR8RoLIjC9CJc9A7gY6eWTCySooiUBi+c
3dZXFUcx2/aDrCgmcGlFYGWQMJVZX+JF0UwYZN5J8c5NNC+YU+ehuto1EtAk53RTIKt2nHXfG4op
2jDOaN8lMgEDXFTdZ1btZ9GmXq9MwVbU2bAXq7GCO+8ouzba1ZAH18yVPA0RdSdqg1oIz5HGMePU
kUZ5qOFdscun0enHc9wWfR5GNIgQtka+HeOEyL6Hj0OD5+bVkbs9uozwKUKESxb0XUNyLiRLjgBM
XlaTHQZmtJrkEfPLUPyIx2DZZapJMilnj1ltnPpvT2McGCfOLRzEPMxL/4mCByEEEnjrMTrPCAW9
58ch9U3jESQOQB+bRZxVAZAl4uPZJ4gZnP6B8EAoIIO8RueZsqxNz3vNa9HyJv/taYvXoGlC9wif
lLmaf9Df4ghZj1HRDa7gp0jaT+apwSQNEKPD4hjQWaAgumw3vTwbNsdMZF97+WcKr+RJI3tLwwim
9F95aPCq/b1phdHhh/N+GYt8bTa9896vcTFIFq09WalQIgmOGUzV1VMGpXThhIF30ZlyAyW2qpg2
Cqp8pcxh36hGDbTWWj/ivihgZEb+gdGht7v2GhiQlf1pw2oOzAC6VRW0F0KoXrUVptXrx79yJv1/
tCNAA5FOXcL0A3LGaAF/BQsL9vvIG+qxEzsvW52t7cq5oOpIWxREEZDXGyT1wlb7AL7hg/h8Mmpj
dkF7fELuojm/d5BwoaNkYr4gxAMlwlsnxm3M7yfeBqbFe0JLPOrwmmL3zfBEmVrXiJh/AQP8uEbQ
IA7uHiNJmP6EKCpUrqD2d0Oe8b6Px7cO23G8VvoUMbIe332DudghcHtZyShB7c+sCUr/bZ+Ze1Uw
obI1oA/fGnyGzF2erqN+ynzPfbZokfQvGn4jSijf0en8MECF0Q9tGeOctfZMj7lyAeD703FJlQ2l
k5azvo1aJzdmNE3sKolF7l5enFoMdeaOXoYGjrlrMqOj0UW8qSIH3CEH0wyVpwA5mRfCIIkoR1MB
Eg9PudDf0xP8bzIndH0e/vHuPj56/WNkHk9WWQDPROT23tXr+9r8NXitOhf/xLC6WtBaPgojc1UE
J4kXLgsoRcz0HZcUuR7GDbSV82o7dLkWTBxuoAxAs+hPgbnkPxadHlholZ4pVKybDAIp7PWE4Q0h
CF4w0XCqENRjKkK6Kk4OeJZqWzCKE41UEDpF/0nBBnolG4eiApqroBETN0l6EPUQluhsMs7kFcCz
3uGS3yNAdZtsCsskBovkvrKd9nbOqDvdh9piLVNngBVXvasoJh/XDrOpTCiT2gI2GuNOGAWcq0GL
SbA1q9mg/P+OHWCgow+gfrPNrE30WCndlJBv3zRjQ4amYdsQ8YUCXNnPZi/HEpL58czDPGr5nxaM
GRsTKFAblFIGTdDpYEVhYGqqm24euEaErWQsKf3s9vJU15tP9lLBuMPhKwJHtmf7svug9p179+Gd
zh2sGuZkzdmpbeaPA+ypWUjpfHLnmFidlBYEGcSd0FFDcpZWNyXCv2qYDhhQFbY20BGbixZcCv+8
62zWEdxuHvnVA246rLxT9Pwr+tdpgbz8a9gYo6sTAUBmPGeG2Ofa+uC8S2EPHnfr1XOiYjJvjBER
0l/0+JjwTZBcTqNqS8OXQmglTOFizDW1ydMZLlibN5h96sR1D5fQ8rnsdJxHClOb+2fvNEBgGGWx
EyhGjHHnaWNBEkb1WKfNc8cImsp4n+2i1GsKU3rdoh2cGcnT0Euq+ICLS/v5CAHEXir3huzp2X6f
jSQ33mjRQYKgdAocnW1UeXc80zPMpgg7Q/OEUNMmQkehZLSFq4zuEuLMUBR7zT+Gl0H4KqNU8B+d
Un+FzCnatA6o9rz4Kam5w9JsTpnyRNUOnWeuje1w2QARZsMUVve67zIUQwflgNtBh8JrHPgU58N+
qaMa8VeQeuGpGGl1MdKNMmkx+zom1gcOfbiF2ahYwcn7yGwgJmW5j+g1fm9bSxXSITrhxgv8kZVB
vqHhHSULdQ4KjPE3sD8vKNsRYSWwH82cYtIKqQB8AdPO2jzttxNvkjujvhCusS8Q4cb3lwmzsksf
/mT+j6QzW1YUW8LwExmBgIC3MioiztON4bBFQZEZ9On7W9VxKvp0V1m6VViZ+ec/PGKnDDikaSk0
k8O1gAMpcnzQ4BOTY+VHAE2sq4DlP2YBc74Wr19D8YdvL4rICBLZ7+Ol8LHY3X6c01q/vFEVv5FO
un0I5SVRcHZau33KwWg4jv3aevjYkgUD5+0ZE5FeVwaJ9xU8NugdvyC6/g4tzeLut/nqowSzb97N
nnqe52Yiu4+Tyz9zku/fZE2J8hM13rO2vufuRmWSD6dVtRVc3BGDz2NFhTod0tXzyHmSv1zt42JF
lBhoyMxBOho0rvAR6qZqibOzxeVRNWZeORLGx/PHjUxTld+ach8N9+/ZccBXy4lNHOCII+VBOh32
8XQErdUIWvdKCBiwTsbTjkc9rALDK642COUPS2+x0rIJChfCLgREPIyX1MQFUdE54vIQT3N23rzC
w8riKQTjD+RQGkRuaRy2sKl9ikS5wZUSMth/MTqpURrAG5kaC5wWrM/ydG9nBLOtkkmzypcazTgk
BJc1/7jGOCpZ4rvz3cjYsD+sHk1sIYTDXJLygumFJITjQgg3USOb0e7EnDx/zxtq6rpekfiDVvby
we5t2l2BALgPlf3XwDrE5FTortIRkHqmMRfDqUNDQaeBQIvwIsj8yC/hwTxHH+Tbfah75g/qM/2y
MsIGvHdG5W1U1lLP7GVvxiX4pAtkM36i9xxeKryp2j3kW5i3p+8I4XBnwdIXZesMn5yjHQ11aaOQ
SCRPmG7R0GSWmtjt33uShjD+/Zp4ctBVOsAUK382aFWN1OKT2WVpaux/xpRKvDsVoJt7duOlogEW
BgrvAMht3B65S4bAah38wtHrUBz4keifJHFV9VkWbZLETszmZKmayc8N4VLmHcrmQDXxikEUfiIQ
mmRmhDi6hZg1wbZZs/SdAo1wRFrQ49JM0m12fp1PsCz2+VRe5XR8A7PEJ+gI/3MaqaOY2HQkDwgT
iaTccTuSOzoYY1ZJvNjJYvnZ0ccTz1NnS2nz9tqNBjkeq3o4J3YZmbALl7TCyCc67x0s4zAPkuAR
UtKNQ7LB0Sy+lBj99UZ1a5LepTFwkYVXmhnfN48ByIbOCykWMlRqQtTXM0hLT9R26OHi8RvV1cnO
4rHMfgPCA+QOwoGhVP7jO5bIrqmWfjr7rKHvd9t2Pdh+V4ZfuMUkXX5Qyr4PEqws3tyyWHRBHqZ/
b2RF1WFPS2D1XSnsT/pBva5mOVdkuU7mcJO9ZvvbDt+WRpwT0As27nyG5fp5O12r7WuZrx+0oWQN
MMCjz5CFLqfFeoS7hep/77YPP/axbp/9ts2ZJ9TIoRHstSevEOMmTSs+TqzKLsADpqj/PGnam1Rm
B9WtXEscbdvuXONex5Nt27A4P2+vJULRMX/I1LZMeBIk0+MGuePg/lnzY2BGLUSRBz6FuRZ+1tB3
4AHRNaGxZFfAr221bbbGXsFukToLOaY6GyxZK/s5r9EiFfycqFHv0S3FmyfbZtvXtgCM25ewG8MO
rnR8js/acESg0pPTJzf5JngqDH2GZEPsCZ4CK3uQBCVSuPj1IwM8WWcA7bx2/44/+C1dFls+jbO6
/91PQ9JZtWtNjWl4lQFaQsUkgrUFSr7zuzoZ2F2gXuIJ2bVEYjitMzmtO6/zmKfsp1vZ+uThlfKI
YIIl2mIOgDnfQjEjPs0GOmK1JrwA+iSOPr0UvCXxnsffpe83Y5j8s8zTVtKVNPgWOqedbXtHrW+9
tr0g3j5B3K46KuxuVGeIvKz2gGhDiA2UQMcpBByaAXCABkGfdR8k0yOFDSYFZXyaPzmW8MuB7gif
lxKI4XftaPzLVJklf20r7gKVxTXh2axxI2E+ow6E4wUP1ubXhlkaChoeHOBQG407GHI/4XKAH7S8
gsQ/anaMKukFwyb+u9lRMhEBuDwV0gUeyoAjt6aCNSi6rdJcohLkB+JV+WfGprhvip8APA0MCOcS
HjxSW5M/6S4cGJxEQj4RLTgUKl6Boo8RD8Ie2C1//JXmoiEqGVWX3jLmnrpgjtD70HuKn5CJDKSL
vhrpTWueeuj1gxNG27qwHeNfMHdR4xFeGv2Z4u4evmT1thCn8SgDVvMp+hxauyF14K9m1i1zUV6Z
PkXW5qghFAubHQ0TV+EQgtsZRmi/3Ql9IRwrPnOYGYyewK3LHzMuR9sG/7M5L8mwyStovP9/j+Vp
P38cvIyBF95Bf/dwnkdhHlb+8UzPgKf47RIG1L5XBr3Z88jTRgvqTZ+CsXsu6J/qv77/PlZzhhcs
xXCc4+/wnQnmIW9CvACb0QtWZO2mf1Eu7R+uYwG99mqdhe9F36tCEYtCnyVteGR5zEIMnzGLKheD
XRGiWQ8NlZsM35XfWhSEwTQ7PP3IL+aYZjBxMkv+pp/IGXDpq+YbKzwYJ4pFq8loXLr5jCpGk/Gj
zyAEjCsRtQt0v6OE2o6UTZuWjQY7rBHUGNhMiMBzSh8dY825cEdIByeqmzb0dpFbyZaWeG/ZpesY
fB0aDO1tJ/CtIPOcdq/Of9VugaSSicQwGwWrThFP9QsxH0S1e6Wn0gCEoNZyKAj67RcuASuaK6px
ZkZGCtQyZJ7EpV0j531Z8F91nIORsrSQnEd55qooshFWk2CFK+vlW80lbPlagmYt0UpEoxo4CzGr
KtS+xGJqD+Zy86HbT8PBu/Zzstj9PtmHPIL/6YliKXCn0YBLc2gk34D6tqpZv/RV6F/GD7Gm+QJC
xEtHoSkY9W7I1r47dVfD7WtGg229egotJ1LjGMgBBvTfb6XRdtPIvC0aSFp33tyAbSBN1za71Zir
Pf96/KCbcoYFh5cHxvx04N6teCNsBvFCacWtrAA6bvQlPn3SyLDU2GI0jmB/csc/HK5fbmxAt3+P
6/OGEa+k4p993GluTM0IfdHuGOPY4MIQnjU9kwdz1EgIoS6ykPfIBPzAJdqQZxzJDq/aLTE0m78u
6k1eV7DMORjoQS4V7QhTBmc/qjG+uCt5HjuQmXiltaNk8TnqPrOLMzTlsJ4q9g+Gth4Mlu+/bkcw
Z92QaivOLfQdaisCCctNsXqEnD+/RfTHvckhw22c/PGUnAx4UHlQbEFsOGQ4Pgb8EcgC4IohWn/2
jRO5v9ezSfnwYo30g6mjXIgwBDFpA1oAIiX+KrQKadDbMVjkx3bZLpv5e8Hr9y/vzOFlaBmlP0b+
9/FzrGljh9cTZDb3dC6YjW0sZzdkDeLYzW3O6cHtfKwuFTyL3qUJ0xu4zZkxnd6cu5KRaZ4fS3a3
f9XldOANcACCmdpv4j9x5vKx1v6Ljgb6NOQr23ysetqu+ivYJMwfG4VYXNCAWXl5r6TLc1W52aRz
23Xnfhx1F+P19F5rV2nfnzy2nz0RoGMONBZDPrK2Hajrrj+LxLHk8hlqB66szXAWrzj5c5fB63Wl
L/uts1u1xpFIJu3bWLRLCQ8J9Dh04+KKVNZftqlooDlDZjS4bBUucjBY0YD35yg/n7PH/L3MZ8M9
pLhZPqErbdbqpNmnlM3Ge+HQzcjOPohTBXE7EgOqLAPIPzCDeCCDUeUhZuBI8jguXuRaYMAbuZ+c
e1NM3HIygdkoFh/M8UDXCrG8tcu8XcbjXue88JDCAr9yX1nQ70/V3Cmxf2Di5HDxunxvSUcQDd+Q
Q44FjoD+XFp8vGimBhmLUQoRdYfqzCU2MDkYaMLBqSBfw5jhZmOduEhImaP+9fCnIQvvmTjGJdvw
0GeJ25UpY0zAxmpT/X0uvVXkY/u5QEL8k12Vw5rdQSFCdh9zw317Q+DajLpF9hCK4gsyxOeAeJz+
LL/qpj4rLnrfxKAMXnoFyHVkxi0OxS1BiYo5+QkJn4kJM1NFf/3FHerr4/bch/dHfE3h9IZ8KWDC
2BhOHnxatAo08399HcvYkX7DnmfYjga3JzwVBceVbIHEXLXeFx6IL8lpoxLEtuZL0u5Rav3G3SXd
0R1wPv0xR+C2XFMoQOOhUT1nHT2YMLisxszqbAEq/zSv/1J8Qlv31HnUVk93KtaUoBb9dX3sboCW
a3kBVsFenAYTlGIWCGgaMOsejyPKybi0CXoy65kOuvmXu9yC+FgD9zfT3hVPIhk3P4vNDl6yrRkI
1GJCYWuXwIeU0NdKtRO/WP0uHArVRSSKg0v0zGpOGNo5IqWpmRDr7VHE4ETJI0KquLr7gFaN24y5
QmEkneNPiOW6gEN/qwpUfYAcaMmbmKDLJv448i7a4hR8GTMsqgxhInRnu+R0GN66UNXIUxqJzD/i
uQBZeItiCh5CSWSZ6musfvzHBsPdlXKt7wBuV2MBIoMgCimUXwQIHtlGGQv+hHyebPb1lLm2ic4n
ehoG7/NjrITv7S80lsasnKRT5mwZQ2VlHtGJ0fA9RtW+27ecVPUZFPa1Ts6Rx23Xw0Vjzscn4dD1
3RVwIZRreweDRPiP8zA7Er8IcYrOcqvHo7nIFCudP2DKNejkMG5D8L19HFS7miogx/CyQuPYQ/+h
m/VEmNnHQR9zOH3VWxEtfn7NdbFRQKNJLLIJAnLCWGPUHtNVHrTLeoa3mcIfWdltcIET+IGE+Pf2
Il82vygEWEGQ8PrDmlLxM+8Hmsqwq+N7xliMkcrtdOetgc0lfslJjnrygDmXzwIBMWQD7aLd1BvO
ZTp3CfEQnm7X+Nat3svvHfy73YIM4KaZnw2uSgC+u0BPOPV6fGQqSyl+1CWQ32taTPOAS/7MFdIK
MA3jAwD2l5lhFPowI+6RlzVg5fkAa2WRx8fDBQSLmn5G0FnI+mbzKpZ1233gU9mDbXQGYhecBwgV
Bau8rTTbiof8vxL1Wd1qbP8FV1QwhTBaxvy+tP19f9XAIsP8+dgusiduOs+LPtU26OeW3Zxl5bhx
BOERhjeyMGWsznDT2enTcqIF6bSdfDzxqG4uzcg3wpBLWeVILV4B8jKwNK60B8woYgwtsWIjhAi3
uXICX2YnL+VZ6eE0MR3Muc4tnATRI/xsKqyJ2MOtnGYq6BEDCORwGWGaAJWO5UkGpbkYx3OkZdDV
BeCdzX/jwQ6Hpb9XGEOG+YCAfCZAvX6zZkUwa6bNVIWpmo6LqeFmUz0chs8zN3uohP1wsKoJAYin
BILiIypYXj0P2vb0ARBsS64avH3Qk18ozQSnGLHKOHUfG8EtPtlPJwm/F4zADgoCRHJC4cTWbMpi
HCKUMQGPTk8UNoGWs/vTliQb2G/Ms2KIgMKKUCzPaekIASIOiA+dzM4x/Gg+cPpXtuV4oJPrwObc
tV6EcPbHJ5vPFt3L0DsFRiBhdcjKkaeJzScpQeLrF+mi39E54jckliPItyAVPp2W12mcDyzGbQuW
N2QOJRgPOorG24L89QpqggvExpyZEZIJ1kfmaSz8i/sIHH9eHP68gZc5UB+QWA3E/m+STD4BoQI2
1tL2wDO2ZMwff54TTRisKj/dYXgEAeOLQUV5TMMXY0S++ATx6gV/vWHzhgUPdDbslTbMMpzFdfDd
qH+DCzdb6b4cfhN7TRgP8UqMMuVfGTA0mdWqDk7jZMGahJuwOPR2qGZ9QYnps51mBQQnqjwmiJUx
wgDwP7HlLFbvCZ0tS+afxfgNWyd3H5hnvEDLdB8d6p9qqyjoha87+zVfHPgB05JQoqTc9LVbi7v1
WB8/k9Yd+jrLZWEF3ufZkKFMwktv953VS5ERAyNI3YIRflxnrXLecJZIKHzZjOCWzH8Y9/jwjoRV
dyB2ysBD4ve+2yMTipsTrND3npO1fGhCTqV8ySEvCUSdYkiZ2UpnrMb38rm51UcGXXxBaEx7No3n
oBoVZLoQYhCkIXNfzkjJW/hskg1FNjoWfrdMPSSWU6bw5kKrbcDECj98rMmENVSzq0KeA8Ctxx6W
eZ2xPE7Fbvb3b8rt0EBZIJzsQjocYah+8Hn5kwBf5MmHfiZhS2ZzxKqsm5CrsiNeSockwAN8mQkX
QCR8n6C5dH7nPflUGVUBmhba/DTmqLOHtj5LHWy38d4UsyxY4aF/eYWqzRQavBf5JF8YbIukgKGF
NbbMpbNV+T5FPi5LPgfqTc4eiSZLfJ6/Mdj8XL2/l4nX93NUghzzacgUUAb9SzsT7WRin+Y/XwKH
NxYaj3ithj4W11T/cpn4Ay/G3LB12UA1eHiq5hcI17DwQREpURzmIPQqUycR8lYFOjNwgqiaSuTr
Tppy8ijGBkdgwdEluB2wYSu0Hf9LI2CRQI5VbdF+VlNtkpVjVD4q5lFs3btRf5XchyvgWpISb1ni
/J7ThMiNM8A1FRnQnJzLEB4IrKMvIyXJdMIq8MHGiuF7r6w+MJAfZBXdniwp4MjPCFa+RBg7MvjA
eCNAFKsKzpAqt6jq9Ga89BfIk6QOlUX+EAYxMRDMso39RrIWDvCgQ1WNbxN5Oco+Wp7w4KWGIcVW
PSx2VsYqRdIG88fFZeXODnlfzVRqKWD10BzeEeyOQZhpqeBVb3WZa8fh49RlnJVEHAatElWtKO1s
b6kv67Qp/XYn1MmEkNnpEtARNNN6g1ftXx4jyk7zq2V2fB1ljP52q3ShnwHafsK0Y4Q8N3uaKAnB
F38wmRu8zq4IW2mzGJBxcMMniUH77lmLL0Se2Lyrqce43kIOae0TlGvEoxw/mNtey9UQG7AUcaNw
I0tu0YHX+NxijU8L/zP9TtC1xvbtTRi4ISKCef0vB1nHsD0yTlbdo09z84H7IWUls59cqqqVgmF9
zOGfsnkd+U7wXioftG0n2sxbd3yviHvdYCH2+udMdMJ5n7s7thgA+hij7DD1bf4UnmLx6swYTT1j
GMacmDrw0X5NYgBU6PUo2FHY0oXKIwOPUjSgLBBucs6wjReHw9RFsxbf1G17j7biasvo6V+WpDO7
C8qKUES+xLr0Fdv92DZQYhPWxmiemhXVqjDrnTz7rQYroJTk3K0klaLQ2/0bJsTZveCWsyBjdBbT
GOtkkV6CqQZISm7t2TTCoX+jTFxDIcBIwaz6Vodn3rGHu5yIQ45Vq4kJVGTlO/7/cxvo1Muk4aqx
hhj9aPjw2SVnfS1SIpk6+B5RkkBHB8A44DYodfYbhE9iz2RWqsWT9LCFqgHOxRddEswwsPSYpYqw
/owGrsLmIbM7cix6owpgD6gLIwGN7KYcLdUFMtW8O8C5+b85w5RQBaKecwKV8P/A4vzLh/sHUhNb
FYghY/bQE/Yk+ZE1CVUIOwNiA0FmjkXIwC8OP1iElA2xBsSG2rL8IHACh7xgNIvh1w6dC/8B3/Bh
CjqaSBtmEwphDR4opMkehEQndIgEEa6xAgZFIo1RRSWQVFAMtoAAG9ot9Y3PmSIBXDokgYRPJCij
SbGTgFdjbENNoBB2nlQCUNTu0gPs4YcMChBBba7OGx/0ERwxmsCaIT9gpNp99iiAi6IyXgAhO++B
zgzjGTEc1cFnQxe2aN0CTRRtWL3hvA1D0YWJ/uuz5Bp1BfW4JrCJKcwtR7FVutX6jWcM1ESuEibO
PQte7VzMO2655RBf9xFVkj9Q7+QdSMKLPNmSVMBKFreuxXcmb5vpCbdMCFZODcXiVTJeYUqLqGVL
eZ3TzTPUsbmW6dm3ahD5zQ3YVhPrUdDd+ojnTSdOIjrw19rYGj9TzGsQI1K3j2vNQOziuXfgW6zK
GR3WlKsAdkQTUnNZ9p9ZcqfKdCBSbGFHiJ0aW2gq0ftIUeXjKxf1IluxXeNwSXDDV0UB0a8fRDIi
mhs+TCuiO5gTIsgI7RZ3rWm5ZE//W58mffHJED/GPh1fuJ4Pgtm/koNjuE9PRJ4QHA45j8aaiUBI
TUEJ4PVBxTc5QxzFF9uv05gETjMG0rpOUqizxAh7IDhedwGwKfrmP8ganP3Dj7uJMHe4UPZLtw0Y
fhw8IrmGfz6GIrBG+cScf0nZLikxm47KCjb1PH7+TofeLAH3obRDcslp8rA8W/AKy0Ys82eP8L0h
SkgDZ6+dysY4lqyNoS3N2Skkf/+2FzyPcgHfBiF83ZAThaDX4e8iY5DWLXgE+28qBe3QYCrP82nu
lrPfVNpwQdv5GhNGPCB/kOHTUPerNbNXPK9nwMTL0iDQxyqx/QDJUG0W6XT1HHH+54s9Lgcf1ZhJ
NZlJthJSCpkK2O5agxXUgvcdNIrcHlinjBtolhfxuD8Wx5424nriYOslThPZMRHdQwF6JH38ZZx0
L2cm7mcdSnOFMFFRZEvsCCDHg/Kk7FbwFEI4wzE7INwiKDXLaI5px6NHb7wD0Cyhxr8X12qPdQTs
XQCVw7C2ST1ruFnXMegH/hMnD8ogFmgYBEupl+J8e2LBan6wHdHY1lXmNPaao1qaTTfKbzLm/pFY
CBK1nGI/wrcAkYzSv5N2z8SMj6fLd/07K38a3qqJqbF6MetL2k2YIE7MY8IA1lgqsd00XgElrzBb
w3kbzovc7m4yGIBhy6BYmCk1dmxMB+2a6qfh4xMRFeaRXrtQY6eeZzgZPdfRCaDdNQrvjUsTbSXO
lXjbYtjIjMcN+CPgDZE8XQiMF6gyDkZhD6CLPftEHIJz+lkEgSDue8xuynU+7weDSWk1mJYOWVf2
8V6CNDPFKnEGTXOpg+fCjGyA+kYF1Xz6mjXE3hBeCUEOT2auqR9IoK3JFlkdeul8GvPzc/ilJdMM
g2/npY2ejLOs4IEunmZZ2fXteRgaotWQpyTmngZ2zjyAcxCELsSLjQgLoQlSNgad48DuTaIDLUxq
YIVl/VKXoA898bBuMLJgwBr5E9ZFoMRj/CV+KYVy1EneG3EoNvYv3Bal4aiPkWXqEilyYlKheXw5
VWsZHIP0hPL2SZlNZ4N0kiPyUl25toeoNyF3jFGFoeon/tUuRjZyMNPebGYDEnw3JeG69fjhSdbm
jORLjN+waVx2l6ZG6xUzqgptKFa5ExG+Wriyn1gbCZ/kzMTQOXdy5+M0P/eu+tjqjcByTNWnEyS+
glNh9eMy3sUb7Bhfxx+geIWI7XUk0wWbr8TGpbnQdxuJkR+XyXOyV87tbfjXjkFWT/shnA9qLPk9
MJWiES4n0h57U5zvzsY1XVYLAGr22hCBXgjXhoveQttL1mk1AHbZyvvnmE+FL3u4EHvelyf5KnnU
5ZRcFbtnMgWt1Ot3zy6AwPQpTkROz8WndzRwO/cMqcYZTHR0frbsqFdWwslawS+3v3hsdZ39woeM
Ffy4zzKb4oj9+lW5v5bKRiwDICWNOmKbP6HhaJ6MDZ7g/CKy8Sr+XOQSw+BhSzwMGnvIGXhdGuxn
oyOF9r1h1VFcjAMg1iZdfYO3p3vMJr4y7dZQXOa9XQ7FhWl1np+JdRvXAXbYYyqjFPS55EzYO9F7
LJiiDC7GFlOC6RM/wJ/5ugHDY3zFmlBj9uer+Ytqa3xSLYP7iGaSrqkQvnftFUeT75yqAP0hR3hA
DgxFZ8P2W4aGhrs3NMi3AptW2GZ+2f0cOdUeG6jLaH5QcAMG8NB9Dcp/V8QQYqtQVVDBMS0DjjUj
g8vYPLzH0fzrfOj/MfiDCQeVrXRqQHkYLYzJZNw9hfdHj9YQlhllmSg5uEgQZZnAqK3T55r1vHrl
Cz5dE7YGZneP5vEyg45QLSFFzPL1Yeh+QYBlTGPJ53Bq68W1wo/h4ZeKE7jM1G0qjPaa/ZlLzqbJ
Zi9scJ9mdZbUinZeP0LS4Id+Yy8HBUCBftDnCzSuPCtEAP6pXgcL3Z1mZ2kPl4WlIiDRRF9wRXCz
/h8wzz+zuxRiqGvprnCZS3B1PnkDCMBcRMQhdl7jQwieKkE01YPntL5qa2leTZTgvY+mrDKC3Pq5
uLUwY/3c3jmj/MMSUILPXgp7Wxz80wv1svC/cxx/6UGnvXPnP1ZRoN2yHdlAqbCmif+V4eeCRg6G
CjDAa3dapztlJq+7pYTrkjyXDho/hDEl8I3kP+g4e/mKMyMe1VKY+c9pqYwIcCIj6TeTx/1ZO+8v
lZk+IyUou/RdYWbVd3sBbyrkM+Mqx4WYd+F+HS1MpqzCQ8yMTAIFMXV+jwcuBmF+5qvjBgtHlizW
12L3h0C19WqksV8MTMrwMXlMqtnbMWbPXX/82GQusdPek/sqCRGZzTeMdwSCriRvBaHPZvAyV6uV
9/UY7kQ+/Yj1ugvBEnA/u6kc/CCJ5Vm6D/cwxUnNgiNJ7W+L0d4IgLZPZ6CyKYVaZng8kLEN6ozH
X/DxiU71hxjGGDgj4BlxfeC6TbECsN1D8ZcXDNHD23Csz/thNn3Q6/bob0kCmdUXQLsxJOiVEkqY
dGA9I+w6/BsCGGoX0kMmd8taKCPr5iFMFL+7EELS0rvdqLqLhW4BzS1uuF2guAPms8APhZyO7Awe
y9Af+DyOwGRAUswNTiaSPk+geo8/XGub1vxBa4JMjdxuLYZfoGNBczRVnR/vSyDPv/8CaOANKKOe
wrTGHidndcdvsZ6wy0td+tzkzM+0AyysnqG2w9ERaDT3aJZOMOlhLMENiTnsW04DlR2pzbuLyIGB
XrYbtqQNjSRd/Emcj2oAGMaT2OTfddS3pfkAAKQocGWqFA28s3vQsvjtboSbMp4+KV5C4KxstcXv
mJIk0gsMQCjaVdB9FiIAX9jy9ISjvewVhO9gDxd8ikmeOl9ppbAPNhsyjXBapF+TxrXhca+fX53V
a62c7WDt4rRKiWE7MPuCW9DbQcLFCLH0iOjq4+8GvHBn9/x4TVppTo8ySIHkfBnvjD0Wos22/K4i
DKQM6E9YVz2C9Mz5RVPzjWw13HEeyPvF6wzM84WKMGtsmVU2DPUCayRyykgk7UonzW80JR1rS+zk
oVHSturWkuOvA2wAAmlsCV/r6WfoRtAiMk5Rjk9OViQE3FRg5oyl8raVMJVELE4hLKA0YWXacxW8
v0zeWIWxPnNX5MrKtJRHzzUHWfSwVT6eLZ6pvPK55Yz5HQuJnsDAXwGuVzLAevbk4n72WAzOPbeV
Vom0GooN8bhi/ZHNfucGYBrXZpJ5vvCXOt7QHUIWBzlNjMYLAbc2sCkjyD8k3oA0jT9sihq3Zn+H
A2wDJ5HxzP72wpfh/967n7L4ZfcT1tqkAEEhGVOk7lh+h5SXnKoYnghPwy+PkI+fHWm2UQRfw6v5
KhEuTfTUxtYTYkQOGLSEqTY77b8Pq7nrX5uCkIx7AaZjWL9jN8gZjmvEgEWnrbC+uidmFu8rwLrM
fXXLoWRXOEIwODJ4wJCmpzg3nfW86Xdaui8RfEwKnUWOREOlKOxeYmWN9ey5X7Izqc2gGn5acCnb
D938Hak3KSJ8wm7ItGDdBIcWMGytQ/Jlg33JwYsmlZvDE9y0qyJoAs3H8KLzWiOQdyWAOdOdZhqy
TQG70dMPYMtw9tz52hgeb9WCtuu0o3j+ti8AswOl6Ccug5aEj94aEgnwDmqiAp81Q2zD6R2YqRm0
6xd5cw45vATRAGMAafQgoN3qoZlDEBxi2zDWaLxfnvby1GILz4aFLnM2rblsnXKTDVyGXypwJhX2
4QKMvrFTwc6ys3gAG+ToH27KJj5agj4xzPZwv8VLpTEhFZ8W7L3gOm+zNcsxfhoSYyMX4rxhmDwJ
j9Bx0KaxUNasxgSTWBOwIVM2Uxi5T8LTBogg2ufcePTrAxtlA33P8+XFc8bqEvdlecLfIwxI5q5i
XSG7J90Sq3+kLD+gJLp9E4lMS5gUhmMvJ5atFnkYCMBvJuQRxliCyDodXON6UrOPHG5gF5UsBkPD
lSkiMBnzNXfeu2efsMsZuhrXE2DczyP1Fh50R9QA3vSohVxI0rUNBZpcOH5wJsjUGLNgbyWARvn+
psM/q/B1ubQLCDfjYeH9dM/AOIeRP3WNt5twF/N50G5hpMn9QFC4PhwhjOj6yN+YZghGrJYGaBWf
MUY4sYfXtoxD+ttmM2kUDmaoP9ACJDw4skGLeJliu/+2eUoDXPrlwF4vNV8x3A+KZYA6JvWciCBU
MzZAc/awyXcCtujJU+3tVvpFhwHYZ0b+pH91nzwtQTR8QqeBWgB54zG4DgHDlGan6TO1nHeqha19
MUnGnxDVKKnqPBhUECI8j24X0LKgb4DzlNvyTITw3w/KL2edNYwX9C/lX8tyRue7sgyCqvj5ZYur
9ZFsqu/qNFzJ3+NPvlfDM4IJA8/x4ewxNjbyEgT1nC7Ki3xUH+YXejmgsleH5b3UybUzuSxphXnd
0oNQA12Q7NaEwGKrBKyrbJQvr3k6rs/cM3Ep4CQgGw1A4V/yGB8k3+gX3QeQAu6rC4KHjQ0quIU+
7k0Nz/CzTX8u02RzrRADrS66ecTCtr8fEAQbXyVi6PMjyJ0K02+fztUzzQlXPBeCvPhcXsfhAYL6
exeFD5zv5UVMJnYvbPZDD7h+jpnjlpi8eef//KcXr4vpyUU3hCL9kl2aHbCYXzKH6QekeQQT/nZC
gUF3snuG8ux5TufPhRSUd/UO4WG4Mw7PPxBBPFk5HgGF/hgHBA646S4AXvx6MpW8wuyCAgYQcUkP
Co1dwfu8C/oBs1pLzIQ0hjAm314+nfp6ODGm76kcDhbDICUP5EPVGZeH9qD946LCh+QX/AoF57Vi
/WXrDqAMuwKUEcYWvLLi0i2JpLWHLkOKtme0UwG3AJ3aERfEA8kU198O+mqOi6QK93HV2AR6Q8Ke
Zx4lKmj3zclu4b/IgjKbdC4a0h+yjpA3BoDV+4yVC7TH1OnWFRuRiUEQtVC6oFEgcxQS+bsbVbvT
eE3EBQDawxJYmPi3p72MNm8wUwz2W8wUBYYG31LMWJg9osS4VrfXNWGnw9YUkSOQ+qo/QkXOOek8
HJSl3r//+drYGEfBwwGv8xuPLC2rAIEGhaFassr9h/CJ5aJiYbhLADUrShMR4OvKaBcfnvhbnJFz
8F4vis8uiscPHLEUpciBjkYchN+gD0EWpn5IGfaNdbZrLmKJC2sUMmEgoQv9oQwtTQVtGIiFBbNF
hReHp8LXM9RR3bEGAxA8jb9wIU5THbAltVqKQ+MOWd8xE/HyAB5woGF4UwtYA1ufaAF8y86sILAK
O3G3XeoXZehoKuZAFk9rAAZk4whAASJNWITcDHBmobYTz/QkLIkNQvk0YXhpZ2Jx+2+RjvZqTFBe
bkO0Y4yVgATrmjv3IG9+8L6BIn4iKL0ZQtcnwtzqF4sUAmgKzYWixbnxAs4t6skJbM8ort8adWJH
HjFqioZmBV5M6rcoYOWFLPS5/J3uu8t65/wHROefevOUxu0Lr1/uc24iIeT/cB43P8U1QeCRQkSv
yXrU/ATX4+BJ78Ch8vzcOeVLOEoPaJjqn6rhv8NN8pbxp8ygyKnAkRIAXRkRPOtE/GwaJeEzcLTP
vBpc6ygAZETW273RFjIxK1ume4qKSjUGM2L7RuZ06XAIKcW46XxWhRzlFINh4sB9UgC7EKKETyYX
9LVQMf3iqo9l5OifbevTjSPfD4cwhZTDyy13+RaSzYQxoOd3O4BsLubv32NDG15CBY3Q8UWQZ94e
4jVeKb5lB9Tqf9meIzy/U1I4D6lKkFCTs6Nf2/Pwwk0hE9CwkFC6sfym+gKwNgfATsaHDwcut/K8
9l8LhqqCYVCGTVNvn5MeXbIIvK63pBPrVr6UAlqSZFtukW7t+svnpnG0gL0eu86OGYxjNsHplQMU
XdJ1cHvvULykk2JSTsg5IuB4eG3IxMG7hIxK9JMAqiiAWLXyFA1/FJHZ0Z6/ZCxLd3mDAAxP+gBe
q5JOpLlBQ2GxHuEvFaba2FBCocG2OBtg8An8dR7QB8HXQQWzb66I4hpElALN1Q/GEjOEiXqmR/q8
XDbnahgv23mNuHKjjr/Bh0KAH/Y7MxNf5YdkgbYd3pjNeqgDHivYuvpO/eOU6xa/BR04HORO7HwE
XZVv9A85cBUOL82NO4BbLV7TnnGhDwBSU5ekZ71G+mlT8PtD0YE9gXLuyqHeMblRXKrDafMvcdEI
+lcEw/gCGtSs6iBij6Cs+Ci7/xr0IvEC/c1qGPZuPVjCQEU4Fr2mMSgawt7/WDqz7US1LQw/EWMA
gsItPSjYYH/j0KhggyIqCE9/vlX77J1KpRKTKM1ac/7zb0as3RGix0CNMAYbf89NhHgXhsjwE2UY
lmjYC14nt6EBG/V3gH+g0bRuLtPSu0xJXYKFg7lW8GWjg/8YX2Ny/MIdhiSmdx8drqkekKPu7SaM
n1GCCj4uk4o6bekEaa91TFiX/ZnEa0J+fryHpNHEqNgDwQn5jLDn8FAXBx/IW+RdMqAgF8WDUu+b
s8EMLgLZ5eMH3AME3sPe+hIQvDJEe5XemNR8cQhA3gzBnxvShyiCd3UXXYHrIBecdHwy7qNn9I0z
MZLtjaEbRgPBRvk3oTOTDnZsgdUAqYMJ3n3Od3gZ5hOR/Habdod7+l5gYzWE1sMgVcSjU1BlzFHY
Abnwb0RxPve7raBDhoKvpEb62DEhL1Uc7xL6Q3Pebc0hGzXBtaagHnJyqam7r9/cgqcaXZmww1PY
Glh2K+MrTRLSFnR/LnVMvqgWnNLX4b2qiCbpldb7kB0UiNHQBU6dbmNbxpWrESRhJPf4NcTY8azF
kqeEzUpylAkmoIQB/0IWdZ/fxlDzlxpYmO3EK93oInhQCoRhOWHL1DBP/Cjhr4ISwbNEH5zsomoC
lwVjYuoXDTH1xS8DfXbbahOgLc7LZ/VcK9svxca2wkpjoifloR03G8SEfrXKFru5MttNnotqxTWB
BgRnCjo2F1KLW4Zk7g27APu35XP5mMPTeO4l/I06D/7xw8XdOKlhhWLx4wuRwy/ozbSUzE3Uppt2
00s0eM8mVLi/5k/eyCHsdNLOeyFXbqfY5VjGxPwWc4kIt5nLFg72IochRQDWwP5d3Io2MPPYcb6E
wbqcjufDh+rQY5lrgx0Jm5aO0R2ETINl8ooJ6jXmiB1vS3VLFYx2vlr31rKoiLu/Yq+MoXVilxEP
xu/pa/tJLxE8pxnFiveCxYQt67AZtkO82eBDNckjNZP+Jlu8FyzfEK2aPTw0X8g+XwFiZ+bKOEGM
idPwypV21KdgE3Vu71LKq2ZNymXEEs4ld1uS9exgDxHk0JkuUzyKw54vp8/1BwfG82u9m+yI8ewD
3lVYBkFDoaepCeXEhIjmkvEZ9EiKK+5UXUbeg07JojN4oeDOINMgXbTNbTuGzt0JZwiaqHb5mnGi
tOn3TFQqZiQRlJxRMRv8fTlhuAFPhRAJdVgR7v7uibbunfNZHWUjtgnqnSVqoov12bcMK0lCNQmL
5DY1NiyVxaKEQH+L8pTai1klpgjsZ3E2vRAcAT2twWDb2CBb6kNI+qw4y8Q09claoBbruUiSMUSn
u7ALiqh//fKDWU5tX2BsZd4AYlOoydsWqOkekZxUv8MP2eW90Xewpp68UpX0Zy+cz1/xD8JfLsKT
Hrn7NtPdVt0+/gxXGqk7cp7EFqvNMiA4TPGRUhBQDPbN1DmqwlYE7bZniWjFCWYmXj1Hn+SVKYf3
Fux8tukvA/w8vfmKhfwYYxsu/zvq2KvHFQphj93nS1kmqF2PtBey8RNQS7xQIfxPU2APvz0gK8Vi
lBhXXKHorB0yIcAU8ZVxoXS4vRRMJFRhEao+Bmv4AMM8QZ2j+YZ/D0toCSr0EYakz2EL7QdfmQHM
aizWXbQc+CVVYYk9j3B90nyMIsfPBPMOD0N2r49il1E6ZiSQDl1ECwm0nfA6JxQtMoM7biK9vyxh
E4VnrfqQWF0D72GmdDgVIcpn2PsvvV1Mu/8wOUKQx4XikvNIPU04O6yL9/6OlwsxHjiSEfPFcy8S
QubnL5fnyovGfSjjMIo/rAvYAHWsawQWjQeBeSDmIa6HIHEBYkgXZluYO/lYcp9wATtn3LD8DcRx
wGdm/oTv9sRR87XoKNfp9cc0uS5AWCzc3K8e1faQuSd2Sg/7THaxLzkV+Rb36OY94M4W43Z4cWDf
sw3KoM/CJE3YCJXO89AE0Opj0q24aEGBsY60xPjtKJyErv6RhoC0BsE3g4nKIFtYaCv8JtBTnENE
CwH30X75cC94RqQc2sIziqTj4M5+dZISMP3hAIf6GFmh4EuyTguuPY6ytC3C7IwXTJ/CD5yLn32H
A0kIp9XNOvIkc09wPokciTGq93rBWMHEg/ET9upUhnQwuBdAxARnwmND+JepOG0IfgIwQCgsfSsH
rzlQaIs2xi7sOREYwr6sdcV7gseFz9I/1p8hLjfvCuN34N1YObPxYPIbw5Ngi34vIWN3tG7V/Dnl
nsh+grNST2CNnghR02d0jAO0jw9vt2kbQGE72z6O7dJc38ltoDIC2mGck6qxOmMkUBweowc7TPeM
bgsMFMTxnIlGn9XYxz5pKCfPQ/lHt9BC4qZFBgk69zljYPQfzBpxFt2zAr/jbv5ePE9leoH14POk
+OR1/Ub8c588p+Yw3xBWfd8ABuyLGbQDL+tbRN9tbivM6wL8ZWB3okQ8NSdKH+ppllWyAqA7sL/A
18XGH8IojKMZLNUtrBpYEIIqwwt7TD6ofHYJU41RFnAJcFNDrx2aa2kMuZRQe8zuWTGYfeDU/Ie3
wpuXfeZTkLXwlOCzjz8KB6yGSpGdgVdKQnG2UON31I37MMXVqewrGxMFxm4KDzUGHJASc5uNMpEC
mf3TLDKZIJIrZv4YXdPn6YIJjjLN5nfy5+/T16Ra7ojs+NP+2IIyrhbMSiGLUT9mboEFy45oJo9M
9g/MTkP4+byR5GE3AFjGqe3COvx4r6FYWzhww0IwURbPBXjGz1IX5hCcjikJnCS0VGhBXxRWQqnF
QOzCPVlN2El9Ws7bTD13o898IBwEll8aF0wfIE0+Jqw4ESiF4MC0+0vSrVl1091EW7DcbGTV/x3/
9dIKRDriEkZ3bSnqbdP/ZH7xBkx0cxj0kkAbDWzHMs845zi4cOk9ufxBVAfQ9ZacMvY6NJU7K/v3
qWp+PQ4weaHZI/sYwmRNxy0ei8wBjBRdExAdbj0Id7haerDtbwGgIQAicGt1XWC/QDeGhxQc7zks
V6Kvfp52CV+3AJCSBHggNFpcmvcWPUMn+EaEGuO50py16VNQ+U/MKKIm0OdyVCRAIuhrsqWaCMPa
JujOWJ0CjKJGOxuRtKazY+4cwJaaXKFYPePPBGq4f0vAO1CX2vL0x1JdrkBGaWuAwtwelvE1awsh
iiMdrNdDTEx9RtU6okdP+rNiBSIT00OhF6BO64Z0d+PS60J89uav/W1Wzq8TdkVcS4jrG6OPmTIv
xLW4DovZkwWfCLQxHEmQT6oK6nJBuzK9IoK9BM/pM4ZKdVb+WmZ11xGVeyAY7fjmDz9CN0MNCSUb
XxpuUOvC871hOwFbnDJUntSBkMfqo2/SLm/jn2/wahqGZriQj25DwDLK4eUn5MZfoXXsDdlooPVP
AEuktcxsd5ciZ6zON5wlKINYp2h9W6sdVwcod+/4M4RVcidY5O9XLj8fzJlIMaPVdAvi3GnnCruf
MiJnyIHfFNMEoFsX2onC+EaKeBiDoZYBwW92eW0H1Oy4Lf7892eMSo8ZerbJ5tcVTECoMB+HSCkQ
s5uvMfbDteIKJTqL9Hb0K+CgQQsffkZPZqhK0k0vVIhgJph1QyZCJz8IjZ57VYPPI9LV0NgF7WWS
038+Rm9IlofdQV8yKoM/Q13zXnV/100OytaympP8LVn6hBYUAZk8I9dDS1tUL1wG4PNo+j/2w3AH
T6+sBYVTQhyOtRARIF/f+jBKAfyZtHX8Ri0MzQ9wFdzeqZY/CAOedLFl1ZI/Lm/68kl2IzRgTCwO
XXqfvkNyBZeq053g6tbofBRbK129sZiIXpF3KmSOECT0FPwv7hyqUrBYMBSohAC/mIBBZOgxqbNR
Et03j015lFCdbei7pfV3zxCjN0LvgjXIMgNqgV/0sFiP34nqSqLKZVF9t9ZtJYOPnAvduqwef/Vm
MO9P4bdxlWbsLbA1akcgN2lB5XrIYznI5hz3CkrGtnozvWKMNjen1z2lJg8m49r6rhrFFjPZw43/
pUnHIAlKCiKyy+o3zpYNk1gm3AMLrMM8gnrAPGNYHErhfQuliR+5qbiBp41i5QdZt7snvA4Bb7xQ
pFDuJ4AxJOPh2gH1pqhtxpLaWozFZnCb2rCdGwG/LkNqDSce5YqZysmVQlKbCks8LP6Ehx2IQPZz
cOgq0FCVSwiTxt0BQyuGPHNmvo+ogDfAgJsAqHx/2e1/JOK2LsynZ2iMuaY/TFFpTEiIJptc8Xvo
pfTZdd+DBQTmT/GexTARpw2Kl4FXto7ydLuZIrt1ZQ/s9wVdp938PLke6kXwGCoJUM4FbiIKt5mK
ayw2BQZZ9fc1AKke6ySwbgFC5ZN8qtIW9FeBy4tZgkBbVrulwXgWUDZnG38nX/ibCNSOwJLvxCuP
QrLaJg/nmXQeTmfjYk8VFfXW+p/+J5+VdRnGNfnufRBnVuIs6FPaNjgIS0Ang/GO4rY/haZON4vw
DHEnUnyHEtoVNqQ7lExCgPVy1zD8CMy15Kvb1yaXLOK0GUfIvWYCNP9BP/pxugEKBUdHToptbBYC
mWgn9CoLuvY9L0c7/dJXHn7obVgkTCFUe9vN9nZ3SjVBbltu5P1j02M4vhHZGPjvea/kMWEa0vgv
xgdtwtTksWFhQ+HyOHIDiPFcx/pHEoiwmwO2NZafMZA2QDLpkugXSEaj8sAMkIIQ2hRvH/vJTU1O
GHBK3zdB0bd0qNvPjpjc94m9hLtoS6/dUM3+UwzxAfzm2wL3CS28H1CYw7RbXObmNWRw3mfBLmxW
yWoPbajXOP31e/5h1E2OuNOHgwrH6BZ8sC3DZArTNEn4uBQhcaq7Ye9HpBe5X0+3LTzG1ibXInaF
fbr5gPYy/zmMzR+kNYkkJaas8ppwKB1h7MUqs+nryCBkN4TC9tzU/mWtGdbrCwcLqxyUJNYHZXUe
MdH9pruVabisQRnFF5ntLFEL1QFn4/nuFcabRLIef/uP+4vUtI6MP4btiXG4wxVh8WqZhujLMmrS
BocV4rEWn5iE2ahMzKi3qLYwCpJOpOYlGk85+E66mKhMKHqMlV3DwoYweiLOqCKcYQJcXsYCs4HX
6b1xfuniN22J5omRTR4ghxj3Fu38tpH8anlPMOwbIYPgMhnd9ypO43TMv0haEtZ4HACN6jCpDGAe
m0XGFBkvdc9SFp+ltoautEufc1xZFIA5Wkrsn5KaBTaVJ/3wOv7GgA0jLhkEjwYHFkzgjFx8/10w
JvoZXkkOU2Yj+A25zrjY0Edt72vKUmgmj1M2rrgymwWCJIDRe8pMIeQzKwmtcIEhgBbCx4rlyWDR
jgcLba7H7GbfdfsHwYBD+iJz8DschFSZvuA39ocksc+MIWsMwmyn22c0Dn1L8CkgOIAxA9MwpENW
A2Ex1sZsh5Aq7ksGVZnuQsTot57Uul/VqmbwTyFh4NHD+4zFpkX76hkmvqHCrIYzadi7NZctkwUd
W3nqAOo8TLPeVtWRa2l9EunMR+RhQZHMGflQ+Z6ui8e2nFbQjVY7BFrbC+K2dc9k5OKUsptAUOBZ
kmYrMy8+UkF8hMCB62R6AyJm7+LZUDjWNk+CxbzAJob98GfxuNsfL3RAscoc3wxNEn1Zw5SYvVVl
Pu4XusvNJXhu8FqMdZ+8PpUXfWznNaXLzvr0rSsiODHGEey924bsx5ILmsg1phcGExzxC0V26Y9z
v5ZHT/o3CoAAWw1FLBkUOYKGJLTzV6fl5CBvmDbjbtkgGM1jaaOueqfm+DpWSYFXQbtCS8MGPsCA
KzSvDmwhei9t9Vmob6Qy7OrWJ+4h3CY48AEw3GJrQwpbKcoG6DYGDuPDPefkMpewEjT9x17pxj+s
MUaaJl6pxhVygS4AF/QX7TAJQTyHPUGyC1hmOKkGMhtggda9zTmHsBKsDYcPridSbVv8D8OYT4v/
f3aeNB4sOAtOh92u+20y8NnhVqPV/V94jLtqIM6JfJkuWq2+3oQ/P/uvb41g/axG/oS1DVoQozFS
9Uajt/gi3wnR7m5N+Ohh/W3EJ1hpLBoRiwQ1ik3ULnyLyK8RuTXi6eDMFRp8vKGdchL+HhGjwhP/
OuIRMDUNq3M3I6Jtov1iQaBNRBoOqbRczVZ6DaAGWGQ9pFyp/2WKTSHgkfPQWgHEvJuTMi+2RRYZ
ObhpwnXlL1QCZ/BWEMy9TRQlC8FMthNSPhfJYr9JNjsruoq3VGTI8EvJtHDtTbQhSidK+G+/qSyR
+OLuXTwd3A0fR6XI3xFPmPvScTmhNj/AJrqHLyad2zp8ed+5yZ4HJgTsJtHOwjmqtEamb/objs9o
v494JiX05zQ4n3kB0+k0naYPG/odntXNkH9Mp7DzxLszZ14kR5z5k07JLcHIhWwZ/jV92OmUeDb+
Op8vaHfBdvgh58X5nJb8IA6YK5NI46bkQBF0lbtBJA4evzblAVHKoQxoqETIXITFFA4i9j7lgwVt
s8fhFAeTUKLC4YjKVsrLIfyNT3Ev8w3uZoHud9/3km+I4xRkrZ31cKO9OLCTfevsgax52XCNOLcu
h2a/IZ1us2nhX464wbzNzyXo4+dyFYiHNc7G/feP0Yi/OHo8jX20SDlluThaaSq44DyLPUNcm1MK
Fy8fvcqguXoSebMZsJWqBS/VRU6lwdLzByyXvFwWncph6e/AcCHTIX97+1Lp64pb4i988RTNv0IJ
RNuFHbYWVk84MFZvK9jAtD+44zAJxo8w8741bhXoxPC5s94HwTnUyZt1M9AKTiaiIdphuDtoc2ir
fbg1Q3X2Q6v91McXyTbweSZ6RUW0FVUUR1mY0ceY7g+OR+1AWYflrKGdgrnLAY7ZuCVsnsChsBmj
e0Fj92JcUUyY00ImNCtvAN8bvJRf+ht+b6MCDhdzN2p5C8HBuXLzwm0IWMT4yNGn0klnhLe9+TlV
JyHQu2OPFY47LgCXE2rUsYF6bt3sH/NLYizfU+y7e3i57KD0YbCJxJCO7Qsy//aZo18GVs2ODisf
NA5bHAQv/8b3YH9MV3/294kD7bQD5vstL3lg/pb3l4vt4IfJjGL3wcBQe7BCGGJzbWr3KwWmiLDH
vs+GLf6rvezm/KiYqfK+ibyn76H7wfzO200/o3zSB9gQylT6JVhUzBf1v3LODk45eKV8nNShHKuY
7F69nGm56gzeISOotxy8pITIIOROjznGkzxc3V9wGaYNmr+TAW4gi0tQpe/p4KDDElnAE0FGTNmH
tcGUURPF8WD1jCW3Pxk8AgnVVG6P5PGFHefq4IOSS7ZJh5Oi0UkrWEh4bEEmhc6RItnTGc9hkGtE
oB+DHPVf9KscqGnKIHiWk8ueIWj9tXlPj9IiKd6d5UV/mR9hEDFh4/X3YLofTWpMsFfMgdCi/xNT
KXRgV4wYHJ7MQIlQ/Ax7X69DE4BwByfQZ8A0l8ObGaNnXzDyOS98ABaJ9yhq9Nvwp7oaVD+MLd+o
nqiULIMFG74nzrhAJuvr168HQV0FPSToIKLUtkA8CCm542oHtgNmtlhwwo4rjw9HB74tw0eoMUdp
cNlQW6FchhqHAgXHoi2UBCR8GMEqlJ1ew/bFhtg4fPCYDzxAKhgfEFt6wU4S2dmdbDGgwcQV5X4b
90YlqFll30EVabB2CFLsjsrguMVY9HcswQIl97FqRcjzlV6ETnLnQLCqn8GFIFeyUJvgbbgMs0n6
BteEkFO+XLUJNQYiqNjKgKxogyBe+Cg/u6TP5LZgaL4WCCCmavQCiDS5DHb2zUAUJQy+nzBYDJcR
R8cPoGmAZwLCYUAMhItha5DZF7sNt8ZQO3Wok4QX2fstyJCPI/iXvKT67CAmUijD0lgjOByrbj2U
w12wCyCOPqAvMIAhtgLeJVjFtsPYBqMyUftD4rD0Expi6ixGOcqpjsuvYyi2suidCqRZlCiIP/6Z
/Ui1+2JuQ/Vf+b/v+EnAj+68DQiythSia1Woqqlj12+6JoPYXAuh07J3g8hIc4HauMG5vRMZq+VU
Xb1S0BLl5rOqSaon3+y28ntUAOiM4GuOGvVQ32C/RJR2lx3qC7uVnffHboAUW0eu7SoZRPBn4c22
F5f3WD3WhvOCuAhcaKlGQJF6T5A81S4M314X3oGlM0ebS9oQ9AoxxMCmOd95OVRJyhwAxU/w3oV6
L6oGw/z9N5Am6js08aqFEqHhwfV8jCsM+ol7NpwMk1xEi+kji6mv8sZRabCtyQQvWuvvb4ex16S2
Vn9/pv136jv4gtonqmNXdyf8Ta/gGE7ORKGw/Ruh23+zz9BwQkHRYjgDi9riLZzNZ55lzsCmGXQA
b5OL8WMmoQQzfsbt30SCK5PPFQu8E/AGgOn1g+cl5jzibzH24EcGVN/QoObZlNHbrD95oMe4hCt1
rI4HqHqyaT1UJ71IHhmH5xiye77IZGz5Bb9/eraDcyQKIsxOQMXtir0YzxOKmp2V8F78YVeNpiXF
wlmUU6D0lBdAvGz+7Lnssik1Q2WLBywWVBoUGJRaV5dkVqgjtHZ808WDkeIL3ZEoL4J/UXjnI74l
/IuN2Fi9sXz5p8i5TEyfupU2BM9MeO7y3yhPbC24zio5ZDODO+uWw3ypIhhh7Joj/bmJO+y+A+Zm
zsO3hp9hYZ8k98RR5OhzKP+dgwKZqTics9lpNplMxKn77zE1nzKcyc2u+D7WTv9kChn9jadQPrjj
PJbIEFZf+bax0v0y9WGgTLFKhyenZT7fgdj4H6y2cXF5h8gBs9LhxqqSWtxnrnp4cW++vGtpI7VD
QWL+PcBjFNBYjZ9R8DrLFj+/V5zdRw/UXj9XLnwc7TPNy+tQcvqPsL5NvsjdGI4hKpX8F4qxa/wg
3VlzpIujMS0lzVKBmuVmj6BoZ/dees8iE0DMfr78ro5R5V/0uABH2M0YTZERVUZwt6FeffBWeAQm
jrM0AM/A2NkyIQnUGpmgIn0aIjAR7g/hYnDGD8jWgEP7fvYlJDnkx5XDrNiqmW/sxvUuuejuFVjw
MutfR0VOVMTUBDdXfRWqQSi6LdoPmlodJRsNzgO18D383kd3wn5qX9KBixFfIYHgHn+FhPGNgC06
WN+bx8mcQ6AV9opfX70FcM9qM6oedkUlNBgZhvejSVTsm4cAo9SdbC3kevvXsUkFu0W8aCP42dga
3GRH57Yxg0fmvXJfVi20nWgYR28zYOHZFZ6MpSA3Mra304nEqR5yy3iGQ3bFCkygEawxgJ0iph4E
gwQif0lYXGdxyWySiwNyA9aHlD8rFFVxjpHDWyDZP5ghMiwW2e4q2zTdGzPEj3Pny2jkVzsAPe7+
4zO66/4nYkGHGMok8HXiMkG0/V3IPJ9AJZuEAGLVo/YA95OQvGFweKw2JmER7FX/EP4yZXgDpDWt
IbGNKwRdJpkjfVpQNjPheMyu+SQd7ufzg9mZ2KKwbVG4ziPKkYZV5fcvHnyidE671IeC08oMMYKj
IA3vklPLTk0OOIjfPzqm/PTbn9OeS0GQM6G6UNaU0JleK/kzZkKZdWulXr6yQN3NisGoRWtV4RNj
XZfaHOIFI7W+4jRoPrB1KELqqOY5Cz/3ub6b/p7bWjvcyffonwaS8zHmefsHV7bVnJu8Bj+kiiQQ
A0YEVlbOawow2Agjrhf+Ep8gg+IzEVDmo/AoVfrC3JCn3N6EsXWPCIzWv188E8qdxtWZkbTQsqHe
i1DFSgn/bEy5kTjjQMVIjBDuCRg1eAALqKrH7aqr3SmJ18Rs856ht1jYqPFZ9ggcTc80QukV6Ji1
MUqiRRJFAZJXujoR4io7CF//dX98Tay0dIm8p30aiabSsP7/RrVk0fvQBdEOJSBkKIhpEzej2q3/
/YSNO0KV93XEl/69JaJ37mya/NHPFp/inzyean/wGd3xpMS6joNDXpBjntqwt69jc5mtlZ53w0yD
RaoI9FuIhuiuTgcdiRJx+0EUbplIO9bPTYUnH9BC7n6/+EYPlmKzFJ2r9PT77xAUChgI5BLE6Mso
hp0cNc1IP318cPh5b4skEWcWYJ7bpk374TOG/I1RBMA+5pzF9sqlfgIeZr3dIfKl5Hza6n6ANxYj
YRi82vm9z+e4sF0Z0OUp63eMEPGPXaKbYYdLWvzFM5jwcLEusuljItvkLgwcbL+ZEn68D1Ou8cOR
Zgi9/+jdOgCvf3As4H3zh+Jz3fPxiOI2GByqsQzREof8ZyDT9GJfgxec903UabWGUYhPRjHFtQHQ
RZ9BzYkuYbbocAtgFOxUTHs/I36r2mcWI6FFo6BGhz98Nei30DvZqijokGsUKJOQABcktiL7aATz
mbWDCKFWW/WvQ0VdFG1kZAHEn4L7NLMuTajDlqCQgkfzziOq4Du8kp+HVcMeBxCc+NeonuhIq7h4
JWqzR7rwnOnMrJEJXWyO4/Uo7E8udn8BfyUkHSit5+WxMG0dFBAWKroByA9TjUk3kyLVwaCFar6V
A2pxDWCetQhvJV4Okj0uGQCdL0b2DjbyF+ggrXM3Hb3v9K4BmB0usc7TtOgrYSgDauEBTkFqILtm
o8JRFOuyzu2WPSC8tdAzkfqGI5GCJ71Vs8I+bMSi9ZX1KALakpbvj1MeWBfvwxJCyccRoG5QKe4V
HJaYrQOrLyekhksPGk1sK88QCu6hPkBfrGAv4UTyj8D4ogrbXhY/2M6CqQmu30HbhHo/fDvPUI+Q
zcY5Tt+U0krpX2KiUzxt8lrQ46IsQoKEiKiVXA5LU2EGgEzErmmk8FQZMC3wHhxtACg4Nth0Uig1
UY+ZlWy9v1gwckvgnO+ocFLIE6B3X2ib7KR6nzhfDObaDG+D/X3dpbsTY23GfMhRzJ9HMEf28Hsf
bkvhn4us5/4OXsLjESo7Bl5ooHFw+Fk9tgCcVvYtVmLILOGc+L0CjjNEsCXdE8G4MsQyZX5d91Tn
YtpCK3XUMrvdqn2v/0p0M+QH0vfmx8GanBBXsYxoCNYcX8dwQ3LSVPLNYA3nQPMbmumPT6rPJ8PR
hmAMKL6m14BsKoLX/np7XNMQV74M0y4+9jnNAb3m9T4k9pOURe4CUoLBC1ivuCnGFXgUmkklVp6+
TmCMqEKT8haCsPwoN1Bmru4LvUZYY7XfCc45mJomOzilKLJx94LexR33SpS5sDtlmhYdYAjaZLkQ
z+T03rhzvOEP5vEPCXG7RVPVMBlsQcoH9aophphL5Te3h9BWi6HaFBWhQZ+H/eNKbMBadtaSX0aS
6g6FrGQt7ws7stH1OlNHJHkPri7qVdRDvKHDxL2LoSpWWWXmKKlwMMpiGAzaYyijc2HEadLEW/Ak
tC38ZwRMMO84dQJAARZZ6SPsxMg2wJSAbpwycVEaFpuxcUVT5Uq519cRO4GZCP/h51xm9AQAcaCq
hyMr08aDuQNEORjkJuoYt3ZQrq0yvQ+NkbypgmxRH/BiCaD7nGQajjdun6p98LbCBohZ2gm/woBq
5MGIeouJEOJ+h5bfE1ZyFDcQoTQX4oN16PH4sYj8hEuGMDM4YHRn/4SgBCYZW7IStKho6Y222Lph
l0Z41ogF8ih8F9FHOM0Cox2Mx6lLwEyifNxbKQdiqqadCH926sDEdWQKQw2/v09Ap/X2WXw7T1/n
EwQkbj967gWMIHjcA9yKuSGfS/w7oeRhQ6hN+9MBwd5ngy0Ze1Nh6fRYG4ue1frNtJ3pcxOIFoAG
j5MVftjaDHHwxCgQMVew+Uqn2zyDdkY+TkLjP38iWbqe8qkUVnEZG4z6D/LwsUBTvXgsbilWuOlj
K6P9+TfRuDE+A/5i+LtSoaorYT/uxmYgjXJCWsFsWwsR9ZF7xSaDD4V4QP6u6KhAmu2USNyBI8ZU
gIEe4C9QLOijS1SCW/oNpNpe+HVRsQzfQR4LLfhuhtoaevoX6XPwXokkc6J67QYzTGl4bH1xSSrp
O8oOQkWOpiHuJwTiQHCX/QH023dgMNThaiez659uQZ9LcwU6t7KGEmmxDAy5s/1XBDslrVNl/ktJ
lQTHY7JywrdoCokTAZHoxFBAx6IzZTYGiMeqy9slxpkPvqZuA4CxHn1WEqRA8KlcEMS5OvjyijBF
r4k1t54/Z+3ymRAAltwnII0UVq6yZvO+La8hi05vrE6RPo6xE5noE2Omw+nmdOBEfJTm5pxXwssE
9kigL3CxMsy5u11aEcqV9Be7vXK8HWgaBnN9rh9fq+v2sSgYN/xbm7Yw/enZWUQX6sHcaJkY2dzG
r3E+7HuGp3KoTY4tZuagfct3ZM57R53QpQ2KDh78PBAhuVVnCivGqcGK/W1/aA2AVniVTJGZ/62N
rb6GZcESk6GnKMiwk+a3Q3/B5+G2wY9hVRW5RezbDWS7URFB1LZgpy2ozXVqCaF6e58uVkjpq1nz
J0xOUQXHlyDD//43kta3GTfAGYdH7FOtAXZqanxZdZvsgOOfC11TXHrIc0bmqJtU3jPAIn562e9i
LhKtRM33wdCU7x3Fhp8t26nk3Re4YNjXMdWGgSRfZIqxQ9MJcVJRSa1oqLFlOhkhlDjJvZHkR46R
n7nhziFAmOA0WJ2FnzuDl4+uKSeUw79lAgeGAyXZgj7I3oJ67Au/ZMimTYufw7+Vlz14b3pQHYFr
oDge7pP7BEYk1DoJLtXhusEbl4nmEkt/FDiPjbZvfG3BFTq5EFSHJHj+CS806v9o348wP/ajV0LM
H3T0NinHeoDLs3cbfmftdjBUhjDxsBe90YGFhKWWdjf/zu6bdm8sX9MLJK/GJzBuiPbGe296GGT8
SjIpLKCh9uUM+s4VVyxcpM5XCOx0f/8gIAHq7BzsMME4Qi56CS8gbpsFUbCCNPCFvseGbFgQCSis
eMoAlTjIslPjAxeRV2DDKaRcMZkxswpKFJH3v0ODfg+pyZ+GjTBI9jzf3GaPUHjk3fbwdeh+mBBG
lDfaBB8OqDgp8DNj5RYKGnwZREDoS/FoAfVHgpiKCg1JQfrefDcm9oEUa/YXn8ZNf0Kra8yNCdWV
HBaIJns+KWMbJJbMDMw9rJR+Lr438/ku3loEBAOB3De4v+F/8LM5sRS19Km8x2JVVAd/JQuIsa9Y
wFl5IQSLfN/hkmVqTUlHiGkJl9uEkAwtffhZfeMXjp4DAC5wsrBY4MGZXmGMZdMOR+S3ryOhefuE
gUL6xa8FqOfN6J8QSg/bZfCAHS6PFVqgHdc8tlEM2qBiY/zkaAFLtQ7QYbrft5/fnQYyAYZJ+llQ
toxxNlf/2F8fy8fwZ1O/9iJzmifX2Y/kGml6nb1CbNcJwqkZAP9cvI7gLkhnSEjKstsrS/1833+W
ZoSQ29mNS36gGcMlHV+XJlcQqpFtf1wGIC/+ddiEQJ3eZfM6Yt/E/Luc1czW0dI/52Vym1zmLQ5A
VH4hY2Bmad9RtXyPzEj2vqOCEJtqf0+uexJpOAbinxjP4PT0LBFI2sXxcuz6wlLqt8eYav7Z99cY
yQRvAceUiZhDkXizG2cghNK0XhZzkDaSaKRpxevKZx8ybnpRR9EDsesf28mMi1EdqeMdyiXsWkI5
lcOaFmklnZRtQyL3KBMDD0yorDrSACHz5W3U0luVrpx+iJSsI8VvSJtEL0O/fV0O4kEMic/uTfWY
+4pZ0pZgKO8FllD4sO/klNssQ7BbuiqcE8VX/GJkxmgr8gRaljE20mZdnQdxf9x4sAC/ji8G1w9L
vO9bK7fH47uoP+6ibJ4nl/AX9dPrshgpCIDxPOrF92FtlwEaf6xtdFdJNBjnxrwa0kbSjoUoKvw6
IJcJES8GVliG2zNg2WDGxQbAS9frZdOnz5mHJQ72g0RC9B1MKX7Cuu6J0UgK/EPk7pb9DvLl8LKl
0Lk5rAUDvPfJirnZg2EBSnMDAx4EmCw5Ot2ZMq8mFdGh3agOGY3sLOEdfJ8Q/ryNe95a3CbCkYmR
m2Cn82dMHYmdrRGy5QrOGR+ZyY1E4WxxGiSzjJe78x6B5vxxSU8xmvR/tu5WruIzOXSLELswHz4N
0/M2uEYXTw4u44//iGq/JGmIQS4Oo55EpFAzAoUEhijC1wgbDBQ4WAmNMXLj6v56+rTnv5080X2F
ixRgAGHrP/uq2/9oOrMt09UuDF+RMdIgnKYnEqLnxEAhiRCSkObq/+ez9r+tqq2UUirdN+c732bW
cWSQ0TsRT435XkYuahgcQbiK241ZcGTLHHXauAvjJ55xPMLhYd+FwDLeYSntBEkfJC54oJFBReU+
9sXlNcVHyBDshRLnTazncLD/CbkB1mj56FAZt1BJCp/In0Dvvm8u1LJCZKUnm7sRI/RtWOzegSYy
kHYk8DryCOIdHPu+k+J6+MUUF9EBhGxExA6eEeEAZUgywkQyuAdxIDF2VCATYmSA/TQrt1OjeZcs
jHzHxRzv5dcyO94D5SqNi6sCZngU5UtmxTq8DWvA62tE2rbLLwUypDqhM9ny83DVbu5rRNoEBkEA
vBgIgjs4GUZbSN7th6+GzTae9HxI66CQ516greR5d6YFL+910sjM1iw6dXpisjpYXmshCUXO3LAk
vAVpkPtMyRQStwcAam4EFyYy7whPzi1AE+s7fetNT1Zd+xvUTjKGCWBrGBzLtlDi4NOAtzdBjGP8
VUXFzt/erHoeFXzqYb38QWEQQqe1aRoZ50y+L+Qtia3RndisGWg4I5gDTMn0HPFe5vXng/kNO937
tHvKFjWJJEwPbiLntHiZChN7Tj50P3iKBIdjBJIRC5PhdJnOOgQL4NUyQ2RBZARTXgbS3TWAhQYb
GDeTYzzvLAZ7GKebD5KaSkeHfekCvd5NqG53Ug9iM6m8J5l+uVXCTCGiMHUSeaLmVjslXkNpRr3a
7rzFbBOc08coBECF0AhpAMtZDOrQk/PLVLD8GRgB81v8brUINRZ8LKQNJt4Mcd8rDtaza5HyE4N6
Eo5wcKWul7ALH9MI+m5jv9laVPqoJ1qRlJml7h3WDqygaLfluBr37JcnIbRCQ5G6TWED0wzxSadq
L8bM5b3+JTkznP3+9dGODEJJdpD+El+KjQh3IKXT9yst4TNCIP9VzBy3stLiCHgfiTF6kZEHYREn
FhR2D/EZmn9fEw6+TG57uHzwxvDsbWwNw79kBCzR69jfw/hdTMo7oDSOTgYeDpscwyVmr1CfSrOD
veQDFpqdRuN3180zGv3OsveihjEihNz0LDRT5P1t4ytHm3xmWqydO2cq/uoId1m8Z0HIxLKgyCb3
vnG7W6BhzGeTRReutYLBOxpLJraIHiHvLT7+xwdKVB/hATtcpuqcy4BiRr55bbgyiACwbA9ayPGZ
jRVERX5yFsjxnkIrOnOi0I8AD9ebhrR56gr0OgdqHy1M1xqj3BPE6e6aFgX6FMgjGJGNwQCb5XVz
2N6gEDlzV4osDs/I6g2cj+wMO3aTzfrFRG4CElTf9/Gra8lssbdgVBewEWXRh9aVEMMPJ+qIDVHS
JWpI883+0GRT9SURL4oRsUqfVju1ZuGeNYARCgtEm5SgqEBk+GAxbKDVQtFEsYjxFfX124J7pnVN
QAp2CqbJKr9m85b0Cj4aPJYfua2XWJI66pORXek1TmX8jZge8JZUvTOR5vcTjTERtZj+V6ckJEqB
H6a9jdmMALZiKFj6DI55PeZEd3rl9yIKUUrs4w3adp7gMmiGTC0xk6iNJ54PBFnLwjqLGD/nPq1+
I2Vwnkyshvrnr12X62wp8GUP4+7qT6aSDDMmaRBujYxG6E/aPyePK1lS/PvHUT8c211vQb4WdA3w
t85QuNpL1/61d8Y3lwZLok5RjYLzLzLQFEkafl3GW9TxwnqcTXNDs8RMjnBVLL0MUAFgNC6IRLqm
QwHv8dM1fGvyrxioCStUkC+CQRvm7Zz90Iev9ZLrvTZkSCYaOeQzoGBC/A9qAskePi/qHLovjjIY
EdDtc92LEBP9dSUsreFeYBUHQdYhh4HoFmIqkoky79gZHmxD0IAXnfvA6kN4yuxyV27v1/jI4fYe
iIxkzph2+zhSrIcdL+bCujkcE1qlXbzJTgACm86EnD7iIAZBn6CFRNAQ6X49gLDBZjhO9v0TO6AF
42HmgAsaWwFyQkIkQ0L+JlSFC7ubU/ZB2cLpi5hs8zjBcuVgvZ1wSSDQzMO14fR0YE7u+gFCMbxU
ElMKhm62EbptjsIyM6RTSeo8hrHYedfjQRn0vm6b2T3ZJo1ehiaDRTQHf7549kxlk3+mnyFqVgNM
RUZfDo9Ep2sP0/1j+nUGm/4mW3S9YspfAesqGiv2KyghHDOH3T1miF+3zbYT3v7eszooptWUwJtV
5EcTjOtvc0jfQwFnkk4960wFyHAchPFaoHeoS7ZYgb/XPMpFSACM5zjIAu38vvKQvD2gLCvNYozY
ziU35LHpBipys3r6XgNT8BTwKHbngnb/M3572gQHnXvwWuZLVLqYU2inLKQtSgeiCQQF9lVRoM0x
Dto8LuAnb4y6izkq4PkjoFeyawRGxIaukOi7hOZhdtx62are5CcExWZ/lNJKnm6raANETsQ4A8vb
XgVXu3mV9cL0TzghkFPrvNfSmDVzGs1eUN4xDKUgmUcsosURXcCkJOXkHdSjKiiCZJYs0ViNVPOD
0vTmUyAjAarHlX1zZq2wXQwkErZgD8knuC8glgWB19U8X/K6FDrkYnMeRH/Czur69puZGsSr/iz1
Cpu4LjwLcOBxCeya0xVYL7eet/OCC84xvaIqQXUXpQDk2baCHl2HMuXN8Nibl+M2jK7FOZvkYENb
An/3b1VXYT4IuN9DKx9f4gvjm4CtsiOA7O97yjdMT76n7wl9/OrhD8yc0jjzEex7sUOX+6DuT65P
dzDpLxQxUXodI3DRLZmbYbGly9VwW5j05rw4TkSM32QRNxtzUN4MqAGMbJjkKn88sbvsz76eIL4p
rOYmqA31/efCOEmAXi0qOFRzostW99FVmt0pzjgsJvX8tipPiJ7YjCw4GrwOKq/Ne/sVFOB4CaOn
T8u+xHEuZcTKKGgiO6Kjf1A3wFsH5kIkBbV2mc0OG+xFjGbRoaODH4NvKRTnW27KJMTistVMuzei
fcyW5A5Qjhdxs/qQqR5qq8RLiAdQvDq21Zb1H92F+fYzDEDuTFkMElLAqDHKSTkVaTee5gOpoDph
LsBsQPgB9Q384Fm/ud31tVA133VgTq8xMn2/VFDSg0/oCHf1cjQAdYY95+JGiFAU/iRXu6+JSQuq
7YPPBbsbEiWBSgdMDDuxj2b2CQDvWlzETQX4FuMZ1ijKVGA+/rXMiqg2/zh3D5zCGHsgXtvKZ207
QOFSHR83XfU436Itx+dMIj9FsaoAmZTGwJjEDsh0R5CkL6pHqGvbbk8f7B+BdEXjSC4eq8+pmT09
DAdwBAQVUbgCakLOxiEBIFJU+hfXEjyLCTNBTXvheOuP2IdUHOxyCc4mIwvOE67Os6cAQGWO07G8
EQ0iuPqlAtmQLuUs/6OaRKYF/k4pK/gFxiDcMivgMpJuP8y5wGR+f/aN1VUUTH/5WZ0yfpHP3ZBq
l7qjOKou/d9zBJXvO9CHJ3XT7Jl+k/K5k9gHtEKa+wE7R6/wmonSDoOCJb9JuSITUift5IZJxoZS
EiXvd1EvmlW17x6pqutlF7onG+zHTuNZxVzzEpwdsrBOjELgrTaxlIejNI/81+ox7bqlkYfoZEH4
fgvLe/qBk1Prg1Ofc+kEKQyz7/xCLUiZBapkaiPk577ICvoB3YbMSlJ46o6FpjihHNM4WhORjIAB
KOYmL+TaEA5Wz7ullEjm0aHvS4dYDk9xvyxisCtewLGDAP2ZMBXVdhh4NqfXhRqGH+ifIMU994yg
qF7ay1fIfsfGgSYEIkm6ohjAD3uXedqMVY8lk2nQY4MawqSEnb3hYtATUW/7+ao69WaZreifU3KR
Z8DBid+EkHvBh2ENeDzAG9F21F3SvN1RVxXjQ/jB3KeYy14PszBkwbgKXVK7e0kXoOtECnDC3TWc
lKE1IMMGLoWtC+ImDEvF7JKjbEMhm+05nBi1NC+bz73Jcze40gqJhPGPQcbGjcNldkuMSBZYYhZy
ccKqjBJZJJRx73G5XeiUGZ1zxmMtBmAhy5ghCkYlSrJzipyQPJ5ls3qE3022IrtHXKkGYNtwC7Em
uWienZyVVfn3Et70ypEJtLyExQkWu2xQhIvAnHLDYVeAtEqX9IyHx+S7LBzwnwDEfYxLHIswiA5o
RO0p6EfqaP7OZoPWz0QqXACcjmFRMPzrArXP1WUy6Ts1ckev4k0x1s1Wb+c+jsEFOKFYpLyclIHY
hy42ApIBdmFzxWJVjeFecpRgGmXmmsAv5X1npSwzCg5VXAPhd/WCBBsALq34AgcVPD6MyISlHM3q
og3bj828+wUgMrTr02f18VvFat2mdl8fF1y2N+ngDEBL1X8QTyp4nPlfQiNNjgfgD0YpbDHeI92K
GJ4zGsOawC+Zu02y3Z0bBpyQuZGi9Jnig8XqCRaZLtZcvG1aF0JPO/Py9NrMu3+d9XAfk9TyM5aW
SK5EgohTgJ8L/grRmKqpBrl7wGa82bWA/hCrnwZWjAapxpnsgZcMmUAjJjsC4gIDa2ADf81Unj+9
D776TPIl64AjNfFgpLqASWEsyub/6/5hPtNjXAT4j5sFoyFSKFiHzN70cPl+GOSjQXjgKgc3BUQK
Iyb6YoZVkxsnXI19seKmH7PwhEPTGtEdVTJBkSf2UjfD3QL7kr5NI89gtzz3QKfpBP3nmnWsJzg5
vF24ykMmEnQLEBmgFlChf4z2zDmmgdIRdwI3l4WXxUQ9cZ1lBe7FtrZRVvAuaJkxlPzQte9v1/4K
IbbGQYC6ALY6aMTQ/M4/qNfeM5xaw29I31HMWjzcB9MPhvTdIF63YAmvc4HS8UYNiQsSZxkXZ5Ec
Sh8inxk4DBf3NWY1FIHf7efKPXxzxlg1LzEPxmSEEEKe/OAKnE/g2gDxYDo6xZsTFfLXjB74sJi0
C/xj7Xv9rJEoV5XGghTwZYaUC6fnvs90coZDAaVn35JHLLfqqN11g84kYUSJx/z8fUr8FNeqfhBR
8zZuRNCEyH2DebxnFDbrLRlu3vTGxcmTTcpYbNeVhZP6c/W8vC7xlOHlaMhRbWCrteEauJBOhyBd
ReFwN5y9N1yXqW0xuRzn246LKQNZT9MOvI8JfB4mXjXNh7yTTtLpBgsP52ewF7rLPgsoxRDLHoWv
phd0cxD+l2KgycU5hWjAJI7m5LXq7OBb8X0egLx24brwQlp2Khaq1fWyRcns9bUa7h4LlII7bRcv
aBbYdc1IWn7oClIsZPg85vQ3OcWG44bpLQPSHQvB53QXXSQ+256MyRHvjAUFFRd//D4P5cvtPFwD
wzsy0l4kj+mc9m30mr/RNTLqDV8+s0GykRZliE5xA2+a9a28tIpgILK0yYB3Z7CN3+M1jLqFwjkJ
70km0oOpHRMXAKh9jMhy8/TRpLCCbOQZnS2rYIOpdN+4lsn54+EfluF4Bu+yDsSaRZ3p5nvMizXM
OTlhJxq15u5LmOf0+zHb/VfV5eNwUgKEgyw4Au1ivlhspAATfexuniLS7OcO910QZqboLBI1gXID
Q/vQOUrGh7jpEECifNrKtaLAa02Mq4PWBABlOolDBx0x2APrNRdUeBjxBl8rZg/CHEn2GgjwQ1u4
QaV2ZKLaTQIEs9TBz2n3bia51eMU700SElVslfjSTvD1+ubLQv8GhA5rBBg+F1X81y2Zx2FQuXmA
2GqbclEuaqwPbh5Mv10OIg7i6AwmFVOuhnwg7YE7KJdVBmv8axmpXeTl0JMoDZc1/g+PoLLunGjJ
Up5ouBDBaMT4hqBvpo1dsx6/TcLpJxo28oMZAD3soP2dpJzPqlmpLoOsAX/Y33OXz1KixtWJbH7/
qjkh5XDxNRscw7uP0UO7d0Hj+s5KkkGFbR+Wv9v3EQD4V3Q+sEEQfM4YUjdkrQXFCxMGrrWyxRW+
q1l9lmNm6RErvPnAzuJrRwo2PU1mvNDA8xZXDVbGYNT5THjDCbQVp1xPJR6uJrfuxkr0dUX4ccz0
TIhXZeIEGc2zFZkzKlT0prwk5XzxCD9EDuIzivJAgkacYcOTYF/z8CkaeZNM8Zjkh1CroWSqm2JV
Oa/FiBnei+Pnvn+Ed09aH67Uqd0rYB08WUVHh6IASE4VmvRAnhTOHaAc6s3l7jOJHRcrPO4WrfC9
6gW3S35ikIyRIYsug0O2A+shag5+HSvk8AQ4TffrsVSyvCOyvl/ICRzAboLY1MWkU2R7IxX9ALfZ
MF1b1YWA++BLBgxwZbB5/1oDGPkvC/6fxJ+ABWotNs3duzcOdqbpgoSf7ghqXkKZxXGzqvz7numk
x0LEHmBXUFf1yUC+0JG1FHoUibWoJVQm2KkgRHEY7zrbYmAmf+ks+iMIlGjPob7H90a0QT53atPP
9C1GI4bfWAOHR/ZvncNFUG32p2nX2J/2fGlj3t3dATjq/BjhpLqmb31fgnbj/16DF/E1crhNf8uj
uPOJJ4h4aMUQ3+J7onXyt3t/i8LdenAX659pHPSdZAkAwBPEj4j34mPew+evyX1x59//+Uz3JZ6f
jkS3xnO3ZmVtzb14koSBE2Qnb+sT9DW1TXtPPth0ZNsjf0k0mC3UB0Q2X0h+G+V3Yziwo0U5XMaV
W/np4ja+jfsc59RKkWKkCwi78lKkjyk4e5/AYenGPKHiEr0Wi6dAzl5IXK/MtWcp0oC/5pj/nbCa
9WAV6aibOJbjVXQm3a1G83ATNZU6V5Z9hsQMq+mUtc9KHgQwA4dHZt41VE9WfvA50XV00H9bzc0h
o4hp6u1cgU3hlrIauM3ovayt1/ozeo+e8zvrSOJ9ltG8E5bXkrEYR+oicSkTNp9F5H6D3vX214Fh
eh/1yKZhhsUByQwcksqVagUY4WMqQ5jOkK9wDg4xt/Mprimx4z12W6UhYfEP/CPqwCUHIYd2K7p+
4jiWzyAN+lMF0gljtmzSc+IZh7VwOdMwFVkzHmRwLmyFhh65k0dtSy8HxwxDEMCqbN0flxgzXPBv
YhZRKyKmUS3GXadPagiGZ925RPLrwHjhg4Iz3uFlaNOWROv+qKhthZbNBRToDb2ZPO9PJOiF2+Yv
HnXNrq75GGfaEWhujc6LJo2xemkMVxXpDyfefZdEvtFhhMhuCXhA31xd7h5G8xjgYruBLHGK49pO
EIYIDPJyrw2SK6LLwaSbiHZC2wzJQOO4+FCZCtMGLiukS0u4J3ZmtznOaj2Adg/12XCIIss8wJst
bXiqzDPIcZSH5GfD/dZY0yhIf2ABKK1GJazqyfgZkJLoxVsZxgwMbxjPOtUioQ89cimI5OvqfY2g
qy9WzdhJfTbaGqsCgETGKyi87sQmdLcYG8A3gZ+xpRRhocY1UcabpdJVPBHRDfbXLB2sRYK4v6+G
uyjMLxJBRfmlOVHV0BbAhzA1OM/kXbyggVKXiPoKnfkhs4aIIYhuH06wTKHsWWFplZmC6FS5cMuJ
zUbMICIqeiOisKcxtN/qOD1N/2EqePeMxNWCnT9Jhd0YVO+ZAFaGwCw8heuGOJH/3ehLMXDrQcE4
+LSP3JNJH8aZyO/g/CmgG1JNuP2IEwZOkCbCIfuX9wEdTiR+FB5RUMRsQcZ1PmPxsZb2gJ1GYa01
vbYbiB1rFo+l+gMtjHjDqxIngikcRYmdIoAF0YZefTcfZt8VKt7xCuIloiPBhRO3HIkQ+wVlEqFM
fOATqB85UPQFrmweQSPrdU9fN3gBoszl2PpY7L+gMaCskTvHoYwdmkhX48MVXCd1pP69XXHrjbTf
DSHLCO9Ebs9VZ9S4ClNvdMmUlYS7wBAlwOXlwOQkbipDIJ1Y2RSOKvNLQnVgrxxvkD6p0dc4c6pG
gvkesz74kQAqV1qzbAK5PMZOiT9rjTXNCM7J4ERS5nBHmafucj/a36aI7OiivWu8EAj2XvFuCOrm
FKE4A8Qf/dCakAkpGpmNNNSbrd/6r/Bzoi7m4EuFCfJzVZzyFb0xNfwDM/VoUotJCA3VvDw3c21S
ywKm7+/vR/Axuoj39b4+rA4rephFxpz/tuhNFYdRr9/f08mkcMSDbligNARPgjxMDHtJM/szX1OZ
WoeMDTa8Pled70QYzXzQBH+X73myxX4UHAch1roiQPlzodjsnVgGaMBwUX9XFtgGay/9L1EXQAKs
raOHW+3rRbtEucIwblf/sVwUmpFzIWcYR99sEOyIKeO+nH4cVKjQwz6kI6v4iukSLCoKoILf8F7F
0Ai5EgBOQlCFvIq/IL28uP1OjLXguOJO6j64QbAwxeAeZ2WrETaw2EkiwdZPL/uEaxqufpJFA4xH
Kc43WDxiVGf3hE+pLQORyQwV3wEZaybv6/deCGYRJRS3tyPe0WMsmLQMp8wIR0bZVKAG8GcBlT5N
zUMhynuoR+IWu7G4t+wDorYYNgowFe7X7wMxKfdS3vfDEk5/isUHnoNobvgQ9YJY+4mUQgagTZl8
iaMfgiQlemHhRlJYwwX9Lt8V5YLGVUBcEfjJoDZfJIHj7EYQJheFlIyif5eI4e9JX8b1eITyWfxf
VBWkDXGFEZvjczw4qt3BORHiO5vv/28ZGzO3e8Gc0mtSq7v6Tr9TQhpQzDJqBUrCsBSLI7wvP/uK
JZ/HWMDQVIMci7VtiEciODEF0mkPpmKiXLBLbAclOBI5eLEQ82QBqEICE5DukR8S35TWXyxK7NMJ
DiTsiRufu8ZnzoXYFLsRMEYAnMKlMWN+k8y+k3gutkAlUIAvd2RbXCbFXxjPK2svYGnVJneENyb2
g9gb+Uy8lDD1RAoyErA1Nm0cAOIwA16zfx/G6QmHtVqxuoXQzmFGp+ZyPp87M+clZECNiU/Cw1zg
7fAF8MGhCj2Hkc16Rs9YiKsabge7HVoEiwGc0ScaphfSfeIyRRVR2VBs4NHAbdHhivPRGlgFif+P
N8QaQnXSQuHzkerOvNTnsTH/ujTg+mQmLBUkM8CAITiuyFDgbagw2RvzFWDP9bNfEBYM4pXRC/W5
CeeO8/ny1S+4ao6WyyUrjLgtlzd9VOvzu4tTKQCL5KzXKDV+NziGQfbbg2IvAnAIGIw9i2LbFeal
QB9sTKAe7KI4YSzV/eDiS30vLGF7p/JFeypOYyiPP/ENdp2bVFhiUyvn03cI9wXdDb0j5QRT5N9u
EbsGHtR0L+LMK3xE8aCFRFqPsMqmUaQy4gkYlP2uB0sm1XBOb+g92ScOct6NuNXGZqfui7O6z7bZ
toVeVsBOK+zC7uHzqNeYohe7l6uMxK2d38jew1cUJlJkfiGEdWB4RtxgFZJxgcpuwXUIJ9DUVihz
4SYWXKpOotwXH/TDPomlJmmzNGDKSlw74IpjWtXDfzXlFcRr4Erwu5GuAnsWa2BUiAQygPjiwTec
Q4OyBubl5l/6o4ugoiFQvOli1/BZfCn8Tw/sJzoe/mBx41VtBIb88bff0y8onyDvxsbNRwgLEcAs
2eFn/Fpkh/nD7yAozMkmMFao2RZ/f+HV/R2iDGDH4wX+J2jPhn49Fi4uDLjMjXBqIalqigrerHnF
83Le6iPoE/CXZR10jysYqUTW6dThFKc72ouLzb++hUG9I3qm07RYHdavyOniMqRu4yCnZoVYbSlk
kcBdmLEA9c44PtQ0ExjSHxUOgwnLXmdXT9vzZ043seoPDPQUvUU0YgCLgmDOCiZv2zNrmgogCKhI
vE1jRR1fTDyA2JBYCZVHg6PjHA4K6UtIcxDrMFY4d7wmzDYKa3UlJkyofTrLwi0Tp9UspBZDcwBr
qThROVKauaKYSJ3hDIYLbitM7my0gUkC/VQdQfaGeP2BjiJS1roB7kq8FjpMsqSFq4twZxGWLEIy
LW6x3TEr98br4JT5u/0JSGdAyQWaHOb2H3FfKxgfLl7Oxncnvln9d/s9k97KZk4xqTRBaICWMZgz
vD/wC5GxGFXXaXeJEzmFCGrjQZGywHsfhaizG09IGu+Luy0qngexmiSfW5ldTCnJjAWabkoegyc+
bAoiG+2RjpGXG3nfoCJYw03gCiauKNeapXw5nD6s4L9/4vkJZux3O/7dmk0DXeDpVG48IEMVPTcZ
laSOU37Fi2ZzW7AdKc0o9lKjPx/+QdWa9ee9GTly4LXum+w33rN5FZs7GmPWxv/FX3dgk4AWGEN3
gM6B2NvRExr+ZGDA1aBO/YyrMQgqOafUh8mIkgiYWUDCDrM/hm78e6BWxo1ewaPOInqIwPDhFGWc
RKgybB9cSxnGo9AKIDIVGE53vENjDoBaVTxzT70eFtRfS8XheIZf4rofRn46h1z8WuF3GJ8SNHOJ
9camk5l9Nk8iF1gvrUflfjXk3NmntSXHLugeX7Hh+oCC0MYBhTYNftcAOrGr9NwbPccRiXoku/hb
Kc4bKuTXoftUym0L/aXRHzsRlBCNZZYFaK0Qo2UnCtprgdaPKyazfwiilC2QCfEFq9EhmdBuaZUR
RsZcIaCEMcdgJEsgFkMv0guxSExxECMDbRj2IiMl/YprPnnKtzGOIuM38a1pwECiDG7b7G9AGfnS
CfhFCyozrO+MkwcxeHoKO0N+YMtgyQOjHHAB6Q51/i+UcXhc5/YQog47BRF2jHVLR1B1V3IohEyE
OvLXuBUzBO1lJ/uuPTg9lhXOmmAGcywlHguRx/jYDDlPUduM+laHA0CU/xKinjf4N9xBKTzQmACh
t1NCkn+nlWbCFYv8wru1zPM5LT4YcHKwicNNm3FmueLswvTX5OwS5xb4J6cz5TmNEMcb4rAYouut
O2I2SahUtYH2xrVh05vJM65fSOnJtSCk4g0oATxOvR3bB+QXlIWsISDGzO6QVoZl2AyIXwPWxVpv
gzpdH140YfSGwwaHkEIAN0cxCd2AsY1I9VNzWOol2BuGHIzQ1tG62nJHY9DHU0XritS153dWvZAB
CruWfFoUAOfuVr7eqP6weMOT7XjA+o1rH4v/mTy7YQ8LXxOrA7CTL1cDDH75LXdCC8/s8ZJHGFHI
Zjow3hgPcQF/m5/z81qyRl8xXV3ckezexByq5sAgUhnc4Rj/3XbtEU4XnC8fwzeExS+w9pzG2hu8
zNtZIQ8I8DQYuImXjxW3WEhLdVU7n1kZvG2Gv/dFPK1OdEsf2p0khL3JKAC/kXGzzDFje44V7+Vj
sUbaE90zl5/f5y9n0TSza6cMkP+nrI/2M5T9HLkmpe5S8OLvM8mu8B94wFDmurXINr2/nP3IspAY
nONc+wfBITNp0NL9YNMwcdypx/oIFXpZ7r9hg03JQQeSz8PU+kwB/IeE+SKI2tNInspL6tOZ3REa
gQ1wJcJrw+bw6K1jYRUG42z5GUkmCIdtYHk/Vi2IuqbiiszRwmUuSbfd7mKaRKgFIJ8E2xxWtyvj
tN4fZIA7NEA4KchjMRW4iUYP/h5sNmRQMGf5CloDBy/t6gwjiKc2KV5WBayA6A0MgsgW3sIelisH
8/rGkKszYgxzo6NQ6H++nDtvSuPKId+GUjmf3Nf0/gidQW2MrTZ9mbxBwzTMq+mihzQ5Ka6G6bo8
EgIautx1Q68iVJRviv/WpgniYJu+6fu+afu+x31xx7N5/PeVZ/cE/sgTTdPjP/GT7prXYMUFdeB+
aHr8Nk48vvOHEjPk1V3xEPddNHX8ft7PNeQnQ34hv3Qt/v9niJ9jjeDq44Rb+qET2n6bLFHTe47g
qUwr/GeFRTy/WbwVE4AULNREnPLQt96WN+X5nmeasFo8k5uqi/fCLJPHXM/bcl+8bz79+75p81T+
bcXDJj8Ogrs1tzafBRgr3sJWgK9sgS1/rqab28YQv5wvt/xyfi3vglfxPZ9fLb7B4wIg5oeUMU9q
DLEtPaRTJsW4eFOK8/srxZb2QiCYkN8tSgfXE+GsqcGD5oq9/thEqwpuQ8JQ7LPB4n/xXLUWsmog
mQGsi4+rjVAUjimlxu22tDl+uJ5QLQHCYvduiR2vsUtuWK5r/MQhwNlypNVOpNjD2W0KO6La8KLG
VRBFaftRsdPnUOAD9e+z6X0amzEOVxQ9RFACQVEtcTZ0vfru3WxU22KMC2JLoLebOxJIDI9aQpGA
Fab7QpegWi0dzGuswfvLRsXkYw4diFejGj8+yca+FF1ATfrvRjYwHsU6aEN4kItPg/A8HXilMwSX
dmsfLCfxRD+G/SiCBNGRHWiwvlZhntHf2QSgVRNWRJJ2UCW5d4M+AHa9Xv20gQ97RY3qr0OMdUzC
lEalqr+grh7JSqIXEqACqUxUJCTBsmlv1D7IuVlOmOrr2fSN50hmPi0Rclo7qata0kT2qxGDzEm7
xt5VMmtyuiFHYorX2MyhLZ5olZZk86hBXBxKju6isM/n/vSwGMi8zsf8Yu2Ig62pohxFNoyAQ2Sp
K8QVZwuxGV9ONE5Xh6A5RfvKe0/TEBdWSGA0njklmQ8BysIRwm1+voQfeB1b9Bqj0s/n7Rge2Rzo
6wtmFkpeNZUm1VJd5/PIU6gqFGzadBaq/EjJ42kBqrC+KURMpGsjsu7tGvLcO053y9qExipfs4ph
59RHHyW/jPf56XXNdvxyXyfM4BjQHFDDIjXYEEs3E/nk9YYcebyvemG8jPCHQdb0mTQsjNMe2pE6
uKEeZ6iGZOHp4CVNFgOM/gCh61jx4ffXXM//KABKYmEo4tJtE77MhCwhGDqVR9E5e7Kd0jFXeVH3
iuj5lH3NPF/fQKdnq3YcbdzC09cfM6GlYoqwqybV5EYMu0iAEZIYfNWOh0W6xk9zyp8pqHYB6jmb
cooDc0oENVqZavs8JsFgylNUqiAERvx1qsvSyu+KaUKjtbqvKX7gPBjD+WNVe/JG3hBfcPme1Lk6
T0+D5fMk7ZRZdJIIvW6mLT0jCU9087dR7uZEaxOXvU2ZsX7scnyYHEwUi4w7bwRGFVvC5vq8SbRp
0zaUHXCGh+ZSNLTjAQ8jcpznNIzw6MnN1kKBYUqT+7RlViJbjNJPGiwAFtn00mCWwVn99AX7oI/+
Ol5/z/Ciqa07QG7X95UvVDy/H8iXo1FvGkEsyIi4hkBLMyOFTYgUOcFiXWe5hXelje6Q8BNTg18/
o3GhO7pUGJEx2GNit8dsdoU7iXvE5AjyKJNlwT+BPZ0ttCMnmc3InMyn+yLZPxZwg7OpQFoRefiN
91h0N1+Kis8iHb8wG/4Gn1nXHjpwrvTOGNzZlX34PVSIjAUw4cEg4lcK3E8ttZyo6RI/Cl/4uNxG
Kt4f8ah1HsT43oQhG/xPuH+tJ45WMYTtedIKs8SLEC8OljF7nwB2ZXFYIJBDk+YU28KmmqbrHsB8
KTt4FkRTafqmYtLC75W6+7mOl8r2vuza5Ki699mbQAbhK0j9/b22eLlM0yMwM6K2IxbGxK3CaQz7
0+6ivvbG+DEH6bwakaGzQu5it5cuVxuuUsRXDhlKDDbV9IsEZ9/ffMSdL3SG+ywFr049CuXMPnag
QzoKdB1t+bw0SzzEUHQywubIAULoG0YBQoOS/5KG4iIW79p1Mh/YXB9A4ZBuCFWi5gyYZFE0TA77
7r5d3E73Rf9U+vAcVqKvwRks8uNpvkppJ2Gkclx0WUvY8v/IIVVrosxm3/NldWIBEYEzosTjJMbR
LnGhZQTFEtf94V3vgkkUBtNg/kFSg6qVf232CUMZ/vVn8Ke8IQ5Pw3HfvpvpuDfD6WD0Pdbr15w/
TOtiKWWo7RhjhZr51R9bRb6oXV2BtQUvH2CQIpBC+lxNG+zydtHaOYwyMH2EOBRxaPlYkWjyuZLC
yLtgfnGMwF0P9uNpS2CdAGzAxq2Fo92AESFZGciFvvrgqxfkz2LrBEq2rRQj6pu8l/pGdpreTe1B
Y79wlBGmwNiCrt4exSnFHxEviBhy2Sxyu8RABIQBKAXaL0lD/MTBz9AIlvOKlpb290rKKxYQRHrD
pZXNLMWFBVaOQ82oBBBqJQNCDOTUpzATUzQ7y713ZD+6Tvyme2JGZH+pZXI6e+p0ti1fw7j6ujKF
IaT+3vgJleJnI8AS2EESiVpCM949uOF6DnosmypzGarZocgV+I8fiwtTH5N4N66snIlPO0F+g/Vk
T7Ge1ezZimFA58TQuJVM3DrxyMhUO8ottndCZhdjAsmWSnvQR4rk3AGjY/9DnMnT+gzML7HQSMC7
Y+nlNYo/vQ887CfwAYqtUpvLS7AmLffVxuvLPiZRzBXz0nou04htgBrqYWsHgizw+Pjr2T2s6RQn
ptH+hWn1Iub5FYbJxDhf80lyQFrNaQCed8cxK6VYAHEq8xdJ82sBNKvrZ+eoqmuEVn2nHB36nvrg
BMOI6ClZlRLeuRjxkoh2iVdO75O+5MfpGF4Ohj03FqO7K5fjnrruQH2RRgo5BvH8iUVoOUYvRuRw
V1kWBDRH84e6HALBJ5PDYSOlqGeZD72XNyhS9UJLJiq2NLyfAofvaH7IZt/B6Dlc9dsRiNggm0nK
UnqfSS4+IHR6tcH/aDqvJUW5NQxfEVWS4VSSOaf2hFJbUVCSKOHq97N69j/2dDQgrPi96anunuqk
Kqa9Fnqap15yKJRJDs/DqB1bIXPZy/XVO9k/CxzxWom13epDhGC+M+K9am2z9JaxFupgsEshKHR0
kvKN8t22r6Cm4rmhXCdZQUkJdAdy3cLybp3QEM6hmN1gLtppHnnQZuSxJ4c6VCK745INUPxJvvby
mFwysXqHTcamhU0309WioOQLiC0D9LO+cBQqoNh+9Nh9i/PNlcKxFKINJHzQ5d/3SrsJzs5vjcYD
f1WiakocvmF+EadBDqhzX9Qetjs0WFJCo7FKQY3SLrzCeXPoBdbqOcRJAZNvJ18TBnoExiY6csrY
dL8+9pD/9EM873BmABcg2NZYEstwApOvNtgbTOptCrQB5/EYDo1FQp3i4aGuE0YdxIh9yDbGtmtZ
If1R5+bFCkw4RiGzazcXKxZyKLY0t/oKbaYiP8/gcBCb7WE1g16WB/AgHbbta1RuzDPSkiEl53nU
wItU4eEwsO1RI5OVef0IptIgX6vndvpc6C5GOEQ8ZKNqkw8pKmC6gCxwAPklO36uvENSLz3thofI
MZ58Md3tjWKQodgnkGqsns0zybCoA6JBingkGbxnqFBInYGE/prBj2xvvZvWCsav1QLg4WEEPb9Y
3dmRIgMwvIIBWBu8cl9C2vdhsHK13Lehuq4eGVbvPhK9T+zWhE1SvCaDgqKFLaSt1ikjUJIpm00x
zACPgMNPS+y3kwF6E6/H8A1rAv88Buk9I7WBDzqwUOJBq72jTYWoRvIupv4LmEZYk71hlesuVGkZ
blXrJChvQE52Kj4vGDSzLmB5D7dPdxMiQUFSGGF1F3EVEaFgaAJCkin2/+EWPpwrgV9Qhuc2gN8/
h7k8z+cJ2vG/aLbg4f3BBO4cLGMmwBI8skA9Ux98KWBWQ+4IJVvcG29FGBQxnwvwhT+MIYJGrQ4I
q5viG8Rju0m8wLN4R7boC2doRzZWGozkkjKXW5wYsRS+qKicyAVgFgFIouoSiiR7PtSDqjrFTppD
+X8IYVuPAiKYakpdEsKXcuO3/HmN204mBFKU2BXceF6nrnTRE8Qb5NEbIZDiWucTkGNlROQ9A6uA
2R6zdBLNqLALjxJMR5bqPK/HCK6w6cHf2GAnSaAIa2DK93QejJO28SWkJw+zEWGoy6jx7DG0iUJ4
/WlXmdIo5QrgpcWD1CJkAk/vfskIvWRCeOIqF+AxETS+wDIbX2i4q+F9YULCRfQ0lw/Frr7VN3bX
ghEFCAoPWniGgAwAjm4sKmUkxT5W+oG5bvLZCRxZoK4WQX+M+pvOf8xMPHIa/zkEYx21RM5+2bQz
l02eQ87NfSO26qgJqYiJOor35CwAllGiAXtEmzVkhdt/78zLe9dzoG91HKoInMrhBjMo+oz/T/qg
IFT0RgYxK2gNzfm0ogwgtOEMWcmJqSZcmn310qMyP0HtvLxv1IuoEmiMGCWXGUk0D22oY3w8JgvK
3i37erY/VMAnXDVqmkh2iHBHTcPGvmV/CmrrVf5ORyz/9sh1Oeh/VYfDQRy2OAdHuw+fDbwWpP3u
AHl1oIUrALbQXfWvK+xtfThigPfwxY7HqQyKjCkfQDTvhhy+P07b4RBOoxOUBO0VlCpMjjsjo8u2
wZwLcsobnBEaCR8tTA6SvJ3xeFc7u1LUQqaw044NUbrURAQIAGJC3UpybwNcZqkEwYETp4BFDaxP
reyLiks8FOB4sqPUdIAOR8GfPehQQJbTqe8f53MB+PL1eCQrx1OckOYjk9f7R+QTYPuBEb3z78SP
TTv/YAQ8EcTSk3gpwXjhZZSRaBCH++ZfzCTcOwF0idKZMRLn69gDmhaMHGvEK57ncyrODvG8iCyG
2aradJNwJBLTFW8q9fnjUSUNxuU0Uysj6xKBHjYvViBzzKI9/TVDcU6pgCOLEBJG9Nm0Y9T8j1nj
05i7Aw2Eet6IYtEhHeK66kUzjj2djAV9EPcWV6OLiOP/+mx6OOXid1PqTOIDl3UqYjBq6MnmnB3H
iJfg+T6eoA6kQ0T1vj1Ph6BteG89ZsroyJ05I6AqHjJ0MFp8u4S8y6KLs/zh8JcczMebHjiH4jdM
VIKXdDjQSw9T9YK846+d5HQxOiY9Q7ysePoD/0TLwLBT1NOoIR5dOB5TASmKc8A1JtRprl+wE5p9
aaktqYji+HQ8wsRVEr2TDueF09ahPiPavtkfU5YTvfRYc0z84yjuCMf1OdVOJjhx23EeeFuCLMW4
hFG9S/CJTCldw77g74XFZ9ElCJHsH3l2Clp02fCv0icOTzAWQDnvzvkoKkLHqeDz0R640m9xcYFE
bQ5PDDiHfNKFW/SpCYIKXTr+w7Uiaq04U3AT775y04lwtvmHdkFp53cY9v79jBgAgAMTMBwaJDye
xKXiryNxD2tKBiTF25C/vfm9oJKII6k9dQ67llmongqqOCrRPhwKdH7PAIcE7i0oEaj9SDqN3MRN
QdzExpttGalKxHsyTIhNQsdj7hwLZoboKUqOmah5T5/r8LPI/+P1Om4fSsgMRDwbcy/gOXQMANDH
36MitvLiWXUaG9Qbd97sBcYuMHe8pBzy1mHF/BMMNrDbxKELjo/4Tfj3JOJwxQkSbU7qQ4Xkb4Ji
gowTpBue/F/uScLb4RFHERkrhpZ/J1WctH+nWHzFS47H/nuGfIKDBSeON8uJrHhjILv9f48Up6Ae
NRexywVmKnnfOD+41lKc+U68O1ZEd4g79d9XiD5uMxQkI3F4vS3mwX9EhQKtryAeKU60EjQfhamc
6ZnzhDcS9ABGZ76D5Ph3Jb5DzGAIvmWO4mG+OA+8Tz88hiyJxXhIswHuZf38dzBsZUaCZfCPqRBB
fAfi5GLWHOI/mk9LPTfETxH9P2dGf/61G/EnwQH6RzMSHVz8LN7R1+4DUZMMwnUTp62GbSNoS6KN
iGuMBJ/n8myaFf2NU9GwVPz3WqIpfDxS2TYMO4yQI3GexC8MVNUfTxaonTi79sSkYEpDAr21KRKL
n8yFvYDFC0BP+xOAufAfJwGAP+GZxxswORqTBLcPrRKgghcSL8dQyPOLrN/q7+qIv7Ea/3sn4hSI
qyRYTqIxITvlVIprwUb878yL9Ra0DBqguN3h2se+IDUIPpNoxTJXUua6sBPnHCDugKUieovixb+a
CKJog/Ta4Z/vqkOa5YHHUE2OGOl7jo7skSpXEAf2L472tBuNs8k98Bq6u/JQ9Hrtr5/gyUHfouZJ
NRndEbc7BBSiHxgPxWDX416ijzNpQfqA+DInos9tuZcYO75wbEQDFs055j5Yv3C2SjqL+PqAgmDz
PbYPvD8xrohH0hJR0onux3TisPf7Ow4h7RDnQvjZC7NHoHH+yzi1zSXnDOMj5EBFyyRZQZwulqsU
72hVMmEgMW1WmB1h4csTonh2hK8+kg+eOnYLXuw/Vs1rKs3EYEIoiosZOkML5hQYUlZD8RbExWlg
QothSVCNxDz6r9N8IeKLv4ufRQ/5dyuJm/g3anBMS7iNf+ODIMoTAIg8RKzZREP4awy+ehENRfwX
nyP0MyoziPj+X0MVjcqem3Pr/y06mtU3CKiChMpv/4094vuW/iReSTzyv87zt8gRTyw6xr8X+fdC
4ntoufNwSqGTNZ4YgpqL4PT9u/f3Ir6KkUXcRJsVJ1W0CVogn2UcgbGe5er/+/zvJ0EhFDwqEaws
7KLECRUjv2gz4jX+vSHxVdzoNQyIJHPQYv69yr/PFsfz9zb+7ieOs+atid+JkVwMgx9WjmLS/HeS
xHEyefL3HF6y+IkexX3E0EyCKkcQUXMSr8K8MUShOoktTJEHUrj4vD2zmz7tdW2fQm2VQhMohTuw
hJkYKLvGVpzFOnACyzcmkafTQPR4uXI8zO5eI3kw/HPo7Sd1FP2ykIeeks7km3V5sZZmHMGH7qY/
PZMU7sxFdoPcyD5S6MxIgmEB/RD1OF4j+8WvWI+c8uYBsmuX+1llG7JsAxIx6kiUazevbc4enGf9
gnCQfqsiLcFhBKQKFjNEWIcMGJgmyGvHmI7MgWKhdUTBqx5hmWy48sSgOXE3vHj6OiE28TKKPanC
Zs9yZehFqf/FKQvUP1AEaI8bDsgKBhIrjP6XVTsoRk2b+Gpc+2+VxOsOIVHJeEWhA0nLU8cvAoAF
NgfiJcApVGPCb8cp9SHurIATUO+bZB6nU8prd5hVIi6cLV4xqqcv3PWyI7+3AH4ll2wfWx/GeX8q
XV4zNPVcBUhyz8GDgY5jOhXKUGg4dFjPXV9X+vnXod5DlIly+sCTLWZsM9laYs/U7r5DIQpWKeAS
lBCKK9CaHjJPNvdIulm/hSN1km66Q3nQphk2yLeGmWRdSZz5fvMTf2F0m2sLoAG6tu+Fl/CSrtKV
eipHyU/ZobcX7YPAtwpxe9s3GCkPLZugU3mSbgX+vheKu8+BzM/FF/Uh4g0sH5D6pYg/u2lzpSid
XykoFWRuOuDr+tDetKvqp5uHJw0rYMxYhgK5ulWkArJewj08vclHVBPZxYI2foE5wdMVvxAmIHQe
qSEb5++WmhD0AxV+3b7bNlP7Wjrx6H6EPib91vveGUuTbX7FkKZvwHlXICq0WK/n9bpklttGqPdG
qHf70tBm2iOevQGo7KVMBN2iWOOhYkNbMtgqo+363j3UrUk101TdSdVk+jwAfwU5YFcnDEvza5fD
OBJOPKifHAOGAnbcjL5m/0liMnI2KraKlzXLItl9Mwrc4695fOaIxFHmblJc/hKvsjH7WqTWyLSX
Fa2jXsDvOUY8nJh64EwE+JFDUTwy3A/51SSyGy7GC8Wki2HKomfTGgQTyDSm8oZtO5UbJEJruBSI
JFGeFdSvfbmedSH9R1hdnyTySzXM+mjRXjEioZQQbHbKv9rVWPTmDTaduHwPlRGL0Ml3zXPAEVJW
Ng6zHDg7T3yK1kIYgAqeMYBJsPaVZMxxl6+lVg9Tg0SYFH24G+JiGgd56CIsi7OBhgNffOlprgze
xoTzHSRB7zvEY06tZpm9KwEZ8SSOEarPPvpC+w7e0eBOx66bUU8eN9TszIkGXTL61aJBKw2+lm8z
YOXPaUJSB0whpuw3B8J+/MdieNTxoYWwUawLhgPTj75L63nCLlJfFgo0yshTfu1wEg0ths0Ggk6C
h9EO4zIFS8/pvQqU+vjGM8QknrgfbrFlKLDBntvG0Abs6I2gWAYPfWxhMtfHxA5OM9J19h6+emBv
gzvOQEJJbE+iclz9KKtYd6L9K3SIBt+qLPEA3Emzxu0ZuB5SFC7JBSwAOEw4M7CSL4Lo67dFABtg
UUOjUwjz7NxYWCHDeuEP6kKeE8e8s9fpQdp8zup3oDZBL/fwryJZ4Y+v6Kn4gwLJNcLaCpOIN3u1
ZCaNM0gLFjtUtlIsfEJXb0hGcWBt8fAENqQ2x9YXBjeUyr+/V9LAUoeyKQ4BNuTttTNhPpyroArM
Ib4C9ijFZ3DCYqfiaSgdq53wYSo14rT0IHq48mcq3V2z7gXSixwz980SwvR461+2WJga12QeoPcl
FWupUO0XQ86v3TkFJnHAmDvUqRuZXh+d2S6W7PB2iUoopr2D6hSjOGOE75Zt6EdPB/CH2eEN/Erj
BH8fq3DT1gSqojn5BmDQo+cIrbMJgYw0KPyX4u1zWu8BPcfNQl5rKMIrGjc1aQdP6x9YQNVPfklu
8rxH7ZF4c/Le1SjAwZ2Ydp4qv9rSqNX9IhnmvVmrbjr7/PpM7GTyjVfa55yhJSKYi9ETWjnKEuRd
AsqgAMLGFHnW8EViCqUyjN4pfmlOFS162lKuhpVO22uGIYURLE2LpxdGTgr+jhMaS0q2wahryTmp
aZvMXczie9Na8vvsOf5AyfDQmVJdxbCg6zkaZo2owtlr4bq87dV91J4lgcgsH6tlDYyM1aA6ljdE
97a3B251WNsUAyRtnxuxIQLzm6W9ZVNtMbX9QPYh8Rz1YDdKxhJ8PGvTqcM3XrzKIBepahyo9Jyz
1Oz8J4vYZhNzEZ89EtpYhGufBb7gqmvdMqYMyW9IZaVMo5Nc4uDuYHYUT3tur3EYLkLiEHgENuc4
uD4v+ouO5SkoniWkfsfkzsJCG2rG4g7N4TXN4p2OG7z1k2rHb31Ju4psQdzd6bUYeew76ojt89Qr
UNaCH/bC3GsMUpgBPJnZw88gq/vGjzrt9FESoMLr9XDemdY/xm8F8xCSl9Q3S9wYHotvNbNeAKBG
uMLrkbxUwhJsL7oy/crjuAhesffI/LgVpHCeyJ5RWG3nDamHnLQkMKRB2U7eFWv27fcc/jT8f10J
l7F+qrPxg2PqNT8bC/we+thWgKdvX+4Luq/A4zNf9SwfA9FAxZnewBAX79a5vYSOiHerAM9RZMKz
j4IogLmAkFmw4N/bLAA4oOjdDJrBd/zlP8g6i6q/QnqfYjgycMGTj4ZvkhoUzFvz8WNqYnxqoURE
BDFoxuLWjaNRgftqMX1PsYRIRogKAwAmN6SUFgZiD5eiCIfsMyT0B0YiyVH4WfPclivNJFxHxU1a
iVu0xDCaujzzjS8EDnewrxFBTTi1kWrkV1SVvuw2xa6ZbJWB7WtsLqjPIrorcbssxvepNTMXmCIs
njASygACK7QMSH/o3RLYQXDwgide7cwJOLvHUzSD8VR4HJg/9y1G55jySWNkXj6aoHGxRfm0LK7y
ubh25+yKehlPLj7aeJHAFKnO8qqz/I4TIeOo/F3gEU0FnxLTAWLzE7tXE88GfKwC3E8OIKpNOoVj
j86egO90jp3zX4dFGd7GY3TX1R4PPseeKSDA59e2RHiiE0Kr9+NzHo7JGnwVR0IzaVpqy95UMpbZ
d6nEHrryz1Tfl2dLWxjuCwuSgWDtfOA+u5Hi3ndpydDg3LGNF05KMnAFqUsZEZIDKNkae9gbHPwF
+3r6wRhmI6ZAX79bv2/xBq8VMKrB++dNBG5vLDoBHunNKqNs/0TaT+p6ulcyP7piyYQbN60nHRlD
dgFKI1MTgvjczQyCVIbNK3jLrl35FTyZPEhfw3Tcta72Ol0lB0GM2PyzZkJjIaLegv0C1cTHDxa9
4YU+g66kN2QDQTNkNmgoiU75Gv/1pvSMtUG4ycFKg2qA/J0POE6D8pyfsXche9O3Jl8n3UHfiR28
HB7kPUEpLdlBrRrbaWbwhOt8mBzCvTVIR9qkNCFag8o0/Yx6PTVXcL+ShS4FZwxxwZUzLFMsTp2g
MnyX9drqrR9sQzflSEEBNAF6rpYvX56+9S1MY1i494lC2t2ydywhL+Ca8sNcYzDdQotJyT31ZDHf
m+4gfB6McEwoUo3T4Jmki3ShT7IRaEw1rtNTxrshAZM3RAgdDV8odh6YSURj+wJ+AegzpAjJFhLv
iOt7C8pWLPOFjfZ7TsoUDGN2OqAg9f4+MolHeaWDtaajs7UmcT2oMniOOYNX2J3H93sMPXeHWUYc
tIMxh/vka0hs/E971qRxh0MokneiLD/j54j1eO6WOFNh4uEwpdULKATGnOiRJxq8INxrcO8w69Er
Cg0iDb5a23fUnFNKI82GabxSxs9obds7rcEtGJd//2k46RSiHRpfkuA0X1omh5jFM0xH7AUpgd8Q
p+DcQdJUfLm3AXU5DTdbQb7F0GPAd9/vT4PWuVH3lgW0CmTzmb72JRpJXVt075dPdScdICRhd1SP
5AWer/G5CQcYVBrbBI5Ds7Kp2DEb9IYmySD6qAFvoHtUP0UTNPQIpk2d0lCxrwE88C+iE+dn7Oiq
75VoriZZqrD5VDA5RQVI+06rAWb+Cvr0igUZJdV699Qg31HVReHt6FMMHI7RkWf5nmXG+89FF9ZA
itrvi/0utZwz+Zf8eZMp/gMgE+mV2Gb083V6Doc1/gcs6GCxSbv83IM1jQ4VknbitcSOtgFz4peN
Ie0W+DIc1ddsWs7L389K29ooeQy9z0dJiEk5iCnfC3MXQRKQ98+2r4QG4SYJEKECl2dPEmcFDRR1
mzmSIe3tv9ogVPyG7UDSxz+gvWJngYMxMgOZug9lunLTu3ExshUVpJcLW0IksAJxnjVYfffU097e
fRXPWhcj7LEGkgGDcCYvP76yYY25zbB8xhjNRiT6XIA8BQJlIWpsWDvPjTaSad4ITnFOZGorHbrM
8cvYcE5/9X2CqUaB/aMJ0U8fYLnSx9Xwhwl2iYB2y920n0c+YWEE3Okhn5xhsp+tHi2Fd1F6R+EO
lDXp2RC2/Pf0cZXNfvirEEEMN4L+ZwmB/fuKdZemufxO5GxVLrYY4U+21QAENqk+ZYQs38hcjiUJ
abCPBrY219JVk49oTjgRfKAfyGOhPwNoLR4/aj56JQGf39gugddnA74xYbwSroDVAgrNs4p954Dj
f4vd3xsflJIN80ruuSm186/DwvL7cjJGrLub/+ZYcM2Ak+ErVRdr+tg9Ts1Q3cvnGmGZ1md46c4s
17Lj61gVI2hKeCz23Bjh5Qov69BEHPgkCQL6DQ293DA25D88tDdlhT+F8DkwUdBIjonOsRHmC4D5
CHXT9WtEPQI7GraNB3udc/23r2ZDeSLU3AJGGD51I3IrmPaMofFzbsY4DpMrBdwcLXUG+aMiAvsc
65c5kf3b96xiXGv/SE4zVvETi2nyrUgSfmdj+RJSwW190bpavzrcp9m+HGWxyMeK5u+zJvxW2wF2
ROl3WpT436KIYoXPWu0GQ7WX7BVl+5Cmr2zwHOJkhLc0NlGQV6KZgTdsXwUuMy8CTmF6rP8MhWrC
/2ynN463MClZwl7UhYqqpTewRP70TzpVKVzMi3XmQp4eaxAyC+rf1HUD4nUHZjcjMCneGIRfzBI8
SL/+8/R6sM6mpLvEFeUHRiyS/T1o8zQ8kqzDWLIo/oQFOCpR0dlSSoHmTXnhTWlcD+oPUoeSgSd2
y8xn15jARjnJF50H/khE3AAtBe04I7CG91c6NayN6xsgFUl/15fGxmss2aOyHofyCFKGifgEEwAc
SFDCIfnGpwM8e9/MG3CRUfQINJoD0XfDGG91SFrSHCYQ7YMNDTyCL2kynxuxmaXpqbDWDVbxqHmw
BbvbgmH3/UlwZipr3lMDlRIjhDcV+9SRiyOmDW+zb8yitnMevT5LNHkh/xo1NUQoywP8JLE7cL6A
NqvSJ2annjwfsBS87kdh58SWtg0ezaQHJkmMWBNAfmVb+U+xIRypzD+XbD5jXfibwYxdYFDM2eKl
REOAZ5K50i9z8JLrAkhUQ7RH5mIO0cfdr5LpxVeMun5oTvE1+/qEe3L5cTkYo+Yhw1DZs9KMiDoN
2OhiEh1VDqO/tpd0d/s01po2eCdzOx4nJbFDGT0gmqRa38agQnc6psc/WQmEK3PI/p/suDHtbXeP
1jn+YqzfoIcR0MlopDQTdugUBjTolylb8UkB3FXBpeUX6pBZjFAd6PKYP9JEBReRAh+REyr7dVhb
H/a7k3c4LrTADgefmNZpbtqWBWJfNbwXEtB0kmiBbq8+BnFgEAMTX8s8yZgkaHegf6Wpp7KLyyyK
XfBm5VBFItdhu9Ev4lHEnFHEa1g4NGQIOSacU0YCfSAQHJLVx93QBJ81kf5HEK9CNOh4F+LvL0wB
UuKngN24idW+AInZu/ry/OPkB4H/idq+qI+3VMz/aetZeANXCF4QEDBsSGA/tubwfF4evua8vrC8
IgJL7FbAVgmEgMZM5xRrenhIxVVkScTrJ/E1oqBPc+Cz4PsIXwCBi1iYf4ibFUB14fbvs/hqwWQQ
RsICXvwOH2MGZaIE2DpjFNXxv9k3+0yGeqNSOBYW9bo5jJNJJ0pT+Q/p06/Ppbf7VBB/3ywNReBc
nMNjpCrfM6c5bEx9rjDgZtEwA195+5F8DG2mQEMKEjketWozzFVHeT83ic1Ua27TL9uLg/6NB0n3
9nqwW5pVhe4uTq253lD8eCVTjSygxhyUX2iM0u8vbbiCAVO21EtYC7J+7vKrytY/k7xPR8ocNYVW
IzmN5a4FX9AmV+Kn99vlohT8XEHbPmQ3dX0PgAlO2aQZJYt4bO56CpL4D96v6q7Tfal245UJZ2Fp
oCbMfmp1ot/uvXnvksHTbYhaRV5iWOdS3XwoB6QJPeW+sruhhcoG7tu7CWrNs6FpS9ZaBUiE3coq
AeOQaBnZlyQafzipBVbf6F8S/NGxNn8TOwCZ0klzKpjJb8kJYjlEnyf9F4ckGUEYS7SUSkrfXMj3
YfchJXvRYyBjBZo7Zjsqob+DrLH4ihwdLiRT3H4tGTMpO98LH4J7RJhvkGKKVwxyiBCYgRHgBYCZ
BybAHpJMYD8spzrn9Sbh3Hu9jq/Nc5Ya/ccv2Mh39yHrQzomE+pswWdLDQZ3h5VySxfYOmwf1zdo
UET+izo11mhIS1izuFFClmBPe2qwz4OCRB6MvEx3+ui9ULugUX3D5WjQOkqNUy2rIyU0ovqoCquQ
KA+P8XMjiDbKkl7e4PyoOF9iJ/CQg1bMVjHyTPaIuNgBvut+DcpFgQ4KL6xqdHPRHPXuiY5O9nfI
1Jr3WSBXp3xl7t6LcoX0zvjTpyaMr7cYiRHJssSOoFtRKN4XTjshNgd6dhH2kcoSRFhabmq5b8IE
vg51QXukJsPHc6JDDX1TpnYbJkx7+EB1mnp3Am0wntr98LKwxE1i6VCimm5WeR/4Ae+BBAfQyxkO
iHmAFP7Cx8wBMQCsmtQU19p+ZfRt+uCtp7gsMe+AyiRib5qp9IvYe5/5jAf4QdxdjjeZKL8MEvgK
L+0bh4tkyKbtk/tzEUboJs8B29UBBmE0fm1IB9TFmtnnFzypvaQI7kIEhrePUhQAzERC30Lu8ylH
qzfiXBXYeFGAxLYi0JHKi4dEyVUgAwHmKC6BSIiTmiAPVI8+ZhzUG0x11MCTHk/8QHAVE/DS8x+T
4iAva/eLjIQoGDYiI5Y8mo+wNX/3nyQs206riaop8zXSkUO7ea91HVOsd397f44JlK/zQYt/8DaR
3BzufkNXCQzq0OwslkhiSYQvJu8JHv9DautB7OxgFniC7yfNSXxB3l6P4xEJZC5dJjrY5FQlXprM
mnim6EeF+APNtbVFWE8ekBJx0St9SZ6E1NRJ7hAMqkdHnIjSOpXmoY6AsxhZrgWm/qsfaJM9+Ie4
esFKsEimFM6nHTjYHX+aqBkYBviFQit6Oc8vjgSPxmWJQX639UN80FHeUzi/tm1QmaN3s2mjtQxj
xiBVYZ1/xi84UmzM2o0qbRrWu99xfd9/rVVq7HKVgjvVns6PH96HIR4sWx5+wZxxSpRmKeRhWgTX
ACj2MzLDbWJBXBqr0ikCmrLMwzfcdn/14Ea7SSgcDN0P5eDTg8/7fQ96uDTdp7K91UVS31YjzTCb
6/FWLzZKsterUVutumpUfQK425xJUajs17fyTUb5sAebJPTgdwtCOmlScIR2XwhJdGLiD9Cok98E
V/uP6w3JcsYPuJ9SgPi6TK3i3Lmw17JdTB9gzVwOOXMF+9uLZG2TahJDPFfIGN89w9NHhJgim9ik
CPSqUY9Ihg3IPtc7m2cY/FaTFnP+1ocSHEdsx5p4IqXzXsLUM4co/8KnmAkyHEnRqSDapxuinngD
RNKaLHC74129hd8tZMs3E5EW7mWYTOEIYzKZo2rGJbqYaHo3EeaP7XYm1euevcbEuIHgzGtHyUCP
J5a8hM7F1OoZoWclo0YR3FhiQpJiV2VzXutZTBViQrOFnc4tedR+t9X7wCG9OMj3RAleyQhmPRKO
9uVxZpl7lW6gsamKTrxq0h4l5ZryhlEQKJNOuSam+27n93hroYRCR9KZ5/xdb/SKYb8aRdXKjFal
PeeNcmzPZk1OUrG8m+enedbrfVevOS9hsv6gPHoF32qUfLc9oabKd1U45WAjZfROx6m1DT9bUk44
KYQaE3SqdEP+msjBm1S0fNlpl689fwKpKzzaIs4cC71k9GXbrl1y8xwZh0e+e5HsJBPy8aOEizvn
LWItZG2L77bMN2E3jYslv0nNgf4emcXQao7Gk1zzQUVC0yGNxblr7LmBn3a9N4qH+wVW1eCvvCe5
PVfzZaxMZNTh+fSJVWq34MT24n1EQFY2u9vzON/k6U/82D7e56Zjkb6LXrcEG9H8sdWstcZx61UB
Vry2mXpCsBzlddXigYzSXef/nc018S40V5achubrjc+kFYETwE/Q/Ifuw1unHVPF7FFPlF1EDiUs
8RCyu4tTCe9FYRpHtgDX3dGgDhLEJKxZ+7BiE+xyIpd17Yd2Yzo8Ny31XkxzcyBHLgEoFTHN8NNr
oQLiURV56saZhJkU5t3Le0B5wI8k9A4vdkBwymFr0NglP3wMQ7jR7czkrqpDwlFJtobm4ZxH9kX8
9PVP/7GjtMJ9eVBsDu5Pv/cK5Mj7sFCMxAffkFLMx5sNCCLOZUbzjgclptVWUBnnqBvk5aAXD+7q
70fe1KH376OHMk4f0134cON40tlQDyQoQV3l5FLitp/cbSNcjVRhMgF96I7l7RBdCN/wLjkZ99an
TKDKu/Zz0vPl47u14jWXq8gZFAVZ//O83RWkWyiJ7x/XfH7xNjZclRcpIOk/Khbi4om/lKwQfmUp
svzn7ZOEWLIOlPzhGnXoJzwirlMSpVngVnf3JWFdLcMPiJ5v6qVOCgAmGYMo3otFSY/T3Y/uvp0t
Q4JgWih7p897EsEXlSe3T7po7f2dCKh49JSYO3wKeh2gH1x0Tnq9R8mVPyapepE6Vl2v4JnjUjBE
PiUDPy+LFiMN7w22jcP3NcdBRJhcYxKDl56w5hNUP8v7J8kWTEoCwt2a0FLxHzwBgd1j3huXU42A
O8H/BGAl4xhpdvL7JS41OT0QIfaYf111h7UjHhI9HOdkrPlxWfnMgayAITWhsxF07Z2e+exRGcCs
LfaHMZ5RlPAwnRPJHepJEy71Dhs8huz2xB31HyEJ5SRRoqhXPdKY2/57lkxh/r5Oj5mMoR5NH+9R
Zn7oNZVYACkIE9MpaYZ4MGHLdYauzgRj8uq0iwMl//pEvg+VKMktKYCyTW9NdsnsnP8OKCZm9JQz
yRdOD0yNArio6ppOTUgsCZx0VfSJf2kGhGl3LND75Q8WdOYPGQXlNV684blInIVReqQ8voaDEqG4
IR5ugWJ4gk/AVVgMzbKH367xovgMYJUUGwBlfPTyxeekLO9bIUja9vb57rtkDVeecBllf7soVukE
LSbgKFoM5QhfiCA5WNXoV7trcmmOn83jIKGmQphvL15n0ogJrlGmIgvmPsk3iJH+0cYsL9sbxEL4
CUbHbvyTL3gX6Ijsc7HqndQ1YXJmP55jqdruCnjbgqWmLpDhx40QV1JV4BpRdaD2cL8SZ3z9VzHS
3Z20affN4jl8jcOtoC8CV2SYdcHaMRwUBlMuug7tJJn3YNdT6ugo2Qv9gbaLD8mMy4g8ycJ1kzOA
g8v6c4f69SBb9BReX3PsBhjf2HWJuNOGkIqxdNGCkBCE1RvXgWbL1f9Mmrfw55h3p44qJTZPOIBg
hxO62H9chTfH7gk7kXOYCZX462jurREoLvWf+EqqmEj32cOtSM8VujjMEiEn0NdEi1eHMWzNYbIK
Aw67RYPcqQ5Gcr8FgDMsGXzzUPzstJk1E24sY+y3MZVnvZYvyk2mQ9RsLuQCs+M5MGojo2dp3HkR
GBKNlvvinnqiRFTBX13jfSriWc0hK/V8dvconWAyxejAXvmzK7fd8TGnib/P8QJ6y60eIFkPwFtM
NtajdAnLofLqBd4J1dXYt/hkXysspQurX8CfWhYbwtNX3/0C1zihZo0uslPtpFuOA2xf30Q7sHvC
C3FWYFoYgmhUw/z3NUtWUIU4AHNMy1DPlEQEWndHu0DyL9aRcPIwEYB4wXFsrCnyt/YkVlzEtwXS
or3dF+EyP4J/yDDLgnz22dDh78ikL+zQjG1GBXitY8ti/saa195sRqIbfAk0u2EPqxTuUhvUWNm1
wEszybcdWT81aRvnd4sR6YNqCM53jVuh1mTrdvwqiKG4lMawpc56qSewPNw0d78ywcQEETSrnIof
UDisDyCEHwMCzo8EwXGRYXsORmpBG3DD21f3KsnH8Iuep0whOlJvwul6jPMuKg9RM+UJcFnY3oS9
Tz14BgUVSEFhx/hifIf2DlXXtVAUUBoMosHDQ+dJMGjq72DVA0YygLvHEsCmI5fOcuHvc4//MXVe
S6pqWxh+IqsAA3JLBhExhxvLiBgxgj79+Qa9dtXZLO3eaqvAZM4R/kD1MdASXNjAiyNMhUQ0oO6u
6ESSj7s0Zdd1H0NpyLnwBTBCRJA/YsIO4XRxHNfLwblbC6ik+u+OQkkHCUNXt8tuw337opsBzYi+
88ttdI9waiARHOFxwBRpsSI0pnSV3Xr4cdCSIUU0EcPvQ6LRqUt1BR97CDo3p/AZOh4XpFWzx1/3
2/uYbzcSOxM9qLkH78UO1Yfn4E5PIvWxYAexid4aCNIPCE+wjF3Mh6GsiegeOvBAsHQTubh374Jy
2BdtNCQxECNrOe047woWAHL9yX11QRx3jS1xbAwgMWjQVxSZBkBdDrkH7iQfP3d/wZN2lCCQP5TS
2xw83DAjEdtsJlzruHDqrrKjwU9L9mBXMnlw+KY1CwiSB4ZplE3XYKEpk9H4B2gH+GFAQwk+vqUF
OLOhSqdSF4OkNZ0Aa7SzTjpACbuDyLv9jtGhc7lS7rhg4TRPc/5Fa76wsgHxKEPI16bYIXhfysyI
pADvJzRE0O+FKyWp4nX78dr+DV+E4dV77NIeoW2YAzfW0UpsdQUrQKM9JGEbgAKHHncaQM71ywiI
CY/mcJFu3TYd9Nz/xbmT0ltG6vElxrn2MprrkOvM5IyIKeKg4dFtOqW13Ow0OIPEhdNPwIy7YEC6
TWp8aPDBIrx1QfgB3XkiYA5KE230H0L6mVOuDQcMLDCEAiH4zL918VI5mTuxkc26NDqy3Ru/F6qN
OGz5qKbH9QH2qV59oyFyeXWRILONwdntcQkJjyy3cUAEjg+ZjgFK2jnsLBE3phuNFC9ArjvVysKi
C8EAoyiCwpAOLL7BKvgKhO5QurO7PxHa20xzLuEyGQkPkqYTkpHQV1EupAV58tKxFnwTLu8Ea3Ur
Wz/A9t/Dg21ggVqzji6YfY4NjfrOTht+OhS60XJsINvwQPdvizQJCoi6owV3DAhYCBF4LPs6Lrlp
9+P8vNpA9U5RaSEEtvhhRNv0oqIy3mmuKTXBjkkjOOifJZ6d4a3uHSnqj+s/F1YiOky8QliToPNv
Ha1s09xJqfAN1U0+Y9m4zoibYJHNlTzGxhzLjIu1pNiQOqSy8K2paxG0F6fwBmX61oN3nB+jNN9C
eiZOT++bhtpfssqcJfrEmhRQH5Nd/4dQGwceliNYOWyU6EN4EvUh6Hfz27Tm6VGXTGu0DJT4Of2O
8tJCGZD+CU1U+ixteFG404PJQCFmRvDdJFv7mQevAJaw9D9O0UOVw4hagGah8qoWUZu212ffCZTF
Ge062LyoUiQpweCcawEnQogXiqmSxcxIDu84Kb1BNtofcnuuJjrnQLCp/aDYi5AHzOcIl5AC3R/v
ihpu3fCwMESkjWweNON7TXRKwbNOQZoQ5ORkNRu9gQe5FAFeYb9R1GIOBnpEZX/xXL3sybviKVKo
HzaG4L9ozqkXs4Gyvw7+R/fh4Jic7fA1zOFJ0NmJoB7GnwShBucF8B4lknnmti0lRAtnrXUQyUK0
BCGFpr2E/YfzwLyFPDV+1fYqRaRxu395IpidIdhDbG59zT1dHTg4uUfmSekfVk3QBDFE4EtkVIep
TOe5dBshljDoUR/ggkKTjS4xVezwkrRQocG6GkPIcpcNy/ll9Qguq3ZX7Rl+zf6OWkgzZpv6HAJo
ovQP0SHRxoChxqcuwLLkFOOwhP5exECXpZN29+tDEPCjvTplDUScXBOpMEYLdh3vPn5kNpqaXmPB
uWGB/ObY1ZpHGKs7GEQIXSGWAOrv4593YBB54O53ceHo0R9BaA/IA2afK5A/EdTg2XF0ROtugBMG
0mNPS29anJ5G9+z8wjnJc9seZU7dAoexfhLgIv7t68hAgjXppD0KaGDFLrYsZ/mcoHPeaTiIqm6h
5LlH724fEH9CG6GDUMiQQNMQ1mUzobdojEC/NFbo/aLYu2a2A8yldzRkWu7uYfhI2mGG3voMbnt8
JS2yl8QPzsvCf+UMWiDiCnRzr5D+GcbCAUF2EyGoKlogKVKJVj8RXpjQLzZAUMBGlNNrVG7o6QY3
H8jHzPDrPdWlumYXGHWeu601ioy4ajd6bcStYPTPylnDId49JvBLl17WgYTPSqGM6UVnfZjciyNU
L+qIAGdN+HqsEkRsy/CxZYxzqlYoYKQoajTEA6HUrOLtHsdcc29w6ILsEP9OY7TE9PRdXe4QjpZM
zYz7MaHcsssuEUjjrlAuTToPoIdfdI4UG79UbVFPiLMvSORRi0PvHGQiMY11bNrfKcoKgzZOl4Z/
jI4RwdlX3ARYqFsI+av+nTiGmIaMavoZiqEvyCEapoCdke+nQYLa2mHxeKMIp9AARtgnyFbUbRvM
kVy6T/O9AKxgxI/1casxbejE8wi3mIRtBrMHGeqK65+0EMwMSZ0RgO6lLZiSYxLmA2+ArNIw++TD
dEzQWKQP3EANgCSMktbiUlmlMTnQeF2DrFS6NfrJtP+X9hnbAhJKulL0T+GtFe4dAZq2SwfnS36N
DFrLvIJt4QW6reoeKXgJPapplbSZRwwzHA4OXS4F6gtHGIsUd5DkFJeuO3EqHYaaONECMMsBmGxo
4DEpkggpk3zE5957pyFd1GItui0WpN7bKt/edsAflAr0SlNV9JMINdecvANBGXUO876u9YBEP/fa
+ID+MMZudjvRdTA39zb9LyLOzHTpGZUm/wDt4O2So4czSllwSb+IvCZENOBxsp2CVAu9ZKC2tHuw
naRmbYh4wtUwc1Yx1W7BrdNs9YBREOrZrzz4tp3vCSqW7q+J3X90rg9uCQiCOhDHkZqdtZyhpES4
ywkVQNsJEEnmCjqEYUTphFECtxPYP0ZsKw1lLlqg7+j6clgB75MM+J1mLiCJtBX/Q5kcTEhQn12V
hAoXPuhNeLwNuO1yM4byk3oqXf5fQSvdoPiAR6xPmqY/HIlLjeHDbVCQAtF+jtqlQ4LCWUovXkNZ
ARJWlc61iW1hrBxZTUszf/WWIFAfFkokVzCbIMxupJc5+oenSc4c2n73rshSf0tAl2qNGP7t0THu
YAiDxEb7ZBeDB8kf7QIk7laHbV2aAuSQRJhzuv1htgJVLo4noGKWNhiRNQFIlAFmjc7u9TKCr9AA
+aNimofaBGLquvV+0D9FihOOP9kXWMoeJWgqE+SoAAU/noHejJ0RibKQgx6YgulnZOLFSCjP92vs
NMAHNJ86zFenc3CeF5P3hUAEcR6BPzB8Lz6n4AdhxgP156UU1/at8B6ro3LKgnEfLxNOW71zj8kW
j60dWmDWmtHwGPEazVZ+rCxtS51RTr7A0b+wwGMOz9XXiE+oQIllZQPGlEHdZ2EMv+gOMLzLiK9z
Cd/IqMBJe6CT2dMHx/0y+vhZX9vpHyBxIFFTnyWM74+wyoH+O2eFDgJa7dEdA0nGChwtmzCNwYR1
JbTXHMrcb3jbX+J828ycnDnELdenXYN+tzIRWx+oTuLqc0BLnCn0gQNYDMr8MW2PGqPzuhUto2yM
hY2opnWfrtFduiVkmtInZhzV+jqrDDBG1I7pWyBiNMGfvZe6lNYdeod848w6Kv6TrOmIHBiwk0Qd
6GGxFGfWE7IysQ5VwVQKhAjvPXRwX3R4UaeiY7tQDYsgiGYavCUVM3FaZNGBvph5aVhX3S4Odh0L
a6BemzaKf1yehU2v7l7H/dKhUJATtbG63yY5UAPdMlZfCvwAoKDb04C/msrwSTrGhDpQtga0gGaI
5WsBgXx6XoMP/xwthYyfcsbRklIANiU4eyHn9bTaZPfkUyoqqM4VLAJw2ilSN2imACdeA0ojf0cJ
6ALe62aX0DHapNd+mrvLNMxKC8pZXgNbJ/i//GSd0JppWUURXCCbg8RWGjIEix3IYLwgUExH+h3o
H0P5TT7HnxDJYRsl2HKAgkNl2OxDqNmqg/ZI6X1oHplLLvml8yalNswDAeu+gbA+oSBdJXq2SGXd
tzR/m8hastBweGm+QkLT/TbOiFTrMFV0805ri39vEw1IhGO3H8JPmEEU1WlN6dbzbX3wsuvhf1PH
Ux2+hz0W8Vt02X7eQREMrzJvIVGc743+bXRPkG4cVuKA77QjpzBDwdj51JyvkjiqFqKF/OIiCBsF
6mdkp8tuyTVSvP1vy2/pyEI8bW3+nlPPYF79AvsGGmy+uHqJjSCtyXlGFJkd1mH00Gc4+jrWJmBN
DrbCF4SeMXKaYasH4uA5A5N9gdZAraSjjeAX4kNUIqVA4Rchjq42Ki9BWiHfzjblm9joPjdpZXUD
kobmLxSET1yCaZ2/N/UuCM8rqUM/O8YHkkQciSBP0jzX3dxvUSGhy6u4ECqzozPIWAFfdgq4y7Br
iClS6j7ay8tKz0ZtLa43w1rdUxCmZL+smuLcbq6HXFsd7AN7b/RR9wFM+uu3QTUDDoizMfg4jVj2
4zCKc6ZCvGmaZhm2Ugfq4wyuzc1E51CHU3CJ2qlNRkd5eQa/cZlFP+KvNADok+8RR3bbkF9JPHOv
oZJSihTHY3ScM9QZmYTnhHvJwz+89l5uxgdzr1HcS38DRMyvIQTMbM7/30d57hRHRPilwINQo4Ap
ZCi0t6DXlyM9fgnY3mvZpNDXaXOAF4JzTQ7zC1nzxzpsaQwgQVDzuOjp9R/JsUAbJRaVyz0ngJHH
mVNmh4GGsCav0TRbyEd0JohsUao7dKQcTBTw2tUC2sMdWoMI9DXnAAif1nf9gQAFln9EoldPiMdq
o9qWuC/rtdcAvT799zadITIn5dlHH/nkIdCI2xbgAeTJbK6H1wHFaj0sJ839bYSw5ZbP5bpRpd/P
NXaNr3EeO0AS+ROIlfBmbyMCgOvqgL6c2R4iIcluiD24bjXcYqg6gGty+JUTBlad8vuDfvhYCZSE
04+8zZOU+xenxAut4GkX0S2CydHLokuwebrKMHXEKyrF7S9fNwKoh7PjRBuifAbKJ6RR3Vn639kJ
InzafXQ+lS06dt0eLcVIGyo9tP5WapyDRgcrEX+7VDfGIMkg65bhw7/bpwS98lFdt3TODlNA0h61
tt+CwnGbcAuwNkFCwbszPHFQpR4CjwNUYweO3wkPhtc0LfqY7LETlFyFdWFLOIZTw7npPch94I8y
K1JprI9zwAd3SiTESQmFDIrpiHkugkv4CRorcIWsWXrhgj9rY5KzxDVPnd7Efy6jljW/QlLrKEFd
4If2cV9saNFcomuczVWRaSz3KgqraQTZIMdN8NipIeFbBNo3/KL2uT5QQ21APAQ8q/ofKjAaqw/M
QhvxM7xo+hqYIUFoMyHfF4TdQD7JL5AUoKp0CIvSMtY8z4t7xY7uAod++OwrjCbKVHi89FElcxrm
3aZr2DEvFgem7vMSwEt4+w0JMr+l2fsiYMWFEp0Gj6QkHKaXhMPPGrSUW1vf45Nft8+905iea3Du
lCSLVx8wuE9Sa5VAoIDiuKBXKIVhz4GWPY0wsu3ghvRpc5GzSlw7zYGUq4BII19kEaOmYX3NWs+R
hsdSA7GKcjGdApjSnDBAMehy3hefnBanxWpEQ+F0CK62sTY69wXKZezfFgfsbnv36L3YCPDe/Vvf
6JTbNmo+UIDCJukeoeAde1/8iU42xJvPWuIOvghBI4srWHyIWMq29bJKShlv4EOA5S3CAs4gPGI6
A49+a0DpAaWLVmwkXwILZYqaeXifgyA6DrLtbQnO/JsCcPJyY3qmyfEB5IYFdZjv7sR6Q3RvNylL
GkoIHPA7WEeKMWKz+maRFu/U30rdHTr0wfT9dfCK78mNKZbKy4zuQwveAajQ8BWf5ukW7c8B2v7n
GIzP4ceibF4xu9P7d9gMd1aky4wLvECoyQGk5GGWFxdgfdAcduB8OaLhIhHRBfsIwdUZHtUQVHO5
h73tKR3FP3fPuE7Quu5g2zDG4msBNTT+dqRyreNXS0u8w6P9M2BWqoy0t2hXBlJJpOvmUiJ2yCY8
wxe64xVpujYuGr8EIRwSkJKPPlKbuHSEzcLqR1n7PhRlWqpQIVGG/URSh9kX7jqkDbEofwbHGNFe
FopWdIif0W//oKRD35aJ4RqibUs/x36HWO8exZueaq8WHhOqNjFKf1HLYfUNm6Nf8uzA3BeBmKe1
HLyn6TAbHvu1ILXRH4DghS5t7zUu0Y0vr3a7jZ4aPWDyx28Hef/XioLyb3cfDjmbsF7hi0ghjNWa
zBX3ttFjcB9lsBzglxIxIhIKImGns79jfZ4V6LNZz+1p9kzw4vyZN8QgQm1qhNkI4p86gT10SM3L
tgaPmFoL+sx8OBHIOQ0V2Ks43MGDGzDwpvr8PGaGepSmum08LKCgzwPthvsXb8P+8Rbd66v6p6c3
beLYL1lMFuaNkNXiB+Kq7VzSCASUkFisq7NqEyo/RpqaKNTzke2rDb8HbPZGKgnijEBI08xndJyw
5h2dZxESQTSSG/pTAwl9tuUts2u7456w56TuNSrvO0IQJvuIp5fRE7sVEXI4UhNgGsVLFbrK9gmT
P2r0cUf2CKuoELTRTyDxH9ah/dOQXZr1D/8sJp8zhCDNQjROHUEihRJSnOwWbCGY6qR1TMZwTIHk
uljmbnAo80ilSMtUDAyBGdPQWl0G5FXYUY1UEGeEmxerAMFGI3p3LMwcs9jXNqOv1Qj42p+Wzb3E
M90LIxfviCOOHBkuhROAdsqMsBb3yvfi4udbul4/VtQVZZraOgvrEF6/UTnNNWc5OSfpAFgUGo2y
RqDuF7TY7VdAMqfee68UW1by6eIKvsjHoZVqL7ZNWVhAx6LCxLcxYupWr442p3ysnFxi2xqgEvLP
mDv8IFBDML6UljxAf0fWw9S90HoL66vsFdQ0T58wBvVJE4DfExOEAlh9yPVEIY14Iqj/HLB7R5hU
TeBthAdBi8CB0m7A8Ezpy09gqEF2fi3owzb8ZovkHWFS5B5PKmUoofxS+jgTGZORoI1CdbftvlX3
qSPW4QMmvjJDGAIlxek8jWo5BpQuE1ELlUDi/5/1pvxHsQa0raDL8ExOZ+WnJlKXcJxYU8k3QU0v
KLJMl+4db00YbaiyQRE220l69K7EGTimd3JfHzTjdsAtYXQZA6X0jh8Xmgwe5fcieHPtQJ250olT
HWosbZdkB1lQIwavh+YNAQ8Vz9xsLloZtF9THzQSTj4ZJ5juWgwR4k422qbOui0Siqz7b48M7Tyl
fkOHEzJJJQZiFRDvwf2hCFPRqQg8hK+Dujylx8Ftw6GAb8WjPERay4k9aw7f8QyD0r8RuBRkm+Js
vyRxo8jD6mM920F+DkuaRr/gRhiGJqk2fJRR/kq0mpep7vXr33CWfPT1WgRH8ncDckKWRKyNIr6C
kAN2S8fdBRI9eEwLvGDlLn7oosvEXP1FAv9GUnwFklL4mo++RQiLE9bbwblaQ/h3Jv5npQOC+o6y
/FuowjWv5hlo+BPDiHA5Qym5IOZfVgL3t0CMzpoeXUwC+FXTe0Yfej3Bhe0UfJzW5uV8HLm9bdX7
UPZAiWW+BG2aO7wqQqQEuXOA3kFjKDStgj6Z3iWbOh7c2i7D1y1pCjf03HlAc2xK4vcrHQ5/Sknu
Ab4HAoF7QdWJ2qpufUKyRlyq0S7CtpX4ARNDdIvuNlkISUeScENUlE2MB5KdYe2moHod2DkQnD8h
M9Ztpo9ZQPkakP49LQCN4z+ELPryk0aSdhtJRteN8DE28MZ+gWY0CSJPO8KKi9AAhMmM4qUUt/H9
WqBD1csqYjPYjPV7R1MZG0TyM0f1T0iCfndc2+53DKdepKqkTguaDBtovGNd2ps2FnZUpQCPLMM/
SSXab7QqRExMxCj/VL9qwydNuVJYDjNxTZJK/MPGAS7OgBR3ZD2GfIS7J+E9XlT3jviC4sgtondl
JBpFlKDpwo4odonDmeg8ofbEtcgmHAbyDvPu0Y1FTKqJNZw8RgJKCZOKAOGkHGs54hzti7kxOMmG
oyWGJUziNskUUAVIt5DEXJIiSSotPa5ZQKJ5Bqs3Boa4momtnpwcipK0/uRv/jbU9dnavFMrkXst
uVgDIfrK18rMNTN/9T1Eea7GLe3SXzYv3q40dx9zA3rDBTvnTJFf4f3lc8BC2U+bQpZ84+pTDO7/
PkfepY3GlR5zofKGsOmMQdZt05LGQRjrNhI2XvK3pV1iaaJQv8SwLsrN+XT6YY+Ee4zqAI96cRyG
K6ZPpwXcWsIvCcBq3OCsEnuItxiN9t1XqD/EQkh9OXuxHJNLldKoucpNEq2/ry3OEYWtWmlyGBT8
Bu8Z6oDqsBzZUIDZ8irIAlmFI2vd+pI8AQfHL6NJhPeyaNpgl0DoBov9wnamYX52zo5K50eeexHs
SceFLNJ6xS3kAFruwW+4l+SSnLFcPg/ugUSUfxtlKu/GdV64D+fhvDnGxUZf6Itik+9PXP2oOKC+
f4pO0dKnkBq9miYcQY9KIrW+PQWrhwkHhfIJi+vSra2YBtnys02BJ43SCCIrW9277t+u6rFCRSJF
JqetRPSJ6zgsLeSHiWspKwQKonLkHIc4hatec0S54BinSZqcJQqmee4aHoQ+5iJ5BznZF082DBmc
hv1NdEdkDai5t5Dv5mp/+W2UBuQG2dKQq5u0wV/O0xAsaRp+OvSE0U6TodCydQe1HGYYGWatoUxp
T5spOPqFatj0mnywzj1eIGE91D0C2AnB+CSffF2sgahjkyORJVkF9lmssby4tdGZU/PVLVDcdCTb
UmgbiEKxC0Z/2dPpXfeYbmmCYW/AXrKvxcGp70tHczXw/GD+OU4yxD+4SMgZInP1ZK6Wc0PnPPyw
LX3yarZvwkTXQfMCeH9goBnY0R0METxWdkpROrvYsl9+Ps1o0lPdS5SkFVE8qHYZzw7Oyt/t73x8
HOcY8wWcE47dTYzH3pEMGdybtqwlXkEDttYnEwjqezk1Cu4wiiu7XBd/hEtQUrPmSN04fj/uGUSB
sRAfFTmSlwBkKZsMuYdDdxdDyL/5+ulSUmXiRqji7yZ7mNFyZzfvG/S3qtc1cRdocsr1ccOufpKv
Zl4xBz3QCEr6ItVMg7bEeMlcs2nYCTgh5pPH9EX1ApwC6JQ/vYlDJbAn0oMQ6kP85Cr1PEgIFsUW
u0fjxRwMdt50Op/PqYuZK/6j7Mtvss2/7rwtdiPmnBWSWp7zjArMYQpbnl0CsNPcZ9TEOweYsh8r
eITy+i+vl7FT6xObD37WEzbM/gVnR0aO/PGH8rQc+jQpWXWR62EuwptGXtBm9mt64lMKTgX0Q4u4
t3NUAqggs7YpY1PuUVXHoUR8bOQoc5GFL6oXYd3L9xmZfDVphlyHXJN/m3hsyDNyA1Puwjdf3G1+
QfGjUg2RKkEj2ACpZoRhA89Vh0iFJwupDoDlxNxKMeWGJjxUGyZY7kQS5ObhTY+O482DA43EyG0s
uo5/CxS+FaEoG/4tVKkjSocICjH9y/Qtk7moIcr0XlqnSCb7Jzt0JBd7zadRNOdCi/ASoGJrehtW
iL8NpjNzPFxLFsH77raTd5elTrT7/lbJH2Ak+IFuHojENOLw3jVoQVigSAb0NJuQw8BGdxtAPESz
9xwooRI+kfEQ6eqW995Tdo3PgqVZNVB5Qgtr83PzCEQZNbkYPIneK11jCDuhIi7+UReFPy43kVyV
e3WISBJVZuw129wLplicJ2uIcRKIgpRgSwxbnO/kEXlWNlHUBFkM1EGFbyPxAf2E6hWiKkmh32qa
BK88jnw6G6A6TPrkL+tbVGpooaP5RNAAuoCfk/4Et712vOUlQKWaJNkiUi3axMQVC7Sa8duTwKEP
/tP/+Wm/iogc+r3gO2hNGBDgEzmjFOfYpIxGoHQcoiLOG9GvvzvcZwuAhOpaXV9KE8ETnJubREYS
HV18Mj2sPKSRpJrthvkdP4bF+DsuxhqwIM3KXwjWyy90VQ3N4b7EiBe6eWkWP48/ePSquy/6BTyG
LXKXdFP3QZ4EfxuVsE4R16N3/EiO8++qqdnfFT1HaTtu/35et8v9d7XcLzF8c0GITgzSPhFhB8AM
Gvo+UWdvDuDM6HWfk/tk2b9NblhOXlDXov+p+60+TX8Mv3GSqXj1tKD596Cy86ngnnn0QGm8EfJ2
MtJg7YD3U4jwGGB94bVq3h10YZELGeFHwzxqdJ/hr6d1lbjsYYE5+sx/w/Y4nxUhLIzoDXV/9pmh
Goe/ktZ/GQA6dfzF62dLtN6PWP4cIsM/RPVhOmkOz3V0cwWUHbYWj1k+K9XoBNeEmglwxtdsucCt
BMmFoNzI8wrtQszvGrrFXfeLgmIPqu2stWgv8lm2P6PC6lPPGCreMzR84EtqQJUMEUEGEKA0J9tn
+9O+5jcWIILZn7Nh3p1GV3whJX4t5w9wivkmncqAFSiPCMqKjq6ESyBZTPFipeDAsEY6zN4ie+bK
7To+j1GgBRL09RWMyrS1NhXjeHgVlFMPgKMt8BgAsvq44sRLRCLoOtMRwL7aofkKb4D/fcbiSP7A
a5ravQsEgEkBsTefigLyKRAGOiIK/hql/oveF9MrcmNgDH4WiHj0DfbtfQlRMQLKDhicHi/Q31tM
JYHnvGJVR+Ro6eVBbdPmJyLi1VY4dJV/bouOOxPNNfjuZRCg1s/P00rozaIXLvAQwOOg+8gJ2t6f
v/N6ve4tOpOjV127csDojsF6bgCsVXvCf/6PFQ2510O9nVHVGr9cppYPXAlQkzA8Bi3GFjQmxh2E
cfizOcDNpwNXoJqeZCYQJ2mUhkhWBIL4Cd7kDPFrSz8aBEuTsiicY8XKYGrz/7+ggfM4N0dcoFPm
+eDUaaK9B+yDPnACz4Lm72uI+K7z9L5j2jc8IipOsqUdg1TDP/m/UU4vC4RDALcOlI6v4fv+wJ4Z
L+tPgLZxxHmjd4TLUJJ2PgEZAkgYat+gLxx6iZ2ndavc32G0QfZO8XsHyuxiSw5XWwSSJQtDo498
p8HryX+IWDdX+8T/oEXBA1dbXibm8RiAWGIBX209uad1yspEiupwI6Eit7dr02+30iKmDs3LIdCm
dH97SvfCkbiwS7J/J78B21xUMuTtNUfGmnyTlvXFN0KyQ7mXI/Tu1/mpdI+bq3wXUbASuavMHHhn
M5rPVQdiK+kBaQLqp7FEBRI4Ftwk5JQADENZ9CRAKWNdBQgIyRQqM7Zmv3tiFLXEdJS04telO8LD
H8KPm2ykDMhQUOkHGWOMKHO3HWN05KrD57c/PJghIY5EIRIHSmSuzeTTJFMBVkQYImHwhRi0cM8T
icXvwD0RBSNM+BFZQLMmwymJZJZmEYHmocYg0fCLVoPEclcidEkECbsdVnuJD8Is/PlnwNpi6i3n
R5Sdb+G1Iu9XHu9HWwIxidUld5S0UZJylh37xlpggZFEinhBh42lH/VyIn0PaSr/OJTVa/SXE7b4
wOaA/BMRKxShqq8hQQZu4wTPOcF1zq7Uxo2hoA2VnpQU/hIUoGBsEnuBUyYV+rdldDsf+3wPG8dA
HbuKn/g2PaAC3x6JEnR2mqIfjOA+IapVBLDkSD5MTnRyrBcHorb7L6alueLpFPGx7HPRt6OOLcaC
hPB4Mn79fEd1Zw6t0nmQ/kkiqHCi5XRkBIh/EboMBTnYH0mRKYgQ8F6IpySmohQgON1KVEsOz8dM
qFRU+7QCOfFvk2FxMC823Etf7kP8p+U/iUQOXf/QBcvHnMw87e33PD1exfN4CmpVEmx6gmZQH9Rj
3dmdTQJlum8EyVb8iMFrc+jgL5MEEzmHmJv3r1Yf4CbXI9vDGo7jOd+4YSYEcST7OW+WTOcxgM/V
eEwtK+Yv78FqPo9oKRAQEhTymYMBWbwqlYP1+m6qtub0eiOS9WS3GwSjUUAhZHS2eboK4j2PnZ5T
Nq/icr7ICs0KZ0y1kE2y7oeFHawJ543vBJ2NrsqTbK7OOEYk0ZIo82puJHTOLM8b4L3Bp48WYPxn
IoDNIgeomlKMYL/X1Xe62gQFVXArp4HsgxqW/LWcmBf6qjuiZ48SCFYeF6+GWtHd60/6nS0esbOJ
zMotT0EjGraB6gI55J1xNmCf+FgYT2yoCnJR8L+j0YxYL3h2zp4souyL91dJeFBJGFO4GMdLM84t
bFs7YNDAjYtYBvgQQLh1VwWvrjmyFoqdjrgryAUlYfFfYUqxbABJvae1bllreZFEjxPK72MKnz7m
4nRi+lBq/tzVpeEDBpq1eMxnU1y1whXHtX8ycX0AFrDKg5LFVzagZuY5McD/y9X7szMffiKzMVZO
CmsBqEkE/CGj+szcOCe5UrR6M0eoU5kj6sTvGl0i8UU6VBHVMRD3CoFPARHzJM1bBhSBqP1Q/QGF
LsmM6slFLluDRIq+n/nx5FzXMbSU2U1SJtrjrpgeyoQgG0rXDtgO57sF48FMF0hBSWaSDPQBso4k
2ClofqphX4pbeixN7EQmtwbiT90XyWaNMmPqyMZEhhCXSXxMUkTA7FyHGfj+s8uKwmDGc0dulBfx
N0QZqMPM2EmrGzWrcFnJLV48euPUpTq37o9Wa5d9nf7F3yqzaHMKgK46UlAQ+AipVcKQV33Vr/O0
lCpzPlN/mfwzgAF16zwhR1aWdSyeLqzsqKXQjrkQRjdR+roOT6KdQk1TVveL06bj2f8MJQSQh94D
zSEM0FjjNB5oQiBZzGY4y4SzHkM18HbeYDDgN0B0jqzVcpJlAQY/41H7YOU8+WnnOEcTkDl1W9Ps
OrNUoKyU1W1w3T5jGXVoejFYl17dfQRoSe4fsOfb3BeTR6Dh2fJfPVV8CKihUjvFe6Ar98KiQfzK
FI108YeB50i41+PfGpAll5RQV7iIyPT5x+ICJI1yoLljlejseDgze+sRr6teUrJDg2hpzumdW3M/
DGMqAxH5aBqkJM9STjnD7UGzUCbGjAtfyksyF1c374JBAWMDHEYC7wwoCyPUGMgoraqUDouV07KR
e3uZG4qooRRSRdVDst/3Rupe+Z6W0EIy40S3Ngkl2t18zLo93PcLc7t/+zIJDMcYDeOe3ZzUrVA8
d2VO05jbxsPh3t/v+2eLxX5MXZMdiKNomllT+pU2xc+zuUmYhhml2Gix13KARsyymb+WWEvOHWhX
kB5SUxb5+zqj0AKiTMnkzQmFBlpN0OARkpRyzc+Teg61eSRiwvMDLKaCn6cUcv42ri8/9QBk+XQd
q7uq+GzRGaqW5o3yG6EspMH6qvkHVA3F9YVmf3X784ORwYDrNxZAqlvb4GNVPauTfWG3ggD+y8aR
CGnQSZMEY7/l8FSrz3i8YgVssyTEh4GKz+9hcBggKexRpJnH/e0WwI8N2YYwr4qgpS4PsmzWwFNL
AZ6thNQM9jIDnYO8MjZA0YP4HUW6AJHwjNIOy0aEZ9UDCM6bVyKAQf7e6oIUJn7HA0cSbDYimb8h
QnDMlmOAzNDw5UDK8wQxDEJMoBYG0+/X4j1ZFeR3hqUU8Cnh+8bgNJbfoWsSy0piA1uw6jGISlKV
UsFXM+z3P8byG/tpFLu8py87yZERaACLi1OCBqFAWotloL6YW8SZQiIIKY/JCVf5hDVL73ot87gs
Gig3cWVedxkok+Rqoc1FXfxIzEDUIP4oLvzuaVUZt45IfzXnb0jVV4/umQ/iqVqAocq6NOYYqEdz
3wdAUJ0x8g++FJxj2Lj0wkiBJAmSkgdJYZUzMthzlhtZdFjDWcevDpgsiC60rq1mgOcHoS2VGcKX
lESzEEOVDEsTbpgQY4fpyIpF17yq639R1JZ81OCFBZExNqPwEf/KLzVIgJJiKd6v12BqwRdMNLkc
KapI3UQsQthCmYBkGkL1zGn1pVokjmV/ZD5IRE46EJeMr0NvsaIe3OIMaZbRF2cUuaF+Tipz8iUh
LTw5i39LgxxrdXQPZSJ+9a72l8SDSLnK23gF1BfF+a7ucU0I4OJwlkc5mnyII4bt7hJhfAbiNcjZ
Ur/pAh/gHSQ5qhM6NUH/gtVj3ILyJXmVrBnzRBS5JE0GHodVvcyazAA9mQZ3u02DQAtNYEbnejGT
HBK7q+ZGZ3Qir1mdMwgH/Lyb1JH4I8ZwaQ4ufSn+LfEmQWWRyQxVIhIEqSDroMkkwXnaFLMdwzl5
6BNjyHMEr4SoosxGTERrCYXk0r+Yne22v5XR8Sf8Jbr0f8ZneIuNeoHM50xjydRgbpXrQjK59ZoY
TVykZNRJxHJlcEi9QYaInEPZ3ub2zBCWFzBTSANnPB5TuSWuJbimCSXx9dn0vJfJ1JYwe4Rjpt8j
byHDUza8HJGK4LKTmSrHp05862RE/1U2ZCj+bdfxFTFVKWRI2wbyTpcGaQeELXUQ+MK8Xngv8nfc
hAQEqmc4l6PUsFsjCU6Yrs/mdE6Buk3YLVcQjfPq3eUKKTqyIxRNJN5ehat4POzv+/1t2+pPkChl
k1BxtVIt/hy4A3GutNimspeSwjHvVu/I5dUVGyAwKHSbwRGE8ndytR46LfeeSPsKdSD2QNy8T67E
gZDHqO7oQTOoI6B+73zA0MyfnXZ87DaBFMkgkVCzigCrWKLJ2JcLQ9byPHhEDbjSZ6pkWIFBaMSi
k7qmFJI6qO8F1XCmriZRKsIY/2cnRATFZAUvQmYwCH/k/JKAIwZHzCjvKkrt6UDKMm9PO4FUFqkC
aOpcN4gpaMxHHH46NR/Az9AzhCDCvxNMFXBcoC8p/wNxQRwBlsl3gkJoR/w8xGvy0v9SvYSlKAsn
gOtijLLo7r0rds31u/vugnbjX4PEupv3Pqw81d/cEW/nF3ieVXniRBALuZjw/y22qFIZyDqtichg
S22rjoWI1EfoKEe/6ncgdTB8rPdAlOek0SxPNd1nCKQmIKoC89cYiZ6d/GFXF7+5zuSvyiungFpv
z5Ar6xu37EXNRbnOWcCpQB1silL7Be13jEyBxlLdYRx2rp27p3Sx8hVbgw/8Hrilp4FKOe/kM3Xh
rAGp+A5pAkkTGzXIJ9IdNVESeX7JG0OHyGTMBdMnt+wPM9tn7uUKY3iOV+MQcBNaVEzjYRzHq9Bn
sPYZvEMCHGbqHj8u9rAagkMrHFv/o+m8tlTllij8RIyBEr0lmnO+YdgGwAxK0Kc/X7n/M3a3u9tW
hMVatSrMmnM2Ezt9DmUV//snK1qBZbLCD6I1M4CIURYxrdndckBEhLn/OPmAWI9NQB5F6IOSLupW
GIGe7BEwMqFzJQALOsMBVqT0rIG0W0nhVzaOf9GV7DNZIDGWHFXrGAfj8Og9kF9X+skgEU7xTtIF
aJiwyyVdta32hBqy6oHNG7Au27RWSQM8fV9Ta2zzmK2ylbbJqTyStNegb/yOm0Or/5nWozdLQP41
Q9kJL0s8GiSM8rMfN9zzfWq8RlEC4Wf3i/rBTF1dZlCCLtLZfVGtCmCzIxpP41FMp6p0rV54hK9K
TontV4wghgKzJ5ZLrNjVlRB99gy5O9wn9B5Pvd4aacMtUwV7Ts/ztulTIAB6QB/yT66yAIvE5kWa
ENnP8xjNi+lteh3fpve5kL/b5EXZkxBaKoN0KXUVcZLKlKRoTDWLQsxliPDiA/hwxcaoupchvB9w
kNCn+dsoCX5xOebz6XEcEs25x/1RsAGRIMRFJUu8VDBy/8WWsneKZwKfHTCvCtkpEZkTiTqp/eiu
DcskOqXYgnT4ZF88d/5DXAS4QrEnMXjlnjtrIvJJ1x9umJG0Th6W7DlLcLkIvpxhO0WyHeMmPkbW
Fjm1PDDJw+bcpjNSpf9qS3ST0sYnaotSABILBtszc+jCLBJ/RSVt85hLSfW5oxvA6BbUC62ugAIg
Ndqo/RfJqH4+fIACkGyI6oEng3PODs7tmESQ4eLCSppCHqUyOVz81g4FyY1EtJex6r06JPt+OY2Y
xBKkB3z2xQP8irqbeE0YdX5KfB5pDX3CGiBrQrakInFQf/fNlYqTJVQI1S9nL+AG8b7kG3J7ptBJ
ZpEsRVlFsnWxVbGtZm1hEMCZQ1DHgglckvpZW7Zbee0veeDaw3+u3P9Xl5yL/NPbss5kfe12koCT
f2dyQZLCMQMy8+0d2SWJaySDM2ONc96jO/BXGV8xAzKni7bG9lMAieY0xJ/751l+frdcnF4pmP37
9+/v/+pfNAfD0+agnSquRoU4puw54t8VXZVyDbNAc0DTAsxjFGQ8Th/JHvl5yFBwaXy/2gWXL56F
DIUSnN3DgZl1EMurh+i0IBckRxT2C3mk8M3ziAvx3KsrUgbnjjjm/3wS8UsSnHVQ7gP51Mi9/cmR
ZYj5y0Kek0ut6aBfSWEFBCT6FqFZcINwT7CcpxP1PvGoHw7nL7XDwzkUv4fPo5gYucCGActC1vKZ
xCv94ig0o6o3D8I5DfIq7GrhNOiygyludDlp+2xo9PO7U8+eh+vhtouX0NTslDW7J53UvWQ+gMbo
TVfNAmHRKRwpU6DUtE+SgP9DsTwGOor3uhfxckipe/nC2DzXypqiijG70X9JwYNuaBiM0dWjOkip
lDbxbt2phoSZ9FoMz4AziUUGFumSMzsV3VleO6WZO8ELeZJB/RcaxLTnJxeHetFO26m9x6zZa65e
I3h3A6VL31I3GgHx6J79Jv24KATiNtH5EryWl2U1MVBDUNo1vvFrl7Plm70MigmYM5SgObmzcySB
VnTKe/AmxymnrHkvCvVwQ8SdVuHRLotUDxWygh19QUksJ0hGB437QKV9TYNr03RQv6FFsJm62Tso
BEf2LJw7aVMqiPBKnnSL9pL7PvqAVPY12F5wXtnQXu3bpRObwbUMoYSRNkBin3317RescZYK6FFY
Vh+HMyBnquKQ8n8rJ8FtxOmaG2Nl81y8B8DVh7SVQVZc617TonfGhy44Ryecot7V12ZUKCc0E3Wv
w6JvfoL8VNEMPiOMB0+7fvWLTj7VobwiPz2IZyCpm0MGxXz1IUYDcdoECgMz+sOlDQ+CnQzqJLB2
zgfHPvGqNch8mjPNGf9j+wrPwgHbKbDd3PaNBRywnYrRApJlO5BR715zNxvnwztO8mP0IYDMek0U
yvRBPXqc7MGNWKP96MUrCuS4eHn4vsDx4FyYoIN7eNk0Tok0ACJ0JdplDzSeTyqFQRi4uCu0ONJb
RCPB03nRhcWkpbGscjjmHQZU8mckO0Y6niVmYfEikzWIjvk+pu0QZ2IvddqKfWhIip6ZlAzfS235
3N4XyaDEOE11upj+KhwAfAG6qZ/EIMKyAHmMgQN9jKaIhWEQYQwQ2jP4vlrrN7eMqI4wHFs9uW+Y
KVDANUGmkFkDC0JsgqlGEugFAR7IZ7TVpVpXzq57ZlR1hM6jT3UYCwd8EEZNh/Zf5MfffRUCJVpN
aHdGaBLoHunttpL4Crsr/YNpt/VH78mWmtRrUoUNGFo+O2je5/GOzbrYfUBikZU4nNfZFpd2QS/L
FUZMF6BtxGIFlm+4yjSiYkQssja51kNegNfWvARr1JVdWlmBE74HI8UBXvBv4/6l8WkiR3vd6D2l
hyWh5E934ht2D/ei92LI+zBToaZ4X2J4hO7278JP8PzONKpeMR+7hHbdubFWLYiQqkpK8TTKwqFI
lhhiGfQPVRcWmLuPqwwFJmJnH3g1vhDU7oolehjmAIoDODANMF/Dx4628Pf6tnvOv/NyNmpQE8B7
XlBUnhog60gtWiLwkm/qOYcgesi6zQUp7CFUj6fflOC+Q+xh9csNel/Qqml2OIhT985II8cGOyzt
Wixx3Y1bXmCQ/BnfhtSMujoEYk03N3nF4L6lW4CJ8g7vcdjSXD19+8ZZYQ2p7QpPle2H9shxQl5Z
c+3Izxn710gp/RbOC/k78rQKXK56zxJW8nILf9wDLgZ0dw6Pw6fT7NehAAJhskIZ+xiv7Zurv/38
67xT1zpdp0j+vQKkIRXKfridH2nLNUjg0UtOkBjcCt9aQjQEMdd7KpD028bYxXXw+WMynyFm/zmp
RwgwIFPH2UUF70YdBPfijYKHsctTV+nSdBE5AMl1ml12dHcyLCBo2AgxaakAzul+o6MCmmMd/4Zw
f4vZWFZrQGZYizcANBiEo3U1uo0giZmZK62jxs6Zfaxw0TK7koZutWH0H7Y292PxB41+9qdhBxfN
aWNjzbMeHng6Kp9BhVhxv0GieV/Zzhe1OViZNVuQ7vTtqC/vk4QG9admqHStmxftdYx2jTpX0LDd
EmVMINNNL7sG9neclLu0earr0QdK5bTdhK+o+0j7wL0LFQ075J261yt8bdPmuj61qM2TthoWh4rF
v37M1L98AQB8EQ0hkaOnEJtBYg0z9acQy4NV3j7hzlrRgZgfVbJm1LAWlHLjvwvJ9RFTDYwIVLq0
yCbt17w46E+P+wvnHkx3EClkqzNUwsaisbxsvoNygX1sjYkWAN/0GJ3nMYH+Z4xdeh65bXzRu6IP
1SHyhsMLfPunVlCyBb+PNGisyCGurgNAHRq8Q9/9bWnCbZbvb+f2fZ3gvuNSIcy4vbG07p6ievW4
HilBC9qXsTLWIQBDdZZMNk2AyA/tvvCrN9wSgPUjUIGZ4N8yd5psC0KfU8K5yfwTfY8RsZfk3vQt
UmlE5CxkKH+Q+m1rFLiO38UlQKZGnZYbTPdn+pnA5yLG4DbSg2yuY4PoXe3rdIySfyKIgSqBTnVO
ZPI6ZNII1sBzgC4avC89kVXPOrdN3NZ7uyoGxnOlGwDXQ5vms2Hz7NPHyF5b0Um+pgeAvtma2jld
Eqht0hADRXS+ew+jvwygNIUr6i6HwvQgwGuQ+hCMvxOz4dcuS1VVYCRyc975dkw2muF70+C0afDb
PsnlAgCIengTKfJ/tCfgNOpIL7mXHEJM6Is85BUKatcP7wv0F0eV3FHk4lphHHTTA/BjNV2IJ14f
FxqHVol0JIQqcEKmS3Ic+DYwy0aD1wn6jAbt9xcHE9o8kexAYkel7tp/7aBX1WgHvHTt7X2Nh8DB
37B1kP5E9PgrVDc6GWJx2qCSR4HhSW/TZcAPD7Q2yB+HNFyhZJQyQImbVbBR+ncK1Naf1fAemfvF
rrKBK37G3W51onPH/o6Ke2iyDDkNOGLDqx3ebmEmPArBBSUeqmflBE2IjjWXqTr7gOxG2cGFOkk+
s0IlyDOeDp4NS6REnW6eQaVyBotU/3QsNGIFuSVNdm+23yfUKDId0xMuG0gZ/MCx1Y92jxMM6DAv
wnZLuMHqgqxfEWAPeKCS7jgIL0C5oIhK5herROchgAsINUAzam6MfhTUYXQiwbPJxNpDDsoKTWmg
ga+ZCTxgKG33O4Nm5oxnBH0E2XsYJIjECWqhP7R873u4fZxy/94bhw/oDkwrGmUsaAMgCl8B5801
xKt09Z21NipUUzX8KDCjON8W3LlCNKJjaT6Q82RTgwryX3SqMhc3g6IbV9Fa358OpBGK7bCtAvrh
6dfdKxawMVPgIYkFeK9wmrrTPBYLDWRL5FXH5vEz0AAZ0XO0xUPJD8+7kBu8pMiVTvIDjUEvR0NZ
ew/xGJsc6mKeZYveoLG/LPWPqNVCozl4zh9LgJTUbei/X8cvJ+885yYoc1c9kXRT9jlV2SkOEd1g
8KWII0OJkI0j91QugtxUuNRJPDyRyIXthw353iFlxwc8bh45tAJugptHBo8sH5kKnmnkXkIOHEDE
123RfnmAhYYNmS36QdkGbCo0RnCjMKfm+cEmaQ88AhavbjIirxjmXTgmBuoxWhqk/qZURK8bow8n
cxLe9b5twm55hGuzXKYkciBluQ0SNm0gcDA9AFT6wscrDJQolaCECeNX9WNyhSv08duMX7MzGPP3
8EtIlK3uDzdCJYqORRtr2Iv+WgN7ndAAjXSw5eQLgnSDbNeT9In7oY/nLzHhXIFqwkMfpNQ9e6pR
59Y9WHVQ9UBltEFh+uzm1PBBwdIERjCp+leEPFT3jTAFEe3JSISZ0oS96A0PgMuCxi9lgmvz+I9N
RAeb9yEfBTwQCPneZJNcx4cIdTYkTNoWSWnUHtow8fUFrQf1QjsfNL3bmH6CeZR5Nr6gkGj3y9ux
0KgkTmkXugGDvSLyKZ35Z9jSsFSa+/74D24Dwd9FMMz2yGRLvXrqWplkrKamB+EnRKZz4wSSepGn
ZY+te40pZxPXoB5u0Nko8ED97754BOyZOuyY0Fh5F5tktOlnk1v7MzC4FT9+FxNI2J7GxO8LgsJi
mpDAy6mT0MrYvUOIhewEUEUSSPjNdMLgzLPr0PDlvOC3io839Q+443uD7gRdG8rEXAPR/sD2SBYW
c96Bssic5zQpolcgjfX8tZo3duaqBZAP99MYtWYkHGin2FxUtjdtY8zN7bkDUx0MRy0ItAvSZ4QB
92Y/AQpMwRNDDZ6Pp8mixx6E2E9OAGjnAvGWRiXbNxfPDPx8vbvhyWZDJzO+/zHyMRdsMo8VCDCl
l/kJRwDScG/TY49CPBDClbkxiV5ooiSPnR9aTsluZnnXiPxBhD2m8XifTvEuNIew6TrAEPF5HFaO
PISYdEHVawKpKM2B1xEGp3Ks6YvciOVoQ234RYHruoFfD6Bl3upQA7OKkMVtIO5i+Nh8fGzcdE0Z
3Tes02tTnO6k6VU3rwk5C5VfCqAPSZtc6umVqJCwh3Cv6T5wRsiEtziS/5nYKc0QNOKTMjiUas++
tYu89y3nLLmCuuIBa29vYebB9B1YTnjUPNpkZ0j8/GFV+ZEN+oETNjFXz9iNZ68/GnhRn6omsLQp
Y3EgWP8Le/HuV8vPUtkb67PdiZ/DZzTAAVVQyyGZd+5e9ADxHIjUm8y8cgep9l07qI35E15OJDdu
o0jtWo9JWfaaFFHMtlp6ydt70GVz9tnem9DIGG5STtS8x652a/hZj6XYYP96rKzK+ZYDxFswFgTa
cTk2xnU5UNC6IpWV+co5fFdtGxmiSwiZV9K1yUo82mXlZy2R72tUPj83nkELNCBADhun1INu5xU5
Nzh2gQYp4qFwoUz8aga9HTs++9AD3i74dGAORrTGbW0eZrdqt6JprPQixE5JxRgoUAm3MHsrspqd
KwJHNKDWjrFIePL4GhuLLMCEZUGchq+CNY2fBGEPsvBqT7ThBxHaVcFt9g4hSaBIlSH47DboRlyx
z0WkFTO6qTLf0IZklB49Qv4sQPgJJDSwfWaiBRlfHk0zhJbxe9KluYWGu9XOetVfs10LpI887MAc
oPz2IUNtT7QZ7MpTpVcClmbTNae4xabfALkbQUWQHMgI4DoV7WRy3mI1H6S7CN6Xjwk0BpMmJHC7
6xznDiK8y4kEgpKGbI0VYVTAqti15tR/iUFpUNobC6gDlAglBSw0c+uzwotihDKaRHABW73b6rpd
NrctrzlFUcdt4jKAGOixRbH4yz27OysDGmYQsowgcMVVq0FPHkCKvHcbQI1MXPiETBrDASCB7l4S
HgBpUbgl8wLhG8oqOKK7GCFNobUrN/YJlk1uMsQlcwv2NMxkwVzYxlPT8O44oztabcevU7VNdyzL
VTU22bpvUw2dEQBV7x42LoIBbEIfpQYXBNRooOi+Tg5BA8CECU4z3b4N1YclpyCSxUG9ghZt7usJ
qok32ly29cfF9sM8Aq08aJlG5DWAktxdmwQFohP018zQWmtI13qGq7l64GsTYT3RUYTjzFemxa7V
S07mSMOdIlCmrfRGfxCHNwGB6R7Kn9jg7O3l5BixRriJ8Dt93CdaWVsIbE41v0KuXTk1VDsD7Jeu
e1dam5nMeQiv0vXpWVSwSc1SrmTSf72CzlgauWhQ5lLgnCLPTNcCK4YsduHlVZBih54BP1zfZGEC
chhvquWwrDqMj2PSDLeh9geSPbbHUdrl69EcXVBfIIp/bLViVt/6qTk37ttXNS3BAtF62tbjIH6G
MKo/Wa8kPLzKDKqv0xQwccxIYY7Zc9H11d0aHuXYUW2vevbspREUoSXyWpBLqisoIMfc/8hJgSx3
o0uHLCRwbMA3nFIbgnaI+5zbFGbrugP2vRd1mW23QIFOA5Md8KqnsjjTlFyjsQDxjIsbBaAQ9ePp
9QBP5UFd8iTzneeNxLOv3WtjfB0nSWg+T4impNkQZyszHQ0IxpRkVhyTgoGvT2D2GUyYPVI2jQtZ
twlVxsRHY/u7joDgJPPLtQuPWdxo81K0U3g3qhS0eaUkUuCzu127WWOgvDo8p+CZL1U47d9d/D7S
K/iQ7DTfz4x1+gGD9YH+jkV6g/fk1dbzPfky3EBDHadTCsG4jrdqZ2kuV1lyaRqymW9lII4iWwPi
SIkFeSTeNeyr8Eg+enq1IGeOc5kt62tgjV5GwK72wAqenyPcUXZPiOaMayBP2ZfV6wUrHnZCA9q/
vnwRiptEE7LNpHXOkAEzl1M4HboEGy/iA9DggP/BEpHtQgZKHfNogDj5fUVA+D7+mZHiT4lv3uRn
ohH4b3mUL3k6xs213czsQcwO/W16jx38CIISjAI/8GdCszz3cKD54geCEgsf8ffIz/bHtZBr+6An
Kq9PlC5v5GcY5IjUTRbxR16j56LLYf4e32gy5vL1bi55RMYECRZeg4Lb+u0RpDwYfyIrPHVwzlc5
VEwpH8g0HCDoXOES/HLgRuxrJCiq8+reXNbpghQn+TqrMNrWrEpcvvCLcFaBXelQwz7QLPXZhdHn
yPG7kmbfipmGmDOXL2K6fz+81wYFqi3c7x+YGR2iJR75mYDujONLKxXZaSIUYkJsb97mMbKH/14D
MzXKH0RafHZEq4z8o41mYE6QrxrB27tUJzHf2ux2KiFb2ud7Ur18Rcfvgc0k6yn97KdF3eqgJwGc
lh4XV+pfIkv/CAS4f+5pVJwFT/3qSKFP6l5ktnkOJkzKcwL2UAA1lcDF77DkQjrhyr/K7S3X6zWK
P7C9DmqPn9eF2/tXV5Ja1GgELGaA6+OvVSnxrkGHLKUktRZ0jWB40Bfi/ygUqLMUUqW4KrAgYjtP
kJGCAhKsWukER0HpwFcNWicLBRIIZucP9NocpwSo2vGHyTnu9+NaQIWCbpLePGJ/vh88QtQVCPBQ
fstc3gh4AxlSjqL7fwLhefyatZ3xeB9OBdBDPZpiC+06H5DEuDNAn3TX2mP1kWyRclexJLXB55DJ
uAwNAlE9BKwHLgccYZf8iQB0rJE1MifRgLv5QhNshJRTwL6uA/fL/gH8+jbdUmSpqq7S/vdtzJht
DSB91gyHgi9yGv/ue75+GQ7xN19fpFilYm+NBIV47TTWkBHTWfgP0PIOWm1i/wTGV2k2lC5EEgDy
CiilukkKZot/OA9gJ9iRuPektxLnQSPVZxqvkDr+wdFgFP79u9JYhFMMcuQHi5ay9su3fsQCgj6T
5iISGDSfSbMWOnAQDphU3qXgrjhpGwz4MEP+4uNLF5NU7QHMzDXQNf86l87cYGEdb3bzXz8bLjiB
thTR333QMGb3S7mvjwW8juUw2RA1Fv82/eAT4xWvwet2/30LQKD2BLT55ptmKxQT3vwchcA49/L4
T/0xClt76dL89w12h+cFHSdocekNEtB/E5g4W+HuQt+QHOPfJ5zJpktGPRnf58L6TpLg2wRtLsAE
1X/OBUtcoGxPIpK6Ct5ePucEBcwD5yav4+FlyusBglPRpKa5hH2rnf56fJ5z+4SlVn3M3+l+qGrv
Tv0zOl0P50NyoBLBt7KGenypctkfQEKttQQGCFtMv5CwNjr5XP4hlyP/Rd37a2BK8iPvyHkCURBk
vkDvNCA/RJYbg9+llU3ujNwbGZIfAJoBBXrJKv+pZop6ZoR6ZtwuaEaTP6Xt60H47iuQ1OziRepy
ttLHZp+u4wrxZ/boMfJOtFyl+IzjfFzRJ/nmnOwumzJE+QGtb7/NnwCSQ5E02rUSvwILxR4uA8A+
2LGz35XI8LGt0xgn5yN3+8MfOh8G/DYVL1W0YCm9DaslC7ZaWmv8ASAeUoZhxLPaYx9Ht+M2fXJi
1fK1e+2UffOU7VQ2aDiDwApSKSQxRUceezeZeKJgfJxLR1O6xdIWgTTBkAii5Laz9rfdY9faU6ih
gs2beSRuTb5B/oNvFV/yzwRU8kgmzmZ7+X1pbESXjnIN+IpCuE5pGSWMc5j1grrlg8FE2qFgNelQ
BX1Oy59DLk090WDcxa/g85u4+yNebu5be84ZXl82srEOAQjhK+47tscHV+BbIGg+WNQYkmN+pap9
54Hde05OtoYFs2sIizqGGyhLHH7uofUJuMSP4DJtmIScaCI5K0Gq8XQJ0RafTwXpnA9wJcoWbnSX
6g7p39Bs/ICZz2QHTpPzkg8szT0B8w6hiu4W6qbfce5aP3n7vfWoNYqnfDSgHn75PVhOD8elB26O
/FlANMF/mcp85JJ6vNIGvEfSxrMnnxMeVx2HFb3pJOO+knyjlYSDtpzeYFR63jqwSKrSGHvu4LdY
v4/Z4pv899cReIN7/51DwNzn6LxTiwY23QdA8lIM0YgfuCKzqwDlZwg0+mjfU3yqCEGLKzgFH85c
/D46FgSuZ0ChQTDEPu2MrJZDHY4h7LUeG/QvK6DFHyz9svEJ0scRP8aCp07ad3meFCKmXRm3oPWK
RtkSq8cZcgiNtHgeMIiw/hFf9y/38PuGgngb3BCj6PPBDfLAia+yachh8CJfdJHPe5wNBFMt2tCo
YdnhpVrIGFfwfXnXLzsURva75l3XRHTLSBDz0RwHCmkscAbyDqJoSJlgLFa7/AnnrUQyFe2HwNgz
NEyfc+eOvxaiGPDzx17XWZOWTByAtycOGz9jqUmgkMvf8RE8x9n8XGbwKPyOb0CS5cZNyb1tBYYK
6bF0xw3hRHnTF3AUJ8nbuKzbpQ00hl5DborVfhahzbu/vJKAckSGnHQrF2JI9QUPA0Eh+Sue6W2n
rVkLSBRVvBhxDyDx506+psDwuzquu3Jlo+bkZvRZvXy63vng3/O0z/K8NfqCsX3TgM9lq92CS8TF
lL/gKlKdIAZf1vxekoJwcFmpLLDmTmeqHUzbn3PMz7Aak9QvGH8C7CeYyyVJeoaAJCllvTUjWZ1w
TEVGoFzHsBGy76P+sPzQiEBWm8J2aI3kGsSnwIllQ3VxZ/liKdyVbvru83HiN49ksuBhEx8PrREH
TuaUCuStSI61eHh7vcLvia8AHRBFEjbs1jsUVBD0zjqwo5qjRgMgQn4PP+XJ/ZRPqoCLchXcBCOn
G10+Rc7mN1LyAzsLs0EOT0KK3+sfBM+aaSNyifqkAMH+wx19nMae+8PI1OtbEwQS19MRDHsZ4I3b
E06Eb6Sq5BDUUmbywZxHHRS4yejO4QxxonwIv9LPjKXcU1zymGrMfBzqxt7ePm4+w83xrteA6OIk
YwfMRY7MFBIaJAYbtbo9FT2aSbg4eLfY6X/LnjtDNEFsARAGVQoL4mMsZk9KVg0PRwmUDxQG8l5u
JhAerkjGVWgdLkwJep5/Y0diSNZ8TUN9K+YcOGlmOFm6iJzJTcaErDigYpd5w83awU06KNf05ZNk
2JMx4RypW5ACpV9/3bDaLE201X9dIgXqEjopxxmxPJPDGrFKGmsABU0wkGZIi7cgij/REOP92H26
jf1jaYfJWAuS8ZdkG0B3pkVh9p64hC1kwZdM0TvLQHBb5yK8LRGvA9SczYkomfv8VQ95gliHH4kz
T2sGmuHliRK1FkEfJGJE/oVj8lS9To2AKyMDwuWhkgk56IzlwSuAvMlKJXwCv0Oww1e843OzSbp7
Y62Z4dwUeREv48L2TWbPsvT4FKbqDLeZYSWFPSv8M70HlsxasE8sO3GTZd7LIbgtA+w8sR0b0ahe
M5G6DDCjzy0kq8Xc4m9MI8yl5Hd/kx8QmNdidsiLf4uFpcYC3CU4vf/m4pdbIMeMfawXa0+lgzHe
XWkPtPVAJvI74LanXA/+dLrkjZEvRyAV77F8+DtdtUhdyr13uMs6FA31ujhVbhNecJ+zIBTUJwSP
zI+1jAs2h6iDBPZvedUBa5HF96HzgwFnoCANpnDq4bQzycnuA38SU8dcxkBpDFIZ0BhAL7hoO7Z4
DRqzEHoK7IuRYG5bvxldndsSmg5ywAZWW5lxZOgwBKXGCNXykZg8dilikJoxyAsu43Eifp3BpQmb
54tCRi2G7LvnBmNgqdWvWRjYV2K3nbzfGkFkTSWSeU1uzOfTKSfwy+XjWDXGThYOY2ELgOUXqmOw
J42sne9FEmAEGwWlqT57SWvWGJE01fZAiYHuk1NDT4CFeu9z9ny0ibZGApezRy8P2YRuvCQEyxgB
Cs4c6p89iAAhcjG8wKDGsSaLsrZGxFbA0A8NAHmF8GDIJbWoSUJ6AVTnF+n5S8ZbUCe4FPJuQW0y
YxFr2v+m7b/tgD9IdoNNVXHQsU5cjvH5YB3gRsHOy5JhKv/kGdjLqi6R4izpk2sl+mpO6n0luM3I
lzf2MX28A9ZGrpIaDIehTlauuUT2zhYzvzEyMu+9ZrKyX8z4aI5P0gZIJgOJT8L4My2aWD8N8q2r
Z29RIpZeEbATrEHZE0ssHR1jTGUqtetyjzIIW5aFkSw9JjvWtWAPhl9iC3nHZ9J6hVWXc3kHLGP+
p2tNlmshot41485yZnQYD7I52HtMx9UjE2Gfu+89L8/gqmQ6I1uqh8z3yh6+KaRSPZ7EFs+/yNtM
uPpHY64avaUcLCOqtAcqGVQcUPhE0m+HSyr35qAJNK/eNDqFnA+f2cdmrZOOPogBp3YZKe54uWe4
fAXZH/hnesA2EDM5O9fJbYa0cEgpx6UkrTHQTCg0QEhraEiZKbPv2hwMejMCbAAQOvxxK+1geMpc
22gdcKXph/w6Oy9UbnOhi7DalWgnP5bYjrfAL4z7BlFMcjQSPWc/pCM/UTXQQxtbdGVvRVAYZQUQ
NdCgwAokeLpQdl9lxpqfiEOgjdJl1b2d1MnthJQ0wMyJVvDAIOvb+zu8nVCjSqFHwaoEP5Mix5R3
c2FdaRDTwLGKaSNHBDnxyxKHyJ6YXLjs/ppjTgBFTFSsJ+OGeLucYU03zD97KTYT+AHncu8zRSJc
pGggxDLNCXr1yPAY8MIkHcp8pwgOljc3UN4ql1F1a7oJCp8FuG6M0HUY1eP0772pNxRNSDIA30EX
aiid5bZrjS8rUAHkHuVPSs8aoxID9ghcnB+tTFiRRmVYaL7du6KJ+gw/KoDeFBYnis+FUwDFeXKF
DIHcAfzfWzJ4DGtvRPvAtO5k3SKkHdrToSxdPJEVhN3WyWfZFkLrnIQ5dIffUD3SL5PBC10NqRnG
ZCtuQxFxQxGNw0RdUnReoxdvv5QXaCym7xnejtQntyTt4mSKnmNUWYhCPhI/4BfDNL9rjdCqmOMh
EuzNqhMuHwE42w85JIYG60ziBYpG+QUFQ+w7IAVx3vGlxAuSv1xBhcuk+G1tjDUbHsQxsBgjuTaC
/Ii7C1qau0nllmcASXdoY+XdXawCd0ZspNKW+VHv36wtuTfydmhcRtx27gwcU0xRjX4PeU4bSXOz
zbRgu+zL/TQnSluIgD7dqpsulfZlmfQpsY6UNoVNJgwZn7Uc6R3Qjfj7hJ9kCxw9HNScYEw7cnCZ
SzK3VE4gXl775oCz/OW8vuxMLNbPhCRUIlq7EAsBotCDB64+5b8O6WvmDDMFit82CrlD+kqhRmTW
UB7pqCbqXuid8SP46PEDWagkvJzIkWNPyWkBhx5aUMzurG+v0ntFiuazm221VX0OQJDqNO9Ru4BN
avaq/fN+q6dto3edPQYPlGchSH60QTn+xRNunQo1i0UxnyxhA4a/0TkooF25IU3tqkfofAcG8wYC
YUpovFIj/0qWp4AivoKPYGhBB9jyC40AyhG+gAveSBcuvQV8gOASHWkO/p4sZCOJhYA9QiFQu8Lv
lvXJAzrK4If0Qy6l2KsjawvjrEdZ60jhS6cNAd3GXct/g464hDqd/PDgenjs06hvpl5xp0d8T3wy
gIW0uZujZLagDoeAC3kDXNLwigNiDFBXQVAZZvtj2Y6PCfIiqByAm71ALT8WTs19zWDE3TnkKEY7
AyxPaz2Jnfl7DnOyujgHc6rwd6j5W4vGFhJCR02dRTN4zR+HGzlUJ/QBYr+XRKIkYiiN7o1JwfIr
Ohm5jbHlAw44F0P0ZAKbHnaF/1EFgGahNY1txJ9eR84wtf2S9NwfIBtEYy/+uQW3BXKco2IByqIa
fOlannB7QBi/MtK+QuNBChwccuZ2UIWd/N22OZjs2c0U/SiW/x3gmuLpOjT39awxp+usHzfDb99q
17zvip5Ju9pCXCUMrIQK7gMCKLJnJdE2PazOa/qe2Uej/QqxDMd0kunOvFyhWQhQdNbofVeJgshW
HLupD6l93XkNSYZV08a8hMUS3A56TZsUqRwIotrFUOh64FrnIwdpN6ZO7aAggvjLQOh7KM9SzSMp
2cfIXGkwmEFR4W91uGLFHlHJ5F5+eyP4Bif5jNl9hfYApUMnnVasMHihJLS9d7SZhlyvJAgwmKSt
29y51tOnGMl4b2SshCMi4eZjOtf28hI7W6iUXJXF0m3AZssAJ4EzZWQp6/99/zSVrPyHc4TJqXj4
jRJkq6tiEONARqv2SPOeXwJ4ul29p+aAqc6mlhSXXRSPPWlLJquimWxKSqD0e5hAiNB2zSXWutWD
ku08g2yCLLJueWsqX890SqrVla78J8S9UxKmBVVvNxvMjyW8sEedLuBnEtCiG40BrlNbtmtKPyC8
vOcGbfAMYi5RD2aJEAClfo0sQUlfYznH6YN/FybbIU2JBoBbN9mQFz21yODex3DBkN0jYXo+fCAQ
b3jvWwDfNyC4DanspfR+fftkp0my5a+BuuSgDAPF6+tYyL3JvdJERqrlIK+W6iIWgwoSFBNsM6Q2
M6TlKDv3EVNJfOQG+yw9/0/Sl8M7bDg6zCTA+5HPplYIVu0fhJLM5L+jtBwgLbVHbmStGTRZk3Pm
W6NkYUN54g6QXto1T+ZJ2pxfNq9D9xklKMc8Gevs2gVZMs+WuL4BlTUksm+4R8ybfyMtZ36BUP7l
Iak65dRJU5PcZ+T/fXaOIOvJ2ht7KpT0SBA1/dvRvuvfPMMUS3bk7ZkhfgKsKGTJaD+hniIvlMAR
0UgakiyYB/UJUKPGIfJxZSnO/12bgUFJqOxEw1e3aEs7XAn1uQQ7eND4vKCAwx6FJJpeAuxv3Rdy
kYpUm3NZQIgioiIpywsy6bdzXpFGg77pMWkEjx3irRCAPFh8IBfJltKnfj90EHNZXBbN+WPRoNm5
Jx4BS5b7Qbr6Po7RjGoXX2dKvmpq1l7a6sGvdnwRP4CfllrVZSH0OcVAXQxISgPpnyV4zc1hJVwN
6ZBcnZQYsiF1rx69EqiROcURuhVlGM31zR5cFOu+5eZtBc1r94kaSKflanTStENsyUqQXp04vAxS
IS0z2kiPD+pgho4QWEQ8AZKIaRvaBEwf8wdiOoStnuT/v/1G/w7SSqZ5AsyONDtkSm0uSsW3JJEl
rUjXjrbHEwmjSd0HO/WlUD2EP4X9CXA7qjKIX6oIcn37OalgmAXGcKcsW4jEM/nApNylwI69uG44
LKKHlDRTlgf8K0GN9cwxmeoSu8yoM/laDjDLvKP1yUzkh/utXwHCzAEdk9hv+nKmLQFwMdtIczPv
hiTCTWoQjcAq6fv4Ah6Bq3EAXTbMqj/mtj9csgFe++SxEHoDRFOCEUbr4luoNI9kNrOtJuyIIatG
C0i0MonNExCBHdUDtBZo2gbQ4NyeQ3LIRjYnC0z+naZGOQGbABZ6aFLlbAB2J6NSQIqNqxxehgRl
a5POUuafRxlFcKVk3qfUA70LfQPEfr14Bipyj/88eLVb/TWONQEGIZi0+qDo0jFmlKIpe+L04fyQ
BiTkHtnD6AgD38ehnPYeVYuv85x92dTgHyMZ9fcuhtB6DKbNxy71Hzpzz/LhQc7/Qh9eX6c5osWF
Tb1T1aE9LldMYK+cJZeg2ubjh0AsTNt7z5s7jbYV6KzoAa/J+2MxQASpGCCAByELnTSS0FZ6se0V
0Czpp2KJt8vVe6wCqYPAjeJUu4jBOo//dBpM+jotMERIpMklOf0/ms5ryVVlCaJfpAjkAL3iEUaA
GLkXhSzIIG/5+rNK+96YbWZGDpqmuyorK3NEJFxZBW6xyQlrYwoOLDwdIcQa8/4zJgijXsYgY8eA
GHKbwQT3RxATXPh493hxkyVFio9HzCcPC7aLfa6YZd5diUuIAoCV35dzuzzY24PxN9xaT0/PvL4w
7uwrt72JfiX07WBieXcwCYR3vsZIFAKElInuZ5NZQhRHvwILGkqc3O9OPeaOy9A3e2eoA6UoUyZK
pmTIJADYPqmoI58Qd3gUQhw6R1jUcUkwQ2MD7o2ff93xOZ13rWuK78TTvW5wrBSJNFF44naOVR+P
PqR72g08tKhnEz6Y0KApONFIFjzZCgYnBJ4IQiB8zvao5rWCe1Sk1UE4S8Wswvd7o+9tHc2oLjDm
uMJhaef27AbixRcUf29md3NF623wNRCzdfvvUAc0sHppa3XDzNcoFzUog1FqqP8wyyO4d5O2W44Q
VSZsQksPHh6GFwjsQP8gZj2w+ojY/cXTUaua51hytVatNiQrVIoX8wn9jqw0hSixNXEpeTeRqisI
TBCTRpEuUK1uxnGiIK3nL3r5EtVftWAWoo4XaFmHBXrzGBetoAEHyWw0bSNz4HlRs4uI9O4sdUM4
X0RXO9I08MS+zsc4HTx1j9PPwyT+fm4koK2D9lIioQPgPXcDn3hwicWqqIsuFnSAsYgxXiluBAT8
t8Fp+CF40os+nyWrPjdL09tbGp3vIkYTcEV5H47ugeYWGpc4/LxsyGMXPoJLqTGnsiNCAJB2H0JN
UOSIDxamH4gJ2J1N+25VHm8j2jYkCEww9mS2VjpM8LjRbdLznjH52mofgTLnQUjNSiYcWdQDIIGx
gKNAAaHCp+cIViz8OPRisjvKMKW7Jk6idPdBy/DZQZasKD38mGhuIZK7LfUpDTUkb4X5We4OtvrG
B4NwymZlstttTyRQejhemo/l6uCimxjTZ5Ag/eVxylfmWSNWpyilRPvlDQ8nuMVilzUF8vDa8WPc
seox3J8BXF717Kj70SFl1ZxhNEWHF3qN1mdIgR/lbI/doM6f6bVPiN32sFqKGuNrn47CD2141A4v
/rtn04tIPl6udjQgso2w/b2MnebQh8dKf/CIuqilE5GRaOxB0uzXzVbqvweebDfq7Q1MxgL2kN1b
dhJCvWMrJrbWLtCvi65xb7sazC/S4fUc86we1Xwq/TuKeSb7d2vElgW57LTu6Pzwjt/xa9Bbvobz
Mn3rlgIrheI2HUaU7eOX/z1Zt+QqqcD8zp5GJcASKgIGlxYNx36HUI+jfeVPgEvo6KwwLyhyvj7a
Ty50OFu3Kby7g3eVkvkv2GSv5ibxWAiVGkMso1lRm7B7xHw0/kAf24kewsUnkrBaBBrMEmpy1PFF
kgeyrfkdPfydh+mvd0yo+n8xxYPU7nf6rE1AzfmyB12Ad+RYCHaP69mJ251omlOeQ2zGsJgmBSLP
Q/YKHyHPhkPAwjiBM/D/Ezpnb5u2iVyO4mMtP5YI+twNZcTm3BnB3iYnZrNutwhED5kE57tMomLe
WWSiXj4kOwmvaMSROBZKYE64nryQC1p+bSIFTMWZBiPOkcCSBiQ+me/EWnlUeOxL+zVNHXI8L7TY
6Kx40TzK0k3tO3kLf7CNmBDyshQ6aKbwZH+CnpncfKFqQAdpSV0fEqDEz20KGQ9U61xiYFlATLnv
5Ci/nCLHFO477OfQWRYtvN8YdPB0OAXCTxINCnkLidBlKEryASJntgrkBicN2b6QAGYsiG5+wyTj
J1voLiMXSzrU8mX8ZEt9hadcxhSuoEjHXW6QNOSbxorx4K3eoysQFj6AfNjFJ6zfJzRuMl7nuMig
NfFrSh3QYkgIFoeYY26ZMyGkwCB43mE7m1cYgzaJrDZpO1GNIA5EDbtcsyPLteEUMFVFyXjRBKWX
cYW4WNLEKgclh1kRE6PeEkOT+P38gPhxyncwa7gf2bY5OkZH5Ln2EF/AuhdEdPEphz3xIzJwjvKB
Z5Q22g4xcI24ALEksvl0XZ4Y/N6K/V88S0gskOgAAGuAzoYPkGvSHx2VKN1tQAuDykBMVcUfVDZk
4uN1A+lD2BHCxSIq38q7MDBGa4tQMgocMo7yP9KW2O72hOnA9aBgYsK0+Nqv8AiYYu6aEWwGNhHy
l/tvlP8di0hXco4/NgUbG7dYi2BILn7bgQ/AeYmGEPEf3UE82FjR20OYgmi5hwTlySUygUFZKB4z
5QgZ8RcAXcSyCuzgxMjiycepiVyQvOldWp+pQ8hYwv10OhhoIuL6kMLAjROh9gJRRQ4COZFMXlNz
6nJA3NwIH2jWV4mgrB7R3ZRaJDGj+kdhQwqVrwlLJTIi2tt4TR9vk7YNuoAqLHMxqrsikWRp4d78
ZlR3WD6yAatOBvoiMvxvoIAWALG/EgRIf6PxeDbb3CNE/hwmPRJ32KkxobBGiJ5SyoB4RmrL50EL
p6CRCHRJswgCDB34ihOyPWGCNCEddWWXIlQ9EX5jhsg6S/nqgdiBCd7XXn9xhpOKkB6RTNJ5JEuL
RdPePR5c/xrZ1f1wDHj7pe3lA9zALBAqKwJUkj/2NcKZk9pon71Yid7xOZZck3yI5nYbry3w2Yh4
DyYS3Sh9MJRBKYUEnNEVokv0re06aTJSlDVq54oCNBuRtjzMXmLIaBw21xaIVInLZS9WWenMXuai
GnwxVjCP34CCZxdjxTdZrKMQl3y3pKesQ3mZgNj8L6G5Q17rOgfcAuUWIPE1q6VF5lU7lU0uKKcC
gxYlKbYM5v91dCG2xAnX2w9YBp1zX1bSCXDvSB+xOBBQEoE2EbgZUXtN6FAEsm/1AVjgVoOs0vSB
kkYx65FHwgkFPaAYBryrR99tz4AMidx+Lz5s8m9E8DGBIQDMO9Zybf0EkSdMvnrXcWEFRNYuMwbI
3pidr4BND3wjj/kxbA5242bSy8/BxOsOuREmnxyUhRQMi/LCLLrWHHz3I4HbAbcjQir0vUhRvTv9
+OBxeB3Jb49Drhs0zhbIzZRszgE7E0gL7O4zlj225/TQMVQIUE7DrheJYhzarjaYn0zOOUKYfB5W
EWi/jXd/ScPcwK632wQSNjo+naRnd2PlbTzR7gKITYgJ59bqNoYlHx3HTZSn8ARqxIfZsrWAJTro
8XYdtFo1FzEKm17AVFRbaZuwDm43Rhjo33+oA0k4heE0UVuo4TrdRcUXoTOcn15jjuwomQUhKfDg
AR4Gc3/3tmmkcNo9sA6qQDRxcklkfnzWghZic6FOCbgMYE/FvCyf1FHHuM58nuLBexmrSHmCEvgF
8TKtLnh3MLB5mWELYO1jfHSfYlOiT7uBYubLIjgmr1ySUpJpq7PY9avoJj3jaEu45+g45PaZbVYv
JqpDst/v3XAKI56/ILw5U5J5TgbA8XvdUB+JhN/g7j5IPVETwxa1oPE/dhs2g/AwmrSIAuwF59Cd
AvU2bwaAc3Zy/l3c8waHvzYAPYbotCWzrdrV+kZrFgEK9cP4MwYH3XmQEwl+P1jn/MaAtlmvmZ68
c/h1XNRzgbfkz8F3CRUB3wVmO8LeBeuzd/mDlEIPb6B9Y7kqOhcabUlu2I+0UhO6xy/vBhOWer7d
YvuMfZB9r0FGtovewCDgifR3zNtGw+Rm7/jMnRWITPJh1SI10GjRxtW19feO6VUn33TA+hxapFYt
lxz3nrrtMWVLE4Hh7d0FdkS29/CHkLtE+wWcFUgX87RFjFMzvSu3h1izbhV/6pT+2fXcmurJxcOW
JD/4m09QooezRLmTGyMXvUw++9U0D09OCnxFbFDKIQ/dU815LxTgG/JhDAxjBGKiQ4dkrXabeAyJ
qZr4h+98baa9+PFljlXOxqqzjZbNqSCcAkyOaMSkcwAtRLnWd7f2yJOCIxWvE6Kc2rjp0aP6/ivv
Loky6U166F/TpvdQrPff033/KX9kApZCMeTuaoGyaf0V6Cx9fe5jqZadr065AmgvJzwEhJx2enbr
70YpE/gxoaNkp5jHtlG0fIFfCaBhelNwA9SDmBJ8kUaC/0v4SR5E3bpm16CcdzfJiBsnn/VrtykH
SD94Yra0e1p1oER0PjC5217e9s6RRl1xzkX+oGKOcMabWICFD4WSYrYUJEVM+RBxlJf3cB1TMR1Z
cfFvHlbAJD1ua/rumnreWremV8QdrNtY0qhu3MyoWxR/B7fNrLG4D5/Wqty+zMJHWXdIpcavcSFs
TVl+/JOY1ZOO0JglnUCn4Dt9s0aLJOLTqrAtFSOr1XFUxjusdc6rNybfLAIU9mmxZQlF9/xsHfmz
bHInfAenoMZUd4ePOa5Dd8JSeomzxpmGu+ybXLv0p9t0wcU4WqsJu5OcVwV5hXT+30LZy4rNZckd
jB4sFWwknayN3Cuv8Qnld0zLuDdYw36eR6pVUej323FoFJGKBvHvSGuoWeYUVwBaUDgLcWWDQTvQ
/ursFChT+p9YOwqyzCU3GeiO5LMWzsnsAF0KsmwDF6QwjAMWPoB+AKXHwcmpPfmLfjMz7zIknQ6e
SB/ekRI9oudyj75/IlgIp5rotEPtQ+IiCRcldj86WVLYT0KX1rrIKTBhTmQ20yLaEM2hGRBz03we
QGZtgIBdXz6Eogp5aW9ZaKZ4/2K4cHKoDh9X19nThekQFf2jhX2AdaT+IHURcXFioUq5ib0TZTA5
alG+BjI+ibeD8/7jcHkiB8z3ZzP/0BI7O7uV3cSYpkL15hmBwTna+D27DFFZTTFxpg1Bflcb3eD7
V/W1gJvlM5R7i2NqNiwWkYaIlKNVriNtfLBOwuawu3DG6MNH9TG9HsW+ppxwf/JktkUATPZeztds
NKQUqQU9ACS3LGc04DzM+mGqhfM92r0fK+x+6vPn8Pi7tiNdZWmj++5CXUrZpYXmvNrW/ja4S2Nh
gyQBqqp5aeLC2ifpGF2m1HE6i86oGVLeoQGfkosqYHGTKI4NfM7bkDnzWqqEQMdUWsgW+VGULRX7
yXuS78790xQ8+plJLghVSJdaEU9VCaxfRMGag68O5qhF8F3wM5opfCt/mZjgxM1QUvgFKPVJen6L
4LRuhuWU4n98Wxc388p2TkDFk+QhAcclfSwCYp/aKSHNEOdgVpgDPbRDaja3hGMsgnsMQy245eAQ
CMs/qJtKBCw6l3iTEBk6PKsz+tp1ePzHn2dELoCbuquTzBGuJUAZAMMdIGuF0hDdLfwv6aD8VSVD
zS8JaPdJBvFycvTFziO+Rnsc2MTr9DstEiUA2Y5AFD+cgsPkBEk7SXgf8PvB4f0WQL6k9C1uhzsZ
E0Voe1ZlgglQM9lSQKIGOCmAHKLZP9Vdij6ZYPY4gpCIriHrSg4iJ8qJjMDsR4KCfu2lkM+h6lMA
g/svpybZq5ywPJvCyS9d1F2umuTyD66U5Mfknd6nMr/2A5wF5JQCIGjmWgpR14Wk0/8AjH+58L+8
X4YLHSXeU54FKkTW/B5xY9PjxgMwhD3pDEIOtOksJf2Sv/I5MuISOJB2y5mf45tPYQGMZIrMcG0f
udq8iOifKvWVase/1w14lwtYm0DR4NsMgJRkEN3hMvgdpAO/gZz6TuVgBNOhUCitiLDNKfXxGzlY
mQmCPPDJAh9Ipl5C97cBLoD4SNSoiMRt2oOK9JhfdGxZGT3pTZHcuQfkh3GwvMmWDJ/mEM4URIdQ
Xo5I/mpgLNzJzBUQFHDAs0DNNk+TH2kmuIPuI59HT51u8SMIx/xrvCgbdh2tjtVWf9dO7whEImff
tUmrK5wenU+PHg86PMhJOHKggTLpTehVoPTxunuQ9NWfZC0pKGltraGeB+pyBGU45iTiB19DnK60
eP8urY6/9Pmp+OWzTykEtv2Ojtjr6NqwFTXoQfiYFO28BFjG2gJSP6oNNIc+lsecEm6ZwzrXBtUI
MqNoOh9DvoHxfVjwzxleAqVZtPwp1UApvfNMynxwQYVy9yNZQWyEYoqnIxVAYWdL6RAOGQHC7RvD
MdGFePdBF5OuRaGjo5euUx5EX4A6A9Wvb1yDw1E84QoK0nHzn4BhxJcLTLgqWr2DYiQdWrBlSnMG
lMD4t0wySJgPf7chSiAk40AJoDgqV3AmRXbmBavUPOWYCF/IPOnBBNsJG94R9SYmZY8eOME0xG+A
FhlZUzqLK2DeH+IodHBwFBRgMtmGyBvXqNfIJuJiXkP4B38xqv4Iyq2e3VkrULCRteDtgfEGK7Ee
VDZnd/9vL6ahr+PQwQgqHahQiHA9pkp2diWu+0G0J0vBTmaDWBrAeXlOd8RWLLeUdO5p8+V+F9/F
RXAwApvblZJPY/JelFOakHbWfgpaJ09487WnLem5oPOVrw7a6bD4toxia0tASrWNPwAv3ARgRaB1
DXiv9FJOgHfE6EPIPKrtwWOuE8Tr4TlDGR4xmLT8XLM7EXJS+0tg46Ynue/nALYslT64MXOrXmIH
t9GnygUTxUHpYHNwML+UnhMiPJS9HdLxAjemDgPfAK1AjITbZ0nmuq4thy3TZZ+W6C+tx3rSi7uV
ofvEN3RBjslUJHBR925+HHR3jmhMWOLVcEVCrpoximNSqAF6NG2KB4TKunH+urwUUZA/EFm7tcDW
im236yG42CW4liz4unlyLMQpnJ27FPsDjeszJOBoFeYz/cBKGbChf2C6FU61SxsP71MGLegoAXvi
CbduVh82VOlFA4A+A5kEwnBjY/LLNqsjm8OMcNi7JGxkLOmwsO+W3sdBg8ttUwqu+Yc2rWPCgi27
YBeBHkOwddlAHsBqSP6xZM9E6hlsZgRwzYb3b+qLkwoImJRB5RvhwchfQTqv4KMSg8nTP7DDpHmu
yupQAIy2Iz3alE77x/UrRIfjdxttkeYibGOp/Ifdysoma5ywFWTn6sHMlio200aeAHKHE4csxaQ7
Nuv/1xbWgbD0WHTX4GMjMF6qs98R/xCUAwZzc9GjBsguq7bEi6y/vxWaRROQkqWQRfhNJ6zP/bsC
uDQqMFtB+ZjJhJaC54KCX3yWDA0Cj24xr085bVs64BOLdSVbGx2wsiTzqSy+jRW1YCGzPBccDmLD
/ESqu/sdwh57yYfdLFy1y8UVcaAdCDKK+K3+B3XcQ3jssTCjpbZqcFMDUoMPDWgzbdInBrOFtpbR
o2uj+KToJm08R0SZKHOgyhLxMeC8R3JPDeYy8ZcSPSFcWroSQeDY0j9NEZoiP129ZMtUBymcQQ5G
lRWbAXXy3tLowoP05tDRQwsCbpOQOF/oDMMm76Pz9CYRN4UuK4YLVw8GXrh3UQY5jMvosGw4bVnu
kF+1KsRm2ix4FywOzjb1FhjoNfRR4gJ9c025EZpjvB4lm61aaBy9sKKgfEm68WkCBymJ4b76ch/V
ZPhdXLSReCBRKGHQqv3vHk7b3Ac4BCo6DecXhyj09CQY+benS0zA1OASXthk2Tum+2k7hE5wyRnD
kw48y40JI0EmuWzhgsLfDXBYqb5x1/hEWEwcDF3AycHyjzCLf/rsdFNQkZ7LvyMu6F3hfG7sjeDY
7GgAwWg2lmAAly9UbtSEkBCDbdVAyYM0s2Fdn1YbRWUE2YcFEkmdtKPM9GrISrhr91sNmzIH+P2x
az+pdGhqxs6r6j2v0ejrc6SbaC3B3ra9LY4qe8R8jqW5piPwBaRAw97+r72fm51GcmxvmRHMzeiO
7gcMqWsTtjXQDanzlz4ptfZo7+isD62016Yl/xzw9DdQCAeMmlmXHkd09AmJeu73QM+ClPclg6sL
W6kQFMuOaE817G81fAk7hY78Y1+Fo0vLYAO8giZH94XcxUGfvF8IJfT8a8ttf8cHbbJHzwHtYrKD
T+VdOYszRJ15VO//nse+XtFxWt5k7JQy6txXd1g6L3A/NFm+AXHN6XxG2YY+xJPT7WZPheo8QuhY
8XG3q/QIzgd3hq3D78vuuqNO0NznDjk1FrvaVkTLo709n2xutwahUD149FC8wyP7PCiJVvRerAui
1Iw69dMYtZSv9yhgFJeyDBOl1mA7z7fxOEB3GbzPG7jwTwgbva+hPJZzWuWU5KqbBcexv9Hf8bYe
REY05vXc/f6v+aJ4y1OtWhIwNCjPDxbHBygm1U6m5OczHqm0ZOzP03O359FLQN/hd3bdAZgeavs1
XzQGihg33m/0Kpwx1oWAd2v0v61p98wu+NVD2iJ2lFEhQVyJrnrxV/vAiEUbD0nHGzRSFTQbKONE
Aw7vdJ8PNRo+laR3hDoLzH1sLK7P8N4YKnNlVimP7JjXVBBrW39RHcDvr09XAHMHYQzkLDqPZfcQ
dq6jkgqr1hrVuvtQYWmydtAQc7gkNc2Uo+KSqCw5Wp1o2pKWh0LxW3QEEUNTCqHH8b7UYDPQ/fj6
a4EjsRxwrPN5wsdxtVnqKhUEXFudLgOU1OjFahLi9vS/zml77GZ7YHVqiMzpbit8oGVbo0i4Q67t
M/zowLQDBSjgtfi8CeZoAqHOeOh/6SNA/QNlr957DNLeGt2u+YnRKYh9tA6kSu1iEKhBX/4OVJIK
NDa+g0PTpfVScbvf+NOg2Z+EWaQTz+MSjiV8salul8h09edPp07maPRWcNVSLbk5rIGD+aZBPwLN
awoOqLYKm/k4vNKXxa+mvQRtlRIEH6pw19qvarjz6I8PFdaBQ0b2fK36pL/gf02v87frq6jTBNDD
dn/F5lZFD6Ak+7IE0QQZJ7PgY4Er9xYaNEQ+6vpMd5yBADMY6c24rpmNhfNYNDV0fO3LxdXIIC01
1BMVSVuKy3zeYdOZdL7BnhwdjBr5K9QH3wvtMjoT7dOIBgAevr5eE177FuYJOwxNJap90h1lHzxf
SNtZt+pm76gLvnrT8uZqHf++uTRREi28JjvQZ3us0msPkVKzoNgE8fjxiueiiVQCXlS0lQDvn6Jn
RRYEYmJV6GMW3+ijlAYDcXv1j4/og6/dF9UtxNMUG55p57Y5EgcZhIm9+wXtbOeTt68Sm9Y55Ma2
9aHfu9Hz63sKKfW1hLlYl/b8rYEr3urh++wiGdPo2hStb6X74S2+Tf9DZZhF707J5Gx/sbtZER3x
PkipsCbg3VkQcr4oC2LIiuaw5mgNZKMs3huSXY2unZT8jjOV4OV2S/ffQDn4HahM7fTTiE63lKW9
pQU0gxPeo0HZSgknTvO/J/SnuhEVLNzl/K9Jmb56hoe47myO9RgVm+8d6Syf7u1SiaFTdtlrVNYc
eqnPxzGZdtHuF+S6D91sfocVMsRZmzbzefwqF+SBJ6iDbGFNPN3ZeHXmHbJNxbFPQ8Icg1k4eANJ
T7WJ8pTlyX43xo/u+oEH3JHdPz7py+h8g5OIDguVHiyYSRMOCGgTmBNbtQqrx5pafoeUeNssNvWT
1jEMQipLh+2oWy9knkipH4zOux40rT1tUSL1Jhumv9uz2LEcdl47sg9gdIz0pNH8VcHYqu7mA20y
QhzWHU5TLk3zE+g3+biu1aaqSuf5W7rRrovj+kT+DPmUmu/t7sGQltI0Gzi18MMIQ4gQxqj0x1Pb
F982YifO1qmQOhbTja9xhKl3R/zCI1Ug2mk4dw9hrKhCfFY31+2f9McAu49SPHtQu0flfv0007U3
7HtD/LxYtUitSZW5rY2XscLkLceXyHfD0DD8wXKQ+77ru2MuAWipIL9hz6l9ECkqfBKOBqgIR6z0
FOeaA/kUrEm2sHaslG/YcTwR2u9Pk6MxDvEfEfV/nv1rfeoaI46xErcMwkZjEuBeFJALyBct5cE6
CMhQNWeQvg2PyFascKRGLLr/64lYce/oXCeKa5NOB5RgQJ4LI59AK3MsvzJdH4ap+DAB5AKV89or
lmGuNekZAycdbocpPEDaf0EXWdDxRjyY4cmYTkVFJcemL5zGU9tnBHJ3HIpjpGJdDEMz/Y+X9eCg
3WwNxJmiy4dPyDlmYZtUsbhovKm2z1BQ/oWTGA6h9mQUw8JK31AB0ZUxAQeMqGNO6IRsGxa+Lf3h
cIIaaT8wh/HQDKS3FWkBXib5g1EZ+I/sLLycJ9JGPu+L+UdOUUk1VhuqE0jDSOYkcil0yBnD3xXf
BkQHk4mPyfzv0Q/dLrPMTTLfiXpGlCUPrvgGiryf2Tj2hTlFMit0VHoHoMlguSPNguu9qSG9XG4s
9HEUcz8dUNw0kgwnUWkyIlmi6PoEOyB/5fjEQGYx1Y3pn1jqDRdNU1xi/7a8zcEY/S4uA053nIk5
jrnt4yLVx4LzYclVTDU/bdNeRLupLZ4rPwsNJgglXEAm7Xfh5cMOBqNQU24Rj4iGF+Ry3ckJ8Y2G
vGFkiZu5Myy7zGWW4HdVGM4Sw61ss0oyZgwDl4XJOMt/3lky2WT2YfeTy3UUsiPX3h9cJS1d+rDw
Nn6+nIlx44rMl9rDhwqACPNsxjJdkky+L4zsN3fCjDyfr49BCetkjMe/Rz+GES4WYq2ZhJob+oUN
U9qXDo+m94yWsxZ4IUKDXObKWGuWZlm31b85ghQZl7/jzmZgu1xh5IjkPi1c35lNohn3AGuXkbkg
WZb03uB9JVf1YywlHYZpwLeUEjgLOaHlIOMJqyxfymnvjBA+A1/TGOKgQcrCrUtRErIA4mEUq94z
QGwOSabsnCxP1ogKBJjS4jurcKjsMllyCuOQQMn2jB0R9VKbFJmU64mWcC86OFvkTfii/p+KzxYo
FWM9mcj9FzDNBVKZjLjDU6426wXrR4q1ToAR0nCYQpCXryD9w8+kP8FbNhqlmM78JhInIa+Wd59l
4lApVy4vzTzbUD8H+bC5Kq4busbP/pYrcDFsl98VhmHGZt/GtA3NJWcWzaKc77Ic4HSQyQx4Gcg6
GBFzXS5tbQzIPYIln4rFD7ato6c5wv5HLhcQFJ8/cLIs96MZ5xIE4ir77yGWl/zF+7LIwMz1Ddc3
HD7MYaZRquI6yejLl+3LOvtviR0zMdxkHLqDvOsuOA+GHYicIjmdJl3DkUWrAt+ghkwaZgz+jcHy
H8YkXUiXQIZCMx9GSDrkuhT7TVZA4StAx5D3+dBz6sKVINf9YuoD/gSglaYlm8nvbDjvhnn4s2aO
j1Gpw50mF2rm+wwzo/dvaHepOChXZtIxxi4otIN3KSMe6kbo+vgN566tGqTEMn4yRVlh7HyAD524
Do9DnjHIslVH5mNpGW44td1ERvtsZmNxEGUYWHkN1l359ozH6MFz9gPU+4ydOX5QumS2Exh2fKgD
8gwWOQVRgN1I5is3yt3wM7AaM6KbU9ZbR+OeaecHYzbBNyl7GDyWyR4xiQa+eEJzi2fu1wkzblru
dvasFYuHWG27xtSOw99KywiEcWyHyQbhIlY8tjmEcm+Y3+lgODaLKIqLfDyyVnCbaJ6Sdcqe4Cuj
WRNr1rRmzBv+pKyPqcxdwdw9sz804XfNogDrHNk6YBMb3H6zCKfVQc5U8QcDjJS5Mtlmw6TYyRaV
rz4UXnG+Mzg0+XL7McxZu/V2m8suxcqSZigMaL3K5r0we6I7c6TGafA2rPbU8thHCXuMAdzvzY1c
TuPWZKXLncy4W66skHwGUQFVUo4gK/q+zY1j227Or1w/dyZwtRDAMQb52QUZ/N2N959XVir9UDw8
Go3kth+JDkAQyLcBJx8ExAjbrTWIJiM8d94GrbMeaz8SLkZqDvumGfDIJNCs9WQ247wdbmRunsHA
lxUYr2txtob3a2Q7O8vYn5lzTDmfRRjIwghlgIhjuHLhxwzHyWrDlcz4k+GhNrXlvHLu9B03CSEN
u29peHPDXWl2fOMEZTH5w6KYaylbwkM2PFFmw/DZr1x3PJ5y9Qd55vOWsuCsjOTJVTh549Bmz8O6
irpy14XpYuC9zbJAH5EZqe5MZZJSsnaxeecxmDlI+fWnPbdgAqR7k/n0R6+GOebc2Ll2ZjhVrJg7
yr8EGbxlhyyIz7laYwOynfmmZ5o/SY84hL6aR1D9AbdHnyW1W9DZvzuM0D8BfOkC3QiECy7FtDgN
r9xD9qEPlNsMRE7umkKc4Hvk6aRDmLZD1YQIbqO3QCG5zfzpwko2Su6bNxXmI0wpzfzMnf2qKU60
1347fLsvxemGBUgqfccUOQMG65Xgl5K9aZqpyHSofi4oaFLR9jE2DLtAr1Tvfv2YMMinDbwrMopW
gsJirEnvGwL1VEMVYHueGiqjDzXLa0z7jbQGJW1cCaA1y1OOa5BDGhypBC7OsbqFTrt++KeEaHot
jdDCty682YlqBdbdYMiOdBkBicaIeInSCBWC5AyF2I6cU/LwgbnYPwnP9a0UQKC15tQJWe1YP2Pi
dVTKfmU1HbGvV154N/+QldN7fMubqIw9/MZE35bTxuSU3OPG5L7gdTf041rU9snc+00HvNaJ5JOh
I29Bu0FOfAmnLwi66dsrKLVOzUveuO2cchrxeDUt8e45e4WvsMqKQH6P/BuSYsLyFWu3KibpQyyM
EiZ9bSb5l3QfCWBIgAGNM8dB6SAx2x3aK8ByFQtdGBS8ZQzuaLQRX6Mo3Sf7kR4aKYiYc0oe94XU
RKsYRKNiuOiQIdDc7jgQEUOjAYkdJxcc/JhY8JSlmgrrqi9HBccWnTeAY+qGwN/4rAYqKPUTaL3w
3iMZCOhY4NhPgcA7fc5M5ecLFGi1r37hGoJfAluGap9Gnj6FCMqLEsZTXpAKIyp7DLe6VfsVlF2Y
sVdVeMFVrPEeD171I9AWWXdyo/0KlPkQi+merLqk/WCg2gqaI5QCwhu4jLAbOxBEUP7is6Gt6+ju
CXN2l7GbsDKectTPhEwrZN0vRd2Z1Kxj4TXLQR1zSOSIK5bJrLcCiawLCuEy3uRz8OdQG2yZA/TZ
QH4n8iph0vLxkAd+PzDfyfKoXt2gQ4YceWdLQxZAPKgoF4zxg6eF6aJ5C3eZTPdTzsXKBL+ge/PI
JZjTuMAmEXGCIMGogDEsHyuixoHXKpKiVm+Ffl7WhBIsDRjsUWJoRoGSynKHa9GdIBZWiZ5XG+Cs
Dyg1omzLBXhLKVZ3OSaOSH1bNHHCyxqRKsPu5oalpYxLo4rER6u/z0/sv6I1yAX5WAD9XFs4Df6M
cQBMxIXmZ/wA41vmexUrUnejZMG9Q00HGHymUv8H9t6efJDrE10BF26DR7jv2tqK6hz+JuB7d3kR
jFJkwXKOrDvpTsTcsKRuXLh3cfDQ3V3GNIZUTpd+wnPeI0br1LIOd4fCHSJYN+u75egx1EFWjDT8
KH4QJOJl0hiIdiQfU+Y7fBihdrNNw4A+S22Q8evzEEVlHgMLpYWA8gczDik4jphnyOi28Hi7+PKx
xCnQnucpzK+FnmqrmjPf5w/U87Bh3H7q+DqS8Yd0S9lmwj/3ESfK9e5JlyMcufuIFtj+DJU5EIpC
pdG4u2qvbqG24oeP89yCCqCSWaI8/dw+7QgJkq+B91tKF9XNwIvvzQ5E/heNvC2etEi3m2kQjRDI
QHeDpjW6uCnZQzk2ozWbtrjzoUTlIYiAaENQD3HlsBG3cCrnyxtJ1MsevhU11ou5/QXp8tshMf1w
JnQFyRskyRezvjXaqcTDEi5PRoRBAhZIDlcZRLJWJE6+YswHR1fi68gKUiuwiJIBMXSOY89HkbOh
x0rcbaUCJ3gTeaYEpevRmiSILIgIW7AN+hpmPJWDA+eQZw1mkScQRDqhKIaQ690mdfwFZEi1/XCI
lyMBCVGGaArOIDpI2CULKlHHUkq3pImR7kpYlBNrT3h9JFbKRD+DiGheXsyvWGJPCS+fTWa1E5Fu
8snBJCKEplojqbQ4H8OiktAckh3ahjJikyX8K5pAC8IM1i0PQJg1Ekq+tLMbbxYkoqYn4AYjz0Vz
BUEwLlHZLxyU/yluHf0llAjE21PPTL31Oh0FFtgOX+RPGMUCovApEr3/RuMXP8ISDFgKhQQr0bnv
O0vidT9zclLRneQVPdNYSrsjiPng4nPWAVaI6/XFmiwHzoAT+bpQF7iG3s2JRutgxBpCeh8haeaB
ASC2e0Ri918Oh72u43BMQ69AtlEGmbDTcoQCu/wFRpMZo/lL3fhR0o8IQAV+cUxQzuCR8gFSQbUT
eoFcARm3mge4TL9T2xIws+CREamIguAbwdIEwoITvA87UPIjWfqiAVOka3iobKkc/NbbjrgeMxTs
SHnednSioAY3F3VLA2kQMI020h1dqx5MxKgaLSRjXTvib44Xg7mVOmGHXY2RpcHNSl9Wuj1Yac/j
tbOCjQo9YelqbrmUp6B5rEcstXJ77SjVKiYdq+DIEnxrBiMuiwvMKMZVCCSUIqsFcARx/w8hCKAM
uOWwigo7m+9J5JyiT98rPwKlO2ABaWFXkEE3H+LizYOLR2wOyG8JvzEJ+yfImvdQmYy/jgK5cNHf
Pg3jTzduBt9g2n0xR9vFg6CTmgAZeP9lZ+OHMV2c/dLDxyN82eMnr3xaWU5eA6cJXplPqsMHhWOa
QiFUcqBtlz5ksxGF9KTxYqgfJGgXOxxTR7yY9tMhZkUMgGPRecLbwi7N6EL3HUt43haiNA7e8vXY
jiVrxQEKJGJcx+RpqlW4Wdd2s4NLb0cznnsPaMKKP3dQDcmFXK77DXREMsl+yVMoUwj9WGLldqbF
MBKY6ET7NBvSYl1KDzLFPxA5yPlgRQTMzL9GTAMilFPm4qbanDf0to4Z2n7DnAPNCtU+znSW0avh
F+kO15vzBup/M8hRoLP3kx3EO83pEs8MIDHQ6GKy+tDnRAeTNJVJA4T8K6K/dMNYb0Igub+eqOAi
1gzBtLA3yfn6R5PBkyCAXJpPRoJy0Brstz14tkXH7qJKCMMQ6Zdkzv/g7grAdHCv3TcHpOG26Z5p
Z6JH04OCom/QOhGpDzqugPRO/zF1ZkuKatsafiIi6JtbFVDsNdXUG0IzU0BBkE7g6fc3a0WcOFFu
d61K0w6Yc4x//M3kYkx1yhAqYaH5wKoDBHcCH5C+uMI4qBYmEcnUM4CkCpGwPRXKIeb+vB5n7RJA
7U40woRF8YHK+BlkDHkUdHLmGNHf6zc23YwJR4xCCvKvPOu+Qv3L+eaJTM9kGKsygSCrCI4n8jXT
wzNXB44/U8W/wlsSjXp5LUHx0ODu4ABStn5sIydsdxSzGsQLzZ7qTkFf4qhIh/WjFYHxRVvsJT4F
o357DNFAfk6ZWqkwj/t+mpXeQEHHEDH7x/l6F3g55/I03RsELJwg5jyamcOYI2CmUm4uUJUo+gUS
CCmFPyCcgLpiSbrRbIOccJPYigT+KZZ/tgP+BfBYYCScX6BEYiea8RfgRsiSo3/98+5vQ7tOv3lj
mdtxae6+aF0F4+lnx4Hn0tmAEopHALIzAIXsK0P9nti2W5e+lDCBng9TAg0nUOQzujv2Cq74mBNd
nCAtmoBkaa06wf4RQuoa8vfDS5CtJAd+w6j2ejyFT+QQFMnlvBy4GgC4uGfaIgzGTwkA8gHLF/pD
/nOaBMO0gdwbJAEkIXjMGnxmeAuenHuIONjA92+HQDLiABEwNekszE51PeU0kiD+fkUZmgNxgHPs
23OynjAYeBPDoJPw8i+NQAXnY3R9fMY12HacLrIsQGpp3uuNJF1NzFj3HOQSkYBJSKlQVQ7SlYPL
9LSaPpXZA1uOvtXou3V5xtQJZzCmNIayMSU3j7ZU8JwMcBHlWcZSBVuBmMvne/HuDnGI0TH8CPoE
Jmoaw/0HWX8xJnbQFpDPM3MR/oRTOC7pg8um1Bn8EKpRF2dGVryzYW19sL1gljbQxfJgaX3Dc/lG
yu/nestzZLz2mAn9zRlWMVsaTAgxBybXKmcWC32ugvq/kXrvRrCbzOTIhg8B8YOCs9/fIp73FlqG
sOXts8mNcveGyu/VcmRerpnuId7EYwyg6clVbf7M7xB2GKHB66TzrWbM76R8zYjoxv89GvgtRTd1
alzmmEtJCSc91q4x18mv2mpuaAN/YF1dBze4ITeIlM63wi99Xn4MGRRtXjVcbjxbwWgs7qxJlN8l
lJ9ZWI1v9Uek/F0h7RjOwXFGkekxaauuevHbN0D4fPCBTDjEQLa6JaH9x5bZX+RZyZnX+H1NQaxx
xT9mobNSUVaTpqROdGtCipzyEEbBVfELUeSlbEhAKnSub+Z2erqnYM9FGB7HJkbotTQUc7yMEVh9
y4pP88fHI3YBJgMTxM+TjClsMSYd1QLnS/v+wtO3540wc1GPzMxNP4E1rgCLEU1kwQUK0cyHY1aR
XDox8CdjFNvQh3Uz0cEjGjDGFktDPgn1JecPXiJKQ/zL8BFhzJ9AvuMa8vgwuiNpY1sZdCJEn9C8
REcSCFsCvnDwxFFm9yLIeo4e7UEa+Y05eczmn/588JWDXIZrgLFhEWggg+3qx7jDJ0T1tClPVj7H
UB9Dc1MzExh+IOkwW2b9e1+RYTNzwnzlDE+UBDh6LhCMJccxvBtzxuwGCsppC97860AkIv/3t0Ip
Py71hTineqRdMstNCrPfPGbYG66zu1QBieBBpMFnmwJtopV64jwyLJVLb4xR0r+mTnS2cy/dcwB3
OUW/QID/TIJt99n29cC0Cx5ho84/z8m7c7XpZxeHXvrx5IP+nEMeeG/7dFWTGzqItbu/Q2EogZyg
2f5qsEoHr9CI1nPqubFgNvydHR0NWm0JBhQe8adIV1kzMTeR/7iH+x4cNZ5IxqipJw6qs5aEj7Oc
73bvmIRt7zWxAQ/gAFckk1IY9L9qs1RI9vpM1Xia/8HkkkjlmdqUJ/YirfyUASsFCtIiLCfOSBue
T+gL/e/rJKbR12rAfT48KsoOLwe0c5Rlb3wKx+HxAwwHUcwNj5ACEFveWKEcxh+csZuHMsqJVf5M
827Lyzzs0RssD+UMuld9ajjeQ54oFQaAyM11DqHIGREuDo+TxtbD3P65dFRIleTJKYfQctXHJv3c
YVe8uzFvK9yEG4VaGdtvru7X8Q0IiqkQlRKteLqjCCBU6HkOjyXizJl1eqe+3U1lY5vVv0V2sOS9
fmyEF1jAy7ZfUuxD4H9qjM7dZA6G9/o1IO7jZDBknjYxB/dhHLtoRTgOKyoeCJA0/7tvsNghbEyb
6NkpZmi9yaZlPWXFRNcnHcDL4u2z9p4aNv8TztrYmT4L2FBCY1FRMWcniXWNLCm4W08hFHDUSV7M
uR90GBaHSgt0aOF4ZfmOyKRhjl60Ppw0gyR6aJYDTNZnOhWEhEeJO6PQzQNq0ZgLJ30Ywka57MFn
uiZoeIBULlmrAEwgfg0L1kgG/fk9fwsFPvBTZ7i29gW9y+dS4WlylEPgeI/HDqRJfrks4e9Vc9Qr
T8851WdDcW6RPuwyuJd4gYAVofO1mahK7DfQ0QxtoRBX8jwocDgo9z04aGFEd4orFwzSjp9JyzTz
Bk+B9g4t4OuRXHMtYFNLTYY8zoxVMQHgBVoBmevjJYk+ZX+q4iUvo2TCLZV1YqrShGmL0iHIDEDW
ZDuzqinfU82Wp3XztpsbsAFTZyZpx6SYqzDihec/lDoVKb6FM8U3zDMGKikGZnPYDXYAnSOr2eON
31aQOYbcf2pb57kg4SVFlK9LbsXX2jo+K01H6LL+SKfmsCbbsVh35o8BewnqgxauM20LyPHS/27O
45CUP1bLauj4jSoLy3HcXT/UtlxIMIOWz516IEP360VTGNjfrMAVdoY0BchUQLZIVvBfvx1M4mKi
nWyy3uQJEHfyV0HInNf4LY5y1X8SCu8IpQBWxTgIbHE71eHbPUavteOx3cMr5WgaLJD2L0oOTkVh
nimkM/Ac0zOv8j42MNRmBumiD9yf2bvG7Cny5bW3jXHKwk0i6F2XSbsnSRktTQ1XHX8+vPqptcCK
8AmTMfkUH4vt7B8zRQTnyAeWnvbU3CNdxIVjdjKrFeSmCMT6PwpBHXSSARR47U8WYApJNciX4sde
jJCOCQjjC5mkBSFjBYYFLQHdF/nIBMyXd5gnNIz22Z6hnofW58NBRRPKtDeJcbh5UDVxgW9g6MzZ
kaPzcMxiNwc7tmdhNJEOMu0BQ+TXFEp+gpsjyW2vaaevo+zGu25UlG4xKt8q5yOq2U1GxsgAscbA
Ml0pc1bcodtUnbC7soir4+uDJJ7OSpNuInrPO3rKZfcrzIbCbyVeQMC0aR6S5DtXZ13LUB1qOGyy
UgVInClQvbL1g4Pi+OUHOSSYKvxg4ACba2aLrKz8ZQEipgu9/ICR3RdfOr69D2BASAng//GeX4Om
2PGF7eBQ198P9jHOXTWgxUhDykWWlQSHXlaDYoMUBIv2GD9xEGYiAujRcMbk0/r9qlxLiRc9J3U1
l+QxgspuV5KMZozNfdFfusz/bAxY00hxxvJnGXvmZ1brlJ8o9ySIZvWJfYZ6+cQuU5Fo2vqfXSmf
WlD+fqUoK5V2KnGLxg2L+TB79rC/AmFshcIAIFphWfklAwzfrteeRdWgc2bC6szsZhdSwrMRE6sF
yMxCo5JW3y4Qa5XnnutHoQUerEBrPU3nzIkWUTeDkvzkUFG4NPbcColsmlKQY+chKBbEW7cPxDlz
HJqbN78Ln27C1m2CkmqztpybaImxpemC7qYq8zocl0zwHy5fRabDSdxKycyux0mySChOd3mzltRp
Wu5b81KquPssOT36DlSk/2sNSJK0dwnI6grVLu8J4cIicc1unAGaHNQkoCCICuhVyHGdGEoelW99
fG0+ms9AiOazqBrhmONUk2LDHhY/Rm8Vp6U+d+svLnakfXZxYxQVHnk8njg2Oe1tUJ5TbRJGXzTB
Qo33eSG8AAWYtrFPIVomQP11PXtgNOFpNfsONvgYvGYBX3YVb6FepmwiTcBaoZoTdgS6l4rF1LKn
dXaJf1mNk1GdLlhSOH1teYr0yXF8mfjEN+OIT9QKJJoyztTJ16PcYO6Q41+CTltePXMmXznewUhD
qQdkmphxnF14RDdp3+eUeRYi6nramAR2z9gchLCr4TQZFll37ZRNnVzZ/culxPwJdL2EWu06SJRP
decpZ0P26H76WMRPUHsLfj/dPfStIsgv2Ioyf4ivDi7jFENWt3f2ZGYbnfcRo5kHRcr1iQ804l94
cFznTK3pE8MzMiV28pFyw/XjQlTrsKjfLkuDKI5x5ICdyOIrdXvoq/jnqjF8UxZkREyrfkW4csJ8
hzM2Q3/lcSIV9zJatsNM2YbVBKOAOj99UPcweab3Fesmq2NavMb5timGkdlMJCIw40hMMC9JQhzA
T+bMB4iU2gR9qBTxfYWzdFOoxPUM1TLdRLJrRTeTHlWZUfygFtG1AIFniE+4vE5bv4KVSwsrBIBl
HXEPF76Efi5R+qnsfMXd0AuXhzshQW3gCe8zFZxZ3JP0Q3kCV5xztQ+RnFjPBeLHKhJ0ZUxUzF8c
M/mrRZI8JjqsPtI+x8jbY79iPwKCzSYc7UGl5wgkXHdpv6x5KfUjao23jLs5zp1tuXz8tuYuLFa8
+WwyUCWQNaQGaDa09AL60rFBAMHw1rYyQi3Ee3XiJ/nHT96/dYvPm/ZVcXjoGsSvM+Xc8cjm+oy+
ae3E/OaFLc6TfhHnFAiapvldQzP8TFRbiOM+AwGVp3eNzyavY1DlmA3OUD11du/GxboKVzJrsahq
aleFMumwddsNbzGOx4NgtmtfXY/rgbmDrJ6+H4SgcxIaf7yJsC8mer2QDLZPEjShEPeMIh/4tr7x
wXsymBFTklyPAsG91Bpfxnj5c3iTK9lA8y8MbZ0mNHq80ot6ULNmZNJ+f6jscQpmEte4ieKWcD+A
p6DzYwQMs/OWW4BrBLIzr8XQexyT3/WnMir/e7OmcCDALfiSoCQfW9Z4AqWylbrVL+o2mWPDfHrd
c+o0MILVgEMpqxHpjPEetwIQu5ZBzczaq0vjbO6k38/9KWxrLIaZMuuG8MmGt5COux8c49HqS1d2
keE2fFuAcujomEpgpQgKd6I20NgXMHjhHV8qkIdDdK/MybAIZ9qOjhiL5V/gu7U015fDr3rRiFLG
VoU6lIFdN/rgt/DgHOVRja8HMXo/YX+T4FTyPpgb+6vbOoQYdD+M2ShTWXkL1bUffgGXe5hkxqTq
xj3HzhHWZmB47E0tS89rXZ8fzIwhDIgoZsZiOmbW1/5Iu3VKN2TNgibWo3DHg9CPsCiLAgEN1a9y
c/jRn3lnXMyEGVcKMGyqGFBS2cM2Ew83e4pbKiiCIgUxiys1XD+ByW73pHmIyB7FnsX1lO6EnNBa
2WmLF24aACLjxw99cYb6MRalXHxGLbm0arLp1C0wAGZnBNMLHaus4DBDCABDwJq4etZS5z15AG/Y
3mf7vDI/r1ZGJfxyMN82EMlDo4C0CXE7ITya5VDGKRR/Np1zRIhoVAQ1+QQdP77c+IkdNVUEuygl
fmo6u4QY/l+HdoUuJHAwnQik3+g5LuG8nhX2oUD7puuHuwFW8JyzH3QdziiPb+C/EXVeRm4x5EyT
BNOvbFYXbMnSZnieLIKK1HF5bL6p3zbVZ14wKjpKx4JeqB93KAQegfQEShl1zLAJucwRLUC+f2Ic
RJbWSF3E2+r0zHmWCX2n1s9SZ/JgBSIK2xLm05sSJ3rOhGZjJ1hS5Ysy8VILD7zsZusTlJu5cwxx
I2TyaaXLcGP0i4rTugubUUu9kLNNNOuOi9A2N9VzMkSkTzI3786fdD70fwDEkupSw/fkt6uupVqz
wUQv0DT0c1zTGM9//JcxzXWAqLxCgNhw5a4autnB5eR+CxwksU4oE7J2Z6SLpzNp8HjxQ2vTxQIe
lz87iYso0pYt/Hx9XtHlZFMjcZvhEBnbUAuEhhr/Y3XVxWgPTk3kvTGBYV/CpyAax2XwzECI8dOl
j+2vNuVCQaVN213MC23yoTURalPwJDFIBAEXFjHCs5azWFyB33S6NBsUGzwPVUxMXcMT7uQrP338
0rPoR7TjX6DiXFeQKvg9kmPpSf59PB6E+SipviUkI1a1bGzzHsS+yjPCouGKrGmvftl2iLkDP21R
PggJvvKvXOBZRQxt+8Vl5pBCj3Fm5LWU/SyLAlDE+nRsGC7dpGi/X26NfTJPrU3Q2EKUAXxj9aTg
wNWN+Sg1ejrj4/IGMmnV8cBzh9wzHNFUC/16+qsfW8HUn2c7yyv39ca8G+Cg+BZh00JVQ+eBpBVq
AEg+aXz4MCBsgbLDM+HoKkTVQjVew12rvMz0xOsQ6XsdQHQnQiP6RpeBxlG1oU9mY74SxBEPshf0
L5RfzeBmzB5kaitTWdLnom2AA4NkE+X5nVcVcX+sOM2VFwNC4DaoE7gfQAVgHVxz5bKuXVYD9h90
arxarItERz43coCQ5p/zGLkCFRbBcWCn0EsICYdEe6YLLoRWFWUX9TJfNq8DCAG1n/WF9SblI2VE
Nk0gvSR88ucUlgW8BJldHnYKzAewrWqKxoivgzOGApJPihcwOXIqrE23JY7IviEPqB2f58vf44K2
HEriPQn3hTohxBftBRKK6iWGMJxWwOc60xKTR4a0SWM0ZHTslJDs8iAgHDI+KbmCqPAB33lZhNGY
Cw/rwvH5AvrhwteEJCgGU0BYD9GCRop/AsFGXt9pC3QcPEMyuIC5NlERdFAOyqMAcgWWAmil+HDY
osHBoO6y5rq6BW8uACZiNmlcsSY4zkF5eN+bAK7BJCba5IE20SADVgxGuYgYmxU+qKP7GKs+aSWU
Jjibj/sptAY0Eh3cExjUcDfqBYxQLr2YQ4BocAxcOjlE/OUmzErRtMMEvWlzvLkYuWDIrJwEBZug
MUiSZOatyHPHeE5f6cvqzl5D8BNvvNQWEV+YqH8N1OPVrjxjg7WBuwJJjE4qiPfvv/xSbOINWMoc
t5Q/NiFGTlN7ZkOXRXcMG6eigQe+gV5f+PE25V2RgnOTZu1fGhR/zua5tzbOogryY/nFdb76XKML
PktB4WGRuIjRiUJqY5haTuvpGwcgEfiJtRFUVfzYPAVb1GSZHIgKz/5MSITWdnD7CXCYF7ovv59z
wgSVh03VOAIOwhk/Xr9xOE0C60DxxdDSD6kGCjeHOqYSw7No53oyQT/1mpc3VD076SZHY+vJRjei
V2X3by7goGKQh2sqWP4+gpuFYTi7ytomlxrxzBQ4isyQD/ZpqAC9J8a8GGYxtrYnOjQzGi1G/DLU
Q5OpLaafTHJtlAu3Gk0uEDq4SAHSnDOF5a36aKhEbl64pbBsvYhp86GZa+sOv+glaWXqnbRRiH/a
1GFE1c5y4aiOORsoOFZ3TG3imbEuvuQlDTQT4e4kfK/SU/jLCNg+v/gKQZAueFsx+ZaWxnbY4dEW
fPxsi8svwjGmr+bMHkXjU7LtTtKuniYzefbxpO3jqGPS9/6j74BQnK/su/PjfL/wxHjN7CWA47G5
stWcFIxtsNpX7ywOmOm46poW2Y8W+axl3swgzboYS2tZLeKpBR+feYBXQwR47Blm35LL5/AMGs/i
KOp7EDfgePsfMTaGV6GcrBswc/h0gVYepUvjTxTEmcPDBQ+kUvy2v/2/MhBfX/UgAx4d+pV+4N/Y
hNhBqq39p6OWYoVjbeYbGcas+cnK+CJrav0JXj/vO7A4W0yFmU3GTD7EgwAiZTLKjtYoWlFZg+W/
V48zRjNXx4ONjDHXcztM1TNchFl6kzcjhQl3vWEw2axoNFFVvN0YDmPwxBwg22K2iOCutcHaH7+w
4dbVLfwrf+oZDdsavhw0VHtmrdr9l8Zhq84vQFnI0PJP9p38jTTxBXQAguKSqIP+W1viNeFmG/1H
34cL5sMoEz/5GLgQhwodAwQI3x3Lz1hhNiAAed/CyTwSEBunAmC5lx30s3N9UpheKJq7fIKpco83
lONi2JunBF2OARpgpe1eXOaS2xJHQTcE7bcf32gj4KoAssA1wRAXi7cbjhoTLh2oJ6wa8H9eEBmb
42sGGnZKZxSR7AhshJgQX9p9f9AWOtHITOrxamVMPwgCLek0zYqemqFQsScgprnEP+Lqf7oGQgau
qkDoP4SLAjU0PniCg0DvCvuAfdWnVabiJTSBVchEcgP9EDUBdgOcj3AT3Sd4ETPOp0/vDqg8gksM
2lhbAb6D0aGVOYAhFsoj82vAHIxmDzORZb+2z/pa26qIO8HoZMZ02EE7437x3iS+AYCIA1835rEh
wzGwyf3zCwO/XbRol/D44TOdgFMZDbaueYrGxTz8rWWEsCN7Ex1QjPIT+1cJOt8KOpojmn8g1kKf
PfQZfmJJ60b0IEF9UJmn26Dzo47z4Ll56zMHNwvgVCbgxiyClee4Dl/w27OozHus8f13OGm4KPHH
YLw9G9JAMucySY2Sm8qzV30rQSY+Gvq2x+VpH3IL0ZLxHeVgUfnX25zy30/Jz6OfHHZiy+ml1H85
WK2RIAvHYvRhexkAmUJezMpuvzKd5Dv1muWLgUZuIRGjasyrS3fTVtiAzQo32jwu4c6eRxg7uY9j
hiWDNa5wRcHaJSiLCV9LMWX2iscY6STTYtVe5W/SaGYqdYOJlJ6Te6RtS9RT/STF2nz/dEFYrhpW
c/VU3bTzYY6Dtiv5lrAdwUHdXCtuu8zX13Zqb4QrIa4NE2dZkUqSBVz/fhdUizepPA+XYBjMAUJC
kjlocPbNsVUE4mjjIO588dOXFTS2m0Szujs+sm1vnCwR5diHVDkuzBtnN1SA0AGPiwL8YnL6tPpW
HTQm9tGK9XlMQTlJxp20iGlqJaP2YE/Almetw0hwB5DNRUw/zeb6kMaD4WtFMNxY5L3SCvrPjCtY
fa5y8Iv+OWcW6ySeY/iG4WcwcRPvbYpL/kGmncsb0VjUcXpD1zVMcJ1p4uCDDf4H3e1M9CDm8h1P
eQ6mcx/Vm6lPn9bug8U9ug8LtwVXR1z9dnNtDpwqf6YYq2B3r0ljG0APYj5Mbb5IMDxgH2z5gTgd
9/XxWKKI8Mn7bayMzMJ7vZaIi1NpAoKVbZtlBS73F6WueB5QTbZ9+/LoKd1BABT98OjvenlQLECV
U6h8t/alzL5SEOb3TjERlG/tdl08z736jTS5VImFeW0lhR7FAoQrGGJ4Mr6a4eLzWdvVAcAGQr/e
LftuCnj/CoFIOeTWKCFf6j1hq9daBuG+zB7R49viWmxu/4zYaIckjgHBb8nEeY715yT+EW7jOMPN
okfwGbagr5gpZqgVLkVrYvnUjZ15qe5sBqQtlw+7kFmx8uQYiirqJlQubXYgNajaAZR+7uFFWefH
GqjwnqIWUG5Y2E2x78ClBUwCTO21boWz0faN7bMgUwfleuDktgPlB++yOcXCxppC+jogh2Yymvma
T4PnDysmsJ6N7aES0BrXQTqvULIp0NrgTvvyQvd+4JMhvHAVl6YEiz/oZNh7xOuPj8fizcZn8ccY
v9zOxcIvW7KKHQSRzVpKl8K13FhY7bC7somV8k8++DjMS/9mvDrYiy2+3ZfQUXhqdCo/K9s8NRyO
i0ZcFBj5yzOPtb3rmZO+yNUZhc0kPGr4viT74k3KezZ9Tq1v+g9SfjyK8SWfdKmdrI9HRWZGY7X+
rZXTQzmp6exdrlQW4oIewta3HB0Low58lgmuS2XvnU0bjrLpPnOXma8F5x+mCuatv5S5pLMe6TuZ
o81pYEDVd7ytL1LSV+mmItVJlGaPL5Lgd+Q63WlkCoQdwlxbIH4LMEg/2/H7DRNS2g86VQcThcPA
pnvAHDGg+IYMqI+GU4qwK/IzpKqgxuSusINxdPAxzKCshb5GoY/N8MHmVbGqcUGgh29s4LANbvAt
Y1p2NBBGJNcmSBdqP26/1XuxoW01r/Vvxj7GBnVnljUl4p5oRqZqy4ewRV6RHcEwOxZq5lu8N3bZ
wtrSK56HG8tUduAqROzy3n784szJL18VDxcWlNnswlA/haU9GpJFvqOLVu/xxvTZ48C+y5kEqZ5f
gOOvTIQ6w1hgnBgwRfdij8IakVIxOiOj+vsiowy1Jjnekz/BN2aiTX+SwrObYpPmS2PBXnTcnw16
XWeMcMglyGqSYLzJbl2TvID9IzbWOjbiIq9mIFQvXjTw54F/MRKFXrwF1kcxx28ncEM/k2Zxvl7R
sJ0Qsf3MkJZBUJuxY6IRHa/RTZ9Op8WZPz7sUF5ZMIWp8AJxVQlOGJKh4EltreEQnEEipBf4oDLj
I/KdgMJS9QClQR+GLMNXgdcUQzMspCjr6eYpizvyGuLJl+DjxjMGcogQBdFZfG9MDbB9zNwKJ0tY
GLQiD0Hm9IA4UHRnVE7tHLUvBVOKaK0dnegYuQCbiZCmYxt7h1Hg1fx358r0j/0EiQJ/GNmO6qt2
/wBD3dUf6WJdnAPfXqB/4fx5ep0q3hcTsX/jVBmKtSygVYGuIh74N0Vl3soNygb+0BSnIlCMuRSk
phxTIj6VUTOuoruApEMxC8Lf8gs1LkTjz+GzpMSsTV+lXcJwlV0KJ0sm1f/u+fao0GGYNHgQdqCs
Y9lZcM/Yi0WCW63ggYVtAlMJ0KBRva+29bratuuecUlEQblhtPgdR5P4u79gstlfyrNFs9vPMG8u
tBFLcYjjZYGvULmhl1xpi3rTruVlv5KJzxu3m8+uM90KXihMaGS9lPDoOJwxN9hTLdeVda+1CTfo
6XuRAjd83VgggL8sOKN0fyyb7RiE7PkK+Aujk0SdcSuMRY0o3Blzz3SXv/AvZTiTWp8bKBW/yD3o
F/clvXruyvqWv9B0MJRhPXrCZA19Ey0NJJt4zj22u/QmEERqpDiqGCzDP+H+vxs/os7gBhWLe5qZ
DLeE2hPQlqdkHgRUfDgVGKXDHhsRXDBi4Dp7ArjFXyCzPJX1w7w/bfLboHGMaX24/+/WM1j+fzfA
NW4Clvl3i0qIqZRdEwMMiiJFIGqejS0QwrfBM0BVsKPBUI8pPXBaJt4drmi8Td7GwGxbX0CKVMol
DJFQnnIr6mnKmsenBBFxgcX4f8ZL3A+G+3+3D/jWzgIRKJd2BgnBhT3JD4G9YEPCIpErj/sCoxCz
2ek4X+1ApwS+iJc2dmvooDBaQjyOGxiuYPC/YbYw1IKplgbcc3uA0UkQLEtpDR4EC4V7ACPQIv7C
DSAN3xrzzj9IPyKq7X2Vfmj+YVXw3P+9VL6rwTHyXYGDY0J5l6wQ2Pw0V/n4uSKSa32GbICAQrDe
sY4w2sRyNCOfqoNyAe7C8ikaGsZF/PRzFFZuItoNjwKUaYaXTMGLPeZz4iEwJJEuFok0S6xmFpcT
VEdkm/1bkliu6XjIluaPQvCojOA5HaP9jEeHg32TvtRpCyfmnyMrCSw0wCLeujnmSPWwD52al2gL
N08hsRbKX4cODn53SHkNgVZsE39Y+P1Tc2TjP+SbPydhlDwQiNmyGjl+h/BmH8SjwBgHV/e0+cGY
nXK2nDNH37DGUmmLPzF4AF7yHtM07aSdUo+vWxGCMOmGbtNcnH5+fv5GO1ZFHrdX5tqcVZj/aRi1
y3/47/5zHzb4UoSaBWcw0hfSGSEUqC9uyjQKuilceLaVFFKv7lqC2osNNsZrQDCiYawAZkikpsog
OpKqrBYyQwynjv1dSPXgfQbFhuCdc3cs7+5icfI3zJT+PaWQegvlLY92n2QcUGtgCmDBSE/m4hDe
hM0eNmfjgQk5ovop8YiUEZCTPJH6dhO+FjeUIYIKjS5rJm3tdbczX2NavTd41pjhxzZdQ6SolsW6
XPfLfvkBu9JImWIWbQxzRxnbjwnLK1ckdWuBaQeyk8qHbsBHkpf1Ghtw0lS3763BWs1q2hC6ikmW
MKvkPjz2l/7y+H78MOPB1+CbYyysr7hRQpUu9/zgc3n8PH4+l47fuRDEizjHM+Z1TCXz2CeXdE9k
0wEBbjd+7dO1AziyNk7ZhbYC7KbYF+t8m2+hP1xY9TVqH9pRwS446cQRxDO2Gb0btwi7UeGl83e4
gLXa0IC/Ru9oTctPDihsmFRziRRK27lYptkxdBa3TVePdYJ+sB96T6h6TK7hDWsSJaTJgiftWYux
IOrjbcsgBZPk4QRUS3ykPvj2Z5YRkIputzkyweOQ1+FtwASSOTOgeoX5MvnI0GobHxSaFCOk6wpL
RkBD86bEx7qHTbA8OTsol7zjl+Vj9suo41biIw+vFPTmvYRjTuEiAHl1rsiLd3R6JvtB+VFIh8LH
8kx13B8M/IY2fbQ2iIcYtqm2aeV92B+gmj+d78g4O8ZRep9DMJkahIdqL/5+qJv1e8cZFTFiJZ7t
apDRCHJhHBPjqzaOprSHZRHXMxLknggJ7s8dsFbfYOkIGD44tw+wXtPu4Bkypq9jiJZ8bc9DkcFW
WjFpSJIla6NJU00UTeTjWmsZf5jEiWg98H2mUCFmQWMgcPPeYdUmrdV4CcjNVCBE5LxLizWTglo7
yvDW8k3ULHobm0EYrdSrrEyVe0S4hi5+Pw0eo6s6Ql2IsClAu4VU83IRAoIOkUE+wr8HbRe6K+Es
i9AJLQI2JdRvMJFYIdcXPHx259VqFaxWos70dzOuLLRxa+QG4s9OPBP6eBQK/OZmc2LJGyGTX/z5
/Gj3xVpG1cfQPQ6sag4a/Ck8iLKP6mTU89paUodE5iTO8dVd4fIN4Ybz9VX68uDrwNTxRUMA/Jwk
r5/6Pc01yDxcNTA9TTdPZ025akzahM9rz0YraMvvdfhyKYGEOWvPzMlCOeA2OL9W05xLEnYwc93e
FNs3A7dS9riPstmaM9rqcRmbOq2vRx47II7gkTJ7wbOJvAj2tLGoyNg2cVX2k1cgp76KSaTpsulW
2ZRp0jv3Ge5pbD/2/OVMYVEZ9pTCo4EGFvs9vMhi/pyyK5qVJyZgPbA9H95I12o+F7SxBDCNXVyB
YlqOqWdsVCzsv1dKNq4++84mojFr7FCLkZ9HEXQlgBJcVbDHQeT1bZqS3Evgcn+1DHKGYH4JdlD8
YgpKXKYyq9ob78oqv94fcogfOy7EwYbVG5ElvLHw39LPUnIdmm8YwzQhDO76l1tBF+o5ne1i1TRI
FNY2dlQxHJwz1oNtsY6K+Ue+8DqMhXp5BnGCUddbC7R+rzA2T67v9KTL0wFqLJQPCIIQfHefo/OD
ugLhKs7ZmHG0s+S90nSc+gg6RLlCoQ9faIFcFYlB990wPHXN97EQxYPhfmQY8PGSoRBrB/fAZIDI
zPGtEhFTgIyW2WHRBFBZYTXxyCidfiCRdDoJSSpnBlwX7BapPJhqJdck+ubSgkvaNDtVDSQZIlG4
75B0I+ytAxPkNtyaMDHIJYO8SUESCpkx6mMNjUS5lX5wA3sTeMRwvHbT/lSjISPyW8KUbASdtxc6
Z4zRtJ8CXFb7Tr/o+gx62gGVxLgRALjx82Q4+w3tId5E13ijfEMjRccAkwSJhn6nMkJDNcY9LN5A
Hb5LSPzEP6AtY3+EvElWAX5ly+6UL4c5xcOWNuEhTUCLMoYdtqcr88x25WYdo8mKp3G2VZxtXh1w
mSvLdZodPgyeSYbTZbQXMlTxdPokNQ6CSetbEH8TuFnLMroZFtPfciCBmDRIjFPSgJtMlUnNgUVr
OoVZ0cC4ilY9MFWtkMjmQ5ji6Pba+TOAXvM08kpWfYw0peeCgV/E0dTVQLCRwoPGprehYORg8jCG
kXAy9c+Vw8Vx69BjZDY6gEArt631wyMw4STNimq4npkEBtCHbZhnkqP1zudwhhgeSdDZH3CghxWm
bJHkYkHHc6bhAaZRl+wMmBmtdsxevpgeLiCncW1AmAKiKOGFvsd9wDnKrFWcYTPBVY6xWDMohL+g
e5AExTzUnsCTgwzOsBsFreZG46dXLKHOJmsHVgpBme9TsU19cyV5NQhEPdm+TyYqq9v7Jv1qXz1z
rXrxvMdL61fZaBt79ZkbTyy2Hgy81eM7+FA04n1xpf7svsFBfPtL3lsX+VdbiRIAOQ+O2cZcPagH
bDPmIUTG/7F0X8uJJFkYgJ+ICLy5BQrvhBAgbgghg/eep98vezZie2a2u4Wpqsw85z+/2TmnorND
KXqqjXecDY6dREsfDDQXjVsiaqTEOI22v7rGLnHG9FHKfqlmcjPoNIjnP3Zk3u7Wz9xK90slk+sb
+VAdDjQru08d4bpplQqXV3iZyerNNCtGFv8yCy+LqiNR8a3gxAcAP4QjMvQBW74PanlNVHlx4yDv
BhCd6Gnuw3mwMeZFcWoT13MMsNzAQJz01/UrunwnqHK3zcvntrw0W8WIKd/keX846kuUEFzwH84/
/qS9ApRBBZCO2DEogjPNRX3N3oKfZcRVoH5upM1yH6ChdeQvV1btk9r/1s2NpGZWAg+hDf7zld93
ZoUUMXaqmFrEaKO1qyyj04zJ+Sx7pf28lBMt/GkT1Hsl1S9UrqIkEUIr00qslBsVJtvWvF4YwQnI
Wy819pS7UzHfIryULv+R1ktJfUV+KZ3/gu5/EOs6SVwoUxu0BgQFhYCRu/3MQzt9fOlKlQ+bH5F7
MbVSye8WYl2Hxf0RKKjx1BvqfPo626Yabj6RhArkzPrjGq/F43W8TmWb0aqdX7uH+g8X9QM31ss0
AQNpanC3wrc9VqVh10QeRNBwU+4LKDIqdSAeWBr2tMDkqqNinK+tXToM6xkWXJm+6ONM/ZntnygV
bBYC2ryUYRB/0z/333lR+CZl43R4PFstwVfYo+rTxfdN0/749P2kaX+hBSppSLni7SNFLjWni6pl
vFbpuGz0i21gDGa+DfoBhLtL5FGh5OI6DGru2E7N/jEA8CuCV4nJpu06V/MNAfmYERwtn9nmZuAR
9OOp8frrEKw1You++2AeTDi2H26/Mt/xcGMyuRqjh1w6uky7PuPSsPT2FbbsRFmOMqvq6WRDEsRS
MM/1Ap8RU49XLvvqw7WafdWTRWSoPl41/w2+l+1tOdspfNsRqkDZihtUzkZT8aiLsrftk4hfWpt6
gYs4ipl5+wZrYQ4fvLSmJQUFGO3+F2/ca+nK/B1C5llGAStOO0ZC3fjboh2vYWZ/3v5ydRm4dewN
tgg4TfgH03aifjPA21SycLSMALxEb/GbaOT7qfq9tXrLFOflY+3aXGFLbCIi4faqtR1JP4v2lXOT
7gC0orFbVbJRTMjd/GtdyfRe3cz73SQt9h6rFAaX0r6bqe9HO401imTryqhlWV40VlVu6TUSwnqq
GfK1Ty0UgtZ486n5DDEysA9i80HOVpa8Y8et+/NscbwKEQevlpF3dHFy7r9yXVYn9cR4/5UYo3xE
u4EnAIEjclaeSEIqBlv+a7CXL3H/SlY9y05sak0VRBRT8dQus9Xw5Pymgy6duM2i/Hhan1CR0lq9
Vc81kt/zVqz9+puOM+1EVKhu3NXBspSJlhDWO35xNdsNsttUFaevUqBMLK3rz5ZJ5uEPNW3zI3S8
mi6TfEmO5b3TyKBRLuKO6SxpPn+8z+Qg9mFsoJP6EVWU+8gwHyNXluN2qJ5mnJf4BzCRnA92ouuK
527s79BZ6GK/85+pWewdkWSoTDZ1W3TzLdlJ3GRDtttmdP9c0rx8OtCpLGYBZ9bUPkIPhUNROsZZ
4Nq3BU+nCbdt0CCmWJfT9OU6ZuqOcoTsE8qQKclEt3Q9lBcfh/Ljc54v8rhACVsVl39UM6fvW7VQ
f1ROlX0zNnh83BWoCTlxfL7rc8JDLBqB9ri0l3Lm52We232tok0LiZkLbnleOTRs3BP11OVt+/do
50EH836hnPScsPQY7vgf5GvjdHXpkn7k3hft3dupcm8eve7bov7qZif3hl+1A7/xR0VX9PZs8Cqu
wNDxUlxRx2CAsdm4VPJRFrs3PXG6UKcPuctEp/FjrH/Cra3u3PH0G/Pzt6fGfhOyXKCJOBaclqPn
MBfo+6nmgmyvysPsDdAQIX9sKgaUMWDtHjsGoJAwsQlchAKGwGlVKrTT44O0EOVbO9PfD+zS0Pd9
fTe6Vs6VwMvIuJ3lp7OkQBdRynSwpMq56NAM0dW5N9ycATpKtKgd+qt+jBLnvWDK2TrcOsuqyd+l
hsjh2HGc7z/y9dMoWV91p60U6s76A/ATSAmeNzBzpmM2vin+3iti9GRnpEaLr0w/3bvg+CSq9rQo
WV9/rMBL5/JRUNepKfOpb1IMx6YHj/e+xSOUNk2dRnAD7N9mpGT/jBcyUeDfrKuvauzE/2AqnDBB
QmJKbDA/L2FdHicBZZj4+AleZ2xaGvE9GaMiQ3SaaZ9x6qae/gJB22jooH6fIG5SH+bc/Wz90jv3
b5uwxb4KQpFkcEfsrByx57fz7wKr4E2+xSUGPK9pGYhR9zmytnom7jzQwnWRIeE2kA84L3z06Rgn
9EMIlNdkCPcPo5XZm26l45rpql6f2PA2OBM5qPxUdGDHfR9OiuKmWV9RgmCn0TMPb7eAVib/ggvU
193Az4nRuExi9VhlAeT/wFB91g4cVpZDroiL4DszPAE82wCaFkKSp/LcWVSW1Wltxk4M+SwfrWcp
Jljb2tl06GEwBHGr5fqrsIci07kfhJLf04/9tXKrH7G31mxzLV5sEs4e/cVg3seuLnRPfaylXFkA
d+3cSL3Lq+xyPqqAaMGJJP+/IPrK1qCho94nxLq2CYN3I09JrLhvP7+fl/L6V3rOj+QzZ/bf4+PU
4JZQObZwhErxnwAvTk20VpgcH1Ll1IoAqMnBg2b4fSm6k0Cuez+p1iNXSAGZiptdCZdWkFbGTvvj
OiOj7IVdDfNvl286l1dXbMOPXJmWqXwzTEcD0y4t4nzXclQOE+PEt8JbDWFX2rWSk0f3QMvRLvzc
m0iBrVPlOMrUMcRbiw+8PXY20868UDlVT9Ud56RdfT/xpo+KKM4GwwJxMrNlk5b+Hxeysn2b1vN1
UZmdQoT0jZ3zmD1m5zKzj5FdePuR7MH5qoS1i65AcF3kzBjHKKy5skBK6fqaR8d7pnOSDK8JaoVF
hNhWwvR0XKTf563NX/z9/plv6UDaMVP4UrKi5JFQyGa8X5hIxKjTfVk785DY2RF0Z154/r1+pGZP
ar154IYXRqcu6WQ3VSZir5y6pqi1ZT/X1Th2D+UMQpj5tcpgach5qEzCGNOWh/oQTIHkU9YLTaiT
ZyqLf7FtZ3vMOKrJwdKuBMTFyJDI7ZLPa2FqhgdfFk0BFb57YjhGvN1maYXuqlTP91D7PHpw+tjY
Y6kduAWxrXXTJ/Hd/YAd2ki7Kj+t3QmBI4xQ/JMxSD/cBXfwJz6cQBAQ1v6uf3KQAP84mXT+wgZa
oMjoUDrLr41So6caZQXjZQNXu/ScWX/H0u+9h+FVWtYvjcIkq09BNny2QTsho7EaG91+rp348Kry
/Lt+PVpWLucGCI6iHpqnaBxa19k/4+7YGGyiq9c1hkmGv0AqQyrY4UNRQpmwyiQiRoViYYzW0sc3
/HTJxypaTQ1WMmRmU9zXUr2UngXTqZaqmTQ1OQ212TdYnC/VwiCEdCb/MuNEmbI9eLDhBbs6uh4b
VLqR+8bOVZ9/5Vi8XYlYqqzLIRj6D8ErjM0WaeIUfaxGQH5KEOIoclMlkSzIx5wSyJaRZbP5ErDk
mg8WAOn7fyFEUEX1s35LeAqkA0E4/q9W3evAOIZreDhHoLPyhaBzENVBwWGrk8D0dR8CTkI7q3CF
lSk8MMs/t33jlAoYuCpgShJumH5sjFdCZsgthfwloqt6Ko8freQQV6yEjuc8e9Vi3E05vNTRhko5
xWu6t//Yf4gHLeWh+mH2WnCW9NgWqAFlg6qJo6lMn1UxMW+uXk1TFK6GL3YDl9ot1qVRc80Shy5w
D1StcRG65oPS/Me6YGW3BsqW/PNNHmE8V2GMrs+hviZiZFWvH2hrlDTv/iCQvG0a/rkvnudvuNpX
uOcw/efFtds2XyMxcAWGuLsGxlVcspNIfAOdNA7XBkcDjpyjVP35lp1k+9u/3DutzldgUP8Eur3k
e6l9+9KxHeu/bLRG3ZbNO3VL89aYt9Ld9Oe0thiev2Xb9gLl5z35tEZX36YdsoQhhCCagySBklwv
4KGb3rp26DAdbvrmw09eiEQRBkFF78qdLSIkThzGUuYSMcnYbVp3TWMheAD4yu5lmFmGNpv8Vc+2
T7TDyI4Vni5K+WfQZ2ru5ZDhTRXxJjg5OoKMzF9I2PwXylArTyUET7pFH0QStPAEzvoMvncY6v/I
7CwS9JT2eTTtgFuQqJvrGFKCAih9QJ2vkprcvVvJIdiwrzsPfRBv5ei11+OiayeBbIFGHpLegNy8
ULyINaqi91PeyGLwRrwMs9mm00GIDAAycSrT2K4Pv5YNMPIei/SL2kyBNpdF+d5YDDSPlo57ZPWE
xebef1lUhe/7H/88hBCTSB3kn/+UfeLTaCC9gPdkZ8hWYp8vFVSE2l2VBImCxTrwqo5pAgFjS7+n
kfbbXjlYCLodixJkXxXAAiX3k6/Em9yWRvtZou6Ufnu9H5tQt+zJXeL/QDRZjKlUBrGffCdVhwv1
VvqvRvwt3t+O5l/nxoPmi9xSPCya9rz8Ghe60BI3+tC7DKZq6uxHobtpvboK9Q2HMIrMx1gZzjih
YoYy2zWv36u/2PCCNzFcfcW/Xx3Ey3hv3bo1EMHiRVym/ilXpMnetnEsne60KzTfDXWU01xjcX7b
fB/frjLv1wHDSX4h58TG6T/NN8xH0Exx3r2Mz4afAoNTo/3HeqhhnC3F3A3v5rfYRt0c5sG1PR1M
U8VUx7lbX2pmkpfS8TvfuoxiYABp2fy7ZBD+JllbnD6PncK4MPZ+KjCWM1T41VsmxNtQKDhUYmOP
mH30nmiD/5b/HjHxTu5UYVNCvbdD3pkTJIrPfmh5zV3TfTvKZ2p86PIhHUGpJokZTZyE9rf4R/ZL
wecxhyUwi/G8QBQ8b36HPMKbAp+hFFL+tBJwBU+GmjBDBfasLHBL1HqpklmRpRBveyRZwHhgbNEA
hrsDCIzNxWWUxEfsLD62s/VoN961ZM48NiU9TucEoTMyPBQT49VHobZqecJu4zt+0qH3/HKOeVuy
wONw3j02T99Ju/Lq9/52nS1adwow6Gvv0JPkERtnajkEnvlH/HMze3VuzXxr8ZWqMQFp78ept1j7
MEJQGifrp9lDBEpD9XdpptrxbvBpkaLSctAey78iIKPQpnhUcv9oupTXqM2vkeGkK7acXJBi85GS
5Y523sSJVuU7O7W5mLrZYvY3+CSwuVOsN5bN7O/pHyEFUoWTYiIjy4SuNktZPv1HKzDCwNdCznd0
4Ui8TSfrrjawkY1gvHVbrfow0WWLHS2ql8/HOMx9X70XbeD0zbrv4PjKd1ZW4lW34pXc21pnBVNu
bUaLEf1v8lPAtakWy5ZpKXWsFvo6ptS0vEK7WZf1LXZfvMn7L4LlyjA0cJAoFTHu84/S5SeN15w2
kU4PDz/3r+wfinrn8WONTYc6DCdqel2Xy3Lo2V3RurAzBmvj63+YbscW7SCwdZM7XAMLhWsxvu1P
8sFG+PimVmIWrA/0vHj4vkKVwAojxeSzEFSnILLHIDYGqHkM1BoG+7ZOG6hT6p+TKbza/hMgKWjp
1zb0MCGI0Il4/UiwXLsae4tzcKt+0Yj0ZFMTA+uC2vk3HfIYn+7Kjz3/MHD4C+669p+dFLYqJf3l
PQf/dlcALMM1QQU12OXHuUvf5Z/GVwgse/ChlL6OromsUfHltXzwcMxosgB2tv5E6HiMr1+8vhxl
zhxTMAwbZaKXdT1two4txMtnM/VsTo+hWPNArHqIm9+Gil+qx1gl/3AQLytnAh8SH119cV/+yb5d
T9qFWEWZXj60klVQQmlVLFxKr96xcm0egs5z0ZiWspMnNGLVmEb56FDGhx4fGhuIGfvHStJhcf0j
QP2nEUr+eX6P1WegpEUhIVk9XZ9LymDuVV62s60dDU2mv+vuGwlB5DE2xa+KgwL3G96myvvIodWl
xs9StjpbR0dp0pdysprTuFGWVrbgaWms/voMduvUw52SAY6iiKS2VGqdo/gQhsTZqhaLkPaCU/qr
+C0mSfc+rf3iQ4T+Rgciqq8y/YnX9+HJ3oyIk2DWNZh381BL+sjJ7qOWriMD9+KtU2c7Po8DH5A8
rryufz8rqGIhQX1y4rZo/W6Ub+tGtqwqkH7cObxrHN+O5XPFrveVLs4OUHEmdDn7GJIiBwQEOy1F
9CiNtlXWjE3bA4yAsTMsvprr72oSUaN4+Vl/RHvJAthhWpAzPOTGunHZ8mVYKIig5J+8ZFiXRm7B
z6yjZ2lkzy7bo2+VDnlajDLkMYIvK7Fqgp24+XllweWczpdJA+r7s1JoJIbnrrC2sJcevh5V8RYN
7lHN62eG0HyW/YmTKqGe4zzQI6yrcrpBENtJijkAgkZkYK2/5YJeIB1dQxc65tcJyNgpmt/Kr+As
+pCFyrKJO5WI1n2ED4FZkQS+EcfkUQArWcuYCrT3CnpCoUeWOqBJgYVSZVXyKFVLBmBB0OO1kR+e
IKZikZe49wR+P9qZa6eAzLg7SJAz2+VFUNqTc1wnjsXbO9IkdfvvpZskgkEVCfttoOARYGq+bVdm
l+w1cN4yxalqhslm2RZl9/EJk1/TM861oUARp+xfxulp4B0VWVKjK0onCGYeapsY6zJazE6whV7j
XX3jieWQShuyq+wDo1Ks4OkdGYdJaqK1qJw0ikvSr0UFEf3UU8Wq5FchodqOYk98YNwtS22FY9j5
zuX8DlEkcl3uzH7+bA/Jv1ewgsbxSha/LiWT3ghrpLFUbZ+bwDzL9SPehPxZq0uoIt+11usz1/XJ
qQTVze/pBvy9h6f7u46u/a12N0eEIXU9UZvSR6G8dI0kUIwI6y5NCMenK455rKaUUONVo/1E2ZPJ
F29dt5l1fSDsAFH+4Rx2SQqj2vkrGHOX4+b78ZJeU5lI3KkMDz4dP5Ibh6AM1XFj/7OJ5CGSlx2q
2SgEL3GGBlDA1/lGoyuSQSn2nGgho+nH1Syv9V4u8v3r0jrbzn7YzwCchGPxLKgtPq9kbnRMcM9D
Zd929/BjOCnCBBFqq/iREUGCtY56KzfyLVihMqFS95QvLOOiZOXAYpEsxMCrmnmKaL3VLn8vBjXj
bA9t4+3mmdt+YENVyaJOI7Id4Of5Yz95flx+sDeRoG/N1ftppxzc94HWj5rH3tGRc/cuFS0c6sLu
06GQSIc+xBOPMKF72f0YuX17EKkdA3C17My/zO7MSebldOfcyNM7NV6fgb6d+OQa1jev+Ml0jwEc
MMGzKrghjXmWfyFWuU14jcHspLF9K7w/ONo70kAH68j2hZBZuXbQFJiarevy4Iqf+nfE4d2MM2H7
qEOd87s8RFfkupundx5dmpSFteUEA8KG9ShOXF37C2+axrGVf8/1Odp9ZRqaqjKv2uGruTUA8Gwj
yNyvyqVY9f7+dW9dvtLuazE7Pgzng/v361na/N3n0ucWozTrynvplWCtmZfHBGhaR/VcIgI5PYhK
RBkff18zypIUjjr6W2XRXSORAQqRWGJ2dY2Y0UU3eY8Q1MhDgnriUE5S870ONf5xtBCKlH2DM+k2
1U7VVotJkLE/qY9DfQLzYNi0al/Nk7SPcaxH5zNAZH7B8Qz2aHyT1CI4NTcObfoxtdk/SqrfRHuK
L9vgFSDGF3W7Au6eCHZJSmBejVTghyZejvYUOoTSYmC+LE7UwrnvsJ3dqgoWU9Zlor7gLfxshqb1
/AacsQFau2yUJEWbgGL5ag8lMtKywj6ezJQ6/CtBIdkhtEKFlby2WHkogRBZvHRoc+w+p6AKBhlu
WtaQRfjkGmG6MVeUfe1amXk5blxgx819q5+uUizLgW4NdJtk6fDmlC3IAwy8atpak2g9BpSBm0nq
xM+nlLrTYf3zQIMqTPll/kyrqCKQhQsTLL2uksWn0E/qBkUnxExXpdNxD8BydkDFa5rhoG+lhOtw
8zkfe4tpUEgLu/MpsW2nAdAOeby2Rl8sAFQkIvDw3aeL7GVcqlAasZdh3e+lND1oLeY382bCLBWv
cRuIwpLffVAUFddAgajl9U9S2ql8C5fadzQG9f/Dt1m3vI3prubJDXRdjHnVakhHDFv6cX4h02nn
+FT5H3nkZ0oiSEMenWa9cMSozkTzdf2Uam0ZqWKa3frZ01DBmr0tS7fYFyea2LR7Op3LmWyf4YrG
f7GQBNBfQUMPoTP2zjYL8LwNdgPVmxQ0fyrpWi7+nV/UkDUuatTTuc68AmB/v/aXGTzOQJDbJ9vZ
P9DF9iSkbyU6xceSM/w8fc/7KUe4O3K8zHT6/OVgAamEsWmuGTAD32Zny86ZMbBtXd5mqRuZHaQC
zygOF4EEmZszzlFZpuiNClUJuItnEzJmwH63gpJ38+VCNXNsJzarkmzUXIyzHzvg0n5VSy7rDyjB
KAF6zxeP3Q3jbikF78vuonHmenarvN6D2okWJOk8etRh4EcsDk9g0L4wkljW5HeEHhTa5BIrWFW8
S+qHez46vy0h2mZGtTWTYqjtSZ4hFlSZYWXnY+sxfI995bVTroZZDBKoIqYQrWz2z6D9Yd54DVHw
5QsC/baCA4CM+RTwGgl2fa5q8Q3TEUSfol29/fh+wSMgCfUDz7XEtyE/FDZWnr6qIRTPzrIhrbdG
+R785V91YCQGQfKLT3SooTDdohmF3GV2IPycUeqoYDP1tX16i3Crt8oyETb1BU4XAsDj0eZAdXm+
B2SO5UOyavUfrMN7MEowxlWsgJFM73EHUINwy+K4qnKfk8s75eDHlIIkFtylLjaDW/BVQNJ6WvND
3fpy/7ckn9fbpILNx/ML+MRojI6uDOFKDIwwYvvaQyhBlMhWn4hTv/FUxTch1dvkJpQXTn6MfAvF
YiSFmKRO1XXzGUFBQUb1eV+NfrVksfo88lteegxaNIbUajHDr2Kic6uNzEwQIxgHlzCm8a6fzdMP
a+X7UnvhwHRn7sI84+XLpXSexJ/Vw/vp8x6doQdoZMc+GZ2wcnUhbpyNaMt0d6P4tBUFMkcA9xAm
nkX7zuEHzdSlJV/KAetqc33P9+NHuZWpUccZi+lNbVG+kStrc7LfWi5BFT+pJN/yH0xr/xAaniod
MuHvHVlQtn0ZJVlS0feSJPWmdTV6+xyDFsXDkGQ32htycjM7z6Mb7yb6y+r2Pdm0dtrybreVfTnw
PIrJZfXqfo1MU1eZ7vM+iB0ilfZ60znJ4s1NWFcTsJxOGNfLtyVaMXpk8XrvFko5bS9W5mg9mcum
vbsSFHHrY+XBuRycnKltcmjdt1WFdD0278Xy/dh88mL/vYxihsuq+WJ/k3g/T8dqdAIJchJDvpRB
RaFSGDFejc3WTfoWdWW6kZyzpC4vhE7yizorF/fR3Zm730dq+2XmDRs1vtbhXL5des/VNFG74z49
ypfBccH6qh7f1FaALI8FM4xZZl49IWJu4qXda0TckdzU4rHO/ZGjT66u0wNdXjm9Y0eFq7rbfCgs
ISPabXszptz0jx+YJz/LDStxLb7Qi6fXTQnrB1gwLzB9Fr/MiHhdz5wEwdBtOH3tZdYUUJKhwfc8
/cYfdLa+tnLjtcLo8eVj308BfxW8fJ++M1I+rVvrXPNIvIyXZMSsWINimtjFWjwmout7ax7nNVfc
fKQI/HpzaHwxOYF9OWVFue87Og989mPAe2SCGLkXdiVY2TDXkwSiBYAMD+EFepTlBNt7c2lzL/QN
7X7rt0wLtPAPISN4XmopPna/6ebWFZwXMz/7dGVJ9C+BvjgfsigBl08JZkI4S1zQ67UKs2YeDsvQ
ljwb5FMeuXXv9hga/UBs9dLxCuWgU2amg9MMXb+OOS2fDnaDdT+71BeDn1gt1/KKNIOQqY/pJ0nX
ZVu3o/LnufKZ6r5U7ajG20eJcaEyWqNQCEaz5cKIqphd54ZYXaucZ61KB0xS0EofKtN7+5WpYzX1
5/1k9S9X/Jt+7FrKWyD0BNOPcW9GSMNudvyIlbYfC/13rITax6WMNuV7Bno33xrCSu79uXYuW3om
jTgCSaGSAX8In2cQYK8CI3M+0lnDFy5vGKTSQhFTkJs9a5dKIv8jxzqrcUyhR9p8NHDL6M6xKa/H
rdGHxmvQ62vjyOblojybd1Q5HpTNz7KvQlKAXAb8MsOsBcSfcKVO7fThz+8zfD0lYWiJNjbJFUvH
xAmZK96Bi4P6kxuxGvHq2zFaztJ9TrukMQ1UXo9ffKj1DltyBNqUAsAMDgcpNfbhzh121GCk2Ey7
YzTfGLnv8C0kklxiSOwgu6RuFBc91mVclFwdxAvq/fYjd+hjLzac/84nHHRtb8X4m6jbj1x3Dzab
ZDfIV4XvhDmUKQcQg/8WvfUPsncBD2Ze2Tf8J90Osoy9/BwM2yytf4Vl/MN2nnzPF19v6Z+TQQ6i
zOf1+9nbqKCIEdFuGtNBrJPqczGwA1gNnA23H0s1cPBM3X70jr8LxvPN2eE8uh6ClfPp0MgnRKGF
iqOyxa5I7pHUmpv4j2Z/dWnvLoFZp5QBceO7TSektmyf0XTi1X/Xkp8Mp4xlYz7Z/pL6rZaVW/OY
rJzixUxHV9jaVm29u9GiwpqC0CQRQyaWFVyHZVuRxqAOW7zkbv5Q2t0RfrwD/ynXnIlacy2rsXMu
JwvF7Pt+7Nslypvhvm6QVe/Mi5+xEiuQni8brMZ0Fa4Sj/EKl9PF+PJToEHyvYLPSeqN0cEtwli0
Z3jhTHV1qnpuKVwSVOvSa8K8mKn+0WhLlWF6uiknLgNZb07UlGs5vfUTl1qF6C6OX7ylHN70nGFo
TXyvP0lFHRE20JULrRtdcrF4sB7e1qZ+5Srpr2XtYJ6gc2EEZszIkRNPJC9Ew+szmKstEzVKAwwS
TngNfCLZVBV6pZ9VfLTgdum3VrfGtHG5RocfLqs0dow68wDlEzN0TRMi8by7TdSNRQ0i8Lal0Skd
7dIv8vQyfv3eMgwtT9VVSggZ869956Z+5TjZWSDH3thL7i5vqKsqc5lVz/djR+eUDW6NlsPLz1CT
4ZZsGjbUTW/dOb4iydkEzDAVn5JhZmBS6DVskYpsYoEgLWgEJ5Z/7zD9S6YH/362YF2Bkx3VL5tj
ddET8dHyJ5y8lAqbglyGAq+8wuyUXQajLVQCqcENS2K36j9a/u148fHcBRlqqp98bTMwcyvsu95Y
krZSDZd10wvM0I4XPkpa8zXm1fzequRH13NVVj0MWIxT5pYIZuEf4aJV6Q02vUe2vxlcznX9YhiO
fymdV9R0XmoaJu71RS+8/b/fOGeQqwx9W1ZK7JKM+Eaj4OuANCwZmWnp1yR5HJrmxQqh9SunKjeR
2kieF4cl3iYaP05rOodzeDm144GMMiAO2C37KxluXDOnUQz5L1tbAW0Gh5IYM1OYhJZkdKosO4m6
/auea+2jVW/9dSt4Inn2RM6rGqut/pW30oKXOcOBXryxHl2jIWFja943pXHPZzq9yvW3UJlPlo09
+jeabWc/ed0qDlVG7EZV89q2v6WtCLan886hhRA7sGhLvKUWVY8XaEQ+Q/3e5quxGtmGltHNXBhV
OroE6uL64wX3+eSRQQob9hL7Lwfjs6crcm9PP+eJEn2WHaajCiTu1CLZqyaAFlXer07mY2Q/CGaC
i8/pG0/CTFPcDaDvL5ja6udS48x7QfoQ1mfkUE+VM52wHz1qz15m5qrqjKv7WqJ3Hz26OPGwmwvO
yunH/tqdfyAm44gqZN9iTfrzzmN0CwXfqnsf4gV0GUJcnAvdzWhb3yK+4rjEyFWKHMI+j6n3xVbH
mvmer4u73roBWizU102FULRv4/HaQrtiTiLT9vrRO706q06mn0fmXpQS0Xpw6HzsJh7W9raXr+E7
bomJWIoqiUnXTng60RZg63z/2vLQNHoanT9jX9NYdXPtJY68hDbsX2I1libzyT+f4pkjOZOu3xD2
D6joZ7i2T9tk6YAtdcb63XW3hVaqTOmnwyW2/M3jBjGXug0Sg2AK+ShmxHklhOAUOQQxrThWZo8F
zkcvNloeqvnh453mgrxyYLta1jhIEgj5yxut3qa8+wylv6AltIxose4/V22yJT8AomMDxLTHUv7a
fO4+C8y0aucUyzaARcmNz1V2n7GbTgQHMjQKA4SeJvqA3PbWBkvSJuNAh7OQQbGR7z/qz03Nj85r
aAqn25iFtnYKQSX8vlHhrhycE6iM7R9NlA7EYL9luAfU2JVNOnFc7Lu2xHkNbHQ20GwebzNjn7AP
OsiBq2U/bJNPoy46BbYVwqrwhxzv/lmt23TXtRSj2zCI4uLABayhUQybUmYd9kRHvEJfS/3f3km1
FKZzCuc9m7fzI8QDldFgTj2qaQsBAcFi64O11OlOm0ysm21AsHVWr5YCBE5ux4q93yDVcdMeRIvz
12Zw5Gj3GnlZtfjj3/Yu4uWymdi2/pkEyhlEVaiAeM7XENMjM6QE+1nt1SCXBnpCLu8stEVbnIhS
jeOzNNcSt5hhl1fRuhIrr6rP6qKV6obSkUpBdOe8BsOLAv8rIUbzPFxjryfG9iH/Sz+DBtPAGT6h
RAAnYFsM0ZYGW4JqTR3VfC9klNpS83+bH+M49Lb//w9K8Bkb+2bXr/nibc/TxQFitAcqBXOVDKJM
GGRt9BNm8Pvm1jkaklVK2W5hj8I+y0JxR474xVQvzCyr9eAsCpcoP29RJttAR/SHiUNUuP3R2CIu
c8zIG25dYs3Nvn4wUyar/VDELRtoMwfwTD02278awRN1Wt5BeHnFvwhPFIVZdjwPfgOtPIr4ppoY
LOiM4cLxrZ2se0gUl3jMDK4oRjgGHMYZjgZmIP+VAvFpKz1k+umvTYfhfJ9LJhcvmqgt7g2LJvm1
utSpADkQiOfAmIpXwgY6bSguKPst4V54vPH2+xBTpnELQz+FjFfJHnsonFlro+lBvQUa5PwUWGAe
09OAUjYc6M93j/pW1c4nPtgxc3i+2E48MsalnnuiPHqZioPwzGGgSW+jpIH+9Y9szstIK4+yE5T4
799PKyxaDl6VTFhwPqLdwa7gbe8TMRpsNITr1sK+YIjRjw/jStyj9K7/jmWHtazYFmRx85kYGBEf
fwv6UwIhY3GDfbVVPaxj+whF07+rsKVEWFm6DBR0EnvJstOGRRr+0HqOfFMysfDRwi/Ibuxch0L6
v8wEakt2fEQkhFYt2IwVHo/+KY3mTYweDEOnsNEZh2rEHO7PG7aIO78sTFUBnPQWChBQn5rEUrby
SBJVssIoLNXFJ78FN4H22FYW9gge3D0Qsve7dvB7Yt3c2KmWS1HhHYdZSjBUnbhx0pTE4FY2tVWk
1uQ4DkKyVa/F+BYXY2eIVtKdnRd1XAAd/wPtfNNLen8jc9+eo4Xq9L8LEDoPVSFQPPGKCcd1bwVI
oQzNZ1nX/L/r7mNm/2x6u3em2bJDQynle4FylmQ62b5aDNbmFGtMg5mOVwnU4BKQ+nV/Sm8NpqJu
omopNU6k/26tRe85XHegaPO+sWM6U8mSM2o10w3CCCDPlMV1LMLosjdwZH/0tufSpp0yoshH933j
mWm87tXjNhIO09ISNtR7QokvdQd6c/f+Gs0nt9G2ne8VOnO2a1DgukFmCO/i9RSeexfiVOdWbuPF
zBfZWrwTQLVf/u3qLvuF8WVA3sGpcY0Lt8bVAGJV2Te1buzJxEqVs5MUWg1lBzxd9K5O2zznQj9X
lIyBv2Ex6O6w6YrTyu/FWE/5TIBZ4iOolRvkoiPWCgDp/Vo5RGe/fMhqsIZcVlP9fDkdAvB4sFyd
l3jglfnGyMtsJV1oXSf5R9uK8ay7vadL+5gZbMjiwwWAFf1b654hB1g4Xmz5q1g7l6/fE9VnY/rG
0bx0KF9Lp3Lm/Rw9gsmedfKoq6KpxFL69f8MFOg8qpeaeoROVIDAUsBNHUIXC+TfV1MSRuafEdN1
4kHDOWin8q5uTixy4NfClUJkr7ltpmJfedR1Gp79/54KQIgbm5HQAn4OT8bJrDXQYN0UR9yzY2uN
g6J5jIat4Fm6rqXZXUZcx2ynMS4/F5YEtkoe6LHsZDVvBcs1KF0tMzv+xn9xoYostHn3AKvVqYtu
OkivL8XZbpSvC6ZiywBz41aU7wGfe6tysnf8yLaQCH8lueGXeCxF3L0E1zQWPSvD2mHZsazdv2xy
86bj+DIQ1xH6vauHUbpTPXXGjff9js5Tt6EIcV4fe9dhbMzgY16z2BOVyyAf1IeHRC9PZlj4UNs+
d/+MJnEZc+XzH6xuGsWby2txaODjkaqf8U8+VtG+SfOHppAu54Sf9ONVMSlwL6TLZnzo4RUTHFic
LdQ0I+BrlP19YYqff1WVG/hLngVNMKmUunIjmlhOTk0G7txNbRhh33j9aeM600rCFLN+4xBRNG8G
pI9y0e1VRjw4M0UoMrZa/z34z9L3dJ+4Tm4Zui9BT1e3joJCpCFSIdN8DrmXfpC/o5A/f2PdF75H
Vs2/fHMZZ4fPC5fT6U/OLT1XX7XpJ7op+8NX52b0FcQjTbBh+O8OS4gx6sUPs93iYpQf7Ku/8XRn
/bHLtv3kzPDA07B+8+jCrgc+Yqg3vwI01/EcKXMlMQ1nD1Hc3vLrJX7Z0hxnWotBqnL5kdRQu0kt
XfVkBramk9kVLsAbDFGGBX/j8Lnjg5YNWoJl2+M7piwoIR4mx9PKJV+59/Y0NDsuNkXEGo/PtMVi
z7YS/DLgtCdRYfIfr+2C4lqyZXNPXdOdpd8AbOxRdYMNnuwVgZ+uVobUfNVddBEJ3xzXAxwvoRDd
S5GpRaEZb7O/SEd4SQOGhEtN4eR4a6kPHfQW1v9PcmHRhvp2AMXi/4g6ry1VtW4LP5GtqajgLRkD
ICKGG5qhFDFjQH36/xu41znL0nJZSJjMMEIfvTN3vZjz2TGrrcf6vOtnIXBsVglfzABZ+QCzyRux
J1gw8WuZBAizgQ+oiLzl5oZw+7BEEp5EvJk4XEiGtXudszqh2ZDND/shUGXC0AYcr+9A0SY5kS7I
ZCgMaOohzPjh24XdHXD1pLGg8GfvAFUBeleSez9nDurlnJvVvgboSoOABXo2IEvH2bD0chDJ2MHw
Aogfq+UGnhtqILYja8CQA9N+3Z6i60vQu8gwfmtDht1LGQCBkCkLQ9Mn/aLOHkznOxeMFHYOZAXU
nwc40s+kGIDSxTgBxKkZoN9J0tZBG8A4w9AQKWmra4KC0SfgM1Ou/bTifamDpR5/3BoDyCZkPD2v
W84xxJ/26glUNbFw9xFYgTbuESssRVLYUDeOT51qCudapyKJaRtYB6yh6zqSyUIXSOwQfuLJs6vv
e8U0VSjSqF/1vcJiPSF7mxAe6aOKOfkw0JO6t3fyZTN+G28fck9Cm3o7IgZMLLxP4C6/UKGuo9yD
cfpmdbO7644BwU6IsTg+n0aMGXiWLWps9nFqK6uDc0WakTOCapJ5l8m9o/S7dkcNUXoCVRWCgDRq
fWKT3fE1bm4pCpICvdvoOrgvS+Q14YRnjAxE9B1snzotI7QXauglQUdKwca+p8VZkOMV6YfwTQWe
3raISVPRhUbUFOWj4xdySGF2p/j6syVQT+5AHVCGjkMPkeiw1hdgStdNo+aCwLbmP1E16AxxzU8g
+oDzcUe0YT75Bq8npVclYsVnp7Brgxrd0iCNrera7mwo9EjECZiq1sQAAtUH7H92mQJZlak4tUjq
nknlrWiT0WGoLmgQ/gpxxKhCHcNgND27LamW7ATphnU6pmoGHbV53btOcelb42a4G71hU0a0mPvw
mBKw6t2oemPRCam7ocySeksunR4y/IQ3IHAGDRRD/fronyHPJnaP/lSVPIKDOZ8+Jw8I4DpzQEzQ
QxGZGWJe41QPGPX1I4v9K3XwZCFbJghHBh5bC4Baj0x8XhJqaREPgENRDPpqI6BbXRv8xeCCaOhG
6BWby+6NmY7KDBI5QkCFAo54wNgORLBhJIGNtuvRW6MciFTISMUbpvSBBfAkroXYURK7LDCXsfhl
usF9XkLPDwUJLGuYOUsodFoDLOxjCLA0D7G31HSCwXy9j1hYqCvMhrgZLK3Q0BRk9zmWoVmnVa0P
nflApYjosNV8MJGTY9yZfFwZaEqoSu0d5F5IfxCxuXMmbZTmIeQk8WF+fBxLDnT14LAMnglSisum
ZA2vcFR81yjbg1SC9engo6XbgyH9uRXQK4v/3dlFl2g/usZU4a3AFlIKSBQR8wAlauIfkqSn3Trz
FT0DbSwdGAwUwamrwW0N+HgXkgsPPp6ISRMHAsuH1BigN3gYqCXO9jbQGm679XI76uA0IYp2IHKM
IovdvSEsZ1Z5qVPmkZ1SscPEnEYWxIPNKSbp/RaePIzrynV5UiaGc5FH5KVxEj3wyW8JQcDKRlkH
lXxFzP+y+c6FK4VM7N5nUmxu1fWJEgGUzB8jUooUlyphbjG6d/qEdgc2NqT4ezoBgAByywTrSEbn
Fcqsfv/owQfBAHiThifU1p37+mhT0mm3gr13GKbudD/AtAXSRt0I8bzU+ysIYFALfCH4CJ8fVcce
woEeBhDzNMiqVTkmFdXjWEJ0jobNp0dkETID6AUkEYc40KUH+ZC8Hx1D6sVI2BDXfsVvsEuhwDkV
9zbBM/2jpSiecw5i7xRT1cj9b5TZDbLQcHGX5mXQMov+p6ZPyWIAR6S9bTErC2MPyINUiAtdhQLi
ubOsA51JkHI8uUxynyVBI+qKhMYLsRmY8jzIRQrA0xKpLiigwZMm+dS0cO1wWJlhBOcPIgJ4HDNZ
Z3JB7RZ6Zj23HjT7cXJ3oeLRcyR9I4ixRQgGTB1Z1XQEzRac1kzE/TrVcvUlGT4MAeATpJAofSLY
yBRMXAfgH5arBdjZ05y6SDmBlNgjWk0h4CyhQBMHgBRiOiIiFufhZ9v5E0eTILh7WbbtGqV617g1
WsHwM3jF1KlfQcSTmaPWCUGfk4dCXvj9ezNYKaSK/6DbexqhKvaX3ZYO35zglQ9vQ6rCmbj4oIDH
yrqGJ4sl7d1f3blpvNOWdEwCGtRU/N3/cOcxoha3iL8U/a9TrNDmI/cA+CS8eQeb+Ob4DHk5SJRb
cPNg8Z/isMdFAiHFZ03Bo9EatylaTjrzz4Z7jKwbuTiTxeR1gnQRnRMjp+elXhOWp65JygkAX5d2
CTrgg85QL2thFnT967X3QhJgweTLTieHCSjk04Tsvfx5TxQUW+VSERxDvhG8p1cC9BqqbtAnK33K
1q/2I5BgFqEqePBCQaF7JPOYMJUZyqLJHoUZ0B/M67kZIlcCet0Ewzc6Tqlp7LV9EgLwTkuZa8ti
vYUPjeXT6K5y+EHpYbdlMYaKBvJxBDSoxRe+aoOQL0DPXhkUyAhNGTN/6MPx6ZnS3jfJavc23mPz
6TWOR2PE8CLtwtciv+ujN57kbVx6bWpnps2G3gxU6mqQ+PD23guJnORLAgxaCOYwJSO8ndpqpKLy
RdnoAZf1NLk2IKeAJshAKuFexu9pjuJ8SXNCMJ0+YJGBYLoW3XGogsY0h7F8+oUh2rhMbkNUIoZ1
bXAfVq1dXPDHqgl2cR+m3pXSuzY+HfjljmYhX0TD0/zY0TDBPvowjkqW+OIRc7tNWp/eWaPKFdGB
yYva2dJG4A87hQbt5wEOEBH7d4xzeFjcnfzWw/Z+X83P1SYidIS14T5BG1t1201rP3q8fBxncQrR
5GEfzT8IawHWjiWUR768/6qbqluU8ClTI3gbyCRMZZwJEOAcUMl5YUqHhZBNFVfFwaytYIDr4P+2
3R3TPPa6/O3VIbIHBn0lp0jP75BZnDaXdBPil7Jigjz1gOtmMMEcXKJ6GSFpxSUoziFYOCm+QU2Y
qXVytQnnAaFEcXzd+jv0IEtFXJJLgAanNXk60PPtTWLl2U3WC4pEmLiUfolQCFJGT5c8PGxzb53f
7ER1SwewM+YDGuZt/dSUmCGTHgtHTXby8rQOAkRD6GhkUTml0A+rQs4MFwZiBAgCi5Q9Mw4rEOf4
9r64I1oiPKpLHAMifikkMS7RcvSIiL5hAJRLyhZBIsNZA/IKRRu8Zm1ZLrATqLeijASUN9nXdsI3
oPnBI3HvZ/Ox4ZwI1ncIYwo3I7aGmBdVPJOyIe054O8QNtLtTxJxJyDP6R/c85xDNndU/BAbOCHP
oCVEMqkxZc1pkY0lfcOsTtWXQLoJPNTJVAMjpGTzm0caR8jQ/vGHVFamyoiVCmjpcUIYkuWqGHbT
Cb4Vhyd2jxMCIqaO15mjXAi5G8vU+S6Z9wxKNQhtmiOymCFgFjJ1iPCyMqDNQ8T03fVuGhWbkn7m
VDgvAvfEG9Oz81wCyvE50MuraS6InN17UiUWiUZQ3Ai8jkt6JidfebYlMUAGEgIY2ZF6Wrw9DAPM
wE8jYPVUKBV5WByUDNf+CZDTgFqsRuyEoHakAPmSlqviq9KsxDSLF9VVeIpF3NXABiI+HOxvBPko
PaMoNON7nPi77pMhPdOFWba6lJeEJBFQIf7sRviEh4tzVqQFJLQb0+YkbHHoSNsNscoAuFGBlsdH
IiAEQ1MHpYj4kw331EQrh/Q/VR+M3OASkfQjOkhE9uwwmXZIqOwBCJHakfQKwjoQZaFudpiyXa02
JGtNBhnEG9+gxREHsd9gPiD64QaXp3GrWFM5TTCazFGn/50xSXeAJcJ5wAVfUMd8d+GPNY7vrlQ1
ozG/b8XI1/NRCwmSo8tWbaRdWNKrv77vrpR/BsV1fvJZ9fnynJMDoQCA5LKEz4gbDTX2jM6zc8lq
E/OpL/DFXXgiB0TDW+8JV1VPyL6AnD2P6XIYcr/Os+sL1osBTViZ1qLHn8wF6Vd8Ez76ueqI8xFr
JQRHtJo/I1EkWKjakB7B2fJJoa6rVA5dBXRvfHoOwO8SBDweJrxy8kpXOBUrcizuLkFtyXDnnz4h
L24fuS8g5dCCUBwkaIA6UKwiIZGl9Bpw/kgxo1Cm1SzitLuXotNWiKgj0JqDB7n6Jz66K3PSRlnI
C2elCIHL/buAY++W3Jckq5tMzLBnZSGw2f17uYtI3ICqawqEEr8ANiiS4chN0T+e54PJpvTgu8r4
Z1QAc8HESg89cuZaOUmJeTRBWFyBxH8Dei9dFBORTJ2GapzfRQD6ilI0KTDCA4N6xgtHezHiDtN6
SjHTic7JadOj0RBmtkCJOvW5vOblD/p1kvBfyo5Qq0YlurdHNpo2DRm5NBZN2bn69W9wjOmBXRWC
n+74++4L4RTSUOSiE7CmIJlzbXV8llJwSwnI4JZckizecxbdirfplnQRLp3tot2x15jVUAK4pkgK
fcmZd9atk1UDiX/xIRvEb8AYVmJwC8/k0yFDMdM+FmfBdcqg60T1Wvhp9sq6h8oWIY70C4PMaamN
qFW5Xf5IrpHiP/jcjgzAAvNxsc6LOH1GjHjwzyBln0xAwLOptqKo5NnLQ1i2QKUoPZYu2vT0JqjH
nIV4+A1KvWK4iyQZ+LWAzpP+ON89+PGaDac12jFUR9oo9zJiGljPTPZAp+xuptdcnA4bHJoW4lhD
OxyDxVLga5uVvb2/rwhLSdxJnJSRZZ2Dd59okk8wc955GG8U/kavS9hCpBW76wAHN/64Q6QE2NIF
fw/jH4sF32ooZaXgzmAy/xygFMNOXWEjpCG2BIVIQN1wqI65/eUkJtg0+OcZGCEEh5yv8OuCXbX4
Ikp+k5vSrx8Re46wZ8vFAxNTfAUWwROiXv0OHgKR4UhDXUN0kCh9wd3aEV8kQEc3YeFjMAu2ozYT
gBztiPOGFy/U4wXSqwcTpN6Tio2DeQwcIkd/1BtHe/8UNZeo5bDODepnFMBPkza1yM0JUXLNAchP
nS9sDGSyywkYBxBUQ5JbveMc93aX3KvCgONGMSH9v5pfFfv9rdmgmTpzrOV0U4sgbt+PECQCPfVY
EQwh0sgk20y+xD2w0ztzZZRvcZoaAshavVBUedrdoRZoLDvCQ0/pqtcdfn00uQmiZIEaUVL11CWk
BAXdKVu2F8pCWO2JJByHNaLoqGJ66yalttAvh2XuNCE9nuATq5q9gzqGIqHpFSoqzOeijbF/KqmX
1tUJX7NVv1XT8zGgQ3PXF9Z9xVahM2gL35YQXlKX8GPiv8G9C+ZGf5zd/cX+g6M6pOKEiHa3t2wO
6D5IvOT+gQ5XQIf3Ngbh1AkJukCJT+kRCZdzAJ0S5ueDXGBpFzXz+N3cvk4mNWSYZzcNIQWAvy20
e2wo6b8KGH0Dc6qrEultTSi2u6NSpFCamM3I8ELFAgmnZHW7bRdyZVI3vAfrBCpC0NF0cYioVhin
V6e1xGzDXGMhpcbuyuLSRsiGAE8NMycBOApweQc4jDgPcPfW8g52RFuqXCwxtKy75ow3N+THUwc0
Aah3Fg0S6Oe54MSwIBnD8XmjElzEcSo2pNRJt8LNing7dEdkhsnaEDzAPgH9AKh2yVJfENIhGO4e
vzfCR+C9mg4rYnOJbiJBn0xBLCfiEmLp5Wr2Q7MJkItsJ/M17jEBTjBGkqpowaTYIHaNA4U5RuHv
/AO9FuYkqrA7GLCgbKaCG4/xa1bbt22JC8ETQWwQOmHrA1qRL999ymbQ54GyHaRCheqgzC0GtcbI
Yp56EH4ShcO9i1F1h1+dRQ2da2yTh9hoWEWoYMtELqV+gAeQ98Wdd8hSETPCnoJHitkKH1yefJet
oFsC6hETan6kE2BuVBpBQAgH0v8/+dstgsWVUxK2L/k259KdZXMpyig2pMSEY9YBmiHXRcy0DvKE
3VetIftBWpOvQ/1e/YaSyQTDwb6SOqsuqjA2NWqdHnXzWKVx4wmbCVTx7wk7JP2LCU+Rg0HQJuT2
UKPEVrIBaeiUbGuJHAwRPk4ObkaIcp+lon9acaeH6UHsCyFJTDm+iF0L364kDhuS3/8O2A2/MWpB
9mHv0GufvZTgYpXVfiY5soAs+pINprFfUtMEnpDNZf3AcqxKoO5fC9Jd5LjA621FPFzkdg2VzilV
GQbaxzNAKMQCAY4DVwGOQL/LYePhPDpQs4Li7UoqgvUHFiD4ekmu9TADshClcSSiAQdirNRYwGD0
oQaJM+xxCkRqdn1ZrIBr3z2C/7y5+YXH1yGeOQGaJA9a99mi+cJOxRAFpOgDgGkCokUzG4bA5Uuq
E7FjzwQLacqHKFETNoQqsjChYuYkSOUzD2Nt0xCUV5lUlyOLgjdwDc6djnwZgwkTDuu4FoAyxJYE
ICDx4UHVwCzcddIcTOgm5g7JRWolac2MvBdz0JOxvZfgGGdcPsF5F8OCKfbIBFq0GubjQDKQj29g
zIEf7lJ48E9Ps8zviv49EwHVmlSfZdGRbS/s5lvUIxXQYRMmLgqPAVy0bSlCASJNBT5BJPIt2yER
p8JkRsWG58z44QbyyicpKXKg7CgXgjcDv0a0k31Q7QWDSFN+4KrkPYTD7Ky+bW4x9WlObjwGApwP
9CS0NZfPBFADwH7yLaSNMpP3O4YEvY5JAkg2zEDAJKTWBiOKXfDzYNRCT/2wOBr7pmyGu8eP2OJU
eiEHjyQw0hFrMe7AUnTkG7xydNlHVVPGCOC/7JUr+V0MhH70dnKu1eVAXUSMFNreKwgKDOolv7lW
XvnhoMTfSH9sSdeoMwxUdXaOb0t1xpFFD4IeUVtDueyTyEWrRz5ss0CdYxWXo2Tdr29zBHauPuI6
yx20RV8J/lDWAK0pbEhb2hP/43cm9W19C0mC/NIk3bJUYESCaW5GY6mzDPZUQukZyWX8zVDMzURd
Y3l110BD+cEkb9fpZBalgZflZUkmjELqit/51173hH65j4gHyh75Scl7QfrMS5vdH2M220dcg2wh
1yHXSpKMODKNQFP8frgXnOXvjgDEZp8HDDKI7yvC6fo17K6bkM5Q8iNLNeyq0ij0ZCmCwx98yM74
NgSLd2AgbfSMuMjaWryxGLQIic2Ma8bWlYan2fnh7uHxcAyM3N/B5KhcTPVa0oDfoLZG0jWDrZGe
cU+6MKXWt9iY0HEKAU9pcm85E4xmXvnBoq8FKdVZe6YBIds52rQvlju96ibUxtA88ErXoD/RE7hp
REnwtnDBqZQU51nH+6BtOEkb+58dHnxAOwwGbGHeUAlKJo4rZZTVuvJFWuv3ykWic8+J0l3JPZTL
AyNNjoNnXfVhOQos/I+eoiFBbOH0yOUc8cuI5XfX3Ah6D6/SaGBUK1eJN1jj7JTXjNoDqiUovqz6
PbvGV+HwvKHN4IzhvwdCFbCyMXBBK1Inm9CB9hHTGg3LCXLN7BEw0v/9AIDhOogp88ohubLfhABx
Ls2EscorO+Jz+gfFALxhy8fd5Wq4Mo7EX9ktr80td5IgAV/lTglxjeaQiG0cbYhteM3bFp10T/6Z
M+GkZbSWJrp3JORpO8Z2GrBXJpJDBlU/gTr5YQ8wKv3eMM18QaQXJm9yqNyZpogAcNqXulcM1EtA
QdJxHxXaio93CJUfx5w131VmwK44gpxTIafLq3RHcWeTaoB+ZJR+trdEHhcIAffLdsN8bg8U7rV6
rV513gxs8DMgnw9LKE++Anwst5+tSoSRDsYXD0tlfVjul4dlq9ChZDqRQaQ2eFtuIextUCw3IkSE
49gC5CQCWHlYQschT4SYEZiCi6nDoz3fXFY3txWBQoxvU2Xe8r8k8KjBzI2W3yS63L+7bew1auWh
oCYtaKqw15LlYZ9fE7Zrpw1Y6tFvzTtwMihe4+yCdmCpUjKbvOimuEGRsR9Ct0eqK8dWptaQDYm4
bYon6ZE34c1sfao5qWJpjcFeo25jgsolzsEe6bZbfE19BPwSxIEibs5XQJevlHJTS2kNzyu8QYXU
7RT0cv1gq1e6lVFb7GMZLf6OcNYSzx4tcbRCjDoJXkWYpShbJYrmYvVgTVzCjElifFsBK8op73O+
F+NqAHVD29lAwvLb1a9nSwOencHXuu7Y0I1bzb19stWk9IrRkTYCjk6gkAWL+vleu3cKlWLTTj7m
xfw8vNbgQmo0PsWtmWp8cVP2A0xT0o5+E2SDSKxHeJtUSTzj3ZAkn9AY5lAGljqZPx1ntH5efttD
eD1o2BoTjtdpG62NcpCPNJP6rfbNgcsA/d33BUQjLq1BtFqkb9P4GqW6cQnbvfYWxWMLpVGqx0h/
Qe7x1xTA+K6lH9omesg1brnfebmE579X0HnoNPy1CvBrqOrFO+oCTERF7Q+L6UCJuJGcGxy9X6qJ
sPDB8t+pG9OvHzNvTLKzG1Fo3u3nqQU4qIVs9yRjoY4hLPgEr697zwcXFuCOeZqpiJTRPOS1QpVS
w6f1eia7HTlzjXQ5ODJwu2b6ACSHJ5d2k8dUObtUZnKsFNIJlrLte7RXDMqgOwN1eLdL+4MKGhxf
Cw1Kfl3ppZDY1J23kbHC6qey/7oPCkoD5p+WWaLomZPHwweHLKj5dyRsQJseb9aH8v7mlb6O50RO
Adv9A6Tk5C+ofQBd0t/DQv20EBYJFjR35UauROJH/EieaHKQbCT1RBn1+eEQuFq0+qNRkQ/uVGSV
SB1fwnPhQihqHfSRCcWc8YQCArJg42bdrM4QADO8OiIC1wZVAjzfhlWpL+9KdPxaxEqOg08vx1OD
6SSgirYRNEeUFS/SyekwPhBC8sEz7WBQXCA6fLtS47eFWY2dsXiCH3lAajLjSozFndqNsv9We1rn
qm8RWeG26kmSHN72ownG5Nsvs/i7W9URebPqWIHAASlmgL2mPhJ+IQEF5sZ+CuSsDe/35ub2YbNH
RxFFWKckX/zUN9SKObLbzZNyDioHeVBrap692qDjA7V2DlN8BevmHhGv9IDz00udRtj0YSYz4Ufl
IPJ3qnikigJiI81qk4je3N0bD/KkhrQMmfQE9Xfey0FT4+ai3wNjOJXsbAF7nwtL0ijJnb6ZtPX+
aHvInFfDFqx7lBIjmxInbHu3lnECcsN6/aYS9DNr7EPNSq3cSa2nm0KpvEl9VI1NBUiXCbxU9RQ6
27w9V+f3aRp1qNULu5j5QPIIAsDZ2jVrZtfM6EX89zh5Tku3XNEeLrszoMIbpn4+zIalvpGmlA4w
GruT8Xhj7Tem65oJghL+qO1tNFicTGoNk5u7EWqoUULH2fC/RDM2bsLXR30C5MaGfjKSRuHus7+O
lVTag+jf3HtXMzmvjzPcH0e6HnfIqNkHvb9JzsaG/yOK5cOCTR88UNP4sIsZ9cymMm7rsxk95k3G
kRHKK3cbOqdiBtLGzbzMO20z7zjYAy7j13sHqTmIxtl7rY5fMyYHSn0dYKP06X6hLyfj7Xh7Ntzt
0dhujsZms0k2fRL6s5mo9lA8Zqs8NYcoYNRlcHVxVoGJDxaLL1C8N1Q5D9PctZEfMuo9oL7QBqoB
EIWdX+/JU2JZvrKmsnxbG2cxtQJpG18NBJetrr/smDVbVsdu8LSyv2Rz0vuMBLAGhAdYZC5DbFs4
Y4HfbmCWnh4mO4INE6YiEAoq+JTqjQQHYbEmLUulG0xOgBHhA88rDecay6KWEwXWbyWrihnFURzH
QXCCZ4vSEKMYKy55RPJuPZkxyFHyGu912Whx0wOqgPB8JDgVLIIMpRSdSI0R3PVVGzBOwwwWNTSL
WLYk7ctZ7/gmf7wzHwUBWKze21ywH3kEqzhgt5QK6Ccq5CGAQtLsMQa85Marhr6i3p0QgLj5AOWY
EDRweSKELQ9h4odol1CLPAP5IKhbnEYQxF6MXGd18BwMM+fOZXCWv+PEkqCmagXVsoW94rq4OqIA
bCGyl3x/sVpwkcymnCV/l+/KQ5DEK3lD5N6IV6vcBAADCAZmHgPnQq5QongUCfKK/NNJn/Vn7IRY
RiCtQM5S2iK4GzQOrMYg3LnAGa1BQwQrmmZBXpAMnrTOYsEMOFvMViSF2fAr4k/ykA0XC/imrEt1
emzKcLcXn6TLG9lTdUHU71Tn/URJ9Hf+wap0VrQOdGXwXeGzygXyQroSCuib3jI4ZNMYdvUXF1CH
foIADL+bvQ+YMzR5TfkUEI4HzMJWSRO/xu3UIYG5JF4ILECdwn1Bo1vQS1Cs8tP+BLOgB2j8SYN8
QefXWLJAobMvdM4J4XG5iVyynAo6c4u9HnhxDMOANNdb//tbn3XLrzlQ7nt1U7Stsz4JKP8aZS5j
tW7m/GpYPR/RdQMq9HTOLWsZ9opIOncJ5j1OQJ7QD3GLjtAXicSdsPxAmzuE0XMK0NtpcAs5Zg9e
PgLWOYPgGHygN+GecFelKaXt0Qd8gyok1eUhaa0jBLhe33jWDMD9VOfAN+EC9Z3unXakRDXQxg99
jSKrP6DYiscOdAgYdh3ggPExT+EHpVO9ad888BnCfQSQmdgMzwIQPYJlMMIJkP64rU0643pQDzqD
zoCMi6VaBQdKY9F4pZwQtdXcPo/vk9PoYCkuwGbnvgAk4EiJEmKA8C/IHaxTjXlZag4ewlpFE0nu
rgg1olHWkJ4j96jLQiWPAyLNs4QZj04s9//swd2if+DDoJLAR09itItg+/XOnqqLSiFswFsSom+z
5FYS+KCjyIil64s+7KpBpyN8zOk0rRUkUaQZRKqQvywwUWab7Rg5x6OV85zAB8Oj6V4NKFqrV7gE
e3mvcHA7dcoisfJZr91S7x+NI0sN8XlOk/lZZmcZF8IDnToNPAkxiFRkMCQaBbVz1KAUpbYm7E15
RcM++U3Ci6/B5Wc5yabifAxnM8ii+dVlP0NGYZ+lRQWm9IFxD/pl7JOd/4B0WUQaXwwSQXspyf04
3vkah8Vj5vGEIvxJLQIqFKhXtpy2jsTC8m0jldDLAJ+xpPRZuBbVrKpy2BZiRfIQCwjuLcyKb6Do
xxm2SyP8bnaq+SnNdvCElmXUeVOAgHqAfq4Pw+l0OhDByl3In4KXBabLeiNlItznb4gBAYxR8fHr
Xa/e1SpDKdLgW9Mp1TkI6iAArofTu4lSmQ69oU3ijd8UafB/ujkIZH29ntIR+T9xCR6UavMhmYjp
fC5cXL0Mvqt5URif8QH7xju699RDo7wBGs2EhsTspFDNcI4i+Yt2tP2xyVjbZ4rSn+acdOsk/6Ou
nkaTxbs7fhKZ0HfLp3VD0nWoeJqvhuchxAkOdCY2kQIu7GVh7dtw1kAnJtUmuBQD2FHidqRGyN31
D/h9vDIWZZD8Se+WDqGyTnIS0kgWECmwrdQSmHI58pB63beBzo1JNQwDlWo7HWMbFg555JZ0TsIg
dMK9eTVAflGNTJjDQITBUAxcK6ODzWs8veVySU+G2co4O4iDOWBBfKQ3MIpUDExMSwvzB1P2YiVc
qe787Y0QSO213ww73lqmmeiPWZ/ZR3oz5Di2DFAZUbLKCLRVxAelt1B6S6XiGdWY3Lo6ADLB4x0x
CCtDFKPtwUbt4f5mpQ+9fbW1vX3VBriTe5sCZy5CmDonS5mZllql30ldFDf695j6/rI3gQDIfkwO
9um/dpDrlgltOZ83DFEs9Hvjo3Hv70wul4fsFrgKbYN4ADa0gpMHeMFsM3+TGbXOVhm8nbfz4okC
pfngAqT9NNoedKI+/+iM8H6p15BXgL/K2gvnIKyDO/QGUMwZ/g4DOQoTwJF2lEeGSZstpK0BcmEU
/wxyNcYcNzVrRx1ngVqJ0OE8qtvV5vRg4Hbrbs0r3YOZQkH6gFJlKJuckQoBbE46FYKbUavfbsyy
7gCj6TjZyMFlKgIQqjfoK5BcctZP+szTbPTkeSc+olN7yQUB4uCSL9WDmjrn4TxBMq5A2NA+sCNy
gQd0iS6gwXpABetu3rsa1af8Be6+Xsc9WnWEbkEicbQGvn9BjyNaSk8ESEBb12ia7Ye+xhyasaU/
8T+m74MSMMbN6Uff9sYTojAe1B925tYcbtigsAYycn166cWkry6v3H8+eFnzLoutpvPBctlmwbqE
4/G41+tNEB8n9sIcLdLcN0/OQx4QeAwm0hnoRTI+YARlopCxTS+CYnQ6H5SmJcSHVV/K5Cy3e7Ps
c75+w/DrOpqYWzV8urmDC9bxR4vFBTNHWC6xlnYsT4s7Hf6GkT9jNv7aiyEFOyYbvUwCiwxoWaB+
cz0yNqxZxYBYE/NIZ3QenPFEAcwLPBpXQZcnExSrxgZaL1wmiuN4jLa90qSjyzIkLQmTp7mtebtA
fM4uy81mBKM2rki1HP5Wmdms35/1cW+SpP8xhnjQXJZ7Nrad6WvSdDuAoCltY0YFskc/wufBC0Qg
D2/wrH9WtflnVfK6G9fC3bgbptFxeBy2S7Slskk+QV+DR/kF/KsOPunB0tDTdbu3xeFu3N0WawIu
nqqneNtEroaqd3ReFwSgMmRfkHgoXcAv5qc/3pvb7YgL5Fk5uThsJ70y7NRquRuiLorRRaEa5Q1i
chGf0P8ihB/+HNAAgDAv1AKDhjSzgPo/ZNxRecO460byt7crdhrrwHm1xjYip6AT6dP3k8e0LlxT
zLz6I3xT9YyZSi6OYDFmoFgHb/Hwh9SCchffrKM/rWgEaEzUKOzaTGY7DMYYqleqTj5LrFtJDrJe
/zNmkJqhskme5FhJNoqutGhRXykW/GKHiFECm2+EhGtMJsD+bany7uopM80RAxekADaAfPcSSTkx
oHuapxJf5qwASYfSryTGIh0Qa0Z6ongSovlx8Fu9g/9C77WEP6rBKXwpQzpRIUwckBojatswgn5f
BwnOicvqM8OemvVxgS9uwtSP3bVaYbLDFCl+ys+dARiFX7a3vi5LgLgk/3AAEKgiLpMHl6HYqGRc
OABF/FWrUe9PmlkhU/t7IEuIZSMtLdYQoF5HXlUo3Ru2KO/cllTYLQnlEky/JxJ9PVNU3yE5I74t
dEU98IxyY6BEpTEPyw7UNz8XmJwgaHHgLcljIDdPJL+lgbXPf7Gonx0oI1O+0udHYkX0veSgI9SD
wXSQeIuGThisfXrDk6aovA1s1Reiwy9qHzAh6QaFJx3iv2YSN22Fx8KAFwMzoOUu4FHVvhj3lQuF
C7iQ9sRiRwKDiDjPXxv+Z42KDyIb0NgRfb5a9WWzX4BMHDNpVrFQteTrnYEziIO5opwHLwDvwPy5
u9RrLRt4ohSl4L7g+FZ9UC7h91xISK6LQyWP38ItPUFs8QInr7YWf6oA7ihNLe1JgRVZbVgIuJlC
Xizfl7YVz+ufwyvOr7Q06TL+Ulp9gil9Gd2HKgJCOzMn9WnYUc3c9Jms5HaV1mwxvIv3ftH7YiRX
V/90+HUz4jh6697fYIBbiGNKcTBedYNXWMY9ysbBpIhzJkrtgk+RvH2Z4PU5HVJnZmtLJgvTpAGJ
Lt7imozIl/5HTTlTaEy/6nyIFcjIoOtBoQ6zgatUcp4NNiN0jV4S+E2RDGMksQ85W/lQjgCw/z9r
hygAzSY3nXosRNHfPKXEN3XqCTI6S0pRq/4NDpPL8EhJSW+WxpNu9GFcM6skbRs3hwoCWhOuR3Yt
O2XykUCj9FKx8NG9Gv6s8F8UUppfjiukNHVSJKQ8+b/slci4PnuYaDxL/KfL+8oSLCrSCAwx1vDK
Ehrv7e12W3ks+j9LRdG7A+7cZrvZIlUq0c4rYpofxF4+jBLxKH4ut3gydPzFin90QfHp4RAl3iDD
IF4Q8iCKsSAUTueFPd+t4UITUWFMGCnlqXzoAOygh7d0wLFYKHNIicXOk3Wbl/l8up5Of1AiMXSf
5mA6/fpi+bV4HgyPJaAm03z1wOy3mqFqQXDsyFNU72UxQEaKiNKF7Vg5SA+IOwwUEtIKCcHI2cr3
if9zXjKEJC50c/5FKFYSwxH/+ubI4DvKvMZDvHbx2ym+EEp0uFz4SHUfRDAgXu+tFFcmy6O5wtOX
EAmjmVASfz1ZsWyK+8uGsg8VdQL5LZ8SqyLVbdPT0W/jM9A9VT/fuz+rOiNiIPEmCZD8giRElKSv
gKShO6oMc3zWJ2da04cL1L0lVBOsZJEQV3PFrYrP82KO3qrxlSo0xtJvbZF3v2H8W8VkKMtZtVgh
mUUY7vKJCkSmCS6I2QQNIxl18jdCVb6sT2Bf5MGM0zAp2yGAVa1c3PuGTZxpJavEileJQv1O6Gcf
yenJOkGOgoCLLEISIKWyWE82zz7xzTbOpszDTCMyScm4k61wW0fSK5FR4RPhgZMrkjOSNVimcH4k
BPsbMuLEypQzxKAQsyCSUMmB7iC3/tcdiLSt4i4FCLfeiZaUE5abJ9bHxfj7g5d+4DQ4Vt2i2zPr
PzyalGAboSmG20WnOey6sUmSGe0uEVHpU3j3J/1uyQhm/jFX8hfpEDKjS8+LHroTxTLtsdOZrEBd
3WvQLannhjftBF8f5xU5LX3qVEvwKgod8YDfDJqOrtMBZD0DiMI0R+IZcgaZMzBfFhK8jBA6oyQs
mN0tCRFzlotA+jP75L+y2P178JcF5hZ/ZbkPVnIrxMyRcz3zoSxT8kXHCR1nPr3qg8HaieB0NQgh
xrbEXmUPEpPiNAUQyHEZdTKiJLAqscaOUW0loQw5F06JXspQkEjll6vmENwd+SVH+gvfenxDoVfu
bkBDB/HNIcJIFDkUW05MvIz4sFzM7/yw19itTMRcJ4VbnA/2ibH6rWwykc4IamCmE0JV9VFu9Ntm
n02bxop0kE3Nn5gwEUEfgv13S9JT7GMlC3lwNOPZqGuyfLGA9YntkwfpI35HTkjyThKUSjSLPsen
1Yn9/QFyIlYhqbj1X/THBUlPkjOlgVb8k7fy0R+BxJuJiz115vO3NX/hkMydv6gKyHaNKHKi9d/B
0UwYDoipnVCbyFBte0HsLqWNvxmPijGILKqZzzvB0/92qdB2mbYWsJr35N3ZbuhldOtJYBqALoxT
ck8bdDLuMAFICUmezc+Q+jwY86nzQWFh9MGBZ8GF65UQGZFUJoBXDMOUCes769WO8ADlqSfYY6DS
40HlzvgxZuZgdZYuhCMkj9ksKQ2sqH8PuVHSDQj+i7UlFkIVVxaudrEtbwxj9E9imbckoitDvsvy
WwWs4f1jRnx7MhNCT8FxxI4UM+W3266E/lcEyWWRJZUoa5Y2qiJho9HOlNEZEN8aYYLE3FqG72yI
5S83Jq4bswCfAbMjkN3JQGIyFQNFohpi1kl3FbtNuh8LDCWZhNmxe8FXmu0plZTV6iAnLLWBMoTq
lS0ms640sCwZGIQArWEKxF77t5r8OqnMXZxXYUJ3JnF0McRAYVQo5kt0oJ1Lh9Iql+gxmp9VtLjX
cPfVUwWkdqXxchuZQjqJdAHo43nAtcgrzA8ePlFv14shh6fDX5x0Lps0pqxvbM00J1MW/pOvhami
74c7YLnEqTqe9GLhSukSrZKOR622A+yY/8tDOuX/iDqz7VS1tltfka2piMWpVIKKYhVnTmwmGhFr
UBGu/n+6rm/vRXRlxgphMMZb9EKD8cQAxODawcKMJiMY8k7YmUD6m8TT07yEPIZAPoiKrweyhi80
BKzbPJleaKXLGwLcOTuorRNiSKTXhmAf+IEkB0MAcQM8J3mYJ7Kt8AvWC2V0X+tzBPqnAGPRrdnL
hzE9n1q3Ydr4jiIJj8i0jlBGi4TaOhxlrbCqrcPnGt4CtAIQuI2aDcZ9QdXdQCQWHLrQxFeWvAyB
CBa8AHC/9Rhegs4P2iZXs9ek9x+YPSSl5nqdXDme2FgxJvEXpg0wko5Ep29CDO+4aDjAgTWRTkTO
zdcqeyGYRm0JkQn4pwR+6hh13Aq0/N5jAv74CsEYeRc8R9hM2GqZRx+H5RcpUr2bQT2ehTjOYbCm
Y4nlpjCydB3eAi1hmIPyLLRDevhP08xAhq5/RZLiEeYhHiLUL1A1VmqwBxfLfR/eM1Opv+8f+rqV
AiH/tuC3EVisoaWRalRhoX7i73d2wdpfOGiEKydmnDP1GzjW8C3i9w0aAu/UQKlPc0Q5wHN9IbQu
khr85cme6WjkoK4bTCifSEK58idf1q4hFL7puDqmGdrY6kqhD8ZUxvTwnrqQGySVTX2963Fjvt8b
pVTeV3utDfFOgnoi/o8sGvKm/5CXyUKUboiDFK1gTjgA9ZmFOhLJv7rz8tGQ3LPHKOn4elcduwN6
IU8UJyB7pbM75wXJDkTxQJzKaI3cnnoSCgHamf8pI+llMMU3DYL7FrsJqlq/1MEW71FoU4ZwwzBE
ObGip1VATWGgCOuzUVXFAEoRWs1+n1/Tdc9jHZtPTaEd8HE7oaVRMqHBNAD+DE8mhw694S//QHuv
UYgGKhaoMfnJ5vTWGs2awTXwdND1ltgsONIdqbOvBlyeHhj5QYYop7YszNdHGXqCrE5JlIj2FuCz
SVoQ1A+lFXYe8+tpkq/vNC8ULJIKsak8otLJrtf+QxllD/WPegk8ONDaYhiCBIchrRJBHbq19k0n
XadRR1LHEmlPMPA6yck/kN0oyGhDXJK/rIJDL+Wr6gTwdpcJ+EfcpiYZqGL0HomgwuKtLTo5SwsB
3hcUwrK5zdOwgu3huATNdQRwnlh4HaZExtd/aClQcYAX9SfXCQ4m9V5AmciCATYlEsKkC9Q5i95t
AtoazHVTMNLGH6WAsLrOmJ9hn/29TUVzUI5LA5gwOMENZwHHmxLaHPBkEISIJSKc8I+BgxcQ1zFq
3GtA8CBTOz6C3oDAeS64euTOoJ3hosfRpbFHZfrYw9cBtUA0vPgEMLBSuAbJdPbuFHLxHgPfDGTv
sTgOgKX5NVLRwiLnXA1xtfaAH4CNVjkI6Dg9xofXCJ527EOEobdx9R/Bo7cHnpUEoL56N5LnJyXJ
m5NqMeYk6QKhDOBA+lM44IEo5ER1LHXO4LBQVE3IG54g3O48P8b9tkbroeP9tuEyoBqBRRMC9G+d
ToN+a87TCOHJXs4u7A0mg13/vMlAqB/9BKzvDfghPdzXIPY3cLBpiTXhgJwICHMS51VAfI4lVjk4
YA3VjtS7erkxll+GsyGH0CVKd6Jgxm/1HpSHUkA2ifV37Jmks8IiSfbOfONjLl+bir932+FfldYd
wMzeql8hlUeXBTvTg7silGEfIySOQWc0VWIIcFq0UY6l/ICENCJcWk5I+K0WrObUx7+ZaQ33bb7x
JGXuhPBJgoCO8fbJXHYhFe1YaGU6iDS4yMwyyd8i8weCI+vsIaAbIjGz6REn5BoU6BNmqQmHMJ5S
CO2fvMO8MQby1m/7TPyAEq7TsocQm5sNJzR7wwPLMbQWXmCwfu3RInqEp+A+3ffbMBoaDtfIJMF5
ZxXFY4ElKXVO65Sim16FVkQSFL3rMPUqfptkDvmi6EgHF3vdP8BJ/byvdmeHwoDKoSxbjE9OjbyS
cBf8avW0vt6GLxasK4v675nwiIyfZRrznO6PohHWY9y7qNYyBJ72Gedm8ESAXfYhCpbEKq8eRAbO
GyIjwD6AABO9cLIccu+3/XpT+l/UCVPkbkFqd4MDFkpI5fNwTkWQNZLamYq5pMsA/RcAGN8ZLmJj
1jdqBi6tEkZS2/OP9E7/4CWgY4dGj3d1XkEVIBxYQQKGE2041EYIOB4Y52AqTOfXubOHe9bUFDFr
8bdSpPWucKYxGQoMik5QB0WggeCCNKc6wCbVfXrZ41OQEa5eYETse8hmEhyi3cuFA6002oed6Rlg
GA0iJx4AwYqqRCAkxb/oiXDZ7Z2KKuAQ4HHU4pKEsaNFnrF2olWXkmCzIJKcHpjX1VyANkWoSVOb
pDVZG9653xgzYILTdhdUkSfHHIqQCHoZwSLEX5XPfZCLABTVvakMs063Mcso98O9+yEIbP97/iB1
Fo9wpN7RLxgdQZehQNvqH7APzObX6eEbeQrEuEaKTq+jdJphm0lc9o240RfQGbgVOwsCfrxszLmK
x+I4EWxA6q9hcoKNdT+fQFjyjMFrVoesuE7OVu4VoWwGV8TQULgidDNwom44Cm8ugUKSJ3gPUGf8
RTlCCz1gY2CgGVgbEHYtED7TCgwehACEAsOO02Zy7K8E0RzFgRb5B8WLR2igMsiy1L+Ptf4rnclC
pnmiF7hEzE9a7SusGc9ZY6Eyw6HHqsaDhDU2DGrVHTQmKmQkeuKnLqIl8FNZ+VRXquuSlEmrqkAm
l8mrMsdmI2OYu0z0hGHi46NKAaI5ZEXXqpj9V2YhkQhV+IBjhZ4Wjw24a7CEohZNmVY2iB0W+hud
jOq7dEE2wVDQHqgug4czQFECHQpHeCjziPKYPCx9ynTvpw0INljyoVQFlDeQLFOfQJvyLpURFd5R
DeB7Z6G+rkI8fd3PXkGbQnmIRa3OcUBqbwBWs0azQ2dFY/XNnWL0K2CEQ6mgI50dsWAe04JRxVnv
PuEMcUYUL3wKQjqg4FXtBEIdZMR/Cub0F9Qduj/KxlhfdbnRUFl/c82xpvObZqXLRMUnPeVdz+Yr
gzQkrtD+KIJg0SXUYF8FQNFGToh7Nay8CvH3+x+qWbaxtEP8T6Sp2ae8DWGJGIwpj24R5C6gtAQ0
IyJMAh2dpFVwHENv03dWasq3x+xQe6SquelW1ziedqNvyrQzxBDez9Gjt0mNR/HP41k6gR1CaB0T
iSqpQKZU+nMWFFMRcvGXCidcc4g2/HMGxBJECCCY6CFoZzQgWKGA/2lwGJTItT+KsjREtQkrB03g
ffyVaH4KyR2mc5Xo3vHbn74JQR/vqJRetwphnMLV+0xqwER8HBrK6vxN4R2l+dn/37vyRJAJFY8q
dzugZJZTDld5Ohlr/xS2f0qcn/29zsSvBUenXUpnNyN4GAHOgHK2AJexlmM8V0oLktOAgBPZCGJV
AmDCIzhp/EBGyugNQTZZICt7QVDo7DwgJQ1uIdQxxtsBthdOYgy8hjhkPIOQWfckMZxRnFbXyMsg
Ww5h6E4cfJTDOGwmdoLACr7ieUzwtipkal8yjuHnIKGFORgNhlh27iivwrarI0BlJRsIULA9eGGx
YC+JZmDJ5LhlgHZHJFg6symRWfR0zXG1fx2e5wlYjdF+Crjg6wioqDM2xub41ksxNAQmFLR+GEcg
RtV1QvOG1AFDU0AniK0xduokUiXU4WcPkziutZYNMGGEIwfXHBacLMcy0Iy1ztF+wq2P4gMoIAtu
mlvxQWBQWFBRYRdMUI/k9JgYb8CrtyiCI3DLWWO0OYhhe4hi0nWiNuMIyQqCmqUZb21Wo1f3hxIP
6zTzJpWNoxvteW+DFTASlgOf7u73GTDagfU549NbVNoMrvAd1T8G/oktsVEN8RBz8Bh1BdetkEpK
whh9fAsU3jVLcGlmQCog2xIiHKnmZ4QV6O7xaA5+V9cOvC/GagsEMQ19gq8XZskbwREgjLMkXKLT
/AVQRMCZnRUSZAQGEYpybNpJTtWTFj0RKevwkfAXiKwdIobDnMES7NKZ10GnBad6uLpKkHKpkHM+
wf8SdPcSAkJCCBL2T06XwzSHVUooQGBABx8NZRoU1NgoxCg0oGQBKvRp/Wb2mMUOQRsgp+wSBIne
9tw1CIo04xruY8j8xUehKEekunc7CoGY0jew9jz6wz5SqUitHvpYcnYTAjUA2dTlNEmcGDYEF8xn
BevycVRDuwbAMbjDE7iKzgIzJlor0Cud0yDza44AJPjNg0QIDa/4rR6tfIlSH2jT3/q0FiFIwdNN
L2fHuRiC3ay5zGikR/FkBTSjGDzXbdq3tHiYLAsRwJ9/NwbO9wWSV9S4exfKrn9lVEYApHBoPvdS
SlbCPZW9qo+qCya0ByKYjOLTM1h1DWT8kp9a2Jyh7OnEPwgXf3UcakpD4hsKQzvCZtRLwUVpJB7A
LZZByrhszngO8ohYmkf4L4UP94QLNOYA/s1PHGwHQXdcvRg89qWXz+q0XblU8SA9O+XNqsd2HbIm
qg9cOmCtSHzxpYeS/dv4fRbdDl1kGmJU6fCLxFk57Sakac8uknzd17rmxDsQZ52iW4IExQKdoqQJ
F8qBWH7A656shmZ6q7tHDAWr9zX/OuSSVqiOL0k3q3jtzQVLYjCHebee4DnQbRFQJtbzp0qOn1nw
6OG7lBQqx+29VwK2AM/xtSIYZQBZZzAupFCDl4EIb+k/SApug2yAylVUB7PK2P/i8HjZIF08XKc5
K/4VBDkn94COYsO+5isJB1Qp/OUIPDmizBDJUmY+OI2XZ1zstMaMK/H2OvqioEYhFl3QzQGzPr6b
Q3Tddw/7mIwS7M0edvsVVJyk4ZuU3oD4NfwDrhEwaBAfJJynvtOAmWLze4K6m7MidoaYTe8GoU0a
21empQQZNNQ7WWdM73kNssLbxb0ddUTsi1/WjQJRxbqwbEcxvmQVCzl5CD6XLV6Z0FJQ/svIBuiW
ZOjXZTs7rnYf2869m1OjQ0dKBSaVZimVUsi9AWHgudSEe/jLII+FPsMeoz/SggOtKWCxCGUNkSxD
cIqovl/72e9Uz0T8Yh+Z5EhFcL/3q81xHQzGaRifogrFT1JrM6w0fCgjSYu6vAmoq44MfC8+L3fP
UeMQtkzvdvAw/sRarWB3TTsjlH+prnutO6Iegb9t9MzsBfLmOzb9AnTDxX/kw7r51VmBpUPcxvGL
Bx5TNi86H+QedEX9a8h+djILbxMZSYGqRpNPgpBYi6TI4NMQTtxj7uYP+2LiHmddEe5rY5Rnmze8
hfQElJvPCHYcLJkgI8YIoBhIXtWuIl+M2TOpOA0oXvuwkzuKsy6CjfwRYX6jVyGnR5ofta7UK1sG
XCXEN7z9HksYv/2wb3QACAgr9gug9k8NYTCwgLZxkJ4bymJ3Vot7lzPAaTLbquwm+JO/rCq4Rr7i
3UJQjHdZXQfsImJkx4rNo83cqW95sAnNAAxpQ8q+vDH7VqYe4lwNokgqHDhHucXBNisyrq+ZfhNh
btw3YEa8cBqxDi3A1nzVJqX2p51W7ZL9qdhtmpIVe/+02zTi8DkC63b1jwbmKR42c7xTHTrJyj1n
Hm/gPis2n48bWeK2qXkbbmxwBWHMbL0owjODAbrjiN+tFm9et05PW8pkkOXOFgag1JkrQEtf/i32
kQB/4hOSBq3czTCkN9zkNTYeffb6QeHghSm0F9969WP/nnml2du/HAwL89hHvqyTuy8TJ1OnXLn5
0asjtuDiVfidPe264TZIBSteuZe+xvHhVIEzonqVWB2+8phza9Hq7NK3h32aOzkFI2BW5351nMOh
mxQ1t8rMkVlY2F6xBTARlb6BYL9EsPLRJkwgxCGAiwJfwpDh8LZ1LjMU0n7q2yf6MJHxQ26YRZxb
/nkhPWfpol2FmD6cJAYeblm0FQBTt7vJL00pvs8LhUeEQFhHl89VdGbY8GfY8nQ2oB9tMJJMfttb
ivlN8hZmyNLDQ6XV7u7gPJl6JifZrACh4XiskMBOrTazw4aUgnz4aN2B0pDswuV8ofiIvyU1/WI1
oN5e315OXX0u5CxDDpCNBWMr/84n8dIYHBN2KP0XL3mPWtMxsbiM2RMcF0ljOamMwfwbMRMeSF5u
Sp+YvUJT+Srry1eT9Mgu0C5x22uUIg/0IElDUZVjQKJ5iyIhufHO4ofvefzFZhwnoNdmhY0hS3fu
8QAfg2QOx4pP4I3zCd+nAHoAe3Tx2rTAtlN0n6xQOMsFJVisYp/XpiSIqcWb0dzYF1ZH8a3N35vr
5+Z6dpN6yI7QIDgC3AMUAbiPQiMAKF5GH+5spf9W0HhQaqvYpN1YX7GcIan1Sy2d9+XXNqp1bbvB
BVMyN8DGiB/R/TDZd/rN3ei2GpzNQbl3VhTUKQ3yy3naOkzi1ojdM3haAWl5Xkcitt1vFvP2bna8
z+67xWE1aO6pu3BYbikmKagyLRC/q9eHJUpytXBVCWu7Mfq8WcvaNfrGbZQ3oku2OFIvuv3Li/m5
Oq3Vkb0fF/uoAivzeliblblZBeU9z2u9RxzVkkn99PWojUzMLW99PmYHAvwFmptkkK+NRQPH5brZ
pdgwfndQ2qP+lo7jJhbPo2N7YjyWNXNxMmfVeFnFD+o02Kfh6fZ3v0fP1iThw9q/6KWwYuLnJisx
69G2i+r3FeJetYeKBd44NDMx3bn7D3SAdxHwJvS4kdxY4ZfcRNKrFzf9ZI9Bab9c+bdT75AMjV2I
X9iwmm5OjWDFZHNx8JTNqLwdfdRfyGAfejF+PZIu7BT909FfVUcHw2tROs6kqA9XnyGYoQDcdJoH
/4U5ZqfHXpmlyzskmM/xVm3EgVbVXueJbBEzvtknQaNg3qw46BciEtgm/SJYKhH5du7jBNwWQjYY
ICBYXx8eijWO9I+7yzevvc0H0bGpQFDgvU9BQf+WRgK6f00XfacfjHcQzGkDRCKxA+2EiiW0ZmnE
JCRwh0bULCHEAj2QKZPpGKCxkkkGMSVz23+d5qREiAd2vemgsrZq68U4XuzWiWk9gnhwmKwiUjYc
J5Pxrd8am365gcv4WFBkIBt8Ti9/MaKsPppWr95zvKKUzVSwbtwsxFxrNesWlYPWD0u3WaWyguTr
lnjjwHUKPPWACzCRcmf9JARkcuL6tVOqdiRWCDlBdKxYKY2Zw+jUDCudKKMn1BrnyGMCe8JnvL68
EHOfWtPHlcD5CnyrjzIkpPc0s3IYBv+ql2mjNqKNgPz0BbUh1rqf9DDBWGGTjls71MqGZOL42jWK
7nUJbwOh50N4nxqwOEQrLaLm5DXKwvQnmzeHrQFZn4chHnn4bfjYwkKBN6hyNr3F7xsVBZBaVXwD
V6MXTO3r35Ph/9WizhleoxL58Sdh76Vn1uhfuNdRJaIVQge4+XTaDQhMTJRzmmsDliPHAJnwbsJS
Luq/nGP4XDwn0Ioget/Dy6yx2RUellmN1+xCbxXBUhdv80PHYRk1Mw9/xseLKkoxx6GVdb8TmPdZ
lo6bOwot1A/pziUP1E7D4m1QxcyMdGZFkU22OWVx97Xyq+bslSbW7hxwddwz+2Z4ePl1Vt4hBT1p
7Ejmzw3JbDZeqfVq1axna5PSpzmvGHbencefePjeEICnSlSjqEGTlUpDG2BFZV5lXkj3TqfzsyMP
2ucThnbS2jI2Efven3rPEqxuc5vcRpfOssnFB/GoKvXFK038wwQ/hyp9jGxW6/hXJrHqtM1ldqcC
957NzxsDCwGuDcz4GqevAzSxWo/rkQs8M4IXqtHYt9FDStYFx7QStrLoRTvlhcyRW8cfr92nbpJs
5OcFWAdth9y+MmM/rdrsanTphrM+ZB2LlpXUKxFxOHUrP1zk0/KvACNxRKjtMS9AtOBf/JX+ewzB
vfyoX7wPWk616t5sI+CMLJ6L8WrQHl8u7uk6vza8TjK8JxE5xqPl7DqLSvlTqyF6DB/dHL1ASDf8
WvFbM9b5DeGd1axD06ruPncDQmWE7hWV04gClkvPX/7RfePr9F1LPQLaM22Qx/AxxIMOmGAMEs+g
3ktf5puStGvwm9hndNKxmgZQOsyGRKX6h/mFjP6ckLT1dfsu5txHt4gY8Q0JyIdgYa6jx/CA2j1q
ZRnvghjtl3B/xFOk6aAHAuK8XD7D6MWOAMRXt8QzlZ8W6F9GpuAF2i7cTkET9AMoguq28lX5qXwJ
KHAfVUnYdfBePl2FQ49G8ZF6p2rdlCr0SWwPPsD8QZSWmwHcQd/O5LOJH1t9YRBwCeE+i54j3Z4j
QhZOBy02wCsdB2fb1eKJL8j3awW64Xyz+Tn+ZtgL02xalHfOPHev6WfLJzjNLZBS446GeBJwX87y
CfCG2uxedV8GV2KfyYYrjSW+nGF2/Nw00fQGG5TZWCWb9DlRXwYvg3cECClID2sKw7glN9ZcaEjo
r6muAxCYHf9VdmG6qa/r6+v7/vivgYM18xRrB/Ug0uILwoy6MBoo1Wq5vb/lwWY3yrM59WoakJhk
U+gzsojHMdjiQrnPKElTObpQ5CxoTqtrpNaxeuhCDJ1CQXzbQeHMg7g7nf5NI+FiowjMslCIaqVo
7hN2qEltpU63VJvQ9+/yON1xFUVji+AYuzUkvvlF+M53j7QLGALQGnAk/ls+nKXAh8KZUXAR/kYI
wK03ht+23bbtLZaq1q9giSKxsayBi70sEfrv3ewV9RAwr0gx0MkmzyQJJR9kHuZCUM6JsuDO5x63
g0tbVwfz6c+JJ0GGIjTdcqHsv3GBJVP+ZgFDkrHIexJmfE/mvA9vyHMedGmIgesOnoQkP4npp+hr
kLJwhdPBKXg2TcgX8t+6l6ooFxlMpHs/3/nZ9vR94a/s9zN83Ryi+HzLXRWAL/F+Vfe3zoBkL0VH
A4oBL3w/iz28cGnQwmS35qRN9ykzJqhXLsU7aLJ0ygQfaGO3CAtBUU0fc13oj2HOxa5GEtrIPpcP
hc4W3Sajr4v7fWVzieRc/rr25Ko4/VyIt4hG1Zf5RWYLZuubi5HU+rvY3r5bP7dvPpjL6P6+mC5R
nZx2eOeFGVcvKQqlv+ED+GHADCMa+h4s1WNuAPsTmEugNNUdf0D4UIQ8Q8IxGUnCCwpPCNpQuFIx
ALqTZ3fye6VH3OhWR535GRqUWyfpAV0EZ1Dbg0m0MscEZ3TFverhPlzDoxBoeZ2h4J8PG0kn2Ira
KpH4lLqVTmGPx9sxHN9OeLKAEU52ziwBhylUM9BDcBiuRvepe3eFXO1/f1N/nTASj91fsXupClEq
G7ZrRCqiWr6sXx55P3izUydZPJb5Ml4Xy2Td+D2u68vz+rpuLneb+3q13P2Lew8/YUmy4n7ux/1j
7+U1e1WWW+98tR7TjJr0HT5dAcH4HK7AFrDD2kTFu8N+Q1LXit80RjHtRAwCC3xEDaIAnEB1yftQ
6gQb1KE1uw/W/mCPjGW1ex8eqvZpVJKLMA5v+oG99uQ7kGBTR3lZRT+GxJZ8YyOHpO0Rb4Zq0m/u
awModtf80CuEFXnReCFmvvYuXFDvnzMDNu7e/vfz3E7z7uIN++WUfjhXggsKgfhBMAvqaMKhBIW8
2fzB1OI/8bfgu4VB6PwblNTnBtjLfw/+VV1+8cZvupI3Hg/4CYPbNIMJSoqFeQQ1J5DwX9m0/VXO
y7nonu3+NbJgv/WmFRsymHv2wvDcFWIe8HzOUW7A7xtC0aqhtI7U6Na8u3+bhXYPbv03aOMPBFNz
3JvysmA/qeNZf38imcXdOWLbEOjSbtxDvxR6X7vLm8PL/YVxC9t8C9JgwlzQ9QaDMOw8BweywNSq
P61raj2hKNIcA6eL1OUKl1wEMnCut2KoCbSlWTpwwEM+de9UIavg2FlawbVDk8Uu8fqC8tq2600m
r/CFrefL5sdAnswIWlxlHDial+Qn759KPCS44ucImv7vjsA0ecfJ5oehxc+RFAIxSdSDYJuWVhvx
0hW1eVR3WVsauOj8nWIHr4MC9h79/iYcW7EDz10kmb3TpuLViVN1q7q42cOGv/gtyqjaYhxjH/Sj
+HPHM4PHoBWgc7z8jGSDIyf+f707LziqGsawXwRK7/9Fb9Ji6IT/BgOQ3WNcmsZ3juO/QAzifHrh
/sTW/Dq4IlJKB2c6D/ZQSisDMAWeRGFWb375DQzz03wLlki0pL+AmApMgY3apwv38d8/xpYA40dM
d8SeALhE96X9hq3GGGI9fz6KCHJ98GMXuLHH6OMydK+eCKiMeQb/i4E45JpKh/ftffvcJgGXw/n7
GIl4S/krAH1o/wUR4iS1MXo1LXouf389hrwVDr68yZbZjsmoYnnr+Zkns+738pjvxjXLt9Mua7Rp
vKE41kXUirp5gX5sMagRxvcIxlxj0cS5orbQrRgYVv4+4C0O/M0/htnARDus21y+6M5yOtq/FBd/
D7NKtJ/VkYexn84udvI7urPY2VhVLCyOUzoQD/wICfP/DBA6QaMxeWH7RzAKnXg3vP7tfcM7kXy9
f46L1bQNQmZYbTjNUYKcHX4CfoOzQiG/oBNieJXvWhCvq7/V3worrWUWVnuqzSisZNGemtFq2hw1
R3Hj1GfiYVLOsRqMZzGKfKTkK+f5m68cpF+O1kuebFbr5jfOY7SKnr94ILa/n7/pUrd02fyuRtXo
FFvVKEesxmC2qYgpAsxq77GOlGE7JjbCF95t3r1WVAP0lAXxYp/2ijupEEAZxO2ouBVe1TsProNO
C6oSApUAcPaIboJEeiD8UHLkMtDp5+IHzKgaSPT/43/Jhv4njKb7vltlkMfWcpkwyG/omq6uziq8
9Tq9GNPBEdLbQPLoPgyB+iJcDDjwTgt3Lsw04CrnwkFiJt/ZpzYVLWillVl9Qg11U0yKCP2c+3K/
oJYx2IWHdev3skbOco1G6+I2MQYjLFVGRPXE02d3BEIT+QfUnQAxmbPU1beqowrXWgpygzOcR8hB
yCCrpP7wjh07egujIw321RBT7qDTu/QBG9vmOEZZaDc6jKr913eHa4dsDtEN4181tZMJfSBGWE6Z
A/LeKqRL1O54tUW517xnEnZSOO+mLHltsvPuar7p393mUBuyT0eLE1anJfV9XZ45G8AA6ZBBAF7e
l2hOPZeoiPJzJNRlCaL8wBJYdJESPT+8ZurWOdR00cAcvpXrXjwB1B1qWaNkJiopkoZr0UAI2t/M
NoW7wBR6oDyAzrZxMqujDs0izuWmtRRSOsz3dekwP9s16xgC2EMv0sqgRSfhHnFgNCe841oLvRb8
YrmP7eOiWB5iuyAIaD+6hCLBM6BFR8iqsHU7pk9GIHR9QzkBldIXBdQPzAiEuNXwKcMOnryiHXdL
r/SeQXOK7jUX1nERhzf8KrpxeH7/U39qgj4boA1KBy54BSXkE8ootI8PGoqg5vZEfEJVYxKKsGVf
nf4XxFLM1if0JEi6J8hucp4R3B9nC/OtyZlJ4BIJRO5FMF3eY1sPKSkw3KcsZd9YD96K9yzxcq0u
igWAgfrNQlH1MDlNhHiWsQMjx2Mt/UHUB+ceWORoNltj1kacFAGqNX24Oqhhi8T2T5R0zW8r/iFB
DEBWXFcUQTCfy+14IlkHulg28M/BnuD/c1v1xkRjhdvyWh4yLO+prhXEVHhY4gKMVNhyJAjG+3FV
/9PaUxBRsXwh1/Ar+QxpRlBznN3JxG+03X0aqexFvXvsIT8NMVD/oqhlUanj/OlaRy2YPdkPJDih
3S9QshD/jl6l/YA2gkzku0UmNpy4LNQUHFz5AEwK0Ml8cGU6wSo+ROz2EO5DNKRqSxBvf42/ZNPm
VhOEA0gMuDn66dxabjquDk1gW0KnC599Hl/HQjF/gL9XHKoRdUUJch1vHusaNOnObwMBe7wIuBmY
9eJ78L6J9WsugVrc1sibgiJdtx4grU0e3k2SWTLLFnoxFl5+PagG4uBXgydJ3qg12q0rKDms2cL4
ybc4D57QlCR4IhwB/i4uWmX0oryW3/KzXtZT9az51kMR5lVQBdHNNB/jlqDtLX9m/Eu8eKs286Vf
8y+9LKj0coRWMNoZ4GMYHH1tZ//Db5Z+l4biQ+BnrNZlt57O2sElBIlywSAYpArY4+uMIjB3i9Pk
wnbleAm33+F2C/KQRkVadQWHMzCmFNRNW22QMuzIl0HJgRrA0w5pabHFRSIzmTfE3X0jvUTFmqnf
o4uNshPbr1IVJR6EYrqBD0BqGoyAAqPmb/n3GaUdjzXLbbivddxDW5Alu+kirTG4MztSaOgDv/Xr
XA1a5yWoIXlEzR0fNknlDRa9DWvkcGK4YEXGaDuONNZ+RBXUzFZzswW+IyBbYBzv+dMHRS82RWy1
F6BPQNwSJHof5uQHvCaAE70u66alto0uOGeO3la/MqCq3zf8zozuKRtr6VS6b0SJaOqh3TGUCp6E
fDhArJXiHOp50BIR2btgs3Bd3lF+q3q61T3J6DS9O3Bj/teG/Cuof7wBPaR5Q3xsUS4+DEoVLgSg
AUYLu0JcFcS0IISNQSBwiI+IZWircbD1bx34F1e0xG4UzRnwYSWQoxOjg6hH/9PS4YBqohQHdgeY
FuUEFlz9Jpq4OF/KheHHsHySH9OoBPBK/ZA+CmDbw7eoNXj29ugKU9eYKbMGXAr3AsosII1dICbO
YbuygWvwtkp+3RswlrN7nUq+CuNCvpSwhcJ2mcsEsQKY9n249heoiMOfbxFpoUtxkkWIkraaKmva
ziBuLiA8getC/yMe4c0VKpF0MxIVR+rbaBOF6vP6I+Bj8m+2D1esTYFH4GLdJA5bcOpFZEYrAEa3
4F0DcwkXCTGkJrquTe+M5DCnronYXp2TiOvRPAt0EXNzhBJP2B691lu/guIJQi4xkjaxc3A/0i0n
W3mthrhp1ZyK91w3XKW0L/6/DugKEuRKm0cVJjqHDKgPq1UZLEie/1JHUb4EWsfsDEzaCy9jsdha
gOol7QReTDOsqglKfhFlRakB1xcgYhqh2tqORqskDA2qDrmleYmXfWjbIqHS+BvLK7puLb/1yUuU
DzbcjpYY+6LTiidbgikmSaR4NWMeYCJA9mw2iy0YooJkCkgo9rJmF2gQXHU0DDnhnHJ4z2LBabCB
43jfg43mVFW3nMpILXu7vlVNthiKi3iEkHWRNhgX/M1SsYmsUhvKHdvxtoMIKrkmqLXoEAG/oOqp
25XX5JR/KHluVQ+lM/jeqIpSKVXFFLwctdMPLbFDeRRvv1sgMqM4eJISLCnZYCnDJhAsMap93Lze
8gYEz+/BRnuJwSbX0pNFyQaeJNExqHoPpyJIEKLVSfBC5D+NQsxA+KJY3ULyZSfFOit7Sq4+WwIQ
Htw73Wgnm9NKoH6+hZiJnk5ETSttdymxGeLG5W0HXdXbEId2fi7D06F/wcuZD5oKfw2388XbPpE7
Ee6KPjV7piuEj4GOCFKcOUHybpoZmLCDBnio6xufdyPk0HZ3KkMpKTVZ+KUjBe2edJ9E9S8iQ6Wu
Qa9XAD+2PiklTOz3yMLp11lEcXddfysilSwAdaw3FZ6QXI332AqFSrfOC23taWNUHzWAWAybU/Nq
nVgUl5+tMqeFEOXjcpKPd4OUi9f5LcMz3TGj235a9Vn81ZiVk3JS8JTahJ4ZaKUnYsTvX2jYeMQ1
P8nP8cecaNvNd/O0v0dUa7dtAzeEF4H1+6QyOc3jaTzFWuin9pNtD98HBtEhOkUA+vv/r4RObtCY
Q4qIcKckn4gek3JWgvRuLq7j2wQ86+Q2EZmsvRDm/ENdw1OOcWwwdn+Eb7+O3vw0Jldp0Nz7b+kB
hsYuEs1SEniaXT/be5AAwySPYHR1nAkaYJw2bkrHYVLOAUidYERqal2NK6F0CzV7f7ixJRSK2xY4
TMn4uoExhBjIlKkhKXYjnHHunyPtnlYVTbLidUpqYatRMRgr1GtC4EYZi3lpnlq3EeWeuIuQUhg6
X08LcajPalMjFygQNFPgSi1hzgiRqNPORoeVSeyz/e3d/ypG83W4/vd1d77OC5NwtfO+tQJtmd8K
TseBgYbU3Y37j5lSEHBCFJrQWvqjiJX3EHn1pAcrgaz/TWNahqW1mtriUYA3JVgSpV43sTi0xXPd
E7ihalGxA4lMAUDoEiXX3Tp78XIUoBxg7OKySc1Gm3KNSnSY8ddKBMp4QAmIevie7CMOV6M9/ezg
5NeCWnDgXmXXvZ+5KzdzSy9zb8uM3xoMW5w8WIfRtz72S2xFebRAC7GMqoDsdn6NV53/GP+jxqgz
bIwOg/3gmnb3g8q8Ma3My+gVHfvHft3ftrEzr02aNh0ZyhBa42lV4tpDZ7g3rlOf+NFJ1BUv+jFJ
/nCsWuwrQIvdfXIhAin6bSJeR27B7j5cxVUnTuSgOeWu0SXp2g+8Qedb+9EZHpB8JugaKOEg3B82
pkdqe4Nw/ajZ251Xubs7gIKqUSLSB7mxm4KZGTwhN33XvsEtGgSgPeCKyicTxLvsY18HoxgDMcad
1jUdRPgn9dkJHW6HA/b+mBTJrbd8pFdAspGqR8trLFVZXLEpP1IN6PTvXjI4wD91z05wseeBM/+3
hhmfo2YGR4X76vu81gkyMz/zyzX6YWFGDjuokc7eQ1PFIsdwPnJuFwRAuyYTKlW1i6vqacms6tbm
aXSmkCr5M/RR7FeIshrqbwxzxasqo+um4XNd3xc0vN7ChaXDsu7U9O7IGKcBbssRFTv74h55MfhH
ilVa7DWyAbloc6ZMrH+bR++P9lIkvTMJbVL9HXyNoWmJ01oyfUvfk5Pce1Gw745DoAN2OpH8Gb2p
dwF5Z3d8RQ+KIvTW1S4mHFxEaJoPsLSwzfXOgt3G7EyFjANRvnsBpZOGl3GVhnqFFBlCo3Xb3DZJ
r+akE32RuLe+jEGkjFu0lmb06v9wwuV6/58w3JELjyxRH6VNb9zg8NddTQ06Gbl98k1heQ8+Bk+Y
BZShSbpasDJo63inE+4zdpHaHb55uOpKa0/WUPfJzlpzpgiSJK+n0kOGV5REIh+2imkayabXRjby
wafo8xjnZKs1x7TYP+0hBiOo1bX7jR7RVXCNjojo5UCr+L99DpAd5HEdIygCaMxJ2W/19OamFV5i
ijukITyiJDju76zcrwR6+3fpluPLaZv+bTYo9FkLFNSmQd2eM002e8yWOr3TT29CvULk3yRgECNN
QChEGiLGBHV2ydSiNOSpJIOtGIGcgszO9AUtc78ucCPGkT5CCUMxV//UjSjBd/wI9J27QdZNylOa
6/6PpjNtThSLwvAvogoEWb6yu29JNH6h2iwIqCwKqL9+nmNqKp2Znp50onC59yzv+5z6LxZrRkKj
OIUSvoNfXOx2vh9vjkETbcTCKe9lM2atJa/YT4mHrr554RXoQck3eobCnTOi8+/59zE+/xqrJyJk
P/sQi6d8Av+JGx8bKIEjuuORkEElbqZUiEFUUlt5nbQL4Cf4lLKJHF8rEwbd9/Pz/imB57ACQa5M
be/5wn+jtA3OgIY4JGIJm6lu+kkwxNhwnDn+NT4fjhE08q2AwoXzLcfAReTYgSAG7S1u1NdCl+Aa
hF/AQ+Cbcwfuu3wKd1E2/RKBLAcTU+Qom9cL/hJPthAhzViuijyqsh0InFMWm/BH5XHG68de0uF8
66STtjtxbqFO+3pgTmH96ZGxsGbWrNA95b2hno+IfTacpdPhTJ8J71bV/X6pJ7vnXDq0l3hIGzVu
kG+jXqdjO76Nk9ia/bXtZEE7lTc4URGuj+v0OT+jaZheQK3n2+tuoP0Oat9C3F0X7J49Ji+ygmVB
spu6PQt5AQyUCIFYgnBTkM6S7giYmcUhDiFx8AgcbS/js//akBKTSI1MWs1yfEhUe/Ttkew50gws
gnYm30fqdZiOtsy4a+kPYuxrM2ycDFLbnX45aTqGSLMnvR3AeUCI6yh8weUVLsol5O+CCJHGIhG/
u16X+QTUSWDePpMcIiYwEoDgbHaftKPYj7Sgm8td+Pt4+O20RZKuj/M5FVWdI1duQMtHQ/8zidHQ
8pnEcF95oZEW6bPTxJxq88pytbnKcOfkjVEN2+Zgft6290P5w9Bj4jxUp/Sm+fX4oQmNDLV5fdBO
RmkhzVzMsov6Tjl4OBlAGEGnQQbyclXoVExl1Idk713IeyXBJ2QZUZbtxyqDMJqwpu5TYx22mBKE
xcIOjDUic7LDV+TCkyPPyqsUxBcr4UP+Ei4NfdH4uDvHyc9xqka3LxkGoMTZr8HMupm2MGeDVfHh
bM4f54/7Lh/dfIOBjpdpCemOEtVgbEcXzH54SV8VBebn4vy64QX6883LGHP5EEzT/7edlGMssIzz
DGDGMsGwt3klCUuJjZW1idcgvh3s0S2WgPmJ3Bej6cgh+nzV+kneOJRYQJJniz5eKDGSLkmOPfD6
D1zQ/E72OnHYSSplerg0J6RXMJTEHENt/rUIL5u//F6yJy74JaT0ICHq/0C3PxaBiDL+8va/Iho6
pJkykWsnMgww+PxTrsSVCUXj+y5lMsY/IT0L2diOHvAM5PP0LcZLHoJXMio0GWImsFgppUo682Jm
lJ1Y8hs8aU/3Z43wIo0ob/2hhSXgOaNPe9D+cGAff8EA/sf2wEcTCAL7MnlVqzydgM3x8u1fiWxJ
hC31UqKascBK5aOlqiv7iISLVZC+8NiMHPSZwUMoaM0ytpKGU2OmrXDj7tvw9HBrX5I1+c62b5MX
9DPqfud/6vgRmSDgKKfSrih+L2+XsOCCE+yMyBzP8WV5D3MKSoxaeOsosI6qb6S6yQcqzGTMVLQW
gRaqLdM1mGtE44Fxltw7Esoq0FjNtOGwjM31AXgRtMbnd1PmuDuMfbx+HFt8jQ9i37ClniJlztry
7+Rz3BMjSmbPLzkb5IPRrdNkJphoZ/MYdzs6GUzboMbpbJyNwsf54zRSH/jYzIgjcK5s6GEgsIFS
iqOK8kMZyCEkGNR+xaCT+L68L69nV/9Wwj51z5OSD2UqQNbjTxsfZ1dqd9cJNbqJNWon8mF9yhmS
hnLaPPgU7rCcJsLqpe04aTgoEGfRTN08MdqFXUkPTJ8kPBvmCMH3y7t6NAEd9chtlXmCPzM8GeNz
+nFRA4XJyPsB+Rz81BoFgd8+PoAXp1912L6dmEMV2prf/D52RusOVwSQEn3IR+mnvWuHzLTxJVwD
X7v+C9MCiQY1zxojgFxL0PnkT/69Q7Udb+jFrzhc/wINUnNnKierxc4jKZJUmCU6kUqkfLC5cBUH
TDjJcca30Jdh1oKxNEDgMMwj/Sd0dPlgBuDiuAQsdFzSAulJLyhl2/H1QyiCUiC7Me0Y3AITkARo
IgopKWIK7NLgEZdNgEWLKu4vn75UMQYRfauCOdi276rhovtfVIuBgVZGajTNS+PmTGq0LDMxaIsL
mnHXTA9Eorau3k5LlvNbRbHlDdekFHjlJQ5ofb3tyhfL7BTqE2oq0BAKst7ToqECsLnVgSY+tgmG
HXJtrD8LfDYv4NWLdsT29nPGjCBVw6//exk10gvJOPAKEP6p7j9zkY3sqeNdw5LH0ZrxoI+0d7gg
nFjN/J+0neulo2zUUOquKKKwwMbtDBO2E+fafMjoy46HiSGVlDOZBXNaPFXwlSiFWtT64wokCjFg
sZXxKn+alZ2FEuhjN/mGy0veHaMl2ckpIeVlJVY5F46j7us0lZmCRH+/yV4eoQtnLD0DCdW0xWNV
7crgslOj6qsJzTpETNpwUKW/8m2UWN9Q52aqy19XooWfOhN6/MeucCnzmTxlJNYkIvP3fyIx4JEg
tJKq5F/pEFk4P1FaI/8XSB+/tBsbGjt/ZdI7R+MN0gfwC1qbx6kTG+TjvIsyVsA5SL1UIMbMb3kn
UKOCCmuNSypV83E/1lFRjQsmn8iB2lVcGKmdcyhy0MoAlPRDaCX5tB/nHJj9uAuHvB+xZZax6Gl4
LiRul8hdxAMVt/FMEePhxhumoki1CnlQw/j3mQF++KUKoiZL40Q4aUPz0/AxuNGuqwLl/S/aEFq7
MNtBPmykIyf5hqyR1wcIEKTMsNLlw/Gd5d8UGikJs//E+ig9IAsIpQ7bhNZxrr9dO17h3Jqq8+tY
PiWulrdIMsXt4cFks7OJliWERT9A5eLh4rSU0rDFNZLrUFO5zeCmyb5IJ52we0b5NywJMt5RREl5
lxVhrIyV7K3mCpb0SJbJYFzR95ZH/e8xl9GFYlmmBVrOS2a6Nm8igpRGxN8H+9W39IIkmujQFMvj
jwLizXEpiutElb811VK5+WwWsn0wN3ruLOhwNMgnfm0GTysba2GuzJWGTosXk/K/5ZNO9au2Doam
GvFxBlUK0wLN6PJJSkmfNqNrLZ83MO68YmnptQEjTTvpe/Orff26Yrj45EkYtjHIfidK14Nia7PC
nrFx+XbQWI+GZnzZVdYI8zbrlNl3Lc0A7zIcGThR+9H5GFvKdEB53Vncl1Y3ajjG6W6fLGwprjIu
zJ+n6TW1S2XrR/muD9qyQKHfssdKaZxNON2UTWQz02bKmCw9+lpmI1QhOcKiBWE9o2PvgTEyRzIX
+rkl/iQS2l6p9WLDs3vXYO+/ePA0rOCGZRzb9fy+vSzQL9KII3xB94egZzf4RRErI7v5sZV/huJ+
aA2Grrpn/m8a9Biicca183RvfktzV88Zyeli/WJMEPBwRjVDSMEWe/roeLd3SioDv7tNn+pMG2ff
eN8Kv1S84WdR34LMdmtjpC/v9+jafdcsK8T07MgEXZd5T6mNamg/aRJXOqPOwqbfgN7jq2bnz6cn
dAD8QLEe02YHuAUhWPoVggPj32zuA29hfLyYFHOhXggLDMQYXLIeLowCp1TZiiRbJJTXGarRFLbd
UMx+AgrBQVfKL37fbMpV/vL8UcHnl1XFA3J1JnKLdQonlWMzSdrF04Ul6uoiSK5AOVWfBmLihrXh
/v3C8SK8gv6fsjt+S8NQ5oKCFqfGHpmviIuJ4L66FMrdAFiKSSGdCQ0UTJFForlcEh5+SR9UISxT
CJP/0rHzTMq2EJh8a22T6ESgjviCP/yslG2lqiP52l+RnoxNOlQvPhYJzauNiYj/7O9NWAikly/N
sXBNH2MGup+Xw/N0yG729yGSr79SZ3GCZChKSEmHrdGQdvSQD8K4Ec1MfMw6bWYRwjyiVocgDfYT
jUJGQ2Vt+OswhKgpwuW9hNuiXpQ2Gf1JEhf5+LZGTO3yzBSRGTscfW47+JtYUMdmoK5t5mENfTll
bl8yxOpE+wR+1E5Onjuv6fc4rSELAM1ixJiceFIgEXkkUNLZ4Y00ESlYFEWWtzSQvW1NF5f3MkUb
8iUjPkSrJv3ma/jSqyFFaAJ1UfsPPq2CNmfEl65qtvCvr8uEOcZcbmlCyqdwbTQSFYzCLyggJXcC
BoybeAmR/zyxMr6XLELzx5rgCegiaX9XxAeoBh7/wOLVLvpjnMRJF1g1hc1c7Is8Y3iO8O8VczJ+
yB1FsGZZUDKFS/HKZaW2kMc9w0VE79pF102LbfFDTwJ91gvdk6RCxC0K1XhSe5HS2bHKuEnXuU4H
izO0Z+/Os4SgMCpBkZx8Kqzd2E0WyUaBYTV/sNXvBii2WNA1Ba8eMc2Wn1F+338b98wgYJfkmaGD
gA/961d3Dh63iO+B0nvMtkOa8Lx/daWvogvQgvx88VQytm+1BHB0Q+q5eLbeZcQGr4WLdcQ7o+7d
uM8rSdHEfntWImVrw/TNuq6zNMpJyBO3pnhO2ZwBjzRmni3H5Un2RA1ja8MQ5zCLdAiaUMTwHprB
KfGGQdmOrEAB1a27KsC63tOIkJXR4F6RoqWv+O5O6RvcQJiN7tuimKvpeHh273Z4HEZa6TtBM2k/
T4cn2bvxyc7nO0Z0t1b3C/7/ImrQmU/Yb0tzyTvFXAYPQfPKgifR/nTWXeIN8iCxgqRCZg3ECNzB
rEhH3VZLMLDPclCura/ocb7BPz4owwZ7d3Jxh+b+alBQ5zkpY1T23eRKo4WgEVgVsd7x526M+Lun
26Trfxn1dL0t8MLjUs/o1iHVL1FXkEyy2fFg8br29/63p9nuXEofk1h/HN/QhyEFXNEf1LuwGD/s
6TGdpuPrOz3AyyZdYaMmCaYViPJgg+Wc/o9T0mZclUWEdv+40TXP0UjZzquSJjpa+WvEmCj0+Tme
lR6io4IoS5+av3Ufm99pxP0/QuQ8hSzso4W3vhbxPtsndXdUCRt+As+VV4zR7LEzWxl0sQaZ3A5W
EL3PHLoU/TYUZYNFiQok1GcE2dwqvPdkmppX/1Q2bnwLiNB51ogLpgAPczSjatNxqa7bZzm6hCQO
hO90wlKgnByHW60ODAoECzPvvbMTYJGutV9WWm7jLIaQlLPCbmDirr2vsOXe4M+9lCNsyFQv5rIx
OwGDUyPZ163AfpMsmmZKIF8LQJfdWfBoXdzF0ixVgjV/BGtCOm43/rADr0YbToZKvDqq0nljbG+Y
b2SHGVn4kwB8Y7mvfwo0Zif0KcduWWPK2B8XGpqM+Dl5PKL6/WQgp6C5qxbLfJMTnOKnp8jE6A0u
0Eyt3x1p+uLmOC0qxaMfmfiE8AZeShQXR/rMqo34QZsc8D9B3qJhQt4P9BpOWzVVGRElpwhpBm9O
PCPS1T2PCgpopw+RkhGRiArvOSHa8rmnbdQbBCX48zHAc1tTjPwLE+4WgIDN4Ri+kXdx4I0fR7ZM
NLCwB1inxbicYbygRRxKIS0Dupf3If1q63De3xi3ylfBKNBflAR2V1zANXva5inZC0g05CLj5vfy
Ya2sFVWV1RDYiVSlwAtPyv3wgLuETM46wJcLLhsWIjZDynLEaa9AgDiqhOzCReAXphEySig2Hj+I
3bECuMsVrMj4Hj/ZmKABu2J02gykGJ4BjJH3XqFjEkAMMNcLw9KjTgFos2h/StQ2eA4VzxJCAcbq
fkZvf6PHaus7bMukbsASGv4/tYM1qr85s+7zJYihC9kqjKf71B7D4wLrAoAvLkYi/86WRqhEzksK
bo2ZJErf0aBLNRxb0YlhvP2UaXHzYqlEJm627OgihCscmJLneNi8IWClozxkK+c05pxYn2r/aUYb
4APlXq58gqKOtcOKwVIONOCTwudWX+sUQrX5bQzBDbf6OG3hud0tIYpE5pvyr8NflEZVbE7vK4rU
E4M2JVYwn7oyVVSd0nAegeFgcAfO8W26WvTH+HKboFMtpwzzAL8BauNWjo7cTgXx2uyNPYUXYy7L
FRuOvLDnpFkcKzYj9m4azpSXnUOIV9jlLjpCfmMjAvexylW+B3TiFXk8Gokq/ClIAX/4fgeipDtF
6Do66ITNdIzYFGbIO8eQFPw2Gsqa5etUgG9B+16Fa4tdVf4C8qKOxks7A/oTcU9BhF33Gj394Zaw
EaoEyjGWhawAzIJ++z5UvJPqc+DyNGgg5WBYiJJD2Z6wpbAZoW+JMRBmxKOzbplT/CafHX42yLoO
Tx5NqiHgAE/DkZO6LZLrLuCoaLEoySsd/DSbjtpSCPEBSDWrkxldyLIh2gRPnH3B/oi9FR4IPBGm
/N5oFuEyhK0YsBePnC2+qgObNwdAt8E7y3bCFaOiT1H38fOAmQgVaMV/wy0QMfZ51W2gaRg0hKiq
QsS4EwPVnDpOWHvIYrplMXYq7PHIsNLg0BzdbvnDD3ToH3q4aHme0DDcvIXJ5SGK5orRXd7WXIjc
dybGkAUJa6EKnQMkBt4Ob+sSgKrYs0HSt2SkZqyinag2cI5sfFw9LcjwMROCFM/l6OTz0/mOXJli
cl6xsPG0cAdtBrp47Ef8PPWdtkMIRcMIxNjvQQigbDxT77wGzNXU5bls479oX4vZXzIK3njJ6O4T
lYlHGhrgihfDj5cnfcZ4wQVP7+sGYBL+aaFhbMDBEr2xazx5zSm83jkvmKWCpjeUXUcWEgHwD1kb
YCWK2c0G0dC7Q7+EH53vam5UcYr2V5aeLCMMYz8KfQNYk9sq3bOuIktq2gO+K++AyvKWmzLmm+95
N/wlYI0T9Qd04BiSxVFoH3PzZ/DOU4Fs4IOUkP+rIYmSb67RSBL0h1ywhRATODstDlxuw+thUClo
y0ZL1V2rYmq/vDjGzLBvIk5Amg4Zl7X8kIaP3EcjiGuHUwyzOcfnV7fkiBqVfG+s6Ry68r3X+Fet
kHdKz4dvdvx6mGj2Ed3xaU36vbMdFLyILPh7CaTPAO6QoLy+nhds0VQBJjKTt3+g8h7BeGMnF1oj
KA/7R95fmfFjSeAQLzMrCnoVJ9dEUrYc6rwec4Rco25BuyG2Kl85IDBjb22jAQcMQ7XUH0yHOBq5
kDX6L17nnheA7IsXBUPaXfNFOLVOkY3ri1kCDhLnH6oYPDi4fUMmb4gLl4wR0Aegr88sANoh69w5
CPuzWWiqzxLib2fxCCwrWG04R9wf9jJAX4jHWFxWaLE9MICc03zeRvI8Q2u5QyJkqT72z4u7V9+H
dPNlcXVITT3uMG+OhzIDQCVviHUQIg5Hewb+0gVbQisXiKvxc/zi+vB4Yn4RNQTua4RF4LnkW8uX
A1MFQsRMKyD+PKLd8jGDJ4Y4+85rOfEGgYPB+eI/+ToWaayr/EARlToH3jZOkzX3Mmz3ZM88Qu+Q
rFtsBZQLSDdu3nV9YqEARMHmyzvDniriJrn/7JAmsFMkfTuH5iCTeFfHHRHmXWedcHfu34MnRJHi
5PNu+qj5lGs4dMHoZKaPuxhWfR2SfgEjadeXEFA65RKijwXHW94gxvV5eW+UhkuVTUh53YP8C5mi
bz0nbHV9hKX4NoNuQ2WeNcwRHRjnD+ycfBeKrGxbF9YajxVoFdL5iuxUY3LEgPWv+qBRnvdlflxm
t3f7YwgphrtF4YRDv1+TJCEAUVllcEuebxryd84qAb6wtwA5AaT2dI+IifAud/YajEn1afbXwLkx
iwHVmvXd1YjkBgvFXt8NZz7Aod51ZKtndKQpmZhpf94704NyYZdY2rLVycohjYIFtFFbIFRnkED8
mANM0adUJ9HLt2rH5LE+YrEBn7U64L24FWheZSj5rH1yaefPYqNm7+11lxo/OZnljbJt1mK4Y85B
N0avcQKCoSI5wLsYKtf3G76UI0Br/w7Wj6L2N9XXLPN01A+fWHs77zHjvT5mPBmX0HTkPx8Q1s/o
7eTpY/ByyibAlRi8858NpB09EfCsjTKVC3NHlSsEYU5U3eu+cg6g+DzpKFoaPDvNe6pta9jnyfyq
IvX7qtUwT6bP++hWHvQUQQYvUlXufvMMMgRl5IE61cqG8mhQJprfcaAgIEgX1ii9uTVLB0TJPwgP
GMKx44uJY9Td2BoYKo+GqzpHJ60H09bSnqnj5P5zpFqRTi+zahAOKS/i6dHWZUkjPd3CYhuePgbm
1RtSpiFYfVDM0wer7PNfVuVe6ZCe4m5zYngOPUVFxkBXGDdK8my3/OzmObpKj+Nw30Tc5Ay/UDKv
Ztz3ZIIGpaZ4FKmHy6zVvJS9ErRWiKX0cTDzxeMq7SokbMS+RO7DKKPKwaqcQXR70pK9T8xPJmKb
n09jcTsUP7cDUV1WevJ7UnYDBKMlUCU02uSZTPSdw67wTS49ZfHv7hkMcBCxvMBZJxRD3WvrDlBJ
6IAZcEQGSh+YyJ71SQe1D/FXOq1xiHOY59+n7Ce7/x6P7DULi2E3rKmrW9Ir4aj4Ov+7Z0CTxn1g
0YX4dxk9LlHdfNm0yoe6p9Wzy0j/olGN622mL4y9tkkP1ltLle1T3Q+pie7vvMpJUI/0APcfS3UQ
N5lXKuHVCD7JV+rb+IQKbD63+jOMQNuKM8aHt95pECW74lv5xWY1pl/XQ5NZn7/S2i9vXtYEyaHa
97QWCDYIC7+bdVX4ZyokDFDnN7hhlhpZ2OTobJUfglCs70MVYs0phMtGXlbsBS0Bo+v92tLoJlsn
CCXS2ZSYmd+JufnqbH8KVXMJmYuAL2rI7sk806naulF3jii1VowgbKia0j86g1h+IMDDIg7UQvP7
X/vXbA6K/Y/aNBXqPa03qHcjkCSEeVzqQncFHYM86ILe+Uj60fiPY5D3PJI07zgbh1Dof/X6I+Ey
Ps2wvYH7QIrURUM8RfePhD7J8GdI7p+NgYn1DsMowLVQTL7xXVywwcYYQwwDzCypO1ZLkF309P58
TFA3kBE8AgErvNiibE7VCGI+W5KQgpBGY08gaikC4sQZCn26+TTh/CcDNeTf+pZAUrwa7PUzNvRi
ohzYqS9L+2Pwj98wpu0KzDqkc39kjRQ2tEnAuDa6qBPnG4yGJ7SMfs6WrWwfPziEV3S2icV4PDjf
6TZ+XRbpea4DtiQbp5h60fnTcpWi56ewhPr1MRs9J/YRwfd5RZf20EAEED06MixqgX7zfZ4nRVz+
6EfetvorowZttpnpCwwN14qN2HSLRPWURVMt9N0QYVbL1KhypCzgvPZBG8NdgqpGzR/M7D/lGJjI
8D5oM/iGymyvctz+nDY5zg8xVXDKMaHgOe1gaBAtwHobYFEVYB0xPXdc39akCxsqCOsWKgNVIjxS
7pfU9EljUUtagTU3UZnZQmuwts7BOVAZaRYKQUGzJDdcJphLgNx5+hT+wcb+Oe44tDBncbJp28sG
MqNJpKshEy/GxB/jxKcAegzbd0otVR+CycvGIBwbuDdeTR7gUH26uyTUACCuOP/JDrDn8hTwgoAH
M45lQNm1mNqLQQhCBiHVp3v8sKLLP0afU6GmXIMiuBJ9HtXOAvzi0uw93oCC/GJ2Wexy4vhiNdwS
xjmH62ok6FT7g5sCHFgmf4s1hBZhhOwrtJFqnvBXwNoDz1R+pJmHCgKbDx2zOPOFDACPw1tQa5P6
OszZiGf0mo4GfXyjR0RHLQ+bjUEB5DkdHGPS0mxFMYq/1NMnceHWaeyaQEOjFsz3d16E3DRshSgv
SCtrzgrePjeyGOAw5WRU8fZSMKCCxmW7QDwFlLfoT0HIudjitCEi/xACE3kZXY36CevksnzsgRKL
15a4SUKa0yftnZ5cRCJEiATLJ0wSklviCqqlMT9wX52nAEKeEwBT+cICs5QTB9ZRoruVFlilb5fh
o59RDtQ80w6cy0pzViq1mvPX4O4RdpGYJM70emL4DCnCbfB6O24xPt6XpCc0U1jDBhoew6U+Lgld
wN9oV7nfr99MQmdmfXXfVEJyYs0b/NtYIsUjVxuXJWA9cMh0dkw4zv06i2HAKDsbFhnMJN0bfLQr
gksCBCp8ld9TYiZbTn0T/+BHTr9+2nzzzm1Uw7/kztaOyKGk/sQJs7TtjUMd0mzlItCmU2XLg+DF
VNwFhUQK2PCXF7gHOe/fQMrkmd904zYNz8fV3ZiaH3m/O6UfZyus2vh8nuj3JVA/AsSk3T/V76r4
NApCffYmloSUecrHG8Wdks73+AyLkieE+oOcpsT5G424u+CBIaefkaVSVuoZxcbBUW1OqAffs9P8
htjHWqiPtw7c0P3D/scakdSJiyykyw7xrhlBiNQPVFpQ/pPPDidUQXNM7+OSwzzIK0oehJrFnnYC
OSwHHjMySBb/PnlYE6oVx7DmBUcyN4lClTFiyq0Nfjq+P7Dybfhj+KGOMVK5lbwtHgFBesJhgSBK
QnhdnUu25ZYi9H1p3GcAA+9QddjDALPdRs8UirgSXO0O3gvDGESQMYKlRtD3AcLt0U6T8+amLFpl
w6CR5y2w8nXOvfBOn7nu8uslFcrBWJGPA5lOfBMh5c0/Iswl+j15NCyIUI00MhEcrY/VOGlpewAu
QmCCENME5hdmb9XD1bWx7bimdTh9WPmWx9S+ea0O6irIkJeNbk14Vn+1SGGYF43rAWr+fwMQ+BeP
FsJlYiqj23Od90yoRVdKKBMk7EaUvEFSahPUk61CDDP06tTnOzy5nLfAztb28OMkrQjfwCh3MGpU
i8gIMsYlqWvtulCuUfmYXmHEAM2fV74BS/nwdGhEMQZxuBhU8XOfo0la3i4+EeIdoNAVZVGxLLAF
Ax6cFRC26du05sLh2QST9H114vNn+XmnMUFZ0vYzrO3r+3FWvz2aFVdKvY1TkEc0+UowxVzAM2Fn
+y83J9VzpOTxIJ86K8XZkHUMH9TJZ+itiTSIOwg5ns68Z67FOXo2IcU/A9DbJGXeO8+sskxCcDGe
aLyBdavRI/WzZPylnILk6msDkIFRTtPyU1kb/VuCg60c54fLzS136ucQVzHG+AcHIoCIR7V/tvzT
tUf8EPZfyrIKEdJVisx8HdIKNEhDgm7/boQPwnIyEeZJ7C7r5+N9UC1IBmoGHTgjwtSTNrqXUZW+
qSSHyqoyxpfrMiVMpWZ12fUTav4WIM3kKXnA8LHiRt07tFP5YNS9Z5tLszSO/uAYDIYBF7pBbj2I
NBop/p3K71yE4ABQjLlxc5/veb7L2oBblGX+FX9bOTkm80sBPNG9sAPf8EfcEL9wWIMIZADp8cNB
M04exmatuxnxwNKAWSCLKTazyGL8rh1lt3GH8489Hi4xTGZzWaDOQQf1bvEgonNnoTEB7XbgqzpE
8Gg9yNdpsWexmo2hVrG2r1GzPO+5hi3H7LalelRN2flTZ6oOJuxHR8CAoAdp/EPsRW007obRLTbz
SRndu7A9DwnmXVMDfQ4ooLNig7jmrfmk8nb71nG0UC+fanb8HAbJo46voKzpQjDmBv1JR4FtiDT8
AdXRT/qYY4GCBhtHevfyDT6kztwDSWabUbQACPS1WzU3V/0kMuEJo1+OYmqto1c8zaAyw7J4vMMD
rkbFv3refadYBDcpoyKm5l5bnpFbhRXzc+l75IFxmilEB1ClsF2U4RBbarvgIg4mverGOmE4mPg7
gRnx+2ageUrunhgAmJFxu2Y17t7zIjqhvquZqxtVlIjN8fEnhTy/N6HAU6yz/eGX03o1lT3OdCju
qJFR0l6C+jSmjdWp87rnPiibSpufsfc4fn0Gshd2+EieiEI864a8YPCWFiO5iBvrAax8OIjNOlbt
iKzyefK1cfnVgV+4BwWwPKwuLTpPQgt1M8DrCDBbdzs4WgxRYJeiJb5nQtXxrduVhxPGvBw4H4l4
eB2OEye4GmGKKy71O2qwZIFFaA2nZw4qavTEgeyuPxV0bNMbUDkzY429JYM4ZiBjNSI95bS4crml
oHPz+u1Nm7SIikdoJm2C6phE4vHwJipwP7YI9pVtcdA+EVJSYf7UQVDG7cCJi/NphuIGOEJ1gjJ+
wiXTX6IL7IHbt22TukBmTCjoI5S8nVDbnKOSHT47dvAK1ZiIqOiYcEW43KjzTFskytVXB9HVtCN0
lUnBU9ILDLq3AxXPOqTrp5/RUk38QR7VXWDkoBpn/An9WscOE4YzazDYo0fuq585Qq+LEM+T6yK/
TlRlVB0Sph2c6WzTcCFn6pp7YDPqaLDtSFPBCWb9io6xqdOR/lKKge+gdr03AUK1wQP1hBMP1cnw
8n5GlDX0WkJ2OsmndWuubHPF8HqAJCbVegZIUy3o4uslvnSxSWGPmwmUxw6eRXS9TQbKpOjmV2Rw
3fKZjtirWL1HPTyZforWGMweMzBc8woYJb4xweA5vqDNPY4q6hpNABNLgZ9j+k9hLQZqEvVX5j4z
OsjAQ3UJ7sx1OPsagywy8gz/dgpaRGj4b5DDgdfGJk/n+XS408xP3eE3S2Ww1j8BvDwvXkFYbrnX
SfKTLtR1R2OkmN0XvFfzvTzUgQODKRisEzRlk+zXBsyGdbL2aw4T16fdQfs025e/VIsQla1Q8rZM
FquwNh3/UelpL+S9HsxLGmg17YxTmHwOp+UPgQU1NxN+/jnUUU4r47KcVPYItlb+DLvMJwTmllRJ
cIfZlsdZMkuZsHSfWMxdsGPlHDgFZEewtlGqhLrlubPkOu2a0ameNZQHDK8ZBio/fLgelMsLmTYi
pX7SNbFphE+WqhZZDI3tJwoVlgQktzCJT8idiq1ivzMS7tZ59Z1HM7Tp+8NeAcqeb/p+lJD+JoOQ
HKLKOd/CxnjXnLfk5ikWLKCQSKEwRyqGbIZf3sNnHb5fbqE94DghhIZrN03s0amaX7ToOTfPwQ1B
CD6OS3THGPf0GkZ+kDLCp8qgjlPwE54yhj1aaVwtTkymnDBRApFcE2iUapjHeRxB604br0wFtqgS
BiIJzMJWC506TPRgaPo9qkIQDaTa1CuBpwE9JfrmT1Lh7oHNb8EANL6F3BCSCs9O5zvYJFFqc0wn
PrFNQ/Vjbg8mZISVhtJlsLco+FoR16ejEUWycI8txL8a5N19D2vPJFAOeHmCAgTwgMgIZwvtJjgz
94CaN+/PwZ08DJiVSKG1GRL7hUYe8crToKWEVQUPxg5wijMqg/OKWgcFE9wHdGYYnv6gpBs6GHcQ
s9N4wwnPguAbW6CEZSCAaUgB5gIsPnG7t+uc4v7V42CUDjS5ICE99ovSTXdpJ45jDfsPAsoVl+jK
nTTcd1tB9+5Rero53vDOiFA/RXd+DXXbuysB8cCVv/UIqKUVQ7SP2ptlMq4gsJPgXIxK/HHDABgl
hXJ6WGDrTyR33LuGKR6W5wwCehd3TmoKT/Q6uaGJC2qcbk87GDk3Em9j2jcfionKHnGv3YQnSlza
eAhFgLlPxG1ofVgmNpfJJSHpGIqGr/ceHLGEMiEhHeuVm38b7/TsdN4r5izcdLThGZjDpPWoSNyK
blHm5ez3u5s9vimf+ePo3tR1lkdKSwmunD6VCYptcNiS5iI7uS1sazE8LuqcJSuTD2/XaZop0Zkz
tEThrsBpeYZ0Ja6XgJeVPAMT8RRtl48Uxl3ILQdnO7+8KcTA39cVebR0arR2ooBC3qPrc0IyunN8
fb8cpzS0wQKkI9YCZYCSRhLtKxq7T3Im0m+3ktY+c2lRTvcriEX8Gx54yJ1XLqMhid/NvR+otmDa
QaDHuAuuAlCQji58m0ccJeXKZKP7xExFTTFdwvaCjvOWU6bGm4m0e4o1ma47jtH6GOgex0JijZ6w
mTRKDOcRIqwW2RyhWK5FPEyGM1Yod6MBulazrNklbZwvTO5DFvLTBz9QN+/fjPZCBAmi8SNDquL3
SCSJeNXo2W/uvuPMLOg1THTCG4IJrw6zbTK/LxLLayAIrRhViZi23YnClnoY0fo9PA62Te3rGWLr
8ug9WEG7DJ3/7gx56uE5LZEU2VrvS4bs2auCiK+JtYW2YD8jMlDNt6tqBWnRRgxRb3ovDY1ipq4N
7EowXehebR7TwY7s6vT0nHzg2rR+fh1QQWgcxv3EWD83uK2hVCPgzaecl3gJrlgJj8srvVufqHOI
MQorNhbGi3dLx21cpCDfl7pLoFaEOdAwc3bzqpnF8DdC6pCopIK+eHPfT3i7Y1BtyFAz+G6/Bh09
NtLjDmAxwRcDLnUeMay5aVTSoGGeHx0zymH36IalA2VIHzScmGxZZWhRKjRCNQke7PrXQLNHOvGv
RUs7oJgB6pQxDulDuPY06a60mEx/SLPPDHpY9BbChkBhshWKbo7C0n9a1B3iB2uICSNcxTMJsdf9
R9OZLinKdFv4iogAEYG/zOA8a/0hSi0ZVEREBq/+e7Lfc6K6q6stR0gyd669ho896F1mTTVxtTtg
s9cj8QRH8KmUIMDqSM8fzhdYgNkc/sPiczJKyCJYs0XvgXfjApXyb8wyFj6f+aRuZOxpGd5Z90Fi
RBNFr3GfUSzp/Rg6uYnZyBDT+Dvd5NHjL1dNXBC58nW1n8iSHiWKSdwK55DGR05rtW06wn8ZE+9X
DymX6f1Ob+k9+E37PKqkYTTSMShLb5ucLW9r7PJ6xEFO3FrXJ0lRTp5l71ViNl0Pazm8s7Ap5n1b
qPKpU+hzVkMgoU8ajhqsqWHEnAffzqLj3mtBcoePJeHXIRv2TfS0zXph1rH7ro9FalpJuqq/4VdN
ECTRI5R/6OUUxVWTWf0LaFkKWLQKjBXf/ewbEdlCsMsHnxX6eQgXYORysRDRAUkDhvWOxQyLWbkD
eqCSBEOJ+0g0zQgrbMRKRz4AKCM/k13HaMuunHTwsAIPb+ocODOJ1bPM0tvaEveAX8ILE0oakavs
R9ItwH9IKf8IG9gR0vrUiaSnfelLD+ss9jmFMHCnJRLzAz0tl9CUL58UKlUCCZIeFj0SKepKe3HD
EQVaBqOBa5V1B344m98MPQ4D2hDZQWzq2TmMuKLEulT8yg4WlLEwlMMeEIkIYGnL9ESZ/TwY87dp
3SR4dgYRUEg9cJLFziX1dNyoWOtLlKb1qVahfWV4Bdq3JShBDX+l2XeEZg8/Qa24rwbvk60My7tF
Xc47bukePWbpcMqb6O7Xbz/PpYXiD+7Ev1Cl/wBz3aP6Fj6+62Z3O/aEFGI6/rDfG/U3j3ihfoIl
o4WxOxL1dKZfDczlwdqZt8eQ7cnWQwy0GxW0NGBljF+3VTVyilU9Y4ejr9qwpRHpxeSh3CNdDrCO
xQRt5L3pXB3vt5BJuhtr1+Fzjj3aE4GaDWD+ss9q65w/k9oaUVOrNj6cenDv3aafS+YerwEM8czp
G16muvpwXUi4KZuWOQQfdEYvvNbuM7wgz/WOpgyEoPchAzuJcZP2JBZBXw6pyh++me4/H3J5HO1O
+IL3ACqhd9YEFgkncWjcTsPO560AmLNpZodyvrUhn5q9HyOcb/9+AtyDtvbwT2wZcPfnZhA2sb7h
Zp52V8FMJnHmQU/3na5BF2m3ssIfu/e67i+8h2EIdi4gROzk2R9xLOMNPQKJRgs6LbvYE2EE72Ba
3Oms2XI7lU6Q2vLvDhbdKHyYYwV/Pfb8jS0dAE6Nwr0R+5qqVlICZC/MtxPf/FdiSzMAmwbzEnKX
Mv+uXWVlmfKEwyCTNrdXJFNtoi727rCTsAARvRiIQ19EzF6+VDr7wwwZNEv1NgaugnsSFOJbBwd6
WiQhy6SbDXBTwK+Uv6/KV7ulyvqlILM/Gpp/oyqQGRni12Jm/+wh5s5yN9/yL4bf7AypVmYAAzl0
QSn8Zuz0Z+2Dwskus8XnvWBeyTpEYkKai6diXCxqwzfyqCvmskJDg207E2M5ucGB0sMBPCo/gRWJ
V2I8jeP9Y8Z6RqmMDgXr3zesAg3PAmYlDP/IOGrCt26hQ7pKa8JWzfkHuuvLUVT2C1ju2dL4Tgai
Cg/Hvx++FBs6Uoi4d9OvV1HALZmIDngfgpo+KOAFnWMELRFzYjYRGMAn9jMSlM4PjDFSWWAVjuAg
qr5MKCJZRKUD6qIWh1s3NcDA2R9pDqQ/OA8UPg/cXRhg9ju/MAYUcidoE4x8+UsbQYJ+D+0GJLkJ
YFxBvx8zpcaJpw4nCAFIR/l5LoXlKzzADXoh3O/QCq0qHLQhmTD3rAakgD/eFs0xPPRY30ouf3gs
1++5X37PYp27Kh9wyXGl7t7sHbpDSmVIhjnqLDfF54WTgbBsyAEkqrJitXLxzYdNN7wJBfL/XRIc
lDSAbup+n5CTJi9grdLTMo/E2j8uJT4fDAv3q9J9bN1hc4SLg6ljVO2ff3psv/+SH6rjlwC6yb6i
IxZD1YQ/EZOHw1sXEVqIMJhHBW6loscFCYw9CGCweqKUHfKJ/jmS2ZAuRoIhJ4FjqGjgy5XIPG25
X/a4n045aS8RoC5qcWx2uYK5GDySAHAe707aHlE1DUciMJh0qYYL8A9gR065M1L8mJTmVTIjgBby
A0oi27xNBl+xEg0RxsEYJHNLsVTsJvqdzhX9B5xB+mg02BYL6pX3D6JeXrJY8+rQRCi/P1OIYqhX
yaB+0wgb3EVEC1pahm1hhiqSKdKDiQevJ3RK/5VsOK+xLOgBg/P9i8+ElZv+YMduEyII7KDT4BTP
RidjnK/UXb2tzpVQHKapyGhNxrwuBkPtnH8RbEKIgnJLZr0+JkyW/PH4SwYyfoO4FNC76jHet15D
WnGsnWKTOgVpgwpEAlzitDSOXj8JWkAE5/dNtaZNI2EaTxnfOak0zUSmOoR8maK+hs2EQPmNdRvi
lIs0DCSEFPcNB6rB00Vz3wVtHzo1rQimi0qmXRpp0Bt2tKzgrevjasMFhWHNMaHvsqEFz6HTTvGR
fWK6LtbNps1s/nD4tGwVp9gZUMGwYec7MjYERogu6bSStHrkHD3pQgITYvHrpJjzpCTWV5D2yosh
H3rtzLhAAtBeU68KtD5MMvaZQHuXMp4y19V/JQG0xEEwfTObCA1rnLtUGhwkcjVwiW2t80AKzo+/
VLSQhYUTISnEKLlcBA9Ek+y9HTZTDE8Jp4s9R/uBYkP8z6K4yc8oVoojUVjqnjqFZ2XxYaxv4NcB
XLNVGoVq6jPlizbQ15rCxecqwTYe5qx6ULFqfLOg2tqJ4iZtPGBmDazboPV4bvDlcWig0KNSNqAX
2oQPhsRqiAPOL0y5HoNTrmsA/PUTLuaWlYxhC8D5Boz2xQhit0gapAHlsmMVtG+lL5PlkO6Lt1MB
Bg8h8FP2rjn0+YIpBUmWOkk+k+zpI19/DjeDq1Y5p0y02mpmQPQ2MfCdcyt8qmcIDUjGk6kmeTrG
CJPhkqUApqoUPMiPNHbSWD2XBzY8CRz/8SilN0qHF9SJQ661M/aqYAdUPOC4pkiIpcaqdAogJ4cb
Quz4D6wCZkHWq9hKGb54XBjA91ZBBodqk5dSZozlf5qtuXrW4EyiaC9wHTXXMs6WPygYpXJaD+Ep
2xItLHQeBIVy2NFvxMvpHcoRO1xIShZVbb0mUo3uGd0UFndKz1HuA3SwkR2wGHJCkOKTJbYyarfa
11xx6Aej5xGIo4DH1VOzduUCntjzOW+iB77n5yHKzeUdc+AMbRt6m2Go19ebuWOU0N1h04xISpox
eknTeelecaR7fhMEGA7M6I/plNmHrAgPAKJ5gQQ4QLUbGs+vHoYpCE8ZtX8kNfZJ2P/RfibK7AZ1
gu6gGXL+Hr+fW4hOU5qP8H2rJ7LmgbFAUvwFJs7rA5yzag03nMNL/5YuLpiwaHt4EvwodKkKDBLw
MjwkhfEkygD0JmRmoO0S9pMYihA+OTZn+krDxQnWN5156aDkdpd60j4FDOo5D9Eo2ZYfT/GfrZ1J
+LE8mZ4+2DLDkoCp+Z0BLhdBf3jj4HVNdxWLdAyhDEFXAyxjIkvyKQaH5c8QzRdVKayjAzqrG6UV
voy6ZOnaDjEM5oETeqgAPYRkpWwQUIrZSeJVRIx9MIbrbkdwIFMgilzTyR/dUq7QlKWOeevflmII
YO+QuECj5O5q2CT/qmqYXp+pU45JPynIARk5nAjDYVmjWURcB/PRM2B9I13K+OWGdP3p7EFCHj0B
4imx5s+x/EsuDogf8IxsZ0+QVE+Hr0cULu6OrCu0HgyHzZJGGmeQ/PBMCDIBjKmH7CHdhlNLz5Tq
lMRrClGPTRabJmaefhr737PikSh2gG7AAm6xh1QuSQalzu0fxGsR49ERz8J1JLyq8f92tYP8yzSa
QesR89TsNX1GKEt5Ex8/XSN525qwQ7Ys3lUtOktn5houg9dPLoZBEpUnhcmVRuKcBhsUegWBBDLK
8Rl1grYnlJC7r5tsntHy/uEE0yxLMa/TYW2RFnZjlVFFV2cE4SmeMpNg5KxUxIALSFuav+6BjC1G
1GP4haUIiOBX1DA5AdlsKsfmegpdiDgZmky0XT3oidA7rXxDsQWdx06BYJA+alanWI+9qdnFWZ+n
0pzZgrUzraI3Dgfy3afshiCEiPUVMALQ8ckTJiNKefwimwUHvqPg3Rko6paDxnng1YS+g44lRF33
m88ZTSY5swwI0rpEejQ5O2Nmibd1HzhV2KgOW2U+EmXvPeQTtNd+h2zXEPlNbe117ymQM3SuupwT
YAzbkq51OtU/EWeSVYHkMAmf8RGFtpMQ7rUEeeM+VumMru3Ly4/S+RGIldf9hjGsSB2Y1e9n5Qs8
dlWGVexnK0VfxT6ACdd1xiqAxAA5KfkV6u97C2ghBGw+8qZqP7j0JIcgmlmUy37kmxlUKjYjM2Ne
QO/82iq7MZRIjrlLgxTnzYuJdBIj8vfEzExLv7d2c5U/S1O2KRgGBEe86K0yXxjrlO4Ixuyz4XP6
FLRNzX4wVn0uYENHy8+UDq8+voCSKl8G7okfuOUlnQHzaYU31cCKTR8Cw5AT0CXQa2hqHTuKOmIg
3Oaeh/nQM1Ga3X3phu5xN6xIW4LTxiegyhJVBPgsbx6v3guTwhMDnv7lpKcn1Vt8rCOpp1fvdCtz
Je3uJ2mm7Zs1aG42CMTUC2uQsweJ3yA1nMS1BO43tteqhGtrztCDQf5YwlQNzQOnugqhuwWPGdDj
MOKC40XLS7qAaz/FprKhKYIgG7WgDtce5GQFaeH6nLUrLhdpxu6fPGThE2iuMEx92C8/Pby+LivX
m033ZOiyFMLUQ8rXoQMmDoehSXJkOFwwkTFfxEch42En+V6mlwfAo3AcoaBivb7pDlcZ2wiBCaOd
a2z1/DRx4/2GZeaBcQhRS4ODt0IK+8Cn51GyaSp8jn7ToyMYHSX0Bsv72wNzx/2EPQSyLJfLuvBo
TaP/IqWaSt9hhkLaKvqFq/sVm0mnwcMHRfYjkK/tr7IpjEjTo88vBwvqMkZUF1FOn5j/2Ru1P2w2
GHZUCCflZNrf/YdmIkYt3TJMAIDnZzrgT4zwKXxojck2G4jHjePNIWoSP9ZZiJgBnzsk8OnAKUyr
pV1h03D9nomQ2xEQCX5FUjkNQNbjc0UKOZc9VJgNV8h790JszqK9aolyEnN8rZ6qdZb9sTLCm4f7
ww4ctud+RGRs7sX/mBXl/DHlk4t2vOHdaT0Aybv5Hp4Gs9W8rUPCUfB1CXqPgIuvzZIGDlJQLa1f
E/huaLa6DTzB5/Zpsvt1HhviqtEtm7/mCi0qSNfNHaD7iEnxtd5/hQFnTy9CnB657t7krcMCGYlu
N5aX6g+QlMHigMT7B+mxNjXm1a+yrJnCWSf4w76J70f0v0zFH6w18P4ubCAoc4tktGbu3aojh5W3
P8q5O4KTSmuVrdo8m1I5uiIH/oF76hemAzJQvAI++JyPdhVO50Msd4WTr8iMr+YtnVjcg4XpMJsR
Ef7WbD47CrUativzIUd9IxMNQF/sfk7P9aKE6o8ECAks5FBEMsdeCe5HmQ4jeWZWspWPfUs+NtuL
Ek4rrWnJIjaaYo0FDMNGQdllpeFYQaYow2ymHepQ2lPK5Yf3St4NombeLJDrMXlDj+cdMS8zFnaU
koIyv+lnxUL4EQBisQxe0HKYaKzYx9wv/U50rwk4k6dwMaQHFP5wA4aJBhcSuPkI0W4/Er/BhmD5
mbQYO7KKhtpyNL9t6lkbigwl4VoCIdt9bAaHUuQ1neWjsVGnxJBzgXQ77fe9GI4JYpmlNJCpOyza
z7TPYVPzMGA9VfgR+fTL2KWiIGZZ3avH1K/6iPQcGggZOdB4jW9regNBaQuyZh7cV4/LY1Pt4kNM
YMNOtOG4TJGuED3AsKTQwhIW2zmigOAvRelKmGl2U0JvYOtPypHXh4+5NEGjQC9bP/ZW4av2Hv4S
JkGLzq+2iMdpKFjPyZ3a3XoQL4rx3IIOaAuNc2C1D863jVb4TenEXMWeHl4x9KTpI4RvlW0ajDuS
DU+oVkjZ6XItek84fDFOmHt2NZt93DjI5KU2h4R7rQk0JFwiEOAo0oCO8n8n/dIlwMrEkv6USPJx
FaU77+iQrhCCkMdh162nUebTiMdVqBjHPDoJM1BMwiL5DoZmI+nyxS3/fYlbkdZPeop3msca+27x
rkeWRJsAyFejL0J7wIL7YDy3X0ZTGRC67uRfn3YpVyQQixrEISOV6VA7iVTl8kLhjiENMWQ2021+
Gmz0PhzBly83cTapGB53Z5BQRXnlEHWOh000toSLQaEx0OznHYs3oAY6ErB/kmiouwS7k9redz7T
QwbyTRu3cUmEh5MqxeA7toaH1YnUPeEMJDx8bg+yOQGfGuCcOeKwv9dW3ePGFtHzxrZb2J4Kv3i4
qGicRAgEtk8O+TM47TsD2J5cuROkQj25bIpkF/g4Syt43j883DyB4uAR0v5bnyDFXu4EU0LUep9h
wH0+VAfNDgkEg00w5ZYa6jbg/DJAEz7hzA7Or0lOQNXjxsZ8C3Zc6g4mLs/KyckpSemaTzIAuAFU
yNljVoXFBrI1fntvgDJuwyfnvhjBo8K0uXXMA9Vkmrmnmh1gElST12/7cFiNySBBor0BsjHH7TbT
7WJBuBif6z379ykEX04WwPFjy84d8j8F/XeMy7lQ7k9fyExPIhCS/unY3KNKAh6RR3tF+2V3/1rm
8ZfmjkkodbZOCGBsSbLrwobZEmIlQGEcQRbXwjeOxGTIgq+B5MbijwL32wFdww3Hf7WRDpmMeE9Y
zAcOQZI6NCjerB3JVBLqTbs3CTYp6SGJoVgWM7VxFH9YrOTcqk6weut18VnjugL5mchdengchmtl
BKCCLQiVuS6wK9Q8wdDuNJyxVhKNNroYd/alZBfmQHhmPE7YxLDkatoPnd7kJyknifY5ECyvab8f
f5j/DT8/jKVbF+IT/0eRx55qqC/y2+aOL3p8DN+M2nLBsgm9m8J1u2TBDhl83iUnzCoN5FPvNNNd
MwG1dosjUZ0sIV9M/3FWwr7QPmnj2D/lZMfjg3r3VfT8jFznvu7Y8eQeu3WKe//FfeGYLQDNubh6
PtNNeBWAc88fkdC5DgSJL2UhaqwNsdmOx5Z5CknJXdGbsnGHIWaalQsfTvsx1eGAqx5IZDqXZlyl
Z3zk9yIRodvnnKENKuiAlBvMB3Seke0f/jCdV2xQH8/ZEY2F/P7l6yIBwEXghiyFZCAfWnbQAWo/
cd7MPVztbEc8rKTlXshAkRRlQnHOEGNA2xQ12NajwdsBEvAsbyuZqXNpbp4ljw0He1lwcQ6p+KyV
U9MPRl8gdAY/tHFZe0dLLKVw74MQjoVUDoCON0DQOM0k9+C54G0E0MD9mgni0IbhrI6JMHAxsPBa
FvU6TBfo+70NxgsozMEWODpcq26DZ1QxYUpAcMkezzOWCkcCLMoh6Mgrx2wkiGbRN2TP8GFFK4wG
TUg70vpEIBEn4kOZZj9AERAbc79AGKxOOnwubz/gqsgjUdEfsd5hcaM0hhZtnbsTbDvMhawX+1X6
3P7XeQ1w7sKkl8p8ac5FfVeG+J4d2quewm0czAY/2a7ynntoM3hzvfZcxH6/fO4I+iYYoeNwUCtI
Z+qOzy4ZGy9K9rdQa87wipsh84YLv0VlJRQqx2qOkdw/QSeCF5zny3lrIhIidLWDCo4XLKdDeATg
zyvg9iU8JB/+Nh0pyMbYWb6JMxE7cgSRbCbrDYz0+7HwBOhu6+ckUCZfDhJpsxOiTcFVVAeQHxNR
FibigRiLX07EcIdeBtUpIBPebrj1Wjkmgkd1AniGD3C8uKOFLcassbYcCU2sQRHGFeUV84efgd3o
2O/F5OyKtKkn9xED4t/MPobtKiSyKNgJZxjt9H29hq1+J84XhWT43Ss0X1klcXCB/n1kck+h7TLe
oFiLrTwlmAL+gZCJ8b7m2ufKRekrKC329wSkBUQyGDoPxhxC9hv0RKtm+1nS+XVuuMSDGe3l0ipp
3ed0k4l3FLqWFtgxzMbQKhlbhmW2qF1deXt/B8kAi1KZtSFlGhOM5e+0V3UyaM892HGGLFTSzmzV
p6VGLN+z3CeKS3tKC7Mvlkyp/8LROMXNBQwhB8ubjlbDFSSfF8xS1b4vnr+VaY0ePlM4LAugxAeE
e3Z9v+n5TZPkEi/RjOBZT/V+gM4nXWTDU4/fxXAKqw0PPiak84ny00Y66ahnIFOhsM9+ZGarev/e
UhYDnNNL/wEqeukLCTUB70ZZafsBAui5fmL+s4ZpAhp2fmqwajPCoOlklUOFEv2mQtZq/bbPmIEq
dakXb87EK/trjT7zH6Zyjjm0d62hNEwS39Bbz+yex6KQJxAbZt/8HrwzKbP716glJ4/d8adhDQoq
65Zg0Z4GUgSF0WBs0Dal9Qsg8/YkcrHIwWaHZhAp+FqrTKgkk3cHvPwGGkaIqYIIDcvebo5HGYeg
JMMp26nJFrFl9/lRuzA7r7FQHT+0IENKbWbwWldqjbOePi9yI6qeqCuoLuVynQ3DN8ZHcvjGXpZp
sXI0Nvclahb6dQXupjqdBaVH1ARg0uIXy6L+WqCqTEimlOt4bEK3VggGe41GjEyOA3vM8AgH1Zod
W8cl5VP2ZI84Sr+0JhTVXu8cj8fP5PieUDnhvchw89liQzVfsZflBvFdZC6g5bBYtPnODmpS7Qpr
RoojSLpNnWkfjyKUS9yb4FARJPrlAfH8mG2OjXtsDx/0pK0jfhvPhZVhOhOG6i1WtMKSFsIPrAMe
gru/sFYXDxeWmB9qWGrh3nth2Xoo8JCBluYLU0R9OTwnG8hoLtwR/i9yMsXfeC0ccvsDPAuKVZEr
cgtf5WYkea/i9KqhNw+RqkQfZlSDcDmaOsWAjezXlc/xBz4Wtq3YleUNgNqEo69y5TYKfMrRFxBe
2kJIgh5EmtzitjExmTd9BQop2Q1wljQMPyis5WkxmnaD4+f+UzOUJKgKDTuAZ43b7Qi5VfdTwbNF
R90QqSAiHOQzfDAlGhr+APkH3lrGGpbXPJ1l4YiMhuE8piNBoh2e38TOjeb8jAoaFfLdigOeKLhN
RP6D4jO5JD6O1TS8qHgCHQ6cheSlQrSgIuiCddTORjx7JZBdxTcxPp2DTKy1n8+5PX99OI5bgzPc
ke/88QYfKle2w8IoDPoG9b/IbhFuxNiEOarPXsQ6Y5V2Pr9wSvDgH+bJEbDri3wXWjO5KkPugtiT
CkHbjWBz5dkhBjDBoTisTsLxiJwRDVMkgCvskUyXJrQzwulZ/BUGSezCg3I/OAoRfQ5kpxhHptya
ffyTWbhSNepd8JdHoBrOCvSYt8OCoWMJVl7VpTZLonTe7Ju9uRou6jF7aWJPyHedGs4L26Wn/9p+
/ijqC2guTyiRCQE28b+cFOGwJ81S3sKZzT5ORuyYKWweGNQIrz0yWoEk7NuUUtsT2sgURchsuDAu
FWD9nnRYe5Kf5kiuw5cwe4o3933Bl7JKfG12v2ZNoD+8GD390/3iHAbI8wjPAOTAEP/yZB7/wH2E
BsOwDMTXAI4vgJPlDi5zFD4+v4pBPHBY0l0hzxSBRCzLAEB4OQqHKaoVuwx0t18g34SNFDIyhs4A
n7N8DzPJ/oOXY98ttn2Zne6lX3iaqzpQ/Q455UwOETrRRDnf8fKE2nLEUa7CxwlHWovsEA701+aS
5PqM53ikExyoXBu4epJv+r9cj8wXLkx56Dhiyw90ZYu8AyZZRwSqGkFprUkws6KvvQ6qKQoM/+Et
U2t7rZCuD4J71Eyv13Vpp25EgW/nEXeZAn1bImDiuq4I4YCr4o3G62IKrv8vAoZfiPCJ23wwpv3t
VEsubKv5y7QAUyPCYPmVV/u5C3YSNT7PHfFC+PFX1jK3dHA1gjKSc07jad50ARd8arVkpNAjh6E5
mKCJ9qufXN+YGt4ru3q63gp/Vz5ESrZGbd95/6AoTj4Gc+Bm8Ulyt7SvvQWRj601ND3MCSzwRshy
dHD5enn4DDijQNwf6oUDQMLH56F8XJsQnCe6ra0y5efturYjXkkWL8e39eOsutwVeeMkHq+322YZ
/RpBNPLacOB8BNy2/RcKEZFrO+BZeZ+/8V7E2mLkNHl68Fs4JeNoKyPX/sx5RQgvuMyRqCHSQm5O
44sEXD6PWy15axWvO1svxSkpl8kZVeGcJATyEAKegWU04Ha753PIwTBYlxhdkwkCCjMmM4Hfrwsb
fYsPQZLTK+568zgPNk+xrTgX67Uszl7P181Zr6+Zc8PYdrCneQMbhpf+hXjjZfgBc8zH4oXQTnVT
zKiRhYjgH+uKb7Y4x3yNE098XnAadl34lYQmcQzQIb3UCvA2cLDjdWwnWKduDwXochVvBzCAocB3
npqo6Gk5lcduEAlzbkaoIwbc24kyb027nMGYuxxUcaKQHfAvOd/n2sbPwlZ3T15cnHvxkP9+bzAa
KSW4bSsS1+7B7wy2NF/p+HUcetyERSF/uYclYo0U97d3BFCmcgMSPH7mAbgeUrlp1w8pyYfOco/3
/26VPVZvxg3XJOl8ruQotO3E0itS+V4TpnIWWMA1VlwtqnagOPQhrv38420XjeX5Lmw97/gIK5dl
mvng6FIZHI9cwtTE/m/B2i6ytB4kTMfzifhR9kbEc43OwtZNLN2tU7IgPCdiUUYkgucevDZWbMTa
5FWI5RdACQ9jHb9SjXaUXbtw8/3K/QDvkGS8VPj5G4nU+I73PUDzrIfGmsRjJporj5/ETAKB5vOR
cIBEnGKdKVV+tyBXbnM1/dGBmahiYYLWQU4L5pdPy92nM17O15ZZOHk7z8niCCbPM+zZ7HJk/ksm
xN2T7mHwPrOM7eUwmUCWZzodor9WZ+pMSZg0B0edebYK9Bma9HGHmVnufhAAZ545ioAFBmtWEBAb
MmUMD0ibXd/RYI0wSchC6vD0aTHhMeYYFjL3//deHSBPokJHbAjFDxyWpWLj7Bp2y1CmlOAs09ec
P/vpgxhH9TTsUQyB/1WOsX5CtR9B7+gCCIPkIoJVKcKwdszGvt1iGcYuVdxE3h364TuKXuxdnDfl
9xfBNstfFC++RC+wDtPv8GnBroYbqJd2EUA1pYYg3nZecSpNihnnFearfsJ4HHjmdeT9lhYlIuHh
YswqU9oQx6fbIAfBxqWdb1FyQhejev83/3WzQfBrd1PK7bU9i5A6MrkgQLb/BcBLUc2DPpetam9K
d0iz2P9Bepxayq8xNvYDoBS37NySDOsl0xLUAft21vAVGHl5aXegbR3iAmtgWO8F9Jbn0eBYO2/2
XUE/2QLLMjsyfx303XcK58cWrwanE5Io69JkEkUwlwnSsWcYWGTHT4gnz9iMfovVffXavC748zCw
KZW5IieJXUSkGImEINUtVhNyFDBW4n9Dr1rFYsJnXzq50aObE3zr/IpMoIFXWttiRgLueUD4Ousl
lS5bGGxEipnB5SGcEcWQpRKhrpqc/w3O+3XE2nyGVWSjCGPOoSHgCEvwbILg2+FCwHADzPCfQctx
hDnLzf5bUKVRuLKU/1cH3KbqrA7OjF4JMeSNB2guIi/qNi4ftjalbe4xSbdf+Rh+IlkoxUWufhCH
mJ+ZIBL3thAg6WN6+2iqhZtVBLuMhLqMr3yNBmgKpQeXGA5PrZyUGtgIHN2mQqT6En6UEMN4Lwr7
PRxLtrcfvCIz7N8ETQKuL4QJOYLL+I0g8kjDEO4Jn2nZPab4Oh3ef5xkZmJTcQlz/hfEiZMCUYrC
VJKuXzMmvrCwSAdp0MPTFkk9NUC9xPVQ8XT4OyQ/7NJvvryA1LPTV1jxQtCloF4n7IwepJMhNuFz
KWwjVB/5SnTc0+IfUa3Nq+tzQqxzvP5gOJ6HChzN2JU7LXjopa9EVSE2IxREMYD6LZAPd8mtwJFC
nWgpGrnvCQ9nphST5Gt07p7jWg5M7BZBfUvoKlI9aaAXv3bGB0iEjn2mA6DvFDn8jFYaye3StDLo
sQutENuM3Dj0KGTlsIcSEBofLpkR5BpKvI+zznBnF+tT5sFr3AoDeOyH9lm1btW5/nE1YmpAtLFa
dpTQsAcr0QYVURbC+9icpD7MHQzdDey91U27bJe9DzbpdaTBjFwR2HCzxrjIu+Zk19pQKlE5/4wR
yDlvGItZUBVe5e0wwQfRJCPAubEDFqupYaPRewb4LICDoBEFtap4kfiXHHNXhNakm9Z2VFH/4R7v
JHuRVrsbue8IFa6DgsTpafF/0ITOhv6/lCgiJCzucNAntSfeu2HvSmc8muqk1ciz8SUNUVIuIMO5
u57XFO9ifLkAlNm73bL2PtjYG3wc3qQl0nE0kERhei9SKK6UDjfPeVjk7KpklvaQKcgmjUQigHi3
hq2EoAH2yL0oi9uJZ+S3+N/ra3T81zRsr0SAkMYr3K+NGb0Y+xXoFwYM/ufj2DYneOp69JepAFsM
9AH17CXneSFN0inZfPZlOHuTzsOZc5ZSSLyWI5JCltyyiO3LxZhREAUQwxZUTzjyX4Upfxv0OI3k
f/3eDN/7dWuJ2KpPcE2862d/1Z1lbH+Ci8kp/xcMHfKc6FyS+ZIRssAHn2rovW/JjBbvCo709b2X
HM5GMcWFwCmggEmhFF4yZ20uMKWZ8ZJUwtk8dhNPxAIQMcvbReRO5NsnkBxR6nG1UZxRUGV8TvFd
1GpSeMMhYri/eeKXVHRzBDgUvuJ7SqnF7VTlwJCijBTKODs13ftSJKM8KNU+43xL/MNyDXtUCIPW
Df6btOhIT0yBa2gFiPKKUjuSCHJ4j7/H+i9lZkM7h0XI04VqVilBgkcmBBsYF1L0lRYDxEyD45fc
kDuSREdhJ4/ouF3f2jH6UPKcREvMj4OGhCwk9Hyn1c+uSux/O1vxFXbZMZE5Yu9kOOyj7taff2S1
tLKp+A/CYvK1vv7zUPDImH2aSKn+u+fBjRY+bjt0oQj5kaOqD/LrYPOdPTM/7eYSNi4wcfDxwaim
hpO4NLcKM8TdVkCXo4/h3+j90WjYZIvujc3SwYh/2bSqMWmmaWZ/aO8faI+y+F8IWt9JclipUf76
U24hXdSRNI+5825EUHziyIjn4SjvUfyYm8cTxwW0WBZyrFe9uNf09LwBZvPDcY/Gc9yw1h1HbjdX
wjeZb+ORm3Id1q01YDCoYZdciq26UNlNPJ2Y/QrG90moGu4L7IcVhj1cxVIsIg7hXZIDWNsvD5Mk
uCzDiOnRfEOvRjtu17Mv/ADwacw1R4fRd5HT/PV1sodEwmVrWiWhIayKdBKndfTxzv/qNk+bCuBD
/WlENHzdnYo8Uqd1ue7xOLgMN8bmIVkSJEnqLowv0QOHtDDlxeugIG1G9QakAuGmgbZMYcwOMCaf
npdro4RADqhpbtWHN8ouYR9Ae0EYXwiT5vr0HedABX8mzQOExtg/0YUnj2r+pLOJDgqMWYRmJz/A
/4vH1GCRbQJplk1veCQYIR0H8q+eNkzq4dPrrGY4f2xb9jomJzVeaLycbh4VKC5jGKvApyI/hjbB
xbiYdjjnc/DFZ6L8+1ttRK6WWBwxnIVpkIhcrDU+2NunvXpNgb0JbOWLEF5hjdVhHUlZSzNPWCHh
a0mnATcXEatNfsyKZp+I5YZDTmMG73PWVZqoKQ6axpLF95t5XbChHQgyC/fyO8ZcehxiOIl9vkgt
gGNi8aN4EZ6Am8RRCP/dQoBkww0wb/jlSrwJcYzEd3EvyoJ/P286/uFZxjx4KR7MrykqxGP4OxVN
FXEbcBBFRur8kQhGG1q8JwraHEfa5LU19AkW4d4iWRqd30EoFA5FdRDqGEeM6Wlilk5/iTY8WjBH
uBZnA5yTbtPn34o7YmUkYR9GXCi0cJHfg6ManA8Y/isWXmqqmen61l9mWwvXB3SyVqFPAddZC8Ox
AJl4kUB8IoZCZ21WNH863O6Fu0Z71kk0pfXLpX0HktjQmRf7NIGaui7RlQbe/G8TT+ZvBBxVUAoe
maLe4W1BgxNwwI2t3xfg+44NHRwDMxpC9NFc/ze77O4j77HgKn8sfhX3iUgJxGoF7fvyvKQAx+57
ArsBNheg8PSbBVFO2/QJ6By+Ft0PClwBZYwezKiDGXYA5c97nRTTCtsmrl926MVPd3NaYGEqKeQ3
I/++fAkSvAPVIsFUFa0KDAjUzkCEIb1N2uDjt4EwH8G4pbchgksqlt56024BKHE/Y3mPZPLesdn+
Gm6H/giRO5vOSLq5vURN3K+Ts/Yn1+H/SDqv7WS1LgxfEWNIkXJKR+w1euKIiQEUVECaV7+f9e0/
+//SLBhhrTnf+RYaivh9LdzdcU5gH+2dl+dRtVbMH0qk+1H3MVgBXsXLZ8SWqDmTHp7O3LhWUKkW
r1NqHD5UOnQLK8Rf1ezOylTYj6sxOHfGWiGAQx6Em92cw6K1B0pYhauQ1OEJJVW4AnygvsKBLOhn
KjGeAlQgQ4sEGWTULiMkqJtx6u0Ktmc6/t17JVJ5SGR/4ATHqAPL34/7YHMgP4Qlgg30lFn+TsAp
AgOgKQKi8XbsVvydwccg4x4HfCwCCQN+CHiwgIgfO75XdF1dlOKK0AYI81jxMwJMXCugQM3/oDf9
Pf6MLJIH5/b31lg12xc1ruH8XBn5w1sChpy2lqv8vg9VDBQF5wCYiGi3C6Ygo9/byxvPrceEejRh
MXs4S/MeGCM4qQsZOnIn4gI6vPSETZtU2FCxMYav0U9jPcbMXW8Wb2s1RuS6FArzSb5YMDAldRQD
CEf861/u5J5fFgu4Usy6sZThGjFXQ4ny0S13W8GREu0BSw4LGz/LunCdMOyO35cH4ywYSm37l7Ay
VBtabxBggzXr5ZOL8InR3lQ0IZsX3c1AhBIeYqJXZ3XmxwoPzTb8OmiM8Dl1SU/ACFNG/M3wxqnZ
9jrndpDmIKrZTBYEAlMK1Bc2EqKn6iunIbXT+Cd/lN1+xS5eY8vBmG0noTWGz/6h1dxwgnifeX5I
JJjmghkP2cbcjCL2mYQq5a9j7MjV6Kd/CeyuPySBNyrmZvv8gdOdWLOntdalVTK7Mc6rvGFYNkxB
nHTPUnEXgifbgNbHEIhZKVyIIVZxZULrXrt0A1jVvPBQijAQoEjSxvvncXTG9AGZTYTQMZ2btYsY
socPVM21KY5Q8v7xDBQ8L9uV9Her9v0opEMR1RFeA+gCGWGNZhRIpjWzRkGD6QBj55wGFuP5ksgU
fONrEujwbgXmQnfc+9IOIkBC3o3z6BcQdxLZvd2ct7XsEfwO4fhEa/o5ElHYHj46RgRuTtIuGDay
Vyow1dGZ2tSYZcAP+Stz/F5theS4DxNfUdW0eaj7tH6ma11h5OokTTc2WMEbP29Apuc6BSZkp3gg
07WfCzZS5YI1U03O84OMiPu+8GUiyhyurhyGHNlHGqYntlMvuvG3QH2hmMDa8UeFb034SzzuUc9i
rExginW89MHuB5wjohe64E+NI+kbBpN0Ut9njMs2VDBScVFe2FZA4jKWNZZVYEcoNknugBoNYzz+
PH0ccnRovQSayQipDuoyhckMsrT7vPzyWLy32YhgDwjAmBzabwo6IV1Nv28PFIvus7UPWR318Kvh
hDHx+izMKrph9VXuixvbmbq/j+YDsX5K0APAf+0IdZqwMrIg4qz6NwZeQBiP0EDfS0R5U89w4u6a
x0xmGuB27VymaMMmUpjZYyvBvNWucXxG/8slNI76lz/ELO41/Rzuo6M1v39AJEs2Rb1pii8Jpy5s
eIhaoEr8uM8ykLpJKWGf4kh+IV9wO32TqXFfpid1CDIJjqojdQzmXNbjF+aUBZgIYhenwlKOUX/D
jA19TcTau+qvn9ea5oCaA6cwSseYEXBF6Pf1AyiyyH64BlpkvE/sDNBSBEMVpd9cONCnHsPCQuUr
b2tkzzOu2u4c5nHl3bFiUmxjxrU/ojKfExZCCewpC3WlBrgr7WpaFXp8DJZvzuiYM1uiVMN/Hbic
ximxYSLgNjVeGyDKV5xwMQG+MmyFD2xATu1X5Fdgm08l2IVlEj02j83LFH50I4ZncMHfNkQu9JQS
iDzjNjC1xwUy7RPOiojX+BA/VeHX8QpxsYLBVkkOpls8EHwCobbgL6l+qw+MvdZ5fVJv9PYcSFNv
lPEHXxIisnDlvbvG0HlpSjXHwZA7ccOpzy1kEhRc/ebc2WLJneEVkrlEfCv61bFjwaMu/dc7MBq4
5j0MBBx0mv6YlvDpEIEogxlouClq+JLUPZMrmRTBB2F5Kock0dGbRTC++Xr1/eEdrxVglYYXWofd
Y7TRuX4V0/CKwcAx6Xs8TNPz0dJOOZ4y77eONwnqzsdXWU4BNpGN1tKy135ljctAgoQ1CPNVmB3F
Z6Y+jiUgSrJ6SCtZOrbvzdADmpRjXy+AH/RNU4uWbz6G0VvuH7xTLx6lHxhE0lki8aoe0EjfLy97
0UTiq2RipNbDO3mX22e1lzE3Vc3UMbBXMSC1jt7+IEN2Qob4xI/lRZsHsc1WXyu196tkLVyx8FIh
UeqvQCgEgM0GnMOWJK5XIwEaWkvnlvXUkJCau6KQdvm1fgtxfsLMmUnAlQQLhGMr3ADvYq8h6c5w
P8qhYc4/Jqpv9cuBA1/I/gcCsFPKzgvsm9Utd2jjBljPFHYojw0dId+hutmfpTU1sDCflWXQ4ZCW
+fojquMHwX00iH2Av5nOE5FJhc3uY20xl4BFBLMaixmud84KyAAQpBFmrQ2ZPyt/QYAQiCbnvVzu
cJpKcf7BRSPGHY3PdxynuEi6CFJu8YqsNJzszhcKmNRDlH3DzhI11qxwtQsmerd8WeRjVx2xi7YI
D6Mxm+68fETC1eqFBhVzwzLsZcDgnsXfv5OZDe+SbCSsvLFd3rov8q1RItsqUDMzZjAvn0upnBmX
VzvPVo/ztrxj5YPkamq0ft9B1gmIyxGROUJdVJKLAVX6tXlDryvvAZlHxYmwF2hSFkhlgtmlET42
KG1rVIcuVoxQm4ZTDU8tiVGMwoBFzV9eBSOqCZo53Ein+dYChcgJ0u4WrYu+aaH/ZZ7mNPtHhHp2
2m+rber0sDHzJf5d09fvff3O3DOqYJR+WWErxUSHXUtrx9ESneE/3MVQhPonwHDJionRGHZUY+Xk
dt5+RpCIXdYKDr7eNf9HZ+RbhIJQyLh4Ll13rKHzkR+phUoXjW54nAbI+j4336Ke3zwZqSt452t7
2N3FcLQsnxwPgsvD0Tc7RiQk0T/mXxLjmpRAA2WUrNgFBcZ9/cjQ3uS/4ym+nEO/k+rQQFNXzTKe
+hlgKD87ufDOyNItXHb4gZJ65KTYuzu3JQJsFM7z0+AV30S7zWDR8WxfyoRz0X5Pz0y5/Gbf4HW9
AwFbxX/7vzj8W23+OnvFd2P3S7W/Omc128egdi4B97OvrziuvZh/nzbfx193brpZPZx4Q/m+j8WP
+N9eJPq+3fiL+5XgGTokNQztUiRaMFNUwM5wYFl/u59j50B8IKC2x+vmCIqJyZVrbUkQDJ505Edl
ztq42q84pN9fV5pmlA02DU8Xd+wC0Hcw9U1FNCIrX83DmmvK/2Tz2GWsKu2MS7q5GKR0LI1/KAoT
tn+f1VtcHip85Z2X6a000y/V0GjD0QslhPRm+cA00NHKA8F3Ma4zTWwsjag71BdrebuqjOEOGRgr
wT5pTJfiqV7PsJtyqIvT1RAntFazbJFiCn8ndxgH9jCfnZ38KtKIAabdUUzfssEuYZdiSQvXdERZ
APoY5wx5IbZyk8eOD0QnF16e+BrnIT8PxMM+ZvwRQTAXbDMQyyjFjOOZceX9AlFJ2hpLxQAJrWN9
LtDJ8XEMjzvikMS50dnxV13ENE88Fs+VLPIZdnbUEYRecmvgSHbcSGSbikFvthBrVQBGevOM6Lek
HxXfWxF2asSeqpT0IVT9muNG+EQfJmKYxwRKCqLb81BPPstn/FnqRMAZ+Kdqc2UuxcPamEpxTSV+
KPHyR5sHVJtO1QUQujZ7+zqBrVKMKc/77rNI+w3Ucwdbo4m6Oe9SlqYFLkp87lF8r9qf99dopazM
mQirbbzqZ7Tqf1BiqZsxmZVjPhQi1FH8/aHMxeshj0i5Q4Q6l31B6u720k++/dARRqfPtCSnkhwm
Mlj0q+ELL/P7pJsRWXV59oxFmhmMc/OYXLUjNlSoW0ZHynDamCU9Swc52EKdOIq6JUNPbJaYM6Mm
ZnoORUZQo5RlEiQzc4r/PWDkh7tB65fnyhIhq1N8vULIvp6ekghHCKUSnafKUluep6MlUxVkgAzu
lsgm+4BpC91NMrEK20CJQWybk8A2WpWKDyYWCHEYSQ5BvTLisS+72g4zbwcva0KsYLDPLXihBilw
tRrItStP39HY1757ZB9uF6jIbemCl+8I93SIOpgaks6ctniJCD8Afqr95Uu8wLBE2OIUT7ynwsAb
eXYBI0uoo1Vfn7ynyKEY6vDIioedWJZVmG7k+J7ZWj1FdqmDt5JRS3oA7IJJsn5NcctK5sNkvEAz
jwHWY6D8hVn8mua4r7+mN2zoV+Vz+axsPPH+EOo55YGT3X25rT+QUswHvnEROR9sLNTVwY0Qci3A
J0sFk99boY5aMdgzS2ba8PYJE2BCg2Zu9vllqSGtguGvq0Y0YPZtygkGThxqs27yf5q5iLi8RfmU
cy+8TZXgTcwlrpaeSm745LMApEXxwLgGBwy0jaQzv32V4Q5GcP55x9k4BOap+BP3nJmnbvK2bHVB
YC+p6eQ6T0Wkc1PZHKu+0lbFnjP1hgUwthx0zhMkROLNcCWcuaELEx9Tnrrra9NdoTaTojZcH/44
JmGK78iDZ3iH9okqd8xP6lnujy+49eNIwmxRiKhzlzvxKzHMFtPG/+37xcNWqIq5CdoOiN7jA5M/
IEyafzHUJNEWmE1GVZgvON9ui3KXbvoYzhcVxkZCf7bJFz19NorcZCKgSnK4/Sc5uEjaJzquFmzf
G7L5+EggB0TvuEP6vqzCJDDmfKkzLoM4VoP0TtU1ZwgxZYDGdNK2ubwHV0S/oPv6FA49qZ9iRiDt
IVjBxTqH6WU8Q5BgNz9v5rig1ifx79qx14E3B+IE8HOcH8+27dN6aXjB8m0HU/At8ERNGO5jA+HR
cTAfxnOWGXAC+l37Gj2KyOTQQMKRBjOXwDCFz3LgebvJ8PVzuAo4tAoPdGf2UTwIfMBpy+jiZ2oQ
YHmCe0xKMEedshKA/sBUAzC/4VgRdD/qGCt6kCE0NrpLytvcgh+oRPXx7GezV7gT4+WfF/GzgSEO
LgJVCcV4pAIH4cV/X8Uk+w4DgkowtM/TZFbwrfiBvtR/f9bgCME/Zp9g0N0BlwVODtQDNp7NrmKm
DRkC3tkneIQIPSCQszjCZczdajO+YGwbroGNwHgnyYm4PnDhJ2wHge/wcM471AhMxG0mBuBaY993
vcG+EL+/AbGLMAPO4cUd6vdFWPNz0nmLU+RzCuHWMsJPHo3rst7LUyqrM/1GqH1XW9YYyOx/CBiX
4nSHCh9pzgJaMpT+0j4RVctqxtdiAi5+An2Z208+/BCHBerFYY7ykaWO8QO0QB/+i9+6xJ4na5zr
5tDk5YhqbV9/y1Cl1zr0Y0eE2lfEs6v+4DXfioeHs/ueKo4/QhfBEVBcptwIqeo0/ZWFCERIRURk
7gevbxZIGpmnQawIV+jg9W4xf0+zdQF/+OPjMrTq3dEfmk8Xrrc6TT4e/73p0ES8H3z9bP75+uDj
d+de6mj51JGVY2CEvdAf81ysJeBbOjrMZ4Zw4EQgi8yqwWq472eelfykdMs9HqulArgDL8STv25b
hNeaELXjgTzcQyjmIFo/2Nh0HinOdtyIB/1QB2Zz6MsEckBl/0a64d6/WYft1t2zGBuLugNxfVMD
ygsmuo6KrgTPU59cIEwc3oMfayyAxO54MIadilnuY9qgF7AWoKJMcsVaiFMS6K2YBDeMwfslAAQz
3IaVnexX7v2Ysirn1ozN/hm+jy1A468GxnahL8oDwo0v3YFS6+6MmDEws8SDGg9YdIF1/AQcyGcl
pDVWE54FBIZFxIKPhKLsvMeP/flC9bEYNfQzKVUlibm0vE8tbIeg0EKTtg4gq4FMddHmGRrgAeGC
m0CRZ6Bc2BrzodQ2T+mNV0JGClqQ8wx5sysvP2aEgGHd/I3+XhYJI3eMYvE/mpsT1a3OWHfta3hD
WY2jWNBiCciKMP4uEH6839FIlK+z131dzxnqHNTPHAF+1+/QTNcIZTN1m2P42Hwi3ErldGeQWzNy
DXQ3dKLPqbQE6Mb2sDNOpoaDHa8bcxAKTCh9G8Z/mz/4mJ4YAYMQIDRhcFAs/iZwMWdDvlDI09zc
/jEUc+97ZIeIQ7wq0ODUwBvmlMJVEQsJ97m9f91/QNKUsAoSzn8e8bkQU4vHiXi4WAnbnRYKcqEe
a2G5meiHf2RMKH79Tvv3tRI/VvmEvpWMP6YcYTtj+3EFl1AwEp/QRm8raJmwKVIPq2rJTU9QK8JH
QOmOsYXbhZSH1JjUr5HByNlwiwN/guKA7SqUiW4Ft4DdlZQPJvauvEmnuGE6owBwhJ05jej1AdZm
OJsybQy04IWrHRXis3MzaFETulSaQmK4mGzD9vAsAKsfLUB78YgaNE0KxETX4LTGIx5ihTa5Q74F
ev1Xspj42NpQG7L5yGHuBHg6gXDwA4SB1WKgTUjZ2fMAYuM+r8SF3iJsQuTL5H2rUyYbMRlf3IDg
mbX57zJdFBRZcxn+O7oa6ixEzf9SCr1hXsFEi1MKd0GlXskkyNGN5gvAeoxi8GYK1MPnwsAyBkUB
Ccsm4/6XMGODhuK+5HJpuWIBtM4ohzJ7kUIEQR3F3k8G5uG1uK9Y13cKasYEv27mWeU7GON9wf1o
SZU9buk4Wn22qHUMVnHE0ofRjkuFUDlIq0Ct7Bbo37xtgx2WGvcvlzIjWxWndQmHKffvJ7x5F0Qr
QepaPNwxTk1XDqA+IU5SNGGCAqPpPFEx7jfqKbcqaaGAOt6bbFipBzUHsEV9xop1Oz2mJUYNI2Ko
urBdMtSAYpRG2R5f94ZJxXpcu0OywH0Fp+UWPTFyNOLjGKJNqFbHXxWpVfYNQAAhTUHHiQ4GIybw
xBF7Se3X0BRWZ6xMf/Sg9UFkQJ0G5/k9Uo55BB6iIehSghwaTME7h9wGcS4kFDUaQ3gxPbFAplvA
erTgOIzgv2GeNCH/Ec+qBPD2qBCx0YDsA3zECnibvr76Bb6is8YRNCDBzMFcZKLPeChRm4oSkl9z
Rj89fabMaqg94oRnwYWojm4VMg8uG1wOn2UZcnno8+fhDEwFNagO04BeUFmLg5OmEBhDDehNwocB
BouK/BzMaC7BtaXAovlC7cQh4rRN6asA7YYAdRpWfiCV6uukpMhm8D8m0yK2rGv9ppeeGC8dhgQ6
ZKWK++fn69dCZ6tm+KvDLKCuflqxoiDgz1imUf/U6St6AtVzAaK1frxQX2GzY8gstpGMnWQxGsJB
51yH3QuFhN3u5hUfaOsqqqo5C6xEHlO2Fttkuqym+qSFZx29Im1yW1bQF+dlXYOY6xAVIZFZWxkS
Q4XTNc616fhFvlw9a2vvabhym+KRQj7DK8MLmamsfR/NkrHfNBDsWB2e1wys+mF9FlismIlGuymz
CIFLKkPitbR9XYNgNyUDR/vGBU033ebpyQ1xg81c/+cq09ZULZg78CrAY5il9YUQ+Z1AdriDUeOo
5TZypFZbrVmn1daUgz79btCEER3kGrjEwT+SZyi577GOPSlnehIa41mO5SRd9KM85e8vffzVIVNF
cYufIeY2CtkSX6SVnGcKwsXyJ/lO76cMGjj1sjq53yN8tmo9HmN7iJk2wg1rc7M+gCkpg+SgZvz/
nuj3cIxzcxLMHlh+4OEJKgeKla2Meb/CnP1w21RhNmWbItdHZf40aWM+Pa8IudOFNX+Eb3CTAObC
m7g7wryhItPUlut2U4TVr5KuzO+k4uJ07igovjMG82l8xx0KFR6gtGxnSB91gmuT6T2Pn59AZ6qr
E9AOEW+qID6y/FIj3zBUDK9VmZPaJmYSgGdSKN+2t/FJ+idXlwYmEWJE5TLtkyE86/w97/UUiA42
JePTxINXaN5irCjwocBUTSHkEeYVV/niPXgvWADvETC4r/8ghOYsJu2vOi+a63hA5V0x4WZUqQgL
CF4Bz4rm5qdWeZvermUe9RTQtESIkd9Jb8FM+Q3qfA/vj/V5+Bqk3775KxV2reTYnomKn/afWYdp
kt89y40Fm802UyQlbwqzBmXHDeUYT0d4RDpaW4h4cT48MkptDb/uJtgFYwqQDsKtICdwZ6kAzxyY
kQ7GNG0MlEBxYy6JWleBf64sunBMNVbZHnsmRNd42XaaDZPI+qURBTe7sR06N1RpmlvdHPAFHWUs
WBGuoyzdtD5A2KBJ1IgnC3ky0mMZD1CG4+FbDVMNSNJJxlzkYWHiEQ3nNUhp/xqX9AY0nnIdS6g+
EWci/ZYZbf1zo3r62JJjusJoKEeKIQsncBOa0BO6q3+XPe0Ffj4ZEXSaxfdH1CaTuxTfBvTn0Znl
F+CNggHYmPoUFtMZIBoelafBdlf8Dxv9OMBoC0OwN3likO5NP9eC8eDK+NkQOoEr9MthWN230CqE
ubwZQSqx+6er5kgC4Yth6Q3E/9Tmd2n9fC2zPWt6K/9leynEaNTo5+l03KJ+Ts2ACzebV1PKdKEo
FR1FhjcPvnk+uw3w7IOmRgTSlYHM5wzpNUlieDpyYV9AotHjQhqCZiSaLxxL+Fp4nvExYdu3/W20
JZoLzg8uJ758qExuki/US73L2ckJ4YbMfvf41Rs6zz8qz+xzgWoUw1giz76Ns8CcjucIwo7FrhBk
pehDhDQCccb6VBR0bvTuuKzAhBIcKB4HrCGwRB4Y/NfnnjAMop3HNBhHxAMRZzGMINRkGTwrrpJZ
zxPb1ysUK3t5oHRAkdD4Le3nUmgDc/sH5o6TRdZMWwglHgQ/FAwI6QgtF0IvPRJaACFII8hI4GrD
MT8gw6pCybnvrjmdP6TBafnzCEfLZJftGA1mO+Sz4gUFkAKX911F4rfDb+aviw5aJu4dn7fqGitQ
F8o2bXAy4bb/EArsofDdFX0qCvkNjjMsMYfnLllB1RKpcimsp+cuWz1n5RVeGGjxgiC8Pi75HrZf
nINwwBkTj8Wf0GTegW0ZOm6BglDL8BUNx+JJekG5w2+aHkKjvTwH+sT46vb5ctg/1xR6mvdelkAy
HRUUaWNICuWYx9ik0NQsPKKsOTEXSxUQUMHBTueJxFPRbjss6TOy3/gvh2iCgAPbEW13/7BXbaXx
d9dHskn6yDRLozqfd7NzwlAl/ph2kW2gWd9+uizEicygkIP8X000sDaUerfZh/PjMem3zce+Dxin
LSmuGJfgUTtkXxWa3yZMG3jWk08xfZThh+GGvFH6KMFbrYOu/CXnyazTof+1Zk9LWKlfMvSWlFXa
3Fbm1up/1Pzrpn4r+SVJr6oFo+xY7kaj+2ywCBe0MAc9ZwgyThW+tYaKRVECpw4TS6SQg4XXGlev
bIQDZIszXVClfb+Jv6iOtOcZ7DxUQpn9goFZ9BJDNLiMDNg1Tmf26np0/DxUmjZWJpZ6K5mPdKbt
E0WxluUH7P+czVuKRHn/Wo9MnG0MphYhOuLJZ08ozppyZDm4z8iYmOQ275EQOSp6XQSDU+nvvpS9
1zyv7aMsfBmxD5ymnHbc4TUXQoV0ff75/OXzkc8g2immuGgDNXqPZjqejP+Y0K2YBG54GwO4pLPx
DI3ISiM9G0USiVc0a0oM+SmHpUt8En0bhvjIqRCOIWgS/8f2Z25MFL9TGN1rfhlBUxPiJo+D9BBz
FFCjUNBhBPytTNP4FmNvgfWTygTDDO/KpQogYsoj6G99e2mlKVbOGh2iPhvijPGi7loYkFDShdUe
wzxES7Sj2EF3Xo1rI5AjZh1pOEboM3Kle9D2kWIRUzO5pZExxhzL65Ooorw9uzqZIGTAJRPmnUwn
e9RWWfxmMACnGf0e5hnMjCViwRx4auaNmASHwbqcOAYeI2wQ9KIAg5RDBk2/yyRXakMVONEtEUg3
4OECiibhWPkj8pMKUZiCGFC7G/u07Q+ZBw6y4ATwHlyPDMKSNQ2ZsDEE25pzt4+v0cGZbBF4y8ZM
DMjFkJE6E387rvGmp/KwKR/7ryZ1uksBriF43sxPKPMzw30fgSQKPDtAZ5ho/fNFw/sS2CVBm/KI
OUENWLaAhy2eAsJi1KBW3hCw+8ZYdGAoOet/sn0yeErujsb2AyU6huZhY//yVt/sTbgq7Bl+tUj8
H67PbM/f4kjhvO5BoRBP4oxZrlN0zIh5Hq3HpNe0oOHMnvpkkDFZC9k2iU44yx6hUgnMCNlPh4DY
BkAWhk48RkH/AazZ28RYw/05X0bStkWzjK/XnB3+j9f/HCD04KNR5b4GCILknmZDdkmo2OMFCJiY
enCbh8AgQQNRnkn0Zari6lmTIAMdag9mIn1Vxhr/WFwXuw/P6cBqsGT7Xjl3GjAWqwJfCUbh3V+S
ORkDUQJdekonmzytjMTL3iG8+9V4WUU9itOa0/Xuv6htlWkEi8XH+xQ+YfJvL1GD4bvJ+Onszq5U
hAbF7/cT3bTp3uQ5boaYFVtj2FiBSqAudx/Nn8pMa6aJNNekTdOuO93Ob9+FvMjUID9qut8SITbE
xmvxKE45sFWCo92IfESRNpxuR7tWRWrlMmOmC30BII4jSCgyXhfYs1h+l05u/R6fZObhY3Vn3Bfc
7D7AYPF/f/sl09dZBAWRvRS/6CIP5HPwOEcqM128c/FT8/VXnKbBh9S8BwTUA0vfCSSRQRQeIV8n
PqBPM6QV2gfwAwaMD+c3nnH6h6kJ1a9aPOdDNqEy7PEZwoEHvTUbCwoTXnYxyX9VIvTwlLaCW+b1
uHbBsR/NxuATKpZX86KdgdVTieda1Ggb6DhNR5jWurCmxMZK0rZX3Xo00cjjgysKzYq+D4+ouUSN
WXovhcA6nGWDsmdrbLXo3E9kLcKggjr/AXUJAp1wMBmKOaaVSLY7mui1opBJdCRXKH9Re7kjZjGk
1vfYXRIT4HV59KBswc707JLwLjN8Lydp5UFb6Fq3yiiqyazGBtI9q7Y1L25EO06wNiLaZSB3FqPv
1j5XofUIRpgiY3IOw9ZAIm/1gdYFpvbzAR9GMpOeknKlhdpnAwvXuFFsa5cSRlCWBPp7omCEgQUP
nsx5mKUBmqUH77Elb8e4EyhUuNBg0U9qjLsSiEAGICuqO+wRNqlmLd9q5ypgWvhpK9pyYBaVEibn
WsbxBW2YHkJ5TSVMyQ7rm4bq4Jv69UUwHgSFb8iVWOfVSfiJYVs8DLt9OSpLY0Oj1npkbfB2tWe6
ryAHJcM1c4BkZEMdzBG1YHxFQUE9Dy57LGhlGHvcXDqsG9wC9k1OIKCpfwmQdUvKDkUE+bAiWqnW
qO6DM0JgJvuYzPxzIHgKJp6TI88HS3k6tBDCzAxJguyNsqBuZo/UH3OpgOZhTzvVInl9Z8KMARVx
kjdPutDocjQNxDT4DIZHS2eBGNF4Ij2C9Vg7OXLQh6MwEzNWlUUaWtRw9ByyFIEyWSIywyagj2On
bX4atLwzjrfj4RMHwigWhLz+/BGSyvJShKcph/ykfL9CRKPRz0AJgH0BX2oP1lXOrBys3wwxR5Ra
thZnlPuGBmpA2AoVCTaKHmNeWKbY7TbUgggmRAhXJOi97Gg3p2VeqDoksSdT3s8XpL0heOmzDA2M
IAHaoCcksWBqvSJEFReY+5x6Dgke9IYJTa9RHdoMP5zjrZzoN2havCe0fUB1/6Z647g8VYs340FR
4Iladmyc7qs6MA4YRSFFwOpE+cIb7IbqZRwpJF2UIOB23i9lrhRA5rNt+CbmwXokF3hnh+YnzE0m
r+UKd6vXluRTICm2pyUtHj0dpzQXKk4dI657GhYqIVXgFmxj7KJYJqFwAU3FMhvUo1hXTKr922+7
UFsqM5eV1Oh8GZRt8fl5M85gmR/7rMFY19cfpzmde9ZuHF1JorBTpsom5Nbg9aESnGZUMV9vto7K
ZWVucQSRYciQBIDZGJsOqKJUepTAI1odUrCJdKyub3rRG3JCScN4K7JANTOQsNzcV8qvgcvICMcb
87Z4d81kpBj7hC7jEYxZhN5tMCr3L/wXz9/3lLXmTYpSC0sZNtKHdEkDeK84dSbjb6kmkSUgJbfg
HGUw1NarM/SsHmAYKG48HM7GVystxved2aw13mGs37DQZ2Et1MnHClTmasOhQ4rQTk1W05qkW7zz
lq+tFdcnTgZOkhI4Ffv0YvLS9vX4KE87vPYlQCfcmEuShwsXBIpB/PPhUaWYhovLUKqJb7nha5qe
jD3qrAYfo2O3UdYKpDshegJ9gekFMYm8EdsICYiG1LRl16Fd4GFbsGBgjF+NCQqlyZp9XbtP9OcS
yKjUY0CmHF9EEFEK08YBtAPdg+yjczKji8McL/GYRj3BnEmDg1KwTpmPJXTBoG44qRZUH24xSlzQ
ORA49ol0i4X0+bl/tjqX0WSskeSkPmevAiPdtwSAjhHvphxOL6iGTwgHEskxz87vdWr1iJcjSSdJ
walCXpnSEmz3/IyN+qsR5n6M3RNYrYnLM0i0k0B0sJH5K3II95Ay5pH7Enw0LMsQvG9Rws6GRUVp
iGvB7/0KK+0+kZ5FyFP0BnRZXs+bTOyRrWpAq+UFcmKV41+6O4PSdmcHAmEtwua8X+2SzqB4CnbA
EBKu+HTnb3vyCGRsohg1gs6Xzgwrb286CodgYUQQpEznS/4tD6xzQXdhbY+11ShQo0vim55kQ8pS
5uTUgAhUXymzt/FGOyV/4y0Z2Hv4MSaVEic2GrSTFeYY6xieZhA256U4LWJcgPoNPhXC2gEE7gcH
a/lHVL7YrfBWkRmoOkCxCRYV/6IRyLKglO2x+TaDCokVsFrNgjWRJYGdJ3qcE3BkLZLnXKmn4yoE
kyR9URZsdldhmTTAmUj8cd8g8F0ARs/JP5IwVfXaFFsWN+uJzPGa2i9HYd27bP+MLTAhB+0XtFwA
acNDBH1LptJ9dof39MR7SpZ3ijpHD5Get2Td4grof5TvCj9i3AkNyPKi0oHWgRslkyxzSn/+iTka
ltWyI8yWVc2ru/BpkqztdEuI8DUPWm60NqopiRmeEEJJHgOcG2NK7gcGg/he5rjc4r/q3BGaUDtr
i7GoqVmAnDd+PazylTvikY7aL4cIpbkg2pHBC3zojt1tWRuessVL8Y5a9oo7KTvVOeVSdh9nCmaw
d5/iQCoCldFVAlbm8CsIsVXhvegHGNTAGuAGTNlhyIJFzdk3rW+DbaQRIsascmveutR9d25H38A5
DfuXJBcHTFyHSIk15r+v0Riw43VgV2TZwzHAMk8lHcHJD2y6UhGdpUBOfU2KSnZcttgivONnQ8tw
dgtpfYM5he3sbQ5zDnpsSchUQ3Shm6Hnld02cZlMd4gAnl7FdcYopXP1yrckf9YVgdyzfRA+6plD
2N59rpoae0Bjdy+uCmRRmrLi0vZThTlucgTVRfzRGrZM/6wFHHPD2I5ZO12C5p5/2cLRoQh0vPG7
JBxwpCb6hbqBjo89XhaQZUKjzLBCQKbtrGqXLX/3huJghKopb/dVazrFJr/Wl+HwnlVX66jyVrlo
BiqcAol2ZKvEdmHzvo4uL6ojkFUcJkdOKwViRkLNTNkN/RIuG+pUrq3E1k/6Kb++doYwQIaTC7XH
wKSX2gRt2g2AlrrGNismHwx9Q5h0Z6KDXJ3UAqxqDJHD2uMlZYnWjyVKga8MYkh6GHBX4r5qEklE
y2XCjYUZxcRdcSsgY6iebF6myybABvp8eoAlFmYftCEw19CLIpIyJzoUGcV741KheDmx83QiWkgd
D3xPOSddS8sGia+vwL0lA06utZ98nh7Yjv/MXQ1PFfrqcGVPAuh6LNSDcgWp17DRhOsJg4LWkSDr
xtVwq76J8hqWGuoh4hK57pgOYN0xLKP3AcgRKwBodasb+US4KsOYZb5MJjADy4YF2aagpDwiDY7M
a8RHBVYiJXFLNoCTTLbC8swAEKo4aWXwP2DrE477dnhdI3AI1CJnxv52jSPH+Zhh50zfCEIJqonn
6ItO7JCtOrRRlOSiZ0AgRAaxS1+RW8fXyH5KnNf+mVWHigcNDLkcuN+dEAUY83N4o226lLNGIi8D
nPy2qTEsrw7JKbsC11MLFzP1wgvkRfDH+I+mO1tKpFuiAPxERDAPt8yTiIgo3hAoyjwXxfD059v2
f6Jt20ao2rXHzJUrV66F4xm6B0wdpn6qUF4h5EXVfYJeKoNtR/vz+ERp1wbBMp2/5fsmb6JUVWU9
Y+Mcrt7vs2tfFo99RJgiwud4PC2OlS5tMfqsx1QwSeXYkVArhiVt1yNA6ASh/pq9fMfDXG6UBEsw
pRy3TshUdb9V4Uy8NZhpa3QqppMUSGI6hAlEqcQLtKyIV1E1sEcIjVKbRENvdDVL8iiEFGgKIRTc
G7iHBGzJQWSts6cQlcEjyyDQSuqgWD54yJNKKp4MEjX+c3TVVYVBxhHEHdvuB4p6CvvqRLEN++pD
SEFZDAQSGXigSqSlXGX+Q/SLIyDJY0P4pDlH7Ukw1Cs5xkwpNP0spOQBcmz/pnLxHqC4D76hSztL
mMxxqPF3eBVzvuBqJ0JKHRRh9QU3fzn14yFYUybwyR6qroNI6Li4DFW7MibXpbx/EVGnrOwp9wIQ
2oR3sSeYVJmjjQELsbNnq3eJ49HvMhin5etHIG0mplRE0NgEqjzvFnGzMaQ+agZLPTTdFdsYHMbx
DFZjahYGl1BWXaxlT3/5w3hLi/UAKfAi+Dm7g+Ut3/a5zhbwc/+aYCWUrpySPO9jx2s/5Ju3TDOR
aZU4fdl9d3D62shbEVKJn/LRc+EqLaPsHbij91tDkg3fJADttIBBWsuCmhSdhEK7ybYzysa5FBJa
tO8gm/twNf8s3dAUyCsqZWIlrDvpVW9e6KYVnSATlPs4kELa24xLpfZuX8mJemXFRqtbGCvugmMB
MCKck22kVJ8+BNjJufFwzFqD6japiCZILpQ3b27mbdifapw76wELS04OpaeoeljVYnvKrnk8BBAL
bTu+te2kK6Vyeqe4JS2+kGi4ZOQ8wDdkJWlFjAxWWxBn4zVmy8dHFUMIApnJ07iZl2yhFfW6U4Ly
Bad/5VS37+a55Bmz1RzEybDdovUT16uKkGZzdStJefRJUXCynqMUnKulYc4M2M8M+h2hLYJdwjgM
mj8kSQTYVEyr3gYNPJfZsZUk8qX46rZewG9cVtUGXh4aJ69QVqQFJxfexMpXBT+xG0QaVRje5kOV
7bNqPTZWh8OhdirWF0Kt9ugYjMeErQU0QK4Rrr1llKzcXqTpK+0h5lyO2rd7tQBw2IZwIWeeaVIS
E0Ju8d694aztZGoDVXzZZDPF+vLeaC0XbRu2HNDsvElEVtL3Dd/EbnzHwvve8HHTlWNA+Rkf1XRe
Fp9dri7Liv5KnkieohjziuKCt6gTOxPWjR1SFjswU9YWZzBMQmxQMXhWmmfzhKc881KourJLVE6k
6pAXFIGL69JOC5jyTsa92ujtyO5BBEfWo83oYQxaUkNu8L/Q13qP86ZFN+LSMF8Q3xanK9Sxi4jc
lipqcN8F7kuhfoniiOl8/ekwxAlM74JBauQ2nOBSI3GvR/PGVTKoBJVCc81WXjcBYHnqeEhd6TD0
vCF263GnYL1S4q2YLBcMksdFzC6q1QuK20RqhtTVPs+e6udVS9IWmxnvLX+rJY/1PHWUQy26NM9y
3xZlrnSF3Bz6GJdJBsvz0omF6E514/cB4FXs7v3BweT7EyvNVOCimhKLrtFGoeL/qCu/9QRMTfpi
Xtvc6S/uaklSceqnPBcQ9fBjstKxHQfkzcsBRAXXWH6NBLDnECpQZZTLCntU9TAOKCzUgngHnh2n
nnSLYKQQO+AEpwPhSHw4U2Gm3JV/iNCs6kHGUBpyKaSb6M7iUSpZqL16HWRsVqrOdC49GUUp6jqK
HTxzhJkY1zHNRglGBNGh/WhFQrq2fJl1ZDslMgg1Mq8Sr/haKTkYpTHXCtsPU+/EzhPmu2Gnpa7k
pjl1q7RCTuVDKKoIW/e1HaRHwVmv82oxVZYFSHc1ek18ySyKZ2sXCSEsEB7RiVAtPDuezLKyGyQx
qYMVXCZhz4qWJZVFkn3CtSI7ppYIykpOFkZFB8nUc16Ajg0Iwjz3W+X3lSTJey0bV9XDjRjn2+oT
H0oyL/xCRbVEGjgUPoNxcWDvIfCS3cmGPGoP7fxbBgf+sk2Xod2gwHlCvYPX5QCqsvjO/ojeH38k
JAUNdptDSIIX55YrWh7qOYXuuCdn9d2RVqq2kTTqRnr3fYg7e4BM6SVBYIuUxmY9OszLkRxq2f/p
csLcsmFUbr2TXWxMRfR9+y2vTIq/6ZdFPzNjHL7O/5tqA81sqrLKmVVyzsIbCAxs2Vdz2ipl4YfH
rZKXLKZRoquCOHQoBDyapZ9MwDjK6dh9Ls/XAyHEdLIZfW759EL5OoKrQt9AeQ8xTEtd8OlxP9R2
G0pgV5TIUKcJXWWbbvBaz793A8CWl0IBiTBRiAAqr6ci12+O3Z8HxlWKAAex7YVYxJ/Js1C4ub5Q
nunfYD3kZ1ZVyMPVYQSdolYwLGBSNMGoSh0ryJ9OBCMIHIrgWJjXksWDN2WjLosRAVMOIV+cGVbe
p2SOwfQqd6scPOAgQ7M4lGXbpW1aZh3eoDLedtDAD0f+DLbYCvc0v+JgYMl8b1dSkjqTW21bqCLk
HopiaN/iR6tsPIq3EMnbXKplbrbuJc775xJH8Z5QF6+0etulejmBET4BJ36jcC+8DTKzkGRYTf9q
O0jeazflMoKObg33CKgO/PGs9xHwyvmEuqS26KTs45e8faKiRjmCBYDptFVCIIAEuvkwK07vvfXE
XOC6b+0lYhSp7FsRMa2ToYX2XqBJtv3MfCUERJ93zyd/z0/Sc9FP1EJsntSd3jGvrk+nV1vE+SV6
vTyxOEtfjDE5h4sPZanfLi9YK/Hr5WXxfR2khrvxZPQYxv1TP9QWGh4VO/a/4kh4KW+zdN5Yl3Jb
iqee8mJR3/o+jM8v+VGmG7cO/VDeNOrfe5NRrrsbw7aU49EjxV8bRTzcAHLXj9rm3sktGottt5Ca
1y870StorAx9MYHWo7/oTgCfJGFWlSOXzY4FEAjJLSqGO5vLx68tYnH2Ccx1ntRS9seh7cdRs+uj
12Q3IQLG6t4Wq9n5i37U4Uc2rLgilgPahxlJVVXwUbUxSJZay8S9tu2FlMl9gOUCwfD30FfXRsPB
nuaa+M+6J4rJXjy+8La6q/FqbJ/IjnKkeJeNyWwxSn4feomnuH0ZJ18vOxYRzTIcWRv3t6mVtwsG
OpnJZkaYPRaGLzWZzr34NT9lvECHQq36QIJfgp3isIGBUye/9q9J+9A3dw79Od/2L7dyg2pZ2zb3
rKnn6+D4efkpTkvkjJnMnxJDb3ElTU5pkJzuxqfhrn8wJtc36ciQ6eBcShUQ7xXe+Iper5vatZed
TsxkIVOKUwCqesiYlpsL0znX8xWUqe3LWUSCqgZozHd6CeJeN3ZmeTEmYP+lwEhOGYug9Lj5Xk2+
80Kb0e6zeOx5JG3nBcmjtCg8nHWxEmSDLxabtpB5qWIEL70HjRmURbSuWikvXWjfyX6mvtcjh56v
6718+d1O449j7W00IqnW8XdbHnU6L50rkvwIMbkzGkn5yZEGpPa0pJw/yGJCjROz7ddeVmJpvHxN
HhvQhfOkkuwlhkXT7N5NySF8sRWiSss+Kr0mWvn36PP2RPOExos0Pf6AQ4FL/QOeiKCRPM9x9CH3
OSCei/Ddz3KMEJUB7oYaYp4wM3l+8HV1a0ZLeK/jErVZwehETYD7/lsot2WjV/ejW7VUXoYKD1is
pda2OtPHtSzCakjKfMk97y4B6ovUi7woA1cCzw+YXDcazPvn5O8dy70oHbq8doM3p3ZOmANCNC+n
Q5iqfFAPjcWtjB5BxNJfel9fIT2ybImxh8MJiECpkipel7+ojJqmt3POD/Dt+/Z9/TU/Vx59yV7k
UccZFVxZuHf1QcslIfvSc7a9GMphDyWZXveDQz9+Xn6qFvhVpHTynnovvae66REp8efVc7GPA/p5
eUr+iHDc35IB58h83b4clA8eE3eywytTouryxrn3fxjC4Vl942BO/Vw+/XmxdxUVJjNwg2w42k3Y
HHrOOO6b9okv4MrlM/t2HUSBNism8lAoReK9dJhCKNh86sRfW0zHvxqvwIrlS/xelAmYHy5G5+/s
c3q2+RIMI4tw+Jo/UbomrqVrAmXq0ct3k6+bjgxDS3+WZlZ84bkl41oIvGLFv90XzfkLVZltoS83
xP58fTt68MtPIbQr8aXa4zgaxsP8726cHW3tHcHp/ckLY1GkZy/+hJAVJJVlT3jBPp69NxbJah7r
gzALcvjb4hmXTYXzwJMVxFX69yq188cfdsKbJf4C5/n3FTb00/j6mX6LXo+fDMA1CyKQ163lwqOb
Q4VRx/FWn99qy03jhFKRrp1eRawS72lzPY8Iij0TUtPdTjHaokRIec2OFBKd2crqylSu3vfKidui
68WRvSnBvUjW7E2bXR3IUZxqHE2M4rqaTT/ZBG4O/EsN6Df25kXlcG2cwY/Lqoql96hu4/EhW9qe
Dsh0p6BlIUAla3oETYPr6/6pMCI0mmmZ/WFXsgtLCDzjS09fZH+SP3azz9L74RCs7zxCHApDupJk
2dNzveHOhvJg4Tp6Yqc2yGXgcT3UYl03iTymBz/fWo/WbchUwY9Kl2qPYeLdc7Fukz9SzXdJqy9V
LD8ANMYH3MdBe+MKPWTvbWopNYU7pzEL8s0VDUGD7anzVKT4hHNkpwpIKYtjF35O38qp4V+pIvhI
iUDaouL1+3RXL3R8SLOun9mRYlMSfOr56dd5cP/c0ez2stra1TRq0jXsxX6vo0uVRaCPbSWeqE79
hqwPkyz+5H94vZdYgfl6/Bqh3jn2FRgeIg+Ec3sysmz7jjPUl4/0m9PB4J131csgniF6pEceOzW8
fj5ahc7VqW7drbZddYp10rA4KrIVDHFqKL1/tAtlTAb2qngmDEfWo3zq696HX4ZfRewZoHPf6clv
HFwGt1f2+ea7OPJOj+RG1c33cRDOIeqIUw0phAz+2Bb8V8vUo+WnuLmDbfM6MDzeUBwt2QQKjGy+
lbR9ewzz02sv7iefrr3zy6WX655mKa9dPqPZ7bUoXWh2GGffFt68+taWmbrKDnx4LHTZKp+0TIFJ
uGZxlBqmp/mpVpkxJiHKC5+E/oEgRhycEYgYynn4rGHxiXg471wHoR8zfk5PE++REnMn5lR2Gs7M
0fXTp3LkE4ojz5Xq+rTOvffiZ7e+96LZdeCJmDDxczTzk+3rML4OnN+vcT96NVV66SmT+viSnE7a
596hf5idHOyljgccnGansWzVoQawG2ySk5GHIsTcyXU8wX8DlfNee+nme0vJQJAz6sevQnHos+ND
PxgbylXAncd508JznHvpUU4Adhbj6GGhDtLTaOhtIUH52khO3SY7stjW6pKysfZTycqXUF8v0991
173r6DpgCM8He5jA0zXUi/S/3kMSwCxpZ5R//br5JZAoXyEj1mbhS8H7fPTiTqr3eFm8bzrX8eIr
PVtIQp23sgo+pJ9zL4m3ze/lO8+pTfejd6Bv+jlqHzqXK8823S85eTIbpMJ8/dAJ8sVXitZBAxkb
hIJQun6vZtqkQ2pBSRyO3zp3C5ybqeEs58uXKtud3Hb4nmkEdd2zJFXprLVT7SZ9Nf96qedfz/VT
LdVA5sJqkxXLuKsFum0g3PIaq3HlOyS2hrRWjlUDgFlQCjnk1S4rQoDVAo3q8/hbhW81JOBQ2LPU
teSiQpqkxcYyTUEYVc6L3wUJYtdpyW7/KyihKFEt3V82Qo5orgelgZ+/ZfsKVvGgOXg4H2gF+MPO
obzJim09wJz37tM7ehL1RPl+f1fl9VMXDJUilj/F8Y5wHsGpoCcImwRXOH5RpUP1qvqQEqPsaNXl
GqpJCYoqmoVdrZa2f3FDsKrD/4dMN9RZWt3eQg2tEX2FNwSCtKhmBSG6HX9NqjKeG9unmzRkqgGv
DuN/x2coRXVWFikQNr5a343+94/ogJTpeU2yA66W2g2hZsdPn8KdVKjqtZ4eAjaCMhqXMuC5kBZ2
BJTbcQpPk95xCK+HF9cvlhGLVBAEXxWg8XpsnH8wU4RR4OYQYsbB8lNa7vYpnP+9+RvkHUAHn+dS
xZig8vfEMA4YlODFsv4S9ECCFnqAKguE3QrlHNbkpVaMa2qEkXfeG6sFHvOkFdSp941zI3TU9mn1
ivksZZjW81OKBXSmgzDXuTYb0puZzuUtETF8cp3o1Zk9b2Y6cAZMEx3wmvlKfbECDYjMBinoS3nm
nsoYKN7kb+PysjMiGcz0cJCE/ODL2/FFlvrr5Y0bWHjXDfcnWqLY6c/5yqVh6NrrTunr+MJIySj9
lSLUEBoKOV8dqnWiRNhiegrZwzcO4w3bKACT4SSFzyybTkLsEKdi9mco4OQH3Dc61KQWwTl0BJ7t
tJ+31zT7ZPERNuTkU/pHypzTzPfiz8n1XsPRNrj/RH0GCJpOOI+f8z/Fn8XH6qP4kxquvlffef/a
du697BvD5Da8zZwZzoJvBoD91QHmtE9PbaNORnXe0ZIKYkhO3iHdiOP3AQ7HmVyFr1JveR/eS7QT
iKlxq5JTbshivO9dphxIAha/THdxOQDdpuyV9ZQPeJ4ep5mPxDfzPvedbRcbiQ8eJt/SIRHNLp+8
bRWLr4PDbHV6zp3G+3vcvu6+ucPRHl1VCH+WXP0uNuP0Zpb940jOj53oUivEjfz1azFeN9lDiDzs
GqCjcue56KUw72SWtUJydiczydzIllvUBjhxCsQnpImyBCYvxE/vQ0Ek4T0AXJak4ab2mHcRkhiO
C1m1G+Gkp9Tu6ZrpWMPNy8u11I0SL/R0biRCrv3CocUmTC06pHke85F1UuKcLH2wGjF6Sv04PThz
5uJz44wOMAcIyOVltGMjllToUVl7XZ2nm6VFoy716HBB0mOF3Ah9OLEX70SCUvlROpolU81cd5FQ
abu2WTaMJnPuka+diH0OLkn2YM3Dg+9xRlmApXchyYKs5WOahOPnccGdNdLXVHMi/TSqpyhYIsGs
061NpnrJ1x3/mYaDLAO4XVYzUXON5X05/aS3feOTrydiUpNwQWVEG85gBugC77G7j+oy2cQcSyFO
xzoZMg1O56d5upVBsgv2U250Jt2daUQLMkFyy1Q4rwCpAAlO3csPbDH3dWsKVGTeFWZ95l0UviQx
ALiCBMO8nZ4dvjbgGbGI4Od8Iw75PUaFiZ4TwU1KwHqKvrANt+taft1LimtA6piJ+efdvIs708u2
lj/La8UuJFCAitY0SmwQpCZRs9S7+pMe/vjJVc907r0MDI80/3TdiVW4K9QKt+7uPWtRhPJmy3rh
i7raQ6CwojAgGznT2WJuOE8Ex1iskhBLHcO3kN3oP1btCUIKmi6zQoon9jFBFKmcUbA0EqdxgRts
KS5L1XVU32fAZVV9wdiT21FOZ4KPU+g9Oqd3iW2LgrwbYPFLiACQo2PKbctJ0dz+JKSfF17n72sy
A1D3bf2cbhWVO0u3EnN77vE5EOreWbXH4ntu3tstOvfcS+ocqLRLszMqfQv43EPYtXvetg3iNfvi
KoLavgdLO6pdjp0lte9kTTpwGupHZmx47p17LDy2LzfEvEgScGBa5ANmlJwyoczlDBa08ivy3KBJ
f3BJiEehVOhk97GaFVM/BaYeMzHcudhxAQgHI8oVthST5PnkwzuP+1rAaHYhuMD+c03RAHWq1ZkP
vF5mApLPltoC48yMPeRrh2VN77PKAHPCBpql2ydBsrHCHvdKjk+maVpv/nK+blUWPGKu75bJMlnJ
jjbj6+PvQSZlqzFSGNaazIYPuC+qbwrRD05JYCNZTSoSpwDXvH5AmJVLQcQ8U909OlY7NId9hTau
MuESHUD3FSaNVNyIJo3oLBEU1F8jshW6PTaRav4LbzKTJy/5NrUFujZWzWEmVAEj1C9rociTYCFh
5uotW3En69+F/cxdso43BGedWH7LW4SSJuuJslCQWl03WQa70JlaaG76EBa3oyIVcNCwJuUUJ+qp
frL9ACJN9d7k9xFKVesX0QG7lc+GQVZNVuzGIFrP0Dc6fLeqcdGVc7OcjJDdblkJDoPj9m+UvQFa
aK65gmHVgPBbVGeyPbqB6ZarJUsVD4EBbtEk/pwD+5IIQDn+4gMMS+Xz6DgtfdjokyN39q83rsaO
D46YeYKdJVBBNyiDvx2GQ1MPfAUD66ebtSumvpTRC0CsGD/zxRzR4rCBqvdO1MNckMj6N/NsihcZ
rZI3TBzGeDJEVLVbz3tOwb0LFia2iAEkB0eMox51d0Mo4swNdjMhfPQ1p2RYGiOdg3GoqZB9zdnu
qiBY6/xvLnuHSXI4B9p7lHUakEZySnoqLeEzTekXTXEUbRhaMOPV8Y7U99JSZlVYc7ehazjIT30E
17EF5r8ckevUC9I7ZtkRBDpdkVWKYvAYbmahh1mlA0vNF/h5kBw9uoX61UzVmjDb9IWOPMzivyEP
4Spu/fTujzEDlgBo/GBX83oYB1dMl3l3Zimn1Ct61S5wLOEqy6EtH/lkrgm+BVeAmrzDRU9Do64G
CYvAnDR5M1Wto/ZhbU1dynN6l3HlL4UAlbICXADQebryJM2rLVZq09CEFBG53XDdm+FGN/edXEut
ySYOQvVeDnG7VagsAQ2pVFcVynKUQKgy1oTmh6HAhPAJhZUU8OBRRQKRPygKF4z3OizIOWQsy4sn
EmSVDr2Xr9t7ord6LfU4EVZC9ZlESk38cNM/Dlb9+5TuJu0L5Vcrsu4lWGZrpfphfPkJRekSX9fa
TGzIWku+oUE3zxUal+3Uq8zzwdmmXc4/FRvCBwnaUg+60+1CNeMJGNKy81FTaqEgRxBrgVDW503H
+0RdlCWo7w+Ku31NGqvGvHotZ3jQwaeQVkkSRkqpSg6euVKqXpqIJQ3/J1NxJBpAaUJhVCSnGqug
ty3/jj7vlShfA6yQncgJZvJsuBO38pfJVC5yXX5QeqvvPR545U05gUZ0p6T86CSfi+xcPoa6wLsm
z2j3de874FuZrmIuT/f6VR3y44syzOSAMHvljUVP06gZbP8iv+7Q4Y1QDCoMrv1E8CHdzPn9BA3l
YnVoOrxcGl/kpVwE0655gWA9ho+WpZT9iYfLzqkP1FC9Vi5JryiwMu+shXmPg813HoiY6sZQgMlo
NT6CVKwEioxBas2mfu7tB7GTTT0EQADEcZAa7gf7wa0bojMRqTIbXnMDRhDHF+3I/5qQ85F0pVl+
cKjmnj/Xo/vo9kGco7odoep08p/H90WXPvFG4reM8gpgCJS1f+OWRCD8RId4QHXxFtFcgC2rv0Jl
RFy7t6icuo9qsb1X8zupVvmxTa9e9mgv2jdRuk7vS0L7ckUYCfO3goJ9asbmW8uX9VOekAF1pxuv
aNLK97NjxLDJc7ae6cm8J/6Ms8SL972R5T90bvLg2dmUF8tn+YDRU6G9Retqs2zb1FxHl9l6RpH+
Lr5I+bSHdNt+/KZUMzx3i6+H2mUciI0dDB0KFlvOGhj2CfPGsDu++HdMpmvDyZLvJ1tCeUMytgIZ
65dtN+hyJV/XIbv40EET7cft3KD4Gj3JsHhKtHZqGe06itV157P5rPCoRJ9pcMm2Ek/THxclwn9X
o/gkrlsJVLTs6+EeckCYnvJNJjOu/PLn+F3EoZphZ1pkL8lXv2GCHwTl3zODpDh+99w6tybf89lq
WrBMvxfTtCQc/s53dKzsxbKwjtPVB+44E2VZSZngApXZ2mF0xR7vx7yYj/Us2VUjNhPKuE0+ZEYo
8d6+dI8UpIXEGsvhgdQPJhxaFZSim3+OpqnpY3pYUnqOR8uoVvTsl/akVN6XqBnU8a3kz18iJTCl
rG0HxUSLJ8Zhh7Gf3u8rB3hFp9p2EgP0gLhYPwjkKndB5KMxaef0DPFAkbeKwNw405AaKjh7asv/
vw22tiVYnJQTIWC536kawg2eQZJAcLoOWC85VQ6BcOWicIbJGMEM5FCSw/NVGrgNdnJpQJxLcva6
kWlsBodpjFUh/v6QbKVqiQLy1LnYw+x6KIBiLy+rV4gCJl3mC2/tguHxmTlLo6hvXqH2lx9vTt/b
8IQHDtobCF8OeQDdIfyZd1sqF873QeaLQ456hEX7dkigIlPtlKl+fsp8caqGwnttOYKuBwL/9DrJ
GY/xfPwh8Spc8GOpuNJckQyV0V4LalxDpUuEYbAWUBO4goK9VOYVplFpE+HjUMfNK8jbD5g89x0M
gnly/ymcK9gMPPUbmPvmiK5zCvLr2oWMP64Rttfu5fzp3XJ5Vtigwox6OFcV2rHK9QTfQc1C2MLX
/pOLCisofe2eS1/nz8JXCQ8WWiPi/J7Dt5Fd+/2HuiOlHh9DXvv2M/G++GAeAgJ8uRja6loQIvBk
P48v2oUHElCCP0j/FgI88IO39A+8oPAePXsY4MPuOZu7ljfDYjtZ2fUZAZK+L0/AaXiE3g5YwvkT
R/fyuX+B/eO22lyf0z/pH3iIMAe8WEOi1/j18PycfFp8lL7Sb/tPAYW33NfqNX4/NsQ3yS9OlIB/
dOWCtVAbnwn28pWCBK3tUZ1aRyPRA6prOZUTUO+wb0GCbnaoM72zaBzKh7/IExd5dV+h2KrCrh1A
Q+HjVl12iqNzobIt4GFypvMl2aYh/mGnX7TmJSzd2upICKbqnnvc7aKoRqDbMEF9TIrSXzCMpXL/
1CS2tDCLYIrbJhQx3QmWKFVW3UVPvERXZFw+rnW2N/s+XaosC5aeVLSA9QJkcFXFNoJNrMx699EV
bWAsshRh4Qw06kWiQKwaTSwIFA+LP+xN2eKzeMYNDA/v3OJPcS3YPDx5LWYfrwt19lUpaukPUXLG
GWcJ3s0cYr3FM4MTzZhWAPZPkD/Dm2kVjFyKGmxYwWkGltibDZHtOA8/Ox7dNCD2onwMNI7Ch07g
zvEZdmNmF4+L9efDi2Xjgc68GTtdWXoPhAexHvlyOCxBXif4/7sxU5o5KvrBJ3OrMeeJ0e/H/LTU
Oc3yN1ZmppvqqgXR8RmtvQwyFCgug2imHFN3P9Dx2syaF+2bZkUSApljEVp1TzVlzvoU4KrNkF03
GY2e49GVKpSsZx51HplfJ9LVrVoIPLL+acbCT9Iz2v2FfG4B39fgc6YRICJjMgI+BfcT8iclnmhO
thLQFg6hrhA8BgegqtB/BfEX5dBWV8n6fhMyXoNTFUCaKgJF9lHz9MxxhqwfPBX3kt3Pjj31b0qu
wysl+WO3xRWeg8t41z8P2MgLxOpQH1qMo1ZqqH1caL/lBp2GLsoT5MDIiWPurvJcuRpXwjy6HwOv
jt/FWzxMytzO4JWUSL9Xt9n2ji/HNRV6GV0bwQ3KMXd2M305ae17pXqJYC6+x77G08iPlvMhLy1x
fjk8OreqITyShoor4i3p0YqesJvUuR9PZXqsQWJI3NHIKhcMnaZ+d1Edu5z9lVovFiuutN42twMe
UUw4bgptYiWJfXqsR4vLKccX9HLMtj1W8XfVv6ADuAF4ScwgXy/+UiARr4sDnpRJchQk53CEszJt
lb4yBuuBAciTEHKS2fXPL56do5gjHc3/YUPEH4/HK2fgETcSALDSvXNoGadHC6QT5n59sawa+blE
duqG7dPjVV51YAmhEZC6KLUQV/hyKbSGCdrU872XUsDUmuN7D7U67lr78aIhJ/nYy4+MlPZ52CSi
P/ogvQq3uNTAXKtS0/xKbkTyJHMWmZeLuL0d5Iljq8/Ky32UeZTHTdOKUNxMtpyMBpOHrS0ZPEwi
+0FOIsXsFNXSdtT86Iol6iO9sCgTbyu1PNNPp1ki1Re3PA1PeBCAlZ3UZAbvJrisxXVrntTrYQIi
82rsvbq18WFCtDLv1yehyFuYCZYTEpVAlUQoO03xd4s1+rAPXCX4oX5IQ7cY+PZJ6ERjJ2BdkjBp
ZmQPnetxEXzM/O9lJMmjeGIVpZ+ekLMSShMIahB6xOX7tfdl40Hwb7n8roQmKrmQumlnN3QpZI0A
YiAdM15ghFQdqXQ6znXNXcUj6Q51+AKaUKG+HkB9bq5E50Xkp7M5v7iWLTEW/yG6Pvk9D3JJ4Aco
9uk6ylQRjWd0Nm2kyZo+NNCP4A1v+qaE62ZH1xH8zacf9QWxBfYr0MKib+bJUdiPum7Gu3cBnztP
8SYgHT2jfhhmR8iUgtCVxDf/c00yJVONWp7eujSOxgC1Gk6VHJlHnFjjZ+Oa/LpzxLhcmpl2TBKg
j3B/nWUiIMMasFPcWEoPDYuP6B1A6tdGgYS1SL4nj/1j+sl2Ptk0qbu7h4PlI3xG/kEHoocKZUfI
tpOZtm7BIhAOHabkyqf6C6XDefrznsNinnpOcAuHdozIAhSlhAppZpcR38Qb4haRjYkbcffRuk49
EY5oNEwHImN6pEkABhFfHyOSCjU5zDYzrdU52ZFXHU3zTnIKExGgCshIsnZoPaAjp5YYaT1ZS/sj
+a95n5Kep2pp6zc/TuRPpd+2QRdBrzlXz4EyToGaErUm7Vt3QmF12dwPota5t2xOLMPwGjOjFfv9
seeTzfDOh1ej1gPHTgeHD7ogGIZ5XH901Ql0YyAJgs7f58J7w995M7FHLELBMkn+3hYCx+E+1ki4
yqNbbLtMuLLJEKhYLnUL5nZP+8NtWTpGuD35vXX5huGhXHnS1v056g/hJjEl6nlTXhpN6mMvarnl
pB2aFLfcdt4JTx06JnwwV1chgPX077MP+tiEPYmFF7UlPEO4EiHPqXiHslRBEjvnexCrXTbnzXC/
8Ht3kNTZPMyW4ej8a39oiJdPrcR3UMa2rLw76c7ZMCz9BIm45qGVop9tVeZdJfPXkkk7vHPdDG1k
P7dUbK2Hzo+cLZNG0UDcp+F/oStD+//uNW8WJaoKguuy0ERn1b9n+3/nh8b8+xP63rtC4zPkwtOE
E4PELRSllqrfoCmPKtuqCmoZKbNjcoS5E/7dzCIiV0mvhhsX21Q/SPKFLgjTSMLA3y1W4/Be8+s3
C5G5KXqg7JBmanZt2zv5TJhNk9Bai1rnAW9DJ05+VX9ohi6nsetKYXBIipvLHrudMjzzPz3yf/cJ
7wuGg8sCDkKRh/CgcStci+i5Ft188m9Sus7fIHXCkIU7h3aG/vo3wGZVbzt4dM0lEy/cPUyZuEv1
3AyctK3tTT+IDhvMMOn80ePh3f/m/62rHVHLa7EnC9exmNPIjgajaLUcexDGMGvDwgmXtFji1mr8
h16FGe6Y9E5hip4V/vfrf/PW+XQchKd9dM+ucp+GiR8m3W4W5vLc85xaeff411+hB4r/PdvfE3bC
dAtT5793DVJViSb+WGBAJvM555fJ2t/CC33jEUKHgW//+nb3b0cId5n7W3TP8K7wlGEE3c8BwbWJ
PXD4dVg5f6vVkuIVt23EoUU2PfvlpPEZFvHfL8KCDC389wzJ2l/nAelbYZqFlRIAovBT+BNWXLi2
HVFPehZtl8vYCvZp8/M+0lRdECZVGL6wPva9MI2ccsdeIKWEsT/3/vVdGLF5Z9IOyyv89O9PGJhJ
O0/I1cjp6/Dev/EIbwxPFaaDLP2GiGtoebhK2FjCXrg6V0/DW3ff2/RPre1gO/i3WarB4qdwsTC9
w0CEdoaF5GO/ofO8f3gaHoabvo4knuOfk//s/Am/uNML2w6ukK4sqnAvkGXDcaLFe3P1NNz/vZTq
YhnRFSPN30+Odv20JJCRfr9Ow1UO/u4HR9ha+BsB4cJl1BZjJMHeBmvNZbn0Ut0blrQA5sApHKC4
SDRzOyDWMyTlMHQ9J9Hzdl7HBJcrc37UbhJfqstMu7QIJrr5z6bb9wKHbHTqE6mxx1o2SMq+woH6
FwGh940z2+d27UlxU1/FcOkfe85KRhlnEVmqcvXYpXrU1/3Q1dYKiZNA9i8y/zrlTCOhBwbuFmhc
O1dKqjmOrRmHvtE+xA0ZPb4oD2mrEBoTkR0ZvBaRRW/IVhCr5XBtxqbh391ZDC6YHF17/HiS+GpM
WRBu8XH9zUPixNJXM2/2tcaHtZf3WaiX6T47DlGXqdwDN7EiRRcYgdsphVK6DMjQH8lfE1/U4UbA
NIMpz3/cJnoMnLAaDwyCF6Ti4q85LeBQ+kivW/cpj4L9L6WIRFJYM6jJYfgZjqD4iCpvpnscpAsd
YSr7BmGhDs0exlvh3DrMnoxTPOSaJT522zqjfzVbdlYA6+DF5c25eXNlH4sZZYfWeaQRfZsNd2rx
hLwb84yK0tzcSfaGDEa2SDH1ZOQkS7GRWVO7Po+Uevmif61JNqsvB4lvIkpXHgZfgc8ojDGmoBFG
OeThtB3MPp/563kGKahXROIB6G+se4VvBjDTKL9uLbft5PS8rGTWbw6EW9VcSpQaJtN2IEXBk+cu
7cCIt0OYnqVAP9ABEe34j4LEEjPvobhaGRYUxEcM6YZIHOLxIP97ztcLudpCru7vI1dD9Xa7vy5l
frrHOl9nnKqrY5X96jGXjRmnGmF15z6KBv+ReN6LjYpE/dmZJrNHlgmmNbliMzRo4Kk+W4lzy5Dc
0lUjYtVumokPV7dagqSISnsREqbP8UNT9L5pixNZKEqeKC9mck4SRIR+zc9dVti0ZgIQyNoEradw
N5kBx2JIS/FdZ+Kpe899dJnqAiU4Qg6b7Zx9/CH/kH+1T/QomBjKSaLmqc0i72d06ilNZWXTR17F
oZbQfF7XEdt8mC2R0xWh7tzyWNwnnivNmtGciL64aEg/2FZNWAebLiQ84lFK8ksSobPTidrFENyq
dU8lzaWWDXwpB+x/Z+By4GM2rKH+1YGb/mXK+jO820HY5mx92woT28oPM+lg0yl9bAeHIcl1wz4L
GyPncNK+9Jw9bNddFzKVb5c+wgZmM4N6ydp3SFXxzRf9RX9nX018bPqJj1v3PjoMP8POerCnYri2
ZF+U/O4yDffTbVr0GQJ2YQcOIdaPY89Lq5ldjeUvb8fFCeIMV0pKpTUyXPoubiNwEf5SJBJStVWG
zfK/V/mxf28kg7WJTa5F3Lgar9LHwjVcqb+a3YXV3Kb0oWtDy2hDgpPd32fwbV34okCC9rpqeAS5
Of3LKNtG2neFTchpUcz5fzSd15Ki3BqGr4gqAxJOyaAEczixjCCKKCqCV7+f1bP/6pkOCkhc6wtv
YIPqSkUo+bWjIYp3F0orwAd3n8VgdY3SySUSlzBHxbp18UqyMexOvOcSH9Hwcnj6PzsAi4zJkIb4
dGUhkIUNU0ZXqzhXTsZaXR9tF+T8/eewi7OPPpNGUBY8qw1ujM2y+4WYHl+iInowmd8crJczwF61
JSOLTsnJo8g6E5EkPnY0Am14ImZpNNZeCJQK8csu+qPFXEMFFERM1HOxKPD6XhHWHpXmLxL8yNH6
6I2GSEKFhf91vs6ILida65dIj+8jfaqh063H5QJfGZFaPhItrFcX+jmy6OoQJOmOSlvw4zYeRq2o
nxLZIyc9AIfWeLXnS8uBV+DDzFvoqTrCWAJrsK73CjNHx9/jCqqNWITs70/dleQ3fLlw94OJxLsd
7LPBUro/9n+i20gChZLdBVr3p3F6ZbsPu++6OXkDmMbaBOEkxEfTQEbydCJbTdCgTupA5yaC6dkz
zkb4piMBLucaUFUPi1C3cQIBWWdd3c+B5FtkKiLwIJEBbCcsSFIf3pqtEFOQ4lkzBFyxwsbPpPJU
tF8fQ9m/oP2qAPbDd4T2a4N+IF0v6+F9nF/QcbII0lP4C7bTcnRboEI51uJ0po5vC/GzGPXiH+3C
i1uxJTyK+A84K1A56K2Tq1Y5KkZYfY+vvsmwGMhDefic3oNXrDkfP/O+KF2Wo26w7AddW7yNcox3
n2TDV/KK7+MqzMaXmC9L9u7B28Q61KVIa9+DnOWEZmVvdAc06uWIV8ojzHujbPhM3hGUu6QzqiaP
Cal6skOahAX4wg8RE+ZuqHUsOnQsvMuGeFqy7DNpR89ZkbxmZbLTg87oPrlPfotH1Oes7MqEoX1U
RVWEhOaqnJHUJ7fJi1h4t/2Y90hZfUdFck2KJJ8Us0vCO/XimjT8T4/lrJw1TNST26ScsbmdWO5y
fERpbUb1Ip80i6eva5RYzGvtXpPdcwaoaHVJ8CGd9M/Z5AIR6aCPaZ4s1HFndV+0q+00222nyxu/
9g63xXI7vS2+q9uiwx8UBPirpZX2OH9XeKiPpM338F0p02yRL5aAga3KlubdsTz9jW9Gd9yLpfmX
M7tQptK8P17K0/5YDQ+vAw26DsC7sdw1BqE0x8j9oIa8ooYf5/SjMTwIt54yvYCKlqfYk8XcKePL
CBHl33j0QdeD1frhjX50LzZaMM/6HLGafpj8on7YjLuR7J/o+Qjk8QWMsYDM3oe9GQhYTxjePEAg
34eKdTGT2xCdHN+Fx528ARlfeLdzhFjBOt2IXoV197SRan7WAphML8LuRoolnIGknQAmo6YAJFm1
fxPKnaZuiyXEJsXfuGzNkIQD1sxvljYTP2Wcf/gU983NxUticYFsVmZ8mI3+3d9avKDyhImXBRj6
Ahxamd3oa17c/kSAoTvJli132Kc+z7/YnkQpbkZn3ezywTW0W7sfAZxCx1dnD8SeUR7jO6K2LK2w
F+yrsAVibfH6v+9iGfGu+P63HkvQDWed/y9joxR5YYf+vanz9pUFREdfbPbfYpVH9OfS4aSrMNvO
0GhicbGKxmDy7/vb0+37fjB5LDmX2C5px976zbM+mAAEp9W/FvhuyUYBCFy22PpjKXEYkLwZQMRG
/v3eW4u/xLt8NyuWQZ+Jpd/oUOFFxLmb/y38d6yaJTaRzv+torPxx9sQWwQfXrOP8NLFB/jItc4l
NiLA5X8b3wNeYF1EBTosLxZ9LzWmByxYOGKxGAT49USPaNzPAdgKregt3HneKNxqj4XRGi+kv22i
O7CkGHhEfwTZWlARYnu1t7XE7/rkypriv/i6ngROGodLR1uL3eJw1m+WVNaZIzaM7oxXML0geOIS
CXAcoMnZntgWH0unFpD1v30QG2Ghee01f6D3AnlqsfK/LwF5R6GBvwUYXby+9ZslO8RUI5YXO1Bw
yP92VGOyFTstdkCszwfzbg2UXXyaeE1MxvX+emJd/soc4OSZI94Uf/73JY4AhztoAyzxb0ssyZri
8HH8AhiactZBiv2B9KWJOILGY8/E1oHniwPiMECOswFxYP++xEa2axYoOQqMFP57YyjWRu4DZXvx
UpfuEpNduindZtl4OWuJ7YjNo0kvPme7Fi+U4HfEf7GS2BaEAY5fbAvXMlZiEwFaYMzvwooK7yvO
JJvwxaaE7nkGwpWFM0e8LTb3twnRdxdX4L+XxEGIbWBkxpyNbgvfxX+MruCuJGLRdMNHov+NURob
/zsGj31slmCXhMX6D3ZCDv5d7K44mjQQG6V5zTtPsfF/u8ky4kjTzb99+bNm/9vxFEHwf4f7b/n/
tih2jGY/gu3N3+fAQkAiXmCOSvcJYIiNiXMhjh/Ewf6HbmBKrx/Evzjif81utN7BDCNfLjba3RPk
IIwuPGWEpDn4KHC37D2If/5ELYcf7HLKEuK/2CKq8YFQp/87LyecH7zXiZ1iY3z8k+MUR8hKwjae
DxM4AEHOuG7EqURFnQ1cOB/iQwVHgB1lTXGuxOemWNQ3fx8CH5Ml/l2MF41qsX/sifj+7zdxVcSq
YBL+frLhfe5wREuxOWAN4mVCLc662FWxUpdWuXhNvCpeE7//kSvYsb83xO7/7bwLz1H8iveOI5bl
7aX4CcBc4D3Q5QckDO1EcEAuBHtM+6jy4yjLx4GUAAL/94ECDRGKX1GCB2rAAX//nV/0h05fTp5Y
b8ZLwN9mbRa8oEqWQgkJtdy+GjTNCQyHQHg8MMS1ynF/L9ioyKTQpd9aKsMqbXvok0DqTu8l0BGU
VlDXQsILJAmUGcAbXJpMdwYA7b5AUZ0WmlEbSLLfaiMgHgAfdNmv1UDRRnWJuL+nfb18gJLz+D5A
jdBXgEm9h3oRXp4jSKRy5r2fAcARDQ+5dAR8Q4OgUbm/h3d/oI8VICucfYY/qlNqqDCqKi7MLhT4
b0hGDoF8cNLRHnviGRxdnyN94J+2Vzd/Y0sI2KGHY/HDosU5yJ07QCllur0l+TcCCgBWwSk3CPvC
2WgIpSUTrRJIlvwJrkMlDNZt8CQFNTYtuN7sVDUlTOjBqW+RhUObzPoiiY8iMIh91oWD8HMHxNSw
1CVL+VgCNwK1NewWMyHpwbyl21AE4Uf+cgfAA/CJLTI8tcWOdCULkAatPx3Jsq9ds3cwG55WhYbA
w7woYOOnfSQrb9QWgGlZA1ARiGYgbn0J+KWfo5dv5xC1OI7ceVQ2bJSPjribDYriUo0AWfSxFd4y
tCLWZ/NxHDfoikaykOxHhxKTrj7210IqiDN1q8Sqr6fD53Rv8YegE9QQCmmq+9DCNz6QOJJOAD4I
diwKWbDI7gLvAQKE/q+AU0A+hVGNuDl6PBxYDi3JpIHMwXNUCBjVKLyI+gf0YROpI45czZ0vIUvu
VDi9I4bbsfiucl6QDAQY3bFeNRht9N0M5/1HeKGVL0SSkE0BvvSmJDcC6/AkD6HrcMXDyURgpZr2
NUFA5YKiB4DOGMCeLjMDYGmhFmVyQ+sTFVwFr8lWD4E0ZdZM0NraxtJ4G/dDftUh2xwQDEI7Ml/C
e0J2jX+woggFUBNCaAshMkSEAVf18YrBJAT16beFUXmvcYU2IF4AeJiA9kKwQ7dyxEPx/J7rut1v
PTaenR8ZOiLoCJogvIgbXwBg6Tuuf60P6A0BplRy8q3J51+2gZxa3Q36K1ASrl8U56D/i3+382Ng
DEQLz9COrN0OwNsL3WYdlVnV3h6RoHmhiEx7OheeLGiNvcChtkJHTubk0WEHTbxSkQiM7+cOMb8U
pskHI97nGVXekrboqFhcFt9Axh9Km7y8LMxDCV9D0DLWA0tTTia2bP3FPXr66VoN3pPSKpzcVQ8A
Io/VSKY0q4xLrIEFQXG7+vqSL/J5VFrNNvhS+BNGV0N0TP0LeX/l47xENRh0soWASaACy+s4jQ1q
PvgBcJRjKN1jdrpcfQ5QKbHeWmW7PAK+58uYSeBRZWmcZ0HINjrR9tSJkE0pEPmCvNY1bl8DJZ1K
qGEYF7Ao3FEgtbE1WN0Pvym/9BMZUEzUm/SxxZJmeoJqUgtK8TCAvwPLmUkwkSd6IqyYO/jbHT6Y
fhINgDACaW4MqA7TrqPKse+hJoa00Dqb30I1kRJ0/qdo4NB87wCxY2iFy7dXIkwLb6vtiR27UsBe
NQiOHxvqvCCUjoiz7LvrH/x3iq7JUYlk9hpQoY+aD7brx8FUm+szxGGQKutK0IVgthg/tCBRhOVW
HTD+I6EIVAE3QbP5miraN4jnAX2QDBnnA6SwekMdEUwkGjDMgusYqjMFt9D91Wkgw+EWenqcHk/j
jtlaG+SbS9whH/9LBA7K/q2arf8Ludmsrt9EzUbdvWHL7pH9V5DVQoEAluLF657ajBy6nVXRTUdZ
CxKHcYEWB1xONrZ8BuTq0z2QzoOzzhPRM7TUAh36Wt8yszeF2ER2WHBTE58sWxLBbPdxJMwt8r0U
/XB3xOA1nfeSTtKu8/1TSHr/yRlwfATrjLHI5yw/f3IIJAYkBcBMMxwTeHhoJdmkJiCUUVuZN3s4
pGC01oiTX0AV4kYDclE1NBC5l5C10FasK6j55iD3UwAUwCUAmgLzRqKuhQdhgAe9gknIoMqZBbVb
5CPg9eMeiY+7oa265985TRBTlcYNYjHUgNHDMdVNz6/AaW7X2RQrVSokAm2tOdwnb+O7xzk8uZ1u
497AldZcydsJkY4KTySj1YztUj01kbpQz49dZyXNezN5Vay/wMOoaAOa4T6/WL3a/CQlWhdQQ8fN
pj7J6AwDbrY+HRT1jAILEMDbJx2kP2eG9snsebxPZK4DujbnwQLLjwHkH7JTepA00unEMHJOcCl5
9awnkFkAIHSy+GdDXQ4Q9baK4y3qBt3g61MHWf3ODSg0qiKL60iYDQEWX+A5Y79dCBMUCstpebys
P/4n+cx+89TK58o+Hw4Wb2on/cUnlvdVeAfEj9IxwqhTZXQJ30R2lddBN9r4AQ2OKHu0Rvf8unBu
9bE6bp3mXFE2uVFiuC1+ASMFO3gHsNM6FyreffOFExHGGq3RoaEADwrIIGiA0sjoMiD8cocRa3G0
PwrJ8J9AxaFGpICQCzTuJ8i0oNNOHXCuQSFZsgb50OD+Z2EoUOvi+CPYWmGXoi70Eyurp3qsLJ/U
Zzh1GkV3+lGcLfQYF+3slWhOBzPq/vqzvEyVZcfFgnKmufgNjp9HUXOiZjV5zmp4hQZHGaR+D9D5
KPe05fVQBVV08dVxNyisbPzd3xhuWq+O8sln9Bo9fcxe7CGTBzf5qUHMYY+rJvKIxtd7DbcT8O35
6Tbf0o4BFPtw8rDYq7NOhPT9/B21h7+C3uY+15b5TqaipAy5BVGgElbsBQ6ubx8DEJsBErdNPrjK
hx/Z/1KOmUA3HVCBRlCT6Aqtxs1tXKNOAbLqamKtCvb4AcIQ7tyfieoLVdUQjZdhClJ4ixCko76t
Thcldjz4LIQZO2XA0HW9OL80eDQYBgh5G/79oKTQFJq9mRohNBRxHrTeRXQg0ok0ReRFG6NHhEz8
ARvaoGyNx0oafpcMXicuYReNLzqF8JhogS24E56z3NaTS4wCZTq9THvDBvQ9gHOoEDstfjnM4p2E
SAbCPaTmMTZUVFSAxvs9pzPi2jO6afseeNYUnr65Xf42X9xQi7iz/AxVnsZ9iwRibskPIGrmUzJL
Ddcl+/5wWoQJTUSCq6t9xWm9hz4kKvKCMSjNuhgOgOCG/MijDR+WlzRUQxA1S3FNM0rKHbCuxhim
rlR6pzQavHb2s1+4A+muxLMwCK4JzizuxakQwjndAg69meMIsV0+CeB+VjGlXGpzx1+PFSg7oBSZ
9cJonbog4rCoPsMnxo0aa6FVSryw7gGtmSkjeVpCDQU7715Hd3RSkt4RcYLJb/iIcZ4XcrTa3ekc
lYst922CF5kcF7y2oHRv/ccShVObNHfRl+xBgDPSribciKQzA05xKKZIWuKZxCD0mT2d1/QHdjtE
kuycEbR8DRTlGACRePudGsJtQrzMqJTo0sHu9UG5FlCbmSsRExHKcfKys+wNtaG+yDt2ASswiubz
yqiidtQAuqMhil4zJMV1kCbbmLEd3LnU2ta9sLbD++EWfUY9RjlRCXQo1KKCcEkG5rmbNEmHmKEe
M4wYAZsqgHAPm1Dxbrga+/0d1eAg26U+0pLWRzbTNech5jHmOeDqdoY1ulPz3M6GuDhdmDoC2YI5
Slhals5gki8RXfKv/mNxo0B9s5kQ3iHtPbekg8pgrPr98YP6PkOJ8ws1B+lb5y6MxNUIGq2lQUYq
FxdzMDksn353t8Vut8ZG+LRd6ifO4jV54g7D8LdTg5Yq9sBk4BtLawShNIZcZmd5+UGSNO7hiMKw
gQJfj/amr0EHWd7G2ebhwsp2hVh/VKPFipfeSe8OP8PeUlq/3bupTJDftFujDjs8c1t6zcaP+VnG
LMdrSuceMpURMWidEcJybSRdHLhQ9ZOyaB20jhq8/EbARo23W0x7e2UvL9vh/fRwAxu9iJ5IpjfP
UKJ6yn00xYUsHIzoo+fAAwoo0rf4vadehxQyt2tGutt7m5UKxWmE4ClknxNhezEHk0ndswjhayM1
R1HrFmOr4MFkcAv75T7WKNCJokHhuqggDgKNAiQSnB1jOzC/KLMntbkG873knBlQW95Bd/LGXUaQ
jTOmhyV2CibdH5O+NnYY4DfwHthkK4R0XPKnlI7XkNz69XCKsQLrTwgm/fYXSmC4++GZ+dzkKxId
6O0IXLuvBYp8GT3PGdiR7IgJuH2HT4Qwe1giuea3Jj0axgcyNPc5L8ekah1hlEQjG5gQOxH5ANuB
JYIn1s40YLMjvU8sPemMqxkcMjj9f80pcDlY/mK0Mu1b4F3oGOWcMQSM91TVyeGQ2XyYn9UDls3H
fF+9DNCR6nUlW8XE+eXgBayt9EC0R3iuJ4+7FeiBzMgx6qyeIBFQ9ufkYlorZuVOJ8kle9R3c4/5
9zOTgmzy8d+THkFQZ9RzPlZ56LrPkYbg/VhqzTuWf/gehwSL95ej6ZBTDfNKjxX+Ij4rzncbomvf
Hzf4SeG9Hm+n7Gsvrs6Drf2uaB0wmH0THec84830BHviTKRJqy3sMPCJmTU1FU/5U44EEL/DkKVZ
PCbfvl2N8Q5reI66pyrYgiBaFw7PJLqU5XRLf0l3oVphkgjM9W2s26QaIvePfnLqyhZJ6GVDdTHu
T1TEV/pB70LL28x28rRzRL6yt77OM+TVURTiQw994chcnooTNbZMcR9TKAOfcQ9I3QOwiQtGkoYe
FSTkxBFxKWo4BoxPsMCIdPCvGN8jzuUNDyqjOt/PvalKmyaLYP5ErfUIgQQzsfzMbkhUwn3rtowh
KCL7CkHoE2/n91QGKSW0VR9TOsoIecPHQzRigR8JV46bD1wgEDXgMSZA5Utj6QfM4B8fs9jRnUXs
Z6Ef+tgyMGYS4jID61QJzAvgkswozynNZCAqQC/wcLLSqDz345svkC0PI51p9IY6xzSs9pCbZHGl
7gND3eTYL0vOB9SMZj5gsnLn8DDQtiYDLuxtnHu3SX1W4ifipfCXhaD5HQ8ZfHvlST0wvnhiOCNI
jarLsJceKyAko7PkZ0B1rE+MXygps1/MqkUxegfCfF2lPC8KddAisDaHRS8s1ODHQO4wv2tEClpX
FMH/mD/P0+vUkY3vvEtWgs2tWUCGK464xA77qFrehsSMLWRTbOEfToMwNiwlkrYPrA3ndReBPMIc
ZjvV0a5EzjgkZXo6T8Vt5i2uO8bH55IRoek2M13/ajeKqTFAgDEigLtapGmhtpf87zIPQMxs8uC2
yU/oUwQP97t8kSgQtFIOQfeAyhbMRijja+IRMkAy1homaTCYXo1F7kr+bfyMB+iLQBhFrMErj91F
11Z3VXh1UAWMi5E05w5HcjDK4sH+6zLG9Cl5K/4LLiTtv76lTLtjqoGT4gQhNCJ5MoGyn18jWDVm
Gbdos8Z66aTT7KRF3eS29Qje1CMJqYSOAuZf5LMNYwR6AyhXO0STg3UJDUvwMYn11CPBUDFwoV6y
+8Q/BK8q2SverswtX8pNZlvABMDdmPQGjWfrtSd0fNc40qFia5EZo/QXUDZyimWNSOQNERgr17HM
/sVIHOI3GbdBaacOSXp1wkr+WBEu078n0qPRF13hhkXq8QhboUc49rD1WUUuT/4Pr/fuVznxsNW6
Ic+f3wYf+7XAnaKH1R1lLed5Js3HBQHJvSRd/mI4aUPVL+3epv8n6opPn4x/a1wM01tYY+kNdCol
UzP1EWFgb0L0R6WBY0zfQj30R8NpPwaoO0eskTrBmCzd18YIJorW/LH1tOj4CEvnKfwmHeqTtu5t
Q1Qaa0exy2U+J5y/TknVHxtkKs1scvU/5EY4gx+U1ZqsVYXw47VLgtNy2kHvJvzZecQjeqDRP1kn
TJM0hLhC4XWmux8HW1gYbFDWc/qUWw/Rqw7mXNpMppyhkm1T2OLVc+eo/4SuUN7BzAKaadPhPenU
8ft4RyJlw7GhbGorcW2To4XUammDCkOGt0fL1pJXVAnwKmGYvw1fiCTMLiPmXjGzpMLQoBvcomZB
9sYUMmzmJaKJayFrO8RLmfqJ6mPp7cCk7S9EInZgluif0dtefFkwBfAkzCcRxiQpS6i4yFFXVGSe
dAn9HMnM3DAV+FtRF6vIRT0p1vWu/Uvp2pniDSBL9swMIhjaKEbhkHTXJK+5zCDTbAqn9TC+BGw3
2g7fjSgGcWY7y9ZLp6Q651ugU7J2ubnHHAyg6idlvdteWVOJYPZlXv8t77D1hFYQ8kQUO6k89xBb
2TeYXm+YK2g2Sh6iY/4LCTBQXx67Aht3/UJn5lhF9aQ/lxGgJqR6bKiAEH99/XZ5QWhxOTieRRbA
VOT0VjgVMgIANdADKWh9RgK7F0mUhZMSFS6jda+7KrNQFB9BJ9tnwTO+ru7uFkgQ9RoQIfUoRQkk
UoKXTRXO7gzfJFKy815cZ8/ZY9L6cOn1+Brpq5bBRx99zWnwtH4RvR7NzCKAU8Qc8BrW4Ks+N+Be
7wTBBkTFKHabN6+e/HY82y7NdJ9gCw9AZIFFM/KQA63A9Gncxj2f04cwGOQUtF+Eda8NT8g4MaCP
ABfWfkGbEdtf/zogpG+dl7/0MXHmPONg15ZOtaelb4gQefb1cYU+kSj1vBcZJoYNbs+XLQVXVRHx
ezkaK04eEY1Y1/lv2ac0imEQke2aKgO8gb5T0yQ9PVO7N0tD/NBJk1HCpMHCJWuWeqSjvMY8BuSS
jtpj2s4hkVJGF8xQhCRhmQAqVulnmKC74aeAoWPq/d2cz6Kc0JPx6AkRktLfeZqxD7meIuEScjcV
amredCsrol+qYxWbh5oFUZ3K6dfSNp/gOXxRHphuOu4DLBzQntPl1FuXh16sTWvKStRDxDCgojjO
6E888QMLCW0H56+g8Pu8zvTbivJOlzwYhZbzE7tzsU6HwhcsBgjVqBcciiS9oPZicd123QVFJJS6
a1ALPMLgEEE/Hb+V9SAPOPSJ+1thbMDoBspwuM0skfKx+JiHhSnO1b33oRd2JpQxL8vj4rIkqPjF
rYsak1OH32nPeeya83XWowxHjBs1dt8snfrEoAGYFBjKx31SeEe89qxMH2eGqEiPGiwwyQEemMAw
31MgO1SxuhdcJJhGkoCamY3gcxOO6LsX4nqZ16EFRBdmzrxK6n7huaqdbusSD9ZzBoI3jPhsXtDx
w6glt+7hm697SL7OUM7AgosqwQd/4nnJWHEexBTcEG/+vzb4r/Ih5DMhoesXpGdmglRz3rl1pKIM
ycfGDIgpqJsUuA/rU7RqBzjH+5I3mGFG49yogzyXF0e0Jsg70SOkaKNMtlER4+WKBAVEYpNwyrs6
PQvevs0csMT+QQSn674pD1GHeBglbmP5aZBgbGHAn50yDn/Wg803tbdTgn+C79ui69ao4F7cZdd9
nymxZY2VT14zeXSFjEtVcEd1UItp1tA0GH9X3EJa/Av6gQJksI8V8ccrhjq0sD2nRNkiiD364B1C
c/pq94aPoI/QzO4KktWafrnKqOBrm76xUP2LA02QKsfXYhy1+GCRDWCfRRAPcEhCgiR6WoTD6pi6
AvtQQCBZ01ux8zF552dZyPFbQAfsO6MZIRgXJEnJ/zD4BJm8PnPlv0ETE9JgeIexFhIeWwhlqFPS
Rxl+AcxMKc+oqHugdOGroQyU51o6vTU6GsrxraKfy9hDqlSMqvNzVa4oZf/lGDwrJPBZBMwNQQjm
vmxKjXlN29GWNowCvVWzoJCzHUr+NsIAZ003Yg1c3vzGg0XfVM8qF+MguQDf7I4nJbQbLlN5r0KD
o5YLVIjoadh6H7RUGmCWQjtEPBnKstmUU2Z7t4uwOCW6a/wOmQVzL9L9tGdnlGQJNodVUNMLplMR
ax6aaJx5niECA8K4YTnvUtxRBJ+8C2xBtgZjaq487PWCfKNnpdbA6nKdKP+b3ASo7yDPE6APsn+I
iLB0F+KWhSbJrWXrqLuAi6ZHZL6ME1WseYLZHZrfsp0dEVGgcIBCzK5eKfaLcyEvf/P+qQpvczpO
gFM/C6Dh+BsCEX2F6lK0QQVoQiHgu6BW+UVAsgjLOc1BQIVl6jIi+KC2mU/BFc1ToWdAAvXSbLXv
4SYVtgkFScjZOCLHMcT8mwXIkupByv6QtkPqikV/Hbm0gC4gqQncfS4akJWgTHGbFEpfcxqppAvV
9MoEjrsBjkJw34mJVLsZd5gaJxqEVZwfsTTCKwo1RkbuMrivYRCGShugJTBEgkymSpOgteqWG7r4
aJgROYGOXFHXIEOPkT14nV4IDyJe8EXCQMij3S1Gj76DHHdFHgbIGDVOnT6YVbcWMRaNyuw2lpFd
BhIA/R/zq8XVm1BEWxWzzNOhKc+uxxrdTecdPQGtB7RlSExIFiT/MR/MVJ/MwSodzaHWRDsALVCd
s8EcylTNhCCvZKepLW2YB539zS4dSj64FYatcSM42KL1SJ7A3P11NO75gkIJGhtbJE3IiJiHiWrQ
mCiFH400oQJkYqQqz/DWARFo0q5IEYn7K/c9FPPGwSlieGhO36P6NFMdbDqlHVOjmnrD4gGPDaM7
f9OWp4dsvDdk5qQfX0sKqS4f+xBfaJHSsTcGCwp/vWG7Jx+hp9IZjkXaQRtvraKat7/Pp8+4aoya
kah2ZFwKEAy5uk/gsYgtvtGSsLvUa5H2HeqYuA0Lpz+v3BwFiaAK5BFhkjdgiuJ+AEPBBBFjEGd8
phR9yQA7++wqcjEK8Utymcqk1OzQKKEZ8Zik69+CIaKDUZ1J3W+og2U7tdRvT3dbDIiuMqSE2KPg
hyIH4hHmmmdsSbUA65zMo3TQE1Km8Lu94iRRaaKFddXs67zaE0MSn+fTw3uP7gu+ahcQBEBrBhim
WQQu9V6dMCGO6ayQZFPXUVY0RiiAKytKhdubmS9ozl26loyp0NUB2nhHVAlE0MdFqoGEdK5Psph4
ZkyTjUusPa0MwyPZzrd2lQdlQ9tllFZe0QXWADzCOHETMYPQkR+/New3jLyxlJWYRHYdVFuwSSIO
/jmPqEc347ForbluqYhFwStxGP383L0a3zNuNpQi7yc8ECOMFYDY2tQdZuQ7/j0cJF3/7hOGWZ8Q
D2rnwcSKgqdsnPuYMQTSm2TD0GcQKKgrdxzsibyCVIDTRLsXll40lUcisRAeT+qaqTx1xHPBMJbg
IySqnom6Jg3lJngiwWI9nU/MIKzT71BNUQ1+jLk1O0TPuBnNJRQkV+8NGT6xI8nGewxpGaqvOdWi
baR+jXJ/jb/Lj8ddw9Cu+zR12ew2czqyK83yU+tt9xeLovwIs+HhaznwUbYnPMhd+rN7sR9387n8
Lknr8vDlvQISLZpzWw/YdcgQICcq+gc0heep2yLng1LQCJRIQIa1FEEv1VLxwUjD2mVlIVRjKSC7
6ajMr6fqaaPkwXx3eIK4JJIJ4OY4l2PrUwoO6nHHikYQ+8UT6t4OvXkRXLFRRaccLOiXZ2Stiz7B
3SMaxcyNdj2wqHqozbiP2pha3NXvwjReUU6seWQcQNSgAXZ9gsrbhHCbjqqbwW2Sgktyn2jMicVU
SrYT5mMUcOatR+Wgt/9S0iKgOhRHolfWWdc2xrU8VaYCwQnCrm7smLIICSwuFjyEm1m5uK1ToEQi
w6EUZG6Hv917V9tJGw9sOc6i7+i5Na4K3q6WhCwi5wyhs+lvXtPeApQ5zTdYsk66dOha94uOf77C
2MRD9lFBYN7+IeBH/jKh2nrz384v6UI36DqDEdWT6/CewHyDSCnqxpR//RcQmQjdRNixhH8RSglv
/wPWm6rZY/aeoYhlX//wcAGhvUtsX++lwnCpjSzeVPjIaN3aJmlyOZyX/+SAelaL0KBNbMQcCVCt
9uLHqGfK9pZW43MBwYPzw8zXMpFmVkJPp140Jj2crnef8nBX11kRVnTu5lfQgQgJny7UTaeIgTEL
Kmye4P+xGwDkvw+3M5zvRuUIt5MdA5H1ihtXcml28zhfqR6hUmXuskkCZJ4eMsXbN7QfY4JMJEGg
R/RlKaOSwordEn8RfaMBzglJPfgqSK5hoBtBYYSzQVOPAiP5ELVschlBpIX7fPM1nGnvQ4g7R+hN
6mo7pmJaQebkEJUFSJrgxykuxp05na1Aiq+LFzT3PlwNAFgrNf5AcWnoF/4O1aohwYL5BOGvVaAg
rWZ9Akq7t2t87LwCXAgp1Ruj5KTUNs9VNby6P6pLiFTjoRYK77HTvgCHiLXkBCw9IyvAbncQAkjH
k0L4JGPHCqoanbRRN+pO2oQKlS+v30uQhkg1c1rShPngCyz9PXyIi/xDxPgzxsI1SNFQ4PLkFq2e
Wb4HxJyeakpDpEpznWlWxc+ddjHBAMHiJeES2XejGWvTYPAvLCctIyHyuLi0LihbMwVd4pyufGEF
Ad0KuxoSVjuYKfKz3LhRZ/TCBdHvHN6tncOgismv7gsoBgKZVQPduftZ36xEu7W7InpD5jbGAplg
EsIKuWueYN7rrFr756wUQogJAbbZT7D+gqYnNMjuhCVUkmPJO9JidtFUdspdxqwz/tiIEsHGQmpe
Qkr6BS8sNcDUQlclJDeogZvFTKUcQEslodLHezQuztxGyLNW6wbZCo9KF9Un80EbFHQJZTltvI0C
AoEv3duv0w8e5lRo5kkxOwezEmUiMGn31GLKEDCTvGeXA4t/OnBvyjodiwkPpQj4oji7hS0GH8Zt
Ssn8zYLC1fMZqnsiudI8PEcJDziFC2qfVH0aYWtxt1Z4r/bG1Yq0jUk+s9nD2wz7wiPFu1si2+UY
Zj+8so+43y/GqRilM8l9Rz9op3S6qTlxZ/RWMpRFH0SUNH+ueELxSeruL4hN2NcQILRJltMitfbs
I6RpvL0JUGbUw7dwHXA5XFAnTyur735XFNbBr/A4uqpb+oS/XGHml9XPzSk/rLynlfpL4jIXCcW4
9m57GY6FBmmA6ZvbuR4Wp3Rcnl7hl/qKYNGa8q5nv3YdtD/fo+5qcNBCZSMTWNi42Lwpm3D1AacK
n7pr+1fZVRe/9RY+r9dDMaFnNz6c9SsMzZuXatYA2MZC6GagwE72wHAJhZGrFFDatxH2S5/Ra4dr
GgbQGoWhzwSXmhxli6+lruD7fZEweXuQiRWEeOEuwocTmq6dHd5u5GNIHWm00pE2/POcb/yvsJFq
T3jAM9uNee8CmYrh9NCYAZAq6pKfkaJz5uff4IJjdjq5my8yJiqtVD8y4aVK9YP5p+ekTneF3R7w
A/trzClegVe70cMwyhGWxOT48c0e7AYLdcHcRLKFZTPRB0PccN7hEc3th0tYOgVs49MuK0b6vH1S
ZJfjOth67brjfw60Iaz+8jqm77RNYLSQsNEOwwAAHopuUjsFcLACJhMx1oKUEf1eHWTdIBP9uwsz
NsBDm+rQ9o/9j5MNscowxbx3a1LG+syR7Ire2B3sL5DsVCfOjjglb7A/g9LSxmwggG0ECO9/JJ3Z
kqJIFIafiAjZBG7ZFRD37cZwRXFBBQV8+v6yOmKip6emqhQkM8/5z7+0PsXhef6ns9kVs7QdS/7o
duA5RxeKrSl4IP57/cdSn2yO2oCCiWqbOkfqEb+SfH0zsOgvpR1MTk5GIXbnWS2PDXRSqrLjay3v
9s8tOsioiuDNO2YfLS0fPuFkb0ZiRHJxjhFjwUPJ5RNBUbrlGCOWvhHiLK8cXw7yIYpsBbq7s6f+
2L89RNvgEBQMnPkeCePM1IqkTPD1eeAUw0s34fAhyog7LTB6FkDYDtt7FWFqA3FqpN0cUUpMsynN
8B5Gp6JiygMwkQ0BsvwHOa7N+G9Gx0qlr/+g8CKSux/ssH7681bBH0xaYn2XdoPXqfIB5cI6lAhL
MgEu3GRtAXbbJk+u3QUd6OspJ5q+vwyoJoQCsvQMO+WTv3sNajwSMllWnz7zWi4AqyBHaC2NWEcx
SZ7m4IzV7EW4a8Jgwk/jNRdKzUfSEWQzVbKNYRvB/kuYFYybmgpXPbAkz8Hbf8RG+t0/ls0QoqM2
hr/4+vJqH+c8lM8u+z2Jek/0mTVD7juUUzpl4LPKrR3oisLxGk62/WYy3GIdSIu6CYr5fVvOqfec
srXdL0+JgBnD81BDgTzfzF9kLzOdE/F30pR70v8QY1N677+kJwPsCRCPHRvWHXmR9NEeuVaTTutY
qYxxi6AeY/NRxZpuMxyCL0GJ0GBfL46jDBsOrJpw3vg4VomSwb3XbnGSJ99XeN94ljD2ty/zDvUE
A0QoNUiO0c8DSbjPs/vGSUTzai4ErRgW9Kmcom/V7Sd76Ag99khdlszjocxRVBhLnAcAMvgsLbta
qnuWwHVuTC6Uc+YoH6LhZtlvycLjxSSFu4WbYQAsAUFkZKQ0X3CZHqxv2f0Yblu7RKsBiUNregMA
n7gPmzdNldvBf0NGMOYVPwoQAANyuFzWg7JV2IXwKwSUYUMOwDjc66nzdB6xvv9Bv9sSPsjPPMoQ
ny/vi+XMJmgwBCOPHmweO9kJqZiYDwJXi7oE8bcgQEOd9LSJMdL2TJ9NgQGxRCDsiqWgqfh62l3Z
pYu0EtUcVCdtr/EYw9lklJLZlJQIUyZA1GwvG2R3MLPBG7JJVnu/3fnlESouyZ41UIh6HRjjG1SA
3HtDtcYAiunem1bzmdyZP4DE2B3356GrZCYDy8aF8oe1uc0mnSRXpOHwjEdXHCtZ/zJTLCShDNpd
6+t1doLfBZ4H47JdSqNz2ASMV8GZEErPQMcCHTdRwXk0v6hiGEu8XD0kzhjBB+p+985QLWPgES+Y
7c4+wXXErrAwGAzB8+48KcgX55+7mZYrNcmM8E6ZAeYAu+q9bYv0BwXU3yzLKXcMeBO23eQ5KoRp
pQdvFspYVDn3IX78Q14ad9aGEGEK/TfpwzpCR8QIQ5HVgboVompS9S+xMdINyGpK/MRKKpYd0JBo
k94GN/vImDOwFl8QlBkAgDV+LN7Rb1zQ5E3aIYF++/x0QZiBIIVcITwlyU3s8apws6XoHT8xR0h/
lGivGZ9STbIZaVW3Q36gRjleCNRCW8LhOCs1+1yh32Ha16WUtZLOJJ/TIe5J84wWnZ4xlj4+n6CO
p7kN2dwFlqe/1P80x7AsKHE1mGV+N4X3FGQzSOzE7qHW1IN8AH9jDfW9TRmfCNvkjPqbPqaxbVzS
HLrtb19QZJR+ttVIkFMp+g/aSV2ya96msJCocpMizIO2w2EE8uhEpOzdYinzOi37w/IR58THwV9O
eNr7lbv7EDvgYrC8hG3jUeFRtnb63Vk2z7bdUYv0vcTJmFHQSv/0GABDD3iFzEojcIXrshNmPtBw
x5Ennz7zY4U+j091IUU6TIcH/jI/HBQv46/ZqyGm4hG/PWtMKxwOYfPNCO1DAQyoYaOL7z96DIJx
G2Zfgve7cc5gG59FXjhMd/GXhtZO+bNlVGBw8qS12PJDmgskKQ8k0PSghLgu7glKJAO6NVCZ5VOG
Xq5I91jDPbOH9yf3IqW2xYHVVHwZmtsIu9IeFnmdWYZjrxX97AXo3cV9j38esr18ch9Zu2pCmnj/
qvrlGtMSyZ7fApADKPDF4pt7dYTtYpTfbYj/E6fs2BgWfqBzEV5F94XkLUukLaRABEgQlITZazf3
wFZpZAg/QAzYlf3N6iaJmHiSc9Ud5Qh+0mbvGWqTpq+OyUuYAbg6VtDBuMtFMkBxf+vrM/pdF1Wo
AE+hdvfBRz8j4rygsTzefUQr1ZD+HOk95fl7Iu3Oy3L0TdXFK6FKuBMTygCNLamhF6Zj5ub+9YBY
n9zDcv6e4sAZvkaQzfDEHFxssqxJUh3yIULw8O+YAekLOFudI+F+J0z1cMfAhsHakx/rUe17nD30
Mjo16LywhSUMXjq9n4jLwF234eNJ4dr8WVKSKjZBsegUo/Z4MezHgV6DuqQeNBzspacSqPQJDCap
naFwdlI5maYq4kpCXYXrBR52bP/wZLbnA5mKNr5UJB3dUmH5yDiRo6JBX/YJumV8frscrn/EBNPL
XCV69B9OhL8QnJzf8j7npGz7iDSC28xa5cFtKU9KyAVN5TITKVpXW993HMXxbQUgmTLTAOXmgr7d
hIfNuvjGonS49IjDPDWYrGDtF109YZWg734cOvbe1PYZYwjGNUV8mSr7xoOPMKr5rWYSndc3rxwq
tBVOXNdBU0PR2UzA+ZG2s28o7KR324MDxV4ylE/akiFwCy8cYDo/J8z72iXVOOVdr+jxtWsWUKIP
tp4+AjZKhy8zUNgHZFe0UesLDhJ0cvSt9MXhO7U7fn76tTjiYwBqaym/4La9YGQEyQwWQrPxcupo
ypHWftPKUhVMTB7lmHJwKc0NPsDIdFrDZ3z+XHbueHgD5UhgpTzju6RgUqr5UuZ+XWmi9BOGLe5V
c38QToQRKd6iIUGM9I/pC2SiZDeLa/zU0GwFm2l6GZOk0jr0NPcFw0QGjv2NZwIYrdSJkpxzqMr2
/dJ7U6NCrMctA/JDHTUcxRvvocxVhfk9Ib8emCKDeoqoW69md3ZwjJhlM3Wc7247KlhPuDpcAk4g
cAaUxSRwweeFCciVq4ZzZscBijM85EY3rM0IqNqJ2UpSJBvX52bid4HPEIENWNAJ5zbI3bT3TgUs
L3vUJTOcd+avyQsQgmaAilFUnr/VFdvsp9fF5WhJ2idv/0zR4zcUjKpowWnNeNKofL+RMZYHDP1E
N8LJS6EgziCqizX+1aP2z+nv7jI5v0TYeJYMMJ2agSf+78AmTCAGHQGgT+8LSt5PdB4pkRJmqTW8
piU0vNyfVNwVRmUUK7AZilBLXvBcdZszEo8fFw7YZoX1dWP59dHaZbj4g9hfix6HzQWnftnp7GC8
A9ZSgbA2GGmsoM+P8rhm6M94Dlr/UgcZ6eDSojLH+SBUsL/UfABxqMBTOJ+YuAwABqT9aw4npV9g
0VKAiOLSw89+TtIE9z1My84H/g/HANj6lj82Z1wlN4khUyziZ23DiC/znqid8TGmmaBwFuI9lHii
QJWr4K98Pk+bvXadfDDKXBNMfYakDgCx6Zk8ht59yeyGzbUJuX9vBZMQQmYGEJ96r+37ABRU9OUF
++gFlq6wWQCUsdEFYln2jOEeUS3DBKTYd++sF1qC574l//Vz6rReBsp2ThQT78zb9B1DQ3LqaIOt
d+UwqPmOoQND2Wf6EVbJJYWQ3IkenuiL6cQtCCa/5BlkgDLhB+o8hx5UjpQ4pRT9y/DZuPepDhPT
jBHlXWc8NjjYYSHrSg5sJibRtH+b9BVTRzomjt8TfYYSRE4uvjU0vSY1Jnqqp1h09cjxg3JLlN+Z
hF0ZBCNCmGJCaaDU5MRHgSoFsurKMr1O7wwnEwLFFX9URlh4FoupJn8qVazffIK1sde60AACRMpk
bpWAJgzn4PcVREEKH7nrVpoU8ytUFBL7gPGxcDIifKiwJAMcySLiRmRga64H0IoIIFJGSSYqLSyT
Jahq2/MSkegPfvKRkI+/uEds1b609jZuyVBLuvAVymrPEQVMgnMnBTFFL1b0lvC0xZBJZrIVKkf8
q/luohrSz6wyCLN0MJ8hUZSsgF/4jdgYmDN+6Y4pdSiHUrIH8HMpNyG01kvQjLMEyB9XYPfaA+gN
GlBF3dMTsqd4nofakFsicoRx34t3IF6z62yqzA1OQJKfyXa7rNFl/3m6o6CfqYuHoL24DKLzSZFA
zUaqfGnQhbqMXOHCMJKVxtcEsSa7kTT4zC7JLc2Z7/AwEwEHWaH1cfYHPSWUbyHs2d+MtQjSoTRk
ft3Y3Lv6FwD8tExZC0fRbLZrLlI5PFuwQfQBqIGE+iE7XA5IybQlwE9XRXRg0/6cyT5AkAPlERYP
tQnYcwylC6rZHS0JxlUg2gCVIG5f01H/hhGcZvylYkptDPL5ZdrM7zgizrW9GApuwYXQp8BNRnjG
iyMvUMXrV7TdH/EXvsirMaLT+2Dx0q+DB5b3+9kaFcPXqUhboRWGwkEmy9vtUjKcuuFrUqTPp/NK
GZhYbaCxmPLo5Z/hPt53t79SqkoUWPlovhkLX4mGgsT5CPe46xJRxMsArgEuKi4zSa7+u5VO1Vjz
jdqFCm4uuU7edhFraTeWBacNPHnLeA/5Ejjjc4wlDsQTFJT7lqx4QdO69sCXWR4IAJ4tlDdQK9pG
7mGXZuzpdNPmGgY/1W3XP+YYHuUM7fkXnQmxtrCDbAWV7bIrrGgxp4PvftJGlQ9c0cFN0CHsuTUc
ZXTrZdShYA+ESRvwP3nrrtbPxufDbSovv2/XHF3n9PwPPKixcPSfccWnPG6EFaqwcxTUAxBEPMDx
uReZvBTI5eAeUmrWCfsfzuUV2PQvIEugRAvZOPfRVQzyCyLMM2+IZ3PAbZdnKqPXNcBLZ/Ggf70e
nmKDKw5GX1l2Na/Je0xgxb2roJlgb/7xSWPMSfh89CiSNzG6X2HDRPOVefu7YF19TxKuO9Yaq5/U
6H8N58cRdXOUfd1izUa+34wCp+rjUuMpV7+oAmnejBDU08yW+EmRDMqgCylX6+g4ls/UtUbjOATx
grdpgvFvHP4ij5sRlLnO8I68lVELEU68SwqsZRGbKbAxaRrddKD/9iZ1wa/E2ljGkvaaPt7K37N1
c9SeekBGuXoRojMuIkitX47rWd4DiSDYye2EB9PrBN0A2EXrv+Yy0xnSVOBdM9IcvLdQG/vHkgCB
V9+KhCM+/4ZGg9sWnO896AGtCL0xni8WAjDQZAofxgi6/7qFb0pl6k88b3+uGtdbAnY8pjxYkVbT
86oBEWKtopxiHNdEjL2BrM89c51tr/P6BAD0YlOmxi63Wh9PP0SfMynWgjurmPJwC87LezZnt2XZ
v56+S5nTdflcglSRCyuqcDIWrXevG3Dkd0Gqbo6VwRfGng+hPf1i0tLPPMkbFEQj+UC5B6b0oXxk
nScloRA1DTidyTQb6FN1Kk8yhoFwSOphvVJ6GYKBT6JBnLyHlzCPwbRoDTlrreUHpK1e6Kunq/Ym
BeysylF2FwCBXXf0i+vglhQ7yJyuGqkRMJWvpo8hYalUpA8R4bWXliQPHy32SnojkCCGgeAFAu2H
FYSMeyyv5ZGOy9ezdts9oAL6CUh0Z/vK1FiEALElox+B6MvgGS4EbRbXQa4FdZjYxIebEw7tzI1d
tmcxTOg6JTFQDFNHBVlmNYkU7RxHg7Gw59msUHMzHcL5voerOR4+sIsoNzArY25Q08DcAu5ZH9WC
JwxQCET680pF/cPU8xzLKeXn/nOidZnh6TKUvCIpRo+hLjDEOMd/VcfwNxu/fSXhNKVGwJ0ESEKo
265wioRYuJzRnNKQY3QBK0AM6fOpviDFpE+Khs+lO9roQuX7StRI5+RI8TAmB+oTZX6FGeJncEbc
EMxvXGZnVMUSpPO3Dx9hddl2vM/g6j3SYsQ+DQwMfACbgzkizTq2QxMZkm6HfF5u7UgmRJUh0aHc
6vts/oq0gTkAbYWu9prkoyf9mrEy0LITqDjiZuH9hwKOsUmgM4H+eFIPik6IaR8RWdj1ORgY+DAa
ZjUItIVtZQbsm4LCQ+9oZy2mi/mUwaD/IWfeeVKq566gJnCAM5HCfQcfcmSJNax7PCk8BfgT5j0A
BE0GikisSS+hpQizzc+p2hcRNemnhepjA4mCesD1fcf0xfgWPlAewD1pgSzF0mVN0vROgct9TM6H
txXsYnpbOUZp6N3uIreD/lgRcTSupHgGoD2zaYB89t4aNNchgdJg51xUkbLSVi2bqjRXEwsYKSaB
2UUpA7kT2vmxmF1gyZgwowmQBKAeoAEXWLm102a8v2eve8JZeH7bSwOYumk2rnnePkmLXToQA3Mb
OkRTmOJjcdryfPEnmSvQyTb4Pq7Oe84tn2CrgRVhDcJ/MAys3oFCun2HGMo9v8HYGR2y5mxjocZk
Ul5+gWDbSQ7f/IS1gmBzBgBnHrNcRNTeFPIaBQ28S+Vzi74xvJo1aG9DBQyNGaiBrhAaxQxzj7YO
+QlpR3IO5ZHKXeHZgqvM1BBXEWQqDKpp79Cn5py2XldYJn13OpJVPtrpk2eUM6QR1jC4yjzegfUK
ulPwRN5lPqHb4ogw+p3Fk0SrL30VJDYMAGgp4agj4sIMZUY41JDO7Aa3ZFwuX0vSsYB7eLd8I1BT
gpoxxjjsSE9G2QbXAHKDldn8yIUMapKMYLn88UaUoT4wpz9he8Grtgg0apFSzJ86nAJWFj/RZ8/5
KD6TdFIzBJc+GwkqgwmCefXKNS4t1HjcWLYynHBy0zYhawEvDau/XcrMXXyluPr2a8YNWug7itSL
31x8qFSZ6Wm58PvQiXajW6cnJsyLv+CVBIuKuNqPRsHuNKUj/AV+bm7BleqV/APD7kUgiWCZM0iC
hAVLm2RTS/a48/mEipWrJ4mZ30ESE1yuCisedtvMgXDwhF8Eecn0+HqZOV9Ujzie4CbB5D/MEpkC
YXemr6LRHkCpAnqbEUq2p+GT/Rot03snj/J5dWLaa8EFyLfvLRzfBZRMpnGHNrqtET48ZnKP5ZgN
pIk1Ofd0NvHFfZGPOlOTHY1Fyghh1MzgiIJ1fmfWFcHSa6ItqsSM6lTQnVTuJ9qDsboGoG7gyzFK
pDoiZIqNEVQlEx8WHykJ1nzIwL4rPsovDFzMVqDQqOSaAcggBbAMt6YGQGRIhinpL3FOq7Smlnmf
jBG1J+A5vJy2d+uj/71Oriitq2ORqnMmpeUqx+1i0mzl2XMGYevFrgCJztZH1NnUpkKQu+zAFYLV
1zh548A7LjDBOOYJuC62Fw3oINMYyN8Ib+FNskIIioIEKtkazIKDxUviOc+MA9rxSabQwkYSNH9L
vagk3fEvEXfDBE+od4RAILfp7Kq/G8wUA6Ibd2Sor6Eo3+i9KFFOiuRfYdhDLurx8tKQ7Y+t2kdD
tpKmcNTuEeXBHa+giAmcQjyXKI2l9UbyEQ9zZdwQJs6bZXN6UXCcjDNEY+FB0fCLWrvew9qH0Vcc
4GLiBgA8CY1hUAwr5proReYUbqBmTG7+YC6GxUmW6rmXz26wHNEAwmpZmHchHU9hiw6lkTwqltL2
vtzEZ/GKZgqPBebGyhyCzjwUp1ybwyZqDhwgUzXaDLG+O17WLEMK51JIUlUECXTMfIKwHnUGbcF3
14xF5Uki4YHxELsA619MnJB7hKwNniexPNYCuZUJwOQ5vU1/f4fEJriOMX7WlzTV1vJ9FzKJzhxj
aOYXMneLq9ySkKSJpFveQSWITcWs28sXz5ATYUrv2lnJhl0ttCE2lMF9aAX6qWF0dWE7x+6YoQXx
kzMduk4NJ4/7FzyHnAc0BpxoPwah/JtfTv/MtJvnIgOs4IdMBx0k3uUdTjRGJwzUMWI43vaPFY0K
lsnwTTg26Bz06Bu+Q1ketYK2Xizb9LwtvoJZhVgd78n20NnzVwU3z9+oGdEwYTTEW8lmXdVG68zN
f+7GkK13PFvslVnSvcdXyTcMB2jsUbvSzW1BLN+2JhOBa5OZd0ImeSZehvF23J1gRoTTUEYBz0k2
54/XUk3gfwiklcB1vomHbK2ubydrK/GklSs9MGU5VqmB4IbvipkmhlPq+gpB54NsWTi30DPUqv3g
EoBGp9BCv9IrfViuRA11Ta6J8qGHBlTVR0KtAUN2j2C7c3gjCDzeTq/9G/XnrGD0w2wIMvKCrYNr
Y7aVM4a/jChGObn5D4sfGLOpIGDhPFDFR6akvPN7hd/DZX9dllrcND02io0WXiYtEwbEMWvEk7Mn
p/+sGJ7xmMkEYXgNdMQUA34CO6O8UldXdiWew9Vv+CMNjDfApFwSIF8GpWdSQ2KAJ8VmWPfOHkTh
6tiVsfACdrMWmF+Z9BOsayayyPk+ooC/knXlMy/7RfDExYGBdAcSef+rwsbtM0UrkmYM93Cdcee3
1ZyVXc2bLfneW85FMaqrdpfj/xNP4+ZyA5BN8jwn2okM9+2v9zjkCB7YLS1RRv0K+zWnwT2guX1q
DvAOzt3QCxBCgSPxFxUYrSuKlh+PMO7ptFCt/6SVQVenrjqsnW6HnKqHkyiv+fcd6jkDab8Gjb1Q
n4RI6wFlb304fpC6u9BzKT6ghH/H1dXVs77c9JVnoLSh1vayltF5ohm+YvrPHE8w95FHBh2A5LC7
8JlkRGvi3Mw4b0Nxgo2Qx76rq+BLDvoXE04gCE2HSKX/eLCRdvtAVziGUybSVzVUlRSz3YE8+cGw
BQGFHybb9FLoj+8sEZlUErp5DVILTAQJTuBZSJNV7mMNVMI2zuvYzOylCgMj7AOcJ4CpgGUFKwBY
D7nKbWm90aZsEYPwoOTI/iA87FSGX/x8IfyZGsBPBqLIFXlJTP7OhGRRpdkgu1UZ3jAGQDPFTkVz
AVKkuN8mgr2vsRYhPIPkQRUlcYCsLFge4L4fh90EaJSvwFySWS4XnPjZcPA6h/akBZTzLR3oBmiI
tnuv7wEZNYYgfFtqxKC73/0doGL+HVJPot0ds4iwTQLVO5wnht+iBygTCko6Cv+bUljPauE1KCYB
zS5Pi+NnwEZaA8/hzLfsHhURHYcucd0srv1q8kgfGIlfompoYM7TmdXr6vAX96wuLyKj5+mLNsba
1/PXXAOqEEHVr7HGq5LxsEK0wFDix3D4Kg3q2SWCb0SGAHgjzIONDcWHRxkHkhEN9YU+8B1faXh4
Py1xVVBIBFsU6oXTUjJScU5qJPK0OTzS2um56sC0x+iSE4jNV41SIhCHTNjYd9mkm+XrZOyJY6LB
ANZBRcW4jwFd59Q5nVdXnrbJY2Ju3ysNF7v9Z23OoRc1Uw4wTOhAJLtHpqQtdQ2cTiR34KMPH0c8
imIQIjw90FFO2ec3pAHUPguM8DDmkQzSKfdQkYAqPgHR/waOIKU/MFKEgg5bgFTReMAic1rRxRql
U4NsXkX0Or+FkMr2Zd9w9CgdxjLUu12IYR8YCthDUYYw2q+hQmErCCxKqSPoH5Rgna3Sr+m0tjp9
MlNl/MIMMcHozAygw/g+AuKlYfrYj70VX/j+cWf9WLYjlkG1tybgH/AxWUkt1h4MtBVcts7+U+Lb
L+N7n9N6c7gh2wabofGBtrMFH+IIMOjOaaApk9j9ZDu/954cCnydSRV4AF0kDf2Ysq4DtjnT19b4
c5QXnM/Uxg9wGipkwlU3sF/YZ2zGwGaFoJLmgE6lrVK+S1uxB96gNVauOuD7VYP5Bpuc37yjrxa0
ss+FnhnErBgONfSKUM8o8nIH2TrGeAzsHq2T126D76Lkq4VXiSQt8khs+eZ2MwSd+Cv6SvpZfnzs
f55376nbV9X5sGkwDUdoCcsdz67DmXYJHIH61aVaOPNgVgEwnLE2EuwISlBnbi6u+re4UGPr5iKQ
KBkCzIFxQYMVy25AlfcveC+URxyxqjAg4xDCDQbmC3eLW9V9ih0fndlvLM2I9sUNYfwePXGiJ/KB
uAAUktLBHJtjtiYD4312M8a0yhgxxMhclIfyoJ/a9J40u2qhD7jkJsoZo3Z7jfccPWfdsTlgovHZ
dcdlZv999Ggq+MpmXKRdHN4f4TPMAPue+HhZW3mkrqEAshj4B8cNVgO8ImjIaiSs7XFfO/KQ32cc
WtRy3ZXOQ8NpnTv3o8l0cnQlX6fFP8Eak5HLV7BrDSnd9KUSfEgDrFJWNKT40W0gtQLAvh4KJv0o
k/Mnxiku3EjGhfJQ2QnlTfLCSusx68ADOHZz553Ix2LyxaqmjL7JZfL2YcvF950IGmcc63T9x+DB
MFeQF/FOm1JtlYRrJNLKzLhhv0nLDefYqe03hUy8GWlzZabMOsfn5HEA3ptwd77L4lTfPWPy4nRH
k/FhEjNpH5QWn1Cnp8IkxP0m+fp5ZATZFcRampMn3q8sJsKKcRvq2uVSX2vYrVNFg4YTAj747Kk3
qQOf88ecQv97KlHdQtFSiQu1rVugXuPN/JOwRuipukAayILTDMpNe6AsIEdk257Y3b5TMngRlbNU
KGk49OBn/WXH1zwlYGcMusgEXkBbbgGosaX8C78F8IA0RkaqQuUSabPmABsao1hRMR8RHXBaWJPN
Wjl9BtqWkkI7cSaVsHVp4ThbSdtmH+F4oLBg66Me5pWRNGw5yNj42ZXzFXtlBm7klWP+3/kJzotc
PGD8Nef/8HvMuTZnq9O2nG/s1Ygg+E0MvHjCNyIUBtssF5yN8KdlRroFBbfERGSD8hzWwsVrJmz7
W7OPnysdS68ck3gaMwVrkzuxUFRGniy+1ZFIJWdYefYX2CrF0idqN3PWILxFAu1hwZQNcyS9JHgW
W9IxQ7YPztWwnmMAGWSDQMSzayCPhXqG/AQMiTe9rit5uy9DasNfHjaO4SJmQCZ0jqk1MIZ4+ziR
hOD5DuSc3e1IzfCA7ldG+hQFtCtDvFKhtk4BrxmzTzMbX2Xv6pg9Tiu4AQDFiN6ZpLhwu7EK3rgi
NVpzsZ5ZHxkiriV7yOgQWRW1nyOYWriUw/cWhIFnJHlDdCp77L04TacMJ9zaT7kb9m/wDLkjmOdj
mxEIN2GqkPjaZ5nuwVVcLEtAerElshHTe1UExXpIVzbWMS51vtEGbB4RNzw0poagP87Zwf0Nk/HU
xEfJginYOLQR6F27PXLPh+9IBE+D0TnIvFKL/2emkOaoG3v1UO4P1NE1xobV/6wEs40cEx/e+jMS
W7bH0sFtDGsxlZvITIdtEEdNAD6eNMk2VbfMsI9l5ErN5lpbBeALbGmYjdSEy2W8SXeAmwijooTt
FMtUw2tBjGHCx/flO8Kjsi+tQVcdPmxI06sftMepCAIDKotpMsQM0+pXjmBDYisAM8abfsk9p3Xk
4MN5iU71G6pjmB5D9nGcDBhGCCt+EndngGvcl13h0FLTBbo+YwQmHuS3UG56fJ15XYAPEMKNi4vh
6ZgbHpDHzIxHs73MaSFf3MM90ylve+QZOTvL3fjrDDBzhUWjujs8V/jOSjwxzBEK17FtftZmJfWu
CfNgd78CjV7QH31ocLZVXx2UKz4OCoheIaQTFlRDTnHK2XrcMSNUZnizEpg6kPxqdVk8l5ig6j0r
zE7sfdc58ZR2LbJj+PzxWwgxUBqjA84Tq0eWq4uyI1DTxjV4tNHZjSETUAnTnG1p14l62Yy+MTzt
XZFcPYoRKFJUbYHOiEYKmcNtjaWMlOMakTnjvHvYmNoQLtlVbKa5MiOfxhVsGBkhGVG9MN8gQcPO
EkbsbZJ5VSgH+ojygoEQ1g83eyg0vlrf7JcOKjSqM/pnPsMv/t272in7pjefVphctX5FjsLdSWtn
TpAhRMPS2d3w+X76x6IYd+rkdk3fekjRhxQysNwl9YYHURrdzRGAn+Fw2Cx4WxG3nAqDEJcf31lz
dbnPzII29bd475ASju6JuWqicW+MlUUPPKRXONOOs2SzY1ouDZRJsdQT4JEog52Rqmvqjg5CZpIt
VC/OYgYTlBzfvtKjKkB1zuzdZL+oqfwCuRtYz/AZRzpwh5tPH1OBqBMBSYPQy/DBFn71+Jo4Y1Dc
fPcMpbnlpOVJVNIs3ca9DWX/zcVIey3oOPq+CFtnWTFVY3I5vQ4gOBBf9yGASsEjFzdPFsgdBCnd
JGYALY7Mgg2bNENu/GQRhl/mxRzqMmSyr8+DQOTwaNP94/X0GN7+NdZluBnoD7/deMTuyAnSn5YC
y2v/6CF0qvg67fkVwCra6CG4k1Jazmmj9KWIJKsxmMA7nYmXuoc+81vKe16MdqNzop86D0maIxyT
s8oUmAzIpPh2gqq00q/Qhp+o/Lt3LPiCfNj+BH50HnKwNCxNugI2Pg4hEszHEO34ThXKLzvrW6gP
7mz/EEDAe2jkzl5+IHWLzDPGSAfxqDggWAocrSNl6sLg00GJQxmEoAsw6+y3JoIuOerQLu6NkHDg
7hZWR76sx8oMO2zhBT4yIsbN3MsIn+4IVMBkqDU9z2WHLZH7cWZnCJvh12fUyKk/B40kKL2HCV/0
hglcYYkCp65fMXfuuk/IhjCXHkQckX/lMqx25PX5BFxD94DxVvQLLFx2nxQKtXNbdA6iVJ+Zk4oU
5qHl4SXdwXYOXoWwrgYHEhElgLY8P9TNiwoXiQFlNU405lCs5W8MM7RaZlszgCkqHNqHnRnUKQ4h
ln3/7HLCvDm1Epk0is3hG71QDTF9sWdIMnHlgiYESMi5Rx1juxWGUqgsyhiDdaHi+Ea4uY13YPes
GPpwn0oFC65ujJeMh0VEovnAS1M9fCWo8nHnZxoJVzmAHvsayQuVPCcZ6TS+AZue4Q11FKm0vfS/
Y9PTh0A7jOdnWE7Z98EcLXd1NICiFhl1EoatqB96KNIxfkF4BbWtpCrocv5Sm8Ampb279NndaLcx
zxc9KMR5Thhmebj8I7e9jK6zfLIBTGTjuiCbAOUXSQGXo2itG3uxNW04V9wz1xzmzLrE4eZ059ZC
HDGc0wkiM8Pey3j9AKqXmRiO+u+wJGwFww+q6+S2I28GESClTwgtAGXm3qJb2sQouRyK/ODM5TjI
ANi/4FT3QJPe6K086RHeZ5se+MCF4mJVyL4Za70PGREw4rwbbt0cNZQjzpqRMhs30h4uUXM/9Aeo
tTJY3qXftcdo9cAEIGPB7gaXy/r400PXy90daWgLjBg5w/5ki9QdaPRVh3DxsbF7HQUOQOVKo4xj
e3YVVHf+3vUYFCwwDOBkEXs6IS7+3XtB6GILw/EhUEU8BavKGn9ZKmVQ04IgbOqBHkdVmvsUVOLM
zuzdfW3s9BACH0C6w0woIWZihCFPKYjsYkAjRF+UUlN4bLzCNxJiV2oykaDFlXegar5hCOAdSbUa
v0OTm4rPAukFcI6ptfQxCBB/kp1BjtfGhTRxmbHSAjxBXssshiYK54KK5UFtRfyKQzAWsSsQuBlV
0c4r+yMPPHXnZQayh6b0u0AtGpmHzJMG0mCo+HsOMKrUY/zwBmOeIqjz7hS8z8HsPVJ6/NQGbpez
1G2qXCoAF533m6yizCNMLOYB5NkHpefdIlc9msPO8BGh2+MioZXuLiNrTHElD+pVBwYqC1xEjLEn
4p2J54WQAhKxJJhczQ5+1eiBV+jfSOoXPidYHDF4J2yNEfg39BQK3vgRHnd4VvKwQ/0aX/FjYp8G
QlAKjo67/4QyB6Z2Ef6BClKYbFBd3AYJ/92RIfX1dWQIoLmCNbz5iyuz7I9HNANsjtAYFp4Eu/+c
dEZmAn5hTJaGi6cW5IwkQ+r5Flu2kLjRANGw0FRcxrQVP47iccI02mfKtSmg+b2X0JmJcEHjofUE
+DJj1stVHLKuiDd8X5hz4rJJTaRjp5btOkF2KiD+9T8n+lVHH96SF9rLhbLO5m2gqnZ3rNEVub+J
Nnj7KHXcG8RG3nEP9iR6LcQKWyk1YEB8CckrsNZ/oA/g6EEsi/gvRoWcznQkiivFHdQpfS3VE9Zd
XrQWNANzMIfMZIuwPWI2Anpa9zJ4eYbbpFmIbI5dtGRC/fa7AITg70HjdqB0aKPCwyaIRmeXUd5E
G+f0CA4Msfat10zlsGETAM6gX4fmj+LvG6t78b7ZGLH27EdKwhRSRBrC6SS14eVu1uboE0pu/4n3
xQGFuTtqI2l1S5bwHJko5qg9bw4DaPoOUAmiBPrWSl8JK53CY7xFORq19goOqjP52EqwLDzYCWJP
t1v7l1xooswAUxr7mwpuRcZ/k+8bcvubtB41Q3kCKxdTy9wDljJQi2Wnr7+Z3aPuQIW+aclYrymL
TvQObn0lxCPalYZEeYTIFS6uMewyUGA57wkoxBYJuUAfSkbYoNwsT51AHT55tEDskPNQ/6Pf5gkV
hgta69ajJyOPGsuJO1oWoSDEJyK9Ty7QPa7+0zF6nBkOrgydndUTaQlMDKh0KEhRaPjGyuo9+yiS
Fxjurm4zYHVjSEe48W4JSXYMQj0AZpdf494jpvL8GJMHvAob/x9J57WkqBaF4SeiihxuJZlzvqFM
DYoKgoDw9Ofbc+pMTfXpsW0k7L3Wv/4gzCgXd4+EEm+kQLDGLJIRLzwGHchvwjiA2YIoyCPvbKPr
yjb2QRnxMM5F4BAUovMnPAtiFd6u+OZQnLa+MHpFd/rn7LPe6B3SOHMDiY1auPLk873jlWQLgqB4
ZDj68J3EAszuYXM92t5Vpaq0wy0Xso8BOA0g5L/wjKI72KMpnKC3d5l1ugCiLjNJbhBOzFX8EnCy
f14MVR+Qn7PjYO6kLhd4WoeUtl77l4RXIwDYXlasI1AU/NfoGoWa9/Ag45YUpSgUxulIBI/raKd/
tBT2UAkWrF4+vNQe1Op9MoyDPRBnWLr2SWy+gsEBeQlLHBbO+ySFnQeUkh6BYNlomOfHR5gAbHfA
r+QHYRd83wBPFZxRiEBgPbsuNHsX7LWGOPhiiLP8jei4EWXX7kXd/5ilYM3O1jyUr8rx2weBI6Za
ZgyTXPE1HzgjBFliGn4GyRW/kRuMCT8MacgTQ2lZQK6lZPnttBFXlW6Hl1nnHw2UIdBlomJYbp/U
uXy3dKujNnqu2mm5pMJFqhVafPBPr7ppZ42vCAP68ex8V9g1jcBVAFOIZyZlRXgSc9u4VGsQ/Zix
ieGbBkfr2rI1UVxGwvgX+1+OUGzeGNz13zNxolht4BiMH5xlSIBiSMu+DzVJsN3RrbGm00AR8TSs
QoBhoqtcscklwX0Bxu0qFJ+6ezTJCrXwKxH3CpogcpPYHLreuZxwXwYpkAq5SexxKfs8RkObS74i
gpSYe9q+fQs9+usl6EF6NYpNJtUtXjjVuBrA9gMLTE6wwrERVgm0ePSuopPBwWOAySj2X5D0s35C
lGnTX0FKxnOI9nBKfYbytRpi/cXtSvoopKANaUtLajw8ucVVjwbaiNID9w6MqgJE75ssJC+CO/Hp
7jUPB113ptKzg+MSWf700PBwzxFq5vIs4GEIpEylSrgPDSsyVb4ueOoE80ob2K7snhMKApL1ymCY
euguYryRD20P/dR7snmB0TK2m+zgBg/V4FWjfvwEkeJqfut1Q1Jsxt2IWQ8U/dfAGWbgO/jVTxnt
39clIZ2dINyBPDS3N5aJn2Hat4LnRaeJBHR8iztJLB3kqZKY1iON57d6zzUQTIip0zu2MV9XIfmb
iGdEywwJk7k6TAZZv5sxgCKKGhXYb4yuaWuUfkyOLMEzWKTZ/J3MOWf9V38iHNOU2WJYn77Lapb4
XAb/R75sMcaUgf+rZjXeTQD3frvH34C97oqKCHlMcjXBbGbZ313Hv87pl2jsxK0HGZH1A3pEG4qr
m2A+RQfEY4hChTt/Z55hccSyx0w35iRDcugtl6hvOBfLFC+NasKY5TVscb9+EU73EGiDv4fcyh5D
8d4Hj+s1NDsrWAs3IsGYEA/2VCZwXnL8YbO+tbbAgIQVBZsTiygVsVjVYC/falbPQdpnTMbqEI5Z
nKmI8MujCKMyNkawCHcQh1Amkw3fR35JXNEMhRaDuIZX4rXgnc3wqPXTIzK2ES3oUqKiArhjJ3nu
/4XbX6GyDh45fFY6GWCQH24mFCTumdqmx5ZICcCAh0UaCwQX83H6eDbWo7Gz+qofk1fL4tAgnJSp
CtFzMuHk+6JMgEjK8hhxC4vXCWX+ZyJD0Zy9EXXD+fTikdgxdO5rXEyE1aUzKlFiGgPkfWOeXzik
ogRhPEikT6AvjkoPhF/YDdCGfYav3vYMRkhHl7g3emTCevWbg/s6vpCgmueWqjuZPSlX1cE7YA3m
Yj0DnY0nE9J2lpMSUv+s5lewyCzEInGOgBtZXEFZytBCjMdazmt+I2DSCUm8o2yYDdvb66iscVo7
wgDi82P4SGfm08NtSKMK26k2VtbNtJ4DDdE7lOgzoGPco158WBLZufr6c43DV3bZ4hGYJAqiiR4w
AwPekYcfQChcI3a01Yd1PeJ4OVF2KEHu4JrNZWDPJ/xPO7xP+82qCNmcmMBHjAYi5ldi3s50c8Aj
RuadTdeijR4rEiipytOJMXVOWdNbHo3ZFxUY1GYuXEOK2wybApW3X4FnGTQ16iZb1PNW1LsyaN+k
IUvNneBVwhPA/cN5UV2InFSVFGqAv/2z0dvjpDZ8BxIrEftxaAy0cTHPVwKaEyeaJDzUjdCdDsLq
7ggXDWtuQZYhw5DWrtjFLINR8OWKGktB9en6dKa8Fm9IkElqRUTBa7He4ZaJf9w8WX13kj8TVR7d
zpx25vZYMQcVw2YoQnR1CD2wXsGloMd36aJLl71g1qEH3XyOPCSAJm+PDpfLN0qRQzNz4iP2MzIB
IFZTPVPrvw/lsubXst+p2/bkABywVa1fLEj7ahHzcL/Fpb4+obfPxHwAfiP6H24udt8bG2y3owig
DsbWp+ZT4qB1yPB4ZZjF980DXSd4gvTvk0bzFOQVBHUKTu3wQcX0k2kNDpxYmQpdw1Toyfd8pe+h
a6XrlEBgKn3Iy/cFPY3fBHJQjUXMcRXcfSBEaFQrpDAu6bWremhMTDgq3hffaxx5mZnQeNMOW/CW
7CtTIw6qwUIII2ipV7LcPogI6VVMTnEBFQ9CvZNegoMtMAFlSebQ/Hs25+IyIGxhb9MPvAOtu9Bo
gz9CsWLfPuIBtKiIAshCzrTJQgGYCJmOJoPGbJ2vHpeWVN8qGJTMnbx6kV7K6893wnREkvrwM/zO
HFCWYibfLGbd9Nc3FpIcOYxbzK3Z94tYpAerLn+73RNkR7i2YDKffCH2wi7gdzZTa4ddyF+55Eml
HusGXFhCyAaUJKw0czUsriYzNOEw0jguRCoG5MBxcG4wY1Sx4AGsY3oGcgLFZWveXbYpIAbaQKqg
lUFJ1LcZ+INrM/HO3M+JkNR9e6pxumQXfMQsrK/+Y/+7Pi71tZ7VKxL8yl51lM7E69V8vGrSAE1Q
L0D2ZlpZbZzdd8bFe1yaZbkwzgQ5LL6rZiLU229Y4KCbgd7vJl8SNN4hekFMwJ84YjTTfAYJNKhC
Gi+Mg8XaIYNkUwUxvvmO0okU0I7MpFkVPmfkX4Y3GxGTiF213KKvhVyvBZSomTGiQmy4aPmqmigj
dq2FoOPjxwS/47EowgKpXL55T9pzPGtGVT9ypRHNJgubsQMOgQr82YCBxEztYVXjNE76wuG9ed/u
oEaAWQgoGfJDd1m3S+ak1x8TFc2Nche+iTChFFQK+w993d3P+xCAN7C2r/lcPZWW+4alwICDzu72
uYG1QcPlsbMpgvESBnd5Qdj9ri7G8HWtUFqslROsrBhN5fZzhfBpQr/gOT/V9CYME5keLvOarHYq
GPXufpbvOVmPe5Hoeh/l8xePf9S5hdBOc1vwt2A6QJshLrr0wBkdl/uEO0S2vYa/MW/AWkY81sA/
uPHTmWPTzM6XLrjdYFtIUzAxw8RJMJ9ZCFYZd4OAdrgTtaf2xArE/tEHQwL/Xt2PnEuG4H7OBSMa
ZfEaYs8EMshz+fhLEp/e5Syzvsx1Oo2R2c9m6gihKVFKm+QIZzU58k9TbeZc0iVuZXsoQfLJPGU0
n3vu1+LA7wYqlvYp6POJwosx6OU9l/ZYViGTV2mD2CkwrPhsujMV+wd6Up2qrJGM+0Is7AImRaJL
Ilydd0A5YoK00k7SbUPmZ7OiLxyy9OH0QoXKtqX7ZzqSHeWw52AVRVqmM48DnIQZuaZDDCWjLGDZ
hIjD6YJ9jNge0vWMiTJRjPQqUGN4KBnwcuQMiblDzA4U2toz+n32nnNjj7X1ffnZWTjc2AsiT1bW
DPEMaANK/G+7Uv94HeQgjRnw2+dzk+oreFDCoQaeEXg8ZSLiAKigdDiPuyec93haTbEGvA8t8DDo
OWycGYEcO7C7xxnhIsMweh86IH0mDTFkpPvDOQkmpH7VIVEsC9DO1z4/lS/3sy7HvFD+U/9YOvKr
6aIDqGBNCmq2rnuQG1hL3yUoqzJlrmazq7CwMX+4E2gQlvhOC7vV7+6x047OEa/66RuJFZU5nDDW
Z3FN2yO3n7R+baXV96Jd9Ul3uZ8wLFuICVLsL9NBNwR9c3EFCrsgQsJD5t9QHuKpfoqEEg5RBWpu
daJzSy+da3co/XQBSbLb4Y97+yyyhXkDWFNP5t97be0T1YfvnhFX8vHv8L/IhMpgz0AMAaR2H3/K
GvMkGNFsExhv/lykv5DQo0N0+N4DOPLvnfmPhk/nyJ+WZuyLpZdrq25auSaMOZpHFMTsEg0EBgka
np/8ERfxZdORAwtuq3RCTS/2H6gzqNWxAsXuNPeYEE1SaB8LgaaZkwg51nv8BeNi9MP+QMVET5WF
qoQrUf9HwMTz9rPCFod/OEGwPpCWwRhrwexI4XBflEf4/q+zncPuiTnVl6ObagfWX4Cfjca2uXtu
9DMhFTn6Zh4wBuhoN2Lh9klsGV+7PJ4fBio6hq9flqyAfKnHAlIpQ6q+aUyex/vKGVhzUKKE1Nr+
M1/XxUBSvJRdNg5LHMpoPW2xoColZrVBSQwhqBjlOXBg4ZHGw7wKPRgvgLXpXHgcmCTl6+rEI4Ck
+0WdhoCUqQAsEkp7fjZxa15cCV8l6IRqgizfg2aYg2hhLge1ziJvl6hNS7gjYWw4lhQxp+MegdWY
0VpSOf0/lsNemvdDbPZX/mV/yVrb//IJwz3OU/wR78/RvHXWDGAw8KK/iEYDdw9kd4XXwfn9uDnc
Sxvmpo9qjSawYBirhB24EdX8y0NdGb99mIwI0+W+PEIVOMFK4k+7CAYgXOm2Z1U946BgiSli29DE
7q3La/ubf/4e6/aPQ8u20YKJnPyn/zFvE1XeX0HACHfXsF4reEkvv4NsmwlGCCwVgdyyrfwMTOo8
SGGF1l/aGgJNl9CdFyZAmOgxfQJSYxWtoOSK1FaHMW46ocYi8pFhV3SHbUD0HAgMjCPgLqwhkDPl
LsEhMoEUoHOscqLbdFUWEFotTE7eLnPulyGYwvpUPspLvqmBcio+d2MjWkWuiJdu9VGOivL8WoEp
tkv96cMyfeEnEfcKWix+5f+aAsgT2LD8oeecvOl+xpxsZ8YNQYWPYsrC/2wuZEW/wX2kbt5rTcjN
OSdH6toHZE2KjyVg7YGmSJDV2adQrA9ZPBlgm38A4mwiP7iMoC/74lp1iGFu7GwGAX2YJQIXIH/4
Z16ID5uE7fCm2kR9dcDEkh0DoEByWyREWBAwtIbfHj4UwTeK8WQ2hUgFlRH0olpyoS1msFsQH+L1
jPSCMgMVP9ssYqTUKxHDOJxKUPqYkqF0fLYNHBw5Mv5I58dFv5mwyJh9m9OPiUM9VzsmkDQOP8jK
FWwD8ZYY45bwwjqOyVNQHQvKLnkj7YpZMWuO8oSyA3K0BwvT2lElzX7nZBYNxFtI7rcPxcDnBjva
GKABteMFBCt2UT7+3jLAjiAZRH/FGurX+jtvjhF7/F46NxM0RnGoTZHmhY77WNuTaGIucPr6U6lR
0M3ZWyrUbYZRAkLak36K7314Z1N1po25SOAo3boCq0X3RXN0gWG6U3bKUtp2EIvMS0X7uYyFW98P
/SnNQ9Wr4LegvOeR19wCmQyF06Lz8+E3/AJwfwJU3GSYvVd3MowcH+/wbclGO2sxtAEVuL6PFYkc
Jnl+qGekP330BaEI0o2yjC6K2aPuQjIh+KGlYK2zTVMzt7dyQz+2pHB4Kzx+yRWJBRardgjFlTuJ
L2myeC0krToSrN349Nubf5H4DzYYzCjMVgL7j5fT5eIDMwZAR+w2h9Jl2QMeZg0OJN62yDFP8Hoj
1OXCoIwv0XQgA4eTfhGzLdtLdpCGEOLCGY7CiqKbCwoCb0k9GCcBTIR4q10r/FwRfP8+E+c9+zjT
+ztkZU07Fz9eYB7hOg+fWlQOa6xwWH/sIeQ0/J6gxbE47+9IhFhrp6xW38R7/WMZzD6M9Dnl3rcN
inGyZplhyVPpc1lXoV4rF0wzqIJjW2RssHzxk8bsdWp8PhjIomCZu8aMBZwlEV+ql/cYvF4iJ4s0
j06GleyzK3wpDD8uL8bTLedplXyWOasNOBL86oghGbLvyScBQaRkHBtzg/qC5c7G4PjQVSGeIKXk
i4PvyD5Hu065RNv7xl0tdwbxyH6HPPLsKi0fcQv8QNzym2lZjyuK05Wr/kG45g3zMWxofjv3KPQI
FC4PWDEXq/TtCTQDM6wVj8XovmX3yT2HxoKVaQDVghM4kj/y+M1Ikg300TdYRF4hWxWTovKP7U4q
fHacx+DJmWQY28d/rsbNzmWb0nBjvjCy22gDJu3qRJzVgBtGubAAM6TpgjNmWeCGbD0L079HXkXU
Mt6bbEnE5o7lofpHrOL4vk13hoLsoRaoCJEqTMvuM6EwqDD4UpBmuxlbEay35gQ5xFw8aApOyLDA
AmtkovS+zJLnXKo2fGKK+5zg/rqFP38x6NkIRHTgJff4a4AG2+TwoiM+AjgxDNlxTWE+kIJ7nriQ
XP47pkyvuIdLVPAKlanEobA6xVP2O14Kkao7NIsIr9M/tk3KhHyNQhd9fr6GcAIZvajBmuc0J9D4
BEcTd4Evcon81VMYI2YDlaHxJiFC6owVhoVWalShaQ2/MzgHxojxqUIC/JHelv9nvf7ZWEmiUhTV
XIWDNSPfXQtU8why4oUq8I30pt5DeCqPQAliaCJLG9Qu87KzDJ0kREHB+j2uRo+jguolxWa9Zj7N
6bjKS9JNjGuxpzZht2dPJ4cVP0C1J6BgdIbskBOVVsZ4udEfhsohrH1/22D7zMrrMJhL6AUjfuPj
Zk4rHlYmkle8Yf4BAx8KcGGVPa4HbC7yRr1J56dIawBVZ+jBlQn4SCAyUIk1wlq4ODqltWdeIckb
02b+GdOOLppGsKfNu3e/sd4w28dDRPeBKNg9NBIbdFefkHhw+KzkHSFNZHWyO2cjZn4fPeyuCYY5
u65iBOI2FLBL0DLLl0bOrOHh959IVTc8DdHJWNtLNCDK6nVCifFcqwKQS0+oiph2wPAgMrTHdiU4
246Dc3jv8w7NIVtzvkYpRKzigc80eV+Z1yD5jbohHv3f1K1uttRDrS+Nf4GNO1wSOmsKJlC6IXHh
DFenJcwan/sZ0Rl9OIJkgVY8L06ATvT/m4BpkKCj9OnI2i11poGbs2DwMuplFvfjeYG3zb2DM8j5
t7ovpNxHMIyNxbHcPA+kZFzZtaKhDKBC3TJhjJUNcx6lCR2yFkBaZyt4sKr0Xkzoz+2o4uKveEw0
D8DYwJ6Ju9SnW3ysYnuMxQFMbl9r1oyCQEKQ1eZMPqnT+7odIGln7brES5ONTsh5EcfyNujmzB7S
PyZYLzBiUJB/4Z1A1RsI/eYhWgv0Sg30QyX1GMbBjg4NPRThRlDwJThVA9SRtGsN478CW9oZ5BHP
tBj7JDNEVoO7a89Nr5eOQbvGdl8NhE0WA4dTPDbnUb+jJ9SbEBqUegUws9jpr3STSDBM2BpAHOzJ
Od7PbGAXeP6WHCKts/AL4SntfSoXRVTp06Sz+s9bLGJKjwzDbPBZQJcuQ2hMjdeVQXqQYYReNayA
jeG3397qfjrQK8Y2JLcPlN1P+MUlhvvJfM4uEUIn9jBpl22A+fKROVPJiaG6x8BkHK2KLRrQu0+7
q00tZ5cSwyDs2egJ6Cwkv+Zizk228T1a33dv84P70jDo8dqxnkGdxGWd9J2ZxcOIV6HdZ4Ng32J9
Qwnr3gFWbMLAPQAZmO1tQcAh/hbIyHolty8/cCGSl8gMlHG/iQJSSehW73Vp0UrxG8EACEweZVx3
aZglPoZ5W94fV7ED/0AaKDOfk9wFyrawPT3Qg0hFzdgDDMSnn7QImnaQWwpVYiGMBS03aZg8a/OC
iiZfxtcXVoFq4r+H+eb7w3pEueJy679odq5GeKngihpTa/Lcwt1XheR484Fctu0sr6bLQp8FRgvN
iKoo5OPbFN+YuA3oUkGWhgkr5+Q+1z1uuHyU7dEmsw7MassD3NVQgLBHDjh1VGmcQ5SOqCTeW+4P
hJc4+TBA5sC2pWfv7RliGUeA6yahQfHgcWouzcWCwbXCZcXct5cYHvDKLnxzrNXeb6ksU45lo/18
ZXE3XOlm8d1FjA3RtK42xehzecCIXSbK8Leg10biKiQv0KqVzGc6rQSw9y4RbmoAoY6HwMRm/vEQ
4DEv5QueGxqj5y55DWo9MI4lqXz001QHgHDwOlrGIYoeqKtn69egm4EFXZEVZ6W0LsLmO+48Re/3
CmOG/gD6FJLkgXxcfVX8fVGrMQtDBEGdUuCmSn3Lj6CASaYV1o8eauUPwcN9EkwVIo+ho7fgsNhH
9GQda2TXevlzlBFPjI2evYsOlQleajHgLCPPg4yBSod/Epki4gU8bLWLvPnX9TUom0XA6zhoMT6M
a3FdLHmCp1O8frxD8YKuH13EBRveBw8eLDJjA1Kb9H0JOXSrczEuH4bMdsidwa/hXiuhNCU+XEx+
mjcSdTpaEHtg46+nTJqyj/YjefbbwIYizZDyVXkIJotT3YG4UNgIX2qFwOk4lMd87/HqF1Oq867z
VZFS/V0W1NjVUlV7rcoS4/FgqZ6FXBDbJ8j3Q+QmQbT+/WmwQcsgg9ihb/m3N29f40oVFL+NjIc6
yABI1NKAkUbt9pKn4H6VuYwhDWDBGi/MOHx9/YQ2hiHaG4zvfuC9VLjl5LYRRqAKaZw0VGw3XT+T
ydcIGs+gEeXzvhLfwepMCZV0x+UwmKzhVs2joG4JEpHpiQoy08Z3oAuq2Nafc98naIigZGjXRvEM
PdCkMRrlAuGyHVrKgtc9zNEbKgor9XfY8JPa2Ej7ubowHYSsoDhdrW3UErt79ZEsUmtRv5Fa99HJ
t2DGKLNKUlZ7STG4G0GSeE97YHCjdH0FtmM3e5CAGfmAKkUcVi/PsfoWkJ71WxW/lfQ+6Hrw7uZ4
M5r29Bv8pICCt6aChYYjYXlZHzryzZd3Biq1n+HtQiT9DvIXItUY0drXrV4jYQNEpdv+fKoo+zWP
or1sTSVn0qbD7jv8/bD69NGod7ir0zUhtAWdNN++jmOXMwCQtqvxF3IJuxKIrOZ9mDIqA9hyshs9
+w8mLoDPyFXWRRJqBA9HPf0zrWAjj+iEcXljDdRCPONqIkQwKca3+D55AWyqEzDjLKzp+pbsofd8
1DkhTvvOhRofYzoife/kZfXsbPRJJtU7bJk193JpYuG+3U3LN+4fCy0oZvGGARMQCu6XPPgWRoxQ
U6x/itm70I6xKz0hjwF6GHtnVMxNyvl/qAafHp523gYPrqQzUWaaPTMKZjoDE54MuNRJ2J8ylcex
YEv9L52zExg98tXrZ8qIIRYVEng4DRz5Ds2pW7cnzBTgM6MzorhCJ/Ec/DMXKArg5Q6g5M1wHWQ/
PQJ9ULlT17/cbhxxXnsxOw3W/9/geXhcTfS2PL4bFEUKvMS7GAxkwrrJZptiJwBH/qLXZjHDqyIw
hRC2ens46PGPsYOZQgBB4l6NKSYggEgTjTrYQ/Sr4jpnBJozo19Tjd6DrdbGhEVYPzkfD993eRFp
QZOH5kcZROUIsD6jq2EWBK9lCzsNFTfay0i4Gcsv8bc1U9AgYmdR+uqQTiL7p//lX9mkuEtjP+Fj
C6tyeO0w6oFNiesT7pK+jJ6QZ/TpGrEPx55eRWYTZwyNtIg1gjE0O7iDilSge+KZYU0EQ4aCj/0P
O/sKBI93oqmma8dL3cZdQPfpPHmUYOk71Dak+LR++q8vpX+NWqAtFwz/MWiGBPlJQXxiBVIu6FFh
q99PHEUy4Jd9KBpW/HBukym8M9/Xslw23USVxu92GhPtQlP08qrW5zZTQ2MPucEGzetFN+AA7jhO
C9CoHkorunKaYG5vhjx3/HORnRTIZl2TimiKtmFNMVlBaoE9cqpXAFzvfNjlvhiCLvEgfvcp7l57
fF9JVy19A4erEmuEyzyaMWxlAYIPe47GgEOYefwpfAxh5sGOVvD/QlvsJ1sNQdWqYwPH2D3UJvdb
hszkkLdupQIsjPR3YK4TaL/AdFDlWbIIcGQYoPj6/JcEzz9QyjR06Ig4RkKfDhD4jdaVKY7pNPHf
pnme21Jgx758eVsi71BPA2qBjDG00Wdd5rrlKpObbqZdCD12hNUEXQjEUDhrVC9wD2YNmjb6S/LL
gBno+E9IIuhWJWhMIAU+4aWnpINxRegOpxmyCbSCrk/fRLsbHelhbeBeAYNUJJxjYL2wgf7F7ecx
JuMm/QXmY4h1EtplDFL3RuS9acQZ7KbDZ5ju4tlvEvl4nuWGG587rfebsXinMMmYKdTeY2xv7E9g
H822/72UesB6ahR+fcmJoaSeZmn9MzSfDM2GkyMik9WnDyMTGYl2BdhhLn6+75oq0BjkrGWcW7gP
zhmjDGQJFg7wGxiHlg94ZHLtbUDeIQ1fm8GC772cANpQpuJlhRVVQJRwGuCSs+CQmx4PKOanTLKq
QLqWzNBgwKGQQWqZ9ZkK3InL0xmvfkaADg02dMTlhPg7HJ83bGakQ0593c/hjMi9rukzS3gu8htH
UcEryPopfR7cIhDnH3xOvS/VvnTgpdjRKAyY0ErBXD071xhKHfaUdMsZ9+/NooAmJgjpNR672NZw
UuhlzsqcM4XkeKgJkwQ4QtgHMdSvdy95b2knDSeYbzpT07lRgngWh2KO6ESgBADCARNgGFIZ8y0u
XPBBY5GLLjvCwYK0Z/c5k0ndgqZ/DmCQsSziwGV/sNvzGIr/0CLh6XaA5In4g+3J2b9OLHzvPcf/
xkGuz/HlgBr1CoV7rfpMnr/0cLSnwjWK8Wl3Rg5v0WU1OFKxvJI2T40BTOZiVs7rbkbn0RHisYTN
MNzOPADueDcB5EdE7oDPGJrDhVSKEAj6h3FVysjC542BoF9HoA9rR78L4n7LiTiM8WoI+OAqZj8r
jgrGQwrDic/za4IJXbgmeXzWaorTWLNMSU3hyeVsz57715TpHacCS699vvosaL7bKaN4TLGVL+ke
GROZgbC7YYmiFGRg5eaDevyYd0E8Uug68K4JCslzepg7adxFpqvRyCljOvN0JGV4jvP0oqGETO5x
JBjIzJU9Ax8rJsThwz6rcXk4iyCJXHM+/j+dfHxEPOEYISg7+73k7RMZsaMAkfaF5DpkTTGrpY3k
N4Ls4yeGnTuep9oI6sMTuh+z4x5OliyVD4gfsgfQr50FfA+P8d8NUqHoYEeHgE+RdmN04PSA9oH/
EVPNLCiS2VGSXChnlriGbKUGigv4OwwFhHtjBkOUa5JuLPQn5bZZomEjYe0i6S5veMceQsWpS/hS
NBPoRNUBkxpj+gwKuM8aww0IfDB6xiAR1kjMVQbJ1UGFZ4V64jk0opBAfJ6doczRXWjBFRhF72uD
TpDd/K4NMbmt2PZJCSWwKkHL9lnmA4asQulKpAlbm3ZhRBo80CVBch0YXXAv8ZdZPy5p55NIlovx
Mnkmf0m0eVyJMLvq7YaRKi7GZedSMtnPVdFNmU/CsGMeSUkGE41AqMcYV/PEA+CnIo+Dcl5veSbc
714dfacyNB8ie38BECxor8p+iF4z8ddinA0uhr0Iwyac+gim4NK41kpHk4tvyJpnBa+IExNsrtQX
SDDymEK/pm/0Ei3G2+zqiseUhvS5qQ5wicklGCkpHIL/7Ge/vnmqPgGSzX4K20O4fjKzrZEDEY9B
G+Qbu9+aOC7yY9aOjOKvOjk7ZsZWLtiDPCCILnyIe4GyLOvBE4YtQkrMtZYy3cRF3erIHbo5tK/9
AyI0GM4zcEgq6Mc49MMo0rdfGVLdr58C/FnPoD0Vc1Jb4qCZ4IjHirZD/QyPWXCt3zl1ckDh9/S5
PZTXwoAbBnmFWyVfshaU3RBcEEu/ny+2fw+fYsnroDInXCv4Mbb/LFesJSIJEcP6/Pw7l7SqMBCz
492YQv/oRjABmmTIEIqzhql1HrZmwCcxGkg6JVMxyA2QJbgHxIAu1338tJnEInxnA518Vbc4VBAE
RyyLBbGsP0GgbG9tPlbIvjrblcdCWoZw3iCVHyRjGD98+QCHcgmdmojXOHebaZSFTGEgZozqHdgN
8XDsXbBvRtW2XLIQWCOb+M5b0+CwJxDi5PLwGphzecAQhrbmRc2JPJJxWivmKrAbUTKT1orB3iIB
C/r2f1fWO+dczPI52wNLSfrPGppGIR3VJHQEFNkWA9o11I5e8MFeSGWjBYl7eo8ZrSBkNvOS/uvx
yyfxMajfidlzEN4TbBtCOuNi8HLVj0CaWZv6X4vaooCM3k75XKwUt+/o11sPZvUgWPZCsxcuYXDA
XXV650Gv50/nMKIgW5NO5gJJhEDd2o6VCbE1UXjD2Bcq5k/46gOqQ0pFM+VDu6Hcz1fns4Yd6ow0
PU/r0+CNMNPsDQa98AZzCMVR+CxDUwtwLR/ht8ei9FnApzw7FkxEyHcLxevAM7WG9I4n/IIze6s1
l35hu6vZso/Fptw9WC/sHxRJZmQ007AXhM0TJLPP0hjz2OKFM0vbBEhUVTdaDvBlka7EzLHZ5NKy
Gn1GGoLqBtJ5TIlejGscSPGvqQGq0mTWfhuah1HdXIEHI4b2HXNsu5qQQ8ckswy/69eUlbKSfVbl
O2xrEmSg3dwXFf7n0NeQnIGMxmN8Jkk7Rm5XM+FjcuC8B3A+TDJUztzF9Rl3lCSTApxFMmXU1deo
WmcomTWk8qOdLQfRB9rDb/nIVxUu2iUIb4EHugSZnpODiUhzP2LsXYOh/oL8R+2HqF6nhBq8yHQi
HQ5D088gMv3PJdt3C0RwWFw4OP09aGmuNU6pFxlo1IDjA4vDBd4iMja7h0QMyIyWEkK/pO2bmTrU
zgdmzj0B3lEGMuFbglFZtHweFB7YkGhPwbr4Bpr+T+zldHofT7rhAoCpZSL0dkCiqgKHgvgzik7x
Jx7z5U8WucOQNqnW+XELbj7VFi4DtH8NSz6wkXt/+BXTA5Q5oMqsKw0tBinZnohqaL0MMivZm3gq
fr1n5Haw4i0OkGMCnUeqACi7K5UA2zaqfHNgGkS0cBqZhzOmsAWPdVNKfXrUDxYzEEnTG5ydcpKD
iddeA5b7Ce+hff1ByBP8lp4lu2bUj97EjgN6K5CZoJ3AW8CJXZByUkwBIG9FLs4KaT1wqIGRHCPx
aYSVeU6NAesf0pIh/HW+2B9S2+k0nG5DGGbuCWP0lsUI2b2QpLBL/84swcgHmLBwU8HwSo8fcM1Q
uHsyyE/DDFbfB4BOVEHVjcXt0QTUFzPBCvhnz/q9tpif8lghq2lEntD9+FiVN5iXH0YO5YQh8/G3
IiEGogFUo5h1w+MNnitWcsij1eY544c+twcThxs0JNh0zQAPOOXMCyjkKPj4U6zkW3lkRYNRy4I7
sZjiv/o5/MdixWAD4UOzhN99TKKgXFjUGBS8o24NS5DOR/Dgh3hh9RnsL6wzZLeVvKlX/AwDte9K
6Ej//fyqPBpj2BUUR4svgdo/MeKDVr6p5yz3eDkfRUUEBxnFRHuqpg6LjOZBgtzel+1W9gVR8TMt
sM2qTjzw4+/4c3rCU8X/plgXa2gsMDrKE+lf44L4wMITIqjA2QtL7GSNrfVeWpVbiwrouYK1GWJh
PCuxQE6XTqDP1Tn3L+7602iNM4WKMDUJtGk7N1fpuFvKiD0fO/1qLDvZxZYVhdLznJ+ja3yLrtCX
mZBZCGonToYY0jzgyLyRpnj4IMvFZGbeipR7Wfz1PsuUvz61JtXChp10wi+ecmsP3vgo8rvpj1hC
7MBasqsLgWt6+57hTteksCMnNuhWhMdOr6QLo+I66PMXNGeDI+ymyQkwlU73H47eyxBOMHAAUFjV
i+5mjn7T+6EQVp9sPVAjzBntuXVMFY8lRcGE8e1KlOMo4Uu/vThHmHe+OTNwhHAm6diaYPKIX448
KA8SehVgfrFsRKWHxaMeAOHaKM+Ru1JTAn0qJyx9zFG6+iLq6MUz9oB1PvkzsR6BscJOABeZnoiH
lo/CN2mweBRvfKlHrlH7zMEemDoj8efp4klHuqWLKdn7lq7snZz0jJu1NUGW+uoVBmFxVue/oRkg
CTxEy3ZHnYL666Q3wfdoj/RxBLEJNwJYbFBsr+IAs2u7/swZl6yrtaDITp6TdoHpMwg5uzN5yLts
18w+4t8ekCYvsNDNCz42HUtSjgOsy2+V50aIgBMG3HNBmMY0gaBV7hIcEp8Lte+AhctzZdru73N5
/Ntaw/v6PjAm8uA+eC/LeTcxTu+lPI4PEdXtXzl4n7o/B8oF5SvAPlVR1msG34mzVqcfIgnViWK2
PQfhGc0Wgtx/TkgPU1xKlMEUaELmv2c5rlvva/W0pX2FZcjNDOHQhENYCVIRSw3MZurOCCFRGyZ0
oDrMt8DadAtGLMXfi9gEgG6V7AEwavnCQIJZSoOIhAOCl4DjkjiFYPDxASet7/Z7ytbfqTIBoEgM
D+PWjiUFhAwTWjCwnP4IbLwPwFMDc/1H0pktp4pFYfiJqJJJ4FZmVJyn3FgxKoiKDCLg0/e3T1en
c7pzjKLA3mv96x/Ytmh3+Dmj4D/+E+iH6QhfjPnAQ/FwAhhl3E/GHdcmC9cf7wcjtLdGqFB/5ppj
S2MvZHOir3kx9YBe+McDoZ7y44yeURfkVPWHR/B37FwVW6TOsm1LBPnxTpAlMc/cvv548GuvPsdc
8TzgGHwiNs4UNA2/SZpK9lGic1SXZ2bfZUN9QSKCtg5ODUIOadCgxgtvz99qsFaaLBhCZ82Qii7Z
Vb9LVZmR964jFK1ozF1pK/ZaZkRnDWQLrv2vknvcvyVDKGYHjfdqo8dOEGoH5yf2XBi9Qb6mp4JH
yRdjOuT87WhuUErDRP+3XSeYlnyEBQVvmQfxiALPtpN4JLLX31HDOkJs3Y2cJs4ecA2jTDwKGUOR
xRm06XZ49BJISwYCfWXXq/MU6rGMru95bpW4SAlMVY3YnJiw4Da396Fm2vzA/71ZwEHVCdq7jUvI
RMu3BfKEVysfFdDpX+vQe5U+B8UJB/WTALkI5Y6ZbzSNT2/EmCj7fYKqUhRoDijMqf77ilkTT1JP
MO0CZHsyumB4MWIjll4RCUtit4dY7gwvJzo1CHhrgXsifd7KayLVftDYE2n/Ql6ZyLCk7froxym6
tql0hm0ISbAB7ct9h145+eIz7TLpaOplOsnYeyvhgylQui00J22Tz6D0FkHdIWHJEIIcl0+dpuUG
5u9Y0OYLt8ncHvSNEwoVsiKmgmwSx2zWDf37cZyrBFMaIx49rLCCktsRBYjG5fkod0/NoXDMajgv
Uih3k8Ik72s9bKbd5yzd9z0s5O8rwp/wcVIOjTGRKYlYGCkPvnkgTCoSSMmy+zE9YVsmj3vNMc89
XfzghJZF/1w+zfy26Y1JkeIxQwGHUx06Q7RANw83d0FSH2QokRav+h5YRMJT4GqhygM/7pf3861W
uunhCGhyzSUB/4FIpyCwgsCHcveCn8QmxJcBLmoUO7Xw3z1enKcMz8EB6a1PCKKlU3YeIC6JhvII
978Hye5InV8zhA7mERurPFECgsUJKL8Oft+ztkMoOZLHb1JUG3LQAhyzjB9LGpdo/bhCoEIrj1Ml
c6OoG2jVFFbqe0zoLtomihssDkAFIYRLpiejTDdAAxPmUWFboHfS4OjKnK1N9vGU+dNnZXzKKx37
xexwJ7T77WbNRO1HmuIkf2CC6S0wiIKipnUYud/mOp2Qh+HTpNyzFPb74hhrswvr1it8L3oSPIci
bGm4t6bS9n2C+PkBQ8B3TkyOhekZ6AkRNmG5RGcDLHaPnpfHSYqpaH2FhXL5cWWU2ntcJtZ12LOb
+syC68nTwZ571Oxejhp1lViNoEnps1vMmgDQ5XQMwIpJCy3VB1WDxrAHt8WMsoeSQl/Tgh5+vcfk
u9Ih6wPLm6NyZeExNlZzt8XLT4txFHqdGhxY+Mhd7QcClVcd3iv0OJSq7BE0OXciIWo8pzDzGyxg
kCMZgkdyiwGpgY8rcrNW0iw7oM0+QUcVTT8FLCsRsn7w/ILmLK0cmSnD2yUbgbQeAlV/miXdnVC+
pmtiShZ05gXNbAkeiZTbXLAp1Ze63EhHOxVQOfrSYuDI6m9BKY0HqPrcNxCoKIO4ph/rj+VhyI98
21ywZIDI+CpiV2rtNKglti5WDhUjdKpj3f98Ys6PLNuIsMjI2Kyl9tqnAXl7gDDt5dZDKL3PWoi1
oJxaALipFF4LH9acpEz2tQadUMdpn/GK1QoMNzaRiGzAeH3gwXIDTkqTqWD0cTvk5PqRwhRlgKRg
vTnUZ2Ws6v7RmVlNDFrYc8NocUIZRD2uBdpwDr0nNyKEYkmy4rNgMbbwuGBEivkP9CwdExVlLfiv
MNHckoPpJ9+daW0Bdek0mGNnKWJhsr9lEPbBa6LGJULvek7b9QFRtyKNNbkyYwoDFLXPiTyIsitR
TBYzF/bc64sNuHr96YvSIwjjYgVGM7JIIR8KivwLqfBbOEXhGjblAb9VfOOePYP40Qzy6eTjEM8t
X2bc/+5pSikvKQEG7QpnT7gMsBOyrTHt/+4hMBs9R/QM2biZe9xHry7+BCQUyrBy06ths8yxk2kd
Om3Og0fhgV+T+FuIomiPwjcUQKxuMRBbQO2gstAZunAnkDhy+Br4KlU7BkQUPoPDABddFHMYuGMq
wqgTAwaGHRQdOvN7MSIanPmx2JuxRcFHArNZbrA/etQu+Bqedu5zj5/Hb1pB2oPKtSCzI4t3KH2V
oUuPS3vaCoGGT9k+UB0agfTENwxTLZKj8X16OfTftLh0sAB9msNxYR7QBRxRekL/QtmgInFr6Tsd
LvpKxogIajWANKu2SX2QB/jnIIENGXOl3K+QUgC04paVHZsxGGDPkCMwlIAmn/aVj47TQffCuzri
DgOHcOBRU6Sn7NphIMbmNaoNl5c3CKV76faDLcwi8pyLxITaXaEvFYwVOvjOoyd438KaLh8yFp25
zWDP6qcDNHgPW45wisYMCQkR6ACrQE9EYYYFT2nP+xIcF0VGzPfmOD3KTgWZnGF4Fg6gYUP6wZeQ
B7KX4mrjU732/OUQjQgDNhNnN2Kf3pMONE6aEuylWKEOG27oXUuQDKK5hTDThQr1Og88QfEYDfiC
F4qOHMhi3MB02uSCbVlL0Ir87rVSQf509JbW9sMKaO7rCZSXV9j5Os154TW0m54xnA/fI3qlL8Oo
wk8t90WRqm/zCvvpGUdQHlAhLkpp/ejcPOdKXz5e2xyMIbHBHplum1+//QFkBKNgOUi+/h1PlG4k
Q55n1WCovCgf25IEHnQ1LLM+LXiShPhcDaUgnc3fSLjYJHy52uko5fF96CcqLQbiSAADg0CbO8bW
AaUQe8lHyMSenfsFXwaWzgz/MwdNw+kDDhwEDKdC/uYO1cV7nc6/E2D4SrNbecpI9xkbdSD8eSqo
I8hefRppNDK6MlFaR8a5j4jy39e14tbDw7ZlOr9sIX+Xa4ajqroVf/2dDWzID0XK2o6lmwIX572E
vmt959s3/JVii4pHsVZM1Yd4NEIXwYjp7onqC8wUH6l145d+/SgnElhp3kB0otDAniKR7R4VOo4v
StABO0MGlEcfzMC/Uygppj6m7IPfm3A9RVXvGYwgCMDD2apaYH0npUtLcwevuEWpz5Xp19SdcNHy
sSAP1BOUTdkx6gmTkkWcZEcLsZEZc+DJM7WCprCP8NzA7XlAKcaJjFKfY1QWjANS7nOgr+EiyQOZ
WcoLHV/FesygEpY6PNBdOX6DDf2y86POzUWcz+M9a/DraoI6s3tsDsg8gSXsm0tjzUiVB5SBtbbm
PdUZVf0dUJxdqDk69fh786lcIc8U2EyyXOURpAXGYdy66gg8lzvaP14KbZkjTTAgBFhYKKPBUrJo
yKKZhRYFhGl4iGluYdJzjQsZTgP7DMPODg9mkC7AdymED06/m2oufPTyFt5WdOCWEPm4UHW2NJfM
Vb8Mw1FZYic7yqYDzf+0toEG8jbPgCR0lqmoR8tMj0FWxPSrOW/QPpRAla1VfOi2BW4G6u8qO/Sw
ytepoMpS4rbsN+sztvFlHyrFyrj5R3WqZdOKgop4JWgc+tHTwWDM+GnaVufl1i8zg7L4SwB2jpG5
kKBIDffPIr4ni772kEfeHwH+5rUnYNDpV5ReveIrj+hJwTeXyYF8pMxg6/y3Ukw3VZjhpTp2ASiX
/NRcl1KQkMzSzNnHOz9lV8HQ5Yb1r0hgGVL9KjygcSqEa3hPoVn8uHVCuR7r77hOghyXHLHfsOZD
2HSP9Sy5oZ7SGHQi2l41AtWcSZ+zqe7ESo0JHPIMpvjTx2OaTBNpmVw+2fqRh6U+VzW/zuLBh4Hw
khybDzhs856BQDYa/kIlo6nOH7C0NVncUNcbVOda3EhLsO+uPZsSMiLmkm0S3C4cmfYJUoCEbF5Z
h1qL+89BeqDNB/BW8Txiqk8G1ougcNczM//N/+jQ2QOGVAxWqLpuvX9TvM/puak4m6YoL1i2XvxI
C43PNWnDF5IYUNBXMHxN7sqYZ0nuzE/H3YlJ+OvuZuSwQPRCkEl93+IASaCuS7H3LDxifijKjgcG
50I8zIiB+sli83QfloejrgpFHSDobkObRmSJ5pIAoTtD9a/T4dRrYX8JaxKOwEskC5G6OsN+CJaZ
4qo8jmd5TksTUk+Ufjs3NUdw/l8oTBKG+JZXp4F23NIzqLAQWGWBT02XqrJTXOb3orYCUzVd5JUG
Y2RFeJoixsa4AI81st8L71v5cr4nUrmFieU1yBuZiHOIla8qrsyEbWoJxyJGDAzdGHUwLQfXNEdG
6f6flYm0QOfxGJgNOKc0Xm5NGCLiqYGjFR6ToxvzOu4Rpu44Y5nkUrmPTDSojMNe+Mrjgch2xWdP
e4AiFUczBtRvIT7lnAD50i+gDEX/wK4hnZCOUdgCFDONNi9i7sLeLQtulnUSAzrKzyECNIGmQCId
UvDVTpn6FaJR6s/UuWF0jMTSZexAcwtvWSWBE34RHJk1ek9ZtwlzqHSnuvtDHOGA65ftbPgHSNUh
w4S7+s/D4X5WRKNrtws4Tczkxa5wKMEB9/3ks8ii5xjPfZH2wGiN+05o6sRNAtt4JF/LCWZ9aNxW
33UyLplnkQpEcA/RG5Pimu1wYeK9N3AttmgDsK6DhZPRejK/Oudr/c+8YuJ3dz6QHPiI4EBT/SJL
YBRx0ZekIKJApEJCXAnLHuHT0wHVTOYNMqZ7xKyGSpDRWIYUAF9lF7wEWRkfyhEUqRTJoQnsug8r
omjmCDBtsDThjfSCsvoS/FQymskEYxLE4uEhks1QGTG5QhtHT3mQrinMuRG8ZCrS6imAHaMgmcrl
nfN1VAW31ER8hYBzZF0hmjNMfCRYqFsH6wxK+NyWTNGxgmBUPasjjehyrBps+VfdcjKhvr6v9LHp
rsISI4PFP4LiWjG5OdAdKhOgTn0B5+pouDUoogh4bJaIHpGqoX/CdiUNkaRCfQB8oIVdsf0xIh1e
GyZ6YigxXD9JtxFvFJQw3aY7AVK/T+pJ2/AUMi0sTFxUY5yOsAEzoipQmTvbd5xH6d+i76o28ABx
kELle4Hw7HsoDvKJiUVKPh345eZreaTbQ6tgOMpAlXC5M4mkCDepKVCwQ8HhpgD2GDJ5+st7HDBs
MAh1IZDEL5s/wSKWQ6EPzAewSSI5Ptfn4fm+gS3BpLjApbUVCwcDHW5F2B0mDV3LnE/kUCQ34Qgh
RJ+IaESUjizC0LiUWJ1SEeomxi74j8okDLs0d1yFzU9Przw3r4PtgEi/YjYMB2G5L66IvMHqiPuB
R348M11iqXuxLKJQqnzu26fivRmvkqeLytt+XXBZYUACj5MRzW3xmtKgN54ewZuknjqnX1EFv95u
t4XqDGMa6A2xQaZMUURgkHJjbfWJVJAMGHHBrfPNZlEwheCyh13MtUxRiIEi3G26N+ophgd4VG8o
fxtLTP9QoWMsyqMfhLiNMqhm/AJq+Y7cWSFiNwZu0TtZ77YkkTGJPHDrlzvuXohL4PbFJePAWTsO
9cw8IQrv1/o1i4kMXgOh5ZQgTOdihCH0qBzBYJ0FHWOshYz7ODsQTL9Zt3nO68l9DTxNfyIgU6As
t2LtM7G4FCsg+wOnQI4hGNLdMUA8MqcxQJu5gT92d2URSs4P35jAL7bWDB/e0wFo+ujzg2MGdwdh
w9X2qLkaSC+XCckDC14cqAPqyHGM/0xgxY8xrR/4OTjJe57N4UZCvoU5iS4PeSJLDVX1YPueY+HB
ashJjQV6u8/YOvMZ3fv9tyCqhkzcYs2KxG8Np/r5dnpDA/6lzqVqVA/w6RKvmMJoKfhsZbsFVqHS
l23KKiCfwvnsUfbx0pie4GJn0VkuuX5A8suFsuE+eJylVfLbLz/YuN1O9xNUa/iCgwUZm+MaG9zX
j4b9RnZol9IJ+Zb6b96F1ukis7hgxAZWSkKDhKsgN+INDB3yHHPuoy23dvFjJjFXG8oX41L8KLi/
ySsOv648SIx8wYVG+V6w3NYBS/sdHS7Q9D+9d4aDYo8BgYPy/UNwxNODbSr99dylXHsKkwsPkSgc
l3mFAoTnsB/EEvQkNLGWoxj6h9I2V9BaDJooV81NA9v3ZC4pqvXzF3NFrmi8nZhqULFjU/Yv2Px4
eq1o9if0Byz12N2QxIKayvSo0jMYcxSqR9o3B/bigzphrL+8DM/6f1ceVzFCAJ4PWRtI2lwEXuHE
w/iZRIU7Myrny27L2AzqysDWJIel/Q4lEzUAPODO5udDYnuZwPcOiJtJolgvmMH0KHROjRLdUEzf
A8pmVLGyr1RekvuFNaOpOE6FDUJs/bGg69ZGJnWE/QMKdgjrjL0frbjWQbQGX3yVNp2DsaaOv1+/
jFKAR5j7Ya2/7nFZB3tRATvsOicVBr6Kh1u37MH1TXU378bQuuHMSVzkyaki957u4Ru2mlceXWjH
3Rsd8ITSN9/TswQKhFDosdByZbZnLyGcsbNriiEjKpGPrr6wvrCBSmBcCeMHhTosAbyx1Yu+1SZW
Z5NwRQwJv5T/WIcE8/dGoIUDvE0Y4Wylk3ahq4Ww0kPZY9m5fCkJ9/0m2+snmEAcRgpPBd8gRJpf
liLndadSFWVd92XNjiBEPgpHz2bco5C0pPRwlMiIY3GDpL++3+FACrseysW76WZagP8KxSHlorrj
yaC04OpBQA6lE0UrJSrlJaAi/6tCkGpQRAC/29TFAJOKNMpw/oCVOWUPCKtDAepEcXj5MJ480a9X
0CcLx8BMDVsbwQBy+c7BPu9+rzD+IUJeUM7ay/FAHcLWtmPM8X6FUhGhVuO3OyMCH71RHtw8XHDG
/LrBKgBUATCpiAL4U7oFH/4QB4SQuhaKIomZ9X3cpDR5jGJfIZ8Sf/EeToEu8e/esUPx/qEWQ/2C
ioAJNua9vAoHwlt867P7Ar4jNSLqyYIKlh3OdNkV/w/VpER8F1zkTgmFDXoylfE/swJoPBwNu1aD
oyuAbOvy8VmvYND7PBggk6qVz5mP4JUGfK8v1MS8Hq/Tndglra/DK1F988sUZLx3XpJ3xhFQjxMB
Sp/AmyssrwUgvrsCsQV89XnRQRvQynHyeGDGw3kJ3ekbhw+LcwDVIuV08ClzazMChUaRIgQJOAF8
DOVFDkTOK3L7e0xJRVaBMgaR5RkeKw6F9/rk1/k0AYoh0KaSI46L7Qt2NserO/yQciRtPS0JYUPR
M+D5QHnJwQpaxz9CBu0EnYP4SeNwynGf46jY2KXPXDyyEIwNrga+g/gIRy2uFd3p6CDeY/UkeCSV
z6/y9+wpME64WHhxTptCMB7e46+ALoaPwUAP6fOhIYKlOplBOeXLAKaFHMdVelFPHDb9R7p6zNSA
x9CzwXNu5zz/t94BdV4gg5B2nuIy/8Q+8LagYeGlqpmkbtQSjfxIKybMXPQdlOF+qp70x/oxYzGS
T9CPn98og1Or17s72ySkF5XALYqkE9/4VYgy2Euwo90BHFz8v/6nHcNAVlw6oPy9Cu/DuOi3uTFt
Czr4ekOqTDMeTDPzH6XQoxLCtrHDxmHMO8M5MZUZSqwozDRqIsFYw9UWwsCywtuWtdDFkYO5S3PD
bhF0afaa1lNIbzvIznwmjJcA3rB5ShZ0RwZG8u3PM2LdoMmEzHibGu6OCl5dMD+9T6ji8620ee5x
otrdIUBC71VGZSz2pRzFDMTHC0339+j3W55YGUENhreSrUVlAKtl/hU9spCU28+F+Ys0JKPCh+Mu
TZJZtck5F5I9TCBOM9ezj7dZOsWSeXFfkssD9Mn0EKvKZ2TgG4kyh16O3tIoAojDWFY+3GpFN9lP
GX0wh0kTp6w3jEZmBUsojWPlIsiOkHLgB9H8JKMfjbbytuqAxxblj3ZpHy6fGwYdCCw6CEAMVMbk
IN9oPU5vPCUtDzfNBaAlww/sk9AiUIo8C6wbK3b+HwWEFeYojLJsigsqWc3qhBw4yJKBAnuezTd3
aDUNxo0YPNa+MJT7sDE49yfjOyK2+zAp/OyP+jbN0beb5pilbX6Uw5fhFXPu6JeL1UDqN0vq32eA
QEWkgN5Gs2egYp/wmCjK1GKA+/uhvpr3cYXf6WfyOb9lQQet8OtkJIYuRp3CYKQ55p6C5P7ctIMb
CIgF39xjI+Ml/pDktL94e8Ug1ge6+gN9z2BbhcUEh4rjD8BTfyVTyamxN8e0P12x4md3JPbVDEIl
pJPAOk5JDrkqbkmFHJOVgViKForQ8SUkUuMvS/B+LQuC/2peqPa/lIaI3Xw1wEE5xfmj/RVm8Ny3
sE6xE3bvooPIVxAx2cN+ihVopu6Ab8HbzMQs6hsKEAUKsRpg3rF7YJWTOuUPC0H2xxoETnoROxQl
G4MyHFXBGvhGbfFPBA7VN2Xf8uDHY+LuQQxzzAsephtj161YnnpW6BXGmohQqAWX5rWGItCwvJgX
YdrbTfhXcPxZ+Qh48dg7WNx0kl8ALHh7xHTbaRGSxfBv3TRO5G/D6lpBoUY5jsc/hKf4/nLvS23L
+oqdGpNl8kMIsI+Zqn0DONpCcSAWD6ITAvk9PlVoEi7llBX33ZAhhUsOlxjf1/2FSRWHshtMiatc
pIQLUBewo4jzglBjhsQBEihnZKR6ym2h2J+ZuU3GZhqSvyu4xTQDcxXGKR+XKbQ/+v4B+d2i1IyK
+XCrf+zXAoIyHzbyt0C5trTZXn6+KT7vkaoLjyLTqdbshlT5yO6xc4WUjtpreJVxbu2cfhBw6d4D
cUPPBhsG0qLduoVv5OpMaWCgLRA1EmUF5tgJ8vaKRR4GHYsafFzJ4QiNgIn5Df1awBHD+hPipFI4
Cn1otHVkAUeAoQ4+LvgGXSyLZub17Ccswv8o7s2XjfNf0AM3pquOLQ+SNzIHTCq+IetqQg2PFNNe
E3QAJAdnkIEouFF9Z+cFEpuyAXAPEXS5hDujH2fFmo+BdzWYgqdBdG+92zjda5b76FABo9FvMJ2t
7BlV6GN+F2l1D8RZOAoC5LMpEgbgAy/doRwzPOVEMEphJUW/O8HvlhFGxeWDzgQaLfxrVla86lpA
Dit8iVAC+p0vssPDY4hS1cXWiWYN4OsAJtFvqACoJRHlvGxIIvJe0XjL/MS88HGw2bELU9g8f2px
NfUXUmWMebskWZl1lW0JHiVFewj6FHnyGH6Vz8jJh8AfQWlyiFWCOS1MfR8eOTPCqTZ4rBLWWhIR
vNv0NSWjiMGEs6ZLsb0lJA7++QQU2qMlhfwYShr2dHTbF/HUpZ+vuH6xSmyId0o9umWePMVFNiUa
DLlxQJs5usAy5/7mDwvfX5TOIy7BqJwMR7vDcbTZ/G4mf9hQ2uy7PpKpEWLvu+1/Rpf5nBkPCRwX
cJ/UQ8viIvPjYfQCdjXSI2p0O7HjfPS3izCJdnfYFd5j1HO2NZtq/NE5ABEx7EMuXyazI42VmsoN
MZDq/RDCEZSjU2mHs+n+QWIDvjye4vdY3WzBQWxjwveRRB4DIx1kG4mXum2wURwleDq8/sP9+IUv
ERNRBmjqIuYrISwSDBWTsaB2QqoPtS1ZF8hjTv3XTc+A/Fx2gyF7P0SS7xuNn0ssqwWa4bzfrqXD
7HDZzcTJJJfE5s7hruD6VCd49/Qx69N3/LykTVzLY6WLQGxeFIHQIZijnlLcY3EpYTA6GKHSgKbD
6so1MVi2GyqnZvp9jwe4Rrk4ckF74Ol/21+DfpwVmsUIkwYWM6orOn7mgPwZgWHfNcB0l2ciBfhU
Xj4nsCJctICP0hGV/PMCn5mjQPUoikqFG2MDrPzENzl8/SAzJeP+gQELahJfHyediypCVIc77jS2
Z2XzDb+tZ+weKi7dJm3ZgnURd0piTJiaRvIaRRjaCgjDdR5VmMl8Bd+W/CYdhg1BceKeRGP8Edm5
3f67Sv060mfpOtdRv/uYc1uMCL06NgQe+J2oE4NWgKlTYs+At1lteJ/5iXf4YYelo4qBjkzqA2s0
F6nnVvycgtVAWYKwitgKHyPUDLvXD9zx4BYMr8KLGmLLEhXw+RgxzR1d+MRtyxcOFnUo+QzAg+Mo
kmPlwL79xIeey4Vdg/UNqxcsB+haKF/i91kk7LJMESYTZbMUA36fR9e9r7T0VZhap/YYBjFe4yrk
6op+8rX5BDR0SgiHAXEEEQf4byWTwpUjhN0uaT5nLC+WUsx7K/H2Ym0fhSKfD1+dkMFwmC2ruJu+
KZNFutrs+VNCoR5Gz5hNZvKMh9x95gH/FpC7myu53Zie8x6xoJBeyJ/YbsMZwYZbHuM6i5CCApTt
FLURisEMZ7IKq1uqe2zohUdbO03/cq+NNfeDfznZz77i0q9SLcCqwTUuAh1E306sDdlnoeqrMDMg
TYDbg5xx+Trtvib+BlYm8TXaHL4Bi8ndx39BJAx5BLGNbzwdtQL5DSRI2QhJCFJ8EkBOfOEcmDxM
SU4ikNzHzZyJdbJ5c1Ub8Q02MukQ/JzHOWxWMXZcAYPr4L6x3HzMnJWEG8hhNgFujMkSXyQriWf/
BHikspxZwoSN/zeWFis4BNojPAByJMTf1h7s27ERW+5gfvSOQcfJUf16slSXT7LpP8ZChCwUXwbW
zm2a3F2TKFH6XlAIChuLTRtwgLuS/6ShUsxJye3ODK9xdP5+RqtK4zXQxdpA9/OZsXdCmiWimaQe
c1TdZ/w0QtuXuKwjWjelq8meU3ho7Fql6qUEJ6CL4DP+uH3GNIr0bLeox8gIwFPFmg+GG4vMBgHZ
JS4PGa1pQcWfgCeUaIyTA26CERv+PcIVHZgXi32xYcz48mhRr0mAfS7GytzaO97NEYKHwJrHcM+B
rdUTPKLP6YMdH0OfD5F4nOMxjl4t/jxKRnDyP+gA0FboqJI2yOHFaZwSq7k+bl4nwwQMtMxN6CGD
rrJxsHvsH19u2WHno3yAfvIknILmzRS3O8/DzK8m6wFN3Yt6lIUAk5x8RU4qODWN+ZPGhqqKaRf7
xg/1IK256Oo3bUwiHDsKZAggb3ZjyaFyYMUXQR7oI9/hbfRemxc+bnZpoqfWLVxXlHdQPxyYWahY
aYfLSzmc08mrDI5WhfDe5s7hJEDj8yiUfO5EV8Z+EF4aLU098nSM7J+sNihayVbq8c1w4T+rEucY
iqNL7ZSoXj4Q5MJ284yIO/Dx46XSBbQgWjTjlsRU6CKufzyAgg8nlSIOE36DzZbFe93T/nDlMn8Y
tusB2rK3U5rlJpnAsaq/hd+C8RY+ZEm3uLxZ0nDPyVzllKzh0jcLHQRoVtOHoqoKpFgL6R+GJwlf
43QzoM9Y6qov/TI9JnsKLSiCU4hLaFzMFayf4Zrl9nXWL8OdtcX7WSR7dP7rgNkAmj0T7+gtcz3p
6OJN5UE1TWYgXXQc+BtgvCHL+Mfd4dRLboX0Ompwm9M9BnZKz+SdKJ6w2KZLI1L0ZTnB2g49AAsL
XbIUA0Eju/E+OPEjsIjL0UyY1mfx8Q/rdgZMj4gxFZweA6JlHWCvIuHjTddmBhi2GOCUOOutK2i9
CS4tWrOWq2t7AxV44y8JsVfJKF9NbrtZvgAJfwgRmS4QWpiLMbhOYNZ2uTLwAQq+W0QkARM1Kdzm
awjCAbur+MeNINQdjq45lrfGVgMy8G5rc0RB6xFMtXrO8qiZgVKPiBLkn4L2ilOTjSLx7W2Ln6Xj
3434c1Nxyvjzt+IbsYWUL5vc5acV/8cPf/nPX9k9IogmnZFneZ5RUHlgzvbvr+rGTAZJUqaInSmF
A1QqT/PFwKlXQFXowmbtOlqljONdCVgXZfnoefRLNJ1x596VuV7apqf04zLsfunDsTZhjMCsn/f4
vDm4fKeVXYfisySq6cbMGn9w4nLbHYL8G5jEhrr6lJO7MEtBhqB9jQzf8nPGdJjZjsyAySLAIcPh
ILdJKvKGXkdqoKs+ozrUJtK1DF9h7Sh7MxgERKnsAds17+0ru8pncuuSCzbWaJknXzbiUU3J56uQ
UiNIpzhzDPNNN3n96opjMcm9OdUMA0U27YC1ghF0XgEgtQOXvY2JEvTYs0l9jg2ui8PpGzIx1Hrq
pcMTPlbOzUJJMvwFSZDXn1BeD+wWLh+V4hOoS2McC4UT/1Dszr502awq1JhQSde3hw8gle51UECg
KIzRbPCo5Ie2EmY+9gLkzbu3W0T7uUbtSNMEjMcBymRM6Hj2iHkfBYCBQ+VtqU9o1MEt6SybHwt0
GP9j0MgJqBlvDMKGDLQ6PLoVA+IunegogwYHSiw8TOZIYZTApP34q3SScDDCORb4bQ+XGYOPeiFR
yFplhhwv1rbYGUaDK7ontnfRFbB1NozKRawwvY12tmKIhMQzhAlMWRu6FJgTpCgTS/df3HWc1wUC
4h/2gb8JTGlqVnKLlimJN5Iz7jwteszVCZMErEDw+gGcUuHgYb319Nrt4Co1ZHcJcvFHREhjlLcW
vsfU/SN4ObqFuTGzYHyPP/9+mqWu8fcwAxj1uEoSEMog3cWAhWExubRMra4Vfm8lISuvp7+Amw99
qmh4Mpl57M8LPGGe4EjyoF7DXpIpBvavB+TXP9Td7K2GGnxk99GeG2sLf/vEyhuzBmO+PUwiDA5E
7XARyUm0s6PZz5hpgu/QurD2E2U52m8XQEyEalV20Jz0A2M1CE/S+UiuGj4R2QaajAHnwJbnBS0N
bG7md/9GkP3RqbDK3Jg7+NNj2AvfNPinRapidVMshoG6/SxuLBUuUcKu7ItsMy6MkeVcYZyupcj4
zUkpO9qv4DHJyS+QWFq3T3L2SKSRbl674YqRmJm41brepms8iQtHWzBgL+YDkl7YV+hhpJ1V+Rq4
DINh+jwoij8g9o5MAcHVRtSgSKNmxDd9ASJ9TsAIH65bykFyikXiBjRT5iJ3DJJerAcepHkqWr6A
Qjt6CgyzR4Pk0u2Is4RLw8dK3skXCQK7xeI41wiS4MNoMT/AXMyj1oCmE2b1qtuxoACwfglgoZBB
AynbjNNhU0DoofwGyeIY+EXM0iH6EINSRN3uC7s5EaG6GNpiKgfzlESStUi54bhNpJ0IxFqaE+L+
IGdnJEJj9sYBcJDUPV/oCdIwYmJDQRUlvc9Ih+M6ZiKwlfqKsnhOhWPF7x3iCHZt1KD9nIk7pFx0
OEh5HpajrWF5HaGUUBwMz1CmodG+MWtWlwNI/IF2Rvt3sOyUhmWdo6c5Btn1E33gThM6MhnMdJdG
E5QizINvDI0//OMJGLJPiaQk3Pw4gTisrUsH8VzYHCDlkme6pP/jnQFtsVbDAQiqAgs7iluMbryv
ry6+kUb2KKgxT7wiHxFrNzB8r6etDJlkwzzBau0+kXFyDF97lEzWpifs+EukTH3IB352rQ/aCvbu
YGaAE6Q7HdOHxTfOg352s3eGZas/tIwH1iG7n2tr3gL8xPORVHTeDyQQFxr2ulswRpfjQYi13haV
O+u+6gMlTxLyOkUpn/hvUlayrTLDL9HT3QqaI9IjIoBscSToQYxNt6jcjs8Lgjc7BW8GswneDjSa
hYEHG0wqIssNotBrh/cFmWQ2d/kNO73+OzMiCZywDvc2we8DHeJtgksQB4H3jK3NBoiUvpHqD2fQ
wMWHpvzhzwPXIZamGDjCEIc09EGI13r3EO+s2BzVdGr9pIrfMb5wQR7h2eH23Kmd205apw7LteT/
vpzKvq7UUUDt6b6djwehNYL/Tm6DtGpca1ZM6uvb2Q9sFl3/Pnofjrbwq0EhZYtf6TCr7fYQVZOY
VROZBGK17cdhti7vmXYOfQlcnhlsvmaRRVEa7isvcSynHpu2Gm51hxGyB98xxDWJCg0q/BSBwzon
yY2fRPD4PXP6cgfL8c2JIss3R+wDgHS2hvHecPT7uwJW8fCJ2GCQcjBCdpuJfCgcyGHbFGbo90+e
la4ctrayqPal29rU5zaemz7pgFnI8c3u8WOt8wZ5iN+4BslDKSmGqKbs3ketHd7i/SIVpZAR/VIa
jTYTFFtYJGF5NSK0IBQhxavFmaiLSMR4ZqzqhnNk3zMmpWsQXFi6il9fh35FNlNDAfqDrZuHFT1W
puKVyLoEKKL6im5OO7qPxh9HJmBSPIgJxN7AyGUmnMfZKsTzSxPDwUSe94xezlmBL0KzpUZ0rPAx
xf0wBHBatGPOQ2C6lgMrJfUlz5qcUTbkHM0Dd9jjAk0xEyYMBX7BOOyBs1ldz+fHZHu93r3zubVz
0jkRbohzPe2D63bLNVAgNn57+sygPrmN8kny+2U/ZSPtOGDsiH3G9q0re4r9I82qSb198PnWbukO
IRzLoSDzGnNzWe7qXT0+urmdsjktcH1HNLhH2SlNa+d9tfh+D2Gj9R4t6yqNP9cGpd0o3wqGPUC1
UBFxm4Rvt+RMtHs0mE9QRQRF0Ku4/vFQ1f3Wk6bDmTRt9s9J5aIoG2F17nWRNBVBt4QRX/GVJUqP
NfIIRCgBVLymsIi8dAblJWC4RMnPrVa5zR6qMN2F/e9F/iPpvJYTR6Iw/ESqUg63IBBC5GCMb1TG
xspCOfD0+2m2ZnZmPcYEqfv0CX/w0Ubvl9A3Aalv4RS74ifcUGQ6x58pmOlsyHYDjpVssHTT3bRK
XpsBZM5a4psDUQ+aZUU6zeujUmLrF+IjQBuRn0DXApxRPkdxM2dcB4MCDAZ+zrTNppaBdlIvE28b
YPwVpC4thgTBm8SpVuFj4lXTKtrC2MZt+H2q2xWKIREBaHoZQgdr1We1IvGzknbMuZhFwq8hys5O
geOfI5eJ//ckW7mDwjRS0mQuSCoBDuXH1Da9X5XF+7v8YTC3epA3z54y/aD6p/xBS0HgC9Qvbxwj
Ij7mYJtGen8oEPCmMD5mKsf52njCKWTKFJ5pXCDaRicFv5xmpew4HUB1u8YXOjWuOrt/k/yszX3I
xXttxiXyaOu7tJ6uMtOr7cCjsjkH4Y6xVGujCfOjrGt8qjfyT3BJv4sPMnaKMSRoR1teops+f7n5
rtgB44HnNLsyeZ//oVc7AdI/8Lii5UMSSnOYMYjzrc3bQ7eTFjRiUCRCoYpOxGtOqkXq4M8xumZC
ObFPZvXqg7tGY5h62RtchFjy3/A+bNBHPLEFkPu5sIehN6NZCJtN2Beo3Ro2emlTz9Guv6d28jQV
I4bjXjZAlAlml+1+6x3//tpVisJaZNvV9mwRFDyNfG6YtuvMx+zFPP6Ltm91AeFgsu1FGWO2n/oq
wOfwX+b4n6cepBu3uNDl2Uln2tKz12wyJmieo1dsRy9Y+jt/oVNUyjtwuS5xIgPueDG5MpPr94WU
En/WKYQASksdMke7nexQWg9YDMLnvt3fIKtQmkIHvhoHnoCQxzMZCCiaczuYr8gnV0fJRatNJA4Y
e/JieT2QDvcfplPyX42u+mRJyAQbL1aOCaR9eMintETiYHY5BbPbtEmB4OrkCNqRIw7D+W79BFRI
xssTLb6KlXNwZ5whgF8JuM1nZaOVV64QIqLuduRjDJKzXih7aA8zuvfY2ZCATTow7xsdSj7lFp9Y
/nlKxkgnyaW/lttjvwI21868yW/+kS4F5mjl7PPYzzhrtmDTierJ7DjOrkz55vdbtVisQfNRCWJJ
vI+PfzCdGAVIe7hlKg68UyA0tyjinGK06DLvI/ieDiPdgV3KJVBm3nQqtpQq/Vzjn4rNZ2d/LWcn
EVtx3b71bOtpnuJgSkHbvsXR4BE5Kv3DiFwvYYxm2lMLVNmam4JDRwEYNh/vMMV+Sb1ITcDyMQQx
cQ31V6ijEBd8IgHf85cyDd/KKyaBwcLDn3w3RRYU/5nYgSpYVf9+gRikmYm8pjOQw6IRNAdzNDeo
qk0bLUlc49TL9FZIXnYGruMX+mmP4Ar7irdr3qsHuEf8U/JbRMBqAd5ezEt6My9J7Aj6EUpbqK91
fUO/x2xXBEF+008S7+lNq5DqndpxMWFO1nj+zmAH0rDTL22O2hvlFPo8MMXQPslv069iRaqruvLB
qDx+ESBJ4Fb5A4Lai05WPKcj0GCehDJu5KBBEb2Wr26hnepJT2wBTFA98NOu6kYOzG2FRnKBoNuC
5+eCIv5NiBMAwSH8Es8pk+HokpQcYpGTI3KaW0ia7hw4s35oOu+KGzovbrTFNIbHGiMmZyv6iync
Nlw45/6vsSseU86unYxT4+mHYDv9iasb/4LsBv3dZhVs6QqfIjrLvDauH09aV7CcgXLnDyYQ0zvb
+r/4wC1EyCbYEfoXKO1ujx2jMkNDH7QlkgKMbw7cB8wKaWyb9tTExi2ArtNMOakHY0Hf2a4W1Pbz
u+WAA6dJZA/ilkt/Rk6JqoX+7Wqa8vG/1gkpJIR090R1d2qBCzsKL5reFPeH6QoA3V9hEzq50DEN
4uUyhzdgTDZp/i8vGW3Nw2uLjAzRV58tvoFlztI1FmH2nc0+Ncrlf0zLhhvoX/xfxHH+/TwXjoUE
lbDxsJpcsBXgIJqT1rrcc7nBtAdX/5f7Rnf9xE9Yp38v1njWqfMAV3ce2Fl8SW/cNOXEAkVOxyke
icNPdl5E6XylHHR4CC0K1j+UxMkOUZhX7IetDwHFsU58QPofdrOa/ORo+98xJ7Spvf69fnGzTroL
ZI7LHjyNlgSj8/CJpn16Mw984kXwDJ7Fo7lVD4jnwVM/JFuDFs4heuJOd+UVE+VMX52nqG4G5sIN
HAw0UhltuwHZ72k6T2HsB4wCJI6lOyuJ37x3niWg/Xw1sX6YNUUzb5CflRnWxT9S9xwptXzb8r33
+6RLWEw9su5eqjsf0GsHlWUhDJtplsCWIvVgZEe3sdv2pnBIzSNsfKH/bapzthW65xv2DSzymhJ0
WIvxR2AueI1h3DBmbKVgrhfXnpIkhhWnIlfnpelx6P58d6KKm7SUETh2QB9tQX7H/fPt8W/AfR9A
r2NegK8P7xWV9cSpeZ4od/0DUB2JQUK4hEwY/dYOiAdIwdDkOT0BiZ25XIyCHvxRqS5/Bl/vB5j1
WDzhcU4L4Gi+NmiNn9/e1BYYgaO8izVwSoAcmg4lDYNbFiuVeTJhD5mq/YOagX1nBpDuwdMBxcuw
ywuCOXV9tAaqCLJQ0qY3kjMvCsAN7GptB9jPQrsMdLhHX6BNvOALZaQsWTAfjXG3nfAvC94Ym4iO
KBJcoHHJQVb8DZLslXg8n8JaN9bpksFDJNNooLuADl72CUJkG2g2E8Wod/notDFoFCVPpo2WRAYL
o/ZfJ2DwuFaQnJiAM3kVYW6prL7smft2obqI19iasmo8rVhoEyn2TowGyk+yxkCE52DtoNUzMOsK
1m/tK7uqd3VwGiYxdCvI3Rg6qdhscnGxFuLj7ujMMVsQEkyvmXoOGBfj+UF+9NogIKUSNTz2M+1z
2hm0OKZhDMUHoEiHfjoPNUyU0kG7g2UU/hizMOHJnryPeAkLq+Ezc2HQxjC0rUoKTxDfck94ruRo
IehAo4Qe5D95LIYzMkR6WEi38GzsfDjLKKxcX80+nOLo+2UzQ8hrj+EzhLPSMQV2P2+gQY4HScOb
OKxpvuCwC1oXdxlaIuxlTsKOzsKJKBEuyaz7Yhb+ib+MISp+U1KPnJAK2hqIDy+1EA0SyMIpveVU
bY5JBddmDH9aLET0DyYxE24IOFl9rZ/sVGQoeK3mpg0bovq/Zg87Yc8+5JPDiH69lsE2QmNJOGmI
il1g4+k8fsWu112uEBeB7cydZjsj1DWgfBcTAh3m+ByVL4czfYyd8MxTw7Jubvi95ggEeKwgfprv
EguJMiwE7HF3dKHU/KT2M3arr7EM5kyfeRA/Ot0lxHevXK47bwJ6IHGP4OrPM5iMB6VYEBBZVHwF
OzJYMQ/KnKH2NA3jcGSz99xpRivstwzpNsiuD7Yag7Tuxi5g4bFSadhN32Zepe5AdrY7XpyOGQqM
2BCSjbDJkfKi4SfsChiRCI9ATSwmuAHNOgDPvEWe5X1DfmfOoqBJmipX4lLWr4DLZld2CuS8ASBV
eEZBAYtuYIqjQ4hhmrgSmHhJESrkHs/cPgkQElPCEfJ0CDXOBT49IhGD57x/T76mN1QslQftP2bu
R74srzD9mLsDnQjZ5ObE1BgED3NFmATdAcBF9vUC7bEiikThusAu9at91uM6Cyi3wOieQT8DmQyZ
HxHO0DzIK6edoOVA75gMleO67O8MGAFmAwknsoDeVdIjTfdoyRMyZIdmjJItzB4mvwhJYjFod/Sx
J2YjwYtPQhACAlqS7Z1xowdkS2eE8elSAn95530NzRSxTO4/l5Lv48h21hBxoUYC6DmhrB4MIjlC
wagJtUfoa8Gh5S83WdP851r0/dTIbK9MXRBJnBDmGM5M2CrpwYUuwzVBktvNx+SHuGigirARBhy0
9g81g9o5TU1CHyTKJbj1qTKCeQn2eGJILrkCwo7OOAwk4Oo+C1j85A7CvkzPfMR0z1XgA7bPnLMx
Y7DK84brQPZY6GwX0tjaI/dIb/4GNurT2I33EA7dtIfvwDMN/ARAhUoPJAmfWKhMIQiTZz7XDeZo
9WBtSw8WMYvXvDN1Noc1rWK+woId/bMk2Qk7ojnhlQ5wZm5gcV1RJdiibvaoZQ+LcTRhj5MyBop5
oPOK9b+1kQFwML5KNEvtlqTv5WJZPq6R4OCGMcHmFvkHQQX4uMme3JJkzSnC8UQPejp9mOb22g28
IPzM0L+8b2MC6d6O65t/AG4GGDs4CieFGM8xu2fdYLyMJvI0yMH300y8KX4QQgnpC0SqNtWSEasD
fJJTF62/d8/et3skgyWWK4jy8tplW0DlAPeBkOMoDMKidwGaTyuUlog3oVK0myAxi+BaqwL9z3+b
jOd434DWSfo2TPYdCleggADFPNonOiTMxQH6txAGhomqirQfa01Cs0CYaxh5W8co3SGDw7dAwEA+
HVQ4ebFhVzT7/0njDPln2DTTqJ63Swk8Hv3gDBgqOQblhuftnWiN6gj3q0EK88BLokqFqjFTskdT
ruEFWEtoJq/3Wn5iS16sOMSHB9P7gmcsVjprc8tPs8wqdcVtn5YhTUb6/DFvfg1OY8cZ9D90HyTD
h05vEujHLkp27PzpBzBCf2VnWe/uFeo1mM+9JGVfBNu6RAAwurVV5ep/yqf0mXz413bkhV0UCUq8
WI3BU2M3x5ITYQEJHvi4kAom6Cjn1EvoJEhE1zswTeW2qm3S2XzCI8u7cOMju8WEpJrlP+KR3h/8
8w4pG2Y65lIf5wjvV81CBewGEEGBFV9DwF1BnSnkSYDwO5cOMs1+2ZbgK10CGPyQCm2Kny0lF3XL
Eu1AOKewLgXqHqoA5rfXpHdjhn3KuWJl9hc40q3sTSMOdHgooBhBvTaFiOzaEv2PYJG1e/Ai0ZLA
Dv+8sS4EERIxQiHwQ4Dm5gK40kSKpmyovvT0MUC1BQJPPCeCILOT41QA2+H1rHvOmVl07NUz+0dC
oyvHxFhp74XZT4rjL4B8ET1iLXOKkblXF7XZqoWs0Yo4MMLmSquGBtxr3bIygzjcheb5neOIXNWY
waX1JZcGuKnJRRJ9t7GO4zi+MWgQnXwA85ShhBWXOHSqIQhaphVKxjhclkG5tM08sKRr41Oh9r0n
aCWDbOmUDPdwBC0tvREEEzSG3bnmDvq+zN6J93pxdhUAgurWbQzawuVfr8LgC0xGq7KjBNnKx9Lm
lTIQLQhz+ej0/RupUnn7qiN6NB3ePjW4PVF7zdPxtdbjeteUhqPzQYeOPTp8T14nXDudpYZEm5LG
nwXzNonOvawyti86WynOEV3IQEHbGU6rBBA92YpRuK2S2wifZRS75fTuqhpQrk++BcYuFxBJvL77
yddkXFmDdB60VRkJazlYV5KxyqC0TT+TYuwpEDMECnHUU9WGOWAbuwa8Q6SMzXiXJ5c2AjgU37tE
X7dIrmQxM7NgEyOUqFPvFujfvyxmKUnplikSbR3EM6G9ChYLUZTy3wy2b9AMrj5SfvrFqtVQyDKB
C+QSShwVOi0lhM1sLYjMcysv4WBthMCVVZwgkQxKBOiQzTpldArAEH4QUDJTZiDVHIp2M9ndGEmD
0Q4c8REgfwx4sHPE1FrIhbCKNRRFK+iGBuy0aq/j3PgqmJIPwAiquwGyMWNRJ+KjhW0x5M2yL2B1
J0cjyeZ5u0VyooZz0WpX2f+WL2WWOvFwqgtxWTQRVeH1rSbfloB4uB/AeWvDr0DML1IL/5phmNrQ
gkI7JhGX6etveHl+Oax79RbVJlAXPksE9DGEx8gAWaRwVOVVPR7VureL4YMbGEgocpcMrXdaCUgj
BXtqSH9CLbiBUXybZFSoq4jCR01B4uu4CfrfisIuhBek6WsF6VBYkxXxKuTYiMYTdMqgPQndOuS0
6d4IbXScL6XojcGqpdlcQQFJ/G36ttxKQXZYFc8l1jQVwuWCnrlDBAosRz+qYwvjE1K9i5uoRY4u
EYZMcZe0wKnbf6gLRQDbB0en7L3EsGhdLESQuco6Ytm/0BbRKiah4IIwllnpcQnVDRGYSvUMigYz
W+rdbGyO9W9HElVFP4buWoAZ4nFdoONNCfKXFD9DhflFQqdCDNCPBGJirN94Y5AqI1IUxNBDGlyD
GO8FX0I78ZWwDhnQO/eB1lsqDVj/DQMgSj8rzB3eIdO7AAHEIMXu3fwxS3jpbajcEqRA29jTc8JJ
JKyquHAs8FGVusnaXdh9le06bzeCWazj6oOAO1UbwhCCR70opOk99p+UuTGifOLuLWuLV2Ask1Z0
LFPcvIwFTGgUHEV0H+Pyp3UgzigF0hQ7EeH5E5wHKJRwVsjIYD1rHr66fbAU6ZhHGFFqiGvgvjRH
16QcNwbnHx08OsLE7a0CS4mxQdmgqrhif9brFoo0XzaNS+tZUBb6Ue5sn3a2yTtYDKFt9/SMo1Nb
z3gBXHD4p0Bf4sfCi3WdU+dn/izzhf9PEqxR5ryGBX0m4VhLBVshlZILshTkxwwyS/AseXSeAmMk
leeegXHUThpC77MaIU1Qv0e3bSZFZ0LvGIHeV9/0p1a5wSGW1gDnNJL3LlhG3Zeg9usT5fhbRY+P
PSVUstuCMYLcI+xDcScqa2OVQpIHO/rq5hILvhIPbDACYCLtRcJVUQNYKtcizcLUcgJ1/cp+mOOD
laSdIDZ2jF8ENNkp9+sxzHLemhMMl7TrcIQ9lLi/FSiyggxz39XDiD/9eCMSnysgLSNaES8q1Gar
v9pFHSM0Lax0kmYlZJIE9RguRXt4kyRQY70M/zrEJoy7cwjfULoSRqPmvbCML97NeyVYFx7Vi8Di
Gf+GdqceFYOVynwSKhzApHbHUpv1PujGpYYhr9zR5OvYvYWxNNlTcgioX2LKH5JMm90mxC6kABRa
xs3SYn23wndr+G792qbiVJdwQbFK0HXEdGao3nmCnNuxqZHajRDAFFePP8ViN4j4nMD8KCAcV1SL
Keo6mkTLBjd0zMHxnBpEZOsGJ1EYLLyo+/UHn6eBRdbG4rEwd2qZ3yS6EmpH7I0ifApx0IqzmxX+
CbiR5BWY7deRZ+KxSvf6yUDRpy+OIIomcRXpv2FUzpEkiqAUDbu2QpRCGSBPzhRtSl/BqHTMopqt
2qyzfK8U6OhNa2sxgoyqlQ+FMQkS48SoTAI7JGw1xg5lRaaEiHnkmAapBWtX7dAHkeR5nHeHLGGY
ClzKrz/EACy0wQCL9R/STIjpO8UjEYUFg1CrgIwUBzHvXFLQdqD3l8OVNyHph+lnK7eUr2Qv0jZU
dkaEAtq4K/p4xRFsmde0xCsVYqiEVElGIpEN5kaaGohElp6RgFxfyRDC3htl0FcyJa3JGMo4l8k2
D97Hpp+kASg51NzxceW0QhHkSzXnnlnZ3tSNWZNmP7IOVc06Jj42vDyN4UtOHSXbgUAYWPmh1Yeb
71drKQSxK2cC5kz4lQj9SQ4zLD/rWUTbUbWoIOQXw7gudcdM8iTsNSunD+BQ65D9ffjwb1M6vA1r
a9KXUX3NbbC+ECXReUvXEYkTJFok3LMSfnhM9U1pEDDwXUlHIB8GyzCz4PLQ0CtUQPcpVLupII/q
71I4paXC46COMCW2cjbfiKQiXCmlRDQhHzCQ3fvNxQCG0eXrFF3gqLhkUBYCHERM7MFlNBMk02s6
MrgkRfYGNRREFmofJxlyDon8JIIVFi38W7Yk8iw0EnC53sbZI3wr5OsEVd9VWPrvBsQ7kFeREW1t
ybb4+n0XrEYkvOrI035LJvUDaJywPzZoXJiaxnpHY47V2GbMUrgLOKiFdp/9RvGqGYHksh/jPnLK
gqzKdCuWeIH+MEpP84C12IKr9HtshMkjSpSeSkqFwXIaeo6Rac5b9ZxWt5gEUi3OAqMDdPo7Fc/W
al4QQ+Lkt48WGfgay6eBNKQfHJONODcVXKVhja+Dd7geyt9G7Ly41dY6/lRV/JudLTS6LNaCVH7q
SL700fntA603NlH63cgCxOZ1aN1qs1pr+vHd45gowko1KevUYylpGMikEBrJX8X388XA5T1ITGsN
AwI8V4dDtZLEhaBqtyh6w/jyx10kZk7VyegRe0ZVKohNILye1XeDJkWvgZASMLfCkQchHP7+p5tA
DzWk8Qh4KPnQxdMgvj97jAatpLJB29Lsw1ID37y36QzyeoRQElBEBS9kybiDvYLUH4aFYyuRCnjE
KzMxVkoLUQ8/EYFL3UbdWlMz19QfsdXykQHXTX8Fez8q7TFloj58th2lhbzVWqbwaPy+r4qqoMQm
zEq0BorJCbfZR/E3KtbGK3N1Ba7gK7CzAS3v11q76pRz0TtH557+a9os/PdJCOk2TLQjwlSCNAHD
5RDgefAZWW5RfhuInRr9t2YCvCHfrp9SA1zIsIdx8XyJpOMvih4cqkVMK6phlWJlFQ7MVPrhQytw
POufZjQuRwMLPbQHksxfdw04thxpJdY/bHNpkTMBJFdHs8FX1H9pedUcKxbemJAZ9qobAueMLGbx
A/AB0vWa1RimNOoQZdexQWx3Sdmjr8hnwqAl2am0qmScJQUkG5TkgnFS+tPmFBUJfiUNRurUlTXT
HeoRg7NFptmU5CCdBHFRZiW+vqXx0Jyy3tPgFDofBu44l3XGIyCtaQBICJ+1j2KSjuToppsh6hXq
z+VSqKJDXq4r41SQRlc9StwWl40TZ0x+RgW/FVoSFkVoKl114UfuUDuAeTDF8WIQ7S7B4gjk3kt/
Ld8NNT75geSLG1HTHF1mesCt9ifG12elM77gxBAh38bW4Jb54NQD2NOEszQbl+/kswOna9D5LgAQ
lH9vuFS9Rc+g0ZfG60YeOotC7taoLKphb6ULnVqm5OROBHOVtNG9TJL1q3eDIbWnBKoTUANBdXFK
aSlkR5LgSsecp4Ygsu58uEzluBgmfvQIyQE6upVyQmYYqpdBifjla41YPEiI6WFhZh1edAEU8PmS
grEF0rFFP09q+WtgIevG8R1HTyuo13mvroOeuRGNg1y9GjriImyJIgmeOOfEXDotC/ZNLK/6jmaU
/+WzeYXuR0WhOTeQWiTwFvXr0CBtoKoodivJ4s3BHxgUHtaPxao3CI55W11MbVyoJQQSpBOZwJC+
FeXlrY1LP9tHTbtQhupoNILJMKhmekuAROe+/FQRizJ+SvaAxrwkkt7HdwopQ+Fu0zE0IlYjXOGh
mJ/7IF+Mo+SKhr+ykGRtjX6uBM3qhW/iO0b6RM1dHU2rqSwQFOFT4KiHDQWwIU5QM7KjWDuEGNJx
fH/mNXTeyFXFj7cSvThr5HtXoGWcMueka90ggd4ye25xokiN0MlpLSt1zdlVJIidw3qnpgwQocRu
RAjx6nXDOvihUihCOFv6cupwIbhSwkKxYnUp6oehqBjKITdEcaWidi3SqIcuJIFNp7WoMfQShUXS
5h/iq14pyA2OAurixRGJRb9gxSmh20UVGEOldLX4m3Izrm5C2V9e6KcqbkfvnTO83r6HowLJNaPO
ZKtnI92QHN9bRElQEKB4zEXwEGqI2r0CEZv65wUXVqWe7RiTiuFa0jNP1LBQeLdfxpv+cxeLN0uw
4K5q/laVoKrOg/wnTsRbVTpkiTOms7J2UKuvMd69ECccNyYK0Cp65gxIQrJ8RlkMu17dthWerbCi
paozfebYABGC59JIO2EWo7OLAigcISwijWO2ZWw7OEa0/5EYjAgrHv5j3k0kGCVvkioERPkG6uUx
4a2B3EnzafpJY4RUbm9ixWynD/NwUkbbivbAlxm8GfO3MuE0MKNSTuiWKLWHE6Q5GZ0wXBHxbYaU
4KqRR5ZKwWf/8NTagtYk+eM+9SwHsJ73WgeUR0yZlEk+w2C+AGZ2sm2C+AZj1UNv7XAF0/a23w/Y
Niw/9fcNboM4AXYH8LCdbRwIVt0N1AO19AfbIJrTGl4htPEAnGJjxrnnqgdf1mKAMSot9+UWsLC0
Pkx0cuYtQNZ7oDZ0cRGKVuzgmB84GEDmoum/fTMYDx8DOD92lYPoyyUG5sIRKC6ZnUU2hJLRfHS9
rQkbwH8+tI7URgrLYLlbuNjOyp+gnmynOWQwJuA5eZf+Jv174Zq2nUCbBhgUboaxq3DFwjsLMXuc
okzeiLILmTMjIAtUYpOky91oHxgnctafsYrCK9jGYy5aqu7r6a9k2CKn7gHYhnrfUQ8BIRqO9FeA
5+9iIqtnzH6Ahm94LT6+zxAXctrsWjxxZ0TeBsbsChsBA5JDcpQAnqCZ49KfoMy+gtlm5fXTjHCa
N541731jOAvAj5XyUXjIIiEgYLOe/LVweuPsCTYlWGcr0INo3QMx+JoecgrWdPO3lkfkWPhLjosM
mvQXeI3VwHilcfnXQ3vPHH8F8NynK4IlBZRCPkYuzx7MkZEpZvYFRZgJMngYwOdBANJcdlkBzUOg
dvaahXyH04U210L+xDQi/uj+xANxYRFlcwln9FnzNwJHMOyueaQMWmAyAM+79Pgl+Mv2V5vIhbNq
WCg4ipR7GsPzV7WWyYdpS4EGfH+3vtufqXrpWmEUtW+C+Z2uHP4g3bD4HhzpOnGbOtQCs4V1ViiB
rJUIqCqfywTkRU643SOZhnLy8uU7BZLBjgwQAfViR5VO1XVgjI4jZrRo0AdF2Qn83rzEMkyGXPW+
Cy7FcANBEmEH/nQAi1H1fZPOzkkakHT0lKfgZh/WD0se/JMdevkOO3gITRrCpCvoiXa1/B1vJmdB
Dhb7DeW5WwbdTgXXbwQr454niwws4xMgQHMD+DmPjz0JVEs+OoNlcW1x2EQvbfKLOYOcIeB9tHMV
KXmaiDbNDrgm4UzBzCleqgw51ilXdCaAv/N47MTDAMxm/car/KmjpHCXvXSbQXV1w2FWP0KPTsPr
pLjhF4pgEior5Mn9POD+3odll049GfjPgCcjaEjWLFqiiAY4LLTrnx4r5Pl3sg9kWCXJ3hQf8omP
Kbnw6ubFNgd3se+2QNEcFIvX/HcQBgd+iXXOPJU4tpeBOjbL3+KpxPQDZ33uyuI8Ire7vQ/m0d9h
E7NnNLy49qtOmYVf9FTXxsY0l1rnDqjB0kEfnHIFFOkQAefaodO+5XkQdofWBd/t74EnwUdIAJgz
H9rqq/ir9DDdETYwI7GEmKyO43Ye8AlpBo5QZihXvwpmNNA1MD/ZCX/VfPdahu0ezoUrcwmLT96f
BG+fmRa2HS6MHvgzq1rEtMe4BH8Kl54px3CpV9RlJXMhvnOdyGrpM84XdDafrxcjtBnia5qLVJv6
6Bl9X4lzw8o0uGmi07D3Kb0RNgLuw87bh4iIbCACCiv/S975O2NTLwo33/T+jo5P91vJNjJ39Ag9
kgdyh+7MvI0wDNiNbABRAxmcGjMlisYduW7+E5zePwkue8NDg5PezgV14vp859/iGYXyArXGY/it
rYfv4BN8wzI+Drt6A6IHjbZ5fL0qSNRxPYCL+mw04wfRIBaI+anvAZwJE6UkwecHv0o63zYWsrsU
soHbfwLxW2BHBFKczua92/7RxpAO1l1Y+qdSdYV8U/CJL/m8Y7yN//Y+/0o1m+WLMN1V9ESOHC88
Msg5FMw5bq9FdKaX63Q/PtIOS/Eba77vHv49mvQnuq2KxwQP6Ej9rBFBEK/TcBQUy4niv3ogbgZJ
5DV/jNiw0jzhIoBS75A1GXPs/2yg7TT1DGuGRYAb3Uw0s4u5tEe7oUHwRqeBM/eP7TravUaMYWeA
+gG1c+D/+bd4FSynbhW6JOhnT4J+rw/xo/5ihAvOBLU2PkZ0buYo1p+lJ+GIqf9cdsE0R/VCdcdk
aaQLaVy1yMRsddiddD2/0ZjEPzKyG4cFiJecjWjAByFrFvx0zMkXERAT+HJzvAeRLLaNNQ3tDGFh
m65XZbcXgm7fzXsbySYiYI6U2gzD8ZmIMeKWz7aTt/+2LnizS01n50TRuMeq8VL9DhmyLMUZWcdt
TY0wS1b+OBvc4fYoP2JXIL+ZK79crpgClBnppwpHYStT5fLRf4HRC8f2ItjmPNnzFu7kJcC61uFe
PKdvMOmj914w+MBfhdHLL4EpnkQq34Q+Nn9w6D9f4YKBJ9nARHjBtZYqAfE464MdaClQQ1nOPTrm
eAvumEYbLhQYAivQhEXv361DtZQz7rD8ASvEbg+TTC0CI6yEgB0poWXsjfOPcaUvG0aOgAIljB35
GJgkR0u4ivJO3aLZmLPw/5Qk8vJw63vNldKZF3s0LJIvlSEltQLt9slx3LhXS5iFhb3C9Et3GG7D
EEbSePfaiMs1S5sdAo3tFyJFZ9Nr+TP/UE9wLFf96hy2x8/LJW5eVGtmbDNX+xi9ECGI9wnnmusd
kMJjOMEwBslywgwavhThFCoShGZlUThITX53R3GlfVgOow572phI1lszfQmVOIb8I09m0cqd+mVa
rTnfF5YoxGsXY/ZAsqazDVdaNF9XmtpRMbtGe4Ucl83GvN2afXDSmhPTlQsCMv+7+WJLWpfM7u18
BVpiJOsgLO/gWDXzcGc4aPjCC94jKkmVH18JseGFeLOoloKLJtxHDqtHcQznShF+Z3D9ec2dN667
XnyVv6y9uPNPGCbPxgsXFjw9UiEfmosQMNijQ3ahSn9yYmWef+ocQklK4ksPwxYOw+EYLF8Hdoza
bcE4FNJc/x0RMJrVm+iT2T9/w1ANSTobgDOT6HB0oM86vByyjanl/CUcpIUG626WiTa/my80Fr5y
UNwRNOtr7+XrAOuZBmKLBGqiPInzFm7R2pqlPwMCwsCocBHCf2Mu/So//jfFdgMinayfluJ6YLcA
Fodtx5P2HHOIu/gL/zu9sM6X5ue62F5LOAtQftK5AKGF6hGhEYDKMJ8aWqwLH3ZK+qBYB1SNyyYe
8VSjdBe3/r48XEeK5SWRvoJJkN1ySkB9fgz+rE0EIR9dWpwtwHP9BXDYVniyUn/D5wOJz4mKjiEY
fus8OvGVDMRJToiAcNqUq+RcEtiow2H2T8C+ubUa84NX9Jd/EWkCSE0oHmBkLWxB8vd6A9L5WKIp
v0LudU+UgtjGe9Ug2DO5zmDa+Xvo2Mj2U0Ishbu0VdD9+21oDeGaDqkJgpiwKoQZPSbuLDM/tEwh
EpJGw4ZfaGDLPONM3wAiq+Ia59zajosHK5THUWnba+5yZOvc10/mvzC65hngdfSD9FPOFyizzQLk
DH66yg5/ITCuxxMyi5yNUTxHJ+BtzcY/8djerFUc0pGhmkHAdNi80cdis+GfVO85+NIFtgnxqqCG
x/vzAqXmR8YqATK4fyOlXbI51gILItyw8V8fH+PitRjuNGt+FDYe9KAdSHGaaIIN4hM8cj8LTOp1
AK4zxu7a1eKRoRfv6OIkl/QP9QW4pfNwASAWSaxzi8IKIvNw5K7jcroJCzBgzSNBCOhreMQ3vJ/o
+P6lcC3qNQ00cdkdzZv2Vz1jFL8BEZB7skkBuGwZV8xydhCt1ItOk2tWPGtKUm0rHYLAC2KPORMy
gZJ8KWSHA6VT1qX+MQBqYcD7imh6b1EGbFNH0x20KzhvwUMGEF0g8jJIPVektX+kRD/dLj1Foa1S
DgI5qDhqGooFVJYkCE5oMG16B4QOuLKQWuShyh6FZ/IB2E2J7qBJ0I5hgYD9JrfMN5JxUaWZuQnP
oI7IPVh+DdQYcrQ/bjca0DPRJYfM/iPpzJYU1bYo+kVEoIDgK32jgn3qC5E2KYKogHR+/RnUiXvj
REVVNiqw99przTkmA+i3+CNPjtz/eC3RD6MbhKFa8lCcPuCsHsseCWhtc4rKf26kMKUG9ub60Nq0
u3iTDTBFd3xuWTKwmaH5nP2x1QAqooTkBY+dWz3cyR8kJ8ssZK7nEqPHm8znd2rJ3+ZYe0CPC29L
W0rlIXtueTaAuivzdkNb8XNkJzaL3ciD7vssZiOrmkGhW9Eo12XVlhhhM/CwvovXlk4nK2zzYHXN
wlGUhR1MgMoVNzKaXKO1kQbTHwextrgPLHrwKHb1sgB8jjbU88SKVEdtg0CODPchxqBxbyR4ENGA
Aitg9Gql7svTKv+duby8x+ohWsOubNL0Y65pPReJHNSxD5uUq9RfFFG/I4CWzTS6y8RKl5e4JdnJ
6qFUncsZWjx4x67sfO1vcIKtVeDHVOBJi165UYk8oS+xgQhCy4KUeq/6zV30KeQYMheg2iARauBy
MUSDJYzP8IxA6Hl4bFqNvi8MvvxK9t9isqt+hT33Wu7mDrGIyS8UAHBVr92nIQ7Q+s4KwAgB+WjA
3K1vJPJmzcc5jZAs7qYUDDxR6EfJYUSwqCLgPvEVPQsl8SLOa5XhiMTn6hfb24QELii2IDqJB1Fo
Jnz3Dx4y5em0GDI5ZwxHeES+dKXAd+UmU54SNBNaOQRLIYxJALzXj+pD7xzUTo7iCOCMdsqedupp
WGmzoDx995MI5Vjuv5i1G9iCN/KG+45eN+gVKMaO6k+XtwuhjAEdEZq6b+Mw0J/z1KYHs0YmA8fm
50NLWW+D176Leqq9D/0HZQlfg7PDm7mi03sj1qcbg64JSFp9VmScmRm9cAa8xzYn7DHg2TG5Tivq
Q7o3DhbMM6AMIGLfBdPDbbbiwUyHjOzPG2G7fKCtQcwOEGZI9Re4eaD8G7j5VnzeZqXF+XM0rNmo
YZ6Fvm2gKpj3WREN60C7AuwKobNkVsPTNQ1h5mtA4X6q+aAqx/OKF8q7RUqzUqUQoXBMrhZNadk4
DT0+yqBs2R8okbegGA/oRBtuDjCBUzunR45WH/0gXs8TI23iexqby3Ono4aelab/mIwNPandO3ap
CyMeiwWc4iGSz1/OlK58xpWwwFbKZ1r+ZdFjd4+QBb+Y/RPnPdpzSAjwLLsjnpJtCVUWQQZXurjm
1zudnCEBGoSzI/3kPNyVC5BGf84TNlhygGzN7rH6m7+kBnEOlcc+1HIq6AGTM9wqS3VKtx6cK0V3
uwAOVF1RVakBBFdiMn8mO25IVl4d2b1iAhRhIp/Q4eHEeDMhNTUTC2lSuwI+iJ2l6mzJIZryjaai
PJJDh6nf1LD69NZYiN4zdV3tOkpE0HZI2BhWuSlWFCtVwYSQiBBMFiKAHTQuAdpDYepBafIzH3Kq
Lv9BVcQLZiNsfTmPcyE5WRXZEgU+SsTGHCBGIGFYgXER8b8T5K984PzfAWEBP+LJYyC2aK/wD6FE
8GQg8oWijCi4dB9/4lmWLZCOgEt5xkNQPjztlH6dB/yZBQEWdO+3mAL+MZJpuZFq/EPHF4UG3Rwf
Ve47KObxAUWb1c6RvH70FV1V/opawU0X5Oaq6OueTnKUz9XDQKeaJJaypjwAz2W1q/5aLR8T58Zn
1FxHi5aj+AYC19MlFm9QglpnlhYccXuMVGCC4JlEcuNiVwMOu8GeQatTZVkAO4oLe494np9Ek5e/
ThiP06DZKpTV1EYTXX1imhqyCarLYxF1fypcTSznd45OLwPDa1yaDf4rU9qRBSbO1jS3bKGgTVFq
5vcoskf+i6YIFf/e0m4ZQDffXzSGNQqnIqTJ08wK2FIpkTSECJq3P8oD5ODG10K+p9fglddb3j7E
MxBiTjOn+8XiUDoTNqdmUbIjxqD2bM7kOUzS2sQrdvwOATd2dXrQzQQFQlgZjkz3+Su7r6gK+7e5
JQs5+86oeOnw0MaiID+c801MdfQCyIBFm9qSPhxs+WV2Pjz8EkKHvRVPBSA3vIvUkCPieShKriOv
IDNuar6skmqOY5qyu60xMQlu7ZbPmXARjd1Y8enEvKzRz8u62VTmQ+FYzKgTnr8c3M1HcNvQY7hy
8zjkcwFfub9nT7c5VfaUGUmA2DclqWSb+bSPxwLt7zai46taX37PCSmrhmNOo+rgGDi6fnZUr2bt
xysEfdjRQYva33j2+YXd0s3ho13H89YlPKtp9Xwn0IAbHZCU3B2O/FF25TexlXdfAzCU8HIqToY7
wPotOHS34KRg/I3NZjdUiphFfVS8kv+AaGFqTA/1vjITiESCT4bSTHXenckniZdn/1xpqPt/u69F
fzX+6Whu08sYykY28aGB93XSRXVhmZtScVxeh/uBOLjtxBVjlCTeaCeDMB9g/xVCaavX1V28z0Iu
49CRm3aGdrc5bhoR8xmdLkTKkS7h8QENQ6cKGRVnRuQx3NBWOTLJLOupqYWBGaCnEROJmcAJ6MRi
mUw5QlljtL+bYejiPF2l3d49AQGs83g6U8LjzdJnR8tRbb19WpyvfE5CC6Ej++cZLkX42hSh6ijW
B9ST81w0zKUCARekvKquST4HQot8mwDYj+Sl5BAu0gn4qF1SRfSDP5wTq6EhnFL+wryHh/D6oS2Q
8zaQO4DrQfCQG/zhc00yJDoEodoUy7E8Zyu7C3NqTkwqJAyWFNg/U5golLN/za5osN4tmjwSsP7P
+/tJw2cgc8YUO+xmjgb3ZgzbNiM/F/cKVgaAfaJEdxIEgMs+eO8s3HsPZgnwCWALGZ3bH0TaeyQr
Mo8FF4ZciQPNNnPSNUs4kzs6Sji+Yd4gFvIZYqAfp2jB2AE1WEIQjOmF5u+UmNbxP5zn3Vexbfxz
ZWQ++4YyMOz/J4YWTcj33bIIp8zI7fI50B5KEevxp0D2IxyZXhshTJRsDMOmE78A00DBjLfgKg9Z
A7P0Npu+0XagyhuK+u8JwmDH05JFN04F0A7RqSVkOABvpaglKwOXik3hhzIsqhfYffgXNvkKQxCW
CY6lYXHlaEmOdF+FoHOVi8b2F0rnbmxWqzvECbrhKAKAQ2E5rrZs5vUxCTGAIco16E4h+uXn4liG
qnoWQoYXg8ultnYXZIwcGnwYJbenKc0eX/o3+uu3Xrx2BS70e4B/G2w+EPSnRd/5ckK1x7wfZqUw
+PiTCNPCjq4rkFImiQRQNwp/PZW1mUJz9ml35yL1xrGVNb/3ygaQgjl9juoX56vP2QeNSPZLF/qO
V9MRzuRYMegg0hRRKzEOxF8a4vxRzSfJvLobb+Z/5TvsS1rENLmZe3wMGR07YUC8HPy3hS/0s3e1
Ry7QvowbnoYsIu4K+w0hi7i38mWMwYJquD7W1fYh7gXU/OhXiVNbUMaprMATaKPkQmn6tAPN+WWD
ooCxEEpT0+ikAs0EV1u0xodwWZxVnIp39XEk0fqAlBkvhDMk+1HUjweUakEEhXnvvW++yVkNJKf9
7KbpIRmv2PLHUEmh/TrTUzFnAJmV2/dkjhuElAQI4cPj0EFGJw7IqnhskFlIZtdGtcrPtsuwZdtF
nPYImVBr2W66L5I/iXNToj8U0g4s4kMGUCrWGB7WHp8iIc9ZND4k2FOmT6/c0xkaJJNAztFNpWFF
Dzmn0Ocod1BKnidsoMrg/LzPo9RWG9qOsJvDrtxLAScnkiwLxsvwBBiyf8BZERH4ZalkJWwPX+lX
rYI7SiNthjkUzachs0wyx0c0NSLAVhjguDw8jPZxpxJM1i4fHERPDRsLYFkq/t6ZpIv0CfIDz2+u
Wgj0zvwORsX8MCak3Ov/LIm4oVn2JjP5kJ7wak0VXyR9EawIVcU/flpinhOTpL8zZQk6m+aE295u
wg+hj5gjH6j46YHgq2cyzbC5Z497YRMN+XZtg/CVhi7DXpLnsWTjoRqdEG288atzebIr1sAhDJDy
1ZkCDQDWvHhjJ8MaT1e53IOkwpbNbsqw6DpCHb4YQOAYUqnS2tcvD8tgVCUkglQzrMAcu6jQKV5g
+quUVYUlK5HGqayhiLkhUnxj8bI4+T9T+ib0kR5vhJa6wMXqitoRKVQsEpIpthDo/MOcjroLypzT
EL0XsGfzzobKkCdIpR7HtYRvi5QNvkQlUqV0uPHux3qw+/xzS23ljKg/D6mjgtu8HRzJBXuAkV1Z
wbcJGSJDWCDGE7zj0Fv5sTBbP0F84AjCHI5SJdELPMPfPVMHkq085ALT1XlqQUEIRO8RFD8ZOCwA
W42+2dIOISlWpJKGJrgdObQNHASTLrHRwM2ITeWKMpFdcdBZ3K8D7wW1wJgWzhZH+OGfMRyz6QwC
hDuO3gGSN2UxWn0XYtj5N9hW42Hi/8eneN8nu5rVtcV4mRRminBDr5ZsA6mJKSK1Q47z73W1rSFl
8By+OmBl/EfG53V8h/WVTwlv8TgoCytEvR5w+krOo2DK2ZXd5AplvR0CGlj0+2s97+csZ4XPggrr
fvsw4bnj7WbEp5hhy53t46PCwjZqwAaEWKNRYBr3Y4jrrXrPiOvg7+qt2G2wjd110J0Zbkr9tSTL
zVIR6j91EoB/CUFEzPCFYY2MAhEwN62oR8KidDHdY+LFyzCoG8qArPmu2Gd8W6zOsB4JcjjECr5n
iY3pix9TbVXY6oMYzuO8iRGtpMveYnphA/66vPvJ/YK4n8rsPWNeqzT2qe39kH8fND57AkhAK1Zg
Wy0WopCfyXMSSgO9/mYRCA6rn/0AZxnS6i2fXjsg7kl0Y+fYs2YVW3QGufVc8+EVDpt5MwlFgC53
f+TyqK2nJ4nB7T5E6vsmsY2L/3CIEs4sLs4HkowNHZq1iB+XH588Tz5g/Lg9UGcUcwzAxNv8O1yd
MLsiUAi51vyfD3zaRBOoOm/vHy6WDv4+W0L+twR6vWtAhKBGRXP4DDgQJHzyuMzsx7p2VKaUnCuL
I6cnvIjr/KgRlbNHurzGsL1Hq2PfrRCqCq/aJcxgqe6RENZ0ebeSOyG5BoMBQmYkKOhfH/x6YssC
kNJpq6/CI42aTj9OT1NAKYnHMXfOHgtHUSXO4xXPsnyxOnIeviNJ8ecpnDYdfmbho4va8HHrrVPP
jzd9vuFzBlzcjyDGTBSnE0mUx3xl9p1mvybP3UNttqVYB9NRqU/Hxf5NOf7tJqtH+gkwBdQPq5O5
CY7v72c12Y970SyCulpOvNruYSUsCYimOh20FQ3WY5oWtfPozKfoJsBr/miA3KdkZzovU5oEVbLK
p2FF++lHFtHivi7lbYa4C4QJPcvEy7/rdoBvojga2r/FsEeAeaImyOdTCrBqErEvYX34jI3Bssko
zqPtzMiKgzGR6dsJGFs9/Jw4aHu02Yx0I3NrnZIN2vTsAVita4zsY3P0Ts7vKEXrkf5SVRQArYAm
4XQ3lXlJv8Qlkdnvw7eOmIBGeaQuZOaG23rfevf1IKW4zbDgLaV5a1KbzbErcRSg8PXgqyqcLui1
nr80nJrt27oe5Nl4/3Bfm3xzo4daG6Mj7W1wghyADNlqrRPdnItK31F0K7d3H+50juF9XtnXF5nP
PDrtghhmBE0IZec0YlGtzCmUFRxzOpd7xDaTLs6NyzYn3DeT2+Xd7FDB0lxITVa4yijpxitGDriT
uO7OVMGffJ0x42R6ZjCePPiS6LWKGbW8P47IHaTvNl7fAKFq7meReUjeaQr0tiOtSE1XUMmLwRPY
28DiKXm/ON8hj/++IVdk3OAQKw5yVDGEUBxahCpoFBmcGQIoWhE6rWY26IxUv+GRKjhfkq/GAeVD
BEnj0WA9TK4CnSBjIjNBHjy0aHCmqxgpcGr1pDgf2ZdZzrCqt7d1BtW98/AcvOYjspIYdTJyfrn8
p9qlP+S1kNY1f32dN6jCDl7CSqIZKPukCfHV0ePc5oORTH8T2ChBn0CYdZ+Xkyn30QfiyErDkYdi
vmy0XXqzRwS+PqT3opd744OYEglb9BBuZkry+4wuRlx7tRy1NSDDjttbXU+34jmufl509997Fenj
SCg26e3pZR8u7Og0wLjpdtU9KUI35t/Mpllzp+KMciG+78r7pngvH+PNJ7/tp7V8Ilm96oLJK3xx
6drv7fDh18gDEAOBnCis4tiF/cwePhUttTsPDndM7aiq2GrIoIAWcUKGVdEaIALuB/lcg6NnR89m
gXIdXCJjmGwQq79/JyUBNCv5Iqvut7TJJi3sl3RlMpNtnphyui+cy/sRi6vHoRgnz9A852wEz5/x
qbB9bUmdsxJZL/3XbCgH6JF78Zmu0FmwxjtlRXuSpoEnBD3GR45sgDNMBvU5uF0YFBipmtKubgB0
7jAs0Usgrfp8PRYFDF14ct+Lj6PAJZ2xf1MLArqkZHsS77wo3+j7iti/dUFxW+Iho7Alf5a+BPN4
i148j/gd+yQSIo5IGB4ZJ0xYinwKwwWkpc6V7PLnybqCdAy3AXPaWbJ9oN5RzskQG6ptPpSRT68L
s0A7SDP64MmZNUr2MfWHrOWoPnyWI3+QHESwhce/D6YCMrzw4XcxU2dKTuOI2US5Q9yHpdNLfxWs
Bry3uzX+gxz3Oig+UhMiUM2Y9idSQJRc23pDv4ZPR/KfMA2QXDrqnCuLkx0ty81PFsWWw76wqM7N
SX7a0FRyrwDV3yQDeU9k/OLzjtf37R0WqHZQrWzOVonr49iBZKaluJDPN8KDqFA3iLHoSqynU1Py
Mxvb29gGwYfcG5+6A6xEsSae9HT57EF9OlijLJYhevUfQAWNDr0DSR2ZM8AzcDo4UAOiyUVq4IEK
C+Je4ij9g5Gv8BnDCVJOw0AH7goUmC2XPqW5uuBTN2A6iGBzRyfBGh1xWfv4qJvhuZl4BZvCKbe0
aMgw5rOn4bvmSPm0ew6zrUGJUwE+dpQF3tuQo9jr2iGwHbCCIOsYGa746RODpvhaPY1/wXXeOJlZ
1bo9AYyTeB2jzQZ4AWADjpi8Sw08DdvLcNqF+Lfk2Cj/yTi0hyvC5bVTvmpODHLEakb8EtLheRaQ
z5j7n5PqtHzg2fX/b6+uFO4P6mX677LPI/KiKXMeW5oD4lJ1a/SHosdHx7SHTuWgF91mm47j41FY
jH9ln+dtxitfFEd86xEkZWjaDA14lpG5NzZ1BZY7pl5M/dBxcEqE0n6kFMN0y9usDfHEHJTONMBh
4M2x1SFC5drxjMXDasGAbMIJ5JGFstVHnUvhIV/GOyS0e24xQ/rhg4c4MXE6xeGnV3zAQ/OJFRzt
7viX+3Fqf071ileTrHsCFFi3g/uVVgvgZloZ7LHIURxuWaYFBlNM1WXuW4YsYF+RvA385bFqfdRP
jDxQWnacvb5zpBt0GroXB6WZChYiob1UdgR9N1EvxBtpvIT8rcIMegxxm8lkzlbZ5ABNFETczLbe
Apo1jI/2CzG1XkjiISuhyLbNMvmMtzjw2GvIWT19PYA9zxfHDc0Z1BaVL/2gdma1AE1xY9SFnoHJ
BqZB1h0N4yGUj8Vbdkt0htwd6aYqjVFJBYiQnfuTEgobvw5dgRhFJjCjjUAQEzembFFnExrMqJFt
L2fQzijWZTa0yVx6ryK3PIfSM1egYx6WRsl5XBgyW9WCRwRP8heYs6WcP5xyEIEzokrMmB4FvSwE
yGvZF4L6pC25DxmaAEcxpmfajdpyABwgbmb537IcERrzQ0em/upavM5Eq/3TWJI8EPwafUf7wToG
azYxlMcxZ51CebzQlpJNJwQuu41HdRQyDCn+PutBJDkCGC4EIy7guvwhvjT8eDWiQme0AV/yi36M
5JyP3y/kC9wTiiaG7EZ96tePrXJtoZPzd9K5pTVpaAc6cdxJtFbm/0SnPCWgTiBfS6VXBPKXSK3i
N/346nlUYRYfdv0gXnymOoQwdrAK/peJHYNU1PgVEcuV/UFc9WiIl6nFp3fbPQmVyn4ldJTQ8Lil
R/CH6Bkk1j3AW1SvOEnzvINY4CiF9j6mzYJrjpgN3t5rS7zFsOzZN79Fd2nCtvGfe64z5NohkRHI
e/QiOgbfDIw4GHt8H/ROvv9rj+hvseKMwW3fybKzQZgF3WUc4tmYmJz4xyjopsEEHh80O3YG8ac5
4avjqL7NLXaz4SQHR0konBcxNKovd8RHJAZjLZvDAgXbgtAGvTmV6ymD1KnxbHykknOyIJgpVgCJ
mYWTB0qmczF/X4arF7TWLUAfWe1orzWXlBmPT44x3Sd2Cy5qc9J2nfzLoZv7jbwi9n3WkY58mmZ6
lAiJ/mneLjyp54euQOIrPBkIFEeWRivoQ3NcvqgDBq/pdsRnko4oc3Z6n6Yt4FN8BmCYhvSWCa1k
o9TsM9pTEKmByof4gnWSnlij5Uh5zGmW1JMZ9VGL4ugrui+VIyvQpZfH92JugkVCmQOxyytaF04j
em4QYvKaha1AEcmS7RNut+kY4tNGX0yeQ4qz9ksm1G8x5+Mo7WLH8W5Y3xAFgFMMKqB9v6OTeGcJ
KG727WtwfuM0EzQnrKp7DWEdrVTa0uCdIypUhSPqRDZJEchbT4S8M7EeuVP062SM8QcBzNilhb4A
rzfPUOzQt7T7GX4OhI65R4Of6M81WzzC/0GJ6SMU+R0kUH67+6y5Ica/PAGv8S6FaM2z/GDZ/TJC
0cebUrAYgsh2zDmLK87mPo6qyuXX0jaUrCwUIJMxQgpHq2yejzh11vMkfLtfZ+R0yFFKX0KmIUGo
Hbi2qOQX9wPDFQRWZSAxWOVc0O2KGYBxEv1ktilhrZ5L7+M1yL+Nj5nMJpYU7SYcH9cIucwfKWQJ
UcdQ0WavHHPCW6/wrQ21DRs4+w/7JSoRXp5Gb/V8k4B+897G7PWS3V6ZWZbgsla58yXL7xmyY9PA
y+jrZDN83BRpIsLlkqmIumvmksWE3RLPI9R4BK40qFqLTQP3F0/Ek7Hp8/dXtAeCrhhOwu6Prpng
GItqozrOlXYLUtnn5kG6hy2cGbmj+PE4O/sj3aZ+1mFIQYMVziHrpAvGzR77LOOQnEPZH9mNyZ3n
nyZo3qTw7lJAEhVYWf1SxJfhiL8TLSgPlZNTWlWG5zF6oyahVYiOtFzD7YOKT2+IdDKkbXI09H4A
PJuatUNcRiOKNlKGZ9a4Isc24zMiUyuxCAJxDcCrwhx1q8EcN10nxg4Q+QomHCifcaYfw3/oXRJe
317y845ayyTNmWERdcHNYjsjC+trI19D/J39Qto21R+BLaMkf+9pUqpDkPRGLjHG2869bxkkXxrC
BumxflzF6thoh/uhWZDSsSV6Ow568yYzbdcTOgC/qEI/xgGBIf0+aijeMOto9A3oiPFIQdY1v4jN
MNPPxB1QosPbHrmQaHm/9KJXqnFjvLcDkjooBpyVg3fEi105xBH6U2yqCO2qPHtFdMEuCLW458Mt
g+IOz5WOACTo7UcgbBla1M5Ut+/88hV9oP00TGeoKXfvA096N9RWAWhRbdb8PQJWTT55lZn64uYy
2WhJ38Jgvp4/CeJST09zPrAZfilC3c5V+clsXS4tEoRN4RAExI30oD73hDmQ6x/s8aCvuTQ3azMg
2SjcM5ThsiUcFQdRnEEWLJWGSQ5ebDHn8unfoJmRbRY2O93h+0GV3RjNnUEnAtJtHFbeaP7LwHE5
9alc4jCbAXb+7e0mKLjiN0p4jawA1yv8hLEiCBj94SHnD+p9D+h97LP9IRMRfjCGyAYyHIhj3WZI
aEc+QTsssd9uH65Q9jgDj3TsJX9y+MxRV9e0YiWDX60ueVkvhJ2YjqxM0FexhIsXVPAEefc+dhl/
arBT7850dVvmx+8+m6dDLBsL4vWFQR+8L5lZ5PkUblLoQatrDHooKxr7hXMgtlRTW2Espeo4FrjP
uZuXuJ/9XOYYdt8Fwro8C+ALttqcaVWMC9UZXWp/pHr573vWzGqr+/nY3x+NzCWDm4stmsPbplBR
RR2LVbW8LyEuDYfzjei155ZejkM7N/rs9Q75EU9R9DnBSMMq1QQnVZdF63FlnjR/OJCynEsRlHa/
zHayM5m/aNsdXzj0UQ1ni9JDBzIvthWVHzMi97WXdJQM+qm+hmz1Xm/Uq4l/em6+nuRyN3DAZDei
EZL+ZYb3T9TFabMM+mgMxJWTGjyeXKd1d5aOZL2sCDtL9Wh4kWR5snAtVd8ngo5ps0DXTV63JtJY
k2gYZ3Ilc/JU4bz6rt9evSA8gIAxMh1tKG4MJSkeIEqxh0P+HFlTi4wTbnxlNV04MCrZLN+vQUcW
VPRq0ByFKDcsDCV2GdwsG6mZz/dd2n267E8NLiAIirp6QZdacphl3ODwR2nDSdEbL9teH4UPD5KD
KV6BXzL6Me6LUfScV4w/9w8jGFDQf0KUXl8nhKBEWWEweF8zW5H1CYeE8IE0KNujMaYZVpq9gZ7V
FjlWE4vGzHg7RRbcIWv9q3yAOIrdXFqrsYEEWfWaygN5mMuIC5Xy1BMErlnxJ8+7Q31CxoEiWDkw
5U6OyK80pqkHXrMuGkG2GvwLUy+l39WbD2samX/Spj3xxMlus4yRE3OuJqig1w0sMWN6Ko95vKqC
xMlfRKryKI+deClSZfbOw0uREo2Xot//IeL4mzi4XBF2FGsU08aUXEc44vlJXL3NiTMPY0E/ETmh
T3g9swdMzlD5kf/av/iPgXnrJJwzm8t9hdeMnx33AQZ/wYvZnkCPoDmKntUAI8XoeNKSHeUCnQBn
0njihSMfy2jnNuvkRXygvEDU4oCteiGs3DXpwFcV0JTRCgFoIpmZ+2x1CUgETm32QeQF0TNz1E3T
unwrBGBUDSW9ztu+pa0fPOfv7T8lW/nCnIjPw+5+8JKnSONQYoASQ8Kwfgi+Flvo6yvVfLOqfpzJ
ljPoaFOP6KPNpj2RLUsq7htOTQ3/2EClGHB03xcl/BJcNdp1xaKZmiDiEWtTFU/aRkt3KZJUCiAx
Q/8/iAi3I3ElKwvhRvRSkTOEW4xcGQUhFvjGqzun+H4l8jd64K8X5JY5WmqEepzNIUvcjBDhVJ2w
40mncNirUQaxNORWN+Tu9td+/jykhxFij82YPbqwpdmNBfERqHuJHGb4jM1+YjYBS8kNWZTHnNBg
plbdL0l8+NQLbWSndxumLKhV/X5lDUAehW3NHQD8HKWd2NOv2fAn1MgcuKMbwjsQsjf9Qx/zbTJJ
G+YlV/r4aoDHcWZP9TBfIB2JEbaJV+ZA9yVyOJ5wjJlptNKEq8qhn8A/soC2hJyncHoZ9qyc6uZH
zEfpnzZorzqdtzlaiYeegnM6zFY/QS6bjsAKhzpBChXVliON2A5mo6urytBSzyNxw6RwhwkB38cb
QgvT3FKXz+1PRMH/b19cFxjVQgJrnZFPKydZSEhmc29Qv5PQ4N0ZUSIvN+gIxIcmYPteHb5YcNZT
/0VOg/U9TqgpwHGSjElQw54rcBwjIuH5n4OoNvo/gfhiYjSCJXBlFH8mxxdhhqVjTCsqRB2GCuml
78gzAYenJ2QP9Jg7OAvpJXZ9izhtjkgArikz4xk8rdZXCYpCYl+7vH06gVBa6RANjHfHEbCOUQlm
wAqZIWprEbnX3wcxwPVOxxUEO6CNsUcr4pnY02011UnJaOAiGdMl/Z63NyXuasdpw+XH0QwJKcMd
+VwzGpn2LlX5LI4kmL962hjkIO7oJlBZF0s29qFNy5lGlMjHrH4+FoL69yDU03SKrY6gPlRxwxt5
BvfZdI5OSHGyWczYfyZQLMizzP4AgbSbRTtTQNMLK+bADNjH/gMoB0oR/QebqEkO4csKWcpnvX/H
i2AkHok2+DbGDs0DGCesFgENhPWDUQrUQOeBn5knkgMwiTW1T4JXF35xPFw61B44ZU5YMhFzX5Gw
LckfROmN4q80NXTDaPqPk6WkK2fB/jPxjy5gO/5MrCk8xa8+BgKOVt7tSU7ooPJdFC8DXWo2B6oz
5mmriL5evk1ptaQmmXaserG0zuZ3zdJuABtCdJAoEk6MuMnapCnC8T+zhBNNKlikS2aTjHqP0xVP
x3Ko3bg1D3xc1ZkWI3fChufJ5mYMkGqyNFKSMq/OGVlT2GGOQf7a2/UsN6l7DVKVsIEucerAskO/
Tr8GFSqZeUCtDdJ9SQo0Bp8oGSqL6W6CgG+gOi+p0Nfj68uJND0/fJafebkdu3TB6JkYb3alAql+
0DgTu0Loq+7GM47UyzRM933IDUNhcISjtv5iMr5j+WSyZdaDEOHlxAfVrVai1XlwcDujdt6kAZKp
PVeozd2UjdXqIqhBvoxzd/dgmKjHV6YUuxcONtFQ7GG6O+U2R5c5cEiRl6xui5LZJGZced/uq8a+
7Ebrnhs63/Ujp3dqGtW9QedA/4bTGQ+jCtWADI0bN6VZMP/mfdGGxKBDEITmHJUZQ9I907svThH9
xLILbmnoGfPrWLz4ByY/jC4Ycr6WhUOZqhHXR2nO8BcUOhX/GFAvi2LUVAHUZu4FB77csFKiC2l0
2O7nF5fDQUwVeyAWP3u8WavxRVwDfDh/La4hF27xxMmZk5Tz/boR04ons7ykM+Of7UEx1D8FWSGE
rhhhZYSswhqbrOJ6yTNHforNwzf6/fzWXkwoQeEJKsO/b2VzL1ApK06FiIk2yzwlBIHyktJH2qvu
ZDcNhvOeRiRDH6ok8+TeZ6ch/KSFywFl/Df6QYWc9xw3pUg4iLEJaGENvDI5EmRpdWGL00Cn38Ci
ptSYL5FXPw/tkZ1tmcMkQGxNOCRIEOxEXyO5kCh8CN93conEXYusdaYS44zw1qEiM8IOh+fb62bC
WT3zlJsJUVkwTcyColEkZkh/SwSzIEeJL3zYcLZNefP4p5F59jO2FHAwnTvlqMcakGUBX/hxKZ3T
1GA0yZmbSegoMSbr2oyeaBBiK12pY48BZDFXvqvXlZNlfkJ5pqYh4HZSE3D7oU+RQ1DdET93cnA4
ZTUnzBoF2pQtChN2kycX2wZIgV74TYxAw5d9gHATJRGbbGLOKoJtjqBDWKiSR3Ou7XyN2yCCL86c
LTmx1I/fOhEULYwMXi0j0ZO0ALfnPHjhCwbZbzbtLbA/TB4TgOjAOvViBFNL72dfMsiIhDM5sphS
eFvQ55shmbVGe/UERt3j7Q+HXeR8lUNq8oFfwCYfX6Ah004ZNKomdXtB/C/TeXj4KGioWHKdzYYv
fQcMRhZ17WpDctow3Q2lPyygLY02VpOMFkC8Q8um7kmjZykjlBbN7H2eAOIZWRxHbx5BTWaLbZI6
tVl8jhI6a/gAOhMiuj852uHYpPh7LrWg3eQRQuspo1vFnqKeb9ZSgOiDPD14nqAKOStIAR12dA6c
jOnlEyQkDGcS8CopH5rW6snkKPVnaUQ5YIvA+JFqtcsk/0G0mPe+UkdEDBDHPMEwuObUgxdn2vxx
yr9fMEee4Q5I73nagN6tTcQqDxJ4B/r13SJtHW3Fdyi6QC/SunIZpfRX+kIJfYTMbEaI+NJDWtGk
U9KgHlM/3DMN3+nbeCMs0xQgywS73HisH4rCeacukZkb6Th2E81/aQyRhHHwElv8Ct25ll6wz9iM
MpbLUuJL64+dPTCeTh6T3cet649qFFqyRjF3qmjQpsDSS4DD+dQp4+flXsJGBl5eIZhOXu95R+NO
g7JSfidsKmVDqweTIowkAb/15MOW294ZZzzUv/JJ55kUMRCgjwkZOV2mBJlSeJm0m9JA0NqnoY60
Pc29Z0zKkvBPGF98n0slxVbCGOmpmU36pP/73AgNUpb4HoooQopmWjkiJ6q2lOA4V2FDjEP6rk3C
yr+dq7hizvWdClbV0C/vX9fiRRPzce7pidfa2CxfKi8qy1dTKHb4gZ4yCCaatGgcVXAAk+urOY7g
CEPmBV5czifF2yBpKx+ad16cl54oaD+AMEaNF2/K/Ou+FMqeRjE/k3j1uTUY3Jlxq626Ee/btqfM
AF51wsfTNzAoeBOyBqTnqdnZrY71LH+vPyX5R8hBlK/o3ZP/mDqzJVW1Zgs/kREgiHBLJ4gtdqU3
hl2BvYLSPf35ctW/I07sXbVKRUSYzJk5coyRuDPpx3el0Mi9go92NTvjr3kFyCzFRnhlwuFpPfGB
TTKtC7YhHUPOrJXtXHXv7+s8L6v55YFX4cvITVQAW65V+2OLNVeRGTu+NIndZ5B9y1VGcJ1nl96l
UAL1WF+ZCN7Vr1Vko2sC1S1doLS8EUKXlhbcOo/R99GCuWtF189D8sic3oxnNeq0SOsrWG2dAkAZ
J6y0q/Wzxgc7TSLSWYpq255Ju1eVKYKEmSaBdC3jqhvea1LMmczPEQ8R5RRHld7vuzfz1wivQWOH
tOyF0++HpNn5TPQzNneuTmWDfHVn0PjJQdIF9rXGpBX5GaZV2oBfKrhb+B5Z9uX4SHsEwxRMs7CM
nzF/FwPg+gT/LheTS4Z56yc9voiX+zmGtWDuzgMXPJhXPQpsJFLEtd32AD0ol/FOnQyDNYSVxRAF
0wk/IYKl9gxFRKjtyiNKZIDiUR1yfdHQoXYPUSEvNey97g6esqL7+FUG3znQF5g1ZPzQHKOggOAP
CPXzIgxJqCQZGzVEN7iH9OW9BriNFG26u0M6hmmIkREZl2NAIVxSOaRw38afmxbFPJegMKLUQ85u
J0E2KHzOtZ/TQjiJ8lh+3440dpfazoeg7YDeDWDp690G/ywYFmJhUntAPOPWStvXiw4iLw95Kdxa
WHzlKb1PmZep0TDTwR3Eh51mCSRtEAXf4IIN/eZulGP6+QJPe7YsqK540rTdFEXWhaVmCBmgQOw5
o9MqsyJ8ZLolEBSFFu2ZNhWvtD3UmdB2iXXvFLIpZateBV0TxA6BCqsELRbedtHpSRcKFuYyhKgp
3onC8zbXdDKXZLghq1lwZJTaIf+RXYL80Kl1y9JJGRYghzBnWu1hEULfReGHu3uCWRs9Y58B0Qzr
atrtE2s3hc/CbM2rFegBr6FO+0fyxNTyAuBAhxJiJdoUkObSxYKEmh5dtFijFkgkV/efi+0ari4P
2GmB78UW7yoSa5YK+0k9LQ2ofBEZ4sHFQcABgDfA87R04IM4Ocw390UM/Qd4FY3CgoZCtCiFLw/z
g5yexeO5AdLAxSj6soxtKgoaOOAdVklYjmDZQ2YqXAjYX2lKAAZK7KniUzDFerjPUbxP+ZNFgwCa
LjUw/jD9vzqWNS8TmAbXw0MPutb8UyFtWRLH3GnsUHrPav7pkKiVYZ1vGAF5MssNh9XhjWk0lbAc
7ztz0GYPLP+Iq3i7JlfNNe77J03DoPZi1A+7rfDFEJcFEbnAfQi/Um0OBX0DLAA+MJC6DGTYceDY
inVpK0S71cyCiBe86cIgBv28Bq+dI60cqMItWlQ1gw6VqYTBYAz5v0xCav9w5fn6OetD6cNvTNt7
MJf6CmXG0aJr/+yJrI1mFrPbLGPgvBkFboXgYXrtS6l6X54yzKQgdl5dCMKg++guqC4mxZgd1ilC
JJv7RE9COEK9qoVU1SO6R2kQsdrDkgRyYZMXPUhRBmJYh8CQQEBOpLwPEu22mtYLxfSoJnJTQfHi
AziAO9VTQBndVvj/RP2EqjrU/4fR0yxfyiltTze9D6ZmKzibEEracAywbcIEVaMk59T41gCPL+rh
a3ytMHGzu3rA8X0XUPBfFx+KqbRe1qAlcgfrAeIUTD6xdjgR3kE8hFtKZlnwG6afNUVZQnCiwmwv
8TWljSVhGloSCmCe/hQCG6RSPrsogV0gIHp0ZCCoYSdnFFeaD+cT4jH0UArecFkziPZQeRGnwZtS
OC+BjmVK28vGbIg5MxWhflFKs4aE4hMF8W+k058CC2GvFF97O6/CfMMWj7wHE6ILm5zpFp0Mld8X
al/r5QKz3c0J78IMMUNxX7BI2vcbTjF9DoBSbvqNaIkO7w4rOVqdUAOnfgvVt+H6gyFJi7HOKOva
9PylqWcOtIDJ1WZLJRseTGdRP6hTL69LCoGdAzNzTqaJGRnBuInCg8TV3TJFU+xdo9KhWkUnd8jq
EJspakM4phhCk14k3PhPVngQYTDhYVT8UiFv+OZJBwqC4YQAKHksUyzDMUHHIsFlB8g974AwWZ+H
lwNaIDA67exVhvcoe/qzh6z+po5YAuDXNB9Mz3q5AbHdK6CZ3H3W2MrNl49BQevBZATxY/ccfUdV
yM02RK5p50PdwxbD/axB+mGWGm5AFbZcQR3U1jVgGLwietFQVcLUlkB49pje/XZ0Nu3t6EhibAAv
4VfrWJN6JQZV02aoRK9TvUpYLvZPPfi1JtZEifTICLBCxbmkCyRDN8QQWAv6q/MaXMKyb/YIK09Q
hwANkcYqNncTl767/24eIrLOexjThGgJKGKaYfWxAYlglr/8D+KoYTZB+ARHgfiB4uCF/rv0+51L
G0+zJ1jQeyj5mRplwKBneGO4u4xoMiANFOn+VK8peynjhu7a7cl2/kU0+buF91WQ9SHnUMSYhkoU
H0q3FkddMYuVrGd0SqY7tRU8WYaHW4ar2YenoiPfxdIe3jiNNaiJUCVEuNuOhceMpf25j3jrsf68
g/rmNXNy3BdVLrfy1Rl2IfV0Q1u5LQqzGawJeqJRZfU0BK4ilqdNh/OYFOFn/h6ZEEfOHuugGign
8PD3UIuaCAcy7xMC/cI1l3kqyEfCB3/soY59+uq068GQG5YlDQP5LnSypZMcWvEP/joPr/ur/8Bi
xkBysp0dYMMNbqP7BEakNJrW6Lfa6a0maGIh9YU+wIdU5SpxYOhbtGzv+sisqDVQ0/2tSChpxtl7
QYbtoRke06rQ/VD2Mw5tu/bxthzULq19r5RecV/veu1QGNX1ERR5DpMqQHrfuw/AXCmMd+3WCQgQ
/LH8IZcRYsBB+mxT46VyXrA83NyG73zzofTYbAG3ADj3YUBrRnx5DwcDdASxCaMHQp9Fp26RxyDq
AUoDxaYNGRzetb4mi4YR24o/NAYv/e6QwcEWD1Dzew81BnXsYRsbWiGjgno9UHI+7BMKNpzs9irE
+y5ED2MC6ZfRBWFfkvnPKpmmXEaRUdKbG4PFl0fPqRlBIMfVeAY6qvmKAmcSQb6YUAgDargP7gPd
3ifxeYQ3jnpzoB9wS9uUkM9kzCqcNubfNRFCiDsxlhEMArp68ZumbyDLpkjmzfX5lOgi7oGdgwHg
43er2vW4AtxU/ftyO9S4RbDq4vsak1ZM5ERjKwZ5sb/toU6yzkCEY5kAYWAaokjUu+ybWNuUh4ur
V3NjuS9H2aSZdwNmMiobWZvlAQ/I/nPDCvIBbUAfuBFaAHIUaEU2Yr07hBJXP3VN+3LgrigVmmc4
rzXgDrBPResDHNEBwxkhvzrFP7KFOVwmZgQiW2tGFdWaZSRZOB9N6hFQNt4AyP4bkjz8RB3U/7SX
IgwELSaM5WOhNTIL87TidlYUjxAuwotdfE9POvYx1bKQcbE60kqzozjNqItGkNYSzyG33xt/m1W+
xvklNZ3Rb5+bKFwwcma3u/tGWK97dH/+MsVjj/wyIu1bEZD5JYUu8OKH3zm76PjeF7xf7arjqGU/
VZHY469fd6mzO+d93rXbFG4hwYLlgtH7aM3C6dm36GN8gwyBUP7s67EeFy27dezAhgOso8gXJuMn
XguInoelTcHu6bMG2XpPKoHskFm38K2O0+GT9lB7MK2AVFGuSqJ3MPr9k/Dpn/vc5TV4EWuNib1P
2TShYTEUC2DFi0vXB1Uc+HpflNIwamh+xbWcKSv6QqpXj1onSmEMTtCmYakPoq3AVsfW6ey20X5X
cOlFOSAyc7vcXxAW6HmEQrgTllPoxIPPp5cZQQfco28sqJ+Ziw+QzhpEvjgky7LyaEk838Z1QOVm
/Slph+DVWsg6RAsrT6Z1GO6HD5ahKBiWNQ43afwOEbbhh/REQOHQFm/TWbe63oOiWsipaC5eU/J0
tb7guJR5WubVN74loR+4vViBfLA9JGPHJ3R5hU4D7guv/9q/Nw7/w+iAA7id4jWmWtStYG+7Fa2U
sQiq2VeIiJdOJhDsEHW+2lBFnJIWTiSFZ1TxHibcOcbXXTo/CJ8xQSKtO1+YiYj2WUmSHs8YLe9N
l9G3A6EBCT08QT7SfTHf69gxeeeY1RLjxW6Ye7ewSD2ea/1Ug/RYLo0uoYtt0ajkLSspn8btw+sd
VljrQHjy3W1/y+UzhwT0SbFudj4c0MOjpTt/lLlPGsxWZJtwHrv/SjWXY9GBfCob4giPtpb9AkVV
fOg/BkLl3mOFUtXDu03AUugOgRMYZw1625fWHrgb48BNPXt2TYfND+0fOz93ml7vKF29bn5GM4rl
A0P6vol1YL3XWjJIKjv1vvTpmdaMzcVjYXj6pr1pzZReglsuWjZbK4XmU3igIfhVkZpB7kmCClxh
mUDfyt1OW2ycOnS5oFZp4TLS46rd7g7siQ2phq8Lldnt+MwwJNPPNkAXwWFwNXxaOplYgTQIaGz9
1qfKNOL7JHxlTui8+/PBmWvJ18uwbWgczjhnsd3x61/FueLnAObU8X3KhwiLGToqzpnIeygFgNbU
HsWfDpV7TsA4329jLO5wiR13Jzhsc7eW+9ci575mHVzpkPyH+QpNvQtH0MbtIGKKcLa/5rKzbyJC
5B7VKdDDRQsvu6ujcHv1iD9SY0HEgdWJijzGz+P6zHuKNpRVBUfNdKCNL/MlyJZDv70R0nTUQv4v
y6lN2hXcPX0JXPOag8EAS0bl8IUlLXpVLF9YValZZOtrtAWJdC6QCxkjbdfsUx4b53BCm0Ezx5nb
o05jEw7tUgdNbaSTN03PAN26A/GqP6R4jjvcddngSMZM4eCV25NvafTIVuGUcG/iT0Y5390OC7fx
WzMIyjxH0Y1qqDKiFLP4JdXvwVgSwzItwoEHot+5f5u1YhPmDoMOsEcLSOFQHKzxK6A9IXQqgqHv
iI4w2bE4gv2XsbmDFks94UYhoMFv1S1YyRTvM6dvRnijYHhm+iVKp25X9LJjZ2ubIv8Ge/rQe2DX
XsK7YlRo+If85Lskvo/Ou4+fe3TvJkJVJfyimM8i5zRSewqwL4o6UP0II/y5YSO1WFh7PqAIn6OK
WjfstgAlNJdZJXEDcEM/gKIyVF0chQZQ2WAUfj3VNfrnGMQcbOAfUI7QyC7sA6AY9pK2IsoIZcil
XECAonz6iq0lGD9PBi9HcYlPphV6J5iqYPa1C2Niii+VvxaXttPFZxTQv8XW1yUMjbgIuH9OgB9M
a0PKb3R8FkeeUChUz1NKIA29Ar4uNQJyB7Bv5yZqT5hoxEkbbj8SzuF3+N6oAfgeGRzcb1inQTn8
QI+9oh/8zFR8VokMIHFT0+vXG8vXF/riThpfAAASOkZnxSFbOiNFmjCiUSDf5bR2FM4sHOQ1NfMu
tW8DIGp2W0NVoj8U3JXl6/im17X4Ptj1Do6JsUQEU++2hg1epnM65vBqhEQ200c49frkmUj2z3DK
WF/eyNUyFwTxIBnHZYZhrld7nPQhwBMExNzp2PvU32NWyNBqcV9ziQevkDQyEI6JXDRIv+yQ9vOI
zVmUM7C2L0qGzgDRsosrlN2xr8tPmE5K+shjuhQ8mcsMbu0GJuM3eMEJQt0HE/41IyjsE55J1Tio
me++U042XX2gOuFG0fSUNe42S6WGc++pIkbE4Vxqe60enNtls3xOihGGcEukLgj40MqtEmwqrSmN
pXZJqEw0qIGN/dqDVsUUieoiQJsAroUDFI29gbbOHVfbPzgUsJEN4AX4ySfrPTfkFWp0c6EU8yS5
eAUf6e21VuOCYgBx2JThWI5e64aSJ3HfBqAJdI5dtVwAAnozpprH5SdtLy2v4WGJxT3Nn1zaVJ1f
PbVw8mbnvt/Rm3tp+RyhqiQ/xVd918akcveYtOE7v+2fG9gtqMeQjP+MKAkpn5z1/n0KBrFd4qrG
XIGxde8VIEhpnfj2iAhpmd0voldAjT3sDG9RZ4Os7O1CXv5R5Oxhy3eJz8dH3HjVL7TafuYRYQSX
ABGo4iaTNG4PJDt8EQ30vl9yH5iSOP614BJPrL5C6xKAYKYIyLv0TIywD72Ij9dnl9Jo4+7mk8rL
gX/HDbYraK5SF4l4dfe2wXmAk9/v9ycJKfgkN//1S5KDVTnevArmDG+n/LkyrlhFKdZBFZwVMP8l
vcH614bIRPjvEr1AH4RojY7BK22MLF0qdyTCOLwSucBenj4GX9J1wIheGoFbu2RdmgP/sWqG3x+0
bm8qSEOt18TlWq0Rr9rdF00wpKBnGoMnUSXhaDuoVT9ZaHG6hcnhgZtke2N9XUgmAXl3gYweoAsA
FkedGEpe0Bl+7naG8RlcAXSUKK1aPRVmdrHkjobyUXTCZz2FToKSgLI4cyMxlhSFYfDHN6YAEg1R
o5cUeqVQSRAIQ5T8BJQSiTsWQ2jEV1UAmonWG1UR4CpDGdSaPwtBphmGm2TKZmCMAD+At6CwAJOg
3tCLqYC5aUswZ4BSgtvZdfM9YXmqgHJee/npLVyEDtJpfsCcyItIuLnbwbKY7jDpOH3hWdESZ4W0
XCk9na8Gl4WeH80A1TieeWjtRMKi0QQVrpgt0Z8NdklB8HLxSWAaYaG55E1AUvcp9hYG0OOqMSFj
9d4Ksya3jgq9+bvBr07DXo01D9V84ZCO0ioncUwSnpjC4ArQaw5I+h51V1wJvgxZL/I1GiWOvn0h
qBhTGtFSED9HnKlewpx99uZfrNCqBQsn9WclmD19sHcHjpqtj2Bq9S7DFtWfdg9H7vCyQVMYf+cW
Ihb/5Vhuy8c4wjMIyO9uy01PGu4Dp/P4tmmhJ+cA+prX+n2QHHI/UqAm1WKFxMCGVoTHmtG/K9CS
fYIPtCoH4UXvGV4CvB1XN0xZLydSHSHT4Iy+ZOllIBN+3WMqSsSdaup1ya/PIktZ4vSMXmbUnSzh
boMWIx0CKHzbWM1/j69Yx2lp17m7zwmeqXCVc5K+8Fk4yREfMjxEyEcq/8bXx1yOdYs45+4S+p0D
k1j8iG8MQa9GSHm8rVtEVyziqCAOWxCHwVnrmcstmc+mwIjvdO5yUSX8oT80yrlxjZ1q5ddeHifc
UXYbY3SkliLacCuAfkrKLvgyqyTwJhMoFx2grxiXVLe4duBIN5E/PSiFo+IADjwwbz5pNYawiCrp
1t4uDUAgVP1dmuwsCNbeyRjN00Vz4coANsmqatifAtk0Lbk9Ckn1juPHCZuvSCxD+vBp0yEJQidN
aImM/fTU7sInlTQQd36WRjypN+dl3f8wO6BcTdwP2gTNQQ5w3pm9zuFFCQqRBHU1/sFjjp6F15hg
iZD84yqwtXmff3EtB9J65bZ5iKaK8Gbbt4g84UdTFmAxpsXsifH7BA5uuLlZqj9EpuRM4y/4MJDb
ddrC3w9Dg9TGaK01Sk4W0Z+103q5m/0i6wgeK5qi9W9LKqP5T7osYHbXDhOn2r+SLPxouG/QQT2n
xw9o54m1iWoS1e9/lA+eAJCnuEXNhNu2A8qP2wytiXW6kdn5hoUFnDnftFkMp9aeRYzLX1cgfrgP
AmsAgtH3ig2zvCeXLqKRIA6MCarJeoghh6bQ4MauZjh6jrC/ASYmHE0yAlO0Y151fE2uUTkCziXQ
VkBCPqx7CACppLiM+yS+UswmMwF/npGZhYn9Q7v4uEULCk+bt3Bgo7Ma/N29YreDpOXAPY8/fjG4
TRDkBiAbHtRgIo0qxPZuREtJl4znuxM5RMuD5NX/A/i/EHMpJs6eC2wi9pwHdQ/nczsBNg1vWBLD
3yMZdytigCYAHEBL0/Q+HobevswA9/FluriNLm9ofAmgpbK4T6lvNft/E+sddcKLgFNdPejZjmWj
p60uWY+27PD3qJZBuoHWi0HPGRmAFp9ZJKzeq9RCsEJutT66pOA62R7Mn0s3svAktPZ3Mu4B1BZk
77g+bqpNPlPaTpvUIaeDxIsZipqXXe8hQfVH0NwmdEMGQ//JClZjffCK0/g7sHrWlOPPwKlQXHeQ
V2A4e9TIqrr2Y6WAtmURogAQtjZMamDCLQ3E6b6d3of3ExBZ1/QpNBqTbJ/tMb2j7waIctXfztKH
Z8GWd1fvLDARnos/XdiZKiEaHcyVgsbYNBGVQ9nn3b4pMesVJlvvO7Za8ZcGwMgwMSSBYC4eRS8y
GiD2lHDq2QPjQmfHapT9c1YiGwI0525BhSbh5/fEQkdlCuyYlRMvD6HcfResZGDqQ22lIgU9QH/y
YBKuWshmLR9SYXfPIsTiRUHKkkLhtyIY8aiCUcehyHSHggXfFMMB+0Hoy+x6lZKOSpAF5Ak7xKGE
Y60oV1GioUcmUBgg6nisBa19TdFhT0A7taLLGpxC70MOvQfYmx2/C8xNnkMiCaxmqOh42zCZZnsC
0Ra2+amrBXghgOf1vj2NImyJDKPGxKZFXAuBqa/2YapsZ8YBIu6cHYXd3tcvJ01v6z+wO4opSTNj
EBTQW0cspghQF5wZyguEsGS9RKihtAgcXaGS8Go+pKjLIrVUbZR2svz3lDCtbW10Hn72zBjMG/kQ
V4ryp4QZF7ZBsxhiE2V8WaYr45jj2Lg3j2Da0jkl9UpfCRGjUO2P0k4PYffF7nZRcPp4fjH0KSiD
4+8bPaAa9RiT1DMJXvv/cjl7uzeibcRy47zoSlLOCKviG50f6MRAnIT9G66EzlUK8XbIPEm1gRuB
uhI4xrRgOT60ya3qBRW3sunzTbGSKBQJRjSAYvCFJdUh0kZ4pH3mrHrTQXPaIf3PxunPto+/36yM
af0JdZz685AyVnGEhQDB4wW+Zb+O9bKYU8Z3EREprnHK4DX/1Z0sl5geXOI9ZdwoJyva/9NM4RKo
k1XtAY7wNUlhQ10jnTpNQ0FKclxjB1OWNe1Me4sWm8pvaFEcgTxfjuQ5RlETdn3UyiiwanZIQtYl
ctTZhgHGv2gL+Ft+UB0jSPnvcRW2eCaPc/a5oa7LP/IBf5v+vblLEv73WN7+t9uMUodsy4fzo5Lt
vW3ZCQIHebP895nIXzzEdgfZQ6hxWlGNQ/NkI/lz/I1V19/LsVgF+217V8b+NWgDU7BZTKsV/O70
pWS20F3PASPyQXKruuTDgToowiLUd9nxsT7zlSiyBnQOI3bmTzg3cD2S6BrIRhXiHTDzY8Nb0JUk
URG2d68ju2uTJ7NJqhHWKLu/j++KShrvECpp7QvxHwQScE2f5msob5Gn0CZd82koFHzCjt/591cH
uwJ5jHJwkATb/ifEMZocB3p3NfiEt+O2j2h398FEVn6EqcOV28EJ4xXgFnYEue7fawWvb0FaBYwB
HuIQnaFss+0/4a8wwIBKYnpzpmtQO/nc7W/270OagdmXD2NDZI3sqxpUA97/dxDvEa/8VgMUEQ1V
qQF7qAbvUTXAvC5hKRSN53vEq6i/PyGxWJuA+Ta5x++R/PeYVIPH5Mmjbe5XLKCAhe9RNn+OOCJ2
8bddM6gaX47ibbCR7N/sm30+78ZbmdrkGaS6k9uRdrig/Gz5b1/hbYKnKxvLD+RUalm//zaHqsP3
R7DJb7AYe5PbG5hhsJpQJrF4v/FMsh8TPgOY4j1iqXQVLhXnmt9tSNGNWwNn8du7xxjp8pfGmZZX
aV7rPSbZPJvL9rwDr3rYLv9el8cUsOUfAVXlLX8bKZR1eVq20vxsLidO/vp7mVOKFJQzmQT//z2t
H8YN1KmfTJcoItxyvrPwcpS3fdGlPwkguFrYcyLc4Zoav+yaP5HU76CM9bc92eN3Z/6mR4bGv0dZ
KM9deCyHIL+T4D2idsxVlJ/L8cZrso38cDX9y9FE9Wn+yuv/e67N0JAXO1wy2Zwgn3Kt5/4di7wi
u30ilZRx+reNDA3ZyX/vk92ZDHc53H976LTt7W+9lEGnsd+SMS+jW3aMTUtQM+b/Rjvj4KjQaExu
FlII/vu7ieROkcste2SfQGADHBxZwyfcEzIE5YeBGFPMz0f8+lATIzYEz6JsjAaQOE5eFlZdPnoz
YvNRCjwSsxdehM3LYFYHFqstCAXPcu+zJVV/3qIOMn5ek9v6m+NQ7KCeHOjL1ySbvONsYpBIxEyu
31HJfsoR04Q6AMO9Bvu/iZMOcMzK2qANg+wKBAawqVIGpgI9OQc6sxuEFaZlDdSWdXUgf0McYp5D
e8M2XaErkc9PPpOCB4LWwvqP5T9maNIqEltzeQ0Mp5nLviyRyuHdgPcSyyeT/7+/ddp8a+49AEKb
g1Uxn4IlelcSFj4cYBFwTme/MC00t4zbuS2fVcYV87NpML+aS5wu+U7XAG0We5Adc1zFRN6ve5he
VDN+yb4IkdzLz51jA6MAye5hZmZU/Cv/8U7QdCS2/t9j0nR9AZujCUEtca5n93eOpAnrDV6o4X/P
mFjiy/N/ryPMlcU8ksmY7fn8asaqyKtlT7aTg5PztF1afNFrYO5YH1Gd8hAEGxRb/vrvP/wi5Kir
OX7osv7I4ilfu8RRR64E3qZT+SrEZc1AFjyLhY8c0gBiNeBl0tKPq6P41UyuoMYJlfchq5mQc3JM
6EE5kSxVcn7kvUj1Brz0nfKLq8SByvVS5yC5f5fi3+XgCzRzuSQll1nGBCDG35CQIdPli8j1kRVQ
BpMskBzsUv7C8yMwlwULP+lsdrxyQmR5lUWWo2M5k72xGX8xEtb0saThH2OS0SOfL0OUU8aujKVc
aWxplrJzOXey9d9aLP9iPc4iin3UEf8IVlyoDTwjC20RPo5/f9HolsdyE9OSiudxmc+O3GbIE3dd
FmNZn+UV2ettfVtnx7/1Xo6Ohe1/z8tRyfHIl2KVlmz9HDzo/SdvVZhN5En54UC817q9a/9v1eae
A+2WcETlKp05EX8/8j4sTNqMajkCCeaquRyFRNnyIqrSf99D7mM5DrbgeP8+Tk6xDCs5T9pAnv0v
Rvk7S3KUMsIk/tEowGEXPy4XXzzVsnV3K4AUtw2ec0fsSfSduVTn7d12qe8uzDlHfXk7EK6wEdMb
GSQIFihJdiwfbovCm8E7yhFWZAd+YFssCexGxfi1LrHrY+Jh9jFPRFbsk5ydHnC7J/ShxEdAigX4
mgBt9I2FmPCgfjPn+lI7pT0NuyHYwpxjKnJac8lz/FpzadngcyxBFr+Zw+EwVg0OliOEl/Ba1xs5
3moG2biaF0fydep7QPo7lX0X9Jz6MG1xC3BEKfxP+hbtLgfJI2D+QbU5vo7MakiNTDYsJlbEiOaE
5DEdILiKPIutAveIsjNP1ZFKhRzyF9D8zckkuCOWI77mEvMpTITLz5FDxBAIjGTCezinxk5fMlB+
vzEjCjXLDgnnUl9yMKwO2VEn4MtjYPhJe9GNqhmTQfqjLy4HZVHNWivgCxEfDjktUbm4TpsVauoV
NT9l9FCVfEaDgHxlTbbxdQaY9lps405pNwBCiKOpy3Xmz62jTrCdsY7dScXlirUZouXxG5WfFYmG
dFqsXpEVNzT9VBGT3qefGZ3LB+qhM2tm6fzOuoX1cp9C0nCLtSnUlOnz5/7Tnj2iTrw9Psb1orsq
Nx/+beZctTJGWjvlWt4OfEdAE8iPJ8yCmAo4fcTMXHdWMajggCeMrSRzZMECHcOviuWOmY40Z36N
9Wkd0/Rmr6I87o5BzFvRed8dADPy/Fj9aSatgREjpo4QJ0316bafTV4zACruh3F3nHCvQ6vC/RRY
pUeZBiwIYSMNF5Z5VGBaBwkTsTeicRCzX8wpnA9S/2RZTZqZNunOn6v7Kh1cJoSFrLNPqhMsoyCA
VYQ7IWEbUSmqqtcYVR9yFWxKrxtIPOrImLUneA8szAGUypgCzDgDliB/bB9buwqDE+Q2q06MMdOs
Wp2nUoMj6evDI6TeNsjR2pki01cmNLCdd/udaWtobZQQY/nh+wev85/WgjM/elJHPEeXw3uqzkkI
gYG+Cwo/QrlrxZhm9O/9JjpPu5HZh9xOkH7vs4pMTUyv0km6Nn+JZmsGQUfEnyNTbBSuOOZl43z6
5huBSA/PJ/MIw4DtDsqhNSRh/8H9bW6gLx2f58XyPqcXSXdqQMfThlikaL1H9Nir8WNFLi/03xPd
Nxak0KD5pLvgGSVkIv4ngWGV+wdvLLp7cmAAOn5fYFhSsqJCAKWWYvu6ws20vbj8cD/zcjFW50w4
xs6AcomojfuVEmX6Y5y+sQJx9iv4KnVIhhy3Xzm6HYBh8V2bVTNzZ4AnbDowFybq/LFmoeUDmBUI
UCxyZLzwD8WMj2EG4ykmLmYRtmA7Nkrx3sFV7O8FVnFQRQqVvInfTHA0/GAmYTck6agjGOrK4hrJ
DYAJ81ydM+ew58/R3P3tncWuhRcjKfyIG+LfPXOGYQCpEpoRaySRz5GAhdWW2fn69ApWchZHjhdQ
mqoNxFMQYJZTbL7O0tqmvePrs6vbmjfs74++QTsyJvaFcsJCnpJ6a9/aE1fxHEsIwiQNx00wPDkM
7kciR9YE9gkLlr107j7zPofD0XIWzNPnWMyzNUsD2/LtqbXLFHe8cUWO3Ms8y1VBwCvJ6r95lv2z
PLIdh8OeC5k22VnFXGcuDSn3Mk2wUXHkvXzEWfF4jveyHw6GiJmP4W++IGcY5JXv8/fxf2sSahJO
MgfBmaWajAKlKghXtYHxOdzPU0qTJjUn62AJNnSNS5w5GMSv1v5dDJhkXtuwddldiwGMXBN/SMWv
b2H9cMti8Hgr9g1gKzupkB7Ba2hUrr9/O7eBKhW3buJaH4+L+UDZOG+r4cc4daH+cfQFLgwY8txF
DHO1ImtPgcEg8MHNRqO13VC5BW8z6n4CsjEznfKlpDYBKQvaCd3uCucCTLXtGZ31o4kyZUUCocE5
rHccoaoP9PfkpfiXFh2u5Pt8cXEYt0O6MxGh0WDPdJD0FFbvkUQNnNFP2M1DEzw6uRn06PLIWd+S
26fDJN7iWaMJ88e5ttctc3F9e+mpQcHOGlFGtF2jGAzzTXW2BPVaT1vDIbvDdrzgqOtcq+NjoULc
xrNhdN6j1b6mVAA/g+8ox2Vp8up4XNLt0nw6NUYRCAZxdobuCqx2wzbV70C+1OEYpMWoEk0lklq0
H499Ai9mc0XZHYPiTd5DJgCaUVO3KI4CawtlEQ0Lglo59xA2H+vWGBwDcs19ShRIrz9p22XhFvg9
qfJWBMjYPjLls3sNiGDGgHmCnSQYN80hDVGxNIYtitk3NEcE6WiO+xj+eW0KQe+YnIGRhoem/org
Wl13OnV9NJa43eDS92tSIbKEFQbprMRZXsOK4hbqDUp1jUnI06cql0fB4YKqDj2nqasoO6zQ6B0C
GUnF/C60Bvqq7mF9TkAQVwehvW1odYzSO4COZg67xwvakJstHXe7k+y0xXfB1RD24meT+spxKxDP
oSMe2f+686AjtxhCTuq/sWKjDZjhJvNz2MRZM37hewG99yR+PtbpO6B3NfaKs3bmtt+0ZrAhOYOm
t+zta/itfLBzxDYZdixBAb2I5jGP/VaUQIGFLhgm2X3+wWRR2Q601l7j/rykUdFE38vwzVRFhkAz
vw9sbTw8wIQemxTKwuOM7BTMO6HaTAOC6nK3xQWwyF3jnXLrsOq3qbKY7peq2pNzeKc+uDTqhWUe
KpO2Q9OueWCWUNoIYrlemH/dFh8rwFnuilCaBn1bnHP7Gfd7gf1My83KHtTqYY4TFhN1gluG8XtB
R9ah50nnWEZnKLYR1c+Pb57HCb3hbmjtHfXHSr00Dy7K6Gs6cBC/SJ67eHLbbQpBCcbFXq54BJod
qB4YnplIPp0tok2gJmxPu7gkYxLh1Iu2ToUGHPs9lHmKW7D/mVRboaHXeFC6nQgfgOQe0o6BgA7l
AHMjYGOOTJjWNa61ElLY8aVroh+rDT8luwBqzI6UAKUW2DjXu9t5jouvazxDWkn+5tHtR89s+uay
KPW0Wfvpcge3jk+hF2bwrlKXQ00JECcwIin7XWPOmsTbhf1ealhC+1nLfvzk0UMAkrCNkh4bYgTE
p2Lw7F0o0rfitjkAh0dswzrBVb73EZh86EzCBETKyyyBi6i8zqMnoBExxL/FjPcglZGifRIi4EEz
b86fhywiWEJ61f5CWAyTYgA70kicKulxKnkfVQUmPDIG84YEN6Ty+RhArH2VdIfFKtKBFoSiCYNN
nFoF5lZMsnG02nCXnUsLy5+YAuyz8sqFZQxpPaVg23DtZTNmFlacfFNfe0pXGJMyy1uOetmxZDED
UXZNLkPAAkhI2eDFtd7isgRBGj11OsruPHjAX/9hPUqJXZfX0Q1RABUJaB/LpJSv8YaWuib2rg7w
SM0Oyy7tDRnlLivFGYEAqST3KAFajH4xYyJa1KWbcOZxpCJggQ+LhvxrN5T3iMp+aixEqDxMLhjb
IZhOw05YHfQ+sACrHyxFbinaE0+gcGRj5FRMZUwBKC3w/kRRHtJo9+x/TS8vPVxumxGMmIgTRCOM
Nk7tMADjV6jNv9EzEvWFhhKQcGWR/jZ7bY+68RfLPHy4YMgYPXRLUiwNrs/VNcGobv+hxNZtZqCq
5efwOHtwL7eoxo3kpxah1fNCI8kxwyNtfMVgsP10KNMAomVR0erlL4eBqPQYeCyvByrUXXwffk2v
jrLN7YQxZ/8KKktoY9ACB0r3Jb4fslFCv6rOiBHZnovGf5BS/aCst83dxwulhVBRemhH+2gL8FHZ
J1OTCRMwB0dbytTocSmkIQk60REDkPy+e/9upxja0N/sg6Fc7RsDVbQk9HtP7WQITb2KW//H0Xkt
t6ptW/SLqCKI9GoFEAiUJdsvlL1sk0WOX78bu1z31j7LtizBZIYxem993KI4j6Ot4s30gPEno4VY
k64EkU7OdlCIUTU+wC7+yif5KMJX+mJBK1F0IwlAecIcX3r8f6AvHDPu9RNvwRbCY+6Fhxr7Sv09
410nx4y1BxE9twX1zs8A4y/bTLUt4BvDiuOBpS6JzfvMCTDmvUNFWh3DT1Vj71juyGl5fWjZczlB
acvWYaTqSjRRhXFDkZwAa7pOqJNmzfO2QQdMFOu/QeJM8vomHiTH0veJ7GvRvNCBE9ZAYakv8AjS
guRx9tMzkNyadjAQY0gywQFrzXn+Zggue7DPCA+ltEANcNeT7TH0W+2nYDJ+Dtb0wHnwTXWnQb9S
PnMet38zRYnxwCH32trjBYkP3do5WRfYKvdEGC2JGjh2Uquvtkq1+B9XHzT0zjXioxBgX2Un9Crr
rRAt+iA3C+hyGqcBZZ0Azg7Z8IVkS2ZnVdqg85ZGlyFIwXZAAEwiLeTadidxQoSL8+ysyTywG6Wp
wSQCi9S4RzeqJugmJw+ZNIwTThjJUZ82jVWx4hMUrX0NXnjmKb5oX4REYCTE3kYVUVY35EesiLhF
kbAtDkm8zvfxtv/B7dWiUObAD1rxxGy8XSEZN9f6Y6Jo0WKo3KaZi7YIUaxYHHRf3LO+f5ukltTP
/N20wnc4dA/xX1+u5RsmVAYhph2oNNNbzZBniTLeUk9vfcRfDA1iZot6A5MaZs8/eOe38EOkMUOw
PIwhCFAvELngGJPj07DJv6GTiWKuOGY2IbQ/qPPgry/ciaReK3/ytIteVgNaxFnBncXM1vzI7VZ7
VyQrTO45asbceolW3tKy3dE4bVNPjC3A9HW5VQpnin66xDUAOENkGDUHQFRrY6RNNG+1uHNItaJN
jslGes9XupOl9ImnG3wfUMdsQM3DQMRGOeGJbrib9bZZucDzNTpp/eeE+/+SY4TAVFLRaid0qG3X
UrATk7/+mlNJ1O2YVltznvf0AR1KFJSeunN/pWB1VQ/9kUrw8l3qFaxpnC8P/TV5R795y+3J66/m
k69v44vq0rd8b+mvGsvpZeIvTwtZG+t2exoulRM8mrNOJa6BG8sWGRIOlckTR0L+nM+efI++FSUH
Db5je5IfFZWKDlcOZ6BFNlsjOx1vIjDcjv9uKKv3t9dP+fGJkPlrOTNlHwUy2x/phr6ZE9SDUuyB
evF+KSkNlHHoKpSU4Tn6urQZ9g0DkxYmhzaaDVd0017sLr8AeIevyW9/xp+WslfDkUl+0By7ZR8i
Vaodr7d0i7sLZfcru2JmkVvFv/GMM3rbH45o2cfMxUGUggKGK3hCNk3zUuEAsLxr9u8fvJWlmqUe
eDXOoZfXR3MJHsxIKZkd9KFPK4q6ky96nJRClxe3ZWpk/Nn5tlQFe67P5C/l/qVY9mCfyBlTfiwX
b76xK5e/KLN94QBxeaSXoh2UZvrYpssZuT8huKupwy3vh0qxy93xKULx4jRIKHVQCaSlHDjliUL6
hfMGxa3lAnf+UksuP7Bgrh5cZPTj5A98LJ9jvDVcjKUtwtkD6hpXkpbtiabSbqnScyMv/XF59dhd
xlb9E/MXuFDYmOn2LJXh7DTi+V5RLOLW0qDpznxg/iSn6hufUTlM3BWDu7T8+PLn+MCcQf6vVH6w
Bcg+Xj/8xt/S10wof5PgSEkbXsJtgQzsSnpA43IA8+WHxP2kuXypKUfnZA8irsbt2t6ij3E5J3LF
CP4i79gH7G6+l7fu63/vCVprBHTVl/yHRiFwkGxehPfBB1H8mDxMYWdUlncqSx+xQ9zBJ9ZsFP3V
HSrxBoLuXjrK3spTr+pVPuMhuMYPncKhegxgCqyRnXnaFms0jQzK++t+z0PI/pp3NX01F+4oo3vR
Dwvv06P6Uo+CC/TtXXXnJ0p2u3eRp9uGZXjIrwnk6V1zC9GRuvbCbIVW8Jnf2+fqQyeAKXWAbpII
a4BCDDz1mD8SBNz5F7SxfXzJbpoT0qo2XWqpGEwrj0IK3oTRJb1PoHAWe6z330uhHQI7kweVUdvY
g/xxIzJ6MISi8Rd2+qFw1X3+PZ86xyADkRBFW7zobCtt/aAe1SMcRUek5gbFY9/A54TZuUUi7YpW
gVWA/SB58wfRiqz4WnsxuOXIiRyEumRvJpa0N21+kB9vEEkfAz/yJPIpRCf2XyTHVDwFNMeZzE/t
Pr3kNA4XrQdewqPkwk/1zC2wQqs4KOcXKtvKqiz82i6Dg/9qwHnjt9kiRD8s2vNuZ5BvpQONGlH5
qk6HqHQxri49/+mR0o0G9XfOiKGC4MC+5L46QaCzKNfvRaekwZrb2NJ9bQ8EnYgCZGb7xhHBbMrn
ZL9IGlIXghrZZKRZ0NfpLIyoTuLU1sIt7Wl9Lz9BVfuiPxcZLNK9Z3HvnwaHYJ78j/hO3lqN1+b7
hR65d6l6HxRofvOf7nF6sLB8W8Upubwu8Uf4UZz4X9Sn/AlvlL9azBD/6x14WuGjvpA10XM+QE2i
VYWszlO5qWABGEGs1qzxR+Rhlu7/f/W4MvkaDam9TONLXxJLLCp085weBIwzNFR40ZKpz9zhxqPM
auxb3mJ4Z9u4M72ayOr9Qo7uPN1lGqBRQNwWvorKgqVicw5+8fCk9xU4JpBqQJ1J4CLHI9+S6bjk
YIe8eHqhAQ4yODpMVuMslN7ykPqpv5hY5mPusuZbKmX/CB4QgZ4IddhT7cbdQthiL0OCOIExW5Jg
ieuWeWLyJXl4w8UZcMtjxeHiFOyuAUcfl6ZcdGR8WK9dgPpJP0NMOKz2kith4EHo6OXLBXdSO8El
1NP2xgILgK/zJAxICKHqZ4TzgFFoPrnQFLzVJ9Xoz/FQwPOqvgr8N+ZRuGrn5GZMOI+huh1iXztT
6ZDeEQNT2kfzLlwnO95lTnHUym1+5Fjb/8IidxtnEcv/FdgM091oRcwmGT703B+vgw/CGU0ct3Zn
UIQRbuqPfNF/YqRkt/S5mDIru0c1jdnA4sNa6qZzRfvlGX7hTlzR156GwCILwFFwIRUdTcFs636w
73H4LGkYbL1RuC3+4BV7MoVnYrKUE8+njYIOmvTsBoyQlQP5bBNuMq+xlb1xMZkT+t3kMP3sjW24
Cbayb1yEn+rZfNOz8JaB2G1JtOGnKPKAfQGiRzyYN3PJg33uCRfq5mTYcRADBLituNJLy5roQ1C9
8l7bq37JOxpdpsdLAqh++UuD8zpMi8lDcjnv9c/x2dyr+2LcmXckD0AHVSxkt2hExo3Js99g747w
KkvUC6OdwMyBt2EvOQawdtwTOMwFS3Dqy/woLwrv8pAeMoCY8AMY9q8j6QHOiJOG+t0udmB8HEFC
oAOhHYpoVPpenq7Yic+va3mcWSfbU3lUnt0vQdn38BMN60XeU17zU6xS4JGBMx+z6/wMTtlVxLKG
UeWgn8w9G1nrtQf2K/tUAHYQwpCxm0fD6daIjpfU+TOHYb4QYXL9FJetOShzwrKwjQwn1UsPYNev
yUPwhHPp62jcQZAdqGXSUpHOqQWOimd1wY3QU73QM2bYkjBEG4qdFdonJjKUISwYM9OZjMdLAtuJ
FNwnjGbX7LNL4msQsQeYXYfhXXXE9/DUPoIjAlLc/egh7eKcn8trCQnjlwiFc+PRBEfYL21YRD0O
9anXuiUTCGFBuCScmimz8HoAOxogN8bdAVqKNf8Nh8RW8atgAd1jd8BxDrO72mFdtUl5tdtz8ZMf
JCvei0dLO2iHhm5R6Yuk7a0XbKhwL13ViuzgXWaKvJiLInMj+dMp+n7R0jJusBW+FT97op/dx96s
v5EOQZ+EHcqFeZKZRKUDtmxmmdNYTFYMS8WmF9IxcBer3zLlIwi3uruKDWuRjUhIv6IT+TBstXJC
yhnYvunXT/MC3hk7v3F62bMT/uCkWdwhdNTRUexNVBXZVXeBwh+ppfSH/EIv70bVDONdav+/Au4V
t7z2LiAWv3aXqRvoni+eRCbhGBtXYHkvTLjL0wvyc7d4+VEOO2ttl7iR3ZDRTPXtMPxTPY5QnLic
bi8exENmD/vaL6DEgrbeJXbEl0m0HPlSpwkUteLLH9pNuXQf4glHklcdaj+/xldA0veVL15EPzoE
vrknGoJZ0Ws9YwdzDxSq/P56aMfsSz/rrFqZH12iL9MLQLlGj/SgHbt36VzRUk3+oqfwO1+kC6pm
kG21Se6N8dPSGqFlyK2QwR+sTtpH+Kv7xj4mXEjbmz7NxdUCoayXaA3G/YXYNflDvYT37Eke14/2
UT/b72VxjVl3cr6Cj5gHDgepZL+OutsfNCv2RfYt2nkxQEgbWpMW1isIB5IjeNlDu4ZegZi34ejL
WuyWTDwKz5ZyDk9oyC8ZX5LTOlSax7NwB8qwJVnCx5xyL67V1bDlQ+S+CBA6jSAsIne53IaNrNsm
uMabnsYl8Kun4YdHEN9e9BvdhY/kN7mLz8HuvepIuOJl/ir98lJw+gOph4ur/5K+8hN4zI/8pDjp
DZuW4Knn6Sj8El60Xt3Ek/ETA0ZV+AAlqRXxCSclT2x+Wu00G6P2SfTNH/Mmncwb8ny3xDJ1++vs
8GqeiDlPr8HlJe8wV3TfwgdQleqbeSj7xeX8+sWHAkkJqgr/Pjwh62X34Wl+vO7hsfTw1J+X+6+5
xaY5AmQ69Fa3pwW0G46RW/s1OGINr9rrsvB0E1veRO5oZU7iDnuB4bYiy+jR3GrMbtllOmSXgTEa
/5hOhgI+PKXwJAiwd2vgveq692RbtLPz5L54C/E1PAon4aSfynt6jc75NefTpMflv9t76cHjza+a
mznpNT5Orvhd84/JubQmd+JF0mvpwH/1Imd5/3zHeVmia+4NP7nrH90z8vTTax34wcW4hMfuKZy4
EINr+N23+aGeSPzxVXAAmi/cFLocA5YUuujRwTgL//i/6+qsHMUzPfbTeJJZn/UTr0pwjnExfJxx
q4v5wzVuvnn7ngiA3Txl9/goqGtM5R/Vd/VdfEsfq4t60nzD1/dyCLE025Np7lfUrIGhe5X9Opi2
7C/GdbJr/fjauMv3VxeqsifZh+9yoAtwHN+Ns3YuDw2njnJPSD1EHUc+mzbZ9my31OPrEPoZqFkD
G1ZyWP418RTUnvvgEm4Ku3OK7f/hAWuI429LLsF8Dux6q1jEyeyDD0K7XNah7cJH6Z2chVVyFr17
dJkdokPIht69bPDU5IVQ9nEBRTmJb/xLA7Zo3WG1MxkH1Q574jZwle1ojeSM5LsX90V+Rtzs5B59
LgB49aRwQgD1fknu2gVv1DskEgCAbA5XFpY6j1tr0+vQ3NLBtU/rQ3Tp6Y2/y/y25M1XfLUWwW9r
Ga187NChR+TGvpyCumu6i/aks6BDnpkTmMINtoj9mmQekJ8se7uCfYGON3cPzdgXzsNm2CFQZB9V
eSNrZoT1u3V7MnQzGOGsdNqJDiUX5hKcatYa4jK2NOw385p1dZc6wR6C2yn/TeEUw51jqllcKxT7
vOIACAGhPl5KyTK9lLiL2RGXRfg03FpQ2pfhJh+qU+vPRNbBlPD0bWhhu6OOzGGFdInebnB8xNaA
0mbZljdMaMsqFHrqhVRYd76suI3Ei9j5QcZSumgvqoNxfD0wtzgCa0LFDdRIcZlYdlkToEgw65nn
+BYcw1t60t5JJmSaSU/5CYLgqTrVLMDLE93sx0dJQcvWUIb61f7lZ75pUdZzWHSOhq07zS26GDvq
aQ5NBl5eseRdcaovEcDFW3+pTs1tfph0qdiOmU57Kbh1vTd7tSMfVgcwc8BV6/OKmabBOEOgzy6z
CewjZ6Y6SV8j8KCE5uml95VH+tGcwo/hFn+0vvSl7UTWMYXJdOR7xUk+THuNP00LmQkrYaqumbJH
i1bgbmVPTFBA0m+Cs3y8wOV3tlQ2DzFHsY5J3XSqn4JqosZaytTGzJXYq0N3DFxQQkyB8L8trLbO
4Db2wJdo5xuNNbg6TDuFvUDH4pD/kzw6xFbrFycugd/sh0PpFzcZY9gBjPtJpstyC95HdAGu4Awb
KqocVk0XURd0MuKooAsuB5rBg7xgtZwWyYfaS5a2kU/NbtrpsHDhToCsVRxST8gUUp8KWiHgU1Z6
xqhDfR134zLvTptl7p23xW7YD/CXZiZ15tSj7IouMypLU8Lj+X/mysR7g2Rsa8ziZNP4gpOeRD50
YvfWy1mm6Npanl3RbT3yAHaJ05Sb2suv2efoGU/NHr0e4QqlBBYfQoewsbJd/pRYuTGeJLhl2Y/R
56HRCHr4uydUmePyqXZfbvKducZB8LoDzmgQAj3nhNmpH6x4t8znaHxoUUDwjhJ7SISrIHmtIW5X
ODQlBBNzYZthvCON+q02TrPqNCmPgTTtpUzfFCn+W5LJXzHWQ8rwEkrWmadc4FjFXIW2p5Lzm8Dr
mxFrQRFeDfVCN6MwNtHSp4QXE1bUmF+504fhdiysmO21+YhzSsvzr1amuyF2A70CFYblgxq4TodO
UHVKDtSsVpyA9Bep4qm8rUyOG7SIV4gQW4P2cqvgrKTfXXsJZkW2oi3NdhmxgNbBwYW7H9AHD77i
PPwwpH/jGN7G8SxRsS9oE5Q9W1w4tyknLmCzieKLtbERzRFUUfFsBE8fgfaGq13ZFQRKcOCLudQ6
PGIUScPNQHKv0U8A7DfWaz38HNFfBNI27/GRYZPAQqr1w36FXBfSFu508TCImxlhAka27JFTxsvO
MT59ErsDiP8w/dwWOixELB1/HLmbarHrXOBCWeLOwUV5HXQd2qNHDMvASqfNWPFpmqKsM1Gs8Cd2
WeC9UM8btiF+Vm/gtzEmmtA8wl0aGIuwiSI5efGIDmgNb7sH0Llp5SCnQWsEj0GGLIa+6KxApXqM
eLUpyVxFMF35VlC2YbSerKJbGsUjZCrVMoudWG5F9IqSO7E5qnfFsKGNngH2eVn1sInmY/dvABEr
7LGhj5UFbVRtfYLEaFquaBVAnd9S1geS8CcI2xycXPZVqQcZbFq8aVDgNLssZHUiTw+kC8bneWtG
m5qf+1+Kqu9Il9nM9Hi6Ky2L8Bh5prId4NTBLA9pMbxxbMXSn/6A2bg2tEEJ2mk3QKM0RCKh98IF
8NVjNAYSxFhkAN9BDCOKEP+t3lfY0PJNwo2kxw+LghYFxWuQG1Sdv6hqodVS3ljJJnE3w6ncAn6i
M26Fh+w595v6SjJIB+31g45hsEutxQpL/Le8hBJp6QPYZiq7k0HUAY5LWjA4zffNCS/ktOHasGjV
G0ghLBjo9iEHU+c1UK73xjm0AomjUu5TN77jcceFuLTkqehX0FhRthJ0zW/Zku4l5udMM+cHIdx9
ANjiKo6OvQ1xl0rck/YjUOkU9115DAm+4TVon6Nd7o4SpVbUujj4Vh53KlJoLVMka66rdyGDCbKu
mx3khNqJtmAGWWjXRE1ID/O3uQ676KoyGWengVwdFybfXmgvI70Nao+fsnGn71hvmtCKOyfBsYA5
AvcEB+XurfZMBATMQGRNyu4q8yoFolp6jnrPIErN2AqbFeZrhOTqXiCyC+p4RcNKXijjJcd40QIK
qnBIw2M237tP8tgZ2K0rpzgAGLkpQ9Wij9yegth9BQRQkz6z+Ayjl9ct0MA5tzXq9FiHI7unXP0M
AenJrjAyv7zTpaM25Lbf2gF8wlqzTJt9KmUga+VMdCdQPCXHlx09EIhuKvrgMcXq1V6+0Z3y4TEh
KSpRDtPE/H8KJzaK2j2KD2wp0pEMLYdR2RHr0R7Alb0G0Ox/8hWcRP0ozyKkeBKAHeOtUkAJ4qY4
rjj7IQKvKEcmO8k39XUeeOFJ8nhuiFa8tufp1h2yr5liTLbclPEyvONwfSlO12+w4ucYB1fQbCb7
RQ+i/JP+XigGOdAgsz3T6O/ws9BvWiK7Rxs5JWrQ/RBtOjYFRyV3R+M5tZy1CtwDdCgMBtI6Mzfq
GXvnRJGfWj0dFATndwjVTbtp2HoRnE1T8YseYY6hoDyCrFjRE1z64zSXOcMuXW1eA4kVkeASISb0
GJnEW34YRRtaN5RR0VofrqPpEU2duHAZOoqi3OCFS4tzFiM4KOAOEv2viaCAdFgZNXTowwCrQwtv
08HUvQDUgfHbZWR22+o3pNNM/YzTH71miCloN9ql2M2qpI/jpsum3UtYlCySjPAN0hZE1yje1hhO
Wl9taJKDOVwBkK8ojwboQID0L3Ty7RD8awLm/mSvsA6Z5BjBhL5kyHx1XoKfaWjcC6ZjsncB0SN+
jjwJDcGDMimLyHiUpP9UgDAf69TnlDkQw2csCLRz9it+rpBLPoCQRfuVz9IVhXyTtQJG7aH5J76z
a8Eai23WfoHqgIt7VltrRgwVbHuSlV/ERGl/TGTab0We3HjqtV23YCrWtRWCcT3yVKt3oh9B/2wb
xHJeequ3wYHVo12EdMqTjOXMNTlXNE9c5BSWWXrvFOy30zt7gva1rYCfZW9Mwq22mVZbDt/6u7Q8
4IE/81Jkx/wiNIQVxs1vbREKB2pGvCyuZEHOTwhDM9YTf+swCBt12OY6atGWu7QGZpdwXJLQFx66
YDOjUyCmVHkLaHt3H3D8xmQbswiLFrNH+jqZHUls4x5J0eBJN1V+U9RNn7rTReldueL3dIJkf0NE
ASoRBU+RtCD5DSQ5KpUHVBKmDO59cYayg7YZ7vBJxJkygcELzEVixaak9YanCvri0oNzQfw374c/
8Su+cFRcTccXQVgTC4jfFb+AUy/NHT9xAUKWXtJBpC9CpYboQaK4ra74KzTcl6SzgqgU/xXtu2y+
Fe8IKlhtkPSM7Jt/sATDmObmBcaa7YfxNOS3EfHqeGquyVk/hX/zP6rpifpTqj88MbT76mhL3X3p
bYKZg3ao/YF4uKL+AG3TUlGDN2dCjzsE98iwBQxm6i1j51XNxJ2zNAkikvHxT8ZhlIb6eqC9pUp7
9kerJvD1Nt9ErJIh6UktD4ygse1UaImMFMlZUVZJ6emGlWWXZtT9ZGLeAYWcpyOLWmSZqbjOZYb2
CzNcPgErPq9oG6NO6LG6GRDalHuABqeFPKiG2N5lgnSaItwME9x3dlRFhsqzs2XwzT1ps+YKoA/y
lqgGLxgjia1iW+tBuOnGM2UJ11WmBv1Tne+8/QQ0sPwK14gbcrQNq8hVqkcPOU5IH2JvoV8hDLeS
rrG6NUWg3yq1waDZmz2avhFLdGbFJpsLmAHKVxLK69ykKjw52QpBcXNeAdrV2AMK88WQP/OyZSt5
L8XvLHkXygf7TxjR8B6DS54+arR7xrJMAXIiNqxQN+YAXLPcBQ8xt1vBQ884ZM8S0evrGufXMaA7
sXJiPd2VWbzPm+4t1NxGQognsi6/SmbajrwadgdwG4sWT8i4C17gDZN35T1LD2ENrdWS6O4x38/x
zuxOQ/wvYyqLi4vMAXtWI6t4qbtO/ZYTkALRRx8h+0csvOrU9VDWxIkJG+OrxOqzwunJk9ygZiN7
4C3EgCLRZqe2RYE+3ogz/DrGcD89oTvnimjHQoOUw5LK6qRzIQ0MHIHfVy2r31lhicOyov70bbLN
ZtywYWarCVI7zIZF8UhIDB1SxFwCA6GhdMHEVRfSxgBcWeBMaCAgJqZksS2SuoiiRnmdU9MpO2QG
M+Kcj0kmUZUbNryciUWG70fAt/udLEzrXoPvSRzT8uI9OulU8VPpN5p4InadWFhmzBASLEPp941K
R45lJQphqEwMbCfI3bLfVq3foYxBayYv/kee0/B1r3WV94+qj73XPFliigxuEfMzD7J3H4zz0I3b
JXZPOalES7U1GDvpc6XALsiBDmn1JpWI8QXxWM5+m+sLp3uC9ZmwUFdRZsecs14yD3ew7FpXD7m8
vgoe9oLmmtJ4Um06E3cxT0juY8moLg36oZSpV+KdNLJ6WK7i8sgPsjN03W6U0V82BD4ybRYTXcpk
J77VCIr6sDhH5V9EOkNQsrdNtX2OyixhWuCdcXVZF4OtNsJf7WkupBxjw0M0zBBKJ84frlzygizV
RvJepc+SV1yOcrNh4A+ZdwGEzk4OD4PqqEP/1lacBNDyypYkF1aUczPzfJsNxpvSGQiIqRUVdLya
167HDqY8DD4AZzmV53/FSlyWj3L+1hWvmQ+5+F29IidVLU0j3E2Ndt0k+r1qcoVZcrvWUyYZBZi6
rXuUR61VT2dFEm1RnpxuYEWTwAVxqBNmshkz/ElhUmC0+Gek0n7QOg7GbXcUjNoe846jnP49KPgX
4hU9GkQ0hmZAL6eTrXWblDzDuT62OnL89LdX/gy2ZzpvV3qFxCOFor2oq1UQfFkFwuuk6rak4KsH
BqmGGyXA/OLCRazCxBJeFOaXzJlYu7cUZbJo9yK9HK9PvNro1XNGlhhMJoTEHTNQI+WbEW6szppQ
r+ZdtvpL+8+2hSr3OvNLdTO8ZaSNDWB0dPTJTBw8owF7lbD5C4T5nMHPqZGGl4Zk5Z0E8w/2VUq9
RHmOkwzY18kTcy9kIBWb35rlYPnI9ct51bGd8DyEIf6Q5fAgsNHJZEat6Bok4uIMGinscl58iWwJ
Qz59ThRr3d87aOxGwvIY0XnoOKfxvETjyICC2lrIQAC76jSIhhUgGR9zdZ1LxjmfGmGtrpJtuDKs
V4QKYJU4KfifZFVsFONT0tHI9kBIVjzLbPm0DMB0re976ghG8aVKPVmR4j4zM2YFUlHwCOTHEbWG
hlmUeSFi95u8sn0Q/dVsvcbaLWXjqg7/ci6VEXsNWbshSSVGgAkLJ0JHFjO3duribcS2rp6oyYEp
Yr7axioBg6z9q2DeVfRuqoEdngo9ihFg8utBIZMxbiMNLXhSFOE0cErTWmeZnsLRm+F6rWCnMjB3
y2xV8iF1mRJDghqTBFVUNX0eYH+wh5haqxnc29jcl3ms7epSseKBugv0p9X8yJuZMxlpjVy6CjxW
DhJGBviPKl1pfyax2Eh5wNGA4haL21x+5QikaUNkn4Z8Gnsyh16fdQE4bTK5l3/miCih4of0NzH9
rGQcxEh5qJOU2SZGaJ1ue6Hxx8QLBycc/xgjYalbQ+WVNOrkfj28dCh3wOpbKK0plOIC3W23LYgv
JT8ZzF6k+Kr5QN4crfh4npytsYaohbNaYR3KbB5eleWgxRaPXq+7xrFss8fWUIwrMykVQWlXY7Y3
tO9A4KHgcDo+5Oq1MxhGymraV8goM2apWfkydUR4ISGszC1SdJSVi9RyxgB1ySam/qk4xb2a0sqC
exIh/5+ydVkfxeonkdprOLAz11/utEB6OGgJ4XEyp3NYO0uxLE/cUnEiTk9m/Fxx5EgGchz8xtx3
uaczyQnMXIGtdBcD6biBSDZclsZjkv7EVLVLABBvAEPRlnLFlxUvYHEax5lKvFKtCxE2UPevfRHQ
WrBn+Sfq5neEgeH/rKaFAKqJu5AggMTWIU43Y3QxyYQVyWtuWJFrdR3KTM6Jz+HppYwbk4dXZIMb
yOGm0t5Xs7xJY6+snJLW++izJzATAjrxEqAVHLF3FgMba8Uh9YEVVuQkEZlPHi8lOqqSowTsjVb3
CtdZcjc0hNLddw+kt7hMLAWZSe8dbxZvJmTh50WNfs3lEinPFP8ypuF+/q5oFuns0wfloVMJnJJl
l5kYMPrZjYNeFoP3lBQqFhpW52C+KxShjOyqyKzW8qExqQsaFPI2g0jBRXByqrIMfuMFXyeauLL9
tklmBy5SHee7hox5Celedh7YQK7IhJXjvzHCN8/ULFV2SeOAp0rkzUviT5RqJ9aNseLka8i+wr41
TlZob76UkQYjB6oVb9AQsaAb55XaAFfHKgVVlFLZ2KRbSeVGquc28ooVkl/pnGuBnQLFGqk0E/hQ
5PlmYDnvUAv0DS7QHHsXOy4t2jQ8ayuKs8uea0QB3S4mJ5wK9H1S9bKsvrKxl6gDlKLXhRTo/kXq
VlkqrOHnKoCZF+AcPir8uFqBcXptxAr9RfjR9DAEVoEj0HJYWLvWS7tI0Xei0HWZLxn6Qa3LrBf7
R2q/fKrm5bTF0QRQvuxxRPlcScwbhpeRzQa2tDPORviZyuz4YmfZIxkUJdKitsvRUcKfWP6KvzoV
7LIe/Bsl3Cw/427QPlQYsfFMmY6Rqq1wKjRLhTpzGoqEjDUBNxBKg7K6Ro1VVPleTb4ESXg3M7J/
s++I7w+VnRcXQ6WooaNaJSBOwuBaw8RxlRUIQZa0UflSenhvubcpCYIohOg4k4/WrnRiVncp+3um
3X5K3BzZdlU1J4OzDOtyyRZqDlsw4VfK6nDyLFW3mMzbubcMQ3kT8Ncoqtct21wF0CArulYqf2XD
3TJgkqGVxe9WSMtD1Wi3tHRFwJiDBM+MuCF5zreVRndqNOyU8LFU3+El0MKjFLmczQyszKqCsq4h
2bEdKEbWxzxigzeGS2GU7dpS2WD8m9QyJmfqn32TrePw0g5fptXHwvo1f6p4DjtqwIwU1Uj2Rpuv
5aw8iMRkNny4cHyaGsw8wVn2aYrW21L7CHWTCl5tKUG+Xc6KJkDDiTxWe9nfLku0LoTbnlD0PAOj
FeXMCdM6zhRLYA5aSvcpUNxESK5awo0Y/pk0GYJDPFplJNsd/Xg541OI7J1f86U1xZ+6Nfcqigc2
HgLNkkQJHTWBXw0tNK7fk+yZvkfjxRSiLZs6g4FCoJ1Ila14ifjpml0wf6lYVGJEvjMPSQInP43U
tUE4ND/JSiOQ7t5rHxLpKoNcs8A+tSRwIzYwQ87bwciQmnbW7mpjcqWSKzwiziCdjjhOc6Bnp1Q4
vDEPv6jfU2ausxNLXqf/MikH4iNrlgrVtmJbn29MHHMsi1qw1yI3xL9cSFcx8JLEUZgwBQoW6q2I
LwxOIwFS9CfAvOGQLCPrYMyZerONu3NGMZkac5vtBpqpFbFZ/TESvwKV9etrFnxBvQZNilWSGQ2N
tUm6ToZkqNnNOJsmNNhqC2qsfUhNsm9GCn+UpfqcGB5mmMYko0zzuABvgcgkgRJO6KAyUvtWCcch
8U4d/Yj1Ixz+jRMfsKRqZzpaSNFFtV4GwZQc5F6YjJQvWUG7xDLXFc2yCaji4sg5O2bKCP5j6byW
G0eSKPpFiIArmFfRW4mUSJkXhKiW4D0K7uv31MS+zMR279ChTObNa5pkp6CzIrqoT52UB7ZRC9ml
4D2B7C0WYZQ/HOa7aG4A0UKxnxBGpNiZGnc7QOPGTetPXETXMu4ONLl0Tx2Li9GPg2dwrVENcsip
W3YGZ62tdsmx4RUnKuVVW19U+zN1X+oROOMpql4d/+6D0KXQYuHDGbBwRLACMlD7YMh11F57bQTx
3DiefNKqD1U8qRo9ZubM2IEr3oIV1lwTVv1o7qUHOXgA6aHPL8d7Wd011dnav1Q/os2wsDSZU1xH
BdFokA8Gf5tq4EzJh4miaIQLUH7nIOCJ/xeidaBsAnahU2Xyxd3ngYTzqpaOcobwY4tDhy6UIppQ
xzO3GAJpvIhZ/w4bPIa6p5sKp5gYdPWUJsOIMBXcPeWCq36b+NV8atBpWTGeybTLTbSri3tT4JlO
DeRGf+Tjcekn7WbkKLOq13bEJ4b/oHaw5mqBP2Brumg6/H8FraFBIDAccREuBveXy2eOWQ0ZDvL8
Mkmwm5gIGv1vFX0G0GAr4EatWJWgOaDzjqFtEyaUffTmU6jL4KduJhRZq3iKlhNNhEWyWlBeUvOf
zY/Iwx50YL9yXKZm+NSwjlMmb2Z748i3qf2iHPIaHdDIGLmp8mVvc8Gf1c4uRx+U+RxH494knZOl
+tqR9RB0UNG4Td0GVBCNeDK12xD9NiXnDNMdqpOt/8un4tnMBTgbYjC8yP16qWHrJCDl9St9zjdO
tB7dneY9D3yl4GAgFgqZONmGt/aJdhztmPMYOA/UUrXGfveWaWAvjDxKiEb/jUCrV5bvOg+Z2hTV
Y8r31tDtTOdZ1VFTeBiYjoWh/BBOjwrqvcrwA0IaHkQk0PwLEoPoqtOAICbLt1EiN2aV7QqrOpbN
yfJnoOWZEFucS82IwfXImXKmx/QZtDncWRkTSbp7yydvAZoUy469zCLSXkqcJRuMerHNZKBH/Vpw
AxCoMe1N81Rg0kk5gwYWTW7EKVXUCwclvI8iQ646nk2kyxvP0mVNpn16cvjOMzAKMD4HD38xuP3R
jH6inigz1pFZEwaQ7AKovSKrNoNF1HGho4LDx1tILGSDL5qKRcfg0B2+bTDiwiAfXsArFUA0Mjw6
dvfUYViRERXP7XUMBlzpBdE23WEg7bIMP03jFoOiqLOoAWMksxWPegBoak/DvKSkLqXmpmJtR6b9
MZnzwQ5rZrwBRiLqRMQsh98lSC4BSGNmi5PB/SUfJfBAMl8EY1YFeLDlvemRGivPTI4hhN/k3afq
7KEuzCV3QnnuKv9fqF9DXP4DZ+/xugb8+Ma6NDWqLaAPKUZm7TZZqeHSQGM1+9p7K50nrX44bXkt
OgTC1r1xTuijDYPgyP59zqdtNNmHSYEZ4A7ZRrPbVaDdvPzUaXcdMjzCNVWKAWu2OSxsgjESLzrF
XVIy6qg/c+a+Jn0tfa9VMLOtcFwF32F7WT5BtRqzIfGoVEesr3ojVLhniew1zHbZ+DLZ59a8y4kH
VJzTotlhYl4UB80qybsCGszvMVt2zKONMeW7cP6dOQrrofjSvWaj6ABOmtKw/nNABljMGmjYLmmH
RUcKOGrBOq6XhRzWo3gLo3PuX0pRrQaYBDK376OTPWujcXXTnWFtLZTEFo+xS8Sy0vzXmEKiKRnj
9ziCkYJU5nId1d3Bm2zuH0KZPHOv1zpxiFc7hZQ2b1yPph5Hspjxkc48Kma+0Sh0/rsS4T7iWQad
d27a7ODk0K65c8T/j9H4m29Gi3GOWsVnWFrcvBWQBRDIfozR5XX2IjbwUcWVXJ/AAbFg4BpbvqUU
nwrxsUk7jVjxTi02ARYHqfnVQxVh1KqAPGq7QtK442CX/nbYwprFBajZLybgKSxT9Af3mUTMyvFN
Y+OVZz1otyUxqzYHNA00m6YFp8uEBUp57Jw/Hd90d3yn0NClv22ak51VcBTkPvAQx9XxvqowJyyj
DZGcLLLMIULBAB1n/bsu1ufGPsPJIy7kWiEhGcmgrYOD9snIcZgIbiVa7R6sg5X6jrF9iDtErwK8
kanbIO8QmvV+kVH0uKjN6Yj79Kr19XKc2me/YubEWT5J810m5UtQV6QEUZ+wjDz7j+GbLATr4jvC
iqZKwBVATMfvhCtT4yakSQy4Bcteru3uX25u+oBAdPyy2HY8MNslBiH1CQcCwqqtfcdRZvIL51Sn
o33+r2piO3Nlq5M7BGyyxz+XYWCJasgbNn02sQ+cbF8bNx3A0Y7ok1J+lPBMsTCkGFopGob8yrUf
BiQ8qEMBdt3Z1HrjkzPBx4CtziLX9P69YcHRMb71qbEU7LHWrr7U17UECKHJj+X0EMZmDSpCefQ7
Zw2jfGKnNRbzDU82u1LDmLC1fiL3VDFuSruKwDtOkCZe1gV/5AJY5c4h4buqc7GB/BKF1d71wrPd
NCsfz8yoROWfrOqp2XcjbCed2JfCWdq1fy50emM6ZnUh80DvCe2uPXE4dCg9e3wF2jd+eysBOFmZ
+G610yXJ3kLgUYs60kCpW4bQfrQ1DAHZfZQZs6v2ahpHBhte8W3ibiT2TC1r+uagPRocI1DBSjKB
dLGIGv2kVlFd7Lnkh1xwBCA5/QaqAaBxKf9L1o2Z9md/gmpF7kWY3SNfW5tK2D0/hH2zErTI+H3T
QFeeXPguBZUubiIGJw2N4mTBReWkEXn3kiEi1xCaR2DdVedzSV/BASL9LMqBRUYizfCXROuWYVJv
o/c0WvSIL8L33kSm/eSmtdWDCQOGQ5QTftxRo/TDU6/qYUe7BcwGAtSOPj7/QIxxcvaRu2p6sVY7
vhnvKesrjEiciNDhOi86dYUCQWT2YLVX9Lbcmw0oogI1Ve/mDR89A5DWoggjSc147YilxgaBM7Me
aXCpRwP/EiBVBLDexCykfjsyAOEQ8uR33/K00BpAJqGNVgUdL2mH6MexRw+H58RauXiGRDG5lq8+
CZaLIboCGiTQ11wQentUSb6atZXjnnesRuJdXBw8GLm0vHtvQIhESZ/YxCq7Nc73VPZ+ePQBFkuT
JAoNDWjzSo46ScT22p5Bo3P31AFOeuw8tzjFIHysJUY5HewBC9N9xrVl5CwTbXrOE8Zfsns20g8z
gb4MvNCE8SWL3xUUNc8DoTsUcnpWrov4LSU2AWZ+Fu1UC8tCGAZ9DcmrJtTdy15aB+4UxkCROE7B
PfeQrer4q4bu0q7QjLE4DKZlVY+rsMkAR1EPSZhJmeqMNDBjAp1W/MXAloCJmnkDCgU+xAJCXiIA
DU4Boz21jNVbIkkDHBonnCi05sKZ2vYFXxc/OzI92wJKZ27dcuDsCQYDn8+r2T2m0Ajafm+6l0IY
myiEuh82W5+ENUGo/FRcI3lOW47U/CAavD96sgc6/ymOVy7ql8bax1WyKlx34QJFxtIhWJnOC7Sg
aTZNSPxgXTyrKmuqxXl02PNvPdUbfT7DH6z98Z/APMa+6JRAU+nuNS+FipaVO+kVG49KKjM3DnA7
/Vbin6efeCdJ7BtUVsr8Mczgt+Ro992+H8mcHDjQAP8ssJkeHVzUfvb+fHB96CTWu0IS6INvjdlg
HlajdGe9sJlyrPETutqq2wdO9OrsjPSL6HTDAQMKFjVdWedB350kG5M4KNyfYuu1eqhOoKSIcvh9
Mw1fVwat0MXwGPTtv3D+Tpp3S4edtVJViz89emZF43hXlg7dtDZd5xRU0cZrW6ioAaF5tkYt1i2i
UNxm8IbU9E9jNn+FXCUMcDygdNHteeYaE5tWiCc9uU/R9M+t4xfR44KjABIT7niwm51rIjY1xDuA
/sWg/eVhTTAeVp4aUWINEKgHZpm+al61Zjinj2geEYwwj0jpcyl4Haxr1MS4/uv6v8EVvxTkozl/
crR0Y7vBK8H33GPWtRDifkZ5UJORTkKcBcNoqu4gi/5j1Bw2K9xOWGwzo0lZHrrupA55yWQiitEu
MDQoGbOKujvlBk1UfNUycscAZY9OdaJeoUSKjy11S1WW6lxTKysysH0R3tJ13rJx2HZMWxN1zoHR
hUAmCTui7AjoSMmzv7IVabR8XtEOry59KkwbCHm09HyIJyAhQEPsmqla1Z8leK9E2s2iBrJcJI0j
ThBlu5IMX9ksamur3hSsVnqYogJk22lPOwkNw+jWnStJ1rL0jevY8HoY7BdW/DVA9RBufNVbZ5ei
ZsjipYDEGGCiM4c6DCHjqUz+UnyFGiaqTvBv9q1bxSHcWegVNRqZEB2Tv6XiKuwvY4aV0Hzqenbq
m1WffzhttskGZ1dT1WSdDwONqT+tdLqwyXoENQtrvL4MeciGYGdi5GUXoIHYjLePlMIqV7Jl/+4R
uGq0Hrx4PChwYbHpg+oET1r9ozfGjV6FkHAZYFEz2AYARFE9e1LHb//gRNmXnxB2yJXSh/cZPhm3
oW3RzVLk0pxmAWdC7z/ZwnlIQexLwLJPv5yReNueVGSKvdyEtQ/8MUz3DLUsTlZ0I7bzkxW4Z2nP
ICmB1ewNF6EwPbhDL9bJZi08ccjkS1Kj7yob7IRWWE+V3cbm/EnA03cdngnuzphWXcJkVUeaMjhL
WMlgzNsCrupABU5PWkGMg1vb4gtU2n9sxCfDyFemhoFFF2/gDjDyIw+7aA+lgfh1HKat3g3/2ti6
aJhcA9i7CVaxJc1HrXKCPRC7FFglJtXaHPclkKzeiZ1pkNpINyPfCkiTenuZ+DF8alptZCnbF2dq
HmP0QeM9hpd8jtY25n15DmckfwnQFAfEdgBva1a2TLr5FJNNH88QiIip6bBNhagRD9rWBb1MbxWj
5IycNMcoVqKlHS1WczY+aalc+xXH9LQHpeRFe8JpgOCrv1K7+QkSCqgcIT+xwbk8+FC1rO+g8pdN
ztkRffSDCryiV+gxJ0aEa6LsNHg1tz3Wr0PIgIWkxbTFKAcO92QXC4ZTlkRl4Ej02NEf3JaB+sJG
8OZfkr5chFhZOhNJTvCC9bh5aSKX5xZi50qaig9D8pLYpKnT6I662CRBemjF0RkSay9c6jAXskqR
xG8Z/ZKmEieJ0mwwnJpJfdJqQKE62ddFsk7ArvvRY7AwlVuH/Rulvz6Vqu2eJAeSza+aKQoyPoAh
vTvQjG7an/TNTBb6MVh4uTyWAtffwt/qQ7Qf6atCyJlgyTC1z5UgIOeQ1Uc7CV4kPIkC+3M8omwO
txkDkjaBejWSg1Ym+pvAUs7juvM5cCYgH2gHWj8tLWYCISKILCbk5NIlKi8sxA0RHj5/3FrfIaeJ
woaHxGNjc0SCQEzvUbqMq+iWg/SI8piR+9RQtWTa1a71EwU4xYC2dGnn7fRczcaeAmDRQ82pG1iI
/kVE3Y85/klxawvS6zA+afn41ogZVXum6XgqmGIWVb+NBLr4WtMwkwvuEIE84HT8ms5+cqci9Yk+
aQ8N9JVqX9VM3IpbQf0lCTlyZpIPMT7KXXjhtuLWmu8zv7Xtr4XQOH2SU+sXB4NDMcDxJ7k4bbqj
4uFfx5GLwuztnWBnGWT+5F9Zee1GwoOktiqn30pCBYw7nDD53jFMWnuwXnBbhHEeUP7oh4aJHfPs
UAV0T3s9IjaGEageQfLVPgfWg/oIlg/ePESLrRIkiJQsGUh/lfnu+9/cf6qYhSHVo3mEUGIRgbtI
6K5T1Paht9dsfVk53kEvtaMMR2jtJRSei5ez/lpiV/VNGrWMBs3VPH4owosBq86Ur7ggluNvNjab
LnI3CfBUTYtaMWUb4NhTwvFZaO+2M/+19HCXr7p3RkS7bODXqA+i/on9P+L5/pu6FScn657n6M2z
7rn71fVMmWHIReGTj/4djDXWd0PvLfsQBWmYLDsyyGizdOL4cOKmTXAx+k0B4GWjzHJMPkdHLE8N
ZclDYUS2Ns1uTmHX+c2mxknHgN0RZ4y3nY0LN3R262OLwEgok6V0Iv+pEIzuMaAPmTVBVZENssVk
rbhdE6u2kAfLfEmn+DBgeKWRkl2DdfbErIWSN2Zv1JWP45mOysgmsbHEDc4aoLE3ViYYHHTfZocN
Pgaufiyw0frMXfr5Ee65w6dw9ZgvHmETNd7njCCqClwRGRwRjCTxFUIsEv/dwicp8eghfWZDYp2B
OM0NIT7oIIIhX+fGsJRlsylmaNjDKuaKZ7S2i3t9A7lkLOKXuFa8QjG81tarCJJjgr9WhW7AKFpn
MfQnQNhj3Hw77N1Cd75dGxfJQidWYg4WZj5e5/EeD1uHCnYGB+vN6lNW+MAApIPOjE19N92X4aSP
F2/a1w5UxrkjfALqlSZIsuvYxbjCZbh7QIfky9dQJuSr7+PFbh7C9GVOB5rUbkNdugJrG5p8z19O
4GE+BbAGmAhQPuwwCoMQuUQtPtHbzJCmcN+xzPWUhB8RLUkmsOUc47MH5mOq1WuER23qzjYF02j0
8N7xq7HIlmlf9RxURifr2tEPbTuuraHId4XOfNV0emQ/H0NUQigqGwTrgDJTY/1ODgamrZnTlIJj
DUw6xjQ9+sUM+sqgyyH0rW1wvbmNGJs22kuQvU8OpRgp2hoWmxbxTw0pylyL+cxI1ofM1Gtbo2A2
mweAQKuhw/KuANOJo2dZOZjIGvRUZnZwC2LbSmyzomvKpZfHpMMZMzc8RHSPmU46wD1g5jw2I/Ry
gHuLsrtWaG6BJynaR4qlYCSdZMCcrrOZm40fJYf4rLjdIylvgAOzMR0s7k0tg+iFX1au1ReLuWc4
ckzMGa5T6ZdWzqsZozR7tr8m7J8xQfa+pJyYrLRfMgyWcVPezEIyLkSBgjogy0iz41OmhgRChBjL
uH0k3cyd/K3mfOR++EqzONzqcr6Uk773HO0E0OpDrCNIedDuMSlYFtU9RMy1Q8HmR8ZZTxH9howZ
Y8hHSYYrUl2qSjy8WK75rAprkUkQKkQOeX2XNxdaacNFn7OXG4hvKRAzSY8JlFaRePNWS+d5Tyjr
b1gO20CAUubI7BHq6bse0NnlW0IFjJnJWNVOA5Yn90qAmoZQQ4Yq/wooUHTnXYv7+wBUEYXdYSqS
e0Cgk+VQuiLHb6wHaNNuEgWXwfA2QGlH74stAVcdB0ke/9liWQwYyzXfY4NqNGRWauBy4ePGIuLr
bBsgXZF4jgWww4wYAnN2cbH9eycDcFASQFq5mwNgI44yFCM9b2RD2hGFfssc/yZU8UXGp6XtY+w1
Sz7X8Gc172LGnA/Gvih+IroSh3CRaFxHif5JC79LbQscXluGeXtpODnLsbzF6Z/HTV9xgIix3c2E
r0FCGqAqNR7m+mN46GxeBXvQSO41F+Uq8iJ1MOgxxAP8YREX+P1wCFuuIgzkkiiiVoN2qk3fPOja
y44xsEt90Tx5i6S2zrpFDOgK7uIb55GjOiaEvVwQdRc50At5Hg1Mr8SEtpW96dKBlDSuoei6jb6K
Op+gzHHRJVhGgfSKeeKDEGoYhDuzqw6hn9HZE8WaQuop5QlsdBF5tHgpiTVJvJ7deR+NLghstHep
jipxjOCf23O3znU4vTCm1W8ZMHnnAHnuIV4mEYb/87IhXNTatSHskT3/jCqs3fZJtc+qvZ+juvL6
z/EwwrYDgprKdt9DA1PHt1deWyxBWxRwgHtp/1o4e5ehTc7NX08Io2P8EJcdNJuKMk6MdIG8jx5X
6zyK9rBQap/+AHk4dH2PuPJmo/+hzGnElc89Ui1bOYxlwXhvvhaYV1BOhjEmSpzz6j29HApSGFwd
LJuacTh07BcDr7Fyb7Dk4N/Z/Rdr/ikZ3+EmDz6li/eVmfjHzPNVp3aManjcVrZiWWjZyRvP5mhx
jL4rhDmP/rr8zcFGp4dVCWu3ys49KU0mihZsIZeARmn+D4McF+dmJriArhPM9Mlrj4EYibq/6EmJ
WsefdlFMcgRv2U/OweoB+ltLfBc69XaOO6Ef8uKd6/7TGM+O+IvmAM0iE/t5rt8spCbO2bCIdk7u
uYVL0KZxGVM3uClh8kdk3YwVRyIPELCPDTB00PwasMWxZXWbfNnoLpqXRe4hTpvKdeDHe8O3yFrk
to75C+7ZuSaSEIthbiEdETucCT0JNzJ49Nm2r1901VPCFU/+ihB3pBDuJ3hkNr8O9YvGXMXEZHa4
hBBey/SeciNGHhOX9AAToadnbnFClEn6mZXFrm8wx2Id5/28sAwM+2v/Ra8w5UusLUzw79J9tQAX
9IIRIG+pM3YqqvIkBRxyHeN5rFCnZjqi1MkqvGdg7Qi0OpJ3YX64ncdb7X91dbpuCUgLAkSj9Vro
4RKULIZfOjPQHN87E19hTASAvyMia2NoCSFcUj5tE0G0w33RmGvGQ3jvqlNhQJcyBmc9e6lLEj7M
tWYTUjMSbOwDQjMoT5DMC81ZB8Nzh9kJvbNqPSRX3OiLZdjhH/+PwR/sBPjQcwJbt/rNNHjbPsli
JoYEdvpsMqGq7ym3R9+ddDQcWR6/FKSm21iczzU1MR/Ly8Nl6F8tjkmn+ewojWMyAUqSOxgTU/ql
a161Gd9KvNmhp7TEJkxyo+UlbGiYgDbTTTaCU8AefMCTj+wbuETFUVZ1FxOCzAjJt18WP2a9DkAP
G9ILoU/UQDJhceiD2+zs7PycwBuxrY8UPqcu8NzkJ54gdLNo0Vopf3Kt855mDcNkQD3c5ylZRqi1
+oCYBIM521oU42bgJC6qaT8Lc21O4bHi7jfLaaUxPO2Jb9RdqDXQaQqEy3bznfODRvRkMNbUxipi
+9k0nsPYWLTwCACbokvC+JoKLFkFXkIzC266TwjmgLguRiDv/lm67t4tOWWEfnMof7vwJjFet5l2
xKN9gFHmmT86ag8n0VbJ5JSLJ+PSOxr4yy2jZ+UgczMY4CimRM4pluzhb60i4q2RsZj2QX1d3T2D
TjGggfMEIKND7pXmSQI9LKL+NXBhHF4spucjajObesZx02sHWYh7Zathj0tHEuAN27G9sViHP1v8
2FDTYRNLE8kuKfflzwg+N5mHwVsx6VBsH3Vttj2QkXVTPD4UDtK6GOJPPVKUUtO+5XhN+ZB6jAcU
q12yeCc0Me1vCgd4oBUOGvR1XrcNadDLwgMXPzPa6Lz3djxoqCN51qKOdoh8FiEHrRORawAopoql
mGOFTl9JHvpDW2z95BGl5hL2fENXY/4nStJ9/VkKHw4OIQzvgflqKPY326f0PU7Su93gaTbt8+a3
KOAQ1utIZusgf++1ZxcAxhThex++JAZgK08S9SKzOVgmCqc0+DE155CG7c5CC1b8hXB4kQecLPyo
HS1cNCzXEDZqNRLeOOvE293N8aS+KOKncySKQwuUVLkRNv5MUiRPEG2ZQWT0WL3xaJ/KsiF5CVlD
/WEAMKUACJbZvpWey0lrYeaOa69EIlmV5ovWi6eixIDcbdZY/B9sz1276PbF+GLxSSXDH9UcVYQ7
FgANDHPYxE3zsKZxNzq49bhnK3ste9gMwHFN2DxV5T/dAqnkSrTQ6HfTqZMGds4YJhFH2s04uLfb
HsU9uqH22NzNftNg14Dx8hCsw+mR9VxJ54HXTjAz6DD0E6dgpIPjwqF4Lhg11gaIwdRBjwQrBD1i
5OVKrAeZYFensFnKjzq+Moko8Y1P8od0Ca2xXYDh8xRH+MA+oCkBQAG6gI83l5bMaLfDCx58OLo2
063p8tUEHcs27gryG5v81TPtjWufYGos6vq7zfwtOi52LGMICuWF1No19kFaACQyaT9WuOsr81Ry
tsTtKVaSLcYp4C620rqKh1shNIZiZPkMm/xdq11kUS6L7EyToyFbI0hBob29uMUgdUK4wIfhtIrn
all34MTNr1pvCOmWxOXy8WHRd/KhcKQRq2WRhusq4Imh3+sZzoUzuDSg8dCOm17rkZbtO1b6FNvb
WLEM+WH18caN46HV9eAbSatfV/3a9OQXlMn8v2sXwnSJEoPRb6EssVfSwQtJG7ZNi88/iGmYQ96w
IggQL7P1qiFOjG0oEa529OBRttnKjPd1PVxUOSEQ9NUUqbX80jOGh6ggPYsqSDRkX39BgqW225Bi
nxebEv84+A3wr6hTTTwlVhLyT5o/ahzaoJI7u6I7qwPGnuWhQpPKRQ4AIDnL50M7e/8ynqrLdMUF
op6xuPdGHqw2YO8nNwZD2XpO3oOCKXfxVxLy5GOkAxmjzq5hMEOLQkuSlPuwZC6ebhzD3c3uR+Jw
Mw/5ksU6TXyAiao1NlEzcVtm4wZgNcmCY86ZEqK4GqMvNYULi58Yx3ywB4NPq1s/pYl3tcNwCvsa
Mgjc9o1/xvIaQC+3DDUk5ozKn7n3Q+ic7WksoGOz8uyF3v5q3IEetm/Io8MwXnUxZKwaf1KCQcu7
Z/4qpQNIPZN9rnDGeHnyKLm8AIp6Y5M6v0n665LJzP9Oy2816OigqTjwqJlXUcA4F4gcBd7xLOCa
C65k3jHWYHEE1jv7yb0jgOT4UB3gU4t5D5MUCsInzfvWaqQ+xbmyk61WzC9eVeJiGCZMm32M6GPA
C9SqPeHsaCJkH688utjQmVaNi9xLe57nlzm+eerWgu2WhCTpaDf+s5ALoLD/2BCzsJaiByO9abCO
1zV5T0EmH9Gw7/s/z2xWHqpdxq4W/KnQTLbB7DyM+WT1mKAimNX9u0N3mrQPy8iRM68m4e/VnSnN
amMLd+mn9tFDEZG4tAg6sx1ADMnmYZuWIIVqqbncAw38wOyd9ugwQUoqoQyn6V9EnSU7VHW4VsMA
XgiUdmaGeWleLQkq4TduJ8TZOEaDobuwez6DrnrOAv1cLmgJlpkqmcSnCL75v+ZcXa4JxYU23Mc3
ZHjX04eAGcZD02DOes2lZpza+zhyzCzP/guqLNsRW2JMS/47Wcy7oXvrCapZDUMMftS+xzF0UWce
GUltvM0jlMjRd4oagmJ739KKqs2eDd9GtoIAHKaASOylIN96lb0Zg5ShGs1Uw8wTCZziT4GcA+uc
EucFjipH19Sfqj54tnFWwdRFGMGjqd/deUKm4MP6pzZiaVfVPYqNdZk8NnWvc5yjQjIvAbSKgs4R
GRZzIsWLRuvlM/WGLFKQo5OVPyRPMaFWbuPc6Z5Q5CO5zvR0GeK76zH7tan0C8bqBQ+2+zLKL5Hp
nC9bBffy1OpAHvhpA0VYYuSJGz1PQthAfVA+s4rWJKbe2PUpXjwec8HM/qa6lcCnaJD3GjR+AdnQ
HeOddqwTbT1JDIR856C34SrA1oAvlYfDgmJT5/sAGfqF3HQzdhCbWK060s5pOFjFEd6gUGwzkM2B
jCtcPKRkbky1IRn6NhKHwLg9Jq3+DAahD9kB+dyri36gMep1ocd/5fwdkZRkQWce5muNIuqCF1cB
0khUIJkY5Pa9B7f8rw0WiEModSlmdGNjQtKAkiM3OM1Qhm6R/yNU0bq3ER0IFov1JkoPZfQZ26d2
fG4N3GgIeweohJ3g40GGPRZ5uFCOFNLjUmSR9sRZalbVi8hhJ9PA8obkEUaLxrsX5bfff1ZSrlDE
GOlhJogAchC5XKfxNyAFZFgnCDS0RYmBpHGAbQCpM9nU8TpBVBkemSAU9mvgrztz3eFUFu6ZO/j4
XKcfBfbbc/mdYgo37nIYoYgoQU5x0IOdhwkePC9QJmjmE9jVInCX9H+sKSboobF3QP0rOC42xFuF
KSqifojGELiItb1SVWJk27tyQhAFRU4zLvarq0N8eJLtqvNU5AHOJFDIZbfTs6NMrsJ+qzpouJsh
5iJlBeT6n+vARXGp5XhTj46rL3+YSqw7um/Lm89zcgLAKLsFlO2g/Exq7JG0aGfrOTg11SpNQUvp
A06ySZnh61kKQeyMbHdhhHwWRjT0ArWdgz6GSwfGnaoCJQwOq5rXXXYqMA3gpWFHwGxUQeMLPXum
GoEloto1RnE2chXLpUw8NMgHrPbhN1dff/hEY4TgwLX1URBZ7OP5al9HJn8f6cD0xV22En+D5rdh
AaujmUhCTL6cCo4UhRYlVcSx0ROakVw1fAwcUrb6ghQ2qH2Y5FzLaStrg7krdn9kUEIjxh7ppmZX
HGHqJKuYVEMZWLSQzqVfoiLwr3wCh2CmmlIr0EnU87cRc0IbjqEA/OigSEsNrIMb9zmw8TPiQAOI
KZyXW/CYf6X3VHHlPXVf06tHUCB352HYMoleV4oVoXxeMYBa6/tuDWuS/gOBRnDKdnP5llXFJuIM
ATLvBpu540YOq94ZV3S5zQQTb4KhbxFJ0CXL3jEUrWY1cP5mEsML7rVZnBKc3EiZ7meUOg5+yTq0
UWvllW+gjKTLHYpGTUXFawzLPc35Gdzk/KVTLwdwJivootDsmn2cneJzlB7j8jzB6QXln5x+oySg
6aCoFgxpccayeHYa9PKcy13hQWZ3ynp/YbTvqR0u7GQ+phSJuNnUkL6LqFvjIFGw3ElY0SX4FVK3
YdMQndCQ5ZJgYMNo3LBBiAltEBWmPBDC+rr9UPKc6Cd+zPUHFLX8uedIEOBSCgnK0ExJrnXL63b+
pATrcl3zbZpzBXxJV2jhfNowGGY7AdznsuDWspaU5vvUDo46RJ8253Qu3LUG4zNAze8xMS32UFbs
8IfekYc12ZvWLY/lgM1k+RgYKY6MWXyLasdNlhHuh0hx4Zp1W7NdatEJH79O3yWzfsKIotX+Kg+D
SzKTLP+9SsSh6vhVLTojRXywiFiJAjxBM/TCCQZon4ozCe9STVgc5rMulDp6YbMfVmaT0kO96BSl
rjOilrIHQgTwtFjCUJjYNFbyDoMghluE4NzvOeAhJejuhLlQLg5xa66a1N9Y6evwEdWEa5MpNA/p
qqCkYj9wyYes3gEegp4ny5ab0uTgDAFK6ACAeG4FP6PDOQXrstzNiEQMWs0Rgh4teAgBTG48ePRO
tVWYq37Nx9d6PmjIwROMBrxqobH1Kxim2j4rD6WPQIZFjBRDUVJnRHzBKyNsOk0swKNvx7lGwf84
OqvluLUsDD+RqsRw24JmcIPt9o3KKGbW0+dTqmbOTE4Sty3Ye+0fRTjzCjDgnTXHoCQn3/XpLkTQ
l4JfdUgqQ52ghY7Rjd2tBovpZ+TdpNKz4hr6b55RjkTZZoGh2eT0q96NkJSmMrY/khZ0OsbXwh4o
Zt0X95yhdMH4ZhAd9MfIbUzFq8Z3fehthUacGAXsLATrOvsL5XMooeWI8TvNhiNT3F4jTujHR6eT
CzH9CAPXHKomb0uYMMXrVeJlC3nrp2uJ25OwcZsgb77AcxAhjI7tgRVS993ok4mMOVzi8TBf/s/n
HOPy7MPgxqEhjnnXrfhTBegfwZhDrrqOK6Z403nzlVcWew/UEAKjcSW6i4YSimcaVrL4EV7KLUqe
GmJ7UkHqJk8hWY3juK7oJ/msRn8aUdPT71KpZB2a/hyk+1ZfjyQmxJzpvyA2/PwL7qS8Ec0VTowF
OyUgk+8cZacsJYAdEeoNs25F+yq0C4vz8GgHr/lIRaf5oDeG9Hh6tNCsE+4leykI7/QKR6DSaYXZ
gOPxiIoNx9L/rs11STFOYDODwc3w+wl59EzJtHARyMD9N3EhcKaxhWIjh7894cBk6/HlOR+jAAAj
lr0kcWXMnm/6cyoePFjTIo2QXM4KbzHYUyQTBq5rX5IyLFQw9lGjpDaHWTycgKXfAs7fkVxukGKk
VKkJ+1YBRgEvbjHQRcl2mYcgPCQkhP1biNydmLHCjhgv4n1K7cJwEDocEhvWHYNBjnlUIDeqAfm0
sDqOFmdE/hdfV2PdaSdsk7VWgHXRHTW91dUvYl9tuDb1k0yvCrA5uIfNJc5OlfCclG1wm3iXiBbG
D6u+yV/8D6vTg+8h/+UgZZWr8pvmtIaWzZJXALaJMBkETktH3MS6r9hB/9m4SYytgsglAC+l1215
LC7CyLtShazl5Vo2GbuCTCYPC/UlkG8Sb4eMKjZ3IheT2xDp+lo0UECVyJYg6u2S6C5TJ8avxxMo
LpBkTmRksUEHABmODge9CJMAqra/YNo22Wn2Myfzu0+N1jk8yu4Cw5WECpTcYRzROD0FQkkWtaC6
ZkQuFS7b8Iq/zYRtn9HH+UxnQcdWrgMYDZCBxiPLWFQC3RWizWBsUX5zjjFoP0SwRMs00l2Fuagx
CX/Bb6bXKovSSwU4WDSXfB4WioC1mac0CL87Epholmszf7Pkqqph4JQmuaADoQyrKBM3ckajeUlq
PhE8teoJnN4xrk7J9BQs9aiTiRhm5LICHrfGt6W3bhARZUl7YvA9mP2aYSMlGov7NEdEJWbrAkoE
MYmdAlLIYvVW1PU5mn13QEIgIc9VNh3tmqqy1imURk9uYXXnyCPoX9XiBgDLq/PYQfAfc/vHgbn4
LQK7qMxXeVncOw6h0E/Ar7MaoMDYyjGQJztolaDxnb86DN/GreUQGrLa5PpDNwBnKBAI7mbvlO06
xxyWsuO3vbkyizc13xf0pvpc/GW8CgxkUAs7kVyssnVaGMKaJ7wwhfclAU4Dw4YhC5bokyi3LTOx
C/aEFBaCw++zjsPvqup/mwKkP2QysETFVtsvq1tgY5w605zeWxWTEjU8tMPIv9YgvhWcDWXrWvvN
Ma0Rmg0QJ/I2Rv0zNuxfycjYhLfnqhbKqmo+l7FCko1f3FrtHDg9kQU1Grq6O7Qy/TDErDYeW1vU
uvH4EHHh09cTutFP1q8BOGXZgZwBec6nsxyBJa1M/RsYD3PstOrHlVps/XZN6F0/kgsnjfY3Lh4C
f1mubHlVihsjkNle2RV49KT4YOq8ntwfzmlNLF70CbFFE5FiOBNhr83veZedTGxLRSU7UrXTdZRs
VbcWsQOCSkPX7lLNP2eBBGU83xaQKajeTVQzjeARCNn+iSxy+Z8AFilU6qEW9iErbbm5kCGLJHmF
zs7LDgGJlNLLjFyOYUKlWBYUMSAWQ2B9Bu2ZP0g2WBAzXA4YyNntMY+a1ZvAEUx9WNGxLS+UyEEP
atXNF4/S7GXpXghCV/JfItzf3DqQiBRdfS1Fp3wkZjvKXqS3Ucp3ktquotSHlUZjUE5vkU7CEhx8
IzLlz9E6pRM8YKyDqkTAYBeEtfUP03h0XrBtHCoEZoycgQsS1uiPUcHSMmLZj4e92D0Dniv/iSnn
ZXjthmfZ7/uIzQCHj2aXQuk0jCs4I91UQKMKjaD+CfUhm8lH1mgdZhKPXYvMfuXQL1EOxhorSwxU
ltcCjEWyA2EtWDvoD+5uMNkxAm/UxthCygzZDxz1QLaPugQm7c0QnfloWAS/V25Xakd0W8p6lCKI
nZUJp5JGZoVzFA5ZA3TG+hiX5baM/GNdsNRhyaexQKpIEnom9541SjZCJ9R8hwjOMAr2HLEmzokL
u/Oms0VG8SHiCCdooj1QiNSl5K2x+jLgHWqiEcYQaI3MzcpMPJw9NzF3Bb/eyN0hFw+9hduvbDBp
Y/mBlqY7mlAQlXpw5JZO7lO6XDxna60l15C3Yyb2Oz1TKqznt/Q7AeDTlEe++FSil2TizMC7e4mP
1kF9weSpgPnIeLiXfal/Vl/wBIgyhy8GNqxiKKDQeuTfVJtcuxJgfMU4bkF8fyPtffJnCFQwoX9+
reeCdzMHMJG+lR/1kWWErFcy7FnvvuKH9pRP6gepaSmHgq/mTXzhU8U/+Y9Y8Ou8Lz7qi04x3Crg
7QLqt2fOtshhcU0+mXiqD35Yg9y9qGXzroWjnHw3PXangjgU1E9QymGuOSJbkBXSDaAuIzNRD8Y9
XvKH+W/16DFXIlkj7Y+BBoNMJXG8Gk9ITYX8zGQ5CBClUB45B8C423lKujRZa6e2ujeDftQGhGjW
4Izht58Z11kWXR2JD+bc4GxGw+qlE+4z2qae00CGtHCcRHjFDYt+j3ERYANdJG0vy/GqcnAfyJQj
QenysBEyOrCEA9U7REKNqO/jDbB5ZPG7Zz/eoRBKMsx3xJm918E1aA8dkl9j04FOdHha2d9Qeru1
ta2Md07EjYlwOYCQCNpjS1qX+m5R1BuA88yUJ6L21Hmbq+Q3bYsNY/pLhMjGKF4Ig4tZfumWE2Qv
D+lWXtLDBhLKFtlojtJXhgWr3gZERoqiXSROCoOUnPNy8OQ2wLBVEqGXX2q9IU9M/f9r8F3TeGli
ihH8hFpGOLpCKEnp2C8fMHa0r3xN5M5pJx2vIrmpZNgWoAECujr4G+jQhV/kc9CUkEwJ9Au1dzfB
dOyWlmWFozk2n1X3CwDNT40702IK+6lptiWohC4IFqHczUyHcm3/FdivOVIaOzNO4jp2BLR2gYEK
rwRJiuk4qgSvVS7Ajaq8X175RiP2a8YVCNJSmyq+GJxEBGtSgjBssS1OrWL32B1SMmlrzAYGLjui
k1PzutZmID3EgnkDZ6UPzWYCWGST4YXz7/nCLnOIVNCZ9qq1FxVPohzR5EcxlAczAasKC99IgBsJ
CQJrb/XAFhSUiDJV5C+2yJtXxR8mU6RQvEZlClA2OzRB9Cvt4ZPrdS9IObNAlObDwvA3V3NGEw1V
NPeJY/n3NCCLT/9myEPRxVwLGCp98pFJhNAwp8gBm0uTAQWSbqCqK4Ug4LT+JlYwD8t1rKj3xqC+
GvgS3GzF8a0axE1vUoWwKK2sJNjLHPFsP/OJZc5tSvFI6u5mY5UAwRRytk2hx4OezO5pY8m/YfBT
colm6VBMW81UjqqG0YeuywSfjJ6OwEmqW7SfpmURcwGcwmyXp8zqxNaNjGoVJsWKEzqq1jiOURds
p/qopVSFt61nQIGXBpMBsVaI5TwlTjft/GxRA44fatxddCW/iMZfEtJBwHlQtCiE5cCllpsAsAUN
wdRjcq4fqH9E4zASfDBOZPXjRJVn+ucsbJUxZXP9W59kBGu2l14Cu67ZMIcFJvC0/GPSXnoIhDxR
QFF+88j8rMCseDTHnD3AXG6ZuclwGGEfpJ4HBxEjY5auOJBvQvR+mXYfAf5quTqpGQ+vCL0uf6cB
22GrbnXNRptmDF7PJ0dMJCjYLOqa4vw9JDxcTog6G7wp/CtwpZHYPZ0mApPbEfIA1Y2e9yfsFAT0
qoyq6dWgM6zTT2ILQUs+hB7TXEAYupol16m22I0JurCIXuhcehF9dxzPBVe2A3ASsy9RiXcREcno
4SxjAJBGnaXJYDPTSzXlBFZgdpfiowJqNZ6k+0zqMxGWkkwKPURh0q7JWVqVAt9JbzlFp3uN1l7E
5jSjmQ7kB1ECsgWNteqm1TR++K+p75GsttHnF4kxVK1OpjSfQjGkoJjp1HiKxAYOE1ZousQjuT7B
a98Ibq6I26VKGCvnyC4Fy/vWjS/WIh0ZGtj1l7iK3Gro19FkeCluAwtgxPc6NKMpIVJ8QQyU2ECs
wjXKdYB71wxvlFATmukOhbVRB5U8N2LR1nLjCq+xCkHIps8f5Eaa9L5mHJ75s3K2REDbGbCiGFuP
AuRBybfs1iHasDGpPBTbjtiXh2XdEGsLCZ4dtd/9/CYZP1mKPP0sk45pBMQMGfYU7fT5rgUfPQIr
5jAwMg7qBAuBjMeAHMG4JXw0eACCgTZydlKcXNnOLaZI0qEdtQawRGBCmgRG3EvD/EgLWWcL8QZI
pWYfeEX8ZsH7EVrt4+RZpV/mD95A/lb/N74GHUo6p0V7R3DfMkvbRBfyPEZESaIEZXZbQThbKGZw
zI+HCaBc8ogcIzY7CHeEsuaUl/SnKtmnFCs8cOACCg4DKo89JE9veSKjEgp1aHCDtcMZFA8gDQxi
Uh1h4loc9eiS0XU27GJthzRUO2bBdRpPanhRKcsgF5gBhu9d3+FHIwg19z1SUSPSW3EMSq5krKrv
mcBLYNqvtiTSnW/fbSQPHRZp0yK9eH8mJyoKQ/yzLngR5Vy5l2tHM9jAb47xGbmX/GC81l/BWqpf
8akdR3xIz4Sbx5TFkR5hDuqNP3aCasYHuMqfFRFlO8hIUp7NLY5JuqOiiwySOayIV34luN/3JEpW
UDJDByIM5Wip7er+VwqfOpu82W84OCmFi80FuoPOPnHN9A1Jb2lshSyQ+VKYQ2MmHc2Fm42umv7Q
PSATrWV91KzR6iqtd4DSleFF8jaUT0q/E613TJJ5t9H6XWGcEKP0xCTTI7Emmg0zxwoYLZp33AtF
tQXZOacHRruXaiPSd4PZt8o2fXNP5GMZYJLaKOor0SdNdWpB4CIn7LYEeY8+2S7h25jdcVourjMC
m0v0z15S3BlSgPxGzGXQkvCW1TcHKZHU/4uVufrNvNfWPQK+Si51cEAtpf/OSDXHihRhsvcgt9aW
cVQtRpi9ChXY3IriqheHuNjUpsfgb4lrDS6FLfsAxi9Slcc0Qf4152rASQyyo5fFLo1XZeQhIES8
F6FU5gyhblUC05o9MZZC5AkNaxEz/prHJS8d7oWBNQUrcUh0+mud6vspsmjBngtOFQyTNhoECT8k
sU6sCOhjAe2x5ySHmOE9dMHA5pGHfZMrh0iAbNrm8UHDv7rmMGMCC2SkXSP/5NrYHUlEOsFKMLuM
pA4C8LE8T/l6Qr3C+1jhFHT8D4J694kmQtMd0YX07UaIva6w+XbDgsRXcsThtCxOV57aeEp5Lvor
oRuMasyfQesh/o6KdXVCd5ApO13eCckhZySJ+3cyOKyGeG0v6r/KaZ8o6FnWuHZ4MKYHFys+R3s9
J7OGgCIveOVrDZBTy+lB4DCE7BkCDRUjHvziZGDTI2dUw9vvhsEWm6DGYYUjxyumZuXO+MYUqOPP
Q9FNbxb6DqwJ07rtON6uB+0Spy9YI1m9JzqgkYUoTmEQI+qELEQPhcpFMoMbB4EushX2WNSLarbG
GwZjX31YkVeTyNesw29AjeQF+ySKDeF/fShAOmUm/zPHdVCggVYKGw0ADw1aAXR8cIrqOROuOjEG
wkp/rgich3bDSmC8cDIbO4b1DdlGVsttfI1n4M9V1cNletkZ2dOV45elEAKL0NJeSm5jmtVLHEQO
+iGDltb5bMkvhE8aGR0fDg7XSYRHB73BF7RQpyqyHWivZSm3F22HzGMD7OPWxD+lvLI7uV24kCFw
yKoOCQJVWILoIio54EnslqzWMEUrxCid4UKKJI/RWPVfxGewqyxNwIQit9hHGURmu/tkqZC+0IC0
X1ymIxX3xLjvp5+QWEwDvcXKGpcPhyzNBpvroRm2bPBY0sFOuZKJPf6VWE9K6ELCt7GDcht+gAIj
SsvI0ryEb+GNCRGZ+DpRnaLwmn4bJgSU7zvdNnxazL0R+oFTZsK51yZ3hSSIKV7XiNo4d545DgKA
sqhTxRKMG/aPhAaGwlnIzlf5F7hc1y+1sRMTehscNdh6DIX6Fg0ZMpKZiF88xOsWHsXy2GZ45ZmZ
dIZZTtc+eJa98J+A44hOQfz5fMibMw86jyBuB/NHI5H6nR2XVb0kKvCDhYHtYzBcWFa2Pio5gBK+
BANwbWsZK86zbF2iDhUCcUAsoMfTGn+LXOLNgnR+WG69pyGSXlhy3q/GBhh+QfhMN8RiQeYmlwK9
w4aa+iPiTxY9dTzy4JrgZJJyINSAmKQcxx72zImKMHa3VTNmZFHAQpHHEwXvFdhZkd2S/KfVP0vk
A/JgKzK+6G7ecgd1ufnSLB9vrrCORWYGPMOtfs/wwI5LxccD4LBejubx9/Aol6GUktB5o7TL/+OH
YcULXhh6qfmgMIFVtJ5pcln5F27h7DvIsprOqX79J78WwU8u+Zt4K96Nx2XFw5MQ/d/ugV6GgJDT
5Yvw4OWyy1iLlhRfbcwyD7EB1kgNBrEyr+2PtZfe+rd2E7+lt+m0/CQ1ZzIwWBsdjyEzlPNt2DFx
a+kqurIDE3Vg/ok6YoYVBHNQ25wpNPVQmYDb/Dk7gOvbKaHL+jgGa6txqUfIuYad7ZV3+S/FXkqA
BSlXWOMYOWW+6nhfBFUkX2f28ElxORLSczNJL6H2Y9ySz+Jq7Lnjylf36G/xM74Lt/E7woCJCfUe
XfNLgHaOwtOSujnzytlK4vF4ZQqbd2QSWMeZQOEz0oL1tGGJ3+ORJru8MO3KhHVj2eTw77DTwzhh
2s6fbA4p51Vobxjr3g4v6U9PCDaP9Ds1P2zFrMT8ir/nh8eZEgoCpDedTDqWw7aQ4zHD6YqwPLMB
A8EYRJSOgssVQ4WlfkJSpI1TEGBSkIewgTjgY3j+2x+fRxtVVACGX9qk0h+tm5Xa2K0KFgJ0nCgl
P0mgnbGJE9VdO7RPg4GoLxMu4ne0btpN2nZv8YtFMzMTpfTXXqEZ18qtRz9Bs0ADnoBoYSO98+OI
4AGEKhqOYC13tpdXxnvFAalfbkpyBQGPKCm5Fyf+Dcq9BEyAW98hhlmNZEkQ3LZtXtU/VjmajFH4
fgKXvyupJ3R2fNFNO2zdLNl2n1LtKAGVFxvxr8GPhrpe2VXdAeCNR6R7FaojOyQJFUlC9CADnsvy
PryqfCd3qtFL6cIFCkaH36PsFmyrs33m5f9QRdQdupA8BYdvkvRfH2DdBnvgfZVCl6eQw0PMZL98
y5TIQs0iV4LrmLlsPDiQV9y4E6AV/N2J1LUxhEjkFAiBBRqBAGUFcsinx5nH12PM4N9U+IehjhXW
teWBJuK+4IfkbrDeJPRP01e9nb59Wod4mMDSkF/Z9WvFcMz1o8SNMgInyJ2Aaef/D0JnSs6rafMu
8E/evIb25E8iPNnjRQYhcv54P3ifF5+9I7zXKldafPU1jyvDSXj45KD9iUAs/plSyqaglzlgUYdg
g6XLxp5IINJzuPlhvzxvdebRL2FgDOLh1l0fFi2yEUIwLGiZ3WCPqhwDIo2iHZM86lX0q7xBM7IJ
mG4zbvTg2L/zPfH+Cu/h03jPPicOObLTfKagBxm7Ekz3ykQ7dOV7gmADU0IoEc0uf4XbkVzF1+ZT
AcPEc/jHp5Z3pDy7fotylBVA/GRkQTrfX5QNchqp3tH8C0EFloqLn/30hJd4o12XIpDT2JAXu001
rPk9RmAnV1+7dFtrG014hpcm3CLXU+e1P5NKSyy0J+luEhHHghN6ayBoX2qg1pLlzSqdxjvgOFBs
RXNbPHYyTmIco+Rrc2w4JuEuNXY1NdzpsVY3FiXwkHxHmVa9luzZNZUN3eJtdQpSkTfpdEhKpsJd
Fe6IBVH4uuqGPdIaD5q/n3BdLb88qupJJVaju0zCVTDvgXqThzthLRzkSv5uvDeK3eLMNTn9JnuZ
Q5yOsOmCGQNfAF6QrriG2ZF/3w1HFSe5P6L4PGJ/SMankjCSnq3+EqSnjj47WKlvOdxmytFotz0z
SLZDjd03L6TSNcIp669+d8jk4xAdx+rMQaav8dHs8N31dGNqNnKnpl3HFN+q3nK0YqjTBhQT9xoE
v8G7y6Yhx6/DwAZpuprxkvUInVlqEBD32LYe2eCUXDOmdpN3K7FsTMYrJGR4NaORcODvtFpyyVYG
eYoKVXwEUnHOwwHOyY+CwVC+Rcp2Cr1GUVhDyYtib2tCeigFBELTLhr+yvKQM33V6ffAEbnTNs0s
QNB6ibmQtDSFHI2YlQU0hFnJt+fCI04x6k9itUsgKAJbwNqMFWtYq3hAxvxQMHkZVJ3oBwuTTnyR
+Ut4XlTiZ4yD5W+6CLQXE8KxpKIqAapmQSFhC1iBQ29PuO0q+y4XbSE4+bUQSdSw+bilz0qnlgI8
n+lSes8osxVsXKW8IxzbgluZH+kJaHaC5BmJG6bOLLxCdAzNsWYF+/BnB4duzcAfI9uw1cpDnC7C
FVT0JKypbWsuTbNebPrquTDvyXggijbqwEmRc1xKbIrVelRPiAMrPna84zGFjPrja9Jwp8SuJu59
O4/XRv3RJ6+a8Et6OXk4x4yjGamG6GfztTwRSw34LG7puvABg0j+K04KP5QY5J5E7FvRci5mAxrH
txqy+jzF2zK8KsLHVH77LbxQ//MjIPTpsiWUCB60vA3FBmtNKO766Ade1SjhcxgzDGD8ey2+Y8Yr
hyNqxiZ8LshTnxLg7lpQ+bW/NsLPUDmU/qek/vgQM7nyKimvU3uYOijT8jRVr2wgxLPX9/GF1Csy
7Bfkh9zPXdQSQWP7FNPjI+MdZUgjGQVuQLwU6Q7hUsewe00Ps++xgxn5sycwkSd5woqi1Uy/25Ag
0tltSVRLCZelbIdqBUpmZrZ3VnMrOCXU+4FzhqYrYWUt96mFZ2kdhocul0FqXxKL+WibG8fCuMT0
uM5rcXDJKCoSUogSgp6OgeKJyr5G3J0erPJcmW/qtFN51Ez6qIR7Ff021eeYnAmcLIuNP+6k5D7R
jSheE+l9YGGBnsGJoCLbiCGDVCQbKp75iu3f8HHGYEjd99kx5ZPoA6ggxFYZbgrMe2BJbqP+mMOb
ap19Y01oit6A4vxgbU59OrpYDjxMlVXIERkOycPcCddNv8WAf8LYFKtsuuN5inKnGzk428lw1uMC
f81eTNcswnO6nKpI1db2Y7kZBIgwuz3jSxNFW6HBLdhkQIizI+ChxPFLGsgEVYT9C4DMVv8IdqjQ
ZVG9WK9GwzVAql0HYk246N/++Y2EomUkYtGYbsF4aVPEyr8iwnLGr/CEzaafCAOCSrJ5pBr/4qPF
YYpPVLxt1BXQ2JbvuCglsdhXqTj4NeHNKlIpR6PnqPJE+mUJX4ouZQALQ9Ia7RrqovzWx3M7nYj8
OVg0Bo7fVc+8GAprXX7UgGbBrlduIXqPqnRNymRgM76hltOJLAikuN1+GE5xiH2WeBtOY9uZynSq
phZXL6wYrsF9jbwQnkdBoGeXb9OPrNj0NwblY2z2sBSznYP+zVc9PGfW3bfuxfhDgx4vVdHe1Omn
DwgzuPntRR8PUXMzxWs3yOSH3kTtnC3DneYkCKDwsGcfJPXKxlWrbP62EW26FObqQGF14ZCjq1PY
EKw168uSL8SlLfBO7DFIsxtn5ckykeaiIIeUTlY+zynhq4wlAA7fE6ip75CO1KuYhND85/XZpH8+
/u2xTCOSKvW1FpnUf0L6eX58CmPGNaA5GfAgYH5jJFCW0Gh4W0SGSApGn6FnX0TElwMZI1T1HxoC
p9D/yNpXUCIS8NEE7sXhXFUoAU3ABiq0gwskfwO+SsMRFcyCAyOH/VVC/806WHqiZKvReRBZJXGp
n/XgpY4fibQ2mG5Y4imA6051cJu5YJjrKKLn4VYI9/AlhtFuXxckUd0byS6ibQa+JB+4LB9BjKXb
gY4lx09B+I8IOcUDG8lP+peshuv5OZrkda/2QD8yyn3JhVBEe49CrrlN8PwtIage3QNTg87bWYxD
gAmSl3egHYAZ9LxtYvY+8lhL0cW3GUfsGNM2Ko5axO4mv+MxKapzJL2RaaGiRYqg6ARIpnh++Okh
D+/0DE3CfhSpO/0TMDFM8Q0SURUfqrIphr/RJDD3QPYpTDf/wVWCIG+WL8xYafJop/1QUcGEk3E7
GehvD/A6CgdzH1DiMs4HqdwI8y9KaOJICL5NsXC+WHgXsukzCF9S8bAA1emOyVXGtwUI7xvoMJD0
eCr85/Kz2Dkqag+5TqpThUPIoUv4ONQJNb5ExiKO53tmZyOtD58SPxhxyDUL2mNm3zSBrniCmDLw
zU1sqK4xsAYTEeVG7WaeQaqZO4AXRFx3yrMv/3RazMGa2YiyxXA9v1s6bTVr5Bey7KKL1Nhwpz22
PL0jv9RFiJw0rpLs4OPQVgcaPUqvQrm3OJOUJv7DExOLrH0U+WZakP/a09RL256z7H1MLqq+DgAr
bZYt2Jd4ZT4bAqNqR6ZZh2/h/wrbWUcrWxO6gm8ejIIQC6s/JYOr9X+ZFCCpfiTTu17eK+Mn5CqT
NKdtc+2U9Bfk9DV1kIg6RX2LVZA/zeKCcopoSGk3s2WBmonbYvE7OlW/iWegYRc1DmltxMbiCqGn
4ehL67Hbqb8h8X2GdSN5pRwfCmbMbhfI37r4jVtKF+wawqiDjBEGk4JZT4l+KtAE4dkNv0KisIXA
maTUZ/C2VOlLRiwA6kykahyv6MpDvDOig8IHdCAgj3CgkkVKtFHTgQerrmCudQMhu80olgxAwogv
XaQAWL6NEZGdw6gHNFjRuLsyfhMM+OTuh3A2m4weRiik/+uRTJZsRo/ueDBC4oZtPm+GDyObx8d3
4AQlmc1wu0eNhg+6vInzAxemtRLP0EzfHWYfR6o9U3EtO0XD2yIbic4K+BwiLMo2u+XwO4AqUvHB
LcQQxzcRuIF4mSaSdq8qqzo5cfKVroA+fRWyrxQYpycaJg1xdF3wUOJ2q2UPDZZKb4y4SwSnNE7I
C4UInzRJZZsgPWjtFQOWzqmYMAfCbiqORpxk0RG7Or4JKgo4iTCmIKUkiio7SgWt0ViBqNs4QN9n
yaFVXiammYlTIqrHrW85hvDXmU8GoHynIKpbpjPb+g0Jy/DXzZlfA6giW67Iz6Z2J9gkvVfhLMVh
hD9bXSOyUPAZ0MkG72jQN2VjGkJqhqyPyUa9Cs0aB7V202kCv/aSo6qE+blzeTQN2/9E+sWdxRhG
2RTYEYKFCm3P/yMzSBRLfP/evMknEvptfQdJtzH2ylv/w4rf1G/dF2D4XwygGZ9ZkIs92V7kXRsu
ZCepTKiaZMODedE/mk0FBtvYhbqOULghVrYbY0XfHVtzsUClm8n0AhkLLXlSYOGk+i3YEtcjAAle
0DU7oXYgsrVXWstIVjUIwhGOOaq0aWWokG/rWfNa8C+63fnycEokQsqcs3/Rc6O2lWKODi4rPAeI
HrDvk0YM0IJ6NwOzzC6SqOZnQsA7XEyJ46vHucsa6XzhslOtSDa/k7+Ek6O+JTAqCGMsiFmXN4D3
JAeEJ9KXr3OHbhIfUr8UwVYJJQKuRLAXRrvAjlvbNw/JEvO4cKogAMAQuJEI3QolpzxwMDHuJIxS
jT6SVcD84ZboR9gt7hnF8sWZH0A99cee4HInJ8oFxLsjzcUlhp4CpHix3uACclBb0V2kcaT+oIEc
mS8yA3UTkB6NFJ9u62ay1Q/t3i08p21986Yznfb3BPTJlnVeAGz3jv6nveubRaP5zL7bD/ZXxzgM
qC7+8zpfXFyBUU9c5R/Sb/KMyWeInAw7/DtTGxX21XLf+gf/EHbzUQR7xSIPRKGv5IO+aU/6OxAg
kVdLgNmORg2uf3IHoFe/EbXoyqp+QzQX08J5BYpfphlWb3iOdYpPezvcZWQm6B7wgawaPnqyxROC
F85urDlk4LMS8BtfpLYJTzDnQ7ugQjRkEZ5HuxMJTHbwnbzPx2V6APIgU5Ju2sZW92hv0RxIv5yB
WOnYJgzOKEn7JxEiQaHTf8GZAUdEkx5DEccP1k1OLQ2mRPKlVgQ5k169r1JnyugFWsfAYCyIxNkg
+CNgGEs5ZDdz/gm2B9ClZGhCzrc8vpjXljUVXAfoz2IuhErkYoGUQb+hIMUq8D6/R3CyIMHk6bwg
cUsK0Eo7RQExw42vibfp3iiL9QtHpJzkvbgx0/IoRzCEJruXE9XgI66oeYBSsKUg5qRkwFryKFER
TjUEyFtllyS1EpJ8bL9n5kBgb2aOYR0/wl39UnSbkBztxVDgVm/SmYc+/AFpRbIB98roObcLKhjf
KfaFTRM2+jUXFvld1nusQHRm1BTvJAdUOu800Ol42Z3gj5idcz0ST+RRnVT1HgQAS4n8ZQ3LmKGR
W+nFNLOAOiFKXgXfKc2KN9YIvDMdIWz4xJj0W0dDIntj0qIM8oMZH2cYkaoZyctQdbLdf4Schp/V
ublLx4lYEbLJV92NtQCRRXPR9yZkNFKuq/WXX0t4QRadhkuyZeDkU6RfBKyCsJkkm9O/qR/xX+LU
4k+No61jV29sLjqFItoD0bRcsSxvOFhQvgcWo1G2TjDpoj7sKhT0HuL9CpsRvm9uHtb636Ja+iQ4
jfN1QE9qw8X7yE0HfO3pv6RJeyDiGUUVvvWNjpH+F006ZCCyQUrGgBAbe3kWeTAmVHoLDkng3EdE
6uwK3zfV9h3JKb0jwMjhciSj/L+so36CsWYsfQpB4tBUeMaxyDgmYX/Eq8wLoQSACv4MKcF7NiK3
XguHhEhyBmw+YlvQ+sBMtQJtZv/ov/Hc8eygd+r/477DH0g59oEiQxHhxBx0BRSHK+kHP0H2WSwN
4WDslBCFIOAZCYl2+c2azR+Rj1Ph9E8WbvXEP0ykiMpW6160CMyBV7wgOCCrbM2ECt2I0wevjpiv
YQQmWobBWPne0RVAh4hrglaVJ2nYLPpcDnlfj3bMGYIBKPKqGjAGfkYb1mHnIxx/oK/CsioARyPv
bL6z4uYnFygqHMTFAtTWhBIjuaLPmjY5XMAsVfy0S4qfnd+6E9A5h81sgVeXGBXmWxKdPlvytdGZ
wPfh8ruVT37LMh/WfOJFV1hYAdR5Xq/BIf+Tc6975pxiTJfI5pE3lLulaifYOEQWYXCoAdJKDxEh
lkYOdQgfOgtUgfsDi7lQb8R91u2tQ9kKUqBs4P7J1JF4OEjefOFY1007iEiQBHaimuT+YFvJHnyj
LINPACasqqN/SR0/viimR5IXmQAR6PRIcBQUiD3OeOIc6Q2ecCbKKr73dG72r6p6CdSVRlggK+8T
8Te6Gei0knyjeK2ILoFDGqF1L0h6/M5tsCO28LgkpPGzZvqFbwo+03z6wa2eXqvpBXqOoBYQ9jJy
F5mReI37i6xd5Pzax+c+3/4j6bx2FEeDKPxElpzDLRibnKGhbyzopm2cc+Dp9/OsNGrtSjNN8B+q
Tp0Q4toxJrXZNOTIAHFT1zg4R+7K56BsMUTG/zifIlb5QvsFcYypn77PLk03xUEfKWj+LABF0Vq2
tNvTeqDnm4g/JMBCwfQxZoWPq6wck9hBTMAnybF1xCvzxNYbeUOANyLu0Cn6BCQ60/pPPzU3bw2K
nxOnFywTdSVDwf8wjn2rp6H8rpH8A0wMrHGnjW2zW/JVyqiPtXnyOQTILMOdy0gTCg3T4K5biDyx
rCR6UNuicGKAZOiYiW0E7Nuk+TtZlp9Trv1tivL6YRvisoouMQO3JJNR7mW8Q9ZhvvOVM4EmqDBG
EEWeozamXAnFVSqh6Nq/5eXQUK2hFT9rlTht8+/CgNeNYxdEqHpXNvO2w62dCEiUOgFzwmpXpxew
UOIcwuJgvG22PjIVoaekXRTeq8+WzEmNfl2g3EfkZCzqu0zOpbA3r8yqGd1DHjeLDYtdxIQHE29u
0L353sDYQLAVqvNe//7AhRase6G003MXk8rzyLkd/vToZ+gPkLDE8B9766N/R9G+ftM7zwdj9iZt
mzzxDODVUZO70dr9qIBxhXorq3sYVR31JV01TEUdDt20/sytz7z2N5qZI8Hg5dAu9l8Rr1U5BSkH
wSz4zAbLLRZZO06UCt8dkN2Y+KquoeXEKQkt+8p8ggzF4VxrXqwi3QSUYTkRVOiq4qpvXxrlo6bB
fppjRWpG15iZPH9PsVkn0jkw58zjmSiE2aKMdlF+jKpv9GhhLdmWioctYh3LSTi6A2ZcawI9Icgj
ItWxtGVkoaLceTYj1Cg+y34te3NDmYftttO+vHDl+fOcwtOgr5Bx4lRoXona9ASuGG4pIj8+0L+z
BZQkfsoZzwyI5GN3/gkTgIyrUMcnPNyJ3QLhOe9bH33+cAeER/2+t7hEsLgt2Gg+bnAwEqRhzTmC
+/ab4qki7rdaWe9zAVpYN9c2nAO3yhCATQ5p+x8HxMXmMCWLkEUuB6dOxUtRu9c6DI3W/tRffbpJ
zY3gb1WgtOAE7VYNoMthZTQX5Y3ZACNfSUsdhL8h3GOZvTbbnVJ/ycVKVc/UTZqyTjHoYLBtSudK
v6X0K4V/i4JbCP2RgSGIE9WeAdSPuLTahMm61RZDNye+T2JUbKxwDrCqFXmchjYXI0YjPkOvYEog
gt6TqrkNhXMgHyFwEUEYC2fRRD125yKE6KBtRUjNMmlo4VbCliqAmIY4S1jU4UHFnFdy39UCJJOD
q7gDnMhcocxbTRedJRIZlOgVFGkmmX+kbkbwjhPXa2CRQ+ShukkXPg3lDLtGYZir1SwW5xF6Ix+J
3YSjNk4XJa0poZaMxwIIcs4INJO2iS2zAPfEVb1NwyC32CWeK8C10g5p7bSPWHcIp4dykW91ZLIf
rnSkvDaz3KA8I+ClU1WWBLBWvyKFc9WQ2mH69HaEXbhNuCZJslTg6EPx3sBTkjmmJJJpDrnlNmyp
YFN0tkTBGyyDJTGD9IB8cBGd3yuGJAff/kfGHyYkmgL/TSetFkzd45u2Fz27Hc4JIVPtQZB/OqYO
HcNJYshgEOJ1nWgbXV35zZXEDK8ksXxREc+scYgAtkUw9lkMAz7+BgkICwwPQLMlqkgNKZ+TDjPe
v2KNOGHpEcEEJ3X68Vdm/Ms2wzumaxiIIwafBtUUkwQUb+Y4OkMiNsHwlHtTsz8SlBV03XDoUZ2P
pYGF5kiH4GovlDf2qkRNT1philLOJzZuPDAhn3ralPsHrim/rHlRNkNWdyBLMOQRt/TtHUxQ1sXb
wZwl7Ce0eks6+5o6myqWfuefrkXC6YDgITgEwwSnIogWSjNlrA/ngf1ObBXPoeLlXu0OUJUOc0aB
Nhw+e6plSm0Z3nBIqwSrdmqlOGxMSbrXRwx42u+tU3GEDNkTQsagueesxp5xV30QENs4BfnRAs0x
L/E/vwIUusRr40oLyfCEHhhu3gfiJcwNeCp3wxz5egEsLvYHwpFyil8YdPGcaTIfIJ9Cx0DuXkGb
Ha36beRE6F1MDU0FgSyzkTqM/zH+LnQ3CGNJVSKQosF6eUIhi5QGtEzwUP4Sfz1JsbLiZqeE0vEV
n2IoAO8OXTDANaHjUIxht4CJDWv0CKgSzTuCUTVkQjgrPSi1AAQOjB4McBjFe3RhGToyTA1nOtpg
7LsRB+GfS3nQQ2mHHOEgiY/JujXhT/CqMHGmEHar/kBtZTBNyWfxB70MH4PWE7EFbiLEgk772Cb8
CZUwfJmG8p5BC40eB/rIWJm0D5RZicxsdkJz/IHhAbTA4jiJZGxwHZEXCZc8mb7vCk4ffHHgDSi9
DKwAsd62S8X5QBQNpwrFH8PHbsp4lElDzwCGL3HVc+ih/AK8vxWL4cn6ql/5d3skCURjz2Nj/Mbq
nYHsBJ67Qax1P+lfGPgL0yQa26bIZzbFa03ag3ThktIeHoDbDwx/mmv0tJCjXtwKjBwbwAVsi91s
FxxoVjpMQyc5fsPAOfdRmpBO3Ow0Cj5UqMoTPiUgKxRGtppMQ7fkfZQIsp7Uzf1X8qKE9Wqb1B1S
rhC4St8og/EHh8KFehxxXoCvgT59z5Jv7lTcvhJxBxKInRCNp8KETXfgf7LgWHksMhocQqeYwdRQ
2CGJrMZ14iLU426GIMbeMVkWMGyfDLb1M08PjwOTOTUNA5R4AOI766BBwdlTEWHHSu73pMaBDU8Q
/jlPmplhCMNwVj8J06TgKzNGSzNCXPIBYcJI/eOziOnosdLzpL2ZSkQN7TOEnGsqjEewDtJIfUtX
oWNzBYF6ShkJ3duAH31PXsfYSXCDpIFBGDHB6AivtDvl8Q4qDZtQSRzObSKooHxAOmKuU1yhC5Fo
3gIcAYhwNI+2D0ybbVl3rGDGBWskIwEtZ3Egu+a4ZIvf0o08H2kIwN3AMjx3Ct3GxjttPDRAgYIL
TAg05OGISdIH898AexlnZohl7qiEKhUaTRY7hdMkfH4OicveJT6TxBH4uCw0GkXoi7BM4TDxodFE
W+DHmLfAJZwAkcASolYCS8mODbNG8kzpNdkpa/lIUjvQImhIA5LKzCVymmFmDrM8mHUzODiqMEtr
jONh3M772PknubITvnPGvBhHILPljKYBZwhIZ/Oksxs1WuYEcZQA0MrTJQ9tI30ZEjJwkFxYDlMK
BQm4vppSp+eebRgT3HRtgqZ4zMyA2QIBRBEa2X3j0v4pJNRFI/E7Z+6V40Nu86/zhhxOh0YCBS/L
vOLUIt7zu/iBgj+wXAdnkMAhbHj87IYG5Bw7PL5ypn80P9mSfwzbmBOQyXCEZIRR3r9fzbHIEMh8
Y2KLgQYfY8LP9i/6YaNhfm58Zh64Im7O1YwknU5BuGt3ptthZVDOIeE2Ek0VgC5ZnHaSOTl4rjdS
ZCPeEw5FpMbuFOxHcLfzL1S6MF95oY6NDRRGuRKOXRm/TPdnWEYA1GbNEvXLdniNPCMwRqzY2FV/
0h/Vo7Hx1khZVygOj+ovQ1oCZZQR2kWPQEUN8/PE5g9hlMIbQZq9gstV79mb9ZN2gn5TelLGgT9B
fSrP1pf6SC5MwUUgfB4qIBeQztuG3eaRwffLSokQlau4/E+91yiS5hvyllD8Qg5TFH0MR95T8aG+
eAVuDoi8HC5oRCjrUU1+MEtBMwdXAme4sdNFBMjtY/6G+Cdhb3wrbhza+HHxk/EOHrKjfQEGFBy6
bM8erA72NdtkCrOWnl3hbpfH64nxPKaUcIblX0j+hTKBXTFKJNGjT8uKAAf0dDZC5eCPQGNOo8Dj
rCM4aTwrqUk4AaTcJlmLSVI/hU3P29Q5h+lsmO3AaMPNAdQyHd8F369N8XzGf2URrZMb9B5KGn0P
6zl/DlylPG1+AcQBhND0OxyBdPpHRhhtOucq+Le2wSTAAVj6GEmzzvkHpkC1gIXPLNng+r4jNXtL
MX7PXnzY6CV2bHo9n+BJd0oOcHLh7L2KS3IITliQU9fU45uILoAKwFWMfcgvhJU8EN3AvrjHq/Bp
Ha0j+6naQBse7TavxRZ/knPoxA7iiCMEq73MXfig+TwmR+GWHPWr9Wx3ycH4Sub9yXqWX8IRcdD4
HJ/1CRsRtNpgGi3ICifYv93Ks4V4AHYC95c6ja9AeyL3ArDnOOCwZ/s3FxYjVGfOW/5Gxi0ApRt8
++uzwHEQLBTW6bY5wPcJgHon/W9wFx/BHfZuQAVwBWfj3ce/xTE7NNviUQyT6K+n+Bo1MMTSkmwB
rh3qmBNzKYtPYa1f5IP/gF4T78U/SMRnOIieTSUUO0Y9sSFOZTsF1sII7g/8OQLsJ9fqL6UxBVAW
5/ldu3WAD8k0uI+MQTgQ/wjGyQN07rMXzvIKtTtVxXFwqn1yb87aktJZZ9H8dLf+Kq+7U7bDVPKk
b8NLeiHZnbtkJSyrXbVrL7Jt7dsLHhSA8hq+Mcn4M8SQ+9mtkLGm3/nBgmrP1SCgEJsoa2mNgxtE
4trOZqtqFW/ii3VHEo0H4Ck/fC4gmu2hv3Rn4IaL9dvf6ztDKEZUAIXMH+I1RTwgdYngHUY/Dx+a
PpVPM+XjcFG8GbGDUT2tc7PCT4SkjIYKPQMDn9i+PV5ZGHeN+nFhEXyrq2CY951bzCRHnslX8Vpo
eGpARQag5BXeW/FP+cEvccEDmle77tdbFflE+Ou3OXg4M1SBtOKf5KfYDxxHzpuX9XfhIT3IB8GO
3cAFPUaUvPus2sEJ19BmLsKuuhAuMlEcUAHHXKOX3Uvrwm2f+p0Jbf+FX7rzWet/zdV/gHqCwu9Q
Ay2qJ7ML0HtEA9CTqbTNB1AkfgWw7kEvOOkYKcGPzeGtYnIy/CN541rCgfJlnYdndkq/1a/3qfli
nRFN+2RKI39FO74PjJpegNw8wQJIkdI3cxjvMMhLGN8aE4hBkoDwd8L/0oIQe2DG47QwrCCtj4Dn
jrU9fENzZ2aNn89ockTJyHrgauC8w2b0CbAYYLN2S+94zVKCU0KN6OToUwFzYrwRtK13j77ZnvmJ
LZYdkKt+9XNjnu7Nbzqj+iYfogcDNajB8gviyLzD6X/i3d8XbaN9w23YF0zyUSVOgx/UDXsc/XfV
8XPmZkgexk0iBZAN+J6Ly3QtHmCWorqF5n00GJqMW52TOT+xZTWoL9Cy+C6pbM/ykblZz+GEfA1+
44oausJb6Ed54a/VvupX+3r/TJk9VSgdxzlttFO5DfDYoWgoXfVJOcQ0g33Ng9QvLGPKmPwXmJnj
onlhB1l90yncGLuitPHhsjH5s6m6iNqASIySzf9jmks/WGX03uPMFAbVgH6Gw8W34whEZErzh1pK
8ccZcM5Ev4CTMw5lrKc0Eg5mowqK2o1zt14DQnLBAx6MngNMQG9cKsjoZ+K+uY+Kwd/hPl4ALxrg
ulg2wpx6FYnMJPyj/KB/4chkQMdT4zKhuczHNg21qJW7hugW+Q6nQerV8AG5gDB61ceIjqIOehFv
dzzOcdYLR3XJVBvsDv6o5NB9cUkmF/nOw/eXRAGhr7IcVBSfZisYOLoyTXe1+CBI+GnFh1pYWWwt
zUHkLIgbk1g6FA4/gomkYMqIkdRtbBDxH6TGQehGE0FJYf15Pwz9L8MND2rjO3hyeyKrVBlPdXiS
TKjbKDQ6+nqyETAjo1VCBTJBhfsTdthljS0kLSBDXBYY/Bm1R6FPYTUlmp46AxMf6ozMx2cZX16A
QwzmsB1ywAIK7gjag/GatAnnpBDIZsM3oLICT+Kpv9pmpplEH42jFx4XJE2sMwm9QB/PEqFLIZQc
WQN5OnTZRTZ7r3psKtFP0OUHLiIQeOUKY0xmVkx7eNPcTLUDAlG853IwP/NRqAR4bDwzKlfeNcZJ
SUnGEoMvUltYLmMF0dPL8DjV+EVk3Y78rWX0XadYVkpsDwkXZE4CvELeZ415gjqs2njVDEivsKA2
ixT1KvYA+a0Med36LJK+RTCCbl2M5ggfF4ssOj+OS59ZOqNwpLMlT9CGDWxS3/Ctm4zYRiIFBjM4
EDyMayRN6DvHQKhX9vRGB4/mlN2bNYXnG/LFzf9VLvSmlTDl5ALS9L46ng3ZNcqE/phQulqfxEdt
mOBGUMIgodzF8HRWckwCqzMIA4X+I3Mq/Nf2TutNv4kPXF28FKE5HolAbGOyFvVxSgBbiEuJFLwW
QicXI/GQKJHhaXBV5CjHFlVzaMNpqLIP6tlbOJLW/DEdKnzjvROqbQQJlP5Aq1aFmzrDVmeVBlu2
vHnsablT0oVzRwanRVhvzLJReTwJkJV0dgchKZ6ObTEc5N/2STmnuMOtXkIrAgZkBhEEDpby1GV3
4yKQmTTx93UwlY79sSL3hqELXTUO3CA/i/5h7hCIuP1Sn3DZr7UpbhUcN9kEP8lqVjrVirNGGYF0
+z29bzkwVLuZR6fq1PzmTDw3ovve1uv4HP++4eoCJ4FVcbbpc21Jd436jC8Uzi6KN4aIoDVPUsMa
O3sCyx5FF3ZMVc/wNMJlL6zRe5rwHtdgkMobkh9PkplXeZdo6vxL3tuzIEVzf1arDQYfSb5TcICE
Uk7jOK/kaZr8aPROUNTAiT6QAIdrBg2tv5ZciXT5WKJkIbohiXPopVYrrdsEra0IPJKpipplDXRv
VVvAfEMm/GUln7m6vOhqaC7aAsyG54O4wMOTKSjGC9ZFQqJaL9V2RUUerWDWlwPWRQufjh6VszLt
n9aDnkE0XIRQhgt1n7I2il11WUdQnGaity/mnNThvrmAOnE8SgdsfNwK7HyT7lCejSTClX725hgY
bD/X6s5gqZqDjcSP4ZcuKXGjdA0AVosjUsG5Ygxrodq0emn7G6O9WDDcJJfwa2Bq48g4wS8vpRE7
7ww9R/qqQnxL1IFEcQYABB3U4rlMxmII1i1kKg/aFZILzomAMvyKqX4pzcXnHL4NcNc4Zp54W3mS
4HiG+c2MSHWP2QSAj5uhXoAxsUEFmc6RjwgBskcOFLDshQjn+csYZlDT1HN5ElRY07NyZ8Hb49Cl
iWRm7YLJtufKW+O6wNyDjedFeH3SlQipHTwMorRQgqpOOSywtGg3tYyMFxAEKKomSaOAgH54M6a2
2CyDfk1hbk2j6Y/r6pO1NJ09iHdm4Yw/6RunJ3lyuoQr2Q4nDwXbrH0MZ0VHTfXXkScNvppT/GoP
n15gVvb25+Hf1CfyCqjWvbkixakfkAjD34AwvULarnMaq7N3NVdMzKun/bGBm6JsCRzxvHlOzpR8
6SlXPnYNQBvqGzTkFqSeb3imFaB07MQPjyjzrZBt9WzXVWhf5j6mxLwBJUYCcx3E9du3IZrV3+zl
ERJSgTUcDWvGYoo1Qj6valsdB2+7Au4Al/d7ZfqXWiOInuHlweIMlN32fYNvKDANXoOysECmQ7pm
ElYm2AKP9J1sTSAWIC5QiYe0+5R+vsu/9L3wywXRZVU4Q55S8b1BlPdWcrOgD30bhFHNaR1p8AhJ
gnjSzYHC5PdGcyoQxv6B4QWpK2Iyl/Ojha/fF8IO0qVJ4lNnpNm37RKhOaEjKZOQK6ATR+pMWEBu
QQMtUKEjLy0XbXEwoxPleM9DDpAwi+pZ4QJtpEUGGIYJR885ClKdO2iLwHVT8ztD48SAXu9Q8mOP
UaMixzHK6bstg5ocyMyiLEluDL7hPUTIDzIMp4SlOmZ68NIxX/WvNWC0PbgeTdqQGzh+bAe2fVou
rA6VCkNgcufmPfyU96rSIR1B6YtEjL5oMnJsNEmTQ9OUL9+ysvK5JntkYsSaVYBzchMQ4RXgCv2S
iwUutvhyMRMtmyv5kMtQ+ioQrZB4ZsBC6bxNVqw8gisGwuRoPY16WclMzfBy0rnvk083y4RgbkXF
ExMYT/LdpsZxAcv+Cu6I70Y9jXEs8bk8ThnMvn1jbqHCeDdEMIbx3wCSrDVALPIybhlivIeXRK0W
KO/H+DawpngbkauyegLxzOXeD8ZXazS2EQK/etG6rLVbLezhcxFX8UH/YZWvARlM0VuTjyTthE53
k2BVZAfhQ8R4U1E4FExpK7tzCq/70s2FLirk3DIOjSMXqKFi2GWmZ7Fj1wFK9/XhA0kiU7GTHCPN
1uR0YCasHDwr/2pS7jcxvGSZtot1hj0CviNtUWxxw6HEjD7CzHjLB4t247sCu6rkxSeot1KH1WMA
ZzDsD+MHqTNKf4P8lvdIgHSSgjZSgWhUVI6JQdBQiZt3by0z7zxUOYpHbHQ9x0DhGNEZQvbUIYUG
xl2BRB5immkyLYP40Kx63VhDmFB75qrUWp/2qTDgLEY78ODL79kbw6EuxQ2qF6Z8DX0qoL+M3R92
207fcH1bPqcDtv1qNutSyfVF0VEg648+y+2otm2V9YCRwSCG7kcCjfaqZd4sCyln2JYFr7AUZw2u
1D1ogI+Lo9oBrBIe4bNMfOEUo8FKAhCPPORrBdjRA7fax8zKzbc1ywkqVKqflnDCLKBfEAp6bWFB
IsW2KhXMDtw0IZMC1rTGAIYQQwNhJV8IgiYysgmtm0Y6XCBio8k8ii4x+Bisk14+yZBphlVOqQy6
1ny2cYPuli9FwC48E4nYA2v/tKRrmlR2491wbSJxkdM910BaMOCMcbqgaCTxWnvyg2FC+tWhsBZw
tfGmiqV+V1p3k4QpFDe8zSbtNiS0MajN3bYP92imthbP1YTR/xnYo6Sfhovxe4cekiTbPFsAxjbK
Fr9yWwWPHP9ywQU6POrqXMTUTALmix9lIUAQewOLZUzRq0cE6YTQyO0wfs6UdEm5mofST9CWcwgu
bar+SAPmCgN0s5tJzR94DIs6w2mFlfnmgqFFxemW78WBjDOu5PTz8+699RB3rknpa3bRJssv74HN
kwxrTPs68SVW32Eo78vsoBsYR/NgCe5quBCwMCvyp5ZDjqFIS+Od0FpL3xKR8lu2SkS2GRuzHoKB
Z5yUfquDtudMcw2+DCVBeg8uauLbRr2dcBKJyk1XDawPhwnlaCLPxmwWXrSGTJFn2KI3t/E3GPrf
gD3K6OdnwT4NxHxjwNwNOEMy82ZAlWzLZioLnH4wpJPgV5RWo/nXeHIkJuyH5i5oFjtoa/AGiKpC
OWraPJbxQwdq58aNAc+13htabFcoxPCnl9kQAn4vGo2GgeWBvwjTEnwMr3gTCbd11JiAAVa+GUZk
V4sDyYSE8OnjqV4CpAjqdEigKjWiG4e7hp4qYn4VMNT1vN/IdHNF2bZoA3V4pOWzjW91Kh9Y8bbV
606KINrvaNZoAz/dJaA0hRDWmucQVq7h5VgPkC9DCRaYuJrzO991A6fGHbwtW4Pv2qBNBWqi13t0
R/kCfmsCFYKodJPk1X+Bo+R0mo9uP9p24B98Hfake37oFybFL1M87Q/+LdkjMG7HBm6SrAoDCyao
rPhx7BvwgR4euuJDoxoDkWUJaxzJPwZF4yp6gRmZeMTcsaTsKTUYdGjSVKigWhUjDcA7grCuThjJ
HyUZ5EvV1BYCQS2KvhB7XPHU3yLpkA87puCogiOWc84fUHwSmwzDxmD2I/MqDoxKjbLbo71iaomp
bWjBwcFZ2a1kVqFj0eBGUDxs7ONoACsPSjATchzMbcg3DCMN9JE2Bn58xB7+Is/4gt2UDEvvRMdH
xhaTUKuY8CXINN7fHeI2KGt0uL8BZ+OJfxbJU4lZjj8tKuzebR1ewwoDugBf3mdPt0KijxMv4WiS
zEuId55P3xKiGBeJZ4hSULTJxi1Exkt25H236exNaLLuwEvWTUpqu4PD0xNDsfX9LR6XPgoVCDWo
HKJ57jsFHeNLfw6TJti+T9W6Ob9vtEjQdQXVhpiIlbL2SoAJoPxp3DyIbZwyIutjwVs1sV77aYER
RmCaZJspf0CaEFBRlhfIYhC/vrEZc2NKEqqfaPbGblef5v20/kbkxR++7odE08ls/UUPTkKojtYB
ABvc9iv5GcfBGjKPqfR4VwfqE4dvfVSiPSrD5VLpeXFaeNYv9RLha/4ixT+t3fCa9bAcWifMSRAn
qZnRsWNCL/Xt966pTjlp9tpfyZhc4jCMqrftm9Sdyc7EP8DUlI1s8BCtM0SOk4b+YQCIIDFlUZQQ
vfVkoXIN1/JtPAg64udorid4VeADEvAcRndckKsUjXNw0/1VV9ebKeRHFEUSg2cjrfKpXEMs9oKL
nvVnUf7DcSZMuRj9+ibmkDEqSdgFlEU5wegmeiO1VqaZLJMpWM314BpUuiOL3sVDDslBtFBwC8DV
dNkaaJUjhhIBzu4dPRGeRHinvYUYEkFPlpq2VYgTDpmfNmXHWQnLhrhiunFIaT3iU7M4N011iQqY
ZIq40GKuWUGb6TU9NejL+PsMU9hSUEQ5JlECQ0AsHBXkhSGPmG/fhMtqGjs5wccWg1/eemmN587p
IygzEXpIypBKK3ynhp/qqUCSOvd2VsVgcCP9hIwNIW7WApoaDul9nHav8dD2an1NfIU43GH+NGGy
FMjoHnzPUTuSjMpvDsJJKoI11HdLnifZWta7Sw3e4hFp3fWdXY6Et662dSr1snkF8sWENS0OsJmJ
pTA/Pkpi7r8kXJb3OIWIz6GfKgzNOGQzYW7SQAWduiEBPOFAFHjzOgZ6EcOUOjlHEOo9OIdC8GEq
iQv45Q34HLevD3ib2ohzJSA4WzQ4CAlm9gtr0zIP9kBmU7DG9qwyxzQxzOt8eEKAnooB8Zte7M3b
i3EnHgRK8kKnAx8bHmWDDzdwbDvTckwY6spt3irECNDcCkPvTzO6pALok0UbMlXsauFFnPDeN30s
GC0Q1myjwseQuq+xeIWqnJEIKPnBRgSgVLQvNbjn9FzpWhkgKGKvVmyrjPhZKcKsGwNb0ZoMyiHs
2aRcfh7oasAjlhoBpjkQGS4Dep65WeEYEAhvyKZDzCp8BwPJt+FI61xBcGZgDkaiH6Rvjb4wzA6W
8evnEMc6OA6g+pBi1/6v8Zdfyz/2Eyw3EwS/nIRf8FUAZWHppqULSK1Swr7Ua7wXnjReMHfH1nOv
rdVL9e2NkzLGg8DJI/1juEcXZn3gKhU0ANoM6BnNl/Xj/SGaPmlfw6XYit/DX3EAr2cDM/PwuzNT
RgaBI3diPU5dmbgxp3OHtXKhyzeu1VmmjPyjR9+12LpM0mOx778l/4wWxr93Z+7hD5dozRTGh71w
LR/NgnvksylO4RKvZbr6SYBPJjDhCMyTh0DNKHxLELaFpAQqNWaiJEGrAdWAs6hDqG/74/+mCxIL
JX5Y1uccwwxKIAQ0wDgiHgjV6ILJNzYSfZVVBP6KJHZFYOrpDUs4pIky0u6RNr8qJVjjI6IrJ2bd
I7oP0ebBopeoA3TvSA2H7VX4QDpJ6ZLoCLGB90sg79qj6q93xeeWS8yeQxhfRryIBRxEcuwaPDwd
KvEaMm3SGDmY9wE1uBzRDC0CoisuZfddVCC7hSWdZO0nMBwal5rmMYEfP+Db8EaeZgK6WkhfKDWH
cicY0HdkoOKAKFU22jsYlsJb/MpVxs08dSM+RxyHuY7zirUlxhgr2g9SwwBxavp5toP5N7YJ1FyQ
mpCtfzyUUWr/q7eGkxJGBdzZIyPvjwMOuC3YcDKOsMYkKql0G9LQEXlk54/vn+SYoVWEsrLQ12XI
UvzkzLgHztsuxEGgkyHndeQl8aV8AtgVAH6j6aVobSrASc6+fGAQX9NR+BygkeadPahUUSotpUQ5
6volaLu/pi5s6c0sUvAOcZ9wl2nYAOs5JRszGskcA5c8OAksCo2jSMAxCkzBBJxtoc8MllPQjCQM
NmNg8dajWxVFfRZwjkkQASweIyEcc71cmDAEjPZbV3HNYRqcjAvXm7cFNqwo8Frzy2Ts0iFU4IEb
bu5vrPqYYTJVMKzVvzokivgD9sah6pZdsvPN3UfHcPvtlnMRxDibJuqkM9aahaMrlnUXESsNHdXi
lCszY8CCmI0BM/O7r+BvFE9gyiSgYrKNGdvdw59GX0gHLuPOeGjZTLL2H9ElKalLLw3avzH62a0D
MILejZLjRz+UGtaXI72kQ1NHJu2bneH6G14tRh5H9gHXHu+vw4FiwSGQmg5cqDGjHsoCY8FOIvfX
FSz7kxKETCu27eNb0y9TzfVfEO6kuJxJ+UwNt4Ao/EadDHlkbCBNd0ZjbvCEJq8QTwl+BRVyR+gE
eM7bnPNTWUa/zZoEe0ZO5nv2CQ9Q7vS14sKZsw5+cfBAXNIVDJsg36YjFsNOg6y2VZIRzPUzmIsu
jsHUwxzBOIsON+HSU4vAm7j4Dkl8Ek3OIt14X9hgz3wbhi8XCZwMTcGM4Gghhg0IfdeiA7QdqQyQ
F881TFV61xpsSP7wQrSBWxIb6WKZMOUaYVEXFtE7It0B8ROmDD20/RlDUSZU9EtMIr6MrbjzF3Rj
s7D8Mn6Y6FMrKdrunHlXRlgWOUUqwn6GlQLU5ZvXHTCzMZudYEI5vsJXEo7P8B8nEY4IQdkQ3Vpt
16knSXnU+iaUZyho+2TjdecmAiN34HwDXg24ETFdEWQ075+fAkv8/lXljyJyK5ZkxJqHIickt5Rj
AT42v0nx7mo379yBIpKc6AMfoJybJ38NcKfFm05eQRyB68IjFdN18sapZlwW1ar+siwbkBHzm41+
5ulSA/6YJyhzQ1L9EAuFm2z8WcvDEp4lV5C+ZEkBXsf9uoQFhG8kaYIjodbbW6QcIAaEeBP5J70A
RcZQVT1B8RJqYtZmFaxu8AphHvdXhmaJNNEThD+4P+QPP7rKPgV2NOvnJTJ2zG7z+cg/bbfwd5oI
VGerVCej3XvdZnw/0QwKj4Zt0SnvIYC9Pirefve6f0EqUxBDoWXxQXEp8sHdnx5a2fc836ndYtQE
DCN3HDLKp92CWorE0o8KnOHi5Zx5MN+55B1FH8H+UMPFdRNhHEmbwwzysyS8AjEpEz+GvM3KIBQz
WIv5keJBt9Za6EQY8MIG9b/TnFo0wRhkYwjnOgD2xZBUY9BtcnXHMypR5o3K8Id0odUeeXQP+n0G
P+GbGwIqFeNJXGBZcZSaWYXAZNLmgEhjx7+CeUCSsTKaeEGeoxPSGDouigOURKJ9Mf8YqfKSRqLa
NjR2n8r1vXVcuYpwBoAz33+Qf436y2NCVByZvkY9A1cWtsYglCyfVaefWs+xshsfrcasIGN6mfx0
/Rxcoxgd4GcFcoHc/sxTfcetNRQryAEo+wjLw2N1rErw1+S7R8D0nnb2EK8Rk2d3iF72cC9nOn9l
Gp1jwv7iOuFqnORnbY00cYqwdwPZjFH3lUtsASNE2zVXPDoV2RbIeG/QozrpGYEnajtcUcN9ip3Z
Twi0scyFTSW7muO58W9FSw+v4ETXof+h5uCafviH4ltam0scBdC/HcUNg3QoP8OM2o04Rki3q9Lc
wIzMJsoPvROa2G+PqgznxtFfgcormusveJChYx2hLlXT4uLzHP+RpGFJFYObn3DSBQPHLCxhWAHj
GpLlWlJtus5wcMMlhbqvLvg/b0YI7yPJ7GHKjVzNCjJRP4tqk2w+R+xiyrl/yJ36XM2sBXDKUZ1F
r+J/eiO8Gd43CDRQ/BG+JULQf+9w5J7Yygl2rXSTGsapgJKzz43KHSKejLXwgahYWGLJPOHkX2Dc
zJR8w9OHw6LylL7pzBQoiTYOVuJ1NDVxya3BJhQ3on1xBCaaS8I03QU7COOEe03CYA2OxteTQUkf
LfY0R0e3dC6O5sOTnWY0dfScql5CoA0elmtcjSUcSOLBM+X0QZuKd8GGD/pN+AEOdS/1AtGUZqNs
JuOk9lTuimNxiDhRUWFia8vMdeqvsARx8n2+AKSFpcimpP5cEPUa77i5QFtxPQRgwnt7Zf3qs89O
+4FsbJykPdpGZUEJGX3GwLnqCMkAiqht3NodnJaf5kiM4XuV/EfSmTUnioVh+BdZhQqIt+yKCC5I
9MYSY9xAkR1//TynpzKTTndQEM7yLe+yhprY/zEOtsPtIEluASAViTrZrFq0f7JB/Rdh5gvzc7gA
y1KYILlWlJU8MgaRhGt+PqP/sys2VORtWqb6+4TUDaplZrvmXr1maNtyzDeA/UiY4vIRWqDY3uRM
ScSR/MwRswCtq2Xm3lf1Cvr57G2opx6PAUNzMheHTsoV9gSBYTgZujxHoJkqgQvG4etCzwEpy/nH
7ie6FRY1M709sNqAD42uVuFNbditsvWNyXv34ITDPnr8tOiNXqBAjd0m7ExB7BSP0aEO6wqAAmf2
2/A4a/3vrN2RAzs3m4LH4jWrkD6QN9CGw6MJRPpH/hsnQ/3IJMT6PExjIYVqdB4xLQrWxpUVtvsd
Lh7h2Pz4Y1telSc+gfKDKpM3gbmrIwpuVQEBkxZ2CT9CHAP0R6qii4aKPonh1HjcMJRoA+WHloEP
d9DC7IHFwGQBajZvn1ZhMlkPt2ymx32h6ZlFaqN4oE3Qb1U8OSyd7MRmhJmeyQpllCMbCWcM8IAg
JJODuqcxu+6c3EFK0GkMyHB2FaWFQXFDsdB19AknZqrLSAYlZAPKW6arN90yvayIvwHrENYv0LR3
QJdXExuYFcJThFEC0eNOiBTZrah2o6Ni3GBQsOEq4JepWxLImkUdYukE/rnGdA4V13o3NFMRxAnh
LvRrhX4U5Ch+ABkzTlcSAk82qHg+Oz5D2DFI1pd9wyn1MreZowiMpJTQUUuk2bvIwwfsPhNZtjnW
ayDDvgmbdFAC0NMnAnf7SKCmmNXiPR8sq3nnUmS9GccwVI3BebhFf9Qul/IFrCkEEIFveR8m3tVF
fPnMFdHy8cfLf4q7ANGmdrqV6ezz/jOe56wPr4fU7hJFUDNuaHuZ7wtddZRhzWJRrm6BFFYe2HAg
EEhXAZSg6jATkH6zhIIgCCZT+zoPv7FASVAsNb9G7uW7zr0blDhMJoQFqjbdAeXtz5qJ0zdzYnpW
Fl8XqJMYUbcN43oa42f29QD3ciA4pNEGMSkXg0VsGkAbCQTaY5v1cLD0W4gPyDz12LlgBq7uMxoR
oz3jCIJaIQrEhGNMHP7neZsACXl06RqZHVBnhEOLzDl/FnikbLX9TF2gHuEiSjEjUmJXnCAiN9JV
XpUjlki4jhKlEneJjM25iDy1cIpr50k8FwuMwpVFY0HL//f626Burau2tCgx1oJLM69ipTAcRur4
jw3SyGO6u6vXsqcCicBcQEUeC++nIL5a9MfZ8BbsL3yKu2zy0qWQY9PJ0F1tW5pj0Kjn++FTmfdF
4SH4uLgeIH/wpPnexcO4BI1nZ9vxfLQRtlTgAURjOARcyHhYENGPth1PtHFBzDQAAj4Roz7OFiRu
MVAdlEMsyb5iQIlEBSPSU582aPXeHCYhxDCrshD9OV0j3g1NlA0zqLfFgU9/esotCW1ic+xfQ57D
D8PfATZRuc/FcTu6Wu8HwozsSToSLbuJn7tqoBy6uRQyhU/l/rWjujZ7LwwQtt1KPQ9Xz60cCHoP
oNbTeA7cCCyeTaUfCMmH7oXTuB8ayaC/u/kDXdenrXQWV4Ib8pZnhNZQNJopEwPBcpmBP1wjXsar
nwtwKV3mrLnb4hYM24VAZWCSfqI+XRlv8N+ImsF0kn9B9098WbJHWKEAcDQQdJw/L+cMvIWy/pzb
nyujpjHqxeg8hL9qNnNqWF3CvKXIhcoMWAkcZfHHXLKYdaYtW4Cou2S8xhXhscmp2M6g8QmEsxji
tJJmkyW1PbIv4AzHxWsHSFDd8hlHv3C4KTzXKPIYgGH/8j9Jw9gE5wpT6u3jRkxvdSZvaOXisIkR
AOCjRY0E3Sg4SuYjljds227OTjUH0z+2sXqmXLm42UzBAMPhgKscL54rtIgEwyuzsDfQc2KQPMkW
4zVlKEp/dxEUGvfDlMKmqSxugWpQcfx5zZhkh/bQeN184LM63HR5+0IN3+3pWS8+wRAPYLO2Xy7P
n3uN0tg3tzoQVS/3BqHgaFTxcwVK5oec9VTjkcbbI570A7XnuUXffgk4ybrPRiGz7RU8HUTal0yW
pwMH8WFpNCeh8R7KM/UKsvmPUzvphkX2NmAwoKh1oac1BvQCgAi5rGCIhvyyYGc2cD43yfWlX+QT
KM1J4RD86PoKDgz4MVgybfaNSZWwnzmJftIuPbHkieV/edZmivPBjk4dW/fou5bPD2Z1b4tRQC8f
w8AVJV2qrw/93CTKUtughDBYDnaVd59Po6ZAi37cG/SQaGtXO7BMw7l4+EyrNpJ2b6IRuJgAYR8b
YFWg2LQQSNue2sjitvti0az3P6TvIDnBqjLyy0V2vi1HvwCfgdrSLPC/uJo09pVb+XLRIfoipkv7
+GGDDaxJIiBX7ICCIjwP4GoCjR6YJ5Q5o4wHkJti6nxIgEiUfo0pKe3mewASCHt/ATyajuOG3VbT
5sviUAJJ3sgL6ngfii/wASxIqjjYHDA4tMga5uoPvjVxHXyRgsJhWY/Avhua9QevWX8YNAJ0zfil
KMiPGhJI9iDEw3h+N2GVmr3+WOUGEsyO+E6/z/j7+9vd9OVpDHYRVkBqtVt6qDSYngNzTK8FBrlA
LwH+0Snf6KdTbuz+sFh3yAh1Gnacu+dtxP+waDint9u89Hh/yvU4DkH/6WP9d1frv783fSOOQf2A
f4TroN/msEAABtbuxGw54JdvxENmwcWJ4+jhmIPZ/8eA7zb+PxewBy6U65hXTmFI3EPqzTpVND0C
mAP4il4M33udMIU/JU6X8dlhsejQtwhernxSxRC/ofFm3jk1vCVTnIBGlXgtxxKsmNwRjhRHv8g4
zNF0Nt4JEBZOdVYxn+7qI8JbxgcIMl5LnTn+o0+HJfog3ZD4PW4+0VAPn5YilY6xymJsKAYxK19H
7iUrv75HQkrvTU2nFMyfI87Lx3YhaticGYkucY3oRRipRTNu/vz3BMW/iU/y8MTbjfQhr53OIZmq
9mCV/lX0AUGNYanamcx0U/phCYb2nM3pzTUrATuBC0RjDwMJLz/AtKSWgTAHfsoB1L8bTRKc0/7S
DEFpo1w8ew9VAmVeIbMhyFwpO+uuoei6R88IFCac6RrDeiqfY13Dl5tepS8nbQDkjNdtEAoF6waQ
xsH64a1YFMZuyLZA7F2Obz5dTgV8mY6bfK2sUcNDini6anjwN1OjJ1E7r6VWuu9Z9vtaVlNjupME
88OQ4smJ/oj8BcamywsFH+xIJZPfUYfHpaLaCU0FkEiLlBmybJyUrPIw3lGXKH+5FWQJJaIEFmnp
HJmAB6TXJeS3W20XLlBBMiTCKic9fKP3hiVNW8PdGtP62t/NevMh76T4ThMFxft0XtXrbvcORwNT
XiA+JSO6gwm4+QzA6T8DgL7u827hwJWvkSCst83q3dqAHFMEsmk53yxtGil/Ephqdom9/Nbr2fSi
Ys0C24lmRKuXcUUlREHJ2qjjYjWN6HjQkz8GGBHIQpJLRsGWAXMMgJuTE/BjmLqfID1MoYuBgQcl
S3lHzxJBwz4aOQLZU+QDKMHr5eYJSstSY1QyudymNtV8fpzup2x0vAxaTLvTusVbDqrHckCubzOW
i7nkAeKB1P5ya9GI9nu2hTkN3itdiia8jk8qksvgUOkwhHJm4+KhEC6/F622Hdazd7vrP7GG3RyN
h1ULrvfGMLp/dz2RCfmfdqhI36TKK0nNVegZagtaiFLMfkTDvEL5SUMNH5pOVhK7BgPOLlOcKkdH
5MwZ3NfdJNtgb/65m5ky+6grutOINqojq7rOR9L81nofeCOPmTadpdjgFAh1L6bTxaNz2qPQReLg
DBza1D9+Vo32U6swP1j+r1fEJ74s5On6my4/ClX2cDJYtwNvpM4f0Yd+qBo+EfzNtvd2eVVnOVWz
MWHOT494q7K5Isf7iR6v78uaqFRQ218srgBDhjeGNl2KQRnmsBqq+QD9ItkF7p9XyxQ8t4ShTFze
lyN03Yscdwta8WRBFsgP3HngQLLdqlipI+ZwQ+3ZQKawnOBgJKrtxKY4edM2Uo7WS6Mabt2/NuhS
ZIAzxdLOwz82kBeuJMhwgjdgbaLubgK/VqDdAml9gIBHMAk97iOETJuUGRYhvkIDUhTWKpo6vITH
1KA+RoJiZfAdMYy5KJIFpgnaxwv5G9IC4rkxlWj/u2xQykFUeCpQnoSCkAU5UGnobVpQlcG5H7le
Vv2JLfqzwDpo9wBW4p7cwXvhV2M+qOrcoSEZSMTC22S+s99KAKUFqBtNVhtBGdiXcMC+U1iR2Bnp
6FQRoUm0c+E6YE6OjhcbPTV72Xli0Y3WIf3AHE1Im+VsRMlYFpwa1atOtBYJqoi+KvRKEBnEZE7g
/o0v94yCC0EpoPl/RXZCmrK0oB71glkOH4XrL2g6gKtim0zFQwPGSUui7ZzxFDgPTUg2CRGacx9I
PgrqC9TmqUCgZ4hVCznERD+jX1khkjDFNI2q4pD1Wicd+ZDcYTZKqlxjWm5Iew3FsrtE+7DAKBOx
nZUqeSiAqNPfcY9Gpad8WmJNJ5/QmPkbTKFb26TiNeCfo/vtCDvpjNGRfo88VQ1RNHhUCJ/6acel
EGk6ZNolwkYJ5OIJ0XUs7dV9l5Srd8QiRksJPy2oaNe7XceQ/FeAtcbEDyS6UeUrkDDAXzvSHzUy
Fg4bmITdA3NngzZlr42F1j7KDZRWfKTRUcf7Ri//40IXP1MFrIw2JjWllE08LSIoVOTTaEQDC00E
dtZzQ0C0h81QMCBjWu3IPKFxT7BONA4Eiroh2rU6jWsWcNk+q/vP9S+V3fLSUligZus1m7L4J1bm
Y8sM0kr4vF++8WgGHgVgNK4AaJ7iCBMTdQk9cyDxNRUWatLWkDCatL/N19y8PqJuwxLELEmHIt+l
8zCxshneEDioX4WmJAJxuYIZkVl+rJEmFASHEX0gUdr4OHhLSiN7YDWWHCvkTB/zuP0mabOsEYKF
IEdR6WORgaszovkcih5ix9hV0Pym1DhDS+LveJL7c0eNtQkeox2K72iePVVpNtCUzrzBUHhJwle3
/WD8QU3s4U6pImCeTgeKLHJCq5aPIignFB1Fa/5G5w5dG8TgUUOAkC/ck6Bz9b+VChHLqnqDV3cT
gxCdsddLdq7MJe2PTh6U8EoiwqddpTdlOO4SZv1xGNNFFFbiyFkBXinGM7na90A4Bs4FLO6VPQ4B
CTjLWHCi7zDmzDI3j+oP7X0grAY6X68ECjijmS4UBnasPOPbHvNW+OhUp+UWJvEy/ViTBiVF/a4t
xtkP+SEN2eyzhuz1uFuUjIfn9+m1nRDpEQKXQrmAajJFv7a1Wl+7UC33EDBjqtKboWJ3c18bmkuy
qaGkw1o7YpEE/Hecob522woZiAoCN4jb1NdYV6hKIs6BZjhySdPtU46nLJ7XywiFT8UhS8uLjTxZ
SLgp8HLcSduVVgUl+FZ+ew/uvB8inrJg+INn4GcyNPquDSVyxCGqoFMAF/sIlF2hT7kNUYkyRHvJ
lqoAE8Fx6o+G3nT5vFTTPcXhvEHmxs49vg2LzQuFHkwVFf87tCru23fNbVTGrqqEOSmwTEseKIVH
fe792PHWT3p5Vk+Xt0GAItdH71OV+gNUGsAsaCvSqIE0RQ8kGr9r/KKN7JJqq34KCkeOe2SJsiyZ
tLvHcU/pC3cM8bAG3rEKjo1GiDefopuCps2bph8SK0jjG1X286WZVmKDYb5xBZM3hYYn72LEBiXc
iyuizSfawLUp4Zf0dOg+DKh0fxAc6XYSfYsq86syZqqUPTBDBqv3oIk/znxA83jSIFXyie6TUE7P
rzaUu/0XoRpgsVS7n+hi2pMEjp3Ukd3N6aihwqCSqd0vdb7GcxNfKmH6Qez2W+K29Jn3/sSjhu3d
fqQIxJjXbbrN01N3T+/uSX67rJhLyx42FDvcAkqPR5UdtSBod/S1xL+8WEx4j/LwPpRRGUE7iodJ
k3QJJsTxG80RslXsxaJXMILpdOEyIT1uoMxt3qtshU/05nOYJEWAlFgA1KO/YmFgFJs24herz4rV
tvdh+BVB69O0oEHX+q0/SZS4jl4b5KNXWQThKXiu6DtspjFfySAexNUGEwNRS+dCosEaNrf9jdVQ
nknhNaLqvbjSsRnHeVA7dwuO4mszjpEkjCh18Ge6eWy+MSF29ImG8fNAcTwmgHFwQuj9InivxPXX
kZI8D3e+ugQ49ze+H4bJMKGSRT2zSEbsLxpf6r6KJ2tAS0spTL3UOw6BOeZK9YPeolOeMPt7bCFq
K4GymW5vDqtgMA6k+ed0+y229TIPJz/l7n2ankd/9zUV+Ds9l9uv+gdt9bWljbx+bVGRf/y2uO/4
o12zrcImUBbKosVnrAjrZRWW2FhB563Cir8WYbNt6PWIL5nDIXt8OK6gVfRZC043HEppx8Ta3vaj
XX8aiZ9l3K/yyu1Pgp0v72T+XQFRfmr5a7F9r6c/cM+mP6jPbYfEgaJ18znJfyryGNjqTLHkOf6l
v/QC+e/xW5+ESY/6MbK19scHwr3qpwct1S0y99URSawh+69zrqkIIYusWzg0erUtturfyJJ22gdu
/uu3XIq7Uy6bbbqvOFLe1cvXvqY/2EY1j05Jis3EntovRBS+HlO7S5r4GRFxgwtgY1pM11rYxGnA
g4wLRk8RSBFi18HT630peq/ANn+fl+8bWURYDm80PW+LxwwxqI1yLij8nAkHTtBb7KmnUKLP1pOf
N0HpqTLdm67ZT/u3s9tdts65ky23Kuf6keiAphy+QijHeajuFDC+KEbtWodz83xKHgUIHcmXfGTX
3Z+rmQWw/Td1oHp/5tcseX79sly14uNRM2HeAIBkJomv96pgVkG6fSPj0EafFXv41ANwJua5BPZs
mkDNRVmEH/pIiphpHOeLl1WbPpom0+QOVH81/TcfW79nYrHMSZfWr/3+Ik7VX2pmnwS4Chb4qr1k
9PleTAbmOdciJjslP8UU5xBhhM819pcXV1jjR8MrUP5Lsn+v+Hc44VissFQoCcEHVKQxM+rJUkLD
iGtM0dfjCsUX8523YRFK3ocPXxySTEAOHF4bXil6jZyadeSmP9D4vCiJOEhJ2gu/bVg0Lu2F8/+7
hEo0Q9sLt4mjWXYhMnOQaJ0lOL7yLixbbZQdWK/aSKxmQ1YbttH7YRzXPp8koi0vAGyr5GPwiSKg
ge+D+Ax856O9D+9VydoyZlBRlqQ9y69ZsfgaJ/dVdvlcMi5OigCve/VlyEeuLzV3V6xc5UEsheKW
PcWdZT9/0hzFfZZl5Xro9BDxEqtZnnRC9YtYmJSEAPC5erBm3cV3dh5xLMXaK38F6UQPppGpWGYs
WoI5+Ymm61ecu/F+PnL35ydKAFjzxU0yRWApuUcqgEQq/2xrLOJPEPWNh6Dqupq/PJQDfF0NZGx2
DG0z8NNluv7M1LP0Q+Nip23Gzn17DHBsCmEKVpNTM+12w68H42bZ8iWmycT9zprNED797rWXT/m+
2B933aY93M7yBbQkz5CHJIbB/WAr1DhhCQjFAZ4Na/Fr81x9IvqZYnPQ2PGYJOKLBZnluLyIpyVe
+2L/aNmLgK+gn8DhAWM/RkMkEhOGOwFAmcX6cxG3lsXiueIm3rnhk4RhUXMs25E4hpUjHhhxT8GI
AuuKGIQ7dI+KuOCGYXW4R3SB7s83YRDxWIHVxVo4WIsn8dj8u2yxLQirMr4PhVZWyYbSxQQTKKHx
nL6JTG3EJzt7g8+7TNeDda7OJTJkYepLzO9ebc0aBkd/OJts6znUrI22yk7KGUaI6t9Pk03+c93d
l9pK6AbvbiGKf3Bmd4/tYwtDcHwen7/n20z2H7NBQAtd+uvZR7J1tc3D9/q9HmZ46tW71xanufnd
Ozqq0/30Vr9TdHP+cDMqMel8MIPut3gAJjKuu+GZfvEcb7RtEz7nKTd+ACmJNXQC/lAIvLSXFM2M
MX2a8sDu2eGx+/vsXOAv7Vd4aKhoT45hxYAGTD2YPwTHdebKLzPLdlS32eNLLJQUrB7C4RsBOqdD
Dwq5bkeuA7K7rLWUeFgvRwOQdUKpdNTMBrUNDhkLiIJk6u/W9JsMmaiO1og9OoCowNNkmLNnpPs3
UgrwoEbrEWSbYg5OGY5ggfOSuAjc+iD7gFHJ3VF9OKrLGwnW5OVf0XORPRQI8gmuO8Cx9Bd26YAx
J5BF/EoNgIfdAM48AaFtSTCBI8EaYJFMiRbNKRGFQu90qA8UBEqoDcAoFcIZHdrIxg0Eeo/HMwo1
EkAPWP7Bd+Jjhwlw8jXAoSLs0gCu5sdBA+nzncN7LzY44zK2iQ5FuseJFXN8XPGPMnwPRHJTa5rP
O9WZHk3clCGTovo0jR92d10gT4r6EckApbmhAQzmQSmPdYZlk/jxri6bkYXg8oTgEWLK7E18iYa2
SosJtLOMENPDBtrFye+UAz8WGcZUCcrWoqMFeghgkWTC7CEErVEGHUd4zb2+C1CwLNBA5FBygrPU
T7EeQSrak5vg/2SVT8KRINYwKiwEpwda+XNAMjGyns/fj//xaXySYXJPQY9V8SM5hmTz/W0Ovno6
soaQgdiQRH9ksB6jtgdHweZt+ATjhGnJVRdIBn4cxAfpAmuhAN/JTjZ734BkvW4UodXw+urwcrtI
OHsXKV0WeMijwhqgQK4VF5kaQAaeT4EAjKR51cNzozNHhjBlmt6I06/USLKBN9BKjPyegLyC6shy
O0Lv7Hs+Po7LDrWAR0PZ/P75Eej/vFIRF6z8wQOhwGvbAo1MqvG+uHdRdaN03jzpPCkHnOl47lSM
muUdjHRDMWiUam5VLIZovECi6EmejnsVNztQLYw3+zH8BRA7xOjKIj/rFAfpKBQAnga8c5m8JMii
My1YcnLGPgskNwqmFoJ4aGozmFAD4GHQ4ukXSE6Do+U72xA+9mMUNvs5Ig+U4zXr/BL1M++NhW/E
gnZ9Ctq2pIaY66DaxvrJu08/cyQ0GF/o+rLxlt0Mx2okIMz+5r41ymcWoF2S2zU1pH5P5/UYPkAj
CWdZ0X5F8BSgcUBAjf/6JcVhALaxpsOaBrZHdANTPDd/eqwEhz+oELIK870AugypWW8dAC4XDgdh
0+nnfElFHjUHz8nRYMy2oFOs7IMgDPicc2tG2Gw4APveE4O9nqYEwkXW2L0JKCUKMaKjBtqA2j15
I/qJPPPC0i6gmUS1g0LQGUacAnXcYF1fklfPWS4ASAERnQ0Kp0sq/e3giqIBkHp5nY4oNcB2qEb2
NRrq29QesztisEMAWdqMBWjVUzPz4D9kPzcUSEBF0H8FpLAsmMuXbzTY47dBgb1G2eZQUbRDYwby
BcpMb3fYO2qsQfJr9ghZ45TLYZO5hunI08Ec8AsivVLMyslR47/vJ3jtUfbnxj2ddMX7Pc/XX/oo
Bt04ZWx8VL34pZKMNSaW7NYDV0LWSl9rMd7UheoJ95EdoFSAwe4H9VKRKHVdadWREwNzEV7q0L2M
Iyg7ZBFyt3nP5JFwsGQxeJlkhiZrANhXyjl3xWz7ubjD9JNT66U6gNFQtqHWxWCdyTSDPdReHWIp
noUHrISeZaXjQKp3PqW1F6EWAYPPwzFZbRC7ZHkE+97OaOQLR3dUqZznoeh/QfIOUIjHvDwdJRLF
LHX5lQFateqSmcJCy37e+eilsUz7SHDmmCryzFhfRvRiGbsr3hpLZK4S8Z3J01DfDos6cIZuhrAm
u9dEm7P8f/u/Lge9JrYC1C3ebIOQeZkpPJQNI6RExYbEPyw25YGdhdC/PpDyCNSqDKR2dgRfgKqM
2fyy3TyBlnH95PPZTm0tiX3JoKQPANZP98KzKt2XDqTGoGDJBJSIWA3rIXkasBvYnFQOFkwkJOx4
GjtxHxFt/vIZzzTUT+C5YoomlF1Pt5/sULl0aBBipYwMQM4bRUXA/vMV/n2odt5Zh0R0RRVPuuQF
xCeKI5E2Lw81i/QpDdbV72OLqi24IIAm1Bp+0bBV/9je4UlTTPiyImC3pXHH4PvnaGOoJhI+yt2G
fcPcJfenPANikzUqovDB3R/HDD0U/NORAWTKR6qQkJ05ROtmbLUHfsNH+s4ZSQxNxioD79P6QrwA
1tZzz6HPfjZxc2LIsjjhxYGPJuXVhCqeCpCvWRb9hc0Jof93B5oUKQXnM7W4qHwzTt4+3qkC1YQ+
CkakNnq14wSrI8rt7YytDvi2ir1RBHZ2GnPLKyGvNaSP2AJe5kiTzfm+wuP1jkhSsUG4uQ1b9KRn
+QY4qjNtQ/oRD1u6oEHUHzSVYsNRMRFqpdjJLZWo4EbMDkJbE5CYUNxnWQXMMJH0gDnCrSJygDEv
6idUuWklgIwDwA0mnQp7brfR3VLc5/zjsB3qydVKUpBRtHH38HEAzFP2RhOzYxugA5bC4xaS6ncx
w1F1Sj1SOlQXk23zxRjtKHYTYhZCCBImpio4tgQuqh+wUZFMXReEG7xSBCJLrp+aU4wZBGs9GPs7
nhLJOX5Y9KNG7aUQbr7un5ywZgijDlrwhDh6pa/ZPxRPvBHLcRvBLge5mXy9YXLbOPu5lqDd4aPB
b4N+IIXnXiU5jS8eD03Uo8kjQpTra456x6/JhLEJBidJWZu7AzLbZOtgrYnudJR1srjOJXTlDrLT
cdgkuerEW4GwJd8wJJOH+JHNb0SdDT3OoRF8jOCqJ6R2Xxe8I77JFo/guQqAauYuYX6tGkmnw0sn
3+bUb4NhMmHb+JpEXdCe7aHHwkl89wqSt5Mgmc1OIKpz6LS1rHl+C6w5Li8o5EApGHnsbOM3e77D
mGKEJsDqCmlN3Z65Mo4H8mzssngRJGPIQ7txxkL1MkXRin0biROHZax2APtG6WYY2189+PikVtyr
euR9QGeM7Ofqm9gB1w3nrHeSB86nRv6xAq69IiiARoBCkM88/CZaiHg9BUoGTuZnT1QATZltPx4s
ERwken86VD3HRTxR/PEjOF4vNBLIexrYIOjl8Arz+F4zpIk3oLgh+2PxjRnHanI/OBODAJoqC5Ry
dPr+MXFUOtdrom9JH45dWFNMFWb9EeGvwimpn2Ieyv1KwEgz6WSXURmk1BOhjOJgn9xsRuUwJi9M
y5hy6tUSB25ytHO0FSp6EdC+JgbZhQQ9Z21AAz4BbGCtAwSJiAn9v1A26SEggnY01dlgjU0Is4jc
LSR0IZx4L8ar7KdsvLxCr4z6PX6fekbNHfhJfNUFIgk+WzfPHFK+7h+0/kTONPvTll4Z3/TBDGWE
fYm2UtizSStm6o8H+i41BgAD9OuydPOo5K3jnL6MNbJB+IKtiihDaL/T5SuQt8fZ54LwWTiZWsOb
DYSMG6cs3+x+c67pn6KqAsYIUYHzGnkj0IADvaEkRuqnHaBdNftjtCJzxOwq2w1crsChr7BF4zge
ObR2g5GBSA0GOfcVCHA0kNcTf7qq7Qs5v/GMHgkCE1i2YcAzny2ArrWtbn2Q9MBQ6WkxDr7/tFMB
FasDlz4rtfvnZXLVQ6zoOnqpIJxMagwQTsdoXBtnAJ5h5hdxFpEejxSDxgU4ZtpiBMp6+PRDEj4q
uLwX2MzzDe4mQZz2Sxv36NIBGi/riaVtByeajkczvJlO44ESs86Mw1bQsEpb1fULTSv97qQJqnqN
d/WlxnUQKQB8U+mONoNnQVtnxkHOfTax8lj0OjbqntFXAV5doKWDP/YtwXKZG88LBXaOXgWMDeBB
iFO5UFtB/yE6RfsuvDjP6KotsMZBnPbQ7xkXYXkmeHojIw7YdLBE/8bfL5AwH9UOXrxE7qjI4Zmp
yzcnXz0DPBsBEazI6neUH4eFu2vMCYozh8L+WRUmAwVDl/M1s/r1CAO5/GeFL1qt/3TA44zdZL/7
JEULQkiz0B1DedPUcoefdiiLAR7CoOy27/VVi9D7RToaDV1aFB3IBTKEQnGggYDnPalIsBTzcuKE
ZbX/7p+IlIY0vgm4rd1xCaHrN3U+3jec6Phf+HdTiXp9roLxtYBw1KD7oGxFu5r1iM6RjpZlmBEx
G7dF8wMsgKvdv5MRkAFkJHGgM/PGpdE9NaMR0hECHrdKY9aB5m1+eyHym8c0zIDt0rZ/YpogUK4P
CHnmVTDs7oY608Iwi5iObCZkiNZgycwo4rG//86Hxrx3v6En4EmT1RjYSxlwTY8DJGw8u9RMp/7q
a8vBgtt0pME69dTcufkl6KV1DRGEmDs3r8uWRrlOZdheIUbrvN9AwfJztZdqG++zgbnjjQYzr3YV
aARGFr/a1RfFGsRC8U+dZZurXca7Fx54oI/qGDbsWfDOSx1QS+og6TcZ2koIDqbXa0/o1143XM4z
qUGeIeJoYNG4aHWPxcJNt8dTu8L2YzeJZJ2oCXzasrafDlNghFMOLfeErQJ1zMstuEfs+mI1FvKJ
NSGwQTHyKPg0LH24xyso8oGBp1m7d6o4bIasjw5twasVdjqqIxRj11Vcqgbw+swBsq4ThISaRwSO
qJ060ZtuvmuGHhYdXsOSMllwNZiecHYWgwY/Vg+yMiin2kzLAwgVAH1AEvu4IZmJjPEMvD2D6MZ0
buc/DDsUDrL44ahDRttjUc7zoQ2TnBN9r/M3ifcvQqwaALsBJvf6za/obcuYRaIih1KKPsVfFWsz
S6aIPsDfrl9ct+UZIT73Hd5N1UKoszcxXLYoEJkjIM8mT5foBIXn94Jnww896qwLMAzrkdPZIwOU
PPh0rmtXbdNZHb7WPMrCvDHoGweftOljdx+hBMQQrzdTVH0FctFA4m4JaZW1XrVa3cQ0iOFU4tA5
q3yk/xekF2bnz5/76gAbH1b3eh/uIZubbBQOsCb851ZaAEhntrHQmDrI5ybToUHP6q3sknk4AApa
21kTu9gdvK09wwoE8ShYX8OBYygOEG0Bn++YfjgGDtdTIkVAMnjhrkh9nUZHW0g3oFGYe1KO4OZ2
lsqWddvM8JCHKj6/hvfFPnyd9v0M1ayQ2/f7BSF+7u255A7CxyU3lneT3ayfr+bfvxMA4QsICxa2
4+YBxNZluJnnwQpYe28bN92626X7J9lD/2GxNLTebQ7814hB+4ITBu/pvmF0vO0GAQNdmRWgr0NI
pcP933xkp64YLoeRvrjOtG1PB97heu16IUMQYOGWbB7RfAoqt3WRgr1Zn1kJBvIzk4PWRK7dT63j
D7hGzYO6ZJzIZ+IjlUPCWIv0Q5fcScsce5Pf8HQ+OEtqNtUiPgLMyzW4BuCgH4w2zXeAZ4z103rH
BMkN5eFgIw7gjkzSzuCXsIQROJrYYVIo0rmO0sJw8b75uI9ounjRZ04yitXm0brRRTde199XY9Wu
Nw5TYaCsrfm9HJQyiqgshpJkwJbgMsN7QI5pNFApCJr9Ph4/HBIGsTAikTVX5iNzAxQ5vAuAqwHE
Cd9ndzkAbe6MjTrcY7hp1NvrHpk572lf7W+0rD3NuAZ3G+HqRt8MTIBtqu7eOt5+Xs6ueDPuHhRp
MbLiP8WkckDW3dJaPjw3Uc9CBuUT54c1Ax5TI0Ct3Ern4YyWAitDGEMdGKgf6qvm6nG5RXzWOWqw
hmQ/Z+eJ87QZJm9xj6I/ILJ+5R+Rkou81wWZc4Ndg7QBwbiWy/a8h9O7rM6ATqHKuLArZ1NTjW/z
aDMnTTS6qPA5zXS8QemFigd67JHsvojyySo2QAgfnZ8b1uQiuREQGauJcua7DT5HoAeFELzlsbCy
T3Ky3S2qoprtyuQBzzL6BlxCY+/u5m8fa8ndZCuJmPQ5ZN5k18aDxsXFeWru/tgv/iPrzJZThbY1
/ERW0QrcSi/2sYneWNEkdCKKdPL055sre9e+OLVqNUlcighzjvGPv6HC2cbeXimdSOwdppftItam
muQU+NN4HDnf2O4Ta3xRty1v+8cpL1aYXnHgsvdQBnndPesmrwcN46P6waUzewgtCAaoE8s3g/6H
b3I9Oc0yRdkmLXq8Pldy+PlikwBDnnCdwQrtJ8TkdAfLGa2iLvXglMLRBaNyIHFukpMUmRcewGIp
3EupNCsy8iByRIoe5qg8BhBpjOBHNnxULqdsfT78msGR+Pp68NvWOUJl+8yYWOC8Hd2gAoGh+Ylz
TTz/Plncp114I7wGJvF2l01LHHCTmeIsug8gJw1zL31iwnD0n0dlVq3vJz4yM6IYWydrOONBP4dC
2e7hZZ2X5bb3OUSwZTeGni15KiQnO792h6cHNeaH5XILfd38DBSuYy6JSXo0o+eIm8DqbfexKynu
VzFmF6OQPZd++j1V+dr4qTnj8hKDyHnqjaP8Q18FNNE/b2ThcOrWVsgkAAKloy+fAcX9D/6/XChR
v3h+YKpwjrgWzjYn78fcPC2P2ERSMCZctlDC8iXOadmpmcRL7hj0NBQAHNhH/slHQMrmgTNSzx87
TsWICMYn1JspXYDeT3bkofijcOTzrm1uDvFBajOxF4i3nS61Wb8jAWLHwsVLk3s42WGZxmXlIZqX
tq9Z6Vjha3oLcUyy4y0OUCmXOcQcr1prHv4g8Sdr1m0K/QcFQYjBYbEaftkblcnvnXMsURK6FcM+
Y69FIwffgCn2w2u4VFCuJ48ddJfh1/CHH8nJV9KsYvDh4B8MVvBYYDKK8UOoeAnF5OTDKv16zYSl
snFtGnY3zDhdvKiMX/P6WPMBYyo1h8ztqOt6L7sdGll35IwD2NYyPOiTa/mVW4aqoC1iWLwoUJnN
UFlMOJlsHhu4kT/V9LHBeJNMTSdZJ3KAynoBfN4vmi2A+hwSpsI2QvynO7hPT+1Q6ryd8mj94Kf1
9KoxZ4OwDZyLX7DSqTmZqkSqDQMdWo0X2/VcxLTbppAf5Ud1evu1fK5N25gm+yPxPcCrpj3yO6/d
nD/5KBo0hbgCbc3PMnVw9xeTMUf/urHQh499PRVaMpmHP75Kp/ge+QqeSrhXvL3Rqdhahds919lg
G3nAWOLtMTeLv2MsuTjvEBvJOQD/08ACbNw4WYr3PUoL/bnCm/zl9HiXT+ovdY8iCL+9GXZK7GU7
mLPKpw4Sd55IEO3Ok2IGfRMXtTuSuad3A2i5uQaSyfNSPXVevOJSrPCGnL9X6rRfP97u81+Qp/SG
0oK1B+xi5dPaYGZ4HRPj9SonV4xncU3Bu2NKZYFQbMP5RGc1LJjR0fAUs2xhOvjnNJxA5Jk+fsEw
ffd1QOrHov7VxzhtwBrFDN/FgDJgZeT0RzVAygSDQo8Y5LczPUdw7CbnsDlqeLBMXp/jBmNwciRs
/YSfGyZPyALt90oZB52jLE2ydM6uCVPSScPkd2DC42CUi8i1+m1GPrWyPn2vXt5jn861q9DWmLO3
19oxS1i/Ji9RaMbuwe2LMCWsYp/n6btyEap9GifkuV8QCMtPk1gywFSMLDDbg+NqUXmdt9ASYxWH
E+emeTUiVzgW/eIeWOfPDuIriUYEgTYk3TrPz+qiknV1wOxyBZUwPTH5SJoVFMab6cE7nMW+sbhF
xiaB61TOWw0koLiz/7cuOlDcCXk9QEHUVvHbp2WPBB4pGknbPKZzOSqo3sFREKs2i54BETNQWbw8
/iAlIvTEywgtpzpsJm10TQWQODEocFeZ7EpYR2OepiB1Gn8zAoLmyAPqgxZmzYo+H88OmnnEiLCk
MbDHP5glBZMzzbeoHWmU90QPtA6arIbGTtCsYbYqCBS/aamJEyMSbiVEiMih+PTiH14XPqU13qK4
+FLCHBTavu2rIiL/KSeVfUtKTulmvzUkz71hW5uarXSpfNBt87nTgtc3h4sP9rbsvz0EWdzKyjdn
1+hd42QgI5SqpTpHufhpwdrjPDvwnpML70uIPnkOiYNjYoHSTftG7xeOevRiwyav/aI4ZpqH1Qvz
wXEbWTXERLvKAqLP+M81JuEVik6uhHhHYsDi7AnhGqa69ZcO+51X2b+/lSPJVvt+nVOvo/xccLvu
D+MZaFP5o/AhAqIACWC+tubCfbNqZGTtTeqL8m2sdbeOyMSeAZsj8DZXNGH1ZVh0n9z2Cc4n0hUH
OKbemH7NuCVx2WQJacJb8Q3KhVqZa28tTtdIMMPhzWqMpr8oJx4RyQHu8PSHRT7FUHWajoL+zq4N
ryGm3ENje4C+BDX0yIVJwkGLr/sY9WeNyfUvmpKutYvwHnGs5Q4+KpG+yTduFuzZ28S70nlLK2s3
/lZaF5kat/z9t19z7SE9XaQzBZuoT25DAyh25LFiJBs48Dt4sw9/pM6zy4wT8G5C/Oy/OZR6om6U
kKrmQrpLxN1TxqibaQH83CDazsloNOEgZy4U8fdxfPfAZMBmWCRyjDRt1AVjlCrEB9rjFbz4oQhh
lD9QlLOLsk7+iwjFISU+jTbxT7xL1YVJyslD0Hq5wB8W2MvkOl7ev9gv2dZeKYCDhkaqoGBTrng6
2uUMW1F9Hm8ZKD9sE1H8HM0uo02w0zbojsWOIRK0l0WMSmFbuMVu00bnbXsAWMXketY5BkVzmP4M
ATwxut2gnILPA5uCUWL7o4XjY3LgeOIZB5r/xG1gzlA6zfuNeZSOhT/m/aXReE402H1GTkYABfuH
Zcznxhdac/1f3AiDUD7bDbAzdxZIoOIzI17l+2SrexDIsA4nfmXNCqtO9VMblCjmd9CzEPyg8JWW
7IRc1RrUI7ufPC6sZ8hSv7SPDPdt8lkkQjpYyOFC3z3TideDTzIWkrrYYeuAiZ2T1EkwAk4deZi2
fqxhxIhXFlEobLDoRmfs8jI7CeG+DhcSr24KyxJ2AwpwGeKzl+5ixYN4ySwPpXnsj1zgBB7pI4Ti
bo51OONAgtkv+FxzZL0or+k2ZhySriEfvx03n7WWg89Qxhp/QrrFRLuYKZbYse4BLvGPoGYLwkOW
G3rF+g/ktRGaVswp0b7S1k7q3wHLZ3SwzTX5TcNhKoG8CQml0/C0h4wfF1h1WWyIQvaUKxi1o/as
0dTbPJSLnojDVzbLtxiKE9RxQ7q2G1/fM0JutysAa6ZEMaTFZIPTbMVKil1sHwBUC7/7M3ldlXN3
X+Hbo6kBMBLViqH46oDIBu46ekEi1BD5pfIsPxMYchmQRM/GFu5vQvvX+oAiGbfpHGgy8UhI+Hh7
5Wp0xKDH4NKhpezCESlxlVhRLRkEgCCbqezS2VeGo7M29sHDO4fokolJ69FYXhGdtQtsMakwmreH
jHCvlQ8uoz5QYIyN8AmdALktMgnbZSedt61Q5jCwaZdccgfGHcqKjU1qcHV36l+ukLhrAtQfX5jp
t+jWcC7GMU3NPjArfBIVq0/iCs4BgvkJnmCoiljx5TewnyZcVqkJMMUnWDd+YGjlnN+LsgqreI53
+7uLKiox5ahXE+NXx9OlcqSP8TejdhLfUu42GgrdNnxs1ZD5x1sSY5b1vNheJ63bzdqF/CPPHxOy
Vg7MdJYkJbuqnwQquj3CSKbKTAdQ4/Rg27ZWOSekgLSLaasNVAGIIhbDpUF6JokrNcGW1WN5sJi5
A1qS6XU/gGAL08+Y/L3l+Vh+lrMRH++KOQX+GChEGSl51bZXJrfs30STmh59s35IAb3yCHL0z/O8
t4pPRp2QbP6N4ebqRSGFBk6ALlgaGT5Q7pjp/BOfCipJXMhR/XiwNYodXtDvH/QaRHHA7WDWBH80
x84V5yCmAfGpPoy37yZgs7RuQrp9ixKE4gnja6dzss1dWstAoqWQsiiSh9w7hjmSTu6ah0UAFg5I
9NiATNv6eoHzr+qLulGzOdKyyuN2+qujKC9xI1sgLOwcbfk0w2vrXt+4eHzccMRcX0l3a/Y33MG4
YT2IHFcJbdP0qlaTokYfJq6yl/P2uGagpnGPutfkS5ihi/qUYxkDyaMoR0j//uyuB1n2LdnnpufW
rvfqepgKaMUKwV3+gbG7tEZYScKRCi0C+TvJDGHnvY4stazHw/rliDxQguduMp3kNnPeKpR8E3oX
uxTEGC1EAMJIPMfvCyqka50G1LBNmOxZdVhzkIW8VwSxHtgHcFIow6vqix0yig07WXbcQhswZQos
t0HL5b8IP1YZot8/YOCghJfZw8ePSafyRcqYEy0uSBnQdWh95TPOGt4QSKjmFv2Dx5CQj1v5zuc9
O8NAM7dnV0AkuRO2hxD/WW/rQJd4YdSHTrbHAWg+ujDeGrnSkikrjhlkz+Fygr7DEF4AbPKQd7QV
pR15iyMlGJHAM68P5vF+MAwPZ0582qsIHyG0Ja8l5e8Z0KEJyX6IMyCR+asN3ndbw3JCAYPBla4I
X9S2+Vxj/qAe+MSTizQOcnRz6hzgE+dXNITn4K75SvHVQwmg9Hpenw3qQyx/J2rrJA+3ugcxQHQ2
V6SIjAm2fqwcNMOPWTHzWZIHzc1TILRD4+kG7wmUOnrzCU9Kmr2gvecpLvUiKYix+7t0n8O6UT1d
3qR8tMGYDc1yoeM6wx60b+SwvwjvMtbhdhIftU8Lu3twz/IVrrYlxWlhK3vZa1KSGVHyOOcrOS+9
+1p1rwBHd+QVG0qhl4t+uL4vxluL8vFeRuPKjefmqssmR5rRQHtMcSgIVPz7Ygygj/B1NZpfumDI
yFjVo410nmsDkwu/mN8Sr81/G26Z7U12yfWT2OfgM7FojtKw2rMk4aZhLi3D6X9x73jY3WeM83S5
HBaklWjf2lGHHYXOkROK4DP3OoPF1UGpxrYV0wjIs4F9UFsRLYxU62Gr2NewbwIBo2aasSbnxFGQ
EaCh62IliIRJQeNyxw42xRp1F62DdBa2DzBf09qX1+9Pw8e14rUqrgAiqWJbXVjj0IwUbrwsnNTr
YmxLHHA7CU3NAHYBXq6gzw50IBXzh/nz4gUkv1YKGwiAu7XZZhBGvd61kPrRF86kVyDNOoVIi0nK
idLdVvbL81LXvUYwRl32zupxntEYPyLyhFT8Nmcu0p0tJwibCRyxJP/+a45FYm5/wuyVRZgtC5zi
PIHtMjKnOc219cRx2tcAh4ZphSwPc1ligb9jVEpxiFKqa13WPtZMBKIl7rjmGZIC1tidp32R9nye
deSnJ4Hxj1R3H2GYlkzJpSBKCoXY5MEND/dwFECFxNCM659rFNa3kRxhEuu+kjHeJ75nqsDuIRPl
EcCdKYgqeAQNm9TzAI9O3pKolBYRao8FTJjkZp9f+2GMk71IQ0tpbjwsOB+F9/qt/LFHWf8CqXgi
gYyI1qstn4Mix0YvbFM6qdisDicJaxyqk1NDyNRJi6xpEoEda7a8V1dl5aERUW7whBI821tMrlf9
ZzNNEq4pDz7TnXDmJWxFnQ8gfU8HuCm5W8ENfcLtgkDBKCglhJrW/74hCQDdGO3nuwZv7NYkVWX0
61a6fFEpYxSJIEzq/XELG4o03NFvDJqZcbzNQs6Wqiz8rUjmdYT2Fxy/QldNPapxqyAux90+J3fz
vFdljHXw5YothKOt7os5dkl+OqFYOQ0BLpxuwrAWO6ozrTqz7jNl/vRhbfvUu78+LOkycL/iiYVD
HpnwSVCn8CfWBYRTqbiU3XHAWrVE0UuWKS/YzXUyqfhcxxD1GnOWWGvIBCMoNbBaocTgHMw6kT++
zu38jOxNn99J/Mxe3GpIe6mvZsYah5wBqQ5UEu4M5o6tncH/hrb18hVAwgTXe8I7Zk06RUYBZacA
GzddrpKkoiM1Z1n2hJf2M4JkocOPkFlmX1K+wB+OsZJyydk/70OFqh5+czEftYsYa8V8gACAkWrx
aqdl+ptCq4E2Ww/fVBpPiwL6toCMPEKrArVbEWo12MZkX0BpQwKLKaVqemPZq59+TCIIrh0UDzTy
lUf7CoSn/xBR8OZ+GyGZij/g4ZTvtRoUyfT8XkPmvjWumcxbJvaDK9fTFsbGOTIBP4l/iheWEaEU
z8AiMaTiSlqRJ0Bm1YuuBm8rMOTUUW6LB+6RXYAGEv4s/Ld0oz0WL/AB0ulxDF4MLTcCPt58TrZG
Yc30NjqTatDaBNoRzhNLLiWjhD9POh8VXtxezz3REBNJmb/5aHYj5BPkCjODxCgsNHZ1AKGLNY3M
Q3ox0H2xbsxRjXaEaKC4fkNHmb72iL0GYq5WrRlI+4eE81L0QO7J6oJ5xBRG8OgjETE1M4nehGiy
2C9fHskvI2DXgCTQ8fpJnlZExmcRmrAkGEivrDhgOjIWqksUxmJOmZwYPmXzBPboQkc1OykPxUHI
1DQbwv+cEBypCJ+lw+b6wSwStuloUjCdgKZzsSAsHgzACwBiRiwMNbR1we3iVCG8LpisMOUA5pLJ
Kxig2YRMWKVNZYSPxh5PDfyW6BFzzO6d8/oCr7ICXGYM+5uFPYPpPoJBeT52EK5X8Rph1LQ/oN8U
CJUGSGVMceJD/Y3qsaqm73QKuzS4EyQt4UNBr/8AKcO5j7Uyux11ziPk/dYO0b/x2TeYILrNbwZU
dzJgFIK4eGMXTb3h3OEsUGgs+0/0bNXM8ppdzywJeSIM2ATCLwXUCLNyaEkv+0KxRMEiQ7rBPhYC
PCuYMDmOMOLYMLeaY4dK0Du+/nCuPazaNpAGXguu5IBKfvE6pWxwB+CZgOuB/p45JmC9i3ipemC5
9NpDCb2tuo0MVPwNDRamMnQv972+bZ8nSGtg57vBf1xYyeSF9Kmt6ABaaYpJME6VWIEBTZTIh78R
kMJ8NRm+L+EFFlM5Yl3JPDgx+OVyW8y6XRsqPrc6zEH6hef0djSRAmDUqbiUoZEeIZUM8Uecj8EJ
cvtHjnQPY0AhH8aq6IeiHkaZ6LUpK8FLKEP7jXQd8Jm0IXtsWyz6cNdAcuMj0FYXsH6Q57aIctWA
viPJjtnwfTduNpzc92OjMB5tojKd4p6WfJSkuiAhyT5NMhh2FHH1DC5FvNc/sfoS/pDPfX81C8f0
FR+8FVvJ9sQdmNeeKjkeO5xlj9GjvrHg0oTrstgzLQ8eHTRGsFLUTkJi9IYkDJtX+7qvYjabjdI5
6jJ2lDXCY2+0HEMj+mqX7PjWxBDMQekJZh+kmOrBkc1w0WJuRp8kCCjlzw0+NvU+nwbTeGFPBbAM
1LsTfu5KdCFLZAlJ8nHMvNHhgSpyI3jWH8MMuuZPTNABxpscguHp0Zmzjp4ShReWmwf0GSoEiAlM
MGqTC5l+5VQOjKhz6yuGm8wGdWzinrsKNu0Uzm7OpgkoDKsPiyHTaV7ecyNDn6K0x2Kw4T6aVTNB
tS+CGsogyBQWtUyMIDO+hWObfigbzJzchpve175lgqgPaLyvkM2AkuMOAuJ9FLWXAXPUZviM523E
++ZqqM9RmkVGd5VxV1TwJnTAmpFos28Oul9VPjcQFr77F/MiKAYIIz2UsRM5qlb6FaSKj+lxgbPw
3kGtC9Q1E5sLpOkLF2oEcgpakYhuFo7tFJvnqPEg2sJrIPbxcEemBScUQiBsX6WfWBf4m0vJrgEB
3RiQAUwK4snOOmGFgRcXHo8V7DR6GsEMTmz5qke9wx5JteYI/J8Ce9PjHwYDkAoAyEwVDsk2slFt
hwIFM/hFOdcj+RNZpd1z/yLNwbKUrFSc+W34XNMK9zRhBuxYM44Wm0DeAIzec3hzlCl/d7hC+4BG
PkwSkRsO7YTLifAZD0fvVRFkqLZVGntM2Mk3sTsfqs4SYcmucalj1zR0YH6CjMHnD4T6+wzPXh2B
YgPrr85kZ9PKxNglD1gnUpve4byIUUHuyofupDpiGRwnNvxMPoELhHGXVsfEoTYVOgsYT451ganq
ARVgAJ0tla0mrBGvBdS569M++wCbK0p9fARL+wTxdJOchVOZ7k+7gIkAlABb3A4hM51QxneS+Z2n
Qc5I/HwLh2FHyZP4nRiNqtyGmNwf0uUTRxQk/SCulNeB/EXDol3x2xPQFnkijlYGseS0MLexWxD1
PNmj8DPg3Xl6zXalIL07yTBy8J8yjjIEkpmIdK5wsR4Z7hmSIzNg3RkTdw3F0/SGOMBhqiMlfrSN
8ZW5Yx8xSYiVHk9+ZXyHgIR2TDmLD+mgROREk0AAsoqv9M3lsfCMbuvh6Y1pKkwGtVV+TfMtPiCe
jPdKmIvttwl4FFNrht8rmS2u9fWRS3tE8mphBq/PBiuqJGoIxvyo3WQDu8eCPcNQk8xJPEs9KUi6
45pqlvy/0WNW/xDrWSJoYCkQupBC3RmjCa7R0b9Xy00P/phpeu8L50llzsucbZiWS333rJlsOxXA
OBRKgnToXtL5x5muKPb0u5uMMAAwg+JbxRYXtghhpNVWJZFjONVfTeLWyvSMJawy7Qm4Pn+oyhaM
IYac0DLR0DdyPu2VbUHkFIEeUN/fXt0VDJEwTYJKcLgy7LyBizMJADQxrw1ZAICHcJvx2GL2T8Ti
mHHWF5Gdhg4sVobjqNqAGA8IK5j2MMk0IA7d8qDa36B1c80d6Rb7/QuV95bp+K7ep6E8Fp6dfT6l
hao3si99mpNy7KbfOIYlX9T6yRcopQYiDCNo+9i9KQShimG0QZPKhcZZ7xcKrLbImGqzktbE6Xdt
41AjZCcJLYDfsKQx6MfOEuXLJDdOEJXGqNu8HmCdfKTg8fNk9r8eexkwdPtEamgzGu6xxzaZou11
CIOI2r9ug5stQEbVteRVC+bn4LMm9oH0uy+IlFUfJFE2TOSx91oZcACgTJ/yY6HZiwd+OD5itMe0
iu0X47s93oFw6s/QFXwmX+8lpjXniba7HYibeklUB6l/B6JWkHgzXM1vjIWXdT2LoWoyuqrWT5bL
MZJvaEbW+SM2vnU6y9wilHHRpS4cAnSDcPtBk6Tli9XVPBNEMvoigkq8s917llLsFZRsJUfEKazO
C/UXx058jMhNSDdvfBU7RwKi++yr24oBN3ZOfNAgsGNIgXeHgj9/TLB7W8RHupnbno9c/tJ3QAAa
yQxs3AvG7Slg10epz9KEazn3VGIVzsszfstEVfP6n1Lst3efbr5i/6z9RFnfRqQKfXBaydbusNLN
COY7jeNNbO66+KvNDt1ja5rhWd8U0upRfLxuJ6nxYx3vEltXpnzzDGRsLW7tKZU/qicbXHN5vw+d
tpf7r7dBllK/U+RFkW8kfVaTGavrx/i2Od/XHfbXwwyySQLLx8z2GBUlWE7rAA0DEnR9lz4u1uii
wDw0UFVm3wO1GUS9CiLfHcL2cHkXmyzdju7QZ7w4XfU6huFwY+qVNgYY9mIDrCtq4ccyz2QITPGO
Z13tgAe+qkBlZonopwr0pzekIUD4i+5AmUnPEMOcbBwZIJIPmzixVvGHgXU9GrI5Xa3l3sspyM/N
cmQ0CdhVqeastwAjx47O3J94DIsWEWXt5EaqEas/NWeyUEtk4P7rWJ1tGLkcRkKeM8/SeMyV31dQ
40GyoauD+VTsflh8sRulPn9iNvWQXZ4RZx6ekQh2CylO4ebnKehSk+zjE0UQZpIYd2Nd5afKZIA2
KfvP0VSN5/IdiaGNGR9Dl+ztDiVkC9vEEITDUm3jDUF1QsouKJD+y2AZyBPUMDZ/jZvPXO/N7ktg
bOuMbk6CEk8GZXIAeh9MHrJgpEUc76sn+w7/rYj+VLheGd5D88Cz4oyVCd6t8zb3zNVBsMV7+nd+
EuxRt3EuwtIHJcgEvQHDaByHSJbtMbyC8hPjxecVtL5pBHSBhZCMa+kogLDbYYjTeFpP2LLTqsQG
e2zgmhy9sf9LAp5HyhyKsefoV1V2hbXHlCdDkVCdtG5rdmiSIzNblePVo98Lf5lupfRr0nXB9c2Q
l4rf095cZ9pXNZ7jn0OZsNGp4iA2Q+WDG6DOarhoY0zbnYfiNnM0fGjzLe9RIYTYPzu3P1AI8eaE
5ISaWmY2h9u04j5/0N89Rk7/If2AQkbxumH0yAMilEs3fGAo3IzLPKZ648YR88b2glqk2DGZO1QR
JmJVJMneeRQCC98jUsH727asvTxq/PJE6qXIUn7+NKduro7nNJHx+iee4ioeYWxAxOfggB3Jt/WY
6UodNYyx7iE6KgCGfvLTYwfNfCL3Y1H5U+OtlNEEDJXuv4ooaszvBAHAC9SG71uLa0uesU13Rk0K
5l1FrKBPakrJvpPle9TfTgXR78tkVIQgF6JLiAdVO22nce1rIeJTNjrY1MWG+gc+rdAlqBsTNKBS
kCEAsGg4cz1D0vuYa8ehNWcEYZyobi/c7wzblbAZL/pu9SKFsI8b74aDYzLOTn3dw67VxkuhvcUG
vPTT+T3mUiEXU75H1pogwTtI4xN6ImODOTK53T9JWheaHTCvcIKiXSFUFeKoC00WMafKHF+uT420
sXTU7q/Jkdkm1t3spfz0NsOGG9tWo5ws8hqywpkPT3YTtwlXyG33Vngu3jDG9I0x+sj7aT/7Nm+T
MA5O203PFIlxUCxjQ8RUHUtyZjaydoQ6wL13ph7TR9y16GcNjNH72aNq5vH51yD6MccvlOHHaNrr
7qu5mHBr/Pv2yT5BrYrCPyX6kby3T5UT093dAppc205uQAjI7JdM1TCBV9AJtvGnif5PnbJzKnwu
PBzkH6rg3W0QTzYz47H4MjXmhGMcAkzq1c8xScQEMFa2Cs2H8GbyIW44I7BzjthgH6IaOaMU3IJo
lr1oIwRzZp038MxOKc5PHBsOPBYcQiymiHj5vYFwkEPA42k7aaHwHGTMqTO6YtrWMFlEQUt0fGh8
dJhQigB4m8RoZUVDrRF7y4zyiLLGgolBM4R090BblsoeZA5eWZ8z+NF95tnYJWomNGhIWSsoIJ48
zX4ZqDFzvePWti0/b3uqIIlMrxAAnGqkf9oYLB7o1u+Eqqcr+Hl3Zq4Q+7gIYsh6uMmuyhml1L6C
+vVxxjEBKPe7CsS9Ys4qCDzjEDFnxKyG9XXBLQwByEmxK8fXLxiHNekzsx8ie3pfa48/4FJzoApa
pOQj9jlyBseOOcfpcXXzb5wbYjpsRlBCWVaNIiAfxHKOhUWjfS1t7qEVzKT28sTqHooUE4EDQ0ta
OwG39JObg0HXzeGO/cFgQ9XIAhQOAkj4SW/v0NWhQaYBZWoKewC7LCiryD592AblRo0GsUqhvwW+
RO/YzG/eYykHcpSDmqT8xnBgiqiKX8Sc5VPUif/5kfim+Pd//5YDYEpoLb7KnBzr/EBGi/nf/y1H
4jnFn+I74s///SufqkLy++/7jS+eBqU4/1uOxPfVgCAK8QXaVP6b+EYOavP31JRrXJkUaTyd+K/i
qTDfgaKM+FA8k/glfvT3X9Avim+I5/jvt9/G6nZObVW5DHjmoNv/O/4XcQIUlfzmCb33rsFZGySJ
HtU6qI74ip844mmkHZModqv/PNw6iB+BKp3++53//5TiJ3+PEYf29+87b1lzXz4h6OJFHfE3ezFg
WMG/NHJgxMtqruYSOMn3AY75buHeEWHxI/FF+6G5YIh3Oldx+Aw0fXLAZtx4JInwGGQfO/LQ/70L
8RJ/v//3tbK7/3tKDUsA8Yzi5+JQxYuLPxu//WDUxov+HbJ4nPiZOMC/n/338F/rv/8l3sTDey/E
0YnXF8/7n4cXfKPx/15SnAtxGOIl/g5TvM921az/3u3fn+Lnf48Sb1jadRtxkLz/9oM/xGMKcAZx
zsRh/Tsz4un+TpP4rylj+H+nQZwIdnje0t95HkM+cKluPJQz/NL/He2wVVwc7DfiQeJdtCvxW7x3
ze1KHvbvRf8e+/f+xKPEo8WBitdDLyAOTzyEdwa69fcxGHytuCnHyHvciq+4wBZ/f6sEsYj/TrIk
n6C4OriWxQX/d+H/XbriASRtM3Dk222AVsx9uPQV8O/IqXOQ8vEL13j+ROEemKH4RcDQHHxxnpGR
U8zNkHnGIluaYRUox3zeBhTV/B5veQ41aLH0Gq9U3Seoo+mQNzpKHIDxURHiU0oh2NU+/MRK88iY
PBgQabtV41Hy+pANKlF1hxlXhdvdPSbT+N0yvqHCKeBujb7vwyZTdreOXieH6Ypn4k8dicP8O9jU
P3+LAzdcM0zRJea8jZivLQ7Q3P7vzYk3SFABRFIOHAPPKpDxrxfHIr4vfsX8S18QB2Ih4LBeK6mb
KulFgSVpRc8mxD1Yq5YZR03dYCar7LWQ8T+rlGUHVQHaASM6uLSiD7TPd0hL/kDWoIjDfH6az/B5
Hcmka4cPMHS3Wb22dHoz6vsO3qbsEOEguGQayknoP3xWJsbL0LqOMss1rD3VPIDa0yjAuMFXTxg5
TgCW1+a0j15XTGgx2qU6zyiiv6RZi8P1Y87Qcwn7Hvup7IumGYiAfAMImK9PgAUNb1ai97btfIQo
Ba3L2R5f6CEfhMPIoDCU/oEqKFuxhWLVH9GTqw4NBA64KkESkLhiBy5YISIX6CjOt2Oh2zocaTgR
RDTsoexABbEoBRmoQ9qDooXbeunTMMIFh1Gu/6bX8Wci0YNskspHXz3OXNIzaC1ekKPWw8ilx5dw
WGf/Gji1NqxK/Ip1idIiMF6z53lplAsY6ehu1KcjA2+XTvdyJAqbijQ128DBVJ6S59hAe8AnEyfg
QdiLYBBGzFAbpB1NL8YTImmi5Iwz6lwbuj2cwJUqGHoICWuvMjC8deVWwxvHJDwAVRm7Gvre8ByB
XIl75wc+LqDM9y0ysTFNfeEV+fgugoSB/l4/qMG18bAliXhiOv9wim3NDzOq8x5TCLSPASQ9LDfZ
m4sftLSQ4xtkBs1WwoxN9duFvuuxp38LPUNkHjDhuS+MBVJ0lBWQ1WHxoPQ7PYFWVR/S+ufbA+Ic
f6QzbdmQwtyF3SwPsSYCYuczoWSWQi2kkaSgP8+e89fa8rSpto43L9jd4y284DxkcZgpnnj2zqnF
wjB9M32AUvHCrB+LiFPHyGm8ve1RMsBQzSFiCs6c0AMQ3vGER4CgX1ZtKLqPR/9bUtWkiyH/jA0I
dk+bZNMaJ2QAzbDjFm/XOYsLpGurnCpb/obI2ppely26403GlpYupOcWOAsJPFZsFJLGBN3m7TbH
5hQqTIOk8e2QBojZ/LH4qT76yFRpYXi/oPbcLDL6RfpTXpALUiYl9K3bcIPaQ8pU7fJPdV1feCgd
DGRUri5D9DMo7PleC1EnNDbEL12Sj3Se74ofonI6THnqiMfRsl5g+vBAmMN0VBllE68Z0CpxYSAu
jVBon488kuEcPZW2gq1p8XT02KKdguYAh41zQbMFm3lwMBLY0YhBLaNVxCGjyH3cvbCTKOeCl08j
JS6mhCupD++g8k0nOD+c+lRxrNMrc/AtIDY3B/scBdhFM4ppcBTCCeNuc/OB+g1AAjfY30yrSaN+
aav2+cEwQq5XSrqHckTw59us8CK5PCitmGQ+Eo+f84WULtI2LOplagVjw1iZ4Lu1tsR15FiNMdea
6vcQfex4NDmrk+QeKnq8gLOkUciapUdFS0cuxQHOoAR4Wk8ktOnbhx3IPs/dh49BgnUILcHDxfAf
RpXpPcsvZoDl64RRtxYHoDjQFgoyMrQQt6XHgAjim6e+a2DDLGVccKyaOPT+fSTGot/c88/cmNXB
GZ0h/f1SgtLQk0TxwecA6YmTPgJubhbx2lpATR5JLj7f8uKdXdH1YhIpPq0e9G7svOON2a8sYKqy
3b4GhkH5Ja8JKceWgmBK3tFGC8mohTkOowcQRCESUWXFc8z62BVfkILIIrjW0N1LptehtGwQPoUS
vQj8ispBCcr+TKQviwkE8qnWhK/sAv8Hjck8hdbELOjtQH48pzBnvZu6BEGCzp0gRFAAAFWC46eP
e8jBCCgmn3f3GfoHc2tUUa/NIb0JPiWkDuzANvyBHEJ67BhSteIKJphYKT1Z2ek4XzIwGU/LXUkr
3FtbugyNNbJPMherNMCFRzFvpQ3mG0b5jzIjTZ6N87h/YiqUs+Xhy4v1WVX3k7gwgBynxW2P8wzW
V/wp+BBy/X8cnddy69ayRb8IVcjhlSRIMOekFxSlLSHnjK/3gOvWtY+3ZZEEgbV6dc855hYe6S90
mEmlrzpyvqPUhgJixGfpm7/w3WbmbqI49reBdGDkENA4pueOwWi35jaI7iqkZY5T6pNgUTa2vtt1
XbwOVLyKSSEufJXwXbBLZcxjH2F4dd9uBvFs7srXPN57ls2CGEw6QBR7INC4BWLeN5Mb0AKSuYxp
FwK/iNDQTPpfdkaJyeqCsFrM9TgSaAGJKAqRIbqTgE+bliSbM2S9AaFNiCy9tIytwiRdW8/XRWsn
7qVxJzQ3WyTq2g4dGY8jniRSPorFqG3T9FDKuLu7wW6M9KwNhkO4dYUhF3i5/7ZaiqNFX16lGl1T
rjttAm0r5wvuMhhtwRW9mKAeGWW1ag6TXETlExJgcmlHx0OD0WXg8pT4azBpHNHMq7JxZwURfZMZ
sXGympUzOSJe2A/sPizOXRhutICh95dsYCRh0F9FjIYGdyZ7Hn6EucXyZUWTnI3hI89MaRYXHSrg
MgwAzLYH0Hm5DP+NXn/0qOFawrgK0e02cP09E0NtibLWpc+b8ipxhpojP4yMM7S7n50qife369ja
g03NACpNw6UGBinLCRHQgEhw4h3+rxBz9EyDIxD3hH6xkRu0YXipC57G6sOY33V/JqMOjprgUQ0Z
dmOKg7ZcdRZiV+zFsQKkl+I25LY0yfTo0XIEINnKxucULDuRdm1yJmbhNskueHLqhLxFMV6nRDz0
+SowHjWJHBKxkUg1EhFnVf/qKmOT+JkdC1sxrWxjcJ0iK+wxKC/cVbQ8jRPAoIInxR0HnuxmYXpX
362dJmAGDWoubU6l9gjFXUYKa6vezKF6aIjiLAbwPm8Ab5Wo7AstuzSSiU+7LK6aqB5KUSElKP1W
G5wVkXp2+aj6gKSiixhLKt9ly1gd4Y84flyWnhEkEF+nAUspxKWW2SlgupQjO57wsOlRqrP4eX25
yOjnax4asUkF1R6SwbtJMDgqDcdXRWqjKL/9kMzdlnKHyQfh8WXebHM1RPvIU6QXsZNk7aIxkl1x
qRvjZCEllTMq1qp6cjOVaIOUTARqsQspXjp6Q754zbzM6TxO7vlf2mJu9okVDfAJmfIqoGVnbLWS
VnGwd6HBJUpkD0W+HUlDFfLUW1he/61K1tlStFsswnHUZwkCp7hm7ul+6kIQt4IbHUW/I6FXJHDF
/VYDIE0W1LQu2hZt+VUbCV9Bc3DrpiZrTrNrfyX6E04u2kZqtlJQbA/qScoPSssqNwzzVtIXlpTY
dUe9NfaIsBCcuSItStJgROtYjuglkFt3jJFk5FG4Q+SO+Wr7CCRq7snqWaFCktDXWu7Jz0V7n6CK
LPADwSDIcNVHzbJLaidMvuKSpzjw2NOnota6j0J6C2EXqXTxqCzkei2Kw8bMkKl98dCJKggUtjff
Ku+KwFTKN9aCQbvtUZSclTL5uwmnats8UYgnGWfjAdWSBXK3wyvX1eix+db9jGlxw6lNZgqAunv4
8/wrwKcGMeZokomDd00PgoXeKd++tyhp/qNcw/3SmYyUy1lEaDhSjeJjas1XorMxtcQBs7qY5CZ4
P3Hvr4J42OiWtjLhaWV0l5ifak9dKu0kldeFEdDybfdj/H8bMzgJEDQiJbuo8tOMCP7wNDtK/GUm
7Vw0tN5YFIRzW7uAMCJpqFxbjEvqxvBlBcK/EnVuN7Q7UU/efd+iQe8cSxOgPujTd2TyfTbcjYOX
bXtc4X2ibWvZcsJROkU1jb2IJ1vd1JG/zlKFbZKSus+2HrqVmONTjZg/Rjla4m+qcF56CN5LhAOi
jraKuAVIs95LMwBrQfoL+r2rN39xS+Lpvs9hVngIWRlJu2S6dGCrLMUWTOafLZhTQDANTAl9nPUK
vHhtXKZaZ+fFhqs7y1CLZN4VyuZMWQpVdWxg6nomph9Eb0PPqWbAifePCkuBGeL6ltMAHmza9WDh
ewwvRzXF6yepGw9/ZFL4dgfsBFNJKG3K+qyjK0ZHZxj+uhb20Xi2jK+47rZi9SvmqSPFR771JN72
yJ6kAY+qQjNAzOeCF1OSCY8uYcckVUsovS2C3MIjestFVDBKC17AILTWC7gL+W2pvBACCA1yi/6z
adIfpSX2vHNcbou24jwwjbyobvVG2UzLXG+Gu5iSWk30dQiZXdnHxlcqNo/WVy4i2MpM/8QK4JjS
BYchi6tRzN+90/nBYii0L328axjYUj5OOi00Ss7VYB5eSqiQerTuY/sXGc3Jq7tlmMcLBZVg0Uyn
rtiYTx+BFTJjJUuRQdVdT6wGWr9scPiFZqB9MdXT0r2Yf6K2XSndo1PiXd8mi7YQlr3BkH38To2O
AsddynRck65eFugZcngq/V5CpDFSXmjqXda1WZ4JyxTxqzc8PZ4M0hXYIcXL9Kqa+K/juB2V49yF
zoo5NT67MZ++r7A2IEAL29/BENYxkIUgGA8VGpSALTbqzFXBzTP93WInb7j65nQzgRUc8/5lUEbV
xibtRQBpoZ0HCgm0oLOqdBnDRWeEKtJfrtHQ9iFYIfTK/xQTLFENNWHkhEB/nohyMwnmshpDwkC7
PDVVzpaMMzsdbtOyrhfhpu9oLgBjwFOW5TvBJwOpuYzGrwa81+//JNzCtPyjNjtIavFt8IQFANkS
PT4V1q4MP10eLcz+I0weKAKMRvHLL6RDkA3QXyTkB12Vfzfyl6BrjiQi4EDpqJbVVgvFzjEChHM5
5NrynBn6wUCejilUjKxVlx6Q6EM04DuWZE9ZNhJyv1Zbj1pPyijngblkAjivYArK1cKK2f7wp2Nu
qkW0kNFKFVcmqVpGIZzGlKmFGV7QsC0zDTlxleBaq5uNHm/clm+gAuTTbDxl06ExcOUNt14H9lSO
ie/1bU/el1Tq9U4fvloyKhfFsMbmxKa3TB5Ib+uQwNYHOFq+a7oboNbU+qFai8acUpOKudUzDXjF
ubm2zPinyumEl0alolEvGHA4pmJCMFkXPCZwdpOK7cGCi8CDEfcHN95EA7Uw90Iv3P36nNOKyHCv
5ATK6ejiuNeV5lNiQPYlFeeZE+fQyQ1GnmF4EIEEoVDKVV5saB2RpPJWe1RC/TAVyLblqUZUqFvA
J1SAsM1mjO+qVDhmAPV5yV/FkZQkHq6eLS4e1Af14lLzGA/HDLfb0rZYJY321UQ8VDcziDZGnSPS
vgSBtObJmH57rNgNeCNmtuJV8cFh9pyzuy+z4xBvSDjKICOWiEITY1f0SJ7GwhlF+HFgB6jZUBtb
VbmhTLFD8sUyE9hxTrM25FCriuDcaHYlf1btLYeQ0b3KPiXLu9DysJ6yNrthCVASP5eRrhJTtFs9
3FaytvVJe+aqthVfniHZE1FZ4aBRohcAbDj9o18L7I3nUpGeeQ6aWsROj5RLTmLH5DzfTiIbKd1E
WgwiFytQpO5N9i6LC6/G7xL0XmSh/XwHZDa7Uou0BrkMHh6XNqNlHQ0lG2ZBc8G1oLVM61qEUiNU
J2stWNyYzN9SfMC1v/SaXVAtO1o2vHnGY9lfOQpnoceYqvS7MSudoOyP1VQ8UnBhqK8yhJIKU0SL
m9m4t51wteLuXSL4yhn9lea+DV0QuR1Cu7jbMwwNqK8j2nS9Fu51wS4kKBaa+OilgpDVjPqhkb21
J/igvCs2+dTl7FCIWwnhf+veTZVsB1aIMbjEiJJqeFPsdXFFRxWnepxAVuV34eHJwj9q722F45hu
j9iJcyswUXbSutKYQeMXl1DJ9C1GLRHeLit6zCEOPZbK2jzd9UpUrPKsRcDIwmX4wrIyPtP1F8fx
PNRXNSoWIkKrJi1/5BJnFyVNQBWSg5tp6E2kTc+peZ9phIUPLPHq7UvkVjKrk5uTbhhhmmapCTQg
VOwRLg4fcVrAI9QcXpT+DEPCvHfrooWr41dcxQ8zRNZfpt42Tc698rE4ONYURrGoYvtIIwSMKEu9
vmavcZ0hQn17Nnp/Pd023lhxY0cZGNuWphPWV56dUL1XqfdK8ooOi7RusH0oHEx5wHu1IvDIAJJw
6eQXxToLI0Pano7q2YyrVVHhmkdI4kUfiXBc2+QE0arIIpkpRmK9CdR7k7IwFRWchjfpxHU6Opg0
PF/EPUdnRA9sEARj+i/Pf+JBRxrTzobeoLsLtdgCfpecAqCZoVBtBUbiJfosTLnutSv3PjXhQJCx
Uc9kqaMiGCB9z60UO5nmVDzJhmnOZIERPToqjeoUBwQCS0ilkgQapYDwYDfBSh7rpY6tugZVWe/Z
MtatGTr+SNvF3+dgRVrwvbXT0d/x8U23yZksVWXZBpzF/9QBwTBa5RiFiPdlmrZFCcgwvqp+DENg
6ZPnocQrqfQWVJmbCH1H+TdGC4H+SYzmvTGhC3EGREsQnFwm4XGJcpKevYo+/yfj0rbYtvqq2Or1
QD7Aj9rlW8u7qBUxs/JXGZdEPiJpSM4aborY2xrxYE+FlUSsEAJI5JwNfoiwVChFv5J7ip2HnU/U
M3rcBBtyrM9vdf/Ua2nNXcNYwQkh3Omo1hGNIni+daFE+t2HSAQLY7ywMdJ+K0T+Nglqxw9pnKJ8
cnPbjPGAIi0iipWHJIAb1bc40nlTUp3eObN4Y39KhXsbNnaZMdP3rYWZsdZ3K7oEs6JKFyGLoCoy
T52cyoGOUgqHQd3sMnfAvgN9l1Se2qRJZLDByJ8s83ZSaO0sv156HkH3BeJUreScC4ugQz01irAf
lU5eKj49JkYUJdbl+FF1xjP0IiY7XFwqVWJgmYsCvhtLmnMGUzl8WRXebb3xKUxg0eVMTvLI+utc
/POC1830ftWw12fcyT2zI12AiNW+izuNM6XCQzlhvwMJ6c7TDbIzJc5AiTPU+KJki6AgEX2fm4tr
KaNbzKQmFyOJo2B3DkziZrTRxiM3dBzTM7qh0rqlEeoDHiIzEDyzEOe2VymroYm3QaKs3aH40vt9
G0ODDKwFOU6FJTqZ/8do0RCbpZFgQB9o7CqcArmSvdyipaBpVJS3IelOjN5aIBkKhI1qJHYbZ7+r
P3yuAXXZumnEcxwXWx7mpakEdjdom6px4YSiSnAh3CG2qFqZ7rGi7gyfGogwTcH48ujIYdQqeEHi
tVS6yQS56zmroMxOLHbwx5J7wZLKIsNe3TU7TaPv6+L+qSYQQLfIaRL4QgJEaaamDG4WdYeZ/7dH
aU/pFVtePVPgM5f8Xtf/mz5hWldLF2eHjOix47zAbbaYKugqovgq7wW2CYU5geF9TddCVlDTIVsV
40XJJbUkPHw6yzGLn487IMvvGjdIFHmLqEgX9YRky3Q6NgSZJ+dOUO1axack0liVl5k82NxZ/UQa
wB2eaO5Gp54m6qJS47XvJqsoTWBp4pIgr5D/OfRrZUDyPJAc7GGzIMBV6Jdx2qxENsIkbkioy/Zo
xlROsjgoYekMJ40oC7c7+z5Nmvr/jI7bQONRrL+0CQxVuo6UjYt8+J1ODv1Z1rJnlqMd9IWjT/nE
wxdZaDkCs1w2rGAI3CWGgt0LXddMNICIvGXROk+VC66j0l+x4dpssmNiLH26NX7oX7kiLmK+iKdF
TOjrM0k8yUhrU30vetlqzYeZvpCAaaagIW7CA8zW7zMnQo10ISeM6mSlZVh+iUsSUcRxvndFJw2w
SAXx0yI2IwsI0WopfzF2gsfiOPGvdmesqUnCokad+T8SGWE3bGc4ODxwcwYEuCU5joy4NS1neFhL
9gr/ndC38r7D2vGKQ4fWCgtXPCPkhVvKMJ1IuGYf96uFLHGrZtgj6IQ0Kz2eXGWGTIDZKiWDlTUn
wzGHI/ogxRhcXfBp1E5StEuKUxQ/OXxSqMvZH9kqCkRPg15Pyw8pgrBUVY1ZMecqDHnVuq6ctLx5
IOqKeMMzyhwCoRQro4lELslZNWDQlXt5SOyScPrxWOWnBB3gd+deA368SVccmkBH/anj11b6QSIO
LDRa+Xfkg6VDJ4n2pn7Hv1UkC277UnfybCaXy7Gyx6N3MEwW352qLnlacwYAJlNe3+ZFWwAA4LDY
Tvkb9shUeg6J01MbMEaDCgDla41vfeR8aJf/KukY/nDwAOM/OpkAYSp8exBhuyUhe+Gym07UuIDb
K1bG6rcfd8UvcRL1P7mfs7ZW/jUFAtcc6SL16JZBgqOE5N0kdP0xq7HmsYZkTsQQgV3SXcULjU0b
pQOLRLYSgmaGCTevFml1ltUbNX0DeQLPAPiCwhPQY66PnPNKq2PLeHfjvMr+9EHHcrxNmVomGKpm
080lbEpkrWPlNMqtrl/SeEgYV1T5oYB/Utmdvm0CxqrZtkhtopUnDq4Q2u7vsKKxVpBDBHfOsY7Q
35sTOLMC+R+b30q7hWvr31SdeSzis3SfLOt2oX83sL27mb/2PuEJWf8p5OYmSHbBS9bAh/l7+Evp
fKVJPeADyPk8M8mi9bUwANCrywpNB5bhxbjsRofVk1JCgqBAKY6NBznmHMqQZy44Euo5stm59uTY
Us/1ztH936Jba0Q80t8hZwj/cbvCX4RprbxyRBKOOdnsjU2h4+M6QI/K2VrmXB0txh0hOEvWhl/1
z1zpJQiPLSMB6zZ2TBtQY0P07c71uwKAzipbLSnpsa7huZ2V1lkMT7L65FXl34Rmybw4Q/ChKS5O
EztjhJ65xGdF+8p9ZJewXfFDGmwVY8VYyCPdmgE+stRzxwdZjOtpWg7lhUkoQAPAvj8tfRAoSyas
uf4PeYG09xEFOgZyNzymyLBo5zEmAG7lL5vQZnfEc8UMmDmrgSehfFrNgeAKBlS1th76c52cMUnp
EJbxblLzQ2YPlwWKmLsJOfKcvhmxYELDqzuBxHzH/ITtXL4jd9t5X6wB3wgtxHd0d0+0T3GWEOl8
RqGMfdr8hwIaRS2y3z2zB2wSWOIsXL3UTkDKMEdWPh1VO/il489nTlalw5Cai1SuYN4wvQIaz0WA
jp/zVML85roR4sgscVN4a+ObUVoGBWVyynPFQBra5LyuqoMBywi+wtli0s8cYfEzPtXpu6CC8vQF
UkBeFgPPniHk01ryggwansH/OaF3xqSY0sBc/EzWOmuuaoSl3vunxNy6F7Y/4RUt7R5QPkMymzsn
N7liMede7TA6KOWmP2f2i9vRmqehox4/pV2Vr3z2Rl2wts4jY0+OvJgfpOlmSJ8p5KjQeyM0oKm3
Zqr+AxKKIyADbkhaT2YtDPef7I3g9Myl/40cPafOBCSBNbdfjgeLLUmZkU6EkQoRzUGs9jUz8YWs
raIjTa+PJr86Iv74wglNgtFAgse4c5//o1NxbRKyAfyXyIjITqdKem26i/ILEb24aFqEJXuOM8xe
ymwbfmi69e4B0ejwbn7Ul/Roz5SB5aUX1xEND474C2UFM9A7jeqtdg9deDEALkzp3jNmXTQZ/MWw
84eF2a42xqqe5skCOJ2adYDoePVoXcaD/vLeQTjTX9SOxbo/CN6eCiYnOBP7CBpnNiaicy7ocVIg
GDSOLz19Z7yZw7xA+sPcHysaZ1uWMd75iz8oH1inGYFhMN5qABhpNuQrjuN5ukkkxLuoMDBnYigB
qOg78svUbDhUWGF6gCovr+WOnA07VN0VUnhUX1CxVvI/AxKMwMh+jqDJ5sDSvCL1NDFu4qV0NlYg
Ocwr7Wk0CtxUzI3h5oG/206lQGdbkG2/Kd/cDYwjuVsxsWYwreibQT1Qq1ExM/DGmMDRkScaKlR0
g8AkMsWK19HpDsOTkQgOWuHZdx/zp4G0qW85ZRX9Vbr4U5r4hK8Mn8GeBW98+vNq8nJA32P98F0b
YxZTgexV4jH/s5DeI7n9895xZlMhNvQzNvUHwUt6kD6CtCqtOQSdEfPRpPtl1w5uvsn0kMPjElSX
f/A/6NIg8IrT7N4SuQXw9XE2wA7zW5wY+aeX8atYR2vZu0T4IvN9j5ZazAfkSwcNyI2/bavTcEJ/
gOmEyT8RWwkzfIS/TyQCCFq4PsDaArqvyVqGPe8fZWEdSFtdOcAsVEMbWYJyYQ6jL8jSTjyYecoa
s0TNtIJxcTmX0FUJs5A9rbE527inyYofHRP6deilaFSc4xM1TVGcPDzOMQAkprZHLbBl8BfVglqd
7uOIltbd6+ThaSdsh054a3/ynQigANcBeQkI3rhp1lq2JqeDDHJWhwgbODocypsV60+N1TBHAMaS
05UokWfIR5K5wG6WzDm+SdUimkaarFDWK8DPW90TpssW3U5oNku3XSNu7jh2M+vn/aW5w3pDle+q
qFv9ZYwDl40F+gxkNLy7+E9huydfiMU1DPeqkzFzopKKDkDTTGmJMkXCeo2BFHk16U7Io9U1mmnO
GkhxjG2yYb7BojuEC/zNMDfMBbNBBu8RGu+TtKMlW82aPXoSbW4usntyRrno82VJRxZmlZRRrUXj
KsAb2fPh0a9AVUCUwRZXopmIyEtbFlOM6P+BX/RuqfpQU+bb/A+kLY8xOviEyY02OdN4TEtEnAWY
heUhQrqAI4XwZkBJx0TmKLq0hF0NR35wNA4WwBQc1AYgbiBNwSEC45QwJqBSXsMP8tu72R8CnF3y
AhKqhVBPWuvAO5EQKm+oMZV/MPjhP4XhOICwBL2djaw+p9vJKfgWrXtb2IwrzPbL4oqJLF7iCKDx
jItgWE8xArbxm506mlmsSNdoZ4BU9AnN4MRAXbpBcx9BXEIKxE8Dy4Lc2o0n7xRyxLCcKrA5ePPW
3Ek2wy7BwJ8uDPBCaGpjvEBuCfxqNdloee59JIbD/4YEa248dGdYWytceAbNmCOoahlJ4e+4Nx6c
79JD7ISkHC37w/iJMHxS55jcp8uB1eF3/GgEKMB8kvattG9kWD87wFuZulNrm4Yh7DP+KV6yjOO9
ZUmuXv0fJz8Unp+qnQscmGwF2382AfjMXfXCGCFzAvpKf7ETnQDJoiChg0CmWQfdhDYSUMR4WcZ/
pXSuqk0+HCuWD/SzAINo9v3UyBmZhUKDQE27xTmoAbxmTtBO9Fqot8UJGFtDP1pgPSWkQZkeL+4l
YrzpPLxpscnX7oevkK1gunJT+T8fjqyL+UOmyPwZk5XwVXMIn/eb7ke9wsoEzFfCV5j5RwVvH729
J1Ik+VpJi4v8U1GlomOhHZfYa7SlqbfHfop1E3c+qojuUpzRJxnP6sAGLtr+S5jAhNZHfykfOh3G
b30AgrIe7qG30Kbs1vxZcYae6YimoQFX1E5soSdEcpQpc2lazprXWvzJVHv46VA/ZzOTAw92knLJ
jVVW3A2zsVpqf763dF8DtFS4ZYZgR//G0U7+meOyvrRfym/9pTsFnpIPbpd2nONGy8bl+IAijPN3
uIHLJqmw7WbKLUP2e7P+4fwNAF3MImHByaNyVOpch1etV+UdpP14l+4xEq0D/zklBg7ZWZFP5Vnp
JL/hAobfpYN2RWKRNB1qkr1/RM4WVesJFDqvoOoCj8TEhadeXiXuavpO2cR557iEtQqJwkf27WjY
ygt0J3TyZvrSumeoKGds/+mmvojtvDy0H2zJ04eo8cTmvJVHd2uCBZ2Sj9FTF7CPR+/MZcKFa9Qe
H8CfhisOXwqV2lxIjz5bjR+B08tDZz15ZMqCuqPFK/Svqtcda887FyH3iZzu8FMc82KH/w/AV8ee
Mos4gv9W4RIICtUT14p+CO2vgdb515WqSE2KVali7c5s0Qa8wT6Mip3w7JBBb2wjuof3krN8rUws
yGQWWUSogifZMiaBZLnnAXkk6aI5Z0B0AzgNQbQuHpJqZx9pR58Bsa8aOyWF6U0HSU0V+ylY9ug9
EDoISBOV7xWekN0fBxsnDHPeVwjd3pqpFpYh3ZZBDZXtRghxf37Xp/iHCtm3/kQWQkFYlS7uOelf
lMI+3aF0kP5orhWajcuz6hzA2UN3TVkXEdtN7UpU8TUVP3SBX+pV1J1dcc+IneNAUF0R0rG14GCq
CNXDQse/yBXkpQ3Qx3iqT9iWprp7i2xU8mawaGOUu4TaRjhYbZhOk7nH+xPIxp0AAc2BXwizDX0R
Hdvvbs/oh/Y7CEOOK1ciYzVriSwPRvL/wl/3TG/oZCKQqxyX8ILXlCf+r9uzN3Nx+PKIfbgL32y6
yUYdNjiyNNkWfwUoiDmtdILuBeIwv2FVNV+QNKSbAu3tpn+wRVpOR0Q6m29/LVlsPr73GG8ws7pP
c6B/QmEGTuZvZF9hgX5pxwBnxhRbrBLJQdiZ6fC9/eX/mi9xX/5r//Eddvv4KO71D6YvA2MahTYg
1QeouH/0TNptcBB0G1cYmYTzfId2NbpYW5bIlfpHsyNuEUA5fjt7jYYjLOs3JQ/5ttYs+/tXsH+s
LJoI2ezKWZbKw7Co5Ox+QS9MoRVWgWi5pi+s8RzSjg/enw4a70I8DH0MUo1/8aVZNpf0H+rJaZHl
U2csCZww58E3VuRAmKP4X+evcENjgHmq9kY5eCEvaNi07Bo0CumqJ9waBr19yrNFqtOcndeIAxmJ
8egLpxR/9WCn0zlhXj3Cf9RGzR+na+yrlxTBuU5lR3fM9lAc4CggF0WdaVsStRGvzohr28bCGzvo
pSVRweleLLWnxkBjiza3LfBPgN3i576HI9C52wU1U/dGt5XTzQY+9//ekT9NynFsE4Rn77nmaP8o
ubQnx2eL48l0VodY/EMVFeyp0wlNhHKHZpIVCmS6+6qv3JeMm/kXwJPRbXrkFvO7/A03psfG2EIg
qdArLZjcG0AuqBDLlXCqzDO9kuypWBf6JxXgEjI5EER0TrYtsTMbC0iPLL8cp/IXLdbiIQonVHBj
abfEQCkc1+bFt9U6KXNoCHLrwlE31UEd5tKvxcPxlZ+piVMc+7C8jsMz3Isr5ZWOy/ztlzwBLPXB
mXh6l+4nCW24BVaMn5BZ0suw6CgirhBNMBQwLbMdg6fwYDV/E2aYvdKaei4zrg3MOZVd/qJeTRdJ
dkXfAXAoz1vSvn0U36GNoJXqlMOPeUt5ZpbSQAesg57DRVYsZLAMc8OTpvAh9H1B3rO3VgmBkr6T
X+zHHKLIH2bKTEStxL/ny+fAtkx+8S9TqVLW+wyR9D12Z8B3KV0GG0eF0v1OVnqQlSL4pTg5i+Ir
uevqQSXe+NhijWKkDu6DntbdvzLAA7tDTCSLCjMc1YGF6oHI/LWsm0sBRCSfBy5NPw2/fM0U5Q0g
yd9iD2avh+bSHGmlZHhyg/gkR9AC1vG4S4YbLXDWKH1YGU/+bJqciQuwfoZ7G9W7z8gDCQqDM4Ig
R6fsljTieVdJv/bwp0/CVahvDRoaiCYA/JrigmWGONF/ucSNj7eNiTZdE3hRdNTp6IiE59C9iPf8
VQQ2quKKmmd7iRRBAhQyZ6CQFVE+YHXMP0Q1End9Mr4Z9tIcw6E7MPNClbObJBvwOEyW/MlBYgVv
Tkwt+x7zj0t4cs91vyx32qFaoveemrr37Czd2HwAzZs2bsvsTsDb+C2Y7EXw7A/elJCnEEqkzyHi
YL6UTzCYqZH0G31MBFekoxxx7U6ZRBS1srJLOJJR6dgUYChfOVSh95raAYQYPJRfCZCPt0O5H72G
nXA2T+673mDVl0+ApfzqoIsT1BsczYTgp3k03lxr1+UN4HbOF4zdIqApcf9ooofc32QV3sNBeeLv
Egj+wOY2rLinGpqDnKXyJfvRFDDJ4Y4glLeCzB6RAQkMpE6R30aBybguYaYJwoPKjTMI0QeMHfiP
XnLyTacLyRw7nHLnCnB6I9vWQtOwjZng2c1v8ztimUcoCUKIkOEOj9xV7hztm+vPpTQZ5zkaCvIl
JlDcYSy/BTZTnG/zahWxwzOUXoUQgyReEW7VbB0vb0DPFvwzbGzive3bOONPAs6epF7yXyjY6DCp
bGNCeiXOcdOfAZrmt0y2UZzilInBnAn4yus4Xy8oTHx/V+2rX+YOkXYo3+PzdiObk70AD0H+zfFd
Os9wBM+eMKZZ2h/yTt9+lPkGQeaMAz/noun/VfAuTJoW8CQJFmlt6LVcL1znwfrAV3wA9Dwv1src
BpbIDyJHmxOMQ26IusMrtOkP8OMB8dJ7xo8TnOAN4MMRF///34yfmLf7CbzSbTE4TX2jT/XPIGDm
CHJsFDexthHwsyETUYqrj4dkgcodyRZtBGOnXSxl3XRnTd/Uz4SDMoJlcNsVHSNimX9z981pvLrD
Z4y6vRqdRjhW5KW6i95941XRyb6cdpMLSLG0sHvVMYfVjbUqjI5on3m+4EM5qDFnfOesFDwQ4Fpt
ArERXXKTsVLHt3o6h9/Lq2ZsWCWQl7NcKE/a9CgokWO5EaROvnIATp2GGP6LxSLPXiSMRvp1YJih
Xb18zid3l6xkxLZ33XGk2+c95cCZ5lN3ObgamtNzzGSjplTkqOTI6Y9BQyfG11lltE/xbBl/VvvK
lcXIorcYwOLZR53SYV/c83cGRGPb/PaE9BIkO1mTZn2+wbeEvR+gvn6D/xp/syc0DRHoUySmF63G
Z41HCOmRcm3TdbkVDu5OOEAR5o/lNWO6dfxJxqU5LPuH8qipy7H7gGOOxb0VrKH5s+3iGozu3HsE
6KQXHj9VuSrsXhQlwC9KvA8Cs5Xz1F/wyyfbD1twT/216dp3CTSI/eIABAanX/gn/IYXthDytFba
l3/gROGwn6DgbdmJh1Xl/3M5NNfuAhyG2carIfiXzF36c+tR+eDtwWnDKlbc6WlLlHfA3Nhm1HaP
ErUi0WXu4aED742FtukXjUju+42BD6teh9kPxy5Y2PCh6VQhpHX6G6V/4NdRUKht5Q9nKbgX9KiH
iVbRc9y4u+QrtLb5NieaMURPOKAvM2Ljdd89zV1GDHRoMMaUTBK+iwLMA/t490vZnPc7vXuJYHtc
cGS2py3Ca6utEpy0CuCcLWRABrrEv/M9QIvJn9PSWGJr9Tbym49MSgk9dUiEnLJYz1HIOCV9bLDr
HEgVrGoZqucT4Zkc8IdwS1SI/jZvOW4nC67WDPElPkD6qZecPr8tnmjMi6cUmf7S1eas1IBTBG+p
evdGWOcK/b2jmH2E3I72ZkBmO2ch4bdDYP1MPEejOcgoBM4/ZgNaxvDskqPUHyOwcd4lQKb3xNVD
E50YC5o+vNI08Vvm39wrISY7PlL7DrN1yKfdmv+8FS4XL/gnHMB2j82J26dSr4lpJ94vTfe5qZ0E
wt1w3FLOqSS2tOe2IlZxwDrPvZnDUTDMJ7pXUmQ66vLQ9qb2HmjuYMdvpHgBr8KkT+2pQr31JHnm
zmLj+MrOrOrlVUpfNfgPpucqFT2Hl2+Zdbh6avUWGwinEaSi+n5ASt4RX42IgFOJ6v+ZSK2QJM+R
HCS9I1nLyYIi8zwPAKB0ZnIAf/1mW/3q/duHDgJzlfk0bhajvrb5Gr+evyvhMVB1kBvIDFNZUlH/
x9J5LaeObWv4iVSlHG4JIkeDwdyobC+snLOefn+zz6na3e29FgYhzTDm+BNqy0/OptQifrKQyJnA
zoLkwmFD4jgzfHzLwZasjXHrE6kXk1/M9U2UXKeiwSDwhX9qYhAW8OYHcrmVad9hMD9eWKAMaT58
DOne76ARcsZ2ORqSQcvGAndEJX2EpoK0YC/plJ+m/wv9D+vRT1AYoNEgTaR613Rx0At7oZ8iFB63
XB2XLNGmRXg1PFDkcexs1KXv7AFUKyT3oDRUcuCpO9gRrhqsKcRh3mGfJ86Yv0LWQ4XDSqRyIkdU
6c35LC491YhaEtoyYTvB4K9wGCZkDrP4kKxjfFMo1mBVklcs9KP5e8ieCP9pwUbutCPqnvO1nRw5
heIegeuEA6orMojRoMIKhFj+RcdVsr8knOA48XWn7IMXQqvHT4aDDEdljrj8YHZL9SY/AURwv2GD
+cG6klLE+bKxCYWYSpUluk2sqJgykptFCeJ8cqFaCvl7QRs39zelQdW9Uorlb3yoAPXBpbwdVW/G
7/wq8aWMWPV3Bv8vG/fU0ywk6rCB3EA1TCCINfcAlCiBYkJYkJmN+5xcgTdLpISbky1QQWQO90Rf
U4CS+QLNwFpTg+vFvZuutJGrFufCnsfG5o7p7U0a9rJ+bEE6uL8tVjwTK3wy0ucP6ZGDp/EEIE7w
xAiS88huXkyn7Ia4I7UfcbKU9LXFTZYTt8StCUsHQqmrrQo/H/ZcOG/28SM4Y7K8Ve/ND9MRXACN
pmLNLJVAXoKdJHwf6i9p3n/RFnS+UbVVP1gnDajhXpZYQNHzY0ljZKvS+aGCYW/C/YoxUNDISp+c
M+CH6xTwVCYRMQkLbOAZ6RnUAKYYjW4hCXoiGQmImtR3YbGq062vb0dQIM70+Fy+GCj4lbDFjB06
McqIjWXN2NDQnqJCYlLhv0kPQrCdHgHDYW+depqss+xmTS5RMDmBOA+FW6dlIP+CR17SlKGk5HnA
N5jnH/mH1J68mGHKXy9/GWdp8O6GTxBGUgKwH6UFE5//Xx+mjP+guUOeId27X1GtlJzGmf14P3A8
4Hrsm7YqN0RhbbP6AUAuY/CL48O05xek7Bmkt5D2Ic4i8F4Qv0kwK0M3shHb4LcqmEUyGJZNLGRu
0gdzEKgYkHzvP53JLC2wefur0js8vpKMs7y/xDAbabkaa0HMp+hyUpPms/MnqD75u6acCcg/FceK
nTrGN4m1U0kvkP4wHM6n25CVZ4AX4citxaQXeeyGDqGrFS3DGJnq1J0Du5nrNk02J7g2CFOcUlrq
7yCDPUFzsZeuY/BPF0U9TT+fXknMIpYjp5GcpZ9qc6chezOtuEGw9kJ/UdYSDcXPRC8O2UATtw33
gkRWe9T2eNEFeHmV/moqafbJp474HYDqt3HoPk0CESNYMiDXedTC2mNfdZCDezAwq5G4DvrVcYO8
9LvPvof6//hQeEZYzVnDBh12QwmT0mKrDlEcDNBaO9hirQeU12Pw/DJS7PTrf934aVXmPABbQLy2
aMvg0KZHeLFzqzCXLW294Z/mf/bicSqIqld5zxmAX1nEyzRdeuNa0UFBbp73MSbdspnUTa2Clo/1
TtYQQMMLgWfowDfV1NltzGAqLEm5VNMtBC1Ij57tb2qrcgPZ+9PqzTCM+0mtsM0v3SKTVx3KaTY4
v4fFFOHohhVmazHs9TvqLIolkwLwQPyc/9fBtBCUsNxiwk7ZufiX69peuUFep51NUyiYbv10b6e7
k5XHaALyDzYWx5WrrXAgbYCUffNUZFDW6BkHLV7pQ/soI+0Qa1y3uk0xUkwKY5NE019GcLAKplN2
WOywq5hGtO1i6RxCTvIx7LftdDv6iPU67ZKa5rWvzGviOC6aPnb49ag/LUnnXN4jX/I8PAx80rR9
tVxKwCeZdYf6NosM8IQpQ1jtbzoJgkk9vFRbP40+Yzq8tcwbFcJbhdQjqaqTFV8L2YVD+OfEjCQP
GQE5oRm0bYZtRTnBOG6FypfNBtJQ/ZWpvE8nOOCiNje9V2DRy/40pXft/OlKsJao9+iAVk20TjPy
r7x+LVMO+B5JhPXdQX5aWyhr7W2ti6YDQb/lNvCo0R18WHpYvTjo09CbPPaJbhmp0IPGcjsAXrXe
MKsG4MKJ7FC93phevtCgKQ7juxsbOjsRToPmUQeK76L0M9OkhVLCBYW8OBgkI5Dbg/o8AaLss5Uf
kmeMGLHvQjSqmFo56SlmxU9RCyYt0q8YuhAaTaRHlaR+hwkfnjT1yqYAzJUMLQXtdo9OUhme+lfq
APAMLgIlgxTtqCJ3WtkbUHhDidiKAFV1IXHK75DNYjnbII/VUCQqPQdIgv0ETb7GmzBt+qPmUcI+
MwPjf7reyJrwEDUnkvcwAdHll1AIVKnudjSnyF6hUT86Jyf7zP2tWMzE7arHixj4grePpCHVjIOk
DMsGDL7GOtKZMC/tx5MjRTAcX35RYdndm/580LAKgXokHn5uDFSJS69+YWpVmaXrKSfIknr6beEK
F9B8a7WPPsIh13z5WrcaI20po7ZpqngzFrgGEjflQTArItdvCDMOsTyrLwohHiUH3Lo6SBmCnx7P
iHA882KW7wNiLYskIkslZRgarPzZ06aU4IieR+kzIbkSeSOGddpFCWOkYdSInMJBYX0guIZEMhqn
o9HuoKCukpG1KG3X6HtpsA4zLZNc5rqBMlhW+qXW8Fj7clsDDTlcAPvU0L+DHk2GzXrKRha9swLs
A2lcmFL4cNLKAnWlgTEw1AsFODPO0P+xohAYJhh//dYpvYXKsSMt4UuywNQtQCl/k8mbwvM/a+aL
qeC5bewjadU42l1BuB2xpo89ez48B8Wgl22GR18v1k6IRQwPrwjZqaeB4zrVTjoSqE6PQ7vHLKEO
kT7jdGV4Ol74N00e2eepq7UJKw7HvEZZWWF1dGhDs7gS0Rem7iAOzLql48c6PvVu71jrkHieceEX
uErPwm+87B/yhUOFlc5hKMY10rm3U5wGG5BjV6Uu7E87h62wcURtn+JQbkO5XQzJqcK1zSb5YeUk
CK5hoS84+FO0mcpmAk4J/8XAWG28s3ApsfdleDatzxE1B7E82rUlmiy/WeMJl8/QeWcidIdMKl+w
DtyahDP8cW0XHwOat/RG8u5ggibqB7qyLVYlmIlS3nXZhcQ8jCg9fx3DuM8uWkOWS4kihq541TAV
jyzPkBzVHkOJY1F4ZFPh5aPu+H8yC5zdyItSdGUijHsInwiwSemAHQYc5zQYXjX9iRwj2gTbxzWy
MmWdlZgK24hhV0qzGQTM2z0DGGaaomHVECK2x5eFRT/LiePCHSeTk2WP4xNhue3OQaWlc36EpASm
KEcfyCkD6lLOfWN/V2PEqhBz7etI2Zxh/AUJBtd5Fd6MYAVbnYmGy8bNBaqYfxy8O0fuIXkM5J5M
7/zd6LhQOxEcfdONwWIZOZL+JxaGvHnR/gmwSmShlKdVT9CXJzMtQAZa7YCAc/DlrcR8gvdsYLfe
5s1MYvxbsUSnR/8eurMkh1cx41TWoapKfvyUJdkmqdfW121q0d4FVwg0SpGdH8eXxkzWBRuH2ISy
DrQpEozakVoD3hKCS4XFkEbooBsfEFGiEsicrUtcbAhNwcdDse9JQasrei0sM0GARNDVo78ISmLh
ILHalMGfNe1K9eSY2SYwGcAaCybtbbHJKwwEE07toC1VTedV49K0AKbprMQAaay6E4qjKbj2knUr
QRvAlwhTHyDr4H3MuK3n+jW5aaf8Jzzluy7B3j6/qHOUh1eCnyN6LtYMuBg2M6lH1DVP6yy5+Tcr
AxYPEzzCQ/hqMLfd05E9qoyifEkATn6V3/2dctT4wf4UBR0oBg7XtIIgCjzGP5128yrYa2ft5v8l
KxAbQrdRCqzMl3pt4JZZM38x4d0CogPNHMdkthTcHVeV5LL1yNeRBsva/5i+inf1jTMDjtPvyjUJ
HbD+af3MAf7pnpJb/khf2ROI9hpc8GXaFdvkVT4SGMOb4h7N/4CCHu1sh/buhJfno1lYkLBnqN/o
BEACHTDXospbwqInUMTfFafo1m+f1aZeYeMze/7gjo8dnf8y5y9jdzboiYlIRarHObPw1hN7dkvO
sDNu6mW85gI9/M0/Y3qG1VfIg7Dn1jPZqESB6RvvTLOcfQdnK8YbM1NE1wCDANG+eZqcnz2a7gu4
VVCTX9z/EbnOPj2Fp3SX7Z1ncxJWoJv4io31sv6envbF+B1+4+/gH844IupQBBj4Gw7N8+xsPQN4
PB8SXxY8G99jjB+zxQBxGAv/tePqc7JWVlCa1sDmUDdhI6z5tsaOk++CgKBZTUsG1us2v1BsuNaO
cTq/sbpRFrOWH9JLeClfxo9wtE1ntXl1MLV4Nt+wN/pfmsfn0LuW+RUCUwgxFxvLHcFtdLdyAjBA
5vr/XFXaGesoU5EjwLRLHunB2sW74COiHwH584sOFXxIEmgoSmgUchxkVUnvFikA+GBBa1bv+qeO
7Y/qQgvu7xa2rBfO8Id0y60uPjDmt2hkLOAA6N/hddpX5/rF7I4RJvkewV6QsqzBnqct4TTEkHst
0i52R6Gn0lHXWsTPaTsY9NIe45VZ/k0VPacV8aedRsDCZANMMc5GNrJ5/9Pv0I7hoQ55ciEfk333
lY88Lgg2y+IcbCQXcH+Hke8PvQ3uB9HEp+Cz30+XCFE7B3Jog49qSTuRlmszozEEd/ef9wWagZsm
nDnyfdhICSXIzkrVoCH1tn5EgTLl8SYPHp3+E9eGm6IAzZnzHM9NjQ9qP70Q0y0o/VI2LHVFd31U
qlGkrwN88INRXkS0/lV2gR6cezJg5plng/M4ubWOGw3hbZyMOYcgA3qg2PLFCjlKcG9HfVVwuE3r
l1iPWMOEFNjzSTXlDR1MdqW7g5cHZ0x2u4YtyD4md6mby2D9zd6wN1Gw0szPrvlgTuQ+dLUGo1yV
4r/9Vx5NCQZtKPY9qzqIf0PUGXMfryd4okmwpuAfNqp6iTvNLQfCNho00uRCKj8c/IMIN9uOMzo3
1ULV4xGmJ5jv3MAKx3HB3H4A3LXsYTPOvZDRQfrOwBqgjf03rFaOwsA8zYkGUL1SSfnQZ5AFaQKA
YrTdooAp23zkya7GeJVIEntL+hIdwdo6xuNXmq7bHEHhnEqb7g3dBkaqRtAY6XvZIUw/VesRyjdj
OE/eRpt2I9tYd/IwnW52Tr1T6p3d0QKmHmuLiyKvIu88sTpilQyOQMyEOogYNdjp/R3+YZxs2k81
PAz1Ib9S8A1k+2zyLcyA4Gv8M//qZEU3EVPcLiToiQaQoIXZ/+TiCphqpwRhqjTOnMVkY5YjrT0E
vBqERqP/zRvZnVoPa59iTY31L6V29cNVMqEkKkZ8woFNK8zSESmoFqng4zgrJboMDDEJmxPsqWh9
CFKQT4eKNvWta4kYXaOBLlvXw9YcDSkoVeBSvw0Yv2jzwuAhrh0x2Y+NtAP8GRtESGPwmqDp+Ky2
g79RupuhQjvAuNfSBzZFWIKD5LZDu1Q8Ekz0cG32vtuqB00OlmHWsciMtjUbEZyri6E8jJxITH2b
phS66bjJVfLLwA+qGL0kFgVVHywnp3argf/2JUJ6rO9Qv0TWb6VGrtMGroYsM3PQqKjzHqMmSQY0
ROxnFfnWt/GDM+GdBFT2+tsCnh1SWlHomXyINQEvHfinap74GbXKVp7WyHdVbx/kd9V4KgNfhDDJ
bQyTGwtLnOE54wcH/9rUT1+7ydZzkr5l/xDUS4m0AMK2gpU9nXi/ytiLYTRt1fI6Yaomh4cxOPB3
HJOR6BCbxgwuMSnLr6rwv3j36Q8tWaPcht7TirDarMDT4BGSEDQRX4ChdD7ScAhWvHktn6b4LrdX
rstWt1yg1WD69S2ux/tWOhww22cEQ0eTTmn47GqspdfgbUIbVJ74Aobk8oU7OiGg9C0NkpXh3XRY
0OoaSMAkJ1x3cavh56lEW4gLCdY86nxIDwTIAUNaxpbyG+ggWVDu+dOWUs8HMcHjzHKRI9Hz1yiI
DeNb1NNFucWWjres5At2YiZIcwGTm3rQKTa0ZcvwKdnrqDyl1dukE5kV+LDRpVbJgNBynl6IxiV9
td86CU7Sd9381KbLDahVmgMZEFRCB7mriEAIvXmcezM/OGhC7gmEFfNPwc4xhCAGJ0UulkGPhxZf
K/G+6a8vZRTDjCIYmlghmMNCfFiIWmAqtXkqPdqqWjRhsDMh6SmcD1UD+58SEStAX0PJUoE0qfqz
AdsZ9iXAGA4P2TKeXMyTuvbUgYPg+SpvPTT56lbDryajXeGm1bXgJInlQb1EeCuiDrbohkoI9snT
hH2CHyOCiXJpmPuMqDdtzct5rU3sAJQa9V06FaEZlwCUoKQRI54dxNXxDdO3eWCjgjJ8jA7cU+L0
+IGXpsGTIcCzqm2MQ6e3151aqAdtf8LPBYMr8ZjbU9+cDOpyY11UhAS6k30ZrT1eIDhYtieevPg3
j9BgyxDDiV8KWIo5wRUulLp4xfNlbSkklhc27i17YIjzmS2GKZ/OSOC3+YGJwYVxeXF3NU1X88n8
c3mqDNXCfvNpQbVkOoS4xQNtAQbTPIhOCBvZ4/gKvDl/wscyfv3u1A9bRmQVnsBr8uGGPzYcg+TZ
45sj4zf6L85PwCNwUxvSzXTxPz/4tus1jYwJCx+NJewSKWuvplm3jnG9UNYybtrVW5JQO+xLY19p
rA2M7FPi7ZXi6kRvetg66aecfftTXWLiMACWECtCg9hndayWGalTmLTpy4hMFU5tWN4l4wzuUXgN
iUODndMx1GS1WEZCupB46HvpDjC+kuat1gRpnjwJm/Zt3G1t/zo1aI6Dman94w0iee2V6zC788bu
OGnztieOpEMy4OXLkS6IbMfzmCGqm8A8iC0Uavquwf44qDZmug+HbcXzIxAC7nl+5wMrROV0vtOp
/7RQvU++tdCxIdBNHBkI4zBIQ9dVJNF0SgKbCvMt8xwZfC31GM/Bw0xukNpZOjFtLewwaP9QPqBe
5LDIz2KkZSpMKyEeK0xyViMc159e9lPf64LBNLGlf3vUrjl6CcId27HAUgtQkmbrwAca/VMsJUZ8
DcCzOxGik18ZTgPXUAkVq/9mdRLraHnX8++CTqp305JLgsqB+DEdwFt5augg1OpbfAGmCqqWcD3k
T2Ifh/CnxY+Bln+rqfT4tDmjlpWTQ6YpHdXwGVZ/oPiVf68bLoKOY7BGkWftWRg5frFtiDFqX6YE
Yxg+ec7x0ZBuqbfvprfu7Nv67oVvMZShMOrbIPxhP2hjjlrds5zuYpETi51qcxCBPi6IthPKH3RC
mL7bbydAe6CuJ1Z0IxYzugfpVdaBd/Hqu4xX8odvHYHNelrSOa0ifXoyiQnZyHC/Hj7zFln6Splw
CzlYNSni5iGmLR/gnmWkbjt+W7RzyvHu+PTLEQlQ/w8KQRSElKj0MZ2W8QWrWzWlVzbUqxHvDBut
biEkJfRAB4/tWcdNSDMozaB+48kS8GfCVCPyybghkDsjeUKL9z6CnhAJuAQh0bGuKauebXkui3oG
AywdMeaqamoXNjDeMNCLpdj0WtI9As6vYbvrdXsn3heBNXQ7ogEwjus0cbovlQtBNcR4PtJ2L3MJ
amxS9cIjZ4aFY7iMIZTkwbDsCJDombo+s28kL4l0imUXsZGxU1gYKETSdyIM/libU7JLqCpqhKq9
5rkWtYhlKmSeerPe5Mmwr/gltxs3355ywoYZTrFh8MdaC5WX/8qE+wQoFIMr35Hd2kf7BXjl4QLJ
2a3e5BZ2h8pW3DJRiOhGBzaP+iLfJR3tC7rGKlWx1mPryD+5YF8MMV8FeRNecEM4YqnYg0GzorP2
lJTknU5pLj1YeANtbyYfcG0D6KLt2ZyuKX6Iu5ACANyxBrcnXgpU3F5J8u9AIznBK2oclj5oaLZi
HmTNasDjpDtKzhpXCqs7m8nvWO6DiLQQY62R7jMm5zqGRrJJKCi7c16fjfZIGz6Tr0mwx1VWBudF
I35sjHliLBokTkjsfGRZ7CT7tDhW8jGQH8FwzpNjio8WX1pbNphCeTQlFrwTEqc83cYwNWgIgyOB
aZLqQ6Xtu+JjUxckkNayH+EBKf4cNLPwftrhHhOyTGxk9ZApT+DVtg5A3ZKXDtLNrO6gmvGFzagS
olL9AQKbWTj3AUDuIXuAqloDqUo08w+mt05STlcQJ/aeQZT8IvUORXuNqrOhkg+x7a2fpLmW0sGY
Xp53MOSDaVyzdJtwfeUeP2CZcsJ3e2OpZdiX/cR6jbET/PAJGnHy7dXQ3/HftpELo7Pqa3ogIQZj
tJiDc9IcHXWtjFc/PIfqQ8vPOang+g0p0IhDt76clJuRLPpfQ9gKzTlVSsxGGd9jTkGnttsSeUYu
RgBGO+p0HzRoEtobN1Ipf1gPanrA8lzpcXDBYpPNk+XsOMauZ59sLhTSoDDrg4EyC4pfbfhJCWEd
aDN25Iq2Z/BqbpHU7+HSSM6O6+sC9qHpSiPPxXCOnturqh65/8eXSY0FN19H3kBwGGRfzL4I2/AB
y0DO00jg7CES633bw+MzGjpnD0v+TdtXaNJga6jE8PZ6OXyAeKH0A64dZPc0/R3wLrXG3whraAD+
WlCO1HU7rqTykQIM8KHSuMfA2u63dfTb8vc1hrNy+2IgMCL87iXlW8Kc2/AIOUlOINVtuKyoXAlO
EfSn9NrGYnBi+DpvSV5TihVZLzBtyZP32bJa0Ngy3+sWxx8kBtFvrnCR9UPq+UL6w06vxXjluwJ2
FWjrBTzg3cz4LNcvpT8zk7hBvGGnrnngMurH6WjgPdmuJGstRnR6thQ0rPsG9742+gtId4+PsvYw
ikdevkL9CMe76P7q+OykK1nDFUFcMI9BMLzGRXdmrHPyGYMND5vbqEy44BzacYsDdwoy0TH3o/4P
EssY0xs8OuUemJMB3yFpwN4SeiPhDHG0NgqIFlG0rrkJIWhUTra5+cjsAxOdO9YSYArs0m9VZQVb
qGOZGC32fh5oO2K0TZHIIq8V7MGKqza/TPwh/o5aYtKCZ1+dEwAWyW+Qekdrx6z2k78DCt304Gmp
r280mcxVfODwSx1Ne2ciP2VxY5HKtTVbESpnzovsrvwgx78yzX5tOVk3WhSQlJuMIgqVYvXguabG
G/wYHX4A9RasMNm346OUTn1dwLm56vErQm8wKIDwIQzZ8IiwpPl0cHDNVI4muDU4hzi4O83Zpk5D
mkH4WKt9+h4jDRv5s4lnkIadzjnqf+ntJNaii7Zh8arqa8F0zRhtK5qRuEcxL/xs73UXdHtyuudN
VeeUZ1eGA2/tRI+o/uNPYo39fsHMl/5bZ3BgElOPIc3srlc5DH1UkeUva1GmfmkwYvJwz8ztMF5S
lQXflYfJL/G8MaLGppev1IQKSwz8s/CXFapD/I6gFy4TjPiOfkW4bYPfVgVVdN5JdRzktVEDbbDC
vxh/RBmLqY062Wc6FTBxUwkITUEK0ZzF97B+HO5gbJ9YURiLBhVaztzoOgR01jLgReG+SOH6InGv
/0rv3fZbLqMlpTo+0zovht/R+PHrbdACR2YEMKY3uQFOhaeLSdHQ3g1v0+LWSbNdpzeNLZDkB/h0
IHamDTPGnEdxhciBNmHyIB2r+w+/uvaY/QfHqPzQxoNkYkceCvsSnEfYU5nsNr6BwNoul1g6W7SA
OWKamNYy7JoY5YATLhLOOHJbbYzkMGDypIb/smpyQdno2KmLUWkRIGirKbzlCOKkoZ0FA51YFx74
ceSU0U5bR3XmLYXlGNDpR+010dW3UbG14AcZcyGxEABiva+RAiF6P72m0DDCI4dwA8t5NM6jKjgP
i2Au63Min73YjeE97klXRIu9ViUWHedfMArWcgK4f6q0/jlau6R8WAktgfTdaBqtsHtPjeJ5r6aX
eIrAefsoQ/NO2Ov4C9aXoNaSmy+tQ5tC00abyDrilVI8LUKHnAucXwZ2Arlda/kxTIncoze4SxzK
JTyGKivDKsXgZxTcuGzJ1Z/j/ZTDV4+9TM+KUiIE7kBGh+RZi6748JOPtxoBg04PeiJJmK8xRj+Z
8QIaR/j6l0q0dS0Hbj4WvR3ZDXSNMz7chjv9XaMASrBbGd5FxEewkiBQHspTrn31yVkvd2V5bY0P
gwq9Xpb6KnEOofV0ONZbX0P7peefY3jQq7NMwnHzk3dXO8BW8tT15HBiFui/dQWuknmahCdCDjin
YZhLDy5HVypWij/doEXvnXS+gAazSW1JrsVSWOysnXWzurvPE84JZYMzzQ5m2p8cBuCVYtXnOLsc
k2eAImGtxw6gRQ9Ga4iYnU5p55KtoBmXGuENwSzdrbK+Ko1S/SRx+pV3PmJwY5vEN9n/88eL1X/G
0IPYr/Gvm7fqDov4cECzTc/UoOaXgi8v+8YcP9aOCUVGKhQ3hwQFtPZgUcAdP4kvpvbgo0kglAJk
mUtL2XLYL8CS2fT7Y0Ds0gBsaLeLFkfPAJJG5KO7Ie4z/ut7240J1aiUx9Tc6I0O0EF7OnguL6dX
LaiP8MCmhSJ9AemrWBwOoE4LyVzF0WH8z29VyjfTOrG3nP8JFNfaXTKcY/XUWae8+9WSet2oxJ8x
8VmaBw6g8wwaOQKUR75tSGHXnmoOR3LVNZsiFAZVcji3PqJfkAns/OyJdNkdKX2+qLh2xTkKF7yG
/lMIywDDGvQQkxvp+0LfO/F9rD4N7674u9A/mQE0mAW8OvxyDMFyXffTqjLwfTk17YdkHeRyH5d7
KaLrOYNsX15MbvqSQz+d7om7ZK7wBRnjs9Idy2BjGJsi2DcQS8mTiOfcK+zusAEgi0xo2XI8paBA
LYu/8Tfb4f6LgBC1PMcMQBgDkIDoC8o2idfjl7VVCVyHAEY80TcZ2VCaO74WREX5Xt+lI5Tj6ER0
Q3qnVy2RYpTgwTmfAMBclOwRzizP/zr62DfMmmO7V09kyaj/ws1/CJL0LrHUJ9ZR2oHPAQtd7N+B
RQoZRL6pbB7/DE9RH6TfX0R/+DLQPktFu0wQsEnkdLylo63I2CQUIXOgILgNSo6WB7FUvrXtyEOT
IG/v9JsuI9wW7gqy8mGk/xIdfj8PLHZmVjm5uoX/E2UfFGCrrUD8hSQCQUaWugFulnbUQ/+hFdBj
oUDgQc9krIg/1HmyqoodPu61UrGJi7vUfio1LqgRmghoV+OlpQFd4VZuk+0JPBVSdBa8OZysIFxN
VJWYZKMtyc0PmTNKt9yM/wKYU538k1hgqTmniEOjVXOnfY+ICkLcVQb/koG9g1QFn1r+rtBSFgcT
L6CElDpNXU7D25kOstHjan2hDVPj8Vwu8HNb1vY9hvufrRx8R+To1deHIbhkyXZItpgtLvXecqUw
OFvY7CaY3qsAlEqwTZhDfnjJadHr4XuIeS6/7GuNhFChueLEtcVYEZfA2TRch4qKOcLqdq46725C
UscBBLdsqaKo6y+1DvCJkjgdVnwB6DQ9YZ1oAmE9HSwqPN3DVxF8AE8LPjuTjbPGliQEFvk3UsJ6
+IoFuVe26A0sYkDlsjrEaCZD6Iqdb5I3YxgvzrYS4gkz/Q5jeWmMX45tY52c3oKoPOoQXOAfCFs2
6kyKr9CE5lOLPc6W3haxQLKM9JTqFrpzIe0cfevkOGyHfzkxCNYE46xGeM2Kp/OZMmp8YK8MOTr9
YOTpsPYknDDDT4nioRh5BlW1DA2CSf3kV+6gGGv1V4ClQ+pYeLmrF5+TtTX+YzyX9Va1EKltAwV4
0idgZDiPCGg96wG/xWohQSxZ1vgBFAPCOLkLYF0kohJEldP55j6ri6zapLSw2aI/sW3R6mOuvyl6
7cHl34PJXi0mTWuuiXnihsvglw3H3VXMxp1uVbwPWihtM+UvgztXCccU+ms6IbVQ0usTugMaAj4D
/JNEKgVb4MR1+APyNL/MJ2a1usMutdYqRHTMcjjZg/2lGxIAUrIaKNW6BDeADH0pastXzIG3hckX
J4uRY3GU2ZSyl8HE5IwlL6loANeXmA+M0+9Om45lcWgz+cvWkiVDqcPQpgnKP6t35jY1omrd0+yl
YflYivWpRtXaXvDn0AdpmcTITiGjBISPGROoraYsfbxtLP68SP8iLtjkLGs7f1Z9SDUid3MHwsfL
iPpdQCnbUJsYDV45FfITZZVJMD/a4G9S9S84Kpk6YGuT7kwsKoTln6Cy6BkVkRLj84K46Q4za61T
UVrsKVHwgvTr09004PxggIf1KWZZHEUnFnQve3miz4LQK8UXdeVYl7zfOAjMankLHRP9lXah4YM+
AeYxdAqseD4DqusYhQCS8QXWU2Tploj2mzlhbX5xNZ19TakSr7qWemCed6cSxS74fbqvaTMNQuob
SMuIfcFDJkms2wbnGGrHTnclWJj0ALqNBaOyWJKnJn8AuVPVCQb/HXcW55r9qF8wHDDT4tegTgMB
w55uHmBTJaZm4yzFq4Pu3M3nKDGTNIwQ2bD3ZKyNkTgIRsqy5UgVbO1in4RfOAsiCRB4Efq0gYRg
V4Nbrp1UYn2QBWYN3vcu7jWQAdAUCEYsdQAEMo5uc2QyJLWQPkUUk2rtkeWCTZL3BoaoIvSzcPpc
AsunEUosSt45vj30W3V9gQp/Y909k9TcgyeETCJ3lEyNkRIRqX4iWDLEpriBJMzX6q1VbChia1b4
Va/B2/tQAxRaPenaOJ5gEwMfBOJNsBn7dY8Vuklj31Nwnb3Jya7KoAmZ7xovTI1KoqnOHbZOMo04
A8SXKIvB7PFkQQxVIolexMG6ZVp18JbpYNJ9oFQI7B/JO/VwVE39YtIn7uAR+EhisdFsoj03NVMh
dWGw0rNADTrV8q4LM8QE2GdhGpNjrVkmG9kvt5HRgPOPO9IXZurYH7vU2pkZjiDSupmic9Mbn1Tp
/rzQrhDG5IhE2DnkIgz9zQskZ92BfET0886U16CYJZxO0PB6IZhE6Guqg4DSwuLPMX87f2WbO7hG
pC0WD9xma/SqGdEUe7ZUh9EqGvpQR0g8rF/5GzmIB/GWJQ2lNIwwdEJkmeIOek4w+oLkF68hjycp
Z0vxSypK8AK9y9ouzi3ZzkgDqWO0DfbdhDg5eBIo+B7csflBAgTC9k9gENBRTPoSM/099kQB4P7O
xF1OKLvUVa3tKBLRYtgNTauF7G+S7qz2t5C+jGwQD8zZVJbkVdgC/WIIUIrcarS+GAdSCDOV0DaS
NE4c8TC1OM6kBMAtjOkQ22sfjExasHUVab1zCGz1EWWoQmcV1yvTCy96iV+sSRoWNsMNdqfmfdAO
7GcWfHW/psSk8YFAs25XWDCX9PgV5buP9iWWfcTWtzYLyGgtGlNbUSmIbsaQLwv/fxydx3LjShZE
vwgR8GYrek9KJCVxg6DUFLw3hcLXv4MXMYuZnm4Zkqi6JvPkQXJiu5j8Q/cYQanynHhvNQiWcMaF
W1twleVEW/KAZZeOl9xluhFwCyZcQmG/8/IHn2gVHXICm7K56/2+Ca4us8D6KNp7la6L8WRks5xh
b3oqxm9dtDAD0UJjniyyo+aTsnOJOBLVz4kHj2hEPXTlvcnWhmRPmKOMhlVmHVRWPnV7oXi34fTz
y0TaJOiPOU9P2GO0el2H+mflAwuap9qHE12H7pmCkouOtXcd7FOBxMMg9Xa8VzQuMBA69O9yyDa1
b2xtm5K3dX8hVu+rzH4FWcoRu+7EezrtDnAa040MiCCbfDg3vHg2bwLfHCRArv8Ic56FeGF+S7Zy
kboVxtZh7w8st7Seysxg9qE3j2rY4Tpo+18KATlhuhpEcAwTC3YwQXNCn+giaQVibg17pnRlcvGs
rRfCtsJbZzAHi4vfUdmLYGEOxzpZs/V1egD39FU9WR0R7pyEeMZB+ZH+0fE2aUB+1IpICBeFvkIG
sYlCiQ1MALTEnolKXxT+QwvDudIovJLaTg0m6dXEruBO1rKVF118NH9a/9soRLr335M3yNp3AyuC
/xWIlzHHuj8eihdFm2QT1gCSkm9CW/nNI2huekAQpv7XiIOeUxrWK/S2RfSR+fomlB36Em/ndgcE
niPyEeSOafBo6Ksnlag19tMyHa4MhDeiJ6e5uUP1rGJZd199BFYHTIAXS+ySL4MR3ICDm+pQOBLI
yjAPhst0e6J6NqsHP4CEPlpZONDCaTsIPuBvknKSQm2iX7JNco7RBxhMCJII+Xgh5yWhXtM/6FhR
VQkQQ2yVt6Tov9XI+LAqwj6Q6/VeeTEF0VAal0T8qaKc6I2BW3or8A928O4Io5k71XDWh3ET6gZQ
QhgIYGJ69m8WvsgBum4ythsPoUk2DkstZUIMO8A2l531F+SYYhiTuQnLbu41cGjxwAgz4UpAHuxk
1Hust1gt2aTSd00z97HRUFlrYzdzp9QJW583/ggS7U8JrjoDSItVmo80wY2QRFWwUZkbqag6w2cF
2ZuwA5x/6dyJyCbmSxaTtI6/Io07STQzzUmWMSsylTFXZGCNynl+R/ZRTCdq49C4h5ZIRj3aMx0s
rBZKWXAK4mirtyvUaMGGrk+IZNa8KA2IlRqCA4QtpgcUKuMxnfIUvoZMWxlkEeQBAkgtWTa+ejBN
YPv1ws7nNgVMhN4/UJGiIIegnlIYGbUZG31eIHVEotslzyZTUIjn5ymWInBL5iCSFFA4kGytpPkv
LlHzXMJ0HTRrrTx2487zjqb+8suD1k5DT6vZT42D5++L8ObXHiFvwARielcPLP/U9Dmsmvaue/e7
qw32gSZr2A0sC/2lCumQ1sB4i5Vz5vwo3tH21lG3HuhzcT/bPRhSfdU6c6t7KsU/ZF5F/Oi0dqbx
oggXzYF+JSTkTavw3/H41Uz1huIYIFlBzwuVdMaHL6Bx1+ej/i30e6+t5PCRqhsw2bRtmJI4va2P
ZNwiQCuwZoHp42Vo8dM5VBflbytPZf0zMFRCns/7wip+CjPzzh7arNb5Dt0l/rh6GusvK/MMNzUb
z+CuYlyGTOwlo5CfqQP1Qe6R57FrtZXarqPvqlmr1cZuv13qJE2AwHS9eWCH6CQaatoCLGWA0C/m
oU/nCTpPS/zr6w+j+sQmXrUEFq3iZp9YgA13DRwIcXOp87X2vciWdRXvE1x0DfFGR40jTLK76l20
fwFASMSOzvTJENmMw75T1oq4EwfCdrt52/Q0i0KhkFFWSOv8Ca5lOOsRSyHz0EftQTR21IULk4JL
P4yduV4+a0SQmgmCnRrbiMNFQZ2u4Vnqs4Pen2yU2aS0dOanCNRHFEYn0C53w/8yddYhursNUqy4
gkUwXWha+Bc7/mV6YlvmaeoPp5EcSopNlh5r92Hazq4MTPaP0bZn8Jp6R0vDVnvGDjFBU72YfUe0
Mo2Es4pXmYd8BPccIk8dKpzSD/J4NFCYkXWEmakCzLbqHZe5DxPN07bc7onCF4aa/s0UljfcYxDe
iE+3ujTKKTd3iEckqBvjbo5HMJigxibGsfYMXGjP71X1WSI+dJY9Tu16O9ao0tqLrp9tSRjFqpUk
fCHWXOjOSQs3PpUytAR1WzS73mQoN1fENm75XB5b5nTIbc1w5SDZxxkOtLPDJrUR2ZLkKaPa2fwX
HteISW9KncGwc4wWrcpULfiJgiOEDA93xDbtTnUEdPtqEb1kmJ9Wcav1nTrue3HSffQZxkGzwDOb
PO+TW5KMi5842wIOdYxtqW90j15/M9ASJs9K/RjQLeGYIrECO2wzF862QmgTnNJ005Pa+JcrR89F
oLg1x12EFawius37QlPjN5jMdlW3UG0q3h/f+TXxXHTmvjsDSrNpL2huaUO4wJvDWKwKxnr6mW+a
d7/e8CxH3gwa26OeXTV1kzJcTIYK9dewGNnyB+nNaH867Rwph1J7CPvd9W5HB+m6/Bg4gm13HRoX
wzL5Vxp5c8f02U4Nxt5Lt4X1ssi4N676+FGi/g1TMdPh9MpdWv/GBSRCWR2U0Z7Ts+Krj7Z+N4Ir
rdYWRCMr+DCMj8mOmZqHQTvEivMNV6/CMUCNJBnfatcoJoWEWkZuFMNjC5XA3ng1or5XSJhNLmbD
M7iWJBpbbW/T51nsJgvqYzW2lnEbb2135NNkXcvC4+1lk6HDMmvNuOVsRG1Q0C9k9Oa0l6QeoaIb
zJRGoZqQfypiCZ1CLdoaUf2QvGXT1VjwOfdYQqS+fsj0ZKMl9sOcrjgFc2ouGf+nEGETCtGpZERG
ZfJWtgTk3n3rNiCf9+kUffdppg05TDPZbntikfI8QsUwLInDu4bE8TTRbYohc3vYhJp2HK2dKXYg
9+d4oDAZhvE1yljw9YVgbWd8aEX1crro0LNo8jt3LQ2TC4/hNBKVJMsPwWj9KT2nDN2KOhprTdM2
RoVTNk9WeZnvG8WYVwqDrAxFJ753VYdBgxqkDE99TmiypOVmse7jhhugpjcCIwViZbaiahEuWs7+
Ku+It232HAv7wvI4z0X3lQKVFKrRs4I/hjGSIwS7wVztEXpAln5JZdOH3wm7KJudQs7WkKaGNUlf
8Nlo/qyGFZZ5ZCNlqO9Z+sMPSPVN3BpGFyf1IPya81G7Rej9RtqsgnzkTswHfTKY/BKOhEoCUmsB
ucDiBmcGRcKpz4Y8bO3/T8Y8rtfIMU9W4x5tP8fjX3+SCcR2iu3u3M1QDaVh04NYRFeGb8SkcCtG
6330Siig+XAao+HDqtnb6L22Jf/16o2/CACZ1c4FswXrVMffdbVue0a6/qfEfaQ1t0HWpygKNmNm
Gojn3d/crVedg/cyHJs3pet/e/nXedoto+0gI26yv3nPllwSU3joXQlmZwAJsis4ieoZDWssSBrR
ECnirm5EN/2KW8DPZkChCa0vbY4Vw3c/iVgsb2JcGop/zVQmExGyvVdD81uJ7AP1C5jYgrB3gvGI
JgFnpZtYw9hPKiv+AOViH7LV/SgkutUmvrsdJX0M/PlfloWHEadzrbhXHdh7qvY/ZTgRTKM/y+C+
8EicfKvM+JmRHGOFLfz9wHnXQyzgLtKtwYBB2azYabi+/YhQmMHeV4IjOpciAppJ5LpnjTP4WxzS
0XvFDyve4bajbzAYXTGKTMEbrhHkII/vO49DyWYujkmjL5e+rn70XPRBPGBTf9ZkmpD0tAxJ3bEY
0qYkPFjWIaNfz91/0yIpHIHOSuS2irLoM8x20d81zR0GW0wkeQtNGXxp3jHrDxaqiVLd2zUzAnyI
+cFHSjtW3x7D/FygZeOeKRkGp7ytKhxnIgJ/Gpofm6nS+NUMF7ALcX6YhH5BpW7CUT34AorVmCPt
KeJtQ5hFVnYICthSTi4tAT7IcTZuDadrnM58jnn7k+HcWgJojlFgNHz+G1eF3ueh6CrGdYs8tUOn
/jaKVzbE6kSD9B28tp0zsFbUoAU1jDE6dpCxa/1i058LQWkNZM/BgdNmCnAIshZjICIRF1PJWnHA
eiOB99T92neRaBKeV6vqwS3qpYn8iJFMVicszQf3WOr5l8e7Y8b9oR7/YZPMJ8OLmHbxFEJyODvE
hWX0vywXSZSDU1scmnEVxS4FEab6AQ2YfynjeDFk1YbAqZnjZiuSmJaRmRy0z7Adb30P1iU1aEyg
oiYduY0R6G+jW/YMOFva3gyWc4vHPastCPvGsZQ9Q4HnoChEzxjRRpO/SeeuUjHsy5iKXx5xsBPd
AoMZbPSnBtMAJlAuliF9i4NWmNy3Buro9ALj7mOrmy7zsrsMXHdOOe3X0QFiLCIQQ40+MNoa6FLs
UwK1yiazSF22mreL+YEq7Aa6lHMtgPtKeIszQouT7ckndLngk+JAWwkif55V+jxDDDprT4GNhUZq
l7gG1wa4DiYHdA6sAwGjwlJVbz6QpX7c9L396Vv44z37MNTlWkWyG5fdPNLRuJbDosyypYqznCQC
gXC0Y+NGRnUVgnjx1K3Zl7uUvUjmIO3yq4NjuLQzoASteNiaBF9hx97ibvFUMPWlPo8pFUN2fXad
LyPjK0yvIchXfNhFZy8q6iwLt9Ow7MyOfmZXBxkIIdyP157EHM80SEhAz4fADjVqn7LwIkE+FSyF
xqUIrB+VJQ6/P+Iotcew5z/VTHw4CuuXQcZno6NWROPBrpYdX+vvqoEz1rp6lLENAsvKgaPXOUcd
+44hEHYYW0Pnao7HfKd1LniWiRLPHtgatu7gEhDVLIbaXI4ekx+ldN90VqdOqiBXiuZamSH0+bLZ
NtpE2TMa9JRNMnxb9rNOBtgVVv1PpmJbGoSSZOJuhM3aDUbCJqhJwyK/5KUbLXEvhIVybq1XoCTP
MengLRKeOSJKKcVWCRo5U6NLghmx4ZFIXegWkKhkyJTMBl1mIwgsqWbk0M1XTVRuLR5BrweLHqpv
BpDBct+QLtfaj6ypUYRz3WkD2A52TL346ltnlbF+6RviVCC6ghtYyOhIg2OaGFyRMCIM6QLJGTnM
qyK52gHYqbH5aDx9kdPmCC0G03AZOnvpZtrOsnRW6nKbxOZ5MrdnbMtLHhlwt2uZ/9iF9y8vt3X/
zywH1tn6dWT11k6ZKTKbj8FIHrrY5ZpBsaSbey3c45TAX9R+VhJbVM1GZgDBx99TQ/yUifNVSfox
C3pH1Y0fbdCwo3T3IrqUktsrBLmn+kcsZAhEx1tMTneXWz92bCJCbZgLgbUro51L+nBZo2xljOdC
AdakcbExaLksGSNiDnqHzptxsAowYVJql/Z4z5sRHQ5xKFFy6Rm5upiRld5dMEvbtgySUO7y62vq
1kY2V9jfAcsIZraMQEvtlky2AUQJJCt7yEbYNC7ievjgU72yiGqsquKeD+1C5CCRgqWar/zo0Oow
g2zQw8MqLpisexjzzO/pbSxNJr583ERzD7glOT00y2KVeCXkNRdfnjFsK+sbO4KNbpJ8vNUA8tkj
UxvFTAK5xpG0ywaxLD9KK04Sv7Q1fHRE47qYTHKDVSoGHYZ+JrNtdPHEy/B5Rz1rXeP2kq2ZjcPN
cosPv3q2iGeBbWlzPDUEnfTgGIyDBPShshewt4V2yOEF8THDixgs/9ciLPQ/kkkxawNKCbsFoTAB
ozcWoLzOODL4agLD2twqF+CVgKbp1BaEbX7CLHUm+PBb6h6I6dWHlTH8RvHfMAXY8iH3lGwnjOI7
bvzdxBXxsBjVjWe+2TjpvBykNALwBh0kUA8zWTA2s8619TBwm1urbtiI8KMiqxhtCLFrYlLhJuqW
gp3uG52gCWFdvAehi0bC2U1DvgEkXvge+WvDPyPDS1GNecPeM8aFRe3UaawAkS3UR2skSBGHr+Ks
cmTjrrB2uqa+lHJ8RCoKa7bxJgqOKvxEoZZVezhskdUdFGNl15SdALoZAg0hHB7TQnFdLeuG0KBW
WSZjvw5VHBAGZmWDQXHT03GDHBsBXzVKunOMYWnL+qsR1rbq1Q91KF9ZjBI6hqDWuuKfPRLCxZSS
ah4trtjULOuVPXIwrhbkItCBTW0TgUpClTCiyv1giTWpo1Jnupkm29g/yRC2rGuoq+XdV8g4yseL
SvSkYCuZEqK5Sv0TYeq9coLbHNunNL7F6TLjJC+XePxIs0ii995fpO1Z8Ptp3pW0IDioQKmLBvfZ
soQEovBuIyTnuZnoeQPKZnl0nQ09hSTJI1/Dq0ZCzm4epST8MZZWIEhVC3oo6pBvozwH3rqH1+Dx
qWv9T+7vd453boGiY1jNLQpCbxG8HINybI7NwYX5CjhgYED73vSHQuNx4TAgpau4T3CrZIni1Ehf
feWwVH5pYA35inCt/Yw41K2D7NNGcQWLsTpmxnzQdrlCxiOOr5Ve4JHdESz09HCXOzOj3XvVXdFQ
wBvtjBfaaFmoMUKIZvkzEOzOeAmHScviUsZqSKEr9GuIVIgY0n8pkNLyzosQ/6lnuLZ/8FzDjPg4
BmiY09h9bZh6wqKlRLW0a2CSIJBr66TxiHiDvcE2n1O5XtV/frGk5wQy8D/Vm8ZNgmvV9oiwXP9h
BvPgrBQz5w+kSvsp3hEpgGz+0J7ewXkXNxXRwcF6lH8DgKSr/LLPJTEHJ+XOsBKOiUYijz1roWNg
DmCq8SfSpb9PlwhptVW3VLbtXbm3IxOARfJFLgGufdxp7nHE3fjesTi7YlDhd/gJWPhvI4LcHh3v
BaQIZZ2aSxelP7b2gNQAKJfhXSUOjIFBuYDZUj0K4yjQfJW6WOV5yzpyfItBZPWmtkATXCHDYADk
f3GiS6RUYCLHngIebUwkL5K/iz4KRdIlBDk/LBhHm9gm8YfHBuvGXy87AAOblq5g+9JvcfDetUd+
NP7kiQ06BmyXv2cNrxE0KS7rYQE3D2hvoWyj7/RZcdrvJR+IVxGvCGgZsoXWTMJ6PvPshHkvIS0h
F+IxLK7dpHo0/mlMaRPEZao9jUcP6rLDwFnAvlgMpP3gQeHtNy6E3sDySGfoKPh5RU/e/a2lSG9X
wvxnX8li4N1EDYv+aOm5ZHF9CjVfMA4cEIT0xHbIAeJJ/J4Vp4KCVHxFkx+48Pdm7q69KX6gdHeF
ZpHqgdEDT2KHIVcylAxkt9XET+GcYENIFwaa4bDeYDt5TpzwLWQKJ8N519IDTWonPmzeLyQiZuqb
Ap9VBcUmwbErcM32NAD8kQh2cWOuS/zeEsKAo0dzPyF2aHz/fwrLRi+tSsaIxiKrymMr4Jqzgi/U
aXrpAY605nbYMehxsU+u3EDfJwr8C3UEMec4CydLGBPy8zM57tea4s5FguOg417qzz7tWIW5vyLs
IbcvPdlqEfGlANodvH8cRy3RSPW7hMSflGhTllFz0pEF+BZjmfZkkOgDB8XrYIx+ZvJZIKKjcUpJ
65rnT8VB+rrRYI2G/+wIs3B9C3B6B7jsKPOqno1z7Z1TDVw08GHINbbqz02QKj7Ih6a+sYhHG2KQ
oYvgGae2hrZp3Df5YhIoq+Slpb8oE/TqrLNQdwEw1ggMCrw5TuI9ithYdvmnmt4bIJwxgA6EurGO
SYirFEHVr8JkidKa16ja2oG8TrCTGld5E3isH0wyJOyVKV1c1eFZkxK78dFhs6KfR+04ldkZgUHZ
5Gvh4bKZso6szAlidOBa6jRIAIXy/LGM2E2HdoxX61CygcqDwXljx3FIaQoMEFSDiXWbPVLLiLkZ
HzHuKysIT6CJ4MhI7IfJfOlxZNeRt8h4xfoAioHLXgyVZQb1UF/asKo9B7E2sQsdun4DQMwyrZQN
WYSNJK1E73epZS/qGicO/aB+TRlINua3kqHlK+MP4is/RmL10O+bqKcWfhVeuynlMMyPEQKqHkmG
ce0tWF78ALnGntCbD5hCmtKFGFVPphUaTQ+VlTTqtUL31AUJlKd3ZhyV43z2trMRVrxxyvG8LHyo
41X92/XKiweevSIOKpEL8hLMkPbdr45pg2Q3kjy0FGoF30BChjQPAdeDof/765RdANYF6hTAqu4o
+x/Bvy5gPuvdWh2tbYOkKsHBI17cT0a24wJ/E3oxR/d1UnJ3F8Yjj09rr3kL0RkuVSosts3Qr7O1
SEe2YrjpMiZQAEc1A2Si5bMbAXfMEqejhIMQ/O09J4VaNIf5j7AImfS/9O6T//NELJCQ/XMWLIgv
FANr+RNvXXxIbwDykTVZTIwZgVzqSTrq4aWcY6v6Lr54QhmXNd6b5On5U7/ip5jzmYj4Dykpxgz5
lPcAF8A30cM56UQktSFAqQCz6DO4tTGajOhswdbsF6jKHG/hRizEtaWTaASc0QhXVNilu3COraNv
bS5CO2JWjsOk9tF5VN3eIWGDg+dRG9GhTGAmU/N1KTbn6HeUGjIGa8lcblXgR3BrPAdkPRC0+8Yb
OpGIMNNdxzI4TcjLYmsG954IRQPJlTY82IC34YD17lVVYEtZ7sEz8P0QOkO6KYFleCrSphIedBiQ
DAmstahmMXVFQQeaG6TEzBQ+9AZCwdgz52raUzF9eRyYHc7aVmB1QhOjNowqeFsi1lVN+kskmurR
oRRfmsXq9IhOqTMCPrwQnaGXwUbOKtjzjNg7OnwxEMrdYs0e92xuF820kSVfLj5JUA+B2IEymBnH
cVhQIOrFwyjZ+6MR1/A7NQw7m07Di/hUvWZuwbIMOWbzFi+LulP9ddY1sxx0oYC1bjFBLZW7Mlqb
mJAXtHl2EGD001cYOGT2XaXvNordBIlFyo45SnNGnIsEnKNi/3OMatl30dZRyHzIezgAh26UC4Z9
AFu1Ev0if4iuTke/ouk3x74Ohb7yPXKj3UcEv9C1PzLdntuaDdgOgVgKYyWWm5Z9pIKqLyoGrmg4
LVa+J/O2bxGvCdLOyahGfmAjM4UO6CdQVpgayI6b7umiAFvWdr2Ay6hHlwlvMqHuKgdlg4lPk71N
k29RMIyqxFxZMhG86rgJdQrTVnPmjCE4w6PLlCCcxfXSI/ulGvpl1Opsle5OTKMHcQo6nuoFW343
RLcZS8oGs+NgEGCR3zyjhk0yrwdtE7KgRJbodLfO7+dZt3HyaWVdzFogV77SEMpFaY0YYhJHTEBD
2WPUvgzJ1gGu6E8WW81GfAMa4CMIdXIqUKfmEEVAmFHmIf3N2TiGAAxhUDbhJxvMFPFD5UKnRMfR
IhqclpqgknV8kxbVAU2SmTCABEmXI7EwKSQ1ntiEnavrcpV1l1jJFpxVOCYdIPvIQMahn8ddi1HM
2bFB4MUACN7R5sH+4x2f1Bb0ElQ0iMYKJPlynnv2vBtdXgxSeGlH+XKTnsPyv3FGz+dLJSTci9ob
i1oqGVHjJWzxAsfNn2bgyd95BUQTtBJOfYZmhn+/23QsuDv/lUV8Zf9FhRzRmnKohTWOE9AJXvI3
ZAQu40ho40vgmwumY1ijwiKcteYjtDGDxvjWUmOtF9wT/S1mLVcmhDY1j6w7UIGxIS1tNINMFXvq
wcC58W7wowtT5ZE52NHNUc50hYgq3rC/w82jYgC3qNofQLtVBq0W+sDMf1RmsmkY5XvjU8tf2tgc
UQcT04Bb3RlQNTVLScVcCKz9wyNVzlZ5rnhYWiB5DWIXONwGVDM/jWeGQeHS/xvshxKjtI+2hUxX
Xj9yVQyzxuh4WjBv2PIwERJHSEyt/2sQZdnmNK64AEyEMgOj8YMXYqGRN2ERcAytyd9WKW4/NVon
5TSbtVneZkA7SHUT6kfT3A272kUShXbHHYA4tWVh3akLI+HBTKC8Tn+TR+kQEXNVIR5iM7eKBDQW
BGGufo07+GqEovKFSxKZ8HpZqI+95hwUTy/Q3gp0SBwIRQ8QGzVt1pypKl2yLUPxJfLPnnMlqhgE
IM06NHZEKi07wHCYjeOnbbarCVQZKmJ2MAIUK9OOl3Nrqk9a9+aq5hzpGpJifghSWsucFCYkRpPk
rbxwhfB9BewlwW4kHKNty+kwX7o2MGeXfTjhnsWCgemmRImA1Gj6p9n4rU5UOF/s7UI95sK5UCrs
GkGKUoPsNPVYFJtvhzwGbIWbLLnj7YqTy7IrbphrJCav5DNBR4OQ2xvXiv7IzRo9D6Bpuqrhk2cX
jIbBD5Jy+uOmn1nJxcFEeavkV1vMca+NMLP5FPDAw6zG4gN8GJDgBK9GexOWT1f97dhH9MVN6GQn
MrYn1w2fMheOkIepivB8e6ll9HuCkQSa0HqyfsQ9SNlBPLpA25hW8S/zSYxEoOhRNlh0kNHE+gnE
WvJrN1pz7HxsiqhHaxuXUvuUrP7UnluGxm9t8D9Qig3Wbfq0sIXctwgHAyO9ZlRKsml2Ik7XUR0s
ld8WKoCGakfPNa62VwDAwJ2qSeFgcSbBCx1Of9KaCxPbylFWIGZvUSlv2WRq4q6RaveZKc1WBF91
n///emgmhfUMZjRJDVh5W/vOzIZDd9065kGI6s8tlKOSqWtqwZkL9qyOtmYMUsdMSVargRTj91cY
DtIs2dNUhYnI0AG7MQwmrdkuTCA26QUavQD9NcXHJqGr19ZRunGrV8ToEqbSTgPZ4rQCcVsA8MMC
HK4l3IB+ybCsuAjC1hv5azJIiOhyqxiikVh3eD4LM5n1iXpBKnB3uktdyoUVMCHNFy3nXo+GOeL0
sKoHHiumRw1X0GQvCQOESEQ10ncyy1QS4KXya4wfjIV3uf0e48oOiM3o75r8pxj5AlhyQKfEIHXW
ylftfSuRR7hfODdI1ImxHlKGcbftZFFucRIuBeUQXJyN6uMh0chokejJdWIKkmddmMSJsIZjgGt+
hJWxqNpvYcqFPdYb4f8mTsKmIWej8Ux6d1aAb3d19VrZ/odeWsfU7sBFzazYOSo9GoNBPmIhgZT1
JMwZVwuhknPLSfWJZQNsbOGpbB0BlCc0alWxs2Ft+XG1dhpl38HLGWxtYXTnAhRhNU0mCiYzLRV4
nc9k/aj0D2yQ1IaLInmFXK+EZ6X/XOTUfnTPxcsVjJdY4iWi+kLymiNGDPCWR0l2NQKS6YZv2SWH
VPlia86vSTxroh/sxlmImj57eBVsAaeyjMN7oWSQuBCTIO3zmODFPtJzzvKh2/GNRqZ4hn5zp0v2
bKgPM0TXWwmE/X8x17VjZitq1SK6D9p3FZMC3q96B2W18dAISQehmrjn3PF2Outg8iGyEOl6wT1K
HnzY/uEmyWjjkybh2IZ6J5uT8OOvwJYPrSNtBQqCji3HKz1iIjz3LJFc2XSSLoRIPySfp9jWfBtO
MfL4OGGC8WJM3Q6svByuqtpGn0kQ7tQqXHboCTqzZ4aYLGprYqay13QbyKHkorcBs01fLHoFGcpo
nkvLJoo5Og4F+2JLAyc7IDQScxVrWoUSakgZA0xinQKRZaowZfdfOqcAmaHuwLEXR9e82Q0BeQ3s
4PWCGc4gWGZ+I/50q0eKDzU7qHhsovKicojgRq0pZ4s4uMY8NUWIv8MOVt40ZcXd68/LCgfLQLuQ
BcwsjIPP+2eXfw7xmdqExSXUPkSqZKr7Ic4OAeGElrfrlN8YVWuNOcpVpibtEZYvR3/EFuw7wuO8
b18FSk1no2Chs6LXqOF7tM8JFBHU3732HEJzaRfDJpqK29c0gM5ImTGbVT0dpzK00ZpsrR70Nugb
fv+etWkkriFR1tAUMom9HLmug6JRHEIZ7FrHPw0VUT/phZUzsm3wpIzuUfsJlrJ2cFeccj9M3gyN
QWb2Hmkgj2tqJL/eYnDwu4MeOzyZ/fRkmYQ9U0suHIUcW+ZxEu9cS6S9WiirAvgh5wgdhwuXFVpt
oj88pIquLSdnV9uEWArI/5onYJRzZPldWhx5tKZHhVFxh5w8PbUfuQxQ8SMKMlCDjYDDrE3t+JcK
f4feH3wZohdciWLBTYXrUdkElHZefbGZ69UNJVgDUAgqgoMlHmJk+0j4YSINVUV+GEMHXkewYu+B
faBhrNcZqJmiN1SyKzv6giT34cfFmv8zyhcaov+iDPZBheOZRtWlzKCRcGET8hfqgeEK9Y2m8sDk
DktUJO2i3elRdtJTrNblPOgF+fULw+EWKLZ2RnPo3RKQLK7pUhJASSqSU4gaRObmPIVWxGc3KMlX
rvJFrVwVZkROVB2qONpZtM4pCiO6Ib+8ZeIGXMYUJy+6k1v51ky7d4kNwuMFlgoKjqYO9jqaEXnU
PYYy2aAtFFvikxfIBKNNzJeLq3DuRlteuoElnJ2vRgbhdoxUXAubOcrbN05+XrRCQa+TLyvtMP3K
KPA5F+vYv/HSovuaijbBc+YhW59ORGEz44fk1zT0cdWeTw0CSTdhZBi424SHoMDEVGByqVnu+PVf
HTKHam7sHbL6X86PaCIZD2TFaIRTOnSrdx+tBdXhDJFlLrOVwfLd1XdAxd86Nr8trbydsvWhMdM8
rB7MtjInXEOwniFyWesp2P7yxnHKR0ao2cImW/OZ80QP/P5qPUKDVBcl39it+O9DfeEltlgyFE1B
fSzeQhPWgvYwhbofCZ4NPefgqHvU5pxB+lqJ+r0BRiKoi2FO0+kaR6elduajqd+mj1sXVS7mv+6d
j8z/r5PJnzENjnWwLs1dGgEYP3lXKW36kRpS2jCW+Xz3POOusVX67RCcS+XHEP7OLcpDAAGGYVHK
VM4ZsnXUWRBUnL3JznbjwfeEZfE1bkbocyaofsd81eFEVdUpwLOcKBRpuLvKaNEZncYWL0ztEJTD
z4bvzYU2Lk6hFy8NYjU0dZVFu1oli2Liibd8RODoxF1/1qrg6LIc41kPTKrR6SyYpgdD2KwSbsvp
w1U2eEb5hyJ+tcOwiJOYloGylxUtN9VocmRHP8KONi4L2FhDnumhVMaLlNItZY25VSRoFIWYxwjT
KeEtMsrXfW6fXbTlFbwpt4axwZJKqWjc/iPpvHYb17Ig+kUEmMOrJIrKlizL6YVwd8vMOZ7z9bN4
B5gBBnduu2WJIvepXbVK98FS7muNnHQIXpSCb47IGrV1rbF1MJhzEvOKZ62chJf7IYHZoviJPH1v
EAnKrPzE2cONxW7qHb9FT3XAhPOA1Rb4XQaXCrZkmXRBqj2t/Ltrtjpb/IT5pZ7lVUzFPiuuGghn
r1fOE8yYcaeSfhfaSXf3mIuAJKCZINdwdkesd3COFSp9ctED/QIyId8VQYGf+t1bLQd86l25GCVX
UKLTIMNBj7UhUbULQfkkPLVm9TmoxJed5ljDa7O0klovTIw15vTl51rVcEzIKnbDsn4jPDrBOoKh
afYe9bL639h9qpN2HQ0+ML4BZVp8JDDR5vlqCftlhIGShwT8VH+5qTUJxezNL0/QODpDSeDOy411
ArzCOcmIzvyG3HEaGB2UNXPkSByyE/lh+bvG2uHoiywGeS//ibk+Iulul49XsVBkjBQA+hntbt0y
fTnMx172ZbNmywu6HEhHcS4cSdnrdnvnX/T4cxWtGcvdY3k/UvVfC2m+9Qi2MA6k8p1on4qrsPtW
WZsb3BT5AgqFSlKuwuWL+98jkHdV4fzHI6WJOFOuelIyQr0yaZWhdTA8ZLhcJldHIJ3Sk+XiJexu
7TStOeOknzM+ox7OKFkVS6LwOZz+ucWPzl1hhcM8zisSKqZri9H6KMW3yqhQcFGDK5KUr1Q7qwl6
sq7IB9y+qFGjBJGibEyddDsx9Rj1LubyIBtsArhhVoIvvpjM1mSLZ+qesZO0Z509UrjKl7aYhbyd
1a+5vQeJV+nbyLzDUDSKM54hupqGBUm85u+gM1idA/J/8qhigrDJYcQ7NmoglQA4U7A1MDpToGbt
zPEV4XyBEnR7M4ciuWEi95xlu4/EPY6ffbgCFs4rFpS+43Z8eBdqRgRE1HupXfjiasYSmWTLCPp1
XJexb74vdi0q/wCaCOazP7FLJGzFsoE13PjHfErlIZprQ/1DhHq/KfoTZDJH23Bjig16SDecOmic
TJIdnnrrptcUiFLLQzYX5Ct3z934AYBgePAtxmqtGAASFrUGlEXCjol/j151QbB8xzSqwq+L77oM
iGoW7boAXsokyD+Aj91IeMAEYPuSLW+mnEzRnQZGpGQwNnHM/iAvdyUHIJCELqOFa4IV55ChUAIW
2f0bX7bTLBmoZ+Y6QkZGHH7E+M1y/PSp/W63NHMhX2sdjuCHZnzZlrWJIe8udVAUSLrun7q4NyMp
ZspDLGV+FKR4CwtqGXcjDlYFGR9kOMg6oTyZFEU3TTBOFMYAfahvPD+An04FFhGmMQRGW1+ZOIf7
uuXIc1GTdzQNNt+b3nL5FXzHtY7Is2SX431PgsLWwPCu2eKQ2yGZUMWMx+eR97NFnPl/mEuxh4dn
CuKI1UWbnqNO4i1n8WPjXXUM33WZvEXzESFeuTaGxa2l3RQOMAOeBG9X1eAzRmqPhiCZAdNC2vB2
sYKmid9dTYlpmljX8EAIqo8N1q9gWw2NBHb7pgwSCinD9B7OtEozAG1XxG/lWPiLIUBVoRfukCdK
jgjL26TjOS1GyjRYtoDW5d5LI4gT575MTZD4A1WwnGe4gyEd1M28C3MMKkN5N5H6PO8x99zqP4uX
xkFpa4lq2VQ4J1SYe4KnR3MlZYrSjKv1scjFKRYcGE4WsqAr1F0+PJBEl3Cwq1zSXu6WS0BWcECp
z43m5KyV7RGtBUAa3nOxg7bYtohybF0rjRKImqAromtLJLxJiH/GFK/vlhzccslJuzzNZXavnfoy
a8CEjG78L6O2rAPiRL7Y1UmvAbg3LDuxL9lDjPWVPUNLArdsnyUPy1z/JH5RY5xWwtyf2V50xs7R
mYHiZ9s/K87FHacKOo32JQiuJHkoEwlshjFx1C2D28DBNDgZMuHzWCYOtVJIDlAxgX18VMG+VTA7
Ijr/HFYfklv1yPaB9yrhH2np+AM1wzfdfVIJdu5cqpTuTTDFK39kuky9vy2Pnio/LOq7zaePh8rj
LpqHaLKhr7HI0siYmS7W0nWRgKxVH3w8BqzlEsy4clqGfq57gNbDunZvmvdlUvPhsMqZVR4j+qOX
uFqtc86frb6T/CKjmR4SDVb8A1v8d6rtuUIVdDwVPbuwcTymV6cgIkQoGlzIgFbe8FxymXUXXoYy
GBg2zwIBHEF5ObwTAakIexTZs2NRs6j2rBFcTHOoXnr63UouUpoO+DoWPauPCi4Kqh1Xo5gPgh1Q
gkxdX1TgeOa65wvu8QDjJygD4ckbSKiV3l4WEXP5ljbvk71L3J8KSVHNH9gm89R7cUk96BtfVNUJ
e5if5d8q34g4S+/o2WGsBnY5bGbuO0r7WIAeCmV4UMJDfoiH7CWK7ehuGuxpZsx/I8Q2BcJXne51
NGniF77DWC/mJ0m+Q88NUv6OOK3aAjZzd4pAEOvMX4s2vnyHnZJcd7Od6Tj33Ui0G9fAIZp4deDz
WFRj7q8A3WUcQ4nIAuBfBFoWcCAzTpg9CtRcEpEDAXVWol39nduS7R5rzGSHKp6Ilkydwe36o4sm
SDNfWKuIRFJdyCmmOHrKVUdl5Fjf4B+zR5oClKuNCmxYbxPEbx7G25IYjGTOHv1OOSzhSK8MOlg4
IVcnr6AKh+UPbyv2+kDWDISHKPoRvdy7u25EtCaJbSHlKdN0qgmshcSJtf3QpIGD1N8k7SeKK90v
DRD7YuMp48ZgCiwqmjEmCTaavQ1MmQ5RZFS+Yh6d+UHWpMBsHnM1Wvu4CflKjnj42UdAdSHRhQt9
rcNZA/SbDcTxKl/jcGPzldQsNmyXLKQ6R72aC7vH+2PxAcY2ErCeHzGCXWkZ439bvmea22XxZrh7
KlhCi8cT711ULZavw9KQMrgnpM1NsbT9PSbcauIieZropCc8funSfRKl27g1tx7ab6LR3rTKwCwN
PCLZaW559BAWy/bGLa7mDDAAtXThRyh4OA2RHGhaYIGG0z7HOgcvI7bOi/Ju+bI9SwaYfr7G2V0f
/r/wSn2OcNzNyRA72ujzbYgyepCSTw2SCUGvWFEPyN5WPEOVRn6kJoZn8PLAlAbHb/pll447oZ3d
LIQtFKQ5wgxarVoeGS9DtJhlt+Zx7ypzEm35QZP0aMDobkJE1Pim9+URssIqKh+dfau4ChxaWloV
b7C8zeVLVF2Vhiazd8U79Z4Dv3WCrfyKosNGUme8k0roJwruFl0jQWpyrkOCTqr6uGxGO2rUWk5v
ThdY6DNIc/xUV7mG2fCYnd1yMMrKfDc1FMyHe+qagS2U78sdMZOPaNDAqGXBkPEdWvZcRg2cbzH4
fTecjuuuXvcAkAqFT6W7Rclz6WTS58fytrHsMXGmw0vIhYdmYQUOFTb6SOuOh91CSw+sR5Z3p8Dc
TLs75aFt8YjxFYJpYbiI1onukBuJIW3BzyXYEuUA2thXqy9chgvLp1zW6OkNnAD7PjaJ30CDHBxl
iBgSfiDv+JxBrS0eKiY1MzobSRlkMbt+KjqkbsAU5zGj5rsM+nHW85jDcxo3V3VQd83s+ZODcZTR
T0w1UJdhY2roqJSbKx7Lx72e91tkP5fHV8t7sWwPdMrkcC81IxXQrPBGbtNnD60xXmyHJXl4xpEY
tBXFjpUE9rWDKcQAJDzt3PBY4Di7y0yODsYj5QrzeDmgT/gxQ/3dD3+GGn4/mzPupUaD7EW3MBpn
LTEzvo4gElH1DJi3Ar+ERt05YYdVieLI8ZOS1F1E9A8/fQG5LMNyXHG71ObXCRZI+mO15/DdeTX/
irdw+GyRQi1EVholOFbzWZRULhgZTyHuw1okX0In/Yin4uJUnDeit1m9s7yJPfvaIL6o0dP6b+NJ
J8/4xGzbJTAs9Tc95UuMR4DTXsMZEYe1REzSeSsal31KtIA7O8wjRMaL54RAwndmatnam99tPrCr
8zjGoFCdDa4gsoQIONRHMUX+/zHja4u4w0AUkdJEh2tptQvV8k1T1Bss4bU2Yh/GQT4rFtmXZS/W
QJPJD1FS/dBLnbb8USMrOLyxoFIb9tGRb2W/ZqQpK4t9dK2NPwN84YG0n81wq3DbkThdjIgugBDV
3IMczvp8madAZ3S6cXTtmYBQhGeTAzEzXmp8TtT9KrQfY13J7nPBDFjVWxcWvGZeobZ7+SUkgSjk
X46mvfKeQUehVKvg/9gP5W3oP3pjmzW7MEYRPToziaa7OwTd4OOKyUJIHqD0Dn178XKSATdNfYG8
7tEevp/rozE9CuUl1c8yOVcOYLVTP7wO9l93PmZE1wvOuqRAHbpF3Jj3G6h71+8VRh5npxT3zDz1
+plVlC23jUdH1UO3iOv91epjt7glo0uiXebyro6fREEz/cr0Jzz2zRE24VekFO50n3X9Spo2C2+l
ehiMk3CeNfoJFZ+r0rop1niMEwXJbtfmvop5uwv/WOpLy5zWxbC3qcqwXZpvWja3GBdZPUrzrcGn
dAkF9Ni3uQiWV52aX7l5K80vLQRQDypFPWPBA2SBtJDQuALkR16dCqIyz3+D2lM2cxwkQ3cFJd+B
xsx3Ltf1dcjVr7q7niXzQjxAfIWRwJ0XjTaq6DAiGYue7I+sFj06WWbyXrMYuM9fMyVIAPRD+fJg
T+PaoECRJ2OZcthn4IyxyWO9XGeUW6jxD6CCGv6GeraJuFCey4BpbUd1B0fLnD+y5kwaR8XbNDCg
mmQjACiw7YUY/IOUOA0HnbBNDOzC+e2o5+QDqyQEKIa5OXBA7EQTLaXV79DcwOyroMvpoGGqYcgr
1o15yvjwVPWDg1XU7KPaXc3arm7Z3iZm4BCPlrRUlqW2hdiDPP0SszSQWINDd2LDQNIAu+yICVV1
996jwGeSE3C4xVUgswMcf7rVLThOALWUMxgE4pUqRyxCUmRtc3h9L7F6BjVbgTvARPKHMorK/UP0
dlUwyAwq2frwTI+573qkfDd1tm/k1fvAp6qr2wX0PtJ8vTJGwKM7Rusp+ano1BAfmRguvKHp9FOk
+FI28AWKfyYwP+VQom5nyY+0yt0warji+BWoGVi7p+imvS1a2pNGn7PxO72BS1DwpHqvsntq862r
bkqXvfslrDqBbUdaXxmXyMIgI+U8bZZTiKiCkpMcxWnbuODWTWeFUrxrH1VMxw81r7gNcFau8kHs
NSoMRu+CJm4Iqr87LMMbq8KVSq+eGCmmlRe1vkXWq4pkEZUnkJmhcY2RLpMgjDYJ1VpHFyiGSnOg
RzwLXFBTeHSr0xcu6ISpa8SeP3b+arhbbnBGg47hvYbVsBiYlPqjVqnMS4GjYUhzyHvo495V/nVZ
QIEFywKF1Wy8BVgwRjd1vow11n2LVKv1WcBTTMt/cbpn5wxJAnZdjmcaM2+9BWcY4lb1TrSnh+F7
bDwaEIUFJkQC6Pq/LvoxzKAkahJa17EJ+LJXfBQHYDVFCXzg0yCBOHvQa/GVJuD4kv3s3Y383uoB
v9gKSNrFdCQ41uaYkjdrfakGMIBj+ziUX7lkjcPlPVqIOdngL+HqyX4oyb42PHYwfsyp0qg0l4M1
vcQ6mMMHtgMwODjxGjVfDtw8w3saGzQKfLujMCNQ4vLSQwMmjDpqG7bVpDcw7Y8awyQvBKtWo+PJ
HVxSEd0J8mEWfZcZ5yeLR6E9vbUJAlKlXwWXSilujUZXk2JfqlK/mLAZCSfvMzq/U1M/9dGdF7Ht
cM4M49NuO3xu7etMQYJXiCOrtN8qse+dgLUaN/OeOXo9IhqVDUxf1h73Ui//Dg48JYlPHYgk0H5k
K6p8DY/kvFpqJ06DL2VNlCx+Mog3y1rIDZ0Vus8MewS51UUBbNW9WuDVKSYfRhioAwYTXPXLSyPk
xcrKPs4VPM8ysCvCG/HBwwmUEbwsDy3P7BygjnSuDHV8KwHPNMbTjGnzhZZLfpWfZeJtHnD2GlKj
KaDFBBqVqHxDr+wsmexEwUmsVy51/9cavUXjSgOL0VPjBmBIFvX2QMNkv1kOR0ZC7UC3E6TniOLs
Fkbioom0vtf/KPlhcXZxbqM5YR+a+6bxsxDliof2DDd1gdno0UMFyJwbMTENVBIX2Ijm+qJjHRc3
BXtCBKYxxZlDUu/gUo0SgwSL3H5fMu2Zuik37Kf3Y2+8WyD4RGbhyYMLrigvrJZfzMSB1Dx/aKVz
apuItY715YQx71EeUkY1cenytJVktSvCvRVhMRY/1yg/eZX60ygwAqLMRqxPBY5GT2xdre+3Kf1j
eFks4OHO31EW9IAN9aOEDAtWp7q7EGcpHkDSqiqLHDpgH4o8oiASD2o3IvHdak8ZYnfTma1CFWq/
vXMNf8zkf/rW4jiWRnKE6nBWUAnyRj9kNdyClphXPXlyzWYgKOcWJ0N3C83pDTHqWY2sEBvT2k5F
/LWcXE03WeTHAn5Xt6tVoQVNyMtSkplkgI6C141GvyLiVlPKivGqs3B2qgVovIjHUmEW8QqKFgDi
8o8cvyPOpg6Nk2Y+PYRJ/Boqi9oxj/IAqqbxpsAfHJGcWO6x5sIrw4kD7pUZGscOCOUoE9xAgkAb
RJVNxpq5IgyFz1lhciYWMSJXO0n27HP9NQVWMCVIGFn8llCbpDsK9JgG2OOCDi222Cioaw2bXw9C
azYiaVSpAKTgQR0OcSiNFni6uv42FOAejXdNVNqNXcVDdRjIqQhIi52DHm4Y5kaP8ci73s1Qndi3
qENYFtkgl0Zj+k7H8I8d/yEoytUirX8ZKlzRq281uSUT3FkCbxwvanGPvLfQ2crqS3H58nEmKDXz
7I7JWsDVnAn1Y1Ree1D9UtawyWK2qvOtZYynDDM4Xq3J3iKJYG9iXLdIjZsz2l9uwyqhKROJjW/e
QGIdnHMvDhX8EgcNgR7BuVhr/feU36YQlz3D+1Q2V8mMX2Cp7FHK8AfycrKL3YILVjENsXXJOABa
ZXTILQYBS+w7bxsOxUb8d2rBamB9CzdBxnV3M0clAhv2G+2tm0XFXPA+aAVoWblislw+OgBoG2eP
s9L2oADxry1GAAwLiy217YtNwqaM4OTiVCqowFmArS76S7wQe9i6ISG6PffHsd4l41vqHCOXOKBy
V719BpyKc/lQG7cuZQCtngOCjpXLDwkFxYmhE1GqXVb/PatVMb1F/1zcjUZR701uuTVKvPGlLfpH
wjAMeYeBaRA6klBFnOsf7NbfZixuNXuKxuXv5mZeOEHc9KhBJNlmtosprShsfSxiN30a7bXkBgYj
KLYFzw/TyZC6hquW48iPGSuSNKO9xPMzBBKzB7EThFbri8F8BZmSAKWivyzu2FdGqEUt/ATbr+uE
qH/2Lnv6YRW+MRUs1MqxH1URDA1zZN2kb+MSOUgYoTSr2/Ykh/j4BL7rpauF474tvgbOlvw9K3ta
c7P7bzeB52ytT5NvWbeM71QbQPHdun8VuGlqqu5D+7qclkNV+Bm/pOmd0FH66dduWerE2YvaPJA3
K0jQAlSOHD5srpcUvEVqPizq2Ez5xpt0SkhPldg/8v1CclmAEgX+A41ZhikbbN3AkPwwWbym2K8L
MjZGaWEvCeGCmwqg2zYFFmX7tjr8meOLW3CAS9TtTN62d230K++41KpJ1OraIHRIrUcYpQdV8/xF
3fXofynIrhoozTI+cRTm9wSYf5Itunoa1MOlIDhZvSr5Le2J7CPhzhy+NVvb9m6391yN3weaLhe+
jVxOzUPZHAhJsz1M5r1Ch6a10+yAsjGzfw+Js0Gva5XlCaOfl1JzFgOcM/UYqFe6JCAOVWzTkMdq
Wh18ps4c+FhsvZto5paD0h6xJ64V9nLhUZGIeDnjBJNL+7dJ7VWI/a2wMlZa2572NrmnK9AbgIjv
jCRItLfMu1R8/iNs3i2KVR5dU1amzSzoydPetfypcDGMmU1/Ay4m+jcTaC9MbIioqoHLuGzx+opL
zfCckkT1UNpZQABt4MxPaqXzI88+sO3co58xGTbJIU3km5JM2O8HbsHFd9jtjPo3wgDpZUNDv3r/
PnkEFbH7ZpxLvBlMm57WWFvPmO3UCKsLxyBg3FYzBVE7cgBCMY6J4Qzepc31QxVO/8IKoxpPIaTU
ECOo2uBImgrlHi8t13ZV9a8Qv8KS9Wfe/61iToVWpcJSB3SA8UZhBziGQGbSODlDPsgJr1CSslNg
7sV9fdVxboLr+PDm6ZJpzPQ610rtKUE7Edj1oI84jBAZgqANmiUzyeZNitmh2oB3MvAhKyV7hYFh
SmzMZXYci88UJye3bvQkQYlW/m13QQ9nE68FaGQBcwrag42Tp2JocD/TlouaCztEi7OQXzMoxnW/
qPVecaha93OS5RUOH5ETg7p5BvYCR0PxoraH1KifXuFxrBsKJj/IcL2BJsBsg8Ahqe/um2zDBvof
NTJvyYgQWuuHUGc9aLGBUOpD2QFGERZ5TIEgFhVpzz68MHc4+gBDDNmppuShlJGf6OysdATRVcLF
5M+56fpa+57XaEOu6xobhe4cwyFhOA1UcuQmlgZsw0r9FAP5x1CT+0hw6hmqrYrHiED9qeQDmW0V
t2cxvXqx2LesZoqmvRI6IULSXpylqQJLlWiwcXNU6s99Fh1GahHqlJucanB/ModtkQ9U4VXJm+Vw
DMEvohjPpO2vKZ6rIcvPxfIE8daykJ91w+Kfarss8xXlwXNgF1O/4lbRh0yTd8P03prMOsouPslU
nASmXVsjVc93dgrtwCFqWFlgMRQiFhJ9LgzbbYLxiCPL8vm0ZFMG9OGFKwk3XZD10mV797jHx8On
p5xHfNJVq79gT1nKzUNexiJ8twNhFp1fvo7+wD3Kq63XvSj24z8ZOL01cb7r859MKfbIuQI1VHkq
Ey9jODssk118hE3Feiz+N60acsU9ndx2AqMdqwBEQbcqkWp+l3G/wX6n4VGU5FNhl8TK+4TJL8Hm
VWF9n0PmFCbzegk7zkBHuEDj0p9LwWIveJ/oJA/URRUmnKy71C5BjvXOEkPEIFvQVdzU0uEqOGf+
92Gw654sTpMj5JfwD/OyBE1xAK2+KbJHCggevnWpsNQezmgWcD18uodXtvUdLslVhFyqyOf2WnvE
CdoNNCvtgxOPI760emZf6C/ziZKhtLGmS+WLOs6n0qsOZV29unkdaCy+C16T1m8S8Kbsn64RQcoU
Wyi2WhNJeHE+dmC9nY1D+qMri32Hj7ONpmsZRFLbe574mQPbiHYau6yKG6FOn9Ai7NN8jC9D249Z
SSQVYgZx/0WFVP0IEaRmMVfm6qvFWTqekbvhJ1Sctic+G9bM0GoARdbO3mTAcZtgYMc4lz8d8Z5a
8O7zp9vaJULgmy2RXp4aDjfMiHKz7lBGvkIFFxuHCq58PoFuyX7d3gyM9lAOQS3Ux8AxVkGF4UdZ
PWt2e2O57YEFjdZzhMHFyfL/n90P25FuKzbhQKDG+F22G9My1+3EZxvihRiic9V0zw5fnAhp+5zW
GZEcODDMx7x3s+VgTdru6wzthuwBw1fDacIRZCFzcDM1W06uTNijRcFyb463HZ9oLtK9oi5pGNh/
54yF6n9bxxen3LAU7ShIslamd7B4XwpHvlZEdvRwm0tjG+nmNnGjl4KOogpZKjQ7QndnnQV6K3mO
XHUwYOVHlZSvHu/W0kxgW3tncqEg3EtLnLMBhRPXYA3UdSqyvZE8qXmCUE+MbqQoDQUOIjhyr67l
xz5oNx6VMRoj7HaE8ILH4AzTISSyfOlIaBJSTIiYWZBAMTaX2EfKl9b08/lSQI1PrwPg8UUfXTPy
RLT+6WtWfDmlbutEblr2oSz8at4mens2R8QtfjCQxJlaQRfKyqFNnn3An+PjqbZYVv6tV/76sl6v
d+vdLhqfm+P5zOo5JZtDQpnjFT2qL/OianF8x5hTrAzQJivjS17hmTDLttk1Y7KJqQ7x/IqIvgzY
iBp+eKESN13Je/aB/srfdYiROEHYsTDjylhzTyP9xQy4LudAuXKn45IulA3Mg/xs/YvDncki+M7z
uDIODe1v7n7wCgiLy5s6uAPz/LZcPM0Nu9suyc7YD4NQw5DQjceGmY2KAsy/hLlalB0LrhanKo8l
4izwOLDRKg8KdyATSxhJmBYygICKpYajshIFr5LnWKPtuvkMwVCKE3EeFYaXLbCWgWbLLgu8ytyl
9UFUAFPOloNcbt0mXXHYlKdsOUA4s5RVqKzi5Mp/6vg3LmFqcjyqZkjhBJfB5npBMx5DuiGHv7C+
rNS8ZEWErwn3aWhd7JIPF8KWznn8gIXyNEj8UBlDURjngWzEa8WRAjeA67zWJWdl3XQ5WQmuEI3V
X+ZOcAOSXd3XRwpHqO6t7yFL04kvTlOpAQ8IDgakibuzQsgBKtEqm6qTo9wjBZ+Z5UBQmx3Nxtud
bQD4ar/k2N4y6ixRg69a7Ow4MgFcgtCWnKPUepjMl7oBkQbLszdhEKP9gfc6TTExOg11Uu9pqwVT
3V7N5qwpVxKGHY+CPrxy+64LhNZ65nPHctiLaDVtLJgJA6vGcfruSC6qxtJnne+siAgln1YZdteB
wIUtIV1RJpABrnBdDjph2z4kn7XkjjED9Mrnb052/B2dkPu8vNs0cTpSfWoKnwZsWvAF6bmY6TqY
4ebZcrcITYqunkaoGxJFx6CfzGKetPJs36bNlnCcotEzREPtnLKNZ6WvR5zDQvaH88qc2ndXx3Sd
tsYbgChm0Kq/1vXT6pEOiZMhAIT4zoQkPWcSpzzb2jO11aDMaPI2uK+iIWKWb9N1n+q0YzQqOIYE
bmTpjyPvjBycRzqV9wYQVgfWLt4b8WFog6yZjkMW3jM3PZoQyBuhnNIa5g3n0B7dCLnDR/CoAV42
tMi3WD28Kn0owL71mQvBXGZ18H9AMrlJpQW7L4x9oLVTRLkMnqpOYzb6xAr+lc6GugE+Id6ztvgr
KoBq2bDtXGhG1bkMwbSTdhlLQp6AZDi48oxvR2ZO/Vmn4DTQx+CD8SDvJWFn9lOTNvv0J2fRH2hM
uIY845i12HGw9XrCoXuhp7353PJkLSDsRIgZk7qFr7RNXWibTUjNYY6TOFUZjsaHkPR5VTV0WVLh
9naRTgh1H/usONhVeLU6LH7hlzgi6wQ2WdFF5uDT7F26x1HxZtqneFSYZnJW6LGsuPHP3El1XJwh
Sz/PUnezCOKRqg3pxTtPkASc1NtImK6Bn5VBc83m+aLYHzxWYPDIrWtxO5NB5IJstNnWLLJu5dEh
1GifZYnAJ/gimD0076nipmcl06ExyYILp3yrLTzFI8mxibpcjtaDy3Uu4CLp8fRuAyKhXZbzzbTx
bIqRCMssVI5UZd/J+TB7yxFRvnX01zIrt339btFrpPD000dqVr3u0lVLhfzwtjwJyU5chf1PhLpO
6RRQq1T7klONRbwm1lGyt2tPop1JhtPmCxcx53ChcwjIyMPZQB4GaQEyja8Vm7JGTH9tzXRIQkzI
PLAlHc4tTqDUHGNS7laeJHTNJG2NmrGuqUoo1pGLFMR+TOGIqplYwpq9hAtughhP/nOgojMSQ2YC
UFTzLqv2M+whIbEiVDL2J5rkfArJ4aKPkFm8kJhW97Tc/p1NwVtlzz/LDbeQqDadBiquCiK4jVxL
QrKXyzhUTNgUFC/lceO4FGrM52ZpASQnUASTTcFNhviyZD2DpkJxA/EW0pvpyvA4uOZrnxppEMX4
S3TYC6kxvOjKfE5LyvFAfLcdNo1hlLcw7DUcufLX1AjISU5JKut2DEgxyYMZWyF/uDDD3zbSVN/W
JUxZvd5kOjLOaLJHrB37bErnz8MoQ76dGmih1I6vEv9yUbHiqcL5zMh8TPnWjNVvZjCdzXgyVEV9
GF36IoHwOjaeijqut22W7o3iOtGiwlHha7lboM0QhyQBTjIZ4SxxbxkdjyFl06aICZG8NLiGeEji
MxZ7fiE4gDPDGEAeGh27HvCh9+646YfQ/iwEI3qt3pvx6vUdbRud8WvlibdtBSVCOooxLa0R22XE
38A16nOB2V/O3a6UNMs9uPX60eScC/rFwBjuUSkOSnoUoHa7sGYLTrXZ3B6dgUQDI5dk6VohYnZT
/m4T1pBD97ekELSMKDq0x60th68hSW5q0twGO8ay95mDikpEeZp0edSyvzMVlaHWoMGo+IBo/lAN
Xoq6BSTnS83Y5QI/Nh3gMfUbRVcHea2gqru+BKPE8NNBCagoVSocVGV4NiGLFxWaxyRgfUTvZuJb
E4m8/EpUK4Ff2EBlZNtGZfMlwVkU46dX0v4SjgdovL5DdY0Bf9TTSFqgbs1sSQUM9l6xcWaTRwmR
TTSPnDs6GMGxlvcYKc4lsnSQ+XsPiFw1EmKVgAUo2GL66VftNL+mUfEizWo/tiqMNqL4JfvLxnKM
XZ9qXNFNTMofV3PXN73fqN7G0Rs0uQHV3nrLdPsjq5U7tLXz0BftJYdrVqvORVRvNihRcO3Muf7i
k2vT6T4id69N61kgH1T5bkgnTjVwfLnXgtNd2WMSaK1CPxanwglro2CuaStVZesxkZSg2MBixYoN
PxEpNr0RHJY+esCRw6BxUkhiML9mr71ban41PI0KGrR3FsQzeGQ2/QUHtaaxN0ZrCZBqfCKElpU2
OkwuBu4XDKUYwaz0QZEaJmzBnDuzLRG18xk63xa3Wg1plVgqhTg8JUhk9G9pS6qMmjvPoCNitE2e
KfGljRo8hsC5NFwhFUwNy7YDb+FFdkAkNK95kQhUPMjUW9KRRJuaBSjv4IDKDgk3NlaFu1m1f2PL
PDqpHKF00bmb9SmbwpZuPnrshoTv4jSOULXereZHUT6WUc7NHrWSbobGPqToZXyhIzTFRpsocfim
ZpNW8YXAZePJ7l+9p2pYHxXdXUfPpfXRYaXUh5fBWYwRDquJmqdjNtIBoLN+T7yWP5n8bRqOXqGN
2F+P8L+MXOFEC3cv4XeQzscMPHMCgq6VfwqQdyyivFWWU9xmi31cZfT9OiAjUuxofurVu5HwaMj/
VahmkKIbDOm9DN+T6pZ3P407bEkcFVsjSvez4Z3iZrpqsM5aSwF9FvYsFKJjPVigPVv735goWD/M
oIuNl2K2t2gXLpjYCOdfMzM61H22tbljmYOyHmjE6UL92yVIH6Lk2tW+IZxZIgGjJPNh5yQ71DPJ
ba3HGg3Qi7tfMYw7/dEkv6UkaB5Np0VoleHbUr1VW3Bc+LpPfE7d/1g6j+3GlSyLfhHWgg9gKnon
iZRImQkWpRQR8N5+fe143YOu7nr9pEwaRFxzzj6nZmT+TUa5D1TD0idGh+ZJQAR056vLAnKaLikV
0RTZJ11VNez3sGdV/+1KzT77QFu5DYqdZOxLrST3hfP//8nfkWVegJOVYbOv3Cbs3Kq9P4hVbBAT
SI2Dbg50qVBqfnRLdFikVxAXxnVzH+vuomBfBW6u0OXkccAsdIzW8nyZNuOrqlurI6hFJOUxEzxG
FXkKLBYHRqyY/29MtAnGA2Xp8tuZv/VoTm7CsZ+6UuNmYqY4X9PoJME+jBmBFMNVS9ku4X8kyySD
pDQg8x/zpQ8wS7btbzStu+gS2Y8OyZeL8ddL9a1k0eu6GIcLitMMYX+7ChAQW+mmmI5B9ywRTKAs
h8cIn8lfBJBgIP9C2kEtE2NsaIJNx5ESWfE2pyvLijknY+k+zSNPECAxKcQe1MLn2DerRhe/LbOn
CZZ+27yn5qnTqudBdxjsNj8BesyCqTnIXTmKW4H956k3qekY1DC6YrZYSDXdhqKaZoxoi/x1rBpY
NsnONLSXrvsU1esqCgrGERixiNQ6WD7nCRlLXh4dpd6sWIc2FlaS6LNMbiESTx+2veQcLlk6WgyV
zRpbasQP4KgIXikF331mDM0UU5/mpC4b03PyCVKWeY+N+dqLvE0dAyoxHcqDMiAutt2ByeHprs1H
iYEgitH9Qtns+oWdfnfvNbWE1Tj01CU3MN/XPks8WheIOlYJbnYmCLLO0VC5YYe431t6isBQxGdz
oq+GOMNQ4s9Asx+UIOEtQiKdeq1x0SvjB6W8BpPJQgurCxNZyxACtSheFHtt6Dh7I4WS9To2TzJf
NoS2BT311ezrRJhEA1DKUTk6ObZ1LhFHkOjIQuFSjJipMxp4efhPkUXWjVvMr4XmshoDYlC5NpvW
7mXo9QPjsWeHnexQQ2ezro0Ur7P17knU8zNZ6HrEFxPJvuPYbwxVJ+Q9ZJoaRPgGDoTwIqhwNsvP
Au5Xwch9NLEM9bFHrtVcvo6YYnidSvtRuu6qqeg8nHyAMrY2a+E8rQzXAQBonWxnQ5IdulYPNTLu
OImKlUfCZfwems/TfOgYMWDQcSJjV2f4M1jx2jyBBddfa1lrw3dZjVM30qVrMJybIL7AOHhomQlR
g0xjHX9ytSrr4bNJ+RE+Z9cjFCNLNw6hyU6xYRgK7/fbisp1IZOtGxEQ6eo+EwLWfNMqZnCdhahO
cVzMA92lxjCu/pGkneYtpuWAZ46RDQkvi6h/VbtOo/nV0ITlLdgpD3jEKuAjwu6N/GeU5jLlp2RW
XboMhl6mk0dmiZjNUcZ2v5DNDhGiGGykRjZdbW0w6s0xaoTeYg5AgiMizZZ9H63DSKxDNHGB8JdN
NS0B/ACPE1+TQcvDstlAKzU2aMgESyOExIiz+hF7PaPVY1qP1wHKbXxsimSRdR99gbNMAnNNX0fm
0Sl5V+wZb4LKQr1AVf6qZlAy2Brcb5sGmNlxPH7BZNHM5mgJ/1hoy4FVBpaCYnhWRdQdMg1YGhBJ
DGF689wyq8/ACYX6vzxkmVNDZN9WzSZN/lKxlpb/Sbiik8EILeAQMP4ekreWei+cHn2erdSNjc5t
1eYz+S8Q6QERuIAI9Xw/IFIKaHb0HI0FR3+4tep6rdpkXmQ67dOIL0Byy9AYqufNgszfWhnTweDJ
bk41GWShB02PfpeNMEh7BC0/Y3XV5OMasXGOcHgDkO70P0Ds3Go6ySDMPtBD43IOOPlKaSwkQViU
zeRC50SGOBGMwbATP7omoJFGVLqQxpCy0YZBJSCrfHb5WiNoLnrGspGHto6oM2gk6AEzltNVQ9aP
oSGfhbSMgi4nDpojBM5wu20MPmk9ty6UuuvSzV7q0t+MIrkOpf/toQqRILpa3gEbcETLoczfPAZz
Uc57AVCWPVg3/YPah7gAiaX6LAuiFqHITFN3hs8dVP16gk0UzLh+rWGlnsVgZNloxdplgnxSOu+m
b59MP96q97Pu2cxb1wQCFwIW9qQn1/1Tq30wClYCW7u5qg5pYsPY2/TDTrwueAmGSN9n3bz0FqQ8
HFeNyVyfRpOhiN7vpSBXEr6gj1aEK7SF5SNn68tJWHVlaXyuFQ6qbebfoqUK08EY1b2xUZ+e5rc3
09841T/+/JZI6LxkrYfvnxTCZILcR0FXoPdrkX2QAcTZevaHc6Rv+Iq0fO0HbnCLxX5unr1xg+Mc
B1QSP5s4uEXzbODvk/5rSJwgAc6MDqzgVPcnVCqbwTOYcSxiot4RtH/z1UJt4zCTQw+G/eQDcTMI
VNakmSFKVk0hYRsmXjwS3Uq+G0POvl7HJ6myFFaJytZkMKWnVAoF1Th+VT5+HAqUyVjPnnjHawjI
Si3V9vh5s5SCecPXhz//t4zBpVPCaMaZEA90iEBV+SQEPilB2zoz1Mo36qVkOBhahKlsyRBigIs6
82DruY1WZXpLEI2mZNH41hknU+T+5VyfkcjXdROSjEO/BUbX1pr1yI9jjoxB/xTV0h+uJgNSiiEG
yjAjY6Te66GK16mNrLolAoLYaTTB6KgJEPjN4WHrXBtqyKcj30N2tpKCtQR4jtbZdxP5NdmDoGR/
siACTV9agUlU69/4eEtYrl3GSCxadQFCvPis9rYC5IRJjtn0PbUcm+pmRjtsQfMtTpHPc32e2JdZ
pvY9Dsi9JvGUt2ujIWMbwwPlcI0eMw8QzJHexhIDB5EGi7nzqwN1gSW1S52/0Zwss/QomBjk027C
NQ9x2fQeDQCAfqb+ccbPRPefUyNGcFovTCN/LdPKQNUAQbH0XxvMtuqeN3uTiF325qZr3pvc/x7w
3wh32tYc8pPHSEX/5pXOevcxiv9GzYxtGNlNEHaCtCXaqxC/UULWK9OdxmTJnxO4HYN3BYE9PHcT
iXZW+ZH5xHa0GwQAmGbd9Hdw/nWjSbI4Z1FBI4rHpvP2nTcwOCaXNo3MYt1x1j1VCKpYQ05fAHrw
ckv9aDdyLcoDW3K2MFG9kxB5S1hjxbwaQOQbK7t6kWWAEuosE7jJbNTVHSsD9CUMTUhdg6I9dvsM
AEdRsnJJf8s0u8DfIHdoPqV69mlN2SeIwwNV6BnlQd8T+NUE9qntHOJBtGX2m9v+i85XNCweRrq3
vGyfUCkL2kJuWTYLYaik3T1ItgF3cgmHjMBOvnokJWAwoF6L9WeZcuBOAKTGwd3MI1lbDgqVMtuZ
DnZuyfvpeslOq4H6fspevk5slTxZn02oOrJFbGOxJLz5UDUtKFmToEv3QRtEDWkqxdrImUu1C2v+
ziaJMSzi1UtMk0AmIQPnp5wUW1OFo05gnol4YDmm1c+M3lMdcd5XmqQfwlJ4NknifLgh4QWqXiFf
3Cj5xmjLmEOPx49BSqScMbYyrRs+cbOxKEMfYgBDN+5Zn2xMmlMliUBza1SIjjy2AfWfy2GNvg2M
HNVDXW4yF3sHNygjORwTSXEqsLbb/AucdQpS1CgcO5Js49JwazY1Iw6Sg6fUWCTZJ5df9SYA0FQF
FzBEo3ETOUCVyVLBBMQC5ewxqOSXIlAN9Rot3o5RHrTmGfFJiqy0pf0e+X/GMWLnTtTXRjCDN0hM
jH3yaWO4mkrDm0AHT1hI8yAy3so7+Z0Dr020q8Y5lBDUW/bGWW/TfW3OpyGnMOOvPDjIGVDXU4Nu
YHStLPSamlPAuGfGoSeL2HpPaB7rGpYH92A/+OcQkkzByEA1id7QLrISakEyHNU74MfzKmhP/bSD
qzrqL2X3jfgNOin0Hfpcn+tWGYHc8ktOMCXr6eLyX0X0lpJmo033FtMzm9x3n8IOpeVWuSKvpS8v
3RvHo0laQ0hXFEx/Vntrho3JMYN4ZyEr0MbBKXGOukNeCTqqSz6qIsTDwIP9AmyXm6pzgn9kjeRB
kStfoJ+mCwcngosPQc8mglBIksWYMYnZmto1ca987tQDI+SBtr368kFTO0RI3wRcA7T+J0pxqYgl
r83scxfsdcp6RrpIJCQMJSLsuO2Vz1hn/WblD8va6PIS0pFwm/gO66D+ewp/2JP1Nkhw95rwJbNd
8uNSBwrTTmp/FliqMb7l4g71AWeMivpClQ6S1mpN1gvoVYftrO7t6cAv5ZJWrbJLijH3oM29xlEa
o/v56co9Dj5QWuquMLW95axB2GIsrLa5hjgYlfZIoVS43NICm3TPvcgLLu5W3Bz9DvrzFh1L0ALt
WGnWZ4uvBKv8uqSUTXVhLyRTY1W7TDgc2XcMvzH7WZ19pXp+Wve1b757ycpIfJiWuZoMdL08x27l
opjgMW4tnw9h0s7x4EFvsrEQuda6rSAUBWRizD7tutujPp1jMEu8IPc3rUIT6haPhI0GsSJHqUU5
xA7Sj2EBQkuKxvlileUFZ6gU7oOh5NLmiomakH3y3P4T32rMGTd3t/7UY7pTqUcvxIZQuvLld+u7
yUlsYGbkmwlWOXStF90Yftg0nocQG0euv9m2IE0kL6+JQQv/z4F+PoPcCcKD8J59qDI6CVtUXsy+
TmYULt3gAUbTcUNQPopiRJW97cQmBRBR6pfyAxpvmS4769ULL+rk7MnYyXoG0fCQACBa6HCLAcAe
kQ/0/C4xFzHBQpNQCbvm1Z/rtZW2OHeRISJaoiKWSDRndLfeAKbCjo+Z9+LUR1fcdW9klo2FbyG0
kqhcMmOck6YiUE3+/tWeMuKUmBbv51bX2kMhadJYix8bdn6GNrF/BsbSbRP+GJprbDygGGGEthEp
Fuo90cIzjT1ftYxW3yi0hrd8GwkbHtA082o8dnPGqO09RCA6qL9Y2jisIWzR+dixv4Jpmh1jw99E
+CytImmeYPwq9ByakVJ5KxuEatWcX6IaMUOsbRmnb5okJjG3ejFiezuPyl33ol7nYPP+EEPaj+6p
LWNoUcGxN0AClCanoFGcJky0XhxbKyf2ga7B0LHkSQz+r1b+5HhCEiBxCHjwzSWXxj2y3DWnlsBb
c6HjLQJx+Zmiqkgd3CZgRp9gOxkNBSRatuEmu3sCoXiKbxZE5cTbtCoL2T3oXv0hcMI4Ytp3NEat
6yxyXWUCdcOunDPw7zimkvzNgVW1ksA7TRGdzYayztWB5A2sAlPGYIj9yG/DO2tTLNvy3vWS8FJG
RA1T6Gb8cKJ2VcSgTXhpUlLQueeZFAoeBFE3mPsIjYvfjAzTROAfmDt8J3LcVnN3BveYLVM+MBaY
1URir7jHOfkT8co3wYsOKJsQYjAQ2MpahcTzauEvJsGFD+pJZfql2kfjBVvdmJcl1q4s7lAIAHzV
62XTokPg+a8h+BmyhXhNq+7epK+v1T/uydlQXrgWvFk+y03cWTsrt0gWgVdbqtjwcmIHEflnqrGP
COd0wfti8pNG0BFPotaBpEeUZfpu9OHOmXwwdQrqXy1645tDGVHWKvDSF9nYR1FiVca1qRE4VUO+
B+VSHBHrU7Rz3Epx1n3z7f9e/JjFO0rgJfrv/fDJQVrP09o1HmV3Vy/a6u78bvWcj8LEbTzB3Bpe
kw66OhEkaNRic6teouAP8XPWOOLsDioPUd/7CBZNebeIsZtTJK8FtjynRvcXXtrQeNKamClmAnU3
fBqHGMPjomUQ0xC8xJdA/T013hBmfX5joxcJntibnNUbHTpy57Db29hBss88NPkQNllcrofE+VJ/
uPrTBhcXkM2GGompfWJlSBASM/LwMmXJiXUBLnH6NOJX6fjCJsUx/bAtAFvEYbgzeQnUkdRmrNyX
ksODW45/r+cSateodx1jwEv66KJnKyiXjf8wnNPghCc9GF7Aso/VxnMJQSaGgtVigDiq1Dgiomfh
6c+RjiG5nzr2U+6ryKtroeXDthym7CnucVvkhMSNFVzYEELHjF1LGeOn0jqF42n0zn13y1CkccpQ
GT9JWrHB8ndDD+07/4aBi7Q3PZToIAzAOjpD5YneCD8P5gBB7DnvlB092wxSEbvTByxr487rLPtr
hKnF+Jmin9Lorq7LI0nZaGNJZbE2IfdvT2E0H9la7A2Zy11ebXQNJPJkkS8D7pFFSzbCfvNwGWfX
luus8eqt+6kqKi77VGMrNCiVxX6ozrFeXNPBf7WJGef7DX48qhc1iWg6NfxkFSuVjKMA5pa5AWHA
OHYPMCeENYiobe/HtEBMjQrDPAqqWTop13RvLSEDlSdekyZbq0dJegHHmf2mUQqx4KlzNgXlzBCi
5EJpOK1/UOEU75zwFW4RhWvukS9RyebGuZM6OorLZD1MGoaWnwJ+TZHSJvywTrPRfvfJe+93YA3W
zO5g8/03XWdxpS1an2jSPGX5CfZwwNpQBRuzAo5Qtzs36Z4H/1Q3NohcxHR5fzfsbNu1/8YGeaI2
HipORqPSFil2NpO5lrXp+W9+UtAuYyKzKZlGqS2bxNpFaNz5cmTUIMK8d7jAyXHnB2hRwoDxAijU
4ZQhHVLvcksgZg0sOulZwz1XaJjm/jHPJQ16tO5zlom84cJlmMncuuzmS9h5oKtGEu1QHIM6r886
mS65/GDiwHszEHeXP+uoscb2oM/3sXefYjoadVSY4hYzF8kcc+f3Nw7BWkdnDn1W8ZnEWVAGTeE+
UudEDKuV1lzDz8/jVPOXnAgQAGi+SyUjMp6/WEOb3TY/fsdAm3OjCO9cQ0+8SPW/xoRMm/mqxgep
UuC51tM7bIswemgz0zeE76W9mxPsTMNjhJ9bz4D8on8DaW5ZQZJvWBImz2kC35+zTwedVWTJ2s4u
oEOWwi/BMVE41QJDx9vsim13RaPEpe+caos6hjc2yu67EX5CEwTbTrthgPPn6KJ7hCUx8Il1hD9z
sUtmVnUI+3IYhtkZVcBTz5jbQvrYsYQX312DQlI+ULXyNfZZBGjo0FSmpVaE7G3uCOaWPKiNdw08
bWkMt84ct2mSbJKN3bi4ebt13t9mlJ2D7+10HTxehM4QfolhwTvgjrSugWJUUWHj9cuIVcTXHdH5
MiVK5jMhHKSY5g4w3Wk6MZ7nn+rje4O1+6kxzGcvQh0ZVkDLlDVDjWqBJ5yrAXo4A5vXWZcbzYaZ
BMuA0Odm0aHdZeK5gc3X60SnoDocWh1n2crmbOmmkzsnl1Yz8QX740fdkt7Wa59F6n+6s9c/MQif
PO2t5AaqunFdoIvHNG0yqIsq5zYyNVPWww4Sn5aXz07bsognv05NvfTvjnpO2S8pJRsL0AOz04CT
Z1pZXDeCwikNXL68IMdqg1QZFkRQkD1OHbZyfpj90/P6s1S6/LBfReELA8kMfxFybb1troaZwVk0
TXS1mbaOAmYJgiDWeGSsRaxTjgNkEnRhGXOSyPyQVfdnGTRnXZN+ZXr1y6wV5VKZ7kTlvDT9h88B
i3duVhw0Rq1LORp/dZl8ybIkEyBqmDqaC1UzsxCOxI/n2Mt2IIaQTA3cjUST+PvUpL6cxFsb1+C8
ws//HkHq2VEy3UU5wOkh2Kc0YIlxQhYAqlIZG6tM4o+agmZDuFyXT/vIfQ0RblUrqr9DSNgGq0Wu
Zzt7VykFVux8BHXzm7n6KirzXxhGHnNWhaomr0Gnb0ahrB42/EW9aPcuWoCyrLelEWz7kE76RzVH
lu4iTWWe+m+6B+IA2bTqjknx4QU31reJ+VBDC4mvSeU0oz67okeCFxNZa6fny8+k25AfmgP+juY6
MetDVSUMPOEmerp/TCBT9WKv6z03BIEh4wdbtHw+5u5VnZUsXFYFd4mTegs3+atxu0r4iOMjRBMN
Y6ka3zDEJZAZ5q3LYAh3V0X5y0+rdzzx6cMnF2H0P5tRWzXT74pv9e9xMyOh9LytO39w/OZ0vOH8
hevJEwjKYXvz6yX3YAe0u2Luq2RaA47BEmd+43GStCFOCqdbjqgf8WKwDREuw4p2Ns9wRdYqdJeJ
ZxPQcNTGs+d2yzTy4GAhYbCYo+SkQgynYdpwgiHO8f0DmMFap3XJzgHaHpKFsvzhGe824qjurQak
bTrqdoVrzfZ2dq4WVucpQD3HteCiYp4u1iTxTFztIqdHHi9dN9Mi5KQJibvNTighUZJNyXP8mYbP
QZxdUp7/4qllTDSycE7sM9fuysaHGizHOP/DZ7pXCxBrHtfsspiEZLy/TEN0Fuo69ByYISiMoUTs
mVUx7uA5fFJUHZORNQSyFFkfmQE+VvKQK2fqT2WhrZ3gAKQUJgmwYdKikCzHANJXo4Nc0LPODKOJ
Qa5aIlRAdYwe0GQ3v/da+tH79HYFmmn2Zis5Jku7vuo8b4326Pn+lgKmBcyj1WgQqMQgRdnP+E+t
ZFv+UlMmAGW0OdK6ETrK5B/UxzG3PH10xrRICXs+avszHnpiQC0brepk7/SeZA/WYzm5kTzxwHlZ
Kz5ZkaEwznybuxe7yHARldd+vqjzvs7Dw2QWF2HQytqG92ImmGSG++Cx4gyBkPrnxETdrUqX9kRN
gkTyNps/fVczc8U1PaanqA1YaZsrdnqVv6JCrxAjVjfFA8qRPqgrqiIteQws6tgOTXwzrEbf2ftd
/z6Qye5CxxKGeRA4VJrAWEw9QC+EhBKnyxSKRZVeaAr2RoC6T/OfR9QuLX5d5JfP1Al1cevo+m0C
CR/tVL1nRnwuW2Md6doqDfhK18/d2q7kykUbLkkOjIpgM+unCbkTI4a+XlBmdOz/ZjzYKC4UwLP4
cajIax/IsxXtSS+j+NmKpgYiIqDRQucs/OFFtNmBGPCouvXaOZLRe9vsbb5j6i0vC0k9GdJzVUSN
oO9Sjofyw09ixDwaXWIEDqDQ11lZ7ziCJi53TTOWjn9lqYRHjsyEmvqWDj8LvFUzHtQKe0QWpF69
C3uFRYiqTUI+7K4k1pS0eaLcp5DixsZNzN6da8w+VA53p4W5dEoxH0XGYShItiwi7ZYyTakZ1HvI
DeuR1XQSRBuCn5yN24AoDnSCJrM8zrdRbDPvGXLcyQl5ZmXGjK71maCAiTAPFhZFlNn/hWu42CaY
EZfTQBidzZYCvB34e7bsTJASBjvJMkAVol4C+lraUVbzIj0NgXzLXHhRoXseJmYLm8rnI6oQnYSx
cenbmJxjA6VESkak3QD9l8UrpGa+z+TZhMyROF8E3/J4O1fMxl3tXxLdkrJ9V+/CBNaEeOi6K1io
JMz+gKHoyYkNG19oIM/fpTesOwfhZkC8qcByhYtg61IZqOlLEHR7ybhXbm2+eh7htWI+kb+y6tkC
Z1a3CWjVOQsgn6mQIN3gavHBypuIbvht+SrBEChwmVXYOVF7ofpKPwNCEJ4MrVpV8jVvoGinW6Lb
j53/MKd6ZZjA1z3Qrp75L7JFQXyj/TNlF8Pe4F+f60ufVdvsnRGAk61mDGqzS/6i6Ga+7vK7hDTB
LFzfiiJ7tyvye8NftVWL7KurXSv3KtFHzcQcusOefEXwaftoplw3ZmZ3N2Mh9nBXjpy+62idGg4M
uRa3ZQsO+jN6T4Idm9Icm143stHinsH9twg77LAcHWQ4MAlAs8iz0Tjm2gzMnXrXRq+GLneGn6wa
LKanJIYSez+2jBqNpULAjDpTGvg3vnMW3iBXlQkRx25wQOOYnk8h0iSr8NbAbaP+a5zhl0TMOoMQ
cA+fpgdVlPWVwZzlZNN2KQZFTJwy7cimL4xFPXZr38a30MmPCh/Uswq5mFJbrD1SOeAJZxYaTISJ
ZntmG03RTr3CfZrOrBBbQEoPHB2v7Piq4ZGOF5n6TwG4TzKWiQQ7NgoTRUw8rKSQ7qHdiFcxgXbW
87UiXGJ7d/qHIxb8/v0IrAjl8ksQSlqjtYZMo8K0N6YPz813ZkOqDCl2QltG46N3vyq8H50GPZoH
TG1Ze7ktqIJK46T2l4E2HGRQLvT+AXC+Nb+LlhgAHYzZRX2lVd+Q0rr2ARLK6UZoB4BJGwOh6jaw
X/f/mqH5bzLSx/NalvSB5INpNJexl6x00/gCdFYG1Xvs+q9Bcfc6zGEwlfQx3ExYMWcRrhND7Et1
1bTIsWJB3OChULtLqj/aNGf4babuIKnbyT5Bbw7CBSg1WtdoM2btKu0eVe5XW3u27h3+hGbYhhl+
niqgzcwbRQUpiHNhqKgDXp7YsniUUyw+zBCcEYPS3ntijF9ikmNJJud73WFwL7xzBDNXJqCDLAb+
qYalr4vn55x8jZYcOv5HyP5lMPyLx9/U5pN2zcWsv+MwSp2N3VNpA1wSJ4CDkZC/ZkD/HzM7HhmB
4E99EXHylumfVeChn8I63hXt+3jIWMkbK79UWaOtY2+HMv00M8IpcXHN+TroCz6dEWclEZpgX8hJ
pjJG4QTTJe2tS5WWe3+8lYhOMnmKBcbGSMW9mD1/vz8sC9R81EYF6HSA2DGKKsbcufHERB3BJEIP
se675Jezqkve3WA8uEZ61GzrNAvnVbsklXsr/JApm8XixlgCkS7xUuzLEt4kY6FqFRYXCokCxkeM
9lsgggRRBReEODh8BmLfdaS9CyQU+y5yH02sbRLG+QTeAICoPgriyh0mgnrjbWZhb204A12v4TLj
QQDQzGKxoEwMJv3RtOVDL3g/e77+/Dtn3GHSf9eHcDWo4YleLI0euNrDsdIr8Q+vFRaVkbgcO3CO
aZgcDZhZVRu+Yh/kS5WQ/1UWhEyMUfZhNgluctx1MUTyjMMhdJB1OTI2CatEXTZuBxthcoemMa2t
jjEHwj49h73mpeTqsNSKvgro7JukHC+VCGHdpki0sh9VIGjETE9wvYLPtAhfDK+mbLHooec4ORZ6
upuktMHBoSP1WTUxvJxYWpNumjd0wQnKs5GFUdfA9kmar4bHszdXmlsVWzExZS1jZ4vN4zREWAjg
7EfhWtXXCmaHLeldZxgT1MG3xajB0H+YNMlCRXSnQIibjrz1+GpbH2aGpywZMdS0MJMc5j1KFmsr
ZqGLhdoos1MWRwunmr8M8W54zYG9SmD9TeOf38WPxKmXo80tPp8lhUzH18LO72kUoYjOy994bFCt
YzqA88wyqAY41dubVsu+azUQ1ym1tGBc/Hktx0xtuZ/1f/6t1lgMQUPVKeP0wPmJ2Zk5MJmRTshn
NzV8Jd3uzKmGpqfpxakq+o98IE2HoU3hn/ykBfjZrApKr07nwEHdLFUu0zMN9BEHPUZNnmfGt4is
JkYdGf1pH4drCdDV0N4ZWJnUAeRuAZjmEI3krkyTvTTKZ92Ilya1OHPTTng7dGvbts0uonZ+OVTm
yH4PuPENFoAotzJK1Jksy9Z/aOW4dkq8p7350rgnmDg+6wKG2EL7c4hL4phgEhyOKBEz6muJv/zU
azBjx+FU618JtqgKp01rIujCjv6q55cQv/cYEnLT5essepbK7qwtMq87JXWzda0UdLpAVtmQd7WK
JxCXfFRueYkprkS0tuyXnjDHOkAhKHYVo+WINR+KMHGsTNrH9GBinpTY6hMrJ1vB5/+SuGIXMeLz
snvVua/rVP81dNLqHjEzurrGkMYz9YSE9sVH/WuG/bbK8NmhYr8WiXkX9LOO8gWzceNqzFif6uZL
1+LT/IN1p7Bw7b8o61alIHE6+SD9diM0YjKTuNmHAzezaaKdr93bXNJoaQ5kEaoIszGW7LmYhFhg
kYiWSKuf0do48atDMREkNSLh6qyR4x2VEa4/PI8qPBnvv/DWnBeLGQmFi7ZOMMesBn9XDic+ms5C
30IB3SNwN7XTU0ZrOqPmCxyci3jOlPA8mvHxrjS89Dm+Kae91cmOJEoSdOI45dg4h4K71nxCjCRv
sA71CBMY5jNwKQYSgowxeAWXAqZKKEjKJuaxKtztyFQxDPngXBpq1ZzRvKP96v2DzPmtV19gp4WZ
P/O4lvzZNnsFDa/9nHrPkjratfO/2pQbyeSyDxEnVU10DGVzri212GHZ0zt0MZZgp8IphE+hT2kQ
oPqo7z21VegCKGCYrm+J0NtgAFlU9EE++3iLBzUdCJkbxakv7/F35iIHYPm+ZINAmh+hD5BdXbyR
FUdmSIGvcMUZi/PSFCh0MnOJS/UjGWz8oxxdjN+nmuPXSjEfGyBKQtNkY1Ztknm6MK56MtQUZywQ
anjzE5oZ7niP+U67cYG2taTGG4n+GwXpm9AXleRADgvjSiE28SOJqlzjHGA9GtPSn3c1hQRCqzdR
5Yz4rsqz19WnVjBaGMiYcAaSLrKD3UY709ulfrhUlaHIiZ7VslXkx6tM68+ZcTBCf5/wZXF9b+sE
bLU1e6VO9zznDtuV+c6xdnahP/4T1sewfgXAscTRloXV8Dt7e5kHYkEM1j+sklt3zG8jD3qms7Aw
ov6fyZCdBsEEwuQ4r1LL3+Ke0XB9RtrqWi6+xJ88yHZMZ06u/C3H8Jjza6KcYpk28ysM9wgge0Yf
sHLXWmzfnKA8ywpceWu2T9T7ZIkzdA8HnIgltk7La8+K/13EPfA9hQ/C5c51oyo2f/xtu/FY5zug
6r12yuYuZ4WNImzSCw3Uh+rPqg1smIdT6h+S0XeAwsIGcxO1M5vl8ivqCSI7NZaSeO7DqfjQg2rJ
TgMvjJ9Eb9mbQ3hiTGUYI8NOmEQKFgseatmxC87auHK+UwEMlp6xOpYTUbO8MSlNSzdsGhKJATfS
TeKQZdjF/n+pYRjIeEY740H0Kr7qRTZaWzWziVUIW3VToGOXB5jOZ2H1SAA89koGCh7e79JbF4yy
2FHk9EsjczmfQLkRsouzY4QPNGEZq2a8YkJj8xUBhtSyKq1eygFltYmeMezTPYopHjHyRNUsFN0f
z7Xrd8s57He2+araoKJJ6Bd44hgn8D6ofSMCT3WQqL8Gd2xyDCRSmODkIeWLa9Y7DRopuAgyPnSV
YBcXMNO/5y1dl9TfeGk7FdxlWoynWjxK6TJNGJext/ZYM/gvpco6cv+QOWmCOEOCZCWFQu8BqESn
16YHJZJGgYq8TXDh86/yZfPJbh5K9v/A2Io6XXuzdres8NkBTF1pNsP0GIozgUjdrU3drVuS3eyz
mzI/MDdiKVfalhrJzJ8ynaOolSONCFgjvBYweQlzpRJF7up6azLmFugW+453ixsUMGhIUmen/2HA
SBPzyeRdURNf9Q55XUM+97vBNocN6SBjLvD6mgn8YQXLuEaRJPWlamd6nWEmO8OJ6LUETbjS7AyI
fjtaR1BDkHgmhgTykJdfnMger1s91VMVbuiwTM98tU3ugO6W07SakfFSxT851mIHcJ/bYwMGd+7v
+FDm4MNU9xwyQn96IysNWRUbRK1m8nH9H0fn1dy4sQbRX4QqYJBfRRLMpCgqv6AkrYQcB/nX+4xf
XLbv9e6KBCb0132aXW+nbsvqcUUG8ZYckGpZBLKigDXBaJKkB/yZavXHtXtjSd7ius05CVmMrZQM
YHBQw5LyGzFlqa1fNaCJRbtrJ2qoEx0DOvEL+Zvjbp6+Qw7n6pPxLfaHFMil4W4Hc2GM8pVTuQfM
q7wiNRDz6rfFAMgAR4m6z5GlbeN2N0zNoeohlYzp2pvf4fZuBPghJySc9kWdz8nX9HVUcg4V3fei
FYGNhw4eyJuIyC9PCuaCz81z23XXYFycrJWNsRqhIhTcZvgzFbzK6mspGHFG+agedRyyeIblUG5n
vp8kJ0OFQoPUn0RUzpBK8X1zazbcZ9W93uAINGdguPO/jPbrKTQuhID3BhkszRWPI9JFNgPo8cWX
4VoBxvVHft9NzrfgmsamtENszPOJbvmLBQcMzB7vuJr4iF1KCHKMy9uUsqTnA3qiFT22GuP18GpN
7j/0Go0WLTNVXaAM8ia2WHnJ2CyTCQBs46kfdFLtDTh9HZYmd/pt8fNQt0AchqEP+J1Sg2bTXkZI
FDa00AX+hjkj7bM4q4eEI4R6UAFoHhudbxLTHYMgkfxxt3R4NlWBXu4oIQZMfI6f0W+54lP4zdHX
0j/VQx86XD8RQZHNoTv6yyXU3qgW2YJDetBxIRt9dfBodIiqkZcify9rua0MvAM4UJDY1PrTRS12
a0oBTTAhY7WuOo7DfCBFspKclycq2zPEWx+wHSPM4a2NAHyV5tGq0a1QwsHAzvaNGaygCb1HcHRx
FHHR0FzOPPyHBok+dYDpeMjVmz+OZJu4u7BNDA5/y/hpkEkQ5liCAMOqB17ney0xC5KDEUTXIN81
ibdeOMto7H2IfOR3bLFtui9Z/fEa1WgbYZxcqcpAi4A0CBy/5LfyCs5XbfYzQsqV4jjAX17h52CD
xZsKAkXEQWcZF4N1dMBlGKH8Daa8j2REi7lYSRFSt3fLGLG5Zd8xP5RMsjqUTpw0xSZkdByWcpuE
ySNrtiE5C8b5dam5tQi6GsK3xXRxQG5LZE5VT2yxsVP2GrjlWQ2qu5GZCQtabpr7nLdl2OWyhI41
wDB/5JBj1Rax8IsCzoePhTbtKjqieOj0zL71q4TqzMjudsxusN+xifaywFGWX6wMkgyzuskjbLw8
eX6xn6cRG4O3S8VfjDuWKqaUCMPgOSuf8q3Bztb1pD+1bNoCBph0iQc7fLkgmMd5lfHlCHEr8Jal
M7yLGAAMdmw7FicPZr3oHOWzfqBHIlGBqd6DGY9FLV8O2RPFsd96DlH8CamLahrMq1L8Uz0T5eAH
0mdbsLmtZI3CoyQ3nvRhoBCKodvGoCrB5zjfhuU9Lx9TIHk9C2rP8PxPndRYYWNVFFz8+VkeLN20
Vmdtj/YzowY/bZOom59t9m0CCalLs1+OQ71ZdXFBxPUFcAdh9Ku6G3tUqOMWYpm23tXhIWYGOtXj
a8jMjzOBlIeu4y13X9U9AHhINHyGPYliXBhRW65r2KSNt7bPz5IBtlN8lZw0emPa0szq0FZR4REv
wpe8SbcmkChpcX3gtKF+mN4rdt0MZiJxDg3eZBOUv82aEVXlOmPNUURM9vyVi1ks435r8TPETIFB
3ap14/9finxfDbTXK/QNm9+6Z6gc297RHPxb8q/UJm89NkzChdXuFLtEpQ+gUQYRByUPPka1yZl2
JdA0bCzlTOL7aKITOQQe6z9EB5ennYl/AXjB1ShGlawH/CqFEYMs+bL1YYc5EdriIQFBmqHzSgyx
rDZpvWt6qPgtEgLCXeHbDAnxRSqTULgjwA9yHF+bMfj7YQII8TPVr2RVtaWnteHZ/V865ovR38zQ
1HD0DmdM6gpIEofvFsWbuc3Rb/kyJQ1P3zEN6Klw9kL3ryOKi6V3J764yoo3hcWsmJSV3EI/XfcR
3my+7WG2H2x6D8IpUF8Fr1RsCS4Uy8UNEWf1QqcQEp4Sp0j6QbTiRtqadr4ni23PkmwnKPZtDI7L
25rq8mqcN1Pz2EYkwiBbPE3m1TavCWZgnzmr085rx0DgpFj9Kqgc44EPigk4qW4A0zZb8wnGTFf9
NQtJwPZF92lM5XCi9nOlqqols/UpwPLqd+S11D00xMv+/2v5vxQ3I8rJ//8Vf5X8g+L1FiPTN5Nz
8ThcKus+qmel9fSTY0hc8bhEVTrats/RzGrdhRDIRyaADR78/tjDg4OJwxwWUPQA/UkF9XA6u9wj
9AzFrcNvWqTEqzIDG29b7QZab3P0xca8u9BrF68+y6gkPZheZ9Ef4Tjd6oEHQETNRp+xjDhPRvtT
G7eG7atjz1sIKWOPHFSuHeO/dVDHs8V71gfv6uNw02LAn/OibxrXPkUye/IqvlxADVWH26FvAr9R
ZMfXnBaEUNaoTUbPF8J3aQTSFRwMADckzp6275M9zcxZuL9RtxDumQCC4QLsz2Bt/N/eFGN9kgh5
I9TBEvonAwmcQghL/mqMtp04xzamYSfALTbN2ALwqk+9s61lu9ZrufaJgwyEpSYk1J5uEp+ofHVP
sdkuCdMQDqPaeKWt7NDcZH6Mqu9IMrFHLGNIjgONUy5bM0L/iF3ThwlXwZqgig+xmgAqpbY6ZjMg
BQuHyCSbzQfDwgyEaqlzVMVZ5l9qd9yWPmxhK7/lk30HihKMVvVswb0WR3VkFOhmGni+itLE2Kup
UNk3TrHRfW3HZKSEeURJLGQJmXwaeDfs8EqTT0cywG3ZXS6dAxxhFETr6/nNGfJ3LvZvRtefJi15
kp55h6zk/n8MaKNyPy1Uoulcn0RP0F0DUGLJV8vhgh+Plzorx4vMkrUo/X2pzvuabC4G4fOeWg5V
/uWSGql6k3UGSy3enTp6FThLnNYH9l69NUZ59melc+gY4NNjijOwwy3gFLuYFE8/Vkfp16cZ+Kbq
m0N4HZzPDiyO9RsaWOnfI4YTpizWGOI3eFDWnXR3bu1/687LwAzOR7YS7rKftU/1nGpUklAFxXGD
o6yko2EpDxYOBo/v3Yfx32JBCz0Ek5WvfTjab6zbj0zqJfg9HS25NL/AbQGoD4t/S0Rte192V8+e
vxpxFJ57r0bnIkbvKrlfNWN27he01OJr7rG3TifiGNE/UcxrusChmnEiAGiVb6jIUY+a9jswLUmZ
UFrcsFnYF6Yj6JUcEbmdWfU+c8aPEleifWYrGpewpay1Y4Nx6v2YVvwy+tVA4U278lqNLbU53oQQ
5bobz2LozW7Wc4ytk/Kozi5Sfw1ZCU1OYDn36gkPG5Fm3Jjpa0thZQjEIITNBKx97xL201X04ho2
GlG83tjnhfnnNESRU2enrltNlKxKs9364wSTA51h3utdtacsjIecyRFfyrky7K2khShHoVkYUHbG
ayuodHcI9EN0acm1VTaDn4633ynZOSutfmcMnTf05tUi3ciCf4nDujImxGakr5pHxRewjZ2A97tg
YyiNlyLFUuQo05nu9PcebKDbPTTNl0Mkt680JgHfU/dXsagzyL+U4FQbK7+qnzelu3osv5uouoli
OFfsDnOTfJOYfaqLdNejtbic16rxuai/AOUnnDo6Ouzem+xnSVAd0uFnpG/Otx9zuvYAjp4MfxRH
nX9nIG51aQyboL7mLT5be/woGko68o4Z/cQZYvLSUx/THRMyRDQQZnO0wUWvzykUrrzki+5id43I
QjlQHJQwRSN4m1rqe2TmnzUx04fdLe/xhKVYg4Sv04IRZjOupJIdlIFP5P/jVHScUISp0tkwLHuD
e3Dx5yvT8FVXyKAufDILDBtiDp6pTifuS1cOV0OoQcxMukFlseLxlHHwkIy6QiRGSXizSk4kz0gp
kNVZtjPv0sCORkXeRdf3klsD0/g6m+6L/79gNVnGRlJhyZdY7qpkuXedtQem8NbkE255PJuFx8nr
10yo87SakxV6+zqyjhVRqoQ9tqjNbYrwpLFscIKhP9Tau6w882ju1GW64/LW9gyFEXL6sDqI0n0j
V3DzAH6NMwoSraLQKiMPz3xDW9r4YrNNI/XU7IQ6wpDXjs9RPp9QqiMXaj/r+EgxFtPGKmYFL0dM
BAsdys5eulx/JbxFt4wQyh1cAiAbGEZ3+m+FMK8a4NShNaU4XeC3M4maT270x1RVSfWYg0a+sxQB
Jac4vtf7I+6Mp9Sgmr7hf5yaXytTrn9YTkP5Z8Tur6HswdJiqByj/5p7301WwnlsovGk3h6drZ/G
W9071/O/VmAtwfqdcdkw0ABTWTxGxXBou5mWJECxenmVltj4IHiZXImHUWtvLo9bNNhPKeRl5jHH
MHMueoPDrAsinXL3ojsLTR4Zs3qjtVdsW8GJNuUc0Vgr5VFNGe6DjSqbZbvwcLd8qC6BAsL2kN5w
s9n9+zJ3F9GYFGUnH3r8KzGdD9ibNLt4HpljmTQ3PrDhWjwN6caxjJcK5Tk3h39eHt1ka25ne3mX
LwPmQo2fSW070o8Dzu6YhsKGQW+Iq71GdQT/80okvkeE5o/o62C2OB5kUchlNFD6YOHpWx2URBaB
gOckDpuSZVlpqvBYAe69VJMgU0LwPrJ5g4MJnIfGqZDOO3/Sz1nyp9beFg7QSG7KwiSXjwF3e8/v
nzE9b3Rj3BR1dbGLFIZlSouv9+T1P0UFRw4geziPUA2rzsfmk9xjjRYxlD37KSq0B5SxBFAArVHA
nda2xVhXuyvdSVmvmsreNBRumP10xGHad9naU28dpnHDsYKZ1Xxq5xsMfeYIw9qtpk61Z7AKTZ69
9ipz35nc2wcCUDbVR3HY/BQi3zGzJVpEsIC3wNyNHKPMmrF1FZ/7CK2xVGFGmvZQVCPhnIax/CtA
nTUZAs9yi0Tz1+f1XoRE+hzzIh0SJpETjLhhk7A4TEjYi5V+LvKm7nVYPH2FXoLToKnWC+wlRbmJ
kSkEXI2cEUvaUoLMncPU/1yuWwNAERPlqG9z9qyKCY8J7L6MoNXYxknL/OEQ8v4JNnI/GegyRXnr
YIl5OaF0k0G7rGCD0AngIT1wLRn5eBvALkqt6FMy+QAcJ5VFxYwyMWtr1CBguJU8tY1xK2ZjZ8wi
WMzyiDXb6qFBMTpECsf+0l3SbINqhnEPHYg+lfSCdPgwWGAI4ldDb3eGSeWN5dw5ZgMMB3mO4a/l
e1XShynYPtlGLe9PMehBnbqaf1ZLUQNZSwmFHq1idSx+pyHeK4uP3oJ21dcUYGpfLrehBtdmQt9O
m7xUfUQnFXnDrB5tptog/X0e6zH/p/cj9uJ+PfSW3PLnf4zDbW6l50kzj/8LSihtrjbo7N/pI8eh
z0bKY2kmSOujvbPHQ0zMYXT/7SY7RdocaUEusA7/KWkkjfK9RqhNXXHVw1jhnBjhh8xDRsHPLdHe
YiXL/X/oydlL2BIapP/OEztceWEFMERrnzS3eJng4+edH0TK/4b7pq8wEsk9fVs/uTbde1yZiE+W
kExhiXn3xjlRhKQ6fDT0ZSfiVye5aNyFxCRAkwIQ+EIGCfeUuh78o3a1buKc5AReUUKnCyZlZJz9
4P9RZA4n/qvIx3vlVg/tfurCY9OJYwXiP+dsAWnwQFvMgyxgk/BQqp8yLeEwmN7uO8HRWvLomImq
qdIB3L7UC1/VwINCphs7qsU1A5V55qqejSksAHncAfpejGbffC0OMwfQkpBpyN20Bwc4mmZD5dM3
im3MrOahs3O4ddHXwAqPbtaknFThcCiwu80krgcY0c3xqde5Qk4PjvOZamBx83bf4yjR9PBtWKrP
cIADXbWQJKwoIEW9wlPcUE7Uekxff/OwIk9CMLVsg3K80QDKQHq8TJC/Pa4/jQV6mE3Tgo1h8h86
1l2a2VMLRUdkHp1f3Li74YIEGQyy7Tm75xcvvOieeE2L+KqN7Y+L+E3cESxQ9Z7L5GXGZDVa4sUa
SGo742moQYlEsHR7i1QP3Vtu85xdHM997qb6LhK+tLFZVn5Kbatk9OEGqeldtJbSH8QZHvR0oAjT
cSUnbWOfgomfuIJYskCvKG+L7lwd+h2SiWpzwLWaJATYEK/hqNSjPkoUzcQhO6Al3XGCu9xogL6z
c4NNv7W8lbqAuFO816vlKdQhF6Rwo30aCxL/a6SOTT9GS4wLTK5tt2K6BbmD261HstGDkz4oBLOd
sgL+CHw3cgP+8NMKSTRF/fq1bOOgn9MPTMe6a8pN0n0b1j8OrAets54MD7nq4qNQp7m+Wit0e6le
mTE+NaF5sYW960F9uOxTcwTUA6hnBX3MqLYJUp5e4v7Luw94JdwDJ/1YDys3fEnls9De2tIkrP5v
XDZ1eUYhe5hOEFKh/Byju+OaUGRfuubRkBgoTTqpnCN02IdxD6zqRInU2ikWNLtwlbM+a7heaVjY
6h7x2M7Bo7asdSyBTbPrbMppBq+kCwBB2zAe9TzfYWk4td27X8Qtn1qlNDXrJ7Udzqwvbc3VqXc0
cvdw0cp/Noz2QnItT8Rz10Hh8qvfmJFmnC6nGQmgzSgtDAnsKGitOpEwcE5oLC/1cu9IHMy8mM1U
3IfF3S/+SDE0Z4yJMpF0wpRjUPRmHa1pCBqukbimkmFcC+bhCziVGctMmL8W8d69T5z0X5XTnOTv
Ri1es2duOTVZpFkEmO3SwSArsR8eMbGRY8y5FjHrj9oQK4MqXdIMF4UBUlEPfZ2iQyWp2QlsFe8j
YkIV1ffcuCsFU2WvWgUaIsq7apN3zmBqCkd+AO/NS40V1PFocp8QlNlZORh2qPW8TkId4lusmaUX
OOXyw3swaBjnSh/LGW9uDmNWvaIG21j93HfpP/VP6hikFjQsNMPKj7goR5QdaR22uab+Ths6elXv
kpw+ZDlxnzB23MSxVL8U2NkKbDNFDd6LbrFlO4QB8Pk2eq3Jy7gN40tW7JTyAEQPNcLzlFabIHFW
Y/ohCvzW+sY6QAwjYIQomkJnj2b+Ly7LT5JGL5Ua4rCOIs1jAyTiljK3M3455IbrLvqD3DwNtyoz
gJFsrYXI1bv6L3XUt7GCFVjLY8U0tRCfAxNJtVRqHia5Cra2JwM5588aZUSlI3Z68xsCbsvoxfmj
34Yrj0HAhx7YnHg1d898dUaOedb97Ib3NNnUcifnFwdxdp5u6IxIy1bWP/E7uTU6z2QcRc5pEY/Q
3o4akHj6I2rzkt+VD46yplfZ0+67lDpTXXM/0u7sNyjZxYL2vpl5NMm24NBocHwwImmWT0vfypYb
Xb918dkbpnfisyMy8hIleJM7Ukz8dCWbcJEgJ1QB0LZT42Fb8pYPfnjMxdumrM5TQ+BBx+PBgDdH
4O54JGMW6Ib7g4gy+PrpTz/tfUIhWFTXhQVJE16FehVEhjofvU4OeGSTlmBG54d2jCmHQ+2uBLI2
Rnpq49QfU82c+Oo5KKsTtWbzMy3GTs3/nVztf+qGWA54sJoByr+2nZNi09bukUPaT+trgeW4Gw39
TE0EukR8L0N/oQfRw6Jdbnq20YIPRnDAclCRU4DLwHi6KE65Du/8lP2mqg6ZBYTIcbIbXwRIdOhm
XOLLiACaA0Qlv3s03hGKf8AFGNn1ukFMFuxSeRAvv9BmWGDAc6QEvz8lYcFha/gmp3WaQ6F+27e2
LO91Pa4msdfqakfpL7DZ6EtMNXOJOBjwX0E3PZcyear6a5T9SJCI6ZVqrTqiLhu9S5aUPz9GDGls
+0OBqBK29IFXvDIZIPaPg0afQBk9IsfR2KMQyCweLL+VzliWpiQif5CZA8mhsUtw8Asf2hsPbTpu
kgH8C3I5FTSYwz1wF8xHg3XG3/S8CG2JhsSsgT0RP2aymll2Hc/XHujbrinnyvxbzn121DL8MtTK
a5+ieXahzS8gO8GoFSGa0LwfZuOouJdyb2b+46qFWt+Y5VPnoA0tadCP3b0Tw65n+cNIhNmD2Wey
6rmsJfVtijmWtqifO+WtA99Nvk2Bf1CEbOYWSxMFSxme52HZy/xzHOf3Nm2ehaBVSm5gKo7Y2zoa
njcTkOYY7rbHeNAc8bc3cqtw8WVCoEEW145bQVdiaYxJx8mnpW8DOTIn53wqrYmLk3PodJdunY2V
SYpSX2qWEwbdaftaMTmRHPcrJVmRa1xMin+9+haazgeJXhpf6xTXMscXDr7RYN5jEu8tyHj2P09D
fOj5jH3tH8GAlxk+SgLydpKcDEUPHZr+Vj+A3U1T1tF3MFs29AYw0fvMnHmLpeke1TkdzMm4is3s
OjKZ0arwyBV9V7Gnl73GtXBjpGJvh04A2vahypDNZ/dQANIYpuFFbVUpnbpxxQruyABBnKKrBN2q
x3YbqgHB5K+cuNjMGk6RBScoM27PfuPxjjgWueH+fxE33Kuabrc65IoqzhItqAiMBghczKjjARWd
06sAjZOjohvGfER7hgdKa6hhKJ/6wYU6VQGcNvUnUPsTzVCmfbar4q2p7QDo1UZLzWM5ONjznJUk
toUJRY2QY/uUWQenQALl1sA+Rzkd043IDwrgurrTHmPqJlP33E8fLiz6ktqJmg51gvDQJTChsV5L
6ArdJfP/FU3IB1kfZwKMOokRUYSByTaascTYIEbm+aMjHCDrE+fkVWIPAX02Jy/kffAwXwgY3dS6
zLQL22oFVKtBLb4dzrp1gcpVFWtpwbYjeqTzVRMVWSciPofFX6J/GnD2HH2Xzsjjprfy6zNmJTzF
29kBXTjpW2ZpG4s5BDNmAIWokzWWG0hIxnnJOFHqgvAmd6r+1clMgg09exY3AR/wKf5MxqA2F8kO
IZXdK1EjCIqBtDk6N7hbhoZtk+FqVCYbC/peDMaBrUuZj4doYhOs9rXt4J1/64F8G7zXJr9HlxkY
A1DKmbcktx5mgMmfR6iiHJwBi0UkEBAMd082diNhDllikP02F8JD1NgtMM9VX5raPioLxxT7hmIv
59kHA4mN+spNrzmVFu4SoF4RTQ+lO60rBwVJZTFsVcGJw496sjLecs/oTA6Q+esAelz1ihS0utfD
WRkV1MYely9EBlMGQEqdadqXXDDY99e61tMizpmr/Pzfa82DlJOb6fhY68J+daIyyCPzlxoebdI/
Goa1eQ7lmTVVscpvU+mtQqtXSaWNVLAXrg3jiAswZZCIaK4uInyKiZ4w1ftlDryyWQdKU99WhKah
g1nGeDBlvLZ5eFSTU4l/DR7Ug8AYXhU3OLwciFel/KR+gdpFTUMsA2SbN+dh8vGEaNR+FSgHNJBn
4VEdODkYWD2grakM+FPbeJ5KXH1OR1I6i69SwL3itBSNxPr5jNWQuIVwQlCKoSJOhFY3HvonAK/s
+4wCXPOqWyb7F1PRkVaCGaYImI2EBVrj2L4AM+Xny9mfjcE4WhxM8/YJ8V0Cb2RU4Qisu3QkFOOX
SDxKtfF+TNi8QWvUXy1pQ/VqKUuBXpgF1bH2NumiNWFoDwBVo9lBy2by/9tNK3sacRVx4WUs4j7o
YmtbXxJbjRZ9tiYcJijCBmWXE5fQ74ze24EpzUhC0PzQq0+Smgqj/WDT4Mbmqch9afqmuo2iHo9b
aDyVAxUeDIto/+COO4tfggmGMbEqJew89klc/YyExyQZ03NHT1HGNO0UQjsKI454/PbEfQ+1Jo4E
lv9fx4m284cG+mWiuAnOxDYL42JtWDi4QlJgOb/M5ImLXH8c861WqsfzrkcwYztU6vwjxbCTWJch
7Pdmbmy6EYAzCp2f/42u9ihISdnJ85i9ooeuNG0Moti+TuYL3nNC1SmJFLJ6GVYDpxuYxf2G9rjq
2tPonsbEJ4JlB7yL0Aidja7FcFSAshTzVph60DZWoOvzE1WTKQtNcsR58GiPj11xKoYvKdK9N+WX
uR7fEx8ZrxQHl4NvqspfAG8A+LxwfPPFJiUxKZN1fUqIXxQ108Avg58fkWoT1zX5y7vhpEFZagxN
OjAFBlWBpybFRGBtC04VbQmTIvJ2E72/0tRhukIWhFzNaZ0cMsJJPqVT4EXLJhXFi7K2LOBTZnpn
rEOC+TOEV5sRJBoKay2jifwwiXE5PWWax42G7Fjt71FpV1JDGc08fKgjqkR0NPggcSt6rO8kd/FX
rIgtw/x1N3kWURH1j/YTLqMXqU+bBYqmhswXb5bAfMy4GyODWO3X2PzTaNI1aWoII5JPbFeTDfxR
9wNN+46aIK3pJZmXNw4G2xZmaJbv8sHa4BYJIVpM+5AsSwHdZeyXb+lv8CARhxOL9iDGOkhxMxl4
pwlTBbpqFPsjZQQG6pmqZcR2pPnmyR3/jBQNNEZVRX1DUuYF5wIzH/XKPCM/kZVbFMR/Ww8UeXxT
lDdQm+6nHhTA7tRDMKN1VBT20U8W1ges/speZSTHFlIXmCNsWy2R0Q7scfyiShWLAijR9EfjAz1Q
491MLg4aqxf3JzOf9mmW3Wgl26e9xFa+SluV9153NvQiLv+acXXxNiRcjeKpPSN7nr3OOrU0w3cD
9LSQ0FrzpQ17I9T2Bb8zC9rYlMTVorWUYmdmj9m1YnjF5sbY4SPxPw288hbJBZVHuNI3BaSFKwAX
UTcF+WXxkUTU2hBE7GoiQMkysmnxoHDJnAaQl0650yDYxhlMju622D+Rd8EbO+jvZWrsstZ+w9BN
OXV1dvv94tDSBro1X6atYurEpb5rOYlKCH6CRgWNEWrEgKpUUr129bzupR1I/oNIr3iY+K7AZG2K
oeZVj++xSROJfO7SLw0rp16Jg6MN7x1KJDGJBnJxr9SJobiMpf8+SCgcADcwgS/ZMxbPgqIVE5dM
v+IdVGhazpML0f6hia8jbEoW/4RtELfsZLxhkZnNQxpnwYw5XwkouAcHpspc67ML/i4K0qbAyIlQ
df7JQ9Ky2Pep16HP+T4K8SSSnc1BZ5pfDQgV0aMkAJDDKNJT8w2xickJieZ5YFRHbJa2zSyJNsVo
QGpn+GdgBdWP3sQmUI1Xo6kOZvhSQzHR8/k6u+BIcSj6Wv4xkfetsKTodlBb9scyXyTRG56Qe+Rh
z8enYfL9dUu4Gcnxjk55CUuXVebQLNRZ0CIfORe32k/xV+kCcNPIF/QjT4hG6qxwKLbu1pExvC/5
Uz7A0HTLXVs/28k3fqemvQkfN280ACQqYAFLwmxEDiYapBOZfnuzvocW+cAxp8xCerJFENavVuEy
YWSzKU5gAiEzLFtAHDydt2r+caOfFLyEgVZLYSbuG/W4VqHGNfjNjQu6ygeostC/VQ2bxM3AEd3m
cCZS3B1tBYQXR+VDGeekbKeTlznIzdoNm4Wq9Ui7Ai9FYdxsDA1Fv3VqzJFUM1cJ6d70CHgyhHPs
m7QWsy3NGLPJQXo9J5x4ZHBpcL66pDSPI16vLZP5D7PwBo9QWXjfLNX4vTb+6G+iKLo3fFNaRxey
h5rS6ti8t3AN4e18Lnw4ZZWwOKdr9YnqLZS/GsddNVJyMkPGOrsSQ7SFWls5POJsh4SRKVdiOFk8
2Vm4NnR925YMLZgoUWY0sfiM/kczAJUDtkvpIylXCz/DBIo8KW4+mxfrgq6dw/EHoyWhoF0Yf8ma
ELS5Fk20j2YNkc3ZzFRPWiwHtJnDhCKpBdTOda1dPf3ME0o6ohj9j7ZO3QGRMJFwK2kKGnhtsjmS
Yq7wLmcKCHOuYCzDevaIPL8X9Ykuxweb7d5p65u3xI/DYl86iZand1vbML4NLHe2DHE3PJZEjUYM
xJF7TdNXEZ4yRPmc8Ky1/ErO1kVFNwYwV2tMHzr6maaaOa1HSiT+yFhox7Lb9BwJysbaOO0Y+FW9
A+LMd4QRyyxe8yjZW06+b9L4zOU+J706Fd/pgBgCY6qYkvUwxPzOzdYQ7hUVpqTG1Bg+Mol6KDCM
oSTSY7CpJnAh3GRaQEp+dVuiLxvduJvem4FH5XvA9AYhsFh+e3zk3QKKE/eERpXk/EjNC24QGgAY
QbfrUjSHAXKSHzrvFSNPx2s2mRRro6V8mujh4BrrhsXWqYzHZUpeJPpNZOdHgtF8pHdb3PWaK3e/
a6NoTUNtbqq8JTnPhQVObFpIfAm3g7iqYJED0kvwI8L3jQ3qxoHu5zWbPAM/8VETHzf6v1856xu3
7w6Cpu028oHlZW95+JhoOyjlXXjr2ueOjWC2ht2QZ3TsmGtd1xjwMD/kA+LEwPVRrK2k28Y4ldLi
ZDswMWZulyXzqZphNnBDuwyDFKdex50qmXctB3gMJxZJLqbC6sK97ot/oc7ZxzTgbDOQCq8aDsAo
XlZzxz2cwTRGgjzMro2nAynyt5Pd7zTXPdcTNXfRe7h8Ddj94F4dSc7d1UIRVu86LoDG+xw5cOT0
Drlq3IU/dw5PddevugNjA0/iVMSezgSZe0RZmw/jsJWnMLxmXJDoVIaXmWy5525j1oIqTtfLrMPo
+esjbkuEzxOj34PS3Vu5idGIw7ApAt2HHlk4W3s81u6ukgQZ+ezcr4wJaotbqgbgkrt3n00y9LGb
2oLXmKUjmm8jB/wFFwXu7Li6sIc16L7t0NNRaq38Do9kjvOSspUqn6ECeozBmEWbNuKbH7A/z8Uz
bqNHk7ksI0pWQR8fOCWdAjhOdrQWnekqzaHc7AtGeVpJYpgHNcHM145HLTvFXI9dCgAbOJym1tzy
6FHHkx7O2gYm8tXThkCjNWfk+GDwQKc5zy0wGDLWhBldam6oVC98geJT7FOHlI828Aq9Z4MPFhct
l568xVgZzrIBhlAa3cFODfD5asZu7QkK1KWG5v65LNSM9KxXvhMI096jCQWlJMahptP/l2s9NPqB
mrvHMHkzNVCmAx5V+TB1pJcNBx5ds2IwhyUh6GKY+yj+znRyQi4dyAftiL+RLcU2D0tRBFZ3MmGM
qSbzUKan1IVBGK6KXdQlfE/2SwXXmBkj1+Xqp8iJXWBbbDMOORZqBo3LZqcfuwnJiA+hqTAMLqzO
cUZgtdfAUQ97dpc1EfUuu8SsRqOPbQXtP7OzA0SQfQ5JwhqXQ9NdavwMOUYJZyGSyXl7LIH/PFvd
vbUfoyRgeGTJkzkee7oG0MINMvyP3Xtp/VBrzuRmaHaAHtnn8S5hCK33DfF6J3+vJ6KH36748Zie
l3AfxV4tnTYLFx5szK5oIASAM7oNImcrFp2lorr7o3aJxbWYR2NdsZtXjnVeqHxpUh7prSqw+I+j
M2tO3Uqj6C9SlebhVQjEDAYM2C8qX4w1z7N+fZZSle50ks69tpHO+Ya91+Yr9JkFc8eJbbNUZqUB
9xltDOZtqYf0Uewr3WfI3nL8aEtt9DdFxdcXHuvNJLuEYzN9Q+/BhdtpsDfzW80c0Bgd612ZFpqO
u2giOY+Lv3ZnMFkMPQOaW7r5IdWB7Q3qrfZI94QKIyGRF5Vx0lH9I/Mkp24e+nyH6NcZ+guj21Dp
s0fPQydm6jn4IJubwKmHCCCGYfdkcTYlTQa5GpHympPWvBCLLiPWgbK0QZNcieKCXAc12SM0dE1e
HrWtgI19aBJw2OlTC4rLNMueJpaosbISjdCW7n3oLbpGIlm+Pbak9YWWtvb7cy7pp0IYkaChHm7n
cGhtUerz9BoHDkPaFq3IgJ6jASi36ZrQ0cbnFC7y8xT/sUIYlWmnJMUtp+CUWJ7JHBoAH9lCqO2W
9L0lWjSwK4u8904V1MYqnXEvFLMaezNLhyMg7/pGZpecPxv9mRKUQRkh2olWQ1ZqriwJH54A5C8y
t3l3GzP/iUnbTaVnpwE10N0QyAcRBm4axQffSg+WUGJh1fditfF5Y7VWgwmKYLfdjuh3x5yMZEoE
gY+iNk4iKq/KJGOVE1QCEVip40EJvUtLO2S6DN5WdT0bvsMfmVCGjOtGiFHGkDkIIFwhv26QyDAu
cF5aDc3GgOA4RJkKJrxKr7npUQp04JJIwZNm8bl0rgY2bAFyfcACw3elKzjCPiVyWaTunxgT+FS9
zbKF0rOfbWzU7pHcLJJeOJspE8pDg0y/T54c4zL+fo+fUScqoj2N/W2IvyWmy75OuHVEiHSWB1dx
DM6GnxIfwvKH0yGJI/q9fEljHeG+TrU1l77KeDheZ9j0NPI0eKxHSb5AclsYhJ5Eyp2HdKPoNEoi
kSdD26NFtG5j26w9QmmZpQXrTjffI5qLGnZe0UXESJkX3Rg2sGr309MyNM9hOnhCxvc1ltGGs1lG
tSso3RINpFuaKFJ7ntZGoLImHjLegw121N7bg6dfNdq0yo0SFy95zX/h9JbUD52HTGVkLPvFEtzj
ohpHSFH1MipylyTAJbKpPyWtN/rAuXUQKsD3/Ni2Et5ZnlKOzR4leTmG7pgZjkC8pRwQUJ39kHzS
d2DkWUYPXPQwHblmv1TxU81+6wmSTM8Sr34aIYzufke6JdBr0rzItZ/3uGVxN/uXmp09ScBfKJw1
9Y1cf08CLSP8kZ543Omx6hYDmjqJ52CQrtjjVyx6N5IifACIPQf85Bp5O07pt6JFFyHv9vNQQSV4
JODPYYH0lksyYljG24NnfoV6S5rFT7xWDH4LYshd0SjWic6ElgfSpOwu4FCHwz+KNK3fZ1N8DRG+
LtrhJ1WlFsUTQWFIkNEmzAbs2HA09oEGMx8rTddejGrDv/S6YM+1khXvFKZZIo1RqqWAqvnXqIxq
ss8IulR1Fd0A6+hsD8MMJdGrDBVHK3GUM6uQ0ERq8U4H9KqvY/p5ft2BKY2Qkxnfp6tIJ9ohVL89
NdyJ3T6tp6WoBnikSOVJePPGats1wVogdrWfYQvW5JQ4RVNCY6rO+KBmzbyTxn1n+T+Wee8yEfmg
5w4sj3NG6FSfTosdSzGZy2fFDjqM45Nz1AYMA0b5pjNKBYjPMVXwRPnHyZP25Os9wig66RysU3Kq
0IhIe+yZjmjcTc5TXxtoikjEEcg4ejL7I5VjGZkh5j/+J2v9blqqGszX8DV6jS177ynbaSSb9Pib
dDMl2pItPgU3hQHjPnbpg28DVtw1rfwMSeWhWAHfkwvnQG1RX5QLnejphAwuRCygh6ARglqgbrTw
V/uMJoeDh6xXLqMlYkx7Bm4Qsv2GeLqQUnAa/YfZ3BQKTp3+h7Mc3Ceyi18/RNZLEGHG61CofBo0
hVW6bbph1+iwy7KXh6+WSXT2nWXPfAqulEqOaOV7mWVRX3luLoIU4wdbhl/WcCwImOrhGR9S5Cgk
fTBr6RfCVDPrLTCpb1otWFoqBWMNb9p3oFqpkgSuydsqhGcYjDyEZGQ+eyxxA6JjEj3NnZjcjiR9
9tVfKQKGqPcSCus23I14oWICgTkpMRvgJ+6RsvGoDMOiVokQERvWFSbDgZHDyXcqwyTBQqZAHg4o
SAR25DHKQgvKVcT4R7SYDA1MhJH5ZEV1N4By+2DK9EJ4QYRZStmti6CKVtsUZpgH1MhQsSYHdB1l
GPNsIHDP90PZnNSoXjX5j0RQpN8e1fAWqReIq0St2GE3MaGKeCmLlSGc4qY/ZhDhmMzF/mFulM36
PBKNmZFWMULCVihAHDSDcm3udJlSN/9pkns5FG7BfRMM/0IgeVFy71MyKTAaN6c0f1bGpvI+y/RP
l26W+e4ovJJnpfVYIxgXDGh2M5Qo51B/Nu0zmzHLJZk/3mdAdGaAfgY0ZIFwyJP9bepNBNkGbKGW
I5W23P9T4akLHvlPNClDxCZrQ/1ATky8kqOjGKxDa++j01QZqVjqH/o6J8ZgWZ8nGeYQVQFAByZh
yBzgsO787twDiVdNYFF7RAG2pjZsgeuFIZp7jdc4HbSljvnPUALYr5dQ+JDQcno097kCyWmoCWFY
Ac5fEXW98HhjUt55i2tWnt7K2KIhZ51DTZXVl166FtYHXKwSX9gUTQetgvvIujamMgB2S3zFQYL0
52nfOhZI/zfNqbxZn8gSY0NmI6O4sOovMwGdwBjCsgj/5BCsC+pF7Dk0qI2xiDHoZsJpYEjW4XJk
5SQ+en3TcBEA46CLCACWPQZ9GyOhzZK/NPgx8HVNzJc5sqHlKMlGHHpiBjmZ+FYGjhIN7YSiAFxn
lDua24FQRnkgIArh2DT0XPnCKlakE9h8sBmtw7pVyh7IfQrvHbAzCMMvSTpNMKPEcaJqYNwUvlKW
PpDnJn5JiV38BMSzRtjNeaJyRvT6Ns9uI5u/7q8onsX46i0CgqH8Mf4xqYHTFp1Lf5fGDUr0KeY/
9bSO+4Of8kmKESyiixz8VUV/ol7FxqrqFBJ0GLX6LHg4uNTjdl+PHM8tCQQ41vv8mFfHMV5PJOt0
rBg6nuus42v1mZXRIn5F3dbSD6HwYqsih9HOpzYtYy70qj2VBZsb0JcG0wFxJC8Cc4KQCRtDYiYt
v5gEwFkqkWT7Ti5LrqAbZ6mv177KijdxO1x55Ak5uMUx2L2Jbp5LZ3QJK/4q9k4pR0e/NuJ6G5CQ
5Msv3Tddv7ghH5MUUCwNRQBliZyH3wH5ylUwOzk5+HLipDA05bdSOBDyDWWBdQDJ2XW9MeRtj3MV
NO0OptvGCzHb+cdsPJYMC4QsXQNZw5VVLPmBO0J6Udq9APVFxKrTA7m2gPFXMFTiszg5wSwyNeh6
1WcvMjyZl/063ipUn7H/1DUEzhVsFCtZzQrkBFnBb8RzS1RyUAA1553LBleve6cWWCCMb1/CLEPi
gcx0pMcIYBXgctgEsbrhCZuv7TRmuEV755k7rf7zeWeSMVz54PN0ZlVq6BgQ/zDZgSslD3iA1L8M
ZR0gVXK3OB7akl4F1ppI+VCm/jbu9gp+dtpq4E65ZGvkco28eyPTkpos6GYfMXow0qcozfOE2p18
sCKPPNtxFYLAS5ioCAFMhPieMZpUvqRib0xQaZEzynej44bzu61Bt6Vrv2xVJyIByLLQgF6b6G5b
i6uPgwnFoqPhtsKB4Kp6hyrNnFkatELk/SlEwZjviNk/L6YyAqQWqOjkg8x4l0c5TI6e9ZZnfaDK
UDjWWL9AIOaVpg1eiCIyuUwg/fQdo2maJtSYsEo/FSSu/m9TbFI6/UHbNbwQWvEK+AkKSYsLg9Vk
/DEirO/IC2hx8XTBTSruFSgV/g0pJFCPyIeiwjQdElwoQF+76/VH1ex7/xVniDX6cN+PwPo5sAo+
UhrbRmIWCPxS7RZcH4z8UKIyHa4Pdeq5XSe9q4TRAwEUQl3/eWN6begWmXNizmQ5owTLvhSPmvJn
IPD3BRTULK9HFSQBQ3cyM9PAokSg5lKxFVrneQg1FkejYx7HG63pB7zSHkZH4oiR+RBOOaGdS78l
TCPyo2FinnnywVMFZMn5QmW8YrR3U+zZN8hst2CZ+QhINR8sEzManSiuvmGgPTAelaaVmrYw9499
WD7nu6nhXy3RAwxbtrX4b5UQ6a2MkUANFQTBeBnMDyj7mzI8xg26OjawcnLxaL+m5Eu2VqyLCmHW
Pn8PHiHjzRkPYoptVztIOb+s0m+zgUu/+BAGJsP0gk3+kmHdaskhM5q1CuWjIHcN0yX5DbGOUuCu
slyO2WWK4J5s6ab0ILpC/RT7E/UWzA3ajF7XFq3RklHksDBmICThnFqpqJGr/DvtuLOYnwzURIpP
imzwN5GaVI/FSmQOV4bmsgDgiLhhKdfK1vSicwg0MY6HT0s5tSoLVLYmEToppaDKJywzAzrGNihZ
hY3i4uuLLXkVmNx6oOt6X3LkdTGRC6wfQF3Z8RIeEJ4LdYHw0NY/WtJDUrx47O/h+xb+UgzifeeP
IE8R+QGKrYatiVc9BKUJ2VMmwaTXwXvwYQe3XDG4cbjnwI8RpDZxuLLWIlkJC+O6x5Wn9WBuGE54
AZ291LebWNNXQ011p1gPD9I1ARpNgCc/vZhet9XZLqcF7UJysdgPWNBVLPnlmcO5xp4Qz6BV+dPS
r/NKlOBaXWB1lkWYKRm5qu+CdxqTQ8rsDh6sXY3/iOfBuPmXW+9shrUxFWGHbfNNLEVWTmI8fMSY
1lVkFwrus6h+YF+Yp4DpBL1YegU906vE3+lZt50/mwIhYAWvD/Dwx5x8kbavhHazDW682bNfz1FI
DW9Rys2Fj8caroctogs5QJKnpnebyOcZkY6Gv5SsycUvTRP4rWJEUFn1B5/TgH5skFkkSwzO+6Pa
urmBSpzdEvy4+tdvbhqDU4u1qsQPzsN+OgrPmEJMo3jzgkfbnAO9hKkkIWQaeMEe83VWGFdR+6bF
IwhOFXtG2T7KOzLig3tRgQuIQenVjt5mW5KdOSCARjOg6OFcDYwCVglWnuBT48aIFJTH4Eks7Pm4
3h2zWc7ViuPL6UFHe80oxJc9JDUemVzk9liM2uS7It2IXMunRx8LjgqY0WdPnFIzJ9N31GEkQtIm
8YNlKViAIC5Rc+606I6oFCsx4LhBIXUY3ZXGlJ/NnEpUs45H1qOqAagsQ47radxMHm/hQGlsdSyT
5NMUk46IToJxuc9pbHKKJfhYGB9R7C4j5NbJ9Czn2J1MX6ewtRhC1oZr4QXk5vEgDRb5xSTa3B/e
ZMW6keD6VrZQyIlV8dLh6FgYY0N0lMtKdCUKtSuk6U9f//jcJzIR0jWtY0hYaedJq3FSblpHmy5K
41dsQetJ2uwnlMiiiaheGeTUXvGYGvOQjOUGpyw6uWYt8xkP/pkb2R6rdoM+IKTIU7LrvPdtA7qR
GjLBFD6FcGN0HshbIqDmMOp12onQrUgunw3lClFHEZqjiiIzVpbmvTI4l6DO9REWfL4yNQTFVTBQ
p2+ehm3pk0za0VB7v0VJexYzDWg1TlZiHQHpVMG55u3yIkIG4coFoN3MXtwM+b9ra1F+UbjJo4A6
io+qxButnDiOGJSx1VcDYgf7u8/ZFDaorBJtWZmf89atio4jv2AugoJiEWJyiEtBe9Cos9iQ9xPB
IsQ1a9Jv293poCnkYbWhxfGhJYk1QUT1Xh6YVbaILeoLNtRlzGTVUxE8tYSF7qPhOaLqLfKvtv3L
8i8l2suUAMA2ceGSUExYqog1vLhn/OQwsS/G9tXQ0seow5L4mc7D28I28M+B8EwRqFL4By1ijPSk
WWfL5C2yzFVpoSetKHmosSGPs53+U/RvVLQotSxeBQISAvNRt6/CBH5V/KXj3JJH/ycNqPhjjgav
+YhWBYWZP+9qKFv1b18Zv9qy+JSYaLZGtxsgxUPv4XwxGC7hfmsRcSk9BL8h3xbUoMDBdAmuBSSi
Eqw4HCnv31xAyixVpJbyVTJYZftts/eGMGREzCIXe1phYCvqvFPRMBOr0EBUccd0iNGZqLC4NE1p
C//FySi4wgL9eXGNkYSNIYpAay93bw95UcE4piP1CWQVDzkYZNX/CponUo+uYecOS72LALMEHzD1
MZdzeVXmcpruAgsGg6ju6iXp3yxp4Wlb454J/Fy+KRYVL+tuBSkvUIb5NRLo3DxIBBOLDTy380au
7EAwqKQVccn0+6A90r6IHa7KCXOg2Z6Fgc7aor+rkZxOm1Sr/rWEGzBirlTEMj44xTJ3vara+QjO
Ct3fj/G4LmazK4sgI03dYOpXM9iEhkHwTx294qzXDHMUSKjouvpKeiyUsk9RT7YF6sU+xcTkH6KU
VJniHZb9l5HLNzDtPQ5AFGU7srGG2P8MrdE2T7q65JWuWZIoJs7rbql27EviFfI6NHObkU4qisa1
HyN27D8yRtPCsWdRHLRIIXqLF5GNCI9SgOQ5xJnANNjp4VRVmM0kBlXmL75nQfpscp7WLqr/NHBZ
6Gphr7EpkFBsAc1DzT6rCfXppOPny/xLBSrAmxYBIvU4Q9YNlMIcM5Y8ZnAyJG3jYUgaWtf0Ekeq
P7rMYJnPyDBgdscVwEE4XnJ1dGS6VU1g7K55NwZarhimByP/0KplgBrfyMJN6yPDwdCJsNmLNZyl
/Ewg3GBGNlr4nFvZDLHvVz1B6BbP4MDQnRSDbDz1GrK/Veehj8OQrKTb2VsJ8i3LzE15r8Xkhvdy
l0TiSs4RjOQxm5tpO1vkZH+6Ua44E8WpbB158XjhiqBDbi/ZXfUKR/RyU2o3zV7I8NcP5noEkKU2
OH0sWO4zDAIOWOeG7XenHebolWfVHEsUXECcnAQNc/aZVrgzUapgKEtEFAq8CdTWY31R27+RvVCN
9a6KXVZuHMk2fZGG5oDNS7wP2z9uLIlvteEyYqKNLs6PMOh3P8n4jI1nHN2Yf8x9mErRBUS74ruI
lH9p1S61rOJWvRmctrrPlDuG8xlArYOsRZKnQqID8I6Rbg5/AFydpdAfw7baaIiRSLKYU2Yc3bA2
AtpCFmTbKYd1kn72cDISMoTCsF/6RoRcAQAZQ8Z+HrHSOVTJsdDuBQFAadNQBLHikPajLqLl/Onk
N8P4mBaiQkeCtACdzl+nvgGu3JgoSf4OaAeRAsbegKw4CPK7aPp/VHhZNOwsquocSRrfiwBgT1Rn
Vom5TQlI0hthK05dDx7rKrZk0kTmCqY5ZU2+IzbkUFCC6oAATPpSL+sugmDZnyYDo7Ex/mmojBJd
P4ZTeEa+fauZvOsa7+6YBoDwQ1cZ2kWFErIgzVHx9hOXiGWmK1PJjjKxv1K2xlc4d2R9s2mYstGm
IIHkkYGgy4hL9I8l+4xQMBCkqswvcAzHdbVVw2Ithtzr2tuipJ4FPxN+co0xmExPCHmoayEK1dMq
5SvtqdusdBm03dHHszib5PCl59NdBunKxyDrJ9l8BdQ0BgNXZpBOIbyn4s7Yg1ESGhOGf/Qb34q5
FJXTWNAFcGCiIOWgnD9CCbqSZyFYxVxVWbilGgEnV4a9TIJOz+wL11elQ4GT5ebTycLowy/Its5G
/er3PjnngLzAG6qXWEJPWaAmzNqDiDZfZuWhA0Es2E2m2nQAs9MiL49h+f9rCh37g9bTFKJTGxP2
AxXsPYAUPoTY2KhCdwo6rEY04QaTCmE+18Mlx/lXJco/sVKQ8tkEyAgkVCGMq6x0ZvSwFJkwkBmV
cNKor5MWwEVWbDwTreqcGkcMx4avFEhKUzpNCdt1vJJLf4jwY2J1oobw4r1AzKoKObCUgVFZN0V4
kE8qpF/58Bow/apHq1kDKVng6jGFL7ZGMi4HkMqeG6nKrpMLjO243XSmEnvqnqhE52TwcDQh3qqd
hBNB/7BaXm60L2W2K1nqDtY64k2SLR8b8X6kEEdvhmSxvk0TqbCYVkXukVgNT20+OJOM1qVywwjA
bPOa9f/qW0p/kmDte9+y+VEJ0UrjEGtkF/aXPdfVPRwNOXok6ZOacoCH2Uj8g1BgQhRdtdbr+clQ
+7I3TCC+KKLmRoi5AhYvOuPNhImOQZfC2AMPOBNLyMNY5KZ1gAvFGNFQja2dhEclOBfi2ep6u6m4
vrKHUrp++uVV2zqFPjYwAyVEPhwHDOiA9sSVxAACdQBT3pnMbpvsRFrfcpKixeu/SboLPuirGeQr
n7gyyAgsdgcyQA5CRm4S2eHtZ25FlFzFTVbpCNH9Kwr2p7SoXyMFIhzCxE75hrh1nJSdTMV4q5Ad
nx2E2W5ClYgQPAuWdKrHd6D4C3F6CfU+ju/U2LwysjKtWgy80+Av6247IX+clOApoH/XSwwDNR5u
H9DOXJ6Ea9X7NEPTlsmejFhhsIdZwKa5FynEFX26psWhyJAZ/VoqgsmswTJd7yJCqBvWqorVNuz1
omWPIa4WwlM11LckF65JAVxB4TUhpSPsPpEpOsGmTJKbhqM59A9VPm9Uhf1kvqLcPNDOxCbKORy8
MHRonwwHX/QKnSbrVgB62GU0YRu1W+6RQfuljX/WJSEKbPDvYwtqFZiHjGon9tizeDAordgxGDn3
MnMLrgazOc9HKlzOZvJxeBYgB2EF+0sUp36KZlL4NAXUCmZAE6jYnG5VgfIbG3+ec2bUwAaLP8Ta
fgpTEENn9OgQ3BCvHXOYh8axr0u3zfn0i3avvz2GHIP6Lc+h3TVZaFjUgWPf1FnOSk51J55BKM17
NtVHbh26FmTEnjpXxt4DEXXXk+ykBQNXEyZ7xkvKA4FxIII3ATgdbSvWMLFxrYKLon5OI1J+gtPQ
E2QU4mF3K71DKr1rk1Ws39JddE4f/QZE6aikuKKv0eQvwCCp9NDiTSo+oGsx8HKSv0lsLjHfR0zr
PGr5xQq0dU1KmNVuPXGtgaWLv9gOa2mNpy5eq6TqVT4ELEQ8qMSsn6xYazToMwYAehu0DCgL7x7F
as4nKxj3zHfbdq9Wn0SviZa6aGU0fURew03GW/YaFmfFPb/Og+1WSyIc7NfrISzOoRu6rul0tulc
3rwiC/xj9sVaGAuXEf0iXVx8e7WRbLxs9ubivoyFatvfb3ylzj6z3WFh77fIou7Dcv+iRnQeique
hQsARvtVO9gXWdQ70yLeEOdiPwZ+cdol+7FdoDSx7dubX95YvLrFObO/Gnuw3++9ah9/frZH/h9H
+2ZvbpvzJV483HJxs5fX5eZlL5e6vb3dLq67DOzNXrd/ttvtcTva/LH+WG//FqPDyo0v0ToAQuIr
JvGIm5Pf+s3BtCzW1bpZ43dbIj13Bvuycfmv194+yvaP9//vzs5FXWaP/ot92JyqFS0B1vbdsozu
RfDFs2tohzC/lOZ+YlMrMnwMURqWEgIwrmw6k03f6J/lgAHJxxRHIFRf73suYz0Jlxrtzki8osrn
krCHH6dnkf32ukVRN0c2YY9JaL+iqWRkiRJJNwxixJZ6iUNGheeBSgfI5s+sntXHaz8cw5g59lwv
cXzKPskbwbNvejugm41KdnnkfgzHrvJYEao3EpqZ6WkiqtPSZUcNmgtZWWkC6edibqJPpdR3OfhW
9roNqpFElLccQYsAk0M+cVqO+W7KlW/JZ1utVhiAM7QMUfcKm23EXpBtO6OBl+JznskGZP7I69Cm
oUswvsK43Qyzi0GiWxDdeedl9u3RTMRL3Qyk33D3WXq/rJLwqaqTw2eIMMLDxTGPS1Eh9x2fIoSE
STpVzaXhmByExOmKhuYuxSt9H4PP5K8bvhPpq46+A5qtEKSy9YAM9Gizr9L6ibMvK559PR+lxfli
vwzjKnfXPv/oyzV/d5SuJv5/48bgQhZeYnA3s089uIcMSYqH13zRb8aqE5lfZfmN6GFsD/z8Ej5m
6acyv6LmWEXXtP3wkDzX/juOIP/8sjomaE8KDz2cCvW3ls4+zVDwDsdfyTjrDVZveb7coZfgLSM7
Xvc+DfXDS1eZitsK+fb85wnrnGK6PAc1qpv8D1K/aTgtajekImF5Nlm2x/4totlXkRUo46rmcx6V
ZfYMNGxIn8PnMB2YLPEEbqxyaXxbD/KVVnCNN/7tFKQL7UpG+BTuaemmCbXnOslupn4L2i9c6nXl
9qSsDYu50r7S3LPAhQyxI8p0+SWZi2si2zXt1biYTsLKh1Pn9JjLu5m6R7iYtWmFC2RpTfu1uBsT
9TcsX2b+ym+gntjll1gH7lHkgooQhi91+B2H3454aS4HfatPL9AoSW/3ykczXFHXWAFj919J+Kul
f3jMMuNMHlc7a7q/CoqTkgRccaGdWBq9wjWv1ktoFxPdrJ1eBv5e+qMlC/8isSldFXuWA9ImX9Y7
+Z+87v+xU/rUToQ0pNd0Z/zq2JBouux8d0caQKvG91bvKNXFB78zE0xmO0B9jK+OKkMgPGqv/THN
J0udQQ+aVWgxdngy8oW4A2pH18b2D0RstaxxXLQ2hBKdLErEuciUjvpaThF3XBOgChv2BeTquX27
En6H+CUnH134m3yPc5tz5nfVtZRl2q+ofxv9R8cmcK7Yzv1wiooDFWBufBjepUDnQ5HZfnX5D3pK
LM3mtz/tregcAPZnf8T1aRyTpQQfGsUzgBdx3wLkEw7D4AwppdhXlu+kvyjFqbGIEfIGTzm6hNqd
hnjUX0P1EqNPA9ta+VH6P3EAPm3NBtkkqumBtymyfliLI8zy14JyEbcSRwX0rrcv/yDcBhcjmovZ
LlM4g/wPoElFuBcprMo9sz51/TkZ6wm+OLzO+ka/GSEe7/AhUogw21jSJVmjqyKxMnGB0PY82gBk
FKXtz1j/wyvWlsciWCr9Q5wO9DQSvMq/ftf9eco6aQ89Pm0+2tM4x0FeR+uhs4x9ICha5fUic+tr
4tZLIYHyC+1h0b0KJgB2fj806QKXNZ+PyV8mdvFk9TD025H3huKCtUdvzw7q0/CUXpoMFsAZAd4O
u4LxarKB/TtpaMj8pQlLWkuYGa5grUXH1LOLbfWud8O7QFg6cHTtReonptMSDP8FUvSfBtnNH763
JHcx8nr4H+wChH7tAKRqMBU40g9JoNafke/aM4DGMKOhaFCrG9va2E7j/EeYPikOqMCeA7OqqbKo
1YFfWY+Y2ChhhpvBS56XiTsk+U4uoU06hsbfOL7SbDgSxIeu+nMK0Dlz4sP/3o3ID3WPkT5Map05
StXjTEzS6AS6QZghDKm9SdubOGoI+Y/oZwpIrgOnk6YxQCYNHWLyd6T2Kw8CGGVDWNwUVv5pKIDs
54MG2Zn1WJf17NTk1jYpMD6L/7NwehmCkw/HwkmQL9a62zBo50ZYdxMrEYV9oQR5kdap/+xm3h3Q
JuiaKlMwhFFE8+rqHDjCSsaSfqsYfaHhHxRxVnHnGKs8JyQoUKCZDbiO4rvovUcMUeB2QNis5u7+
URUvRBe2EaOTV5yqI5tjjnOCGC+ZV1OvbyXxMibI3nPX/xS1uh76k9FvQoEmJD9p9a4YVNfIjzr+
RVU/ieW3N7rKyKcclAerZCjWxlsP9Vc6i3ofRoQ6SdqmyrXD5GAUw1HLe7BHNXC5Y8IY3aPZYicp
hSOok12uWXRqnmwPUn4NQumfQvQKFseBF0duSSeu58AWdNLQ7qZtW4zOTFCtA1K7ho1J7uGM+COu
bRyw7yPrlVUKCxYRONnGoCE+FF+fL8jLeUqkeXv2sUb0FZHNZ/E+K5a8ZWq8SqL2HHPPEqLkR6rD
pPra8kYpWB4adkayRW0r/BvV7fylqGTWWJm+i+JhpZfnUX4incHuR+/o4zCaWKyFIFbrZ/jdqVAM
C6K+4QXVNU9l31MEzIkn3FlGv06q9Kdgt8b3WrF9A1FlMp4WEF56yTrz5nxyrK9op6cqcjoTA+c7
bC5J/fSUb0XeD2xSSRpZdKxlPfKy+lB39aTDXL4cCvJ3NNVjvGmXPXFoFH/PZIV3zrpVRkXP7qAL
a4aHbJWUabq1xoWHuYr4jKeh43BRok95Mu0aQVVtLrMoBZ1P4Pa9Q/6rMxPPTGRm+I+74rctb2KD
WAzcQeDyfgXwNhAUVBJlPMLASgHELDCkhXor+CMb7eM4c2SoVS2GltZs+B3EVTT+JiWTvayih2JU
1wp3xsQXrycbpU2Po2CsjE5Y5bliV6AXBnUdN/G8KzkzBkCmMTQbXZ+ecYpERox+Qk49NTfo8/+E
ToGxLengPSWizns7wTNABR1XTpXL60xn2085qTFUmrRry4xUlphz0KAVxbVTYgQ5LLXGSzGArsWi
waT0W8mRv9RPST4ZJpycdE1cDLtfjmWM6BnZAGWrsF3Vd1m4CCQVV96xGl2vnan43HvZAWwsUxCS
dldjhMWVVQJMOP3ke91yVNioxN8q+iGdNtX0XTyBI16itkCaBrTBEl6hiLuhflE6y4DyZb92RjTj
kECiiguRh+jheQdL2TLMy5BD6d8B5R46itkcUQgZBBVyYrNbRmLFDOQByhr8K7nOlE+xdBXgKy05
3wEYUkmGOU1l3fNaSUQF7n3BI9t8ZYhLHyqQkfWI+k4ayyEGHY7u83P180VZEwVMfI9RuXiS9iOW
ZHHcYenROPrjeRL8rzIZVkTrwMf5LylIHjre0a+R1bjEYwgfwh3Zn4UisSdIJSd+rzAgyy3rjoij
AMObMc9sQGYZumOYx4rUbWoSsAKWnTqVKaIWeW7lY7dNe5KQIBRBVw3Z9tcJxxKHRqxuBxk5anyf
crZm/eAOE7Us0yf51zO2FV5o7IPeQUTtlDCGB02xbfsRhcPT9F/lbIB2YuIkR8aWdOClGxhAvwFi
1ITGa9sAfXgc3vD3bHz9JkQIeNCQ6N5qEvqlgpJuSm5yCn8U1j14VZtjvkmeI7ZKwyBLilU4tCJS
8OwOLQy/YnCw1Guh8TqvJoyGFakb1l0cPM5Bvj/hy0QsMeoLcR7xo/IYk39luf+PpPNYbhzJougX
IQI+ga1Igt5KFCltEJJKgvceXz8ne1Y9EdOqVpFA5jP3nusTlS3yHaqZrSVaSoTKi4D863Wz14R9
IVicRdm8UJmTTFxfA8SIgMT4LiO3rvecELN/RiBDf2abdgjRU8es6mt4RrDb6/A93Vo6iYyXERHo
MF9bcB/NPXWbbZG62wmZeZ9VvKIKF9gxt35crM55cvN5nap0E6VYRQHKjcd+CM51zPWSq4QOdISj
uSeFLpKr4RIl2kY4rC5qCvta+40I+KBIWmZyIgy9S41tYg4Y2MgsKBTGJf7beHzVq3QhUvNW+Ze+
CJHWTYemwh6N5WaQ+DOmQTlKjZwhHQx9IqE2qkmbCGW1CRqwO8neygOyAZTi5Fo4IHMXQbAPU/vT
1X9zxs4TIAX17ox4tVhnJna1ytFn45ZchQabfdqbhkWHjzNTGgqizCQ6PFzHF6ksD5V1SWBQallQ
Wt4kDVYGec4FTVjH6VqIlR1P6zGqtvXwdBOkBUBbUviaBupf2oSwSHvIgxCMoO1o13qMmPqCquMA
hplMw5o7DKy2XG5qfQV95ePusJipvxL6typ9XFTHV5+vmzFvU2w5UNLxxLC4z3bm+IS64aT1l7CU
pd7gBSEJnS3LS4dGzVe/QLjAB8HOwT8HN92o6FJcwzhMuD5Mhpma028c3DGwQffYiK412yE+975D
x2c9FbW9l05xb6EuWSXjyB5nDe3ykI7LXr93bbmKIP0L3YLpdeNqwwIzgywwEYaiVx7dZc3LK8/S
WD0NRsN47LMujWODAbGru2V+j5OLDzO7ca4jXnOMk1Rj5Oa1d1VkVy1iSReeFNZXOozT1sESwfg6
/7HpamvXiwxivdFg2dKR21GTNKpFYcGRge20YeNZ6vmmh1o/TMmi5ATux5n3l+1QUG5rRiKGehzI
ByhqftHcPvf9O37HZd6gy4RznKB4NOlDdfT3bpSsa1xbCTxGo9gnNZ2j9q9xWNEQpFoN9HENAODJ
zhYUbQrsRfACPxTDxJXdib5pgBYqk7LvkwGeHwY19RH0vxJpN9V8ljSAkVzGw9xAP2/fqVAj1squ
vVJ2tkrwWHU2KYxaR9t3Bjs9cDd+D2n7lsUHNTtMLPOhXaJgpxju9HsIKaHuv6fpoUTmhviqrR0B
/6m2CnLV0qDMGhscIOaiovuIUp778ZIWycK02N6jkemDYwIqKuPpzmfGzfum/ZRj745FYUAdM3/a
qronz7R4GbPgnuUpbrxnIQV9AH4i/aZQQ5QEN1XZh8DJQILoOAM0wzhofhY0WiOAJVwwV2l1mAU4
CQ67LuLFGcKLqZl/st7GYYW/jthrWCbdDrUQWE++laxjGBiy0JXEseB9JuZcG89+dktVIiPLlUjo
iJYAg1j3h8VbqRzlAs6o9SXI9HIhFSUKBpTLKMkX9ceUHOZxOwzvjbsJe9y29V+AuT4q3uQ82MQ8
FgCNrKTvsSNw54shjcXTK1/81omwLisvwfA2sFX0B3NFauKCJsgNLy7bWRNpW15i9XUFjyazgpPu
rksdjusj8K8j2s9Odxd83U6ceYa+a1IslQ5hfgQ86qQS65ho+KIQbTTTW8cQAlcZoXORp1vnCJWt
3AIqzApdMmDg9rYWNX04v3TuuBwSMJLkBPTnLnpvgRoT33XWtXfp6UezKPTXCcppOkEUCJfIVo4t
SCQwFZ5cEyZ8kU4Iw3FGDaIw+zpSWAUBOvwTIhstMmFAM/FP95M5emV3882baqyw4bh+sVeVasct
PGuf3J0oG6GIB99dcEup2SzqJu7iun4E9sOvf80J71nHDKCLlln6HgumcC+9v/Jp66Qs1giuEAle
TOemofms7FWR48nCUkI/ler4HhX0ojyWY+zFqFGyiXUbltvYcWgXCEy6ts6Mk+3bnYZdF/7hdtPJ
egrI9cGvBG9WXyQpomdklPmk7EzkORqnXFQDa6t/rT4mPYwL1/xXw/MhfKzS3bdocm5x9KwC07NK
BXE+OYssqlwNu28yqztcQWc4xfDsrvmIUaUj+I2tIpYQPVE3xqwvI3YsbB3l/HU5Uy0z1tHQ082E
iKfC01rOez6Fqcrfo6SGzvaZcyxm/XTKGcfVEOo6jF1CqHLxl7ENqMdtzaMUY1zXs20mchwuZ9t4
7aJDw5aSvhCe4rzJ8vybMLZVkA9byDMvLiUSynu+3Ei518M3BSKitYY7zuyQmTICLuJyJU3AoEle
HD4bBk+kkMDArugUava3gXOcwM8YVokfPAKcw75gWK+lOlnPOnSDW6q6kW18230F4tYpV2zF3FqN
7J2oAYiQi3Y4m2nad5W/w0Y722/pKBjd/KUQDH3bwIFFHibRZ6rzRZG6s8gFiWxJZ8RI4a9ii6Eq
2ulZDF6BVaonaRruKyhBsLQ98oTK2ht8h/F0d8GGVwY9clJ+SBhGLQTSUMiy4GZQa7cF8nCenZo/
mNwGSUf8gRRGIE4WfSX9rjqrBsxufkWLU+3md2j8q6VCcdMlb07g00xwERdPxCXs0lkwVw9ad7qE
faL/CPWYtyg21avjfkfTX0M8JcJim+rQnZ//N4FjrN1U+heZLZr4MqJ3DKWrmBFM4BIfzL2L1G6q
ba+NVyGjeZQh2GTzLYfli81uvJqgGuhiraE7w2ZlsA1ug/lvludstjUBmsd/bsijwTTlmWvLtNmI
+TXGtTtETNISsC0WmG/ugCxPtiuEoXroPwo7XJfmiXdGQFGC93WrSMWQHIIRBVATkv4neO+3OTrz
AUOsWiDUwnukvZrzcfAvVULbJf2IPv9JK8Rkl2T+gSHyohnQhWvTj6KwoQuAegxIv+MGkR34tXLY
QvtC2wka+lvDktKgDJRlIMWoXLaX08XmqaqSq8FJZROokoxIkRVmax1+UQa+yHgP2tbp2c77WoZO
1mWIu3XEbiIRMZ3hVGFDaHqWMTwcgHGXEmE9fUl+RNYQIA+8ii+a/MliPKgDJieLFl8Hy4DwugwX
JQRzCfUoonLd06rY9WslXoN5/gjFuA94D0iZa8N/vrWKjek4NhOZfh2jsKKekRFzH1GIjF156Drr
UWOQxUARgE3r6A3V8iF8GaCCzyQZygfM3X2mhO+DqoaezQWdpNlGVC1nQDYfa2xoarOqmxqFocJi
SV8Fw7hMWG9babEvqgSj33/oxVuYM2260ykn/qcoLmEpDv782xJnkfC+WyrjqOatq3p4Ufk+gy9H
+qWDsq8x8EVCLBYCJpmGF5YRpZ8ZC43FRYFJSsopLLta92wRFWIUOKXAFmFtWHTTg3zNILrTgENZ
WiQCwBaTMc1HA5htpG7ddXcdnnjZkIN5jB0s/O+Y89H0bKkJFmQ8UJtELOSZ4aBXq7T6O23c9WDD
Bonqj/8AOZ1BJvTvEI17vcP7npBnJZY6ok/AQ3x3NSWXTEnL5kcmqQc9Y88gw+/1FXeHVPU9H1Lw
XNVLe3h2KqM8/gVtkLLBk0UFU2Pft64D+4C5OCDDkHwTNH88tilqhPmTqYAftzA1UEOOCQP9gd1e
eWoise8H+9YKTIN2wvAXqbauRNemjy8VgjS71R4Z2i6qqFsoRRqp6d+ClipqOI8Npnw+QCTXy4yh
hIoOxGRg4uusP7ttl86EmKEYgI5ZGxT2RrbUTPLr6bR8HZ6Wgce2zcPPVkFQysrRrv0dUDKAO+yZ
3G0AHjkoYAyA6WOOlh9rkgFytSL9AFUSn02l+4iCegoDzmsmDwVasjnwj1rrbodU2XQqcdWg8QNr
mWjVSRX4ZSbnt6SUbZtiDXV/28ZvEu3SlheVCYtGj13E6wBznDM/leaLyELWT9xnzA7aoViVKqA+
auzAtdYONVWhe1jMGZlIy8bBIKA5JZYXzbmcHYgm9gK51TDzveGQWY0FsjEplCL1bbaj49jNH4J1
zJwdaaVq99GpJ9u+NUxIa7NbUfTSG1uLELtMyCi2cmIqq3KfaL+2OvIrcd2NDLBgd3NKmHg+WmIg
Or06BQiO6+p9hrwWv6k4s/V/bfMXzsWC9JHkymjBMcKNo+gsTnpcpMNF5SdCcKS0DRLIks0urNAY
jF11COAOqS1K1Yh0MuFjUg92Bgl18MxXcpKt+kxWyUzTs+ASR28k3bH7KQBOCd4uu4XG0wMsBofV
909o0n4m6NLZ1WDvhYUUKg/XYDqnvqM1WDvIVygwJI4rYxsY5heV+aNJaWg+pcewtz4E341u3XU+
jL7UVph0EplJW/IxzXJ0pmSvueFxRixMnrPMiE/pLXTNfxWC8aFAzhbE6XoilkKODoW1ifOOovQr
U5cRXK1JS199ihXVhXW328GKW2x1xpJx0W6UbP7pwyM+wLX2nxGffIDiVSF0kxcoe8mnQ0IoVTmT
RoHa2L0rYMjiLmWSy4/LYHHIPY2zCRUeLqs7qVx7mXs13eI2aspBm0Fq+mJN9NZc6ifQP9uRmYPT
p9ecbyOj+9GHDGoZJvRguE52uOT4G/iO6ng9iQP2YexsFab3eZlz6xTIc1BcI2hdt0zHZ1/fh8xR
WqzU2dTv9BFEwT+6V6azNWoo3sbZ90ZqvsB6NqCcXN9ZudNIUma8mLiRCrYytsF6niIkYJAufwrm
skK6GZdbp3NXAtOzs5EATe4oXaATyjjgN9Z0G2ISSNk4kuZU4P+yqIEdH1q6KzMKaOfwBWdIdG0E
I7HK0z9+21IfQyliT/mVrp5O3sAjyAYa33lZTee8Gl5tBWrKFHpuPl7TODs6OcDLDWSdPnTOoXPt
A5Xin0okRxkIjCdh+GZmHGDJPap5cmDa4t7AKOie3LneZGAhEEzup5BlSEfT7WuruuSa1INVYFUr
LfqKBuXXYagXGiRxdeJES7pBAsD9V92S4Q5FJmCOkPsEufgEvCpoLgJ5vbDfdFE9MscgtQ1B8CNk
9o5PYun303upUVFXY88d78VIvmaUMFLzpvktKiXuWnTMY7XU3P6emn8GNSbk7FXjnJr64L4azV12
5EHyiEvEBTLM1TGwUTxTzkNlftdqksiIg7EYTmK3L2QbRj6SbqRnLEvBQmrBLBQ+Gi7Ncy/Y3pon
J7gNzGGoIrfS3NajxatHl83gjFeTbocNZcJz59kD0qQouDg+Vwb2Cl0IgnvQ2A/OS9JS1nglTvj6
rbbGDWu+irYM/WUTHAWGwWwVsdyw+FXxEm90a8Duu5BzVDt+x0HtyqsIQbKkTqYduxa/xzZfvhjl
B0MNLwLLKHDK/iEGUtpTzuaXkiPI6rUJ2D9mbmjHfxa/eI4ZNQsDDKdQ4DXeQBc1RX6yx/dZRSTj
QJZCNFyooPHR0rXdrsLIgSCYn6/JCWX1lHDerJ36e/Bf+VwC5482+c3hcQ7kWiPp2NsCLX0qVUuL
g5QorTEBgf2hOx8csW2caDf3DWPeQ1LQQygW3fhEI4jSkON6co8SV54jZhoc+L/u7FVlsNArxsZW
SWtN2ZTzN4DaIhSapHaJv+qixxfVfGDbAKiYrlPpjs7kXQTKwkR6LvB8kMxrlxutaC8jMnLzB8Qx
3nBc3N1wq/vyIgpxqM1qNbIM6wQQS8IVqEBbzPNG1HkdtyiuXWgLrarc/ZLDcmTg3r9BikEfn2+C
aCSohkx4c1qX7gSx/qdwQ1I2vRznufmcEmWTu9mircbVhA0tostoH1P7oXbBRbWg86Om0NOD4buP
2S2ZkdTL0pt7DdDULjQOds0DljDnRyE3QGdMklVYqUerIkmZsJrlVKYmnQZmxgBmCi10Tn5uwpLQ
KTpPG4znjAm2ig/R6B+CtoG5rG7EUC1JnL9ZmXKJOh78cEmGxSLFNpwW7CY4LYpcPSojqQFQLdOe
6WlwcQEGVjar8MZTowTfOZjlZNxLO3aTZEuDWkidNn4UeJgDlwW43EQ3XrJ4544XB7cITVJFGHlg
Y/WJ+aVgTMEdvQ4i8aoIrXbPHOyAinbCyAK7li4p0s6JPYMn/Jh+Y5uRU0IGOebrZFwZWUCMcXUb
sF/PprojiEWeBdHXXJm3vIih20yb9L/Op1uSRs067mIFbEu4+Vtida3fkR1VH9472s4E1WjJHHKy
8mW91bmYklFqCZ4t6gQ7+cO8CUh28jBoLBoHLEAsQI0xiAl7mDQEtqTam9FYHK35iyR+Cx3FX82G
GSdh73xL6XlWYH/Bm9coJ1OQyXvH2QXdCxGz5TEkUTFYSYOO9OoTyIKb20c6NRjzipnY8AU3nks8
sZ9ggvapRq4nR5iO7xPAXzSUFwlUCAMGveGIKlo7iixc6rqyy+2fiZdeAwqtoFyHgRqGV4XrR0oD
h/AWdSTTk14svUzVLeeWl+ilnA2EXC4XCi6qeh2YiBpnRhkM75PWY5roE+/BT5fdvGj5oHJjWmo2
dAbyUTu34H3TvdGERsEGA3+mgFRtM2+gMJs8gis2TDNZTTNoRlJqmSZfeLHWkZEWzr3MXu1xbxFn
1QiybtyT4OON0d7wlCFchxAz5QeDDXE9auzYWZy+i+nZ9bvGv1aUkPj0+F+lXBiRPuBHd63D6ibx
q9Ez1T0TrLuVwkgyJOiN1at9tmKb7El+afU1wjDl8qM11hcI5bNAWD292savkvAOasYuLwdP2+k9
yrJCWUAFXPjtOm++xzLdZCQABZL4FLG5VPyHQRZLCnJ/pBTlc8CQqdjXoqIR6OQww6Pj14yesJAP
fcRc2P/CbiFcEiE03DtDeSV9Zx1CercmCF/3svotlJYqYcvDgvYzCt+7eZctYh8rJx8KuGKuLPrQ
HOohKVQvY0ig7Vx6OXRQtS+9JHzLp/fGNBYypijXbv7E/A9vvsgRD7rwI2cBHExG3rN+ghXCxRWr
Zxc/mZyjuxP9d4YOnW2WmV5sikVRv+V8kgqtPl9uY2BtTKRhZioAvQLBNk+aSe1P5m/ElLVCYuUQ
9aWrP9zgVE/6suB2xMBjMsRQOEsmLKCSBoxlc84q5Prljx8laJAOfnmoAJ0qJII37YF/Zax59qD2
xiudj5BMI2ZsFvXGduQDZc81gI8ZUBCrU7e0GnNdc/Tjb+NS3iTk4NCZo4hhNYh60UnfXJkiwQK+
xJTkEq4gyT5agKC+o+kPUD8QpOAUZ9SUaPuVijXWEHgth4QJHbXAMswAnrwoyyRMcH74OCmdMV/b
SYBxRZMtJ+ChaFauBS9m2kn+u6zoHayz3xVeFjsSGOe6hQ8bhSGx0zLMCP7UjM/TuI3dn4uAo+Jd
ZqTKiPRP8Is7lbZTfCYDMeFMq2pGoqAR+cKjHruf+A7SovAGi8FXuSfQuqfukp7kCEmxlvF9Zjhn
cQODQDcY4cgwFyBuwpNQHwp4tPAVoRKffjzcPsgrZT/dbRUoOwkehryC2InDTUG6Gc1yj34IKfUU
HeGZs7Mowx1HwcPwmU2PghPVSE+WxuXHYBET5waSyJZzr0aSIFOhrEPO37hCUqKZ99TZCQcihPut
WsyjiD8EnMPFQBUBNYInkS5Tfcjn3Cd1jpGcdPWS86Fnn0ztmpEpgOSUkEVhwlVqag1rGi/yjHOq
L3+cCWTnQQqBVP0J2cBCzDisSimvbYYXhwIfBdE8UFwhrYKu6+a/MrNM1RQkDu6mkRgM45f3NigP
YYWqyAKri1suJC7Fnf7ZHEXNTY42Wb3bsuwCFm5QVgycHuz3G7AV6aCxt6MAVxnawdHoVh2HOg0S
K8FR4XH+7/XQCJJzKNH4y1L3MhnvMhRlDBUZiEO7NqU/TlNfRiDAAROuKqZw69dm1F806wqylJ4K
hPgcHgbcppUWe4P506MIHXSvHinFCiDg0UY38I+MQNnAceIbDKNx5bTI5MrgAQsMKRsLa1GfyyJ6
jbkFivTDoC7x4bhZfDOojRjvWJfemQich9AiZDqq8Q7mR20rGxuJvjSA6xnWVTPkwceJwGwNYPNB
9Dp0+pcWKqLRvfp4DQESMfxQACjX+7FylpMWIlvXeTzadVI08YtJynNuZ2fF1+9aUw3LXEwbx12n
FFFxQP+TU5CjZTmWgCDT9DFPvP6RYu/TkMQDt602BjOSwc9PStYfsB56Vb6srA/NIQfSzxaSjm8B
dLfY2PnWtGQ9incA6TN7RuTP+aIyry6mmE5BT53eQAJeVZrKBq0qBlJS8gb92g403zZUgzZN1uSZ
rzOrAOW2UvPm0PkhkGgYnxPlVPc7ai5g22YVJKy5JYWpg17Bl0/zToqwmMFP5DtbEzvkRlsQ3BsV
X4tg6U/A6r+04eVz03TVZAgFSZPCu+ITWRETc+sW3bUPzdWMLTQsk1e8tBs3ImtB2AsvZ3uRifSs
qI9I15dK/JUhKbTYLamRwOMWLPtXRoHc41wFzs6hknOme+dY56xM2f2cWMXjtr4XSeAJlgVFgc0S
/08HYpDsPoQQofKbtb8jh2fvf1JjybboxRiYnphVe9DwTMnNv6F/6Vr3sDPEziViFCCECE+ln/HL
sZ5DrJywu3u1MntT2S6nmZxIOzlPkAeEn3rC9T/mALdC9avgfmkK5JtQ4YIIFsj0FusQuvJFR62O
oVFBQqCsleapsypwrfqgFc+YDi8g/ketllVkrjFng99rj9JK5VevMVGyFAVUjluVJeecl8/GvJbK
XQ4gBG4nP9t3yiFtul3PVZtFw8nIOJx9gcBxj91tVg9EJ3ngcAAknnu6Vd9Gi8/nrWnmSvQm+15I
BKDP7RqSCETEQMn+y4zzuYmPOUsKFS/b3Ovs8R7sZ5DIEa3Ki4mvs6k0LpbvzLyGKSGt1WZqD1bx
IbkUFaJD6XLrxbfPzcnw3iScohO827T58SpRoHuRESLFgty4Puvupvxj2Tg0P6z8lpaieLr7KFCN
1FoE+GxeBZG/0gASKe69Y9phMuk4BjpSOx5YX2XaavxO9hOcC7zvQ2UIPPrpLaj0XTKwSqCeJh+a
5pVZyUj3BLb/PznILM5QEtDngRtZlTpnYeyJ8a8fDpr1KTTAzeV921rkH5ti0UstU/iU5rs6su6t
mD0FdnrBK9dZGM9NBN0RL3O6NDhHZ1hBKQEths8a37mqo8LpAdQfvAVrFAqDQit3Kuh9k6CUAr6P
Q7Ab2HKTfOtRe/rqwzRZekiJi2NRcnlmQ31YKQttAgfC6GWmuEvV+DNQnHWtmt6IYE8illXDfEW+
ogYC5Xazd1J6l0zNwLKgNenSk8sb0TAKGpVPbeqYmzMV4W/l8FASeJtIy0iM+ttehvRINXKbOfvL
nE1McBvJHk2AfQWlmqQ4DBlpH1ja7RJbcDj0KKS0jat2vzG95ezwto/f5lwtHAJADFw5jAnY7CoT
cOn6ialuBdKM2JSc253d40eu0HmiGSwYDJn8JWMGX5rSvhlqxNoswcQn6TtNO6ElGYj5ZBLrZ99t
5p4dP1layAYQZlVEEbFhQaSzGbIYaYaz6Jz22EX5ien92R9x6JPxpvOrh+Tca8XgzcVF6/yDVNNF
dncAnEMvosbPaRTrKPwBNrJuWwrfAaTvWL51QtnaVGpkPXmJ8lmIcs1JMOInk1hdVcnwtWHgphjs
C4O8YWK5NKd8G9T6FsPk5WXEPigHia/yQ0m74Q9oqY67DA1ZT8A1q0ddS70strZzD77eGLdCVYF+
hl8zf+dcKjJI5FBFQqJL4ZVKvLMb8c1BvOqwP1tchZq1IgGo4hO/+DzqiZktSyXZdFHvjTpCHap+
KxtO2qiDeyv3dWWvcXNPH7FfvrX5RbTaJpvTlZEbb/LvREG06EAU0DbiGEz0u81yunifcN4xvvYT
z8AYYjKkCBz7kmbFRyvAlqAtyMQprvhk/WTrF/UuHhAuIYbpibec1PBHa0dK2PmONRqp6Ul6a3LO
O/hKmD5zatw73wnXibhkRuRRyg/qxvzzKwBnBfk31lVidNzsSRcMeGGuyXgkd7KwH4XB2pLSamCv
rc1AcIAOtQizS4d9ssJ4Crby+Bl0E7zWcZn16bZrrI067gqTZQQ+wuRdaxiKQ21keOUyZkaJkVIa
tiXoA0zGPMaOgiWlZyt0mOtLLZCH0CrnmYoHN/emcCBDls+Ke4OdDEyTha1S9U73bFKQ5vK2omfx
weZi3I/Znc0M8JXhbrt3uYWJJIBHNVFES6z+5N9aCJFy4a7PPioLIOeGdnJNBhLcMLFWfhlUUrbL
xA6vCyRgKX1RKh8VErtxvb1NZrIu+BITLF4Y40EsIl4Jm54SIr9k3HqRoR21DCG5/1sHCR5A8mW2
QjpAg5l6m4vVp0iq7ZEhG7Ni40049arIxqvKukxufXza1J6xDCDbmLGzNFn7NEaEKSg9mv0rlGYi
zQRi7nIZfZmc4B1b1IaBTkcC203B99in89Fm2ozscyOFTwVfTZVQuLXThsQpxO/rAYGGTWGZdnz7
5MhgGWJEUOCvkP766qNQsosasYsmoLrO+7cguVjzr83MFP7IWnVcIgtokwg5wYGk1uCl3kTyGFCA
EBBNSsLBNG8jq74S04kFMVLnBJ5GCwIN7juTAT+zd9I9YkwyfKUExktdNLrxjAlxn56Gjm7EJJUV
AWFWf6u59kgQE0yNYGyHiyQlTQqY2FcRTSc70t6igeydNPByF/72oDCDmEhgPAMzWpTmtSEOfCJe
TdYTwM7rwquQpVUh8xru6jxZK9vOTaVmaR/68TXXn3oE06t+NPU5aM2byUfeEAMY8R8Ggi18xup/
BWWoTyuX1xkhuMVnxxKy0uBv6YgYu60aGFtScDDRDy9jc6lzMhkCjF214WVN8C/vuO7fi+i7L9F8
ypOFGYqQw6o22MYoMkybkfocHsfSWQ5ZsTVdMIVpi76xW/UBwDJqXgNKXtIy34xp2wBpNXF/yZ2G
fsU+sUbbdbxnNoHt9pwSwmCvfKbO0m9Xmnj7WFtHvPtO7YP/HXwyUh1P6+y3JMg/rRzvktufA0wt
8gcGhOJk0JuZtgFATba9MDFFVf3GiMePIqcTebS96jVofETynuTAeOzhOCtQQ/qPjEn2PCp/SVN+
CPbeiar+C2rkDvVjNl6rMN6YgtLe5M8HHpmSkVGgnMmzjzFT95UPeQm5IhzGhfJjIhKteEc6YmoN
xEdT9pf3xTnOsm9RUcjKM2ZUbyr5QQpAgsbHpD5tZ5CjwKQYA9jF1VER0In22JB4kcI4sDd9xTE1
Ps0GBz2QQcod817yuuOFQqenKSyCAGnQpmBxZSbpVSO0EqNVnvIb92v7DQBGMV1CfGHt/CtRvxox
DpB5o19RUAuoQF4j+roWSYZmCNRxCGZyxE14AFBtDfOzHUaExCGBHXfwQ1I/xe8j4jdBsrXePtsS
ni0pK8ROGnC6ifBZDMZPTkQHxZb9JiVEMbwEtXoGXLzAAJYVGmfUqyyHKQ7FCzYUTDgwy6hrhuAf
lC5z2M11v++eDT9hd9U+IolAVfGFmbTOo7MKlN/JQUTuAMONX9kU+yErbf4cYW17628c/0itYwwe
acN/gin5R+c84wOiNZbAFKpXG/5h7uzpgrOB98fw3wUPhu2AX2EV2/Urp0ZWqAwv84yHQAkYt42o
nFg1DGTesRud8mejuRw/GBY49mGKsYwyORJMzkSXHhhS4ouNfQyINccKQFwVrmgMuHGgQG6LnsVh
8w6qQz4LKNdkqcdWfgUBWqdDZ02YAKavdkr5WQd/vkMLkEcICBnHuvDNmPy5dv8yC8K4p3sgPocc
GKdAH8cQjlXwsAjmm0EH6P7KP5mDGIT42uieoto4xl1BhBFbJ0P9732wshNRKC9d3h2GWr8WTeoZ
FIcWQy4oUWslrIkvMRj0IHatH1Kj3ivOVpvje9TWDx9W6YvfDyuNhWHsu6QfUFdr19nRrh3FLIWO
Jf5hnhvUbFGgfyNJldGf8mrU0c0audJGtWQ/IF1jhKxo+ROsmspo2PA5jsp676Y9JILvKIMKjNui
sQn3BvznT9H3zNStz1QvAx7HSnvpcghZUsS6MYpUbkIsxvfG+Bu5TO+mg69/OgC2OAF5AOWrxWzS
FhCyd7Spk9YuQgbM3TY857FFINW1ZBPTWCtZMprVps5/JArFb9ttTd5jCWmwq/BRZ7vKfXfto+rc
efGM4eDm84bxDiZBnqHkr0/apVaeVFKnferdwplZfMEPpLMDR9o21BFWw/SbxasbHSweNt8BwB5a
25QvNUK1Adg3aO2HVkaE+GBgS5c/Lu6TXEAIAzvvMn4voXmkenmFhOBlGQoapAHx1wQDBPLv0kwx
oUjFQjoyoHnHz9Xkn4ZL7AHyFh7SgvaRz/Rf55T8yulErDZCvbQ/l1ZJW6Vs5/icDclbMPSwdYb4
Ly4AAcn4ybGAVu5jGU+CeKd02lcZmscOb3Zp8vdC755UFyIv0LxxwtSx9A2V2Ggy6ZrJf5qOhx/i
KU4upWDOj+Ke+bHyK9XXaeQ1JgPhdK/xf0mnGD9BXYdPl9karQ2b+hSBTxhGb4UYH6O6M8KHFnyW
xRZ2glSZ5P6HoeO6pnQ5DHCLerM8yTtKxwjel3waub2eXCB+wa1Pd7gUAmpT7PEtp9zcxd+URaQg
MKtzg004b0xlXGl+epJQJpPUPlXsIy4lEegYnTMwdU+nVpcVYx7NGFAQDUsVIb4lPkrlIp+WhIgo
RnkM9yc51YjCrTmCyrKVtU2M0ZR/KOLDVp8p/UJMkkCjmFvydXbC/czBb8lQqnJtaF9y6OKMDG96
8zxgkRVSOlnVK6NWN1o47rroNULb3CI1Mn3zGWTZspgiUn5YllnaaxYhmCIPXhXGFu7xyuJXMn3r
VozVk20it8ZX275mg/l0h3k/hMFN5O8ZQypVI8uV26/1qzMuQwadBIBuQqtLiIKxMJtSbofOrkFg
afpndL5W424Nh7WPTmJvDu2mUINLkJXLN8GNR22nPqgEsOU/8xRwFzOlWb+Dsl8GYfkWgw8tVbYz
7iGxF+NmMlcFNqQ5wEQYv8ney6TNl3uTaahe5HWX1pR6yACrCp/wGh1TaCNo5pduBfPOhA8Z7a9d
sQXE98Cme8K+ijABs1A3nF0sUuH7GCYbS5OBdPjioX3LejZCh9fwIyMxzakwCLhBApqA3jMWhkqU
nr0yZvTg9golCF42fRtptWeG+s7BCU/Dwux6YeSgHMp8oenKrR1d/sl1jbtbGCWN8o879kvppbCO
rUVMT8TawFDYYzBYV6clNXDOwJLEhVU/YW/9pCOlS101INZ0Bjuuyhq5mI8xN3JIweQaay1K/0fS
eSw3jmRR9IsQAZsAtiJB0JMiRUmlDUIW3nt8/ZzsiZhFRfe0qooEMp+599yTxcFbgpgDak9rlBxb
5WENyDOV9N7ImNugJ8ccFTQSS6eXCSUAtLTxviTFsRxOmqOvestYOfEvs8kuRUACRKQng8CRM8sp
IxXHA74cctEgr6p62XPT/JfLflG3KTqF0f4mBNPRlYvKogqykwHyXUgqfRj9igSAodrqXixXAXHj
G1RNVdQ92xrn4FBm12Jm5O5o2spoGGRInvI4Uu+bPJ/ThlenxvvqZP7S3kpssMPYVL4taPhvM27x
OqDJG9lGK+5gYyDqt2JhKWyb4hiVP23HGxNF/UvSsn0XCs+tFeF8YnCIYPehNvUmYvHURORlDToH
Ys8EcGV/ONRSEQlvRwc5eGi98ZsVzCzc0FxBA+eSfSNXZkUjCCT4orRXFC2DZmDShIOp7Bv9MnCl
V4+pqVj9+hZPb8ccizEzpwTlzSDFrEPuk5rNR6McgmXfBeZW3meDtc+Vkle3YhlXWOBm+UDdazu2
NxswFIHTq1RVrn0QeExKrxG4BYeLb6yPUT4dEfG9U2Yf1Qg2Wllu7eS5D2Q2tnGKTUS7BKjOApAk
Tj8XGECADHVmHZTUxm3Wlity08jryGqkNtfW6MOq9qgEhvwL2J10eTR9ftWS5d/cYNRUtto4bmOL
2b/e1Xe7J6G7s98s83XGUBXhImamDYEUH5gOr4NKf3jTK3BiYTGtG3MX1RqBLOhPp3p6J2V+xzcf
Bm/9tFZfJ+D50HtiMCE9ygBRy+RSetjsm+RZYjMdD60ayZZeZph+HxQrrDopU6wqak/s1L+RdasW
ewT0H5Yef4/JuOud9OD2G9OetqFR3myovR3mRJ2mAz1nTcaBgU+2eW+qh1uWz3GPRiFeG+gzJBV2
qL9tyj7YUJMavgPN9or9iF4VUkLBwFFBn5DfVeDsaq5IXdSfHiLfsHYVIQt4/KhcevM3jqiN6m3G
f4zpUe23ctpCsqLZ415LNjqTgqjPL8jA/ZAdTQrbY+qsO9W40vY8kSgay79u2o7jxuIIjElHYadE
Hxs2+q6nyjD1mwMGa0lNGkoCm35bmN1wPVUSztIcxQNpCRxi2yFmzSm+rWSXBl9OHbOV7taTaM8q
HP0gLJ4n1TizZb9PzrxOjfglNZedjq3B7PIfY7Qf8PrAf0GgbMFwmV16iK2/fMctAa2LvcykEpPK
cmNukuclibeqmHcNy9wZcluH/dulsLEKfaX3xr4BT5ANnPBKBJdBm09L+6Yn56jYqdmrXvpjyB9F
+a2jXT6uBb59fTYPiVOdxPRso4+eyJHIqq2txCd3JgDYKLxl1O91t4AA0rp/ZkXAYKXvI4sM8WXU
qCMYuLegiJcW0Uu11hGipuy2ynl+5dv4CUcy49x7rV4AK4cq5SlXYgFySYr6vlr510JExDTcmRnL
uQg5bTal9TmuDz3mbYVhUG+vR2plmW/YVS663/RHIR1zwNxRdG/K+JrXjIjGfG1brzrWwiTYReWu
HAaaRZ0Vk8uUgjkxtnBtbC8dDRSCTUJL3u30YikgPdFsLUcRH9oeM0fb+iVC4CjHwwm68LyQ/qCj
JjQbNKlEXkTXxeIQLQLr2mGKNseTDHMFw8Y8CREZDAtH+cBfskZAR7Y8hHHrOcXhba4GVWwy/ACZ
q3xGITjOxX7MPOpslPYoDlYR8k0EzXwtBVdE+q/NI8J96XqnbWoyAMuRDkBLcKB4GwTrMFZN3IYO
zznowZs6fuOB79v62CB1GgZIUxMDyJEQLIFabEI9qrCGJ4/v2lfxP+L5TvAKj0uZXy3s+YB1maW5
4h2oR5AmvsbaS3O6rV5hSx3bjzr4FS7z+YZtIXOqLtuG/BuE6ausP4yAvGxEeOFC2GKWgXQbD0tn
7gyK7mj6Hl0Wnwqz/gW9Lxb3oF1NfJeKuBP6xYIXkhRxFpP24bIEigm+zAIMDxZSNTwPeGyCAfg+
5ZBZdrtM5zjNN2DVcQExjJ3DH5sMDlvzHdLtsOy46AhiJlpOuI2J3lZHC7OP+9royU5hytAycGd2
+GQnO4PgigrmncG0Hx06YkTjJ6xpIjv5a3uTsBGQLbA7fI3M3F2Q99ElOJ5VaJChfSgRUOLMG/Bx
2NW7ikebZ3sSTxYCGcHAiqG+zLhjsilIErhYpThoyqlOv5eh3GjED3BlJI625vCorOmU2+pTlESH
uaP4EmgUkqMSGlsBa0bhJBuMr4zJTozTig9mcTFw0Vk4bGaXlQH0oNH/Yhy2iBGH6VaI99L8SUPJ
jqtvuQHsu4i0c0Ulm6nRPt1nhOS2mMo0GMH0x089ZPq5Q6HVeeygV6IdzlNPRFvwC+mdM+gpqhEa
yG6juidvFvqsxTqVafc5k9vQh+Y1Ib1Qq82jJFE0JZEU+nbiCu9omNqevWXrOXpy03lOhwnTX2QW
sNo3VNCN8laI9jqwF+RGsIYPpM+0pf+fAONR4BvKPfCRR0GKHXpjMzgVLBwT1PUMCxgjYLKMDpoV
roH58qBAk38zBsks4KnSDkuUPSt5+OQNfh0dm892oBQf9hYuvzhRdmlUnCYn/nHxWfLlhTuN3NPS
d+AE9dlEmBY6F8781M7X0wx1DlXTSNIn61ImPYzQ9J+Y73QcmiM7Hr8X9idur7o+FcNmVAJPPvtk
ozE21jWa7Ijctq3Lxx1Fub+Uhxy4ooxUkIJPG7EgRRFA10Mcv4OwYJD+vqDBnkt91QFNT5Ga2vMH
IaCcfPc6sPiTbGrrhxFoGO4VcOpIBirMV9VaDW5lsCfT3WulcdbCN7mxHDTYkuL/Va4XA3t2Zm4H
k22mw7Rt3FfTd2dd0MiFNCpM1fUslkuDHgt+bvs22268GdXorqOKg5W5l3XpZAQumQowcqN/w/zl
9KQLo+AU38OyV6y7RSWMJKth4N4PFHvTeob16cITDRsu1eG7M3OE7gYaKNSzhrcU7pO1IKRaOwrj
bHTbJQW4QvXPGcn48MMubrBoi6Dd4T27VM0CPBP6iu7essQgJUDfK2bjVwQFE2NJm6JuInaJOBFs
xuM92Ca+zhUJslvELprFqct8p4ig//6Z5J/gHkAdbNpffoFJeyhwcmqN8lWJgh+XPrHmGed9OKMI
je6iI1csH/5z8QYGym0wEnYMz8ggrZOWzyu0n/LRVrc2u9K1p55rLR7qk7q8w3RkB01JvtZx4rn6
q4zZNf+sfDNEV2m4z0OBSgRfJW/dMh0WzgDYK2Geriv8yki22T19KPOd8Kx6eTQmoV/dwcxB3T4I
EEwxcmZoppIweEXOi7NnxLLLblITKyPqKWOhji7bpiENiSt0rm6hMV41OG/0k+MPDiEFSKPKzMuK
WyTUxyhFa1q/QXAwueyEcUow2+MCfSOi2UjAlHHW6spdo+IQE32Amvg6BN2M0S6uX0XZVwi6K54f
6PhO4c/GwdU+f22yGsz+qxM/AbKmoWNKgNwRd0Or6mubHVCeIqoI3J0qZ6Sl/c08lHIn8QloR0c2
SZeWr7LZqRmDgV9Nq3OhnQ3+LKjQhXOGoVknawOQ/ciWZnCX5xKhRPxfRpbBTQ56O/43NWc0hlbT
73twYzmIYjqkFHlUO4LVgwkcFHSBSL97DQaDJmNvYc/G+b74z84W7nJkJah5/up++IjVipRSxpc4
O02HLh4JT3mJDPb3PfTjKHWRqCMwKXUyYO9x8AgaBUSqs6bs69x0m6fI6mFAd5h+Rh3NVSBBBd2m
YnZcnA22pLJHmkcE5A44O4LPSoRROgkO0KYiDXW/OjxXkAu6kvvBjBIWBeqmAz9soBNTFntXV/Fd
LWocWCGIOf1RMfGsy6PLtg8vtOXuQ6ODVK9vu0B/cRxgUU7pmRBD9OwzHOFjV+YurM293ojXMpzx
LP5hFRtSLyCQInA+NRBKE4VRx4HdiuCeG0cru0fqwP6l3y11928ilrQ2EcHVKrHKxiNSexY+zCvJ
knfJpp/ZByt1+V27YCoc5spmVYSekbzNRNwlqvtlu+UrhPa/JDOgh+HgRzFaCNxeAdbqBXKE0JE7
chnW3b4rEkLXsNvEITFdKvzS+Nsx0K6NEsSG/otMjhaorpHwVheehPfEIEFbDO3ITDRu4Q7Yzxim
vtu12yi2ES7iyqBTrLVPaCAs05gO3Dq6JV2jkXX61aFHvW7BW09aZwMihD8SrkPLQkFuMDfR5+Zo
mekzj7kWqkdT/6JkUcmXqom2bZYM3TMbZBW1Jf/nXB8YjDBmG22wGTuS5m1Oa9UeV6wbPLsgir2N
1iMv8dz17Kd+E/dut+dYlPsGEldTvgFrlvL8vvcbl9VPZRvnJjd9k6bUwt1V95hfY9kOozsxfrKc
ypsZUTI+2izwaxJ8W4SKnJ5KYqKk+VAtT40CDNgE3ewYww2skNIYR08/+AxUS5x2XF7nLn1EESFZ
MZN0eNTR4GyVtAcH1XKDKisATmYkcUXofmR8qgToKkg34xclEZ+R8WHhXtWKjg//iNnr6Vh3ROWG
CMXU/qY2macMxUb25naZHJwq86e2R5RbIL+jktJ+84k2MP4LyJAU3YhGLNmXLKqRSlFjxrhog1XF
mj06dwJvEFCiJB1hiTEpiXBe9ez0xcZmsjNRnDX92UJpO9ACUKrQPw+QN9TRWFlsVWWeHU/dKpeE
ovizVh5L4awrnvCH2/xhzMFDVL3by4dqDP+s2V6FA+1nmMPEQcxSjjfmqqcIwWff7G2lfA3Lfh/m
6BVQ8LYKwzCGMInkBUXI9fMAIl63ivNvjTa8iDeuYC9l/HY1A5oq30WWi94mxbwhE4clqNvYZYyS
+plgN3T1lYKC6alhAR00r1nwZeqHcF/O+wqIA9Muu9ozGConz3QOAzDFjEhZj98bDJLWnAAIiMHY
ED6ZZuckJiDaBvPRPOSlawG7iPXdwnLJnZRNEn05BOxVEGYsDyMDgtY4e5urn6K8aOOB+HbmDrDo
jqHuR9eEP4+uQnpFgSzJHon1B6LAZQxQSEGAvoc719L6oVIwGGq64mGzFC+gWdus+aujRRL1BNCi
zZ+07toNj8k6SUyWHr1NOhlFCJWXfL7z1ip4pCUhR1HZeapcMUvxnqsfLL/DiFQ47jVrAINRHZTu
LSTSUcZsyF9i4lMU+6h0AegZhYiEYW2wjI7+FLyV6QR4m38id+xG1ABWMhlHSDyfgQKnuAdpTLft
O7rHtsIQ8AHVU1leCjwVk1SQxBlCcKR/HO3g+kS3Mh12bEg3NgORXAvnybQwHHck/PrYMcyTmz8d
t1Qu4jerEDs52NSx2TwVTBEHlQeDBbmIc75PDtUWzD1eGMv7V+yL9sFQlv9l04fRESPHGnHQ9hM/
YziM6WFo2QcYrK8cOyaD5tWkwFfFfVRtDFEkEfNNB1y6VszKnaQld879BFFaSY4Ix1+e6iv648o8
ZWz9G/Oj7lnHzndDZ1paXOJa9/VgPJh2TqrN+OQ+NEpCG13Uss+6P7ksjGkXqhQpRRnBogoZns9o
Shb0VS7R0RGbXlLxkkZce0YGWeSzswkE+inxgKaM/NfcI8lYNQpH6cg2E4B0g/kRSLqOQCIVw6b+
dWySL4vua1HtdYvCj3duW+BB5ek1Sa5h5NiTdRAUL6kcnSN1qp+qNvQqTrkhXx4BHzMa5T02syAC
OPBsBOfSfK0LfdM2SHUb2FoXg3LTGft9kXVkieeeoVXXlKeio9tAg8SQgHhEI/9zIeZbVcs+5JAO
szdMqdeQN4axK+//tM5kxgCkNDK8tsPyNvOwa9HeZHycJ+qWhSINEwPr7oYfm4FZby+7jr0aWrgN
W0C0hNNqYmiLCFXfl5p5aErrP8G9RmoYcw5kFpyLcBdZCqH5sU4olErjR5MISc3HKq6j0UWIHBpv
KS6PWtmVZfxIZsLr88vkEiMacPp9t/VOx/nDcGNcGq+2UBO+OJQoZNdgVChPFsSTHu9Gm30R4H00
ud9iknuNMb82Y7FX+5NhMMuEplAwx0uS5ITu6WPm6luaYheL3Mt7VEU/EZFKUc+azf0G1mLpv01e
bWNoBVAL5aQH1EnWUuux7rOoyCGJGTXeIjZRZfUaUis1NLF0PwouzZqBJQPq1EZZzywUg7UX1sxk
qO8l6mCwuj9NUFAngUd567DpWjg3Ydh5EkfQhVu8C7QIbPKIxWNV1GfVTdW0PU9oN3DPMrZaJvuk
WQ093XhKwTOCDwqH0G+c7BznBPxg5FHx49kL+EmeKX2oZT7EkxxABq35p6LyLKqU+yR6AJoOxIMj
UXYz7F7LDMqh8lS5d/bes9yIGkhvvh2e6Fpx96VBSKx1jmCwR0biFwDYdY62oEhIUydyTAufA6r/
GYueM2/K7FNZLpVZHcGjHdyphEocnXobBEbRnXMteDLmDwso4mxJxzIEYBWgkaEQ5+rIWrc1oSzZ
PdFmHfdzfU8FTd4olp1cQTaAsYOqRfWNN5Oj7Nkew888VeanSA57ZjwmCaaA3KRnNxXrEXJOgrY+
pwDZF32BSW8rn5UcWBqDP6MBCeXwmuCe8FQjj7BdIBnNqWnMFzpOXwvPOaYM0XWXeUpfIrhyMeAX
g8tNpAmehGrDrDLtFiwn2Wro/+K83c+qjpRRPytEItvcFImpbcw6vS7d8CXfEDwdNbLpLv7SUhq2
xpyJtOIyRBEgpbm2WW/MQjm0+XeW3JIBE2ZPln3tx3nnT+K1rVEwhB8ZSSATP21umx2gqaMduAha
EZ3kEtJYPy+E/vU25m+sC/o7u7Qc9SMuyXge16SPMqGfcTC0AlqkhQqdbyIZSMlwFK401CfxzIdv
GPe0tFfFEOBPJOYeHq1goDVzL6Cx7cvrMth+JXmCXIQxoiN4x9DAEqK1irD2ZSaNmuGEFRZZovom
JSLNRS6RTbMEYnl1+cJmEl87cc3XumY7P8KtKb9diAFdfzXatzr7Hivn2Vy0x4TNZ3CpseNXnt6F
JWWmEnc7/1qq6S/GvJvG60RN7Or5gVQReIbZjjzJMifCSe03DmAFtZkZD+JFobvya2IPnfijw5lk
Fayw2DkzeSjn5wI1YyWR35Rl+vCcOhiQaA113uqwdk9ViXRkJs9q2IYs0W1GJWja2kl6zV9QQEPU
xHS2UokKs0J8x5UN5YpXkqkkGyvFxv6SCj9Nz05OiukvQM4nLW03UVCxAPnqxl9ux1aOMofXm0hQ
SCepxwgf6Wd8IBzuaVBP06sugOwOb3X8PWCyHb5K1Nemq6wFXB9L3yg0+VCQeXxCGx1sMBLThxVa
4RzaumAr+4BxX/siBXcWVGbRMy1cXkynv7eZJUOpRx+RUCMDcHFG06duo7ZYxYP5ZI1HJs/zm4r+
M0egEgU5dSTVKSP/wn5hzkVp+SyEug0R++V9sZbPW0ZyVCTSdQBLS25+uZv5zNSIFnN+BmJH/AEK
DW2r8vjPRUExK+fAZKYiwirVd5bG5xlwMobLyq9JdprnGWs8jMRoXlNKl8YZ4BHT9aM2T15K5xVH
L0l3790/SUKo4MV1LGf1kWWatMme8MxjZIl9BbyWW+NOVXt/7Jxb3zrQBtA1mm+VfHFVQkVINAyJ
+4WIETNbCmk20tZlCP4qEiSeJQHQ5bHCF9dyZ8jVdzG8dtgAbPmMs0TREL20ee0HNIEFSU89gGMT
hB8nIhSLnfk9I2aXzRSgRxYNX83cbEd07BghFrM/1FnjUcKsEp3fl+kraZh9slwcwb/uCfCsHU+D
V1ahiIhLGZqHF4JFyHQyXXs7I3q031mWzcKruuqlGcV24Sc4cbsZcKjMWrhZAmpwJzxqqHuI0cUt
1W6spV25OSxBG4DhvbE9JbiDFUCCvJ6dR8PJWganFovwROGxpL9Yv+zcAGbmMvuAh1NZAJa7R5Ef
WKLH4+9sPQLnIa+UqgKMAamHcXNRlkRFYohXA8JLCHMh38vlgg9S5AHTeJx1YiVAasEgNKrlp9aO
I1tkq2rA1zcX+fEWkb1OSJbsG+pTbmk2AbH+Eo0ofUhxkmXVjJU/4Z6O5/e6b7FovsjN3ZzcjHxb
ZS/y+HTn8LOxOYvw5ut4aGdN2Q8kAk2uF7kIRLGJlHATDfIBbHpx6VJT+JhinfGK403aI1G/x/A2
Ge7WoT7OkQiljcXeGzGFbrwJ4tGKofseAob2U+3Fjm9K/mj4Dp86Kz416y1lVJ2xRFp4b3Uu+XcD
a2YW/2WkphQxk3I0BQpDaGWiatOuU1TDFUZDr1Nfz/mvFs6QXfA9WZgjNX3m50NMBrqndsFeE12y
NtXfELx6GJ9NDDrpCAruJB3nCi9k+Q9SzNMI+srETEMZ92otmC/bV/JJt3DfXUPs4pEQedUL3G9H
3IBsID6SPb9ZMee8S9ptPLP0O2fpsAvL5lqJlqSm6ZSyWsfV3IbWriCjkUZyV+QOQe4FvKILTqWw
8ckeXkVU3QUNtAYsw6DNd3Bal820hQDtVYCeqgWwQbBCrRt5WvFF/4VlCwPMwLQ1gxBCj9SGzo5v
Za2qIQ0xIz8Rb6fAXDuaqJ5UE67jpD9Cce8cRjU3ywadddRae9uKhnOKn8VX0rI7HDkHysWm4XNe
M/NDn4dNHydokvJzZaLJys0CiNuEhaaQqQoo0khS89rWPcVEemyqloQxibkhHNpDT/hqqMMlaMDy
FVxRbnILxJ05n6Nl3pK/tJhfo2GflNW266ML+sKfNEfvo+DXMdheVDv10RO504Fqzhn9afONAoYm
3DnmfiBAbGU2f7tezuGN5jkwmj07aZwZ444DkQPk+b9YWwBV2XJz5UGhaO+Qpzbuon+oqLHHXtub
ag+8bnx2sA87hMDLf66Zn5OIEWqY+UFB1cd120fh2swl4xCS+kRYur4b8KgIEN5qAO6uxVia1ptM
/VH0Rz7uHBRFqfFemXjRuPABgyzzX6MFF7URf3G6QDEt3wJF96sxPxizcQ4NwNzA0lswzBGfos3c
UtDhfjGBql0KSBDsKuQz95CbV+TIGu8xEnfOcKQYnDk2H5KCvAxPAtlj9dzsagUrNAGg2tKtG6X4
nhBGCQWorKeywwkTFFeDem2TaR1AYGzgh9ni0anBi8IiQOcotXcKl1zCMVdT+df6NgW2qiPWIWs4
eU2jbcX+Skf/UnT2ybB6jk9CCBA0jdxMeawRB0i/jGWgJCRzJmy2V09mdDLjO1DZU9TYpyk/VYjK
neBWU5oxwYCyXFW/JUMudMOj0Kj6Xhv1H/AaQvrupQU5rX239InRuHtVi+BQMtU3s5ZZvIFN5Sfm
b4EF5YVW/kzJ2DlIwx0vwnEakNRhBL+lxXMFiCLxMSSviD3c4hKH/ksL3PmvSXgzHFIXAiYNoScY
uEJuJgOZ5rnxEjQufTpuhwyVdo9ri17sHKvBXpRsyJfjiI42sJbtGA5bhbh7E8vcqAL4jbyZSmpe
Kr9PU7Rpmp/T1FQ6Y0bil4gTZZclUNfgDiUBjnzhIC7BHl8WRpYjKhRYJcRnEUKLkkHHHd0i8cly
akK0y8vXknGpx7zgVGxO/JqMYM94FZEsLMLvEf7ygFssu6W8L6vIJkPLUtgngXE7KIiDZrioa5xZ
ZIRUf5NygEB2DRexErV20JntEHHPZaeYuOstcNAFlvp6qwMWmbjrbVSeDDa5G/ogvBshgZFXTYnv
lhZD7iYAaUKR+MvzDcFb90vstUHyaRBIOc0Om0gYMxSVFu8VWx8+cndXR7gwi2bb66vQ/Mq07mgS
tsPfbxMy6WQlyTQruWVtvquAKBfueKV5m/hBo8uKmF/rmPBJvJGHud6859kRaRL+GHCi5CoYv7pN
RW6kawing498hJOD6HXo7KmDJJS1RIJKQZ18FS+zYWBWtJ3nZEx2Gc7tivFlu8H6rCbGNcb5Y7kW
wAdcC9mW3mXV2mShW2xy2pTEuy+HPRQbcuZeBK+ZdAxIQhFSUnwulTcCOzXr9mIhfBzbdRS+J644
qqxQA5St7HGplRgvf9c5xxJWwlwM22l+E8ZeRH+jzBf+VuhouOZDZC8M1YfupR6/Y630rRnBCJvL
gZCmMt8mWKkFkV0Z/NfswGq5AgCdNHvMV5p9N2vHz8Wxdtt9Q25Gl9AsDjaTleSuegSlrXsRYCsi
eEOpszuAcbvW/oV6tSo09yCHHrmOyDF8xADJ3IyCdcz2I21kD0eoMj9N20KfGB4jIlGmZdzHpewj
22PaPqp0XE+LYAnDQRyEZw37VUa9mKi3ruwOvYa3pp69auxOZkhmIgoXLZ9XTvsThMTTX5rhXbjN
uS3LU8qakO2slRNr/TlV+ZvI9Be1d3zSH5+BjAQ9Um7rba5rD59Bk6n7sD5MJQ1fhVsVhAtvSWSa
Xg6Ew8HCw5G7zB/s1QleNXg5HKuCjHYLyIfPevZ4xJy9lLzdPz3HQG7QN/UfbXdt6gd20y4n7CA+
L+q7FiEH7P5lw7PGMKeL6enMkiHQfbQeRncR7TVY4B2q0VfWMvIUbCdw0/wKmCyxsmyd0Tw5tsIU
YF4vAcVp8+L09CIsDzjPcidiPn6AK/3EgtIYCRMhHwfwTwP6UPmiuX5IFi5ThlOYYuYtGUcxBUR7
4Un6ockOuoiLnUEtSxiwDd2oD22oLScRBpu0+4ibo3DBK4S/RIVvHaRolGwmkhiFFQk92z4JXUaP
EabhDPXCsiViQStPcUuCuM09aZ2wT2N+2Bc5I5AYhyfF8YL1m1ppaoJNS25CfXGR8kS4krhku7Dc
WvD+o18MBSsXgl7OxVmg0ddh51Vt+SxrwVJ3jkFbYWIuT6hMhdiVDtnBJJtBeeWWg+5FdQ3ZygBP
LhZIdtkpKt3Nf5KFtF+Ny7FHP20x80TvTXMqt4yXtr9PGGSo4GtoQHTksMaeGj6iluZSJ2op5uxv
8KP1HFMZA6pFeweCxiyGPU3GQQACvgIWNML8Zm0bTCQijaiY3vFxdAjfMuNkKJiJzY/e1vctJOtB
H3JU+kdFqV7qRH1K3T/CWXRrm0ZA91Uicp+oKDVSomNmk1IBWBWVZwIrxa+zkUODOHO3Ycn0JLao
jrtrrgER15O1wnC7pJZfAEvhXt3aYb2rXUi07exPPaR9bTsabOxIi9BH3ErpqzwCXVgkFjkxsnt8
xIq7bWRID6zEuKbFh3Fr/ETwhU1lpyQXORjI8vCSkeOED9EJESpJYTJ/wnj+XMIj/0ELKFezDd/O
uErU/t0i90ok41FKmAJmwBVpP8J9Nwabti5mdZl7QfQr7dwj+rNIuACqXsySZ4YMZ5M1qniRzXCR
vEwT8gg4IW29Rpyzz1zDK0cQEgxxsmE7zO5BH7lWF4LCqLR75uxK+hgWBgwXkfkMtiBsrDDBA0OH
cEe/CHvWgEuR4F2R0uUKupHao2GIkQqC7KUwM0XsN4C7seBXCGFDAFsKwgqt5/Uj1t7iY6ubv275
0ZXiNFeM30gcOLgB/AD7FJJfAsDD5VpmO8UShamCzR55QBFSiZn9SgheqHzpeM4EA0+kuzSl/7oG
/txvHBSnLBdIMJFudP3BRBeqD+YmKLU3pTVXafFwFuwJNZaU2j0sSwP6S/k0QUxXLHmRWEtbzQJv
2H42HXZvE772pTpl2ucY+RF9/dIwSphD/KZSJfSbMwtZYrF2rXgDoWBTH1L0FXASnp305qgLR7uF
UgyuIp6xELpIPr7awSVRNiP9JVxhtT2jlcO3SXl6N+zWV0V17kfJksGAPxjbWmXX7SrEM/CtyhvY
8mP1G+OXPxnavh5R2PUuATcFEJgJ/Va9octabC7HzwYPKVHEgJmYXrClQ6M8aBxSOBLdDgMNQiBS
gHbx9KtGFqIyiJSMDRJV3SAi6bNfPfpXh+mFHxaoL5DSalzAZjNvp+UdmDwamYIjW+O9nzWxIf3h
DZb+3lVlonV6TxJWrP2nbJPm8ErsXocrtlIg2NbddqFEWUWK2HbFK0+DTcyReEQN6VnMc2VNLIs5
IPfLtG14idWa7OwEfitHnN3vBnPiX1IfM0K17XWFp8BFyt+Ux2H6B0AsJvMQJpI/QrrFIWQp7dqR
8HOGIBP6SGvINyEiI3hoydIcVPgvfPkbq7CuCQK5Pi1OkePJfVnI6FMHH7EJkaMqZG0gyVNa28v4
toPW2dlwGKISURwVBk8tjW8H09GWR7yg59Xm7mGbxnnJK5Cyxr9kirdt8DBLNLJjT/bLp8JTlFaI
Ogv5g/hmw24fgoNDPa5PMkIIN5za7dSyf2nx2Cc1m44FfTwzkYqleYuKaMYUa+DOTbrRmxGDZcYt
R5iY5dWR8SaUosSL1ckDUoEYUvCLeAsoShwUghagNq+BlJncw7Zky1QJzktEVwFmO/NQip2TXOL2
YDmR14OhcmFjmM0hhRenMXOSdwegkWy89Cn3aRmvevATGrTZZR4OA8OrBPqcxr67oCxrOu0Kz/Op
VF5WZa1fBf65fKp1inLjrMaYIuyeqJXp5opuazYErAcNzlrIMNiYMVxLbRQTaa37C2AyM0VxJull
wjXOej++mjDwA5P9C30o4DCUBHDtn+o69qk2iAXjktEGmk7YVa2ofBisDFbzm66e6/KURW92b/D0
h17DaK4xfCd/T4FIWDN5R6RJxbjJVdM93Eu28DkqXhW0WVDsLOPsALpES6g4vzBqO1b/TUyQMPnz
ueWTKL9JNRwSHZDbrngmdf6l7a8Kpm+nfFXhJdbscitajRhU5tz/We13FHV0+xGTseRNi+5kTgzs
XDA0oEPzqq9Febfy33Kpd4lBXih1SjKF68bGJstIJ7WetBhwPh4m1PtoUFDy5IyQovKcGveh6Lw+
L71mRKaf6FtdrS5sFNfZeGxwMmcCYfnH4IRnG2UR87s+/BC8anYNz7ovnofBIegdl5BcSTftASUD
L8w+nzdU9Szl1iLSAfi9d9G/NtMB8nKjRixAqPAS3o4IGIch9nV+78TNoVYvKxS6vMZSzapAxPkE
hIb9CJRjuVN4/wcbaSJJldxPSMR0ggHN/3F0Xs2pI2sU/UWqUmqFV5PBgDHGgReVA0dZaqVW+PWz
NC9zq+6cOmOD1P2FvdeePT4l1MJCDpsKrawCXj07R6O/lqso7Oez0H7SCLxK2VC09kYP5gRNx0q2
flaSie29KLNeJHydhvoUWoUDDv+GaA8FcIiIcTmhPAQOEO3Z8Q3EuGcxPGb2BsIk8ZLl2iPqoPaO
NTAzE56O2wNwKeDEwYlnG40alhvZ7WCrm0dJpTP/fDQPXSAW5kQXQKb32A6XQM9XenUQMAIifm5j
vLo8bCDceR6wtGHX1gKiKpmAz3uCRgKuYiaNY2nIP/sOwSqBauihMFhgtLChiuefQQIGhGWBreNH
7zPUa/GadYGEK9iwMhhNTNeomVlogXwBjc8yiknFPICOZbmeN/8+3BiIhi38WY8nvMF14MwAElZl
Y9h8YI+dNHSAfNpiOsfadyhpNxisNyG9C8CJqi6XHgSoRlB/6hIZkv7uRXhwsPzNA7yk2dPyLCvW
rLyaC8EpWU/tSxESXqC2Rs7zaB46rHt5XDL7RJZ1xHTTRcnGjgPqMEJjxa4x1Eb3vf+zBpzS2lnC
BeF8zJp/DbNK1sXwq7Y1JtRQgUJ8DVJyhsinqy52dPfAdRbcKeIm2M+4LC+SE0w8E/0X2ZT1BlVN
/87S7Gkws9U8CxPdNZnshd38kmjX02HGwXeD18cliwBz3d76MQeomclKQIwzjWPfMxZlceD4/dJP
eBfogJhpLCJK6LzYD3lA09us9HQbtt8mu4SJHIbZThD2vxPpOp1iw3PqTTK3eCqcqcMEY9Ib/MtQ
60e1j62FIXy+9cJwhf7nnBBLMlGywjZreILoTnBADUi8TXdF5tdT+lInMEkNJq4TJ3vdLQztM2AT
nDKkzL3nCMvEGF+N6UtrBuQk7tGsi3WgXqN5tum3DBEWbOlkCETocwBWB+iLiOBv+o6webf4e70O
i0F5qqN7b0AK4Y3uG74GSPXjTMPGaUfwLDuFYIDDKB6oC4EjM6Pn8x9wjgXIGoKRbHW0rIH7kUDX
Q4a+sEHpIGHiybR2Y4XqE8uuxSk8r29yjN/TZqrcnZ99KtoGbuaWZ73GQFQ9bLZz3LLQt5+z9rel
T7SldrFLbwF8ZiHMo0UpZjIu0HiPyT7fWk6y0FPGCFAUu1OKtJzjaBWRUjKufaUOgfnXjxo4dwsr
FjxYjGb5oG9KnCoTU17VHpDQX61iZMTrPVk20B++7BpnHCv/mCVumJWXPKhBAbMXZZU9uI+a4ELL
Uks7InrA+5X+OZbvciwOtrHvh2etOsZFuwHCwMHEIUyFOde8eI1ne5pbHZA1kGLA0nF4nv2QKNWY
1DAyht9pPaVNfegU05d+ujEsNKznmic2qIijf+/rl264O9wbGcr2mgSzOGoXFvDcbDha8HJGpj3i
GnNe1O2Jb2IlYhoB5KpQvCj7Y72BUEAOifwJeS9k+RM0J+HU65lnaaf3Kb1WYQNcDn7hgTSn6nes
UI+EWGs/ouhSxy8y3YzMz4mQP4fWtNYR89TbkcthEtfAvbY8l3PMTRb+1eIjJP2kos7VjHuve89w
rxcjPhtok/NgCEdpAEsS6zZzUqs7DcVDz1gq6p8NivVJgfn1MMixGTQMqlThwGJoNwbYMfYHPTu/
aKIaPhrNyUEJNOJNDpmj+u7BH7HsZMDZ+31NIqKDQUgN3cb0ynVz5PAFCYRZcp+3KQFkHLjxtaJm
sNt1OtiHIkVMlMRnVtJweeU6q8hXmzGtoto2dEYFu7CWJtBU3Y6cJVa41KcS3nm0yclAhJ73VObk
Ezn9fhYMBNipKnGqwR0ibGWYnRzd8UOxJx5wxSPAc0OuDSThGF4TpB6z7Bcq5sssuqn7bGsQW2GG
DRuq32HWeNOrye75C0Wh8F4m8D5UwwmGpxQB/dCxbWynT2TdXnUMy+a1sQCTDohuHDJxTiPKhXog
nSsfCbmjDBDmh7K9n1Lc54i3AUmSMuIfmQXbpPsVOuoMrf9tjJ7VXbpmZaghApckJlt/yJtgc+Hz
0TcwJBm9IZlw90zQa3ygoFdS6vwYeoYDDgmK+sImyLsuDhmDy4j+rDf+KfZ6vYUYrceoS1B9ilff
cr7hODDrAyfUf6XDDwbrhUU/kLBfF5zZ85LORxvlXSUZmdgX8D9SThAPib0mYweu09QHBE/aiMvB
aun9THBZNAbWCe57fVPLoxg/taTYjoQjek26iFAY6CrFRuKv5qAmawAwzwcSGQeHVrpyzTMK95to
ebwoOnBbkBNi74sqxICIQGC6xsm6beXCtiE0GJ+UnkFAKVlblyRvLz0MbzMh71Blr8a4oxyW7Ipr
WsMOYCZUE5QPvaApZnQzYSoreXVz8hqi5pr1MfFIioGTXDjZm2j1dT+8J3OYQtpumJgtLcd/HoNm
bZPfh7cubbc+fafrFrT4TJua1YRtouLTdKkFPRY9HuQH5THtE6APEafZ7ISHDooHkyKpHu7dgYaX
IMsRab6adAWa+w0Paewj9sC1gTVoWumZe4kiloLMhoUtF51J650rFg8KxeSmUWrThDFxPiVFLZat
eYyNesZi2T4wSTy5GnnELCdGtptQO3fzd9vzasY2xRl3bZNjnfXX0tnpHc4k/eL3vya3KPgETdx7
pkBjewZTqPvEdKVkYTybPQnxHWw6zgQC4eBkQENw0LSHsyLP5anXwaHBXUeLgvql+HbQdzH227cy
3Uc2VTc+ujKH+Jtp+GXlGtYf8ADsczsXnLFOzqvIbqnz2XB72iRn2sbO7RSimv6p6vIFlzUbXdim
ZjXb0cnwsE9Nv2uIim/SYNlZB6V/uNkzFQm+hnAN8AyNOh8LS3ELO4mpNa/96K5F462QWKzx3ywN
ko9bB9WV9dd0WEmwA2cTi8mBjIx1WZ8mZ9bJUN0yhaIDQ2cS7AE9wYHiIuQ97EkTMqDk0cWyqudc
AAPdDChN+dgITKY/H5AJjdleJpj7oFSVLAJQQLAMJmlRLVueFl7eJwZULHc8RO8ftYcjqgqOboUH
gE0XWusmkEuQ9nlY7qBJxmh5QRg9jRzHqcWkFAR2BYosSJZe0x8G5yrIeKr5IQaDKYLrgeKoNqUv
kGcQqgyu0i6SvRqij47JQSkJwUCwHuEySMdrPRF7CZvJpPMnwpAEXk7aPn83WMdMzOPpHHqLZHWq
DYCKa7PzqDQ+Z5DYGN+dmd+H9sWHAQ047WANHTPscJlYIYP0d9HfxUhh69+A0GAUJBc9tC7CoC8i
7rVki6bQNpUfNd9/w9ZLAcmel7SMf+DTxJRM33ZHune+bcgg9Pk0NRr4yWr3scQOMUIOR6clo4H8
mhvwI+RvE+QEds26u4HFwETxUBnp3gB903gu1S7jA/g34Poa0jCB4gEKeK1TxTXJsY3CsGaeO5gf
Hj5VL8J0j/ZI9eRP5CZevOAtr4ZrQexFTrSJnX5WQ/hP1OGLV3zOlBABeKKzcJFn1poTS9ofhhvT
6pJFnnBLp/6+J5o0kq8xD0BIpHNY7C2q0Vy768Ex95PtROlv6CFqlGEPe+z/Iyqvj/PCrMPAOzx9
2un72FUsAC0G4MzRH9ABNyi5JoMWtE6OjKUoxgWoeL51wtns+oZZjrhxEqrSNxkybE5YMVcMIxFi
r7WyJpzqkGbvY0zgmvGJrKJgHGUjqRwZDofRe9VXB7s2N70dvUdIlQ3AYg7nnmJ2y7wITOnT1M9b
TOa85CSkU7/13WgdN3yEcTXPlGZix9ro/BfLF+cAeev01Bj5e8lQO+at5FDoeoao+bKuw61ukGvZ
rX0eToRuvc0Mx74P2N7z8FrMzereI7M3WEP+Hg56ElNUYRbCLmKRqmWRGK+IcHZ5dRv2krzQKnsP
oDWqMd5V7r1wr2M9nkSgjhXkug4xoNUYZDSAz4s/tSHYUJ2W2BILSqWqBx7PuLnUgPp1ZGy/FZge
kGdn0B4KRz/Nmcv2UM75GRgRxr/eqPai/K6sM+lHboeSnxVY5e/b2F6FNisE/CQuqQ33DF5LMeNO
GV9y/HBXODcq5IaaLNCt9y7/k2g+ShEwvWxmtRxMthlAMdJ9cs2zWAd/hCcPvVKI/hURe6T5/ySx
RHlAH/fia8PegRDUue1aGcXOGOVmAhuZ/kudbOkmAgD9evJtLCvpRwdtuMCSxTiHUURxDLndJZy7
GufFQKpBMokTriCATxo6r4hj4Oh3R1JHGAHC6ONyIHyFPcDLAI0gwoqloU4ccf+p2AJYd8ltNinO
EUHkk4qpUXiFLaLOPMVJjPJLRwo68PAhIfuyovLYRekug3osEvdpAteB1VN3Lq02YCfYq7pZjU86
xK9Qc5bCNldYXM6w4RYtrANX+SstfA+jaeU61VKyfxs5UiymY8H8o7KN9keLqSROar59v8dcCOFQ
ae1eZTc3emWur/z6K6zyN1yVZNpsC0FbLdnZoKjZ9+zL0LhhD9RKLlwFob6hVagvPeZQ3U43ygF4
GIthmQwgNMHUNsdCAjupa7jzd8VtaUbg1cyjQzXsTheTn6Ik4ygghzdkamLOpzz9fs66yIr+FACz
gkEoOyUK7cNYtiuSjJ6M/At5pMG3xEbURGIqy8/ef7bLa0/lZGsYEUgPI9cuU8GG6LBFViEZNShR
gPbBWzecjyg5uKWiW7wz2EbHczaTj16zPlzc3CWBdrjZewYuaaIfHeqaKI4ZUXwNQbLqiSXLmKUP
hOwagjm5O2BC9Z/7eFxaE9McS9+Tbzlze0ZB8LKPQo8uwK1+6V8Qcg6ICOYnWC36liUtoxpZ/M7D
x+w0q2WnR8/ZkoJs7tCj9J55CKRHlLa5jh2fGR3rgfI9R6pg+dkrehZ2cgs9MY6NPov/AFZN3UGh
2JlsDAj5qVZs8QHCmMOHHXmgcxCVNNoyYmzc2bSorGqM2Fj3VPkTJKt50znKc6w/RAlbu82XLdWk
ajFCq6MjeNLVpeZNRir0jZ4RqBnjXZuCp0K7IOGIsCIhvatoqXVRzPQcsQFQAVEeGhN2DxZGbL1f
OEueVOvf0JB0cQ2FjXIlQCRT4MYyNpn4KPt/BHtEiLoNpvdVS6UZMQqt89826F8Yeg2d9dT42OY0
3qOEO52OdSA/RDSgwtx6UafEErJCYbfEyonWbw7Glviw6tfJOwY6aMn0xY9+AadQlFtv773C6WAl
80bqqccnkdb5rkKpaeHhRsL0JOxVi3FTr5LdYPXUFAJGNSGA7nvIpMIcJPOAr5FABTyOysgxflP+
x922/FLRv8LqDsWAJIatbenR8/E1d4phJFefAVr7zESiZqdV4sNMW3asPLYaE5v/JYbZM+1kn17S
2N/XobfU/W2igJQkNX0KZat6yfnlA+e7kAfOK0++FUjdyhD2pvfaGt+m90hQL2f5v9bcji55Y8kG
ZMq6N8yT3723UQSN7HV2hSC5xSBFs2E7p6bhJTTtBUgMdc7Z72VNdnDgUJkJEql+VQRULJKlbc5+
OTTaval/k58jSiR5+fSlD+lXmAFP5CVhharMY310qQOENA4St0dQp8/lhNhFomFlm1aEPAKruqP1
Td64qRp/7dfj3qgnKG7VtTddrkKkhZMw3jBB7KcKPx/c5pEtAdoBWAzcUumFUU+GR1jrNwN6LmH/
+fEPIWUCW7Wl9Wc95bXBp0yoYZ4GLxGi/d7lK8FNEpXbPFynCgd1KfYOs7hZpTGtTclRaeNBZUMA
+XsSwJicfckXHPuUNvnnPNVmzFnxk0qrwEq0jOaaaTj1SIksnwWdWht9ORvt8Ecjv0Z66pjapu7k
YopIz+LrDjjSaM+isVuhv9vk+sVRfyZmXCCX8FW/O+eOVDGyQdK52XLyPFJ5dx2tsQiZlpr9WyBP
GVpHAVi335kYRG3inP/HOG/jsdvVfGd9sQEkbbJyabPHFBxChz8B5gezPwomGO/ZPp/Xx6coZp9u
+7tOHgrcNxkXos77UugvLl0IIRr4ODlx4Z/19U82IyT/V252+BDDR4Htxs+6fU7FH+cPwOZ1Tj50
i/UJoQNFSpkxjii+yfURuEJxxhj9o8I579r9j2nD7g6xSJV4oXCajGcj2Psyu4IAgqtFM0LUzilm
KMGcX4Tkr3KvypO0XuCTD0zofVqvBPedIZMXA1S4nT3yHA8no8gkPYXTziFIl0w0jy9dll+R86Mn
/E2zZOSeN6+D+I3semu0LNB//eHDHzFFes8uzVNyTXCkunpDqjXiOpAdxkCQHWuaMPEXNRV1bF8y
q//Km+fRJdl12KqyQSRjf3iJtSz5DwZ9uJyqak2gCltyVm/ojRNIojZmk3ljZ2kRsQUzLhLZM3sL
ZnPF/Nkx3PPprm1on/oRWQ4YliH59ebVZ4/E3f+yKZAa6FYMr/zszUu9r1nzgXCe/RkfSon5vK2O
wZw8bVOPdMFa6fdhDpwmIqZ7mzWzGvvvsV6H35PgiiZator0K42d5TJIwtgpsAX/NWDNXCnPralw
Az2U+0/yB2NWj0jTf1gmGjJ/apF3wtx+rkS4Vk0I8i/BCERPGu1U+DoOr89muWNo/dStbGOF/hPE
2pshgvdaQkLwvlNGVhF3wTgSKItxr4zJ9XSWGVavwYJiJT2yWsyzTwnLdAYR6UJHwoOgApFHb7O4
c7y9YyLCNgB+6919MtUL2ek6WTdW7bxZyKaKiPOmzK9KkjsXKHbjiwS8DA2FQvJjmXCstXabViAr
bEKlfWTtkx2tasPdVJgFzbB9EVi9eduhK7ORk+OzlYkNwYSLUb53HKImZYBL/erC2LRzqmLmBWQW
gTxG94sNkXNfsTUcGiYrzQnNOIdJs8sYufW+mh8+yG5nLSt/47F4c1L2TDbSKIeFSrWzpFx3jo4T
MNV2yB8XjPaXqZqYAM0XrATwOm4FRUFz7Wtz62LQy9DGz3g/N4zIj+6eesa3JvVBz40dBe+G0M/M
DKd5ZXUtvXDVO+lq0Iw/r3o3CL1y6IEaXskSXl/I/+rhXXceyfb/G4hGIe+3ciSXDnT8dO7AOjSc
IBXa4zQbNjbdrEKDnLCosTuYfLp9igy+KEB0RVltih5OZn1UfIsjD6zf7xzKYt2IGfXXlDrFSjDl
60S6yxkLxgQCsNQpDnOokMVbwrVguxdhufvWYkWQx9WK6p2SmqTq8dSDrDXaTcgiD40xkyzoWWAF
8trd2KitM+Yoo/jOowg1wVFHxWTU9sUkL22+PckClO4JqP1gYDCLDZuUX31Xe/QDYfwVRf7nUuvn
28HgH0VXY35RBM1CceZaK8yZbT7XCHxoyaw7s7Ojlsc0fpb+ltHhOqZ9I/DuKQqdVcL5yvzviJhl
GTC3d3FSW8dAe4c5z1vUHzokeEgyC7qfiJkyS0/hQixt/pWwszTFVA91IIOjgM+AVGaqKbybccQs
F2gyMVn7keLDbF5aaW+aHD95O5J+aeFhgeiBt9rwYrgRv2XDptR31oKrpYIeMM2zB7ZKDSoSuI3F
PUTO1MNkxMLj99amMaaNmiFBs1RMQXR29EMXbASpNxEYvMxTh9h4YcfHWenAIyqrtQewR6i3akIK
E7g3gS1OQ3JewkuzM7lBmYYE7yjntI/c5TSZ7bbWRnn6lvnFfbTtr0SjsemhGNX3BNn5fLy6kTrK
5MDxvyY84UBS9Ebv/Y0z+ggY3Xv4oQWoBbzu7OhAc+Migt4YHMco/6dF/Q/GoyN2AoTSO4sKEBLD
MuwcUgecZS6t5xZtuXDDream1wzMehvMcXPDLnWg8dhT6W47TgAUuWs3Gl9BT+madW8B8Swi5Lm8
yY8+aV6dQDvL9o8sp9RM1nbZnB22vznr/hp+Anp5yqSKKzPbj/h0s9fZxe2O8HD97SR5auivPAlO
C94pg2SSMnjUmmcmAxpWJXQwNpJmvdtr2T420WuXWK/UbUYGmJXNfI5N2H7APhwzIwrZhHXOe+Bx
E1c+0F605f/DgBNyCEo+UPFh4YOJrWjluQzqxEcimqXuMdshXhspnNyk3GFc8Zt+GFm0owuDQVI0
wJbafN/j7vXrcwtjNm2cNfj1jeCLyfptV3+UZMh5xMlo8bhhNioskDTdLmMDVjbxm+yzDaWayTg8
KKKlFlLIw+Fzgh8VMSYKrPglYQv/JG45t7jiaEvEV+kHK6CTKzcjv8JIj7A5Dkm4q0OIs9Qrccd0
Qttw0EM/y/DYIFHm7xxdRV4iGnMccDB63PGiK/NJVcGpcminOUKVc3RL2tfgo5bGNgaPEvr9TxAm
H5IvgdkjI1bYURuLDO0WJ2dqd6cqAEKNpGOrZ8+N3WL7LdatKS4Cn4HSUTAXAJTk9O34REdr8QeZ
p95TaTPzbqJDSVU2mvmPbRUsu2HjueO2DKqDmd8YjcNgIHmj5HmJ7R3W2Nbx45UbGWzKur0r145e
ghYcN1Mn1nnE5rjRsRcoxsScCXUGKypOCk5ohYX+bhb9FzcSEBHoFgIKAHDTDhdoPeVX1GUP8wO6
O0oatcktBhHT4JyLsGZ/IMQrivTySeMK4UC+Jy5r4/HTR0YTK4SYg5fuY92nJ2Mexa3M52K44lDI
34zry0MyhP3+kaCvynvw8SDjKso0hgAhgNK0OjMKGoNH/GxWOKxnBIfxRXrIX5KO0QKNJaPWpQ8Z
IYVsxlX+bCrzW03A8ad88lgPqa8MUxhip4oZNO9qasl8NZKvoE1i3cfJG4z6F9oWOJ6Gep/M8qI8
wdiPDXvfF4dEjFuGk2MDPZNgMJTrBgvLgLJ3vtZcehQMvXo/wMG5Cd7ANhp3hkWygfiKNMoPZ5Fl
ziN3km1eRNt2OBYEPk3pjPLcWEW65Phi5DYeDA5Iq0mXQ2GsFaPZljllpWh0I+fEmvBH19QbozfL
Bz8ou8w6aWiK+rZfRkxAk2ZD0xShXdDyi3CqR6YZGwhpWp9+tY4U5BiVh6zal17yr2IuFCfjRzTh
vUzGrRvba1n5XzM0R0unv4xhWFBHS3fmU5fYPtEHoRftWbxp5cGhbQF6cnDa4EtGZMSjbTbcdDsM
5Sqk2sHgK512beIMT4EUdEb/k5v+Mrdq/g8MrYqyPCmOrvMoSaD3/j0V2Ss5dh2/h2QuyoWI5IQ5
q6GpHTsV4FiEbThIRrwJ1evez6s/LQAlp8KLZ0EIqre2B6dgGAnEKt5JrriVuXUayMRMyj26ZsSu
3t4CNSeytyp1F068crR1rjnrSbuSPMfJE4BkQGkpbeBqXFK/XYGcEkx1QJtv5MVVg0zFzcxleG8D
LFGjyYuGilU/YZZa1QOTP448IR+2MbJ7XPv27H+JjpzCZjqh9cusS+1N36UzLDW/GgndllenhzQx
L+MVUCvSe5ZxfJMa6spEWw3O9GEC2ZBU/iUnCJP5hGQu+DvqZiRsGJkuexwGDgFWTs7ebDyVEUO6
Rj5Mni7Q4y8mo0rVJjs/pRI3vY6kdB4tsXZLQv6kydsRdv2vl5I67mEHHZA/EeZDMfiWWd1DEuqU
h+Oqo2TKwmA1T6JKpt2UnoS3sGAp5dVqvUM3zsxNC/ZHbtxNfzoTJNdifIRMNGgSoLfnYmQBeZGl
rx1/P/MTPWY0i+hwExhXSpyFJYYXKEtvfAQzFI9R90tHCegGzqOvxTGvQHvbhGCE7QF6F1lcDrlU
utqBsu7UDvZsjNNvnvA++GdkbZVxI2JPt4ePIozfPEdQXTI70zVC7MHqoEe12N+SYU6gqF7sa6f7
zeeDxTZgWIc66JaBxqliq4ipWOTZasCl+2ZRByqGoqCTF2TceEm99i1y98hNkE1EPhDfsvSXWZps
jRHpMjqpHB2bi1mcLISbhuaeewM9DYj6OtmaLFVmQH3OAx79dDR5+PBXuQdDsi1foIchw8N4k0Kk
5aNhKLMGB4yd4RqWIxNNxBCKTY8zE8NiiUMYZyh5oaa6ekgMFrkefIWdQlhTbxumnLsYnKeyvBcz
YQiUZd2HN48+PSDVyZu2CnoKAe80xgNKIbkI0pvTbMIa2wE8mdjOvtye0t9GUqyfXQYWKQtk9N87
qSQIazA9ZQH4j1+u9w5lQchgVy0Sce9KfU9dnsHgZybWa1wygWavRWi+qsQh7318RrcYMtE1Vpqp
HagfD6lhHxOJyJQqtafmDMzuxbUBIuXtJ8SFJUNyxaR/HB4qOrbWubFOmUFNlF6o7DI2NEbxoGej
Gyx2tdW+OIlJKPa4KlD6a+G6ti3APgWQ3mPacRvOv7lLopUjL4Su4B9hPD1n5zTVkyPYSiBaZ16S
/nMbShFM1qQMEevinwcMzg49ij/bKonA6tnW20T5yC9ETmer8z8KkqrD3j3UkYvjWztzZRAMZO6L
mhNT/lPczcg1CxCrEqm8O6xUlz+pqVmNo/Hj2xOXN3YA85T15Al3hMOLOuGJNfQdBqx0bGCxCKjo
BalThvsV85q6YMRjBmAQwG2N5jtrronr4p3gyIPmzKiLmbJHm11Fi84gJ34c/p6cP0KE8fy3DjsK
IU8jgHLFSjlmCDbWclHBvTMyWEr8OlACCYsayleGg95KKTbSjHskG7aa1zNZAMhZudbcqH81DPjw
o16nqtR5NwD6LrwOR/nE7o6vK4gcrvbbYEPpKog1Y83RsjkVWvdqNmBJ9R+3BIFuSfJ3/H1i3Qjz
JBlqak9+mn9YrN6YMjku/RXmjLROeNBV8g1/j/9YNwsKOQmakX2eCsd7BlTNtnIq2PyApZ3hCJh2
1lkmiK86qJ/DjJmX/9p2a4c9SSVGFsnJNm7xEU2ca46+b/DKt0OD2MVFQ+UdGTfCgq3XTV/iwIu3
YBxR7GL+L/jdUgvHT1xD19hqzPw17HEjVS5Y+/XQiTdcO89RcUsVSoYclZlcRDYrZF3fMqxepmhC
4q/Q6pkDwY+E8IjTixUT213nrAnts0jttUqSLWUfuIQ7Qphl3lm/Hi+qrembOZgpk+7FaIqNFx8T
vPZapG417eacdZjYt9rnJkWqmMsePQc1G5TYlexvycSUBKlWU/LRhT34YzyhNSUDpLORQCMYDg9D
GhfPFicSMRiIyH8BPvWi/nabYRdkAhfEsENf8CSls0RxuFD13UvgFaMojWs0buWjsYd9DaQQJJfC
8jq/yc00bFqv/MkNslqsZJUQPoClu1/pYf9aMTBj/SOt4NVEJGq0Bt05j53R7yyWyRR1nD+wzCif
jd5+yjhMTfYwUlTcq6xCiVAlKWihc1itaq0jaZD+iK604stwYmb6ATCiXqFtnIa9+Odgzq7fopoL
f+gWeHqKlE1OTxZwWrN5r251RlQgv7xHkxIgE0aONLDdY3b6nfivYRnsPMG9B2pyW/sVg8ZjOT7m
nyxNvqw2esHjd8wswo85mvWzVdZYzPIXrc1XEQMuHyxbbNprsNhLsh2WTn9IGRik3i63HouOXAVs
MahpPfKsREk8yrRZCeOCpHY7ojAh54zx4BIOwxpbYXjwEC1MKAYqv1yI8YtN0Cbm+wfJapR4okvm
JFWt36zmvYIVnfOFeTCGAr/aqHG4um6wyVOI7TGNncZpbFNPtslDRtVTP3DZjRzuTAWj4YgPArsZ
YtdoDgafz9aku81lesNnn1OltGT4mCHmGHPaNOOtTvRNbt4HuR/6+wwkL7PwSPFEtULkBxcDd8LY
nWzgUS2QCN+GO8MMcU6VzSjyuGlb4zQp8INwfQMHpduwpiuiZT7GvOedWa+H/N72zD6wBdNjcYjz
o1+ooOYjbQiWju4xsiadub9o3x3KSJ/9TNfs3SaBcmQ/cR1k2jOaGfypi668tTPLDGx2NqxqlFvw
cazwvRI1EhpOR3uNFAKF51snXykNLDJDCb0EDUrGd4yeHW0LH4d7EFD0SEP5nMjJtrx21+bHgXkO
uzVCXItwzlW8dq298naT072GRFm4XJj/zAZM2NGwzqp96OropT+t2S9qVsa6fnPw4Xjlnkd0wB1J
MEhNQHbG/SzDb816hAA/i7sJpefXtHnWiQUt2QVheBNPMi/3KT9emF9LoGuu+2sau4GYD4qQiGYy
c8H085b2TFTwg8w3oR6Yp86XhI8Pt1ZCRkh/Hct4Rx+w0uetRdM17xCob1BSnnmR9yFfOpyPZ425
VHHNcvVrOhTzcby1DKoxjjmGoAu/+2NE8or4dp81Bjk73bMNtVRySUjQsW31iBFCK1w15dzfoKqg
Rx/RlXTF1qqAVruCs1mfTPBSyE2GCj7xSnQK8soy1HdWdYkZ80Xe9NUD5nUbXMRR8e5MdP3c/BTe
bTIt9ZQEZeG3LwOANgXkrfA9/upEHnQXUQtO1jLmZRracgMQatdEr2l3MbQG972S2LPQJaPmrCvk
HhEJKoGHtZJKkWpRtUeLBq2s0X+rdD9qUCpWRllfZSIuicYFBidjToeej+aSRABBOV150znjyxF3
8EY2gl8gVvNhEPHvTPdmKRgVRD0ODh4BiOCmQVIlD1Lb3iwcKIG2TF9Elm2dDNFbc0m668iEF7hN
E4RnhiWLOlKramx3noEIpu5/2QOcQTe8pYHBRjlH7MI9Di7Brx+uGI+GjhSpaP4ctv6N9mxIglZJ
2x1/BtA8I5IX18+Pwk0wxw0oyu2nIbUv2IrBOzPOqYeF4L5zQiZ5E5gDUOZ5SEMiMDrVa52xehAs
h9JdIBiTZO+kH7lO/czo3a+MdZR9VHq8KTrMVSrPD3Y7vZixoVCKmLdWO+lk37qBvpg07ngjvnUi
IE6gGP5qCWaFwZ27MnOinSz9YGCHYEyLEOYvYxE7n2NO/RVT2of0fQkd8qWCB52sLKL90EzTKAW7
oAFZ/LDDY4YaocpAQqXaNQ9OodA2XUKIi3bkUDYxgjlWDGyt5q3h1BV4I3m4QRKjVb6PkbHR0d8l
4m0+GVv7y6N7YJjPf/lhIIWfeN/9l4nTCi9BifzIRM5KmM4yZac9xf8S+YhIJtZls6ahW1QSiWLF
H7MlSSbWe1m0y3zg+0V9qL3YZuiQScAtr8XP0h02U3TDBco8BIqZ6+371NxV3sOaafYmIcIOj73E
hVwaNzw0Kw2s4eCKhdi3foVkOMqZUdDrpBGMOmOHc2m0xNoP9052D/JLNQmS64qlXh2FsVNdAJqY
X9xnH5+VK1JseZvUfzSd13LbSrOFnwhVyOEWgWAWKYkKvGHJCsg54+nPN/uvU/L2tmWJIonBTPfq
Fb6T7tgnxm4AMFrBOHFr4mWFIA7JaO7wVA95msLxI48OPRLo1HRXygMb7UmMndRvSVJITAVrT4dC
Ar/svQbLOBl0FzhovFU7rfqlcZmqU2T9iEMqgbEzXnST62HNv/n0m/N+WJUOgXjBzqjboAhoa8BB
pNGEJDlMb0QMHtbjv0VN7NxOm1cvA5WIqNGMOiFI8ApDyI3xGsSZtf6SavxaON30BHFdvkDFz68s
HQmVg5WsdwXCFu4VgRT/tcMIvtUznv7T1u/B8Qy72WHe50cRNjL59ZHcxXuYUqDSOpFiBZQ8T36X
X3QoFnG93pCDzjbFMBM3GcxD/pl0pPnUgI1MYZUzvZ/3mYAvSvNJ7fOdowTtuEnUk15yRs4nk9uv
6momGdXLQ4b9VZb7BvNZ9ZVmGuaqLSh1Imtrtyoangs43iQLa/lrfbwu4/VR5ntFYywcAWUX11zR
wJNP5nCNU7xwoLFg0YBFJ1Y69oNpJksw29tN5An8R3mcsZ+Ok6vU3qzsN1Jwxcr3KquefCOj/ObK
GB2mZ3Qs3dWCS88PYMvsxn/z+qLAdhf1eqSeFqh6kfOrOjr+nbAyprusv0w4xay3BrcCp/NStLcs
hdGB6gV/pH9cFDrLEkeuKt+bqRI88n0Uw9FXnxai3WODMljRE8gRRdDad9haHnf7Q+g/i4CN6mkA
Wxse8lOFxfpwfdQnlWNgzdc9vttPUyZvZ5vbQCn2hmjLKspdnJ+aSHmtqOJdCVV6WcrnmA4huqTW
41kCbZ7QoE/2dmiGkxNfxwyzaOyct7kMI+TVei5OlDfFKTvpP8f3wc926z6jBz8mR6D+JIS9QP3h
S5hBBEmov4a2r75gY3vEMMoznrMw3jw+000Vzv/SDbZGh/IJd+PyKfUx8D0wd+GIOHC2A4fscNhx
f8Pv5iPhe5NT5n1r4ff3886t3eBcngcftZwbBl/noPAururu9717Cacj/lvMLN3h2Ows2zM/9A8C
lzFlPWKuwaa+L9+mTRtEO/GU5Asaf1/e4M7h6n7ufutPyNM2lOouL80jAuLNdu2nwe98K3CCZ+JW
/AfPC6lB6X4+tli44K/l8ikv+PwMec2xz8fm95e0WJcJ+fb7E/859yXfx+45836/Z+/42RzpFbz2
HHnYt59IS/Az/2U/v1U7MALT1T/kjeZRBO1xIocOf3T2SNZ4xWRgucZ+OLawto8kxvKEgVu9r6/q
yGd8Et9dx9N3jsf+84RdWuUqV8woeBbwoT37swrXbRJELgC7+/wc7cm99PQfvB/bIqgwHF4Q9Hiv
kZu499Po30+Su3ud3WNou1a4BvsXuB6ud/4K9l+xu2/d4BhewqAPJv98NjdfhvdVXBjSua17+0IH
w1Nfmbts6q8xQO/3hK+NC13ev33lwRjqpH+7OLYceGMg17p/aUBR6MV7HIo9ebuNg/632PSh/d6H
E9chTPDoC/jMDYfpYHmPNthh3Qgme394jyBFg+xbnzn/iOHqS7ZJg/KaB4WvnFQevt3jRf4Fk9vH
tzvgGe4Bf1N3/1J74ofu9xwHsHy+VLf3xIvEnnmT3//+/q6YaTwbF/xBsHPw8nDaMg/61x2QOmLT
uUXj+QP2c4PF4HVbnkaY3q4vkX+9Hj5Aalw4jG6zbbbWD7b5Z8rl6bAcYow4XCqNcDvxKspw4BWg
sTkP7s99OdHHub3/g37ioG7j/fJen5YDXIt4LwOf39V/DJe8em9v820G52G/kKbl7gEBw3Tb/MQH
yE/SnuSIc7zlJWF0rR7VI9iAvWk25/HZ3CiB9qZv4m1z6c/KlxKMEEM8MtU2NUWA2+0Y+gZd4WUX
eIFefcYg97V8bs8sD2/Z4R3u2VvVNbeQsvxppwRf6dbgDbQPZTCfDY9Hqi4yY9fqgnlOML0yBXwQ
tGE9U+Jy4kLpxems6HfINkgJ+MI0FX01YS0cAL3tW7a2XVo6PYqPyKYQMrdpuXugoS+kMhQHytoC
RQIbaTQWGA/m6RPVMb6DKBWoFDpiYJlt44Clp6VvOLmvZjhHV6c5U0mBqf7rjuXl+4/0S8JyzSYh
eIydGahMdaaTau11e9zVy3WtmPRx3Je3/MbUePcIok3uvWwX96Z5t3N5JTTSk483Vdzc9SnyAUQD
ZEd8bLdbz3sPjsczX88S4XteusFlgvOE3KcgXd1ddvU+DTjyoDUeMHg4PTxWt/d2/dtydb2/69YO
fiY3DuguoCP+cPKn92QDBkNy7X45TPAXTqwIlCJPD6xy3OEyPg9mAPaJvLZ0w2POzshPt70rnilg
PqTkAKmwCr4+j2HvugFP0g6uqevt44ohpOvgRvtqvJEcKJD32q0sIhYDyGDCK307EKLu6huZ1XBp
Llm/g8PPr/VtfWvQf6hgX6wT+wMl5kUsrr3xJfsFS2ghkIkLvb4lmAt99V8MDfsv/kY+wI/zlsKm
/YXCB0sNlELLUI67EIC62tffGZP4NzxrccXhuccHzP49CTuOn8eHooLpEz1dH9bHGbqN1X7nFWwG
68D4h62/elXJgvLi5/j54e7PreuRmiFk2ORZgFohluTXmTXuQQQA8WTKXB7Kd9gzYR2MbI7wt91n
zPb9LCw897nfchJZz1IgBf1B4ttMjgDq+0Midtrdtz29muPJ2qMLArTac2K4c/DJblJ8Y8ocdDtr
T5/KqPSyBmtgfsBB8w020BvpEqyfngOLMu614YyKsS3cOGH9JU4IYy++UtmjvuZHhpy30evxyAny
bp0Aelzr+ZuTbQPo/wYb2hv3OMT461l9nZ+N4LF5hj7tv76SfXDiiHaT4Pipbygo3Wzzwh7n3VjK
Zx5u8Ivd58j5NQeKR5fPHl27X8NO2ms8s9tZrPHFzcPBXTx1T+vgqsG9O+tev1t9cuxDuMcuJbRv
uSSch/lODd8KFyczVz+1G5CtTbuRDv0G9x220TZkHuBWG5UjG2TWHXZ7dmZOgcy/VRuxHWf++Tj4
5xs3GJs0Hoi8n0b4aYU4urjQN8RhfOV35gg8e+necwbZL2QgeNbpG8XjDUavmx+ikNDao3GGZipf
bFSj1CQSNqCueDP/OyO5it9W8A2vgPeQMpNTlGyY8+oh0zqDanLsfXFYfWGVEXJIshciGqJle/B7
636pPvVc2HuF//LHZIVbOA5N9k53xCTF+2EC5vE+II3xyYzfogwKMIX2MY10B9faRX7ky+I+5lzx
8hvOqptpW4blrzhp+JMn+fK/5Z2QH0io+jYNxjteRG56oO1kgl85W2xVjrTx7uNlYEbNYOvc7Zz9
tPvizsHWyJUP/3soTiyy2g88IWnDfNuVw5+EM2d/RnVG/gIXnEKEa6HyPWPYh1BoOUVxFSQmlP1J
PMiwjfz45ohd7hwh03Edv8Ei1U9veUhoxztBX5/GTvvMvb+/jB/eeuq29sRxvvx3YjoX+8yr9Iyd
GcQhDEpPOkLl8Rg+sUyw1EFrID6qAEtZV9qKpyltHl+cibX/AWlq8w8u9eb3MnrfF8Izue9IZXDl
F+tG4+PZR3lXHuyjRolF93I2zvoFW48Togc/foqC1E+undd41R5yq7+ch2fcui4T91rww9a9O0UH
xEEs1yYwT/2mCSz3ww5RIG6A4714N3niqaUc//UvmFBQHtEqesM7lCnXDiBEeny/fbXDD4RKXuG+
2d72el3cP/E2Sn554j+vPE3uj+PT4bKxszCSM079/FTzHB/HnJ/ARd0Sqb1vffJt9pP3gdP5y+C1
fnyEUYNTyC71ENxvUYrvJje9/ok1s79x/J7Zx+FvcWP5j4+He5N9QGn26y/uoe3f4PK0mEdukm31
LAfaZnnDbT3EuP6/BYFFxUbcu/Wx93tfvxZcB2RDvHCU79EXReFRD+eN9QIE6TrHH4zxWNTTHnGD
7zw9rvEr/N/AeOI9IwjR697MEHvnNzVEO39d+Chzr9pWB7zT+028M+9vuXdldSzcBNoPy9hnkwdT
fzeiPwACcmOXEEh3Z/ncP02Qeji/8lGH8jbd09ii9uKQpBH2OR9foo1EiZaylrq98qLsmoPzOf0b
/jX/stVPT84lviJeZuGaLNxl24cmykGoZtUx3sf7icJt2BoXk2otdWV7g4brgD2Eiy8k4y0srPA5
+Tf/4hhoHsiYY+vbYnP6+/f38NLQDpj6VIfymxerhnI4Xc3ADJZn+Wq8dAdNyXgQSyC8CFyplaTo
kD7Mf5qx7Cr8FMxwvCQYjFYoFTgIH7eEIRtx4sX3lG3M+aTMkFv20oNgzproI5RaLv46FiME/GlJ
3wxK/VIiHrUdbFEvHQZaAxEgG2nrPOGhQm/PAB1awPRUpadiudUEqiACXMbnAtcwOfizWXzwe8+O
n7DtXv3Fu3PDcPChZcNOGCqOmx3EXWN5F47EDVTCKsQWYg0k9x/cT3fmgzy3nXPOTo/P5JSElce/
B+s23mS/1S1+ad/NH/VTvxDWsYk3nPnuvyRwR8/dwX71fvvtf4epXx6efwuPB/OULTnVvnb8V2+Y
HHtPU0juaY8gC2CesRywPsqtAFbJs+npXyQ7bXF3b55nfxJL0F8/MTkJ0iOJKTvrYrmqZ2xenyXv
cuzdd3LSAnEmWDdMnunR8NKD8PmsHBFUQo7r2A3MDWFw/Bo5UIikIpDjnxBrDeVH1NCw4YZKeqpr
22fDkLYaXe7A+d99zc21lsFJB+OQNO/1dLIg5JtN+S7KWcO0/W4kZ7zR32MzvcpoRbra3DgYDj1a
os/rfY7flkwlbimfzIb/aXV7kKBGxkj8UZTCq9zNlb5J8kDVOas1ORzo2SqoIjrLIgfzSbu/1tLd
gp6dv9lD+yIgvrzfy+rNJKUny7dgGA2pCc2bmlyzMmAwDwjbFafqofhTgg3tLU9OWFXi3WJvjASp
+pztH3VYQR4gIaNOgfIgPOGYxVeEWXQXYxt5sgOSU0lpBVcCvqnKt+TtAan7gfsOOKEFC7xFxqga
/cYqmtNi95sKWMogbWHCGTnZq8C+WURw5nzXzY96JDXchJwcAesDuVrnHlsKEIJF/U0gINp4AnzK
a47XDKxHBQVT7XXZXa8M5lmRx+sfmMkDktVSBoRPQllxb99mp35NoFnI5ZP9kpr9HGojTTvhvvLB
suh/GgPNq2Vdy/jZptSWxjhI033WhDqokRJa7Czd/h/PbegJP9TqdynWDyOupWvj+IOGAD/57QBr
SGKrsQFUxfxFpthUQL2Rlt+cFvu4KL2amJeMqDKQWD5WAm2nX129jmhbQOYS4w5uach/FTYlYhy8
TN9DNjCyvat25IJdOsnJSGb0SjckgWgC8N6NpYuGf15+TzAMQ4OKY60/kt7WKHTT8d2yxX7VyfZZ
k4U6WPHMISYVkfcPpb9GU5Ijz+vgyS8pWPxfKzXnqJePywg7JwsBgSvJjzBuNRuqq0zAqbzhjKnE
JKyw8GuAwA6/D2A4jaDbOBfMTPMxtMDq+GYBYQOqASDP86d6YKFbUNScrxh1UbSzltyX1jAFkGc0
VJFbUbVI1B7WCZbtc2dkBE1zFCuXhzoH1Zrt62Hc6gce0CaJKYmdY18OT20HkmVaeLmuoT4pvGus
iNi4A1kuYxYa9bgbq7DmfowJ28EWAYxODyUaREvcrUqyLTsoXx2jkKEOKuLVnNXx+270ZocizMLB
Xcu3kzW9db0O8VXe1cpNmm56Ss1ENk8G/VKTrKD6dJbW12qw9uG3VMl/dn7/M9XEZKZK7mVxLRwZ
BT/8gkZ6R2vtiXu4nAn3bM4Tw2Do2Js+z4NGm78VDGVX67PH51hS7+NsvQ6JvFVJZkKc3Xb9UaDd
DmzPFmstmUsyj/NTkXJgp0SG2dD/QCXNz7p4I572UlhbdQyHONkJ2LkhIQJ8s8MvvyuQiTc4hdyZ
JwI8SoypO4yc1lp5tTlnMmblmWS+jSszo3n6SpiTADJHgIxl++tILcCX+SxoYDq0XwOWVpLfy+TE
cnDyKGBa+x8i3MwYysU41+ROqLWr9B9NadIl1CYUGjZHv61muw42MqTV7IEOeFrUrejfscrZarh0
wESAs4ALvBhXQU7omDkxHutX3CqTQwtXx4SqtMw54cLUAWy2ZjzgjvIcFfclysl3/hUzYEg5TlIh
mgVcgeaNt0/FTTvMpV8Bsj8sylWsBYrM9GZLfiqkzyTRIHcw0ZqsBdUk3MgkgeGT7aYObK2X30oM
3Zab3Ly10YsUX8UMFmYSgwdruBYFufE0dsgpgMBXh83QAPP9jVIAiuiLO1bMhElH2KfyoVu6J7at
MWF600VHWaHWebLhh+vo3fsIN5JuxrRH/62Gd+XGNrnHMrANSpIyrPlYiFi+WDjb/9bmzUQ8/NAe
RJpAFOE4w09IthigmA5wchT0NdOQbOJ14KsEocAx9jYMyYxMzgZnYGfUnx41ncaIw0U8MZhDRmAx
L0nUB158GWZr8XxD6b8pcJiulzA9CWUNFp047VAaTK/ixKg6cjAhMlQ9dmkxMguItdmIjrRn9MY8
22L3SisJe4cH6DIBj3erifGaeXgW4y/JSb1p6F5B9Q2MxiAyuWx+iobNC6nCTAlMxicM7+pCZ5p/
zhijp3LHuIX1i7dqWt9GFd61+cTQCsMY+n5AEwsr1upfqWKPTt0K4UtXSO5T52MPdCA7jB27P7h3
7EJXRk/NMviPx5/gXTFrK7s3S+tIPJu5K7KDbYE0MGYgAwd/n1L+xrD7lHBmahBE58Lw1aUmDm/Z
ioFI0eKnYwNzISlJIaZ3AyTa2R3fH2391A4sGRLFA4WUDUGT7YfiVYlsODTbQkmulAIc8Hg5J/FH
niJpTHAPhacEZhGv5ZaSMFLmrZpyeBK8KGhv+j0S+oTd/4abN3IxcP3GEpBF/NNw4K4JslwN5R/7
thiDzSokV4CxHrc3M6EhX65iaNuQoL5U2U5cTFGxlGCtzP3Mrxp/3uEtMp7+uBBcoAj2B8duRUWK
mdR2SnFpCKmTy+ynj3FTMfDXif9+bKJXVgRFMKV72nMOh+6OB7MyHhstEUq9rbMQoavNJ2GSWKVb
nYlWmrP00mBIb32HfcVwauASClLOwK46GekGcp+glIwPSqnsJo4drScdfmWKACF3kD6JzaR4EewY
iC5ynePEXnuWjN64ZWWcFFLeuGEfJjZQMTJcCBAT5312rMcOtdtP3sCCslM/YsF1w52FhrFms1nK
Bl+z/g9HKqUgVgHXakEsGQlks6zXUrK8nEsJj9eGxqDqtMjdfWGLTJjBdgXXHo2xLax9DciFCFBy
Da4EyTyOvB7+u+HLvdjExOuJe06V/l/LzCpjqvVoQUFzxu8c8ILoA5/knCxc0bE+jy2NZXItoVhB
9J7LvWJ9izKwxmuJ2Zkse+2E7htOQSftLo384GaPVk6vCamyEoqaA52YLdWvsomiEUqWWNJzND5X
cv+bGDpJ0N3TnD11xov84jCeEzY0mizdCt34JAAhLJUb00IWmfAsVNRb1YDRNidb+RWLVmr/PfCi
gyJisaJtSkMlWQhNZu+BvWE9wf9RGhNvhXOrbJiXY4ZAqS0Ij2i/8IGMGGPGMjsq2TkLHo8PczOy
Dub4X2QJkepL238spYbKhHiJBBusamWHg1EuTJKYgzaUsDIrf1aL0ByiD063Ia0hin2rixOMlHEF
ATMFTLeVirbX2Zm6eKvjkVBYl9mJjjm+YRJxNH063owm3uZqvOvZc3J2bgm7rHnm3I1M9cpS18zf
bmFSx+HRjlQ4hnPM5+gjAr0WJLJV96lD8eNIg85mpGiMx37IMXQJS5s6sV1vVNjdkPoqO8pIdqaa
XsyZdoZhCQuH+aNYQ9V0TQ2RC7H8x1PhxjIAUIv8fxxKSodcujRqjHDXxGJI8RbznFpwNFAdTysp
TWzOAxaQUyn2Dieo9lT3kELhF7FNEznozPc6Mlx+DGt5GCAvol+pB7JdfukidIvyjr2bbMtuudaY
LQ0jRDXUA9FpVOW9OZHt0QBxylSOC8M6yPG6gRP9wP3x3nKhVmPyMb8O7cy6rimTZxhApCMuECns
HIAAKxulnLZqBz78mKmda7CoHt+j+KpglEJuVgdLXYKZmBGseRdFv9SUL4KrFuVskeJBOOXt9jXl
s+wMDr0TobKhaJYEtyHBbHs2Y7w2YHTFIePbZrAEWdeGGzNFsPVxRnmkEBPPFRE/+q6br8NEfctw
AyEnATg7VTtjRMJnSrUmoqX102vVUoxkRPUwVUC58atBEImAbqYHfuOCqyXpNOTqJYuw2cCckT2+
gplC50ZU5K3SMgxdN5lUvxMQDFv9Kt48nmsqOGZsrxAKBKlwSCaG4RDXmIJM0b3Mg4nbu8QrdpRe
5YnmzGCC8PGI3nX83eL1V0PWTBfIPmbXN8F4RsPhRwjitVZ6kjvse6iA5LUI+KLW+i7m6VypDx8W
08npMvi4ZuTj/Qph1/CtXsHDGuCUwYT526fEukDKoUzyxNGkrdruwZ4gPdST4zissryCuKecW1Fk
LEwvuox6cIIzljoVOfIDDnhYdyfEFzLMEfzCGMmEsZbfKWuTmu1CyA98a3Wvdbe1g/eQ/Eb0vrhV
Iu4KVihu5vIp6HSALjiQYhrLBEplddF+QHCJBzkosl+chl3SKP1ZwocMiTaFfgUNFJKvdpnLGjpP
PG6mxfT1YngeVoCygXWDLt0YFWp2nBAJca7BCjg3Doa8PquxvpUZQ1giK6j+la3BF3u5KeuHvsAO
Jbqnq3zTQW7xE57LbmMj3JgxX+qRKRZwcyy0FKI7l3O6OUf/UAzToyLbcHs5OZGc8DNDobA0gREt
J3RscskKJjLTupLWV+y7lkZ9vXYOYCvVu064ohQjLsD8XouLjd0f05ZJ53Bt2J1hNTgEvLYKVqG3
Bd5qH8+439/QlpG2wHPZ6dpfpP+qrbjnRSIgGQH4DsMtILRbsLIgCLzQRFpWOEf9dV60jRrLWyMh
bKmZKhoyhBiGdjChl5gDl3lqyjBF2VThBritu4toN7p+ay6L1+IdWD11MulBTPW6HkgilkM6Kyfe
6VhW9DliDubHNi1u/JVkpiu4gLA6VspYh4kbZlrijya1axyPxxFnMkupA409uCvkr6GOXx31Mi3J
FiZwlC870ZavA8VeR4hDpqq3pO/JjJ6pckONckeWxQu8snKUsdpUJuRKWv6m/WblLOAYRKYqxtZE
/IWPDLNJ0ZAImuBQEehDCBzqU+ejcj7yhrzWuvNNeCfiJIXtS+sBtUfhTEQsiT9LO13IZBDgHWqs
AnET1y6fcAFlEtrGjGIfkOp2CBtJK5mECVYWQ2az4icJa96YuBLRGQmSrvZAnlHkF1kPFGQ0EWag
4mDlTtoR9Hw2cedTRvOpsao/O4UozUUXig4F52aOkYjIGcfOPavAVwNyWbQX9aadg6rlmwgWk15G
qas/QOiLZuusj3/iHFdXqBfpWzMrMJdSKzSmH+HMz62Af3lY1jrx3TMWSvqTpBW7TpVxH6SWqAil
i94LoC7BKuo1Qtr1fQy1OIIb3Mts+yPuP8VuzXF25f+C0iQhaJUJGGogTNNQr1B87FZmY2CIoSNF
EVFuzIUVFeXQxF2s/yZ5KN4A8d6IQrEkhwoW/Mauc3J8dHeIqfukdxmlRm0qT3AdZ7bdiEBzCmNK
bSQLovLShuloWxnujfqFJfgYjgOUY7zcAs1557Ff2e/ZH/HwWLeljP2arZ0yDpt48Xv4XKKuzqrm
yjkQcwZ0bSjKaZ0+SIfG1xS3lcaOlwfaM6u/lgLQChHrAbBAp62v5JxPe9Vm1i3dW/r0MtqL5j6h
UOURc7AxR8NWn6pc6wT9i+wNtIuykIT3O4sqw0H8sybftQ6aRuOV4J/3swLZkNohaWzHOW9v1eM1
KdydoLgXg9823xF3XVO16Of2VUQR1LCfRG/irhSHItV32+HkYHNS9uW7oF/NNjPQ8RlOKQqSJUgp
2xy4mNxZqfKL7MqR9afBhDNWkWvd9hsFTZFOuasv38VqPa+mulu42MMkYJ9i23sGQgmlBZRlxbEv
JdxgbCubFYQsbWTmUXV7e+AZLRQQL3WyvhkkmqgTBwD+ItScwOrXODqJM0MiWVktju2KyPY+6+Jo
TTfp+EZJM2mmp8y1v5oHOOuCHJpBBWsV+PodQQtsfjSbou9BNq6vZ4FzKvNN/VC1vznHCRCfdVGh
iKab74dfiJtcFN0EJiazfQt4UqjRdHD9qnkCSHTIrwRo4PrZCC70joTdjcCE8j0QrGhuYyJ2qpzt
zPgAjJEWNkyV+EkrmU4sNj8xn6YBk6jqv6sFM21hm+Bvec0IhFpHZrsqWH2ize3L/ICloiy/CzBC
LmnmvMfINm1gR28dMJcMABsFf9PI9OepIyt7PZmz6dfj3mbZjknjQXwX1L4paFuu9ylyVG9OGGGy
8LSdgG9zjG4f5xRv/JFrIVnN2VrmLbFJGBLAuIB3oxi/+eOuFqQcpfp7MQOTRkiREvmZdTSuBfHY
Ne0Oii2QF/FMDeNTHRhaSWeYBGNHn8UtDyAqwD+1Jw+mJFRDH3VMRtZTkf3F+IQVQH/UsIe6JdWA
t4QK9cRtB2lv8nIO2ihtzpm5X7E1AxaZyGiZKgbCWnEz1GOtYhkv+CQxUOusUsk4vraQQw04fHfk
KTAfgn/4FIlOjhzjVWxDWrTRiFFwLF+VPsuZpkkAUrbhOcrVceYd64F2kvaQWwwXZs3/76n39xrL
R5MscIHb0SElzJbwB8KClK7OyAJpPaodUFdteusB6amgFy63XpspSOInDMJ1rrJO+g3/sER/PfS/
NgVaTrOdg9KDARP2lb8TLW/LoIovsmogA/mnuE7obgSs8MC2XRzr6ElsFT/qxxdlqNggRXsgsIMc
bQciWjCPOWTbDuX+brxPIrCkwm5kGEJyONlrfyfohwKQEJ34ukBQqDDHs/FOFKpnXT1RPrR0uA5f
gvf01rArxjpwxlucjXWYSuLPc5vj+iyyM1L428lLUmJqp8tM5kacTZKD6N9ZpCUlyEySeI+I2V6v
7Jk95wjWfxgEV14L3CiqBmc9dUe1eZWx1RqI3pUojef2HXXFf4qm5B8XId4LsFVoj6DrijDgCchv
PNr6NcVu2GgBAHYMR/ok6OUXI3vKLIy+6DzJWfIa66x2t0fzp2bYRTM1KPcJteuDwDpro7FD9bjW
DHxmZBu3HphVlqwnePir30QRqU+wFziQjO5vKuU3Yrc/EgSHhr78MyK4ULQJYqO1RQsnd99W5wlU
NKaKFaJhB993eoxpRvNUXaUI/lJF7CJvgyD+l1N+URUbiUDnCwzdhkDs2MOGoHMnihgssEYBrONo
wQQyepPV22hh+WsAbMI2pjToo/cGm36TkeiSDweB11fLGk4P4gb6tH8mO3ZLyZvo235qT8YM+5Ay
PM6JoKvwXWyPZrXX5fs60z94CetzgQvaa8HU4PNnEe+l2LTnsieqoBTcS0WTJpA3h5O/qAs/mlbG
lDeMc8j/kX8qSM/jUu7UQcEEg8JpVXasa5DeuQ8zxAEV6gq2ld6+iVaFlPmNaLUSFT8/zseIbYKx
uMGYJsbufglVGc1NwxBImQOGDxrYQTpyQABBAqjaMUAiNb/VUqdyy0gXhh0ZYOlKZYGYaNuYCDX4
c8pgQEItJ+5WTmRxhJsPjyTvp0fTXNijpjo/LSkkWp4AVnu+gNfEkSM2XQBfBnA1JjBW6XGmH3Cf
BmJC+/ZA0KwJVSLEcSK+mCMPiDaxfE+TfNvox5hydBpzLEA5h2vtw46/yHEv0WIy1ZF1JBBpdxHG
jEWvurh37kvbeFOG8nVaqnDIYMk9GuSIEpLp8VoJSVnA+KWTq0CR2Geku2C6P9jNZZq4LuGygx6z
4BcuvkXNbnIojlryRL9roMweG5iyfRy8Zztx+j3+t2eLosnivoI854lif9QMkn9JxeNzGU4bSlzv
WwG66BO0ovl5/JQ5qg2nkt2+ZiWUaQGACi8wT87SGoPBpoHTaX7UITdZ6FBsxKTY9Y71EKwmeRdO
Cd2iTL6z9btWhaGrp7aow+GsA9WK/6WJQx7uwqTr/7Or6v/OdPFvkeoXuL4P1sLg3Q7JSWbKGD5G
e2eYcqBMBFZiSEi5XTL8ZcLYdrBB0ivCwGHYp+ZGFC94NosXLMnaEW60Iwh3a+BYH9jvehqCFKPW
EArGky9HOLnBkKa+nOI6HJW/uFJfIFTbuD/DZ2T/x5STRnorVd2hH6EPkpVJYBuGiNQhEpTfRKTY
CiRrxuvFJoOh7sDhscFHzCgVzU23kWIhV3ajpH8HvHQXiUzDhbxLZdNZ+dMydcdZtV/nvP5UODCW
ztp0kDdJYLYMHY/Em5M+CdBzVBkNPGhNVdlDywByJCrAXOZoNIqT86iCoc+2bOXRQjqqQVvWnWbA
uzZavFkT904Ka6Q4IjJhCEpsiIH8IWNOcUzsk6rdHAqUpcR92L6CLLWFFla5jBij3mb67hH3h1if
v8uZezr7HRuVYELi4YnsqBT9KN5Ao74uqCE7ttkUNFjNG39x7K0yWl5jBrrmbBSgVSQtjKqdlwkV
5UIV32HU0YztT258Lrgp2GTD5FteGyroSjqJ1qkhNE4oiWQNgRj0+ql56So/L/PvuBpYoWjkODwn
lSJHY7egVrHIo70IhTJFEndGo/3JTMqKCo4bdSJYiNLum+wRrBJVleXNAyl03bcZ9R6gmcM1Z7BJ
SsSdgUyUwha4t2JurN51GpYme0n08b+eMRrSF0kocvV/DuErKRCvEcufQwZfoaSZRxEsS4FyrbUR
knjyVVT06i2+btwFYkzPeM+X0RKL0kpdzorx0XA3AZWLDlxXLyrjhqFHqkJk+oNuzeHoQBQphLei
rRXKRVFrMG5RVhoYmYyYBUuK3J+xPwF/Vqo7L0IbRr8eOBkX36GRc8gsFY9f1hYmz2IrxoE7RabU
1i/jMr6IHaUq7+KkJtl2sH+ahc2RN4jNdsZLhzpZfliiXerVEy5g0NRZY1P8lquqr6YwbtgZJ2Ih
BoVh/nhyiJMBq0stg+kp+7Xu4NyZbplkVgYG8Otvg1TXjt+ZB03Lqa1tj8Pq/1g6r63GlSwMP5HW
Ug632HIO2GADvtGiaawcSll6+vmqz1zNmROgMVLV3n+Eb9OopIaBi4xoIZEDiaEkPa7jHKaQ35Dw
wi1rpDwWFahC6RjXARuAOuuWsDzuWGy9gpOyV75G+yHth+WuGVR/6v8ZcGawagKwFMNc61yX3PwR
F4HenGVdLfykNDRLPF+nNLF/yt+UdOnAkofoBiNgdrfbzTyU8qOsEeuj8+3P1KjI6iEsKGN9LshH
oIPGhGCbOa1zbx9SgeGVxFPYAOjpLzk9QfSmM0JHxi0mQEo8Ju2tqT9l2Hjk0J4zQWpxK1sC5ynT
v2rgiOiVJYQesfFiqZjuC6AipEmanV0+FC0+A7YpwTtflzu5qHZkQWknAu7rlBomAndeEA+UnE9y
ektLFR7z1PKbHEibVACIbzwyWOpBNDX8IMmPaXxk5pkv28Q/irR1XdrutwHU1dtzDAfYdC7WTI+w
399i/uFD8LJLRzK3fiuyi5J90ukJ8ymUVVtnp1a/FDPoTUbZI1BMVuv7SolpuBF/7YKEKe9Ls3nQ
h0M6w5FRNRXUBNPRZkwOtdIzZwH2SHeTF7Wv8guwAMKqUNlcfigkvUiJQBZQGjsnJ/0tDxFa5Ssx
DHS69D8ZCRx5jfmNrdRuVlUSnSsieMz410LnAQyNFRaEEAt2qhx7n0i8QicNkwww1c335Lv4eTdv
25Kt27y36bZDIl3RrTP3XC2nROA7UaIVj4fhfBZOvJQjfsAp2roXLeVgsratKmekDlfjJG7BeDSN
CpCov+gNxRPcFliXphwnBjzISFpSDKXsgDdIFj0nPz1vpuU4pbswR1BAbHaqRgDZES58d2/RG1Ag
5C/KnXz7O4ZrQ4F/mObtkIwvnenux5qMBNs8qtyFdORkhtiXJAYbivqVCo+nHY019SMvBX2G9BC0
9IEEzd8c569Re/vAmrhFJzLPqSEZV4BHyFcSGwGtw8MN9dyMe9psNOqYw9jygSL1mRwZWpmEtpGv
V41bym46CL4s5McgkqdVn8BlhAUQx2lBzal5eJGgl+qCYsDwZDMQM0ZDaV9NyM0YJ4BPGxCOoTt5
y4hw7VYmUq/MZi3T2dTCd5Wt0fw3pBtZfUVTNJWb0cOkvpGTelpdWqqiK3F3BorHYoK9tIFJMLwE
ZxPpz5iTqtPkZy0afbkBZkBWSUtGDD5ySTCM4cWam8XTUk4TQ6lRaQSmEZm9sEGHE74M9ysIxCTl
YOi75wN3D4SM5AIDvlSfGWRB+bNMbykuHnZLhK1NNi3LWPGN5uqmZABVgMWeZZIgyQmPjsPk2ZTb
gBygMzAgloOMuVKOBa7LI+QgT8AiXsfZ5xyZRChQGEYAqL21MXiF4R7yN2lJHYNFhmYdGGlKKsNV
F9iF+7ByhA/DmjE3qoZBa8a9jvUNRnbCgwM/n0l7kcBTGGvnEsppbAk6wZxF7nLIg2qHv5qXbyUr
p9KaOvaIBQt3AbvTMgQ4HF9uli3D6Dcb8cE5vxIwZ+Z1x7W0HKt2vqn1r3xgxCQHvHRJvsc1Ea+0
UDmqCeYF7zMRI5AjGmqyltnr5UnbEXdqIW3NibvPEDBg1KaUOADki8r0N+V+sG2c69ArsYXXphDf
ffcw6wI7C/pf1mxGl84wPoVM6c7WOpm5HZ+KMyC0hWmU9FVTXDReUodHP4L5lax0nZ50SPxKlHf5
23HS+V0w8sZiq0SfHH8FaOvvxIXiGdnJUhGu8EedoZ8nRKRRtkxskhyK0W91/cDFKJ+oJH0qeU80
Ruqb47zVGYYiJwSXuIjyggQmgjdBrqJ6ZHEaJm3oyc7xok1fGOsw0NapvOCANGukUb1rvgmdfAeP
5Layz6t1q2DON7rqtRv1N1VwytuVYKXMD17+79gU7b62PrxA36roXHId3ZVJXYf+05uKDKBCwiJN
iq1NsBnb+sSMInNfEPHJF96dzZWGkKOGar+QX5Y1YG0kLAiC4qRBCDtwaNZ+FTu3uiVbLUnb16qc
bo1mw989+OJyTZEqOQFm26vHwuMoW+UGYyrXkhEeDeYsCfEFg44XvF4V4KX03hQfZlruVCahcVNO
IwERFV1uD7M41rPbIGdR9+T30Rz5zxxN/QOAjMTCDwqh0iG1eMqry9Ih5J4nie3mMDcoqjkHhcLA
bfv64CKP+C0AtJu5OKbMxUNabtl9vL+AJD47xsj0bw8bExWhQnbKUeoHxrUcvkGnnWQ3T8TIeL8T
CIxMbpLMzIgljBO7Sj9bHhWJTxf1RwHulAIIE5b5YmTOGvjjvzGFe5u/0J6SaZyVd9qUasRgo0sP
IrqiNXdsRyVIIxEq5g4AEYvkl6j47MeKqAqS3DvS4oZxa2q8dmIn0+yk5bsI8KXo+gspdI6DKqAZ
ejoKul+Ztx+Enl+Mjwmixq3jnVkfsefkRv47Z9M151l2XJqMyQ7Ab4WUUP0azJ/AKC4VSaozYcER
kdMSpsonTB4GQrPM4aNoaeCx2Lzs9p7kARBj4r3lDgtEgCWeklFyG+jpu4+lu4wJw1bo4Whj8C0+
wILrfMjtfQb5B05CTmruQAkfPCIUSxG8qmNxtDdNsxbsygDuA40geYywh89yRibDZKC45d+p5fXl
R2nqciUFnfW6oZgY6DTbyS2E/89Pm8w3YpwFD5XCBTcqgNoVF5PNlR+02OJdj4dxHOnU4vP1xDmY
9p42PCcn2ZuW/dH9Lbm59a7cGIPnd9jTYntNdzej71MwBEw4mmJPA0FJv2xiEcxKxXYbBT+WwC4y
1cpS07L3Vk19A0BU68dX4VrvcuHW+CRFzImKrK5Rf002QJlkrkbe77dRsxgW9cqiWgP5L/HR4LlZ
Qr4pVBCTtGP7TnxHaZYov6gREkRtXsJEN8av5cxsVaJ/5WeLi6cgm1cxc/YQLgPSpWyxiogxC6KK
OrKRcjHUSjYTEuHwxqiSeccmwBoyNM6xZMHNuZwMbyE/TikFrilb+EJLw3heoN55swF6OWflJw/T
OhPzwB9OznOEJUilnYI8eqi8Fy394ceQjAxCICkpaXZSSJKLXRh8mYSAoaOQqI9rfjfzQSWvSf67
Smb5brzKDJKQMU8mwHP8sDLqFaqVmIaBUAoWQ/vBgcr5j2NBfmnOUWAeXK6ZL5Ex+J4ac50XgvAq
Txq/JH0c19/s+xQE0yWuLKobut/QuNFbFMTeUmfbjHTrODtYw3fyp0GOh7J3JDuGA9N+mAgWKova
6uII62Cn3SvfXeKoc3KHoP63TRG0SB09oKbYTWxh8kDP2FqZIF0aBYOVEXFZyQBBWDPVA+qtKN8p
tmhQHbJrLZXNDs0XFim+fUrTHP/+AhZDfiyEy74YpbJ2oqRYZQ6Ig+aUxcYYs2PbhPabrtv0Jotc
R0HL/9Vit11HIQdI94JaCezUpcxQULPtbnqeOvLEmB9p7NppE5t8BrxXdKT/jQry7BZsxwgznmTl
0SguXbjoLUgfsgWmbhPoqBlW5rgfapc8MXtRAEoELVIOH0U7wTx9e5toimBu6l2KCksMuhQgRFg8
WNhmBufEch7ezGSHkJC4bZ4wCmxIFXRK5dRYxrlTxdb9ty+Vzw5iuUBNVIUTUFYk29E68S//xJxw
Hcz12xywDVjq1uwYGBpCBKP081SGFF7KgQsot4mIfLnxryxjfqVAB1JNW7m/XAq6Ea0SY9oLE3uX
VX0kMGhlRSvZrp5rapklJke9K99Rn9xD4rZ/FE5pE1d7PjC9gOTzERHch/mOCEhqjhgd/39PEWhF
j/FupOvLlNr6lLEXoCRbDX38YeBO0IlZbaK/Svc6iROeh7bagoe2RM+b2GCvQv9FhfES21dtGKin
WoUaNu7kIQtDq48A36hxSfNmWTwDKnoUe53nJ29u+A32J9XJN2OFy6Vy7oBEIBGt9yX1HRbAo8Fk
4n0zeC2SWXtVrQ/Ictt8Qx8TswgBec7xu1ufVfikKiOfjciUyjOXlFdW/JgcF0AnoYXrjlNEVa21
O2RnLkybZ5VbQHMfnQbSVdKn4mFvbVRaiJF3gzAltXOMA2NZ66c02hT9K0JO16pPxYgffQwt8k/D
TamjhkIsnQboDdvjP/letKnC15iTNHI37nx0ADPoZMDbU2JWKjfmtGugDeqOR7Fr6asBo+fJagtO
MmKZAjbMnj2ZXU0KCY8KTnsu2bx5yCWugOVihYPlW5iEzyQ6NLB+4TZGNz7Hhc8iTUiG5HlUQ3tR
J5TLmsrt37JOwimQvp8T80gdGbCGajwSyzc+U6ZF1m44PMQkUpBa2FAx4c7MHvLhIEPEnAFY83WA
j+0rM48IX7X01/S8d+E46xwVV40QJ6RjrCJ9mpYr1N3lXBBqCQYLVeAwPskonRJtKZTRYRyy44BY
JnGjY4xGKBYZqtsQ33mEEqf3HNYizmwCaKV4Ps+xt7PdZas80jcuSLobWtScXptpXhgT0xKpWRPp
Kl77VEG95LFQ7aAx3LrN0Q7ba8UiECtW3wiZ/E6LANOhjcg0KwxfL4qroHOZWh6/pmC564EUraPc
xW3GXIOeoUSriGlH4yt2kqOL04vNP40Y6QQ90l08vrlWv5Uae69IP5zBfKUvhiEm0rn+4o3imp8x
mwgkM6Re9yVHTh5cqU8uNcjOwRhWNZCUawbbaVCvYUoAQZl9qODkoxP0iyC46Tg2O+emIyHhcIgb
RGo5q0A+70YLNhMCnAnqLMXBoYG7TCcVjJj57EHmygmcHI4RMiuxG7mkbE1+P2LVK/UqFeaqM5PX
JqV+KKJcJvPsY2ljeU4N/S/C9aszA1UPjJARi4m8tHNE8Rl2pKkeaatE1ZjwaBYFtOCkGC7bfnVT
ZKWei8VnAgOfPeGj29t5Q7qp8vEqsJGB6ozKlfCiRRmBoCtkFce4nGs+VYhQCjuujU7CBy/ZjFSy
NiexmXvZHVT6ZnNEGiVRaeSbLQueAYtExu+etuFYnSgjIjqHWBIgwLsnwF5jB5tZRBCSOXFcJ4ee
7S+ppnMJwA3He4wSlyz0TSAaFMr5PqKWVJ0Bt0A15TiRmiYZpzK8l9YRDislwelaKtcOfDRnLHLY
XqJWWcoqtF65pJKeha4xDq2nb1GfzluTcb9fuSV8VUnmakrNvGneKm3aoVCoi/lgm3j8+GQTKd0b
mmWuMBq43PCl55FHjnL1MWythEZG1kavefSZI48ImAey3hiIGo4NAyeT4PVMdAIfTlrVLpM6eVPd
5H2eIfNXWR2jaZWoOOoGuOIqwfamzkzYEd4XIKWWd4Z8y7UUPABle3ru45oPunoXKxWijuJVRt6w
hzPQde0xzVeqfR1gjPKk+ZgNQiYi7OghGXJZPxMiubDqQwhoOgbG2uvoncA/PKjulRK/pIcdCe8m
d7NV0XIL23LmekbfMj2C1IJbMv2PHGo/1kryLeZ6ETbdSVe6VQasYGc6tRk3N5182/SjNvoMvXMy
na22SFettlMi28/7d9GNf+2QqgTaenImshFjWCuCjendLXfVk6BsO81Sio80jifCc4kQXdeTtjWo
TU2ZCcNRQWKeARLMMdnElrtHzRJ7INbQh1LrPeUJGft89MVzsMlwnDjnw/M8ICbkcC24EaSs3oP/
idC7hnbt9+0htbQDo/4MGKW4WBug5AY2WcQShDl69DK1T4+XTcYhx3l+rEKOvRSiGCW5iQs0PdEl
KLO1yEYb5uot8IgIGGmKRLKUZMwbrY6ehSxclhD+Ll2SuQNDwyQMi+Ugz+DbuAgbO++gmTdH5YyD
13JYxy0dpHgl8I+rLoJUiImxljw3CWn0yOgbuQfa8Bx2MFxbqtnaYFmGDrWm3WmAtyh6ckPuST//
GZLuOHWk+wBUJhw6biCl3OGpEKicB5pCgpZ454OEEWZMrx2ccuc135rWfLW19+OISgruYwBddFI6
qfot3tzwYNsYMeRt2xjIngMAueXIoli8EtYmBcYSfR8QNUTdBeRYeh3nBvESPCpConzSNl2V76UO
kFDDthjufWzduPGm4E3pRgTSfFraMSXnHl+sxMm9oLs75IOpyb2M4nNez//pJSp10zvGTtTWDsUh
4UUuaVbLd80xrjh32w7zg75mk9Nnj0kIQJGQQ9fya66EW8fLrmNSNCPAyaZZABoYtAFg9wnMYzVV
PLe/3b7pFxVh6loz3aX8IhliX761tZnvTLbkDGbZIGnOrjiDpY4BpK+XKZH22TbjPdjw0h4v3Bqk
X+ODIuMr8nZeaZ7eqwlVl41DU8Ujr5JNWMOqp8paVxQCEqc/BUCklNrZNzD2BH0FTUFk2+GKYOog
cX1bA4ROLnOUvhEz53bnnFv27RnyIwf15rG0h4LuGSYPqJmk3YUTv39tJ/NacIqup8E8lO302rzZ
nfM6qMPCHvO/LSoFHueGp907Oqgme3JlYlxkKlwIdv0EDIeQUKKEt2F6hHuV2vgG+Y07tse51lUe
BGpiCIsxrU8tAB40fvEK1tPNIUdUPfEROC7yKg8rlUOlmoQFzV/c0hO0u0p7skNJkFrR7sidCovt
yKK2vYXkwbF0vzGtnyUOLdxPPOeLREc0sl4qVNczvS9om15Ys1iHzZaotZLU8Z/EufDrZ8jOazq/
pXHWYJpT7i3Tz5BSxaMCSy29tOSz15cCoSsDbU2SGwltAwtxnN7qKLuottirrrH3Bg7msDAfTtJv
1bpHy0L9qx5kCzuPvuwi3toTSneadMcm4OoGigVIklrzAb1AavHr1kbQDFk6ify0II9A/WxhdjrK
cZeqleNw4+qxZM8Eq471shIKAN+LQUUNSMzWWQ+EGpdj8moIJ8L0SMgq4g2KYPgKz5QCZWU0CIO2
r02AvHgYwTSMnTrQXJwN6bcubdPD0ZVsaIu32LfzCfXd0YwfGfyh4lxG9cZOsxAwbvL0YTbVE8ru
QuJuWb2z+rdsKULHTyWFARgSJg2It0WNDmrjd3DR0Wgf2seQ62tDrk52RqU6r96Ifr3/7pPsCmHt
Gzi7IF9eCA30k2Y6zNnB6mWP74vUjs0D3x8wAOkcB4QxMqz70kYIsBhwlkuE3kUaXcw+3D/1EyQ8
gQSwYmuRiv/hVAzvOYNtHbxVLph8uQvwyCjd00WVZJbxoWvbFZ0qdN7rfxqrfSKBRYFBY2UbOlLq
tByTlo23maUY1T6qcI4p2R2ZtUq4hAUT3ZcXVAetZ3X+zrBLU5qD9qfYxN6tgoHMsKIG/w7Ax8z7
mU/9ktjoQ5IlO834xEX8bhNpqyChC4oHP+Nrzp7YVtU/FU/gXuwQXhH8N7Ns0JlUcjeLjDYEQCJS
fcSqtPBF9dmbPRqLWvXHQbq5ps2MfiUdDUBUbsdhiHctJiTPsB9z81tiJFat44B0z+Kos1n3JL+t
ZfXWhkvpMbT0ZXlQF6k9fjXtNymcy4TOalUnaLslX5+k6ho9V4d4KIpuNmHm8UlVmZ9KanW8YGEL
UmDCt1RKVAEeGkF+EJkQCvJ08ADkR/MzxA9TclclyNTCHYCKirhVn99K+67NzE+a6XuDA1gTL/pM
R7A0Gm9o63OCr+U8ZiHSAiqR1sQBwbBU6dTZdcg+43jlTki7MvwqDYmA0C3SoUqxHW05KWmIbYqh
AhCH7M3ip8j3OZX1SUy96FxIsCc0wk3Hf6zUKXy3e7Pc/oCF8QX36DnlCw8jGlYL5MKB4uSbJzUq
QkQ/5pFORh5fczkIWKAbw4GEe9Cp4zc1lznlRf245BtIjb1l3VVUOOZDAlAaNQ386gFueyGbWAnK
ZfrqAVL4MmQQBMU9RAAlH4sqb69YgJOScsj8hhRKzFguCY2uASOVpRVRLtMZm5JcRxXgh7xigE8E
n1NxBYHBadVutSQhZqncTYyFHZkEVNlRrrX0mHw9Fe1no25Z/adH7WCXr/wRZ3hSHPMATsMhVoSf
FjYZ7amrH2JxSKIJ7yQ3nmV8C31V9PdA/Y2KR8JSyGuNrH7RDa7sVa12g2GtUcixWKjV6BdUsGhQ
YcDDif2cmw3FpIwKk3gSnujU6lpPGFDnCZvSQkn+GgwN6lj/iJbzGzfvaJXvJgkWFUq6mmG/WCV4
EeLgLYw0MjIBGpIeNX4HeEEMlf4Vkykl38R5alocAHxqHwIGV49IlBHm3SVSmsf+3Ezib4Zmxe3e
Oq+GQR32bRFupY6ZPgRf40+tQBcryOb43DMtW3vDRbFv9O4gSvrKQhQQDpHSAxYNZoEWO8kYVQ8z
4AoouBLABFwvXal3m7Dq9CttrJWIynXaE4yWjp9DEJNKq/kq1SYeyxiIfwY8Oozv5AITgI/Ah4eM
7mgExypRotNJrcASiLVwa21R9MFJiZPFPBZ+WQkwEW7x3vpDFj9K+2ldYKK0EKix/nN8bUfAA5Qa
NsBL7+D34bUUYfMaOoxbkQ/Qk1rV2gXBybPJR3ND//QhTr4rXgzksRRG9BOJ3OsyxqZekbSPqsm1
KTRuaZXbyYutMqudBuhEucllaDdUnxtjTvFvdSX+MESdIhckjSQ6ehIAZUlxl0hlMBF9GPsEPmBr
d4dfL7ziU3WbN3fwOIaPTDIi4f1kwG14X3gJ6n9wcDFchrn/4FybeeCQdiJF+3VtTrlHWL+pQ/Dv
fQTmtYE0cv2m9vwpmT8d60urEZACmr/0ibJvyHvQ3evQB2cJRktZOX+KdAADJ2S0K6A44ogH5Spl
mD0u2OjeWgZeMftltP7Q6fQ+10SZuO+KcZIngAGy73THYP6OOeMFWX+lazAlzi8624y8+OVR2OOQ
jR3SPRjHyqp/12Ljb9R3+ygzP1XWlqG/FcpNqBslxTZHIC6/NQ683DwynqLtDvj2ZhTuWfVFxs3W
0sycHEtivZzslDc4vuNs3nS5DQrNJ8d/0c31Wv5J//1JKvKdkndoh87Ymi0JbKlkCwrFW/GY08UH
1487vV+l5Ya/4WatH5dgPCgKTXdTq3fGtJcsvktrqkKDXn9UNbyuLPSNr+kHMnsX6k6LHPobAt45
Yok7gpSQu50UyuJjVIO5u63Lr9YMv6b0jWhyoRtbhX6fDBLf+etYyipMtr1+H9CklaeQHN5x2k9a
41fz66w9q8aP4/YLSHuJcmjBP3kXTHyN9mXjh6OenhPRbOy1KFlmjbW5rojxkA5M381QJ60Mdqrk
I+c0sTyT1iedFk44raHy47w5TruBr5KWr6V2MbQae0zjj9G4j1rzOpOYEoKe8OKGxEMV3Y66i0cA
j6mzfmhM5e48roqAG5QL2JEPirL1Sm2t7UT55Wjetgre4lp/Q+Kfci5TMjZAh/YMCljQs/0sDjVN
wn1g7XV+uSPDK6kPlCttbEujg6laV1yH7twjFKR/bWp2csMEllbUApidNNdq02lP2/mjCuKZCwS9
XHTxVL2NJAyWSvBCnQaNMQjygcU8jggVKdXEjxGu+zS8QYoBvayrwndY8PnHU5AeChQsFrxzbbw7
DAw5IcmEIUEQbeQ3FzTJUdLeohApunwdxR+6F4AS/6UtsnFwl9E7TSAKf8Z0lGS/DYprtz1C6afw
jrhWhPY2WOWBeD5irst+bccqJ7L+o8Saz88SIPkURKl4zTMxj9qz855tTA4czaIyeb9d85XzNvNf
OxtaDsC63mR16ofuU34huXYFIAc8HtCxWnkPZV5It7ba+4SbCKkQFxM5zRQIwsrqjD5UIOBHGdJx
oTbBzubgKpJwb9U0O3aJP8OHOPy+7NThGah5GrdkslQRWcYPia7KwdcoQr+PPmDGlwZ54mSV+0ZO
cooLnS3a1bA3+ZjZRqQOOYSrNXNjPwAlK9lPT+zWHH9Vldtzj++aMXwZRfMlWbM4Fq+2+6XiHmgV
WqWs9uIEOal12mHG7Cw0680StCbjjNOQYASp8ke+7IUtr87mrSa3pcUBSrCnFO7bSBOLFgVRBPCg
VKtqBmOZA37abCTwEaFSCMv8UnUFIVhUxRQVpXbNH4+AkKJ4auh8+agzCqowDmcYx7eYyZcV5gI2
UCj9vGNGNxF8kX1sbStRr0DYJKrWGMiU+tjYcnJzC4SKC75+ySNqdebH9C7su5TJ63Z4J7zfBEpy
VlCXhCbci5blrm13QcMWN3qI8hRz2Se48kx3YfDbZiwCRKx0AqbhzqhWX05KdeGZXNUKJtWXWY1+
Rkr+MGwxhnIGNIKg5wLpV78z+2gNsf/TeOpr1ZKS5cwkHJQA1vOWKkKamr9CpG85H0PtvmZcXFrY
UMkAgJPz5nVkyDJac3DWwU3rbIYEBql53vZpcak7Gp+77KqaxlZY5GIUnK+1fo3H7iNM2A+MYEXV
62vUmIsaG1oBI29Wrd8xQebmtz0vGZ0ipyNjmF99hK+AWF5UJ67Ldo98k4KE0IsWbO2oNBEHl1Br
bTYjFlvnHfJ5CiHY3dlllXZVMAL0xBfGCKX4BbYILUJJ5pC8o97LH5GxxCrHqcDVwSOH2YqX20Pr
ZEIBmFZGAHOOpL5pBAKLR5Omnx6u3sJ1SeJ62BGH6Khl19IUX17irpKRUFCzMDhTmn5PHfbZHq33
HtjmHmNCkrLsFO8vmpsbVvHd6JGZkuP9778uBmI3rjpWj8S71bCgXryquejVZ6BY+6pcpQZ1wtot
U3HFMOSMQ7wtCLzjBW9y7Jkg3lnvI8UXef4pmu4D/QDjPf86ldzQsiRLEaXizG/D2PALJj8TCoFu
ymMbkudArTTQghTYuqaKxg2EMmxW2fjZD+l5pgVYUbWDyQZU44NN+b279FFotJ/NS2d4K36L8BsA
OgqORH4VJ/6yIfy+k6JKudabMIhoRpq7yWIjumPSvMdMjB5Augp6pE4uXj7kYAyWvCGsbGsV/KiF
OyVvRR14YRRCj1XnPOXLMSQ0Cg2ppSwCw9tQUlhB5aSmcjO8M+bv1mOnBmF+0Ud0nbr7KALcXu6R
OQwD2ZQPqy59pjVBmlO5xMvDdR+16qLxMtoagb6r9aA7yGwvQTdsAKeS2D6KtjvCXIR3w4K8SSlz
BgS0gg/qOrhZtU3i7o2KihnGEjs/q0aVLCO0vk5ET6qGb9ArsSFYWw1/ml4eDAiqqjvlzh+s6NB8
OGfzhw7eEIG1hwHrJuMC4hOT6HbEc96JIupV2U3vqCRWBkE5acCI2K96FwRBaJgT0MFY8dklUKR9
2nwH5lOnvReITIU+r+o2u3Z9+zCXNBhXpNzyyKTluQ+r1zGElWLqg9hQIOvb+aKqy5bChrQZsX8X
G1OFB0lM9y12adTmhW/iR5BwlZW6H3Cv9nqxmUBP3GbneaTOC34KzMShLxgWIhKeikn95MVB16ZH
R4NpocTHZfGZ56SKkUhTLMkFm+YZQLdfjdxyYcA7uhMKM5MBc1jtAgGPWrnwSiFJuCPHRKYSeE7a
SryDQa0rn+uQuAGPTNn+CG+I3ZdI5ucQCZ8b162ag5g/gcUg1gRYXs42m2S/GgOzFiyQ6UqyNXDY
SFt6cXchABMwLR8p0JNmXeo+5omZ/Ma9lT92eQS2YVh5NSbhHxJyv3R+wezUX3Bzjkdua08sZHhx
pwP99cvOem0sfQUsJ0Eu+c9MzmcEAD2NRfKH76k6VeO9xGw5lMwtWBvfs+pKX9Q2uWzd3yb7piSh
GG6KvsUJQNP2tNQUgijrHsWCe2qN8RLPpGSrydJkFJf79WjtMmPL3bhyvxTTemXsSsD8/vmNNeWq
8PnhIV81db0v1BBhQbLS+TxDZW07HLVFmq2q/DnUSP+ar2kEdHfHu5ehpx1KbFpFsqnNfpsg8J51
+5zAK8sVWlBcEe7isLwAxDnNHnJwBz3XNeE1sq0/BgHXq4Z+4A7oMXR5aV1LOFhKk4NjkXI1UnpJ
0BKv5gNr3J4rz5yNK6ZYiSEoAANfbU+TRooJKoUMoZBLqMqftsr52bztmE8UkBLI5OxlGtBE9fZI
JrM8beXLJP+3U9MlVB4RQChbrZMxvtew7uRVDM6RXcee/zid5xP3U/L5UOvoi7L4jAk08JJ7nxs/
HvCvHUAULKB22vyHGfhS7DpoNZN3bmAn7yAe/YaG9g6FlSRirJLtapymNc8xB6AoKNoVW90aXsbm
I55NqWML4/hsKO7KNLOtk0VP/lYD6sP/8B8lVX+VXAIS51NT34Bdj2M9njK24dQmVrgarzb6J6bR
gcVqyva5BYJfpVs0DYbvmqea99ciuGgYndU8XWUlkTpruxqUbii+O6/VF55BGx1lC+feodkhAeGH
pIq8jvEBv5UJR/Esuiekcd1gYpqI1GV2kedZrxYrlTuWFTCVApuLogjU9DFpRyiliBDsKrivujzp
6FWpO94Fk/3dKclBCFLM/2ScMxLbUopiaXf02KEptDWEVL3YGUmyTq16rSEHiOJy3aLIlUKjylhT
yfiSuB3m4efgEJDDrQ26JjdRWZU2oCk06b5xIcpyySkoFL/AcZqoreai2ZEmtLEGYniKqv+2qW+g
VHodMy0qFSwcTd9u/smsGpI8KZd1DuEBwZ9J03e/Dc0nXDe7ObIlSa9JKFLTkptdkYFcA1dReV6O
2G1Rv2Lsi3WfmjDvN4CU0QasKOOFZR4RMsVlq5CXCP3RkR4OTv6qw7TkVuRWw3YI0R20Qt16doTH
JhR7l7FIsZlWh+DdLTRc3knUYBx2XlJ8EOZS5WmYhLjLESrXtH+yNmAbD2ydbwixkWmcCc7vqBNf
mL3Cq6KJEJXGCYHMDTX1qgtJFMbnzMdb2hDCtNlZdenr0gNYZksvM5dhtTGIZwEmV8uHdM2Bv7FF
wSFJLzHjUHApQYGl7LdpLxzqVuEgPSdhqD45sdh5huG3MRnmlMpma7P6DBHRY17BvcpiAI7coDx+
YUBqc7xhYP54VGesZmpPRBLcEV49y4m35tTRxuIgLVk0I51nHBpGsSSG4UYg386wk09dpvND/wBD
VjpmP+xk5UC5PE2gs8Z2rRAloX1OXbBPc5VAeV80YPk0JHqM06xavEv/gULWze5JQxCtnFCHWwMy
1w7Tzg67HUPkNL9xa8rn15q+8vAh3YizEb2nsXkOdVpzWZYAFYmBkQ7vSFdRcRybEEW2E5Jrwsuu
ByUjH63rXt+fbP7Ykt9fNDwO87/wOrpHbIgtaqBfBgP0RP7kzsXL7U0HgD1pcAj/ACaKwGFf16iq
C16CKgds4ofpWFgKEmUQXlIE8xyJy+Hj5BFB61pqzWoLLbMjJW8ppMkysMZVzz7LQmouLUt9JQIv
Crv3hDRnp8iI6fsdjUvWRo9ItwdiUZlFYd2U0SaiKGKgCzHkEsTC2Ud71MPOr2l31LfppBz/R9J5
LTeOLEH0ixABb15JEPRWoijqBSEL7z2+fk/PRtzYO6sdSSQIdFdXZZ5M9NWIMNXu+gMNM6IVMmRT
hLm3b01Pw825R6Plim4YylluJQfbU9B5moMda1QWZt98soWuAzO8A3Xi/cR4/VSLPNOAPOe/lKat
1RLIhwPDmS3YNR/NHIF0XXPoWKkwniusdL2/r/mPg8nBZfhUeo6llrMj2JklswD7BuWbnmKM4QJl
FUQGTfGfpmy8W5nqGVn+kE3aV10Hq2SwvjKfdjDGxwpRiqZrC1Mco02SB0m1qjkQDqxVMhk7c9rf
4hTaGoSzIXeOubQfDGrm4NDQjm9oi2YyrICK5UKlESexqlaq9BfweUaN9tWlOJWIH2px283g+LQx
J6DPOpp+jum+3hNctWbpPjD744mZmN93BB20mOmZwosfGCRwZOpS8jop+SiaRl1IrX+d5/Tu+ISZ
peTU8vRXPYJWaoMSRChqW1FMR+VfPGEGjX9z+1dlgZmNUF8OOWeqfLxN3JQNHvtcYV2E9CSVO3na
8U9dIX2GTanGM4wIjMAjFNvsaK7TPKioZrbgMoPh7Su/LaBqCqa4blc5nWmft4LYMSErmEIO9Tcq
XKK+8y074ID1QmKx1XGcIPejpYuyOavvGeSDUTU/R7wLmtPiiOUVJ4hQOKi2yFbQHDs6At5q1U29
p/jvpL87+i5hrDpYxlYNT4P6a6OxMbBTyBs+TwxcDQdrGwvJFF5EqzoPa4ZA+lqkd1vkG+nhSaV7
LHZctFwrh7lQqW0UFHI8N2zzuA1XjRNSaMF0vItWEfQI11bCva7Kq0LCc8pIUtOVNcZAVBfvamP/
iPKTmm+mcynLh0QJt1Ae0JDfZaSxJienmD5ShtFjuBa6+kUV64j1sKQHpbFfNzQ8K2kpLqfDy4zp
sbZMxRpNxTmO9mToZDFR1CqqRbShVrCaFM7PAhJkmG+CnCqYgaNxn/AgEuytCQYKYr7Ycms78Pij
cA5pMSagemmPbvOXNu98nBi5XafgGKgo/SMcf+z23Ono7EU559dH6kcxJ4yJ/6IWhzSEe3Y3lJi/
4yedKPFykc8sB+k3LXcSwiE/dQ7U8tTj3AIsDrJxaUfrGLBs0zHjy/14s1VA544KluTGYYwqc4pl
V5TTsnXPRjpCheOZADRoXDFhEq+7C9/muOET4yjZhyQdBX6xwfmyGPDZ6jEK1Ax6MGGYEi6ttnqb
dYr+eICoUGGwq2m5oBjuGOckG5uq2snlh9riqQ9rQrzBJCkG4xnjxYqd5cyoh7tKOAhWCNuJFEo3
KTtAwyqmmKNnlGhBbWRvNu/BPwvyYCKwhYsh0l2reGSwKDWii/Vqi2jWMTipSDdq5j2XcupWxS9v
crJGz+YknrBkirG62aQ7WQxuCfyR9qmCMXqedrPVM+ZPyC4HZEXdo03FtsnfWxph7N1irxfyB7Vg
kCruvfqPPOJNX6N2AdjVyyAqAUHRNqEU7qp/dRccOzrPkxC1JL8o0qPuas4o8Ax2jGZtpFDRcs21
uCUqmJJZUl21ut9gH9B4kMdiPuilcsTGthEfhqjy5c64F45+CzL7YNQE0NGN96v83pZwMkVftf4l
RFvgbMhN5HcaCXiubsl0A9yg2HTpP04ceEVdP03hln4+ZBvU7VwJWmHUJiNU0wqNq3jRQz98IiIX
lJmhJ88Bnjj/1muQqmHpzOpi7D+E3w3VhGgmWoJJN7MKDONGUDqkP+zrelHsClwAMe5Cny15LNZB
fjfzY4tDSp1/Kl1/Cq5C0f1hHlhNJP8wv2UeSjIeVViru/AsxHCBL5liV2WaUKxmHOa+LR7Xe99x
TgqbnRaeMja0lDURkaIbYg/oRsCZ8Zuvwva17mhb1PxvqrVDUJ6yzyRQPDMx6N/SIm52Y4r4AWWY
DvE/Q6apNtUl5wRk41iYpptwHIwDKFrjLJT3LHuFscWnUfRvfARC06tJiAXL8yiKqFxVDopYspCM
zUy8KCSGgpMyJTEVHnxd9s5wKXETIevJCJ82QfeYJbJCxsK9H61CdV52HPdnWLMlNX7PleDUxEKV
VwioFoURvNQIZJTc2Clcj5AefFlqT9tG2Kaq66LwXyW7R9uhrsDgrmNRi4XXJhV6aRng7k5YK9mp
iozWj5GTwA6PYVjnFsJhUCpqb3uddqxzxjLFLxOmXLfOcXKziHVWgrdaevW5Ngri34j6eoKYG73h
+EF1gXJOL9ZG5a9MHiXMfwuO0HA42HyQMfgIUTBccgZINvwvUqRrmV1GZrEpVfc4mUfFcL6k8i3S
DiliuwXi2WUKergtBHbCVZqOKzDe60RmW2bEykYaec00LA2GzYz0TItqC4kXai2eMGs9dQRrlCQZ
3rhJo0hg3zGl5/jrh3ptlManOUiuWuQn4qXYzqsZKlTIpE/ckrGIJMdgwpWqmxkSdbrNQakHMZ2y
wqndP0TBrni9YGN+JTg97JOVM7pGHX9jVjWWnV6iAHbo8WpC2iTK1D7qthPn5CR7L0uVLnBEXk+y
TpQvRTQ15VhMJphhqHHwUyrtaSyDvVp/pDmOsZmNHJxNVd+pD8WNVT6zpOSYnRwMFlLoZ4DtxYhn
asZjUr/bTrv0ozfaDHZUvXYQsQZ0tL4BFwZjn079PzfXANO3VWx74D8AEVCGGVh8dW7ZEE3eEXsW
x4FUx0oYWDs8H15nW+cwIARBq7eTOuK1kbjjvT5Wlj3dY2nQscojuwIJnV1UGrGIAhDdcSrlokWc
0X1I8+mV0gs2MO/dalZSVL9Lk3rTLeUlSdB5qzpgUF1TNr1E5qbKRLFXNrpByDNjOlxR30NNfZf6
r7Xh7KLCWZazDXo5fRti8B7oa6u1k2D6SA2YhD293g3xHJyPmdWhw3E2Fh9wTJWhZuXWQXwWfaJ6
wDFbg4+RVsNnbN0GtFKFUd4MBa+PX8xQXBSEI86iHr2oegvUowVxaQ7knSXt1einSi76eBVgSp4i
O9JRl/2FzG/bAIwVcpdRflGPaX2NEYP9+4CWCUpEONyPKuZmIvR57YwzgV90rpUMuI7G7K3eNMNR
R1QCA8QzxmEXNyJucjpkLAQpLO2Ww4HcmgcKvUOo9F8Q0gdWvZrYYaGJIiJFghQQaxUxuMM7culj
NySUIMvcyl8tSd1wauU4oDX7Hq6APMSHqQ1otzd7oPXmDEaAgKtqXqkTXbjafhcLgfUh5IVGh/HJ
h+vDLoUAod3YBAqwuFsDync+MCdzrb58CwVCdvrs020hk98jHe1/xf6lsYHxkIAZUYziNx4K0fUe
yngtI7JiItIFqTd376CWuH1iTKYFtACaYlpjoozG4pM2F7o05CPQ8LKOPsiNvtkoYYplRu9eDHPn
6wbn133dcPuVbKZ0VLQZ03njhXg+hCK3rTlzZ1HGpskNG3b7rtGu9FxFG7IIzxJU+/JkkBXJoBeC
vvlbM3wN7veaNcixV5NJSo5Vrzu0/Worxg/tKWDFKivzy3YO3c0ZNFQWjIhC5n5ZDgNUJrxk0fPo
CuFrjJal4sjRprKXBid5SoEHdueYf+O3T0LRO2prPlDxuAzS9wKsmgZugDyMbFcDJ5/HQ4PDv40h
8VrxX2vh7Wqad4ZdeMK45SgG9SYE/gsrUNSb/XocyD+BRKx2TbGWThHHXgFaELmzaW99SPSp2knd
BypjTn1yoTo+G1wwFoqVsPkbGVHoXs9xps53uB+hxJAdQRMm0bxORXhrk91wC1LtxSyLbcm5qeB+
qSWa7DRixuTVL2Q3pv8Io2sv1HWiiJ47/xopv4ZGxzfEISr9KsbH4PyFmERytAu2+mAEjBnMkV90
KyFMZ/fLIL8YTxJaXwawFkYFV37RdgFzUPiaS2OVn7n7x73c7JBOHXKCm4CNYGtbjK/ZjhPhhNyY
7cp6ldWHhXdoUQNaJ2OdJB+CnLlJkGbCVAWYuqLCZSbbYhjpiA+ducKVpyFSYvi7quxzEqywmbLi
6mBTw9f0obsKUsOblYpWByxOsMWg09A9ahyCMMuugSKo4GmPqJ14Qf5W+KER6DYberEN/pzBXTlr
lMY7LBLFpzXxFHDo2fYMu9+StX2utkO21HbWqgESMSz0C/JhtimFzmKwC1+izqXOl2iSRx5fluR7
/hee8AYQqqxxWGLidmNwF60ykt/WdcHkg4M0HA5aIossdrmf/HPPs8FAwVoHIF44mYHscM1XdGHk
QbBBVNU+FgTUZ2lu1QaAM2NuTNhkLSAwX9faRbMXMnmUhtscWUKcK93BiIGlDGBrN6tPmVSsXRGu
gULpOr6FVfLyQhiU6imkMJEGp1ZnwjslfNroxNamRDFDesg7bDRtdukHEiCEQvBD45n55OkCdMNv
a/Cwnk0oROOrtqG17eIcKV+GD5o94SU/jE/CEqTca79zjVP4oofEjVtgUZQHdtSQ6RS2UEDFu2DN
ZkyTLljaCEahjm9lDqVbvgQVciiuGbGQOqAcbKLwqwQJCy9kfiJzk0fLZkOg1kMpwZfQO1l/nLGs
Xae/cXNyAG7c4Z07q9Ie402vXCxDuht+Ve5AYJy2UNNbDQA6P/jtM6/WcEHIQ4NND6gAPtlMS2Jd
YdtvkM0seVF8ZkO/MXs6WwsuksM0yt+AWGWE528Hg5yWpc9ChRH4Xdunz2xHT26QEJEvhnXdkJeW
3HW8n3sTH+9h4JjqNQoxDi59i+TPX8dPKnr2yVRZEqzOnvxsoXyfjQ98LOxY7/EXDrpj+qAHxAtU
O+aM9IPBNHHmXZagfFCLvXPcyuxNUx8dCXvlQlM9LN/ZF5tc9iBvKUADxlfrlUYcBXYFnA9fvIhe
hNoML7SQVs0Rh7RCkyyHrr0O+7d6z30Q9Ruj84hWxkPY68wK0R95lvUqTSSgL8pmOQiL88YewFyS
ANl9ZwStWUuobNwcwWasXXGK9+ZXPE38OP6Z/wjYS7RwPG3PAUzGPowkC7PfQgOQt2BvmlkclqSq
vQHJIkCE9gHdgP/vlJYktk8cqnXkVcdW/+S59OM1pJI+3xAQRDmfcdQgKRy9BcA0z7dW5Vetnf3c
Q0JirNTitfuWUFrUG0PZsXJDZGIF3EuGC6WgY2S643RYfhGljF65QzxE0Fu0Sc/pg2UpfqjRngI4
Ta8K48Aj730OQaq+xsGTe5vbQZL27Ko/nOMNf5dOHqZpSknKh1JxiWJfB1cSUqt4z/M/RluulT6+
xCdL2YVVx4I1jWw5rmlcguSkt4j5ACKDc1zH/YlA1uLDOXHF270WvZrts1Ifc/fWObdMu0EkqgK3
hfSLPfxUoYYcL0zgKQCNj0YlnJBQLe7eCxUl/2xI8TgN2i1HrkmcAfdP9w0KolLcgkC2FaM+BwL6
hduar5rWmgNULl9r+WqsyvzED410dLqsXJd8PPODJ9YmbhtZuwXDY65vTfEq9y+S9RKQLwZlp7v3
+aXfsekw6Sys+xg9OuUtVl5pWSblkXnzH1yaToIfcLcQl+EScrsZgMuqhXapviJ+kjkxWJjhouSN
fiYInRrXLiF/7NH4YUjHhGKGtms16HD8Xum+mOmtRS7NvMO8wixpaPFOi+7gQ9yPt6W6Y/AHuY0z
6079bg49m9luYrVcZcfs1pNIypK9rSWEkQ+ze43G92p8L8oPNBhEVeluHr1OP4w+czpvoTcWPJtX
VDFctqA89rx6lh/Odkaz58DYL0qPkTNpPdWvti/CnV14dKhNjte8W5yR01e0ttRt17q4cEdWIMJG
gZvueSQBMvwEm7iBW0l81lbbR0eiHXYKPXCmo2/bGytCnq+f9jc2AEe6+P65/CQdhXaKV3/xRHPD
pIiryAhFXmPuWhQFlUtO2XTOlsiFi2DbqoThuGq+tHSMCesoXvsglLbsi5AX6nUouxSsQ+KmLz05
mNaq3qB4i4Tk7ivPZncWphMm/Y9CYh/Nzob2kXa/ZJjwH3SEmconDREyklz4ev0vaCI7WUPYkgvO
TgvpK2Or3YrfifgCwt8aYrcer4aBowUa2N3wpOkhv1DfETZH65t9nmnSM+iWCKfZpAz6YB4bf1Ys
0kfLRBn+c7Axcy84ch0n9zug9fTSs/tes/eu3vZ/Oa4ediogP/Wy8Dc0QoOdxDBpM6zH1xZ/9q/9
ypbdSgda4PngNvBaycPzlN1g4W1yO68HyQC8UDi8lnhJnmxuzdF/Kz1WN/a6CEvmlooj2hh77MQs
kxEhX/sScrCCC5cID68Yd1H+qT7H9pI/MAOyezAZTjLhTbzJT5nDsE+Lc8uxIcJDYK+7ZyWhbnzW
m6H6yPpN2ULtvQ509iXqGuT7dAMXr9q1GmiY/bKM9mSdFx7sL+kTwS/C+1jfUqUQHvhkgYMtnylu
cmhcHnCA/5EConzLnCF9jNMGHySknfQT2wk6aGanEBSP4DRv5Jo7aGZfm9ybZRoqxBct9dc1OxLc
RDrpSUx1turw82zI9z1pHJG17ndWPrliDHDPLJcYGqaTYUJ8JhMC+f/JZua2M+RdQnC2dKj/zO/O
QldJj0BxacNZi1FogQ88ljB+2ZPRqiZrlsfUWI8kYeLH++riC/3ttNjI45o3bcI+56QBk/537C6I
tn0DsM0GKC8NZjJG4VJjyDtTYaZ/ClLtyGN74YMiRwxx60d1RFbtu92xj9z4Hc17/rTOA3/vRd9Z
FNqcXrEukqIkI6bbsAGpRcamfK5IzkJPjfF/I8NLnXYxzyBTh6/8p95a5xr8DF4KtvTulB8JSzoF
G0CczRUzuzO+GbAbUSYk+1Tf8khI/tLwl6RRMHUPgKUNVww6bYVYAPHkUmn2ENvYOcH0FxsaVqiU
YLWghtXP7Sb23UwQk10oAVQh9Bqo0798m6I25WJJm4mSDXQK9Tgmc2fZoJMgtns6jA++g7Gttiu8
kbS8FSRf6calLf9VuOozUdjs6BTvrM7jts6KQ1Tek3VG4Ibvzns++yzYZMdpuHJdBWgt4SOE5Ia/
zuUDDDdGsmyOwS+7X35WsTzx0Kqu/yc/G4/yrlZ3SMHsH4QeqXFOqLp3RJfLaxn7P1aXQ9gtgd1v
iAHtqXgCFiKrhriGD21RbTku0SGiNRdemUS21YncdUrCZXjyf7bK3mr4y6+wBT0eHg9rKfqV6aMH
ROSTNbTMH8qqrqFM4Y5bjvwg3CYziltXbrbW24u8KVbRZ7eSvCcHJQZIZBZNZ8KZMMtppE4IQ8BB
nTx2sbZge1XQDB8l1iSOd7W9gXLQqTsDO9sCNon9jrKGznzBdsoGSGIEbwfTSr/h8iMzisuNRe/H
ZRh50NSX8VnRHoa2I4E7PwRfRXRuFS/7S5/MdqnY1nZ8Mov7vDc282aGQLDIH+rKXivvYbhKf/Jn
tOPx50jXLbMD90N26CjRVqAxfjjC+xxI6dKzViFI9ixYRFhg1ky0g41F9Kmxr79alIFQTrSz2hLe
tKT+sbQNJ8GFtWQ23/p71qPsPX8Eu3I7+juIKDRTTfasFavLgmGdsc9s2qyriG7ab9Ces4JYMYrn
Zza9l/0bf2CuSPuzi95S60ohBTEk0R6GwqHM1bstI7UFRXkW7dVtxOkEeyBYMm7EfKc+rWv7WQE2
dXVaqqSzkyRrrhBNgpPYzPJe8zfB1pBXOYkqijhlRIXHus6kBt8WO4B96PJ7DlMzfwOAWnPcZeNF
kQ8Gpre8gZ/5QFPkW5/9cNA+SvmVORgWCz+COvgm53d/I4VwHPcqRcljormBKbp6wYUEtS85GoCj
qFEwuOFoPKr9tfxqorchenMoi+Zix56sJ19T/jkHz7DE5nmSk6/SQrf8SRnAg8YHETeQjD4H7dEG
z3JDazrt37jNAsy72+5pMrjLlwyPc34hNy3JvpdgLTWXCWOfdubIYLDovLTFw9LWvYmUjdMSCjYO
iEvV+qy+rRjjwipHzHfgYNalS60+lGTLl0cJfQh1no/0wk0bjL8r2z9baw4acGHDZEf1Km7/t/Lo
5AfOfOa8mFssk7uepQEKpdeqLKL1B7ihGilXEmUgVrt3X7I4SXZIrpV9O3/DVxGaThOBI/XV2J4Y
m3XYjYkQstA0Sxd6QjlDdNGgtreI08Vwl29CLo5xEhAmPdoQb5akXJm6NrRUJflVTEmgLWbjul4d
6mRXTLhVSsQKH+jRYLSLAykYjRqaHnZwvDXOEHlZxeg+XTOJnCgz+BPTBZwvHedwYZsjYhrjbP6W
cDjBviMACL0d73C9/jOUM0LEKiQGEhItAPF/d52xS8AGIlzwkeMsGfRCOg/xgariXEyVw5aZrwTF
FvzpxPlfRzopUFiMZrtwVWt8Q59s6i66MbYTdjTExLw3GnX8LiAnmmyhemF+0fN4pDu24LzTtxJu
BIXCjbxR8dvZFNu1jJOVXoTRks7G6AuoHnUhkif1/1BD5leQVtAFv5a4dgDW2+rHHD/PrUn998Yw
mXdU432O3qTupETPjP56zs7gQG7ixVrS5bvpHz2TECFOpbF0ZS4++neKJPySi8DCPcQkQjvSYJtB
sjI4s/mpHetfz9zCsYol3XGrfOlS9gYZpISwobWD5SoBcxH1yidQm9c4YTsUzjy/WpctyIaMGx//
RgXtR+5HaNaMNsRgpDF+I+uISacv0FfbCsJZLPehvW4pkzWMM1xPjfnYiKmE02AIBUV42T/Execy
OcMdzcIA5NPvooPwfxFC5yrjgTmO6gr8TelXm8ixtmLYju5M5dmRG+eexiK5Rds1puggAXtlHiic
UMW5gwUhuMEysyqRPEirGcu76Gyb9kHZ5xH3ZAN0dgSYaf8JYzJlvY6X2aC25rDg3KWAgCSqEy43
FsYBm8ovnVIGhowc8YHp0rnM6OIFHxZBkKb/0ZvyZa4R3KdwVhhayCnjQSIMOBfqkFtzh5Ynb7+o
xY8u90Zx+vef7G3Oh2vl605DyoxmokBea+yy1rVpI4kzGFFqKUIkzdimKJZ1zRNhURgHuW0iie7W
eeBjNburXR6j7BPXaUArybKuITcfn7KQDiIRKJmoi/k3V2FibMU9zYWf5SPyFAaoWXIvYmM9xcab
T5TCbGU03nh4RtZe7fffdI6PmmshlARYHmAniturq5oN1gcMZXwarvAUE1tpMWNBgynMdioamv4P
8ItQtnZo8stqOAnlXkP+Kd+FQX8tcjbFTEpI25GJk25lN9GmHvcBT0OBnhoMEvZDLLZyTe3j7KpB
36KeWrXOX5/fopb6UXuxCvs7UqtbgCaqVHvqMXb8yNzFfugp3DQSzgklla9sNLo5Mlefrd1s50dN
7dxICjyGyjFN2xE9GKOHU291LyWIGKEEVSeOkJX0HTKHywOVJgZSmtDsXjQMsjpPNJkOJwTOXAjG
cOLdiUDTuDY3IdAh3g50+kpl0laVByESrDgRFNC7IXXIUSecymvdv0ta+G6R21X26C/QvdkdKcay
ia6tk3CZ65gn93LfE8JMZkxC6VvGET2soHqf6/hzoAu/GHRoK6g1h0l0hNEbdW1G7zK9m211aaL6
EVj9w9bnfYAGaZCyvZ5Z70F44AMk0iISXCtukGbH2Je5OW+HnZlop39QDjk2liCzBIpSCAnqWlsL
QBL7UO7/9fFA6AlDt7w+RzxpmpjxZoiDbHmttbPntHu/lagFRgjKNuU++LScl/mKMQWAO0gjmm8I
l0T4sFBA2DDJDUBL8OI9+CNscqabYtcN8+4ytyOAHMyoiNXk/joE80mdS/x7NSrtLtzVpfJpqkLY
TSQCVbX1YaKc1P/tPyOY3wSUWpopTMP1s9WxF5RDv5oY35W9f3VywlcDFnH0d3FMIGWMz94WE9lC
U4iQ1VmWqcQRuzhFcFZRU6Rss1CxNOh3E76aEOF0b9rMIuylYL3IpPLO8jUO67MPSZMbkeVaqOb5
CtLCLbutydMsaAIKNh4wOFlrga8rXemp+s/EZAlriFYW+3EJt7uYIOsU3G75NSIiRnwcJQzVRq28
BEiLz1rsA/vmkQ84riVGgeQVvfPISeEesdsAYoxW9Zi9CB/SP+SqXC5xwCPh6A66pB3nYqmysacI
oIROIrCmLaJvIyRUir/hV6CdQyvdhrMyU1XQZpapCnl62yjfhEStCf0IxqFddM6LT4yiJRLlZi1u
eWEnSKgXZENh0AAWhGX+n6/djH8zw/qs+fdsBGCgUwsmrxp3V2sCMWQFX1nK+BdE47Pj+xjzjaRi
CE1Zr6BY5TLUJs0fOd2nWeXmVfA7oFipJfUsbq0M90pqgvJymjUBPmUEEyVl230YEwvGHi/YpuM8
byNJkZC8IkZFailjA2GFDLkS4s5B4XiOem2jASxVUCoLdZqgkMzTb9R9ZOYjp5cnShyBWO9bVgyI
FRyW1EzFI6/t8ozJRXaNS4sZg/6Sk5MgMxMXxA/Ma3acb/5p1+yrAbZJqM3ojfvtuUfbJv6ONjpr
NKhjxgQBAC0SGCxY4gPkBipxl2mq5iGXlKrSDRhhhCPJhfGnEBdDWJrANHoy26SzRbDTEq4hiAp9
9TuElGY8ZHYBeUxiVp1uHNM/6NAn1CpiAo6Ae7zKjkY/Fc2v7uHN59vE2oTeQixzQugz3wVSSGUe
TPgtBR+1D9WapDHFUGmYGG5g5Hs1IDHt6o9ME8Z7R7mRmp6QIQlY54D4SPCHDA52Nqs7nlmeQBhe
iSRIzYg5LnZFRza+J2qLL1nZJk6vMo6YEcVI47KT0Yej+JtUes5jcmKB4URkpXeiIxnDoMHo9C9F
A4JpXKoBvJ/2GJhUlJHtFvo9ID5JqZAs0jwm222rTB+hab9i40KVW0EGhrLUtLO2yjJ8SFFx62dX
HvRfRfIZJzDC7jOvsZyF3k3HGUgZAmOq3ICb1IMkASIdK08ULZmjUf3IEbmAXPGO+WhA9I7k+59S
yf7hm4R7kapNgvnFmeSrym1UxuUtUZCxTupV5TA3VPeQsWQklvJwJcfPUKv3GXrhkYSKNH0zuIGz
7k/PFBJpSkZByosOV545c9YZHxVIeQrYBg+FMLaQhoTCBdKSehDB7XZq2jgway9jmYlw6IfJiEbU
YWRTusZ8MLhKGGGggixrKtOKew6Sm2vmdEWRgwUZKXRo28Nvtf1AmgBLKgO/jo2XYB7aSdTUttwc
hob1IhvgSgahZ7bZS9ug6Q6hkotBrw7c0UL8Ws9/I1tTj6LLGgLsSuVF1CtalGxMNuhuuoZCyEan
EIeJ2GigyCc26e6U10FK+5eVOKOPW7bJj0RHYq5BfeABBr2yKY3hYMF+SS35MsK7mxumnA3zKRAv
uQFnRfOJlPjqx/iFxyVA/94oF8JeODP8Ks291zDmzd2WBAjG5trQclBpVgjoWFZBlIokO6UyPFLZ
P7gVHK9HGGKkw6W0arCcxK77/rxT/VddYSOCXLVOCgcdEyJTrdrpA52OYmDzbLBaZxjLf0q62KjP
PjIgzxhqu4vgSBlTgVuc154dkUB28p6UNZWCD4aEMEOSoA6kw2ru1Hk5k4WaDqm4bihyPkA2/BSh
vZ+ivylXOR8l23AgNTJsmUg3L7SnIzkHKQvfXVCawS5xkBCixTLmmuHGUWKo/BTZjkUwDZq9mPq2
TbozJztx6EoTPOscvEZ0Z+IAFFfpMf5s+vhWKle5mg4gckQUJ2aFpVg7yl8OMmbMLsbOMOK0lvZF
8Sy1CQ9D5AkbnKJQNlLJOxJLQKJv6owzd3GKZWMVvPpKfAxMVleklT5iBwfKaWQO3wJf3Mmf49Ae
9N4gaMfGDCmgZu2obPApINrHFKkV5V6y3uHvPTW9fhHxiVb9E0+fWZwH1DfhGow4bnMGwrgmL8Mg
PSZeZyyjD7vG0U8UmJd/akL2Kd2SD5UV/NUC/BE410nCxGVb0o89WUc7629ZY+71tiMQOl8bDq5a
Z29oHXwJKBRDg1glph1ryxu5D5jOUR4540bBZijwuBa8oAjbjB6MX1nZ3IAM7cvWviSilc7EviOC
RR3RXWrAXzK9eUnUBJwIbLQ+2Mfmo46i7wLk9ciYIkDQqmDdIPaZeTe880SSMPANn2OMMmtW0zMK
LUFL6U8Wji38WwOKLpvUqhBWeJ5sxZafUaU1JdOHhBqoFKVoYpjnkBKB2oyJgOGBA5xWvnGu5G+n
xeipIi+j7xo25akjEibJhrvdyeeQjUWEnduj9Aj6nYpPVMAhhEtFGbL3FFRehceEEV0UmSe8dAeE
/DutHxHd6wtCmsO9gScdpcW4FJdTaDcz1l8JQ6FPTBqynZnkvAlMGXXHXF3ENpXG0yZL3/MEFUcw
6QxpiJjAzVMxdRG8WglBFuc84JrlXF5Iv6MgbK+RagCt/pgH4xN3lqg2T0nXI4NjWMRF0LqFgNbH
zipzrE2m5e9y3O5l9HoLuT0ZvShXnX3f+acQi5dA95RwNLJE4Vmg2IhQi8feDDC214V8IqFfX2F2
c/46NmlZvdedD9yLMYM5ulUW//SHpJ7fpPK3qfy9kjlLG3kEysi9DJ1aapKdODenTDra2CDxS9oE
OKbmSP9HtYnll8DHbk3NJKpymVK1T52dhfOj4TzXU4cR5rrjpNeBYRq9ogJGlKEFT/DmU/UojXyc
RupAThEq3gsli64aVzZQsDc6+t6e2RuZHBum/NZmMmpIOnvlTFoRM16HUVGR4cUx3S5EIs+yo6Vn
S1WweUDxJUJmbBl/gT1LBnYIED8x6jHE7fJrNT2DuPhKiDiYwbr2AIhUufTq4K1SyZIWh96MJuMg
wxV0ViKsXuHowxl9gAGV6fFW64EYlT2bx3w2fOO7Ibgnmnbj3kZR5YfN06jNn5ReacujIbE2Z7px
Ex0sk8k1CsgWwqUo1v6tp6If/6C66hvrq0QkybZXcJ+Lb81E0f1NY8uycj4zmuZBL6C7+3Ke9wrr
fo0UgFqpY3Q8d4jAUG9kDrGzW4URKHD2m5TPbhePN7WXvSIUdX/A5CKYHhYuvRGX2WqaZA94mTdU
LV8UUXn4L6uB9U2ljOOM7ihIXyFXeH0TbJrUZwci5dPAwswOebBzICDqrJ46tE9MVyRhOhfvzUKZ
mfAot1hUhDQbm1NYZB/Io7CnsVzLDW12AeooiuEutOCSOq1oZ1nYJs0QRkjmhizxoplATwTt7Chf
ExEvS24kf2cr6kmx1RqUr0JmJZIkxI9Le+MqWNMW6gMLm/1HlyRQgH4LrHICqY7+jmf6wwmclwaS
isHmUFjqxVdpgNHEF72FmY7wK00K9KugwNbJa4ZAqtMO1MPyzdeU9YDwJ7Q0+OTNP7pvX+TM+dSz
WLLUeV4Lki/QoKGqVx2/UmFWW41vo8LNVBpuG/zlvOhJScmlojjOOvNStACRbVzhY/KbGtd2BuxS
luEpmQnC0QKX8bcosQmncJP0pun+oa+6mwmfuMg4LczKXmPIkBjE5pbzayZZlGXMsotoS1zraqx6
9x8ol/JGMIhaB5VSRfM7b25tqmOie+/6/KrmjCv8nlaaMjVHQ9MOWRpfwcwxr89o15TEUAxpuUGK
Dx/vP5bOa6lxbVvDT6Qq5XDrbNnGGDDpRgW9QTlnPf35BusU1bvXpo2RpTnHHOEPaRudcD015upR
hITzKj7GLrgnmlixkewcFHumAK1t0+ieNaRKNzYH9xjOz21CzTZMfut+jwU0OcwrkQVe6UXjT7rI
Gb9NhcYJVm7GrkXD6tti3JvZxb/c8lalY277ieXe7tqWzKivnlRuivQPJ7s5lk61dxQmLcSkBCmI
uFPvMeqCVcj0rfjtW3DnqHwAMm/aFpi+s9KZlsIWPpkg3RSg3aIzZRVAirR90SXbBFX4pKtQDhm8
jXhfcW6RuUaUWxUjkrztzuGsw02Mdw48Rmj1YrAl7UHN/KGD3kP27VU/16rzwoftAgae+m+Uo4Zs
rxqV5viv0rbXkLxySmjIu4dypMWZTV9T7+2augSLPZkA3u8zHLHESnYcXbQ23ZyJN92Kdu77g53W
54IEuWq8zw7UmFFsR48k3ETJr/w0hsxHZwzDGFplXJiIHwwaM6YMmZq+eRyX7gyTZG+52MTZwHs2
Gu4Ltm0/VFU/M91Ob24fvtsBbT14+ykBw+pQkCH3DJf0xdOUaKMgF9CEmzrC8wuJj9FIHwN6L1Hp
baNZu1ToQWvO/ywcZIRy7PYMAJLTXBjPOeIoTtXBUuhP0PxOle59RNI+gGUdgmbQE4rO/CmLrF9n
RARJ0x+kQyA0hlgFsB7doyi6zBXJAJhXkVuI8VpBKPiozv0XeOadF81ouWhoro4HuzIR6o+28iiW
obxiefSogO9wGr/xWPuZ7/F8s77N0WK49gwoQeHmjDsXVi6pz3Knro+ZgA7I2jVN+x7J8BKUbWgC
9CTqWEGwcua3LsN3acieFpp8tY8ZmWiPNz0ybeinSy1HCSWECBgVfjrC0XDYmPQDpMQrOMx1atcA
Mp6nD+dsid5wINxNFlSV+4KEUGaZl8lKLvacfC8Bes50+myL7a7ae7HVFTHUpacqolE3Ka/y5gWN
egENF6O3sWEKRYN7qc1G+K4A9JgctNii0LrmJVmtbB1EWCHZpZxx3IAGcVCj2yieep4nxwc3qSv6
P8vLvqLaPqVJ9z0SnGMm3fpyz2rEUPR6IxZZM/o1XoWGPkSBkXkjXTw5r9MUnKSoDe/aAjUC+1mz
gEpxMkxV8GYZ4QEc9xUNuWcjXwe6fWkm+HcuC6hAyRHNEA/92amwAGeUV71HCAzDEWyfI+ORiNkR
Xdywfokrxc9i1DdomyvA44YIyYfely1XAa9po2BXXrCO4taIJ5vZAnKysi21YIN8WQDnQM+CXUS+
2PHr6dbS+DHeIF6upvcYeDSxgMpo0u8Th3kA7TqmOEqo9EoNQ8f0Ne7G5zjS8I6jI80yyNpbALW1
BQFZ5LB1lgptbWFRg+LTYYNACBMIMiEDJRa6RqxY2bTMylqSEsUODsygstY5LXkDqBuV3rsBlB4a
ZRtpx3ikMdXCB0d+prgg7ivjzsUfayaZrrlj1dLOt+g+CYI4BnFuUfuyW4Qovreg5Yzq51ANjxAh
VHzZ27uEJ7kur4w+oGQC/mwrSmBmIaY/M022MXBVFhnzvA6hgoK664vNXaeLmRJNvK8uZETEIkVO
iSYRwIRAP6AQ8qk46iuhUVKoZJrP8IdYD+BB3ffGU9ZCJ2cCV8d4AZg3oP3MSzS1Es37MOqF7+cO
2tltrcM0AYBO0PesQowcFL9JP1HdvZqKd1GL6MmQKhl5R7i+tjtAbuiZbS8bvf6fnuMM0/khHsxW
9qFHRIRZW0dtvUFj6lCNCYJ7vzDbxU17Sb7JCxywFejnIEOHa8m+GJmyVWi3ck6K7Mv8SSMSgO/0
wBwBIabKO0Oogo3FMYFpAl28v3tZMAHTLzyueKIaI1+kUij8Ft9FyZ2bWTr7NIcQpAe/H4xy7EJX
g/QFxt4MXtGxoqsoE1fpAzoNpBHCCAfuxlsCukbO9hqTmqO64uuk3QTZfiofbaaUtHCbUn2RxcTS
0ClxpOfh5BZzl/ncWT/0PQbkn2X/w61NdGdjhjbYGgyGkT+FLdHBkJp1MLQOYGyWcg9pscEjuU1Q
cciVczRTeT/AnpbByAo+BWAvdOzT8aFwvjD/XeJvfZrOCdlRTgO1oE2m6bsJWK50tWwMhYDJLOnm
NpjmVashp4lnLB+xRz4YdbxxuDNJTKtfkbMWXgd3lsUm2HjiFsct/4oekQxTZf2MjN0m5sPSsQqR
+vkaEFSPzQeZI0U2wjMRsP7iNvXYjb1baCMzMv678SFEORIA3hZ5362pX0TZNepvHdP8EoqHsbA4
0e8sL3Hpu9BkMiyUY8J4DykCFJJET94ra/eyywIoIBITIC7EgziFypA4dJki6Xdhhk0oTJTtJ08V
WQJGYRvDxd+D4I8KGEPrmp7PgOOg+VhVb/r4YtJMoPvnTGILRjrMCC0Pso8SvmCHPYLYfpHV2NoP
bbxVH/yz0TrnlagORJa7c9DZXWuL8uQOLzpAdFKHg9f/Vnr+ooLQlIUm0/UGVqMJ29liNtGNv+n8
wa1mKcM8lM+ptTc+n5xfDXR7FVFCurTomlpxvJdaue6+5BElyVcjAGw608kC4yP3LoxtXaPdUV3v
EfxgN1Oj/zVjnOY1BsIo8wbeKxy5hv8oLGaEnKJ+8abJ73oD2M9v4Ayw1yVDBS28mh6d6LH8Qopq
FFI6Vu3UV3Np7OF4S/4iPKMkD6/cbZmdJG15EJ1ybrfV/y8MIgpRoOpMOmsAnGzcsNy37j3Dk9r4
oeLidUudPyRXJEqc9JfZO8hDu6l3wgkGuUMwVo29UswQiv0GzCotZib2OTlKH+kbOchpA5N0UufK
0PVvV3Pj6IXxFPkdFQXKMlyk+26Y9oMksHbq4m2N2mJ8J3zbnbWCplmdyrzBC1Vo1okOeRTS1Xjj
PWInQL8XbzvBIszg4HChJW40M/gJ4x2uEJFHZvRyE3FKkEN0QCa7rX9q9PkkCeSsQemEI4uPYHro
RG/q9BWGF4P+KdkF1BfLXc4KkVpVlHtSQqZgcYQMIwT0AKjAQWk/QnVOhE9bm9oXR/NV/ClKLgPs
9OruMZcjg5DZhywJxYTiw4hqYp7IKb7zPP0qPBwvIdMCHZ/GlZ8Hv1h4doCpspeEuZMMVGgjkCtp
dIxolXi/DAZo+wErYVehJndyx+Y0tomUwuJiQF9gZ6LWN4yP2vD7l9FBBEL6KWQDA9BlxU6YJzIj
Z63xXgg7jcYFBISI7+Wg79tNqm7ucCdh8czGGeDsAgcJQUtuRjn73PxpuHtZup7CAko9hzudF94f
+AEEYLYi+5drUWisBchkTj7gQKGs5SnNE7j8XAAPp8x/eTYS57mSBPlKQBoUqSOtPEPBnoH2w/IT
6bc4JKwj+c6wGWqmyEz+KXqRSIEZYCjr/aDf2prnB1GoF7ljrpqWKCrHMSMY1qX0wQacSgvoZJ19
a7RLjPuHBJNCxkHxojAQpVADoGFmnyipyIihvgiOoETPQnw1hPUIWXzBuYgTx3lgAQfxJ/fLBL84
KJBgnIDxPwMTrC5hVcHewvi33XYckmlcbuVTEqu5R2wSJlhtrgFr3UsaDNAP+B/0YlahjLx0tAgg
I71qIDa5e4qo7RDuxhuSHNwl7p0y+PXeTR/i6lYB6+OJyDPIgfe/ExVjzh5DZbDxCi7BhsLIy9gx
ef1llhP0AByNpj1CMUj/6nS+OXBBwwq+Rv5JDgWyNPrd/J6SkKD7xOnN4vIsQFzmW9AtWjxutJEu
DdAt2vYmxe9AFFYUaQ1ex8AFVQrEJUUboEXeaB9Xz3r+IMfB7ED891W6dmScObUVbR+6fcQasjOy
ATayNcr/puaN/3CnT49ZLr06qf/4+AKCofAEMdTn26n4Is1iD5skDDL3Tem38R2O8wUFh5wmNv8o
4riM4XtAz3CkBcNE7Sl24shfc89Vlclewe7/EQkzBqsa7pkajTMui9vX/SlQtO7ZAJtZICGqUgBm
uAPS6uunjzG0j46KNw8NR51WWcyalM+p9xAjOuNpoJ9QQ2rBd1BFvx38X3gFXDIKt9+QlblIx4iK
Kt7K+hTyvSB4eGbokpGHSnJJpJDpbOgeeb24gMoeAAKT5l8jvk7RyLYOmefhaVQMyIMnvokDsXRs
+Hs1c/8ogb2JIgBwrelsFSCPnkTNilHJECL4xKMH7gRwiocgcLY/cAtqOOOPwqRaUvrcndkZcsG0
gNBJlYBeBNTuEUK0eIbED6xdci0n/OzouZKQufUDOTdcen55wgOtCtq+AC68YZeYuAR1v+wdpgEy
85zhsoT6I8A4tmSdforOEag4DUtQTp6yZCwD9sjucNLTW/zUvuitKtmzC9daVLFm9VEtPtTAL1i4
CHBAGwA0wofiA+juparRgs2/slCgYaxep7iwlwqTBj2oD7ASIeADN+noL80ndO/k88YA4EY3Poov
LWxTPqbLMVXje09iJh3aAbRqeuMsky2I1GgE+o7pV7udd/BqcPWaf3RGTJIsLp27BuYQk12gvqEs
X9Jhk6ctl+hgmTPlhAo+IDmNh46qBacK0FjI6wmIlD8iSSL5LBLmJ+x/sWj4mRW2uHEmekqyJrke
nl+QN2dneJafd2hZhsjmCPRjzvKNhm1HGP+2eM1QtoU6nEj4mpJLDOH0z1GSAx9RHjuHfUdu7gX1
W0JkKKHpkq6ATxqGu43VMMdyh4+m7svpbSYwi/HZYGkSx4hb6KZiFclVRctPZ9zlcBApIeBVs3Vr
kYz1HHTKwO6y86kF5AqTvMf65TNq/xIAgvP/h1RyxU3GgFFCNzsGXiL/QO7Jr0CGAiEj8UrNfiWl
ZZsCUOSQ5VciMC+GNgRYCTIkDVBxKK4Fb4XvK7A6gjseGgvMB72969ONA5CwTp2lUPv22ifJU9Lf
xFuGh0tgALGGoDlEd6BXNOocbyO3CO3f9obqpQdF1L2I0rw4KBFtnEokJNCX08LhbiAQL09Cnsi4
NxiNZDxfT/S3mu4tdd6k8KHY+xPjxC+Go4KshUS+g7pCEUOKL902FVqOoYVnBHC4B+AEOPfLWCD1
NztXbo7X7RTELj2UVTIENISJO7awSBRrZ6EtHAGzFKq9ltM+a7o/wTJjnNdD7mBI7ss0uoJwCs3X
fm0Q4aBHkCKtgjooBWgw3pmiz82/vt2x7ppYMl5aMzni7jcrBQatXx1+aXPrrYNavjIySNnMVJhl
QvkS+3wgZDXSmEyTaT4rUQGUzOPX6+lq/RFKiC4AKhtLqPMAKoPqxHOMmIwh4LRXfyUzahDdm0Id
LeeSzprHoguxIIJMR0rnwFJqpy1FJfmhnGIuoVmSIJtqQ3qdM+BloKGKCWkXCaJerQ4YQKvKk6aj
PZFIskncEyTuUIMNLKJ7aTUPPH3WpBV8qL88Z4pfjj4ea4GFBGpvOkKWx0Y9c0j0DCrZH8AxiFxo
HpH2UDXwESTTZ5IcfjLyBs8rvZIIQAEjCMNiENz/2vUGb6YsPxJAbBr7RAdCJmc74jskZeQJnIic
4gTFBi1O58Kx5+hgS/e8jEQBozgGw8yP27uWLVc5kuTBcUwWVrQfkj/Uy4KZnuQeLGUeLOUtP8sb
kumD5F7nACN7kRZxmaYae3aGRbdm1jCQtvdeWO+kUu5scSGWPCmwd6Q2gov9c+dgQJJQc7A9xU2d
m9CFQo3wgUqy38IIgexqze/joCEAquohV54Hws9pRo+JcIFayx9SEP3rAlls1gtTEMuY1iUaScOl
ZT/0tM1J7qgvCHCWd++xL5PP7aIm0aAGS3AB0lCIHKT9Q2QXTRR+Vwdpg1qEHIcnKEHcovHKsa3Y
8YWkgliBy6Ikz7QjrPlHq+xHrtu7R/Fb3VwMIjePbgFXDxhIjqHwMU/PnH6osfAxJXpo9T4d/TEc
N2KlC92rn1kNiOtwKbWGFgnlRVTsjPDR7pMPORqLC1gRIhLn0V//3ZjAQHCGSk5ODtgHPy5C3HJG
ysJUEOELsVjWwx6RWew1UU3WL3WeHVgUGQR58qoeWeYSZJIL8pLxHi+TdSkvFeDvglQrmB+auWDL
uBMpbihyjif6V42CTFO/ketJGUsqy6kU9Jcyte98vBTAs6HfUbLlHgb8hIPfrKxgGnv0n6RUzpM/
2LPU1jIseDQ0g7ksHELYocmOPW9X7clxIK1DJQ7mo929Sh4WhFQ+BV4G1MB7UjwxjOFpycxAgOUM
sysTRQzYwvaORpxDiy7n/HC87CGmnKkonprst6xuDkBm2etSKnD5hG/eZoopuTvU2KSlwAJs9EnO
Bjk6i/AT8ZoNuZGlPLL8q/zGadmQ1yNgAzt4Ys4PeaGVlUHRxjFENihnciFghxZ9HEjmOKh2e5EA
rWneAssf3qmuR8CZmZ3vSS8oYurkX4dfldP+5VGdCUXMoi9OXRFKQ7v+K2pQfwrEtju8ScAZQfa1
7qYbUe/JLzxjfAhQh9pjCsqhV1k5khtvIk3zt3gou4B0Up3mq5IBofS0WOF8XlQeVhnoJBqGnOr0
bBbgBkZI/ssIO3o1abtwizidyXltS6gNEqAHNtyIyoKUyUrdrTmvSp/FoDt3JSXs9RdCY8kpRZMw
aZ/J0OzgKBsCCYyURBysLoFSilm0k+FV/quZTstRSEeag43L6CN6l/qF5/r/eY2UehoFBsuNbgAE
FNochnUx2gshXO4rnz0KPoyqWYGYx6fTutEP4gBmPBvQ+24F6jIj96ZRpKU9oqk2dqJAxSiZ0S13
whKopcCyWMnEYjY9v75AS+Ov3ABj2H7qkPK5+wuWQJ4FPnb505LX0ZabPKAtyGWwsdr005HEIWYo
25DiUv+VPD/Wj8KNs9DQptUUPWiIB4Scpio4ekFtc7mGDbVTFBiKW+3RdKJSkpYnZxAHCE08y5o2
Bil65QDmheNIp4QjZViQMn4KqFAbGvimbSCvpx9t5AJ70IAEE7ISIiqYXckTWCoxpXN9a2NvTZYt
wwZeQSuQBU1awynC+SGFRKXdpSKpzAtykKAOSYPYANSDEhskkUGLd0BO+i7+c0RMjJ/gyVANc0LB
efj/2A3YkAYBnSAqW5cVveh7gTWO9AfbGpcP0jCFuDa318ZC1wt5L8YVLUD6u8D4uh6R1WpPnggH
hDsvSX/JQAYMD9azfJaeCR/3QMRwJPjJo4KDwZkVG7epuUWIs8w0moJPUWfXGFjmnOZgaRQmkH3y
I8uX28TEAK30sni1CQ2Ud/+fWs35AVEUDg8JKbSkzYuDp3v/ywkEe0WyXrTxyBiJn9S83BJ0pFn5
bByjYa6EEzHnBMpN3DNqLrmZhGs52tN7teAKQlcixeyWLLT6QcCYJ49JX108RRBaABSx+TlTMHmV
KgRRv/W+SinviYS4CQnj2n6bQdkV5hGhL+kVcXySClBl8bT47VpACrcB81wC7CqONFMGjGbcc4W8
fH6BYUo29FnNPy3DuqmGQQJlyHDeoW74KZ7uSYCM3gwL2Av9tK32WOBYXcnM6wOCwR9ESXlc57ax
6XrGV9E2564Oj7aaPsD4DVXqbcddBw35PIceNiN8ABCaYY2jq5DrzEPX9Jsq1r47hLOQDkOMDLOL
ykZ/ABFwMpt2HzLtYDs7wG7EXztQ39XwOUEzRQfCw4k46cisDG8tkl+FV2IivhtCVN0Rem9ngF6R
iTOsu3UcX+FkGjW2VHsz9RuZd63dGjoPxvKjAGlN0whkcCnJhjCJTHJZoKYipz/W4S6PUSpmH/a0
9hvgwwRNT9dOs8iDGsPG8e6qjXiJwunkxg0qZz3NFaIhbizebB0CZj5xr4E+/S+JU0DvhRHHYHVG
ulcrj7ZTbBCXzEEskpXaPz0w3IlNL7qaY2ntKowPYMqaOIYgCSWpY9c5N0uBMK6bL4SliLBoVFiC
MlTgQCpZWBUNrb6VJJeBNsApGkxXSuIaaJOefOY9xoEeguufFSoZLUAO7hP6qmIlLK0y9tJ99hBM
NRg19fcYAiP8TiCF4WD+VNJnBd2PPWtWmUfENNegX8js0R2z5m1EQIFLuBrD4Yd9qCKc2ivOxoCc
suCsroNuVT9p63NOyg12qxSdWdoNpgbp5DMuLJTQGbSAe+mtHxUxVLFnDwfEc4G1BymK4Ag3F/+j
1mw5fxoH43P7qUfXgTnuoS0U5AXwsw9vNGT1dqCBAlAMUQ2w0p8TcLEUTLNXgB6FG8jpU2XuvUqx
QgzB0OXWs2E5T10DvaHLDxHdh0wzD87YPWRuuM+s6oV1wByUbvmegk4rGd2h4jQY21DtAXsdx8b1
Bx2OGa6LZJrjkwbAs/YIAeKpoaPaSxOejpqDcyGt4YV8fojzi4PNceHSBatMIL1qgwvfvcenWiGq
ugyj3Oy1Dp/LdTSHZ1dBcA8eJXYWbgbl3m5fwlI/utpjkvW7GdcemZZ406daue8ucdxLf7EAWZcY
ZugQ9SIVDADq/aVugrr5TemVa9lWM1RUTzAaoF8UYJYC9qbV2hex2wbBcNA5mTygVS4c1EF6UvVW
Z9EhzPny5zZFA1zrHX+mUeY50UF1P8GSr4gYgvperIRHzIltMTEOj/3ZcAYMOPHNpTLIPgVrmWYQ
kzknG85Ad9MwwzTi5CxA1aiB4v2h55pvBe2pi3ed29M24siZsIsYW/ea2JwnQtnGl3NmX9l5cYCB
cM1C7xzWtPKyG2htJ3K3WYXfVxZAlQbamt5kFNgDf9dD5cW2vK1O40Sk2BEB3kYBECtr7SJJH9rd
KUFXMOHZKdIggj5vheD41Z8+o6WKKjE7UPUrq/nO8a81OLZrEbsAyjU2xiEj+UzaX7YUyREP3xPF
ferJiFx8vPSWjW/b8pxsNDh6fU7aiyLe80Qcq3G8hFMml1lbIPVJuUr6jNJb8Kj0AzTwbrrSXXrw
uZgWEAvL2DmZbDS6Sqn3oo6v5fxjFDghL7emNV60muRRh9WLsCZVdeIYH0pD4w9UJ9KeqQePwN0p
+oc+LwfN+IiRfmhVBKFBZ6I21Tv7LhsfuHEjEusSlGJYPcgYHweyHg0p65IkrDNBFnbh2p7KM+oi
lpOvRz3et2YZYh0GjYRT0KCgSEJ17STfDkN6I/hY0CVgbpN9GtNFpwmYAQxypmuTky1DW+MAXVrz
KZIRGoUnuWoWFieL/mmOE2/ZDGy8GYgNIufdbhoRCuqUXcvByjsugwXAAHwJT9husGUqGBAWawuP
0mYZ/J7AUCLPExKhqQFMlNE08LEKjDiXCiLQUZCalwiw07gVgNMEdCrMly3a0Y+CIkiQ8HDYQway
pB42okSGFIHfLM32JW2IsUl8SeDQFZREsxpxiIdx7EQ9cwU6N+Qf1BbRkHx49KxiQnzQyMAn2pdD
vcngkdfJhaKMFqVftNPNqyOkd1zUhIbdEoMTIAeME+AvqN/ExTvNQTBVJCGMnVELHe61Nzz2eMkk
FvaglvUTkvQWzbcONFyCTprggqM7DyWoW1ZFnZu7qkSBFB9Mjd0QgRJvucQ8ONYJtRfSSrb2KFfK
glaRpIGck+qYGXQMjrNYeakCdGRc9QjfqkLYWCIng8ICYHdBU12p7I28XQkpT4Ats0Yf2d5BfJza
tUKnMYrmtZRa1Y9gEpXMp3h0Kb8qwhFjxi01xWAglQC8UB9ByUKvSv7NMQGBdvkCCnxali3S5z7b
jPxQ0MIxA0RkqtR2uUmtFpza0J9tD1PS4I+FXdYzXJgrFZwcdqysFAm6hY5bASLSqrkERKUK20Rb
8ALehdXfIIeWI8XSZ28er5HjAAuVv9N6VjAiL7fuEPhsd7MBEwUEn0KO9oB4vFiKtg/pENdO7tv0
hUNuaF3nuBj/N4tV+/B9wpp7bEmEVOJrXBxJf1U1uejgQ1RQdTAToBmaMRIkx5LZoEb+NC9U/1wJ
zbVIg6rdIykM3QLqV0C8tRHby+gStSQOMl0neGA6JV7jJflCDCEQGOnQ01S9CLQ85ZLt7F3RnnWB
6Hfxi0m4qL6079DVj/liXTDE2gsQiBi51gNr94f/GkAMqp+pZW5MdpI1KgfBJYPG5CY6+15Hd8mw
wb8Aufy1CHD5om7DR0/TN1UZog66HAuWVclQGkHDrziw3hZhh5TTppptCNarxENzDXLeOMGmCJ1T
rtcnmlcfIWMQNhV5Wmhz1+iiFB6cfDqGGa0bKSkr1F2oLDpmIcrMDkAVxaJVRMHUmyq7MtjYFnk5
cw+1nxCNR6aXPo4CTKNqg9cY2dgY2wKHvrKASJjAm8QvUlO1AvFH88vykkMJ5oACsoiAkTJpI70m
1krDjclCA6x9qm+9iz5ZgjVe+hokmJbpXNoc09Zlcgl6udRApqK2PwH+X3DxbpfsGDb1Med3tgtV
aPvpLdVxWQqk27/t5NxR/OP4cxywuKoZNpIueYKj+zJTYAckpgOVpwF7w1bqe2Pjv1WDGWnmTTwK
mjZ8MQzAwuFrTLOospHd8YIdCm7RquL+5V99XyMYxiwk9N0lPgwQ0xd2SGAgFWH+mDLPVRgteGhZ
Gs6R5s1cz1dDKY8Cv4gJtqmV+4JPD8NpQ9pkWZ+x+mv3iBDQVcxRxtf2nPchWye7LMOHoJGzAf6l
YuxBI6Nl660l+adhIEaoEooWgLnNjGFWjCHAfGzR2gBgy2DJq6xdRiIZ2Mwjwntt/Iz5R0njBzzT
RQIInZoyU7bUrxIQ1bo9GQUAKMp07nz/mlv4mtJNq6ObykDOw7I1Jr3mvJ4meDSMSP/upbt1rSt4
hmqrgnsqSZklJ2dojSjU3/WaEBTlqA5quKC4R5YGli3JQf4VW99xJ5ilnKa35ZDStrBIrwuiF9QN
jQvbGLklTg9ulXCOBnHtIKum4JUHJOA7iRyUoSnn3Kg3ew2ufhP8wJsl116ZaD0wuAjo6bv5gysf
uHhNTGQmyDO591w2K4heshxYRoioU/DbuTst8kB6w07/bJLnMtkiXyXpY0LvXCi1KXLyrCZB1mcw
UsgUzZ1kjE76Y2jTmoFiifMgziuTOSEpPqLQyxSZAMZqAX8WqAqCiyC2VGlwK8zf+xbp3vRXyXjA
I2BxbK9DjeAutxjjaz2hQ+Cwx7IdfVJjH7IQyN9GmrcDwy6cRGkqv7qcP3n+PcLzmi8NSNe0W6kK
4zsyJQnfhhex3Dzcfhn/klbOxj3MRQFCktLZxPu141mUND2C7WjdReS/Lm8DLkoW1EY5zC3rO5+d
HQk2CvkCKsObabrL47UWPHpMKBs5cT7NT9UjtUybaIJ7PMUQp3NmhYEHbp6nOV8MR9u2dPoSnjiV
p2nASs2GtW6ShC8XFZRnqr+71VNG5pVWd815tjs022u6IpJseNUKCwYVLZnKRpST/7qoi7OThGXO
w5tkFeIfJWE916gVSHLpnlOZDdLSjC3otscJgyQ+U2S92DzVXv2pKZJ065/TPJVNtzPRvymj13G4
KYHuC3U8wLSr10ltUF4uVaJhfOrQq5S0eAITrtj/DBp5qeetwYufydtCe8aTqjlCchnQEk6cE4WX
kHEKSLrVSEb3M3E+VVgKebiizodOfaU3j/Y/QYumDazpMbvh5GqzqxABDEiYAs7ndvyfHuBqd4lI
FvkZWDgWY1SE0Qf7oNW4ZvYHzADp7iwzzi30Y6oyYt6SwpVNj2oNPyaPNrLs0xs9N9nWdnUrGM9l
Xxqai06MzDfnHi6N5PaFQWYcLdswY0AZbUUnhVhvJzQBzYvsf7lWYkSKz11r75r8ro90AMicJjtA
boJlo+TbFMnWABaGBQdkGZ6bkrlZ/q4BFpA9QXMZ8PJG8+IzlyUFh3BkJK+Uv4eJ4gObtfGyWMUK
tdgJxGk43Rm/R+kLMBH5HNx2mkNScadgdzJOa6lhyP9QWF1WLbZvS89Qs8oPSA5sFu+5a14Te6dm
dwXzCW1Id8g85Rl4gb2nvI2YqLoVji9M0oaqP3d9v6tNkM78mqCYz3USXa35QzyIZm08wsDsmUUJ
C9az6+sCaDMn8sf1MaHaqRfxtaI+xTpuawEryNhDkTucvfAZywxGtzwi8QyeahKObiOWxA24o/Tv
qKLJx6rRMkRI2xVZo+G+pwGQwM+o+G3pFkQ6I4wIpLC2DenpyR6wFu2xsuNroD3n7RUxhz48FTCF
x0G9C19kntKT0eCDXpk70bhwzAI24XNKcJ01rIrTW1HChuBIyeDcDAiIxR369XEv6Rv4g5ocQXCw
AKm2lOcbQCfVdYY+i4FtlT1l3kH/Gl6Ud1K2/qt5mV/zp+rFeneuznWkd+Oj63COjtE5P9GqPpbb
fhvs44PrB/vw0B3NtbbSVvX6+IRKx9bclv5w7B+gKD0SJbSzLAG/uGbX9JbfrLfs2eCPg63zNxf2
2V2jDHzRbnjuP9W789Z/Ds8TXyAkXwOU4B/dV/fVC1bLCxJ/j+3T+KAMK3Tozu0TcKr+IT2kh/EJ
qVFEP1Z0FnYoaZ1ifznVl/hWX+RrOgyn6Jo8t/fyNl9Yq9U1vgWPIS9aTsZpvDgnplAzf5U+wkaH
YBfsiBw7wvZx8INdcVC+sEw4FQf1qO3lK9x3hyflAfT4o/IQ3hjqhBNLe00HZMs5eBz52fRIf+m8
QhVoy3uF+4Z3Hg7pJecgX4OG2LZrXH58krHNT36E0fjAhGVFPHxPvkA5roGOXoINBuur99d+rR0p
DjbdBuj1Fgoi0qbWbvyqV7srPBU+dbpHAOwQH0XNz1/2xcl58JI1WgSP0M8eAPB/0wWl4dF9Bx/T
9/QWPU9viKeV9/oefwIZeK7vybPcsIZPcUv9+kIBDzp/7xxgLxy8ndxn3AiOyAPw8KGxHKfzcM4f
IMUOZ9e/GLvwoG6HIxnWMT5p5+korza33o6fPjXX3E99RBWFWrEqfQbvh+Y6XqprcbWQPzN/8oN8
LUfyNu9UXftLf2n5Ag/ETBy0GE2VG8kyOhSr/KDyrOQteMP9CIEQCch2r/En9y2+GfvlZTiBEdjL
E64vyyG55pdKXblHnsLf13DoTsgK8RXukQk2j9Uh3ENkRJkaFDiPHxcdHmJ+XnzNTx6QE8bG6zye
57Pny5/iIX40GC0+GL7BKwA7fS3+xBe8Vr6MPVSoeBUj5enchWS4Zz/SNTm0O763GQlj6/BID+m/
hQIUiBDPt9Mj/SGWDj/NVyjvQcPVH3yNN2SHc2FYxp7RdDwzwXT2UPqOKGFzDbicnJH6OZZHy6+P
xq8p+tHtEZJ1hTB1/GFss0P6Ye/aIxaBO6wO+dI36mbekMhurb18UQLsW7i4x+YXEbboy32GsLvi
A2+GV3lfeff6XMcrBLd9+YjhcfLRJd5Xv/ERtH2zHf/99z78OOmj+g9rrsXvto/a330B1i3ZcnpO
z+Ex548GVXKF8N3O+JzIRvHYfEGPj6bGlsbmo7Ws7BegTY/m0SSkVocpXB3HD3fjrYcV5Mb9HtrO
g/n40532+VpZ/+R7LFXwqKB8vB6v7ep72uzeN+/6GtbNGivClUKcYkkAFEzX7LHjv3SN4iLhS/5h
OhE+2HS885pk8hicuxUkp7X1gLrWCs7N6h+6hLRxCTMK2zM4R2/eF6Ordb/BPn4F7YvdLl/dlh7w
yl69QXXHhsTwgVmtXPY2cF2RwV6nj2DfVkwH1qgWrtBePNqr9gyDYF+tPtzVdr3dfH1kD/Nmy4rj
rGZT75n8rhPeBen0dfjY832EVfkqHnBL4/tv/6Y1GIRteexeJ+TRpy0Fxs59X7bqhke94sxfxztl
E2/yDXRlvmOhEUpg3QIweJpZCOqZ6mEt/xWsUFFda9jSIne4Rvd7vVxobm5CCMyb/oSXySrh645A
B+83vjWXeIOk9Rblm/V8kNfT/eOa3FX0AFOKG/NveuJuPHxUq6876pvrYi1vg+3BsViHG0QuVszb
+OloFa2+vpq9uvr9H5kK/w/hWj5/s75Dx+EvbIX4URCul8hH7JgfDDdyPTMvS/iT7ljVK9IevsMY
2Iemw0/IK9DC4maLTjQCq/FqeDXWGsu7Plar8jjJnViveQbIxrLP4dBvje2XfAT2z99v5r03NBt5
aJgsIFxIo3z19oaOOF9yc8CC8Nv+uw7uzgHtEHpvOxpSW3kDY02TgyJgJTtOW8sv93wUK3lMFPB/
uzB5QCpu22+QH1vJd5TbwiNF4XSDcNLfygqPqNLyXxxHK+XVPmcn9fj41u+Q5uV9lb2xjg7uDojz
3wOmnubL+6l3yYphGwu/ZMCN1t9KO7zs6tWFTGx9u5GgHk6fn96KLI5h+io9aBv9C9k/6B47SG4f
y4v72q6uL/9H0nktKapFYfiJqCKHW8Sctdt0Q6mtICAiGZ7+fHtO9UxHA2GHFf4w3U034+OHM0cE
eCRtpa02A3g6YMiKywQJZXSVF7l7Vb0rsijueTxmN3aRE5iAZfNw4RsgtD6oljTK+Blj5aE2N+bI
avM7lAmQck/Wr2GASD1wm9H/j8nWfDdK9/zG43mjlL+h+umlXrbW5omHVMsctw6ezSuOo9H/j0v4
Kj4iXiUa8ZdlNAqGoRfwznAVWUDiAZBRvmN/ZBGA2iJ+cNh4IQd777F/DkfsHxOMmIasJ6P2KEUs
D8EQdd8hIhD/Fgm+58HiaTFPZLHgDMQRkImMxbunnjjSZifOO+WM2wnU/ONryN5GwAKzdQ3Rn7dp
hRhtOwlHb06AEmS45xiH5sbZiUOxdmK5MVYgaxfypjlT15OH0gEdychyNxs6Ep47fTzIyHbIEM/L
fyNF2ZrkBGJsIQzA0BOLhvgsPpRBtRAruxhjycpgraI8wdwJmdGD2WScrq6qy3xLZ/ycDFdiLRPB
CSOTu7pamaN9OvhDjv/fB6oIPPPfy/jrVAyH39B9IhLs7mcMAzE2vgvIH64YOO1MDGBzL7a3TeAC
vnfXjrtUZ9Ra3J+HMdyY7jkV/xbH4+bx2DyO/CSPkDpn5chmIZNarBu8/9Pnq3hrsWL8ewplZPEx
eQ8+AxyWWNnro/jucd8sxu50NN1seAP8pd27WNI5Do5Nm3FKLPXiFMU6DeJhJBZyFP2MMch2Djg6
qOvFUCxj/8/D+/1ei5e407OfAbFBgJPv+LPYmakfsLeQernmOn9yxkOxymcsG9QgttTFBvnw37sv
ggXIbddaxguqeFyh/99dvHY+X5w773pt/rRf65EOUUae/IolmLVTLLz+PJobg/ff9SrWfoP95f+w
w963s+wZXsWq+1mI85OW4pAxuN/3MwpD7wURzaDw5Ds7MUrA7E5iMi/uizu6f/+eI66HPHLG4lbX
vD60DqIIZXiFozFmbovlLuW+pu57SqeUnev/D2WsrmlScm2NYb8yhtKD5j47LWXyMVLoI8ogN2b8
NvHWa8+bb7eB99xL3nPgDyl5so7j9eoa04O1iN2Tvzy93T8etD30e6bmEt/rU7AqPculujnQnzir
jRFydvGVXHXDr3ujPedROp4ymCR3icQ/qxlB/XCteKxssMZdRLIGyH+v0oW1rr1q2DzbUbpw1sq9
9hwXrRrwpkTYpUcNnM8FWU7pYc/+BNM8y/mNPPOXBDW8iIpDDQN2rvLOzkhxb7d09J0V/xZWkQmx
0G6JNFj3FBcI3MQ4vtxiCX6Lx4rlNxiKUEMM1td4o3ubDbfgfBZX9vfflRXLOQ4Y7Ey+W/xA9PP8
+fn/2EKe3r8eQwTkzg7pRT569ztGXtGzp4x5vBX+H/vtBPm2TUtZn4eqNQ3gAYoiEhGN0g1ClXXb
d0gUqnoubFqi5QMKFqpZUxy0lqih8TjdY0wQ1DKeyXQZ0UiOM95hDPFk+DFCgpzbjWbKuN2K8McY
ojbBebU3UitXbDTRaH2bepWrbaKBP0jYuJEKnjeu2Hc+E9hId/Lo39LrR4BK+aA6sgCANL0hRz94
81LSwJzSmmGFAwOy/4xRVL+Iy4vIwzRb2Nuam/X/7YKj6JGF859alpee3vNwYXg+LgG8mz0s5sXE
HkoLe5B52lRegQfgt/5A2xgejqMzZ1LMPhPkajzHS5bRUoQMTxFb4LbhivDRcW+UjvgQ91vc126J
xjr3WnzcjPn6doGiTK7cDIohUu6LnLFTzL58ry/DBSwcL/f4ftyO7G3F2Ko9ad0M45UYw7z0WowL
+EGDx704qWt9f0SjmUiXGDce7NhZIDzP2VvgvQiZc/ETF/s9GJeuu2CS+qzLv+ezQWCAOCiLFv20
Qbtrd+lExVqCfHLBawfuTZxKP5LWNTPkUA2DlZgL8sxZR1MEhAaQWoYi8LJX/q6ZwOoZh4/GhRhF
5PXyukk3YZyc+RuPOWB7wxmCD/g3tYAujPEVYxKK2SGCCVSoR7fCFReKivWg4j/sZI/0nNWePxOY
i8uAH+pQGbXYbPCbhTro+InCyKr3umE3ZLLxnTZSBxQ9hzITUExM8T+4ou7viqnKFOUQskUx/D4h
6hxi99C42+1+Nlutrr+/weD5F7G8RAN4Ja62p747waiG+y6+OpNuK84gXoV/4q16T4dB4SpeO+2n
tHvNwXuCc8QgmJPQkrQjxz5XPOUnnr/m9eY1J72b2tf2T/Oo1nCqeFuy199+WBH4qRhXS6ofxCDU
y4lXRNwjIhllLiIV8Z2IhiJPm38HykRcpJvmdav1+gcav7vbbLANYppZS2sJ2/Di7xeLbmSNYc+g
5WCMRLCOqCLhfDdtpkU1dA7JZKYSyBP2H0RAL4tdfid70uyzEQmDMfhs9JFICsR/GqX8rVNd+6SO
RMYQ7WhXDcN/nwEjrJxxw4vA+yFzSXZiN6Mmxo4GZy9d8SMFQQ4h3gSbcCdCVpFO0vk91EOCfbZW
iqd/JJHFjZzIuIsAV5XJ6KcawqJqcXrHl6i4SfI4OfxbTWZkhCLR7bfEuvqupaBJrgwG/BQdgE5F
h+wpXZwlWkYVgmcBBCdq3jADvZ4Cr+KCa7AwSSCewfyACQVAK/GwC6yR8sWyhccDL1IGxa91ez+6
TXNS79FB2+r38pAeqpdbHuKNQebwwcaI8h49fzdEMug1oGhcvTzSMOCKycAg4jt9FZR83O8+QjPA
8BIqyoPIloY1EKUI+iPabYh00ESh6A48aZIZxrQF7tZ3HzjUoxYX6YQast2PYAza/baCyh4vnHTT
VYLi9EbNdaW2+iFoXtg2BLwgtfDMseZG1XhZWyFEtYodA93x76izXkuLwrkjY8zZ4Daig8iF8aXW
zygnGqUQrQFy8FvyHoS44Qktilr0cR8xeH7RrumQWS/KKwQTgTuKJeZlnEz8OJ4GdX+wMn1IaZs2
eV72ojnj5eYqDOmYcGG/DrsZlVQBdxFnJanVXO4i7KwggLx3Kb6v8htcnXUJI3qCEbJhJvIvgpjN
jvOuLrajQn0Voqx0djlUOgpZf6Qlt4q/h1f9wUwqhDoPQ5xgBpAAcE+0a1y6/Mhnjnldu4AKQe8A
rJEHMRs3Sc9uWPi+t0+t03Unk6A504qGEBV4usYWNfocJV8cLumvVFiml9nGzM9dzWZJcVdAEiyh
iyvAzzPRfhLYCLRpXKdOptrrUFBflug6xCHDrtvlpjrU5BN4Fd+cFK9DpTyLpPNwNADVbObZ2bey
bUIDD+xl8NoCXjR01S1UPMBCdrIMkeoLtxa9I/8Xj1lQNcpbG1u18pugPovgKTKJEHXpxLgvG4Su
sePWhbRvU46BbhDkue4YQTGHx6hvij4fN8mp/owc4Fylgidlyn1y4OGJ5xQa6XD89erS9uhfKUEy
AX8EDo6GDXaXDm2+j0olymqGpWYMcCf0aLOiewduzUQy57UM8SlV9pp+sEyS3HISKGuJtxadlX+t
ZRp8yQsqfvYedGY3QTRAAz8mkJOiEwoyw20jZRDx/uAvjBj92T98krI2HIh+fKL93zCPVHWe1Q9f
Z70oX/oeTaUReswTK6OmAGYisrZZtEYzEHCRabB9+JcSkQ4B62gzks6OI4hAY2v5SDRBLEUmxnth
XJZP6lgZcuq9gLcWsAbRYipBToNvwbkZ9A8D/U2flRYLjBCmJ+p8I8HUCMDvIQDiIVtdOSpnBL6C
+n2MxHiQ4erRKQCThbp9Xp8S+fjFeVFw0zMgmsHnoJkGfjkw9ZGCAfpmw+ejKShwPhrQNR9cIKBw
oLK4aa5oF4fi6L5k56C+pE0ASOctecm1V8b0fVKaQAKv9P0WmwoSgNADxkIs7ZKxbe1kE40mIDVc
+SLicoj+Gr0e1VLx0zqo3Eng+nqfrMHyJOZDUPZD+dk2xgRksPPZvasQs9NLCK7beLM5Y9stZIlf
fjtRnXb+zYKd/OkWZokYUXxBmLcH1YKaoKtafyrMRyTYRZcXASAX7v+gNUDXg27guAX6UnRWFY3A
8bXrbTh2mQESzBkIjkjzyELECGDZfCYwCzGdHLWvZmBB4/LrdmI60qjusWABbK589T+rigCgOx4H
30vIIkDy0M/Ot98mGzOkjAvDGF9taBh03QyGfsmVkmjfNfRmKS/SWkaKiU5JfgfZKwEjUTR/WaUR
Wm9Xp98K+bG2QwmwQStJDbCuBZcgNRvs2lFsf6KCMYKFJzSLIwmk8sIwTqLhCJdUKCQY+m+BqJzo
qLXGrwzaHLDVSDTDQmNdo1dEP67DCMlWPO2zkQwsjgwOUUKgGrC1gAJpnQ1qcFtlMAZpntZxszFf
4UhL73LjzG04XoAGLIlkjLWaVlNhM7sy0FgwTRQSL4M6E1hBMZY0UDp9PsxKHLQZZKDM8HGIw0f4
z/sBPQNXbiggpEfj7fY7fe9cmpN0Aerp37NrdFXv+h5ArKm46j57UgIW+zGSndS2w4N8RxEh+Euu
VLe0Z3Ilbbz2B/mcH6uTeiKRzkSBWyKUuy9ycgpCBp557Z9ss1CYxRf7ziPUe3Kl/qyeulNxyp/d
3f55PZKjerZ/sD+1z9mx34lK+fVDdfpg/3wegF3Nn+CBaVBzTo78FN6ka6O48pkqShKKYi2K73j+
Krd2P2p/RIfJOH4JcC/Nb45DNJ0yGpAXRXY/F/0Qns2ndfw+eGZtjgtWWEFc/l6kY7sHAaRftRtS
t+0NVGR5M271n/prH+q1dBNv9Vtzc2mpoLkIrpa2BUoPA9opljG2gOY0E4UKez7+ZiNZnX9siJkT
/qTccMTFhrE1EO8fJUipEqbamNmPTHUUtBNdONHOAm3UonUVziD6dB18chZC+uhjlnfNghGJMzvN
2JHeDD/JHdfSYo6VU461iWclQz6jXNDFQwWxPmOA4yLxA7J+bK0T48IihJ8mEBib4iHxOBsf4RtA
bNrGwFthYtwZy7Y+lBOUL9ioXJZf7VFWuLYNlQ3Bgly6hnIybE+m+vMrU9EHKE5x7TVpG14AYL9r
I1YIeuY9khCqKDxTHzQ1KifoVYKp8OAM+CoUvAlCzBbdB4RZr2yLwQsYh+cw0z/zAHNNUtxq/N7k
B5a6t7RE7bjJPdK7O9DH9vHdMHmKRfciko3/Pn/9IeNsru+/9mo9X+f4LzijU1jugnNwxqnZesZ/
bF7NPn18bu2j+rF/1LP587506+Ykn/S7ImwpGa30WRosy+40VPqD9hQaywifnJsNWIOT8Uwv1e17
0yeIbd8ZuxHF9bt5Z0Rj4OnfGef51T8BGBFPF5OE4+Mqv/7ydMjLXd8cGJD7bRx62rP66X/TC7iL
be514+qWcV5rLni3J9oxb5+jdsBj66e7tRv/V729j8XzdUVIxXKLYoCHwAFP3Vv7JMA6VPv+1zyW
W/1GzR4F2fZRXoDIRzQ/r/nTvmuH7KGdO/6eX9tr8/Ol5HCRn2ntUhbBWcZt1v6deX1NHlCIXm63
e9+aW1G60aNaGxAaXesMllr6AyFvspc+JA2pJEyT3PBh/Cn3aouuAWAdV32ocPPO5qU8AThobvnj
raKL4tW//QOZavmGMx/y8Tf92D/ic3YN/tjoT93P+0FHeGfc1DOAx62yQ9uu/ql2wi4Nn55lekRM
NbWIZ9yO29Zww+Ce64Ao3fbKhU6P2PnARnQu5AW4ct5YQNpdc29YV7KbcutX+Y6rFbjVnnsU/3GJ
zN/4al5QkL5qT+XwYgClF+OHhySPpIXp4NZnedvem7WseuUWAfPf6tafNepxD+Usr7KTfaGWcQoO
4aM8fW7dT3stfnQxKBhFfOaeP6JHfIv/fxYXLnnER+VsnA2+xRbnT3nWT2WpH7n8XOZ9dO1XaB7T
QtsK6dl1x0n6d6R+9/Wu2pe79MJBqdwStt1b//vmFI6wZhHP2UCY/xx1PO32sO70GxdavWUP/iTv
2rV2l7BR4kKtnT/eurqJW6bfgFaWuxezI7+WV/3e75Lj95QwNqp9d2t6j+ETPpy/71ForzVEcG6/
D45wofo9s73HK+/4Oib0aDjhk89+5wLL/kNttt3IO+0vh+924+18ytZUvYGov4nX3RRHthsjI3wo
+37dbKU/7QxqMHswMh64UnCK1Y1f8O4Fxc9Hc5P++rt+kH/Va/NstiEWDKea1h7g3XMhRjtjM3u8
Ke9fqg3XhIv5ufkFdSbw7CXzkq4tdbdjcwvlgcj+yGDNm0Mr6g/ADM93/oLD9yk/o78vE/Yp7xjU
/OszF1Ff933EgBWZpfYeHK0fnkY8DmxL2/u/xo/1owDxd+Njf27X5V3763ks8/Rz5GQZKVwzPYBh
AkDPDU79b/ejHIKz9uyZkf5JOViH+pKBhBtZZ+tP3r2uzDwLXfGTtofHA0uC+WkUKPdPu6d25zQq
y4Ms8MQBOaeaSE2FNZE9+OM6d5vw4eUGVy1z37dul7JlP607DyMH5B+hUoeiMNvyKf0rbKCycAiG
Iid/SqfqaZuE3q7AX4nHEJk5Lxd2CzQt9WARW1OgA1AI0YPXY42+N1f10V37jxudIYFjBw4ljmt9
cMiiDczixVGdGX/xkVeUQGWTV58z0OGFCy1TvDRKyLxwAa2RUi2iGciMg5V1rTtPEIcljtREeYUD
fKWISYgbGdEY3YDtK0NPPaCC35H3f1zlDvUYGaMn58xvxOdBcK1Ptj/MklF9au8QYhkvIRNfQWxo
WAjQKcIvQMMGb+DWiVfeC5KdX2UfUP2V9s7duKtPBnaUU3Tq769r9Qxr1wb3xR5Bj36vUxYoF7xV
j3kLF/gON/YZYnBHA+Wk7LmXNzkffIfySgnvhs8rLVX94vvzDk0jm4g3nCF22jxVeYePSBLPv/hB
+3Q4JLa+wVcZEeLkxtjBncBJtmF//xpHhM2hFbXatHN2TYNyzqYuGS+DFpnSeXokUklv+Y14LmUV
Vc/RTf+BJhruMbs+lBZAk/wpsKKUBJ6sUOgNlU8qICyH7F6+Q50YHcthgeNcDsgQuQruwYDwqyff
UXmORsLRHtmeYzoq2oDYQH3RmVAwwWFc8ATGDaIw3YDZUlHDJgg/vVBCPBkKGHtGJsnBh5rpFiaj
jfYOE4Ma6JlF4k9h7b59E2SdkRgbcEvrO7Y8P+GjuKk35dc+Suag3BqHamP8AoWyJxJOCJtu/7pr
LbEJNgSo3PePt3TGTD5EEQGTh4NMzElR9A81f2jTKgjCvaoKcayN8IxAP7zmMr8jLBRNAFq6P9Si
g/EyF2jWKiXgGRbsDzsoixfyb6XeTYLvUCK1EPp0ZVpswPyW8jwUq0yFro24wY9CfmTwfGK5/Qlg
FANqxdM6g6akdp7zdbaCwdFYxPCEFWUyfH/MiYwE8YfgPQ1MeGi0Xy2v8Jeyunh3dcMyKw869aGT
mGWCUJJvARMC2/cyAsJ/R3K3lWwROnAamsZ7tcXoa04d2SdkSvqtyr5nsd1a3fT74xfGFEx7TqQC
saZM934AmwMhQxmhMz05l+mhrKm6Uvx1EBaBsZ2DMW+5kRp8N2atnKUbI09Hb0O5C20AbPegVaOY
0UpTHQEkqiwI6MOCAO4JiSWzsona46RzRfpXxyqyO4JOHoUyXfPI8jShhDXlPjjwLXtrU3bLD7yE
rieCbTfge7sc/Dl3GoRmLeG64+HiqES9l7+fUZ2PBcuqfWnLr1ZOK30QOcAmnU0bLOFCuZQh3EBS
vFf1IzHYBZ+sYLkH+GtTHXrnkyYNhiWW8FCHYYgIGZEA2XFpT20BmVMvknuY91w5umdoemRjVIqa
wvsUUBzFbpDNekoMBpK8Xb1IDcyZWmobY4VyhwDqG69zjvXSK5igSjYsUwRawFtm9sNi1yU51DPQ
V7HpliXKOt0KIq7TmiOFkfIuDX0g6FKajolNOssVVFvboR4of7pSD7+8TKtC0IJUTmkroXyHTacg
/X2zca/nU47sAxeyzSj0pNsEoVcovrmOyxAeR5TWRKopQdHIsYd1DM0FGRsKSZ68EgRNYKY1siMV
ZdHw5/vNkcOIJiiq1fIsCXO3VOyRj7WVpAUjrYZwKoVrdV+9KF2Qi3SkPqC/O4u+IG2FwqtwVggN
fd2BawN4DruureVBMPpOJYccNn+kZCKoqQ/EhGyayKskAoByn0AdsIDwm6TOhSgydOENOK6sXUQV
DKwyhnxFf9Ehp+Hjh9eeMw7QZ16i9dypoOBBUrMx4o8Uc1HtvEXxngpUhgVX5YwlhBpq5BMtuIx1
9RlU8DFSFRG6wot6ZWJ/tlhDw1oywa4VNdMO/RKB0c8I6oFi43niqoQcvUZdsF32ESZH/kMlSOBW
2muFravWAZpLD2ZImf2F2UqRl0JC0KC8Q2kpIg9/fbBDPuOZ4CVczfZjehK2GCnLryh8vGQiPNm8
MoWK8NdmoSw6FV2KB6TDjyovE9mew2xKKQ0HKmv3W8qvuhYOdPse4IPa41kqakERjkN9X40EyU5g
46UXCPuOuiq46qzdSSzHggFfhDtMmQU5tm0A5/vG7B86m/KnwtWBNgUbKe22FVp+765c+Ue9axHW
VIZtIs186gjYYIzDzFo0SL3Q+fGzHyE8XjXmXP3AOAC+ClMWvGQJ9yjN0HdnkiOGKL/3AkubfJCZ
obr/1q1rh1jTF6yGEp+xUxnWGgTENr7ZFPA+Ocw+A5kMZyYqHba2qnL0/it/G1CJBnxsGwAoajRl
4n5RCqgvDA6MY/ELG8nxRC2uPq0CyUF2NgRfUY1DO5zBaHYj/3UUhAWV1mqHPCn1ogzNZz3+kZR+
IPxi7O5qtt4nCy8KFdakJFdHIPOivOFPUQli0BXxvanW725lqqdPjP1ANEMfNDGF+cTb69hxo7xb
VR36iHRcZO62biLbp7sSybMKsVzpgFjHrZs1IOXISArE3FrtD4RpJbOl6tAHmRI2G09MaVr2hXQ6
JWZKI2ioTtF9kFmMYujSXwJEqAzYDFaowkISD5kIH/1A9VFKcAF4CpMiaFB5VCDQyaLM4meNfXaO
j1HOGzMcVX2Aem01/FeM7PEBoE9c8MpiBbX9dqWy1tjFTHmP9eAe52+qXjLi8KDBAorY6i/lKDi8
GDiV/uaNGPNLW/gQTjjrf5TD8EW/qFzCMqDQamlQMRCoRZYi7LGZRVpFrcuJTn1bbw0Owy3Dfv2N
EUe3vJR7B6NLSVD+uAoQtdLi0STBpU2vgipjZjQZdQsfvZkEu1W+N4jvg4UOU+DCHegMBocBdfVl
gKWkcFLRqjCIWZIqv4sCqaUCePlargXYhpkItaNnFykPeZmOAxDaH23YWl/hqKGF9NjZ9ygoRy9T
KAUKQH1XUJ1XqLozqALxeukyQpQm19GRiUZ6TouVFSeml2Na1lzKqWkzvosGcdoI5SGaihnOzAHC
hWBmS1pgCaW5O/LPW2gqWPlg2wikikRMMekOapWrx7uwuIewtwoFx2QKwNHwIy2VbJPnMUsVrGRp
WrNnI01H5gOpAv7XAUfhb9h4si7PUGhBd0CdFHRbPhRJ0w91TP3tCbKwTAomsfKxSPsUxnsVuZt0
aQFkKsyxqsKgZjIR3XzG0Dg6TR+AqGdqfIx24NgMjSVknk7HumXjxI8vW2gvb8ORne7kCiftBPjN
j5+TSqIFRRU2VcAkKowdcvDM2gkiakvrA75AHv9kRMxQIGvIK6WMdCLrRb/6hj5LJGiEimuKx0Es
4XM1hNr80fB4AzSMvGeKm12uQ+swB+qvmswhVzrJo66ghNMyMIVo0jbw90kPBOGFBA2OGFwACfrC
WAuvDXsEEhuF3glqihOwExQiWmD0vtpf6Qfy7vcFG6HZImsMzVvUzsUuJ+bzv+YRJRsGNhIdrHA9
TSW4z6aKvFszFcQoA+kmUWDNtUVr32SOXBgqpkToy6gnOOLepDhcph37oBhwVXd5qbM6qEefOBtr
eLXUzYcm6D1r98D7qT1TpGzNmfE95lK0plZov9HoCJyprRdeDQUEAwFB/jfZP9v3xbf0P9HnEmRh
0VwRBHKx2oHB73HKqVj7BYtA6enrF8myVN6/EY3ShN0o9u2Z1oGKcyyPJuGHoRwpB4PcomYDELQ5
Xl/ofKIKhjtBQ2W2mslotprzJF6oWCvhoGDN6Su8wnooB8A9+gnu4iaKIbHT0bTZyC8iwBh1Waq2
GvEIKoimUR4CHR5FmpKaO4Y5K5NwXeI9L9SBv7BUfUaRSWCYsFRpNuorbfLTV8SoHftHMoMljYL6
S0YKUF8qGHCgBcD8f58JyaO1XFzLGMhDdQ1lC3GppRX95sXrJ0fhQxBV6EzSPQhLxCJZnszmgaNI
QgdWbAaAnHjLqB0X7yUZgGgotp9rg0puA/+IzabCDalrADyZOBYlX4BDuOoKvdp3h4m4QSuQqA5t
/n95gE7H0vQ6uLNhaS77tNwIglygbiwiMMK7d/5gnSU0lMNJEp3leik6eEKfzID+FQr5ZScdO68f
bD3+7VAG1jbF91mF2w+ubmjCoPUi+z38a3kC6wQ6OUUk8FQvdJyRDPmK/VkhFoQ4+n1JG2QiRj3Q
kXAYrWTF3BsSOpAI/wRhtDUi7afswSfokE3UAmg9gBuy6rYxR0J6+MugFOw20QSxyx8LDhAsppCu
IS1GgznPibLBQMtrzIsJe+xb7LPlV94J+htSZIgZyt13hBiSuKi07kguvvU8jkc9VVnVmNJxtepy
8aLyiHiMaJuKdp3c1DjUJdlKi99jQYyrKxZo2oqC9loobL7t9l0ifmyGE3RCiLaxtRi8cEqnHK5a
v+9gSoeZOJ2Z/687/1qaGQodAWX2WRXAzywUjyn1Tyf3bcwyPMZeDnu5rXljvLzlPlgZOdG6/76H
1VVRAFMpxaDvoBnZLCkrHGTtvhkmMmo1HagCSHbEIMJkIIghzZHK1v5KcHx89kQoYBgqwbDCNY0h
wAgjPEXPriz2VrSmVciF8vFlaVUsfWevHI6b+TBQfqgauK81EvLU9y/oj/4fgPbI78SDSB7a4fgN
ji0dYUzWghsO2AVGXygG8Cpt5ILf6Juh0O04q/7tU/YYMNZxKiAMZ9Hzs1OF0qqTtp6Qp6LhqH8v
qMM/YDGPqoK+YjbSTzTN1M82YVuttWwKj1Y0YsUjvnW2t/JNBqBCqTo01CL4hfSoDMqEyG2ET4fQ
NBOaNgQMgv5I2t4Y+j86OeIQCT1e4Y7jfJ/GAZHLF8UW5qTE9kNKJPW0QHXQTSZOKJccPr6wACIu
Mnuip9dVSY411p2tBfmWR+KPjlrcJ/91kDAWew/pHjHGP1EJqlSig9nlwmpsXIpkhEhGhxsG3xUF
uxerHo9VIv8P0S7htV2q7aAyqdMl2RgqqU2DA0lEtALonS8h2vdwJ2WtZfPBw08GCHKiBzkUHDjU
/Idv/6KFiCmMnP6qUGJBohW133AhNmFmgV+1pL+IayZIZNHuqLcmWsUFFFM0dXEc51LUyjMgFGO9
qmPAP8SKWjir9EUUr951QwN6XsXVRNpyWzsvkOhjwGYTWnUvHCNV2MXFi4pG+WsjSEnCLcKmuBRJ
fYrTy4tNLu+XYXuhEgHDOng/+p5kGg8UUrGQuoRQW0lpt77eo0aHOE8cUYdg/tlaGISCBpkzTGFz
dr7m1QQe8S8hVYRcC+w5QfRUEmYoOhxEfy/nmXBLsqZCe5bWsyMHh0KyYGobLnm6mqFtdFVf0IBw
tRJXSmHDFXInHL6POVNQRANHQbSNML1rgKYTXJYW+i0fxlYNCNf8t6BGlIs+DVG4igC4SWhSOL+B
iFOzbhLhAda9BwV1Tx8JOjsuphxu2SHzbaK33jFKJXQAQI9Z8ajkmE3qwUK1wCA7pwAx1hQQCr1g
kbPsEZHXGkaimZawH5huXlfwjCuP+aQW2iqghvJx8MAjFSi2YUBXGXNTLrn6omhGIvCi/M0Muehv
a0WsELNeVB8PJZvRd65S4TKewqkg+TFpthvGGUBOhzoF7yqI3ml+Zw2zFXSV6CEgkpRu/8lnBIOc
alRlXlSRK8A31nTIyvwWVEpMPgTT+Nu3UMj7lc+EpMrFOiBCEnG1hWyE3z2caul8Je+jfZYOGe2H
AgM5NVoFJkrGJBHOxizUAUOkP8QUBZjfrEs1+h5Nn4oRW82/2mfQFMDfrQvi1QVS3KLSobC7Yh0o
pm+LbBWc8UmZSqhEbXmtN8knN0NBE6SHRS0SvKiY1bRSyXIUA5liOCbESpig9o9E2rDANBLc47EA
frSmPQ7jeEzOuheaGtLSN/q1ZaN7j7TbBwmb8o3y2le85lOwaAlgxdStNIxMWYiRAUIBVWzYEQgl
rM5slTnd/ao4N4tMt9B+X6yvQTCTaV+G1IXSHsmHsEauCjlM8mEHPTj2GrFe+zllF0LSv0K0Oo1s
LN4wa0rCeohgsXUTLoOyNC/fN/Ul0bT4jgkl/eCz7kLNFbWDJg8nhqOso1hMmYUU+l6dO+s0YxmP
VQ9UMO4e4FSq8EAMK+Mbg/SA/F2KeYkmPJJjvBf7dHCRgK8ZTXpyBP6DNvErVtYi3YpxxQBto0Ds
Q5vrH/ish/WP3MC7jH4sDIkkZRpC2nfkiW4MowaZSALWNB/bofexCApDCShhMgrYCbOiGiGK4sCg
7g0KhSadYWtlf97TwqHQSvpkO5Enhn4fFGM6gzHlADbcIGVzLy8xLkWcTPi2pqSRYiP4ZzhNnKMA
tZFzNGcwrLA3KoI+X2vKkI2Bn71Q4BK/EYCVyv4ToY+qqmCDsC8j020DymY4vWqIxaXpwyxBdobT
RLulxzfKtVylknpyilJsRHFoq3G5lGQrpK6EzEBeoY+HnjXSUBCIc4IbsbMTbAmCf+ZrdEaAdEoo
phWvEbJRYoMtrWzmlAurVLZZrI2EdIMf/slpPPpa8gRMTVnTdGlZ2yr5N2ED5kQigiStVKcoCIjq
gyZqy79dyf75zqGDfbdf7Rfl2K9qz4V3S7ytOnCnL3uQYGsmJO1QtguyAHnEyT/dke5BfJoEtlCO
B1Kj2a0XGp8BWY4sw4X5moyjZFbDuySllw/CwNNks42QfCtqarcU9zWQP1Y91L8hpVxqrd13WAMw
EgppnQKCl5jwg7tDNTZyC58TZiilGcykU4inxGZcyzJCb/Vf3VJk0gK/g9ajNRdKt3HuX3NTH4kU
nYP6X1kDli556scmAVcaxLLCEXtwT01ZgJ2YXmACrSpcoGMiqjRilOm+NK+dbmOm0CLjRxCvSpwm
WRwoi4pAQNKjmRRGi9RfWea8mmaAbIzyqVYsUaWXouxnvzO0A35F2RMIFMsLhVdm3UCtxwWMVN3I
MzexbU/Af+R82bE42RbheIWQGaGYgX0QM70WYptssFJubR22H7MJhk4yIlv6V5+gpP3Pz/47B1NU
UvtW8Dqy6vcaGUmqjXYwtvMtMDvkgLsBMmTQyws9mwWTD4WmhHlJJQzfFKEFI8JuwzKESH3PBX23
NWWFOROcMgGFROGv8ZXfQxIKwVv/hNvcSWgO2WKi5wJDhs4NLkU5gkssRn50QBZeaAaJRBGx01iv
hiS2RbEQYC92kBlvXaBmw+qNFuALDW6yQJ2hYWfP9gNZwV+DPEO7hQWQAmtQ/Ai9H3G/RRqqEUeV
5RYNS3YDgZcrvwRW3e9/PJ1ZTyNps4R/UUm1L7d4K69gwDT4pkT3QO37Xr/+POlPOtJIM9PQYLve
JTMiMgJUIEARw4EDhuGyTFnwJfhFlngrMeDgAHVmBMooo+UNg58gspKCNPztx52Yr4hLtFRpLLOh
MbatQQgVdqk9MQXtuqgPjrtPrWLdGMM6zPmJgrvzaWhxc8NBE+aUDUPvbqmYf0CMVbvM+ShBotGF
llXDPQLw/+4ijeLVtkQDCAQiTqNu7XyIR1IatL5k1Yubj/gIGAqGJvGxwtIu5wDls6LylNceo1fr
x8bH0klm9hsvylGMIa3hM8Q9/2K48apaTnMA/znusGGYlRyN0TXHvlQz7ktpU+SgHiS+DvxVTMZK
XEW1sj9h7RGgG9W8lkOXe6vEfVtfucGfEgzYA53TNOiVuFi5xU+2XHgjCfVxiftngiJIUrKbDmzF
WotgUDYhm8ZeQKr2aeg+Rb+1TuMWDqclrvaO2V7LydnRgaHOQnLiMvW+xc+sidHVp1u50SbQJBPu
RTBGNVc2IsKUAtec8fqAOhBjE+lyqC1suj8sIFIsN1Lr1LgqDmeMfbhk+NlrF2FrIznS8Ef9tApY
5gRZbBMTOATJOXBbDQHpIQqzWkSICCjrUPx9eQtiuMYqbnJ9I+dcMnwa83FamKLJ74P0GfmhhdUT
A6+QFGskBmm+Fb3hstTboSQeT2Mmrzpz9+6kDBvZ13nzWo9Ujrgz4llIAtqha5jU5xxDnWoZlWSf
8NhkISbmaqAlb6zg4XbC6VXrql9h84l1zRHPaZa5jWNuMzJYOB6cYdrUrB/SjbZzg5sVJ1pchWd6
VymCKuLiqNRAJC8RIWuho24oFR0zOQ+0sJwFKtaiZuCs8QLLZvUjxl29z6p9o681cJI41olbRghc
fuOTMQzAjCGuCJC5LkOzqIwXd0uEN2ZI5a7Q9J2ZMsbH/s6iYTspyLwqbefAyg+SpEchr5u+3TiI
tfjsTUApXGVS+v++4DKb05+AIrEkoZWaX83cbZHzQaoK5elVVY1tSZrY4CvFPerxiwS6E3MRidxQ
WRQWf8Y7E++7QCkP4nkUWdNOpJZ99K7Zm8rD+r7fLmCxfYvVWbexaVLmHQYfKyE0J7gRO74J/ieq
YuFALBaz1DcYysrWN/HLy6jMhEOgTAIhL1RBX64upT6WOaqSXLFXmSgUo+FOsYm5/Tv3MhwVg+Vj
CLeIjy0npocJuyg2hWeyOIcaz922wU+3MNOMNNZCsO9AbjwWudUQ15ngdKbsxTOvFQNUa/arMPk3
uBVsc7rSnKcu8S3mRrOABEW41q3aY4HwsF1J8LPBC9smVWu8ck47wfeivkg1LpZ/YqSmwSPmSIh1
HNvklJLeMIXZB55srG6TAFxjLZvlnFXgseKfNSqbEQAQBB8xUlRVSK+sWwFLMOOYOJO3XnAil+V4
6ZmTA6ngzh0YoDA8INDuNevBM7zncaZ+6M6m+J6QtKm7q8721i0XjliTFagD61w50ASsR4wowRPd
kRSgaVWTqSLiftMbP0XknkJvs7stnMIhbrfN/GOlQsPb1toiYaI33/QyXCtEriRGLMkDLjg7u6q1
2EPLPiW3AWe+nVze5cgFXWYEMKvtOqd+r3IiL4H+isKjWKr3FGx7ummxcEXozNNt4+FU4y3Tcy5Y
/a3D281u8PexrhTQHpBaxgfLIfWAXIg6SbTCh9Gkd5coBnDmkEtPWKsEvsPwZNSPqhVKhr/eq+NK
8S52klOooqXCYdSYkl238RIcou3mKwxwh8ji24Ohdm5W7X6Vev1Vah9LrvljGD2j4aAinUyE9Ka1
C0NnUwbckxp9bhusGhxMU5jAmY9PVSQdF1z31cg+R+YAnbng0gNKgR4UiTVvVpvLDUJsql35/Kfw
Kv1AT4GjYuxg/YiTlaDbrDsbx3GGVZ07dzRQe2ZgWAX0Ez6Lt55GV8uOjkdPNraUAYNyrkWhSdMn
V5ibwSDmECF8LiBy61DdG66C2NXeB4Bwmre3vL3h4YiEJ6i7HlR9N1rzeoTcDTqFGMZHvotr40nc
N0cpK7SsORDYWAqTSmWoaLrfcXaIo6AxBLsJLVWd/zrcllKljl71XiPvDml6wYmY+pBXJffGyNaO
W6o83iKlfAp3JK5UEa5StHmsDBT7eaDvR4O8are6hhtbQYFTLa+x5u5FDy5PNznodC8tuFrs4UXC
Kodel7uW5m2V+iosoOSE1tiAVLDMk8GMJQ2nMYx7t6M/D7N9zv5lomDbBfAAn8NobxBYcPxRJCmo
w8WQjb0VUdtEjv5tEVWfJFSydfPC8VlBIpDpZBm+fHQBt2XN8Aum6I+WZ7zPw4KOiH7WYZ+CZts9
9G3IXZ9txJlNCVDTYxgpkwzyNXNIz6byCGfctFj5PtVVgEno54yFkdWaUOHLCkE6H43BevLQslBj
Ju28q6HPIsrUoN6BTdRYCgIDKbq5ftRC01mJg418n514xKBSCCL8yMiJk5ygboQDkhDvhvQMKnGj
9yBEKz8Nc2FgYx1ylWVvELphqOWzM02HCGpeSV0CafTL7A0nuFHHMXau173V78v4mmstbozdS5/O
GzkNeJUeOgRS3MgqFEsy7t5YZ+YvV3ceK0kcWKkYQtwmw55RTNrc2hpPdFjCcXQf0gfpNKVN6N0d
/nsA8yopOrZBDntPIE0bYNiLuCd768v2KNez7jF4PMD9LLjmtxmgyY/LJc7JIle0Xec+Twntz1os
Y2V0IuQJ1/QKvA4r3ozpQeQMNoI75ye27r3L3Q6hlAPxTOCnzaj/zRBnUpSIRCWNg/9aD0dD6XAB
1A0kXIMKhTVg8cc0In0xDp8vcB9Hi/kcmekaIsrk8mowoIHMeE7ORoDRgY0QSYm5InLOmJsMKdnO
+JeIOixp7bXq5OdHIncpzlfl7K3EXxkDRmYgwAJJZh/I3IXZHIq3gdLeAwOm0QAWdall3BjGizmo
4nfOXMzIodmfBqXbzTlyBh3D/LQ7utX0TABJQQPqMBdm8KBZt0IsWMzADTFPpkPEZS7NGyWw49W4
zn9qaBsLDmn6MjUdNxbKiRbLQmKygYskMqMPGFEd0MpADDTJspKxJuITjOFlz8HtzAiBAVhDp9rn
3OXoalvsaqKQuyvJNx5CG5Kr8cTG6B22k4KyjX6mImNU7y6ZpNICL8avbNEUoVNP4yeaLRMvPtgK
UqZR+iUbASrw+QujL8tBm8gwMWldtAfyNKVHyune5RIke+0pRP/El4WDgjQBRIN9llARyCedj7fp
UX3fem8vHupugLiS/lGi8tB8ha4/xZCn/YfHOtcp4vhBQWXucTUDOgZSNlh/IizhlDPXkneuKPcE
cSPEyTzxethrUcq8EL03J5GGKIBaBzBwYDQq1jwe4z6CWkAFtJMqYuSDkIHIGulI7X21GIMPILtj
BDV0mrNfGe/DMROb/HwvhVTDN1Bde/CWaWYx2IfrX8bYPYCuXX+ooI1m8Tsw39Ey7zLqhDvTNxjB
c8UAiAauY49EUW2W2lv/L1+qpcs+TJCWef8LoAh2jsNFGHw5o3PgZidqUWVSBCJlqSDsbHBu7oaS
xsBOdlzu03Cb22JXoXiucEPVGnZH+UNXScssxwxHy4KyxwrXDtGgKcnq3e9SJ4Sm/WQ9MuuKATmC
ovk1DCDKbsCnHNQSNmLA9C5IcdOuDlmiHCdGmJp/gc00eX1VZwoz/VfgadVJfIK/16YwCZRLtsGV
gBsOlSkAt8yhNckvpadExoFXtkQuF9M32DIiGF2SY7vyx8OH1sBDFEjfdo5jHrzFiBKGPrh59osA
uLKwYHTouguOGB6mJ6GDt45HjoZZnLGL6a9jGBuE5R7LWSi2QA4vun0DTs9E0Q0oQHrE7MfFtMvL
7wY3ZqcntQYCnOLINc6BWfC5cMJKFWNQDBc4KutMXZuHPvpbNu+B9y3bjc1sR/hx0yfhDGpDqFP3
mZkPIWaInafNCg/Gx7nmUbHSyFZ54s+eurOU5cHiCCYgbE6CwpRf9CZB7LwIOx39mD3TTu66XHZJ
xOy66pHN9yFu0ijkYrskoP5eRnutPvCPRX6KSsjRwjfRP+Ze5NucqGKvrYZECeCdMXPvBl9Sq4u7
qI06dKdALNi08QlNbhWML4oEckONTSg9PF09CdleWRrRSLuEFzlZV84eobbc0vnkUxc9VqERAGKv
sBEN3T0NR1eQTMkEc3rvoTOgT3sI9abWfLVRsTrMfbZrRWK07EXhT+weC4Nuky1gRRMmR13rh4xI
B26IcqvntZbbyvnWFIcRvZh7Qc32KiS/9N9yDQXA2LImNAb8ui76x1Rglc+7t6A+RCj1KgXD92nE
RbFf667vYhGCNFsa9vFz1sMnPZFeGEC8l8hfabkEcU4IWqQe7/GeRc5Z8VkqKUI8ujaqJdHGCaLG
Safhy6qtlfkfuTE5uGXEFId87DZcBnQbWKOrHS0M3qrg17VMjgdQIwsLrwEBmHrU4ne6sEMirVHJ
LCjNF3uejeAu5PKlt5Kx49oxnvSguozWbQjmnYxD53xVyO4Sxb5RGX8B/l/1kXRWHQXK7GfpD4W6
WJtKmJTWfssjl2HppBoPCXdmqDAAaf9ndz5hH09iaSzCEKekzcS+hB+KdrFImZLH5gpoNTLCDYOV
PAmmUbxHH2p7KKAg7cCJn4g8fgRYocK2kYSrFAnzw+4RtnGBzQH+zkAHBCJK8HfvF5fCgHU3px/1
TppaBAF1lt8p1pMZK0QkGTNdbx6eG/0DbFCCc1CbkJh2ECYCNBDRceww8En3K9kwvEOiWCQIpe2I
+lEQ3u0JSTKnQ8Fsc9U/TUvoZ/Nyywbvyy1sko/zTUClHLH69Gpem+DshkNHzTJScDwMm4vEMuLf
DWYP+lETkLYdGUgjNAbJ/97rDq7ypwvOWrvGI3vyW5718GwbR687DogKIOu9I4KZzEXR6WcBej9G
03x0lZzRynyva+j566zcTdsPm3NrQwZuLU7V/C0m8JS4rB5JR3TukNV1n41B1tJxPF2guJ6SKt1E
8y7gZna5jh1uRhcZ1BxkV8lmc+f06Dr5scnVveoZdKyXxFHXgWZ8ylLOmAeJ9PSlZZSf8el1b2C0
QBpJshhMNbO00frIPeqpIw0iqjfltZ6HtQH21fGbluCXyF5pG+3iPCHy0Jid4pPDG3B6cT8Tzv5g
wsbsMDBDZVXx27yEp96YXw261Hiv1P6APUHTlySDJEQdD2gStGfp26JlesdmGpvKiTma0DjIHaLN
CAr1rt9mdO7FfMnxxCy1DZqI56CzXyf6hMF2X1WUozYzGJ3lFwqCluojMKznhuNuMtPnlprcSqy9
AuZkMNcvWl01YQUpjE3CWuBRv0uddh+xILzU2CGpcuFwufvyUTm01kgt6yJ7LBDwaPVee/bG/hgV
tFyg00mbovorNjnSuooorIxB8w7xTYOneE9qfBrZWPdPH4U+b6Yg3luQ042FbmD6Mc3nqGw3BvDN
/ziebr/E8XOe5GebJnREEibHHMyj3MbIossOiqgb106FgRTTFuVYfwspifBElOI19rDINZqZr44F
pam6nzxKzgHr7dDYo3OXyz0r25fcJNuGcgeMqHfctV5gltD6C7L+Kt3R7BSHzn1pG0Iz91ZPnHdU
kAfJUUdiE1ovaEzjNtCI5h02jukZxD6wP6Cjea7WUVSXIAtKZR2n+T8RDSZ8zmW8s08t9KzJQrLD
R6dOBceuP1cUrO34Lfe2VBmLMp+FDxBGFWV6bYtYTRRqi16+T/R5bUVDYv7IXIJ0g+B/Ob+SaWh2
EywV4eiCYQnD6MXszxFE4FdtDmqv+MJT8lflA7MdC+tuJj+A7WiXRRYj5XYKJDAR7UBck/DpNbtQ
w1TDNNCCtwyPLDWnFcGj6lxCbcr8RDFXW+QdjvWVpupzHBmUS/DCJB0N0QGJFqOHrvOYyselo52P
ikwRUT5yyYheuyuXg8x4JEyBY4kds+jznPPmLG0iBYbk7Lblo48Xsm2ITQ434IKOqHBO7qU5pDbm
E3elXBuEw0kDRusqijYG1Re8InCoFqlRwcy6BR4gbNSi4sA9f8yUnaTFcZEJvqt9RX28zeg8J+H4
1GnlaAhS8Xum0QkwIhp1n3ZODkNp/jmf+2XeNPa1BtCaPmaEpoAIdrPruZ842yy6YSz5n2Tw9w/N
p2iLZ0pmCsaGSpEcLqX8FzKYY3V/bafbsGSBgBEZUHwgFpJbDslFr6sHodQTNkQztwd7xGMzu6Kq
RRcYqWR+XS2CMGI6HhoM1kZ2kGbuMWu0XgBbYU1Rl2/H+UcSDZiBd4CFWVGWMCpZfBWAC5koNfSu
VJg5lvEqi5Z9XHnIs5mx2ckhRTlOQ5q7/4XchlScxJppuE/i7zgSPn9+ZJozOYXMiHjC/L0Z/2hE
MtAfhuaPtJIi4bApFQ2wTbQHCEM36DVphEyg3ImWcUL3xvwg7zhO+5cov4ShhcGCR8jLw/FDyiyh
CUWOgcqzB/xzvAfDzSuQa4AceL2uKIZYXilghMLwAeuZJqLACKG4ykwN35qPu4ZKX9Z2z9BSgPoT
0rauvS1ZrYQm3OVOj811Uf0JGJPKPGDyOyB5weg/eoQJp9EQgAt7FppugK08R6YNGlmlH2FTHx5M
pjUdlDH2i97azszB5YQP9pgijjhgfJIVEVCHCDKq29QhvH32Zs7/StiE2McUIUocVcIPK6t+6sa/
FClKFeCx8Ez7It8lkw7xZubygWegv0HUICuFxj2zLyjHVLaT7JXCeC8wnuk49EzSGvSYqXOCD5ns
oAIyQCNEzE2vk9McyoACzw4ajp9ZdJrPv1jtgrpLumUfX+p0x26QdSidi4xhjAhKcbdhMvBu1FvX
3hdORhd2VlFgSL4YAr3TCLgqInglnV/TTAtBCbt/EeFpPe0J6F0LusT7gbjiV4uJvigcnWp+lj0r
r4FTwGzpYRh2kEpHrDqosykibFrlwDAgOAsfriqqwBxQLXXglqMVbXFPHsnqW/OZuQx6CbxlL6+L
QXrkcnU0DPxICKo8vrsvDISdXyJqljAU4HoA16nfBibXbQNdyS1qnOOaOh3raWgCOGjOagmRcBn7
Nni0zQ+vXpLzKEtoREHCHebaiKZzf5Et0hEhWLPx65GfJTUbf4iUH2RozpgJYs4DpX8JfBd6yVFk
ESkdTgvkIguNczyDl/BoPrDQUCwq5Co8sN7SmReMURmdh0NJ15QYF+DE10a+gU420/Crag4uD5C/
htQJFZzKgD7uE4xHkjgefqPUFW5BHhf/5xAGUg4M4/a+1rky6iMNMMuwtoc3OR5qIOnKO1tJvy6V
l2HEiNc0/hThoaj7Z6h3Wg2uTnGul81qztiTwaGKL3uQXx+qm3Skl6qq0xABZAi3kL/zWdreTcDw
0NjETLOnmxofZOPThAyVtjPAbUYa/QbtCG2azKTFmnFIllsPwSqTPswURdNZrkKjJcsEZd98B/KV
q9LmBk2sL77M+6DhUtOZSGmXa2wsX7QFacjcsF1uiY7NIrnbM8NBH2jiZR4M8qMKfaQT7c6w2XQI
2PgWAjRQcXE5C0KSTRJszI6mHUpp9Um2lDGEAaW9vHRKnJHBeTmyRlwf2reJweAmBxWcjMfp5fH3
SxNN7QQ/mh/QoF3kuXJO6txf0tzjaMKxn0q412tAuD0ZYWnxrj4pC96S6U1oC9KG/wkKyU22JMZW
ZvHoTrmRS4ZhEjJwyUtsppuwrRKIxGy3W0wVlMU5Bn4uc6hD5478mAEd58SHpfBGpUAIg7/BPCG3
bI9Jeu0YNWVBkzNE5KSUEO6aozWxl5eFZpKnWPXYNHL+27ib6syN3iQ8rusg7HTfbJ9TjWMmRnGI
Q4TgS8wu2B4nK3buk3c0o5+KRMWYQA3Z6NXENAj/FpleTVaOZtl7kxWswBEmJtUp9Y6ntyczp1Js
j+mic3D9CNKDhkXinGgcRZxlspHL8GDW7gp8LeGni4yQ7xMNNwsQrBP1zIlapx6KlyE7BB0P4SDJ
8fqh7w5td8CGcUFs2h2M4vinSWB+zGe65KAqXlF9jAKBpeTOcGyEPxGzeqKeGdxhj+SNoEM2FwPV
NV5t0kSX2nNjnVPGZU3vI5/fZkDdovlt6ISpSEYkMaNZrvNhZc8XU/nXVJQ2KxA5cKlpI0J/9F3r
Oun/SY5vcCPCcBghrbszNxiOVcbirYg/N8AUa9i6pMXas73XvY+9lvmuo4NNlgN60+hq4UWYnNqs
WuN0glZCq0uKX+SFoUwLUGnySBsLxRA51ohqMn6aozLK4fIoQKwXlEdsLjfDMRcUQTqnflgtZL+A
93hriHshltBhS2xmsA5n3+uZ2dtX3G5mG3DEAzFHflT5DpoOqz46CALsdi8S80q2mbH1wLC6vyMo
oW3/CFQR9od4sdZdiOCt2Kk21TyuFgSZxPt89lNttQxoRQkAf4IdFdcbLzmQF7INvD32XU/DZGzU
xD7RFIsNlWgEOvyiSti2xWN8vMHxIPmjGB4RQg1aDZO5ACLLRgyXuRQNQvowTnHDFyEdRYc23rpA
3Q4t9Wn40TtYMCWMfZIYAyYvWINQi4hYmMMDo026cHeJ6ktOJnv1WdPWNMEJHrUg5LNgFliy13q3
XoPJk0w8Qf57ml+ap5HJvwhml8KE+16MjkRQRoW8UqLfoXpMvXBymkZ9TJjipBpkmFbgumnx/lFB
l5zoQXBWvlkDgY5R3iIcgYCQfXdGngIhtKnUly74DpzlQlWXRs6/wNp7reEjc5H8YjU2xRqDSVrA
pE478hXoGOzSoAOycZsgZEfKJIA3wo+xoWgcocrGH6nI5BeRR82JaTevvfYlCs5hI3p1DO7rdXK3
kZva06nKIFtK92UqHTSBaJkZtmTeLcrLn3T6VbwWhzJHv4eYz2U5F0uOIXWSvyaR/UmQ+XVK6gNg
/sq90ArOHWlHuHBVmZo8eUwylICK+CkFY7cqUrSN2HGF0CpCHXnMaWuUMzDrXN7ehGRj14UfiXlS
wu+5JJJq3kL2rGAgiXY3iYzr9yMZgtA89vJpp/rKnPJt3KtbygNg5Uyh88WtiI6qi40zVRn5UJw7
nESYEXLSs+hga5f5PqB4SJ71unxGYzx1vxysrdrvrYQkkYv1aZwS/eJmiAHfsQojcs1vM9Bbepll
VM8zCruW2iUCn1EXdTsqH16kMtFCuOK7yBpNKouR3urMcFqPUYGCZGpj0R5hAgQOLkgVqO9js8vP
oZtABNly2fQ91vOclR1Hp/Q4Xc9AOGh+0zNLibTK3OuhnyTvmNBhCtKdz+Iu52UrnchQJOCF8VJR
efawS1jQLflJBXiqi3CtJi8N6Jr4bVXQ/aCd6ygZt5kZr+QZCF+2kFJTK+hT0s5vmKQrAcZN2Of5
LdVge/BDopGzqcCPiATJjbvCNzXxtgkAGTl6fbYO9oWIERaJiUQAu/a2wccIqDXsbI4TlZqOMeU1
+Cw1GYcU/2u0K9e6GPWhKs+Gy+tmvJ+xNX3TYG863C2yQlkdysBRwX0v4z9pdqGsIRDsNrRMbTOj
RTWegYyoE9JqMjXdbPyb9+PGvIEC1/1psJdtVw+rYPrq63kddReFyhNnOvJJFJKbYx8PJWX6ttnT
HEFV9zSC0SLDGOfdnOyK9sjEztPkXpHJdrCg7VdSQtBEL33wSWcR0HoLNmjN1VsGuC6cIlsCLGCT
juA8+lNobuNF28K2mR1EWPBisxmygerX1J6CiQw2JLMEZ66HFC7XTi9AlQ5KYhe+RXebgyhtdBeV
OPOOwZeugPFU8Svlq+CQlX6z0LM2tsRhhsFpdk8S6U3xR2XbNkDFqIn56ArvW9QpUrpq4Y817N34
WWfIOThWSOG1jjMYuqsQvbFrPCtDjeUBLeOUX6Qm14zhW+KH6nx6dfGCzTxqPO5/giZrNIcq5Sb+
GTT7IrozxctKHdaa2Qu1gaBpIjX4Xhnj1gltjASKtUt60IwUYWizg8ZwgstNljKAipNhhHQwc14T
DtSARljaHX4FQokkNe8CKcwIE2Zzpu5BF+2KPgqnFKzM2m+G41VPeRLz0Ij1DAKnjNO2av3ZXalB
R2V/0cOvFI1VLwL58sAQ4dg5viHMMvoKmcjjx0TB2RohWJCVWNivtOcBRFMHs2Nkelc67kpBtvOo
MYDWHC42ySBjusyiOmgt+n/oiZESHc7M3VQ2I5pj+u0igGbVGyRpSdEj3R6f3uwISoYAjWqywBEN
ddJD3CcQBJBHqZlbTZn/1ICIUrKgWd0F05/4PeOza8TDcbpbUbCZPdR77S/61jh4DplKn5geeUzu
UomrHnaS7dnjyBHsn1k+zUXnmCEyRTBNrB6LxCvuNiMmNuNBPA6EEulyc6Xw4+rGTZiSr2vmkwPP
19Epee7fnHVtYCibMwBj5+1GfgkCKg7RLrB3djC/QRZAnGubyLPFBKJgvlRgRxUzHDT+kLBCYdpI
YhQbYSZwglSIGR+fNb2bHfqFq0PFiUZA3Cms1HhqcV4QA1OTD2cBQigDKGBrYeMZmwT8ePJkAEl3
GXPpGJy7LwmG8SBlks1OKRDTgEooadxi50/V5LBSPa0X2TXiqquVhc9FhlUQRM56RJwa6fFqarKz
dN9TUzI5u8EQUKvaLeeXyaOuUOAi7YXf6IkO/FwKjFmc0u9ptkMHZbBBs4v5R4VI3SCI8tTUfqD5
S3dMPWp7eflPs/MvVUCiXXQ9wd0OXhshrWpsgVhtyvKf4d6X6QeScOo/Uq3y6+I2xvdOVXYUSE0b
bhQDX2OGs3p310bq2jQ3nfNpmokv9Q+Deqp56UQ9YCHlS/wRnQjj5QJfAL1hrrSxmVBHysFQJItS
Le9u8F62ztarCJZ+R96ztD+1RuIdLSNRiVwsOTti7He4SZKcBr2ziKjNZBLUvseQgz1mFABwDfPG
QXHPTZpcyDb3deZ9DdWW+cNwxvvqjtg+4mQQfLRJ+63GPB0pkTLnA4FcAiANMhoiQFXFKRTCYZqc
j1xStB2UnBTYjUlnfRsoEDXUpSwnWsRJjX2B2yi7uJ34LrVBOOCpezFWaJHjC+8Qx9KP7CpmvQnO
fEak9jRSi4twpeRqVeTP8YpDMWmCgsAzSMsii2YKqTJdv0bPa8S4qDYE89IaM4KCYoHvC0F7lvZb
43Vi+eNOhMokZEDZwiPhAo6nXzRtbGq5WWFeyH1163aV68WRBQibzMh4JxcSZtv5jXlYDXxXFyMo
+1R6iI+YY1f/S1A+ybdWiH+gwsiwXEVDxsya8iJ/LJYeBVpQmcig6oXPXS8t0h+XaV1gY66VAQ68
pSJDkA4HLfuCh5Bfg+Z3YktkQXc0dJObinfsiTFrxPsOAD74q8JKOeGFQMrF7f2KjahpiKkajHug
ktH6ivarYTgcVRHQDrF6CI3pMuXcYYaG6LIqQnYasJaRwVUfZhX+GbpPzvktelERkM3WNdX8qn4W
5I0af64uEyVIAuxdorjHXeGfaux6joopw4kRhRWaO/FjRtAzcE71gIYNQnr9inCbHsBZcF3z0/kG
+/9E0u6Sq36Hu4jGLBgzHlUxb6zmuihnpk2EYYMw5eTLwkvtbBvmGBvgY6ZeQGdstTuN9peC5zne
u/p0G1BnD5a+w32DbzhmcjZiV8p9bODMZQYfOhEA1t4OcajmfkZMVmxDDJkx5UbtOhz42TK4yonZ
FgQLlTuGi/rpy6aEsuuXznmFU2edcYVnR/AUNq3unuf4CL8rGg3uc0BkWFgOXexF6CpAxEzee57r
T53yPQU71PCo3Ut9V/NxVesUtkdhYNyDbuRCI6SQx2L0x3z5CoIL18Ni/jVULlMwYg2nNuYty0sP
QmHu4xI3muKGuCsZtmp+wi4c90aq43beIL80YKdpriVKt6vIQDwGM2WlyhjYuUa6PgIORcDoCXKl
3GVdhuhXwJoW3Ay+a4Ul07zJtA9GAgFjCstEfW78iOS+BJgpXAYG2Rde1u2H0j3VGkQuOzznkI5q
8gZCRmvLmblz40NLYKywFB2utCdYtpXTs1XBTvOWYw5Elx2GFUbMD/AIsgqQrHH5JPoV1Zj09PTz
sjCAuXZJvNNGrvl/M1ZDwiu771H9B7UDMyGoMkXEwgPsukMSgZ9ihYH8F76OEwjGGudqI745ifok
W6WZNx6nLuC1qCsG5YtpWHs8aCYJNia34K/OPg9J3DvnBA8UK64vnQJhDUEh0Ea4T8JTyZBSMOMC
+C2QWMUyl7F5EyV5FG+Q9PI0Y3oyCkJmY/Xo25j/PbZcmb7o4yuvtCCQ2RR6HGpazGevZvxTNH8a
zFVjbC5M3P6maOsRLakiexLjueFQDmuz5mpCrxbRyynoOnTgtDK+zpw7CX9riLc4uCq4lQdfQJd1
yoCCYaGTKv1IhQ0hx84kJE8fd8q7SlVt0z9X+FKWLLHJ/SnC41j1jEfCqY70YtxlP1HI4Aoar+4s
pZ/DoFCWE8iY0K4g6KbEb38YfkJmK4bS//88ku7QeOc8EyxXjYUSCtdsZLB1XNqRj4GR6ezKRj85
jSs7X0eI0RtnwEUoFZ6S1uMBGVDL8HOKraqee2DftPpNQQ8kyZNJGoPrxxFbEg5OvKCTDuY2Igp5
vDkco3KZNMkAYyuJ4snwMLIYAFpRtrGTp/6A/JR5Md4Yata5dp+G5j3Cp7AGAIh0mob210ADa5zh
dJDRhS2CYK85UKfIhgF2jph/qWC0wFa1Ddufc9Sl2y9bbF2YyGKEokALoTQkDpgRhM82cN/gufNm
x2gks1YIQhu4qghFJibCJQ3Yu6nwX4w+6VR8FfRuR2riQiXDITarVzGpxi4KnbuiFi/9UHCe/chH
k5CYHa+MZT7MeFJyDDXqh+DCOB/INLRw9DzPlgjjnouqffwhTwNsTHqDXrsH6nkEGIDCUSB3EuW3
SV6tHDYvWKukNaQhS4T8rXzlarCQ49FUchSCVAKIk1sdlgomltcYMvCBbFkDsRPlAb+is88hHtec
fJwwNNlt9sq+k7BVPnceGvOWwjNxhj6mpjhpZJgrMH5QEQjxQeorb7pfasAIC3U1Tgm8isX44NfI
tueXUiiJlYBAV0vpXduO2ZsETQn+Nqgls4P44j808VS7kIuMGLa42NrsTq3vMY1Lx23PSEAyMhLd
p37G6DhM+VrlU21zRmj7X16d5tzyqvTNBBujEhNHjg8T9uqgiEVSnm26aquwgitxgykPwsfD+UXg
yDLJa5uHhQFxDlbk5Q/7Btxt0MFhmkHJXzbVusx/02Lmw7/pRrRyFSbR0f5SKbn5R49a1V2+dWY1
EFAEJkEvAN6evraCQ4WHmHKrSLm2LxaRKmhRlm8z4KKjWoa26olMwkoeOVY8n9SyeGNhBBa3Qojq
JmCJ3T26S+lKI2pPJLDdNkffId2tamGAzGnMF6Mxu40qYbrhPaEhdw3aaHaY4hLxjUVS7u5kw5b3
GTzSFjsBHeN/ZrTQMUJmGu6vmow7w3vuxuJ4F6KqBgHjKJ3r6zTfe73eL47LH0Ienug/eDJyz9MZ
JzG76a7E2qaC7ZCRVJoFaQZYT/I21ORDJh4abAoMBd+ttUNRqfDDZYwzhpGlx1iM7kP+eOmWv1WJ
4Bcp+8RYtFJkTEAwv01UgIrl5wCXsjDmw8vghEBD6NG6yY2NI2NvXMvuYoKWiAirM25cBUZN24dF
nM1UOWI28KAVowdrDkJRyA3k+DZMjiclQs3mmKvpMwS5zO9BCUTQjJGUFZjYm2m7c+EEoUgI+4Z5
svOLyVE3S2+Wksv32S2/Mof1QLEbdYeJzulRiYxPqkbKAXOh5o+ocotRObGj6HEDwF/0wJNfBc5q
zPV9Qg+pE4nHQa1Tv4chqXvFXWTHgo5YJzDoycl3o9lc5NuEGJUFGDK7iOhQJoq4nUKKI0SAVIYI
hODW9OrWhSRneQySwgOR4uGN5kHQ2LmiI2RkKSs+NLyj8bQqxV7chuaud5rbnBK72LuoB5YfZM8W
mtgSVI2vlZn3R28r2rKO/NfyyQgWzEO3cZVuMwogy9lZ7Lw42ut9BmRSr+PkNx+ttbStaG/QFV2s
CAGt9h0HnZg/humGy3SZ/zMQ4KICdJq1Un61A2juuS2VQxVBpIctomgGX2BfxvNAOIZmZX4XERGs
s7pnYkgnk3gYQHsLU8+m/KPo1xFnK5xRcAlFOQ+sTastvQKoM61bjSEJzU5O7aQDwuc5uQ/BKsas
LgTV0MP0/1g6r63GtWUNP5HGUA63zhkMGGjfaEA3KOesp99fea+rfU6vbmykGar+VOiCoQuYLWZd
fIuJLBpjzqvyb0bJM4JidipeIhtRHu2/1unHOLi2JC0EsMQitlMA3Ix2pXD2wu60GZANNKzzTq+n
FCczZM44XgUqo+88fBVWgwLa0dYCJxrxU6CERxD5pxinAwYtGN6a69VZNh1iF+qhAjWkUkVvkuIh
fGXbKtuIdlaYDZGNSZ+e2PFOdSEbsXFKT55NSOre8pKb3AC+5fTX8mdGhiwqj3aEMNT5PSUaqdlH
m4ak7cHq6K7641h6G2zhVMkb0/5j0Kp1KhMjMEloAzk66AfzHpaPLMUwu9pmu8sIKyuMbTtqBJ36
OwtfmZHph4EpSOF37HLP/lVBItyQObTBvSc4MI+MjR9JhEWCJCPa1RklNmMs+sI6mNED/aBeSLKv
GNGEmhBckt5HsixVcnGKe657azvEJCnket6vuD7kzbHUU9v8DEhVTTCXcrVOCU4PwsEUfZnSp+Ps
66MlLEIyXgJNW0jDjJaEuTecJLOJZ8sadpyLLi+8AQG3pz91fda0ExwP4hLpUcVgIFIHLCc1mhK4
UBpA0XDDUWL/A62XmmCct10ePEH7oAx1/PIIaE6TPlooNNAM4AuQ3keOOxhzfNe+8631X0px4WJF
bIU6dD+l8a4nKkBkA0XhXKVp5VeXLQ14jZQzOTiEvFV4P01mrioSIcs0VhOXyQ9EbtF7x2ZmfKRB
8gc1siUqCnJ1VdZfWO5BvEmpuxPgYbDeZT0JDaklFBslnUgFgj7apsR+8GW3KZa8MsyZYtGuuNpF
FI9M0VsybX5M5nWCKFOsiBTk8KM+Ll3G82juimQek9hy+wV2O1EXlv4qFQ/ktsflW5aMKxD7wlm2
05SMW154q7zYBUaXCD1WsWvjH4XaVlfmo9wOEujKdzYzd4EyK+quacEYnRuwhpsd0JiG49eIFbPE
oPEqRzcEswUbKHcO/pcZxxiQm0TncaKhyI9I0ZDaeIQTTRA2h5wDIAHczhnpwQ7aSYl7sf07/Kug
H3KejOmvYLmKeQa5oQKB1ecvuKn64kB8o/Pako4zxd25CUXINLL8FEQxwnEJWCI/YtIBZYTmN7Ho
cZ/HaMTBcmQby3UYSOCC9QbEJCWYztkIfy3MeIuABVMMtRP4MGkvPj+jyM7IYSIiYHio/JOkN2Ap
+eJgxEl9NwI8xsXKdyH+RMD1zzbXUDzytuWZC3eOxmdtFx8y7mcGK865vOXLQarx9OT/khxSHjoA
kci08rsHx2riPPnIUZg1J6PeufluNPn1bs7YHxLu4ak7VMOVHlEoCKnxleeSXJ9UAYemhkjMmOAW
D9aC6oAHkFugGvF7kGPu/PXy/igZZHmMODE6ULOlbXUxinsMHoo8SyWIBR2BbHEN4ifON4L1oltF
GpmgTTCeQp0P/HG4P+3kKkGu8pCbKkKPRPe0DxlVyB36QPArIgiK/rs0uh11hWAtKQftQC8C5hYx
+mFKroBVIgdCrazwOxCusS0RhoaTf2g4soT9rbvlQIJmHa5FATMVCUnCV6RpeqHvbbq+wIYUZiIb
ID2rbsLVKXvGEKsf20BUOWMi37miMmLXgUfhbiF+MTqL9nVEmwEknPHB6N3V+F7mDCDENDzwXihw
U4rKWsUkj0W9fuW0wZB1xaGrcSX0BeOvBkKtmviWIL9zfP0sU4YSdTc4GCUwwRDrxVSrdZ6FQCDf
4ciBQSk3DQWXLTZrJ9+Y87embVSw3DDMYdO8s22J8qXeEm8DF3aV0pNIOzzF9I/jtNURLOpYiAxE
ycTZ0eN3XPmfkXN1WfJuglfU30tcb3xhSZk+OaxvneU8W3J/ljBdRE3S+WcEJpDpaBo6DRyfgJZG
4H4t0ndWT75OUj+ZHidVnJxDmLU88f/JY2MjyKk+BEB0nMwDxQ29Dl3hSpgHHKuPrGX8HnT3gs9L
20ibsp7gE1G9EcOAXDdFA5n1R/lcwtFWZTtt3OjkICmhrEMI5cIIEhWIEqZN7mLM4uWH3TVoc+Km
8H6Cc6fJZ6ChICfLnRLZoGVohjtSmpRQDeGvlNmR3l2QQsE49FvBxiLdOQ0JioH9WHRA8mRhzkzz
IBnkIQSSe1OJN1rtbdS6PQgA4frerpwFJMe5PqN7hCzRFeKiaVZjvz6NGaWiEnF4MbiNisAu/jrG
374vXlAF+ZbomgZRQADdqxIfSZNfR+Yx5wJUQ0B7o73GJKvBGeDyXnijti+QHtYdnA3lYT3E+9km
+UQOypRQs5FOpvgRwEjCZBWN2Ynlm3BSJlp8LKZ9G0LpAxEM5mk0d5HlHDu7OKmzcZDgI9zR0k0K
zkOtL1mLsikrxgnR64+WuenRy6TBix/m6Gs+vUWyznRTnl6oO9iFfhTcv8W4leJftwEYOUy7UOXT
q8VN05587YZkl7Phtc4iYoFfxPRPLDj6oIrEPm7oykMmiDIrxFSFUN7Wf2dCQqnd0zned8x9yMnj
iJuN074kpOuY3CEjIB8dNC2Co2hLHqtIj9irUYiUCWeYPpe7GBM0TaQDP9KTbpQTvyEZXkC+Ekio
Y2gR+dAIPiu1TslxL4egynSKvpqeqBG6eaWTNwhUMKjrUaVq5yh80ojYUFDTNtGXooQ7ZtyNcbFG
UxM1iGIYWglKyaGp0VvITe4CxBEN4JkWsPfvYKZrMDjxUcZkR8qdjLIscjCmgsK5YLQZZLdeEVTt
oZzdp86FOms2Gcep1hvk09kwbyPAnaEvV+gdPHYfSui4vPJTpRyTOg+sgDNJbYAa+KFSWqCGqcnh
RW3nAPU/IkFD5mfzTdMcJWz/p4f2rP7dcQcMROyzfjXrd5olWWYZPo3jPws9ol68U93Z+XYmPB3A
tTe3XH9i+gTbcPW7vHgAYy4fIe3pgoX+pa1RzF/wGjEcq0R10M/nPPa+RwzOKZzNEF3lCnl1E10a
n/4Vs3QUs5mktOPVcQ8iVh9jdS9CcH9Sb7NDRmUAbS52rI1KW1fnB2qwST8wXKPJSaYIfoHRhVcz
aBa5JU1ua3CTRVi3BBNLZ1Lpwy7xGGWzDvV+Iw4+DC62sL8JVvJtnIIsjFtGrnsYxustW1RTLaT+
/dJFgUUFY5XKstCHRVLMJzGbdgyfsKJ5I2w0v01HURcDDkJlspLL42z0S40JaiEjzXjpGlAl5al4
EMfvFIslLSp4oUXyhvYZjgy85f5D8yY3Vh3yewNvUo0nvk3qNdP/wIyG8F3WGKE7aIYKNDXmwUqC
a9neJ94PE+bE5jwTEMLKyKOKqZe0lbRcCWBS8hvGhxCprxhm59E5JBYq/OcML5gXL9v2hJS39VAB
+lZ9sSH2CDZ8dARW4FBMKxveYu3FJ8pqd3S3PjFkQU+UMwWEh4kfhWfsRXt1LFE06MwKgGXkAg8y
7AFbtF01VShNfLDqScKx0dSpa26lyM83hI1U9Jgy7Q47qAVc7NwqiEhtSvc9wZq4u1SQFNGUE/6I
sxVZXQHABaQg543k81ANi+ZaVLTb2TjzLpgvKEkOBj07dTqaRlmAKdD5RIa1ii+es8edGLmcnxFz
bTwkQ+qXGkJ1638t+6dP7wEjVjLjAzuJTAysqC7FsljGL0FJK+rqK59AIBnOJzJZAfUteEs4JCks
ofEFFaxmxghPt470B+kJ2ChaO9KAq0RVAaBh+Q5AekBaYZkHlO8P9Y42r3uDie20IzxxtTRXQiDJ
B9QGZ2uNdyAHQw1PWvhkmyxslEJ9seVsTp12FREtyAK3ubUDokKKvDySf2txnGchXVvyMoXXLER6
RmSJ5Dm2mIjj6Cmh6iMjYc5JEsUmQl1nfhbFeID5ZIlie64o7HSgjTZ6ARDLm1fS2xCChJuyOvhE
izQQxOQuqFV1r+cGcS9RgBkzjg4uM8Ii3GK80IDEDxfdqQgkuAlNFiYXsRJb2zzDIc/BWep4YDT4
1nON0c+tQNxe4BPEiEY1wLUZmoTuezeH7O8xY3VJyCJCYfxJJv2ahAhgUhMWTgTaAbnJKXPyOiSH
DiqTv/P4ivPMGNtdlzHed5mBYB2ov83NiERPSgShoB+W9pkz/Z948yW7FFO3dJNEfK41k7g+7vvM
7/c1FikMC9QDFPImeMrVYzAz+cOVJqNDh9w/khZKLSotJUJ2RSFu4hZ4LdfLH99+1mAlg6xdwPt7
t5k2VFO/ojIiqE0lLhWXf7bsw3NHZdXrJEhTj8rlIheW+MKHrQXAZzEVUgx5woXwwx3UpUJ/EzC0
FSMHlzLG1mORS0giePdLbt8RY5IHVrfM1IKtj3Eeczm3jP9RTYNiEY0c9F144wtLKzSq5jdihwwi
RqQoTazvspSsMmfBt6U/ExMA8IHN8ag2xLThfqLii5kr4YZvEgfMiZ/WPz3+NVw/PjM7qOnESpAe
II95+OxoVwS4wZfm/QisOrOhoUFkTUy19RUWKlE5d2EWMqyQYWws4Tm0ctOCEkmgh9C0YtR1AW8T
7P852mdafb4b6CU0Fii16qAGmX0UfrxQ8glEpmlfM8ZZ8B/T6L2YtX1C78jBjp3HWaPza4qOh/LO
lsSVmm21nL8OUDR1ax+JM5uC31LgV5vMj+rAAcQCBdyQq2C0bpIRKQs6RpA2aFvaKwk2lEs8wFmG
d8g916W+N5sbALjkL3BiCNOXkEpYUM+0bFg/UY6+RiyjIZzmV0G6iF2PD91Z44wEr8DHhIB1zPek
0hP1DrvVEVkuj9zlrIpRGcA3iCp+aBtSxJDW6HCxHLMmUScas8CkSZ463je3CXeNgJ8uuSYVo2Uy
HHNuUF1Q4UsJqnGhSZJPS9tfG4SIMFpU8IislZ4Ayu8mVZah/hqUaog61mAojfWjYCQz+cyK9+Ml
+xC7CVXWHJMyYe+Fmwm4AYSedPdGzynIYpjPBBK4WJhj2nRr7HcN+R5c3/LzyV1Nx3uoavtRq4lI
A4wXu1OV7Isk/2MkTHiBpLcQA/vBmitPTEwmtSFiOAkL5YMIsdyowfoRMKeirrT2KlksuSzDqTqX
POTHPBt3P4F5UQYWQXXsIm7UigsDeXVw9WZmp6G16bU7OAe9hZq7z4JsS5uTISLziVADsKCIE3qm
JPNctdUd69FBpWvxR8IOiwx3kvDnmD/kvz3oBsT2ARk/wjf6ZCD5yEgFdQZwJz7qgmnY58anBgNR
4OB2PYwg1dWnPUKEceW5+sDI2ngd2t/A4DQl0xRZpUB+Ds9OwwXMcbWOqKJKaBsLQESIjqYxr1n0
LgYWkTrhSAlYcQKNptSmPETZ0yppZkO2VhJNuqql7n/JxxFNW9+K1jlzQrCVa9wvifLXfMuJR5ZD
W4gBLCwrUy1fBZPx83gtWDW/NguTleWJYA9S1EK10iPPE5yIXZvQzmU7wY/RNVHpGe7abdpzF5Cx
ne+H8jsw7cvY/+gD1hTO75gx3MSmYvAhMncg8skZmGnzHBEtyqkz6D+dH67Ghedc6auXLpHtzi7k
wuAVSccg1wMctRzTSg9SmQpex1KbWWOBQrskf8g15NxkYfcKgdB0r2ZzFkvEYG9xVVYeoeELLO5w
1BpZ9+oG+3c27FX/HQLWuotWTFkyFIiXj37opEr2PyMMXqL4qVR2BNkbZfAshmIBPncVrlXw9pyf
zOi4A3O9qHocGaUgBgyqHpsGvtK634R7iYTz6jz4EVbG5yl+butgPTHziuhtMH+TkaasnNXVHSUY
g2UA8lo1BK14i7AI1giNZWkbdnohR8PiJh3r6Ut2ZpG+YI2WK4fTB9EluN9ZlAV6tc0pfSJYq+go
47wzhg90TKQjL5FJcziP/HE9u1sQDG3+CpOtTa0L6Lcz4otBkrK41wLQLna5wMYSMkbcEwNEADcp
KmOvWin0kvClAYyiyGw5xJX4ZjrHlPsEqlzDsULmKDIDSjVhwDM6GuRAKAYpGFCd3xyqDjUgQi0k
wSx9z5mpyElfbwzmsQnkOnV7udFHqgTx9yf8DN1lenCxT33KkSnYqpSkXI3Ta8gYuFFf5fqKKpdZ
8Q2SueDS1DqZO88qUKn0GgGphb14iSriuoSAAxNrw3cpIJSIXtMghAIeFNpAsGgKf1YXzAT7gOPs
0YrqOLCBh5hAOjwz9NsnwknfmMpuKrlqqSEqc1EgJub+Eeh+DPK9VN5S8Q4leBoQjJgzmo9ZFDX5
nSOOKg7xeUmWDtddB24h3To3bxeMS9GxpJK8g7eFE4wDgiU2qrz/ratARbuPS0SoNNASgdAH/dcN
8aiiUqt6SmF+qtgti4kdj6fDVn2ZsyQlHf8jt0k9AQwR2OHuJYmJozXj3k2BWmmpHAKD5HvpqGaY
+MJ9yKsk7Geh9QiOAWs02M99H//I4sOiyW1OP4bFLEy3EE5ye2QEedDyBVBQfolJcVpLWrCsoYDp
6IyxCfwNCT/1dCjHiaj28hiZ+8IHnOH8Nd1fE3XrSPokmVz7obKIIGLoLc2+TSE86cSWkw+aasST
LSk1GZmWEgIKnDqb+1jHh5T9IoEYAHt9SB6J/7NRwZEtAX9DlYfMSKq+GKi8QIrKzd/PfwQNbtry
JDcPFd9Hnoerxz0Oxi9kPdgIaJyX9icPHVtIF2GxAAsSX/i6GsaTijBuCSYIAko3VlEtkx8FT0dF
BXoPupVp+tZT1L3QKqTnOvJT3X2va1yl0+I5HIkAArsKiuwoAJ2w+FwtIg5VjIaBEiARWBTaZEUW
Zc6PbGvofzyWM9cC4VBcKFzIqKQkFsHml37QGTQdJliGYKjAaBmNrtgt0HvwoHPI6QpdQkzc/uCs
eIOPktpGQ5uc6LcFdw5m0A0PbASQIbSXCiuT0gB2gHaetQS0gABeLicQYv6UrKWO766gQCsR4EHA
L4O4Wx+QdOMqUA3sVO5ziQKNSWfz+DOxYRjSLL/qQzYUPGQylgtkSEWLyI1nMlMECTwZRdqT9mZE
yGbI13JeQ/IW7BEuRCXQCpMtrTPnD69PQGq+Zsz9W4jZHvkYl5vwi6IGpdQVhJCdVkfzWnACLpQZ
WZxj3aWc1EW6xLaqzT/6wOgdMFLKRxVpXSgDms0z7wSoBTuIx+OT+MlRILtkbdK+ViiceAo1mrMQ
SbsgwYDcDtvfDqezFGjxcJAEA417q29h8DliuPwH5jTzsGXve4626CSjk6MctseKpx3+KoGlBB1o
apdGi2MLGoX6DYcmAFDE2RQ61rYs67P85kir3LhcGxJh6ikf7E/BTWNu7WJo14N/ddp3miabYxVH
kSjEka9Os/cZvqoA6AY7yzaitVExaULJr0YG2LAK6IJRBewdVpbks0ljz7QCbXTW4kly2eOyCKUT
z/3oRAPlucOOvSbCJ1FMCzLKmdzUxU7q2odSyrpKQei1z2n1IVrhdopOMpnODh5HZI/T9008KDpQ
hgKezcuLaasYldEBtxvEiRtRuemqqzRbA36uhjkHLqYBuph8Yu7WKmrX/CNG9Ontm0EcExN5EAji
FvGdJ+BKlypL7HMWyU3dVrf3XKTU52V/NrRPe/jHguDQU9EFw73wdzX+LnxcpVacK+o2VptTMsHJ
8Qu1CLfyLduAFymoEYxqgFoG1gJsRAwGFZgDJa5cDCwjqVwc2u0wCc+EILsaXYAYYil6xEpMG23V
2kX6ZpFviitNHbi88BFAKbURbxhIOHyyVOg8+mrYdtncaAoBZITqlCizIIoe9IRNxhcyjEwpNoIk
y0yA5mdAUiHmjYqUJHlzskkwJt2MOj0eymmvmj9awvPGwlOR5ZRQCOv6tfI+W+3iuMxLQZ2KwSok
PtGkpyv3Zm7u+AOJNGqjg/BaUqewL43w0lfRtgsJsIdTDPsMdrk6chCpKh2+YxzS+hQ2F4X36jT/
8vaoJOfE+EcaGv8gxAf1Vqb7jNkKKJmaEH3bl+U9M3Rm5RrfTv7khceJccR58pTmBKCi3KVqCvU1
ehGb5AjtX0VqmOM9dfXJUP853FoDtkCfSzizehLEs/1UWQeNYUQ0fgXp8rIoE3TW4DNbJMjkRBP4
bCwtJg5mRfCEPoFOYkIIRa3lIMLgUu7jF0MzhUD3LKjBUzgxHJjQoAetStksx3eHQQscWkF+xZAP
1gceOzlxeevSJYBjye0zds1jiE5hfgzzp1Nm+8B5lw3Ak5TaRczaEJtIx4Rs5gwWgxa/i/iVbbET
khY+XGuE6ZN9G/iBfCT4MyeMwhWFsY2zig/O0RbihiBbzNvi7INT9cn769pkOwY16m2sDvjVAQEl
Bk7JmqPZoxmprzDMHZoOPsKJvxzc3tylwthywbXoT2CvRabPmSryHCHFZKMTPUCKV/YsHtAezS0E
YXXTiD/1bjmCDoGnQO1jgFBBMuSYbmi1+dZVEaNfKheKd3qkWHpI9aefBEW/7EQNhCsAfhPoA8YZ
ORWcJwu9ar9GEEQdHbbZfYnzTsJ3eWszSpIa/KpJVY7SLbo2IGUuYU7DpiEUiEnuhPXNQsPe2Er5
dPBoBkX7Jw+F1SHg2AzcSwGCQ5pxA2SmiKhR6EJxeMhG4kcKjKD8QXr8yCGXtkmHGxoaIoo5iMFT
FKgOtjLPTjhpKaToYEIqOdygSh+/qlG+l98Ke5Zs/xy8AEhfk3qyeJCkpaie5JeA2UX150NOcPca
EaniTIfj88zvziNKX13lCjT/LKZRBgZH7qdIXkckGy/DVeePrW0KRjYcS1pSU3tyw6tJYv+AkXbN
BiUtpJoPCoHnyFEFxiFYu/f/DNNhbAh8Zu3C99EepRg19YLg5Ij5mFs+ooyrDUK7xh1WGtLUct76
Ft02ZzhWHn4HhsugjH2vAfN5XkVJZ6HRUkIjHpBZLWESR+2ltZ/4qkP8o7pACUBMpo4Syi8oVSCU
yNJucOdZ3k1SkWA3gEi7JsAZrb9I6cZKI9EIAeh5wArOwYP5Gr0sWMaDEWoydm0PbeYbVNU/0pxL
Lewb3H7INeiFRacr5D+bJFTCs801iyIgosJk71ZAS/K28VNNKE96ooQdxvjwTzSoQDl5uR0D6BX5
i0ATGcQPNDMno5TBTNKh7JedUkI86fVb77lLMTu1DOIhppvdAGB9lkZMUq1MQP6qYFALYKPvbSqX
/DBeBnP9FqKWg+ridy+nHu6BWoSTH8lOqv/KjTGx5G0Y1yTull78ZhIqk4/aYuI/BejBgXQQj9Ia
DckA+rX2/E2amKvKu6vp22NYRYVImStz4g6Vw0rssAVHPCEVqKinRF/wQ/VzybyCcEZr80d2HtQ/
r6XLjbPFQ+Muk8CHAU5TQhIkAzj+4QBh9RuE3yS6tveLmIkj6oJ7yYf24xbtCD0QVA5tBhAdbUdN
9TSSb+PCqZn+tOOF8zFob7JuunbqIew1hOL6KpbTFpFzYj7UhBGlv0loglszE5FS/AUpdOJd5wjS
NOSmwLsDpl/Qx+I0xJdwACeXLSeYjIH1pL8+qhX4akGfZshmD6EuqjQZsCRCidwJMbTi3GBNMK+M
qT/6/MImqKs3B7CRNpYHIp6/njh5kY0CoclehtHn2ImZ5V5yM6N6d1YMpHb6m4Ogt1CemElBLFGz
oVfVwIlpp2T7w9sldGFRthzIbq5bRA63eajXJlUWtaWj/0IKzmBJrY6hlAoPsjdoLpLjKZ8dmAOZ
hOYaMtuLAqymT6JtdPJjU62GZ9cHwFNpIdmT6LTf20TUwdpCr59yk7oymncTwyozpDX/gm6bJnvt
NqnfJQBF8Uttp5FoA3PElnDKj0xD5oCHiwgVYl5Y6ax+mgaOXSv7YqAVF1Kq3t0pEnJKq35dBAQ6
fRXXFRUb/YHuneeeUwgRa72zHQg+LDJ98pagnqmqW6V+aiiNwaNY7Gb5rHffiP1RQiFIAn6Xncgy
kmWrRVcZZCGlQy+tqmK/QwCIKIonxvCHjTMsbSLchBVDdccVKQsdCJCvwo0HhaMwYdf9HqvkEWPO
FSjMCDwGyxKDhnSX1YSyC1FkR7jOw6DB3cM0B4guGYFEUNRKIy6353hSTQo3toMIm/7rxsX5JRVe
Q8gPNx13wCMBLyTO1oH+JMzvX2WR7hRpTM0T9+QFZSUABQOXke9eUlLVEFVcaTcksGkAOTbR7HN9
BgA60kBK/oIRn0E/NWh6U4J1wIQG7UWi8IDksCHkSyzjLCK7vlYjsQrIdciFhJlecDFoYL/U+vqe
yhGuQvlIHXdBsltYrYP+iWwN2EmQyRKqQug0W283YQfiWO463DjdNvP/om8wDXzRB/CQUr1WyGuk
p2HgF9O76NTjLTCrZlG8RcfUQq9G/LkolgtuTMvBQRoyFGZ+jvvvLgZ30S+IM5gLxYE4YtmYL94t
wiRCMSYcKxquYFjyGd5oYQ9DxEdWAUosSZsr1onFgAVZZDQADF4Z2IHhVXr2/x/4RPvhjGGhLlWp
0jiiBzSTxGT1VyYaL2qJ1BeGep73sfKVU0uFcX1hwDYUD0x5z8w+CDoElhCsHIsQ+MgwqFSwhwi/
VpNA81gDbMPpIcFaKtUnOQYjV0AAJzNzujqQkORz6MPfpn5y4++Ub9tk9R7RF8Tzts5h+fS9juL7
rQ2ZSbIcOAKJAwJnW4zPOG0fb2KFwr+Lehg6NG3DdeYWFVNtzVi4suaQYVOAKlIz5Zglei76EsUh
iROVlx1F6dmgtKbOVN38PE/Nfh66DQ2/aKpiat1SQaXL1ySAWsCj0Nvg1CfhUuX+QgyPRE/o4ta8
69RPIi8PtuGEr809EUpRwH+X2lnWq0hXlbh7HsS7yC0eAuYoP+4gHM3e934jZaUxPQyfzdzeKR1S
5SJ0b/biJswIxsnansOYXBuALgGsK2Qi0SL81vy3OOSf0riZu7y/hOM7M0I457se9JWP1M7TP6iZ
WcWJTsE07OKQ2xgH9ybrdiqTM0Nwt/fU2BvdL6cMe93MXg38udhyIrI3bczAa3V4JWsGHr1DSoYY
c+bGD5kUTlKG/qaMUh4/s8xwqmTjNjJxKWBszmLej7J04r9dTy2ZE22nX2if+J+3OtllUPIUo/1H
ypStgnM9PhhM5UU84VA6mvGTVnUIR7/i6U+pGQtVPfIk0XZRdRMcTuwZfwmZEg2tfBtONLYmFxT/
Pw/1qAGKMvKQ6iijg8v7RvDLBz8f3Cz4aYSuXNgsFxD0QEZHDKL+o1JHM87nCEJHcAZFM4esrOfY
OreBInrWCY0QRya4ZMJ8RST8/OJpbSxspaNxZryzjaB/aRps25WDcxWt3oxXFF8D2UsIEXgM8Oly
9kY2SmYMeTbDQc9SgnNQ0qFAnrTM9WAiKjenqEH5NL5FhEAdyoxZR2DvtNFwfpyvgbev9sXZUSBN
IuqfP3lO25ZdJbSA45+J6ZjnB7mVdOxtzJvQ7QU3E1czQNiMvca07r5xd+KtOb60OQqHL36lzFbg
14kh0toVSTRV/JonzdL27plyrfQZ+qaD0s0JALgyf0skTI3/Udb5wjFvwj6CgA/2ocvxwvNrw45b
M2g0m7Y7SOwXsE2THAyd70sxyGicDIEUdbjIki09X5TKpZ4wgn+wDwgTL+Ht6+JT6S8jCgQVhT/6
Z6QJ/H7UBTXLxHY+uZG0v2QKOO6+DUH6ZKBR2mxNLB1MKSHnyEJlfSiCFqc9VkeTqc69gnTuOQwD
cW9Iz/OfE41Oc1Aq/OMEjzKl5FD+7RvKu0UTnCxeedhgilDB7rb8LgaAG9WZFC0AABJoZmIVotgE
Mmax8BXlCUgVvnEo2eQ6pTUgvD7p/c2AYIZqQo7RwAmOgCIo5iWuUPRx7I8waAkco57EckJwO0ok
FFfWgTuxLfMVH2nmJJE055zOSsS4wmPmjrs0sedqWDhIG16LKEfqIvIbIjGED6Q6FyRw/Y2HvRSJ
eB/xzFEshInLkj910ENR+kyMHT2WiMP09klDktF2H3W/DedXf5BagQNHoGFO+xSp7WQeE/VNWFOu
S7M69jwe1mghSIFaNmcVEitqAu7irQ97B34i7Q97zqKCpwRFRSX9QmNfmWlQ5XtV/ZKqPOEoJu6Y
Dj6lvfC5q/DooizB1mS8EDFCJcTLhcNR+782kLHNwDVgXjPfOeXJQGjFMKaL9s8KaSLvEaYtkwAF
cz5OrwhqMLFrYKMO35Jtj1SaFIohgOwJcRKAjoa/dcl9OnxL1yt3LaUSTKcWgXjG+irSNVQ7B+j3
frgLmRohAVAR98HJC45pSywFCAuIORJ/GrroXYLWVYdBisTMCy4yv4YE/KCUAPoEAgaF8MFZRMIu
7NrYZFuJ3uX9StXUlt8NCirSH03lYzTf53atvseEJvFu5dHKNCShrniZTfFLz4CAja5CjRUSGz41
CHGfjRnOw0okT8yzaw9J4ZxK2vq6/aCxopWRTku+5DT92uTp5VbxEltUum9MiR9dWFq2vglj00bq
oqYToPkS67BmjFtB3Ao721Tz35r4m3Yw6PdCsqJAjyUlhEKRJpdWg28GBMgx8xh9QSmBlRBAmeLN
Z7IbaAcnZY9w7KL02Bhlylsb/EWNVli/Ul5b4adWHR9osnVrVBVZBYBHR7jIcx4QA4vLoITvkN+1
p5JRyxORtc9l4C4KP9szP2EvuX+NLhTqhPLlB5GsrzTLkdinMDhCl3ivseOuExZbUkxPwWwdY/fQ
sMANoHIEJo51dpEq9y81FdfoEstoM93mlDT4k7utpzLYCOrKmLeuFq4dlSDLwYX1hR/17vp33OSr
nGGSfTVShNxIF2DSq0zadplGOH0Xsb612uaZ08MmmXQgKyNEKrPVjeBUZsa2VGdmnxGi4X349PoW
CaHYg31SzWxLhdd3SOyuZEQExF9jFecSSQ4bBhstolrdLT8azdhkWrILMZaKObrq7oXWbzC6y1gq
thelT4oudrZOsQfxVFxLygaP5+US0Nxk2Qnx9a5Qwm1TEpfQ0ug2qGKJDjGBc12WbXXrxhd7yDeF
8hjRS+/dFfWqN4aFlRRbuyEvnosL94fzB4zZvg4m335SV5quvomMKWtcxgNDg7FhkyFiCq6y76ud
wQ7tHEAcCnh/H7dEmzYW4iosidba0qJnEgrXSGTG6sMZT2HNCIhXR5r8OF2PUB1pNT7pIwYApEtR
dDF4ABgj81JfF6Qot8TonpkhEULgOA3Wn+LdmwoY13jTd5+TisOM7BX3SWqFZt5XdLd8PQHHRPOX
8D6xmUHr42ssF7pMuDXXAgqLaSlICZV2KCrfa1T0tnmXpB3H0i5u9RwM49ICuAi6cdNxXAj/n3A6
aTrKhf6K8DwmqsVxXNhGiRdD/sD6HalBOqhdxAv0A/a06ZTDnP6aJQ+FAFcR3szls3gIqrOFY7Jp
d6p+y7QDKJRPUDbzgS1t3shAIK6K0U0+YNU4OZukQTBAUWVmsE75C58BmBlzFNPTovaQu113fycT
m8t8Lh7NWMrhTwD3jpoMWFSBcoVXHiAUsxbDIdCUTclB82uhMtMDi0r0GiJHt98la7nudbh4CZ1h
Ao95I3cwNjLqF+jN+i/NPXpfYvRwU4hkmp9LhUQ3sQnd+eK6+1Q7q2SsJIgeHdyVan3Ay1GxXoXw
Ulka0pUSsrZh+F8c/wsYP+OC/xe6s51Nn/TCL4XeMuVQsKoSsgV15nxO3PZILz850FjkY8x0u8jc
igOjCan7f/tw+qMhe6rbr5T2Y2QsrRRsIfotGFrwSotNIPFD6BqShn6IAsEB/WoK0QbxZXsGxJYX
hK3igUKmi6/dJH93QKLQI61OacvRJgBSMfywGn515kmVTH5tqO4AY+gf1475r5oaufdoqcmux03n
MjRy3KLTFiRvGNWL7bvblOlN4DyStjv2ZyWKyWo9REa8jZ9nBU50ne+91EK1SU679ju1JNHEp4xB
wOxh/DjjZGwgdbyB6erKucHrDIxll1fBHPCEhuaBTORhhppEiGusRcEnoyNt+2VydzzxcD742VlO
4hlnU9GNhHVFH5o6bXv/Qx25xnHdeeCd7kQqqPrba1sL5FvJ383JeapAbHoFCQmBeDpGoJm8ATF4
ZBURC2PGNOmNQXQeBYr8CJYiFiyHm43a28k7EPEN0LZKPmf0XLJx8DGo7zwFma5K1EO8b6Kc8W8t
sWZAGPSiehSsteLTZuRZbWK8ea8JXBn14aRlw2Y27uAlcnPkZIMOclSQf9iZztqK0uMD7yESFSFO
zD/3uTkYTpU1CxlsKC4G2VLsvJRwrtYNrtzB9XS9UueAAwegERa1z0ygGdI3oIk5+QbpQHzQWT/Q
Ha52Ywbd2gblGl1lT+UTCGjtydgeFRrXY5JcDVUCIuaQw692xomCSSJe5/GKwDxz/WVMuWHlXJYj
xJT1rPbvLl9p4BSJZuWt1PRNk/drKxawiAAl7j+b7q1mvpWKoGMgDWAA/UVSyhdmb/D1qlj5Vmr/
pmRfkV6eYvq+vALMpJBwqUaL5q8baCcsUXS55cY1vjTEG0NxcvNgO2c+Ze3NSuqMpCeZ0MxIdzRT
h7FkiqP3hmfhuZwp50ZqesvdZNh1VCFBeqpwbVeF6ntFCOIQfnXDsJhNrtYQjBdzaxFSWZRrXpca
IcGDpw4MZfNIww/Z+/ovdmQVVNGZSMKC6pv6c+mODNj7ozI21J2MVdnRSJKynDXaIjIgNkl7dSqd
Uu5utTmpSPmOVPWRotqgOowROViKvfXR4MFU2ugANXBWfdRPImKVyVwaYF+Lv9Gsir3TBqfUpltE
6Ds+Scy3DMpjjMCSTFh9yK9T9j+WzmupcW0Jw0+kKuVwi7OxjU3GNyoGsHLOevrztfe52rVnBjDS
Ct1/aoQ/81HUkPyJJPAO4T81tlaS1xXBiA9gwYZQng1wErUH4eR4T5d5hoDkwgA9vILJeVSfUPf4
ZMuidKyHm0wbIsM5IEkOds4HPyLZC5qW0z1Hn04zgmWSL9bDk5xYEjI+wf5wPDXkPsi8SWmyIx3P
PMuTK44JksEnSn7PPKXRLwPZdxJ1hXMamMp6njABz6V9CBEJT5l3UtrxsOvMUzGXD6MDc6Hm//rE
oGmg4qeS/O9j44Ocy/S1HbgszCuonqRxdZxefbFL2FWef6j1/iFJAnyh6rKCYylJjzSS4IXsB0Yy
HSUeXmEO0J0Yct58yGL0WC4f3+UfuGSUWZfeQzdo1luELmBNXX0VnCuslYOKg0hcT5j3YkK1Ek4B
6DWXbLu6g5rsCOA5exPhb3y7tI9Ijy9u7th9pLZBufXPKz6ZME1HeelziPJAXGDx0gPrt3SkgLCs
9CrTJC9XI6GZW7l91/GgVoBTule8qrTrEvo18pUyZFiDJCM5cB8xfVEmIMQ06LwPOQS5AtP8J+n3
A/lSHdr/zHbIFnvPFlEMNVVoD4qKW1qPNjNSwF55Io6/RYXX0+1ZybG+X6UFxxj4RkW/0TroDEwa
iZjvPWTggheuOblvfYndhCTQSfaWu5oDkbDWpNrFNI2sNxAb6guqFPyxuBtCalg5jweWlwyhZ12s
JqDLetwgxWHMmcOz7lCRe6Qp663M3+XUJ/+ERARS3vxk5VD4wMABqDBwUA1Qe2u8bXR5int2uVr4
C2NiTyrsT5LNyRgGhUEGHTJ2a+q+JKheMQhQRIQpyWa8YSmaZJwuEASrncSWJStrzjPOlUAeACIb
m4RIJrL0Sb6VqpsWm1I5H6pzM8JMoVt3vvktadFadKuVotFbskrkkZNLc8ZBT5nVZsQcgM5Ra97T
CCDC9Bs3hjkpv7wvi34Z8k4Wv8y2JCE/YIAyRnCus0TwHqu/tHISkNg4frrqapgwcmNoAL50uqMX
HUWBQ1vkJNk2Uk2uXwQa5lcx5gBKT6uuwm0Xfvi1vXVEdhXeZNKhZWtnzlXZtCx3G8oZ0bgsrIKL
SqOh9dDK8DiEinJ03l3G4v2ObIhTLjKD2gu0hTXLGDKVnGc+OfVmoJ+5u+RkErgN072HrgdBph3j
uhfKp94mfv/eJ1vJy2c3WSbU5go2eUWdxfyIKxMZ0JGWrb0ZIuMhmcot5WChcLYZ/UoFcUHdDykj
LDtYB+9QTSDJGSDEBFDgEZdJT7ynWCptnWc6bZib7nId1igyvSRauo2+6wmEZmnIT7W85uIh/w2c
XxkQlQd+SRbFAAOg77kuAh67K4yke1GQW9qcsUpq4Ct0N0E4HPgmGe7iun0be3OnjPPWcNJtBdtK
LQfqTEhe6zzN+nOoNh8kU6CHPSqI1isQI8MnEHWPzbHyjEVpehtAhKUxIHjH02cQ3oM9/eDGPzgC
l/xDWR0akn2UV0jCZLAHIJbFrS/eggxTAAbZEWCCxcSnMhRv1QzoZRlln6rVeSCMwww+e5v4alnw
Zo2kfbQeJVsENA6kdAUjyZYT5GhCGwtdF7GNWTNYfyD9qf/L7oxSi3IOY0wfuuxXRPjN2WRfJ2X+
pSb2u8daqc30O8ct2NYEQmLPYQCQDjaZQsimIHs2BdsE+pxSB8tDVwmNi/ZyjrCORRUmaAcjUWV9
6Ga/5CCZ4ncJnNF7HWqnk2aBORsogzceoU4i7WTLyIIVsxAVkTfFSB1+BT1jSjU4/rUzfDy5N8aL
H+4HF9h8OmlntWKWFVekRavWhFJollskbap71MFDClqt1kDRQyZuNbabtuP/W3MXJsOOhMXbQMyH
qKaaEnOhdWGQBtOqhx+DJosyKALmq+sjLOZ9W3OkceFa3RslhVipSL2ljsrICPMWZUzsYXmUhkSG
BdgwlJkS8viJZfHLS4SUrvJ3YYgdumsXTfdT29CBZbdutQ8LQ8JENgdwDfS1jcRBxd0roYQyMds2
m31yUkk99OKYjJEcYtN5wu4ldytfUshp2LCluGaivGRmGYwnz3zSEL71yBEdzPP5qkBi46PZFAFC
0tsbicTKEKPSHmYg57KGxOQiOXSYlt1rVb6R7iEUhuC3s1IQJcYpF+8lr7ZGfYz0TjSKwOFcuzFW
L2wDRa+hvoZCEg9ytAJn4AuEksEhithL+MfsQgS6QTAPmf7zeLd8iMCQaQ+GznE1XiFBxmRrxbss
JdZo9ECC0y3HeKuCJnKaYbMTx2KifKPnxjYGhj4Q1xGC2+TtPyVlaKDyKuPmbBBVh8Ni0MVdcMR4
4TCmb7x5iLShc336qZpRwIM5IiL+A0qGboUdYW6g2ClAS7iKepB+sfBxRHEHyfDU8Wg6n3AnixFB
nfNK0iJFoOJzmjoXSiieSp98sGKn/LU3mxOfFlmtwPYaDEaNzs9C+kCCgg4iJCIkxqMFm5zpLlx3
zVf9FXASeub+LpMyjzMTXNTzDC/jvOM3nrlhIHocZeH3SEbQpTVfI14aDmlph1u8Rtw3hmOtDZXk
tXdx6BgtRHf8LmICIEFxEAPHR9VSJHvSSWq+RpIIdzwzh+o/UagP1UtTLCNBjyhufK9+7huOhBpt
+2lqE4yf6mJWtyY9p4tSRGoy02ds9b5Vge5pepkhIRmAUiSwlQcPkgXJW60/CvKhAYZOZENYjf6c
nc3yyUeHIWB4idi/htCzE+UfbYgzh4eh+pMyXJxQnV2cWrKTGZTVI3EkAyMx7AesHTLsotYQBB8d
h7llIVrrifOQ66ABlHQwuDm0Vh3K7LIztsmw6axDmDJ66pxCAiTuwNyCcgW8uheuoVW28vvQaNb1
9I4GYBPiomAMKJU0xUle7FrYtFIvsY/gvoneZQhzXpJaBDyS5TYDTx9MBxcg6vRqn0XroRL2jz60
/NPRdfiEdhfaR68bpwp7qGT4yOIYyI6Vqd33cYIRbDKruXKih+xsqwwRj75spM+pY+/oV7BHyQg4
v+qfFcauED+K+FZZtWK2GEdCc/JFZHzAK+xgZAa/h9CYzhnbH8MXgCW6s7DkqGUfcu+A9E76I4r/
NQgIlQTjTR4YG7GOibSTkWYTBn+fCkqKPrMi6oKZzHKf+ta5SqsVErSFyewosYMpGk72DhiJ5yc2
zKwNTlJERHxABUKCay1wiZ25KIh+HNd5Dms61zsRc8kNY9cRBUarIsMWIMBoPTruJ9ghrdUuXnHw
5mGdIEzzBXYm+af0wk1ZodBOD3WkHeQatlA1WkirzkKvQgItNQSXrn4Yc+eUkktE4CGlkwcWaapk
9RbGRm+nfefAweai31gbkQpmDNcCNjeDI8F+juPahRdrAR57y1imUA4eWQAMO6Msn6EY0g8xm8kq
FFZ6cgkgsK2LgwfexVRnzPZD0vwU4CkNP7dxPyFNaGQESZGqTdYp5GAGxF6gBZQ+oEQFR129luRp
L7jNxS1R+hUcHmYhqXYS2lwP6ZCPFLGZKCTHvd689ZSnrOEs9Nc6I9cKASPHf42ClEjN1swUf+mq
Tsb0WuwGC12GSvAKAy2KMlxH0X7mSfpNl+OVIB8SlMzgThgOXlBdKP4ZogVlEnFL9127VHHEpkZz
chjHHsfBo5YBW+hICwiYkAocp143feTqliwHQoxI+uWcmzWi3aeDjGZT2ninkOo4ABcjcfc0oPLw
WFvtk8nEPCpJioMQsA4fVBHb2/a7hzrWQ0cyCqhyAcSZ2T5JjeGTWTSXZM6zzEKGSnIaJVyxI5dp
jKynRJrHncMd5AjZZpzpNRvYvSR+Iy7gYW69p0ol3MsYF12CoD8rbnbnXqbCXnJ1tcaXCSEClinz
qwsjyxF4kQ+lvbWBh2OdBqO/2cEoSKJ4coO9oYGU2d5HzS/WcT+gCWEI0uQTFpOna4MRGQJsStYN
YaUCGogXZRzLdQTgHdXqq7QAMrFHIeLMF5MF953Uc31yCsipX3gPERNOk4jQAM9ae31+CiBdxJU0
AB6Qdbz1EKFOPfDqt0nyrQ0IHcfl1kj7sxHHC4Z7rskbW4wTaav21Z8RQAHHv2DZW2YUVEqRrewt
zplIwozLI6XZ2OLgcf+VSDCpOTAW6SlTyZE60fzoxQOzIdh1MqBa5fcBexRrK5rHkr3jqET/NILv
Q3DcrCleRzgLRCggtY3wNZy4AmmheHEumuFsBism0iVdO3Iy68UiwxlTP6NBHWx/aRUvSftS9s+D
+Zx60ZKXOTvT0sVqZfxgX9ro1EbqBEVq2ji2vXtfm0+oz39jKAZgE14UD55K1JiPRoD/vDTXd9C5
8xe0emP4MTNzOFDpuDBPg0orqkc8zEmFvxrbDuH/VUyORcHP0d8mXJROYHwAvbA6QdVcIpeY6tji
Gv5uk1i8tmXxNeLvbZ7CjlH0LXng0GttC7yJcbrvjTWNzURdTu/TykUBniFoBaXqp3S3kw5cTFx6
RpocjZbK/OM/kzSKkEErAA313/yWlxShfnao2vIhIpm5tamaED8UBOc1BJcwjutepgPGUfVnDuEi
M7cyoEcxrBvT20ntOBJ9YsUqmqz6DW2wXIjSnOQcAphjEcckUCd8X52ACeu3bgPcZgM7DnypJDcr
6nfy4yBPwVTvc7DaYkFRZTBASUGW/jU7xornnxPUAtrMSNHlzLJqvHaZs47ZYfJF0LOmcwmhuwia
Xcgsetovi2ZNn64l9gVq3dL+a8l1aEOfghsdYOSDH19I5Voh+WY4wi+8J9tk4kb11OVwkQ6osKGY
0LWRYgpbyN+SK9owEiZHYiIU59lw/oW1vspVfJOsQb/+TdyTx+5jB6313KcS+hbpd8WYcmu0l5bt
L9o8WvZALzFtcaW06yEFLfHSx0DVFx1Oh5HHURIVb6orMPsgnnYODFHBXWrbBxd1elAs0fKG7nNl
rz3RcFM3cAkh+suFY4i/c3/Ypn0oKbpSpxiNtW7n15i6oCsI7/FxzAc3Kf/tL70aHiUGwgPLIVlw
WyvBo8qOHnE3VkOzK1wLEeg/tORRZm5FxAWVYRWIJaJgS0FbI46KiUiqoRdnYsXN7NCQoBU+G/nw
M5MJTZMKBN/qCAz+wpF0DV4Ms/NetAy3q4L5/53i2GdNeZm6d7l5HPdprt4kmm7A+aJNe9j0jZoW
S6gKHWllhCcfUVz3Tb/qwjvGk7fqTNybQ0VsiLsulZK5EICtGmYzGbnSPXpmtbRd4Jf2W04aOWqB
2yWYgwwSAda7wl2HHK1k8uxD++hS8JjsgyygZg4qhydx7BxmojO5aukW3h1ZYKiMA3aXkQUUoqKp
CV4QfF203H315HFCJe4L86mERS15LxIbn4EOZgxflN5s1NGPqCjgaXljFB6pv0NFx6CdgOTMvwHF
0Fgom2Qcl6ZebDpVSLmxGBYok6ThyoD9GdTLoT/ShLiUFRHya9Ba/cgulwAGLbqpjGHg89QN4Vyk
pypHeQm+ZKKRYVy2MekfBaQt6y1ylyAmtT/iVNojTJbuuzJH2EQH1gb/YXopA5JMaR+EraBoUAgQ
cja0uBmpYyrp+UEKZHnpW8rpG3gCgZPROlEOaXVtx+zQgjCEPAr5xmgnQotB56Q3MC+eo05UR+oQ
EbQ3URHs61Rfsq3EEzqD8uGgXseMNp2ya+UUy8SGc+X3FqKnfcz66ZBTGPhcL/fJGNSKU1h/+E32
3IbJo4AY7POiIwLaofmVZnlWGC2Nc2TgyMgx+1YcbCgN5HaRSXiSDFym0wnE1uQTp0b+6clIKOfa
269jQTa3hNwewW9Y8UueQNljBECvFb6XLBhSThqN0YffCrciYWg8rlKEF/REdfSshcauKd8BXU25
0MKc1Kd3ThZpeAL+ic0smAKOBGiNqQf0WKp65A4HqfTkUmBWFvQh16bWtXc+XZQD4F1s6IzGOu3Q
oDAPpbaWNpN4iRVyVAKq6N8E4dERyxLkyKeQ3RAxgrYjdMO2yIgZAH8RxIa6e+hHmjeeQpauORKF
hYjrPzN9M+gtDObIaARC4NqsPUx7oDUs3y6trwmRptHU7gSWjxO0lOOK41rto7MX/s24bdhqRiWq
sjD7Lpkhe1e4kVxVHRWD+o+YCpJoU/PQomlpDQQf5Tu/F/dCB65aDC9DeZw9yHDBasjOmd9K8AW5
OnTT3NJtqFyprO2MUPsOHesLo5Z6VEqm9dsOhG+Z357xZRU+QXi0f9ywmeORhmrtBx+ZbKZAiGdH
+hiwx7YK1iVrQJDZmfQ+GNyGdH3WWxTiEDdMgSmVwlxEEcPSM5z26rV04v3QIy06Vki4dOevw9su
gSMV6SFEprv/Qo53dpuB1t7ys01oXQWwcH+NptvpRUcs9byqumo9MJVcYbB4WIRnlc/Gc7iHZTCK
cCh74AIi4hHwJfAtNDhWh/BIURBIKIvUXFfI22KtBV2wzm2LTJnL2MweLWIL5rLldjSvVfKuKcDo
+8CW6afFjhxLPryUiwZly4Akc5ynbRRSK9KkgjIbEwArtydkj7SDZnXVpunRp1pUcTdJ8wDlNVQX
hWJcMIQaz2udt18A3FJN8B8Hu3+Mbr0czJ8yLneCdkdZ9Ba1FcuJa9D1yBhEmLTqQib5tegIAZ+Y
0dIYH4QpqBwAXTwsJU8jC6bVoQcLUbKbqHlczFVO8tfZV3Z5N/vrEPyNO8rU4uv9723GFIBGBkA2
vT8he8fBB18sMZxSJmk0XoP1xvmmON8zv/I8aEs/YhyWNR8iE3K9Wc0623C6CoE7O/kynrtFmv7p
tnmf6FxAnNsDs1o6BDLeOcUwrnrcQ4wnkwoFMe9MFph0thnzrwjUYFfZAoRm+Sqij+YYZ12YBKRZ
ROjSkYGKVzrDuXES9uqOIfL0F6p9Tnt9NbrbmhllJF+uq7+Byh74DEYbUJG7N+RlFbW7lusrdo4x
3EqHbhyZa0n6EZlFMT+NdQcOL4vNLAMwx6uLAytQmCQaIsugGooyY/+GGoep8WQgk7sMkEJqGIUo
UWUk38OVSfZiZd4E4KtHdVnH8QE5Bmsc9h/ZPouau6dE6aFyw49JshOdKCAG63iJegdCADgOsF2Q
mwRY2GRoTOnbJ2loayqiLntjKBDldmOetOG3RDXpexDUhCjr6amPgaHoKCmryA4gZkQefIGgqqIW
seZkGxnI9qJ3Bn491B4zKQGNkkhb92W+aYbpYWJEmsHOVCHTXcTj6AAEhUVoWQGyZA0eTcBoGb4+
oGYWptOT6R/Gl6/Rh6+C8BmmTZJheGMJuG7tdC8aaSTCb831fDDSbwNHREFagi8x5aKFz4KnCIEz
f2BPKH7cb7SfLqo5NOCQ8WEWQ86Gx6R6JwhTVi0b3DGd75ZfdbSz/UjkE07PR5mUbF9RKnj6TUSX
Q84QANK2VGurq+EyM+pVR5yJ6R85iKTPHWsVxJYznnRYtxmwFnOGS8JA1q5TbhSDCCw3OMjG5601
ab5y7acktbae1b0Yeb2LtPYkNWQbpxATnDkipCms+Mnq1MWgWeeiwFbz5pBLRwHTIdTrelJT8nRb
xLj4gWYcj+WzD5hOp8XnhCEZnvqoGWc/8B6Im3ftx2xKTwZTUnTuI5e6pUU935U/sRpfWhS6flM9
+TPDeahYgKpy8+xaOpPf8WpXgmzg/9MHFzA9oP2aw40zhY+c+EvpGd1eppacLFpYSasf2kdngP9E
Yl80BnGRwVo0Dhwctjo9lra+rWufGcbNo7TFmqoTZscYIKVh5hpCff5eiji5xLlXKZdUjNRS7Mfh
v1nJjpPR7EPE7Z0bL0TWUTPoJnV+525vaQxdlYPxRcFCr+IUV0sT0pGAG1zuHfquWvPu+1a2F9lM
kihSobkaw0OXPOrBC31w7SFAxpQE0pNH6zly8bYjW2uuXdK/syxkNrofD1cUcLj/slXvGKQsKE/0
fYCqUuAzVrzy+P7ofFWcmMJcSZwohlEZgWO/5fUb9vpViesUzyAefp8RnOaj5bxHhWTXXybNZUvJ
yGeSQ7FRZ+yTeTo6mQ4Z1J/MKEN+gNGc4jce4WASIN0rRWHtVwvG74o6MloLsKDqaKjZf77Xb9KO
9qhahW65gXBzgEkoFWDUqO9HDATy5zqUN6FpOf0oimFk1RbNUUgzYqzpQw7taFxgV+SanOqVzoTA
wjCkafPG8/xiKX8UvxrnvwAeMtog799hk8uJ7G8dWnx8tjgqwcalBYBHwl/+Uzm7HnaAdIFI05aF
6nNBfsfogTMITQVgTpkZSllXG1fuTYQgrQ9pHV1cDCNFpQMQzuRkUGrCjzKdJ8CgymxayX/OdCxf
7V4ECgwTqAE7JwIhPHkXqL5LFVGXMB/SI0EALlA/CHMmxiHysKGGEEniDnAeKBuD8dgDYdhfRDFw
bzA6GitSDB2o00YGKBYEjBPenJWh9ZuYalIRrI47GpuRy7jPzrygYt0oFf2ryxmDZN++yoQlcvwS
LKbCE0U8U1qRRR98d025JHeM0m8mOYl+Is7wcqBLi2TAmJj0e/bbOsZWaHc6U+oQTmBhQytJQCcJ
ASW+ec8iDYSuBSVD7k+LBN5ZEnMVfhf2DPeWhPwTz+lwiseghuI9stVrgpwVV0LsUgZTKPqEKRYP
PYUVLDMx00hpZ5xNN2o27lPR2VHjkYVC3Y0qberSF5HNSSxp2kHhzP4TQCOSaNq2ezvFZ5QOP0RZ
8A6Ozehg7Wl2waRRNr6m8eGOUhFR1OFLn7gmDPuReHZXCmA2Fj91NlIqr/cS9gqTsTCRQieLQEaY
wL6v94VMBsmvQisKgjvjoxNRQcSiizii7yJlQJcGLAei7UPeAlSGzf2Gx1HwUdS3U36SY4He0yKo
UKv3qvkyDFuOGM5YuGXGD4ZM3O2tN44ckWODj40jvEQNYku1Y2Ri1VqExZsXv+e1aAWhIBg72z6m
qqhBMGgG8ADAJc63V+XnvI3I0zMfOjshpx9pO9UM+QNUyNLxw1A1CvK4U6r3RPeLpTkEdCFi8H6/
0ymoyUAPuREbBKoMJhJV7DqKej9Q8S5PyyRjQISH+yNHGUgpx0KRRHsLbGSeP43MZPKthnEM/aL1
JfWBoTjo8HK0gvyRs9brDhcNqy+DTCA7hFca28Yeg+hQ5S+WGWLGPuXZtp0f0CC9CkHgeKRQsO3m
xOMGQ3mjv3GjqlqyxvHTTBcACryFEps1I6PKDH89YiHxvD0BjAhSyVZkVWL0F4RYoGCp/oER5icD
2BYkdDOQ2CS8u5zlMhyHaDL5I10yrDiMRzU9S8nizP5B1892c+TLFbXc+nH9JCgnQAePgWKAg06m
iiQqYolDG24Lly7nv8R4CdWoTW/VDzYpXn8xXAyLsFFFjzvizuHgCmS+CnmDI9dNRINN+J+DujWI
bgqnudTUrWXsMjcpVi28oh5nP5F/1fhQKoUjOJ0TbVLiwRLuxkDmNSlPASQs/imKc5aX3Cgi/uZ8
t6FGmvab8gZpgELGtUlh0t7bxJLhZ5zZCjJKkUWS0oFiBXdPqPRP3N5oD0ruuoz4fM4tUmqc4ApH
wjpGZySTuFn0Mog9BLSS6iLH7CRdcaLtI8jT1kGqMpOGY04MuW0Y0QtBWby7IRwkSuy6c8Gq0YkR
VCCPQ3ZRDaohr4MPJeOacKXZzBqDBKjMK7RbzT0g7yP4lrJAHDF8Lv4vha8pJBG/IXqRrHEvvCmE
LaLAVWKf/BLqv/DbK759Sa5Fi2BbJP7jpYKUGfCeznl7FvFcEZRM+m1hTnlvR2AbUevX2Rud3/Ze
DBJzFb3XsXVgmB/X4ax3G7BzhycxI1Li6XCWPZQZzhMWqMa2MjAO+tMfJYmUGL2zAf6x0Kdhh4eo
u8e6NEcYah5pimkyy36y4EOnVG4I8GbkFkdtNG3KVNY9+4BGKPn0mNmAiFNQpLkbF3I8de2NpSXJ
xyiTwN75QR4Qr8Tnp/jUdPNVjXHbACNpe8nW4Es4DsUmQV0IX7v1MyBdHhM8YP/qVCVK/ZShKBb2
TxwaXJAUoDbKrGoXwWwYyEtmhDOAtRR+IRRXMr4BchbdYWAcemn0S9T5Zu0jhJKIMt/EAKQs2ctg
ACimHNV9FHBArTYgJtxzEScPIXcWExzYKt1NRBdqTk6nd5+gItpltEI2McOzSigQ4gaeLXUThT7L
dK5pmSv6juEow4xs+nSX6XLILfmOtrSnXkcq4UwMK6xM9cadL5JMPliOwkxTqBVl4BgZBsmlZs3y
jk3Gt862uissg/GfTFp7I1pLJndGUbjWSB6rdZqS/IIg+s6eGOhUCKmjxUJsbpDDScqc090m7v2C
MvozwAdCxQTXQTEjzIR0uFIA0E6K5JEeEWVzESBuRoOHNAq9EGtdjvF2Lr/vyjywGxtPnHUFtuI6
pMQoaCLYo809e3YlDFFTH6GrpC68X2yMMHDhaVDfFRQ3tJYjrj4zce5Meg9UDUt372icK06lol+3
5ofckzBDfKgQBTTKTsFMYrI05ixYtulZ4T9J/ZVq+5awQc05ccQabrAM1GarpieLVPGe8YW3ZEDn
Tf4fBlxGYnvpJ4LMhUu3Uk/zgiFPECQIro9q+WQEn5XyboAoC3PNQ5gF5lf0VZK+ZkJgWFcYdbl1
iMfIzJcQX6pyqNxNdY1yfheE5SPnm/Uqb0PvFapVg5xDyJc5WKdsCo/XY/+kL1JTGfKGsDs0KpEk
diIwjXB2aLGJexCQvHQJ5/wpieIXwwSpNUUdsOR7uUeQBfjEyrMNYbGR9DVk8s1xhrOHcm6SMXgW
mclTK1SUDNUTL4RGHoMIukEeZctKHLBgt5g62fcdpA4n6twYqI1gmyfcMNa09hG6KsGPQLJOp+6E
pyeZqNd7pGJIm7Nvxk1viqS/AyzpnL4a9MiwRmGTg9+ywSkEP+QkDpnb3WRvRWcvEo7KqsDYosU7
MOQ5IM/0KhwlQF7Ux4QOvk3tq+/8qYRyWrwBHhIqDNlR8tfdyHBRu+N8eJOjlUN6NQTKl0gxxDJC
SBIVfUSi51+RXeMC4SGqEodYhxpumLTcjN+Gmc4G/7ZNdhlSNHCg2Q9xTzANq7RQFnR3BT71axHM
ywA2M9Tb6yhiq4Lb0x5fChHTOOQ2rblhWOcAXveTduyddTeCse5Kx9owqYjhzqfBiI5pYKxSxOf4
F+6bfwAIhkBHhYEA7y5SvKpUzX0dYb1CYVXtbc9Bccz7s1dSVcZUk4557mJ+W0Qk9TPoPLcKLb01
blM20jgzD3HOcTzYlBT0xPZbSZFVd9YiHlxwARQGmDLl953tfwXUZ92/GngcsN+h6W1Y8JN/ghpc
mj1C7y5ZBZL6TM4RlFkBFzf02iI2HDFzVOqL6m+kTamKiw9y0w4RDoeDzxc0xdYjwLZGIBgbITok
Oom8xXgwPBS1hqYJwzACAKew37PxN+MHEcCw79pnxVKYHPLTZCp8JaB9c0uBHTXslJgGmjpHCx8t
VTYW0L/TXlVSe+OOdBT1SlnQTkfSlZdNUL+SfNnT2zE02L4AoWfmsajaFXqk81wg/ZY3IJQf1aVX
vw1mADg4HX2ShJOYdggTn9t/l83O4XyHyqy4NyfjUpOtZClPxbTzfBLgk+eg1faD1VNKPCuFznxp
faFqP0H/GZOf1QXMhsb3QaLQgNbacB4n0ujT8kTaN0kq+iVPvG3Un/2WiqOqwjfFOFOEkGHsfQVG
9Dkoj1XZPbm+sS+TTaPDcuFnCqJ0pZFc4DBhGKJQenCTt5anBiHLf9zLAVNWPISSwmtNffRsyWPI
d2mQPqZDtuZJ1I3CJUemfzs8NLhkBMSXOiMw400+nuryHwjBmE7fvcVvMM/rnvAvp9PWnUUemU3Y
FrebjNBSYIK4A8LJBerpD52VY4WgqdV5jEzS1IpD3JuPslyiwFq61NUNREXfGLshMJ6Yhzm3KEF4
uZz9xKNrmyEcPwdjm0Gt2QzbE1UmjaODujAIPp2c6HgaoGpGzVj3pzrVmIAHkNZH/roso4PKb1/0
zjECMK0Jc1GAFiR8xyDFAwrMgw8bx0NE/TnxPhqXeJ+WF1vaw5ekenAgMIvd3MbBb9KIaa1SDmPx
nFLzeii6VNwjVVo/qVAIbtgwhcNIn4DK9JyGmfHRHGrM5EOmQAOQ2ezezjkmqfLjTc6eivZxKLSF
sWDiHaFx6SI4kPSpozaKmZbtIgvU8b/EBpNryoM2e1CK3H6uStGvf7Bh3JBeP55fsrY/BW5wDIoq
4u3aaHaDgzkwq4XLLETRSsaRSk6OGozvWQ8jAtcek2Bs6auKMnxmt48cKWl3E0xVbLPc7E2l3kyj
X5vBNmxvvkbAhOAH6XC2WtzFrJ959lcj9raJTN/BZPZlXSnrCKAjToa/sr8V8Q9YMa6bvn2ukqvt
btA3OM5N+nzR87pd8izIReOrTwWAlDXe0Dsz4ch8YmttmcS5c9h3HpQs5Y2KAnu2iAECb8sotqNh
OzhM+u7mz7571znsoK18iBp71IEjSP/GXRLfhBwdEUxKndC4BdkaT2TlL4pCI5Naxr9ca/s4U1On
9nXQbpC09chaxqbIXThC9TPPAF7SIEI6BjPRlWIfli0HoLMKzIdkeDXblZtdi/FUMCE2wHa26xT/
0Za0KVahag9vvdfTzkybhjNvIBL5DkJBahMU42UPI0lEOZ24Pm6GNFrH/Cl3p8oUQGVEknTIM+Xf
ELbPSBuJpAKIHqaVFkO6oA7iCVlEspCY6+nVITW/22GAivpnYSjTfnrzqGgEBxFIpX62tN7EyXS6
shpm72ARrTsV39TmHKcJ8a4cvvsA4oE6RhiYykgPlffLil8G+o3JCgtkUZ2ns89wyyDTlYIAvgvx
fcRG+r/OvQL3Mzjlk8lfFEkA1Do9hfK+JCjQk0hv8LceKS3uISksdQgkVMn7YjA4eLHlxGtqciaK
6+XzXBlLOCPfoyYfm0NajicPIGfAjIRrIPA5JFFCaNEnjbjDRCELnGFuUDChFcLiyWjKlRMyP2/Y
B72289y/MX5nlliByMXKzYPUmkPmMH3s3SBVu/oNgeNinFt+oj8EQHTCtso0AfZOj3bAY1OLNl2r
/ae8HYEa+Pi4sKQ/zlKH4oIDtb9gYAANdVG4auarwV0V08ZQa8FN+RDhPe9HH4JND8NmqP/N5wmx
ymcnrX1OUXPT98n8LfSBvyQvFhAKh6J4HElWCq2blR9VknN8Riga2caYxl3jc8gzV0YZQWFbPIEK
c7pUHgCctUXVqz0yXylMH3HneUAPdPwGRcGPCIvTYucVu6pSlknnLafonzhwBI4aOFithvENtLuK
c+OzldiXI64FCQqIcU7/QQJ2QG0uSaBpcMmmc6Agypr1S+yV/BT9KcdtIV6/GSAB06z4ewdQIXHH
C+MC1mC1wVNcdQcgj2Xn0OGQXDWt7QBTCN+qadIX1ZMUz4QE6RsORWFTYiaEluOrky8C0j1TANEN
XlP02z6IVxpf1HxNFQdGDWBbDOZOMGKTz17AOmAfoiKmB8WiOVP5JZCtF/BOLxKhDD1bNW+ZJwQP
KVqsgldFdVRQZcKz8EaFERLKC3AT4YV3Em1u08UQtxIXjctnA3ycASPhNuLg6Ajuhu8j5Y9ycC29
dwpK2bK3bXV8FRE7x6Kp5zsajJTDLLTSHeNQwnk8jPaXMOZ21+3roSQRGysFvW1+DSrmcNeGurLR
3dJYdfDADrU7FTKgHCg+CQ8iLcmV9ijgKmiaTuCZg+4Be4SR38TbxS6uRqTr+pudfQPRynpC4UY+
YiaxHuPRQcGYRt56hF6okQWpHlR2r0lDQiKHGyGtNG1sid1SQBywHK99sTAVkDlajeGKI0/UJDQJ
SUF+Nhql6rd3IGoAZxFHSFRSY7y52JWBYTD4KAYUpcBLXOGWFZLnIE/jrzI51YIL5G35IQAVeDuv
Ra7tAVlRCl4s8lWBxwAaXVNAI3FKigFIgnVo/UKNcX0bMSOFAWlawFY4wCjsBHprxnBtRf0D5arH
bBUoVI5QUj9xoTAqGMaecA3lEa0EZX6M0CZhoBVCPGN+DqiVihG1FbHWwhsCRlFvAyDQX/IGQlYD
PyPytCWSTlIOySwPZQj2TY9dKniZVa2n6KL6L5B+dbAWLggP1/OKCz8ktJxl01gvVfUrNiHQmkmU
OdG73VtbFozIT2cJDwXSxwYrLXyWrMSJpZFtgdhE3rfPlFYQIXRmgiT8J7wDh0U13qxVaK4xh5PR
eJDY6yBkixtgoU5dNjmfKG9yG2VqOW87S8F9/yYMCwiCq3WPJhloJoehmAfLj2mQP89Ja0U3DJWm
WtjAFBQnfwHsQj5JXBcDskFI9LeifrZ4gt3/SDqvnUayLQw/UUmVw61zNgZMuikBDZVzrqefbzHS
keZM6G5ju/Ze649euan4DggIB6mJrAsLETEWLVN1e7KRiTVmBZ9NWppQOLwYxLhVQeAA3LOud7tS
+5K+TdHXVTOb5bzQJHQPkadob8AYABzEoSLqM6WOd6CFN6t9nwpIK7iSSN9NFek1H5GhLRLyGFrf
/HMxRWxoyJqSKdlBO7IOET3o/kKiiIAvbsUKRAImdFqvPc6t8SjWRgYSOQG19CxTAbmsm8EA86/v
NdFO2FsFOdIq5O1GfTYVDE8J+yscKyXOzOYwZRyD0lYmzl+WUlj/ADIKo2wGvQJM1uVofqyN6269
AFk/P7KTDDu2e1B6sTixXAENzcO/yPq28mFJF/Noa9SavJqEYog6xoFOmMlyyf5N8ZOopFRwA+SA
4CY5Yjk4a9J0prhGhU5RGqMQ380u4L1M0OFZRPhmm8lGzYxARXmOtAWrJSSYiIyEJefv+I1YqoGc
uCHEiQgUNkLxklj67dsN6vebaN0oZMUKZLWPjKVt8Qm5P5ggvoxT2PQ4WFnsBfuFcnEoH0jzVYtC
qmlXutXzJnwLcluhEhizimymgz5hYZIpKV+jzLHaeRM0MRJJvOr1yH9AAAsUwEwETuaUB2BPimAl
ooFHj/OZPWrJSsvtgNNJcHLJBwKxkW4ryEGOEvYgI3Wp/PoWIuMPUObesVrt3N08iIYmnOlYIwKW
Bw0oRghrpOcIrEpYoDnXsf5TZDJ6O62LePvKreg3OnZoUXsB34AN8bpFYFuDhyU26eMw5mACYBM6
ueQ8lH5JMzM+xu6pqpM9dgJFNfG0LGfUuMHRxQ8ynjovZlg7GyTzlIm5E0KIE91IsJpByznJnrcK
k37UrTm2QS3pTSR6iUOBmtbIXAsGCwwywH5P/8bqh+Fk1nwqL/4kwAW5BT2ztNghciaeof90gzdT
3TUTtEf7KbCxkI0CVpJHAyr8B80P9Grxlik/QmCNDOr81MIDd5RiG1xosl1JdACrt3AsM161oHxI
lFdrJpgYIWivEt2FYrbXVvzXFlFo+V2YzPbFJr9Q5vjSQnFLGgrnqbyv/JAkicGqCnTrwQPL9MKT
JMCsBC7IJ8y7ZGY+2hB0T7SHTh7jzaI0UL1eEn8RVjHLHGcH1CCPk4O4EhEHb4enuuvBUcm1yhYl
952XNI+DylzEaQSJz6sV/NMGNqpj50hAZVBjqIXIlalR4ScQfEI4oA7DT3csuD9HY4fELuW04nvm
hcjXgHCYR+jgPPK1iPEdCQlnp6RofQozIm+cnOIjNEvab/TYP4XcgQMrA8aoDIwSNi74BQwB3VvW
xKQSr86pwqtwM9B381w1xbsWPqIICf3+nkzXlPCsYKIEr/gtkq3V+UfDry7o+u2CyUKcoWur3Cue
emC+SGiH4dsMWDYmhPYswT5XKZNiod4iqlf9ut34Q/PS1/V6Hswtn4YKYANH5IXZxS/Mw5gPx9Ha
ZtXdRFODU4irhWdfhI6YoDNycUTShK2iUaKPBN7lT9Fj9Ac9o7dL3qJy+onVboNCjhRtcxO5RCjI
1IGlVB+Uddox76mMAvNGy9GpEQtQzvmrk6RMY81Fo0ApYygesbKI3wEVXUXQMZOQ3qKHqs6MscZk
bj3gbmnxC63m1JI9BP1hwwxFSGrjmMWnrTeZSzwLqGbanFAiLcp8X2LJwXpYGeqz+AIJnVzJbDhz
pDNhcPLFpozyL4FSPY8jqGbAtEb6uJ21ywKB9JlCulXr9a8WEJrZbEVoyCwSGxrj3tGo3nX+LsfW
z/PFRUwkHF1jwabxf7qCSHaoBbaKvFVPw9wvxcQ7AoVZTnyyK4o8gTtXXr/yLIM1FrXxwPvMEV+N
QNfxi2J8oW1eNVBeFqHB8qyYARGkA51BfC+U3tuJH0DytjOCQ2rClEYYZJubSy9JCV/GSrPJbcxK
aLJWGdXN/ZLsHkGO6/TJOKfR3nZOWnehciTBepJ5Wxp6RpBeF2M5KGrBsy9705iSWUUELKdMQpBl
HE0P0qZZwotKcUM+dkjWsa+TjqFzCgPFEi5GTYcXjffWXQd8eBBuYMq5Om0ifAO53ew7Bln8WPh3
5IZuIk96uLmvgh6XGG5awjlRUBnefDT4JsYWo4CGeIOFfTRxc0zggIOIEcGwOu8XgDkKlKfC/2m8
r4Y0+pqsEgB6TibIkJQTXG8Sigvhn+dL1BRHxI0Kd3juZOdcJ/i1cxYmQTVBslcxzXBuyiiRD7+a
iSS62EqDdOUay9RAjc0Fg262tV3eM4JtPG8ln1qKzA/zJ6iDArslI1CeEDBcu+e+Jui1pm55MROh
yA+bH6aSAPpe/CYY6WdLPaFn+yx19xgRfdDM+a+WKsuKsNhSuwWJvg3S9shPyjjiFdE60HDigEoy
jbP7NmRniFoLv1/AmuYpjwGFphyJKQ+hDNLI4mHkX6p4fHMIT01dBFdobdX2ecBxEowV5pXuz2nm
8L2uvm3nc8wk7LNe963ziBktxkSRRTzi7f3Pb1D/yFICd5eDa1TDXnTtjY2Nn2RcCUWCswh7dgzr
z6mQQMzpUXewsWsgGQr5fLfEEMLt5HwE8pNIXoJaGdu/97JwuGedQwyaIZE+pE701QsmV/KL/tU9
2fWg7cT9mYVP76a9depnJ/BO8pl5QCIRH4VkRARa/U/GO0/m+VX0bfs3SWvAc6nnd+PCPRInv2lw
sHnpY42dJrwzLfA/EQWKwFz+agfrur+77kuy1W6ofBrQHQYqGdnZX2trOMlhyImlExABX2ojwIEC
Qnx9zo3h5GT1B+WMq/kgH6uRdo9OyF8t/jihyvQiIpT+R8LTylrDyIVUcKs55br1r6h3G2BRxMg4
bqGSrXQnBe9/dsB02Ii1vJ73WfEn/ZELg0emE6MflSkNYlI/ObEZTaP7apPVDqizqYPwCxwQ39TA
veQ3y7yVEyjPjpoFAJk+NdjHbWvaZeN4G4jslzwoVmMeIS5vLai3rGZ87Ja4TGU968JTNM+ULoI4
qbvIYVwn+AXbH589PTYi4d4FcKB8GaAV0b68982RUJXcu6Tek5twS6SMxD31KzlTLqHHwSNXHqu5
04kq+C71317v31S9OwJRcsaoLZk3dfHJzQ7jJc+HeEM5eAvYnyZ+cUEwOtU8yPPok1RuEL4lbSyy
C0CPljqOLRJZsW/rqK9z0HEXSfk9SSi+NL7G/sFWNl4hOWugccA84UYNnhW924x5tRGDh9/H972p
gobyNDJRy+ErMQVEivpqdLLq7JzSUy0S6pZ8fk62QakuPl8nFK1bbUiPooNtzP61Cy9eE1GlkJwZ
y0Uto7bZ7i8jDXNX7ABYc6D7DCiVAv/fruUmxkwo5T3yQzvEFo2M+QxdttFIgdZe7FhM0mk4Pjis
O9KUge2mTtqjSELsn5iuaYqlCJYrf+Vwl3dLQA7SV5yw3M8qer2KrM+BMWWSAf5KxUbF1pFvoTJf
iSQgVc38yJsf0pg5qkWIMcrtg16KlSVxv9u63MuJo6NJU5XgK0/3HoEfuDsieGKGVKXk6HnncoAP
6lai9B0i72PmElXocnL1n5TwL0ZJHzSqehEPyYDVUVXDPUtVY2MLJu67aS56UF9pmdtYkFNmR8i3
6EOnbzFamxQ0IPgQP8ifg8U6ZF9+VMvWNxLAEXlofcl0E7oSECDGVVLsatNfk1zV5jhnsSeRgCLu
wqpgPL4Umn0tCaOWQPk5MZ60+IJbzAMAQfyct9jTfJdTB3K/ogdKogYkaK2iIgXtKUmjGT/NhzjU
J8ti1mM9V39z0QqijRdgcCZQZCqQqoJdSPRPTdgck3cQJ49sqWbunpty3IikW2sqqGX+YI60KRy/
9NndQ6vWoOCx9RGSnk+1WaKRZgvb9MnjP4Kn6IjkloGJ5a3YT5wiVul95tSDqsAm7FP+V9V9ywat
Ev6ck9zABZd9WvpxIlO90ZWlkgGelDlyRocuOoaU/l6lw1obx2ukJ4d5xP+kfuuDf629c4eUnRTN
c7XDILMk33RRVHygU/aDGSSItaeAB9IjVkxV9GfraiD51Ozq2FqkaQ9fxFVGIDqtptHEPS41uh5k
p0hRVrQCuUTKQz9yTmJAhQNchT9GXKGNRVxG7mU2Tbva2SH+QiLcHoUTC/du+2liuhfciOsLtTEx
cM659fMljOKf3CWi3qv78KfvvGz3Ifl6fQut/SC96zE5Myx1VTL/6TAl0xdPQojhnrdBITYX4SpS
lBAVcObV19HO30kMY85tSWxsudvhaqHlkXyg4eoH6zgg8OLYgCbCEnWX5znjouA+UWk3j9B8iNgr
V6IN6gpx+2YU24CLImWMXiUYsVPug/NPAADvV2tLEdhC8/krmeiqfFq3Jgm8BRx0+xup0auHSgHJ
VdvSuiLyxbs2Qb51zkvXqagn2KWGO9/2rTUm95xC5r87ynq2QTj64KaLv77/qJX83HoJZvKIC2xr
yf7IsoCcHjhxo1raVinVlVmxLqePOrG3KB+1LN8RW9cqyrFx7xaZo0xu0lFCBIWIKcGS7CygGYY8
0q3L/Rvk57KqV0RDsON8c8bzwONvZrvogo3ivml9tGsUFP0s13U1vgRG8ST4t9gYWl0jHYMbZdrk
db9vIQITKMY7NvFXpmWPI8QEbZJTSdYF8C7xVDKcgKeOfHy5JupvWkVkxMHhZuWnDI0PIIqpAxhD
P+TeTgkn1B8RWStvDmNH1MAiSDBu/xgDRfI+evqbSXwObWg2HZ5Nvq89ilCxbzEz9u6wzttwoWlc
c4RuxoxBaED4CtQzpUE2fa4E2Th9cs7ngLfyo0J2YSMIqKvvgetRfBAK33/XRoiUfWihvVTp2U2Y
NwllqYnxKaKD66O00JmiXOnUEgdyIIVmnoO4sVpV0bxSq0eodkQ/BUTTR1uTsj2vc1aPwUofxBtY
KdaGNQetAjoVZod8aeqvfxdcM1xUKj3HgRZIggIMaz80/+SO5bbh60h+JmeXyHwY6KekPPkTdAUz
Ccjx4BFZH3J2cZzo5GOOysIoKbEs7LVG2aZjBxu13wXKjzWe8u4re2ZOy/wvt9MfQnB4tQccQScl
ijwu4AxFKlepURJXOgB/fIfjvzDkbqeiHmzQETFaGK/lpZXp3eM9aaRCLyAHsqBDBQalA/vinAFC
7xiBOxSMU7pVUwjL2bpYOCc07gfqPpl6AHskRoHuJkGYAEINHtxp+AQw0Kvxb8JWOSYi8ccz4cLg
Y2jyYYw1EAmFCmGbgNtzEH4m8YWblzEnWEHEqba+UR6p6o4pL472y6C5ZWiSeLgiMNmq3mq8mgnl
xsjNx8sIwRlSmukVZRPX/ZphM0PZ20/3Mn/SyofQOTKAUBkobD6sSVCQXsXtH8J8tQxh81BiwFZ2
CcJBcE3B3QUsncSqNKBZPbIv90Cg0q8dU8IQAFfzZ4h9ataLnWs/eRFRxv2F3WPEi4uExqaYg9eP
N8fmgslouhvNapcgsOB5Yi4odAXN4D/QO8pjxPMjiSUiNuVfE7tETpTaitPz5rr3LvyWaZ3Zl08X
rppcW3FLkGCI6BBS9DoN/3IMOZb/ygGptbhP26PpG+uWTFCGeA3yKAd5RlSIAp3gAyV7SWtaOAmK
KWokqeofJhok7arJPG40kf0QvEvDJtdmPx5w4PDGtQ7IE+HsoA6QS6vBxddFMgdKQfGaIy4EiDNs
rkEHuoyv+HrMirfwJ/abbTJ5O1FxSJcWSKXTOSuN8C0VIyX/RJVC64J8y0RdJMGXG5GbzGJJao/w
4NSJD7BqLHliTyN4nGhK10CTwKMXc8feBERGC07RjV9uTRKR6rRYFG55VNubiXyS30jQGYmLUBgX
RZAN8YAun7CKR0Iw9jLf8eZKH2tLqnp9B6iYUE/VSMogkXluTRIHeIjFgMvZrWc8Agx4o70JsE9j
WOvACz1O0KY+SQhDup3QKaGlQx32gpAaW5OSuPtk3GVQuz5QAYh8+gvOBNvTT92FDlI2gMo7i8fA
RCFJXJ9SbuWrY8XGWa0RzsLpoI6DFaTUpZHFmw/WukUMdxx6a/XBIw2ytdSLxCRp01EuR4NwAw9b
Z1r+HqzgWRvoYAUEbmxqjYha1+CsGx6gieRnllIekQJtn89bJgRqySZo2z2akP9DhmcuEyweNAX4
zwr8YVOFnJfn2nnWYSFYRSQax1K/tBQqFQ8quhrNjNcmUltMDElrbXqKAXkKNiwwHv/IZ0qDEUIi
gHTRIKwFl9RGljfLUU91Rlo339GuNw45YUUtbkbhJlwsc8r8ObCuBwhsa+s++8j50WHwCmwt3bYG
zylXY3g1DJKmjJJzhQKt8FUh+8ShHLSZqKe0GXXJyNV/yxLFS8c0Bq3CIjcSl5KFB14TRdYhhJkH
OmtmLDbNWdfjM5J/WRk8O1+0XrxprISY1QnpCj6DTOP9t57ClUYlEj2T2eeokNo4r0wCujNAIYZ2
GUNEikgkV2QhOsvPLNsB7zgTSEvFC+7LtLXAgaoHXwkWFjKdKEz5ok7b1Aeeb1FxuGeke8w6yxRl
d8B42CKY1D2Izi6/dtij7Uw9Ks58ke3cm7plFz/G4bi2po8RBnf02YzxgaGcFLfmrPqPRY2LqI/f
B2PeKCWIUv4rWS4+nm0HRkbWD/mrfF/acvzhW4IkJf6KephuLB4V9SkGz3ykwsnY+OxwBqy0etxL
WnttOluxLrlR+RAzmwNt7olX2th9ck/ifKODKKm9/pi20xtLedTiCqdJnWQ1ETQ3AfLl6CWnLt0N
HmKS92G4HKN7SzChp1NFThhBcLQfmz05K5K4ylgbuce5wyEXnSoQcYR+C5WoiYnpKbXibdRnOz6C
3hzWtajY+OwhSDigEwsPurev41/WIH36DsLqJtJB3xvYfNW1Yet//DXpXvx6vWigegJ0IFsICwSc
64yK77ShAaTL+LoTa292d8y8KBC2Hn0RtHoOerb2NiXGBCj0YaR8g41c7OWNRaHqptGo7SUz6i8W
F5a1ZIB3QHQj7YUMo9ehVY+jySjL++IUl9p+a7RyLT/KNDw0BQAw+eE98YdYfATNNGwfy0u6m6ZD
EW+p29TH10k/ecUls+IFOb619zSZAf1ki0476c3Odf6xc9Gg9UfQ4hap4S/dN5nF2KSRY10KKwKO
1+eduPPLxmQxO09OSniTssTIjWTWOebQ7Q19zt1T4SRb/cmj0Zz8nmzTx90CzEbZyjNO4zwZw8x/
6scMaGYVxFvaPxmfRMsow3AhTggOUoxo6HrSozWYT1MQYEs5SKzp7HKOajuOZtW9lvNZNFGM9B5b
h0qNdnSlU5bipKFEErSpjBMvlRFIeCCtJ4jaeu/aQ8gimQX1RSlQ/pFE26BoYsR5t1h7SOc4dsG/
qAX3nPElDYcq3bQKx/i48HUYzB0ZdXm802hdyLeJwg00HWtt15XX0jiIFAL5gjyXmC7tfNnkRG4t
Xd4vezmA0nBAVJq2t7wXN7tUMbGHClGKINzFY8tfVFJ5MFyJkcMs50057Lp6rxtYwEAcWUzqThzB
KwtxYUMYQRSi/hQYD7miMqEwLtO1a+AzhT4zw8dsyBmbmk+lz59Gg5SaqAp3XRbt8zE+FUzA8UA+
i8GU5n65BfEPXr2uXWwQFrF7/LaSdUCqugwcFftjugnnTWG8UxtY+EeejbB4VMAnRxiWgCtR1de6
jThpE9GI5/JYcgrRp17T60xXRf9i1dwIqsdjah8G7UNn9vIyFuHO3MT+wdBOmu8dZO418ScpxLyF
Fb5rI30stYe0sCiAzm7NCDaA+kAZvMX87f2raKRzjaNILzobkI/rEcFHSHoIawryTYpmrg15DDoB
xMGbvvGY81nWfND5BLOVgMCBh12vB+KFjUHrAwjNaeBPCKPPefuMzzU0GVjak2k+O0c3+ddmJ37w
vjhlloYmdZulOJXJYKWJ3n9tgptbXsRk5ocoBEdSSiM0GivqYsEgG2Dv8UdxGa9eG2lcZm9ik9q6
zorzgm4zyhhd9ipvm2SINOwXLTi4/Y+fsuiZ+qrzn0tu/X7AiUt3AV83S6d/Hlo8gB2NThgxBFQz
xmgnwyp6RlK6mcpRUuKx8RPrOI/eGlItVFx4TdaQCgWzd8fzr6rRR2ZW1Bp9DhEBZWLq2vUlVjs0
AN0+rIYVjmW9eSD8lsI3KURCUMuWKCGDLmGb6cwkGHIAuK8dzT4nf15VZEMEWyBgvTXXsaJusoyE
ahq4au08J5hMCWaFFi9mgHpQ15km6awYsEUr60RZBipPLq5Mdy52qrnXzb3pUty6hpUpI1SxDC7R
Im/IBPFferYMEaoMcbG2+m6TFZ+y6QwlzKf/XiXHtHnVyYyasOhaX1kANFYcMrF8QREVoE7qoAmZ
UESwn0myJEswVaKd5UUbUz4kIS/C99h41juNbjyWPRriOuIzUgxifok3CJu12FITFMGJFmDxPOqF
SmYuVzDBTyeLt0/bNpKxx3SWBquJ+l9379KuU3yUhb4jCUXMcrPxoiCvGe8F3x48ahpvGL6qJ5/r
fwyfg+BUEz9jbBJ8C9rCZrHKtCclfG1DbSkzKiO5SsQxzVYxGZ2s3kwX4HiY1z4q7UHV81MUvbuz
fg1z+xFAZWG51JX9w0Qvgg8ZLjWIYI3XVdBYoqXkhobNobNIgpNBGkitbIxtSisL3msFBce35xBY
VDx4xbQpE5zfwzsRPHbjkUv3m1VQE4N+MYP4yS6/E+VWJh775N1QpotmQis0KP6BahxQ5+BWz1wB
P52TLYzpwJw1DdtaGZEYcY3AyHI0ov05mZimOnTdcfuvKeOdqRqLlAuIQCGRB0bZCU8j9eVUDYWr
JFxZkHkxmC2aOKg/vk/1+MtR7j1aj94ZQhBFQWM8mLivkXqST2ehBLv4eJCmFZQxsWdckcd4qg4h
+EFPGKC1NoBUAa2BHkBP/I3r/Ho8R32PG4POT9QXvYuowCLw7AXosMSEZ63c8TBFD1E6ASJg4wOJ
ckjcwq7X4/JT1xYVDFXw1lW8oGHeeTLrdsXGA+o3MXkXiDzJWw5ddx1pO5GupmBvmKsNDfi+tFcN
roD6WhkbTAvHrGphtn8E/54UumBQKo4sZYbHcGwPHZtSshxzbDdkUyhEFJYUyMvHa4wkf5r+NsRt
6VD3WTLZdfvZ8Nbu8DP2DcTuuETo9ZoG8TEMYPQlBVZLOwjPY9MdMh/rtLlNYm9tkjVoFvTmQS1k
5fwzkrSjFbuBHOp5q863yrh1ls4x060QM3VVu2cLUvmToC3b2UbCdfOn90C10c06a5ctNh/Qy/Ku
mGfZ061i1/crBdyjLX7jvls0bGyisUFuRVi3fNQT736AzhYg7U8GyzsAySHrtAj8hauyCUkqNcww
Mxto+MHtfxjL7nkSiC3xVgW/sq5oGuzPgpcqcfusO+pmMux9yPL3F44AOmGqK8Mgv4jjvSIFHgY2
uWTtU4sq/+bREl0J27bo5pcKntsiLCNmJ5LhLCQQI9sCBYpnBY0bieE1moS+2iThx8SsPpDu/wBJ
wNPZpuvMIuYc22UbEUaIGACo1fUJ+ylPdb+DYAjzclH9iqUTKznPgCWIZExOaMpx3gAtMolO9aoC
7lEV+OKvZm9jYu7cBAMccT+Ed3dfo4K0G2t1MF4BdjsaFQ26yex9aa59TIFG8pGJAQoiQVe5G1hA
jiK11/DjUvfcFtZLo36E4TZNT3mMlDcnaegt1l9M6RCRJH9dJUbghzRGfPWLAslc+5gl+0b/HigL
s9ZgHhB3KnuAZ55ZcjP7caaMoHBQD21dCSVQAKx2RNU18XsfPPX+S13fiTacih2szORdsuiV+Bqi
/BKPumz8lFWAkudkN0dC2tYZepW+W/FqIIr+tAr+ISjDRQWcapYvHjUYnGOIf9TEOIv2Rpo9eG6W
2eKfZuL8pH1UiCBnM4cvLqI5ul2oKX0Knms4kmY9GA9DgQjQ52FF0ZiiAvY+Ff29LjLeE+J6aHws
L6XygOuBNO55opIrY3qm581VtEupHjynvkx5dqbjZstbNL80P1mS3Iz4zbQeR9j1aLo0lDsG1DCQ
OLEbaX9TXKJuBhOx+wFAXe406WyRr7jI3OTRzvQLUYkNw1Z6JJ/I59ebK065eNAXNLOF6vTM0kBe
K85oPMY2Lb3eA8lMfoDFMAYcdpqXicJOEWEkrfYIIpi9iS4N+IqLwq8C3A/0D7O8Ds5Pkd1o97rN
YLGtne4litdzg0MIRwEZcEgzkG9n0YN4FMk50T9Kyjd5u/jg6dMwTqrHLmOcoYt5+3ccdqG3RR+K
vkmHUmPYVGiZzb5LIqNlxMEbxeQdhNui2VsxuWUH7BtA75BAPFY6SjViZzDWuSEJejVTFyAnzybq
Q7IbuRKPMW49RrUMEpTqOcNZuMCoJqjmHEEo8sRyClujteGcVSAGsSvN481OERTCjY3nPKyXrnS/
AbAAfvE9IrRoZfxm0QJSnIX1OcSO30zHcVrnpPvqbXEMNYfroXlv00toDOspdq966qyyuFu3GRBR
rl1NV8OoC6brht7CH3/4YzVC+GyX8x/VaMHnV60VFqOGjoAR0sjkNMiUad8MpMmpW7ckA4lMMaG/
GTLEAxAFPDc55m7012r2EdovXPQ+40xCIliXmOtwrShb4M6amE/N3rRauK9nZxXGVNyZv0n706g7
z8h2AcNCGSifseFecxDJbML6U7zxKAb5AIS9kbaEnGS/6trY+6pI9gp1GNfMvOrA/JlA3NV1clEy
BpcKBrYCOx5wEuh8dXNmJrBh0ujsvt8Zrb4p3R9SmNDkU9FTkngSECGh2wAaJhj7Lkega6XdKcmI
8ccehT4yj7XvlkORRaUJiXqcTnO8nYkuRA0neSmYc798dT6bhrFx/IU3hYfkZh4a6Qz5TCabkPtX
nyzmiV7qRvhD7vUArjcbPt3QJWwGqAihtABWRPtUHsS5NOj85dH2HxU6+IHVYGzJyuL55meiU4yo
hwuhsZiFbmbJ057go+nrlZ9AIbPWIm5FXoHAAV7Y0PJrzSgW8dkQDgPmgrJEbCYSmoijiNo1fy1F
GklXH1XQkOaJHgP3bD34pMJlC/wLE0CB8RRAqfY/Tvid2Dc3PIHJ8LEkxG/5ZnMNHI02W2pCaS1/
6lJ9Z7XqyrLJPANJKVCypTCJg1tfrfHmh2y+PU4NFr13rcJ7dguVX2l5ItmmzK5J9Z3qpwQLwjAh
1TsW00nn2zhyR0nGa/aV/ZbeNR2fks8GLVF0kekCB+MeFpBodrV8RwBTksCF0Nhc93ygdLOQrt/v
TG1jM4FP8Tdte81x6p9T2DVJS9OaTzED6Km10fFQ2frFbQ9Gb21CG0ooHchP0hyY9cQ6u1gCdVK/
9YvDD9x5H1p3AyZGIiTGr2tWSFfJY20YazPj2YuXem+tAy66NFnnnruoyHeIyWWq+rMWvZZEC0Mf
z523gezAHVsDrHPNswQcuXKV5GUkFMg7oGYh6vASWjMJsWhPOKpwqm0d65FfXdnnhBy7tjzy/8hM
Tenw4bKcuLkLXP70N2NZMRf5dOD/GLFyyYMbEYQH2o97YQj98lnwsJJ0Y++5GVDq2Icq2I7to+kj
Kms9lGyYZdiWC4JFmUpA8iVxWt491i+oRcaaouWzsPEFxgcZ7cC/CmR0PEzrMaF9y3lkyB2vLPr1
0KxV/d7RtJInL6H20VACFfnbwMsQvBEIm5DgmXC9EqnRVqTQ9DvykfrKJ1oMyQr3opLtHO3gIoAM
mGN6xd/V1bB2+APqhJKJGiO1CO0ARiuSJzDoIhG186tRnwiEQ1oVbV1SvdzhGJrNzoKqVaudpbyG
tbJBSlJ69g4mD9xlWnaNeujLHV1x+65korC+JtCS2kWOx6zvAHKVCoQn+gRYH2Au45a0e9f954Pt
BzGR38NScU8KCSdt1BE3DUSVenhtcnJUGVkM7gt03sAeOuXaJh2ReAk6lqDKMGSIUmoiOpv5Krd9
Ued7ZkhRggNYenO/Qh9glF8ZDYXsPsHVN8/N/CEoueTcgI435UvOOlol0z7yjZPXYQxh2cLO5biE
cZ/tvLzp7rTTqnM2Qvrji/Mz8vJjNDdc9xHyQETxk40Evt8kDkx8P19IkW4RoswdIcBbJhaA6Vjh
BdSbSUNlhAKT6uP2y2lJOkJEm1fvXnd03IOjPSTBm/GPEKAYpRT/uteQKrMfoOoChqedBRPymxEV
JKqlayAdg0NSpDTutqbskp8uJvBenVLxStSWtphbcE4f8c34GkHhJD5n5rJ2jGtvZauwByPB0o5B
qi8eXGZApTUWtqe+G0DZElGmin0UeiBl+6YsyYQu1O/u/NTi8EB0tdIYx6OXnphHh685/fIQNML9
QZgg7bT0T8V/nwIhT/hMOPbBu+svWJCdGvPBg8Qqt8b51hxEWSuavMuKO9aqT1lx614V1EF6+ST+
ee3BN3+NCKYBeqLRPGRFBXsG4SqsiBIMJpMNFdVKPh+65tYSAYciu9foz4GoZrDqUCAika32HrJs
JiqL0s/6EqR0vAbSkyfueR1he39B2+WbhBDcSq4g0nq7lBX/KfURkr4NhKF/4dvydBRdL0GzewgC
ZznzbPgWmen9Udcu0PKsOWTU8Z33bC5B4plU64jFZbLoo4te4ija2RiVPK4WQRE1wg0dHKDR1SB4
PfQPgxptCjS9tBf4Nn96N71FQBLD5F0th/zvux4lG6GoiGWAARvyS1iPy1H5dUhSin3aNgmh4Mtd
1jriXI3sOHL3eGTmOrspw4POrinf/3n8aZqDmFwRAOFm9XXmN/QeqbqAruvpM0N4rsGPleFPHuAr
re/ICXwOMCUJioWpO0uepEIlQa0jeqHDI623bxYLQQejlfAh6oeIJsUOSIZv4kqh79LvjZPiGVc0
eqLixJEpzaEGVKw53yLEk639z3F2ajI95hOeohx8jTwZdJsFHzaMejNYG6jJtcUj2xg3i95uhvkk
7zYhYrPJ7s+GcHUGIS2XmdFOJfmxxoAQMLIk2bB0vH5vmDF97eSvgdvDz+sPBvooJUBJ3dyHnpH6
aE1XkZuzX4onitmxO5fBp2XV65Ds4lBibT3vu1J56xxSeQrikVSS89MUzIyqs0k8gw1+pZAZCjfh
Wm8eI7I0Waik6hphxjpwCRHT651bEdg+olRspqsOb4TlsDXaZaXqq96zDzkiIZ1HcayGx5hGVB3+
AGvrMaSw3KPuVT5eCzSzCdNNbKzzjeo/RL4PGgjOhCmS2wJFXH+ftHPIVBn5/ZvSwYMQ19xQvO7c
ta6Elule8tHaSVJdbs+SVkq2FI2gCCgiILwhWaNM1X6bOd2G5OG3ROb27Gl4nwDecYJ7wHpxevR4
cVUC0Oze8CqMafHYoba0eNnk8xELzN1a30Sq6rCgJyplQ0g6RLHBKjtWdzEAuojdAKv+4tgx+sXg
CY8RwNfUK9uGcTbFdzpQiZQNxsUb8mUe0Kbo3SU/TwK2Fc7ZBjeCDlw0ko7ETE6akfwCAbHF8mVk
+DjIS8nCnQ0WGX36PIUdxqb+BAjBnay+yG/moWioUTBFrBWQmAu/+MQVhIBA0heRqhX6xEKBvsZC
4NquRP1VO4kUHIkgVbxB2aHJinVluqhO74SGe4H3jzQn+V3Kg6QT4ZVXEKrzTgVC0YBe98Kp8/eQ
uTWE1wiSlczjsukC9McEU5OhIiDoUJlr1WV367SdhzlYBawQFUDjfA0xmRnBPewMkLxx0/X5NvVo
pyAHBoRH5BwENtmoLUT/Wqnc3i72XLj0CJceoCU8SGtJbhT17NQE/kfTee02riVR9IsIMIdXK1DB
kpzk9EKoHZhz5tffVR4MLtA90922xXDOqdq1A3VSET5FOJDVmFlogBIhccwgV4DmjFIHLOkC6jl0
9AtyInGc0pkiiRyGLJME7V4XeCSCQPnhI8JZEOs92kCDplg8ECvWsOsGK5u4G7GBQfagaupaLCjF
Os4Mnul9lBGof8LEDcNS5wWwRrimIvIjbGJBcL6buXsSzTC4ktH3m5qPDUrxuicYGasi0gyqvWXd
QoypajP708GILylmUXL+83ZgeQLNoDVY8TSAEib1R0SERtAjhGLHi3jBCaEBfpcYKqYi8lV4IAGw
baFk5RBmedfXPDh7moXKFCbNmxg9LBQufxonXNqld7C5REIbUAHYbO/z8iIyqTlE4+N3LtlyDeaz
tnhtI88xtAvHHAnz7IzWZ4JNpiQXhkNLD4MmIU2+mClISAX7EiJZMeGBAJ6ATnODg+KVhumiG+C0
+Di0yKeTEQhlJOvewm+T2Uvm5zLWSA+u8zcgD9icHaNGEPMYShQANnZMm0XTKPHxFWCJkEeWuj3K
kJ4XSjiECKLZ6DAnAhuvzR+Hg23J6JVYQDb3eETvXlrQbUMsXab7SomeZbtsOX4Rvbpoc/mWwsHn
1mGWZwzqVqkwZuFeVGPMqdvDPQUChVGm8qjNZPTH8RpyuuUWXDtpiLAVpjIyKQJw3JEgDhXj6axv
TjWQSyUSqnw6s9vJRgW7SLQcWWJg+VRyPh+SO7OvdvAC5OyES5MZb8hMBiRXIwwCSK25cqsVnHaG
P1Y7xk5DRb+60g1f3kJR85nVY450sI1v0Fy6xk/Hp8L7QuGTakSTqieD8Xi2b6ZvwgGope9Sp38O
XI7LpT4sib3SngRarknjkPsrr+yQLyQOBCSAUWEhN+A4i+Fo4vIp2VWCeDBrUBRoxek6Z7JhA5X8
2UfDp4VJFHjA56ZFtUMgE04d3K5LBo8damjzyHTCrq2/BBpR5QEAI8zXwuov8VE23aECiVKRZRPY
DoNCRryze7OpUTxf3KERkhTWBDz6wceqgST6CP7MrL4KLc9TYRco+LLg4M3/1Wqw4ebDM+dVo3gg
x1AXKTaEtmyNBD1o2VvfVNSEL6Fub5QBi0WCkQpNbrwETy0IDAlca1ZL/FCDR9tq/dDUpIrR9Jin
wNrLarExEqm6eS2+1kgEG/zgHbTC+HWPVYciB9VXEW5rF0Ms/YvL51bmGBXh9ZE7DPPq2QcynQ/Q
lrT0zSw/RCMWXRoFAjk3qunfPG/cJsA7mfMDHWfon4fn9skyJ1DLH2PHolouo3FS0hevgY/O4aag
Nv+zvoLXD/61RluS3ZvT55//K7ZC6rgjg5CjlXMA3r9mMWFjy0WRI5Z5oWM8MAAvRc4UQngklGfM
GjLW3yRenb+JyKdUKnMXJ0+ApA9cEtRBZmS+aCc5TEk96ifGoJzleTq9mRkSbrrnIm38IUS6iuWV
RU0T0c3Kqu6LwBfJiIEXchv5ynRTtC0e7imT/Bo4GKl5S2IFahFhd1UU6klNv+xdDAxm++Cp9mhM
DLHGmoti4w0M3XhDOybSXB59yYzHKzbtXbXWbVAg9VFGCekNOcj2DKS6K70PmGyK/e5iIQ2BT28p
z6UtdBuKGMvHgaJjCO8qAG8sEoqNGJoeyQZi9zlb2FZhb+Ig5TyxpDM13eYETI31o7DoIsRsQv/r
i88aj4PJ58US/nZEMswMGF3SaJaYw5POLS2ENx9U0HcV3zY4fIi3K94eiZtEcx+2X1alHFXMQ3Oe
AxfRuA9ZjIUIrmSNgn2UBeEO5wsZdBbYqMmGjKO/+Mji+cdzU4CERbQsGKdKJ+ljHOqzdVYAJb0j
lJ1op07H2cuYHGE0gxcQxMdW/RH6l3yV3GXsMVQEsEz0lp4M9OkKhUlyEBaYM/AD4Bxk4zpo8fUK
onXwxM+b2Xj+AQ+ILSJ64Wb6Z1lQ8vRPHow4K0j5j2pdiN781sHzdwGrLGy0qRQo5EQkYUNAZLRr
FQSYbKECG4EkCGOy1WXPi948VwxOoUsjWI6J97lKOWP3DPT7VwkUkswQl96QvtEhqhgxR45cQWjx
VEU9RGe9c1aS19f0nxmkRko3JsVV/isxKZbq/733c7pCep3f2Frk1Nd1bH7QM2MOLG6bMh23iGJe
ChKh1ae8J+SmUZujSK84TvWnpIE2A/umn66N/mzaj7ENS6bYwhrye7sizIxWJWdbQWBodUKVxC6N
+T0gIj2QwMTiBScBV8J6QCGAJNG86xzQ58hvgrdzhhXOEOuHZdKZNsPvt8m9coDirGBbK/ppRL6E
32Vn4I7B1EDkZLKWUls5YQ2AMO+NBoCihdBpGts0+O2gnBQOq6apLtJLJz8TXZrbLBc5UROXQop4
Yub9d+OUb0PSDoKmBASK9qWqHSQ7HmXoH6RIPQfNva+Zwtif4olATYSfJX/WAFGCBimUXmzoqvHk
CBgPryFuDw2aH4dDkyXjMd36mzhRYAvXwWOWW2KRF3AbOEU2Yf1E9cZ+SnrH2OOgduR7swTH9jRF
j0QkSG9NrPGqAMvl8YuwXjORSwL4fbvv/UsMOWo13YzX5ZZ+hB/h93Cbbt5v+R2Fd9qrw3/zS//g
vqFX1P9hGvo+Pi/X7tN9W67js/7lvvC4gxdv5Z1Ww+utv+Cnz9T1Hy2/+i9zNxFL8LP6JF3v2VVB
yO46hEd8J7UDgkHzfNf/o9NM3+J/7hMTpbfxcfoaf12YPnf2W/jVq+vgTX6azX/dIwal8iEVOGUX
irG/n4Svvf2P0epR3VU+/lLH6NTvklN/5Fff2Tv7+ch0B9OZu+bTupXbfO3+W8C2ozsmK+6DMrH6
HZC094UCc6zh8N85O+tIx7JpfXLYfPKd/fqxuiRr3IR/Jv7GOpkX5bNnCpsw8rjDO+Eebt0KIG/L
CX5HTOtd6Nv7J9wCru4hPk/bU7JHtb41D7j6H6sdUpa7bgNIfsGw/Fze68/OOdvGm9LHX/XgXtBu
+4wpD9it7dKn9IxC+IyBgj9s4ZWuUdxtMa45hQfnaTk0O1RDb7CEVu7dtHp4erjv18hw7+w7iNp3
37Aw1/D3zsMmOrf349ry8Z86KP64JTZiuPN859BtUEucx722mff5+lo9Nb65Yy5yP2ysA2gcBGRi
+47qPVKAl+yMGPMO1+TdRCjaqucPcSTclFs81cMDSVoLwlp3u4QtiAS7rkGY3jlD7qF3ZKLAV+lZ
zE70Hi23CaFOBPGvVteq7jICQ0YSHXkaa4iHlksWjkV0bQav+B6rzGNA3VXzkefANyl+0NtQiSz0
YnW1ofYSc4JAH3dmyKFgBQSPwyCPYSqH8L8BhLGcKsafHj/aDtvAWQNJDHOxk3H6Dyf+Aqbifxv6
STM+epUIUvBJDyXeD5NqDrgQprwUew2j6AXoIpYoN4fdmFudksiQQaY4KF7CsH/5naJwxzwJj3cT
WMRJcJYN43UZZt/ilJ7z3nU5HIZJe0ns+J9RfLXYNuI5ZNAUJbZ9LrQZgnW4Q1Z11yLdLYPuUjnj
Htb8MYRXC0WN5u6gTd41DUeEIluQmaPKdoFj+2boVDZTZ2Wo39hbkrN7Z5uIlyrx0EgLBvC9D24r
pAgKbTkZWhiTzOqC5MOzmWZltlAAbAkU7g9DTdImEyHOkZFeUlfOzoJP6kmO8KBD58uhlWPwbXE8
gLnIgS/ig4K8n6cWMwQRUQEEwHgcVJKbgwIhA4ocgsXFCIq/ZD5XZIE/GxYNzyGjpZZtjqJUFHDs
bK2L65bVbQdoSuYcPGu9ctBAFWP2Qehxy2/8HoZgZKSnKjhvwYrInqSY5nnWGXBBTgu/UgFN2JVR
+Of4UKEjGEz3rdHd567MHtTpOcmq/ZzP9yA6d6pBY6A/mriNp212aWxjSxLTJkTYPdTfLUO5mml+
devAzVQPqkmP8XLlWxOVmfGDuk+kC+00vbCZxzhMKJglNjaHPd4m8VfaA+NYh3LGl7PdC+FU7w1i
3iBuYJtRwlHNXdwrXipBg7bC3IgHEJwrRYzdHQrwZPDSvwwzDI3perD3ggoihuHPohpEHgKd26BL
00g9KFWdc3LVWyZDpebQKhiEUNC4yhW4YF0rByEBw+d61yiYBB+ooAJS23v0VwDVYQnrOsO6i8aS
8kPBLQH6F42YSthOiK11q0b3BdIKfKS4OkLLqRDi0Nmk6U0VD9IJihXIWwItLbZPczw89XhBkpdJ
ExXTIuX4qOhkhTBcQCuhE6AapS7Wwck918FJSY7LyhwQYUfzLpLOoj04CMSq8i1idtw8Sq+rdZ9L
fojS/VD+JO1DFSu8y/0RK0pNw/uB2F2zeRGnB5TjJh2ea4VnSAM64KBQe+OkPgsJ2rnmOo4Jxq0G
nKE8c8CgWvchdFSxgWnHk6lVZJQiLeHtVDRjKwao2FsFgPi4RMDUhKq6GgJEgc0nCImdnD0iBxxc
wlZWzDiGYF0QGgVy9Fplvt2D0WKNKwwkmsswsA+w6hTK6Nl8amP8dxtwmIKYNrjw43NV/csAiL8x
NZy5WcsOhedUGDgaMWaqzl2Xrt3QpyoWty0xbzYinL/g5uPX4PnNjNsD1vIQNi2YWUxa66jecv8w
+t0m/a7AT9Oi3E7xdXRNe40fuwcMRE5FwixdGQyAO9GCuRVmVYc6atg/CgygXKrd1wWFVB4izSA7
xTSRHnTBflA+eF+1kHo+m47wtjFtWGVK7S9YFjfsGDUow5wjd+kOoCDejOwawTY5Y6999t6jT2y4
k0NFLh5MOUGByYAYE2BmNgwGwELEYNrHE0VMxdgDexd21PJO9mkaeWl02V1SnJTEoUJXdrF3bg0o
1cjODPH0NpUrgmQ8m5S9gw95wIMGmFDgwNGoRIO+1xA0hNjaMlBpRmAt4TZj/mo9dvQ2cSRWTOLD
CSFDJpb4KlGepenRwMKn3JVkGFSQZJse8XifpY9BW38GaP+0Ejqdqn4VTXOxk34/M9IIa/N9gbmW
B8ZqWV4b4CLxkYqU6pXkwWrp9zW6KMxUqoRm0WmYocjA5Ufv/qH/njIFT2d4aQpxCRETfQYpcFQx
AFF7kDocWJe2YWYLQQ+ST9YYP86UrLsPLal2EKdXS4IPeA7cCp0ssFROrfSAOHKTJfNaZDCTNm1U
B9lz+lDARhrd4l7DqEmP2keveHUZkuQ2ajjo212SrwdiIVJgIbqlhRmxTbtSAMlbY3VkaBfgHJaq
DGrp0Poo+xTbgKlv3zpU8uNVlgFzELDtTT4f0Aq6GbS6FmNqpbkvFHheY/wPLqRfRfZTBD05jZNP
l28xj3gkqcA0aKbZXXJEeBOanQQ+YtisStGvq3vNANbg5LTYcC3+pceDRdK6OK86M7YRs5kOMyf2
BHYmXZ6ldojiHzpNIVDJUm/cYl3B0/Ey049czqI0Kcl3RnYW6k8u9QArxehvGpS+zKnIC/D1NNsM
KIBTujEmqKr5g3GCzubM6Eaa/tHBGgIdUMtaqrUHR/+UmfQAoV39Htpw60LSSQuTYX/xwqj+bnC3
Dg5czHMUYAST1r8ey3PiZDsXHqfs3GOOeDiBgbrsoAVixQfILKco5tDbyf0QaLEk+a8O9C07QgnJ
aJ2rIbGdgCA3sSvr6Mk7vJr4avY+oH1iN4sJb/Pwm/sl9TFQTY0z+kwKi67CgMBfgKstCLdJWJAd
VJpQ+46JNh4wK0GCJm+H3IAaM+n0FrLDJ2QfZtYjT3wZwZLmEDlFeTcywNKBwRlnzjBLbBAsTjZR
Qcf2j5zjzXwVtEN8rCoFMRyOsGw4FqN2KcHoE8sy27a7vwoqyw8SO4PefWvwvEWPRbKxDqFT0R7x
RYFCqbaoefJrJsAMs7yIKUNswki8ps24ZwBVTR31PzjNykq+KQggFMaeu2nbdpMhKxKXkideb5Ce
PWceDtYeUHzRuJRr6MKdYKdDu8mmJ8dAwsiR64xX0Ye38XFBpT6WCnZg1dlTf2zziFLugcJRn6Zf
pVubMcFDlrryTMgsNijY0t1nOCNI501NpaovVkLQ3nzN7QIHK55p6O1KFk/buaect32m4WNYEBnI
2/9GOUMAeQ+gMJ5lz4/UfiMvi5r2m6aqfDTTzbEi2SWhSCy4RxnM3XrcQYFY9UTJcFvKD5KHtilr
Te7VwhfK7ynOH86CFsqDSPnKd24K+vVmBWIPviqVYMzwSe25a51CVh33p7w5E2ZeI7TdmQHfFG+R
MjY1YoFPixLLqb9Cd6cZ8bGhLRjHkPQ5kEwwCSBveYu89ODMiICoPkl6Df2a0j4IbyBX4NGMROHy
FVuPw6id5hVCa+RdrA7W0QJ7KsdqQx2g1NN/hkbykinDs2Pjz0WNVoQ30IBrrdPbedcGWI6npdn3
5czInNctyfkcGj6N2SVnksdyDpFbGOV9rV5ndRXj18KMc72o2s6kLoqQE2xM+1sEhQi7pUyBu1ax
O/7PJIBbxlntQHTuiZOKH9Kg2ZfIhIrot+4eUwkhNa+5VT5MOAdozmvFLJk0p23EHGPJXKSFiCKN
aaeZvzOcTa15BCtJgaL65akiE6EnW1jR7wPUFH1ob8a6ueTIy4pZeWwsEmcAlk+uWsDuUzfVkCCR
xHQH8J+zgp3xVs4HOdEd9HTMmQg7zYkXNMWWxXpxAp+Itu2gPC5ZuuWEA2GfLsWKUFjeq8U4BvoF
zkAfXSB7xeGE7GKiyY0rPhWNH4N46Q7hAttsQUBcjJ2aoDv1uN5mEdcx0nfCs3YAMqyBwKX3qX/U
z4ooi/pv9ju247J49iYYUmxyXAohR7t82enLXqa7fxm5oEP4LtV0lwXTEpPpZHg2JQqkj+/4kSXW
oVALGEzE9avNFMcAXJ36zezMa80gekwkJf1jivOxikU+c8saHtCshD5Dz6fGm9aVu1zC8X303oKs
PUGKyugks+k8jD6jrRzLeUC2GC8AR4HA0d+QnJg6GBTEERrSCCWUECGc6joCYpCijUSKZC9wVS+9
Bj+v7GYednQi5evca+UdSMoqEDBGNBZZeTNifoZ56hhRCGWAaZ8miOb0KXSMtPb7pX4zYM/JVqTm
GA3HzkxrXP/LAqjMhbqdjF9PRixBJx8uYy+zYdsYNVp+z92xcGvtJo0cpiCTHzBnlIcUY+3U3YhG
cRiveOEaHyyBd7n4HgapQnck3yhRs3sMr3wTzbmLAWUJw9qR3JOErGw104icGne1pr1DyrbIBVG/
DTgcbnqKQ8hCEYbzFAdycyrvFJPGhFihYuqpYYNVveIaEhfQJN6c+l0xYoz4gKhMDNleBZ2WpiXl
mLc5lg11g2szqLnIWic/DudHtAR7tApt9CGZC3aDPgbe+EyIyfItX7qoeLFYQOIOfjfQWsLxPlYY
/HXPTghHULGOtXZtkqNXGM/5rPid95uDI6QWtLrupGHC6STF0Z02hjZsA2aRY6PtAz1G0AXigEM5
w0fgUIXNM98y9Aine62h7b/qxo4bC3MEJL2L8CmJ6QXjfq9ZEUJP797I21e6mYhxPI6wSVv7sY2q
Z1ShzhvPTXNd2A08ozl3qvEdz+lhKEPUSQOcwvIIWeTFRc1jzR9yioaDuHaeobc+h5VyL2EOefNE
cV1AOw0OlSmqMVwoiAPX2vd+JmkWlG0mczh+tayAWV931zPoo6M3l38NMlEVD31jMHZs30r4O05f
SFwizkG3SI7uqTRh3zXvKuaNYaeTV331PAZD6a+8H20VbuisV9U04Kh0q4y3dILWWa5dMgPc4NR8
KQhnTeB/0mJwqcU80cMhJoKFu6xRjm5dxLfotyocT0MPgzlF9FHhQxV9j2ym6mT6XTv4NikKtUfg
p6cdB/R6WtqutEDZFnq311KIX2pxRj0i31svCagFgUDQstKnTrzXneRW4tJVmb/uEKM7Bj1AdKMG
WyvQH9wJ0lLdc+RwNUV47Lzv8e9oWJvA8Hlp+poGTxck1a61TQSXNxP3bXOikQ+g2x3wd7DxpucE
6ut431rFS4qexal+C1B9Na23QnQrRqQnoMF6cFlGl/cJhBGOotUFdzmCC3Fbc4PfRX1iAqq9/VXt
mBpCFW155STCz21AtuFuqI1HeXfJGXbAtctrZeepiL2RBZqLfkeEuExgZOKcIfK2LcC90d24tue7
jN377jRYH4MHBYZE2gBojyzEDQXVmEfbrDj3HTycEUNVjIyYWm016KSmu/gmntKlu++D08hJMgPS
KQltlNOSed4cYI7h17isy4JpP+mzPR6I/Xjo9eGpnC3QfRBR/AqQINjQJ7t+hNSowiXBKb2OcVTU
URRrdwnc1gjEeaCdYp9syAJrOETgVLhSB5aa+KFp+tWqpk2p+Jl6zbL0EBtP9giJHpuc4JepLUnv
sKlM68Grn62EOiVT1zVv8fAyw7f1aH/SKHt39QGyH/g0KyFAOcxHSqGZlzq8/4uHzRg3MvdHDx2C
Yq41+yO22qeZ0ZxSolHfDFl4dNgw1Qi94mJezIBkOJCctN2IY7WH0yT9+ZIa62np7mZb2SOoG5D4
jdH3xG8de3yL6pkApgoMPaMqgkfGyDvS3C0OZf30HurfDrfVVSkkMd5OM1IfTEwcm5ZkVsS/OsOc
3uCoczY29hSOY0MYhDycI6cLo7U7pivdDkA7kX24ZBy84CyQLP/i6Foxrxujcjv39T7E7zZH8bRU
NHrGsovehprgeBvT0OIy95ABZpuBjndKnfphGBDoDNgUUmoH4ftcRSyL5DwW14DnBQ6zHu2rqWG3
1rD1piXgANn1ffMkxGd9ana2XW/xMbUVcXvHWXo2jiHFMoXLZhm7a1u0l7ZNmAT/RggszQj5ojAN
IT3pFhTBal+V5rni5vYE5eKiPlRvavC1mMYmxr4Y/CpgCdu5+a4aqxyNLRS74ZaQY5xWWyuczgn9
gGpRPU9fC4HrOO9XDJwIaBEPdXE1oM3Kqnrn6so2m61NYsW7GSdG5joFaF/Vw+v8MeZ/AhngBCEe
EHWkr7yk+oLEEFG5AGY0OPCpLWzv+RIUl6VlFjx9AmeKJ8cckvhJOzcx6A4j8jhhr7ScyQbN6rLA
oCNiF6OVPvbNnrhpduACBoDnM+pWAQagHxj9fCk4w99FVZ/H3xBiCrHlGnVMbxnVUeIG0A6XoLwy
KcaPZbaQTTA7BeXtU/VIfNYAA0Vq2ohjxMZQj6FFwwmbgSTTv8nHz6VM0ZmMRHAr+LvQLpCuH7i4
ajDOChgasykDzVFsdRsmFvaVsnzvQObSkgTP9oBSvVtpboFOnSM9Ni8FgIC4TAqUGjPHGolsK2uw
pvYqzEWPKtlhylYwhawM34186R3pjNdxWpwKGqm64yhkcUx1sHc/at28sOwaPDeY8rYzQ54lOxkB
STKpdVtIyILq2IUjL8w6C45Ww0ByeRBI98+whN6dZwY4TzNGI25xq8ub7K9L7UqLb8Kmi4cDz7RG
FRuhr5cHOjOksOCaohxTdQx51X1Rv4KQmTxIK0rXaXHRX5Q2uCv4cpVivGXKMDfuvR5B32qf26sA
O7lVrKMo+waKIK5k3plGew8EBJipFfya73CJnKHQdCFbH9TPkQnpaGl3OYZ77Ga6sxXEBfsTjw6W
NZCDCHnmQZxk7fS+xqUbokE1kSqAGKJRwRJoAUsQvQToNXfKzxQXZVpdMQ1yI+arkatlKyyUSebT
UqZD4ANOmlyEMkXhfFyUPQYuVbJvOoatHZ5IbecrwNaG0q71kkSUkLvOrWk9fVdHw84i9YdABQFN
xnncoyKq9TPotIdB4FT6NuNSG0DEgpcTuaLJZ7bIyynNmZSCwjvMkMDwEWPG+/Syf4gIgAm3KOj9
4c/49JyAl+LCnLkzhf/K5jpa91GjhuI81lnJ3c6NBw7IH2ydMEThLRyvzERQx/b7REiZ5jW06ZXw
TW6Y5OjkvCr2K+i/WSVHRJO4q9jxc4y81tbnJ53NTAp5ArMToF3p7C0IN62KkjNWgch7MCnG/6OD
KQXlXbJZUoW0XxZjpcCC9E552mxKp34rIk6ZMNrwbeAgIKRcxm2th7veuXhIkgKsEAV0qBmOOjGE
DFG0M/8IvbXLApX6XQp0XISU6LGpyv5O0KF8fAgYADY/RjDet5nlQ0zfSjlswVXLOJBgL3U6DbWJ
2tPEC2DJt5jY+o7qHAzX8uV5VOxpZoF4i05JqtyAgUdMveOegIlenflcYJDObGiGbmBjct21+1QZ
TlWw+HYIqcp9LXAhy+Ek6pAhi+ErQSvTbRlnbBWaUxcdXI+itAhOJRQA59HIht1gIYhGADogD6+S
NWF0gP50fTc8D+lRkE5tLYpCbVcp2FNhfuWlWF0PvyPMB4rxLm4RwwXrGJwc+TYKpgrSyz5OoC03
iPEZeOr6sYQ/2tkHT9OPekN9giUSUU8pquKGFMisZq4T7Qoe0+Q+JubVA+uKKpgKFJ8t4kzKo7z3
cbnijelK+9oVeC78dcELCSu5kR+j8iwvmNDZQNVXQl7CwZeyBRkBI82JvKxhlQhbvIGLWZysEOng
Ty209eHX9igVssOkE/VlGRBzD1rg+nEL65a4+maEL3RqOA1ZOZDJ+KZMRRoEhW2D5QA/McHfW94O
voeMp8RfsczZ9NIfsByJQsK0coUAQl7yP47mtSg+KP/+2rzkIDCTwGYZOBX8ZYgM8ObZ2QhmeEOt
nJJ2odEPENaBCfF4bYGyaP7pBCF3WP2/+kXgPDtBUirLuImfM9PYBu78YKkVklldTPL/kQVZLZ+a
XkKY9LkEPJIg6HAKajq+L1gAYKP5FAcmre8p0ZkbZ+TZTd7aijcqKmYoVjriLg3yXKr/glIJli/n
XHmDF6VGLmpmZ+VohbidHGtlRgjSrsaBYXExkh8oiixtlwOm1C9N9whcAH7sk7tCyRUKK6t+ScYQ
OiEDbA+WMcBBNQL/MKWQ+azAK11JUWvgQE33JX5K2JLspdBry6t1tnHRLMfyEgJhukBBlYh2OL4d
qgiCMBgq8SNbiEJcT1dRfyL1hCsECJvibWzEUGxNjCMKQLB3kQYwdzIBBCugQigvjOTEOhJg2q2V
DWeEvGvczr7D+3u8U3KibI39RJ0XLsa9q5+69Jaha1mC8Lkyovu2Grdt+ety/UGi3tfdslLm/GHK
q51C7py9XGbaciJNDO9DyrhZdy+4UJ0GlKVs7b5s7RNHh0V92yc/kU1zNXyKIXkzEPpDAZM1ZLM2
7OqYu2rNTserdQS1c0fYynhng9PwnncJhteVvVPKN7vfhGG/z6ZPwpXYhyiXyFDxaIdDA/pEcOtj
IkOS5EFgfi//TZ2rYQnFGdMn68Nlhk3kWFzvWjjKaoeevrYIK1Hp9+694GNBlwnh3gxEpras57bd
dfS6UZfjWPPSJl/UeEvhbluTaqQewPLIAJyeJtSNiVTlrRQAwvqxMCHqSTkp6/LUIxKiRGsYENfH
0p0fazYkh93SBf3jELZ5+YIU3jXnojPUQjhFhDlX+YOVfAHnOe5rSH7cZ6gqDOiLb35KMbZHPbxy
CgqfjqF5+FJG6wKnHF7yGo+FUfkkMJQnE3nFHoIicD6Rs3harklxBIdDLeOBUfFTa2RBkRWtHYr5
IO3fbNd88BikJS85HZN8Bz57aa/yBWrXvtOwyM7vWAkte4I8Gk7dMT67SD2Gdt7VoFlMn6oFodai
3ufoCosAA6UKtnbg2w1phs2jU5wEPaevrydG05Dl9e5+cH40xjhmuWxGLl/4ChHFHXqQIv/VWWlj
wqBhoRZiXF0zwQ5gY4k/NwstI5gce3s+TsqX1ZAf/z+ObOcr94GCJzIZcYTdA3WtlLhSSLAl8rSS
5WqzkpruOMfOR9gzNocRSus4cOBIPT9Ysrz7u0l5k5FChioJKacGARWBgzUesubHhbw9JleNOr8F
3Y7TK8eQqbeAS+maIk98OA3rNSJqZoRI5j56kXpKOHz0gKOZCZqU95wVMgjNIPJPG0d9UZhiDZIi
T8XrPSk9fBqPxnlnGSLJZKpDVTlO2MwzBFlID075cC2oexoUO2Qau0Alu9zY95HxL3Repe7rQAOl
a28/nAWVGUWy1OrytXQwmt4xYHd9GQKBJNUcO1LNG8xrcioFb1NgcneRgkF6q76LaAH/fDU5buPw
K6SC0WDwTHCxxoQMN+zsZLOZCFSh+qcjAYmXvQzi/hhT84L+5DGyDyJSeuMkph7KcMiI6/L4pG19
NajIohuqAxfKivXgBk+yr/UWFklus5ZpqLxDDsSItVH9qPa4a437BTsZgtknhqnsex5kOy1+5Cyj
lfmb9rv7rkd7xuPgimWykKT46UEcN0CZKujK+M2a9t6g7JtTnVukXWTpyjGY89wRlQhCXGqP6fzh
mniWoVN9TiZcY4BqPjSyfmF/D9FxGXEOU/ykgLtOr4QujmNVKnmdSzJPSRdvORAHNyFL5geSSO5R
R/E82F74KC2SuZwSLyP1lhVqj9VTUJwnsNq5IJw9ILMXNjYIEaheQf/hRR7Wsp+47n2CAvMjJoYP
oVoeMi52bL2dBpM1neMtlqUM9lWH5Jfjon7JfLhUG+EFoUWT91HBcopx7RrfUp6uxUODoMjc+Joz
zEt5yxOGWXJa4+loIR6LR24Mj4HDqWBAwZmC/A4mR/6oIUPgDCypYrsa8GX0QcjWSgNhNH9yWXDa
+NriGdv2eCNTmylXLThVZLq1mwkwgzQoyCtpBNSU0a9gYcuZZv7m6U/SHaggeJEW5nH43wTZzfSU
PWXOisvLYJyyP2Isy7E1J5RfJWPY6XFAWl3l+OFIerx25Ah0yGyLerFGxNAKJRLSRAdlVhJq90qL
ZSRbTDpbq7nnRYlvc4F5eEuygou2ESQXGEHmyWZ0tjlS2ITv4J0zsPbo0dIfJIKOtsDCzW8V+GDF
w+8xm4yZ3bD/yHssoA2mzRETFTIl0ulRVrmwd4aOeTqjZwmZglsve5pC8Wm51oM+HNmYV+LsLasJ
QxDxRCwS885Q0wO7LkA8bwWrbUzCNYyUKX1BDYMeLrmfZbLAvbGdVyVCCmgpNA+XuomYCj92FC0u
BBaF8MWGYfaJsmEOE9RVxaulPPTel4c1bVldZGwOVrpWGB56OvyVgMhDOHWYFUC/KF5kiE4AHNpa
egZBSbXw1cP7RRle2wh0y1p5pYXnGqXT2K2UbtiEtPDWSVDKVs/uBTMyA+wX/Xb0GWpwEhoJbl/c
b/QmcGjCGjxpeuQm8lcVHXjoXrrpe6L5/nLbJwVFFfNqmVPFDab/TyFk3jmctwkf3IXOozuv0mRo
ZEBbqrmfDNY7Dbj4sWN64jp/dpIbL0zJPd73SOS7gzaYMkw7iL0DDGns4y49IrwgqLbw0gi3f2Tj
lsfJFFITRhzerhHtsWF8hFg1NwhgVyajmGpxnizDTxt3xdOFGsR9mQ39XJHbxSVhAsivol/oRvyV
FHqn8eim1kad7IfOA3SD0DZZ/d/JpYshPy86Wcmeds/2wkNkhRVWsWurecOGxhMUgo5Dw0Lmmo6C
j3+leqTcIHfTWPLmo8GHTGP1gQG+lDO2TddAXDbGgEwTO7YR7J+Y2hsHM/5Ry5sEZwIFGRUWH+E7
lWPUnqXKRE5RFO/osHoUyXxbKfZFBlEJt5nMhc8CvkFxBl7gfW/JN1MnDkHS3hGhQ6Z0ZNfJf+3+
eYHZyz/xOBCaJfmj/xElCredTqrdGu21D80TEDS8Cl6gJqs2CvZY9pKsKh1YyperMzlPVedBdpRp
vqdqMUxUCjT2lcKtj9HsYYkk8hhE+fXYQdq8FbhKDfmJj8wg38RcqCGYuMHIkg9XcRxNNPlA3OmE
kWbnVxS9erlJm2zXDQdPTbDy+WGNtlbsV3njw1jDYWgNUwrxQUAh2C/TOcKgQrcm+VML1ip7dAj3
wKSthhHnrl2D1fYrn9QF3sFlswKedeCxxAm8R46fYbiq/7F0Xltxq8sWfiKNoRxuoelABhtsc6Nh
L0CtnOPTn2/2PlcrGrqlP1TNVPXHJMjY/VLdxW+hrTTRak3c1vwTBy7z91AlviMJI7dz2dHcsAZ4
LTB9FHH8JizgKnSSZLjyydpiiuGlEY0Z5qnmjHa5RDUhDYfQF/5wRsKJhxsSvD4QvOjjIYUqdZf8
6M63XPt8KCUtU64PE7MtUPzwdJkWKySQJ6ujbPNuV4QCvLAJIUHhUmMAnOiqoWx2nOM4EoWeE547
fTd3XRMfN2h9YYTjhQbrfo4koveEdjUOOwMEAsgDbcr2aMDnSVBAhzv4L2VSMj3R3gm8IY8iilKG
VxBLydrh3NV2pAbePM5w+0Pl8YCjnt4084trRjqojd5ip2CYESgrwnChH9LohPXJXBIGOhL7BzyO
eKFDxZy49nU/f/uWfRCChDBhWXCqx+5NgTJfyx3n+jXsPj4aZBfkqJgfDGskpw4hix05XGQ4cuFY
SrYKFhpuqpzjmf6IM9zSNEYQPP42s/bWM0RwgdnAYGXUTAtotgNhB3PxTX6fj5N26I8x89zhguwz
9Yv1os1dAqmY3u862ueYmnqQF+4SCl4OVcxDgEA0n2L0mNnNVeqNDCSiImvLYj8zOo4AiH6jbP8u
NqZVUCoZCm3H84GuOOQKSaq3Dc3HkP3Hs+fknAAQwBBtTcpuiGR/vTRH1YMQMmEHQJgcsx1qleCj
gNbNOGj02/MxvIX1nOgROggZMOWLNztd+GlcL7wCUaGO+4MU7spD8arZE5xwTIlXVXIdURxQmZiJ
cdU90t8Ir0AYHNbQnKTq1Wx2TgSDJyQdbO+8CcTSzRoXv3gd+r0Bm3pEaop0JGbaXj+8NN1b0aAx
QmSbGcVOf3I0/pQ1MSneRz3dSkDGj+pKTAngjlKkGEy5gCDf0MswECA3zV3no6kAszjfkhzZY/rC
EiodUc0Vgk9pF8AALlb06laYxslLCvKG9ovZU2DxKg784M6+RiNsE5CwI9HiOIMWr7e8eIa0cCLS
lpXu3uX5zn593UfNndy1BMAdsE8DDfyPErCIj6N2ZvhMnnt7o6XYZfemWFxKuKICXdWYl7c00i7C
bJ4WocqMYQOKBTDiEmZq6rZmV17zuTrv3Juz8RpYN+WMbr5e9q25/ML+ZOUMvwgOq3EbO58zFMeZ
lc+K49urgydPnDJcDbMbvfUUo0Z5fgBsE2GSv49IYAioYznAyy1MUCZLnkTHKwusEqz5osjKWa4c
egLfS/YaNfVMzADoR4Mew7DaUqETkpMiFYO23rPGUC1LrOJhXmPRoU/QOkZZrXKUf5rQTNTNrSYz
Y1/xP9yKUi4x9wSESIlK7Fx9ozII9tWaTtr24XA+jVBEZvAXYRbdaE7Jhy+5pN0GSN2Q/844/17l
iBRwT5eFy9E2y6OVwa9VD27xYWf+bUBWLz5IbakefL6gkCIPai/7QfNtgUwDQg9gtBLZY4IwZupb
QlKHFwMv80QWh9T1rFyPC4bMiWph4m6JBI2Z0FTn/B6dfmB3TJsnfxNwiPZr+p3Hv1qy7jbk73js
+Av96ojID0L+hl+d9A81VVPNSDiecW3DjnLaIYiNCJhWoAe/e94AJZEhbVBe80NN2hTEyulcHHrv
q6BtYnkvlApkJ15LA4e6/4pKh9rJpSsTch/elctzixwTUIPVzdN6KZh2zWvnakMzZk6P520iQcDn
voTgTG+5kSgaaYe4Rl3yG6QanCFpECmG438FW58iR6IqdFQ0dzQCXFi0z9RbooTosUBAhC8F4U+A
rIPRxSc6mjkOj7Q6RT7eowFc6cyT7m9g9yfO1p1jv0FD3BgYRbYxOHmIyRpwXNpSyiuVLOVEOgmM
cBYxu5OZqPwPQ5c+t5r+1GgsBVGi2ysdfmmExy7K/23QziABVOzbEjD1bUWWR3i+QcwxwhHc36KK
fImQZ3omeh6KHTsvGUBc0kD3+yEiHsN9W+fpNlmZpBLzhZ2k3RmEXg3EJqGhGvrx1NOvX/ix8T8A
aZ6qmnxNFyyuL0o4DoscTcU6/66zdm/HJkHIt8uM0HyroMCTY4K2z8GVUz6MfvkdFfGX1o6up8Sc
HxgXft/MrgsrSg77kk3/TPN8jHICCn+lRI/7qFU8coL6gXVZqnH0Gb61nk21WR2pw5n9l2MAo8MO
IMIu82f4fA8MNuFNSbJn1swVYBp97D1IYRgBiwkGcZBFFwj4XZLzrntGxwDZaQMF83Rogj/bXBxr
47+V6CaJTjmy1BbzIY4mhnUqFJ3VuhRUnJsNn3818d8Wt3nyMS7RXYXNPAVQQu7+5M3D3zmBt8YO
MBs/uaZ20GtXFaU9ElFjXP6U9NnVsEjAddD9uXBHj31yZGILtLpJVtaBhcxq9HJB3kvxbdXD44Qo
kHeG8OU3Rw13veIrMhJXWlbHSH2EImWvRxFSbeKc3bUQPBQh7spQvBAyYUyG/XD2XxJm4ZHxoDHL
+3IbMA3RdFfjM7kjJ2riaqW9q3j2FPAOgTp++hjTSw1MsdJBr8aSd6GaA3zQZXoQ1TcRh21nM7kb
605qTZ+Zl+zG0CcigWDLsDgRfn+T7zwvYGA1/yuXHqnUBd7VidTFsr5j22FcjOL+cZiZYXfOdrMR
3OlhX4hqJ76tmJbnN/2NVTNeaX7Ikc/LCQO/MRF3Fa+fawQWyqmc4t+bjxSQVYkjje9ihQdzepOf
YGYWnsDzpCt+G6QZVkg4VSOGqMiNenyeOPCXDXDhQ5DQFBFZEDg7mxGjCwLEJDbRqfRH4kZ2wHYL
o+bIz9qntwjYrelQx84pGY2rzTb/LW12gy2LMaD80tk/6D/jS5/eyzq7rwJsbNODy4SmiIVkGt91
9ACecAEpMNZNb0I1TPLkAfI4MMBDIga2+TT1DoMZRDiULJpyJMmEqr0dPiLz+fzMN0YLVaX5kxEc
re5jNrlwC+wOBLBtIRkfS0FWWHY1zhSYdJoUoHH5ja+Xu4F/VHXiUC+U0GSpe2yhk5Ix+HDt8lRy
iLnZ+EfsWWzgGEfPZ5kM7HK/6+aAkGafJ9WtPVy6ihBenYHkMPQiTAnhhe8AwwJuvJx/XGuLdU0p
I5yA9lrgJSiV+j06UEYJj1txrc8hLVmcxQzYlP6egdO6QoB+SeDebenA9GduzK180fkpvsluGL/D
W3Pj/jBTVAhv8kE4JbYfDfy7ZMhm3U86ja7F985Eex8mg/Dc1kTZXxBihk+ZisVFHZUg31vJ0Rse
LqeA87K0CGZpFgDRDAhsNL3AzgNHCG+qYZg4jwAE6TzC18B+m2SEhYJ/3Oy0YqMBLIv9Z/c8PHpQ
GwAcWfY377O7FKYLYUWJ5vMcaEb9G2p7SQxyLmV0GtxCICkWPX89v7jefwFDXmyQ4elb5rVwUpzj
+ZYdQOHcw60DIAla64tXEQLqu7m3EKd7Xoho6aDtUoMoFwqn1iwgRpUtd6h2CmB0z4Lpmp8WxhUZ
X77iGypjv3T/uK1JAGMkLFtM2ZLvATYdZBZqegbPeKV6qgBwuCrXOeGfCMQrX2mXzMz+6XItJdlj
7hrP2DdeJ5COmnOyqad/+it7Xk2t8Cc3Z6tSLuTcnj23IJsVzqw7v5Ed7dGozVxK5eK9ihcZ8/wo
uorD18+K3UB2Kdz57dIR9Tr47xEC8YEARgqe6M0k1oA972/u7WozvBcIYiVdFUkgLdDCPIMFH4hB
pkU1/qnTP9I622iSJhvnG3KM7sVuAGYBVXgVvknnf95XWP/pQFVLsmfPQ7RnKbBuq/yfVV2fs1eV
vMnNFKXYoA2sFy6avJKoxYeqOWxcJgkH5wWAiHa0dQlKETUIyFh0vfCZg6yGaW9u0FZeuWA6IWJ9
LUwvzG9WZjIIxg8oGik9RAxOqqfoiRwPlQ+9GS/E4kaPmmedbBETAKo4xkn4ay6rnbeiFvEJIaTd
OAuMz7/mqkPAC5GfMQSSYwUznLVSIsJCbRRXSxFxpeIWMaHTe5RSGAP5Op0TXrW/m/Y2PT8EDqPX
rqs+fHNBcEdnvPON6s0ICb8ih5EB8/qYFiNumRp94jzDAupV5qmfAgK2bBRRvN+brj826auOQBTP
PsCGytCVas0vxkO/nQ+2JGXBu4BApzCxEoAFs3xT2h4ToYa63eR95XXC/ThIMmfzAVE2nWdSMVsU
hcoKjp8q5w8ubsqYQUQPBfgM/OcBl0V7EuzDBo3m/GHMCD1+C3hQUUGYjVcgKiPIvwEeRjhZrUAm
PCotLbNnlhMLau6fRiRdNIlwSSJauc3gfjn4dbkAnUzgDDW5VTHSgMU47+NxfXGG9F7wpxBgKtxs
qNXXSppNh0ZGC5/AQ0rFbYuSv8FIqGKhq5EfWfdS5cT9x0YIjhvxyXE/Uj1zMiUMNkv6vSDjeUj/
mMsbfeqFZKdWKZYD6LjuVWuemJAYfCgi3cyrI+CpzbNN+u9CSBojeerzd408Q9uf5tzmBVJIq6XM
rOrQUsqbPQOoPR7ftPOROqaUefo2uknsfDzm9NUGagY7iU7O8ulzb2EABj+nfit9xp40n3k2qYQW
xKbPNCBFFe4+EUaNIITpOU9WvGsIu7IPDIBY4py6mwj+pfq9BnMGOWLDceMINF/A89dWrN1hKJff
NTsqGSjRx6eURexx2oMmFsZhaljhpHuoCgC9lEt0xO/xrW6R3SgLReC+0NnhOnEYyzceQ3xl14OB
pAv2GfxkfhpNniwAagRXIUDMeZPsY+kR3XKLBZ15ky0KCVHJiE0ySB71YGeEILydjKVdGW/S+GcA
j+A6cJ5qdLS+s/Eltl48blAvISKMCz/hwl+5r5XJyIcQ1KElBTPgx48DrHvdLkhYeV72Gc1L5/wQ
u8kDtrDssjwEBFJBlh18qfPpYy9uWIM6QhjZJAxrCIaHkJgelUfofcWBM46J4UXoeL+hqMAD3ZmJ
kslHgGGz8k50BGw07qALznu+o5LRSXImBS8fSibTFKcL1cBt6a0Do1TJCy3SF/0BTleEbBylZl4j
mcbYwZG/gD0HXBtLkKBcutL64sJ8rHDtq+OBNRBMxqZK+S+Fb5MS94HDCZv0rZozh3K/JChOMCWf
MKds0l7g84vMTQrbumIic0tWLj4LPJNXEqNteGssf0GNED7n1JZtyKDN/tHGalNTmsubD7AAtYXY
hkZb1uSGZqeLwr1e8RS/cXD2xIhhxBjMGsCx+l1IUjU5r2c+NF/lUp2xmiqqQJbgm7ygTlqdNo8J
zKIJSiCuOv2szrBGMBPplzAG+Yz0C8e/9PIOQwJANeT5oe3tdDcReU7BT5YpBrbsn8Anum7hBESK
nKeOiA5nTz4M70T6ECG7zpca12Z6r93vzub6tNM9nXiTeMwaRQbDjsZHPEU2E7jqV48llwdUv7z9
l+H8IK0LwhVuWmK11g+ZpWMD3oLyglFiDaLALUVMy22Mi9wZ67/CENkQar4RbvvgcsReGm9CllOG
6fDuxwiMik0QRwtagS04bt32yorC3mgzasFnEj1xDvVOy8s0A4S8eLmyfTI+J5MiNvCwQPAIgZDy
bwtuy2g+sKYRlzb0PGKVaIWpRqgsGHbyeWGmrYlsin2KlhAwRldHiOhSyFptWM8oWaRrou4W+wic
NDvxlZhrtDpJ8BWMNpLhq2C8m7t3ZlYBTybg7xtyWDAC9xOVrISzcs3Sm5tI5pKBMDcIFIPBCa8d
sb78hth/M7YPO82PBhePCKK6woyHDNNhp/Zh+sDhKiN6CjhuKa7uVsUOeoOUGwcmrqZftO0HHdfC
0hmgBYHL/oXOUGfg8e9o45hgfg37E/jYmuq/HtdrEIB58+OFM9nxwfD32f9CZCaGLbrjfQE00FKw
j6R6USOFsb1js9MZkCBaFWNzTXYSno4+ze+duruLZU+j/QKnMspTYJ8KwNeoP67UN+GXTpHSnfbM
e9jFWIJEUkaYe1qydVkWZ3L2KYQY3sm4HgOMDGYLc5XRlycBkBaB9AmIWgniEFGsAjh2HHgsGm53
AW9DGR51jWA8uLCLfFMqZlkSIBAZCsE3zNzb2YgP5OuICOOb2Evyg1J3psTxl+024H8SfBnR05z/
h7+23L7YuNaq02jmojX3/Wh/mA48CwfBumDExTSv6sw2rUdj/KZkaGxYQYi4iRBr2/yo6uSOK/ZG
YLeKIlTOrM5h/u7yl8YiWT8N9twyokm0HkI+7TbszgbjLjlnrPfA/JMyPnSIB4Z8p8phcAqgjux2
gItia1FwUi2byBkn56GAkGBA0kl8ub/ivdV4xQ5lGkKmV1A0AaJ8NKFmki6v3TFAb7NEP88ICUJ0
mPOIaLSfj/HltsPWXRLMAroKzmiz6/sn3XWgYCsiAVk7FSkHGiJddsZsEB4KXC08m7v0u+Hs/Rrp
vPWjxztqJT3gjjRMYoKD9xx/dc5hwSYWuhyQRN5V1ae/WXuiAlwuN3DOfkHvKQlNmdyVE10fzU4P
TkV9xjl55m64cC79Wzomz5QpLalcJRuxXFnjXHLvPr8SMIheHavtqBFog0FxZJKPnVogUS+rXOc4
zM/b0QX74EJk1M6VXlHnmaTmA36hO2F2r4M0KnJu9FQb87gh5xiBj8er8CpjBn35Wk481/xbNX3B
Weh07h9pUsBkaw/5feh8ibERmogKOLlxf1PYDJwtcDVw32qiHJb0G8SAhDIXTAadGG4TxsBOiMRr
FYN6HPBqqrrpLX0QHNoFj6BG6tQaCSB3KH1Ye/7W3QeqCaDI+akyTRdYQjAVF/gcv4XF8GBQg8Ks
iT6h1hB4XmXOyazf/YJBdjTAGfkELBa0Oh5fD8SEUTUQz8jlpLLJN3ydyTGig2/BZ1BCs7gM+nof
c1+kJiJ69vznzA32RuLfx/ADJMltyxvOp//KGPAKxpS1CasG8b71XwUrgLtEX4P9IBAu295CnmoP
lc0HjTePjh23L/s3BHgn/NKbBKlfa9+Lj0o4wSVhLoFtR9DxbjkfL7eC9R1kjysndd7zSt90X146
PZcguDdpyZMAzXDGeE5gjHNGvhMKsRZNoJyyCeMig0/fHnbf/sPIIEf9SAK6do7/3C7VNQUwn06X
C8spp0B7LscXPc7Js1kg3pFAvRdGGDI284FSZwW1VkG3ZEQhxDjUWHTTvcWRMjQNmmiWCgsYI9g1
IwDPhXMviR3IufQKZxJN0KmI35mp+nIgt8pArbN+lJwyoY8xjtzxjnQ/ZsRTahtNd6Jt1GblCPBE
3LjFE7ftvu8OjvlRg+0Qu8Uy4rXbUMRCF6ieEJnbXL8c753x8+wZf+n6OggB43yGKOMaAaBB4Vzh
JHKdg9HfNFxYvAx8rjbxGjpQF7TQ7qt4h2jujsiSRfgWVrqzcPHZ8WuRmT+oorQfEnJsuSB5gPpr
Pz93HE0oo7JtkHcfKtJwz4iIgB4ZvEVpDr4ZUeYYACSU4wJldS3rXzG2m6WENsZmHmKB0229lXzH
I0CLvTe9q2krKRTbTZ5h1Nmk5WMC/qvuS+JvGf2p3yYbvogrVqyMQ7ntg/z7qEpTXdeiHbTZp4Dg
LVQOEVjTSholeDBofsPlpXOOUBCfYwAlR5O4z11m3BHXfNBdJKZd5A5RVcNdk5Ln29a/piZWHoiP
VBGJe5abD0yX23dzdtdMt3p/1G0lCmx4JLgeAVmbudyjF0BsKpCFvd6FBFhaGMw5FeUEcSYG0I7R
VQRwYyUIakbrT8h3Py/BQaftRCSJCLgFNyFeMoA3uOHpr44FtYQdEvryPF3h7KBJjH4Prg+AcJfF
90y74Ymq7NP2jV+X+q1g5g4z31AeESaOmYxOgKZqhkvq8u2gEk/8HFkpDaU2uscybZ70sgnfkqWi
46GJiOVnhgjC0wvaYDTFfpvPrwbCmKCjoOPWWRGB51/Ut6zfZHBfQ5BAVY0c2wXryFoHJhl9CIdS
d2kC4nP4KzUheEb95kHBSZxkGQAEjIZYplOU/4lMqdEBj6JvqSZ0LsEEGuR8E5wEVlQCuhjmSp5p
cwP7loccuiwjwJSAbmKm3+b01w8oErI/6cew+40vejYSkfATpf/TBVlACUA7VFytlOa6gAu4S/6W
VkKUmk7R5Nc0gRC61iksYGJpYkHnzGx9pvwIpleHDBzUJ357Xyl9HkiMeQd3Z3v4K1w06ZEr/BWb
bWD/kQy92e55psotaLd7Js/+8uBRVHhTJMNfUjv2CSh2xOPqTktHiHjJ04ia4cttdSD8h3MrdG+d
Knt37AftHng8ySESFrHVuHfDV5C/c/wx6+wZDQcQgZUwh4EigTZLkEsdV8iP6r0KCgrBeLD2EEqG
gcC7hfb3/uq9ixIUfmERWFHXv9jiNlRATbVIl6N+mP/mx+nvM32QmJmxBnsxHgzIW8hUKWVZKMeG
ay7k3hsHhgbxocnUwdDuUDxVSXvo4Lg6CEqfE9oHjhDRhrMIWWp2I9LLru+X0kIW0+68lqE60/lJ
YkDPDF45ESfqIqE9fLKs+GD8Mlq9eo2f1IINVnxL0LzKIPi4qSCtx2F0wkM6bDcbJj95QoSQKvkq
HNpnloVor/RikLbuIm+5gHotSPV8ZIYOzKw027AT578cr/p6TkaYX1fuU9Ssszm8OC5xz+2KBKDA
ZHGI+vsE05P2DhdkcM7BDH/ooQknqPhgfbFRCsW7GMzdh6Ks+XtVsGcCEnSz40LD/I1kH+jG75P7
AOmtwz2o04wCTa4eUgtUwjscPWbN9VJ9g5fqoJjRC8nsjaFsRxe4H4YBD3NyPboH1JNJ4mqnIoHg
nBV6kqY/vZ8sP9KY1Z0Shk1X2xLfpupXh45TQV5ws8DZl+5ytP0agVV5Bx584JxVca4moMj7Py2N
h2Uxx5ThcOniMjB6etINbvzhmmaawbqnsBHspDwWDoIUWoVDFoyFYdJ8b8p+1SpmeSMtBmkUhk7s
9tf/83f8YS8dYROKPZQlpbB103LyoB8EEJB2KXSnpz7Ca4oeGIcwT+Zi3kuY6QaELxhwAwYLpk+D
QNTC8cBaXmIjvTE2WDrqK3DiBL6+K/M9j2EgScNjQmSU1ISrgOkQsWdekF+jNm57s2LgEGNlUeFb
XIQBkQHhqRzwrAOYCmRI7hsyn/zmdWuO0b+2J5gIHj8laB0keudYJN51LxYXctWzGM3Y/jE25l5o
leAQE+frOX2KEvenibE9pegeln86pKyEFj77180PtkeGC6PS+4PHDZfYqKdk6uHC0I0PgWk7XAhY
zYmjD9Ac15pF9UbhEFiP2Ghx4b97a7nPXkqlPHNaZIehOrKSuAbE5VGjpKgsaLhazGfNjAubNI6r
juD1WtYnjpNkdh/55WBU5/yHSTK2YhWyltReWx1bW/4MztNjRnPQEJ3nU7r5HUDVl4d9yKemqJyN
f5srPL0ppr1p/g26o8k84dU+v6jQ5MLuhu5H2jwsLaODHfcKIsCRwkP3o0uRsvlEAWBE79oTZcPC
Oieoyn6Bpb/27YioDWYJNs1XYrd3/P5dTO3mda/nHEhdK6K+4WteLjv3rakQ/9Jk6/SnJ3ex/lke
xOWGGq5Kjmb6j9aABxqu7iNBPtgjCPHl8uoSTpYFuWlVPeUB4eufCZAvQFg0nFyDAUcqEJkkajGv
pFr+Ow/QOfgQ1aNqhQo867eJapuJy1C2/JI4ak66pgdcKHQWLo9LAroSgqHm/LCKbV9ZL+yIsGN6
IyX6ihuGC60Ov+axutu4ifzxj7VxK5mfZu7emc5zmzOSo/JvzCg8SZPO+FMkd/geTFnnsCarFB56
1LR/VP5eDuHgnc6eQqfiYyE42nGzUeCmBUUEhIH0Ub237uhFxRhyBSAVQfXmo15gIinFq073fJgO
IwILJw2g+4BePXiKtd4vxDZ1DWjSeKQFou8Qt0H8Dy3H32lJ/xed2JDBaOKboVFJ8u5I/Unz57RA
1edHXpwAohhczpyY/EQd1xwkszG9Zu8ySsx/IJUbo3oAUtJ6pL75S/VG8shFEQCEyqgehZNsdXFo
zBEwCXrLlOxbfAxTTgIDn1n/YjMYz4yMHzqdwqaBp22CH60bTlepR/wpC0rTCtTig64FICU096Q3
/I7InxntTo8H3tSP3I86OUrkCPqpls2j2Ps0XKjKfj+FTPZI7fBTx2DfR/fCYgRUcbaJ+0js6KI6
9PFXCGfDvdIQ7dO9sChrhzCChHgIHqiN7IDaTnIVJ4uuLc86IqvmT0CbLfOVPzEocD3OhBAg5fOm
ZzpwGLEZ90Z1ftGW2jBjF6gDeXkpWHzI+a54mrH87PJ9mrs/M1CXZTAP5DfV+PACHzUgQpf1w3SL
WwhNeb9cnksrEoSor+yd7IT3zCaU0d5PZf6zCWBof67uDAruRD+AL2MCFmhJdPZ5XB5XEesqLceb
ArQbEAf11cyEHVHH2h6oSCjCfApH8qhOZdncrPEfz08P5vi8Ga/cv6oXZ3q++WZEtJ8FZ1ap8RoB
S505iSxzfIBKu3IxqvZACJ1dHVl1c9gwvi858qxKn4FEvwusGBXAQ8Vs9mZimhOXTjJGN2XqkEqV
/YJwvKN0JVLFQsYTGler4zyP81TJp3vIg/xjpNhisFIfxXcB7ZakcVx7alZABSrcG+okdNpzj7lJ
Q5iRcy3BMBU5l6LL8gyny4mgXjmpgz2AppwOoJtynIpW7B9FS1oUTGSgYr4YCXli+V3IHdLBzmf/
rQsiliE9nNniVZcDg4x7xIQs9apqjgAHyXrfGa81QBkFtZLgBbK2ZIgLf+wDi3q8JjwmfBEaVp3L
Hw7v1zXISUbVWMfuVYcLSMVWa2CxUl2DAkQdV/PNid4SZ4gCccYzTOUGzipaL/ejZ11cxnMdMAwT
ayO71dKq5avQCBo4+gf3uV7aeyP1jyqtVXCpkxbdiAhNj1EA1+iCM4MG5dvEZF2CkZbhL5Vaifuv
IUSoC8m7oI61aVJdTwSb53+J71OAoPJztMIDlKfEDqmuSjk/+hnnNkdsuba3Err5cJLyYspnQPmr
z0/Po7BNAD+92TPVftBabxfDJic6a0h9lNBtA+Q92WXEiEC5PhVEEQVD99AY32aGL8a0991ovaO9
2cv0HS75PqHK1X0EBRYt9i+zDcnqAD1ecJdPETET7U9ITuFUopopxTCZEriaMt/j23f930j69Jb5
CGAJpJtFDPmbJwIl1t/muCDz+RCtLV6z8X6YXU7f/pYCSQOLSeEfRJCfFCTLbD7mXC66IcBEmc2Z
3NARnYVI1Aebrhe5AieNwNbKPjIc52nxa9TmD/DGfQDt24Z7GELulRwABV24MD2kNQanWYgcm+KJ
9hmLnulY9y7NOMgpuA86lFf6aLPGWCjhvknPxjj4qj/IuGC43xgUNu92hHCVeIruTnQk3Z+PTQmd
KEOK0e77NyLe7Bi3EhPStgfZ2cSxjIeQEXiwtOykkScaQS4wDKKansf4XcI+Tiw6K9VRcCELpfQ8
d2oPmTt7B7lCa+n08Un8mIVlNZ3a04jFiJcxWvMDKB22nhe0HzB8cAiKQIz5uiuyf+VA2s0f7Ywx
cHf4Xu3gmZv1zLfrV4D69a7xiv88f33BxS742TU/mYdKQglKdF4C6wEKs0sIzuaRB571vt7163QS
7KLF3hbnU7vle9MO7gkDPBgcs3KteAmqEk4c2zwSN3CTl+PRYKc7/RtYO4FoB6pRZqqjnWLzTVC1
eDpPxoiEvFv+85rlI3TXRz+ssV9vMxGwYKzG5jzIJkmpyAYIUTwZznLs2zC6qmiEmKbmkspb+tsB
ZNWxaraJgSUje4oGm75+OTSZ92v1zzvB23r1DPg7em3xlpFnXQDD6Khnnrb4BK5hpQqspn3L6aFK
auBLk/X66q2MZV/ia8OJL1gfBhFpHM/mhxqGdkFmZ3IF6FZBJSwKOHY5Km1mjQFvcWK55ocNRBkT
K6TXwhTCGxfYEtBHqawyRTYrrryJKTRe/mHh+gwaAksQUPsUAbH/rgoN/40qJXkbu2w7qk6gv0cW
qNIncDH1QSIY0SMEbYqVOaPYFevRcyzpzwkxiSBTzqA0xKXZyHRY1aHTA8w9dcMLpEmwhD9HX1Qh
gGwwv+sL2bn9Y+LgC6z+kZjfi4sJarXDJJIwOAXkYTEeOmYtsE+1GaUwpVnm8HLc5thWGaqv1wAU
akbeTBOOuQ7tg8+95XDvhiU9Y1w/EnYUoengNO3REK3UX9uFlF8xepMEllUfjLA8BbDjtR28NsmP
JIWppbEXxavKmZyoEo7sjX03EgEoQ7rOrjKi2MnY3Q3+rgjsOBkIJrYxXp+z55rQXoMZokNyiF20
aL3L7Tk7OHQombg+x+bV+xVy8ZDIV023XYXmiqpgSImODhrwRfjLCLsO6I39NuYB+Dom9LZDbfwg
dh+6TnI3uIEx/S+OCaIil64zvE9OIxwzSFtSZ6uvUYNXXwPjHlGJGeXFFWywq0JWZQVBLGQ9yNEv
cReIjw5PLREOF5DXeim9fh/ljPKEGIV/GSz7voFzQNV1oVco0/wwI7WausKhRUy7G3m2HO8URx7h
gwMKjwddh073VU/DLjLzj3MfX5PsAL/VH0b3WKGRkxYpyoDyPOMu6l/j+iEtF3LFHiTg1Q1Hp8Lx
KOwxp04MaQUiGPGa6fNntDX1S26/DRNPGao96EDYDbr8mHziFKTPg+BsHOOYtAM+6/7gQ4M6XKcN
jA6fLqPJpddwnB6dZPLE1cOkRNow3lDpXZGqeLdg/7Ho882xvPPS3eZBL3SkBFkHt/3VZc9TNkD0
k0KCeHOnft1G2zVpHs71ZnPh4483PkkDuvJh/ZXZq+KaYNuUsSepUkEj0AqVZ/gFz5V1mhMXUxXR
rXQba+r9MhImTHTsMCt3Tp724m7hdaqTbxEH9D70WQiLfr5OUP4H5mdLjGaIPQ2HebAXs7MN5qsZ
hoj6/0vnmNQqCvSZ4MtY3Jswy8qApUCdEjO16Nics7+DTR8D3OeFzNOtx2NjUdtO7yoFdKOLDykE
fZnhY2H9qodPHxwVfBvwE12gbPAzbXoBdM1CFPbt9EAP4VPaD7/8dHn3szsWetgzzZV9w5kPmXjj
9M/ZylglQpagl1jEYHQRF7aYGM6ehARWpuvqVIjhYnRbNC5ZB/6EuzYnGqRHOyL/o/XtO8sb8VTH
dGT+cbSznPmJrV/3y8ke3kumT3MHg94pHm/y7n1oI6a5OAl4UArtkgHf8AsGZAUNe7e9Kww3vCK+
mFR/2mo3fBceBG7yRBiI1A9r8I1D5SqHgOacJlHDO9GH6kEZZ7Lmy58QqALMBLGq2l9XJCjgDw4M
1vi9lSgHWbB963wIze3MfyXSZiM17h0OcRqRcLCwAz1PS0dCHkGS9Sv9cgcGU293WfJ0KYGb6j5j
bbjowcVUbbQwXbvuMttniR8hk68a0gzjQSnzOIxcY28mvxtSeex94Dl7F7mDuDUXTzRNh7AGlbK5
NTBtnZ7Mh/hHGAzkJRRN+HfKalbFLz2zrOW1/2xON7NtP+pevNDtHBoyurK0idNCJlDQsX2NHhYz
dAUsJwCOiw8kvxj+xNVb71B5KjT0G3Q9ZMhZMTfVhOIg+pAtTqglgOmWUJ5sAOcRcY9gTzg7/XZl
ECjiU7YX/l9CgOzEfFlD8hbTFx9hO94iqqKes8OJ2KDYAAP0rGvPZNdO1jYLOzllgPqm7lXaKsIR
VKerE68rho67iH2QNJRLehU9I1acOMyzARv7N+6rB8s3r2M2jEAXkHe4xjD7GdT5LsFbwsB5OGCF
HcCKUoGDVUjcVCDI4fQEUqeBaKMjwrvubfHRJ3SP8N5N9UgdipkDLpipLNO/wRDVRoamfhFVSwyP
X2AtIXUj64zb1LPuY3Lpo3G6s5ry3hqrvYfdMzDf4gVOEzSJdaj56nn52xOoBEUXcBPI12aec/XX
fdLdd+go6GuvN+/8GLY/Lz+OBnxdeO8QTanIP3ViPDRdZrGvuX/fDdXZEK/3c/jHHc/MB8AdyI5U
f6BmPNbqoUi0qbIFe8MTeCSH0CMF8XdTrByVhGTSNLRzewSoRc/0LSmAqvT2YGD+AX0l6+4LjTSX
m0iDWKHdHKeFF76aNiYTuATVMLi9q8jeJTTGiphlukkAu5KgCshgciYSZ1vjp4N4KbVRlTMXmKGK
FCE+/5Ncx8I0gC6uzweH3oVFx6QOgv9I8XwUwLAAUXUEGCm+WATvSHVtEkiXhdiuG5uUwIcIWlbr
WMAaa5KXGsIdR555/J9fEtti3/2L/Z3Zps9gTQh3LkkLmnQSkLiQXUJ3QbH1rcFvta+pw6nf23OE
Mo/ySGUHU5CRzkfMq41/G+/n4PdU36VLTFXlM8ACGRrdQuyx7OklynE+XpxkyLB8g5rX/LJ6MExA
hdwHKmn/rtEekEPLQsyChlz2hnmvWkcQvPBGRBY28nsxCpnfMB28eyHT9DGsrR9N8d+atTufqjKG
x2l6e1eu8ctszGQwTuUuc8c7l3C0FLf72fnv7Nn+roDytVVCoSR6DSNA1QzZDccFHj+JUOPJg2BO
/bvULN4ihqdCst0SyAmROKXUKcieWAQREQxKztdG7obwALvvETzQBP0xTD7EXwXgo/PqnTwG4slF
F+MAg+4zy/jHpNEG1A3tsjERr30EW7g1/mTldEtlQDLrhhLvQfH2ManNW7U8ZdW/MO9+zkv8NPgw
yo91y4S8evA/g2qdmcmz3AxMDqtxZc9K12BF/oAYvw3QM6gzln7Uxk6jw0ZvFDZdyrVz1D30sY33
DDe3Pfw0hlJEuvi22cQx3Pl3K8NVQ9rcqfhvAoKYDaA4B+ro/1g6i+XY0SQKP5EixLB1MbvKdhk2
Cl+DmFlP3196ZjHRMH3LZemHzJMHakbUw5XBFEMQ+abQeR32BB65gGs99VU0AavFh+of/41AYDxI
5Y953kE3uMo+7uYv0+z/CFFDgAs2k4B+SlCIB+T4ATx1DkpXd6VMbxj3baQyqEf7S6bYsQSUlBah
1+BRNncAM48qFHHGulerXda1GC+lRLvCWUJJUYXlIYkwfkvNvZhjGMNrXGU/MoNPK7IhqH/FlLnE
dnIkpDfIn6q5vJVviXVQSK3p+pJolfwR5cAlCXGzIvx1clpASsyQSA8pvHMO28zXyxvFg6msHGJB
+tHHFAkJJ6cBEM7//XuS+VxFGNp5JF2yyqXJZBJV1L/CBhVjgo4/DX8IncWhGaNnrBUfNEbyk588
lm9RT05U8fxnrp3N9Gf4OuRWwsEJdUC99g7k3Pw5RvoSJVSFaOagNQjzvG4v1SvOQkzGulNPxdib
97gnnh3uyRhuSugNgk3x8vAnnuMM5MrYS8XWGfZSer0JCwXhz4vtGDF3qk2pAHwCZAEJTzvIsQV1
E6Y8lqICA1XtkaLzbUrmbd9C8DWLTTvbNyE3WFgVkTujAKHlJ9IsVhFyvtJ5wCWTNoDJhEJhrrn6
KnTCrxauHj6/dfaesEVMrIOYy8iSNIxpJfqBLDwgKFGdfFfaaFb1jwQmJT3zxtHSc4pntFvAU+BQ
Kv/ZmbPKp5LZosekhMuzXBUMTaS0oIETDNDTAVXI16tRZgF3IEyxsJwpPH5R9WpAXtKBQHGPUjXw
puQjV7VtCEBSMWTtDaIr2r3HdL9R7wwYsP+n3GerVUSN8OOrf05NQg9KkAZj0HYTJf9GynbNOzto
crU03VZzfsjxTzEx/wfRr5NXXJJPDfpPqzC3fg5Ni1KSliTzBScStHPWDQBM+6DG8zWf4TM6cOTx
7Ooj/yRUOFPVFlKv9I7y4kbldsQKcLTVt8gl+Hmwb0M04AiZG+SHhojifIzGm2frV+XwdUj4kI+C
BZQF6KowJfYZc2OTI8yE2fxSjAEGbMy65VpuKf3B4dFaYqrwK7czdD95pD7Qp6DGrY5iB6cLdt+f
dnEA1gp3ARPK3HhNDeXJbMN3N0UtUGIq8WQ3exIstVhb8V12VpcdXd89N0H+iLU2TCHAqSredj6G
U17v48vJvKhHOdHfYIVNuFM2XP+WZh4sPX6Zq/wdH75WXD0pe0U4aPjht2/kb3jchVn0hClYhpBU
60Dky8he4L9RhBBgC+Lu658e/43ajhAkdtW3Ba1Qy3IirDdm6G6DWTnKlWDz0kRzkWjFk5ej102Z
17eIYACurEHbiJA95ChwXeUvIZOHmGBlEjOZasNoKwVSnzRXC4AAfdMI9qwj91KHXy3Nt/IFJOpJ
zzz2DZwXkHDO3Esy6DKg2zlGzlk7VdQYe/GTTBode/dH8V7RbIA+pmHABEjVMcnil0+IZJ7G7LGa
kOFTPcUwE1QGJIOP/w0oDmIWdtMi497Q66eA8DjunhW1JB9s/6VDjHn3pfgasw3Aw2n6KvIc/jri
/5eMn4nbKSq0TzeA+xj/SY2k0GvggtnKa0H8GCC2l6w8znTK2a7WOX3hvwNJxc5axTJ53KjtKiUb
fBDXMjo0seijhAFq9f0sf9Cd+9SOa1NrsLaqd60HNddW47e+Ll8D/OzCfD5QHS5ctkhh++rapZ0X
nm3K/eh61TIBN7ax1Cl16CGvJbZ7RhAiKXf2tJzVHNyEylcI345e3g2YIgiLHIypJBQMRI2P6331
PJW3KHSfcLBeZghb5diQU7GUwVPl6l/yJwQ40Ntk24MAMRQOeb5FpNxTNUXRCpgzeGr+oDUooFx8
Kvg+NuFFof+uzDCRHaD1/cT5OBE013sfEvwBKFxG2ndh4/SmuM8RWhNUJGKmKeP5YaRopT5tCA3X
7OBoDvumV5YJekHR7nXGKbIdqJ8zVHgKpiZ9HFMMZ8bI2Bdk59UOJcOPZoevVoThFpQIl2zDzPxU
VZyzEyBkG8SNCUlGNRr4p1T/GqKtphic5MHKGwk1LfNFrxyQPgYZSQnmLiWfjzGCTypSgEdHsEk0
5ymB2ea0NjHywNGZLyBAwKMKDw0CkXj4UftmC0wN6xXOwrVtuYnyd13AvtncRTxemfwDHKmae6uy
6Sm3fbwavm3UdRIzYkNuaggnk8QMXVOeaPgPdm+tk2LaFhF+BzbooXIuWxQZTARVsNssJoqIve1A
ObF4Sbql7FhnMZXLH302bRcOJ0NPMbDo42wr5Js+ELF2tjUcDPRD4laDQV2HjvEy0XOTevsYwPBB
p4qHO6bmE52LcYOUExALO+pCK3fus9ns27K9jxawP86XpTOfubdd6xbaydqrvvQGm3a7HH+ko+V2
jDlb7RRj5WYjl6OYj7rquXC/nGh4UznXRyaoevQpImwju+vqsuSQJNniFPFwNNphNSM+FOSEdlVO
pFGdPN4VTNgaEYzP+Kqt3Eev7aDZuyD23Z8RiOCPVRVc7MS9iQw5xXPUiYNVVWvLyYThW8Y4l3J+
x9VI0tr/kpAliGagNE28adeyAuUycHIqcJnB99ZHoFXIYsU341kR1gjdTZTF7XKqJjjruf48+vlP
Gto71T7hn3/3Q/iq/WxssaLbperbAHLnEOY9rOsU+n13CdXkXJmfSgKXPnmU4J8prlkOjccj4eCY
9WFTAR3LJRKxRqbOPxgpzYd1iDExcqL0UyYeLq6fHND9qG2Eqic4pCjKU/6z4bsv402cwr9sJ+ZA
Mg3W8Hay32djE9vPdQUBQWQIIJ/QOc0LsOYw5hJWvdMH/1CM+nr0huOK0cl32Nx7zYb0cUUHM/ka
x00gcyGQxIfSnZZkLG6lGuhy57HcGh/p3btmz/WnxVXQg0e8xfHJwJtPhPDhurXML8mzq3Xv2jnf
DRW2JPnoeATC0coV4lbVe+knZzIztdC++VVF1vOhmw5JDFdUt46+ba7L9iWa5zUavOVYD9jKP/qY
SVjdUXXUu3TeWMpqCFimZjdk0a48axj8qWtb/w2USwhAWh0FkuqH52Em3BKXY7c/JfqhjS+4cxnM
xEU8LKKhkuZn1D3SP/CkKl7rzt4w7R8Lgl3EhJQqEDYDA00DgtJvrD4X1q9eXnz79kcZyL1Hb86w
DDbeE14XpD2QX4wCjnryXvfFGQr2nyDG5Ab4FlLaGEN+wqVQ3IawktmYMS/COYfGpmwR2HV02NYk
RqRAuziHXbRs2nrgMJNGdpQ5PPX9zrIt8ohYVQOupIRxdRciVRgYdiG4wqycVes4x8TAUT5hCYA5
Em4ouYYdeCgJ0/MzNSnm2kc1cvYdB0WHeIczuJqixwB4EfpfQVh1gs2NP1a4OVr6Rhzc6LuFC5cT
UjxPlNj1eHb7X3XSdtDfEIjDKMKgHMfAWj8MTX7MRnudip0at+xwlfk28xt1yvfxsFL18RjnxF4w
4mvj6MEIn/BoWaGXlJ8ki50aHCdxiIcPHiMqP8St7GNM4wt80XUZ+f940GWe7TlcXXgXoQvTA43A
iM5tJPxI7uvsKs4H7dgtGmaiPv7ALoZBJW43QAYFacJlg5U0Z3hJ+Y779zxAKkNrg1ucA2dAQ7yU
IC30R3jnuAwIQ2hui69Yfa+s6nuG0c/zjYzkkKTxRnPpQMBJIqxJWJUZpk8BJSltr1gDN1OJywuV
gn4S72c79fCaCd+x1FTJ9HLBJ1Q6VVfzmJLDymDiBxIZkEQnRqhjCgypMaUnLs8R0ZFzgI+UzfuY
C4d0kxk1hUfV2Hn12YBAzyQFCGg9hjG5qs+QkYHSB2xKKh+Bmm2/2WAXcv3j6/SXrkbZLEOwDD81
k4SqKefMGP+ZSb2f6hY6foff2UtB1RXzw8UQs8JGonfmlY3pS2Maz6NFWlrEA6BxnOgkB9aC5w5b
mfRy+sdAcFwYUaCvetfAKdA984+zUjDrfXRy/PlkkFfRt7jKCkZFy4FhQAVk8Kzq3VlFGiKeGwa8
p4xkd2c3Y8nz3LZQgOgO8BjAABotDLyeq13fy/FRfDNMRKhkBm+9OvoEmqf1/vG97+ytvNefRnDN
xgoXqvWEkxZIVs8o+h4Q2Yjq2CT0aQ5vJu/yDyAigHMkAZVGR3wCRHzcYefHoAUNLO+IspbbmbOy
hiHC7ig4zJSUzTReneQtzl9bbjQJA4DcOgYsok00Bj/uMN3j4DC6+A465kPY4u6sqDDq/MdW+wNw
Lbh+LMIs//DIuQ4HUCKWxGi9wKdW8eqkwoxt5lfkjVJtrmtMLVMYF9oIjQDnNELJRP0DkC3HLvUq
Ovh1Z91HO9mXjN5F0C36th48WjF5PeHRr0ARRC8ijJQZdZS4oqwa00Rcvg26S0LtbNsm5kGPeaIt
O9/DNw7paHsV8xqjiTA7S54Carh0wP0kotuebqiGSBTJWZ/4STCnLLmGhPNSVzheNXD7nUdxXFTh
sUV5fXApyfwSghLp647+D5NqHMl4Te6qG0gBcGBRJ/vYBwN3GPjC4W9mHpO7UjkjKfyI/hlW0/Te
sfvMCAG6XS1nUuCVoV0mSnKYC7xasQ82UHYZbE5npSfnuR8x986Vfw3dkomquu+oglo0lgOE+/FY
wyIRD8KGfghcGt2Izo6urHrb6u9mTKRc2Lz05EqFrByxp5SKX/dYt/EG80bxhzCzmziGwzZQAnM9
+tUnFZwD0iOmgNgjHtlgPZcprpTI+twNIjrXR7EHGbbQMA7v36LMOGmJv/fpy0si8ib/yFd9BbTG
qrR60Qfz2oMd2+14QUgEi11/KKQfTfoXL3/zchtLuqB8zlL76I3fOqiGC+3TiPNd4yirzmbE0vUr
2P3/mrZ99bgCpjS6RCMsASshH4v/dTEpTMkdT050TDDxGwILu3HXmM291IlMhWDfuigTu0MW12uF
oZptveZd9qgrBaMhMz3qzGLwUrmSw3Q0cG5SOxeHHMiO4Eo8VR4lSj7o8WJJXpdbDNzH1D6MMQhj
Q8L4CLeQF8LkiCEYEw8LO+oS++upq6DXoeke1X2pPgpoDMVAKz5cpdmYYLlEd68FWY+QjIBM/pgT
HL/WhOQnNCmFyWjJSTacvMAi4oE+NdnEcGyZnmAO4qDYTdZdRBmat8lTA6VbHM7FStEhlxCShdZ8
+Fi1Bi+CKGWgqWLHx2R7FSrNWuI6a+bNTYxl84TRQoeDLGhn0kJatVro3YSGWL3/5E8BSfK+fjDC
6tAG4X1KHq0i2bHXXf/OycoYfCJ8vGOUKRY1/6L0nFGSdnXz5WD9Rdi1TqOTkHMsHkfY4w6UpEqv
uQ8WOaVmgvm4scOOZl1RJuU+weR2zciFIWrPgatZGCyxJCzyg2YNNvXYw7XelOrEGZ8iDccJ88to
mCpn1jprq+hhSvp9wdBNMUlMqqMEagBEBdwfqjclinYWWD4DUd3JX8KmX2H4dvEDZQOd4Bm61GWK
igMdH3YZ7Z5CuEXkTduxMGWeap27fryJojBovsYJHmw5PTXgD7JS4AbNlPKlki1nAbWj5l/NHEmL
VGwS9Bk+c58/4uHOrIexXY/+Hi+Lm1DIRKE0ahNVeYMe3LsGKhpc+20CbCtHysDZPBt6vqgzD9Lc
KiinbUCtalnBemTiy17Y8rMd6h0u6uaQ0aNh/WiU3sptkO9jeiPyVPqAtQ9lUsSBBYacLRhycHHQ
tsFoArDxfuoIDWeSXfux/yo7jes9XyE6NgJ6iojYABmQN/G/ytTPIp00De8m/Bps8xcuZKgGDcCc
OptkQwjPzvTGg6UyqUnal5mouj94TCaITGKnyoKZoJ7kJK+LVxFIuaAuiOVGmND0NgxF8UyFmuNd
huqXj1ij9A+ZKXBpQ0Ke/Ix6293PtHaOTgSrc3E16lafEs8A0R4y7KnZYojZsNdR24/GhxXXYE+c
ISJXrX2vfpWQ5rXxXJfxQqqB0aT/jG6+eGgLD6iIsmOLBYVYNwO4/BluIEjyS/c90LLjMBjHlhYJ
/yYoyHhcdmcKouuENT3F3qJCHoenUgwKZ6X9sbMn8jVhCOg+ZYp2J54C6h3GrhX/wrECHA69XYWF
Ye10/DIgwJn/OunOOh/DHQSdvjaOGgr8mRkBNAk+2XZfc+9B1HYFfAMoIHVe7ggdTujN4d+kKa4z
ATqRPRVFDH9yHFw8HimAmN1Wmpj/KRc3VvWFRqGB4dDS1/tHkUuNEBzLxsfuN0V94T73NByYyI4T
EyF4EAyBjNlbNFmw7BMAiYYDi2u9BXaG3LbMPO/a0PuDNblLDaHNCEdCjbGLM0pI0jsTDzpXrd/E
zxhswsZFOKK8EjKarvkHwfKZjYwaoQveV2652DXj8crsBHL1FYnryiaY1i+6vTCa/kxfWRMZPA2o
8Aawc4R7vfXoYeZZESNmQktIbYTxUcQHQg6WFcSFhuuJVBnUPbJVHCBDW0NuooBLiw/V2YdvFA6E
PnCAe0fR52WtfxZTc82f7wGApMzuMuzEkLlPNlQ37lVnICkQOFdcM+zq44azv2DowhacyuJs58E+
0hDmZOBpTOwscOcKOq3sMV8pyILE6RWPSjEE0xh7VnhtyUcOTJGS2vxbziKFGSyoN1568qA7WGhJ
cgCaBNcG8mikrH9CxgXFVvTCkNyjTP17YhYom6QVj7p7qNPXGqeB3OllAOrD7owF6UjQE5QOXrAk
/caaftOrADymXKbknLT9d/1v8H8z7Sf37G1hVQcjxwpSYz4Noh2pfDKz44BzsIRPGGSSplgsOhig
MTGXmRPsphqiNWXakPnHAL9RL7MWGZdfnb24jJ+c6SCuE+zOgj60C0BIwQ9C8gokqqtzNhEoVhsZ
ePNRFA/RzWCEqUxPSprBpwUfgGuE1Q75NfABRwxYmwlM/hYy9AzB9HxsxOB4B+EnpH6jmw8qspsM
L5fOooXANlmNk8daILTxedDXdoAWXzt10wl2zoKpNrrY3vprNFjgy0SYDsr7PBoLy3wdPRBWm9Z6
fqiUdv2WCsAGs0ZXpkVL7iNjwE2GY0+/BzpfKcplUP1lh6twpF9cwLcRmYNVc4rwAaZtotYiWR66
Oqm7KsspgYLoj/yrgsQqB9x7gLyRfSSBs51w9mjiTQ2W33fYbKJI4hR2qgj6nXFHfbquo6XHJJ+k
4qULc01LhlVDYfZgdSaZRsXFMmAE6xQ3A3FAzqX0v+3wfSAAc8zWrXsXXh/efPQpqjlhY1Eve5/K
Gz+vO/hm2TmMeghwwEOxQNT65s3pwSXRQRSApZSmrbHEvvFxQhEub6JtKQawaWrnU/OW5ReIu7OW
rA12RaVsaoKEneyMdw8DtioqicaglC9+qwpTQxCwGg2KA6N6AHfWepzvALwSFUx84zcZU8EFYiOt
xtEs2HXNE59RRzePyMJVwf5NUMvP3iWNSaS1NiRy5q4JaZV1FaHrJxAqpr8qXYg4lOeMDibPX2ll
sLOYvpgUtSpMEUXd0LahWnmbUBK6kFa8UMTJVgNOu4+NG+E1HJ8Yztfn2QPZXsch0XzzS2r/uBQ8
MUczK9mZIpj2X7YMgIiWckRkyt/D7sB38cIv3Ko/c/qBJUBmqQ+B0fKfMXtzf11mqn9/St8ZsBLx
UJu1Repjvrix0+sw/qaEvGzjEXFWc0CNmJCyYvlrZ3g7MfwWqxyUJsVQXSYoETOYjAvlKWaaz3WS
9jIGNjGlnjcaFMbCvpu41JegS9BlRCs6qacCdiFpwdySJUxKqEN0NdV9mJ+18TWM8XyBCjpzDivF
McPfHB1qz/BCQBuMgOVMFuJmMDiblDZfaGKjDuw9cvrSTlYVs146+Ib7ahAtKPfcHJZbF+6J6lft
skHjG6LnC6vpjLQqmD+UiP4z6LtnJW7Ja50AmzW2EjM9yJ6WUm10vO4aQOvOvYtLdcHfinJBAbyh
GeoyorBtSm7AJJmCMLoLmCOLmjosMSylqYrIG3uOkMSNMZHJcclpq3wOw7Uf7oSL9vgUQWyEB+qP
L0WQwN/RHg3P4FDEuQzzijqzvob01hovPgwxGL8uuQ8WOnt92lC4sSpbAlP9dc90opu9f2oZf5OF
sQfidGo6R3z9aJOr8o9uK/sxGJ+kQIk/q8FZadg5iZvaqJJujAd6T2RXhFEd7B6oIEBcG6p7sabj
WEIcxhwcZyr8NFobyiKtzF/mAgwq5h3Zu6irDC7lLPjE/3ACP8iwfYecF7HOOQCiFiSO85wXro8k
2/UEdHLt2k68dImI2JPM4GN4LuRNMSXy6A1A6Fa6tlGqq5I77AWiqLg5Z3ymepwIced0+OFdbXza
Fq8gbo+GYx/VLumXA3PhkHvH6WYVILIAoEpWoWat6iw9W7C5WoJ4LPRX9fwxcB7WBmF3s7mpClzK
U34wBDnYb116tANWRYN8v3ARX9VbF3/62uE+L6p1MShX/gRsbifCWCv6hwt1HZYU41c4iCn7svZj
TMyahQFQQiGz5CYgJ2Op2KemfolBnWuoEbIlfRIG3M/Rf4knwkvrDhFmtorJsA9Ve+2K1KIjOxQS
eLCvuftBbOD/7ZSqvM8zsSedv0mrbKc203FykqM7T4SZYNtLZkdzdsrm7Fre2YvwvoNcp8HV6Xg/
BdnWZnMhdYx+skaIFiJHrmjsGaQoxieZfEuYV2uUDl7gLSz+H9W3V5GtclShRZ269EkN0mOkx7fA
42QOsv6YdkQHNhb/xPDRZa4zuy20JxEtYENHVo789sndC/bwIDLLhecU+c16oqiMSNJGvWCjDSHz
hHkKggmvR3dCOZNfeTQ6oxOO71HOntVQXXMHyqeJiku3nrNB5mz5znGYhpTNLXtvMbiNunibh1gP
4xDr4zAJ37f2SFrDN8cD0g3sXaXn+8H13tPs0KvFQ2gl99hyD2Y9ZxQQziFsmoOtkupoGjsfkivK
p8bsMUYdI/wR8X6NRwqrYukx3zEhnjRetp97TjAmwNZrxTxb1VDTYLn6Mc3pyqsYtsFGsN79Pql5
uTAD+g8AY9r1YucP8DoQ+YImj2DWIegWeTswiv11CMSCeMCHVFsOCFrOKWUE5n+Ikwe0/4gSSRxR
kHf4+UuaqOiMdz49URluTWIfAG9gEAWR8iDqaxvUKHF6ojXZmDk+SNznIbFiMrJm4hXiATfXa+82
DhE8FCaRFlHzXGjgzeWvV42ENQEjcrqy4mMcueGquHxsnwxwBDHKYKLazubCc7sFPkAK5WVvIyv8
JC/LZXdrxd2PqYFShvkJnbCC8EZ77ocSpAo+RA3PyElDUlQ80nEOlcEVRaC1y61bd+0LVxoI5ejt
uiDaB8cqVu+BnRw03PrgAs6RkJ812Pb+Uh5dPEG6ma/6aW4h9nn7nr4bjtQY32NgtAY4MsZRrscS
DzsIyh8pDRoh/Junv0fNx5QZdsNPGKU8wNtYFgbqzkxCt1nNDFDYFBNurjFBspwE6Zy81FAQi27Y
lerOKNtHa2pWtqWseUjtsAkVJMjth++K3uRByrmeYyzpp4asOONUkNWVbzCCBJrBwhpvOQeDiCY+
em+NYm/n3gHK6a81m0MWZgDrpMELK6b+zW+9Gd4KjbZ4joHPE/VphmyaxoAEoxWRrauZkFObSbnW
DDnTqntuoJMOnXFt+4Dbjq+t5kwVvHXlonxnYkPvEPonpKaUASzN2cazaKVHOd7eG2i1VfQaVCsb
ZFa2usZcAv9aAn8ceFwrNnPBlmQSR0BtCQJuHzrEHpt+jw13m4S0G77U92TMF4mFjIAlnKH8XGpu
e3dw4ifhdUnXzk7TZuMhNorNZDHS0GfqtCk2GDr2aDABWUwKLJUGLA65tikaBuuFcACPKgs7w+wl
KyLgTcJ14W/cLTOPwToZV+kuLrEQUGEoJtgNDPZ7UygHmw5HdTjw3RfVRcSk4C5W+IR7nLPhk9dX
1xvgu6CEzAqRwEg36Fazal+MJH55wFf2B2NGCKBFAXmeyWeBWcxJbW5BtLNfouo1y9Dj9iL1QQJR
Ei3jveTRFnk72yem7gHBqNEhX3muDmpS+dcgBuH4UtrwhJtfCiqSDYLYXc7hK2bDvbqvITa59rwc
yncJVReE3Y7uYTwS3or5O7X6rRnqR8spiKsi0JALj9ET35tvOlA1eNxrI+RfERcbJbmLcwHVkqT3
ufyiJ1+jl/jQmE4EWHiqUDSLfcRz4wum0YkzxcRuzhzyB8t8wQOH/ifIbgOgByYocBxabF4pcx5q
lWLwsVIQMIUbV857lL3qC+soxoEHbeCDXKkGnGxStgDc+YuLNQ3PyaNmExpL0T5TwFIogQTzimjP
MnKSaFa88Leyr3KFsn2l1JNOSNea1YB/l2PwH4XKU4oyswxXfFCvlfvXb73FYFphXGMzTqO7ywkY
nOb6yPuAB6u6rKrZeoEUA5UWMeoml3XPYB8MLMZjFYJ20v3yJFUizf3qrYWU6NB8cX1p9GwenHpZ
iZX3wcXT8Y4A6DyMCE0sJlD9yGmcqschBiFs0bS9cXIw0oat/96xRe26OeE4Ow9UvUF4iNJFWjqr
Pnye22rLSdoBMejazSEwsaMmw3JAzY5BirqHYiMGke/xnbUMZy1Poh8WruticzWc5pHURQSziNNT
iCzUcUm775gNzw4ChH0TmNg6L3DygkC76qZ/5XAAeljIqy7O6Kw5FN+ccHywtJ3sOSVq9lZLQEpn
ndsRQ3WefUhlVUw/KgLLxlx3qbLua+0h6QAr5meZlQelsk46gmJmpk6Ic0voxnI5ML3rWQW5cMsb
MorifZ5ux2Tnm+fQhZ+D9MFrNnTfWgcsHW57bABY/7aCvAf4F5MSpIB0sfxSYimmIqeDIGAupUb2
XLRI5qntP42e+1+gVLhabCC/+OScdxWidyKouumKPINAWjeaU34iFRHlGuYfmLqx66zyFpuB5NEy
Q8EZyAO8qeLvEaJnJbbwM59LyUgjjLEw+Hl8asffEY5sT2zrrwFTIWE7BwrjP8mGKcPrFHRkKB31
zNrp9jkrUSFAP2yajU15oPt7WK0UuicrP8WZxd3GC0mF3sfJMIHQdRAlrSpb5vWPyZ5x8Qh2LUYu
w7isht8JJ4NK+vq8fa5nQKU52s7wOYdLEfeMq/CYIVWIQsorUX3YUMOsD1YGSyKIrEVkSniv/LQM
JpcKkcnXNjWtgsUgQ1CYoqnXFo0KL6GJzrAQ1lLXdrD/OH1oQSVqLzKwuLb36BUPAniMGNtzmDMw
YvHwhgy1W8HJpiPNIFlV0GOMvSs06uA36skAZdgov2Zo+Sub6ke+TA0iBtkK8pZc38VonoWxlxVk
0tr2TsNJt0juPpWRbAH628Y2ViQIFgRIEQuwiiHS8TsOAFR6Yh27AMKCQ1KiseIkYqsmIYCLeQ6Q
+eM7E1Eg78bx3jdPPkLgvjJWSovpvXNolG4bwpDOAGeRny+zdFoVzUpsEUoqBuhkUtjhP7kuG6hf
GSckJtvtHj3ExB4eBUwKYXsRMDp36D3g4Bn03el48N18G81X0yo/1eK7dt1VCJE/E2av+oPUUcdw
h8nZDlts3FmZTNrNOe4hIwWBgxFRN92n6aC7mGiRVd+p5s3K5ldBUSTWkEgF6n7tX17iiebbkO58
1rfZ32xeqpO0IFxcm97ILMk+2hzMlt2euyL65/ZYUeIXG0OHThE+UV4BehnHEc627ndbKEPbtMFN
KJ6VTULrU+KzacbFcabWK5zs5EeNCR0i+UhcEnKqJ6XWP+JIpjUkOJT6VipeUrAiekpK/T597krl
LgCQ3rzUMPqH4FfyYE2yO2RHMymGYvPAVSwAIX55awFOZF2N4nQeqUvGRr1OxFB7Yp9DorwysETd
uwtpGKeqfZoI6E7/xLPgjTTKiAB7kHCIt5h1rrvjMFtYwcPbaiCn4pU4lX+qRVltwGDkotLpKwye
MMngNhTgTWpxbHOJS8FN1oe0xNupYJUZobHMGhjDRrVLzHxnNOGH/RVnZH8VGbAYEELnfrdiAiYu
f/GtAyCj37MLOE0loTFELaD2yp1PTtV47M8d4M541TMqIO+1jvq9VhtPCaDpPLa4wvwY8VnDJGfC
LQXR0t95KOvU1P+oWpR4+ecEvGlgqYkNOH06uq/fKr1VXXRkm66c4UfpB7rsVRP/kiuJSQQdSbnI
8cL4RT3FJTrxtOPU34b0qIK05rB1SC8L/8ggV0HL8MIJcNhGq1VsPGfn5BfWPvYZ3Czc7T02iRYt
wJif3S85fwxeSzBpUOiBbK6NUtBTfXvV02xgVU5/XS/kogBWQ44JMgxRq7fvVnSvIo/WBGEBLnqc
VzVzE4rzqIIyHLEfC5tD0r2oDOEVPOznzwJ+SpVx8Y9QAziV9YH6M7DH8GHQYySaQufgKE9XyPYL
2Gx+iAvMvE35oNzGPTs7pIm+UGvnTZyqwCI0pm9Mvg1uDfKvFlRHrprvfWl58G8Pyuwr48R30AgY
48pKhu3IoDri+jGslGxrZdXCXcmG8FAWNCbBk+vO3KQBBIXjTHxadadZUSt8U7F8tCGkcs3jPjau
XA7HuRsXiqLuBD6e1XgnQmW/frdhXJcGcTdslMDslz4WkVPcwbP+RJG9SZljmdS2FgYLVPCuNq3n
iYCcggvZBX3kqMf0lfNQS+CjEDLnXfMPYTqVXbJVgq0hPBa8Z/MrI0jxh7ZPypAICUoaRA9yV6Bt
hFyMuZbGadV190y/kjYn7zmVGgHutA0ZmnO86C1EF8QVsovDgvk5XJQQ4XaAy75GmMbnpOvEfru7
0Lo5k7HgfllbOB6G41sV4J+XrFNBGMoNkSoehvpp7b9ZjDNtUAIXOCrmXJuY7icewz1w7bH5sEoc
cukFE84DleswYFCDETTExH3Jg/rr/6JzI0WHijsLchbs07zpqNRY3zHKDS8xrO2ZQs4EpLLC9qji
vBN2nyOKxz4jcbTND4VRbhSrOOQonzPvitAe9GaEqR1E+CBHB2glQXrXW2hLyB4UtBu63v22AB05
39p1UB0b89ryEYZ2f8dgSYgvMA0uMHtOpacEHhJjCAy3dmPhA3A2yyZCe8BgSSccAIde1CEFt3RL
PnTgGnvmHgsFJTxAFW2JzS4n6py6K8FQKTlTOOsjW4SBsJF95mxfB2Bu8B/AX/0GtmHicOdbSzhY
LmT0W0bQrusavF44NeyB/CoMjNg70dkqGSpTGlxs6oHiVWx5xzQFnpwPfaA/FnRwwNl4H2xCptEw
LQbG8o4+3TzYdb25qJBHFGW2xk9sY6BgBpIV/0PKL6zdymh8wr5i4WsADNZP0YVoDaBiq03+HhUj
+jPjGeiq4aYX1H84qYECdcNbS4/8pBc7bzzTt2qVA/HRfPXFoEVvwShLlOEo/kNM9ZhOBmInwA/O
nP7VzKp1ZbVny5pWSg/Df1zCCPVmzL9UtX9IIzN66KZ5J+UIKTTmtPU9IuhRuHBEhngUMShQC2q2
5AfqPf1h5viMJexbDkGSwzpsLAlmsqmj+YusCLUf4XWsA/snh5sPz69Jh1WMUeoAs7OMXYrxTzRs
GEifQTEGGGZSdKcQ1VMZhgHn2AD+jlkgLH/x5pOL1jmdnFOrf2aIF9mE8u3pcjgPMvgmlbqRkAg8
44H1gI17GoJi0qQINpnt9BMPi37G4JozrOdJMzecu2Zwquez466GsYf3Buib/UfSee02jmRh+IkI
MIdbZcmSrGS77RvCbtvMLOYi+fTzVQ+wwGJndsZuiaw654+k7DVbpVRRr1CGYtF4kzXWZ/qiQRf1
6rNg7mVwI9uFH5aKgxoJufO9aVraeHXVPxpytQDFoPcsk34f8rvGkKxmn947lNHqH1BIikuwBmiJ
ShOBJWZd4ZpRs97ACw/cg/HdTK6jf23Af3I16nRluGjHcRNRMJTndLbh1wfL4tCx/llm16HH74CG
BfRi1j9LX8kbwucUH4AyVDKeJhrHEQup78n/R4jkJ4vwGs+EGC371NxjxRekEibHuWGwKEuKClKK
WOIV31GMmzNm8+C3imtYOXOrptw5UgNAvsrl1SSJQpjhxkAorXA/tQmpy6VNDmOsYUNiwijOlDyi
j4bsfmWxVjhaYLxID9eBzrdEpkSePbFqGoxIatX89z8td19ixTVJjtV3/pDuHeasKK1epIaTFiwp
Dr5qbIiToFOss7Z8URbOrk5OR3WbhbTacFs7NpEvrXJDIWTq3ehudylazHyZtNq1z6qdCHjhbesp
8oPXWKI0nWd/hpqeNzqIG68+leP4LUmR7rVrRlWHh/NIs0SPccZb40g85T6JHgHEsGmSBKqJF71l
v1o6I/R7oQwobogVmvXlaYYxznBFYh6u4DPZWclWiEpETRirEa13OANNPuWgk2fCekaVmF21+y5i
wTFFQxA+p5VgDAlMEPAKW4gcavRk/BQkULcpqHHsNO94BUvnoSZAHXuzNaDXztIHSNRZko3Jkc1j
pZkwVqAjvSLRNJPSGMIYRJX8evWlTQqUXPy1GcuBy+taxIKD1zHO7hy8FGH2TEPjUjMAzrJjOscX
U7Y/6GDXU9k88nDcEX9qcg6ltrxFTXlUJ29WvyYAHlFLvYwBCJUePRQAs2ZsEviY2PsyPUQCcL81
H466lSKv36scGU7+kXTinPqquCRCs75GZ62xaMWFPRF0sjIDhmJNWagwnl38/ANMRcJ9SgAQYFbP
rewZ2gHLQVBsk4pCEm5d9q156JnJoosPvK9gKHqTQP+yC/De0st+4qlAVE/Ab7stuNb64M0h/EAH
UG6S89AiASx/9Bjm943xcssTHpAcykmPoLOnM1o/OCxEQ8mrOUWrit3FsTg212poyEdM8ONVqvwr
iPIhiHZz+r8LXJ2IA4Irq0u3RM8BH+ng4Eby25XKXAdOdohjc2Ml/QkeIuUZ8mBFwwR2IkACuwE+
cNN1Tu6wrH3+OHyFDUaF/DUxXvn3mUxUNK0vZo/+OA6+VqdkG/cZtd5dSuaCF+1AU68eQdrpvgj3
BseK1hAMw3ISAjri9x+ZKi1qTstcBwi48qtxL7gVmX5n8aSgBJIWnhJprjjpy77edQikZu5DjzzU
MntlRylJxAVANEhkCFsqj8bhrm5tRWTxd3NXx1lwVYl8iY0MAnYe+v/M1zDrJ0Sekx0/jbjQ2A1E
xVVgvVj2/MDyiFN9QdihwvLrzMKg+cv4QYvoGFONzGqmbFfeLhs+6JJ1LGuFesAhSLDB1+5ZylLB
GDQh02up97MoEyG+G19xu56Qf1egodSu/TsJcvK1aJbi9uYO8uzbxDaFH6C34bI4AlDyqGwAA0st
EBLvL4BGNFHxQv0w4G/WI9wiCzn84MY0ODoTpjxmBbsgZDl480tUnTPdpnCuLsJxrIHwcxhaE0+B
roPjLZ32TtLScmB7LfydEd7j8kdGDA1oJOjE24K1nUB1ywFKxH62Wa36KkEdsv8HDDK2IhenHs20
7mp6IYlng3yxSt46zBXAC+BGbW/f1VPbkdsAEtDCzfhTtDejUy0dtQGxZE0y3Rj0Xom4RznRf/pQ
zppNa6xaCWGVpxT+US8/fPvEmc/UBBBPioYatOMPfSp2BPdneOToADAs9+RRCZxVhMcA5XhMI177
YaITaCryOByU0og4dXfTT9lWrVG5cTBH8jsU5sX+xu4aERypbtiYiUc9AWix8O4vKtN7jCgJBgaq
4qWp3V1tj+S2UI/DIYBkVhB0Bw/GBa+GGHV1ZZiPBolvHP+7MgVHEnFOQGZceozidp8+Es7wQTuQ
NtUhPABzatqtDWFrxVBKs/FmtTNpNl23IW/M9osfNwzfLTOzCJ21jg5nZoiEy6S7o6WjYi5NsA4K
qtoX7tqhlHulrQwY94eY0ZZ7VxPUPj1r+MHmo+5OOyjpqTx7/FlDNsmmn09NeO/dcN2MSJ4ueAo5
Y5vDSIOZgLrt7JRwe76n6NNDvBG6zhZsYc9r0wHWDlmxjcZ0PbcXoLCqBk3a5VQ0WdmmRhg/SXdt
EowBh+4R0qcxbeZMzvngbgVMjBb4qE10H3+tdSx0ltEgOSmclC/dyJ1jAYeBJpIuvxO0CQopDmJ6
QyJCEcksw3rEb830o8oJQ4OkQp1//YBJpKipw7TPw1xduJD2jii2MsuPjVk/S6NK+Io8+jsNloUw
PdVOcYmm5FD1E3OH9+1w007jlXghMnVJdmgKBep5G3skYBH9FJwMwqWtHRXNKqvJX2n0x4R8OrRu
QRr9ZiT9CeFsh7le4+ttI4/P/uGn48EHHm1wiq7jfkJYSR2JU/2OTQz5FD1nesLj5OyyMH4LZIJk
WDv2Sb0N501cWefesmCBOlWEcSzoJApF/IxNdTHdcRzfh3rAsFhvpg4QQIO27EtQWfOv7wzfVlp9
xogjtd57jyxkEu54kHxu9py8dq3ANUDwaqevZyQILdLG4kUvrZWHyS3ytW+NEzKGEHbxVCt+NCBV
u2EgZ/4SFL2okSME7JpDyYo54xSwtnXDhGN/6Sg8QHQgpSmXgBPnW90lxH8TGP9U/QySZkVsJgOi
Ggs3nUmrFTLFZqf24bDQ6F/2hoddj/dunHniopAy6w8rPKkL0X3NBwojk0+nBZzlfLe5VGvKHK6j
GLZpw7JORpTFRI1sdJmdUn55Hl81w7dOdUb3H3MfAIYiwL/hDwTyMNFQknXNU9mt0w5ft+/rh7Gb
NmJw/xaVm2G9SNdhIHVKLljOiZ/cBPOhpVqV0Pnc30ZgOkVlU1RvxjyiFVYJq3jm01Tbo0U5XGAe
2ya+s4C2xCPTtmGxT1sMsWkmtm0d8wPWeeQ8k+n5h3zPYomyfduNmMVL1PdRTwpoiLwuQ2czkphh
Er9MDRPKLa56miFRIiwy7auJXdqzxy/Z0NdRTpQMVh+NReXG4KfbETGR47zrNNzxXyXSpGzYzgje
e7u4TDKh+XG6kWV+mqXzmc80mxl8n57H8hIEDxmvgBye/GTe1zXG0O4Gaia0G2fKkrUB3zyU4otW
brX4NyOwtsnaa4pgaHCcl5TTpnQ8Yg4AD/NTBk3edAj0xwzT+oDA493sFnL69jNrpWJvtdp9GKl7
ZL3/CWJ86qPzT+c1muW66d+GeFgMRoLlBAlvG9D/3b6O5MgngG7lGGB2HDddZ95nYf0JKeKIXOM5
MgBuSyC+n8D7mq55Cawq/qoZv6SfEiFy/aSTvgKBu8BysEQkry9aiNKnBsF7wANQ++EN0QaTHY3u
SjbUKq/IBCdglvgE/uF+LHR2jLy0Ru4i0RFP/guymnM17AvRfnSsjoXtYmNXZdGus6pa7OGBuZ6J
N7OIyxvcjMO3qt4jRvgW/4hBrJ1Z3xt1O+uYrMFi6FQuO2LD5LRHu7kw0cqkhMAlvbUXNoGceMKc
fmlCNAnu2tmZ9zNRe8BQA0EBomjWEaK4go3JKJNtC6ZFWOzC8D+jclircLCY3B5cw2bCkZrcajfY
6pLOacIG3HA7AXTLTyx2HoiYagOG3FVwBDcmIvqPwTAXtLathUE6bPFLKFMLA42S255eW6w8Ws9r
naECojWpzNejkMuQv4wGYq2sgYwoNOBQp460koYX6PPpNUptksxBnhKuNU6lC2KklWsfw5bqnrFb
03YFg13ivEaRk9QE8SERgKitjXMt443hNhsQMJdLrdJYSQtK2nj8cXQufec3bK44D4fmVa0oCheg
gN2HuZE9OaXeh6+oWIp0JGJ2RMVqtFZmwZTtXk2WznyFpifJgCG+8y52OyDQ7HiZNJDvXQAEQX4m
um2SndqTjZYpM8OnMOdKLUKV2lF4/m0MnCVVwqc2+TT/3dkkXqflOZDagdf3bPKM8aQQc9ZB7CA9
EBEzPcPeOP546B1lBBeYzV+60xDqHHG6jBCSCUgiXXJUU2iMGkZk7NkSluM65fmJWoTimonffFjn
OvxYFiC0SVZ5R3T7zBSTbUzBsm4TH86A2PjdjdiCDy/jq4WwtYggYdLy0/TiFumNeuOFwaDn8IX5
Tb1KpA4nQRpu/Bnw43mmEOXA1hv1uiL21kx3jU3avs395zi4Bd4Uq9WRZN56PP3DX5/YJMvain5b
sPyxnCgb5kQSiiqCUOCNohfdcdv7xr0PNd7mYF2jQBats1excZzKtTiq8bnx6JKWzVcvLUImwANo
P3EQFzBMJ+gTcxZKo8T8Lk91fWDGYK4HfOLx5Qex3W7/YZd84aD5u4DIXbz/GS4RySKpYjbaEVgt
hRI3rwMHJQGYB8eoaQ5RDiacysnXyIfK/r4jBVXDGNdhGVCTWQ4xTOWulmrsRtEtybtd1s1vcflS
TAf+6KHtbQX/h0I4RxXTHZufCp/Uu5fBfG2oV4knYMqeDy14AEYgupJXx7saZcOjX5iI9+eN79bn
qslPM3MxCuSD2QsKe+OjV6uYtqIgnTJ5S/JbGSHMYpgXmdyGHBZUfzA2d2gUmqk4xr5+Zx3VQx9L
s1DLk0uQoqVIRnRkA95jw/+QyM8CYBM1TqIDgx4amy/1u5vKeBQgxQz6wsKFhG5PJKymDUJ6gUBC
WmW50agjQfiBT0IP9mk7f3ct/P2Yo68Z7LXAOzQlf4cgvYuABhOcQEEYntV/j124E5299oPyNwvL
R043iAWqEVYz4pGQk6YJuN7TcWekZI7gGHPSr4FcZiYDoAuzpWstbdKjqwX0wYdEh1J0Zf8dMmNd
Nl7KgKcdzDb5nXsSCCp3iz9gbfGb92a3rp5mlPC6HT1Li/yeInk11JEEDWP21d0WZByRIKl83QTC
eoP95Sre0ZmfHf4OcPyKb9nJJqS/oFFByHggiEYyy2cKgskSM36nmjCkqDKhjeSHlXfvbvXgW1dl
kz4ZvTL9gX4vynJYhmV2s3P/6pjeB5B9RZAtct7sbPCd0VpA+gnt7i8VsdAKeau5gLNe20LRfHkc
bQpszzSosh5Agf2jgjI0MHvxjMZ/OD02Pc+rrqQYrDsycpAD5Jya4k8xKyUl+sil7jZrPIZ8LbRT
VapxZ8xbzuXfOcxeG+JB8kpfJcOPD1eJm2bZGuXBmbYlcC22mCf11ARkzaAXMlAMose5dFG6rPsb
nYPNutoG2DYRRfMWYBTqDzX2nRBSQbX1CtS1gTOvbOALMUZrmnk9RncDB5Zw2q/SJbqqM9bAoexF
diHX/wStliSvMld49Sr+4bhjq7UxkCeT/lKA70ZItQLxNTO/Wul4jThAjEEyTxonyDrd59FJFiNB
Ob55JLvYG5i1C5yCtgIWpzYF3KB7qpL7nLnCxw+ckzjGg8hN6YN+NBz+SvSr+HCRzCRWvij8txbT
1uU7sXNSZY0DVZ+7YaKAYUAhGcO+YLz97sMJTyFxeVvL+m6JsgF+I5nwCs0MmU0tSFDDV8UhQ4KN
8F6/+2yFDPUlQXuoV2cr3MwEGCkyt529a2nif6GyEn8Lh281nYXmXuZ2ep81+4Ivh7w6CP4WYz1/
ts/ysx5pdzPrDbjVoo+Tl8jO771JzmV19yoCw8qbB76dYynt8OUWtTWwVQ/nNCWEk6rjiPaZlA01
MR9BTKtGYV7SBlJRpC/5GN9TuSfsHB0J/YB6ExGXgXvXvNKGjG8EeVpL7Ek6v6iAuxHtk+r2RKgG
H+xzcogVRUkIfjhLxe7fDsz5ULzxGS8H6GuQF9Z0cJ9MCU/EGenXvWOdiGeJBQGMCJBkBi3kDaX/
0ftSEUQ2mosSy7Swip0ncPwLhe4SdMNU1XZnl9Qrq+DDrKy3rgqZAHDZaACAItlI52D3cosgcu0h
xo/MzxgkMasHJrVho1Sqg+n8UdfeABw7yQKdKrnn7Yk91vc+U3aUmGcnzuy3Xvj7kq0A7P7HDJOr
HVM97uK5iWCmB4ePWte2pmt8eamxGeFSNeL07cxZRiL+qlzyLvmU1PoR9G8jIWS52a989/uglpMO
Y4roe4o/DsrWRMkDMNoFgK+u6HYqScOPASkgcjLzozcrEqAExqk7mDNwKtFrWrnxp+Zojslbxl2P
oQgpOa96aK5FxZgyNEetk8eQSRXXuMdnrAGy1KGBISg6VzsT4yMUDTFXaMpMxmECEbG8MRBM4OL8
HkyUq5zq8MwODqYuv6DdFYWeqvbPN/6HYQU7LPlqbbSCn6y5g6Uh6dPjz6ZYO3V2CDJkcVzHkrfR
5nC2cUrO8pVuRwAqyFePaUK5IPsMiwlkBLfs2DN4oZZEYY3yyXGY7vmjOyyKlhJZtnLthsEqGMqj
PXlPgau9kg4FhUTCrEGCesRTqwCglKenEfkKxoB0exXSUTX6nkfvH7HBlOQR+IROkBiApo8evmh2
OJPxqRLIj6xWnMvul3QgmlJwBJ5UBdq4ZThw7E/ry2vxWuTJijmI8ar9tWKJ/q39iR3YWE7CGYTJ
EwiaiX/jvX4fbdTxnkSkPV4GlyYz4dgPWUH/g/BpqEA648loxc2vTPCnfgFVFIAUOb2+HdJzz6RU
JUKDCRVQNAHuPVKFcCq4aEgjL9qIkRwhBFzKYX4KRn/RBYJckM9Up4Fm+gKsa2IDY3KwVU+ZOYQT
OY8P0VDtkdj92SbfUokFzNkRm4zW6MCnnTLdq+SDSEMOBZFOsQN9vHoPjPc6hymoK87VcqTwgG0N
qwo3WJ8JsoMl7q5m09XTnULoUzt5a2Aexm+PQxUZ7Kdy5WStzxq9d0iFyKzfgKtE2g2Axq87ybMh
qdeZ7t6EZtOmHtA4WUQXqV+cHg0yiOuHK4p3lTtSqEgv1lIdNp1gsA2/Jsy/JyoCiNEcA8ljXDpK
K7ulfXKxlOCx4JkPJSpWv153lvwoIu9gErEkk0/oP3JJU7lly+R3RvtKTIMD8h7CZraGsyuxq+nu
PtpIWk9yXyeem4uqqsfLFGW7rM6PjsWQPYzPIRoEn1uCQDuIzlGSHpa8JhpmFsLG4evCb7sK600h
houV1w9ilGLrVoQE9A/EnmGOI5DiGJGkM8Zg/qg//Iefjee4oeXOTLeyJYwC6WQzsqyT/3DXQOov
FhXpkmArdo5GUY02tIa5iXxKmEZ3LVvUP6E/wA52u45shKjBTFvFyz7jebH6kAQsKBVmc8u135Lg
ZpKlkuO6FjpLNI/X2GQXdE3jsvOQn07yapMUWpntX3vgX2b0RPI5v13bXWwr+m6M4JpH7sYFNwtB
DkfUzO00/eEG2SQVoFGKYLCVfJLgKbhyyhZ+yyEOKM8JQQ3RX1L+Bg5Y8gvgvn9uWebS8cYUbsp/
KcOAzw6Epq4rPdl4zHhDeutTh5xGcIu4A/VjhdWtUiRkh0aYHWsRAcu1Vn8GU15WLUuXl9aAJcEW
vIUYR/2cE7IAIetfBrNea3V6TL1gryQbtn4eAm0rpH8KZ+05Ac3kdevJlgJtqQZ5rqtn2+kG4gdC
qgvtXTWKv3XVPloyOGr7KPAkai1hIRnfleX8MQIDnW2PcpbshFUWmPxJYD8YSuS+ddOPiI9qyMZr
UNp4s8qE/bf7Kvpkm9WmhruBhMdpUklxgnOg1agFhLrcJDTpLXhXemKJNWXxtba6LlXdDaCmmkUq
frSnwd4Wrftm/NYGu8GUCuyVbvGc9zGZu2h4qYB5MAIzBWIJwPaIJZk0y7KWFCNVP25iXaykor4B
cNp3wDbbjRrhkyz59DI93tdlC6gbDcepco7/PrES7645UAwYM+QMnn9PmmwC8ziiQIipAhLxdorc
YONOQXBs9G5bBlZNbbdB2peQl9AzvgLzIfsk2gx1fm5r400j64yUBLYWT0UEpMA1LDuxBQBbT5us
KXZYklftOCE7BgJjJdXn9KNK02+iD+D7nTOSunMX3Lt0z3Xf2GRcZFa3NicezAYmTSAjLIZpWWHW
KvlhUUhjV7azE+vHazUce1WsIsR2mU7jEn5FGBSanhctuUJqXDeN19Kvjj3KeK6yNYGXBMVWD7fZ
Z8RvQnhXx4HeYTbxjfq3N0N7bv1wIQJsqJ05PdDU1tFM2kdn3wvUKwO/X0+Vt8gZvXuRPQ2zRnjw
jGOnm/x41TZ7O/0ADf2jPpkR3bnhjHtCQi51qz9pZXD1AKVqQbKg9ck9Rnxpjp2CFYikE5I65To0
gk2Kil7DuM/NjLff9xNt04NTBE7yd81zH2JQrbkf6svYS/1EzrVpmfRIYTkIvR5HJkoR19+6drNz
Z3gvrXSekrlZD8TVR/BOavymW7UJMFuwAes2aeAEC3D3TfxIfSkBAEXqfY0y2oexYDQIjw3xk5iZ
Ldot4w8DNtJJsfRMwV9y3xg8Sh8jA43zgTjrsnwYIrjGdlGuFAAsJFaCmUbzEk1ZxsPdwJu3JVnH
kYj+TlV6Q0qzsivfe2La/hSUovWji28y6d5JZCP5i+hIPWteRTgjsK3E9xTPkATzcO/kilpSxLQw
FOtgmNDTGVcN9f+tYIHrhUOQtJXcgwRJ7IATono06V1HVOTa8auonHcyeshtUmgqPGAaBHvpjPds
tp6JqmSQ9juxLNsEB8uv3Xd7ajFBQxv0r2OyJ0UQ3W7Lz9FiNvmo33IvHUKPIgpbXGeXaBaSe2Ax
dBw5psCFADHZlO5GYnnl0M/YCEKSzXB49bl3tY0cw5P6pKdcLiyV7MLO4+AHSegkJJB/14j6t48b
gg0ZDbz2M0+AzSprUzRDvzK9eJ/zeA06L6RT/6VjEmSuQyjcv4wjBWz80NGtjmTVfA8iIUSW75BT
770KL35qoX6jQSCADKPbLZze/FZ8aJ5cR5m2U/d1n2Ia5/fPaUgpgs8JtXDOx52H+LTz4QUU98mu
OaKoboDs5ZfWERDaDm4DeagtvyRqH8q0xe8SEkYWmd+V7xdoZxEde+O5SLS1Mn+bRYeNG5uig8x5
1Xndg8DQFYzTsranSx27u9gNTm4+fU65SiRYxuDMqXA3lo1VxkpAKSk7I+TQJ0Qj71Ux0OAeZp3m
5M55T6zvrrFAmHWzI9KYfI0yeXO8GuqbIb8BJZ4M2AQgPHw1de+tEoFmldraylkq+0q9Qd/rpuCW
brPyyw7+N2aMBT1m1vHuwYudcgYGqFEzf6Pbt8qCJswa/wc9wqMB9clEgRl/3JiyYoT239B9oLEC
pKI68F668z0t1i4DB4LwM7fdNdMqnVk8ewQGovFqJv26LwnJ7PSN7ssnANHjhL7Ic+kEoDoIMM0h
S0HOhD0y9Ifi4dQ9Ly1vvtKUuf3VbA/2fMnSftUZhDea0EWFnj2HtlKf4S5UobkTwokMOxvnF3eE
uSRnNwF0jIlkSIz5iQMrZYSMDY8KO+oCQ8I/TuSWr0AhqYZbQUdh0vS4q5mriD2b4Jd+3ZRowFsj
Rv0coY7hXfP8icbUAELah5nRu/rseWJfFNMqaAsSJVa8MGvsND607XNqb4WhnVrOc1F+xKxqebHy
f3mStvUY7fFisV3G42+n8ZxP5o4jlhWDQYXrPAngmAB5JJEydeIgChzwZbyrv4XsssW/wuTCdoOt
0KxfHMYXz2ooXzk65ACQsGw72+onAG6LUYgmDsFi3vzkoKlOfpGewmf5xJUpBNUgCK2ATlBCbXUZ
+VoOE44aAwm8PBG1NToHy74GSX2YkEMN9nPXXwyHM5PEX7IiQiAbRqoZrwivy6SIHWSV4jOe3KeS
vU0EdAHFB914+3dMW946IkisZqpPcb5JKnCT45jFqpdqGQYnqaE7wi3HLDv31Q2h3LIRX9r4XjFS
tRZrK/cTO89gGovZ4O50DlXOMeudCwu4sQ+RHBGSLn9DSmb4NnP1ajgSXQ6mBfk6JmIx2DdIpkK7
TyZ5ue92Cwu3ttAXsJXz9s6rFBKpW8X1Xz15iZmefV4tM/si3Jh4sG5RWK9uriO6e2AQJGiR2y5x
gjXi/oRbMX5YzW9qqCcBGTLMSLk1kdkOerIyAYCrcs+YXZPltGpbSlYA0RCQsPEqk0tr4lg2AHXy
pTJsudGtKiAStBX/t9Zq9yGSyJh1jhCh1lc+rXXTEvKqbWkIXuKws4s/05segCpOtz77EzYxnlDE
OqVEjHjjdVc5GjJ5MvmjckGAU1HINvjXgg/JiI6xs7MB6dCo+CgUZpxAQbU2Uf5NX2rLBoWokNNr
EN2Vn5LbZBHYRqCNQW7kQaEJfMfQIS5ywXiI0J4jdHD3hCBnf9yuZI3a9cMPq6RaBkjRw62UrHDu
Rfgw0i+2unWDjj4mtQ0TafxpI+weUH250YeS2ej19kkiqvSzH6tvuBaQiPRbfD9RKdb0eK3gbYPJ
2PjtB16dEEnb7CNp1OAXt1QzoJeN2pPa6GombrVNuDNw8/BZR39d7A1B5y2yqSaT6aoyJKGvKnnK
LBZ0fEN9d1K9MgXC4oRngNmFvPmrNuOnYHRCf9wpEAdJ/vjqgZwZ1DLkOVpjCYm44Jmo/deJ33fk
1zc83K4Btu1WCZako6/w9OtnzToSaFm91xyVHzQJkCzB1zL6qJeCTSB2aC5zl3UQUGJvMeV4qBNr
7EHcifof19yp2P8URhGwjTOhCMxNrSEI96ttWgNABBpJdKtMfhbMbDlpifCbZCeU4fv8JGkRdueD
/dP7a4s4wYFxnziF8iU7VeAnHKz5i+iypYe6PmRWwPEURm+oV5cNHs2ezb197YDa6ddDCUNWDhpT
9ejM85GgLxQxKEBRaTc83q4NhyNuwFu+3NXdB+EhrXwuqe1Rn7xzHzFWBvxNkw8HWWECdkcvKQUO
B+I2NLnuJfcxaiFA/L4zt9q0JqKJHHUXDtgYnw1frrq1bh4ZyPGWLvy/JmrKsflr6+6hWWfac8W7
Ty4/wpAoWVkkYFKxgfpmp0C4sVQfq0fSA4zdrt5Nkix6ilmre+F8tEw9BSA1ao9lbD+G6myxEozA
ChJqsKyhwcd1rEIjnmYsqzpCMyKCXazEBc4wkIraP7TaA4lGMSwzlh1SsMztQLw5WUqYVbU3R64Q
2w0jneryhXsL8/N6kHG06g3reUZuZ3svXGDrugleAi+7SvQB1qQtMlePN7ZyPUzMtkWxrzX8jvMl
tuPTlI27PC3Ic3f+qPGz0bMNYPFvJbtbXlQbp2pWYYAYrvqV1q+O0FWph5HVSfEs6geAOjka42pi
lopRrKmbQfgka8nPXKOXwf8smoYEVIAQzN8heDjYG091l4J5e8NGqcrUa02zBRz72UTibA5bdZJw
EqUk1xJeo4+QHp8j0lUL1MuQ2kICziz8faUlO88hock9ZQXJLBhF+Ke4lOCvmOkX+dfEM09LQzxs
RHSQLZyuTciqBDPjkOVXIa5k3A0SiUq8yF5iLTypTIsqr18CS/wzTsT3ykvWLpUhpAyF3tF3LmiE
uIGITtm2ontWhQ7Z64TGZSj+RAeNlbmLIpJKXDJoImqklkZ7qqp+G470A4L2WOZnyZICzFABtFfK
P6Myk/ynWBJvgIqo/lQeoQJzmib/NoHzjQzpn/sQYRxCRq5OEIdFqiUrSXIb2U1Aneh/efGU/Fr1
9SSgJa0PCMTTDg2RsZ6W2b0Aq8h662MI0A5zr5TiDfYEFhFcnp6d28Td1uEV/k34ED0i2bQBoPLD
N8/6JX3zaat49+wTniLk/8h+LBSsTBa80OlwJk984LapmNgITOAbYwDBTsoOVGWPJLb2Emy6tScA
7lSJ5GWFfKFGNd2TLJgB9xwECTIlvwKmsWVt/MEYwhfJZmDRIGNv45hDFD4irl/jYm1b8Kwo8xbZ
eGBREJaxcniWDVJuwKX0vWHPx9Z/DUlaRZfvB6fSlFfXK9elz9CnifVkLZiyh+Rtsl6pxsDk4zQB
sS/NJXd21KO6iOX8ft1CATrNRqZHBhwstByJ/3/WNsLmqN7GBCXZv6QJjlKiv05hoS2SZU5ExC14
A4yQYPRkl5rxLiiX8/BWVN+YWFvrqig59SLsYzViN5fsqb4l9RO2WKezlhyFMkPAgMWe2NxobRB7
OR2VSVTdoK0frwlO7KuSDKUn9YQHIniymWiysuG5/xq9B8cu3mEgRnS+ApW0nq5SbNFJU2885Ruf
vsgniDLBiDHufac5qJ9nYY8g39DmWBTxZaifbUa8yuKgr9cWOVktRTN1TShWFd3ysRYLh+remHAM
DFbGZfTxO8qB8lNzGxTdXvvCbNghf9ZD/cl2kq3j0gDvIR/U5bZy68/CIIA9sr6kiShJb1dKjttg
FKbagCudRkEiPQkbRE+b3JTJwoJ3M9O3isoK/rQHLdUvZtk9IzY8OJjHgIv/gbHGwWdAiMeAYSd6
Ut5cQRRX4/8dnc8UNiRWBQTxtO1rrYYm7bkJi+8yq969iArQDJhBpzPVQ29Pe6zNeRSZYmMUewOf
mMk4I0lUN8ZbFDYPaWJ+rx+a+T50PuyDasj+EybfwPq+NycYdIHvDJ+lFU1oPdO21yQEpESb1t2n
ONmy7FnkD5PpMSiIstSYiaeVkWiPkvO+iD/4T+7p2/HHUHWsb4V5Rwm0igyurfmBv8qjJ6bkiVAs
DHOVwoQ6KZ6Mn7Rg0AA7p5Dau5QTtURcL4qA9aLvnhBEPJyvSQcslhiL2HpDfFXZCSNosbp2058s
kGdMYqtzvlTqo4EjOj05JJ2IgoZbdPDIP249+bj8LeeYatNR7CieosVgIcuznHDoUsdLwnCJiH1m
Vqi3Gb+pRdykjTWB6tO8InALxiwHhVYbcM/77w7XnA+xGV/DXDw5GKQ4nxRcpm6hys/WuWsegsbb
qYgW48Drndo7CgJh4vBNw2Eah3yc9mqc6waYZLtfyBY7Mjd4VCgl+oMa8H2R/cW5YeItaMLHELR7
G5O9jv2Pl5izhSkOE9HG6ybVqkwB8N5g78LD8tQ650kSSBwcbYLLtQLyjJThVxe2NoAGsJj2nrP0
Vxfzvda0PVfXYe5ihTlstH7edXBFOkR0OJpvvozYZKrlnqM7gfXBUSZ5R5uMFC2cPj5Kpqh+naL0
FZXHU1Jmu7HA9wKPol5/j3LHkfpDo+cN9rTNjOk2BEhsWpRgJZGQerNCyD7BleIoYlgecdl9GOvI
+4+m89ptHNu26BcRYA6vEklRWZZtObwQtstmzplff8fugwucRnWfrnZJ5A5rzTUDbyz6IreGmU1n
60LNiOMo5trHssLkDvYeTQTtT1PszHMVwnVmQjv2GKibZFhxMAiTE7pDXX9lLAfFngIcwkvbHZXs
KdMuEHngBKht4YbhMXL2xiE610wiKMH7/pWHO9m9cKIWes6u1rZTe26GAz8NlllKOzcwgWTYV2LR
P9wNWxZJHX4EgDY1AfjAI2ITMZig2kXRyfhlbOBuWFzuZBMNC+gIf9Y84bHU189R5xmfAoRe6dPq
/Dz01wmK++oA5nL+sYSARyI2N6QPD04Y7ADmvZjOva1kAGpBi9MtOjPuaqpdGDOi3WwchnvK2RzG
bbqWPv1IW2veBMhoJ69t8Ww0SKm/MTqOejJc+UNgz3AWYkWBrAvaUH8vClFfc+73NGzd+9Jgi6Mo
W+79Uz1hu9HNh9byLTN6SiPlUw71XWjuRT8Ly5U+T1XeBIhjJ0dj1ahZmfPpWJiOftMxKlumvemY
nhkd+zyY8uIjkt9ywn8iLeBTVxjZYXhb4/g+rULDdl2UN3Pc8WXCke43uyM/2FHjvrUWlIdEx+jx
pGv43DkkYZVvuQWiZt1x3TPJVMQhcenx7N0ubXzUE7vfxnDvnMOQUxBHDBvD7gBgsY2d5aXk9ckE
3W2GTvXDcnCpChvtY6S9Est2LGasSstn5sIlnqnhTrZzXyDU+CmTP1xiHuY2xbqvMs5ERx8DKzYO
S4PqPRU+u/m4aT1bbb0c5kbmnIHUJomH06uIFrLr6EHdk7MvBQcnGUhNSFKU0DfxABnLmbnYG7NX
2gZXxSePGGkqikF7T7Gs1Shqx5CEhDbyNe0lHrEotYjwHZhim/tEuRUhuA5zhBb4NdYO6XDvumBZ
DNcu1qe1kk/WXzcOCHsgWGJBRW8x4zXUGgyC6lftIebgrDo2OiMcEGvYVsM7mIrPwIS6I4QaSpgr
mr0p1P2qUvGvZPdxhKOeBZ/StLuBhSeV9tqBmPUX3IVNhA5nNfcgSzC5QoGu1clJtQ7gSLBQIO4y
R6VZQWnEBUUFM3fIIcbEldjJ9FTPeMlOpoaePdBmikbOVSsia+pFY1ASLeylkYk9VKlLm6pbFcrF
UN5bPOEFFAE5HLwKyt02Hy4R65VCYMlp/J0PU7EYLWyF+GLQzgTv1TLLlnrdkh3f4PHDK0swnCg7
j6IxLtpAcBKsmvIXT0BvdBK42HAo7NQJ9j32fcJGtuYuA5hKRvVUGnjuSn8CDMGZx4cnMswnffD5
eQZc6dELY8PLYX9QxuA9z1MYsN9zNhbNHOEUotzReKLtGrkmhXJj/GbkDaRsgfw+xIya5QnUK4LC
+ek0WmBj5Aj7DIsVc6AasMqtDHE3Y5C0CpTMLh4RREUhaJ1Osv0JrNr3sMn1/KmvZAokbIPWX4HM
yDqkQdApOGlbU118C4IwNMyto4v4Tmw7ncUVbl1qSimI53DmPIDM8BaZnGMBN512SYaUDB8LxLE+
yUASYlFxbzDLxrXlayI+GgueBoNpr+AwiwdS/arei6biPljWaWlGT+P2FYr3Rg/s5WTjjizuvpTl
KD5pSwmelgiMcFiocbBJiFOwgnLRccaLz6Tb+R1nFCBaxMdqSNEF8oloaCvYuGI1qaJ2fEQQBIpZ
9kYkn1ofyBiBMn7vZhiCPAZijTYGjLX/UEvapLZDScbI20R6wImXaQ/c3QXQAQ2BCsUnfUs0jx2Y
S+8g1Opv8H3W4mBkToArJQMVbGBf2vo4ZdFFBuVuCaeQdqINZYNE2j7SriHegYa4cug5Ii8foYI2
h3aeNmeFyd2SZ65GBa8RYNOiRY2wMwSv3mlYxWsGsUIcPCWOUYBFSgxvrffrNd+cxvmz/OvVpxJ9
AjgMH4kbNlmYr33giZV2xtZUJFf8EJ5JoyDzYzR+oNlQjD/HQlmKKyy9HHZ/MIIg4M53cJCWBIhm
HvHEDbGOxJxzpF/onE2GoC6HbdaTp9F+U1NuKPMdSSG5c4MdTB6eeuOIgyS2SshKB91PBgwDFWLN
/vdYa4WsFCZOK598YJbN54+777q65VH9cBav3izWzygx7bSJhqc7LmMHcO9h8PH16lryYYeucaU2
PFlJgfUzyqzyiFXp1s6MvRXeSCIYJN9SF1ced5DVQaX85Z8D9UjddANlp6G9qc6mNMdAciaPJ3Zc
4uRgDeZeNZabuAnY9JeyWDZvyZoGULKuSGhocts/CbqaoifXzkmeopsyKIG4Afr6EoHvz0jQga7J
grWtJwX2aRwN5BiuuCZ8htBDvznGaicGwN065T2xUHKPyn4sLylxL6VTwbC1PLqPgbzAIlT8Go47
LSIGaJAVXPwyqhbvOqL9sG+ankR7hIv/suwUrQP1OLTqNSMP3e8HG5FKG4RMZxff4MnHU7hbCzQl
HDQJ5sGYPUCGYX9j5wkJdEUhOePy0rRHYTpMmzw06g6vjK0+X+rYeq2mtxYVlgpps07YHzVvoub0
XnvaAmiL0U+/aC5Yu+g5jf7QKQHUF8UFarjm2msyna24uQnwdiLGIUIzy8qWaLh7mPn9S0Y6jlX7
DpV6NOMgBc5zvIe0UlUz0Js0ftqNrpQqIgpHrV9BZIA4xaHOC/fk5F+OW4miB0VOeeCNe7hhl3YP
arfF4NGVPc1tDtRPvu7BJjry/jZgXt66lzbrngYyQB8TSBvVE3oMNFhbKB04RT+Nz3mEin37Ob6w
8iKwhn/Oj81JP2yji4M930695Gfl37CdfemKsUOQ78Mz72UXe8QB+oqPvOOzOYMWPtd+dqwOyrHY
5VfnG6GqSuGOJ0ow742T9C2/ohB/DWkfNt2+uaYbkKmd/dK/Gfflaj6rz/FDUJnYBvruf2I+JyXY
iakQICDcHZc1KP2idqGVMkHxyT7EpxrdVMFgaRelp9U4VquJg0zIhY7d/nJd9Lswc4RDNmHqWhok
QlCdWvRYBG2RnnGl3+Ga/LAAs5bqxUqfAVhSnTiaC3FaGYs4pD36bZS/UHqqU3xGma8wrd2C8TMc
ezdv2c7ixnO2sJ/UK2OZTehCEHaT7biNboMrvXau9MsBv8dt6Oh4P4tL1baBabUL3exs3/SPSQqG
6alBzqyOH1yhpN1VMV4zPrEeBpnjn7yn9SXlPGB6ShbGuB1frvqjuzT3+VmPfHE1LEdnONQAnpQq
kY/kDFTMUKFOQDTb4Qw87bByDB9ReFImH6RhbA9Z7qJs31ybbewWnrThse+pk7zviGhCdO4bJJn8
jYmuqXSVU04qh2CjAN3TrNM6cGDtqvu6t4L+Vt7ql/wlvTk/uEE6DvrUTfqPqWMVGDfm35+gIef+
PO6g7tefOCkgHrJhb2FyRmYyGZTyN2Qb6IYb863/pb058ruezQubTsHSCvoH4k9GRiEnASapGNWw
J1ynQou4B5e3sAElgSra22NgAG/esGo7DH53Ct9Rja8wW7SD2j7BVV0lryhwlIVHtU9NGPNeNxJz
y2Jwhw5q9UHCjyu6jDX+rdeSlGf9JHfEE+35bbV2UIaT7exwn1pV7otdqey7PlhWP0sEBh6+Q2c2
+Z+z44+l3PKUM4MI4QaIzU+/xZSXgSeIZAP3aQUi3yQQkfmnjf4uYVHn9k/ydwIj+M28OME6bNar
/CnfrZP1D2QftfFvgnxx3U8EabcTnP8748mNtNR7K3npYbR3iBkwlRt4/vvhdfld2VhE5bYPiEPD
KZc8bdlIn2Qq3dQb8Ke7HKmtUE4wVdh2PnoPH7b3PoIGsq/Q13Ww4xjgbjApr47VfuDfrN7B2r19
pdtp+w4CQZuGzvkRHyzc85XtFERb7U8whFxti0PqScGv82H+ta+wAu+m9MVk5lDe2VJLvkXt4anX
9solzUjaTU/G0Xiezv1789FcyQfEGokUgmeuCs7bYU9b8gczkXnBpn0rffMgWxvTYyB3GLZxxC0L
SE61OhEDe4nPoeP1P/kuYzjqkhozjH8kfm5tL2nJVzFuEkdez9wC59MCWpuI1RP2BSXnMGmqPihM
znjHYA47yAZtBVw95NwIFHh7Bn95XRTv9Rhz2F/MAiQBl4te0TOcB+xgPA4F4iRuoWb8yRPqmmo5
NE3E4nxYhiLmjGn0jOTMMe6hCKVl1GY8l+tzl17HGflFt+3wMwtzijBIh13QMhys/bG/FfrFzu90
qgiUBUrdHXFwD9dbvh5MsFsGfWhBpqNmfdACFRm90/SXdfohnJ1TRs43FVmy9PspvgvkBuxYADnl
F2igQCaEEfHLInu21dxjCVsUeKrc03hiqEa8W0Z4nd9h8taqb6r6BUktZL2RW4wfifDaWXwZ2wBh
2vdfbBWzXw2h6JSd5/mfLIitY+FTaMrOIcEVIcYDLML9wN4xMYfmAg4synBpyFxl+KII4U/tGvks
imRh80yBaVGSj1hZ9HbqdQyTaci65o3ft6aCnXugHyN5FLeHhbNCXNy189XaJN7d4DpbH2p+lofb
YiDVY4hPigWuAZRolKYDG7KlJ6jTp2YCgHnrePNq/VIW/0SbYLX3wryF6Y+YJPxXKmb/JH0Pv3Ej
gXbDaq/D577ATgCNzqFro3NxmxHrClZjjOeIEv9TpIChC2imN3YEMUp/OeplYGwFxFw3Z7yLPFmL
tovJbKbwmYZKg7odlM+YA3O2cFaiS2N8PVNdLiLEPt/Z9DKiOVHUJ4q2Znk4JA6POfaBz0xPIwgf
DLH4Oys9KtWMAzfzrRwRl/6Kh0FLXSuTSJY0EmaWFUOkreXg1AmoM8cUOskd+f2JXpLBdIybcC6F
ALmuaqC9FEwH+UZQnATLnSGvGGgwpT/K5grvjoIUZxhyJ6z+0UnkRL3rglqtnuv1YqLZyGaChqVX
RSYKkW2LRS4pwaZrmamv4rIYVheVMHt9O6j7qfbXceXZAta+WUiQR9MJnF7oJQcMfCTCQfgqUwe7
ALNY4hwwzWAhA36q9ddUMUPEySG9NmfxqNb8HVNe9cIcWGMUyizeK/GqMSXlJP2FzGjoCWkxW090
7TZK3kOfjYzCTazlue9plxvzVPRo0A6Os2IJ29MA33sGJEbI1AyDpxTuOjuD/QEClSLaN7GzK+9i
/jMv95AJBcDraP1xq07IcxX2l1r/INcCliMiRN707Us9JrvqUgFXGCkKxndUnhsT2HBNcOaxbgPT
HVN/6lYiLulUyAxZELU4DvaItHfUz+S9B6rVPef2ydEvefEdAdsW6Ts3smwV1IlWwsaH1vmscdLX
3kQIIP9c58Opyy+lsbPzn45mH/Wxp2PNjYgVdoYYo4AuJRPbRvvqJNzKSDVfyLf6F+L4tYPHpNl+
NJwzMnU1LshUwuX72pnPZn5J4SuPvRen2IBStQJG0EXJGFC1m+pufqECg9qrMDUYYb7I6RQk9jGd
6DxVkN+jaJzLlN1MPzpSCS/QDIp5jz9ETr0v9qOopjWsQCH5oEjJoGKV6SFqOV1WjJyG9jkbm+OC
3NdaGWpAijB4AVafeOKfnXXZGU9z6y/sAGc0rjZs/bb6w9YlT0uqpx8+bZG8oQwD1PvO8Q4S9sQN
VSrzwjXlax0JgXQNxvuq8S6176nxE0bXSgebab4nBR1v3W8VSbpVerERB1jcr6fFACRbdmTJI1SF
uCFwUBHfGeNvoaP5IARvRCYxH9leAh9F1k9vkyAjRa4Jw7s9IP0/NjL8FWxrljsfl2OgpaUvjc+S
xZWTDJHtl/Q0OpceEHfQ/hImvZEY9czfGRgEuWU76SVWRr+n1dLwgMaiyK26zo1Sy2/xuwXt10cv
wSmF0uck6T10FpgTWGBUFQ0rL0NgC1hPkQeqx5ee9DabCdmKn1JaP3cZHxsWAYZwTToxfQTkKY8z
typZVsBLa4MEDWN5sTVZgSG/qiaWXtGdlo+Bp4kjVJHPJ6gYHB6yzgCQg8nAMU9Eyv0Xo6h+Ddjl
9xVGVJT0IwvYxhNmloFRsakSz02TZF+VgVCAgfm4TvQk9/JDv5ommIGeMLizPtuZBHheV8L8NQni
hKwE/bUm65UExB18FTGZF+dsDHA+9si4B0hMIIDYfthfDDNUMHMleUqI9Yq/xAtkRmUDVRkQM9cO
X5YJFx38Krv7yvseJfZVdSi71S05ZPHhKwhk/clWLp5zmsAAHj4HzRIBpKQdS4cuXa50j3saYBhq
RH1msGSMzj4aA0YwI+3u8jno7JaYpBbi7yY0SRnDVe3idMDUAvxJvyfSPRII7thLx9gOOJLOC+b0
4QQSSHk4XaRa29idvpna8iikQ8ZaBpPNbELZGcwFc8YtkWPxalLUmhAXzpLxg0ce9qoSD8Zxrbjc
2HkCfMHlMSiMqymOPXRHlsbkhSD0QpkZNn5M/T9lFU59kJQdqKIQApALYpO1ybEkL+DJSWTCtGoT
NEp0bedr2uAbxzHdH4BT/qMHDfNByV8Z8ojprlz5a7lfpfdk4K2qBGqx28geiTaoLrZ1uQZtM4Ny
thfG3ElW+e1SMvv80jlrcgbJmE/PvOrExKy4Jw2FaPBwaxSecgj3NXOaCgsTAd1pBwPGH2/XDSsD
SYP+n4NdTW2dYgFfZ2/izx6Yv6dAl/L4pq6cF7G7DEUAkUxusmCISXke4LtRQ4YQPiYVO5cqhtuN
fM5AsH7QqR1BgGajeCYelTyzlZLTgumV2aggxnSXp5OvdZnXMsV0yvglufUNFGJ0OFiD1/bD4olW
82MaYg+AX6XISdgfAB7C0EW4aeUZKgtZ3yrtJ5LslYYOxsfWQGSiL4AMa8pyIPSqwcO1QxhhYTdC
rk6hq0EVS0GzvPInEzA/oDv5wokQDGOIzFeJN1dWBPMt0a6OSJ+IGSB0ft7OxBq3AZnuB9IHvQp/
xCm6T9mll39z6xM21mR8E1rCed27WKXXpLtKZnyB9OUQf+rwXgaGp3hUSUvv42QTMofpZeAnDbe6
8XtBWFqAvhXPqnDDan+XOdkWfMWEk7QERYn0chcxmySzALd7qqalvuX6Fz0Tj3SHFjuiPWmIbOqX
s/TfBiHqK81+lYWJ7KqD0teQOHgo8Kxtxc2yClPPbad9xUh1hxqfCTAiBax+poLExi1edao7QIKv
cfkjgJ6ZQcmtTdPU5b5Y44L1gNedJrtanW8NchsHa29KP60ivaYc7zVmRJ0ZHiYDN+qaCf6PMRBL
l6uexLkJLUK3kYxS3jKlJTlEw5B/alQMM1S/rZ6KMt4Y1lkt7acx1j0DUWjrCKLI2Y4pZc1XVQTy
CsEOoqoM/0oTuq4wBUQQNkkOtafh+HIj8YNALKwuaGLGxhPFoFBgWNcJMazZ/loTVt0zLqth+UOg
XEwHLWrmqQyg4l/E6K9J7oORQTHn2q6aQDFzL7En9hrqFTJCyjHokQzMSdtvhG9NyMyzp4BHO15Y
815vNCwW72atYJT3KfyZmOE4jur1ZGDn5CMP9SGj6ob+iehPE7drMDpPeYgrA7AKeHgDsCc4G5Rb
CrnlEgnpsGUi556s2kFGzpX3SLSTMFiJgErDz7LE9BFZ4ShcxSBMZYisZWV4RsKC0OyjU7jjpgfh
axw98whGEZlXLDIKLnR6DdxZPWs5kDbA3rN4i4xtudVNbBxHUEBVM7e5Qyp3i01wBC0D/gFm4SW0
M7g5EgVMhSUaSQlUvqEyIpE8dMN06wrpmCbNZTXOBa+aUrRoPk0whATWULpOp76q/TiUYUI5DkMY
emWqQEgaYn6lUD5klwSLDP4PcSLVF6NcruKry91VYRbX/NMU/DjK07DAOTOYmcNkYquYFaNWNeBr
yfEdgka3dD4fIYs4KufZtTkLuU+I9qZ2wabIwowaJSWsDjpJcRDpBOStyAWsLjoI9rI1PtLEo9+i
NDDBbzkc8aw1IetokLxGL+tzpP7Ze0dH17bfHbcGhrsdISMU8mwhXNW+Qrnedc4XE1ZKpikqn3M+
ATRaVdslxOAY/xIpBvmiRuVs74CF5nL1dN+S8N9bpk3Sdu4wOG7d179sLo79L8NKwcv/RmzpO7hb
KhVqEx1rlIDSLPinQ6CRF2A1S1CqM6x+cASaCquOfzG/Ga0ny/5MhruDhyxb2dCas7gn2IG8O7nB
7ZWvqTRIMWF5Cnva+suQcUA0gIQgczVjh8t1tRU3VUVlWxL3PC/5UQJk4Ck6ghtLpDxNDpM0jAIR
SuKKg9/ym9GdSiIlK4oLcXKxJhV9ui0QYIr0O+G+g//bKhhMQQXsuo+o5wh0uuvI7MBKDwuaH1h0
UfIkiKVin8gR03P+PmIKxtFksVB4WYPOdyrPGgAGFUdmVDspfCUaHJMFmQiSmyzhxYQaRF7p+vIW
+TMxaGUJ57vyLJpdEyES3ito5NYTp4Gr6ODZ3U7ouBhjiUOgHMxnUiF15b1+tlokHDIugi04wOBr
bXxRQwl11a6l3RWse5HaPj3sxnKX5i+MS79PjH3XKvsQCqDFsN4CEBgnshkwBIBEW3AVKdm3Wl/0
+S5CG63qC1HejiMXrd+7PELPwt5pdeux87W6gvCEK6uBPQSNBGGThKB1W9tN83d8Gi4qFbMs/ZYV
P5zWaSZaXd3C/eZVR/xAsTEGHUpsPR708G+iHewFpUjGoZShIQT5uYj9kdON+8tmoCRbOiRGZj04
iyUYpexmi12giUQhXAW6uwNlqAT1hMFI7BVmuMo15gwDDK8ZmVkgg1yYIWpKbP1pDsLa3lNvVnhu
dWRowjY9LfQK2ZARfc0JyJDMQHTVqgpUt2+kWS12bhyNJfxXDllFea+eU447/Gm2ESYeckZa5oSJ
QzphrTl+50xxOtVAMBHRZP33lfUJPb2JJWCdOmASdJ1I843yEDMYzbWHFv7xbPBJJ2cFXekYH5as
c83x2CMGkVWK4UrbspjXJnEXUN1Wto9qlo9eWUoXp09cs0WcNWKBOFTW0zIP+Ajiezt2E78VDH01
rk4qYRuV/mCx9eZVfXpPSmix0yx/yHTRg8V11SJIQl1nFvKhMg812+y/WyaKmBkAbbgRpS/SV84F
SlZNqAowCx6Gu3C7SplL/v8WiUFLqGClZRsK5ojOFgY7FwWL4JfiiyR+6fOYAsPOj1P7jjiBZuXf
0sNRFZlWdSyfQss8pgqa6s50JVqbaJLQK4AAGx7RzlgQVH6cdWcYtbNKzJ2GEZHO7H/TdXv+c6YZ
crWLDcLswkmY4PQI1oyifLaQ5Zkdcvu6VKVdmQ8vkfU9ScyV8xZ8rRtWYIM9NcqH3jbnKCLTHXWj
jtbMBNqpcDJSSWJjz3Ooc2NooYTw+i227H3YPJn2X0ErPJAXwrB6WmYXx//M+iyoq9h4x55at2nq
3Uyp0usvDXQFs6puXLLd2t5ZvYrTB+jT94KAO68fTSY45MT3MJ61zhnjJ4fWvbdOVPaDuSuwBpeA
64Dh2m9O+pH07qqRaZzRA+GZR9EVzr1AOOxB3eFKWvFjVwshEtddYyEaxlW2mHTUmCgOGha41HkM
9p4K8zViOqSBzlGpKeg1Q5wQEhg34pSs5cQX4XzRyhC/a29Ggj88WpxI3me1vtcnAO2igg56ySNu
PqjVBTwuciu8eQLlLjM3u5M9s88sRsYEDIvZY1oT44YXtipKUnnKgrVEzTuCvkFJoyGeWmubQEar
RHygTSNBTZfBtyp1iXBzynFOLWCCujgWFH2dk74bOIwLynGM1R0XdCAo8lNa3iJ102JBpeQPOQ1U
Ba+jDttUyCJs2rq4StwTtWPtCtxg6MuZcECoSGl8iSgPRuVTUDlJzcKxwdrOHGzAdpiBMYrg30XY
KunYUopnnwqFIRPUxvlK8I2Z6K1h1BmsGiQmoPCXwbA8fomb906vkcrJPxNKhsl50atCnJUcAq46
JB760435X/AnQYnmeU0chEc4syJ+xs+m622/j0cmxlcL2azGDSeOLw4TzG+2ZREeKzmou33HOh5v
Y93iIPSb1aO7UEeqsLExvuuxhjX7KMiHdCN8pJLwK9NvYXxzxtCdhvLYAiNxXgr2a8QwFZvYjKQw
Vn9Cj2AK7xjnM1WkTXITh3AKrkoIUsdkIGw4gVMxItzJCVLXihKzXbAMgViNhLOo/mVYt0ko5xBi
lC8VM6qFKzay2NZswvqLUCaWumhFVrj4cfp8JwyjJpR4nHDOU48pnw9agllddYBW4c9VF8qubkek
gvjxq5eCI5j6QFjjLJXlGkwVClzBQ8JiYgyTFIbOef03rt9Qx0BncEidIBrBUZ5HypHukvNFEQmC
R4FjWITf0DHUNoKywJ4bJHPU0cgKsY/dojxgUtZLRJvqzsYcHz1FgnwMtdGVYT+jmGbkKmOlo0Cr
UZO/maRDh8dliu5I1/2auAgJ2z6xTlk0GVe30CwBG6rMCSBOikNT1LLMSWQQDT6YhK6IK5HK3GJk
/Nzh2P0LNimZB6FJgJMjbjfDZvoF/7TCS83qg6Ec/Xp+oALwqZ0FSMhHdXD9IP6J8xWHC6RxcXpX
gdetFkbsynpTdYwUYzdMye+EWsTFXDIJiG3i4DEBKjDOSeiRTswxwpWKI747xROWXcjdNngqeExU
NgtMb00lY6s9JrvuK46OypBSBYQb+UcLkdtoRHjDWEt4eBZUjIlwZajX7FS1h1WCGK6H/5mGcHhK
zOvRr6BOw4aC6Sa+g/W6E+BUavaE4NEOsDmcJHRFg9Qhj3EW0GkYzxZCgF7yp7Hcanie5SASOCaj
KhRPk9HNuRKsMQCflsqag2oLv72ujha9lUI2KbgQxwYLkhqC/ghyh0oJph/GadgkwHBy313F5SgO
yZy3n8+vJVVLCuZKkpx4nSpofz9/19Of0IDB7bGQCAoTqbjAgJ0lK3gXq0qsM7hZLm0xx1ntTxVw
06FgDAcsPpN5n517+41jAkPob4rcXqKpMEjIg7sqC1v+p9VGdIgwr4ScXpVbY/QBDXrtS1g+cde6
FocgDBi/4qxMsYSY/9hGvLZIs08tqF5XM+fGdabk5Or5QmGn+Qg+J6ACXT0nFHLxnfv7lTXfsZfB
PMV3FI9B1G8J2kisDQTMktWwzOCpiF3NShUE+NzovHFpsMLU7xUVx4xeHUuPkrUs/BxjcAa5R/DB
61RRXQy09MKFkYAtVWcDwe5HHwnmKNqGIfJThXhdXvmq/8MDCp2TRGI6E+ORzBtAJ6kzKKkEpga+
hE5I7DoVByceYNOeif1USDGPZrJOjiMIUOa8zRyjBOr5/WzvpBGmmyT+NIcqlF9suteVaE6ijLf2
fOmp+jP83LTZOWZoexu1veTUojb3nsgEpWviEdn07mxGqtG4RMnHQlHkgXH0cgTXEA8tihePJt4V
5XoTT/c0xjom/FZ06aAjTlLgbBqkowt0RRjVhMpNtYhZE2O1NXNjnDiYo4Z8NCP8EryfKHkZEtmn
1xdioxE4yDOk2yTNbkpzZj23OjpQHPvDBu5euhOS84a6V0recOm2MpTM8cRBjDyctlvjdgVL1LEe
5FtVOUcudxm9uviCJstXzvA4LbmkBiZRejdqUKDm/QoBbIEGrPQTATFYhJJ5kg/0n0IV8sYBh/ZB
mc17AqaoIkfhrBV4NA1mRGu4ktNiQo8SDwvO1AQDG5GQFxUlw1iCAav8OXcotvWvjiE0+hCbloYf
OtYHTfqIqm/R6olrKzW0HdPTDFw9JRisqH8J7oYDRRHYzwGlqC1cdJJzvDAXLGzfyc3LIgTFHAga
oqWUtgaV7lJYrzUGYQInkDss/MmNZZirDQFXWt43e6PBGMVugqFnsXXRKVc/wOq3ET6rMzV70UOf
bsajlWaU2SH5ighJeJzitADj9M1KCTiOaU9U9oABhjp8io8v2rkQe825gJFClzUlRJ1WGoM4cAbq
uGTyl1lmzO4tBtk4ymVQHKYByzPp3K5sQSwuq5OqTV6VX3pa56kqPBnTsGlAC5jPRFN0/euS4wE1
uQ5eAO2M2guvoSh6mByzCoR2sJm8slGojkHTPwpM7uL4lk8ga0QGcn1YVbXtQwbEGfVoSpCctq1r
BgDywi1HgdiTrfIQN4ADgBbXDlad/FU+YR7NWfClrdpek8dDieeKVAWylLyquX02pvy4YKCL7UMw
qI94ll1coDlWyv9cRmqGkJOauVVF5yHA5+rRrQ7yKxyJmdnjrw3v6dRCnBNwXNo4T0Iny3HZ663L
z2PCa0rqQbVpsSnCLRb4OHEummK0rjHN5dytOvb+sgGvVYt7yAvE6EEUsm34oeNhJS4Sq9FfeP5c
UY8eW1WLI25l3kJdxhlpknZilD8rTC0tUPP5msCdEARMGw93tDbCAUgejUd30rg+DcarKXZZE63u
usLDw8gE1JpuQ2gmcIuNObtFw5la+WlB583CB2NVP8Q11ZmizoYAtP4p4QmPrlE4jDoPGgtRYnBd
NSAckJAjunbJgCnLYSHEiRSCahVeEooz8QwkDGbrguxnfPgkx+/hobQ/86h6JOCKgsiAHZAttBIN
Igud30v/a5RHTf5UB1zXNem3j/pDGE8g5gk20NT2hAZa8lXsm6FsMJO/IzojbH31J6F5FgcD17ug
CouLn8UyQqAWrvsCh1sXemUlA5y9hqoMswp2wJTOZD8cVodBBRAoaKUJtqcY8iYZQDvttw47l6ax
zwCK9C8+IcaCmCj0+tGhRbg1qAim5RJh8ltrDp6FTDoK5fPAvpPJI3cWUccxzwNQVRBY9fz2GObw
kAdqDGOQVUI+9Z5Z/8qnrNkHC7xOZqAwTWInPdc8Qhx88Hip9shd/QgbnXTVqT3GAHUgVVjGjK5q
+lOJTq9ss6O28IGAA4QtAT7gO3AbhADTu85FbS5wnki5gF95qGHe6eVHkQ0k9/CfU4Fxv0x6wyDm
11QJtaJi7cvnLGU2BADVcTkxgqEZH0L0JNW00YF6Y/OnstZLRqBag+ZCay03p5+aJhUQPzwo8Url
T+HqwMG0bOofUFMJkp44iU23hXuGocTG7j+zfD5E/UdMU+bUE+MfhonNryCtg1uJq6LISJypabLN
lD3R2tELSU1gcD7+JRW4NYBY9ieUFolW4n9Aysk5Y4jer1C1wQPJlO36FByckxOBqrjeWuVkL2dR
JUhtxvT4AdZH/SOqXK3cS/eGfMRWtwIZ0giru047xDDs1IWhf/8lhsbtr4Q9hmNkdyk7tsuLmNrR
ZogCgjvBFXOBgYrN5gsxQQllMuwyWLbUarFEDBt8eVHCFGMXsA2Z/3DewYm6686fOUKjltsnA0do
ZHpthOmwQtgpxScUiamcA3ZJVVEt20jTT+I/U8svQTkXdwCYVZQHJmaGFW2f+NA22GEWwXnsqEw5
g1kt21m6x3XpGmPwH02GJo4lKCAaB1+s2NTFeQDXgOhuDJ3NwqYgLd+K8pN+amH30jWYwKn/TdnX
DykEwODsG1bH1XtY3xMdgUiwYi6JN7UG/aoPCV8glo42toJab2iJIBwP4XrlwinAQbXZeCkRS3Qm
lilLiKQ3DtQhP5tr7cqOvFepd+S4oVAmOTq7AIJb9XrEUvKpLwp3NKaRFxe/56ny2YXOn2H1tdu8
Jxzy1AGUy/YcetLwQVcvI+3H1D7AiQreCE+VeGnh0Cwu1bYaxTXDKR1fFwNzcHgBDjj3/7F0Xsup
a9kafiJVKaB0i7IAYy9n36hwQDmihJ7+fHP3qeravXptNwY0wxj/+IMymm8S1awO+GejVsNJyYiz
Ifd32fK9QdStrJX2DatHTZv3k03RQHzT3LtrKj8LMZf43uExFtk1rehi1JZK9+YqOFNb9QPB7VQY
35XUOGOF/d/62NBFAf/glFE+/zdhsiFc0TOkxbMxFREI/74BOcqh4HLmTVMSWHCBGuKXZB0NBq5J
lI4tLlU1N5r480gLPVg8+/y9qlF0Foeptn/Xd1Ur3Mwkz+b2jaD1iS9qS2VPvLaZM8PFVC0FVsT2
kc1hgTkOK+nPxkkIEUGCZYCBrf/mkGPSz+VrlwhBBshGJijL29KNx/+dGgRmOmsxIdlRhWa41nsP
Y4WNhWTCoRM1HZecrRGwsFLe1mC1TPGznbvtoqqGS9lA/RtHV5c2fzVrdDNIsq2K3gmeN0K8bv7B
5XRPYydOZHyTA0zd3GmDIK1buA5+LaMVom7OAJvtGVkxKTRkT8R1KxGti0iHJy+w4YQKTOsxlOKq
FKNaS808TEb3w7ADfjwNCFNNLv6cUSayh4Wg3GEEUYMIZPUodlu/kBG13xH8TRbyj+JgLC9ZZroq
Y8hqlwWi9Er5VxNCZDEVEhYcEq14QwzcWtt4LmLHwQBo1r+nG2kP8gQiZakRAzdxp6eafQCSbInm
wlJj6UdnJJRSAHFiykTXRPNVgF0sUh6jMtJKqA7OrPc0piwI7nZRQoqKWzhHStj1iuARnWPrRjqu
Ons3hYZbG2NhaS+mf8CAywKfve8ihjTr7n+X+gp1RtpduVpUxNADStKkImaDKmq6ZjsYtZhCblai
7ZHj4OF0KMr0U3TLk/7NoW7ceCiUHzYTcWV55etjeLTnMhwt8t/eATPUe5CZlMS3VyzO2vJ9nbCc
A27nZRuTFTNVd/+eZB4aGPdmEmMisSt+OgbRDNgHphnN8qES6qL350zYS7IvBMBV6oAgWxUC5PR8
GgVMQoMjXK/rl950bvdVV8QpMH/eTJIYAUHb9rXZQOqT3f2LdhCTsace6V9RlkQx+Qpj8GSHdw0H
2oKlXb7UMTIUYhz9vHwSW3VEn5xz6A/gtZ2JXhQSRQ8VUs7JDMN1SEj5aCMx7UUyZ/ilAcX6C4NQ
Zyaw/cbxyF6AXdc0Izlu68NOdUYaf3ncnCwxDjQI3mp9reV0UDT0ouNTKRfUEDzY+qobqVdmcMk0
vIH6b/zvqNaBEnDd4EMaEB97iV1E146iUlRKEkBNu837G3UBEcT7dq4ONhb0PXTzteI4SIjLq19g
vTYIURYk4Q3jvqWsHbiIRC3qkLGhwtgWcMJMYC4LaPxPT8O7g17CszS5xZN7zCZcmV2CbsY8iFZW
jpSW2Fa2RQXaymz2DVkQuJG633FJGnCKe8lwNfAJTRZg6zMZbK6mrf9dExyGGx12iig1Y0HIBjqL
+0NZ3CP4qX5tlr44rTiIOqYvN1t+bDasdHYQ5HXH0sagW69KmKcI+5A+c+dOeGkwsjPZSbiZAgEx
fpaAfQbwF0iJ8/1fJ/SvFvUVl7wpqa6hzccFIqNdD1gia+EEN9YiRSxNeLXZ9DsmNzNqtNWezjdB
PjAhADE9GJk7mYr6MiufAkGYusI3GIpMtoKNx5e4L1jlnJb/SMtNas3NB+WVDTeV71L3AVpxM6D+
9t3vTXviXsNbzsa2Y6AY4d6EZU2tDklKNPWosETFIVZpz+nPoxY3Gv9VyER2zseR0y0l8Rz4CBl6
kKUNhmKhuQkyCcG8nc6CU6CdCcMRWcH0msYuh69lCFkCoy8aigJ2tAio2iA3tLvKS+Y+UOwB4xd+
/Wh5hYW1cn1/tRjGskxr8LYsQSQKtYF5h/4BKXpKd3AiHnq68sbPzR8Jh15IKBiQQ7wTHBh0IxyT
1q3w/puK8mzECcsKmuD4JGLDNI+SroR4NyWU76IGG8qvBZsgEoqW93W3IUqE4jzZUUYH2T4skMpx
+99wCNHB6Ug/8FZzF97t9TBmn0jNwltX0rZnMIz7TX1vgeakYfews1acZvhA9mfSEL/4MIIzCt7O
QIaaaKNaht2YZ2E7i7FJGQvhHw9uBSHn1rwn5ITkG5aGb+JYYvztZxLYv6jCaRk6zjoUen/lhIuk
XZFjMJ9qJHW6jE97C6Vg+dFXrO8UuCso9zPUPfXyJuGxtquAO0ZvxNKWksDAPmhHyHx3BcscuzYq
AcByIitafJqN+cuAc1QS3m5ihihRuAvtJ4GNp1sX6TTtFaixwFYq9JgbYuJbd/dmZiysxYZ+P8NI
QORtJgodSvKpKBgQ9fGikQzbM8Z9WPvksAMmwCPN7GZszyAfF8//q7kJyhMWekqwam+QLPyMSX9h
ChRwm6gmJALQRZVb3g5KzzECTl/TUqq38Txk25kkmBSGO0WIDPm4VsQ8WizNWWdYzvjBbE4dpPT7
ZnLO1CBuMbUGU1cxCmI8MuOBUtxJCtI84UQn0Ag4HA8yTwzLsI1WRKqZ7qlpLDxx2ThsfcjKGTev
JCuxqRwW+5O/5+5t0/ZZUbFfL0a8bK+0ojs+Ta5dxKiGQ9suVTdRLhOdEBx3WBMibqX+bxy0QEbv
XYWeU5Rdqr3CPk98mHQ5HUCt3HEpTUmUfvvWW0Q3Otag+VMhHmh2EA9DAdTFkxpsm8IL/yTqWzK2
C+tGIsLbKOybWGo3m+b5sRBHLp3davxoH/9v2EJK+Jl+c03xX5gDhd2DyZayszwskZyR1AwJ7Ta6
VeN1rV9sALqqel0wz18I5iY8KuF+sNhg8oEkhJUbBUGIly0MaJ4gLHpZZe1HMkyuOm9LFC8LS0kE
FwgoOim295ogWo4aVflPY9kTOJs3eKpzu2hzlA097ngIBQtuUttvl1X0UzogLv03RTylq6i0xZfR
42WqDVYoXjuFe6Z076IOlrXBE/MOifovgKDr8qk1+r+laL1cPTDYS0csW7FvEkfKor+W7ELaEG57
jkRL2UXCDHsFNuA7GorRh/8PlFZoDwsM2W3WfQHus8Qyk/RgFGbUJPwkDvqYywznW/pdyuB3mHDX
r/dcvBXBg7SpyATMOet3HAyCfHsVangxJAIAX0sAR+xymliMh0Slruls/LSD1vK9Q5/P/XAQw3Bx
gZa9fsCubMJzTCxOA5gDM+1bwHkiDDo0xjOSmITMFy5SfXjT0b+I9nmSfycbOmORUBwxeGtfuB5s
XpSFnrV/hvaD81Utfw/rbg/mJbaDuIbF3OG2bXSIb9DQuUeTEfWiPR0EHMDyaag2xCm/anqoCGIN
tx3mNcLobCfPD80G28kmOBh2T5ZcBgXeFqiUYK9T2dX0CUmu+LXc0TdyPenFR9vrRwEDpyW5Qho+
kFs0LdbxTqtEaeJNtH3tk6lHGQ4Eec1ppf+bh/ZojQlAXBNOOmZKNXAoLAiAVm7SfsZDhwPjXuYx
FjeuZu04zrGEp+OeZC2akaeKScRNpyPoWhprgrah/KSQiyBofCQQoPjCtxlOazo76wqPGmWfsVQu
ORIL0P9Lwqi6wbmF1blaTFvpJStspArGkDqfVjEnwTq0ideBdypgppL7kjeIwkmgD+t0d/njTofe
smOiCtasqOajsZnh2vqp/S4hv2AG0ShuTaFf85Xn0GRsTBGEoCSbK4BL+CY11C9RVoNMExruEAhf
xfmH4d9RQeFGYRBx4O9CXX3BVCXmbx4QLs17DqBbNH3v/n1Iv/gywQZopGfN61+sjxJycJiFT7iJ
R0Lnf+Bwfd19z6+3eH0cP83n3n7AvFsmTupCnmR9ubUPG4JXj8tEYbDnnFEv9DZnAiNAGlVHxwUc
C0CkCM6YHhh69BJmToEOxXoLrcSbMszuuAthu+/HCPEj/XHOriMSaz3Ib9iO4wC0e1bKWLNxftyv
l+qBknw8K/cfsrY4elDmYtU7BVAd6y/mcTOPAxUOxoIZ3gAg/PGOUtZlmI+7tvkN0PyZx9NTGeN1
If5/avmoJG6O4R5saEZyEtK0Z7Lit91lU6l2HzW26FAQjpk+1yY6yuakdkeMwXZEgAGH4QstO7vt
acyO+FPqxRlKI4gZ6Xju1O+D+qQF6aN57XpnRrmnOChvyhMZpQAGPn9TL87kY7DbFc7IAAtRCLFc
lb8S63BkAySdi8Ysx00E9xYk5jIYIUYk+Bt51eaRQmAgHVLIqT+Yr3dRNHjdd466sDAZusCQs3wT
bg+qDKxDJdA3F+dSlyZUwazU+FznqA13XxyNZkaQLwI0t/osxvCmASHsq3N9kpsj79DKH6qJlAbf
Hh/OBLrNMFqXlxb6l1E8YmioFj9Z57bZX/s6bj+7e5xWDGwLCiQcN/Tz7jV7lmB34TvXIQl271D/
ySxdkUyvv52ZPJuf5EK23pi6NmrBYPGWNyrFW+N1ES+CkhmnWzTalcLgyy2fQI0+mbAx2GGstH31
ZVRi9gZmTREWGVCGGekhOsfwBDAOthgLRrsxH1cBrLSI+oqHjECHin/4hRQkgRlyq3yOMANPVoTk
uYwWgP+jEgKXQywkl8UzvybUqxnGMMJo0NO88UvDRyXgOoce+azUbhHeP/sTy3UMlbiBS1YGFR5K
xx53140t6SVDWE+wnr9ywYQLZDsY+AzUIeZhTT84kApYz4APKVOY+2GZuTRwEbwQUMzwkoKTLO/l
vcWv2/yCAzeWEehJgRIWWRnK6EAzmXA405EXbR566ZSsBys5CaNFQgcDi0GLHLXr4Y4wShnxDtN/
9IoBBRZlcGWbh+rf7RcRLQEGHrI8tLkiM67y+yMpcHlU45j1nXGGR10dzk8rk7UPulgsWHwz2p6n
A5O5B+xIv7Wdqx6qziHyvTOwZkStfCraQyF5Bf7vy77x58cyTks0awGSlSz1JSLF3gaGcrj3jOpn
ngZ0mOUjt6UC9z5m6GNFZcRwlO90oz2JK+2F8OXbT0srRnnvqwczYjyUPpejAyjcUAoDqFCJ4yAQ
Me7NiyN2eURk54/jQ/M2op3185Nzh0dKkYJtgb+8jKw1PBRTp8/9oQw6xjfdUVn3HkkAhhUu2zvE
KXri15znWyL2cLa/FYoxNKxo+bfzsgCeYNvygxwJFAjCtiFp83hZAerqTwuTKQvDlY4pSt9OJ2Go
0qH8oi2S9PwgpxbGPt/S0/yerQxCBfUHBxo6Qhp5AVyk9o7ua1//yGAqODXkOI1qrGKBidWwipPz
vYH1ZmCXD7aN0NtgAoF8E0S92Bvav4zjX6PIq4lKa98nPvpOOPht5xuswrslRfBavhfoJxjLdfK7
gI5uk30SJTcCwq4UVKd1G/GgZ4A/3c+lsLLiy63wFcPvVq5CKUcTkNK2iSPyJgk/GlFrCzBZFCPv
9h03vs0V6LQwDe3Gfyu0uDV9Soi/KXcB4JsoZO9m/4QdQ6TViKKBRQhi269Q3zMdNqSG83Q6384E
8HrixUSRnnJhAsvtRHfYnHpK/A4/FIrBBs4PChzc42YVPIUDYs180VCKWtlA8lJr7+LH+Bv0rh54
oc2UohY3Cm7qsqw/CBeS3o5azTd1viyIZi1909yroajDqrz5Ep+GB7Wbv9dd80LJhS/YscOfwX69
yREYYwHMcE4hVnJKUAx3D231jjKLYxYi8XqY5HBXgyq6chzRWKjkB/D3EVqTxq+9QmUlM3IWtgcz
1g4cMRTi3ROiCAoXbTiW2r/E59QDBWUjfmCJDoLLndf5ObebEVHCF5u7Dk5p77c45USNhi/0kG/F
gxQolldr++phmC5EVeMAheWogdnb4Fvzc1YzWfJr9XdAZ7ONr9L8NRmvRvq6o/F2LOO4kGqKRzWT
S4zVuXlPGDcF3RWR7fKC9yulorULbxENRGMeOO/0GinOP2wZ2fk4gQmDlnp7SFWimz7wVYPAux3y
yusBOPf1qSwCsqDj5GxgBMGRQ+T4zieRS362wE6xpIig6mlviuXgSHIzwnwHCz2Uo05+wWVG3bkM
kVJOgsLZJSFGEb2v89J8lPmQBhuHs8DolMWFawThPhuPbMspFd9qo/uqTl8XZP80bAsYmLVwh/bL
GVe5I9aWNinL3NgKRKUpTHJwWPJW3PHQebfjLfO6KxwtKyLMDF8CvkGDISOrwDjcjqUNtOlwOJvX
5KwMxG7w93vUYmr91fdnkHoTy+a7jwVOJj9l75SRUL5KDiUMzJwJJyjACy/J9+NDTezbHksZKvXJ
NZ8MIzQTz6BYU+NcxP7hzwmih6+B4aovMGJZ8OUSzofiHSYpWC3Wn4TDy76tPeHvhSEyybvkUA/U
QGTngMTl2IDBOuY4VX/aXgmnu6diubnj2Uu4E/Z48ukP5Ug0bI4UpTzWJBhU4da9ob5BAtFANBgJ
VJ+npxQZoLKF5kjewsacn48JR6FCFAlPORjT1be4MREqMUzDO1SCqYpl0A2vDiERsKkK7fWSMylm
ZHtDeWzzDhf9435noEejSnOHYa11jzsNC1SuChnX/3sNj/GklKiGIevQ461DgxVPHmNR3HEMqXoo
qdOvTGuAX4CzDvObALKtBesI41WBUcR9udL7kf4HxRvryrigujRYc5BMdmvhmcZ06Bn/5BYGGHC9
S7THTWDi7NdiRS6UDIRXPqr5wcgfFi2jQN15JhqaOemORr1CSNAOtlYRyFNEu4HP+VtnrCjw2BvS
VdhrSD7eEVsILkCJZwMpsTln3R1EJ12UqOhh1zo74Bj4B/CMiDhfTjLVXwOFg2r7mVbJmaxflJF1
snqGkEFQ49nJsdO5lofcTTg9BcMFsFGaKbmKI+ZapJeRlLaS7MnGB4J7m+nWbvLfDmONjWEGdPNX
IlnfyQ14yuuPaQQO481thYTgXXFBTcS4Qa93kWRWF8EQqPCDEOyh28yIf4qq8R6V2RQJGZZGu8gl
xsvrtfJvRxMxDGwbpR1PrZ3EaL0N61/VFc8lLIhUNolD5HKpKT1AFwpaZHjbZfuvr5tgqeE8qwxe
1TGotNbd0jsOv2oop+ZR0ON3Zn4gTtutOVY24XWygqbMts/DrjYlKsuS2uTcV5jgEdK31G9VfztZ
/fIjNX04b2xJuMWkkIbCmz1BRlpU8DlzLdAkKI7pEGr4dwq++g49Btdr2V5UyldTiWUC16UMcqwY
SDIIXWwkOzcLUhEchfqiGe5a1JTW4JEpAXFWHYKVvDW55iolExZ/6aF0KpCS8OWpPprcjjU4LOA4
LiqBB03mdmHHiYky0AaWLb5AdHEwrY1r240vhd4dBqZlxTO53p6qwZeAJI7hQMn/Q79kpr9Y8Dtx
LgXLNAhyyVBbNvo/rDDbuvAFPCmxouDlxtOX8UZ3UKpc1FSi++mpOluPO3ICnoUH9H7nbQfqkfs9
zp+0sMzYYZ70XuoQEOJxvTIUwrlBxie1uT2r84k+aIfNwMEyvXrCsPHAEKiAY+Rx5EmzC4gR6J6O
nQ+bg6UqATPgO4NOrPP18LYTzvwDrN/bMxcG4kGVKZJH90WIy+wjbsccFW8FcHBCFd1dpLQeB/yI
fy5MHdFT7ZWQpi2FNR3msyuYj6gGQRu+EHoTeF88r1rYkTxLqwJl/k++WDG5VaDf1P9rHxfZcdc6
0i5UarQD3xp8AZ+QlrH5sIgtR0xL9NLT3fCXIO0wM4SHwyh8X6k4PjO0CzozNh+oILo6Wnlc7nyP
hpFZZ3LJ6LlTBPAWflxqjQb0VjpaS0mwebp5YJB0zuXjJkwXHzvUkffpZZIbJ8fqSubemfEnMJE4
dUzAt38m1rCsCBhS8nRqiZUZEyodUqlrIUlddFAD6GH0y0zi7g1u3mg3etju0AjJsI1Qr7RPgiee
FdLJlF5G3AdTC9CZMwE/S2XosCb8yfqnVMWeQP1taMIX+zm1KDvd0vCJScVMlhRUGk4z2GEEHZb3
cJBdxmfWGz8zR5L8XCshdCXN7QDXGwyfXieKaWfgvImsFIMyRx9OeSgx1jTPzQSB5iNrGEfAU3Tp
lo2/9Yi5gbydB8Ttt6iWTwI7G78hKa3rs9E+4o+4LK+zdtQH1miGHMNXmcbC+vw06veM3v5f/mBO
DhhfDD+Z6mKGgohluLdxjyMANKCw7pd/3Sd9fo4n35nZff3AWlkeTc+ik+HDdX34Ilbof8vS1qJt
/iuYdRTB9AnlUEJMn76r1SOH81T8TSf9nQ0SU+DFvLOz6WN54uUhAclH3KNmdxxwxcZYHxl/kLxr
nhn0fhZDsgy7KAmwTEges8A6ST8FLfvq6n6PgpuBh2//VjjHukMkhbqG56ZXHDNmf+kT8ehGQivN
T810oUDTIpTMQ9h9G+hCnOZPCsvNqY4EMut8eJqPUIogQL3rsJ/2tp+B4UXmgSc1FIgmvBvV0kXf
UcSHzLY3qlN1jxshIn3TbY633hmsb0yiDfuZxMwVqRiZrrRRg88f0uVV+pm4/rVj8YselB1Oog1c
vFM1fdQ3NAzgdnu5v+hYNWcC/P/QECQzwT5ZpRhNkp0JBa76FQYXK0ybJeQ9Dt8UOp9SHdAYAgoM
IRL05aidChjY6DTfOcMS6KwOiUmGGWiTj3afHYiIfQwNbNgKVDX7esX/Gu74kcz723RcKU5JXqgh
J+7vX/hh8a4HMjNBr73klD6kQpZyqI5pehIg+Qn9tmQhjdvPAGKWs6EEPOiFtyuE3Y04hUnL1cOO
GZ4W3QgV5Z9Yg6Ej/sPR7x4m6aMgDuEP8FUQ00QbHef4jbPrVES7e+zE+Ni7S4UqgWwt2pyoIvcK
17wqMP1RBA29A+Zh1VXC8w6wazJgaQb8i5Vggzc+TGJ+mGmgEshCqenDfRTxNByAoSWzsHDTYGY9
/sp4Y3J83j2e2BLwI3WMuT7A3QoJdX1FKaaBy2MD+mlzhjM8R9CkB3fLm0P4Rsf5gici6YnN3g4W
iRHBHlgN/84FkC9euOR7B+yijYjXiSj1k985JqmS+FjmxX4Z7STfDlSofXvswmhfKZKx+Gih39A9
UfUmDgUbXCV0JTbXKEaFREPrDunj8XiL1tqxYl5V5tBnB0DrOGC5HvY/65WH/sSMU/F5ShjS0aMZ
1yTo1WAJ5lALd3F1rPhdQB5FKMeF6dGLjp9Qi2cpHPwmMu5he8EJH78Gtl4f8qhkLDcDVuZsRNAM
qS4HryAVFbdULPmYcvFnyBnTIcVg0Ij4csGmQDHPOSUw09vRUa+mD8DJacTzbcikwt3Sl1JXCiU/
p8LAVxsWB5AMqYpkaeGVxbOhuTwaV/nKQdsdsRCofmGs3j0N/4zxyL+VsgtpeelDR7fHAtA+efKg
9ahG2XYWIEKwaQ6/pHixQSYImGkCjb+wvovpo0teWTysAH4v6lOWSmEHvBA+dDq+HFjLPjC3ZgPw
Bc57fQgHzRnJG3HgTt9j7pG1PefKiSlLd3N3F95io8EeR+rGtIBJnStSACbq0LNx0Wu8RX3WKLcw
A9KC6BLmQAGocEdoOUtipN0i6ORIdpZUHln78oVvQcKXAa2k4WOPozmbRCT6Lx+yb/GD8eoK8gCu
ZDgv7duLVjuc2DxZbBOBg00L1qmjXjhC1tpfLuNwWuJ8+Gnlr901sZ/niSZrL/k90nCeEK3ltybt
gaXE5puIln3gU6YPwlk489Srpr5xXHKk3h2ywrHcm488s4mx/kW9DAnIIn7AxS+9P8vh/sURDFxu
iQaddQKxeziLfEKFdt0foga3PGivp4nZcX016XEkbL5M9Wg8df3TMl/KzesfWLe37CS3B7s/qWqc
vUjskLscSsNJHX6rx1v2kUIHQ5ayw4yDc+BDLqPV/lbsb1OHQmN77eQanOQoFK0X3ByU8ZA8ml9w
aZrtqAwBRHgFGu3+9sn8p/2hZgEWL6j6TjOmmZhUN3GShB1+xr5Uudl7k33SXSZ+jj4UtxWv3B3p
Nj74H7fPIYELEY6H6iqAy+KhfsGTier3aJR+F+YnMtLs9ZikIeE6Z7Bd7VCc+el346Whwv0nR8UV
MDvxabM4qFPDMQVmOcaQ1q6Zn7iZP/1RLiN2CU18VJjUUJwFXcawDq5eiJCrX56JGID7QOp2Eann
DBrP4nIC3mItj6BjI0ZNTzLWHxCuPwcGGMI7+oK7ZZL46Z9cBjYMIZ/rhDwWHWEKzAjsZdz5OjuE
3p1JMaH7MejO+pPOgi2P+sa54FXmYZRDWoQU/tgzZ195BNAnYJuiG298xGMTwN3kUy4jzlMcGLuk
gkXKNY36wk1bkBDOUm5NIFjT8TaytPz0l1PT+MEvUPfG4VAjx9uXMNmYBrpJOJK+6OKsqMXSG9g0
sZ05gyM4Pr78SVlHanzdH5MZqzOqeyAuB78xTuY5THwpjziuMVxNftqf9Ff11Ql/7EfIDFiR8IYi
sGUUuDCP93mEAcoKlIHPyc2DgcuZzTizNcPtyvHMmID9mcfNt+4lowM8Ap8DlRxcHf5TolXBHJGt
VMGadJQvTl2UWGS6wl/63gIsHq7Vis3LXhI2w/XReslLL/8bUD5+5kyvkg/9TUfhxb2B5e9PFvbI
6z07sLjJHHK7F8xCSBC+3qYYZKujuv/sYohpCpcXRo8Ei0z/3ps3IOeNRxzM1Tt2/EPjzl/626rF
zM26uDs1VZAv+/qXL4SnRrQMgO4DBhi9/GC+cVdjfkiGmHVi30O8HTnRcQYha6RyOCg6K5g/gdv5
Md2HDyRfGQNSDLTvzY+QlezbcOQcwsOUcxh3iL8+pGbijmmi9TNnEn9SPIgv5Te2CfABOT4Vop54
nThXIhp9aydOJi6EjIEFp2qGDBd/Y4YyLlw89iYi37fajgwS6RF9MOVzqCzkEJBii/Wr/qe9Cs6e
DygH0pW9V9fkx3wj/W2AFUKdqb/tDjUuUuES7g48WYtJorjI36jmf7P34QJZuI7kIQRR2ksRp+6Z
lUdYilcHQPR/MwGBgTXvcYJi9fNKmkwIhQPC1HjFtQzSuPmc/sitZmEH5GW9yC99BHg1fzXYyTn5
+4aoDGUIQ5o98/Gr9igxq92XZzuacK1irUR8Wd3OrTzzKvGbAo9HkmPGdFm/0myPgJSitYhAi//m
Sx6pL3U0XJp45I6O60AoL7qYJQeDZtuQrp1KmzGm+sfZSA1RB1i5c+8HG0CSN6QvlvLIWJ8lpwQg
hO0LmkIarPyPG4h1zqp+qVA3kvs3uBBf9NcO0jPVeNSXx7tP4AhzbM6d+sh8+VAGcwxcVn1jlOqx
C+C0g47WkfpZMz2nOGUP90w5eCsJBu1OdmXp8pBgCGZwYvdFTBhXkgarHCHNzgQIv2++8bIHE4yt
H+A/rEbvN+/OP5l/Acz7pN+BVOpsdOr9wyJ2no9AbUFdUz7PVATMhDCj53TB6ZWum7lC52VdqBzS
lU/Jl4HNdix/gtnyKDkNyuMmztcGggUZclR7RNylfzTIZICEUgInGR6p05mH8rdSQr54qCF4nVKY
3A+QAvgg2pWVgPJFtzGscc07ca0w5T8xKmBgzS5l4cYYs9pNIPuEpybkPv7azOduPkO3/BFZ8/iW
E/OYeBwC9HTeFlvQvC+gDYt3f+59Y3xqqWPLiFFX8Q7GzNvWBp/fvsUjH/k6X4A6+xnpcZD4/Esm
HnnE6+DRRu3IoUf5DEEbQS41v+oygCXiGvT4baYRbPmSsYAWhXyGTSFCUbG/FkJ34PylaMvc8Vh8
7hrGBCGVWf7WERuD5IirN8H4bc+cELIH7iDf2mdxVGOKBoksX2y/zs2RGo6Sk1KPMqr7OVGNGN7u
oHhzALEowi5PdbfMA/NHgjGmAQcB8Uz/lA92DffI9UZ/cffzK687v/JrGGiWjZfCAZAjar9UxFMe
ZsBhfolsuErmrta3eqUapl3LL/kbnqdyfRWFnFdoHnVIscdF6R8p7VSpCIZIn4I3BqToUyfzCxY2
Dn0hRTYWWn+kKfgYX7GBd2+GeFXMrPEQ+aio0XIsBve0VNbgY7gcwsh5W7/Awe0YzFj4cTBFc1gJ
LID8l2ciRD/XlSeS79crbqkkZM+sNZ+vHRV7Fk/bv7Hzx/KA8FJlLsO97G/Fka9/iW0c9kGtmSMF
3D/ACtyWGEQ5QrrMGoDO+FIeK5rF8mhjcQD1EVOlPTAK6jL1sLCuIfNhYpdyRboG2p14C1R0PPAh
rizdzefK5eWSsI2ApX9trnNUo3xGh4FovARbSALnFvYAGLHpKYfmN4/LQGNQhDUNBDokhvv5isbh
xmlbfy5WuF0Mhsvg3ngdQ1jIL0t33i58KbtQtUIdOfc1BmJmO3gzEDOGwT/3z5U9D5v8psNB9djF
zbdGfCgGAQgLftZ4DJlxctNxRbKyE5/BgvhLHNzW1zn1e+VRfmlONUVUzPcOvICMx1N9CHRxSXbT
q7DbAPdTKXVkrN/t8w0bwITSMc6el8eBMNuC2ZFDcYjpB7bGRIKTzVS9nMzOVaOM7FkguzvwivSs
krjJMJhaAmcS3Bbg1kLe4uaCovvZf3BkpRhiHYKgPJn/mJbA+2VQiy6jNENGFVUV734yOUpn8g7x
rcahH1tlzLy++Gw9e/QFwpHXI29/0hiClSF3tYngFbNmPJXlxwyEAecZSNi4/3B+x8AQL7YM0Rar
qr35IP/SajKar6O7b52nEg6F15Km4DJvGS/3F0X0qqxF7e7iw4R5vXzg5IJcn2IKi3wciqQ4ISbh
Fel16YfFEQ10xLhFPDG18uf0JHmU1IwWOy4WVHhYnqK7W+Ci45XgDG8jADZnpDjRIR81aBzAHVJX
h0kUIP3iuDTxQfghV6XkSDDQ3u+nA7r5v5WnVngW1pbi+xfUE/BfZp+y5iXG2wb7veYebGnYzJxj
hxAktr9yfx3+jOxT3ZFOx4zkL+nORfOHW4nVu1byj7ecEEQFd/IOYtaS3YInNtAj8BbKoAfrpz5O
DNPyUxusYRvQSznD/hWVHO+MK8h+mo52jE3WG4Mph4ftJS6Bejhc2wHzQS8/Ntf2iHPSsXiDsix/
cFSfyiNFbARWiKBP+W5fUy/aP868IM5JZ66N/Jx5r4o3euIVP1+L/TsKJ6d1gsdPDikHEsEextv+
7iBG2FOGQXAy9sdXVt6eqIFwOkhu421e+ti+7HwCO/zaZ5rH7Sv7iFZjKa4fIUxE9yOZsXuPgJzg
fk78R8gmbh2m+0eU8hRFdEaUN1Byo5u7erhAQL8A/nd+cHjcWyFmPv7x5xFUd/+au/KBaLO/2xlj
gwvCYOuD+xdSXPc27hk+7y+veMy8/Tw+PuSuUwWpI/vYGzrGQfyJAM19F4xP+Uf7yypg2da/Sk8Z
YP0Uh+KgvdKrf2GQa8Lc2P6tyHMB3gAxA84OiDOgExfFnzyiL/q9xe1nYHIGofv4tCMe2I5i56HZ
fxJV5FyK/cMFKbqv+kQ1hdTSgDaf7LO7DxfeIT7lIHmQyrF8Coszx41jANViSLv/+/l5Z8LqjM7A
1zkEXSBF93dGLSlfximL8SfZt77jXBsndSGO7i/IWyjW88fpSA6c87nfB0gjOyJFRUzJd/Vzf8AV
xaudH9gee4ZXj1RqPKeG4C3YhuwX8U8uaI4yExmpwoiZFDAc2KKxeJS1EC2VxACMNwmL/gDj5oCw
945kFeEDHqR65QE+Gc8MdNMbDTMu5/BGHWqn/eDwgcXDqYCP7OxYHgh0GUBGB+IwIVcQpMV0YZ9f
9HP3wWD2qLvc0077rKKME/QRjmCY5tlL+aW5QC6lL4fL4XYwPPUkhfcnbEpGKqw/4/X+z3i9eeho
4N84uXvAVDiej3QPPo2Dn0UgI0dM/lwSnpfgiogl2X/j6calRPEFTcORwvb5/3g6j+XIkWSLfhHM
oMWWqXUyyaTawEgWCa01vn6Os5+9xcz0VFexMiEiPNzvPRfFSQCd+yFYJ98cFphKFb/6LaBXRGFg
e2dUOQ/ekXxLtrTma7wXl57VB8KAuarYIz6ZKHj/EtxJG/qSn9bd+5d/p6SbnkZEZ7SKJqlBcGK8
4VWl+8bb8Ns8TdriX60//erfaHD45s0h3XZXn8ydB/Q1+e8EratesWGj9sh2UQjYdgtSpKaabXZJ
/4ZjN23WFVyEZqfPPG8k+FHFsTeTnw3stn/lOMqKHt3xQiTqG4dCGgvduBm/mEFFd2Tm9M/ii3eX
IvbYQXFdCf5v26rksq45KRsgb4u1uax/aYlx26iD8ZmjtOcvSrZVjVfy0nw7p8DdcqtRE7QDbeeV
d0K6O3BTiO9kjBE8YA5m+spOrDzWyRaSb6m89vWaOWSsvSObCAVKBY80vMAq+I6O6jfrIlbNmT5R
veCA7e6iDb3k8Vl3mHMor+klnZfIcwvcK/SJLAIyHry7Hp5zdWOZa90D4kGnbjEb8VMxEsy5aQ/O
K8ie7BwcChZNc91Mh+jCaJsyKFpL1DUVkzCEHoBwDCkd6hUtbD4TQwcTmaLxwIzQ3DGgWlHVrKCB
HW4QEa0bUTrlV36wd8zuBxqdD+WhPNj/NEJQ9Wf1H3Kxq3d2d8aNKnW+RayInPvG83hiw5qeaCo+
tX303bA3ffjcjflCG2D+DN4athaiGnuwbJjZYNGsTNygLzF5VIyX0FSgl0Fy5V94f7n4tKH43Kg0
8xX5Kka2ZLpVHecbIBiiPSBX22vnoz0wTtG2bKW0szgLo5YkXSf65GJ16DmZt5LKx5Ouky7B0ZVW
Gk5AukC8xhMsE4AtC5eK9q1FOWDQBiVjCzH1g3ezl9ObNT2wV4lgaly2KaN+tF+HOt1U5FkS6kik
rLEHkI/2B+0eQqbiqLXrkQRnZ5sgGHXvCe/KXz9HjFQgOomimRcMxgaS7KN1my9KYmFoX3iPrvdh
1GdX+eLZQpMWQ3D072W6RWEywx+xbkm97Zsv67Em0KNGns/2/VC9kVRPDU0YDMUBIyTc7IvgiIyD
AZXzwbPGFaTGZ3YL4Vb+kARGcJbiL/h0Hp19fyPdyd7D1f0AZI/9oepJ60Pst1ohM3SE042q5fpX
30zk41DWzDHt6ktZon7nyA0xvblRWEqbD9kRVeiwvAXW0qQ2wlpwmOpdQFd3Kp5Lb2lk0Opyd6No
2m/sGYzL4xUHBG+6Rv5wKENt7XkJBN4XDxmnuEZTtdx3EH7E2iOkp8nj6MRJaXQ5bRMGHQZ3xetP
+IQ3nh/svBH9i/tvoP2g478vbJInSIupSVbVBsJ8XZ9BLBsOugaL+QnjmW5M/kT7JhSxEKuXF8FH
GDcxYhSjaLYlU2azAvqAUr4djlP3PtsnrV+EMVMfrrKdoThl4QEGMPKmTbO9GCCHusxadbr0dh3u
3XybINvXqbJFQW4xOIad4qckl0ofeSfMuohfNIJZ+jJVGe5yU18ra5fH3PC9NWi1CB2ux51rOEuO
uLVjhahQorebct1Qbns1xKAhuRflt/Bs0sp4CpHt2shncEqGE9zvGWAivncj3glJFATjTteMQxfT
Dew4AOzE0atwVIxnmMNUa8gQlHQvtobI3pGGaHkT/t5joqjLNU4lfHpN/FtRgAo2t4praN6fgXer
kba7U/lkREifLGYU7bGhrQAJo2W0XqfK2R2JF6YpmILEne5k6U0lsruXmVh0rDghgIXISgGXMxxk
6GPv5as3CBqt+Ats2npgKuYiY1GSl46Tx1B8czGh5SjcO/7wf0DRftzanMLM18DcjegZPO6iXTL/
wWNp9gLyyg8zAldcFcgghLTptWSs4uppr1jxPsumxeIIDo/Y6gjpEeM7pgAKhTNCIAbRWWCeAdZ6
AO+A7YBiWukZLBaFfKHky+4Z9JlL0TVDa+G4ekJ6JNgZx/I47FeboDf+KXyj2GNChg8pMUTR8tUr
yt6C2Wc8CcFlZPqhALH3nO5S08+e1PwSNfVFC4ZHsJnhQNaXs/EAyVGzM2OB7j1YD8gbIWsWDDWS
0ETpYmMcu+HK10J63vEZ8wVW4YBLw0pXqPpqpHenxgNSPkaZpHZZHnV8DBnB6rC8CwqDpnO25wms
U5JeW2geXrUccPoiBxJCoVlOR1bckNs+1OnScmigGjfgR5DOhFFLMcwVxFxFHPiKz81JsqSZ7nLV
QVmk7BBOzPmOiYE6foqaRXi7aGvI0Ng2GEJKHlYBNOdMeDwXTctOkHNCWzLoNskTEKrXSLdJ/xHJ
1U+k/uLwZ3lDAMwAMRkMdrxwU807ee/15g4lBWemuk45aAqwTUOOlLrui0oy6t+byHNEcDQNyY0A
wVpclmgDPdQnie7e+lhBZ4CGNyiPI3LLOiBLqf4R3NEcvfXnBscSXNhg+qpgEin+jxN/s0kAFZhw
JKkKfZHWhNe3Lwb3bIfOsrOIm8T6Zd+xhIEtXynVaXRWwGzm9CmzjrP0WPCzUI7AvoWEPdubulLW
CiGDvKaIzAwTr1Hz1ct4kb407IQ3xQuZksJhHTYFVKkg81em1D50WCv3ktkAuD2CxPej9mLTPsBX
ONCLjeizcKxs8Epg33Y86EHG45CcxTiV5/badip0UZT78Y9C49IA6CdALF1/DCcGYYVPAsGvjnkC
zORjjNihigneMesF37xWjwX9zzbLFzmqvBgXm40szSJshQxuMFEKmx5stAjq/hwAC2BSjQgOukdg
6ptOf+G7Eh9KJOQ9kLkiJd5UvQGfwyhkA5QJ0G+QDIkigAUBI1ILpMpGUMDyNWgfQHVtzCICqquQ
4WIVA0/QRPu2jO5hK6rDJz8ALDmyYc3dNs8/QCIhBwLiiNo0cPStXqb7HrV/MAKOCforHF8WDqd0
0DZ1wy4TfJS7EWxUV3C+odAdGOARxJB06h1mQsntKnqVULvPjGtcljwIMPDAJrA2lB1aI4bVTUbB
jst/TFvG2ie+NZgJUWiP9Is1OriO9e4aFBbBB/qsHlFtNlIEjDH5HCQbs0SaxS0wTYYG5rKcWPD7
egNUUgAADu26DNGwPdHs5keJXIdr5+KCQbwzV6Qh6PGl829jjex8MASs58h7BxCIO/VHDkPjPgOw
LE0xt+/bnAmUGJhIxTJ4MPMKbQpy+o7d0UTt62Ka73WHjidTMfO7gxMVjiuB6gkKD+3h5H7kZvkm
PGqFXAOGdzBmkXgj5myR0geUEiYMh//bW1TSLYQJCycFjDhiIYoBRYU1rqvrycJ95tGcihd+eBTv
5hgr6zxRHgcTe0xM4DC2fWw0RYr43geVJVovNvyUe+HADC8Yng90iIHh94AKoTo2JFB6cGtM3ABI
+WJKHGNYjPgYyh7mP0Z7gxkgF7fRvUUAkEioc/Lk/v3v+NgijcEHCgsutjZZxnGqEEyMwz5vchoH
9DQx6lJAcQlvSU3vgDCFHckyl5ZvJV5JZJ1pcMa+KgJBUh5aBl6heZI1SrTkdRysRS/Z9iPMjpQ9
dSM3SaSsFSukTr6AX7iYrcKN4qHmUX5xkaVs8nVB3iZPaN9fNF7WNnEewgTtOL5htlFwrld2Y0mK
UJgLCbpioC4ke50tfOYsXU0ciHR/rePAJCdbT7NPXWNnhJW+FAVlxVDUwp6XK/fBZ0LSojac6Jhb
JHbbPLKgDboJ3AkOGm9y7w0TFo0hJ9soFsBe+I0rpPZJhQ8+e6qwvHiqccxZiZkJ+hAHsLn+ETHq
H6A9WDMlOaEmMjP3PtOkWFkcVQASTxy2J1jhHAcQtKdEeurQzSyKNSEvEKK7hChKUs3S7LAMvobm
z2TYOy/+Ai0tbpyOm1LxO4UxWzJkUcjRjSuysfmPoqnH0Ak32ACLnOblge3KbAl7c3hAKAkzVMqF
ycuRXDkQ1P65aHbsCUJ5YysV1wWU3pGqSfc+LYasArsCPOgOn8AJ0JJ5/FvlM6AN2JM9LlJi1gip
MUEBHau62DE+t0CjBTQbK88Q86tVpyfcIPKEsSMQfoJLE02OSJoJ9HEfKcw8dkXfQ8cUeYw4D+2Q
HfugfYTDJ9scvCCBYB0b5NNdQnoTrR2XnZigACcjo8YmaVeD89bOp8H6CvRjjL47QEvTH0q6M4aB
9xxWK7I1zrpejkIEeob3okBJhA6eaOmyusFmwQs7IHYKFzw5zUH5R2IY1SeVFl3jCeFsuSEaXYfU
IT5MBZJVmVyzjANkcgCH1OVbKaKTspVI35BLrXX4uNp9MYGlc15a4nuaZB9TdFUk5ghIRcqHgePv
bJR/XAnZAjovXcd4f618WJge01uf0Z8tZg5uKNKPJsr5QtdsxoPjMEf1GQihhU7UF03BKkgprzFk
AKw1969cXgIdJM6imagGikeehQGA4FzR8SU7TZ8RkCLHKd2fQltHhTST0jy9ctTt9Z5Si7hZiFFi
/6V+Bs8j0SSN9SP8UcV0ntOx3g1ps415ChROUV1PIBHcMbTxA7JoeZhT45UObcGOgs85SMndQ9go
vuqWDFMk6zoqsM5AV407DvmCrJ38HUI8sVjpvQeqwdlGb7cxcXhLyUV8Gs41evaQG/5FwAd5pMYk
3KgZn5ejdRnr/PM+Lt8gfUt+TZzvXEIv/yoqhPad8zmpiFrZxRQK5AKiiIpnmFtm6jjlm2nfRWQJ
6BAELMJDeyHWpl8JK85gHVidt8agvTcsNyzgG5OQJMnJou6YMMTSJq1GyBKocwONdI/zHKwK683H
MVOU9lKvTRTWHG+aCLkhBVdzzqgpm8Q+WFG7kVAK3R42ownnSzaTaAQPqUW7kmocM3aAP1oIL56i
4kJn6Akx1qkP7j881k86StGe2V5LIohvorlIg8ukbBlrGHg7zaz5yvV+SwgQ+wrPJO94Cpmlysed
oNgNIv+k1CxdfV+EznvMjCAHPcSKWIeYWdAl/7cDjNy5QTeWaaAKdAONeEBNiXeFlxZEO4I8LS+y
ZeoQ5Kqwu1cb4kj/f19a+DGtA11v1igzDIhXbr1ysey3E0fzCbtofA5M9RmIWzq5G7M52Va4MM14
29vkacGkdOkXRz5GxAwBZ3utUwY++dScQ4s2MZISoCuxPu0BcV3V0Dsl2IytJrqxwFRwxWBdSDKC
rNMpy7ZePTo62Bs2PZW0BX5d2VWDxSsBEdirfpsQ501BgLZKGI8+xnR5WTrLEo5LeI4TgXmCEUco
MOCZMe2DIJhCco9MehIZm1x0BYgonJicfR3wgsf2JvxWVltZX4Vv0uNHaRgW2Ea614qtVxgHKX9A
VJoeg7aiuWRw2si9tvH8cG6AXT7QDq6Y81gUeGO18Xv7DGKBPLOcNgnGpGlaSGdiLGr6RgP2IMiW
IYaukYqGVXpwEPcstJXsumBb/bRcduG+x5cb4cVOa2zqEAsIQFrgfV/2WbxTu0Mf2EuXJ8bjHOQ/
WnSBo4wAFdS3dfvIhlAN2Rr0EQYyIe9Bdt5CThTOGrUliibsZ/w0msENun2dB6f+qePfILhDMZnx
a5V0SYuCqZGyxmMkC37Am9/VtNEe3iOI3YDktRmmyXSfg+5QJCeP9qV4zqvb7DJc5XRcxCcnY3pD
4ZgVn759r/OzGDdy6lg+MFI9lIpVtgvKZiNRRjMzVzEz4KqjNuGN4HMN9MwmZlB8akrfdpA6ECbI
Qn6oINU1JXpsOuQzlSfroQfFX15N2bemYMti2+T+m5fQ+oQEOFMFRZqOIbfeRmqFSIg0PzpJHKXj
MX3UnenRxnLV0J40toFFFLcbP8YVJ14dfGfs4BykReRW3lY3+7WujBud/oIxk0M8phdqUmo6tImD
CxBiI9ETFnF8FKfCh2bXaumiCajQtckz4TkW32YNftiOlXd1TDYFv1sDPK90i5ylSXUV96HPhrea
fk0AgRnm1yZkqSIsDk9mwk+JC6xINIHkKUiiJT4lHN4svYCq6YFM6MlgcsI1htRpMBEM0mXH698j
tNBjFK1jzpbxm/rTdWabwkgJQS1q78l0C0EotG1MAUHl8BgR1/x3fKREyEOaNzQo8IyOqJRKUdCt
8s7dumSAQyahtqjKmrl1SJBEtp3/O8vbNAj4dhRsnUlzKDFOwA2m2Fp7HDq9OlkNqX8QfidGBhx3
HOW9vLoIr6oZoo2PFlCGjwKGTlqIqRZkHB8/Y32T69lxlhboTM1UwSmCZ9WYVz4O7eJNflWmW/lM
2KD7160qDHHZ5vwLSN26ox1NrBBAy7MJrcn4WHOWBUTJ/eEtwdmjQ9TNko/c2NR+s5d2o2AYYnjr
WWReojJ7HNDiWmX1QUPNVL44UG2EROiTIKRn6q0JBvCk1bOU5PCIRnJ0Eo4TmFKPhhFuNGDoNbJQ
m7jr/uYxGPK7nc0LW1jkFE8tNQ0dKkch7M3A4VWn1zGdborBvj6+Kla/l3e3b/1jpyhrIZAIa7GF
1htukmTd+KyPG/RZCVp2p+DCDjD5PfJgGOFE1CM4SEucidP+r6OARoYNfWyPkiIAzoP9V7o9VF51
lxNuFpPaNJ5T0gpmF1L0eFJc6jkWMIrWkIQYxfeX0tFy2WU0Gg13AW/MlOqqQY9Tp0Pl/CQKUUn6
yftryWzDS0j/+K/s6r+FyC38EXYGkmLQl0B6B2CDns4bL2N3l5Kn9ryVhiZ6QNzag8IhQgCMI4Jj
NscRKZNuM0AhXJj05uzUl4B//PyFlUTwrWH1ovsiDuCwRtmE0ZXDrQZwK0GcjzbRP8VAi/Hamygl
XdBhXjwdUvRUbA4CyZh1/FKDC9Uq/pANKqkrJOScP8AGDWCEcvSiEyJrPXw3imMAiiod8vcREaVN
Oi8b6Jich3k6unRv4gp6hoOxobY2IWLz2TAhIvLBHW8HgODFF6KB59+sNrhECVhB5yowH1MlLNbQ
7m2BDgvTepSPICOMq0/LQiAvvM1a8RHZzr718udpQplKWSyLVjN0TKkGwlizYo8LPlZStNoACevW
YMyvnduBzneST8eyIloDJqWgHdlHSM1A2OLBvap79zWBfcMfSVZ/vvEpB9yqxTBEo4vvIK4GhjX5
7c6nX2QRwU4/wp3PfdjR94cxlTNwcaf+JSC9pvBsIh/gEwYXP0wOVgIrOpQ+sxs4a9rAAbm9OKvh
wT1Qi7FBDyWBne+NkX3KcyKrkQf+u5+MhxiEMObNlhFJm7l7xYCkS+9dN26jAtxzKc/2YOfHWWnO
nfEJyDUnpoM8YrpHYf5S0MVSzOdYw9ENPpRSvO/gA2qvQgXKAk5L/tE5cHSz4zOLzobfRDSkPmIy
mt8BM9IKfCqN4Vnh+JoiXGBjJ1VH2DomAw+X4r+PW0RaaDmsHRCdnramJ8gtCKjIxZMMaUnd3/wm
p9T7kZRU+TN+9AqCx+u1Z7vkRY6RYWG6V+zoUvmzukgh0YVqxu2c8KYVRJIxis0m2qQFw15kZHU4
EAqiyHw41x4zzwZIA7AC3H5jmDu6uoQQL4fpPrRffykLwyzmWBbvmM/TS+2OVdeGPjzqbBx2uZWF
MeJVIf83hOvPHA2ok6rpCA71UxfRGdSWvN9DiTVovKAFUumeZ2Tg0figxS0oItBJBa9Ua+EuYAzQ
6OUqqfOrrk5vha6edDP/UPyUnXragUpjxbjF+beL50wNKWY5m4XocFvXkhCtFmhwBH448tN1ltIZ
79WYIBX3LbUU2lQMGYWVUWkQHtgnHJX1vcNS9JaF+ZIRp5Rj9ACgxJ1q313aDFViTkcDemyiU2h2
vrSIYFPsA6ADcCTn2YEwUIEKiHolY3Ennzn0sCdw/oLWjRCcOOubDVSRYE+JoJEzIjOOKvo0nMfO
p2nWAiqsUsy7xiF336okBW/O4B0FaEnKosVH8EmyCLVyrdfWEa58Nb7Q/3ZoERp5eIjVaO/Tuqj8
c9NDmTBwOVDNMU1PjJex02lsQnLQt/PYHEit4w8XEejfW0gAqfaaZc075xWahD5xwq1XbVWnX8fd
Y5lTIZvenq3ZZEoWTAWBDFD54NWFGO4jcAImNZmcOZOh2wvnoGMEqoQ0SQYIc0O6k47Ay5QPyJJK
lr6DvI0Nw9JOTw6aQkHELXBAFInlUw8MRnIkJ1SUkkZT0ZfYMpjRQ4z4JX+1Xa4hOONQeGoLPjdZ
jYzj6Z8J6awiB05uSWYcIwtajx/T7mtyUqHKhZQk9KTkVZuR4nUN/DZIQRXR72Tv+Zso7kCXKRIu
7XH0i2DamcO7nIc4PRVPY5keWmkyjfqx8+2N7zbbgZN9PPbrkoC5kLZ1GvAKdx8NhbUtBBqshjxr
Di/sZGQLsgpAozh8Ug8s/Eq6Ag+B6S/nhiIHr0r06AyfuJhlvzRy5CKYVmkqsajIXASsT3nSbOp/
HCLUhFtB+Q56+1DRcKGfq0b2lgFxh6l5KixkadWbGTLUnUwBYgyLbA4vSo3YgcVCuo8wBJcGmtIq
y4CJ4GeX8Z3FDiIBFjpTqpLeoDQmbP5/6nAGIVpbVhpS7Z6FMNgpxie19xPbSSKJhT+yZZacjPvS
/Z33jV8/R/gBnbF++lsZKO7k+tlIzHTKdae81/1BY4TFICfOvjyvl/o9cumT+ts+/hfHHsRfRD6c
qZvwXTZ6gaSFPirwbJCjP/sdQx+uAhrK2jt23JTgQlgGLySwN6N6odXPvIi3mF/xKP9LNGsWlMl+
1ZvEQF5Inz9SnC1C5cuzui0VylqBQh+NtJ3mB2v68opziG605HAjXTh51H2uneN4xM7Gz9ro7rsK
5jKu79ZFDsBzExPXFLvgbcP+6qJOiVJghjnm6hQ3Hs1IeD46UQuAcBOAxFNB4Zf8eHgGhFwieFkd
hUeEojsl61k4mwMkq9hGiQue1ffdM0tbgkeXBulVPpdc20nvl3+QOB0rDKEPVsAhf+7A7QCx8Yio
KK9VcBoCpI/Dt/R3avfKgiQ9U/rDM12mCsVAc5xUHEpsio29ZlQ3cuqdKV15+goDXgbvF/lXstmX
nDQcRqPZd9XNL6rQ4ikGdWvcyPExZ2umYOwwfYaE5sg2gY7AnYgMpYM26zGUhM+JTDiVYdfIttt6
aHKix9CGc9rBPibPXGgKkH9rXPp2eyD9aCcsgipnsMunV/H0sYC2eHlm6U1zgCIxbTM1j0Q7zYxu
oKkoXgvfCgc2j2ocUptA/tIb65AVw1n3JtAN7UpHrV8oyofN3ZbLrqrBylGRTjM2YwvrI33v+P2e
4/+mZnKglMpL65lYpDtYFxu7j69goKShEDXpkosyDMGCR40sb5yNN8oIuSmOPa5Ziokle+id5G7S
EjVS5ovNXmPdlbK0QDWEO8abN9yNMsKR3+eryUczMREYY8f7VLvKV5haMgA4VQmIWAOoD3m58+p1
wByW0bml9NsyR3AffSZ/5/lPuWutmoIGYq4LwFXHwHMpAQtzPhngjkQKLsGXwfmBn1Em5IwUApjn
k0dzQAYVXTmptljBWIKIK+ei2raDC5sZQ+3uaMYTyNDo5kVHxg73Un6RZoIXOkcfmVBrz5SMUPnT
rYop0kl+QixDOPboU3ZmsMXl3/LQpE9MCNiKeJ8npqnMBVp6CwyETfOe1j/0wBhNgF4hEyRAythl
2UdfxkubOZOcK+ydj8i71c11r4BcZiLbr0KvBH1VLqbmZ570XYGWF9QlxUjcAr5krNaD2kMrsEto
lneo2CjYGoVm8ojoW8BNhDxwiQIjQojPXDWmg2S19q0mllGhe1uik4qGs0NzoWQ+badvJcZ5AgGW
fvbY8V1jUlKEDtnlyAeCleHb61IHSMCM0A14hCIiSMJdQLKwrCijo++pIkUDGNIX51WiJRRuDS/b
JTSnkjo5UIskLXGllvJlG3hhoUWrxQexP07FfNgAQVdj7om5aSlnp3eXN51qiBmkuZomxFk+s+kO
iUFF3HT31+OJeO76WqJE97PbsEF+mM6XSm20gTaPr+AvzCYZXeZA4wOgm8FIdqrjYjBzFiZtDYXH
4u9NPXkMqLRkWtsdfkYNoaafHDLEAuy37Gcc1UYG7H1+tuvyMijqIam1vRCgSXZZWWETMzpFWEjn
MKScpotT32wiHO14qffqmuokocHQVJ8uGSVJblNiqHiYusWEIN/jRLSnjJJXZ9acZ7et1hLgMcV3
dcx+ojZ+9gdChdGekVCSDszwps2MVx4f7dwTMUmcnGNMrMIlAjn2xADoEB8dRtkKzctxBs0e0QGv
TW0ROEQGgJ+aQ7BfOryO6JPJC5QSKSNjBvxa+C21hYaQehqqjXw6KbMNr98GM5kEeizbkIohL+W0
TdaJgt8/ZgY7rDMlhAXUYqSNlkqGYf4lZOEI7YiWLHy98MT9MI6MOjlM2XuXK6Bmn56mreDcPqZm
uw7M4o3Gq5UcCrv4UymZWkrojnrt0bg1lNOaSzUGvcFQyiP85AQiOh8fYz/H92Gq9hDgd5a25wnh
YN4bn71k1F1HUC5YsAn7jVaFityUUA0z6glN/Uhm+xypxc5iBUSslrM9uhX9XAUxIrDWWlHwhHMG
GVLG3abBHKU2JkAAF6v6iey/wDJwu0spCVyn3qDB2qi+sTZBtoTNrmK6ACQfyzEFgP1rc0MmDWN5
OD6wpXqvNGiK7MQ3kKwu0/4RpVHA7KFR820U1yvGlj9VybyB5QOFxF6WEflY9GDZmhSd6aOGdECp
LqO+H9J0o6v2WktF7OpDKH3VbIrTAcAPVUcVN8DB3zJ0Pqn+oR5M1KOTcYVtjPYRo9l4apXTWJX8
ARexOwnRzzkwUx9CZu/8tPlWJZ+kk5SEbJ/ZyIoDf0m/Gz1gtWwZzVv0sSqDw+erTbtPqeq12XI/
aCtRvhYtZIS1ot5iLJdq0pFHrgjVOYf75jeMJs8s2aP1CvvpyDH2VHHy7hUEjiF6eQpP8mXYVLih
ctyso+bLpSnAYDTFqW9a+nr2uJ4RHoEGPidpjWXdHGqD0wMlCc+1CnQg6ts3j9P0g5sqKzuzNom3
DTVwnzTZfRtDLnIQ0Qu5tIG7+DnNUJrCfuBMbQQRfEAOI+o905jWsFfesrK/mqO/rTmxA1dUy7+e
TEvxhQaIAYTtvca88TGSjmTk8xAgLHde143zkCtXJDR+HL6bSXDSpmnLQ2/CiZqdfinRBJMRHGw+
CuS2pBy2Qps1KAx88vIKHV+D/sGbJAlFKq4JgrQeIiKmgo7WOrqeEIROXc+bkMMIDSoWL2XuVkGq
HSfWhjT1ti5NoCbkhOXR4ZK7Y7KGJaaxToOPKiR8195YDIyRiFdojnipBHNmLz2NqYNmw+fs0NlC
sY3YISM4cpAP6uofd1OtGfgzEqPFQnAQVM7mpSNxIKcFn1HyWSirTOzXLoEjdF3GnQSTFcHw0imw
7J1TC6zPZMAwJNTClJvwaoPwUULV2HUjbnxpOn+PP8+BnObk4ZiIqSFKc8ZyPWcxJ6g9E7ulmUxM
1Pp337sgsJ1G2PUjlnNTg9qxKZk+VNReHpxbSWcPvjmaXhDWqUwlYfecU9azFnx7zllIgXLbKuq7
7EEW0muPSWPFyJceQq0KfmL8cXVET+nOocHLFGcV0QMvmBFVbJW56dKpg00XEiLsb9JmWNYdv5Ut
P8uV08RTW1G2EsOlBdWOtWbZyM+uZM3jLMAaiIokZG2wgCD6dLfZ8Y0BNQFBMHiNgNYi6Bmn80Aa
O+f0wvuMS4qwTc4pOTN/Rw8RCIFgkwUijcHC2KHa4riv00uWhmfHu1GX017tN41mrzzHI40IvKvr
HBUmyZX7Mo+kkTOM5eStBfaGw4hBPokyf0hNJcfoBt4Yo4i294FLkEfJ0aE2LVo2HwrTwjkI9lFz
ioxzXylHmaCKai6Ota271aFRiSrJjP9CBCtyPPwMJ9BZ1KdN8pgZW4NDiEkKDl9BJV/VeJhuSdTg
vGW6gqeNhhPR8zoMUlseDlvGXSZtEmkBTinFDYYiyqU2ltoRcS1/vSQCinZH1I5T56wlWjXi7GW6
80pEaz1jDYMTPAGq6xjtYadtDAOzCwasCO+hbR/sZO8AyELBT0/8GtcWDKtV2d4CCjIpGxFdx0zr
pr8UASQ/HPwnpokbF6w/irmGgSjsK03Z0biebn1x17h6477nOBJtDI0mbLcj4aCbv6LuquOoGo8K
Bl4sStYeTYBjH/mtSY2wex1H6CtuRbx1JmLCSHS5exRIwbaOr1W/ptXPIdIUlyZ5z8vJvKb1wWiv
E/Bb5Rg422k6U+wTY9U0p+Id0ihHcNXaUog0wb2WEffJcg80fehcVLnIrqp6b1YXGrxx/ZLLvuA/
6cmRH9JDLsdSUO2uuNanTYATGXQLdv3oZlXPlnIqlYviX9ryHQFoke3tdm2y3wRHzdry3/Ww4WzJ
OC8w950r0lOfXRkUw8azLg7T1+6cUWkTg66ucCnUDcpb4zUzr2N94MhAWVgnpxkAsH2EijhEB74g
1tURPm0FApfePz1Cizw9X2nZiAfn3k4QCg0Hq12/m3YOC+xMxzxwlcOIx7IoXkJ7UTXZsqOQ9utN
5K2T4kAMyiJwhydZG2qTh7SlpfERsc76iLyc+pYg0fIDiwPbn7g4ajj3jaeMTV0P/AHiGIsOPR9r
fpxo67fGo4Jbs2MkSvKhrb8kyTnildZBGYTEuSlSyiXdUYsRDORIl/KT52ar8JITaWKo3wUROlhc
mOKJXjSf/8RMGvtPNWdbechj19kXChat8dnsP4wc2XbofM52dJ6M8qHlcGhKVgWW5SLEUEGgEDWz
T8kw1dhv8vy9dFgwmL1HlndQQk6y+AbQrG5T/pHZ2tVExQcTgyY/Any2LcKDImpRNw82acmkiXBq
mTaZpbWbzJiGA+UgmS7cfnvruWAUEIhngP9QcFIzW5A/hsp8SzoSFVkGEyXeynKRMGVkwfwj+IMp
Chgdc1ieYV2ZnCUalbCGHEyHwQxWutLGSuiB8geFdQc+riWVz2PeTZpuZAHyoQVl0Wwb4IhIilKQ
BWxnEvxBPGv8kib5IlEQaTFcxcap9kQXkQy+kqaYiVsBQeKkBcsaeFhsKOvegnzhhZdSf504X4nq
c2KApWsZ1h8k2fa0EhGTq38Lx9XEpmyy+IrkuUm/+ERp79GSKLFMpUeVhcWg50bbRZ4ZEcr4nu5C
z537g98Vaz0Z/zVJeEhmDenJeDc8lXgUxpQkRQXmHUW4Yn9RBm+r9tZ74PnjJ4drI0rogPuiFNWx
Fll6TIyJ/i+Z9in2GlKIaVeAJ57xVQ5482jvtaNwFGuqtKfWpMPRnCUx24zoQeBScPl5nsO0S9n9
/Tgog6nZ8UnUhUy1g+ot46g76rcSrSy6Xojt2lw9CBYvSX4HN96s8470dYROLMkF784UwQsXhRyB
AKQfFUwNTPzqc2ZdEMIP9KYYV5sERQ8cmbTm0e1w8Ae8JtMLvRjHEoWYgz1q9ik8OoRUdF0X+kw3
ATq1EZQbtakxfKtgrF5oPj7PrIxxaCHQKvfVpO5lHpNa+neEBIXRgNx7x7DfPCt+0nMkx3wrAf4p
9Y98PC0/NO7dC+d9z8vjNTHhXRNiPPMfkmBl0r6ZGIZdu+l6SNT5VHNkM1Yiq3KJajXIEOE1ILW0
htXW81QVtFQi9nmLItXkBzW0w4bkyXRpgTY23jRmNeOjQpr79JUacAPB5NNJ+8rU6WBZgJWK/OD3
/4oC5AwWKaf8NfnWFm8RLQmVZrnKDplX/EWj8pfQKKJ6mwYM8UQ3VanWOXIgJs0Hxrb9dEOxuY7Z
2Q0iov2QmGhRGMS0fKF/sRbQy1FQ5BD8xytK3WrYTM+imEDrmzezSTOzqoZXY/qCKBrk5TGj0SYC
O4ce7CDbdYZvDalaGr/K1LSn9aHBPudMmfpECfEx8/lWM9piT0eqH38SXmIxNJQuk51aJLIyQSYJ
o4GehpUAv1cTIA4mY4h2eKlovxlTfrWp1khcjilSY5vTBu+KyKdZeNNkePq7/h4SAhNhdJc8p+zc
iN/KFOgG2b7orPZpYV8IJUIHhsSC0KkR1INVu3eVQ2tVfXZVdeRFhOpzqr3pW/KbJktFMtlX/yPp
vHYb15Io+kUEmMOrrGglS85+IdrdNnM6zPz6WXUHuJgZ3Om2JfKEql07nIum2BvGItRT3M4ywpfL
+IQEw4f+QmPdWO9ule39CHPAXP+rt9WLyZkt/q0V0ItU7/NnBVQBFVt1r2PvX6A3rLzi3UKpbbWk
kS3zwahRa2ElzKLypOLpk+3yV7E2G8hhwlmllxNCujwimxM31Ti28vyDKNMZMkO7XJby1xzcd0fD
S4QpT1jka19j+AmbXAqhhKijwMyvTnkJEvw0zFw9KsFp8ahmdAvc/qDgL1HnVXiqhXXCLQM/0gt2
9Iz03qGcO9VFriETIqGcqjXlJRke/ZK9LQAnTtAeXMwYEpS1DmhiZDqbHG4Bo5qB6j9hOxNET4QL
VnwuI9b5XI8sH3mmMzmq5t4J/ceh+it8B+UdTRB9BlHd0xJwqWaVi+tk/FX4wU5orgMWoN2i79Os
/p1DxunZpccH1O4ZI8cYXsDv6GwwGGOjY18FqDwW0UvLBrVS+IDDo0k0tpHRGE6PEtBltWg/GDbr
zOoMrJVlRzVm/2FxjxjFnle3nOMEVzjO0pafxj9ZCMXDUmfPGvcmHWNikoxE2HYVpLsiiT4i84es
8I2JHGO2uOQcs3stUFohU4tHJPOeAPBcenoOP2ukG+VWozYTak1EgR4LVo8pjoepwiJYyB1hirxI
nQdl/2U55g3+vAHIlAyLAqyGecjczKC4Pza3r7Deba04LSw2Bbbu9dm6h9fSJ8eKqZ2sz3KxTn2T
YFRWO7cJVmmjzbcp7NHr/vEGbPFHMAf0DhZcRSATTjpjxkFoqPdz9FY38NU4fAlV6Lmec5Jl5PJl
bQQWAfMTocsQ90fMOLyLDAQq8jFAPkR3VbQoiYH0CcKJXNgliSyG6MfV2GjeJZknPB7arYt4VfkQ
xuGCAbf8V3xxYySJC/s7XU+hBrLxnXcvxktXELQ8b5sZ4JusSHzqDC7UnNI844XGtEB6lj5iYerY
+xINjsuBN1YkAWf1ZhwO4cv4ycmuR/c+Rh6/PMVcAzOK1MLDXsyiySmrx7aIzgk1v+M7+NX7R81s
fv3SyLe63jRQPMNtrhQRHaSyTP78F7hyE0z9Cw9trrRzjgS4zvyHTk+eHGC3zv8n454uf5JnXh+D
USdsh0dvLD4zRwiiVOHBsEm5bouW5dXjCNT59LO4mPaXFApMa0VXEzY+9f2ANbTrYl1FdaLwheDg
tzsAK+fLFBEHcYLASWxVVv25CUvaB7SRmNv21kXvMFMyTx6FlBwHEKhlotH/ELtlBtfGxQGX/rfX
f5T2XtbGJmrPEkXWEVwzsw9LVJwW6St7HE+0Mj5Y029lI37rkh2dJN3Ytkr6NY3bKzu7hTsPz9Nc
1LajoAhIG7fdtZdot9rQyL54N/O3bHiuWNUttAupl4QuM1ruZ2+iJ0503trVAMozKhKZpvGcdOjt
i8AA5XagAnlrI3S+uaB09GGBXFQJezdGB7mX/FE6ythDUQUC0qGei1DpU/lQShtcqFqYnSHe1Qwn
kLt54H2+usl0JLcxdZ/vnAF0TF5kbTwpl8LsC3BZAuasgqg2BvpyPBsFA2agUPPvvDRHKzGpSF64
rvEbpQ4ocQAhxAlJNchzZZwV1rlCwupseJNPFiP8CeFGSHTFkGI0wJMCBWHwFRDVKFKaxnynQJKv
MDzV6fBAL8zJrLqLUKxa+4fBMzDAzoNIN6I/jv/h2LxdkprD3sV/CYoFNR8d6QCKGeH7hmf3udEX
iGHFxij/BQTU/1d5Neo7N+eb1L9GgoamxFOv0mH5IUkBhg7B4xLM9EZAQtvlx5du9El0w98l+a2B
uIRLmRmviUfu+ZjdzfKoY7QF9pRo88VOv425PXThcAmbcSMvM26aa7Qg+W67cFd1+gD9I2DAbGno
dbSfEewFwt1Br/AssEzJZUueA9SLY/nAjST0bQl8csEkzA7QJ0vhDaegVXKfWQjiql5MoMFd0OxC
qODFtz9WrDDB6MvfwdWOqo5fYqpvrwb4hQybMezAq6ElUQUSKAzFfB7X6Ks1SpeA/ofzVipI06Ag
yZiQjfpRNe2xpWcfwwkbty57TTL/EGT5Ja6TbeXZG5/3hzovh/+R3VSanqbIAuPQMf9tFW4QzTlE
WUSIZ/CmF94t4IDXZNqr+u5VZkPJmN6XyPsdCzLjyunvzABomqjVwmbaptNMD+F+t0TccNJQ0iDg
0VuCaVALym+G9Tk9EEaotqaP8T9mTFNj03oxbK01ruOBostB+sCLk/uHyl1m2knR4bNAK1kO32kH
PbKD1O+lV3HBHisD6t6ah8Wi4STGxaJcbtEYHi1e/+Ji99Q72DaHf4RAA72Ezl14Z3FjnhM+vfWf
erUzduawc3wkVeVPPFyCol/b6Coh3ARksQ+MA8bUOBQjgQxAII0klScB1Cp54xJ4lnBNDgCKlRld
pNziBOkHrDIYJ7EgRrAwhd7LD8nMNGBAAuICouJLYRrG6T++FeLsZWkvdoT+NO9OesIFAAm9qXBO
a9oEM5EKzzG9D18MlyPcxN2nGno8jaEi62ZOM2jtkrn5V/jmc19jcFgyDk9McBr0CNWwb+x+a2FO
2fIhJbzKyJGOTe0l8/tDDApUhAIZTASZly9uRMhLgKGOjwVWl1/S5XWCXcwe93olnPm4fh6hwBaZ
zvt5anWOGcT5IecRqb+eC7thOKJHVeTvlWn6N7f1Q0BRG3c3s3J2pGLCikq9vVeSLkxhPJqvpSj6
IBYbtA0OvS7ZZsyHB0wxZ7yBmD9JmiXqlpq2eLYZR0zXet1ZaAhxnKQAWUbABXz5qjsUBs25DVCJ
G3zTOHElNlHYUlL4jbgmGLi9cWKYfnOojWgjDNcBvbLnwcMxAqRIXXZvMcmwZQQobTZC+yy/K1Ko
E39vw6SSEF3U4uXVHPMjEQToupiExvHZJhHaqZ/n0P7i0OeuG+hJZVpf+8tHWnsPg2PT26X/nKK+
jSmIDQoGAA4bKQpXrdGKKociq0U9kM5Q08Y9rUU/1jCF/oCzukTjVQDKKeQ+MqQ1YZ/iTzNtbeTm
oh9KGQRJGiFBnVIixepiDL8R/0v0vHZ40biCDXDHpmYoGfPZt1PNV3p0+KGihEnU6xgzsfibIqwf
6+3s6vBvbohapYwzoeBAYBNMJU8/hLwUpfzpkFqs8v4Lb4lHPFmDKyxjgdU1H5Qt77fC+5gwX4gv
FazVGtNASRBtKL0k+jajVV06LIjUT9g8Ch6QkDdpF095zNuxMRYG9oREmb21kGh9+13Lzz+hy6TK
/uPxjtru1UoRXGOQA+ZTAsgEatkKDasJ1bNJsoX2TVQE3PZ5eBeO6kK6eHWcAB18RWhiDUOZrglW
uAaLLjg6cfWmI7BENxoCyi/qNIdfwpbjobo0e1lPd9mcpuw2cWfawZvCFG8uNYpFHHOZj2N1JotF
NFUVs7DCRp/GS5YQBscvOUVJfcOXNCigOnkYd1rwQV8H40vBKyQIj+YP5F7HqpbZpOkOJxk8NPPN
Gt+alMHuhOdUN/whoALL6R+Fx04yfIVhuQ9o1B37VdRrkEIlYqixKRodtEkBTQQfIt0r4uHoKwh3
P9HZygBIxEnsEvpkeSnLBMMM9E3hNNzPSFKtCZZK+7bo7jkIMGkH0p3eIkoNTcqb8gZKaCBDkUcR
+PW2obOawa67PR8h1svV6L+q+UaeumeOq8raFxKZhmS2PWv9tPGzbzDAtTw54o4fzfivDhfZYf2Q
17cVel6rsfej7mgGGKSEm/RPU0KV1GQKiqRa6JRu8mElkHr4mv8x+lH1WtWMCvrZBusjR5Awnznk
h9xthLBI46oRhJlzJHWQHgT/Ac7z9BY/GmCYV3PaqMXlQp/2OhupxiqZAkhykgySDDGAWGvC/FDf
hfJutZauByj9s8tJbqb7AAGhEI7KsKaLxM86/sv9RbgQx4+f47yc/C6i0qO5dbqNtWSbHPbRlmfW
UOB1HSeMtycvAn7/oSb4Q97IqC8HYVi30/BPZaOoEQnOwtrGTc4pTniV4V4pCDNeo0uXO7X9Pcd7
M2je4vY5KYqTDmuX+Eepg63J/VOMdCY1JkcsR50Js8Q/iYDHtGCbNilwJaPd1OKOY9gx4rRXzzjM
WCfT7TDe99aAYXF9bMHhOe2OInPQfP+7axThYXy3eD6TDr93GxfUnDqeE7yBBy02HzTwTJFgsPnA
tHqOimSBduugNwcJrnxZkP0w3cMi3KqgPriYDbDlKmf5jBdv09V4eujD+8hNEdfDOpzjx2IYj/SY
G26mUv+WNThykrPTLfXdQ/5VPzMgBZCyddDAxzlBQ/RT1b0BHmwLSNUcskVI2T7HiPonF6904tvY
40KhqoBK74SNb1pd23f1vBp0tL6ei1hrWhvN0zjdAshFmAqnmGqVrypiueX//ITwA3rovuq2Vjpi
/0LeaMWD9vtNPaC6pQzKQSwq/R+RvxEoaFDiL5oXZ1b/HHk3YWnIuQp8j0Rp6yDWb9ElDJq1XkBT
Lcu+NkBSrnsLuHDd3D02LmGVJV1umOL9Z60NZHPQNNnSfGMB1USQuADzOgkWDiZjCLwXC5MMImc7
QZoyAchb7KwymLkDZEG7vwvjVO78CFO6IHieywGKS3icyvIUS5/RUxsBvchbDDnDZWw7dDMUKU5v
ndDsMtqH48k0kQQah15ZvxHuQnOIm72TkcFB5hXVWMJYAHeBAhZn5am1Uurc8+tF0u1TzgfJv/8I
l0wRK4scEM61SVm0h0fvM0aZ0DYHA09bkhcBOcmbcZqjAIIp6nbgRlgZjD8VNGjimQH5oYDiyYhE
27NeClyJrAqzYqo23WnXJYYvzYKtQ3FHIfPkMfzXh2cz0jd62TzDu9pOjIRzrhgpQ2Rd17iyVwm5
j/PZMMqtQwvKr5exl9SWlOs2RElq3UbFr7VBPgirNG07qmIxnkZhzQftqZLnnhIL2ilsxoPuPAFZ
EVWEzgXKGrIHo1RMGPGagUD0UBdMMQU7Ri1AZ1F9pW75NRHvEQPWwa14SFH4iVhE+eZpUNFtoHQe
SMwqGLnmeGrnLBcd5qrvd+ZaNQ5JTfk6rbutX8DfITU1HLf7KSC+jvRgH2P40sQZlPgVExwI6X9n
JWcTxiLaS3KuvcM460z3xwcqqScbQ2niTJZRgCQiGE36nGQcWAEVkdbDRhi0ZVbh8sTeV9r4WVnj
VnUE3H3VeApZ3VWF0VnxRJZBPQQ9at9ougiSQ99ZtvXfATrFijvnz9ANB9k1EZSVceSsz6ZXqugt
BCTYZCer9a8zlEoUT+vY2abldDFHDFuaj3brjdQkVB8qTvdajTLRyTKYcxln3ftUdfuqjImSRfAE
JO/AcEsCe2vMm4p8Yjn9OLbhC5gWmljz2OFZlPk3LIfaIwdbVn/O8TqPmgdZIXn5zSiPsOTTRF1c
xOY+1FAYJclLGLS4i2qPw+KzDsALEWN1lrm1UJVZHrwK/LcHbBsJcgiokgsHYpBoKrXEXg/VH/g5
Un0xYe2K6hxgliQU55n0XIRO9vRrRq8FoCpWxEVrruO6YlqC5yHPWnopLu/OzQ8WFGFHghqWH1ki
McLamsNeI220Ii4ut6DdMA0OTnH1zRGKRlJ+ifAcWN9pfzESZ4+9hwLutMEvPPM1Dm8egs+aDSE1
bEIB4OfTQWrG0HHQV+KVH5jJOUqW5zzvcLUtgTtxZTUIs6asf2r6aQctw2YbecTbDV+jeq4S7S+m
gRnQRqLeQZciWKRB4zwzvB23Q5u/NmzCElKAhj4GnIOk3az/j4xMw+IW5tOi+o1SxmtYIg1Evg1N
HiWSH9trrVn283iLhFjGyeBYH9XiQr3zbq2LsJjUD0aAnV2cvOjWE0WPRKfGmlVAw2GyNoW9bHz3
05+ujVBFmMXb3nmwnG1C69KAlls4GbZIjHpcwM12eJFTuQAX7fVvWac1nUkQth/GYaltSDaMuSi3
MaygSl/M4bW3qwtf2IYfVNfNHpLE4FnvjME7p5WJxmQTP5gwyuAUqV2yY+E1Vk7wBDAttNFFp+MB
o+HOXRrc4LQ1E6q4L55kawrg6nbDZwq1HiD+AYmrxTBCtxjTJme1DLvM1S/9MBwMQ4d4uCUMz0rr
XeF+IxFe0frFNA8wIOCYpZMOI/zMXYOo5f8Hrluz4EGg8Juh6aY+Dtudih1o2/joAch69ijHLjrv
6i5aTz/CbcPGnNjmSchpVufdeukMJFX+RkRiKkqOKuyPjFz+u+D4rMKgrpsA0/5/lrEb62BruIT8
6m8qeAp955BVgF3zsKPzLspqG6Qf4OQB0LVjxk9B84Qs92w66q0N9fclciljjXXTvI++/Rg2/loi
tm1RIFT2sc4ucXSYRnUOEa4jknnuucdzYUwKMMP9Klee7IuExJbiX0YsiNWaGE/CGVru/+8C0wWW
HS6R2vCZ2X8YhMiDDNM3tXSXnNa+lZMeDm537BjBWCGqYV81O1g2lL/YfFBhTot+k0mTLiYZLDAZ
AMArxjtHg4MI18R6h34En+AtpAvQveqF+lvoOCSQbVouUPB7eqZHojX6fmcXzVYKgXqBu0MD3mC+
lOsDdIMSB4t5LcP2hHRaF7k8Zlajnazn1hDvEZoiJ2h2KsKG3wd7SlsX2xvrLBWwVyMPR6Vp85P5
7aILKWGESnHq4YhGzYbbgzDgw80cq31v8zUAvoUYWgCn1u0+CM2DsRCwoigQwuXu2Pa+4XqQ+zCD
1yQ9et6fUoVvnddd0vA2sMF8TO7GfHowDTwI82+qSVa8QP2d8bX07j6CZ5z0OYKiiOy4RRiOcvPx
xgNKTegsdGS0SvTSLGwi0FcOVASVPA5le+qrv9mMM6Mckl43PfRtQaEozN0YeaLU0PIZiRA/KQoo
OUtUaTC2Xfc8dCn3RPpDAYH5IhNdZ4KtyQFc4BbSQTPKDPoEGKRyDFdIchsMIoz5rHOG6iV8A5BQ
q+eFIyql2+NJrCDUTnx2XndWop8aNEzCIORb8CdcSH1oLlOaYFVF61ZzqBFxbIS8FLh0Z5HxFVn1
Rw0LTvaZxxgeOKwNoWniaOLKCKf5Y8Ww0qs/aJGOchmXeKfL2SUfsJwhPRY7EJin2ZxFQ9DRoHJM
pSg8gZw2eCKGIG0/AfhMC4qJaB2gRC6FgZEYK6KBJyyslBCRpSDhPuPpx4G6PtcZd1UMtqdHZ2I6
eYFkHxDoGtAJSyletu061AmK+5KJXae6I84MnIpNO77hyEKvY7XPXms82+Swqa548jr6eDjG76OY
qgA6pFYg0j6GsDVpc4HxKhdzk2UHE96Bg7qESTV/6gLy3kDjSzg6ZcQf6UfuWtlHCPEqhFfK87at
66xje3oA9dloZngrQrxvYwJiYjwP+IsRlGhXaVhpR8eskLGVfwJI5ObsxC1odO98+5Qrza1/TQiF
+kKEhL+T4VIK0mXkUAp0siMo9t2ZKBdCRQtPexAAOC7xBTUV3BWSU93xIk0wqrsuE/dnE+50xw/J
21e8y+CxcuXBbxV3NwXWEnjk+mp/rOTOPx7wMCsIxjCXCIKP+xi+kSu3Ttknwto0Ru1cTgBFXgKD
ctWGjA0qZrw5FhkB08yh9iCYT9t8Buqp8g+b71yawUWUORYzZDn6W726E4bIdMk+yK7QO1JkfvPF
PcSTfhkxNzC5YVQVHgriyZX/oqgPU0igU7EzmCqtzNIkWj7a9kWFb2F8ET64DzMN4H2NPVeTtS9y
40u5FtTjdnKHc9NOzAf015ZGfcSVFyerRwffJ8QrTPUY3oLVBZwUOiEcMGGolsNpejSZzcJ1ukmd
gyBI1jW3+W7Oph2lYYbC26ZVYsFZYX0fE+05hS3rQsP1YT5Es3oV75zRh3DH39Qd4uMgOiF37LT6
JTCZiiKuGlJsftH+A8diURDS/0eKWUNU6BuIiTdV4uX2pQfd2bJmf9XHOiGuxWrGnivWN9IawkJd
lLtVFKjy2peM5zh8SVlC6/5IYYO0Q+Q/sn6z4pu9ncJzW6Yt9k9IYSLpmEB15HKWo1mY9smUP8KS
hvbKbqOpIzyJki23OJiHs+3jtDTaJ/ai6AP/E2/12NfgW1E4v+hMmtQ55xiXx8S9uz8CbIhek+pg
M2O+btE9puOfEHI3DN6o/UYoa8HBJ21SJGBwdkohAmKQUkA5Fb9Hz0AS8OAjQ+gZAHBX4/UPl4t4
n0XcQDKUCCoLnwcAFV3F16V+NzWEvChzpSFy9PyZTRVD+5eyJhkyBoT4D/NEcpR7JLQXo7lpymBj
RR+KVyhCJ6r6PCZ7JHzsod8t72o6Ws1ZT0LqA/yzIGrg/UFMFkKhxTjH9TUiclBDbu1XbOZdX5T/
ej0yIN9QlZcluCn7p22Tzx6TQor3FxMHCt+fKevSea2FeMSEDFEnLbt6syj08DqasHCklM6dq25E
T0TfblVlcwebiLFsdHn4ZLBUK2QFKeeQnT97/oCZs7CzprXNSK7xnnOGm8ZSw7LFVF0LXrTMvjpM
9jh2WpDL1oejiVoimDC+uM+G/mk7yyHE2yrhcJGVxShJ/qAPYwfyCv08wwqKAQdBo0tlY5CTM4ll
Z0QcFcODBvtypq+U8QJaMUt1lcQW8da57gRNWmyDtlEzVtndmjVKF3L/pjVedTt5ZxbNiK+MW0RH
HU6yOsBhgn6jjeRXWBn4do8V1dHuSaOGD1lwZMwtBpmk5YZktmBB1yXjWwCbqyyuNAfQQRE8pRDo
R0AIPUT1xGuzIqTvTDSgtassZfXryWfeYsTuYqJZ5HRaHGReo+/xPXgQ1fni4yuhOZ8xB3bCwW2W
4dbwxw3ceGR3+T5QJ8TUW70yeW4hDmDaPzcdDyaUp5JRZmb/LFqPNsNZpyo+x751AW5m67bmmxvH
1xmpnlPHXxwQhFDySjmNXILMnUeLdU4mtG3zhMCMo61h45RCeccG4ua6RVwYDWuESTDu5zX9ZA99
3Byrx05vP8TDINXfE663h4EYgslyN/HgoMf7kMpWynjGGKZ+HlrjMtK+lP4PTii8c+uBmdWmfcB7
5T+QJEDZiQsu4uIEXI+nasKAmiHET+iA3moUsDl0I9QtFGoPWYxLsEYm87QaSx873vGjNN4ZlkHx
xkKVchfSWJOHoPs2GK4xwGbWtk7E/HK5t1iuBupZjSl1RvQHXpVEqTY3Jx5JgN7W1EXNkXVVsGQN
P8ZJcNol9K0pyoIe5Q/m5P1ucLCpt5gn8d9z++ZXg40nCSOIcVoosAekiAtplbmOQjro8DXoWi7o
d0XVLvIvecXg5Xnf4Yj9UTjp64K0dYGQL7XLwHikh3XQ/KTGpXeTYyINE6Eyk43XGXGmmlfDpcvv
oExjc/ensx4F7z1NfOPl99EcT54JQKbv5aM7o3qaG9qmRhFYYp1GjIPGcqEvJHW7ij888jCG+dpo
4Tb2FxgJyE31fd3OH/7irg2T7BwwTsL0SIZB/NDUW8OprrJjywpxJ4eohkGcORcHg8irOdChWAAZ
Q5eOw33bPPXzAOrikb/ZkFBlnmY/24aNARaGI4gf4lKDghf8PVmoMvN7j7sMoUXGoD1HcKin4DAE
B5I9wTOCg9YeTM72DKC3OhvcIvVEEqDxxTVTEhFc6ng/1xwljApRFcip4WYogoB1ZjwZs+q9Gv5G
HVYB5lkEZHMTf43Nr9aO9xCcrEeUhM5hlT6Nb+HOwI5mNZ26g72JjpCP994W9GdZ9W/cEvBv1u3G
vfnnZtNsSIld81sfwgcCCNeYOarVc8K/IazqoZ3W/bQGkwXqrne9/oCds9qOjzymnU5SX/OWXLRr
+lRd4Ew8hrtpDe16xXWOqz9S+lX7QKTI6mf31K+D8yd4wLCi9CJLol59vrvr79L+EhP0fUykBiYt
JGu/k2YPsXvF7cbvb1bfUIxWT5I/scmPJTH30c4+RGcT360nABdo02ju9HsDQLXl/uS3f/GXCCNa
0U+91e99i6nTbSD/p3oath/F6vZ2+8fMc0WbP30SuDOugYs30Ut12r2ffEl0oFdf/f4jM3aFRo7E
iX6z8J/2I2SHrbG1tsOJdL9DtIf52SCjWM/7+pw9xzfGVQ27x8PXlnCTbFcTfZE+vGF0vDIfwNwQ
/GOJsRqDU4CHDQRmwLVV+5p9Cb3hG1/46lz9RF/JI33fOXvFBqvbo2ZW7/344P/DpNu6Q6iJdmoP
feVh8xSRWDEy5z0nq/v957QrV5cLqxJPb6I42i0QAn/MXw9HAvEOE9GBROuVV3y0zxZjhpX9ozja
8YmIVt0T2PeaeRjuCXeDeIauu9X6VrJTu0N5bDSxLsAMia6EHvpfY1t/neXXx2BB7+rLEsO1DTyO
Ge836WoYcDGMdctDbgwixwFr1ubRq4t/YP3kgW+HOLuI/Cx1moPJzI+gC80829QNAXsR5stDyGQ0
RxxdF/W+rq8AneRJdXiMkIDdE1ETVvVhLJ6XAjdnGI6U+Zx2JRVbv/hy+f3JbOMKGL3jGu+H7GVw
0ytMNjqakGynonRPARZWOudczUvLaf6aoP/oieyBdGUHOrbD2knEzloLIyyjw+u76gpg8QGgBbIJ
Iq7+6TMOi4vDSx3t4g8hEe4AfNRU8zmOA8qi7I5GdQmXZ03QYOWt23r+6PTwjuMtVmnNwiQ3Gq8x
szVTCix05EsR7+olP0/WvIXT8kH5TRH2i1k7in00W6ORftgjmR+k56VciD0zVj5+/MjMCz8q92+K
5KkykMKEnn8P+uaaThn2bZc4IeYxbuzn3jFpHKD15+ZzxYiuLWjgDM6EoN2awfQjMs6MMslDd11n
zTvDMgLzGnpU9RbO5U64ZFCKNExhnf2AHZwKLpil/527eM9Zv2r8vcLHPHPSF0FfamveVS3FeoL8
Kh3von1yzHkbi1AJ5F0fvPWS1YdNwloQ2b0qI8DUHkAbWAIvLkgBQFA5VEvPgvlMu+4W4bHBFUwv
P2PzjwEsH1ufjvY+ue59LhhvNjNF1XCvZ46T2v4sB1oTAztdkqnRg4GP03QTJYkwnWkxaPs9FTfA
hRBsTOEgLl3LyH2Yhvao2ydW8rm2sBjE0d9iqqlja59ixTkU+W/DoxRHwsXtdoPG2+yK8NspaMxx
L4tbHB/dgNEEqqDeeQwy8+q2GqCO4e9L7AYbUIHZEdsoOFER3u1R9FbmxdG0CeIFYRj6iiyqt3iu
D10jl1uDyjL79lT9SvFBWriW6h0qFtKtGX0uFtG31JpfSQ7Io12qMbg0TBNGDLfEmisnAtqz4Qur
LwpgdLNoDnL9mtjdr62ND6hct4qMOPlz8pV0tzukDOs8XJpQMmLJ0eOHyCtM7lVpMpGuNgGECbvn
GClJ1qxcezvmYK443bQuag6ewthB1ivrm9EvZ6E4aZjHQiE1ImIFUbRMqOzI35vG+/zSlM6bNxOZ
3jYvwva1NO3HR9kdx7cR1ypj+Ioz9BMQWhfd2gLKI8oDb6dKzZZf08WS0eI8dpm0YOiwztE7tnOw
zhFxKC7/KPzy8vFRc91zYxprn1YlbeecHhb6dumPp0ifthFL2kwwT2I3Mpl3mb4kdfkqD6HQuq+k
98/cNG33VNGK6GhI89qgc3DckzsHW6wCPsSjQXn5BTIZnIr8uW29WwX7Mo7iB5exS4JBQqPOSwxB
LZ0veiweFfZqIKU2QVlR9/lTQPKLPoMNRJjzYuSB0+BXbGIlIZkmMR0xQRjtEALUKAQ0efAs70f7
HZoaQyu40NFMCh56mE0ztQjpo8NgIFPR0xctrv/hJXINK+vWY/4UWJ8RypWq+CqoME07/QqH/Llu
ulPnuqdCeiH0/FzJEfP86gEGrvfhjz9dnFwXx8JJnYw91f7aC0I233+voKpH8/i3OWA/cBtH+rPJ
3CWV+972ERRNqKVqaX5DU91rVcHQeTRAiRMmOCiCV6PmHiFuNYt1tBYFp0O3V5gkHcOJmQYmAXmn
PtJqupWef8RpH/Y4YRoNIwN+u4soWI/s7SxJu2Vyqj3ryQyRBDJBGNBVRkt6zOJ+H1l+DcfpS+UY
mHQ0/rBOOnuxViOx7yP88Zh8F4jYo0kwFU5VHAe7QCO5RxvJG7iZCxqQJ5VFt9kWCVLrHpOMFK/G
26kk3XWt/tRn8RaEj4jYzaIFB4Qlh1CtNdiWsk4DXoBZEKc4w2nK6vg7FruHFsuNMfJoucmhwC89
p2yO4mnbaWShldZvlxznHMXzqH/WSKmdgsCQzMNt3hUO4xRdEu8l1bqahEz7QMwsfAM/wraOqU2Q
61/j6AJWd9fAZlrrgyaOHHQcyDmWwEUiYpYpw+o8+QLhAVSgsUELjnMfA39gXt7BdGDYjScXxobN
uE3C9jm1rX1SDLvB7t4jjDFmT/+2NXiY/SkPC4nErMzNXJQb6NDNbhndvd93x9TDHV/p19gCPh0c
bMxJbxgX81bFp1Ar7n2AqZQGawHVEdZD1FXWmDP8gE/rBWJYJJqBUdtOUPbSbgFrbHdx31NtJbuo
URfNfbcmxHGoBSCsX506ejTs/281u3TJ12wOZYktbM10h9lZWCFAZsDmzicYcxstSK5Y0Xj8X3V8
k/NHIbNAMnfVlXkzYYHQ73Y7h4rCRYLKo917BDwa+xLDxbR8s01yM2NO7ICaigAATVWbtNPBehWT
DhLIIm27YKUSOvugR3Ax1M0aigQgN+5vYEoK5U7DHqhh8TVe+GtTOg7EYroO5hG+7RG9QWmYVIcF
Ke1DpOgFche+TKOdtUKZxNvc4z4KmOejvlh84DxcQiYP0rCdQ+1V9btfmQfbfBqyi+656xIL1yhq
boSYHP102uoKhTaAX8k0rUg2BmC91cU7OnANnsVIv1wmANMKEBe5qVpuk1F9JjAfwbgAwyA+5Ki5
sv+kdH5wqxo8ZiyCUVT7rs3kTDvAWTqWrtD2o+cyMhDEG9Gu7LJtxA42NWNjHtXknpwBXReCBaK1
FuYJ2m+GanHwuNVBgERBKDw9OZ95S2grB6QUTu1BcucxAp9lY7dJ9H817YUq86P82m5+neH3eTMe
IAk6kDxEdICZioNhK1tiwBS1d14NYsKKBvOTpn2S98REUqhdknKDChRdWontu296h9q1j35Nm4SW
W0RfBNZCftbB5fzlUaXA7AG8raJbiBwIHxwnetJngB3nOeQvObwp2GqgjRMLTYOQJ1fOEKhjXGh3
SuIHRx8v+Jf+5U+Ns/0SL9YuGsrbZJ7xv8Snpz4jS9i4fKxKGSestn6WaNk7fX1ThrWtuCiJdEgY
yWJQgwsBd7X8e38q9lhcQJIx8XZk44ysKHl2aW8cMyM9Th1z4GXcpNwlJqx7uV4F9DHHiQsaXwr1
iC42Asfig80oHxaPS5+KMTWu3WXs+lvE0TeZ2UZuo6x5bEi6jumDI/INs9+cjGe2lhSG8sWjIX9s
8xT/zopZ761X/yPpvJYbR5Io+kWIgC/glQ70opFISS+IloP3Hl+/p2Zndnq2eySKBqjKyrz33P8G
NAInpiytJK5YenIHFVgWljYMoPJBU8ijbEbT1qWTzO0hW5ynuNiNdGMlX98ZgSHPMeZ+hDTUJuHU
SQDWss4eGi1jFYtxILkUyuhsrJ4Gm28nx7jjsyak5NjRqEahjjq3lDoVCSAVXxOJ7BbZhTNqVOki
FTKOsn3TWyTZIVRsBQ4w80glxxw/g/znEF0zP5rYvbU4fkmC1EtSemHNsqlyLkabYHHx7TRIbIBD
A4iCgFd/g/721Cn9VmMLELb4os28c4GwdOqjK4p9rYMsdIYLb+4TQ8a6mSpKl/TWJ9qnlTqbwNBW
wUyr3ezhpBvqXj7NpzMSv0bDU2XpRjX86AkLKBFoQ6jcZJGyTWr6DPiFY9qUPtuFTb9Yf48C2miu
dk6oyJk0nNSy38xtw6cZ/Cvcz4FdpgSgqggu48Y6mCNlapa9D2Xxog5MwCzut354i017Jx3GBR8c
cqOB3kunHDTJxYkMiKEM8ho13eQU5MGQX2ZYF6wZlXZu0nw9hJ8yKUP1s1UJdEq+UaWbPGdTXZHQ
M1B1SeC5ZTQ0UnX/mHSR1xUnswl3cr9y7N+qobBKGO4+why/uKwhbcb3C7/IPgglRS4/AC3N6Gs4
yqmgvKjQ841Js6lt994p+zjEq1+63pyXlyotjoXrZQqwuJPkJ9u9vol5QW3yzIXhcVOwZcfUXpkR
Ht2QXRByx6I9JxU1jZYf8xT7aTF/hnXJ4HLYKowgDCNZyfojTqKzRre16QgMMDJSM+1sr6Rq7nXx
LS/HS9LMu5CGr647WzYS7qsqYzpwxxvkpOgaw/mif9duSmY1Ulvudw/leGfGm4o3LUPOmBIVDY+n
7ooLDiafw7TPDIGcORwkLLtBIsNPBExqchOJL4PhvytDiLYO7Tlr0+XEn6nc+/GmozUVleJdcfVj
1aZfU11v03nYqMk/uSjKr4wT6yts1SvnD+lAsH3jgMwvn6YPZrmphQCnKtaKHOVYaDLif/IJGC3H
slLbmDUCOW34Dg0P8aVFjlz9EYqNg1IKcECOLcR239RE3HOFl+4nL2MYOF5Kz1uOMwrje8heprZ4
ortjRy1voasdDGwPGYxScpdN8KiWi1RMitVdFw8tnIkx7f+kgFqCm2jygr2JjpK/NTaCYKnqalvi
W8VPKXIC4NFBSEq4HEfrUX5CKRLr0VErC+g4A3iK/CvD+7lUhXVXosxcWlN/LhFs4JkWzORbXGXa
ix7Wv8E4YqO4CBYpTjVLxVe9yPwnh5MKhiu3DvZxitWExTH3g8tQ0AjTNOkz9PnM/ns6kfVj1Qxf
FBslE9TPhWUxi42mddqbd7ujP6fuk7bbmth4myI4KQCfRroacefe9Yo3wR+XBWJ/ltrrTFNCctzC
qtm7qno1AhshjovBDlGEFkEdqrE8DtpeVBD7aFuWme1v2vYTZw8g0O5NAjpiFj9aSOWnAx1q4oZy
bIYcNUe7yiF5xQDEi31HuO5WLbmKLNRyDDCykuhopvIAY+SrR1DncocSJyTMj8AnCtrIrItqCKL9
yARBwIfGl2Y8gknT2hJ7QHPCcLA4/wz9hXKYfqG0fEEYJx2CQ2rrzz/p1F7ZphD6/cQ5NNkaWW/y
V1cRqIZyDy9i2hI0VrFVW2mU/PcAfdAfKpeWqTAPRqhRTzXdTiPGA3KcEmh/ZdefWyBluRLezUyc
Zk1B1uv+sdnsQnE2HcHHVewK33k1NeU4U0r7zJvzqLlqFWVe86Vl+XckOgePub8yW+If0Q1YUBhF
qDwCvaIpZJcQ461PQVh6PQoySfvwKf9Qr9RTN/4oGD7XOpPhvORtmUYKE0ZukKQGiq4ura6Nln+i
RQFsNtHZSJsQfNxAe3FU0x2elrjHptf7mYG0WEFPE6xca+I2HrYNryQQBeppz5B7fSLo2pRv4TRq
DDqNv2FIY8rgnt0y+zMDQFAMZCFTjSY9m6n414TyNM47JJqfwJ4PXTq/zKbAixO2O7exzGXbJcUq
b/4VtobysazhKf6FoGuQ4qeUhzjZumk8dA7nYnOAyl9nn66qbWOQT5XNvhfvs2lbKBid6IX7l+me
Tqwl8dUMBKR99gUgLMV1qM2NZb0OO8FuXFbSkNhzpqVnHqwyPr+Fo4IKZTi040OivvqMVGK9enmD
YS9FVeu+8S0yG7Kl8Ca7uYqBLrOCT2hQpUQVpJ+bHSrqt9A9A4YMGnNTFv6mUYFtjh/yy3ieSuQy
/Qe3OjUIq2RMLmg/x4RvQMa9zwG35a6VBkD0I5Yn1yEIsxD2BQMV3J2VhVE59fiQ9wrGc1xUJLpY
4NCg8LV0JFuLgleMysvQEJYSBc9ogBdliLVFczDQyDaHvK69ZMm7EbjnDkRJAbCafIJ6IALGxUME
rtYzA+yMtIBYf3A7frSTsW/1h6Vc6Q6F255WCxDshRyJTBoUseDiz9U1IvQ+LRlLuIDkGHAy4kPg
svWhEBSzsUyomdChDeRt2SNTHF0hDIncTNHcAtFshhD2Vbka+XCY8hesAE2KWL0J9vXwGQDAHrp9
oJL4qXzrqbMzAY0lSILrZsWtvBrQUEAbqLjsCybb4qcLiLThiXD6GKd930yItW/Ra6Us73///XUd
Ftefn+vPw1k++Ctb8D/59+rnehX8wiSALyHX+O/6d+WvnytfKb/h59o8xSU86Yv7fntfbrd/q+v2
ujr8rN4fq9P7++mEjZKhyfXx+HlUa37hb76r2/LrT7L4eTw6JihMe8juxqjIrzyoNhAu7ax5Pnzf
I5HPhvHA/5+S4N90OZngyH/c//5x+Tfj6oXCaADIS/ym6ycknIMGVm2ZmbvU2M/GawAESJzqhLQU
PJ0I9Fn6M3q1I3QiPUZiI6OARF/vBEm9EwatGQzP2/CafLvMeL8dBRI/vtYFsxgu3jPFOl0QADYY
mqFOSyQMYz/6jym9mXrPdMocV8QsPInH3CviClWfxHaIuxLRceQYsVaTZ2nSy6B/YQ0H1xT/ECC5
RktcCrCB/qRh0paSeWW8wz5fWdFx4jfI8N27Q04G/OmEoA10ZVKxPBFirfjegJG/JTBW3mCEODBL
FuS3QoC1SLUOGa610OGHl9xFEswIFnKF5hyRzalCUHr+xTgxxYA3CVp+lIY7HQmAcR+DVVQI2mPX
Fhv76CRc9SgOm6tJogjxRJAs0Rxy1/U0AeRCkyPrFKh56hctPbXhB30MV38NkmM1Ek/Cro4a7KCl
UOZiQDqozmze1qGi8LsGZC8MtEycgDwRVtiW7dRGx1/TUGM3nEloMZqvym15dNhz+0q9+dNzLH9N
7hKp7i9shLhlu3WG/goAYmsnePJcFTc2Gqa2QGk+VW+tRlgy3FwxDe+WL+Oi6XQo9dvMyDa3X0c+
la4MH4nmo1J9z6eryMIT+Ha4pkTVzOORAW6Kr6s0m7d8jI5ZZ1/DhKwSo/swBvsRB0y7APHn+sGJ
nOWYu9vKmg8oogu2/wAvhYG3kijDddXZG6YtROq9zMwrESQAj08M+1+U8GaiKCjQnihyBJ9oIAoA
MDoQOQ9DjVmdMBZXXqSVcwUrvSw6ijSjc14My/31e4q0PHqv068hHP7peYrygY5KOjP8PtpZzZZR
nwYum4wrTroBUwVKsHtNbdpRtgFQIgND7LyOaKes7qMIsfM0dAfT9zD7irM7CWqUnVtaOuB6UJa2
ybY2ileVUxSFDQ3d0F804y+68YDkIHTcDfqkzuxgaODnC882yl70QBbjipg5vsO56aFZl8nezwxQ
W7C8KKXdP0IqoiG76HBA0rJ94SCNtDfdNrq/Nmx1/Z/JjzDaGiUjZzU65hRdMBTIbiTfxrRPc5Cs
Q+KlnBHRWf4KkoqMcQmLtnnU5ie0KGNhcZ5KcR+5qBuiYlqkG2UhwxGWI4LKGLe5pnZrVUS3KDCB
F/UbU0MpY36RjZQK6yYFs9JUgpsIlis7RTEfJaiPbgxUNMYPkeJJ05109Q7m2Yy4fFbyeFPQHxmJ
Vc5P6EaPKhRqFdWLKNvXoWTQNAT/6iBjHXJ+HHonY6+9CdLR5PXXBR2KDfVcqWI7cCoPzjGrVyFk
1l5T+J9x+W1rGOZpztju0cpl/F7ncVrFJXFvx+8mRAvnhNBykCqmxWqoo2NTv9fyj10LpDp91w6D
M9xISlaulnkyaS4Y3YHb59dHntFXKGB096gPABDn5jhHET0z2m+cKNXRAV+knwwGKwqOw5H5Kzfv
CD9eRbaaVO9Wfmtm+sldvRrBSzoUO3KZclEihX6AaPgzPffA92d2WOLRnWxDmqn+1GA7jBwQUT+1
FT5k92S4T4kV73CvIHlGAl57lvXR59PG0Ml7sX9L/T9gt6QyRlAWVlMENMb04ojrQRBIzfJTxS+t
oW576m3rDJJgpRBgQI8UBpvSbjQxrIL4ZmnvanDM0v6lHRxP7TcuxlzycVJO4fbJtDUspWiE0mcC
DDMoT5nRH7Hta3n0MaZAbKTWXGh3lBA7pWCYMUW3NLPWrevs+n500Gn517nWT0x49n1QeJwvOB7B
VHE/pqj6EpG6ixxBwcMgdf4Qch9HhYaMlgJZz1KuUdy6Sg9mxE5OEHn38gjAHYmQaiS0KN4ozQyj
mJWHoSITwBuOd5CCFF/ZsEa8+4jdjizUZ+uWv5QNYmZTwMwa73VsH6O5k5+16Ng6A5zeZk9DJ3+w
xq5owiHjfe8BWaj9G4BfvR637E25Je5Jy+fZEFaxHBSKkWi8m+jy2rI4uyq4oDI7VaV9UDHFySer
TSn+ul0yHSvsE/Q6H9rQfIzE5SFApPlWAhxAYFCzdwuZF8SoiG5guhszzhRB+SHPhSMZ8jI6wC0w
RQ8UsLzAoixODh9zXz9AtO5b7shhOk98V5mKuxMf1Oq9nKk/zKvskNYx+Q78QBOug2PRJRz/mfVz
6pNd1VdfHNSGY3wPcDlC9AfBnM4Iw1QPasMlrNtX1gDFUPaqOn6WGW+eNOD6H2j8Bw1d5XCoprcT
votVHcO0YtNh2A/4ZeICQII40sDPc9Q/aOn3FtNc8BHSt9xUxYqH0IJ9G+zNAiXwxvqo7L2BJzKe
Npi8zgbTZkRmxjoIao6DAc6tveJydWjIzRm2pI0c49pEl+a8/P5FyWGbYqWJZeIEuhqEK5RRyUEX
e2pEEewHAxMOvR/xNWDVkrpfh3ttcskfNmIAn/HGTVa9/4zIssrTcp3zDhr6gINLfRkwawIHlrwq
K3K3c6QcSpRIa1Jrbs34rUS33il3cXDWjfjFdM8ak2hGO+lOpzOXZx+jgWKwUR42TCUOLbBG50Ng
MfCIEkLcphlZln1gY6Tvw/iPA2ii4ABH6G3h2c66pORgptzwBSvtrRxiYiUYydc4YRIGtGTcK+5C
R64aF+y9LoMMy/UoUWzmyOyzQoEGBBhMRayLDQUSbkXrhR3F5VEoFleOlW4Z0B3ogvu4x/dYLJY+
nt8hZiBlGE+2SBxDJQ5Qe40ZiZ4HBWuX4tegzCktmvZtgQ2Veycb+tesLe51MnkhH7AMLpDLdiIp
dTZZbgugbtLNFb7aCVNwdLKSnRSLcDu7ytYJ9HdmAJee3bvX9wEESIsjA9hcqiDyvuCCVba1HWJ4
PBQjRk//mJWsClGB1p4/H7h8mfHuC8Q7dbeSPjATnZzPGudQkoxwpYW17KLgEIf6SWFb58ARdv6O
o52Q+Z+jiW1nXhrEYVDayJNcG0RkypChaa8sOi9ueExZaCc7ffM5kOp1/1WmdGtNurd4Nvh4eheo
Buu4T/kWGy8M8E6FAEBb4aOiD8KymqiIdju8b5CSsy/T8UreJdaAvhofCGxpcpLeCvwBMPqYb0RZ
71x7hgnFEqhkihexsqQ1Ecc+pqjB4at6ah7lKR/apjCIYxL7SsC06blV/gGt3jhR/62UoEMm3Aa8
H4RqrKMp3wNpt1gztSpbEQqBklFsDOnNLL9VbuQsqbF8FXSsht6rmY0tFEuTnxafzEhQZxvGmzBf
ywtFHnU1K7wXk0T1QzEBNhBEa3bST9IA/Jnu2C5qmruDQ2X4h36GeQyz5uKmp+1amRqwz3uFy4hs
dTSk1aUM/th7TmoYr3uVPNyaFa63X1kGeYSilLNhizcIAQ3VhdkguVY/lB7J2dRtAtdG0N4Q6wmC
R+zbkGvZZpTxbJjgyj8MBrGbpaaW7bTO6Z1jkyKfR+dSzHkOZffpqF+WeInputuC7YceMlr/zAcQ
jWmqOanDt93p0K7HlXzxvforrxsDaknWruvCecnMZmdwd+L7Riz4ywLRTihOKZ6stvISLGmxgn+A
BUjDhIgE273ImtUqChyA+Lradcf6aFNOTOgrtba8WKG587FlxTJeydU/h/SjVHeBqLdGIaOpkW2r
w+ts1ne6OP+stmT2ktKMD5vxox+ztS7RCkAzCDDRJW4q/gkiG0wJaG1Wo6AkdKAEH00Pn5aaBqyL
dy7i5/dwb6rUxfzaXKTDzwbl0FSELxB0Miac8DkdFiwxGRpH2dNj1Fhwz2WHLHI9Jr43ecmp1p+b
mtsiMi6WMb0ORHQ7EfnzfXC39QALChQUnYoHXNFCB0PkGicczvS91NeWVkXuMkgmBWkCPnNKlcRT
EEx2nX5y1PAmJakSlNaz+HTq+I1KbJG4uJ3o+zhqtUz6YVcnd9epttaQkNWODUWdw2OkqkjS6TLP
5jFtUXsTn8J7Tvr4DnsSBX6eHEpONBYfIwOeo9SCB+AFyOWhAjDYyxk8hqhX4WxjiEn67mg75qlr
lSOm6M1UNhALweH1xj0KUb0QKSUSsHqjydqHCLXvcUZ3d4WlPhzJ2ZjJ7eIkOg0bsPjrtouOMbly
Pp2zmNkWQU0ZXb7efFbIoOcZzdlMBaBfZ+rQlCCMxt0NcGq1cBO3p5BVEkkiaaUg9L8AV5E6lpeY
+x6TRnAgbz8Z5tIJPFK+Kzhm6AfWAR70gHpoNbvbTl3bKDqxwlvL/kpTruQAblpoKwTGm7HGFhnt
TDS04UxoivFR1cr6H03nReFsS7zUoclpBPNmziqVG/sGrmt0NAsaLhomRpvTzaQwgm1PAw1aavZ3
sxQ7KyCC79SIzzkfaaXNm8hpOAnCzEDU/I3gT4uXYl7RmSiCfWAfOxqGvDDRiCf85zO3bQYDIU7P
SkRsMg5q07kVaOFdMzlFs7NN8I0IZCf04Q+9m21mMzy5YYwhFfEjvmBhMCR0V0xoP0M+OVeA7bKV
DXb8ZY/dm375e8IdoDj1DVF/HxgHpwM5UjZ7ny81i980xL0NRAgUZQa6I6CSTTQUb3Q9SY4ucQaO
BDjpPgWYcu8K6EJWu4x1fWcRpGiXF9Vh3kgsuFJKKvrWYcApaS0OWzz6c5NKkWNOkKDGYi6QQX/T
+oynqq/c6c2GeUH7F2We7JooBxUGns4kr48KZMzuVksnPOD89NBrkv7YMNxlQg6f13mv4+k2l9gO
A8JLWO5KVfEa41wA6mAHnv8QoRk5y6oNrTLGfiHfHFUTO1vRQG3Oa6SahZJunYRhq0pOAKKqvMKR
mu0dDTSpxiADyp9eqAxGWghJ5kudSrglJNQ5Zb2RBqICMn1xmrBBBF390ltchRFxgPmegyTWDsYF
VJOmiZharBXaMoO4qRhlYyoczsi56Sk65vKSBF57yJGWHJKe0zjlZpwGFLNAn2adbT9eVaTNizh4
VUhbdQVQeU7g8kbL0ex31V01pBhlm73Uov2X1PBOU+WtFYmUbMlG6lH1/yj2AWpLlAo8OfqTuHJJ
vjLZv12ObYRzxOxNov5lMEU9yiRTNdZu1G0ipGmK32LTMzYEHgzWWz/1B7ssNkrP+AceUz+Qg4lI
aNE0E9K9cgcGPCS8t1Q5l/EiDM5CnOwcwVpiIBqN4WZ0Y0BYCCcwLbxlfvXRpZ+W4P3NLM4nrtt+
VU7QLoOKDgX5osNkQ/U8J5TUCyvvXlXDhcQDrk2FnBWmz0yA8LIh6Rex73XgG1CMkReXo5KQxMrW
KE6plW/5PepS7PtaFdByxqndQVQaJBWE9o+y7jV4aHSUHRrTPf33hqreJGXWFGQ6tYQo/1XQrVQ1
PwxT0gGixu/CGMcdcFoHMLtwMOWc8zTLP6cVIauWu0OckimXobzgygjUbRKe1PaWUfd80Zv3me+h
KOk8DjsGRBUC8nBwI+cHCkHi3YpvsJtNq93FVK4NDuX9mtQugWgjpoD169chugXtu8mPzbEqS3EL
wMsq3U/dzahemRMTOMsJXfyIf1xwLdCkGYQCv9U/E70lu1I/0EXLkpNPN8OgOoY/R9RAQhXKZd7Y
a7u6gNo+VLSbNC/ivKX7JG4ftcomOHRPCooXpNtCW49psGvya+QCvxMSHorUkAYCnTYyM1WtOORI
fLTxtU3xoqEz40OVDtcuJecMYzrhavVGxXtvhb8kNFjcUP2IroExlM074RIq8Wt1Z1Gua4VwXPzg
TCgMYJUSQ+MNgXIy8x1tJmU65qgJT1qh3dPaPaic6yeFZCG3/0e3E6QCECwWJEfEqHraQ+/sQx0c
CofrbiL9wJTqWSy9A7IvG3rrhfvtpo/qH2OKKrsoHP99oGFUiqmhbXpOjk7FgbEijEPrkaGJdt72
gPOx62m2/qLF5tqlyktYftCLfYZNh7PTpO2wD0sSFYl5l/8nLffoHB7jE0/TohuQs0BBl12RCLe6
6e8znaO1w3gzbXV3WQdEEufmKufUJebgMHWfkJHfmg4SVUjEX9ARPwKo+WwxvnT6/m/MgfLGU9rh
sWGFDu8M+tNlZkS/DMPoaAbeCIPebiiaxIVoNru4kSOm+Qc650yfj0FFQ00PdxNCdqE6RwxEOOvI
huxg5OcUBZUhNjg1L2Oxs3naphneAys9BmMWbMacPnmF9GZM/o1jxbLDZZq2xNxQjJnFSuLKgNRi
sT2rzW+YDY8A/YVqjhSYMZa1BhVNTf8cl7p4HYW2yhArp4O41swv467YEiW7qRxmf7PCLLN7HzTc
7WSEDTAX3aThwIQLNDwHebKN9PEZRP5G78lZt6L3fuxfyzHwoTqVLyIs3uuaICZ2WhSvMIOUEXIU
T9f2SXphGoHIn7YsAepjB3uz5mENApaibUc7hXAMRtY+GYrFMy3Mk4tQqUbB2LJzL2fFvfRwaYuo
RifyatAF0FXEJWHk/JtL/FNkGn66hfbazMVHyXnVKTxuJAW2EwcY62fUCa4huDlp4DD4qHObDqTw
Z1JGH3U7XQpGCAIhopZG1xbKdErCzEjjXjFHLytgQNJUt0hOnSD4NtOraMtXB0ZQFpKrwnkjIqyi
CX8rUl/T2Ut5S51pH5KCQBu5frd7vuCnpB75SolbnvAYECO2bmJ6H1G5dXF0Shk9MVWfU0QmQ6ad
J6LG6qDatvicmhkjlmBY8uqwiXaDtZO0G8bIdM5cTmVxNVKQ5fsRf7hd2Eh7+5VCDGRqHFrLP2bW
1mgDcv0MlSUK0zKdSRGzVLh0y+Jfv/BfVbq8o++/9lRPTnMvAn2dUIWU3ZdZy6S2KruKH9X8LCea
ejhnjD2HNWqsaEW3exW4yO9iBOaRNeykwN8lSbjR0MUU03h2qfgwjBySpN/59BY4rdFl8EcfsaGP
gi9mbxnM6qAo3TrXjSPy6W2ea+uKyYEoxTWsio2FBcASJ/TB+AvWoocJokeHpo88MU1vSa1s85Z3
l3pjmc3Bz0Q8eNM6Ox8+ZxoZjx7VPubMvyqglUJOqua+1DrkH91c6Un2ndCaN2oMNI7WXEKRwPfT
ls1gYAW+wlMzsh9StvFtPxELn0DHLQtqsCqh8GD3swZjb8UYpwBkO+k95SiCqmSF6xDnq8lqQz2K
tiYKEcUMwDzU+U3gY+pyKmhbUV7IRLyZtfXICUnK4hd9Ip8mykkbrQgWSg0Mc8M/ailE7fl9PQX1
B2+RQDeUzP6Ho424HvLnSFXLpKc6B69GweZRMZ/bJCwMLSowzCwUiSHjaAKXpnQEvIEYw/xr/TWl
xnpwOCuaMRg5TrVhaq7RM3kAkpF1BDLmfoZzRaccjxPN+X1NLy9Cq2QjchbLgX0HdfmqT4MHnRjH
/FME4A7kWxspUJlja6+a4h3C3cpN521Ag9omadbCx+KH175SEQhIe6tzSWjwEA+/tVRwRpClwzlb
PE39b4bvyc89DDPAPrXaFdkhrnbdqG0gpaO+q4/C9y+xbbD4gwYjvA/eEgYdzsRUufQL4jFGQQW7
wUDqH2aHJiPcQfppcWKb7CijqW2iIrtbbEV65p81WqW2s3ZNZV5OvFpTS16hOHIWnB7+YHid/wiG
J+OqEWJQzi5bQ62ahv9UAlBdhvZE/PbAbqaCF2kDSV5hUDp1hAGyA9Slgznk1Q7ZQD97daLyyY5O
b12Q1Kxz7k3TqHc1BIq2/hekXIBmvIu6kpio6QXlsmczkFXG2avR+/KJTow3ArVDlWHBy3kipaDW
vSWEMAi2NSV9gDxCznNAbSBVDDEeGWp8t7W8Ig73SUxurwVNWw7qaXfTDxAsXAZPJVLsszZpp5Q7
S2+ag15aV6X4cOf4ZP6lff0WBZxg9PklpoTUSbcuUotW5Lo0CXulSOGUQVDAh8hiLuTpGU3I3Rmw
CQW6DOoVAaCAbR8LJMvdPh4iz4JOvJDGcTDMpQICiYFFNXDoCEwgB9P3rH8l60yyQ4nwMTaWLFB3
U7Z35Qx4PfbISt2NwvcbWBuxjLvMJAf40+iEWqfah+ajye6uyXADC14vYONHw07JfEaS2jZhGl8a
6LOGq84Ep3Y/G197CAxieciGlxce/lhmtI+cQ36fD+vGUv7DV1RjLlNomAdOyGRoTi1Kn5AdEe5N
k6C8AbkrJc7K0W2PTeK3jlw4kG+yiS+3l8F3jypaEAt56KjhJxmYZBKLrWZbd5NBj+/l21h8Qjg8
hJPxloXFOSN6Ry3Jz4rE8FJp82dhXpyqxiLzVYXmhaVKJUZJ48Re595Afvd+xFE8VuEBcPg2abgJ
HDLKZPcdxaQcGoR2+WECzZuqwTMHFGw1JKW8VTEt6l/ColNnMkAMhplYXZo+EioqYaE6BSBvsDqm
nlwjLPfbBUpUgWtDGxbtw9Xn5rQ5ffLzltOavB2UDSdtUy02m91mt/vdLRbezusXN8+7ECu/XNz6
hbdYXPjj2+K28LKld9vcwuXrwmsXu2936V36pbfwzMWiWXlHr14DrF70S+CAi29/M1yUN2/x+wQZ
u/Qiazl7+fbSLy43fsTi93tx+4VT9GWvelypvwluyou7/uZX79eLvO9LtPy+mKsLHOJxY50qIFvR
zvvmJy+OC1LNF/V6jWbQY1C0OPKEL8fnvI92/bJ5dz+773RxkV8inxKW//WRZ/aC3ZZX0y95zKd8
nsaVp/785psXyXKx2PFaj558zCM/nl/5ysuu5fWnvA1P+d18v7deezwDb83jL55H73Lky5/8czQX
a+95YdC94J05fvOi+UP+9PjkNfHtl/9+A9FU/nS+bP+81Gt+Xr/8Hq/90lpfyvXlu1wzQX/H4L1c
8MbxHy9uTcjXgpm+9ZkiqVLXXA9qyXlyaeYbEqtcCpFwUcBtwL9GzpgZAZuyV1m/JZhw9NFIOBJJ
YKBRhF+Is5xhBV1nJCWk0JlsI7uZppa/QgBsRZsJYDO4AN4v1HDr2F4wVgKlh2sq8RDM6di2nwIp
nrMZxNopiAUqSWotXkNOA81Ia75ILrMybBzhtqumhchZxdEmTJNj3qlPoxu2QjXPvvQBxmp1+41m
9Lq9G5Jnp0SLse8+Bn441efS525Yke/wpIp+UyLumjncj8zARBE+5DVesOvTipziR8vz5rZpLPvP
HYBBuaq5w2P+X2UD37SulW8XM7iEuSlwq/rpbyy1j14UK6NmED0gh46I2yRzug6cY6bYO9eSfnV6
dgNhOTR0reZpcoYJ2+6F8XLnR8h0zoQvTLT7kOBvkuRXLc/gDnC8pMOH4WCJoN9nMYuUwgphIjF0
yPeOGCGDcEvibUbFJ/ukGjYXC+dEFMkhEtMN5gUwJ5N125yHDgPGGS+TqtLqYWY3ONeQ5FE5Opkq
RO5bu2RYx3ZwUjekS1bdVqG1P9sflp5sYxLRTQ5ambI1VJRwOUgonYFJLm6lE99tv901bPtzBEw3
qRzPt4AMUCqZNogbIqhwTgKm0hGlcDQnJM4sgwvTiJdUpeHaaiS8peOmtweuH9pwBjzlCtCjkgmP
Q21e1UwY0UggadNQHXT+/B/loacPGyVxvfKN6YHBd22DppGbP1EOOObUe9Nr+5EZCnG9zLgJWE6G
vVzc5HsF6HDt08Ks+pVrd5s2dDdW169d9YsIXDofAHE2s+ueysjngA9BnDaNYa5ks7rBqIpIsHFD
aI6qffMBEujpSIhxMpIzHH7QPPGtnLpCZydgpFbRHJ/aTBrWKHm/q3SGi1wM27niPdRVGjEUhFnD
neRk6K1qzUvN8L1TqT7r9jpFqmcyTUTRjX8C1A0ZEM1J9/85mb8fg+Eeufq/si9/S6Agtd0v8sFa
u7AcRTr/cNTpZWJgKAMuq8xLWD0FD27lwz1MSyy5NBRsl8GxUeLXwhAQjeqtnTOSCfJrQB7LwEkl
6vT7hH+C3Es7uJQTsVg0Cfr5Q+sFdymvamAg4VdHCYUqNJOuF5nZ5Z+c8NY0uGol3HQtXE/EPBry
0ICGYaTNuHbFgT2MTVDjrAyKlnlZPRE1h25SR7QEmFD2DYplnJwRaO9McbWA7JWDfTaK/uzgoZfa
CQcUx6iOE5t4sQza54RwOTGUn9oSl8jFAyxHW5RAzPk5VUW2fuh11ZMCmlkA2ZmvJHvgUOAr5geY
ikVZuFtXdw6lBbIprncEVZ1GIqBGk2UFLZdAV2MZnFeg02Q07nfO8FrZxsXNk53W/MohIezgfxn2
JOgg/fRUO3hbQ2kcm8LZSKSPQlPVaMk4ZwQbf1RR8JpOaxRrUjRLAc4YNC2gI3DtOdmLpbYPK9O2
PhoNoq+KQNsWxr52/kfSee02jyRR+IkIMIdbSSQVLcmyrd++ISwH5pz59PO1B1gsZoMsimx2V506
wXbzN6NF1JRiIisT5q7UBMjfLXsPCont8J/rYMIsxEhJP5o/cfdoq+CpRJrI+guMFUC/IkHVY4gP
J/osQeEeZN5TCAiL8SxT1Foz1nhI28Swa9SW1Yg1ywSHAK6b24fRij1TZ7UPZeaJ9nnU0E5mjOqY
VqpZdBppDCJXNYnMGglNar6A/Df2gORzKeEODBhlaD6WhmsxYxRkC12BtaxytsAITbm6alx1tBBB
S7fFQ5QafPUNxOFTsoMVtdHwDA2wUlywiGtxX7GlZ66otQh8aX9s04FFeS8Ww18ooSadIkXHgr8k
FY8IuyUt3xZN86KKCQiEfoZIAtkflX+L6rYDUgQeI+MepO7nHjGMParuZOB2AagvriWzwFU629cl
7BPIxozANNsOIiGIPrR/jbMINljE8FuMogxE1fk5jxOIl3LgTpyQnENHk7GyzfkgGjlSXYTIyRvb
d4ieyLXHHcwW+A6OcVGSy8QsP1Ml2Ou17wTa+rZ0/Q6fTxh288Wg1REw96RGHxGtz5L234vOPQ08
Y4ZXlG8cZmklWG1Kux6Y9FIEYy3bsUc5+dbMqguxhPl2bLw58gfJzOUgySv+i0b/J87GkXmMIK/o
U/8KyZ7jtQOAH3vooaEd/jomxvIG6BG7nd+FGArF0HOkzNlNmKkhXVyVND/4gbPHZkzu4ycD20Hx
AyKkQ3p1EpSRpKZjJawdRQE+ANec02eQdALk9gUDNlCKCOb2gh89LBTuEiKzwMo+FXkG4yKfiLIO
MDwWbXcd77XpJFij8Pw2znCOapGr2TVvwvBK8EdLYiLgzAa49VisfoCHKt06I68GjmOYu+O6DVW0
3xSMSXSbDqT+7Zmp2aV8MsPu1LTtEREa7rDOHstVv01exkJgCr1XzuZ5CJ6DCp9rHb7iWOzS6L2T
k98Z9kjho+zhCIYFVaAvmSbYdwqW32AgtRKBeXJyqeCjRjQdh5+pVE8Md15su0D3G2InBYAccs4T
bZRmn2EAPwzhN/xwuDRbbhSTIiSZ+cnmurRhegmArpQkB7dF8c5vVVoZ+te7AbwkqPSDFcAGdHyR
4GVFuB/l+wkvVcEQIR5iJw2a1/N2hzQwKvtzk/xKWH/GFm4ICuyX8FWxW1eoK9M6PBTZ02KiPei+
WCgbnHo5Ocjlw6Mfmx+wQroV5sxZmKza+QyPSDS2AQj9XFOOQxPTrdM0fY5m5YsTw1ZugmXEu8B2
aJOaPYy49nJ4maGv4HyvODdx9RHcIi3UVmYOp1j3+y6/i6RG8fIJztloQX+BNwxgk0mIyWf4vHO2
1YcUVwHqz8ZAPZpp/UfJiBqBAiHTG7EFY8+zyszNjAdKG5xL7WhOzbZr4bhJe46LVmx3imAWAF0l
wVM9oYJiF7O0/sa5gaWdfg7l/EVnilYN/ZliTzVfBNUQJMmvxoArWoVwdATeF6sUg0sKXoeseHak
Z5lXp5KCNyPKQekqV69wrZr0n0xHzP8ZVeSkxm7Ux5vW+SpqZmbjquUqc4OtJDUPTsZnSLZATqV6
AWlxs/2RYotOnnHGgVRyRPbYFYb2Fyq0gls9WnS9Np6cIn0C7Hywh2MK9YG4wX1ZKk8djQGv02Qg
wC71bWt/A2DCCsYPLSZiq3KOmePw3KHIJfq7znCOZY3ZzzD0B3Ff7VL6Dizbr2HzUUviEAzWqQLb
d1ioS8Of+a+CCky5xqSfdz+A0dSs5UZ1gq9O6RVYnfFJnnPfMKVbbJpEt84RtUQo6Iio+uXpKynL
SzWZL+KfpxmFP7bBXgc73OyABEoVzwAd5q9tGo9uGvywmTDnIkpemndwD3HA3oZcNhf4GhaQbLJR
/xfH7+2S41AWPzTcwpuAWNjJzvDV7fYR1D0r1TeRjOlKLQMFGiqLp4y0bdXhWRTtyqg+2bhUhhTr
OuLLmLZZz8yHxdmdMAlwRvROvLIT4gYV54scDjFEx05D+Q1wbUiIFAasezsyjDCbDFiPtVUchSUr
RSPMoHALY44CDAYpWzA1b5zIW7GtYVnwJtNACVZ6PStM3n+soL+ZsfmVQvch9ZUI+fmlQjEVKmTe
iRXOn5gkQpOd+KkyMLtgNg+r98qIj9Di6Q5Pnlz38qo29VOjGIeiFVlfiny1bHlD+NpRU0w/m7NL
NBgHVR0o+wkapNhKym4jwcTWhHdiG72QNEVYx9i9c3E4jeNr0VsToz3M33XRcebVpZBr+E+xm8Zw
Hj27108FTSZ14nqpv9quxx+slTCVy7edWmxUglam9A58+0hCj7AUv7OMM9k97tJq7oQAoVKNazdp
D0TFShzC/VDWOccxqYQOTCwK6yo8FSlJbwpTMhm2RIwiClfKGGpnO5svWfwyDtGRgBJBPpknVYes
pyDdJCBJp5lTIUfOqMISuuGyrP1uKI4O+jk4x19T1iHCiF6CZITog4oQTw4260+p/mxaB+br7OdB
fIU6j7v5T1mhOtirKkC+BYpuQFJvW7pGfMoKWd+QmcCjlx5xjV25mbpATbF8ighPzur+OPUXtXqt
7Z8yrGAhdHj40/ZEyHoNmaRcRudUfLB2Kv3DgVKG4wjnY3AVHWwZXab6C3lELGQhsA7xZBCHDDM+
H68ntgbNo1Q5TBBri4dtYOLbgjDPeKOUu06pnyXlFCjxs8HGxNa1Wk5WVHk6cjFpib7V0NqMTNBw
qd2KwYQ6mKSpoG0A2SvleY1KFn0eb9LsTbW0V/JbaaAGYOISrWb+WuBortgcFR1PrGEh44MMFzuP
n0ImHlSOK/FFFs2hIGvl5qsWD5tUbmDkwXOKsHUP2asGIrx0mao/w7/RecnLnVWXr4OS3OcMHhnT
fc4yozQ+OwOVL+T+vAme9P6sWqWvsCvH9MmVcZjkGuIg44FKPToSmmXAcjFE46gTuDbjBiYkDN8m
1Stz/aMk2ogg35bsUplUKECyzpOl6YA/1FHGgQS2qEaJUZOQMtQKnSVzHO6ORlbjEhcuA0CCWqDp
lABv0HVMqp/CoE9EsT99CTwCWCKSHF+LtW1XwY9N37Kip/zCy6W/JrzESs5HRXBk+zygBhqf7Q4C
imvEWOQUROiy11cxNKwCrodxEmCow3QPtsbLApllns2dMh0cCFUL32vJDwUHVvxY2ml0K+wWhIel
+AXZKO8V+XmCN1BZ3ZHybzPQKwhZg860HwJcOIfb1CoOXP/rqEIOSkXNkGzakcwE4xkjnh2zZmyv
pwwXtATy6llXTwvpQuklIw9En4wT328yCFPh44yttmtVjlOB8CvFAidP244f1YLMpWDgYC/vwrsw
pmZCOIF2WVCtNYugTUz7EKwhrUdEHz3Td+rafMLqYC+w6aK1txlVksaCwL8GMlj9VuClgcsjo5DK
GyDUDDqRt/n8arPk2lBZM3C7TVggbow5+F0GvqwIZa+ELGJR5ssUbDZHviRgIRg8s1J+LrAvJ1U6
CkAW6alr8M3jDMOqPXfYVXJNEHWEXw7kAjna/4FMxbcNrp7HBWS5al9SnM4E0zfgzv1u6Oy9wdoQ
YtwMpk89w2LFjUtUw3SUI/hwx3Sf6b2AJgSPr23vAeVyGKZPKrKSPMJkkBFuKUPVA8XPoXsz+CCw
EzMWg8hrThelfE6BjRwGENChlNFL2SNtmjah/9Gh5LdT7YmdQ+T9GFbAfEi7iFONp0vWchr8ZpQ6
HJc3owDbaYx9Z2PWgvBqsnHXA1DoxvnYO+yuOFLrvMTx8mo0d1PSfTGRm3kZYsAru8wYVrM5DQ4x
3RjFt9sq/gwX+e+2OshQMiM7KXjCOAyirRCHVOPZKg1W4Lij+omrzEPg6C49yLXxO0HSER2DQHVE
c9Rp7VXsoFU8X03riGvbFqIfAyPknfCIyZA1MfhHLDU77qhnrlwauBS86mK0ptW+kLFpVKRqUHj1
wq4us0tXR9yh0ZggcIUTjfKToqgnCMaB5oUKGt6muE+TSl9UDuveSc+gO1EhvaDWLiSUaRNsyYwq
qegTEnaRTQwykdx1fst5gSVcqc2uwELzAOVHgYPSFO1+SJ1TFhRv8LoEa5nh0AbtBLTqnyaHAKHm
55HWPMZCDug3l960GcNDUVskzyHqUEBNbXzrUDVl2CyNghuCx6is4FoM41Mca+KZiG28ckq/sPZK
mrmKjNO7ijMTKwxMZ9HRKKYIWqHXAeYEqqdjwa9h4w57X2Fnn1ucdThJhN6hGGPY7tDTjEMYMJin
tjaTLwmtfQvIEBvPdoQ5nVzscFGgpeCVZPAFqITfV2reRjhwslZ8yTx2tpaNbCCcL1zWM5qV6dSA
prQ6nQnjqbDp1918F3NQgaVmVkOl0bkPa8EChM54yqStmJ8NnfGmOcUOCTxcP2Gr0W/NRHS9kNV5
E8rCcCtw8Ml8VyI2FW5JVsoPhzdiANB1mHHn6kdm9q/iGM1jcwNB1q3y+SLnvFuPJXHoLauUJGzu
SJpt++BpSWjmxcBN0D2qJjpMICrFiAoFPZQYSXVz6puwf+OZr+Hl5C2xqbqHRNkIfcQwLH+Ophrg
2mgbnrhuZ8LiWxnO+eJ8NiZqlIv4lVUf7eoyPmm43ETZQczrsinZzOh4Cg4AUddUdPZ4S2aMhAVL
Nxh9JZFOrdpuxfNV7Aaqnn4Sho8NJ1sALiNml/WEbBddSma8JmoEKxTUy4gQn0J2IT5CXC0DPHvs
zuJiQxv3LZ5lBT4gtZJLWrJmaK9izVlM9CyoDiUaQR20NILzpSw/uTz/jVGzoAXft65i5xWAHP5J
/4SHu8iLi4FuhEduEspkG7NvcKGwNZpDy1YlKDniSQhomxeD/HGYFdGGakZtVX9Vz+0mCubnrq0Z
ZffmUxco2yrMTlJFJx+c2U/N5pCF3yUgV1Eqe9GjZQV1HGbvs9QdKCnpUD9C29wjLRTdHgTvXSu9
NtZww5CcNY+D/UpP+1PAtNJOaD6K+m1g8kZh2HUMD2GSFuOTwLCALIRkKapin7x3t+ZBZMwxJa4/
5IgY+RBMCJeOCAUsBYP6WBq0oujia88ZFJxRHhWbWt6SxgoVxMKgHSFFHSGIT8m3CT0i7D4btfZ7
qX7K1A+VyiNG/z/JJZQk6mHoTkjSbCSp45n3KwfDEZYbDk87Cqp/taH4gsc+4LWkg+bKrN8GZC4q
mBtkjJpA7nGZLfrtUAzMrNt9vyRe3KCcTe9Ybd+FME5XFc5yeKTpjyiIxXFlkNw081QxgToXFYLN
/gVaFS3JlzgFAStSpiRyJQutSRVz+H/1BCExGqpsWIqz2H6Ucz1IXoc2CgHCwVaNu01mFhxohdev
zKVHD6N1woQXGvmJZGMvaWI2NMhl02GZMub1wEiAEksOnRnudsBlpMM3pUyEASal/GAkjwDMRFAl
WtSNXL7Y8cXxLMCcosm28WCvK7ySHYjaPGvT+Zam3kuyG51RhNVXpki87uMGGxvBzUiokUL2Q0OF
Gzrr/2CbOLvCIpoc+ccyqW6vA/zTr1V2fBKFj4oHy6PLp0OYaC6eqC3FaxzbXqZiY0SiYQfql8XN
OyZV8C66vdZHawOhI2MqWZ7Ztj8ZLHT6vQ/uBKvvkTk5Es1Bnr2mBWaouvbUOVCyhSS7W85T0R91
qN82zSRcHEDA2TcWuGtRd6INJyTvq2bckiBD1Nl48jl2vSoHJlc8PFxRI70WKVPqTH3KqEoNnZG4
tC7Rgtel5I1meBRxrP08ntEAYGPoGZ1zaXp0rMy0GgKwqsjAFJ6lE+eeRhEOB2+pih1pHCRFbMRm
NNpYpwuyCy1Z0fZXDCp+ISIz6sNBWqd3y/xeI9UblrAd2LsS2buGTIMOr4f12Kk1hVXp1hrhQRCK
q96vrMUDrCWXO3OD3MISFQvR9LPUDlbwUgRYJVfjMySHAOquOZtvlshUlaXhmGgY7WnbQCUVlT4s
3OdyzwEMf1UMp2jUB4qfgcHUwusrih5Hq485xVDvNB6JAm4aEbdlozDYiTSNbIakv6R7UXOKT+II
dioxI1rBfF/BlathMyy8e0ouQc9ABg5aPXQ4x/CzBIg29+12EkhlZvnIiZ1M/VfBABtbgiUQ4ch6
6gqaTNLY3wNqJDyZ0bdW2KhgiLqTdawJQS+EWCNiFcVRfusLiCkFFAwxcOwm4M3C+qfUzbOow3tK
/1APSRKIaLacnTgPY6DdWp1h/K1NHSeKU73oN609mYAtSgTGe2PNOh0yGupQQWoRDwwfc6rHEE6x
KNFCtukir7xIiTeOoiP4wGYIVYG4+amprfEdF6XyFEPKrpw9YgITQ7oaB/kqz45F8FBJD6yx7xaj
2QV7hBG5R56T60e3XQ17iDVt2KKfpgFCQ4T+mOjbZUuBA7d83ooLE29nFuJ2EFq4VxQuJncmAVFG
iph3EmEmSYRRToILIGe/KHOoYSMYvvmco/BsSXp2naHwmFqmGDNoMcoRI/zNJ22ryMvbVE9PeT1v
Fbs+iapHZVgopsy1+pEDJUM4yRUayMSCHRtnhB/qgBX5XjB9JnKDakU9GgPT+AmgeDRrrJnAh9IN
cSLUvWJ4jNPeNsTDro0SdB6rvoGD0xF+nkXaPjLYmWhYZpj5tUomNg9GFGc66nFRANRNJL5tlZcF
HlpwW0LVF8p4SJnrZS6/OBg7rlmmnZ7glpas1nErvCvFfg56nfbLDs0dWQscScMepzKX8eCgxIdp
Dt1Aepic6EAk2wYzH5qlVHrmeBYWQTkcPIRNqXMd2/A4MAQxluys14AUAJ5A0jH0omB6+9uta+PZ
UEl2JLiN2QvgJ5oc5u04ZjBM7BesFRB6CIEjW7CYPWqY1Vr6Zz8hZ2EEAC1dxuBNoOZ4MdBNA66G
40UmHo9xvAQ9rKDgCSL700JuBAM0YLgLlXFCZSGmVwKCnvnrGQUcwT6a/qJDTScrp0k7LK8ZLgj+
KLQKHCLE1QhQvTf6VwfIWVVn9AG/Wn5By4L4pQbJC9esjMHXKKPF4MLsYh/9pwaqkVmM+qQG3ASs
WIScfMgkSgZAY1Ktb+R+P0yfQudvT29yphds+vpG49kPMmrbAk8NzeMclS3mEII5NqCg5Slp8r+s
JuIY6nEG8VW0M4l2ApvKKjbcToIMaG5z0YKhtqsp5nKk4YsVulGE+KOxfslag3nOLAMT/WS23Igo
TZF0JRT9ovN0EA2IHlVooGdJ8Zpm2GZGeqnlaYOXgS+m1ooZrJVEe1dx/l/YmrLI+BdT29nxc0TM
Da6RspcYN+F1lrgjaQI5VuGVNoII2b5SorFineKjuxMz6QKYpGu/5dJG7WtS4aS+jAVZV7MEWMZC
DKdBCcMEez3Cmhf9HPjiRrQ2MEDYeDB5QKUji3wC87k2ysuoNEyGSGuXkRBVW4u53qDoVwH2OqCU
oqRRDd+ESgDI+ZforFESxVjRWrF5bokhb/Ir6xXdIIfhTlRIUwnEKYwgyiHdiyIsIuC1B8apezaP
YqcxTRV9dggfN0ApLgBMaBsw6DN/VA2I58CsdvTHI27a4d8672S3hKUmVv1kMl+hOhEAHOWLkT86
hmoO4x3M3dbUkrtQg3TcmAjF6ic5qdF9RE9JKAYdlmstRFbB/p20lyb8J+SEQ2bfUFR69bT89Ma7
GtbUUzc9uCHX9hYWf0ce1LSMB8EzFWeAJXekxD/+OC7hDTvXDdpAfFf61d9TYLNJZvupaWh2mlR3
Z3nEZwFUznRT3B+7z8GqfmEFbfqJfjtCVU9oxz/RSUwMLxWMlSJ12NsgfGb+GIIZ1l/7u1C05Gj2
ZQ5JrQzXbaj/7fOAK4JHL3r6gLEwwacnjb3CtimnwcwMedpnynQq863ZXAQWJQJ5RA8xzDCODSiK
ILED1H6xpUP8fMCt2PfRVrAN537edy2M8nz8KayTCUEUn9uV3b2IXn+ON1OMkmfGCIsV1Y4YMDTN
tU6AoNkjVPLuOQ7M9/S1QYvLIbyi80wwKDTkwNOzT5xuab0FW5nubhmfdARZLItieWSV7WaB9Fxa
qsuYaEcQz8goQZsTVxQEpsVuv7zKdvgkfohe5S5R0qCy4h1u0QQIWuqU4do80zLbLVRdTJ2l/pdK
ooFazHktunOdNxXPNbb70UKfzbEhNG+FovoOm07Z/JqBBH2k8zqn2ZTM20z08XjorUIiiAGkPwWv
smPKC9ZzKABDegVRJFgIpoawazBK/qs6REEk6PkCtYsIim26bi34U6JnE2pQAYIG3HuNwEElf0lL
XhonPiS9/Vf6iY+L0SJow9xXO3UWaZXUV1JInOiX6mCDD187SmaAJO5DBa27c/YzsDB6jaeUeYeD
HqAhbCRop2sEGptC3BJV26CRrKZ1Wby2QYFyPbqYDPrxQjCJ2AEyIoaxLN6ysb+InlQUULr5VFnj
VjaTt7mwL3Va/7M0HoTqqTMupxpDP0v7J6ib+vJKAyvOvBD5SfXOHfX6ob6JsoZsTL/+wFvFcyK8
acL3vnsk0IEFW1gYMvwtUDAEeCbEF3h5Im7GVdwm5Q+p9ifccQZPlIEpT8hk6tuFYM9AJwry6lIh
4AMyhBpMdyGRSHrh+EUMIkWE0fSnHBWkqB0W2ya8lsAA6sUGE4ySQk88Iw7pBSYRUSaPcmg/o7Ql
hHiRiRGLXAyQyKPFIoF45hQ2Ss9k3EiKbQ3/0An+NwDMk8+KwzdUdY9symMyTJc62NUtXg8JNAYN
8sLM+dLE5ZMEyJiECMuQK04/bGWEyK7IDpKqij7aq7+H9i2GDS6k5hPUlYW7MigVLzsB2kzlDLgY
8a6sU8pX7DnpUUaG7R2aKol4WUswoBTGorzwudneIMSQVUAWKolVtbr8Yny6S1X1O4HMPStka0Xl
VrKCf0OJq7tK025ggBkcRrgxlYM0Tc61q03smfCwCTDbHPFSFdKzWiv2OQs6g4pGSOZ+1gpYhzZa
RGZeTI/j31QYJArWB5SWv4mCLyxniojxdxRsqupnVJatgFttSkpxqAoy/KLuNekepfJRtNgIFAdT
JvgaRFN+iLeuVJV9NIbnoC6vgBtPsVq4Zl8dnQqnQvNNVgP4hAM04BSfXMQHKuaiboglgkBHMAH6
46/HwxvG0RsREx5X6hkrBkVZ6122E2hKMZJAqV9D9nW2sZwxv8qMwxws5trZzk7hNxKJigLomEFF
M/XCX+wEf3FpJc97cjB8ulhcojFiVnkbS4lJ5Qh1g0h06mCpgz7Prxm7dt2jn0xRd5JBZqNySipX
BrcqYYqFyalKNBLjhZVxuEL35bWV/SV2YUHprJm5SSBnCkWqnoWbyYB46vT7oqBXALWtJA02Qnmc
+JP4a3Td4iv5v2xZ/r6ulZX1+E/cjmhuUDPC6lM7AqDIRkCqJA3yunhtZyyinOiAt6uvFN29mdsv
URdG9gDY8KGn6na2m7Vp1c+CDzPmBLQozVOUXoYWR0awnjCt/NZRIBUpft0AEOHBMHCQO0jUwb7E
f+XQ8LToCoMOlSG4gZQ+pZzaCyCeNdHyt3F9TXUIuzwMGdogmU/Pin6fMakpOCJiUeVXpouzG/ir
IVrAmJgS8xsr760Bs4Db8DnQ/WD3E62E+dE1n9oVJILECPalEmxnmR5TIq2J9ohdH7++bleinIwV
HSJLvZ7ZI0iR2cWcslM37wvYeuqUwvOqtyNnavOR5gQYVRboJ2xOvW7DtWkUENpKjy0CFFJoGg8x
0DA9aFUzdJ+nPIWkg0sSprYJ48Ip3mqobugPxQSu1wUSHR8U4hYnklJWBCc8VaHY3oJd0MMo6fCj
AtHSGqywk/icTc5R0BriDkIjpL0xYqhkdqtkyS69tHg5cnKbLDPRQWNLIwayap3tRe0uNEY2dJeR
jjkFXRX1YBc3uE7TjGUJ/8DYtWeD7fy0n46FnmxkaabMtvd1cRK0qLqQjlkiX4b4OzcqeDPDfkE4
PTRkmOgZkhZgN7UGY9e2sQ3RbH502fRmORJWZfpebFJ5Yn4LWo8a4VVkYWfSt/Glk7XvRuRSBCjp
SCZ5sRNKqhEVZv0KqySfrG0AGDHCfC41Oh0xtFBgDdZSSng7PI0Wo8CY25+JhGf0HPixiEXV2hqR
rKP+U5TMcSfjLrRlKYNGDGZABKz9WGig3rwIZEe6eZvuGRqdyqojFhZWDEZLEVJw5icAWLmPlGfd
zxiIZ5D4sPDFMdhTYPA1AZOUYXjRCUTj8l6xgOL+qRQCmJ9ThFKRv5dye6tLYhCkrXgKaHS3/VLs
08Lclw3zCBrQ2mEAwp9ksLOyxl3GgkdeEeMUar9ZsH2dDnd7c7Zov4q9ws4irqcq+p3FjCs0PhRg
TVT419iqTpFiAVha1aaHTmGN17lOfXtBPZemR4myfVzqfY91RZq6Qx2/m7p6Fo2niuJzrvZJWiKz
we8HVp4gl4hBtslNiGZ8SQu2m4jyi/68klVMY851W95mweyYK/1NwLRqCfm8jqEEVoEXY9gxXEpM
uDDv3GpxdWRU+KLK+YujMDaRc6xXoL+k4yVOG5jx4EbwPOjwJtAoFfAcN1qkRLgrRYsMTG4NO5uw
AEeKIJ2mf9fpoE5edeklcKJpowgBSQPjmYl9m/QXlHiXOGSTCav9SEBXHVSHqRy2AmQlu++5YiI1
xxmtNlXiLFyAh3MCQGj3l1hk7jGps2El4dpjpolX0TXmtDwLnJq+iXYJtMsJhEzBys/gG51wOFmW
degr9Wpo9rkwqm1u7S1yshvMuLA5dGOgrKVWDkGpblNJBfj/mgBN4FX1FAFkhLT0SqlBiWtLo98w
mUvA8Z0d2xjZHnhy0gUEenJuO4XPDvcmzUG2MCnu8fRSt7HJ8VviqK+eGJC4UTj7TR18hDNTtiK8
to1yG8bthB85iQjsY4r8r7dHfwGywkDlkRcawkPLjwd662nBM7BUr2IGPoXZhznhaEP0jpWkbjh1
p8TWvgONaW+Xvo1AtBEaTbnlGJDLW0uchmgIW6XDVQFZmalMx8Qmo5GAVbbSIlc3v7qc/yqcteJQ
wKTmAAPr2lSsZZsiHelUM9sY5D5ENx+VhhtmDVsDZ0ShboOqhvUnIEYaWoNiHyoJUa14XLC7MbLw
zLShDbEc4SenLPZVzk9zPZxr+iWrkq8BQKddmK4FX2LMLdg3wooYPdwy4JQnOAULvCh0Xn6GG2UD
56alZe4st0qcnWFELKCIOBKLoqM+NnHnw82s7Go71Qshng2ZNPhSoSRb8BsyS+evOaaMuHTReITQ
QBWDochyGyqv+Ai7ZdNo6jHs5VOnAVwib5cU84mJIAwQvprXOrOml0U0oZCZcKGcy5vBS64Olykq
34r4JwFwRuorFPbD7MNqPlh9Cx60gxnd2cQbez07MbhAvR9TEMTTlD052cHEpxAncjbW+1JvYlQ7
5kWxLlT/QnQKRjv5DGbpdA3T0+ejGh6hpwHYLrWHJ6gGI4atatrX6Xs7ep3/DkhjfzUYsB3Sb5vq
2BuvwX18YVLDGWV9K7QxKSZTT+1yrDDjiKFOaQfMC4FEhs8QnxRMNfB6RObDfIWUm4a8yU30stzG
YJPjA8FYyetxDjeeYp2fhgoG37H3EG40XhcKDdcGboVkrJVXnuVkuxpNmYnA0ZUu3Q/efDTCEdGI
OXkCmwmSbLpZgAGnlx5XGnyx9JXOJEw5R8ZK+yWihwkMXp7atwH7+B+dEbaF6lY9lMY5VZ7b5syW
QMJ5F25pbQvmLAst/SqCAmD6AUDAwhe4CbWk41lMv4lyMEBFq70gNnDqFDCFlsxPOO7Hxp9wUUOe
hESQ3xqHxxGRvvQrbEwV867iV5KGR324aDHV915tOjcdf3mZYLTA5ZSrxh3Yh+zjaO5m6iP+5fzY
9xmdD25CW5JT5GUDOMErSh2OqoJhmDDsdBsYznghcWK2K1FerLgVztt8T3G5G/HYIgditXwbFLvs
NxBHawLcV8WriQKh36iH/Lt8Z7DGZI7/ny4TzkOS2Ub56e/YWPCRHuIAmYEENpBiucp3UrgNHiEM
AmisBaWF8EqmG+Mzi80qWDPuY/nw15uPCSIP05l0HX9xoGDpJNHRvTXZiqTQ7bwjE/OufMOp5JDk
pxszCmYm0yvzo/iBM0epTkeoVxugrqDax/IG1yfIhrGnDRTaHrjaCP8FPQPapFXjp2f+ias1DxqQ
/JmE0eE5h/KOGYuO59i6dPtqQ357hlsNYzGKpcf0E9zLd37eeIbExFtBS8Ox2tqrZHId22UN8xdU
RGVPDWpPHBG+mRdzh7hboiqcuO1eeCtO6Vm+61vCYFf1DfjpELkkJZwCVz8E7jVYyZvf/l588Nn2
LGOjvoXKuq1v9a3c8jjqG4v+Q74LAYm24gsV3M9X+TeMwJ25zZ40N3s1dsvr9MQtxFkpvnFQ8Taq
D+mSvAbrxW1v+ZmecNe36/mBIECH3bmCzco0jdZe/LAYc7ZRvJkaksEnfiDfwPvCs8H0hX8PGD8g
lsNHFwkjkB/N7mN45T9PP6K0OdP9hsyEmJTQ1/1dBU9ex1psx/Twaly61/lIi70vnlD9P9TVZ+gh
xxleOYSyVx4KOC4Ed/KdbnniDT98u8bxBOyxmqGviyVO7Me93SfX9sV+cGXBfblkV/IfzzyGPetW
e+fq9Yd6F8+b9fbT7FmSeOYol/zGhY2PGSI9n9MP2XPx3HyAv/DzufrhZ3kdz/KDh2bKgGKr6XU5
6XcohtvBL8+sF7fjWZVedSI0ad24zhofOb9wCzdcWzv+ArZfP9VJ2rQ8uMTN9qk3HuDk7lr3Deff
A9Inj/y8HR3DJrwRyOM3e3zqWEVkEJx5kcdH9oE35Vk+gmofwPR9Z+9sIpcuc1+twzMcTrcHUkZl
eATu3Rqbeos75gXw6aU/wJvfFx+DCw7J+1pz0baLKeE5v5geTm4+Rp0nhHS+dOA5/FC7XvKNfCD7
adduJW/w4VH68RniwSViNQEZbWMPN4iDescv51B79HW7/KxuuNXefEc/sGaO5U8nHDL8cScfin3o
6dv8pfGzE9Flh+HEm7uLXPkg3zHd2dj3clM91V6xt8/ZHiSPVwC7m1Puode6ht7G2DQnvubveeRn
6zKRbqpdLFyTuPnRR3iLb8trc5Leu1fkG1iuMIx7rc8hT89L9t2r/LAP9gOJ4IFne9UP5Nfem9fm
1eQFYPhzLa5QUDs2eOyYgcxeA1xpHsNne6v8ZM394Fzj1/vZdeBe8W0e93vbIg2OnsXdJztk3/hk
396jE4gM/yvLwsu9/lg9Yf5yMrfBuVnlB/3KhPQensuDc0z2xav9JLH05m18gx74aH6qn+jK6qpO
nAo4IfP8eV9VP7930IDX0vtwYj1mP+a9TNd4HjQTbwUrHeq72MpSXsCVAoPtR3FpXl/xqNoG3Pts
P/jSxb7n5/qGS+o9+uAPnBuM5MNz7YVnHLLWzI9YE8FDyDvIxOKhsupZ4oQa8QkYNm73M+/6R7En
gWFfs1s0P9xk/S6U+7CaPubHfySd25KqSrOFn8gIz+ItZ0FARES9MdSmFRBFEFCefn7Vc/8Ra/fq
ZSNQVXkYOXJkrrOJDrAHNGY5eBy1fsR/Odqd07C0HBu9ZzyXcyPRsW7L1n8sv750HtuYfee47mHK
mYBgvbTbAa97P7AoAFGUKbzcS61SeWiMkODN981nlESt/7L5fvpHcH788wF7FS7aJlOrKHWYrlRt
IFsVIYAOyRFWCMQCY4PJmJyuVAg53V38Ot/991raYQzmSDFGw+UIIuFmEL9D9DqG6yY82oznod0h
2eFFRXSgSOfUahzObDRhHokzWrXn3k/qYwB5Y0R1TG8jupii/g9/6Q7fA3uLCrP8PN+Ws91kX1p5
8FhhEQhDMKLjSNhNMlOXQWrZLg8+BtpwLAmXKsJ6RZePm/oDT4QljCx0GsgJF+nSHBqfKuz853hm
iMrbkGx2b3po1rBoqD82egaXL1NjHA0OudunB7iAW6woKYL0VJuPMo+Pfez/E3bIQOmbRHgTXiE1
U/sVNDGbAKyff6Vx9Mu6tAOFhYY5ji2YqG8c/O6+YrTse49bYNd9jNob7XOExggCYIGcjhc2JYre
T2++bSMcClFQuSbJe8iD+Okxp+XPVT4jyYQY1YOBowxRsmtUyMnCrFNv/ExJspUyLsMeVNwdXEI/
g8c3k3/uKIU/ld5P4Wd76GzTc95XERs3sfi/s+0cP+uwABwnB7LcGIVICO1KwoytROf94fC5AE4L
P0oai+Og85AVagP6MdhKo7BYf4P+rmc8YoAh4HNGl+EoOEDB6+e7SYhC6zNrBYUhyFmBHueBAbAe
+i8tMKiMvNnjqqSHesgEcwY60XLLHYGP0BQ58AZ7XBGPm+iUCvEmPRrf6TD0eF8VZoCroqWTqrzx
Rwz7e0hH7IHD9A5fP+ww4klufhAOnLZg6LvcW6ZxEgwjtt3xzEMQyvFhKQIu+iABH8DJ4nQS3oeE
XvVSsonY7tZshfWxBtZTHWgzq2eNdUhZCvz/aO4mBv0HSskmF3stSDzejJ1gAOhzs5GTNSSFRguc
xktDekmZGtP1NeBL+ufZDzNKTHbFbdXHiKec6Zc3jIAQypiN7ZZxcmGL8KDp4R2Pz9wg8R2dCMun
9wzYSIR6d7w9LTK8KAeFFDM1S/+6o/UwGNp1gD3EMBIe3jAWNz9TkU4MvgukxLjU+NzwJ5OwcO4m
IU55qDBxmX5zsExBTRHsJX+ZUCHJ3AKOnb2NzZTOGaBYUIbj5fvAa5qtOHdSRNgHGQNC+IHPtwGX
Y6HYPNCWUP0neIk576OW9Z9G03NfCL0VB6xIxmvqR0c7tehJ83o2ovBG/yxQLPNrs/WTC6HHa88n
G+d6oS1+vGQwyPcsUJaA26kCrD9f3bKp3yJQI7SBQdpTkt3g1Ft1ChEH15qaD6c0yhjLdrcSDwRD
fdmPn2vwDQCS8FQpHpTlijI10yvvRhfPcraqze85ueAsd7jFsVnETUifokcsBtFDTPeU39s7Fvl2
GEeEz3F1JjodiZH2Yj36m+m58ItDe249djUijWeO3pvop/Rx42eCcRHnYQuGGFtMIUH5QYrSQ7cd
LnkSUgFcLAnlmcZluIvrYj00+QPC/OO5i98ElR9hLTHSL+8d88wExuMECtKSln/GRz+2tC5rkoeW
rMNXcOh5ijMBGJJB2BIOvf8KHqeh3VuRT7HY0cNtMel1n3ieG2KIfDx2ZsGIrmEgq/6mv6RF/EI/
KacTLhf0JrnP6d+yDmyX2Z4uO+zWxyHoo5SG1ejgdxPB+i0qLjhffjEljCCzZsNgrQ/IoKHE9FxQ
DWOqcM/KV7zIyxQ3Up1LrDt+fb5NvHGE2BL5zVOuN6MVInHLt8uLGGxvLrLIPjtkEPbEuKDTNSUF
ney5X+6RI0ZYLcL6v53BahAR4LWYdUbXJRrPMNF5l1CRd5MfBsx9X9qRxvFEpgA+2zQMwQFyuJDT
3Gnrj8ks+xt+qleYk5SgPEW0EtEHfiuSFNjuJE4k32fc7Y3XhecJ6dwgorv7lAqItGF1BKWLfA4p
HZirx17a1QvazrFNpDL6zEo1ANnFzblZDIdR2+huEicRg+LXoqeNZIP+Mcb63Rlbc2LBL6kPPc4m
g1301kz9j/U2xm5yaTljw3XpE7Yzcti/gx15jTXUJz+lkmC/HgbxlJf62BivOjO8xLiT+ykT+NEE
fuQPSPpi/fEHu56gBSlCnDXuTsWad73CudldSALK4SdgYKpBHvCyKybt4DCE06e+HJLlMRSVDINT
H9c/GFn+hTyZHz7EXn+Wq4jTw5xsT9gTFo6Bwx5St0+mx/69ILYpP2DhuAN2S0PBEwsiJB2RFK2h
X9C9/ucxcdksEoNwyLLRJJeg+MgJSpRvhIU1OHxS9AnZ0hFbcL7FSh6wTx+RWB8jNiBbZC4OU0sJ
6iGMyHHH+mHUCGKm54/78kjlsl3lHaOpOH71qrcnGX8zxEa57hjFTSYl3A3BALpY7BKsxQ6jO9uW
BkQJkntX4AM/GIy3j6Uij7wfOLOAH9mlv8HI8i6ZNnNkjjZa9f5/OIBHQPeBXJyxD3Mq50BzlPvp
HsJZsvdguV3p3JCTkm4phLBkQhdJGF6OG3aDZ+p4NfSfUmMDDdtiZBACSNEjVgleaI1ElQ+Sy4wb
RgTBYdAUQIK4amKmzCp5612GahDul7kX8rPUWIVsxz21m7RRAYrnmTugL2K8/trT3ZHa20h8Z4p+
JSIOhG44a1qW0B+kv0N+Eh5hF5rw7j9Ju76bz+m9lcwmzoJUZKWfMN+0tkjlh2Yb3E3igg3B0XZ6
pkD3WdGWjzWkZs6VovFyzGcy73bAwrLFpIhp1gdOOhEHz15QHp3KoxMriNpkOIsJpdfjZerfzZZD
qX7csdedentiJGLGRyzZH6cNhsTUJMHm3XkbL5vJwCvkfhmrCbRDFfmAY6b9VU6Wz03plH6J1Vs+
wsLPg8Lnqugw7f9M+yju+Xe/B4yPNH+ERsgSe4gkK/gju2+Krrww9tATCLX4mZtGeWOXn4v4fjie
Bw4QXbWCXIGKCxBzDIpU8KlQWt/DYZT6Tdi44zNJntXflIeHj1fF3dOrUKsAHyecCrsVAMiYL4v4
r2dBLl3QM759EApixHkMqFiKdMSfrmcnAQWxM/vR0CS+RXefhXj9sDO/wfvQs0YnlELqMxMNeJdh
6v+F3I3zcSR8YoUEDxEWcQmMJRo+doTGfCW+H4UTPPLsNIilM+4r4kxx5gegNQzz22P3SLqkl4bz
O/WcTiMe8WgYWPcWKWjGdVGGFGkXyKeqp/t6vvmalID00gE5mq8kuyS3+hiFxabh26As2ZMt/sz9
Lp76YE/ZWoHeCtR4Da7e23lqkj9JZbW3J6/iaIVFfN1+l9ZrBd50jIp46BLWY2M4MUA02WXMNacK
hqHj0x920JzWWqVxPwf895sjeuZwoqqN8aGSg7WbbAfb4w7Q1uYO9o3fuHXwDJ4e6U5UeWS0Kzxg
veoIsF5eGVJgXKTAGSJ/Trze5q7N1KlDdMa7fRP7JYuhWfiMhj8MMfkvDyuS/17XTIL6MkxpoGBi
sn0R8dboFeVAdod2Q/dk9AyAFtm3yOba7HxQDONrvlDu1wkOWT5SYiAyDiftzkSC/Yj81umf+TP/
S4girXk7hBzh+MyerIiNM4/fFDgQ7Brvh+PHD0SMIkMhNVjjX+zSp4rlfQgW5ysQEmFNgTo4bli0
yZZBf0FxeIEx8CK5WM6eEn4R7U5umG/9cKK7kIBZHFxyv5CUYhRmO9xEtmMWJTk9fyXiJRKJF7rr
woGw7rxQtt2EiPKAPZrayaU+k+m/PI7DX4TT5/Dhug5/gBfhCV9OsCmoGJnIX3gj11Ykv/yS1cTX
HW2x58/4vbCNvkGzJpCjGsv04D9v0KlDin7w0JBnEI4LmmJy99jFeBZSl47HOwziPwvFV+GRhst2
w2o7hGgH3OrAwT9NYMf6WP63S2/6fPtBEc9mn2GOucS11Mj78kIlqxM2wulCrHt+eftAyjeZArvI
d7hJEXAeKG7ZY2e0L8Nq8ySX4pw6xzOh13VXxBxA8licE2OBCx+DLkA6ePf764WFG8WfmO/LRYEF
BXvYlEhR6bxqzPsXBYU9D4MUF59AtIGC602uVvwn3H9/yd2KXHkEnncm/GR8lIRZEadbJCd4LvYw
0RG6AtVAnHF6s0qf5X0cUILE5xZW6XPIPmww3Dg/FDq3yRqX4BbE1Rb7G+fbkUKAnKqcUJF44uri
HgMMSHNg9MDvpMHzPAl5apDZCao/f44Ox/+JhRwT7c8quwM4F0YuzZX4bzBAtgy3RdAgAHJUhPvq
57NgQ5AP4lqROh7FbG/8c+JhquoNmQuhId9QoWAuUCXi7BZaEFxRom92ACLydMIi9ov1RF26oCtE
KT9obmu3vlX26bIlDtfYRHDeHkMGnqm4gQnyE3MtmZjk5t+RijJNyhxSJj3C9wNm+bMqXJ8NySLO
Yl7RFbEDJBpouvS5jy+Qf6Iiit3mOo2DLTgPu++ARDZiXcXH5Jb56HuCSI64GivMzBGOiIAUGK+E
b/8oU0lEX2Jd6V/LCXLEWeLnjjwOuZEY38llSJ3C7DJjSw6ZRaZhAoFd6pdGg2IHz6rVxtxKoaa2
2DakCUQif8eY9cS/cWxY/mmnzvZvd8Cr71RmC+H1PjEWk/ycggN0fLLq/M1yqFyST3Wg5GTh5Pns
DtYVZIptBFItySbvAWLrbMtvshGz2+CcaRMw0KcOkUHlIvJTvSrhKbT2huu6xtJVNC0yl7/87Fq+
YrimbFmaFmiWohCf8mFULrlQp4StHFqG9pWtm2ztNaOQb3JY8mkrTGVL/MC/hZprKaYrn1z3pHGh
m2xrVqi4pmZxyZts7i1lGTxkJfxxT+bSLWV3b2qa6d7kwF9arn8yT9qvsvTNX0sLTX4r/k/RAtO3
NC58k33TkuRAUSzfHSkP2RJXtU6mxT0Yiu+also/fzUl4JSrlMQUcDX5qrhuzcdSWZMts5CDEOaR
7P5Q9pX5gH/iIr8cTtn/yqZi/WoBv1dchT/FKX7loJX5TcGn+caI592jVye7XETzb/Ip8JVC4d9+
3cBkEqdClCH//PIu/L8n2IdWTw2D0PUDC26HbP1aoelavPMwMLl4KpsE3X1Zs34Dizf5awVL66FY
tXyy+A+pXMrceV8O2W9qEIRW8GtZyp57Xp76snL6yvDrlbsSfMVHbjJv3Xddy7RkhVXkefifEfqm
y6L+KG5osZRKkOnKV+ZTNk9mucwzUqhBylv/NxTvneDaprPIZ7uOgaZKESUdzy3Q7PGMp5iamLHK
wx5iy4CciO2G8IixCwT7/GeoJnjFQxYIxMmuH7sBjBghhzMFdRPYBydj5I3z1aTaSUOjztHzG6BN
DqFpiP4tnZCiY3XGMbpVu+I5geYGClIN9eoDC3hi5nOAx+eBMVsoL34mKCtKcV6FHwIUvmTw1m4z
h6lUJb08x+lMnzFD5SqpeVeZFY1Mj3lnd4TZOVaifrV6fs8NwLWRT4cTQy5ogvlgft43XTTVlTNa
H6SLmEjTpykBsnZd1c4E6v58jF/sar2eJM6trUwoqGmx6RUthOxcIw95HOnxqVC3PiJpcd0c37zl
pLXmtHmMmpLWrpvS+060Yf+9eAChVjMZ0lkxL5Rm5FP5cq8OnaC0YWTmxJqwcYKvnTJzirzh97X6
oDba0KSnDvFRBRIRMiVcElNWJ+sPtSJj5Cyzv8efd5BTs+6m1ovOCUhzX+YfIND0Oa5WDXKZpxVJ
kOIuT6dw6YYuhzY6DeW9NVMZEcDWy1UaFiiYTJRnog5zGP7LUqLTRDkOxazaWQ70rc3i8VGWIBad
Xh7RCaVC9kdpJXC1j+AVKgTKiolC62w1QkRc/pwYzdWcutPkt3sp3Fa6RVub3sGZVZwo8deb2W/D
5CcmRHdg5qRHVB7xFlyMUVxjesrok3sBXEmZkpqwcwQRJCdZYwAB8oHCTr9GKgVnlNYHDh+mR1Fw
DBJlQBf/UyNTm+YKBlYAEbzgjzrjeSj7oxFVyK8N9Pgl2Vi1aX/6m3zZ118enWk+nYAGoP021cbL
eoHc04pZd1rP+kYV1gEvXskjWkwTBJIYmEVbBn3I8ncx+YXVkMBYEjAMA5fQFDDyJTgbCP4FCYsJ
ZIBCYRQXnY8SCosgLkFBrVouzwO3R9XfGXFwfoab8rfnM1oAJYKK3mXGRlHDANTivOE4gCQ4MSiD
4nqoMxJ0xUS++Pu7j/fDQU93H2v25WS3i9fmuao2L/BIkXc+91DCGP73HAOLCWIEf0cGSdfFjY46
Vp8utTF0b/kY5AvmB647++XkYbeeXqoldRvcW+sNqabN1p+/bevn4ch6g4puj/pMG7l1CM/YzhfS
6rbuX2gEY8JAjWfFtZHDMKVRWTDrxkLGj/o2kSq5oC7tvnDT0KSFhzNwkmBkzDke/lPPln1w4tu2
XTxclNHc4RJ3tzru2D1PxDvY9USDg226HmhDeaijZmZbpM3kFI071CXzpVNg0ucx4in8D9EQvQiH
y8Ytt0i7r+c+fCy5I+miyVb92pJeGJl6X6fuWEccD3XezACqURP1ukq1gg17ynQwFOU0M07kEktG
SduE+y0PO14MjPe23kgm1d4F4kGXalP4TJEEMt0ni6kKey28eTcPdrFCy47ztedWuxpTk6I4neyP
O2lXkJJnHK0dg5G2t/XcEGOocxICAiEycoMBhcti3bggpVua5LzHiREW/sPlaOj5BhEp0PZEpJ5k
hG5jDMIUDI1upMOEGSI/7ZlQkvMy3hFJIjP0th405qyewfT8cMf2zaKvW0uMmQv3xmysmZYpp7ec
GK9wYMyM76ZeHCn6PleT+Lr6mn2ViQDWkCSzcb6LqU7XMT+JIi38W+NDKYA+WRt2OgonMAMoZhu3
cEJNeex9Vej7i/4iDz+RtLyzLL31l6Hc38Xdqk2wOKfngkUkFOsmWs2aNEriT1dVSFyIlG9j1/rd
psXW7U5P6rc3H93ow43sMdGZQyFyxf8A09tJlsV2qP9NrbWmXrafrWd+tbwua0qNuL1A2mQOvdBW
z5mqkF10GCWH51KUCzJ9DvIO5B8dzTIqzJcj6iyvJd2OfsnDT5QJ6PjMGard9rFlY9qP7dSTGH7m
cv7V0j16I+NtTpetiiqyctRhsetz7Cr5m9Zz4EZzqThHlnmmTKxEp4lxkeiSjb3EEH6MqcnpZaIh
nxpsS/e+Hl9eq9EJdAYiWyVXcA/HCmaHCuS40znG1dvUnmJMksJpxjhjm5Bu+Q7Rd5P7WFLQPLIB
fom+HdgHhx4sWtiV74jxgypbB72WGxKTucI03HwPonwir6qxz2MBdqErlVPhK9Wuk/uXfI+9/Ryw
sSTLFBf09PeKQ/itcSIgqsflcDfPVezfO1H4e4z4sFLzn8+JkTJ/BZTy9/1bbgGUsWOQcF7YJDRF
O/FNEHPwNndoo4hNI+3AHAxazzpY3Sq3+4LPyPjpSyauqvOsnBF2fIuALKErHXnke3iidkPlKkyd
l4fGDVFCdqER/8H9rBnnILwLqQDYNViZqCE0Hfr1SrJ/HHoSHaUinyapha0iEg9AAuqbR9iiJGcI
hMFJS55yvgFmBBP/Xhhqel3BPYMZsii2g/URhOD4pPFIZkDp6ZkroCEx6eMGJdRVsRVeIpE5p5Tr
kstHlF5YE0AKkn0cDOzY/TykGWLVUXSHDbgGMPfbnxxOPsM/YCdt51rplmt2ClskY57aidXsb9qA
FIm1wIstB1sCkeFS2o2wDqU12GLzrwq4pD7c1ZsK5aFAirgAcFUHcvXwkbdwceWJgEE+BxxAsslW
+OYJExY3OJBNvm89OP+lm2woN1CyvFFRGtBkvoTGvsf4XJIfNgcLxKW9gd/9MhFj+wnvp9FvJlCK
9vxaQd58bt4nHnz+OwEUaj3zBijqIXzFDeKDCTv0ajG2Z6upeYuBRc0q6pzncqQgiWVMjCuQ11gf
U/onXbW6iCElZssRwzgth8v3+h1yDsmtRd0StpJPoe8yWt3joUkN5UfSU7tatfy1qFZWqyp4gBo0
BvyTgEipD9uDwOq1Su3BtljX9jcqtoxVwaRBRljdDiBAKGlsnvpT7S0oUhoTa27dtT8vEqD6yNpV
6jFol29rbvRRVx+rV40qnDJbDxcMQNJRgN+AVqhflS69RaX2dQAJFW3GwysC6LPwP+7IkPSr2o9o
6PEtUUv9KKgB6neTBl4IJhXMC2ILxrMt+ip0hvV3UUKnYGvg1rYfi/kJMDH6oMY3G1Jqc5ev7JrF
3ZgvRBYzsW44rpc+wPvlm2809x/mc/XQUJvVO8q142W+Grjw+EB8UxOl/58phJVq8dCAI7UXAUDp
1FHq0n4LTS1+rr5LtFg89qM1cPKNtCNQHZwwjKfXojwxkPnMKekdhpfvkgCp9kC2BCbSQd+og++Z
0JYqfvgFBIbejPdDiVH7HK5IKG7mMYd79CtONVNI9kgOz7afGG21IWW9akXkQx7S3xDrYNhIsUFa
J+BdxMdomUoaaMqVaVLUMxn50FPhU35RlEGQA7PKwWvk/lwmLn2fxpfehOBvYI13M+cYjC8V0wzW
MPiJFggAaBxxJjFwANATN5vMdVL8I4pcTP9azbZETzwPqB1TyYL3mvMpiRLhMWL4OdU48BPKTGI/
8uU0R7UgGNTjgYdE6bBTAYs+cL04mzA9gS73BRELCFOlvH64TJ8aGbRHygbTvgKRs3Aaag0QHKgr
BTdg+wP5AdYNCgLYDjsYbzs8lyGElE4APoJ8QYZAYE6lD4JChtoiPQxMYgRemqF2jEIGNFLIKdRW
z2RxokWaju6BwHHh4z4OAoEFosBZrEEpADvoqKcABXtxMgV9EMzDUTy1u4kAkYgrxMuH6InmHOnh
Dk9CtEr0AkhDFRELw+ffpcBKIA5xZxcM7GsoTDKkPl4W1uoAuM9vj2e+Fwuw5+U1hytUSZpll5RP
odJEDTUjvr6mMU5gRkAlcG9ZkbkQhqAhVdAGWfqHpKFBN4lpXeICpUOdiNIIxBIglWtf7fE66Fml
wMNMpDHmVZ/S/cTQN2Lshj4WBRIG5FKWDmLzMGKbAbwADzJaRtSggMOnSt3oRN+gfxQUwGGANAGe
IBJxS2/AJlrSqcoPINoRqwICNXHrsYUhh08FxxFch84fQLAHuhgfAR0C8/AQIJGQgXFBvDTSIH7g
/sTbPbDTsFFU8XiRIHTiLCFghQYS9a+nwOyp31J7++EFsP7CudUqaQO97rzdTH2HQPmr4gD0dx0o
8EzJoki4ADXF8dyAd2HYkx/WjffLBuwaDYQMIWq217in3AFOeQjwxruaBdI61x9u9UOB4I+nUjLk
4AdMC+iZ6jeCp8jS/6EFHwOi+CikHp2yfQm8EgUH/ncGOMbg1wWM29N0B9UA5ZzwRqDifDdZ0NtQ
dmWMMx0ILluCZ2cfAwbzsM9a5L6sMZUKGDz1hs2bXcC62WPie2tx6MYFXDOcJKYxZuIYhcepTWdg
0Djz1XXHTbMi3CdAXXfowKWp+hzPEiRtODLXCxW9d0ytTdwNV59Gd5Ip3olgFB76mCpK/3YFxTIN
x4TlwnUEZOWcKfFpoMu494szJNogW2PDhsTkXAti9CVDNB4hH8Br5taEpajTcWFAX76MncySw6JC
VYeDyNmnYw6vMRSgJ5O7mB7Mxe9IqtyYNqv2c/F70jciPK5BQeYVUZ4hGEsFvohf5UiKowZqDyv/
P5dnwLg8IWkDEHvqribzM5GcoAYiStcQfyFO8w2N2iDLQJQp0b2KlgKQjpITf6D06H1CAi16DSCf
AcyzgOCbgnYC7FmvOCWYDWwGRuRBBa+j4jiIxc3wDexfgFeMpyTYxfyT/PU5ZFspmQek9F4P4pfg
NaU2aBLbtIXCMVsg+2g+YnYTiP0GNqkHWMxKU/ke0Or2h2yD3mYB9Q+WNbnwojOmf8V5seDreNGC
d9s51x3EDnaiFA3iP9vzDY6C/UEciNc1Rlg5yXxSkhlTUG1/pGgcTT104/7w3G8g9h3x/jgSTBdK
Q/Zrf7OPZ/B2jCFyCTwNpbLZFrNbUouBDoY54HjCF+uLo4rxgcMFCtwciDBZRTjjMfcrQcnltKLv
ajc+2xon//efecd1UK5Hp0mIg2O5ak8ygbzFdWKwfw4BYWEXctwo1YFyA4gkl1HMKgAdQ7TVKwhI
+IecQZEq+YPgLn9ivAuvHogcwsEZKnEIasGzYya+wX+7wUaqA5YRjsYaLqAgELI/dgBO192DjhkY
z9ddD+76mV0PR9amQmYfIzY6fBuoBrv5tnG5+/6S+ADygEn5KG5iaBoQq6BCBfwZWwTzBD2fCkob
9G2ifhmOq8uTfBc8yyt4G2wrNhXhffVz3X0O2EGsWO8NIXoaZCses3FSWkJ4mfXi7fJpDjRf+9qQ
/DoQiM2blpp0b5ChBA30BqTExSN8QqwJUtq8I5exaJiS83vN43NK6QXidFc/uCPiehGTu1kwXo5O
b8ZK8mBdjK9KLmCh9wP0c/4/DI3uwPbFPbAu/AUPwE3nexaIDEJ8YscJ6eLGZ/Epkx/42HPP/pmg
fjIQhTcoSiClX7iqeNZWT4aacErwK5FmPqrsF2oFDSLurckuoThHkMNmoAh0LFQxDhacboQpUUXw
Q6c9SzU1JISN6FL4aPx+JLH4ZI3pnRY0gV1xVb6T8qIwPPfN7WNmlUGNZoLwOYOPAcCYxZk6s8Ri
InzHCJPMuPEyCZeYinRVswEZJuJlxqB1oF88xYpzVfZYtsPvc1EiGsprzGinqES9aZiih4AihJpf
xCDiitlTSgq8+nf0cWNUiCjWTKipDDWYmzjwp4d/JRRJ6LKJqdzB9E8IkhSCEjz3qNBb4Py7CqsX
HztH1CalG1SHvYlzvjIEj54yhn/2RUkaN0/nEv0pzD/nldzmGuIovAoehziCBkxRe9FruuyxY8QG
ItzRj42AXrs5bbHC9M6GKGCpuD/cDY/EkEeOGveCWjLvkn08IoTINM47WQ5YHQOzYYC+VEpNJJo8
GO8L7JkTx4gBGJUShEH4yV+lFPVN3C8lSa5IIHJlUE5mM48YiQ9hOKB/wAqgeJ3ZyF9JpLwPPX0i
32pnBOtXtZlr3UivpgZdIo+PyJlRyCEUwC5il/DZGFcYLYxwQ8R9ijXHLGNqIMUKhrEwoq0HDY3b
GuJy8CTUsGjHJgemGwn9Q5BvinUfk89SnQI/JZcngntQa+dXkwk7yhC3PQJSJzLiLADTIp4D6DwK
qW7xTYTfiBZwH7CxWd2pBPtDfSGwwoUbtQD2BjC6szzWtEcfizbL1GfFb2zKh6w/xCdI9fTdDFEx
MqW5TuCEOaRQBgzKVmF/JZVBmAxrRywDkuIc7O/mldL2Lu5+3joERqy1CGKGGgcf39tqN0YUvxXk
9Nk4vPtjhJGm7yyXrLa2XyMtH2nQ92FpkmvWtCer3wCSOTzCjmmbC4p0TxiryNzNGenCKXKyuzNC
FWKymjUbmriKBjqpgaYMQ/yqz3KW2NM5C+BMx0hIynCim6v5zfzp0R6A7IGz5IWVH9XP2P2OvTSe
QMlKVRqQ60TvPXWGzd5r0a/Te3sFaGhIsYNP18Gj9m708sqFtKy/yx6y+sVy1EO3Q3S4AIgBjE6M
ovbqZkUoWOUOtuk2QW7Jq6mqwHgfanzJIxysQEppwvFIcqpVaRCZkDH0NiXihZj4BOaTmzSCXki4
hCwBvviK7D7GDaZbFaSHBGsc8otHiO/Dp3IdgE1OMXwdJNmpeQk2wesMXoCHJvBtRaCKsYexSnhC
2RmqwT1G7S4kTSLaJ5LF7n0cqImEIwnhJj3H4ltfgjxDMCl4vgFFYUEEKsMUQimOQDr3EHxxbn9J
GX6dbALPT1kNlx3yyONzYbxErwGE5AC3Szp7D/EEg/1DUBmJJbnsO4RadJ5GcEHpoutHk/BOWkAy
haKocHl8kH8jAeOZCJSLGPQTjji3ybOXaArCh4UGNzXHEb97hHwYhJTgHI6ZRYTNruUreVm4MxFr
/1WDWSe8B/kCFoE/xjrD1yDaheHdZxgX7X9ka/DXUW2IeNmiEe4lOu9eAa1WZF+4dbwpz0vKdQNj
3ldnLs868lsuyayMJ1ru1OU5lAT3f2+eTmRiPjKwlliBXhTmoUJVgk3+nzyMo2JrBzi6G+IUdJ/0
z1VhdV/rNQr7+e6dXV5T53FdfMAP3jaXBzubZAAqMKkQmEf3n1KhcIB3/x4CdB3Ppc87xLmyUmXI
fRMF8D6oN/KK+AG/zN2THPGU4k3AZmQSBYEPBQQ8q2iBFPkC8deDw86q0hrRE6G5YOKo0KNFCIY1
hqbOoWC1YI3fD/ySSJojge8kZ8unRsuhJUchiPZ5EbAjKlDwUUx0ijXhooLWD18tI//nbRMAkc8R
D/FZnBx2lW8HbOD40Gr4DPh23B70CPYlXnkcFaTDDJ8sVERxWhHqvy8k3uOZ3AipSzmhMHNBthMj
TJHwzX0rd6J1Kk2McGFNY1j7o5T5qhpdr2PUyhqAUG0O5kxn10TJ2Bwcb0wDc7d+UN+VgDOZ5cz3
sx3fajFW36moMCDrsyelRXrSxCzlb4QOPla/Xs3VI6JS9PPbkxRFyisHdXUrQAaenVwUp+no9G1a
Smc9JsyAFDyII440hU3gVTINYnagG3GWXrqhnUP9aCjIXRlmSR3MRJVzhGQX+t4K7IjHEM0Tpeoj
TS5u9XrkEVEfFg/COG6Ss+5qNemqRtN8tvxKjMjeSunm2vxeb/vHZJWC5hqc3GNpNwwtfaIq4T4j
nuxNj8iHuTP6/LGszhxQ1DMzRno3C+ZQDUeLcrYcvA6f428JHMJPvXoxaPxs5vOSCi6ZbKvuPB+v
Zr3FMUccaT3P15N83ZKlUPajKXus8oelMyesJHY+KpKChhAUyitwcYfRZLVRO1HE3CZhQ+WWst2Z
k/JpfQ4Xal19Fpiu411LYYK+HLdnp4vOe8PfYt8zqerWOKzTfKCzZjn8aRaKqxRooonrjm96OzKb
nglGxMQ/xt+RoHUDujzs8mr2UVtMldlAx4AOUmPWmDP036DT4i0mBpJ5rwlt/shPbz73c8OMW7iJ
qftGrImZga1GBtCe2a1Y5Rl8rwNnkR2GJcE88bsmZJvP95yxqdloDwf/5t3Cct2PSN5oBPDGy6un
pD7CDiTR0zNtzLSNqLTvwZMnKP47Bhhf7OjY/Lh9m8x7IBM640gLn0M5JLPCNdzwLStAGaJfcm26
T8kdOPacRM4grxcg5SvJTWLNt/C+GO1pAKEUUKo5lsQahDljaANEEgNx2L8RR/W6wzuALpAl4PcJ
ssllyOMwvfgemlGxqvxAGQdgKMQBSSnGRWuR4qINBI9IeYc2CsKIVskKQSu8XoiWMQYkFfwAL2ge
cxxee76WtIswJ9mR6wnSgIjU+G05X3I/pF5YKeJJsleCSS6K0eUmsUL8HpaEQDJolEJM078fuCeM
Obw7DARWn/2DV8TUwXrQaUQe4v3hpfhVBGMNz4sPnxIkSBpmFdJdb89/5b3TiMf2I9BdTyl7QOwU
vbz8ipSI9ArbSkyOfxC9PHFJJzcOXBhZsDmyCRy3aO9CZdcQNgwOceLRgY4HxL1hy/+6aG5WTTOK
aImropbGOclFdM+mRXEzW/TXw/WLWIPuNiAAtjRGmBQ45s/x4/w9Zoz2YFHqYNMWYRJQJ5SZBgxS
KDioEKDn+4dROK0NuBy256fX23PTsxWEyxh+aohf6RyaW5WUGItmNbTcBFcd1h9+XmyhRzizPi59
ivbDeHkFkDKzDGC90m/Iz8SrfrrIyRtbCKd8RwxHE+/Pfix9DgO7kGB+ei4OTYzrzGjCyr3CeZ6z
4HYwWRzeNo4RVyO5tc0xwa9ho3nx/HCHN8yTJkFrCmIOPmB4/tp3i3nEJv3XJv2mhEdDcmT+E0VY
dDGxKK1NlINqv3F0vyThoi0K9imE5jbK9JyuCK7M+8IuTOEDrKXwsRwbY+frD34oQWExnp3ov+Mc
8SkKVPeYU+zw8yc1ONBUCtjs58E+IeSincecq1caRutovvrax3XqMNHaJaKK7vEd1leijg1urI64
HkGT6H+YrxgZptbmiKatV1Txp6U6kn9RSllI7g3Qi4q4kTp3GnHvLA31CPtuUD8nlaejyBDKBrR9
wiOn0dOirZcGIvayaDS26zMbYrQfrZ7mm4ZcdMu0WqF9YVFzCVg79vaqzxazxUh+GJMV2I8mQYS+
WdOcPlOmbtIJ4ld2rg/twnk4D9rOWXRe5Wx1pMj1oB2V34d9sv+K/ndRyKFxWOGIm2+FmmAAc1C5
0iV9VUt6sQAeaP+46r1/LJ1Zk6LKFoV/ERGKgPjKDOKspdYLYVXZIKIMyvjr75eeG6e7Tw9lAUnm
Htda2/9qeYyZVfBIzwUuAPMdPF2xcvFK4nTcdowh8fUtpDG+bwucGhOa//CmWDOQ7QS4FOYxNZ/g
m8g6JqVqRRgX4anRbZbJLkAtkHaj9LTCLFB7AGNCZYJKPkymUQh8fsp6dUtmj3zLBuAF0NK+4OCK
0qg45WzX2+q1omm/wUCazK/wQUULFPzi+U10S0/qBiIBXn+ITMUCYibHgeON1AClkfaH5yKeS2E9
ol185a84PORRFHcpzVHWxjp93+mzMXKD6Pf8PBBiZuLoJsB/xUnmsKTA7NmxWDlvetb5hlShYJBR
QyeY/xS8EYcgSAYHVlwJolke+lvYkbGoh+iipgrbAQQDN8M35X7GuSOdWT2ibjC7yJgQSFPdJewS
tX4RmP1XC2qP+na2hlUkboTr0YMV4oVW/QPVgoAaW86i40AweBXlA/KQl5kKmAmmA62Vz1nBr3Km
Re5BCc7jU7wVjj0HnqAexQ8MLosNmZ0eMJk3xw0nMsdMA3ugs5aJHAp0OrfA/U/XMXOexCd4DJhf
wpS3ot+AQadVA1uP36ZoeZs4VS5ETAtqHZZwHVlq7E0be4KTJjUbLHoP/RHDXf8QrBOys1MI+4mS
Ocs9MgD0ExtGPogCLf+KK8NGEokS+aJbozQOhokEAaFJnp86LuUK4lgY4aw++CLor9EW+sYyQnaE
mjXurzX7H/mHlRWRLj8olgiTzJuiCk2dg9yko+B2Jj0mUOey2AiEwLE7XBNnRlotMOY7XB7eeoAw
ji0Gfkb4DfeocEYV6naoadJsc0Z68JI2KRgZ3RN1hCpmrBUFsOUEPQai6me25lftBufYnWaElqsJ
YBDMJjQGIf7+M2Xon74Rkrfaolf8/rWb3dd44cdjI0X/pHqhZZvido2z1Qg3NZmT6iNgqFHb1jdD
u8A/x4X3pJn7/BGRRuGkyZWWBWUsXTnMsFZJQNyEABG8AmJVwqVxHk6HU4zxJ/1L1GPTFmZKp7/B
p967rxL1nwe5fFIxjY5Jupod0L5jb6sxGE3UPiLhWyLGykzvc5I+TjC4yXFnqZI9u4GB9MyI0oOG
Foto1hEx0HAqugWpug7bWMRDFN40bCnghOr2R12QMj2Q7bZZj6qKI0eYk51StXHekkTx5u0OOV3h
jgl/9cPMVbdWKE2nv6kyQSEapaqwgkX6oiTEDdfs3z0TBIlVm8i7oYN5s8gQYtnrHuYM1ZKGaTOo
x9gzlPW3ck/Gb2qP+f3BfFpXacGKO4/CA4LSbXXJKVRn8qWOmQnkDfh8laZSNaGllEPu00RhOhj+
EvAjXAa/DrOGbbVKGGayvc2Tj0APZ4HiuXZqtjjG9rUcTUyNktFsq9SUAMIo+q0ZsvhcRnfUVlbv
uTz+G2JDfV+GKszQm5Y5snDu0dS8B3niSig69QsylViQOkfRvEcUSIjSpMhUKD4dtgL1AcQswh73
oa27AiUl5P4H+uwSoZRFSFh8d8COKheFHpSQ2oRiFlj1kIMXQ5vtAynajmb7OlWcT2e45m6sqPsd
ds+GlzQdDBRUHmPr/kbNCug7GgrSPCrRbfNlddFjMYvyMCBIrSzvk0vUh326unVfWXJ9I1lVJw6p
wST2MERaRmQucYo9jrWmn5G1s6J6Hav+YwjRplNGVLT6gDLB/WdcaF5d7RKAhun9K5dkptKss8RD
K2ek76kj8RxTMYuxjmSzbFszi76idAX9MmJXx+GgC1UlGXChDIAAQhvQeVwvlZMpA0iF66rQR0XE
tg86lH77AGvWPlhiJNEoIojMb44eBb3ox0LEmDcnR8SwtDGKTAOpi6Cg7aX4aezzWa0Pke1FrEsY
MFzGY0H+/KL+nQSvmSDtNvLnsxjJ4nBXGSBFRwvZa+vZLnBoiEbQLEYUsuNYb+ro/CbeLkngyJot
XfGJ79ijFUVujCmJzo1xj8ZNXd0YKtf6OCiWE3Lw47HAVnIjvFOGPmGLP+1migR8FDGpVgbjD3jY
7ug4o4iCfidVM7gcGEnRybPeyCbd51zhxqxCyrzdXuOxKxfTjesg9cGliWoE9QnkTuS5moel4udI
UGjBQ/ErRBIpbU4LB1OMQRfdiY/742PFNwZlxrTEIJuafTVFjYu05cazEH8Vl/JR7aX16FUZKRSI
u8LEu4DiWyUXwtold2aoURRIZ4VHZzArgS9SK0J+TwiBQQPHDiIzNo6ZVi7Yy/dmqT1OSBw8kz+S
D1E4HRQ/VhjI1pDbMY9g9iUUBbSFgu2bdOfYubfLe+13mc+EzJGM4tIGGbFsID6VOUPjU5p9jbV5
/9i8s+Vtd8dc1tT4CYdh/nyL0Ht8wsjX9fLR/1HfYawUsi0ua6r0BGATG3bMsO9n3lva1TGyVvY7
9QEQkXOlN486ENVH5hEl/byL57GnizHf1PL4B3oOUneuVV8lThF2d9H/IjoLCBdnH5RaIGkhla7U
5fzn0J1ttXMJbXhNH0cvI38WryogIkRE1PgfNCQ+iSx7Go5O4cZWP3OId9BzxmO2Czia85i6Nwo4
RACFk5dB8kLF10nmtExEPIVFkX+ISPpjC97KfbGDeM3oiD37IHEJUojAdPK8Y0edKZ9CDWzeVNKa
xWOEfOqh03pTX87+sOFKNJd15p45L0SbNDOHw1Y2a2o8bO+cqvCc0X7dncgZgjTdo/fuNV2xfWb9
5UU3oGW2BvkLwADCnQDfQ6cJlreQHcPVSfkl5tm7Bl0WZfjLmPI5Z95qtXmkZz6AVBnl/ib7Hf3Q
YambJXIcWoOWITqCvgSGsaPJIcrz6DJXdPFu5yrfltNvDmpLV2oA5/tGl9mk/0zT8JtyNqLX5FDD
65tOI+RynUe6lpqLrsNcP6KTV7kzWKLThfp2UkGbQ1OUus0iRXpSJJqMXtXW5EiEdrNzsiEiJ83w
eSuw0caDiEc/eZrD4cP+UE4cIOgcRwpSnBSDCVIozzFWWIflSaxTwk5Eainf5AggqsxKAHX9XIxY
0dFfma1qzZ9OCug26EUyocKm8lWB7FbFpMM9jaYbg7gliZnZCqPrNxpYNsAdg8pUc1pxjD4IdfBH
L0at0qOiN1SV8+k/ytV1mE3OALwpa2TdflqJ0jkDUfZwekmg8tmG28UIpQEhVrEoblTsXt9YiRhz
y3j6N13+Ov5uacSx3zuXo16TFzGCmqNBev8AkX1F13v2TcZGnkTpMmfQ2RTRQjHg8vVVEnbhMAGM
lhW1JIcbQkoOay5GPP8B6oyiQwV52I2kS6RcI6bqPe36tn0RrLYpyhPB7XYBqcV0sDw/3cgyGZlG
1ab1AbNqkcspGkSy/dF1OhYM3DJoRb1iWIqIH6opFkpdEvYQ7j+lr1j1FBStEm8CrYlic411Qwro
/qve5/ij6R2mHy8PezXtNvIQjo5Nv3ky1UEozvlEHwwYqJDBY4fKqLDmp2Khezc44zf4LAiTffZ+
S6QQ9TSlR9YUIUfEdifSV14goUqO1aXXYsIowfiQ9gtRIAYJweBAECG0IAtivRThduLJgDYSgkW6
cXgCnZMt2aL4gWzR4UEKgfQZ6N3GXoKHSzzYCuYF5o1gWPVIbT23wXlk7SLjADoL0ZQxUD9Pd9iv
CCf0KJnlDvQg0zRpmoI23tHCEzh1E3z5YPDmgHABkvUK4xAZ58sTck9rHAQ2UjXhCqXG5bxkQoJV
om0wMWmFw9+s/2AXo+ixo2NNjpyTWj4BX0Pi8XdgzQyPu9HnS/Ng2r1jHPXV0pi5Ic1a+wjN4bmF
BQFYXlyY5jlsa/BEhftGnAtCPzdZOtRCbDKABzhm5GhP0Vy9EN1OuAZeP0CrZxEdd4Z4ElMFHNjZ
ga04F9Ts+aQA8ENTZn0grpnBhcuoX4AfUbBnWc0lpS8T+DTcKJ7tzf+9JVI93M/sajI3Hmzj7WRe
YtNkHYlSDH7oDgk0X5vZ3KtYk7cJYp0roWCBeIS4zi4A0Ug1IMjB5z4c8ZJSVMhQyTOQ8ebWxRce
cgE5lgXmG05duY7/+8PTfi+ZFmE9IDWYS64DFoh6kzaXPf7PQwoaFyou/NyZGHEWCM1rGNHNNncI
8FlGjxszYdahqrYZoVPHBeD+CDJ0ZYQ7cA8mq1OxYpWRoGAj6CcHVGVg0J8n5vLlU/Oy+SyPRgfZ
BXfNM0/s1ofG4fEFZ5po1o4/B7TMzZY6waWzuy+TpNjn2JFEwoTXHNk6sHGtC/ML6VMbkOW5YjJv
liq8i7ENLGP78qOT4hTGuQDiyhwNrpXMoZb4kjsRoHwHcKSj8xpUFp/9z7u8sGy5pXkUSB9WkBq7
IAZKxCIcAnPM+jwcNuaEd4HJd27MgzJ5nx5bj1up98SrgNI3TcDsVSMxxwb5pKHxn6A20gKxxDvW
4YzH4GdfduwgDM7LYuopVIj3vjIYRQ40CsMINLa4ZAJZbo0gnFGo9bvYiM65u9gvviVj9cMYClMx
gW8ZI1v8XN2M1Xdp7MkWjC0+mvpYj0IC3CauTODNVkAYh/dCbdOLDPt8vB7XSEX6jcEkWUOyoboY
knmNLPoF1tW1Nau0mChmUIYwSov+qkUQzRnL+DMyHvxXW8chEGpJAPQ3jT11OdQ9L3Zg9XXjvNyd
Lxwu8w8enj0y4QyZgzUzOmvV2jMDXLoFbQ0BJRBr1pghG8F0pbit2TkvGz1ACxVMSne1oS21bWTW
XuYiMm3gKK07RyhEuwW+wL9s+9qjvLrulrweH4F4GBlezWQ5St8m9TrgIyadjveT/Q7Jt9XsFmmL
47QyiiPVdE8bjSl+gXAbyFRotof038H3W8Xb2CIIc3y4D5uJ5EZsrBRzIZZb/DczWOrB4mPWYDGN
x544xG6m+NN/DzlxOos+CF+a87MLc34/cSZOviQ7DHp7sHrWoFzqwWmwAF7yU3zXwu/tyGXAhZsv
O5lPiL8GyMG1Kp8BDtbIpj5gji3wKCYpsSmZvyH8GWNH95otyI5lRwqjPTYx0VhYeEKWxkFjHo1/
AbOyZeOyMZA+5+fYPNOMMIjIsCe4fL4WvpFz4Zx49zUJYmQwvNIHxTwL0Mj072uzDROPr5aWyP86
9b5YIiHOhduQDHzNLIr+WP+ImhWlVwAwTxCZDnBzTtDgKLWr/UL1YPxYsoPXt7zU1hIBMCvm6Nz/
wOU3CLpPTFgYm0Qkwsb0++nJZyaq2Ym1DgFwYnTQEOBSaAAiRrjIHYS6lgxLNEh5FooBaVY/jTGI
DCKDoqJZo5Jupl8wP4DHfQmnhSYj09zHvNLUImszEutHNtkY7kClbPHaNPjKMVhsKtjmq7FArMzF
l4mlXq+dVeFAU+Nk/4gDfrfhHLA1ruH5AumdOq2wpRM7+FU4Slgc+21cf9e6ETDeCymBz1HkAAqW
s7DKwu/hFS7C5mMPOZ4XEG3WZTBbi5aMuTxi07GPwp0Ad+C94VYcwTeod+fj0vyXmnOV/UWK44y5
LXGjkasE6OQjqMk4PP5rHIp2AaNdOFIk1+a/G1Tr1w4aAR6X5VxWXBF4uiuYYkgQcCbZBAegJybS
9m74K4ynav9uCfSMRzDRDXdVGvwQ53lqfK9iY0vLxg4vB/yx5kHqPeyWBwi+QbAM+OzSfFmNeb7w
n51xGdtZ7f1v31+stvI6l+BXDQRM74O2b1dI/q5rDEg/f70dDa4hjN/EUBxyBEXZ9UFr/gzGdeWc
5oB/TGE4xEOCUqIUD7bLEr+SGRu5DdTbULEglNBbc96b34wssbVvEuIA7QFjQNYNio51N+bzt8NQ
dv7uq7IyXyxdaU8wCpUhbzIIZ1bLN6XSpK6oJl1qG2qb82X9lcaiNyMXxLpx938+J503dAYsiu1r
7M5+25ph+HBtsH33pXoqfC2IGMZiqY7qjK3+MuXX9+pprVYrZ/F9E6bb+fl+GXtqpca2M7buE+L2
gTMtfPIIojmdE+OQejIhaoBX1RzCKHaIpXNML2KLdPAFI8MAk29jHmJa9+t+WThiZ/RL/To2lsU8
cijSmdTJIPWNVtJhcG/haMUMOmv9ewvJ54ypWZ4a8kXzFg6bxpwd5N3LGbujnSB9viwiyYzhFiso
aOHZCG3VPdruMrQfvm0/DTtUA91YDsQ9/P98zpbncyi5Np49ePnC75/xpOV+SQzAvdqXS0I8KDt2
aEwXRDlfyUgMRYOoiLckZTYnwS2MqC2YjxMYCnbaFKdKEqAk5oAt04wjOBiXF/b7sIbN5JvTJiJv
uCcuJArNzvKje5yIQIzhw2bh1WfFH62v29iOjfVvaHccVdirb2+6lOx9bOwn2FY/N69AxGyGci62
7vq8VN2w+7lBnX14OUS2ReneA2fPGC8sTxzEsblPzNXPg/TbeyybEGstvM8vU9GM08IsCU7I2o1h
QyGyZ4I4xroz9my93P4HyHVlWuMVvgqv1iKznIZvTu0cVYZQNZgtZHydkJYhkwz5cmuxcBbO92K1
+P6WTepj9nfjr7pjLAwRhWXzcxyPx98py2dgNck4Dsd16CrGLy/TNK6O8bCn3tRr1qiBmT+z+U/r
9st9afDbifXDKA5jYjnRJvN783SSNw/jdMqNBex59uSvKx2E/rRm2P0pNO4mGC9jve2EzXsbx2dl
uL+/k82xsG/mcWof+RXDHhguZx8KS6gujvIOyJF9C92Qf2J0lPFy1rdwvXY7c83vsTk3M1RtxWA3
/q7HLjaDb2FGHg0S3P/LA5k4Jwid2Lvxgg6DuwuiuUc4iF4yQf3u305Ez+bD2SF6gFJAivLD3dmY
gV0YhL8IQYzYW80Sy5t6hwmqgvE6WlEU1jJTW7Wn7Ks9Nf+6f0+UrZov/RT/we4bAaSrqdowQNeo
vuTT80tfPcJHWEH2rGzm2KxoqLO8NCRwFXSlxMb4/AR8gelcfTsn1VBctPeN02rhOI7hr8Nw3aHF
gGSMWZ8ACPouOw5g7GJq+gz85p8Y1u7nXKY/lTB8WHgV1gTgT8CODmO9+5iptVaZMTNDsB7jfQx3
chX7DSTUp6cSxDEF0WRGsikCvCnHfiDK5IgH0wDgXUB4DlGIhh7p4IRihy4IGDRGRnQ/eI6P1Afp
++0XoDFAAh6ISY83pnU4+ZqxFmsoxkt9Fe9nmzuxQDIvAmTrUvSQwA++n+ZzNBeze2g5DUaN3eVd
kJPl4FcNTKwAp/w059G3BKsClDrGMTMZyogMP6PGX70fdyvwOe/OmQHIBU5xlrcgbD5929d8vL79
UIRvwOMHMswnBgsxAoIKRUoH80iPLW1sJl905ff4eZlCQGipF/9kB9GMpUFGgx8+BX1UoAM2o30Q
ypDnd4cuEBAH1PjopwYIwZgN4QZKVTaRv5ltZXYbqU5cwDsR1gxUP74bACV1r5uFKk3hbihgoRYt
rWe0j/VlZIvGM8M7d/0P4EYxdM94/UTbF81XwHLeZDX6x5C/d7t7MjhMZaQq/EZpBrysqIxZxaGK
qeyDJJ4IYF8/RfDoK+9J5ij73WjZFoGsTHiadUvxOwXDSivr9eroa7UfzhN82Sz9KzqfH11CD48q
J0WN14PO6gwMcX+l+zLWybRKFGpyc6cpXjPQMipRf8D56cgaPL7k9+7+oAHLiKFc/tHBCeUNMHH5
p+6vWnel7qa8j4lcmBQ/Jsq+roNYpi6YIEPnUI0osa5vvJgYFSAxfPTlEOcVBTLqnpIexszBSX0N
jYKH00euGBMIcpkS2d0FIlyAMYBlViQ7yuM0/27ZQmUoL5ZO9d44+qelkZwP58lXIfvvxAfyPLbr
/q8AJqGHQJilhFk7tELBLoMZbpgSSB3bLRRdtFg3ILroomYQDhOgZwrtBIW+BfWuwnt/T9QdZ6Df
U/ViSCptIIryidsCIKMknD0EBayOXLlhAKTR/asIPClnEy/0qGaY6BI0zE+lOEKhQGLEgF0THNPA
HRHELkB1+DBx4zUHsvgHZRXTUqBwinXB6/3rT/wuPqNNizosXevD40hr10UmFWV0Osh7EMwMKXKU
x6Jg3Au13UV1uFGje0FapLFB71mC3QBG/QkzKkNLv4NI9lSZV7WMSwbcCE7wow8rqsrPU6cwd9tP
N0yOuZdB9JoXVwZ83la0E1NlR99HysMGXr4e9ipz42HI80y0f/ujGmdU9oncDzwV/Q2q+zOQvhDc
BR+ZgqYoitO0ndAmRBzDTBZ/vRZU9YrOjl7YfC+ESkE3UvwDl0KX+aelA78uqK5N0/WTbwtkgQlI
FLNF4xdcKMDePpg13oPRw/GKWxrDulFXU3XEyADqbU/1WDOoCUVdVcxyoC8HqWikLu4yhLpoD5QL
pvWdnzl9Ycq/TPMA9zWFuYsBButCjiptB45r6YohTvThQDIn7BcDefzr0HiqtFXu+x4xGJCnrHPb
MG/Uky162fpyYFE42aT9x9uL0k1JMnt4eRz10fhHZ9gT+PJ2/wLIXNpcLV4NiuCPIVe4ofXOpBJq
igIPfeUfC9kBpqKHrC+lbnTwAUiAviXxZjIPvfbJm8mOO+6WWeJJwkBPFzFLmsGpiUhpxx4G+tGe
6cmijsvnFmwip6/pRe4pPid3gQ0AAMC31rs/6rZgamu84xO51XRPk0HhoKlQ643H6Ec91/qGVhYN
5JYKNAHY4Q6ASmdhJI4OI8q6dD1LsU6cn9n5XRwqDuakNRP3UaJ1IzttvZSTs1pgrm+Oms5ninVr
/+J0BUg3XrEgMa4lLUKpQ1RZC3jQ2fnW/gM9ozT/gEvmik+7K4FNwvIzAXTi1/RkBd1Fap2kXtEF
66X5fRpM3qsy27CV7s50nQQ35QKa423dpbm+befpla0MzDUJRljsVXa7ZgdaGrMuwCHQGCkhmbBv
SIlF1/L19MsUWBfvG4BiwoyYnYS8iRRfO+kar1i9uv2inYGUl9gg4E0q6lnAK7DXkDlWXDzj8WZo
4UvpWioMtgnYPXiuNEbbIziprNtIDO4ttjw6PcXoXIKaALdefbPNRimzG0ZvEC/sofsekFHulXOU
Rny52kVL1iiaAo6RZ2de4nMB6JGWDNsvAJp0pKQMQF70BsEAgS6h3MSdYVZ70YZhHyPVWkgCmclT
dli46L7QxwdeOX1SGSC2clEep7xefsCyfiPs07WlugIyG8yGvKTLS5fiA5wb7nPWou1/mZ/QnPVt
PWzfsJ5BsRTNhj2qgh3E504B3OIZxQkBNDBC7ZO/5CnY+Yw47ri95rnVlgJ0hEkg/KWJy0D5VTJi
eiqH+A0Qek3z5TZYkbLKwZTP9hyHDhDpew4LRhc7C+gtXrbZwDOD6EHLXKPqTndlDTiHHgONM2oT
T4F7AXaqKb52LPKtnG7kbS0fwLOU0pzu5p3iL4N7tqLBBTJ1x75Gajj3Ygf/So+LGgCoPCDo9DJK
G9yOogrhXcwODwfaBQQgLN8ZjE6gRIyHAIGuvOYcJsgMAF2ejGbBeVONt9iprYSYvwlqstHW+Kw7
TggcFiCbaR6CpRENfIEypWtFGGQV7YIG87MIU3oK3nvRkvmyCB+1SIZ3hIBbUGIDeoMhAC4qgIDg
GmnQjkAyynOeXoznAyoKtAJEFaMq48rFXox7l7aT1NgRIykLoLkGDpE9K7rvOLE3ObmRcZByq6L7
QymO2dmtWcy+QEczUJGBz80CBBXnGYA2NhcvDYIMq0T7vOb0RhQ9uBZhAzmc5PFXIHsxvSATGj3E
vcLrAKfEjc4cGbsszW/MpGGMG33Op0/sJAC5IOLJgsn4kOO624C149xnvBgw0aGlJe3RP66nnGUL
6CZcvZ5JgW6aeOCXIBtg7dkoIKyeScAScs74BsCctNcc1BT8AvDrtGbBBrD8aW0J2HrjAPicnQvZ
mPl4b0oGTFJqbCyENraBhgOekkK+EHx4BtPJAON8f5w4G29cGBuBqLOQ51kRskFYc+6SVxiXtpoC
pQ8IPQT3m5iA/nIAHwXcLcVAGLQlrsXsFfr2LrgOWou1tgBqxffq2ZpM1uaF8dbB7LO9U8H/oONN
R5rF5aikrQd66o24EJgEporBpiFeuM+b+5wFxuWBG5jlIe6BxcM6VLqN46te3zwagA4wGVxIzj18
PBAJFhDkg1wvMZwgLd7Es9riVQLHD0s2P/y/sfn3gdNZA/Wv1MVEvOsV/WVgIPrTZ9YQXcyWcVU6
fdCAl5El/6btAkYVmARGE72is6SghgXHpgDiQqHpseD841+Fd7lDSQBBMjZBLABrppP7H6JCIBnG
eCcwZoKMAZzixVSXyQWwF8iMEkhiEUIAehchrGOJiOXdLgBxiAlcVEwIR6bY7d6dNRBvLKVeMhML
OwW/Av7WJPGE0i9yErxCAGF3l+Yd8T30/R5IySJdsL76J4bvXAr20Yd+TIcaSvr9hOQ5VVaaKBu6
swSfHUDmVsg2YmZvsTWBjMXvbcJnMgL2YkfhTArg7iEs0zIMPSMgRaLMhUVI8ZwmzR90P/KzWtrf
ahAZFvgHmG8lj7HmJLJDMSXYD8AcfBXNi+l19lFiRAHsg+mDn6JeocKxXjlomcXrb2AMUsl4JaD0
mjTn/RNREx5zvU87jDE9Ho2aQANnjdIQojhCeeWP7w5ImkgBLC48SOqilAUx2+F0JS8JG6mZgoOR
HSwjO50NCiGUR33eAiiisNqEyiekYBoAxXaC8KwYTGVlsAHB3FCwah2MtCCoDAHsOFaT+8Uydbot
9B/Y6xUq6ARzLpfABBMUgpGBagjRjtY2ND2ibQFoQbJSmrMr+CeA9QBSovd8uF0nLDUqeioFrIGh
FT3IebhDRGkzhhQH3F7fOtzM431E2RPq31vbPSqbpScZYv4pXfzZlcCRCSQo0xRCEQCBBCEBR9Ml
RZyBoTh4FkaNkUwD7KL3+Z9ADON6RZv1vUUklO4/y1wBGaZUyFmoXKwcg+R4gXfFA+YBuo/TRTDZ
YNCKEJAjwiBjkr3IKWa24s2ooqTI2LHDkg1vsVbDUSM4uZYMQZ1mFiIYaJSyeAijQqVkzjwoCgQe
2MAEbgoKCiI7hFrogatIqRB8EP9QiLLMvUcQFQ3eEoRCWWQCJlBIQtXsO1f9pryMhSm1aH/rlUvH
m6MIboQ7EcP1WkcwITP3eSO0YOCcN4DmLyyo4nBeZ3ewBAasSLbIGDsEVYn6GnYcWYor98uMWCGm
DU2R6U90Y+GUDb+YG87V8E1pnS4U4S1ycP8fGzYD0QSKSrIUjgEIHuitkgV3tf7Ln05eU/6jPVSw
P9Hnoa7Bm34bhHJMH2V+N+Zp4NJXTuYUWiskjz6oDhP0aftNStHPFUkb/GAUzziZBAPaIutdQmf2
1l312aksifY6sg7PISBHJYVWAFezboSUwehlCqoYQ2pY6A/N/vFLW1RHVOmKkPVKKJUg8gHppt+D
fhiBxpqFgvgpQFjkIBuQKMSkBFWdutR7sQUoz3CMxGU+pw/zliWBAA2UAbRp3ilRBzudbJBUEF/S
PGqTPY7uCR9DFGEUTjSniZ3hG3kmyQTNhEiHnvsc96pjH4E0lqdogSAbzNI3B5yKgAogTvL8gVAk
/qrWXOpEqdfKRnWJ/9iG8EsoGHiAhKU1wRhEzFL7xnVwOIEjKKgU0epwOYOcB94Xq8GWwiZElcsm
pSGd79GF4jACBFpxG3AOuCxmXgE3bTaqhVQLrG2JJwKIep7MIFKDFDIKDbYfYDkhLcjmBbaAVhiZ
wHuy4XRSpMJBHqAyCKKeuLZ4NRygBDl85IJYdjbEk/KQoHJ32vKuekQWHEeWhHvkvAgrXYqNy6Ri
qMWRsK0W5RVYzGCyhpu4D6o0FE269mDvNb84Pn8m28bTLN2PaSzN7NitT6+X3VPiRydLN7vEnPQQ
dYzn1BoD0aGVN6OK3aP6aad0toCIDT66enTzQEcgQmySVXxNYvtBefRfc3oyKxEJq6loefDHxnkR
5L+d+7LyNXTrzRLyVm3eqexRSPsnvvSr/Nf9vk/KtzQf1uRCg8vTEy3fdixhCUCfEj8aiFxvsCkS
IVdGBZQGKhXGBnzsAxsFR8x66yajm8eFa4xO8cMcp77OvZ+YC0DtkxdH7s/GobRtaARjnd8e6sPE
m3hP+hytjc9wY3ugoRp93YFrPa1uX62HfSoGl8sXMMNfwLZu86eVOApdxPw8RTeCDQEOB0ER9siD
SBT+0h8EbBkYZM2NipoKhqjFc9BlqZiuBS5LkJ1ijLFPHeK+gpYKw5MIiriApAComkAPMcPXeGLl
P2ROGD1sXAXJwXKMPjE588BxBu4tiMJZ4eDfOVFcBJ2i+IVZ4sMc2wfTQzHvSPB8iAOEXtFnCN8P
uwrTiD1DDef2WPU0+bAELvUjrfCA/WGDXuCc6a7h0ITUkI9TAh+lwqRQfXj2nO4RbSvqcnQReU6I
lrmdoVnTOWNtN7uyW6fllnWo+oWQmJOYwrgvx8Z4ZveRkxbCkOHSMsZvUerNvt6dh8nnZgGDAuOF
+A0oFrI//OQ6F8isRGgV4FxUwqTbH1kGWHRgjQR8RO9TZMfAxaVzKgGkaAnE9XQOTK/JL1IXEJCD
4BWZDRQ9cnSVWs1neCWoWL405rEQQKNsowVp63/yuPmEItMMyHVDTjrwbhsgQiQt/R8RacznCFXb
N3mNg4ES+VUfoB9OtMJNCvcN9wKbzY+EjiD2GXQITuQKLAwzgbESD/QZ2UG2gyfDBeFkWtUbgNaM
t2gr4KMgzSN6Iew35W/lwne+jcR0TFD6cvcPhKSofqtoLM377t+MGsHoN+18FGGybN4NgeD4o14C
MmpqKphDcK6P/h+FVVY+GQJCdTB1bEH9PecNoxFOyTFD8g1QNty5OcOh+i9kHHjRtf7NZrkx7XXG
uHXiI2/W2mJwR0fxVcg05LHwZtQbEartx7/ddwvFpbGyEhSjXZVOP13l2gHHXoApnZoamNupie4T
xwWxhAC1WWQRhv5cvlmj1997KmTNccI3qFlobtwstCKGsSd1JNni4GjoWaK3uVdRLnojieAnyaYF
kfPG4oH/O44HG03ClHILgKPMzyjuZN4EYUkALyNfl8nt59hG5e3FFNweUC9G9u11zqY4Y4MYD2YB
se4Q+8QRqDxIRZg94L7crj2HbcAf2NAuKEzmxP93EY5yCPmVbOFJAoeXYRuJctvdpcQ3AaJHkRas
ssAdV0LQgOCX45ypAlstEIskMGC128VED2PVl4ATs9eQtMC1SoQO5QWkXjOZJ7eAd092xTshfEQl
FPRU4r8H12NtQTbWxUw4jiTxObmNQFSpPpELX9t1JmeVoSrV4OIzUIRAVSTTlgwGwCnxN4+Xi06D
wtVrpll7SHigSFFVWEHwpOw7omAOH0L01e1aMthW8fDdauyzTyk+g4kURzMJYANwaJXj+AGUmgAd
zoXqx3ow64UkV66tGK2bIHJXwjMgNOSUY8bgmfcuBSxCB0KVHrNyn+P02aEcLgrBZF4QL0mWu7tw
jj05ukV0zPngmxMBEpGJBwKV3vl9GfAEvCReFRZEe8+nVOHesGioh8UhOSo6HOi3oCHFQI9MgCNR
FalLiAqeCHXQ9CjQn/O4C4wRUSOBlkijYPxM5neiF5Da3AUFDxK1yZxl4YxyptkTrDEROuZRlb44
iFTyi8mcmySf0j42k1rHWDsSl3CHxOz8Ma7nWAssN4dbzn3COPadhpQKUVmAegZvkrfCK03vf0jP
wFXBjAgQLNSX4ZrXOxyJAkY4cqT6G2ApimopszwZuEuxHpAGknwvdzb2URH9z0cxYaGtbMxyi6tD
HmLiPv6KrRrtRolNAFr/cXLb1OGJkXuBjyvFYgYEFFC2gHiNPChT4FhsuEgzm1MrE5toFkMqSmkj
lMYGxkC6iIuKQT+DQ/ukmJkZyCwVAXByEoD+KNzA/7DR0+ok6hZhuU+X4vBCEaah7LNr06nDGS1o
xtCjnJ4Gvn7kpbpVdRbPVdLDiIQSNfO5ChINn5M86SxsAn0NBUIiCuD3UKSnePIH3AnUC4Uwzrg0
FYIOIH2JOeoRJ/AVhoSXi1cmrkN6xBUmOqvrATBBrrR50oEdgQC9walx0DVE2jXCdAAoYygXPXhC
ASwT7Ur9d/xEV8eKGT4OI+VSftYBuTqekZClfZGMEMWKZ+ff75+bfvDRmpSFetAW3R0EvR/gHNAo
JYedDOZItccjLwOPpJuybElPN0dYJgu4EHLVT926vyxuAPgB69XMmJAIO437sZ9jr317LD0mU0up
Ko5BS90Y+pC44PX4enSBprI7Gz7TjtcpYxcyslNqlcaTKAjBCBfrl5QOtQDeajpZjCK3egqhskjh
Vkxkfd6I1pQOLr8HNjmzu3I7u/J3UAkw6+QIr8hRcTNkU2gX1+2S/D43CZlLjCttJgSTKKvREgNT
CUtULLKYnFh1wopNLwqDnRo0Vpn7tbj/sjlLcyR039lYTO52+MqXYkZzfE47hLdf5FT++AajxIW+
LJvEFEThDJN6VhfkrEiFYQawQb06ZJMNA1U7aIH8Rqy3/vJHb3s28tD4pVKuSfSQLPJVwmg2fjux
iu3/SLqP5UaSJAigXwQzaHElIUtAEBTdvMAINgeqoDW+fl9ybWd7OGwSQFVlRnp4eHhYwbyPHush
e5/8ZGS/eZNtyZSPtk/JM/d+bC7Nmv7HnWn2HaZLfNqB0E/IqZ/5TzV+dG546+IsvvBLr4aKtIOn
9nWlCtYwUkVkuSe/nVPf85tXavCHBeGzrkLiWX2jTdB+er82wpyNPev09ff/s+r7OrEEpBJFRV0J
RV/eJQOt/RjoOhtc7Yp9MAdeUDRRPc6b5we+QNb17JzEj+wKXQfjqtG186Qk1rV16x5Xth3kwN09
3jI3Dst/mWEqn5RILB/3ObxyKZr9dU/qTX+BNwDSs1LkQ9jC4UfrTav0Pm+ppvgEjvmJg7hhds6z
JXr+N1nbFM37+lnN1ZjQU6F35nx/Thp0rvoMEEjfbr5MJiQ2RSNhK12YwXpRPM17Qqp4rovUlH4R
YXBvnvNETwaWPVlBxpv8Pzpt/66+wQeXxLz+QDh1gqo6kVh4XSdZ9VVNzI10WbNzi82fLU3Kw8GK
hDY/jz3gpUZlG0ypHCdyjoS0ZanjtSCX4qI1Z9D6b3btaJURXRo5NmC9a6VlZR3WH57piXJv3pnH
1hlZvxtzu8sV2qVip5bvlnkbHrWtda9GalZap1J0rOnla/QEiNnfFTPMSqt/E3koJNzxRRO/Jpqf
j5qs9BEEmk24pxEUcANx4G4yYZYZ5nKt1fDUeD4umlw1Kz8yqQCvJKFeU9331Laf70bEIPuzJkDu
xgrgLgnSv/7zDbnAw2Yzf40teKnDoEuAtSIKPkGpc1+9uEuiRV5ueWvmZ0OmVwem1r++VzmJS3tu
9mCpXZiPHVSsarJSmxvk2RHu9evZQNCAQ4QAgMBpNq82JbdFVmb7tiTWGrxfaDk6iz+epYPtsuhe
wJM96NTiFMbkeou6yttJ4ROJBuzOJg19mM+bU7vyZY8AcDsSV3xIre22exRq9xce/1y0Uvv6UBmJ
O4Z9vUrafHoE5qk+rNefjlpRCotI68ll/T07RDDRZB8h23hlIduU8INj3AvEYX+fij2v4pnMVIs5
j+6fJZzmbUxkyi/WRkOlCLspj6q7qK6wuP6uOJTWKNbEqRzoHz0ufOGMAb21aovfAOeRnw12cKtt
yoXWrC1bN16/gpJ3KyqPrEvNrOSvuz68h3ystuT3gn2l3rxtx4VNcGv1Z2iH2bZK677rgqSFmfMh
WK1WOKSX2uWaPvBfAzS3FJNVugU+EmGkT83ZD16U3vw8NDyvhVvEf3TXE1fL0Axridpz5LcFN9xw
8BcD9StBbiBrlGhelPjlYFI8nfhGEq21voKBYVbwBO679bxs9RIGD8oKZYKPec9TsfzCC7IXBcez
1vUfFMODXXgVb0T/zYvwWX20V9WW8OHIO596liFxjzsiMwgEiKIomTQ2bhhuX6LZ1SbBFepjuTpy
QM9GC65ZlFrnQfjhHbI/jDHa7npatqzBirzGnEcJeE978wLFde2W9C1DvihyIgs1rdt/y+pYIucc
qCFgKBnrsHpTc8+NzP3RhhsAFcx6yFuUUs2uMPLP+ckS9Ggug0YK9/wHWxD2Oj78B9GkbR97LJTY
brXg55JlLfQXXk0uVu14go40YyBPWOjm5v7XLChbFRCZo2fy8vCxp4P79RxcevXSEfWy+eu9GjCa
B+zyJg1wLBiwYHSXj+j3qTNtMhaMQE0YsWYlOahZyxbOw4QtNUyqvOwSHZ4KGhouVZFTrlSBdbt1
fS4OduBy6LR6RHl9ter4RFkjz3LxSBDe/C2Kcb38ZVXcCPnJJH5NWm46vN1KdRK1DXW1oFlQ8bl2
ZUJ2F+rEOSsVpuV5fO43bS8aJALybVakoSm2IyU+N9p4RzjdKRpo8UgDscZS6dVs0Tknyz446GqW
L8XG02nddDhBsuuBItbkBami1xbYlwWV7iMfjJBIpUcxRmmFLCKkCrumXHiFWv59CjLgMMRNJe6I
iVQ+Z2jChLYru0cJ8H32CU9h3BjcAyNL/7NI+qKKp5czT4WCERVZVWlqz9diaEv3cKgIxPDFt8QX
kJpoAx+KaJUfwEmNgZsT9uHaRtbILcBym9Wu0dcVMOS5ZWPAjQQLENKvQaXnl1v1duKBHu11a8OO
Jcr3VumRqkLvXooDPJ66R+r1Fv/oXO3DvrMqoQhsK6B8NmUitONsTEzjWM4UYz3MdRrRucfhdP+P
N/KoGhPKWDD17rV3o6Kd9ezKJhuy1ox+zzs/IY8Rlvinre7YwzNn4nNwacU0x5fParxtdCH0qhqd
LlnAx9VzJnS2OzvWNe6rUldpI4oJWS4o7esR18G8499WlooYXrGDMGUKsqV6W9/+9d4ujR6GVaDe
bp/YDVJ7oplhxejbE5favQ4klDtSWPuLD5eUs+cjOaFAm/VhQaelrep8DIN1WJbYV5hzgWTbVUGS
vXlcmvnUbFRZnFJZy3PdpYgWhrQeWzV0n4qE+7/e9kqnTGFVHNbDqDSnMXy2zHoObs8abrT9sW5m
ptpuwpvzuHBqH/ItwVEkPf8Cnd0hgTaPhafZrc188iZoHTv+Cjs+ub8Xg5VCe7v8a/twyYSrZ9+H
aKJJ6KsRSS7dPGSQGhWOQihGGuyCnZiEV03KTwsg8JEb0bBUIhmjx1+/dK4h9ZNsh8zeIcCMiKpe
3yZ2V4Om2UTJ/d+mOxmzUT+VOovvX4IllDr8kOW4b6iXNi3pFRNPyo1vRkEK+Y7KU3vx7UzBdErf
1fW6VriXXN/apS90jvpfGL8WlKANnOFIMpgIAGLk9d+R1tQp4czhAt4x0GHT3ycnFgTfpXvX/OUH
+1oxOwiW4AmP1ys1Sm0YwUjToaKiYotlY4v5SMhBlvRSu2LHOQzUO9rCE5i1K9IsCFl6U3+REVvt
NoQxOVqeztFDkgpBOICIe4jlJfP8WItwPWxR06PJyuFIZ9Gmtcs9wuMuPtokhJDbSjGSxP1CJRmu
p+64cX5mHf8pSMOiSKyZMTvUWIemvbmddagLqyw02RcNjsivErvMpxtRarl5iTbv2sdUm36Lq8op
yunuvXMPUPaPL1yR6RrgtlTVUz3vet4WmHOurBtd5ydgWci1boVUbARqi4aGGFzC3g5+XFC6vLp1
ZIp1uUay4s5fso3282ZwCTUOKhbz9Df2qw3aymc3STnpauSsyRZWtr2iQLMb5SKtYJV7uGXWxUx+
Dtsf/kmHZQmUv8cyzjhMTpKeFB7uefemf0bX45EVRvgZo6tKlfb+2JubxG76yzzdAFdSvD+qZK7s
0g85BfruEqrVdHod46th0t+MrLB7rx5bbuZiKL2/6K54W6WTrpx/u37eZT0XKAaHbXKTsrRxo2eO
SUScqiuQzEHU7TiaZXOB0+CGqwRLeGq0kAZS7OqtC7F4BKcsBm9PwToTFy38K7er3fkN+9amqgvS
+WDJC6DsNXhqKlp/yjFlHIe+V3fEK+Hq0rcozlGAK6EOXr8oZ6jrN2uumIV0y1OEGKGi1fcFZSeC
NDmEjlfvsxftGaXvBogTL5Ui6y0nNPNU7kVZn6UijpnPg1o0swQOCnQClkuw/YmyT5wX+gzbtRpk
1M/Fj70OPsQj0vGg4ndIUfK7aDIVAbbX0DGsi9WklIwDpe5KraCpw0yLuEhyArTbJz5l/8LsN43R
RfXI9qFfb/SoWQq9hilFhXfC0LPz2resOyOhFcaMEzGH6ZrcUTXvi2Hhv/WryQ5Zf3lsC8pZe97f
Fp8MkN+n8/4qyaW11ZPpQbv3TXf1Vu+91Polo4f+5nQc5AYcLrYSrUP/1K93j41urjwC/cIHwfb1
yuokjLqVLvcRqj1PD4s1dMJUNF1c/B5JhPk7IcVdD5csotA0c7O69+areX61L6SM6h+qOvI3s+GZ
4zZseeo27uYAlw0eqyLLJa8uFdXNFqr0o2+zjYkRt4o60ubGalUHYkfrd2PnRva9OCHPl4q6KdCt
skn4bEnGhb+1GIYjFw+eBu6yFO/DYMBD6JIOjwFH07MBRDKvYS6UuYKbkbSnmHB9Pr5CAl9WjTTT
bmJavfOhynzS3IRPNHcgimbGcGUvp37oN3aNdpRr/TrASKdklSySjdbRN0qg8WGwHBzTvWFRh/fl
SyNoPgBFH84p/7IezuuhPfqTwyGzifDUN/0VNtHS6dNaEZCxDCBKGsxW5oRxavNZA2/WR2Jt+vOX
bZK95weT11xfR8ohnr3uw2PYt7lppZsf7bzfxQTuqAgW23jXXwyxgKYZW8IAWhatB+YIfMlBKRxi
GCOooNLSsJrORHc8Xf2pEhevvUv9qdZdd7N/Zw2qr/NhblAeNWqdNRsLuvjo3tnGpV4uuVaiXFJx
Pk/L24jZ1MJjuaS0KvePGouLzqajkHQm5TPIQy/eS/1lHzc2z8dpZZhb9ndvBFtGYRusdp3mg2ca
0cloJmcICmFFeXZzsWHkt54QKgU7kIy2J4dgSSJmXjq3Ny5M3fzOsjElMmqoMTRaDmeOWaodDNN3
EW+GQxTWVYYma1feL6MLGofAIsT1/etkMK81a6M6SjOZx4198lh36/NOpWSgWTWnN67Rnwzz6jzd
HQOLtNi7/zFBLflFZ5fO43P+snjN8YEbT5B0g8UsXr1m7yVR81WYpSzk/NnfJI/k2j8pX2u1HFMe
miLExzCejdnolPvLdDEg4cvHdVvKoc32o3P7MrddO0UiP7aJ+4u36iU1ym246c56qgGDAys1458p
/4JFsIOcICX0Kp9dadkrF4bzJE/8/rpJCsPTMi6/5HQhbN9zg8qgMJy8KHxSwN1I8ihIEfm/97v2
RPHT508XE9al55q2XLYeQyFfJF0M9vFktP26JSLoZHS+P12jM5fUVi6Z9Veo1/82r+v+un9L8Jrt
c/qY7k5PhY/d4JFkw2OdVuS5PCouo8MkmhgteX6uDWqDyx+dUmWeHuiLcrraRnk6o1yvkI8XrORK
vUkl0hg8bx94V5+atULMzZqi2/qa0caeVXrp+Yx548bMZ8fZTjyXMjn8MCmUYojUwYUo3567/zWG
hPGF84Ce7cFBjmzt1g01uZnTXmGuy9PjFCY7COY/fGviBb+N3W9YVy2Ny6eYLNFZvR2Lh8d6hDNy
ssRUf4sonN/Rbt67vS2+scBOus1IPVh5qMj9HKeaxUC5DGiwHYj8IuwHIti4B2dpZPWWu4/f8lJ1
evjMzXoUJqSfUTEuvFnoB5QwoQVZQ6TqSHPFsGWkOOavOBDVOkL2Uii14B/pJZXzWJbzqPrBOt9n
zCKgVmUbnD1zqdSyTIzYocCpT/f3HxUS1RpsyYADivoSPY/JeFe9MBCows3hPgoXacxqR3JgGkG1
tTHGtKB+GShpuM6fhldtmid9QRMal0dHSHWxl042ArpMO3xbORltacGHAZC7w3xRP426/mjp1Wc2
QtmUiWLcuEdLotnzYDZLahSUDiHKLmMzPOXfUFlSKhyFszaUE31m4zAEAT25sujVQP1f2X49UHU0
mprnM0O7QUX/RS2SRsLmzi7lXTnxcfxcf9mls7auPK6c0eI7fKLjQC5RdkwT8dpLWXcpNueyXrgB
bpKaorGGQbYEK0huNBxHB61VUImGjhBAwF3CmcDoMiFrhyfIXE0Aq/TqcTlG0hDI7QfGGZzeltZM
Gl4OwHedRikZp+QDh8vLT6lUih/M+TFgSuH5ba9Yc13W3t6MMQ1it+amjwPJGwfoCCRtGIYjfNPP
pc7L7JngV69++KS5oV8iE77Y0T6/9X1IL2/eL7i1hA+4GvPmkr9va1EWjTMD7MPKpylYjy/pJAb3
1n8LaeF9+7oYhjSp/gckpr4xmenH0wXybuny8zxLVDTBH1PotwP1uFuq9SW1au0AywGDjbPO+vui
yo50OpdOBqFEFd3nkoYlUaQxYe1CoVMfrHLR5suE0HfvpQgiOzxpUeIOcgaJALTX4rfj7wrV55jR
iXYch7q8ANELuaFD4N2RnE92flk1EArAdPginIgasds5XLQeoU200Sn1K8i8OmEv/RB2FxtfSpGz
7uNr8zKpd30yHPFL1odXIPfFcNeXoYIgRioWmvP+bLhqvDU6euX71eGeiKneysabAX19ksWLV9V1
vgkmV2Z9t8tpk0JDYkzXRwnLhu1IACH3HuuR+GhGwartsbD52fWMncM8dnmTfkuwAz6CW8qAPKwk
NYBS5oYFBTQltQMKxIKXU715NiFt/crxRk5bPkW7990spT96VGLmgh/zR/O4TR4fl2lGSV1PbrVo
NqoPZwb6+ZRmrBp6EVWhGHN/HWSowvftLFSUHLj9RveqeXpAs1vn88p6evvBN4+XNkZLKMrH1Q97
jezINIKRTVaPl041Q0jQzHzCf+dnWqc7rhgYOP4MZpf8za/b8zrlSaCEwo7DQOXXKSdaeFp+uvmk
wLd2AwWCDTu9hYj748ldOvd6JNzV4/zsXdRdr1+VsQWc6MxRpeLcd4Af59Pc/idXi1UXDrbDKZmf
E5nTKpfujrLdR9czPRU68qPFCQey7PLCTo7omkZzcQrW2qVSMK8FjXTr5dhHxI4RjSPrPOK3eZ8e
l9x63YFdGo4KMQEZJpm+0UV+I/5BEBxXdz+WTRfVavFuJ7fBDZFRhnIXYe2ksymQ6ATPnCoeaiek
I0vlWU3mRZBh0JmGUBYE4L5JpWQqwI/AQNMnPgt+SETCwtUfjHjp517pLb5DQvm1KUV7D279vFVq
azzJSG29Naqg0Dy399+TYX24HGy6J/2QVYP3DmkugcpAXcj4nORWEVWYXPOY4xr5TKWbLgcFs3b3
/l16Wcsq5rCKyJ/ZutL0kA5M+tws32ul5/kQPDi+QxmDchqMsOKAI14ImInoiXIEfo+ppra+6i2G
+6Q2wq9diSieS/3y8BTNhht4cGPi4OK1UnlavcpcOeFEoUDxcGYEbDIfbccyxjx6cyRI1vvV/uyr
dIq4gZyPT2tylP7xfdavDSrfs/5t3loOFRF7jTi3pvZ4zr8fgZTt1/y1nlYG1Vm6nqfr/lHT9rq5
XUVrHarKZyPdje+uYP68KejUfqCJ42q6jou8o6JaEtwk2Qlrr4sZ5G8LrcZrYVh9ySWbQswWPiym
ep/JbLV/nvLDz4d7cOFqfumxep/0H1d/QG+7tPD3OLWbhtZVaVgb5l4p/+kiZhSv8XmaQ+s9ETks
30q9eVLoreN6n5j/3lnHXs1IZUFjmc6TRnfbrQwtwcawkbiCTQKGRTM2BlqCXiaj6gjOmifVdL97
1tQDVHf3H9v4XOrpUSoMy6v0xp9lCMMfP9jVFobLpIQeHOS6/LMraUXzwtG/hvKSat+zPF1NQ3jK
Jt31LVnqtsUX0olZBPdk/gvQloTi2nDHPlSYzMH3WTuYzrX+5mfyAtqZGOiLXVo9D/WqUEaPtfml
uaHGm80nCBdTEa3Gbg8zxBIL68FytBrnhquxiO5QNNt1JPPfjCAY2LQUfrhx/au5d6CXWMY+qBO2
s26VCaThf7khGOFEygLoqryBdvYA6LL6swRuLC6vkofmBDSiuFzNdGcjDUl9x0Q1s0eySzHT2D3C
5R/vIE63/YZdfAG6jsegmmWJNuZnFsBSubvS+/5djnfVj3C888822rLy4wiA9MoxvvDXe3fovoVt
/AP09/Z/uSt3SuyD5CHMl0Mi7mAQGLtE9IoGAzsDlYK1GPkw2wFEeNayO9hDQsjR7dicR2GhFNMj
49uy6HT8qRX2CqBYnlKcryFxH1XwtGPi7OoSK1K4IwTQ90161XVdjrBg+/J0vWDxi4e+dtbrgdLR
nPJzr8dv1qETdfa2Jn8CQVvbPX1/PziYRLx6eGzor9DUyLSyHmKnuQRWaC655wZKxZtiej0yfjGh
x7JR/8sHt67VubVYhEqpseeBmPqj9Cr1JpvAsJWLyOHWFX9GjKK36h7PVH6H8vf64uW6+CpMJMSd
OS8bHfu7foXXzrp1Mw4u04and45AHh6o3sbzueplmvWLa6EqG88A5sdxWjyBjYq5W73qjoGsXRnl
Z63dmp9mej9Glay5NX6Y/8i6uTkn9VVSmo3Odgi/qdxX2ZEs45k3C/+d8oPGbAQZHIdmpHXKH/ku
8aqyyG5Eo8ih2cud+41lrN/xpDHyUe4vzn1dWUd+EaYA/4qhmZQ37XudM7s3lotbcRbnpSt2ChGj
ylZjJ43mSmLNcjW6zKLumQ3Fs8bA7fSqw44JeY1B82mb2Gt878WUw9tteP04ThdjveibN9rX3Ovm
rfJ3NdAMM1yM9/FsYNbFPC1o/+zP33hlL/Q9Pp+nsvC7bk2FBvkTaa2yz3Jw0tgFpF7TE6/jU8x9
fpTXwMBIdZfwjCTZXwz0uepjPQ/KMf//I1yvuT5CqDmiqt3tQB4RX95g4S52dRtmwc5tQPy0tog0
6/7uoPNgd/hCvTBkU0VWzrFZtCYhs/eRXOcQGQqsHTwiXwj7Qo0LM4JYQYZ+nZPbOTn0feM6kOB4
YdAhDCjPnHDlruQJtWA20vzJSXl7kxed3rYDjJ5vKkuEwpPIshwFzLzoVh6j30NHf4OUDzxnn6k+
Q9mGEmNpDm4YzGhyqVgVWKK1y16PT8ZSHN4o+3KrIayd8n1OpR6Z6bjB178eo/ldNrKGKhRU+ThE
NnN6QP4c3kwCvnYM1St2glbL6GCSn7o0UYI1EiUW31Ct08646d5mtKVvufWMCpj3ZBi/qJ7HtFsV
+4jHAdUpdwG8flnz4O4Gfhp1p6Tmngpfnta3rX8NKsBAMGlhQp/AWZo55GF/6906Bd6T1hGMSL2b
zT+UB7BggYJ5WX9TGlzzbdxbFY4NkS04TCw9LB9wyWxNBa99A2sDMTMJSiJFY89f3hEYNTyV7Cf8
W2qsZheIOAulFunr9x9urdmIUks/LX+tPde7JHMWSjr7ZpAoub5ploMJrKQJ+4IwpBSSNlXYDMK2
Eh3NkkHJUswkoH1XZ5XkA7ohSqEp7aohl2RNaKBbJ9Tnin3UQVwrtcMk6cAU1T8QKUKRNTg8n1t0
IJe+EYVUMr/qgXwyiVXK40JqqclceqsHRSCVQUJOYy4hplF9LTw2tC6mKHy0zIx5XkNJ0BbM3CHk
+yLX8fMewRqAm1WS2V8x4tI5SnaKiV46d9CN1fJbazdQ9Fq1bm8+mwtbZp3qh2nFbpvsSNk5m32g
GybVjsacIlPJEd2kdeHn1N5toJGGK4u8WE1v+OtapFZVuertiwyB+iAHfwPeibTZBleMYzQyt39K
7ZtQak4P1reJEzdlvVDdCt/wFMxzmPW8j7spHuiqkGLM5VT+ymaQ1m/Hh88A1q7TMldNLN9RGv4h
TTOuZaopGCSYbrN5szzdvV3m/530vY6Wn+VY/S2LAghO7z3pWihdOb3czCot9wDA4Iu9En6qH8dZ
4prCFqO41Uh2uvXUEi4dNW3bTDFyFBYiBjsk3JpUsGIqQJ7yd6Cu6222gAg/bHh9rEfy5ertJGX9
Wi2IJa2drEP2QVCzoV2SWmYsMOF22a1pU9pWwvqthMTF8T9mup031Pp98/n4kfSbiIdlrUVig8x9
bo4BwfIhfQTuQjsYTGHFjda6iHYp8a+8yD68SJrr1U6o4PONKEpihRt3YgkO7940ygYa64I4NOsM
0QEf4RZwa5930AAxNzjK2Q0YMaojbKeT6BP+RI+HDae6axSUIZImbFswi67pFwirm1BU7T7K1C1H
bcv5uwQqR0iwYA7forSiAi9mZkC9cO3Y7X+CJs7m/qdUXsexrXp57jIqofO0sdU0N9gd2+e7rtLR
pdJerzRsrt7MAuRy1lLxOybrSitXUxUbNjZx6fRS3LIReIIpquVWdmxrpaN+Q47PTq17uVU4vdyw
13N6LDpcltSMZDsslst+uEY82ilUm9w3CM8AMbOXanwyCoFavPkE8pJD+zGJrtUg93Q6nwtBHlF/
LJ9W9A+3IbHTPNea/SN+Wj6eH5L8ZzrP9bfXYjIdRlwZN78dh1E6i/aZkHdZHs4Pvd3xTzb7kh/k
DoN65arLxDYp6SI7St0+qpl0+/p6WZ2fx0yq9bfWSuMJjiZb9etFvWmYvWA+3aWKOkJjt1B+rCix
FrplHvY1utjdRsNB4dIu3sv9miw4W39pyQgt1sGiIKjf34LtDANZiDg3vMyZtSVWV/E4NncGt0dj
z1uj3NdrsUEUAgV4R83SI3UrUEQOqbbsY6wGfppAZTXWXmazrwcYKb6F8Ihl4qgOB1pdEWikiHef
JVsTRZwTuLkxokoH3Gj2O0gVVbiKofY7nFty4jvvpS+nMKzpJI0L28TK24+DhbX9eBptJC3VMNWz
8SN3hAKMbjctQXxTKHsVPX+4ZID0HqpTBPkWTL7sVJXi4aVDXaUUQ4TQ6OJm/P9QoEJVST3UYnJN
MxzUxSRIuLCX5S5eDZeP1l8LjQWLk200Gy5epbWn96VCivoD3VsL0Dz3BKaYO6haVc+CUXz//7sK
2tcejFoKh4XWDkI7iMWBwmEQyWQ8JArj8lX/A6cuX6yzJavKO5LniJMxa/PSd2k6e2CUYiKu2E97
49eVVywI+bOPjlEL3yhtO+tvWy1sfSftvr2mu8t3J38cUcgwNT7ljKKqGXhGt++eK246JEPUXKc7
xhgG6EistD+GbuEZg/5eISSbWbm5/XgMS8NjsVsWA5LHWOEaMMDqHDbJxaz1YaFX7ktnc7mecQQV
U8Jq/CkGyjkSQu5GfeMmNADKjTx+R4h6zcAu0Up9N9RoVk3N4eA8XxexWCSBM84M83WE8tEco6lE
ip0X+HI+oPZOsXI+Cut3MQ4ZFnpYravw5PyS/IQ4jOtavuwC8UaieyancV2DG0ENftVRXUjhJMDI
Mci42tQBD0WjIDLQ5QW1wq5/eVdbxznuoBlCe5FNiXLRcBKj7BMjYkjpuhY2l9YgMETOYS6dgVav
5S9VzFI+7A8D/JRnsltUNEkyS2f3hOlEmNFtI1IonbSaDOYjMHz+qZuqvgs6g7mOLKYb4aQc1afV
WCZI5G29BiIvyKLpF2oqn+q8jeftkMo5cFlhpXchHW1jHb++Gkxe1Ji1P+z0gMXb02/jlOl6g9Dc
N5fmG5aChns0S5dUYuBpWAIQfS1R7+iXZ7+lm9LQSJrXUN2rDLl4bxN1k6wcLKZyPV1YBqANHO4h
uT29ebjzRsLh/jMXyDZVkkCrOvbDk3SGWPIUUDZKWZQMWPHBuppr0fd+DKCvWmoOIDQHIkoLr6qQ
9xthlhEXvBgSX/M6UKgiOdBnXNDzpSXGoUcYaOyO0wmB8K4PzjuaWC2bvX36rzM1+68Knl6dsAUB
GEYUOxcxjvElIPZGcH5HPfBB4omvW8/81kOHalE6wo4n5rqxKL3NlevDkgtUXeMvFw1G36Fz0MSv
jSFc27G0KTDIpFZ+djteqSw0g9nSRWUSwNBP55Heuo9PzUNnR7Xn4Bhfj8V8PgQQVDkWV7PRWouP
SpH1o9cjNMP+3g6V2KGxnbH+GSvtwRYcWe5Mdhud9mLnx/wz8JzX9M54nkUG3w/nuzeGoLyzxZ9W
41AjomrC36uioNcB+0KpAwBDhFAhTk4EhbtuqeCqM3YPBWSqSHYrvdXvlvQl4/s2YZY/aKbiRwoe
5pmdzX/10MDByo/u0kDNADIOwUBFPzph5hi4gTqvfP3WJSvrZtBLIMPD/mRsMCyuRoptpFZ9YaSx
iOdpsIjRAunI4hSUkoSuVHLdpBWmM1IMIYWofkCWxY/qVNj4CYUti34sVy0HkQXlmexTFyMBKhUc
L1itnpWeAy88x+KU7UMYeDJQPP6wCg5v2ShUQYX6aKY5JutPYqLB3BANN5OvqkKhoyqiPtQj/YQR
i4g6fdHx3Z7/TWUuP9J28DJAV+eofVdkc/9LENUR8ra3Q9H3TUEru2Y/4rlpware3otxqN5gmrhv
ZLF0x3yAX2jC0/jHrK9pKPruUimY9cuCSTBz6BmKCOqzoDfqx/2xjCKoMuRSxL9i0+VHdHFCg/qa
cQfVc986WwyMiB0E/CjYOCg9r5AqK5Or0o2D9BVOGF0yghn7ALHgNq3GSpXd/IcNL3PkHVCze2ym
30qQNW3pIy+IR8FDlUlpWUCobu4A4hgH+OSeK+U5vaWFWst0xOKdoO1D6mXycWD3rTW1P8pvrKTS
BhfThNorrJAtEPcj71yP89chuBHOW0XBkxyHtIdiR1ofytfhfYoq+Hw3FpaVV9SoMPJ07cF8LMLA
4DJpbTrSTvlXzYLqBkUopzW5GnGlxF9min9f8ur3l42fUKd//Izdr5S8FisjejO7qQ0bQzfG57Cw
lymYZdwNU0MvkIvogH9t2YIQhH/GilRBkLtOG0NPGxICb6CoIg4t7NQ8U0H7JJJnbdy18BR+TxgZ
RCjIO+cVkL6p4NcD9R3YHgsb9uW4EcrT+FDmSCbw8BtBxBue7D9VuT0icC6UP98MS/aNxvAYn48s
rlizKb3mQpnEmjJSax4g3E6ZDySwxqidIxShosEsFKQ12Dj59BkRbKn/BiiWKEKO1E1NA16P9O1Z
fXIFRKU/ZSUK3+PFLHEyjzGwxWk46Sq96uKvoLt0hSwfia9jSlR8rIpheqz0VFQL5ucEsf8K07HY
pJfOKf1lGARvJYJGOyxCv4AT2aL17DmhRdCcOz+DsYHoJW0tON90D24HZrh6H3M8rOKxNLLSFzHL
hRa3tIAiFiGj5JDAWy7UNwcHdlJj5SO/loUCuSk7v3uFNQyYfPgxoGE11oQIkIKXdJ7x+QEKhPUr
VDK6Drnr5cFWPEJAPHzxeR7DpINFXWE66ARup0+jxRz84Iy7j/Yuo62Dr8cjCWmejsYdwlOqeXkj
WN1QqakA1Ss9UCVAxxATfBnyun0k8SvHpx8eErrRL2+nHy2roSgcSCTYzsHBG0LxV/02CK9sMrd5
ZhqEOrkkXYT0WcaHH3uCrrbMKyYGnwqPjqQO1K7HxwoWB/myvvYvn+TsKiYSAOzXdUgWDToxF7oF
3suFL1vekuw3FUMEMntuh8Gr8y4M2yHUxLU/Hn4law/QlAa/Wz+B7N4n2PKXu8p8qIm/uxEMIxmk
g3u8VbV8ckGCOjWRUK3u/4ph/gO79vgMPST5Z2BN4REws/dpiMvJg0s3+0k67Wtn+299bIaC6WWU
vUxIazbtCyj6ywJuiH2ez0P9BCbZhCleT+jBSewGF0qhTR5C1Ppzv0jiFBv11VAJEL19H14E80ln
de0czUJxKcU+IbEZFIbQulLdS2iXmmAi+bBpJRzn1rK7uLVto7X4FxbebFBV7Zoni/dL6Xn1tTUC
bTK4vt+YNVeVhKIG6/bF04UYNT0veqVBdo2liHnS5MiQ9XRZo6QjoTr9fVw7lfJ0rhbbwY+rOGX7
Xo23XlFDVHTZJPsuh4Bl68hSXMWm1LsKAUl26ZnYvpn8FE6DNScufbZD5ZgjWz4ClZ4RcVfegHRH
L1Q+V45KLSWeTOn30rt/ZHqu6R25a/EPe8NO167c9iGlZar/uophOQ9rtyDkYsi1zcI3GzoC7gkS
mHXPgEfpniuyAc9sx0zp5Bq5qSfsS5Y/1XsSugtqStTN0mycn+octkjL06J9TdGAfuVDInPIxwZl
FVZDy56LpPxROuPMCU3HT9yeZgMRmkxZh7CGXb91bYltRP2P7csyPcDoLD+ovoMXpSR3V6q1lxV2
FitxYiwmyH2RJZimsC/HnMEs+uARtmIYIakNcdepmen/3AhL/gmBUlpB9fxRd1ip6wZUDdlzNlym
q3PfAYqG11MQkMFKd79dbSKoPnYR40NVMlA9NVPqOemY2m2Bm0a8HZe7xzGQBbY5C85cCLvncd4k
hLT8sR+Hnm+d1X4MnRwGOofOatCQb4OPHupV4f/wBXexSb92Trcf80urQcy15DJaezrleqVeZbgP
wi4dmroVn7ehOUPpjo3j1Bf8zkrgjgsJkz7FVMMVK27/EuA1m3p4nHrslb+UXm9ctDSQm8kW3MJk
kgADlo4NHwVeYf9WWPXvK/V/BufXrelx0ZbuVbzLDf1W5UZOPN1OXstqb2Qg2ShQhMe7Sn2wVz18
CjN3ZkxazjF2y6zPnSxU8vX/O2XkgLNE3mS8GhnK7ll4VkR3W/D04/qUWQfu7GcNvTk2/FxYPbuf
5eckG53DaDbYW1ifXP8LX/7kp9IBo3XIhKRo8+BTufQ+P0p41akTW2QswimhAwJzr+UV2UHWOiep
6TkD6XEx7ppFqiyqgkwrVPSUJehCvqEx07JyIQ8iLDbANOL0c+ofJ0Z2BKFyyC0VtLQrvOfoUc+J
ov6k0srHDvHrh6TN9iEjuDOiHQUnr8HS9IDNs1prONdLT+VbUrp1ChdazIWFZ7IBc42234BVZhwh
aH/QmGhShng7CWiOzR9NXCFmPZn7K+2qJ+xwAxWDlQ5ueyGhPaQhywvk0LPxeQ4NxfKQm8C/gcJl
UxQmZ0tYaKcq51C9wRT5E7we2w+SI/3H1WADS05XDdIMmdbhrSYrMpXngx0Royt7cTG2gfgWmolM
0+XbPD0M94yP1RQyQQ0AodteeQok7iOd+qtzXN5H9UeiUrTrac84pY6cmc6+MZHabrRfvx5KsYJN
0Cgd3v7f7a+Mckuvq7/1SrfmAGG6C2HmWEa5ZIfxgp1ouJ28LEW9zarPSRb5TC44ESBn6KrBeWoz
qXOtbdRYB8Z5CiIoO79ZPGK6VrJBMKcArEG68NbEZJR0J+oW61LNFoIOLW5+X2Z1jwrLPqdcKs5c
HObMB29Z/C69B7tbXksB23Gq5JECjV2uKbDEzuH3xrP+GEMBRm8TUjcMGkzO00n/qp3q4iy+phu5
gqLUI7o1ElWND60smcK181zcsAO2CS+p06+agNyi+ahxeYikurj0e8QGTrg6/RhieAwZpuIjEViL
56w4XWClC2FPDRkN6RashM+Rl4ao9QbCs8OTcdkPoXpnO6tVy93Jej7rUxvFjl4PqHwk3vMAOCj8
nLxU/gyJBgFgSKaYaZO/6bq6Bkh1GtXeN6NHShY/uLxUp8oVlexdFdLFfljM5+n8M7g9vi3frGl8
+HDJNmK6/CGxKYhPHuOkH0QfxQ/BVxFRT48qYhhJG59W/Tm1H5c9I2AHXAp11/k8JWcEqUZjpLxB
4MEZ8bePETdO7zd13wln4z3qdWrTy5V3nyFUS4S2qIztoeNgkZGPtE/x/J2EMiVogrzD1GmRO+mI
Nos50qakO2n7DyfEXskADErIc8StIfCJQZuuXWWDGelLLCyTyxIFw9PXGevBnHBgk2pqEp/TT7L0
iLRJKYs23vGEjqZCAUOoS4NCkJCI0vLUQncW+Imqc+iygOSqJvW9oVQqQ0SbG8bASHDcCrVrzYD4
/WA/Vwkveqi+Sodm3+t8u759Kqx6F1p8Rvq1eP4yGRj4OG8e3nk8qKVT0ddP+u/Sw3sQJv33eN8O
jxKW2/9Yuq+uVJYtCsC/iDEIkl67mwwqooK8MHSr5Bwa+PX3K889+2xlE5ru6qpVK8w1p57SWujK
eGT2oJ7JDrT1pD0RQ3vNwKVAjwMG6GA/JXc5ol6x8Li/diXOEHkfyl0GLaTNkLY/GVz0kxZeRdZK
RL3rMj66KyWVpZA4BJpGJ9d3ZeXsBXCZp+liZ/brBuJPWzq+GBcdODdPaLkTC2/TCO1XudhBQtk3
YDpl9hgOnkiLJ88JtVdz3+1EVSsNPnHWVpi5ThWEJTlsVEqRbakFMXRZ25UykbCrg/vSUoDQXFW7
ofNShKK0qv+Rhy/qVyUTVkiCMxyuggXk8CjsrPqKYQU9RmBqkS+WFccfZ4FoXsYeopzH83Qr1s/Y
A4ynBLg8b8gPXx9DB2N+eOtkcoGXafIiIF2DtS8e0cqiiU1tzNyRP8qzsMQlaNLQ94dR6nx7l2wt
SFfoMWEpJBGEEajZFPzYBZvKvhTq+ts1t+LQEzaFGAbkwLAqvLZDx+TgABRtUxba2THJzmZDoX9S
DgUqyz0sJBWNtMkGcZs0v855RJqlrCiVQV1qkjMOxdSvB5wF6Rn7kZXo2LZu/9y9obV1HvJ0AsoD
t2IoorNc/6MZ1ZHGhIT5HbS1A3ufFtVtRnNwd5J9MTscf1ruWbnCQhjJzqIauGQYKzf9cFfyUQiT
NLgJfCp/NXxdNqYtIEbg0oTSESNYkjPtSBRfG3oOAU/Mc7cCvEOFOQ/f94TGFT9vyAHLusj4wBsD
1C/M39fTpHkns6RddNM9wnOACE+R9I8AN45w/UjYHh6LC2TmvEi7Jq7qSUlWNo/K2woJGyzwljRf
8Itp7gbLxIh15HmZWtNGQRwn43QSiroh0bFT6L9eQ8woBRtmtMb+QrW26ECR67A99Yydqm7lL+WY
DyBntIumtiEykubfoh0oLdvn649pond2PmpnNTk9PSBDegr7SwHumXJg8Y1jozdd1CVsEjMVf0xd
nrvUkwUDNi+ttQ/wpsC65STsRfV0IOG+P8PlBMAzDGZorisEGDg31yTZKgj8XZldI2SVGLm0yXYh
xMEdhA1JDtaCt71bVFybASZM3qWYt5R9yWMDwzaNnvLQ0BhUauwHuJ1E7UqkD4EfLvRPljVq4EOV
9U+/S4GOy0FD42bfjWaBz5qEsl0xqvjYbrX7c00vArAYfZYIMU+HoKN9HZAQLFUjXKadfktRon9K
JYRnaj/ABX8ZnDY3SlZZ85MXt1qgWNhGDlCaN4n/jQFCd9k0qQyJtFWx5bQlr8gB97WN8b6kCBZ9
WTwpTHAORWNzmaRWIJrqGB9gB7W2e/tYUsEP2HfejwUX6seXR9FLqDbwC1irUEaxhfOqQnKgpysd
Bs5FG22nZp2yAiD8tgdWCYiHJd28EXmW0WYJ5k/BJbTnzJvMWMDLMSc76iS3Nn5mO9Pty8y3ts4W
DAeNagfP27/ZbQ39IX+gGdPwh5pjIFwU4ejCtmhDaCfBNrAzqYmyMC2fYjm4PdrLxaLPwX0qgf+Y
GjJPzp7FPggBLAIq6P5neBho/QCSsT2XYVq4jDAqgP0SvzOqli2TfT0wzV0jTrtgclhCLMrax5kx
ffLTroEL6WoFiH5gVtu29DLzcUJJ3HE1C4jzINx5atvWPB96YGXENQpJQtwCgKBlNkjmhSvkLoeM
MMQQO8jQBZ7kFjmVOdNBX5IDm3cNiid8uPlTiBFFpU+MEe4LL+MFmyHKMpraS2VnafWayUBHCgGm
vmBJOQchwrJjMR4HlbyuaDfFRZGQ1uUQ+AiDHy89V13iR4DiRZeAH2egXbgthQXiKEzZPnErQ91I
5lYrf4cXF2Jb1GljX/CA4Uu272Fo1wplN8xbBgQVYr4uIEiFQdXAbyB3hdksX61fLk8L7gTMBPaq
yim4qayH02E2pbU8FuUSU620kQ5eQ0Hkjli1Qgi7TtPDSTI/zgDRLx1iS0D1GMd36Qk8w9MOaAHf
8ebZOtXiObwg1iEtKblun/4Hz2D1Cf7uXDS5BHXOSZ9Gc26lzWz5tPsp2zDWvUAOJzdwvn67m7cv
Iu27H6UcZKgtqr8ALGgMl53y+mt9eV6MCTjr+z68MT9GBB5lrQmT39REi8ax0BB+zL5YLTQUZCJO
xeH8+iMODjTiKCt2yfWNNcoPs1+7H7Uy2GNC5EMHlbmYD9SA5rq8+/tjQ+3begHuFLfNKjVhQHHx
LzdtltL3s5FcFESkZNajgMdT16cVoYJhgYUKVmLbpxsheAuGVA7tIUTZhCPwPCymMqZa1km+H3Rv
W2DGSBttS3vWrf1wDwx5MtN0zoVq2OcxUg8PY4nOKQ4VO9G8zl+y6VYqffdI+JxvItOT/PgRFOzy
ndl4ig7iSRz+MBTVC/W2onqhcIBlaeCsQZ2I9BbAAxjkrSylLZx90ImlZwS2qDhP2xc2wkcqHutC
EhEy0gwRyQ8lLzVN5w49Q0RZL98UdOphpQm6w32y7doa5W+VVspTFI0YvQMA2KR0yKPep/k3d3+6
7gc5cWlP4SuiO68d0qYju2/I0vHAZr+yuS9PXHGi8+4CR/5jCU2ppLUsRCgyHq+cahUTt9l0035H
JAk9/K0hyXxdNipf5nH1CGYfnMx83bE8EKsc1dPlr7JbVePXxVjMmOovQQcXtDP2x4FAOCjZw84o
ec2a1W1QdRb2k7BfX8nOkBqRHNJZpckpbFwySpEvUSydvFooYpcw6sfh5idMQjP0oZWpdANPwa3B
I17WEU1weuTMEIywiKd9dyFFsaqhEglAzKGBl/s3mGzRYnz3TT/uuwuzPA2Xly30xTjc2MFKa4VZ
i2H7RwEyXfcnIFku1Ym7TtmilZ5x1wHXi6h01z2vctF+PZJZwwe64BvB81xq20u9XK7dzdlkeqkX
uKdu/0NrUXrObT/LaswC8JnmCQkiaR6OzvTGKYMwtrWGlAReSaYKbnuRXG4NzcPLIP6ArS8TufGs
nsrhVWZa6ZbAQmjqbVlUykLL+oa7QrJhsnjSFGGuy535cCfwMVstmN3exKEyV5Yi8+HAy4HNlmne
cY7lOYsNJiqseXUJt/fLMiOqZJkrC+wHLjqkh9Cq0vDhqqoDM2r2T6cz48doxQijyGn1Gy2i+NqJ
5234SPWPMaDN7ct0OggunlUoigm3BepI9OmqV+OQOfvQTMhjwJmjeV6+Jou1qC6NL1uvuJ/2ggCa
PJaJt2l8i5KxlnphiUFlGjKVgSj9jetsym8aGh3VkHnYBsziNDILGywoxPJdcs10CMmeJW2ASHdj
ZSF8f5QANveNgS/mbJMvuOw+KZhUcmEVufKTbTi0hwbrt87BYRyRGzdvOK9CH5+JJvOpLgUbK7xs
pBjAiLHXUvxUXQQ53mpncJ7aMb3BVDr9LGjglr5yVtmPvWU52LwROIeHmo6I/YQ7VK3r1LsiL+Xn
Ea9mCg7xrI3sP0hm3msK2NumzmEO9y8rpR7ETuIPZScVub8epAYs0W29UvicFJ9gGXHMLsa/88mr
7pnZODn8cOexvi4Sc8AaM/HZU9+9fkKuoyn8Rebbro6VTCBbly3U9oc6JZLU3Y1xu+hMtlY6bGhI
XCvQPF6RuMqu4PzBJXFocCQL1yj7ikV11dcMtdFYEjjOzcfjAOqnKVqaB26cgOoOL3jInTo8zv/Z
uY/aEzatpfKP25U1tcKEsmSdZwAX8hTGcjTg2Pc3WshDjylb22ctUPW6UIXW9cAXQVhW33AMtoNF
m9p4QKCIofs5Rdww1auv2WEqJTofLGKJFlunrtld3Hc3+RW2ht34aI/l+gioQ8ZURtv4+H3qLUdC
Y1zqx4HLv/+cB7OQyS1/7p/Tp4clVdM9vdG/UqD42Z7tZp9LqJun/8wZS42rCt2rXOXUUMS9uQbd
UX/Y5sujFSaM5xy4nGvUxx2uXjMfsK7BLkjEWpLzf6H98PE+799ehflIj3ktWs2/llVAI76fOV54
o3XVU4g99FeP0rG1XI2mQ2DCaksUsfvrrcI9LOUUyVAtnSToXm7D22GQXcRL5ifTUHUkl9M0NPvh
vgnXk5u27asYb6/ImvBTBaZ8M3cxVoQ1k8xAZoPeLccHOWxwCOjOcEbcVDmKcEzGoxOo8yFDpdkb
4vBbx90ugfW5W9c+iih5jUzL7WVjrDyR8OR1Nz70tStFa8w1P6KRkONQXefyAeZKWjZYWF00NI+O
cUp4hLaH/p6Ee1RcfPP/QEnnmY/twACu3FX5XN7sQTq/4ebG6eCMnw6LcK4ZCHKWH4JtSUeq9lK9
7JBt4/bjKIKVt8A2y50d6I/E23L4LOkqUpgrhAaz3fvyNQ4th6t6hRpIUrnRBdVplX8vE87En1a/
xo3LKpqBQ9xaqnmFt3sP6TTNi2KrPScAIsPNawn4CcUHNmVerWMzJLKkOaJAi0Y55mPJY5vEt9vL
sdDET67I2dcgQANg/VHO9QJ1jD7C98rXpqfFSnntlMYPBXDRmlpJQMCF9BC8pFZy2XfNfAXUAylg
5g5A4YsMmj4kzSRpbbKk8ggUQAhKX46AgHPm/ttLZrNVXMiOTvtQLsE7XrK3VTZaRpNr6ZlhKs6+
94Dak33jOvsJ/k2+0kYzfR2LX+3480AFqtypQW91TgAYqlH6Kkho53qnd/WEcu2h8HZLfwkWQJ6b
phwVUdu2hA1z/8YRP+w+LwQA+bdkT7AWRFoirkeY0sZsfEdAyPoqFnZK+0aASgSqcz3AtsZ39dhr
A5JF3eycTlU8GusvOJLF7nPL/9EtSMdl/XXE1YARW3qiGhKQh8eHUfa58oz2RZk0+HqlL7U0OkIz
QdTDo2qfhZRKfl5k/mu3/NtsTPZsk8VZWQlKA/yV4F25jneJnEBRp2VJq+3yXZjAv6XCcNRdWACk
1O0mbA/kahxpROnl5oPeBrlmFOMvnBjFIDpM1s3dm6W+JRP1GUGDknTib0zeD4EtOq6iopJJvqYf
EvEYnPANhcJHIvKWOJsvn+Qfz+se+ujU2F7TXsZs01mgmJXJvNu7EMustl9TlINXkPNyrAnprqyX
/YdavLz7FFUw0tSL7JL3Czn5HeGEOC2bYGNGRC9m/o53ayELKjtf7dv1+TEPuZcpZ18ZqVp8vF1/
HjzHUc9tX+6rs1fBE6+0MiswhLPg8HJoZBbVUJUl16D+nUoF5VF9z4XWApPWBYbV4kCtBMe4rEjI
Dl17bD9bsM6/2c8YnF320DmlH4oPhzcZSRuT/VAOlgwiDwq+hFVVwy2tRhwvNoqHnYU+EZ6Jyko4
j6e/xfTj7EpE1SfMYQRlCtG01EIOud72bQGzbGOfrZeWnzxQITb3BLpjvXeYuFzU4ATrkL3+IJB3
W2usjSlkMwTxUmW1KWo0CunUzPM9dNhd3kAONZwoLwy4d1c0cna6J7sb+IuZz4MCwCZdjRRTw19I
xRBRQodZV8jDkRKY3vFCacL4IfW0GNsPgC04jWJYknjxJni5Nu/b1/lry8vl+4t8KXOFehbZl+C9
uZlAikUdazbeLwVqr3NzqpdmcHmZAgpQl6YXVz9asSQ0EM0JMfLr3jn7YruUipbKCN4Od4xHG1wj
3Jy7+uZn87NLa6lK/TQ2EVI64Bbn33jwvqwEgZetC7H1AdCCJ67LKjT7L0iN35LCW3CAg/ocldTw
vZOXB2gr99hNCIPi6lHs3Q6NQ6oHEhhTLgefesChMt34BjjKY/6G7kgPZXe4oG8i5zZmWf7iG4DZ
JLjcd2eX1he1/YDAF2vzArAiL/Wr/NRc8cAWMF0wmbvADo4TT6TQkjyAY0JueOq1zQnpRqk/CFrP
yx1cwuYR/HsXJ50pVcS/9RJrsBbwhGAEwkuJNS/XDuoIsDXma/EABXgM5wMah1mhTlqBWF17wjce
Fa8RzTOJzOH2g73Du4ZPVF5UA1EpKca5qy0AJ+gJ9LKKv0W6iPXChRtIG2+vd20562T/UXwrf8KZ
Vd8Lb9uP8xOnttJhTq86nb7kseQeWUwxtcx8CAJgaemDmSUqi25hkPQCFEvmy9epCavvu9AEL9Vz
iBk0Oc/rStXAIT/FTBNJbf04nEuxOMrQXbd1r+syB0IJJVRu2gZ7QqkZMDrPDASFWVl7yRas+G9Z
7qIiDsjtMMzgXyBIXCFNFbUdCHEdr0aJix0VXHWMK6l+GBsP/k/AHKLpwxVIhTXlPAVOrktjEUh4
VhV0+8hHo3KhkXl/emn5r/HUemlFLZrYrdZL+NuoNf4No6hR61Lx/pxE7XY8SKN48PvL2EXNZvP3
90ZJl3buJh70B7dosGv8BjncwWAWPbabzXw0aDYP0dssgvr0c0Dc/NQgba4JxZ7mT/zfL37u/584
xL9rALrwx/v9t6y3mzvfSRIgcvcH+lWTW/QrkRHFb7RRg1D6rDYYNAftNiloHwpdFV49c5bv/zKF
wQKPSDas+e2QHGRCG0VzZXuacIFwAOY5ZrtgQu9vCromanp5lJI60pCgi4g5iuHLf4XICmtJLwiX
kg4ox1c8p+bnrMWZM6cfuseBqKfSPvSlgheBdA/HK+p3Jcqg2gQ7mwor1Q//AQHuX+CNMFVfxgIW
tgH0sgeLqBteUi2kW20MoUJVy991H/FaF1hNZAXYEYvWiTBDv4G5jj7hx41dkySRZWGrWCRx6mbc
3F9/gA3eGK7Mx3mYDvcSqVz6Htm37BdwbXBqXIxwMYtyJVtRredULkhgONeQ3+HR7pb/bl+cSwnN
ya6Wkoeb2XsjxkPAG1KBT/mhZJNO7nOCh9ZCfwgrXk4PtAZgGu2nqpA7K3ARJvD8n8xtWaCtnpEF
rHKkPvpsaHAFB23k0mOmdVCd534yvaZ8fjgdIXroO9DDlwoc3K4b3gzVjBDeS5dOhsgUezKvt4ws
qOSXlrFQB6v+qNYFgMFfHTCSv1R1o6FaX2aTUt0H9aVxaMcm5eGRd/0GX7J/wrW8DRhnu6wkwSz0
Z6Miuza0ctEc2aOvCxa2EpKql4LcM7TAqXceSKLT+tKUV20fIntEn8xCEkhWTHYWq6rutBuzJ0rV
YG9Bw5yGy0S64hLoB42L4A4eM+CrZdHIstrP0VVKyfVc509leOqLDqf/RJJs8zL/om9xVHhjo37s
AEyAccdwJkIE6rzjZT4IQdLu8ZDkavvXxU2Bbt+8zWDT6LoITj+mJztKpccJK0hY6Fy8jq+f29fS
6Pj68JpjPIoIneELH65tmD7TmDBwAd81fVOxdGAOTwXLRz3tb7seOAxUh2yEQIiRZLJJmrFvVsXf
jeAUEFk7IUde/wfal/dQI7nX7gFgg1zmy+1A+YoJZ4GH3ISVK1s1Mqt/aKR5Cqr4y85MAxCBKMox
u1BMAGeV4fG6zlm1qivocAWFQSD6DD2mpDfKMWnq5TQJJBN/kmroQWblx43Vd60phoMkWID4rdXR
8Mmnk5aNQwNm6dQS4ZfroPAAiMiN8Pxvj701TdjY6WouWe9Q4SD/zOwDZXdIdCgMvaavPHCsmMAB
QZ0q10Rnjh79grICqbUGn0oioXC8qA4kBQ5kVNICFG2/tRiBD9wRpsMmaySvNjKNyQihDQDRohpj
EsLfcZcevcR4QzWynCm3VOJA/iO2ShOKdIV1QuAh83tu+UKNVLgmLQjiicHnmClAh84EpL/Hal2h
gRco3XJDxye3rclC/r7FOSacTczGTzZGMvvAjwGekhaZtaURctPf+XFoKxw4TlH2ToZTRkmKnfMj
s+hByDPKsvYru03jPPnE01gjrSbOk+7prXIqA7Xta6XZ3sT972QRj0adbTSW/q3vo54e53jSWL+Q
1mvZXaMeaGuU8Tcfj2+1Wy15aKy6i9YtLg8WrVOCvjSS10/W0QgAqwEWMta9VIfYq4n1Guvo5APh
5UNSfCp6Ry+NR6uursZa55QozDSKkYxk+z3bB5+rk+dL0jjfSNve7zOFJ1jJHhRcK7y26L6/72sd
kymqxN+zxnszjfq2v9yg9Pgwngkskwyigjcg1860/vDINwqyYmWKy9gcTn3LWI0HdQCNr7DJha1p
nmTtZfbTQ/xYy7Wv8fANpjSibsV3qqNrbEWnWlctpVPUwUftZNc+nnskVhubGVb6p4UG+ij6KEUf
lORr0K9JYxN1u9f4ueZ3bRjhYo3OiYfRx7ARb6K/lyvTWuHeei6Fd8gRRP/9wRpbOybd7nMd0U80
8/M0xLSQXCN1zWgdq510rp7HH8NT98TpKzw5S5Zv/va2jUuT+16bPK/fIOCiFz1Prda0JgMS14/x
U+9p6265pfrI4muSb2+jcnSvH7qkEWIQwtotJi4f9fbRV/3ajP41zsnwUksTm230YR9wzfPXbra+
+/wY1hpRQ6dTfI0kbAgLRFbR87yB7f2LT4il9JbGJyetrNksfbiUBlqGzrQ9S+a11+JwlSA2qO3j
2zlxotOoGjcaH91a/KkRaZn8soMcmL9s4N9t4knMovZA7tcL/WnSDx1u56Y2up9F77c/of96bFaT
7+p3sVV57EziRQN/YGv2831sruLfs2150eivYv9XZXGmyc3MSaNfiOq4HxwojxGPlVue9ruaNPvN
pP/b92iafAsvGtUEItCLSXjv5OXXV0oLTxOH7/fDc+WP/i365pB+978ntfKzJ799WwEbUESxPvdR
TPiSRLn7SZL03ydxJ/9YTL63zfuz7rC4U4yICo0LUQdh7VshGiFrqx9GZxP0egvVFLuLDdcZEGon
O6vlADKOS4qZBRRdZHVsyMcNpUDU0ISyLIxn1U1sBaTVQjtOhE/iZcZXUDCVz5KFxhG/DAKX+490
UHrJItMMYFXgLqU28B40ZFjFGY1CXbzLGy++H160Y9t3KrX7TwmyI7C92P75zpwTez5f/PLGgxJx
6R38kue3AA+2NGmA/ffl5fj9MHxQ89dio1orpVHhIPzpqYQgTWgy5EAf2npE7uPpP5l8pHyccmbS
zrSlkSRkLg1QD82ROd6ozsQPQN2P22+ZJtyOS4NNluAlHeR+2oexBW8HKHxy9k59m6bjcT5sV3xw
3tPkS+YxHTY34/NT9Z3ajkza8p83C3S8Scrh3GL+V83tt333g+94anhpF9BenM7rI4z78RQ6JZAT
jGxQpS9F0EoEoq7Y9Dv/0Der5tbbLH4Rtqxe5t9gLcdnvdelAeWSI3kKrhJ1wFWntPw4PqfTTl70
QqoO5lKAcPjcfiDdoLjCU8JSv4q2rTtysb/EMlSsXBXX7/iUIn7e4IiR4EtoreQNIDkT7AhYTfVl
VkaYyAINHozs9GP3We1vdX+rCUcHDRjCva9QHK2fgDmMk8htT9lOp39ofhQi+FuQBv4ph2ArChsv
b8h3V/5orVXYpnHwkjM2M9GqQFMopV/QuyFmlGe5qFo6lZfcYJDrPw0JmWDpC96pA8HRwJkaKK+u
ahQ0jLv3+pYNYicJg1WAamM0EFfqa5iC4RKLitAWOwTWbIfwwFt4OXJ6a37ai/SIh77dKUlHhOmE
m7xU38MJ8Zo1C+pp/XOPRR4O4A0O7aNi0uDX5cI5Y60QvFpYsq5OKGBx9IihsiKN+HdMboY5V6pf
P/2Sy+ZV6VhxLF/jgh33rFYRriPwHvtY+Weg6/SqwyRbC1eGR+LvJT894w0+WCQV+gdTdKLebAy0
CLneVXngGf+7A/qrfIvLc6fCg2ndEbx0zIbP+ifXA6WPo/mns3RuTsAQeEaVwP8uwHHCk+h6C0EK
qqIXSOe3EFw91gA10sHx7zKKbpG93W1UZ5DBQJBinRoPmyFmEkPCeat2jJa3efK/e4dt2xRAE+au
GT8fd1wJqvujC3QaPud6vbhjXJ2Pt4gnlAau4QDhGTTs1DKnjQq2vTD5wucPCpd/t1qZ2DJVT/+b
i+6/N1z+YOLeFs7pbzh9AwSZvhVOnsl2//usmaKE5OM0RV2x++4naZ18glTCpx3VdcGJ/nf5jlEC
HX+Civz7OlflZBm4/97qwpZSkzaxa9Db89WO7PqcviP7amvH914Kde/XsWJo/7t0Ax/G629CsiM+
66dL+O9bHNZJuKX+iVzeqfgnr9rZ/Hdj3VUf12PnncbECWAzfPMPbDDhKxGioQWl03MP3+Fj+W6e
8F/4dJgiMnC16T/f6GSsKMf3lFDICfhQmBcmMjuJ/dZATAJuy5NhWvneXLPwR8kOqeUZ7/dxs8SX
IMnVSY3aW4v4CRE6bmyqK/RjtuGdMSYVfjkiQPeDRhm3Gd+U0fzvUnUyuUKPnWAYo0SDFK8U0uTv
GAZ1mq07kS3abcd+/Lse5HgVQmjr+HnbKjDSzqG16JRL4IO0inj2rP+3jxY/3d8gVyN4a886p8/c
e/HN7BHs+RmmdphjOLXJhpU/Se+gB6y2j63ztROoKA6hcF562XeK2pEDGWfYRWwhGjQ11POCCgET
qX3VGt72BU8Z5WoepNJRMQzM5cUol38OKH0KWITJ+Bxfy78IBNbf97A34moXyzFbWMmhtCHh7mNP
G6cbRpF5ov/sLf0OpDqn2HiuJl3sIpkK7Txgo9we3LJ2+ONI3lebeOir7dvi5b8thlX0gePAILpH
4iv8XpQCimDDGGNpZv31dzoyFZtZNSH1i/zcDlZ8A6vG+k5Pyic2+HG4t4ZVExiKxFJ9SnmpWDsT
7Dh3pxe0WzW8/7NrUiSUu48RtmxRJSIKmCVFzHfu6JlAfFzNtsrXN9s0jCepqDNsL9WBB8V//UQ1
XGIshiCMzh4dAnKYWawjSfaMG7OZdTMoGOhwPehU/L1NnnCJ5f/lGrvhQYfNQdZt1cm2oDR437NZ
XI4nzVVUrBUp376cUS8sq9Eth+mRellNb9KpnFRvYHqxLX6qne5e32YfM4VXMl+zzb2WUys8tmh6
Vc4NemMPV2OM9r6+fS1nW4R776them5n0PVV8Zr1ZxdSUjUDUcTFXYkzs3i/ja5wMdSHS8lOK9Qq
mU3izbA8RkmEh6f8vRuVyLCtksO05qfHKXec/cWfwzPonRuzIv0y2qPR+XOCc+D2dsjKwG4eN+V9
ci0/l7eHUX4CufC2k7vODKTCukUV4Uy3MNgeGNZ4OhOECqRyWmvMcP5gnuK6YnSyz/Y3/4gYT2oi
SE8tCvGpGpWJzSkYw+RgeoGXvbcWAcFRiY9gPeXX2V7G6zBR+9pmX9IzkHf++zRe5JL7m1lU7X66
BzVeaKecBGH4eDfajTaj+adSylGvEaIq0yE+JZd/xxuhE6mL5MGoHMjKU06W6NgJEs7x9kWd7nBM
1sC/r5OM2lbjhvi3kGTfd6fmLYtHjAYDMZ5kA88yPI9vj+NTK0dqhj42x2AGzhSXSnGqmQdQKWp9
Hfs7huXrIOj75c993dBCyPSVmfF4s9B9i/Alzqlkpv3KAoCFsli0gK5SYOWuXCVhmgcaZe1Nkhlu
+9XOahOfXq9JvZerzzFaJAtEc5hicnTvaicyieRLhM2bj6t/PtQ48afkmqlPy0khl5Qqj+fftRWi
A7iTvdXu/9JDtAdwsG3M6MBFhVyU7uK0P3k7jKpc/hI8qoMFQm7F1pmeZDWENAbG5C/jxNlNyZG3
Fw/qXvU5O3WJp4pHmjdUK3qTmkKtl9NtclvEqumYRa78l+FxVveRg86AU7Lo3QTosiVxinzveo6r
s5dbEc1yfY8p/inrAgl7kOSa1bbvo5Fwf3YfZEhwV81q8ltJadPY6bYK6yMZiZNqbvgaQjy+ukff
483z6sMtzbq20YKQtYVBT4TiJLr7z+Vn9jf7uVcLAvTZJlU3ZVsv4jnRpAOOtq0/XGrFfeOiCAns
mmm6ifltXXi5/vFwA25TaGbWUX2jVgRwt7AyojPFzx+y9jmmr1FK40snnTYP4vecXGl7P21XhDiA
f8OKItbHeVySY8WkZ2v7pvWWj4p2bptr7yIviWR1Fl+ejzZUJIkmYSUpvYfZeaoXyC1Glfb28Uri
8YgdSO9PVMwl+RvhbjM6bZd6chm3qHir76/J/RKNx+f+vnd5ureccuVjotGsEDV2zFfjNjrOIcOi
mZ32vTbU2nCCdSDfuInnvRkpp1TfQlQ9NK4ydcVmscI3ikqfJWJ4NA9ayoKT34kIgdtHe+RzSrDv
N4camLTwy/bl+JJG82alrb6NmzG+vYv/YwiI1qWbfiJ5jGcxsY9ICBHNPKay4ncO8WNz8RH+Yb/y
xLxJi4GyTJzrEitMiOYlXz3N+3Fh7YPhIJcW39U7b29Z0y9ZJbnmsZGqMydpg5Rbwh19xeofSX3X
7k4hpJvmTV87tAfE+VUzl4QDXVoZRi9HxvzAc6ufugrreCTrUk2jfAP9d/1ck0Ud7X/JDNX07caH
5JCc2xKpabJd16a/aXyon2O8uxHtW7+z2O3runBXiQpDE4X5s36BDmNTA78eHuqZ+lU7UVyJk+xU
mI8n1b+0CLeUZnDLomD0m+J4jKwKFZXjLtjXLx23is6ieTRgEReuWYk3k+Y88EcGmKmkwSK0A/3q
d1PbvUxeZhmlYcSkz7lQaAJ2VbvrzWpgGCEjdfBPzuy1t65bIcKb/lr2+hD/KYLxjBXMRG1y6Ny4
E5Bj7K5Hn7dk86KOFREgoTDp1YXsev5Lr2qyaiyhsd5we3pa7FiqB9WT3RiYrDHNx9CfKmXlgBzQ
KKUSIE2p5Vcvy48TGd3H0g7YQ2BVBPn8GeAh6eHZKkjklQS6wo9KcM8g8GGVpCnARjQ2m/13u/Fc
RTLKlJ+WAX8SQ4WYnmukwgmdgcxUljmajGeF2N6ztBEfJIjj6W/uRJ6H8muS2bxWVRU/IYoLhVq5
4KZCoV5hOeqlNZkYKevHQzpI4w7OTrtJtaQFsbu4URirbfyc9CzFLTaV0dl+VImv58Yt2ypU36aF
dp79zSc54rqAFA+x5Vw06b6r8rvJ4qMaXbtqr8mkbWvr3s3IlCrF4z3RBtxavmAPlVSoO8ahFeYy
oTqzWwfiy/qxMJJhu8eb12yc+bdpUWz6pAj3RKm2yw5kBraGW3zYan2OqwObIpsxGlWj/TvRyb6c
qRxcNl5YIre4ZNvokj6Lbp7OxsXRNbFD+ymmloT+JEaYkCD2YvVf9Z/8wusl6Y1Lv7n61D4VbZ73
R1ndxwUpsEfWz4rSYU9L8xN/JFN/TWbP2Xj7eUnmjw41j5Z+5U100K141lqN7NGrLku2ii7JzdeX
WfZDV8dxdPh3jted60elln3RiBsv/pZGJd5aBRV/FnHGUivVClDb1o1tD7Y2IkBmAZ29TphvGh5a
LqVapWYzu3Kfa7dGJVZ7+DvcNhypECGkNhLF6P4Er6k0EV9zwVsJyWEeRPBlZnMnlPK32ID/1rpv
t64Flkl45uaQ57ZvdBRJ66j6UgTD6OhxGO50Z8uuboXRMaa6L1brR1zRvHdyTSawcWjik6orHPzl
OKfSlZMPOdfIxtGQ4/hLxS5kXxf1e6Tltw5oH7G+jCfkdDyxMuk++4nL2yeQO0QkQ+w0tUprKoiM
/xKlcfZZ9PkKAPISLKwINYbGKPiV8VWVJL/xwKv+bFTrnMyDrY9CXTj1FRipa5jX5v2r/oRk2Q5J
VTiW4d5B/Dkp6CcZPI9OKxdt+3lV/+FsFObs5VlWv07LKw4vU0vuzuKFGKVzb5HtYsoVqcT/toZl
M2wNwbaH9/+3NRDra2aiy+u0A4IR7b4zSh9/S2TadHvM+6spGMoGD0oYscj9e0UvK8nVxQ7F2hTM
8zXzUf23eH1o2wAec/Wb2ZyP09qpe+qmNQ7q2qSrPklMYzf+WxW5EZ3U0fqTW2HzmSVhClMa9jus
hJvpcqtzHuLTqp5tn/lVweRMXbcHZoGZ+9CoMhcnzAAqbqHQULr4seguuuVDDc5nFp/bORTpYT85
mbTFCOLTjE3bx1ppnBuc6rMuljYzClwsLNGHsbY5qnnR/J0jRbO3XhwcVr4Nf6Gtl6b0unG3YhfP
YUhu7yXTi9pMtHzBi2w48mky/8RKUY4KiiwyWPtk1d040/XvKTklmb0xYDlDvv6cutBNNzO4WaTl
J9tfnP5m451KTDAZN+4W8UCT7/NWy4ZflO6nxxA8XLTSids4InfITzdn+6jHD64kWb/T5Eo4rIcu
tik2hgHwZeHmBU8hbPE3E7lxaq3nbMZm/TfiM+LhyY0TESwR8Zzl4/m9SnsG58Z7tq2oY0TTePp+
rK26FiqyjH8Fw46UIMo0V6NDshtVehzj0WVkoD3rPk/D3fxXHITx3Y3Cuq021wo9wGZmpZV+zuLp
2Lob2hvijuimPIC3+twum7dft+k9GNDcaPlYLpgt4KB6QZzxNQkW9D8zWS3EUxLEPmmOZF3moXv9
M32TfloLz036YR5lnsLbb7/BKGL6YXLnuhFr00fKXEb+9OduQIrG299ghcI0+btMNimNZ24dRpGz
EIoBStmrtB+cj2Agi9GxTSsmyU9iFYBRsxl3kky9k/QSDWTRff4ex7VBXIujOG7GShvNfn9Sq8X+
g+5QNO4nnV3S6XWA99S/6onYo1dP6oWkPg5LKxr/HapXjRw96fXj+KFZeLY/KSsXnjEOzt4uIYPB
NVkPi0hdDp07bv9z/bxtLxTKr+0lF/XIA1r2DpNisr2m7Zwzt+FV1q3lWf63d4/LvSWobVLtUSBO
SgPbJkaa5K6cFF/bx2QyTTI9sahaEfdUklkm4PquT05yKngt9Ar7cM8onpHNJrcvf4cy8ciWsCmo
qMx6CMqXXxUjGDwse5FJGRzESwIKxEacDPL1XygAGtDWf3vPIZEotVpWrfCo8GS98v0mbzwLK/oW
F55CmRJhzNxMu45SwWw4UNhWOCE3psKm/LeerK98Izx//A3TI6wIWN4C39JyMVFX3RBMh48eVSTD
YZxNfTIW3Tm3SY8WUnRznY+5Ucoxzf6iUfgHWOBLDsn1KVxSOJVZ67biN5E8yJh2iMQezVQObbjE
SuNavybCwrAXSxpsnbgf5QjPUbI1rfnDeuPKf5v3qTvHlPw3SU+Jfdp5va8fM9HimYZtnDHareCL
p407q+2PLcDde5vWZsm9Q5OvthwD2RMAaykkNUuv83jXTJ9PkUpmdP6n5uSP2ML91JPbkz+NF4/F
dvXgQUWxExifCty9XW4oltePLXA0CIYzepyClRcM+/n9PlrYwsPaqFgRFWq1M0ACiIdQfYi2z5XR
sbtscRrthzhVEl1CcaExe/RlDd6kPW6RzJ35USRCitCW+K9kb1y2wlfn2oRS8dcLmJRrZ7E8HViu
c6v2V5FCROLFsO1m/y1buXblKZf/vLAHpfY12QnfyVMl56COEe7b9PF/NJ3ZkqraEkW/yAgFFXiF
RWvfa70Ylm5BBUGxQb7+jLTi3Lq7TtkBwiKbmTNnitX/W3fm4u2QdMAoWF41LBMUFVX8GT+JnsSS
byPiqtsQ4eLy6+TSMbTth0eIEl0P5IpcWReMGs/3YlS5U4y7Tt3nElAjgoENONUDYbHR2BjdJqRr
XKFWIFcEDVh+iCq83JdIQtwwsZx6TwnToenxhASbqaJR5IcMtxzkuPk6qO3XTLw62IFP7DIheeNT
cs3PrAWqB4qRX/y+uKnKIjopFgBUDk1YClVClMCdFqeX4rGTLWiiD1rBJaIGwv6MX4kd5B8fjuSA
iPndb0LocGEmNIQQSLR6XBx+ODUO7ew/N147uUivTGSnEK8wB86dI3hSXHE5CDT+VRPkVMk73//a
sGYgUsgW2T537YDDp7jGtycw7RGDxDzbJlT5sL6hMLsyApNvS2Mfh3lVcpYkaPmLTl6EMKce+b6s
ej5IhEIWy8jo72P5r2yAy0CE85AgJ0fuSuKZUK7ZKTgFNCzZLejyXdbdR5xfNpXIpsHCxuli5u+E
xuIiZZOFpwefgc7plnMhZ0FubOJ38cy3JQPF55JOP/22+wibTgw+uxe3JF7nL37p7Klu8rm/mOa7
5QhDX5Nh3Pks7e7hS9G8z87LHcJn4/wbX5FXgKYxaNcjM7Bb6xcjLB3gpJpQXaIftMf7lwYZghih
744Lwit2K9pL2Lm0j81dJDQWiH/qQsEgkiD4l3D57kkkbjqdUFRpQbeano660S3AHU90YiS6WbHS
W8J4SZfNO+G/mF4xxS9vXY+WPBTXxyYOJHsOciWOFaJNwfx2SMafXvrPCmP1DLaupdCzxf5/thTV
meRKHoxiQe+56oxZBCtSbpNXKZL8gmJQdS+cBp9Ejsp5r0ps1eqKJpRwOuDDQgdEBEuK+ifvEzTU
EcqLc4LCSkwCW/Fjw54UyoXYKnoH+ALiSOiXHz17uWT24rBNR75niRuGCU7ldNeCZwl3Dxt2Itkm
536HmfSIwWEm7+U9Eui/3BSTZTkmnIa6xy1tX0kNXj0GoZMO0OXhJK6GnAW6buT09AEz/QG04S86
YK2QfP0tKm497mJZWmiBETW1mOnYgV2YbXR8aMHuQAJgcEm59oVYY9LjDMHhQwaE5D+gsUamKDKQ
k5IJ5vAZZmNULYD4nAajuzgW0/4kbsOHyZza6FvDV13Sm8N2ycZlcO2dbwM/ibFdigMn6WGR088v
j+R99DPB+b3NTjA46Z8LwAVHeBuR+qSDEEoCP6ypMwaY5iyAdKFc0FKLPKU5bXDJLYUe1mrrIK2E
WhohSjfxgFv+1pvpZr9Ni8ZAhNMgOhKhO61QMscEnSMSS1lWPOg/O/a5X49KRtsSJBKP+2/qJ24L
zlAOnFUQh2p+aySBJzE+XlyubTUmbJsDsMtlbneJGCRouyRgnmxAMkUgRt4JMi7vkLTRwqNJtso0
EF9CDHro8eMSClSIIzn1rOtawZfGxN7pAyX6vSuJF0zQv/KOqJx4fjPlxqCxJfyGFCVRa7yD8kS7
GFxNFzkAOYwae3AnyiDxIT7AcYhB2H7cFxwd0vanJFPigLZRSspFIhGI1QFE8lACVgkaKT2wGZ6y
Vp1ejIe5U+S2y4WkpbdB7KbUo7zE+2g9cNJf2IAj3Mc/+K1UImEOJWSzOQQRJ6FMxgx0fiY8R6XL
S1T8k9EY6HJRFTVFvBSVnYwamJN49Sp2xX8nsxxqFCA+/igbxLSn0Ym7kU8k7Ei2Tlfp6ow+a+/d
sL9uXxub4QXLjb9LvNtCtlJzYAlUJ+KBkIRXDtXO/iVeBZg/6OCn3oOUDYm/avG96l46wq1cR/GX
UnSKWtx615k4Hr0HV3RAd2kAt3Yh/hAFXJLbFh49bDJlK8OngO0kG8F2yHXe1Ckj/ACpu5PABVRG
iVvgEpjOo9+NGN8xx6Jzz2CZSR9QOiBNaIzEnHcjuVZNpx2JqZWkQqBJyc7IBYioZLl4xggMrElg
R/YFiklF0kGXEIF/c/ANT9tYNurITPF0KuDFXelKFlWBENVrwsavaSYFcc7hdpCTYRGNrqtReg9e
1B6wkNDn8mPCAgSiJxzW/GpEX3avFea8IqCIRGKaTwXhi2A6OUtbpqp9wZkb6AhWj9uCSLYz020N
8UNxDHCGic7X4AvEodwbekgF1zXJxQRlOR2/ge36+y4sKTdrTHmBhI/YW2oaUPIUEzbYJXOTHXMB
gNjXHzxtBXgUW5uajKVCHpTDA6+ZyJniFEvIjk8aCBsKK72T42fwVkc2wztLjkxQX+5kuV3p6Lfr
mYBLBGED2XRJeN+T46cOJjd+cyJEQqDFh2pOZJNyWH8o0ZsPy6PTkiZrWjadr057Ae+LeMRtBIKJ
vRmrKnDYmX9yTsgu7ipebhfM515sF1qqjNlF8uk1ww64p58QPJzTzmxFMaAg6B9ABODHeUzg/3Hz
YfvGbVxTz8Um28bJHlFz6LDsTBbpByB+Ab7pMNGQV7dRNqVvTwL/1heNfLwcK2MZx73XXDD469cW
NMHxkxO4ghgG+XnvKEVI0GSXU5Cl+WuOdAjbK+QzLWLV5+7JTGenW4MDcw8ghQH00vLa0edDVq9R
QtQIbl8f77Ks9jdXQ6El+MbIYaGWkp5nPYrKylI3FONYD3cAf3TBxJPjVVVMd80ge3kJnS046AUd
E07jkK+MMYju2UX5UNy9+H9eIQYpEe320U8niWSbuN6bj8fgRdqDzjD1kkW9YeljiUHdkdz8Si5e
qWeN5aCSfkFux3JKFfdGalfrePgN3Emc5M4UjIN7dyeIapfcpE0WIKZWUszGnsAVI1v1daG7vjg7
f5AINzb4jlgDSqRAWVKPlb8tXLOcPxB0wBSpd0milgs2lfPk29VP1LjYNpXBl8p3Eg9iYABNQE8A
gOVaCnpFWwM7vkxfyux4tfe5+relGI72W2HsQTIkRXF1vt04nes63oG6Wu0JRCyRGm8EkcA4eHwP
cRgMBQnPcw9n5J7nXWp3bJi9Rl1JKJGOEmuEDxPMRfxXPPyzUEgv4H0k5eQwdd74UF0/I3AlZhwa
e/mGINiJ0okwJWS9La39q29iKSE3h9R0iLcpFkmy0nYlaCe4xwdRhpxICtLlpympy5WQm5kJrGpY
HCQTiAYCYNQ8rsGSZFlKiG954A/lD/Y9KnRuNLsGjef08EapO4Evzqvvf1/hI6w1JQkvdhftc1LV
lyOvCZj6kLykb3mt+RZKkNNdYon6WdCSVCSPxFEKQtqiSnVxYcSgtiLpx+CGx2gF+FBSkBPZUkFu
RMcr+fKJeUncdO5j9VhVW4V7iyOaEYMEWrvbQF+gYBM3gWgreLlGruDwKmqYsXwoUcXqCptXOLxb
XArO60JnDflTMZNzRMnDy1KXZGjwe/u5jyQ3kvCvAlaVm/Qy7Ua0ribc0fdEqmKyduWKSSRyBaug
jPvk8koIyb8Ia+wWVJMaIVF3AL7eHlabG6RThNy4g+QOhZYKZWWV/OOGsplIADlVXmpjPiXG5x4L
/mysQFnUnSUaM774fGdObfUgMI0Fgs81YtThX4VMLK2EavQ7SKADD6BmXKFYfEaDqEYPT9DBZ8Bx
4F6dAXBQpKOUfwsK7soBPg9OAGRtqYCjXXeV8MuIKe2ZP2cYyvg/QRaf+E83hsLvapPLsWvwpmbh
9IC3FhIbCtYgpl2OCC8SWfCqiL1gFsj9YOyhO1PzJ6sKa3r5mp6JzAN2GDSDkXI2dLoB9DCgD4E9
tBFCsZCakY5xbuR7s9Re6YUDJb+lshBfngoQxvhc6wcYQhjgUWtS8YYZF41/hEDStREyd3aSLDsD
/efltNVt/RK0DIogF9NpLOq2xwwfvB3YGukMyNqL/bWhRXfosSKjYGiGXXqCy9zWBoNx4GHZyJa9
7eb4TdAH3rC8qZPzrDw6J2ztwBhRUBLYJQwUpVRhm/NHD35DAgmGbTU3OqXjMTGWbQ21TXZWFoVH
5orwmQropDPo2gX89zoSGKUTSW6Dgmr07u8qt97dwh0NfDCt3kA+UlksZ7RwMEc3qBe04/DlBdyD
gQ/1AKUxKqiILrMqrmdWGxbdoYmf4AbVZhqD0T4mg7M2KS1fzkkhfsmpnhUM/HFpYZvRWfZAheTi
fWxo3jTw40NmDCbwCgeiiT05Iryl6Hv3jgnMExiELGlBmBJXh/xJf1tiz3YB6hVgjXRU2YzMXEyO
M/pQadIMmHVLHjVjiC/vCyZlaFWDxI4CdiWuKR4Js/tpExYgCLBHosDruvA4frc7xJxxsb0D8taj
9rqNbLItENaepmqSQOC97xVMf+nED/YCb5WeHrVQqHDiDfMT0WYhC4P3VC3hL8fkaSfdNqD8QtWj
5AKjFE6zkjQLYmZAPszIHs63NFsh74h4Mn2ipJCfGU1XIjquyYySO7LgksNJOvr339dEzhehDbYi
BXkQP9jZd9bt6I7pFDeG3QZfsAgGBLoQQyQYEikDcYMAMVLT/x9VwZx+f7CQi5tj/d4TySrkZWAs
QYiyb6FINiNACoHR5I4BkGwaVsnYmAtfX/otGC6PPCy8BkUy7Xx61b/HT4fhFwAXXVvUL/WjRXui
Jl9XfnTIVuDHjPSGMMhNIuifNpK2ivuS8nPIyEc92oImMsGZDDYby11cKsR4gCvvwFyRAJbdLyrN
4AqKcwjRCXroZGHj46bD8/CxbFHXIU9/LLeS6k75WIvdxW0nHVY8B5a9lNfjcT6vuBn7OWw0J+vX
3Jk5hLOuXUdPhQgY0IIx4dllMqzoBuGYo2tz8HKvywxu2of6r6et8wSjcWUxjLd7OOwk2/3TyzlP
33D5UGJnnufp8FFlSDu4B50POSQO9sagXIq5jLwudm+NVPythh/1YZnAiKQjqXYrMNl8/lo+djQl
1ZnqMFMpe7iFnQ6ZjEmpZv5W8vVpeFaPpbAv5bzgNrCB5912dEnUw8XMnZ58q1ckJnD7wmSIzcKM
ZHY11acvWx9KURTi1MPuHqQxnbV//bXg5yv6PWxjatyxWZYTL14BKSIb7aEJOmwMux2n+NU2lwHk
HhJ+EBu8BfEBS2FBW0sPmh09vINCJyFBc8puuOwV5gQ/Wrh/A5/b+iSe3zjfgv1elx++Jqeo6wku
UTLdqcW3/EIdPBbKw5cN8V1EjIalYZoQanidourS+P3QMc1cJ+6wkqGz4CQE4EtifzqbQUGQZMC6
McmqRlNGPikzCGlAGSHN4NJ3LxBM7LxHt3E5fqJtxoO2Z65jGfzSOMoaug51LOc7XIh5SYP0xLmW
FQwwDamQ5Wjab+/jPdz23pqgPBqCpfMiCXv02Wu3gUlVwNHW2lreeZo3BjQvhE91ClFgshuD/ooB
Sipd/vmpOHx6xuLpyaO2zSwRn6nhzo3ParMMYktA6SsoVaOyH5GGmBm739/d1qStGgto+o4239LY
XnlwUDnJ1gKiZOene+FxqZojthgIIl+qwuXGm6FAzHtSu/Uj736wz1e03wb2+AL/0L4GFt6LQjX+
i/5EnrnTBoevCikpqHr4BBqq7ffYcoSteXL230oD7uvkfEYGi+3koMzIx/gCCouqha8I5gqOrRne
lDb/jFh+lCpOVB09ffC3C6lSyGdLVXISwOZhqciXtLqqreRoO4MtTrHzc0l5Le1diTEogjvdfh67
Dc4iwer3g6e+fG585RZksBfvkB9x4t9qCPnK+n7kLpQLh4d0EOef3Y/c/Q7mQC6vRgtwVH2jgtpJ
preTXHRuJbkq4iLg2CvomxiMBybIxFLDwem1WcGm3fBhCvsf5Ip4FpQhtBa0/dhSCqDPg9RNIx6H
YrJsRyRpxOQ3DDILlCNEYDik1X8kawzvfTz1xe8b/L1HwYO3PFXnEmGGoOwBVIqFfGE8YekMS3q6
eLxjhDDLGlgTwxwrK5TKjQYSupOQPwPooGwlGdXjG3k+SQ9eoAxSJaMSTkWUJJk8T6DDC5FRe12G
SPjZjyXNF0cxrLLz0zweM/I9EjsEEokByufJFIiSguF5x/QMml7e4JFEgeMSCjYIJdaK0i0UKNHe
5nTJH1cX4UPYfww5borYxAqYFjEqIL8I4SDuN/F7gkHCb5WclN9bhM1S//krbucNFP1G9snYSK1K
qlVwHOiTAq2FiAgCRVLQWp1AkSRJEJDpxIm2vPtYyA1kgWRORAACZ/viwtgvezyDiUKm5jJy+oCL
SWQFqga1KjiiDwOC5IhweEETmb9s9qTeaOAsKa/4Fmh7Z8NQADLfEu5ZkyE78i2aonSVuDALnUYB
/p38IzRxaf+lysrGEFfffHpE+YrucRkVSlM93NGeAOt8ZZRFAPx4nMg0nDsQn+Ig/KuPUjOtbL1Y
3cCWH0T/CTH3h8W1HXSpgEqNlMGqQB1SRbhAYYK0JeiTFPHyXwI5ielkN6C3gp3IhyUZ0SJ9LUVW
PLwnnlRCbFYl1lBiyFsoERZXNA3oXscmEtjgtcStpqzH81Bs9zlgwjNWHAo7Z1MeC+Is1hxTHVzd
c5Qgu14vNID010QsvMQ9Eibcnd039OGkiarBXxj0DNn3DqPK0srmMLOWCJn0m5x7W49ossBVI39o
t45UNLkfDKlcv7k9xRA/iOR2Tc/wiXqdxoQj7HivY37Hd593bIZkbS2HDs0bC8N531sDauGpmGBC
hHWLWKBjOPpALAoGafm1DeU6MZ0WtlT398QwXzOMyAsqCV6uY2Uk+Wj5bXvfxPbJJ9lBZPEC/HXM
qkPDONv/GjtMZP/S/3rr67JUbzIESVnuaBa6GV/xKFbLMDB4OHVK/R45xHFfrummt/VBx/UfES4D
88hCkTep8bj4fM0dkUrHMQ85ow5wvZc3dQ1JSMTUdwa4HQJcmrp4trkxQ8lGCAX4vOyfsm1/6z0w
2YbTGkruYbldFQ8eGL+u0ofkwCC/0PCJK8B4iTknOn2rifdYta9kJ++NbC9dtRkHaj9WJ7JnOx/E
E2BkuLhwndzcfwpnKyZXoKAtQWunjyYNxVOaWwCuwa9HvOzGEaCDAvO+DUCDR21UD+BAnYGFc0iO
PHKoQ94mCFLUFMo7gGNSXZQg1yv/6qh/5UbwDSpvRLVjiork5NR1aF367tgA6ZYImSlUQ4mTqVT2
hC/VjTpsI4uMQMqDRNlUHAV7EyxKAPy2K0VV+ew32kaNj29x9b51UJJRlMswPIisgIbA3wbbf8O/
FDsUSbX3MknB4C/w0Usqx4KWS6WcznJ7S0ClciknA15QUD1DC7K34b3Xxb/S7ikQv3fi94U6ewsA
I540OF9dXPOJV5uztGeIH968ad/ecHUadpqz9X1XvceQ5sgmv7mn6uJfGIYeGu5NtbimUqynfci+
9sSlkyKf+twKb+4BVkn/b1U3W9xYQikwaHewmwiVcecBuhORvtxit90XOzzE4T68EQsTyleAbDBe
Cb7dJ0U7Uo2ArEfudP51HFQ2VD5+ZzgvMiDqxAxq5SUKUT7djLGD0ZyQ12LMMR/0I+E15PcdF3cT
i0yP1JnCWTkWvTuEGd4j2W60E1+TBs5CbA6OBsGLnmYHUZu5SpJgSq/XvmDVUMHjF52EHaS9eAG5
c1SHoafTsio+IY1KqHsj3BGqRpjlwv82+g8l7aGWNxPDfSKRRVaSu0sG7VSYukl7hZBr4dFlKsqu
mOwLeKgWkFDzOSRtwvuCMmKPvfChk+KLXkgGEfdDFpfW3rLAxSDkg2rNpaB5I4lEFp9jA2tYEIj+
yKGRaCMNTVHut8Bdou7J4XXRw2J7WrA9Eeg2A/lX8NQWQ4qfxT7Jt+drPm1G+Nm5kpMKBZl2ECcH
o6Fn9FF+Lw14KYYb6QX7vgQWmyNRQSMMsXnbM4638I5jgAstVdGNSWxJ6KRoYiPDER9AnmfjJvyk
xALfaK1RKUjWl00k17kTnYdZeB6aNllYMjxh0lvRmXXzIe5yums+OKQ9UTaiBJmRYFk2PyS/mb34
rvCt3SzByn8jcf4rYYmEQ2h/SDZBVEZaSKI3R+ubzbxcSRxTyHXKmsgLN4YV8IE7TG+b13R0j0BU
WxHGvblvRQnERUIu6Ciy8y6m+r2WNQ8pygPhOPcfLkO7AAlOfdIqwCb5je2NXZ6gJG8TnHd+BAdq
zgwn+diGiwv5sSRyv75IWe7Olsl6TSfJ1SPxLCwb3NqTn7en+SNqUNa3hh3DcE1wc5h/GjQGN8ZJ
gm8DwH74wy7wp1Zqn4/t10rHPiWe2e8qFC5+n0z4425/gf2RwnE7b5XXmQpQ1D3EAx2S+jaIByhG
Ge5VrPVnc/K1h1ieXH0pqlTMCFBUY4icGchkYPKaCZPRbbjaGKkCxlzxxm6YEywiG6oMBGtJ8hj6
vGh82A2Uiw3jNLfYKlhJ6EijGGBNM9/QQ7SW2yC+J296QWAaUbCSARTYsgrNYc3D1n2RXWw6dp3e
KYiuWwxojwZ3MFVYLp64B514GpIspCIX2VSqiFhLfE4+qIHW/uWwafJBhRoZz5KyZuBj269ttZw9
QgdzlPZtWrg4I/G3wg/+gbABclMeVE1gxiijbQOybz2JWSkEApIYWKQaSpY3OCFcbiJfCYY+LErd
OR2wafQqSowDguZ9QpPyPZdLlPlovUZLmgHmbIaWom/EZ4Uf4kqhN9DDjtgPtoK5p2Lh7mzS8iVd
lJ0K0yFh4Tvw/1EBMFcSP9EEFMptSWICVtYIhXdHXkY9lgoscDFY2ImxHLT8c5f4XG1sWpcoTe50
smwWZ0Y4pfM80SxGlOAbDYwVb9iL1ZXB7zHOEQPzoS1RoB7B3CQyFnPArRPucJyMka3QJADZRMAb
TAu7wjhaQtrvf9DpJ+ITP0HoIPeZvaM1h5PDhiZFypGZmGME2Xk39hlutZglyVskAhQ4UqCyeP2c
SWRocnbF7JdjYnOiTpEF4kzzLFoG0roq+b9MZEV+gDNAJ4ZMNmOVvLcb60JQ0/p9gmITr4y0B3Q8
mjXElGPTETZHBdEkDo9o8EHGitxDvi1jsWxeQL8a4XwR6h0VED7yTKgRIjXLxAPOD+0Umoxf4Cw9
OOQYMUWuN6cK/Vjk/NgFsoh8eZoH+U7AlYyh/80RUE/dD5AXjDL2e7aVQJyYbuZpIuQTaHxzZn8K
00QjIRJ0Q5gmGg0lWG0uDWU+VJFQxaUvmt2aPbpNOQEv/GSHXdM+jDzBH36iPdzU1RfPw/NQW6Lg
YyWTIndpwaWNhO7NTg3E6tDFa+DLVsWwtXxnDir9aPEwkL4ive16Kdd4/STnhQXz0yVf8y2AFEwD
WDNnoyFfGmFBtO7QY0JeuCjQbXXpxc50ZUDePaF25IKM3ptsh4kSKFAiLkHnCg3Bgy0Uq+nltxp1
5to01wOEFWM8DlxzuoYqu/6q23Fi3w3KolHJ7DKPX2wqYcnAcqb8mrr00dAS+5x3vSdQp+VUJBjZ
qnGkZRfFhSYTizVx76enSMAVXcY1uh3Af4iItF1ozOx1UZyy0HTuhOd/l5lozyMQcfGZq8u4YASe
q0UDegYe98ZoHwdxp2SGqBL99tUOyI6W0lbHOzfDTtujZTWjaPu22zTpo1rz80L+IaGvf1kv7kyu
hDuHNIf/AnduyO/k37v51QQhcHTLEf3Ij0oGQFiNAAnbJPee5IXo08I7yKFnJ0ix7m9kLkRSiZDF
8yu9gfR7wgjRCwmHP5qno5lPcmuAzbnpIyhqrzCDlmdKA497Mumh4XS61CAvhno1vBeNtFypEx3f
QUWrxzW4FW572gSLouNK7uub/zD6VoVQ0clOPn77xTATL24oIiHUS+iMeuGgF+akTki2G6sUl23C
c/FPXa9BS3CXxeZ+yPpPLvVF/eXoGM0SLlH4gZSRDCrL1+9oRXk3tA3oj2XIkhkMkg6SJcvGlokr
sOqq/Z1om8bIB6MSvNf+dIay05rVe2vWnpz7UP5DY04T2PG+vpOvr5vn6AP8i+a3k9mv9ZvlfQla
KRXhc5iERp/q1QyGOafiCfIa0DwZYGjzHrSLyJhRksX0EoVODPz46LRL54YZVGCLaHgdgUmwobtz
+Comnwmy9dcg/o3J52Kqa/q4PcjdC/F5DhXhsTcHrVE1+kypmq3fZDEv5LSqoQU+RiXnPISk0EZF
ZfP+vcwINCP0+RAwJGTDHgXRLCqc2dnFFiDMd3ci7P0i+ebFBHZne7GQf/co2jnDyHERANs47hBA
eTjcuDtnx3tRBJwtdkPH4f+z3qE36Sl+pc7haQc91G0gqPdUoIID/4KeM1FOcISq7vAQYanJTM2O
EPQO8tTAG6il6l1svI3iHSMaNWCp0yXhLJ+OGlzsSe9pT0x3GainjX4PAjy9idf7GSiIBvZBqIa8
sDz0DksKkIezM5GapaF68FfYx8RSSo4pULyqlk/7gMQOQjvsm7qO6rGvYKGCl6fUgb/Zl24v0fg5
ToJAOQfM+VH1JuxhgqYiT5/kkw7kQf4TOEc8qc1J5QzOOKmcxau7QJ1gEKF0eJVvyGsuZx8VJB/7
rVKXQBtXIEFz4sIc5GO84jEaxMZozzDC4jhnwUlNmF+v0m+jXoOT0xDPzn45DiSJBMKaoVfFFZzx
4LDU7cNyveREI1rUCHGwM3QgJWDWuUhImNpD3knVjC81tm3klO72cFPY7sa0h6IcWbkO8Yfr9/tD
3QHT5uLvaDsgPKHwWdhDfMWw7e06bJOQ27H7m7K/6fNRVDYcd0Pt012BRrDxvj+16U4obD7Iq8TB
D9ftg4h27f6Kx7xXeNoCe/ZLZW8qV/4XcUALzhZn2DtuzV32E9Os67ctZ4Rq4nx7fA879P66I/pa
l/oj6DJwbW7yt7Z7I+hFzqwHlOsH5+X980O1JeoM78xoUR3UzUCEwabjkDCsCQe1BwFz1dk6NHnn
FP1M6KCLO6foPTfe/1q/hLS/BKw+o7My6QKnFnFGExw2JyH8y6UgjIl+htehSJUb0UUbP3bZnGrQ
LczmZb8xaI+6oypz9Z/PHhDnSZsAScHsuab6GwHge+C+xVLvqi2gCBOx95+RYCYVSgzFXB80w/Pq
szEPCUCHMbmvHgER8ITCiXsK87Dh16h4jT5eFaHW41/mJcSFkJANGNN8LQvN6zCCE6+FfsR2n4U5
mcR2lA67aKY+CO2y8btvjmqOgqLYvHJvfev2Iakq+5Z/Hl5JvHytGtZDittRMnzSQedfj8Z0O0uo
lzU1BMeD2uhxDnSSrTMAaEJnvkO5Gkj9RO8AeQTo1hsOd4+hatNyc2d9k5YAp6GL0XFADEgf0N92
t2c3hbPNbxp4dXVr2PdcbXUi5jMiFmjXHR9EYj+tjPG4PjkBPhDZhCz2ddN5JqKoBwZ3OxQAtIcG
YNo/EeYgzyfsaHTsLWXFbykV5QUB7tpuTZZq+R8aNu6qJs5elqbfJNX5EM26WuzegSM+Xovq5RE5
kwwL/UQHUqTbE/IrCFfQ9CvndiBKOMMahZ9QiVZW4XRAZMBH+Qpb9C9oSxchwHPud3YEUmyHJPlT
qycdhVvFfNfNva2Sf7rfVa1p7bf8OgLo684t54cRe/OL4xsA++Px9M5YNOeNikBFso4CCDL29udf
AvONKxfbJuUb2O2EuU/7XTlAOUY7gAj20fz2YlojoY9aYGeov2M7va518h5a5Rjf1ZyWDLGYkdOg
YlBR9Pe3B4NMBpgnjzrTsq2euVeTgyMMrbl6Y0MOZeT4VCfuqupwvjqv0RuWoJOljPGbPe5u8XBg
XqIJz1g3kHoAaGhwCtQKIlpJ1k9XG5xXUuqOBAvJA3lp/1J6+S4j9BvVNE9AhmHOwhx8HVcGsoei
XtpyP21Fa36TJsWCoSXOVXMBpuDQFIAFsEbx9kCLIBoiS+lJ8KPMf28EPTKvgwiEpkzUFjuu0VQ1
kAYkl4oBspD9334XfIsyBrGx0429Cu5WY3i6Oy9SAZpCUs+yRjn1h9kpujPRSQikJRpmBIlo12lj
7VBNq2m6qjOYyXY9+YzBw7YB65dzJyzX2+ISQ3dtQ0dBSIuRvV26jZ0nupgIDiRhpaucIOqGloky
fh/AJpvtHCrQ9jW/La7cJ7/VHN5pY13umugRokIECAbZjk6fHtPEeMOwu3khBzItc84b+v8iV6LB
7Wt7OYqLSHqgAmKnoFFb1OKZ8Gi3N+df46dDf27imDMTkObJCB8BxT4v7lr/WiGhiSANReIndARq
CuBvfXCNF7gakNzd6za8k+l3UtUmwv54bXoiP27Wz/cPi6/lZG31KCC0EdsFOhKPCH1DlwTWAGj+
YuAAM5rqcF8vW36MCY5tjckEcP2G6SpZ5fvz0YKVdIzn29F52vVe/n3BpB6qEowk0pmSBDGcXOhD
4OwQn8fMeSU6prUjVST+iM3/XpsufyRNtzzkh/f8NXwxcqKBdmnttXbJXdQ/GVP+oOpI0MjfhIu0
LMVeV2NaJGpDdtMKS2gXaB7qUcdADnx8bg0K6qggmU8/rd2z5tfMVLgEnTtjUA4V4jLXhE53HwOS
f4bvdfbxMOrFW91pn0yJNp3b08815aJFU5YBj5uwcmH43b1q+oDXFiXIWiujS3uoAvO+Ux0xnJiG
OxhvLPOmapFjvFScumbFGD27RR0/9bYU7m5e2fZuXJa216FhCmEiPj6ueTuQz6HYVAxp6AyNNi9B
aLzQBFe4acF0GmQ0EGQTIvfpPT/X0ytdtnyWxdsANH6F+jU0GIrI2qkR9ghL1NQvA363rkED9A++
oeE9PsqAfZS7zad7S/ava9B8TViHUPJ+dTQPVsx5BnZHJ8pSmLAPVxn5FPo7WR4GeaJIcmzDdnu1
hQryYmK4R26jkVQBgfemKKx0YZHrwf0aFnpwOftWFj7a/gl9X9kxlSv0oNUTPgEOkvFrudeAVaq5
HPRlYG6am3LdmSBHeXgM8zGzUufluIgY/TfQvxd+9pzhc0F+ye2Ku1NTIhhLeT92dFK8ymZ4LOLD
oBAnGlOIoY8FNaJ6cKPPeawh8UM5FdCvf+7lwJvLklwaSCVTee1BF7EQq0nca96L5zGaQUDYnYm1
0CECMYN7fI80yCjcT/67f48eQxSRiiWUFW53ik34tNbxgnDtuHG8zbfr1zKZ1lE90UbWgIpyCmDa
Obau/gvIc1c+kAwu5ygY4ufb1I3Hde1u9x/Yv/Cy1noGdkAu5nThrNLWenbc0mPAQn8bFGQ7i3hs
7l1GYxz1yYsyz6nfMaCkXYNtcF2mS+PHGLRI/3o36A7TLn0htACc3SZzfRi3CU0Z9b+3HZpn+wZC
uzI33AeXCHs5ueq7k48TeaNL0nD1jAIT0jbuG5CHWiqroK00uv/J+sRO5aWbNAfV3bOoK7RpTVZ3
hH51u9wTD9HRg9IKyguYwijnIlBDO1MECRgTx6j5dh6gi4uyeptf5PaIS5a/N0AZgospU1k0qJkD
fUF59V0qk8oGvH9qD9yTZVCT5FvOrpyzWaMSTWedjlD8CZW8Fo2jD1f22/He8BQwFYcXFR8oeWZQ
Lx8Nl/PJCqBKeG4w1yvoVl4NCJu6W+8z0qkJrx+r88xMFlqvC4I2wNp2ex1rZVJ2WzdASxoIBLzB
n+kHIjp7uEyZGT3BDv9oDGCtWG9G9WXKorflCfKfFfq6eO9OjUFWBp/0LASD1yXit5751E1i+KN1
aAwe7kaj5cZE40AfncNqtIX2BkPMowEigeHyRBMTxgF4yabrNvvXnrHMe0wppaShO5afQSChyvd6
HzqRKSIM0/OIew3PZM5zuAfo/EFcYeYO8CwcFyBFLgqkf4rdW0ZUBAniCtw+oT74wLSeEYtOH4vt
VJAJ5EgQLyCkszjxNnJTzyZot9MEYqMqhyMofNNy3khQtoCPhcL9oGmVlop6ZOJfDgAcSKKgYXS2
2CsWnzadM0fLcDEjIi67Ixtv2tndjUEsCSZiND+GjS2454cpczvmO9/GjwUoiLmaHRkr6ZP6/cm8
aizRMRMa2DVBWettM8emDA7Ltj/waEmsVo9fZkexOuEbbcf8OWQsWq8KwrC2RxQSE9Vw/lkEW8Gv
NNf8EpWVw6r/XLa8xt77kbZdGt5gQ4SaWxKxOTyjGAU7ZMrx0+9Ghi0MCXgSkbQKZ4bClt+Bfmn4
ByiMmzfYOhWVwBPoN37ChzE8oN/VfXpwtuiZgYMczLtqLDtvRRfCeljHfosijujXmlzYQ4eyYjqo
gZGhQdBMR5c8bSjG+OwfDIgAZ5i4Z5/AvM8bYQwjz+SavgcY7awZmKtoLLDT8AjGJyrA0AuE/S4F
zjSkaddvcOjFXD70S3z//XIVdPc1goZwy3P3pwX7Nw1Tj5HC4U8jQI4wRLKOTwMxgsCQHZCJFFBA
4cBTLKWlzR0IUC5yD3cOA2ZG+Ok9+sjnQPn/RMfSpbBFPoxj5OATtzcAWLTpsqSScB2Zz4mOSmxL
FTP8KWJfIhhDDyZeVocrlrnNBWymzO0EAAy55Rj97vJzp6YXr6qwONuk9mqCkv6T09kkaiNNZ9iU
s26MFUzRO0i0e4e/lvfNbnSP/Qwk8ff69M8z5AZKnXt62XrY9EigQMzhnmYfBn8waaeJkGxxK/ox
ycIF8LlJLcq5bEkD/tn/9rheCrr/hlA96e7r/yYe1otayAiRGoeirt3NDCcbcO54w6v3+5MqzevH
7p5Q2edTGbxWoIVBLzKdBaMtCh8AmUFzFrCFwMYnbwa6G2UIzR9R/ZL+am77JgNxYwUFDdKLDQFV
7ojNfySdWXOqyhqGf5FVgCBwq4ziPMbcUJoY5llF/PX76bXr7Epl5WRwgO7+3rHFyshqbl2FfFaA
D8YKxSthBbiUchefj26pq9QFGVwSVo+4g+kDeMAtpzNklovCOsfeiiPJFKlU7jIj7pFxzCrwD+Q+
ULnyzL301g/yShbBnTq9AKFNwTVo1HE4wmK7UHYvoyOMmzaGZBbDVMaXKiCXAP5Wm6E6HzC/cul/
09PynqHfJLQInGRyo+R0epbnHQxrTqFwdUgZ0Anup1VtTZFyieVtbR6a20BZBO3qJclJZPDCAGKM
dNVDuAA74HW/DE4d5EF+lsBEEB5yUgUC+DX8+jbZtDdxmgYvwHImsqg+HmlijsHX8UYfRyyViBd5
+ZAgQHWTu7kv4TBg8rieV3j9MUAgqAZbEGY1qgnm3TLfp+t8ncbTDujhcy732rk71li/9eC9F7Zo
5TgGrhitMpTXVCLyKipe62Iufd2NW/tNIQyjBCQE2qLUVR9TGnokxjD6KEaie9FMAwqk9AgM3O2Q
S/XgpDMSsVHm30cL0uKJglBXsavu5I18wcQbYJ/iqV+knXnotzW6pLMQ+AvJ/DlVp/lRgn5UfcXj
b/Vws5Dpez7wN4nnJBcUogCxMn0vQjYinWmE4DZCOEPlnkbvt0iaRJBcYP/67fCUsT2wZm54q70r
hCMHA/4Hw8fLtGETwuFvhLexdgmDEi0mLpPiJyXaQJVYPyhQyVSPDjKTuM2UM10GzD0hFEqsn0oK
TAUdHjkkfM9gb+Cc0HaBvoMxk5oPH07VbXERGkGOCFyfilWI0kadQoIFqcOb6rF6kbazH86cLniV
Y+UrqQ8fiT5olQmsp6qCTsB6kzN5aNpKknov58zQQBx8XpcnV8pZ5SR978ic/Wb3gdEwzga9UGiJ
0HVz1m9oeJ5JOH/g+UCVf57IDpMtNbPqrCy8uAmyTyBmmjHpgaDELmyLEbqV5DTgJIQLy/6ncvmk
eH1FCcYiEAorRwITu9pfCQJByh5JMh+H4gFyKoFKYBZB3hSLPjgDgxyvPAwM5QeGl2E0+3TOC2JV
szt5M5BuQCzn4Ix0q3vMsxgUYFU+dhzM4MmBsABjAFmYOEc5E/qs/WO0ASw6ZWMSeGZyNmeYM0X9
AUMnrPjw9d5y9lD8lMXxq3MyRC+8kDCW5cWUyM7mOrCKlhLNKSPUBFEMWSLfnJ4qpE0YMHh6y/5S
nicLbZn+ad/5H7QBp45TM6I+YfagoZCrqp8qDTOOXT+dEL7gJ/shQCUlxAGKCzVJbuH+BUKvcooc
rHfiqoRsHIxdMvagjJ61/UKOgAnQtOLUbc7cLG+wp4pSdRu8idn4cX2x0ELW8hAB7ZGg7EoyAbG0
sJujAMN+tA6XMl6Vq9ZQDzwtTgXjgmEpSFCT6XB9XuEKCOEU9sFTdcpRaDkymM7TNnEhpNbApb2i
OmRdQvIN1sAj4Y6dvvEiMaOhYR1IVJyXD4sj1KOcKboDxWJ8OBadO8YgevEQfb98LbWx8OBlkSl8
Jf4ALaFEaZWwXZjgEgyKRE8fOc+uoNM65FEsA7bmfzY3E8u8rBJFhaeyIXck8jrkUiopYf096XfE
mxnfRaAfJrvajT06g4/aLw9R2um/Hx7nhRAZZZedO3801xCopBxvZFZ2QBYCDrrcwsffecquP39U
KywvHMSH4rOG5erXZiiK3LYqzm8JTXAuM5Y1TnXp8l2RnLLM9D4q+fkJuqNw24y4Lvrzm4yy96Yk
12+ooTjfbSDryE3ks3QwT1SE2IhGBI0pOGLQGgzxoKBTmN4jyhRLSLoplEeuIkTiE6f7BTbyejhz
RCzOa/vcHPlWQbnGNqzIQFfD5jXbuK8Zzh93JxaqHUIG/77ZbNyzvbJXq3njHI/y8eUiq3TaCJEi
2iEWws9ujFmf8rV7XZ07/doSFdovwh9C7uE1qbIZtKv2vtTH1lEKr3xS2rbJ3xRuQ6UGIB/SxA9r
tBFusn+Y80kTPF6BGfqf33zRjCwJlc4WJhJMspGAFKBV3VFmN6i9eV40q2B2NqYx7kXNUkazJiWi
zmbw4YsySrAxJYs2dPsL8v3t0ZYNZsniCr2NhAn5EBzSwNQST5MfMv5YtoQ7RnDobHdCTADDTbw8
nU4O5PMfkqUHZEdsx9vShe6o9rx2sA+EdXMgAU3/5vXk2IDgRCQFlBxM/i+Syu2K35spsxyMg6gW
CggjMtjI+EaPVTJbNV4D3oj/K5/BwlIAzycGqRzoXXPR+4L4PvtJQXuQbVw0DCOf6fwI+odNBE63
4CCYMLxYjxIzwaznK0T/AAZItgxriAYvI6feASHKgPSjC+L+a1pajPyv0arFy9GsabP3nhsDTRDn
du5G1N4HKk6VyIWuJfCYwAQGctjuBpefMVMQO3U+mDJLL4gwayqhwVDXEOTk8cuEnv5pfx/MFiTO
wKoa1kNxsyGYSBuW4lJekj0ccShEuAngTQnwFJjuceXEkrRLEpMZ8wlWJvT3Y6tfCRPCV3t9shyd
JHpn0IM2syFy28yPTD9/Lop2qT7ml5S1F8y1sNqR/cm8LHLDkWgnk48ftz13F9xuMN0DI3NBmzrq
knrTaHaP1kaZI8zi/35daSDHUS+ub4edxJyHXyN0Q2DfTuI/PDNCmJT5fHNKWxPFwhnzwvr1LR3Y
PtCYQM+un2wH2YLekH/SZMIy3tQ9TEN0FPfPsfCZKKfjfYmchJWakewW7TluZOvHkUNfvA13Hf/a
l9v38bGUmfFQs6BhW4qdFv/3v+B37GawzI+3r5DHDpkMf4Pakw0WOM0QBxXz3u+HBUVsu1XNGVcI
r0f+cKZY+1at1XM510+9j5JMES3QxZp5rNl/7twun3vyU/zQAjC+kxOOC4g8n998YP+Onp7MZIQZ
BlDoyhyakMmOWK1CQNyuOH0hEdqN5qJSNbk8F6gZN/qEDZQI8pZpk2PvKUN9FE2pFQp/2Kq59ugj
+n/7nsAswc4DAoL4AuqguETYiEIKoYTNlV4dst/noZ1nDtsKawZSh6XQt7CRQ2cllvY+8uaN+OF6
ZbKpb0aFbbqTyNVHG3AnA0SDh9ScIjQW6Dw4tYN/4HxXrOfiqVid4QGBJpvikAEtYakD4uxA7MFY
W8vM9xG5xnFph80yfpP9UN/beMl3cpVFmp1o9rsK+s4D8ypLm0vlGbmT9PjkfPawMzRkg8NX3gxN
pHm3loqVrV5xqUqP+QSzC2vMZ9a1HEnoIbVB2ppkV6Ibg0xj+AIUA3Kt1hL/xBdAjAUXP4iKZj8I
M+qcD9PsV6d7T90LW4HfZggDbKgrgPMktqHoxvK27+yKtD+WpsIKPxu+hU9MgiK0AGmcRAzdxMuw
eeq0AVvDuklck1QlZEXEh+hg5IC3014jxXwGZ9ilFh8VxOrlwvj3n8T/xRCG0IW9+OlJvWuOXQ68
/HNUeE+AOV2YNR9ILLCmcsLiGAVWTN4RHoOcEnn/nfhDY2nfHWrGweNkZ+dt0JLOWbJGhNUxoU0k
tIDYVEBXhFbklIHWQKsB0vA5uArQG7JpL6X7FERl4vaahWKiDt06fwZaoPi0QVqfT07BrWxaALfa
DuSjpqESmzdhYSJCRSXbWJuPXtakIB2pxoJj3F/9D+q9T2UZzKIcttrgEbIPT0EMX3iJQ4pAt0zK
6T5eMxTF2ixdRzaBkRwsKpAVkIxoCbgk89JdyL4EjLGJ5yC/aduvCnCnTbTFeC3IoTr4zFhVqku7
zefsR6H4N/YcK9mY8+i3vsqC/MOr+/MiFEREieHWFAkxo01ivV3z9KRr2GYp5d6l7I1WWzZ6DzjB
5gDmVXTbMRhpqIUg76VADUy6M2tSqTlYi8aFeh6P3XL3Uqj/SmEg/to54MEbCaq6JkZbeyB8c/lc
egSttjP04Inirt29mVoRBRKfkKxjw4546olDTSl5um9Yxck/3Jl8NZxfSLbchnovAPSnr/fzRz9r
SRwDiCXqK2VAoK2ek7j4acY9+ir/kPaq5DyQtQMwitAA6Qci3X/dYLIhughHya+h+gj9mmbOM5FI
f8z6VZ54lBkXAARk5v4r6qBggaMG+2rESzBx9NyDKGlRQKGZN8UWlT08WBK01mxIbG6fk8HSQsTf
N/WgFWSiEnwMe09RWVJs+YuGeoW60VUhLmPkERo+HEmcZ/51tbDeAb9OuPP/lWywRI3yeaaKkLay
JjLK4i/wzwzTQCI+sm69SpfRihY+qfZ0cq94P5iD7RL24COSz9+ALuRWj6cvhPPloZt/dNwsKKdt
BZMZWSUpWShTPiExndQSztTj6hvP7lnehHewJghgV278Cprp4eodnUWEbM8EoizN+MWcshEyVdW8
IBbxZQMdjkn2VDFnb3QN4Q1nPAZVkXTBdTDhygzvH9JnLd70PJwT0smvHLXrTpsTJ10xZRIgDQgB
nErKCr+Y96aA9oi8+PgkHri2x6rFUZiPTeI0mihQro+pBilt/4mGcBK/U1J7xXXA1TB+ieuqNmyu
gfo9C+E8FId9sejOoUrjM4y1uEjk94EYDW5bfiqvnZZdE2EG8u51yuiMk5Xt9X3hoQxQn9t0blQ+
xXGD6QyvVWzaj7fXq8di4nLr8IPo3dq3x+djNtjl5Cz0h9ynuatMXJk7BhDkRyBeyGz7ldE7hTnn
iht/5v0zMMm55XMSxBCdsvunjs7dB4SAGecpuk0qZvg4oKTl/yYTvpM2GepZBhKfy/NLnXOpNrlo
hqU2hj2Xzhbkh1xUXCSdtuATyJ2yst9RI9ScTM1canyVy1uFYASG+UXIwad8XFFNwpX3QdVNOAHD
gOlxDBxhMmW0Rw+H804jal70NsINQBE2Q1Agu1cXiYoawe7YJLsxL51lftb8m30TjrXMfAouYIfG
QKFYUEvbYFVQbe3jMRfzSfzmLkimMbm2hAXkM5m1BmYKT5Er6yuW7IHIRGJ4YPcYqQkAS71BOXEU
fX+8iJMkWY8KfVnWmMi7yG3Y+PAv8DAMsXGkxowuOYhGfivs6judTyiNRELOn9DGgAPToXeZmJuR
yybEbvRUVrnk9uw3RIMOwOwubxwvO4yr2tiTFyI+Mp1WIykYJ8GDHe69YJ7kP4mwKli8UASYqrKN
zkEmEY9cVxZUnPk3A8c8JXEAk4rzJAYSds6g5H2aDq6uWlzg1HJP0lmybp9WrFkjwtIUB4caHc8g
L3xEzdiQtU3KMKsgd/yE4ucZCGGEOUK+sT89hwXfSY6YoIwZXhWb8mc4mBSee2ZeyrvJPIkPCC8A
om1WEH4bOqobLjeOnMP8ce9vg0QJPR0S05DtAg0lTxxEgTU5cTxuHnpZgdmM0OJG6UeBJL6fLzRE
NfcOklX1bNwQlmrNdCzWJtZiUUaM5rTCj3Cn24q62ld2Klr3eeufK/QgI9WS0IZ0Mx1t540vpPiZ
WCiZLgybO5wEdpisdjKjTxu/hsLewEZEhiJoBDet5hr1nOdLqRuvW94vefoSD0+jn3Sq3pAfo0Vl
f5GJdeFPYxsBxRJdkjPjbD4tetoYVm7K2Ti/EECbHOmZV7hbZvk3z4PCLzS+hNDcWGfhRfn6BGnr
9xGddYJHAWaCkzoLAFNn8sXRmtsVvUv5tosfmNR2xQI/PnL1dL+QcB2G4qN+Hx85hr+J34D+xM7C
WZ11/PUdgeRDBOR2Q70zVT8paULAbTW9sawoJlskrygPge898uLyBbbKBH4cqxrVcshUCMbh7aL2
OsfcRoMKP8DI2275Ha3JeXHLRzrH+OF+XznE112H2peo+n1A6zLLFNb7GxkuSCPXG46yH97G2XuV
fak0rmHvvDN9xsFweHAE+uX8wY4mpkfR9cS+lnGLIg95zNTeqYdlc6loxSngHKbVL6Oo1txfAqOb
yVBRou/mc6LujQ1vbnj0X4PvIRKCAQD9WOnJHEjDIDCHmy5G7mSN32KsBSFMGVMrF8lz9ashHxPc
ZEhTLjYUczYRUTD2U7zUbcuxh84eHifzB5shAwnFgYUotJoQIKHCXrj8FL+OlxuD0ZiD7lTMHAzP
T84SAcspPT/FJSf9CNUBj5eQ0YmdlU7/W12Ki0zDzwWejclGu/IXWWbNOyAGT6P/RRilgKE2rDIu
5woWXimx+71hTItXwDfzi1ix6ZLipaSJa8wozsQDrY/O4iB+o7JEzR3Nnv7rCn7Jis4riMyBoZGT
Lvin02w479bMSjiwDUt8ckKgrZMxwUNhvFj1fodRjFG8JdRtbKE0F5MVU/eJpZ8cRH6QhX58Yjhr
fjWYapzZCKcIUuHBKKJarNyZfwy2zF2lYamM/A+b/17XuLQG9EtOv/hnN2Y/SdhuUNbBlrOo4sZ/
2CHw6YY/8b7ygMNKRCbKzHhsHNK5+WVczLJdp//yFFYQ909hZ0NnAAjO9QX7/wsWlVz7AnWSeeN5
GZ3XqWznlyJf9PU6fAdIASLfWJCB0LDPQwqKc65xMzjPWYLPYNQiARQPcXsQUBilSOpCr/6Y41hR
XcQ0buVKPq+KztykB1yXk857kXg12isQctIaaIJRPgYyRunJSUzS7GGye5DNLC+Vzq/aQ5cthAQQ
b6vfQjbOBAXVB6gfX0Bzq54fgR2xyOCgLpqh5wOEwQX9pUlLHfsv7E8cL5m6kDx+5mLQKgO2JXXY
fEKb6QxFwAOvIECuvopvZuN2LAZwyL2N2MVccxbpYV6jCXeH4eebwkNX53JpxDmktEnTg0cxX/UM
2nonImc41XDe0dR9Mb6ybYxHuB/U1Qi4zKr8LF2zNxMzb/oUxCdI6DDD7NQtYVHxIhquw8hGKW5I
LvxR322YTOfvrxozUis8RejFeKyKcAMxle6VFY1yaxNMm/MU466Xb4sNhvp9uVIC3R9oHB+55AHB
5ZUekQ42dhZ8Q9qOtAC78tMjgxks+QySbtatN5yKgm6NHgJgK72+atPlSjC/0QwaWJU4PAv3eo8h
0b7iw0Q3AyCFotLL1q/lY6kG7KBsAiXKCH0OhNEaC0X1tU2qQRmyE/cANWKFWVRrUL5sz4sWo23c
csiZYjUcAuzUnNTYqef6ndsTUAAon/esLPav4BWgKewjX0GTpzvqxuRVTh0THc9jdEBrl5bCNyXo
gdGenjCp9gucVB831LyoWDTy1BpqLyJ14xjPTXMBYvX0w36lqmQcJjagrQq8NY8mpwY4WWdCxXKC
9BIcQ314NEF2TNxKRXZ544yea84nqENokR8hTYBXaE/tH9hXER65X8HSennVVtwRosu6iReQMZC7
lKxn63qrNK4CzcchpsGn18Mk39IIOSBzqFwsaBsxqlMRLQtlS0DjuF4+OYc1FlzCkzq5ZKFP7GEg
zKhD0KvvVQADg8Iw70XgIOx8s61QDugcw53RPoMw7USC3qjfP1HKtn782TBYFwQjDEuttfVfubXD
JYMnaXcrsC+Lmp4P5AnUCFiZsdSQKSzaV5CpjrpFChGaaBM5I+BvwkmHWuOgc8uy/VMhhEQwtX/J
qLPCu9fIRwgGKH7TSmWnCj6jH3QYIqiodFqidGW7JkEVzyvyvWwUyOoqlDKL+KCBA+T4zn7acE5J
XXwuA/6My/tPMGU+9PbzTHVUasekqhGDhowdLElisTxxsOXAe+ZcIEeOfAR2Lu0HJpOVSjTBdzi2
oZJoPpOI/YIdML+5otX3feQ/Q5oQvPoLHi9ijLXIF5AvEJU+1fUPeOieZDF6zAi3A0LGsMCB4MCx
NV5x+vjuPeYyeR9vh52KnmBJZFS8JEDSHR1wx646pAXknWww1dsEYdn4PRdALg4rNxid+8iDBu1T
jREDDiazsBYPICCT/O1lDL1syK9sM0rZp9VzBAm9RUbBRSFMeO7iCjwOR545q8Vshk8gcswNr7aQ
WYicIwZNbqUl7OsIm5iBeaP6U0mAPfEWV7tykxC4PV2sUNTvDrkF5mURe72sUHoo5/RbRkXx1d3i
NOiIzYTCeo1XqbIfF9fxb69fxlLA8+a91EC73dSF/OnwG93BE0DzVWP6GJakRUw8TgDZJfwaHIRD
5h/Ho6hcyv8msS4OgBpZvBgvaCyvV8wnqewqyaJCLfpTsK19HNSgROc7mcNxHRfycuKxJRJAQ8o0
IGYyM++8hGWO1cxYGvma40PGweHyYf4Ets/kc8VZiXtwGN3YmTllrEKmKMmpOSptkg1QH0I5+gYN
v6Gjh0BOtmZdAIJEMBnjhX5K4fpUY06pEL46VhG9BcGIfAxDWA6fwRuiYSmhfViCMBJ7KgTpnI09
1ABs+uTvZE55rG6f/XhtfPxq/aAx+nMx4TNMa0xuKVpxmC9RItCf8p98zQY/g89GaE7Mokx0f4Ov
Z12cHz8N8l+G6tQqNhqU1VT6EmFQce51rA1Oj+PQ9DOHUzKK1x0gDPF5DirYX5hNg5e/tu/pfuKb
5sz/Hv+glpn34abprW8onZ32IkCuvcpz0LLstQy35h437xEvcXuTLip+v1/1wEinTo+S6WRnEshw
2V/+jGA8f5FF0apOun7v4lWHy3WROsldXoTfSCv+Rl+ch27tHt4CHPkfwsK7VpM/tFZ1H5oWl/S2
1tFLcaIXVmsJxDOhIPS5Zwp/izqKcX/JWfZLHx3Ant0hnqPULer58/379DQowNRlsIFj51KjJOui
HzCbNbfqrMIFsgsJLwwo3fJ5jggAM+wPwOgm3/L3EhwXhj2prQEDKXaKX+NL/cqvzU+4yZDgB0+q
KSwAWjwSwsKN29CmpZgpcPY6SV+jOYgIGgdgGbvwibjI6V3QOUUCDTS/xa8arvsvmGT0e+Ll18B0
goREMLBtoTasg1HsyDsD7mAQzpDWRpXJ4fJFohjBXO89o3XpfeZI7L7YCRH78rrVtm4rrG9YJDuH
w0+3GRaYwzcGxAWX8jeJYAt1X/KsA05l7fRVb2g0WOhHQvZ6BhZLuuQMODbT9gt4NHn72TY9x38m
qp8GFIMV+N7vYm7mpYlLgjSOeAcrwLwJCTcdfkUG2MNlKqzonnzY6R/HURjOY8eE6RCyx/VNCWoJ
EdDU4kSHdfZAmqAx65zJb9aLYBLJ6dfPg+ZWPwSW6XQZ+A0ydmzLhABFl5ChRRcq8oiYqOOYCD1b
2iDXHR1HS8D6Z2c9rrrLw69ZyegeIJgBg8dkzn2zmHwxGDyx+OhHdT2em6fCYTSHJ3QyBU0+dYP2
4GPWDQyPk2RDXjcPRjnooPLi3CBOhL/GxHuyJwMdgmOnnIw5KAZU/o26wFypm4FsAQ+XTrR9cHSU
yTXFsz0Rcr0ES4QuDCYR0pBRviyfK9OQ3eL40bnYUYhoSC+8FirFoMe+2mlAX8LMSeb4V9vYdfEV
4Y40H6voRcucfI2e1m3i4uFwa6jRHtmthUUGLa373hnK6oXkCmrznIWekJeRQoxuv16217zcM9Q0
8HjSPm6ns3rVbSRWqqcdk8/FYYQxe9O1cya+sTgoeLrLCpETy5p9Y1SpdI/gl5gTwzdaehIlVYQ0
PNIpKyUXbRrPzKUQ5pPjYoKMeNwdr8FGeDqeWGj2X6RIiWlsCxb0/In/oChorVqSKabag+6bJZZB
qkdFD+roiPz5ho6IMCAy0MYCcO2/jqBPmdvtxlQI7JrtZ94GiS/hTabT6uOhwK73+ro56fu0s9C1
ZckC/TXZoYhC95MHJh2hFH7xNJdRb5eJ093HFhpzjhZohotjuMxdQIB2+ULTB/7xg8si+34huKBe
Ld6gdFy8bIFeIghFAzFD9APesW3uMRc6VghiVfGB9JMZ8eMjCf/UojEW2fbhFffhXkHWgssCCCnH
Bq+JIgcEynGR4IyJ4P0l67GXUMmjuPitljon5dGsv/MFVhB0qGgVA2kzwqEt814thcWBZExSXmj/
cKNjXvqv4k3LnPMZIb/3wrnOLuWFfklY6zZ602aOCHlar+N9spz8GkwupWX8dIMzLEbb/ksIfZHR
lxyk68ZFN8aR8UzPZeNKxyxAt49prOmm0jJ2kE+bK/NGCjoIEGkf+ORToAbqQxwcMW+4wIrx/cEY
zb2NBXQnDXZ54DoGYmB1IdiDIuftC0U+qvmW/AQka2OrZP1+V3NZXeLBUgxwCAYNTNs+BqaQxwMf
SOhFLbtcIipvi/DwzuCP+k0eWgxmf1iVp9oxzl1I+oGq6wZmTwiLdHJiSN44DjdUDeNs059LZCmQ
Q6atb+p7CiOLr3WWF7A8xUlH2LxF6TeEjkHvA1l00Ypll0PAm7MtnDyDMZKW0sp37ZzRnMmag2Ky
UQzar1ENorcSxfdMBHjD4Xw5FD5c0yfxQqiuwMaaS73rFh/oX48Df4gC6oilNlvnS20D0wX+iBfe
o8GWFUPYdNY9gZmzmtQeBb83OmF9k38bN+kMlKkDp6RBwf0h2h3yO9K2+M4fwrttI+kqulkM/fV2
kxq0wgEBZx7LKNCZGbtsDSD1ADLLt+AfzTodB0PnYnURKEO/RrgxBC8XqmBb3sFbkCIXP+YCaw1y
c1taPSL7/RUCnoHomvMnRRm6TZHrM7TaOz3P+8d9EpgXUCtpR66X6pG/fvsn+MvyQ0vp9Kzy2ZGe
Pggop3hQ/gc45XvKgV0+tlgxyTSUppNzxhGVglzMucM2FjGcBrSHlfZLTpcGVTs3fEBkoJzrBiHg
kwsq4DSMRwfYD+5eMQiMcAnwrAQ5AIhI73X+nYSOEuQva0wG8thmmMW1MwGAoWBahsaeV8JtwcOR
lwBi0j4ndQQBgZV9cQ18IjTfs3pnnl5X/D6CQMos0N2eCZofoqHpHz6YRIy2rrHjzW90Fy5pOJh/
QE+MG0L8UmGwzd12qyA6HQPpz5+4HmfaHOUbWBP7/Ah8gJHTakUIAWYOS5JXWu7z/RKqf6ouGMEs
uRBXN8sweg7GdIrfF7h7gJZCNqACtVC8NXYS3Ntknm6Zvqo1L2y25u1giWMq5/5woy+mI0AaQDX5
hBoAn3+3gP/nSMw+hSRQufV7hfDZN+ZDArZ4UPN+2/xx4K8z6mdXJOD/jqC1IrtmDpJpnZtsf1NI
2mWzF4j7GcBV7G/1HpkuuT9b8iEAwV3N5xY1oD33ItwO2QJroNOdtE1sCyg94icR0ldevdV84HUA
33CX0leR3lu3BUB2Vc1tuDjudewZ4Ipfyf6zbA17fH8c6cawOTIiDCTZObTBqT9H7pT8TlQRAkjV
4/Hh1oRQBSJNvibrlJJwEcwGhmmCeDEOqRA1CxSTuc2BZuya/yymAFZu3uy4G7kMh7M1in9xfrT4
Rc3L616d22X69iakQ8Aw8eTIkhw7kYY8pNszqSFhYsM10GhlLq89gtOHG4NLiNLuBwtqsg39PFAc
7cglWS51buiYaeAB/8mU0LaEk5Kejcc3C1Lc2qqX9Bv+EkD1+x7ROEoGDcq+wok46IG6ETaD9pLm
2lM7R1pabqMvpASGDTSfNPNJBdbhKKMAxCX9rs5Du4fK5T4pvzkTTVYhKeNEy94jgk3w7glMgrGe
WyqNfPpwGrRBNh9hKLiJiJf9d45OvmIMhkRO1d6EUu3JEjT7tQJa2DDBrULn6aP2vyls0tts/cZB
TsOpHQmQ1qhtqIvn/ql68MrSLXd5uxZeVRI5he8C9drnJCRpTPe0L5Q//Q34mIw/qh4IZlmm36hx
SbSR57nHWzfZDV7n1S7VcX+9H96MHXcVerF6OQlKt7iVs6sOHeWNj7rP6R9vEy/Q+ILIfLK+kti3
C3c0BBHdygGZk9sm1Kcxqwg8twtwRTYiDDBiDwmVWHlntDwUyNSjPX4uK0be1y7NC7/QgF2fTqge
y44Am9R8sYXOi9CVQX/QLOnWu4HdhEiZZswUdCkqrkSizd40aLiBHAT5rfz2r92xd20Hh1PqBWlZ
CvwneKAPfrNLx7nLRdN6w9BnoyQdP4gHUKmURVrq8VYnR7DA7ETwZRG8iJ6kC1S/tMZJCYPR8yKX
O3ji18sLmzPr9hjcAnWxZZ7y7QDBy4rmRgxGcDKIjy3VBd3jRsP1qvrRHpqpnLNNvkhoHP0SM83d
xNzOjgW+Um7ht3kDoIw4/xezvwHT9BY9CYGrjlzMnktkFs/j6IYIo+YC/Pl4BjiZU8y1Rb6Rttvy
fXgcYWtlKON+yShWu+xcDNX14HLLmZB7QD6R32HCbHeptodVg5MbbhN93mWX12sNXwPd8aA7F2iO
+eqUAuUzqbymGE0RgZ2Rw06O+qG+xAeqcWK2aPSjjWOO4SVcyIOSLgR6JAKYA3jdNPYfzB3I534S
zPbW8/DaIleQYm6LzUvdMpOyJkeX124SU7CgeVJxkBYohlaokEH29mzKsEo5h20cXM95aLp9fhy0
N/zCd7lNv/+p7SahO1LcJ3M/4BIX0+DJ17e8/JzAQet/JElHkgRFcgB5brRXieSHKafXApXlhpu+
XKEeQneH2b/0tN1ol+pzTlmqz0oBsoJWn1h2DOVzdJwjplqYRrgUvCoh51I7hDwnFmImUTGIHHqa
EFcrz99zKHZyY1a866NplEyZqco/YrAwhI9v0bB8chQlPbf/eU85syqQke/p/UXukPCr6W5jdReE
SRyZC3e8qhsb68hzvBTGJAj5xK73yGge6yfKS5BTssbyFfslsE+2kOmJpZYNCf48cePrbpw46QTC
QN69z4mtOe/OL2D2Nu9Dvqiun8Xk+nRbwIRdfEqIFSw8ACsL6/D4nH6hZJoiEn9xAMYGmNjGNfyD
eT5PkNsr1H1TJtEiSw+gP1Bdz1gfeD+hK+rre37lflNJNeDJE8RIed76/XY5raJvQtA+47VAb8Xh
dRpfi8tj264YOC4a6Bz97haCPQZtYCCBKLCGvpftcdgPLGAYSG3aA51J0N2MwQKeAc7bVupCMW4h
KkYZ6JCXCi22pbwciNN4jr4CgC4ZrKS0ot3IG3XrcAee0JMSyhJpQLjgzO32HI0Qe/n5EcmI6UNd
2Wnq8/THc4glA8jOZpVHV80p/wJohCvhte0OrT3GxHQACD1jYwQ49VO2akLiV/WJKGXsahxJ0GEY
wTUlVh9KyyLyHfEv186BfExOPw2WWWaz8YrxffmhaY4ws3PzlRDsKDmt11PR+T2I4LY4WSMLS+s5
M3yIrgRlOIN6OiuwQ9yZjFgPimSDRZPBuG3dT1AiI741LY7I2YcVsPHQg6AJJpWtcTHUA5D3lS29
ya62ZITZ0iobz3H7S4TUDVOFYIifN3ce8ZlYdClE06xq3k/oWJKOJpliwi6PNE192aj2M5SA2HGx
gQq0DRftLF7LMBw2ZIKE2/dH9Rvk+LptIuislavMPVZlq6J2JnTQY8rT1gXxBFnwHFymwOf146cG
HBl48PQeBSTwT2lxoduSGI/qtS45wHLWcij2S78ifTYggGYW3AzH/kqYgnYeU141axgLwQOgj/Cx
EDbJgoFRkSsInRrZ/GDuVElRVvfVfA4yR1rs8z63T2/g2Ziaa8BnbHdja/hm+sWvgj14b7bbhCsC
9WWzbVbhqVmNQKlIwCxs9a9L/ezPoKnImtxhMuznpeQcxSi6BOTAGY+riSrznuZpVSX1s3AxFPyx
8BDMzfVgPJbPbi3hXwz/eMkmm+z+4YyAH/a17AS6CMqR9Ye4C7Bbj1fSRgPhpDqp+X48VgScjAyn
Mu2Eckct20LsxPqa6FPl4SS8DoP5VR9SkkGjoCSrxgg+B2wweP7uza7gLWcqIYlhnixhUUKfdy4j
Qnj+YueqHZixZKtWnJSdfF1Efz1DOYHIXFGk7WfEtcYtw68l3kWMAfyfH0hcPK8sQmzp5LiDfZEF
9PATQgf1H+ljm9KmxJ7bLnvFNdz8J+nt7u2OgOo76CTiQjJXoeecC+KeVl51H9/emqsQ0aDbBa+E
iJDAfshcuCVvIqExg1QGbMyg3/i5MKnFCzI2lJMEd0xiHKcmZdrvUvbV3Qsq/0HklK2SQzU4I5SU
l+INRSxy/7avXf3NMpra0Z7gPWwJLqAllxA5sl17lOFLlWtOuzHJGZp1UAAtTYelu04c7ZxEMzbn
7+SITZ8xiqiXavb8j6TzWlJc2YLoFylCBrlXQA7vmqZ5IRhokJAE8u7rz6o+cefOmekBmTK7tsnM
rZJkJ/H32dYJ8pEkYjJyHslusP1RtLQU/9XMig3bL55/dha66LNqX68UDp07K7BO/OWlGNORHjmx
BsWzBWIS1YfdgXf7dMkvxIbb6V91RzKBP6zZfCRYpG+VAk8bVP+y5h4idqjPdNT4N0BGP61zsRaS
sSxjj2psSIL0V+Uxf0vqqEBYJpxGnGJYBxqLI8JWTaTGzZL1UM+EJSA35nBAXtyUEogYzGrynCsE
g/isexpZknFET7T1X7eInDBQaYI8DQw83XcOcg3WaGyAxaRLl2Nr/ZjsUY+4auPmODbgn/8VF8pf
zui1SnCDfy0cdH58CfR5aHi8o9lQoFgO5dysN/XXpaUlHHkRidCEBkKC6zCzv3M4WegmMDExuiB0
PSWMAieL/Jj6VYgzE2XgxAho+tM9FzrzibTIB8pKf2Ybx1d5aW24KjooalC/HdMeM/7QZYZ4UaOr
TVED1ToFZNlEfgzUZB7FRk33KVyiaBydX0JehG1RiEdc9YCnx6PqzNXSr/iczj7LmrpeEMYHxBw6
8Inw7huq/pSyKRuFFDJ/STmRVlM7iAzEQmtSSfFvbmys0ZTjsnvBornjBZKRAzLi8q6l5agZokd+
zzZwDHwN9fTc9i3mLeBvkjRxP5cFC79TKSxtlcp55psOcsOxpjR17GeRMb5AK1lhI0sECmnwNf18
hScaH1Hrw/AgvTLOZySkVLAPZLS7qaktMvQTQCuzTwCOgowIx8kThprotprbk9qkAZJDru5FBLYp
0Zd+ujLd12mg8JzF2XX08tJ4pbAr45yK3aIZrRsQT6/1DgNGRtzSN/xUyWYtTa7owoTKckumD1m5
ZmrlC4bffm46kkrwQ3b6XuiuwUuiRwXkY7CRoiqMd44wgdjyRoDBAr0yaVf0+wNl+C8SCov4p/Bv
WY8VQenyGQPBf+1R4Lngtym+jZ+uiRPiDby5WUunGAN5rXcjClxo4WzeG2WR7owrI7Huf1O/C2wV
QcjxZxiHd5uo4rh8V7PO8uCQPWEmQ2mbPmNfdP4r3JJTOzDX/xBrpO9pHv4m1bxU54y45Shw9JBc
trzWzsaPzKZoT8jBKZssa6dedneKrHUE8I0+WGOtnnyOag82eVw/FCIauIDQvXIQY05I5ez42vCf
HlVOUDPkPsDSg7YAYYN0+aNEXJdqxWFENYnTUEdBBWrUL0eicVWvNRIH8345+jLTyfsunYoNAtxY
KM5AzACfB1nRDhOym015krJDY19VkgRpvH8tcpwzc//pODFRmUXX57Ip6ytVc6puAIIp1Rk+7dvi
7vyOviSkKai0pGKkPq/BUfJlGb1d2wr6K0IRFDDRyLi1MM+hkEZjgkM43V7/dv98J3o+lqprjta4
DSJFrXspMjh35dss9i8Ms/7dY27WbBeOIvZSD4aUQk/mW9dXt1HNzVte5Pn8TS5lcC1Iltcm9D7U
gZSNguTYgJYhB/T8hWtKBR+IDT39kOCgSI5oMWQLMDygtmAI8Yd5VTvlzpLPlxpSw5VOb1o1s6tZ
oh3VWWcTsoGKvGVizXLyxSuGoNJ3/YwqJtKyoZCDMZu9mQfPx+fiXCK/IiVKp7x8GkfYc6CB42cB
zHl0jukGjSIBuXUaCy6ixxOwif0GuOTUaMiQgQU+92ipm2fLga6R2VZCRP4FZu3p9ZBF1ArHB0nL
89Dp06FGAku/mXCcRtVOib4M2bNQieCBWCwmq2aJbNsGMZGRGx8gObUn/PvRvYDubH8ND+WowK2P
3ST28QGfJJFOte2hqkK0D92JsK/7WzIKrHsDumV2G0ZkL35aXLLwkNLCEVU81W/7f33mFae+cOdd
jayEP2oXtr7IKWPTFjPFu/DDaKe9voxkD5RHK7aFflfV2YWQAzI8P1kniQtCOysCU1mEC7QUG+Bx
JqUi7zVsesqwOkm9eRHT0rMJOKlaa4GHXfnlj0yrMDCSBOyL1+nSTSPS+hbuBTjopXUw4AtRMe0c
40WOGGrWxLK3HTEo/pIQbWQTK8O0rY5SClMk29jSEglNi1QHNSrURgmMwfiBzUl961GmM21wXRyi
0fBl6D8lIBYb48dmoe5JYEmaUnc+zzkwsFfu1q+fAhSF8J7pQmVikOcV5+YVwQyys1Ta3mhsiUPA
CP1R7AlHaBTUSO3JLqeX8vQQnBJ+xNszBcNmkhquDIyFpq/p2oYVqrk1NHtqY9KsGC0wb9hINHIQ
sZeQT8bYjI6vk42bJST6Z4SbhwKII8LLhAYHvJTUibchPea+CsPTSFy1X/Vvi9rBk81McwCbMhKO
Nw5hu+18VseFAiAJ0wHML1YEHXsa6704TrNdZKwqkJycbc+lKLsBxgwKgKhTJB9oaEcRsuggmMif
rxd0e3T8PvP8QXAIRiZ8OQbq9bPKFY1Xe6cD5BJLRoD/QhXInpG4pewbm37Er95FlU4lfZaNN6ie
SFBLwHWQq9iXnu4DPvetjYxOBqFlKYKb+kVrDFG4uoA0/sASmQaUnThgew5AOGn4fuJgZuLHuFv/
tJ2+wotzVCcLkL5YKLf8qixQI3O62ROmHELjvD2xnFcRVy8Aj6/1lRFES0JHV6gblUGMoJ/h2jN7
Fm8QJgxKEu5YvWZlP7SHNrNOYCMX8YEMO5StC6nXgzSrrp/S11l7n/mFllyVY9Reh6VqROJMD5cK
VUnLQ7K820Xb1BGSBbFnrZUZNfYgu8KFBrvBwstotGR7PX4mAXAFS2ChZ3Mze0DmgDwGQTKrF6EM
y+ALxvxL+0EL69mMuU2oBHDe3sAws3k57AEiUhDReJoX+RFtNpKWGeHrx+kjMisnRWiEMcPqNGo8
PgW4nmwfXBGKpXUxTaEM/+nz0OSK7D40Omr172O7qHb6UeEMFpBIakbWunu8dy+AbkAzsUqAIa6k
5Xkb6dwc0wMqkoiZw1DeE8WHK4r2BzhrYCain/JO5gdmCoV1gnudTlogs/7YjylUQFSNKZ3BC6cJ
FyJqB5hogPPJ+2Ds0g0Mz88fSZRUDQELCXD7TA1kdGLzwrRBXeiF0Cq0txeNvcD0U154g2yaQrID
1gn5k6F5kjKEpw+vXvZfVJcT0kVOUxypk8gQEQyI5djedUczrNHJQA6b44/K/xXe6MI0p7IVQKLr
4Zhx/J/qZmw/xNsjyMFerhZ1vuSfWQBl48mln4ZOLi1NlDdfgbx5rT9n9O3EbBZXAF+qtoBIWI8m
WfslUn8W6nkzBehCCjhS9Efj7bmaFIpyeA6yFhDhXaPRCJxBbcI0XhZvRP+ZyzvCibwt3L7mAQoF
mBandn6gEFhiZlF+D6clDTP7MaJ0CTuBDM93v34e6Oq1LGbgFJileXXFKWcdgG/oXoGdejbNfZ7e
25q8cGAWwEY24T5TJvnX5UdDwW/0g+Usl+XK4rQdv/HNnvNLQHGfEjTI1N3zoDwnUcD9WrR5aB25
h9S0rtDlIu18TK7DFdh1CC6Dkg6R5QmkNZJ6Tb2Ae/MFE5MEISE79QQUIVFHGPOL1wT43dAxgPWJ
uxVCqnI6qMAMI0EEgom0yaBohWzXn0U3TqviSiekSzIpEB6Aic679c7lSdQp3kqod9lnlhdDaz6A
F5PdxZ1lU+JpQF+Cs0HQCiAVv0tUuqaG+qcAUU+My9XIlwh8ImgARxM5TNAMlJLLn+wfGlOkwAGe
LqnhJ9YEYc+K+Sz9nPqgvh289/yygJi5vqxpyeQyVs7Dnn7R9sOAE56tJEjwufumZSidi6aNS4aa
AlRG96KIDyODhAWFNHzTPUCjoOdEOwbVDcHWr+N94+XQ4j+Iy8vzbMvQLBUCJ4w4AfkGBN8GZhU7
+w57mpEC8DRRwIsv42Xkmbt4Wfn8aZl6kVdOoYNMEo/UPCEDVQr7PrSoOw0/5A4OqASyS1lqbuLi
QHuiVytNGj3H+XF+kAdAnBfQIMVi+V9N3UuUj0/Fb+SGM+hhE8gr5msclQcbN88QqZou9woQDMCx
KHGorky0C2Wr98jAJrnT/BNtVhr/4yk+BFnX+uGoXoQ+25kQ+EvbcK+NinQCl4Ch/92RkfgVmHGB
gp2iY/cD7nrzmbbjrexFu3I34JTdDe9F7aP8l3zBUXmfG/jBlKJhw6OOCB49P5jHC+o25DCQYv8d
gf//MwesEDD14NIxQXFIHlMD3SYw2hNOAKqc9gUyr9vaPlAjQCnyAj1TYOFoz+WDOwKERpfKBbZP
on4Fx1mhaXixNePvgrejRkRxPXZl1AEw2/MQNibanjhIGF9gRORG3/R0RY7CLS6LZoVcYzNBny0G
3Ff+o3UidgCjjWzx4DDp8OERM8HF5HXgo8sD6Hf/qWxIxaUuiRnEgt5T7cq2Q+Uk3sT03oJ8fU07
FPb9PrBnoUU3QzNfdVesiGKfwsrtPh5Kb+aRVG+hCNB8PkKadRz/rMRHIODbAduR4EDbataUJ/40
s7z1nrTKQS8QzA4qkgr43GSRKqssm0PdaykIGE5oCyVBYAvNx2nQJrgE6SC046P76iWtEtJBCafJ
8+LJoweV6Zyh17ZJuLRIY8GVT8HtOGDyOBMR07+QCyBXDvQfM5pwhsukEGmQQfqRTSbt2bbCbi8N
6ybob7YQ9OyQESr0gx75ev+DDMKLFsogLI5oy1AYQt1A6AEy9VAdtOZfcy0BWpOWpIURQS6Zu8tC
VjcyGpIgFBTk9dt7S/ZdwjmkcoqMJZCiA/ShJgyGX3DjdvGlx84TRQZ6mgD6UN0S5KPhAQNoUfBB
2SYTLCg4TpV01Cji66vRv5o0uU0/GiAjy3hfoHXUjSWK3WgMRMrOlo7v/ArrFmgptF7IV5R38Qov
h+TPcdZIL2nzKvIThWZrKVg3cmOznqpcdYaIFMuQmsAIiOZEYAwSGH8xDaEc41sv85OOcJcSYMMw
OuHYM4u3/5EXTf/DJUc6DGKZNU2erbWWNalnDUQHsPU6XOTyXYstjs4z6X4GIzMOFdX5bDZKOlca
PER8hu7n8q/Ug5B8TDIfkk1rzaT8GmUnuLZPrgaEmPd+AyWNhbfbunm7KeI7hCVt8PQYCgFhD5LB
Mi0gSESRzMmmcGcVkmjlE0lw9M8ATFJrph+7RWqVS+auhbjt4IlmRf3yQ/TcmOUi4pEI2DOqJgnF
a9QckHQy1zVg2axtZgis5HzXjDXHerdMzr2m81v9reo+9cRiGbZoqwYjVP/J0/T839TmTfkl5Que
OWR0itE8N64jE8Y2ej0zQ3X6tJ/EIEKo7lvkNnVaQGZwCwJm/fUiuZX5H2Mdv4j0QNJu9N4bfo0R
KY1tlRwB2QBGeer0CJjCVHiWOHWwFZEOGcVr4hwIGXT76Em1gDCiAsxZCVVNzmfye4nACXYy1v2S
DB8TrjAHufMxl6ifGasRBagK5aFTboE3pzSqgk3PollGH19zknOy6dQCmBVoZ/SvQmBnACYCjWxk
s2xWb3sRRo+CWBvm6wXgWU8g8aHTAKtbbVY6ZNcsANqihzNdnwIEij5L9sHrbCebvj8y9zqyUKBV
lPguN7DhvK4lMUfSRYm9mcl1wcPAUKFwGRtB325URjAnXQ6XLTZqV6dGkb+37zPDXESz+jL6UVVA
Tfj9YElAzrPDaYBN7Q5WxND/qByiUMHORqrNTOi0mR+GQQoIgOWugOAGAIpaSTL8YBSwLfVwzO+E
wrbDwJp8krQ7Kf2K61lw1c1nM4foG7/kWQGRb/hYG2kAt6ueeJGMqugTHln0Xlr98b2tq/1Imqg4
XAqoiTaz8XTYuU+6qcVT6No6P6Wg+0ojl/H46EEkyEPZTopojoTgQLJ5N+u4BYsvHYCipc3xXT6n
lvLx605yu+d3x6kyfDbUUKGR1RoN8XBcpmBoMBQ8SyLP4M6xUkitCwUhr90LuBe04l8WT3TrBMGw
l6e062qMvcanNIdP8cMMDevfC1bKoM2V9U8HXUkOELpN7ouhW+PW8ZFGE8RBhX5bPCknGakg8iQK
iDsffIhKg0XNtYAZgR1nnWEiuCt4J+iBCf8sT/kEj9aVX9ADJWMFt4aKAaAuSxDi+Sy2VajdkEtP
1mxD0FCXb5YuEj4o7XBWvmkOEu2Rt+zpxkWSHJiijFTqN9d4gU8ZxANG6q4kqdy6EVI3L7c6K78s
ElZ1KU/5xQkghbPizGKHVSQBolTEQuZZYTnYsBtKwfXliYG3cAuz/OLRuRFjxKMxXowdxf/Kdngw
9XnmPTF60a2u9zxd0iPCwsXEryJdcVVuomIu+mXXrhlPrgEOi8tkNJumVN2u+CsDYlkz7gw1BYIX
mobSVNAvqWzqfnXmHRmnj7nmx1hMlilsBS6h8bKnfJ0DVuxJ1rB73wc4o4DtEHpBxrdIN8yK8XIR
NmDwJWPP1S+t+ACXgeQpGpKbE41qOFQ7lPoHD/Agth4AU4WwcuFg0bVf3ul5YihgY6KixAskZHIM
HCnBmWA0KYsnMKzELKuXLfPLaNnY68TBQ+CVmdS36CyDrUGCqd7HhWCmcieWJu/anc1fBlcjky9m
o95zKTJDbxtplUV0g5T+XSSC3FWyohNBrfwU5AKd+KR94bhU28aTQICrQsVI2Q9nISEX1z7Iwe6s
/hEqYaxqyZxhQ3mP3ycwdgE09VRQE4+zQDO/C16NnWCLJQG/quEFVaip78NHIZyCk4RHcdaRHBjz
HNgMw4fIBaO3WQFXq87Yfurf14FDEcLPhFkEmneCg5D9k5AG+KUgtgP4wN0Nh48wF7YQDRCeDQaK
HyKZ0x9ITFyVZXsniIKAKlzTBayhOSuNaQP2d2bXQ3N9+cPyaY8jCF9zQD6IC35+kG/GbNVA/eoD
jgpZlROeanMk04bPhGNK2kcbD2cicp46/Uk3ZBIIjHCgEmnV93PSwvEPpEuwKsIzJuOI2DCSOQud
1CBFD0eATSEdYFrv9LYPPfOR3rkAdUb7yCWrnXml318CLkWI/iAXuGu2LCzemTMZPAwjWC0Z/D6I
f4hfwOnMhnN/AE5O8gUq12VBm3YKlwRIDmzU9h7f7OPz1J3DXshZxT84awb93Gf6b7lpBKwKxzyV
XfsXo88XlCuQBexzZrqk5w54n+igMywmgnOigTwJjvagX1l9uW8fh7MwmagdaowoNKBq1y37PfrG
KAE0AHBF0HgBkHjntf8mrtyQXbsjCrQzLuNmp1+zHbdgOIfKvXw/T+2aKYtO7YFH4RNMCjfuA1r0
7u0jY4Iwwe9rrlyrHY3wSKmxD//B/jZ/2RewsOVpsq22WI7Qucy7JfYIqwkpm4+yXqASQ7GhVPh2
qx0BRIkmFqpWW6IIG+BdNGUFEe7W94g5dtqAEOSXaw2R0Abp9wJD+os0iSYWm8jJUAQFWABUk59c
Me1XFRJMDfpWQDjTDYHxIKgi6sKOZs8bkf//G53V3+ywU1yabGAtrtsf4H+JQaFsQ1WOBBMk51D8
PpxFt0OAS+higvPg4xU14Hpebatmygbg9MDMYjjMK8RnHpxRs74hsZzRJgNEDOCwgG7FdXiz/Ken
LdFXc+Zc75Y2W+or7lYRyfw3Hbm6VbNitYhcuQismAH58Gnm2DG89j1SkhsWKNZIRCqYUXw5sNNX
Cr73assuik+Mif51QaGPgIng74Q2DocoRXeOBaj6mLDoxDebnX1k1PoD1ugwWpQbpgRrBARv16x4
ye4sUKviyJw2Z0zo/0uBK8KzYHgJRvlHILcy/gJQYXYlJb1DdOMa4gnQVk6gqIrshH2EIsYv/Rr/
EJz2AQ+jLkYLsYm2LCHAuAdu8Nm85qGNWzWGRIHsG3OF3Vqw+JprG9R3hrQ7jwB0dPDhWdr/PxAJ
IphoxYzxATPGu93aO9GybjuYEHqcyQJHx1yLyAff4UB9dMN+YQhBIux4EZZGeY/TBfxxBhPILoQ3
tnR6Rx59pR8bbOnbrdErEUorY1S3qDuDkdzyGZoNXMizHTF/KrEwXvCfMO2Ayz7lfnHk4ZzBeeLf
DdIkQLHvUHkrEk3AfzlMSo+Vz8OCN+Xn0Q3DX28stghHb3xjT3NVlg5xPu/OQNb3GKQ+RDJyMGDp
ONGelFlMsgITDgy+x8ee1ZL1j4lSL16viTUrBPJAhDSIWC3Ke3vnQswLtHm2DfkENgnvze9seYbs
b3fCG4JUDzWfOJk92SPDREtksjXtjt9FoG+4uoWGoFvf8U9Z733IsTWpsBKHFzLSoP1JwpDZ6M0d
qWMk9cZIDZGsIvSFMyPo/pZPPcgqAy0ORkCjaNRApov8GcuJXmiCB86OnsKzj8ptlHyRyPykLoQ2
Ehoo7pGYJq2BNp/4K2E7sgLd8d3syCiQ9IhQORV8eTV0SBOjeAaM+3KKft6r549NFyeVNCfNtMjK
PclU5fmZ/If5PF2kmR3ibAG1QCWQpcqTwPofDJc8BCaX2L5V4SHtkIMh1UlSmQ40JDxTbDUPjKIB
gSktwgjN0KOnuCfaP4IkhM+NqCrdI5B2J4f7JrU9wGycgUc7JfDQo3EhkqPkNsmPghrMdFfpndA4
aYVLshEZNDoO+tiObCa0oMjE4hKM6zX9IVcNyWJqucD8KLCR8ePjJP0AovdCfU0qXMAkWMxVHHsy
HcUyp6w2T3ogwd4Phv0l9UdbfU2uABXwI5UhYF4NK+Xt5CT/H5et2tKmz6ekZgJ7gDe1Dxcf2l3R
ruu5l+fGd+Ppx3jD6Tw8eGeNNCNpWgp04L1WuDOYTmrA9gadUlunUznKJ88156PqSspc+7gGYVET
CJw97gsuPalEpPuqK2B6+iwYN+tPIg5+JApvJH0ZOTLyXB8ea/cQ4H2acpJnpXbQPZqH+WVtkFy2
wJKNJbrmjG46DQzTzz+jLBckWAek5VEv3YI/JOCmVBOmzgCH8elc6HFPnQivmpoz+FyolpxRES6o
kFtTD1Cf4A+1C5ppQBwyNgDO5OozvsH/5H/M9BQQ2pTP04m0kFchKG8grjCt6MyR0o+5CQx53pMs
+GdCGYB+gbODmP7dIAwX0LzNiAL8ZOSxixdvkj6zD3gwmjlbcypqrHa4PxTgJllgeTAYF+7ZPQS/
3dgNgmDnIR5PE/tySXfpyb+16douMOYx8AfQaci8qxNUhoJmQYIMbXM5W316QdAJfSnWth8UYt7v
fS70ny5fzjgZo2Y4TMA4IECIwHruQa5CyZr+EJNN7NEnomR9iMvaY3VSX0W9sFk8/adP8trTXCTy
r58VReJ0Z83SXX/UkHrX3CJId+kOi+SM8snFG03Q6JV3nTXWDtU03qGidX3uzPWbiQGMCNKTLTTt
ghedZIGSzqDEiuJjPol30a4J6JLUHLpDAXEVhVtWdzmVRhPjN4WrCm4p3FswOpsJKZ0DYiF9wNEa
KXvMaI65Z1CADVI3+GFHP+9s4ssa0l33sJfvh0KDKVEGcehuE14va3arrZ+kJZT3TPE0HVwLeDY6
WizFprUmpj5mZyPURNYe0SbWJ4uTjhDagyx2hpu6kX5N2LqLDJI9PkhQ/zSk18GttwEdSLfyd5o7
PUQuNJMS8l4TxeH4EYcQUhrsjWN8J9VPRYpsZnz/HCgnwXJAzaNdUAvAniLyIW0pCgIxJ93KsNMo
BO/sgU2gJKGiqohSCCkJDAIATpVcCMl1F38Qa6tpW8pOaGEpwDaO5H3Jl74QQkldrHZzxdbyHVKn
XBBTPQjnm1IatpuvU8Ay/hL78jfZh1Ld9AdcTQ5EWvO8PvvP3aDvADd6HnDLCvoE7Ezk6g8YiLcS
cFwucLVRyiQLeQenT8YeI40VkcApk74GYYI4zRWxTRK6pDY5NQCGX+jgzHlR3hrakJYubxtzv783
v1CGRIkV4CZ9MVA1wQuGL1+5JlnfC0Q/v6f6QC0C2DJgJHQMkM6mss1JqB+swX3ZJ5LHIlSwg34B
34MUN7gSOKKAjx2qbOHT5evEHaTukaIhtS3JPnn3QngviOtwElYwFoSEDsRiklacYhfqBqJu9H66
0ObE0cZrKSQ8RDDE3Qs4NScGFqoJdUVOPITJ8PpxQeEb405c0zs/ZxXIB1w50ux8h0ln4tLQaxJa
dnMQijvDoeOZytQlda4Vd25WsloAdtMhDawKgka8WQ5QHP0Neib5REc6zsirWfDSSPHoxT1JfbXc
0iQpqsSB/C5Y3YZgThjDd11uTT4unIS3w1FHOY9xgd7PWMOOseMga3a9cYfb81FWLCccgfa5kQ0O
cECM5baxTmZJCyXOpOszX5tvB1YG76scW9YZ00Ct56iJYkVK+T2W6Qg65qpp6uK7ky65sv7x5jV4
HW4XLkWOv7gL7y8aTxAbKPMfXdpTjpa0rQz0cEBGDKajtOYyOvvlRpsmVkxuB/ldM+ctVUTEf8Ly
yB7rjiw3aARDuH1CQUBXo3/OpUetP2SoefKaKkoGx6r+N/ScUchW2v8ybSbb/8CkS5dVYs5ziBA3
MkgQ3rZ0y+MJr5/Pkp3M69gFudxDV95wXhAbKhiEatFXM4sGANXiQw9W+sWA2GIrMvu2T/ZM/qwp
L9fZOrKQNqIPEaPIYqJKUsFwvDLthbyutFmBSCUbWnfsbPWECZn4CPBk3Rf8XnFwUvJCaDac0ggr
Bsb6AW1ySuMv3iXd2NlmJAF2mirKkooLNUJKkkxqziqJ6b9a+q84iHDJ4oCLgyZQgefQnkql4DR5
BiGA6Z12JSVCHBUBvBDdgPG0dsoD+0F4rdcI5F/WowJA8LnNtpyEduyPUKHVXaP91siqn403QzvF
7P5U+TG0TsTMuAqYClSRnsiBMffoUlTtF/KxkjW53CDjKKnX6XNoIB9OWziVby+Lv9uptKUtExqx
ne6qgA1tdCHypZaSDYh9Of7CTwvba1WySzyUbXPEbol7tS0d00v7C+ehnbLFMRgNyJMFEqAmfsn8
hWTgjiQIbEDksGQhLGqPLclNA+tEwMk2BRyAVi6dxVKmD/qg8oBic9XlNQcKjI0/97PEkaQcZPl2
/e/z2o2e3kv2U20RZz8DOAiQ1cjx19DvgliItMQ+50dikbBlPggLss/cKJ2avUsVjK2NXGHpdzTi
AZTA1KIIiGvJyRrtdOr4z63czymn4+F8jBKfnQIO2JIR7dmo4OdH6koIBdSlj3No3aj2RbCpQUxS
UKdbMHK6q5BC7H20aIim0QWDvwVh0xbmDgudaAAuvUFeUtbiumAbKOnntJZ8O7q0cVArzK7NFdKc
ixVPvWKOMgDSOta/TPYpxiqp09SIbTS0FvCkTHTIAukhhAaMW4iitPSdx4u39oOWsJltOHk+B7Eq
QUuAXgDxgy5Vlq0GXjP5xnce4LeAh6EvjDm326+k/geaBXwLA3eholoGI7zhFO5rRa16WEUbvsnu
I1/zGZOSDViqBCTkhIBiMJsn48Zq00ykmTmZ6bL14Oy0hhU7saADKLuHvdake7xwJEsPYqclMz6i
qDNOWK5QXPbU/fklMQzagyEAyvw8hNf+ZtFgs3uAWumOfK86Jn+9N8WyBY4yiIVSvEVzvkH0HyWe
aY1dAXvVANq4QyRFoAUoCLKf6aCnsrnRB/9DPuZlwNB+KPeyCvHYGb4YRU9GGvWVMUEJsQhrFoMD
t4ZXpf4IKEFXZ6xpadufYKKcWJ+h7BNzMM7qydy+jyhR39QTuIT3lYIMw4NCS3T4n8GTJOJt4wMA
jtcqp0Q5UR6DGEjrhD7KLqGKLM24GbypjFAQ/+cYHwA5CHBOKr6FCYDEQ4CEzHNIYPQHYEB6mjHg
DXgYFjZuVSsK0aJAWlwxZTLOtUoPSHHypIdOcvTYZ+gZdG7F4uCRkhXYH36BxBlpoCjw5eKDtLVo
34xE9CO5MutqN+cJuCjsd67OpuIZTXkJ+Icb8+dYnfJ86l/0gs/Eq3Nxdosw7D0t2qSto89eO8E1
PPINHv7DYAG3QEMER0RbDI/qGFs+T4AFYJBHJ5YPH0jJBJYOkyhmiXq47XEAWabPF7k5Q0hvbVYQ
+kl+eTAfjBA3pnvrFmslIkwW0oaf/L1PfDCYtClWmh/zKAw+D8rvwwPQCfdg5rj1+0okCD6HBYkc
KeqkrAhlOD/vAmt0tE6VstRBmRDEEqfTOgp4mBhcoD38t5B9pgjEEmPNmLMMeCRWj3XjnowhKztU
lqCCWBU8uEHVo6A35/RFEoPvHZ8cISe+wiizBIlBnxvCcPuBu4YPZwJ3RHlEoBH4waXEMRMc6/8v
zdOzgy262ia78oAWPY46Y0/a+MZb/62I1vZ4RiFiz7Fjio4dOMM8BhPKrPCLoeKd+SG/Y/IYKkJz
4bXEC8aJP3OisGYYeo48poe5Rp9c53fwVVA5eoGIYm74ZHZkLD8qc8T4dax1zC9LlEaA9vZ9Zc8Q
bMMaj4QEEaPCo0fdPLky6saNJU6jvueGaRFI5RN9dkkeCJDAWJccfEv7UVyxCvGBo8lG+O2GkWCv
FVuFf+BJWVRvAcIzwacCgvuIO5BS4JZ17yIIC9DLsMgAeiMbsB1lJ2he4liQb0Dz8NKPgOGeByYN
WNz9+fTFPMQb1jfvyROWiwv6Z+TwbgTZrMQDFpJnY97+f0hpC8YsX2IWeYNwx242UBYZOZlo3tuS
m1qA4/3rIxwf/udsXtZvYKQh6JgxeD0E5eQbUVNyNNb2FuPC9nxwNuc0VMCLGS+yq5q4YtE+ClZD
4fb2OjnGeD8IEXDQYAkSal/j5BWIFsVoHL75LHuBqUa8AkTfMbxyfZwLpoTHe11HN56eYgaLjgiA
kicI7EOFqVnJp/eRryCya8JsJty4FYzKpDUDgj3+iEZvSCJnQRGc4G8v30IUAagt23uJ1p2KJwMS
5W1hQd6GV8CDmAhDTbPH62qWqxG4YQWkIDijz1wtT5c1j4UZo/9CpXj6FnvEAcv3ReiIns5DvUUH
znV+3trrpgVUnOyJHY21fLIUTJ/fS+6wzcg/LNQf40eBvOMYB6LAIy+PumGDOiZNLD0CUka8eKg2
tKtJLSSQ4NhVjyc4z4LoleAen4s+xAi8gwosF7xVHBTc9mZUXmJOLQhMp9eR1cIcUYJD9/89R+2G
tn8CverTtMeISX1xWRRjwgGpNGz4lq81jyig+4S2aO2/tBYzEvuNLILihp10YoqKK1PO5kEFEhSb
dJY658lukz3ubaITAdSTM7GflNNN7Wp9IMTs53KQsU6Qukm9uEYszuHO1JKJx618OhKl43F507j3
yClvHn2F+BT6QKx8vvSm397P6zunKESLBxu48dha8MNul5PNPHNlWZtK1/+7WlcZ5kMIKKP/b1Fs
y6fmF99JT/mN58LDQak/RrmIR/f4G61gJZPDd8qtyAmMmMJnBYdtksy5Xoh3wO6E53ru+qC/f2yo
dQTKQBXEVEQBZCJGzbDX8o2hoXEBSwTQdjysWli1tAI4kRxkcVh7OmaCRObRgCSjvgQqUj6xdMUj
0BoFByN3F/S/05f2eUBsOp2yUxKF/gpzmishT1Tf9BdMl6keBVbnks1KQto4IiCl7tV7hE0pJzap
1iCkH8W4HaEjKXw5NJpQSGxQ/uMWA50zUqe9pQqtF8TcozrELy6aXmYv/USbLJnaaOwyITWVO4ZL
gz0O18TV0BWnogvSBvYUyESKXQu0q0ZO8mBrUlx9r7iSfhaSSoXoDsqgfkZUQz2N8kAvBlJjVsAp
0ZUBGYA1vSchNPLCNODk+hX7p0cqckH7oDwPYvYtp11I6tvRqdCg4cGRMs1qNE3oyAjCiU5C1GC3
fw8Ccpu/kdcrpQDYRwZ4XaIdnfuSKRiPZTqzF3OoGwhuTjMIweO/9sW9wxhonn1+YT++jD2iX/r4
7fMCKhEHXaIr/pWRevuZw2MqZwSj7PesT6/yHcmx8oeVpZ2FjaHhTcIuBLJHo/VJD7T7HEXzAnYK
Qcbavr5HbgnAAqFw3hCVJpA5aDuLDuwKFfTOtTuno50iq+YyY+5E6whaoSMXSa8xStDMozmR92aD
7I1ToY+3zU+Zwzx8Toj8oO2D9YHShIhO7zcI54J4W6G2TzXWdi7gCFgpLBkmzx6zozRAWevwWyIO
gHSKptUHLhAK+PCI0JGZdrTUUxwI3gN6DTRZ2HAfUqQFudRwI5THO7ewVgh99Wt5o7FW1dwHMsum
a1CmupJexdAE5ENDV15iKrcQIp9LELXDrv3hGet8mtlzBotlpW95Ng24Cr3Z6UlPz2DRT6KkpIzM
voqWAVVbRgaIyqSlhkoXotpFSgsxkXbTqX6e7ng4OhpLmsdYfk7mx4GUwWJAZ5Rk7Oe5Y2g+RHU0
FRWLrYaxIcSThTIZa1jeA3dp0qD9UaM58nztDMBwUrsmwFXBZfIvGTqCKCEhYzvOv2BZhixuKjsm
2RmcsHFp+ExOt4W/TwgJFYdKD9JuxW6kChPFkkSki5NnkJmKCTc1ifXpU0/mGSQ+qpk8SQvsDbKx
D8egrdY5XXj/I+m+dhNNtjCAPhESOdySc8bY3CDjxuScefpZ5dE5Gs202/CHql07fIGRU/l9hQp9
sYkFKHrkn9rDh+KFtgs5o3c+SyDiJcSXcpmyP1nxGzDgxBZx8MH5FylQ5EFF1qUpSCaBvCVDKVJg
OtdE4VAgnkmeBo3Mqxj/ujwKmXh1QwLAW1rUXUTEcvca9jW8vT1Wof7q3F+N7pt+mLmVT/fS6R6u
9pioBlEqw9SVZknvaunQ2ttXl5dC9D7MJTrMRNiIPLPl6AFVhz12WV88mkFJzPM8oYVFzDe+Lmb6
Z3qZu5qbOUY+KdwLvYlXkV+0u3rzsYxoMBNZ19fOPxM1W/oGBpaqb9hQL6rHcXg+riNSQ33luJmt
wWXuG6C8ebJlsyt1e6MpxrUwAXvstGrKMdrywhdraKJ/T0R8D+9r5W5jJRe4zpY9C14wB1cNfIba
S75k9bPMDiGG43colXzGM7ow5AJRLtwI35OmQWraF56kQ8dCBC7Jewl4Nw/iX7Ms74J9M7ImMFa/
ChDg5YH9ud30VhGeMliYwWZ56gW8KtmuN7JZtR/T6vVW9goX+IKQXTiQLGcMbIPM2fJUsiCJSpGq
n90e4QYpI1oSWmzxf9d91UtJnV0fLQ0a/YF36dOXq3IiWYlO+245tyy7sdSuZvk8DKIPo+zwvVYQ
5C92aKZ0HEe/4v+W4dlmm4GAP7DhxbzFqmFRZ6NlQHPDE8vqtiKml0i0nPHvXHE/ZmUDD3dN0gUO
inKbQjyCRVLOrD+Tw+34amjcmBoBT+dxa/8Qls9+gMs8zvU95vSa7m+g9mW9rCtlCJI46S4e+D1B
s6AcTRZTGXgefy+f/EJMjuatgxf/sXv5OkudB+jzi3j5Tl+W1DyyZ6SRIsx5qixRuzCLD00E12Vn
R2zwUVoBvkwwgS6Plre+25QyszUeMEbStmVtuo/0F8rXallf0imdPxGlS5v5jjJQT8t+MQjun4/q
/lBD5szQJHsXl5l6YtsKpN4CV1FyIZQSjlCmJt/lqLfku1kPpHnrmE59Po/VUz8+eswJRhIyTN3a
h9Fl7koXr3rm5ORo3u5fSFPT9QcOM5bxg4pGNa1ea04rUH9begDx5ul3o680PP8LEiXwjAyDWfNE
6MRcnoXT5OzUB9Uw0fELdyOWmD+np1Y6faRVL63ofBspXEaH3qZBEeDUv7spxkGgiMVXppQZ28LG
ucPzGFPLZyHuk93/fr/byY9jF/j1Pnho3tIoTZXX3df8Wk30ZSGUKXLNNObmtPhkK8FkRVgVUO4l
nOML1gX5zzdj02oMv/P7XHuruY+NaX3VuPVix9rkOkzxN/bOaGENBMJlIV5KNZGoDyOKfeOz97HA
esf/BfT8jZmMZHk5FigC3Ifn2vNUyvVvGNSCxr2Z0X0oJLsHtHBjUbO0TV2rsnLBCqszWODd+mwu
f8z+krU3cZzRs2ovfBFh2M1tWollqh07llbz8+y9ry3WH7lE7RgzNgEFqgpOmUPdi965p4kCeJYp
P3UHVTO1C0zHu5Jcto6gzY3r+D6255ZpUSskKDFaTCB60AB0CBs3WRtYLKTjJpw0ya7pZBzrAX6V
85uxy0y83C3/JTG8F/ls9zrGcve113sZk9oL2w8Ok8w4U86qW4dLNvaFd7y5BsHQwFESZYurPhUM
T/7USzHGMwC4U/XAcjudINk8klXj1Ec0Pn+d6dsG6fNbzbT9hHOE4n0trledRaS6T4Q7zvWP2V4k
yRMpH6vuestn2VvwDugrZGSMkoZSEqlBkHTyJAldlq7114+M+FyK1wQaOg9hQ5scm35wvHw247Xs
EE2+fAuqF8dBbKYsOlPtZH+brPwdi8X7uoDOI2SkbraSrmFzGysRF3lN/zkGYrcQsu/UCv8ts9oS
VX+2H2+fzYyz/aGDV9izD71Xj9MQE8/X9v4+Jz+B6CewTv9ljqUIUp9vbC3qYaEDLmOKRgr+/bIp
xWaZGVHI2/d1+EyVsm52I/MOohQPC6wTLeTM6jXhK6ayjee/Yzn7/dlYlGmmNuBFq/EKdZACIQIf
Md8O7lQ3ZsQsY+PlAHMgmncaCnWbgogq5qaCWuOWUGpsdHn0pBH3ampVfv47FSLOV2fVn+sVaqvu
eV34Xc52rc3kNn+NXpND/dJfgjaA75WU6IWNEVV70447Dv+lvwl3PGeXlqdHWWoUryV6PGB1RdSX
yXPJERHuqfdorYvZ2q1ya6Ns4i1f8rvWsbOYbKoWsbxivq/GequWdfOaAznGShYpBZHc2Wx2VXl1
412IBMnz7Uvimh7eKonW9ncRpDKle+ya57dKqhSrHD+iza0ZbgdVqKTfFAOiUmuRwPyd8inZlahD
a0dlTNrq6qN3KtQJt6/3kQMxyhCJ2n35nmskYxDgCDZfznIebnzLHLHpNGxkSXq9ggNY8Wys3hwX
EfoX+YTVYxnBI4YMp7o/VVJ95+AUo3RRTT+qx0Fudu0o+net5JcfBgUnp4cck8VGIVN9bIqIFnsa
VT/ZD/tl0z/0Y02xNb5sxUdvvTqwhY9snU0Xv6zuJeS7kWee4TppJ5GWuLZh2/zWut7qphgCxcXI
XBUp/JRuo/dwt8vfOym/3TgpjUKloiZKTZLDdO2drmf/oY4zRtb0AoKg0BII8tEyhrdbjYRbPpH4
hTqJ9G5lTYSxXU6Qg6VRXY55GmG8PFrxV30xT345ZOVTUv6oxJroqz2S+avrZm+Gvwgr6t/ZPjoK
srz1+DD4y43lT4lsOd0FvhkqJ9QeXv1yNtW+k8EUnSPLIp34UHQSXOydflR706YFTVrimWoJVLKZ
Iu+p2QN1C4pW0p7FJn78kJ9ppVqruZGDebAZ6radqAvY0wRYc371+pTlRFOsuyMseShUFAAnZIGS
arL6nvkPfI78qX7vxlyuzNyw//4bLT4I1H1dpCWbQvNKn7cpTtBTvX3JouXCsfa6WEb4hyIr3hua
niUEzmVVaOka5E+Wn7dP880dPlE98ntt5z5iWsT2MZniIh8b2pM9SPNyNpV3Qptd5aO7UrRypE5O
oY8LEU6I0SH552/jYt4ulBejs8ssap0CQVr8f7C24+TVYAmE4JasZQ5NZpDd5BtWM17dz+/EomxE
mm35RWc9AXnUPmymGxnjtNL1i7PbR7LpbwQYMlvkTXH3b1+/jg4l/6suG2YNYGXAeKARsH1IV2v2
e8/5NVGOzW/TsqmvVaS1Gum5TdMvI1yROwiCU+igSF/ZpoMZBY3W+8THQCL/YRSBX+99+K2cCT1t
kCCsSmOSBuUuznQFJVfkGLAquwPVg9MDk8MT/hjOa+9r/X8dJ8dJvH/8ZD9J1L2Qbtx7qQ8DN1iG
XTdhmtziG/DGU1K0gqWmvp/fj+ZrCJd9G7jVBTMaT4WNA/zuNti86vC0oHzO1WWZmEcVnQT6+Np3
3UTQTaaC/WLoospeY3XtWkN+uakh2/FXm2GdyW/soMJykC4qSLS5honvA7+WKT66P+DZF9AKWyJo
2CWNUKIXn301d9gJtt32Uta60ysl6T3g4oSgcW22dh+vlzGUHmAhztvDVDW41GjOf7PePtQSH9fR
snKprz6yFa1buuvZexmBat0j8BqnB+HR5ROUJN0twGYl90W3TtmN51cwpDRX8rQOXeL1HWKYiXmE
rssyj9Et1etvvoAILbpk9TQ4O9JaWXr5CTgg9mLqTFmhLD5/9gXzWMtUHoeZhl46qBeuW0Flgthf
cVXelRmwlU+1e+8+irdRQYsQcTUYnkK8DO5RWde/Zd+NJ5khnzZ/oIaOcqItQIfgRC2B4+Oqs69H
vZQevU8iL7UAux+DTbIwXDAAC5Brq5K5FJTnHPT22jvKP0WEgNsKxKTHMWw2AK/HtZG4dfhyqY2Z
QoG9/kH5neSNx/ioC/uZrGzQrixSVKhM/T5HZNkxVmEKTDp8FiWcK0ec+7WUA2xTgNyPjWI88LwJ
oR3ei5JspEDV1Vdky9nGeULTjnLx1/371CVQeCkG4TpciZRy4lQ6dXCZ+MknzxXWzLlXxYuII2B4
S8D2f9uG75Wlep880QVLDKey4231Nrz82wvWXyeY3J99ibpmA8x8tOk8Zq/xtnfPtAMOeO7DSdBl
FIE5TtOVV6TBKwOuih+k1zeLNg/FNYWdWuybyrIvhE1BzNg0HrP1xOm6GRDXF0Cwb9F53e0E3lmY
4W5YjcGmmwQGT03SCsfWs2KUWeBt3Yg2MkXK2KNN8V7hoFflCzh+UYxPFU6D6wjfyftdz4E/Bs8W
ZAxJQhIRdrcBrMpUJDqUr61n69Rd/QP5LwRoZSFdvZoq5d1hgOl40oivoJBoyDrjJlTBzYvNt4yL
Tsc4DlgIH5VoL0vrYN6uyd4jfUGU7MdrQXh4zXxYID7M0Az3dVjWc19UeIdoGSLRnMrGuXfrQv7/
rH4YQA8etbhK+FjvRbra/+UUjdP2spFsZse2x9xV39injOJNQJ9g7YnLW9G2WDQx0bBTLFYA+bnd
sorI6g7xAkLNqRMbOa2+sz/RzwzHjfy9DXs9S45XuFlfrzHOZHZ8dRWwvvv6ufXKVy+NB7ODSPcN
yoA8mef4M4mhRfbOk+sExPgywI0iKp0cx2fPkQxQ5w2/pR1oASSo05cQh99znKFsFXoZDEz52rHG
DZq/c3PggNrx4wzyH20al0C/7BGXydj8mE3ev5m7NK+l6ICCoQOagJEx6ArkUb+NYPvaMUvXEfcA
G/bUht4SXULUNY3NVLI5c+TaNVUh8tc2AzCauBWNAxaayB/H78vwUDxPprkaCNW0cR3BZyEHTVKF
TCtjCoCzyz+ccPDgVNuWsERZbez++RVc7XXl3bl/Rhoc0gvw3/KFd/tcepaynACh+77MwjiwNSC1
SrsGd8bKqTOdIW5ZvqXtmNfj5Kb46jn/88t+Ju0oMfHqmuwa1N9L9wJ/YlVKjN+NXgKFmsrrM/tD
9buY4rk7Pv+to+XkPLdfdsTU6xZ/cdVZ997BtE4IeowDJZ5Te/3aA3AtL1vL+oFVzZvsemVbN7+t
rfs3IHuC1dNP0DY0wxHc+bkf+YW9y1SmP+b8mV8AsSeGBuwsZ4GgQwrhBBWQ/lz8WzZ2P6/asW0N
AW2sq88A/s985OrQbvDP6OSOaT/M9C6f8U6kZWj1yTj0X+RApcOUcf29gKUCsOuF2WJxM4zVc5OU
uVTB+Cda3nAbE9RWfzNjMhW74fnD8GZ1qTqzztGW0szAKB4xOjXqKLzX9WnThLgqoYc6L/KHaTEu
bIb67DQiM6gponTTFA1KJtfZokTZUSoJfzM5Vaa19Zgj8u3HQgyzp9hEGy3aeZQBusc2d/nVEUM/
Mj1IpxJf9MJ1tC0tqxeDPb1K4K+8MWaicBnESueP2yBS2TUphpXMbBkRrbr7b0QZstp0sJeV80+q
6MKt/fOm/iwdCRInult8ULBv27EEFc4ogzJ3dExnnRuV6rS4G+UyzIJ5sLkJhbHl+f691O6VdFus
vVYO3cjCefFqxjvLb5LjOgxDZ1iRqOcMfb9v28pJvAxDkSBXbyod3MKsrkJ6sHAm/9o3iEP1yyBZ
vpa2M+276dDfTv2mpSQv8+Jo8zFcfL2KaxH3+Wtc9O6rxPTz4jWMnp9TonD93RJ9AQhdDSNh8Dat
ZukGtQyAJnpHj+7hMz5UZ4UW9pdOvYXdoccIQlmM19Yz3TAwH/+qvexdteAjsctwq6uPDsLAc0Ky
nssbO6bhVOiAx3B0sqPDU5EmjWyuK83ckGHtJ+gaId7bAJFmrkrPq5NtxQbXopckhu1b53mke6tr
ltN5RuxuLTrRxoWY9bl/CVyWrVX4KbkAri2s2zpCsPxidTtXBwxZVyngiHpBRa6S6xkrn39N0/a/
wpKTL15FPR/iMbSAO2vne1n7wC4PiyGcVdOOZxJprdvLPq3eCsJU81Ek21e8NI3Wb7XFv9U/2vTl
VZGNdDkb0DhZhkG0MG/5bDvTla1n23GAzeZ7cFHZOhSXQfUm03MOFtfVU3nhHMTsL0YbmCs1TVxa
/9M+UcpehFEc6Vf808RQcgczE/FbcsoWJV3XUQNUXBfwt7MciM42uqW96Fo1j5rQgK1ZzLa1S7o+
G99KO8hj2XwuzNDCD+v+YtBG8AUgaM3MJNyVHdAC7nwnKoE7hBZe2HKiRDdy1ygi/9A3C777Vko3
3jidq+p0LOHuZr4JIn1TZixcvzMAavvyvk7S6lUD3KuvAhFP09BiOTYI2BXCKsDk+Qxv8DWkrvMB
yguJjLihJrsNHQ9AyNlcBUox+zP9fBRfzdQvQN/524GjjIB7IzoCAyDFhl5BznDf8P7dG2NGGLF4
0dt0F7/HWAsYwW8k9Kf0o0Sv1vVXrWotQg9GUg0rIZMdrN/V02dudC2lWqa5mdG0vPs8Vi/OK3lQ
Q8Tp3Xr3f8/mQzFe1cGRlhXDw3g07TWOobchtFcnMl+1cn1dF60mG2lEYSkbdHMFMUsKSzr/7K/H
6a7UrRdatxGIe3JgfKLqiRkHdEpUuuvTcrP7QziBd3JeC3xao65aYFroUGRBUzhyt2ES0VqXeerW
ctFaFHep9wQdfjQxWA6lhHPy2j+VV51ccdnKSflz7M3FERtD+m0NKJDw8Ir6yMgG1dzHo0O3a1F7
j+T99Enn63km7LtOqmPFOpO4vgYzsLx6srM0IsnU0+TQGWFMOAgQor9aFY9gwSa0LeuwlqQIYzUS
/BO/OBcR2sFHK75rXf/Y8JLqGD1GKr6+TnE/x+mPV0W9+rn3MNGSreKgEh9tPSeiBCYTjtJ7ct3W
OJXiWKkfLdF7X+kR8TljpPxjS6WbbS8GMutladHJqaZCn7+AFzKdYo3sn4Vt7zIgLSFFK74/gIHl
WcrgVFelsuzFZzZqWsmvmNBSlWVyXeBueO0F9xCQEIPYLg6UKBVpZttEwuu3Lrc0AJaHIh5OXvGz
b62Kq8G07VrkevQKEMWlcJsfH0D1BwWZnPGYZv08PT5Pjtu22kDpuYkUFYitJDuEUCthy5efx7Ji
h7OeByXfJj9wiBZjI8nbPtgUJhvelMjQOc5VXQYDiQaZCH4Bz1DMBVENth3VeCM9O9bvrdvgj7Cu
fPeXolnhlhJRhRpVx9OKNwjZ1BFoC5tu4sPq4EAT+hwCQi+sFbazoEnCYOJQiXsg4fOFDb8pm4+X
02Nthfe/KDfmNzmW/JmAURk3tH0bOnnykbpUZBovJtTWt05sfp8T1uYo4TEmsz2WXxGUF7o4kKpz
BhkU2b5CMLw0MjSJO1ja135E8rMgqdXeCkMXjKG47yeRBpoRVKoZ2Z3n6Sq+cta5d+uGd3wPGVM5
CGJGvN9V2WskUeIe0p37b06wfnTOrf8v5Dzno+XAIorHt7WQ62V/wAm5oxWnDL3C8XirAUbfm3iR
MAxtzAMHUHgs1jq7hwp2yLYN/nQH7tIGsR9DHsY9FbvgB27u/O18BYNVqJ7+aT/M8chPX5oopxod
sBdMkMyn97UZcn+ihl82a9r39cHREA1VcCeX4WUqfjCfImb+pA09K8vZSdJ4dBCk6FAlg+9I7GNb
TXz4HgjhcEjt2+BSIfiG1kx1g3QVjpoi1PBcJRNif7JxticSwxXeTNZpcehYnWGb56qprkAwQZ23
pHNdihvV5EyXJd5w8//kDB8+V4+rlirEG1pVVupdz8mqH1Bp8kyzFsHqixzTsy7lnntnFqp9waE7
nGfrie9xP/EGpm6kPv2MohsM6Ko/ueBgW6ZGsY/MAu01zluj+CDWky2L2C5/2TsHQYFra9MRh7zE
OO5Zd8HsO1IAPuFIs68fJ6FHluvZW0/fpirTUaDoYd0tzU9Dq8s/sW0T86n1y4jPdOkDV9rpc/rS
T4g3Lht0dKY3CrSxjRufTSF3FWbhZ0HAxtaKz5KN5NhG2Mhy4uwwjtU3M+4yTROXpUB0EXw53t4e
pnJWLNe6EGIu2eA/Iudfl26DWEvLTANFuo7O6KEiiMSt375EHodF6s5kbl0Nm/VJuWaQnuH5bIrp
hkXsTIx9IPpIIxU1yzzbkftE2kHsJlSC4fqr577PfDnf/7gcFNYkw74hZEUWD/URR5iD1fdI6mm5
gdpCCmcsnMQH5R+X5UcBvfyhvYXanfl+ZdnHurWwLmw/y4T2wfisPzcR0i8Dq+HkxT06yM+Xf5ps
/o+pEd0FUuaZxsHI9WUepcRINY7cOgUApQgp+hoc3qprds/iIRIPYaJPvUAx79mSv/zsfqQkqMeb
T+ke1yI/0PSjBJD5DmRUJxkCCCpIMLQuxBgGoeX/y9WjsLlpqUGux3+5eoJ0+5VFgeO7Ib2lti1I
MO/cVpCSBHSwhMp280m/H8f4PTn3N2Y/4aH5kTt4DPGXHQSrAGRo6HhWUX+/HsNw9Z2VhCs+29dj
rZPXs5AOsdtu0ARDkXM+3FnA+OXuSTct9oFJSLwu5I2cQmW0ITXE8IjaD4Jm4sNNRYeBrauyDX7U
HpG5v3QvV+URUHlObt33rrr7cj10pRTv10CqzeuBEeZDrPrTaBDAXLTygmE5KfeirKmJW8ZDadFJ
XiR3D0RnXHjXhbTdF+XQeL0VGhmvgNplRh5QxzdrEHX4M1kNu/don7LT0Ppp/uVZ/+M9lVA3MTYk
tTc383c8aQJljekfvtnNlUOaxqCiReymE83JvrMdwEYkWkm5pn7ItiWl8NVTGox+4oP1i1l04lT9
AV/hSW9qymcDYnH5nevlSIWSNJXbvH9BRh9Ad49i+gcn17UvY1VwVRDBX7ngtn3FhtKcjjnaXj9g
tVS4viRAlvgqOJan7IRHc9veRMxin/2LchA4QgsSpJUJcOExtJAKka69LXCtDd+7XLAilSjYWSdO
xnCbT6bybHjD+5lEZw6/ojaotkojCdqwCcet3aK7IpvJjkN2Ho7hWAu/S2OcE01R7QDIDI1PrBH7
bichXxYP2VqGBWA904rWLj/7X4BHTnoDLZEzqizDK+C6Eiype3KBv11V8KaMlWrNArb9poGKC2E+
1IYkgJRYtaJfN6iO1mIuBf3LQyWk5jg9cA/KFzz14ERMRsbATcsx/XR97tXeN1J1UljsQrxzxA/4
PHRyNKRFAoANuU3EgAsrNU8H8C/OpWeOjHloJM5D6iGfGz0nePP7YubD0m2dOjIbQkfiog5kSH0c
B+f5cb7iACB98sGda8vJIiUS2eUyLRHY90WK0dlV96yRnDlXktPiXWJbt5oF2bD3+DxZxGI56jmf
mQwZEoIni59979KR3wlQl2M1eir54mVPQ3baXoJbdPYU6ww2AMuInkeKrok6GLrLkeDYYt+LpIqn
zra0+JGfUmjRq1uichfCWXQqJ6siFEWGZ2A0xVoaK3/G2Zc0ZzGxzJ+vPklnPUeaqq56ZkXEG26N
ZsSpPI0UaC1RyJKUhGS7rsXO34HQQmLu1zRWnCWhI3+fKJZ97eYnSocWQG90LsjCRpdpoPAHdQyp
s8PTfr507j3rTKWtm0mhZV12DUGObbJNNI6e3XYSy/ov4kxP1smt+4iFHX0Kxz2ttpX9i5Y9khI0
UAx9CUkAq3/3c2dr7M14FRMn8497y30ILPFGVEvyOQoF8l+lQTHjY0VFxFv4/1ylLfwhJYhU8ACm
1Vz7NAfFqKrcuhh+ChI94fyqS19PVdtKaQjqaj0roYpJymVSv9PO9EeNVaZvmtICa4QQ3JlyWxxg
guucNbPQvy35kdQ8ZMF26N8R9ZoF6UiPGouSztboJguQWWTLUtSm0nK4+Qw3vW2pF2QaFH6cZAoV
pc7grDN9615pAgO6/f6V+zFweqwVp6RGW+WhsdSSO3eRDzTU2iHqQ+ePpp1QnZ++gk5lOBWMO/7S
JHoUsvFrS//ejCkxT85Wg1CnqNKn7az2hznpzCI/plj3pdAsty17aqFE3AUCRcnMZ3zr+NZsEHgK
QlqN7Jhyz22QSbfTYy1ai9v/Q5FhS56DwvR9dO6FjJWEZqyVleYSjVw2EJhXP1XNcTwTbY1rPyG1
r1rMhy/mc7qDFG5C5ccV+TOUPXUa3WpdryYXZIc8sLr1LoXaQOp2Dl/6DZvP1Y9yTmVieNJ+1C61
2IduW7IZCv0cuE/It3yD6r8jIBssZSmBRoqk2wcQLt0wHUBXUtErPMLTxLZ24mu2bjp69qqa6CzE
S/nnUAuvTm63S5BOL74XtoHyc1mSl9gOA3UVaQOJwyjoK3XI/CyKq43Ok7v/67q8aCcacB7bIfr/
y2ZrThqgZwnT38sSCmRc4Ubu/XNbb1t9Fw/cZ1wSWTt6Fn0IZA5ciVd50wwH4elz0xSQz37ELLK4
a+Xa53Haf4dT5dIlt9Ga9jExk6BOXX33ijK8SfDXueZEMyFkmvu7xQ/oHKfj7LUC6g8gnpKnaHOo
TFCVcC5e5yJaWvLn+ptdlMR7Xb3zr44jyXRnpuvR11h+339fn1/pzqqgeV4/ZWrRgfGhYzi/atFR
NoWfvb6e/cAixxlva3JU1/kRMSJxKMz2ls/aeZ40Y5vLNc1o5q9+tm8Ju+5GKK7oGykTIRQdP7l2
QMS3bsVb09pSVl20PTu3X7/WVqJNSyip9UM70oEGAvDR3MvIGq1M/xDKhdbL4BFelexm0c1Hf+Sn
v7KByISF7b4KiX+Qtvh81vBVCWcYIz16x8+MAwEQ3LR628uOM0nNgnM/rFylloz1GHxC45/AdDDp
Ok46rPWpKYQKQGLraO5GpEG5TqJz3hayo+2jDo1N4zO/GKf7YehN/3u+HHF2S4BdXQopvwINSttJ
AaJBtC6e7qhVhbXC6FRWWv5kO8ddmEPZItu67Mz7le/sy9ppY+6SDc9VqiVLX+m/GQcECXGd+oj0
po0FCpEgyDx/l9jFsoB/ocIMEVczgX2Yd+LhXZ1UwoQXUTT3F+/28ynBx/aiMy0k8qTmC5HOEiMq
mDrUF+P3l7gSXsJRrXRuJRb132OqfVFICIKX7hLKR9+K6oqAttV4DAUQe0ASrZ8aqY6E+TVU67lH
Ldl4jtLjC4kHKFkCTs/WfXKe2Byii0Z4x+TUua3DUlcIiF49M+jzhOgsTa/e5pMDwMf1O6KmoLQS
3sSrGPZPNKFPBosEt1HbNR+XaoidwLbdWxPp1ZJz6YWogtNZq1NIMGfu2Ix0U90tdnPJy3BiDZTh
4ciWGHS29TAd7uUMVD4z37sfQm31iBWmrHy/KmuRMV0QSJSxijNRVkWaPFSlK/FZOkhJSnultdKr
n+Mkm6wlZ/6aByCQ6iJBRsRBjr70Z9vJnDw/nBdh8sl9MfylbGhr+P9fESw/mSuGVmGCJgA1sen+
RFXeYJS4hilcG+83FHX7kaUm//c5Dv2GZOZc4LDqw0Mz3Cn8KCUb6SDqmJzJRDRek41FZw8t4wg5
lqOzg2rSMj9WE6/Kdb4ox53uRwaooeh06oV6U208WAz8QuRV161zVeRIO+lZ5lZka+1UPHVug3OL
CUDv3vf+b4PDIB5XQ4Staax46SLun/69s8XnN7m15D2ffDXMPBRbqyBMlvo4JIqHr82+bE1Fm1AU
5MbDaS6ylln56EPqjdEpm97rMqPpOD1zfvQSmuwEkah3ZVoaVCo7ikiFv1IEZ5ykxrQTGsVSola8
AZ8vlYoOiTE9AKQtNVqDweVwN1h15B7yQM0M9ZAddhqEZ68ACR0O2Y1lGJ7ELDt7+0oCI4TrQhND
4qFUGW7+IVfyXhAOCd3Qwhevg2bc1lngGF3m9XXEQsPl3qtZT4c3ev9WT1pApWlnkSZ4LIi/DoH+
51+u37faRQkns3npNho7bAar8l/Um8Y0tWjqZb6JVL2GEtPWqhOaVLmubFq18ObMGodBHL/+oBPe
rWN24IWZNOtYQAOQrzR+7wglBJh1v2O/r6YQVIXDaQCSgzlkC06VULH/JgfbBp8XQ5Hfw7+pvhrI
7lhmvfzrEgasDTUr+fCpHJS1LF19DlKVbm9Cb+0GUOoEUbYn0XoCTdKGDafSP5kEmYjXtaRoOUsH
UN6yQLRUhgsx7AId1/lWJqiu8WSonQnOo8MXSYTBfp7uR4bLXrpxGnBAL7ODw/jp7mlnR2pKJOva
xR3BvNYMIJ0SAvYCVgKfPVZRJr7xwTBshzt+SkfYuj5ZHcSxb+AikiOH7gMl859WWPYHxTA1wVL7
eTXt6Gw1/fn6vH7wM2ssJ9lM+dXf2TT7sNQTxbQjLVp9x1q7hbyoTIgf7iUHsoQweilur+VYtkgW
yyE1HSfHAsEzgv9YTF3lrcXXu3h2DgDHLqtJXktxfaOCsgQQQDYHKRBLFblq6PzSzMlTAdY9IjEp
UQrIrrHD7VFNbNq3XPnEU/pREp1o/J4n8ecHoIc9okh6HYOi5nPb1QT2imPfqKypTPHIP0PToslx
pLQtrssUKdrXj3V//f0ITD7Y2b5ENfcbzAu+JTjTHw3cdqRyG5KE1h0bPpoyrp4RiaUoQWkr3pse
i7k7rJ/hV4mFqxh1AJiYUjawtAiaASQGnqpZMMqZCtPsN2cCu1Eh2nWlmErT8APejpS5MqumlMd7
Qoz/DC2a0xfZmXidvEMnCGDXHNNcHVb//J1pxwn4UuFeftg31/e/95LvtEK+PVAjS/LglVB6Qvsp
zfPx5sFnybLLoAUmJW0HwutUAZqUz97bED+3riluyPmWbVcJq8vr4q3iuBSJe4SOgf2zbEwbmUdt
X99P0g21ExU7ijiezNK0ZNXEcTDvTLU57lWn1cVwNYRomF4qDyfYuf2nePNsCzTlSPP5dasnymQI
CQ6RayroeTRSQm1hPYrVrvC0losy5QpwXX9+bUfRRshaw4huW0FqkjHs2xrIQVPxWrrXHwT3EqWA
6tMROtYhcdZkMCj1pChahkpDySJ1oaIfPoLvjR5hREvuHHKUQ+fYgr4yU5i952/pT2f1E0ar7y8Y
uV1jyQuxGWlmOrGBX2g9WbyYmOQpaaXbUaSjkVr+OLrOHZlJeBZOgTMHynl+uIJgBfFtA+nVID6+
OEzn778K/rqsbkUQEkVi/YFeqdNopASTRr7AhF6M9ARzz+kLXvE6uhyLapzdQNy+C67C+DIgrzbx
0uLIUNOOl69rlBQURYo1CNKoniGMUhH2S4iwwZxsIoaswyXYZSAZY+Co+GxTXtdzzgz1QO7LJ+w1
fwGyXvXQKNDOoBju1wAptSA3H7CfRiQiFF+7ZT1Jw3+S6y46qUePkNhVYaiikNKoqTbm4cvgxO3y
NngDwud8B3wzE4v/Bt7K4K3cEFFqQJksGysJYqtXU4pwoo78QNwKN+qZ/F/giT4+STj+SxWyY693
sJ5kDv3XeNNxi5KK07F4n7tgyMhbvJSAhXOSAc9JEuQLHOfEyhAlw+z4qAttmr0oZGMF86Wq8O4J
eaz+yFd5VGncqFPpOr+34puOPECypDmjR34ZxNMdQtWCfhhaz9SVDtNW6ESIV1ohl/WXYDUdR47l
059U8sWai1DxIex6E/B0G1Kj1HydLh4nZ0+KvqK/PR2/R55NduwMUI3N33OAUDiq0J0kyKn5ka44
naUgZym89sdtsO1xoYBJchI5mB4dveHbMBRKgVkfRsmR+l/1KGe+2fiCbkAsiNHtGxh4No8GZdh5
kw0vu7cSLXf7Ksw0RY1dMxTloSGbvObvFcmjWZCxSCHbhfTdtHJm/mFCGkMnP62CumvQnr11btoR
gA0aUzoj3XNx3T31X9+56q10aN+b0977J93aUSXOXxXC8Wq2t342sr2YXjU5mPxC5UOTbF8IM5TQ
15o77MOUf2ifGr0btTQzxIrzu85xsmzEG9P+W26S3KlVrz4qb/3bTSzCmXtfH6XTmv/4ceL1TixJ
zRz/OIVWmTErep9eMntan7WanzqARenZeaIWBrYwn0Nau4Wxple/3HIFBUYjC17zoGXMRKANXb0u
SVYj4CsszOTMvFbKZMNnZcgSkNBxkEb56uTsNJA+SMBiwouJ5Ew3zWnHGcbjvpuaSFm9EXLLCTit
fV3rL0eevPV8ymFOXzetPThj+3Rf1xxvROWJOWdd6S/Zly+E4oIo/jUBjKjbkdBH2cFk5o7N6zzs
SdtPsvAawm7qpuw6FugKsGuuZ7dKVaV8/uvA3A+6U7iwlwPsU6TbKRM8Nb/jMc5cvx9PaebLdqxF
H6ZJW75XFtpop3z0oX7TDztOlAcpz9Rj17NMt61eIs6eyOInO9NDc7Eein/6o2tPncTP3F4dEa09
1xOjOy1bjUE4ifkR1Inq+CO0olMfjj/dN3KtVDRj3wbbBM+iehPvcixdVpptEvrnhUcNOCIVZgD3
3mM4haX5fgzJVu2zDfMsXYs/ANfuUnToEbzMpkqUxkh3aftLwkwoKYfJxc/F1+pbhmpASTjj8i6T
PNb0+Dx/60BEYpUkpZE/NRT6FkG74h1MZ8gbxXSnrkRuq4Qu1DHZZOlgDaA3nVrZZf99aFN3f8Sp
OQQ1Jr94aZ4/7pQcXyVp4bNBelHShqYdmZDyQF6f5oIGA+QYZQfOy8dRZMh/uxEBYk8VcmyxLLkG
B/BRYpj5d5stLo0o+VwKpjq65vqP/HL0PI7UwaGjfqzs+SPq+4XRu5ipxtMOVvKFcSYJfxFm8SOt
/f/teq0CY2gya1FfyJeWVIyt6LYlZut2xeZp9W3HYpT9ciXIjsOEVwXNz2nThI27fivOoZKuAZb0
vJmFqNlmyj0H+SrsoJi0X2XRvX7rXOhUBGCPmFalE/sVYBahpNr2X9NWmCqIoZloDYBSR7Fw/iCY
RVAk9GzitfggoFukCJBOs7hyEpwxTOyG3vI55H+ZoIZCmZSoS4esRKZlIHD7OXwepchNKhnrqon7
QPltzYYEJVRgWmlHgBD/Osp0/4oMqSuUwNgwkeR23VlwnkASazFDaaP1GEemg7LcItVcfUES/sfS
fS2nsiRRAP0iIvANr3jvEUd6IYSQ8N7r62eV7sRodHUkoLvLZGXu3LmTvJzVN6V4JbzTL7xDliV+
qed/3Mj7+VXToSNUwFa0qyL2v6/oWa1mOmTfqMnE2ug3lArAWKsNaxzYBanPLOJHurnsy6PiJI8d
iUmZVuleNDFn6aVx/nf8t5rESR02jIM6BXmzCiwTzBardkIUnQHmRL2fn7QqaRWqtW0NjFfJ166l
xQQ6IumS/6OV5bvaMbbPzgCNcmKtQ43sQ/Op2Etenz+/y3zc1WcoXFJjKqW0rqaI0vL23zepekIh
qpKlVympfGWtD0IJFAVMgJE10pM0arNgjV3KTuTfGJNj2+kbws3qr5SSWPTQ5cWfyNUP061w/9vx
4lmZ4nSHm062pjLNqx7lCjBevo0xyV8Xch1jQXjH6cc/vuNPrZpUr2r2ZjMkbjn2lgPPvZrq7Zr5
2mJIetTpg0FnosOKYYtGQuh/aI3t1LaWgawqAzKugO36qvcEAOmh1Ibn6YkZ8Ppn5/fzCRAMIx8c
VqBe0JQE7wKdUILSPwQc5icefY2ANEgt3c61H7xPmwRgdQ75mtU7joQ6IZzvCF8vAIbWsSkgIdJd
vt8D7xs3Y5qoXkvZdraf7p+Wxek4Tzb34CLUge0wzSd7fyiIIuT+Sx80NfyF+9fuVUjUczTZxzEV
hsAYBTbxcsTqqvwHNg8Ok1jzCD3RLEI1/7S5uhRT6zIfXP2elzh1U/XonauL765mz/4KccOxPB2k
HlIh8kLV2Du8Z4M2EmwMkvuY7oLkEnKQ+E7baD9DBNOlh0JOXxgHPFcgiyKAkLPC3ZvwWNHoX6ov
y0guXHHLm+fq5Y/4gH1zsodkS+1x0Lc3wFHyZstMafkoH3Pl/aMeFyD9CvAKMcvxuSoApPmcMcXj
kjZpv8VmA51vmKpCfFqCBMHBQvoNyBPaWQdUSu1w4HJLL8vUwR9UxC9xQfibsgLYRcsPDskVtHKs
rDShT2KH8FE4OXsCAj2AVo4ruutyBdpP2WdHi2fsJleVo5txHWnrfO81M0k2rvUcyPSkHcawC08b
iCaqUnEFlptm1DPgnHK+Z6gLuEqC6FHQk8wOOW1gMNvNT+bs3G6dmKbn+tBXL9yOQykAa+V8vS/P
03bu9vIYJ1HhBlsdLh2d3wHtMiJw2WqckoI8wgXbzsG8KS4/Flisk9+o9VxXM4/iz2N2HL/ugW2k
Dio+4+h8H4ax3gO1NRChDNYeEcyEGJjwmZbRt48I+BP2vr4z2wyDEuttbyWZT7hWL2vB4kj/+fFb
jnq26DEWWNCBIGXmt7CcBz79c2TsQeh+69BCyFwB68NG7DwU/zlE9o11fyUay4m3L9cmh4+77iUM
nsCJQGc7ObsrXSj9wTa6gG1DmosXIw6x9nzfIe/sP85jL3cGXpLlC957z+p0Ry5raQp6FA7J0Gi2
FgkVIabW3oJOQ+GJsgOz4kOVLl1RcyB3eGysH1z/j9ehDp8wLoHflymFIbHaEIP5enyvITvoY/x9
M+R+5S7FM5M6A3EIMTiP5zbgvpQbpHom9nyv0zCpK75YqpP/O9cTBCfGtlxMt6yQRuUlM66JmDNf
I0DNOarb8eFXd0SE6oJ5zPMAvvOSjhFBpcLOXxwlCn3Xpdf0L/y6Tbz8N2Y1gMZ99vL7d129kK2J
8RgbVhnSn6pg2uzq/6OA7tqhAs9cJ3RdBfUTce95vdtL0A/23b2Y5uH6ULze2yFUVp84sNot/ty0
uJTUVcf4vc5haId3Rffa74IcapPLklc/+OfZhJc/Cql0KVI3L07r2FJiTSQhZTOuL2dltz6rUbp0
erVyeypRwbhgHJiM8NdDjYnhuahv3Be2yYo//sXtK91F3lcBCZcAvQLsi1aeRc52xA81cyzbQYQC
8VgiXY6Hz7spm8GjDnRCpM3wkCwLG8TUZtPOcHTwwARCLqSBzbPvs6ys4NsU5cwGoL2hMbB8+qB3
LxR7QgBFpsL6TRfI1J9a89+r35Zg//7NgY7kMoVdsK1AzbJsnZK+rv2HAPFYenTzby8OgiMOQVWx
0ALf5ClPHByjRFsKQiVfX/RxbR8b6+ardSesfEO6a1yAVee3fWddQ305dIktBHueoFUNtXS6xLr5
ym9pMXjIZjqLn4GU0VnXV9vSqXgb5PoZPgFa7+BVvpWjrkbGF+UE/WXL0dXzQSvoXhtOj9OGJQih
DqUkMB3Pnqwk6ogq7aXe2WXCAw07MzfxGhEEYuv928pfZTWOLuKk6UYSzn80WwycZS+FpDc/QNYL
615eWosa5tdSbkxPyq6tbNWQwVNNr7qzcymvKrcJg8JKYIqo9Mk3wHrPKjxyjQy3YE7XzUuPs38Z
bWuhMUIzOYMFTDuBxbsebXxEKC3hxVevvfhVPyLh8bMUskT/IfNoVABmnrJWHO6cLQklt4gK8Hxx
2/jYJ5/TzWJh0UPoZxTX2SP013thMFL/yCcW6fe1Eq2Hx4RXLIb/Ob2yt+ty3nGf6N4r+jJjXyuk
Vo0iW8/CSgcu+QQ6/wXabjrwCMFcbEZ8JDjadiiyF+M84Um0J+AiG0iYur1pLSiFpPr59gPJMKSH
cvlGCO75xYTtWtRSX0o4n51D1+ftulbgdLCiGDM8nAN/p58JabqQnNt1MaNyXaT6UKm5ra01BQ8M
TIycv3hVToJIYT/0YiEk9MbXQY9vKvMeRDVNyEr3MgkXqWFwKM1NFOu/Th6hwvR2L0JrOWz7n4Xk
8FQNSlKq9V5+lXJYUDuHn9ZGxlv4uRmS5u/daptuxA1l3aJSrHkv3SskOYrxSa58aagDfjuOnvVl
8famTqIm4YQxtBNBbzV+izfjndxTTLT83o8fAIRs+U0BhTbACz0SDX6+QPiCavmIKGb7Vssb8kv5
8rYFZCzXhWfrVf5tbeerVHVD7JSlamY/d326EqHl/fih5/IHSfT7ubotaQH75O8Xzu8H/s3H0wlG
hROqXY5vQ1FBFkL+DYu9lO/1V0ctfyU3dup7pFtZDXsn6j6so3w3+ypaBTEWSuZuUY5/LNnXW3n6
HXUPCGr/dj/maoPXP8ykSptZsMgB4borw1HBWt51fr8WzXuPeHzZ1djf/q573pQCQGbFNH0EQfjk
W4zbrEi/FBvCYlGsZXkql8Fi8JQtMDvKJMr5YdRFJCllOZnJV0Hxvx0dXzd+U/SqLPBQYTxMyriR
yZ05qsGZFMuMHyRWl1Y/gk/Vo1vC9BA4wZYyANrKU5vSPnBUyk9NYwqXgW55u87Uy4/2yq6WU52/
LiHA1i+E+bOLSvot9jVtG5ZTWbrXbfBklv31R0g3E88pvzrmElzC6TEGF17yOTjkgsv/Qkx2jXsB
hc6Obw3Wb+9xn6VnqnRFr6BxowlKYdqX7d6PddQLIFn4hIUMWfIRKik3JSgO7JC3O/E660YLtDZd
pZJhlEGpEoX51H+5IhHNWfjLRBdpZzVp6XfibM9P/Afo9igBvqZ9yeifS7awGyx42M1DZzHY1aLa
NFnNPkpHZUCh4UUp21+PaBN48+1SidOhw0Nej5c4EXiH2l0Pdp3lKEWez0iLQVfF4AhfQ1sJL9iq
6yrtR0ecoJ/Q17zwIJmKynmtxz9v2UpK8hzrFbF2fu4tyWp1sj85JB0bXBcQdW4Krj5NjIe791b0
rXov1Tzx8uvj1o5q1vZf/LgZ3Os7RTvCACFHtpDbFq4aaPW2ah7RVlWMFtI/dyuykTtUmXIIS+fS
Dko7tUQrWfytpLqncKz8PFuUpMfX4bqUOVftqevQVcuP6iZTOHScBvoVUDWxnBu/w+e78sBu/is2
jIb30rMeTzdOnV3nrtVzy/pIMB5/97Pv7sar75zAIlfOd5LSE+1FeVs5KKnTc9zuPQVis4I5Ehun
799sdTtcDyWf6CDtu6cPjU378XFasUPH2tz2UoAhCyJf1Miu9ySBOnJTp8/ISZSvZn8upF5HQXdi
X132yMf9Qufw4gv5CtZpJR9v5UBuGSK5hdjk1j817l0K5dLGIKb3GFSDDMXgRDtjePpIgeMlM4HS
zjmka1Fc8dLR1/4ySL9ls5XsG7vk0G761RKcRYx+0M2+PT53QNqi0dfOVR3OvrzGwbpVLYzoVbGK
tqPl3KL7NUaQmtG5t4tI2xXyk9v36XvdJcISH05rWgtLdt0/8QzqCM3bzv1RIvFJBXT71rvSMSTx
WyJP9Xig1eqyUljOvrZp5Rgl6anzT2ycbW2b6VTpBhxw53N1PcRqDuKtfkTfjmjPYD18qSLH02YG
xk9883letevoNvhF6a9lmovyobiu1DeNB8Cwuirn4wWT+agth/lVZW07orL39/r7cV3OI1OyIiX4
niIx1Ln185P8Bf+hcuRpgByBst+n/ouEjJogspupDo5HO9NMzNYkMA4f66+tFaK1cHxTvdcshQw/
bFN8PNl1t7h7FvbSe9DNcA/uZ/l156Y34p9LLhAx9lzT6jdR6bdLJ0PZ0emdba7nL419gv51Wftc
JN2vQycpGd2iU6LOOry0FW4hNXFGHBrQx/5y6FKbstdOrkO3lH4Lq2SPxF/IvqWA/dVdvkUXKhYr
pseLqJjl2esG+BEfp2pLjMtc4YLT8FRg4VOy4D2OLrjfgG6qW6miRf2pEIl+ERbnENuT8BYiZ/F3
Qm0eI55M01QeTxOIUe5US2VLhF5onsRR2SS4ippWl+5/lVnx+rOxfVO0/Hg2U/1kXUKc8wTHGuQH
VoWo8idCR5rm6q8vtWTOeik7JHxw2V/XKP4XQEc4V+PS9x/EXk7lhErRTGdhl77AytSgG2DUlkbd
1x+KEVRcnz+UfkXy9VxvUT4faxm9htCJ36jBMGvr+VkvgFt1iiFMoIeANnc2uANTnJVUhfRhupR7
p/hlHA7j2LS5+DgObzTWC4nRc9lKj/MTA7sfXuieFKa9fb6SmJEhotWW62k7W0uFmsgVZyvfTo5I
e+ZGvLD5QuQpS9IbpWrBxK9Hz8p6tHOqu25v0U7Wfwf58ePrUpKqreGcO3RvjcPPb1RN1LMdXJl8
DQ7jIE/3F+t6JqquFN12tkCW7hpBN9SmA8lmooDDurLsC1wcYLdEUYwk2BFy0I7Yj4+0uRZ1OSzR
iaBpuyEWSDSt7iVbvkWKA/MgwCqZRawCphxwNYTLJJEmB2guVQ1pGSX9XFdxt5crjOcAXZ21q1g5
Spd3JPHfEgli9for0PP/I3n14jNxUN7BO8VCal7f0x8PLF50sfs/rTs67NN5nn4716f9vIJkWVu8
cvI8Lw5X9uPVj4YbqeXeEwJGoWyQ7ixb2xGjdHkLbtCjkxxnF/S9qMziCRTOiUL2Oz6+OdkZ7f5W
H93uFXTePwW5N/XDq/Hqw+kZr2c/KaF9/0rAcrKVAEkBboopiV5AAaijnVOvLJjA/mq+OvdRxnk5
2sVrOZRclrp7KQfs0D5ZfOz6azrFYJozymh7farmZBg0zK4TzVIDe58su3dQ14GuHy9azR/x2+pO
hZ/o7VBUsb2V1Btnmo/BVau8wW/pPnoMbs+g3hbflC4f++62tO/uZQhzmHNsMKnC+ilbcUtpovWF
84gJP6OISgcsiwu2gxOp/0+mkGaOaXPjW7wsuDaRseSmQX0uk1ery3o12PtHEJMKfX4yV501dPYw
L1F3CsD/8jIhXEyJyVDw42Q90/wsReBERcfEarmelPC1o4FCU7UnX+SviVIqr6FLfeH3+CXI8+vW
ZdEGOxJwc+ZeXgTWx1FC4gz6ZZ6Le0GPR1lNEt30tmqVAyZ9X0mPtH+VlMLHVmU+LUphRhbDdlhK
g+Vmh78cxfjcgKhm3s4dfBNkBGUIEY6OKlIpfKu8pnJ7VY5S/cRJWd7+k9pRvn2WkG0qk7oX1oDh
t0dlOUnOX4dxfNXLT5tZmDsNhrcHPz1oMY5fzL7lPstcCjRC9d1QTpr6yLSjdEXZK+EjaeUQRboA
tZzs16E1BVHVbqXlYDdCk7hAfQdUyhlvlVeqM2NBEXvaVTWd7Z7faK88P4kobQeL3mqkoRG1a+L/
fcVWIcUCboIHgU4ALWs4xgxAcAakAnoG8C/tDj+SyM/TgXgFSBTMgOyy5CDJjAZMgme6fZTX0tXP
7zQKN2xu0wWYnGa5gWCRKZAif0z2ZFhJG38e//12ryi8PYKrrC6y3Wh6Lx3eLKMnp3An9M3tm2l+
aZsOGq/1kqw+67vapfPbuva27+nP6VtUA/CDZjLV4CmwQt8bfas5DgIRkHSsmZpvMwKE1CjfInCT
nzM7jwgd8DIJ0IsMzb0vNEc9Bfiv+6EccdtZD0LpGqUBDmzPTTelVGTl1MadSO8StgEWwLXIUz4b
088bHRQFSlD8l+kqCYEihfT4Veg9meJZT0hJGSinOv6fJ0XYr/y1enuVM13aZUP6+sXcIPMAKuVU
8MWa8X56WzI853/pfu5Z/s0XYvbEFL4wjp3qhGSsxZBgEVKlRRj3Frymcz4Uch+7n+NX9uPAv2WL
zqXsEqjFj93nvTWbrCeicq5zB7PMY811K63us2ifLDWG1WtErCCO/0iNEkC/bCeEQ4y6dZZsASUg
1iobQrpsXZVHSeyL0Tw2n6+/Y1EZ4F8S++Ta62WZCYgKi4EtJUw8nCvJI5stQxAAYyn/dD82zFXz
3Xh/87P7Wbbs4NgwS41jWbq9QXQsTkToee7npIEPUf/OeXkgxlpRnenM4sjdVD+bg0ouKGHsRqt5
IAb1tlpd5IJcya2U7lLfae/+UVlWZd1ZVvKDeJ0YAtI1wW6LemJ3cQCfg3gvDi/kJ+5rN9LB9EbI
m0oXec3b7etezPRDH7F7Y5MqxkhDh/YHxYPIQzBGAfrVJXEWk1T+2MInMoXsKF4PXHtlafuB3lBM
eGczCpterVYgNqfeLteaanda3q3FtZpFN7q0OTuZTry+TzRSH4tpjcox+Lqtkhfg4OBU46pgUH7H
y3qH5gIm3bzxdX/DabfGKnT4HstbTLQHTR3+S4z3JZnZPrzrkhl9HlJqTnahueRdk7dU+S5P/ylh
JM3pPilRSCnvrpomFTSswFR3u7+KNvbN06sSOGI/52UxeYLTll6pwVSD16gejUMxEz1j3fPOP/u3
3a0amhTkuwdqOIXpObR8WQ9QudVCxfrqBbhkq2tjLa+stbmvXfXeoDR90s6uTUCdKtf2J9b2F4L7
MVSaU+itQNblqcf5z/3tvi/fP5V5Zf/hcAl1Qj+2Rc9PVAlfc3LAr/csn6Sz4vYAajtK+Fs5XuOu
mqwvFjoAeKZrjsI4hfBiWqxW2r5RETRU7UQ2aLrx4PTLWA9Ur6mw0CXl+SZDCxNwSFcRcOG8gZnj
OJ12gM6L7osny9HHV0DzFBDkWrDdLIRADWX/Mb8OkkI0hoHxI81yVSuxfrYVjyaORNsCYsqYdGJ6
a5RDu0PZfR1x1C5rVJH7Ugi3wmHkAeZofIdOQyoMpgZ08a6H4gCd4CJ17Gz7xSW4d4AATd4XDh3i
V3vXxaKC8aMTAVe1Hp9IxdC4H+RLsdGv8rhMESDuH6FGuA8u1CM+AcpEH8NVwDwIBeOhyefgTISP
q/Dxs/5AQNo2tK3Whly906aL1yeH4HwYsBH4nY6sicMyO56O6XB1k+0EdhpaTR6sNF5NXgNmkCmw
2Z28juC2I5YTmdm3cplG1Dpmitd3YJDfJim9tJI7Rbj8hEmMjrZGARah6E3NHK1RYu+L8ok47Q/n
gKfwhFcJbF+K/Jv7y7/N21Jl6KuSSZSYv/2pndw343wUPfEezcuDrC0GVtmbIg6Vj/Si26vw0MCK
BMOL8PW/R3HxmV8IRYI1fX7JWAx/cboThVDFQ3DeVC1LzPFS7R5zybSlVd3VgGXdxNfh5/5oRpvK
Q3bartL5N1bZZ2dLzuaWp2Jrll66LYkb8jZtMZkppOCsqVjFqEiyJQrbELF7HCFD4aobxIX3xA+h
2FVhTveJUvJj9bNwozpFKuGxdRJCKe3GR/55P5Wu75Tkzv9eaJXlXz22iifP5YqLcrafbV8XOlaV
V7pExCrn0vH8L9vngXGgr/8OmX/uYX+ubX5WLPZHZKO/itt/zoPLthQnqvcqsuO+mxFnyRH9M9GK
39WTIg+WV8/ueVG6JLtef+MCPLtuLK37xb6Smkv1ngDvnygq2jNwThB+C7yvOjY+LSI9SSHRoyln
mvaV+D0q5HHSkQdnyiYi1d9S8x8LtazT8jlNPLh8Ux/bPk4bmcOII3c5F1Lc8U1l+iwfdqjG5ePX
eVM5qb5ZlIxJAtX7252uAT4g0KzUXHHJmwxAbRonqLLkafYv8f7TJPNhP8KwVo7/HLa58f1r9Zb+
mMZH8ZdGq/LV70nnuUYo/1zzQURgUfLDNaqnX7WoFGaKS3srbASK5odTSbB/Vz1+GUFOwcphnC+n
P2wMV1rMsMhEVolU6fm+mPAS7vvKZpYabWPWem01sxEuWX0Mabw76wGtYS/tFOnsx5k58sPmNbju
i79zzkVubJQe2ilsS9bDFY1jXbyDcHSzzpd9+bxnz8dPARL+oqUxHn6Md0kMGqmneApqaoFl2rtS
ug6zdU/14ofyYpaNl3eTdFyjDaLvpZh7hThdtWIki1BGi74pvDnqoOaHevY3xEydZ/cRLybmuveW
/XIZob4R5C8fDqU9ZXC0qclUZwFCyKmed/8OxZpbvRCwa/XIVGYShRDzTNhpWQl3I43okmtYs19P
v9EGzjTqOHmTFdr9UfgkaYkWWvSaxEqjx44n8/DCRxdLUTsvGrSzgJTb06OYjQK+KGTVmu9LbuRC
ug65LhDjQTJFi3H/KPgE7z26Jd6/Yn+68ntHn66xBmkx++91ZylzmQTIGN1R07Ei9MinvLoNtU67
pqt4l+WfmPt/0HSLIOWfbsMzhBGf73efz2N4rO2/+3tmzpKmmPeG5/PIy3XJc+UUnnNVYvUwJggv
8wMkWmPBZcVNvOLjnTGAHx4ai5kLuKU98VJJ+M/Sc9XcTUxMCqXyPjJVcYNN376MwfjFE0ZIwfyI
sce7vKWr2SN6NGXhbsI6gRH+m5Y9TPDyTlrTthezh7JyQfu7iMhpykVcttOdqBUeULBc41UeZud1
NWpNPxPzQJa+SmP9BfpoHNJxkgHT8ibbuN/aGTNfX8oRc1Hmq9mjcJ/WIopMeAOOc05YVFjNfMTp
gHB9M+7Y4FcdCIr+diK2naoVE5CIR+CWSTXHI3hxUV1A/h3XI9W7Y5yR+przuYPnTWBQFfWtHEpD
JxIuB+DgaHcs+3K527Ji0kUF7/exbEApPVhMpHWwimZ2WFoNqvx2qmRG3FViWkvmS/bDbV000fdY
PTPKzCH+85vUIrfgUrxMi8LKmZMxvqaVVhBwnDFOWD6iJ7qS32sJoY6fW57k7i8YNb0jTX+eXGcz
LWHS7fAwUqVoHqhLUfksK4ybtSjMbSGjbBJ92kkbgfDgi5AvL+xmKwoOaf3uCs9pzTRdKYEnh/5i
thKSCNa++VGbIpdudaLWCGt9po1pdyzHF1n4TBD3BM+ss5rJBv9SgsjXYSbI4ffEWtmsfBuacjn2
HjIrsZ4OhuTeJetnJ3bp0ThBMZn7RJnP0YnhzuLDFvKjX9jKq4RILcHuC9kl1Lgmt+3M+w7uR0N1
oCzMQERzG3v6KQC3P6QapdoTvXS+tJhZGqfjxIAYObhRGMJEOQHeEqHYfuCQv9I/gF/P7W/VX3Bz
nDCeUEGfnMj93a0aFcNw0doEtShQg8wSIsAfhyF8kjbNautQGfmT9BTS4VLqH0LJyQpXZww1HliI
z3twpiKjEhoZlPwp9Qg0m9fzaxP101oaZYp+4yaRC8R0A0Th60HDTzeDqtG7My8ezbBaIvhaCL0w
3EORm8mfF3RDu/hWo0Bh4x1FLcVyMAgksVwZyAYd6+Rrz2fDTbjSBbW/+Juo7NeaScrGFJKGeNFw
9SyxzkPpZNZtjfkBlW2SdXPIqPwcFARBxDUIMW5Tw/ARj6LF4svyEydmlRNQ6HCrUSGebRgpr7FI
z84osXu28TcsXqW88m880aTKx0MFEy+ap3q4/0XqUZZhjDQbRn1hZRBhAZfi8nt3Hm7H2DWCR2+m
erwuxI/ltLqfPwaSlREmRnkhyp5OB+Pt2L7+vcu3x/6m2bjP+5fZ8jshLflHznhGreu6iTyyOjY8
KPKHx44DT0/nIU7HdF/bEQhLaio4yNkM9/NHammQH/ZULSc6i0gqvGSfHs1N9iNOMi917T6Sn/dY
Lfboxx9vscNnJNZbPyk0TcGhx8b+2V8d6s+FDuu1PAOHgEH5M13by8eldcWFuZSiWw5jMk/VUYpE
4ip/b78eb+v4v+3mLTCStu3dTYuQ5uYhcdI7Ta5rotU6RpdOmbZqsvyziv7ixhenKlLj7ne2XdR2
l2Y/mrOrvRMK09zhcmMicByJvLSbr35q5OiKVMY5WhHpzMKAPeRj9fYJ8naJul2fGf0OpXyvX5fG
9Fupy18l2xyCpbm7YyTQbP6Tc8r0mHPH+si2CY7+LCZNna9BTsIxxKEuLWO0c4IhsvCYKXCtz2cB
1tb7iAieIh0fm4Ym2Ms8G8mJbDnZdpX0ID9HsYmNFn+UHJi2w8p3bCMbxBa0zKLUxIL0s222kMGN
836KFyUHeMgVrzfJYRMo8L2WmCjWDfHvVlyO0531XQtZ27xwqaXekUQZnmB+UXSssSMNoWA1NliA
jhe1ONmOxWmf2pG5+5tt4/UMhE/PqfjTF8Au+i2Ju+2lYH038N3AReLEGK3nnzmQ7y2rELCYH/NE
zzYUb7lIOl11V1Y6ztnFZA4fvyVUIW/GSkrv61YwG6hi2eVvE5eIno3Uupk4UEfYYNOXFdA/Jss0
EpLmQyXmYpkrB7z9rv3qn1RaBJ15jhdf5w+VLdZ8vvKYIBNlVNw+atNzkzlmkrOdZT/ksQn4Yh30
mfbgD5muaG7+oHOjUPktoMwFYvxTwf62fB+fx9bFO+SuhrFIhSkQ90B/gwDM0/8Ix/OpuWNbmrGR
nbdvY0iKF1UK4u+XQ1l+upOax+EZAzvaFETvbCsDkaqtJo5pVr/lQJ12DrNI8yF/d26A1Ih4fuOm
4YE5lLz5NmGIlu3HxKD9VRgHMmwiau3HzBQVOUw+1fyYnKey2lpA01/aAf162VgjAFI0CTUtljFh
+CXdxFDHq2juTYe9hjpq7Gi5oOm/NeigQaL1kzZYZkDiS0D+BDDRHFrjGhfQRegQLKwXRyBiEgGn
4+AQa8AjSPRp3wg8VdqWZt/9tG5bjL2A3/MraV/8KpLWiLAkPqIwQ9wYgYEtx2VKyOtnemEwnHsD
m70JIRUJdk8/mvl20m0eZq6S62T7mDioD10t8gDmjZyDgZmAOy2oKpzU1J6/79VHF5sVlAhOLDmy
N7iSgfOEF9wQnxx+wg+ZLsOBZAB0P+iMeWalGMQSz77HdoAWYxpBnNpp/RBgp/d3ntOz+8S+epTZ
jmUr144NE5V7PaCvyaIg/QDOEwtluol8QHFLW22+no5eCZrDT9SNdaf9nP9xm0tKx6POuiXWSrdh
ocNpP5Es7Qb5CocPYpvprls4I7VpA9djPZe0Hpx+7nWSrJVAbc52EDkajzJKUkUUg19xk2h3U/Ry
jKUATw6D4WM5AKrB76+vW6HKfldTia9KGzsiWMJMVy7hqKV6515P0evpXAaP6kHGdo568rVbtqWp
0aF/IQ9aZKgpRd6qXN4kMI4ap/7WHyGzXF/NkK0HDBAbaZ87oC+U9YFFg9uhwYsKv6O2043n1Boy
miiMnV0z+ZHGVp1wGwm8TzjRCtR7SWsB+NpK1E+TIDPEEjqr8EBktP8MMOt3PbQOzdTo7uXYwhlV
wiqRVGmMbJ3nOwbSe4TbFfY7AqVes2IyWPcpOHFuMOwvYYRCOSxJ1GUFPmNbbY1QqB7twFUNlNNA
2olZjAjbcnE7SjJ/VfN5g7psH7hyPaeMv/B5WOVAFr9jjmcER7GWdV1ct7hXGbfB/X70oy7NulzQ
BfuTwLoEoxlksuMTanMdqzrkElZdxR/pmmIfBowTGi7NT5dNyFGd7Wd6nIhdMzO6JpqMbTjDeLD7
AVOC462+jXeClFRczbIDRXUHbrybY6TRUI3H2GnKnQOxA08Xlf34NmFMiTeMM2RxeV7hAOC58NS5
MEw/ozPF/+G13MkR5gaOgg0Hwmn2btR9CNuaCeISp4TMGjwZZVVjWWmR0119h0lmr1fDy4SrwgUJ
MJysf4DjTpwJ9Gtv9el2vAsF2/CY+FD+i7t+rsOEO0acSHxG50TaVCQq0bXEDfKuy+SvNvVeRm0N
fiaOcE6dOnmFamzkAzymd3jkbO49P+IsOkvRpDmr656rxLiQvjRbcjds+tU6u3p2dfS8brJldocF
x61xqO7C9Xme5Hp4ykztqpJDBymcJla81/uNlcbNDn+ZDkDS1g93FirtwpzoBI8hPGzvNlu2c4Mk
/QdVBxEl+iDxSUVySZskd3MNfNzEojEts/TCbhIPSOVuL+GCPL1e7D5yHSflWi1ZIKyn7jUDJmwx
JK9JfFVRTzk8tnlifAhROB4mMzaLJSoxp3jn/1T1cC9XScSWqz9EbEFsR8jgrleXpqng5V65K+8e
aL0phxtAQecqchPWocxhOVZ/kD1Vo15sFJ5/7HH8/Ul+yz5SMmoaE0VPtyZ9ognBtXPgZByUkrdW
avPC2uRyT7Fa2aewNL05rNNBmIp3LoIZUKWA8eyknl308mDGSoKwnrlvBIJ3xJYHWmhy5kwfJOq/
66b3vnIVHvwtVXPRENN8S8RfXw3P5RdGM0FOFP3kt1Rbty2FZMe3/2bXBhsGHaVLtuGNxthw/RVV
hMKDP4I8qxC986+kw1Ug+Z0NJTakqQlrCMUMLAltFTFtNM+ibTvTZDiCebOH9wqXDs1d09YMmifT
zmUbiNjBJdJHbswWoYO+3KzCZ1YngNUHcFBxLbntGgyfO+ULrsfehaHPpHnqv9hKsIcfYvzOkoT1
UNUQS4d/Y/QZoKhlNYapY6WGWLH7D4TQdu5Y5XxeAQc8My6QZxxyo9QeWChCTUIsUHfUtYo5zCea
2Q6PLxfUmnvIvEO0hkxPXKIsNFemsmMVqW+MTIwF3NnMhIuEXwrETlOEdFz61zGa+ci/u1NmbZEs
X02rd4/jiXII/5bBj2UudwqfmCdd4g5hQXttsMVhcGyGby551xEb66q8RZB+ih8cxZWz8DLUkU8L
NM98h5MYgN5ZBfyrxcItKhZp8J8O3dXQWL7n55yLv5UdRm4uQpbUXX0hP4Zoe8D/cDQEGrIisxmV
mihYFyV2AT9AQpXx9fISrnuQ0gnjFxuRwBjytzRtYPVUiV9AA4jt7j6h06TKKLJ/gYpPRVGrmLEx
u0xC2M+4kX2AuxguRxC2McHXdC36xPhs2zDe8qcT66H8N9Q1MwwBUnkL50IUimPckYULshXCx+jO
DpdlAdjHtGxu8wRkpxK4vScPiaqxhWUtWDH9vZrOsBI3syADm675NeeqK2uSCXiG92pLmGC+eLWO
NwF/fm7ix5l3j6y8INzFfFn9U+jm0b67O7T/jAVjB2d6oJTbbL1phm2CWP9qabOhysdSWRQMejiR
ExWbyaeIZh2Xfn0Y7J5vu21fKomvYGVZPXAWJFbsmmU/t/uHJ/vtDrfLxiPWZBx2isUs1rSWlLag
AMhkI3YcakAE4bJTGeUpUyWkHCUqmWdDZG09e1SbOlxfhAurkxIKMVJg3UhzbbG8zIIFyFIok2Jd
fUo4fO5ts+HQME+CFyf0UxkO9gq5EDvSQiM8DYdLlMOwOBhP+7pnY8bUcriChc3UqoFQ4hQSZocQ
l1n2mTu1sqDSxCKGyKh0mRli8bp/J9IQo6KdmeuETgrG9pVtQHk8kcc9qFFbv0WHisXsI9R8nZdz
r/cuf3IvHlaI5CGUbYj2xene62Bkmz2QDebnXabKygupbiShbHHVDr3o3du8OW3pBBuhTUw4c8KB
mxKQAUVeVWeb0zMLsVBkNzOarJEDx00z3+Y3tp05INhkhWkG07zYzeKxEyLbo8AP9JpTpmoCUmt4
D19NGU7Y9RRvFaN4QnfJbXdzQJIX3cncnxEX9cEXgaQCUFwHIeTr67Kq8C88j+f0PCeHsDDp8Adb
ObyMUChqQmqxVxbXpmlk6f4rePLZrOajyUq6WDwVznvvTIjo11+p9dflHmrTLLqQ5pR2P1QeCuEk
rZlBD79uJ9Ty5iru0qQtv2k71YKrhIhVf3DVeSX5CsLXbVV5TdyUG3cYt/gEEZuP2ldZjxUizL0w
SwZjO/ZAXvMfBBQLoEqoWgqcsL9aG+sutiCKXAqFS7Gmo2uR61vA9khORsWD2Qhbp3HwtHKn6sMS
7F0aXKLekekldBUs9CD+QhQoGwvmUC7d8rEnbJdTkIfxL0tVNj1sUgvRVgz26vh9VEc2RoRhafjJ
m1vH5NrO7the5XeN7Z6ot/3enhxS1XCTDkQETwvs1fCRYd9x43XRVaToeSxr9jRKNG2LuNwPL9zF
ogW0ieyFgyB4PgyDfWm5uBXnWij108FJPUZAwxT4OWWuwe+CzvFG+UACjGDtY/faamhyY7FasC+v
GaGsXdBgCyeUPgxdyyFsG34RBBLWxpHtXWbWaIgEqDswe5QywskfWh4dkxUbXvY7PfNffZN7FjrG
h71016Ep+BamLXw5Qt/tanfvnVN98Z6ODoWSvIPbZDGMN+WjZ9ETkMVlTzkpiqdZ9O4wOX97Vk95
HJsny5Hw+0XTOIPtfMsvGh5VbTEyhPsiTKeuisdiS72bBkt31fV2Ox/G5Cj92/KbqGFFBBtYeszc
qr+q/IKu2MrSUTkQNpGjyUWRXVYfzpIhUm7leNsNr2OMxdfsNvHJVpkQsgNihk+aOzWmPiwE9n3l
KZaC7+qEyCfEJ7F3u5MN4TWeLk1LiuGLCYvCzZpNNsXF3eBiGMwhz9TWDyRTvKD/sXReS6orSRT9
IiKEvF4BWYS3zQvR0AcBEnIg+/WzijsRM+ce0yCpVJVm586dNg/YVhO+jN1fXbAinFD2CDIheF4a
RtkphMkiaRG9dthPvoKdZ9GSRiTPTuLoAMHwzv9YEv4OfSO+guYxNiLriLwLngNlI3pTeStcjpdU
7sQLQuqOpZ8K5Nyq7Ua0ndnsRda/rn8wRcIWgtRzmjnTeACB3mMLv9Z+RcI3vW+zfe0M/4YzI3ht
ZUexaXARAz7Hn2bLnpCtLd2x/9kyjh43BFAz4JghvoReVOYwRA4TLrBb1p7eyG5UZ2OZ4y5S3j2/
IoCDd4PsjMmI7bTgvsev0s0bnxwba43brX2cDbkFqyDMKoaCuJ4UAr4pbHX9xMXY3NiThAkbcDiF
+WfDCe8K+72wG81l07GSBI7cM5fherznFK0b2eZuhTP5mhbRYcrKkuWLOcsj7Fc+ytA4J4+bF/cf
Hqm7fLcyqw1wx8t9nlpU9ZCD6ye8Bz7PJufreNUiyOLiyfvUM4iwZuSA2L7CVHNprBYviYfTfjAc
QMwYHPqTCaGsH17KoD+yw2naPYDIfvckT8cpzSyHF86RWLPBGBl4+GqsiWEOyHSS2+JccCjO8x99
1Xwju4RZCml0i8k0cuFgiCHwN7yvO1gjt8yYgc+O1lDOB/ktdpwYkOoKpmVNSYcGbNYFj7pkxXm3
vLpGW6AClP4jSuHu8Zx4/J1A7YY2O4ln4uvjRS87QOU5DaMbNhf1/g3f81WrZIthi9ibJId4FiIn
gHIcHs9D19s3UMRKsQS8WnEUIa1902uWgyXgNjpPwlFxkqg40EYBiREry8aPBPmY75XvkHPolpSn
tF9jrLkfdrw+hLYRprV4hawKENNB+APubcXowgyNGkKYr6MhquB4YLrx2DwXlzEVEXcJCAVvKfzV
F42M6NxShcYLGoUijBd7Q6T5z39pRLsQE+wyj2D9n5DE5wdp3DVDtHiZIh9PXxsMAk/HN70vmhHi
x/IdoQLW+zMVN9X4XO55gk9poSxCrUHEcqMHh820izzAA2Id/mswRhKR7lHa0Akl7gjUQgMmu5Cd
mH3/IaIl2WUX1LaxxN8Q7DfiROD3uQynTxSe8h1/rA5szuICVizyH4SxDmfyN5EDFa5ezcvG65sV
WVu25uyUOzTzuEPxHeiUclBEyQ5l7DFqaQS6XzE7Ho5lAfFmFdvnlPgFjyRsASXBoc2hppMZC07K
wf0QSPH20ESiMzWec/5FxUzEeiJgxLizzuwcwnDeB+shBJkxtexfkGAsesmR5uiygiwFt0DTOjDP
UwRoeH7+CBIEGM9u4xqA3PSdLkXoVbosgKOSsiHyTJb6D8fIfuI1ntfqmsopIAqHgydFARMDjg/4
ggCgAfJ5fMOK01DMAWU/0u/P2tOzy6vg0Vmg/7syBAKITwnq2z0unpfD8rDV+JX1x/+K5/oaYK7K
w/Kq8fFtfyS65gdIgjYYVv4tIkTAJ4lInkXjPvgTe4jLcQMEJjwZ+4V/x9BB5zmInJRVW0NvXYni
LpGoKR4/gaGOmfqGCSIDINjjLbNKu9yFj4WDc8iM3xdOHKvGOuLtOI9sBQI/HpTjz0RSsMjG/0Yi
vDjes2iaJ9cQS0VZFdZHNiZBoz5ANz8nmJhBVsX6i5M0qy6iK/xC7eXCB6iFCCkUEW1842lxMWIh
TiAO8WsiwAF5u7DeGNMhNLO4SfYBS/C9MMUNcZvn9Rce4gvZjfwwTiZRN3gT1n6QOeUu3fE5EXNn
HmokO86EyNK+uYo18AAW1gmiZCjNPESyZ+Y2N8nr4klYSv7XibILq0TZ4jvagivh9NkK2FwCvuQf
TkPDKYv5LWymHHkq9BNE0ErE2R2I8qIFGmKRMG1sVUxtippbrpHuUgm8r6wlogWcEXX9f+gNkU2c
KzbsQdJcvckM12zOp9BPIAlSFQJK5uyxAdJ/xsAjGeWkUXDFrosXT6pChATBCuUNcnNZKAVgKP87
ZxSfQKf4MRYOoe9Dd+COqikjSSjN7OSP0CerXcZSzvA3dNhjrthHhIlT+qeJMFJxNAh1l8QKDcpo
mKDP13EKmyit/zM5OSAAumsO2uHI58yaxUAdPdHEQw5SgbrioALIJAmmuUyYCLZFChOl6iE7HiMQ
OcmqZXXos6Sh26TzkdCEiSPAkfwXLcEdQSIp8ZKuzlUjIcSAltgV5fVWqGU9NOaXfkXYGWE0FbAG
J0zUGj1RseknLZUR1K1nVRBfrL8U0T90+k6iU5yZn/U/hCEZX4T6DRM9GNfDkATibmwOzbcMtWKA
yxjV6Wm+G5dBPo/+Oh8FIIBBGlKUrRDD4GAiokbD8oLF4o4ENoWODJCGQVc4EQBhNhnpSeB9Z4Qr
uAA9qGhurQCyJBOpqnol5R6q2pTjdP4JJUGhnHTfQXUIRZPpm77h+/gDyAOtlc//N9qj8qlyVUsm
ETE/EseIuhjCHui2AVLSuq2Gj+caJm7cHZ6xr75OCLYiMSppPsOBmKcEsKQMKSRE/v2BwMZM6baD
R/C4qi/muM/KoS8r46oava/ZNYG+bkwSOYhqiijEJWc/66dxaX/qBYkh4wOs9+nDHCI2Entv4LGL
wJr6wRoYIeLgxsZPHV05bGILShR3gOPInrHk7NMcSq2IEYXuIP0zuHsCKoKi5/Q72fSDFT9x+GIN
UReBK+FIUGUh4oTRiDAGHr6ZEW5nQswD7YPmwHW+OYB7Rw8xtmGQ4Lywg2xoXhzpr7BWBMlEL/Q8
YcaFEgNfg3VdVMQmOKIfIgIsRnXBRmFQCPEjsCQ+jU0QgWYD5xTwQaj9qYPp4AdT90FQgSCd+oKI
1TiJyQ6wg4sFjJYSgjQ8HA9CHHqyMOwYFcwZaRdeldvjqPK9+F1KrkLGhp/FPQqDjmEWXoQFgBFc
Lc8VehLkEbQvKIx2Q0IGOF4PiAXFweYa1jLNXQi+FEEDyjsMol2UO1wFZir5h4nnbPCVAvES+b1F
VZmpC9wAoAz/qxG0eU/fB2BfIREOqCgCU5wSTiP6f6D2XNHkjXxNefqsVGZeuT2wAZGK5me5R3TJ
V1G5xcnzIlhqXjZuip/n2TGCrYeAYikyKSJoDAnRGLoWzD7gn7kTIibc2qJir2xE5GuAQ1MUCgdb
CkV3cn3uFXLVhjgcZcbBD4vFTDP2AvsZcykk/Fp6n0zm2Xivp8NvpAtgpc4Y2h03pgIPQcQ/Txib
9YE0PiZJ4VcNIQmVhFjE6yUijNynW+/4qn98gahAC+lwI3f4rXxBjjMrbPUz0g91Mk9EStD/Q+OO
Q4jes1S6PV+FALnAOZlgCniOiP2mpR8Hxu0KHgnasve7z98q/wSFHNLxgl5EfREt2xsiqXQnMJ4z
Y6wLPn3c2lDE4235W/92fgpASMtEOkdhweqocaM+/9NsSkixjN0S8C4vim3DXPDVGZY69JF/qKhF
x/aE6SRXI0Ne0B3Z8RzYjXmxzekhvTHa+z4v9/GS/vitcaOdgA12HjGJbxUibP/YolKVMB0CmeNj
tNVWj5A563uDWaFPKJo2TeEU0qtQYhAlnRW3N/XVLdT+R8gEy8HeYMjQTDLdwUqIi3ROF75hTx5a
YSoBF9acMTBEkkw2OdE1TyBfMAnsZVx7n4UikSYuF4W7L7uM2oh5dziPD2I6giMEXBmXTayAbMQ9
QIeANHHDsndIaKI5iJ0XIifVsoD39/eAohkJPj9CEVhk2he2xY9FN3s9TvizMklSt53H11awL8j7
OATUFSDqRVxdsivV6YejJHFoOWyMiak4LSPfBcFcPcknS7HNmbTq6RpGbqMaG5tX6VTBx4G/Qxd5
MZGgUezuosmcSmyyfiDj3ZUXWmpSkiEljCKnolu+d5qnF92d5BihLZOsa8PtKqccQKykK+OzLKpl
hI4iuhu0bZTe09eTidrPrHdgmBeDjPPuNi1nXBvdWZd8W3/cLl1q5iyz39b0rQWm7JUcZ6hlGm2A
oD4FaRRUJxH36rP+KVNUQwvcg+UB9bWHjTKgs7lGt++1ULAn/OlT+am84VHgqXfvtUl6ozpxh0r1
IvP6cqHo9tMs6CWZwmlvhMl63+I2jIyVaev0NdKxTXbFREX7Ia0U3TeHNRS6mWWtYfl9hk4rb1oz
HWsSpHc0ogSl+kvqA5aUxpZBU+AbuPvnXLzg2pDqUabsrDEMIMoKMAOydiR1E8NYmPpEWvH0FpyC
mEbHuHRedG8/Jp01SWAwQR4yVTwK9w/fUWfagQncgOjNxugwDdfifEBogi1jYiCenfOkkzk1PAuW
eooAcwOqFE0K2tqkVc4twtBulJOhTF74Zdye1S4HA6q19NoUHSMN9xlFbN7+86gmfO2kr1CQHLhw
5/mkhvCTvGjPykgujJGm79Rn0LzcmF6oIZM47mOz86E3Cyo1eTW8e3kdQyc1HNHQCyGKrbokna88
6K2wyimAKH/8AqRh/WnQy6IDBFoo3BTvKMXBS4U2C/W1glONarzY5DwOHLF35QxMpjOOP1RXIWSj
NgEwrqB2O7a2TI98w69z4nhWpR68f76Kb3ijcFfvkxpq0bJ/7CEeRqqfwRtGVYW9W28+aKRkUBEh
E1rh07C5DiTyiMzZWPU/g1Bec3EepFuz5WRmZpPGr0FkkYfpv7uQp57yIZNTWmyI5EKKvPwQhCNo
FdyEUfvgN/n5pvVHK6IeVlYzk7cQSdiWLfenK75Z3Wp5g08jY4fLxS2CLVMEjr8UtAfZCtQE/PDQ
QWjwdaBaaTzmXRb0hiA2mut0OLWYPAltAd4uSwrspPj8VvnepbLks+w+vqeGDUxOSBmtb5CpQBie
J4VDS8ItgHVKdJ3g0q17shWOnuIVwA7FBuIn3z2kE4F/oFbuEqZQl/p7DG2I0+JCPzp8f9isorF0
3Bji5cJ0sJjmM3AHTNAABjrCeZfSgLeFPN/gFdJXIAaY0abAboGqklRbSCopi0YE+0RtEa5FNvmw
56Gq8+R8unK4AE/Pi+WtsIKcjTtPAQLUujC3B9T7wGkF+Uuemza3xz57XOANs034a1lj5AkTCiYs
DNT3P3ltyfOMvykB0sZvjt4xGgoWNxfgqx+8okgwQfQ1x9RAIjvNHEEnf1QOvPX4EktELBocyQTg
7lA/po+LBB5A2f/LVuS6rHEbXwQ3EmL3HVlP1J7IdcfZIWP8wIQHbriqK64HKe3sKX4rZLrZ5DDg
yBWgSu74soqAFWYibG0ifaqtIJF3R11DKrG2FLLbF2uCo6rtwsuz3YuSHbMQqPtikziApP2AMGJb
lOkv3E+9m2S5DdNWXrOP+8ec56BQDAEUajpUDfHcd8aMoybQ9bb52Ca1/6bNnf2tor3SX1IUEwr3
3YZcMUY/CUsnACvkO4F0bapzUGVYCEGjgeVOVgJ/GVdaOdmFxRHLAinjS+vEY/LgaS1O7PPpZoc6
c8D+XnAWSSy2TeHmkddDAVNQUnJlmDxiIV6ZoOpDnKFMQYUMkJTtSyUtTmZ4YS6eZQHbBPE+LCdd
Auz1p/skvX66CMrV7JXikFQMNviBWV1EuBPFgzasE1NXPNcB7wp6ICXHKeUMKhictNrTsP4ZhU73
rVEJSo5q4WqcbZLI76caYhONKOo2HE671B9C9x3UPrBSGe/N8iBE8npiHSbbi2ys/6cSCx7MS3t6
0vtBXnSsx5KDZO/oNdo/7XIkOdoKk7+j08hRHcvtAxQ6A4JrNIya0W6Aluv2RTYHm2UsBxrMtI9j
LPJre+wCbJlfoacRBekmnaC1izgvTbXaiIWy64nsSmNqWi4tZ+21sOujBA/QCmXXGoERuKqbrZFY
1AgHPs7f3SZnTeEwcNpGGWHgnp4jJvdEo5zSdjfBcD+potILRGgD+kc0lzkgH5ScyOBfi9qt5x8U
u2Drku4j0RkwEX2k+EiGjQEUieW7FcKkdn69+8o1CbNfyKwknMOWqdHMJ8lo7EcICM23H9L8/q/+
Te6+9px3iH9OPwglp+4zRYZLyMqTI9HTk+2/0jSqMR0UdAMy3e/tVcQMvFLMDI378u21HtLPNqBO
zrTcNSEvb0UEA1sBW16bGmamjxR8V986xaUlaApVK8lDSlmUuTKZoXf+2wKhcgjmtJka0hGxH1pj
WO+fZPyOD7kcxkObyqlo2nzTxGcggTzWUZ0zfyJEEPTDs8do0sQKn7rQ0CmDVepGit/R6Pa0TW36
pK0f9Ikyh0F1CtHhz1yv/j1r77mSTu/BlC4kbbghP6y2WR5ghRUSPZAgal2aBUEXp6SvTHlX1HOq
GLDGLaZ8QhY2QjJyHCgYUVuv8ngPkTTeYGIGzITPJhUKCChh1+KYOxaEol8soFV69BkpNEKmiOoR
7tdeTosaUxNQPqHUmdrJ6VNvK4S+qMTLhwghaarVkP61PSU1utmL0oWTUxp+lmweLxt/KgyDPjOL
gFizZAZB6TysMc3iD5Q0ENC5cdnXY1xYh0TZ06NIN1Wfrrv3vOsv8vDl6jQeQkuHs5b0MB6Q9mGx
z7TqSvFK1WaNEdBTZA3+7sm+/1HOUOjtHGFMnJP6ZjY5cdn9fRK0K1s+U9/uOO3Di9oI8sCl+vhI
Lzdn6tpOj2zHtxBTgEvmdivh9tQRfbQNq/grykHb9+VxxZCsIb/MCzjVPLpQgOKtS7IPYEZXJTYZ
wUcVyRnkI8SINWOZ3VDDkTqfARpmNPn8e9Hfx+uZ3ZODJSY+AR3Iteh1Hp54sQJ2tP4ICoAzlbP3
vg2RbesWn26jvx3aTR/U6wkflCz8a2tf6q5djfoTdZhpjvfscqzhbIiHKOst4BntuQiKoTvVX2P0
otgTAz204suLKlYUNPnAwfP3EXM1HUAszbqV2S8sM7aHpkKCnT3JS2nEwcFiCR/x6slwy5o2cyO5
3B8EePFWujvAJQ8AAGNMKIvGNlm1In6kc43nUqdNQl2omQ1ZFU5eWfsU8hSE985jUPnB63egk7ef
NCYLykgHYP+1CqppBiT5NhmOW6NY8nwHWRHoGrMZVo8ho0lql9lCwDIP7vqgS4Fi/OInCalpgyUa
o6Sia0EHwhQ7KhP6RPiqox9kLKmpxaA/qUZbDKpk6p26H+Siw3kKFNt9pq9XSVtngGCwhW5+ZvHT
HWy8mfTy++gvVnYvRE7jZPUZJPaAVDiOmEh0frjmm872bv1gGrEZALm0kH+0IOfmNVpsC/xF+vh7
KpsaBViVYhejAXB0VBdouFIGuHAoEihdUC1ClwL+QI7S9EbDoCBhRgpCry8cBAanY+BYJNla1S03
BPFmoZr+YIiQ0ESVQ51GZHj2Jk3KYXEZXpHtBM04v30dzUnNJXtCSTAOtOqHpmYT+umHEnNYypPz
cFXSo2rVwYMBagtUMSzUyKnencp+XhfsMkEklJgUjzik0iJ26jIyQGm8kugXeFynIwj6NY3/QCcl
EkiedQ7O8NrBDb4BYmZt7jv54UuSPezmOG4ELeh5fhyQiYOni/6qRMf6RJJcPXcNPpvZg1sxDPL7
som9ko45EXc16/IKtfxNNzFyPoiwoR56k1428Q5zdBDCgLm2jUnqK6f3EfroX2MsgJ7OW8d0mQCw
bNxq1097vBekpWqVAXChVJM2EOiteUI/NoJ76T+auyUkKN5B10zOBrxPjBrMb+tXeYAxhm/1aA0P
mL8q9Sv1RLMQdU5GH7aipot1/RzPN8XjuLywY7sORYw/fdWf18YNPEG3tSOd4oR3ZagcSj8/Do+E
L6zF+Z/uPnosHUpsr9+yxrf4532V3ho3arcSLdvs1GMF9Q3kjTkfkDdsMxSiC7+PfxKblaFZzMYw
fdPVVLt//ZAC0mUecTaNrYVA5a8p7Qru6nCfgWoUw/Wn9XB8gw88ezhR5FiNPrGu1iGnSHOjIX7o
p7OBPqIOOD/DvISXJRzVSA2GW1jrvWD/tkshyvGypXlv+ENpqa8eTluM65kiAzxs2sXrV14BdBFm
St2YOz9T8Rk/Sd6dxPJpZBju72lI58+z2dJtQsjfNVdZr4jKIea853QldYh3Pxfx4TlwDKw4hqVr
Q1GlJoirUCpAiGKHsyauV2epHCZDh/rRp/GZ9118psQrRjf/rhtG8kzFHGYS1uebTfh4puddaH3L
0vg5DLka4T7phqbMzzSgqwQ9V36mJtnvUerBpNI8+9GWT1BkwIn6jGqU4g2fCNoP/uF4P8/9sKPo
yAiuU5PO4sZVPwGEPk45E54WNXDWJrsgXvgUfQe612rfWS1p6553lL/7OxiPR3ARMwoZ/xTiMBm5
rAmNBNjZtPNrkIgIkkidI9vqx9WUHues3qGddA7urzG/7QJaFPCi/U9DgHlWdqoZaHumVabphCE1
4OOYv4hxoIVm06N9bcXg7uqvQJYVHuFFy/542HoN7t5hI+6TfGCDGB4oIiEkh97GO/ykiC1NPvsz
iZA7fNFzKko+cOLUtTmr5X0PMXZHeMFnNUdlGgQKFMvMM4jPACB/Xzd+Zyza7d0n60ESFpF7Atxi
rG3y5YvcUJ4AxHA03wGBARIFiP9mI620i+Iar8uNflOYOoFl9GJpNkDClC297qUwgYDWYCdgW+Qh
sZ3KMKcdDp2S4HCU+eD33cYAah4IeWLSiAGBVr6RgWjIACCkTbKXnUGeBx1cxdy4RnBJFPdRIJOM
rcg2b2/3HES/0m9UCCW+QchEElRypnd1Uh3TXxG4eeX1DapNCYppDtQRGGpDLG3aDRc9NJSP6Dqr
RiCLd/QFclvWJ8AhoPUDKLZ3pCspIIr8LxbEcCDaZHcfThM7NempH3cen+hcM0DxT0V8Ej/Qdfaw
mKR+94uTydE4Ibrg2MNRbkfqDKRYP6GHL73DRDkICZ0tORQVEiblvj1jg1DScEOAAJJT9JdCWVjt
XNk0QqQSm4XwDnpKUPHuEyCt9Ijolpy6JkpMd40psY4lT9DHuJuuaU1BErLSxeG9aJLDr2un83Cn
EQUDcND6iPH4yNSI6x/R4hchuHr/aT5iG39xe30pY1XoGRga7tvcljXmCTYcnqVyqEQzXUrt12Ke
DWOLEd6mlQyRQEhVNpUWom7waV5gI9A5tJDUlUxr5ANoFntcEERA9SLxFJCFVxMyohvKVecS+PLA
aUwPl+Qpy2zzufGOOv++/uyiJdh3HjD7e3Ofs2IyR1I0Kk8kCMUkSPEfujrvUPYk2kfJJsYInUR/
g122BNO+zy2XHrFRTmv3yISoRd15WSWI/wLjR9cnc+VO4Mz6xsKjrKhpwiB5QjCfaH/MKYtF2w97
gByOiRyjlmJiElBuUOx8T0c70icOBLytOaVWn5wq1AXVVXJSCsobNq/b+i18/UJODeer/CehWeBE
jrHDmjDYjiHEnugruDtRRn+9Dbpwyb0OdQcbBaEjTEp0uQ2fGFIuWupawbkJ29ZRyS4QHDlGSHuh
+vbBakDBDlT557Ubhv00YRwfTPJs/blU6TinbLHAExWnGt9La9NSWuO8ySp9JC8ixEPJvM7z+opY
HlmnEiZUsI4RBbAlvK8N+m7mDZE2MLw9/v6xQDKBAwhIf6M38FI2o89GWcSecsS34X1Q0YAL5ERg
o6Cni87XlsAjn44ZBkytc5URAsT8G4Ra2ni8Z/gI6iO6MIzf8MFuLIqhGWWOlz8gxXmETTrFEa2w
OoSRj2l3QxKMM0LX2o05vrbhJaY3IPO/T5oTEqgMGVlbCu0VnAI0LyvEQpZ655nBY5bpoNM0+42Q
p300E9NFI2RL9xmqiQyeRaCSgTooFBmgOxA3nArBJPogGVl7KLaFx1B6V5s8ft/gWn1L8Qvhp2u6
qxE1pkNwBGWm/2tmJX1xS+wbtAZGVfQt9vKMEAjAD1AMvJlxv4eyiU2iJR+BpPNaWr0ZaCb81qsc
YZlIIphjtI8gpFcE11MZK+v3R6pvYeZwPK0wWZJK0/ZlAaWIjVouTEbEkcV2QulZdZgKtn/sxbQz
oZwYv0fMhexCWAC8WjWIA4RriuBZjwa29AuI8/QpBA38wTWdMQOF1iRcIIkMG+4g/jt6eExYkQy4
SuPhN1Kol+k2wm4hEAaErv0MvKFDeGesmT7Hj1MNBKgaq7bCIcUxju/hcGRSP+eNQIdgCja2l1ic
kAUVNrpUSRhor4tl3Lpg232c5x97FNuAJg5DJrdmK5RywCnJaQAs3yHIKYndE4WbSD2R5aFk3V40
5H/7d0B3tW+FolPx9N4PN8VepvIij4td9h6ZPotRTJ9+2k/l3/pYHqKphl4UEMaRB38fEd+s5ila
TDtcDxHU79BjR2k/VCBBW6MDDBreETjsBm3koKI28CJ8Yk43L9LVaF8nyLCEIsxza0wBGuMATwWO
mtH6Pv6Er4CAD5xO2zS/DSEeg60HdrXKudlNFUDfm9UICXuURrUFr4vGCfVUoiWeuMYPGnqNQ4Sh
HYyNNc39ZjaYRx6B42DBL4pjzONfY6sHz8jm4fPNx0mdTx6818Nl4itkbS7WvB2SGo3eGzDk8yn7
xVfdFxKtSCDujv6jSk480139n0k/pBwiUKTa8QVd4mV7oJL+r7p9LtxrPTVdMETC53m+bJfnmQmZ
ExXpwVxeETVAI9u+GLqWLweIas25ajEliTljvFYZetsU4VD3Ad97d2uUSKg53m0G0SD3rYKBAary
xNUMsG+NIyN6CVQ/nhPUaE6/kGwL1yFyCU4oGpcIFOxIRVw2M8d1pgdEHUJoacMBbOgTZbnBBvYU
ltzXKj40c0SNANCgFMxkNgfqUHNtwxvLr0Izegb8VY8U/CZKnBxHxOmuCDFN5QA93ZiKmukqIZTZ
kPw2/2dMJFTIBftRuRLqjV+qELZDi46YIBGQK+mHPEcykApVRqYykW6NUMB5beEpZBh3adKkXoPW
EGaKNojpi3nkx7dHkYtqp1+V0yaIAUFYK1aMFP1YXdhCdraHHgHw/5OcYPQwgvC5I0i6vRbSWnfb
KXIItYIRgacHrX9NmAZ/bDtwS/vOjEIhAIEIFeYKeI9uGFsPclomzF2/fDzpj7UTn8rd8y+NnSHz
K12TPBX18GIMhPL8Y0Weg4DJQMVgqSorNLKqyol+eexKdrMAthgIwU7XHPJY4rgCDVmS8ftgHReX
T72qB1cKQ8PoL6cmRYlRNVZPbR7DLk7X8uAIBN548JFTEB5IRG+Vmv+SkQOR7iJ+LtGgHMbvY/J2
aCSsTbpWJgwgHN6It5llQupkUKsS45qkC9g1LDnWWo191Aoz4s9i0p7gcaV0dEtrY0Nh44H0zoT2
B14mrDRAb8nVxJ6HZlRsqMShzogNBDR4QoSCfxMUAeLnxt/nSEk03vNSzOtg2V7zLZVD9R2WlU/l
8DFEpQcBM6TMuXL5cVE6oS+A52VIQ7ka3G2cmqq4GDhUpytjQnBkMXyuy/cfRDs/xSz67ZjB1DkU
aV/phIlOJWrDE7nzCP+k9Rmv8RxjwWOvvgA1Yzr6GUN7T0AA0umx6YGtJ6g9ENI2cCh7NBTckkru
SigN9KOk9NkXjzsy/49ieWZI4tvDTesRoxFfNtbakhfQe6jOw0C8u1YXVmvsNkLQHiKOEmGw5iBF
riLPtn6dhtc+LKFJMtvjNelgM6PC6TFzPg3vIIwO236wboP3Jo5sXN3jVNReiXzcBDC8manLz7L5
RS0yAnDYWUKUdGLpk47+CcMbVUf1M0uHwfk+11NHQ23nhJnOt+V9gsNGf7LlvaZ2K0/y4TJmDGwu
HI8GajLut/cfKbUH9wnK5h8/3zaIryJKjlAUCnOy8PLV/rlEA5jscqsKGc1x/KscP6iqq2M+lvzV
fBDZMRrahVrtJv416bMGUT1aixy0yxZmTp5EsLCSLfKb93aKWi1K8i+6+Knl5HN6ztGvY5Lf2Ua7
tj0iPhfF3qPA1HrKAjhl12+k1cNgYggJeH0kRABKSEIE0PgSE0tklPaQSHHGXqplUgbViXDqhC9s
hvb6LL1qEOJHqDRz+uMApgHWvJFctu1wgQRaRXp6bIASGU66AI4mqQHcoeISmxtQayZH8VECAXNe
PIPPD/EY50XMa4AV0S6Kd6jP5FNEL8W4aENqnoIRxuDEcmEQ0BJQK2McuL6TaTH1GUn1yjdW41Ir
FmpaIcwGw49v51/lT66EWkwxzabG1vi5z3AGhiPPz79wGzp1an2g1aBf6oO5Uw4TPcBpvb3HF65n
pKLkSOFDaQLKy1QmqxkFSKDzXpnzG9g/W5irZFYcCWb3MqDI+yB7BRijom5ARKT47OE/SxTtvA+k
e8YH2yCSH9gjGGIAvaFNLyWRG3WyJEOPH7VryhnissOf/mkTixkiNPOhQ1IKgHi3zSgQvqfJzFhy
u+foR6FO+wdV00bp4JYcQS4jtEiEiI0QGyEvQQGqXwKeUrm2UgTRaJvV/sCWgA6VH24cJGhaAVbQ
UfU6QOJ7zCOGm+HaLyj9iJodgDmhJdGj6lIrow0Nggakcnq6Aka5LHg6mvfgvKDoQylfkKJ05ot8
tUeK8gDVDZsB0XB9F8Dol197XpcR9bQZP0fSwZcST+prmMznNY28PzC8addQKKLR7y6aXCrpAi0O
7BvCSymGVImmG6MNQHmKzAdqnVXLSoiT0EVAM9mO0UI1709Mm7pExxcKGmRK88wfnJSgnNMVhl67
GTK73CUWmjUOHe7j/AToJR+YAmQzy6mcaG70l/RjRhd+9sNg6DJdBhR1jHTpWKE613iIUExaR16x
icEH0cnQZ9RykSP6sUgpmBLkp2HvnGcCvyQAnzMexaZWPRq4u1u7yG7l5O3RsuBavm6DsY3jg6je
gbbyaXWVJ057JM1g/M0YLqGOBDP9SVfmZGJhmem4TtYkQHS0Ectn2/RXftvq8bEstsi5TSMm2DQT
dKAB6ZfdawxAGzCIe5N7IHqj3y+jmbloTA6NmWKCbh8dRK9JvOHFVp6GMBBDYwpauIGzKFMcjK00
30udZxUT3c3m5wBclzIh5Y9jHuaUGan3e6JWbGwiZnkkoeR6wKdu5THp2YnnYsAHekbd7bGWbZBe
p3U+xM6EbefAR+pyJNl0Mo7qCQ87qUayO8DcqxhwOlMBbWAz6RqZYn80hFq7/fg9r9JtZe9v0Rg4
fyLTzMPCi8EilUQaAVcJZpEvjQuEcsRRETOy8NCuZo7vXv+r1wBZ0TV3mwsQTBDvoQ6P8P2hPGlG
fwYVFx5Odo1NsgU2CNRxSdwHrs6r4x7RyKVPZoT2gktGoGx0V7plewag9BRWaa6cMzNgriTjzxHT
l145z6hyPkNpzREhao0uxiscLgjRybZoHkdBXZAlGDsITwBjx7bFdlCnkeYqajXDZed2LrxHUnNX
+N4pYCed6ILkCX0P2t4JhIh5ZxI8Sp+Jft+eFJmnySeKDvIDB0Bw/5jrhtwO9M4KMQ4IFyiDj9Cm
1dBRdAxgBfsfbJwxVnvCYNHmKEGFQx724Ze2EsTvSbVF8YrubsAnmQGaEBiBYR3AwzX/X9FMwlyt
ZSTApPNJCh5rDOD8TrH5vKonwxDzthBp/lx2CTflNQl3QgrDOJ/9nriSaeuMhqRotsn25IJQ8P9Q
UPdLX3HOQb/tQ+0Ckmw3vCuhUgkYekPrZ46v30L4ALG1Qoq65VGevy4UdAHSeONkjkTGEA6fpxTh
exqMRRclySo4i4eZvUDdgCBD8QojV81gFjQIBHxb5bFDsDbpMQJYIZyjDMKk5hqZ4CdjxZqQ4l+2
YIDxIg1giKrT5tsm6twDxS5pcYgcnTktYFAevXJbmU5I4q/6n+RVU3r655KbTwyfv8r/0WlGTaeb
Ji5oEtq1f6aXBAPB2m5hqDpQ49eEPDsTFGDf+sOPna1zmvToOhi/TlkAth/VSJGNnz/MsonWFfIx
aIwBrseHiuGK6owuTkarwN8MZDsLlMvwoHnVnNFizLLZv28Kg8hHOsihzKjz8ZnDRnPiP0hS55FB
CkRQ9fv+JTAAeX3tU6ry2hWrBJ6or0ig4htWrWL+aufCv8EXgx5BPlowDwwT7IK9uVCqIfNSNPIS
v762jnaVA4YH+e22hT3eE0Amk2aO9rqbhsAWj1u71OinhYANXjPtXGFMnvh+InhkM4XCDF5ISNEI
KonoXv4HJkbgTR/ia5OsYN27TLiy4XKtzifO3Y/gYq+yxUtIB6QnNHGXJYGsUONh8JLzmhb0q9Ll
HzaBviJCYrZAtm+vPaRYaczdOBny+8Yk34JKtWgZYbLAOIjHkDMfMrSXWdsASsuewJsKeUg9CBWi
z9XYvFG7uH2uTyTsbsMN0QkQeAXj1UDHd4wb1WAO0TYvkmXf8mEvqLj2gf/aUFzEgaVBN0pcHd4V
OkP2PZAsB8KwRoDtAR5L0/qftqshDTrCEdNgxTHUKVIRa0OvoNToFAcyByHA+9rHcwmWp+yaK8WB
bmvrE3OSzcBgPAiizuNm7gBlvmEWz8Cy0vRCwyCjU6jSMUEpeP/Bd+qQxzsfShBM5Uf5UzB9Ahwn
nBAqo+RSVFiupPZkbsMFesWtU/wiCjLtl8C+1AaOJrW4TcwcjRF2cdZ4xf9IOq9lVbVtDT8RVUjU
WySbc7ixDEOCiIIIwtOvr89VdWqfHdYc06HSe2t/9BuuR+piuXQQkbj1muFY2Rp3JcQW4SL+2ZF0
xJj6GXFksh+FDAJUb6GskFzOUeYn2pNDyMM1YPKQPvaR5shDyDOXE4Fw621KXd5z99pVCODt36wT
YjcUvF8MtOyeiGaG763itnZ7bezz0yXjIOI0ViZtSN2Hq48/U6CmmluZiFUQKslv/WJWb9BaV8fX
/LlW6TJyn4dsyTdjoS5MjwOCZ3rIuD1PQyq4J4T6JxYStyGh/87TpRMxUA/d4ePjmOPqoH8rWiKD
nTD/bLsVU6nDuw6Y6lCl59Hrh4OiJciexfHk4A84TZk/eZFcdBPmA5KvV+QxjSW++bmIZDTX5Mby
DSSf0W8XzPIk+9e2tGcYHNDtQRf9ved2bjZuvRdKjzEeG49Tx4dNWJR83xB9WdG2R/vmwwZam5zv
PRGYLQGZwrxy1FxlH/3Ckjq1MHOoJmdWYjzI0AFynG+l1ev83DLk8DSpgX5ARpUtkivR5CgX+0O6
toCcK/7sGY2NQqQI5WXWAeDNIwTSmuISPjY0qzcXmXeaixJSQrUoU9G2tH549Up3/y8ZAyZmykDX
cUXHxAXPPdqESsjhEIqKY/lImqqG+31DnwT57uBeWGc2lPvyeV0VbqynK1/ek0zQatlQsTdQaHih
l5LsMoMCGu0fO9LlPJKM3cLaol5n2dvzdnI8cGl9SeKAWzh+ySpCtW/FozyhIUBAxxk3NiYr2wQJ
ym8Uq92Q9BLB4AwsoqbFypIGrDYQPrEzNb1mjG4Nyd8ckIIn5dq7EmgmrfhgWaAANe1v2Ie3ZN6x
O4BiMJ8SLQfZr2DXkd9Sj0aKvKudKUJqJo9jOymmGuH3M9O6FJMPbTvGMZn2Q3n4nPLXT1uyrtjN
kHdR63VutixMoWqr43JdInZ2n8d09mkWGkJK7BwUlGEb9mqC1cB96Rrrh9lN3yvDZgLrI5QNQ/Cw
bPX1OvuzxdI3/P6pvkx7itVu6egaFh7dVrpPz1KoINi65LPOL7wuIK2GXqLskPjluAx0Zrz8ZoSE
T9/J4ObJNSYQUJR5kmLH8/7bR8wD+p59e7B6Q6ltClJfZJ9vpPhYWi/ZQrmZKzk8eYnfCcRgqIIz
PYf0UAMSoD62zRGg3r0KHiJdGZirtsW78Fh2ey2U9uI/fRwmS96CZlMGAG6XaMFrf/yRfbxK/H0x
Ki6AJxxY3HqNM1NRXvKVJbKNnDd4y2bzLmGrrXRGKeLitM0PoABY+h3wAHQF2/hQrtEK6PuTZ4QC
ntsr9yZaUNsEp8/gPOb3kma0k8EFLFj5X9u3YklXwMUZpqPRi5If8IwgGSOF21IhMFOC/KJxI66S
o77TRH1YfP1g5PIfx5dud7tHqHGwVCeChEfKA9GbbVae4p3IDqPWubBTjs4dR705Ri7xtFy+b+L+
PbzCFj7J762rlXLu/5nsOSdLgdU0thH6N6JFUV+D5NOYIsYD9GOO0R+WlaOhap729k8avSMUCayp
yIWHVFLRKdRXFicmeBo2tt8tXWzlbyQ64u7fOxNfwTv+GxmNratD/qMpuadFUQzp74nXHUTiDNSD
vEDmQipInvbnKa7unJ9L9QXP8ZmvhQwD+p5r3o+95HFm0SiGKujOhOaPEETo29jdtcGEkI8kqjA8
PRsm01687NEv+PDh2rmrMH9wLcJgLn48gwxQPOgiv3+f8qqBJ1hbFnTF9I+nI4VCPQBL/gyGimTH
HAfyit5SRS+Ikr90ycDnigOLf91Jsw55gd9zva7n9eqNaY4NeZRAAzVbLaQSFqRT8TAj2fSNEZph
HphtTCK3hEQb6o25GKYBzTQmBnkYcxHpSC9JxRl2FINdwVCR4BOLz96ZEtGog/SM2yWvwS22/J4n
KuxNTzOH6CVQtj93A1qu/2mAxyrgotXwuU9QJGquPCVrT2gDCL7mCl0TDEiLqEw+XcCJSH4hdWV7
DqnCRGftQ1sj4WdVSdSAiPZn7oM5EmaOHBfspUGdjdaM6R+XPI81mvPUQTaCkKfQwxpRdYkdYYhq
KkvmyQWC4jNKyPecI974CuMtFxkXUdCxdELEqIfYq1zKopcI5DUh+oB/4Gnkf/o1FkPzx9fXMheQ
yCoh0RNptkb0CHkIICsn+/bhnxA//+WzH4D8+GCyNvF6hExIay4AkA8wmNh7oYr147/Ch2NBuouK
tUDYu0YjzfSBwJ7/IvaUhQSGBKz+v7q9PiB0QUVPDD7QGpsGk/w/a4B64z1iVEX+3uM1aZkHTsOm
yN/HR4sMWps+7hAlfEBliBsQ1CjiYkHrCMfNe/ZYNAp2r+dSa5cMjM9ZsZYCZh4SThAPNgzzLxHp
pXnF8euzjOFbRr9gmeu650YXJBFoYHcEwqhQhUwowC4oPcsgHn9GwvK266MbtbmETxc1hAG4GTsd
Bm9jsm0plP0gAB81BPnzVYSdXZL9ZQ9mBXzyyy/mxNb1Xd4ybYKQnwDKdCEyAYjkIIypDTRmS2oW
2WSW6eqzfBz7D+e3+2GsYtjpVmg1v2zzGlA2lGJUjevIodkr2fJT2yXUKo/696yDWQEeH17b5vgm
jePYEt9xGlY43kES+ndYUm3beO91DwIfTGPCvTIaLI1DsklXL+hYtIJjgNmKfj5l/FPGET8LPQTS
J1RwEd9wGipCdADI+cseNRvnmoiBBYqokvYXh00R8g56VBoXWzSnQfSylsfO5Ue89BF7yKnC+gi0
0BuWfyTQggZ99/DaO4S74nSdDNhRBZrXpxdGO/YZ9viqaveRIZ8xaRzTP2OpTaA6qeBg/AftEeWz
ySpd5k6zQ0XUrWBPnq1jjvmQdUBl1vfTSEgq6JARoS18JfuAd092FL5ToktAX0VwyVAjoA/jj48m
E35zIPKEBQbW2h/DzgH/6ZC4kpovgnFTOBsiU3GQ74Sq6cZLZGHobuzSCenqa75u2BE4gGDQSOJy
eJ/cJlRXnCcyuWcfp0eL10focVL+WND+6W4D1mwOfyWNByEAKfpglPL8vMLAGB6CcD6f1H8MH1fM
6WRE8xbz0PzANNDuqy7MimJnS5nilUARocS0YJUezSnjCgVcZHcdnWfEWly/M1AvegK6fQ6HxiAk
3BzvlFFWcaUAfhYdC1B5Q/Ewh+aCqKTniGPgZNWYHtm6xZi/bv36xYyYBSnyt6Fi4HkHJ317RUD4
HMoCnlTqlZ24deM/xft4EjcG6RFgN+mftlQuzzkVLKCebF9YP8R5MbhhFex+OEPgHIzjm1i4x72j
pYiLHWysdeDtJiDROPhs+K6MvftImgynEozHrJ8FA8AcBMsXoOPelZf1YwN7kMBHc6UVZV5Gjwh2
J3p5eW3+aSKdgs7t8aBQG51NmolOECaOKJI27Do01l+v0lA5u8XHTT4YwyigABRBmo++ONuUbrSU
9nKYbn68tLEaNrPT6YCQk7SU76VZtCHZt7uBCPnE4MDRRQ9ib0yJYL9BAWE/EHnNYGUunYZCnLS5
UMFJDA6a/yk83P3XttSuWuEqn3k/87rEe6tTvQw7xmscuPo/6lazlXJEnQhPINAeWD79Exg9OP4l
kmtdBZJlitOYL7WGa7ghzASnrAzic1j81szhXMV93VWMEXIlQJo7d4woeiMsjtavLTUty368/qoB
95Mqu0jj001FSBNt8Qb3p/+6VIWthe2DxnOwO8j1xOac/9TQDzw1iGgin4yeroA71jZoIk4RTS+i
qZ2QDHwm/HXcoYy771kK/JQN4SpZfjtdZDa8maO/dxLwsiOiZ4qU6s1npHj1v1Lg8sqDRVws8Qgs
ddrovf2s+5fyj+vvKwKlMeszNvnC9LAG5bO0FexG+G6Cwe3XzRmAHj5fHkYw9YN80Kr/ZZ8BdYAk
Eq/0FGZp5AwQbYwx6BgW1ZSV2W+3BJj25gtetOAagFgRtHAW8bXmRgUt5FfMJ+Ca+8+W9/wH7vaa
dOP3vvi6YBNPwiIweWPc0w+AAlxUSLSK/j/qWcehFX4/83cy7zPwMAHwNX/zV37nH33ySddlfJMJ
4NBmONlA2czEy+sAdsBUp7QLvORLXzlXtYzXccbppoO9w/IA7P7s6GMnCKUn6PS+Hyf2iVTcEAcC
J4l9KtRNJ0csZ9FBuEXg7WtXJPnYKhY9qnztm/l0kCBim8mWDSGGuKiBrCnOWUG/U50UqLSt41Eg
extPwUhs519eTMA2ASrEdCjf0QtTsspmwETKn1SZzb7hb0xz1/h1jJboeRaDKz3G4xZZDaq1TPwV
tBc1xD6yQXQ+lCmTBW1MlC1Bj5XsXFxe3ynnEW+5aoJO8x0nsInwJ0LIccKnwtr7RqXOGLiCt2GS
4A3hG8yZ3YiENZHYWIgYgfKYUrRHlAgXcZWQMiGFEVZjjnSepHIjeZ/vMJnnoW4j/Gj5tDe4iuGs
72VIwNc89rU9wi5cZoh3rc5BX0LpIFK+cQZMxps9p2ZvQsJJ7Kt31n0biW461g8Ktuh8mtjMuBAX
4pvBUMJRCDX8bt03BFgr3uXXfTCrgpKXcDdhQlpP3uZBAhQIbjZulh3qKeAck930N5auXVC5KJpc
ZRudKVNiCglex3pcVmG7BdMgKA7Kkpag5WnTue9ZhlaV6XUFduGh5DFC6pp0N10Za+T8DCOeTMKf
HTE+EsbwtuU66KYDxLpIAw8ZmTHnn08L3/s0zPnDh97X5Vij71ghsUMLZUQ6uWN+bAoz85NHBTjA
uvGXxZ4c7bPokmHGTpz3d//9bTJ5mpDDCjLzW4FwNdmq3wtj00efzrDOm3Giax1E0OA2Z9MlBRza
gNVt8bzJ/mA8oFY0eLoNLco+eOeMvNkZ3V/IckcFotStuucXS2co5tkWBWS5UcJ/QVT6XAhuVszY
rUg6v3J8Ya2n24SrYkYI/ZROqZdVrYvFR7N+1KpaOXME6vvJg4SCNRqJjlOM/2rSTZVZjhCcBvAj
LPt38uBLa/Wx827ZcBML2uk96n3oPpppf1z1PYQ3IBjbAewyzXLjLPK+9/5Cdl4bfXpayXvjhmZP
ndTh+5LRm8mfnHOzYUzupnThPTYSs+NBOuey95jIL05j70GvYTkr9aAHOQVkQGtdNJc699lungn5
KO9Z68TaFob9HWPLXD5zJ4chn6OD0p5en/r13u7n1yPGvRGje1icn1NplqJAg4wwT0znbg81BHh2
GtSsn9otknZ9FIv6CdB/V2VEfcTLDtQ1AU3vSzhicDod+qQW0Ff2YXcBuz0qPK3Pdlb27m1+S5uV
Qrntz22S4CE+8eDEffRKAlo0T9Vm23CJU4/1oK9c9rLK4/6iDUhFJQTiRCWU6ik/hxtRe841cgDN
qf2F1ZMWnbGhrqpOvN7gFplrmKOkHOWDiCQonlFzG7f7NvcVlHZgyao2J9BZeUyocEpi9z34k+Jp
S9lfPKSNTk/GTOPMfrgze6e/RptFjzVjBFQS8YD1XbtACBHNVlEGONiapE+yRvSAs0PWJG6OMW4q
6kTUsT4zapTEmZu58ZpjDW8sG0cNrvtyqFDD/MdqynWIfJQdq5NcTLQRoYz/OAwmVHTG+H/w7jKB
xh+8McKuAPMsctD6iNifrZtts2lJY41VdQJ1fi8MYk7qAAosG6O9P/Y6mGmDiyQ0Tl51JhcFvd/s
2xEGZT391kTgtsQnxhLFhvvexKO0Xqbsn8fsjzmc24gtGouLBosDIS4odEyEn1B6uBAYql3igQVs
tk/emqNaXXfGGH90xwWH10sSOek8WmW+AcuL6apQxqTyoMW+ibBo9JDQVSS3GEMy5Rm5hVBfqFc5
xYPSVRvMlSh6lKf/fDocoTzFbO/qz8WZX5t0wth70NkMs1U3EXd7gicDmRaSNa24mO0c8FxG+rQa
fEZobzkZZqhlGE0HNgtmvtHXwGBAJrAx9MKW42LZHCEfwAI4Ws+Y6bBjZNDDwlDDl4U9v5W9UxoO
rj07oR4N3E7U2qLNCKj3Ch8v58X7aBKtNH7QqtLYEmDa8tQ56epN7KbVXdHEcrk+z0j1ky2wCIww
4nKh6yFb7e+DwA84cvdlw2HaW729T1jcTxuw7Mf5RWT3DyyJCO5BUNqc0JBn9Kxdox0mVExxux9j
6hCtZZmRdDahzWBTXlQ/n5sDAVcM1mSqMSGx5bQL8CDumIGlhMTB1hCT9OBxwNrdgcxMBRkBChVk
cGduIKzCWiD8EUT9Hd6/YaWMBjeaGtDGvRe4y/AIhwxLxZReEMyoSEUu8ZEFKDmXfLa1HXHW4kk9
yY4wRGAIRfiACQOFhoGRTFnl1O2wjFOeE4Xc7Hzz2/jh4Q7BainNyVtUuOPY8eFVAB7ZbkUuApVh
O0Yy4d+XLLQQ1D8iR8LCD4f7E0Z73F0cOUybRNCRV8/sQJQAlwdiFBga8VSTgElchtGn0wXemM5Z
XufPe/H3IlFWRfoQa+pX8+rIx2LHX4y+RO25BAZVf5pPhBqvj9YGygw4aHhMpdONCc2UPFZ6TI01
dl+iB0iKv+Hn4UnuDgkpjMkcvIK1UpARb0casyM0gB85ORLOS/NY7+9418ktqBvREvcZIZ8XwdTE
TB5IWiQZ/CRSeE4wdo0rYz87PBVSC21jYL07R8Fu8Q3ZbTOvOqp9u7+/9qYssIBqG6IIHcmD1s7/
SCzle5SHz0uf+kuL18/wgUY8xmEvVJl0nzfHV3/4PUe7bP70zeWJbvTXRoW0nj6FLOo1ogSNx4d2
2sRD7b0zloySRAbxqV7ILdNGrOZMYaSP9cHpSWUgWFXz5jpdiT5JWFO8z+kGP8bzbmxav7dp95pQ
BSsj85bfsFWLUh0elHu0g9p0qw2dmLvXMoaOKe1tcu+YUnhMubnFfF16umPMf8g0PuhgNuCl4Nos
1yiqd9DU52TbLgWpioYbrTiy0uYOMAwW0Q65eKLz6wQi5AMppHwVnt4HaT7S32QIQ5we0KRoy2LU
n0T4h15OfGPu4FQnhAB0tBZaeezQqNMmb3UG0c7IjpSC/uJikx+6C7eIxDw3/a2ihaoF2vy9e4a0
cqpI56EIuCi87GJO+Juya0Ia3rKBBHqOuAEZCdEm/x7uD9se3I4kKkFhpqFb9C0CCu4Qc60Y4AJW
dRjYKY6Gz+hx7q34szzx75NXgm3TZsNFbNNxskYw3835fR/b9hlwsiEg3tYxGSTgTd26IAmeVLSn
dVplIzCjE2e6n620w2Uw/YVFg+WAg+PMTIIfzzcvD+YUihVmCoJLfIOZ5bBmJAg0bYpa9sKHCReA
ju9Yju34prrvEQXC+SieJ4uayIVLjRCPGeQZvgl2oWBTzE/ZikkE+F/yuFrhjZwYOM9JjhnZ+Qi5
2e5krISOGk2zj/2unCiZ9NUDEkIdZ0IWyH9Cng47+Wf2nB67vv0z6BIKObnyxQB8/W6iKEGk+7QJ
vYcORlQLEHjQYaRwpWNdMl2ZPDe3t1New/KA9Suxmf76T1pvesWa71W27m9jsU5hKrL0j59//Pf8
+xt2U7CJN0DnrN417FTHJrJf+4iikm01yt26HmrKKF0lP8F1nFAItey4dsHbcgpOP1vZMOV96er8
0yss7yQLCE2nHMAGwUn1kW7OS3RUfO7QLH2S9EApp+VMeh75hxmpGS3T2kOdS5j2d8la//4K7JrL
sD/hm8QNhyKa+1ENXheeROMCfwcLbAZZAF37mnETAMsn5w5vzWRkhHz3qzkQx7ZaP87g/KgaGYrU
yMsOb9nuQ3F1QxwChANhLMRDpwyHjdd9vEuy4PfjQmQf1W6vSUvqckrBdzozwWeQJLB7aqHKqsL7
v69QaJH+MP146MHjAjX1jsEVbqS/nfEZvpwTMS/g1ETLkr2r2hFcK0pDS9tpKGhqNL+POb8N6BXe
a4LtxoPIK6+owX9zTKys+53ELtCE8vm5AXvkVzUHwjbxWxt/gwGgUj2uMaPpZljN0879kSkIccKN
ATKBfZNRR0x1JKI6cVBN9DWwWsGbwy0Udjw3Dt+YfPVcQnTu0oBD4VKP0VLTFDywyENbRjM14Lwx
cvv9l/+joB2k7VIzYu4SQ8fSQB2XeW8NVGkZfdz2tQUKJ3R0q0AMIYKHvJFcmmgxxDQeESXtkiAA
GofYEhm/t63X3Pk9o21xh24gnYNoD4SKdrqIec0IKkMcS1SsIbehKZgV4g9UTvqtGRNLzrZ62NQW
OwpsPC3EwH8PjKDHYtwevvse//tOWjSUBj0QNQ1wKc6KEcQUqOlInbEdISlFY9aGyGZRdIxQ/4Rc
BvUVfJ07kPrfSQtnjd8L7OflmAU05BfdU8sI5/WPSJPIdSc4fSTxe4YlX0moorsNvsAV7ejg6JwN
9V59wRSJ1RmNyhZaatchL+xNn9NkWwAFkkOG3QnuXYW9VcJCoF3WGzrqh3DjKXIfBSauFUP+tVvx
cufaOb3h32ZeEu2zzJcZq/mYNQcv4m+AA58GFhS0PpqIY7p/toFBgUcyVHgk7yQrZPvXYAhlWF8K
iBR8PqMKc0O1kc9VtyvOTPxwcTxJyFoS0uVyIa7iktHJx3VwJfW4r/8M3Iy9IWYKYvltHYHjx5VZ
nZnF+3vtPUUCog5B9p8Cbc0X8dFAI231jw1bWTE5kSm8ixCALFNGKoWaI9HpJbmDOYiIeSDyrrno
fAbgjd8/2dFA9yGkK7KGcI1Agv8C3hsJfobFtgi/lbBIac7rO64pUCOayFZB51uLL6BByhuPOGwJ
S8skvamAG0dMi1gQAJ/S8WmBCthR9eupm5AM0btRsbHBIwzhw/wiSlzFjA61h/228V87Osfvxf2x
Y8UqZugKilE8jpblGpHGgEeNJK5lRQwXUbCqr0yb8AYZtEn/YNUQufIcPrSAtF9ES7yxyTUFlk56
VjMqRhn6WOd0x8bDrilNoBHriswgMc7GdIKd5sIk8bGEbECa5XvEWHjja+w3DZs43nrkaZmNS417
HiUuL/5HhaUUKORgE0B6suUj3EXp6ob1WFcLxUtkuCCg67gdmkFfRKxmHuTtw7QZsn/73oF+JQGG
RwT+uR8QiuYmBo8rA6x8FJEekH3x8PcBDqe76l8irn44fUbgx9ou9t9nlTsc6b8OGo8N/7dvkOlH
W0RQxjIdw4jZWA/ki0KgGqwbZdCMdgvA9TgKOWoYLXm/+JuJYTMKF3SLgx7KQNbO4nPhKeVI9ogX
1S78DjUqEwb2VmyggJ9Ji0CCaeWQHuPJ2yP0ddTsTNTZxiT7IxixYx4ilbKGoN7RBm6IxZmVsMyX
eKReQIoFaJkHSEd04wmk4kLMIkUlFj8CITPyYN7RaN5fw5tw4HDlEHkIKMFNtJBAhMcg3wHn3U25
iJY69UD9OMKRpbHhEG5wuqOuTWcgffqGRpVGZBEjrOFP5rJTwYWvB/5HDqBWWDnYFAEqQWL2fc01
jt8P8i8H0b3Z7OqeVRtUYPPZ5hu8v8kMk8fEwLfE2FGlU20n25jUXX5w9de7QdJCPM/eaOIBqy44
ZIkORjM+R7RSjhHG3jHBPaCSrOaxB+Pbfxc6nRw2QA/XiEnnmR2NqDsUZq8MYtjqdk3konbV+QYs
W/ZEFILYFjjlEA3z4B07FHyIFJE3qIOgK4Nqjxj0yGKXxQ6Xw6RFliD7sSJiCHh3m1Co1pEk9LgF
GAxCcPUBKX1+hHD6NRLvRxtA9fXhWaftcSCFg5iKZ0BG3rbVm2S6Mzppfq/HlGlCxU5HCIV12oEy
sI933yFDB1lTREv+ZQHZTaCCiIO04POnkF/CTvWDgWK9cuBJ+iF4fopnA1Ij90qkGKXdq8LuinwH
ISVYJeTciI3ftCBtjIwBVYwn/B/Wwd5pwonDBf3YRsik5nIyBOnEIm78jjLH0Qfl+DXe9BdR5r9L
UOxhLLmws7W6FHR8SNv8DEnd80zu7KVFyrX6nnl/esDujK+gZQxiTKb87Rz8lE3RQbGGNuXtEqJo
Q4gTks7hGuAkiYgWeMPviIg8EbVxiWYAkqQoSmt2HEBbWHIeSQR/8WlL5qlO0u6bnG+PNGdqkVS6
4WHgxmXGbhVBFxDZO8O7QDJfGW9Y+YlqNHHX/a6KfmSl4zVBrhCPRJrpA8kVAh3Gm25P/usXAZgx
7+sepVYNxVTHakO2KnCPCFlonDej008Y4FkJWe5ETHbjgIITe42lm4sTOyJaG1TDCjHQTrPX9q/9
4Ki2Dtd/MyNpdUCRGn5exSGnpWXbzDkIG195k6OIoAk6ximBjIWxNWNG68bVw+nXGFnBl0jjykYf
aQFmNFURrfyGhuFVHLYfz8SqW88YsoGNiEDN0cR1ljF+Bn9/y2DtytsyduTNc8Nm8Vt8+sF3nRXu
46AfIQ0UKVSuD+4l6NzW1o9wxDOWScU3iHj1kebtOOXR6hlLTqTvCNTjNUqZGkQwqQsDbYwkr8pv
b5MnxFaAiadtHfTHp5kyljwN6+KwHr6nxvoRoCMLvrVVTfs77i/yB136RhmLxoOjDmwPEDg5rbkr
SU2R3WbeEiJmqRuKSN3iRl43ohiNoFSCBoAA2FfKEZoAQeznvWDAXKIzwg7VRxgDajWsLkusWR1k
BksYTjQGg4kOO6j4vcz+HlLiU27l7kSHRDVk5Z7zIHgmjklHI1ZEW53W/VUXr415i30AbzjfILyM
FxId1PErRNMUHXs2YW9s37d0mkP0DHX6jS3Z52jnOxmTJmY16pbfiiUICqAHdT1R9vHWQCa9wv3J
ebxMJjUvECQCBB6m59oda44Kzgfss+ReQsBkwtP9GsVhO64gZ6NzvG3nP5zd2AJIndl/eSw+JMvK
Y2JORsTFOTEaPBR+yGs4x3cPThxgzL5d00wwlSaS15ImhDy8h4Vs9bIbDLtO3XOKfbkthB39wZd4
y9l2xGcJ2wDyNU5Bg7jOAOzH2S4KsszHYsVXDsk+gkSkCb0DMe1ofOspI67sg0k5ldOJsCuhAlm1
O66i+kxylGJrCGjoPPzO5AvuHeyVN0F/DoZqO0dQVnKZZB8fAQGCbawGYTcjvomoaYJoHTkkEfGx
fSMiFhVU3+HrLPlAOgAsn1134zTnCOQYJsMHcqHmm/ivHREzBtm3fj6VAnMNmwiwR5zOhnFdMcXB
0jIHnHB+BzxnL943A5ic7D4sbUMlG2puEtB72/G/81sGr1zIbuRpvAGiJLd8cfpX+8fhQCDJx3rp
ziOack8O+gw+jtkLWWiVYbR+9EmF8OKnx8cek+zSLd/9NfNlI3mq7L24j6fPv8H5F7tPVAys1eo0
l0ZfRFA1aYVEtpo44ijage8fGeSfs2P0vQrAVbF6XjuDTNSPn3kSSIt0m59zX75WUw0asLUS7oSj
zOObk0OA3234DslP0JwSOIIXpoEtn4jgeTK6X403gfCPeX9Vcb8xp5EIg+E25iS2SU6GaBk3V77s
d36cCWW+L8b8v04nyoxpZt5p7ouXg6eeObwe6ovMtOTG6i0GPyu9PCQAfSsbiSjjie5UaM+Js2gt
40ZwUUnRzA/nnv/cxw/uJZ+BrV+ynFv5HXrMRFGceA2m5QPBG8qabdXAFYFEvhl31OWSeEMUowqY
TGqWJ521L2bI4eAxyd/hY7B9y93wJflBjb4K/f/L//xl/UXORqPUfh0DpdVBXNEwx3CXTvu0uJuO
LHRIiCSuPbSV7aXM7PwVZv11y/LvvoAok/ngSeopcUA9i2RmBpoLD4nMje1pX+f1pE2BTMjCwzCe
KU5CIlZ+LhPBB4pNloY4ZqFo+Ny/d+9XENHcQIS7OYHXM0VY8kEhOoa3jQ8Qq73eW5Y9y0oGjtoP
C3R0ydt7vL0SxgIVPb1dI+4DXoeiDYlSyj5jVfUGqd/DviiPOnmRAuFyzqSLb+7mWBR5NEqYwYB/
bb4OL6knr1uEHjHCN/JnQv7Nk8ie1ulIFlGdAaIHPrpnUKTjPgkcp/CD0RCJreG3hs+VWg+NAfUq
tlINldIpS0CJoTFLGCc2MqB8E55QU33CXseXVZ+owNQlI79VPVYVwpVeqBPHRsI+IxruGoYV5A5w
Pbyyu4qPfKRO0+2D+RtBjMXnH5t2ceVq4ud3rfW5Fr9R1c7MfEr7HGBAaXcIC5cGSovSfgH9E0GJ
M5k3cv/d83cbpGgwyXQBgSbv1urC8v7icuKIqjonItNijErFIqlnLZOLkSBOQtNpmQtQt7YKn7hf
+Wi36t1sHRHoj5AUshy/IvGbQ50vKphhxkDpV63FD+izlft5MeQ9LAZeQSZUbEukG+SkFg/jbcfZ
Z1XINufaTPXkOX+oiJ03O/G15YH9en3Mpc4pn7F6X59jHggYcMUMBpPqaee8ER/El+Hvzsf+wpsG
9Fm6mIOLa0L+uFJSb+M019cnQHcAU0i4BzAH/jNsDq3Dz8CsnrlfDio+4eJWflxTnsiMj8MTWeo1
dZIC7XN6uZe0I25u+TnMCbBQvIh9IHPU1pMeDr5wxlKTb8RvCCzdzNhHPjsoJEbt/ZslgN8z8gBY
M6At/HgSa9Xs2x+i+2RZVCUiqseJvifsm9VISX0WMcDTKhmbuOr5TmdO0QUk8LIx1zgYDRvWHe1n
QbHiE4sZMr4J42xlbvqtX30JAJ49L0A5YDfcTIyRebKF9SPdhxNbpg9hjCNk/EV7y24a9g5N2Ib6
ii3vTe0i2iiUAphHFyM2gM+oXRUXBKkAwA23engacKRbgCUIhmv6IyILzVMNA+c904AQOi2fv3H+
lz5YeR45ZBlUTdh8yKRotjRuQcQQAjRIp/hKsQ3FRJxHIALosk1ICJvYVD/1+pPHjqWPVxpvmCMM
1a/7Dn1BgBtwINpFxBTtkKawvkB+Q9pAX2AlcKo1jkOi8FSie1nf0A3BMil49UanK58PGwusih7g
VBNGfXmpTJioO2YYHcRK1MVCd83SX0hZNvrXHVYFjGZ92cv3mkxZOZHFZXn8t4/pj3l9FCUwNGa9
0LH15oPDN0wuXMXSoh2x+ZKQLmzCyBc8eJeWie0j+nAxDPPP/LgBOdfzMT8ixXO0E9lz75AtofzD
0ktt440VGgKJCM13hLSQHLCUDxDMd0/Psu6VIdKslihMJEyIEswZEbnfHbP1j+V0oiyzBa0wY5BJ
ZQKdCctFr/Cyv4m2LKjm9dlRXMf87hBC/tkid/HelBdPWGGRDSzZBdG3QPa232n1h1YuBbexkOch
yDL8xmeWKr5WOc0mDzTHTLAspzryHMTsboMYyDr9icZx+GM+U4PAWAYfvAFXiebyFdvTbwYS1qNU
0pctyD6+WIyvgitzojsJVSIfDV3kAV4OelhZMgOxrLDtmhg5+P5CToHYoGmt1WkFrIIwJ7W/L1GO
jSYwNcd5OoIOY4PnJ6MRo/SLPgeKqTQqcrnOIs4Msa8IXHfJtkzINmn7a/ATLGcbiDGZXL1u3yzU
ObEZ0Yw8rPFzRiHh4UW5XEj4A4+PCH0glBm/OMaiYbn4pWxydn0FU2KVAyLeSPgJP4g7IMgjuJLa
+16eLnUsV9AHuwlfPms1gjWevd68FzSY9anIY8lCGXzaQYr/2A7xvkQu4r8ZIBUbVW1zQQhFoguM
SYKfjSl+8hrBzPOTyGtohIc7G77cz650SbXZtRhNQ/1GnRjfqDlmndHpb0Ahcs0P7U8NB+aONmLm
aro/WGS6be6hxRKumnhCjVZpzAk7E21ozUiYHnUmcuZDsAVAH+A3aH16FIg2X5ICgiC8giJCm0pZ
zRxJlbyAFDptIBf5bra7nB5d0/lehPr7IRoj+MdFvAb7FHw+nd4opw68ZEL2gJM2xYoPme2XPhWA
CXIuHm7sZfNSI6UOmUHrIeD7pD4yAWn93OVrrpYLpeZ84UhI8c176hl3PcDrHlCpXHoCeGXkFrwq
a7QHP2iOOTnBifDFgYlJogp5xvtVN2uQjk2zawL9NrjRWJuGFKdseKIBvAffCZ+0MpFu/KSeMWY7
EWxtj85SoDw2H/RHHl8IvrOEloDoUeXIb5hR3EYRC8Jgtu4LNDIPpIBPgDWbdYPZk1jRH+XJKNLL
oV4x4LmULZ14LMIMqIvsR3obMS47nAjZgh/YvMIy9Whl5KVTnvdTV4DufGKkmfO2bkm5B2boboNg
wOInQhSJYRTqeGJo9Rspap/YTXElkRqArK/nIhEsF9qSGkGEtxGPhNBv8moizo3H5atPihbIbAPm
O/nW2/9IOrMmRbFuDf8iIxBF8FbmGcH5hnBIBSdAcPz1/ezq+E5U9+mqykxhD2u90+Lh1QTfMTKH
xBCcaQ/6E6E+zod2AT6P6R2TBNNzcwEpvGfq1QdBoy18zD8hFuiPPdxXyCFFzt4puxwbiU2L1IDT
dRieNEuZjQ+grrXA4Mhtt74rQo6XN59jk+AmzVT/eHq35XBDYIo256xs40cIi843u+1amoIZZAX5
LdPzluq+JP4USSF6fbyVQc01iB8qVRCCY+3C7xUzZnRep68UBQIXN+a/oJjdPnigr7NuLYsJtdwo
0CgdiNPV4R22iGhXbCi+neY0llpgJwMHeWzpfcgfRoH1gnpiooDTIRecqX+K+5iicKZr5sVhxEZ8
F5erM0I/KISbMySACoWKmMsV5BFBflFOwxXBzAAWv6fAgDjIuK45WEHNWkQDd70gkZIhSiJ6g4Bf
7M/srpo2CrAe3VRS4h1Pf7HI40Edf0AhDbPPHCrerhg0OvR5ZDaKA+6X8P4ExxZydWoRwr/+t8Ry
b8C+IfVVdbAO4HK4PESzr8dUIUWZoXjcqbjKSMU7uTJzYBj5lXy38hGvsEWXBrRBmudREa7Ht91S
+UEkRwhnAMfu4o5YNDEjRI/QfRZhDBzv45jIHYJvSOP06H+HHicJNzq3+wt/krhCTv5bRH3x+TlA
0dtgwnmZUgoO/TsolEgpfwe7ZA2XevEuEcia88q+Io3CITz9IxTdLmuWNWxfnHsg448mVoMBRvw3
EUeiDeL8bxArwtGFq/APdPyZEYLbYAHZUSQtMYTE4xlNNwAW33Qmzd+2qtkftG0u2PgaR2o4nJYL
7NZKxhW6A72gV2WqLRbFCB5/wxDVsBfwDITtEZSc+ASjRjcnNAEv9PklyXQ8U4xdxIwPPQ4LclDG
wcgGmELcsL59dFL22jl28iFQcRdVUzTVTdrTf84jBui9kiUrW+MVHU72SN7zDi5eGqHyNAmTko/E
1TwOBHPWFhRqfwVE3Q8qJnkd8JxpXYpEB6GFVEXUcq89gcuw5gAhf0S55HN232gHpMktTY4KP7N0
vAgUtyZfamxJ3hD/NBZcf2D99iR+kVKmMLyFS3D3HMbni31GkNznJHTGoRbTonzS8WIUf1SDDv3z
Y4JOyzxVjGGF+8H5YBQZ5SX8aA+CE8oRPn9H4is0pomWJ+msSjjHZFs5DGYoMTW0vnLIuiBHL8Hc
uhthMTl5BKTEOMrkN1neGGibI/a8Lc77/ou0YL1pIjgoJFVKh78JmbV12725+j8GnhqeojOUTOAj
inpqQ9IThHng8U8mdLeInhG8EzJB/0NCMZzaHxUMbqFPuYdgMYaqJQ5E4D2GbdxcCl3S06GaqKCL
k0NSNbLAMntY5C3zTFVjsL7vFaZsW8TqwHCAtAjNGuSjyz5Ac3UmGGL+dqhy+HFYFEIuXoC9B8iJ
bcRkSP8RM3CDiNwIYGuRUssxPZ7lES3wHLgGLrG1Bd+sHBAXo4wZ4VpWodWFi/OD/eNs9ohmj2vI
InI3B+i1czEkQhgQ3kSLconQeJJ7jjcUldDN5XrgDrztfkz9oduh5in+WDHqTJsiSjrUPQf1ebtD
TiUuSWJiKAJy3FQErDtDkg4Ioq/JzDMZKQHuD6kj8+t7wfRLxvRynHGzCeGS2JikkamizmvxGzCC
j7n0JNW2Hif1VBJ7JPqUNPdn8lsjuYu4VUnoONXeMPcH+R/lDG6z84wrGaha7EksHFTpZYKivxnG
OLY0JfzAMOdlXFWotQG3b2z+nLVOjjXEa1xjO2B0JoIV70qMctYk4ym2oaR1z1GLsfgcYlUhHlgz
qei9sfELmXpu9jHsU5LY0vaH1BV95mWrimFzBNSMgOJKUquIY5ARZ+aTRZ9WHbbtqiSkF85F8ulR
Dk8xb65nl8l3qRx+NZbTisA0kYCrgiJXzihUDmrCG6e5K4QTCt+8CATwJfgg2VLU4PEOsRyNouKP
Twt0iC2DqVifycBDPzt2JQ8VBVUsLA6aV/HNoMmO1ZFXBhEwRKbCWC7st0U4nr3eznXKkhmsIe/r
TQ5zHTJqMZR2fJrt0Kd8LpGpE1DM3AI2jdHMyuyToHdJWZyypfFMhqI7vtuXWPWi4Y76gxKimLOz
2IAfTBfE0/1RGDGgFWm8+qe6w+XT50q0B/vBARMGlfAsRxslH2ltxG2HHVG2z3OEEtCM6vrzx3HL
Q8juwXcBrXw7XhYKwvUblrjbLy2esdwspR0o7Hs3YBxfIhR+9DLzAWJWuPu/D4NLqEgPksaQJpPE
RYppbULHwwFwkfUbOVv+mKBYMs1Mhnz0J+M1KeFsMjBkiqd6/tqf7W7+2zKSz2nyiTK/JQMY/Vl3
xMHH4vlseC/zOsxTkGyvtiXH0yYvfXvny8H4eM+kMHkv1k/XjNPf28L7CmIsZnD0GPaLD4HZaETJ
64ytN0ZMbDMwGUVd9IxpRmA4H6zC17TTOzuA/NoyTc4jtgKr3JZuyzh7d51BhbjpPQhXYLM5gDWI
jciKHZDjMgqhrrhzU+7ECeBkUAndHfFTg/gU8dFn5+SRoCF1L3EXkiUFsSumZZYWoCXTcMlktL50
HDWzQIh9N9BqLjVS5ye4jYyxoYmsKloaRFBbxmVYGj8vw7CQbTxl0HvVG/81WbZ92WeCWXgb5w0j
QPhCakBmxx+jMK3soZO4DjnynClH4sRsigSXCyqUfA2rIuQ7zFd4WmCYzcRKtkmbQnUecsd/rHOi
2fn0jXSOZtT47ElGjFSQn5+O95z8B2QYN6ObUW29o/NqRP+FC5+iYvWwWvPA5sqjW3aLAesITyYu
nZJ0FHEuyhHSGeTVYT/DakUvPcCBT+Sf+xLkn334vZwVQQEOa9VRg54I6AKAd5EWID0Edk5rvUme
1IiMlrX5I+vCG6EkEViARWHd4fMinwjVQhFgAAkrC+HMDYaOpfAJcSmHX/saXBafuGPOziUeLpFI
Ll4R7ASHd/Ltm7UIkGa0tw0UBpmgmUBzU8kok6HVuCShuGjV3GaHyhV7xwt7seJikwU2MvNpLzsh
N3oSdkJ+mcGo2IhpATjTHkSVQCfDp5bpM0ItPeE9kZYAfYqym0IDesXhZAuQJO4/yPhEPdZ4fYew
Pajql0O+K+tVH1j84wlJ/A37fp6QiscnjhkwYZBgaYAqZgj/Uar3JkLod/KZVkJcE2Z58R9uducU
xs0jW4+o/IkYQaVOimRxRsXMz+YxqU3YoY06AB9iFoX7tZFOOZzJJDUpa/UAvw8Z0suuXk2sl1gW
sk4xdyWMtTjc0rjvI5CMyvRBYtaNHf8jDZ0MF/0eMJnI5nozxRyCdhKDElojun4bG+v8MXVIz48g
iIGWfdB3a6qJ+bjE5p6T81+ZMQicNp1347e7zqoNEWhA4mpF+bLSIq+djVCsjlJuXf/m0+eLM5R4
VGJog5xY3s9WWQBfiPUkRTQt3Lp4Ssek37kItA8ErplP3EXv2WvR81hYgAxPT800kscIsuTNjkzs
ghPgAyOf1FuGqJvHgTmaVz4tiUnFhsTtISTfpEl5TBFFjmP0PQ5qQh85YL7GO6GRtzibonWz1NLS
Om+AJch/KKPWf/yBLTOktHdgUgjAwXnaDwsTztT8+oz7E2DInL4kR3IkaKTejHQiWLtROMi6FenQ
+3YhPP02BgQDFgCFED5C8+aRsms1IaJ1Q9m/F2KN5OTBye7H6UUFcR3P48lBIIT8BDuxhq75jI54
4JRTsihnnav4fAn7NkdszJAFswaqJofJZYWv7muFRkCX1jmxglQHGYJw84SVUth4EAWQyPMJukAR
aR/l1+wRhXGdPaM6e9oMqPnBgL7Nr1evbguGfRh3mBz3vqZgK4zm+LPis9XRuSWITqlAKbDZHFWK
4SLTXCWaoZGgL3oBnUHFvEPkqA6LfbAc0dBpE0yj0cPPXUCQ+JpR1iekZJReYcmHAkRRV+2PPjRK
9Ir20Ktn1RQlZN3q1YroxlByAdWRTXJRe1I5kfb4Xfb1Qt289NKlPYYka7iTDZWfyTsfvxY31LoZ
6S0ZyRMlYgLiAd1WwAUWjvVT+KRg13N7Qx9IdL2Ib/651UjfaV4Pd8I9eacK0ih8NGRtTr4Ui874
gXJTf8w4Hqa4yOzSG/vtpgprC0OWRYNiz/C2GDQ20w80zvK54W/S8ZjkFJuIZ2KlMk6be1Z59/iR
XRzFUZbPEJraKUAO4ZrBvQ3JfVpfJsOZnfdB2MXBI/zofR7hZ3n7u6FH2+GhQtvnDgycXmixOewH
xsWXFvReRAjSkVY2Zhm9t1KtGXimOY4GvN2xf7Xs1hrDPOjPdR7Aa5B8E7cW6pLo6hMZHjUh0hu/
NHtMBdjUaOzR3+U2dDAgv63e9POBIFGcF/W6YfSVTpTIT78SpXXD9FeY37uJSKZCl4Pm3iTLt79C
J4iZjo7vuVWduyEe3okoLq6ByvlqVmXid1kVQuFU2AWhfT1GCA5DXDoxjzrUjrmHvBUUCjgNex5T
jue//WvfMeSa1vky2ZAjZ56mlI88KfT9dKIYYlHsEetjggrp3QzVfHjlXDZ+lHM+GZgB3eLfN3oi
DKBPQPnEk3/SPu5qUikY3Y1fXGR8YI3HW85H1hx8lchrZI9mGlUIJAWacxIFoAyGUwQqJPACY0Td
v91BUggC3BWS1BNZ36WhHU+d1bXG2CeynWuIspBToMi4UCaFUaxKs7H7uxuaaQh9awxqweQTZNw5
UFpcbVS/shko7b3TRixROlNeOTaSpepf99riPhOCSetN1A0qGZYY9kOnb3zDi98PkKPMleDL4YB6
knBnGRCLpzO2hCTIv3AVFMbFRLxOi3kAKBpW/h0VFeH+7q6JpDkv/xu1KSA6b4ETos5OmHnWbGsA
PLJSaNNGCgD72wO9AG9BpQ++wb/jGRrSwrHgUQpzRvGl4bPJT1GsK/eCbItktX7S+g4CvMuWeRaf
gBPRhE49+hJyf59gEDFK/vxXCH4FowSIqwhMBd0Tc6Mc4szBCLmilRkqNyjxrA/+woD49BeoFnHC
LtOSQ7ywNnGzk0MeldYBl42zIAVSdHbNstn9YjAcAD/+90vwB6suSNSei/3v5EPDn+y7YnJPlvrN
vPjaYvTRSx8LizWsrfHk0DugfTRPgNd9IvVy1nFuX2NQ3WjEhqv4S99Nb6ATM7Rm8pbF1IHsntmc
1cnLbFkB52Rs5eRKOD0QVKbzIjH+ezBxILn97B7CV1tLbjo1vDlIL7g8yJRGh/MHvJG+IKV0mvwV
qlpU7mK7o9UcI0K9Z7l7CyqbE5UD6uNowgpJmL+luCgDKWw4h417hmdOzBhBW8XR8ifBwhjyrCK6
wx4lgxQghp8f66oj1huEagu8cgaJd7uxSCsAskaQgYBYCq9Gk16Tn8shKcFl+e384+C8dqSzwSb8
O005ds9xjvQmvJicrD9IDCwbIHeEHKJB2TTkGoyYjwH+zigND+fE/JO184oMb5I3F1ej26nRvjVm
LebgzcXs+4VlVwl4vv1xRn8gWx7v0pP+hvObqiMs7g7PMa/plaHMtR/EgJjkKoFwmu32cegSQGlh
N04ZdhPmxjPktznfkzdiZ/JOJpyjkqkbxFyBhw0FSKN5n14sUJrKFqfCI6REfObR6PibQP6TViky
WTBt3E3abQCcR4BEj+TvIRgqo6lMbQo91fPRR48nrHUEh408vVy9z2XzsWgB87A9tmKODBu/Y/2h
bL26DHJhetykQ0WHtJtTNtM2EJ8wf+Cn3PPFyOnJOkHzK35fXQ2s4ox3jOSHPTLn0cWptlfFxPBG
R5lP2+PvazWMilrAhIWXhUSV93VO1hOe5On3AmBoPCi2ivccBt+XzBWxlsBfABADh6Fq9wlHLKUD
SY7tz+2fjC88d98APu0x0ePrPJAGb/B8M9SF45BByrDw7kkTmmpU5+qeikmMFyLJrpwUM57V1cWo
zP/xOHr78R4bBM/pQyvZOr8VI2peJFtO+ekBg5UHBdUMkfFnQLJ0uSVN/Hy1cMVxxuI0Av/GNSRA
c8G4osrmZCpJMqRqJ4D+dvX4r5QiHEI/1RmeV3XIUpAiACi6Q34tS1zfAAXvLxpnoWyldG6+kxcl
2knE2hMUCtvNWXf5muhyoX/lUAyrRDIcS9MmNzE4IEuC40b5LQKTbSVnug79E/k89J2vNdwdRsl/
qBmgAWNH/7F4cHlwRmQPQ+chP0SzNHZRUD3Sr/vMLhnwAyESF3iRF3wk6S1DuDCSdGIkIapID5Fx
ZK9BgdQ1U+PowC67ZncyHjYEtPIP8yDgGAmJoSTjpA5xLJDU2ku6ELZfvHDmHYkoQuWfWFtwXXRU
MCjALstWYMGNiZifD0u0Jh/WgJBsLRHoT1FFv4W4YAvGNeY0wWwzRSsF2+r9DGxXOvF9sRQxUhOr
5GRsdUvNmH1mQNc2q4GwD5ISLzRchQHmCwTM6WMru9eS+4vIUrxX4NqfgAN3OL8zSUV41RTMIp1r
IMu3f/HLgpZKkKfFgI42g5uWI1MtTWieSR6SVWf+DlKqLUsDkXrw1PGF9C1581weyW2eQkqMJ5o3
CKidprUlMYAUI6odt2GJKpjr+Z4xwMV4MbmQMnDsvy9Yiq6zx6xZIOElWBTL0hEenpefiebou1Nd
8oZ5oPS74SUG1WHvruA05KgvRgez7BnkPjZatMCOoI6nmFreyCADBcQoHKUUOF+GW1xXdPXo/C0V
jYl3+epTFXcEXwE1PdwA4xsEsbYGaMXRjzaXWHT8uvje0UMr7nsJeQZTBwhLdoYDholSvl5d2dev
9esNJ8JopeVbDLYl0omIJ/LGJbvcMjkUgcF71zrlrg+6sh/a6Ippu1k3D7CYG+uByxFkluWJl1NN
lOSzJjRYBEU63QtuvGWorXgYCBmxYd9X9V6oK5h5KJo3QuvEPO0TohPKwcIfcOwT/9HBJTOIRSUJ
T6SVCLQL7K8Q032k9EH0z1I98HF7wWvNn8A6qooImIqY3UqkaMlpH7kfnxCCBRCZaoz8iAuhJRbb
+fHGpa5/1kDZsBSMdQTr7Yi7pGBolmK7s+eAVFCXpNSeX5G5Sm4Yzh1OOtAifkKUbelrzU8Hws0M
YMnneaFkQOH/FulYha3AHoQ4X+XoBOk6ZGNZxbx10GCcAcHpU//9ubEEDgI1BQ6NCVM+T/nCvHPe
ID82znSeOMEbtSD3WUG4M9K3f9lN+dww9wR0Eo4gcPj8jzdG3YMGmSB2nLiplEIUoomPGAiukjw2
InKHrPxJRSYogW11ZUElc/DwNxi+DHAKRPxTcNsEg9Inb4XkdiS2aAv+Nde3xmZ0RSvcCYL0ZMIA
cxF0suB4ir0Z/8oDf9JvtnjX+BmHFVbaz5rgJNyRfDrxfSCFzjMIFP5fkAdGU/Ifb37frV8485FQ
IHe4QR0iUeG8WVciLWqCGgXByXjGxxQJaHp/zegLfoaGtn3JYjv/Eb9riJpFWfPUtPTrYNcCPOfP
8CufqiC+VSQ7YdiBN0SLAs3eZ4KqzgwvvhG2eb/lNEAHQDwZIa2U6rxiGo7bUkmeu0t2MuTK4PAt
SHMElXMbUwihL0v2KdLQ+ZvGAn5aAGR6x9neOByPWvqG1BMzTXhPigvFf6VsZDOvVfx1PsXqJcZC
yvnAp4DNR0cDjNuSu5by1qtlHvXWrGgPO/UORh/rKYuAV9BiBdciDMU27+ayg5Ffq8gg2HhEyfH7
SNS5NUZpMYehJerUbHYohv7lJ5IDddY/RN5BmOK1OLDQebIi44ZwAUISuDmYNvnvVfRmRLpIZ8au
XG0+CWoq3hjLHf7iR209+fBnxXhwYKWvDzjJ7vzjEfA6eoc7MARTsAOKSKaKRTzv0oCCIzUa9ITd
/Ukwr854vgiV30viqU4iAsnAoenzrRziRRx4Er4Jb09j2eJUS2vjSSAbx593ckrnSSbePxsE3w92
kmdMc3e3b2iM+QsoNPgvEJqfhE3Iw2x28CvanSsdMpTQK/j2ixU9jRqYA6UDG+Ic8Cchpfih8Q0B
8hUWePzJ4mpwR2LOONuHr4yUWTNfFqmDmnX9u2U9tzs55z8FEIhoiYBTBEcgowsYEM/DYS3qJAY7
ja+6ZTZAL0iHyjWzglhV6FnkdOyy/Frn5pN4CQ+ryyHDfmhLUbXSWTE47x7ykrlya8bIdsR/8axj
3uHTIYp2KH4ouooIVQZ9DaOXGLOA9JVdLNgHwfP4rU+07YGrv0WMfbZrHjIuCfxmUW/GjFyBzjEH
ZZ5HWvrLxApEjVXtlDXI/LRnQXyB9Zo9F2sCPP83qzcwk8mUApCAZ4A0zsBmx64HS8QEOdr0kZqg
iVJsEdCvuK0ja7NLjDpDNVkRzKZeXkOoDt5aCWoPWzF0CnQPGOi5sZJh1K24k4w3RyXlIWcbAx44
Q9ekMzNP/JSJD84UUoa/IVsfG6/102njnFdtIzBgwYliFCvNib37NHnoUGPUdFb20+/+civ5zP4l
Jrdd1uHJWuB9scJinklMESBICXeiYkk6+C0zLLhWeLbcE0BblLHOEyMbeVAGt3cCjgd2IHIQDGXN
kDNROslgN+FAr7da/DGxfFN1L1p5ck4Z2Dt0Pqh3AtXTrJHTzZ8xECmdvMfiQ+Gi4cvny7Dc4Ysa
TmH9+kd9ZA4MRv8yl1ROORHGxrZMGNrC6mUy4LjmuBGfv4ftbUSYG9WUxT3lMMX9hPPXKTaoWv4g
icx8e2b9EaRZA7IY8FnsC4QqPDrgor3G3CqNl8Biuc6BI7HCeQjJMip4mHlzy7dyTrujPEH9wb+2
JgZjT4Oap1ygdNGZ2U2IvwsXdsqo54PCE0MVLzGR8BsUUIRSoPtnGRab2oZuoTWvDCZAQnfdQ97c
DrMS3W0+4U4kK/sagGrqLHeBszrkpdosdE6CpaCe4jN/j2K2hSBAh5YM1QllwIOo9M1989rcLMRX
xea8ke5wJj/+/TRRvR/Z9hjKiN/i/mF6dZvd548QdQ4Ld6ZFFZl0WKGGBKgr1guA5goK9l3Degj3
MWZGmoPFd9qtYCin9xVvQkT5w6czwCJQ97kNXP3WQZ+h1t9gTejCYPz/ZbOSA8u1psw6a/TVcYzh
C5fDIVH/HPMOZIYMdEVR0jgk6xBhprh5SlQXb0ZX1uJXmPplYd/3PHJQVVh9LBDUgp4a0BT4lAFI
ygq4bsp+CghyCrnNaBtwgPRJ3eG076jFOOa94myT0obSkKC6s80BjeWOKDPCP+A3UbyR5IFGb0d8
RuExOsj8bV/brtG3BK3xAN8G4wSnYkAHoH+MBIY07NIqJlgbDf3uEUqtj/h/wXYyxtwlPbcw+7rz
YBuVk5CbICCbkrO/Mo5nBk3Tq1PgkWlN8jXhI+bIrECE6b2Ij/GngiNZcEnnEUGwf1QAv2SQMMWJ
937ac2JxzxksL5Y3elb41dIgIJjterhPATOPPzTN+sjH/ptT8exqfo/5oiZqk0NpUG9QdpUsvqEI
aYSxCTk0FqoOzRHl+8fxPmGlwA2y6tI2wMIZ3bcKwb2pAqmMyXDKTACunDOnDDlsBucIjWSSnR3N
ebvvgJkgev4RWs1ecGwsiMy4hbXtMTFEzRDaukpMvwrgY77+cl8K6gjqWAYlnLDH2PtU25ActFET
q7QEL3Ylf0OUfgbnHuQ67ZhubDHZIECckdntV8TUUPEd4domR+g2HiIzyBIuqGzIXcAuR+pkPZPB
aIJzSF/099eAetY4EjMfycfx6jxD/uci+eNQudrZd8aR61UJYZJMTy5sMjmEEZMXC/rfRAD6NV8c
u8e6ZwwD+EujXNLYMzCWn8NZQPDTypEDT9EiLfO05nyKEZcSb7Dvhy9bMD/M5gU3MpnwaNCEscPe
KVnMRTLlMppYklN7oyXZKlQKKXtn+3ClhZhb8vQXxawLzmvA4OyRdS4smv+df//69IFnYwfm71YM
hWE0A/sauwlGB4DvOlbhlF0EM1NKbc5zhu0x37MjP81oNgDW04otu4RLmzSNXsN9Gtrfwz0P9YZM
U5ZIQigEAPUluroqPgSSlMeZdATrBRz4si9OQjV2Y+6pZp++kxr7+P4A8aDTUtg4wElrIcCAwQIq
h+WLPk2cAj3IKjkkXg4VpKng+T2CP26F+mz/2LORuQFVKkMieZnntpfBHwAvYe24qSglInREnDck
/vkDerESnnIUauZpJyteuSMFi4Q7T/Jl/7G5ZDDIXAIcpuQSc87wzwmqejBGZQiBQd4y1kD/Fw8y
khN/Wd+tcIkwTEun41RmcgpzBe/2OyC2p0xXsHvSq7u0zurIREv/APlKuMe/YBBEvDCc5D37BoJ/
GIBITSTrlnyiwmkg5nzm8C6qdeVig1vCg9eYj0Xl4ktGHbFfCCPWxaYQm1TRQaN2yI+fWKDfu/MG
PQVGHRuOTOIf4wN1ls9gehRKPCihTklUXYl6d8yGe0bOoRzH9e4Xc2SeQpGC8ghIwhy35geZ2csA
DPtYz8UvIDx9D/xWRt/jgLEPV+p5NUB+7pXLx57ZnKjuW2YbYAWyn2CMl6iJSv9nLdByxr+/wgP4
hc3s0H18+WNPpxdgS+SI1ZkItxhYYGywlGT5IFsjt2Umc5amp0kI2gTA1Jhnbn3NHJABf3cV62t2
vOX3BFrzK8T5cgQPy3YGG9khRUTIzpqa9rPChsTUsdwDh8ve22vNTTVF7kZyPptU5spK6G5QsztC
SdMZRG2QfwukBnhPyRVphw5qAK6ZW8KDz6Yp60FJ5jayVCHV6jEPfDKAQpeggRmxcNKPwwgRNWcs
8nCyRt6oC3r+NWAHtItOkLUCKb4GhUsC4DVgks0RLKuzhkAnqGkT2exbMOH3AASyn5WC0+SuhfwA
2GPb6STBIekmLR9Bwsc4K6ihYmDUj/si3QXtRQgh6vYOwDY4Bn3c+YgtzP6C+d7JyCKmEnEFs0MS
EltX3ACCgpk8D4xnPzDNmYaLkxURbFynZ4do8hjvg/UtDBl3Ret+bG4k6kQEvYA6GE4+q4dL6XhQ
3Go3ONB44zg0gTMe9h0wZhRlnfnylui4TW5K8xySL1ka9KagUAwpeFkD0ajSo9CMloZE8YRs3uon
6IVsktzGpCsMOcuoxJoljZQMSUyzSAKw0EA+mdPGYd8y0IxQxZN+N2sQVGCK1lA8BuhgDiCKY92f
UloGZx+LKy8FxeRCAQ4Ripdq1j/eFycXl1PntdaTcqSavBqdX5mZtBqtXuaIszsc7cc2ogkyQgyB
GhsWUdgpFAxc2ckqTPT5M8LNyZJBLBtp1mX/DQpHJBqPM9TArHCktszE4L7i1xOu0znBmS7VR0QS
qqjOqOvFEfWzVmzq9Bde9riTwt9adZl/hnXyBuf/Wo/Cgm31WjEqbFZwD3ra9M2N8OQu+2ZPF9KN
G7MfT7npI0oHHCfMkkAlCBDX2uIOoddwTarScGwcuRFdeiarFLeFj1ZmORDRD4VL8RwzvwVnYQhH
sMYnNGu2EE44d75pEQDL0uWZj4ATgRMuBu0DAebzofXjRTJKFoVK0Hqif6PgdR8JEqbFg6oWDaNQ
4IzZR0yqdYbux+AiQ0ADyWzUyXjVkQ2EwjIoI0ar6kOdP2ky8lQ/TV8Opr9z/P6TQclObIGQJhPU
jioSBUQRANaSCtpsz+uLma8bCAZtM4afY9LRNWYOOv5A4PWB87b7PmEHPJjTsuX4aJxjwUMlJ15v
IsaIGTkKIDlVMi3MQxIGzM++cQRcjw7OZNmPRDBRvnmaI7rpL3011uMZpxNcxSktt0+PwpBsSd4W
tdyGc2KC2NmWaP9tGMk9tQxSLyR1/D5yHAoGzEqvNTsbEvM11J8aMb8MC3DI70BYCm8AymHKjMl5
mh1gP5EKVIMs+0wUVXxpgF2eMYYm5KAIFx5o5GhTwKSy92TVBScH6xGjB5ANtOnbFHUSS44ULqHG
uK7EKAUyQPkS6FyMvtWxJKnULOB968nUgg/PFcMd/4aCgdpUrOZuxn8zX/xJFLqORIGPuP3sQjme
c2Z+ENnC9/x6V6boCtJWR19DACElKrSJ+5ziOuTQ1VWGX1oWd0xhUbMsqCG8C+OnGGbJ/diYrzO3
lnjkHPBQ4v/YlJ/VRoIogjZdaQzIIxTEaxftVja5efcyuQ+tjTbD6jvwdG3UcjKdEdfuEEDYUoZS
AD9Q0nF27Ag/8B47BXEEhn574F+mV9QCDtld/CxElQ6wawN1gIz/lmPAHW3y223UmDF2tDoEXvqM
il59GRXMVmCwaYqi6EuoLq8CGn52Tx6u5kHOC6L1S0OFnvodtiEnswYrNrBuHguHQJ2fo5o0W9CH
uEVB4m0iodhNOBTjS/jyh+wm/6FNzqQ3wEdXkXSE4ILAabqAOouAQlnUZNW0XpNRO2LN7+HPKLFD
bc6N7PSheGmA2ZeU4SwVmTkLPRC6R3APVjC5kO9Ida1cqF2ogt8+BQoDUDoLn2nWC6hsfNRnWgrc
VhJZr9EwnwD1qGfQg3LnM10hADqwmK3GlmbAqQ+JtUEh/mRoYMuHOK94UTAZs0fAiJMtdKvZCnnD
Da3Fw784jDi7JggEWOqzQfCOfuJ+lFAYhUr2RJEVMwyj2wPDcw/UKwxgv7i7WFgbiZo6LdD7S4bo
7yQySEr0hqQxZb8EZa/Qb3K20dORfmG0nriZ5fTmE4x52rVeTd4k05pg+DxqOVx8bYxUitmrSgzq
jzJ7LBlE/SE5vtMOKhOcPvSMOLZA4ERvmm+p7ehkiUDfvvHGrzDSHO72NaRl52rqoboGs7rE+Nss
ORgROEGIpHAqSZNmCZq95Av2MHAB8a/Hbq2j2GIEA+WK7dPO07TJpKhP6hkLHRGhPvsueELtommh
eZ4p45G/G21RpQg87BJd3AWDB00hyWmIgRDGNRYcPb8yw0OZaXQ0lQcyjlsDjTl+yiFIBFzBsTyS
GYApNN8+9syGvbnYTZABMobwS4YQ3bp2F+JuNWCYB6sH3WFF/zod7RANgowCboaiY3nvkG+jAEC6
SQYJ8DQj2sCex3AiisF5eWL01iMtPAGohuDUSL96c2yu7k0Ee71snHcmUeJEhet9s7MxoNq3GC4u
k527jZ0SOWizA9WSdr3kMb9ZN4A2wHC4k7MtZuZpJgn6Btp4wGDgHJQrYibWidDUFBpvwYAwhs31
V2V6Rqf1cYvVqNLfnwl+tB6jrHljRJEM0IgqNsVFHwkX6gXSQRFt2ABlytscYTDiwvaHOyCT3rrl
8zcQh2iqzwYYrguDQS3oYHOAR4qJEDUyNHnk7FcH5ro5YDgDGgDQQDR5ZGoCgsLYqLikYEsgKWWh
54dbIaHgH+f5JhSmOuIYEvUt85y42JkL1ERD/WpoycO5hA+oCGpSGaj95JxMvJabD13RHB8xjR+m
S2ofGjZ0XNMPjP5rh6pLS4Yu4aqosgRQc99hzH/42EbI+eojjMrXJYIBUrdQyiGwWhbYYF5+5/RT
bfLRcW/FsO0+4kwus5dbmhqxXJPLtAo5JW/z0uM7cHISCcaM5pf/4iDFKKxrcxrqxdVljOMCrwcq
KmZnehx0DHFeMzjIJCVqJRNpraAPhuv8Lh4MUBVlv4ILlCLuYip988IbZjg3gWSAE1R4/UlFwKJe
IS5gEdnyupdSG+iDwiK5MMvXHJThaXr72obV7KjljOdm15hfIRlBlmQQUAi+63EX5GsxBYsH5A8T
jFcg3JOTiAOspnwn4oOulnQx242KZIngJlyFuycYW88pMJFyIno1CJLPT8GZN4D6IV7Gf6M7xbRs
/RwyWzRYpFkfuNcYoBLqOw+QhWicnpcoXE0UHOEgPVEpsKjAHpAhnv5ywrA6AswZ/WzJSMmd3Q6+
lCdBGu+X9hUUfPlEq571/effZymvP7y5XmFdmbNVE6FHKq8xQhZYgZH/Jh311QOUKe6PjOdzMoyH
MckRtXNeDqJTgHCPgSjmd49HyxrFQ4Nl4cDueDe3dHMrtz7TqjW1uEcx4TVu0vn9qG//dCa/xKKS
l8BdmoztnpLsbBScixT3VCy0paIc1nxFLw8wuEl5GFo/k8GhTNuelmTu/YioUMPn6r59BqjZp0Uq
7VVhqsdnf3FH8S0gNaM3tEbZc1WLbJm+XbkISY7DbMT/voRqn4w3JeY7qPbS/rEQCQPsO7ef/hA0
Atmld0f8s4OsY1ey234TmutelAfF8WQPotFBMYcxURzWMOP3TnOibF7+ZVNg++N7j/Z5TNALY/xU
++JW7oXvfv9NnsE3uKb1T+97TUBMCdEddjMbaAB6X8A7zr8ELWTO3Y+JFlBjaN2IqSxwUBo89xOH
AA5c6m0EL7Lbo1C5O3xfVkXfv6JQeyOgMpbyXa99yX1jO2GYElxUcgurUIAyaHDW460UY2xyyjmF
g33lXhJCazKvJ+qmWCDX54KbCXvUsX8zB4TboO376iMqYzu3Rm6R4+BfNZVFYukTj7nxcdp5H/gq
a0ItKbIB3FmoMn6MzthW/Oc8NyAfNj/74YgH1q6lfWu9dADx2RMFmvdZ9L3alN3OV5m+ivarviE/
ETMokQA6d+u8qvRkSA9ETEpSWiT+HcuZNvmPo/NaVhTKwvATUaWIhFtyUDGnG8t0AFGRpOjT97e7
pqem60x7VGDvvda//lAG+GHhY6GbBjCpMb4zTiLTEkdnn8vSA9mYlKti/AgzNhMVG+BnlI+Gs4Yd
Ii5G8hnq1LKzyqC3NWCpInSAzUPQdSRjOTdKAs7KID2iu2PiIyA50satnb5IMAZbse+xisq3X5NX
k+xKFhlY7xsy5fzQxDqq3PtYBjnSnBegL8aeg2hAS3pCs0TNCzYbtTOIUhHmOHCZJGgqTjYLoNo+
F6TRTaA3prH+gTRiDuYP78lSL0YwBXHL76w8kN2bU62+zCnE8OzuTHjEbUYeFmKEa0LUkr5pVqxY
QG7dfJzBZY/GjIFIE5pXEM0pTekvzIkxa80cHEDDvcrXINruuh7SPquXRRL06s7js3OrjUPU/IQh
rQF3nA0aLxQovwcqChzdVtj1rMUu1q8tAr9g8SUTyYwpftnG2F2tmqS0JtA9VqVDr8m5Ycxz7jCw
VVS79fZjd1DZoJsR3WIlfLC5HJPHkM5vFLLmfaPs3psa0T9vKVnpuYqxY4GVDPuup1p5539SYDOb
g0vbcB0NRretnQKVjPXCkvvbOyRHAkZJce7j4oJbvlWjIx/LhdWDnrfnf/lT9WztpKoWL9VbWybQ
9vqSgBZc7VTho3KP+PXpWaEEBMugJjoOoyoe1nZKqOa1rix+9rjbxZ25oXVHooyHheCGvWO1szMg
2EsSNdDfEvPxIBqP4mv2XnaBwqSRenT62t0o0N2HT9rC+8Lr61n7E4Rcw30HmJJVyy/NXEbuhQ2J
D44ursi4OXLQwdHMXlP4ZP2BJSlO2RPENPAAMqLCLYLPnbKmIzbcBxXxcFRacFJJH9SvGNutTx3J
h0+hIX2zktDSMpVGHm4TYth6Q//mGvR10ACYgkGVW+m7xtdIMqfLAmSP0IAWsPsnLIJm89vg8AsN
0Ziz62DMGmC0s8FnmSMf3wNk5ggK0TnZb7aok+Q8T2pQjCVHhU3gywFeYEDoroIzhclpoz9NY/U9
4xMFEHluNMYfqX+LWOehWKUI792Bp3M1V8q05pCbYkNTbgdDEdspwVLBQdXEi4fzzySi4R3dbB4B
YmtX2TijuVg/AhSM+AnGOE8IAxZtJscFOP2OKek428PutyqfncGma4IOzvkrHawH/qIeaIJPMYT1
0s3uIHuq9mdMuNFbUIB7qKjeMEwPcJXaMUqRKWVOyBd+IJPxmo0GZEX1BAwsrEwRLwJAwdW4Qqt8
FC5n/vNnPzd8aImuYU5lFsBU7DM6dftLViOqwD9Se2TEvze3L1vdwdXwPoJ61nMkNvJLU++wU+bx
Eo/bVCYPF4f9/A++EegLDtFWbbJVgPLwyIg839J7+0vUJF9zCA4lg10IHCyG400M5NM9BAAYZK+5
KlmZ+wGUvcql0ye/XVn/WKnPCL6VycfCsYTOHEa9yxdZQQeNewvNeZ8y6KB0nND481UyO0x5kijh
I2ZfMGiC74B5HcaZZg/k66wusFmjPMCASFpx+5s/nhNhvJV5rZsHzJonKnRSw9LAxAA1OUOMcbrm
RfcjSTwqnwKIjvJpzJbPLx3sceS+r99/6pacuriqGSw1hYWVxWHOEFaZoxblHiyghJA+YUzxRGBk
hb6EOfwFT5e7RxVSJQzwrFvnFAfXKOcqirHeVUqWac9ibpQaeOaYQ8JUt/IWP/qgOlgGWFAivlxj
v6Lf/DfvLT7T/ownU49/rFWAE0J9MXazOufG6EyNkN5a1QQ0sJwWLsnXDlvHsZ6SaQZ5e6F5xmw4
+9iKiwfS72safwXgEhAg314mdNV8Rt+4IZFIdXUsinsbOWE0S/96o++nVv5o8LmYusrkvk1ILiz8
AhUwGsfJixRDELQbg6wCtkcS350vqBtNGs1MIPu3kMCD630m0WPTPIkRMfsf7Rjmp8aoOEnB/b+U
SJnzQ/gJvANkiPA11nYtBghXujN4Y6UvxMYeYGz8pSkVZsi4/KhjyF8YfuB03JHV/WTnw27HESI2
Rs214DW1mwoLCcbzLNIEhkYCnQgGALwpyDw3jvgTGCeYLRMGqFIaM5sPrxFYruxiHUY0eksIGUxJ
6QLZwwEa2+O0zww6IusYEMtYwpwl4AOdJFJa3gf+Mw33afALpaGt+z3J5pu3i27SLrTjp3Ke0ADI
fPta+cBeVWSmHvOd87UfrOYefoi/n1kO4CjgK209eq6BWodKgnP+AiCORPh3/CZRAi8Qy8Ta/BKO
YVbwZwejPqyw1noeubm4JHZ4ZEzFZHTyeuDbxmFk6Yb5WOJcNEno2iY/ePw4WorH/j7h8RNt7ueS
bPGurIP+mMzFeRn8SC8d8YQyON72w/f6HRaj2j0s9IQaPJtWa30rNsp9HpBgNfSef61do9eiNqLa
6UJlwRZ74UaReMoDi0jiT4xfocXZiLriDD1bMCQjhRawF3+2PKj3tXan3C1Gg9nvZb3Zh/9ezit6
RbhGzT7uM9J4XnsGp0LJZP1uD8bq8gPvb4NcqPExp1OWCbOtnies5PHgf9h86/ff72OXDPqO1V/f
u1O8ydN7lH+iJsRNU8dluWMY8vBh7q+MJ+E/ZrsyNpKovvl0m5rW480BBJCDVQ3zYv9zp+5Xl6iV
VLs+V86Qm8nJuKpzt6L0pQD2cTFdkwK5Okx/ME5YHqnJX7rNEw6PQqfHeUhnh6iBuCOarf7QyzmC
3gkIjqmPOLwkyIvwAumeKH8M5+2reFOUXrfJV5lHD5GjWLL13XCej9EVRtq4GHVWD53YbDDBU+22
zkbYW/ZfTov1LqYBZC29hbArl+bohxIrdSv/fmoivOrUt4O64A5dX3K+O4J+d/1JMpangz02fl8o
DR8+vvthHUKnmhtzPECDegX+l75sesxuM4wSR5twHr03OtKG60PhQK1AMKJyjCVY/r+gipC34doE
aLFK2agVwp6+KN+i34mIQcon+P3lHo2LRc+5OsPGhKckWDpUoGI/FyIlPtZIvuTj5nTjymn0nTkD
G684Zx7VMVdDR7Kq2PQOXPFy9aV2A3nCyNXhlxcUaSU26ZTIN/e3IZPrGafkJfc3OrpLyWLj8JBq
ldd8luwJig5R1GgADReU7Jro2OWZzGiazJo5ZWnI4IKjIGhGINmhFmVR37xK+3N2pdbR6OK5u++T
woWncUmPXdifGMd3KIoT6CU8xNicknhWjt48mgOroR96ujWb9kla0YmfMu9tkYr1V1KxtW6p2B0G
IrAfwTrYwT6mqlBD2yDC/0EHq8GzFqECg1burN2+g8OuVcxvHolyTJ3QECgq9DVfVK88r2gWuA/Q
bRipN9YvwoHSqSmZYXSYf30EvF9OOcP7bmsqqd/f/a9orZtKdUN5JAZP1gEDVboHDCdsNdZmemyA
A8Gsv3ymr8qkr6dZnGawoz6j0m4w42N4Y/agYvlTyQLsppMBd8DYaPfmGbyhYlVsSp8rwjdcxHD4
7YEhm+rFOGrska7oIIOqwFx9lXEbsaE9+PRVimLzOwrySzbPKcSf20Vm4Do/sK9Nek+HP8xrBB5P
tt+lr5tA3XzpYiZfuXASI2EcGahwsBqJEhYlZ9JKrMspxq0d/AYgegqM4cC70wKuc2amS2VJA3w/
3U6y6mRe6tKGfXObh5kP366q/+0B4qqgoPN8TBTUnpqV4JXhtodR/QwJpyhg6IksS/y+3ScANoTR
Zvxe9hjk/lGg8yQf+4jOdkxdutTr8KO7KD9nOMqwxmSr/UY8juDqWN4bbfg0fKyhUy7ZAK7qrGQq
Tk2P5IGhq+6/hk564a8/al+GO3/aloQPsOwDfVPrHdipKLdm2MmLkZrwon8PsMUB5V0xV1cYBSMV
k+l2RM5qux4wcSmFBKBeKxP0EST18iMjHnKsqJEWl7SM8RAdM2pknLnd5PwJMB11pZ32gN/WHlx8
VGgrWN9qgMGu2zvSTjCg4t6ulXEFz5E9cpeDVkLxPL05Uye/HQkM2PDHL1vmRv8g14JRtidp1yD9
i9tTeh1go6GNQM6pP/G/FnpwTy4XWjaBwUoR0jXypoVOj31UxbKpxR8mt/wEMQ2ZVwVg3c1/3DaK
vijFFGvI8w0R5gvj6O59zMsbPT6VDY0MTODk2D9HBaV/hZT1yfghOTUPJg8sp3JH1k48xPeMsd9H
+E7wUfkAKBIwVAprmcxCeYAvRX9BZIdbro0zz6a0wGD9w8zXy3XQZAvHOThu9wPCOoro2eeYNF8o
G/VkqKZ2j+WLQH6qPBcyrpEADFr8Pit3Fq6wMD/gb4YQ5hbI+wP6Z36xISo4vI4QQfHwiJFki8KO
NEObpAZkURGGE2d1hrKlRoTJqsUD+rhVx4IhJ0WPdbXlUuUnClmKZVQTkMAFXx//oRNUV7QNVxQ/
ghFDvOJhPNwyp9jglDkDV2X4AoGUdB2MK4ZTaELecPHFcp95GGqFuLNRzUApEGwfknk8HgWQ2GJ9
Y9akj5+BbN3wGVCFCogxJhMlux5XceFd3+EU0kqkbVpPRR3ct/+bBJEWSmKOfPyx8w4ZiNj0lShs
dwNMpzAu4KrTDAnKFsPGSYUAcbh4MHN625zMNisCQqIl3uZxbEY/hqHrZtQeP05E7TSiGIKmidES
4bktwDZSZXYCxmdxEfYcdJ9oYg6eEAZ20VIP0x2mO+EQKdaD0WaPefM3/DhN0B9teVPyNxhw4eSE
hPeFKxf3BGy2vGbcl26BsmkGZprGqewMo3dUjLOZdLDTmNlyi/PAEHOA3+bt01MGVaROnyccWqnx
Uv8D3iEv35rAWymIFFYJ/T+RqATlcbqY6J1bQNVkDGjL8cFh+OPkfSRWk1sVgp+9knsKRQDngxFq
ki2Dyb/wGLYqZOayyXinLTx0OcTk5MoOR/3suehQ6ldjCez+KJ3RXkG0QoXIhpO3I/yxVChTR37W
v7sgcCkvyWBZMw4kPLGu3fvD6nMhIYxk7DphVc3I4/lVYIEWkrCnwz/VYMJQgT69ZjB6ES2KxI5L
jWLv7tpsX2KOm/JI3QIdDSpusDcG0XYmkZHtSrrHGBHsgrVlfCIRjmsIOeoDN/Mt/kmYkSb3RUNg
Rh5iVZrQ4+AKRt5T+OH0w9Ub9bfwqwyfn01zlvfwdsi0em2Tr6mMjcW9W6hkLqYYIXkt5AuGfxj1
yksW4AH+3cC6fSfYorInNufDlREd2eU3ayXBMhAUbZM9RoQrMJ3u/QHD8OiLT7gFhUkvhLA4HUre
IakAloZkpkBkEkog4CtYBpUSA7ZjmUUt9ybHgxyHEwgWelHNRTn0cJQPlExCBrCT6K8asKaCMwHE
bzXEQSlShdGQOe1mLRBMMa4M96WQAGgaE4rFEdQx8pU+N6zDsZweex7q4BDMDrkqbYXsfpinAzQ3
Tk65lPsH2n/cFqbopTIfmPOPydDfhzXzx3lzv5DM3FyU1Rt7DNUzSpHaAGAcIY20SotRBh9EI3db
soSu8+mq1z5OJdhRCBgTg0Yhv0RArsFompHwLLTkGTbBVrFml0b5BwmCraJEJy5UwKgAlwUpjFCS
xDyao02fjftbfYzLBN4pX+SMG6n1IfTnMtrhn3tfHmZqWC2B1ohrYQN/kSmV2y3yrEy4d2CfhM7t
4dxtiluLaoXCiglE8LgKozG2o+aikd2C0aCXzXkm/WQG2gV2bSVfq/4BZLBo+Bb3nXpkkAztB4LH
OqMw0G2FzOBJe2RAX3DJOWMhb7Ni5z+EjFyaHd+cMBzm0Jd6wnGe0srDtBjPmd3YxapatHPQEhXj
ncWdLJyssw40pGMNTahJ8fMj8ovoWGEA87ywEbkDv5Os4ahZJuTu4PybOvUE9OcRgmF+KRjPBxIr
Roh4XQlnFUaDmw/A8J5aUmUUBHGFvQI6E6UIW0E50w5mA+gDMjtvd8wtrzqNO+4tpHN2GB6z+YYP
p4k1aHNITV1Bn1sKDjYXzQS34rLSe7S20/lDUP74d2pXgISwyl1pnoe9zmpiGaFlR3IbVpo2H65f
LzUZFa/DhdI4KXRrSNnDIJq5NMFPjADnw9TW2Dx0u6Jcx1zoZ2JTUM/7sv2okXH66S6BmXMgydhs
nzZ1Vm5EMjlG7Fs8VuWcrGX6BGgCmGl0OLBIDlxeKNS4n3w3lXfEdoKZASbY4nThBTyjdonT79/3
D8ktxuAwgp6w6kDckAYKwj9aY6fZdEB4mzXnJyYcufNlHI9NYULipit84b5zXGWXtyu0NbpYfuk1
cwW3FNRHBMNP4RnhnCS4EkI9A9dBDQGdwEWEv6qMgAMwgRIV2UCCLVcd4cC6R4lUQtBV3R5ikcJR
9sYo+asgq7oMku9eoiNVqDdMo9EYIrsSGizkRcq8m0LPu2REBXIwBcNltR0ECH9g5ChzKQjzYJGd
aD9AJxF1LNgjf1jEZG6fQXmYMH0HK8WLqHEN/zXqoCXXIMUDSg+2fBjlsO2p5d6dcDtDniDMY/JT
2kfTgZ/RnzjwIRECNVvGkmwjt7d5esBYoX5CnbdQNoziHfABmSn4QpCYGsoWTBjQi2gUF8yooVUY
KDRtRBD79xmNTCD8Fde9Ca4AwlXVQhfXRjIUU8nk/Ym+4ZpqmF/QrLEXjyEYolTb6BgVonI7VTB9
FLvFXHoDy4IeGGckSrePR9Aik2LC1vbFKpvd3G75JYCMVvAAIvnE9eOF3c7A+UwwkZZ5cuGYob2L
jcXBw4uCa7lDsm7QoHB6VQH7xHOnqOZPdWq2h3twUDFCMkFnNR4qpqVTGP+714UDIok0AtHVcLCt
AWSxbIlLeqpp47RM/BQCGYE9t6zPmszcCQwg/K89KCVjukSSOZnTSHtI2wl+Y5yLMLQI07WZUP3v
lqGgkq0RASbTD7VXkObiShd9nfRMbFU0kAZ2XgcrjdEJSDmZpfEVyHpZLIkKsK9Ybru4ZYjqPnW/
iLRYHZAoTF1AsXS+e+ZbGoLCipnQ4ULfdgha77n4RRWztwnYLShLAxhHuKMY8GU80365GuDmzzid
98MVh0gdKUgWPBOE5lw/G5oKPmvhlgd7IGjWmCCdv+Ge/Uh/WtmISaH19ksMEymkcueEKSX6WVSa
cW4fOavdJzyRm7Xts1v3IbzKP5PAcmWewLE/5st85KDgEv5C9xE6UURKlLFQC12yTSAhu1DheXx1
R+VgBAWvzh3UtFNuPQIgKWPVopELDgG6SZ/zGoruSfcYPZ4UeJRaPDhDrodgTw2KX4UUwEpmW0S/
9Azfk9xOWPlYMDkvUvU+5koLmeOaF2p+ZEWS/cR46XPCg8wvYrQTqFgxwkDoIEdt3C6beZLgNq4T
JCfVdJeWMmqb4G5YCoPcg6luk8xO2aCYIQ/Dnsu8E7qQ+1jKLuqPO1NPst8xBkZ2AVu4BVERTjOQ
BKLXLjFH+bQ76vT/mSlE6igC8Le8tMtugn8XE/zwsavjN31QDNpdrYBu/d+6mfOKfNra2ah3IUBm
uvssKFDZ4YYLLD4mqC7a0+vajJsJyPtgfZunE24fFrPZ5TF9Tow8+GTOb433sa8IH0hYqG3wmP6O
r6PqJpx6AbRYRtxhu5wMMQplVMqjTuwH0N/tKO2TgMPRHB6L6RAXBe8RVA52NcSSoBFQ8QU1h2o0
pAY9mFl/Wt1DrTdmVCh5yVugqd16+AOHd1/zetkxMeFoxJmcbXqFZ3hcxi0RQrnN91UYQIJopRj+
oVsiZ9Znm5PAlWgbJbKLGDIy2WUjxLzdISJgNLwOOzPbEsYAtGtXjsEaIyEH37Dzmw2VjEZHCK5g
vf2RfFJAUGY6S3QtoUX48ursJEB9uP0eiAxBT+ll2w4LVTN/BT+V4UTQguzAXaKpAH3L7f711/la
Zx5r+whthOXAJjpucVdlhU0TBo37Bopjxw/51A2Dlpd/4E0IMSYTqcdb2QX7mmq/5Lh/fDNkWA7W
qAFUt08mmMV3hzfKe1jfxcB5MQEIKo/vrm6Ss346RCUXjq7v2sx/qx/TwSs6M/xOBzbE5DtEuaep
4KwHrScfddA1qtl3mXMuYWGUEHjk9Wz0SSD4DJ9In9HPXyzbpdZGGvYNiilDf/hjkQ5etHkwq/EP
qa3jjTrLCXjhHgevNf7OPO0HU0z1ywDlOskKAD5ebYeVtfnGnfWcaOPBeIjS0erPfh4vs2+TF94r
ypag9IAEVOwlLFQlVrv9gj9DwkdNdKyOhTAvVM46ExbyCTmeOA34P+fPPyo+PHegDZDZkOIUA2kb
GrO5axwCLsRzDf3DqRAY9s7gfFslODCtYHwWiBxsULaUoBdLPWszIPFv7t6j/jxb5R7P7mww7pHR
ZYMM4PJhv9agz+RgVH8dDFa8OR4eCcGfqSfeZ/RkUuM+Tz3KBjGRfyg26PHtNNDcL5eNFC5Ps44r
imuQ8f97V/b25aH1pgJ3wCqB06GmBDAuwPq+DCLplYFjb/AIKHOpzhpLTSMCpu6bAcnpuLr4mga9
R47fYOax5r1064YX7h8FFPQYpm2kzM9/QDwWEH71dR7wvkurt+SufRFY8kGAfHHPferYjx57EPGS
KSSLp2DrDNaKz3OKZ0Ymph8vw2qDhDZV8h47EYCUj8C+ELXJJ4jpvnBobKxQ8vinqd9j26HP8Tn+
BuYMYAb6ITUV6npk6dUG11qS8AA57rPSfU3upLjBrbn5KSlYFR6Ka/ShCywZmQo4EyFuZnHu2ps1
QG93Es5yD6ykbvjAAfxIO3TLp/vqc0LELNkw+KxBuKh9bNbRMETqvD9FN5eu0mvpS9E3RAnDwSNE
QoWTQw7U3rMPw9da+McjlEuvNxYPztrIDV42Y6uer7viWqGo1CcIDbTdk6BBrN9WyI9RXznDN20/
en7MrzFMdSjvmi40dhmMkDGL2SkhtArhJnq6Aq33Ef9iU0h0cQE8L6QQMTVJGRSsJhAZk8TEfpze
ANEIWvm8+v6HBwSiNb8MFpcfVR5qEWgDX+Hmsc6PtAzQleN9g8gKbAqTXtyLN7oTBRl6vzsqvt6s
XpN8PtaCCusE8pc1XEMwziWH6RvhOhtwivl/qs9WijA0EtrSHpgihq3TNMTDDzWpZGsIAqjdxI4F
TPv/+y6FLQBSKvTZfxRM9mcGRRSeMFa7S0rGLQ46heLKY1Js8ZlxODiX8N/ZKnBWi992kDB/fruL
Fa66ARVUb9bhkkmdJmwwFQ8PMrrMQQyCKoeH/e88xKAsmxz2l8XAou6lqKJw6WwMf8aSjzPpBTb/
BD3CSHQH/D64sOjjyb5cQ9hNJnVYQqmDZZ6DdMTE2COhxJwJLOzrPtbF1+RJfZ4fJ+YVCClS9JX8
Hr6a6vzhWjj5zIroDSrhG0EXawHPYeNCTy6c/plil1fQQYxIkTlJ0WEPCnJbimyVNRXACGH3+DVC
w0NPB2+85O1z1t25v00PYyJWKFf7ACcWaK6Ej9JDDFuJPXnZP36M49Pj8vmOBxW1Mz7T3pALzW2G
xVL5iDKA0V4EBdjAgkk9B5mkPCKeIqH9v+aaqfSc28GX9D8St5jrFidslW8eCldmtb++W/Qt6nIU
0rhDk85xVxnJWoQAPCCcA1ahM+P5BbwqrAYzLtDmWUH3P20Jd1Wcx/I16UPCCBVXOX/d56TntssB
dTXWMwhMOZ4bT/fxvn0yfCkCkuzcjG0RZ9qUr289KKR/E0oZKF+7tyeWbT8U/xDcYvzFDRYS4eq+
Eva+9BuIZiJk6juhsc9iBBDbF8a3xCZZ6RyDwRFcOb8cwTyc4kKBiw/7JGxknjm4tsw8wT/3lVs6
+yWnlbXvmxh58utQZuHfTVwRRB1ghk0OXEhXQLQmpkuIjlGsXcBmS/sl/JAKi2yd/4wMfFRHgy3Q
InZIuI8xrsIAhzEgvKoyzMPPSqUkfk1pkngyvpbO12Lmi0IBWh7lJjPjxqtJBMI4DkLsjaxs0+Bx
pitibaDx2coiKMssgKUls3paRLbssXmjueNf9jSre0d9KpL4qThSVIJ679hhkc8q48YgkcLpNO9G
L4jASXIPvZAv87mF9deiNyOoUyZnyml5hz6xJbC/qcclHBtPKja9UArse9j6pP6CIGQOX4oH/kuK
BFbX8OFh1BXTj7vT/cvLxjxS7H9/B7b6gbnoKBleHqUFUu5XcKH0hNllh4MQ4jMoNpsErLeQ7fzu
KRMGA6BDUsQ37sihJv2LM3hEN30qIwadqJnYLtmJJXhCJ+mDjXMdt9NPcCd5AUmeNTwazIH21V4W
ZOwI14ffBYY71fnjNFyCAaIKkMdMYyd4d3KXK1shH4pUQwdr55utMf9Dsc/czeeeppQOTGew3BI7
a/idM60JFA93RCr+2pfcj5jQgI4jlkXbClwMjRxbVweic9SPOr+g9SQecvFN/cJjGPkY30+4+ru5
T2fJPBNB0+cwkTknl+SnAhph1lX7Dx5BtjyCeRKvI1/6EEodsKKJpgFn3yXNEB1s6hYnwXp6hYfT
Y9Fd67hDhc9qxS4AkgcNos0IAwZHEmf4Mg+BL7BuWco4ovYv6Cb0zsFdqzOE0OONmdqRFoMQc6Bg
YfCoepUrI/5Ap/OX7oCpVGRO6Uj22CMJc1qyNLqguzAhGxlntkwhmIAY4gCggGU8PUgpaZiKKKEy
6k/BGFYYU+PexHJYwLDDS+YJg6OOcAETfkvoZTyNfbBdDc5U2jJP///MbI46LU7RHNIXhmyWnFs6
eluabGspcA6CreyhaPwWmdNHZpLiDXxf8B/XYBqeezUYB3hXB5GPNUfMOQQ5+lwJe0bMUyMNN9DU
wn5xoU5fUbl9+QOuLNPsq2CMP7xsNvB7hL09LG7XvfHrY0HiIMM31IDo6xiJurw/RodK2GFAIgu7
Oe3cIwJkdyCY2OrumBDvn4nX63uf3hiXuQYYvrLbv5IfECEi5FoCXsZ4rKARIyPLlamZKi9boNHZ
dXG1HcN/743lZDw835cZXeRaTSyMK21oCiBgpG9/AJLnmr+v5x2RvUbcgo7PPqGEnPzgGEi/iT/e
gX1xeqOtuE8w1LCgxKChVOYVkUNiEXBhqZFgI7o3NPJItzz0YjZ1MBWJ6lzErnvZUibSM2LS5jxt
HFEtc/929dmpHiPTElrWmKkZE3gNTPFh6QHUhshw8us7SsYPVI44qYE7+qQQ0GDPMO6LMPvTqRCn
/Wz+NDztnEsOs07y4xWc6Z5Rj0HJcP4Eg8GhlU9Ijodw1hUB0ejbDiGbJFulgllzi1udWWBsqdk4
QzAIeMO0SS2ycEtUi2UzV2FCPxxGBRyVOl//4CRHAscxjiNnFxI2zFoieP/PCthgc82+f1295/UO
ToHZXuNxp9K7+/jYSIPkmYpu/ft1+I1CUnUXJng9yn2RitkljqT6rKxfHSJBT360xiTNjg1saqnB
aufNv0VtzJAXDZCGxCTkncuvU0ALYzAB+PEhxIlqpFVcEDWWPWErzBVZsr+dMcUq230zVnEwZgKi
4GO+RuRqOLgc0hsABwKPbpszGh21dCkDHmtoVmSINmAzYkapxxVz0/MtmcuzX4ws6PsbYyOIcIo0
sPzhvaWZTAi63XC4bcvnZLBkw0w1B/U8Dmj9/8NUrKOB9LEl/usvqFFIeEcS2YmdNS89FSurvgM3
CxeCkb5CZgTDcSr8qGBe7iA4N+P7EC07m+Gi4CxGWI6o8HHiGGZSlaGMnOQbARh+Qvg3DCmRp67k
1R4Osj9YpgwKSaxMcYSAZ2b4w5gj4SmE0DqGboRHQ0s+XJErUntB0XBke4ENFWdHsmmRW6DpjAyf
Sfb/A4+hdYagGCa7+LT66jBjbxNDEo4BE0EYvnSV1U3lN5eixnSB8zkQ3k6IYZa6ddhLFKaoCC9R
jZrAQaozZb7d9sLenhtHfEhmNzCLJ+2Jx2mL0VnD6HvyiT4RR3IqdmQ8bxhpTGsfPd3ff7tEkQb1
nX9RwJFNtn6eOZ6w9XhuBRV1O+CeIFlrtmIJ3jmFhdgbcTp2fp1NUFvcDyhMJ9SsrHMylpDm4dvO
0kRXbsMSYCsQaxxbJIzmjBBYAwU/WyaYvza5oWwHJV1+MFhAIeU8qeK5Zewb382EWcaJOthcQKFG
hdB3+9Q/yuyG6bwyJysPxxAoSJLX7d6YeUYc4rI2oUZ5IWkmvAKj8Iu2xBplEAyCFi1W4/4uHLI8
V9zN6mNGDT4X2Gnf7ASCL6UfZtt0lPghvpjsYRkTcXIXaOb5c+p2HQJ85Hd4kYCjqaMBbC1YePgT
EbOOsYL08Uht4qVPfY2dWr5RYOcLwzUATjvDcOgZ5Lrb5uP0fwoKtlCpl2wIAXsHQ2E7DMGr82pC
wugTceoYs4UIeK+NMKCC0cg7tL5wjCJo18dUjoQGzmWUwoJxLS5YScQ0XR9hMh0nA7dw8mE4jwto
gfenOtZGrIYUBBOoYke6m41qjQLYX1Uofrtdy3Te9oV9A8kQ8qYDVV60eUy1WwFu9Md9a9LiOxt9
RzqQi+4+Z8li8QOwQUCPEeqkiCTfiElUGOE2Za7qUcLeLhMq/V0WU8XlpI6pIwJOcSIoEJJ7PwA8
sGafFWTzfPpA9Bg66DjaM9MdZ3AJ8E4JAavGmf2wEdHT+YeinkKlv8etYfQMbz4V0+5F2Ye9oflg
koePgOghRQHgJ2thz/saS1NMWUo1xIFqQCBbur+vYCpstMDYPVwQYSH1ACH5aeYHOqDmwPIBq8Zt
wD3EP6e+HMznuub+2HLQW8hMFPirhMLRElay9egNNZ2LxTdrvA6KgaucRN/AJCtEHgJtuF4AkTKO
o/NgZcwREVMpgoqRnIWDidM5U8MZFW53ra4aDDrUBXRmmwqV7gAu7/1KW3yC906DTkAMlpOMimQa
PyEl0f38LHykoKjicUxnyFAYu1vUa4KG7EFjpSLi2QG4jpE7ovUgTkPouPEWVRGLpaFy+pz4N3dY
ibh/ifhNkL8D02WXLae/YyUlf03icNpwyDVbPLi3DOkZvfqfUFBNyCbhcCCALiJ5z+nvWEIY883l
Oft9KswkhEY1+yPTGeGxh65z95v+Fq8zrSEtDzU+QIZw8u4oamUoZViK/ReJEgMI/YQzlxOW3XVW
H42t8JuAVVKuFS4hFpobXHb895lxM/61ZIxEhn3HYmykxTJa7+GiNxvEg60aIsEMMfRwdC+DmYBX
CiGl0NPLJ+fZkIEd5WxNGz+EtAufQqJmC42HXa0NT+p7Q7A1TE9eYcEjMu6DZmNwHYHngrhmlDGP
DYmivKIOhtZvXCzqxSGCs+XBOBu1ULEwQD8/lvoZsz2zO97mT4eGiCRtHfwU9c0Rji3fMIJoCwsY
4yDoSYWLZYkclTG4qR61AeFn0XtcXwhznXyWybZeqGyVG+bFFKQb3OMLuI0r9GRGIszyE1RIYFNQ
tNlhAE93B/ezRdBQrV+TwbGgUxvffeRWi4zhPDCyL3FDfR5f7J7ec8BymqbbeMAjNYePDZaUxyAr
NI4y/J3nojYpq8zuI6xoS3ZqnA5w3lqSKxzkvrR9TQlGcxkn0xpWZsu01gSyAA+u8AYitYLIMFzn
TCqb+g8sEs0+vBVHPuJo7NCx7tsxzAEMsjEesNhYECWFOJcFHI0KHshfTLzUfQJUDmuC7hReRyuw
kmJd/lEjwemgQKOSo7so1tm8PjJYzEBv84C6DOfaCTP3N+p/gAoIBvN8EDaYA/zwOvi5LcMziIpM
jwLha40oHGv/+GvhBwLg9bGxlDiIYKGsF5BSSQIEQtKE3kxYTJbrOHGqE1chwc6QPnufUWA2ld2w
22bCcEAPwSKOH8NKKfhg0GFPtIQG8xthiY7GtIIneGB0/oFmjoCnBJK3hHomx2rPlE5D1yCT4CF4
qbjRYtTCWS7Pf/HhgdBX2+kkruJG5GHh7COMvmgoHoWJFHYSrrqihbL6UQxpZtZtDzMK9R61OomC
21fqPCYZaqJ5SSnPXNBuP3Q0EOvpsi0YVtvDODum02TSCu8AhpKvHWIp6JP9zUE0OdQs8EEZ66Uc
oGHmDXr/EyxqS2tC45xelL/BSL4KjQjkJaRJeZhhTI7CscBdhzqC/w5JKhBu5Tc3pYFqFjfEbA+v
GP8YZaM4Qs4GQMK+Sp+WxiATfHvc2twfk9IxrpsOdN8HsONKvSCD7c9rCCzjg/szT0ZMSDv9AnR6
xkHJ20xaNmibQhH6SwpR8wkaPzl4Cl4GTCOm4CLQlrrR/YIdBHN9SPbIWnEZspsRN/DGYQlDOV+V
Vk10B5eLjAB2pyr4BQjBVhCL8ab8cPsGVDgcwkKg/7ZppGlrf1zO+/Q+xYKhB+vD1pDbawA2j/3Q
v5dOuWoku7O3B+degOSqczQOvH+J4tBw32jIVaesref4OQMDtb/zQZwftbM2IJSA1YYdFVT+fyzd
15IiSRIF0C/CDC1eIdFaFEXVC1YKrTV8/Z7oWZvdsZ4uQZJERrhfvwIJ44aYQe21HKQm+UZCTMxW
M1K+fmUb68GhjogVL6e/Mq1z/9Phymcs2z42lUGhCQ5uIkEJzk56/KgEXFSsTKFWGGaAo1sBFrhD
hsAs7pubrtbD+8Kv7aQ4OQdJZsG9Ql4pdROaMnkwkgFt/hqUbAOzJjIKJXlKtNauKgOg+i1MHujT
wes5tODd5Cwz8Zjex2Hjdsq1hCbWjp1L99Ha/bJrkVKoIr3izhbHasGPcwMFIQNTGkg3r+J9IGZU
zCZ9nqLm8GtACe1VHVehi86aQu68spdmn8pivvME1AkOE3BE35LvEySaALdWuv1avmeVFImXWHlZ
kC9UJ94diZpBWQljuo6fSxdfMZxu3yiQMM5xUlCWmqgtaPQWoTTgmlb/8r39m/aWGZE+NuW5xn+r
CtWAoEZtyP5XFT/mO2sr6SrDNKI1fw608irddG9bAiFUzwO8x7dtO9e8dlAPSujNz/6mxQkiVOfA
D3hhJZABdpXrW+wddSdb2ncSk8LPrYWTsDREyBRBFKxUEALGnl2U60CF9A4zTD6MB8n9GJhk55XT
kDCB8F5Jno9eneePCqe8qhz7JzwKh/N3liluu9DJqiDlUqy6tAl0l7Ipeqd3hw3jqkWeajipNzhB
TC9ojBiGb7lB/iPdw5iuX0yCDbU8jtlo3aOWed9RuXWwz07v9NCxEmGGRq7tRrL0Ll07r9qeJAHz
XWh7tPzbVw9DffwGc2BdPfGQrSdNIPHQkbNL82rel96ny4g5SPS+ypf0e6ZukR8jEy4imqke571D
vBbrbwbz3rOSaXNYqqc2Tr11a3qO8N4O7/hM7exfEhQlz9hG+/o2f44yQNXFMNdJ15/dODXL6GHE
9eQB9I97cQ+KNNw8Mt3B8jNWPu9LaXpGFqLdTGU+wGo1Syo/y/FYOV5mM25XIAMJGmef2N0Dvuku
Kj+wPClHqeo7Dl4lBbhdvjEcKJYJCYOctYaOUjmLpDZMq75wv3B8wP7h8DtVfqFxYm0A3Y/ydEh5
E11o949tVDUMwUCsQfwV6MMNXYLCvXoZXXop+ZoUEeSwbuoeV0KD61aklOfjNWmkQHb3+QBQeYXh
QZkknf3i8FF7fhDNd1Lv+6p/3m7NGMXIhedDroY7iC/AgRv5APSVUQDQ1AZpYjZy1orler/YO+xp
7XVpNw78jnm/V2hTlEf0Jck6ZEkWjSLkWAlmbPPh0pjKMV/1d/Q/MINoXad1+fkwnf3KLdr7Xtz8
sBNbUlBH64txfJFBRrbyKCcaoUpn1TR5TkTlpqkyJ5vZgpTs3kxUD+9TVfs1+HHNrj8mtofZFRm6
n6k+zOc7t8bgZOMHShTh0D3PW387zNeS9HbPyeFZnNZMhSevxq72vJrk9tKRZsFk9Mwog1PlyOo3
cnUMwb64EbBRfkand6pugoIECd2/UKbLMqQo3aU6AwFipvulKVblVYYBMSY2boWO5kHL4m/2tQWr
g0z1+EcqnXN7rNx1lMyXD/dKel3Orqt3dsEsT6RLvadcxycZ8+5SOn6m9vWrlI5kobVOVQhELvHW
nBGgTG9rDWVXIuY78XHh1kiYjWLh7Y/NlPLrJmA5xdbny3GVj3cf2b8sKi8j2HP0SLdW7krB2L90
2376y3Su6T83HOOxnuPdnJHGog1kxu7H8X2dyOhxutPV5wwYt0WJstGvRtBrrR6Uu8psgxuAk+LZ
jQFTEbTTgwzadqzC9fov09u0dThdWFh31Wcem/4OfQ6deCXzkR/s/i7JyjmwcmK9VQO3p8r84DPV
A0Q7YNEEg2gxgWZ2upZSP7JsW/nPf553iWhteidAfpbqYa6TsWpmXhWiyPq9CprtYlXaq+qJ73P/
UtdEGw5D2l96TC0Ab4lPiFvnVjPuj6Z9iCskFgteUviiylzw/HXBUKxMP9ehe9r9gKJ6mwlwwQi1
PZ/hlH2zS35FNx+kjcT8iSUr9kWeMbk2FUCRDunGF5I9QGIZMqjajdVuHzhsv8CFyweMKBbc0jMs
exRrlAWctLoGBrnhbaLyfjbMa1bxpqZqHQzEH7ea+YVp2vXbFDkriEqWe/JSzFtwXdvE7743XxWR
A5dDDVngbzST77Hexig4YPLoiJ3tICdkMAYY27Hcmg8WvTDEmJa5Eq7q50YwUA/dG6C9ilYJwyfX
50kW4gTDPOOzsNREGn3HeM7cPRucUtfDM7P2lY7jhN3kKf6GZbDQHRX4AebZD6onxRqZO8KT2Hr/
Swi4q4CTCiRTUwUJH6sv9U7/xhNyR0QTsMvdT3yQsnK4FzdZvqJJAQ6DeTugWU3GfVRmGXY5WpeI
puZwX06ai/GL+Teoud11lFt2SfiJFQhcIWWGOzsVc1Ut1JjoMV45jwJcLhe0YYuq4vysGKdht+B0
B2+r6WD1eWinevEOJEp0R9o03URkF5JBEQWsg30to0giWPEgrvv3v5B+ZCKhfOrsx7mhrqP+LJ9V
bbmKZmVfhPcAekA+cerpwR3zkdM8YPxwlV+km0+/362TVzTu9yU7FDPfn1f0SmZllYKaLEVgvoo7
0zEYmNhE13auos24RkH494oX6+xnoixa22/MHaVinhTCbsVnOz3pbaB9lLZ3rI1t6wHn7qnla/l6
vHdpEG835SGp0s9vF/qVbHUxedhaGtu+ioLc7tw/t9cPvzRT40XGC4jjSHEGI8aGyIIxl53jFzG8
5yn0Z7eW+vB9VyGdp6cuHx3ais74mIvkLgje6+SPCoJc9dra9nJjWY9RrpqoXj+SvdxA2ZVHvEvU
tm/3dLRtn4zYo2lD7FUlgz9JyJQGBVwqsVHg90FQHY3d8yzLcC6I8bOOTfF0IQyk8mrJMrvxLtIg
agjjX7veob5w63iHLn4XvYtob0N/VfjJBxT7vkhBOn4m2R1tRvfxunZVya0+vKLS67muUTSszrLl
zMei5LniD+n722teXTjb4r320ZxjMUi+ain8FQjF9D2Q2a3xZ1HdO+0nCJxiPXOI8IdMZb2rFlat
27G9JAI3fEhUBWslNGqvEotEqtddc5ltmgmt9h8idB55Xc/7vHNJlXa5mhAfrqLPV33uZ+gcdKjS
Grka2864PW7L9BH+Ro/ofzmYMZH8S/nLNIs4NNF4nCbmC54WfAB+CMEIF4hPRZVe1ZLxKjLAPtNc
z46rGqe0FR3XKQCX6+/7chRrSZh5X33e6S1Tze3wjOBSEXFR5lPcodirzXGK4wPSLGbZwhklkf6I
Ja6e62nwGCvlanYgJH0Yq+F89g0ZeH0q5CE1g3wNLU1wrOfWBomiAQtBnYzX2OO/mxHJL7totO/U
ZqqlR3VpxsSYn5Vjhq1gcMMV1ThOTE7Cz4yLszxoeav0b5UY1c69wUo0hpxp1tayCFY9nNxZdrb6
PRY0mHrhVohHS0MuCyGjVR6o4da5GdwC455jc0bOKuzmDQ5Ci57uGwyCvFS9CJsBhz3WHt0kUqic
ocr3rrvz5ennfGyU1oLKFXrP4HnagyREhR4raijwpkogZ36nz18ycLC/m+aJY1EIMh7d+q2gdO+r
J5vYi8SqLAN951yHN/+OidjDEwKHzztHBJ+QJKCx6CKefmRQVrldxNTfbFqkyFEC5WpL5F6Po3Z/
y5uQcnT/eeo+6jmi7V9dZidTCYfmg9teQmvIKJdY6jyWNgvSWbfnRXTjG0drEsQM3hcd7WUYmpVg
jq2J9SCujXpnNuUsORi2gniv+acd+dPyWjPvMTbvcXOOj7Mh47BMAAGPHTNIBavKma8fO3kIX7a6
5V0aLBYLLVN/qAe6cdVjwRpzdh6boIIvf8xkPVvbzuZ32zm0pp+cK5az6d921UjEK1tS6Y6JwZHu
bfnOm5kPxLcWORPs5ObFrHADWGtuxIy/bzLfoPJn2Y9OVE2+SuxrvP6/SeF6lhJYZQDD9DbdYUyw
ert+MxPorR6Qy3wnp8cN67HPT47xJ3tLbhaOLJay4VComugwCRyiXLGzZETP1y2kzLGXQ+EI7p+S
FXpKmu4sWFsFT26kG4F013IgMxk5HZ2zCeJECXHDvVaiswqQbSmHFWJeAEDKhXSWw7S2/A5+eIvi
Lyf6z8vkNkFELFpgrsp6536366+7B/o/oF3wxWeBXgmUeNESjuvh5coTVt5FFJcwwdtpyKSik/gV
ZGCWwvfEwVGI0u1FPSsq0Yh/uJ5RiiqDDGvs/2wdJPx6uNO8mObRrLQrfgWGsLkfJBmpyTEPoWlM
2Bg71jAiOI46M8pO6r0Mp6RSIHhD6OdBt5eSqtVAGe0tM5Ig2DTMG8fLIZEv5h+6FU/9sxp8+FUx
+mGJxn7fvZ/ocnnDzno4VbXZKpAQ4xjSFvy3ibQttALzpqgAZDsvjG6rWSnFnve5T4zpvnwMptNR
UohPb/pnV0VroG1E5vjgV6QDhW3X0OHi5rWHUC8pF+1XUDyNjfUV/R6q88q12ETT6vP7LseLs1R9
0w7ezyowH1DOMnN8jUzeWpDYIYvo0XdMERQqgGTVG6N4zoo/i5c+ybOqoRdf+sjIOsvHmoJY8+sT
r+IzttFsS/8F+C7lHzspKje0EfwGR2Tck2TCMH5SGhzkUoW6CgxcCvMDHMODAR/GgcgSWpfIMGc4
H9pnh6vGcgi56mTDHMkB7/TA+uAsyZXaDTQ4xtNnhw8RqwQoWTlnzW7KgBMXtWkEGpUBiS2KsGaw
qIf3Ewy84MPWlvDpEJdcJkwC+nU31+jOCd4anXfMKF3vsQ1n0cgWv1+/+badHZzxr/H1WtIISJfl
cDViNaVpJYMPdIr6sXrcJxf40LxjK+PZxcCKT5pBJCEZcz7rW96IBJMD/xtLMWzo/eW2/upuWvOv
MOpfN+aD7ExXdKoH6d6rden+AxyL9dH1k2yxtx9cemcWTfvi2MOQ+kghegUqH4tbwOOtTjombfXI
AKF6bCd44gcL+wPT/HQnM3padCAu5W8+AlcWMzUGhjZWoZQdwbrFHyGnZk84JOWgT1vKbp4r8OLd
667EXO3WUG9w6ardvpftfP1chVPV1qWHQWUpzwoLr4C3RLae/1i2D8q5wJzIRktxtCGKdLjtU4ex
5ApSYrlr6NAaM+jVFG/n99h/tpNfKld1HqCsl7OzviZyIxqMYAiU6rtJWiKzfJe/VduQR0p04VCs
5YIXNwJTK95xzr+n8TqaUunCEwzo572OH8oKG+IRPnczjo4h4dEcmyElHdLo3Ajn52sElYoVNyNI
eugEZHrnq2wUPdMq5TeeuOnq50bKMpC1uO0nucuaE1xyNZwfXY99oVwYenLD3cUPRcWhPZ0gtW7J
KqQZ/DoZPfHBtjh0IIs6SuhfEmxICHywLNC4AyWdzU5bkLw9hYq3n6gVvpHdNLWmTTrO3C/VCSz0
2BzrBsuODRtCslrAeLX5RLd9BQEy/3kxvTq/i9IgroriIQIk0S0EybNOFPkiur0dMInz4EsWAJ1s
+fWBdPgLFKunG5ni76VqTGgN1+UwLXRHqzfbei94oCO1ErJ6htQ+lbDkNdjtjeQM+fJE5nGm6rbe
792PkPV+anIY8ZtSCJml2ZUu/Y1rdBS626wDrDsZTOK6Ddw3peG+PmfKroH0VIfgI5ow4GWhWzv3
QtDEuTF9kzlB0aGgeNSPfay5YcidIK0E3h/qErTnQ0wOTzgjhJJTxyp7Ol4KH7IEMnXurriieISm
2+U86jaPhj9bBGt2lBKMuE8rk1vHvCbkJyq03FMCKVzGn/WMR0fr2f7moM+cFJa4GS7WxIkrAc2f
WsPXxO5JvvoDQiv9PNT6xzbvzOjcYU1QHiVnscmpNa06c0LuvZOLt1N//j3ZL9QQ+w6qyB8VZfHz
jqi3aREBBSIGH/2uJiJsK0ENC2hvxdz8UPYFL/PNKIduxW946Pi1JfIvD57bJylf8ar0lHr+ZRaS
tTk6PHUqbrZO15nEHqZs8f66mlxpPUuGypj6FcGlqiSVXRNhF2D/qLiug7PGCjQu2LwXnNB39UTA
UXthW+Aww/nw8BssAHIeY3bU8GC9KmzvbC6FS9/TtHQKP5p8BS1CA8A+00p/zZv52Vz1Pi/mms9H
6fNQ56w/WY7jDXgNKvQdOkfdRhKt4QG4kT90Dj0XNKGdKrsBanKuZSO8E4ywBQajI/w3YZ0hCuV+
99/Kk+s50Oiz5bjjdDFaBkvvLCp1AqbzGdx4/jbdPAUC++vqkTdakMXl/4K8NDTpgcTy1GHf3vbD
Xf/YnU+uYjuqPGvaiW6qLpiB7bfzsfn6y/Ks9wh/99+0K5VFMwS7JMqFKvav3uFVYuNZuSvuOxkn
xjDfAr8RaKQaZ5ZEyW6u/eyemsn63WYlf6Sd6bw61G26d7QpNEZLO8l8cvt7Rv3l4oQEcGkvakgE
mPWXoAvKv6fQggyNLziTpuqVu8FxiCOgam8fHNohruwUfa4qXRTZ6uxkwUsAGwLtqU+rqFipX72r
GuNfPt7HpjSfacmjU3GWtGRC3N5ymMQzCDU+UnjkF7BdLOIe3Bn2i1xogh8GSYFF6qX9Nx6JHMM9
yl2INwokHW4O+A600H2BUzixoCpUnv0wpViIfQyDuWiBD9RFr4bYurKnUX32idl6soMNH881fA4G
YbIZUQp3JPuYHromMxdb6757HKrMeqpIz8u0n/aBGkUMhFYRyAVmocmsUiNeVjRlJuRTRskHju3e
eXdR2o1ek7mA0HvDo7kezwfzTmZI4mmT/s0JOvUwuZTa7e3ZxHcwwFyVsK2znUXjyr7jZRe3cUut
ksYhQ2xfyTO+xBRp/FNMwOxoK+SDuLiaapkTycxU2qnMiCVExJ5a28HqppdLfgESTOp0ENnGcsCL
OUgfS3tS5xsybiKoQkJc5bmBfkDyF3oEBJzGd6ihjjUnxm8BhqdYHuVkbKhiV62gHVDpUJQm1EJG
6ueaCdrZ5pHRmuW4ISkdeqbtq7c46aGfG+R690ugP11WZZdrFn/8PqOp3VWfGDwsnYi7/FuJNP+F
bx6Khd/s4KLQaeTfjP2cZVshPdBRfJKaUK310L+StQ9R9BD9Al3RDzQl8FpwXIrLrvJsiBri480V
d2+7/rMZVkCxAfctvl1EgdGwmG3BhnBdbxVhpMWxgbAomcC29X/LzGqFDIbS7PMJklk3WIKWpAFb
jU4a++tidC/NPL8zqQwtgd3ZanP6bSEq0rKdVHHiA8g69DgcNi6DW/XfIE96xKEk2SS0ezlm+5+o
wmjhbgJu83N8Lm1LcrXfoYRsFZnJGMGNutfwS5y6pdNPKB331XljEyGVpkZhrh+yDbLWg6auD2xh
PuDcTX0w/Vv1L4N00+ZSWqjLTBvZcWoHsJDjA/kA2lFl4ORa+82HQQgreoebGxXKVAVK69hZf/kI
apKGQufrKN09RI0yC1xXcmQNwr2aaHLuI1F7vrpALLIeCqpB9WBb2P3SLihhuXLhNCLkoPFoOd6p
A86ICADKbFMfyK2x+HqL9fa9i8gga14Cg4zF5iJQlm9Fn07XOSzZwD5hx5QAxhk8FRIA9E3EjMfK
TMMQEFz1x7Y4S+uFUbGSKi/1SCW6fB4ZeXUT42Hhd+9znQbZEdHxseObC+PUm/kIa5j+oR+LxqLb
GQVghlRIGBgDjgsTE/brWDXpyCZcfdltqvdmzgVgCm3HwjfGUs7Vbo/auq93rani7Cel9RdUpix8
1a4IKIoSQ3e1+qiedFFYjObmindVoVRQZjPELUmOGtlPQXchfaQSWm0jb41LCIHMEVvhtdKgemNm
terFm+4kRDj+S3eQ6hiL4Ml+4u039Crx0gSOW7lrOTNKr1SXDyh4SR85y4aZrkl9MfXjj4YARh3t
bEgqq2fqsWaKEEALjORmh4Yr4EV5DMI2c3r7Ja1iHr+t0EP8a3UPdYNHxxfGkdUHNtu1Yx+Z+qZK
vIK/ResOUivf67fqUPc0OnlTjFW41JxKuG/3GrukT/LjgfC58rTM8QBRnBWIWqqMzNnC0cUTiU7k
xucatqNeNSfV8/y9Y35VyXhgWXJXt1/jZVdrGt14AXHSQCaOkkwmV3RNJiQTd2pge1m82cc40eGM
vKUVOFzRaeBikL78IDDJjOG/pw4YbQDTLKQGTTidWe1Surdes3vFTLdupFWnvdQQu7m78rXOzzA2
c4INk+/S/RCAfp/FfXTtZUUZ3rUN6gjXmOoKxHp8HUqycsO9tZ2qpM5ClMKcNVMJCSExbE+bLdr3
55mz1KOYgno8Src+FlewWOw9gq1J51SO24/AJoXg1y3ZtJpvnSN6InrKewW9IiQ7FrPdBQa2ycrn
HvnROmvDCHAtbiUS1UaWHPvwJtwqvO333ChQ6/8TaZxQpPNVHOBErxDlB9OOMKxtd9sVNi7Wbfq2
aiUb5y9PROwnXsYZfV9NCs1MZTdKc6JSUXgmHRlveqCNH6D+gpjeD+Xte1aolD9LjXUaFFrGJ9L6
znYmosnfk+pKdX+sEwlaMDjh09IbwSnb7cP4P3wk1ftI8m6AJDWzn5kuGqogPuM9GKEbjtk3/ayt
0xr9p70u2f/toK2Z6dEG9pULw6QNrzF+I9u+FU9cMu41w8xq6h/CGKscCjhar8nrB1qdSpexBalI
NkUfJQ67ZxB6LJ5Fk5T5cF5JYS7FZ7tR7uTsD6hIMA51tyT7xurY/7qaRlpHQiEZQKkxzYx+jFIl
iB3Drg85vHbscANH8hIF7Z0nqd/tBdT4DNFw2zKVJYG1oyM0Zwu3HrJYRduR3xoidlZG8r4cxa0f
jMuPwH0J4DDS1M5XQtsmrUbTbasAuTrfwo6wHoOCH+YL29qe6uTOoznz/gi24/PG9W/ZULQSjY8K
VAn3tz1AMyvomJm5qf+2Oq3PSeeKm28zF7wMXCQfu8d5/i0zR49kDHJvE7vcy/hro9C8T+sG59V9
KVdZ1nKT9YCqNVo24m9X4i52ceQelcf7E9MK3HosjjDIOFKd3lVVARR4D3YIbMl5aQcyzrHBViHK
100cOPK8EJgsErMVbji1dDmE1sw5/+TK21Yv9LW6J6SnTJeZk44da5x8JkIIW38JgCmvB/n+9DMu
lJoCzKdpRudZiKCl16KHmHBG3IXDNeAabuF64HJPo21n2lBiORaFhpgHowI6c1d1f4/Gh7Q3MF+J
kpEON1Be34JoclqVQBHAQU+YcPvfdGczMVjUi1zHS2+YIhCg/GyEmWEaNSpfLUwYxigsPVBH3Vsz
A74CL4JQMGQOv5vfe+fanjtK7XvjY/nxERZXOF8QqZmINFetcGxB7sZ47NbCFScna07FY6h7LhbY
sCkL0rWZY/1f25FRrucmjxaJVcugIX4QSgCgZRrQ1pt1t1BAVHiiwKm7EhRdwZfEINSzEcBAoZ6q
qsKv1Q81tj83nfmLypw76CgAHJDhAWiib6mPgREfR2WV05rXDSGft3/9+ubcb4QNJ6StWYi2C8lF
2Wp72+Fb6TOGOXTO7xe0NuOTEt8S/Kl2d4xsrt2//zM649z8lu7vZ9n+GJ5XvqThX/86dMTIMMMw
4XzWiWp80NnPh2eBFR5q1xV1ySKPwkAEsU/8/OGuhD5+ndDf7HH7jh2tg+TXrUycW3Y3dY3nnwrD
AVo+qrWm5Rz6LjBMN8C3Fxk+VyQVueg5FTsVe0Mp1EfKMjXGohGMty2QUu0+i5fvYJaUiRCucMM9
c2gvO7I+milNBSZnXxlSmr5domDypqkWL5Bi2lagejj9O/652zXvZre9fIfHSM1hBnQpn1WMMVmb
l7cg/wyj4tl4ScIXtpFAp071FsXUDoYJulXLApsJLevXGa6aLVxX6zNuWEQqvsUH4ZXLeNh1YBVy
xh4VNEw7H7pnN2T3BU0uaStqIo8igR3zfvZj+bb9MwupBjbWvCyeI8ibEHQH68/Md66GetFE2zj2
PdOlxSTFZ/Xo7geEPxC9ErUpd6Z3Zu3txUwszwCXtzxvLCrTCEGNd2zYHoLaLIXslhk8msu31zuL
bVB8NV23q+mOovxvvJt0G4U/8TPP4CX2zhXEjuI8U0y/XSmqztXwDO9SEcu45Pj6iMxCCqeImZ9l
9HK87P/dzcCebSHlv6z9g4MIEFnb1OkhAfp5oLw8ISTTn6BUYEHUBRupK5m+BcPAJFB6Xw4q+LBJ
7EaxbpgiHcjllhChOQtWDrMsutLRqmL1fBw5hTN4+ZvWd998RxOlHrtZdt8MjvvMogbb9rJxbMdC
e2B/pN+0feBalUZHsnO+7OHGpGpM+KrfyqCnQRIT34AWceNtIonBFE0QSlNsqHTwhCqjwtWwQfrY
qFDoGhc/TlaXGjetzpZn4IEKCQ9eAX/yOAWcU2AabDcl5BrrrhsbLMKSDMMIhFjUkW8i69ahixS0
GW6r27aXn5dBh7oMRX/5Wn29y9ep7r73EkDT5VN3kEW1KiUG08oc+MuHS4jKPcpUb4Yf4bnMjxbf
yd/UIC4Fpc2lFq3v1HyQtXO+hf3P20+8wx3q0vucmXCiVJ2bVH3fP/Yq3xjXV8f47GxEHpcX5kku
gaS4PG+tNg9xeVpBo3pOjqPFIO1XxIepQbqXkN8SclzI62qvqgyX7s/2T8iPtZNjZ5Zp56pIa/ck
mLqH9RsSu8ubLvGB+ov3myUP5M5UC+ZbZvcEF+xnpt0sAlZwQny+XWrXr3/UNLdh2Sdv/Zz2wNvz
li3w+5QrZmx6LpbHxa0M7OP61wjuXuDxlRl/QOo/hp1pbXD+e/jliQaP+CpXCR9fzEpPoWqQm/qx
c2lAy8EYoX2pnb7vvUw52/3YvTUepVR7DhyoxQahcWaU4S6lKzvuNE+GReg2uC5gTVplo0TzA1y2
+CJ6tl5fr3GmcWXEQCCwri2+cEoSs2Qgqz3L65Qo7mLsa8vbSL+BkEB9lFasZkenaemF8qHg1YT+
u55jNfNozf9i10oqX8nX05yrvEqivBoWqIPar1tFZNESp/sbFfBMVH4ucVxOc4e692QZvVqFYyOL
ILnpxTfaIWlctVXmLZetzu/dbRi5JN+yiuddO/38OG7K188sLgeW1iQj+mxVyf7l/zDN1s2kRpWt
d6F0PFbiiO7tOcBDr5kY3brpt9XkhYqdMzXGX0+00m8phnNb6C1XluYKimU8bOpQeo3YBB8HZ3zc
8OVQfmlKf/3Q5ucxSkPqhqkzjUeR8+BjGc1FaA72hiLjrJU/WjI48YuGOfS133DVxhXGt45cpN6n
mKXwk7eh6/DtnP9ik93IAVC+dtYehE3xb5QYXZaRL/IY9lp443L7FFyYtM/oQe+D+JYLL4ya29va
9wb3QaJ1zBZ11BQDHzj0lfT4gDb4z3sPe4difVvJa50Lk83i+3COVkxgl6XH6FqYXBO1g4RjRpBf
C5c5EDaJCpbuK/uOLMUkL89SlArJKAWrQZnTM29LBUgWX5aMiFHJoNX0+DQ6/Pobv0bHcOgdB36J
F/lcUQGeI86DBnlSWwG7qe8dk9c3YDh2fyvV4j+D6BM8Mo/bKEPTOdp3UmzM+BLbzjnm3gLHj1Qc
KccTyaA4bovGlq4FbbbqGtrxIb4MXwtS4EZ4kc4+2BhKVinxfwxMQGaN02CWfWBIWlcpqgySRYHV
IVizlzGpn3cciOOU0LcGn6/1AOXmrDJZF8eGzXJHjlimFI/75li0rdsukUv56H2aQ03HKq185Jfu
E/X52QVBqpO84kgMB6kKLjzaAE/Eo/bGt7Y/A22Ap4JODim2vR44PFtU1p+6d1sPs1O38IPRiVph
V2+3HTvI/+Ed5514VoYd9RHtFlXlpDOJoqOXkk9JuVLaDlg+MXmJde+CPPL50oGplCvalu48Wi+1
C+cSL5QyhuHEGVUemfL9K5BkH63YhGKllilUhVF6Qbs7Uvya9EYLwunNZmvWJlr72Omi05TbeBH7
4sTbmODUNT5D4u/z2jpfBa1LkUCwvLbywYbznKzeX+Urt8lN7f4FVJ3iDU1ur8o8W0mfK+lpxxW5
THeQbdw9VkbDePH8fETPVP+RjGKTo1Hiq8xwMQ1hzw7ys8SpfUMdTzXUc7GrtOwa8wB8KPPqaTBm
lMY8r95ZisTaF5vkbLHXIiFgz1YLjUO8hg96YRdq6DCzDDw4uVjDC+dj73GkDPWy6zaonR1Ock7Z
AiqRb0mV4zdVxYg8Y3UpU6w84Ff3KDfx29hAvtYtLBAMK6quXKp0Xweq53G8HrjxND6FnzyiRlrf
mpgsegffaVSy7/ikY5Ptq1z4OYbA8CiWAlVdCrpCcm3L8Bqv8xxF1PLG9szDfrL3CJRy9nY9EKd2
niSE46TGszBhn5KEYgpPsXxkYI3Ss10vnan45vOrFAoYevw7Vmwp319Mu0gw2472Y/FLuLGM1/yU
2UlEsU/Jz57bNV63kbfCcwDbC4PMPaDkZ9WxN5Jv5/uJSWay/Zo/ormtB/8qXstN23FNA8Nw96XQ
nQ/ckuyqjmxjeJBUZQIyYu00XeK4vf3itesveOl671RSr9LBG3fsWU9PhMLqPagwXpMl541ZCuxa
zPywpTHEY3fFOuBY2i3KR1xC7sd+07K46PkeLgPcWvX8yYaJGHpvruv90H+d1JLiC3eB7XtHZ6Mi
TlRBCMc1UkLZu4ozD2dowihBLRELBLRroureBG3VdWbIjs2qaHwR1TyVzOVEwaZVfm6rhOt5iqnC
0A/m973Ds7IxAFH7Y9sTvjwxHWsndzv5cVFx4bVZsqxD993bkTlQsHvYWK70xwbMy2JWE25M/O97
XOR9VUeh8/3Jfe8EwN3xBokU7K42/SxPucxUjb+O64afyFPTm2VO27FEVDjVVkkc0OZuEewfXoTK
XocFw/KNB8WmBCX0Dr1Pl4hDcLPwwg7Vvq6HieTf3qvyd/hxSUlQo+m2H87XN7nayxDr0L6dwvK+
75rU/oVnL278p23QGwWZEqVNXYOlA5l30gjBweZnE+WKuH1BKBAt2mHWJEQrAllfV7Xpp+Gj9zD2
OoYp2A+BcjP/+u/KYTZJNps3Nl9/IZ4T5heMcCoSZ8gpjnUbHOOqZ2topCIzBrEeWzPCdo244wBI
GLarvuDYClD2DiKDPkMcMG/UiOuneFHBmu3Gs9i//DwDwMPTNIyCGvNZMDCfAqbvOLJ6zx9+M51X
DBYmRHZ4nolALqqWoeMnPpbi+0wkoTKKlZUgolTX2pP8ivzyVQiMcs8fHo+JSys1xNnhMerTZFSh
L+SHWjpMaOBtMvba4BS55/QZxyOshyxpn1a7H1rdZykEPxie0jc0l134QP01lKFsyGyyE5TLgUuH
pICZFExfzs1Cb5xFWfoN+Fk/gy4gwKC9atzfr01eV8BAyDyRpgfS4UGakTKkL5j+5oF3YHAdjrjS
Resz7RyE45JgvaInnLaxqpBbKKJME3QwjLe5zAkfNc5FWhdO2MPlUKanKgQ/Z/xEdOHStkq238xK
7QonyL/BeNoI8m/BQF0wZTnm99fyM67NtFnLsAuw0LY/bB7NJx6gx5W0F3wQE07SiL8E2HAWq1ur
Z8q6Z8WXLJa9DQiHJCVfIJhMHPLV/OfT+tzh8q9Sv74pc+gfJmijgRF/Lh8Js+qzmWEd6CuJeAHc
Bq5u/vE3ERO9qe/l1/yL31HmQ7ttQJAT436czcdaczudUAxzxt94ee+0NkjsexqSVTZg4eMqdl3S
yvoDKIqGDcCF6eqrEseqgykEyLPAtN9HV0sPUKGYF8RrzCGkOK3+ruTVc3BCuPX9350yJfFzLPMU
ircOjZX5odGsdPJtx/DRvCqP1mby18y+/WNehL2tbIG7jFuLiKi1pK65t/cNN673QH7as6XPtxPo
Ap7VnQPe1Hy0JjkNLfp8QBLxlhk+KokVC69zmQ0ALE3671FObev8nvt9YXiINO9iM/DLWVXvXOB6
nr5kZzcpjF4frNlRUOBweaZfh5/pF0c1TgJYg/dG8Nfn4zGe75taWHOGTipCxkV2xp1EVuag2VRV
dQopVUZsjkVWePdRIG/iPLfZcvxMP00ZujnM6Xxbt/5Jmbt8z/7fixgLjmOxuVbBlOUhnFr0wPMz
lIxOF/slQeJt2Uqi9r96NhyTtPYRDDNilVlef80HIrp5bOybUB6ooWO/9zBlDh558eayIoBgUb72
2GNWFga9vDE8m79GOujk28icOswRjHzCB2RA05xXYr/2rXyHr3DvaEzlLCWAXSsOs+ON8D4OuLjf
aNBqsiB/C9YfL4hvcKgI+5fuT7Oq1tOYAkv+YiUHnQZWUBmwJkAtFHt4pp4Z+2+q8n1UCwZW0XdQ
QplB+R5/hB6QdKFG447oNJBRRAPVHtyaKEm8Qs0ZCjkBRzpbBXdcyvDr27OS230851wlUZNW74D8
U67OnoUfxzLRz2ajY1qgWG11biy3gR9w/MfZfi0G7vPdR/3sF1KRoW/uXL2tPaQho5qUIf2sZQu9
5at9R95DKJqKdAvWIrFM6fgtxavA182wVAVQQbICnr5aqRroGoQcTfB1uwIevNpyVePr5jOMd/zr
qvE6OlqLFCq76OSJr2ZiNKbrYZbYdSz6EGFwPXy8Jb/jTLUMKKqP7vY9UAHSTI4fkV+6B+479StJ
g6QgOr/8rT4Pb7s/xlvV+/frbVOORfvvF+ZDIAMhUlSwSdijkVx2F+3pV7IP9wcn8kRBJUp+Oz4C
DYACunqoT/hBIEWQVlWD5MBEkWs7nVzZ+IDYeQ9XclCAIB6R0+A+u9Grrhv76vUTT3QYkjOI2qTr
DpB8MWREt4tqwBya2uQvlUwiTEwhT2enabyaC1AxCfOVxqzFVjyV1wOEZMtavK0k0UjhTCCdccJF
ogdRAMmFLIuR7aSo5kxLkYQ48aXquWhso6Wa/2WWNCLsoffl+2D2016yeKDhDZS7e2MxCnzSbeXZ
DC4gDLxNRDG/n/zM/+YC2xb19Zd1WXRm6HVuxOZxUexvu95+jCtVnsLM832kCtFHTNmt6BApuqlo
3r8kwXYR7iiRDwC3ZW03SrUkQeRnbJ/TjftlAO4U0mC8Vyokxrk8e7bOWQDftvuffVih0Eg66udR
2uxcwNepvF41HsaPye4arfH33MhR+6yxXKEdLjXeyUXDKdLKShGAgDfZeytLE61MNH37H0131pTY
lkQB+BcZwTy8MsMBmRSRF0KkQEUUEGT49f2lNzpud1U5AGfYJ3fmyrVWApNHrHAQZU16uX9raqka
stcj1+lzDIftwySbtMJDSa/H//ffofc+zj/TPNE1ccm1FyBW2oy/xxat3ICyXUzZNUvcnG0XQGNz
voq1cGEnmbMtF/u814bp14ilnyISoLNxvocLfgz6oyxTtT7iOyVRAbETAKGsM8nHSlBhfNW21XV9
duFUJlfWG7VTldE5OTDUGJhxzM4AN9cjOdi8GREG9yUy4wJxytkoF4fy/rJ9UV6rc7Yv6PHFVy2t
A/Ldy1/5k6nfPV0gl79tdd+hSxPeB+wl8wlohxnltRhi6829bAfdih+D29C4GVtT+gmOO4nVYy7Z
fmjnHx+/WIXUBYEECfHFC99HPul9tBl9Ld/R+uedUudzsBkd1IhoLkEkY3hgukhbDnTX27zw0CLj
kwgbsjGPbanwKNwUu/bk9MAurckr+TuzOOUJ9c3rC0+Lq6TUanTq7JhLWZ0r2dpmIn3DgLg2eHXI
GdYT0+3F+ePoENYm8/v9AoHFhdLysIZmP7nG/tL38JtWUqynl6liNU0JOvjBkTxX9IdZsm5RUZ4v
z++L4/PuNdprFOTc7HbV2/Mvb/12jM5Y3SWXvp5FLdP7JBgJaXjPU43w3d23il2HR3U9WmNUIA3c
BlR3WIpP+KDZ5anIOVXf8VwpnLvlZbpdepRIR+9iwUronf9cotGZBtvwt1y+ZeNVWKDcWwAqyeYJ
fafkydTTWuItpYLwUdZzinb8us/7t3WH7+JEGJy8j692y1yNTeYbx5af5umt8VFofcw7x3nndhvw
dyMjOlk+TMsOje25Zphrhof7pVIwMK/ILUVadOx+DA5d9Ye1lp2eJ8cHkLnivcxX4Z12ycGMju1g
tW50HHfL9MPB7HH68u9GmrE5Q86Y4JEnX93E4C7SJzHre4JmMTj0vwbhnZV/2ts8TRgfm/D0UuAa
i6OKPAFM1pKJWTrquNbcA1Jom+3blNUmxwTHGc3NcHIOPK+ZfqnGPrue6pOFaI12BKHfVO3S3n7F
st494wICn7Kg4UzzJIHc1m4ojbyKENFS7bIW0+vH8vyiub5St6VfM+faZXpHDXf97CjPwQ+ajdc6
44eOWabnVbrYymK+rPYvPO+ofbHb1IwKw4MCmIpruxso8pWz50JyBAi34WYq9cKXamjTypb7HPdU
sWriT42zj3ZBggvLPVVUkJn505aJUepSuRkj5ZcO7W8auuHHR3dfPKsrrUCZ8ebWvktPYqCVHjEz
vKIxODXGYOKpzT60GYkNwtpEX04bs+VDZjnTVjP3O+4QOaHx8USmvCqhDkJa7Wc1Vcqw3La1jAg1
jbKY2Lcqq+CnXfqrl+g0zrHrJ999Fk4t6TXvK+XMb4P0JPmVwG3FpEUhnEnqLumEslGSzkYA9pAL
H/vKmB9X0BRDMJXvXz36d2Noy2AnldIQZm9ij1q/SF+2E4BMdurCv99/tGXORl9XpvtO9OZQrJAK
LtKN72boNFjK2d6zSY6hyq1790pL35K5ap1x+mvlJnsEQrYW97mVDr0SR0StsYRon829gFMr0sq1
g7ZsJ/26qSwRZChwyt1WbhpqC4wMCbgAgCCKQXWTIWCcTQAUgg/cxxQZJdCr3PVjYKBV+xhPTWhQ
LzQhkNLqS8ree020TKvTyP5K7QeEYyXc3fvjxeQTtkHm+r3JgFd0is1sZ2waA9md6/b5sAsuTn/X
BRSf+BDTcfeGO21LA3Hb155mu8k7VIAmLFauk/zUCBxZMkfAJ+KkXE9VopFwqacIZkw2cTa3cYhW
dpUXWrjFxWWcFce5nhvSXCB/8yu/v0xLKG/sPzrp/rchPfXb9OChOjTKY8TN4am6WlezeO0yIYvM
yJypTPwBrX5XFfCLERb0qXTgWsWxgqoqKMk8gjN6dGG/mG3asg/NHd5LKEawmCYng9uiaVdE5fhF
0+DG9yS1MQYNZ/S3+/3CadSWq5Bws9cmSIY/jJTES8BeLe6yNsx0EvkKi1rfCVK+TPWewD3f+u6c
g/Nhcs0r/CkzLHZ/bDCvvPl+DqMC9Jzh2lOJBY9NF71y3/i1ajTw9m2FX8285uS7Ly9AmGmX6tll
WNeVjPiVZYA49uNP1LmJzZzFi9Folm+49p6kfpn6L3q+DEF3OB6t75fr5BzqN4fIEbzz5snsYlQ+
ENX1PgjXL81YKTySkC7nI95OCgIROXxb1CIN8AO0oEAgw34oiFbJEImo3nqJ5KSognspMeDMu5K5
pjow3/a8du0kb/8MkU+i+gmkpSjiPAd6vK1MmGx3rggMy7NcehVLZBVZVGTWYbSSw7X8I5I1U9g0
Rp5Q3Egktw2ofPMy8WxTOfBZYqXflGMJcu8jA04dzbXyM85PLrPzw0d9iOHk/poGXcdEeKsvd5CT
69DidH2j7s3zCuQkqCQ7Lcde25KpouRNVi+bP76bpKDxAcTXo7OA8YRcBwxmO9OlEYyg7cvm/lRH
VbsiNfny/pP+BwLkUQOJAVosLbkYUqc7d6zS1JtH1wkdyqYyZOBF34QhFMMBf1qTq/wsWLgxhfr7
/vMBUbHQ+EUSj0LBAMdavhqXWyBEBwp53K8yJ3K0haYrhNR7ktOFXDLy+stfoDlX0v8ohHtv9cnU
9tIRYYIQAdXAGhXH+mEbjM1t5Kux9R1kZ15GCYZzbJffo1Jnf4+WTwCBpdHEIqFRSOU8sV/Pasef
Sbr22wfIam4fHiyXOuTHoHuMJdbRjUN/Syt07v1y0LG7UOqPwuHWzD6ARfzKh9ZEGGuFiOaKEXFr
LCJLzCccafyKkfYSxPCkiVPb1Yrj8utmlHtEDqwrJBU1uJajgEykyySveXSS7DRhtUFml+cTZD5n
l8wW0805Wwl3EjamCu54cRz0lo82YJn0xj1aGO1TW5ZNA+St7Kbzv6eskD2GGTwaCPLpoXHWGWz9
RIefKuHdcJqyrYDG4m58h2Uz29ennBPNKJN7iqjQ35cQkR3cqc2MBxQ2a2qCcgA7Dz72nNg376bs
J45DdC8Ns+p5AO9+VRwD10hG2qH6FXzGvyr2gJ0ZKb+EIjDwISigqk5vr3ncuXmv2aFHXyyeU5du
67vxLQKQC90NYyPdZLExROC/XJH2/xbTw7nydrL9hoMMHkf/p1CFH6BZzBZBnmKggydu4I4BjHIr
Tf9cVW0qatPF5l2a6O6kKwtk6kAoe/nlR+f09NETjjIeNkK3SrLjhYEOzkvgrou3jr4E6BwbOYrl
9HLrhgZwCNGsnZS8P2JB4JcQwr1Lk6pmKfl8GDOxQC0+bcWmDnRzlseUwOXlrr9uQa3MdGTENJWO
OFinvRmGxGzLCkNdywiiNNGTcn0ZPvC7rH4vIqkrNFedMQC1Whi+E8zl3eTJfKaHiEkbww1AwI8I
Vnk7yfKLdsr+a/+jNWxaLMJeyYEvTnXkGUy8A+78Fuv3p1Q1ceqri8aEnP0je9SoqZVxUSOq7rr/
LfC1CpfMyxPq8jLF/LPHZ0bcyoRpKdGPTVmeIfwV9eI0F2tcHcNmM0vOB6WUyvctEUEZqy/aGy+n
F9uIKVkKzP7TXY/7Y1zFNzPfwHdimTYeBGKjiUeu3dvO3OfCAI/i8e7xwlvmjuNaqVbUOm4WHws1
jO0s4Zp+6Kb+u8zx0ynw7YPLJg/6Hi1WWpOUduIXOtXa2ADYnoFKiNOyWYuRgwCXJwntGJhR5yMu
YckAnxbA3/DNo9HO1Gc07zLvNAvNYCSf6/Ne/9biSfbjwPcTO2Fykj7FTKR90yDeDuFAa/4Q2kNR
yiNobtMHT3okMAr1Btt5xjl8ERBlHo2g3Ahi8oB7NdpnlwGvOSHhwHceYvjWI4DIS/uYJKOy17gw
kzxSVGjaZLDS2103dOHOtd5nvOFSU0q6Pkggc15Mr/tqI/BFsseKlgt4MtPRaLvrFwN1N8wTcL33
QEG2xKzhAjqDSvPe2uFi/4p2LgallTbaUf/uMLC1OJn5oByLqvpJjhZCrKjRc718xRKbfVO2GRQu
0OMQqWEjU9QbFgGSXT9NTIbT2My/mtz5Ln8qV/rb2Wcfn5NQoM96MLQBb1SzjixdcfWY9fG62D+G
vVL4vmCjCdapzk1/91z/Wc0x1lyucp+HjDgXelaNCxnZ5gXBcL3uFceS1+Wt/2EEzTI1pHd4AOhe
uSOMjZ+YQdXnhZpcbI7vFxMcGGsiC3IgNmDV1iWsD7WlZ1/T+CeLVXuy2F8/6FFO/kxRhFZ1NVkg
+QrTp/b3PaaiqPFrophTa3xoNscDTV7EYQrJLN7n/jAxcg2W3LYjPCrZVdqPOXRK8ytCoapZAXlV
L1TQyU2bfSchmmm0zef131NT+4xJtnGLfV2k1xJWvCINXHbX8oxJ5chjZlvOX/bWV6Q9IOim+i/b
6unyFV+1TU8TbT1Q/YNHQNtx5OFBMWxn5Ocv70inYRm+r6fHkY/+QDaG3w6Gfgfa71x/6oKfUBmG
OZSlrffFT3JoLD8qK8lb7zbWyJCTlLurdF2PsaK1imnY+F6xvTaR2q52mvDzJRKwLTEu3DcjE9DV
irHHmU7x9fueg6gl/KDe418PYBkDaBQlDMW1Q8U6ylM3OcVqrXwftCShW6e00btMdeNgw2l2mrt2
X1OGCliy27BJyggJCFyZr3YZnfP34d3j+oMbGf7IcKD+A0qcFsKvTV14Cwp02iLO/rGZDnWmQc31
xG0wTMEyZYxJVIdw3RRkYxLLig3f/VUpl7KJe3WueZrkGyFGDEODlG9zTK7JNPWOVSizrVP8ffW8
N2zMkQUeJHab5NYCnCcHgzoal1ZmMG8VsQrDP+zW3FZ5+pp/8fSRqnAGS9JYhBPjjXAY50uzgcCK
v2J9zRghg4uydrzXD8XLtpIZHJ8OrdzzJSm18/dH4MyuSnOnlyKWHhdzlqHN9+68ex6kR7tk3i7j
QpareGjmy9XfVq+4ceXK4r1jxT2U3tlw5UdF+iisvvUjFmXzrh7BJjVYP5aW74/vvQ8yL54GRBat
XRL2avke5B23NVsRxczXvVSfDnGsaEOAe5PqDovUc360eYxXMugeXi71EvM023Wz0N008/c/jWL9
M8GWHBfr71KpbyLtUrf0YHITR51i/ef5jfPS4G6EBVMph6UGjl6udu2XutYHQLmsvVCqfZXY8N1G
c3WtVdP8WrCcjJG9eHy+LLT5iymYrMUFomut4PJ89LdNYq32MXlr+PbR5JDc8tAqLAsDBHPMtV0r
pTeYJeNPUgM+a4Xx2afJxPq3oduwh072xJdF5rd+SVc3l2oq00hZJfBY6SNTk8dU723T+Moirp5G
WDZQl7fwt8m+Fqe8BmW2X+Mjb77yvfEF1hon7irMFKqptdJyz5Pt47tlqosyLi2Ri0iXBAAIUMpY
qTvD4Q6tIqy+hRVfvC/Wj7oeVxzDsgtZ9qog6J1e00MX11mWkC6/wTOvP5wUJuv2Ljnj9FFzZlrZ
0fdv/fujhlDUXT9iy11G51PlY1EenXO136eDQJar4T5+n3vZXHu3q+UyDTLT7Wx/qb6h2Sg8eRK8
5mhFItPjpIbPIzXPa4H0MgaqXDB69OuDMXqRD6DwVeebOoQ/d4lBsmmQFWiTaO3f112tBC8u18/Z
xrVwz1OmlZEazC6IQxecgvo3YmJ0FgJTuLzrPexsFqf6ru3prpjQK1GLLdOM5X+F55JidbR7klGU
aIqKlc/FZTS69twct+SFx6xOspZZf4e+6pLmHgqDVyeBESrTqLy6LbPyqHhvuG93XvtufvXXnzGn
dcNTt4cxh4UohSuZsNxZG4+1Nq+i+pXSokTrLeHJoHgBP3fJt8oDMpjckenwkFgPNoYIJRuk8Vs1
f03yRMFIYG/SgxtTXyS5T1QvNgjTXbd/XGS7m1ZGVNvf/6DPi6fSc1DHCpno861JA3LL1HCDamhJ
V7ygFSHcNXTjp53Gitndb/NmCfFkW8UV+/xtMiR4H6XSvfL0SkNNme1ZBCDasncJ/hRlt/Nn7owy
WpyeUv2fm/Tt0P68JrhDH9cE4ad4nN4dO8X9w+4wRPr5zU5QZ0q3vm/mbv3SbonucjuZyDDOFWvn
Cejw+NPe3Op3xRYiT/rDKPjSIn/svJuYdzw1cYH2u/tvfHrvYrrCsUv/gl5TYEvHu993JrtLYn/c
HLtXTVBnHONY+qnMQ0bYLZc48XdhtnflyvzW8mWKW16+9Hji/gHs4wCzra3fTA/llJtbfpw9/+7V
5RSjV+rmTNxeYTblYlvPXof3G8x0av4WFylk3szHU+qIYldIjKHIbD1iOJY/8pLpx364ZnKF1WL8
9e/j+ji6GDaK9KyvX0g2dnkJKFll+aV82Ud734gcs34urzssWZzCfFKgKqA5MxnpwqpAP5DrqhkJ
fc56dbiLlcVCYT02RIr1cf8Umrs0m+HG9cDvwONZQS/CBp4DIpbZ8Rr9CUxbFMtsTEmhp8pNNx42
1ULltd0n4afFfwEt0S3vqgxTvrrH2iLovFArCfPrtVN4BPPHmwdYF/sfhWQZ1HQAR77DyTrhFTWv
Xl7ZYnnwpkCkC+JBf786srSaynFLw9PqZiG1MuYTw76/kcVzgzI8erc6VtROiNWbbr6+SwzrHt7j
lZl+So5wDaHY68OWd9LP4/fj5l/BybPw2yTYlsWn47hUQAx/+6rmLrV4ZH7YijXTCGjaUKn77Lx/
pKl8q15Xu4/HQJU1Y+zmuAbUplM0HKon2C1NIMCkHrq8IgUgoxJAlTyAxkHqF81RxfujsXA9XM/6
tTau/RLsA5gQYIE8MRaphNsiDZe9hCUCZABC8EP1eXrpP1wSt5kxC8dStvv92bXTOw6+BqGjCG8Q
Ax2ZXH+1vVYeC95Lv56RlbATwp7rqhP+YDTroUrotOm9P5pgWD0PdYSGP0DeGN32Xa9lmbDt8CVK
1RUIpEvNjRfPH6Ov98mHcaHYfPxLvVuZ++Lg8W/EpnZuzEMeBmbqEaDyDesdCria6VuMQD91mDdy
mndkoE/UWZXPzCmm7CFNnbzFGnffjY7hyg/ihDEDaBTaIJ+HmlaPdAh4jf25KLeZSTKjwWTFyyaD
C0gN0QDGYXzS9FS35jWlQrA6D3pTB+daizzQB+1lbcrq9UnN3bQGmR4CVV+PNdSYn2s9l+NL/K0k
xwRS9kZj+taY/CcQpo1wEWhIw5aQ/jM6znKI+IBEtGqUnxAIO0zDffHZ2H8l88f3c81MmAs6XOvj
rvGpR7Vvv5efThr7ObgxpAZueBu/zVtnUCRR7L0GU3bAKuzzEWeLGCvaVN9ZdTy909/KyTk83kt6
qiz1u2hbQzPhCvUy5BH3CqyUqfb1juQfhApQvxIbgNsrzx8POb2sTVkBJHUN48FxJPmABm7MiVkM
TBZZtZzWPWNvjlPu7k3awQOYcahUUQUEeBVcWmASQG6pcYRfs29ODZDjDmMqgHfNoEoJ65gJN8QN
aVJSlHTeoZilW1eSMhSWcCoP9gTXrdn7tV+86M5PLuvRfE4KoedSqL3hWXOqwgZR+afe20felauT
Zuu1ninUYlpZZulcQJW0m2X09pUYVs5US7fnI6l26t/hU6yvZBhd0D99dA6FFlsgFdR6tV7pBirb
skad7LElGXw2os/AQxn/wlLzgElLWW6tbvtW5hPRo6agOsD8c3VBU3Mx1Ty+pujYP4Eb5nbMyJuf
6NYtMRyA9KvxOPrcnf2KtGasC3q2/06+cCLwf2a/+CKVbKipjQJHPdrXjghvbxWqXdNnPmJMT+Ex
3b4NfI5QffcVRifcuboOPleofU3vsPf+rVe/vF2Q7rmoUe4T10NvyoP9tQVJ33/GWGx41ejI3ud1
d2z6jhYjGlBQ1nxY5h5zzZ7dCXuJEolY+LNZCK1PhQu+EvpG7umNHCHJLw21uRkJEHD9tlhxFcGs
he5XHpe5lfq5P52W7zyrT+3buXljWHn441iVW3aQPDt2EoGxSk6S91VNfMU17f0bzZOPYeV9cRD7
BkpqGZQmybPx5tlZ2s+G51MjNVLIsu60gA2T0+sXx+7ahoaOb//CQ9icqnNLPzUpimmp0U/CaSHi
Ey4H8/GdBupugAAaalWwvOKNEQOJDxxm5OgUunnKO7BnW0ApvxtuKh+qhHvNtfq9cnfvDzBJt+T1
+FpGQHvr5oYOkiTqOwiMHbuqdnPPCkVtaWYxqgzLKAqe3cPrqaOlcQaJ0HZMOMPsVxAAErvO6YVY
YDd490SHP+22uYAthPOuWj7STKSs+zfwRRUb2uP23bPnm/FcaGNo1/J8K6il5gO0j0S5Us0Q/YwU
V59Pd7fwPFEwpPg3PHxQ37Yy48/J7lr5BRk85Xt3/67piv+lBrv6ybUYFdrvDOOeD/w01W2ZQYqH
RHPLU3RNHKQEei4NzBHnQNQ/My/+V3wqJ+HOE7anAfIbEHB/G0n9giwrtDR2uAaKlwc4tFCTjlIU
IlV6ruRHx2Tf4/SF4H96CfqY8hh5I6JoCv3+t3oF6aAzveQmZbytixazn2hVv6M0YDikVlrJb+yv
TdCBHj2kJmCl+uGp1J7tJ673wNmyjjxt2j/MkHLVbNdIBuTKzEqWGfRyCAHctPTVfJcVj+w6oRal
bI7GWVDB5rP0q3izk358ofqiN1I8ehD7GRjQ+knrSpI0ZCFbdf93xi0cGusn2OlYRvZ+v7BdJe8U
Vj17yRli/97b9HDvIAsEvJkBZ6TK5lEWwr/rAswcXUabXrG+AUkMf9kfwsb41SP76luMdq1NUyqS
X4A1XcHvx30z82/OvZvMaGtr33S4PibbDjVOIax/SlD/T2hytFx/W4XaP4hXjWk1qVv70kIqG2Rb
xdblIfIcXfLmhx7ohdMQgSGo7CyNL3jBvJ0blGClunx48o6XqbvgHTClvdbX4B92MNtJXnPKwCRp
CCwhUTWTs2iGwDkYm4VOLnhX81puIGl5iIbGN8P+zaaSVxjfkFs/BwGrwlJarzfGZusO2VMcaPZp
PTxxDFLFdw79986vgzsuaMcs6OddcvfvK93ZrfKzzMOVSEX41KpsMg6HJw7gB29PpW6a6kc6x9R9
O8vQiO3rx/FPuf4z736gCNEYPltsoXhRFAE3xPOHnBJBq8ojNvlcJ2QUB8Ny0Wk2ZfTP/f36ViGq
UPTxtSEbkbW+1YvT/a1uJN2toaiB3Dzkp/lDzc+yYXRZu+vrne5TWEENUP5+kqHouEGOd281wuzC
urf+7Hx/NSMpe+ACW/wMEr4NmYtf18MVjpRfTOb+3F7RFEgTAssCLtpa7h4K4dIjRYCwGgZX7ofC
4PuF1HjqO/vQuosi7CAIGcCakj66g4AUZfirIgsEcsdcPf0aSk6YKnWnrNVvD7EcZK8IvqBB0+hk
56dtPf/TkRZB3OkTOEvTfrtUOtRCol1SZtosKf5VXB4+8v8edrs0KdNBnPfq46GVhqkj/8vhTR81
jRSPGx8Su2wn9cCYN+9O3o8Ourq8llhHsqm+yrdQuwOVvJA2xDRTcROqWrS6X/2BIOMyeYKvBg6+
uIyfn42iFqwwJ6FmFM2J74kFV8qnzuxvTuszV/c203TuNeIwa9RL42C0Y9FsgmoOg+71js+6imdf
W+Mg81I9V+aP+e/e17GZ49VfNu3jgU3u4bUnu9i+t71rdowgd3yFTs6MIOZnQh0KsdXvN+4c/V7l
uK2nwCggakAmoSAaIOzEVD8peNYw+qZ7kRka5+eGse39OTQ2K0d1AN+8dx2/9niUZEssT0DzTGc8
i41jmBbo2Zzar5pc0ZL4pBNd2dQ3WMfYfvISc0guo+9r7ePY5J6io/LLG4mnouLoo1NAg//n3W/f
w3ci8ws5WszL05G3693lu/YsfLDUPrx15++t7/KgkG3uy8Y0/3RKnB2RF5EA5XyIWN6xZACIYYzG
VKe7axnaO6YfnOnksst9eCxI/cYIYIdUkuYc9GH0cJI/9q6e1NKBLeiIeyiG4OwmH1mfGsV5Q/Zz
lbbSsT2XWw7xhzt/5Nu2/nxNs71rzp9q9VSdfDNSYRI4ryJGpNtLhKyS1qZGJ9NVM7sb8HZJa8jC
089FlVf8VHeqPtm33qIppd1/G2D2tzKjk3DSvmCVcRFNjTL3l4HaxQaRGV1HmV7+ITN6i5LjTdHg
KrUmONqyakahlWSiW8iFBdjv3cJgFUe3myXgl44/mnVnmpb3nMk20Ohh3rz76sX2JN7/0JDW+K6s
qPggfUTruY1P6GpM0fkK5DGxyuT+5sNtK2jsTjnU//jxNt8WAxejg0AfPi4O4FydhHdOHMcdjcY2
sXuRW+juL0whQqtT79SXeV23fbL0UHNQ/UAs8F1DfnhF5GsGfg0kkGp+5JBnAYmX0S2UFscTHnhc
jrhgiDg9OQhLWCKKFoqcps3RmxXkXaoK0pXzMJrdR82/rntUqKtlMAMXxYfgDuEt0gxOvM6Zq34Z
wMil5KOY76xg4iSdZZyse+2GanY7pz0raRwM349K9OS227xNM0SDduvjSpaqy3ByjltS7qZ1XXq1
t3Yydwp5t953zybimqFarCVx3ejkG/5UOsWH5NsWhI/K4x1zx0UjUUWZHOq4MyOHc2gwuKd8p+VE
A5j7qBafd0K+aKX/NQMmnKUY3MyZP8axub1MofGO0gOGBe4kdAQ9KFQM2hbqpo/q8AJtcFzLYnsZ
VlUTY+N4F1g3RhK6fmEaHxdo8xSvW5a19y2DpckFWJF7ZW2RgsDZD+IjvNbgRGYLaCPurVsog5nu
alKj23PcLXMJnKlbnW3TkyvhTZ6wreshZitLp+4Xvp9kwrXsqZ0Z+SDuG62VufLV4ZCHjWuWb+sg
xtp2qJ4hA6RdpLiE2MDWUwhBw5PVj+MZSZaewCAfeGSFP7Sxk5TqXFkNkSh93Pbv1i1N0/DfEBGw
VfLmVkpQZwojPKX8MllKjz1c8XoZt4twbg0tlGTizYOFErqc7DjOxttbHbE+8hV97eEe7D6yEloZ
84z1YZ8BM2TTrsx5eG2m28UHUlUhIvCXtHmWZe8XS//K+LMWlijzajJcjtlvEjC/HCqtx3sNtkcS
o9m14iCIRpTVlclyXl0tUaVrm5dZplpLhiuUm1gVPKNYo9c72K7V+866+lLtjMeIANQsCNTvNT0T
f7ZqSfJbC/+uv8fbNldNxtUOASWuza3+Mu6EyVQ07mEexjXVhmu3f4IwKn3lzjGZIGvIbCueyOEp
GY5ZA2188GpeH1qddXfW7a1V7+vP9/ePnfEQhrNa1/xsLTpyJ3Kk1iT/C4+dS4Rk0hPPUs0kqWUq
sIZhixzrv98zPMhvTjixu4oHiILPl743AAQTaVfDyEH6kbLUkQGtPHJxah5qrdZyORyG61eS8G2J
lt/SEj5VhIlwiDlXkWHyNVT8jQdymjBOYSCCRuZYrKg8KHDa21aQQSrDaa8HEQKfnera47OGDlcR
EWSad/muVV9dJR9ArcY0ei6nOvxxNq31QneLLsIIIkhMid+bTml6vKv3JsvSfQ2SgL48S3L0rlnv
Z7Y40EXwwwowadnqtFqsCYnx6pNrNekxIt1XenS9XFO15AhqKjOOEI1Z3Ee7p5rPQaaa24rvpOq9
Xnxk4khmvYegheQbvrWtMKsgFHVo35WZ96tNl7V7FinO81QPFlXcWL856/ffqr1aEr2/XqNW88KH
hg/vxYu3fqc3m2m9uyZ5VywQhQg9caGDp9ZaLZeJNZKt9E6VJJ7LcP7xHs49rltcZccym6JS61i7
Gad6YzrNNBMfVBu3hv7SgO8kw0nNXbPsUdcs2N6+Qt7sTabWgUspDNca/T/HmLgCfnXpg/2jNlvE
kIgGq7YIdjVslF5v4hJawt/mutaS6VLAjPjiRYzPRMkwyIooS7xlkBn+kdi0sGEw2X+IVYgPlxZI
I0KZHWJm5skLfp7W+NhsFfDFwk3uk3DsLLjWfv1eLHC459fr8uO3jkiI3Gwbt0vGh8bPImbKBywb
LECySPz11Z0HKf5hgKs/141lhOecZ0YIZuFbEMMi5BxMJC44+vjvp/VG7cCsjqcyw7bkrrtk/phv
c4e0CcXGEGcVZ5m7/31mUoVPbqd5EATrb4/2L2BesW3fKWG85e5DVsILESt/ubfbC438DTP8JW1z
cZ7GuDhCqrISUL0Ndf0b2WhTiMgXyUVZOoNZO35rp8exEU5yBsqR3rWD+P/T4c7eSWNN8s0W/eK/
eK5NGFps+GDkjHR+sHPFtBgYoLhtz0d6700sipBY8mJyr3UZBqnRZBnh06ZNZusdpFiCqInLwos0
RpiJCxu50fLEBfmUBNmJTWV8RxRvf6VhlwalJKeiqC4XHcUvFJ/X4/LzuvYXN7OG/7JU5XrQwK9H
ATWmpXddkATW497HthqzSkAwDvZkxKjX3ft+b37/SVrzZVkFvZomMcGN69CZ/kmJ7jj340QinkRu
8ceJBDhv8WKDAoGgL5IU+9H5i3+bjDRx4ujBRe6vofpbi4gESWSADPcR8pAXVSEYOUN3cWZjCPpo
jFCPzOj//3lMXSvJe6Sw++TzF1Qu3bcU+FQzC0YLX0SuEKdAAqZvkEreZtek7G4nxeeiifd3z8K8
IQXXZAufIXYMo+ut8W4dTlYmcaaejv92j3jBzQ3PuExrHHM54gJ41789aLhZ5NsZlMZmxq4vLfxO
EFYvA/9sQUWJpf0//xCbrzgtSj98J2u2Mx92oMghbdofPXfPlFDDYCNJ9dw5Lua9sWmRDTOqVMy1
FBfVlS0HvdQlsU1/TjM9SK46Mzd0eb5w2Jg3cvVnL47OcKqvYUM7owWNF61vVjyWqwKPngPfMJdQ
qyiCoSNSmR5fSaShpVgoHVOUtStsIU2MttdSVdkhQwmX8/xy8ySF5NGYb6eBhZSLrm+Ejo8e41sq
Uhe2tbKaOAa+s1HMOIejQYLNkFDbr6kVV2/Dq0hgvHUz/nXFzrcxo4rE8F+Ts5yznx+93L0yIymT
fDvzobnKtu7zEy/HhGA1kUy1XIc8kQpo91EvONK8KCoMCWzSvHo+Y2NNDVNDq5E88EcB7Fd4UHN2
5CIuH0rL2s7VW98D2zAhonsBgMSA7CgOiucOx/+z/g3q4VnCEcc8jFvli7GUbsgzLU7XGXScWC/m
C6SKfjVibrG2bA3jLhqo8LM44R5LGU4t3u7tiIGeJ8qsZUnIRMldRMyLhD3qrIiDkRDaOqvIf71p
bzgpi3iRDUYawkJOdbEM+fAyP8Azfi7d30mkI5AXI1Y6pZiexDnUu2UH0vk46ChvZLHfdXlJwLoR
q72DKRkiIn6TCRcY2x6i/0cqtpof3tBRUxjknz39GL21n6eAfUUbifDy7mH/5OL8JD/xl3N6LIlo
As1JS+lnUaaDIhoy/K5qrgP91d9TE8tbxDLS+1G6LlAL14/AaEmub/9IyM+R6udchCgp0tyDKRyq
+0UcyacUTq/Gs2mNLK5JrAlPJrHccIgQVqpuowpaxs4QeVuUAo5MJP2La+ux+8VR+PzExe68cGRn
uRmjz/adhRuxL6JoZOZRDd2pFKT8C2fLdbc0MsRkMKeIWouZX9X3foSTMLm74x+jP5YzXtrRXVu+
9r27waZU2RlDDQzXtdRb6TtMI4F19oa/zWNz2/gEg4a0kcLN8h5/1qurmF4TzzuvUVJvl7AdR2jn
ddQmYLfind9r4zjtj07ksgeM7FRr03jrsNwGwrRaz898bOoDerKHWyeLutf9uE81eFnWShzBzVdr
Hs1E55QpU2weKnJq3vitTOPXjOYfNJKfBlF9Sy+nwTC0+k7N8Vuf9xk5NbbtsNv+UEu7vmLEXsMt
1BFO2kOMLl3dLuPnX1IG+HBjE23K1q637R/5ROEkOPdNYyUyNJjtGxzuXGPQT2PfSP/77KToFxmy
7mALkdTmdAsvDSEJCF/HaIt9/yzVi3HpUdVFCR+FC8/ZSg495PGt/ua9PiqHystatUAsTR0qExjc
PXw0oxZHxWW0Zq6A8i5u4U+ypZldw5NoLpJ9a5tEKZnkH7RzsEdRqa661tHlP+ftQcWxvyBmbw8l
IKAkhBM6XzxgH6V/9PyPMoblUr0epVo8X5kRSKEykS1KNMvyNDB1TZIqUyWF6JVbU7VenKDjOVaU
Oi2916rKzvb6HzdO0qWLTR/MMCm5cRj065EcLSOY3NVW8YChqdivRZMoAe8e3ppXDor7JpqqvdEO
+JeMxNWKCFNTyEfy+VfgFepTvVddB7EzI0refhMggDIUtZJQKOCBQj2R4tWYf4QaZfrnbMoN/y+E
0FyrEsLSKFEsyFJ/6pNhwi3juf70kq0+Xj1SEsnekLnwcsLwT5I7iTrFDT0P7XrD5QEQENvM5up7
mf+Suoi1a/N/cqOaHEFNIq+KROnjgYGgj+7N7iqN9trMkdFvZRT/eJfgWzG9VKfXmE3l4XLiqMRC
pRGBVWUNXIAcTGIJ2BsdPoFIfdpwM5DoIvGfTqeizWSqjozubLYf1orEFcnfNR6qGsOqQcSUqDqN
zV/1GnW1quS31us18HtHBFCoau0+ziP2rfS+IWtXvSSuvivNiqRcaRh+WXl4q7Xb2LeGwC1MOrlp
Aq3rfa1RRLJ0zWTfhwfTS5J2KO5/qn2mdX+rByeiHTUuYYfKI66kk1VGsNKoNBoI+Yu3ar/Rbm+r
o3a/348F57BcL3IRF2c2WyzafU2Vevut1mjomJv+UKz0FumKYqV3ZgjSa4Rmf02/354t+ovwJPzl
taEHbQnL5yqJ5RnwQ6AH6mhBd1iWAMZW+9F26cDIbYVSOEz75UJzIqOIxMeOFitRiWsDmg5rZqBV
qmN1LdDJzvbbQIQmUtB6kiDOHQsCdeO7WWz1plGOTU1ziqigzEKhVNv6KzwfU9YgLWHFpY2KSMUq
m4zjnCpb4+gbNC4xfsxpzlSm3/H6adxjDM9FW7+J79U07lP8VFWFRlOd9lBLCsR58MHg9QW9uZZ9
QxYJHwT/T24Pd4jl+b97uTg+5BszDSGfF5+o8YjC7nKRhfFED1lKr1a7c5dqJjzTNMcVCJTPGlU8
2WKS0iGKm6p2Kkvr+6heVD3AVbt65WC9gA4iw48/42/2IEh0vQLqYO3vj8gv/ksbIxczQtS2+R+G
F3oXJYM7gDbS8ghMkavdkYBqtsl5GAL0SJ2z7dToV2ke2JuOHdfiKFYeo2qz59KQzUd3g/8qRRlM
dRh5U+QSgoPuMYL+0Q0My1tUfW428bGRXP10fjpvXf3dCvg5svXLIO1EAycMkR+zmFF8YDloMpGj
QDbbw/xgLe+KrdSGirkTW7MFR+MFR/sH5ou0KT43EOWLoFusyRwg/0kg1d/QQhi1wk/k73pJ5Gjy
tlOisFNujqIIU0P9fZ7nMhTPkVdF8RY44Z1TiiMNYEsyXy9riBeckFgwWUnp/pI+j0BAfZESRFBY
EygTkMXgurDjQL+uLKngIljLzyNKRNCI7Auq60mwcl2uKJ1PgV2KvqO/XDarVRphMA7OpvRVlWCc
K0lxEMnd0K2396775XZWJT1Sxf3VZv8j6cyWFdWWKPpFRkirvNKDoGKvL4a6FewVG5CvPyPrxKmI
W7d2lQ0s1sqcORu+JlfG4aooSz4sX/+4ReMNws8044e3yj/TFBS2UAQeglW+Qk4b+dhKhYH3h/w8
WmBSGAjao06b8+YjLvkAbwFu+PY07Y4g44GTfylVuUDyIOMsNG3YvRn7cpkEo2fxyJql2jLoq1oQ
IXnZHh0nwAOW+afpay7dwb+CkjmCtrzPcddJ6iXltrT9fH9+acMiLVL061J0doEhLgFHiFRmJP0A
5tHZUDUefcrvC22wFIgdJEHdaT34U/6OFNIIkbIz31RuHjUlN4mCPC32a+/w6UlF2OFokTUHvZRS
qh1eu/YRFdd6BHcgoOOiYGG9D/CIl2KTC+2d9qCTHZYKl41PTEkrKAodwkQfIQA8zQiBhfuQ+y18
OKBstVhw/4p9qXI/kq9xws8FVmHblhOO/4L1yORA23dZjAKLoMOMofLbH1JfBMhm+cgYQYuo8Duw
vqgDeSW6c3kUOFT3l301v7GyKQiFKYEpSe9By3Ue0DHxraTy+ddxSC/1oL6F4US5A3+F1wcR4aim
gZI94zSVFz3gGBG+5hRD1HR8nlMqZfLhypl3gInE8ssHwqBCUuxm4j5B1b6l/GdRUrJKrSdL8TNn
u6DKlwNcasJy+p3ySezxmEHtYFwQsSQKTqmk+WtDeTIF3pGbIp+Kno+yMOcBa0M4ZBA34Av5lLZ8
ucI7yFfnwvUPx7G0mmwMy9PZq5DUQ4ZAD/jwv0ijcOY8+l86GiO4k7GuR+XdOdWkjHqmEaz5tXab
KnzrNmXfJVXn71RxdPoDMLHsA8zoP6Mpp400XGHjvfB7r0nXc9ewJGfNJl8+Rmvs6sbVAJM0r5uU
HlHzfrXIJ1bQokS20s0hLGfmTh9/DzixESGDkG6g4PTUdltZ59A6WIFi+J+kE3/cdXjaWDiExMR3
szzy4MjUuU+St27Zle6tUe4eLLQtM2u1u/Tq2MieKIiaoEDTroZJHu1evOgd45CHs+HfWvF58lzb
zcbYdBH2g2xawc//uciBaTS+pODpvuHUXmB14KcQt8EnbgW/BeHeOHIM2tCtfvZ7ViWt7IYRCQ7B
8nka5OvDN1H25H/7BisqefQ7sZVVTOm9Lynu2G2GOgz10quIM/9x1sZWnA9v/VaAO56vOJX7iSSO
SO2V9Pmr3GVy9LYPPH0Y32Jx+LPrWI+6A5LKPX18hBNR44bbmh2jVqDb1hTmeHLl56dN6am8xanP
raqgyt7t/sWT/PNTHyeKw8ULCY8V4StrCEMV7UANyoLDi07O5BhGcje7TU7wahZXFyvGpEraCS0L
YQtdqsYxe+2CuMNdxmpj/dKx0C85fPB/eU6S2wKvDZcUSfWrKQZEWUL5hypHvFLUGJuroIPNUdL9
0TAIWEbEQGhsil4VFb1vdstk3xLHf9m55PSV5x+vA6wERKiNC9eYR5S800/vgJc61EDxyBcsSMyd
5MLBnaTkFgbwP64jhbmC2rwHAPDvTKOwrjqgh+ZUxpRcBM41zG8TXBHidUp41QAaK4lfsAltdBdX
cuxxjl1jQ4cDEp51750Uy3/k7UiODTPbZsC4zoWWQG6qpCiiege5YBufskfSRhGLxFC4BHO5JAzg
kbTFUMGVRYMt4zrF7hqZYhdtpehM0Rg5RXaKMWGZQe2lbQkKT8W+oA66ftv9jZnC43mU+6BckjUm
ZcqTag5jprF8/HUG7YtGhApK/iZbgyewEIE4MueQeg/qGy0eMinZ/UNlUC9gR8p3Jj+O4KKG+EsJ
0JUcZSs2nGZlolcma/3ul7Hpt1lJjdP2YfLzXd8gfnzbrE511PMl9gcwjSUb1GEQYzLDlPGNxOyA
EglbkxYDegcfusEO4pLABWX+IKFpUkZxLnBycVvbvXJFjkhnAj/YgzGCsDFG/ocNGrFU/WOf5Uuy
Ma4M1KEyhplVg5pDG4ZdDaEYYjEFC+nkmEwcsSwgO6Athh7EMb3xOHrBCO3yn1TRbx+tO7zbU3bK
Lis1rNPn4JJxGHB9131tyKSMzR6DBHE4U7Mv1I4Zekpy0XCvRFnYGuMD2iWKlN8z0BpBmvmn1/iR
jCNx9fQ9tJJs2QWTgCLhI0MYw8NJ1hGxQmwkUGOJ0SEJrvpnCy9xE/BFOJyk58fZjWSLNhIZsEj+
FF8aaEDNQqcu2mDsCbH9QHi0WyU08wEAgqcv7t2w63/3Fx1/+lPvvtT2LW5iFw1T70LVC5paONpY
Ba0WBLvAnl5xKUihGhbuGE4a9NsqVHu/ucXkAZQcyBqGD78gRD+vsLapAil8aRmRks0A/Jn+Yyvg
GTs0ARWHrMgJkYLMNTfP7UWHipFFhxiTidjA+W5IQOcBu24qzIkmdVTtX/trUHonFA1B8u2dUb/m
0WkW1Hhr3EciSX9sYQVeBuX43JO84Gpmbh7j0zinpv4z3+5ji97uiSCGjCoAFIXNKEaPM8TtPMae
0BWUBs+QAtim6SuBlT3xWPohtTJxwEeWU0tisfIV4h7+FywW+YUblInq13mOHmwFKEY64Sclfggl
PCbzBOJBu3sneOU2eKo6n3R+5K238PXhcJ2Wb5TjaERvw+7BuCCa7fg/9Agmiw69oNPFhv08hW+W
8H7bu/Px70nEcLBxMFYaQvu/0dt9PLiDONbkfZML1oJGPCpVuyFgZmaipKAVxr+AJEVkkEgUI/lN
By9bM+6EdFckkH/YZP5dFUdb5VEAtWz67KubZmJsXzoNW2vX8TUc/s1o7Q9rPOyS9Jk1PgnSPt9B
8iorcamgdEVA7ungiJ0IkrBmZ/WwiNhYawzBPmgIeX9ioZwnH5s4FeZvZyfCfX/ziAhwz06+Dlr8
j5wtRH+DKquI9dEvvuHqAKkNxqU6PbPv4XRGHDDMkQnGfx276BI6pO20BclWUWuBTrRjd6gNI0zz
WFD0EX+oYCPz4zfDmlLw6MpgAVQ+6UKg+NfOPQ+0d2wv8LbYj6vQmLSzBvoZn1xGvyaSgAc0TjGV
ECRZje8z6WfTAj9GQ8giFLOcamf6j0v0h+Vn124F3/6VIwbUZgijLPO0gNRP2CTI0gcNVp4UHtCn
ufWePj/RlknNSxo3Z1Lujq8DsdF4SNffBwnPxzrQWusPCu8rtJJ7aePhchspm29ar3C11xcQBG28
+cI23Q0RdqNSjKokbQmg2v0zxo3Irp8HvN+qyIohtAdfNM6pfGLBMqr4vGF61QLhIXwxgs7MxCd3
MbgEyhfgRrojijp3LCfEnzR3AqqbVJ4qYCw/Zft+s0lbIdhapdByFTFNUBnUFBRquKmx/xeFwBoa
EbvD5ueA4sJBGGGlHmBINiZ2EODnPFpnlMrPrj06ZmdHcS4hPAep8SMgLU6Sf6/RL9O/DqgDRPbJ
nakRF4/ZT5tIjcbD6Io+xgxeM8hr3FNgy5ybKEswFUCS0GmQYtlin4bd0jhfnA5kyZHqfqcP0uww
YUXUyjGJ1yq0FQFbOjhn8VqMAtyKwDBawcHvwENLog9SeDYCcKU1UsWH35qLxw8+QCpeGLItGdsn
J8oNd3BYSikTH8BVuDmTO5hZRhKIKzBgp2fZZvbxyAjUxVH7grfCY0zKBnxSdIAPdK0PIKbBeX9M
dXdN2eB9kg8iZeeKWq3fnhrhgyr9KM9P4RtbbXvfv7XQ6j+nuX17Bq/pUcLMyZtvvHv2m7a2r5HF
wiPKKuaQM+kUufDq5o7j60aMLM/Z0c6YMHTAeA0iw24BhLDVGDTYWafYubtI6CU/4+ZLxqjoLtAY
pmvZSFAWU8c5P67wL8SEeCVBei82q2JIiJp3hdSA/oV/IWZ2kvbyyT7pMyVgD6tQcVlhc+LqmbP3
12sT1zP8BUcGexDZAYZVHO4wEAvfg3WccnxyxOhsO+w/UKyuvWaovpLmX3/Kc3Sd/zCpOh5wkpzg
EJiEpBrwTZ6ouHmGETZpsGBa/DW1w0OFWl4IN3TdsB53v805xOQAzxBkz0iOI5ws/S3scgAPEdSs
ivEXTaq5bOyB2sXpT1y9UUoTQ0PyCh5j1QrLlcffL11JrgvWIM5rarImco4SCdRcBtaIliHeWVD2
p4/wiFGaUTLydPQifu47GJj1JbTpmhl48Pw7ze/O8Db44sHyjNckyvSq9DTQRmSIEMwDzvdIMN6I
FKRlEmR8za507fFQHG+wL5lVsxap0xJOeD3gQ8vRVwCqvHfs2b1/Dl4TBTUYbZqnHs4cC8dZ3v8T
8Xsb8xvYEPgGoS3mGqBR1/wbYN9VlpCWVFPSpxJrx6kFo1wJ7+k3bEbfGJasPAfoSk+E5o2sBfIU
Ykg07OFwBF6dYOI0mBrD19cPqBjzkFRZUrM0OoFubISXsQ7vg4QV4OgFrEaeM7oMfP29Sxfbidt8
PzgNc2wtMAmlqyAN8htChMf9ETdkJNwgMKjRcOkkg0XdPPyHAoe4Za/jio5pjC0DoTnKvHXFYuXk
l7D6fVJiW5zUkFRjkQicp/uBmQ3uzsBgkWMlyAfGoZ2IIoDHnXDA19TR/A92dt8wX72cGsdPyhns
UNSViW6VtaWGmKrl7JRl7Ye4SJAGzBc+8jbUSELUebvrlYjw0SIJ5QbBYDHB9quNRYE3ajlM7QkD
DDBxZ8I/wQ47lCAw1kSIsH6PKh94j13sFx/Q5LFJgk7BK1MGLHworDVIb3gJJdBesEBiyQVyficv
e38nV4uDWA8sm88CJI5JGn4XJE+w9QCRg7q3+udUHe4R3NsIG8i2G0WRfwKnJefr6RJv4eyom0Y5
j/GehEX+Qx6FeH/3LylFP4zaQxZ4SGRRH0vFrGZaHByjx+Y3uY1M+5ygzefe5Cla/+vi43+WStA4
0xtvdI5wvQsQHpSeufvOfu41oh4bYXLRxw3ggv4j+iL5voACdH0LlQZ4GeZpBrbWefDoMVYpI3wR
CjdPqU42jQ1GzN8gaCse5MGb/8tEmi+CvyAhM1uGSPIvY6u/jkQQdiYuvURFIAoJfUjwzvXj6ifw
DqcemQMC0OcXRvsdeiNu1yt7Jzjd2+c9Txov017WodjJ3ftbkeg3bP48Cezx9ODUjwnK9W3Os/5D
fNAroMsHV57W32xLUk09eZCLhDyZUuvFKIgxgjzQ96fNDgnGKd3Q18VvyHvbw270RuVCgnt062n9
S09hBpUes/uqtW0m66fz4cH7xoruGIlx9avXjPAQJCePqJjoGbO7APgPSukMsv6TDhVvJXhzVnJJ
QN45m/BRIY0cD1ABt2vqxVc/t/UhNpR+gcXUecXuQ/67PH+4teB30AbZk6+5bYYfpg+ShEfSEw8S
fhYL1XvGOa7rz+BEly8ngMGTUDHLuDLbwJOEpHmZy+ASb09kyrIdoFDkH1Mr/quCxbspt3GnWawY
5Dyd1WqwXbuD1UJanXvjnIZ4EoHhY7MBPuUWgxa+DeuIz7vwJ7VNPk9ub31mN4y3boQEUgXCKJBR
IS5RkBdmgMEH/hA1mSS9OvhvHR5IV6oDtb0EtE/Eubnj7GiV7P1ogh0Tr9gwVsJTCh9fsSGp+bST
SMyx2ZK7LuuAk8zA7m0loywynpxgxG92Q1mBeEGfecUdBv99KiCgr2FgCzFPKtaVsBUH6SQKCAEs
nTz5LXmI+icXbs9Cd7aTu3MOyt7affSs6TfG/5JTeDviUSjDAl6Po0fmH4FM1Bqw06DrT83Jc3fk
kS8YhRGUghWT6bKKXwBe4iOxopPcfbwB0qk5B5LJptqmklDYrLs4cYmzEaQ+bwVGi7ksfVRCk3fE
RkmmM+g7yKoNsRxJrgcxrcZCi/SGUGY7GPIFL46N6ugs7iEKLDGiAItKEpq2yRbHK6cYqGCpDvEv
Ps0fiZ/IkDheeGrmXT7la7dO1j6ev1xUKi0/T789C/Oh39BYPbwbDSBwo8m4fNhBNnZOaw4VotlU
Pte+PW0x8z66+jF9dV2SdAr6i5t3erkE15F6p+GGUUkzpRDpwLj76mjQeGY3ps8NtjSckNyefxEY
HxjJ2IiveUqURfcUEZlB4gcn250mWVx3PM7F8l80CVa73eC7TsXMhaa9GxExUZRZyUJBW3LQOuGj
FZtoYuBMXF++cl7VsNt2rbEmHeE/xRpQ2c+vThGBFG/M6JDRw+8Cnc+9033QvnooR7TdOkOeg6zm
alHb84VS5PW4yGDfiq8+s3QFuleeltrfp4muBGOe43qB176J7oC0CdTfufd5JfeDyMOxN8P+2cRA
qTKQMKGH4AfVNcB3qbwNbrfBk+/QYc7ydNGHaMX0CSSEKqz0Ubeu00dC3wQsBk0aOQHLoZ11OoGC
/ewBx2URy3ShMHecM0AXe3rtVciYa6QvtIvPbQttRRfvU+9ipSIvmdYoJn8pbs/fL26l8/wUlu1D
/YwQkCD+QNt5omkDXkQqzXwDE7xTfEHf93ZulX09Tp63cL1BG2OFBoY2eu84v1H3Udg9JNz6BF2P
4Tu8pa9rGQn/RIZSiggvn8CR8AuvW3x1YeUrat/iUerXla3d/Fbbf1EnAiNRsrKJnLz85XzXITKP
AriNQjG3iS+3qMzQProC0lZRvbltFE+b/hgc0b8w+kBNT78Xvgq7ICWd0Pm0XN39N5yOK+GAZ1/f
/k9zgURBHOppVbE//qDzfewp9vRAmgbRiQBkHftMkKvPN4eAhsoW0Oy7pw4G46oVkUOJSacYRNtI
uYrJJXKVA4Cwg8CMvv3KZC9n55THDMeQGGUNjAFxbDeRkOjAyH3zEUD++2UmauNFi5qZTRFBsTn9
MHM5uQoTxj9GnmDDNVvDBk+mACAygc1C7OeAsyUDtGH6ZS0ByN7wWchGGKosH4RjLl3QB0Wy889v
P7CWmPkFKqwuDvKnO2My4bySz6SMu4ucOhV0yUXlpEqoEgEIpI3i6EESNFgYj1T7Su5ndXc5z6Cb
CvENiFvpMTzpQGIpuzLSOI9vZ/tk2JuPqwSXWZtYtyhnwjwgJ65Xe+riO1OB9lBl01NgJ2AX4Yez
sv9mZroGikBPFpajMxMZhnpvmzkfKgquhQzG/1j08ZQCi89J/qNzkRmwSJA0LBRUIGCM14PH9A6J
/j1+jh+5c267j9UZE/Lv9H0Oat1WGMB/3OK2bfB0ZG9vu6yPK4bwcNQ+dn1266CdaDHpbv2axv2W
5ZVf1vZzeZv9IJ7ERe8+uU7eM/1o/0DzYT9M1kVjM2d54caIVI06nFgNZLndpelqQT45Ds9DvOli
PiVLAh+a8O312dOiz/wMfeg8ZFKDm2efJ5Tb1B23n6S9rr/ekWvbR437Q/V5TL6xmeh/xba1Lw6t
6TG5kMdNeN86MZfoRIOC2N+mccrGIcap+dk6tsAEHkDEGzHU4HkGHvk6/GpmxUiJNXRpNEsj0/+M
L+FrTKRPAJkKTBQ0025mreAxU3ckbcj8wAoqjBm4hkfXGN6CwxlAuUm1zTvTw/e+yGDtMeF82PoI
4AdHiD9gSob/bFJF0sIj71DFze4NGx7ObW95P9r9LkDGg8kzU2Uml1C1nwRFqtmvcKa194ey7pKU
i5YfdxAi2p3A9IHJQa297rgvfdK9N6af5DPQWZKZeex1dfDuB5PxU3rbYwu7LfYQAGlU8XTCeB4X
Sd75PmeCvEZTzCJimPeG6WUsLZRzPv4UAmSQzDa8fT2eIGb6tBI5bysbAJoUX2OqBRNAxngixGTD
p5ObrldwGB2uJE4iQ6hsg36OVe+Y6Zp9Z4Z0BS/ujhroDO07HrPPsIF8JhxscwSMDuVvquJ/CWqe
U0jgMz6WJJXboNNjmIxZ+QNWloxIpFIBtMd43RpnP5lDMsOEsTxWhue5iggZ3ZyZfhcn59BeEEfB
ZYL2JkZRX0yRR+xlYGEnT/e1wyvRyDMafhL6c1vlcyeX0IQrDC0OyVwzRIOJwSso6gas3v25lWuS
ISTsBe/HlDH/+yUGA0/Ieswv2gjvc3A+JqZpx73tmBH/MCUbY2c6mBXeEgJfe4cccSArez0vYORF
bc5lmLvUm7OpGPzDgGfk3KuY3EvuDzgaKljkmKWY+v/iFzhIa/hCs9Umx4R8m0uBdh+Qrg7I6YFF
JkUlK4llTcxC8Ic7JQ8xogGmPJ/ejPPWwAgDfgp2lA1OOwfEXxNOdKi195+Xb474eUBFnAANfkfw
/aafgfA2IE3SeLbgz1+pm5klwwbgNY0BZnEoo43F9wuVAGwzfvcZxYHTHQcnUnHoGw5vpDUrWJU5
AE4h1Qb25MRmcLl+/JRVGXXD22jd+4w/wIqp8BLwjYlRAjvneMX+11f7v4wxCVUR3QsBrHgBsikb
YjtVIB+P9BmxuPFz80KqImJkSVa7b773AacDDkSUVveNBa6eXElafC8UFTsonJ7qBHnye8J+rm6O
THEQWz/3170yf9HnqpyWeFLSrG3JlhyXYb5XIwPLEYSTfXaaa9qETFlGfJgzOhTcZDmgvlC3Lq4o
wDX8KbcUwMW8zu4Mjr9Oi1IX5SsNwoOGtod/pjMBUsCO8xqfxufU/KN1QCYEiBLwnnhFMi1Mu0Mc
elLqx/4xe8Ya3TqZIdqOeIEb8xYc2Y0eEd6rXx9cBHcT3AUyDRsFltNcTIBzggYKVzywLaKmBsrb
3hbj/O5cMOhVvW6cj7g+jz+SIAamo5M7V2BnL95tpqwbc2Vmd8ZZJmyg3X1TJ7SWK927LasNiB0J
p0pPrx2q3SZS+BgkEzMdbJMiM+PCtvAd/KSYE0Q5SwZomvqhyyALXIYIbAEcjuFppyLTb+NOTwGC
VztCeo4U9lyYGxfIP8ChDIF2itin48TGIAnHtDdYQWdEaG0sln/vBTe5fVgHlyXW+vqMuI/JDcda
/GZH1z6jYpDIPNbwVGE0vMSXw7Q/WnZZ1mMsgVAvdtzcCOgxfcT+cq54W/FtQvyrYFMExRfauMwR
gLLJQbUYMlGCMWojWq4dy9RP8bHvPYAgLW+D0+CcWqOm9wSOowHxAILONRe0iR7D9qwbcB0tum6D
YudHxdONVLRikId/IuYm2Q272RRZ5/xFjzv4BtbsAf9I5DSM2DGaar2dx66TmIytl9oQy+EFL9gu
pdJXFjMAGJ5JbXBFXko52GC/pvH8llQPd5cK5Ja2/ih1aEahmGqIN37cEJFBnDGbr6GtJoBCRcTf
gUrvd3Gnp/FqfAN4kk0+M/7ZXK9FTYBNfkFvltaDEsXomXmuMdbQetBXMC6BVgrUgxuMRSvubp+B
eCFPpKPHB0NATVBahsdg4DDGTFxMid56HsCh1qvngcvSzSALT3E8sVk8Z1w9GNSQWQGnP/z6RUIo
Bp5UKyw8SxIwSrpBukqUpSX8dvfPHLV8CFi0dAZfiKktSBzqHgl5g4+37v/oLHFESqHA441B249f
IFBPCg+rooKPyml8gX2gMnN8gBHTione4UYQizlvw5WPjo1LjfkvvyZ3kd+iT+FdelC8Kd8QzCs4
lkgknjgSr3FrIIM1M2B3Ym3bKwcaxoEPWCzSmYffpULbZdeWyPsZs/PAvRdFxPBeptz0La3QJDDE
wHD1bQlXmVEu//RrEUaCdxybH9f5Oqu7U5Y2jmXbV0bfyQUEsSX7EM9pyUAp/0g0ZxqoQ6xlzkWo
8DPIY+z1Pr5JrLKW/ga/YeUr8TO52XtwuGzF5C+ywBDnH/hvXj03T7YeXVvREyzMiIcNhMc/bCSV
FbAPfoXXUy8nlye3j3vLY8v7MAfYYrti9cuteXPKrUT+ktNiOLftNxSeQvqY82df5FJ4Os5VMjTw
KLum+rLFwGyrjbCknfH1oeO8D7rdvmEDqFKWYMIBaJ1HxfZeByqkDvZQiF1j7J3R1HOFmZpigVG0
8WixVcaFX8dKHx5CO9KpsDk2h/qwcF9pByATC815BUEdX+TBuwQTAWjnZnW4vTYEk59HkrOJkeFW
Eq6vgTk8M5nEaSxgkpiZul2N3n+yl+dYSwuCiw8BJl1suWExxj5kY956BThHqozXWQlFo+KIfc17
3G8xLHuuOj0sBBmyM0zTMBDR/HNP31/D+up8+t2N7tDAn4bFkrxbX06KI1CXgvkthoknhqdtko6e
GYaNKhhc1l227z5Qob4EleTusE36Vw/nahKhTXoO2o2g0zdbwTq577jq58oxE2OEf/PgR6JTm2oO
2zsc+Ini49IDOx9TNWr6D1hK1M7bNw8xrzaUtOo6LLedkeB/XGmLkzoA4smTFkWcx00Gd9qWhB3N
la2F6ufr8oJdIKzRq3+mhiO49znivC2/DkaK0Pb/QJdNLITt9/CXVsFzBACflTDps3onw54mOfeU
BTekm2FOqDPO/tpYu94xQyd6swRJhZgCRN0a1Dttp8LzxeYNq0L2EEy3uVb2dc/sAO2tpIif/G3l
8ZjxxGJgT3Y6Ce4Fr0CNshBrwhFPrV3ucMxiAXCrVLFuZpFAkrBsZjJOa3SctvqUBnyFibVQYU9m
r5TbAoR+jO9ZuYQthPLVZ5IGJBPdyD9/DJ46/tN3Jsyd3i8Fbz2sY30Kjp4QaBt9B3iCDB+DT3+B
bAcuOO/ksWdA8ORcJZV9//IAM+gGsKTBvsejdCGbOskZvrBefT4chaEOOYck9czanRkLfhhU32V2
cw3yvXRdHxCGZad/hBlQ+FeQ2lcqPjiFwp2mVQuxqJHZSe/Ry5O3R6PuSp/xA4QNvp45NlZg5lS8
VyIRis0HWt13VITXyD4usWybfCDs0Dsd3iCwYADo2f4wnFVGGJmSUJYSSq/nzj0We+nm6R1hKA2J
5QqP028IyGab9l7CdPAz85vg7LT6D2jr52m+avUB+6lEFPsFnPrY6hQG5OxYFB4a+Cb89kExYf5n
n3Ue3xUoM4GFW9xlQ+x2GN+8tw1vid9/pPkt/vyxbUeV/4F1d2U9t50JUZOQ49mAupP7Ao2Ns17m
CSMIAn1wQO9/5+qwGtZINp1qeqEJJv6gjKvVFcuXKsjxejDFN0e5OriLGoZXUEWLlT/LGQyye8Cf
vtpA2KhB7ki+Xn4s+dGzTSgRcz7IC5pqMxQlmZf8ZKDez9PRaJnh0NFHM4ilc7kLw+M26RQUjR6b
Pibrw1bhvdv9Ex6xXac2IAwZ2I4iljoKx8PCMPTmkS2yBkt6YcJcYT2NiQ4uWbegLjNoHoQj6vce
5AyV0WbjvMGL1oPfvWcANmKkWqaGyVjjnODo2EFzgliYkwY3vw2MrSkA2xdtHRajvTKGpY2Wtrtq
/j7sasJGzg8mXn0SVtT2KIvJ7KwCYtigAxUw9Y59OBhQQzR8qDR2G6PHdoK3cgewfqg1dO9fLLKr
4ByfwxxkkDL27mCTPMoDClN9xva6VebdZclUqAfWbCagzEen08eda2qw1zVMtz2VvTjTc2LujVOs
TsDi+uZfa1YDYbxU2zh01OCxsWr7szT/GHJ3Fb/VsbEYvX/cO6Z1PBM2T+xzn68q3TZvmHHXTouR
KJUuGif637k1v5vuA5LIyzXJLSFwvCumr6bGs1he/fdbTF4/pq0VHr+wyOyUrtJKuQk5Trc3T0Ku
K5ebBABMYA/FgvaOLdYEP6MeL5v+ZT34PIYUVFXlGut4bdgdHj3QB4LKLAz3aNuj19V9ly4Ryiok
IVK4TTxbiatSMU4nmhls+xWSBfCB+0ld97UxrreQd0XsTwaz+xki08+hHUPNwk4Vp/o3MSaUU1yh
qveFdMm2Y0Eu9lrYehu9DxE+h1JNqG2oQVgF7JcU3pSIwhPsODDOdIwRLVt7I1lyAIVBaQmsGutU
u8VIzaAInhLeEwSZqpdPSp6S7t+VGDy5wkqZUrf2H9Q2DCcLmkT+HSFP+K1Tibf8pxJjuwQorJ+A
Lx3sBtWOwzt0FKx6ktviilaE9NrzDOCkzD2d0qZa4fL6BPi5uJ2302q5NWxrIHXOFT4+cwPqcAGH
p8c51e8rNlc0xw2RoEdWHi04JfR4nb5+Nu+hjU+Y+tFDJ/UAvAJVAScEOQVtTy0GRYX7rHsV+YOB
VSZ64xRjDoOFSFWiOC8t1ABx+QkVCjhmRbDl+GcEbSJx126515i8nWeXFWAhNGaCbbzvCExj0t4Z
gc4OzMWM64v92Nwn39mt6wKOWdxwdXmd5IYHkpAPG4amk85Mmf2SNUbm/Ud8HujUrrM75T0SEnIC
25DkkU1A5xMuytXbLroeP7WRNAL+WpM1KYIYRsevpO3eGMarW3xACUyAHghQ87OnpwAo+tr7c+Iu
aCqrenqHCFj7PRUe/N1jUYC2qEAHeJZcpsfIeeyPkGPAwQfCLVyqoKld5GT5eHkJQJwUzHd+CLc4
2DB+xNMXuwJJ+bnSEE8eIY8KHaQK26FvMZ6gScZCIn0yWr6lDyiYCrvHsE2/9OxVuJ+AkSKVfi+5
p/9M6NyplcIcNPtHGHm8/fhhhzQrwE1sZoRDsEkdSSNzQOW9fhE26SUkpMB+Z7dVG34+2PNIqO9k
7FCfAYXBB0XSKpwh4eEKjxjSEQCaxQyxxrIXaiU9B0NK8iyoQMTaqvpn8X+cYWoMogIRONPG/DEF
HxgknDJKi4HmL8JuKCQNycLIeHr4kUJFg3t5Vg9EdIEmGl4dqpOJJFzhHDTaGPEG4hM3s/lr0K/O
OgO+1CPROf8FOtu8ZuQizCAoUaXYP26njuUA4HJS8tjQT0NzoeeIcQoGfQs4pUwyLehJoEst9AzA
/9/Uk7Ep40wtbEJoEBaURDwFt6cuqTUvaASQozMN317m0OwSWYFBb6Sm6kgZXtWQFbuhsRkeDy/O
CDgA53FnyTNxnDdDXMSQYVLR8OwxzaOjO2MsykO/UCWCOiO6YnWd/QA1oZaCVjIQhL0kshER4ywp
R2xmpd1pQXoxeA4w+sutkZ+CJaH67CQHMySVakn2tnOeiB74jc50ixbBgQ2NCgtgM7uJ/e60Dfys
Q1+F++X9Rs0fz32+YZfE3aa7wCygYu3p8YneCtILKdeT+6iZUKO+bAORb0SEjjAa2FIkQWStBFAn
INnSp7UPZ/CrJ4X4nEb8BEHj4anYGQO2ggYyWklpQ8mJzQcnBpJYRSs+44K14n0e8aXrvYygi0eS
Lpy8pWwd36tzVr3b9NXqFZXXXbtIU9a36FFFJpYfZaB/ffMR3wEKiAOBl1rbZRGWjFZIpzg7OeTn
6dry6WQ/3bhFgst0vT0unm23md45h2sKTRfyrY6tlX8hP4hzDmSeig392NX//Klrvz3JwaRnZfyJ
rOCZaIERfBnxAGfmngI4BA0Nc2JMIN31+M2ONKVR8x6zl/9hsDYD9tToT3HoBqPAuxYsIOVkdYv+
z++On27y23WCIszXYLOgq4xGPZ2SYyYi47vvvKLPpO5DjZy2IHIjF+E5tHB2aPeuruJBwSanV+1t
2r45vkcg9gyDjPEHSFaZ1kGB79pECW6hSRsHznq4zWpQNq+Gpq76mHazEOnTxnlAnkLZO04p7juj
HXJr1BDXvaohlDgn1+TMrDNhWMO7KundPS7v0QNtxa0HnLtcJ+2oya4LdViD6L7j1saCv6KxY1X2
basO1cjUaHR5idTI6UzLA46z3lz16d4cLbBSMHaf2R3EwYp9qPbQWKE3i9FEE+YxG2vZy80n9+gV
VW4TC1w842wAGUZfmv4IlkxLR/FEHf4YMYEAqyinzALBxeF6zBHWFMiDJDkOsvWfwUzjNgUCQquT
++KZ9bOL3of2MWBmlN7hmAQ1RlneN2hPzN4pM6HxWHuCnLYqonN8fnpkMk6aYZVhEUikKD0CGNRA
VoN/Al3iim7KRbt/biMQ0yIE2iDyoBawX3kmPnEb2ibirExD4n3bc+ywMIWZykMp0cg6+kOKBSya
hFuOZ4Q5AtshsZwN65Ji8idmS/LXL0GJcC+tQhMYeI+rC8Musd/CTuWCix1c4KzdxywYjz78XCAo
oV8rpl2PFtfefb0C/RR5kLhL6On5YKbHuTY+tFZWdttcJx1EL53Z2eefoNAEBrslVosHFpfJIX72
bOcg7lAsU2UpYWMncEbUtyvhZQE4SnXxzw60R+yk+HOs2dZw56OPRGvHxi3EWJEhQqnBf9HDr84j
b8+1vuMHeypJgzsKF1wEO2PhBVN8M2k84EidrXfc9iIm/nyHdAVidTEhVHlmoZCwJmLEA3t1rIcP
tCgmwsw3l5wx5+y9q+K/ag5K5iv0D8B8KBxJ50JLF/xGxaqWUZfMfEvkHF37603VHvpKl4A5njnc
DfLBDwcaCDh4yDGYGV/6KIsK13DurFtR8TGdcbSf3Ubc2k3V4HjIf6TSaGM5NBswHCZMzOCh9Odi
OLgeMfoZ6Kua/Jf8ClwlFtXJuYvmol5QnXbTG74Nr96HSha7d1F/ylLKx//I3cPLoty5WJ9XhaPs
1lPS84BiJlIG72gzmFwsOmOIcBk7rjlVR9f5ZSGfnaqLKtjjL3RXCBsoBLgVYhLHiu5DjKa8EVf1
2wQ8TuY9H9KDkidP3dV9yvjin/r8YJFWZ40Bdwj7vbqvDd3dY/KCTHv0uPeSH6PbwP17G76NFATH
kQY/lRyFiXnY1r18r/T16PsfTfe1nUqSrAH4iVgLb24xhbdCCOlGC4mN9x6efr5UnzPdPW2EoCiT
GRG/M4eSUEvUzc5IgpPgu+5pmn43GqriDPa25ORJgIEJcra3a26owR/1p1Qf6RnTR28byIYKOHxV
OiVMV2rIThxcMaQkbIcvhJwnuO3aSZl3wQCMSbc4YoJiDZJY3Op1L41QYQENeAUIbiNu5uKpd8bf
1XUrQOJu0RX1xyvwLe/GYHGCK5YLXAe//12038yhf3YEDqYst49VZOqurhc6cB2cqymqz+q+sf8g
mAwBVqOlZycAj/sKK8l+MLY0ijV4N6ev3H88XKm6etGoeCpfoTxiTH0OY1UqzXkUL/YT3eBIRFbV
3b1nerH64Z+vK0NovOLKU7GupDvqazTsThgK51QnoENENICBZXdinIb8SMip61XOrd5jeOWvTbTu
aJsMqolaQsce6xbMlZBVeyG0UXMVQeDq6Nblfd9TrQftJ2jKdq2zxRZiH2OwIMGhTisukgvg2DqA
ED268reOnS9mYj9BB88tYC9SLtm4GGavYqXte7aee0+TCFwDT3Yd6IYpjNw86OgQbT6Vc1nvx8m4
FAzlg58htvibyPKNP3t8aPGDd9GjXjBhz7dvTIYz0Wu4gSDt1oxPCwYvQ834iMODyMh0Y15LT1Ll
67u8bwqwQObjDsgs7W56cOglWo/p/VF8DG8K4vp9Mq+dGSpnWvF2GNQXarnh2eyuXthh5oWyP9vO
tdghYnuYlQIcF23n/7xREHvoPbjD9cCoykr/iH5eP7zk2BlJzule6iGbWkwNJuul9m3KE+4oQRid
fAOJu36t6HWKC/d6RtLKnkYjELUXb0tc6NibZzyQgdWP6pLKJVPyUDcEMKxqZCYEsvSovwr13om7
fg/Yvf5R0IkQ+Y33NZzscD3384lAk0UP6RyWpVbrGnuxVV7FyzlotUSHj5jStmczzOaKL99wZZt8
dC+fl4gfa/9sJ+h+/9MI6esen9mvTQtzRfUL71DK8r5XV4f6nv8kIl9tWw5ZBUxvA76Tb59at1bM
pGrRzXVSfwzVcxQznk6X+PbmeXBHsWJObr3hoUhGj6vrgydkthyiphfuhXXnHrJ1E2X8f6OU1Dgw
5vUbjZxoCGkflXs7UBdX5cePGE0asuMotHArLklE2X08grAeW1lJLnK4htcG7ahWY/e7qqbDk8YA
szUf3YJ7W4ekXImwq8ZruEez7yKC7BqEm0XgTPRS3USX+ZVovF9NVQzs/cDkFYr0VpCMizLGeP8T
rUrI2/e7JrK47RpUfCXeYhF6Q/Kr8Oa+5ayAo2c3byNMuCXlmX0gPQEe/5hK79s3akpqsBhgNd+2
R2SGNi8q/4/GrVJogI21WcEl8wG+dnmB5dvRqv6gPeNNJq9RbKevna/wVUh2BJQQMQYsMdPy0L1j
gzT0bvYQoO2qZQ4RioQTL4M07gCZYjGQAucjWBmvz7/0l/yX/Vn3P3v25yPJAT4TCNfOiKLLtnmh
/hnzBm3+swjU8zbwMWHngmBlmVTjneC/l2Fiy6wmtAY0522co+/3+JdgXHmvl3nlMbZD8jOZ4f5p
rdwZV3fCZDNcTG/13EfOrs9lrZJo7kER6NwDUz5/3jDFV9OnSI/9xg+tLObeeyi8CmZNiM4sqL5l
3Ko1HcSAVQxQ24yM3r4HeXfDg/WUfISPUA+ZFsxs8UFis7Ml/IiTcRaa+waVmpvXSD+i7XdeS4FM
/sWgo0QPmaMSCKKMbSPzgQtb+IhNCxT1gRoiLhtv6nwqrftGz++5imlRUMHxCA/o9/UdMRKd9x3e
ZuKesf6JWO3GS928IJYtTIuS0gcHG/b7+7G9F2f18chbcYE/53YIGPFmeMtxPigg6fISahMDhDRR
5LrP90QTnd5y03oUf5KzAHKorgR+USW/B6JuaiAUIC5n90/YaKu6eRcdTCVjg3oDZlcuRlDSLrO9
eD3TLkzOEe62c4KqGLr4QObeNh4m9d921aWB96X5jUpN0hdl+tlu6HKO9W3L5I8MQ6hOdV59NJ+g
ikTt0SwMRArsflY/scq+nemsPrZVyoRXogJ0c3Z3dVmJVHbbyXbguZdsYyhSKnjOavF543IpYj7P
26bY0JgU84vJAhYs0QILb0Z6vnCTljJVsF1imKmkjMKb8sn4W/7Djz9K6WLIXs/XX4Tlxs+hGWst
W/m3x+y6qCTQaEnQzeisYjZNYEvnVjo0BbIBlb5QIhTzEfJSrnquP1v3cqr/7H7X0MG1EvXHHuL4
TZb/LD603O0gLjcAasZrrWw9XXaYWBH9u7q2vkyV7H/go+5cJFH2bdc8Nb33/VheYhKSUKVKGsR3
PLKNIW787fstxqlJc9hdfmt5liaW/Vw/05/3EtU0RmrxhEI+vKc+NGCpTtaJZ41/QpC8oztr01rL
YaGfxzOdxN5Pz9KedJaLDrjGGFYeuKUHg6WeQcpbTlV/iL9OqAu7R+9H9hCclOhfIBGx0nft+nvv
Fb6y3cSzeAyz5cLsUT01zvV4lGdxhaE35MQ1S/9eIHtFcOozYyxbohm44boUFtEKbT1WPMlL/G7u
V6P0brDKqmXmjTSG4Cbbzu8n37f261sGR5QS2qqMvSMDyJ1YTgsEwGAK2qt0PUXHn6wsEV05PvyD
T56BvPjIzWHqJ9PMRQtgJX3U/fPMhOdaPe9Lp0K0ti/t63C6i9GB6ZKR+LyUO5tcl0y+t4/iM+tr
109vi3uE5BFvF37IN4MEx5wjSCQDc99MX4X4YvAf7tLlYPFJ2XXupCvR4Q3OvKKXOAYM0jMPyBfQ
cP33+AGQ91fltbY87bkuKIjTxd635cPAH/8m1Ef5VkaSXoLa41Db1Zb1h/FcvDj5zH/GKtVr71o/
Sjlav+0juB2doHpxH8XLqZnxwz1Vmj+j63gxumzK8bfC+2MQfNACAf3YiHZdIYGvHC+evxNW2Jfj
/I4GOy5p9LxcPrg7fD4/pbQhqt+sl/VCZ5eozN/TJOLNRVcHv21fnZ8+ZZspCWaFTI7kDGqfb+Si
azX+bsFQd3tGtzRzucHtY+nveSy7yrJ9+6EdDsqiZSMWRL/Vy9u9s+tdUY5ipdQgvyumh8/uHXV+
5EgS1RDNuKs5jtgk3Xvx0mi7j5/GG1KRip6bXQ2U8ey9+vEeSadHHv5UfzSchupqsqddKVQyHSWn
/BpwjNOwrWe78/r+N3WGa1lAooP+XwMwVqj/AFASHcT0csrvxOtXgmzG+n+Yeg5gXbk5P8bYuhyc
jNo9EIlkWIu9UcY/SolTNfFxtGA/UM+L7qT4onFdV+QU5pmoxMt71NpHaeVuulcO+Cjn0unNLXff
wAPdcRIqkocIznJ+1JfETpgCD52Sx6OdfJTmy8YLYcd6+HrVEtDJYyvuHOJe3jsHqo5N83ze1fbH
KLxWhhSKN6tya86/2BqyUfmWJ6iCfT/lqgUuMY9KTvTk7+VeLXwsc6X96/OcrC93o9PV1o1tV1yK
ANZbU3kOcudyJlO7xCOAX+JWSp2reSSSXfTk+LUnofNpdkTDKnqbTCl7iS6Z1lNkFPHVvHQ9Nh/C
I2M/F9LgW2l/6qwQGpIlr49dKts4QKd2mqYu9cz23ZD7mG4CC19eOLjC7wjVEGVZkALgCUApEM/l
pcbyVFK/noYxwu5LKSPcGNVVXGB5f+odvK4Q4g9PvRAs6PjIqHq7qZ1RlYZW5HeGKfhi7zBMgpqF
c0VLPreqBZbVS1O64ua7vpHdCpGbxhO1OIp3At7f3BMbGn1On5fohOdh2uF5zRNH1C5IN7HqvXcw
+BgWAGLGpxbddRuJ7f55wgbFH0rW8slOltXdqh2fHvDdj/V774ZgNLagz+EIEPfxgSphhrK7QdUD
k2lxNyLlKjegHdkXdcu1etjU5gTgi7L1f7Fp+GVr+DVdCV4reqNb2VjNOLstG3TnoUJaqONPYAM7
AaxPS2ntkS0/XV51PTTW4o9N1yp4KET5tMo5YRD4s6eX7D+g0edS2g3dv/w8DpXLa5C2jTUOidL+
fZWskHvApPOEsiaC3MI27Xs71/T0P7RtqILtf+fyMzpMzsPMbEmlcyoW+o3DKFVd5+q3Rq59kEZV
sjM9BsffQs7o0KP8GpyadugEgOnTvh7/zPb+FlFq1VYmW3a69r+Ln+MvxP21CDyOjqCiyG4xbyV7
aQ9rJ8u5eyCAs/r6uL87SaV412cktAvqKlz7fO2ZLKYNIKa7QRLVhZCykYx2RATgpM6hc1NQ9mIG
svnidXzelrLREl07M3teG7Cna7KYiteTOh7UEEYKy2L6NxBZA5H7/rubrajsByHecwW5rMANahRv
0cOUcE97qiJIvqVw6WtLZRLNXr3QXw5Pled0KeAWQWHTzLHIufcyHRXEiZxGNA73IBSJc2lnj+L1
85VNl61DscpBsWRftHIc7MoVj8Wlm96XMIyC5PKP44nqgDf5lfxnf7Pd7b8Kh7LA05fKC6U2FbLH
d9qszraGaWKwD2qKV2XSJaZcqKIUJ4AxLmnoGDJRbqwFzfwW6AO7j9Ye/+LaXsCIBjHcyLA9onU0
QsAxZVtTC76kH2/HenqPjK5PiwP8wzNcNnPLoixOfNDpfUT+TgHkiL+jHCmcTQOxykqcLy7O9aXY
emQI6az2eaNckcfNjJbn1dzZhFLlx9epn/hH37FPVfLWa+AMbw30rZ/lHzK/Ks276zfeokTjn0dk
ZOZVbSZhaIIXPi8alUWsLv8tRVL56JpU5mLRSTE9vg0PdpjpsvibKMHD6zvFHwjS0/d2jTIVh16m
lORFurEgNtJvLyF2Viq5SCfEx0N0fL9/mfyjxUTw2NlhlFHWdxadpaJmtJko9g4f6Xps8Pj7stsv
HcMpYVaW4nqA9jVMh6Fl6KgSImiE6sgePBAXtdd4BYh9cJuqsY5B4feyLkbwvqrBp3X5Dr7wm5xt
eqmxKcyZ5ZRGDP/HQegxOPWc2o/2aZCxUGiom2EqmcRha8J3rRUcAVlSviUk/wZ1uYNbveE5BUFk
Pz/arIq3aeFWzbqISdcgEPz6xoSV0H21MB5W+v6uJ/cN3WKhSYNnX5+hgQOSgcdh30/xWOvaRTri
7LluQOZh6055Yl6hZMrkjaAPZnHYJZYm4OyznPhE5C/UF8mm4VYMIX7IsOwGR+ogydKcrPPmCwsX
HK0E4+UnZkQK2txU3DPE5kFDnyKSp586Kw4DyO4oFvUrYxS1MfBT9Mw/NmE7rKFDmXnaivHWtXyA
IK3Laeuh+qAQXRaNwz9Q1XFfW3p8QFUdoHZgQspdRFJeRo9c5frdvOdolUqc2V8B7KNjSkwfn9jv
TKvvM7hYFtuV9++idIb+p6P5LDW9+RrBo/2BtGVDu+NRqJzmQSsn/uyejXaF2h1DmbH5qXRkQKSe
Yd2DWnsbbLe11bKcmHc8T4KpMLU/4/ly8jaYY3WJx8oW7xSkrFEKpQySA3MG88ZL5TpJAmSnBmO9
dfP8KK7GQs6l76Zby/vgNFw/32U6nclWqofpDfEoVvFOB3urrL5HOcX3mJVucGGpzVPV1CXskgtz
SaNemVTbKG4qn/70hrszjwQbY4nib2VQZEBsgRoC8+KbWu7aQEh/vCLbbCrjmOjIUXfu6/pqmsdw
Ryx6feQylfOxp+A+1e28iEWr6cuTk/NDjHbmrjMUtFjlNDykfSHH5IzbOHthYw/YwIldTKT3Lu87
98mrde2sm2F2tMSdevJAyDbQi4JPT+HK0OWK/I0tnp0dhgcUqHD6zsLWYTOTpyTV79mr9Wjl8Sf0
QkEmuuOnANNBfZs3NSbl+2TXC38PHwyZQlIofnn+O3hAg+doN9w5pDDmIxTYOs1O5XYA96waAU0Q
J3kIpJCO94MCRbRvPExFhyGfzujoOhFMctwUbDXY9JgsNbg5DDfDBLMaU1va/yGGoS7PEDv8xs07
JQRI7CfpRqDbPivWA+TMJ747DBJrPMURI/z7MxybXzdNo30YZMZzg8uQewHpLZ/qTk/43eDEwhkM
dQUv1wnC1bRD+sWQ8xyypRE5vJGxQ1gABWd4hTPkpM2b6dKX8yDNxDqButva8EdelkKUWhjm58Yp
sWqGnP7NqgK0t5FM8Dx993Dj9NaD8AVHB19w2/m7nI7pMCSldmVQ/r+cqqNANlXZd2M1XfX2nUQU
FtFqanwd+YdwYKsedUQp2zjV8Q1bi2mOeO3G5AduP9t3CsU9dGAYfHbCxSSX9v1dxlY4E37C8AfR
hd3Mo8wfJDfeDQvA/zA4diXTs+uusu0cJ8GW1b+HV21xTTx3LreJlQ8OxjXmlsj94dYIn3E1tNyi
m84H5pv4KNtO1lg+vEMLGQ0kwM0gKW7a4Mo7hgl4eM//Eknwnls5mYXh9x9lAD2dBIJm+JfLn0eO
u8z8ndOVQVUr4wQnS19nYo+uCxHu1/Gy8+J2tZ3Igc1joocPEIHYcHM7Kz7RzRDezaB1eXaf3yuU
ruEjnpVwhpaD//8WQUr+Kn/lxuFQToDhkm+REZ4SvHkcBXKev93K2wmqyRyxdT+Jdd1F4RuHoNh9
xx9+4W4S9PeIOje+8yWIVHJj/PuBm81FojQsFX5ff7coiXot0F3DA4h5Yf7+kk9qEnzgObAZxqFg
lxYO1fDv5vWTas6PdKbtgAKshjSscAWDLuz+zVD6HuTiOTrVEWF7J692aZ2kYG99HIUz6MxPXB+X
d8f7bTEkp/ezL+5kXriZhpcipQFZMuO0Q02W3IzOXpYWRzYw4V8gULhhEtFmGO6j8Nc22OYuei7H
4jPhG4Rr5daeD5wmch2ijTUVtq1VGB+NCJun6+jvcXYz/wCvwKvhXjEYqYYL7DIbQfmW0mvCmz0r
4y/XN2p/LXzdvIzimFkiahn1eHAMdpdaHtzfljhXwUwehLYasn1B4kGq8Ec4u+Gb5rwdsQ3DYBZR
/kqN151k4xncgEpjMcf0BeHRiJOwzAcwvOg1DixqhxGcg034TBsflgTIkDs1nE1zHu8Jv28lIl/h
7++ovLWvcAuEjzKejisvXXXHku/LGC9Jxe6rKz0rZIvFNg+FHouQ6AFK+Gr7PmUsMzOYAJkSCRrD
EopFwYrc64PBeq6owuGXfEZfD8tzPORGGEaZ4ATet+l1mJtvYJqQcuZVjygomfADR1t3V/iCQjRZ
DrkO2MkSPWRR+FDXyOP09+4BgQoHgW+UczzhYYFrOkK+Q52v8D2BKsVM66d9N5/GMDHWrnN09qx8
iQuCjmWdE9T/HtfmkPLDkSS4aDlsL2I8HaIggAxM7hh7hz0rnOGvZKkdzu+l7iysrXvPig0HvQlu
dQ5mBrcAu4V3YG/nz9hbSP3O+c1gqdB2/3XDOuAcySvphNwePtOjTH0U/N3b3Z/wZf5+PTxiwaa8
zqKFyUKi+PXl4P9bui5uI9bTjgY86KsU/NLdx3wd/UO3i8wZ+Z8fKv+DEzGzh3Kz7MyGaxJcDoOt
TLjG4dPdODjNbY7gwSl9PGYDXv9Xb33sitwZxBGdK77VVxccVK8nisOworE9H13/rqWUqPCO5XDe
wpKZbYz1O+yGRVJV2h47P8xytWnLXMr5Pf6QJbJKxNLiuHySOGTs7b4OZyRdbfu14IRuEy2Cacbh
mTiO2jkhUuGmOv2d0AABh7uvXJ5Np1JgomAaHo5hgeg7Dtej3Y0Gj2K12mq1PqrVetS9WZzCCmPL
KEbsKB7FAcOIan1ohSwu2XCAJ7UBiO/l8Jcbwv9uRDPOjLvpGzoQ98+LaVhCw84eXpUueWpunrN2
lxlKJ9M9S0eB6RwI5NCHTbsrKRM6YTr9hLUkXsk1v/aj5WQ7QcHG4bJ2owrwSpOilyW2OY3nk1z3
Cx6Ug820H+Ns/5gJmqbcb7qBdg4NUAqtB/YFlAPw5QSVteGNCl0aufoac8ZIX9K8rWc+CA/FGIaS
eUSSOPP9THc8V5Vrr1qF7n1W6OYbOxVb8O9K4OHHJ0Tw4YHZDA9DDkId6I89DksXi52Cx/pyuVaz
/fxXvkqdR/3QjgudspQJS8eAHO9ap5Z6x/iRlojZtQXQuenm3wvj4IWhSu49FWWn+nFU+LUSg5mh
a6e/g7lwuQqrB0oAoBCtpX5rBSKE5YtKxDq752mZ+p0PYpCYru9WX5l90PyF4mJei/2mftcjeDng
aRU8JPezB3HYwrTBDoVdzvNTf2hHicPm4gxWdUaZbv4r5Ral/qvG27HSV3x2VAbhneQ4ea8BGLbE
ZAN7QXU0QhepmWXQffjvaYNnJSClC95UZVnZgDyHeaZir+K/ey9X+p6eas9eXoLGs1SYpAabj2f3
Nch8zYFOn/N6/I1FLe+r18+8He/uf/Ot0MSumxrsz6Upv5lKemiOUuomG55r74pIXj6mSgX5FZPd
6BoVjKiiiDlLMwWp8nxzy1oUc99SWekddr1QOJ8+Cz8B6CHNeUiUXlHXpMuXClfeUyXbMvA9FOu3
H1P806GsG0nco+cc1Rimu3AxhMFXFkLYvxakIutTKf0o09Fk/yVJ1040NN/L9mkZ2pHctqQduU9i
zyZYrvZUDk8oa+67is7EDTW32HDd3AjEiS6o6rMbRYIGkKLtHOosqk091PeMymfkPltM1Z9alvRI
1c3ZZRulZ8t8eRX+M1efRflKazwmSPBa27+FIVXitpXzEPy6T2z96p90A2NBm3Oe5H5zv8vwwGBT
QuVJ/ELvkbYb4E7WaJRlQidapqPf/L82PYHD6Xwp97se+KTvPqkLBsEQX/5eAXIbnipagmzhZM8M
3f59tPg8TgpjGgpl20MHYS1BUX+RiDfIqEy8fPS2lOGaMqSASP3SDDfuxhiqIg36KlNBrH/OzBT+
8+G97qrpqvuW96fCKz7zcCuykE2csVay4gx3MIUw0RQ3v07BpRX7vSwqaxP9dc2i78vRBWcbimVV
568K5L/P30S+BMdiFAzvp4genic3BNNhHHHCh8dUYfdMZDKQRL44lVFKzxRSfxKM9QRV5Zltevv7
upbjyhF0Tkkch8dbXHFK4z1KZQaUrp7CyYazT8hZfrFYSFRdokdmwJ0lluSWkl8YF9ezQSdQnYuc
htuOiauvwJYtl04yxhrev1/Pyg0+4rM4NVJFMjQcGcPGdORDT60dt6g/AnAWtPQsfnPCyNd9j6Ad
aDl3h010CtZAUP5TlF43zvcyofrL4j865sqvscVmPTHdMCciW0lXIN7j5UQtYFm7oantqdGTX8Y9
wO8WnnB7h7KeQ2SaD3K/f84XI57Ydr8N7tplgjKJwY20G6o6dIhBuhpjp6jHmAVJQf2ORWO/NBXC
huTp1igMGcUw9PXYong8G4gbGVTAQGZniojZwoFpPcMSI7vN9q01v6i+N2YnC3OpI64ZMQWyfYvQ
yyUhaGVeY/RnnD2Kjb+rjI5/nfbdUI1tMCAILY0Xd2rNeXstyrxtbvlqvrphIxcIfOZU64n5SCi9
EJcqFAohvTUY5AWVvS6M8a1V0LIcq525SSNe5Gtx/Pu8oaOaKerPS2+8KJvBCpPSuDI7RuRkQSGd
Rj0otIK35MPy38W+xQC5jRdDND0d/moIW6IxzgUd8a6V58ogAoLrSYhyYW9oIvbgiY0j3SjU9Koj
c0IKPOnax8os1ohHmQbUlBO/3McsRScDonXnVh8aNG2Kv7ARmHVnE5lxlXCMykrZ2rYddMCvZshg
DyrPD+HUlVwlVgCR4yIzFjvKXgkOVvzNWutGsEZbdM9EqvCw0utjSaJujMDgbW3wuPxzz10QO/Jc
L/1+R4/+pcEUrp4BHxppoxuW79Vd+UZrVOASRzLqDwTa7sNZfBaPY5BF5YaSFK8TbdRPNbLYDtZ2
cDFcdTdd8OjiXF0xIv69qpKylcKYGw1jAkiYkbT++zK8B10zEU28DPJZMuqZxDwf483U8rodWHFN
ZiykBjun6TUfGr1tvKt9nhg/GwlZJTfD3Hj+KO/SJeeQ/Ev3/n3oxM+RtvJwrlnY3GlwktBS9WK/
iXF8loe2WI6tIGd3FQEaqmK8tkn/swS631d8SjKR7m8+cCrXk8uj+dhESWr748iDmsnVNuSbNAGm
u+wbXoGGRIiPFrfP+FRn7p1/TwIpbBPlX7VjvuQxXWciNEJ6IrNWK0fahMFrzt7E5NDpjCiElphb
TDae0bfj9Yap0vVeXl9ae4aIYSsCloT/wnCqIGvi+n+vpCjacn9MFC0J5qXWB0PBOaawzYQVVHJ2
XTeOr7ppphccki0j4TgKc6Kqnoqxkn3V44lG0ifup4858jvmvPSLTdmAePPs3CWLxlovhgfrxlNK
0q18+r0BgZGRspxqggTBebiU8xgtnhT3OMUBefyNj0dmutHBxDFfrGSSntj1/iQyJT51IXgSN4hB
HnOOWrp5qZ57h8ahlP1JhwhCoVmNc/fPVilBo/D4h57LYBfbdlEUd6vRielvOO9+IdEI3OuzMH3U
8/pRqIMY++J79ruYOxYPrIB4Q3JeyEW36S6igJoqbgeHKZXZTeNOdQQqUSPiMmooNO/rSfB3eDYS
0Xj1fuI0TGdQfBb7bs3KBZ3D7mM/QZJuxBsrvfG8hkm851jLiO+NR8dQj1z+Cbj+ujjjuaN1mb7t
Oux36Z/eICBRThmnZZnrIs41oSit/Wha6Dkhz49rzRQ4NZTN+ZVujGjAOSn1za/zg6NP8vDpL/aV
cdA27xHbdhoNj5Mz+zSCwF1qZz6WX5cmMbXlPD7Iv4dmc1tJhP7KSQsn7gcCHSuON60YQ81CRJcH
3V3WWGFf+3fVkV8IBv+b+oP6WulojqBcsHoGxubcRCOlF0k2oL2qWn2tCkTvaIHTyFMs8afWcrKR
qRGWGJkrN4M6ZxM9aocf0rByfJJrhhWKm2A3ERkdGOu8Wl7xdnhTzNet5VU0Sa2zrjCirK4PQQrD
dWMHTTDBGUCAHWKd168cjA07eZQqpEktDaSHLZPrGFi+CGO9TF1SYGnDej38V/ZoNfef6MFFxc9w
ME713G/oCs+Az0rSaHNtC0m8YXKV0W+DMVdw/2UjUD6OAkkszD5TeJHp6uiAyA6+d2KPfbu17Bdy
J8s0Y10JfcAjZhgsvtlvLBtn8xj9IredXfW2xxVkeDJez5JfpJ8eVmPDz2uTmwavIGfcAhXqnEYG
vSDR3u0Y8PTjVSaH2DlmsKFnWeqdt527uzVMWJUJ51Hmd95ZDI1CHNFh301o2/Vnyi3FOK/x3O9x
FOta7ead/nn43exfeJ5uEEf0p8GmwvBDLeP/0aIwSm8RDj8WrMF2SqRrnp0phspUHpydMdE6m6S3
9g3gX3m9q6hjttJXtC2DzM+mCzFcRZk/dPjtXL0B0PNbi7Q9nXWN+sCCfB6tJ647SiCLtRMJQPDr
M32EcAhK/67kv5Z6FqihtWyeAeiUQrXDnobbK7DNnyZoE+ubpzZ1b67Oih8ER0KJbaE8vU+x77Fd
0fWNP5i5Ti+GL5nfnEFGusEtTY1B9d1edgBdiu7U78L8N2iWfiBWbUU9HKR+CuUYkiP8RVHmDttK
AJhtT9FxFv8rC+JSYXPynZQk7IzD8JOwvPn1bPDqyVab21k28Ge/HxUN3XoGqAKoBXsU7LlLiWnI
PRxvItFSFigJbxDEMYOh6ZHmiR9XW+JJ47Uq33/cru+Hdwk24nNO0dQGiN6CDdK4vN8l8eR6ZwDl
BzGb9eZU0liXd+983sQxsCkp8uxVZpcdMjPlEIEZDEWgNLJc35a8mFzyXI8HNfOmdVSoU5WERAmZ
P4viTGacTOV7SV6Cmq3Fc4LFyaXOo9c80IpPGjPN9bIGaKEAu46y4jVG9GGMZnhVZYaJLk1dZap0
5nxUPFpxyyNqlU5KC8o9L+cduNCw4y0/Z+u5guAcct+QqNz+wfvby6/N5dulfeDRRFi2/sCXxcc8
CugLMrfJdzeECYVUP4ZBnUnf7jOVUjt9RBqZ7/533+pDKdlyD7tGRvXuzMVbQmO1DGBx4AVbybg6
jq5q4jDi02oTV5zqWdVXssdO0Ipl8EvSEK+5pUx/Qt5F6OsfTAoC4Vj5SqNEm7Gx/8S6iV+gd6rk
mdB7xcgq5oP87OvH6NQ+CeIwv2agnWnvao/Sx79F+dmGp5tbmhzWzqXVW5hq3CuGFOY1yldL3W0s
/6MWPlRJarynjjX53vF6zzJiUEof6kZ6SBVqWyM3HxhSAbo/OPCVEMqQdFrKD0OxI+oUyNUCgSAZ
b3BAKShuvhH1lUwBmjC7/T21wkSYBq4yDSmdQdyZbcZ55F2tpLxW53Bt8TNx2zAg/G/UJasC53VV
fLPDjTwlV/chKcxKPo6byE5ZDdx/mqy/Be7W2k19Ync5UuTodC3K+5ONQvkTwuDCRCJMWfiUciz/
I6AYa2G7jzO/QWHJ4Qc4FKa8e1w50yIPbOU2vFYTzYS9+FjqZpkzOQPlVE2LUElO4mBMyJ2guubt
7dyB5lWOX+E2m/eDrVQYrP+hX2+bN/5338x+tdLl7978fckSxvmyGVI9IqLTJZD/VPqH8XNA4zBO
viNhLbr5z1tzWw04w0bQJfFYQwXz/CH9oSHOl8xs9EAhqpPXEhZQ+U4PbmVOOTf1JUKe542x2KNn
cVjPjKT7UHC+MDh9D3auYB8GFq5e6Gzu6gmNK6XbuoxtzkaEtnMrIZIJw8Bk3RNFICIsQBXBnJ4C
xYB2GnIjvV2IJjEgtoEw9gU8+iw4D8TE0j3vNBtxQ08yMnsMWMMM7eFXTBcZCZCzuhTbQYAx655U
7iqc1Ic2h2YANQVg0Zuz1DXakkuBQYkYQiuDCOiOtGAUb0P+p1gW/YI0w6Np0bbxsy+ORrwjg0fR
fHQwHQgO2xuhBagATB/C7IiVsFcrSvxGNzhazKQrlISDx5VncaMv3TaT32LX0KF1rlkMhes+S+UT
RCs0w3ZMvRs2RA+1bIx0U3zfDOZkWHZw8w+f5XTalLHXAQ1ADQzMf4hIXbqPhlJ906KAp2CP3Wiq
xO5VxPPUL+1n7fzD/XY4HyPC1G7vq6/vzvYjxN8cK0ymFgK/wYEN6btAERDN/VkcLwimRK+HnMZQ
qp7tpvJptO7mJN8O1Q7sy0vlVHsEQ7zzT5gwkzXz17LtgqBt9EK/Q2gb41dhb7p0ix8wopxhqVV7
trLjbPRm0z5hTJlekKyH8HPREW+mDMyRte/SkIhO4AKCc1iecxB1vISG77acK9HkzvKW7oQBJjvy
kmnMsbMcJGzbpr1byagQCrMLi2vmd9vRkuxa00XDY28ma2ll0VWBUVi4h5eAcncz3UvUT9asx6m8
lA4KmqHUxn9PBJJcI/VvVzm/LSqj77YuinTHbeics13LEmQjwEsQ3ojtOfXz5/JaiYJe5L/PTJzS
KFJpA0PGJ4I1fgm0rX3nmOXO1jF2sNtXxTBUtXNtWSDV66vhwawqWdVKYgzczx4ry0UDSm+OMQua
ZY8p0gmaw1ZhONtVCBlUP8w/NKKAfugmjNixyY7pM0J158TL1+/iYzL/3JdnGt562nQmiUZgWAh4
/+9ROwJgQ3KBDEwhVWzraneIy/jkYes/4V/biZHfdYJE0DGpVSNRqg0L0cJlmEhzmSX1sKbXAq2e
jdTvH57uBkBfScmC8oByxwuPiCdR7fqymS5nN86AxcahmG49CVOOP7IA/0rGbN1+ok5hqLiOpvYR
/NsQyYCOFdIAoMoctGim1H/E5zb6pQlc3iwjO5Ci5Qf5yqMXEvzwYBT4r8qbhq4erOCCwRic0zCV
noORXTXvtnSfz0IrsCk1brxqxrmGGDy/XJ25N1uzFa3GCvPbBmOgZxKq0quFulb3ZVvTszTjM/Bh
kPMN8Pmy5foxIPnLmho59NFWMQt50VzwW3W6w3u48q7LTrYSPA7IRwymaAvnLKjxBf23L0M1DkLV
hxAuPmdF9NuQS1A27AWDFWeioY2MiysSVRxHbaGDWg5u9QMUdNspvIEDVAVE36Yiv76QvbNuOVRL
PRboExrmUo/ZintmPYiNHSml+xB9gO3mNwxcHVUcGZI6jQ0Ham/GmeCiWN83qOncua69T0yRwQU+
9LXDK6W9Na/5us6M7+R5PSBNSXsj+gNbwm5wI79Gt+IQkPwoD/+Z6Tg6ZMRScvaTHYZ4AIQPGkuC
SxSuvqDZwwpspaQO/gl5g6IfgL7ZJQCJqtGAz0h6X/w9fWBRd1IKMAT/0SHWjv2eJ7Fg6s7UnpFX
qvxjJpcrq5ONYT326d7Smi09qtzdV3OVxShYTQ3jSPQJW2mmthz8LMpOzRLggOJmdQc/Gg8WAQZR
qoEP6EtVFfhlPB8mXAIDfhZrXlznQTh/OfgraIBMzlRLmhgIOFAI0CCK/9y7Iw3/xxeaHKeqdcM4
CLG65+qY3No/nAJU68tPgldS9Z87A3qWcU8spXdk60F7Sf7Ts5IxTiFN4o9iblcfB/sM6libE1jS
O3Fy8YAHo06LXVA4rYhq4C6N52RVHm47P+h5j8a/n+ds0cvVdj3X6d/h80KRJ4XC5voc0SYXsw4K
/PVlwNskrJIl8Hx/1FO1+Pupd+/srUbIuq0rbmMshJOGnV1/a1xoYeoc6+nImiMG+uWOTAeySUQr
ZWkN6h+rTM+cOfpBYym3j6O/ZsQxkgxRH4EpuD2p+otHXcndCrJgPhtkZHeUusTb1cBlRhKoDrN2
ePThdFBga2KhS0U/OoU9V6NmgRAYQpDr0/PV05iEmYdWQGedn0R0HABLQit0L430JEWQVhBhzqOR
teRSptBf1d6npnGj2kSwmXVEIVv4zea9nQEBI1GwJEKEd1gO4CcsNMJtol5nn2Qj5zRoQ+Pl2ki2
RWL42aakcwQ2XDOh4reVLpLh1spoA1CnW55J8pqK5qPwhnflZtqjE4QCE6HGrPm/BS9bmfMqsrsi
PSx9l7lCVPGe7bP5uJeaq4EmKN1wrAZ7Tg/rLvGS1orBbKk8RHX9jc/u4FEZA8gS3fXoRE+1DXBK
QFJT5xq/Kf8PVUF1Ijos5a/M9JdMDlflVPM6yDUX0b0KtcQUndpzrQHsXXtZ3mEDkVkMb4qxH8SY
r/UPD3tdVOs5MqX0TxctR7YqaniCEKe6dnVa2UHizfA8YIA7e3q+Ghztno1vqQ+nj1fzMdxb+1I6
FS1t4GvOkXpRwKf/4+i+lhPLmiUAPxER+A23AjbeSgKhG0JCjfcenn6+NRHznzOjVgu0WaYqMytT
VdYKfiU86m4Nx4hWOVviG1S+Twtmob3dsMPO3493lVpn76QbLYBjwFaNXHDhzrf9xrkpp2bNkhv8
ZF8YDGw3d/X8QefiT7d6bM08vNDv6B6m42fedKWhew64v2PRZ8ScjgcCYhPm5EeS5wCN9p1B/0Ak
G1L8nzuJTqHLOgKeg/VSeZMpBfJ60s5NU9OlfKdnOTOp3cRLMPNx/fBxb4IX29cPoVM1nst64Qob
kcr+41RaLEnY38Cpfo9axHPqrQClaBnsL000tuLaguBk3izIQp8PsDrbji4npJ9ly7nVKKtIvVad
9l8ko3Dc43A7WFZCisjVsV6sQI7xIC/isUzrrJQ/9HigyQSniTJ9/IChhHS1a7xpmpcRaeccaJ+M
si/7m9GRtGWRKV8YY6XLbggos6Zt7rkmyul4DpUD5nFkBil6RqsSxFjgY+UhVfQyDfyO/7l4YBtq
3ERjYyb1zu2fIkQLDSEzBtNyLw53nYWIzIKq6z2laVsOFWvyeTi58HhRmhU+jzPyBSY+ejRAD/eQ
yCC0dmbVeg427XX3wPjhprpp3QEVz/JimPFznjIi9Y4s3at7b0PWWNi1VGM5M03zarGS7ilzi91k
UFYoUv22/Is3b7+yJyqnaQ5GhbauLX92BhEM29lRQ6bC49evZpmsk/V9cFhkp1S+1II9KrFBWJmd
RQ9sk+EB+eSdKrDHRbzsJKH+bA59fjpznqFceY+famvDLuCSEAFULG8GS822PIQZVzfaHqfHvGeJ
SPNmsV/ltct/jVMgOgN2XfYjoyk0jDWjtV2993P1RH3XuBmgess935Z/R1hKQRMouaGUnr7kCl9B
rQqlg7HKoNJj2VMRDPSzkEWC3tIyrDv4LCYNUCfc0DhRTzquv5OeWxw+DcmTByzUk7eCjID6dcbj
0KwHN+hdNT24MYk2sFdWWknCUIxbNEXSzye3TGcSxmPFD4JBSO3c2nRypWNdzoFk79w0103OhilX
g0ejHue9IBQxWDjxz6mlNfi3WOXN6NoljKi7tlN/WM73heMnRUNZn5d/Mn2EolIxWWW9Hfb8Kbav
v4u4zzaXtBWvGHlS3Nfqu3guVCbMrm8+TvHiUzU4CQcEEjZlW/+4BRvLIRZ3QwBwQyDzDqjeHWdX
n1pAd+3WgrqREhwVQTxx3AmiUN2H5qeIXpagkAnGFmaj6SFwFPsfp06qG7Ue/JXnNcjgAjFd3Q2L
fVY3t21Za1d7MLfhitXK9cyf/2iOKrlgWaKYb2Rtu5JdJYr5Xvpj2cJE4TWVBiD0mby7fHVzReVT
KT9yJfrbuPQYY8z/aKIv0mV0lgTHm+625oTfFp3L4abOlmTVgGPIJoPEpcw2WtwoT8KXMtH/2SMA
BUCGHJLHpDtvUpdalrzlg9pSF2TpHXq7j9w0jNenBZReDfWla/+bASVbS8BCkZtYXvb1ac5q7i0D
N14Ibd+1Uu/2WYgcX+5gzveU3iSqeO0ZxU2cvFPxqkMvtFFoIq3nvrLYxwyfanNjZdoD57NUX0s8
3Vr0HxWQuSsLzq4lbyeNxHIwyfe5G4se6e9/lhzCDRENj8RUKrwmrDZTdzhEpd3UHeoLtX2Nwh2+
d+SXk649ATedtI2ET20lou7q3Djrhj94k9L0FAcZYcgQQIX6qeR4ocg/28O3pgNt+Vhz9ZNdE3wX
7ouPU0J6RqpyufE3rDxWvQ2q5IMTTJwdzbun9rEn9rGU677exaotQSxrKFwjVXnKseyH/bykeDp8
0fvbBFdnlQMsjfBALGuyHY2v8JXs05kYAILJJ2TU/YwFzMQTEnLeFyYq7IfEu3+N1jEin4HYVFXf
mAzxHwJqZF8uI9jBonqq3smRWKuyzpsWDUVgzGeJeCgQ4Q+4iS8ouL1H+0l5P0oOWO79OIFS3XTn
7HylTTTlqhD7W9VPunn1EcOuZZUZYJSobuCS9WIL9uwl2uR6j5AcdTP39XfdlzMfyUd3U4QTMPj/
nr/zgXjJK0TImeYDr4rwkFb8vZijgbJMnnKl7e+rOz/a61l8RHcDnpVOYkkxmg9M/rvrOh32e6Gv
RVv+ZL/BWxddEPdP73LEwKhtbmJiUMJn5pRMf6cbDy9DcdDY/hrt72Tx6/V7Lfm9Hiarz77HZwTC
ZVFNKsYXZYVEogaWD6Y0lcXYNIAyiA9OzPqRaOo1zRImdFPv/EgA2bPXwV0F8KehYDeN0jxNvjkT
PhLEGwYWQ0gMg4XH1dorceVMb2sZFNWik05W8p8efIijmV5Eag8A2wB8ynHwXDBXcF8A4qlNYgvy
Nb2rk6QtOC6bzC3GZ4F4zaU6hH7vb80qzbodeQQ5IML27Ta+TdcMJH6ZH07uLVmVfoyXWqyqrAcy
4+OvT4LF+1uOZfKhwd9svhfc3lnd60tDdvt4feJbhn95W63L+/IjWd8AOXqTX1fAgIUdb/N9edtj
EXYphECPArShvjT9S43Vzs/L2TjqvzPMUnH/8AQcXUeKadVMopLoJ8P3cnikIlQ8vG9Kn3NVbeXw
k2u4bzaddFP6xI87RhmudkNDu8NtF4Yb7URt8u/5qBRJvZHS6iK63sFy5lpbDgUKBd4mE/w1E0CE
Z+3YFZuQMOBDhRcMgn6UlWzy6kXAnp3VM2qXZZg1+ZTyty2TPR1Y71k1af58936oZZAefQ6KlULb
yjA0oAHSlnD1J09s5QJwff+bdPnntW/t+Xvi4/WeeBcaw5HMY2s61Z1CfFLMVSS6+9l+xqPiAvxY
1k4tPkTTNFs9nbvc7UydgRcRy1fKIN2+ynnaCYeT52jA6G0eb9qbyowfXyMtSadHvkLQGdjTp9/g
acqt0ED+tcwZvLvA/U9eJrzPz2Yy9r9lhVRFu5Y85Ea3YT/F+17qM+8KF4ia4mwYtQ6NdDNTeTAq
JVZrzYvhASkVFsEb3x1Kj/BsMJb6kdlxXFQS1QdXkI6rGICcLjuY5k2XB/i7obUq1F0hizF1YXve
8Tlm1zXUhXcCjs9Whae2ondFpStV3pWSvH9GGKgiNr30rH1gw5uoaJ6BHgJ+WtuByQ7xxdVAvTx/
dp4mRKgGMqPEEjpWItPIn+Pzj1EOt+BBxouFRzeNY6i6RN0bDhQEl9JOahg70S1W0qBo7fIjl0PQ
LSsgPi1BaKdWrXFORNUrbBTz+MY4ulShaQGFtM9vZjYyX0hDAHpk/MBv4aBWJPio2fQSd6rmrXkK
DANeJqOB18H4CPWfbyQh5XMDq+fheaaggk25sT7Cw/xhaw1EgRMIz8KStd30pD/DSZ+9SixjJF6O
1xyvSIz+D2ADjQVqpcAwLATIp/trGcTLJs0BcPotpfLxXvOUZprTa9A79UUQg6TKi/+3r4YU/sCP
VDMexKxqWoIEfCHghnDFJprXUloI9RDISWvtVk/Ee8A+MNBRpPH9nUalX8Q2CWNwBjLIkrpWl6Ec
CvQVdojiW3afXzZe11ZE/c7Nx7luLstobNeEVPDPxbXujRsVwfymfQx95qaMvDelboQsWDp+c93d
B7MuYIzJ1XnfSCcMW6g2oc+yz+h9FOTLwSDzDoE5ln6JlSFJy++MYMzbKDUiQng0FfktRnDB7zq+
4GnZovzjWfJLeF7ZjlRl/yJTqEpZsi8PWkGyaNAE2+N6NfRUw+2Xdh5grJktkS1b57qVUjRKqU+y
34gY6sn+LfwX4WZiaiXjCpRwyarqH9Zfj77uM4Hc9etvVFdTJDDF8Ilnh76wdB8dm/lPBcuLJQA5
agmaZ84DbQpE76sBdKITOgVwjBJJHnP3lqjmLiWuMKsbyUHS3GQv20m9Z2GX7JcOpck/PX1JeFDt
WGM0GmqA5SAnikKG1OjAwfE0TDqN3zIiAu2I0rjwlWbWty29Z8gB7dF9B6lUKn1mdGruJo0WJN8M
4BCIoXq3l2evn03lYHWyo9s5Jhg4qI4pIUgUsOKChR4/SVaqugdcwaJ1m8o8rpyHMmeDEjVrK4ch
jRV2+zpgrfaBPSot/wXlpvi90pz0iUr+PAxDHsf2fEDqlCaw1NbRO9Mlpa4hd4a39qNOvFVUMBFR
BPam2N31bLnKoWWOUt432VyYUJEUe20TibzjM9sZK77M8yFii05fTz/q47MN9DOFGeTWB2xRN7OV
p471Pku1SHMZfU+F5vWuwztbegKDPEeFGkYgS46hqMUGLAe7HsuAolvxz1cIQs3DSO09ZCrFNTcm
MV7xuVB+ndsYoSPY1XCOQ5mIZFE/F/knE7xkeMmv/vShn5PxTff9neSv00oZ7jaW6INxMM6rl3n1
mAj3ReEUF86tHSdnOGuuWVAQru4IeJSfv1dAxGfjZMTj7E0VoGBrFpY1xeyB7qnYzH1cMm8paVKJ
XZy51vO7RuZj+6uSPjb5vXK59Z3zkdHRqH4IJpTDizyzfHNG1liHOwVGieBxVW/+URAwyg0kcIDw
t10QCHclhdZ2lBorA6kma+lO4UlFfiI3eA7SJh9kdpowt32Ps2w721HpEFEECDSctO7wB8H8PBTR
WCXgW3G6H8LoG+E/KTr2THWL72HYT6wA1Q7fMYB2kivY6+sYgMHHlyxjlxNBT2mGZ0a7/awGXF78
yDBTcRwaSHKi/kkhqeH7v1ZvfsANnRL8z4IUEqjM4ijgFIqRzcfOXAL6fciqrHqdpb0VZmwgb3Tn
NL1rhvttoYERW2fxB+XL4yv8Fb2k9WfOf4gsLwYptGpyYpi1UC0yDvui3pPQgsLYY6/+rrUt11RD
dB7VsZllg3tv5Lp+tomAIuCj0E4W31fy2/TtQ5h7Wn9b1D4kMLU/4ltDbrh5nK7VaLoQRM88wTDG
8ce6Dv821jyhsxp7QPvPfJCvbiR0c8rc1dvBDG/7ifbBJRcqzP/K5K1VtGyI+snUFuXpqYLFfJqT
C5E8nN6tANKveP7jCHYcFisf39C/MwBQI/q5HCaaE4eNfrfvPUJONCc+uOCMEVig81A9ECJk1hir
urH8aLxrJ09VneTm06pc/m6+UPgKfpKZbGUOKvgqnjlxHVqQswtxZzktDilvhuE51I2Z0RD3oJDD
2GlfELThoecuVWrFHHsh0IXjCNWZjXl83kjX4KXvL+KetWPvwmBq271gqGbJvtJ9ObFFyrmkgMTE
snpRqO9aN5TtvTrR0t4bCwM17FFT8XnEF5MtOC/O6PAGX1+0Z/P42qQnsWvGN0kjvBMvct6iP7Pk
mY8sW8Zi88C0WnSOOvhQIfrvLt+JI1l/MVbcCXp6kgzP48RH3/bbNtej+6l0Gy/Fcrs7/mTlFDTK
B7qd4se2eVgFWZkAydiB+3s9QIPgdp1tSyayk3vRn3CPy3Z8KNgeO0zsMBCybEyFjkn1e+XH6mWS
WihykxJn0TPPNcYCPUPmzJALh8oVEzd/522cn5RhHKt7bZ8FV5dt8Zur263x+2IdBMtOxJtEFfur
oXb2LHPNiZyLJYKwOpdwc/nL7T50zwxl7+ngY6eDWQaOr1JYxOkV5JUlrB93XPdfclYm5UeqmTDA
vuKombnVBbr97v7B1RJ/HoQls4I93PkzGYGX2X679fcjw/DN3K3+uPF4edsu41Qqnm3a2huj8dtz
6VmIC6nK3cu+X+g+a2RQ7fnoujFBUTqr9tihTQbJQ2WRHe1z3+ubegWnMn87gYme5Sxj30nN/90X
yzq74rXyZBqF1qeyVHhky/qHU5YvVGl/BrjEy91bcEKalM/NSZF0l5l/tXCovsZG9T2wzb61f/5u
09qU59l4Fxes1SQ1Ti/jSebnxiBjO8EOJpoeFHTOqnViPApVrdOFiuEazMutw0W2/GCnQPTn3lS+
Q3EvJS0hv3i1+dxOdYPTib1FiqHubZzt+GXYy7FU5F7m3s+Rspi0esvny492IRGP3fJVwU3D4vLz
Yhwyk3sxS6nyAbikeqvsv2WUlNwX4Jwn7g/QC57e5r+e5pOsSjkxzzgp131dU95BwW8C/LKDx+Iz
+ai4jO6cgLLxodhOFbpa7symZF8WOWycvnw9lTKqUc7my/d+Il95cNrR5e0/5ttqovl6ZzXR3J/J
Y4VeqVH4tdxpwStpH2Hxb1l+gF5RyASbzWuNVXTLuevMBuCaVrv9TUwUbwDerHtPJp0gJPfmliN3
jGasrwcn891InxCs405vmtJB+QM69SMRQuMHaBd1o7c407Wz6Xal2C0+Mj6RaTIbF8ltdDOI4Xt5
c27o+YuL1qIFEfsij0QqcKTw6XFrPNUJp85EiM6kQtUQmjhDpdPy9qNQ2d5+UkXFSDob56LPxxdl
tvZJke115udftVNBYO+qdj/FvuW6a3rp26675ScHoTAtaKI+KhWP9dQ6zuRr+0nFvxxviJekmbpK
Il+/58tZXrHn6uZSlYmbiapQr2ROQbKsLxafz0z7kmweEtXs6su/nBbTxa2SIsjY8t+5tjerzpMZ
XiXoqy3KZxmAdGcvTNmx6+Y3gTFJRGFu77hRj+fYV+U/95KdDWNYBalWnhcGuRNLUcbR/98VJ/CF
0DPoYq7/YjryGqejziIaPneNwq68MoagZwXNZcq7r+yztpztrnXCni9HdfYY38xQUBnAtSDvRTMp
d2K77/noGOZG5CPSIcyo4cG5YEJ+PyJjfIo8oAkEXDsczvCvymK3QDOn924yx63dpvlPlcS33GJV
+X1GQvGAyGbqieby96J91glvGXUHLWWRaiGiu1VHo+w+0pvKQ5ZbEL25sOxDItItG3Zb2VI/vEFf
Duz2uDyvSIko7ii8J4NELyvuN4goC9WL2ED6zlJx/HwrOd/OI37Ck88zk2n3y46OQhJm5TuIM6xh
EPB25vIxQaPiGCroHmNmMxzCWocpzgJOBWG+a3FlGX3xEdZyum13wjOPNZkFYrx9jUFrb2VEltUk
4XuPvpnO4+wA2aISCLuqkx+JBYEkRcVi2svwF/qnRAvG5M6weJI8ujK6JR9r9JEXJVlSILlT4Iyq
sP6cTova7f52yaEphyl2apN68QO0XJQeN8h3YDkuenhtkLUevpYzPsxBX9n8Px516aZPNFmPfvoC
hhA3RdMkY9rnzgA5SWJ/Ipt2+CZBWuW9hoDK0LDNINNzPzxQVaPJPxMEp50hqtKLfIlZnenk6hAs
5124G/IDfxfYKfj5xPtIOAV8h/exTFWnneFacpfOfGiiKATXTQZ7VsLL4TDVW47onTZfEcYrnhfi
kEqdVZuXPUOv8rwOc/fG3XVRLJPQpP5embAOjrUz2idJbB6No97BrQOic8cHd5i3PD7XBWmsHJ71
vuJRSBV7HbJxGbhZIYeW6Bj4HDF4T9Bhz38X7eIfkM9+3C/iRy8dxTm6domEIKhR7mM9E/Stk6XO
nD0bawUwcEBM0C08m9LiX4CKQ6llmpbildbiQSvPKtbDkX3Nxm21kjiDQ9GsxE9II/Noe0YBDIWa
cQNgxpGNX8uW4z0sg6hyP3d4I0JBt9HHM1uNtj/XK4uw2IKZcI45Vv2L11rO0oRA31l0402B44tL
eAurTfIa9YQ7fsDd+sdJ8dw2reTVPDgP5Y7lcIMoKfY8b2IX8T5dEwpdeFScP3yDhCAuVzVHhm9Q
vT1WlW2KHRP5OFvzyy4+hjX9JLh0uaTpFX5WS9PyHeeNwZLLsml9+kcj+5HC5ST4XCcXsVqH77NR
obIyztMo/q0+FR13U1F8gnvkyfdmvrOGlgoOIMn6VQVkwKsjgmQOcd0dk0ejI41dJx8f32e+Skly
LNu8z76Ix/fU+x8Q97UrZQfLSbn4582ea4+unuBQURMMKGdi9jA61+j3gIP4dzS6pTHuQnoeUw8n
3Pa50g7foq299W8rMb6XecPGvv9u7G4e+3zoP7Nm2y+h8vTm1Q3HEV+i/GD9u/1VUO3+AerfzvVF
BX03f6s1av0auUJQlQWhRJgx//4FjOs9lY2Ht8PUKVeGT8JhWiFBEVbKVncrEDcvyZbHU88cTaFy
uMuNhVYU//qoYvTyUHPB6sA8+xd+KeCyqamTAtdoVAXTP0hl3C3y3W2W4uFtW4gNNKzYwYJ5N19U
53/qVORRnm97SKuEeuQ/DcpNFQ3ycKqHL6WJDbcfsX7m8Iv32yN/9rVcefs7+6vN+jPgxTDYLlyD
o8G+FvTeDgTQr6/YLxjcYeat6e0N76UyQ73qKfYBqXdvKX3j4ev1Trgx+Xn9CZlXAEpqxo7oW7sJ
/XpNVW4H5D4iNg3iT5BD9cNU4bViyoXNBAY0J4z56JfbLtOtLgIYOOkUBpZaVN9pg/3itbSUGsem
4OOkpDK9hZJtrlXI9TQSbftOGPEghAdvm0VotWZs+Oy/esV740gpnPxV2/wmMHUnW4ZfQ6A5ihKB
NBCmJv/PSHL0pY2iOiFxP3M+S6FWLeU+5sN02750iBOCzIq17UxjAhEI56OjcPBn6qqpsX8bProW
bTQujvPqMgu12LJyfAgIJMqre1hn0ceinetFrVRPtERnPVqEOG7VNtVA6B0KQu/qzmPfb29Fl3bx
wwH8GHu5y9iHeLiU178e8aJ6AzBUCx3/fth/Pv9/GX8ZXbdYVTww6z/xYUc+cRSTgR9X5AmrJEfH
yyhrL9r7ppXqmPQ49WQOG7xtyrtQZ95L0Z8PVGW//MV7pfzB//V6kQX2t7tDpeO7XAe/PrzN/7wf
ngZL62ZPd7TqDiycVcodWPZRFQauHf7576oQQmCejNYVC4+ubAMX42DRCn2dYaNV6ZOuYlP1O21H
EiAIafN8n8+MtLejfOc5eHSTfWViNiqdpXK1rOdCZ6fxrGmEqJP/iuNc/dXlAd4rXhQyfpfU+Nyg
dTHL30brWD7ag3/+3vn3so+FjpxrmY+lIXdN6nVU6PjYtQuX8WPZcdHNU6VzIX4g8Uf4Pe+qMPDB
Qkn0Qd94wkK6lvnLbutOvdOydxtbqvtj1eXpL6oJMRqdTE9mSDuv5h6ndjG8h9W1VvkOWzF278FS
+oz80F113nWsvvaK3Uq4Gjq5VYjpyj7LXmg92mTL12w7XMeHcMgerXg9jGvEmew+0TzeD9q8epLP
yd0WTsQ2vb+RG6fGbl1W+S1Lwznrp/k08DvJncwhC90qE0bhN1qFTyzv3E0AE+Ua8YxkXr83MjcZ
eGsO4XX3/n9XOkbhJuwx5xzB48ckijPj7ajw6X62rXN/l7j4Lj7EjdLZupt5tb/P9efPqqJCEax8
QbNZIVFv8SiZyDPE5+cbIDuDsni+t3jrGG43Dcb96P04uPzl4YMJ03i6WeBFK/dOlwLKPJcoDnXm
NUmH+84JvvrBVwy+Vd8PSaOnyA/m9qAm380YuLatXT4wX5qIfN+wd0XBQlVHiU6Md+Gis+c4dOcf
Q8D9ofpCyDaYPnC4XvW4fS05YeCrCLtVy1RuRDM6vklbhUWqADg1ayEUaxD17gz6GpfS46dgjiPU
38tXjf4CDMO1Az3NCexWXz5h2UzQNI0BqzHO+HPnLnj9ca8rQQwrGSP9TrRIo+tzRxfYRFW6Jjm3
aVlfr0IVtYJnvgLK9CKfe4XneFqVkwNnleW2m1rMxIjfflwGbq9Q0YbcbS6FgvPjfjBRmKkrdOvy
yEbQGbXmpa2L9nM2bdEXu8+o7tg+iKTvrH99fM4PQ9rtqJcdJTg5KqkMFn6lv+e/vu2+b4CEnAnP
XKO4rEa7Uj+vQChlxpwAF43t+8LYyOf6XbCxBbcfRR/hyuf1xAlCHKHkwfuMdaIuwcM/N5TliGyn
MLfAnsvGe59XnvdAgvqWguB1ozbxLt5TnXa3/aXsYF4WoOKJHUBFOko188Nre9Kb9MzlGMei8zv1
bn8Wy6J0eD9+v+qodK5yH1cyZMJ1s82nj0Pv2n9kKs+fyORA+f4vivM/aYg21QYwHJN2o0ujGPuA
Bz7o9UsnpvcUQHeSBOo8cO3851gpmpYAHUGWUGHvQLbe/V9ODAKEPtFN0KMRqsIBTwiYFH1M5Tzp
EbctUmWr9TJN1U8hjEBfivAO7d2341h9/Rstw32pEreTN1/hXtzF8DNfS2/r/3cuiQ9lglXx6Ga6
/Uxv/rsHbgQ650wGxAg7gtZUkp1HV0X9mDrmWsLOv1Zjv0Egc9C8DPL0b6zP/xcBLOdtRC4zt6HH
fpk0AlwwL2vnNK9m+L4Kn0QLLRezO9Gnmd3W7g09JlQ2837vL2XEu+gW37fPcy9bS5QVW7m6CPUA
CqfKGQHqVw8aLsA8Q5jEoVn4SFRWtMg5u5iZ3oT7fS6emICC8jPrfpWiVYve6WlDhRzva9CTDJJQ
iNmuULW3HuhC8EsSP8lOwwCT0cJZbgpgPWELFhVDcuxAaM8QhPtNbb8soZVosYuvkGBB6vu6NJhs
nAoBWjcqMZm3+Zp95cVnBprF8ZM3pi4p84crCVHqTBrmqbXF8W5LmUczt++KA4Y5S7zFbu+bQROm
pjMOTlko82lL03w66dpQGM/ZnQDt6+4PfwJAHpVzU4gRjP1+GPqdH1yyOIqeW+t5e8ckb21Ymhzt
Xj7OVsZa6exsBqG6Kc2M+v0xBZ5w8oTvJpnWBBCj7EcQmIRpdCzMorR1wBa8Bd4Vxil8gj7YQmkT
1TKXqjeYPQ8sR4IJbZzZmahLY3bVrTNxDVLEfH++78iImsLcvPr53Eokh4lt93Doi8tcP7uWzInQ
3ANIhnEzM6Ve4yipk/nrQULPJUb7v9imNt1MwjSyEMg+d1JLIRCLGpXoM/Qt9+aLBpj6bfiSrlZ8
O0X1h3iOk8rUPW4+C9x+qqWNCbmspwSrAA1HRiEqpcATohSP4efR1zx6Tkd34nakxZot3PdQ2+9L
OwzZBQfkVOn6d+IpWj2Qet4hDAqAlC6d8eo4nLwbBj/PypKr/1izz6dlYtj7wSZ9/imcwDicGbov
dG40DcG+K8DtWxCDs5iL9zPrkaiVIrOVnW15Va7GJ1mMu/LdINR9ZnIQR7eDQ2e6TvytPBR6aX6r
/w9ESj7dwOi5xgnohmPt9Q32jC68HtWS/zJlPFwYYNMeVbK9Bw/1i8KAdMxMboH2YP29rRkG4yw3
Po8fbvd64RIMnZN8YgaPfuKTBfWBs0WhLk28dzlU9ishAq/q0dxm9dm7MYPOdrPAsbdNk6kFLYx4
xf2rkeRTfSil/+2Zwo9SHwLBlRQkn9+391s3kS2x3s5NqnO4YeAjkwyMpUxXF+9ZTh88UADzLqzy
rfZqMjv4dx9s95Wjaz1f2fVQxQTax0E4Jp/D323D7KFGHvRqKPq4N7rp/xHvqqRVsF0jHVR9Fyu+
sotfbxcHPHo3jFBIcX78PoyXf57ei+TfLh0HZfPFhzj7Fp2qk+zbChw1zTUTozhLRnb/Of9g8hOB
zjedtPTWHc1pRhhKcWJXQs9ruk8QkERfo7rkzxSqwLBk/fS/ejLD+XsRHH2CVKdrcsNNtshVcqbf
+VCAnArVKFtBz5j3kGp+itnXHIvvjsmou+f+IiH0VQesEvjQThhOv5cOkc5wkmuuJQQ+oX5qEeRN
uPmoDLIxoNSegRhEUR36aZsGAM9Bto6dgUDHLKm3zUgNahfdyxc2OgxSMOxGWO/N5La6fdVv5wbi
55IdzKNz6XFuHECzq9qSdxm1y1pORJnN2HndKHiBV5v6nIY7SLBhquRz0bvZJEJZvzKY7ioOugZg
BfJp/HIQTqMCbP/mpxhHJ5dsHcOizsL9lB3ZeHOqRfNyGh8LqivQEwpjl/mA/81+qe6hEnfwOCvJ
Sf0Kn3hUnvmyehdZsrwCxkdrGjVg51/y3tqrYx/KDR2Y9mO+rKtzdTZq8zV4et/QaitKlM2q4Wf0
cY3ekBsYXpVM/skYACrx+NqemrdMb51rJC4fYCvtqu2WPDVTohx/NWYUQ6t/qpc1Ye+1nBsXBvcR
TuY8EjP4j64pya4TAge5YiJ4KSWPsVp4zmnr/gakdfs6AZVzawjJLoYMIp9XifpjQqJQPdZAtK9l
1aX9Usw8y1GmF92r+fMsDTuZlHQMr7EC/AlPyYVfzRla/Mhw6IhV8tGfPlUbqv/8zQ6Sg1c3p54M
clb/vDoWo311HbrnHgaPIxckEbBLoeD88Hk/g5opmf5wulsLqpKUW9lAgBUApUT+Z2M5QJYYqKxA
qzQvWxZHdAfHpnzwtl5vqzCpW+rfLf0nobNzWMfRhDkyDPoNGKGimZB/8M9SaeWsveolCjl9oQ26
GQWkz1MS6JopKzfm4+efVhNS03twuy9T49SydUoN04/KNU983r9MryWTzTAKTYOD6FYWsOyhew8e
y6Pn4915Ms3s+Qf+F52r10WcWPRUriydKW/LQ6ivokqr7EWLLS0t9MyS8ZGFTCY9fap+TzYAEthh
ZBixHXZSlq522yTHGKhXINPfV6AyaTMz8GPNq55rA5JpImv3v6pWXZbkDwMA8CUu1NkiX6VAevlH
tTyg0YRtAD1fY5wCptQzyIz3Iz8Z2Pwa+1yBtXrfNg8MIhN04G9u2bzZv9Af0WAyAR6N1aq6/AXi
qvi1x0TkVpvFq1T0TM4Hf4inOyTqmkWtQebPi4MzNXxafn0qlt071dWeVk3NY5SoJya1w82Abftk
uFysMisWP2jfgOHlPvxYpgcfchajCnDhvOpfxluUn3aDN+Zd04wMBJMWDV/sy/n7Orgv7GkzZWRt
SopOhdnFJX7o79jQa98N+JCbEfIQZhR7TGxeAl1bd3EXz9pkE+K1/U4aA4AR+It997tDCaWyBLip
Io4GBOo2Kpgxs+gcrzGIeX8YwX53k9oi2bSXkFNGVUITyNYFoZKNZYefd00wIcrDkuhuBeGkqpa0
4yqX/ns94q1hZvmPWQMt4tWO9R2oMUXiUrZuFi0plX8OoWSmvUc44GXoko5xdKoslV20BuRg6RJS
abuqIT0QYIoVL9lYXKoOgcPX+Vl/GCE1P0Pi5nL1IJ1fm1UFJIh7sIwcMsCM278dBTEsyhi1W44Q
YVHGidm4boH0vkfMqApH4ByKjfyzdvkiDl9qPLhnmqA5D78UfZj+yzQQcF8WMETwe+OdCAr06J+9
+eO7sKoVvrkNbXlNXfvWC9Q9kreaL6dXbTeQmRwx5bDwQjXpQslUQX5OtUSmQg8WZlpSXf2qku8+
cy9RXTu+C4WOAjSoU1Pdw3StC1gJxnNkafyJYsbPxyC8420NSAWPZm5Ss6H0MzkK7WJvuYgnu8by
ObARSJmd2zc0z69ZXW3Fs7yJKqAX/9gTkWEsHD19rinTc8keIh22m/0gWJ1bRqv8a4sDsy66V4L2
htejWzgv3DJ+03sjH8W2r040hLK6HBoqYDIZhWuwPQvjMS62dCfiavRo4IgzY0rs7aiZos1u3vuq
zdM0sFwBnT6UPpG55UP/vKBYMQhwhUJKiG2ecuXb56Jvdr1eHC/6xXGAUMQHXyrn8k+S/O2MbcbW
NC/tXRtvEv0VOsz22lvquzM09hYHMZmg6bmo0/PvsxkUNWFqMljFLJmPeKytS/lv/w6rYV6xGitW
8RUNn5Bz1H+Uru0bB5BrxdljVPL9+btqJ8got6MIXiVz9vOiQuLy5Gm3sFNdKnrNYPk3W84Sukxi
6qTmvn2QIv69/Mfp6t/T98erqWHQ+DQSh9PMj6PO6vcFrnLIVtb/lhwWsGOAlIp3OBHkxb6hcpfa
XRgHndu8qRW/dAs/euht7cjN4Ny59DShpzI/Qs5RFIH5XKwtJJBJGoTyS+SbUfeSbgUjqHX38m9l
5BtLpl5SYImoibdvtXxzG8Powxj4oyUDb136xeh5MHiUVVs9ZYJPLHk56gUVe/Htd8+BQrnUz5gB
2cTbUsgm4fVf3fido0oYapY3aVCyCJsKPq67MDvEm04OJxRoU4+6CNH7DGVyKiOrX1Pya3doppv/
fnw9vpRPBPXLIVnvv2zHHWQFpgdriGjlaSzBb+WbFXG3KVA1U1e+wIapZi3g15gDIFu+AOSA8Hzl
aU63y63Cc6V9dnr1NSyEz82J3QZBAjRwhXuING8vJHiHIVoo2a863Yd1aRb+Nm/jfW/zVn/zEVYT
g8S+PMfF/pv/u/0uSAVqXD707zqjj8IwWJeSGp+HT/XoDCXoDHPDMv1wFIXqIuqqBkMxKWtx0eIN
9RPM9h0mHdJhrTKh7/onlKL9x5dClN6b0c8UzhbrloB81IvFhvLBCaGiXZp84OPD/QxlFWRSVdW3
ijXbhyr472z73ndC/tu0k7VANO9HjjSPhuSrvajMhTE6FJwZ/8P4BXItR0aSg8stGK8EM47z9/nT
XMeSz/WjvK5Rh/RT5sd3vSATXpSZgxsHerDzTWLyzHAER17wCcSecnQ9e1lz6p824sd3zAfDeTnZ
3LXnhbciP4lgWKyNKIuDAVKeEdEJLmLPnzCdDkdrgYRWAgV3dQU58I3RRpuWISiyZyYcvJZRjDmp
c4HA9MwmkRKYCKfhr9FbpKZUn2875qwH/q+iPtKyUhPR2769K6t1WocWR6jtZxY6W0q+Tw3GJrga
nmrr9mGUxu7WFHoXuQHtooHhufix0spdveR/ncrJM2GUuiyW1gNCcAMoHfBUekbmxxgS5gPsCEDJ
pvEyUD/zBSCFW8ifp57xSusjUqyIywpAxRmVehnoLbRIXbcPP0qaYbaiLGwdQsCDQ4ltJo0GlHX+
48pNHNp6doDo9DHVehhbAK9M4RwiksOYQ1ET/2rfpslVTT/hcmE9RW1mOojWbTukPdCzIPuEV/qc
uoevU6F61b/4MyN8q4aLSibmc1m3/vhnou2m2hb/oe3qLd3tbzWqDgObWfZ4p0/Hwse8rFwGXnGZ
ISYe7CuEdezuJ43DnwOXqgvt6/h9ooXybcpxoK/rrafd5ovjkIMR2CSYc9RO4EPMt3ygpIDzVEc0
n9XLT6ayLCfAxAjjL9PHH+bt61yiyWxCaFPUvHdeNTAf+6/gnjBMmJBE678tvgsd9iqN7pnTyX8k
ndeWotoWhp/IMZDMrQEUzJZl6Q3DUEUSkIw8/f5W75tzeuyuthRXmPNP09GWqXdP5oQZ7TjCT1Sp
xCmPCcb7N6gW5/jowa4HaCDo52kwKHCW/7Wc+dEKXT1U+IP6nFYOhgRvABmkVGaP7PFJl93byYGD
pZl2jKFqHspXv6Xw4+gSF+9BjEml2kO6wKWXvOf6Pyaf4pJOCuQETYF5YruGLHiGTN642qnU/BPK
K/4obYApC0h5nE+XgPAETPZw+AycR+YqOaK+YoTVeBpIQoDHnc4G501QTVFW0RHyB1HwBDMqAd5T
YcA09KJ7kJjoiAN2TSk7WvE7AMvbaV8s3g9WDMqdf7NqgELPIKP+DWtRjAx1Q0FOYYlmzKFoV6Ew
nhQHH0QU+axhmt4/tU0FTd/Y9HHRPXQGWE1/+mlwU0LAUkPzctGZz8pqHZS5qI931RiF0BQFX155
tGxUKLRs7SXu3ICddaV0hP4F0tZgbTxI8gOvAbFiQIihdDt096x3jRUaGTKzxgjUBngaIfBiLNi8
IroZgoaHcsrvcEAUVBTf1EjQv+JOod3Z8e54vCjuYHPgeDR4d/aGyrKGC4PdbjEhoHKmtIJrMld1
N++7OSoxi/QceV7uR6aX8bKHBBAYVbxMbEFwjLY9wxjQkBMHiHCd6rRhe5MYRV4Uk1IBofZ4Dw/2
m5BBMmwIfSSWwAW+qjk2AevQ6qjEr000CjQhdCGlT1zew254MnBoTlMMQb4LjtLi9FnCX+6RECC3
ubCuqjPU26U6Q2gt4BJv3S3ylEWxVkXQWEQNhHJJXPgyZQ5GFIYX46CdVKhyt9U6/Y0JXrw263Jb
7/RvQ54MqN2BdCHqHzZzkoC6mdBy45T9YCAOZ8YR7znBrjPiUW7Awm865tcXyjmQGgCMgMkc/4R0
XGF4L3kIPwJ0TB0gUVvIb4FKK3fYMnCadpQiOUZUh7uKUGOCOAybjpELiueH6PiP03GNSpouAcTy
B0jJX1N7An5q2Ra8Dz/TXtmSaE56xpJfJeOfqFYfnFw0/5GAGSiaKZfpVwPcYmSFSzakbHiCr+17
tAP9ToC44EYhc30br8XCjqsO6kYT2hK0mjxdejzaR5pNycD5uFAuCCRG9Ld0hbBMNHHj0/gCkckC
g+hHzIHSBiISYyjfHe8JkeSWvx7vuj1sAludbiKfV+wV0n5H+4/BQKHZ+FjrC5UgD4fOorFmYg+g
zUDKQ3VAgxP/QEqld/l/RlQTCn36agS+4j1CXreLtp2jtGP1aJCg92qYsROio7VTLiwTJlMBJAFV
gXw9ACZAmehcAE59josSF4ibkxL2T2LMJkcLhCqE7h0qmBMNXv2JUu1KnCrNca1C+NOs0EJC4d1f
89c+c+BIF8W5J/RZv6Zw/LiBkDwIdjREHOKOhGcL2FnE9+F7XRAJhW+RXuKlCoTuk+8odt5T+kRi
C32W6/efNh3PCbd0+jWFFVblw2BTTwh/J20+NubiJs8NEvIsRr5rRC8hAyLYxUludFml/cQePQEZ
xnqVIbizZt9iYpDxs3+xP4nWWOC7PhFf9KzZknRBhDghvEGbt4hdzK+0IShxOQMg+zigFNz00dYQ
Kjf06z/wtXflkjm6hLwOw4/DHcz+Tm/MJhlt+WQcS8IK8Z6z7gYMyMF3qZHe9u/x+r+0wlzFfHuc
xOE6UZa0ZDxrVhpwTw7E8KR1Mr60Lw4DtFMtxVAjeOr+UpwbF0Ho7A8gxm7nJ/G2iRTU91xAnGcL
wDVeWWuWvDJ0ce6VPATSNJVlYtoIs3BWIGXL8XKS7MWoWLew3454nMRGT93MBd5v+6lOHcTHVIUu
VmU2PYoBHME4PoQkH1K4JJAVtPltN/2EWpiKjsgX8P6MJgUPAdJk8pA6nHlMn73mxQq8/W3LwM+x
bS61QxFPzFXk6FwEd+scPzLGXVJx+oJwMnC8TNLbiyKBwgAHH3FSczCYQsD14wV4tHEeRFZztBDt
D3FN3Ml0iRhKiZ7InEyeUWfB1RAqp08gEKmotHhFsHlH4oo6Hx5EISf8KJCxCEMpJgC1ABctjlIQ
XQlUA+8lH/C3Q0/uweKBxZr9Fnw2ZALb37icA1TCOerEaWK+v5JBTA6rfOXL49ZHJmox020Kq1JD
pmebmh2DKQszL+puoaKmLxNx4hLnn7hhV2MxpxAQuWeyIvX4cBHb+fQK5tS23JprLiMQL68FdWJM
wIXvVSBe7/lrHW1V9A+87L3bWhzS8y4TUQJyMpUp/kdIqMT1w+gXSi1a4Hl/pv0XT4398Ecl9c1z
vH443Rjig5aKNBP4StpCLl6InnodX5npTAum4WgmG2vKehot5Xv221DWMbvsOjw0n/BG5UdopVUh
8uwhhne2LyZvFr+MH85PAIu46+Kn5YHw49axifxH18ylAdz6+aM25CQgXRr4B8ye1Py9BP3OlPXj
cDqCEfS/7ak4crees0f2o21FGC/y7iOmaJveR8TtUaYu499qMezGW27Sak6k6xLCmGYEtAnEHCBs
tkdJ9WDKYDmyVc4nNguVgfJEDYB6Bzb/X88/eg4XLNact/QMK1qqPl+r/XwAEoOr6gQgjiyzvlDR
4epQOhfwnB2ll97bgjr6zLpwC24NZqNuFPL2FgJO/QLAKy2323PtsAMp5SgLI3QJ6gwQEXg6v4Nb
Nud4PVxmgzKx9LmMStlwcJJIBy5CLZoRahtMBEb+I0n7xphSbNW2JhhsFYMTZxXcIifnovOoYahx
6MZW5hWvRGm/ZxLiGqowIRkDDsV5wIxdGt8tl5jPm6cDvhBd5BI0RJjhEhSVdTOClieEhteWN92+
cs1rzDnLEKgnypJl52je+wh00ahiJme8HWFZx7cwzLJtc/VFjld8eT2NkE+IS9MUShWGF12glxia
Ru4j1YErFCWvHSoTkpg5LiQCaUZ3yxvdu7VYMmJOTE2UKxHo1Y0AkJQRwXTT5ppgAwQ5+DK0JXtO
OkB7YEciBOcg0AdjKwKbraPslmLaHeOcQwBpSPN7TSlGMe42J5ZqQ+AplhZaAkbn9r5I4yNyG55K
hE2kG3NPqAvkNRrUuUpZwgQneKJ8h20uNpd17cKEfLCwl9OE6eqMX6rc9PWHaIvunSUoYL4HhgTW
np6SWy78m8AUJwgN4PMGkw8gUwmsC3/tUPNSZzfZjrsfoS69gWYdqFmHYsFRVEFm0RAi3EcQSkXK
ieSyIIDTuA8QQlPFQ8kgX2wXukJc2lyoF91IdYanqKd+kcl6vBgtG8ZWplUyP1EIpRClUSribn0S
jwGIOwWko9qokjWlvBDKzAfkhJf+wqLlzfIKVJ9UIQLiB5C3wPNtY4VZFEpn00Ye7w6fB8B+caZw
NQ+jlU5O115nEBOZUQdiiOKZjQCbLsBaod1uGaa5RntGA4ObCbkvbQxqM3SrHHBS4VDoq58VeQKY
M5iI2oymnWcsR+RIJn/aEbKFRhgqnpNDvnptsxC/DZiDkqmeUbLQEByT3JUaRrEQdmDMXtiJqcfR
5bZzREusQ/Yr75ncqIzydtEgrabwbFjubDMEl/y9OO/ek9dvPKcdoqFiFMRtTKopx+9axYAfg3LX
j1JY+uAXvxAA4Z0y54Ado7EXGG5UzAuSRvnBfirfCzt5NjPjhH/CHUBAPyBsJmmKnAvoGT223A65
L6YkQGDsEsgHhBoNuarHW4Gc4B1KB9wEdO0k9qffIPQsQZRJdHzkjUALUDDiFYLYodVpIKl0lSOK
d5t/VliyfH9aI4JXJ5E8bxYDfRV8AEtInWnlNfw4BdsDVBSKWjTRJY1MTVOjey++Ti/fgn/+y7K2
qC7ahUZjS78GG0XvhpnugH4FoFhl7aDZBt5thRw+PbNGqTqFMpf8ygVPG8wpLq6sWrYG52v9AFkj
oOTYb5GTn6lLtKkVbfRuhd+UAorA8x/g+SjfsbdYgaR2Pg0MMjCAud3dsTGbdP/HBiE1eN6RO8uT
VvIMLbcI/+Fkw877T5QpGUK3hx+sjp3493MvSicZVpE0a9fJI/TeG1n4jqYDgZSNFyAbPtHgE2wl
MQ3hi8Sj4ksZOMWnOicbDf7S4Pksy40ZzkxaJY4MYOplTSpc7IxF4Iixom4Gy2hm5jHc+I/6u7N7
t50TZ8NEX39DQa5uqFY4YKnR4MnR/o1m+j0nD2nklN+yNTH25uQ0IiO+Ir3DvJIKJbJCkWOh97nf
C2AthFYIXZjUtOTs1v8E2Bzt+3OyJs1t9n6SboXzYRBSLPh6ItmBSVlxi2jbYK5F5+bMRhQ+P0wC
4FPt1O/2K8gErlx9Ey4zg2lbwpiR/EG45sdlyN+0uxYkD7q9F7lvu/wKnxYzIjTyIzGv7IEnwTuB
78g92tKJ1YTflkjAjLPB5bOotwDHTnlv769kqpyrdbzlODZ3Emtw8/KkZlJdZNJzZo2YLzEdXDxJ
mxrTHcWTOkEC4cg39GQLbh1jIXObUN0ytsCaWrb03TYulw0ft63nxUAiwujxv7TA4mRl1A4ztvp8
S+IEKgKQVHMtRHPsbwinlbIFQETD5K9zgoNYmv0lF7EglLqQcdyiIlaHmjbY8ImwnzJbA/b3NQ2/
YIhfSOS+cFwZloAuyWHD1U2w61e1kW9gkBbaCBJEX6wL6qoeHea9V0VsUoqEU3kMD1ofJEitueQ1
ABl3/YrnL89rpEKTZs8iEF0JSU/ZlXCnswliBpiEShfFUrKR/mRXJq/BJC/O30Rb0n8P+kE9hCge
MRTQM66BClMSIbjUeBKfOTq84EA3T+YFLX4QTRFjiTgGGi++XkBr7kOGIizyUz6ttx8efT8NiQWx
EZJtlX2+gvXcFsNmtE6aqXbNFhoG9GCiX+oxEoQpWZljVNLJTG4wVExLTsJ7QrRSsyCKcpvCxa2K
A0qon0bdZ+CIGml/o0dqUjeS3BvdxoHDRBF8+uRuMN+IdQhlgnKpnIGrQRew2vBMoQgknCMV0Rq9
AljJpCNOOyHqgLQHYKWOHO+t99rn+6DvJX+m84IE6Zc0rIEHMNEFkFakfDKxpli+EJUYWHwOJETR
PQV81t5mR2ac56D9z5Z+1/zFMeYzXIOZP6RBbejzi7vIfuc607bRzaco4ZoliFPb0xqApiJ7Zqec
k7Mi2RSOerrrWeB4SK4hUXb3Gsoe1AFe4hcTEAJmOlAsJ9GdSQwsxn5CK5wxAHsmXfFkedazunNy
czVyZ/k34nGYB72qL9wMnLEPvL6IPbCaASWBKpIb2iy4qAd9FeLpgP8ao1O3VqhDYCZzFNYlsxWS
NRed6Agx18PT36ghcl9UEugg2wvnekFsAYT1D29/NBvvvrGAiRGBAJT8c2tBG09N6yuOKEEKB9iM
KpaDORyjCUaUUl+4jZUdfBxl1n1hLOk7X4HL1UvtTdFp7ERtWQvkDvQCz/G8PnQrmdNJXSBJwRBP
Z47gZUe9TJ4Zg2w40oMzo3s4QkvHHV3NCSUq7DcWpzVkLzWkvDcwtgNa0PUw0M6k8fnsAW17YqmJ
fcKsV09pumSBp0d/3C/aFzAIyoXgDHm6NaAxucarBV8MlgcEW2scF6WwW8BdcCis0BOgjcMPgkBZ
FFUwLBI1ES3nkqKqKD3MsixF3EUehuBsXVMzbBT3M0NpyI/n3lP2oB+Wm9CVz8bSZW1OOtKwkFJQ
0xIkMoMFtQ2yERgStPGvBC07wYHZHrNvrnWGH5ZfhodkBHaMYmDFfcudSr2vCEacO2XEwBYUtThP
/vkclKdG/A7luG24nyW7Z3LEuyu4BGpU0CeRkJh/vX+x8L0JB0R3NpH5TwD3DjmdEIjW8SkTqc6c
HJ70DGNBvApI+BRzv2QXl/0fMyplOHCaWjAV0g9//CuVFDwWGYSgh7Z2ZBLowsUyXLJ/9/GcfAmS
hkbXYMpFSGjlLLX35IBEk+vLvkJ94GR1OQIR/m7YjMQBL5nsMUdx2y6pejyDv9HsO6PynNYzj5Cl
0lqzCybHmSx8QlA5liaLYZ4xz2thrZSvlsGIHzIaMC5OAf1hMfasA+Yd4gtCOOwSJ6tSgxULBFZE
kkM1mXBLoLespNWw5WeTb9klA0DbYgsOCRsyaJAAhcXguumds2+2tBlJc0VNMOkXTGmAKf2Jn0hI
94N3F1NQYY7mFe+SUbqMeVCddEO0JLMl9SU6mUly4MMxcs6D3T3F9kBnNl/jj5lVDMYKTmMb4yTp
fJj2ptXGsGtAqd/xAgaz+EUfeCdYasFShzaLWxFEGB0EuEAeEXqOUAjfhpFt4bLbh5wNrrz3kSFD
tyrHkQ0Clv3AogkOSl1TNSOwek+JDdAIk0dYI085hQZKMxjHcCXMPiwyDooLDrsLta4o9rN11oOt
qRs2taiXcZRgH7HpPBdkTU/pZr8MIq4gk1AiLD9Y7VGmRksuTpsOR2RPTFAPQ/K8fsw1WMyCe3T3
Xv1AlALi4REI51PdLp0jRiRAPDR1RIdnX6Q1knLKzE24RvIMsMLJqNyph41j90fimZiTwZMXA2+D
BaMNHwF2BCQ6HuUmyUUyZRrIwIoXRa1O9jBvlD01Be4/Cc8cwz5eewsz2Pp1ejHg4OU0iOXnbPHX
GtOnSOBCMrCOrv15mFw7F9jHvI7swmMMkCPmsPWzHrQj2JBm5fa2BibYs2l6W/5Dc8XQNxkgXATc
WTMyG75Fao/8zUgDdNMEVKPgWy9TtK857QyPKX6K9HAEBPdh8UYiTx7jgaws3KyQk/0SvpjsUcKo
JsVNiOyJRLav1DiXdXOCkFkItfo0OyK0csiJWb4uAyuRqeUL0QafkChkR9Sg0TV1mU9JjaOvGWHF
39GKru4gks6LdMwtZfaBMPA1px4BneRA8P5gnhz/IqKr8wO+a3CdSekReIjIgZ3gFVfSnqe0Fddi
8qUdwOCnIj4J99NdOgBMMZ26gCnQSQcfwHT0HeVfeVeMyftciSbIjk4+QPxRu5fbELMv2C8poNpc
ZxDDMCV75MZT0MzlW2buAPpWgEM+0TeoEAYDodN7ULgVTCJNNsG/6UP/MrkUESdCQiY+WaGrj24p
I1dEvidqZq4KvlfuA5TmyS35hk9D/rQJL3BHU1CHFYC9XTMFhYF8FCnEBCA1Gs8Q+0nwKsytF+sO
jQpZQv46uUkuxD+DW9eMSAGkhU7AhJR6/FOuCdjrkvULU+7uuTNQMICLjImleS0FhAhfgqQctNAg
fAY22Lwy61wsJR22FVOuJ3OEkTuIKBq3ypT88zlCGmU3xqEiZn1wzaP2sEA3PlNv/zkDSbKA+QWl
sL732wK1FNAC9kXW7TxcYmqa8fXZZB8dxYuHq/dMvirHMblc4cVitlYyJ/MQdJ45W3tRpDBHgMvF
Cbinf4h/OZAX737+xKBHBFlrYMMZK3tbucyILg5ijpTJOKpwDVBN8XNWBM+JVGMJR0Hvy74nnWUX
zds7Rl+AeiBFxhZSJ4WO8uTk4ODHjMZ0seyHgiI618y45utK/nxlDdvYA+bx7CinzWu+sL4EH6bN
qMF4dGisdpXXiXp/vMselDj+jS8iQZiKSokWh8vSnJOsSbm9Ep0qVdVdPnD/Iw/UgNg2xC1iKEDF
KUxB3NNe6g0itbnBqDs+IsTz8jOYoErRxO1wyL2IXnNZ3NXNdwlMgi/vrApenMtvwhiEeecmd4rA
n47SwtjhDdrhbeQAJk3xF+1ieh6eRGLAuPpzNG40saLiAptE8Cg+Q/g7uvjEkKkHn5heaG6IqLwH
SRaYIH05D0u8beIWzxRamGsxx3M2qtdhx7ND9om5j6NcPhRCh0n1SGAcaTMWgSaCZNVQDyCc2kG6
sv1IgEHyxbuIsf9TEXOcx0LKhSrqK3YSBiv+RlskEytljkGeHCfJmOC/OKlo7J1u+abwqFlbrDOK
oMVl5HyWqsfJtzSWYt71awcDtRbXwz9Ngc2cNpRG3HZ/FPxi8BvpaCShzWUSCxljxVBXTtQHXQJT
wL6wwZFyZRNld8PLjMFNOzDa3NxDbFVOv9hxbT4I+4Jm5fYmVZx5h2dmu6AdYD4P2iBjQgjbb3k0
bwZXFiuStw7kzSk1Tde5o52bU+8xDcj+rPPp73nMaEuyuAiDp+fJT4hLotPA5XN43fVdyMWcT5MA
J+T8bU4Y4cPukCZpTnR5GNmjDeckyPCkFlISzsuvchlzh1rCLNPc/H9TDBjWQbOOTotZZs13dGDa
R7TJXjbdJ/Mccd+exdz3t00W0Ff8xcBXTjmcMRKRVdYGnAQGFj18DyMBns4s+FQMam9/OMY4c7g/
NWSliGXQYgMhp5TJGc4NtG8MCltU8YKDgTMNygN1OwJIkBsOM0rTN8dMuB4DjbOhBGoDW8qKJ6j2
wkqC5CM+EbaCep8dUl+Cb2ZX3QDirBWQzXhHfZre0aXCs4qmh+VtraK/MmGaHxlBj9rmzY7/by6G
LYg5ftVjSyG1/exTgkgXgKDUdmi+VtYqpaVCqsYUNRXhERkTJFcJbTKShNwDm+f/OdhZ6miUl1yv
OOio+a50/Y6GsIHs7G25lF0WiLRH9EBvI4OfsHDvEsiUo1yYVka1fqDnPvobVMzoiA4c3GgaDJIp
5SvxZGDTaCSZmtosRhxY8PUXH/ctkAqnnbEynsZTj/YcAYh8UcWir+WgsZ7k91jP92giyUuoWzRs
tBtAqxC4AK8CdgB+9Tki8aEqYBCQwMORnUkHgiDvV5stCH1cmgJKo4cCb+P43SP1Z6ogW4gcmR0K
d6SJDXn16tXjb6xVR8njU7z7cxhJbOwqyUUfj+OB4wZuiUKfiEKOu+jOl3hCSnhSD0eg24Px9Oei
QeMf/jO06gcEJEfSWRthNd5oy2wNFqFDLPBgOA8iY1+SZt0u+HWcVUon+ArO5BFKamLdWEacbpy/
8gG+nldnnaiwn/R9PPp6Ut35u6I40sHQT4UO4gDwl3+6VrVbmRvIEQe2lDwO2EwkRSBwXrDV2a3j
KXj5cKQyI5HO3FTIwp4c8JUnDtaIAbJkrwqSDBpGOX5Tp+HC5fsN+G1Ofrd28RoH5z8/Jxh4bWOa
hyO7//8Kv4hPetSN3ZR3yXfEV84iKc76GAA1mSVb7ULXm3Oea1/yRj/A57sZx1w8N23w3SWwYb3h
B1YmSleuCzJWdXvElN9GJgYRnpI+N1sfpVl88yfh/BTttOn79+V2QPO1LdQO6Y3pm3vy4hmBwCb/
x3gptj4dn+HxbUCc4oB1AmSWviNdJ456iSY/FAOOzPRI2UXm/Edw1p7iA2xuqZcgQOPVext5OuUK
oF+wEANgGHVxrpwfdf1mWBVUDLI4ZG8nMUhMdZmOvBOzfSFLHpET2sRnnxUPW4xTuMaCM06+jA/t
FB1MvuwZ7muhEsYxCivckx+1jzxR1uYOUhKYHmyC1oP+k7dTUy6wqw0hJFa2nE1wfxB2gG64ZUS2
hZgRiK2Pj5OQCMi9qu3wvYsY/PcpZhamDG39p4DYlgdaNgybN0KXV5oYlotAb978Ega540bwLFsm
/BojIgjbvzRZgEpkJMIJ90eXRyHCIhl2C7KNsDzO3j0ec6Q0lBriKII0u8EnkUxKk8JcLmBR1ITU
c6zsyWsh1CIi1Yk59iL7X8MjjQX6G//eQjTX47k5yShGbzfi04QCRyQAsrWWrObx1loA/TOG6mRo
fEgxGHBsv5cUEQuKkhZC58Am4aJmdYOSYJGksZs22ZIjgGgw/g7pCeQ+IYn5mZqByTgeojSQHx0t
lsQ9AouNJREQHkQABwAkJwIjLjmx/kNb2oAZrWSDEBLpzsSoC1a+JbknZEnQqE2Vr4qtDsaPZ16k
lnHl3cO1nBD8Yi2A4Z+YnRVOdROK1a5qCLQU5tvmAG/CLY5bzpjwBOsA8Z1miHsmqkem/ZflVuSH
TgyKdcbQ39prcXmhDsEEwD1EZOHHHhH+LcL4eCAHyGIxqYj7kKzCI8PQgda5ccQIQN8pcdTP2hWX
aT0fDRv9z3e5YAFcXUbh7eRlQxEkJNVrwD8SvaVv+gUgRuQlIgw4OPun+mfA2gsaS3GB+5OgSASF
jx+UlNDKFOcXHhYVEfUVpaKHoRZLplDo8vHKeob5iPMcvp4/65obnvSCoAkuBJgH82DsfGhgSBm4
Y3rmjYUyzZM3VHPWyAljL8Mf3a+gZHliglbj0KAYyxelekbFw8lGsYqJXEQCOcA4rBH1wM9xWVEm
tmuOMY6pWsHIOmUZQesJ4c+FF0PCxF1jIHwTb5vfyIHyrzhFGxeeWDD41keruoWvmlu7v3AvVGYI
MUW5yT9H7W/4iwinmzrrzC/+MMJeCqdGXEYHnAAwtqIwZLmwahHQhTbvMT7FzEYEe+Zioibgk/j8
kegYvO2xsYJ+RseAyg76hcUZ50KPZfaH4eif2IjyldXlK1tcClT5/GPl0u5VSPyPW4BEqIyLCXJn
4Ox6lyKlAkMJsEMsVVOfKWxDNNc/kERV+KOSFtjAuSFqjbKNr+A1OYxf0iySoMcKmnelRze27gtw
wBi4jMlvfL1t+TNWKNFf+i0ZDes+Zn9wqaVygVMmANrWudB6UJOX6QONpPnOtyich2zsKmW+HNI+
W8Yva90nxMbz6wvEw5YpFZO2Uj1Vk1BaKQP3QrcoE99uAwJ2pOqkmsN89Gq2ZeZK8gCM/llmEaht
9RvKXlRG01iK7WoY1hnPRM4+h6rTwV8Sa69Fp665Ry9m3xbrGgfwqMo2LYhMIpHCoTPtr7XsaJzM
K+mnLLGpBL/NiOhgn3F8Ru3pEaqdAfcbx7Gk4dXNgEMxhxcBcc9pqT2sd/JlvmnbYrgxucZgqIKn
5cbeKF+OrxWkBWrlPrekVTPq9xE5lmnLrdUJv5K+T0YbK2UGCYkJCszKOPgdf5q/TmJYfHoOCgyC
hXR+ydUyTgMqza1Wf94rfRys3gZtfa9uLPm1kvLre5QzfwmmKYrs8m0Se0hm7yptOPboOqJhn1Uc
MlIybV8VddZbrCBjPk7H51iDg3kX4NZaO6+4OlSD20ba6/kuYuZrzf7NzYkUkWZAnGIfr8yBy6k1
UQdVJvxxNhAGlmDI8nSITvEgdXQ1YdLi6cEMjTqqT7y3QbXFcSFnmH45H43h/Iou4zz2eOqycHVp
Gsw4MqDXvKGqH7H6Az+Y+mnopgxl9M1Jm7VTOVBXVJHvAtaOwH3xu8uaZBOmLY5+6xC83sBU5tu1
9J4kxCJAAuU7MCH5UXWs+SAkUT9AvE2cfwRI2UaniggWTS7W6cgiVM0Jh48dmoBu3z6XPXCbdP00
2Vm3Kicuq6vE674VbHcW9Y9wBQfdWsqh1+QCdOOkylj62TQv49fqo1tZQCFbjjnkc+VF/oDC7C8J
MITNFoh7bvV+qYdUIyCtg91WJLCWal5XABFJRXjVZ9tBgiVZ/RgYiBVZ73QSD0UAiNMwm7I/jGSo
viYfEdW/KHKqfBUJl1lMaygrdENdx8iOhkghnbGfnDJiDbzalfpRZzXSLkvHUwqCGQb6Ino1l97X
+edVu3lVNA6lvx3kaFlLdeJINVNeDZaeH87q2ry3gU8k/LtZhb6KXaoKOlhpvjJYPTV43buyJASw
bTeRyezmXgMvSUdOk7XJrKgpql5a65jWaJgWiK0S1XJGvnE0lPq3KqHT3/LerCOyEPTo0OEwT+ti
ZyJPKj4RoxzSrcowBCvrroauzQ05WCqsnbyRvEhmiB6RTBFZna/xLKMObbDVnz9VMdM/CS9cLfAS
YXsdto3xq/J7W/0itQyiGI5tiuxN3Wuml6Ate8/GKm7tpfxZhslqDIndfzYy97XPN11lrlUtU6QB
D/yHQbZIoi18kjmcUrITYd8iLyaii0a/tk31qdSrYJfA/+AifW32oAxoV4Ps7609Ih33KzxH/dPW
LqGToXkiiCQmiMa48b0o/qEPnizrUbsmyk7Fmxo9+3A5St1BcQ3w25oamz0tO/nnqKOl9ml9uuHM
R9CS2ZBv3v0pl2iIZ3yuUbf0U1sjjNWYNcZCG83rW6c7b2RVOh1W7+TpvlBOYQAGCKzVnlLy05H5
4NLL40Ur61jwgd3GDoGPxFyGJmHhDDYamENXOKSlW59NJy3S6hH6uCAVtKyfcKuUP1l88vONLK8N
Y6GP3Y/qxcVqLNuZtuvNbQe4ZVEMa8XyI39pDJxmXLB1+hg/IVg3+ZLqXBt/vytmngGtdiD/0h1V
maStK+XWsKbfMKeQ9Bxw5r6LLjpXXGpX+T6SVvFEqj01d/n53jrgujAuISAKJ2DFzJbPNc2fPHQ1
3cUm1Pr69T6phLxF39CfanLkG2+UDIEKqWO8xC4tiAP9+ryWVXnTm4e4PvSaejnB4EITVKm0yCVU
EZwLYpB3ey7NvyC4qJqLcC4hk47kTvJ6Sq8TLWIEMd67WfKtGuuSjDKmwCFwNpfW+xmn5zTES0u1
+0Jcwz+ZW8tscFoMNDCiNXIH35XhasUJjbqOl5Lax8j87aIvXrMiij/YsyB8y23H7hi5RDYLu0WV
HLP3Omh2hrFCu0IhEI0ZpC1v+RZYAC2RZ7whGRgGWgIoBuAyhlS4Mqf1xWhg6Kn+lyWY1PcMFamO
Yc//TpJd7mTjU9b9KuGlrZyIvtiy38F3DAHSXfjfBENzZvclmlA0o+rESrd6823hZ+O4E09LNu2Q
qLcEk4fLehSaGzTrqic+YeefeeARgyjiTfT5arEyhps42UbdIjMuHKo6omVgx89Fqn4LpE9xh6ij
IJ3LOCU0TeawrhB7kLPnrySZLsFprXnKbG5lU/oHuXAi4N5w2xH0Q2xJZDHezK2Y7uN7fGHsmUEM
s5S/3vWhIKy9YPw5kaMu/1RK972OEJ64U8nmQ7BSZdmO3l5OuC3+FDAClcURyYucGIB8GeprKznF
70uoHJr8IYPARe3c0hLkKqqEbOC1Z5WSIIf1XGWsOBoZeVdCnAeDyxWs5YtYN0Wcvs79m9xM/1jk
nWPJBIaG9aI0k1kzUr78gfN+PJA8ri7SXDoXTfKoOR3Ht4+6zOqr9T68CsaZeyoZIwV3+5xjbsDs
XZ5l5cRO4fQBPVMGspHJVV7yrfHZ2P3j/CIOQYMuXPcy3wnlFYIV3i4HoTQ4OB7E4ys3yFk/N/UP
sQemG+AM/CV1vNHUndxl4lQxYbqQEa+C4RYhxLVG1jSVU1zC1koOyvlb+mkVe8R7ko84MjEHt+aW
AwMa3PpVXyu+OV9dtvqKHTrIK8QM3O0MAKHEUeNdCWsPCYmlhWw9lRZ+12JVLYJgWXdOmYvxq5qy
kzI801ghh5x2640V5DSOdcJDf2MOmB5Vn9SpXlpE3kt7nfoOyTd3aooTRxxrcvfFDZN1LbP8EMAO
jD0ZY7bODOmSKf5FD5pn0mAGLNtylWtFPx3FV4v7vs46AOm43GWlQgT4+7WRxNMJ05/exDrrJxiy
X7K27sAYIj2bi7rWRASu+5+7HOGMJHtKIerKAE8sratCeaZjrZS7Fp0Mb+JVMiFWm9pa1cxKrsnE
/9OAJHqGTTU1uop4uFOn/kiI0ep+U1lDgjtcI/esyoid1hoBdi71Iv36ZIUrKe2tLjj1S+bVyujr
VHNWalToIzyFFgLm/jlOsBcMmElCaT4CQNJ2omrUZMrXfhxsIPyKdxLMgcc7BQ/Qx5xE2lXh3mbJ
BGN/mOot7D84CGWyxgd5ET2U05ENRCsoVeOOCDdKzWTehelZAago67lF9KnVt5tGpuRffyQ0esnv
KIZU01G8F50tpa91nJNzozAGGpGiSq3yJiFh2A7m2oj+hR2YxIRvB4X4+nCm6NgThwT2iT0mZWNH
G78uOdk8SrdDRDzWaZ1TAhPTFIwljohZVepN+OqIrrVNZl/W6XcFYxy33Aj1JhuA9qjc/ZWCcx9U
7f2TUgNbwU18rng/7vctWPEbA3cHIxo3myzCBJVzaeTcR7Ehdol4FJHxiIDGuw6ik+TlMRsiB28b
R88ypVqXOJnHGbnwr43YPaOo25qjbwszRFmEboC4OFGJN0tRio4Chw5oVlnv6Sf4G+7F68DXPeHH
I+61VCrmYwPjZ9rTZM4avr+2J23y7UgBR+mzEEVpRg9SfBW86XFFjFS0t9oYdhzFRkHrz+nnK24Q
A5ewPkfQ3U2wHOEpGWnFKh7N0oz7e4SctcF8pGG9ka/EaQNZWvpUMUTiioQcJV++gnITm4jE6gD4
PAyRrCXehyNI1CbRB16kHTv6ezxVUmsTJv0ia10ftEy0Nf2Y+5mJLHo4TJvovdYRyFtQjGnBjPax
DpqpUWAplT1KRyjuRldKV+CZeuqP4plljI+FLP8pwCLGC446eM/E7ylQGRccmu3prYPLFcQv6R43
+qc8WP/RdF7LkSLdFn4iIiBxyW2rfKlkSl43hFotQQKJS/zT/x9z4txMx/SMpBJm595rLxMrMkXY
a2vWvYLgR4v5JbB36QxmKxYG0Ua9DzPNwLjU5yCWJ2UAuqe9qYprbMSLX6NgizTrK/GkKLbrW5WU
kKKJQ7W5yBzqba6ORUD3OkmECLl8macZVEXgbPXoVsjcy+QQdOYyI6T2XUTj6GBN6sJds2+tALOt
iiriKPal9WUJFP2cHX4MVuryGENhmIHGvOJNL+K+KY+uYr0b4DsRp8HWVYIHO9EoDWOMUrw0AKKd
089aYLyJCFUipUH+UYYWoYJ4rXCR3TSgLJRQRdpoZxJ5twjevXJrsfLRgFhx3wU8Jt7XEHnHMB/u
/BYHT5cYme4hz8yxBDvoYnjept2UIty3S0SNAvfsNIEWbCnVcIdR2VDPd3PhAn3EAf6Tw4QJ8lMu
WdHEw/1g4JimWSnZeUOLXoq/egRByfAM0hQxqwTLc30Cy7D2kWN6FmwyWvz+0uXF8uuDbU3c+mvA
WKSg99aAAQV6i9IHVYoQlUzsnzc+lIxoIa0CYqCL18dJ+1CDMTqYcRLT9BpGTi9LiV1ELpyzmOpL
SxEfAgijMXDEzVRHd2R2lfJnnSBHyXtcmV3JCqnrCDGxkF4AASR7J3mtKkmfzhrdaWAFAsGG75FH
gAmIdgyRKoif+KjY60BmhhfMMN925e+CZDMJm/1Y47Igp9NsoI1GsXl2M3QK07IVvFDOLGkWDfsQ
N3POccaY5hvzrw7o3QUMfs+z8VLo/rRxEv1J6AmKud/MvYvyrOpgNs76ppjkX9MB3PO1QUvYFSZf
I+xezZ4LEKJM9cbxvX91d8tYMoqXyt97A6dn5lzSKvoK3ZL0mgChIDSroSDKS5x9H5R6Ct+mFBP4
udrGMt8DpMUjy+ug2g0xO7kCilO8ksmQvthEEnRbb7T/MrGJBJyvKd+s9GZhD44ODVeIzD07qXmM
+cGj0Y85BQcU5lpLtl4NtJ/x3YFiOpQ8TgVWTRZjUsQrVkb7BhRqXL6LPAHWIDQZchDPEgSJvzPA
94KulUrM72nx2jqK56bl+XXMSwu4QCvfh3o3+sspncgExdeztTFyXNx3FTJI1XdudGfN93l1r6r7
eL6r7YvIbvvuZC0wxHe2eIgtFMdyZ3Fi9mK6DAW2hPV4iIMYzum4Ied9mrjveJJFU0bq2HcfkiPt
4X3UbMIwZ/AHDqFtmi+zecoRGdCxqnXy9ym19XufIOaD6CnINoUsCoegO+mhZaBY9j3G6ov16KbW
tu8o1sujw8nESeAo5yR87Pfdq+TYpkC5cfvsTfKpWay9GdhgaLSWHct5HpSph84ckW/boWSy2YXi
L8DEtSgLI6Dk0H5DC2Wm9oebFoeJ/ri8NcEDhzSAe/ELGsSTsKux8jHJzVhwYHpq7zAsZJW1AVFE
Co7poZOcpOKm0A1Fusem6CF1XsEm0wW3sxSuKZruDJYl7vPZua7lY+fQkYhy13M9Y2feF8Q7KHqG
gpm5zq69GG9nZgDH/zfHfAIyG7r8U3Qvk4dSbjpP7O7MHN17Q0EnMd4PyrsGlXP0OTf64c5Rj/mE
vYY4T3G0y3xGm+nTdvc1BYTzNBbPCb2cl8CP9zmtPER+nFa2FDsaU29Gb+UsWwZgl6RXfUeFGHjT
W5QJ8UMW/86C1Pv1sA6c3aKzB16QMV2dzCDvMcqVttmPcGQTY11bAQsuYpNrB0/dsxfam65R+4Aq
rRbGekWV+j9cCf4nL/h6G3hES9RnLA7IDFm/Z51jQ0ZYykAP1BMJUsrxMvab3INeTrdi9RprS/jF
Lq7t77lrHiIHDTJAU0OfMaAPjURNekq+eidlcGUrR7wYmt0kjP6STEwPIYctR4lLW+tm99EuEfdd
txytp36Zn7OKHbGBgFAlCG6K4lnbiHeqUZyjxNpOHmh2uRuG8seRy7UOol3Vy9e8aU5tPt3MVvCj
w+45U4LwD4hHonw0DvHSLruGlKo7xehGJ30dpYdrGsh7uoBmz9XyYamz6aL24vbdTzs/zxiVRwTQ
ZIeMoRKse4N9sSBmpknuDMNP6L/5/YfN+1V0UKJowUdDKw6/ff2YonK2i2ddVvzOjOFVzfGm6SXZ
M8y1gIvVLh6p97yWa4/fWQE3jPmY88TuQ3J5LnLEniM42o08zR2MJqZ6WpXNQEHq9ducv639RWf/
eJgXspnL8xkdn30a7GFTzOeAJ8qx76RSG/7oA1LrQ5atGNNN0xYsmT0AtjacsEyPkzA7dgD/9c95
sltveutlGN/WN5kgYY4hrRnh+k1yS6uX9/Gtpn6nk8aao1wDZ+JzxmDtzfNqCOVadF8DHR4YYjth
mWl4InASQIBXw+EYrotKEeoBnPARXavZuTM4Xa5OZU/VhYIjG9prvzqtvYagGSq9dIvPOx3IOmpz
SdZy0nKe+qiuUmc6JAiOwaP/w/KdYW/nSKOAreO/qRBfSwaC5X6kxbwNjTwwFODOX/xbB5c8xI7G
tKdl5NgaEve99gRZt3y3ge7a7Rl2W6vfhe6302LRVPHCgKsko4IEj8eNtcZRNGLnRn9zTB/BrKRJ
rx732FYONpC7oX6eXXWebTgXVYt+DfNGEuNxhRJh/VIX/u3a9wRoH3sn3k0p3hc+1z6L5wcnaB4G
z7ntW0hdFAJ7+GuHrxbG1q078Dx6t1OgNkEBo5V72gD258uwFzBHci+5CkWkGu0ZePIuEvF+vXuV
N+yz8FdyvFlhe++NcmNePSaZ3CSPpI1dnNuwXj6NFUKNKeu/bZ2/l0E+bWSV7OaGRVXUy0OUc1zW
YflcJziN2QEnY65m/BC76LHLRuzxGxUjM4qzP2VD88MwrcTZaih3JcW0DO8qEf3VEzY+yvG3n+0i
8LRz4WPGZbOhtdUJUR72o2p81HFy6xrrJuyAnRIkW4TtUoOrGqonAOiCBKquYJ9xHHnMMFl95igU
4UtDN0fF1dwTOZqzCsQ1GxHEBxZrV//d9bzLUvMBq3rcATpssqXyb+ypeTb0PXVqnfvwM21feNDW
6+W/WXbBgmR+H/v5ENnto1HL36qGWBGQ5TRoTA4A26S1W7ptG0uata9gDq7CfDfZr5fr/czjWjIj
p+FAE1YCDlQk0mELS6Adk8UKURUcbk5Z7qMAPUkePvqp+amM98QEPI8JbCclfin9m3j1FG5IwKj7
9NC2CSZYDLCqlJgt5ew1RX42mn1ESvzPYD50DjfKj5ZXr+3BgBiiImHjnSBwgCqDj3GGaewQPdVb
W3+XDv50E0fubaDekyUnnTgLoMOoNUDTepnSrRoRO2fDbc5qRwl4ZKlz7J3qexjjs7VYaNm774jZ
kCfqjy0hVlcFn9Q2rLpnSBCaBO2Q0Seusl3uwvdLoic3LW6dar5LB7MQsoXwp3LICZpcjOfnzyDM
VpOeEFWLgtnEgOqkEIhSid2DjN+1uOgO6RBz51PjuCw8QvygeWdt8LzYPSYlUmPtQ+Ft273XToC3
PRYNFB1lDonlHge2hkMPmN+OEEIqzUBqh9g4G2LM5XuzoCUN8JE3vX/uVLTtpwSz8XZpT9g6sSvz
lgmhWe/uijo9+0n65Mf5rd3wQUSxgIcX825WLoYkrL66rOx3tpdgcB20e6XrBxUrCGGGLKYRfk1h
nvO0gQyUq3IzN84A4kgMTzosT3Y9fk74zKiouyau5Jm183uvJKW8tZcNA0xSWj/CIhP5HZWtXKYb
/ii7k8OeLIbw+DrnJ/7G/v9/8q9Vi/wYCnB3wjFg/ReRn6Iy826ShCbZwzqnM3gkyMemHf2T7wzi
aS4MWsOiIDgANVsUzEyI47dy+XGVDWE+66ihme7jDU/X7Whu84ztcVJnOLTMAKAKVNKrg2vgeOhF
mGM6sU+Gal8lWbDvdTT9Qc4fCO8rFjYOQfGbH50U/m1F+WIluGoCCMpD6eBOprCLm+zNWMebTI/H
KcPQChC5siFGSnRDihF/mneyKC6xlI+tz35lnCG5tw7MxmQ6VGP00KNkanR8zALU8ovz6simx0Yb
5WQ6IxDBdSLu0rvEFc9jjFgm89LfhcalSwgkDZ0J6hQTSgUGS/3Ng6uVRAitC3447hNqfC5lh+Be
2pj32y/dKlWyqp+xBUC0U+/QpcRcz7rd1LHxgPKiGweyjWei+3ANLFQ+ucxBgnJ5zk68zYd5tCEj
+fLBKcTRqWmK6qm5q81gbmxgqWHknilysKvibi0kRiO+KOQuySbUTwsMy9z+GQp7G2lOkj5P6Wyy
2yarPsLe/hjq5NvR0yFfWJNJm70CWp3aVJ9BZS6qmcl4myomuXTbeoazDv5m6zs3HSF5WUERWthU
xT7B1FI+eI3+DKwOoOQ9LOc713Vu9ORhADmN0Eq628gun1Mv35e12URRuIdZlA4pbDl9tAR2JjYT
iU9og6ojtmwFljzLIbRLAqey+sHUwzkIgltrcm5wYKpA/DxlzvPALNBmcEdb6qdTvZfj9GMlX3ON
3mNkCW0Nh0Z17NEmehC+Zirg3aLX0Glz0tJAI7Be1CLPDBP7OJ5u6pIeUYuj7eLUYar9GJrHaszf
ymV6EmWW88LsXG7t1NLD2Rx5Kgc/rADyghr2egxD2uKYmkintdTwuLjJ07iWgUGZL6/kPLKCWyGe
S4YFxrdLHKyzOmAEj0b1sURfXY6ofcTmkqsyRA7i3oSonF5tKwWtSkZbMxRXbr78I+yZRWVxZ1S6
X4eKpc4eAotl6dj2zw7bwcCrrxC4hqS/jJ67nxt+/UHrm6BAwqochGPCJnsSSJ8g7jmHo5Pd10n2
mC7B32LN1G4PQ/KVtR0L8JIVgh2vb/oQ3i+wc6akfZQTzuEy1Xuw7WOAX1+rwWU6LNmj5TpUuI67
yWMrfm27EZsutP5OudhRhp9jmqzIl2QUoyPiXUyc6Dvgl04czC+i6jiohnw5BSLelXV1WuR9LbAc
BJy1luLfenlaX981eXabMMlZVkMyQg8orVFVLBjLxM0Dx/NtURJh4pTXdLbJqpz2lzgWly5Uj93I
2VPddm58DqJm3ypc3vUUHcKAzKiOKTCh/v7RuLfGtb6dkbSaCM+QvH50i+lc6urkhrC9E8RZtfdb
uiDYicayp/AftQ3tR/iK7FhHIkwlP0jeMD4/24i569h+dlQDtDF/ijZmeisczp/ohSvZIvm0GIM6
drtaEdKBzRJvrV6H3fVrLf7LHCFCwNXfr967piX5Kin/9As/0Pe7c5LA5oyGk4nt9wL4UNjDuKts
+93E1rOF3l9TYsqseKplct+CdVT4+XYkHc+l/yhr59ONEB55+E0kHkywJWLZ09GrRy+F75DbZV8n
g5uGBe8ysfqbgSIxN1ipNuyC2ukw6A6NxCR/8p7YrG4B4jRHGYbbXiJPrGn9iuQltej6x5mL22XW
1nKaj3zy/g5Fi6NX/CF7fSuc5rdzb11Jfk4y+UTS6osFEzHx02Rjw4B0Ech5f6MUQM7/Wxk+kmL0
LagtWdh82zG8yg7JYoJbedVishqJ5qOnm9MiZUuYcYeQ5WUCA7Eg+aiCASES1DPlBlxzWSHbWy6q
pRZr9dJyjojqcexgA/ojttspDHWAonASUNoH3rCQ55fpTFnAsHHDssceEdbEgPIB7iXh8NnOd6WL
jyWe+vI3dOnNQO9DnGeiEtegXBxHC78DJdscN+7lri8lD2DuoslOJFjK3Vx5tw6d5KAiYBcZvGTs
relnt0vJQWAt7n3vovsqqo+hVdDAFD7sRfrZu/axmovngIljhK4Uj/59ngA+JYiDp+5Vz1BKwDqz
9S1AzwVvzBbqXkbMlckA7SvZDqF16TIOPDnMh7SkClUNK9Nw2mpyM/q0mbfLSDtVO09xCvnDLxn1
mrx6GppP7Tdvo2oe2pn9R9mUGCyt1o4jHWUdlNTUERPvGL5dsG2tgDGLWbOvECtZuyRHslnBMgjM
ne1hUK9tYluosON3I/CsauavqMNko5qeV/7kkrl7LZtVHcsWQPktvEDLenMjgEKmyp/Gme9FjxGf
ij87HCp87NXagkUHI/fKI6Iwz6g52STE61Yp6pgqclTUHqkUpahZ6fsP2KdHXnm39Pl93ut9nmNq
GdT71oMB1OPbRsAB+6Fr7lh39dBvIp1fvCbYTAOvSqaJdTITLvHM6BMGDaZEGpN6P1NXpjCE1BdE
1TIRX22Ja23lQuNNmEJHbqrBF6PrrI9shsM347NYhXSTqj22YjrIrn9tFPUOVoPfVmCBfA/PeMdo
aLdTnt0Jdpd/ai0EwD6ph3O/l3K5LfVwE85EMNBcwJnig9v1nVU1ZDHAMSSKKdPQ32cYt0FwkPkP
wt85Z7tpCTga5Zp8kem9s8xADyESi4YvrJy31sjbxdh7S0NzN+4mb7t95+Z7q87GzYLLimW7N7UQ
75MJn/wFyzu2pvk6uGlFQInY2NyArVncfReJo1XQ6N6zMNokk3oKsuhRraMK3IFmDJFT5QRLFCyG
4uUXNsc4wJ11gkPGToIq+jhwFOkq+Z1V/TEUcUBXWG9gSi6Wg7n5/Ddq5ZUi/p1TumQCnT/hPdLh
AFBSPU9O/zDnYP1u3/4sdbjRVrF3I/EvyRasz6r01tLFdxVNr2kUnXWNxT4zrU6XbZp7vFGqeI29
4dQ7BGvxjNH6H6OG1qn3oXvgGzSa7C+O9Ynf3RZteKpEcLBjpla3egkmKCGFAdi0U5hY6PG7lk4P
gX2M1bDIWWPpWv7q0bm30W4kIzFAgXc79BDq8/nLivEDa8+BoN2pMI1oxMtiQ0LO4nUNI7ZWvsLI
MWZna/BajEohfILA9Ud0ikfHA4ZjDO0+pHsZ0mIjAlyoA3wP2u8WrnntbRpKoAJ/WML5P6ao/OkZ
BAaqQR0cRJ/ejVZ1jKoY8zhoaQ5xZf4DxJpesmboTs1rAhbrSRSKeIas56XG1HhwV0w3uens3zn0
WD9ypILF9XDz3AIRG4BQNzQkWHzRg7fiH3uufdZB1uY/VBWBD4JTcYVT9E8jk5u8IaJLfYaZjfKE
cuxAEatowK6Zg1QyM5sFTS57wk1GyVnJCG7o4Tk+bIvF4e1/ccKjEy57rFs4ZQaWYOt6i4l3Z3O+
OJDH5JpC1WfHCD0zsb9sZPvuhZ+YjPz//C4R68MRym4STtc8G++CxJyTcj07eiyrYVPCnNfwN7FT
s9HJV99GvuUOIddDcz/DXbVQVLZs1TPkW4bVq6U/CnkfTQ+li5UQ/UVB0/HfzXquoP1b+NxnYl2c
Tzs6Blz3uz+vMYQsh9/eGLZBfyEEJe3fLkI9wIbPdETD4Jdj4z3vgC5SC4Lqp02pvTxNqg32TZkQ
h8RekssuoGsB6YAm7sIOreuao8w3Wu9KT29e5gxdAyQ5pCsVP73hoayxbLcgFC6LdcFkP4suo/+e
ShYwHGuAaLs+xflZdFuZ0ZnAdHQ5ANc7I83PDELioaLqfhI+Zo70rtRmUzsGIBLRNyPfrM0TnaCf
0WRGbf+UMrY4jBIVLa4Zn2WPmO45Cwim3KyIQ2TMfeETlWNI71if3Ewd9crlYTER+2wolkrjqDjx
cEw11XDqJ2ZBREjrGxvWWHX1Xg4iB1QkyrUTHbHRzd9MP+PVBrestiBVDJhV1DHg+xqqpiK5L0sX
taPANVbo8kkb1OrlvRWlL4DCR8sL9w3/UxVaz22TXSaHX7Z7dVV/Spb4Kkf73fJAgjkEQg8vEHdG
/8ZkFIawraSaX/PuWiTFiR37XezhWKanfZxgMCPzg+TGdmnyPfnD1Xf6fbbQyNkK0gQLOZq/LsVL
jomhrbxfqzF7PkY8Jqehem4rkE7L9njjcuct0N5xicVTsk5lU/IkreljxFUtwwYjwUKwSZddk9PA
VRPYJmwqiCiPVfmKZ1dBaR0n+ebkK1Ou/3Jr9gRZvvGc6tWzcho1miOnbzadwEeFR+GsU4bMtbj3
iw0lEo48VR+d7DrK/HeEdjNW3904/AloJ/P8LCrCFkLlkVpUfmOFGrsNy965vKhB33earDAcC0T9
PJbBdf0mi8tlFBXsBNzFLHQCHHk2E13k5me3hGRig5kQPqswQuGizXZ6lzfdKWDBlvIW2uvB1bJK
ckXxN+7VoWDir6rS48nFlHEmuSStIT0hKlh6LGIn5Evrr7IsC9vbXe0FD81Un3qCoWrPYJ/5mvfS
3KwXqqiSb1O2Tz0Na8wnmL32mAJCE3+aho9uGQ5/APZgtDhIlxMbLtT0NCVXyXjTRgsbRUNhyS29
oz07jznD3gQWRhRgbPIXXtidy12YwuQsBvzsJMzptCVqfeJ4NB4uTqq51wIdfwJGBIIpI0Nz0KIR
gamL/YECl9pLmvXaHh7MNN24fv/guiOJYWrcm5TjMPTaAwlB9uTeNestcn2eKjpbHVZ3ebA+zmSY
ZH9No7ZORJ5Jn74X5tBEeIgvrcFGvO5PZT1gPMxwt8/XBQEkm/Wl82qqpJ+1r+OEiNrZT9VyBEEL
buqFgaFYLv4EkjGKe4eJhcX/tQyD038POSAxBb/S29mtHv1yWf4Y331rHLJdKjRG8+c6UvgxLkOq
/0pj8VBNoNQFS61Y6lt8Q5L6FdvLudJHoYq7xq3BqjBH7IvnPspeaxeojR3HyKdOc1iKGTvFdrxz
kV6KpTyYHsArkd2zBrGwVlMz3BNje4IaHvWQpC0kaVb8oxaGyhJ+YKH9vZhBAqG/4icqre5tNKBP
TocFfhojdHpqu+JDpCkenQ71dXhpkX/VTfvS98PZlXsvW18IC//lhdSfFEeRoj6H2nypEQsl235u
RgR5DstCmc9cm3zYRNaACfUuYCfpD7R+vZbMa4N/yMwaytc+BBlviSuyElIQcV/cRythb9W7ycrT
NRMHOfz3nKzneVjborG5yEWfPDZ8GRbgzgoGDDUd7boJGqBpVKp+oRPr5q4+dq530RPC4sU/mA4Y
oOvZQi6rmqvMkDRmD1ka4h7hgYv78/QT22JDIoI1wDJMOGciziIzYiHnsdRic/8qyuJuxrUhNLDj
c4wER+ckq+pfJYAJzFK/RTOFPWuPU8XBoX3xURed3pRLEWxjC7umJIU5eYpJWlHzrc1hU2VMiiG0
Eo+4OfbMIiQRZsp2ReY+RqVGuiVvml7fcysx28JgDDhE2I8J568eMQtUxSluydEe6oBwMNKmQAtz
wrq0Bu9PdI4Pqr5zeju8UZ7Cvu4F+gyNdIbrGpSij6CFhx4V4zE3w3HwvtWMY66JGBPnPjoWc7s1
Pd/DT/A7E4G5NBZPjon+qqmEAmjF27rLpk0v5UdVu6R2/1b+gIUnnYJe4n6z9BBligiZdVc3l9IP
uS8uJtLY2XLU5NAzo84GAY++IuMf8oBINYPppIpeYPTXN/XsPliZ9Ts2NcSc1MMYQEaXaKZUDKl6
CXjcmlLfF/OyCXR4HEZMeULnOtHXpG5+TGxiVtiL+76HNiMacHumcLeQBnOpn1oLRDRIw988gUkA
M8ujFVOFOvhKvWRkisUVbPeAhoFYmo7+XIKv0Roi0QbH8pvPCGOWwM5Os5W8V056GfrmY7JfUzG4
DJvRb2zh+lfB+iHDXKbQRNN0xu7Ne8CTaRnwHnEBgrnXh5kGZIqvNDlT15BY/h31walpFnNTGbxH
h08+PyjxIF7nJL3yUU7uTM86euYDFcijDgqm3Bu37t9TBxFYxZGVG4UDJClxRcf7WnLSqQiaa4WN
E0jQVMhrGyAtlO5zMmDy4DJUsnIMht9JxBx4eNwF8HKd4bHlWNZFEgC97w19td+FhHUlT0He71Ht
bJJ1ep/TV8ROF1tMKDI7XFYMFIKFl4i0YBa/6VAe07L/9Qq+HreTUlOaBkSAkPoqxqh84uLRDdc+
fXYA8ZC/LxtSWfvgmNIyhW12bYDYchdUWxO4UGbMoE+DiB/KlMRAb2GbFf3Wqfs4ob3wEoEWbkRM
AdChw/Ijg66ct2m7CRta/iq/CAMh0W5aslwb776HalBaOUZ9NTDUIIgpLOSb7Lx/M5yL2cUrEhbW
YEiZGorD7NuPFSQY5GAnJ5R3ImVRrgjliJxrL5fvyrDBKvHqJHHOLT5VvFyakscX7btL35lLsrVq
uVmvxfrnYM23shrwp2UXar6g6yKo0Xcar7KwCJ5ScpXiMP6J0fKVafmw7kz/JNXrQHahtNQuKL/D
HOAOinHCmbC8lw3lxW2PJTirqRF0LO+pDSFOgSJ7y47J2hvr5xzSYRCzGKTl3BcT6Ap9R8llt7pk
73UOQr+GlKRmb+DnWg66igaLvxZbHvINgswnEtn0N9iqGAQzN23bnG1ISxJ7KEcnMB7Cr4iuZMye
18ogRIjnX33Om/hau28lGrV0sveuNxA1YG9qbmFVpSXMcjAhXjwlD5VlznpufzWvppIST3SBlklf
5jx4VCVBNlC1IOgS29ecAhqiicyAJHIPMyAOwjgcd2gCrCTAuGqZH1IJ1bqmTvBGl63eweXE5Ci0
7uzwyUsLpj4t0Ry490jFDiRTBwF8lDZm/cxWn5iX5bl496L8R+aQM0pV7m07emJFyzf6Yy+w6WVY
Po2YzgZ9/lZVb+nsv0wFfLnecR7mASlWS6LkcnSkdxt67gITadr6CbErRJevDbHHompOKNh2QzgP
EhRToLRJyBGJ3wfJLjXP01OHdD/XNbA6HiVDdr/ypxy7why3/Iqm6tnGTlYEyQvM6OMQuz86T98k
bjxJ1n/Aa36QEoO0In/ovE3YhechaHgxV4FmfRpcl1bW7+8bXex69u/dMCCfzIAV3E4dIae4FpCx
h9bAJevOQY1CjBem9KZh5+aA6OPgPeoM+X//xHaOeYspWg0xBJMUh80FWmxKVFKEmJIZeEREm4nl
oe99+Eq0X+vB4GuMM0L7Eo/Dk88iTapxJ+rqX6zdrd3w4vuDvG03Tui9KtN/NQ37a5/zea0HY6i+
U1zFfaVvbE89jY3316eAePG4bX6LEBSIvesmNKBdlsGpWgTbwkqP0xzcrAdSQpuJtpJ8Eygx2lyc
Ba0xyp7EOWFG3kIAdQfWrqy1muzqJdFjkNY/Tu0BUCPm4euz9jOBjM+yDDfqzr3JIZSDrdGLJT2y
9QY/AI+5XjYPPhhEz37Uik6W6VfsNjh7cH+kHdHNsR+qK7XPGVdnR+KQ1GaIn1NMEm2iCFN/L9t6
p32Xbjk6NlZ/tEMYkkx7/grYlwkk6bLa9Zzpi+3tlgj3aytm02GdGsn6L6mOtUNa0leDs8MS8W7x
bb2B+CYqPJ1CmX2oABtB/0p++PTUTZP4r22UpImUnnvfhlAoYk7f1v03tPFNCV6TVN3tFOW3mv1M
QxOm21+LwrKOjDKMCL42x4X9BBRzhQqssL57U1wbJKQ3Mgh+VrTVuxqZ3ZrBusYFJ6Eb6X9G6Yd2
8X+LuD3VaXRQtsHXihmsSElxbaZNiXikmXBjljXB4Fl38ZzowV3e50Fdq4CoH+TZJhrBVDRmRope
o5wmZAo9LDliNIfwU7W4vVN0o8I9OJA2b9Bdd4m4UbFzSKvsay6hIFFhoRxwDOc47doEiYj2TvTL
NklRUVtYZrctOOmKLkJJffYt/7aK8fkw4hYK9O3SFNCE8WGcod1RuSLc7uOMQjw25FFW7X0X/Sag
BUQ1xYT5BJL+htVynBPFSJavz4RUdMS24sRppf8w9WEUS4kwACj1WSPMGoIkLAT52Ov82OCOlIfA
j2mOsTmePOD/1qRJfn6V2oG/42y76kUKfOXRhkXYPer51A+kVAv3y7PLnVWUmx5doceaOgAvVjbE
cvfND/0XL+q/IyPxqlt9rDMMKIKl3Swyfk0MuVSigL7uStr3CQtiCPl/Gh/4FlztyOvNKpRYxgJw
RAVnpqMbX9LHdnmFZICOvsjXvAJZnSrJd6hK8ymq5WA3xPE23XL23FDssiLZpAS+qHRjdd7ZOFCN
GRVQPKb/OttnT5nakOX1b2BiUmn7j8ZDmFIt+uq6BWvzdtq40HqoSMpCZhl81f0HfgEqpRVCwT/2
MDC6k29D/w47c2hzG4KPS8homuH91mcxGv9A7MYQsKQd8ZxwVs65Dm6mgU2JWtTFGpqnTMaw7BoL
S2x/0zaA6iPgI7+1wVDeQ5kfJZeaX7TkMsFbAkt2RPX8P47OY7l1a9uiX4Qq5NAlAQKMYhQpdVBK
BzlnfL0H3Hn1fH1sSySw91oztj6ut0x3Bgl9U9ACH9F6UirTl25KZ0klEjPoP2c/WY/Mg5l/nzr9
C4T2MlgIr0zuR4GfTG19+uS7DY7Xu6AIH8Hkg9iOOEAXi8egt5cs0WVPht60+os0dy8hVS+xNNFj
FVC0y0/XqhAKyON0HgUxbZ0pMlzkB9I67TiMwJSjPCGnOCegIM3OVU4dIkQv/SQlFgfzbNXRoS6+
4oFEkiY4l8LojonyPdefpda9ZEZnG7CHOKy590jF1PvfVPAWMhGhy8g9SmFCHf/ISemqC35N/gCJ
BOQqKl6q4ECggNu8RpTtKu0bHvpE+4x48c2qd2YU8AFPcEwqvwXOyrWm+uvm2xjdFC05oQ2o7UWO
hLrIOfPelfjUFCTZl488YJrsTpqEuQAld2zrReukUszh8my+m4bvjh9lYqoadmnBqI4rtt1L8bnQ
jlKGeYvZrE2/w4hcV9fPZliCf2mCfscj7jpNZwK6F0UhOV8ePRAz9fGKF3ElwK+Gwo+I3wP1X+KW
5aYvrnECcbJcl1w1R8o/NPNdBHEmPYIjl6wQRK5sfjiC+VPBEMJvfRDfYIqONrlKsNOtOxshQ49Y
ePzdInCGGz5qEniEfvt/Dnc1nNNFerGveRYwIh34hat4F2lfOXNYufF69SnlX1n1VMkNe+CMrNp9
yQwTuBnydIKaNv7nSOIUcmfMN2D28GqdjfWKWgxVWpOAoVsOvo8YUI2OkuXbIxif4rTyVU7unDqI
8MWY2g2WsuQfYqcZ3K10ZCY9puZ4WGXiVUDSpefkXtjamfx5xcBFiQJNvuER0JiAJxfT8PJoSRAi
fP+E4kUfmP6ANyxhayHa16Zdox3Nyh1LhDuEnhHMMgPAagLU7aq8SNmS4q4Um6jdM5aQvJw7NX13
yMXTdgdnZgwrXuEaTx7VJowPb+Gw1frDnETLI0ItVZKCv3xbGE/NFxwjIwihGvV+UjxZc3vtxuld
lnuZuJPQ1oVmwy48/xFPx79Y0Rmg0ZTaAU+Udo7BteK9SSJTdcASGfCfLb8Uk0kXbbItYQVMveyW
QvyIB9GnY8JInDpAPWczmM21F8Ue3VJLkKxT64eAVGq8NzMjTHtH2OVExO31H7xsTXPuGGgG2/rN
bure+gvz53SbjbMBs/XXEzYCbJM6cvfeSUtynFDvWkyM3RtSb6vkgYb93iAPyC/dE7Uw6mLt0d3V
8o0DAf8wE3NW33wJM8Qxmm0rdgf9QvfuCIOiLj+PGR74+IktAaSCMpBlR1OfY341dUox3nkxlO5N
T4D6m3VJvk+6n8zLqD3ThbSFMg53pGwh9I6DbVlsWMPiRzL+plpFXNFfMb2rePFIA/zO5Eecf/eE
KJs/LbW7B/qepwuRVRP9ieORdyGddximaMVIkPOtdHUfCqseSTMD7wlwdkC2ygRVLKOA8gvjQRab
T61Es+FoVRjRm4OhEG3p6Zde4mNnYScEjOqlM0EtvkGCq90Y9yTbljzMzR4JN2b12ODk2YtQoaHH
C08LOSk2eXWZrDOtWVLn9S30gH9th4vcncLponcjlVu7NL9qgpch76lwE43J2Zc4RMC20ksc/dVF
YMMSSUSGVS5RK5pCoJDNQxujVvcARru38tNf7MKTO+DlhFplToLq+ZInR/zEIqZbe2m4LzVSqKG+
kr3xs9jcm31HbA3DGn1JjPC0weHIXCoI/KuC8WzH2cV7aMnEK7qJetwvB+ewTXmSGZ0E+V1CVIHd
yrwjuvRtshGxNlDt0AgKmtUjVdGN/OgCcDuDB41AYmK4BJDWy4gVnLer8LgKAspSX/FhcTZpbvLs
She3Zi0cqSDSAKopNsWFpL+j6IIzn0h0upDYhrfaGCARXJ56HrmyupKOo/o2DyGljL9UopwSjmI8
46g1yhV4owDzshQziad4WCKYcuuL+g/zWhDNQn3aIRlOKIPnaQcphn+9hbIYj1nhoaWgM6gw+LT+
TTUtEaSVRocU5TbbxFCu9YfMnjp7S8g4Dw+NNoGjmH/oK6gEhLAxtSMrGCYumkZKptOZDH2sPjV6
J5RKtOfR5CCZ9nCLfKcJjhQcFs9Bc4H1xwFM50DSuUpwET3iLG11TY8aoIV1TXBXK/d23Ey5y/T+
E/c8YhsK8jqMD1qACtO6Kr9l+bDqHfYZ6SwyBmo3RDZH6QyfXQN+Ff/gt+DkHb4FisJm26SfzKYJ
k2sW97jKvbKf/wjEi8odt1FHpVu2CZZ7kpfpLZi/rd6Ryg03MfcSOjhyrENVXiH6SMFL8TmGG9zH
uxDFql14VLMTY73HigaOQCAWEfl07yAc0V1C0SR2pJ08b1U+JbAd/8qvUhDWRQNHZdnMqCKmBc59
LODNdQi24J7DV639zdS/qIe0Zf7vDw26i3IzELnsaGgZ7JdF+AzoXG03E3PMLiHk6j0inZHNiriA
xQy94nWnKLN+J0eif2lAfQ3v+ECKG3ZKzEgU2h1FREg20Y7KXEHOwI21Lt1TsbkIzXjl8oeuvFm9
Z3x4/9BowHnSFwIc8lbBCPIhdpuhuVLmtuR7YB0fdgDSjKmjW5/0l4hDIyaVVNoE0a78JdMajyi7
6wF/JmqsHlEclR2AsKeZyMOQfax05SP9eOYR3LFfpI0OH1VPMSf3LQRwwJTRfSh3vo1/QJ+8ToR6
T6VHhAsVpBaeTEZHAtM3erWfeXpOmNh7CDKKOBuuWOZkwuMZihI7/xTQR3pApG25kQgP3Jju9B5i
/CZDayf98CUDlrWsdMwtiS0+SQdJLGzKzozaCAM2a9lK/NLdAJRfgKR1+BV4tUKF5DSwp9tcX3Ra
ylh73KUTpgER4Lfek89ATkOLl+Q+UFbNHU+BGHUiK6Kn8Fr1q646y5A0fM7+cebQp3eDuGLOew4T
89MyyHPTcKCssLaYromSFhPlOt3GzPzhnsccupvnuHN81RUOydIwtiMwyOJA5YZt+I+QqtnYMdj5
ujy2bkH1qWjzrKMhwuP6sELWFO/yj1EDIg4oVtIIm3AZXiygCeiY1bSDVMXEC6yOmtGW1x1LM621
B34D1p/mXWiplPAJKVG9+EeB71+LS+tgsf9H1kt2aI//uPcULNqi1/X888kXfiMyPH6xG1UNNW9O
KdjJtCVnnyia5QT1j6UCtM128tEhuTB2wDRlt28+y3wT0WtebvXxIYYvob7UW6W6VDHvceLx1cjW
uSFjnYjieIu9ch1KdHa0HD81r3m3ZKEJK0k3yOwiQxRlEpoHW+1+FfAQWdvRqRjzYCabJn83UG4g
R2Vf5UCfcECsSbvLm7epdIJn/SqEs5kztKyUm9Gu1RB6jbRc+WqdZQCiPwo1oi2BEUR8hneBMMTB
piaHMF00otIHtwr5xGtM0FxsOVat9di4UuiISxOUnO99arNR644bpbsQiEKWpLRXCcPmvSDEPSX0
aNWUb+01e5uaNR5yIiQ0r2Rgxcu3hwSJjKM0OFQVxId2Or9CBhA8j7wjxi0P7YlmDm6RxuP/dqR6
4OlZJUefs0a4xpgOHOCWstxaXNkV3W/voXSSFCLdkBrvVPzP/i2btsy/+BaTQ4LFyRKOoriN0MIE
SsUE+E9Fbm2C4gvVNtBeA8rml1RWlFzcU+27NYd9Kv8S2IoJk8v5M6ZwpVUIYMYSk/GrdWHiTtE9
jE+99T6yRUbdSSZgoycHG0sp5ryRna/h2CDekPsAnSAMnGqHj7CniWUzKrf0OHhG/N43yNAtHuH5
AIIiD5v5k3wO8dMw19oxi/Y119+nvDfONIMjCPewYIeTLXL4UdI0EOJJZ3J8IHWMpMTaFjq8n1ve
vuZft0tkMpdeAdWHgM+qM7lYWfbDLUkfKDF8WJoRs94ahy11W6Csev/DDps+8AGM9cM/GRFX/rJB
AeTAsY52/+Oj57YtEykVR+MPMGMxbLRhK2oelyofzyjuVXXPqEqBET2S5YGAisSncZF8gsb2wSs9
GAKihrrstXjDqgE8iisS6KimjxE3n8Gt7lalq1/Gdum6pbCvGO0p/9PTf7yStIEGKRvKrh0QANsd
rSugt/MWsyOBdTHDWLFlCjJY29n5ikMSHIQzYFy354+WGgvqX0o+0smidGO+ppfxs5e2gfWUSLvj
NO5ukPeBo3sPyj+NM9EAnpS62DiJ7acwikxrbtBe/u1C4iicQd4JXiofup12n7z0j6zdeMevM10m
V5sYmslIaX4ILyiTjbwbPrsC7RcumFUu3nSXlyw6oGDsz+USTZlvS/IumJ0fSLsXsTv3od1wZz15
3v2Plu+cG+Ed0l5zpGZfXI7KD/bO9pz691BY93sY5oDxrDzkzFbhjzEtcfSFSlLaOiOkYnSt9CjL
Nzx2oIdEtlArongNxXRHyuvwjqyRponTjj9eSzzgs3sfTEeoniG6IPOCOkjH4P1LV80culnqddfh
OHo4jyQcgEz8Tk0UIjcOAUyKI58twmfI4qUoLYje8djCM1frmeJ0FNx2/wyAow4AgeSejvRb8FP2
m6x3zO5SGzeCFCghIPRgge1fUb/uJDwhtvUh3INyR7UxIXtUIbvmTQUUKW8dv2f30c/WeuLTz4T3
PKHrXT9J+1HisS6ZAeunOXwM06XseaUZp5o294KYjC7Cku2i/hfKZ9Y79VDhxo93vZ/ZFVEmCZOw
zB8h/bTOPskjcrkJ+YukjX+1MN365SkGje44RAeMoA29ZZDbzoBwe1QOYZRTbZrtWkIiO12jUQ3Q
KBGciG0/TDEHIqYirToqs60k0wxfSO7CPlf9Q0bnGg8umjtpIS3r1wRKC5mqbkZG++hAyAxDH6MJ
mASdlTpyQMF869ABD2KI0GufccvXqgMjhFTfnTtvUmgl3OQoN9MN5yCvndErtgT/TLYPhsuk+4qs
pxm/GCu528OUqsAtydpEiYMf/Sj+pwbHqY0nAR55IbJwhXpm2OxnsXRnhrIQOoZEvQCRZAkhOpMh
wVNkZue5yqicYUJF5mGQOJ4RyrzGbimTnwibTLQfTrF9pnj0U77a6sglIDYt6WM0rxG3OYjYMbky
wqdW+Wuy3pf9VC+8ial7gfGjpaK3/SBm2ox3o/9jBtF5LnsMEtm+ElXPnKlZkaiiQr+CzZRMlt9c
gCvmquClXcbc8rYUzp67Zh/H+4zqFSU6D4TAkRkVoD/DQZLktk8EvLlh4mOmVAYoG4unuesozztU
MgHWHdFXeH/pG6VwjY+igOSpit2i460JH3sJd4DQ4tnkHhI7U/oaSdHVOa/OQ4kFlKsXTLc9AzFX
/+JqmwD6hJv4ryrt4lfn0uafWqf+J0inGt9xwFjoEM9xtJ/7Lbly5lG01n2P2n1dvAf/Wnqcuu0y
zncnPkEEn4ywWI6TmAaqJdG8o/QLD0lE8LpABBVgQUnnQUGkJOHl0XCKbs0TVw3KcGQ2mZcEz+ZK
CWwzH0uuhAUIC//6wRO5sbITHLU+UUjnRcqjDrY9/hHbFHbSe35ZTmER0dumEzeB8EjxXmIZAXRk
3JMP7U9Htp/L1poe67+6vHaUS9HR8k7SezrsGIx0KGyVVIdHhdMG6GKvxC6YImtZTvloRPcsm3P9
GWc48GymuUYzOH/GFfowyiVJI0DQc7OkY3UetsFrRvcI3UABdro2bjR+DcW+eQe1YWg3e2DrE43Z
fFXlcJeQ992nfhMFBzAHnBUFT2t4NJj5/IcSuKTH9PGDCa4VNhOdoVSn1DeAooj7EYMImfq5I0Nb
EkRKqlS/ViGkjAc1HWG/m2UGvS3iqb65zAZFpG6cfRnCFnQA2zq7AZBBz01aHGieYbJHUNMsWWtA
49xJqFpmfS2wK6Rg/yvrowx/re7YUi5nrZRsnYTjKnqXeypZ13VglyQJl5SJccr+LAsjzCFq5F49
q+NhEPZSTltbwsvDw7fKoq3VYA1G9xjs6Tg3+d9ol2AXfA7GLmSVNC4VEtKIaYAs+eq7w2HVJEdS
KKgmCCSPb4RIrQ7ugW62rxIdRE2vQH6XwvdE3xXCnm+rEPEYbCgY4TU3/ScfqHqljCzAMUNTOZ5Q
e4jytfRLlZZlOqr6aBn6HP581l5bTJ1k/IQrqn3YRchUzlnSaVX4xAVi/TDh6fVvpX8E1VWmOd7y
/J5YYOVAh2l78I91eO3gBDLWzRQxtRR++sqM3oIe1ewrYELDGI5dEuk7FWcWuXnWkgChTlcBmiu0
3lWLRqFAJUyWBYkqbd7gcrJJnpsM085NgjRj2eajzYGtKyNwEu0Ip8NdAVmI20shvhM6Bq3jCk8Q
9g8ioZ89nvkgovs439SFxHFBI1PyHSRsVwz9In+GsTENluYOPkJrhOulaLEOKfuM78QPfoVV4iWA
943vHyN/iais3LkZnLkz2SNcfoaJpO2MPN685+mwyJnQd2l/7GQFaQ9wqXAlFFmIzgiOSbGIN0GF
pMS2pA2H1DT80kcqgTIpAjo8GCbOma6mIQEDiQVcHHgoMVIaH0lmrG8iXJfy9NMXyLIcS/zomJCZ
30sih/W16Lu6pwheq+xrFbHNogLfA1sKWyq3ocxKGlchvjLeNV6EoqG7kUQdSA4Q+q8uupekXBPF
nXiLohbB+SgfQHRC6+qTAeTvR5XphEQ84crsCj9AW0fxbULYyhmS4vwLjoowQQgwvmgUO415Bymr
ZCfq0Iz+yOKKADLV+Gjzr67/Q1iyJm+oNN+pyQx3hoDuFGhR2/IrdlQKacTSoQ0LvJIh36xuCN6X
5EfaaZnwo2idp98FOCm9otiICFO66uSWTVhp1w0KV9IjuV6YsGwB3D47i990R6CQ675wh/HE1McQ
M/hvCWECvJBveO6HaTsfEdymqOktVPnQ9PhxdhWfYrkjUUhMXrAkVCpwGyffw7NOFpgY5FkDO/U9
vs5EJI72DQPlzKGk3YCvFZgradolyZ1bUEBwfMGuybca/3XfnGjoOTr1qOMgJJC4Y4vcs+VhsTH6
Y/ZWUC8K3ERSEbZzIuCAP0lUT6nTW5eGI08e9bxVZo9vTWGTwcL+llTuEiijYvS76+nLF15QDlR7
4qcmrgS/cYLRkPQ1E6AlDG1FO1sf/J2uR2uS1Mj2T+qe2LLgxk3Ip9EWB0M/9PGJk1MfD5GxC4pX
QvywtPlfwoxvkuzLDV2ESXCktqJZtz8hKQaMjb/JWzvfcUprxYGSd9zYb/EfWS6BdOH+xX1DWUWU
bLkMiX9N5X0eu6byUrk1MNFz6a/mYc82hZu5iWGCncx6cjtBvmChVZnVK5puxj7AMMNUepoXkB3g
YuEtiQwEtFqOMNwGZI0U/UYrH8DHxHbp10FC6Apoh48BNLsgflcLESWwtdW3VtFWY0BhSTXZYNdh
DirbncsQ20uHwzhPtl1za+tH/JnTjxbLr8jasScS4M5jlWwsbcVeqa8gx8B1YEoFXouVKvIbeUJ1
JMqV3eFt0D7BI/XWa9QvBSocjoa/sHLsP5tUAWYP7hjiS/GBwlaqNz1mbJkr9RpKFxKlNUoop4d4
LxC/sr+Q6kSclQMFxE1UdE55TJqrWDjN9xxswTgFuwxuorwSyPf8K6M9g/rM1XlUtS1XLnHjAGPd
G1GoDWWNTnEDtlPjL9n6Ca/JweezD9w8gTm88rtVh5kAU65lBGRrMmRgjYgGyeqjpa9MitzNV2s5
+XTnWJCRorUeFQnGm4KwrqLH9qL+m+dnbj3E+Q2fO52Txr3TXAYgCPmsAZ2/glpm0jGCZvjXFx/p
GbAqezL2wczVlE6kdDYf+/rO3S2dzf5NVXeRsW/jh/og22Hq77mF5hqZg3YS05NU7xJzr7wy5MW+
qoJ8URW8NgDk2XaL/G8ebvQbiwIYvueXRCpdpWnDq1G9N8U5iI4Jg7l/0uiVxHwHLS25DHw90nfd
Jm4XqeFEBusAbZKJdkeyjDu/mm6R5cH8ELEKGKZMG0pcKwCo5lqyShDiQmOB3v5j2dC5GIh5qKCp
9HBj5mSOKeS1JSw0NxNxQfXUzil8X2uOnkVKICfiDH2EsrYDosmzBGiQjMZrBxAdQO/6+L4Zm2fO
IXJktOg0QnsIJsXJPjqgXnR5vRT1zHga99g6OU6S78jA1AssxpUc0CjNCsip2bwt6XBN9zeWj+VG
tJDGcB0pMdulwrPM1cp1GRIEKZg0aoBTkKUAcY33FaPMtiUEkfDJSjCJGkhXM69kEL8FVGwfFfUZ
qs+cgwtxn1Nx0uf8G31GcoU0FFLVrchR0QsC0c8TSgV0rlCNYwMOxyUXUxyF2TJip0yP/JE25gPk
n20jcdskFk8QyancXUG9rghEadUnh9VELqgoORa1X4YjFV9DdoRKxBVCdCo1Qt/+8K5G1PJ+pQ+h
B3YV/uB82yFDGnopSYaZhn+4hQWVvocxdaWCOp3kXvkfkFW6yJaZX8sFB6CzDk09tx4XGqbLgMmY
qPcJouWynBtj1a1YGh0WWIiVZlPKG45YJSjW6EwmjaAZ5o/MB03xFD0mrgty2WQq5pQnpC2l0emr
nd7GzK21DTYsMzuKxq/6mpmgzLWlXjpahlQs6fJHVdtxe2jpFiIGmkxlPInd1ghQqK/G6IOAyZA5
ejNr+yo+hF/KYJdfobZQXlKw1ZKT1B+5vsMT3g+Nc4iw/ozkKj7xHtMbrcxtAhz1jwdjpK2yWlcI
+xZMmbpWrij4xpLQ5eldnH/yBI6Xv6HsFUJGMffVx1rf0x1rnqqA5f7NpwC6OlTNKyXwATwHIwe+
wsbAV5DfSn3T+p0jWt9qtub85RE3iQLKaawU8AWuAVkbPmTfcqSfrPiLSbko37KrUHv8PBZley9e
Pxp9TfkCHd4y7mjaXxogcCK7n8dF1TfhSHImDAAnN2hfSYIJsELmaorNdYdSCn4co5nPEhdQ0ZtI
HwTSSvFDkWrk+q+G9urgmQcni7+eOOWl9BMscPoqMEbo8qXGGImyR+C9YhB1FaSBpLo200vLM7uJ
fkQebym5kz+0CssXyu4u25kBhfEFbdQyc1Ry6MlxS5ofqXhDyIcBeCBz9tXj5ok5PPqB6IXlIJoQ
ZkUtCWMlLU9Ao1XQbJp49iYO6sjfR+157kSXd3AB4wgEMSpmVL5PH6T4FLNzqyq/80oNqaIfXYra
9ZokTcvW1U/UCDIhVa3JDolxCa3ajB0v969G8ch568XkIvM+npQ5WAv+P7R/S8R4156actgzx1Y8
SUG/icddWHypCNC039YaNzHkuDkQyfOtAwHoxj1dpC8nrsnMty20XnQ79T1s84G/wS6v0OMQJBed
Myf1r5WnncOAugISkOQH31PP0MwsxQC3HJIKRZYDIoBEZI5/I3RnlVnyGhg0YzxMFK/1/zVkwIp8
HGSHLmxZY30sQyBhZgpTYYYqiuk9X3Yh8GgY9kahaMNGKQm6SuA1p/yIlP/A/7bEXeMJIHcqcgs8
1bIdXGmAYtYfrSMNZfxXR2atxFE1bwy2yavnDwFlYr07Nj+6dngaNDliGcwvSnk1eQ0t4Y94pOCb
OjTzof4jJwquDejqBZAzKzfkCfw/HTnS00Yy3ik8810ciUyDqlsf8525rg84s9FPJjapPgpEFZpy
NHChF2cPumFTr6wwLUB2Msgid6uNx5CyTZ26pTQN0EwnmKlCxLNKfxMClIAoV3BIG3ZeYT3eitxR
i5Pu6CeWkrPOV/tYvI2UXuwmyyG8OQGp4p6kfCo5WXtzByEiTrQLFicO7S7c8qPlxbFuPLVAxLvu
GFPW+S/vM9RoXW9ZOIH06WIqQab74m0JcnIWD5/6oVDTOinHujrCC+rGqXNyiQzG5MBzq/6hvc6t
jc/tgk5AUBFarQguqQq3mZ0CkfN79ymRQrspGAEdetvn6KqGNZsL44y5CnlTO/HYTqfgXb1M6b9I
yvlvzAdT3Sv6A3cBG/8g3oNKXuEC2VRpe+ojBHfQ3TnQAIs35iQ0ywQh2jWYXmXtx2ogW4V0mRMm
a0J+eNHw0YvdGVrnqYJT8I+S1T7YcP+IQRFW+aeCal8Z2TDgQs6/BSxu2L2sm8/ZIejflXBmYU6r
I9Gsbb/Pur86+xKhuL8J2OWh/wWsSkmBQR9KMgB6Kzt9Ka1Lwx9g/lRT83J7z/5JL5bTeWO9iXRX
kn4phh+6E5l2StF6oawb+aPgPxfl+5EVkkBPo/y0mjd2TypJgbk0wi9XU/XsOQgEnhgNEPETQz+J
vL7BYeezayqQVpiVBibvcEPV0NgdK4jDxUZA9kus81nG+Pm9Eu+01G2TcuTVg1sMUNxWrky+SvvH
JAtTD+PYjQcIA2PihCGtrAk5StHID8TrcEFZf8UTdT+HzoTLsnouSUcY31dtyM4H0cw+YA/JhS6v
vD/KKN89hhQbk6KKql1iadC36TIM6Zzxbx3Z8YOXUE+9Fr9hauzBGxQvuQWKU+nEiZ7Sv1lamGWs
AdBmAzPH7LT+UQj2YNizDj7itAFIJoo6LNSVDXoj7Giq4LxHZ3McmnOzs+ACfOMjgIIYaNi6DGq0
NkRq8jqkt38swog/8j/ho33IEbBGsDrh8jewTz0QrQ3Fe9Z+c+ua+V6g5f4c5LtoAZ/emVUzkVfr
DS0GdyDUrTg51LLVa/q7gKjIaUHrI7pwBDV1EwS+JsxpOG458VeoGST1zAgYPuCARX4UM76X5XWB
keadzxPGFSZdwMsohhV3QGPoTCijoa4NFaVKM/wLCobhsza3KSAauV6I1QcmHgwUlurVGGqNPZM1
rM/c4XPDub0BD5j1k0DKqK31HiUGB8qsY+HbIHf9ogGR4Xc/hVfzg2uvL3dzu9qmqye+yisODOjq
lU+zgf/eobwZTEK9SJF1BS5MVXCSaB1Q8DEoh65RII0Rc7OCmnEMikFjC7GNU/on3SjzC74Bh7X0
A8lMqJwGrdmjYJjzQ1YZx1CvP+LykY2HEBfgAvxM1BRhCOb5jcyNCf6gc6X41U1uz8Ld2FagMZTF
IAodGVbDMILCZzY/wtWBTcPH06IlQF8y5HcAVRLaMsoN5E0Vfvj6p1k6rGGtKm+YNZaFVd8l0aZO
IRfOYvWRyc4AZc6QKO9ZNyABFLxFNlFrEjnh5O68ZREz9Sm666rj0zVikC6ws6bPULjBdeKHsM50
jQwkytikwCwT7traegbULisfRbIXeYeUZIR2CRsaKmhS8PrwmkZXk0qAQoCBnohodad5p8aEfpCz
yK1KUbK5UpMTaiGrhIZe6x++aBP/hSmkpx2DMC4Qr/Im5R7smJHc+2/ES0GLAu1MwirRB6q5X24O
dWWdhsGVY2fovRwg46TS5XUz6NOxqTkNAGH1nVC6rX63Updzo8jflnQ8e5DeQvGv7fYlIHBUXAMY
82L4IFCjBjrXSAeGeffGp1zb4kY4jtk28glD5bvHvMAk5C65Bt2mXODCGFLPGdD8DG5Mumq9T9he
zNhO3G7TYvfZE97+0YLSaK5CUEWwYwlgb6K2Yizs0VNKnFmnrL8C3BdPFxt6iTr/jiz0pyLc8T2G
K5dWk4SIWfxnlIRvhve2fGrjYUaClH1r4ncVbPXYRQq9andyt0akvYrFrd4Q0UFlIWs/5UpU0BBY
E7NlKOqb7nt8bDiQho2UcqkyjKygu0jMk5SH9ISsNLdnFeYDGfxG/zVym6Ucqomiv2wr/mIzaiza
rdX81nqTDXPBsegCk2WEe9tztMDsLpri5sAa2uElRgi/7VnrrvqPJhDlutcmnCLWCaov5z8dBW6f
7nK6ABsnYleyha82ODbFVaZFAvFrzwTrDV8SAxa7RcfPtaHTIS23zVE4jeKaDK7+LfkDuUfIuK7N
PQnTOKrXlXkcfFfpSEy/5GB+BpaDtWb8+NJ2tKK1/icrBJIcus8UzRgIsTCBOX8JmtcDFFg36l+V
c8Tt7zE9wWoY48bgPs1sYYXXqi9sBW+SeCGYQIcyn14Sv5B/7tM/tfMkkJkbvUirILjOiBsiWq6m
1TM8IdwpGI5INg5t3/qCBl30CvN+jH9PiElT+bK4krp3WdxX8GSqS8SI+d68p/K7QHT9VWw+Sgn1
GGTAhdJz2Qa0SYq9gWLpjKi889jZys0nM0N6a4MvsAPIiuSIjbiYyYZai+W7jA8G6IpzXBb5VRtx
ncLifnBAGS3hxm+0GIU0t5J3hEnxlkRn4RTOh4g4M3yBzCO1OzZ7o1kVd42tqLpH5+xAxdmqLbaE
3Vtga/XeiO8WwHBauSyQik+psd474m9AutJ3Etryy9r5oMwA5Ov6mn+BjtnyvTGcoruH5qbU3NJg
6RrRbkEf22oJygYDL4E0khH01CICq7kQbTPFgrlWL9qwb3JG0LX6MJ4+W1UD7UsyyEGTH5wl2bAm
PRRwj6kAS+m6F5G+YNQAYdv26x9iGwKVY+neqxS8cJB6YeDWwqcJPSqRq4HvjxCOVcU+R7EvWsbs
rbmC+gKaWHtR4k65MGqtzJ2Y2UG05o+a1DmtRTIqln7FUto3FgzfmuA+zr4GVbG+rr8bgahYLnOY
/eoo0IXJ6bnO77P5bU5M2GiDNxGFjtKzGp2QHjt9nR3l7aC8q3fhHSofoCosPetL2fWEz6LbRLZc
Oh2Sd27RnhKNncwRg+y5S7ZW4Br8NhFaIZyyx3BuYJ3AQXetbJOn8W+SdrNk42gLs03Cs8RMPgOO
gUNEVwjtLCGtkoVDI2CF2PpFlJ8PR4O5bjXsYkIjWpxwlowa0XwiVU8JZnfbZtv21Fbt4/yzbKC1
VZDw+khGjx5tG0Vd9XyFjU5103YUqEYVZw/xVffPaPEvrhuJgWHLBJrwGXXqp4wtAGYKOHnJ9WFa
z9l8UPBNOy43uEUGxfAw/uj5X/dPXs6MEPJm6VQK7YI6lgbfHg/oMkPQjhw6Ey1FfE0zqeehDXmw
Sq6heLZ1Zc+2qmoriAIpvEmO9O5LKzVdl18lfYTIynGzbTRuRmUr6xdWYFE7VuMfGEbe36NNRHr0
HJInDdF7VaOPAdkXKVXiuibCKdKpxCFr2baiwNEQHpqVA+6G16CP91HyQj8bz2dj2Pc/LQ3YoVPO
G3R6mo8CfRvfxOHYsstwoiw1YE7Ffdv9+YDbcANNjUEJws7JuTtzHbyK80HcwjZn+RN/XM2TU6w3
4xwsXSS9+avxA5PxNFPFAlXzFo1rFohMuw/BvRBwTMlUyqKlZKtxyLSBWAw24uyA2iUDVl/4XXOd
dd9mdfJ31itZUm1sQvQA5AXxUGUgdO6Q38w8wEP4Csp9RbdpvZ1fSnJoxbOmwiaSHL+JTjR8m/7Z
uKO7ekc1MqCbbLz/ODqv5UaxLQw/EVXkcCsRlbMt31Bu2SYjQCI+/XxM1akzc870dNsW7L3WH/FH
8yc19Koy+J3z37z3ma6hhPs1ZNExU75aB91ZMS0xJ+gL5YUAwP5EH7mJp50xzmDesQmRByAB5GuV
Pyzm+jJaTSmI784EE4IKm/kk60LNsYCypbQBsm7T421ds/emMQL9iKdSmKXYse5P7ZZQe1wkzPuV
tTpOKLV/izMR+zqt3rrbmv6Yu1q0fX9nP3roZZ1nJtgiGGa0M3wCRj0l8tG9hKVPhqbVe9PscSa9
h0JU3nXI8A5aw/IkHslysIcvNpd+oQ2z1pzQd+512Qq6W1w6RuFFJMFLG2lahLpDXreEu2xhKr8N
kUwWqZPSufjsCPJEcEJgAZOiMjfXWThuaYGbVnmPLd2GVMho2jCOebslND7EUEcB48bKHjnPpfEk
unyBuuCjGPDCHZ/TR5ugtnFLh5jYgezMTxBFbOZkywy4Ul9ugkztrBsLIn9BjDrNsDHroLMgPoYo
H/QfLWvXEzNsJOH3BLX8K240dUez/hf9JwpxOv2s5BQeO/aTfPkCaTIEkkd1H09kgdj4vcdMeAiB
3hxw04HB0ZAWLUUMuAomJ9N/pJsSXTQTP0L6rb6dNrxGCtpddSPQarA2cC2zSIC6eOG6h7t9e3xk
uniAksg8qmqeP119qzAlWo37DVe7UEeW2Pwjyq7WLHmo9pOnTYxBjGPtpj2smvyBjILmofyLyFRm
6ZypD0kAvpt0VYYbYoiBMvPrm01jRtoBcC14xydw9ui9hdOLhvmUPfP1EeESADczmPAhdFj65k0c
+ciwlwDxFilJZD5SC5ioBwNv7/H3rz8YVvmkXPRt2xDlvHh9kJRfXpMznA7A7k+x5mYhN9+d7vhf
tmixcTI8wGcIUybKC6v7+1M4dy7d7h/xlgJgsrpeDr8IST/ejAQBfGvY4VFdaRtxK3DaEpKLToI8
DVKW3Oc3rzpZEW11iNY4ZMmrRh85qRuFtfO7CQhgeWE9WvR/AtIsiqwLm6lrK535Gpr5ANH/ZsZE
PJQ/HUkF8oLU7eykex304oH8h3n1Xdan5EQpKbhoISD2dtVvGXsmt+CxEpAeuOnMpa91qic/Mg9T
DVIiQHGkQgsGX84EArY5gJ5zGOKiuAsgtwwrzFrqEhfrLT910xIBWXpC9dvOiMtCOVJBHFC5SVYH
zwsW002nLmd4trwgk0+Zzghjgp/zOe4g2GK7/UaU+2ZKHpZgQf0TscVC+eCv0Zd5L//BIUMTHmYL
2YEBGhD6aF7444oguySXZqnv2nV9no4FFTIL06/v+a75e71tuJfii0mBR7BCtQ2MOS6ztQlDRUdJ
vZD+JV8UeHAHn5Rl/VNUC+U7WrKGbBtjUa7FvcQx6Zan+kCVIY3L6bA07gI8tl1jGFkgUXiqPlHv
76+W7D764xfoFnsW6tFmROa9Rj+QBLAPOsEofya1p3uSSObyOI4Y9oflwJy1h7Biu+aaRZRoVCux
cnPBrq9MpnT2iK1d0Dya7V49StkFV+kp9yU/UR2BqYHaoRuU+NDbJRPGn2Etn0zRS8qGNcJ/DJt0
BmY02Gvy+kH7GAxGRzvXhZebFLAE3Ays60x/0QTGvoysNe8IkeY8oZjxq42xmJtNFgCA/Un4IJdL
km14DpqtELZAHcM71Elg6D7LefY9oAUn+C0Q0g3a+YyCoHAPJIPVhlV1FiKjjOdTBYU2UDvTIu/E
JPGg2GKbwjP6wytKRrFerlJP+EGamzkobjscMvqSr503kEoiyWXd4V98ugYi3L1i+JxzXNATz1EW
EJ6lvIJ4XKNbigVwOj8e1kRAR+TdAM00Puq/IT4xqfCPlHnQoZrVuEtwKK7xPEykUVEuSjQ5oK+w
agSaegGxCfGSEDGuOswchftUib32ElQC1hIoUpzcBjF+5Ert5m3a72pdlG6fYBcidXuJDQ++HPWC
xZJPbDfStWlJBj+uSSq8cHqpM3TxRGvjYE8By2J2Cslkk6nc8lRUyAhgLM9qbP0bsgYukzF/gccE
sirlI4Oa5WeiEmcAMsHo6PQvPJBOjyWFeOrZgujpKDjZNDgviTPAPrOUyA6ov14sANtyHqOYr8ot
IgaWi++YpouWLLLmIKzMF1E8K5a7EW8Biy2o4OKOaBC/Qks+mzOPJwSA0SUMcbT9gI9239OeHL7+
Aid9QGSRpfdGcc0OGirAczyhkKarTfGfM/OJJTXfZpimpPyf1XwhnUYq9oUIqcgvCgSAMgDhVVe0
D9xySnFCWs5hQDK7P5gSIU52WV+ZAoT3nvpz5rjRzkt62+D5rkW1InO/Sdb4RZQYPx1knPfsbqp0
NX7w6uEqNXe4fcbsmE4oCYVPA9Fo+8PN+fQNuDpc7uoqFPkToV0hYBEaY6QJF8o/Cir4j4AWZP8K
PxGXGjxx78+o+KAHvtuEPKmmQ4I2RLYl7MnpU60N/5OVOOUmle89kP9bqqFaxoWiPKJvYp8mt9CR
/2OIEIu/MiCNyW6fvMgVwIC8iDG/j3PVUlBStCTHs6foBGsgNUSTx4uvEqgJoSG5IKjYynX19gVG
r2+rW3OfGerJPE4ois3iV+DA4RkznnsIPr6D9/sPO0XceCIgLdzYc5mT5bH4JN0Y1xv5uLzuyfTZ
AZ03RPpajLeaRV4k7szU5hz+FYmAqomqsNPEqwqRt4LU9j25iVQ5gzjCvwnoRDjIrGQ/8nlEqWuo
+45Ek01Bm6gdrTRkix2lrCV7HwYwEp7QLbUkXNP3cKAksKVYMqJP47P6meK1Qtlxq9wjscXXxWwl
oegK97q4zVAtG+kVmSHnmaIhLtmWUOlkICb3d74tjq/Kbch8sSnroFojGM4Kn/q3Yf0TyMRGu8wY
wCHnEV3xvPW7fmf43D4JfsAaFRhWENvQfCxDo4FXmVi9J+B5fKxM31B+qWOW5Yuufab0cRMV9Z5T
RQSsKRtYbw3VZIQLALqAT6s8yCsNFyhXs6T88ZZbBOcRxve8cJNX4qEmoBQrV/ddyP7L4a99+tFz
YijPLTZQM91qwCaWIm1TUmWA02qMJlqyNiAQgcqlK8rrH+IbVZwU7PlvTADcK8NFQh1HUMwSeVz5
PPGrpzvRBJQ0vwCaRgcnyZZzhuhC4g1JNTK8uL5A7MBeKG+0KYvar2G0mAPGffiro58/C+TzisvO
2pjabRoCTUV/hUuPgEpEwUBOeLJzetROUQyl7ftJd6BnqtTtWidthT57roOVIV1qM9DrgOSbLnJb
oJKTgGkPYFV5kRt41IgECRmnSuWcPk/qbLFI1hg4lHVc+/kjTRfpRcCUo5h0AIObrVELiTNdZpOk
YcReLO7ewYtwsHHcNqHqWMAJfftnSteiPYgSamBoo3sTrZLpYTCq68NPI9zIRDg/havBLD46r4fK
gbMMl8iudjCXKdGAMBdzCck+31CfTVrTi5ue3xmTF4i2eiahKLduWOx10UkSklSWdenlAeIaNrBY
OjQoeXqsa9zCSPrG0wR9iaqknBUaL06xECYDgn3ZsVy8Lyb81IPkFuKvKaZj3kcFNz2K8tPIDmnu
Edsy8UhW9e4pn0K8nbJAgCMqEX9kDnxtR+C3OFBQ4QAgvgOzOr5F9oTtO/6FORzbtZX9SENQDfcW
gxqObkqt4nMi/kok0KbUX5q2UFP1fR+ALdt2xUWQyZsk3Iaj2xSrBvSEMQzfKPJwaEoqVd40oaYb
QRxI+MLfU22fL8K5jm/dlpYLOfqG7pVvE6aQBAhDpeCQ741FbfHOVq2ADodmno0+kra4pAWjYwvi
jh7x4r8PMRGQ/XODzUL8TKtDof7FBIUP7vBCvhrMWaoQpOecmXwj0WAUuZkeAB6kv4QyYMDivtTQ
k44Mo7qNCB98snj5bbKI15ENhY1Qjw9Y62lXoC0geAp8A0j2UGrQxqEGOJPN1KcOnsZW3AY1bZWL
xhUSBwtta8xSf+Fc1RerXbV/4RbBjubUeLMZMkfEqAOGmBRlLukqzMyfFSRf6UUgvY39NoM5kB5Z
Lneaxp86ED7n0ETf3kT1DtCSwIwku1fN4Mwmj01U/pLji3ZOaVSFa1Y+xROGjGyk2wy5nsdqVqZf
U/wlZn+Dgg8cJtQ2h3/Cz3Mts+NGGPrG7g/Rak3pVdJiUSYeLhOq/4VEA3Ek9VPcToRiSihvDGzN
/UD5H4bSqpLtFrBLN7Yl9WvkuxQXlWBZ6WAce/lHJpZnxyxUv+5RtMtntskRvokj6bv1+NBfnzw8
RvKnXN/ZB+EAS05hmkiIVAuvTbdpdiwNah3g/zL6U1IRm0uQITGW8T8swAo7dNXtC3EzmjEiHbvC
8kWoFoWLTnEY2RrS12IjU8fulvygdumc7wMp/gKSX0hLnjNSrGYLAHYTvEFrk22eOhCSH+O5II3X
0XC6FS7WyEXziUmcESF/9Bf0WER5Zvcq2vO29fLhm622tRa6cNQ8pHgDY+OdPQgUuitvEiSFgfs3
UN+B0zkjUaQdcl5eTx73BpTJi1FgmyAspfNKsKp8xPlDy9dmthcOFhkii9p0BZfDfTxOlpfHDswA
hahhtjLOWLNTtPU6UpOJJyXxOntUL2O01ZJNIa/ioC7J0OFXVEOz0OSfWGGpDEg6iO4AQtpPks7+
ccu8cv+8XSQdwGVkgyD2asZDozlFsgUrElG0W4fk1jo8zsKKG2weR5azeJC4RAKU15KV2akQ+khP
4E9CctYDcWeU7pz11fPGkDNmvCHZdggZsF8XNq9NdNMg6dZGd2ybNRR8ZLnIUgxQR6xYrYvrlIir
QzcdtPEgCLNDE8qUEm30G6/qnCiEC520n4YIFgyI3T1UqD2BJJAd0mArKk5ciz119PnoGghxFKZF
403oLRyELLUe9GRUk+oMK8o5oE88HQsHSpxJw1OZw3zMHuBscWOPOpf4VmqX1Zv5kWzipfYg7Gqo
j0WFoObv3a44xyWLTBon7VfJd3WYG6s5EnIf5VJUHjozg9FUSYqjHghixZnu6OyRBUvZPxNKMaOb
VusCa0BlDQSwlcBHKayK5NBJy38j/Em8UfIPwyCViJ7ofLzQOUXPm1OJAfwPIzo04nh+vlmbL329
mtVuFlnSv9iaj2V4U2NvAM88EAdo/D7Lufl3PyDD6go/LMj2Gq8m68V0Nisy+H54OUykavAQ03Pd
h9+aNz7q1lflj4Looi2pVZ+NsjJIcVk1R473b3AetnB1PeoIRhGbOLDCvZ/EG2sGuRKgu0vzpTJL
yhDfnVsmfL35PwQ4iH0QCZBjn+SXIT0oyQ8RVMkeQduU/eQ1iXOeJrs4k4hwyXr3/TxJHNa42S8S
KQlvnDIP8k/a3KXClSSTdPV82lZgolNDt+pHByskAjSgVh6qPcJ2cajd95XINr09IOxG668ud+zd
s2+fiWiRb4EfreCZf4IHAns9a0hHR1ZQjAfv5jvr1hwZhuQ9D9wGMUY9eR+hfcawzVecTbdQ+7IO
8TV8AbyjCQ7Eo7plj7RIhRPWzxs9Dy7DNPszn85EuTLwrWf+pdqGqg64/j3FwQRZdu9VfFEeAMSK
H0I1fIeeiEksPwvqSdtHtyjbGg2I6VLYM/bglR8W0sOwVoBOIolChTPFDpKhXtz2Cs/88FW0aE75
gvGqQrsq9sD5JWLawGyDRfNuVisGwsalBhj8iBkdwuHVb/RmE32DUKnyKtrhMcBKD/tQdJtO3jAQ
1zftUdpEDXBJm4vEh3M+1FjiMW+xBEvoMkG4PKYQKq2q13L61xxABnZoclv5kqElpl0HcRGIlxut
iLlgtCl9CCkWQRzeNEjQqCSsYurPahqf6kb3jPoTWxebHJae4nuiABK+0YUshggeu6AkSKI/hu02
VQNdPvPf0pqgp2d9EKz9O1yNjYsZHrxDCS9h5mDi5LldwHlHSwKfqOPwIMnJ5bd1TnsPcvrWOzE6
qMIf9dn7iE+svQ02l638h2E1PEY7/ch8+PprNroXbsug/at33QFoKz/XV9YZVkMkIeCMy+KXHNlD
tS7X6b9p9/qMb6hxhuPgq47+V9+SnfIIv/i92hXcJJPkTt7pOxbIO6MYLv/d66O8DiTKOdgmtKBd
48L6Aa+3ER1tpL12lr3sDwlHvin+1C/mUFCDisOdmZ4birex8/74arclnAMZCG9mmC1nWS8C2wKv
tm8/+WQzMOxi2hONqQAvs7SdU24tYfNGqpwBB04HNmSmHjQopKrwmmDg1P+lzyWNSU832uMIIsSo
x/9Gw1ZFQvhs8zCCjuU7X+OMAxNrwTEh69ucYqXKFcE+Lb+eBbGF/FNSzlBmK3NWEW1fLAxCDp4w
R6UvqnFfkPx3nnHhllRPG+EpUEmk729XXAisJC8PiPsNCal5UFrylrMeOFoJV9xAqGfSEbLYZl9G
TP62gjIIv0Ymz8QTlYBFpl8L6QGEOR3ucwXtz4vWBDvnyedDp7cud9DeMwGW06dUnOpqZcD1m9aR
Hs5X6DKKCxZrn+20QXkc7tUnKbVzbhLYLS6O4ys7J0SSLZXD6LQkKp/Sn4RZhEBekUiVxjVZFsyl
rlObhzr9EzoC610VAxjyTnB/db+Cgs9K2/XswC/5HycPJ6WEj3fNUtCqAeWACTs9ouEVSwh2LcgW
wJvOzfUPPqI5tXf2lcgx3V7EDUEG3btuO/G08e/LAxJEAsNm3/q9iRUncmXwycQV6cvcSNmB2sk9
0ZQ2DjPGl/j1LRcBphrywMR6VdabXJ+DujRb6rBx4fgI1Kej8m3e2BoBZzhHsW8Su/Zavx9o4XmV
pf078aKnL6pe0fZY3f9NGscLqE7ZIwkIb3Wu2Z0OBErOlDnLwpiGv5VlyePPpywildqF+MGPUYvw
kaBK4iTLYw1YBopYQrizkE/15qmT/Acyfa2BO9qGZGwdhc1naPp9esI//UGIDuedtidPpPjXMyRY
dxKeoRKyAm9I9iBmr9/kAFTENo2Lp/9alQ/6CfHfJthbZmsocQvAA8SPc0Ic4RRw/v6sf4x7m1Dp
sCAoSApgzvFgcTiHDjF/izLdKTqByCRxJw9ej1mDekD9C+WLHA47nsDpfqHk1Qpmyemd6IXYCCTy
0MgYQHoC4U5cLhLgcjj6f0XijvoK1iMltG+64kGVPxDJT+InhZ9mOBNuVMflltNcC5TEmAkgEA0D
vXCzis4pxBs/4T601QT85Ryv+H9E6d8AZD4gBAhSYHCVHzhgHZay5Bejs/0kJbMkVvwH0h0LLUdu
VpKzRRuuNS3gRyp4xN/UI78kOrMbJG++AZK9a6CTfhthI0OdfOBY6v1ir443WFncX/zocFniAJzj
lP/ljkKVSGXL6z9eS4KzGmTXfVBrfpjgEElW8dEXKw7yDVBl3h1RJrfDrdfnjJRITWZnItdciamA
cwy1zfM7yi9PLcDs1arXXOm8JFNWqSNSK8IgUoLPMPNV5aNZaYn/Yop+RYe3Rfp/sgwLFwBXQT0I
i8RR/3Z4otgese+iYLT4VkD3LBc8hKV90ZQebu/Xv9gjuqlUf3TxooYHSUIXMqIk5RhFfkmWEMf9
oca87eGLcNTffG+tiexGy0UEDtMt1+Dgofz004P41a8njECoLc4dciv3dUNZHKRb8pscMHgH889e
i3yoLDSXWwCeAI7iTCgZmiKiFWAEH8xsISVHJOLx1/IfMQG6Tcn9J+F0ZcDjLvrVNSb1BuLGTjUb
vJS9NJ/IY1hENtu4bMskArhwAxwu09vtKWJ/FGt4QssZdWRiC3HNQ6kd+CD6D84D/R/wMI4gYgwb
L2rXM0+LBzqQWaV8OpcQMbdMn9AZvG0H2ac3xBMgE0jYnD8TusLhBgfpyxzpAVhbq6rNlzgQYtl7
BoJuV2NJzq/9vFB2zOA+IizvfMZCNLZV2y6ol5TKxyCRLEcyEZ+iuDf09fw/4udvDYKoSXdyR4tP
3dZ/rNbFmUYdG2M8Xk83gXJHF7mYSANYqY/6UhpLofflyqakAqk4ZBehwfFIfsmpZOeLTz2KK4Rg
obXHo/eqtoq1k92RYmxOtCVzPiqUKz/V9p/2/Qowa1B5mLJJERU7rFoyGeJzP4esum3ngTsYIJ/U
SQFckcjyqLUlNx5ls7MpDNeHGi2fJ8qP2YUxQ9NuZAs7U3cU7+NVs+oqRwHh0WdXHmq4aCNliV3C
z+oW+6UjpidykIGv2uw08Kvij2TFbPJG+jcr0/R7IyyhkAzUB8RoQdl1BD4uCZ/GyIbUMnUSgdLV
c0bnD7Cz2wbyOsq3iENZWfqFdAXZx+6DNyZGG0CaU3+X9O2wlu9ky/wKX4YH14DPXSOKBpGLzhYc
DOr2pZzfWNCZMBSABzheknYXdeSHBD+GNwxHJMaFy8d78X67LMnMn/WmfS70i/4jYsbtt2RmTCwm
62KrbAEogRJxbd/IkykPJcDV8JfBN3GzyOhrAQgc7QhXU2EAdIcd6Hd7Lnfhw2i/gRgIrXm8VFv5
KO8Z4vx50KoQglJ0tp0oBhvXz26TVWvLCvR8JV9zhMWn5iKylabjGUAnH2BRB9wa4yI8CN/CUXXN
+N+LntOTBYKMfWIlborWE0JouenI7kbXJdnWqBDqdYdYRv7LYYVFc1/TmSXsAL+r/vPZflm8eANX
2z4XPdhHZmQS6Zng6VW5kwpE1QR+l4D2A7RdEKBmsrNO1Yew1MpAk0EmftgRnieaaBo72rWjQ9Hu
NicH5i6vaie8EoqNaojfJki/sESjKHWqkCrdRXFlIO42ZUAhBuLtxEWzjK8d1FtvYHTYxtDJELtQ
PkZqy63ftD6iWbGgp7E4IG2QFggOltz117E/Fsf0s5wnnwlvnAv46qDuF6kRAMIltfFQQUV4NLWB
vCKAZJum6F73i3+K5GptgGUyDgAhOtNHONaRR/Q9F5iL/6BXpjVz1NjbuO6bFqwxiN1fiKTlZLqa
5WZrFXBkkX3Lum1BtA9Ogoh+Sr7ebuhg83677Y1VAphbd9RTfn2+l7HqlCy0KBsM8BkvFD0uo1OJ
5kChlvrZLbrv5N7KS2zIxA71Jkn0sxXZN+s/aw3iC+T2TaFbv2zWCgpLfg/7iWUWSy23qrI0QSEv
w6Ihm55t3Akv6q0KNMFtd0+vPxCiDFkAdpojL9uQqd75fP5v4jPuHdmXhjumuzxcm/ci9TjKc87t
Xjg2wyZVtwLWqnQZ8wj8xDeHDCyZl+nMo54sWdc59UfC91xKrxDCzcK4Bbz+qtsxi4XGRY+QzP6Q
k8ZlBj6f3Z71rS9gDAkNB+hhKgUKwSrNz57U8EX3+ieqJ6htNNzGLnFYcgwlmMVxyhqnlsOwP67T
HW0yGqwqa5Y82NqmHVdAQVvgVRj1Sg6mpblJJSdy8n0ybgVUGsbm9byOiBLjTeaU1ar4UmOfkBf9
xqjVH3UNjkfz8i0QUR7NSBCiiKTeQVM/iaO47OVDjpWHAmEZKniWewzFqZC+0bKHv8Ke7eyDYVbT
cddXDhV18U81nkRqjIalKbsRXNcrP6DB/FUDfJOwpe6GxQEN44HjLEZVM78prBsQYW6yHtgLP2gI
Xv4Pv6KPw+sgBYBtgL2/NXeu/AWWKZMj1/FgbRDSP6oH/HLqxc7TZcbnp0Bn5rbGIpzv5DXTiFf8
G/8SX5jAqVFW76eaNLhZ9fYnCw8h2TPcbJ/Xl0fLi2o5SD/CYpc94QVtFFXdISLV8DoehycCf8x2
WM35bI8oYghCIfFZju85wYjqmkkH4X146o9xwOO1UboVMgCqRRfmt/FaEtzl53iqcEhj9UAPpHnv
c4znJWerx+KBEwRbfTicCIWFBuw9NL+RYtMRs4xa+udRicvlFY9EWjm9smP5RYSCvKc/iOKfIq2s
zubFgJCehyqGum1FddzoEl/lWeKyQkXkIpdQMFEtHkVwKIHJWxRCyuSOtf+w6n+j6qC5ZjCYkDnM
A86FuFht/5IRze4MjpHTe02SknyQTDcnCRbvXDGT0yhM25Kio5VSOE19U18+nzqxbALVdruIZiSj
2ueDSgA6IZlo8a90QXaME81EsqVdm6AR4tn4zjEr53bV/PUvO4puWej1L6L7tDsCgMqEcztkzSV5
2bPCKZ2uuuaICHIfxeiiWM5dXHc6yU1ZckrXY/shdFRwwdp5NQNbSNKTZX0ifJIc4w/Q+FOco44I
WSmY8xGXIg+cTHuUdZbOb272JPqH8DoFaoy2fbknn0NAd50fFeZGro1kVlo1fLZvjwydnlHuFYyi
zYj53ON0rX5UzYnhkVbDhBqN2IMywE3DONV77y/QaNYCsmtRJX/MnWX6d88+BHjOTqUsJQ/AHqnW
j5R53VFGHVuKDifohL4odjTeCitbRVgik9jh+k4ie/hVwTRVqz7V9by5ZMjgzcWgc4ktuzQAo2aq
g8PH65rRbj5xLuMFTlQCDdQzM4aWBoyISw3jL80ktukzuW5mhSNjcYZ/b2mQ2UyGVezX042MtHTV
rrUBt7CD0IOHYzjWVZBrH2FxBDEtGBnUWTAR8RSfCedJpo8XI+9oXckuR76Y/kWwS3NvkodrHuHM
BaULD6kc+W0IhU8xhysCUUXk9sGmrepmG2G8QR9lEOPzF2OnIPrrfyX0crZAK/ohnjyVwp5l7iMC
gYzWLqGCH+GXMBFkU01zYDrrcU80l46RODur6RXYWNxny6b0u7V4ZrRbwdiTPxcVG/RW5jrjPV+h
BL8mxVfF4EsHIgXjy+p3kF1iySPbNuDrfPNKpqpwoR2tYhDvTRdAm9KleivVtn6iMtFySbwowNhH
Eq/pgYMS0yD+/hJOy9pVTVZi+0x4kYWlOnydQ1ImI+oxiQceZqXse4mcC5VZr9/AsxeKcBb0ZWLB
AVAY23mh9S+bxcGWJ5MQhHASFXhkbekj0ZkLSezo6ThyGTNbOmbHIOLtBycRHBr+ZGWjzUCk3b2u
4LmGcSi7PQKUt3BmN7EyMtL+0XjFufXB0PD6SDWALdLGcYmyshD9xc69jbKgaj0JLH0rfHQIqG1S
5BkopvMkbSDj8TjWdl/wk79lLFxZ/RtFOP2kfU8NV6t/Qu7FlNHXDWo2nx1OTLESgW3+4iXVa6/g
aqQ5dZiVr0yB+NrAygnNAKeyj1HmCgeu2QpZPJdoQ+3zoRPwVdrhX5WwBm2MmFF6XVV7VT6SZNCv
s/5AWAZgYHLLBaoU/rXxdsi+FH1c8O0lTxuGhGRyFfjrRYzgsFnmBEI5FtK2U88FW0WrZlgOBBLN
mT7Ljo0UTRhofUvclR0zLCzgVgZHCMzrnDXFLhrfY7rtUT1lnnV4AwnXiwZjIdjC+55H2Adj6jQA
kFD4E2wsun3PYbKcYOjRINvYYFiaif4oTPIWjoROovJSaJIyg0h3IxQlKd5WQAwJ6R7hY4mA1NnK
A4whWYO+mrB34mAnBCIZmRCp9oOiS13JgMmYi6BqHOJ67iEkHpFY01eTu2TOEbSKuKQsUEwc9ZGB
R2a94211mqBC1YQ0BgG8Id3evJEa/5BuSLJyCDEhtItOVe5STficJSgkOcr/RPGzgF7vcfVXQX8K
9UUFOW5qJO2FrmD+a4iesbyKsy+3uBhqB2f6wKGXTF+xhp7vlEsHzUUHfSlzaktaXlNXZDBCizYS
vosvUENMiIGcr5K8EcOesq+i/BX1nosiyGY38EumICl4IrOTXneVbZ5EiYYU+rNZ01VwSSKW8oqr
X+En/S7Jx9io7E/Jx6u3SVg0nw8VW8GTMBCCbl3pR1Hs8kEAJoYB4WKK34KMEQKJrgbt/VQ9pbs0
ERed6vWQUAlJV8LTmY2iPQBH9yQXoT2kHslas/nahFqBf9YAwE3IAwsgA7R0SnckvNXsfhpAQypq
3o+xkfE8d0ftYhYD0bRHQTlkuImz+qMDKHnTqGOgp8BDdcZpideA09kAvrCpymGFVDBdsSGpMmLX
5WAC0CxCig88tK4WUsihujAJmtMyfkCjCDuWOJkHaFbZO3HxWXV/lFyCVdAEnN8V6HyMzxDBPe4z
E3vNdy1iYJkohBr+hjkanR94Aot5s/oYsnOOMncNQPJewZDFjGiCt6ZksqmvE1Idaq6o6ZHApBGr
jmIglCmHuI4UksZoX+6/eUlpbL00DMa6VxKNW90GWSdqxrVIoC7Q2ipS6surwY1R5KQxBVEVH2Hl
kk9s0lK66jmS88ja0eK0fKUfY/ih0noIodN5X+0xGQNCNA6KvJnQavUYKill5IfSY8OQ398tr/hY
49eVBl9O9GXUrFvZn0+DpC/JtFX/byZCTEnCgP3GmL97viO2Jh6mX3zJDJH6m0EIyu5RvTtP5EOb
wr+0/iKeJJrlOQqB+pscibQ+qy44wNn8micVbuu5vV6ybrDHWUdxxraK/DL8I7V+rkpZd/MQ7lhV
uZAHHgHDHcRf6hMlQF7ZLn9y44cGU51RtP2KH4r5gzYY4Zexy4B0XI3mGjMY4DjmXlE7U5YCQGXv
FTxiKpUwZzk9yBr41W+jXMPIF0kvJx1a/Xn85s9VKBAeDJ+9F4nPsC4aDMHwmzicRToYuwTJh4fR
AXDIrrAKIujcvvxgco0EvwKSQ2joYwbT2yOVdOpzyx/do8qPHuZGDcwAiy1Jth8R4dc7RLivK8Pz
5EckW19NdSFNv+MOgSzMp8IktTai3QvRBJdjOq1liZBINB8c2Wf5t4Q9bG2NoJs92aTZTjwP1m5q
MMYsYK3IoFTnLD0SUUPhFFuXksx6RPfEfmt0SvnVDO6jkSYQ++9F/DX2ckZdlTi5EuvxiQyoCDa5
hOOk/IC4g/JTlP+VADey8aQRbW0SpmuZ9BBAnsZMd3Bo66adMeQEPaptvndq/9AUYn2+9IKEBeqf
Mejixk3ZGwFK8JVwBUbWhXODdbIDo6mSG6AzVw3ajsjW+vP7EyqUvihSkEKCa2nSWeTJdZI3PV44
/omXeiQJaZd4E6/rA3LU9xzxQMAELzNMJfw/gNqCeNt1fxGoq9xY9SPbiHtaSMWDeG8NJ6quZmKP
ewQXGA3RhPuiEcj7+Pasjh2ZG9prIzdBfa8GYvbcOftlVo42Z6v6et9b/s6V03ME1u+UDy5Yi9Ox
P/YmCPMlf/LjJFbmJJ/qMeCqQ6ITmstxRyIsFlhMmRCGhhvCpyLsTbd1Fuj6Z6MipvSJrq+QbyQL
pFV4QF+BqNxfaIJFV1lr4N5eYS2sI4nYid0CKDsAe7sMdq4jmdBnW417F/flb9OusSBHVJE5Runj
aSMu5rkseM6AvAPr4x9NTDjs7kq7J0Ud5Bs47bl9olrBpcgf/narhbD6ZkxRslVXOjmRmRXuCvsN
UC/+00/cij/KWf0CXzEBSJG0MX8j6V4C9PR/JKDiHQNSd5GLICdhXyED+kCGhMRlk5f32LyChVgI
g6gCDW3cM1Hoo75DsG8LjHRvHxKr4iRfIGpot3QxvFZ0VvJz4WQ3p6D4LkT82SekkfjLXqdwRMK6
DP/j6Lx2G8faLPpEBJjDrcSgaOXkG8FyycyZYnr6XmxgMOGv6bbKIs/5wt5rv1npD6X3eckLhpyf
s3XgOBut2/OkeSQ981fSMbFAUjJmQF+EbSNswawAtIqvPDi4ZG7yyyTKgZmbqw3v+gB6Al27cn/G
p1H4rptjZXrKrobq48JcVFx0Jck2cNp34y8oUZjzCRXyAaTsBCZ+PJYBMTXreBUR7vnqhg5WsE5K
wU+juINc5iZc0L18bhiVbC1yQjz9n86Es1K9YV9jkHSAnduWA957hwooq2cp5stFclBJPAANTGYa
r8jvQBqaYKhsV/OCDrqnlrNWA3sSmYhmHpYV/CGZdFtsTTGcCV6fKiLUKrTz/tjCb0a1/JIkYU9G
3jzwF/L/2EreKTXe6oNNXRkQmBbfKPWDErzSgaVMOhxlUC9wUpXwqgCq8rPGedLPhRg2BDZ5qHaN
jYpNMIv23cJaDvIFtyAXABVEJvwmk4THh+e0jEVOBwLGKQUIg4LTpuMb/LiM83BUIEzmuo93Vv4D
qlSxjlJ3g2hofncHZn/aMouuSMwU6pcTG50dQToxM08OF1QburZtMernOqmEDBUt6itYBngTURMU
+cZnCoKaJEJ2wsY5Te+Mx7CSlXzkftJ2T5kHky782KDTmxCELElMUkOa7gxpShnuKEqHcIpxfZTC
OlZ/CEeJlR9dXcrZnfVY36hE8VzYKQkRsjrmzPFvXt0+ICSqUwTgWorWWfgPtHkT/k6UKmILWuJj
BPvT7eEMiPS0HV1p67BOtVy5XiNJEkjQamHjjO22iL0I0EXwAAmQIwdiabcsTXKhNk+MbnvxK1iG
JP6AmCYvgaqFLBObbo7QPIDLLLP5+Ja+D0/0Bqq8ZEaWXbpFoN3EVx34c/DC0SXim0LsEtnFVtd2
fDIV7bOUy/yrciT76GMsESla9Na7v5waqV/KMIieyTYke95uZZYuwVRO4Z9STmH7R/SUXq9ZyMnR
eWT5yHPRPshKjuS1spemXNGZJgKSurcBqrH62+z4NSyiD7E+69Q8yPQ+YY7k5gzVlN6Y/VEtO/Lt
Y53rgk0Bh/Rz2JT9P4FXSNOz6+RFtcvuj70PyJbp6xehEojr7lV0jx79NvQfepVgcsCy+lDCYBuk
4r5599mAfC+ABT1N1gZapSQ89fE00r33ya/JRJtGVyp/NP3Gwke9WfGaTW+QXNECVp+EMDMmwCK+
2W5vMnirRMje2ZbZTcpuwxKGedWwARdJgWKLVjpVymGpuAEJNbLYzdXx/eR3UYkrfFT9dxmgLJio
fWH0XVCqGW+deXj3JWhnIbmmHd65Tans5cahCx4d7gcs6+xz6DkYsU0yxL5DhqE4bRo7ItttRlPY
ShHqu4W5T/0rh1AHDQGtRg5QnCA7pLVLJd4niofRQ8TlzL71IAxo/20E8/z2C/i1pzx65CK4Hgf/
SLSlzxvFdx3uKosp7oJHgByqEiOck33DWaU8QSi6SLxa3mUAWMZZ+gXD1vTQPlWUvLxtAJox1K31
FAkAYqFvttHUiDh8+Y+rmN6pJR9xQ1BYNh7MChVynCyVYq1HyeYZX+J/+efONITtFhzHHa2G6KhI
zj9jNm+byZHEGdyzmgTHQew4KC4qLxNQ7FISF6r/FUk7stQbWCvCtfkmdMGXvnIRKfKOdTspDEu4
3yKaBKyQ7NMaGrQ7Se+pbZ2o5lP0CtRcCZ+SsDmb+UaPT0z7MUMROSjLHbtnH9gY66J8m+avynsJ
YxFxYDFnXi/LV/GULdjYg83QPBXmK2sxqmHcekRubIjDZaqHGvXTbI1kPyikBZjkQjDKQ/zU2zW/
hr2U/QEnVoCcIB4wspVEBjdH61E3Jpmp8UfpNtntKCHaOX+IHBBWKGvfaRftIDJt7Bhg44zcGYZm
yfFfBopyLQZki/DX8p6RO6gb+MAT0qGPjcWXUU+bc2z/KkkZbNI+LwUvN4Q2/S7fldQj+bR8oCQc
M1tWOPnFXf5ZTaa3ZSj8RD3yEZrjzGJSyRi3hzEZq++wQDbQMVhWR9LGthEXdfn/Li5CpNocZd+T
+AY6tpwlGnJwDskfqgH8dShHn9JV84TUE5JpeGmIB3Z5XYNM2EOw12usYj6bnzo+QnoVc2rp+yQC
pBfMWjuqSHImUhWpOrQ1BVn8Uqt/C5wxNHpNcqpNxsNPAtJclEXMHcdVyhtkeiNYq+FLl641sTO+
83FLO+V/tA6+Pevb3/NeiCq7jkM33nJ/X5eLMVjG0rGkoyBSJWHXogPX1W7lSaTdkY8wZ0mIYhSb
OfEDKwKwPZgHwSYquW3nKeq9+DnaurnQdXlmJi4z5IcOa0DCLS7PjKfT15uAwio+tXzCttt0n23u
cbo/ePOrm9iRqmZDVzg/d0wMw8+qPAOP1l/BAdqsgJy0334UR4Tawug2J3yMnw40Yv7cMdCtdFcK
txguwmrhP3HcziL9Lo5EozyexiKGbIpfzgQsB0AXSTWyqg57mwOrIJHBey7iT2BDzasY2Jin4On8
DplrjZRLe5MtPQYwUhCsXc80gkxLIlSaVVyxBIceRAvb0v3u0l5wRnXbDXfRtOx25Cr3Ph/Gh3YC
pUpnD/BqdgxZhG7TK4suSB2pumkv7JrPz6tpDqBEpOEqJ562DgvAEPpM2GkoW2lklvgJEmALR1V3
VeZeo3kktXKi6T29HJSU/gWMLTtpGJpJmhBmanf4faJBkqYxREJE2k7oGNXcQvaSqFemya7oBOom
lBdhuK3Oz2tGODE4/XlxblkLA5cgaPEzg3aYULhNGsjnjwJ9JF4a/e3jkH+KIsVry3OP+GwGFGS4
EoytybPokS4m+oaOEw53G4PZ0e1+uoLFvKzO4nUeLJpXb9kMwIqL6pMhZ2d7Fja4yXAbC7w0OIY5
f/Tn3p9Coy8iPpoZQHCMtULgCflDY/R5ZjFSxrb5QBj5HmJPineSuaq3MmvfqZOgS8XVuTe2MA1O
LQIN9ENoqXzXXPzBm0DLBXKdTUgYTrSb5EcAIC/dxmCX0yHIZ+yRgbr1m12RLxKQLlvSLAaJWK8r
7IPqlanLLn0VEXEtF41ZGrsm/ZvwTAuYFyqW5l/wWfukKrO9Wxm5m22jAwba9iLj5qcBPFPyoQo0
PbAf6pJqjgkSpe86gK/kL4NdxKR83bENtFDBeCn+wOVYeqatHG/yjl00Ts26WkoHDt0OGy7nYch3
e5AF7+kaF7ni02Bty4T7pz1I1Is12ZvASxp91SUvo7sany+u6ZoVB0gvu8gg0gComfnLlGFzcQlR
fBjkMMzUyVjLfhEIYnuyaCswtxDXMrLwslNrIly39FfXeFsy4R6jg6jua39hFF5BZtXnIO7T3B0B
1tXkNBCHig1oQGHMJIbrgwW/bmzasp/pVJg9Dk9+W0p1Ky8jL1Nn7D+gnHR2W1uGDwhwMiaq85Fz
iwVtQNe2al+mvuFr4YFR880njGY1ikX5d3iLxSawVr4jfmx+bQA2AhR61IEHfRnY9aEgeg51rLqC
deK7fuUE3wQnRafEAJRBjCG1dXhCsoay5rkzKXrmtA+pix9uTajzu8ECkVj7zjX+qFjjl/5hKy/A
13xb3VL+ImlM1B+mCtcguFTqMS5/E+S9K6QquoMHTpsxsoVVMSxLajgBk4O/shQgF3sdiUF2FHAp
PWg8T8P9Yyd/qnitjSVfr+KgCXw6SA6e/lS6UJVRU8e3jMm2JLoFZXh2hLKooimElc/gE2o9IDYo
GHF0I5BpihcZdXVuJm829/3Gcs03g89IRXLDrQZu2NzmPZkADlZlUXY1dVcH+4HnZqBscZBPXv0N
8osQ6b2yabTfcbgNfzEHIQOTqa/VyVSkiHIrfKZ/4VGlnBmA6uO9/Q5rF0phv0PtOxOhVJZusuDS
z/m5v2ykRSov3rpN5slbkQ66fiF9g9Eybz1EUAP0KAYT6DzIe0DOQuaBpDgpU16SMmirOyYCXeA2
5beEelvsyDQq13m2VNCHGGrmPYGAltJPjc9OWIhHrSEFg5lahI+h77xgY8QHVSQHcm2Cv3mDnw+u
zMwiCo7PtGVm7a5tJ2fI0xZ0vAB0jDVJmwfmApaD7MEfeHwBUYX7mlhY46T2rVtqAmu/0RkYLzYs
oC5NAbYxRPiQGWcSB4qbjLdochExS3RTz3JyhSRQVIvvJDkEres3tmG4hbIo9JXIGoQvZ/OWu3lT
MGTYdaDJTPMPzYREVo6Ep/x3NDuHSyk2L1L2b9TuFr+o2tqhMcMpF1z1NF2UtKHs/1ThkA4FGiLI
bjpQ5FUdG070EpwIDr7wL0JaY2UrERQgdlVEu49hp1orqUI9Nh50LNGKkzDel56M76VN6uMrzVx8
fbNY/As6uxz39V1H37zwIQIM+9zaSfGfqr8GHtTxYH1Lnn82iS40flBvyMC42PPCKfiRyNWccezX
3/6Bh056xQ6PZ7to6JcbyAb9jmgFdBo1z7Fa8DSsxPwQlSfkP4LGCxDdIpr6bM0JFE4gfadBN4Qs
zKjX+hIBgYMRt12zjmnK+UAG/TIPv+WHud8x3SHfloCqjYk70FM/Wz+HF08xvs0wq01XCcczICfM
fDv0D89FROoAK9tFgDsFANsCWlar0+79YMcNtXll2Fm2Dv6qNVUhbVJ49mU+30MPry0YBiO3s9af
iY+IqCcYXESDzN6fbqU/6gtgytjLYM6WyxTdDZwsHzhStivGrVo5PSMmSAqa7YOTu6J2044V/6YK
x50X3OJoYx16hd3YrB/m9aZFGjxx7G8XgrIN/a4GRxWAUeo9ywVIFnFRBtdiXJIqTskgODxyIuTu
5M4GM7dhVAsHCmDuZ3GNfbFWwLnN1V8J9PssdAHnZrRYbvA90LFAnWebzbO6RjSnHererZgTEgW6
msaX5ZK3BM5DGXrCdz+X76Lde3g/cxvKTP+yGGhRebS7DgXNG9u1uEf62K7oFlddvBGuOar0g/Eu
ts8vFKfUqPuK9So624fujj/1hq3NhzXMCYV9Ey9Em5kHG2uqU4w1Z/jYUregd0U49BDv5IMQo1XG
Lv04y3rBK34aCfwOP0vLnODIJ2pckmN3Ft70iRlEcihClvatilOCJh7v24Cog9fdRgGAsELhdsDS
YvekbXkhwiH4lt5Puv8Uu4FP5R8mGaE4N674muLZ4h+A1o7l3r00cCNa3DGY3PxowajnT/urkFsE
rLdRh8wfVNkMjBNhVkZL3y5PLJtTaxGoZyYB/ffTCbyOuSBRNiyolhyB2COJZe33BTsooqieC2zZ
u/QRSnsGIkqCNtZ3T8bGJKBpp3rgPSsGdneGyqGrhB5Rd0O+jF146bkC+MNlroFV/k9Z+WBdlbf2
x+cx7B48yoqhpWhzNC8YLE9zNH1aVzMegf64orzi+K+xxgm60x0M+BrjztKhZT74FTVeuIzVa1Ds
IzIE6J3hACGGzm/cDo1L7f0lMCueQoD7bgakwFS96M1kH+UuGoBszl4QtSglA0wEmKJo2nY5PEdo
YzzmjPrw19isouUb+oS2d/EHRfQUxqbki+HQmfVvnLFsoKlZ83eDTgCwq/Ovn2Ka/GtyiVbRJbyR
1UD5ykSBeaWyVEYPDQdQd85lB7ETSr0V5TdEdZ9A0F/BFawj695y9ylAGCA1h3PBmpx9Rf0k5Zyk
uU/BEcvRNs0ZW8P5aFuBDpjM7TK9S0z3eGRwYHMO/MOaxcR7SA8puRftdiJSf5DSyU4LPU1eJ8Fb
xH5hMlrk7WR8h2ovknjaqTr5Tus1kAjgV2iUg4uh7YPIRNbEg8HFRX8b8/l4lDFLQK+7DNFOVS6p
9LKAQFsov9G2rztokQU7DJolAp2msqwjGhqR1DKtT2xdgpXED51r8Zq4wCsv0Zv5ll/fCHtpgr9E
dtGEyOKsREbVd48g/tcwkQcdC4HUZ67ERLDM7tMwh+d+4EcdLbH1Cv02dCwayGL+fAJoENN+h7VS
0X6jdE+Hd5odNFZiKtdbHrpEAmer/IzDhtV+H21pVLFI/sE5BgPPKrhRgDgexoQz9CSnW6TtWDEx
baKnob9DWUIFiwNvaNa+uQI/CSG2ZQKg7WBi+e5a8s/4VnMXEQzs8sRL/U3Z7i3ZraV/aFoktqcs
NTFojzaZQuDDD3grAIyy7TxHh0rf+3ZETLw4q7asgd8KK/99JDjDGSKOw8oO/Q1X8Je1pPM0JmXZ
bOU3LGtn4k7eVHP1hpkneA/qQjZX6fCPP2fSU6OtJmQ6e0nhCWY4etQGWRwSiW02+VBs+UXdhk9+
5OAn3dVWNwOVFeGz6XWgDGsQMslzUXiIID0OH6rR30hafvQ/TpKh2GnNxpTsdkoq+IcMSOWE/YMy
uGbQuwCCU7/wIpEdkbpy5RH3KX98hngIE4UVqjDznlQbq/nV5r0CeGj+ZFBVXzHZj2+Z0YgFtR6W
u3wI4gVHbvWz8lEL1S/mXkiyqfDKAb3w3OmZHeWzQT2yFFW8slp0/U1UjowLciTlXKhP+eozAe0u
Wf+j6GuTk0AEqoBaCpUZqM2ZjByefteIF9pqtL7KAkO/zbP0QJ1xR6YcLEan+hEYA6SwSkDIlCIV
96OllBnjE4pS4pjzByaSlNtKxbnAB1/E20zb0UfF+r55Pc/8icRXxUWroBqWwNDd1YSu2JWpVLpw
nXuGcz7jE6Rvy98FiLndpwNq4aC6Yd9j5wBam0kDzwkqkU+9UER02VAJkcw12+Hm809+nJ7oFpsh
ia1OGv3CsBnyFUsM1JFTmkAqXCfGolGjUz2kjVdcq6/icMVhqxoruVx1y+hrPPYfN/94aLKIPCe0
rRxeLCmZeYa1N22XAeLpLhqSaYloCyK8o/RUqPz26k3Nbp8aYYB8DnD9s3yGnhW48UXFIpptgh1V
kf9N5eY/UM5WBAA7wxLnyHAmyDq4mcO+nwvfKJ/wv1EaWocnyqgOMC4owmNzlaiU2iV68Wg1ehVb
pUP7hMqbriuEeIKCWFEmHWeZ31GJmw1mrHRxa1YQNPhkxraJlmq3Zk7BGIxIiQz7gryMS24qbySv
gKUhkjZwQ1/B88jxTBwffjrBNS9R88g1rk+30U4hK15Ol94xhQeLMYapXjIszeeM3fCFWcS/Olsx
/tD0eWY5nbaEgmembnsAztjCEAawRc7FonpPlpp1tWXT0K2tdCX1P127in7KpXBQLsl8LS+ab43n
0ji2GEMh9s7a8pe5YzLJ38tJImXzaqtsgGV3tJy/YvtBYExP7pM2ZdOSMT/TgTk9ndDyzHX/jhbh
GQLZ/4q5aRbG/Aa/0UI8F/JB+IYujOCQp7n5s7YmeE/12KIv/8l+Jj4AoHl1MSwbVFbKFsvCc5Mq
pxG4HDbhHJscWhGe+moXoE3pvKo8QUTF6UrvojF40GARckUg+2lcpK3EXCSG2yRIvI6kr6cjlNnp
KSPF6rMQ9tHsWtQfpJo2/1l907R5QKnM7+va0sGlSIuz8BfJnhKi/v4XJS/CS3T8NYkHDOgnWqPK
6xA1rIh7GJYi2RBYMvgBBCT4xjlqdppJqtiGzrnJ3Q51Bb1Ege8KOSynPCSEpz25tURINTaHPsey
4oHnp/Fl/Ac6o7sF4pbKFtyi0+GQIQhndNAvj8m+pRYT6UwmWxR6O3/8FT6L8vMVfc7k8kTQpkzK
CiIlubTxGOSWrRBXKN80fKmTrpRtwKh8qczGq7VI3/L5uIrBsz5FlzSJG6ZeeQV6lHHjosdkQoCN
+6DtiCFCCae4ZGudUhY0Inejb/895yIyO0esCEiwmPLp7iR5Q30nuCSaBpqDUCpmcp4eYqZKHwZd
xT7kUVCONMXprP+lcBxrB7N1Wn6R5jBwaldLYecfezvUZzIGjQ9/k2HY4ZLEqyLHeLXpZOu/u889
P6T/FFJu5aVlaqiAcY/fco1ndF3fSExTmANJF1NibwEhbVrfKc2DfV+5Zl5CuSpyyZfmodS26LkX
YYM3rp5fJRbZtP/CFY9TQBEzsAyNgtUIr7/F3bmAfxDp88DBr968jQdmeX83VF4b/eKuElhGvjE6
gs4WztzIIlVaQiP7wRIsEO36iP8NA1xNDHDWOn1uJwemJ8A/XOEcoicZ56/sZWZHhMeoNPl6mOkm
V1xu5vhK9QNU2Fp8sReEVk+pSE4NeYJfORuRJc9apt2oo/QLOuAnVwAZOyGHNepxyoevBN9A8ZXv
wzvZhVziA+nrWnzRfrEf+xMhDYEic1d1WPDntM58W0w0Q7ebKehNi0vmMB1VHDZI6gKAmDZfFILT
IjqwwxfXOqFp2ZLUq+/njrE0a6KGXNzSYTOIYq1nogxBCy0jGwKxWfMdEGGqVTs9W1rq3r8Z3Ulv
YfQdRV5yvn3I2QgHrmggaoDIpKNrrn/lOUm/gn/tv2KXK+sRfwCTZdH9xPZzWa2BIbOZRptlWisU
HelSRp/HnkNaj4ScU4MYFufCoQN/j+6p8mef6ZxKCSx8shQ7RvA48v4nKnYxblfaoWnXZuI6JGTp
1pWhneaMGeM/ZaB5YbYt0f6H2bvISHP6UP/sY452RQ29GqcA6AO6fOVmcLnVOEExT90xzVXDHT5T
cEnevsq2DHrRJhXWBtve6NDiT3geCT4whN9AWnNsKHscqDpeEE41UmKaPXl/nFNPgmy0bzF0RTnH
KzdnN06IYbz763P2MDxP8vSPKT9jtyRGThVnUOk+5qHpz9RWwSNv1qJOODDWP17SGdF8HaHq9wZv
Osi3Ag99EF+Rv2F2qXZZf+5GUD/3APYLmxbQUM8Q7gcsYmrddo9eSad/P2UYXvt3Bx3PpCiv0y2S
btxzm6AFSU9M1wDygQZPbr8wcZXZontyo+Oua5hyy9jnpXLTQhN+GtucJO5Yv2R8Tb6KEuZbh2mg
mRwsl3baSXlicy5CYzmwXsmaq7pRg1c1/JjZkyd63aNuzW5ywDSmerQ/AnFsyaZO3VL/k9JT7r8M
Mj1V8yU0x1qjKYBlCdnkofDE5vWyopLJclSKp6FetMiCk9VIOFqEKtog0H0aBsrxt1otLg28xNUz
dLqHQvYy1AhAroz/GnvENY5cBW0bqlscSGBJWu50Bobgl0k8PTKs8pmIvs3wtyW7nn1SCz6RkX7f
jLMKNgxE3j3nHPxIpZhjUzky9hNxNPev9nbMsTfNsxNfUgo4Bm9D4/S4sK7pxjggLMzw8zysJ6zD
Za+tWD6YuHAe3OI3dHaxhzjJ2ETptiMTGD0xJEIZWeQPidf4fIvUK+QzlVZIkfTQRC8FaqpRPCkB
cB9EOU+gwR6rPomkOqw87bJjGPnPAAFAEvzS8OYWTOpR3Kq/bKqUetPF/N0551T/qAGBz6W3aP74
FkMLZ5BPJrVTre4F4+B3Trv4VTSAv/Po2CvbJ4Vb5VpTUuJXiQSdg4oaPbPhTXDOXzbK4PAVfqKN
P6xNDWPjlj4db7f+hBYyZyHNw4VrmCpC9ERWJP4CedE3t23o0bGlaype/K1bPFfM+sf+MKUb7Znt
01JMaB07f3FvCBRxrvbDdcIb/DCfq/BfywWF1B9BkLKgqU3e3Ci/dgHJUfyyqgUaz1Jd1i+QM/DV
tzXpP/NmG60qPJL/PqaH3QM/Jl67k+DmFJWzOtgWyw+twC6iE/Jd6R3VLhXRc4dpU0WWv6mXdeex
DR5OjIFVRiPRBfsnY+R0Ct3UZqTRal4U28qyXneofarTRBnBKk4AH1EJi8Qk6QYzOrt3OjPGw8Vv
j3qSKEsouXhATC69nBRwl8Go8dAx8qAQZef2YKgKWXoDtlQ6IRlCr2Ju+gvyPUbOx/6LTpjqJegW
Ogiz+lvseMG8j0hbkh6GF/7mORWL1y3UrYBtSGLRwVafpfcJwg92b9xXU7mvsVzYEJYsaTesQmhN
kS0lR9wx+GdEZIXTjIgFHcodWBKd5TIAGKE1J2vgyBSff01jdytkgjLzWGCmnJI5Ew0PaZrRz1O0
ONNuiyXMkt5fmot4nqo5DzMyMVRlIXgurA42Mo1yDQ4imjf91DJbq3SPYzU7ZuhMqB5l4jT48Egq
RKSFK5ZWXFAS+yxX0Giyvogtfl4CqAmEes6tm1671i87wAI+TeWvsXbyf4BNKbGk068X6UwMlrXi
WvnDRLkKAoptBL/Kt17zyA3Hz9XUZ6+otjE+0MCdGd5l83Uyl8CKo4smhzUgUxAB7VnYDOgBbxqj
ug5SgCubN9OpobgiBwF4ZgBLdHpjSWddams+Md0U5KrG4Q+RUlPo6caaH68fW3EfpmzWZ/W7h4MM
wRQRrjtZ4FiDtk5Ngym5nfql9VTMXqjRZNv1H2YKoJmfF5aDp/FVLeU/Fq2ki/E5v6Szlrq+D7QN
8fTA0mEe/3w4khk6vORVThtSIQ1YJNAN5b8crZ9V8roWU3J0ShcnzYH5JJCdxD0KJljbTEJChj47
bhH58NQfYgNYFMAFAnmUpQVoyEXJvtTzDYRIOx4L+Is8WhYFfbwHKaedG7eMFpBIsdHxLOXxnBEc
wzoCY/Qj/axYnJhC7mSkD7awb0aPl5xMr9zpXSARW7KNcDhIJ6S5BHCM/579Tm1ti5yb4m01u5aj
g4123s8AoQcqErCCuo/uqGDF85zr2gpMTHKqpk2C26gMdud84yynV8jMn4nNfzeTlXrAPmlQAP5+
8htkFcSvXPl5j0P030f+Eael7wxdYF3eJLoxMOfvILbjk0yw8nbEfwjzUMOPS7ysBoNWvvTRNdAw
rXyV1K+TN6c7jP4CDMUbLa7W8et3NWY2+uQgRMqy0pLrgDoGIoCin0DODhvfXCCpKraSzrzQrPdY
Gostg8B6Cppi2Mgz25hgPrZkXRoIhB86Ytk1i0mXvN1pVjcT19TQLGVwThhXcz2XX8KZMWe6NvZh
h6aKiKlZdii2pZv+jkDnN8nI8B1Y0/+TomtoLkT3R/Bqm9b0zCI5u+q7mCvBMaYxbI2pYKt8ljwf
i3gHYnPLwI1r1KRvIYaYERZXYnyF8IxVEoY5jRYsodnTf1nBlhviQ3mazVRtxTGBFrTjNwk8qLFB
V2gec7VtvUbbiCQLPkPbQeHhTAHzYr5y6CDibTo6amBudnxj6lt/XCD0CfI/qvOs/EmhHqbfguQx
ko51r6Re42PBFmOuQ4phNlsj/b48t5YdoqndUXIKuJ7m5kWgjsBLopkb5cKJ1Xwl7ZHyk2KVDkHY
mjsmEgLjM/LaVKx3MwGUN269z5QbWMoL+g2opYTDoi/eQqMZbEgu8kpED3Q3mwXNPuGM+Upottqp
Kg6Mp4MLxwYyVIYSKPSzrf6StvGdOaNZbRsGOwyzfz+nJ0tswkA4jmgesjeSmpFgRXfkLwDsnexA
AyF5a1MyK8zSWOLhyGpDYM8HMHQV0yXWNZwm6V1Yls2a+U2hcFQ7zLH9fxqk3sfUexBqS79pXhin
5cxVmNioi9inbpxlP8Omke9ZvxA3hblmkE4BY9OZFCUBX096TtbudbvSyj0DLABlXIfSpuD6L3nE
wnmNwN0XzrDqMMpE8ZfxHpho/kqWkxAwwVm95CE270Bem6/LYK7ynYRciUE9oPMCJApz2xodlh6j
WF5X3Dpt4qTNWQhPUJOebtDt+KMUH9nIJLTz8FpRTrHJuUwB55wajNNozUPWUslukr/RFvVz0qJr
dR7/K4ihmBBsc+YvQuXGE8BDXsG1kLZULGpuQ6yhYc9wPMYcK1RvyMv+KsnjZ8KE+pJvDP/L/QSb
ru9FzYYhOVIzQTdEeMROHDmbwgjgkARb9kkdqguAAdI6WaWP1lir6sYcTkwnJW3Poyf3x474uBZR
dotMUVkznea/lI6t3EhmkxNdFrgKhUfsIkf+rFukdZN/FN0kVGlv6L7E9RTn3p8ruHrdo65PYn9V
wLJ2izqHCnaSj8VdX00yg4pf8UJVtgwpqnvYUOt63fhAORs5bcn6eM1IV/PY5/TKPPxBgJ1Y2wzy
Byy5EvMu7AM38eAwkU8qpjN6Szhde9J3O2VZ0INUb5YV+LBkRt92Nn9+EbarYS/XN8gUKBhU8vte
SrkZaGg4sAaGNSAgZpfnh67XWvo8MmAq+jkp0MVsVeiTTBCkBERljhSX/jvsd/xz7ZbNDhr52i03
FWUrtEMJrQl3N79/eAr+PVZmxKdShLCYIyIFy7gyax5Q3dUpN44LkquvVLc89kH2091yvl7+PaSs
fNOlwRPo7T1AzmkyS7jhGrFxnPNGMwQguIOGXEAHNal4KXmpY5XPuWgXk/SAy0iLbFYQWInGbapc
uGtjNPozc/thicBWDKEGFSqPSozXBjmlvIAA3itY+gAV9PPPi78eragqTrJiBe0NBFbNRoDOOTjN
zCQyqeykcIFyPL+QzIO9FYHQhDsi3SoGpd8ioBDTYX4BO2Cai1hzcfKE0PqhDkF5BdvA5a0wrmAi
B4cXSN5ohxLTkbAD77XqhXfLawBwfZwz+kVvqzGR1+caetO1rp+pHfp74K/MDME9Wx+5uJXxIXku
qugiH3zVTXJ3KgX+IVlnUcMNLg0HuT5hdOlZJbERvFiThB3DACGLC8a+BGQRbptsMkacPsBPfUFl
gtq/NogXPyjLnnwQ9TjgC8vX6Rf8DYMxNwWTlJ8l6sLn1gYZqqTf0Qh2A2dHDGqPZHmiIdSSCFs3
CC+pcANUnPOeFiX5nr+Cb489Vj2YcqHy7Y+OX0EAZ+TZpb+h8CUW6/4fJR3GQBzq2qqo1/36bXbb
plkn8rELThGG57GG5nHCsDIk64AFKGQtYd0JXnRqun17EzgdcRQkBcL4V5z0s0bdVKh43IidF2gX
g9es9hT6yYgFfLPoZeYf1T+T14p/uQ8jCOEDI4+GQDrLRnZCUQEnowtgapMpKggroJ2K8sY8RwzK
XwZKtJCvYYQq6CxSEsB3YyLrsztGG2Pzv313vJAsWGqYQRwBfKx5z9ZXWhHX9zC8HkmhrHCDLOPl
+CcqG6a/ly/Fq2a4vtPASawvhLr9H0C0HyLX+/IKMMaP8d9L21pj7OaQwTThxK9knnb+dhQmvcIE
FEW6o6fMt6KNKnmdcohz1o2ORs0YjwysAzuWz6iUW3yHAStlg2LhBzZiu/wcsTAPwwMbcs/o9fPV
W25ZHNtmjW4gVU8I/ApuNmA+BCugTUqBAhpIcNkg+6dGBnFE3sKtgnoGo7tctH8agTN3MbrAuBys
7YfLtLUb1ftAZ2IBo24N5sa6QeyATVyria3E9/9x9l/8YUUEoMwRgwRIY2ppHnoCCfnwyVbg//Nf
IxL8d27XbfNVGbRWhAy0BFrn9PC4oEBuTHpE5LgDCJ7a3KCs6MVfiaI3XDFFEE/6DMrPIcLuxPCP
YgKskjHXIWwilPJR+5sbE7zogCZWYQYJbUBiX2QrPivk+Y+yRS1Yr5dPOy6wfz5ROgNj7p9wav8Z
RCAIDtsqoBZuqXLmXJkrm8OMF2PQwdugHGSoS5YFV7I0Nwk88v8j6byaXEW3JPqLiMAKeJUQSMi7
UqleiLJ47/n1vTj9MDF3ps/tUyVhvp07c+Wm5ofZhSUk/w1/nVk4V+LSpB/WOrbQlGHPbfBMYM3N
iJ6Tz9tF+OIbXgIGNWtulm8LUoqsmdX8lglWBBLU8V1QRoG8Bm9N45BiUNj62TFgeeIbkhQFab8Z
sIsaHeK7gYOR3v3Ft9Q+MskZGGTSaitS1b1AY+eWlpd+wO4solsCKDfv9XDbNL9R9aS1DIFyoP5g
KX54M6/5oh7a9Vf5UR7EtDnhLGyeiwbP62+TXFKfjBgpnfRTaXAPVqw9TqHbtZweEagxzr7l7Yks
79JH4lu8+OYGw4bXkj/Y1uR8Efvm5oHTqs71wmbOY5P8VtzLjqtPcb2WB+Vs+AYD3BMthRHFWptq
ytMAcdMOkCM4FVAyzi6aF0qOiV4cYWZ8zKYbToj9whajb6KePiv3mbi8xdAYkQKJjk1505pj3apL
b3qvzEuVsG1aAVpKcYmZyy58CcglGnz9uTgvheTgSgzk/t8iPndf5aFhU/agboXc3YjJEOeagbsS
PHTLWxshDb/GiCuFsz7Na0HySNOdaEDUY0cWY9bG/sb63Qqyj4xVN+6TBC/QCdBAhane1aBFlLsS
ppIBCNPYUFxPF+0vZqlNyLxcv1EYljFEElSPiEwtB1qveArFmEbb7iFK90rHsNK4RUXJ+VnJP+Iv
tvts7Mlf6sG5oja9pZlrSY0ErmDpaJS/2I81EyfRN0wUBPRom7AMZPIG/Fm+d+p3yl5II/P9zZAf
XtFHyuYaTGf/GF6qr65kAnf7SKA8y2rDXVasycJWX9wLvnrLR4fG8zxe+xo+n9+hcpRnYlOQYGC1
Z3hs3Qb3ExDtFEYXMGFPseS7QJoZNsJ8TOi5eBLyZY4unHSoOIIbI07UXzwHueOWxXTMPOapZfqn
xbbJSUtGsgeBherUObm3V+JVUyNinXuVL8NW25OmHfABRsOeDuaDwYiEvKWejfwjDPeEsP+yzIpw
B3AqZf4IhS0X4zZj9uGG8+wowrAGHEbzdiJg9ehInyRPsxQuFnwMHkXo2GlyXDQ2zTgK/qSoPBBq
LIZnUB9oGg2QcHDvEWFRR6uoNl6yrqmp+iYoq/JCtesCbYYg0SzKNHPVDOde6CmVLVYcuGI7FhuU
QeLwibCptROExBsLCg4C2EtYJtLtq59l3SW2E5+Qo3T3RmGsnhzxZOOyGoiAOEyrNA4Kdw6Vxa8A
roZgOC0txBrN95JOJvbFsM4CkH1ei9d7LVxa+nkPwBECRm+0+RohzrB9fD/Uw3OeB1BhABICTG98
pNquwWvWfYezYI6tmwmPVSEyWEfrnMrv7yQ0KMEgzSCxjD/iZiLic4jIdMUWptN0eZzo/NlW5BLW
IPGI1ung5Axh18gULxE4/EqY5tUeLmV1VBK38i8D2ScIw7zxBbdhh6PaLEqyAsWZZQ48dZKcWx6I
GHH76djGBG8W7/24E/Kdr+0j74gGSDkg4b763n2wOiAY4XFZXrB8pOTzR0cHA8GirTdchr4c33rz
UfSHvtjUpJvIqKKwr3iWy7MhutyrODHTBWzCDRPKSGgCQo3JGdfRwTYCNJAeHiN7MTqttAYNElz8
YgsrIH1mCN+kL5gg36gdUIm98dJhhpvgdZnEN2JU8KdOOFvlmJxWT0aOGI/gJcfcM3756rZlIU2j
d0GKCCbTFcyp6L339TUYaJY4pvXVlH58xLfU4+5vzlO76Quqcp18c/CF/YAhlYOT9OhMwTJpR8bc
mLMOIWaZYSmpm2V0YMKq1Cdn+QUnBKKEuUI+5Cy3Z5pCBtRmZmKe9OL4lo1u2Nya+JzRLYMfKCuv
3SGhKkL50he8oPWnTyaPWOVLNknqgWlhaERgnRm09RGYWyXtWJS1nNp2i68gdP25SmyrMdcMewKw
CGHs/xYYE5COcrt+Kgx83gY6ZZIcPe1T/hqfteaw9ce6lSsb8ELeKpiYgjg3EGkRQp1vrVzh5srV
k+R9q9EFQHybbrUQFpCDKO9xIKLJrKeAjR3VpU9OE4mTKcI6u8DoTA/KgyMpKj4touQuLzFgKAqq
MjOyQKyo8jXgh2zAExi/eN6lnBjXFm2k4KxROwsFVEu3qgXScDLIJpgvBitwhpXZNXM2SU+AKort
5qD49bKSDScgTDA0P+rAcXeY/6SUnGupIyPyV//UwqfyOZj7kU4nQ/8z2l21QiJ8CtsL5YuDPUKi
M9CEy+xoihaldKyAxbunr0TJjfHCDx8jmpBUsvQW/6YGMejdzA+lshVgGPV2CCxpOMSLA/ArvreJ
2AhtkP6WypGL7JLbLjSKDlee24prgbMKG+BkE1SXrDyYmAiiQ2FsWR9kAJ4qYlUMtzgBzT3MMNPc
+LCOHiICPPNL6wyCPRmE311/eiBDgwbprcE8abCqtW9xFYrMcm8cydi0JxsS6AvVzqiH4Hw8n4FY
3Wj9s5UJZ7DOJi26DwGxG7wcH61EQepxIOMFvEyjotGq+RbZmEDk3SrVJc3+hOrd09DHgXjHEvdE
uxfm3OnaT9l814ehugdAP0QtJS6x8SDtzINwru+8cU3kcPws9nK2q2oqwnnm5GfNt9BPZWzZ3rnx
rVr67LJHq7P/2OFOGIoLD3uDJRoSQD/xg5AWtRprhtH07kwhFAEd0MAER348ZcoVPyLvCO5bP43d
UEKsGLiPPikAGWDJUVDZr9AHfUvgsx1XKVp8B+J6RaB8IgdwnUeKcDvH+CZ7iPclPO3l4jCHTThZ
LOMnne4aq3iYtSH917Z21ugXGwioGBr1a3hQizWOEPLO2mHKHgJjxaxUdhcqcYTBFaw/TIisMQZP
s7zcjQh6ApxbHGbzBr4gDtY2jl45XJPl5PUlEpZCvY/e6wZGCroF/w+TU1XmzFaM90n+9cNnWzj8
0ovDjOiBVaR+I2naAp29BMmzVZlb9cIlIUrDIzHvGRdFWPM3O2zYjwcQQI9dci0VSrnSiheWmznq
cfqRPxZsYA/Du+xiyF3rW/xdumgPGKMpVOPod2Qpy4cAFJGFMdXhpJAPZB7C9jg+Y3l9aakRBXCy
aqgfvoNA1z2C4YjjlvcQROsCRQAKjxZaAJ90pr3IeGJ4IkEO5wLUQFr8xOYN/BDXH0+mqdzOxqRw
VxNEGla8C4nKS7QvQz3NNxH4O5VwBetqTz0Ev2axp2wAV0BYcrSxph9RxK8DoFc/Y2UolXXlhuYm
oyqOrYWzGK7aGcTvX8b5kxvoNmGpMd5E3UaEChSb/ZDyK4vWeMMrypKab4VqKh2SNPaz8r11669C
JTwLBop4IZwNAEDqSdQ/fEDKlJaqHxlxWAxMBkcobHdgxM58LMpzhFoM9+6g5tuGghuwuJGl3Aec
OJwjU+9I56/xQFhL6tPiKorXaDwUDs/nY9duSQWiw8nzrhISYeKTC+dor6z15oQtTPnM1a9utpDt
Og4AF6ShPIKdaufKhdrizqaRBHoBixK1s2tlLWCq0B35xqkASf8NN/+ZdTkCl47OvZxsxufPvN+L
yJ/0CJUWw9y15VhygFgjHg0AChf5Qz7kJC8PJULeVtm2T7QdztNigbo9x7XYj6T4XVo+8133ieyE
VgUc80Yu8ayQ/nqPLov4ju7egefFNXcgvVJrV/oE3FBzuTB40HK1RTngtRUym/47rHmPx98cMaYB
y4nFYEco4iijN/LmpALjMa7N26DVy+6980lkv3E5snoJBYsQcz3hx2FLkbjEfTYym2XvjFJHfToe
/wrywNokiovSC1VB5my8Hh1zcpQzmx/GrxUulunGPWH6D+odmBRqFwRCw7IzfU6E2FBCJXIpy7jd
cHboNx4kaCot7ZAnMAkZKPN7HFVszPrPDqYXllJqTHj44foGK+EM6q/qPb1f3tme4gzBNZwAVfO+
RNYaYD6IuH73jNvpuOIcNAVuO31rGFLYUnczNdwLTj2xe9hkl4I/jkUXizjAGRq+PjB/beLCZcsr
TC6w6yaa98wCZFCFiOGq78EWcPnQPCzzEnlioTaapXae84IjT4ko3nnXwjqwln2ntsYUbRMCG1n8
1dDYiNa678Y8RX7xKGJETh5QnzGcUDnCMQj8BactlhMQZd/7aGOYR86ZUMfi5KYqjrLd4BK9dW+S
O/B/4EHD7b6pN7zgVGO1441DEqKl+nnF1VNQTG3sml/z1wcLE+PLvsK7jR1i92xMU9JEy2o8ewr/
ef6z+av6TOuLzvlsaPe0GonImQcluTEWzg0jBg3ObCQ/wMHTprgJecu6bOXKilC4VW7GC+sLFttr
+RqegMukp6l71nOHJtT9N7KLlGOTBaGDblr+gbdGYaOSw6VUz8JDR9gTb0e3TthDO/JVOtHeRwFb
sDVMbLZxsalCJz4hZZBrIBkLBgW05M5Yi08qIOGuIg2AVhSPPYwDxnze3rhEvsAKLSHsXnVHdx2s
04RJLSayxOEQ/6SoXpXXYm3xKYY2EREnHz7U6ZVmG+28KB0wBdRjyktnOHCAXCsPpmF+LzpjuR9O
4o4VotKf/moi6P56RMth18pxwIIbGbksc2elACO8v8KDLaLdyDYexSVr3OFFQ4uandFHq4wYE0uX
7khDFZNPPF+RGMcWETqsU/AgyLE4MZz/TD1sSQqqMbd0O06G+O6/+IfmW2+rfCYo+eFuYgND/ATn
306vbN0d0iPPZi4v9g8UEvMhc+6sSHoCZT8iF88gJF1i04UV7ByfWZNQWgo49xNrBN43CddYxiLJ
8YkgrdloydFJye3B/4v58RZHXAnGkRd3Ta0OOS5UjnUT/8jgi355xOOCJtdYbKLyAUEOR660Kxdr
U7v1nkP9D45mnqAQ2iPO90u0f15WfOJSdeYhHeHVmSsMJx4W4ib/7OdCGiQM1h+blJC2eDb+jGSj
T8dQcRv1h3bGBPwF5ljqRuA8O7wndFvaLd6YgReO+tEevwhxGYU9PQOIOctu3/9RMZNthe82dT1/
JdK8gGA3WALJ43BD1UBucO16vwGJgm6VppacrJOtOs/zmFWs4Ay/YqbkC8G8K7FxtfgHTn1H5nVx
W/2QoDgIwqMwkSJ+OQYqmHgQ+oFD2uDrl+1hHO7ISbDLPfmI7lSTUQu+S1yAL7gSXuYohMpJ/1Bs
jAyBCWkiWUVs/SPDRO/NHdFkVDEIeNm5JkcYN5967TR8XDuvoT0IbAsClcn7MqHC9pAx7eSu/hK2
ecV9AIA13bNQSK184bJ/eJfA3ZPuGa+4IHkSjPV54nvfBD/zPb9HxOT3j0nkvJfC3muu2BPoksTO
qi6I0K4jb+v1VnU2DFpVHa2j54/h6a4s3PJhjvu43EsgwJ9lZMUP8Zs9DsbEontrW/rsClsOOb47
Ofyd6CCGIEReQXQifeNdkvfhZf7Q+94lNqUUHPqpBG4fuG6eBfa9fD1W0IK3Ic8XGnQc1LdsXVZW
yrSK0xmvi3gwlHDJgZ5flUUxymVPQjrGujJJiLK3bLQGDhz0h8oYuz2k1qBYZwKPEhhnu75fmccU
Dwdktfgl++BiMc642Zd2pNqFreAadt/D68F1PLXKIQOtfYnKDX93+ehgzc5wtqjYoK2JHPu77l/C
WPdcPC7YBHWElQXNNQ8V4Yj2CE5HvMfdQt0SMBy2uncnhJiP71TXkTo1+/Pob1sq3HzFpiUvjQ5+
adf94S7o80oErssSxH/dUE20pri5U9YlJ6JT/UnxsY4E1rOaG6IPvXYDH7ESDjlo53r2g8fjG2ck
2EmDtso3U2aDE8LD5XU/gFsMIOD5VRy/g4YjzdOgU4Oths/XbjfsFCQcBC0ymkL69RC0Du+HoN68
G+kaMOvCkS+mZyfthe4/ea6kQYNRP3BUA4pDq/mCIW5UJ/o6Fou1dMWW4l2reteF+KlW8UfVpmeJ
ph2dNG/phqjBP+iViglsxP9Y/OZXKIrhaPnDuhzAwv0rcyL6qDyV6obTz6O4/cWlELx16zy129Yx
yek3dGc1P75Puzcu1r44lS0maHNrQq36RB5CpeCp1H+L31W4pWEyizfdG3IytNbmahjbTLljmtTj
G4qqIa0GYtMWPumjSZ3mQ+oeJI/CeXUy++YI2WUrdkUiMriBireMUDjXIjmU8NC2CMLCro13U3wf
ABLxZNqwoerIEpRdb0kzia1sXgNmQow4cNxSvtzNglbXP73dhyN5BhnXDSaugBWH9kPBTxiTFVhq
dJBNJ0Xl7QkshgjCpz+8N8J7QEc7mGnoarhAzktex+GbrJ7FkN7uTYVc2xwl7EdEMhb7gbrwDChB
7v3xp+agCkyC3DVXKr+LAdCaY2WAqqFdw+hIjJ5k7NyLqR+N8d3H2ihwikHUjvy9pkIXZVHm/6nR
mZ1JJZK7vYvUYuXCTS/vHSHNtS++G/nDG5ziCQKz+yoWHzNG8atO+WuIRaLiGyNOuR1gByyTfLM4
AETp3VS3cfHZ848qWEPmvVM/K/QzcmIIxvDYtyFjKGbxE4UAWbMjI65X8NPxDUNLOvDfKSBSyOuJ
+ELps/vZm6D76+qovSsISMIJs1tZ/FQg9eONRCzXeNAoWW+Eb4ZLYBcKfPDwX8wa2wANXfmRVm/k
hY6an5umfUnDc4H9Yvzzr4DEJYdqNNSLsDgXAVHeMmdFuKThQS5+aAw3eF/XbvxJey0QexVBu8dM
t/j2e+YJbV0Yg5VW3160DSoGIELhfChJbRVEcAf4kVCq8jeRqw64MD9Cqtp5fOuz43x6au861F1Y
G7jmO9y3rMqEn3bHHU8moaIi8QrTQBKyC8tv9JlkBuUOP3gGOCqb8VcQvYXqKR48zGhXebYUrkcF
CCKLkcMQeTbe0wpLUneIBOKwPE4VVJsooG0lpeWsJmUsR5zaT0hwOpcRh+xjUjwovKBMqKs+ZP8V
UeOEP2nhat1LlT8zM7A88YH3ZYufE1bzCkZkb9Vn+nxUEDe0nwBSWHI4ZqigdBIb6RW5pnb41Tk5
T/paHa4Tv1IHg3oW2LYpL0mXUCF4YYH603haeqRrWOtPor3gg8nxDXCUZ8k9RpvROGqs5/1pk/Dy
kLpnMXKILNmx2UJpcWCeELAl/pN0U3lVZMD/Ux1Qyq1RQP0ivUh2PXxH07tWtOwqHKp3kP7zayP8
9R3KSof4YfOZv+pksUbYK3kSB4ex2lExYazCAkDniyBNXbJ0Bx++9sJT+UTnXVy5s/3fmmME2NQA
tZxuXS7cw9CuFV231PAOyTmG8kdP+xpKvKRzHg7Z09EaMeK8Ws3Fh90v3/JsR2ztTtrXKF3QAjbq
VRjOqDBhiqlQpUI1dqZIB+q87boDPEqBl5TGK8YzsZ+TYUgJqCX3vmI8xk8b48yMdDtp7OgqQvmD
FrsyTsSx5SfuCdZgaGhlRjiHpfzsNEk4/YcvXDgm8p88fUtE+orAJQW8DZtz0+0qeGBU7w7c5eYl
g7Igck7GBBzi7VFX3RumnnIVHKcEs/O2qTGvnaLd5N8ythhEgR4xSw9U6id/EX5KtHQXbpJ34qnV
bkdsbMOBPPI47shXYjaOPoWPhotM2WqEUpLVE2XxDWpuchXxXEwrGXdhbaewdH1s02sa4/6a7poT
NbpVmk0yiXQ9I0laXcLzPDBBop7iNeoubcaVo7/U6FbjMgdurl74n2ijps6g46Vxxmu+ngjt8QuO
m1Ti/ILWuGyaEzqBFjlSsGlvXLVwxgIyGQbhlx/GRJpoqb2EkwN0LMl3JftYxWIRVYFn5PklYYsn
O9l8IgcxjSHNku1gepe9PdNmbBML9W2eyRmJp0DBtcUi4VUlKxLmXA7IF8CPB/iVma20L2w2wl0/
429iNGEXvtEj1tVIJopEPILnHua2ARnXEheb9l0HJRCf08WaACsLe36g4CigfAQWAb6Lb+NFDFuw
oDnVp68AflHzfwCRwFqpXqVhvWi35ieEipE7T/gc0S9Jz8Ae//FxIhrQI4AVM647You+HLsed+Fa
uWIeDhxGX452gH3O5Iqne1VfgsCpj/LK21fD94DqZfVEW2xidnQ1vbX5Wz43sSAKT++j6xOT794Q
OSfld8GFSZBano0CCSwQvDyMQ/22+YqQWRa8/uTPTj3IeIlI5I39EuxE3nXLNP2sYXtPVsP5jJJG
SgoYM+sbpysGtUaxUSZmFy6UKB783ILQ91boQOvo3H6wQeZvyWYXlCssPkxEDNZWkHfjA9FamcuO
EoYtH6pCh+d72L0r1JyMxYH7reu+dDz9kFbpepB6S4g3PrJ2b3X9A4FKvuTl3RxOOuoI1U4dLhYg
BpGJS5wVcQxSLpCXCS7peq/gxy5mWuuOwot8P7HGTSyfKBXGPRSbbK8AUfztumOOzTm588Zu2+X3
vgNpJbP771s+JiJHmHF3hg66xdx17CY3abYXmc5a+mdIyoUADpSnhI0GF3l95c4Y8MxKilU4aEkX
xDmaD8ARFsDGZyMg56/UZVFBRg+Jo18XJjPhMvxaBAcehT+JE80eJobnxGF1hnhRvOOXa33ig8Vl
pHtEOZJzrCbHp4f9LGwohMhFB+AAAeCJKmmMpEdtnBUoQl81VeiZTUmi08YX5mUUYZzw/ckHZ3aH
aEImef1uotFwp24V4Q8jXvJ7WXivJnwrsitbuJlviQWZ6pT4KmMBJmsnxGsFfz5WUYDXVGTmBEHn
u/sbtzKPzo6oEiGFfLQa38XVPAZHfasTr1FO6YiJww6puAje1OhE2xR9FaZFPjI5snX12p+asdxQ
ZnGcAgD/5EevLkCy2sWVI8YnPKdtdBq5IWLOUOYdkGULKIpAVVpAwsIYvR+Gw6S8o6rx3kL4R2JH
hjWRfl8jTCxxzYcQ9m/5NJL5ckaeiCjSjPaEhzhwaeQFlTUKCJgfDnBLROL8n1WbZHS6leaqlLXw
7w8gNMeiU7ZvuB7LilHd0sQjRD0OTqLDXcHjDolpghwJp34863Sx3kuRaXlE0VWAGxz1l/bSSRge
pXMkL0faqUlymSQBKptOvdnez3tdhlCAnXdTXUmTYgemMop9MaNXfaSbePY5N/lKzDbh4oA3fa6y
wbtn/nCYAc3wCrRjzpmSmaa+ze5O01YXLg3KegQx36r1m1B+iBgzCABN+xiFjW0rJMthdNuvAT7P
venWQM7bY8FZFj31t0qOxpXPhUcM3QhL7eWxKsk3Q3SmKwNpZlJuJgENNpEUi67kp075CGNJdSIR
b0DtX7ZP4Mf1k2MZYikKS+Zgmj9G0S4vXLyhlJV4LVumA0PcuLllBxTW/CtCV4YQYYy8sK8Z7+sF
HwkvcXaKpnqM/T2gA9XhKNeTwxO/0Z357Ug3Il4Bu9W0WazszBVO7httxdjasRGSZMQQOr+XKGJF
U86SDYd8WTssdJfzm/YSaFWlHMYKvW3H/gYIRQLVGXdy9zfFM3ulRFK99dM1upAZHszbiDswXDe1
HX2KjaN4Z1Z5A2I2QYLQTjg7+sqWhRZFG5T6yit0XpMYHpHvFQ2EtESwZfAma0At5NIqNlK4UziG
IlkJaxaN5nbwYFyJeO1GqmocVXbMbyoCqAi0QpNBZc3peyRlQruFgPJUoIeTRujnI+uqIv4FPp4n
WkUT6xqfAU9LdsOhPXxqBId26U2atduzqh44z7Aowt1OP0yUf07dnTOUUOM3sAn78DDxMsxqUGUR
JbnUgH51AGPwRKdPcofWwpE46ptwFsi+88RcRuGu0M5kJVOSFQkj+RODa12RiFjT7cH7Fvs5sg4C
fmL+9vkTcdsDt0sjFp2Xy/oGtdmGWc/RyTghVlXBJnNTe9xK5M6WzdvwgeDnd3bw0IRfHoECBTbV
zeh+6QPnhC7HdwnthTO+n5OpfSOtry4O7PI8bj9mIr4PYSX4LmlP/mKUgm7m1kFly9gvPIp3HUzK
p2zupHJjFksz/FGxPyFZmsupPMCIr6mN3uS5K9c78cnSm2wrVbLqYyC5qz5L8TtKvgm0EqEcXvlt
ipJVw1fTD3+stX/bkaZtNgzVg7RSdUB+5LzNuntdsUiETcDDt5+ImV5SBKP5jbluwl+p2BtA65XH
gGU0/JP1D7Y2xUA8B0YGtv60jh0DF6gcvQw6vWYISsK/TDJotJ3/d/gnxio4g5def/Tpxcvefbym
OFF4p2DWQ/8CYfomJCkuuHs13MmWKKOxlIfzNLleUNo6aWn4aBoQMYKGAr6vHDIFLIS4Wk3ASE7q
VxiCoNFZ0qwG8qIVF3FEyczo0R5yJjYhvQP1TLG3ZTAqg2BbQPNWd8llBrjUw7Yt3ptLaA2PChyh
FrgBJJHQ55mHbSL8WyBl6iRjso+Z5pF9K0jAKTB/3kSADUHBqMm9wOZfSe8ZFOaBKgK2drj/NOZA
WBQhBtgF5jCt3AsEattz4IZ2YO7z5FS+cDZ79Z0fneVS623jb2XxFDi29/ywof/oSg52rJInsMcd
31mAYaOLf8z8K4xfEOYk4AQM31wCcDRyvsrxNZCDJEppyzuWnWELipIaKPnL4KfAho6Hq8LFZIy0
y7Nlm4g2DEROJ6Yj7LgRxoYmUVh67QK4kRqvhYQ2KQmj7fDB+EBCU+HfkHPziU3LnBxC0eEZyRfq
z/u3gOWCwjfKbIjjiZlFsI+9lVxY/Tag2y6mgNCNmcE4iJyAJU74Hoxh1VxnvBZJ3XlfPPZ8Vsn6
5CqecsuCJwujhkBfyBlQmcf9jhYF0F31tjx72KL9C0FcPmcNz5GX4/UjbtE/4nrtTeeS2I/yIGXU
TrsGEAWZ+KljjHuEZ4IS6XbB+hEsxqonrJl9NvzTv0h1S/+sIg6PikUVV1Mekdk1kutdxYDicWO7
uGpyKibhcq1VewwsiDnVB9NXaP5IuN8UD8t7TwFeSN4O1CvrBAzlhPuG8a3kuKtPil3z0oY8GViq
dl2cIrLANWxbgvbNusLG2ikvVIAcwmwAuocMziOmJzJS78xuNIG9kV4EPiOyx8Fj0p4NcyOrX3yS
GX9YQRjsswMnnoprpe6ph/fmaDixyfxSEnnr9b+pv1YA4SaMCeakswpmopyW9eJHms2AcEcyFEqS
uTwXxv1McmPHSi6AUKoTWHyVd+GEj28D+yKzINCmzca8NEgnBkxkEqBb/9cQfvr2RcgXCGasrZ5U
5KD8LxEc8JFwyKANdlJ5cmxKq4UrpUK3AWRRPxeQa84+Numlt3DVZzMwLsHcWxIi5RhlqKd57Sos
jS9kuj8E2XQe4SkPsOrmS/7QfNzZp0anKC+m2otpWGAnPseT9wG91LwjwTZIVwxVONgowsM1Q3ac
MGHjCDvc0NQrthgZ1vKXN+3Vo99/kNurxYuIDMjgnTi8Hwa0bfObNRvBRIjbF3YgtATj1gouElg3
Sg0syfzTqcjEcGEp/P0sU1faDz3dJUybUPnMPoYPcjjEqHgB7pjXceTF/1p3tfZONpj0zuKrCzip
UMUVAQY4UveEn8I/xRP2OETsXQWWzkpvgC6lB/7luaJ5KwJv9XD/Lecc7jY2Lx2SYbphKI3rHeUa
WCs2/Q+xO6qwsMYtdGxxS6E8xKkj2ZWyphSKyvmLULkWTV5UNUnM0SzJWQe85Qw5xKtIt82coqUx
ONMVu1Szo0bwKXm2ts9enF1gNv3xnrJiYiaBCKeLgAb2G5TU0kJRQT9NZUfkuw3nXGle7AJiIy7t
jFkj8kVzMdFMnD8z4k4KtUeQDW6d9xZgLzD2C/8FG2iUPwl2pewOuBy4ENKcmeMiPhXxXYjfeFhz
U8Tfw9H0sfj+0NxBBLHe4EEMsN3+MFjxnJHhWxlc8ql/9stTthixZDnQ1o35B8OSvBsZlfVX7G3k
98KlRziZw8sTy6sDSgzHI4tkNvrgwrTYV9d/XEMcFb801cX5oW+RWW/QSwpshDChISsf0d+hZYYr
ypj0pfchii4FUu9zv84AeG7F76e/9YkNHdQwONfQZMHeAJ4Vwq30V7gzVGtIrqzkEqxuS6xWMHS5
T8UHQ5vuLvgL2deID17HYEMw4TEU90uGPRYJ2q2gagxaX0CmaLj/KcQQDJAzxU1TliuWorxMEv3c
IhKyqCIeyi5RfBOhTf4s8DQ0DiZLLqqrbkln6rjdWYFCvV+CakZFjC565c7d1vwKWUQGr+m3nJ8v
FSchYBfqhqY00v5bvDE0V1Lkhg9uAiJhz7AKYkP75iPAoY+BhoG+JVgocLPybtH3fr0XeVjspxv7
NC2/cpwiU8bNhPuLtxckyJZQ0j4OTiJ8on7D24l/KQtnshm2+eYC2GEg1O/9qvtuqo3uvxFkquoT
FiWMQ8Iexg4ged3W78m/cwjbDA6grGvzhcP0YvItoimB35vvXeOUYb2jwVulsjz8YVeNEQYemybv
0hqJwqKkYUVhjDyuGIdUZWuUz/yrfLKVxcmnEcGHLw7MMiFkD44qPXDkps8F3qz08DV9ycXLBKFE
GPvcinnDv1HGrkdvWHw6tJFz8j5JrMQQAojdUY2GLyW2F9eaCYTMgc/Dm7A8ucvuVyDyInUXtT7i
LgHpNo2X0bTlp3nmR0giq2McaOkPOqFl4lVmpljYECDxufS4d1Y+5qYI2xgEdT6MGR9ilI07Xr36
qHhXwCFmfByZAskNt+e0RvRoTnzRpk/D8rvBN/0jndJwK+tHFFnDuAP1i7AprEq4tiQY1SN/PTUY
sO44DJ4xL2J2oxeEFweC8QmycMLnvSfHDIgoSYANud4DZyD7FpLHBMM29LV3Jx8DULadGq7DM42f
wJ1H/Kpb3byyIsMvqZh7PDW1YddEYO7ieK0xZ7DLwVcWngx6M9idortj9SLfudR/uG84L2qkGb+r
g95dpOKDRCcvUO3OUJ48GJ8pIQiWwosPkZCXT0U7BjfUyclCADiE2R2Qni7u8vQ9m5X6CMXrrtLx
h3NJXyIXtFxUJ9yAFr8w4dp42gLRhFx5G8W9xxxWrCEOcxfxalE2hv9SulcbBkRRznLhhGCk2Txr
ZxRsPjem2BK/h7/HwtXb6UxJRut258fNF5MtnztFPHvBAvbCj8gEJCTXYeA09Yt4VhWfAv+ixRHn
n6nvJe/Kmga3WJ5ccCqrizlcjfQCpoVnHnR3kGWwoXYDT/6c6hguxt5poD9+ZSuTh9PK1K1PaJZU
HzND4KCknIV0U5U/eASJlcOLDd8q6eCa32pJQB/iAnV4wJbmH5QJaP4QRXfEzYbGjO+u5xsSUDJ2
A9/34qyd6ZFKWCKfsasTcCXFzJHS6m8mgzWngq4GVTqnalsbOACxBI7bzzy+mNvC5ar68a7EFPM9
3ap//H2jesItTbxPDmjSTIsNjyP0Gk1AYaa+hQQkSLPAbSJleSsevEsnOmcIJouc6NMb/nII9CDA
0KFmJ6d5ql2IRbVy0pYPih+bZM3TbfdjDN+YNVFq8Qk1yw3FTvnATsLSX9j3+q+AIcGBcglJlanm
w6NYmxFoYDrI7eqX6ald3hS2zwteVdG9hubLUQN5gfdc+NsjaM4uSz5degaxDvpc5LvO0RZ2Z+y5
1uSjIqL3rHFEOTgn1Sdn0b77nT3uPmYxkhw80Bkr2129kwlSigjZcooMBzOzGh0oHRtYT4AQhT+l
sR+m8MMLtl6AJHSNNSdALNX4d3nzajdJPTK4+bqbTvsfNYanMJuXOGsHNk8krMT2ouHFw1zEv92L
MWPumHp5gKTeS5EJv84ZWiH4KdEsjgAmDZvxchbUIksQuEE5njFovJBbfO6ddgc+C8mOQXnBWrXf
XFCUsgtD+YJqeK4/j6eUtyouIsYJyhYgfj3xdAaPGWbSnKvordVO4n8cndd2qloUhp+IMQCpt4IU
e40xN4xo3BQpgvSnPx/n8pRk7xhYa86/KkzlVCy89lHwFWJ0f2EPoIsQhGrHhsvzHrlcMIm5G8Dd
gTdxZknzTjub9BSldMi/1gbUdCv60mwpGKvZy3+xFro6mSdoHO9UhxJ1QC8fTTmco68Rb+Ib2MFF
SYvAMwwnK3ZCU9O8Js4anKlcBoQQuCkosLkaBs/0MGMAIpEiRoBDwda5Cx3grBf+DtAc/CdPwkfB
37C1txQ+xwcp9loVvcYzzg5NvunJ4qfp4YlbTBfc2Q2TU7hR4klhWeVrRjsanyYY6Jah2uPfpcvX
AzXAhpvwM0CnouKxORhrJ5TBuyx8uqbw6Pq/8s5s292NKdGZp0zZAei8eASIdNRovLfkEz7nra7x
Ns8r7Jj1M9hKvi1aLADcEi8n+4VFXIvpFP8nTtx2B6U6b4Z/+mzZHmWPcwWtNgEFYr6JLrzMfCEa
v6sOrMAt+Pnpcdy+q8sYr5p8GXMeNkQNkqhgHsAbNTjStjuACpHHq8BpEdZDTtOWSZcxJ+cFVHR0
L82eI0An1Dl6DubIo1xdaLIcrgE/1sBlx60LzQDANVBLHH7PhC2rNZ9JTTK/dO+fHON8tbE1/7g6
eFQJN9TGp/rEmWKicFuR/QNP3JpHEjlKr1JsfBSNh3lVvPDO8VZ97nz+VeOz0wSZA+bCRwCXBvso
PhF0ogAslri+mf5myT5lz8wIw8aFYOTfH8VL6SxYvDe4VTCcvFB/Mx+K7GD0vqK7KLtn+l7niBBB
J8jJku9K/xwyFnckLy2roOYx4N04PzfpliQLmoHhSsmME13SJkSenDw8d3+BeSDsayZv66m6UXer
36Elqy5xOxJQZbd9xuE6v/RMkzWRljd59jvDWSisKA/Dl3JubGKK2l9ZODNFMXK/vlmQSwyMVGuQ
AcCIk0zxKWxSOvybNaQOpkIC5xtfnVk1iRZU+iG+JxqGhaCjktlBw6YiocNd4AazJUm/FMkaPwBh
2gFFWBpclJEEpHSNp2EYPZN2UH2NFi686/KfLnzogTtUNVKRfjkEr0WjbtRIs/GaC0eAOxZKnjc8
z8NaQStWqHzbdi/eg+SmqLtJWrfjMgL9r2HkVfjHcSAc/xa+vUHbqAzXJGZ1iVOGawFllw4GPq61
OyDKa/zrOfr06F9HGLCMcp7gzcwa1iJG0HQ+LpiLI/RUJP8TNq//m2Isqo00LGoA92iBWR9CBXQY
4tS6gBGJTMga325p1AtSBD+mT0TdlPpA5fN88DsP3BxjPy0IELSMes2GTEYSkLK3z43TIgrDRlDa
yofn1qaZUyZySoRp386eB6AJuBSS6dtD3vjxVbehLFltlwGZ5yRxzoQ9MIPUc8jteZ6UyFWX1BdJ
v1fRdMVkAnXV4DhNUWAJzFfgCyS3oPcMtpW0Bv+X+CutgGH48Or4j4GxiW5/2cxv0zuVjXqxJhIg
OhTaJgm+iOA5xTq6bbSPXpayJVl0nCX5ErBULnxuUVrLZqewf37Ilvzn6TeZHjgM0eat4FB89tGJ
iSotL0l1CXmnEyTTTzX7nTwDCYI6Lnk7lohNRqCANIvTDLSJR5OYp67Z4p4AleQNQ0yN+93jFGdM
IiyAtlF0BCjgjbX5hcmtfdkiCq9iSkxqJgP3QsGeRoslmX22zHJgD9dZ8qC6iihnIbxQf0UYCnJX
5oGe3CAStLa47qAoUlACojU5p5i5p7GfEqj5+0lwvYTIDEjUpst5k1jjT6P5Km0ZgHrEDsz2kHBI
g/QlRzXJTuTn84WL18f/ECv5Ey28+ESoMVQXJ0IBpOg2qyz/rp/F8IzLJWEPGAq4+YprULohxt36
BKHCoca9wTlWwEiBQxSwZ1xb6SZz3peA6I4Kc9JCn63IBOzRj8mrZjz+SxED+HV1IdVzyvmwiKBV
rjiczAEb/nWIbgRrMYKiLE/6BaFG5ULHPsx8+lI5B7Ft5c2O39ZJXI2gzR/New9nhLAlvuFNlJB3
Kj74bsSFIIqZVgCux5hNPcN5ccVhM622HalJ7VNE1ggmlH8TIq4/MxiJpJrPflN81Wgh5oQWQsJ0
pwZZPjeEvNDGu3mjeol0RIBx2fhpdtgYu9ZSRxdL4elEm0MAHxWDXAyUiagWQ2gyGbN8NUXm4r0x
/zJGcC+ES5G5BLLnbXy/qHHhwYNcI2dgtuJxg7YvAVt7r5EX+EEh4ZqbkfuGDhRKR8897w5c8Fiy
UpuIEFyXzV7lvgboQuPIWd35nBSE+5vovf8MfVLB8j7E5AxaFLai9MiI8EeZuhjpTsaIB6D7J5x5
MU/CPsLzN9erH0ydJuhW4bfqaao+2HOD6ksOo8E2Ex8slY4xBjOL1RCGoQTxjF1qIvEYBTMPUDx7
ELFG9nttR8nEGHHPBKuZhDt+lWceP5so3FBvI8kXa4vAIbBLEcltshZSHjfsV9S3HGWC/+eAXxyt
M+qLGbZcM1wSixdmUNlrmRhkaZ3P15QxxBjQJk/ZohV3fOaq8MWnW2DDls5CqUMxuEQhGXeZtx49
hrLuECyjFt1GKdHLCM2DXUwyBUc3MV7pdgSJi3iUV5xt44qtXkYbOvN4anr/9V3Q/dGfg9mlBfVW
7qzGAoY1WBToc6e6qJ0P4O1JiyYliEp2ZI+Q/woIdvDacIGD4JB+GKFHN5aJipqjM+l/s9CWJyb4
qIL0i09miByvOsp5nmQyHIVdiuY4+OEJCmqCZHD/We9nU2xoMKxlH4ozhoKTYXaQk9TXrL62r5XY
P2tjnb/2vfRdxwRdYq167boeMc96Ep2Nqt3ou1T+lgO3OUu/HTmnC4XodqcGhNqU6wZRgp/Lfort
br4Vbb4mqCGNvyKTebU6M4x/xhXofxOuSc8EpIjPJbwwN9bLU5pvuusaYScr654gtQcvUYFUvbIq
BDuzZVKsKoKtOTYg00jA1P9JC94OzfwZLwQZ5nfpfQGvAHSoXKBgnASzdSqRMw0+H8/NZ6s5IOLJ
kZuMfD1U57pHNyN/2ypdoAvl0KPuvaBec64Q1Llnx6coQFM94roA60V8F9Az/fQKAJTF4rqjsisY
/0pnqGnWyMwfii74+4Tdntcx4mqAEJnCxzNz2hoEphQ0QkK3oUg88qD6KOx5I5I6NrXPT5r0pHSC
l/AGSAh8QdjMPXc6Ifkc5hyRrGSGW96B9CBCmG3/FfoPsNjLge8Qc8yAmCyIF6l+RYdc7KAiP20f
CxvekoHJR3E+SGf/Ymos5nHo1uwCsl/jL0N2fNYe9CwSgQnS0SKazPdx4Al0eTDkF8sosUj+UIhn
s5PPWpdRKMAxofHfk9fY7alQVnMijQiGhkcAZltKB0i0AF1f7xBb/oLkL0kq9VR5qWfXWuaT9wGg
q0Wh3xtz2dhdbVGOLrARmVYo7tmDeO+I4ibK48xHGCiEA9Bm+QJXtYf+Wr+pFieH324P7yPJJIF2
T3+JiMJrG4UOyFeYrhFFpJpDGnn6K/2ohDT+BX8lQ6+I+NKqMJgAK2+V81B69eir77/BMXb6P6S2
3POxy0xMi3uVLUQCckK7iZbJe9GQF404BEiN/bG2U24WDDajIxO899Nnfjc4geFmjVUZFofL62Mz
idol561CBrkLTJ1nFj0jo+jLmNOVrxkbDP8f25TGC21FX706N/81H5svJRCLx5dkLvYs9Dh4MtB8
w/0jDntZrTQnQxE4QcLe1RMjQ1E80iJ++3P5r1QtFV5idFnesWZg3mFpTsBjJ3iDix8KAgdjwq8L
p3dhBZFTsoaxfyBDEyzpFuGo4/FCPtlZQelQ8ZmEflWQB7NgqGA/x5uSh8vqAXSLrTSoqPUmwdSW
3yuB7no8CB8HciuFRURGKvJ0WeOJcRkJN0uQ6uNOC4f5G9ymdcaIxgBqLewAm3S/pvi2/CvZRnFh
MUJ/0DAx0qW/GpMsbubpYo2w0/EGz4VDxLzm4u+unt3hky0Yzt84WMmcRdM8bBL+wjGKlymACsRL
pouDxLJ+2viRKU15cEyKDd7PeXoxs/sLqxZhW6RRU/qBJix2SSAEoitLj/txAgJoYAfxQbaKhs96
8cCSt7MNxzW3Zo1cjVW3+Xv/qJdZSZTgRBqOl0YhOGW+BMb6NC71sdDFzLsRGfXJRcQjbniffAGi
SzQfk150AEiyymrDnvMhI5RdGY9U6TX+W0NtQ2qZQ3M7TnCiY2hCG4iA7C/vbgslgkwuB6ef138y
6fMcxVy+ImfZHEqYtPIaUoJYoywmAsxi2ebbat9kOJXceh9u5p8GsX8suhFipzc7lciF+ZimHqEG
i4LbaqfQd5Wk7d07/2Xa1KRfLdoJwzcAbEXMFuuVJHdz411TARnytnNPKMxWxRG1wiz8V5Dlq6k/
aDHqdlOxhilAeHqAVT+wVW5M4q/wK7UpZm3DGkkghfcm4tmSXvt412cUO36QTn+r7KCK/pOHxP7y
2FXySuo4qTW4JDytL64xuVPO1XA2xIcuhu4rBAAlmYUimI/4UAZ8b/m3lgzWjDUrHQ4Cjx6RrodX
eiAtfCjJl3zw0xC/JdEeo3oqfqv4Ruz6GHNgCARXBl+c+4Q4M96xbmIC5TVMiGmIH6hk+HZIknDm
sJPL7d4cxPk/quXw8EraqavMpQzuKPkBX5XR6rx6Eayh/8wKzNlukRBg1J8ldfvhz5G1XTtyX6Pa
6W86N2jX/eOuVjVAth9W7v4fSzgKgEzbBfyJfG6HnP8rVAEv4kXRc7Gg0kNzbBuYcpFqUEmcbcl8
Y9lgP6mia9UdkIVMwb3EC2or7Lhv5CLrYZXzdSRFsleTvUdURsIijyp1PiFiMtPxD+qs1K05FBad
TbRxmCABmhvOwDTPHyC+yV/zCDLoOWGIZ7WqZ3JAYKTcef1eJ57hUb0ii4CXZEfDbrntK6c9MhTq
MwfkPrzE2Y7nkwQHO38mz4ieKypY2D4ijz+nTxdQ1uj80NUSHiMulW1CYoZm8YO1//taHMMhWeTC
kSavIiCnHTKc2A6/JX1FNrZhXODTVxNwDzdJl4YHXrVFqzqCEf0TJqkBJ+dPecZZywGEcmG2pLYa
ZyjN21Dd9/93QROBw7ZfIIJAbFw8FGz6SFyTbbBqU9pehDW5zbHqgDOQrZctZkjCs3krEIvX+czB
ZoACiopkeBUYcwicLay8SrQfy8lvydiy4umBRRdL5435vZ6TnVlfXgFoDmsVHxIW6bV2HukDUjAN
zocCv9mqmrnBkeOm/oE+0X8TpNTEjk1BuRQCMPkXjjDM4QmoQz8gVgaXRaOazcs7DF6zybMjYP/f
kkCMYt+dqCO/0MdU08Q5OSB84fU3wWBOOlqN+dutYR03GnrQwENiZRCMY712MJbJplZhCmkqtPHO
Ts5cCAlSDHidaSIwTJcTDVPXe2rD2pOPqib+W0IYMX9fpjhGgmvRU6xnzQICKFoimQAxpcddt0rU
g5a6rCghfDTDisQMyTVd6ZdMZ+MY60sybHvdBc7kz4wwBp4KIbaoVwcmUYQz2YhC77UuT49heEa7
rA4N58H1xcNq19AMf5/6KgYObCmQEDHIb7+ktI0EzeHMhlcdqRAwvIT+Qnsaz2BineoYqH9ABng9
K8Cv9MMvk78LCE7vgcmSWEvUYkgkBmT2JKX/3EOC8QSvX5DyRcrVELoisiw7XVGFQnS09sDInX+c
aVfK+Jb/0mN4fhPFd4zbJdtNc5q0BEt9j724F3wGBw2dH8l+Uzrt+07pmduD0ZCgirUDyy34RHhF
30BKLPMwV3v6U2+kfrq+VUKDM5TNGnOBbByRq3TBXU4NGDH4ERKZEBUb823wmOk4QuazEXs/ul6L
ELfjOwcPq1fKPrZqakEt7YT+5BWi5UN+7HIiI6uacyR0N5Gb8owMfinSzgwewi+WeFKcsczDGx0K
Y1ECtJUVMYO8+jbYUSeg12JmgXyoaHIhGwEZjrZAd2NhVmTB/tZfeynypeiElKir3FGa/HGipS3f
xkMHW1pWf5KMNgAz0Dg7DuIClj9XUIv+EIFcdbcUNWML9oNunChYuKECLLwnWqX3E23LPc/z/nJY
dJOS3gGGuOB7wEm2TGbLKYRqUeDjoR6etqiDAmL63injV3s08e654rc0bgLawKeKPUBHuFSe/NCC
zyGpY5EP/vttxaUvxQfErwYZX2RTTVV5Zrsm954iP07MlCcuX2LJeImIEtalScANCF3IWVEPbKTz
j3+T0CCvtWaO2EZhb6UFnpWdx1zKH6+HcYUB70iHmiJjkyWBQjMQmMdAvuutWyvf5DqZuBezZbVt
pGtBImdJBzMT9mcd87O9n4zZMf2164i1KqNNSTrOPhciap6yiV+6A82wGxQd/QWojt8n4asfxY8n
Uq3fU5Nd+5rbBz8BX2rkX2a04n7XiMuyMz/b9x2QPvmXZKGGO64bbuVEv1K29InWqI1E1QuuJ01F
+av46h9TKKmTnPh7yGRqDWfryu9Zigh8Qau/QOwY7+rnVIFS1Cc8TlzOmF1T4tPerRv9yf86yiML
GBGbUCSMQVwIHTwBrwRMFbIKwjaR9gJbDM2WKNBmF3fbJDqlXO/NakYsO7UNxTz/wjKBkGuwgcrK
e8DQ7bXMx4YToFuGuSU4jXqyM+NtYE17P+PEuCfowaC4ptlzXIOnm2Q42KRJ22kFzgpKbayh0pHR
BfgKQTyXnUj5KPzxpojuCh9/ys2Kegs8t02/OJdyqvD6X86U+vjZZw4f54lPMuz+kRk07QnqjVMg
ArJBd28hgjOZk/R9xciMnpGfsqgJm9qAC3FZxKAFKXZ8zFvATFc4S6AltIgEnHEUvgJXFJi4bEUn
mNxLZAKpkdWA4G/fGZgwaMWkdVsxwMCjiixfwJQLARZyuCbD/yf+HgES6wASrG9wuvB08orddP76
4rimLbbxJTBlYum/mSiMdk9+Pd12LmCADoZqjylVBV4XrsQ1P5OQIjlirqFlBqVIAbpEXMzYrrmk
Y6RbeLEA1qfNIN8QVIYgrlu9EwpxbiinPySXERCPQx9hBDR+A25nmxAhRDUBb0fe8n1EXVcvBps8
/UrgnNdwCl5SYctFqcPNWtvS579mOMf/6FbrOiZaVEefj089uVgd9HFH6Xyf48hB/+SNWPA/XsQs
QV6wQRYFijlUyR5V9aLhSsFCzVwcnxLlRQYbqpPobEqLlg466zVsm26VpieCRRNp09k6a6L0Vix1
tizlfVbteG3lmpH3fcfCYeBlkXArN39cDlPtAkoKWJH8MUJpKlcyw4k1mPGk8WvIOYpf+MKSfYSO
AZcV/j9pbwa+nCw19HSluuRp5iwci3WFlXPKAoniOWGPEBUMwPx++upXLfABTWU2N9gr3jnt7cUh
2Uhvj/cVjRugMboGFPZ9RH4rtqVnAXOkYv0zMNVin7saCqUZmHgd/FIDWorZKkMlp23r+kub0VeQ
+qSqNSiVsrt8LWb39Mc4toI70d/Mk2+fGSwoiD5uHlq1UQuSKEoAkdOqKkW77Jxi1xEhayLhQuQZ
XiGe63aNF3cy4Jr/YioaOOVQPwXpjzlbMX6RZD2gDmkcaQkOlG9bYf/hBTugVuflKMKVTHEyybJl
vTBZrIV1Gj+RzGtv23DEop0Xwl3TccWA/k74hrhvZFsMxzldjcp5Fn3nWEKl1P8wbKLdBMYssvMA
KIZkH6Yj+ji/LFpsurwYNEagCY3eK/VSqDzDXtIv+2T/ggoBf8Jy3h8mkbM5fr9OEUotHlmMDDbi
qcYahHWHzI26g69C9PLMiUUL3P1M1hlS27VAhKFOcda26nxkf1ALwNi1jmpiYqHRvRCRhqkHNZkz
hgQQ71EAMUp/Yh+tFXmMkYnSAqLTIe4L5hhRAiV1KGIcj9N18zHOhE169U0wdkHscTqOOuCRqWFU
X9ToG5ovsVrFb2hydJu0C01WAejTJv/CWmOeMQodRLhpuDueALLOPYI8hWMOHzN8p1hicHjN+Df6
gRhVpKtkjyD17LxCwFK3VOpNRzMQC+XrUMUSUR77GQNZ8Jd3D3n6XRICXysMkEchgzro+c4zbdMi
ll6FqxkcEnfJZ0Ol47jA0ZJ9EY+Td0RooC/CevygsdaKF8FNKE/5lRxIQbfogTbktSEsiXsGu06W
H5Q7XyA/BebswFY6P4mvr+j4SS7hpkw9ZGy9Q9dOcH3z1prBcjyjbFYxDanbEN8nPY6VfTeCPcEN
SnjIH8H01pM5R1DKCZ0RSmBPOJlcQ9US6lASHBNdbHNLua3sjqmfHgJCA+YFwMucJKsCjvgkzw55
NGVyjEz14NKDW7aE7l9eaLjWf0mw+6C7cIkMG/LtiLGWF3LBqUq3N7/jt7SWD4RrMJQsatnKkq+B
vetQtii/vYoJsP9K7BpTM60oKvMIP016iEk0dvt7ezdqO9kZVC38qWviHi8aepl7jjh48sAie8+/
YaEG2VNr+4Pxy171Nr+JHNBL448uvqHcx1VT7t+UoR2QRbyWGO5UqGLTmQlWEx9M6hsJYE6O8kJZ
RA8C7KWcAdXpwgMQc+p0LEr3z6Wqre4LFGpyMS2UgwnHaON1PL71+XhUoapXfEDXcaUV1uZeZ5ZE
XzHFlmT3Op9fMt6A6UIWnX8hRp5gHu0zOlegxYEsaCP5HNI/yfSAlBI0K/hyoPNvr2ipl9f2HlJ2
90Pe24ZiMWxuFxl3Q33i5jSQvibfeXYWAndcyyQOcDmHbrcI3M/snFPxJLvlNphiIByUm5FMTvAd
slkesR6p3/W3WfpjBv8ooislqoIV0cYmwMScLwfSuzHhgT6s5AInFxzz/KOu0OSLi2aLKO1UPDWe
zc5FbHxvWlILOO3Z0zFE+iqRD8hlGwyEueIVkUdxk8rTTkVLQPQZj5GCI9FiZRsWGpiheREZTURz
PuwqrlxcyNXc+GtXQ7sq5NNMJAP8XtFrEai6rZUgifPh71GzbCLoCJwSqqNawWhL4UoyIScAU+aS
LdkYAeN+k2lWGjsNKydhu0QxNM8i//3oC4HJChEDFpuZW6NamhJmH+EhJo68sxoqx7Ayn4AqOTqZ
hDfpfBltMxTP+KN32WvVcw3Mwb8sHX8PWR4sIby9BLla8qbN18NRn2eL3cDeLbhd9jsGVkzfLWkr
i6BfyoWTp+hG3gsRefaDsq2BfKkR7HcKN6vLG0kyxNKSF2Yi56sW7xh+4vyaE5pGrCT0oIs+FxSp
JRB/Qm6naHwl4SX7m9XWsDRXsmLnPCNPLX4ot3ol0QpHY7kUWmQU04M+u4r413OnPdeRjfaAo1Jc
3KOTGs5xRAn2u/AQzCmWYhXL5kJWc38tJ1Z5G/Y3wLwWYkdkIlwX25aNNT6auicUu5IaJ9GL3y5D
BvJo8Hy3oHPn7YMd9WCCwirGd0UliXIoSBUq3FlmpX+IHNfgv1b4Xcsy+Qdrzj9GCOGqbfpoiRWR
+sBkBcEPts32d+zkvYp9aEJuk0vpScQg08qwLz7YO36Hr5B/P6Ivt/VyJ1N4GK0NTODxoYHQ5FXN
nA8vXk7DOmWcaO34J2O45NmPAcXyrsFRqLmfOU2Jmg3ngg1uIH/WFTD77Iq1kXEF/YhMigvJV4h9
GD9i3HLMqzHfmAxGkjJwEw7u1IeonmavmAR/NzCdmpMenBCmyBV6S6VyXttjjDaXev34fFhKwxU9
o2roU+0xMUHYQeBwSGTHJVvNcNnuEOmQEBK68R8ODWN0osKtgJ47fwZFWL0mnFetEcQzTDDT5O06
Nh65em4IClW89wXIBuwQ36kW714oU7mFx8/SrNhzfVxBgNLuKDx14FMUyXjuLckP8Xc0U/XFbcq+
IBhXPyomKlzS2aOnwulAhkJmC42bVueBXOK9UB5aehVtwWv+pWdSpu1ySVoyHTxeFWGMmr/PDX4X
pdyW8950i1+BloHBb4MHp4XCMQelu3vHSE/h1UxEKVTVIUWewqTXGaHwg36O1Q3VgagG2UiBYxTC
WAzQQu2vuJGoxzgqIOnYoJT89Gs6h7Djje8DvHDSf6NQ6lvmZ3pUZTwbFkoOAAic3k8UGMgn8CYZ
W3DVvx6quPOIe8tfLkdiku/Ik0NRtVwi73PH2EXYY56JhgNJi+0KHvGokiJnoEjDEt8ugvlEgMmp
VS0E9nv7obSrhkZezleMHeso8aTJH8/hZ1ZOthZ+tfWHR8kfh4eKQRjyFsGOsZXIC/n9cKZ1UK/i
1AQmU+FGoydMCqL6Sw+mn1p6cmeiTAQPcSU/Gw8kWwbn9iRDmBFNdaGRTA6crNuzzAms4gov27zg
IIIiT5zE+4gODDBGgdeiaDWwJl8n0N+tfsjKDRBVEgaLuoip90sryfvnJgDEJ1b0Iqc7kHIq3j8U
Z+q7V01F8h+9O+jZwSUgpaulEqJOJJdzF78wdoKo+xDvnfF4hVu+i2TYRjPl6UBNMb+KuBThG8zx
R0J2JjQgwKRCz5m6sJwqQmZ3eADI5fgNb7lBRM4ClVHFFIJ9yKmRVOIOkl5PZY1Pk62rUDkHeH5g
syHt5qIjRjY7mKzDzX98mmjjiZdkHxnxK1yLsyHs8DL0C4J9oWRLhmj2HJxLwVxlBjYJ65qbX1ip
GJbGBcgy/EtyBFzD8Ic1I6KwmGd7njX/mpRmPfA5DZyf6qDbB3aogTCRCVtxkvclnZ1mEXnc1EE1
X6iMdB9xK/LJMzAnCpnJeAM1VHDAlagYCI2lkQ6Z+IsUD+NJwcugnauJ5LAa9QcN7Ee8Z1gpRGZo
aNbbbEpBRVcUZhuZZE9yM+r2jEo+6Nfjvk9v7/aEsCiFaSLliuYfkO0XeL+nXsQC7obEGXsYSQK5
ZvH53W50AsopW4KVQjpeBux4JKfVI/2D2LIWGPHFjbQKRDxu8NEzUuH38KESms9kL+O+R1PR3GTq
j4qLQawlj7ZqNFYAA/PTsCWQjET8TgTgNuIKTRagmIvZtoqckYNgoR/fKIJJFxJx7yjJ/WP+K8I/
Qs5IbL/LjIkVdU5kqlQ1mMglBfjo/nrhuyG+AP2QvDO4AtGa+wZZfOjxSCJn/FMuVYTkISZrBT+9
/iibyrqTV4WmcDvwRP6ajBkElitgVdMkjX9v3pHsROM2lm+RBXGo7z2EnsR9F1sGhefBJa29krjF
swzz8Silw2eS/eiTQFARL9RL1cl9MG+EGWKaRu7WGCCGNFJ5MsvVUcYTyy7T4K+UVurknvAxKhOr
saxoLo5smDN4BUXhs6MqYErfesQBWmNGqj3eYrM5ULtWN4ea2aS8RgtCtxfvzlMxyEq4tS96vJc3
ZPajZwQHprKYIY9F6UPFuVU9Zt21TP+p8joheSVgYF5Lt0B3JvlVJBybuWlHs+1A0xrFBgxMmFqQ
bfmNuGnJtWrn4G6ICPL+ACaMNcGsOLXvSNdRSYn8WsGuCdUmXESh0pK+BnPezW06BNTS0wh45sfq
Mt4jj8yDU7/nP4Ouvc15+I8hVNwGcKWvu6Ls3qxpaCpNvOm8nOANZ2OpUO0jWAY6+NwzcqdGj4Vx
BpEAmboURbpd6Cf5/Jy52u0925H3pu3G/9UTME3Vsz1S0okCAaAbsIxVPZAQgey6cQ+LLjwH6OwQ
hZ3VnuSlOs2+KZGBiBpx5hGdYV4Y2sFVQ6gPj0ov+EXoQjJQFnzK+bmKXDYH7VYpbuVF8FHkuiUr
kQqA7NB95tmWOmXOjA0mCWJCerypSM72iPaj2jUbv2E1RVzhV9q6CRGIWbGDZheWHojLoR8JPUP3
B8AWokdFUUjwvmARlBBtEJSZ4GoVPFq5pmBbrJYg4xjmxtmUqvPaTQHcNsBOyJoMBIArMO1RAs5/
b6Sp8VplduvGd14ACAYOjylP28MniXqL084WLsGHKIeVvm2DlQok4AP70Ipy7l3h7CGb85tdje0K
hygqpiePoEm/k8UMhm6jWOS+wowQHe3/xYd9s9MjL2NshzEHcyjuFMLBeJU2MK+GWDjDKW0jE0dp
U8BR8+BUS/Y7bZ6NJ2PGa2RTvSena6IppD3NuTJImoZMQvQb+IUl05Mir7WOTDiM6ztpSZOrvtmH
qCU9BQWZsue3I3QjUoV14AAUgk+QEiFbEk9rzoOpWuMKls9loxE7j11EchIJVn8+VRGiwF/DSdPy
y455C6XdyBciZRCowNlVhtNhoQoLAj5d5T3n2Wtw5qmbd7ksivWMpMfXMuGdZrWp/yQKE6WvD44S
BLEAeEczAxyysu8i9OR9kztiTB38o6R0UZ2Lfib/hVNmjsa75giXhtEptGcSVh/wJTfASX2A6CPE
oGuWoGWZ4bWldcknPjamlo2VRUGl61ekFcV+j76hQLaf7E0ivlVLUQgchxeeM5tezQ3aqhh9YOci
IjlgeqTW11aXL3+G/gJHmUGagKcTCkIwDlWZRPcBDshb1TGn/5EMBfNYIQkFkkqWRXsctQV1QkAU
QeKm7ZfEcRGjY98giyH6LSbGDQOxeZ3qeQv8m03Lr3kvx6sk+86eBcDjO/dD9/1lLlFJUcTCjPre
8Wsmm6/7QyI5ji6CYwYEUliBgSu6FXeHN26GiekFt2XrzJad5n+KA2SacpffC/tFURbNGAnZXJO+
JdXtt2HBOFcuzqjhGn/35bPhICq5kJWI9P0TD9fH8DXWTGGppwj5dsiHoq8k2OdKhu4KU9f73DXQ
QOZOHtFNBYtWP1XS7V3eB9bMZJoWxK9BWwscSdiHPquacAm4zMbmCWqv8UYkJ5tKLoLLj+9hIWwk
xjXZ7l8EJphYOJfKp6NUmVGMT3T4UDSL6KqZlI+Yv4uzqm9FZSuZK+3Gehur9tR/nOHVonMMWINR
gp9WJ3H4GJoUH5HDAq+OthCNlEP7jM5TwarOMzt0aAtRMwsu/NOmQbktL2PyeapFhWkmXCTCQomI
8AafI4pkrpdw5s3j42v9tcpXFAsp0jNTifjykUMCeB5e++yBboGL8uVNZVEaxUqvH609mbGvVbuK
CZauvJ8evyDW7eoYw7TQCRJElzyl6utm8KJylL/wkjBDmEcdHZlVfqeSy/takFjpoxx7XSjIko4q
ZapkK/Z+iHYHzOAw2F3ldR3xW3OhxrSwHNKj3J7gGE2KLJ9jj4wm2X7q3YBPKr0/aZDWKbmUf/pw
Re5sKN8S7NlMU90SZ8akB9SYGq74vczOpeKcLOXc+K1nbAKP/sZ2TrsQSSiyw6jQAExlrTPjIp3b
XrTo8UuNP6QgO3iLUbX0i+FbQxFOQTgbKeHjs32jbNTGC54rnMTciv1qrPi0qOFciBf8+LxUAm83
oAbYrk5mC/kwSIWdFGCPqHRL4uo9S9h6jlFgDftOX7Sto8GlCIci3MXqmaopgK5cP3Jw1dKR+gWB
uhLR0aNFI5+xKjDfURgDRyQ5GA1JIXXbbpmJrqAGc53qKDZnFspoDmvfa6vEE+cW8qUdSPDs/fOi
3d58Jv8H3/YS+WfLVL0rBOCrK8U4aRt2PrDkVL8HM/qONBt9DFnzTGZ2s9QTFwZA2ijI4HKn1AE+
j2j3oCb7Zatbs4poVhFXCiapXxj8S0fSF3DTa6W3HrszAl9SyeF/E+xmSLX1JVcKwnDkxqkreghy
23/VYCkPfiU3FFfc38WCgokQlvI1Lnr1qHPH01GD8oRiUwwRPNXWIB1IH/10R9K9ADfQPb1+Bw2B
uo3Bj+7lcAd/zqhEfsSOOBVExZgR4oUq/cOuO6WgFHNTsfRrOvWFSTNvvEeCjX8dRKH1486byJ11
e9XLU418n9GEEBec9rr7w1C3pYiPjkMMY4yXAcyqX/lcPirpglvA4P84Oo8dx7EsiH4RAXqzlShS
3itLyg2RTvTe8+v7sBczaGCmqzIl8r1rIk5EF38k7PDqu7XKlHM9VLei+zP9dV4yVnP4i8TqK7FL
DgGZ8VfgDOIrG9cGqr2uHFYSJ3q86qRl+Gj5Y+h9lYTaF9M23BjqPRM1qkDJka0N7jJz4gsWfWfK
vE1CnHVMps+DayNPvgs2Qj4rhdZ1SlrifRbt5a0JBJ3fReNsQ8yC4srE4bzraR+pP5iNcBVSw110
1vuMxSoD7cMHsAq8DMQAe+sMv9BfN1FOoAKU0GQl8FGL20lKqYjikjhpRs7h0wdCxAajTP9JFjWG
xUAgKx41AL+3HPOB2BnFAWhaEiCM2NEYAu9YOGJeyBHjf43TU8abdGkxQiyke3YehRUDXK3ZkEOS
brNbSqAZqS34q7AOmQutOlTWuieCCNc6OuKbtxGZ8fPsFQ8FczHDPfC8vrkqYzsHWkMTgqGQuBPB
rh+Y6sCEJdM1PUgGpHwnkF8D6E/GD2zSWXuzTWK3wN2IExXB7Lu3sLXv5vOpZxhSY/tzQ1agLfm6
J5/ph//Rg/9CH4eaE+HBoiINmJmoytaF/Inu4qPeKyhmJe5EANcQz7QteDtTIjJrBCM1zxynn0lZ
Fht/sPNrnO4KYpukncIxEiMBw9MKzOiDTzwTXyN9UOAIEO2GY2O+/D+hJgsS4FvzoAKXqh0gaP/X
Er+GXYtc/6D2y2S8lsVnHx4V1i4D+X2wIz619kh9U33/df1HJX8VWYHTH2jOOiDmNnPaz3BFDiTP
oO0zZ9LcxnKg0jO4RxSu7hrirWRE/wvTRW33h970pZMZkV7r0Z3EVcX1DXYvvCMUINtMx+LJR44a
mlW1MMNlindiriX9d4ofJq+xQop9L6L27PDNdsYiFG6CSNzVQj+lxtUsD0H1kY7/SKud3OzWAzgg
4Hi8AfOOClvbjy7eAm3xbFdzC9mL6LUpepEnvT8ITEDttcYO8hxX3kX/h3eM/SQ1/L6cXta4SwjL
Ut66QUGabP32Oxa67biSey42nIc2GDD51XHft8WviChA13e8Q+fyB6gxS16cDKLT26BdsHBcpHdi
0IUsTFAZi+QEWzgSbHYxlDMolklzcRDAkieTGd/+UbUaJwkfqnUmMjmPninQtoB/UWfyXhCDfeQm
Qtk9fcMh5V4SdQOL+rKKfJzQrPG8vrE7gbAJSl4TQBSmCqJIgY+XPOh5/QYJBWGexKgx/9GTN6K6
mHlHxhRxM7Cugb6NfBpm/7qjNHkPAgEQSwrrWXfHZyZQwy0JLoT/zUqWb7r/GdOvgnlFLt1ypLqc
/lFP7TppLryjtXIcjOVofMnmoffW0T/A0tJnkiF7XDTFvx+FRlUlLrX9tdrYzsQvMXn5wBC8ZyYh
CsFtT/IOvVzKfzSWe72LdRabH9uDrZzt+4INvF/wFi3AhxHqjNxb5kkhKFBY6jESyK2MLhCZasXC
EKKpFVccNQSGkpzLW1EOQLe6ESsCPKb6T9Xng3BV5ndRepc1R+N0aEagAZ8tMX3ZLsiwi1vAC+mw
+Lpqci+l98QKkZqjl/bDlZNBDz7r4FxDTOjuClYH9q4DqOiguoF60CVqw8GVmdSB4xivZrBDbGWG
e6qNYplyJHvhTlJP8/qy0A5EarbGVwKSXEWmJp69oVtGRArRBmFQKa13xhqiIBnUTDO7bg8Gqg5s
PzicQ5uyP6WiZ3EaEDTcMT7e6MgSRag8DHZUYa0Yyx7mhEochZPB2RCATe706END1cteNqtuLGL5
h9zfBOklnrZdTlOKxTnqj1mPskR/hSwSZS6C7ObhJISxOdlMl4ySKSy/Z2wrRLbA3WOUiRh2sMew
P2jkZhr//HGWJqfTVxClzH38AugW1gv+TGE18HiL6XHwLnRwebc3Opx0R58honD3w3fWsTJxLEKO
1+P4qWe7fOISdJXoajZOre9M/1Aja0AvKFGvbZsOzBhRV/fxwyCzXSeIjjC552DMKZw5xC1kqW4p
s9LlVoQXUq59VLdpwHoMAStS4Q8xRKOxMOOfpPmXqF/T9Bsm56pno3tMrV3TEP2wUJDTAYQ2SW+1
jkO8b+VtyQN0BWkarxlVwWnuGP4j3bIedUmck2tMjpA4mMCS+qB/1H8Ft7zPpU2L3u8kz3cnigDZ
+iuYNY37jMTcowHpQ86Q59hDdfDldT+t2KyNw7NSTr0FhmeJ4jVst5hAp2of7/3miZy80Xe9OnsZ
jAPbxiuTFf+Ood875cNRY59CU+59WfK9+4i+6GRLFt7KipKOIS6Iz5lxB7HyErMOUh1wd0Kyzj7x
olh/7dmgRX/CXLL8Qwrb9q1rK+wnCJNVvH2ii+CF8iBo9zgDEfU2BOQQMoiwb46dODEHSdQdf4QZ
Xod8FT69wiZTbrz15akrjxrFhPnMPRRhFrcGvp+yvvcS0BGeG0YXjHWrdCuO/8SxZJr3Gyn3Ir0h
GM2brQeZo6If61+aso4U8jMd79bJLyQb2mPOfePKMW2aKoxxM121pQDzZsR68D1ca6C7F+tBhWOi
XGAz3Wxlxkf9QvrsLXds3B4uOiIKt00deW8lu4o4goWR7hLN4eM2RLB3O7le6ye/XrFz0k+jD/wd
zzS0jyJ3Yjrwf0Dbhp6LjZAhp+N24cKo7xxJ8rAz3qP+hicrINcVvqaP4avn6Q6XoIxK60F7ZQFB
S0awWNQjP8gDk6+GELRhB+XeJ+35MsCgxQ6PAkEyWZbua6zr0oPAeCBZrQqqsdiJaG/M1s2RlIhP
68KvyPWaoF31eY4NLEuzOgZ6PtlnLYPvNb+sdcq9R8ljEAbEXOlXBnbTJ9psDUBiQOVMRjj4X0Xf
YeKxmGMFlaPvrfCUA/rHoMKGOFeO03GyjiXaMpPIR8cbHcSiSvSueSwv8o7kHxlTquCyv/PFPf8A
7cRoDlAITfkhkwYT/IWom4eF+o+vMOgQ/RRMVVA38+fQbVtosZIbOmOdqThbJO2Fixw1sRIgh0fW
t/ROfcnwk4aej04p/2ZjOT6cad0aD9m3y2cYrero7AtwV+lVbP0eQ6MB1HocLtYnY7hSW6ksLzwV
UzXobAeqsXj63yG0kaVzavDM2sB/2e3NQU2et6X9Tb6Za+WVLd6bR8tpOEf7oZ+rZoQk1n7KIrCD
E5cwmakPPOBAYiXhQ+v20JwVzsGOLvVmkiDAulBgIFdSWBfVO2SckqYPOf1MrjHI0fouxRuCD1AQ
R1d2JqrqmAScBleZ+f/E4Hs69r5LcFBbzfawmA5eJjl8C39Uhx++bLq9Spcabar0jy1+e4ImIX+G
8RbLTPmS2yWCKvGbpjqNCdVesI/wrnwnbL8wXWFiJLUIJctSOtKLS+/KWDIhHkYXOFilLyftlnwm
EBkhVpGqpNiWvsPdTNnWz4XSVW93LJG8+hla9FyMpDcVAD/9GBwZDdRnOV0OHyZZSe3W3JXfVQ+b
hqJpgZFCyFasjnD3qe0S+f54g6BU54ckpKxm4QdEeEGDCFnSQiBMzpOjWofpf041gi/4txTIVhzb
kwZzETeSeuX5TWkhaLO5o07CdGAhGE0cozbChOGqsR58g/bTZbBF6AM3DT+HyUfMmynGe89y+/ow
hBfjHfMcnSycXobDlDOGn5LYxp+KpmYGdQYPa5bOL0LsfWeKronBbsYEknw4SkrGSuKByKScTeDM
TLyiwcAWXnQnNO+4qeCDG9WFNJp0V05X1KhDsoyeyC7UbCUy4FJ2+pfw1ElZnZlrJvtIOgpkV1f6
+JxJo8Jrzlb8OofUxP/MFEPx0us/ZIWB0JbETjElVXUB3XqKdv5tHvv7jghAVLLl4QRlTJB72sVL
j3Irm+nvochSb4VlRXgBVTH/tZ3rAVCRLmnxwXDOLD5MiNeLmCkfl5PxQPot7KSzeaUfBDmvYIiH
ZiuC3JulLSO9Hx74b6St8FB6FGgMfqWbVtMdbbkyW6aMV5qCmlksNaExAzV6xLMwrGmc/SVSV5i4
oIXUI6f7dEvfoXWk28/QB0QMHq7VT8FV6oOIvgnmBuVenGJVJ9l3S7BQQIghUwhc9XxcrxAlk2/H
Fg4EkJcXSVsRgtmA4F3LAbGnq0o7mczaOTd98tR6p7xgjey/VFxhbLQIGMTOXW8oDFQ49ZAfJSQ8
VwoNZrAJSQ4A0GhG0X4kv13vDOEqLT+8SzxylzN2tk4hO3k/d5Nsmd0QIBXnjjuHabPngcoFk/xQ
JBtfNRsnEJQkInjX+lic6oP/yTi8UjbMGXttLjz6r+QsQ4Rn7CtpIF2Elbcduqds7ISnzFwO0VD/
QMo9MDbs4RwvAY5MBm+WsYSrAfqEAAvyHQzA3NCoZkdioUDNdEz1HsR7opsNbghzR3GS86uz3/pB
TcUTXJUXUX7pvCRavyOuxrJO/MkKt1PELa2z8MqWv1PDlyJgvy+OIyPnfD+KiMnuiN2imIBVhJwb
vtMmu/YXVlVNAtDDrqdTMjr+cBKVz5g+mykfD0Mc3bnUknJkI7rEZIA1y6fiv+A4E5sj8siqODTs
i+ifvlAyqGBZgvEm1at5t1h8z0oqSqcS9kvULZ86afK/UXcpRig2BJA19mDsuznkmwc2PlrNZ/SX
fqe7WL7X3jm0AD+hQ1lSMZv9ffqeFMiU+cYPtgp/fFGQ/8uHf/Jau1Sc4VblhzyB7eJaTALr/uHn
Flrca/8mBS7E0TE0lq0DRZfeGhsGEuZQaSbdMs5ojp0YpEmUvnpOZZ2RhBmiEyAcoGKigzZS1bak
BaXlYAOTkqNLxTGdsNmuUEGxYanXGIpbb5eJRIYCXsRkmgUbcGHYMUAeTdmXwqKBN43M4lz+omQR
lH/2g/eyJT5KXLRoydmPIdCoqfDS6D4P1mgQWbV7rvRgmgHrhyxPtEE0ZhvSKAx9LwMgsP4QiTCX
69MDE5fvhNnS4G/XUHdq5EH2beLvJWODxWloXmbwjb9OjL1CElO0YoU2/sOBgKslWmUz6IYnJjP3
qoc99VcLfzhQdQpt7OwaXWd/V2tGKasuPjb53gNqaMKiYIqDTHN2uwaUNysOsEiD4ro11+gSUDOx
dMfrxITwr3kY3SYTVwigteoTNBK24B26lOBAtOVfA8IRVDFbeMWe2PLUGwyF2gG5hfek22PKsAGe
OjyIWMAD4ZIiys/LJ9R9CsKKLYj6LSFjwxFFMZNvJPVGw9QvokP8jwaLd4Be/m58QURGNgPgB12N
h/wXA61/glLAZB/2Q7vJtDlQKCVZ9BIdO9NmoQavg6poGfxLf3ywZqwUZjkUIHyZJR7xwOdCh1T+
HNeMiQ3oiQB0XD9ddeVBhgiCKr7faTEpmych+IPHpbfH8gSVIEyuJCsBiGCuGjxCB3w3Q9ADLw3L
hk30mB5lt4MlJikLypp8tEXVkV1uKt6XmSOPz2XUKNBmqI+3MhN+QYBa2A8a12hVnrUze3FRO1E3
4ITDAxdRl4jFpsq2UuNUR+stcpTMDtmwWg/5GaANwdsICHZJsOawN5lOsCOxzYuG7JTJOBG8SbcR
ScdgEg39L9ro6hOJJCT7kbZmooSys+ITmGIrPfzx2hrLKT9gtQ3De8o8rqXn83l/RJMYQfZhyaOd
+bmhYwbUuICTaiyLqNlsODVW9mUgHFBYPSXjNq0Elk0Mv7nBauJvoZSBhCrREUTNp1i6M7lE2nXz
k85+PlYeu1LG/BL9RN2piQwYu+Sv1GAsot/WQlBPYxgANWDHYGKnYJ0zjaZLhY14KBZeHi6BlKI2
eXgmRyq+zH/U5ZuK6LdV9SHhCxwO8Dur8Bz0B1yienMzkB8MmFnaeQkMhqVBNSbN+OsDAbvKTktI
pp7HJfThWnALESgFnNt44dIfQYJx2iMJDgid21YgnbFKhYepOOv6qRcdjcQAZDgd9l0FitF1pMOs
g690OppMuYZdiNL2rDfPZj6/z4CTGC88ZYFJG9VqaEv5djzl0d7feOHKQFUD9/9T5U22g682XWK6
0KjPFtOFNsIEPtA+DOPWy0dS52Aopt9s0gbV1aSVVPNC2dV3tiaOBskwJQhZu+j4SC7/tNp9sdCO
qWscrWW4rB11T5gxDMF2Iz+FaF2+4AbjN/LsC987WATKqA14hy1PMyZU8IEi/nkbOBHUJ6agjY3I
emNd+TGNrTa/XnC/qoeKlORC10YjUPgAfXfmMzBRMjB4tzGLmN0uRmJHysGK3RedUoBvhAFVuVBF
1hjNPyP4jTGUSw7WSh9iN0uSCNQ4zbRJdvyOeNAwW8O6VHlFAP0XBMhB3j/iLuOTIjvVISBAr25D
dCxYijsE9dbrXqcCWEDkHTFioJlhMZgntzrl8FWtdTGxxY80Vwbdq00EC7Q8cDKU4H9w/EG+MosG
dSlug+HpiwCxEbY2x6b4hA0T1vB7zlm21/GEWsi7QjeHSOj0a5Y7zFOK2xic0MNRoCiLSluS0zhy
IDVHrzfWmcCywfsjfR6kTzLndRbdJh5+QhUbK+eNv81jBrrglCZY4j0pAfANmo4bkrFC2b7JRlDW
eHx9vMoWzFm4OlL40+c4XVAxzekSOOSd+faOqLXYlBw7f5uWQB5LWoSS/UH+pXLWzsH3iJbMK5/t
INKhL7vuFY0ga06ISALU7huf3W21BtZ0RkELHC5VEAth2rgKEY5OHnneamkusTDK4YtDIXfBr0TW
Iwu8eNx3iD3rZcBbTl7E4NY7ZcPlSp2iyuhVEjAM+Z4Tu+sO4KbK6qZZEBbYEBi/PZgZhrx4GiiU
WezPx/b0M+OhsqsZ3a38ESj/2vCkkpUezGsUNNd40XkaiMxllUA6Fadwo50J+Jpyfd0zU+XOkYi3
as7m9M0PzxATI2//76KVnxz9cvdRQkWiYyX6iPNo9Ha6smlVy1Xm6p9rSiRjEBLWgKTLe8NT5rxY
vBVsaUtY2DI6Pp/t+Bzgwt+qbio0rpZ2JgM5Y2QnJwduE4WrzaTWRZMBIzTQzxUug1mjtIn8m67A
EoG+wMYNFROVBD9sy5wMmlA0XDxCs9RjP+6DfhWDsqh32NtGElOEN+yvfg0HSyu+AnmnpUdcPLr/
mTBljFdJXTMXnI0U3MxIJikOhN6NaI62jNuRGIAukB8wW0SeW5qRiEW1RjSW9j/rifwQ0JsZNZ65
AFxF80KAGwOGX1zCfHhIrZDarBFHQGRgn4CkFznnBfgJ9e/FclftuTjIyPTwf/7gtAHWQazRSt3j
OZzvmIHHzDWPUYrauj03IQpEXqakeQY9U+hFfVKWGP6pwBCzinmK2XRct9/8BCLtCKKomYERyZdA
ufTx3sIMSmPfSUwo7OaKkU94NT6xqHSXeECOtGuiPndasrdRlUcwbEKgoLNoDKxnDP9cWSIhOoNW
Ki2KqUXZPrDSirNlEJybjN0WLDxM5xVwokxYyfFjOvj2AInIoQ8z2Xcwa1oxGHaJq3anl4TcbMdC
WPoFVcpEi2EY0VM4nG1cTgF01RXve+OvyQihdMPC5RMgGDHy5I2mmaGMOP/Sz4FG9xJXL13hTOoV
cfX+GvCEgpOpiXHVLqoD5UONf8bUUV0Gvy2HArpD4j1e/Ffi9nQSZP9o/wLsb6pxCUmgB2AhEvWc
XOaAN4bYIb69cHRDmlT1zAgDTqYvXj00pXQjFoL2ZUBkBIkg/lrh8ZSS7wnXwt5PLkSBUS3wi+CC
Gxh8/dJHR+MFYyZVNjAcJAwU5tjm+lSCyrWGG9QUTlZmEDed3DgJ2wGx2ZE6iCB07wqYBMWp/x5+
KIsqrgztVHo7E2zymbSKvFjxgQgZ+ANEgV271n5JJhq/u/xhbVBho7tR/H9gpWtQJtM2WQ+w5oTQ
JVMe8HiB8MmO5J2QP+bTRD0REcKZzECHmx+SSlpsWT2VlJ7RsoC5gm2WyEIabh+b7VoGyzluKaCV
Byig9sZn26eb/7XX25inmhC2eM1AV943szNwO5dVrNFoA1kPL0TyUH4x6aP/4WRSABE/STIiKg9s
OHgYKAOytm2/s0OVu9PyqBg3VVtHyZHbdc/SoZpAcyOzWvXyl5jCeMbyGdpNCTzbDuNHveHDg+DK
d1CVnx3HRHp5k3Bo0bbw7FUPq18yfv1m+BZOdlmsORc4tdp1M8eDrgs6PN422KswDoq/YNVdqqPG
EtJJtQ2us03gRnu2ceykepVEe93ljcQTGxBfNOa4ReevRMamjvLhK7wrR1wdK3Gx1r8hdDDBy0GK
v+uV8jtBluYGugK15hhccNzS+LPXJzMNfZd+IBxkYvSPuCU5j3PYtmCsURcD2N3F2SV7wEUVNkl4
Yx7PUSlBqEICe5TY9Pu3AITarbrUNISIATxHCx4gWUH9JcyjwOtdGUIBLK6bhdJe6K2mB+aegSMS
26/NrLTTjx1Q8q35g+MyeshHc+l9qeS3rcwHfam3Sw7v5kFLQ9rAIB9hCtPLIFcK9AXDTm1czQZv
VODlUnkXc71PiBd+ooRkzz2x9syxZOa69U3CqeaAglDMQxnN4Qn8RDHrcRPTknqBghB/K3ftRlTn
5D1o2estrxVs8MJF5dNdsH7te+a6FQUcNgAgD4jbsAEsLuIWha4ubz38ZreSdQm3cXOkhmYFaI2g
9DZt8gQ92s7urCOdEplDL/Fb/pd85qeY+TrUMlbVh+lQfDD63VvRDWgUvxqa8bX00sFxoA5yu7l2
ZxQPy/Eo/I7M/hs+HyaT9W0uEmEPkP5dwpJdIH4x7PIfhwdDTkrAhTa6SmsXc/pHvy9pSbeNsK7M
85wluIP5rhAY/cAv2aKhmfGZ2PuGF3nMFVBc+UEXifie+Rsi+CnEoYNpYI2PLF5rlxqgacAQ/cZ5
6KknaqPppXGxYTKE9Ar0yBnNBScTawxexupBoBQ3FFnwnbrtFLAfs16PSPDymyKpWkhPQfpEzU8X
zpCJg8U/tf94zIdz9kSG9gVHiWnhGoFTdWbkmM6MSI5A6j/u71zaRvq+jNdBverxNGiLPjzpBvbt
I0VKy2iPob7Azb8EliQhJwrcPruET4gIoJrmSLcCYR1ywZpACY2HH5YwGep8Ij69oS2dqmQ5R5xh
0Be/ARn7yEiUS/gzSth78W0G0pqRB4CxUL4Cn2J6seFwMr6wYBDlMLjMDwCO8RcV5EpQeCOicfx8
PU4bg6CpjJyADSzpgo52o18bduNc0hwe8HwFDOO+hY5002K5TBykTyoxYoiDltK0NPKj4TbTigaS
vRcmWR40QXbokhQoUBBe0Qu/uwfNyqrfTIf8Juuf9MQ9WfaMaolBYbvO3yYcW4LrltGaDqaed3Pt
mR/AeI3QwIQVSQfsmpLgHnT7ABzMfkJkBkjxgUbfWqX7EjKAcSyRLR787RgfEbEwyjcraIarKCbB
vD8Jm15akaPu36QD7CgO60/QsSbxdqC8+OBwUs5aYsKECBRw6zkaW3IBdJloK4k+LC7tutewvy/G
nadsIpgLmpPmO8Jyza3hpQwlDvoXWMZcXInmrBTn852ov/WTqe75vjzLTnD1bNq3gkGAQe+cFFjs
WdJbXPDr5kESEBxJAG+h8GLUpcxGbiJGiT5ixIwDYVPge4QhhuqcjWCz7keSi0Bhsi9h1MRwHJnz
wB296lGueBiNbDgK3RWk8I9RoHenyIRexuAGRe4QH6ZLlaOQWQHwktVv2gK2c+zPXELznH6b4Jpf
8sR5xyy8Kdjf6P7JYEmYBHJZBJcKBAgOsY7PMvnl20fG1v/PVqI4SaQT1jYyrCjvwXV9aF/EvuX3
0WFWi9AIxp1Mhvnqn7IszywjQIVoA/dUh4QRFRiP1YasjADx4KHCj09vtAIIzagzk0FfUEwGy/5f
0zDGWpI/x6kt1zdWLfkZYmVRQZkCQRn8XCBtHnVr1XAi4/kRnLTYYXgdMaUzxxW2omAysjCwlrlU
QchGyLqTigPdk0LnhJsdJzgLn5U04GA6NC/tHPyJuNd4HMBpLvsdHgLefd/kqHWb1w7fDJCFgm3W
ov5q7qGygaxdcz64KF16RHZYv5qNyvePHGffHkTW6eawjk4xZHiG5S47aqeULxEiPSyFhFGUm8h8
AFjipUJRYbA3uLCQYhmgbrNn9UP92u4KeO/CT0E6cPGs+e68Jf1GhNTyzv8VFkwPIHYD8Vmw3Pqj
Ln7lLfbHTfOczJP/Tee/BgnO6RQanwVyAISiHC8W0k3m3pWwoKpUzsD+qMlwGKr5iphkkkRE+d4W
N8DJf5wtlMpg7LxpLV58jV7dcipA3KsBa/4qPpkKrvZlmK6Y8sOTNIhQWoAOoXNpd6q8CXQbF4H1
kbEh/xPv2vYn3eOqJodwbbgQHZHlp3iUF1VOQi5sJgSWPZxYJuxYp7DqwJXrHQYWV3Vc1Yy7WNpj
/I+/huSkMXxc5gDE18kmOjCXb70V6iLrNo1OdteeU+MWz7l+wRVbudRAdHGC9ZEaBzKT6Td5lUQJ
WDB9izPhFQkcHhC1cnirjROPzbDo/whBUVdEuVOjcV+oR/4UIVsCOzOCHwxQuggrgaBMw272I4lL
0V16EnChXKQS1AMWoiOORgr41thF7VJotkac0Kcc2Fql8s7HoLgBWuLwILBKSFlhWXbkEQ/kKAB1
BzguF3OPcMVCJana+QHN2tH0VvUHWxTkgo6O8BHVLsRMvCPsANz2Iy3ZXIC6d7MTxn4fWCmOjrOY
/ARoLyzHEhff7FCqu8bkXHOEJ07Zvj8N4qzOpSL4SaPt9NOYG5YGAmP+8oEHF7dnErjFHuCfyLzD
NjBSYvFFQokkEEmiQJaKekrx+X4DOPyROAzRwMRkExwxbFff7BTVjdfj4NwhRiekmxlH/4qA5eS2
wKCeKK0mPXzH6UeIFCAqXjF+KWnmgC5G7Bdwx4q7Uh56VBhkwXwkaNB78YUciaKfFAP6c9CDw6HE
L+ySRNMRf8k0iJXlB80vvW8nvKf2pGfMEjfSZuT9ILyB7orG4IPlsdMvwTvNqTaiS6SVPizba41y
AHWYW3IM28kJ5zZe2XGnJzsVnidTNXhLwELoWzGOSnvvYLrCkxWVSIJ6fTHHz2GvLx3DIZxsBXKf
JrcKV+hynQl+O/NxESAwnF+mrvrDO1hs4XVKdncsf73aKfY55jBGTww/QjaWeERbmzKHFax0oML2
DHg7C/Tg2i9s+BxmzwMCgr8uE3aoFPIOAsGPWWDVLbRyQ73CDfnKkOgii6X9mk20PJwBt18zy0tr
mmHItbhKnPaAlM9jEc1FlCq75iwRs77s38w168FuGKaxWcZFzas+AinYUgLlxS/ow1RYsTTyCRLi
1xs2WvbkX9csp/+MFacKFuJBiNHVIY1mOVyeNJnM+uZFntwXInGVuQMD1a1nEpjmVP4RCRW+5CfK
IKUDF7nSirWPg+Uv6HaJdJW/xm38zl4dYfLFJpTXdUCEFRYLtws+h2HHW6EHGyU+saE0AE/AsOOj
WAbLnM2Ezs3ET4M+E2EYwxnkMMJPW1OS8s+8/YtcvXvpqo03aNYZ3i6b1JGmnZI6/6d3JU58FUOM
32KyLuhSsX16bJPc9Bpex95uK4e2Fq5ovVUpVnK+BRAdNtj4hdw4Bgukn1n2/lMUF6lawZtLVkCF
qmt6gnK0nJrtBDTesPmKBg4cNOOcIT8cCP1vCd3lkzIX+6pgY2k3aHGUt3Si3OHs5sgGmXLim1OI
I1CvQYKofWbY5QsGSkfLnk4eebZ4tJYhgph6X0db5Ve4k5NgMn8kpyuTiFVnhbeFkSp+AsIjuDxx
cpxt4jb7MfaU/NDWMxQSDaoQrmhSphAK6s204B6t/KsUfDbW1Zxewo2Ie0NwNAT8C0T6UEahIBET
NR5jaC9faHm3swlh4z30C3kU/IDjGu5g1+IFQo4FAGFcBxBRa1yeiU/3fUILmnh/crUbCFfrercu
lpnyo7MwMl78vL75GnhVDLYRqCn3pCVhKeFy49wvmIOV4oNbrYM9mG4K+aZn2+kESbS/qOEpbD+i
CGXNhwTPm3FRZ/ei631xh4F0Z2lb0Qp8Kh6P36HFGy4gcAvvefPmvgakC2HWeBl4jhmwelc2BlSA
sUyglp0it2V5vIgecF7hydAp2YwkyjWmMqlD6nWQWTDJCNh570C8CevGR2ADF87AFsD/lM4/jXEv
GAJHAfo5ljiIZNV2FrfjwMP9g047mziYWSkwQJ5YlTFkN9Gc6Ab9DfvIyHvLJpCkRrsJIVlFr0La
URB4AYc09qOuTzaFKYAEw+fcvgPhj0xWLcYaemqtV/9PwlsHdi6LcIuQ+mmtWoiymHkw7uK58K+1
sAcXluC+bW6srsLsif6BL2bYsIpm2R9D+kfKye6CFE1ADDP4Wn52Emulg5w4QrMXSkzXP0gZkgd5
P0M+0xdF1kJ5R/ALNKaHr18G1CTKiyIDhKRylvBb+OuMyYWwhkaqdScF+jiubhysErrrgOTsW2mu
1T2hwI2rr+tfCAaDTOa4q8Z7+Ejz4ogp7HWWxbwba9kAmn6RTlRsik8mvvqFeVUwrPLfnGn+YMPX
AnQ0LzeBaXC/I/uEMLM3vjpKlgdueQ/A0+R2+aq9c+tsKGv4SwK+pUV878SN6RSJW0rH6Ut5t8Ud
NdoE1AWepC4eWSBuC1QZsKN4dOhX88hRJ16wXkMG/Y87o0BKxhcG87MkhnyRv40fn3CdE8wEg6ZY
u5Mor7uR+KfJuNrcD8vcjOW7DpdwV4Dya9T3wMJN27DcODzQ/paFO5nf/lV1nzychG79ksy2ZHeq
6y+rZJVlviofoRw7IwfbyUcQ3FklA1MfS1L2qBvwhAMnO2BeoNg0lzEKu6zZUrkrvyDhk560CEek
RHWx90cHldfBSUW4b2GA/x4oGCQag3nKBohdZjgkCAR/xhliiN87FlW5UDh4RvsFeYdHgya0pVSM
SAd+WNFesyuETARO0triUIJvxFagR5lnK2ipV92L3ts8NHCLYCnBe9zTv1bAJoIPw0YOGzGwYGLP
VJaLPcOGOCexsyVlw5p+i+QL+LiCwJLwl76ZhHjQKyb6ZVc2YP2fmdQ0Kj+8vs8RExgemTwLXqck
2rEGAvPYs515ZEiMkDt3HWce7lyWB5FNhEL0QfhcdCCSAscSRp4l3yZTA6FL7JyEZH4azplP6cXn
JkTfEVHQvg2trarYqcKL/QF/aa6Y8vPvYkZDhXKUXh07siM+uwTrfHNGdEqTMmvfmbyQJIEPl7+A
Dxbz9lK/ZgcFN/pyjZAhdqy5LgPmvQ6iVc4iOd8j91rw9Zys1zxu1k5ke8/T/1eKmZQge+r97A+7
b7AlzhgiUxa+S6f+xdkW2AoBi49Uu4reQ/IP1CeoEwiKWzC3zAkjoDjeZtaRhepMPwRPBndh3aFM
x3+yhMRgbMER5+UpkCFmrJkboiUzPwDh124fn5ilQypXfPxXFHHELUf4cCaH97wBT7ToT3SILGNR
v5GJGrmoswLklzY8R/CpdJqcp8wbQ9BuH8m6B/7okiDLm5rBT2Ykh1s22PCEso5pKYzX/Yp3Cl3C
L8uucc664dQlBuHUsZDHV0My1gcuL3gH4iGz80+GRjoKZIeGdmZIGo1LE0Y91CLOoFf/Zj8u9S4R
YJVT1LbyE+p241i/LNAeLF0437BHf3al7f2J00b9ZFQMnyGlc8Njy0PE/gcGnkAA2QrhRMaIZl0N
buCvICjhHWP1SL68CraXCK1XXhKkyCOJSM0mEIZSsWbaZ674NUtheUu2WL461Fu4M3mJHK3ncwH8
maPFG6KDtRSY68ob8fTKZpUhg7xkQQVNEp54F0Glso95ycJ/HJ3HcttYFoafCFXIYUsiMUdRlDYo
BQsZRE5P3x+6phdTnmlbJoF7z/njRiRdvt0jHkJl7xM9R4xvTeNDvMmOCcY4DDDrVKBgfZOPbo09
b2ENKH4boMbzE9msxKkSauPr2YFbiSMfJRIK4nN0bFdIu+CxHOHfC6CTDFSn/jJND7CpHx0KMs5K
8ykF+wA4RLSp9wJRMT4681MjpaNcRgdpYz2whgwnpNBNbVOOuUIHaFB2oXGmHYpPoEoAqkVwjTbT
H+4M/DxdE3HsJWtARgQDXNpzPovjA9qH42GcsVFvqsVNHPxDw1JtR2rnRzquCDlaYYNSvwvSXoDi
iXQL/G7F40nmxqb9YVGtXruZshoHwlTMLst67ZmhazxpBnYMkaqPG78sdQ6WDdTO/FRkNfrWkwUn
Kk4MCRndFKfAqaNz/CLcz04iT5V8gZInnCXmJy2KEC14LTuiG1adcmCkNaGODxVlt55Z7ghXImVM
tLk7RJetROGSoA4RwJhRUncHBQWH8a8MSdraJVghcJ/2X2X+oa2Em9E42lMNzmAwpo6VnsIKtJWi
+qSojK5N7HLqUbjXUHi4dy/Mumb31hElY3i9sCLNgVlKE9jsXNayDimikuxgGFt6PmqvE+zoAPiP
b5UIKbBYklsQGR4txgES6tDYBd70RfZvtR7jq4rzARb4FAc3IBop3WdI1pci5QG/lsuzm4AcCQss
SJcBXSRg2fJa0ZgO0S7eq+0A8Nv+zPsODVyzibBRowdY5Kih9DFsRdAtAlrX4DECsXCtF7Gm8zsL
Zx0xBixHRaXpwuDk3RHmdyPuRAQehHvKQKnrRHCJuGGmJKidcYiiO6Qmbm/QjVRZF46rqeI8eHb/
y0pDl+vhuyf0Cm/h2zjAq3h5/xsfy3tBidGDYChl3oVopVYz8IyrhHucMwNLCosWW0WabieD+Kc3
gmKRiRM9fU9El9w6Np83tbXFN3E4Fcp3Q1+bsU9u7a/JsqPt5mf7q5ZuNLiluumoTy7oUmDh4nZZ
nEQ6T7GTXmb1G1QgZuHI+p0ertFVe0azbolHDHkV70lM/Aek2C69YHGS8Jgs+EFIrIoS7erstJgT
wr0+e0b2Vomoeb1gb64yJITJtsrd94qDUuI3thM8QQhniHoO1F+ZboGcFMrgSAUxozKr81kil5N5
txNwX7YdYl3+wO1ABAsKbXSV49M6phfUVK+tYqe7CRpkSum32VghJZyPoFmwCg0fLXagB6H/JYS1
3YJ2MUHCfjHz+zpw+SrKUdXStnMZcQFfGZRmfHJsW+/z7MbHrt7VzWY0vSh/M8SbRfJF6uV+yW4B
uCg069dbhXx6F6E6o6EENQeitIwLwuDgNE2SmV7GhkEF6j9aQ4YrwEbqccKdZ7PTuvyL3wb+4C1i
/PhAHxdsm8BF3x9QyPHCynSKvFXhCguQdNf85pgNxO6J8VOFaaYKYssyXd/6PXh21nkEHgLgBPya
Re3ppYn84XPWr6anTG6/10UfpWSK842eJGDBkEQC7qiVBBZ+rCnKBndkmAE6CJyZs0olIBTKmwme
XHr5MDjSPqo2ps6puRJkNCNM6awXVGHY+bFGjEpHKT2agDguYYDIcDErmosLCaG/yJXfc5OysCk8
XSvL5TUFRsDgmpfXDjpw2mu7b8XyO2b67qiyKwg+hvhV6+fx9rsFaGAGWvCkeny0PmYWzIgQ6LmA
dundAqxzUPQ7yDX3YgUMqBPTg+uEkBI3iVZGs6uR4eNgZ8LjSYZPm7xC9wCP42LbhW7LEoq16ZiN
Z9LHKlKwTA83ViVx5i+Do9tu0vgiv83kvpqXSPcG4mSRi1+FI/1D1yK7UDqvHdEBcYmQnaL7KdNZ
Cn/ckaVCBQ2pr+cEEXjKS0yzpMPlCTmRgCsqu9fgtFggqCeT+MDzTeoTAhOeTTKNjB4FB4A43PnY
QTLMj7JyQpLgDvGABpoPmAABNk6e6/jlBpup3M98+cRwHOIDoNz43enr6jNaz+a1fAGnetU1EzAy
ND44ZJt9RtXJoHYHOJp9lqDAGZKf3zYj1Ot/o3+KK3bD8yf4SX2To0dGpgBm+mBa15brzr703fDQ
45LQ1WMADRNuqh4xIvEsxmpDcSsktKtMv133aTYY/t/BnQyYcBan7znaMbgX35b8Lb7NG75ftpLs
dbH44lpXfctwx+yGK1EEG64HLLXSt4xSiGlVfubZEZe0zUcjqveGAUYl2gJ4ZppIMwayQMUKLs0/
NyGBVHNLaAQTEiosbPNrBplf0Nb4QNeyHTpxtit5It6UYAOOzFgfeHoaYSxxMsjaPkRqTjQd/aod
SFrqg5oM8CuieMgtenbSwSt6w27EQ2O9jogcj9yZdD/TXWapKMBxbHIPoyiZTon86EEruU57g8fG
IVEmO0hkK51S6coHb2l7UGogg8oikcrOMDiZhfNqHqSJr6LCNTtblamc2xQYxWJRtl8xx4RxraNs
1ZN/WJ6N+p7jzCD/rEL2+TF86SaaRjpl7YFYVQTk+r+kPuVUGBHXF/P5IcdkTSB2kVunKf/lwrmS
tov4GkqH+998Cwf4mYd+IUSVzyHyTWK537WG4EqnlK4tMmjlWTFB6XuVHmKoPy6uptpJuNcErijI
sZFc4NG1tF/L+iprHyUQfzaAxLCEKNnjCR4ckrKPd5pxiiaUT0TAin+pcMMDK/wA3/Uyo8NqQ9Y2
/nWgpmv3gcKnxV22Ctj7r7RHh86AN7XZYlOnvVSrKNM7FShXzQuw94sUvPlJ2K64qX4UaCWyrIUz
TD4XWkb6meBLiPWl7pidOtPJ2ps2/nGGVjNwRzA7BF2Q0Kh3ewDIji2WPRszlPQhb3OuvhSFXQTz
YAEjYBk54GkN5F1JppDuEucvRbjKmEXhhioinDvlHsXXnMcb/jCNdprExMSIa6zq5iBbT+KaG/d1
7DLcamyS3yB3aHsZWYqeZqn3YQbnXb+gjwi1DaDRGl+tryO+AaSfZxPLeSEimPTbiN7iFjvy6uX1
OxxCJBn5Sr3uxTfQowDiIPR1aqLpJ6yc6kI8sfkgVlUAgwvQlNi6CbSP21T44bZ+oPsFb8IhQhIE
7WNabdcfV/qKvttvCzvKWeAIkZa0AaavTDmPyDRxdoyuTgScDTcR4N0eMQDDe+FuB1zuP9JqrzS7
ovHq/IAdhIZ1zdZp6dvhzQaYFFRfyg8q1nfygE0HqRJMbbIvJ1/vLg2R0R9sG5yuVLgbxnqk+csd
ryXIwGgb3zhBUKgjcOdKxSVN9oQrpKdyp3ganywUrKPetMwhH0kIADz3AT7iJrVzlETETrwHD1Uh
k2EpLCSP92Twt7lUKiqK7XKZMl0QVrSu/elsWfhiH1qxaxNfJcMXv9ex6rZLeiaWUELSZQqR6fo1
1uQk8J7IJ4mQsH+9dlAlV+TQzgU8bPa4baGdJ+x9jjASBXOR47foqNabJv4yre+FWquPZPFhRPP8
ZNeQq/8xbVCBfevvZumwKU/8/I1H8w+RSyybJQpsER0p0hMo+dtMAkPPH0aDReWOjWNy+r++am+p
qCAB4RLSl0pTxCUOLujq0Pz0B1QZLENztlnUxbVpJ0gQL3S0JJwgMT2Ns19TcVcfGnmN1o7NGk0H
UlcGKaSc6B2HYFfC7asA4mvUC4Fd7VJjhdFm0V+xan0iQGL2z3dqcRisT/47QLI2cOFA2Zbki2Tv
U/uUxxs9c30FPP4IjU3dHPPxQ/8AL9u/nllO//AuaX7CDxGdGv2D5HobJND/oUcPXzZbFvhJAZl0
oavTRFv3ukFe1p+l5cj1ViPGhgLJhLy7xyJSmvY0bcbM7SIytSND4oOqjhdFNBqhtsV+0ailyw+c
kyRr/pj1B7ILSgTs7JjWh96RlX3AIDtD9yzIJh+x+pPXNB0iidoY3Z4vDwOGNi6qSBiGDaJYxE8A
GOiRtL9GQ7CbIDDcrbNsQ8hT8tVqIvcVciqOA4VQASWG0uCMoOCw8gM0LJJMbpK6NS2ixZDJoe4w
o0f92hIxwOuixo8C+S0h44dmuLQTxvPe6S033PXCCacsZ7DyHc07jWLxDUN+EZ619qJLBywEtbTi
xjD0A6cClVwTKU0N30yDegzxNBVYRIjgGXt9at/EwbxQjLJg5edhPCgNpRE05p5A6iF2WAm0hSCO
0TYBvzejb341LyeyfpIAdm/7QhrIg/DVJP+k7qYsd7BFSAviyj8VA3vTeTok9ub1MdM3RgQ9Xlhc
vxku4W4/iipIzVNqrwqBWLH8WLpb+FtSbE0fOBIgKH3kQK9T0e6RPMSRpweH6XXSOBzm1mADIMwG
kXhETYU0OnnvKBSPEXdLHLZBiTxKz41JnR9bwlVQnnP2R2xKYdgf4FhSC5yMqhPphfxJv2ODlrGU
P4mzEv4Snpn5nDOXoLXo/wJmcsqa5nTd0PdMFua5lE+vDKWf51S6vqKUogpOAePNgFcO921V22rG
3zOhQLVc94EjIWPqSGUq4KTRH9B15c9HY83vavwJ4kniQw4xevfkTR9SNBsZdDerDgfZ9Dll4kp4
G4ArJAg6uycGTXdGqFSEIY0nT0ywxlrEeip8obwCjhsimjG++N8jaVvZdD/QC5q7ok2JoERiUvfE
9WHkN0F4V6sLeRLqT4EVYRVV68la5eG1Jb90+f6WJjg/yjd14qeY+nVbSi7tyIJMIIn0NzH3a43C
HnQVixBMmioK7PBz6bE+03zX/SssEs0OvPYDChYtPwvDJ+HqjFd2yuwbYuyCJgx5XCv+buT4AUUc
83AXri9oaNzUwJsSeiqazDw8ltiHBHbDV7ZuTZcdi44JummQPKj56cU0NlLyYhmsl4QT3nEu1A7J
ki1r7WqpPgj1X+LXZkqwyWNNeLm1y0zvy6ZF03LiPhFaN64g2DEGguxsU2k/GBt8D4wZiNHZOKw3
6y3lArR+OcDEc07eEeM0qBK2cZZEihhLBGUrzCgF2gZE1/sM4R+Kcw7gwtc/0gHZumsAZPKLy61B
wGi/wxE7Zwes4aiZf4J9GewqwVMUjnl9nwNBofUkZZWuH48j/aBQ6IVSYY2Z0yo21Wsf/yNXqVIo
qPd6KCHBzxmqhF8pvtdIygfl1k4bhFL961xVd9wgFtft8ufzICXzRhTdGkFovJuI+yjfTHK0EP70
5+DjdTCX3KCHgOOqISHBlV934UAUAqAyTuaf99z66p4FXhhpKSkjddXUiKH21Z78hUOkfonjvetP
fLuxZYtfJJ7AVdOVZHPwifhMffLD89KzSNJx8XcU2h8MGRiYh15C6p+scEweko6Zwp62hNGrjPy9
sLXMt2r8TGTbVO6zSYeCLRPlCORPGl2a+szr5ewmwpuMHtoO+b2j84xKoUAe08a9O4JPRAf6A1nB
p38dbxBhkSfxYWK/xzncTu9B/8UGyS4l6b/Cj5ogFZW98m5ov5X5bEAJxHUarwsBur7mRWYGmW46
s/OM6jrldA2Yc6aYfMWyXxuc0+zyVfJeKI+SitPxs7c74aYTa16/mJ+2QnkxeN9KyqQ+A1SlcIQl
SSskkdo66oJLEryVaEfP6ImZomvlj8E+JqyjCCle1ZxXtrU6REvEdTSI/lRK9pYxix96aL/T7J2P
Q/w/hvGpTpQbhKK/UEUsBrj6Bg2Ehf7sib4EpLQ1bW/1VZxONebyv0Uumo5XQXTj6ZqTsbJoOzOa
Z8wTmX/tp/KBWIUOlXxHGSBRqDtz+OVou8Z2kF5KvBxye+5xpYOVxzcZKboDA4GLsM3Qsdj5T/Yi
P/YtwYzLSj/Wbwi1821EERX9JcC4HaN2hQ4t0E4TCRe11+T3QsRS8UWDRUoD6ptKZD9SmZUCjrge
g4McUY4wdusG8hEJtYwEltmF5HvMYPKlw0rsxVRMd8/SgOyVjoQnCZzMxNdHV0M8jzXdA+ZKEB8q
7jxMm7hsQ3EzWe/1fH49IvFs0sC99Jh99LqTwxk0mybHFpubq1I8sqXxWE/9W2Z9BeIHZHdVvy+P
bot7cDNRAgUyBnP3RireKyGEDQeR/C5Tcg5qba7HPVKLCFh9OAIQ6cV7U9Bo4XeNO7uqYUP6nsIr
/aFnxIT8XF/ho/IrZ3KiPZkF53FvboPtoohIfclvV6+9+COf8PfujWN0Epz8jRcZk8BmgHeDjt4y
5IjI1ZcIipzY581c7hpg1PkUotRUrlW10VC8poQFQyBE9PwAeyLDBOlAygdpSCb/HXiDqEMWD9Ce
urTV9AfZRQOuRsYaYtI1ALUtrBfvGmTLrRa9nJ3OBj08YjGDlQSaH+HAHVAMQIWVgoUc3KwEhHtO
uFg/8mexGjU3vZtk9qIG5QBAluiaK6cMD/jqShTTIl88dBgXEV2zFyCWjIj0wwgqPq+88aYo3HNu
3p1f6uklvw2QGxl/CxvwBbEFGDKTmAEoQhWtUz2MpUWeeIsje3j9Lvwjq5KGlZCW1RMgaiI7zbDi
A2xrtybKhFMLj2y3Ea76aFf9tTJ2PC7SuNOe2NYjBluRM2KVfomEDU5/FSuZiB4TqHS9/AdPxVm2
lYt2EJnKGxSa8x94CNQPWX3tysfZENp/ITnKxlm+5sCp0qm9S0iR6fojj/qWQsd/6+COwdY40VpB
sZ4Tuiz9OZbQ32LbvL/IRoxgP9BbIZn+NtEIrGpiisBQ3uPgVwxxQHD1raZ/C6B6lv/KDZ+htRqf
orYDTbdIC30ZT5RaOima+eopbgkZkKTVwy6fL8uWzsY9382uYif0eZG8sy727TO45EfrhorWQdtl
g619m+k2nEjvlaHvtyrJOI10aqqzWP9KkAIbmm6ScccX+FGxSVe7SbsNoFDtdzCSwQwwapv9JvyM
t69/jQk4K/NqWX/l+EN/8TmkRmiNTPciR74a38ApJHgnPE1U0C8RSivjWvo/gStW6EGdqnmSkkUA
qYnCuPVjID99HwYLtJdMr/WMW4QLmXgDx+vla5p8V+bVIN2M66+mMGdFRfiHse7iHbdtAfCUq2dp
sgkc9wXI9/SgC5uGlN/v4bza5AeaZAfcgIgeiWhEXoiFT0SlUeEnc+b6Rp55Hbsh3MLnzOGXroE4
OAqT09zu2MT5h8uJf9JoA9/haT7n2+gQAPUBsBs9iXOkREIDuU+QlV6M3QxmYfcK1n4aMBn5Hx1m
iWpXRp8pOHhOLGx0SIIN/2+Frp/0d4ovHfxnw8NXiG4mHaFUrvLsgTY3o1ML303ryo7aPFow+onO
xck4Dnw8KtqFmPi1P1hPSXvrTK6OnirGK6IzDfubX2PsRTi+RS1o+TQ/KTyfpHFrmFMJ5EKhyLpA
COjEiM96omh+0W5k8FW/0o/NW3EDgRFNh5cQeiAl3H3VYChVGX3oFBie4ttkoZWhBQqVqQuJ0lWA
ptjacpZy1JTHiCOkXHrydh3BAsNVN8+sSKkKOqyQnbhqur2KCrCCveQ9J3ek4AQVZ8Zwdc1zRygk
VENCVk09VjQBiTl60pEdwy3CY9XglNqRcRqLJA3dYHj4S6sa0AgKBuNU9ru8/meiKZ2yd/1vpBBZ
wedqQLowgbALk/p7ZXbQt2bOV4Qmjb5BVEkbs/gT2z3Rhsusf1pGDuNHxTTFrTUIKHGDm/Y0JrfT
mDDkrfKM+68eG+yLbBVqExi30XinpIo139aNpHQRZXSEbz/jlAo1asHIrex/qOSK0TPoGEttEjLy
jxJZNXIueV0q17qp6WYhCIoDQbdG/AyLtL0a6PckQqF3LAySHbZT8gmwXBoBLh+An/SeDQ5fbNoc
XuLNrOlV7hUEtZ5KwkZMSMdIUuVK+KuP0vRFnh0dLVzl4a0mHP5CSQsRHCFNnhPfLd2qNk0uz4l4
9sT6Q7Uk3Hn7qDRASwof1X0gBeNnykYP0SRapwZ+0jgbuEhfi1iCGmGCyc5xdIYxT5TnlO9N83Ns
P6vkZBBmE/+j8DOQzi9a3smY1PYN1Yf5rs3oSHOQg7XkEYp/gLRBtYMERJvTWJe69xPZLQU/HX7E
zjX1O2H4qfSGHdG0sJ7dUJTpmIgeLawVioPBJz+jUL5Iw7aQnfTHMr2TSqeBJvnlOZVPrf6Vxrew
5qZqkBKW1KDvRsvH3LqFuQmUS0rEItgx85ySL31QfXYQ+4Mo+IDORPByEdVg5/yYBMPM8rnV/oEt
1cRHomcIZPR4udtJB/BjHkxZs9viKQ8k1K5fLP/RgfS3BZCn4IlJaCU8CFJWhL0FeqHC/5+B0WFT
4pI6qn05nhcI/Z4CnhaoLCvkqSv+rqZ1ZAJJlH2kOdMXycbwwJXoBPJT7eycbCB9yzH4Gl0FwKSE
a+bwnCjNDfyWrJR+w21dQyxpR+I5M4qfP3X2nv08fJnCNuZx7bZKFzuydSI0+hOPWB6/xcNt2XtR
K2n9j8KN2P0GzBr9NyBj2ewasqCbAVra15p3i/IMPkBOj1KBfcNcmcv0ifGG0vNGoTe3I1+RJZF1
HIwXpa59Xt1X/znFt5ZKDvRWEO4GxOCRlSG7yzEvDXphlAb2uC/aizwR3EgPQosgJuLzzz+tIfYS
TuOy9bMJpbepbCy2laL8MLijOSgsbGLlesiYONCTq81PLojrCr5uLeh/PfttLpvYzz8KascCaBWs
wknW008DoUmGW+SEFhG3cEaIUWIRy6X6UP9eY+jQmsOkO4UHBhireo4ZVRJ+oq4W5O/08nmdRIlo
0TU/bkGb17q/i4SINd/JJn5YiqP8hIiYKwJivEUIjJSYlJTB1ogdX4G4GQSmU7vjspO8HLJvkeR3
3UlbynKv6HhV0nBBJNEJ2Tw4CG/WXe3HZN2gSZByP8v/SS/HcMw7CK8MsQ8ebOIcQA9ElFfki4Mj
ctznj7Yjg3yFUCJivA8wV+XdfteCOGmRPaGXtho3Sd/C8GIKZ5PBcyQagDoYPv0Xxn3xUMPoTCSb
sggFiNyg0fNUXrFCTsmm+iP4ul+yBHDO/rkjaVkQeDM15oDMFYYsLfUIkdLDg+z1dKjar8fEMDdT
B3cX8SS8jhn4DdK8fqf8oFWO1F+odMH85sN6YQkYIra4Drkl8ke9L20jxHU3F6tJFYksXgUTITCL
l6fmp5mIBsnItzrg3w47lyqWEvQ5X+JryGBBVzZg3rYSD9dvqd4q4zNTvFd9f823mZg9AZzWUXgG
jV1tHNV3CeUmIiC6RNXCp51IlLYq1hRZuiN8wDfTyWgV7z1G0nWE/HJBml2RZ58gE4JKDuG0bxCB
iESlmq7QH9pkMdDwlPbaledUsLY8Cy1ePyrfB7clmBsX2bVqfxvRF1i1VKaeGOVHcSpJpE72QUcf
eLeVp1Xfbae/ls9kIrrEwt1WAwc0+a+aed26qndKuhhTfhokeGkMenaY68/JuicHVsTB+JzQm06o
LrH996uZFz6/pfJ60k5tf4gw6GseydwtmXvInEtUGAeOPsQ42hKtgleHmTumnm7rjrheaMHB3FJS
J42mtXrXk0fAm/nMZIjNFcczmA3h2RZgyMw2vZcAVqPgrlZfPcY+7dJ9dfOpLk+BvtMJ8mBykbwM
/dDJwHEzr7McHGc1HHBrEZFQrGtkwJELoRsT/qNtKV5E2iWg/NhIGsk62DXssSFi87uMv6zgpLb7
vrqDCATWURjftXQfY9tmTwUjUSlywMgW/l/heZhR4EwQUnCfbfJhxkx7+Ga7m8wU5bbIGsbFIsWc
voDVsDxKtGKI1ymBUH5FgvPl+KJj1Blplyh4JSoyqmWTvFFmWBP1bFjJq5dpbjUIjrFhmkCoB7Kv
FhSfUghU1Dhx8uwRgevrFvASI7JBnQed6owZjVtooheJHdK0AkP+moyknj5XHaUvESA6koRK+OgP
ufQzHhikQcxjNjl6j9/oBJL4uyImbjE8aDgVKQoJ8MGQxl8hcIaUjaojKUUW/hdiq4atpnhlcyRW
VmDfn/ExOZAR6DIl60/JroVypB5prj5raffaTUis8+wimpckkRl53OgiqxsBPJ5o2oky1k391vEj
91gx1OzwancFZtvkXpKXxS8J0It4z9Nd/a8xPolx4nXrSBhll7KIkAuXTUrc1stBySyRf0IP6OZb
QeaHU0+kTXp5hW/LHfuvmUlzr1H/Za1UoBjFpiWi7q+c7cLrmEie5nHBuAR3oOglD+CsCX8jRDnU
GphtuGvB57tbKzps6qZ2DX4IIRWGN+R4hrpS33H2LyEEfAyQDY+8fkewsU5vhCFE26q6kZGjTFsc
j/8sgm0Sv37KBMXnuwHp5gZ9SYPBBQaKc+fbWGCGxNpMaBLDXUBmgeg0ssdxZ01HyzqY4Dy0Jgoo
6871R1V9JeVKUbgLbMxuLSmsIAvDpjgB2D85JPAf4RwxtMYlYn31mr6kuzocyOwln647Vf9UMC9I
janzBc7Cozxybl3ChlFBpwYhAUjhOTEJaaiOBKlVjMWE9qBXN+ngQCrSgoGbnlFpK+RW0EHGD6Su
CuyIzNzB6EE9ELhKfEXyMXekO26ocZNc5uvCC9noiLbdUQUOIhaIXno1v164urml7JRaWqTnNcCM
AYbu47h6Saxnx+Y6Obr0CaEKdUwZF4XTaK8Yxp/SeK5nYAPtDrucGYz5urTWxROPfvRrmIRzoXb+
wHaiGBsM7mCVkDAGW03UOhqabnTlGapKJ95asGr4zP8tYiGo/N44gHO1D9F6moIDm6lQWgHjSC4d
di6ZSvSPCgpN8pd9o//tsOfyM/e3WfqYrfcRiBhZuTY8dJKaUou2pfivzhHC8k2JLEsyBHY93yjn
5cJVLPGe1ea66d9k9tyRhaXiw9e5xqofcRt86ox8rkEFNtOpm/H5FOtZOSXNTcFmpLES71kDRZ7i
aXJatENqR0J3jlDxmcVeWp87fp4M0QBbz/xXocZs3oOZZ6kFROWjkI9h/9mC/HHpj4h9LZlcHxTG
83lOqHghj2H+NRkIm00aPqkQrNJjCZ7cqpsX6zSuhVt/C/L3hBVLKOVNRQ4awNDI4N1DSYfkM6E6
2dXKd0p7nv5Iwu/x1wCAOs3kSuD93RF+SiVvLO4KySEY26Lxu5zZ3XdU3YRxZmuvv14D8tpgKg3R
9ZSoHsAjOm+AhJG3GbNu3/805qkBzOdMXJMiWhDdRR6cl5MfmMi+icdmKq78W+ot31bw6T0aT571
Si1s41ThZE1v+hJh6M3GFTqyBOElWiskz3hBtKn3a0C771iHpvAk1YvT68mOrgTETxDHtF2aeeG4
Cl9F90nDoPAcqfSYf4Zo02ueRgat/SKyLHVGDFWjAW6UHOUjUvPYk/gNcrsducBAIaQFN7G8qEVB
Q+xQjHx0Hf6vN4FMEr6Gqtl1jvjXscPSnbguwZ8FvXdSQKqJ3+kVnfrXot58D5JLjvfariOSPAlJ
0eUMwBiRCoYgh+LQaoXWj0kQMcg270F302c/UivD8Fevf6hio5mNMiEiyFOQ5HL6MSXRD19XUvNT
Jb3mCXMn2c+6Rmhu8fJOkUFyd7yKh4+CkE8ekPxiktKl2vV769OoWCof+1LygvJS6CsPJAc05wed
6j44g8wEPXoYtgqYqeRW8acQEfci8nAD0jMgAbZoSIOFLp3OIJQCyXL4PjLM9fpfCUUomXTaipHT
bgQoRA3r9IRmQRbpAVTSNWBO4XQ4EBQSb+NacpZhvpXhV1GYZOQEMbNqk8uOP9RQQSDJvHtMrQLO
25f8UQnyYWxZrJpL/NqF6bvQY2YUhtUsYt0Oh89IBscjFlSmqHJFrCHhOmvlFMjyQT80cYjBGBl5
oG5Y9kNhb2Lney8rY5uQd95hQzSmowEhtNJpDCTLqsQA8SOrT4FIeutX/NQVL0TVkfuhQX5K9s8o
wdtQyehgoGT7OaG+UnUQzyJ6yuQfRBClBlLOF1EGZvYhkiY5/ZkT2hs9ZvvSllSSoI3OYtTTfPuI
O3DjMjtmvcV1XnJudYcCmFrEzSY45ViQPs/h53UcNBo+34Hsh9B4VuUxpSSTF2ap+oyEQ8NEHuEQ
t+gY+kPXUmqLWDvJ3jhmU5qT4Q0pIMLDWEZfS8VH2jzyo+RyC7xKbgKYEgkIKC/PQ/aOCy6nCJzv
gbxpbJNMZNHW/KcPX1V2C+GaeVFT/mV4JJJWEZKb0/pUDzsqkut9HEPG/DDPxa/fuHYlOImv5RGh
HkZdDK8fWu91CGkBK8HRnBp6IL4ChUQbKl8y4pjvqF474T07992ToFLCOD8jfY9KlXcGsiARtk8W
Ne5j+QtFDjGBmsgA9rhW/2pUiQsMu8enzKeWmH5WX5YLUXWK8d3EzZ6OTCzrQy0+Iq2hqfBMimqa
bYktGetL8vtZnJHFosEbu13nUeBZHInkH209pUHnhB056eiEc8Y7UVQHJaN2YGaTnplnf5jTq3Nq
gHD+1ftAAuPbzuOu/sjKrfxGV9y6pktMZ4li5CpsKPpYclFZYQ1cxb5YHheb56Gn/WwzxWtl3JmJ
H86b15fYkFH9HngqIr/BGYVFk5mFdnHnO5hQVXi2yiNNOiTt6uSXCbcOkhjdH+qUY9VvIjdwG+SR
5nrJ7L2gqNiwf8dvARJLspUU/RS17xJ9dqcM6VWNY8oFJjI1P6R3uLOzN6aHO+5MbMTAAtlvWP9r
G3+MvMy4SrKt1z/LqphwVroyEVLUyJLVgFZE8eSUupQVBz3FhTbWsPyCRGrjItUdWepHivRQknjV
rkfCleHg3bTpW48rFOEvJCk/b0bE4srAucf/bztCdG4Zb9hrc0hcMEiNH+qkOuJoy38wgvlDE10S
T62bhpKqPBEkFGIa3aOdJr7pNIxMFQiGNgDE+fWFc5Tu1UvlsZ+9loyxQyptpJ+i84B3tOLUJXjk
XPKscnb2t/ydZM6luZxEbN6IUaHFaN89NNMr5L/0CKjMwsHPi5ItIyF/Ad9LJzHXX/L+tZhpCJXd
hJhPWNxtAkvxdYGUyN5cb6DvPuO/NNhNxgo3P9r6YvSma2KdUnFTzO6kuUvI3zFHUYogYa8SJ4JK
nopwT/1r9+znIBHMoOIaJw8dp+F34xTU4M1nZbwtyZR4vbo1L+Uy+j3LTfbBw4Z2svRzUFjI0zXS
b4nuda3hcee9h3jFMGtuwdkmAEvKylYLdMNIFdr1Dx9q92DOnKejTJwZFBofMbUBi5vEo129A2f7
dwfQn32+4MdL2Von0aOEe3wC2ll+nQD/9gtlLX/1p+GrZKNM3IVbI/HTno4JqQtgIacG0gt5EmDq
riAVVuNMHlYH68kEy0IKZKzguWs7puie3oD0liiPDNqY66LCVUv11ReRbNJp/Kj8OXk042nYPiOc
/1AMHgcDDmXenkimZ9PhHSo+MPzjEMB0H32wKVaYmBazvGV5dHa8Grfb1jBQ6DDS7Sg9mIe/05QV
BDJr/IAppDvtk7cA97TCvzxeWL71tUBy/rr+j6PzWm5U29bwE1FFDrdCoJyDJd9QsmwBEjnD0/dH
V51dZ+2wvNoSzDnGHxc+zbUvGAiJr4PAKKmY68JaLn50NOeanffInG0/dt5r0SIUake+r7WvGQ1B
G3H0kSS/JYIgdfgiqAsgEZX7msASvq8bNZk8FSifBISLP4w27VT8Ne/R2Olu7vv0QvhAvKx0GjTO
MFhs6iQDNVOo7zw9pWiR2V9llNUHSZyGjnT0F9Hkp4KGQFWD4ohxaseuQJ00CBO8K/j6pdEwQUyJ
h1Ef3Q/GgtWIxgIHAC+xOXWuCuKHJHFDqEEzkjdMg8TsSIeAMAPJxlmmTEtlI/Urjgc4wuD+oUV3
DseguLB1OTNC8pI/cwvbCisbnYod0/5D9tbyDNv1TXdIkdW/GfpuAeyADMeEVMLOt77gIJEPTug8
pH6Hvkb+NYxJjFjELlZklChfQ7oYKDVjLITLfGr6L4RlQlFWSwPjzoRnQ8fDE8pDCDIxVkfY9WCH
+VX0b8VaunUIL4yxOpjJG3f7cKQIh2YBqmdTd8jmDPJ6tU5RbPp0W3D/hPkWqXREEqc0e5eoMJop
4Qn84GYYtQdFOa/WhjmrULKaFy2fUuTNIV9L5+rjXtM5CRaUoc8pyyPZszN4Y/f5MQP64FVlCcyF
Y4PR45AYKOpJZ3KjfbxVRWSMcKn0R08onmvH7u/P3G1Qs02y2qkJ7zuH+b5RHIn+NEqOYHvqh3oN
KC7FafRe19KhF+HYO5gAwB3gpa2HZYKRn0pKnOnUgRFLSJQZ93Z+gabqMlB9AwnptGyOijUxv6Un
pBOnGqJz9K6/3meJCfK9IJM85UyLbB256JKX/0MBXLRkE2xIRFiQMWDrD7ZE2a1+ucaynlhiod+D
skMxQSvzR1SxH2Z2TiIhqdjpijeJdxouDfsoNKFOqPQ8PbjKPP8jDSQ0FlzNgURXrwOLluy8a1Xe
JRltF7A/gPT1O5+cF6CszVc6I4mJrI+Lx1UZz6DsgW2fnd042eSBjQB36eoXdNfGS3Lyp1TgHWzc
vBhgFl/65Dk6DGcw9c59QjasQEAFz+uJ5ZKc0My6LzzzSpcW7XS8CqFGC4qd2guxAlwmQyYm+n5a
4o/j+EmoCdy32Qu7j6reU4s7OiVAEfe7LRlL78qLnxdrcTTEvfurnF9wNoC3ksaFCuB9IopKvuNt
aoY10AaXAg+LuBRNvFU44qz/9pixxU2l4lDcj6w//1Uw8yoyBRYDXjbGElwUPg5yWV81AZctR4XV
ctNGgJ2TBtaYykH+nOlG1FxeP6VE7ubmM+8eOnyIzTxwNRzj6Nu/eYUIuzhrwbpZ42PCG8iaT9AO
zuBqyQ/zdMQ1nwURDt/88lRaSgsDau8AbcHc005MophFJ4AKBAbUGXimevWT9ijCgg3goYBCZ8S8
38PJb44ZcRZvrALZPvEASZ0+XQW9Nid6PuM6a1Ak0KE5Qrvgm92XYur7AUg8kORZRB8B8KHGFVfl
ZwWF4SiS48EeYGbG7Z+hXeBzYR8hwMSLZwodBsSBKOr/hrGuh23mQB0NDZ0/C97ZXJQxa4CNKMFD
R5U1ydbAzM2TJz7PyBtGriXTPnEylLWo3HmhBu1YGT8hySkAojrLUrbuOPuSZlba1BakkzENGxSz
eRrwHYtQ4ceDG4naHbkBKLyCiAfXXGwT6sFJg88PU60gk3K+etO3qLkcCi3ltgZPbLnMaVufDTdD
+fUkAP4dwwOnLrSvzeccH1snQDNIDM1Lz66aRRTTmqOF08ofdiHtjjA1moujQUBUObzX78BJyVsp
qK52B4NZuv9G8EkuavCApUmxj/CbdO9LyscT6b8MgFGwMguiQmYmahOZjISb5R/xzTNoIfPjGXNF
2BYF3Pa9GI9KqcL84hRrDk/TP8QlxP6lKm9vNq5HMGwTliwajZDMXcIRpoATWeszCW69UY+Vtyzz
n3HvGzible/xrh0wDm8oS2mJidV79ktjMpCaIrK0F/xOY98F2kS9+MnUp6H/8DvK6VVOfstQJubw
GL3XvXSGOO7LtRyhOnzCK5Oe3sEqCN8xsjoxqy56/UjScmpwvcl87HL8EqR1isAHyY0MKYIUjruE
1lnyg3yeAI8lCz8jDiupIuCROiIePpkhhtuIEzxNXxyTpbFKH5TXtfUxadgDumnrbSFJRcAkEjkG
yKiFDD7/ASfXnp3yZ+zM95fH2O2znd4q3KkSq+LnjWoiew7sWMWUb3K8s1IimVHthcjnQtxEeKGG
fZPsAjiMYj0M5PI31CwSfDKmFaHC46EK6ZvgakMXAg1AQjmxlceMV6x+eTBCMSEvajMvGBqJE5o3
3aki9st4A3eicfAPfLmkRoPPM6C9vw3pilG4jE/YQD8Im2QoJAwj5VTtD6lO9MUOdVnFf9kBWlF4
BzCFPj124PpHmuXD0summsevQX0ObFAwtDUDw75qyXoUxUXVnCriE3QmsIBGo7zGGFvQiq3+WcXC
CEQbQaKhc/59jmV/gR0eFvJfjP3ou1EWTe68mbpYEot9SD6f1CMDJMfNmCE8WQa7J9IQrH1IX1Cs
xtIf+KnK6UUiAemLqN8i8BR6xnm0lWKGeaf4wR3Cb1UVS/0vYp7/KJuYDPD9O33bPUuGDT1qRQQg
1IQYIm7k74pqVByXAkSwh0AzUTD4QKs0A1X9Aa7Vqy4JCRRifSmBgehypxWU0TLupgxumI3DVbhK
+Hsp22b+tDteAIwS5SaAeE23kn58cynonPOpiWIQke2vwX9GOGTIDZRyMPnVWqS/LRic2G9tHXlF
lm38q4cWktlE3RgBhHg2GayNpMJwAkufCjZatOgBw30nUt7A06Q5lDomC0DN0vqSGCIoYtqywQ+k
yVY9ufJj7xWCz54CaFM8DPQ2gAR08loiE62WIP8Jw0Jmp418YkSyGo+XEI7+j4b2hnAC7ddigaju
LblsxNc01ZJHRUoRRzqJrHNg8FiQ0UMTCwxZLFFSt2E7rHW64ZaKRAwzqlGVCLCM4BGkykA6eSws
62SvVlDPtwF+yRWFdeM/9PhPoFWgMObGxN8yWOXPFqrKl88y5wLayRpUnob6/tRgRk0c+nWdTnHE
6DoguWhsqlHHK+KTEDtmZZt0QMmYduTpeNRQErbDoeKNTzWTaL5pwLHYxghEft8iVebnrUJkU16y
50jR8kOX72oBOI5FrE9nHMl6T4fwiae9aqD64Zn8Q8Y3zKbWBI/En4mJE6ujulcm+4ESK9XmPpaA
tyxEavTiITvmVBBqhEEtGEPEMYsl27jkJgeD290+wwLHF614I8XRTLmbIhJnre0IFKmfgB6/e8WH
/J+mTlK3vl4TggrgDmnbq8m08hvgIGmmPOPoJOgD9wkrDhGFU00hVAflYwuihY4DB0LPNh0gPn0Z
Ja+/tcHuIx4kwrOlgRBv0pRVZBGyVrlp+50hojI+4SxmAKPeKxbGU5tfW14A9pUsax1hefxcL/Xm
SkDd5ULCEaCvNJnQBFKAzmH802TzpFiKcA8+qabhT4v6h+XnodKzg0BFE3ZmuoKFCBTJ9gn+qfPp
GEn/R8Xo2PGTM75cZIRaqJLQNnFqS1MgXGvegSX7P0TjtbxOORJ+FQCt4xOWOPsRXXMB3Vv9NgqY
Y+VQMdTkL7/YAusTJBZgCgBPe2XQztpKoPnV2mC0BYgmv3PfJr/EoOn9PAy/4N/XXXFTymXiszR8
mESRuxBOarUAsBwY1NR8yqNHkNfHShcx5bfl29vlKJ7ClnYSuaHV8dSJ7RUk3dDRrBt3LtRNcGYF
UKM9LyLO7I+GDv5ZFIvy8/IYvTtlohGRPUbN4xudJ+G+XJG1WCT0Tv6K/SgGQEJgsAmrJDzSHpfH
JYXgN725fHhrOrOH52aUI/EqCQinqqlQbW21fhiyssvzp2BAqnNwv+UrZwVUCbEBDC1NS4RbD7CX
EqRRoM3iGK2phgfDCq2ThE2Mhyfmmwg0QrRAxApGNyKXSoQEyA2SuyIAAmPR1mmw+MBvQ5Z3IlIB
kJRhngGEyvJZZMgSUZOUIvG/OgwfQpKMeOSe2GfsWi18Ayq6GPBpoVOxopLlzZCZ8oflL5WsXxso
3uQZQGAubkQrmhYp8IWQz3jGI1F3CvS1feF2rB8NO/XIQEUKAR8IkvKE/RgpcdrNFeVPBh4XRtEH
vrR0BdIWdBi0RNzDsMXdl4FdC010xmo6BVvpd5rYIQTtbTAHBcaEvHBCFMQ3mveP17m+J28sg6sY
8o4oJgJZGAXI3eQOUpEJFslFEjBJYRcCVO++P7JOACSKT95CwcDmjsJF2Q3IaxAIz4gmk8yHUec2
k9CgVIS4/GX9VsD7udXoKIWjrKCliTwzIuSw8Gj1rKx+1ExbGsqrR3PxUQ4dv0CjvojZI3WuWQvD
lv4zB/aw9JCg0G+APWKB7gZ2jbPel2akSio0dAvNSpTFSfasOu9aE5/UfIfS0lIwzuZTYDIwnmwN
1aoHaGDkQ0ZmwTsS+cqcNqNpLDimyOJJwQU0G1WJ4jLkeBVnA1qAUVIDGD1vLEqo41+qRgtv2RTo
2Sci8sD2Cq8KCm3NB1yRyU7gQ2kruB3NVtB4uUx+dGovMozD91pD/mVnn84GUo8ZOzF9A4RNm3KH
bzonZ7PRx7A0T4Wd+In59+nYDjUeWulhPOf4p0JWN/TsQeqhGrz73l7Hpbas031hPaiW5SwHYlHZ
hqs7qZ805bRrpebD2jbiqp5Y677+428uyfpuERjqxskncZJRGg8QLoa6vub4VEjeNrpZhRbnfWgy
6lnPDLT/FT6UPFA8zw7eVLAkyd40v3K6e0o4NLAfcYmcRQT0DQICz6AG28Jpa/rsdp/wK3x/pTBj
FvEtdVxu3hnKcQSiyVZlQMUjOiyEbisL64r4/piYj1S7eUzBJjHYYeRPAjA7S1q/PRzp0bQGCWu8
R8/+4PUTBpT4lCpnnmSEWOnWH0JAWOJ+WXfjgWleQeutvZoP/oPOsFVpxqXd8H7WfD19+itV/JGw
G+ABZ6SB+vwQuEMKp1R1y5w0lhaLMlhEKZ27nnpEmuhR6XtV+L9zLc9Dxy9wh8A98ONCzvVNZMTT
hH5BHjcVI0DJv8C0et1apHVkl6yAfsRa7fUO+HOXcOTQx1sq5zGBg1VLjyamOLc+Fx20ERHyx9in
B2h2BUYtrSTHXEZ7i0WzIVHNzuStgveiaGYRnnQWrHjYDeGR1toMv/wHcrJ8qYeaIHYK+5wv2Y3v
FNvM8i/S3Uk8SJRXiKFIzzwqJqdaeAzrYwQgggzTzMkUHX1GBuZd49nwpJe37LMu+pVmxSiLWFU4
aTvIGB0peGf3zgibkXnVk8+E+d5E/4sTHOeiuCgZw4TJzec3gmJFxssBO4p/YVyvhjCtTh+y5wbx
5EtzrcAYvIpweCPffc9Q2g8y2WW0zL4dQzSmGBRQ9PKJTnFb5bthDXLbrAG+XsEZ1mSYsq+JO2Mc
DLmmsGFo4qQbngX5a0BcC36JNJqrkFvBVAguLOMBzKQZLUHZ9SU+owpXPls1Slr0etNqLreTdIO3
yC5ASBbaPD6oGFtPxEoK85aov2Nrw/8QLeCyybNPjlqCI5Jfktj43rMNBdoFYYljNcgkugdjjvYY
R1k9a5JNEGrZhbRXyjlekHZqjrP96FBKflX/rOHQSP0bXG4Pit4tunmNG8oukdnIRMMSm8Bzelro
j6CawxQpyCmUDmxJPTcRJw2iFIwB8NZ89x+8uRryaDAMzdt0/ZfO16fSb4QUMiI5Nn55ACwW6mG2
CB4IIxkrAkQyCZF1BxtsLyE6HSINrMVwDlw12Cdf3eTzN3Iy3GXrUU2S7SN6pnghg9hNKPpUgXc8
7mpkR1PkVvyjuve6I6yUWKhTma4xixGK6xlOZY7hswnae26QGVOkf4ya2fj0s+/nxV+eA8CJW6In
ECVGHm6/GQn1N7AYHbMPghe2IKSmrBrCRi3JxviugwMFRSE94Zu+vOoy6gfXo2QiHhxYfHWJQiLF
a8acTJKq7sqKyybnjBAEXxQPBLWJ3Ic68bYVewePAgMMpDYkJA+v3U+jqeykPHFgYZ9iHOVb4WuI
1tHem+FqUm6cVmMqaYpjiSxWTEZXsZpL1i3Rp9k3CgjmBI3WtknyjBuWHqgEgi7kl5gQ8ApmwGYI
67KFU41KBHBfVA9q+d0rtqyhZJhQJcWe4+bEFbZjaIiGACQjuAQCoMX01GFmtsH1EvWKJKkgQZrp
rMQ+XLJrzSvnib/9mZLOGPJ0TXxrpTP6xuVfAXMAe2nePtkLDdf7QfpPcf/Y33gY6ymAo444vqRo
FnYq/QLDmPXqofqsy/TkvbhCqzOCV3dXbzi+Y3UCr4sKm/ceMuxszjbUefuzcvxHwDWb1LnEy4Zx
hGlogaDfxNUXfw/5zg9vPn9THM/HdAaXI4aVEbq/lQm4fkIqI7RsdQwdR32YgzEbOPHwSxcFPGDC
3neGlvroLmBhOSAFhJgZ7h7OeGg5npE5hWLpwkI7NTHEp5ItepLCAGrsGJs/wOcn2PCbFOiPzQku
vMTtelxudoj1/y9fegS2/bIo6dEc5UlWbHLApnKe5k9V3IBXCLscK7E1i6pD799ilA+s3uYAfexI
vWtxziHTBUIlXoR0f+fNnYsLJBOorFp/2Ap4fhX2fWNUM2rp3bh9qpEnLRabTHTz4ld96bOwvSQ5
iW4EyCevytuM1/cCprR95bgHUDPxJk5W+Vce8FMBBykjEvh1rEv5+dK5yXobIhDpAcIrYSe/4u5y
hcQUOU2bKQnGLdpikqZegASYcsLR2YFI72ntKisiWIgbXCKvexfpnIvfQUZyAqH9oFU3Q71KJS2H
hIy0F6XAVAcq/cg/xCTSocufBGHmW/lLjRX0BFs0iCby5BotEdqqbFuU4MbeDhlF7UDx8rlYdgFA
W1g7Msv65uEHG7Bv6SYBJ4R81hawH2O6VWJOpFRu0vrIXd97YM5EmTJC1ulK58swSY92QZSCdkU8
0obIV2WfsjnNuNXU/pu4gVlSz4cVxifrB90BGP6oxYlTO5432iM8FChGU1vkB5pTUf7WP86As4aM
J16DibLmonzvBY0SG/rX4rmRLwf8DqQuVHNSZztevuG7IKNgjewIIQvqIsa/X5K7J+oLeuy9DuO5
iwJ0beJbk2V8mwtqI3YEUQbcMhEJEJRv0pYCEF9Yiw9kK0Ve7rDIL1ZPojl5YxxlGwIj54G6Cf96
QhJnVFlYUKkbMBcU6CteDtKW0YckU/03KdCfQgUyxEy6/7wU03Pjdk+CX9B2JxINDz7m1VVbTlxO
VVw+3K9h/SzUq7WCJyEHgVCrtRHDnXAI0txCsCS1wLh8S1RJLzws3oidL7juSKZ6vn8BkAmAZKbi
RxP1SL2MD2hn969WPYMuFOJarcnxT+Z51bofHgXWgNo/NLCeoYhP7VlbGcmI38kbCuP86S4I4GRR
cXJybOOzennf84KAgNimVTKeIqnCFpwTFLlluiCQuykXqgIleUxr7qT+8Em/KnFdFrb8eN8/CnXq
F8x35kyfmURgnSRhSbcwsPXnWydnzauOUA0EIynE9aGBrgC8Z8CRasROALNGilVAe9gYay9MNfSF
7dm8iyqIKxnv0J7JoktuZnQ1frQf9v00+Kq6P/xlpfytQsGPRYAYIaPdW7i3HgYQbq81R+0+D+B1
2iPDhJ7A7j04vsK5tuYgJkDPf3XFTIl2scHVxH1FG2R0RJFRH2NiziaVthAh0dT+P9YeSnPMVh//
0CazEHspPo58GRBuUzgyTy9JUlY151XRvEWIE669hvOQA5jzXy5/CciAcRwNiNVcwA2prSngtjK6
ng8+AXXaSf3sxXE+jSD3dDIbEX0Rn9ZVZ8t9iyett6Yykw4nYZOJjJhQkuDy6AZR7JiMGm3qcMzH
czoDZbj3D9IS5ydWiLWh23yN4yx6uxrxYE755BY4J6jyZiSqik9/XeJQmeP064UtfWHk/zJu9MpB
5RSg83MKazatlkWxF17qkwysjseRBNlL2s4ap+IzF4n5wT/DtJ1DM4IleO6R+q4/wsXGfeMI3nOl
PyT50CuXn9/tMX7Q440MfXBZ8KS93n8TRFdAF4Gyyp+leB0toMm8J0di2IdcNiDg3cmUbQ2pPcwk
WbdTDNIEuh8TPDFBMEPrA4w1ScE1v4x4ITdnz/zrPMeKneph8aF1yoF3F4hmiGddhEAcoIEs/w3i
CBaFRBobRp6teCYxABSV3yM3xiwzHK2GPEf7vZHI0CRbmrJDEM4Vr/1HhTRjCzAYWTlpR93U8SMe
/WQRsGweglLjZphZBTMOFKyh7ktivhEtFg3dAvZyaCf9l4abYrJmOqJNaQxLxyDr1jvLWEl/hk8t
6Sz5rkdqFjEMyvwqvkBevimZpuELzyFbCnNFeAyQwWrCUi/XOHMYRILTG4+N7V8qvpRw2t8MHjcH
+wtqW5eshGf4WesnRIg883cPEdyRRD3k4hou22pGM53n6r8V1DiRPT+fuWzzv5uB9cqqKwQrpafq
+5vFXgzOxjlPFuI3Sc+uQxONcMDvrbxkRrNYX46eoaVA3KIjYymswGaG9ssr19zzEDiEyA69wz8M
Ixp+sgDpAKujAI9DnN74asHHFzSjNMNUESkpZO44dGMKgYOQXTmyF1vThbFV6CdqzsGO4EpMoWHx
CwdbYztEnNmftM8lfyBRlwC1wm7ng2fhQWanllfoAiPmoOe7JIiNw/ll/SHDPaE9KSK3n9GnRWA3
K0CIAG6DB4pciTOyQKGYEj2KXisMAGyRGV5Jkp6CB9KufYP+88g1fz/DpXzXnCPHAJYIHPRW5JB1
V2GK3QfwGmg6yNBrnyEuRzqN1+RdftbdSICbis224ChzrCBpsEHBOYwaii24Nclc05m/iUHfUlti
QLzRBe+9l1m+sDjoyPewucDE5icggWiblYfsnD9qBxlwZUE8AewnYHUGCBByJrub8szwzQxrzg2T
pET+2YUrW6vsNurpetSxAPfpFowZFFtfWfl57NvgDxTc02V6q3tEbTxU5C2CCpOKPCWjfZBmwoY/
vj/jDfXR8U5kqpWZ6anOcICg/UVDOAkP4UEhW2D3eQBh5wNVKzhPNRfDalqvwcRItWuTKeLECRfd
F58eSYcXVP3xDPPNe8p1GrMO67RxPUDtgFDR1WHVhd0nUaHJ7kSUkdEIw0V33R/JXpwx09FGOeUZ
a2LXbB/jtVqtFfSEObEhejivmhlKGv3FvQQLGZzhVhVGbIWScnaqBTStvrwBU3JU4K0jKxVEEdaf
zFeYe9YU3ICXgQDAKnBYXVHW0ccy4ymJaWqGVOG6gD5acOrnfA4+adVrTC3z1feuv5AvGFuOzsxV
HjRkhTypyFFpHyPrB63fIzGh+yFnUJyaB2+j7eLeYb++Gvqm33ik4NCfHnYP6EvdJEgk33fGMZQW
oX8Q8AgzmzKOSBV6fwqduTYcuCNwF7KMz0zUsMFAgH3NMgWlZsxVhuwH8h4WSpH8ajLUvF0wyiVB
Qa0LlYMCnVOz2dnk1+Zo2LaglOMiyKvTX8ARcIXGiNygD8BfKIOZWiL5t6gG6J/QISbM90IW9hmp
QiZyZpoLuscHECfRjy0BSTd8VW7bES7j8m85Jryr0Lhk4nAx9EtiY7j2CxBbE3pZ2CG6e08pna7J
lMAOhWxKwbvfAEHQnZHsgavIBLUOdLiGVCQ1K/niR8yaFp2sCUZ0b6lV86y81/q4D5DZVV4EkEGa
R5aZCSbKO3HAPh9NEdG6IdFpNiKCBEIvXYGPUP43iVBoKyaGrwW/Demi+qxOT2K4HN4cYoR5bFNp
hzhI+ApStHrTJvHsgIBUspyQ8+FsZQA2FbfEk1wtTFQ+DUfvEo1GBCFdhsWEeIZyTm9TbTPMPsw3
IcZ0oedSRmgpQxWIhgqhMqYSnN8kBEVXDzYQ5U6M4wOnOVD7mzcHExRP/UT9Mx8EAasRcEczy2K3
q5yQU+Z9Cz+UR1JfRC3N0G013qhyCnaZ97OW7xS3Lnp3z1341YJK6W39/o3bXU84BVHUBGOQb9NK
mwpgOKcBDUcBm/M22YeTRTvNHng/Gsff39/5s6p/GvWuW7zWIUVNM/jBlte4Wajj1p8VZ7UKp9GZ
PPwUds+O4CCgtwMm9kp7oo5Klx0W6on54hni6eCw11ZQPRo1j1+YnKHTsAZ4NinKsXduV7kxMQ+A
EfqLc7RnqjWXPXV7KrcPzh1KJzByEjGFjGBNeYMLaJJRTkhozSw5ETwmgTLpSKOIwCIsuztkxiY+
FLwVfPgLpAW0ZEV/SnOvwA/KdE4FJ9bjSXlFhtro1868vPdEB82NnzFJhBuMAHdh4d2J3b4WJb/f
XruLhC2FrrA3OAqMz6rZFtlvXx7i4YtZlOowwvOoOMDBcCAcGPfSmSTYiKovbMnoYOZi8FND7aL7
oVOB1qv5mxiflfVp7CLeobeOu0324TDpUY2S490MrlHd2uZBNyTf8ZunMHxQLVaQr7Ns1sXaP/Ih
Xhscur1703ZEXheCa3VbUztIi4wa2nqTixfoGJjkUHYsIqJW2m/cEYq8lg+xg1NRpqFoMUD/hwvU
U82biQ+IzfYOn1fMCVYixY8IxsCZj6v55qE+hkVAHNyc1ObR88bhAlmyg8bDBu3EK2aTRPDEzFV/
GIRzPM/9QiNdQP7tNKzFL3b1952VnHQH/tG+96veP3QaiCMprClrXlGG/hFc3YkH6Af65wnaPWLu
N879UTq9kWy0aC8vaKtiZDRr/dj/MJNfcV2onJ3eE7kaxTQ7waJ5gbcWKh4qTaY3jT+9cgfviFrU
dmygnVtxbU0NwlFOEoSogqb46z1wiuNJx/6NuKHiRKT3rzujJYaz+0Hr0X9HyGYZBqzJd8coDBXG
EEYD1E2/aJG9k+GnYOgbNyQzlLToiTDavNHjxs2ldrgQiHiCgWa31WqHvt5BWlELTuIDIXjswagG
uhuLp/ziOodgQj2rjQV0AEZbZF906sD3QWwzmuMDZWv3HUILfBcr1TEXJ5UwQX0awNIBUdO+ArHL
BbhkJxGPw5MgWW42b2aiV5i8F3QcAtPZAh0ewZxcfAetpoNU6ofX2JApPwbRT8k7u7IrONrh7t1I
IKPvkxT7hQW/L7EoowljSR6NzpD+Gh9XMYloZ6PoCE064XCMW6hSR2U21w5zA74MkGeNweJJ9sFw
41ESX4wDgFWgMmHi8L2iVgDhQM/FBgvryiORIptgWODPSwMcnQmYAshOnI7+BwXTrSMIrkAqjeiK
xoQcg0VANjAhDtQvv9QlaCQbIHNW9MuGsSwWXHl/BoUIA+2i0/7aXjXy0ylyZyUe1uaLf7Y5+rbR
HEyH5ygfOqkHvh6AAMLR49xmw+YCxvWiHviwGT35dbqcvnH3w5xWzClADNlI8mnX0e+JwdKmdVTZ
1UsPVSUJwVDASEbELXIHCE/wHX4gqBQvVlHzVNjAasBe/pFja8cLpmLt4KXRHLR3ZDADxnX4S0jn
pxqY0JIrArOCQgjk/SdSvR35Orq48CTAHRKhGDvli8Qekwh24HBEY1zi5DATMLSU1snZePLZ8Dnn
x+bMc8pGbLj5oZ6ZCzVjbp96ZAXRjcPjflBeoNrkBVaJM8Dh9a4EMgU+fGTE4es3YREwvk/kELmN
8KN9fb7Nu38Jgkn2xQpHyOOY6YsKnyvxy7xjiTt8HKCYcXmNKsgAnhR8oXzvsF+gb9PoDpgskNNO
/wee0As5s+JYuseXCxGLEI9nZiCsjeMJPLgfOxsX7fazpFtkQxfjrdhjHPuuDxFWKMpJQeN7RPxT
lCmoRgL0r/i1dum1drzNDYRfgO4EfpdmZMijCMLlwsdCqDxyNDgcwCsgTAnB7uT9R78HvKSlgy3S
I0yzCreBuNVf/pzeHI+IIcAcSmDhQ64R/rFqahmu9yYiwaDdPpnhXGY0pXZuXTsCCzB2KnT7HJ7D
CVXALqGmjn7CG/+TkMhi2/pPk/ARU2MI3N7xExmpdvhNHHFGQ4GMF7C3yXDDIr7EZyTcUnhcXLG4
c67wqKTWgXOotsd5cAdTkIhTxbpOCAw4PvwhsQKqDX6HXY/YArKSyCSBG1ZQZtiM8dYXSg52oj+y
BjmXTRQ+0lgFwUVW/uqULnLqUCh39jZqjwRtLDBApIi+DTeK3GMI5Nuzx0gJMvLMuTl6EEF5R+Et
hmFmZwwC9Pc4ICAIk+jR6CdS6DLLvPd8QRCw5sZc4rwG+OMVBpqmCwtfLkYIlkzUvyib+SUgsnnC
o4X3Su4Yfl5EXhG3DSWTTLwrwz4ciwnkAn8v2fhecxkkcuqR+ISc0ofrA5Y+U9tJfcaYjEoMKsQc
1hri5uOD8oNwI4XulsagsVFdHKIOhvBxMbgwgTCiswAY1P7w6jI+kK3JB2eg0sAgPEEeRFZ/oY24
HLw3JJK5xbUxlnGygGpj7TK3QI2/qnFp9gkax/uj+Luk/ziifBashvoAGirtDqvHuJhhMBqPDQ5A
6y8ENOeUIGetJskEz6mDCwFOjTMloBAvHA84lVIpY/KN5mCBa3CXkca/ONT8lTEVZ1SkH4Jz596E
Uwi3A7v24iDlL0EomTiQ/WBBBaj4kg7xmhQjjU0PtSnbGdGVWJjrWUDlBTruV8/JwZ0DuE4FCnII
mKUnIubySOEVPVU8OTyPcHnCjamTQWeCsRsiuf8V0Smwix5Y75CfjHH6OqL1SUa0f4knBPnWtAXu
mDfPsKc8bux9oVmGAnJlEaxB5DMWEDpMPAoUXXkrQW9O6i8Ro100OVh/OvG1HCt8dX/SL28xZysJ
NOwJLKSE0sEwU0WCJvWVnMnmceqbzzCIWo7MBNj8DBYU4ADP8fjaDQaJBHAqdIHYQ+Z0KRrDGeoa
zvuUgFQc0DHSKuT23G8OM88oj4KZeLQX/W5szQWh42BJtigQvmNjEicLhS/V+uG6zu6QxziWEFYA
4nJVGvP3/w4WiSRfni3uc9v46xFjk4VO9DetIJP2i2/Rxcbq0FO6AvbQ59Gy/hJWCcmR1MX/4OAc
+NH4OInIqaZ4OkNU1a0d/iicHjG9YuNrVKO5uI8v2NW8Wl/gpx2VM9v3U/4L5/U1nWyYtw1IdYjV
CValW/uK56CJ4iXFFAjxYFdugFBswm4zSoPWvG2cP0Ct1o28HLw5HN7mQV4Ge5IZiY9L1rS5EgIM
T8qZO8XhQlIFU66tkmqDHgXbGpKyAf2IXb7nloE6YdbyfwHa0Bn3P3oFtmmClic0KRk+mrgRJOE/
MsK1+p7377lGwgQEDYMPiFRBtwuFH84H8R3hadKyRCYMVBrYWGNwlJLfMh6EfjtFBgLO8iEdn+JM
Tgr1JDaPMKSmh92u635ZQri05hzHGsWJAsmi5E6PgxYvCqROehWXRJ4785VOOhkmVpZH9Pa2cZYP
wqlZW27MtQHCB4pGGCy9wzhJcU6i17ShrukFYY+N/zeP5uxaeP/HGpj9sPaX+r5ayQvtqMyp63SH
VbESHHFPPwXLDQdaAKjCsZlviTrHUAzsvtW2x/dX9aLpGBkCX/BeZDO7ST81VsJwktxZkoOY5DY3
eQyzCjnuNye9ZEyauZIR84VYcJJ9oObHv+Bq6MYrhP8v6hPvBTI/rnVWyfpDf7Bvq8+Qz4QMD2Ku
9d3YJHAxVgr1dRMu4m1zMr6CZ3vkNy5I2II92vmrfoyOKM5cmNcWhSp/JNpKTu1W3HxWOJEnfEH2
mNWApWfD5gTnNCbKNw7TxHsnrSSAmd2wMP9G4PRGDs9xPF8Asekki20uYbKqwuOUH41czMRYR5jv
s/x/xzfAiagPEPO/CldFobqOr8Otu/nXHsQY/JTQo3NzJ+ns4PmgvWSKmciF+G0uxjHeS3w1LJ1/
EjmNic3f73P5PGEdq9LhtkPXmT3TzBnb6KiM0Pilwnn5YFLBpsw5zpPH8NFqEwYO79IeaOCl24o4
i5l4QePBPU0hXgKsMLFgWANInul4o+8QoJASw+KLFuTuMwSCw2fTihCrL3xRROmP7i5GlXpT7Kod
xpFZ9eX/WY7ovo+tC5oGJ1OtQnr9xrMHaYdHwRgswM97Kx2YWMsVF9aCE3wS36joUnq+bcR75KTY
rTQh22rPKcC6PlYCgmCPcXYIiyhxGr+7/ph/xb/kxSg3/pTtBfU3gQtLa0yNFJ6Q2Ew+/zg6r+XU
sSwMP5GqlMMtCAUy2MbgG5XxsZWFcnr6/tRVMzVdPSdgIWmv9cf2fXmDEFAXr0Fc9XJtfjDHcbl4
O3CgSd61uZESeIfwHu/TtfYlr6Kcl5RDbHjiDcPZWb0lPUMVknkbLAGhFVOxjEnRpB9hPQJHIAIC
mZ0xfTGMcsmHzesbDI9/w6/MzghiOKkMosIThAyr9OBzNdQHsDsjgHStd8ax32pfwA4RQxfD+Kq9
thfjezihLa5I/ofb9VkPmztTasH4CbDdr46E19T0GyB5xqpA+jcWOl4XiPJPoDCr4jhiGMIS+Wfg
NEAwDPK50/dkUbd/e3o5FELrkTaRQicdsU1iR0XhSyTyJf96kecoPHkRJBLCb7gnfTva6XdOKPxq
5AG5je+cX8GhO8Jdc/MvT8sS8QqfwgskIhn2CyVEW8Vbgz71pGepAyWerY/OzDnzXpghIJi4JHBA
qJp5Y7dgcYvOt7ujI8GBqOMSl3zuXP6eqdtTRvpOYld5HHtUaX79jrpFPCMEWTOD/GNMwKFCWpLl
3rtvZFLmNxAmRyafrL6JrBuEsUDDRYewe/LPS5YK6Tp75U4ylgzzPeRkPEtuHo2w7DbLo04tYdI7
i7hmIL6j/5buMZld+FCCco1yeRF4QvLP5buekyBNjg0hywNOJD4Ichh9KzkHkneBuvdjsb4A4to7
NIg9a1d7aQKGh/1ysJCyly7vpeVQLtH3EzELkGwfbgiCxoeiYfNZ0XXLmyRp/V444KGWX38oBYS7
+KeQKVo6aETpZ5imJ6n9ip/R6vAbRR7bsYkbqKOs8SvzO8V9AndyUF6psyRigMPoIOCmrphC7S99
SX1cSp6xsmInRsqFLH+JLjZTW6a2Lx7XBj5eXlJK+kUpeBS4Ej8VIso2+OosOPQaWRfvjCtKW44j
nJXZQ/9QMmfJUt7CNHdfxOy81lR/268PHeQr/jOiM6p6VcH4ALcoOwI9wMmP0iLREXK6xtD9MB2v
WTK6BFpFWtMz20nfMXP7PN3bxbq/RykZ8gul85hsuFLBOmFcKXuv7zxUnNCcl5TfL4z3iOm612Vf
V05gP7KxunUJ55l2LiJG9+TcJrB7NxnltHlpuVpafaaN4Jvsb5oarI4QIhoCeqcmLEPfGo9Se0sY
OGZlh1DydYME0o+ZS9BZ/tai5eBtZNrDLuhu/O1a8FsLf2J+TymmoxPrGQyIfckJkLidThVJvEbj
jgNSr047NJ8Cn+S5jgkh3UZfxMOlrae2m6C8j7Gn7pKtNFyMAWcT64c8/JLUFqOsvipQ2dwL4fgX
bQntFcat2nM8lU79WrcpMNRny1T2+lIbu0Z8JOJgI3OGI7H3chbDlITtHSpyg1scYTv8hCX9axDU
Yu9hz33LWGAS16TLi5wzah1WF4Y7oWEObtCVO312bUjAUc+meqDfKv+k557UxdmgYTSg+JtcIdS4
Goz+WbM1qYK96Vai9anziEQr5Z8+HejIA8ag2tqkGg+Z6ZbzSVgJzgVt4pnC7ZX0jzsO1U78pE7l
zRwxVAAuhc8ASUa9qX92DFRUyWJSZatnh6fWjeEK9Dwla9IllB75xGzZOAw+RZUjCYeQzTG2CPUH
JGjqryas89lFcIKWKwRU0yirYwvngGAPJtWPsmgp2IYUJpIShLp0mbgbfAjIAQzOXJxWjM/EWmNk
tsE7mdt08nZj1ETcFbz7UDGTozN4CXdJQIfBpqNhpl574R8P/DBhu3AS0roJwd/ln5GLLNFrr4Pf
/KvHVfA0P4stHYek314RII8PDW38KvxKD+UnJwj0C0Llw8DZld/0L2ZPpj7WUAAqbS1euSR87ujB
04jyrZIAv2HEAUwwFtplwWm66X9sGVGZQzoMFc6WQK/6UnfHXp8+WRll0OphnQPFo90l15XXIOEb
GDEWt3lO6JhBFtq6pWmYKuPQy2nmNp0caF/xUpNVdN3S7IHAh9YDMnGX5BbkNquJP1WjichmlpGk
FYsTmjyGHpZSawQO2dBIEwHGMGCENATY7bx5xVdT+9ece/2sm49c9vA2zYJTduTJ/QvFda7ZSudM
LOaEf6KgvrIIzT+V13lIQtBLWSfq9JhYBEZXBHCEBbAIYWlnmTKdMiaPdtMMwJprNBoAwxN/3Gyj
QxDKjc//hKC6DP/UZy/S1I6iMesk+bVfXYUfbBwjaA3JA5RvcGYoO9E4F8OZHC2T13RMCPX6RNgw
+o/GDWj3rok8XaOTnfVNit7Q8mB3Es0TX4x3K2X5X4JSO3C7HZqFKttBN1XTVk12/fTzGnzsvyD8
DTwDh3dR2Ua/FhArEaHAmR3ua9ILSs+SN8PsZvQ4wTZR8AnrTcVPtBUHbzI3de3K5kYR1hBDEhHq
EyulV8qLFsvnzx4th2x1q3KJzSzywyDvDNW3qOxlIiDKPD/IWHk9utHolWxRMsHqfdEk9wIKKrfG
tH+V12bESmLzczRQacSAOKS6j+voBzih4uMI4H/cDyuqvPkiaIyLoy0016h6fBZSlmIQrq/34g3L
iIEvevAaDWgMPYRTwExW26zaCKYjkJk1UEKGq54hfdz5V7YHNmaNG5eLeGtmCJM1XOZUOmga8Npo
s83Px0ZE2hRNQXhQ2X6MT+zp4RoVZy/gtIc3wCRiC1yd0camlf1IfASaEsFzAEmY/wHk2UZV1lD0
xdBTzF7/AgJXVBCr7sgP+RYv9sWaaEE6HJWVeWPKZhAlSALCJV0uc7UVY78/EUgaESyo6v6Emf7/
/4ekXQrSdMlZ1IHs4R7/j/kdG6TvYByAq1R/+YVRuy5OuGZ8QGI8m9xofLPjZ4BWrtzMF04J2+X3
lMWdNx13RSCsaMtZoHjYdhhRWOyBCQqPZWprn9BXKZjRE58cj0CjOLFmw+q7ZArwbL3EdfsPZB9s
J3xtZlA9AgniBbzGZ8eIjaFOay7qN2C6ZLmGBv7mZQSwH5Bw7Z/o7EUPMB3nGnDmi92ILtvMix7A
PRnyxWkXcSgS8lKSguUpKHDA/qzvCk1KIiDwVDewht49fZ3Le7VRj/MDOCpapd1qhrEllIcwbSCz
8Ta/3m0am58EJyeH5MIBNGtnqT4V+LLKd9BxSJzFmlKutVX9U9OHDS61HFCU1X6s0zeJGR4UcGW9
iFRHLEr28j9UK6pBPuAuLjygfonaJLhhNnZAd5KGKxvMlRepxc6DJWN/kb7r8htKNpc/EuxiyR7A
5y6yV6YOeDytVaLqJ+aeM9FUKSZaEnhwTyrv8RO1T5ecmnFP6a1cUF9uY+KZyNup7myD1BqgIG/o
/9jGK9IuGOnG/XAj8L9FnK3ZMESaJz0La3kexS3gNMzIm0ytNz+gDFnUHS5F9S7i/7NcwP1OXpwM
hHJQ9eiTbKMTCPGPrOgW1sx5gjrw5YcUrWe2YcGNwECAqvHoNbcKPSTbJEUExYZsJqn1uHmI8UAm
MrMAU2QPH/xFdOMdGhwVbroUOWzYk/BjIJXIQY4sF1s+6E3DuBBgtNwHbPomRXfA0sAy6X6R7S7Z
6aWGlNSm11NH2YzWiK2G7x7wP/LHBMGmLz2h6i3NVcAxTxgEqh3pBTCVkIkgAeUDc1FMdSDc3Lzn
l5MQRB4h0RjpiXcqzztFtnBuC6hB2KjskEmCap4Lg1eTUEWECTlxcixUtPn0Rwoxh2hrhMgR8dr4
keq1dKycFgURvpDGNbLLkJBNgiyCP72o3ffMdtBVqIVrGnYGUShgO5TFA0FKjI8s7/GNdDd0ziRo
I+gqN69Po/MKrE+DG7NdDDul9gnPRpIR7wZr04o2nX39iQ+YKRzyy1OPsIxvHEcWov6Yjx8T5+Jg
esENswbbadhEyneSMAX+NlQI/7caA5XHdHOkXtzuiUxTUb9xkhKcztRNXOcqvRU/jDT4x0DIesqJ
3elW7/EGUNglzIgP78hWJ3BU/kPg4RYn2gF8G4C29hSLGgEaZrU7CBUZvThO+abLn3w38S/r9wAE
WHe4tYA3ianheO1jFOeb+i0Y1i/OQb4iMHYQGQAHOPcv7nSoOaZR023+YkrF6XbAVKEjIXD5jCfF
cF/ye23xdvMSkpR4cX92Gdm30HVugxyFnHOyBAmPnH/66Yn0fIFr2OLaN6y5pXEVQ6fvXYQKFsK5
2KasL66v8Ygp/RFX3xptINY7A4J55p3v59J9Sn6IbuRIaDL3ZVGH7nQXnhHMC5KnSl4gHLXqJKQP
M6UZqSDIwGkOtebF+jEuHc2r6mNV8dMdMmArxXOay7gs7uhORacjXPJMIWOgOxo0/Lgb9e8gYq4d
//rxL+YKRym1m7slB3xR+/pF/hHn555KNd6lSwXYe1PuJpnn7q3Vgeelkj2YgU8760imh395/izo
NRGRmezU8dAgwUHwMsSXCUsdBq+edr89Jo4l3dGhynsUPwV1P4gcE9a07pHFCZA5U/YTyyeFWbU4
4/Zh7TX7J6aGrv6LuktgnkPutsw8hMn2lXuCdEbWuNTUzCeN3ErV1eBJReFI8wPPX5bt69Yb4rtm
XimFCyQfVw/hNyguU99CJoZz54ZBySC+h/5npP2ABKBaaNK0YTc6N8bIQrWFwGdBJ2qj5F7wRcWh
kpIXB+SOMTvkaqQk8V2m/Ih6lZmCLC7FbZmM3Jneau6/r8UVwX90cKZ7z2SxibgtSdp3k7c82uZf
deNGxeUVeWHkyd1BPcsILfdCuW2t93qjqm+8eqFDmRE44Xskfry6DgVhcWepJzfqPnxk78ay0n0t
vCBA+sfSaPcKtyYiE+M2pPvKLd+sbM+owgjympD34nkxNBfRQpq6iX4I5Z3W30ZkJLC1iC7WAzNR
s6sGj4Y5M79Ksd85WEbV13vP9lKn77PpVNUHTRVURLKAEHaEuh3tiryhGlqgL9bwX82/FNUu0xPN
YjbXiieQyEzejDsKMiRAdGogey9tvkI4YGRCkTOwqb4c3LvwJlLtvrqTnCzKoMxRdowcYbaRYnuO
SOo4B6/vdPDlZEdIjcFVbc/4USUEu0D2WJqIISUao9+I1d1wCw5nSNljWMOMXhvhQGCZ0l85KZHi
RaTpoMM/j9lbbl0T2HYYcyCsAqcTgS2UNaC3NJ6CvCXRwHJ73Cw9ylrnhYAflWl4z27Ng+4IAglE
5JhGpayqeE8uha2zrytsjAoifa9gFyMBhShCetNMZ0nnwE2UU/MJRn4VqUdFikZiFitjTHwJ+oD+
9cXMjysASokGuZe8E1Hhp4Dyxqcx7XJ1N7Z8bSvOIBE+4FBVx1R/68e9T3BgnHmconF8aPsj6qr8
gukcGBH5POIXxH4g6R7ZZ5ivEIeEC0PvMDQBiSIoww4SJfu+PiT/UPnwkizP2BOxb8BvANbBqKHP
IUoIcZywAdLkrZCd8WTxruMFbRhbfgADRz6xEGuezwrsc8Sldq2hKNbSJyEbd05gpE0y0BMFuyIj
wZpEkdMJuBiNFF5rVJ3k6s1ud+Tp6c80R5WBwzHLXvpWlCzenirwsnAXM6gAgMLM7/F+Z4Wg/1l9
YFTLVK/rbEVzUa3SFlttJy7utO/VU1Bcwy/CmggC4TYffuXFctaMAFuwHyt2AhKxofii1KHlNS73
ikeqYIgG/VL6oIFNjj5owwH4JB+CAD9+IyF3EVwcmVaWj21kIt2D0X7IOGTdnsUcizcjTmUjXwJf
tc0bg6uJWChfIxVpchvrXlwfyVhUMepR+ALlvHSJk4Jlh8r2Jd8H8o03CZm2w42sA15SL5L+6rOO
0pKsFiYKgASSIjWM2jemE5FZgryxX4wzrS/+xRnA7CHHdjFw8KWeuAHUBYb4A4LgLyWUSt4a6b5j
LtPt2sdlQVG2tMqvPOqw/n38LaFmjG3wz2zaZYYbz1uw3J8I+XwXH0gIIT+AJgHiWPcUf4w8uzjq
kLoUkTvyBQFYcCwSmgHdYq51CsjKXxwIbb9NN9TciOqDmAsBBZBiSwO1RmDDA0LuH+xyMzpszXYa
5LH0cvM4XqD1K/WCznPW/ybKlRAA2LRDA4xyFxBnwPWDeRfUXxnahO4NNg1hQ9kd4jMUL7jxSoBt
VXaTbsfGZjxzzNrr7FQTVOaa9Hhy0CO2hBysQmRmxyr20nSHajcXMcOvSZUiiUZzCIIABcDLxiUk
mwrPVTB60elVH/t/i9qrd51qdhUqAtF2ottsG2zOK2nPykM4obp9P+DyDOob+w93G4lsQUc38Fr/
ZeeKQlt6Z4ZhHJ5ZeJSlkF7A31X6NLCzpI87ppedsePB5c9EdZxb5M84SJa5KmC67P7sfnH601xh
s/vG5qOzyKfWZkqRsS0uzvIBSYsN9fUCaWE5JFEBteOmXSI1iHexEbmaVNqukj0k0QpAPCINybZU
r9Zcgj0/VEiRDVJFvhGKiXlEEat+kYUkdOQtrtkqeQFVDjJ45odB3VGkOlfbPPThh/GZtSy3dLk4
/uxBBNDHQ8U8OruEfH2+GgrK0CMsIlui/CwSiWjgfGTMKNjqI0/zcEtZvDmQgOzJ9xvAbxbIdKc+
DCzP/3/JULZcOEvFnspPbbfaSUfCEzlQwwj9CUwsXh5tNoy1whKIns5I+xGkvb4ZbLn7MH6cQ4LM
iD1Q6aOhCtwlWi1Sb7hu6IbFRzmSXBpDjm0YCfFXdZHPmxtMQgTbTRyhdonOlFmBBbukqST2yuCC
GYrLogrLForyB3ONZWyt5MTvKpFd5ocqdbnFQ3EbjodAfRvwxoVEzQzANvMNjUs736h3UhBkF+zF
Sjpw4XiGIWeq9F/WfS6FWDPky/iG6cbq72ne22xN4S15I+4wp4/gf6ksC0mHiD627lW/T3Beh7xI
s/Q7oSC1VaAqlD+ZqgKDOaKHoKu7u9FuS2L8umZnjH8V0qB0eA86svj2LY0IIzSS2XyZ5bfy8oPX
NX7tEwzswSWkSxgGMv5NWVpi5BR1SevZ4OvNRxsdC438m7PGU8GhzEsqxvOArhm7HTYP9LXb/Moq
gIqm3at/YIpXzjNz293A3BG6YGhFnMXbiZdB3a2yyub7XSlOelzUUKqDEm2xGx8S3ol7HgjiHxt8
Hpbp8GM6vUiY/YB1HMM+9AnbJUa313jJkit0XG19MDemE61nB4ENRrlY8nk2Tu1wTBB8S96gkCDr
pGzHjmZ+d3yZU3+hQ7BQ/aY7xdXHKD4zrV4XuvuqPjiOOhDyRPEG1tGPOngo2UUfTOzxT/CRptrH
6W+n7tRpC5TCHDWrHxn3SKfZUrRjZKXwGHxElQlmQCZHIKd0MqsdAReEzdUoRVB4UXFAMDP+y6h8
pOqjrh+l+NkHvlpRUUWHOczvhUYxniWLFnCf1YliSHZjdA1tS83uSe4/2uBbIAWZDDuWguVN+mhe
+GOJ0ztjCpvUt0A9psJf1P8y7lUf0ifr6Im5q2E+LrYiC3Vxj5W3diAK/hJACuO97ehozX1Wcfkw
ETbce9PwG5uHuvoQXvtB+dDyk0pNCZcaVj/gvZ4dhvRUZaAcFCbZ8uxEaMvytzrzVcvLUr+lonTe
LD62tfwTsFWCGScfxlZ9wwDdEXSocZ44g+F12pUqjSJA9r5R/sYZnSJmeiiUteGqPFiODuUnQZ7a
Fn5SBq/qNLWryvowqS3niT/2+VuDBwkFWwClgl1kdtPS65SnlQL8IwFzX7orV5tWs0ew3cjzlJxq
4ovZnnNpbfnoWRr8lC3RQod4+bNbojsrNguSzzdA/BHIPkzB4NRsSz2pPz5YskkGFMLSwcmolWCB
BfcGJXfC+Yc2jJxxvfAlwavxli6J5/YrcYB7YcCg5vEgfEE7DS+fj0ME+cxZstNUwtg24rUGKj5V
2NGn0mv+aUtR5EFAORw0fph9DOpvrbyLmAiQ5kw880HEJpt6dEJmtRNOsIGbRHd0YRuVN023I6KW
9NCbZJKQsLi22GWV0uGLtB7WOQT5b0lWfKGTiauLFXckbpTjEWWf8mN0Gkbt30rAiUXBHU8gBlF0
jPj3Aw5lEXXwtDMo8OgyEGKAzZOQ3UR0tWpHrJxyZGYc4Od2PW4iNDLT5ENwpN0xb/90kjZjjq5g
exlh0fQE/houqiAnJkDjIKB/UMMHVEmDz7LfveQfFWtFelMAZptbk03EJHHshRALlJTAZakUUhSA
+wN1ZmAyVDFMfvvz3YMPEJRdn0P90DFC1tU2FKmEflkeMfORuJHDXQFEwET4U6VOj5yqYBmL6GYh
edjc0AXUjxcyWeb4Rx9/0vxQp2coucZ6TJAwVnzMhd0sXMNg11FP3b2juKkTInkq0l3bX1J5Zmk/
cXQtRFw/HbqqRte7QI1w4iI6vd4jX2aAfNXnLzkHZ4JBwYy5RvTEQS3fewQjYXKx6AeZv5LmgMRA
P2TdQacdImzPNfkz1Cgj/8bJoL5uEtk17Z+g0Hz3btIzrXa3UX4bq68xuHavrUD5OC8/+QM4dFRt
bmwJkoWr5lUvPyEd/cOYICIPE5MWQq0TzKc2udnFIBJm2mfpUW3ZWbb4FZf0nNg1/MgknfMYNLta
fbPowQF3MjftRHSLH6oA2tAQ7GT+bO55vmIRoNURVS9QcFARq43Y1Q1qV4crQ5zUrq1h06e2+mSU
/hzopeQ6Keq2pZ60mpR1Yykr1YSORwlqGnzdraNN70VzFtEGFS3YwsAddwke5UgVBuKQUT3N835e
EEuICTP+F291Xpdmz2G2nbVfGdADKUTGOI8JK/3CCBYRT1SJOS1gKfY0SGpkpwO2ekF9l9StXB8E
4hrCefdtzp8vGUZh+irDU1A98LrI6o0CW4SEaC5ErqrEP2a0fOfWqfzTdWwQyrtF+Bdmod8W7leZ
v7mfEUbDlzlCxXPUECXoCnj149c92fZbGQVnHILZks/AfhpBUn2Mr7cyfZtpPCRfaA55ZtaB4YXt
O7IKAZZg5L/0DZbD49W8CQ+127bA6FV+H1AxoeyTvFLyB+0UWpclxCsKv0XVaQzOc8ZLpvcTyDdv
KUpFMjyJwjo1Tkr4F9ty5SZbJdvN5UfCZJiSlf8MotNkPtL2OI7bRmdl8yCbTdHWufh1cc2lzVQt
CvLr1P/e+cQBQIS0K6A0wRjUzwrF58T4z9vTRc5iGl8hv7Gd74n6WYxk9e/F2KFxs17Xg/dCr5v+
qJaPo2ml0LrcnUOKCWGmqKghT583RuF1pLcbMLOrZlfiUO5ZVgASbNWisOLAQzoAriZYdHgwOOeB
+hyx+xXnAygawdBOTnDLQF7NRsTjGwx/0+BE9W1q6dzIeypsNbydEOOkvxoUzEDPIMfPBt767ffM
m7S4TjQKvJnA6elt6SYj5YeGdONuxaSrgdwgxZeO3TkhEQFe2USLXhSkNP/reL/R4tHOuJFqTDD5
Q0bLEG2z4CYqH01/FLS3UnF5J8XofykqQvxLQp6q8NZkEWCc2xjVB9qFwkXuYfmydihSVyiwKCXM
uORDkO1KKXFygwCwzoxRqeol3GEU1v2vqyf5UYfrvxBvR6GVNpLHBNyAOOhHS3m9urPkN+QJEwi+
TetLHnwjYQ5PIj5O6zyFH/LgDBbgFRB5tK3RA7TP1tiVI+rv8rcsyJDfj3i7oEob9PjRmgyeOrqP
LLUplW+6W5HLA+pQ2Yqys+J/5bgJ7i2mI2mEmEjtSjjpxCJVHb2Qh1d87lEA8+giG3M7vg7SzSEU
iHBMnjLQemExpi2BccD+pm6bgV//Ias1KfKh7GC6izjYgH5555oLvgGEYJHvt1IY1RCiMFT1z0RF
7oKglNyETY1nDEavi7/M8Lrhplw3qML+wG8eE1I8yMXsXsfbEmiCkURzYwbtZKe/ttidsFT9n/iB
QCUdYRe590cyKfYduCMbq4SY7JiWdNPp1PT+GiT4ybwSWBqJ8WJ+Yz8ZLUDucS+Rbi9/q7D4BQDu
sbAK7pSy/Cjmfj1A9posuHyBUYSir/1rINnpSsA/I6iIQ6XvsTuE+rZOn/1DzXm5mMiJ2BU7L4GO
KFiyu+5XPYrXCN0CeU3ym6zS/XdUHr3KQcDAfDbljwHiM+szu2IXzT46+VmWT68r7j1FqquG7FhU
uXy7Fp6ie5sdleGBOqRGdWGEjtaGbotnDzF0yegtLq7xcwdny5enAFPFTI4iE2GiEtaGSBCvn3CN
ESUk4l2BwO4Hcvg4jkFieZQwIshPs/ARyLQHgdGpJz3c5pCaaH8Lf00VQBxNNk8pmgSuWTCgQToK
WYqzirbs4Gr2i5hZ5AQvORenq5I8J1R1k6XbQeQwFNYDKN5t4OQI31peqOQlSoivc/5UGcRWeubs
UWiSOsXLxx8NDDTcbvKTiRzmt71Ujypyt6JsT0i16HjxwffLtXjqShZkXyVTC3M9MXqpX7XInK5I
Zn+rU4yUnKG1/KjFe3kQZMf6VX+i/tu6VNZp4O5F2mRHJFofSDa10Ny9aiTzbohUvWVX6LVthppX
BHKmVXKtfHZuLR/H5zzcZmnzKr5D96qG3ugtOecvn2MsfZ8af/ymz+BmUYCNDFfZEUkvOQ7tqIQu
KVuxsYWv+KAhyJbp2KVieA0Ifug/x3KDhlEMvEFwLemDESQddklofyEElJpNDSWzjd5L0ycAzLj8
mueWr6HrD+lMhMxbSQimCSHEu776pxRule5ZAkgkI8FqNYl7Q7r3ukKQkKuPZKZ8JJxwq2VquxJa
EbQ7/ZMnD35K3hYqc8UW/8boHKR/wjv+MBqHVhqf3EMWqQCNQaSC1lCTxstrZXxL8k45C5TYtTag
5E6sEVQgPFvLtup0ND054qdc+PgOS7LXKP0Anbsg9wGiRXu4Nu4G2PbiNzNY0CNH3PXXFwXAgHNc
Wrv3zXNdUiBikwTlcE7xmgxOG0BXH4SaXOsBvWSKr2IVH67WFZ4rIrkuorMOp3L8C3iu/hP9n5I0
qfBQUO6M0ck6aTiscTDVBJ1v9HZXwsI7uCDvKinIePv2FT7J2hYfeMhrWPR+PSnu9CFnVFmsGvWd
PSrYp8D9rYNqJRDt108PmfwdfuBSF65N8Nt+NtE2lB3EqWbsFjvJ/GzmI9cx12+T5fPF0CVCwzOv
3PZUohkx1q42rad7jpP1odukJnUH1r1o3fwAclhYCN5MBeTqXiQe64WCawvKa5X6WDh49azlN+ug
kAHD6sZhp/wmX8NsMw6T/4Rpv18b+2miXot8oxdHtWBPfrTLKXkt7IxuE//1kG1g1mNGw4Ip2RmG
snmvIzPAatfYekheNk0cybQyu08T5vMkVwT247Cc+u2acMjvokb2SwpweJrVys0qpwrQOagUk8p2
zGZrhiRJoPBQIy77QzROZY5uF6bFHYzWJmGW3dI8oEgqL+W4Kn8HVEN2dE2uuXjLjGMZferyU5yh
Yp9W/IY+IXSQaPIGpgCYM1t8cE22r0drnDPINRm0uPls0W5gF5G5ZCU7aAa/FFCUQP1wUYPpzbMr
x5uCQAtrPTOftfV6nj/mcdrmTMFbtdwMuCy5sRzZq7jW9E2GvKitARW1tUchY7FeWY6BWw5JH2Jc
d/xa+mC/BHPT9WShVuHy14stsRVJtOzzTOIX4x8ChhLtOApoJnRkL6ofL/Kl4aDnCWq4G6cZRWAQ
qVTZXWZ2p7jbkRhUYtiOeMcZKQIV0CLJOKvAfyEgZqIqGNXwHMLxhbRKrbh0CvloMIsJajUmEW0j
kJmk4/6kofLKXyxD7sLsKbMEYY/gGihV4xvp461qQlLbvUznIxPBa8T6Fe3F8IshpKFZIaE266Tz
gQXjTEzlAJOJ57vzeo5hUd3340qF8x5ICKkJGiuSvzr2AiZHwIZRpQSvF+0x/U2x+/Dm2MgFpYcB
Ob4u7yGd1kprZSoWserJ6s0YHupeP/dPFLmrwY6J8OdrZZaks4oowznwxRc+eZcPG/qDsPa4ncSA
IJ3c5NAERyu2FXZFAyEfK+Tot9M7x65l4g17PYvpUhTPyojcIXivP2CJk/KqcWt0pT0nP9mhl3fI
T161QwvV5uONlaIP73Hrp4+ZTEfUdgp4fcdcNzNmom/7XymZKXvEun1lZ26FEo9DPbkUX40nu5BI
7MsYAaMDWX7X9NG9k9PnaNtxM260LQcD5VCNH7OMCoegIy8MpR/auTXycwi68ZuMErnxVWpK403T
ejO2sKUsGEKfxx2h8Wq+TYRj4u4keR8rN1dzcRppW732u+mtvZkqld4kNReXzNpocLijbRAUtK3w
eACfte9kkM8g5Iyx4JXMw0LIIpcCG/9TCz9IL6FC/MF6hlE0Lq/emXs/V30J3BiJblMy5B3QYme9
X0UOc3Myco8xut0ydFVh/WlqWPGaI1qIcGMm28x4Un0X605+wx00qfcZ9Slq2FQ86MAVaY9tDcwI
9kpHwfHqznh3MRdEBhMNW5nhC/WWSFjxaMq+hEMGrTKLSbUj0Cc2CAQkMCSya3xhPbaxUGT/GHo7
7Z0XudQiVRvb9GWnM8m8cKtd/9t8MtgEPN1zgsIY5TGvbyH+keUP7kvl96X4OK7JXOZHZeni1SBp
55IkFS7RFD3g6c3LqHzPO0DLvHSAI1DC/o09b1tnF1jrKLhZjStRkpwe61ZlRaRwaIJUZfshVsBC
HvoXYxYC6QEgyAGJouExa0dhAKwkWHj1R1qIq+ErVT0ycPysLjALeyWhv8MNUX320y4z/Xp66TtR
51xBgmyo6i6ffsHnCpIogLl116ihqTjsW8EREV2m+KIGpcV0WaG+h/H3s4vCmBePJOKjTkMiI5Fo
sVp4c7vY6tLVYsbTrOVVjR4lR5jLYxe0NS4+T0nPXCptdPOVfWmNvfXoydF6AdJnjw+23HH1ET8U
Uhvnlyut2eS0XSj4WAOlgSCBbcFFHyc7Iji5pB/WNj0SSXIieYjewFoIoTYukCKuDROXCnZGzE5c
OWRvBmnMDttGjqVa2JgqIVCuSGN5tBEm6kYd8NB63ozxmme1Iq8CFSulveuQ95G5AYLUudhsGoiK
cN3gDExIW+P0WJsS1mq6VdZs+cvXntj6U/hiTxpoJEPK298klaAbKt+QMiJMQGFPtsApevZkTeFa
NzZi955LcF/uRPUtkmHtHHc2LmwJswwCO6rVThXoGH7FJTn3ZEmXBubABC8ZZdEmTZbUym8j9TPD
CU0yXX5AltBTsERu0AKPymoocNind3TupfBPqb6q9qx/zPWJlGJUbon2o5kf4TdBvzAjRr2j6ABH
BgIg4rHwitip6EnUdXIW4VUnQB/KifmXlDrA5T8J5ogrs6khkhFbU/X5D4V/2KwDVNUvIG/c4mvq
nJgxuGRgL/+6l8dyY0nI4x1QhpYGOngLGIfFu7LiVxOyzK/D1Ul+BajyTDZ35epXYHHcrtjrUDdL
rEuaO2PjoVOMNInanZkZ2lVIKAHZck+y0kkurwnkNFeQGKgL+YPAWZBHkzUixTtk0y/VZSNigX9R
V7cGJFNVn7wjxgqh3/CnEKGVrjVe2WfW47SyczJqIkpoVhUJclz1dMOJqRT2wBu3d0GJXmegFA27
MspMghzIUIObblBurDsam1H3g97y7sThn3BWr5DiK/gI+IAAzJ85/65cjWj1uK//tfxqbj8wdk/6
5ofJvl5vxm/+r3k3KAhAylivZPQhzaYJkagxyCLPJt8MYB21wCp/CDRMxXb+CJb+nP9IOq9lVbE2
ij4RVeRwqwKKObv3DbWTZCWnp+/B6ao/nu4+QWGtL8w5JtvZWQ+D70O/8zsKmIDyNT/5JRh34dtt
aMVfKHTgKcxUROr4sJ/qw8SoU60wS+MHE66m74mESOY76CYdkcwU1+ncAAscryTogsSzlbgVsPm4
Hc5OJK+ZnQIJQMdHfc+WllIIiGzI8zxPl2xBNqknVxcACFRO9YJ4bLo14yv75VLqpv9g7sgbyh90
NBYFIfOgASBRYyQHkEJN9/siE/mpYkXbdq8PcMAGH7PFxmDhs+EimNqy1Uu6pnqT0JCAoOSfRG/J
9KqfGTflJsINQF9veRoTDJBwPT5skKcT9GCk1YBJjJxIWQh/Piv81HlRz6b44Rb9U+sWJo09WZ8v
O3+5fAkFFzLBEmwYp8bHIQQiB+Y/zgpGwfL8LWBxmFN6+sh9CWDooZDM2FBwR5DPzfFYIIamBAAV
NKFiWJGDYmERO8dGDDICd8WAOq93K6pMNP48CUc2VrjfARCvubcDFvmyCisDzOP0Z2oQ6cCKZiQD
aB5pyTCJckCL06CUjg9Gt4XUscDn1jNk4YvHgRdO0c3p09zTQED8iRnc45rTeXAWargYKS0AZARr
EyPoL+dKTJAq+wNKcvzQ826ZrXE+UxH2JFDPSUpdqa9HzFyHVxxjBHYjtjvQQtaUHqSbMFFkjdVF
i1ycCwweBTJV5hF50rw+6J7lrQFnIUASQG0ATBJrvc2TqVROiY5CsKOWaECXV2tqWVG/QCjfxV/x
rlllTtxigvIoM3m3qvc2QuWuJGgs7tjTKX1CVuflGYiPCYSDah2LgjNsmf+g01QkrACLkHdyWv4i
2tmZiCMJYI5tjvRRXeQJH/+CkSc7K+4CKrbEZleQyLb5BsLy1lx0gSV06PzINLlG9Z7c2WhY5Nay
KFXh28M44CwSAEtnjLHIvraTEvbbpIPErMciHlf9GNq4F1WP/Kx0lXwJ9HLmrq8QmCCyTDAQ/lRU
G3b2JO1jQaBYLri5MBEtGJNjg4omdIwk3l5s0axr3LDlT/9eN/kx4I6dPvwQBwhajHDB0ywaS82n
9l6g56OSDrR530/fOi/4m5E8zbl1TSy3t8eEucJM+uM80gFPPll/qLFT8PyZM+0PyqQjmXPBt2U8
bGyReW6QOHAMVRQKi1pc9cTRCl7tEc5Te/Q2OPWcumK0z9QdCbmC5ah4VASdSGcrWxXdJcMw5iFI
Y2zfruMYfhZkoAeIgAHtWPEnVp+lyUH5QJCJEERC04+nW21PoVmzB3p+4oFD2qLXDqGtRkFWkYYk
JHVMDCTJgtkthdzPEEEMnEEbQElDYhaiD6TPwcAMzkZ+irbVwFPMs4DlTNrKZDIwXFkgxcJzAMYJ
iAZtkGwz/is+63EBUjfcMlYGNoH6jgfwL+83IrAjBqVz/2DCIZguPCal1Az2CbUVtS7ILnLcyWRH
wcc4gh9JAEiBLEcVy4Uazspl/K3+mDGXmevjpW2MHXpP1lnkiaOvduQWo84mZ50Ywt0B2TiniuBz
w0+BQAT3lSXOkuMoMROeEVaLvhmbBbwMbLiptkEVDqQSNipSfOQHIXYLNAp8qzeBDHNUPFCVIehu
eD5Vngr2x5iPYDswJuIY59Xn6rQmzT02eryGzD7+l/6YKLEgYvTEBlNhz+ArY+omKcdC7LKIH90n
v8wYTl4euMIrYDwIb0Iy64/ZteZVinnJVrlwaIyv4jGUe21YVlM2Y8kEjEaeE+39N/igCYqVBGvY
MhQ3L3iRodRmyCqXYfFMgvW7Wublj4LFUX5dCtIwq8AerK0fboJ2yVRqEIli8xpcmQSsQUSoVw1E
R92Q7WKK3OaoEqOrOSIqJ6y7oFma9uFkOasPNTy1RDbST8ZYE+Yj/Evupoycb3mpUfRZqsdTqkq/
MTGnwVcHhYAbvmy+UmyCxAO6I9JmiRAPIG4c/f0LL0fwbPo/K/RigKkxtop9hkauJkKGOSaBqWPj
ytO5Qz1EjiDfo2phcCgXSn3SSTuV9j5CKWT7HdjPKQ6BYcG1ZfozIHPzhtekN027NbuY/qERbiXe
DapXvsB6k7w+SuHA6BUlNz5c9Za1X1nCpo4/75L3peiP4pungu1o5U7ys03BGg7mukBtmwffeYuw
8hxzMjDXFj/q82hQX6jkSbhiu21EY01Fqw2ENi5bc8dGXL1AC5Bfm6juFlnK0J3iEahjoW3o6RlX
vYlGxZej9NXaL+NFwHYxHHWUHnhE3mv2bZFCUsZxxNNq/Egt1TNsZOGmB7aYfArqRLahUFZNThaC
BE6FejLeHFMJIzaCcsZF2Zw7i7RNxatXIdZ97ctKt8Pr5PsrQ3i8sBEV9Jv5IddVWL6nGsSNUawT
JunhtXKywOY3Y+io6O1mkaw6nARVjEZQfiqJZwLJJTKLJZdMz8v+ZdzrgsP1mTXFNmtX7bAqKGmm
hXNA/4ul/32vwL8kwMpiSPD1sx3QXxFjzyYu7HNY/BslBfAVXy38G1bhWBHbTQGylMc4spGmauAt
KZ4f7lAYkFKAB2gziu5bcPzCd/PmBJTG1E5SczJQcHU+UXGM/VRPfw3oH+iWY4+8qv6QKbYAOXAo
l1yvQeJU3UbMUHHYNaLVfk9dVzhVeR6l/VLtYISasVu2u8ykDpGo/c5mvE67WyCtO+VUpCfyFMWb
wYAQqEyHmi6wrXxuQT7gygbQWhQfub8TJR2aj4mI8LcRroXBaAAIarGWB7bf6Rz1tG23z4CHmAsJ
z+WOAnaAvtKgHMQbuM/RJZL+2wDtIQqwoUElzCdBdUfhHW9sFlZvflon3+a5ow/r1ljL4+Y4Npys
xVpSEIBQJWTiXYfWVVIbyv26qZYFH5AO2yOkbm5+WG4ELXOxnQnBoISC6dBkyJML+pnKTIdYK2NW
DzSIJdKGhBOVinxC3RzT6KG2c3+Wn4ZqqY44sqjU4uJXGPZFdA3KJYJLMPqLFHw6msF2g4sLky/l
WZkBHblWSF/76jvtrn6xHRxeDPWRwQQeKKbTTy5gyjbIEfHSTDfaLRqYhlPshCVv/onSSlISWxsv
VjupU9CDsGirWX7QG1MLigi/MGyVaODrmUbrZvUimSTWjD2P+l52UHu61yN/oWbBnwlXHVEHITqE
rmO7428Lw2gRd6uxW4WJ++R9ReZGIyyzsCmBS8Mw5P+xADJ17/WX8g+beKFL5IxhcQWfFdCzB/tk
2Az1mxhCdk4ajD6bvqy0mFV2rvy5ICyYUFPoHyaJGY2zzwLyFbj5dMB+s9jAZ7GVqUoqUBqtdohx
jK0p7t7J3kdYq/L2jCFvkC0vDTDNkuP/dV71iVS+AW0o7oIb5MZdQjrjsrTdH39jalPELOFB6Vm+
9hdSABbTi7pUYUms2ce+5tESsNQKcPCjLLblGycKxFym4+Rm0jjMDTKdg9mfdcL/Ki0pJ/uT5pU7
A0oCc0h6T3M3TbyOoxt+8z38mqRanKWCXJmJT8YA+ECgMwpGDz5ODQeCOHRhzStKWiVr9Ov7pG0A
BK1RhdE4gpAxUGReQlaU3fWbB2AmrH1ohh2wrF2hbXvO9pySduIo9LfwCLCs/KsjpmnpkYJvsvus
2+zAjmH0QVJvaBGyVf7VAglTL0G1amUv4PEj4SRUtswOw9e9oi1+Mf7X8XvaaAOY7tAlo5wqqXX2
9NbDj3ifnM31tBUXKASMei8FXoY/bKJuYGTaIryaVkkByRNf7NFT1Ch3n8Upk+0KXrTgV26zVmWM
ccEsEWeIxVwhulqWJ4PkyZpfrO8SbThV9rcW7iGur2QcgMv2ri9Y7r1jG/bJX+jU93EA3rwfc5ea
KNzTDC9h+ikug5GWVagvvNkJMeq7A4wYxKUfzaGv5+dXy7ThKPunQTqzWYvV6SIDqcMtO4V8CfuQ
Ip/AIoas4FoZtufvXcVibAaT5JotIR1NGel9YBf1V/QMU8cviTeAUtwxIrXxoEE9NS3bKvej9Qu4
0RJW6fbc4QK0kNa+l4xP5P72TLev+bO6x8gVmkf0eC/qa01/ngH7SdJHkxPJ5+b+8j0wBZrllKQ/
DKY4xjXHhJ9KoSdK5x46NBXLSZixPbOwqMobokk/+Qd8t9k6/mqAFcQa3zrh/bD4IqtuLp0qDP6v
68iveEYrmhz9xUzY+botczILp+IvsYMURbvX0sTcseMFCDh40XHS9rRnZFbM9N6jYPrwe9v60D78
aSvOmlfuNqxws3p2bEDO3dBLam41E75l25o5zY3yctxYhN9OXe53OE0CrL8Yc8qhJF5P4Wt43QX7
BEeLNZ1tIJuCGAQHE6r4cfJYTj1mt5B+VBApAfFUPckPc4VqNDF3ED7DP0aSXPr7llgNuphqhkCO
KaQFo7NbWt1smboRtgfIZsQ5T+ZhAcEYlT1EewcaeIn2hESrxGsosebiZ9y7fXRLu2OHoJRvLoSm
zjizWbfdhSZYhg9AFcPBykwK0rj5iQRxz28hQCxxVbGaF4+UmUcYL6V4yStoHGLaLce31sl37MoJ
JmYGy9KcWs6rjXl/jfR9jaQUcc2yjkmpAZi751mh0V2Gn4nmvlWCMtQ7iXWJ71ZknYXPvJu/fgxO
8QkCV+oreAm7kl6BOSCLFF6gbh77zKM9RnjIZluOqJOm7M1wHd+pxmOAap+UUTkCEVhGa/5uYPQM
hRYWgg3RPiTHg7alANTItcCpGi0EECQIO6bxzllffIfQdkG9SZsCTpK+kdkeEYFwJ1W9ye6Zz005
6564KTrmO87ANo7nEnOAtTdmPS62YnapXLybK+Napl7t78wECuriNeUhJAIE7dOURYL0XLdfeO64
ZwXUjKg6GgQ8vw2P8zw/ZLiENg2NoHEdRyqNDXQFMlsjyeZh1Fk8usE+pe0BHvleDiR32M23lbHV
TQ6wGSrukJ60K4REJSjr7LuLP957blVTI0cq3cXqOk1/mTWWc1j62p/alFhsPxt9r+SnkboZ1uyR
BRHDbHndy87rWrscoYxtSte0gI/MSLx1G1Tx007VuMkbPmu9nGRmGs6+HJwb4p8CZ/hvCVjC5+da
8S+DVEyBUYdE+GzsUNd6bBFnwYf1xAV/qpdYyhiObrFXzNMzpr6v5qK8zpECT31OsErDFtSww6vw
mg/fvAY6DFjxJPJTM4iblbfwtWRUx/qFNpJCg8JgokCk6qKHXbEge4zF3aUEjPy2VeMC/YWFHIGO
dso0yl8wCtHB+AD5fnuoHtL+R40WHUtZeFeTU8LtfpjcyXcKomn9vKR6Gt9OJ50M4RYXTm+uZevK
uHFYweqQTo3oKLcPkxRZ9JjHDUEMydLa4r+nvP5Q2NVRfBJrZ4sKZ8CqxSMjL0Z/Qniy1RHijbR4
mAeBSDuOLYf4sFnDF4iG4OUC4vVAFs6jLctDqFMMq0e7MNYj4SjhMaK4nzE4aKV5E9uFQjFfzgz/
TAxWWxw0CwHkIdQvbFI6hXn1MXc1ja81vb2uDYiQ3GPyVcGrZupnDxCWyCxlQbnkSUrZOqZb+rgr
B0XWbwg/hOhbrsJf2XaaUyyd6NoxLHDxE8VnOWXBDLF7EpzDa93jLJ0XTBUHDqBT4zvqPgR/wg1V
nbFKMPYomwPO/Xo/JH8UUdoCLANyE9gQEiSpOS7M6j39DwlfHDW0ckY30NZflb+cxLdzt5+zYgip
jCCtWzubRpe5VEg3CUh2DrSG8XV/K1ZB62aXes8RnLbeP/iWNQGMoXPiRQNYxpc0x9bHQLiIN/6Z
mXLGOBhqBJqd05yhtTMAajC8V3ZnSo5c/SWQvb6wuKm6vYJM1emKvSYtpeCOclxjLNZCJo6Y6XKZ
HctsWYs2SSbDCrBQ+JDTq1Ijw66OI/3Ly2JCyaCisZZvnYc+cGh5+q8a085AvB1pgMBpyz8x+WqR
VGT6F2v2ME5stsIGmpehf76Zx7Y88JHAN3i0KF4FDAIPmQmPumwnghneAzj6KFo7pvjM6wU04k/u
gVZ4aqCBecUK86K0l0j5arR9j3byjCK9rj4j4QMEC6EKLJPyq5GjK9Bcozuy8UTlD/n125RYhL5p
1acXyiRqDE5ndK9m1RE+rXrNPtnuIoBifuHClYKi+tBJRVkjSvywWMax+uLtSaBzXpDg181e/W61
XYG3D3XCiDFrS8p9gRtKWAfBU+AHMdR3X9rPFGOaQQ/2L8x0g+6JjP+bVxC0PpP94RusTIDyYF/7
Nw2YxGvGaI4oCcrQzHXQv9fWsTQ84IHB9qdxjD+8kGzJ6AaE6lMkYm3N1gckGOxOfm8MZ4eZcAB8
I0pfOJGgjnH/+Yt3e0BVGcvrCvmzumARk6MWTkiU2iLJEsD0VZ/ChYuyoebDA71iVBbu4/eq44Sl
DmY+v2NfNP5o+IIXMfZ1VrRV+Hy1h0J6dFvme8a+gAoSIq/156io2aIixCw7lkXDJmRRoMF1GpaK
ejbBwsFoRc4HgoAJKhhBMD1EvXRc6Jj/rY2fbhEqsPort8vYKz9JfmEiPv08dumyibpKtjZPDuU3
h4iSe1zqwpyZEAM9GDqs1gVswN02Q3TtCZ8i5XPNJKy03++ZxPR09iuLV2PF7zZDNMHGUPuSis2L
HXG5DPZMTl9fMkXnhlugTdfmdymvseowUP9U+lUFCprinIAPFcAWUvy/JiXKa8M2Vww/wuS3qBjL
/dA6jwgwaAjKc5BeMJkwzA/Fi9Sw7jlq4Vm9B2gp7sAwRDQo2iF7e9guGIc0bHGJMZlHhXfuqNcW
yXkuDayc/0ZU/mzLlA43C8uN/mPg3I8/E8dIdtbBuliQ4e+JhbBm8Ia76n/oeNt6fD+5E+V88MD0
Lk2/Sb7Rgk6oWcA74l9uyguF00d33v6qQwQoyK4ubpS/dGRi0loEQO2sbOKH/qBWDcNzuxXvcNbZ
dLk5rO+Dz35aGZCTZHM6EA5lar6S07Ejk4wv0YIWVn6WAel1N7X79Ue2aNAR57ykwiokx4OBhl3x
BfKYsgW+MlsdN+xxosiJDI9aLWQ2hOyTgkhZsvoNvTdldjpXjhEC92bJUBy96wq46wptcrVvKQYw
woj2CNGb7RXaOAQb7OfTdNeAzESjMnjsN2PJAVc6grv8Qe7W1mDNdqS6cd5HW3Pu//lbP/WqG+uj
kLbNHn/If/6+Im9wg3nwIfqzdJk4VN/sIIyQA3TeljbZLFT3iB/eE6KpZMOu2URDAmq3LjSpVv+g
Sue/mTEiGjOkrUE6Zaf9hoSni14YrwY8FfHWpPFgdG+ST7cGe8hPg1H10PZXqhP0TK4STAiqTx0g
sS4JDDCBtwFsRbKVEiIkYwkMeMePSX18oYV5LQL5p2SipDK1Bd6Z+N/jcySjm7w1f02zlV2q32FC
kiL5FGPsgF7ooRaZauCSwQIa6+0ktKaYZ7s71eJ4aF+nUL2bA6qN7EsX7WX1usWbod/rIsrsvZ4+
6ZxgVH8axtfLYL3BRjFe9ochWyEsjJtLZRMfNc60l6OsBDSyHJa6/S8pADcN6Pnsi1Ryek6QmOv+
R9nz6TSuonJ9scL7ZuW2yzchJfQDIrMPXZh4lH8MS7M4tJfvCKvTnW0BhmSj95KJEkfB2Hw3y+RO
BQU0YFVuWBFVxhzIEhOuTHYgo4Vc0G+fEWdzIvS0gB2S77Iv3kqE03q/XrxXcoiFlIJSTzeYReqc
9/Uc4QXER+FfcOo2u5oRlfER9b/p+CiGDcoUzl+5/0ESHXoyYoPaxW0D3G+RDGsRfx/0ODaK/CnA
VSJ4jFABkAVyACVfrnNyaU2gXgD0wkO1DK8yPeCynO2SXyySfrZJi+8eDkx5w4iwLJgHsQCvTWao
h+qFy/1DsuaRcKWcxm2Pq/X9Q1RZb7eq0w27anDkciW8EPih1LfNB3rZ4s+UDwZiXjY03/xymodk
wBQW4vvxbliu2GwBWZIRScpWGgm6bZRzwzZ//eS7KhbtkzXYIFwHX5+pG+ZzvbBTiDkpfv0K+MEl
oJ4XH9nGpJ+p70HwJzFL0bfZn4yAVyVBzxPbVciTGS6k9wFBj7+sp2gPv/6Y9sNn4bNYuD0bAFa+
GP2GQwGf2sdQjYR5mV1eN/O99y30FbNspZZMKimK56iWdrHmIueIMQiesQib6cqwgPXWl1rfVyD0
4t9WvTbx088a8GcXydiTuRJSfeUHpfEMzC8stDobfZIYLvHMKJQWWJB7hDKtcWQOr7Z2fG5QVqw1
rgYB7xY6dJfEAQD664RnPmJCVR2IyE0jN0QUAgMBQnUj/IKEfSE22geugIzszWoCiv54VDAflLox
H40PZfxQjtUhifaEdcyHO3y9QVnxRCONGKyvNn+qyA6YdNKaz5oDRqN6JALjd+yXXEDK6464MmVd
CQ+h2JSIoFHZ9JxjXEEVtLaECuSF9M97sSM1xY1JfcwqQsI8Toxou+kaj+VMSYRYj+OB2w1SPziF
R0dPhooNiev4jH4Z5mZOGHnarXy7BlkkWHlMNCHojxl7wmsIN/2nmYrzBsrKLt61vFsMcpEO+bwM
AZoXtoksWDeyv2j/hI+M3GTLCSKXJ8hoTggtWoXkPuReC2SNegX6zbcRcL+y5Vs6KNE5gh2kMBxy
ZJPPQYYutdaTa52d0fRwGtaEGlH7oi/GeMZhAOMNuwlj3x29JhxDofqNsMPnw6Qp2tX9il9FzilL
z3506t77XFpG6ZW5rb8PIJpq+V/0KzGZEYnSrkxESY4l4iX9YcmavPcjT2uusw/ud7iZ5PdnFK0r
5Zn4V7HGYgJU2BHEY8YMLpKeKSvnfhdmfyIxfwQ6999unrtFjDTmp9WwxcALrj59ohQyRMbg7Ftm
6HYprDOmoGjJ4FCS89f8MYZtWOCKNqY60X/RKtBftjiacafANsE/gICj+6pgN5gxS9UK3gqLLwvm
A+GUM3DV8HBGO2BHHiMc/Zhs4+NR7KnsZkG/yG6xT/IYMiwyTSj0jV0M/nggMfajGY+19UOoV8dA
jmSdb+SgXCXyZ6N6Tq0zr0OUH+Bb2YHqw3uUAk6njwTiw+raUT0+c9mrMZx3yV1CWyM3XxJpX642
YTD7EmjXjOsBoyIf1zeoGTbGrKXaHasC37/4O+oo6S+ypX+8QIb8ZjzpIlaxAP4LHY0DQIAJGpNX
YZnfObBeEJ9YwUMIyOfsrcsZwdDcOk5EgLRyFIGdWAidHgVzM4Oc3FWm23m6Qj2v+qBAXXqlOHcT
ed7vFAnEqMHFScF/Tbfa1EZs4maPLZPTfPYcP5rZc0KLqqcOjof1ZBkARI65BL3VPCthUq0ZRwDq
RYI0rdkPRvrIKpttSaav2vhQDGBh2JTbQT1HNdQMtN9sRLmlIJ9Qly+Sv+iDuYfEZUdZ1LHCXOJi
wf228o1tni1f+aaAl8Ehl8FHPIrf78OLQ/2kWg5zToKREPgQ6IEFOj4LjY2w2swOabTRLI+JBOHd
+GAFEmsWhr+FK9eVsw69IeMInhhj6Y9LXfaQYEwW8JerPlH4Af+CdbiSWanCLUIYBocog78xaidd
oUE8iGzuRLrVNvtMx7vl1MvXsGiEye0kBlvqBiHCrLeThK+YP5mmbkyeQHDXzJqKjynqu3HJveHX
RfchKhcwA8N1JL8XWD1REEQAQTpCchw3HhnHfrdQEkf7mQgXigcQn20NbEqyP+VwafJs9CtpB92K
iI6KMvKKEiLTd0W+UQt2DwGCA2kXyQ9dJcboAlGChU+cbpGYd81SEcGhu4YBtmcHCYU08gpSauug
ywmjFbAvEZUMkfN83UwWl/yY3LmJwHjL7iJUXNNIXX1NzfzwIxAczVUH05EzUphVIDDIbltr6/q7
1ymH/qwBZ8yn8uknTm2dWz4GCJSMcZ7yxSpggnC3CwrFnenGGCite5HOAawBxBb+kpVYrTSvE7av
gbBjt/yKodNVP0Z90l7rKryitear5ZkVVxRdBY8EwYiz/hkd+AC044iVjlLwFp4w9PWJV0pH0mvQ
n7WzTeDSpia4z1c+C/DmpEcnpBsFOzyI4lDR4Cxuwkye2WjHdMsTH6wEDGbmwzibo/+95CHD9GVz
VvSzliJwQ9ro72XTTZ+66OgvR7S8hCRP1CasxgVALJhoabItcAaXasqEdNU+dAzlQ0BYo3FKdvGp
J+G3JB0Q/Q9gkQFT57pnp5rLNBUtGxQM+OtcJhR3/xYqRwXbE4vLgNFhyrpbkVxrbOhVFzqZHLWJ
/dFFa0PwMQ56jwEs9Y9hUIYxmvQRdy0wrtPSNDFDP8h3ksfmlwv31ipHdV8B+ZAgPs5raaU63NCi
79Wym/h7MLFh8GjFFZpw01hx8Ivk+LqCeOlJThQ2bbyqESEhBRFccFJD/dFK19c6YvHMxttgLCJd
xB9ktZXl4rh87eCgW+JnZX1rMcVXucggVEIXrTnjOZX9zzxZYfEzyLkaAOyt4tOwyLqJanZ/vc4i
2vuWxfc+lD9j7cMMdgLfIqluh07BjAFhGkXNzLe2LFpydLGHJto03N96jz3Dbse94dtmsYqRugRu
9BuXc5G8XdxasLSEU0P28gul8E4gWe+FM3j+RZVG7uxAmxgm25dK4Tx3Gy7/Kydxz6DBqX5l2Wam
TZiNq5WO7rvokZm8rOkD1dM0z58mMxC69oiYdwrK93SJ3NLCwEhZAi7Al24CG0T5FxqG2Wx9J5DZ
kS6wrA4AT1HRs5aN5qHMQPEo2VK/jC029rNAmftOOlVs9JMKeX+sO5FihS7i0bxnioW+jKzCmUGa
YcpudObBTyCX65PifyAvlyEd5suFXB4TXuCQjHKwk18KlJMm/MINlvXIUE8+6Xil/FEMZ8KFwV8k
jFc3ww88lD5Zac/KSlhvzBtxX5/re4qQIWOAzkeYbPUO7QiZXTuh+tZ4FZkXYC6QL31yjg0MbC+C
qbamjutEuBfibqCOGPtPi5NBpMvwdU7lgYxKAio5+TdV40YXHVopMlSe3ne5zdjzc/EZFGSw2vL8
4NPFFvxb52OVkAQO/LFM8zt4I3H6aoEPmVSdxMwjcmFsgSkcpeZgCHOeMVE7If0WSWZAqEX5J9/q
25u/imswYap4whnXIAjUxx3/H6GsUn/z4ZbK0ah+YnAhwr2SFzqorybW5mrCbhsX9TKlRhux0PZQ
hjLUrlhR/8Ka/vSrYi+1i7mZTOY8EYtT472OJmz1L7P//oYuD9trsYHBAaBcmzH25mljmcQxLf7A
/SvgX9EK4e39Si4hGDJ1XlwEV27mLe0l2y3m2kRFYxBFcYLEUN7wD78IN0TdyeM9Q7L0vowcIycT
TXFBWb8IEWRFzMMYKszvzcW8M3OjwIg+4hPuNs0LDlN2PRJLxArw9E7NyvpjA82rxzvE/6gu70tw
KE8SM37g/XOL3tX4yrULjd2bxCLmwcYrXablU6OU7u+DuezNxaA/QzjdgAKN9iSFjFpx7kyuiXSp
8fHgmCkmfInes2FSjvlOYkk7A4fnxeOIj/9YYekAurQPMO7cdGkx4XiIP+e/qaQu0vNFt0piVznr
bYlvQ0k9y0UOguJvCAEQGQ4qZvSDngSf9FXchvcehQkvV8nzw+RGNElAMfEgsiZIGncITxbhWFLx
g8gU+FmA3Iz1totu8adYFcI23b17DX/cU0SviD4tLW6oezEJ8iWv4tt0Pm19MoHVX4XhaQ7uAjIX
8Kz6hKqju0ulMqPkWlQcsCjQkHKCvqOVQfnV+AteF+HY2+Qedtcf/FMXJi2pCHyapQWyY4gubk8m
l74OlD8uwmCLsjCcb2q7IouJvR+xguFWL7cjj2C8q/NdSBHrMTJXjvb9A/3yXSjR2yIo4TeszpNf
18y3zCAf+hSFUb7sHsQXj8qSZ5GJgEoXae4HquAyWVGNjtI2OkwPMe9bgdCTowW0SKIiDV7gnuXc
Y89CXhxPYCpdaIZlB0c7g9YdP8JD/vriSMx3yEqLwA2/OjQe/AW8iXG6IhgYGDyQg+/eZrVX32Ie
4hd5K3J+rB6heS7txokuqEirDKLU4y0e/J4uD/J7PR9fa9CSkjvwG+ailRd8+wi25UfCQ4LYXQmw
O87TdGkF7Nu4pGAm/RSEMeL0PUEKGu6DIxmPHJ0OxQc5GXNZPdXi1sTkHvVrxEylf0BP2NArnAPL
/bCOXWUzPzE+pXib226lThJagTuuaoHadVRRubCMJmYAp638QFxLlWxSoPAbOwmAf8ppHcwlnhPy
hWJ26kyta7PhZatIskWNMKlrC863IrRfO2xahFR9tBZazRRaULjIOFZC5eNNifdWnmJ/hv/TDWtN
c6IIyibbPsCYXpJsJNb6s3KHUe63vZk8tJZBo/YrpZ44TaBL2iGKFTeWLowqUmCHySpWL3wbgf7H
EoUz8A3SFbaY4MXAC0TnheKZgUbFxVP7d5FpaWxBPl2/R2d6r6lxuEKacaePh47dwbtc1fojZ/gg
5b+vW/reJSv8Rpx+8bgX+RswvOgPBfz8lOnATYhTUSdBlSx1blFIFqeyd+lO+8ZO/zKMmrhccm9o
DqUf28cIdRE9NIdL6IF4gYsfBkvF2Ly/VUbnJE1U65TUextCR8/ckPXd1PXEsJnoQSG2S1w3yDxs
YsWabMsoBykTt3pZY9HEosvafoPSG5wRo0j0SpSMS4gYnbpSuAWIuGgcTTiJwprZOaYWgA70J/rh
XCFc0Pi5dhH+IYrs4qG+F0AcFvMlqZ04JBn0cTcPHMCW03C0NWeGXswYhzX+ptRljNx56mnsPXK7
yDRrWMaTFA3i3pyEdU6R7oVmQa6G074z6FbzN1SePPkTyret1U7vymgsimxTv22D1pMzuEdd5Aik
kyL2Zkg7aS5XUHmG+i+3OLvRP7oqSFjBKUxXOrJO76dFXrfhJrZu1q1nSxovR0DPNL549xkkulyI
dtDNekhBnY0JmR6fQb5i3ePMpZBvlDllTo5dJSMsb8rMg8dSfnf8Zz0ZnQxRXFRr5jN8aRTlHG1G
5RUVm8RZ1nngWTRuJas+9RyfUEgTcxVEpzzxVNJYm5XOVA5FI7x1bvo7bgk0Remi5e+FkuXPVB1j
PgUrl0V9skfaxk4v4V6AhfkOkTXXbuOwm3GR2WX6qU9Zv7cUG+ofnYf1LJmZUfxQFzNDDPkaiDKs
vztKItwxDUkrR76yWjiMxFIp7Zc6GGge2B+4olwi6V+rxZbXRaRmp55NNRJWJK5jdEsv5HqhANAF
ENcv8tEBhb08XW0oEiOOCLT5ortJaWvFbo1XmD9VLV74sRKYdXrmvtJxHWKXPY7a+o75nPwOtJoI
M4RZRu8aTaHnmE6Rr8+1pykemMU1LcYiHuf1mwYKa+NEjWGohRcLx1i2jog+Z9PoMDxGFy358fyj
VDwDgS53KtrsfpHf+oydIl9k+F5zzQBHgOUjYO0A5tOMzrtfl7zBWHoUuidlJ7HY+VH5czsDULFD
012QZgWSE9DYjuE+nSIo7HHluxFOJnviec78hUutp1Idf5SMLTGmrcycWk/eILB+JdsORAOvzRWc
x9tw8xShqz6V0NfQ5JU7BDVDkSXqmPc+2uBzZJrco8J05Xad6w/A6uWDSzC8zbRPXPmIoRjvIUOZ
NU6nbGLWG9ARKC1eBJ8u85t0HTHZ7Fi5aUgJuMxBJK1DAGXAHe7/cXQeu61jWxD9IgLMYapAKmfJ
kieELPsy58yv78UG3uChcZNF6pwdqlZhJ2s24rdefJJxhRWjUFYr+aAFQCJQyBxz/jLUZltSqli0
dFu02SwbDRjBa3ktyjvKu+SszqHZtNUTYg4C3fW0AX558eYJPoEEliMmzSLnFrbjxglpnviyLq3s
AGXBezIyRHHwpdP6fAN5aHlPHHb0zaE7Yt0QHfeKeVifYu2k/FtrV97nnR7kZuUJVH1rnU3PcgeR
H08DLLuXhI29mVs3rwak29qSbDdXAf8xhQhSWpb+BG/MdIcAsOqtUJ95fxyC+QdHgIY/jhrjaNg/
7a7QnkJxHiCgOSzT7izbwo3MyHOOqU44Gm9mwNk1/GtW/DDMsquF66jdgsaW971naTzUC0UA4Sj8
hdaDqU/a7ZEJahzk3U2BbjlUW1ZvEN7QVKQeOCtaLEAAnOnpJDhlAZ1HXKls2Ixo/LPcR4Nj3gt6
7A6AnGImbBnrUU5OtSTDpGSfObyD6fvANfvCA28ZWwNpZ2f9NBU63bmUOfmFOmUqJB1rM6We8v1y
a+aDwbI+gIFjRARLjYJ9XNaPqa8RhnvAd7xgaTMM5OFZK93DiLLjNI1/GKbUG6b7tLZb2tkKGUNl
Cw6uNN5C3GwlELtdz4QTCjVRE8M1I+Qdl9mWup3qyrTuCdUxQ7pmwaWxjrM/+tU6PcBJ0Q7pz6nf
6gzr+EsIxpgHgOgB1vxicHCn3dgaiSM1af4WGxRgF9fHhGe3bCAp1TRwirhWe1sscU3Dccf+hP6H
y26MCDo89UXp5NK6uGUnhSasZXPWyOk0cY5Hee73ZL9GOvnQ++CW9t/CuPYvQXnOCjTj6iVQL1iP
PFbxw1I7YwjAezDOi2pNj4cfYt4yh0tuI/ION6QbXVL6UIFir2uZYYPlWWHqCpvPKHBewTZzDcwU
QPPk+qalxPGltl9ju7oUABALIn+WygMIA+KPuEX1HF2ogbQK0ijmB860Ar6XMhGlslMob0wWMJAQ
0RglqLXp5ADRSi6PipPAZ5uD4yH+c/tTL944L2/aJfJWmHS88424DkpE5/u73uGBW6Dnbi6cXzmw
qGTdGrZGa66o3xUPNseW7KHwPSiqXWJkrbaEBmiYgNV1Wny1zR9Tu0H0uST/jdG1oIPivGhqp6As
lqSbO8BE0X90JgLSTf1V5Z0HNbt2pPSQqk7I6CrlHb8LXHaheK+Y0RFFvg95ot4KWR/TnpisUsT0
yooUmxr9YuDj54VnpLAojoePQe6wNCe3OKI5BY1UHa2W5lO6qljjCWMVlWtC1zfNF6aMX1uGO5tx
qlJyu/oanEvEYVA0z0h4ly0pg+MqkSaV/KbF+xavOrS7EzoAvBf7rTI5IBYIbDUCkXrwhJfLe8yq
JdmntNl+t+7ZgQAXULs/n5NU7v/1/U1GnF5xnCOKbPu9T6y39xWxminM78LYu8B/80vW9DPgDhYM
JFZdxga7raTw4RHJAzbuxxPxGNloIibaBWvlgO2Z/NUU4DKwmD564dGCo4U0rJpnExmuKaBSYePI
Uhf9PM53lnYJ8DS/VWeY7F0dixM7DRdj64DwfUBdX+e2EjqjCWJsYu7cO5lsuPpI4gjJojm2k4jf
z5aKpkJHwnmEejH3wSISUqWDNwpf7A3gjHBDfuLhpqGJNNKf0WNtsTQYWwnelemThbo88r+FybNb
3UR0SrldNfos3Quk2Odvuet4x3kKzEqzQp+3PmhxCtZhY7QUoupd4QcYUGgq/JEaWpZA+dGNfVKy
xCYUBClCDSA2emkos1J3J2oU4OuUISVff5y7bb5VyzOno6CwLehhen7Y7tck1IxbYbxF5l8kI8wA
OV2eJKTimC2/NZZaWK+uoXSUyJioMbuy8O1WfX6pcLv1zLYdmRFXA4F8oHM0T3kGwlTcocGZABeY
Usc95qB/xav9rvhrkfJxqxvhJrrFOjZzcp0vAYaKyciaqTumoiaQ9g0dbrGOToq19NmIeExZtbSZ
uz6HNHIkGDuk0fB1xcGr3U0DZ8XHeKudsKpcoMwTVCMUeewLFnFRaOeARkzoJTcDHLH3ZXjcfwib
4phBZ7ASgGlUBAuHHLnaH8Un9LpHTPjJ2yKxhZ78zD842+XvMf9RmPoqb+Sj7CsieG+HdJNuVPnE
ykb6gz7AGgeVLq+gyytK/946MHGqU4nCpCC7DK0b8kXZ0dyrIO2VZCNaKw8flZ1jNH6klxqhkEUV
n2ymCXdERWqOByYgrXuNy2HWvvMHGyYGxYYBidGplVUWsgVboMWXvXtdPSzTg3IbOv07ziTbh4Fn
LqzNuBwfrjEyH47mlHojLmjSQAyHG5ihsuzH6zxzrH/cDyxbJZtxeMb1547/Msgw31BhIBjlKRxL
0GEY5WeN/nADTJrqZpvgu8X+S8sckLWnBMt741NglxtvwdMN/9x0X03SmvKktSyYZSzu7Sb0boki
bmNBO+Y9a4GOrntE3F4AcL35/BemEIxBmHV6dLejfAsgYxnkTawYoFk8KffJQ669Z12jiV1wA8jJ
i027Socps/Xb6UeZ/26IN7cjHmHl+xK8PiohvHv8hmsLzKD9TcOOmaiTwsUI7PAZ8RrOi4fpjDsD
6NPcXrsLmB80Jwj/+5nWLkBRBFjcrT0Vs1Q8GuYKPAdk++Pwk6PfJ9aISel48H4xL4f+08RLzG6P
1sjxlEUsXDtapkmpiuhqYOGYxRfNCB26ZirBmhxkrjoSSH16ISaG6jlTTtWa/RdL2hPe6goTTHJI
L8yv5O6pjlemZL2w7Kl8UUIE7h3CEV01Iwa0IyY1hHyq8CMkthd/K9k2UqlRonVFdcrMs4UOYz0F
gdTkwEFEQC/Q7AKGRBLIVHpARv7FJH02iNjGEpBth+gbORTusAV2p575urEqoy+//DDGx86KMsIY
jqm8kbVPjYAJg6ZR2CJ6Vf+Yij8qBeKnXWocmkTq8AjT4qAqO/rYdupK8BwzD+WPAJ5H+8kG9EAt
gaM9OqWkPSO9/hZCB/2/W19NvkSgcll5Y2IqN4X4SDrH1B6Y2/R/dXYdv/14OWpfvn5QJ8Cqi+pT
IMIFBZ9ow2rh2AzPW+YUWDevIwYBqMIeJGMgrFUE8QCc1WTKnbvVoTLtoTkMyV53532X81h2pIxO
4eu0hWSsLhipd+N3UxxkcWXNON2Kc9O8iYuSw69BPGbyRmGsR+Z0+4QaSHgx4aw7Il7ICiaYReBq
ZoF2cDXmXPPy6D5AhTASZy5XX0YyoOKNAVufHo4GsnUiknsY31h3UcYe+6L4VjxHQx5TnmokcVq7
sUpH+wmCv+Jbg5gIyT5b9qjoy0fiodsi8HvDa0EOEgmLOMeOJikchYGKSCbU8xCDWUupXHVS5rRO
Y6LDJ4NaWET6FoqggTDA0kJrT0OZJ/TJnQGaiskaWyBmoDIyQODlwd2nnUnxWFrlMqYsQ6rSsle8
JfVf5W7hPyfqkVBzHM2Y5huStfBjz3X/ROJ6N+VtG+3Dt5MlkTj/6o/Wbn1jHSF9wM3I3E9F8HoS
mCKHq5B87NSGApoCRljrUBRfiWljlxgarMbznKub3Xk9gg3cNDthg2uTNBVihCNEQMGdw3gRLQM2
3gMLNV7dSxY8MNR37GrgyPDlDPH2SPfMZ61b6cA4ViNlVB0eWJ7jfuMXxN3K7PtlhGMG5Emz0rgZ
6n03Wwg3I1x6ODGBJZJsWRwn+SZvXUH0FCXNg8Oyz3cVhR1AVFzVgQRuOjoGnB5YrDu7ylcBfLVm
HUb97P37lb1YMZGrxq2THYz+XU0jjaTfevzvFsB7AJOy37neG1FWQ31JINhehlyBJKWHNRy+UN4J
3b5CYOjKPxUfDPKPV+kdSX/mehz+eqBHK4NO0LfQIRC6i7YDi0gwM9Huddoda26hcZ0Jh2mKDNmB
n3+bmBtfeVo0qsSF/gz+t4uArbDd/p+CbU3NVwDDO6dGgoQfrweOccN7/SsCZ+dx+rBGuKG/Xfz8
uMfS4o+upTxvuhqU1EpRAID3BxiVQnZNpAFx5BtJOuiOrXsNcWw1ie3ioXaoCjKK5HXWos8HPXbQ
9V8Nx2r0kvDWBSvvObJMYFrLUhbZumJuMai3W95DovOktWkS4rOiGCZTjZM65F2BMqHx2vNJL7Cn
BOES0+nwZLzPFcVoNCG5SfziQGxO/A3Wn9XP9QnrNG70aqGUfwNmH3Y2MYrl8IyiG4uJVBxG7tOF
PyBiQE/O2fyl9KBHFj0giMw2J+uSHRSQnJfxdzicEXH734OwLdKnWzC8wX3CTiH+QEWPv3El6P2f
TkkWb0q8uB0h1vgpsufg05j8jCLwkKWVblVpMW5KxPQEKTr6l9kumg0WtIhQgVwl4A6vpf4VUwOZ
aDza9NONTBmpyY2abMmfNvr1MfogOYUY3NrDyht+Xekn638Zr7quTPNhOp11M2VkLQiGVfCi/UP0
mQYvTct35Gw9kNhIBElIQyRVwyYNvWWVWuxa0HoQzNN4uyJfK1RcFsSXjpScjsoSqiGPCEhnlRIc
RLJ5TmLJ0Os/5qpAteEpwq675jJdE5HTyYeviEfpp9SP3pg2gLikqFEhNgslxyZAR396F5jQVyEt
UYYdXaWnZfILt3Cb13ZmoDLrptvErFcUq0F1TupnhCZrV9XTE8fYsOOryJy8fmv+Oh9nGXiXtvmU
soMGCXc69ymU+V8D8UEhnSrlIQi7Zt0dmUTzpM1qwZ6jXVbKpzEd193T5rk8GtE+eRb6CQ0Wjc0Y
dyBRccJFKND6fcdKrxylXHqI8S0iZKggeIxWeQBhTdq0XUiH4sS3hsmjtoG6J49f0vzNAJgf4Nbx
7qyrXybILN7EhlAL2hyOomFfI/XNdDAUPAEZlWreLsriX38wFFuqHzgWWco0BFAJrASrbYltoY0w
LSI1w3qUgfjOny0lMWOUft6tJuvoLE42dIZ8uVhSzkUfssE89vcmMgnfsyPzMxb/XDS0JKmU3k1j
9uCJ1/QSj0zqMONq/9o3DhWXmylmsNcVrxp8gcTkjQoyZO9UrkWAHuhjEqSqiCMkbxkYv4q0Drc4
SUZHab6BMpsq1TlT9wgzS1CsBV6ZWr82AlkwF8aMY213Gdxr0LQiGZr/vJLwotGgA2FEz58o0B7F
9SPQ8cMRkDuRDr6Vh8hK3LBcu+E/tFyRrYYTBL8GsVjhqiN43frHC0M5lax7tiHMl4e7hNPbfPJq
TKMKQEdYw2CmAw211kUGS4s72mVY6g0DVcY/StyhOgec03G60KdcAuAfApL16RN8hry5VYjN8SXz
Lwkpi+HaDFyunFbMSXpp5VenkE+tVZB7MnzdhGBSNNJkFq103PQIIRzYhYHxr8EbCXCs9wCMlLuU
T7Rry5lJBi3dClc9UPQHQxuR/Z65LZIbWLaCtQPxEHrFO3PS5D0nONJPtvKJz2LkT0zPvI9yhmaM
QPQBZ4vuxPAJ2IDfaAY6bkjoXZVl4/DmFbw25iZrtyWIR9IfqkUAn4wGwlIYMTyCUETrRGz1JuS1
9Eh7CckfXsZYneuVpGx7BKDBnrmDGJN1+U/yboNBbuQLH0Ud/gnGVyScJZZBeXySQUp7zXoAEcyP
ex+SXVExq4ff3k5tYI4fSoZY1wZ7Y5pkK8yT96hAo0+mr33WlQQMYkBqRnZ4wMuIR5BwpXJxp6TX
o/KIc4b7FxlikfvE6oVhv/kpibjyvO1USzOyAohR1jZvt8BYTWDDy4P6f00HmiMKLiSsMUoMmb6Z
WbCZYFzapfCsZdH5LLYAO2WZrWbHGHUqCRN+j/yAlhjEgUFNTYA2O5yhuBWUXaOBjIh0DlcmZ4gB
bOh3jBePyMQ5gPoBK46VnGOWKBEdyhXBRK4ncxxYqDWYY7DSGGwlgZSv8QVFwT1tE0s7j68RQEOj
MeZxQ9Pos4mUd0b/PYZfOlGSVryQJNrSRUiWsZF/AlY5SvIXRwj7+QJWzz6BC9TclekC7aYp02/K
eHiYN+qlTZYJAQGgWzoExCEiirr8Eck2RrcW+J8su8fSsm4fYsEZ3dh64Ahzkbj68TKCm8xnWn2K
UDHX6dpSuKaptpJ3olx1cYtgKsZBNeLFnpKBDTwUv+I9+AsItourrYZplPF3G6icrYh5Ga8O4ztC
qTH+kzlriiVpe5k+zcLmowur7InrAi0q1jgrtAEdqB7VCjtBR0InJ3/0nWLYkZM4MUyIf0P467t2
Bk//N9oJ3w1K/knbgyTs6OKoJ3Z7HtwrfOn/RHkSJ2JnJwYYH1Yur+KOuDK6ITofeTyMIYIh4zrK
LAR/vdmFe4q5YtBM8EA2aYyD6pwMmpoBuHjuOw5gFpfhAwyTkNAtkmEp4kaQimuCI5kcrw5gLb5X
bGY71OHwUKL9ZBJPEQX53CRXw3yZKDKuYrggoDNW3hFmIgI+YtgBUM8mmgc5Tt5NSvcQl6sMedRG
ytYESI3y3ZVsfZGr696ypfaAvJFZoga0hoBhnObANyGKTZ4X5tNMM17U2EG0kL6E9lAFG/Kk6vZp
4RZwyIz1CnuW2hXVSDo8Wn63An5uSpUK/GtSzgUuNxbg8lLC1UaCbENsMzq5dp35X9iTmXcSyVSL
DOxnqfLOiVfX+RgqNFOW94rcB5Qn5kdTJRezelb3PEl14HUyv0ZlnUVUcMatNxgZbhu8fe5rAEid
sgmzRzLdwYV9TcGGwP/1labn8BO5maJrZF1i9RuNvYHCg6GAk/OFSLQPtIKCv+rUhaRE4LVAAGzB
ot/UbIFYmZyKxGaXyf5PpF2I1rsyPYndVc1uAsRcgw3vHEIURIMyIlM7XCSIR8V8F0+7VcnpWJfS
G/eA3NZp82B514D2lBZVjVDGD+bZbjZuuk+Ybct4deqldf9PLPaKNtH+CyKsjydmPcBnHmWMlPOa
otVhXsKZOKvw0gyQTaOdHjGOk2GNfGOCCOjNzRljxXOKrTEV8R7Jx5oJOEa7sWT0CWPQ1BZt/c9N
755Fu9n+KrwALAG9fRD3sOHIhVTxFs/ifte3DBXQkkcs5pHm+sVPqTO9BNsUTwcfxv81kryktWZ3
sG0w9iPGqhHFMZxwHwYkh5LaYxRSUeIba60B0Ud0BLD/ZQ4MV1Ux8pDTnv9TskfzhK+8MPnVTDBg
9pjGPR5XIzgWutHS/ZJYIBE0EQuoqkZEeXd+fvY65dIk7IeBvaDMFJbvBT992rd7YJ1zifFKiVOp
sPyZKtrsBGPEfJqlrPL+aKDZJQJoX/NCypaFjAvkVjCy5t5peNYrpV26hbYwA1zy7TScCbEYs5nM
vjvCzZXnkLzwz3DICQHB20s1+04Ieqk5ZpCqqzGSNrRc24jEIoYpQ3vT125wsBobBWIsl/M+ODZm
ttHNRyRTykrb8isIT304/xPZ9Y3GuQWPYtoAbFABwXkJP1kTL/z2Xw0tSFau8KYtVpusDqvQMTAa
my3nDtBvbW/pnq1710ifwtqVFgoDQniJNGjUuNeaM0cNeNPmjNNWl6gGXG8HxJX2jj5kts+SpObL
4W45XCRGKrc0vzKoTJ5quaxBNg36vUgvId0+Hn+3XrCXMJldRSAkNA9i+qxj7mFkG0W+J8aXYKEN
+4Jr0yrvytrllPNUrXj1w3zWa/taXk0eAiKL5vUPC3GzvoX+nqS+LW7uN7yCYwRhijlsDLedf3G7
xmlp/pBj8srbi/qMEeagZi4X4Vtl5MBSkhYdzBvpoqxOYAQdUVgJ+12ICCe7cWZr9xbvtb38n+YJ
5AjNS2OctQmKukv7ZULeg2h7uYR0wW78cBnI05yYsV/HBI2dRgwwYYx+p0pMkvkiBI4WPKscCSXG
QRPNBWUzsxfkSRGHha4uVZrcXVpSaJvDtlQc9Qh0I4XZsNWsuY5P/cL7laBdqy8M6iZxNZju4mg4
wwk6G1P6pwxg01gwBE3n3rW71nMluTblYkJVguvdx9mmGBzxqD6R3CJlAPE9cAYuQ/B66BBojRmO
kto7168l8sNigRQk8B3QkSRVLRDjDgArgeMiUKmQfDoKs1tW2Na30S+VZfczTnNqzO2AGKcIMqAJ
MY4tVtDfTA7xBNJzlwB70Wnwta03GeXu2V+xq5mj0y5XEhqNesNqIJZfXKSy9MVqrGoWbCAZCuHf
0b4SR9HO/nuSyCh4Foovl1xh3vgXTKfkRlCtah2HDxWHJq/qaq79yNE2/YrWYLGTacEJg82IF8Nz
6qE3PPR+owp2QMGLpzk6GEsWPnzWTblCKmsNK0NiXrghU8KrV9OS/EsXf9jK9Htmx+uCp6YduAWh
NipL5PiS4x92Ccv3jZasih2jpMF2oE9xqAtLEYoRgoSFQuzqLHCdGhFkvMUEOKGoHyxmrWitC4tw
iSu7udJXuNVNSIivm3U/Ktk9yhHvA7AiddvhhCP2lZEBhJUrKBbioig1/030SJxyjS0xEgWw4bDR
VmPCZKcUh5LBybANshWMaV1bC/26HKFhbcLywvLCbJ+yuWIKO62WUdASSoKuKkJxj/7l5JM/ym6b
iTQ6UTbuMlJn3CvJo/EPobSmyUbUzxOHyXJkrTA5uCK4RYL75fXXAK4cokt+aFqjpPtFjYWPX7CF
ZpUgewbxMbi34Svj6LGI23ZQNhCJhQmwQu+MEeFshb/epxlQbbKFTBj+qcO/zGV/ZsiLklOHRADw
mRnTu6P0joqXJn6rwt47FTw17BwXePFz/Gkrmj8+4qSnDmyQ7cHsdmCAoX8tS6oSbFEbFRWQpdzY
98wqecaMRTcJUlpV48n6Ru0k+zDrTkYwXPoIMci78pfezbp3L6g91KAi9Tlo30+FEgNZhehg60pe
EmUBWnSWS0x8aYYfrUk1Nm+qdRyyTW0uSIf7kbBam/Q44eGWRwknB2QXYZsJK+0gHgf7wEz90RzZ
XlpwbVhKUWxNajYnovSBUcQIkJnSghMCdshQXSWNNyi9BPTsWC9j/BEMIMh6hOvq0ItDATobe9RP
3PDKWhnpgYm1XaXaNitXSXGWwd753G0IHmhxra303aG2Bts3C24NKGXzp3BvDBOHBfRZ5F3Al1HK
aXbPSu+JtEjepec22jbX6hdVxCS2zPlSnaAO+4dhMUSX9t3LZ4GfPiXfYkZWHS9HyVA1ujJqhhkf
pOQwEX5lzSRewi/9zhem2rHxTvHPGMxgOCm3eXRgZDYSQmTsOYDlGBMVlWN/s6RhX+lYjx+9vA0z
XOqFxu0DNAtvpUUVCiU26/91xcY1Ju2NreU7Ad1WSzyKOn3/ESzrR3JWpihD/NcgbUwsUix2c2Em
mTuXND32oGxwY/67yDdkG6Rn0gmmrxVXhH40+78awbZG8RXiWFAIuWKt2f6F0hNVVAe7wvhi/95L
TylyNJFUZjgyJGt03YGdiBdfSkQT2j2GO7BvTsEkg+BjJfqvpYpRmMTxyqBc6rnE5hmbH9T1T3oI
3l7mEiM8TOvKfH4gfmoAZ7Ml3QmwKEtaFHGwxHj7qMWyl4UCQMfXjrkEHcTLJDGEtaE6DX+7d1Ge
kQ1U9Lo/yD99lLHMsoRuMWFnYyBruvo3Kq863sSMKIUTxw2wMmwN49l6V3wyPyBQB/dBqaHx5tGg
/eRbCjlsch/9Uz6i34ZykEsP8x6NZgZKkDnZYLd/CpCIFvT3Gm6SWGz6b3/LbEBNGeUwqtbfLJ5x
pjf6utzU7/LBiAmlFEq3pFqLH6Jh6gekeBJ43VcHXkqkzpwzU5wHJ4TlTIAP6HWZCbWM9BmagsWb
qHB0bQdGXml5anw4F9TTHY0RUwNCGuKZcObzBd8MRLcjp3rXfOQnCl7mrgUeskz4EcRvEMhM5WGI
qjgdjeIR6ukKCbaq/qnPdLJNldlfSTfuiRLElUcN9lvHWuIkKYwAh1jf/odgeyynfCRrnF/dS+mX
IAGJaMdgWD5o0jbpv0T5uNLEuw6hNA523iHq/jbO+PAZ5lurOt+6zMzNFcJIk1uWc0+HmEjGewqd
FFoYqseKVyBe9Q9sFj1/HRj1Qlvq0fdI62XBaJ8D1lZm8rpFZeHk7ZsPt2J6D/6Quj57c9JVgUOQ
O4C6PPvjfMWkxAoMZTLAkN/8hyISmv5AF0fK4Uz7gRw4XroPNFF6ANT8KByFTfuX0SZeg6deM5HB
BwRualY/ZPUXrSkeWPlKudKqjvybPXnAwBaLD38/pa+3tC68UNG98JCm8gu/eAIn0OFUXVwcZr7p
78VLICuV5J1xydyU/o2qgH+oRUjaTEKgzrKYc42IrX2nLuvmzghpklXu1a8Jl7T1ocvCWuhWEDdq
8gaoQrtnTYfZHaPI9uW1MbwJX9WYfdLKRQH2SODUrPRzbsQPO3EmoP6W5KR6ZfKSMw7Lh/uA7WlO
Wh5mIWPT6Rf+L1pt0dtyRAe/wnmIbarS6smd1T2T4aAehTMmqrWx1g/GmrSITX6ByoM5UopWsOU1
+aZVP5P/jqUhSRyICZhvwr7h6llnd7ZssJ6SP8jF7dZcqDcaPagGyBwRg6PAYJxZ2Pxw4CQQ345v
dh2o6DIHn4WCc01h4tQveuOJq483PyReAL1u/uFS4M6y3iQn56vhlwvLOBe7FnfSTnEIir/k8nt4
Icl4dE8OIHIZg1822aAi3y82XmDrw1094PhaMPSA/Q5JYkI4cmojh7NsGMgjWT/gJaBHMMNBVPrk
DqCnTRZ5h20bwFp/x6m0QeXPBS24V/eT3HxcKOoSpbo550nT/w0f/TpR7mkLrHjJuzuBjNRTQmnF
Wh6OEBnOa/Plgd0wUSV9V39MpHzNIVVOI0CoOvn4DsRTZiw/8YyXo11KG95ebVJLGfv0i5FTAWCB
6T2KFvXSn8lWLpzxwHCghWvXL4qF/mJyspH+EdqzLBzs2FN3tm/BDSJnNZbqLzYgJyO06Jadow1U
Ow0GJuMA9xLsysdkJXYQahc2M0IqCXZxy3ZJ4OMfE64DnQudxNlyBF6GGUOmMzO59o9d+cJ/fOFc
3LEl2v8T3UW4ooxMlzg4weWQUjNfe/do17KXnY1kNFpQT6zo0Bx5ZXbhP6Iu2xUBEhzpSzB8oJ8G
jHrb5Y5rA78nD/rNBzeJqvYGD66Aq74nD3QBGYVIx+2QEDOGJI5JkV3U2xQ9Silv+gcBREcIXNyT
sGXyM8P1E0U40nm3PQ2gPDFP3Yx/obLpq5nOSoBH8adDAXpiuEShJ7cHFqPFsI3LXXOjpD601afw
ID0BjF8Gr/SCZX/ktci3pvrAMZXV61JcotuJAEAYxS5Ln0lybkipyoAiuuecriwxMcXSp7m2uarV
rW78i5iGe/pDKw5ufiyrz6EsfutWIacHcGV9wTaRMXY0ywEJ3sX3jwpfeHAORfEN8rPhCjHrxSUh
9m3pH0sykiH//cV2sBGW2hKd34Ldww2r2LiRznxtXEoAxWa34SClBwg7z9a4mgwHONsSkZvE6C+x
K3Ml7kilKEx21Mts9RixWtVwlBcVPjSIQ/HmTyn23UZZD8ZstTBNAGsrEr8oBSPokGi898ahYk9n
gzHSsmXpz2uVFtsu1iVN24Z4PE66aG6dxK3C3Cl3gMG4oKAnJeKOtw71XGsTUlLQZ6hrAKGAsWqV
ycmBmstsaGvJHiOCtZPIXDrm+R/ILbw8pvFDXIt/oP0QEurlNWS4nsgyQkJe/GNkPi23xxq1yenS
QZNCIQzPQ3OmaiYnLuc6gl61zG7VKVMWSbxDPi7+uAhv2TcY1wRNOtMaydbUA8gS4Fp+yce0aNh6
DpSD7qXINymYBf8XEg0xu22+kwb9MDCAEXu+sTgfYQhhAPE1BqjCPy86DuWXFOG/EJ8ZN4567HGd
EDit8uHR7H1jW2Pdu0qOaAlnbX5nKk/qWntmyuAJO/6UJnhFGRhpJ7/zXczjRxGf2zsY4C1jawK9
ue4V0NPkJ46XeIpmGgiI6WEnzSbfBIkQMKVmKB0RBY201KwdkgNcuhEmIL/4LDDzCW+T4Iu8ItbM
CHeCtXdjHQaoldk6hcgMimSwnuBSNoI7EUcOzFnm6Zy6VHl4UBUmrPNS2qogTli7jiv2tNYUvmDK
sKyRgdnDLXqi8vlk0VcY7ASW3Hgvx7s6sEGcUr2YQmJjbM+6wR58C2mDZTxStvoRrYnGKRYaY7Cl
3mzdH34Muhy4R8PcR5HOiHQmHD1zG1z0xDFcYlrnpbXLQng/zsC/i1XlbPxFbsUajmiX2eZFWjRR
PBBwdcYuykX95l5ETgC4p7Tw00LhcKyVgHrAIiXzCPAk8EqiK5cyH+8Baig2oTh8VCRK5MvoGPp/
dfuS+19v2GX5QrnXWDRW/hLllY8rZwf/CrEoIt4otQsIIhCusL6TBcHpxmLBA0cCD/iLwc00FiHx
JD/0yOp+0uCj6hs6Ur+DRbAp/6p80bdH/BtBvdK0p8/aD+cFaYZIVbNFDrH3Vk6xw7DoT5m2HxHb
pFw7VC8L3ZEw9r+ZmccPDSF2vbSeJf4pghn9ZZAvjJd8ka7+TR8RU2EGsfmWUs7pbL1QqDAB5iHY
SIhGPN8zHqRKnzIF8cBko/0hM9VuVrDsZrBU8CWgM/1pwwNGHJsWN1hiG0hpirEU5QfZw6VXLdn6
5QvpxGSzlWbunr1rCOcC3TuybZ4977o/q091vewHW8DMNve+aFMqW6OMNK/i5Bd5os21RhhNQOu5
5JE1a9BJlhrw65dusCwVEapdkaKJ6bYbV894rX2QGfnDNnnI2jl9spdBwMhT70sW5UwRGnZ8FqNo
AlncVc5OdEQdIM0N5aq9ps+PUKh/HpcmpiwC4yCrK2vt1U20LUwBc+lUYgg7424kHtB1iguouI2U
HqPJIcbsWPcJ9mG32UyHnlXD3l5m/+Q99TBVLIuPDjoQv7+N7Xa4Bv7ZMNdSzmXC41y0wkrYUivB
lsFpIzkVs7QZAgZsBhQ5D1m/ieW1+BJRlXDCUW8RrAI2HsWCw4dm4TXh9tvUwLQvLTWFchJimAOU
XS+J6dQJDBS3WIBSBJUNJs8F8rXSWKdsc7bFFwvj4V/zzp+AquhTVz2JjQhnOFuYiGLJypa1+mmf
6tJXlgrhLfANmb3GyIYokVdKvW2cQdmKCJabHRwfzoJ/vF7ZEsVVcBhkLkvSDYmGPKFkpuhjwdIu
fRhMfCNQVAcLQ9l1+UkU+YUdHsWPBrCPddI8gyxmI37qb/o/OULeYQddiPUHZmjJqckwz0gOvkfu
7d0feKMBYwLSV5pbvhAN2wMBKmecYwuZfhgv6qJe7J+lLf1GP+4BkpH4XUhrg2Uzcmj2o1CRqzt6
wZoq1scOdstoauDlvKVbgvf0l6qJtouzkI6TyQXGsWRgdUTzwBWHOIgaT/gb+PcRIMNbyvryWMKJ
MJ5mApmJM7D81c1te0vaHeIWLCQha1vMYjM9I+rOgZJW23J5h10aXVRxn6LpROhH98+mDTVLgWCq
3AkrEcd2N61QLfRSA6JxdN1zoEWbmAuAr548N+NZv/vWqR126TX501+Bo98AvVF0cO075VZYsuhH
/YyAtYdYH5J8e4o2lJJLPz4ChIGaEzc0Caf2lp/A7Ok+a79XZy7khzCtp15TPMLBG+7xScXVj4fG
Wnv5NuNAeWvPCPeS+B9J57XjOJYt0S8iQG9eJdHJ+1TqhUhXdKInRfP1s9iDAW7P7emuqpTIc7aJ
WOEN0177YctF8Li8KDi7WACbjPG58MA7LqACXzjLGAUIl4klkw+PZy/BA2BCPdnFV0shB+fE7rCR
v7dTtIqOOkqoA5qm0enszo54wt4rjn/AifRdHGbtyjzlW5VhEWYdxlTOa5uzF1NdQD+2MjrGT8Kc
IQalQNz9P+ESfqEhpoMpEaAv++W4xL3PqFpyCSY6wOLCVdM/55JgUH7E4qeJTaeU/omwkoR0PbGX
LcgO0hQ758dJmVn3PzkrCpWRb5ajr8YDoT7imkEUkLoBuC50aPk8yh5Mjonmv/sd9dObsPlM5GsI
DQyxf+HQYmzkCwoN1lBMs1FFphqzTj9p+DQ8+LqbAdIK9ib3v6KrwnBiHeD2Fh90XQY4lGQXKI7K
4ioG6xd9SI/5Y6UVXwT5sR4uBKeYoi0Ev2qzfyV7HXCfBpoHA5HHiA1xBITCW4p/CcYaL7u5IwWO
qol1SvLTQGZH8xiSWsy76HLnbawVzWv2ZSp+rH7BbCsS9rGYNRHGzmsN5nGVp48IhI4DZ2q+tLD2
opLsT8J1dgH3O9KWEBNB7IYQstKgf156YMXM7TrC5EoOlxozA/vh4qaJRCmcoxBLKgdJ9EsR8ep9
rlc8ztS/QJnCrUYGZGt3FwvrHOc5ha6SrJhbchEEsT/iWopsboj6l3l9EW8h2bAdudRM48vl6zPR
7B7bUrCdkVTdVlK4e3c4ZPRTXBwRijbSutEY1nEdyL/BuJPkPT8ETMepv3LPc1oHT243dncJygR7
/KYB8sRmxUQFUSgUJaqjFum9E5WnOYOjJ0F0blgYw3Kuv1N3KOEUrOCmgE5Yct32H4W+5tFqeXh7
F4Iq5RzTdrgv+bpY5cCjbfKpMty61iElSG8X3tWUYdyKz110261V73jEnBdBDLlXSls0tXHCAA9a
7T49R8z4lpFPXYdE283Zx2EdsU2ufwc54KLZ9mg/txEdDkftokXKDfuPvgucMwkRXCrztbFciWt5
XKDCOqMxucn9UZi3lKwrHBPT6uJOsIPww6Xfy84rXj3BNrVMMhwUKeI/8Y6JUlO4Exuv/pNgXDGK
doNmqe5Z4rR2/C9jFfwTbUVOYowSvf7Q3fCsySsB2RY3Gb50RxRtzPFQYXvys+esDHwJqEOZOTxR
iRnIWB58Mxp8p4vEhBA4gMo14Y3JKYiccNXPShGMGYw7EQnZs+vn0aRr6UDsFvsoCkhFtc2TlV/R
gVUyAkkwKBgIL3p1FjlLBIdoAE6PE5vrBuZq/rCOzIWRK3X/3tMm5IOE9rmATeW03CCce9FK+SlQ
QxconjtSiiCNIP7hCGXYlkLBhYLEjWS/ExcLfIFOI7PNJ9/T9W1yfJVkNtALy0iOEZ1zz5FcDELc
Jq/pLXPHLJgSkuAGp5xWPvXiaVc+OKviPVeNCrN7ke1iu/8LPYatxo3fkr44Xqos31byhG3UjX5S
6utu8RSRoCzKiozdOQf3hSIRfA3VfOta5Q4PEQuEBr0Av8SUblVuIhNj+OTFKP/pRnjGluGqfOjS
GinbVoQttzFtfGQ8nt2HuC9ZUxE+YguraDcc30zmVgjGEuQoSHf1jfLoxwVcZqVDJ+LEX8PFmAsM
0ZXPoeoRbSyBaYSRCJeOZI4Klcha769Nv2PhS5BXe8WhQ02BFj0ASLmvYWrA3TwFRy5wI0fIzNR4
pYnnNsP7a0M0LcMjwVj6n0w+K1Tua4QaXwV+9qtDD5J3FvvDhNVibrCF+qLn6CUvhV2/qpjx7ULh
r1Evw7eqsL9eKBudDAxg7SRZNRBRdez8SAbRTPBM55pdY9WkYpbLo8nMSsMLEvdIxB4dYpxhTqaU
sDWUfwEpE9yM2ET4YmukIt1c8zLhpwudghLp3nMAjREFdtKZqG8zO7AA/7GlVv8wERWCrVSn91Dt
GKC9o22bCL4EHGuQanJRU/omgD7hbppoeKjviVvquL9E5VpumdhOnsQ/E3c0shIgL1h9PeMKrMkr
66KAeX1/GIYrctlm4ie5JuLOGhAgwndA/1ISbNjRs1p4jkWU+/HrD5SSyvlQPhsG2/Ilz88izsWO
TUyxRonxMgDB8dbnAusVi8AXSs/hGPIIvEGYtCGgT2ptBJWBtorrC+xgNtIk7PXLTaIDk2XX8A68
Jj3F7Mlfu+mT/yPO3scQWhtIqfA3U3xR/CJCTwIx1fMKlZgiXsGB0ilYm5lL0DmvakZmauu2r3OR
tfse+ZIs8QNfJd8i7DTeh/ye0wTAkpr1pVDAGZYjEnQeMmEwL1HLNqLDPf0v16eDisTNoDSXkCvh
CnxVq7ZaKx9oN63cpNn2RofkNY7bPyU7cwnwp4Hzw1BT3ABrarEwSKeiPGnSmgVZFXqM0c3KQ2GP
5o5A9uZqCTZjGBH1HoOZAms8mpJ8WzBr5HfkrDJMNx8vChl4+DeLI7dwgsjdcEooAPVtqqplNdaw
prCeLRupdULxWtefk4qzjxGTibJA7PJLysRW0GnT3z3D22I7cLU0JiHCBiY55LbCuujfm9b0xbkJ
NwWnYQgnW/JOF8droA9+yDuuE3+Zsi/tcLKw2o20c8ECdQg533mqjKhjLsgOX0qdEBGifhLR7nDn
CRwiUGeiMV8Kl0JN/72qkziNVDyRnw5Ml1qALSWrBrRVFYuW/NOaQRqq00yeKqdOomY8LcFKFZDz
9MVdzedlM8O0z+QVOZH4LxRPcvMVxMFBgAFhlS//xR7HkAakNJ5ASmiFocYQ9pNOtJFK4A6k2xbZ
Hg3CCKeRmFV1Nwk4awcX4aBwDcJPgelseqLnslZh9WEFPB24EgAPEONVepNhIVxjz2oycnjzhry+
R5XMOSg4BqFuoI1Z0HMhJcO6+e6jz5BfNgB+obkvgOS3Oj+nikekCNXgAow197nEZxP+dkiuQrJr
OLBqxpVQFiCRQaHac5jWzWOuaWePQ0QJzptISyfAd89Gxo7CNuNNLRKcVdKfURNzwQT02Ief0S6h
4OJ1ZeCSSSi72PxaPIRcnYXaO2FvUTYIjoEyb/yuYGJGiWHHhCBbvyP0mbmmRbleZlQOiNt0aVqX
02NQaINgrpoOP0rIOVYx911wMHHTvYW/Kk1dEyNNlUc+HyEo7rS/50wFdTlyo+YZHkBOz3M7Zs1A
W0RtVqlf9H1ZfDFAGF8nCuURyPkCmDy3Rp+ss/bYDD/v906x7gpSw5QIyjeZZe2BagqqQGRaLK5A
vMPUZUaZE8mtCfhakn0q8dIGcyJ3tBzeXvsmSSK0WyDRyosBI+HBuZ9P3aqaznVyf1soLBnCpZUA
/AKzv1erZFS8yL9KNsLbA8guMCOFqt4OVzE7NdZz/kxRELHnFG+m4hnaXkpWL4i+MMyLLWv6KPyj
D3Pj2qU0rJmRq1SFWgrIM3Ba8pFxmednJd/qCdC3R4Mp5tlTKGnvT8xqWb6rxt8q9xliRYJfUxjD
tueY0dfA7EAM6QfGxHW3Mlhazg8PE74+9TqbfgqForSpvNcDHGqDyXtkDPabp1s8agCvrQu+LDCw
7MCu7JeMxUQgYOz8azahY2Cf2lnX3nSUo7hHyTYpPyk/6FtmJQFROlQ8km1UCc3piVqzE90Mk307
7kOgS/Ky+4AD/4utTNDhAa1a7O1ndvYWjSJxDgsk3DicB3ptrqZq9Mu3L8MUwVfMAVA0yKbh/hJr
e6+8BNUNO0F5G0kr1XSIyxIKhxtmV6JSpoh4TvpWLD6M2M6yvx7h4qT+iJx0l6g4pPOgDQ5/e44A
W5b7Ot2mVJIVSR7CoWw98pEAyubal0iktGO912GGvoBJuGdVu3ZmZgXoT7lTqe3ouyYkneyC3ysc
i9M2hWYzXcqBWX7jWSRptNuWCHt8GHS+wuElryKwCjBNzXKrgQdQkIOoUu0YmCohWjHs0/WNyi70
QNU9d8/Ac5BLB8+hIxVo8oyDkjylGD0cWlT5n8yWJpz1Nu2ayQj9d2KMTOqpoud3KFmLTNVS2JwR
E2QMLbUzURVo496Ib/wrQ4sVnYE3IXgiQ/MXbX/BFjqhiSLAMrN4BNLZtk6DQA2p8OhTNgTrhDZe
3DOcevtT9C0IO0NYY5vNqWT00Y51uq4cq2i6qhsNvTKP21ARpvPbmreIh1xiYSRa8JT28mstZWS+
MC+7ax9Suwn80vp4L0eR5Sl0UhYIELKWrFDi8M+MOdqokLWsdGvtaXSAJSJthWBBXIS7v6THgkEM
hn4cQ6/ekM7aWdtm/AwYpxJcSgNo4q/WmdM08g4zwtmg4lLq6zPt+aNjeWwzB2UL0x87k13ygDMa
t/FmMqBnFnauGVOZ9Z6BWf/yZHGnmT/RQ0R0+F3pK6s5RYZ7lWOUtDv8ekigkx6pxMfIPo85gsJU
lKYSI109c6KKM0EuLSXqoPpifyqJq22SH428ifUwbaVvRZz34jDDSIT9hFTaMTSTb33+FcsOhAct
dki9kzGtIp6fXjuFJVrpAyldZgbaHp/oLTsmLI49II+TqF6Y/yCRDHHPaNOvTLoN+UjqMRevquGm
qm0BXSrtoUaci7KOx2dk7bAaQ6fdGsDqKLNtq/Mi3es4ctcdBFFgSwAuQ0cROTBcA1oPYsx3QQFh
y8I+xLheHsz2XArrtL+1LVJZEeMJ0BWLNWpSXpU+Z1ifu1UOl4QUX2dCkvhiGQuCU7q1ykdsXhuy
zXIE/G2poYZCd9v+o0d7jfsi+2eEX7n5XVq3XCR7Ed2bWPwpoOIyr34BYFu2+S7DaIcwKZ5ISXZm
IzU7KhSQ1lb71tsngvIx5R12BHhd44nxergc8LKofINp+xTazWugDPHSEb/AjBnniRkCHsdFp2K2
cySarwQtxX2M/9rGrdK/qNsk1nrE0Mz6UOPJ/zRJCHszR+whMeHKOdTWSdsogU/QmVWu5O5gyJgq
7dz8G3e5w9Znojn2S6d7+fFmnqJHW21jvHGCwDy9Bek+N5/AsxWBF5Moi/a3CCjko/RrFC6KcU5G
3rP0ZiGtFTDUfSAlHxkSvQCQunNq9YqQ9MzNUAiZbHNcDNcGGjYGZkpwKxS3GJC6oeZyS8YoB5Gh
+QunI+dUuZnSm+HA3G723FmAAwSMVLjdHaZ5Om5tAmjIS1WuaHEVrrWDCglJmS4m/KLljpcqlnYD
4FdxMX28fdT5DfayBb7oSd1O9c4cb13zU7z8hjnDPL+uTSfL1nXgzg1g812lfiCdzOd82nfuTBFR
Vy1BNyqmurvYYs0+s0VmgknU0aKwLkFmE5uRT5hCbozgrficfc3nrC6QjMqGloNYjx8CWsRpM06U
Ux7tYYiGBvBkQ7/5AN9RgUZgAQ9Cs5rQBPgxObZ8Y+rKcF5ofXZqOn/L4vv8TK7mrnYiV9sWS540
mdNI27wOPtoWsXDCakt1Lhsb6bWl7CYwg9t+BOJKVEn78xYOquiHqB81r0TgBVRaYxW0fnM1EYyK
LsukxPqt7mmwN+ZJfShcmEsrEDt2dWzjklScg15u2/ZSt6eGU+meKCsmd8pan54iyEqeA6byvVuc
ooMAFmbR7ansE4meEsYBP6jxs+NAFRN/wM2NFA+gZHCoQ3dQ/soZXdM8dFz8YQZCL4XsQR/NmVx2
1QJP2IpSpJ72dLCCyP1UO7wksuTqLMDnbyeocJYB2lXdtPvslQt6L/jpTYCjiUxr89p3Bwwh5GNE
h+AF9Lu+mOGFMKT2Iu6YTYciwxaoPCxtTeYEZ5bVTrgZbfK4l09s1752oFqjhNPd9K6fhMMuvg8P
/YTccz8ux7XuDg42BJet/eLv7+gKT8QwsN6uxHstz+iOo8XPDxQD2xUYlAcr2ECrllF5dCnYvRIQ
Xtd2lv/IjH1OyM7p/+7DdVRZ6C90ZYMWCyoV4OB5pK7TJSyciAOFAS0tH4/jdhAvTAY68GDzH0NC
XJoBCPJGUMW8mr1rAQwrKQWO6j8G7FVN2Wj8M5Jz3WLRWRCzxRly+qaWln32zjHnVPwFuRYDYPeQ
2x8ZeCQVCfuPFPwlYaemtxmqz9B8aLPYeQxWksOaLSWLFR6XI9TwXxYDYtbHyHXJxUK+iubdhcDp
l5mOF3ArkpCGz0ZzyOi7Y4WiopmuHXo1ssRTWAMIPIndU75Vc8PzrBqodxqWieHGXL9xupSLB0+r
wbPQLb6jzk2tJQx3FpHcrVwHsbXiVRdaQHHYAvmUo1X11fqFROrBmsNHL9xwuHVntnjGN2ArN74z
+ivOrOsIQV2QITiYfjOsMBxSu71Y7S6y/Xg3HuL7K2q9QYCqddPHG1HG5xRkvHJiPoKiHM7NvccX
F0ifEYdV8PEaNoWxqfpbz5Kn561H92hsZuD7l1TRPainhOAVvIaWR1S88CiUUxK7ebdBFELeYeYN
W7TPSCy722wW82tWH3tYCr5sd6eg35lfwBu5a/ny+z3UO2oktDscd/Yzaq6l9qdh5Bys71aZQxQl
Zk5l9ZmhYTPDExf6iln+f8ePptmKfJSyZRKvAok4Bb4Fh0zIitUL0JOmpBD5ZK2SDxsaY4NXxOCD
Y33GXViwo8TUimlRctF1NvDJqtcaqATVpNhumTr1dzj0DJ9a9/l4z7QXkhg1p1b+RVS6PeEVr5qn
ZkIiyNmoR37jTngi98zLc79rt/FerH9q0mvV2Y3I7zjUJwVES64BSGEBDHvWEQnI+dAarvhiYw0X
6pCXNazeDLd7IVhaBA/Ddv9pGUoFyDXl4FLpDoEFe7Iq0qdWX9kGcuetBNqk5hNHR8WebRZHdTzY
sicgsQZnNkspPyj4ip300Yr/3yeqxDRdspOJ5JOyKqrXnexbnAkN4RPmim9H4g1J4Qf/8LRqNMjo
EIdHFHgiq/S8cdkjvTU7oA0CeNUfFRmqwb++/6ytq/72IAIAr4iXZXN6b9/a3RAvdfI1hcdS+6dn
H5F2H4xzlJwN4SBMWOoWWNk4Dv+CF75Sx1yLTDGUGXqhM8flaEPGgs4o9giEIf0Oc0W5yc78Na3+
JbGtbCrsqiRfrN7VmsVq1nyVn2QjkcdJtjpN8NZyzL+q4KLNzndeBDZ4HJysOOtj+t5SoNynlfWI
Pf2LNn0gymxcqncB0+k90mjUOIp3XPp0G0kEtkNZFtOStJbeAt4hfOcE1bQ/UXgXWZ3yuyvfVA7h
GkvfS/WAjJitM00fGW9lBXsXJjUll8qKf1yEaJEcicB63W7wQqmftbZt9hYffI1M2qz+2MLI/JS6
bsIkY60337fbuPnCwA+d7bfOr22bLoOXTxkV8tsYP/VsDig3D47EvYbphT3YRwMRefqox42i/5W1
jQ8XtLP9Elf94NN1vsXfTt3krPtfCYIJJ8IeMCnqMhh87tlAv/TJSHGeMBBYkikdP3NhqXm1AGgP
eT6Zm1wJSG4p5CnwhgWBqUJ+YphiR9C0cQajSpbxrNT1Omanw94rtjVHsXzWy5ROAYGcuyn6kksM
94dAJv3HAEBN0PWOArWjHSC/OALBiym8U68mOM7y0CZnPbxSGPE4RZFlh15RUgr6oKqawlXvB+4c
vbdNLMF8iwJveuPIhBjyldnirr83jEI1O8c3AR9jIKdd5/ADnJhFmMeQyt0kFrzhl0WPaKi2ltxK
IlN1fjYBWzMxkvserh/DQCCWTbRri0858QsetC+u4RaHB28WoTd6+tezEv7VpxM9QPnbQTIPOTIi
88ywbk7VYMSThBsjn3Gl1xApMYJTdZbXMlzPgy9a9PIzPzANr5gHW/vgN/lmXpYgHiPTIkEE7Jf9
T8n008j813dP5ywpO969uiTdySvC30a+mOImVT5Gpkj4zeYAewTzGLrEZC+NZ2P4qaEFjuc5sSYu
GKHxoq9V0gcJt1F9BJXdPG+gr0UlQPnx1p/hU8IiwINAhT+mm7Zc5aj4lvFTrm5mFCNg/kycGj+g
US9JfhmN4/zB4VKPm1XCOa9pd/5GMP+beI0b10TbkMNquLFmybZydDFURAjNriLXlQNMWgDtnjOs
pdo1PHV5PZispFChLSOwFY2f8XCv3tLZ/OL64MNsSbiN7GAnXeRndNQ8kxLL5w/8oojxIfkQKcbH
2hebwAUth4EWJIZG4qJftU7tv6A4MewAsoDzGHnhMuDDj8INbS+qLzGxn0zk+b3F8KSssJy54rhu
xAdBrS+ynNiodBvuqrpxxczrlV07zfsRdirKSjRXbwzQvuFweUuWg9B1FX1y3KTKIxRt+f0krHK8
hYA0h69y3CDoUcOTekcp0Z/T6FJR4TB80cBXxF+Ycc3pSpeA64/pQuRiJA7kXaU4ceQjt+CXzfIP
WkzdnP/BEXVu9DH5OOE5El/hncJR1Ae+UbDZB3S1uMFnMT+354NzLmdQvx1pSa4shGuNMpSvLUQb
16tXynNNhUSLMuwnE2mUUXn6UbIYLvVB22AwtsBRK16jIZdYkm4AGGDBwpiqvPykp6N4r8P5vubl
ry1fUVAuvrYxSFa2SAZsE4BwpHjwokLr/AzY+ID2vZeIbU1PYMG2a/0O3Puc1oZzGsSj/yBAhAxo
YUduKY39Fzd5CV62xTfud1+hTpiEk7S+ToFVMthiDsyxiDioVLYDsW+dK+B2/o809dLPQ2RTdaVn
6tiyQ+fJtHxnZQ9L2LDNmgOzK4sgZl9YyF+DyOnaI/eB1XsGHWVW//Q1Z3WQ88Z5HTEHgZuGTtFt
0XpZCZirwyjs2a9RTeWM113CqwNjk9c7FaOhMEOuauuWXHkec+UetBTlZBxfaStE8cDDEyfrSb2h
h0XXIkUQCC9JczLrn5RtLhucuDrWb7ea2E2hAE7PobkShotGDAYpBFSZb9AcrUSEvMjS5Jj1h4h5
0TWLfKG7DAwbW+Ty1iZEG83xkSURnhFG8UyO6FOLBpc4Qheur5iSjrqFnqr7jj5ZAWOiZOoy77Zn
iMFCn3Pk5AtE4qN442viynjR0TM95g+GKpEAwQQ/JJBOEPB7jAg9AijUN5N0HF8uSUXxa1O8fiPI
AIBMCdSEmP7B4IxaupyQGB7EOT1p4HWG14HeRngIONZBIfvTikW+dVN4ELcRLm8KQ5GhF4cskUUV
LSo9OgsNpi+cXV9B4r/SyEtTFooV0O752jZvMeVij/pidIbqSnEowkqzELBjxJQcHsKiV+yRJkbg
ycn2Sn3CWIWzLybUuKadMB48fEoCmL34bHomDEwlMavxR1ItMCrp2xGT3u3kk0gn8oLUiyik3XLs
M0hCh/xeiSlRUBz9CARFdiVE+yrbFJeWxfw5760FzaRVXmNg2yww+Jf6iYykF7FbxV+lA5JooR6E
5A5WOz1vmdXq59IYVrQ0SrCbUv454oMoP5mvFgep7efH/ik8nnL9U1FTU3uWHH8JZ58AvRttbojq
caIrwxVDX29AW5WZ7AToErLpqWiQ4vixqWMSoqJSpmzK5xw0VRT/3s2cccAimokhm+4YWZmmgfNT
r0W+UnDKu+HfqC+pQrBBi8u3fk6JfOAnFzpX0zlcMqcMwKaXWKGQ3JEFx4NdkltAY8P+gWZsNsXa
0vMls9J9hJLfQlgOPlIyLlEN0mM2lCoa0eStjPQNPd50it6ukcxwT8AKXjacmHJBGuufk3EO/JHp
eO7QrgbUEytkNGQ/83lECBZDar3CZfDyxkf/ZLHsSSz2uqeKVQaYRX+OM3oLRubpFln7YjhGJ3Un
lhtDOhqvW0EkAynnGXAoopOBzq4U9vL4iUmxLMC97zqmo+8ng/f3OuDOSV3j5Q+oYEgblh5ltYpQ
hFVbBHZRjEB8/lcbPoueVkjR/yUG0J4lJU7NKzFMl1d3qZsruvlWYefiN+qpNzfBcFOR1NImmMei
OvLxD+AO612WrPiSOwIcFLxqHXCqcTE1LBZZQTGut0ZEANO0iYZ9a3lc1G3gjgP8AVQ5OMDwtYIV
oO2QjBdGIBK24+9cOdLpT1A6ZWJQcJR1ZxoxS0BKd5ReN8v0NEycCNuRI82lDfHfwCj5upl1E/OG
YIaBG7vKEfLmhDyGGp0/v1i1q4KH2OHaQBgRfhfVvv4lW4j+sUJsjmXRC4iaiKs9jEZGs8fAtRAK
jR9i6gHxkY78zVomd/4DJl6Pb3rPOZ18TtVhIIDjR089Tf2NO4X3y6/YBRJPScs+zyOcdI8wN5o+
1H8iLxfr1C4LneGnXamu6o4MRxI2MIbyJ/1w0/G+M96xcM68ZR4jW8F68c1xgy1BPk0GL7jxONR4
4SrbGTad4LGAGzhusHrxqKLsDxAxjxe923YIThR2OD0LltPrZ7jo0Lst4LxEwnLh19fszGlKFvLZ
AsRTOSMgiPbfdC+kX3xg0z/hy7Jfq9iyhdKPNLLU/lgfMGMlj06/KdKeyjmGJ8cgioebORkqLS/D
G6g0u0G7j9nHYcDFWNOrRmbi6aKnw6BkNkkNDp8aLoP6qb7WHKLJcQ7QTYm+YZzl8KfzWVUYowrI
7U366KEZv9AIG9XOJIqmxKWGQp6uyWqgjp2CdbV/++g52b4ymrO5EeU5lSdEmRfPCupcRL2r3RuY
4vpDMd1wHlHs2I68/OnBhm5VnRgv2t+qZat3vKnUp5hsPrIKXiuXuuSz5fnJ5jmAYPfzhEX0EXow
yWt9NUBwjFmYSB2nl0/IY2jrmvzvzbGoas6bNwLKlJHeStPjpYlaPrzmly4tfX9nPTGXbxyZ1akc
NiSKtbYkrK0HG0Ak+KbHnb3jSauTZimuO47qut/Qx6pswurGZ960h18sc66i41xU+Buwh7D62cjK
tU98q7jK9VmWSVuAaxH2T7NylMp/EQSm2kXq6ST49fRRy2Zc8sZog4fZZ42WReovItpNvPFLwfoj
B6SOOjpVbjaEeKQ0awrKNoA1yd9QfJnseQPaj0CkrUz6xWsXpe4LiopZX4joAyAt67vcABWzxv7V
vD7j/hFpp+5QZke97bbR+wA9n0AMhuW1oyB1e5/YKfdeW/zHW47slkuIXJjRhf9c9ickZCfTbhGG
lpc4gKe+QOJcghVZ0zQLKxKqcQZU4jk5JaeW0SIbK6hOunjGtGGB6DjWIaKNo1h4ZNV76aUdlvrH
8MyUY9E7BIS/rfsqXGmf0R+ShY70Os+a2wAEacQlCz4AlQA232bo30ClF/+i9a+4uWBpgZ/N/49b
9n1jk/eTrXjnVjiFigM5C9CTG7YAFVJf94TBQYZpnjr5D95Z9hrr7NDubingRU7kBE7IWvuEg1qz
YKVbQpuujj9vRVugrVvI2s76jE3E6RMKHeQH7NpLCGTRwmtZTC3RqdbadbbQFvbyq/Olv4FcH5zF
YCbAhNyD8dckUgo9GUFQ0jrjVzHtotuoPfgfgowTiMv8GlzNQXecIi/EhscMXCQT47N770nlec/V
VvUBCmsxqi4zACPvfDPA6MMnD6P3rS//6d1eK6b/FPKVnQvnL22u0MDsQWfeIG1I1nwcRr+bgIaK
wqfMZ0d1R9NIWRr/FtbJUvd8a3QKSLBFYq9W8maibSy7A9TuVcNLLpWwchbMq1n/1G6yhlCM1PjI
bbHGhddqq2R01W/YTBKLA0RGdvB2W5Yieb2ddOYN2iXuuTF6O7ExT0nQokpbfrKUl21mBpwejNX/
u7kX45qEBDPbhFzKhWP5PFj8CG/5MTxnpDPJR5/ytnBQpg5b/czyCI+YJNgo9+38LIyn1s1Q3gbn
7LsgqfZWjj5m2OxK3u+h6tfJv4F0pUXsW9nmPzY0iTTtLsQCZEkbfsJ0ZQj3jPVUfMjd1+xin0S6
yYWkO9nkDPoGwUXYrIZnJ9vxYWhgQP1B1OUq59lwxUcpXzMf3vcBafv+i69YMFe04nVy7L0NSPFm
Q8jOyL4/xFVKSCNfPA8hAQfzzY28EIDiDacrRnE6f2gZrDUGl7hElsZI7dlQIO0lSY1sKMnGpTEb
eFBqegL1/Cou12W4hGRoPkRHMaA2oStCUW/Z9VrFRXMlTkNeWZjEn3OkDyyMCkUoabTYAsRfLImR
t8yO2hwtxRZKJRiWPSzFrhs/X44p4eBsILkvYcDgREGqI2PFo8U0cUUDGwpCbD8+iEDhX++bwrK4
4nNgr4kF08K5J3wASy8+KbNxNfLCgB9qoI9hBJ4N+I0we4ML0l9hIhBhg/KYnCpCAPo1AZZ6aHOw
T/1WTrZZS1TkHIemvucYHyRR/eNtOkTV4ZgnN2yMj2pLJXDBWN71ngyjgDlINmODUL4ArHShRRmh
jxgU/GJ3JBkTyknK+ibbpjt+5FW1cLoT3w0q2PRL5QK32fKVHiEx/euszjtpphqIT94JdsWh2sMd
CXQ+SFLcYMoSr06zxIDatp6RdKgUpiL1UseszQpzA1fx0D6zkF+EsHhMha9VG3mmBXd1S/U0vH1+
Yam0p68K/yoI4fiY6wj1MAMLMr4AyGIlXJeJ1LNGR54yK+IIZTBv2ei9JRzFq9YCbUaUGFwM0Y6p
/NTMRgHbbWYSAJdfQljvfhDvgvWbJLb8Jbdb/GMg54M3cZ2Mosz0od8go7P5El9INWwmZBVQPOWn
lz7DwLZocJsEuhpvUeJ14i03bNSJijouU/lWYwRAl5/0zdJE1zfWPAiamyP7V/kKpu2AMIFzFP4r
uoxQYvdl7CpJXRamsSgL5LipPUTriYmghhwpwkwSvtiVf6ggxVXpe6RJaOvb2Hx0syabvxjGIkZN
ySFUqR5aI2RFwfQtCX8906PB3OJJa1A5ZjtZO7yxFhbptX//lQlGAOm97DICEUFqthuDv7x6IBfI
KdyaaFZEjyVyLnySKBHwNCYYBKn5UumnDj8y8R7reEb8SmdM2m4y8gribjNplxISmfirmmfSaQT1
RPCAjI0yfGr6xeRZmBR+p4+R/wb7VC69dgRi+C1w9LXDZ2+dEsVpX0cjQ1chbl9dh/17U4KHXIu6
3cpg0SAkEH+UbZvwmOQfRf0p0qRAc5WPHeOviT2Agg5kDICUuPzNkLJPobbStgkF2xvJe0CT0FDL
gBjfN8Ft1Kl/0qMwnDKCKlrmROkxKUGbpeRr33Vh855fogmmG4cUFJExvRYv+miasBcjzVCgRneK
iuSv5lneIsbICXuBOLjGb4wK0Hm4i4rxTxz/qv44BxIA3ZCCu8FidzABPn7z32LiHXh5VB4HwdxO
KFpS7aunmi8YVUsjbhveHzU4Ba/DjLWE2dF3m7H9mJPZ52eXmki91TR2JndM8jryW0AI6rByzebs
k/5NUeUmdusSUvLRurWb4RCo3eEPF4rHSONWu3i+bdHrPf43GDIf0Zr9iyt+iB6zF2c2FPCfP/Gj
/iuf0fp/JJ1pd6pYFoZ/kWsxyPRVRkGch+gXVpJrGAQZFeTX90N1d1dXKuVNEA/n7P3ud0hgfU9/
VPhBXOkPVA2BFDT1grIASpIneTxomT/9DMEjQEL9kTxq8Z/pG9mtwZQdbjkkn2HR8Uuet+y/X1Y4
6k91eziVK10y///fLQ4VZ23m8w74q+OKp58//QaBK6WScaC3YfFYmtiQ8Mve9///O0KNPCkQvI7X
CDqnxAKTgJ+nD3BuTt/jG52LdN6fbsb04s7N+WHRT8NZTiLaoj7ktsbZ5op3MpuszpVPc690IGvF
aDc6bHQWld/c3jeEmFwNtSYsP3fuvd3mhguYXTi5Ld71i3jvD/yQ0/TPhQMxxfvv79xuWGWnzi0d
hN5czP0TPKfMu8R/uhnt/UUkEpAt1qTBpjRC3guYgeSY9FpE9hBpPA6S5tYfZD5gHx+HB7bVvEka
c09bgtqXJjHJ6Ak482Sz8U/zYLoEtl7nzRvvyDvgfeT+dMVvN/1laXgyHgK4sVBm+OIp/YXjuUPd
VDtP/+3ql9IZ7v/dbp5cQvxA3Lh4yYNU5bEecx/nT1ZS6jNDscoNyUwUStZwqg8Pp2XLn24v99Es
kL0Aj7L/n5obrKDXFELSucwUT/HXdN8mWborLU74AlLjvHfyd2aQMgEY4amObCdg6jj08sTTthJ6
cabm5Jua3y6JAp+kzIk3mzIvSHnG7chPvPQafWm+aLe8UP7WQbaXXDi+CP3ySfgqb0/wsMR0GN/z
d4boJK/0Zh5iAD919ms4HU5kouvQvDrZI74m6Z5PA6LpGTqHVf9r9iLmYoUzfdYq4xzWYvzLMxDM
p8XPg8EJ6PN/4j33p7XDscnHAL2ZWnBad29wov9eXYDVkyYSindMvlgUoYYrX6gH8LT5hOe0+4tq
V2xU7B2aEFcFPr35ZH7HFGzH35iQ4MfjS8GMBRCZZXD++4vN1Xrw6RJs3K7wHoMmcC8dhLNcCEs9
fIfTKniz8XGhc4yRNgTwhFRHPJx8SHPM/DGktUkJ5kM/sb/tkLhvHpMXGUdYesAqysv89FBgSoo9
R8l20IT57rFpQn4eF5ryVeZ7cK836YEWCUIUVKyPG2+SHcovAuEke45NP5OI05NXf4Ke/05fPU8R
ouzg73nClm+rivYzxOxqhpAXIzP0sMS8oVrc8AGd2srXJt2Svla2BC+ascM/MCXLw3iDmmdrUICH
0R6ltrYFhl/r+zzku1uqUY16b4GNIBWa9Q/luL7m50Z7uF0h4i7MYPbGNjnNoKHtlS3qOWMb7eH5
Rnb5k9zbILlPL1+zx4Np8qWynW3RWNGWhskpCaP1f79uzbXwom0bQIH9/3exTZ+oZ1yBvi5R8atr
WEDLmMQf3gZ++h3dN+zqGdZUiykYsy6t1sumH8v1ZyFXtx3J+fVei/rSXriqNU8Jdeya14tvW9vq
a95uHlJ6PmAQh7XAj4nMzAw8WJ9LCb8RxBuZmZzAd7mvGRC0/7rg7KFt4wPxtT3/ilsmTrYF8hZ6
dnKqL8nduHJzrtmpv8yuqOKfd6zIW5YGgUdbMt/6H+NK2kl+itb0elloeTuDyv8VUPeHbcAvekKw
22BpP11hFs6WxL/fDgJ8F2DJTXyYPrI8tIxlzy3bR2to0KkTb/jY081sm24IwQXGRU3wncMmSqhW
ul4npObSgh6iNzIeP+ISEwuqbjPiW5LLY/EsFCdR1hkk71Ygi4u8hypunCdaxGeMqJdSc249MbqE
YV7DO83n1CZ0ejFxdylQrMroTL7m7S3HuNYYMANAyd4NPBpFhTFQbz05yiU5suUeR/1IcmpsBJLb
APY56zaQuCXVKgEsI/n6EY+PKugge5gSkC8aYSKF5ZXyh4teIZPYsoKoCxyB3cy8c+cW/3jvqGAJ
oIyWwgLWni+hzjEV6oxlTrRGMEs8VQkbjKRlg1KMfideahXD/QaL2ehoYIn9TtDevvGOpuCHY4Gb
aHNsEyQImH08bwoP7xVfLfw1+KzJeDK0VW04jxZpQgupjSlJc2+eiqOwG+czxmko4kvat3dEq4xk
nVqypcbVTP8p3gTrCf8hEi4VY1AyWyHwV26sBo9k2lYfMqagvz0WHmvpVrVL9HMI/hKcdlmEUHhB
i3Zofwbjn/LCWSrB1C2DPs9WVQpEBV8BxWry/EjvkDBRR2ymu22PRizdKUIAUpKqJ/FMoH2SIL/U
W5xkGXzH2u4hUibj3jGvcwdpUFbsh8gjqwi3/yLaUCpWhpnLPnf1sZicEHDU17sTHGztu3+cUrjs
PNWTLx48gxNyXVXBWhBjgojT6wm1DCyiY+Bi1YcMhEJwDdJN7nGu2jIebSOVfKFoFK4dfyFq3+vt
uh9+McURCGaeu6J40FSePOCy5wnlqYgqXYZsv1FxAX5dm8zC6MSwEFmcOwccEJ6IJbD3y6XL/kzx
BVyiARD70Vq3CQEEAYS31G3EYLTCGVUdgTkhbSnKfypOS7NXH5akm9xU4UcVTaP8LrANwJUR/aBZ
NkR1wMPLNlILM5+nAJQkXtb58fnekG9GsTo1de83OzSl7YUzLgveuAvhyT8/SBsYUMImuUy0DMQL
/53DRGh+N9Ga03vBvkfoAuQ/Z35T8TIJ0D05Lbka9id4XPoB+NHOgJDYSrwhA4Eatp8/2GFfKUe6
jwKDsfsdjAolkMxnBWCxfKFs3BD7Am+XdGCrgtvDCHJh3D7cPzsO51u8qzG+sjDIw8LBw9l1h0UT
i/gwmpQJMalL8HgX3U6NlsYcewub7Y6nDOkFu9IHy+3J/6QKPymM2cVzR+k1h33AoXJCRTWdEhxH
Mgp56iqeUxB0X6NHRPy/Y0gGhMW+W1o8hjQfYExfKp3l6rN43tnl2Z+7co+0Yo5/7vCDKgN/ydz4
Jw9OcdZ+H39ftKSvPQzJz+KFZaOlLWo8yT09t8YHjNKg+2pBOjZQBOBgrWIaNOBb2Ss+mOLQu+zA
mWQQFEzfsW+FJbRVw/FrtmmO6lk8Zi7an43CzZx8a+kTS5VsKwJS93A8PaDV4bElV43TtIxQg8Jj
bHZs4HNtsXjvGt59B5Fks9uBik6GXoRmba9iWG9wWeHARkYopgHOQounYK9hj/nQHwls/GC8yWhg
FUdXgzMREclkQIOTg01p2GAg8V9g2eqQhY9LUSw5ujhfKIG3rv40k4sWwqz6+hxALmqMyCUspn9e
hoMNaDe25geXINF8wG/+bz0HGgsxXviv7XNHnaH013wnY7Un2YT2zV6b8pAi2JwTkWqCJYbRj9Iv
WwzS7l1vV9DoBNTK+JgDMwAyvxQajdEnKwrjRtJ8SP/IMI4TgBkt3B9xFqK4Iu25GP90NYQ/6mLe
PB23dDEfHBUW3wJzV9zMqIDZ3SI/biCKo8eAV7DVTg83uezfF4Vn0H23prFWYOqRco7FADP80kwt
2EI4YroINwrwSHUL3ft1ky/PytK3ij3/haxv46gNi7e2pMHRWQ/WIEyZ55jZohqw/ulhZcU/Mg8d
4lZhR8dp0DbFX+1yLCwiIqpRQ+ljPc8rbHmpde/C6kFa20n9MqCz8AR1uJX8ffJVNi4YKnCIWcx7
z4gLPM1qqEv3xy7oPPAawRpxDKMqjwunXD4SC8PiBn6jKdtT7JHX4lfGpUVOJTtD5VSYkMLJmYPv
mhXsb52axMRbJfrm8XKfYfbx5zCv/HTTZhvIS3DvriQbVWilYa4IYGfWnHIsanflPCz/UtzgRMu4
tgTFmn9YW92IkVTfTodFVumVEsQXqw/mlwk0gRhKRyG4cr9UoIthQCc6wwykA6mnA20QcS8nC6mz
UO5xRkD+ksDeWGrM2RSXjbdg34cQgsk2GzV16ssC7ucRkAIu8Hnri3DAxPPFHIyIM7RVZFRSPnAY
or2ZYS+EX7iFyEq5TwGP0gMOJzlSqaOiJSxBzU1+4BRZfuChwRz1q6gWnFZkIKZPRxG9GB+4GMG4
9cLrqseOnUGOw31UMqBvfAp9LXVbxrK6g7HNS1voyMUmutb0hLLvSISsSw5bW0PMps7E2YJezPWB
R+FEzMZWnXgsYHqtXltCQonoBQ1G5dOkHl4zxLA/ew5Sx+jQk3rMSYanKeKpIeOcjx3lFLE8oCmA
mb+DjgDA1Mpel7nUTdNlURbhOgr9HkWaNCF1iMFQ+uNsEK+bFXsjlgLcytpFZocb1kB5UtkAvsBD
2CYXP5wG7G9c5KjTgokpg2pHmGFgbsqQM9g0BvJbWPfzVfz2dSAM0upY/2RUY2KBGRbPJbsmO5Rg
phe6WPaByBxp/HDC0xY0K9F8I8fe9HlT1N9rjB5+JMwPOO5mi//EcxLxsPi+M4yj+PMUHXdnfENN
ASAOuQeL7Q04ZEtBS+LVx2cGNJd5OGwaAjTDLdyGETV9v2DZYFVVzJcFjR9HLw54vWhWuk2DhHUd
nExAJs3H0barVtkjkEBvb/9BybTo5bWQbfFxNlILowdk0yitZdFhCRngX+vZEx9bC4t7kjBfVu/h
NPG8K4n3ia/TSOazKDdSztSLeKZFcWFR0twpr/CBJb/GNGVRCnQURBk7YKfER9G1iYhon74sW/yP
2SbDNKoTKSEKckHwUiViezZVqUPs0YOgfx3LVYO/DX1Ac9hF8vINpU8J1W6byl76XI5CIDQmPhnc
Z+Nt866R0eJNB1mDFvTzG+EfTuneYYrw5C8j+kuTawn43dGoVkgOCoMYhRkjf7MTydNCgrR6E5bz
3siDJ5InSLbfgywkU4z/5px0DYllDAoUfSWI4DkdoEuCpoLhgP2h+oW3+Q6V515tLs/6JPCzu/d1
nlw70tmeYaduuz4so6P2wNaUQgPuYJxdG5SN+nvdfY6ybuWkoypL+iLmwTnvZhboj+OcFaIGDRPu
eJlJjqT7M2OV5hvMWdvWqwhPF5c5DjwlpjJuhBcIY6J8LWFwIrszUumKn9dzk8Q77Vx9MxnrVnOS
E4F9e/CdSevx36yyUKFr2CM7DzIibs6UwrRKWU+1X6hh/wNuJYw/TIkYd00HsvJxdYIBcRKSOEpe
DqN79kxSfrKAxxVfGXl+ebxxzCHLBOEyoU1em2+S09MvcLxON7jkPjUUkV768mI4skgJCKj0u9e+
w0IoRxJLeWzTTbCNMTV9EENO8/jx2MgYarHf5B7VVWmBi7KzlBMAMo2LsJaTc7IQNyl0Bebsbytb
va/dpM9wM6K2FOY6NAFohFBDM3NlNrKkd3nnhxZELXOJkyD8LsDnlcEHkW9iYT/IB1fwmLI41VRH
q81mr52ZVsOiTbfYcVdSSFrLF/hQAS1ft+AtNX/qQQu7jwmwSpHLNJUJuxaU7E7XLCid1xHJTAFv
Nnfq2TdzV6Jt5T+Uvp/SM1LgPGRo8VPymjTdyL267lA2CKTUCCjH3x2CZ3QVI04senXAMi1l4kvi
Q7HM5mse0UijlMEi/14tXBLHCYWxjtCsnPbYL2HpQdzZKm4ach/hMTNwhRwaPswLmRUUJZDmoKjI
3q2nzFl0HqFwoCW2zAI+JURSY5LyWVTn4UxCUrvitSHMeRRzDCH1bNEz9yXFEJerK7G8EOvIkP6X
YMBOWCr+BzqVOcy94H0QHnhRukUo92e5duc99GkqOeaIL/iXrvb5TfurWjrV3CseduyLSIp0fMF0
W1GpiwwHIR0N80en4rch4NDS9oidSUg1keJgMwb/qn/YohrWoK6Zg90LfccPkzgBV6Ht710hBH2H
Ov1FdgI0iCEY/sgVkaVjIrrxUeBP4Y1t+CD97+96o3oq8h14lm+Ydhaw7Q8rktOrepGwApnH4kzk
3MSVI6GR0K1WXrOT4ApJ59GiOZ+L7lwI8DqU96rVb/FPWVAaMOzGaU8UPQHyKRKjek3eeSNu2Atu
w199JKpqbJ3/PPE9kHwFUclEmyMDYQZlE/oPE6dDbYn76udIHGhJ7RUB26+QCSuJRXxM2IdPfVHv
2zNERXjfXWJBtnzsx9kJpnm9HsS13LrveiNb2S/aLdETf1rn3flvXHUJcqkuC3Xbuj80w6KH8PH9
T7zpB41VI/8ULoUahrQqqfbjlHNwGdekfKiRRwhMzkBMXdI4swU5M0RwweAdn96KnILN+PctDnAO
XnQnxduD5L9HugE9iYfkG29yaDyoWbDu44hY5hZTUs1LrI6sTjNZP3n3P9FxZqD/cKLPV3xPUHuR
CO90GhH3fs9mcGFcaexYmz1+nqQ7Wml0a5OAqGhMGonpa1fPM93b0tPN0MCdzqVaYoDIrGFGtPTs
+/2NcaEpHdpVVZA4aSuvvZDfJIzxFPKTJ+xFea0aw3xhQI+mhQ/VbPA69sHFzWcOogJWDMIsR4eY
fDFkGrJZ7VVYkX66MmyXZcXEIYdXZZ4SNzex0focWoYnSJoeJv3pQJLHHQejgDDjhucNGODEHshU
nGJg1lndPQdK8DABXWOYjalNfhg86Z+aWZr5tlGI2PB4ks3AKTr8xivON1oF3R3W2+2TEwQKStCI
jOqUwk7bQESCMfPoD4bvbTK9n/QMOrsk4bHZdjN1+deD7E/BqTh+OMI56HBliZgNzZW/jM7ngfRn
fHy5WHuQyxsrvy2B2FQ4GGRnBA8wjt3xB/hPuStRcUtO40vJymcahjhitU4bu9vVG8OfHr4/qofI
nuH8AIhXHJJiDUGLRmGE4zCYyggErpLpYkxGVWK1h4QaBWP3XR1Ktwl6/J8AL9aFDypMsNgKOjpG
FItnEIePGz33WlyxUn5Qj25eNqBbPZhP5+mgfFI5X+xXOPRrcWY5x8VE4i68uY3q6KQEOgawa6Ju
uHH/qtSexQHc5MKO7Q/1TVgJ/2SnWWEV9gINB1fVFMvzzu8c2yVBoz5H/Qpirk5ge4Yrc3FmAaY+
PKWo9hP8l3yKgA9zDMxTr0jxkSk+nzv2jGmE5DCHJbJc8Q794/ByjwHZBxfCtBb1LoQRiRswBXYT
21Z0qhzti144WQ7iwljhqlHbqeMRGwpaEvb2D/E5bsU46QtZLnaHBS53/biY+2phK19w1TUUAZ3T
vXz2CIrpiiE5UIWLnVtDxt6owE0yVSsNKWftmrt6NcYAxetgJcfWx8NztZet47AvqJQAoknzs2E0
v5h9Thtv64oraMOfEF0KDjXFHik8URXfSrBJcfc1IZIySocGPjqohVAtojuCWNZ+i9HJaKz5YwlR
E2xNyx2sDiYHxYSdnnAm83UGX41ePyKGZjZaNu2xerUOxDc4tkgQuuPnDtarMIijCCdotoMLgjgP
cSKHrs+L8u2AX/EkBBiOaKHpOZpVfIMwKEdOgeO5jXKjbL+HScGD3ggV3COQZxZEa+wTGAuLx6cF
Q/gBneG5cLQLAlJjLXoK8ZIumghYwCKMB3Niu2LFVy273uHr6XRidHMSf1RKFvEy9I7snJsdU5uE
t7HLaLW/5hSIrNLlTS0mRU3vPEzxgteAeOTtf3ARXkJfOZf75F/0186vMBmLPYgzOzu0gzxbMMOd
jCo5uy3uVCIvFAdu6ozxF3xbVAW6lWBthFyTYeeHdNgvzNVSUtZDjYkOBReWNf/I5QLVvAVEQkNN
apdYv1SzzUNEh44fk7LCHotvRT5S1QayMAQGKqArYjE+J6SkBTe4Wrx2YBDwR2EA4zSGSyeOhFA1
Fun9/sCIRDIhO9wy6x0cSXa7wUqx5RXNKX5PvmzxM+vdDHd+YJkNEZvvgxikDzI0uRkQW46TlM8k
AwuOZb0bve5Scqt/mjZgY4wAYW3ouDuUdiK3ApzUHr1HvBRJnsX3De8rRg0t7u6CuR/jRXoqdtEZ
joiHcwHAK174lQso+ayJcuzRQq1Wvwoh78huGmeGgS4y5ghTG4yqcY1vmsUV5AolJaPiGQbWbj0l
wGfLeYKc5ZsUYQ3eIPyl13BJE4zEEHHghDFkSw0RBQyUpaybjdyu5UcLrd3HEm500q02bjRh2WDx
AZGHrVxEij3xa4lgnCyzqbiJr/siYoJ7A1GfPjcQB1e7KuUKejktF7FTdDggxkm8jAjDam8ZRb5M
6ab57OBAFwLwb/HVzA+gECl5BuO5hujwxlP73sLanNm0UBJfaF8gpHCRiDuJFe67p4AXr6UF71ez
ItPSaM9s5k4GFcZi+J0ElNIa8k697IF60ylhELmyjYsp0hqwF2LaaWZHl0Y0Lb+UikRHPG/sUV2X
eNxTn+8qtMxFfp3jF73rW1c1MECu92kZ6oo3QxrNY1faggR5DWP6myZuKiSPyFDkBYms5H/I1N9g
CN9tvprO6bQijYaQYU5ntg1itv8iOiHCFSg+amRAkptrwYc5LBmeJEGwLB7/QF5pRIHeXz6Uvabw
OfeV2aF/8QHx5eu9sOfilrHxKzpx7FdrM99Lj9N3x7zEGDf9LAS01acIOUuluNC/0jb0uz1nWGlN
ABpmRhQS2+qFCwHOgMCl1Fs7rb7TbRT/MFzsawxfAhyqZpOehDeq5EtTHE9P0t2olOi0hptPu8vL
ecbhq9NKT/YOV/0ZQvdxu8GuX0Eh7RvAMMPmFSPi4uxeayGm9volSZY9m28DTXAIYwn3k93ngSkI
SH37glCgwulZEOetM82pwHrJZh75LbD0iSgnwaKr98QBEe0NapEsMwZyWf6PwfNbDiQV3nhQbuiN
X5lTHyJE4LJikcsk0V29FFqQ/BdyCxZR+pz0DFgnILe19yAcPv2DeUnMyEKQfuQ7Tb5yGoqzOnEH
ILyo2JrMIUu6Ss2WhkHeDCUsLO3TAOOv7503naQCQ2501bkXxxaklrp3yIfBYPOD7XIfgrTMplOW
LhA44Ib/JGCFHDCjgIqggV/f2+duRoMxHoGLGVEZ56IMv/mCeainASiYB5iBxI7cehoM2ZkgYDDJ
WXovYcl+ZseHYL16x08asiM/9xmZ7sqyk6EXbnvQOmJn203BlYZQlHgCFNWEbxIrywFcUiLem56O
B6tw9nSQUMv/JEtvrbnqzh42fuOxNYwuLChAbECjUidWqMTo4g97dENlJw6J56gMgHIn1um4fYBB
BUoY0/qovQyn/LNjzuaacOagjsDxYTZafXYVXb6YeCJg4OEtfhGh0JJ9wKUZ/Nnurhchd4S7D5Ry
Nu7IZBpfhxGB99bqY+FOaHb79/61GUNOLvJXF+UPZmgOjWof7LQledq2Zx7WSviE4eljTAWteUZB
+6oAgAGo+OsTgFskWK8/nO7ORzpBtHh/Xz4a4S+08Q/reZuoJ7ySuUoy8XFgGeHbBTMJo8kn5TOP
MyCwDxsVMlZm0ERBFsFLePTH+ruslg1FF86/ECnvoroGxkl/yb9mBXnksyuGGTebV4xw0Na/BncK
5iO9OEgCaEcmPg4UdSnFk7DqoaOA7vvy3RjdZsTTS7CHUQZVIT7jgzqnCYf3HrDV+Hs89mgMQx5A
Qz3AeQF1FYCVfO4+EfGc+woOm4TMusQJIVSxI5jDB5XECfBtFkzPeIHHtkP+IJmYsLM6E5Tf97b6
qjdEFgDFKt6LTg72MUeELz8ngYWpvs13v6ln1mdcRT+ascqm04IhQ8NbZEzolJSXrDpCXCGo4YR7
4Btc16zaj6DMo+vlcnDKcvsJZ5bgbdpt/P2cj85brq/sOBSZPE49LCmWGCJU5pwjHwMjh2rH4qWc
NyYOpDuSLcmUMPGrPJB+HrCJFJ9QBGFVUBPtlOKXI3ZYvsM8D6D2cTbAtsr2MrIm9lv8DEyedpAa
4CMaAmIjEakREb/BiPZOLp+NO9JCvr9wQN2U2xEvAWYR8Dj+2JrFM2zbvgkpQjqSlJALBq/6+qR5
o7Fnq08shBOusZuRL7TK621vuPLf8wwV8JfwBXWjDsyoPWluY4DEwVuvOLd9CY9yFMsgcvVZU6c2
DdYEdbZsXki04WUFSvSI3WRCeEZch20lv7zjXft26Qi1v/mKyZIeMHbnB8FZEjacRljdaSoYx6I+
EvHHtwcpJL38LXrkTgkrGS8Q9Nu6ZbxW+nwF1xfGMHSY3H5sCV+XTYLv4P0w5ZljGr9QzpMJJ9lN
iQu8FYJL8ZvtLIXYRTu8SP9JoFReggWfCb15hVLUnmEut54UANC+4CSR76juNZ+xC98D1OJIQ3+W
THcO/xtzIhWfp97MrvLL8LR5BdaUikgyEj2s+RTMBDH0v4wM3RF0Hrm5RbxkRKKbZkECfw+WQrX9
D8fNEP0+cH2Jnw8yQrNmTbKlI9VVVswKorc/tX9QliFjmx3BTxKA1ZSqIeFtCc0M50ssjCjqzxy+
AryIuRkT9IdPweSrDG2a20fc3T+sPyd5FiQZxN8mEZqxhBaB5E2rFbbUUUCCTbVmQVCEtQl6CAbQ
1V9CXcvQTTeBAemXX/VRxZwStjm/HAcXhhRM5fb88Udiay5X1TcWQXD87HkU8gWhFBnya21ij78w
ok1sLluFqsBl422Ir0JDXDehHRaXzviX5BoqvRfaUCxguOn8VNQPrBGqZvIwz3x7Hn0r1RbA4XGk
RJNbZzynv2QmMcJozD/tGNNi9/+Ezp6JS4XYEAehGOoSZdw04PmuPq5rYZujaB03yZofbfRWtp4P
F35Fg6P+opPdAWOJ0r4M2kLYQn47/KMNnC1ZXnyileRG5IY+Yrf80tZv/RhXp2Xvio4I6omozkU/
GCZ/kbggu4xasbgmvgE4RsL8P+ljaRa49m4MH1cWD0tkWL9D5l1zVLNTZk99rWWLtVmY2jcFWbbG
m0fx0RgRwIiBBauQYod3yq1KPDLnAFRFyu6SQhn1MpJ1Htrf7k/6Il+U6pn7m9pkfdBCmuU/DJde
Ltx69GitQ+gQCyu6dCFDliTfwmmriyMj2vGzE0c8RUKepxniRHX9zm1qTTEEfFD5PQvTh0vJlmWP
Yf8PSgnV9uiyVcsDmX6FBZcGbP2pXkFIJ0QfL3NnPXyTq/FZsRfw6H4OPfFJ5AzAFrCe4tdHWZIe
H2iS04XDiZoEkgo340EshZUyWUmRqrAhQjXAkvs7/wYGvNSrfA1eRX1OdFVBbUBpCAPJNVzlj2tq
l7AMWya18RHajiPeiqMIZY/jnWFm5cM14KRA/ZN/sGtdiCfyWTJvmoJ9czbNCIshdIZSgMHkchqI
Q2MAeUl8oVxSuL6JYBHwm12kKYqbE18YeLTIfg6UuaIIFU+vHN3yQkP+FDPBNj9klMSQVPZG+VNB
Y4F7BH2/TgLeYjqJT+frhjlwisM6SGBUL4uVhksLlllJyDLHSociXtoN/rj/wIG8UK7ThBnudya7
0EChjo7ucBsMfDjsFxrHdWIEHIYC/gt6QPX/L0M5NtEUlG8Z4rNMG4CEioPOgcf7wfB5U2lbyJRC
D4Uc/MpKtf2AWBU6gWBz+1N9zxYHv5+oLdydlnxy+GeS8JNRZlILo2wmt5IsUbuoMKGgWWDyBowm
/bImau4z9r30ZoqlTcU3J6bPLNH47CLdj4nPfFu8ht/9Wspn6KVEVkRwbWN8g2+zcfp70510nIbw
4mj8iiuCMWJQcO6UHDAKnrurB9OYihk+Zg4E2+CTSaM0mAlmOzB6KUGnuKDhzMidAL8zeWqcdgNl
26yYhhrIgFAe8acG3SLbj14mjbfT5vul/7L/aNiSr/X8lr79Bs9DHM6ZGMMtFs1M2/IZZ2B4NC6C
pfiaDxEA4sG/6AJFqj2UB1IYwLjrVfa6cWv17kBhMp4ksADGWD3qGmWpwEDg+QJwL9+BMQ0+4Cc3
HG6u2G9YTrz1TAfVPQw0d4pHDs2oM/ddZtgV4FxJNEfWOXOctFKcj/GGcYBeO3ZUh/21QBbUkacq
00AwKz2CM4MS2uPLEZbSprmQZLydA013f3CQJu0M17Ho+A2lP18yUTaB9Wnk0GbVyxQKInSF9MCZ
dRcRBXGWxFt0TaV3oLN4rVp4Rcf3mqefqlRR1zwCLPMxnHtiCD3wOqyjoN9omJthPK/a6RdyNEd4
Hj9QuVbaaI9nxVxPu7Tdk3GZutMpGEFl7jER/aI64G6BAYU0Z6RInNANfBdbnfveJm7ZhmyaKIK0
P7pUgV0ApyfmkPQ7PvXB+5wC7X4cIUblwzFokk1PusGvnZSB9BttOA8/5AgaghtL04hBcxEfjX/k
mpB++DyLcJJW7LVg8JyNih9v++n2AhLyFCoL6JMe9xqOAPax0y94nzlIDde2ewv0W2htxhnlYsRa
5aS5Zu+IHxP1pjv7hmEXeXjaIu7JTXxxZh+vBsgg7MwdQSo/JjwDDMJwL8Gnd4EeA0vaRYJ3RG2K
fzNAwT0ScpjUEfaDC8IQ7NfyBcIbUs3GuQnt4SVhXLnhBmKwuaBfgQPmTdFw7rXcwmt2FJfp1Ns2
Iam4mScPFgoQum7MJxbKiRaKghml5GQluaQL5vgBmYDTlykLPjToFBxNZJtwjBUYnuCoF7nl21fO
/QEaIO6QcKaHieI+Sd4kk4upDz2dCKxqdnLWRLmhMe1cGLRsIsNd13xMaDewjRLbzG+Zrf48dyjk
aV3U4FCoS3qDeYAPCA3mEAIpT2gJY0/WYWxNogEWo/dOvUZ2+g27lcZkhpaFfecxdcDk1UHdm5RX
MNf+OHPftUP1LRZn+c4aBYVGNeXpwaNH+Ez7wB1jTBPmldkSC8bOQjtmTujIi8AXont/OJxmLMtp
4q53dlYC0LgZvuqkCKvLktxqXd/PiaJJRbOZp3aT4g4ppNgmbB8vj9GzSeuSfCyQFM58PiN8/q0k
gCtSXh8CLP7+CDnle+5IGCKkBsZF31QQlH8fys/vay5i1eF8VnkW5i0rIECHJ+GnOJECyy3SlkkY
N3dkyV2PtlFvweReK0YNQCyu4k/UfxaS5BpPwifckcwMcO/3NxUHWrmR1NQRvp9uidnX/A3Fq0ot
Hb12quxrDCPSrWpsRhIWBpih6QlGlPmuJuzPF76ap+4wQCdeOhymstGV4W9pfv3+sBuHEqBgda4+
JfmSPtsUCBXI4iXClruZTNIVp2NpopMnpLB7/Gl29DzF7NumagBu7PqoWwrpKilKU8Fw30VqiiUI
kpHMjzarF8ZM2nLOwhTYx57ldsaqzVveUo7YExMCHboKJheM7amRkGgtCkbyb6a2AIiQxe4fuFKP
tYxjuHyBGJkbR8IqF3mxU4ZNAW8y6p5I7CeY0s+rc2ML2omhaQFbf5vkhxgKDwA+IhclaI2N6Jqk
Q6cMV2cr0tWJmCWlxiuxsp4mNB8iH7hPAySQw/sbYhs1ZddsaYHeAMjEjyeiB4AmMAXDmTElCrCk
xO8kOi2FQ8busRzoVsOb8AM4MVV9Bo3w0DiWMz/G8cOIDmzp4m7YCfg5ELQBu02V7YqM3jgUbZ6o
5mMWDxw23J7PtPMndNZvPjcEkm98X7pd1NpYv7OZ/mQt7JQ/lzrqGTwxy6PlwORrIeaXhsBjGSh0
n8B+KxnCxm4v/8vRDMHLnqPhYurdi1tApFYl+Ao2sKgRa3GGEjZIVAubNsLUmRtD4tIU6KEJlqbr
F84x/YutBzqeAaeWhYUxZY5JK4+OTPXzKm5Vkf/pBBsxvYibY82Et5rhuVLdZVJVj4MdP07w8lrq
pUjHPuQBDX/+8Sr9A4UF5Zfy8XSpo0i+JPz46KsQCI2uFgNc8nEbU2rSb9Df6LM3Zulo8a+YBPpt
TpdLKarhIjFXqM7MvN2X0hS+Z1cZ51pbeF0LjguArVXnJ7IdWrMG30VgVt3rUma8Q7F6MXJj8ZIE
elRE+i6agtYWLNG4TE0XDEfcgxWF6qr8+6TPRZmtdPH8mPkt6QjtnikvbVhSecWLLhArRXlczje8
J5n7h2wl23dmMyHY5So9PnANoKfGnOWXYw29KVLeyQwLKvui+jaYz+wjqwnQqv/ha6FeXkf9F6sV
Umv13/LIuZIepXLTv/2HuH3w3OfBS9mOmB/RZkIEPcr/4+i8lhtHkij6RYiAN680IOi9SOoFIVJq
eO/x9XMwsTG7MasWmwSBqqzMe8+tIDZvdLtaFAQ9P/MIMORlBDJt1bBidvIHJxU0Ap1jpvdjFudo
4BJED/IeNp551wHPFSqwoeBuXs0ayXJ5GCb4DC+04WAmhNdu938JkR5GYuYq4y6Mjvlp4JIqokG6
J5OrU5NDbdqWosOuOOR7iekxavU1kbVo/uiYnUc0Ped8uAjFQ2DqZawjrvt6iM81SimsseDsS1v/
WKY4u9PNoXcC3oTgWgCTbGoPDTGygP/VRHgq79gNx+nAQVQolMR7uVS8PUoF1j9Wi4XynWiXGAU5
NaZpOPVXzqqAQ2TlmauoOLfVScISCmOHo9jASthTIxWGkwH+jkoiGuAroPMn4IxiqxNWrYahhdUd
RFK/nhJMGruH0xXiT8V628s/jGI5zD+wc9JICvdiDG0nJNnkomnnMnUyxl5IEuKRIkMrtnR7Z+I1
V+gcx/9IAynlfX3OYXWXv7JwF8jrNZ+y/dI2okZDYGdQ1gBQSE6N+oXJAg3PYDquuRoxfH367MSD
Ya0qmWca39O9Vm7ZcB1BhIgeeuYI5Qw5iQQB7qL8WCar+tDHJyziRcHKspK+yyVLnbUpbtyqBIAQ
Q03djVDVc9+UUIWiL3VJtWHjiTJqRL4D2irccSwQtO+YWlDOjvgsTM7KXMS2u2sQUGm4UDjPkwFZ
IRWpsCLoK4CHBeKtTf8sXBv5XvtuPmTdQpGIXmH1kea6ueZOwdZImyxCyA0umfA9dELS3kA8bhnP
EdwydBz1M1RPQbNpErrVVqZIXfiHQfuVjTf98GQzTDlA4iEILtaGQimmzIxO7QAdZyH9uOm50HVS
rH4i/TdsPyqtEnA4HJN3euWwZXFyEZ2EU8jB6C5ZxprOUn3miGlRgfcRwqF0zohnWI/lIZfYd+0f
9BjMYAQKCCUlKxqLIsCQXcqmzNoUQV/pbBW5l/JDUhIlnZm/pD+qsG7c5i4ZjyVivX+Z/tdXbxpB
6SUI3tlNE9c/VCDDg04T2LtFtCvRL1sbDYtcDYIKVc549tyV5wmnTv0Ngf8bbPb9tbMNRJRK96NP
HDLct0t2tJy9X5hs91dZZ2Dv/dQeGdkeA4pvVDyJ+abCoUzzhX9MgovoEovfYb4ykzMXQsVILTIy
qaufUb0Z3Zp+djtyZIHTm7DIUp5NtmCl2EYsUMQ2kEl3Q13dexAmrkN74sTJ2ZaDrVzfQuCaNBJE
Il+40CkIFg9hrSCtFCRU6PyGxCKIwyFVosVcqUj0BzB5kbpRgMiIUQNqH0VfYyJPzENHSWDsRuBH
GLZWGmMFhqcMUB7gNAyDDh5nbTlzRH0Vm5iVnXDSXv52xJkQZEekxAbVlEbrWamO5rnbIaOaMmvp
olrUg7mNbAFD1FL1d2XzgrcRf5s1Zn5OqEea29FKJBqN7BSmeU22iPuNsJPlY9H8dRB3ntsOaRNa
Zrsrd4pyMq4KW0jtblpqakxo/bzwEJkiP0bCrfvox2+cxeXJ4Qalizx30tmCU8dIViBL6tlV77Rn
8AcPaIu6m9aMeKK3hn2S1BqA4WBZ8FrDT82XQCq55ZxuPBjmApWZN0m7I3fLLHfOTKdmpKQufHJF
+uiQDBe9+8hQt5c6aXIciYHqKKB30bKuJdtd/moccyBFLcC5OHyNKd13eI4pcchrIHpCxWZK9AMy
24po7SV4D+YP8hqBOvoYBSDuCtUkZ1IG7kjjmx2TjYZJgXkctL0bL8eBgpctBFXjPEJli1Y7IGhm
rG2p+CYaGmjX1BEja8TIVvgi/D+pZjC3UtjXMwT7EsBEZFnBXbAzG+1+B8bCzuVfZg0IphDYW/uw
hZi6Sf75a4PC8q2VG3HVJMvKneflIrhIJ48AJXT1q0oEcTGTkL5Xh6B4GN5mKOeo47C57sM7mvlu
ppdbj0J3ka46MCxbF95N/479n0I8Qh4KhKV7FnoHkRTCakJtLyDtgmqn4QyLls3WWGfZgt6jpL17
kFeLIKN1+GnMw9YrPsOw95OL23/S/NzhpEFemJPN4e3b8VTuSrvsziHoX7bYcZbulGOr/WZf1MJA
GlIQMATWcYYKv106zkK1qJYIfPY1moXwppObnZ99RnuSsUa00vxM2CSqYMzWCklos5hh0ldanFVK
l2tBBjUkZuyy7ZKkFoM1H2Je6IIVW0Gkks8GA0tpBcMac0JJ1dPQotWZoFlo2hUceEvrCzjE4KSC
EwZbydvg+4ybVSl9UZ+gjwNaCSHSfA/hoy+BsH9V7omGbZkdifkRdumm47JwBpGOyE2Hg0vaBz/z
V8T88LgjCtzuFbyNIc35fE/SsxDsitlWxLNzIeFQm/RQy8lJ5I3kCn5NUYkdwpjup7X1+uJyNjKl
c3iS8XwPJxXSko+jDQUSETtAKkkLQKMC+dALELrZ4848JM09/GsJtERWfzL3FqA04gxY/aJlsXW/
RX0b4+pXOBVvR478C7l+5+voIEeIh+fE6S5NbVMl2wy1lLdvaIARRhLCkrhYBTfH3MAHaAGEtxhU
j7YI4FEBmEYpH/SLobSz/FD9ND+tsiOPoKXZzoibmxIIFZBiPTtFULo5JNjW7zA4yk0UkeNdCwIX
Q05iO9CTkBi69r6l9eFOq51MKwgELdoc9qaYR48dYyDmfsGHGJ/jk3SBcrF/ynzBPLRHYkZA+ELg
Baht68gvQbesPfJCDsosQ8+ObmcpjNvqTVfLrvGcwGHshqVGT2ECMFAa0D3xfgqHAzbN5Xrj45fE
OIIGFRnPptto68yZlLTtEuvcFmkGen9pRh4oLXMsYNqMJQ/DC1m6er4MMH9StX2a/DRaM53INPj3
7pIxihPkC17Y+DUWCIO9VRjc8x3+SP3SMbzTBG4s69arSy/djjbBl0SHgHlGvVku224eqvqs4ng8
MqjPuVeYSyrM/GkzeOaNctXalE/B+InQcCIk0ep5t+mLp1ydvH8CIqWErM/uaS5V+XgerK0QQOPM
r5K0UzMONd9RuInCW647frrLXUcbGVUW3Q5vJIORWcgcx7VlpG9ZcAt7rulkSLPFC5HHrow/orzE
T6EeloZ+t7xPLP/2jLETjtIDheeI5jN5dTSfTFBREdovy12zlofPrP0zQH/KU2wmPAYmFTZOaKLi
stDOtvrGFVdGD5IG3YC1n1xx6Zy4ZvZdfQ5rK4nWKTr8/y+/zCkrLp4ZGeIl6RIbi1YWz32qfArZ
Cb2LIf7LtqjjONStaVChVCL/EaiyfCP0PLnEyGPMKRQ0dfdK4Uwm5QEuaL+o/sUSZXB/AYvSrnV1
bbgXeC1bQ5sD0JL30MRyCKWH/pQh34znrMzUmcDhpcIxIbdKZz0h883x1UPsXjBYOwOO3pptjWyG
WRRtgkMNfjD4kvSdf1K8g0yOAEsB0Zpf8l5GE83FwWQo7BqolDtS2cwJZhSlUwqgtowByhPZsU/A
SV8Iok0eCJuRNlI9CdXK+2ETDUi9m3z/SuNMMglyTZHU4eWBOGrniyJYT6pFKAaa0qzUCLHp1o2v
sfQvnCJK7ERcax3B5Jayqhn9FSkKaMrIlHfNV2PH/EvLniPVU2vcpzE6kQAx5jnlDejuWDoddL5l
Nu5ZtESmDiW9QNCDD1Sv7nKy+wJovxOeWYNqkujl4Z1cRSTu0htFX7ckadGcD8MlCW9OOByI5ips
kzY2jXMV2kDKCUvcECtt3EJ5NzkWVECTlDGpsIKDmhNEphy0YCGV2D8WboLKmrJhFq7NbM2JMBuW
kJB4GrBURQ8A3xRDVUJ9c7CogsCkTFNirLX6gqe0iFCwbwTOXrK4yaunR5tG+unIIC1grRpjN9MQ
9UScaSNMtdKPRTYdHVCRZmHy7plOMRH9Uhj60b/7rkn1xADIgHudTIALzter4B3/CTf2leG7/cDx
2IbN0e9XU/QPbWX6edaqLdcpLUO1tHlSqQCK4FFiIRYIN/epKkQ2hohBFKeC9sbj798JyKPDRZ14
t9wLyy1e1opBMg/naPkz0Hyd8FS49ImQcYb7qTsaBEioIzIv0hFmbcvEFsWzcmq8FxipInpRvoWY
utQL+cb6N4ZTf5+Iq7JcR/E+k1bw/XSknFAGpU1DPOC8VcBH4P9IP733o4EMJtCC8iTM7Q5JHlMB
JtR3s/vhP9ToWNpzbys33jIxsP1XO4GGv7SCAIZMU7BQsqkQZee4xwifEL+aHvi3UMJ8XJfErRZn
ooe9UJ/tXa8ne7Zfl3yn3p6fRcKj1d9hYjecQPKzCPFX+qTEMNZv1zx4wmGgEUAmKFRdYkQobMBx
/EY0IHFOR7ZGO0ZamOS+JVu3YuWNr3J3b0HDor1Fqxrnx4GbKt5QdOjGNqmoDG/StP7QNNGVAQMx
34oJX569dERCHaxC9a/Obzy8VbmrnGkKgvyxfk5xju1EKyzRxqSrJtr41tqy9g1A07TmMlo/7iTW
PpjD2lIO2MYlgsb27ndNfyBmT9GWYrMjbCOjGW89lO5pleew56nxySr5sDlr+tsX0B3gq853GRUS
KvQdN3sqLwwUu+kN1nZxEAgoQ6WXcAB/RzSrROlccKvnXGLrIUhku+rxphCY4hzdfjeUI2aGFYcA
9wx54ZnAuEIKSsZZN5IkUDL3+FPIuEVJnpATbt6wJjTdA55dsMqT54jPanybyM+mvmqub6zxnADh
oW8T3tr3wBBW/FS07o2VLjmwPMuW1hq9YMTPyitgstPDvT8UhBOXgEXbZtUtBXfvD49wmsOgXhm0
QzQutYI8EQvOHi0AxTp2JKxBAGebbTUsExxIzG3gPQeFUMuPZB1ZmIlPEQbEeDhB6uJsEVoAZFM0
gJMFs5hji7HoTwTolGwFtW3gVsCGbmbvRiHEaZhRbHB3L0Pjn7SD+pl5sGuRF6JSQRIthDlWRXt8
PpP27pPNohc6u1K+EPSv0Lqz7iQghXuhP2gSkFlEC154rZK/nElva5tVtBSExlblBjPdmzg9zhgr
sGmEDrJs8fHXAYlq+r2j7y1TNOu0aRWe+YJeeBzPieikQeBhdSQQ4tEuUhTA5hYioADEDlssrlSK
htRw8j+JuQBAFp9k3h/j6iM/r+D1hFdIcmdTPoic9JS7oB756gLvKC499vwKHwGgJKPcjITbjsGH
AkYUwfjOUwpyZQ4QtRPXCbuOd7EAOmkHi6Zf9tWGu2mqtFasH8PUGTzzefYVpy1EIRXg43njbZqY
dG8c+rV0MCFWL8q2WFQF+iaPOVsNf0K5yRoVni7yxn7Zk2reQlHQQeVhMi6Ct/RYew2JWmwKKKeQ
Sj+SNDMNLFiYbln10GQYdwDDXVzDn2R+wQKb6zujqy70LCJfX3J68a1u7f7wmKr9UUFTHQnPGGVU
0fsrOIwDU2Qs++zxhTvcB4ovjNvuh0tHi1W3OXOxGleEZ8kdajG8056Uc8IKt56pLDVjODQofC3h
05su1oECIx3Gr9xYVxhpE1M4ZIpI/rI462APJhU65qiy/Tw/BjGrWamuPctdWJ4F7xqrj0zLX5WY
UBhRdGoMJJYt8auldnUH5S6LJACojOl7TNim+uizZqkiZTelkrlCNO/88e4ZHP9F/EL0lgi3DSdm
ZxjZYkxlijy8fWE2LSSg9Qbhj379iMtvOuDfpUTK0SRihdM9gIw32WMCBoMVx8OArN4hQ4TW/ilE
GPJ+P6Vkodm0ilszmdxIF3P/JENwPEuiN8NkUA1QNWAOL4Hv641xsRIPJtnIgas3pZdSeBd+Q+VM
UJbfAYbfkT+XIJrIzf5hSeB36JWz6klAxhv+76g5ifzhSj0aRkiPCmM3xt6uJQjzFRTUvyOSNpR0
PJtzPxOAvv0avGLVFRsPBWf7NzT9zjLcWxvk//RhWCcq5B5vPIjFgzbiMrT6LSUBHWD37nSaTLBd
v1WLEnPpn5Sa5zZ+y2W6a/BqKGQspoG2lGUGVQUST96eyNlGbRHkr+EdhRGD6lFdtALNRKVa10l2
0hoa86a4q8bkZp2g3B0jNDP9rsQzCTenawxsC7ZecOtK+B+hGAFKbBM6bLWIkVLbaD79uAX+Z1lQ
2BeLk5bB5NMkmJjFZXotGW1M0/6L1XHqb03+sLCbcSRPxHdcq3+ZZjCM85ddYd5N8EjIySXlqkYW
kz3eN6AOMisKT9/IKawv4TJmCSmBtOD6FTv8LIMgQWjCqEFyGuZ421vDRwijz+Myo4WHPEAGmZld
kN3LPjPw1pwN1GUaZmSN4taSWcVL/hi5pQEMdKU+DiJv11hPnvpQoYQM6YTCA+hdRqg9w/eXqE0N
CyRwnZNigob9wonNX2vcipOVnVA3PIr8Xa74zvgIGeKOMSDgolW3wVhvLJoOgv9b89pa/KaNh7vX
5AMZ6PS0lyb8jjjQiI3Fv0RmTMyTiggcplWsPSTAq5jJSwI2UoGEYDC6vNsBJZGRQnDAXB164Dvx
Y2e0wvycmKwSoDW5vdsw5H3SYhNxA3jXQLnnDWiQHhptuIpYnL3rgOSolUTEBDmmUgZsdN7K8cuj
YxSfZQx2UQMQ09ZVXOIXyn/ez/T7UdFtQ+9fXPPA58tsiKCWng2MvTkwdGwn+qbCmh0tOxPXHS8b
jfSg4ah4lMTuaxgppKNTmlGQsOZmqJ4hgSBdBedi9v1S9slY4iDDTyZCspvQFOar8yx7+gkW/zY0
5rwAsEy+hqr9V0anSmCQ8QD06oji2whdG95RAYoj0L/BPE0gbC5JN174ABFJw1J3E9uJSjx9053K
hJxv26++DWRyxJx0VmfDhRK98RhSFzFJ7RmLco0K9oBeJUrFPOsAq4PuT8Ang2vWT4g8atmKvXA5
/VV1G2MR33iTnIJmWkQTYLonBPWgmYghIDoLwLOdmLTJIF5agiNyN0gYQCLUPOWqRAreKo46XriV
VUwkNQL0ETuMq1FoYT1MOS1F/AQyuYzVieklcnbYBhlzXuXuVazlNmOK8l6Mn2j4qMrPFLOMjoBn
QeIubMio4nLnMDH4Q1LwG0dUSEimzjUfuEIyZ/lbPoCprntuzVaXvlTrFtLU4Q4vcuSQ5q4ELaZq
xU5U7uJ74AGZ2NON3oFgJDEVhuT/PI/MsmtiF2LAHNNn5qNOu0m+6ARxVwryEjBEbk2GqHeOB4yv
wmiObXGXWSinOWj7F/M1D1FoC4spz5pbJmV4FqDxR579LYTANRiT8beoPDbcI7xNjdw7Q4UBx1WK
MAuyDgiYQJoFb4wPOXjtZXr4JJM+EVo+GenXtGoM0ruzGgTAqwrBgPUyTVtSq4WI+2he30cVJJpK
+qAs2VAtPOntGbyXnDFNy8yEWEE+lNEpjkGqgzl8IBaYXDHPQ0WTnaYJQAUT0eyIK+UwbZ1ZPcOA
7l11/cpBNofawcStbTY6g4Y7tI+I/q7JCEFh7ZNyDr0DqYbmzu/PA69jMFv1v3GyghJcNOCvh5wY
+7sBP7YhZCwyAGzFpIrBLMWlTRNqBKSGdx/G1QQSlPib3UnZeoKs072/yo7Usm4PbIA1USZcOXOE
9sWtFUyfkd8SXBlxNj4Q7m2uC8fAllhb/0+Oz1WGyEh7WNPXRO4hkFWPXCQkNsbmS6U3r3HRym4J
pCoTLyZ9/rPBGsHQxcn4iOEmnjuiSmrKlrJzLtCNhxWoKUif7QZsDY95PKx4uqd3UCtTUB5rdEOb
tcdqBZW2hdhXjlCZqodhGBC3LkL4qWT4K+nTRz0PetBi2QP1Nvvy40M7bGq02mLOErRgRTN1Xg5S
7JQkifxMBDIhzEU+krBAgRfnizD8jYNfHRKSHxxH351ARMYp/pO8q3sZVId3BzQEw7LzK1AJa92m
yqRJxBljCw+AalTfBRfRD5nd46NI9hEy9JKIGPhWwrQwoRqGpk7DHWCtNmC7DWVI+NsMMRCssTxf
5XGJUJiV/yJjOPDUvQTYUP1JAnWpegqm/WcDP8N94QzG6UalNbG3KZa4aD5bBVOhRaPcLQyIyUBz
CH1vrl0bdOC5TzAXN7DZZ05UjfecOVPFRYBeP2RrfAW5/0/iMtPjUvy/oWb+dfLLOxduAIoYy6gI
GUgxPYuxfkD++38JUrgzC0BoRvdiHFMF4TKnFqcAj67iYyDkSNIgTXXEx6/D4kcaNoMyom3MAXh2
WrL9mn+1mCWYko2oNXMY61+O2RxwbuOBGpleqA4+g8gAeEynytJWTe/NRE6zxsRFDlDdBQYVMoxY
xCglrtQAP9Kmbxb5na9H4e7MLxaPxQii5UF0zn5M35HFag64aoQiCm9J40AbDzlFfUvXBiUi5tjW
/2fxXsT0WVj2tHDUOHU8fc1SPZxx1QXqPXBfZe8IGb65tREiYLHNSJuBl6mQfBoCWtrRJdGqnOMy
m+ca6Y2QZQpU7OlTZpGKu5cQMLCdsumT/s8aFCdPB1ux3E3C5XRRHTiuh46qHhZptEW42e7B/oZ/
Zvps0/EqTj0jgNkqnzuorxbTyzTf4blP9zm4k+hoFa1Ts+DCDYOMOA8JSVE4B0sxYQ4qjAoIN907
1Rb5nl6rxH4j/K/qoBPiEHqn73v4yuTmZK7N4tvkaKZZkaOcE8u55zqn1Z2sHxDTfp1caxfZ13Rz
0A2Ttz73WcZ6uaDb5dJhDv7EvpvLvTwzMeXxBdXg7HjOKvNbFl6VseFdSM0xaU8u+6YifIk8KxHn
sZhvQ84NukQJk+dNRwAEaAGXETaj91n3pmqq+btixhcqWd+qoNxH0Fu0TCGnAYLm0YVlXab9MTIo
jWJ429cYCTR1M4sLaKoSXYx0nEIbEMQ29bgoZXzpES348cO2HNhJ1eAeQpcU/prSRUHIn+PJEIH8
cpNq9Xf7hzXUOrHL6IZBvfqCpaaSjTi9Xtk2y5aOHOaeOgxsgeszLezi/4+RKEUbLdriyhHwueKk
I6e7kijhOJVP7O2ElkKknmBR8z0D0eHxxS8kOh7LBO2EUTs0Q3kM4QJ4EU6HEL5FqzuKzHScV4Yu
k8aHjptbib58M94Z01cCD8nrJPK+RCjgw0bj/Sk6Qw2/B/lFAPd6MicaibqQZdI6omLRlvItH+ir
uU4wXZxVBvCK2Se3T64/Om5TpMOQoHKZW7yftOU8pNEkuWXfHAh/r9uPHhR2Ukr0VLtZMPyLiLfj
6+IRStL9qD88jYGJvm0Zrol8R4pCpxWJjMaKRaulM4Z1hSFhKEqHt+h7j6zYiDLzzWTheQg84q9x
RDenG9A4x1lRP7oWsz5Xpbj2dbXUO32GLzZcNsIt5DTL8p3Dlp364fmw0nXCTLhfOvZ3oDArXJAj
+TaIMFF3TRAUpFnoaHAD0mSO9i1HJd6ipXpQM9V5wDjHH3QH8fAw/JtCGoRFzCUVfGXZ5hcMYT26
cYmlUqV+8UGcLLFAmm+IevpBYUmCwK3eFS53i9ogNR4GuYkWv2xAndewEA1YQaxdcW1gjjcQPniA
O5673uG/A+JEdQ6StoBWQ4B2S66H0L+K4Z86/qrShXWiGWFdKG+/urew4pvvjDTz4J9sJpxUCCpp
j0KMAvkq8ZdTIZFwcGbH5cYWtKtQ/Iwx9FgGSCL+6uE2xgd6na78TvlVq7wnDcFx0EEHrGTVfXo9
KMrJV1eCpulOXXLLtB8tPlTNlhdEl09Yhm+eYu9RoaErdgMIobwSZlaSoLp/x4HHkQE/Nd9ooP/g
YFOjV8OoTuSf0A0XjK5iwEa5wBlu/JeJX1VKgRdsvPgVt9+y9Z26u9E85crT68Gl9aeWBFVDvwr4
9bEKVA3X9hr7gl3EdLAB8HAg9JSLggo65h9DuzX1OR7viXht6tuIXK4f7430SIc1RLy2/jXzp4EW
VhaYV0IZyIiglMd/RIlowbVyP0b055bQsoS3lb9FuViAnmKsX5m/goCDZLwXEue6d5s+GuNPq75M
FBe4qNLyL7I+tfUMrE+Y0bK7J+bFsJ45bl3qNekgy8aCpRPFKTbx4R53l6I+NxjCjAU63B5aqkVC
2TkvJgfznRnz5NXj3Ojdev61AQz+yvixQKeK4EB5jy5Tdt/8kiWDOAX6e+nqWyNeRdLscfoHkIVM
4S0aIfwVElDVt1qt6L8GfAHg+TGYWOmiK6ArKnx3sCtNVHhfKWPT7F/B6mqUX4Jhzk45vXdP3Umi
S9d0Wc8GG4ddg6sK3LaBWCw/CmCTSUDOlZuVn1qjRaHHUmVx4PKQ0kORMjma3jjzottFoIuOy2fU
pUVOW+8Umr5HWGN99KihCOtbQ2fEglswXNeoHwcZVG+J3GvmT4YMsJrosnuUi7Xj13ak7mIjB1wY
rRQdgC1++wTxWYMEdC4VH1kmhHaGM+aTIsitLwiPVeWPZl00TtN0QMTcOSGKg2CRMhhL441JG7mr
i0Wiffqp07r3w4fSf5sEvnXGO9A/pc5UQB1WrWfsYuUMAzgel+hDe2PbeSssjKL+MQjAZMLj+2yS
W4yEdX6KtKVEh1GhO1jyv70GJgntgG5gyqwuqveTlCyDKHcz814glKgN7vvQboFbjOFVau5J+O2t
G1vISuIvHE+wy2rnEQmSVYsUqUhlrPt0m0u3BuEd4b11fck8Dq7KP9mik71vivNQcieuFZGGGeEm
+RkJd7RG4Zcy+lC0rRA+StoaGPk8BBjyJibTY7BxdCYm7nIKepX9vllx4MoYupCOCjOGIUskcqD4
oQcxAtAUUNwoLI+deZ++t4arViMdwznOtYCK0JrzhBAb5lKFvAjFtQBdpUGF7McPlKZp+alACIFI
J09R4ZvR3aNbb7xgWLYRQP4MPf1s9+oDUjh5pwnEk4DGclI9rRohUsJdhRfKqu3KeBdNvU6suxcH
x4AAi85YW2W1zEDd55zmwp3FkDBegwhCaUTET/ArttfSBccibDR46zhajFuPBUbOO3rMpJfJKAmU
dSR8p2yLzEGE/DpYvAmk3Hb1bOEv67S+il/k2Egmg+Q4wOmwmX9lAUAHQghpU2PIZMcm424+56BX
Hvr6g+XNalgGlvlP+aV/0Nepn7CArLzE6qpg1iPSmi2LLhzUVY6rxKKSlssJ4OyJJLddEOe3ZBjL
KAQ3/TcuK2zgfgf36oXJ801d7QKzRnCBITy3KaSYpfOHxAcjYHiz1PcvFcrZ8NXUD00/dcoPx54h
vqn43Pci5/XOI59QvqNxM2mPGTR6QEpZCWZATpJ5fw6MjcYMOqVVRTN7V9HA6sOttaZ/01RbxL8Z
rUC/W0cuZRZOHaAbloYObEOrjuMvx1WT8dVcodUqRmdVcYD3WTniD/+3HEgx+w3cRSDf0/bF/B1m
egOBY9godGXHbuqoO8YrkNlfwwMirgYSkHsJN/S/2hDitM/qBgqLHlkL/5wGSkkzVMxZAgeapciP
5Lvk/8aEP/W0CAhPp6vA028SgrvJOHIJDgcfhpFXau4yHXfksaOIAKECsF/94ShKl0PhMaLL0nZn
mJ4eYCrODsg9kuAVUu3S0+r+Bs4RAnW5moMa5Rwb4X3Eow9yS4V3wgR8jluQecHViCGNIXloiOAO
3rg8CoZmWcxKCUpG21nsgiM7CTEApIdLjETu3GJpz1hSOiQoQSX11SKyLc95967RybfURiXOV4h5
CdVNJLcT14IlCB53JF7jKY8gtVl6JeTBnS1z9CgA+oxMXNmMErKD0yecQ3rSErqL1Jq5wojviRPk
bydeSqFYdPyK7+6Am0/abZbkLRs12TZvOgyM6a11hoTR/fj1Iv1k+IobJLMtcgpvRt2iGkgD3a0F
8nxIN1m/a/xjrFyNdm0ymult6YrCMZ9TPtXgs2zPkXHVnlFe2ozUn2Xw3clrz92mmV1tG/RPbEnm
waRxH9LLYL48NYBecnDMaAcCXQQNyiCboQFdpsbFpsKKQ3NGv4jNSUNWqtMCE11OMnTN+d5tMwMJ
G2cXgJQ+88sYdYV/htHMAcWibR0dtHwncN/qI4e+dq/LEaIKHlb3pga2SOewMwPsLvbY7b3oaFKc
xr206apHkxPIZEf8eU5pNR/PRS34f1QKM30QIgIqXAJrALOWFFU15bUvArQXcDAlSz3d47SNfBpb
5SZ08UsG3MeHTsZEokEwh6gNEwvRZUchGxfb3D/j+MMnnbtLdSLYsqRIlR3Fd5nNElyLzI2DA7kA
ocJ2Amb5T7Q3zPk+uJ67HQCXtv/BiA5HR49tsTxPaxWn3vyl91tcCJI55xBCM/KC8l60I/fYj98W
HQ/Sl638YxFjyF2FslXlHnBPsnnU2Xt3gmFXdzQGj0Cfg/ehUhmjvabTS2c+b9peuBr5ySCc5ROC
dqvfZbRiymtNbwsHDDU1oI2Yp4wjBsjr+cr6bmz9FtVEsJ0VJh2hE8YbWIDDs09/cxWd5ZdQH8zX
hTGKPQws2ZCfXeTbZEDW/ONoAEFHes4hskESf47lW/Nf0vZWUG/CUeLtI/FgyVq0NRfiFCENJfK1
Q8RFNEWxoq+bv1OCCH6VPeKnCesw+QKgRQp/UBj5PW/VDw77KNta4SQvUvTE3d3jGhKAMkkGzavo
34ASRAxkqRmqX+JJkOgghJOH2aTpR/M0l+7loUxXFD8pgpxvHjF3OznzyN7iIw+4EEyOH7MitMsV
ByWOby66Q+YDa2vHOmi95AfONrPd+JXtpkdtNXV71syTivDSSTSw5oSjkTOn9cwN5/RKiG0y/DWt
ojVrMyJxNeVGJ2A9OY0ea8Kw9dWNKU5ga0h4DK1MvlOPqBxgLke6sAFj+OXS0z+ut9C+WQDai0qq
Lp+SxiikOayAE7Ex5xffDSQgPCAXc245KEQplWNqoKXROF2/k3jADigWOUPy3FqZLU5dcWd40BUS
Tug4u4nONI0uaGLSFKXPRNwCMUgggMHzH3E/w3axwE6iw1MXxhdGbtYLjNozniZY0MaZExFu6ALl
Vbcl7IJZAhLssruhTF75wgURUY6Kt8N9tEuVB9JCdhxmiLH0TPXT/72iHq25xw6xaeikcLrOHetE
UFB4NlqHrttVrx5RKc0T4eXJc06YGjqVS3ooKffPPnkgFKvuFoadu5AlKJwT6NqoETDNyu+GJhbE
EIl063HrWaAbTrK6lk3Kp8k6TAkD4ntsjsLC1VZ9fmnNE71bi+PrjU8HL5VeE0v6cVDvrP89B8NN
/Q/DQXAzGajPg6/eW6h7RX4IpBluIfRjnhZ+kfq5yCVhnkQv07/gTzzkG4lqpJhDjiMMaI5065tr
NzLF2JKhk+qLDZpQhBdfsY7XgVXIKbQ7UybAnizqJWnOjEWoERZMXuh6COhioaFgTp0Mh2ROInOD
PbEeDJvbHS935G0BBoNn4WZkStZMOTZM1PMZkbYtyhzMIJD36QGv/O7mhcf/SDqv5Wa1JAo/EVXk
cCuCQFlWsOUbyrL8EyRA5PD083Gmambq1PHYQrDZu3v1CqYyxxpYhFrg/s/E+D6137Cex3YVWnvj
dRqdcQMRF8CRbJhmN20l0sIJPykYvu05d7pkh+N19jqSpQfKu+gtStRxAzk1bHfZe/WO+bUBIW3v
QH88dQCDk3EoZw8H7SIxZHj3fvnGlgJoThgYLNAa7tN+/8J3UcSZTfurmEHiO52umbg99902CY/G
zyg70w9ml5176/7h+1jGDpryl199+zmp0cxdjqz08QUZEmopXaIN2QJPaIyjLIjJjTMxVcEjG7MZ
xsAsE+TW+JS192GLtYe6jva1Pz1iXjuCEFwswN9PL/EKt/d5LIwrZgRzqbw/KE3gHP4rZc67JTKa
Nak3rsJw5QObbhgT8FmRv5KEuTrVvnBr98ibq8GdMKc7T0+XKuMF+lairFqZvxYC79daWqHyJYWl
FuxwHZ1xp/deqxlrt4fb9MWoYHoHtWk3VAdzgCXDze43XEIhlZfiztwNzDQ9FKI/+OooT365Xjt4
K1kuzUVOHEBLVBqUqU9MrNRpLebH2RgQmsZMf8+/zDWesCW7IccmZGJkuF4P+Aihc8kbrL6A8yGu
gtqZLlYEXf7L9Bfn057hy4/+9dJh6zi8rJE3zzpseuUhdY3pK4ckgFhaBySAZ431dyH7lqP9haM3
4i1iKkvLQZtb7wU8K9IlJ+2QLjPeuTlml6c/UGt/Tj0OVMRgL57Vslb9h0ltYlJQ1eEZZcvAgkHi
fp5cLmmGMObohlX7sJz0oipzUCtgLW/NjPXALASkWDIUqVnXF+ZpNY51aFbmarSioiYnZs0bPpU+
dwFSvSQCeqV7CqK2OWVgrRZbDVSEHqIZ+V54u7vqV+0oP/UaetqLxvtN0N4B73u4SmBAM3qQPaTX
qraWSe2zi6HTnatwBb+Deryb6vbCMH92fooHQih4ea3b66KS586s5qDJjLN/9F1PGaTtGb5RNIVg
0bWxbBoekH1gI0BfDAMXVxnrj8i6LczvyoOFY2U/8BCr8YtUAO3whnaVBzMpl6NLXzWI4ZlqWihF
P6iQOfKAlottt9Nwy0aSWky7kYPY1mWb7YmeXrHRcvLysp9oOJBClcWImO5uHxIzDe8fA0PUKXZ7
503YSDfeO0EICrfZQAwbPJKXkxfOhSD37MWOmgQIOPr3aYphgcNh8GqGXLzrt7R35Wzb7kHEOFPw
z9Y/qTjbEDwLOTYOJdEj0ZAVezEZpslSRxWCKfA7KLZJfkkgWi1LrzyJdwhBFM7dsoRMdazYx/YI
T301D6A9iyTQQd8iPCu2DvJX68ybJ5oXCdIMB9OOMReQM+dM17n9tKHRAAJrQXIXKWND/MGghf2L
fuAAkP21NclCejtbCNqBhdOS22NSQGuL+jDd1PlDE3hDoFf1OqRyZ5afPI8QHqL0XDyPVnIoqmHu
7+LnGhYpU6xo6JwQRxUeFEQC5cSN0aavrFoSqsMRidB/MtuvZ3humQ2E068RryK8JrHTivBEfWN+
UwHW09yOw8OCRlL4E1PiN0MjJb3OlbvB/tdGpdfg9CTdFSzccQaKsmNRBBBbZ5N8Ob3FQzAQUdxo
O5o1lF9PxUUDc9I/sVR/XaTZ4rwVqBqCKLkxl0uoufswccQM5dDrUE0M37VPCP/zeJDxPZPdhPQh
NtiwQw2LJ/9nAm9eRSKASQ/BANEqOomMeytoK5Dr0gR/LIHEpasMN6Yj84n2A8ZssXrjsCgi9TOq
787YzNQRle8E0YR7o5G69SJAU2WPR9KunnIKUWFYvuM/PjKHSuE8C+apNiWQBD+gYdDFWJrOsi2C
sRlIHWJWXHCFPTERDXpe4u2N+ns2q+vZ78XuAK1i6IjkoUfqWg0JJ9RiBHEuiQ51s0YxNKm7Lssd
2MvUYk16JUOE8GPr0PozUapd53RcGcQo6VJTnj1TrKgJ+Sk24QfckZ5MB2xFZt4IlInhKIVo3YYz
z8hg5zW0XS/cAA1IwzFgGQzJn6LQWSDhaDlbLddgb/klZEU7mrTGH3Qgdy1gOu+jSIARjKLoHyhJ
5CZzODj8eRvH4z9MEtFkTqPX/DIZHJiizPYLIfasdsVca0TUH+iQBW4DjpeQlWA+LOQt1JDwh6Ja
xHVQ5LTBa7tA577LV3CLJ7eCnOpNp8qzTsWOeUiJa/ojuyK5iJGRWvZA70LfePxuvsTdkRekd6Vg
+BrgSq7QzZjHN+WhhYPaIkzISAfAMDk+6By6QAu08GNGT7hf5aeSHgoZdf8ss6L/II/EFb5bZzcb
cvMaFB6VUxrPL5EqXlhYCl7c6ilqPtkcXumamve1hXxi4vogryemhficTZrXB6+VdSMCnEIeBxlS
YIDPcIghFbn44aqYHVes57misasPjq9fSO8puHCztg6VF58RHfRu/wF7Rvgal7HpTyd1BzGPyBME
MGSZYngYfuXyyjSZiwldwOwMM8VdvEboyW1browr6HWLgQrT1Tm9gVYAmxRPPUMk1lxYQoeUGFDO
1SZZ9v80VMPe1fyApwUmQtf29DCw38F+eC+t9hOF+NZU3fAzXVrxIhJcZj/cgC20AWYDLpzyZjOP
mJbSf/EKyW9jOr1vDe8FHiZLuVxW0Kroy8vSITnd60/hjqJgSg7l/d3cBvPaQEJkhTZk0i0Z2uLi
Mao/WHEQvoJC6LVk1G2dSzfbKZTghiPb1i9rdi4+dixwKER/REp5FjNVG0XJNVtUXwzuBjg08O3r
8rMdUWP0WxEHZGr9XrpT7KCzrPf01DTnEtITxGKImHj3py8MUTD9qMttKDs4J88yClDRD/o+RsKa
TVg0YzTS6lQwEQo9kGXsmOjcpWVbbiPsJpY2Ab+f1u65a86luhgPo4eHGTkKPxqcCOlQfqYB7l0f
/Srxk5NFRMEOKAs7QqwEcdeN2qW0PAC9WZMTBmjYa58axfiYmE7Os71leEKpsCWFxzqPfvJlhJ/R
bTz3KN7xAtWsjVx/UcgYK3XDFyLVuXdf56rBi2gRrrDTaM+UJ8pO6Ow8wL5pNdRreFsRPschkinu
zDf1oR1dgV3gpC0qpJhyhvyAChT8hP0L71KEGx2UqFnRjxeyHPk4CQ+vfQEkSrNpYvZrA2CCLELA
viKzxQq+gYscMVeaXQbzK+BB9NfBR7GNi46MjrQeu9xP8NOJf6Lz1SooeGv6WzS9X73hTDOH/1tf
5r+wXTM1EJIlyxMOA8Xu/GbigebQWCML/1DY8hYwg+olko1bRUPHa7M01hg0aRL+0zLTeQZ/vnmU
bazA18BZDyWFUm1rG8RtsWPtxRVEt+0bX3Q4L+2WY2bCqOYWfeIbIu7nFnJjNVvt0Zo3sV5TaFB7
kkX02tJTzpzS5HUmvJ7OUakuMT2Z9r6A0KVU0WsSR8xlujZtTfTkbxHLrYU6O4UP5TZLaQcKxMx+
gmEU+Ll5ioc180sYLJBBnY7yhHDL5yFKSI9dVcVW2WSsq2lToFEA8OZxsYZw1TypElm+8FlWkvHb
X+trt5F/aiYDKc4cDb7IbKSCce9VL29K7zlUXtn8dCl0ZxHqIz2BhheEBlE6Uf9KBd8diOvoT57m
TaIRuWj4qyQHWdkKIly57EcVXa3DoZn7ir3ElC4T68xwk7gcWL/06byMautNB4s1ayi7Nw2YZFnk
9Jxpz4r+T4L7NFHzdWrnhSqPFJJwDhtpri2KOEZPOqcVvbcWfKRMBh7Sv4WZipWSuyTRKmEpeBih
p0V7QIQtR70M15ISWJ/ufST7pnluM5zEjA11UYU7fkgzUN5JXiRCklBCPYcB+yrt+bpg0xJjij9A
7EkGwWq3Du6qvtL7xwCIybzdNj8Y1lenrsdRKca5rIDUQ4eOt8kiyko2g4E/th1BczU2bY4Zhm50
lsrtPXSY75Bt2HP+qMMjVz8lfF8F7SBJ6xfvxgjQAf9LTWCLwCJJiJKa4vKL2J1eJvtI288vUDGg
o8GwPVrM5MSKbq0Ik13a5U6erU2pJy+OaXfCufTXqcwRUFxPV6qT8Ek+XfuFB+C7p4keT5EMDvWC
4cSnYVbwxrF1pizhYqL+giANoRtKUPm+JPUrjK5z/MmnKSw0IPSZRbSSL8kSVOZT2EFG1KMVqRqf
0IxDUuOukfvcGne0d3/9zbowL/uUPmGb/Qm757a/gZByZz+KY7Z6eTOsd2fV+sCSO+NSfhnf5l4+
ScfX3eztfA1ITHi9c49P4Jy7KIBLtLZ2Me3NCY3jxjwxJ8KJz41++6D7sw6Fk+375yYRbMb/4Ud7
av5Z2MrN/rbVtsPV9RJh18G+JNhEfdVKgMVQ4dKoUmOvjwLW5p9SfgJAu7Xjforcmh2I1StiS9li
pPEP1lLlNY6j/8Pf/lYREyrNUifmdBc0gAOt5svBpYENn4WpowBD92i/GZY87wUc6+Js3d6aw3Rd
ZcY4Q1LpRZgjgdC2O//4pOEiA9VtX6P7iS+gZ2J1cGQiqKvuuHk+Ro+ZHLbojF+JfQQtnbz8gynG
qV0jueyavdx7od1zd2SSUxxCszQCFJyp8btHtoK4BcxFGEv8G/4hSU8Fj/WiPKZuPe0JCGZgtMeo
bQW4chEOk+7NMYHLLQRvPJ1sSeFttmP0lxfMLOPiVB2pMQwc5OcEWjuDjFFg0GgRh6ee0Gga+Dj5
5njCfVUlV+HOQTnQZ5LFNh6AgVKYyKOtN4+p2ce4aIcOT4UgWLeZXEbMUFPAlYTXmnpJ/O4sn/1l
QGqCxlmkBTZFnF78OHWeLBHLlXKbe2LApnqMS3R86NcRIDNJua+pJKM1O9oTHzmKjKe+tRj2bGRn
ZbwwxY0UzEoCkshGjSmUjZ6TCQ3RniLujXbhSYwieAsEJIaW7hKnWXBBQehat/Htl4qPAffri0ko
jCgOCeRB+ssNlWWprUqoiq3XSV6Gbk9bUo/7018b72g2NGzoRnmfGi7TEyXFU3ijC+uRucDMRke7
HZOV4cdzZpkQUEDhpc5eiQYUshBuakyqHS6qvsvW2hx9jhyYmbUejGueh7DB2Wku0wRzqa8yA+Ym
XsT0RrMKkUBcFUJ7CFLK0awjitY/GpDWflED8B4a2jwwuhkzKhxR/umeV6Nz6WTgfIEHta52wG2O
QRXSPsqtguIAAT4tcaYBZXqvYdmpO0v4gGoKIorBf4cmYnKkZEcMHHdZwwmeJQ4nvcHSu/OwGAVe
6YZlpn6P/YPx5IjinIPrC9DwpXhwjeBznOa8RWzvifummS39Fvo0qnAcIyCqc3NrfAXz5DFC8jaf
Z2NYQf81u78QlCcT1sbzWiUPKT2goyngUpKbOesTQtzk2KFNecKJ/crX7WGu1Sew3Kk/G5Gflhc6
T8iGjG1LGipiFLLhSqVd9ygs6xOYYsg/Jdo+M1YWoB5QXH/V6b4N4Z8OQJ18isv4L2JhaJyKTcTw
UauWgvLJa4FtpwUDXWS+E7eazT1It33oiMz88S2x4gehdwZU5ha+vukI9L2sLa4A1m9r3VAPjOsQ
gdVBYsGmW6s/WsxbqSAFAZ21S1vWHnTqWvRh/CyFlgy5UIfl32hYX8N+3VL3x9vk9B+fNrehA0rE
eHZQwbV0XLZYoo1AoxORVulwhKY8H7vpc/QsYNf4m5TFohEYzhxljjt6o/i5s9hyIO3nmb6Zeapv
RnTQAPcE0nHNMbTjF1TUiDkdCYCD8G+koUQQ8uT3m7dXmCtN+wTaniB4x/y3rlnPElQx+hTyNmeq
avs6Mp9AAcdqB4iE5bvR6LfQdhxz2pCmv8HlnigZSnpvBdYodHjMGs7xTNtkAvjWRVcWDDZylDoF
oJ3Jlgr0idlMvoWAa71Csq2Q8fAVGZcwGJJrH5oIB4eAjYOECIQheNYSirUQ+mMT+/C2MCoxO08C
B5jVG1DOnzgjNHx4AbgCYT8uPyTC5mE+f4LTirPb4bJNb1q/7XMAUWR/+BzTrPCLEOTGXFrM5L1k
pHLqSWZ11XvH30a7JvTnnANYlcYAUnOIEfaf0Ln586AzWbpn46MHTmkjIDxik6HDSQR2pysFL4QQ
ZGa6xpNoK8xWp7J2BcQJMs8o4yZLIBwDN21UAyBKTGSfWOrzpKoX8z7mJgCQF+71cGxeh/5hMXAy
H28saXsfGaXRHyVmtaQcWkg3hCFCXMltEvWt2u6qHmMX/M3efk3j11bPoAKkVtuVpXNSnQnqBNgM
cMQtdn1r425Oe+Kamc/pCCGV6f6NCNBaDcgHYTFh69rrGCE4tDVQcqRVwl7xxsjvgKEU5nqgCtau
/qcbtoRdfYb3gZFSPX8w6dB7hGjKBjXXBbP3zlMI/fBVnDtJT9+n8KApsy037c5ZvX5aZzpVaM4Z
j6DK79VEY8Hab1V/CK8ZJZfGzYKY3YPkxkeT+iyaHuZ4FaKTyU/JX89ExN8jcZ1gj9ZGXPd3P9rn
AEE16hTehQQlbuRnGamIKJlY/8VwjZ9w3pcKj5pRDJCXBBP9xVYcJ/g1427xZfKoQM0HgKT4/RFT
/jVjucSRYVFqKDktujDASxIjejJKGFQV49UaehyGIP/CL0sw5Wlnjgup5+ynkFD2IM8WOzdiAs2f
ClxOaBHdHkwF4LQvvlr1Ms9R1Owr0ZdaUbtQpAE7tIKBccpciZAkJnx6Qksp4fJw76sl7LYnhTts
VQGi50iV0cGy0IlrqH5iZd0kpZ2urLnUPCLNxHqIzrQ9j9na4A/nJaEC9Fjxw3p/Jxj7dD738hlD
9XYTCLRgzhQMpsvuJrBzZ8wRZ1PSaVyJT5KjNgD7eM+jI1YJ3RuOhLi8KAcs/XN4PVSc5SOSWCIv
JCpE+zQnHkT8k8ZLQf2QHPxLhvRS4fcVwJqkJy7fTOL27+e1iDajwOGFVVHwRjm4A2Q3cvryeX5J
prJdo4tCcByu25PBLA1rIdzw9JXwj0kAh+30vjzbq5R8GPqHMSdIu+YxQoSBqcPovV5e8nNt8GUw
fB2qEaMcVLYk/g75xqxmSIdwHGqV+s4mjSMVAxvKFgy7abwZu7YMXQwMe6Cy7XPuiBpyCAvrXOFw
Aa6fuM+96yvsBk8XhqhuOY3gDYwFSBagLinwvoeIw110IYVQpmTS6kmKX+4Sx02XSv/STF8GFZAY
bVQyMHghLfCmgKfCIYp4Q87WnfrR9pfJgD19LcKDEGMv94GYz0wQzFz76a5iYPI+8Tit0CcEo+l8
FhA16phjD7HCeSHCPy/ZGCYiSPApfZoNKo88bMYJQnukfo238jaCzLMlOtmW6CZFCFpLftyvhUC7
CVSwHxSOjbFBNFvNRskGQu67dAAun12gypdT+zmOSdhIAS4FOIq9l3MK8VpTT0xYyCrJs98ak2TO
Pwoz4yATS75+wbrHEHW0a7fnkAsEybOC8t704Lj7zPTwS6JASd5BKn2xdUbPs3zvyh+DJA9zgyrE
KhFRoKnbklyeGXgmMBqnOaDa4iUm69uRPVz2es0lokQ8M67pNzFtkJcqH1hCqbsJmgQHFKU20VvA
QG0QX6SHhc1LFmkLmTFsmFrAtn/oY3syOEeK12wR1afqL6ROYbixVl4BQ3k0T/BRRzfUbx2QMqP7
nfhh4Zf/j4WOM8F7oSXXMrWth95dmSphu1qdlECiakCBzHw3LDCGRD2ISZXS2yGRz5cnr3yCboa5
PcmmBGkUG0oTeEpx8ohhVCMcgYYq8kZqDmbuaCLgJwggH0Vp69UnqG/EdIstpNe/CTyuwV9lTmJV
xysS95xmceVdSBn7Khn8hG7yZfY15Ue0DHuExdCXMZfLxG3SN00GeetEmYNhGofov5bDHV8Fenuu
ea+dCxeAXP1eI82sWt8EyxT5Sm7F4wx9lckk4rbYWLyNDYmC5WcDPaSB4cAtkGdsjULyquI9fBne
lwYRrXGMXluStE3zprTbVnLLT1VygZMpdwcIR1AN/j3FO8WkQG4FQn+nQO7lM1qos6/eb9U9Jx0r
Kb48T1OYA6M9BnPefpyIkURcfT/vsXZQsQSBPOFchGT9Jm8vZ+AZFgyUtrC/EbfB7MOsJRRt6luc
DEItpHiBK8h48hwVDnB4XHHaC78xqnLZ5igEizW7FvmSar8V0ReYzOG+1utbRT1xVNAF8Pa1VPcI
Lw2nFLYJ4QTKD6I6fG1YIlDRkWPhUEUTLa6yBlNVT8lwgFsN40LGeA85bsBZUv0hRY0g3Dvivxba
QkSC1qrWtzwTE1oQ+BQMLGyFfd3wiHiO5U+8FITbs3UjaBra4b8T39Z56U40nrzXsOXT3XgSv8rG
hvBCI13PeifbnBudji6bFIDIpecHgQFZi2IPrXRjK4zYR6rhwJpdz5LyilvGc1ywvZvqGtStX9B7
Gnioj+4bX2KIKN1meJDXKtNHvSPKoXxXwrIOt5hWvRg+aNGPGLoysXPGtWUUrWwzg7GhoDgK5nwh
LvrKLpY2sOWy/trzegr9Cqg+UoJWWzcy/T+wKNMfhrsiEnFBNQMR/tVYntru0TLIicxZ64hvF9Ue
+yqqAHKpREKkvi28kUx/JGowgUrg9J9d50fQoIgqFRxznambX0j/KbUgzZiNw67fjEvyzZ0rpa11
zjLklCSGuNz48m5WdJL9ZjwCEiULx3ifI+xcGNCeR0zMkNi7+hLapgPjv6VcxWkEKTRxLuphgvmW
nvp5GhBIN5VdxbD+0YMbJflZLDerOzIKn0XOLb3A8T2uuJVc05pnml/+PT1ghaPUfssbkobxxaBI
YS7L7HMMumu9CX/DdX0SAO/gPm6n/UiqjrbVTVTLHpiUkt+hg0Qo+g0eJ4kIS+SQiMM4L4IuWcbg
gmsS23vpUhLAl1WfYoYBDa5QMc1TRh7QUeiOYk8ixcS+BdlYWwo3gfjhPWX7zKrAm5a9UkYfjpvY
FkQjgPsXso0EAHzYaoEz1r6c+VUDGN1+8tH0lpXzwxtBSYZ9LGSBvzB0wh+B0XLtWwz+1tm0Mjjx
FnjsgqNzy0zQbgvT+3klAlBodBc4gX+9zvW/Vmc5sSa96I6TUdlzXCPk26nKlu2FgSbBZcfpa3z6
uKbo0rILl9iX4CwnSZ9vHhbSrBr6MPHfBAa4YQctrmEEKZXwv3npYNaIMEt00pdf0A/oGGnvefdC
qpAhbJhH7rQAl1uetyKfxumeGhuZ/+1mm7YM6FcLIyZIYFyfJkwr6HYsGrn+SElvibZYAsYqk7az
me+yfAnthYtJTHhG1imXr1hIMfii9ipJtOx6orPg1JinEOhDIy4Y94pkI2IebUGM9hNILBEyGXjS
QDXSTx6BRYA6PtEWtBwzrX4eiqPWLyGjIqDq9VVbH+ppG44BVihKta+MaxVfwx9ZdFUWMMGDc25H
8huCXH1jHwGDbVbWMq+4VNQqLeem3j2KOz6o4OIBliaDdOqQRfLSQtZFn8nZtiu6H0vwesDGzYBi
hwQQMGRMmZNgii9te21gYqVwP5I9tJUmhiRY36CBzm4qiwrfYcgbJPzBTm6WMSJo6azEu2fGpsbk
1y7v1JtpdIL5YpxpB8GS89sABfAy4uxrs99g5LkYmfDFF86KliGWZrrTBSDnXSxFp6KUgrpuP2us
WHeN+ZHpu5ywNjI72IFb1zK+Ddh3nHAfEughZtmkiluF7L3xBuWo1lfE5eA4UHuM3+sXyiburVov
GPjgfjgsGgsiCOyTRXwrYQp4FRTZr5QlNAmkE3DuWIk71yVKX2HMyInfuaVxHJicjHDPq7WO8gdb
LH46flvQmfcMdD/EVT1TAu40XXuZgwd4q8k3eeTXzyMTq6ey1/XILeGA9bbUcN76LOxouAx4z2MH
N9ucmqJdyzCbdLCE8DORV+MUYAXl4COUGhg8bkOjdxgTQnjCfK8QlwzinaL/1tNTqIh2nlPz46+b
9qjPQXO670hrAerVZYRXVx51fv68CzjbQrp4dQH7i46jh3pQGA/is9KHbjcImGNiA5McFIlRZfQw
UvwEBAcBD2gEHTp4o9DA9mPeG0HVhbyPma5BC+aY1hoLtXcBkwy7vpAYoYgEHs3uc9xNgHaXKmqR
ekZw4ktCRnyEY/N4AGB+eiFOss3brY3MVbd0yz3Wj3jhxnyfNOEsC+HzKfvyhcmrzAGj3dX0qIUP
waTigKuZ6KuuJskaZ97CckqqbHxpRvFnMofFs8BD3cTfVWAQpfuleDSrTRsqvlSRIvP6U49gfi9X
vZZ3C7+9ZZ+enz0gQRuk+UUT11N8KJuIYbnkFjjbCHrmv3DvphbBnQhXHsn8Z5AFg41VpC4766PD
00oqAJhVtl54ng351zIpsrlPAe+UgItDz7zrSxHXObaopMy2DDJvPEcL+wSs1HnXC/Z1ZfgyeOsT
8mbEdcz4TOh3sUG+eN7YHemxonGOKelgzbTPbT1sVNk3oPHcWWkZ0J8SyLnPD+P2FkerJPGMZDkR
DYAOZfhNYKx2nGhfHDJiFmD4FkO/Ug/YDiqQOEPfYhKJbx4tqwbFxutbj+szlQAQDwwqywN2U9a2
xRd4bjEi5CMeeBnGkc+MKWJzZ+JKT5b7ouyLsYfJB4PwCVF6F6DVYMS27hi38VIBVvNrVIugGLBi
QzCFQDKvr3RHTchbxz+E1XpUAgvUmKkvDM1hqVKEmF7I9K0hmGRNr5dgbjU6Fca2DOyHJfa8mAtm
yKgl7w0dHFoTF0RaHBsfsI7hsuc0w+rFlqmCDy40jHogBGu8JjZNzdT5YL30CaK6jaCPq0tRnL2I
Uyg+9Ow42RkulqBG+I+Tm7aPcZoGWQ8wq/WoYlLZg/facLXGDCXi8otoSTuI9+hubKBqpNbVUj4V
iUShLdtrH64xGS6Zs5rnsib+e8lF8Wr6lr5h0WPOE0N3Vg919wjVb5GLIeNGweBnh0qGjzPYnqmf
8Q6KVmpO5EYwFg6ovkkwZI2vcPjBxjfHg80AxWyi8aTj/DCzAPYmtrVWF8CGw9OWO9xCKaTS1G3e
oJGmtNvm3XxZXL+Y7BV8YJq9hNcmsdV3sVjBZo70Lb+d5AGEEOy6KgCYcQkgWsO3h3gBkQ3RTkFr
6Ck0fTwhxuYBrI6ogA240qQ1ZRUjQhGWl4YubqUENIdMuV4SGdP7EXYTNrv1GsrFsybs2JnIr+Ov
MxGLoSzTTtqUsLz6GQJc1eFLsTZZDyFZTJTTjDagEM2g6dpIDixqkfdEchlrC9V32t3yFLsFKhIa
YXX8MNqAToiNrBL8InSoUaDB8/lgy7Tm2HZCuYW86eNVe4WNz/95Bh6iCXh8FqzIu+lXj238FHVr
/VSXvJNP6uCXdZ14AY0jF4d1MpBcrpyU4hJv39K6ZLXfkhrvzw/GbEBJwiO7c4bjvcWDYHg13xUG
nlgh4Z/y4Dm8tjxB6yHdhHN559GDe/BgAZTg7nHYm9TfecCCV25M//B6fvDrrEZLeJSYmXASHxCK
cIixQGR4bZTQn9ldO+O9ve62zN1Hn6P5U3oID372KjxeUukGdfgCQjFBTtio30rAa7qef4O9HOQd
en7AWcfXaPq5neQ9H5Krmewl4IcGgYBocAhRpjY1UU+vr+hVOGisAMTwvIdogU3xPcH0B7UZzwaw
FHBmzZAp5z+k+tV3GlcgOATwi3kNh9URtJsqms2A94CDpJ7ZY/iPUfI2+1pfqe/u3KY0vgybqhF2
aiAzxZXitxPltQecVcFSfHtMLWiQG0egWePtSXaq4WmEJWXMdWwjeL0vEXOgTtEWbxphSSDJmT8o
v77YAYaE2IOMOQPJhLpEYBuL/Ykz/Ne7vZn0QQrMpleioiqNkLYq5OQI/5ljTohELPpkhb8YMawx
mBq9Zey1McCCkiK//Ho9yTW/N0elswMDF2JXwCfVOIMrbzhyQAOYUsk/YAL9wBOhm8mFfxE2y2MN
JUXiXDcoH1Cv8e71sw+OgNM7w5z6eZ4dvV7MJoUPOg+1OkE6gWPJG4WBEATvWiC224H0b+Y+T2j2
k1fjW4hIro1vnFw9Qxis15TTqO6B8wZ1J9H5shb4MzxQ/hkLmTwAWeHfY+9Gl8x2JqnwiAD6XVB/
BHMzj7MjcYs6zgH8xIaIXo4qg6DwSFhzbHAJyK8I1VbSXxPpNCTVt8uvizNB4RjBVFROT2HN4I+J
1fyfbv4jEDNSUjvyACyaPVyBtkU5aLpKwSqCyuGi7IOyIKY4jMy6Pni/wD+teZwJ9arDDXgh8++h
nbm8GPN1IijJA9j8KvtPgYJuCQDCSAvXF/O15UNhlmGlDu2CQVH1ArZZg6CxQvkL864XPwbopayg
iDYxPcAjq7UlvCwT3DTyobqjcAT/NYGMmNWk869xrvCpSUgJgxpqvjtcOkw3KtrZd6h0YYXyleDL
Qd/gAfHOQ/iILwadH+zc2Xwha9Y9U0hcC4wFp5OSLoGmUJuw3njAAl+CuvA9/13uHJ/KacldKZG7
pfP35gHyMfzobTeEHMuYSLsZ7q36rDBhC+/L5Wh6XCT4ITeC1xZQGl/Wp+XVTLHYuwmeIeTjzfHp
QEbgA/GaYi6GipQvxW/xt0kA4AyGYcQ6oKKkrYXtqM0km10rrGN2WCYZGAALa54iw1Pug444R92z
zpifQL7T0vU4fcDCgfEPgscFtOk+Ly+c4jPlTfjg7/C9w3KJYIczan4kPLDU4cZwVUhSAYLQdZoM
hq9slGiDmBAz82wTIPUFkCLlqTkLYGPZg37Pc0p7nw2DYmGe9v738F4asxsIr/Nz4m1gLcAlY1Hz
tPLL+DlS+bGwOWtSMsQpHuYbyc7DgkFzUfJ4SY7h5mFRCg0KssH/TUrQBeOw/LSrv/Zef4JAaCDi
9SyHRYHENiMVXlIx2XZmzXRvM4tmTWYM402XcWn135LhTr/+LD4ZuJkVJs1XgbTPhIyO292dPE5C
KuBN9+ApsBP/XsgfyL62pT/xDtxuHCyO0vlC33iEUTpfMCVjq1FyiEKcIdGJzcx0QbP4tngmsbD4
t1kRYNDGnQQw5TmDfHCn0HIyXTRxKBAW3HDrQWXI+cBX5w6zXHgCXBILGoi/Sw98CUoz7nPPT/t5
ZM+j4otyk9+43mAqxL2BZd06cJaTU4pc9L0CgEBzRemGdww8lEqGYeKA6nPl3Fxe7KhaGpDZIghw
qOlsaL7cJm4Jv8gahuXN3+E8qGKfe1YW8940YD71nEEVk7evWSPMecGo4H/HFYMZ7jgvGasU1Bwz
LxQKWPuzwl9H4B8grRmE7A4YzzCGZpxJsjZoGZ+J5xuvRcXfiDYZCZezFdSWa6Qbme8nN4L1hIyF
JxeAsuJjiI7I5xIa2cssD1OuiT0zwhoZG64lTVtY+ENE7oo3YiyDfSBKJIoJfLvmrXVmqYfj5v2m
Bw2YX8JWSPhcJgPjanhvVEq3csVXfL9nkVcoufPunXhKuzcw+IJrPJ6VHrzwlGH6Uy2beMVPXzi1
nUisNniOsH6Zf/Kkbnwql4V2Ce1c+tppfYA5ixltTm/jEILVQMnnoGORJ4obNmuRdcf3peYLkIyw
HIn7REbAkFooN0jVWI0TCXdvGN+B8fbiARmTL3Ptmm/E85AD0SvKtVfim0/srnE09xjhEvjaWS66
G/KcIOZAQ8NxqUEe2NpjS8KfTT4w6C6+mwTCzUQk0rgEjA0JbLvBzmc5kPwOVO5QGosHawS4J2vO
lDfStJXz/Wj4L8Svql0QbKvPSY3UI/aidMqXZ6wasklQCeI8oHYLsphfH5lq44qtwj2zFu98jZNX
A/1sIBOcbAjiCexhxa5kd/ZrAVZgb4hfCReA1o64r8meJ+YtlUEHHXriKg0+N7hCEzfLiHkel+EV
31+SB/VlH8ClyRc30svdHLbVQQldYpdTom8CTult6Iv7N2yzZrX81BfRA3KXPToDPC6YQbhTunhm
HojJXPfOa4dcmnDhzB4Ww+K398yv8pwjyYPnvwiJmfwFLxtmF5BFDJ0ZCgi2DKBGVHfMw7EdiG31
t96Um/5XxeoG5sFI1KnDBaGVkSBGWQsMA5gSUQ/BOSTFkuDpCwXNE6ZAgNYcf3DEnNHJuD3/R9J5
LSuKRWH4iaxSot6SszneWKYDiIKKSHj6+eipOTU9093nqLDZe61//WHa2NGJ08UtLs9dMyfZT4nJ
WsM/iJg2rf445W5kv8zMZUaQEOXmXJOgcGIjNT7aaaRvR3YS1cZnAY3u+2Cei7WpPdbw5soM7Mr6
TVYrrqwJVE9Q0XprrqByPweyNoVLa8Ur6cIrDQ6vvxc05ZBs01xLvMyIWCmBPJemWH+a0hZRDIMg
m3OTjAdc4aApEcmk/XknFgcaoqjZeGm/Y308gg0tcQbbaCo5ijPwBnYd4MkSZMEEdmA2k6DXFVOa
RQaZPofiZXKQ51XwiwQf4CJC/SsQ8PknpBrBJc9lvUS8hcapmt3RFgD17mF25AsSj/pwqZ/e2KSt
caAVy3Xiw8PHTeJ5HfIZuzDW12Ntm2tBsB3p6yXsd2OOVg5ek49H5X7oeydMyGEgxqtkMXmgJHvZ
8ZTcFHNkNgfSTvckjpcrgsC+t8k13n4v3wu4iaYz1ArermTFFl0nJyzeDjaGpOAy9DWcnFQLwpnY
EOuxyBfjM2OuJVOa1i2W9H/3A1WMi5mW8+S14OVyUm37Y4BcUbihDqvaL7acJCq/IWBdwIS9p2ox
NuMMFFE/FAYYB91+rRVbmMk0Bi9UCxC71t/F155seEWncgBnNTIMZKOZYjW2REmlj2ZvZ3L989IV
R9WUUBP3vRo7kCtvtc9JJc/ADXquGlDbFiXxbbLnpekOLMaRrxunFdcOxQiZisP5Edn0Aa/6400R
bdDSukUcaongKVw84GHRkMJNaw9tCNcukmF4YHARa2bbUKicMcNhpn0ufQ29XrWlwUcxiyVSjgKT
OJOJQ7gFUfVGs4P0DAQfb6QQjfX8t4PbvuunaUBViBRBRnk9Eq7BXMFruQFc+0OfVUGoIEvfAZtI
btV2cqV5zW8c2Q84ONQGff+/5rCWV9LieebIlgocOgwojoOVsFAJ5YZbB9UU60QSHPvXAlGhXaVe
6E/Iprdkq5aV27rfNQoJaiwKgtUwKrFgHmiwE2ge4fQY0Cephai1OO8ZInCsZJibrVkqveJrCYsI
/TXmEeu7V595+OgSB3t5n517bjOLYE973r87OtnZCPqqEqZ/AM1wNPm88rWfJaI/y3VIqKArdLHk
93CZ6ewwcAcq4HoTpckdEVnBSgYxBZISOlzQX2ZFNKMQhvpcCUaz4jTb4NrSXLg7h0q10i0XiYsI
6sm5h5S0B1SigQ/Aab9czFY0wWxPUDyCBv+c6TtSdAgFxs+FIHgijcu8z+rorX99YYafmB17FSNG
TZk9QxRYr+t4U9qi/7R//o1iO4r9EZZ2p8dM2YzO5frtdQEDQ2REEH2SFSkS47/8qjrVTdw+6SMW
r7Mc5WcF9ONc3RKCXTWBtY60l+RoqwZATbQSIqEGT2dC0abo6QELv2IubJBgL4u17B/xF3aqt5Yd
RH+VT/lTJlCTAWI16Nnk12njjQzjjmocLx3gSu19UP3X/jP7rj5uqacmf+S9F+r26Y385xo+VmGn
89wY39C1XLMF7BHrnDkiU6LWHJrquTgom85Vt8kUlgh0auy7lk/yBGBjvufw2Cses2W+LA9oHuN5
doM3TRV3K/kwPOOU2ctyDQnx/Lx155iiGpK99vGPrGSOFk5NnABpXPDwNtJb44yc13R8UjY4kXaC
BmG8uAlUrIt8iTbDEv3MSfa/lfI3gg9NspBer19LfkodlqHqjIJyc1+lJ/SgD7fYMDMakaVUbnDT
Mjv3dx0O6aZ1EYgIGgSBBuw46DzQXMAPJ5wEwtAAR0o9wSahNO9H2O+nr7BRj54wIrNw8ZxETTcb
yrsunzI0HBmt98uR2jK49e5QQomMxi+2ooW9qQxUFRruqI/jkSxs9R75Xrg75d0haCt5MTDA+MUv
noRcR9jNS5PZhMxA5FMfC/V7wnDt7nw+zqj0PmnQDSk8efRMVcQDSD+eKKipSwAyoJrB/esHbvVc
CQGmX+xXyGbAKyYId6AVEvwOHhJB8yCxbooIqOc9oSaVV6U3RMI8gaCJ46JW8YAaNb9uoC4jkGV+
valUHkCFUR0T5q6xeLV4y241REz/RRal4SwG6kSo9WzibhBKoZ6dgCFBWuufVSYFbI58sd8V/WFB
hzJZ8eDLVz7N8cbjTQKWEH0YGJ74n8Sutu02m6ZT0q/OyrpdfC9sot0yAxUgaeBKBQEzkWeVgJS7
zkkDD0Lgx63yyzASr8iaoB0BVIAisLWhc4BWzShG469oE+2toeLSWt0QL62Hjw9nYB4ASMLlQfnL
iBscvUffJCw/FqC4GQeuZL+3QKnvdFqp8wTKBcbk4Od2KjPbMcHywC6/CEpKQHAnxra5B87m4MJq
HnT4SLOmoeIUBhixUHjMD8HBwYIBG2VQpq/Bzo4FfA/kDW40sgDloGGSDZYOKshAn4iAFvwcdj1k
BYLRjj7IeY8rIt7HY6zUuAncS1YA+Bzu0VxkWjy6uIFLdNzE4GBHf0ITSfIYNvIojzDQoPW/9902
7RH4AqbbGLXz7R2AHphJf49eQJKB6tLeCmikmAJAJIHkT+cCUA0EgjIm9obEFoHn41iOVxNHxeuH
T5G4ZN4p89Qdb606z8C14AI6GUq1Y6mwIfvHeP9I8Ssd3CDxjj/LjzxLYnKKaaowMeiPC4JpIImT
KqYPg28o+Pjn6PnibUn+EOvHfME55gHmuG9/ELTnx5r0tcm1kShCSj+dPsyB99oM1u3utXlEHFAH
FuCRGJweXv2s032Nh+fbwdTK3Fd7FY8vXA1s+Ez2o59L6eWWdwGmjNcwF9LuTzCgW7xCyXHDt+OG
zW71m0H3oZTSEDk4RwdZmn8nUWwCDSMHM9SfW7xZ1vRgkmDSfaayWyr2/zwpiIrnHqiCpT1Ibihk
8QOaZPYRclICYYFKi/EekXlYxuMBmDzcjzhvhi4mc5TvwlSOJBcpuv2IJp5qjzwUnSY15/P6XZRX
rNKOsBkkM6twHTAF2HaNpXztFqdSQmmCwo1XyrIO0HhYk74615/hZBFT4xIqj6tNdlW4hF9LvNR/
EJRcvCKjsTOZQ8jXJ97Lu3sDnvOfja9NiegJMA4XO030qDD8nz2xmTMTUBOUHoGnsz7ffrzqFmr4
OKUzfE0wUH2ekzUeE5iPah/vabyixEFKG06u3Uw5yFOmJjAxhpg8kHPoyzMlws6ZvYVO0R3PJ07l
D33gRb1wM/4Zmdkuv3HzX7tmx3RcdCmjvHTG7ScrCK9gzFittx9b+g/x24/ZMAh7JDjgKoyerfzv
OEXcsZZn8ZY9LJ4+rZJxg4l6Fn/ldvu1sWhAAJLqzQGe/3H3mkssFTJ/zc5mCc4n7KboMk/MGPTY
5mg04ddbAw9DrcGKEuS5fcj6vNnntJ4SIaAAQRpPm45VCyDOcxnvKF/tidNZJJ4H9wD6rsm8EoY4
w96PMQ4xtjeeq+e09O/B1yIb0Vajl5sE7FXL51laAAHY8FL8fJ4tB1cpYmaNRxViKVTQY4SQLFYm
JKRGr+BBZ1PFfJ5eP210gbKGsod+dhggcJg+vJfdmeV06AM04xsevgLQMk5uq+ldUwhlY9sGzeYo
W8rX7DzpewWyOchSQcB0BtVSzOGCoRD/WlMrsiO9LpwXxRaSq00Cdthux4v2zHzGEGgBVdxp4dLZ
X/84SyzoNTo5OAn3CZL0fOAM6BFJyppW2zFEBGx62YekLQ+uVZmQQCMaDQvbVnu8IO/VZrimfyOU
AAyltWuttzoZQWt2du4o8wRUleRqMRSC/G7ogjEMErMPR0wXgtddxOVwQTqDzTPJexseGJO5ki0d
GCO8/d74msLG7D2WWaS6YI9tfnZAlp6LGZRdsGMMGUgvh4boQSD1GJP37AEPS1A28RFrGefTWbkd
R+zrxhr9za7d8VGpRh3Rrb2U+sPuX+M5G1ZscJwsND6d9YDJc3m44Ho271u/kq6m44wAbxyzqEIr
vScMjYnW0FKo7lhH7QXowPKf5q5icyr7RMcyzUf+Ys0T86j7SE4tBvdeEnJEQ7yAXTI00yhBf9tZ
x3A8/wSpEzvx4mOps3wN6Dl2hOBjE9xmD73C5PSkKedI9mWXQbXb7MVZ6YBHc59SbmevPav5O8Qm
GaQ++MO5NH+39JTCYXSRrfdCtkg3pzFqLPRhzueKkC2ixqg3jZvNZQ7qNcMKTEet50KmmMZFheK2
DtFeU2FSrpfaMHxH1R95V78AmM5qXIXA40fvoMUpTmShTZAnrd3IzSzIeDyGT5xQhHn1J1poGszW
RObCQ8qW5xF47z4C3pBJJNKNQ9t/rAjsY6doz/AmJ24ze/5VvMPam1xq6gSSgRzRSp2nB0I5ZS40
z0KKT+8TjGY0s8y+gJIrh+3AwBQifNrUH57E9YemoSvu286N92ns8XnM1Hm5oiOeSxufLav/oQ20
NywHF8DESNxJ4TMn2kiDVWhhg+iOgpc1dkHVrUGUQOR1Y/8VqEt1gOs8lkN2368UZrwpnJ8Fx+GC
Oy+ejDLYPH0zMxeUoF7jPmakzq7pBWQfSd78MSUU1R2uy/DnSG47+/p362Ed5zASV2OylxSvtkdO
GUJ0MjFm0lsTioxeYeeOcsaomNfddWU1WIh+u8mvbcjl1amgEAHS/acbdHp6Pn0eykNG87khk2rx
wsVIa1b4x9Ko0IieaVitT5A9Dfmi/MHR+hD1vclX4/nDxtFiUTqtWUZHRCWIIc4FZKE8GEw7t7l2
PgYvGlFCpqBjdLsarqEGf6cSU7SJzlJBjnxnTYAu0nG8oxcGKCsyOF3BEbbEbrhldKcmNUlFZen/
XOEmYvjMWRYMTReF1EJxaSUQm5bzIkp29/2oj+PRvy7pY4tiwcHqnUdWFqWLLkjndCqzx2w4spkp
fy0VST3jYh5sOj+4KwP/ueU58VqvRAotXuBiFSdC2GgLASYB53YV+0rtJ3a7kDGJa3V5Gk/VmWz0
amH+4M4D/LHuYbVNbIZKdrJ6RzXd3RyuW+K+HejotZadecimMcoEZBusIMCNE+zSdPHe8Bh6g8sL
v79Ns2pPR/to48f6JIHrD1IWuwyR6OpD760U3Md0hLr+mux4/qpTt6KprA75DJI0fni+yJY3mIKc
sHMmM8anqgVp0e2cdPFwaWwsRvHumJvSOMUa6N6CTyz88UxfxV0SgJxg8YgEYfYLWLaf4LtKZs9N
/u87q+iLFh5g0sMJ3h7iG1CYzVSdlhtmW/1LCZvhHw+WUyBbvSgb1MiZot2vXfCaQjvkxOek3z6M
bnWQ/mrYugpgttGexN37r/TEGVSU/mdGZad1T/wvjDd5hoFsiU4RwqMwBIJh6RMd0blPZSeOhvaA
05ZccKxgUewfumUzYwb9w4zp/Lm0CydKDRyCHzpcLzJ3nyExjR6scxMlRKHVfyhjZFFHnhBv2rk4
E6KvIVpf97N6BRXbeKWND2AC3H7+TVBgRS7NxEwg/7GEGG9hkMHp1hPwTCVsZn335AmeAmcBaAjY
gzCW+XfXLUdXBS+dBfhGt4/P6H9FngeyfI8uRWw6PNVqT7iJ6Y5iDUq7Nx/N+rZtXoGWUtjgjnLX
7wFHPRQzuDMJfRIR0Sh/ceW7igRiHZm+srgYCPWiVEaGHPNMfzBCoDhvsQSeDag14FbkPW6krCES
wY0g0OTM8U+ryZ9id0K3QKOHCyPlAGRGzvZ6qyKxSM9IkLGeyw+AWkeaNZyljphngHKpAKapoc9B
HM2xb5AcNxtBK4H8q3U7gcjFJcRSrkPpjE3/Hjr+wDAIgNVBLU3ifLW/5RxdBcG8aA1Wisk+iI+C
Xnn4iIFQEsbgUSL0acCErRZbJkk3irOMxV1vh8HbYv5oFBujnVN/sRr0OIKcy0nI3MrCvkqHrawr
4bwi5JMi8d8/f+gNmFc8A+KItNhtPMzD+hM4xL9K/+0SFwIqS7g4qdPngnW+iM8SaFhfjP4RtzS/
wzUZIjVN5uCi22pbnZ2CD9fNmll5TlDUjgx4JSvqPnoz7RFMHH78CoRjsHxd+KW5wAv90dT+dmlE
KgV0OXaau9st2TvQWYbimmTDYqbDKs4j1FigzbE2WFUMlaQp8SUkKBMw/HprFWMi+2rd15NZPi9n
UMB8waoCUWcQIBjo78Gn3ytIIGsFHLOxIX2iLvitMRAgu+a3zm/MAuXVCOxNz7FlS0xCPELBYQzF
HYZQlC0ZG/XjRohxBgwDW/DBCLdYdPfD/uY+m7P7cccSCiYV8QzTYUTJFMK5PvAYFulLCF4FXQDm
kNe+rQP5tqii13CAQyTRpt7ClI4RKk95PsbREP82TdnSeRzPQ2LvfHBRLIfl1abFAUuJKl+xQ8CS
1cgAHDBhs5r+vHCWeCTjqozoQYf1Q/yhpAsm8dNRws7Vq/yw08d/BhIZJzZZQKwKyoUUQ0ptyBc1
97ayGbpTVL2mxRvc7m7VbL+TXXV6etWcwSMbVBOUUTnHM9EbbmQfcsy0mn9K41eG1Zzh0SEG+lq/
52KQOYTnnCtgyiEkEUNSdDiG1EgY2j54o+F7PYLjlThvrAr4S7iGK+ZdYiRiZg2SIC2NfiBch/Gh
xJRl6I3n6jQJFHvMpKiDsKmRLaEx8SONmJG/09rytNhkgv3A3Co4hq39wTcGH0T/EbyCOw8Om531
CLJN7bU2wHNCpQzThsce3HlReXHEQePeXbbJvRSprmJecSruLYZ2Y3uwJAq18qTDxIHSxunydQUP
yBxZHugzAi3EkmwZcGhz6lvs2Wi8qVZqLzsPAgx5qcU+1hPPQ7zF2Cbp4i2RA4j4YQCeziLcdHgY
gyKsCgcrNwPk2k5szpqGnYREcOYKyE1MyR4E8lUIW5+RJ4tv3u8PldPSlWb7nFQxDmYdBw5vbD+1
DdsH12fQI7o9qm9NgtqTp6QVGUmgGjk7Bt/M+rhTV1Zet2fZtDZ89BNHXc+uBzN3RDO2OIt0dSoR
JcnHcrB25nc+Bshbd5lMEzfdosglLTnG4t2WAoGBEwWSO6FZgOGgVasnu3QzbefyiqEKsxZTdEkt
5uwp6dork3PiTzSGJhUX3hQLxWaj4xKVZyW6YjsRTbYPju2xAd/TqCP435ApQU1vLQdh6jXnbF2F
dUhma421JQXUcS+RDgh61NMPUY1r7Xq0HbuNc5y9CQ3Zf7bJOV6/Q3SsTr6U4aVhcnDDlEfeUrSB
8wKjIN8h+waPcQ3WO8hFKFI7UtlSUvzcaWlndmZu6NqojImX3sZzsp58Is7A6/oNm8Z42qkepW/W
cATiTqB/QXxhS8DzpOgGM4rxn0NVqn+Glgwv65CIcCF1dTc0v5TP9eLpjD3CJhZMcijTCJvcPU8P
nnfRqcJyTTVKXdzCI7xKpyZ4rTjqjTvp6O+o2yqcbXCGYZTfhqLWtMYIs0LyVWA+9b8ns4lu3pfK
iu3j6nP+IKnffD26ZVBq7MFn41XsFXayHLvExU6T/YR+F8uzOfmBkNw00f9sbwno+BY8J5os2vWb
lrhbKKCXXDsOXKt7GaLsfu7W927FvpVPuaQyfLqXRX2WOfmKW87UoNF+/tFlYkHWdUExTvfKy6pR
DGIgmblFVWbD0eBX2QTl46KPZ/W6tItwTA1X2KLDz70D8PacN5sCv4zRIGvMD1gKEsRRqJ0v64UH
ABFwQHzb9NAhKsWDF8NbSSshO5P6gRnTOQtffuqVYc1YZLjBlG//WjFrCPE6DOlgmAMwjmAlEYdj
cXW+zscf0yZVNs435wF1AB+l6Qtko5i/PZoQu9smTJnniJRX3Lefpu7UXbtpdkKIC+Ri4D564f8n
xMghtqhl97AYMVsCFDfTw3vNe1k/liQ4lMuSN3pLD337A7mTywdfckhEH6FLWoZBFGXrlzGL7Dz2
/aykDUVfAtpiavtYNGZt4D9Fe1dgIfNbZge+Fd9nEesgQMcG2rGeMhoF+33MuUHfsQYUyrqkxboS
/o6h9qYlmein/4igwFoBoQxq+SP2bMZwg0dWs6wXKmbt+MbnxoBMq59djw26uYZSVfLqvuyVwGsU
jahPfky9kfFnIXIytov3lWobXEe8UMuynb5mE+7BZIFJDhriMkDsNMtNIgPZJR9O9/AeKNGZheH1
TWP6s9ESfTgjyhu+BdrnhRMqFIv2HX1eA4/MnCZ+bAZpB+B9x1oS/hhkATvfd8HRgyW3wjXLOrov
JzZpyvQiGtC+DkJcZtyUSY7sE+ycGDW+XoKX+mVf7PNWm+C3u1POwA+jWUQC432DJng6GDlzpAH4
Q6bCTCuzIfSnNAbF4oiVUme1m8eMZ1UO8ll5ShfYszDX8bJTZyGXtmD52Kh0DDI3sQFaYyCPVfyC
xX/jFr85NGW7g427BXL+mAKPHxDVbYzZOPsipp4HNoLfVgXGPkvuJOLYTpaDxec83CsrVu8iC5Nl
PxNE0U2b+PMxR/viwo27vlu0NiuO+nOKvTujvvZWUlUx/tpyNKMjY+VNKOGors7jqwKBinGGZBxr
/QUbiBYmtUZ+fb8KNcYnxl2xBbwH4NpQkAxNVkzC4ZKaFTaF1Hy79+K+u++qErsKh53u87S+eAsD
Kw37/82G+ufKjsdk6N+Tku/zvQphh3AOnRTjMjfuWNgBwVE/9+2HxjNFaNZLNjO+X8Gz9/YCPEbT
wcInyAM3gzEKETtPTESFT3VXvzfijikRSBIn+8eQvEcPMrAcqo2EwS3xjMniyYUtZqPLm+62wA6H
G7z8gENMLjRVdxa6iIBUH0lmN7ZfKmJ5W5EAMNTMAsVCdVma392RvvYeyMtsw/HIVgYaCAZRGy3G
YWCkCRUNXTa0WsZ3PyFIv8GxDITeDQdXn7nwwgGil7wJaJhWFVAB8owjjCZLQdZCIfQxmku344O2
aj/3Y3BW10h1DGK5hp0zUJBBoaLjVcs/zEyf/e9nEAjQzuJqjKUFA2fJHD5NkSFgbUitSVB7WloF
fBPcUBj4QUf6YMlPjY1dB5LlFYM9grLpwYhrQNDUOb+JVvDDuQn0N4wqGUIKhLO3pkCaaDt9AlFW
MGDx7fEEwSsHJhatleK/6J3GtthaiWweGWpidycEVHhF5qBI+t2DDxGMla1+nE8xbQez8QS7rJlQ
REw4JSBKirEJmT4ekrO693QmGcHEuYgLxUWVZP/+gKDnfN+rAWshXVBWNWweS77E47R6zd6gs8eo
49H69+N5UwQauDVXFkQRZ0uObtojDAzRLA4sUrdHQNip27Zo14knMqjRuJgVo0gxQP/ZqE6Lb6Gw
Oo64a5tWWFWvzUte8LnwCug+rioEx0nUUWiMXa7V5MLiLjcfhg0yvL7oBzjE/cisMcEAkx/jqUPd
0SlNnzLu4dPHPSBdKysiufS6V/iofWEQxJMon5yayenJq7VTGZJBHL7aSPqcc8Dtb728v3ptIYpd
aAb9CJIMk0RXmYD2LCd8oEx1OQ6Vl95dXgJaAF35q0+fGeDOYCf3zlV8gcnKMcHnJqlvrHBBpc82
60q/y1aWYhijtZfu7xW9IhFCmEacFP04NIcn2iL8ex8Y73sjUB7FTVP326AWM0aZRVb94O2qivP9
OIgxcQt74Bccm8JwLrBzCr3J5/hUdeFDTLUWmkGWLSVcMNKgfJpxjduKfZfMz9eOW+34tirJKqkJ
kVjDK3hbSuvcj17+Ct9dyBoFZVYUBpjet/SIWOHNEREfYzg6fBgoj+uUO/onPa8xrzzhjO/CTrXf
2Mrj/AGN3lITfyx5kyRIJ7NRbeNRbBXQeuJ1IhIcHb7xi2FWdjSZNANVDO1Sxe0C8piOYrh5k6TB
0nfTivxYk7/IV0eO9RqlzyDxS8IiekDFHAyNFOnG02k+ppqaxI2k6F9wfN4hQEEqyOgcSTYkH5oU
JDUIVelTqjr4iZgVa+LQ4vuAFLBSJr0dGRWj1DugjYgnvz7KLTm3kpE1LmfMs3sLsVq/w41+HRC4
FH4me7+jg7ZsnBtYuqEAraiuy2kizVCL/SCw5HoGYR2ftAE6ZhN5F7IzguL5MW2LisCTZK9Dd3uk
pSOwxcnOuRjhhoHUBHmFgvcxWExlvaTZm2HXczFGSg1DZACvS5xiWFFXmFSVP7R/KyTikuD+CH15
mEQT0kTF6PjTnjGA5y0/nv94v5aDo5uoJg+owOpeyhznyBeB5WukCliBKnhK464RffM1pvk4tU5K
+1sx2Xaxp8hUbSi4EtyPOshxiED/JvbdGjQDTHCUt1UObW4Kl6+Eoyk4iuB+a69oDbTGGdfLRBiO
ou4tOB2WOMOAd/dPYOfyw+5KAA0Agd5YWWFOkSO/G2CeYbMIuKusiaa2uabEaDap/Ur9XwXdcxqj
7krt5nVAV4grOsqernKgFUGBIiR3DxAFGNEtMcM3SdmAJJGjW18rC+zpeTFiZMXoWJJluerNnWsv
fpkfGZ7B8QYex9uhqUUjzaLAPoBXvss68Bo+AipNIwOxnEqZwQfHM9HSOZJ7jaWHbnTCe7sTT2vC
bniDJ0k2/4s5G6uBnabo32lMawbv6W4WJJsSTvPrgTIuD6+oANsIlOQh76z4+Hx05YV2GTYDMI46
sKuP/yy8MtsV8COk2UtY1rnzoII4+vykLg+Qe6HAQrWvHhPtlW5GYpSNoUlraBagInyheo8tmFht
b+1LSQBUxq9w2OCKsMThl3xYEN9Zl/YLs/R+uxGQDHVC9JnBfdr2MsuxRR3jMkeFUlmc3zgq7+l5
fRjYzImHBqZZ7gssH+YZHS24IBoKaGFfCaZaf7Wacvp7LtQY7QzZyV/46S5eGW/ES0qgch+wtBn6
XBpYJnxh4/L44cXkPMabSkS8C5PfGqurB2IO0KV/1jK97k8WlviMSlKIfNIRy+kz3qeol7iG8OCg
eAB68pe5Fyh8Hz9nBDGK2Vl59AkoQg+IhA21WK4GJVoY0e3tFIjFGPRcMuRCWCfkgyu6J1mMaoQq
zDGgT2AMW/o4wom/FQgm4yAIKC3qHDDRxUCMIE1kOJb3tD/kjkcphEuCAWh+/CuABUbMKFIWzXv7
rv6OUMTEbX6P+CuDctogcvytep2v1DNaEkhTqEHuZs8ueS8R38XVTMCLABRnUoWIhL/MvEkJ5vW5
2b1KDgeS2MN+BuUad/0Jblt8o8FzgbavUYMPykHGYSPE5xYMEOGIebZXMNWKnf4N4IT/tlkmOOWN
JRvhC9JnHA+h0nE+5mu6ns4A48XORMWxZLTOFMgtGOWvJtm56LFtBHVHH92K8KZsWPA6zONR8qGK
QTaHWo7Lwf9Cl2FOjVkKAlOkqR3iw9xBUYGuDnEEatHeMPVtD8erQX5CschfxrgZMBFa4v3us6D5
nbQDCPeRRSF/lZrLFwVLd34UASsPhQJERMStzK8RgML0eT3ORy79BF9AVCeIXECdEXsM5bBlzk5T
+Au51nxTT85BI/GPmQipkYvF5UBig1yqKQLeBfQeREoZoiEg2tear6wN0mz1GyxwVUABhDoGiQXE
AnpmGmmeA9Qr3whTFnXkC9WsjyKb7Gtpyn8gZUJYM4KKw6cijQTd3dvGPxC5GLQgiCc/KUI9AxWF
xQClkw8Dyamt4EdAwIFy8/shpA9x30TmhbEJdBq0lVw6+CtYQSKEKRn708IWTvqYv3umyuM8+E4R
Wj6eZ7RBaMGQ+yStjVFBL2JDT8QXMh/hiDU18KKWgFTfiephTvGEi0NM3ew1r32YpSOOUhZ8gYDL
5mSDJsRzhKkVa+kuLif5CaYQl5nnq2b62XginRnUoi/OjWw0y/oMX4k3XI/MOTAwehhhbBW/vxhB
3GvdTTYJDaDYy7OYQwx/FvZUWAXHGFxQNJCfwpNc4+xPbACWJxTewTGb83F6F3tmCQgokOwWQfpZ
JiLOPfjR23g5smBjbKvgYZe+os5FijzuEA9DP8To+Mg6zFrYXlww7mbaBoqIqNRpBld8INTVIGAP
QKDMA56zaKFzSTOks7+fi+i65Tcb7Dc9mFOsEuhXrJ6O34k9lLJodpFDpoxZ0bYW3lOavlDm5fgO
RBKbLiAcHp7sRsLpe7zx3xxiVCz9F3Y2sCx4lrEv4zM1Hg8CDDPjh5ARQSsEAmRYGK4ydRn5/S1g
Fq+Q44Gv7OV73/CBGNfARGOLY7uDHcZ+kt8qBpU813UvjTGR4HQ8PwDfrHcaVlDskQYIotL4PA3M
7eRbe0akujvOJVom8oxHGsfiCykv2fb4t5U9F03ef8Pfulpiq1T77BF48I0gKIx1IUxPQGrWUGUT
Yf8QVxSxCuj301Qp3/AOwtgFU4YfpVzEpUNexN3uA9Erg42HA5zqr0IgiEwztz7EMpwfpqx/GST0
eTufMFvmNklx0SAYwdHg4A3o1GozbOAmctzbIj0lWkr7GMFM40Tih763yZohPjcd7gzs5PsNFtMA
xvWaaUZ9RjPNx4AATewBkiuML9AINSjmexRSZ/QPXlsBwCIuCB6Ym7dU13qzoun2Bkt1mcK54Azp
Jb3uaMbjdZ2sciZqACDxpusZ2PKeK8TYQKPbgQ2IOhfA+Km9z8cFrJYcXU4dVlkvPVBBQA9FP/5Z
SpQBGscyES7FZyEfLep5fgfOZ0r8KbqNys1+V1YFRHK2P1iO72o2wSviGXZZNOqTJpie6qju2kFv
/YbQV/z1ylDUwqCqX4rrgAeoKZ5aL6p6o4ZCCDcxy6W8fqIcgX7MTVHgBmLgez80MZ7o1VUFZF8T
pcyaQZiIV9L9xogSWBt2QEgkeOO3WCmRHcbHmyfLJ9wXbxQQmOHRaaVPzE+1L3aeiSV9fHZbbAtw
CBhhSgUdEgrpGTI8hH98OccauqYYC2KqmlL28svxgNlH+Qezl9n2e8GMhXKn6cEkpocwh+DD9hQx
Ah6kiO/BcCEd+LgUoMKnEhoeII8wXPyy0KfipZn29ea/Z46DuzjXWybtbL2w03kY6QgeqU8tITUL
KtJuOnB+F6AInHAgDRMbz3iVAS/T9V+PYxR+ss7XgvNb1NP3NF0y4rzi4nzJTiAdP1HnfcP7f9Ep
QmgHsif3gMaZKd7dSYBJYuBXU6EXEyhIUQlSn2u0PMx7PzEu4sAhOu9RWUAURVbOOuaqk26JwhPB
aTJn1y/P1PcdsacAT1iH019pEISVA1VfVPvoy/3v/oHD5dug9Tze5ClQXZTPHl/oDbJzX04wsKfE
+hpT0Aubzb1fzth0cYyxP2u0STQXVGmc9BhaoNL335VFt9APq5+9zwTnbEo0DjsyakmwbQBw/AwP
MT3O4rchZVBeV7MKq2kEwTAMlPnIfZsoYeE4dFOJWv1rSeH0ODsyV5yRumtCY990O6zFLIzzo59P
dKL3mKXON2DmQwDuvGLqweAnILWeQV8KGlzaqanoQ33oDeeFLzNWpKWFAzJAuNLrYGIIjk9w0j44
PdsPbOZwAC/9H2zHa2CSCSNMjEpQ/P+JS4hXyFSW6FZD8QpJLhwtpRDHhDP1AMUDe8Jkj76Ss4md
uS8L+/GmXSZT2lJmX5DciBhkI+KnPAKk+OvxgRH/+6+5jKAbIFUZH95/3PkCRYlolh8G98Mo7yUl
wGERy3kztuGPRV3QGMlKnqrLB3k7gEnKPD71Q7eBC68kHIC8MfxKDQLUzBpBCFZCFqaNDmj6DAjv
vRl7yf6zUi+JOzEQSS+gVMLgUqCxdXv4Ah+L2Uy3o0ZON5OVOoun39t7OgpHkOlUF8EJ4AsQGIzz
B6szuM9aII8LNpab7MSo1B0usi3ecP2kzsyZw32s7PQ8xdGT6PN/Co3ovkb3Ku+LM74CduK1fh7m
YU8PhHmn/fQ4+JjkvEDRG27jZRIiGwIogHb4uXwv6YnVthTC0lGi1hHwO+i3fQ7Jkgapz1ZAfQN9
1pUJRWDikDq1CZvN4Wlhctz78NFx0/CcWQJhz8wpFwl2V9pnPzyBaf9H0n3tJpZtUQD9IiRyeCVn
E0zyCzK2yTnD1/fY1VLr6nZ1lQvO2WGtuWZAhFo3D3OL5/R9GCLOoJ0cP13U82zLUVSNtg9GWb1F
3wC/laitZvgGNaGY1Xcn2XKDHfLp1v2Hzdbw8a1xKi4rqZoUFdk2rFA7XB/bVPgfRh7lTfnWz44U
QX/vCc4I3uCtIdKrQ9diSrzrPdockdJ/B9zPaUs3Zxg5l0slo4CCwbpZm54me/F2LEzEc59ZpNn4
jKq+ze2yAG1oXBqn6v6HGbm7ejFK1dYt9CIxLNy/Pvdjh4zBphPh8K5Oo5U1qoVRTqaSWhU3Mz8x
+Qr1psJGgU2QTgbtJuLEVNg1V5+RyqmWHrOiujWTmCtLU86czAgPJtXZhns0SzsQKXvm/tJSpLb8
clvGexHvYotsGa8cx9lBtAtIO1RFnJYytXPr2koKm5Xs2DiXU/gvycIu8NkuGDBIsMdaqv8cT1tm
CLXH170ov8zKlsfSxtMqvzA7+Z/hOn46XQN3JmdQm21JaXPyEXOMcXZROBmVz40wupu2OB7DCqf+
R6L/LPOIEgU7RTXh82r6u+ixTLOSrHZkx+Clua1Nx5lKrvtExpznWgKrd00Gm7XrMIGSCMj6nY6h
YTWU2ZoHuW2mu6tepJ9ronxWr61l4116l07lRYFnffVdkq9ZileNvUsJTFaG5pYJ21i1SrRCL6U9
ki+8rsTb+59sIZQzjzp70ZaCGfmikpkcRngpY2zDQAfJ9N0b9zGMPVRZxvNdZjlIhtcm1ks9nKK4
QCXT/85ZZ2nYk19Pbt/J+bQVwwjglVPB1kSCGJ6bzPqendNMoAh3ulX7NNT/h/NHkt/8lM4vO++P
9GB6wXIDe7XMsAOlaY7EiaQKtV7f86nxppfeFdOPIqgfsO6qc0n6J/Ehs5UrCadur5SJIDwLuyZa
SeO6rBqpcra+7jybmSqf4AYZtSFhvJOsZeUwZIvnKvSntG2w9KtMa4uv2Aio/e/3r/z+RVfoavVd
McIsHprZH4m0/cwg20y1F2adu0rlWKW8zvtIlbhozGfrUnuWxEeVziWE8Maj85jUTsbTlquWR+F3
tWcKsRlWG1JkophF9hI85Vkku07FzM/uO4xDVt+3Em5r897cldgQFfH+8yUazNqe4jhVKM6QO/Lp
4q2czpcWn5s38mv5bs4gwcPgf107ZCtRu3qcbS4qkV6cVVFxyafwwTykfJ+tNiVzekm62JCPv33/
xNvMdHHbiNgnPxG6evhEb/1z6kafqpRyJkJhUlhKQ7jDoItrwNRkPdlhcvMVNgUyfPzky/k4VNLv
0hPfeFo5WldvAgNdiWECuC7vTV6+zZsyiWZ8D7pkz1LEJokf2y9uKI/isoMechoa+ZFa5yq5F+KR
Sz1bi5y66XUtqqK70LqEI0pE1bYcJwYwXTgHOeUFbwp/ZllMuMiNos5i6UqbUyE2PqG6uL839du6
dn1p9LqRiOFV7ZwsnTb1GAI2ifa0ZAq0WrQYC75z+agEeR6nbdxRk4xj4QS4G8f42eHb5V+pxpuK
Bf31sM7Ho5PYqnnKjTaXXuLZXrxb+3T1TKu5CHG0j11lea4uhg+n0bl5BCqeSxzQVGEw0eRh9L51
o/cf4OglOkjjDu+D91aa1861rYjeYu9K5escRlsWtfsutQFXaUyRTP/cunRyr/zlE+WDKL91rWgn
4tVXLXciOnDvVpJd44zms0a69+RxzqReqd84lhNAGoOF5NzUY9+8jo/N1mG4GwYajlPp0OYeFqRu
Y3eUB7tz7cY+AullgcY3XPQeQ3Rq6fH70hQjlw3ftvza1HOUarfKy7yHdd0LkalAuLZNltLRSjYt
8sicyUnAxdiXfAAId5yswHNVpc/eXe7t4dro/HB7ocG9dXP5aX97mRiTCoGpavLYOmhlJG1TEsUL
/98vjtXUDwWuRRB9FIFWyztgh7GSGWgpGq24msLZYjR05j/Cyrn6/DkmCllJ7uaLu5rooxX90mpI
ibTQjHN/jZWBVmQ9kV+gAbOLJ3OKVJv3hC4B3gIIY6MlYi4I8i6PovnNnQP2oWH1HF/lSPbDIIVZ
aWynlWd1Urhvynxkz2PPJnVs7Vw1F0QhGtMD5nGsuH535JeAuqG00MglHx95i3h+PagRranKNqpl
zZOsGQYj7wY1xqtBHj7LTHLNSP8wP83jX7uZ0sPxDbtQIp6B52ZwyNyx7ub7MnwNT+1n04nCXuj7
VL8Nno1cbzV4jxZfl79osC/J68iWieILgUS3m6jvtvUE3eOldCZYzFR3OnIdNclD3eKPPMv7M7lL
jWDP24DQJBKKoAzWNRnkSzYlzkCmKtUsRh6SzZWO02o6YThYnf5pxnWT6l4jr9SipPl4/uApE9xe
/bIxXsj+JvAtbObxLdJCySJaa1XuRf9dL2Nz7ZBCL8X0trLYtw/SKawNzgqJYuZSiSVK5hRmKgdO
H0CqMkCcq9WlaN52W9XOVAZWVa6++kjVrmPTRMNSHQqrJL+RSBqT1qN3Kxo6PWPUNWUzHLOH3P5z
GQsVyDkp8aaykjKQLUe3Y60b/HTDY05SEy4wjfWmm053r7fWDirKLYrpje7ymaeRJh7J9hLejjnQ
5J8q7TGy2k1kdKG4V8GlJlXoIsMS7l2J8V5FQu6AqMP4AjZZSm5a9ITbVSeJrEpaDSsQnnCvbtZy
wKu6At3Q7tx/xhrgJ1I6gAtZIbAVDoonCbUOUx/FdyIwJzFpfbxgywNo0+RJQVKUYb+hZACWlAfq
MZK7a3CNXHK/giEwVPKjYNMuMt3RvRTZB+c/OChzpdsINinfAp4GQqWgtJP8b2yCsAvlDWhVphTS
ZPya7hjeARPiWnctSlXLrRrgYR00tNaHPs3003CabKIGMIAH+Kt9SF+TXRRkFTzpYaUzSlO9IBM8
39J/DyArGxgyd0Dswui5LF5tk6hCb/ngsFvJ3tpbkRfZEliOtF8btXxWvFjfezfSWonK0vCuW9ik
FmhHa2DT+wcs6mdgjnYBWYyn9gMg5mV2qxZpsjRoMGkPDYSGB0sRxsEqQJ1/kEnfE0gNOtenBlTa
M7MAMnqwPJgm8pulb9Ku3EaZ2mWEd73PR0f+He6eYwsHRMJY7Z5SwY1IFlRUdgeBHUW+NUVh9C4y
Ydo+C1eYGOYJZbYO123RCogd9DTAEqwdLZWgDqMhYcCKkQQfYpffSFcxcmke4wDYZffMt2Ff+Y1W
4vrIbCEzWf9tv9LVbOPcMhjACJy20l1y+B7o2HGB1Wl3ewggqBrRb0912Uu3jkKkPjRTm5lu+U9U
L/QACqhTJMbmWv5i1ywWJEBSnq5fZFh1W5Bk+gpK+y3yDH8FyJRCsNC/0KE/aXXCnMc6vc0Qitdf
4XmF4RCpTCfVeTgKI02t0ASjtJnobFX/zwn4OFFLx1kPlk6z24z1VrAcRA/myR/sM55oaSHayc6L
TZ6TW8OUuvSq3TqP4KOxrj9b6eqjyUYkO75/J5uLn9fntipErB4ZHqvpz0XTKv+0KPPn6rGRKeGt
l2OboiEsDvCrnvlYDcOUG/tDST9+j/nmSk1g1+B0mg7oERXax4rQROHAr16sw3quJVaD4xe8ULc6
sAJvmNtvNbHj8tlJscnYNdnNIY4dMccNlOq55nNiEvTrAAkI4LJ2VRw4+zRHXHnqb53x5hsET0xU
FZVES3WYZz7e40g/4BWPxnGw7V57sb9zd90N+Le5gpDN6qF/pZW8NSKf7/4J83nHr4wXbGmflQeF
DRCwIRssxUHDhK/o6U+yPUuOkjaI4b5fUkJEjjPeqfQDITVWu+mWFBS7eeqTzzCi7WuU67jbLjOi
w4/3q3L8Y0Ea3uWIv31PrF/dJfu59nuDTtzvPP9p4/mn3L+v34sJPeO+Hm+wBNm2Ho1M59HwYkvR
6q6RQAtO1s8osLfGpXpsZQvL4NDQjA8TzXct1aDiwWipvpsnNEqgzzU/neDUMUEg0RmsWNHMteWy
o3OxIlyEE7BVlmCSGmwI44nq8hY8uIJH5BfZfW31q019XLhp5t9DgshXdUm/F2whLnPiAt/5ESqE
wvknQ0nnNC1eKvuPWNV5W7hXf3hlFXF+isda6JhOw2ON+zdEaJfkpHBc7vu5lpqtv+veNb1MHdg7
Bb1UfvsTwaP+3U7WqyJ6yFQqHl7l96ONLI4TGBc+lixQ7KTo+OLB8YAvsrZpkZNICOgvZ3B+rk3F
NGtrzJMrRvJbKmjZDfxC+0czIStTsTzLomGmW5UbCRR6x7R0OfLTLKFPRDnS38pAOuthhd/H3N9X
mlavK2bu7uZayKSTpGXKRXdupGnROBYo6+AjW2GYMslMxVloYkRwOzOqyH5O8Zi3LfJxuLnBzhp/
cq3eAEv7uz+dQn0zJwj/KdV6hOzaFYkg/tkRzbJo0rEcJDpsCGJ3fMliPFWJ8gVN1x37JmYuk0uI
NGBvWnFlvWbvwXJZh66sGibr0PFbBP9TigqFU4swhm/dPh+sCdSW50KkauXr94vqi1Rx1/BLtKnJ
VqwD0T2mMaWqqBfpUHZgDwSxKmz39vn0clarD2AvSnCu9yQdWBdClNqhnpi8qSUH0uqasF+sCx/K
Vw6DL6Z4wXhGn27+9nZfq/8oWt1F/s+tZcyRbbtYzZt2My65/2BalURBGLJjP/f579fcyX6PsfJy
4MIxVML+8GPXlQAnuj3Bnr0A1iQuxVNucjCcu3lEmeOtlOF12DPf9WNodDNIalza3FSPxq2amTDq
pYD2DpQEl2oYBNIkLtFks71LNdK5jRTPzti+2SmMbc4WCM4Al6yY1EoM57hafLaMaYxSfMmBCyDe
TrcVR7RpAzT3kS8Z6TD8VlC4nREmB87+G4QpFYLA8wczkf3gxnA723aBnEaRsiu/emJmpbZQKcS/
4nV03wMLUz+3xnapmx2T8pSyg0wR7FE4l28Fp2neAKK6o82Z08ENMk3F2ST1CyHqn78in11IezB6
eP/yvolNFNbZxmp8Z2OfQTtfF6MzevBerqME3I08eJAJB40NTDNNZBOSEO+mWccfhGIH2HzbfdVO
5Wsr5eJDITk1cB/yEtM+1ju+7VQvx8r5mV/1H1VpF2qz2Wnk0VLUeJqnWbIHcU9MGAF6pa5BzWDS
REkIVygVvEpECIXDtOegZNcQVhQhkqYYUL0w+HR3/ro6n/lX3wjKe5RHAX0Krj7kBjwOZhQwLhx/
nDnbQGmiPHiEe+jReBzq9Nq6n2V3Wz8RSS/G/vCFSppieGkiUVFocXsciZwkQo+Co3RoJMQZ1lwM
FzwaVaySpyNiupFRXLEYrqoB1n/7CgOMf5aJpfXXsZ79iX6S79cniQrLjEL1Wjm3EqVbI0TSgnPj
LZA2LOLTscF6oDANRYVLbd1a1gcIGKW5R1Vq6CdJIqpRkh3lr7FVe92av6rRGXTDrCUf1BKXutX1
u5rZNNMeZWgn2Vh2TcpfjeuzcPh4/227znJr0ttV0LFuUIbvf9KBm2fqfxOTGXqFZEsVnvq9SLqu
4WAhPpCLvVeF3PxJWK5oIZTafyVDUp6fxeEM9vLLOqv4dZsHdNRuMLm7VdVluY7XfTE07i1xUphT
+debi826O//RIwliURxIpZRFhwajaAukHr0goo/L2Pjqj+OB3TrZDkACpxClo9xnpiwRgg2tipE/
hDRys3G2WusPoypoewKRvOt161BiuL+fy2pmuPxSgXhwBHa0hDokF9L+pX8uxFjndVzJZNFEfZlO
KHSDpnT14eNf84NkI+0eXpxJ5i59D3AjPifwA/J1zk4yhIqHj2TDk6crqcdVmQmzGOehHsInZ4Hr
MRH9WyQ15pIWtgnZPzOrN69eKQRtFb8vy7dVPc5SVc/QtuV3Mw3YpXqbWc6aG3NBl3Uon11xwYDB
BBdDogBYpzmU9KMi7WTbJnSRPPaKRug2hYuvAqfmJrZ895GRF5lXZy76uY562edPzuKjZf39de+5
tP72f57YbTbY57/T+Y6WpnkeTvMyTXjCgEL/+dFhdlaI5W6Bskk55xjjebpEPsy/mrtf3mbJWQhR
DHvXBenQp4m8FXBQN0Rx7m3EW1WSjIquEB5DGLzUn3Dw1HQs5kylffOf2DP79ehmgsHJomCxdlnq
nTp2R+lVnbN0JsUbTEVKlNLtZKhV+g7S/YCn97ewjzAxYwFceX6flMPm1hlzjzB8ytSmhd9U8VDC
sCbiN32uONKcF3x1eu8P4494fpzuTgdcE8L7mFKbdNVuht1cfGCuD+VpbohJ4exfGNS4wcDPbxs1
VJfGt0R3lnQxRB8Q9ov9WOSHnDU1tB4DXFzb6+S+foisfI20mttQpx8HwXaCKkSjpGd3E9gFkeJp
5G7io9Bm2qMvY9IJq9Ha5iYbFkzBotSqTd272EhYAKo3N2E2I1KkfBil7q3opeGO/Xfp4tLKGK0j
SUgx33xOU1/2I2dbZFKJrDWHFvJM7NZyHAV34caUJA+vhz0Pb2+9xcsEEpvx41iArtf8SG7cAYvA
8uPznkMFSe2/Izg6asBrP8oEh9PR8oOTzhYfMR6IKpgIkrZce/aDtiib7a4UPskqElXu8yA/rKLt
UQEdNp+KgIV2FeUsLfYkePg96iYqiCXb5EgVwHM4aWnHwdEWsPeAHaQHP/enNK2MeaUeFZL3ts/t
6dLf2u6TYE/rGQseJqM91dd/ohFa6/rbTcygBJhZGl653DA5i5cpd2WGcs5FghPXTOmKcXuifVZv
rn8l6i07e66Bc1PlcIVVc9q0W58s5FC7P4u5p0lcvBltxgY+3WN0Gpmw2f9eV7x61XbqAcTH4SwX
HDb3pc1aPyhtpd8a9edKWYEd4u0611Zunnkx3TmeC/WXI7v+/n7E83ckwMJ0PO1H+z/PbjaY05Cy
fy+Hm88kf4lnwAYW85TR+HzbyQpVaoepeflexFoQiwWxzFYMSBdzU8Z8rrJmDsRm9t6N7Kgg86t3
e/cZa/kZO+Az5MocNC3hnSIbDXUAEIXdiP+BXmE1cXtPqQes6cWHtxdPtdSmayWgXKC2qyx7buDY
+O4O5+CGZ8Exxx4AjF79RFaM8rStxMw0V3p+oS6hgtijZUq8mBH0XZkzPj5Uyyu+b3/PydbNSFYN
61hwWZboVnhydP5Iz2IMjDfB9dVB7eFoMy/VM4lwOTVcWqNOI3+BSwfPRoI6cqz+Wa1wTRUDzrQ0
2m/FfkDvNB27SDv38TwVAX/vjqphlXUt8DJKyOuoTnnBSOXmSxK0DGWzq+nx4/0d3FlTxXhDc68e
bd6iFQWyqlyE4hfOC/DpMjtEDPIr6CB+oO2DzalL+Du3HDCYWQhcHhKCNjTJqaOUGjx2UucYL09n
r7uWoHTLVbPk9ZnqcxjMiNZfzGVqF2sDNigUrAD6fWZqx7EzP/epwnGMQ9xBmPGvxA2tvnS81sNl
R0QiCSJTBpPo9SK72Z1skhuGW9bM1EkVNUOh2CvLEVCsv67qU+Mjx3C65/g4b2fA++emDTsOPt4C
nFDBoH9c8BnwhVO/CYJ+//JUh38hTwKFBHdgMTIhfo2Ip622BF81yKhMgjBS5vEbCIvlDXaMgODC
CdvHClqc+4kULcZk0T8RQr5+rlcI2OHknZU250pS5KZTY8MR6MAuCxvy1E91EqGTSPSdBbl155Sp
BzrjLPn4CXMH3cS+pnyIX/r7Fu9pi3x9D7kH0S2VrLyQCFULCKCvqboewfXqk+e26G+NVuWvHev7
rZn//s9NsxvpJ85qwRjbhtMwbj+NrOTQvTEYcJGKPeIMuwyJoCxSYJes2PhLF3CCbv0UTUasojQ2
ywuV6KKK4658CwOUfpoZeIjCKy4z7hcG3AfennSih5qPfJhlWVs/OcdLJOEbS85QNEnYzXNqIG0U
SoUmYXzvXcXnIp+KxI3CxQrvwYPyMBdYTYl1J8NWNdZIflGtEb/mguMzI2SHNSgafxnNjT38mv3K
upzO8Tc3LysHhp8ADeCSlINYSbjHP9gOZGqCyngPEcmLhLKQjq9UCzDrZyFYXs6QwQl4Xv/GAPDH
4+1DItcBLL9A569FEn1ErOuNRrWYOlfxvw3oSVUs2jeSBosGLZpwRsfHUpVGcrNV+XLdc6fk88+U
8fHyIiM3n3J4RdHOA1eB6nche6F7jIdgr/jXcaDOeEt3Yizskf+b5GtJyQZCYbvpKuSf3OKQ44CY
Hc6D2XD5xzpTSdPk4yTMPiJfXQCjOfkJzFqUV8E8POpnFOxSf3Ns02ZxtliHSHdDDtyhsKe+1tHw
XZVCFyof9mJfjDH02vCI064EjMj9vmbrL12Z1gbd6KBJRh0oOiYWPysDEm0f50wylmDz8/q+fW+T
6EGQ/413Xoxv6mz+lgi5uSISFH8YkJxa0Q36pALsoAotI6X0q5xcEizk1a23aWXXt3E4F0BN4fIo
jE/4Si+JCcBHehcUbO4llEi2zNfgd67AW/HVY3GKDrkpZWcOsMsIZu+doHJY95gW/elke2Q9sfy9
j0Ehl5mNmPp1nvlDXLx17Oum2dVliEazpsue7ffSe+VbYEwGa5Uc1c+hwQ+S1Mz5S2MBTV1/okyK
knrNfTr9WLoHCObRHCHEk1BckMWj4t8MbUPT1i1qGEkcSbjuEhlzUYzPoCCcEJqZjg503YWEUB3c
6IracHiMUwDq9Y9z9zQg5iW3lH0zfRfxj8HrqikpMuIffAUEseVXQg1WWzAiwpwwljfPPv5oU+xR
1bia3gn6+IwZ539rDV7Hun3+ChysvVa+dvpNDD1oRbejF5C8OhUu3+x2TPmvtzAdNOGNf1Ozbn9S
cdGvZYS01ce1/KwRKb6yxaTDrxc38/3dzTcjhMVAfSsh8KiL59sxGule8lWwlX2jwZCNksXZ0kd5
UFPGQv1lk7nYl/YBR6QWpf5zZ0L/g42IH+GQO/9xWL+dTPcZ5WH+Dd6xyv6Sx0b/0+tle5R2dsbx
1cEJBlduq5nKvXL/eY7t1qkfvTsypjigZPlgl+rOCEBOLynrh84BbcsVxbn2y0+OfO27yQDyvEkP
C7Gv9Tw5luqRlUQ+/VOM33wCtXDTH74Z1BtgMNw0SZ0v+GqEJExr0swCoZ2Lv/Kot//eIJWQOksd
Nf5088HfP3XyehFSuJ71FP1yMC7iwM2SPmqVcCGFokQzZJfejnX0PJMSniyiI3nmk0XPY7GAQ4O8
HThoj0xfjqU0qfLfZr6iWcy1Nqacq2BVmsGEwz3MupOGu8h4m8MB2rT4XMYxPeHQBjQMMcWSZwT4
UmgZWxXCe4BaMp2Q/qhm/zuqj8fJqjvQkWLg5pXqnGwWVIgTxxV0x+YznsceMBS2k5wjmuxYP9vj
xcgOrq67zRXeeCXD6AzYpp3nExVrZljH4pZwcBsJKtFnuWh858Pk/8vn9Xnt8VIj/B1P7f1s9cHc
6VK8zR2j2krn797TBx0bmP16aPaPQIGn0ELkDiyFW2H3+2rgMT8avIN+n7bZpuKUSA3vvaku/l47
8IA8lI17sEMQ7xWIEqWoTXhpvYswiax0IIZeIXEl+Omdl3UpHdlcOZnND1797bO4nQutXmfQPfNx
RiX85/mGD7DtDt/pUm5ynezm0/bm5zowK1qNE0ODjuY0ls/+rjFaTbuH1xe7uiiy1NrodTUH0tST
1fefZ8X4PdlYGNU0CV/PP+F7to9ft8/veG07PNX2isks7mXlPXB1ZFiXbIspwUwYHE+Z0hZZcuS6
WseLOiArHKB8EV3rKPvHM0vOD9+JvhOydat5k5nhq3Ezvvs7fBzKqdZtgj3j2Y6Li/GrsWyef84/
5sOH6lEXvv1TJf3eSszLxhsapTFnteGKedl5vBodkA2hRUsR6gGqC48AFeAwj7ehYaqT1a3zxAn6
uPSSc9yuwzdXqkM9+b3hYIeezo6oZD1wLjtTvhRSJwJN5ExLCUxi1WgVz0F84lUb+oWLvxSTz5RL
tM1EkhJQQnGZ+w3OOzKQzGzm6bGGOyfhO4z1o5/1+9emf+xivfETfw8ONOnjcztWcjQmhlc4PwNG
l2que5y/fra9+yW/mkSK096u4YxnOPETx8qEAnxDC0wZVqPt4DHTqK4bV/bEdl+Bq/39bGb+zwVx
38p0LnV2Xx0SbIHBHzDI2fRvOvA0pVoiYaGVvX/ffajPdYwWjMc80pxUV30c0uGTwjBvrv0jYMfA
WysCBnp/PFT3dMfvggkDKzvoL28RpgnvanI1WqQamzTvouIx8kOnSRQXvXYcSIv7gr2vpzN5vojv
8piJiPhAQRVEZ4G3lGuvYt3Q4ufqqUM3dm2dT7XNuQEWNVC21lwhCRNlJ9A6Pwm91W54wWl84KXF
e6oA+Bmv22IcN80ormr46iQ5foZxiFPZhK667qmH4uVlPcaBzGiEWRsqSa6PMfu1Gl0nNKnR9ulj
SgZwacbmRyYJLP/3lUh5N8wlS7fvFe++GM5grHYYQXijpViyrVQWElLNGML5EsNs61J3OkVH9y/v
hHoDk744zX93F0X4yi4fvJX2qVIcDcoxl2w/3MOp4a3JhKdywmNcfePqjV6zeOPSSb1pU/L3CpSF
V0vwqPDVgwv8vwm1itrgAhbyqF1IgBVzUCbb/2sVk7lbXlYfn1cpLyB1gOqguyqng+NpbdXOuGF7
mY/pl2sL8iS3wskYgP2C3Vab4xd1Vw7fUyHyoZrzOY1WNHHYeYD5gXJFzanfW1BGPotnJLCDSyFb
si1URpAFWrpamEO9CyfZ2KqUn2DMDPWombHeInLnwz3PtgrjT6axbA3GAF1oELR03Uj8CVLRHmz/
om3GOPNX99a4YoaVIszmylHpZbhYe4ZznXi0emw+GF1tq6nB5mZHkaoVQjJ3OzlIW+C1ZOs0woT1
0OaL4WlmosfL8hbc+jhLH5vGPOlu9PsSrQW6/i0PEor9roaHNlHq05nm1RUyUlRZAYLdHBRz29gG
T/P6uOS3p/LhVFxynv/DRU7nb/vS6Y2HEIJS331F8pOGdVfIGsQNLJIcoB6jDMD6qZcH39zu+dzg
rUR9+VGFtx9wD7m8iZL3lD8XfpHVWngxQpfD3rJwxWgspchjqZFEBc8D2zf5ZVDlTFIML827RDn/
3T63f7EJgoqkJPsMmNwwtMwUcn+CUhQQQDWH+fXHOcevAfXSaZEspL+RLeOOi/df5js5EurAI4+z
X03deS5DzsVPqVUf1rAz4lg/WPQoF4AgaC/1XuHKUV9VAgHVnvQSegQI0cqZ9Gqqpk6jePfVi3RO
H9LlsAmSXTCPBhWraeslbGaeybEuniXDNp0XtUyjzRxvFPt7+OgSFSHnDE2vZ8dBTgReRH33/IjO
CSTMkxoRLd1w6egMIUEoHY6M1tWpDOBI05SgR4A0KHb+qLfCze3sXFIklXlXnMxG04Xjscrw59DN
zGIgL+ZeGxZr2fr78/KVQowcP4a5Ma8Rp8W7TzG0s7gCDaVgPVBOqISmbQ8cyPooQ79D0WjPxPK3
qpSRTu5Tm6Uh2fH1iwcKczHdgISB21Fi2Jqb+oCbarS8D6MyATaGkZiMetd9aRGtviMt/LYrcxXc
C9tO9OuifV9WhIF6VssSEM7wFeEZvKq92dUgQSRNprTQCg5Y8aCQJvYo6rSUORAJW4J+zLQhUuXZ
p9cRFIdf4bZUZMB/qPrsUFlhWsv6qZHNlPV7qXrkk4DsUPUguXW01Szea5DjRMvs5NLVZOtRj2Uq
fBkU3FQbl7oA5tAukFW7dTR+/OdISZG/OfQZlCRrsAD146nxoKVguf7uW2USHflk7JBTDtVI+eqj
+HY8yOjmrn+JT3/ba+esjSU64U7d+gHtjFBhA8soR2PmBXVHTtZaVh9KNXa9jHGTOU1mhGIXrj8i
oRFwdIGCzXwHZ/UzHHNaKfTUvQNqXzy0b4jRkaZHtR34zdkvWXmeEpEXBVOmaV/AWl4KluSBwdDr
zk0kUYwN5QKFyfAEchbPBFvd2O9ttu4uGRzGciHBgygUieAv0b/+SOXAzYj23rSk5rTYYrwvx0Br
MBSnB1MBB8bqiGOX92IRegNlDCqg7UXeCgQ82Ld8qSfJf94DPdGC7usUnuk28OVCG/AsXTZ9DDhk
y82yQIoOTCDbT3wQeInMwDzk1ni7+9OZQKdC03JYEKsYfB27b47bkUomrcoPMY/7Vcf4mndBnLiZ
xheIdsA7qsa2PZeC4ZLzbKenWz9b09E+R6oSbPqpF148R/rnH2ubxMcv3dzDMSrE/vzmwH/rzNjT
zGDcbg+D9yl8LFXQi1MuY58vC7oggZ85xVG2rdU/P/riFC51WBBnmzxT7dVXGr7T3jbeVk2H/O3X
c15/Xu4G5TBaV423pIpKlvEZiCfjj2ZkOdyOtSTvbGuf/eA2nixKG0sgXlos4I3AMIj94q26UjMK
c1BXnSIU7pCA27xLOYncrN46ac3dDEoeYzQlXGhTm+oWlBSjkxIM4U9PhxsFpelFe5ZPZgIpVRnF
xV+CvoAnLpja+V58/1kVaAUYtM9rfdoiO12WktEaW6fIT7iZpG43l+nOM1F5/z00ITvH+mpXeVyR
TQtrMCrW4LWh+1Pg5gBl6248eNJY7gZRtl3p+LX4eP/yjEDme6vJDK8SNdK6YCL+ZBhTSAnZzAYV
jXWaAJfi3ppn6Gof3f2hRzL5kn+GfcoJZlMHMew8lJZ++lyGL2jX783r76q6aR9/oNwpk7qkek4K
d35dT566l81XMqGbK8Bc1koCbb2edhuQFzEOLe2pfiPUnNZSnNCFcu7U3syX6aolq1lzyi8nu2++
BkswwkfS9YiU6AkHkZsLsp2d48egs4IDIjZOIjSBVpNZdZiiSYoOs3bN2xv0E9o1f9aWeZilnAqu
PxT1a0rejlHwZgSTNIvNBVTkn/U7ngtG13gDMUIu3lSv4/jXq7sKiyRa5dfXFVGltU6w3P26fJ4r
L4fb6GkKUo6zNPnEbE/9eEhceYw47dpiNMj0hBjkz8yQmqeZiQOe+i5WX2c/0IkTH1dGXMj0q9Jj
fhzHe9t1Bx3trNG9hed2WRYjeNa+GX2b1G4Uh62fehkF45NsmN1mge7mNQgsWmESiUj58K0EhwP4
b1EXQPHSuIoKjhl6Hn6PbwRJlO76cle8NHflwwwX/tAwuh0ue6keJz3KkW/WIPZOgxb350p/BH4P
iBqegftKhYDK7brzr7jRGubswBEVTRedr26ih5FTNfUurXvG+sEBp5AbFtb1a9vFbHdJOKI7tDit
Xpg/j/xXIwzv+i9V0fixRVEl+XMc5acAbbLCwPLFzXC+WuwrKEQAmwzWFqzxqYy/Xqlq9laJguhW
PHAKm9/UtSl1wljhAhfyl6ilPInWmmhAO/8NNIgkS9efN6r1kuUoVagj12DxKsJPFM6iTGetnmC9
Y6wrv8VnuE6UsPH2EJ6mSc9NsvTkghfu4M5yzM24KBB9R0/GPXWJKRbbPdUR2Hxwz3JVUUJk2+rt
YF0AO/yKrmtn8gEyWxA9ysWFdYWI+ybISVYiJ7h0eAJCsPFfl9ExRBqOmJkEtPbRXe57pof0/AxM
t+/xm45c/ie/zxOFdu/IclOBsBEc5oSMbNjQnes25uqEErXiO5QYZ3ASPlcm+4CkZMd6f7OFgGqe
+4BstNNNXwO25Fs+re63Abzci+tYlnF0A/eFLwzQIoqSYEQtX4r3O3gPJxoCtd403gMxCOLJ8FTE
uq6TbYxdfJlQmRSCHz9Gwa4fRrpnGGI7N4nvaqnDIL1hA8Vnra7gFAhyJGbpO7sESCdJTk5nN3/6
K77tekybREn8Ae9xA5p/FsVeETMUADHwGYoeAtm8kFuxu8uW94INfDR5jPDrXaaO36IAEPXi78G0
9ex5NCCwOtQ3lfWrcjXv9OvvxTy7nERNQLdtr1ZkFQ+BGhJERPhUSTbBn1nCFMWLjwtam1i/2Sv5
cfAxH6O0IZ0Z8MSSRnGaZrqiJNfes0p84YoXmG06t5I4B0FNfZ32NVPsg+BTp6uON5gpCFbiG2Ao
q8ZjHUtd+qxXl8m1zMdyUjMw8I4Gp3U5Fh9ntsPjn2UXtLKZcPPbRd+50eLa2cb1nEYSsdox1kis
20Jm2HnknO+OZuPuSFBxd3R2fITYTeyciS48QFhukeVsoLKGZ+Ry+Z1yGCBKU1/Ev5IDGn3jrhwL
UkDla74f1eOj+j7sqC9amfUPKct9+3Ou3FxPCd/5+btQISMbfuih2FWYqOyqbFcsJJN6P/i0/qA5
3h2riBiHR3n9LIHal+fCIDM0DpLeDEnYnSu5ybJyR9PPyfYSv1T27I0RJZ0MNIFxfOlzJRoLPHEW
Lm47HG4jIAP2NwW46X/MOejuvvw6J+JFAA145/Qo3l41dWx0GwLDUFCOP2Yv+x8hQ0n2f6RQ+ffm
J7Vp5DhX5sbTLMitd4FXre/N6LOzcHr8iFh81CKTpTsBqYdD0Jj/dbZHZkCs8P417ZMPri/BN4xw
cq5TgGRquNouE9jRLlpMzjxFjIfMa4KuEf1IM8fg63AV945HqaaJVhQVNgl2N4+eVYZ/FWoP84ll
nRQIRGrih5enK5KjnP0MSbGpWtxaew7jDivzBqOJR6SQrr7TBY80kPHBzftA7wd8X1jhHssPA3HP
K4ufWLtIgriRwe/GC9XqfWL8xrLEfgqEi7KPHPdGb439n6mtXJZY3aTMwoNoyyWK996ZZur6wR76
+CfLxAQMxwf27thmIrdw5VDaM8NyjUcLdNTL8vSZx5y5vYXDl0nS7YYIBGwzpQaAyZcyHZvGSbV6
FhdqBIWAQ+fYeg6AJetqZAKbVbwsCyfrk4Uch7Ja5kF/2sBshLjm7i071GHKlOW8Ga5Xf37m5lR9
psIs0HK+RIr3dz6w+FvnJk7taZhhyYBalhAAXRVRpNh1EumEIhDWI6NTcyJ3HKJ/yhApyPTTu5K2
ww1JPm5J20NmteD2SupUpZd/rcxby5lUM5frORGuz/9YOrPtVLEtDD8RYwjSyC29IKKoxHjjMGaL
2KGACDz9+VbqjFMntSs7UYS15prN38yZ63IgGHbOB6hLsWZR6gI/gjzRm/E36RS8i4uHSSEZdsTw
gzkxWESq+M8SlZ69idSYCyf2AAGKOnPJHSqvW7I5yj32kf4DYqv+eh7hLnAxMmjpkFrzB/9KQyBo
L5u/68tpkrJQIS8xLQKJwinCplbxEYk5nPcbbWLFEMah4632wY3+8T/9g6aL9f4207vm3F7udJJJ
xzsyAqeiAGBrIcaIhDA9rQxAPB2m/Z/qF2NaA3YpJGHNYjBHf6mjETsHt+qCxljRkTqcZwrK6LWo
su4Z4veGrY3dx3Y0Ry5LJMr1gm6okZjHh2ozkcy0mQFvXwte8ZM0wC/wpf7Ko/885KAK0qFbaFtT
vM94O4ortMD7FQkZeWZ+MKyLEdDLv6y7XzT/i+C1KXMbyihZaik61yrmljStIup1nhvHPmgVsuph
AVpCTM0ahzKe+3XZyIt8jlBHt3pDW2TiYcvRPkQpYmjtksfwtFLYVZT2ecG70VktZSGayHujvzzn
aVKdUWtT1V2ZkRkCGMNKy7+yYv7urJF7+TWOILXF/i+R8fcZVOO4O+e6tG+qJoDW4OiYrgyLyxod
ZkLqy+9IfJbyGg03Bl9bbU05DbSPMlLBSeKdSnBGEhkrWhiN7Mu9M56hCdha7Z73ex1walgVhzNi
1JM4I6FG/g7EEF6kvwP2afuDOmLt0xKpyFohTr4yGiTYHSyVkK11ty8L2lbyljEAgyJ4nHgpv9AN
+zDiF2M+NA1ZJErImI/EDAuce/RyW9GF/pwGj0pE8TndKCoKxLjZ8hPkhFy60dtmSx1tPY7Cwg5G
HkP2sGLZYzeQmRSDAWMHsu0lQDw+dmYkNz4GmiWwzNNn8rzHOKt0tgIAaS4lUD5ZCe+D4tN24T/R
BqaxLW/N1aC6ZsLf0XG74eRkMS64aS7DTTDzXD20RFJeHY+pT7jfoYVQoY2OBCW6naLpwBwb98iM
8g2OY5/2aYsGGYJuqDcIvW2CFo1LIm+xj1QoN5DAfnmQ0i/IRmIja5/wwv0A2eKCwmGZyFta5Yyw
u0Q7z9keqO+IMfuc/IXkxRBNlQJviz4lK5y45MgPsh2KBKv7hvPBuAksu+oTHmFYCFj3EsUi9j8D
QMZlOcr2KWgC6Ze/MxajND+xzDiY3gEsmgB/PH6R44OkGMzWPqAVgiNSV+/aJeasGqCjNYUfKRvt
CqwIccNF2Mozj+w4WusYgwJr2Dv5D0ITmQQet/eQb6G5CU5O+F2Ys1F69kEaMqUYXi40bzRER4dG
shnpC/oiU/OvCzR1pF4EIprupAuf/BEoqZKSzsPk4bKBiaYMK8U+TdVUKL3XfvtDJ7dZ8wzVE30h
Fh7KQplI4AGIAD4A7BryGGkTBOjCIK8oLaRll/bJZ00SQFlzzRT72nhlBkKoPKnLzmuFdgYLTF6h
Yg/q85ZCISXsbJEKBNIvThvREWNjAGYYVuxssU1jUEhwSlZaRFxAeH+CIQ5/P16DKS7mMJt5Re7G
jalz1BUA+xji0UTKT3gdBkQc/F8wCEiZqTP3f4roDejRLrPzVqXVQ697v+ymLZ7daO/sevznYWRY
yj+eYp8236hKCFAGUQJHNZRIKJyXLax5E349UOsSER37k4B6Ym5FfHUpgrYUVwjQ4oHCeODRuMWJ
u87hOrL+ymRMY3hK+FhanQcsAjA0c7bJrpEdpihGgozV4rrMIxHa2bN3UL7C5/zfxH6Jjy1hzPVD
y4fDE37cGwVCFq1oJRFeybxY0xexVAm9WF4JjhEzVHzO6cFtlhypdB2JdmIeLsqlOoJOIhJ4FuWE
Itd6bvgZziykTEHYMLxmdYBpARLug7nk6GsEtogPOoJahHQCQvKuWKRfxLUV7U1zCg8TriIjQ408
zcfIl/fiouiFCkcyrgzbqodgD/5JMWnfApjNunuzl3HiOMf7OZWBONMF8mdgWnXeYCSWGt+8JL/N
aaH9EgfIDL4f/0jB0GTj41EyZuQ3MwrmVv0SRRKgpfM3+cycD6EtGMA/QPeCG98T2bXF5fYjZJVU
7sScvkYq7G0hoL/rObwRqk5LzCipEbh/2q5TsC56xPJnSUOB7A5UDTJ4dMtlPAeZ2wAmhaD8+iI5
AwMIGikjFJxjcRVokoo8C0aUME14sz7AW5FMwNP5JfAIbNcAmJwhGCBFHwMVpsjwhSzYxP/gJpYJ
ocpjo3wCEhLoG1RMNahHZoQUOuDVxRT0Ya1MKsOzR0EEUIx8mxE5A9b+7fU/zWA12efunT5TGjhN
PKHMRxRbkAlp1Ph6MA4xJ5xYnyMAvMN7QaOT3We4gM43MBgjeUOX43lC2dW76BZDy9X7R/t+wQ8l
rHKo8ygem0qgkeDDmNPr1wRtxcWoYvwBx4oJFf3k2xkXHUIG+xJ4Qip9QyUkZ2cRMxVmLeWJ0nqT
H5A1atCCN1aJSsVKjUCsJ7X3VXuKZ5y62MR/gc6ntFLYFHhge4IssBlWLeYNDMx6EXMaGCzUYEQ7
Nkf7ETcXVSfO7Twdg0ne4ndEluiNV5zm0tvCKxqUouwBIxZHxxIi20/roPjWWlu59yB135F7Xr1c
p2B8tdZT2u4ycke7zS02WF3Cbow2BFMkGoZnj54pYZEBBsci6x9w3r6fonRL6KFk9wc7NEA6c63f
tKldkDNweGhQi/Ow8empcEUfRm/8DOCvuYi4S+GmKnjqYMFwfb+ljU2+z/pkNff4v4p7y2EAwaIx
fPoPWHvzFWAVObCgdYDeF3xNdgvJRh7Qi62D4j3f3BTv8qE4n4riB1EX3g9sGHr5JSAHF6ARsAYE
mSj1by3NbmJFQFNiZHqiM0DWhDTuBb0+XhgjwTUELmPNgALIeqYtwNHQJ2TMzGZ52Jn0e/3hgLnE
pOKb/guFuBU1G1ckR7drxLqH7ZIDRd/wom0bk9cDxuWaAdER+TDpcJHpQ7KPx4r2Pezk1w8xikXc
oFsPM5Mngkff+c+F64uc3FyUyfifgjr/z3iEnSEZPERZlgNGkOysT0BrCDIEz4TzhrKY8AUymq8M
NrgwmguNutpj0LzifsjVDt1N4hOL8qwhCQyQC+xaaW9Ex0SGXpIZeEWxC6HGLoZvsaeZToB+RcQQ
7i7XTxYAts7tfwAHQyUQzVGengqd8+/mffybnUHw5HD+FaAykYuOvCOinHfrkK+YF/DZaXrQBeO2
cjuIVwDsuJLus4aTTfSiKmsiBBkvMU9azAxd2jYbKCyKPZikKTyjDU9vgo3FgJa/Az2QydvHG/0g
3kD3D/o6HKQealdphASn4RIZyJKCu0YnFseKf494I6tfQG2ZIM7fgxhnchYwuKAg5n2A21w+pI6s
h4nG+XNdyMasBYen8X9aRQh3ibNDv6xfraddjmYpkSBFexJL6DWXOfcWZi3dNq66G22J0KUec6Kq
yga5TZiLDAUuPlCrmrGJQNQGynte3paF4oY0JMb8JvXxE9lgR/wiPAqTY+MM7NPp7j+P4ve8VD6n
DQAgoN0v9CbAkvpEQ52ySd3c1U3P+KRxMVMdZLRirLz1n6lC8FOodHcKokqTVcuEIcQvdQ9itBPH
F9klrc4eYNeCQ3n6Yfs4IRu1jpAr4MyhCiQ80AWxmdpA/KJzB9Uamoyl/PDEyhtCTCyAPY+Uk5sR
rs+M+KR7L27bN0PdkcfBwY0mVt6FFyfPSd6AHLWlTZOhIoL4J0uQ8xLsD4IltGl+OV/pGZOTPeBl
0jwAUoOkjs+CfdCIpfkmoWoSXDUheVLV9PFpjVsG6WYrxoUYltV/TVG/+KE2IODxEo40Q2IzYmJ1
Ack58tgStB5/pXKm/RJYFbiSGkp+P3xmpCpgKO7nd6+dI+ThNN8fhnSiSYn66Z+qA0jWm0Euwy4b
CSD/yEe3zJ+IUT1KH68TeV53JB2axBAN3fLEnq62Yzbv55mpeMyX875O8fZhMnZzWMwfH25sjmH9
xaFRAtuYFj0W1R86XygpccP1XcUozGOmuGQyhKYIEKBMQfdN8cl5ZiMf08cbkmBK+tTAL3sktMkb
UzJOzqdD0u8qy9uM5Kwngb2GYrZIv/cIwBlyNhedZyNkpkkpuVg4rvAlxXr4LHtE9qBriQ+hLNG+
483yTGgzHXv4HXkGOSvTY8S3cEC3lCXAW15npcQylp6cXPB4pN/yR4Ga36EHhTQM8/Nq77dgCgoO
DIDowJ4ZbnkAzLAgBLKzLE7FD+sFh1OyUEy6rV6iheyQePDXyvKK1r3kltUxB9EyFrB+7omvregF
IAI1u10RUZc8GJ1uBxxF0EClYoEHesbVYx5tCcl54DcrvH9xOgJlCNmpjKDyid4sDAPit0i6Yxh2
ZOJostHLFCKudaCDu3o2op9IJ5FGnLzoMV7jsyZU0h9ObfcymSrmHACvcCgBI8zYhyqfIZrqN1Vw
f9md4nwUPhv5+wRJAOpC9RLIj0TC968GQo6MCPW5iXI2wEcMBuUJUrvOADOY8FOg8LV5p9BbpVWl
zJ4I5JkzKCOkpDQZn474+KgNr3q0P4KCOspE8qSiU7NuaAo2N0/CtQDrTdBJlKlwwTtGbjVZ3PSC
yzxg6mnn6fH19DyqMZWruSLXuHAAeRT17+evhuHpfL+kd4XI4ISZnwR693U0xv8+gucBOCe6DolG
DmcymbnU06qeYuyAx4eE9KQlBkborjFgwBv0W7p5D2h71ykjt0pPQfOOVZfiAKOP9+z9jF6VXd2S
5+qaY27gd9GL8aaXd8HjmpzpAAKoYbxPf6+Zxa+a3BbRDdtUZ9V0crghUK+AzDgBkNizWEaougeX
Ir0aESqLtNjp9tP/SpRYiF2cpwB1UC7rq/kIHFMjlKjqCfghViPER+Ht2OBvhp2rKlgkxVzVPO7b
eBLg3YY+pgUkDrWyrA/vMjEAWSl2GIOl5u3vZdJzunRuhweKoOU/Fad6rfXnvFIZw8NRd4Z+dt11
M6p6BfktNhAjLYD7bnbeJ5MRsp2Zdt3J46wdMV1F0eAKl0msJ/wnmLdpJTq/fj1KPgzhgOI9fICW
F9ShmK7iR/n2h7ODmnoHgUHz8B2hpdFBpRqQtxaeILyh8PfEs2yJpyBrYbQA/fNhEFYiO5Gwkh/6
UUUpoItabFBWA46p6GUtmfwDGjqn6DT2SAIBs8SGQPMeiI7R2rUBFtDlw0MDXVDAk+hN0OLhcyWo
1hLqLjN9h4QuyEBWB4WnLx33o8DgFbfkxMwDROZgrIHueGYgDCUR2HYUgQuhFUG/OGbFsnUJZcZK
BQ5wvOG/IzsSHQwR08zAXP21XVave1SckB+cbGo2SJcSm7g9pM8HwFJ0DaTCBTy+eCK0h/cFyr+d
mCQ2D+6mO4lv0xde0rWrXEL95tKJIThTFD3Q0sY8F9luuC0QjZ8+mgD1BdNd/RI89iHuGUrl0WgC
L2xBD9OS5z6kBLPQijI5fAASAkdpXMAOcfv2IRdZCeI8c7gmUAHtynDpw3DCTub5SeT18B8Y4c+U
2utzHES9fECqlB4USDPFV+kUIIzXz5FB4l6OThDBO9fYgrMGrNXM0O3i/fq5atg6jPeKcFsctK16
kmiV7YG9GitOc/q8LNnJPeIrHn90bkf25ISFlFcQAtP+NByvGdIM0E8SFh21vAkU0hDONvTWgLdU
gVxNL1eh6oY/LwIXZKEQ2aIm6KnNQa583zxNsiUaR4y5fvBXK1z1wFwXnE2Fy4lp169IGYN8no6o
FsDa1fJ0rNrD3bsBhiODmb4EXBEwBHa14LU4PrBAnSjh6zl/UYy9NG84p1KOYh6T58nlC7sdrpQS
RGqQARNaU932PQSjx7/iwI8Nx2cTFi/79vZvr7jbUi1zkuB+zY/gqNN93abDa8m967YG+3lCaLPO
2yHC0xTYGHyW0tad/lvrp2MmRtTE8J1i4wtJ5+961/3U38xCCG7e5ae0j2aqr6syfHQzBSpkun4z
9sC4kskA/SO63lEbKb849SSjWRcLYq5diuYTGttW/6ua6T9wAPxGZx3174WOEtMTy+gejELYIEJE
JoSdVXUYjzjW0HtTpvsSqpjTvpIBj9jfqo67YfVxsb5dN4NXXTdn3Il0KC/lqWKH7st/wxURtPTC
kpiAquVcAxX3ahH2w/OXtg8z5KKm7crioD5rDUZLHEB1iGhe8ciZUm+rKpg8CMdl1ircqLdPpiKK
2+cOIw0zybk7GRTupxEoPSs80Fal4fRn5OQpSI/tdVf3VmsEfQMa/xNNSKV47Bck6SgF4ZBevfq9
Edpp4HKRRoT9UrsolKCqJyvzvtm04xTMjNGLSr3E4ByOTvZY4VWtRXeWo6AsLrheYkMxTB8yq6+Y
EkuYBFGwjX5yItEGPYkNgInHVqQTvbv/R2uf0a5p0yNkJV1YRJ2ZsMw1yWMj8ELmMx4TS0B7AtlU
fPrcoDbIVxmMvyJGLwI2pEXI0JXYUPG1t8d6QJSvafxPoNEKRZfLEyJUwFDgvqtA/mKmonvkCxy3
NT2NzxUJ/7nulowM9n2sqBF2PUBIGh8bJw0dB+BcxoYynQ4eNqRkH4qTQ364+0IZGI4lbUsmJ8BT
ZgBIGC502E0FXOUbtyIkVwU6QEBA6TXeI2x6uFx29ePNuJt+1T8yBw3IUffVSkC+HJw7oDkymygA
A3IoknyM5vl1ytmvpCC6/pyx3llCdsLv009Xw31IprNA95R4Fu+XN8XhBuLAOMNQrbO9PCpSEDrQ
KqCMzun20q74YUWG7HR78nGS1kmYHIxO0N2QiQ7RgMNtCGcmTpPDGkPpKVh4u5n1hzPPERovysD/
wk9AhftilEzMZXKyUBCo46n0mC3LcMqtKJ9HRoL4HrtPAKeYpmL6h2gzy6vDnar3GFRA3ecDcgH1
MzKP+023YKIw4FyHRh01LU0xIR0PERJAOfAdUe7imvSxTxM4rXwvW96/TvcIzl5HVxtxHLYAAFnJ
fv+Mv4Gi8d7obl1CAg7zp+3bxWvzQWfYwYsdWUVjm+QptyL5uMWcvJqujQVGHuNdS4OnTMJucwJY
uh8hUQnWW7B3SEZ/oKcETLE9ftBt/NsG1rbFvEb8LEri9OYoWBBEDv+eOrZH15NIf1HCMywugH+W
8pGv2RlE1lkoKialtbtsi85OKJ0d1srZ2jUJVpfr6nfvr02Up0/nRaJtR2LRfjTeinO5NeMazg/w
LI/H2QfcfxSQyM7pAgusOdOre5Y9bl5EwhBJKxYyt4RkDm0WN9sSuFfZZJkhrsv/M27K4JHmIM+d
PWfRf1fID/H6PEN68mIsAnqIZ0MH7heVLeYak5hRrB6DMO6t5DlNSMnP6+jvY/KilUXdJH7370Nz
BfBIIuiVpG3IG3SdB49zttzfmPLabCdSHICY4i62Tib0kktxuzKSZvGv4pCNbM5H/kz5a5E5wPj5
uy6kM5HcZfZh2FuqDzRDQL/7kz5m9ku7ae8ydNTRJL60a9QKT3o9n0ChvAfAXimZlV3Fp4TVB1FN
cpOmDrZSYjJk4wOHEKln5z+zWFRPmC0CdpOhd1lJ5yRbYtEEfVJ+iR0EsBBPdmuNVgv/Sv/+NAlJ
Qlg43AiG/lxlIyDzXN9TI7/idrJHECnh9ypnSr/JWuP8dZ1XTsFeBDLJp9yJJ4jK5zC/TOXjyIdQ
uHwemcriFWOdxhYCFHSCsvOG3SA2xN/XiG/+958cuJLA2sM+4TJO1baTRVGD6xrmLDIJIHqMJ6He
LLQLplSWceU8pmz4H+ajAYjzpbjXWmNDC+KU+HuwGY9PRrk6qY4lyfCJCSK34Y7RYBNmd2Dj+RdN
9yV8v0B0rxzR8QkfdkhHiT3xgG0+fJ8gwpAtISos9sRlGnGa3aa6nwFzyz7kFx+8x2jj6e4JDX7j
u9q4INGcw0kPgG57SChRptF3FhiAm5i9fyxxA8TNCCL68BnigjbO6YxcwPEySmRdCb0OdceaglsM
O4dVKj5bH45X9EB4b8bfW+RonRU4cBFtbJJ0ruwR49Nb0dudctNnYlnIufPbHJc5yrAoHKxeqEpY
+GPv01fwq58TbU2SSes0oWZPL6BPRFxx36FhLT9h9GtYzy0zGUYlJIq6uwWdVmKN44Gv0TyeNkze
GfuhBzN89vBH3AfiEF2A9uBW82TYnwpB+znDTAnoqoPJoQcz42/T/Hcv2WQsE38UslWKrHFoHvAn
sSv/vhWRM4u9JT79WbygucLt5486UlhJkf4A1rY+SF7aE4X1xgglQ4H46UnWmvHTdE3CaNXWro8B
4q5IWlDjmdK0Jz621uTfJ+4C0/1KZ8fJ9zhKR3HuJinyzlZNatWrFrSiH+QsibM7aP68VDxYiB9j
Y8ErwNGzbgsVwhivlz49frckJsZGYKp2u4Y0cOUkgcr1leTLBJrvy2Zwbgmhd8Gb0mRWRJWLrseE
023sUY0BNvLG1Fx0CPD/IfTX/EyZTvwEkQWwX/zUKGMG/9nV6XPq5ennROVNZsXfWNy1/PC6OwwM
EzX8yVNuT3Kdc2pwOBKJeVgswP9upRiGU/8I5IkCyg/1XJUY/BLBZ0Y72GVAxlrPDO69YQXixjPs
wbTF5gvwCmIDC+QxW4plKQxP8C8D3HIJCH3SiuCkmgSLv6fY0jzihOV4+jtL0JLgTTiy/38dfJeH
KmJHIwKneCVWgDj9OADO/XwyQnersDLYEFsQmNjIoSsXcbgt9djUp4rOrleHID/wMhfY9yuxS//e
KtOXlFpM3bF/RHcEigWvr3DFnAksWSJdAJr1aWwYy+lcjjg02iOBhxsB4AZg734U8lNbj9OG3maC
0409OnH8Quf1ivD+cWFSAGLbOxXov5GF2zFWzJa/d0x77yzuPtrOlmnn1iIFJMafOstnfS5Amc5K
f/EcnKSzENnWZs1iqh60kQPp9Pyt195PvauJsBttPvgPi7HKJcHbuCaFJW3+/EXwig7pZYOQDwNW
j2+BfiL5Ktznk4VfLThcOYrzu5WsjaBYDl8q9NUIU2T6oSRSHAENjr98WOhqjAItVtgbL/YwAnkl
5FWYtUMKtB9r8doaSDUBg6UtlJFOR2YSkTkQgTxm5xwU7wOtkgsUL/K4RN7eZpzmbUShOoyRyfa6
7osMlMOlnSGFnz08GvIwV9/O6+2w275GsermAf0D3pTS58jgei+ynITyH9CF+BM4LDJ0PrrY6wkN
jOShOIk67LoiLdCdXkbNX1JAsANJvd/0dsBG8HhbkRAx/BJGEGB4+X7nja2fat062pZeKFVfQTTB
qtUBeASXSrcGSuvts/EBiNDglP2KvirJ/vgf4uGkgPoJlOmzcPd+heQ+vSPd1Xe8e+Po9zmbkdS3
OMeyg+7LP6l04Osr/xA+X/NBaPwBTUPueH3+heAmeyhnz4mLisFgPOUJ4uVOfWVWQV/OhyMxsA85
N57FTMRHdJcWvDW6jsv6RAcZVfLXlhKEADnA3VRSEAqkChfAdbQWwM8wNXz4kNggUwHN6r4mjnxG
ZtB+bTRzaQxOK0BLmJXb+T88Mu3CrZeyA2eFMH8Gu5SMA5n24UaBHo3iI2PLpHD5XvSvCJE8Itx1
xBDEVzBHecN5iJCPP3UegKTyn9yt/m7J290CYxHkLHo9OoB/0fSskZHioqUVgozLt4u+D58ON10N
lsubAsWH2KSUUXIf8G8FQyXyElYjC40WG/KVbGlEHOlUaV5E7RSZKyLGVsSh/0KO6D8HbNzHEe+c
EcJfdvSx1Pnp/qXMaa0bZErqgywE/Z99UoPaHy1YerXsE+paZ4unSMRjj/DCGXQckihs+Wv5Jnh8
NL0+Hauypm23t8RjfS7wA3Pos8A58QfvlXWOZ6Kva1FlgnGi8uWlXeMY7wwAb2DHroZHl6K3gByR
mYqQ/3GoLaEiUN7+vsGkBz1PET29zw92ymjl07vLbyH1IR9pCvIpBGpba946pg8EPCTc6r6WRLp/
J9/svOeMdhIttvI6veVR/nAopEaD5YH+XBqm9/IfcI3wm/p3SR7J25eZX3HBMo5Jyvc9xQ+RpOvz
cNW7Q2uUhD9P9VHMGQWt8rk2txhhI7TfrM0K8+0BgZ3D4/OxzkyHN0PhQQRmgIdZNFWdR6eTXUoL
4XVfMax373NEZHAIt724HGFzaJX2lT6qhQd2DDoPjjrGbnyXzgbREqpRMkL3RLILtKYsqcLa1MaO
vjDdHPaS84BqxmJdEABwjeBGc/0sFNFAhKg9sFhMf9fOEM0wBZmXvtD4xgxoWz6ggTH0Rq6+u3mD
p47xo4QySY7CLbTMZFyHOEESA6gEcDCCMBJ3WB7Aq5KptGftkWuv4Ka8wCcRZknGZ+J4Q9yDwknF
qJkSGRn97hXDwQMoyqsqiIQB/UYowX9L2D7jPBC0M0kBSAfFtrfXBHHzjXjDifBAg6UjrYU3TaSm
eZFxigEvASlDTYZrHb34CeXehoqmONvj5DKlFCHYfuwW/UaypQNNDZ3CmiXJe5qvpccfmJUnsbFi
hrkUNa3XTnzivEZCc9SbFKmDPWN3xS/n5+8ddhP7uegH4u08vWP9s5iEfTMbFKcRxj4nsJUI9/LL
LaOAGYcDNRkXQNsc5iwT/8sSENHL3b5Oo5DRAhpDyM8Zdv6FXk8FLWBkI07PGOYN2E34meFv2nhX
xEHOrJrLusiXMezT7WT5OmGL8KZLxuSmDGqAagIhA4wi/QW4PB8LZQU0kRJ9J1CIOEygfn9lrjc6
URrucCThJqi31YSexvBaFxOna1y5EY4RgNVTao2Z8Uz2PnXM41eyZIehK7S3JfJpbhJ/Jg5gAnje
7L3O2T3XOhspi2GWWPKg+Vhs+uWJWCY7LTJRxK5Hcs3ilxu/MZ0u5xP2GTbmNUIM+ynEYzK7a6o+
fB79U3GU988nw+m6FWVYsyevU9020YEvjazLB0S+XYYVCSJXtuCMX6N3NgnZyTkkZtQbI6Hoe3eG
NVtlk/tPSraZPFhV1KAH9bK828rEC4R2SBE8FiivMHSaiuUJLov276l0nz7KjAzdNvq8/RZzqqwO
M4SdgZXRG0B4SN1dT7DHGPicYUgru4y98AA5R1a0GbOMPszl6agD0ebB9b0lhgn0cj59Uhzg/nC4
mbQ23JZFrA8BGxCbAXWZdDM6YxpNTBTnwe+aK/pR9KvhqKO0UTHBn+n2VGU9NLgsWgxeGtjYvNLE
ZrObZCTyzIR64AB2WL42AzRkF3HiqIKxYdeogDF8HmOwbpk8EbcJpqM2KF5WmnZB9zUlIwsrZPzo
nCHTEBUxwYfUMXyu3hucV1iQXdh9nTU/XxbxP5D8Qpg+PTNt2xThCKg1c51iat6nHcqUIytFW8aT
vs5jV9P9buzsIaFPWEOTZ6RmZkO+zvg9Eo8eKli91Lxnu+1mpryoda9/4sT9BMlpjevpXReaJqyD
GR2JvfRF6MayyC7SHqccCrJB9LeVEzMz4+ZVcP8OYzBM0pHRr+lXtGjPLpbrTF2UsNWJ1K/vsur/
ml8cm3jwzEgWoUYq+ZY4owIsdrXj2GtQZvOZIyB29/ocilHQdkBPGeJeZliiXA8t1c3ZBXuE6Tp5
Xo8LkLm3mLJWb58uELrUtAs09+fzOXCEKSFEqjHtmv3qB74sB5yszkhmMbITg4TXZKUuC5mDHky3
MMYgqFMjW87YbEuvGN9STnO6yXSZx9wgbErkPOUNyAQfKnM4GG4nWr+Gnx84JyEkxQGfnlbfMyJw
LTGsNlfj1/L6jCY+cgzVLJ8XB6MOMfoAy8gF9L0EpTrijCQHnGbeOLlfg2vKiRGl9CH/9Wlg0Fl4
0o3HfNtnugPbRhhiSZpLMGI0TvnulveQ9UtN2zrPLWuf+bfPjG1ir7sjIjDFgWkuHjsHzl+01vWg
t2Vv91jTPLzQr0iZSBMqjQT8MlxExjGvCQikMJ8/Z2pY5BStex3lovfYZ39TjAPVpHvhPac6RxJQ
7xzTtPMGUaIQzR/8zToHeAk5mMWuzjDZ8PpVvkX4B7zi2YKbpTm9Tz0H1cF6p2Z0D8cAfjBOwHZS
nOZFevstIjYb5oUAS1mw3YyHDdi5vEzz4EquI+oT+evs6TrH8P5bmpMxkjpOrqDBEbLO5aDOxmfn
NX+u0RSFgvDLnJo8Vw1pFNG9BSm/u6xLBJp8nrrBM2Orb/FHAdjNRO2JYRRjMXq7SwiJug+NjhTR
wxXSAHbqxA0HYW/HxRVz4YiaM+EhVEJBqoIKH0o5wk2P6FlBj7MFjcCMy/uJGYHzQbUHk/qnTWR5
0/plagMdnMq1OH1CnK2AAoHam+WnOsT+g9Yj9R3BDCR1ToFZTRhpAY4QZoWVO1rCmCSLM7v5J4SK
x2+qu/Z4oQFOzNYDrO23uMJzsrJLsJ0Xw8z68Xstvt7a1iBYK5zw/O9E+UPLhEkFOZrutt94XpUO
nfoF/Eyg/Gfaov/+s1sUinbAkI3D7b3MBK4GlQIaMLM+fY385huQgNsvu8VlKgWjP6AD6QckFn9Q
5pNm89yi9E+SYtAtzE8DkyRCIDNdTuY+4HFOGTZ80eQ2MSFi+qeBo7ce224hJ+QTEVzzkc+yi5iE
zyWUeZC2QXmiIX8AmWFBrGfseX0ssFGVvIq0GzGBqPum7ADJ8cLH2YN6y6hD6CCgI5AA560A+GHl
eNlijY51irwC9m7eZ6P524wK2S2LtbYeL0AWTyHforC9zr+wi5vR2qcXqe40xc7fv4gvUtcM7hxR
k+Al8DxeH9KFw5CxnufRPej5ev7VSBu0RAiMj+kY0LUjVaEfMbJ3xCwZBACyaxOH4Sqdre92JSlO
EcDaNO0x4JM9UDSfYKY1iCvYZe5VaxPSqRhE+Hey6pA5k7mVjhpV2KVm0k4PCFBHPQ5J1OhEq74k
WAExRVBMi9WLY4c27GWPSIOFQNtVBk2DWPyVM9p+HQgrKhAVsiSWhxi1Uw+QjhNaydpI60wRP+CT
AIFwcWIMRfrPiOjTOW8m9Ydr2g+2pzy+zDMWIsyyiZIWFb5e+h6bzR2q73ami4ZtM4OxV6n22OPS
6dfOJdRTOag0yjtka7DvpZRh4sK6CvOAXLA+x5zl2x2XJbyfHGL2Zc2uYziXffI4n9/EvIVRb4Sv
B2B1aZXPAXU8aGBLK0cRJE6SaA90t0tyFoOQ8TNVaPHwI52DTyHysETyz+k+ceigkcggsoAWCt2E
ixSPRsG4cEtlSs2PjaQ0+SFMFnki1QFmpFO0SeBwVejrM9C2VPC+dACerV9Dr58XuIfDKxozhRov
y8wAEEOIkfdQ50s8v/ahubpmuuqdiUBo8ghoeuMzxHvgd5egfkg9yYLZxyQ1gJlE+EiYFovwASZL
9GrIXOgz5g75rj6Z3ydzb0tmxCNltKebYhMru9sF4vEn6qgQFL/xhgTFhBv9WbWf8nTZuQk2q9Mz
0Y5tmewP8ivgkGLry40N5hyN9tYZ6U6LlfHYxcAVJgm6qgz5pOXr6Y/LWC5jXBPZnBJM5o5WGWdy
cNuWARKg7E4pYruStNHEinkdLqNfPnMIMbxDBSsa3X9uE2IZS4yT6F8A4EWHEvE0ogbvT2jIeO8G
dQA9MB5rIsBju4dl5IP9fotONn1DPghdbbbmnubYZXqFJdSgccdYCnuWYiawB5bonDLXn50HCHTO
gIvtoZiWnSfP9+jkgy2deG3wtZ8W//LQG6MCjPAnBekHi4fopTDuAoSY2/K6G3lDwdBiellcR6hR
+v2hTKHJ6elWw63vIJtes9L/YU/H9uhmH7o+pO2oAJk1030fVtV5od280YmBCEAHuAluf9KMH8h4
QzVlh4Jc4ewp6SSAQGHwKtjq/KlsfkY9No6q78ADo/lZ1zPT8OmHV7lzV2OI0Eqqp6e3tVxp02s3
O0m/Ck4f6pwoSRuR0Q9cyemQ+xyul5FsmeB5WKWdOwnHXn2d3udS7xGXpGpJyswtvh4w8YDvZpJ6
OcSYyXQsO4B7GGLkAutDa5I+Qx7XN/Bcr6zdjkLqZOStEEK4TKl2YKJEOzpX5emjbYE9CMAXu7Ey
QFDev1vPowP83rsRP7KnHOSo51fZAjcFwJ6AayGrB+wjTqhawgqnwMojYNMKJPo8p5zHdMvamgOG
XQKSApcQakBcjC3+wY6s7K0E9NxthtFrwgh6bE3V5eUZP3A4K6Z5hmgamAr61V5Jxf62sNzCnBr8
ON4HbxtYv31KLnC5OBXf1jXj7xCqwSOG3JjmCd8DMJNd9qFmJcbLSQbJu5hJi4nae4MEpvfRSBJo
wxQzqVzyT38JOdtbyGA+h8k4uZ6M1QfgIgSf/mkbWN4whdO0H+od7s/behhTTQcd5+pg3abmxzrt
U1wqjugs8aNL7EBPRUTPYJShkb3Y4UQ71RI4wax5Zso+ZZVDudQNoCIYxVAcT8k6clYTRSwuVl+x
YfhlwCelkw3t7Y2+CIwJmhM3Rlpoc6xu45T5121LZAAXHDGSh5qCJzIbcNjS0nDMrbltcePFNsZT
wv1ywkUNRyYtov4Xc5QPcZcGpldx+HPi44U6gy/kqdQR9Ln9cdQF142UlvFEdc4SKs7r5y+tKBJ5
xnrPO/0mNBWs1/JyFsjCevM/ks6rSVFtDcO/iCqiwK2Sg2Js7RvK1hFRQUUk/frzsE/t2Wmmkwhr
feuNL7KUz+Wfct9UpkNX2qb6hndE90y046hMP9nFALbmYPLyRVKEPtXJ1FaKMs5trCbcuE+ShLm+
u1EtoZ4wAec7rU+uxsKk/0EYLYMwDJajUrEq/LYDfjwIYFFyEQMCfkFmiVrYc7sRkb56l/Z99QUO
kgEo7l6KGtH6vCHd+9+9wnpdAZMXmWMg0Sxc45fY7pzhw7xBNuyQl4DNmgabPCW7+PggM4bxV5mz
SwOnc6bKsEwCR/HAVdFw4lCl614mLkQi6ttX2F73rw+x7cFkRGlHxKRXgrTglwUZy8O6z0jj0HtH
5v/84vjbji3dnAV4gnlNKEO0BbMAGRi/GjsqW6GyN4L2qI5sEqBeg/mK/vKPbYnsHLwGgqeRjNr8
2FycEa0xBs/87EtmbfUI0m82waBY7Py8FzmTAjR1OmUqkC8IatGSgtlxRrpuOuR2KqlY8Iu9wwPY
ALgfgYgfPu8MszMPFuoZ4I1g4EtYfPJAy2gOSDbZv5J2VQRAQ5/XXKUts/Jf5eE9oCbgBq4cicBC
43hHIdiPVH1ajsZtfQFqxRL38lE+IaJdiQEZsacXHW3haM5ap+QFaoQ8P3hUHlL0ETdsI2BW7NUA
PLjWaTIZXZ8uwhdz+t0NkWJp4Q2FOAp8K/UVpz2mpKnRRPBvICuLgQQ6IuNd3AOVEsZCcpPDMXnM
CY+eZfi+Yxg21qzfVAjemp/2BpiCCzEfZblgMBq5O3DKGGJviTlPdTBX90mNlYyRopm+mkAV1o+z
ItMfEGT4c0BpvjrhQBG6uHZAOUpQwF/7XfTd7NuxHkJ6YfA/c9AX9sJ9S80sed3jKGYgu8Xu/+XR
hL7JIIqY2RYfr4cX80jR40a5NC+cZIOPllJl9a6tdjKi5j2ud7TfzJCytKHisYb5itmT3lpoSuSZ
nOiCHuYM3tjlVADkDOKhPsrIpU2c/ITIcNymnLQhb6Pu5y/lLKBdzZ/znHmXNHG822lSmYRjYnEf
ThJX7qqj4DorJsVx9hVHSgU2SpxMsy0Q46XjsDypvInmMFKq3JAwJQY1DED9FEuiGIR7mlxgOBBJ
vmaEn0xmf2jdMtl5AiRgNiZEM2oo1jgZn6g1WefKf2LPPLao70y6aOjM5mdyN2daxcmQM5yAdXbS
Q5IBez8pnxJF5J5LNrIrpvjnscHUPaYkvyLo4RsqHtEt95w2CKli4jqBWt6j7/FOIvAFVEQSArCQ
h7JTMxaYK5E6QN1l7dJkzMjBKITbHbUQo1P6TDJ5idz3xl4EHoLIdNwKlS7kaVAyV3L0k6zgKSSq
pkVMDjvDm40ZlhIt5GcGkU33VyIa8/od43102mXFI0gMsU965bthmaYW4A0MO9qp64gQRizpxqrf
QTD8vrgzWEahLPrpFXUiEuQTYrQPqEaHlGzcPe638CH4Kr6Ht/doli99wKE4fQnT/BlgzLiaHN7u
3KIMTvjmXz8D+EBnzirpush/KnTtdbnVQf4I42wRXUKu9t2fMQsx0t8zVgcd7zJuzQbGeDeahsWw
ycMxRV1iOaoIEiO2Kj0+J5KXpnfMxzbVblfibtqohnLMQykdTT3oocFqBQWPRd6GnH35vij0yW8n
D48wdlxsw5jFyQv8b/hmADNg8QDzj/2u2MqH9Hwriawk9OybDBxnvhkxPPTGvBxyFsjs/mw7GT72
S+V89XMjvIeDbT116s6p33vmVVQOyuqRx98FXYE3UlP4ofjd0ZTBm0pg7uZGYIyEv+Wx6UWveHiD
eoEruH656mz/k5CzHyd5TNztFsJlXH2pVabd1uv5Vf67m3OYg/vzzD3MOZD5eb+A+JF2KqNxy33U
+1QC5QQLhy1ZDQueWwUWk9ALefd8nh551BDlzAFFOutvkgB4Hua7rLDrCvW+kvC+cNdI5VbFr0tS
Gz2LJn6HBy+BYXO8z99sYYKr3EfFkXovo0fGx+tjziR4bmarOnsts8D1/kfk6WCio3miGxVDNHw3
mr1IDseezm1yl2m6YyLhTRs1cvdljksYenST0rZOzRnnr1vnnuvG7wy8Pw2J4PzT5k4yXm53A6Mu
yc+Ciyy9r4cNlaGASHD+yVlWObyfgWaeh3Lso8K1fM3HhELZelHBoroTjhRljaKSZAwMIK3zZlgq
ZipN85Org1FdUhPsc8037sd6WDpqJm+Lx2i0Coy5uy9+YIyw5iQiZr0Aa6Zn7bFXOpeSl4+HRwcv
EcY7hHcY3Ai84VngJn2wxHa0zVk95tR0RfePKaBUxpxCrg6FqmD8mft++HrmQppynBYdzuCwCb0U
fz47ucC4/QYy8V9Z9IRebeJBXDVXUnfpSnA0SsPI01cC/R7FAJekS5cfavfG3utaQ7AKpVfMHxv+
+6qvhPz4qDacCjLRR3UIcPm9sN7tR+kM1OCR3g1aUK4T+LGbZeU7pEJiDykmA6HF+HoAtx6REdPp
uMbYsxh/h3KLy2gEYg+Y/Kq/pjfQQD/OwRBHQI80eNLWbrL5jI6dT3CN2ISILdiqv+m/6gRDGwj8
obRWY06BW06ULGAqpdh2Gwghtn1Ucz0+qPznv1pEJPr9UuZHmcQcEdNtxh26FAN1TGAGE16DLJEn
3AYIr3bpliMs52Yqi4JJfI0m8Zeff/x+dCYFgF4ylZR6hOuKei4CJNdEedFMP0byPi8Kr4KwYI84
Q2ktL8Vl78q8kHaJS8Frwb7oLRrWnyBHcomEMOAUfh6SqkQj9/QUv62YLwg/YDqf8/IjhO4rQaEn
bUjGssbR5xOyjqJipUxP94kFQbK+0g7Kgeo63M5PT1zJ3EfxO/wQ4U2O55zzY8TXI6nRx4FzAN0l
m9QE2frw/YqfyZxeXxXZlb6BR5mPB0WmemhHBRjvThO7e2bmZ136uZMRp/jjQ+k+9iNcQAdADCKU
jJPcDcirOuBgGbnaRT5n1mWq/M0ggnGtxHWUuvLxC6KMVuxEieQOoN5/JGz0wHaEWqjBfdX5mgdR
SQoKumuyoaaY8TemQ7jt/D5HibC78fEEv2beM58R+DSncH7Ot/X5puA+fNg1yVbXzf0IcgK/jfQM
ogrMXRg1FDSHw1HwzQDXCeEF9wjwweyYHUxuyvEGvUV3rDHm2lwbywLNF/EQFw5kiHMkCEUOYsSe
cZLhLiMxGWXs+NHoNkG4Vsa2uHAiR3tE+ZcPThUZ2yo/aOVgvV7rxxWVvUgtExmmg2NydiwbZE40
8RDGd50PgbQs/MLP/Dwa3CzSlkJAo0RUhnB3y2c88UVfiGWnj17zj89hfzkEejy4ZPEupXlODvzW
4BN1oim9if9x2uSKPIOyV3NebIu4iKtQXNwjktQyvgeRaPylz6swjbL4EXbBd/9EkBd8oqcvuBVp
ke5z85q/jsNFc4dLtkkX901BQAg/JBHr5UUKxNOXU8OSw1Ksx0WU+zln/L14UtwOToPKuSD3hd90
3QVmXPhmnPnjd7nu6oC1aP85DUthm0WP8BEW+8E1mpmy0oapjIlpljpG9PKyWFmZqy5M/YmvLq5z
Ib771/kblB52g5SI0zvS3HInnyaLyaLwpQA5hLHgQgaqyUvBGbWWT/zeF+Hl8u7zKf3+tuM39CXX
ddf003KXrvG+ude5Am24R+UaX49doCxbtAwLdS256vrjZBFvyVJei4thnkVdNWuTKpv2iQCLg+Vu
NtkYURopK9l/ecqcSN65Nk95Yakzfp64KCJ5of0+Ca1w4coWwzLzB1fo7JIzlKf6Ch8sJ8aZV+6p
mzLki34Ju/3J3CqU/YGnDiVgmmTxy6tC8A6GKB/WYj4QoUEn54bgS9wQCY6W5D7PVuaCp21TQaL4
L0IzYO7If7IhlMIXUBUdSDS0L7Q1EUzg3qtP0LuYlJ7hf6nVLqA2uzNPSxm95xjOAykckNXccJ56
zV8TMrGJCZYNJz0Tdcd91YVGQsHSCq9MF17XXSggakmKbeqn/nVdxFiS+OedEhRGrDkszarY3rdG
O70z2bmNh5vkh0/JAkjL2yL7HX6y4MG/b+sn/NxoNcDj8d+Xv9NwEKekjcX3uPoxDvWfMM9+syAP
bms+M0gT8Lw61JGw+fVfHgtzYWUk5qoO+b5+8W/8SQ2fpyF+bz+u4qnEJy8+LofmuT5PWxwi7O94
eTA4Tq/rm6PDSd2QptS8p13QLyqPNjA6eAX7YxkLDff/6nuG0qx2H+sgeYQNE+Qg2t+MYi3cSFA+
VwsQmIk8I3495wMo807SJYQbB1+ClNz011zja/zSd/8+3hKOtuaauR2q/rbR989jmRBEvMwDyQOt
DHV+onegeFyd5RBmS86Cvnrg2GJs3pa6Jhz2As2uyb7CDXpIyj8RG3+Cnc972VDO3+Dxj00BCWz4
H5/D5nnhe246H5BacaqRSUYMx/WOYJ5X2HVHqJx1DQyIDXepnYphBgQtcUCeNqeB3beM+vFjYC5D
5aD5mn+LSaegVHwuHIit/H25hOEvKVminfq5qONiLRMdcfttaSekryEkAN7XAjPAtEGvN1tNqMZy
gLmQJ14IYTSQh5Jf673naYACPHn5ULdVpJ+yVQUpmaIsYEdQL1zAI+s50MlzJ+31BZmgm6qypD2n
sttGDiT8ZdcEtIaHYpT6ENLkoDctLEhcYAhDt6ToiXr2zYBttVsmWOsKNBm8/IwLCuTOu7gnJj11
U5dPmQSgK/e5th8xEtDcGFWeGsS/Arp9qFNcbIhuCEOFBgANK+GlVxyTxoPZ5/ihTcRW3e8zYVTv
n1ANiGz4crk5i5HCywr7Zn8bfYaAseIFiy2kJCdHE4UZIlYXrxFch7lmXgHlJ6cJWRB+I2mfz9HD
czblGrAJthx9AEseiUK7WzP+yGpQRs2+QQAJvT2y97INNoPmasZxFRExcmO1m2rIBxPi+DaVn7os
NQiyyXTDXUmmPjKPxuIeqCM0xcUcQhFdBN/UgfEQFtkcjGa8uAD//LT/Hcc/9ufCVcfHO2ARBsFh
v31g2WXr+9qUr1xam+ajy3DlJOOi50cks9EJ1AZvh8oYPt4keB+ZZkubi4CA0YZqx5KBevImc4Th
hRhLJk8GVwCvJT8GGRsbfPvkBM5/R6XZqE8EWOzII/7uugq4CjkNX6RgmeReMPfAXpAnPHgi5A2n
bM7ifGNkH2bAZ9I7DpYwjT+Zw3ONS8t95yMXl17EHWeCwjJ5xfQ0EM7otNQOoDHHzjwJ9DEJGNGB
9cBtbw37K6+5Ykq5331xtkdcgkSeizW6snAF23Gcz59zQJYjXkneXYny7YzVHQYmeMM6HciQCLMQ
ZvvijADaDPHGDrnascphukVbtHMPdqqxHH3/8rU9EMKA5RBuUHIwVqLbAv7cifZnPjRAAvBxbzRD
iDXyFQwD9RsONxhiebQ48PFIAdVrPI5UsBTNTA248Q2Xee5EBC+KQLyNE7e91AiZwTF52HDGoZqu
8cBgHAVxFxROllABItP/tPYJ9UFzm61iIJsxNI4hirlb2iOJAn3UF3CXiDrIp+BPwQ5w5JB9iDsA
TTibEQFSl1FBxZkVPpJLkq+o2p6PQDMBa2h6P7iox6gzhGupK0ydcTW4nkF3ucVuyTiG1hHqCsqP
hKC14xrR3znzqGMqeCghNvIVHGYzljORgdePX+51d4DuZzGZQOwQLVmFo4kfXbjog3N+my1j3dLE
WWSNXtdFcUQPQrmZ89pwWVE9PBzmUMMFK2dpnvMaPm4fs2c7xYKGI4smngf4M5nMAbwEMyLeJbzS
so1xE6gSbehtpiQ83I/e+e9e51NSnmU4pT1B0sYogZBjyonrKdEDLBS8AdA0/GjGElAWHJVmGQJt
fAiHEfe0d/Q/wTsWNP6hhMG03qAfRHJPfSQ96vC2nJ/RMT1H/QII8RQCEf0cZ39yQw9kz47h3JNI
IVbE/oQfkaQksmKw81BppHi4urlg9ms8FBcLOcToTXayThML8kTZzZNvVA1EGR9wBZNMM33MiSdc
jd2ops9OQVCBaI4N9VVMxCZH69s/ZczxovU4+s4sbK5cCDSOMN3/SWrMBdg+BLFij4wkph0ZQmem
CGPC2jd8xJfWI5uG0JmWTlbw1V8K8yyafIt1btEKYFUx95/9WpIruTYzqhOtiv6QsZMJ838+6+yv
r8y2MseG2sblPxVcGstWKakGM5RdhJo6r3kfdfZjZQaiZpPvZGZOuxaJ9iQo4zoN+BewyfgLp/D0
2G7u9K2D2M34Go/p0eabHGkVHWz9ohUWZYcr89KvP2fW3XymBRNYewBWq8T3/pi+fWkn2V9uGNxq
q5zg8NWHhQ86BRaFwp9lRXlJApq3f2Ohh5JwDW5QP9t86KK+VPbd7/fPq4WQOCeHavsFTCdUbqrH
DcEAQVVYV0+2VDqQiTihUNP5hrqFWxAljzBjHtpoZ36WmWj8pHFxIQyRt09G5OzzyMYc7fgV7hXE
iH9Lmbebhg64APKqpj2U5UJ9+5k8JTydn0mbPTdovPYlDwbG3KniZgQGTkWHDD721plIabaUCCGJ
oKwNLMFgC81+FLOgkgEJgD9Ed6Dv2blihrw+XpCIQEwjDXH8YmtDjLVhvUOFcoEV0U/Yofffx/rT
HHH4pPEO91bQXWDC+t8sUfL4jas6UMbgOSof7RuIfEywPXe6+ot48Ajf8X0E8GiY2p4u3wKaVGBS
Yz3kfyZgBXeWn0+7xaY8zm6owckS0MP76u6howU677KQj+H3RbsjNxYLPJUNl/gFrTo45Ya1kRAM
uvXgs8beF0Gc3gOoKhQgjCb2BzOOEagTNmOKe9iyPg5K1wNl9xljZo1hvhXWLaHx/MS5J+B+nneR
KsXfnWn4gNpAQAhJQFY5Iss7OOfULUGplkW/zZQ451x9OwtksGMVSxrFbslDqE+Tf/IQvJmLVux5
tT/wVu/x3LM2ljYhGNeDLixITJ7qUkLcRZkllKCUqc++yAV51J4RIA9uBxuzkMLUWLqG+90xCskg
zjyf1mOjfJbIZSRP7Y/isdJ2ZYeuVl8ZLuTFZ8BnoThMS3gVELDEMOiMRooDjnpUEIkxR9+YzKjA
wVfB/srg1tJcOXrsezKfeXQfZNgv+vgbp5n37pDIMMK9V6/DQDwoUe6vVXG3ZNm5L4fKrW6OOGmn
9WQheQ54W0B2PBYqFOJ35K5koL1IqppiLKBXBaYlhWGobEMhmilA++bcAUwJEX4gAwENI7SwWXQc
QZdFGjXk3z/XRuZMduXrNcu1zWuTZpsH02tXzAhuV4+PsyYjPgilb5Ai8z3hAWcE4RjHqjxJbW1B
OTHKLGwgBRvGUNtirNBxbkTP/FSRfPqZ+fSXhYCPGnSZ397cgZTJUUyqz1fyQaEY7EZGlJPfk6v8
J+dn+ep1Ahylg2aQc5gGL89yBgwt2Xm2pnHHeSxaYpW7WYen4ohQiHvOjnX07ShpsXq0G11z37dT
qS2qFhquDvPsJ2sPcE0i8wSBruIKz1ABTU50p62Q7UlQmXr+PBA96EvDbyRIEtskCV5fpuVKqdYQ
vBKJdw1ThUbO9pgo7vHG8BBBTHIUbAaqM1EyTEfhi83xpFrzNXIVrmWW+rc1DPDjP8VgKcyebBxo
VtnnbzTcUg6C7Xvx+ClqMg+M8+PvPqvC/J+J2VGf/iP1F49cs+zAgJ9bRd+8U+74YQoazGMJtgsW
zUr84p5yCQZZAsCEL29icYej3Z03IQfQrdhyUvQf4xmLI5NGBMEf/862kwTlbvj601YNkXYb6F+Q
HMUVK7s/Cw+qcGZvYp8JlkrDiX8ly22uJgrZbdsq1Ff//TXPtgbJxEhCryJmrCpUVl++2TyLtRV/
lDQ/nXdbf/7dlx/3HnzcG/WZoeH//28ufMUXrkKVmw0+zXp5gBAaTxnU21Rb3SS7+sniGiDhi3/h
b+Ln8YgrlJ7kkjEQSO74N4EVDq/Yh0Hzeet4wU/XnGs2sEUwBMA67I/O8wRIcx6/V043kQ3+zF/j
1+iC94fMfxpSZhJQzDOCh8bwGmu/MMJu6im/4/dTwUqq/8CP298bZd3xCWMBa+u8CluHf/vwtNnf
05V0C0bCEk0E0jOnkByBPZcHVU14gbe/BxZEQkjYx23AJYcEMIuc/zDdqAeTEE7iIchnI6FdsnvB
VcVwUkZfAoafZNBvJt+4lI/dTZoiAuqho97ubRJ8b66c7yZ0IgItX3liXK1OxpHZvRkO77mJ6bkl
AAwd6M2ekJJOyGRPY4FlPuBDpt/TU7VfuycLJ5i4iCaVAkurKd2str84iEpXwoqvWx3RI0IsgXcL
yedteN9ushaqN0DPg3O0SO73a/dh/mMgmK3YyHHr49JlPWFZLmxVcFr1fJ0/JnvxMaNvZoUbLPrs
KShGJQ1QEtWVM0uCJxn5cPl4DB7T2YxnTN6UGgx6P+XkcaKVw6xOhTz9JzrRiX4LDcf1kyYFSxMS
Y9GzcQeiMyEGUqC4+FhPg/Jy6vGVFBgJPRC+dM0w0ldIL/j6Jl6h97Lf1+02SRHcLPPB+fKlqmmg
tJZYLSvqUKZv2foxEHZXfjk9AMwZ66Au3BVvH7aj0b89fgQA4+H2cR6s/yj3p9fVCzEFyiLln1h5
GVwlkUIAvkkl+kCSKnOVu31Hof3zZa6Hq8iW/XXVaM6bEP4ccwWOH/JVpi/G+MqZnKgiYYK6zYdZ
Uh5X78y9HY3pvZlitULguBuGRcfwduDMcJmQBQ4NmAhu0tWR3BOASjAuHSjTw0m6HP5lyezf12ps
9XTvnSGYMGjweqdfzgcXxZ2Yi7s81ovpE9y2r80diXxr/eT+/LbrOoEP7FI7mKpf3hzIKXWqLPVZ
kLPTXTArzzYiVmYlkQ8Tv8WidhBs3GwHovOpq/8Z5l0/A3mdqaqlkZ/70yY0J1xg+aZz3vYUrBvf
1B7ImDJ0wVHcdl+RAj3XhWgCVLnWZ92qmRW4z6wXK+HNrq9Yx2bCrOwtha+KxCwS4pfm1MyR5i/s
qB53M33ZWgKhkM5PTw+A83UAjbnh9VlFW2pPuwUjICFVa1F3uyUP56c4lmpMQz3uDFv5FfukJd1m
KUnL2kZJ7qSZrYO8OhpGCwQc05n96u3rLlCn6rolw3z9wBJwstEcR1oMMNoeimeU/UO1QZxpnVGI
vn2Rducpn388gqmDnI0ETqrQeEBdyXXlxet5JuplFunxV7LeFksXBXW6q/wGj4sibVKHGlevzd35
9eq4WmcHLq04QOSQVtNZ+1yWg8+QPbxmyjKPDE4KhWQFNYkbS5b2kkJ4DnX5z+JrZcqpmcrd3ona
lIDkwlcJqGUNIjvXKmAgH/X88wUQp/ep8r4EsjJlTcKMh+xX12fi7ZenUk9tbgOyiKUglUjq0b0G
u4sUKRA26kkv3AG74o2s4VhcNwhAs9tfo2ILUg27vAHlDLFmWqxjOvow2X9/l53AyYxHq0Iy6A5g
m4l6TozimIqhPp9YQo9AGDnpJ1+ZcubI7ayofvt+/5XCnuS5N4VCmWbV+cKsCfkAtzFQ/DeOTh/F
RPj3SA/vzEuxMEBG3az6pwlxraj4RlDblmwd9+pXbJcyVQ24Byz96iiMqZwsuNa6VZO1lGvz/G5d
8Ro3f4xjV6cjORhdEDFVmpPzu+bmgV5s9B1RePBPeSyLO+HsbHkkm90fiaiEmKSMKMdTkEv7Mt1A
sjOzDKQNTzDdYOPTiRSVkanmATMPRneSaN/bx/paBXdkoDgIXXJp9doljgs46kigEnw/tymBYB4F
3mgv83/FlQDWhZ6bVg+gBvy5MRHxojK9zz4tsd9+pXiTNeVSaYeuxhcZHQey5IV+KmOnuhKwZgvE
jc1v3bFWNzqtH6IhMJHyb1xUqL7U2nuhL/++Fwpqm4rLZQZNvpRMjZKnRT5x1af/Xvek71TzhHOr
EdKSMxGtREGkrG1u8MPkvgeVid54lii0VXHEHOxUIEuJ+FZndpU8zo8KipV/y5+uIoXIAylMSohi
En5wGhKfP7G44LNCitoqnd1+yslSmBzKafKnyQujnP4995iMxNIZ5tV3J3+XV8aY3vrC5P8ekX6/
WUdCpSDIxoq0IlSnvUXrnxA8MNEJdKtY/4g4IKCVQ6CCusS9IynFmcnxdZa1HrcFxqeJNgN9Vw95
vSj/7pLDvovQhZDMLwshb2ZDkAOorTOQ1I4REw6P1NHZ4F2dN00OC8xcFCDipMIBT62ChH8q9TuP
3w5SlFmGpcKiIA8J+8Ww4jkUFynzkRY3QerVgWaDozMxqRYB7X7JiOvljccUVlKZdGDyA5hB/8L7
/wB3bOO7RoyRgwk0I3gSne91rOCwhHusz8109tw2tMnCRHdbPC0Mh+zj3COk9RCXp/3laH5PTIWn
p3L64tG7dNUUixLyqmKgLGs8SqNvAk4J7hFrhLpWlrdddXmsKvAStts6Kr+OiC2QueivvdkdgT06
BJuRIQPKYY9qvliYbXnm2TJjwZwNEYeCxFQWqMmQ4mv4OyiQ+7uNPeOvwztPBoT4nvlT4DCCOlMT
BPCZ9yLf7vsOaIy5slr7H04/Oom7VwUHfTbdjBk7IgHJ1DQHPL34YvUVc/ZjgYGb6p7Hc/94eY8D
57eRqqWSxZWD/nZ+l5jHfW1wlOoA4Nh1iD5YYK5uJSw4zFeb+gpADNxoxe+ptWciX7B4T/3Wfd0c
DmMIuHRM7hti/tDKXblr7PKMWIxGe6FBkDAb9dY4l42wyENAbmZGqMu/avQ0Igx9HhEc3AntW6Bc
RkjzacceOdsgQpybVprd7ZKI7BIeB4KltPIGZ0ofItJ6dpaOUg5r2xvrprZvrkds1zd5131nV+0s
9r+4r9VtO7iTDhleudIEmkbJlYLhs9+ojR4Qe6n7BnCVAeb3z14OqwGYMUL82O5qmjhwkxGHjw1U
ldAxquDXAmfKaPJCOpzgsylK72Zs3zixW+uhXL7Ik4T+yjU4K4aLUeGRJ3emnKccd6wvyu0Igwe/
xph/D80+BJCm4xYLVy57LTU1AQTSN084S96m3RobAjbGT6whllzrtQf2DLQAHgYo+Nx1UekIFGIe
B/FvclGcR/Xi1YxVFJgYhMVosRLQXo3S2+KdIGssaqJRRAipMXUPx9OToFMindaPbn3bEBfBEpAe
sqUSVmfs3VfiHhe82qLhoX4SBLefLGv1VOs+7nzdBLjSt8j5zcbPvuQCh+WNFGgkGneEpSo5u5/S
F8pV+yMk1edXRPqjWVLrvemd+CeJWGvG+P7pXZy+0tVQHruGc7pXE6tkOFpSC2earzJ2uReD/tMh
YPjxQeyB+PuD5L6zJUysZ7m+NBkMj5rQiiH+mpCcaLM/YxKHTJWC0IQlVl2BicgXIuT7CACBrXj6
FV/boOCZ1DuZ35OoBDbqXaHiRjvXdO3WlGIgqaA2wCg8lH4aHEnt6rDHaM91G53T40vt8NjCSRkR
3th0kSc3PTR4hwJx8x/u5jXVn8TBKQU27NcSEQmGTSZc8UMmHN6JT4qDg4Q9K0WuOQmwY0CKm+7t
UAT5ynjPjadbnu9zPIkYZkCWTLeYI70lVx2OD4UY0vp0qnMA83RPSi15y9snwk5x27LLMfkxeIbD
5I9kAvim4rkeOAFxVqG69BUjx0UbKikXUHqgD+6MbIVz3Lh57c0Te9/0CAE3uQASkc/q1U3nEFt8
CPBR7ew+Y1mFO0K4yzFiBRyu8oW/1lWcXyT+KGXfNglcoTRqC00ERiKs0kiWgincgyyb3aF+m59K
CIefYlk6BszYJiXvBvY+Hot8O3gcfD24sI37mL7w0fY5sW0Ale/w2WAq4tw1FV+2RgYuciEDjwn0
HNF/fNqNxjG6Ze9p2Bk73nn5EU9egUSU39camCco/EVNCCLILDX7XPF0OMIyP/QGAtjptfV7GrYw
rgELwPZgv3hDMZHZmNCuYNgvWmeePnnVHRLqC28YzFQmj65a45V0g8Naw61P1Uj3OhQ5SYgweSi4
cBsfm3RMEHu+zl95Q+HuWNyD8op85NHjWndrHI0QFOQsT6K83WWLHPpXxDTNQ+WOuDx4F/mbKGWt
iffYPvbycoAPYaGfuHlKEzm1RKNBdNiwkwDXSH+6Q3bRsZRn5TkjycJSzlXnjPWwjacnZIyLYfqD
D62JmlWJ6/IGekZhX2Q8YEfJoiBoHOkc7uiIJCwmWuR3EtGbfJ5ypDKvLWIDzP4dTAqA2jDFIHcf
RXzIDrksnx4ZHtptEy8f4+57+jamtN9RwUWNGD0vHag3Geg+RX68mWSpIqlDXic1HhebWPMv64jm
shp8uThP6HBKolAzs4hCb4ohOdf4CPnpCAurCXmBIjkbBcr9KcJBGTHWH01ptOWpvnmg6Z0I//6H
V9yj/f4rALsBEf99kmbHcVa06L+0TBLF5anpkkCz6X9u8dd7Wdco29Ukh7Nu0KRB0btHFBy3uGJh
642V8Oa0Lpd8fkvkXbHiDZV3WANX8ih5YtUSFsLisxtlUP3uu8vhjKA3+fr8T7pEKnKCR5EW4src
8JAQZMkJ3KVnZnpFnxdnW31UTrxjWswIw0nSC1PpZ9VssBhyvFuVQJgwaO0RfnEzssKlTbkNxDgf
JtMw3fj9BfSdjRvcMA0UIojKtfRDf/IaTvm9krcvZtuVFmmReBTtBv1KsykPj8Pr8HKadZ3I2259
3UsbZOTJe/WZA8wniy8BpfXi+dtv+61MUXYkEt+xa1dokEkgGTYcOliD2FDvCIT39fm7rDf1pt+x
vbXzdMdWjNIcoCaDc4BdsdTd9QBM/doYFz6vTrh8Xh6+klfhfI4qDCjk14kbwNBn5h0DS4Xny3of
xa3+gxyF7Czt57vt5xgS5WN6qejG4r92BGAF9LJb0qmKAK/B4stzt2mPzYZ85/YzbZIsVCIWWY8I
s00OzAVgNX1sRl1DP//+ilt+tPfqdqg3D67I/y8qq6w8oUu2TrToLlJZEvK/dXI9yDaEAVEnKNiQ
K3AcPnKcgdBEc2NYzZltlZXq+DmyQMGJ7b4wT7eYPxVB4EmIKWY0zXLhuW1RacKXnPFJmz8fnOQ/
BUbbRY24w0YL8J9ymZCI9z8QcU4zRvKMDK9W2R1nOVYqejFbR/oH4/VODO++Vv/GvpR1S1km2l6n
OHcZqaMu5FcLK0sE2eF9HsxZ0M2rQNnmvOLkCqe1hBrD7tcgdYjem2onYdXgUJt0u/SkBx//Ghqe
tG3XadjMDa859pF++UaPHVq1vYloCzgRWABwABvyHLTSAo7kaLF98sx718Uoqqr+Pv+evxoBv7JD
zC82PqZxAg7QZ6t4bf8xpPe/CKbF4+uM6AO7CwQ/dMcfqgJU9f1FQuZe4nEddRjATvFnh2Jme5cR
Zjjvf+iRpL8CzkHhpRPuMsKycZMIf8+g//f9xQ30/Uz1UTKAlISQWJ4byGouPasfrteaWbKY8Ufd
+R3IOwcd5NMcd1pkJvyTN3mk6/koJCKEMYyJH3DmBF4hvFPGQCg2X36h8kLbyF6LRp1diV8lufJY
ucg+wAFWjYGiXwAa4rCYlpUZ7XBf8oA7G48kSyjmvtGMDE6Et1P/H1f3teO6zkQJ+IkMOIdbBzmn
ducbw9vd7Zyzn34+2v8cDAbb0JbUFElRDMWqVatK/D3vYO8CkMA/TxDzQmD0WMWX/M+xgx5LfNjm
KdvXBw8ZtoFCW56eQqXCp1zmaHrO0Kjpl9sLRC48Wf470c3ge0tWFtXT56p160Emfpwb2cGkHe8N
XzNQWUNwy8wg/c0CieN5zuQrl7HVHq24NjPBmGpR0KVKWNnDlFcIwBi3GYPYJUngqCTYw0EFQiBG
i834Os72C7VsxfYbz3XbvujGPd9s8E7zyCjqB0roZ0+WZmD+S3jqbzs6HqLZ6+wn/1k6vh+wwL+c
3/cv4l9nUScJ7PVTePTT+98drSz15E503vLKV7nVT+P44PQFg9W59w9jiqfbuPB9+Uz193/TEWWu
rdttvP7b/lEKxWFJB4XvxbB9+6TqvYDLeLcRhCYF6xl+99/tKz6ID3LfnBr/Fgy5HLNGl8+dgUsL
t7XvjEIQ5+8Tl0GkNrTF1L23op3kUiRDOpLilmzGX1EGWUQ4LYQU9RTrH0flbgKlbBG84m1YToOD
bv9o8qjiDEIqe/qletpXGX7N3pK9a//eT31TKsbHs3qmnewxVrTvjVNdBHCG/C8hog4ij6e5vrVF
MyDwksotOJSeJD+YMZoqwI9ELAqCMp99fiNWVqAdmrZV8LrEZGxHlkKczDUuWz5lkKqH5ZbT8Vlf
xUQ+4ccT+DqmHO1RXuNnCH09XZlPXzCY3wM9VwlV3jJdgb4H3bbKW70TCXF1ShAD4A84G1is7TL4
veXZctmfKfMEaePvHmZSC4V1YW/uDvAyikx4nsAVheOLiiQfYnMj2RMUgDgMwEd+5Tfntbhj31Rt
iQ6ZhAfSMAiS1eemkmxzewJLXv7YliU+FxhVCXqIHLLXyv4T9Zlcrvta6K/zOqM3xzomdl9F3C4Q
8OBSMTh+njbYvoIXcHzNIxPIKCQKsV6pEUAq9PSXNHU+2AdGEXwzwdG1zGdG0wVPzfgDYyE3YcEe
sSnJZFvboGNxiwaHCHMJRL8rAAaAZTS7p0G6ludoXtmTwnEMHyqJ8Dbkhe+pLvXJOP55r5/rB6GN
msEGdWfhLWZHHEnOg8MV9Q3zxyuxxCzltQ/vy1ccIJBsqEmguni0UWZwNP9bjKBV7tcIPfL7FB9H
HylGHEkrsoTvzId5evklmPrIy0Jxn0B1IcFfTu++ktWf+Z9gYfVPVYbv7Vnj0Ll9D99TrX1v8TIL
8Sbi76ZSBkSui1WzJjFmN7qM2JC3dchW2IX29jXWRXWgYUELsgB7Zgb4gtF5wQ2K7FVZfM++Ex+3
N3N49n3+peoTq6gRLdgmIGfidUmH+5UWhrsYU46sKS5iYpoAPYBQBadoHyspdApY0erRLXd27Iyu
5rfAg2eT4ZxHgzfffvIgKHD9oNWuAvdNeIOibX07gefiIxyhn1kf6oDyNVv0Gq3X7ZfTTY8/qTUi
awKiTB4G3lCBJqwrFq+kHU3w4yCS2YdBNJhDrSp+qsq472Ugu/QfCEarko/jxIQKCZXOlXNjTumH
0Yq8icn5Pf53eN+8H0bLVUi4NfmO0QR28v374NTYBCagxuWXSNPJovwvnv4275orHT46odD8fLNn
YgO61yxTNAC+twZKQCBYtSDGuIrZ/GMHvXFFCg0HlIch3XAHBMHWP4XvYDujKudely9BTPlgk0XN
XpofucEfAkwUiulM0bb5Oj79id+VrnG6ip/es0O0ppjfp4jNiuw7GUo34OIVs16YJ6x66Rt1cwn2
CuPClF1oX+Yet1vgZAuBK7igWl4t/QogSK2qRMQcxOWDTUB+xuv+c6oLccRi5EHTQgHibXQAq5P9
xGNjw7XEiR+eA/6V+/F6zAVlPTYbmOzsLSycaBP8FkBvZpExfm5qgPsiQvaJkhR7pEI4loelVitw
wmWTw0JSKPMHCVvHDN/UMFVmRD9j0sQ6Y24yD4diqPjWn3ZK8/QL327pwAtkYb3HyhAwvvQ0tckH
MhUdj9czMjTb0vSmwvMtBBaLJ2u8P0Rg3K5eJrmvnAh/ceR4La5NC0P1wv+9e8P3DbcIULhn/x1t
C7+7de1sB2gfZ7zKOzasJ69s7dXVwX6h5U2utmaTdWc9feedvsMpQXG9OnSQYppYC4XGUrZ5H67B
/Qt/0mWLc7Udx0rJBRuF5CygFYHnyEIpI+AQ6y1vA6CbFQAjUCsC6GsTOeLhfXL/TguDUOhCuN2X
UZoWuDrZigF2T/1iWpjcqW3mb7ha40CZULlePotC8PNiFxxvmH2WArrYAdE582h/NSPB2ibGsxEf
6Hj28yqCKNFE5vqxPp24q0gUQxiag2B/38VrgZ8WoPK2+KDqW3wHL28y2pv+3OX/NpzX0psep+/8
ovaKH57tu5+ZVDNAgiuzYoj8UOiecuX9oXapbOscfUF3JmQhQtKUs6AxXm5OD/XXy585DEMVnLsV
0aLS3QbO3MKleaDXMYVSW86SDVESPq+z0bV3StXFizzPyxPRisQxQfpDehMfYtYRWwh3/qGRL33r
HSnUEufmNYGYP8rO6hbbybzePQoAlm3zYJ8I3/OO9VK8oGg5rJE7NczxhA+EriZaLDE2cIuvnOD+
uLoLvaKaXre5XEBsZXK198wYFnYemMNuvLu5z9P8CCMRr/UhiLZf/ROx6I2L46bZPKbeY8X28TVo
/SCI13Ty6EQxOF0qEeJsXr6uOMH7zlbtwztGRaSb933NGDa8vwUimsQ+7iATh7rN7KKzLED9nFqf
qEgque77tyUHhYFIWofalUpe8IZInJ8ExuS/M6bjz+A3HNG++iomcj2DD65vLbpZf14+LCqUoCsu
e5V7bITna3Ax3i1G56koF6V1PTPHMG0F9DR4+rB9x95Bej0g0kFIcN7Xu2cMnfzNE1MMswEHJ2TD
Kt5F+NJ71/1OpdS+tj829jYtKHgsNcQ95Hab5j5fa17QJeTFDgosWASZzrkMACdRs5Cv/mw0Kp7J
ADwU02ZWxw2YNthXfyaX89h6g+HdlEoDXJyXQYhyTS5w73q1znQOb5z6PPylYtGWc4AvTRg7YK4o
dhcmRVsbxK+LeNWuwsySwzkxbx/f0H7Vmum3e3neW9ZDVLDZR6aeei2Uc69nqBZa2ZwdUoeybf/J
W+6YKKd4oFPg6bylA/oxdJldnoP9pkXbCEz6uJh6xkORo8gjJl2+WdhB/PFeH6aj4TfBH3XyWsCX
eHXH9DRlaysZb1xDryhLVJqIRD223b1exBXZ9O6HT6zr0LeIS2Yxbt2CHEBu1L23Tgwa6wsPmSGm
wdES8VVNXJYrFwS+tMNva8RsxAXsFgIspxNCk01GBFsTBDdvki+B0GDQ0LFbL/29zVcvaUwgMHRF
hD5kXEHSrFgn0IeqDVTYpl0FQcNcNVx1iAjewQKVS1WwEIgdsjhF2U2IDcsjdsVQUxLKp5BCCFDz
Be3i5pzlWcjMWHGWlChvoFq0rObcK/tMBtZgHSS36e57rB6gjIum+DdQjSscaVzlKTCGmw76s0Wu
bAGcIMc9mmLGi3mDLMk9YYlNzU43qGO25dm1tl23k4vqeVFK/l7JJJd22HkfSsE8txb7pJiKlw+d
eHt71PbmOxIWbwQu7KXdy1R87fI+V02fyqtCJbWt75OlLLWjgOmnivWLPF2oXek2s5Vhop7FSxoD
My6dI+Er+5geqY4InulDmC7IGlYIKEeGzEZsnOYtcm7NqumfVl789sq1eSgJSc2RMFZa1SiHqsGf
ZtlbdUhD3h+hUwPLQjdOM6yjjAu18xfHvzoj0jzafgyrmPMCu8euR1zC+xHjM/tu3542xsvD6ubl
kPNCrMP3Q12gKuytKTLE+42pJYSwISLaZzXEu3zJVWzBqgwafLsJwvYAuK5GRAjLSb5BMNv3hNyI
+K3Ry7Awl4hoaAE2w072L8ni4utdW/E4/oVKYcwlCC2b7h4X3375Ki6Vvlqf5v/Z5pC5sCpmv0l5
29dJNipMqot7BdCQbpvwGgtIBUAO/i7bfYUy3HtbpdB20tCf7BYEMitY9m1F66SoCq67HzBGpMeF
Sgz+FBHQBMiihEIDqdfX7ZWWezPYB2U37PO0Riz/oNz/EbusTOPUmNmENhafx87ih5Gumi2nKngr
Wug2G4dxqrEfZBiOBG2ct7fZyp6sXdEvT6NZDQ9asryfVpcHhj0xP+u0M6x5XVB7xMEr0DtI9EUp
gQmfrz0eERxQ78T6EMzeHoStAsdIrJ26RTZJ+WxzPexyVxb3xx6KYFRe9YnCCFL4mBBHiakxHHjL
yA5i25KBdhZ8q0NkFV5t2DesU+MpTTrNPx+jbF9snOOwbdgGKlCBaLCyBGh/EBi4xfrPunAfH8uk
GWfPa/oa57AUBYIiybL0eaqQMJ0+7zluOeCZ2jZ/G1LQIxU7FKHOpaNzJRIz9+Xj2GPhlkQ2NfZE
D/lThzIbbB4CJ24uO0ngAkQZ1ViU7IiO/kxoHlzZ8EfDEXEHrYSL4a9QIPA426okZD8e6BMRXDky
bKs3KOkvOBbCmQxl6zYZ1gmZ0YTmhFStaI9K42kbeCmdPM+VF+RMWwEKl33YgOi8duJ+2sSR/i1I
+rZRPrXZFx6a1ZagzQrmThXtn+8WEooywAuck0KuuQlmKu2n2RydE6ZVy4yP98eGTzGmBkfrZFhw
92G3Ri5x55sS/5G7riC9v6pWbsx3gySVE/kNBazd6q34HZTeYWsU9tuqoEISPyvnfXwDX8lnIHqH
mtjQcyx5fBifAX2ZP7n0bTSHhp623PMTnjOEQbyEozzQQSv/WU0v6YRLFeujmrp81lQXcnL7wzbT
tNuyndExWrvarZnb08Uie1JJFdMC0nl9+aohZYxd44C9tx8Lzkka0DvQrTEC8lRat4bI9/6nC7vQ
0fxLw/HQRYpTg+tqpKEV9cmayKMKmdpYf3N6jB5/d+HnHZV1WYnqG06aYeujpyMW08TmcxIvLOct
0kBXDk6CYgr3oweJPv740UikXnPlws+hwYRIm8De9EkCZYxJPJI9j8xQG3cSkaMfLhP2njmlcjD7
PDJyS1KZLt1ZF5dgorY1ZLA5mT4oANOULG/rb2FVmWg8Jqla8BiZYBd+POwmUbTE/uZs+i0y+O/6
dx6ekKFS0F6suvGmENjCVC7Kt9qwuaxtGwxoZJoWymvooGjTPQWXY1yWdMRf27F4tEgsi5ghpq3d
iCLh0KExWP5sv/K9+UdCkIFtvfDvxl0q9qnPIV8k7nQSX3QCNAj7lvnv8p4aU7KKicIiqA0OeNYS
NAeyTfTmqQ4D2Gyw+ir8bb5mqXJyyCmHh0A8hyU53xm+kIu5/x7BYSszHbEVK2+as2w/bmt2i1du
JJrAtoR0W7TNksmCy2qque7NaoXxFQFXgK6UN+hJk7VVcwswyNw2r+4TzX2uld5V92n7XhGSda/c
a+FrgYftbZ5sHqaInapTNsKegBhJW7LGAsLinzjTN1g1UP14iKG7/r3jFGgeupx38PmIfMuxiFb1
36l2bk/7esr9a8PUOmzGYlVxqC/QSoLLVG07+gikUBBcEZgygLVMG7kx2qtjPfZpM7pdCjh+qKgC
jzTs/NZY8M1x7LVQAxJDwEBrwKHftNA9j4FKa7wOAlOuYEcFyKg6b8NkwzxvOFKi2EJNeY0ETykB
tm2lJ9b62rBfKG53/eGqSjtB83E5FJdfVp51XCTkChWTQHQk+7lNW2Aue7Ub1BEC1X26np79A+av
XObl3oRDDxaPQtWnPlRjnUIp8cGhmksljVs8QHY1UWkh8nPt9jfs7YJ8wD9tXhnxx9hVK7dz/zzK
/W3OlXjvjMEtOo5gifgt8CqpbpG9rVcRHPPwFXhy2hlXixdKghWUNpBvcf0hWib6ARicJqFlky6n
1hUIf5z4kt8JsJQupb3gM4nSzW4SWT+n8EVQ2q7LKexSxYBzrAh8drxE1yCPV4OA/h7znslO4UOw
mXUUfyNSsFHh/9JMU6q/+7l0e5uuXuc8FwvRUlA5e457I74pCfbRnfzOvhWzY4PLCeQU5b82yeh0
EtINQEkoOouE8CMnuoPqqnqaN/cfi9hLehNhXAAnnIGGxYsit83xN7L0/h7ellGBESxeu04C52/C
Ot5fJGs2Iba7lNj3LffFYnIW3XZin0bLxlXM8RBxvbTflKZv9y8xrlrz0qGZOVeOGUhEMe9hKlbZ
RsoMY+NMkSDy7ipVo/LIUo6kAZY4A/IwSXWA1/bbyvzQ3O6qF6Q06c5x/po9v07T9WSsNlnIRijS
cnIBddDli7Hmfr9ogJsJ9nPjnZSlPihnF8K2CRrZPl3hZgjceGuoUA+lHF/6c3v7lltUpvcqfc08
Wh0/UnVMc4Jdx3lWXGrDeVc08AVePdj2Wc8MgulmGauZa4Eb7hGPmVnzwGKfeEss+vNMNXPq7ZLR
dV8FybmeO6tre3FtX6q72iHWjIF+prvL9ICavXieQ+687LK9w+Zl04cTg9G6lraZLsJMb+alKW4p
VV7w6JYT//Ln+lBYjn4ggOpcLyHaBRIpFKbQm5/rFzw6219xEt82u8p6UposuLlwNGnFvubBmW7R
zSdKM6F7bgTYZDTjrZYWNlrs3PbiKJj7y+TcO6Xr+2xP1PR5VcfBgd2cVDbVa+1fkNgTUbKSiZBz
6nw+8MKL0YnW8Ane3qAIm8vuenB4O/ym/l2vv5nmPlaKDylQW/NXwL7EMoGNSjzPXuInXrWHO+sx
YgWIHRcRfQQ4j09JjtfiRyczsinill1aUcIiBdpGx3LtffiduR9Kuw/rxOFKBE42xQaj8cyndfoF
ZPGyUMtZraxd16CZhpY83QvjzW5OhmjvB3gWlxxncZJxSY03wK+YIIg/1nJ8qO+pbX8y/KChSYzT
uyg9bC1mdsbceBvZeTtBsv+FeErDFhQamTz78bsJKJYczYbNzDrWW11ayT2IzoyW1Cq3YXZpgpTl
d1+be759C3gieLRLsn7mgBd7m9MzHlhW0Nb8xIWZgI0wum+AkezEAbci6uAtUVmnO/Hm4vPQmkRG
GL8JsneJA++ktvpYb1ribU/0DS6l10nDKst181IjCWwreibkUuz1Qtc/aWR+EgLanmuBVun8Potb
V8mYcXjD9u1f0kKf5kGvZmW+qjlkAS+r3ceVP0eOcBoNH7qu/bmex7BjXNgo81TCxZSPTrNuai4w
STRlxy0luHx8LTO9xLm/SYQgLRnLqgBXLMu76vLczqOrCUHoFzO8mbWEHLhOLvrmA9Roho1xvQn0
TbtDc3JrZdJlsK3cRVDwZmwTnZb9mNBMdPrbxsY5PhgeKoP12/GXcyo3wHgQC8ngTJqnv7/cX3o8
qV8F9S1ZYi2MKqeZbs19KXMRAZxHm9kZRr5MC1vUj87RZlvDXrjur/EuXAZrrVJrTJtZqKBz4+sy
ZnU8goklyoiGG14hLTp8vSCIu0VcQwLMmGEtS4nKzt5029jFmotcY73ozXKNKzSA0KS0uRCxteOb
6egDBuBaTYn+LbxtMfbHp/PvinqlgEY7GCaZH+fvo1k3hpca0Jc4BYZXOUWG2uu5HW+tkkFI+Y7l
TGsBkAfO0J82ZlFj8nmDov89fxMgZp/n/nFf8sSLJa5/G2Q/hh+AfP3Eb/5fEDDID1C5iyCAUJjC
Ilx/5/3zb/4j/S9ID7V5ez3JFzO/079ZUGZa8JKt0WVwGpy6J45237Px8N9lsG28rWEImpo7OmGy
qly/uSbfOC6987PpiBf5b6JOl/DDYUG9QdwjakJ6iuD5OLqEoyKtOMnNKV7DiSPB0JG8eSHeXEN6
dxxdPv/q0l91AHKo8+fREjR8Wbb3rKpVT7lP6y6+vL+6nFty7eVY8h7ncvO4O6aeRXR823QXUYod
5d+zAH9QgLru38C3kLKU07VNOVNKVQrvp58FS+BvijH3F4o9QfEE6c0Ex8EikDIXpwAms+AmPT2w
wYQjr5mCHQc6sOIoXl70INtHd5IPYXVWXL6fq7Gv4xvUE3kkTVv+vuqmGvlu4c+SPbefkewr87Zt
XH8xyP67LsqFbasWI6QVxcR5X4zBOXO/px8l5kYzWkLeePPiytzBCofIlSfTs4kfLaU5XHq1sJ8w
DgbcsOpe9tlei8G2Oq/oJcfv1Fuhmugcol33WN32j/3UW+bt1DqUswMMd9V9nyf36+UVDyipHQvA
mnX+OJoIy1OE4a+h3RxYe86LD0XZZfgWGtWHsAmwXzruws8dlz4KLMzV0g1fNV6MM29OaEZWYy+/
IcgP1O3ZCTyTSEb/e/4XLK6c/cfq4HGPyCF8mfccTg5L5Wj3c3hd9U72npi07d4QVwxsZ6aj1Wf8
1RtrBrVSgau5e3z4kQy64Q6O114ETI529Hb1yZo1xXgMH/j0M+vm+9j9f2YEHT4C3DDSoW4ak7c/
oNuyJPZYlyagu2yr9b9cPdU4NU81CUKaj0z6UI5fftkCzsIQZvOlTTZXxJ2wsJ7tr6hnMhpkJiyW
GA75SnZoRoBOmOUbWZD8aTVHXXNP7EaF0rFCV222zAiLR860kHJRBde3pTq/B9MES+zxWrz6FptX
smgb3a+GLm6/851TLrJdm1kS9AGf5x/Pm8egNP68RhgcfgOfp9Czb/SW7qq+FpPO+TORz+KOnz4V
hvBj5HrS9/Ho/THkpZRAjmSP9EeinW49v6SW99SsEMlk2udD7383YowHxOrwYWSEftIXN0RDdR5d
9HmiG/l5BUe5e9T7+5NSn+P82dskcOKv/jTZV2XvxCOXJjfA9qknJs6jULckkvT5GGfDgV4hJ9fK
9zp+t2Kcya+lz3XjH+c3909mzl3x3LZPiICeergRzu+x6qm1a+UH95f5IPYSeMkI+s33Qm//fXo1
D34/sF+FWWk3YN/J/1t/G4TX3/vvTL8Pgzk3yr0bybak6ajQMH7jYIJFi8oLuSjfmrxOsaSwZXxu
sTDeiutvOISpQKdaP2y2o5/sy/rXhW1u/mP9ZnTYqS9/gcsvr/vf1cedYvnxTupunAe1wOPbOnpK
g0BjztbhW2gsbfAcbJtC9GxfTfxfk2gkwsfzKNnwnyRG+zOhUa3HyEbrKjD5b/59XVT/UtsREW96
rR/f8tEcG/7IZLcZqePWAmygUTvEvtIgUImvIXE+t0V5MCnZmXT706raTinPH7EldF/rv6M15Flb
RSr7WaQPuvUdfUGvFOCufLweNBcpneJ12Fz80/dVkHC1HcvBuz/XIgmfnUk+68d05URBXtNQ0Xqb
ASlHvqFPP3rm0MYmtLjHtpDXpqFkWCYNZGuEY7xp8D2Gl2yCSiYe1j+18cyzyTWeuhswYFNUMBaQ
Ga1U14t6vakR0GYACx0wXlw2fMl15Vjavmip3WuhN/mgT6PCIlmnQtzzMC9NeEPzMmK0ppRGhUEZ
lQtxAK6PNFoRHYi30WGQi5cTA1VC5PznD6dmNlFZDSZdEJcAbj6ItdcnHgoVu48QFfVSn4umuJn1
IOKfW7f3FJ6kZP/8OcObJgYFDrAsu8H9lWajMEiMU6/rVzxCa/E8MoPsW7rNshSQdcXP2JhikeAG
SxIwKMGBhV7RL6hVTHnk4llF5J5SanwTmmLbQv1X3EGvxD4PiAtTXWLw7d+9e/mjLrNP2LbuddhI
ajUtRfhv5L8pF+0b6Nt2Oco27LI4y2KGy+s8VE5AiUqijG1/9j/lG1UgXRKdYFCmYqnpep52jlno
cAsaRlxD9hI0irZflA7gYoCwDx2jo7e6PXSzEgRsDE6gQ22DgDcwXyb5Qz10wcQhSKXHB6KXce4D
T8ywNM680FLh2+kkPs1zZnaJrlKf8UE9yiv98QH9UQ/y0ZxI7sQU7SEnfttj1/kzD5f/nRvh6Yls
3NDxZeDoOUnynUNt97GssrE/BoVeKbGcd/9OTTubYSfzlekZzTVVCLVAhFsj4lvYDiI7hIz8dFTa
u4IB+8jdSuHE0ZSg+xtXeGeUirPhi8JQAYWvYcd/SjPEnguLJ6R9lu9IK1nocV55S8xtyUOy9D+5
yEsqQ/yZ3CWHuEnIYtKddNclc9+QK9eb6qy/F5i0m/tTWT2Xv9l/sW2oqKT/K/Nxohx31Cr+Ye6b
/1rIyTFh7XloPK3W0762tqCsujJ9zjKeMIBUhN7TfKAcR+dmO0d/UmPnEvuTvEKZ/zjn06A+daFR
vCYY4aMEDzzTqZVn/qc8XYdziecgxlaaR9buWNrXlV1EvRoqaTdnwXRbEj8ZDG61a64Z6HjuX8fC
v2mvaV9T6g8rNgyN3c+NA1tTALtFopHZ1UO0nvkvZP23F9Nq2sdkHCYdS+DjeDlHGsU7hEr6aEpw
5pYUz5NnOucSua8W/iQXd7y0o3dQ6efxmZGb0kgst+cjjs+bXsW5nxNqDi33/10+c3BTQc41QmiR
x7kibG4c3X8en2n89XnipvTPR/5L5hI209Gzjs9nnUjwzFZN/svfzUuSdTD81VOO/uoRP5fbarzm
2l11ksjPd7LUW4ifOy9HVZEgZGHbYD/yuOMpd57NJIHypPGgxz3yPP5Xv+m35g0ShPt/jImPGqiW
UmQimWf9yeWz3ND9psXkx7bkD4uupfH/aT3Z2CQETqlHKz2L9RwBx3My83tmLMuwa3y8u3Kkt6Ef
JOyD/+/LSie7sFg+WsQD0pWC0PM4e6aTqzuS+in5+Ux4zNd+3HH+30fQOlfD6bFxzc8i+chUAifh
RZTjWlXderarMtx55u7EpUb1V+cKfp576lkh9/8rXgI3pRclPuyUmSwW3VtzNfCHZ4GSuqkwtQ7C
U3cVuXbX/s8xCbL9KMS537NwR7/QtNVtW/4edZSfRnrbfj8TuemO4xobQ9jJPMt43nP+zM1zz+Tu
LMrXwAw2JI91Bh7UcP7mDxrL/VDko7JOwsTx2CRdeNftKxKrtPRcoII0xB7ySCmZxMp+Vsa59D6J
o59mkeCZ1fOd3VRcwvxltO4rUt6ebfHI3E1Z+YXH7TMfl89yCTpq6Fsk/4lGVj1Wti+dWJWjFQe5
7Iktu5JdVbfJ9/MetNnWMltjQQA04hw0i5fTgOU3tll2TiaEW3TFfLssowoaHAocq/tossB/BAwv
wnvb70FV9OibdSMTjhpqX9vD+/9tIifPhsJL5kSzOGoBr++YfwwpJ88G5IX15sJreJ//0nlGo7v5
bAKXfpIVhPt65DJJVZ6trMUv+0rhV6P5ln7aU1pVKj1zUwk7X99Dw3nEpb+pop9nXUotT39Vljsu
tabPoD7OQ14qDWvQlcRDrtyT5TM/T1BWuPQnhfir+04Kv2tem4+Ezw++RNuWK+EiMBTooKhoCVuP
XDyv+dx/FtdI/crCpfsz7kUPhUiiLWeyrBzXDClQyBNbZ1fP11DE8y8+i1SFXzunwu9lHsaSzBTo
kcuPYpRKleJKAR65/MhXs1x+tMQzCylk7rZEh6ACOYQ0GeqQ0O9+Mu+Z0rUqacEdSUJHeNRIkc4L
v8qXoexl5O/+ePkp/Cpagiws9U8YIY/cC78eWI2ftaLXkdTDLk8ooxT7zNpx96MhvIS7Esg0H7gn
iucOdezjlbT2JFRfkWpY2vVWP7lfuz7/VttiPo8PT2NX4wL4lGZkG3R42LvxvawahWx0T9TVON06
X8v8haY5fHnZdDBgnVpzoRTwP2tFeJX1IBlgeUWbrPW6fBd5jfd7gXa9nCrd75UER6PeHe1Obync
0bm1FEoC3XfpOtp3Yn+u1rPStZMDUCWYMkOgHJuh6O9kxc2AszmUKaew+iXRWJ+r82T7hB4/CM9i
XYHbN4778QVv3AqFRDshDCo6XluC0jELeFxBozAvlC5iifTmfAqSjEgULDiFegemgjXyoPIE2Wka
jU83mShP2BHfJ735sXUQdec91bhEXqGUY4yL8QQYY/yJMuIspMqx30IbNco8cPVEizoF2xwH6HWQ
gowLYd26q1xtZYr423ZW51I8QKN/Mo1LffKzXleHg2EavVt5w8kIQi8t8nMp3921CkJeZirpfXkh
gmjH/5lkX1a59tb8Mj68IiHcnKqBxy9dWdm9wlBUsSo3kl3ULvhLcbgsBuIb5AdMHbNUKfarqToz
2+zv5SD7Oqsih7bmRKd25t+pevldiTIYrdqxSuZlW2HGq2OUKB5HSbRA5dOxMY23T4WQDwKa4etd
Tz2URom3VLWX6esdfJ+ARsodfEdMdFqcAvFzOD7Uk/9OEBqldCv1dmdIyZeSzAvnv2H3/HdDqFba
x2uJ92u8tlnZ6pd0/2Xn0IqLbvq52RYvdX3gfK/Memd6Swba9xzGoCkdVWnXuje2+GNVKFVKJhCZ
8as0rUWpmq0sXh7mq/GxuXqFA2/kxwluBC+bVGXz6usg3BmnQR5+MejkhVbrMBVRiSb6wF9QhxB4
sFvVWPnePjLxNeiz0rVddwJ2O1oCNUHu9pd6KNvRLF3a4TP6ml5DnQrVRqq6qu/XFVq/6R1SNIrX
2fxq2DGq+zcjc/F1aHGnhgmP5rXtKJ8oxse6xAYx+nQ0QXzwOn9JlTYAx6U9I2mg/TA2w0LwTUvz
NfkxA8STJbqJV5wlqVlpuy6zZmWTtAuBzIpCZgfXXjVKC9wg4N98Pw4yOBRf3FtMmgZMXlR21JeB
MornWCn1vuD3rKAMUHZ195qA12OTDxHR0R6V5lv4gIoRMsFGYl2rx6N0zQDPfxqEjLYBUF2eDdmA
bPE62jkZLX6y1EELOkiEVe5MfuJJJjNKzsr879r3+gvXf+5wrKd6LjRMDKPtKFXN17nDtcxceXzN
0zAoY0zAEH2BdlObr2zV32esaA2ugkLqlDh23bRmK92df2hxWGC5x7vXEj6rezXDRjNadgrVK/eb
RBXRJncyNydhrObghhnLXvNIXMGKxrF9ZAaRYPqy4wWeQA1VFMn1fcotprT9m7TmwMkM6bty5cPK
VNy11vg9T+WU2uu3RmiSe9jnos45tX9Q0VOr0NjfS/v38x8XNG9xOVa8xjU4USB72gVqbbb/O56H
sindlOHTn6pHZLEFjqAVt/eZaDJ7mSJqTAC9d00Xe95pk4qOQy/nzdcUSYv+7WsxK472VP71WSPV
zLzkClFWrPdTZUhtzb2oPB8dkHf85RrDbkEoSvNl7dKCwc2XjKBVqpQYVog2d64O4yVj8bI81MvO
5fzlE0cfijYcdxjzEx/7bvJt83LR1d4TzQ8sSKVFY2tdyNOTJKLT3/1ePgiT+407swGoz4+WAz/+
KhRfINyJ/haEqT+v7UW8YpE2gna9DUQFPWSCf9q1dOyfoNbeKPj85u1NUqhxzFn9mImE189P4RAx
+ug5+t0wFsXe49G5MUGRypG6FxdirXh8SdYyo8Rfor0p1GP4uuwJwVZrqd9kU/xakCp9v3Po7V92
vasQWsXd4DKwLFqhfByKbd/LZIGyMphNOW9gnCsm/hCxTZDB7SElGNNwMkXnWqp6wNFrnEXpcbyb
6Kf6Z7yoCeO1JGxZIfHGa7udJ69PrDoQGSUA13986DhyMRuv21S7QbWmux+ZApPcze9/ybElps2O
Z6l/mX2lMMCGOXFZW3WX39tJ6dRl5juWqKCoZwbbZSX9j75QIHYtxkNsU9r2g13xaMmdVtkWTCo6
H0OEkbKL8v8252jajzenuLiKgu1yNb8jfpoEwTPzG2/djpV8M/OWRqN7+DmDwTIEN9e3xvlU3mXb
e9yUkbU/da3tvrYvMd3xJZVrXkfGN7Fl2clGanuuXlKhLU8DlI0BdrX5YqksbyLqTIxPyP13lRU0
mihMLavGvbJ/20ep13l7+HL7iE1KpjWSQmCWq+zboioRasxt5/c0j6hXzp1bxey6ud/U2+WHXWNI
z9mK7d/zdHyAocVAGjfv5AecLflJ1q+da6g3uSyDf/ra3HN147zb3/00oCVeh7cIvuYcr5+SRTkM
OXiY8zqF7KdeoKRTNc57xVhtTbPRIVM5tYbXQTKyRlkwYLGwG8TrmeXgPOzkNr+LHOmO0Wda0Wmw
l3BM5hRFJUr2Nb7tvEqF+t/PvCM4G3Vc3WQ1FKFzX09gwoVyXbRynJqOyE9Il5supEDy645PpdBZ
xsBpKng6i4tXiYd5IMYDOsG7CM7pMqOtiBYMf9tS6lxeTqPduY5NI5aKClwmdvUUx5Rib3ApFI+H
6NSDh2Myije37DSvGEjBPGlEq4P17wE2NLqPzERJ1gXB3ngG4TwFJI+O35d68vPeuLT4po9HeZMj
MSO6DY5V9Hqiu5Yus7J6p6N1n0NnexeZkJLc7izWk2oRRqXUy1VbPVBd7IEvpiFmphUSQ50zGxEH
okv51KNRRthbXtVHw0Gs2vuzxlcnpepAcxdMMaL30YTypG0FH9hTeQRIxQrf3XxBf+zqghoQ0uaL
2nr4kRDq5lDb9i9Afud3AURqVxyZiSpSQwtKP0SIOK7L14oRki4eWhtB1ZLlY4X8AqF5YoE2nuJj
8I4welq9K8fTilpYj7+OjbP4JynTqW1VaZgIq+U4GeX6vd0Xz87XmUAw21HONPGVHJuTJmV9IBp+
mn2seB/i0ZJ6i4ufWFUfKY/sJgWo2NXvJc7Ww+KpbL7uLIWYnGl+w7S0HmXSRd4sNPNKP0VJZC31
RQlSqTMwmZoNKxOdnwq5QpKpO+9wDeoTfIqJCm+G8qx+QhJoGNK/aSDxHIrj3r10Ky//D09n1qQq
02zhX0QEKDLcyjyJY6t9Q7Q9iKgoguOvP0+63+/EHrtbBaqysrIyV67lkQukfR8fzWb+7ir2Vd9a
GcteUob4v33E8cMtP7UMjztwLAJJCCRPnHlFR3k4IqabABT+eXlGaK6P/lc5PYQ0RzJDlynJReq5
UTVxEAqG4bvwwDLhzwtgS+ROnXqhToUPCggplB4+4Cx7fkWoQol+th31QkQNQ5LH10RbA5JErDCZ
qFuo6xwSgpDuumQ7Ncoy6dWGNRgSEwCJBTL2lKFmz6QO6HxIqv1wZiXs1I79i9H/Fl7l4NWyI2VM
DrDH1gnhnVjCfZz1lq81tprUn4OBcybyGCpRN3DbzYDZSw5x4RnZAWAV2h2JyWZzxiTTy2+75IfB
1m3pFW+85wwmvKTnPqPm5x5xMvx6fOnp8fu6Q3A56LlETges7qv/UU+7L3rp4Af+MpERkkh3NOgR
FjTRGf/wJhuHoOdr/3MencZt9EyL4T21seN2fk9h8YYhxVNA6bkPTr74rYN/hNoB5CnbIyGPB78k
ATMcPsxZCb33kaAYetGYOKqJLpfvx9/Ns14oli4G+7j+OBRifDhQHJHql3Q00RWOKvfwaHzj0AzM
JlC27GdshRcwmFV6ffo3RrENbTWrQZX21tV+WZ8/FEQH1Mw5ADlpIbQFjtJcnLMyPlFmeTzzxkDo
hzOSxaYM5Oyw37uqdvG6/SB+cVjb27m+V4eGSmM5Pz5ZixrasB2iozoyxDrljmMRG71UqxMFBea4
OkbFwz9BeTdYVdp69/SPTUZclJ40t1dOqy1kRO2mIS2z4zRGXHfjaQngju6udG0V5bUpg8R/etWn
QQs++wBVKHoYAZnDNGqPes/Ry6zYk+giiB/c0kWL7X18pAcBJUkIItznuCNX1D5H6nYKq0/1WWnz
wfQbDnXA1Oi3wB9StVZygc9es8evSSXd4ovHBYhk9Xklz6GfJ6ddSmCnFeNCiJfIBO2GDausD0Cz
jYn3BlBBquszB0zOES97eWN1ax+F9tccW/fY0Z9iOh0MoEpafWwjo7BpboUYtkDoTRwune/Wg8Kh
fofLg60V6zYp0Fk0xd1n9qJrzSEMZjM9v6/gPtjPOM/CJmCwqJ/O5Qk+39NnOoyajBmbDPE7DMC8
gJPn85sQiGhU+YSVk2TY+HF2IEg4fT9XN9D4NqBTr0K/BfQcHQjcIadOdukPI7eEP7T/SWBof8KR
q3w+8GDUt4gA6YvF1bKDT+A0TvWeo+bX1fWb8HGb2l9dvINHlXsn1iw/2C5QTA/UGTFr862d5Toc
7zCKh+gfghjlxQWJr++jPVTUgDt5cBsQqHI6JpQiEMUJgozrD9s1KA0NmD9ytg42dKeshDKS3Amx
saHJnXN7F5IwM+JlvtGsSqpwsFIjQnXUQU3tEM46rvacQmaPCQPA4B3+SCnCvnrZRUKDDIeAd2KZ
9yGDGG4RaNm65gVdMD7o+QNh6lanpc3TcWyqp9RuCfhMGVqkVybHFUzLNwyQtrKoNzchCNHgCXCf
OzCszlEZtmCwJ6+A4YeQUFgqCOwo74265ECVuhpe19Cudkc4WqHQBpUM0qZxla+B6T/hqENghIoZ
fcUVOMigP9IIQtbqmo6srMxtc2hFXCf83qV7ADkoZalj2+EwPEVeykF5wt8RMX/zNAzHnbhoqf5Y
qdwg0hZ9l8OIQnpHGl7g84PVVviij6AB78GdFBU5BzYsiBMt/y5SI0MQ9zmHmWUNwP1KMYbc47LA
YH9Umip/TiAimmjgEfNsybSN+DhYZbsnjasoX/rV2WtgOzXp3Mb9uSeFwpjbh8Tb9La3cMcAoybD
YQ6CxYFzpJpQecWc63LMKUHusuPjvcIeEvabcokRPKZA+K70Fi92i8vG+nmugbfX8NfDF7Xu9GBf
0SdHitSB97pXC+l7qTmHJbPHo/Yi44cvodeUSfjBzOAH5rcqMUWL+CxgQ7pZyfxxrhcxqwOHraBR
5DXwkPPWrnD2j7iq5iqVV+jVIv6FcrhzOZJNLTPgLjcPnuXu8NSHpYla1mVT/GhT9ec+rvk85mF9
fmP7HqHi2M5rdBvWYceEL435ndIiBVaYZ+/DXyNi1J68SZt8f99CFML8LpnaLNPGHUAi/A2R75Eo
0uk2CmTnRQoj+2XDi3b+/ve8wTINuLE5qHtws7cPRiYoIKJ+xKY5hHZzWm8YDDAvVFFJfWrg5YdQ
2COd14Jzm8JwWJ9ja90jRQvXHIzKtLgCDaXm+eacHyz7y1ciKpmL27LDWIHHwf0HNDtGcYuCtB4q
ywfJXZ/uK1Q1RXSswoD2HpmW7Jkd6EAgkMA3Uj72LfguzW86PKBy3H91hMBkpAjdfyD/6fJzDnMm
OGntPW9XTEghq8lSTXQDfuahxcKaaiZodIQGnJ0FByAMunuCJmQwYIGCNmuQwH+//URazaBhm+ru
wljvUMwrfHWGg9khrUJ2B7PTPOZ+CqM5v6+a32eYeuNqY+ADXgC36SGA0ScvAZ5sw0pbwHbKSAnz
/CV5UuEec9CcsjjQXKO2v0B2bFxEsId2yyLaZjsE2yGlT/YLaPEpyjA7C/KAZX5LChwLTU4RNlew
lDvY5G1RiqOPLKFDdL91Xku6IU5ZhJyZ12RNJgJwTbabNAvA2Hk/abPbN4D3LQ0GtCmk+gfNzP28
o7vFdp4jM9nFNnDVyRac9/etXJf5/heJuuluAaTeAgLcW+xibYk4wqwgIowem9tyn702DXxNNVNw
hmPsmmnovMEUe/BQnaSOPYAlxt2TVts61eqkhXBV3N4UJwP3Glx+6gYpZueARsrDfX5Cvn8ESj/d
s3RPiy3cT6hOINHbcOiBgaxiwEVkqw22k112Cc8hmdT+CME/nylndXaQ9ZOzyouU0RkPpmgy1Mk2
7aMtMrSnDOZtWeVEA/E100E4/e6yOtyefFg4Em2pJbeQPOVfug30aBsgOwCnM+vnzAp/jV5TyMpJ
upO3l1XHhS8hRgargPiz8+ZM+MwiWYpMob1AJSCj03VuU+zF+uZ4bD06LK1UCP7PiSafasxFFID8
OORNlxCxyelzjLnNL4nBdyxIg/qZPsdkBk/XGGOGcOjuaSdHm0C6WBir0+JF2wCcn8pUFPpu5tD+
subbjAVrjOGmNZkksQAtJNXDCqQFpnCQ/sY0J/dfGpIn3RJ9hfAX9igkDuR5z7gfaL/ZNSAkShVJ
fCE4cP6wIVVSsnI0COQsd/g4psfUyCV6ua4g/Q2VD31+I5n7J1y/+lwUMUnMzw+JfE2vdoTLRM8x
sebGz3XNw5Kh+n5MjKgXWSn83WtRbWSAfiCvmvbGePDtQtaeaCPKvaG9MBiJcMQ5LJd6hCeVvPYu
K+bnpc2WeUt22AyDQcvKidy5Pdqh0WlF4l53KBza0y1af10E4csUhr+ont/RY7wGSGkvoDs7ZqxR
a0y3QzYYnZcQL0+1EfkCxCe9/vQ9Yb31jYmBhBv6S7QRp33L75bnDS01v1tdBppuk6kesa/AJxDK
5rNf4BHRebTgURAPyo/ZNLJ6Y6JS8RIiYWOujnkMVE5MhCYYPzx65ZyXNAf1xvqa7H6ygx9q+6sC
qXCtqN4MaCZO+BnGxOZvQAreQfUJK9FmtzAiE3DGlNnfohO5z3a/XdICl6dxAH/uUDFZFD+XpT3V
x6g59/BuHSdOwByZvr4ksuoYuub3SK/JQhl1G1bMkhta6ozLDk9gCRscZgTMdG2tX8kjRMkCXcj9
r4FMB7yHv7jNLsGX7bk+a0+0O7hpHOCaHa93h2aZghA8yv1RLQY+Za9ka2ShkmBhiagRnFqElfC1
0EYJiFj9eUyu5yEBGsEsRQ5CO5NV8cyNFCqOBLNbsN7C8uMVHEkrI2r6UYf9TOGQNNynWvCINSjr
XwinEvMSf3Jq4lSVPWLCzDcDPjJPTruiver6TUBMvPn8Pv/ZHPDiw8dAkt+8SZPU9GCyg32Vmzj/
9ScekaWal3+n77MJSwrzx9BLZDXa39ndUHhHUmQbMwo+N0JyOoUQjNgW/ZMutr92JMG/LSrrn8TN
UBtTBIwIH/S1iRrKdjFgq0agNUJ0g6W+zV5Tbbpl0+2PeNkISNjUiraTelb7g2TPRTCCuThBWWkF
yTVHrHS3KPhbmZ7YT2QSXnBXsfzE05xFBTUQvwj7RkCpLbe/RByWXSTsJ+zYD7bjw96BiHkmW5FE
jYiW/PKTjPYeKPzhzXykJK1mTSabrjXGSrAfUSndT7TwGrwiqG3D9suK79kNJydSrEWIosdjwtjH
5Wg31lHevUaWfwhpFQfmmpA9ic+oW54nt+zkd8GLtLO0VOQ1ucbB2ISvPBlENJX1UFRWfGNkjKqs
0od1ds72+QU1zDI+L86g8ZVIiQ5ZteiPt7niv9aAmk/L3vRCU0bULKuFBgaaLoZLcMy732N+f7n3
5JzV9DREO2CN18Satok2NlDL1idVKkrZZip66sr8kJGPoJs1qjNzTFIYvuAzDSztDnQ7oG6uF9WL
enEVSDskxEpqTTWC98SMtsBESrZonU6PW0B2l26BXijCnY1fhjZHSjKgZQYgEKZScyaapVZQoDN5
/ID96egVnyYK1/TZjO6hARhPF4U23RwaI+VnMLYjkjJc8JANFMFC7cmp7PMGEnWyqaE9Bv5VFA4Z
7DZpERaLqkWV3YftBtjeHYyeOa4WxYiOWkaHBElWjGyCuwVIFbBHdKsFdozqTH5K9xHyJRF3DaFq
Pzpnhg+aOQJ5o4zNqF2a5fAJw9Y5hRHHCpACZyChq814Luaud/VJ+5Bhkk4J+6/klbT+510Ky08V
mbNe9gxOEEtwjwkjOT5DeFLGVbzN7Yg7ihCjyygTrNVkN6viXqhiOresC2oPQoZ4/6OGu/yc9egc
Znj9oy8UbPrITOHvgOMVuCXcjXvfQvq8l0mSd4xaOLHryJw/1sdlnyfg9ZUzGF+Xh8UdYfvkb+dy
WXJGsH4iXLU2x0AaLbEki6IJ9tAzBd3PYDG6oPkRoCNWw/dYQxJ1rVPGauHy9TlTxlqk5UryDPoR
SvcZVxtfNxUiUYCHdpQh8t03NQ/0XI2RClHcDkkdIA/zkrkwplr0DAZzM23j27o3NX+0qDfV1n3u
2hgNuOvtDPQiHTmHTFnvZowbDYtgfyZGSDHU7/9WjOI90aeKD0pzDbqfOcYESPcp0X7W+CdKTCW/
nqkF4rAPm+pDVMAn/9TZEY3H+CssvpjytDIBb6NnVAaRuUazMJOBvyzUpBfqiRry88V2dt2AA7Xn
xHMhKqnp7qOfn7+VpNrGxkhuwYwYzHZjbYcmnV7WSNTVWaptAoLaGB03Ghq4ZgS6NANriQHL9BdT
c9wgbauz+t9Azuy+hG2ZVVuMDpgwXqJZ0mqdKhDzusrcjF4csgTlSbfFosTqQ/DJUT8SgeZjQjaS
xS6rVj5aW7fLJqS5dq6PIO/jA+VNvPe+JC/6K8uCdOZxo6T2Tz/ao4FGZT1rlzsiqx+etV2S+ByM
sYmCNWVhHiYeqF7cQ4vRazb81P5htfJULIuo2YgUfT8yx/dkO2v4Dr/G73UtN8oLaRT6bTbtxozk
ScrFhKttRBaYptprYuNTlIhW1ZZVKyuYqyzKzBgJUyijwBMYrL/BWNaguLTqvXrkfrC95JQgTD+l
YbVlXOHKuQ/xWrgK/MDyuuFf7jb6IYVroAFGN6Eyl25Trk0zOnhbbK6cVNT6YG7nA2jvGzc8px21
oTYWT30VbeIMqpnsGiN2z1j3uaqsbrl1MyKpLLckb6QJcoRPQoVTxpi5nMKVyI3wMgaQu+OPvZYa
3BNmhmf4p4bg+rJqwl3kCu3iB6QHsK50CzlsXqXwRKYAOT5gzo6PEJkfaQJl/XUcxAmRmWtWiQvV
Xw66Fn9RfbZ7BzwKjWGyTLg1DIRiG74oAQ4/iMT8W269zCgZ8e6xrNNnepg2bGAn/57QycmFwDon
T0yFdDZ70jmjqzCjvTDpewevRp/5gLO/01ZgTe2oC/ok+y2/74kbJO6IZexkIck9PVlgYu7PpGDk
DBZHHw9QpWqAL6FZpITjeps3fg/JSYQUoiI7RG+GlBi3nhwW15CHlhnOTiE5RvbHW0Y9gxaU1EK0
Xgua9JkiHxaDqQvs6CT7Ai3OP0+sZRDJbvgMZSBOCcrlEXILMTlk2J2Jm/3DvJgMYKfT8GNKMpiZ
OVdPtW9aCcS52Sy9PvY94I+Y4D1RsO+OHa9Y6f5hpAX79DA6+bQNhbBOjS8psHHg2wwrbHdA9jML
ns9igsoDjrqObuk22Y8gig8gsm24P/FdiJLucAjJMb8EveRGmp2q62g7b9JjZE7Ip8dE4BOiMLTi
7xH+zb8FMmewOdCJo+Jn5elAMFOV5VHB4wZ6aMctRxolYH9byCYMsWVYjFguCXEDI56U7DnPmTgk
0vrRPiJJHGCYYZ2eMDVYeUcUVCFk9u6zE7l/aasEOhIDhYoUqsQ99nsdk2gTCMlhpapwLzgJBAHu
X3DhpEQaSbem/ucdMgs/xwxc0/Nojw96hocJOx73jbTnhCAAPZZ2sg17sRrvP86png3gXyiD/zlW
WUjyjDan4g2b2vS1xu2NlbTMjssmYT1Xi2ty3xx+yfdH9vjwSysm0QtMSizEZgl5XQTqmohlwqX3
iUvYhZzgG9lPpwdeLpKtQw27QCrFJCnYNpiRf46tjBkXT8pb//5AQfXJS3+7XxloLJ6dpv9H8cKE
AyJQgh6r4ORfAoncWEEhZSDCqoB2LCapSVTEd9k+6JaoI8jn/tjEWD4nqVGHCmuVRnFwFvE9bkIx
ukHE44l6uhmdA64nH9MmJ+IqqELELcngKMQwVayG1kYlBrPlLZC+UK6KYBlow7dt3JkAeR3OBpxg
yD5ACQt/KNfv48VPpLSiCe0NdzzgybWgZtOikjtQInlK8QunEGpd+FdO3Bk2BApyQ4026H7lQUt2
zyZswjuBGVfk3sOGm7vzUFzShxXEr7lR3HxNjzcdXLQ0s1xlTGUMqbAjGETVX4FxaLthh2L4mIAQ
RwEpqxqfU+OPLj6EM7sI2qk/qh5qrAb0qmgRawkNMy7PgzPkDHqzd2RAesnjF7Xb4PJZxiYRlxre
c8vXvP4vfopol3bSYI8qISeXE4utYSaeuPQyKoG4BNdY8fHv+KQL9wlNI/GOPH2LTors36Br8VYK
n8vegIXgb6Kr/P8dsxNQfit+w1gk1S/TgVuEefoJy1LDJ7HS/SZiHfNzWYtHVrWO1chd/bMzmFyC
3YwgAKNpk/rOsNJTI1cHSwKNFs63H6lobD9jsQ6WB7dCr8gdM6ajKRLNRv6mvkfGKTmiq8SrmNSF
nENkbGWSmHUlOjI7ZRwqazY+BlGmWV5L07u0nnB7zG/IKzmkyNcMK5c4eLcAJ2wtZZNhn8Q6tOji
fvDQvH/AtiQ9sWJv4pG2tNBzy6gsUtu/BGIwEvgMfkIifU44RCXvDYcLnEK4pJhIWjPknQL8lqGQ
e8bFsZJ5fm7BJVCPkB1NZdJkXchcyI4MzmXFLvqFKBp2yg6P0csV5QI29sfA8X0ZMDygu10/uQ+x
aDZDMQq5Y7mWRIOKv/u74NHw7aoj2yg4re8Sc3xcnZog8AIoLRDnoX5KNCL+QHYasXzmmDVMpxUB
o+/+m2Myxhw8TpHNKEhx/EmdiWl6n3QR1eQkyVhdMSJ5ORVKFp1YI8PB6N6YRsMX53L07+zdVcaJ
Dw6SMzseP04uPm19IYGg7CuyFmwK4+jtejWnMLnzZ4D5sEJlnP/fF+DI6DlhJ8eiWDfMdPVwriGj
9rZcGWudYwDLuJXpem8cslkzeA+HEwu5JqyJtUBv7w2qAA6tTIXOQHBI4DlagiiZBBnXyycuwOvo
F8EmuBJTASIeraZILZwye1SufAENCO3kI7wE04l13nFIeAVak/nAfy6MaUrOv7hgcSAn/0BrkE6U
ToCJ0RJZQPKwJhgL6J80B++Se998+8oyw4qrDEbThoC2JRyRNVPFxrILiiWyKxUjAXKAEX0HlVeI
V5m7RnM4JRO20VOSPBjEt6k+w/c9SvCHQ+AMi1QH/14TOoDEEok8eUgiKx72nkCv8v5azn4miX2f
I4sBIofPoHMcySzMzmjBj7AQeBcYCj5C/og7tjavxXvUwnsoV2WdyqaAKv2f2J/YnYptQ4PBwer9
PpktcYlYg5xW5WPs6O01JFx4sunLriHL8I7N8cgzKGw4adOXzPCL5duhmLG87RJcreG/RcG5hR4v
YsJ/HgizAe/9a0a2TI+sGAkaxR3OoEYQd88ns+U+AIYOLzDUhDR+MxbSYneV8w8JPuZUPrtm/cja
gUBKsua8SgyETRjhn3dwJDMl7xFrZ3i4Imwf7OEE4gR2cq8S7NFfJ+NvjdCy0jyZBo69WzRzuD+s
TY4178GQj+cm5AV8j52QUX1PFt8XZ9gL609ZzDTPiKmWhqMMnGJUjO4IvvHAOCy+T6JC7v8d0OMu
h/bA4eJY8z9f8zYENtr3/XPs5ybeTWCyAPFFb5PmL8bibSzXZOtj8TT3ycgxGRK5KuN/s0JH3NuX
Mh/cFevRZjViixIRc/5mHFh7pGsy+Zsx44Mk8WCCeNbd98lOzLTKOEDasktw/pWxYExYEjJKBEiF
jBp8KvK491DulevwyMyoTI+kUq4aPxajYADkavyXVWd6b4NlGFlvNC5yPp3xSsYFzHdew8DEOHEq
lcZKwi08JDw7fK58W/78dzTl896BGk8sHueQcYCgM08ei64sriXDyrI2OZMocJC8b0W+x3OygYip
EePh7OFsKofM4i7fkWxhsYnXv/0ymf+OI7Jm5Q/GxqFF9hbxMayZ9wxxsae4xe63FxpEODSFsEZk
IUsgRH6PBE037XgX1oZrlQjqnUKTgzgeGEmsL4V0jeyA3Ic0yOEBoM/E5uWAWXMuY2Tf287/DpAM
J+NNWGHKrcnqZ0SZnENGlksekbQAHpp5YOkBEqPv1QfxGJ4itlTxrT584vdY8k1iW2akb+QkK4Oh
vk1FApCWAeTh3n5STtHitmzyRNhCB8UGZkBiKOck+89SZaLPLFrcheyv4mqPHABkuAg3JW14T7gp
qHto2hGfZ8saQMTNJ/S0LkjYv5cUEkm8Sw4mWLaMuiQFxYWSL7HHYv3h24DlJCvO421SfNG83y2m
R1AqQeiBGPftGsU47skLjSccJpHT+ZN4+5PzI4EJ98I7xST+Rc8SqfJo7Fy/+Oawr4AXYW5YAeJK
ZGTl065JD/UnsW8MC+OSUEB+6Zv/ntf7E0slUJMt4ArC9p+DFp/OYP27bQZKnBdWJh4EUlyZMDFv
1gX5CHHmvJ7eYMnFsWGSohX7vpUckQmmiV84DTL7Y/wGa/09fWI6ssIYm7ezlNX/pFMZT93jrC0/
lhcaG/rL9r6+Ye/dCCEMH9D9HgZuj0bemC5BriQhoxrqYJlJDgTWRmJvi41PoqeKpSIPKKNVsjXg
9CW4lTewWPkl2QIGFD8pcYKsIp0PkL0XGrjo5N6IRY6sJEiaf4kgMJ1liXpTGT3bgJavkO4AIdYw
dyMyuib4CFpQZiXUX/HRoqoa/pwXp5fL+QfCUx4USzlzEt5/GCBQINVayxasy8VrHlBv4hN6b2j5
zUkSy7i4hSJu/7qEKNbBYu9niHqs1QNcKMC1wfZnNrkWrg7NGLw2El9QhldJc0Hm7LKHlIvZh3LL
nsMTaXm3/3EeTg3/QNsRIMTLujxvhzQn2MBMG+pes+151TkrOrv227FZB89VMTtbTj+2fwf07Vtx
ge5DPXyBT4XOW5g8kQ4j4wTUmCoy59pJ5dTBY3Gd0X5B982g8bUJ9AdVsnOvHGfhoNq6u9XeCq87
r43QojH2/uCvHC4IubCXy8Ohozwvv28+OEPyPGdn4NZI4f1pOmfXKnkJfMgMXp9Uqp4/Z4aN7BBu
l4RRrXtafqFe0L8xscV059J8dZt2WlgfPIt7GMHHG4LbgoIJhdOUZG5+mJyDUw9U1VpaS0I9PaHE
psLtRIwXrIrpwlI9iDlnq63LsO+HMWwRnd9ZAa3Z1ltSCqAT1r7ur/r5dglXVR1IwEfviKd+Dman
0XUBWuUXMTzQkxPVhOLXGgPb0cdPqtGqA26gGK7KOfC7XmDSTwhDjPDDI2IGYTmCJVe4BD3lG0p3
Af0jpYvY5fAWwRbxUUdXWN7/es4EbEQ2MWKQk6YB6guCXcjdr18n2NrcW+dVNh99+9Y0FNz8Ux+d
WkJ7VCaQPLSpNtgOfz/srFvDTbm0GA3wZQRKP/DJ2rPX+AITIk2eCvpBEFjzSqEjB6Kjc8/byS3a
A7Ad8WOjHT40+uA8RCK27oLuMw/p9wWHaLCuw0kZvS5eBXDIgySsVzjA5I6I+dR526bmEAATcIET
7Z5Qc8PagObNDoA9C9smM00wEL/GP4DvffXi9OCtpDmk825u5m9HyDGdV6iENqFhJ6qdNEY8uW8o
aLBdENkAf+2gJxSy0lNewcnnXDdkpWiF6XT8GFh78Yimi/u8L6kywPuqT4mbzyEQ/mrBzeLgOKc0
JmPgQ+SuTvQpKVecDhFIqQyf1zFmY4Azh0o6Ba+dN7P+LwR901Najrbps0Et2KtIOInKQN87L1g6
993c/BmcZQnBGFfDpKj70MTa4OmvUTKY11bQnqkToSnkH5+ombQTk2bQYB9eyKdMkINdb0MbPtyH
5l62oK299k/JTdilUYQYwjDSpwQlFL+h4l4yZR+AEP77UEcQEmNhV8qosWYCb0sHVnYnVXNJe3/H
Q2D87abFJ8NOAMqa2tHgkDXQAa+htrBG7Pg0uV9+cWEcfCqXvqaEwSkgtecZ9h4B5HPDeGNAVCQu
OUzOx4+SmhR4ld09KirA9AhJ9BWIRU0fSjVExChE74gO1v0lpCPxIQV/bP488vq7IdV+WPRgb4Wx
oV3KLkOVv/Iaau+fR9uFEp553UPrRRS9MT4hU6KtuBhdIGkzncJEq6Yl1GVNQHy61mlm7VneI7yc
0Y0mJeO3n+NTrGbI4SleNT733ILaVpG3CJ1+URSzcwtRFEkavPdbamKSS8NwLqiCgXbK96dxh0LW
T44KXzfvOeCLVi/WBnkbpI1U2JyG/dYrNfcF/mjasn2RuDmiH8ficCGYgSVkRI8JCf8FylCIcLPA
V1V0n6CAwvEGzbC9Ry2YpiBlhtYJZ0UUkqFWYVARL5kPKAeLBAAIU/Zg+wfl8InR8Fq7Jau0QmUG
H3KOqtajQB/0Zz2612CZIBxQIQ4g3K8g/Xb3fwNhhR4MK4QOvvEJZ3Qu6AMwkRy6pIjpGAH9KRD3
Yo4DiJFHSos/3O0BhFONWYpeC6m6GahWsGeuTZsDZfYzzCLuY23UbpVC/npJERbs/N3m3s/7uzHA
9PWAWnrPawu30Tx4fVI6p+5R7fxBr7TRVP/q7bbDh6y1np4RWwIcZwDmezOkC4Gd20YtFilKJGdR
tM/IZ2k+VewYsuUHNYp2+Uz+Cq8/5syYcOPW4gjHbXL1bqVXzqHicm3/FR6dEsbZeRUl9MCOESjm
jN5id1YAKtbp+8CXNo+53WRqxmzvwl1Ya+MbfaO2U4712My3NJQ9YJKGD8HZT8E9AcM+PT0ohY+I
uEUZkFI7KAJV/FgpBNv+zbWBImsuCjrFgrF8l9A04I8+4QMa9NN6BWvMDbLYYIsY8l9DkvIHHzXC
MpuPVXcNiglpmUFuZLe14pKWLgNc0xQrIJ2XSvxZO11Wezaa5znH415wgLDfg0PnCul0SsE3lryf
5I4krJdDh2QwpRjI0pbDCGczqBL+s/iGAwC4XgrIh0iHKruMrpST63QXQo0QFvH5x/jr0gsJzMPF
Pf6Z0AjXqREbsSS7idnJENWp/J/qAelWlBm+EQdCNoXqqNQa39UUUofcE19BRczyL6mOmNSHSIGK
fCd8QlIvQT2NwyAvUcKSEoqBy0KRoTWSal5o8YH07W1RFfG1mu0+eAuygWxR9cE3c3bU8urkFBur
WKMY2VRomdGnc1w+8uIF92xIVpEGYxRaHCSEegaRD2DJYTk+zKns74Z5B/F0YBY+RNFXh2ysffUO
wCcpx5I1nFKmYi87sefu/TPF3f1IcfvtJ4HQ1U1IM7Rh6DETDyWyaloEQusQlHaGR3V/RrsNuh19
cL/1ON+WTv6sYjZQlYyP6bO1kHO40KnsDJSo8BA+AhuhwQwdGlMaQSCf6tw2Idiw+7MdqCpAf+AJ
4NB4Zda3Emj0mn6B1iCidwar40fxgXwjLAvBz08VcKIxwvJrMFmynmjUgEf0uSFT2vNstmKERIGf
f9XzK6Dxm3uPV3fnU7QPwgtdrvAqApnPB6lBVTCrXWiabvPD+D7NYc+dquw3IFeNuLhFHcWGZ1xz
4M3bwWz/ieC1B1tY5+wewz1Hz29dmQAVnj7CtAGvV2j+Axoj2JWvIziLgbW8QnU/6hfzWoH81702
0/IxYq0l+oXUiRUepzAnn/OH+7oF/VSnPW38cLPT0FcBhuPS6847vYbl9xGJvR/zhrKJU8HX5Oox
hFf5B36gQ2M0rC8ZtNadHdj28Kp4xt39QC7BHCabDhXU7eRuuvNDP91/9YE0DT+hwmq/ykuGMsX1
sbA775XS1ECK8JmWiBvojj2cwHn78pvXpFP98yvpKG5uJ0agrD4uES4a+iwdxt3J7nMTPbMOqOoI
3Oxplw3Qp0fD6SPT40v0KSBo+suaDLfV93vC9+30YgWHBH9sKQ+MsOp7V/go53brJSuUxdthMrAj
9Os/bnNlPx1YYZbU6kj9+yz3i3MzVxUvw4XcekNE7Y3gE8Xq+8Dvp6cA9EMdARl7wIQGgYK/f056
iANOzeuqoZt0dOu5iKUZHbi2CNWYm1r5/PPyq4KIBdERxrBgX9Hm7MPaipYj34QzNre17+7m0Huh
ePphmCWXB4mSJ/RlH2X59WnnbJiv8LYy/doc0ms8038vnQPP7EwBqTdld9eAnUK58GXb6IDDw44r
9mFIGDXOuPlEC28PQSj+lNSEJ/OzfSEkgzDn4pHClrDCNL8zmwAgvbnQ859eYX76sz4vz5GP3s/A
za3Tt9L7Hsz7xy8XsvPhoAgH89Fqp3mof3JhFISvzmnnfOjkGobHUTlGBu4AuGlzgkeUqsfs4a/A
9RKKxWxESjiw8rtzQGGYfsW/m+83f2a9hp9s+3VI7VknctN3V4UT9ru5+BUd+eRaP4isEZm6X6af
x2pV1O4VfGblampyWh5M1JF8kSzcQie26Y0qGubzvHtLnhISPFBYbEP8rQgkoeh13GY/17/e5BMf
KQbTGENUbxNyA/QxDz9gWW4WTwLbalY9vXOoAhmDk1nVaYvxWCSooXf08NXMFoe94Qt07QvNKu9+
oxtEhHf18+is/95SlKo0v2l9+ovDGxwtHIgx0y6F/B2f4ZA4cr6k1/3igE05lK7qmH10KpOT+lnT
rwSiGNzWwFdyxtNuV92JhXxztxCRnNRIkWDjMnQrZEzsLxSK6ufs9Mphd9buCQVErxeXNoWyC4UK
eOZZEmyRd2767zHwHrfhoDdMQATyjeZbQTEqfRorrPdaB2fagpArgeRe2bp2weZk5gRe1lmkLMuI
kLmlqCRYd/Uj3xN4ewfwMNB7WLlym+0pM/Runbv7gDXCknizNykp14BaKD01JqYDr9T3Huvz8at/
+CLEO45ya1FGBsmAKup4wobe8ymxorW5IzpU0odDdJEQv9zGR7okA4CuwJ3PO89nkSqInPGSuxbo
gBq5yZzVou8iArXmGCDStAXCQWlqxR0gvYcMKJKqhUfP/OdNoVbwQWIG5rvzcALdc9efEl6L0sbh
Z9Bmj1Y0oXox2ls1bV90B62e8XbU/hUZgrU8YBnpE2NiSb17XgSH6MFZq4ykJvdYbb/0yetbSulE
47wK1S627leuIiBZ8LwW5IAcRSWC+wRltkLQApKXmWh7PwM7tCjbk4QHiXFMHnmZcsjbbh7jx1qd
PuAz600F8EP2Md1v+kR0SIOfKe/0wVJxzuRcQkwecibURzZQFVApGwnT4cZmpzWmlPKmACKWZFaW
ZgQ39ailigjybt4fy08BkEX7pZIUX8Bdslf+yhsOm3/X2A5Rror4FtnDwZyAemqmRvaaoZZABRA0
13y7kYKZ+nlbl+luuV/ycdPT8v9YOq/lRrUtin4RVeTwKpKEcrCCXyirbQMCRJJIX38HPrfODafb
QRJs9l5rrhn+uF3fyqn6mxPy1k8xVvkFmiPMQl8UXvKeDjulKVrHi4mlaKwwdqUf7PgEOY80ie18
JO3EzBLGgXEi5Y4gdCbcLuQxPr1Fr6jsAHMgsvGB4QJN8LhxUkVbgiwA7Ahrmas1sZSI/7pQ3DH1
Fla0QsZO21FIwCSbvtztuRSniWjDlyiPAXXhpTGQZLiE2Q+sGyZsdz7936UrLvBSDsKK8PSVvC74
dPyXv9E3vDpMoGlumN/1DTeEHmy8GeHcOHHhuDnTRgW9aTGQL7CDksCvYAhx4uLXs/SinSRYxD61
mPJN0Aco81JYTtN3cwo3o8CjbCBFiHqek+GIxo6yci1DQXz9Q0+4j1cieberd0BlvwR0WtXkgRh8
9pYGYMurMS8EmeJTttgHXgQPKh5UvegO2elkEUEzdT7FNHb+Wy+wPL4ncLIzQBrAi/9GXtJOpT7r
dxqNFW9WgqgFC/EuczmmASjMjAVYQROAbcCj8ZTyDxyWD9VcnLCQKrSVHd8gzLu9dhp37W08Jvf0
Dk9l5Koz1zpgJXliSS60E/X4N5fkJqymETX0urm2Uw/c19N4s75xeIQetjEP8Q+TEbRTkEQmBoK2
qy7wOOGBmBvaIShfE6+t4n4yRPpm8cMaY/a7q+4F3xevgXS4WrygsrO+rW/5IPKU9Tc+HD/I0wIp
jCeDP31PH5HlSd/6x7Tg/7nf4037ruYEWzPFZr49LVPBY/VN5vcqH6ZZJnfAYx5CEIMlHJYbr4X0
jwsrPmk4qos1PSD86ETL06HtTY8ODCSUWndGAt/VBat50Ni/D8Cb5xke0dFMRD6u7rSwh8N068Ac
kkt/004Cd5xGgnttqwf1kNAFn3jbxrd+yO+M3ll76Z1FzhtUbvomvbQaQMHE46N7Wk2fYz4RoOL1
xEI0TtKOwIpmzu/eDX50YfGQ8vJyUELzzL899ZCHdr8TPHGj8FPl9W/jxYATGiod26EJHjzb1nHa
FzOaznUTgEv8dsGIjv0K04Mt7mKsJiYBQcQ43YN/RdBC8JJikYb2tBVS+nd7I3FA0vIlq2h6WxNn
QVlQmfQ3dcMmsBNOORTpiQ3CemXFcOvYEO+wbyyHp9psZtqJZ+CcXuicWeAQGVfTtjdxJVk3pIat
2QqQQJ1GcECMBQ5MSk7gPT3bEY4wbBTqZiIGFrwjPr2w4vlWFpxtInpMnukGGtwIiQ8SAEfOuuR4
oPJevTfSyvASVplreFVgeYrz3vQnD9UXge7FIVlaXudrTEDneLtS189k11i+qDVRkyFRyifp45bE
hrm2EfnfNrDWxQIi2hyrjH0BG2xYjWfJrTfmvNkWDiSCr2aRLxqa+SLoF+XU1K/ieQcHId6oW20f
zifyvFnOnkvrC00mRGnqHcmwIxxxGoKOozk1/RQCRXpZSsIQXByCzBjkTKQDWHPEbhVzVsWbnjbb
okdCqVViBwL5X0e18ScAQhiJLsI65NDnrcPEv58EPogtUJwGUUD6RvDY5tDJ4e2Qx1es856+qdwS
1ikRTUVRFS31c7sgxAPnjk20VL/SuZzYpLVwxZbiz9OrjwivrKWBKW/n6+rsvW787uOFrT/lMb+/
veSEdyAwCBJeq0dxlH6MLEtjJnJa8m6Q1Xzw13iI8L4nnQ6Shslji91oLiF1IDEEEZa+wG4MAclr
PsWih/iwkHi+NbdSkMLkGIMecYbELcLGpt8P2+ccnGdTz1Ff4RuNjIIwajI6SkqZaKl45WmKJJID
cz9t5vis77nW/Up2cWDfo99DVliok0wO+dUyW45+tEAiHC0ev+oCsdACNRwfCNkCayNH+SRR43nG
ofp4f7z9SbuGGG8yqfGnd4D5ycdj+zgSDTbPdtnODBSn3KqoBdN5uwIq5zhV9+E62dBBbUUAiofs
pJvuHGJBrK0e/4SLiOtmIC0xuzIIStS8YlrI/aLzuTV+w+uBqQRFELMTLoAI+gUNzlzjn9KTGeeh
n5uEHvwzxahEwUh+UT+v1uleQarR+HlQb0HuteV2+pMC35GP18+m15zz0vz6O39kkR0z9Cjx8bFl
VX/0oVOg5niGTjRpVZbF55vfJM3DnciZO0f+5SerScemoMSq58Mu8lGfTBf0gu6K1HukjJNubKnu
pI06SVdCpCfyzkCN+Lq8UJGF0A3e3mN0kBCVrn5TSQjheUEGchnQtonf6qJhYLXk+xCjWZv8Q5Pc
+Jii0WcV5u7b1+bIFtf6zTjou3frIiZCyTUiVeJ1L+hld+EtXz+O4zLZk1qo7zJMkicNl85igxjk
I01PJtXNpAsOVzytKp9iRCgosbhUFEctEukTSpnvcinennfk09nyFWhr/TgZKq2I3Fm/cQBY9hcU
XEugEICvnYh6r0Zppu7Ku/q0NTRr8g7ZX7TmxfmauDNv4U5CAVlu87nGavpBjUcUktcHauo9zsre
QmE6a4P4gpwwWsvf04KXNpr7XD7/Fixy1RMSNJ6vdC0g0L0hJ0W5gy5YRaMewSTtg1fAn+8DD/m6
jz1Up38a83RdL5El8iH5gB0T3M1kBNVTES7jy3M+qYelQ/h2X3ORW4WaiGiW6YsNMpMnjmxdQLlu
bK3t8wS4bYL3Bw+yogBF2EJIE3jUi+wnRoeHJvo9JVmLtvyLdubMVGiw2963nL0CUiMsKE/5jAv8
gzDwgE3hfGgzJ+AwMDc22Xx4g4AB9U7zWSHU+DIzfLOXBQ/607lv46sybeYPxeF3SCCcwRuXwRU5
mtqV3uUlO58of/UAcBTvLk67LRNKWvJrvOAYBztgaIKiZg3Zvn0eqANQugECwCcUWIIYFP4S+MGA
mLkggFVJRAaMrDctNGN6qTxgOzegV0Ijjx4J6q+1QBFiLMIDKgRKIIOymMJoMzFnKIKWVAPw5yBd
ef+v3Zhc/vE9KZM50/vtsE9+Od+pRMcd/fc00oboM03+J1rHZfK3Rt8EK2IaI1O3U8mgIDhMdHnK
rImNJKwisvFAXpePz4mgLl/Ix9swEYbx9rDDIkDdwyhapaC7Yzgr6fZ/3CaDysMhJO4gb6iGuQrr
5MIRS2UvW45FrUT/8xewRTE/lerGzrrF6AfQw9BMqGtGdqTtSpg+IFsJP5JzR4Atk50tAF6MOdsv
DS7x5Gdjm0G317bwJWFMD5h92dOway3uQRNU2nRhDrJcOahfaNag6ytbxnBg1yKbZgwGNG16Ghuh
9LehdT7n/CFaZjd8DtZsf14RlN4ECxvINdmmloTLQkXvvoqvZCMczT1A8anaqITOqm76wHduT55T
XV8ieckRkqrouQnvQ7c/BCnZstGR6LTUAh18pKcx3Qugr222l7sb4ja1u5GclleHnoxgHHUaLBZu
feOX0qUXvQyzMIMaKcOTR9pIeDYMGA4R+9og8jLLjQRAZIITkffUeJr2TZq6qp1MdZ8leFTMTRoO
9dKZq9Rtx1W/tDa4Hygwh7t9Z7r5i0lcN08MXKFmAA7mF7pUrMmY1mSNHbJbFF4oYs2B/RyOGM+g
wCWB1CR4dp/oMwN9ZWLfwZSFAptDOdR2tXBtC6fjHCrdut2NUP4Km9LIHAO5XVEjFAGuIzeUyM+P
vD2J4Y/FJKdYtd3Z0IMIV1ArmqVEo6WbRxVolwbiI09XwnUGuwENkVFnS/mUG9wew1sSTOWBaGeA
19ZB1lfpenj4Y34VSI+DxSu7vQz34KJOR+3bKSM2fyBX0cm+q70vQcphmzxFoD74x2KYtCIdFh5L
vwp30Z4RX6g53ScXqdKBqqRddJTvBBIxWEDc8IHgjXATelmedeDgvXypP01m+/1ERATkFg2M0Hzi
sMYuiGukiLbIAgAzQG46emBSkrl4E3I4eGQL1kQrgL4xNWWrIBrNzbayuRKpAV849FAspEuh3XmA
zsxzXrJNHjORxZGI4N2VmS9jrfFFLPF1iRnJDF07OrgNc53QFmt/32QnE3HXe9NhTPfcCJpbpIu3
tBZExiytbYGvkgjSfFDE1M91BRlhDY728E7mKpAx6FiV7rgRzh2V/wqHDDc8V8AqAsYSi2vr8BjY
OV14h4HDuEx/DXxTK9SuihZO4X0lPX6xaHqSENPRV5Wlbu6Ik3/v8QVsGbLSk3m5q/+8duo5vuFn
U343h/iafqaYCCDOprByDVgS8GMoKCi1NIR2HGvoxQB9QWvjCakFEwWDBOcKP1uvZVUOMyIYtTnD
lY8hmlPZpXhssmseShyKLiJxyNoaU4oanlZAYu6dS0VaFoTLU8EIDeuMJ6nEDrrNqZGOP2gdjHKi
Jra3+mruITtI8E4YsuD7h68rjmS5y1TdZMOt4R3jiTraXcXNctLu0AGEojdVecZ8yCn4Uxi8n5x5
g7ysp+wVBJKDii0eZbyNDzEOUM1rXht2993BrbPcwiSCze5Kl02VeWQzURTofBHYQtRAQF06UXgS
nAfqRkIiQ0d7gQc7/eDLVTDAiGfoAxkJL6LD2M90lhoGAfBEAEG97tRvMti2U+avAQmELHbmIuor
ZE0tmrfHjh63bq06Fj4psZeUrkw5kmwrZUFWW1U4zAmBd8YZE7F+ZzBVh/F5o6Xj7C3Z1Nn4Of/D
QytApOYx3egfjMTI8+X2mNK8gYfRYiI6e36TYS0mWPDZMf0qg/lwZr0W7Wv9qIN35SXyvHt9dK75
GTLkxYjjbePIUegz+Tf+rr/lM9gqPX9rK8vBsh/9poNHaWy1cEFW9rU+UbRziFNSVV8CXe1zqUZr
+C+kgbakfD69BLlUvwjP4z36oFCM2XocEfdIAHdOTQgkw7oXA42WCab3bZjsAmKeVm53aqupn2Xb
ol/U489guRZjmcaJw3/g9Q9CqRilYE0IUx66IhZEmzfLBvAkJDTYfYpeVPpsBukhZn6FbxHznWmL
w3/UATQF+h0oRr4fyEJj56na8Xc+4vvKUxL6ZiBY0wgEIwtr8J4Jc19Svk3MyjDsaBaMgogP5qX4
9WDJTzwqYCioYM5AeEqErxp+Mt7AxMFwAJ/rDE6KV+VuNNr8RlVm9Oe/5DPkHCBn5hEE3sq/JIow
IwT3l3loyaybpFxzMHQB6JXU+Wj9Ljdi7la/79+a5GXGtRi/fnHLhyD5ff0bmG7kDvsfILeOgJKA
W9npnoTBLpkBtI4YrcGhR2B2DBKZ+8O+EreptAY3r7qPqvvKo2tUn5/gxLx9Bp+aMRf1q2XMDWOu
F8sH9PU3ZZ371LCUdwuOxtZPGEwjKzKncYDFlJzrYrF/0sKn5i+7z/x9Btleh2v6qkifKdd0U52Z
rqHo0/dWyZCYZ1/A7bBpDm/VC/OdBeb+vA0QFkJzkyMcBHtWYJ7Ut06BNrhg3xMXBRwcg8DT4Yvt
MnOyXfExcLtN94Hd62Ekjifx2tZnQKgvtMmiLfnsINQB9LTzlqBc+npff+xy2EzFqulOSeq3kNCh
EJquxVDolyJ++Sa/PLe5UTleB8hxhWW+J1U2SheksWf0st2BdSetXisol6Swa7ZM/Qa1BECFD5Wv
oKFCtUKhA43fM5Zv3gGbMW+O8xDXDvbthyeZXgxJf1gxWClXT+WSXZvfbIeN7Ish/rkfvKKZxVuM
RUxfONOHYTgpse7wemp2fFrMHOWGN+RPg1Vse2cdNrhw9jWn3enJojuwXWfXFjCZZxte9C8Pfw+5
gZYN/86ZSoUFv810WEYwwbhQHhPKFTgPZEOrWzC9nsNIyjDB3Ro9ZNeM9EaMQtofbVE+D+WVjF+m
q4vsCGSzgsYAm8DIcflaaXdplTNngEmkBIZgR90C74rEcAEcYkgsKHNR5+HcEJJjecpSB1Kvfk+w
2tiOEusWgzzfnAy9oZrbFmSFCbgEXlL3bewYMs8sYcMT3HQH48yckouoM1nyXkNgUVBegPlMYEfE
580lpTBsfPn1lZcb9cEKsOntMxLF8QwaZr8QzQKh/MUANfLiD4Zobh52foT3xxi04vUpnMkalJQj
e21Kf5oWi3rwWbdmthbFQyo4xCQS2hfhhy2M81cLwJC1eEYybAQio+Hi3barvvQmJO+f8W1mbnjA
TFeFf/WrLmPlOCKbxIcLZQ7pPxDDyIc8JQ7JdBHGSZO1J5G6UNdV4Rqqn0kxTypfhOMDbJgsh7+h
kvKPhRPdzkR+qo+g4qxB5AdZX/A5JHS8GiLYhsCgsMCscLKXPoc/rbp7h7xJNBGVD4UAMVlFRcl3
mTJKMwAQkk/o22iRe/dB/fCqISPCQmKvM+rilH1MsunkBO7Hm3hGftgDLy6jEdjex7MZ12msLC7N
Bq5Uz/FoChggLothy1S4rBec6z1kmeo3HCAVwOCSQGVKB8/TtoMOvghFZnCXfMRD0VENh+qsKtwK
BrLkifGOQ294HbiJosW5atcMuhimYA6u++XgCXeWIHNzbNs7O2bNHjWcO3WPZ7B3qsFJRnvUVqbp
imcGS+jaaGPn71l9VQUHkUZh3pogAT8wjtSR/OK3z2PIBkb++htA1m33qeVjD9C8ULNz6B6IzmbM
mmDBdC2C7gxXi21Wg4erOvG1/QdbClJW/ERAyPxk+mZKX4w/GZ9bDhwxs7K7fnGqT0DCy0fAszAw
HnrYNQ4EH9ZE8cPs22YaSP1ThrN2JWFYRHA0FR2hgODP687tpxk3F3Y+pp9vPAlTHHN16gHvbzPg
eGgYe8ROPu9HJz+Qz00Q8MQmsFmWk2nDN5VpqSxI9T4/tzHhRQSbz2QS2nCcPj0RNXFl+UmiqoUl
G2ZPrRKEEebxnhXeU4ZY0u7ZUurNpttx46Ml4fGNWdNK+ycb9vAbk+eGaThza91uvccpa07GP+q7
3tFAbeQT8coi5irc+9aOp020nmv6vRkxEabhtS55fWiqI8wpTiHGQiwAa0Ed9IIBzoikWKemJya4
dsMA2EtUOmoYQplc6G3vqi+doLngQWK6easfuybSnP7vgTb7AyVppsUuNyJvz2m4sxjNgTRkXtID
j9P3Fi/YIpghswVx1UJO8ueyTz7DNSc9VgpETYGNnVqsbbA+/4bAXjoGLmyIL/6evq53S1DFTfhT
W5TUEuaeDD3QpqFqjnNaQXjaH2pig490fkqGiHUOb2DIKo4rFhA6FWL2PCCEqE030v0hWkXH9/09
zS3y86tZMGG35FXyJPuWItDaxW7uCL+V6Wv7LLtoo4uXPqnyUA/ibIpMDR6ueo01r+SkwABz/ig8
dCsQ0bEz0QjazldgD6XbJz5VZenUL0fuh1lH7ZegFjEgV0fzF55k1b0jY72CGkXjq2xejE66fwk8
oRfewV/KrRnucvdPko9tfqjyRd8eIfk9q73JlLvaP7D/6TFXcjrmlfRwmJzGjowspvsSqj0FDOe3
aF3Lha57eXw1iIcHxvd4yMiHaxgaw0+MbQWiwFidRu0w4KzQHUUYqM+dXk2jkag6vvC5ko7yAVRA
ZnBSzzTM1bf9atgoS7ldPyuXNc8WeiarxycU9+3AwIdQaBKg8biroYpbKLzA/p+5ntiSVHrfitNN
UInsi4f3Ha8UFKAsnHBBBK9+ES+cOR2TNigKrk6mykpVvQgKQ00MxTnRPCO1088Ka+P6E3w0vobU
K7hnX+EFN6foiuwG8ZLx2BF8VKE6u8cAR8nF0lc1Ud0Pn4Wm/UUtJcUenih5fUPsqfK26WiWCzfN
OTUXkWmHyRy28wtDZwR8IJawIfFVZEbTLZVjxlJSa1roCLo65jSnr9FtTmmPCf+mUeeSepHNU4+D
lDmjUWKlMaXW1an/kWtYh2QlY2SIqUjzKT12Ynu2FqPKSTVHbDEJmyhOWgfaNvX/iEFLA5eHDJ/A
SM7jrdEdZYeY9thgrYzoQrlxhkk9qOdSge9e2oX49daWfT19iLewCscPBmA9buYwzGETZ1eYr/9C
ALXnxOwlMwVzDj2QEC8MK71Z5sCoBLj/aERPqzvQCKO9jIIX5b8vbCP7VQ2BH9GToW7IoJ8/29Mk
v2BQ/aea6Xil28SuM+wR1iNFaYfTqjFtwDJyG8cgiBczaHmK2ChhEv9mHPagDIn9gJuUuUO8yvp5
v7aY5L23KFJa02Wz7/EwThbQ63qmqI6iXbQUKMazUCTnThpP0SrGF0ETJgMkdhM8+tFdNNv4oyp5
1im53scHwz4MnXJ3qNaFOX/JAUQf3ougX3j3Uew3r2u+0+n2RCopyNOkvsrQQgDfaKRa1yL2Hnd3
9FQa9BlQJocr2n8O+br8hKhd6AEFhY6rHN9Bk3cfhZ/KCBDqDCUJJDaVi8Fo4xZCPKHfVm2BXhpV
29sRIRxOf51Zrk51DfMwHnx+RVMs0qv2i5MudrC44Etnyknmrc+PSnBouRMIoOM6kS5N6KswvEND
9XXmU2/Dr/R20WTVHkj3vR3JwsAaAkIuteY6vOfbSRkdshEh9XiLDjGlorHPZZdeGmgoVVwNS/b6
SL3KiWtgL5raFnCq6cEihpBP6FJ1ie4KITz1IWca3PtRth41hBqXjFpUYFBrD70r77GnDl2EEAV+
mwg+ltM9nzIJbRkUHWbzZpyUZEs476xJyGc819qi685cF9MFA/gUlrqLYNNVbA2L5/o8IKy0Epbn
xDcAOJjH9SzRtq8Usj/vlTCWNbe5IjOCgWpfwmjGB54DFvfCynnra5Qqrz0VORUSnE0LT/ty0ap7
mXJ+Xaicq9SwePeXvkoCCNPFaPc4OC+ZxCxgJu33Ue9KWIGvRT8Y7LE44VYTHeyeMcSgFqrIjIfT
6pmP7QATwHITA1MG9jSCTRJoVhHYtaI5te5wx0zY2KLzphgpfFVcGeWKm6RDIya/U3Hf2S2rf8bx
pJNi0G3FZ2lX8bLOd8M7IFkGI3l+siVFHrJKB+EzW0ut+wa5Ix5oji0mM8wPidEbdlDqvxG7EpVw
CZQ/G6s7vtOLZS5AGdB3gELn55zhQmtDKKNMg/skf+ZvD3+lA1qV6FfZgZw0sE+agIrL+BY/Kaxf
6EHZotacykXup/K87r1mLrzXsXlWGDwypWHTk1woAeU1/WqC5t7+COVs3AGHw0MBiyOVkr02dEJi
9YaZVngahbS6ZrfgF7BmUmVBFWLC0BW+B1Jp2umbSZPvjL0BKmaKPKJxME6CYPlC/2KdIPkTJpNe
YWB9pJi1dTYHXD3pUjjOC/uhi/MRk+JXcdDqz5Knr8dL+iN+fbZjEHWern2oJYxGbj9pq3etn0Wa
LToCduEHNP5XcrYQuqEQnKAGIl5kx3xxvtsmcQxiMCbXTNqm+iJGpAGIJdh1dzdhzOPUnrjvZtGQ
+s0NISGgW2Q4DKPoc9+vOalNAm6ZD91LrXvOmr/rsZ+WC9qVSrUz5DfwJxBiRYvX54PGq+ZIEGb9
h9rOIuOgpiuFx04IhhJ23arMAy2xc/KmvFz4kNoDbz7FTA/gI3EoU2ruKqqEZN1z8kKaT1dhciBj
RwgEYbPpFUKqfNW8y/UphzUAK5fknOL2+Mu94jc8xK2RHd+UQCLFB6bHkBrM+8tYtk9wXmJ7lX2M
iVx3V0ZXpDF2IuHLNBqv075T459+JR/iObqhRBODegfPDqxmaahzxwDUEdYtTa0soDS008yTpFt0
Uv8Jj0WfBS3KkU1Z7npX+W3wElJOb4gFMAw528BWwykEoav3jLJIPzkXrZ3Jva2+7ZiZwwuitbXF
ldxMVhXe4+/8llVEdEQ4jKH1sgcZ5qmXrHB/foQXCY/r5hAZH6o0k7/V1y0DIPwAXFOrxbtxMV3u
e7eCkMPMDp9ndidcqA8YAWMy+MTKns7vNRdyiAXs1yCod53ZQ+/LXdC/NgJa4DpIH/eoDzD9fUJS
wB1ZxrRjV4fOiDmnthvMFd1x88F0mgKVvr0BPyC9hL3svS7ljYau8wiWXaINHa79PNVtUXPwlJUf
mLX2h9cvo0nzqyaTHgT/EVjdKtfnjPW6VfheCBGm4ixXG4Bad54k3ICWNw4TYT4QYGF/iHHAw/ZH
hJK/kCt4CEBC/eytoo7EJ9+2Hhd82d38quP/C6OeaoLu9WZ8aHv8JLXcTQePFDHc3VXi+l7xlhbK
gPNJRE+gqB6pX8k7CM2P/kw8kDUuauPKvxhAHLCjpT1fV36fwzZCYQ7DI2rXtRaEb0RJvHt3QFX2
cHKAcvOkCUusOWN1K1m3knO3IN0Eiz7UUXZKsuYUF2trGU7kdhUFZTE/WF/4DEau/F2z8xhuG9p8
TUgWqCbNrX6My41FALm81dHfz5If4UBxh/slgSY1oU40ce04jx+XF3ao6MWGRVucO32ehHPtYLTk
5a5CLD3kj0y6i8Ivd/0JAE0xMM/ujKh6yynvfTKlGfEquLaLu1CzuZewwI3MHWOvwAkkdKTxDk5G
0NPILYrWuHzy41vWT+FQCj2nfBgFG3smdxdYpNQKfTBtb/gxTjmqBKJMZ2hOm4J8lgLKh/uEVraE
NWJS1Dp9ZFMZC8+VWrqUGSAEGpFhLAiIvngg3lScLeBkUfEtiDiKjgo/1Xo4NTKRiihQZ+jjp+aJ
LgpbW2yhNfQUsz6eIx+lHdU24xhUgt2227bfc7ajvzVMMmF4JHfGMFm9WOky6n84jysIVd2mCk9v
8V83wSWuoh8flstAwX5zCsfzHN+yZN6J3msMBtEhaILwKt1/NjuO60LYqy9iAmZW9cM8sz1L+hID
/kOHelLzOsylWP3EhoFgA+d2TvYl5lSwn1Lt9boTb8hrq3tXKpf56JXgfuq+NDz5Lki0SZwiXyCy
TJIPeedp/ToE1i5wLWX+RJjaU7QZ+YvRh8DIGExNdxth/yIIULSfQDEj9VoH/NkSJzNiSmrZIh1l
fSqVvfxyralzR3CgnEfy0QjVMrcEzGj+s/8Qxw1pas0iTEAQXgfduOvQLOVF9psQMgZSQgEqgdp8
NuMCgKrsTp0wNe20C9hiKJ0d/sB4Ty6clNRbUeWina8ec6uaAFSWgE4EUekTLPhAp+mHByKXOMOp
4iThp35vGdJwQFNtU+1yGYivsLA42dYcPBFnnD3AETP3qOUFC4JthQbXG9i0uB6FLWNVTnX9LzMc
0QoeZxTNb+hdPqPIsXMr3QXYCxnh5k7zXZxG0+7GY6rMsk/eonIEPBE/qSNRV7d4oiETJldTQbQU
elZ3U6A7/9XcNcPEbq9jZUDxzX5/aj/43BlWCuS6veAM0Np0S2Ixhg1PpbzCMoJj6bdg1lXO8BAm
X+0h2tzAVN4liRtZhBvNiVTI34v43g4HfQVQqvW0LTbz0uQfJYR+gELYXCTFy3cE2kyxi7FTmsuH
7MfozXB/luYdoBfxIkQN4ezw8gQE4DsRpiMf8nuoXK4DNUIHShOvW1yTH5z/PHdvy6873j80wmtf
7KTH5alfc/kFmezad4Ytdsu6tFUmmoBmkMZ0V1c2UuEO5GOxWXJbn86rcJhsl6bHhgSUnWmeKDns
rW9EzhwXYrsgnCBENjkb5T3JDezLpHAQ/hqrnv745Klgj+ygt40DyO+MsA/KjLUFDJz7EefXSgFw
gmfb+a4Mx0NyVmneztAmuBy7DJg+V24Uu67AHIFb65ONgSk84IVx5gjtylNMFhQpSsNBfbh9YxeQ
jWLOdjsBBiJrRJ/riSu/FzoyNOlDK/0MTrHhy/W1h/8GlC6iUoyo9AxfP7WwsBh7jRvkK/Gv+K1s
jI+awRdM6HyuSxcLmxmY9bG9IpYly5nXzAt9npPMcFFADXuIiNFK3jLEkK/ZmdSLX8WXLdIxhHM/
GZKzszqshdRkUoZEaPb6rRZMqL40u54NR4UliaiQDi71NQwNzFm/IcwMIBd1J2VeDn0Wfq/O8no5
gCYhk0scytW1ClxGf8PIV1qaRRD2K+N5kEkr/2k/sgNQHHEKzngWV/3aXOp3SkwN4Nb/Qry8xrUo
3coX9ULOD0zMxfhLUhJIMouGHFADb4WGb3gEHEUVDe5w37xs3P/+soM5ewkNY3KL7IrTW7AH7nJk
81APSC1pbNnLI4RFrfcenfckJUYBRLO8BOLdynsTMf1s/AZ2ELw3Lkb9jX8VD0Dh/Od9mRxhbwBk
HhrIfYYJn/7xkM9ZyvhuIrogZqZjB2xFlxiyI4w+48Lq6VsyWnSGkaR1zUfFtU40mMBytA5cNYA1
WQRdZ3g3zezoCBKnkD5iki0sVxR9yntcAUvX4Jx1UuiRn7zGu8T+t/1Hl8HcSIwnvgEqqyaEAPI4
cquhWxie0k6M84I2Ib7pltOgHrFBm+k4ABWMLQhzgWQoekDT8nRUE0A9GJyknZeCLcqU2fIJzaKy
AzNSnm6Ej+3DET/Zb5/S6tm6TRDvKlAJj27qDX+h8odu9SbHCZaS5j3wexjt6ku6isw0IZNRaRlk
BbkqwaIU/eyQbNbsXM1gRxvGDVzC7ApG3ueeFPGgc4rN4BEhZ2Tffq5fB4IWmR766mbcQiooNZdB
TP0PvlJozLiOzwxNLJJZUMGeFbnmPYQ/bLNgTXSf0S99l7hXtqB+ZuZwp/iRgigzhMMGzfS6Z6gX
7kb9w+SUDKHfIzWPFU9/LshJjwBZwqkGIaG3HEndhid17J4bBiWYy5GYsZQwkea+SO0SQfywjwQX
gVGPS+evem5lQiBmRhhIx/CrM24gAVKyUV4OJQv5bN1Fc9Q9n5wF8pwSFyF1s9oAR3i1nraBDW0m
/UzmrgJjBiZyIF0o4YZfuSLJBIINczl5/2aQyQZunsXqaE7npdT7RbYuyiCerF4M9pDvDhnKn83Q
mzWt+dE1DNf4aLBP0/pNbiEIV2ltig2LeeIEaMBbe/4S7BzbL4wjj/UKFljHJXr4CuYaYfddQ2nV
1s9uTY0l0rP3VCZQrRy1Pr6bJbtBH83hhX+nzGfNTavPGdEqTDERdxYBFRu0CigP4ZLHlfkbSA2Q
nYlJXQ2ktXzeIMaeGNlZ+nwcPGYUQg9hiOks3RShG8xJHQsvNaqzo3FC7oJ2nyWelPBNMmc88vul
dBPJHw3djOE3OMIN/3jojdcW2Ke4PfcaJ883Q+sBXJ7V9tsdiMRoBFeQGd/Hdg1R6LGTlS/dYELH
t5bk0h6fJEs9Pnk32okLIVaX2FxV8S1/bbpmx5pGK2um+yJcjuy/ylxX581roWH7/ec8w5Vtr4zL
1wZNGLIqERjEFrAigvTfrlUTxpzC0EMjyWz9vos90immJsYq83F5EfNr17MlqxD6Hkwn4XoD6Eh5
5Xbw+gWmsMKzB865PNLdhMU2x1R2M2ZQUrortc2jPDyjyWQapGmw8M8xLCYdTwg0S60/tcVBgrEq
231Kus22fh7UfE3drX2ZS1Z/vZfv/3krrTobLi3oMA0/VGM25MZIbNCzrHVVlI2cwiHLRjxk7eSp
HkMhR4WBiQwTloaIHLsdrwB5o3CQExgkdqj6DbhGx1VW2jUAcvXeFBTlTxlS+ZwVxM92FF1vpyFm
Bsq85T46t+UnKcWU+MdImOexU6oXMT0JsGKn4XT4JnoWkp6n4wAB7sWTq5sdfnGnioFOgkIihqUG
NJsQ5IQfEpdDKValTI5fCqUjPjb/I+w8lluHzi39Ki6Pm9XI4dZ1D4jMTEqUKE1YSgRAEACJDDz9
/baOB21fl+1jH+uIAWnH9a8gfWbyIStOD2BparUaAlOr/74xBSEynbIvSF8E4ZWRZOZBSkmbVo8B
o3Z85Pu8cfp8bxq7HLl2xqbPmbGqHY1Atna5ATWo85ni4hU7glsfJcjO+zDpgCx38T2sKlZfCqm4
WOiF3BCWe0NP1ExQWOi1g3u/vqv+QC8X2+A1JWQbXLjbDrAccSFhy/CRfuOik5MiNocXi9nXnX4A
V9GrlIjbmkPEpuJO4U9BfRDYaKUNbNCgkSI9go9NvR0KOTZMLVEhWwmQqYigGUHfKougpuQuP8Wf
VgVFR2Z+ETr4B6s7gAACk5FlE9C8SQnfgNhg1vAoiD/g2V1d4SztSKwCrsmiHlcFW6JmKWfLFM2e
htHdPrEUvzYYTMI7iqoinOh5UTOdblfS5aXDfSASN5JImtKCWM3nSw3D5mZL7bm5BkUXyTLhDOom
a3f27GBYDBfb6/sMa+wq/YYNsiXnENZWRkhLzeATia2hGqkdwM3eHhZ8dUWHGb5j+1l5ZYRgymJx
QLlW2MN4uR6ob/I3W0gpYq41kCJK6zEma7fYpfZOSgHAhEMDNqWUJyNEp3Tv83HasYUY3nC6wbgC
e48Vs/V40N9mPgJPad0RI3PfPMgE3yhH9gPtBzk8/dkbL4wM4x491feI8ichjfSkErdYupPpTTCj
yLw7WE7lMmiBXxJDRYULpgQsaysaq08qF50sNJcZfu+PU5mt+3TbzC4ofSGTmbj1mzCvXe4xZXuz
i2hMjP/srswn4Qz0zSDINBAnBCEshd9NQ3X1HdP8vPORaoH626uUFO/Cu+ngKCtEdzeLBaP5fBsW
SUIxB2ZsFszwJh9drkRXgaRcFkGQiljD3GHLdR6DDEUFC4FD5mLJWbnDtrT21y6Ums2I8BCxAWL8
+ViEjAFAsIybYxGx1T/PgKKXwPKG5A2mR79l0oe3cF8xekuns+GA6jKPMr/nrzXZOfwzZr9ouELk
nqLYIPm6DGaTD0sR1YbtsGCrVsV1LvEgcjzC/ZSHNa7i2wZGL5Lw9t3CHKJ1ob9xe6jFo+qFpPRZ
wKHh2mFisWGJfY6Z5RHabAoiDSHPnSDT8Yix5MjAw68vE/068YF6qaTX0hb5fWax7Lmrm3Jat1iM
TIdz/1Jme2tYsbigDsY6Eoriow+7u2tBChvovH4GqTchPe97eqD7eayt6hPnhw7D3Zuwpoh12E8e
QmwYfDWp9FOUEEE5hS0wH9Nay4KEpaAeuywSJZ5p7XPp15kL89FoVzotiVSknIljIUkR1A/asna8
sw0mzg0cTWWH3LAXgHYpC3ol/gWwO6TBMTmKgbPDxNZrObAtkQBzO4PbukhwVsm3Ixpve327P1c4
FhtgpmzEwDVZuy5V9AcWOjJpn+onTXoWZW/iV2Uhfb4OD2AWyhblmvGECtsMruS7OXuP+X4uoNMO
Q/9aoAPMngYzVC48MSOxYXwU1x8d9Iuzv/4wcGrGe8EmXrLxhbk+twRwy6wcYgwSOuGu4hmPQAUF
yCn9G1UZXnuIAv28LyITM5kU3YFJOlWuHLvHe4VFFuWGVg0ZjzoG0Bqx9qp+1VABSPNBIFeLotli
gcp82Ggb6E6sySoCDzjUgENGlTiS9dziQM0hFKzWDD5KBsd1Q4HVgC3qao+g/py69WCyRIbNX64U
i12JQpSjgh/jOkxmUI5pCmZfO911lw1aILHFrVAWtcnb1Fpzu4tGiBxXSlQyv02xBtWimb6z7Red
4Z9+3CdvCptBlPazpdmtp84CHDnEN3y2LLgEz4zF4+QCdSQ6qkEEC4B+Hvcxx0St95JkQV35zJaL
eZhR/R50yjK3fXavICWgYDb4KTRsoXt5BFaGiRoYL/9jUaC1mxQ7XwHkHSBFlc3yStQvHq5J+h1v
k/zzDmH2fFtf+OqmdfNsSwR1UrO9BDZjlmD1bFGZ6y7nuwfppmWCu6OJuRcuDoS98a4Y77f4qcHc
RvpMjTXrKRgQBr4Oxrppt9yKR742hnqezZyaERsOn7WSH0cmQ9xORsY5UVWtXivs+LEblxGdwTfE
yzFzG91tfs6WDz0Ma72aoCf141z8enP3ILkr/PSYiktz0UPIYp1a3A+ATCNMdnGMKSPx9JViTHvb
29xuhcsZ4gscNhY2LCaM6YtFzjl5A98qH9h6OQ/KZZzu+W2KS2ca4GXFPNbn6kGla6nhqzEtAO9Y
H0nQmDkwTiB9qGDv9uhJDWX7FotiGYQPVcf1IEUOxKWxiNCkkeEo8XSMsrCZffBcpG5nsRNVWT/F
jNLtDNupDmBYL+FXgSf0l7oGt/rKGV2S5Mc+s7JBmpDtRqbnPszuTBsLmX0i1V/yJyX3MYBxNu/S
+S3rNloB0oBurFnafSjLmPUPYZKGNh7wFmexmZTlo8bixiuf5J/07QEfyOfuIHShCQzPpRYOLPTM
PmQXj9eVQpW1xB69w6OheRe/wIBNscWCMu19GdPXuUkD5SNNcV90P3G/0zluEiKM0bSPCbviuTK5
2BMNML8V//7OwD5zFthmD48PipG3Esp4Dc7MOuh+uO3DLsPvESr18BazpRvNhZ3EnJ5DmXOLiMd8
Y2mOjPSLNbxKCAz6lzHIl8aX4Vuk/naeOqwbQE6D9RiLkyp7qX4asszuFFdYoVHGiYuTNrmPKkCS
PBCI6l3RTp1dC5RN2c0slBJAIlLv34b1AC/HPT6mH5tmDXjOXlQ0MtBNSqZ40MGFG5+H2wv3Z4Do
7Gegw60j5XuWleOcCuBs/gSYB2o7Zh8ytuk2+IQ7VccUAbBBpsnTGR0RSL2GDw1thymoC0vFMdoF
KGJuL7TJn+lLAo2BiMAMdSi9hWDAxNSKKNxgHNRGPLg7mALJUcOq7L86FBeE2ugfOckILDH7iIW5
ZmFbETv0qsIgVMdrrhs2p4nYrPizLqT2DpFgKg9dAh7EmdwWM9q0RDtmUOy314L9Nfoy7BMtwFYY
xfMHGg0AWCRTqwQAqMzx82MXtAfKNdTjcD+AN0nw3mxzl7VRTOEUH9Q90aT+FbP07jitS2KmwY14
2IuMO4dlOtafj6f66epl/p/f4jzNT8QtuxClt7hT4rR+5c+NdwgzVcq7vI6zp9sdxWv6jziIeF38
aRwFZB/Sr1u68lGcgPgch6cRi+8xCOIxcqfcgZ3iU7sWylhqNvzBcH+lYrz/52egsTIyA5ssPjsw
A3VBuWmhB3kkvN1nARWNxSOScMvnXYv7Rw950weJ49jwcrHlH0MMXIV6PkSojvLdRI4GCxmrVOE8
i4l6Sq3kp5GwKk3UQIO+I0qk4lDJJouGRY1EtvbV94lwNTS8gVD7snMNgOT4+JUjYFjJMdDc+UBM
0eMJe1P6bOmm34pffUi+jqqPuPLRP2+TTc7/g9tj1S57PODHjhZJyIG2msilJ2eb4HrJXSB9wgFe
VEN2Iyvut/sBM0EQcYgE7XP8+55+lZKdLi8kUqmgR3NGLRkFenAPIfdgIU99mxABxN5BHcKq5A9c
YzyAsd9XFrIvHNgKjOUQuPE6cNBIIj0hBqFItDIWqi8JNT7GZTN/toIA8OtoG+IBy+JY3EGuUVjj
Yu9L28HW2RPxifRmL7sgM/wZH4sz7DFsCt07sjFwhtQZo37bbe4ISHiawuUe6Of02M2C4aIvrC9x
y8WTFk825+GThRhCgAtFgxjFTdzhkE9zMskJYBfLKxONRMHoGKILxyGJj+Zoc9L36ByI8AzsZH3F
kzy0nFj6hmX8xmkv7zRZkTkx0jTEJ4RJPj/jLcy0yi6Nljl5lJ3wB4ftQH5QJCGGtEUCgOg0JJz4
sygl6EFCxc+LROpU9ATKDyXJK7krueJKTFAcJyde8xx1BEbeCaxtUL/CKQxYCrEE/23TNNJdvau3
GEjjEAcntMIcDllpNHJKiE54WLcInI9nIpHcIZrrzbvvH0+iK4vTxqKYhwICixkdTi0RVgURrkq0
Pi5pcQ4gTa1amGnnJT6eMHz+3lYtGFR0WEc0PYX7p3BholtqPiab2orCC78QI4Eg/tXb5jAIA2ER
QSJCIDDXCyXvjI8LBL7FHad50anE3s8IOFxYfYjuIX6TBLQfnVZUrWh96jf60/t7tb+/A9AU+/r3
ieKyQ6+WaKp/+qN4ypQEN5h0ut2G83NJNaHzYu2JfZ2EJN48f9B00/k1IrgGAr0HShzFGyFKF1YE
oK147VQrXFVvkYhRwZVrVeC/J8519vX7Jn5rfjWI64soJyFTdlU39zSsn+aqjzPT7zeJF5UFW1EO
Za1FtAe9g1EPoUeAqPaOmT6NgMbPEMmN+hOCIBz5IHv/HjffUG17UX3dRw0DKedScCd6zrAg1KY8
wNuuaKkVh8OQ7/fKYIdwrpiX8ZZbJImDC9PAkh7KCOr+aQ/awgqu3w/g5N/3cHbKQlygsHIS7UT8
+vzrk8NmnCu5RTCwrEC7dHRsiybBHjNiYygOyY+8R7STM5UVVsZgn/Nr7cpWOMNEc80yCWdPvlp8
Rpwpkj9aI/+IQ6xUN7hV4VhlBd0KwwDaqYLOVVx8EYGdf9wjXAz4WfwPDwMuKOEOCH3LDTdDXFFE
LNLt9wmJF89rsqHAfbExFJku4oGJP0DMXAOOelh74nMof9M5gumbGJI0QObAcINtiPBm5M6/i1S9
84ewWocFySMTMQc8pb/bHo4LNsJoedn4ia/EXZH+xoDB3vvCMpiHzFDJ4SklYDnLeC7zYb4Gu3BQ
AXxtmEjwdqQhsKcRPY4wDPz+Rc/DqJC5peZFnMAZNES0C1izcFaXv4Xx4q/NJk9ExF+tCVAiKkzG
uGnEzKldNG/gaoE4VfEHUTKnzgfJjRIuRsI2iC+ipMrAIK41iagcmFuFfyA2ZfDgPjCC2NwMO6xI
+sDOndFJfFpcgb0q8WwRcW+/9kecJQY1XIowPyE+bvWbIsIF1ksRiSSczPl7J3zL8e6lasJlA3T8
OsczHkJ4xi4aI2ZCiaCh7xj7HOEyzzULixlun8gwsjGJIKyJp16/SLT8ilZwj9qPbpVtwPXx8ArP
wXr0DJxBxIAtOqiYd7pVS7vRFjylKw0Zqz1hGPxefdnhUPwOAaIRcBTkjKG4bfzAAl4XLu7iOXG3
uFZ+yX+5Wp6dyB0STFEeBu77+MsJu3SMXIQbj7hTUpBe6GMXgC1aoOgunDatg0YqBpV0cyYeiyYi
3Gk4Mk0n3ogXbrRp/qbhgd1cI51ssO7r9y2/j4RBb9xRXyq+pACpImgHD6lfQCtGbS7ig7ILRp0t
n6RUtVBg+HHIKkIumG+gUt8jtlH0MhzhqB783h7xBpTCm4ohTtxekTQoTgb/GNHFK04YLiI3GSSb
Dis6u46+3AzxFcYwow6oC83z9cBc9MC7hQ1feI9ELy7wpkH64sIAF85ReIViI0XPEL2QWUQMsrwk
fuZKxaBSrHgI8ALxI6fH/B5dDKuTD5DCSMKgxvMe8aTkTmoLRJOEMS3owXyRuMW/riaMIs0q2SU7
OK785s/YJb5aDAnc8BUVkj/9dNIa71wsKQH9jh8JT6GCxihatjBXFX+nFwp8f39092hYpaFOS7IY
XKlvIbviIMOKHY0Yt/INnrK/gyGoG4/4zhHFtWHBygXyD37kjv6JleK5iNFK3Oj0Q7RoADw+I8ZN
7lrJF4rBzd5SVacuMwuzCy0FzBIO8kb0UYqeWCBS8g7ii1iCNm9jUHxVX9w3vhg/2WoOpiUGTFBO
cZJnnpnqC/9KzVPdLASVZgUgu00kCbedleY1O8mrD7IruwXLG4sbnG3AZfsL0XF0pT+XrSywpsNd
jmFVXB/DXk/ikBRUX/nSxBhOjKJ2KG9/hxuGLzG/oqjjUai+aHbYCxBqXu8ROjm5p3jMkMxjorGw
llqky8c+w1xDrMsn0qTgc2xyoreR1QbZAgLDTpjPlEFKeWCthnhhMrmOxywGBXHByx77piESCJIh
tTlPGWAdAVg7ZeuWhjtSKHArqgDJnApG4xSu8gP8YXtTxs8AhOgOiq2qBeerWx6hi6m2j7gbOrTs
6GGJyw2xnlb4ULazJixJmvDAduEw4nXA3WxLD30JLqOf5hKV0RUTbb7lTL9zjfZZlUBb3f4Nq5Fi
XEnlgSj3BpAZPrwrDc/mKx989AdEVfFSrt22cjjLEZHEvrz70dUvtgqgEQsrLDh/8oWkIgolTbAk
Bp7g9RXri3FTvAGaAo6lDsgArN7KSZzE8GYnZMWoOhDh3u9zXKBmOK1moYmYHIAVnUkkTAcjtN0x
kF87flA/tlCu8g0HurHuv1O9KSgnruT2JOry82JXYOnR3pz7sFSKIBvc0+NFhRshu/qXaUUanit4
Wt41wHmp9uNq84iFmJeqRu6nIUqctJ6PeI5qC/lkprBkV+YJIVWCduMYhw/bopiFqDwYJ+edyV+1
g/FFcfp4z4eqqHk2r2iPayTgwRodVodkSF5TB7YyPI0YqXTsYr2TQXU9cU74HOsMO8rogHUP9lwa
HfmrUl+M8b28PdVywOjBk6ArPS7ZS0c1m7WHsrreoBI9Ne4AY0waPWs/ezIYUed+j5mpstCcJroa
XkP6s29eV9NJ/Wov8abFahIf3sFHc4JIKIbgpXlXVnrCwHaFFYiOhwcMCTaoueCQeekGh1gx5qrK
ysgvD6qQnAtAf+11fp89WdJegSD/cjMjUOo2/9Ho8KOHd1kL/tVCszyVduzcEZL+5M3Hg/540z+n
7xFEHXuzJAZ9BUrTFsNOmSjCQYiz3WLYnFU/JtiSOs471c/mbWapuIh6+jN/PYbD2cYCT1axMY/R
hTk4nmKFJne4h+TzTHuHY40lyg1VjLQ8Nxem7Vz28GeNZY83PKiZtL6YGXvWG2ZL1qJUUucg8Lci
SIeovvTTTnb4p7BS0w6PsBhPynjIcOG4OS0OkBb5d6wOHtm+grB6hWPzZkDLPnuGMAgYMbe34N/C
D8JbEfZM+oUvvb6TtPWN9PFli6XzHBkUzA+3AZ5dmukyPyMI9clOpl6ITPUaGIfkfhyGwKy3SrOb
ZF8ZvpJmmyCG4lOU07ni84ESPe+54ctG3dx2k6N10K/eqHxgoFCuplp3QKDT7beFjEL40nSslWCC
0yI86e6d+QinmAIE4Cndyx4BvYfhuuH7KOv22LtxkaB+Hab+cdlgjL2mig/1pypXKSVfzhnrDMa1
YYVY8X4EBgMgpOaEzKYmaT1D+gE0nhxz5SPEaQ7tng4IT55S/w12XH7K+u5bf4P/0L6CLt2CmelR
pyWBgxXMIwCBvR1BLkv4ALKHVQSg8HWNcYOkhrwD0QwsJaB1A4JsTWZPP98vtfZiYXwQxgh+bmwO
Ae8J0IYYuxviBUWr4oqJfPJzC+AwfXP2HY8blhCH+N6ToIpn1hmpPPiTNt+buFKbHi/9fgMnyPfc
Wf5yJsTbRCDrIxj23uh+zodZqy2vMwJXYMjp67J4OCYroLi7FD2ufIzByD2r1rMhaTyGM2fdwvFG
LU6RvsNrkeqTCZUGEXUn31ZNFqvoE67gicUE8EFR07pj33y89hJFIWs/cZNwfTf5xh6lQi88LDix
YiATxuxW1aOdd4DJSoE+Uv0oYHrPkI3j3c9QdksonNTuWcVaHmYzlXwSQWcM7ABnWOVor8meOIab
1hNHCWvfpTBtpmCd6eiUAPHJAgRwCQ4ustTtWRFYeK49FWD62ZIa7MeeEnNv2CiPSMmlGKzlQbK3
oBBQ0H0fWXXCrRYFawahLvMqsqTG6za+hyO8N/LXkJKbCwgG2VOvQhLoKPFg78O1nIeX7rg08vVL
rX3wuztsL+kgfXYP5F7DujdBgZc3e7Wnge3jxtmDFkM8IblLEoByT2qOp3zacbQsnxKvMRzq6f0S
/zBQ7Kx5olj/BAbJ3Ou8UAegLQs2UBKmJk1MOC46L49m5qT36OXhL3FgIuGTVumMti9EpXB1ug1Y
8rLcVjq0hQV1pmFCTed2h9tRgveCdQpo/en+DtPOgD0C135uuh1QA85uGFOWIu5WgvdaoS+BF8zC
qdhTRNVY6Ly+xJyl9sqAACH6OEu/z9KBSJJsS9gT6Oh3fnuGQpDn69J8r4Sec2/iPoEtDpeVZC8N
50cN/MFsA0TOeUAbyNO3aaqdTcU34oB2/+DWK12PjZLiULN5wLXFlXyYX1nuMb2oj2PZbhgiZqyl
OMPjpQjyp5hKKByl+HMa5yowOPPYF589z3ex02NPvDuj1Ljpc/W4hOhCpWGpvXZ9RFHmoQjQvGFE
Brjd5JNLJrY0N9HTafNqDhdn3o17FjYfqCfa7HC/hVCl493AbFihBkVhsWB9uoE5liiL+0sB0UhZ
6cenBSg/VaqzoPUum59+q7ObOsQkqsyPVK7QDs/vUgjO+YgQvFSx35QB+bTyGqo/GkQxtszbE9qL
unLxDFkhcbQAdhkz3MciQ4hCAS6gIXRjpAZCrjTDzydgqXVqv+6tb+xUIHJzjtMNoH7x1aJF2Jq5
e8ZA4VkHDPRaH4YqDikusorSQZ6ZRcVHvCvA7XVCtTTujKvyldNRcWuWMc5s/yovoPsylt/Py63x
nciehBL/GeuHk4Fk7nn2kZ4PLeaC+/qEwAYBm+od4XeSI7JBZjcjSAmF94Q5yya9r2Nc4bknvzf6
fXnfLw0IRopHVyi8Jayf/ht1PylgdwJLjRKJlPxLD0ki/PyTKIVImkQ2KluPhQPuG0DtlXuNsLwG
aNR79pTdqb1AJklqb0ZxXgtmw0l+O3sMntCXoBrOoa6zwH5GcoBwFSvMR6DcF5B1ljfKelFeY98y
JyGPiYVNNfffqbo36UwIlI739TP7B8z9IR5YkWvO+2uISl4CP8QdZjhHWLg0q8bdnoA4LMDDwQqG
/K28uS/MycpHxbxhriYziFkqGaEkLeDvE3nY7b+hFJG0qa5bbIIRxEFGmlba67LmjAmkJEUEG2Xm
RIMEbQhj1ryfuXkiOrVhvKQnhZBCsNI36qUzlihYCazw7hFGrS22EzhZON9EllTHVjvqA0SXOaLR
gfC9u98cKQdR5EuzLUGXk+WJtl86M5cpCLGhTsLOJwWXN4A3+D3JnuBAZ8asvqTmyXzFuxbCfxmY
vIvO5r7o35qCpCCE6hCKd+y5mWhfrXjuQjED+5dEkCWmGHzO+NR7mCiYzpDzRLop/kUaOcchlVTG
ooQdH07EgHxImObHYx2VCHcd3M3fZy8xkkengxDrKk+QyPYC2k+/JRbKwzx9LNJRZD4qmwekTXSe
sn9jM91fpkH0FdvLwOBT6mj5k6gSOJ5BzgLqrnk8380QGOkBjpFZIG+y5NhjjoyyG5qlU2zqlXld
1C65CfXB3r8qX4wFw8X6Km6L1jUxlMXWEnEI69kgt8JsF2P2/zzi7vOVd9R958ULeDwQ8Rua5yPA
fg1k8go0InkJdO5t1QTQUqaetX3I7EDjhPNcItbEziZ3bNztA5IjqEHh0YKiCFHKolJXkxXEh/H9
Vqzlz87y7YPmSOuHMU+e9YadfmV40zOcm/KD0AUM3CtOJ1TpYrA/9HlBhNlzN2Pid5B+1ZRWGKTi
eYjU8+EN/nTS3llrAKUMLBjL+eK0mOIDluPTk7NgUUEPnVZU5OvldYW7s4aC14EZA0lkEkFKtoyB
kHd+hy7SEj+uI+9LHHJNHJ1FBUusfO6doErR3SjqEjL3DQn6OcXEfXZeqF/sEeDMUC3+PHO/qOgx
LKia237ycEXMZ/Ej1U7qQsST7gt+k4Ktv/LXx4mJB04Bf0tL2vX2LH+mD49aP3V9+JzTuEBA+FzM
VyuI6ZU3w9hoBcW0dJOQhrix5g4uORoWLW51aDZq7GiUij6UebFgjmIeIVl53n9CWqAfPrVbnql9
DSeydDwGcXtt0VpuYb+qXnAkKLz75jrgysak2ux7Zgkkoc/sXD/p72H1kkcF5S9sJ1+uywo5hAdd
Zm99jo1DAckgLu5BkUJQIVyuLD6hoKx3YmIXia3YAQJr0Nc/CTfbxLAAzh+kPNREcAYD/BmKFBg2
kZ92fTbOTwVh8rHfgxnj9/HLHTKh1hgnIk+eOyA+Ts2xFhB45FXPI8DS2L89S1yI132d8dWbs3fn
eMjfds1aLvG5AGJlcxGxT84/iH1iE13ISPpfCn/8GKXQyl7xFuBRgiBl0xZcBtUuZUGqjeXOIvkM
Wo3y3jyg2W5MM+CBreRdUzr1E5Ioa5O+JmwzsZ/iqxT0jHBXK6JeZKhSPzgZ4AEqBc0AdCIJqxCW
sRYe/vQYDLeLdc7A9APumH3SEhPcqJ/IdvKm0/ld3mrrsXID6VSNuAxF11dEacqwwBzWnJsbzVW2
2jabfLknBetllFmAEBgyT6gEv+LBen5KDhkrF6djhT3O4+/ispqXJ+ZRjCeO5qf+yYItXuG0Cob2
cJF7NLim2OuCGcee13jVT+vkNh969Ote2XiVFFJnTWaehCOvveGHOg6sk/3y2DJ84x1aPp6Em0GB
m4Zzk5eLGAtaKt8gSTtMbkgcbN8sNE9wMdngnO/NbyCuQclq9lYEV40IRI+5i8q/Ap8hQYyzv757
LwqLUsWD1wEb5d66EJELhM8M9+0rtbicWzhHU4d9Ic4PzgNDVHbGtYfYiNXBHQHY4KY7hK3oZBo/
yV9lqGCye517BLh9mL0L7VsdPVRD+r4zXT1ZWwBimxmCP0xuavwNDm0i7o3zep15Y4n8KLC+HtEI
pIDGDBbdS/MBA+JC1zTh/mGL9iI9V+txCXsJtR1dQUreSP7BYx53Baa4hDAgG5OYzXiAt+jGuNaY
7tQEKkDkV+nNlg0iNP+FqZeYL8IwKxd4ajk7GWcvUVDbHeCrTIhrWZnQQzouFVTC3lpjtITxf4TA
RUjo6D5gzjMi8LD1gG2TdXWY2JjEMumQUpB/IDFRPvuZcyOyhu2LxyivLFPyYRy8XrtxMZG+/A7N
EFOGWebWIFqRGFhYeMbsiqFYufnu4bPqxcwBGhHxuEBRXaju2GXWeEeRkCSGH/YpzJ6HOmR6ByPd
AVpjRfWEnXuuLzpjhe8JuAbZsdXi1u4tZcuEYvQrCI1/0HghYrCbALp8l28Hyoadx052fEV6QY7B
vtEIXwPK7j1A54dXeslP/LSnXUjERtj2fEbREmdz5RlIiBOEM5de/YYvJUrkJMkijKhk7XoQLtMD
vdR+RjvDGNpdyjqSVMf46gy3mTeLfJ3hOemqS/ZXOjQ5JnLTZNEIDkNDMcDfTLd2kbPgW9yE9Q9w
n37QnrEXJtQQL5E5a6NLctEn7h+uIRh5Il8h5YVH6ZT0BqI3nBYu4k4+sB3nDVmQHu9g8dH5xujp
tefPmD2x5UrJUht2pzZ5twyQpCeG374HWFmP0MBnWLgutWmFHSP5rk1QX90DoZgRSwX1QP/2BsvJ
nlsST4RfUTrvXhA+yFk0k0I76D7ujx3ScGTrZ5hsgTLs6A3ePgRsiDS3/pLerpQDWS21/rAHLNvr
2NaibluxtWiYo90RzPAGgQs66yXdwW31WJDgZFOv5DuqbiQzDt48SuGfw/JUTSErcnZF1hu7APaL
P/QEXFBRbq3wcGdzEcNb984+wlBsHtYYWmfB9bUc/HII1EPH7fKUCF11py8khBhC5LLtAAw3WUBl
nT8XG8ei+UKGBf/Vs1EYcbhEUbIe6X42+aQduy42YEyI7yg6/fg5A2b22aYWR3wreJSwEroAlu67
vOhC8mOcFZa38Zwts+ABqlT4WhLzGMhFqnjqN+9nZoPXWYSw6ropyBF0p/v80keNVytzr9hjgRGo
JjyZYZ0RmRaAPYyTz1IG6aGMofTDaahoM6vAhzsx+3vowlAgGR4MpekWQCTsRfJGQGXn24L+tK9+
hL6LBQM1+9RFTIJTvSrwMmgrKMpCye1XxeYsQCJUu5lbYa626NbG8im/R7Kxub1b4wq7i0+ZbfiB
hDVjw9BxXbM05cHD1j6wZ2PcCfTv6S2B9QXFy2dQqM3FhcrgM9FrRN3BzaboL8IDQISpRHn1J8rC
paaFIluXLglpKmMDyeCQwt7HtBQN2hqvzrxCiKocYNwwa+1ToASWutUesp+0bI45NKPp3QJd9dlB
YzINUCnGFouICNfUiPolFmLmcEYJXrOQuwLYpY9vnBbIJgfAYF9lwc180pbxKW9DtFbQFXqvt+aX
DJTrLe0wjfZi/1wzQHVH9hKV03c+UhWFOqO2tXcXKIi9UF1wyFeqm4TqynM24G4uHIVYW+J8F7+Q
zoj9LtHyORsbNmNddRRbSh2ns8bpFB9gTH8DOdsbYkUAq2Tbfu6ha6Z+huzmhfV7CsHNxQVEhdiG
28J5E6feffEEt1uT4Fggr8ZR5bO3wx5Hq451LXw8v+0WbEfJ02Sx5epvSJvGcOIEwkrw+Keb1x1h
o0BBt3dkk0re3VkAKMXwNvlrwhWFY1EZPX90EMPvIAXUL8jHYsxEEEPs1QUADVYIw7CISjxcndn3
xUyh/583OYAYBuB0z+hSnp3ruhuD9ElBQkwbPEOFnpvPZUhcPQMtbBSsJlpHHii/onJ2AV3JhgZG
DSlrYUB2rYMtd5UaLzXMYq28Jh5oJpS5lLke4cF8i64Z5cCNSFsWcjEWC/gU8soab4XMAWKeC6aJ
ska2iwgXoJIvTzL6RI8wnQXwbXtOIfLQWUM2+oH+jAiOLQltdgbWyEPPtifmRtagNhsOVsjEjOLP
HSFNgOqyUiD2AEDx6hv7oOQIXPwumDWwEdkxMQWwOdq1TwYut2xriYkMHhfhttjMvnqHOEwqdyoR
ifait3eVoPeDymrrijyFBy7QAqhtMfYSjlXuCCFVoVZGEBy8BdS36/ibUHHVs+bcEYzHXv/6l//7
//77a/iv+KfclbcxLou/FG2+K9Oiqf/2V9X661/uf34dff/tr4Zu6Jpt8R/ZVnVTsSWZ178+DmkR
8275/6g3s61nRjMc2YWykqhrXxfewGEjI3d9TmYLfaQ/OyopnlffgFDFnl0pDmO5srSdkhI5jA2F
XyJSZhVqO+rgVAo88JWu72CRw7hEB81LNsam6CxlAaaxE5Bb799fhyLO85+vwzY0TZZMSzZs0/jH
67hlpaFZqt0djX0aji+tCD4oXm2yJdamlzqdZwYSK8SViHQpPx+fbNDyz39/Dqo4xv86B1NWLIU7
qfLDP55DqZ0zxXrI3VF9MreaY7nYePaEYVQne0tRy4vfMW4JDddwD7iTkMsgvREq8aIyqrJhWUBH
DeGZBejjfNp39O/PTv6Xd8iSdVsydMmytH86u1i7n61bHddAh8FwPsrlu32X4aZeBrX1WtGfxx/L
wBgFEOffH/pf35j/79DqP94Yqe812Ui5MZhyA81SuG8iKjOHdG36zZKQBihvaEQ2P1+2ZzvMPCRn
kFSyb1fAn5H2au9KYoIIItrpb2n1H85OMf/VY+OGGIpuW7qu/VPTKczamoxuGp6LE/6/MMOD9eCT
h+mO01zGpGROCRvP1XVBcYhilJeEmCi69/nxrfDaXZH9h/OR/1WXtG3Z4mRMRaVf/uPdkqtBlm5X
ysiYbbJPZiWxQxkY3UH4WUJCV8V+gfIFkPe8MeaQah5Baf6Hk1Bk+3/dFV1SFE5CMg1TVv95YNDa
s24rN6nf3SnNmTK8ZmtYv+ejezM/zBzXZyFvvZ4dHUsnCAzAw29SuigeCzO7BTXpyPP2xmKUYbVi
MZ7lIaqZEmO3XnamFg9CihwVxdtHdkPxZuNQUCFsip0ziRe2eUnvS0let6UGoIYFq/mksp3TQS1l
1v6EnGpwKhrls71+D82yT7+bEXI7he0y+7ISKFjU0m71Uk+3crPrY1eh2Bq75Sy8akHaL+vr+w1o
KoZwYrEB2Dz0g0WsVOtXGRGlz9P0+dA2meKXmXetghGWFJlH7C3wP7niWo5ZE5pggDnXIOkmR4bn
XJlpoMda+7IENfxsx690trypT1mzaa/PFbkMSBnUEJFIIhFBg9IohrcbDAT4UV2q/4ewM11OHOua
9RURgUbgr2aJydjYxv5DeELMM0jo6s+Tovs73fVWdAVlmwIhNOy99hoyc/ltJ0Y65bQeNlAQRyG0
SAGod4p+A94I4gKwyRENHLJSNG1AXJmJY0XOTViHwTV/OtEp1wITF5BxYoGmTwcSdWeray0G9iJn
JQVoUnSixnxU7Nrp7vDWKNtZVcJzWi+5RUjS+Eso0UhIoGpks1B723dEGRE/sT7mlUfFk2QUi2tF
c4wf1mWKefiZFCXxqJCFYiRAHHCgYLWD7TbYXDxw6M6uZyxjm2+lTJGna7PrzL+vhO6rGE4oSfdd
EUG+Jc8K4Y4sKwq4nd3zOc9MS/1SqkYCPdYARkAb+yKhQiRBESZcJ5luotYP8P4NSHfANUZ3axLZ
Byi5/8FsWbJL/zboTtNyTLfltE3HdNxf7Nb6ejPz1tUuxkAG4114jo5fQH5IRPFf0ITpcUL56Ar2
tj2CepGavGiC21uC+DJjE+CMWi2bIJ0WWWPAWimYcmx/r1/Xn/q7RAciASDXbYV2Sj8gavLItScu
6nTeOdGDz3TbIIKhIdBvaBVPv2HqHtU4iikVE0eWyQboML9pinXtwqvpblC6KJN22k43sd6tYA16
FaHtDq1ZWh1xLKRW41UIqyoW4oYust7lWc8NEDhVYnzS2yM6jGipFOtb507sBtdkHp3iLY0QnJ4F
CrYYGMHp0QKCJBjX4vHmI5whoFMb0XdkHECNCVStPqVu3GYT4ZKQdeNwGJ8hjQJiejY8kk7r26Sw
iqgALe/E9tctUuC2Qt0f5HcZdoCLC+/txM1oA3Z/k9pf15k2tbJy1oq1+eUYvAIpieAfR4Cmmzxp
xWgktydmjR03Iz3KF8qs4MBNnNG999Zhh4KTbz/KF0Rkw7N/VpMYcLt3lLTAm+A0QWsuY/r1gfoJ
D3j8q5Z3gahYPR0jNxRyEu8W1GX+CWVU/QVRbI6JT0iDCwRsJuSgAGFrV8fI7JMQEmYSNGh86dLr
OgW5QImFr9GPXtCWF3pZAxWVC0DEIcgotATgiQ5tKqkmCqd4SubxHAkIhLF5pkbjAo0JxOqSFPnv
aWC3/tdz+Pc0sP+9IBXV+XSxlotyvAHdFyvHsiQFHdDsnugVuBgNecHp5h8AbzcgZoSIWwIoA5pp
iyUwgkcKGoynW+bMgp7TNPudPwjFeQQkJvBeY7jmLeOp+a626W64oiHmPF7S37BVnxHqN6EDqBUk
K7ByQFCcb30V+ocEymzMFeU3kY6DLmqDxtv8542LRMdBbajfgrDywWj7xZp6jLYT9vMO0C1ynxHt
iTa0oLsBGEYJma7wu5BQEmAQ8EshfdFZZ2MzPkea1lCfR0L/IsALqlGnbsbllzCBOmuhQWUCZBLu
18JEfxhGIu9sezfWcxhR6XQE0QLgoSCsq4HQgZo/NsbDZrqYM21LpoVTpYkn+Pg59AyNKY0PhsU3
EoHRGdINwQ1QYlDD7P8IPv3EBNv1cQhQfffLrp6UdRehy/MWiJ7mucHsN7oHiPsAPMvulO5cJV3S
6GoHkg8N4mQbrWmyztNlVCb09/6YDw4pondMr07cqak1DnPUgF7jQK1odjykUlLWihiRtAt/qqyI
Nr2CBl/Ub+GfGLBhrPpH/xMfRfM/5y+Qftg8YvTsZ2Wm52XWerdi8EAp1M8UPZ9F2unDLtZrVoyU
YAQCDUksCsihWtmd2Feett7v2+tzJWTpVDwacUTmAycuIh2QDkuHQdgMVWcfOhwCKa1IZhnbyUM2
04WG0U7vJorsxGSBNdUrgFtC5x2CDyd8DI0ME8V3GDBOrGzTW9U8FBrDk47ay6InyNSZT/oqmmvT
PQ4DHzi8Td4Q2vqjgwHch03UW0huTSM7ANz0TD+IaO19rbBx6w9s1MeR3zuAc1x3GTedDv0+ZncL
6U5kHiHFQMYArOXDxkCL5wbLSGZEswVGTm2jZBE0f0TpOWX/bRtM83duouW4hmG0Op1mxzT/bRvy
abt5XXfM8pmVa+FNTiHKlr5NGWeOhfUdYMAgFNe+pD7AzeH0e+WEZ0MjiJbBECAwsFtipYUXzYO0
T23QP5nZRDvATPTZKtr5pMi9czdNqeF4MLjpseZ2lxt/gkh0CE7Ls4YbzziGbr97m02AZ5MkJ9tJ
R5Pw5UJz8DUtRgAJgl02+Ob398+TN0YELI5blHe3fhr1ASTP+v2DHz2u/Nswfl2N3z780EOP+dHF
vUGzvvf6iqxiQCHgdeu9oiLlGHEPyYERKlmtePCRzSF6JFbotyH5Jj1EQb9RVwuQ2yLOG3bY7NDx
Sp/VDmYF7Vriyp9++ZY/oIRwyWMwGd4bKcCd1qaBFT495dEyTp63YZbM8qA7Mvuj4IM80cb/2A9Y
5AaZn3S7uCKwAnwxW+a9bpJlYWPUG2RZlkdNbzbqvvzhbv/eH+o4dqtFhEu24N83e7p0tptp5c6f
XybvZa+IF176+FMNYoLr8MMMdNQjDvW/v9Ui4vidH2aRqXA6jttsGb8sQKa9u8yvTfwwE3stAyyf
CiBpZIFt3uKYdKJmjXCGGwC3RKb2zikQYHozkJk1ESjAzna+ZHX1USD0te+iZagZIhoVI8/BbF/F
OQ4KXaTod2kTocvtkhskm5BjMVrh5Y02UeMNSMpXyGdM5NNEhuX2BUz4o8BGin7YgWmHcvmAcIBt
HOa/jRZkB4D/zy7OS29O+9D5cA1zE3t7fujgWaGdmckNO8XLiGN5p8kilmeFfdJDx2ZSF0CVMFW3
Uxy6H7lztO9Kyu6mLz+QBp7xVRQyYmo8RH3cpVslrNP0+imG2TUhwMHY7/iaLf4eiAR8NS1CLhj4
dnxj4dGyZbOgiNen5U5LklZnLepa6VnantGhq33dMzyO26PJ1qR2+WI5nfLxDNp1bgM8PpZ9PhPT
lKq2QduJrNExOvNYTyh1RRTl2Ztew79+W9fvaw2u4/BiRs/EYBqLc3Uesmj5Jb1Blxw4geTnJkbH
m2slR3aDq4nIPYd7jLRa4lr1weXgQolsYtS/53HRRZcwISRFBh77eMIPE+xRLtvqc460CG0CJmJw
6YhwE2COcGBuaI3dZ9APGNX7SqwPUhylXy2MqzppQ47TxUbfotNEI2I3kTWvHisGjfkEtotBdXpb
vs5ftUDYY/h+kdaDPK5XhbAcGaxvRrz8oLQMcRH5XFxXOatadeXqlrP7esoKoaXU4IOgC2hLynIY
r181ZrVbe7x8rXCtt7NL7VBrybYjGNxwz5oJJTHSoCK6yos4fZ4SwAriInEFIGnA9/mG1UPaHF3t
990TqiZi+FFHuD7fiZDi+d2SRfBU4K3SZ4XrgR4+awvjQXeN9spadHSTtfxQjKudNfEJ8tkRxyp/
dcbywnRV5d1AnnrchaV8tbjxfb+uF8iKayoGPHCSxbiE1jaC9cetOn3qkpNg4JC1bw0cDdN8YJN0
xfZTvHquvXOk67iNun/5K2QqXm4/48nB8mYc04E4Nb6WuG4a0e77PL3CpYBGhFFoMTMIYiE2gIEM
XdD3zVA/4p+gXIFbtoDcoNlxEw/GrieCfETtWB6cJg2w1C8klmMqBOKdUEXGHjjcNnNcsvxX9d1u
vbfeDdwTeVFVK1DgI5fq7wc3fmb/xboUxfK+tFPQ4Mz/jjUYy7oRGoUayUj5Z3mySNrwqRSNKmgx
3mh/huuqw9PBaYJAeyOGkFOsnZEt13guuNIq9On2Uxq4u5twn0KK1mLGnaM2Fwq2FXwU+vrqAuD6
yyfOB8TCvc1g+Y28F9YUYs94P0aaqXcjELSxrhY0FJBcPMPl5yB1zyBThfXokS0R42/6DGHtiHN+
Y3rKh+9Am6WjBJRGhDxxcqhoxBrJAE/1KsTqdXiEQyoSeSMWF9oIT7328MYcseJrpkk4xWHUX+Sw
Y2y2yol3Ay/H7x5jy1dV72X5pvpgER1n+LXsxMHf3QGs09F14M9puCk6wBSYhIE7xjDt6QkhNJ7P
/NjvtasVLl7vo1NjneIdA6B8E8VV41zOmYK2feEZTzfujDW237UzdNHZ+KYpw1+ue71bayx2tawS
u1c7GCnWKP4g4oDTybXTrcGW1saqnmQ3T3dFcYm4kLq4MBKiPXaTfmShmNIFrqkccbniMk+t8ESS
J17Ejeeqps07XIdLBF4tyLlOO9hGYm4pRNGN1+3T7LmHQ/fnbv0OCBcOTKuIbH8pKpViG9FOYaWx
HENKhcanV1wWHVH6xDQVAaviK0SW08ehZLCdfqqv4+Q+o7TMaMIq7jpHF0Ye+TwOgbnG2SoW0zt6
n8/XKwEOL8Nc0bSIsWdupejuVVjVeQU8d4yr3GsLP1588opXigjFgN6tjhmakebfJmo8MOO4d4rS
6ynFPZdlOWN7bpn7Dso35l5sYYDpgC61CQAZyUHtxVdZE/VqIbxTAuGHaGvdIMWa9VrIbmw8lzbX
WRPonB4fHHh3FlQqwkFOSZdCfGUIKVy6Kc/AbGommVxFUWfvRPzNzGRkMbGpvjFocKRFzp8+Y0cB
jN8o0s6zNZaEGJIVQHYUOmRtRTXrahIrbBTQ7TJffAfjSoSwW5Z/yLSxavfI4N+j30ZixlNS+ph+
TkMDT4xTnZJ+ixlH352QJGE9Eu+DWiRU7CInJCdNVETZk2adTwNexWfFzf3LQejtZuWXKMDFnJCZ
EdXbM0vEHdWxabwxtNlY0br4h6B7yA7oerrvMv38n6wwb2ulQYOYxsE1AV3Ln1a8E5cIqM1MFxHo
Tdqa2LDk8IU4NLLu9TXXGZ8jXUatFJpM6941mo601d2BhLQNjRHnSSRWUcH1wB4ijbAaaIwzyqkb
aDlg36JoKg0ipqN4zrSaojsPR+D3N4+iP9+Jg53hETdsPTkTstXLa33FYHDS9ghSpfGkm6yYjiVP
ox5wiyw7lvT/chjad/WkldmC0yuPpz3AiemKCakrhdQefB4j3bD+GwxwXCWuhxJN2p7MUr2M63rq
aDW2NbM11GWhxEy936Yl18d9t2h5fOWUuROPDId3vCeXoSNnEsqmSPhaOrQkatEWMBnngNdQwoGk
+aQxc7dYEHew/Bc8tRMpIKWBdvQA+Sv/wQqlEJdKbJ1E01DQzdcnWexqejpMqMQI9li7VVKxXEMx
50ZyAlx23cb7tjopO4Y+FR9GV6aaLJImoJiN4pjruT4hfr2ZObgLihI0Iff1zSOxnpU9as44CBZ2
i09xgSBjkoUh7RmsQnp3E2UAaU1b0Zr1j/af5E2NgBHBQy63LKOSpEhqJdOa3KxPK1gRaV4/ZHQ4
G1bP+nc7MwLA3LUFq/Oc+49Lj2UvU26ADrYEg3gQcAp6jnIeJEeUVJA7evnSOohXiPVXc/W7xV/h
qMu1OVONuw96sZPFadX1gq2brsfXHtzcEPFKUfehw+JjM+w18PX73NORFTSaPskHj1d9xStOCLRp
M5njlBLZds0HBS/3xMqZGIEU9c+VTDjPOSTAn+iFw9DBACv1IRdIshdItuD9NvCaJPNRkRva4/Ae
6wy6QiICAZdIiDiA8Iaoh94H1zoLTt9nljEwRDjiFE8il8itnWoR41okYEY+5HzBRH0mcMP1uvS2
jxtsPO28ElgfaTOgE0dU4k2QVImQZEHyuvJfdRRXEs605FGq6z0n0IIjBTSijsE2Py4AKXpi9uS0
rx70ew2KkNQZp6alFF+dlFb9nRwXNWniy/uPggE5/3I9tB7nxJtA4LhQZ86sgpZt8ZevIryjgbHS
7wwNmM92XOHD3iMz5GhJdNylHnBKGY4azE1+tJQymHvYDCyG3BRAbsl+Aj3xhp4Ba1FPpqlm9ZKj
1e4AMw/k5GoHjEnmkGJmmcDC37DMAbe7L9f0BGbGK/NL8mdBoK1xIUcZ6nbcrg0ys+9dZvnu8a+I
OSRFskZQaNtf8yqjjbFflwigebf5fBsHG1J7r2j7ektff5kRddaD8gyGNoeHzyQn4iRlSZVi+n0l
VAeGzgXdU0xRAk63GklGLqeZoqtSX/icTKNug4NKjyaDsodsk5xwESsCqXs2roq37MdMl5902UwZ
ygrT9mEPiAx7sQM+xxYa262B/Mdr9/iqBOH+8x5dE+UPzl0GJDetnS6It/Uuj67LTNDOWrii+FlE
Ax38fzwsHDHlSpX/VHAnx0zOSKNPQtVhgqhYQq+SyZaPFyCbOb/qUUdjcNSaQYogFF0UnANyk4+7
OgoX9OEeX+pbmk8r/NsqU6ZUwwzRPI2/PaNs+k1iQjnKPMU84CAqD6srRZjJ0aw4KjqkKoPaeNdX
kflkrBKBjvcho5tsqJG5X6rG6Pnf8QsCTXzd6eIDZ+DFKpsP7m6V/Gp52Qz3r867ps09WNXs36EO
ZAYIvk5Ak5NaU/kH6AZu2vFFSdddL+fYdJ10nJd6Gm8m5eiEV6+Jn3NYC6ZPSf6hVRtOjDbF6fSA
ysqFFuRysJDe7ZdUy3bkDeSPusig1PR9rLXy8DeEKHDcMhKXaKbQw0cE/s2gqtWO5HdoUaBhWtTm
9xbnTjknOa9onhDuWIEDLzrnYbJi3tChkC94waTKh2IdxOE5Un+Qh6IMCvi5eo5OM6waI09p6WnU
eGFcKtUUyEVf38d1N69TUTpTesYwCjcTe6yRrvM3U6d25nNAkucu7/bZDnBFjr29VxGxut38pzPY
MrYVCZlPqEOiRnh60z4OaIhHplj6z8orHBMKf0usuF68X9djV8NFxlTGC6nK8187boWyfzYtPTwd
C0HX2za5fetTJCU4Lo17ZboZZbAFGKoWI0aeN8Z9Bs1ApT6glQNaHyPyo+e0Tuvxv7jxboRU96Uh
QFAGjZNawIGU+47R0YppKQPT5MhD2mKojKFphARWAvcuk7aXZHeQDawLf6gsMr4spMEYZyySiAll
yw8rW5N1kTKWjdGW1NEGkSNgTdE8a6RU3wndwRKRiFBlsJHu+S4Uw4J7sKkszYEVQauWKiKaxapI
1GfKNdXjbua1DuqOcKGUyMN4dLefmCxVbslq7etkpoozWPx401fhlzpwTmg2jZpPpy8ZAVkHzWIp
n8kknCaapfd6iubRqrcPDxNmMbyWSZPEUz2p2RdZTQYBaP9rAiZKpWBlDvP3ipLwgf+t/m810kqk
2JAgmA4W9cw1vwBsMmm2wZrRTYmI8b3CLTmn2289MwJGenh7oaEldllTSE6vRruJl60C3AE3Tp7p
Df/vSNtiBQpyxbR6IYaCA4um8l1JQ26m1iDlGBCzQmtCHuT9NbwzljK8Sc22e0CFqyKfkhziHD9X
HvH5bTuRT0rlQXGwgnb0XwinJeMix9UggbmYKXbU96xJBsktP6Z0u8cXK8crVC1M5DMKThjoz9Pf
oZiiV52WDlsxl6JWFTBbtfYFaegfSuv1ddVC5DLoK4TgGs/I/dXuy99ZO1lxVfl1azVBdLUZPsSc
BrNBScS7Rd2kmiEapFZ2QsUOoLmSeTVplImgOQK0lPmiGWPx2yHrjP1kFO4IYfVbploP1dhOE61z
qrtBS2DdkYWfJoCJ9qHqYTo6KKkaX1Kz0wp5Yr5iFWrnUadyn8X0k2XtlAPjSASjdWVOa5RrbdTc
l7WClqsFEvAQV8Ie16OQs1XOklJX2IPoquGsEp6Mf/mo91hl2S30FDR66k018vWt2uM+aT5dsFKN
F63q+vYKGHZtiGSD5OPJLeyEgCKUCEcR/GfzYyRLEA2ky/E79bbgFjrGC+kgOzgwe7QOXcn2aDXS
etJ4lv2dJgDO7yZSh0AStz6HM1n3NeuHg9dr1T9HBrzF//GFx6qeKq2uggSFCVKITrR7lH6Rshzy
ivCyaydGI++WGdSMFbgWCD0pi6FF4jjZT5BV3sMQqSMVmrlkBdhmjWSCWarjifF0nCwoZWg2qgCA
//Epb1qDSuvCtJ7A8HdybrvG1t377LzrSl8wJWwA4W1iMQZqx4KrcK/KnlgPtsk0KUeNZwqjdQWW
a/W16Omu7gBpMQhUsJSjJFljdkXNUkVfOejayaqn71ik1wwhcUa2vlsfRsOcmVCOdMflN3Ab5FjN
X3U3tN7JFzOfNCQ2jFM9q+K/38VXavkYQTqLMJZlk25fGuXSMaTewonJQbtEKkNrIjGQIQ/PVKvV
5npRGx52rBwdaAj8n+4HGV2D9KY2UUJMf0PEcUPt1srMr3JGNgh1PjyQglOSYURCVZbRQktSeSSJ
MkpX0K7zRLQp5tFGOIUjYwYueKLvkiOnr6lf0HFrf5rqiOIg60FhXYFORTthLUzwrTQ+pSJJ7zW2
M7IGqIpI/pWK7ziGMwVKq7QNbIYs5xFStMAxelu2QUktjEW9QiktqsNrwnGVWCSvYjdkD7YzBYPM
U1kp3c96MUFbaFjNaPj2ItlFOzphjlA1r23KYnyL5nVAo9TqNNkwbq7YkMa7DkMnqnPS8eoCymeT
XN+G1qwc2vJDbBBIU5ypwaEsk3lSEWG5kclyvYsgoJLhVm5UNlqxgtIPc6o1W+Qn9khIKtd7Hc3R
ErpxM2QQcHXZnwptKpJoCefEJaGp5CbIg4m8QZlYzXo3FebqfrJ4jX3dGrZJnazoLSncmsFVDXyR
3EQWl5ZSS36jV5mACnq8PNg9KYUeUFUsB9cRVRHUTGk7SyIa7VlloyX5LJ3IJvlq/b3xF3lG1TAS
UHMkMchbaRGilSint0uqN06tL01IUtl8+L4DGgpRXhmuOe8OGQ6A5vHmExwj6Sp0A4X/ABCDtqae
tgcCCglLpNTkvTjSQpNtCsboXuLRe4DlgSb2dSy4Lj9EXRyffpRJgbHApkRjfdVVALnXsZk+xrdL
MvKhrhN1JeChipreQdmN5zq6+mt4p6PsKgx0/gDKX8fk2fir/8JzvXTrEoW2plCBC1UkENF4n+iv
/1eVAbqsSml0NP7UqSChkQLz5xy6RRe455rv5VugSMO7pkRFK6pQRSugUwdL16neq9wz6heMlEIk
DGLLdQwLkUOLR0r3Ue6TxBudHZR/h4umu/HflWqj+dsCud0Btdt2DNto/4Km3xeH68bIm8X4DiXC
5e/dCwbcdjKzVFCw9KBeafSAYmIdRsjHUYpXUa+S5o1hHfRKEvHhRISywhNfpVfmPKP9S56CEvQ7
JqVANpp0+r/CNBmoMrvRjQXJLbcuBoO2e19H86EdbEiHwPJUSKc4jlbKdcrFqouNm2ge6ooJRKW0
KOz9dPWqGoUbdur5+IcL1flfqDyQMtfstK2W7bZc5xdk5blYt26b6aEYA6EkllLe4u/6woULdU8G
KteqVPN9kVQZQIn++oJyUPnrjqKKEvPKV5KW5/Y2yNTmyRUw0zJa8PM3qnH/ZCXyXzfhBRCj62/B
N55AQkGkD1U8XrNwazUlbhxpMYOh31NhQKDBKYYX74pLLE97efPkOgDsIbdEe/dlIu9brkL5eEyW
r/L75dzJ9rgpjk/a/ta6LJewBQa0/Q2zb1kve3wR9/Zejjog8xY2nhVOK8Tm9mA0Zbtp9UT5S5rI
qr0WnwzrH0EF5VfvkusbV4E8qn6UjYV/D35OCsYa5CpVqNSkJL8mFVOmVc9LVQMQ5q1rfZr/iI6D
rv/ve2z/L4xdt1iIerdjQ8z4BRlkHtud/Job+fMNKbyKXOEBOdYA2LYRIGq5DpTeoZP9zusPu9bF
r1I4ymToBxs0ZP3qcXeOQXKdszwtgsENfnrV6N3gLr3AeJ93m+PzzzaGc9r4hs/xp3n8e1TTP479
l+F52qx316tZlQ8tOoJCUToODKllgBgKGkQ6tGjDHSF7tY2ONFGjEA4Ni3b0H51G4CJ1QA9B2qSd
gwP2dxXmpU+u0oEodEMBHGmRUQfaA0uUS29HIzyQdlnFtIOlSx6dS8/kjs7d/SFcFCEfNgmt6MnD
NnbQXoY39HJ2AK5jhzgRcwiEDNm9HBWmYNmEQmlBvrRertMniMsLE+5XirIULfOWdOeCzop7evPM
PcJhPu+2fsp3WGhQsfcIbpPBQnOwAKGPD53QFwb2Hj2lj42kgj5dskpBaqQrmlXG9ICxG918B+Gt
j+6+Q287OrDaKSLmJRlCQ0ymwy7L15NlniKJfjoZqWt+IEoOmhsGt/r4VJLat+iSRZtWcq/4e0Z3
sR7RJ2+3Ta9kv29/gnO3RJz4Hzj3P+7qLzCiPUp0651TFOO6NIQHfpg1M8gL9S+ZH2FU7/GnvG9t
VUePVPqMJ+pqyRkTpOy8+WIEKtIpDlC1W/Zbtax7bbJBcvVe3FBVQkUj7aeuiQl9gCAhSSh6ZIfE
JSSrAXOD8FYeEY13dnXP4d7rJYKVKtikQyIhhOJrlSG2dBwBge1I5HF4wcwoSSRP24lPvRpCgrG6
sWpYMRoP8s7kEWmDgizCHQwptOUxVB5BvtKJiKoB0J/EGVn0mGygYqYyOX/KkikOu9fF5T1C78Iq
VqGyKTDQBU2Ui1jOCE6RuuEbzKGCDsWasovyvVQBqHP/NWhJECdlEpDKGTfDezilMElpZmEsVBzp
fCncVojtxsgbqyJT44lPZIIVtquUQ4lRqQDFUiBr6/RanR/gvljBocZzrV+V2RBuS0GkE9L7VTlf
ZWgaL7xI7leGXJmp++vAMp+OM6CiuOI23rRDdcXg1MgbzZAt6rUyGxdWDr8Z5d+tTLhYRJxYK3Q9
ZLGvj1LfdoEiyItUOUHC49Kyh46awa/HGcOR6he4XoLw7qIL3vo8qUMAvO5a0Joc0zKE24jUOrAc
DPj3gTyGRqEeWhK1FOqhytmtzq6DU8LYCx8jyw5LFyu/lQMoV6jeybjxB2z4nTX2P3MKhpDZcm3T
MNqC7v2DP1iYp8q+VvDRqRlvPhaQeoxGv3HbjsupG+XmW6dAghENozJuDtqYKjs6dmKXRnxL1sET
7HbEXoCA0gPjdJot6PjyvDdhDPW3cLZPVp5eW1/7DXx4VCZOdCH06ArS2ViI+OVA40t0KXxkv3Ja
l8zyz93BR0mgpE0HYNRTdl02kk3bb1LmuAIAzF/PLUlXh6srzc1Wae5GTjtxEFFpL7xDi741FLrK
tHMcrHE0t7v4RMYf4A/9hgwfCbQtqTO3526zqRsUu2wH7RuwKhIEy/REDaTl20W4r4KqCtYwxVyP
s3byEAqgSfMRNF9amQOTc9/bIAoKcpVeT5NzFa1Qty+CNs3Uh1dUHWg8uEVVS9HxgSYVtMjdB/MC
8R8fZt4KyZddYpL8yP2NHbrX0Q6Np06wnnZPtJw4n0dLqOt7tH2M5SUscvo5lRGioed+cYRQnB3a
vT09UTDSiOLdvjbzb3fxUlqJexoW9sOpjIpLUlZ9VC4qBEUboXsbNG7Dy/KZNaYJNMSK7MaotXsx
WnsWkT1dVV/N6bBhjaxLr3rJkc40skVnuNu+mdZPBzb1fv+13T+8nQ7jg/vFrqxGbzp9b+5GzVPW
uoW5GVymWXs3NjdDWttW5wcLn8hBxy+2bkFBPtn0z9vBzew1doP2IdjQ3ZYoFkcITc69T6OOnUn3
v7S6Pks786ztl62gfaafpr+YenwF5CYwu9Mj6iWB8X76olW0Q0stvoaGZbDuv5BtQJx1j6pNcKB1
NEIBiI/RHKIVsqRK7JUkfxnv99kKe10kR1S3EdkiurefLnSPOZUsgotbciTnWJbB/GQj4n6FVuVV
NhQsBN8X4RXu3NQ/WLHLLm4QfSdtYGjGbtJYj9ftUad6tNqja4PWIOn6/GQt3s7Wc3EOOnSUXkTr
VrbLZ3SngfOcko3kvwfkK0L7EnTmcM3Twy3LOyFj7HTLFs7riYxTc7JvZUucp1vPQVW3E+GNnKYv
7XK0KBJOYkHPGorUi2BDW1PiCZIeq+Hi8LjJX23GJ51PinTtZjkhOrqDmxChxM4iKopwcegugUGh
nroara1h1Rp3rPTSCg+kPoznYtG7HqMrV+AW7K7J7ZpUF7Q4wzMET6hpxofbftlKBjXcqTOLt4Tg
bUQLahP2wNpl62a86QyrG7J8vTYSSHNUXQACsHKeByvGeZN7vKTrp722osLqDPcmgoIrdNqPHo25
OuTApkOnP+0hFYf+3+6Z5DlFiC5dLGfrp2Z66rdBz0795vD01ky30McO3oE2zz/X1+3njW0nDoov
s8aHPVxMVugxk8K01YCZGty2E9iWvyLv+XhDzgKm4g4xQdufrla0OURZrLj11wfUOIPzif6hhF8O
Wp7U6I9FGTSZPdNilJfx5aAvLR7y7+JExQMxFuxM04MGhnDefMZiWs5uE8QMjVsI1XS+754KNPlM
Zjs6fQirtfOm7aNR9n4s1n7W2sWQKK9lOKcjQ3e62+JKooAH0Y6hcOuc0jljzraRQaTf+DGTC7ij
zab1fMHdLvLeKt9585wR6tvMgtNLY0EB4Zw5rVGO0jXRtVEla7qw5R97o7+fjxqQAPcmEio3kH3t
S3g8HYP9HBFABbQJcgPNHop4Gwu5G2/BakYrDZI1plQETw96LaXOQ2+Pa5CjqEbP2ba3+SrGbmK9
bN6Kb+vlRv64+WQM6G8SoLaUVH27d+D1qaluswWcMLrzbPzlEWVO4PNHOxssvXTXAp5IRms5yL9X
D+4E9R9j5ix8NQAic7Du509N990GeFBZ3pWSLtKs8EJ2QCeuZCQOXRpP9xU+Og/b3Q79SAzX9PEG
R781arQCC9+IBu0zA+nIjQF0Z4MKLIpU7P3soUiClOAcZdRP4/HchZbLPy4Rw4sby+suCi9ojZ1x
zfORQfWs1Z8O3eT8yBVB+mx8fS/Rz2Fyc+GQGeu2Hs7Pdtf9XGM8f5CXjTbtCiEv9B+Qk1m5P4i3
HX7aZ4gHjPxqZPXdnuiA+WjTQ4Gm88KonSNk8HZ9NF42X/brAYGVr8aBzqXc48339Oswph34ZQg3
v9k2sHF7b4n0z6V5ph8hHfK8hYkLcd1mqJseAQy20Tb1aEQtpQT0hBqFuhVfAS5aiNrQWoie7T4C
gAfHW91UJl1A9916LfpEI4ZJP+59QLnJ/Slsz+CCod5N80RNzz16Bqg6IXr2g3ncPx24CrZnoayD
fgk6Ja2HDmyui/XWRljq1Dn5x/00BhNO7zmao4436CRUe0pza5gfpZVNGRarAxoLoDGuEUIYdJg+
X/pmY7LGkjQInObWY8d86aCd1KCfU4IQAk31KoRdjzR/JOs2faPp6/x6juAgw9LNUVZZ0caVBt/M
g1aIplJ5jgsI4W3WiuXjtk0+m/RMEbhLBHiwN0ULvSr784AEH1O38so++tAIRdPBtdy/0zOtUzc2
I1wySdRcExpuQS3hsi+jY0kbSPF182ZvXaYX8OesDKAJ6CVXxS76rvZwt8vQ5L1QOmyPjN0jOrL0
8p4f/Qu9nra0mRgj6ZRXPStPkJa1D7Q67u6L0erWQ38X5b7TPs5zJA/af3AAHUXx/+X/KQvwD/9v
sZrPrfn1UoxV0DvMLq1A7QcUEgkKsgqvNOZRxl74HhBKInrmPZVvqEiiQraLiWNJwyjcOCYF1a5m
oFKuiqzKoS7IpOLB3lOhQq/8d5LC/G2S4h/uq+hN/zj81b4y1tW5mj+foyI0ovf9t4mavfO6Cr30
FdENOnlfvQGKjpsI/Xcaqc0KLxn990H8lmpv/f+D+JVWY5wWzcbc4RoqESaU7OFx/3QlsXQnk6iu
0CSAoMVO8udUh4Le/7iBnV9Slhfj3Lo6t/UcAtc+oPV2l5IAAl3998gI3qsg7/bPvY537ZUIIUS5
F7/GV88LP5CQ8W/B4By+Daowpo+oV6WQuKbB2PA+K8mKppGX9npt73EM1jWMxuR2wrT0fq7eQ+8Y
QogK4pXvoSsSeF8uQqd7L7uTcM/Po5kQQqgPkUnf+lkVDmajpb8LR0nohzcuy5GI1Av9UaPXCvD8
/iB+cM/T/s9FaTcN13IRzEAh5d/D4ug0pja8tvlz8x1Iukc/G/8w2sVwQuLhco70My50Zr3C41lk
m2x99suGP/+i7+elGVoo0nSNbj4qvRisPzwE9XBlaaOtcnYOrzidrZFBfelwoU4EIsbf9VDAtrL2
8BJYNGRv++aEkjsCCgGbh47j/SVdhcoQkLSld+4reryR6YdmRy8DHBFfC0Y/jzpv+bDZ3T5vhsfn
PCDfHarUjjnw5z01xGiQJEWepmZc4LcQPQPGRGywgLeBmBl8GZSCpJYyqjLEaYIYYbXg49lfPJG7
isSoCQJ4oRWSPF43QD28O++NRslLv+P1uy9bv9sKXhL/qROwhNFbJn8se7SQdV1kPOmaM4/zJy5d
n6WOxQdpKKQlVlSje5fOH5I9pvHbDHPbcjodp91ptd1fxvXyfG00K7udP7Nse5RaoSCyTnnNEPUZ
HnSXR1H42s1DeIc/tNAM6Bfrlbyms6N5gkc9l/aIvhk2w/c091LX8+J0nKbpMDp4wyhKmSJe6j3y
XjTsk8aMokfeG0bjaNLnxdwbxl87/9FLx4/xYxj6GZnLp4zp8vbmMYke4lfvJ43Gw2Gaer34oRm9
DTJktRPfi9vBlWN58HoDy9fMQDc4+5h7z1mTtm5TND/cKHs+xjNqSH6CEOl3gZIpnZa94XA4Hhre
+8GbaB6/IJzew3sJ6CnOvZuGU0Sc0pv3tPXnHpzFQ/T8YUfMvOxphqYvDjb9zF/+ZN5+VxWxbceG
WW6gs/KrfdudN5fNYrotxl3cgaT9PH2+Q0xd1gh1J1HmvSQ/rnJ+BzkE5crPyQPqIcjtk0Oizq80
krLmd+Sqino2Ypjut2B+ek/AUDH1SKTVggkbnuU0Va5xee30+ElWFZiAgJU1kFIsORbYnxpXuYGS
p2yXUAKCc94hnQbPDrHxab2KkCfqhNjU1Wf+fifmbThe5euVE1MpWI3llhhpUVPU7U/pFxqh8Rdp
S+hMSswgKFqnZ/Y/wPFrso1eo3D1iUI7VblPvaxKFhh96jEN4EbFp2qIFPYoZAWq+KnWd+oyc6jS
fTspLU1plwB1ah4vXlkhURCFHcQfa6xKoyojKqSqsOqM17Db/nB3f6O85DRtp2N0jCYlr47zSwao
Yzd2p9zclg/gFBCAmDKHzvTY8BHrJx00PaDJEqwpxaDPRsDn+gVdi3EASlqSRGUXcRUEAa9kq3YQ
85KSoq4ZITW1K+jl44NjKtfB1pEN7dAegi6zq2D7aS6VZrEATtO9u/QNJ8bXnC58Ei9KttOBeRFt
Dj0S59t9tkaIhdQ0igAtcjVBk3wbGxg+PWRJvReEK5MjmBFYDbRUwjC8oVkIpG4zRuByAYuYSYEg
JBbWvwF6hShVxtNTd21GSyfYd3DrugW6/yup/K9X3SbRdsG3RdY+ohlAZxmgToKmafMYm3Nvjio4
0NdOSE9bYxXSM4CeVEcDAWz/Ql54H6Mqbf24Tf96DiyysVTZKTlR+nb8/75tv5Fk4q61LdM225bR
dGrpk384PovNbtXo7KrrQ+ucHVBvac+dh/XhNjhtaANAtHUu3Id5OTO2FCve102Em7NquwsuW8Li
+bU/v7FSGHQyIm92pSu3C8CdqsDKbfcdScGucZ1oOz7vXLoUiV5vvO+cO2G+29MTjxu5vqQHFwhN
6/8xdl7NjSvJEv5FiIA3rzD0ViTlXhgyI4IEPQm6X3+/BO/unaM5obmrHR05gkCj0V2VlZk13Pv5
X9Z+y9Ha/n37djFO8sxAti3eN6D/sgSWKVbL82CHn9u0aG0c6jabJS5Xw/Lk9V3ShOPJoqXNiqTq
+nZY451xsWvuKZhc9vPhySnkkHU50Tn7tmnO8Zu+RK8alULNdJ2H6WGWRYB4C+/c3EfLyTQIZ2lI
F5zNZp6VWI8sCcJn86FHo7zjjFG6FolrvnqnPPHPm1uyXUSpM4X/4LEYnfN5TWdwwJH1vNp0N/SD
2mwKOq3AXysxug4veD7uz4OCxKEgg7+ewu4y3z7O7EGJJazlB7WSZHKdBJtVNuctwxsOF+6yVQGr
dEOashr4Jyb4GXOJ7Wp4Xr1u7K/t1U73HhXPzTnZcEJGuXwu8vbF6l8JQXYELjbOorPNoXOYv+EN
dvTB6na0ZMuxYdpR1aFGP533t0ueu6mRXdWA5BjWrfUhc/MonUfzZLts71bj2xl/dCjjhkP/hQWo
KF9PSxD6PNtfHZ6ux+XOqV1n2ZEC2RHHuOs5Peevl/mFNh+QPZyHzeqQGdbQnk1Ont05rMfBGZco
mqoUBwyWd9tescSSFpjj54ekKlF+n0eBZ9luGESmY3+vUl9vZzsI14Yxxi8EL4wBZQRcr8HT8VD9
S8wZuv8WiOPDh01aEPmW7XxbR82Zw8CW+Xmy6OQ0sLr06RzQP3VoLdFCokMUsprAGUOYFNFStHgH
yB3hjoHy0u9Rt4chOe9tusfUeKEBC1oiCMsZ5ZF5azkI4qK3yayBn7X9OrLWFl1XcbBmh3k1XozO
7JFuXs9BH0pyw6+5D3YPQU9vnU0prNrteX/TpnpbK/rUHwbRWJLpUwdcELbFpoEkq1aCxmOT0/Qa
9HhpJ6caz/Wj16cMhmSEjh/9onHuslJbupZ2iIe/3TYbwWCNemTFudCVR6aZ+7pJv0Fghi5zGadu
JzWg1olxfMJ055FR6VCWjOk1n4F0NuZZVDtQPNp0Z1mYRiNaOai833aHt/a+jY4Afiet49oRdRJ4
JX3nWXzS2rMXv3IoSiYIXWohzmphB8/iJ/S/D8YYkWb7jBTigB1vWTeH11Z/J6o1FkW3IcbzY9pR
TWHcGZNj6zK8Dlyca+ZqXoGOE1dTWi0mJUaxzgP0A3qh4YOeTZvmgAS9V0wAV7C7rDp7Uv1+mdcv
tEOzUooIkGguKAXxBx9RzMC+ZdFkI6U6tXy/tMX5s6+Jn84Ya9RMCbVVlDa3mttdYClAR9KumRXd
93kGztwFesRsZs3Ii9IeVkOAI3H8gJHT03XgvML2r88boLvD05PXOz7RZm3f9lGWeLSwwOYmWxAl
AVq3d3TxoPHvYz7YUtqsXQjUZrTHgkQxWf3a0w/7afYreDi1fMCooBV1V528Rle22qkdz4dmhgF4
s08wkuLUmm2SX/uMyLVzq9OXra6YejqIHojQpuNl26YD3QFxFbVPblaZ7ZRTjRb9/ZPVXozwTxlD
SidKog8LhLte74zPwPQT+0k45mYfPQd8cNSXxMyDAwVNuHINStw0BjEGdiPEmWpL02QTl9uwvyH7
2EGPW6Ywh3rn+q29wyR+3fbHIXjgsbfqn58cwqUzlqCQwAm0ysYsdSEiRQMaRreX8dM+HgAA10pI
osfMec2hERmQwxYNrrAb9Yrusm1CDOPO1M14cpmYtWPXbGxGZpt+0sfMeMDDmHLrpst40s4ae+wu
9SWi1nlCQ7gEwKQLibsZDKRYlffWtJn3C2b1bHCkC/GyS9cTMuwcalME8ZryT7bql216C/SIfbIV
MOMx2xHUv2CLlljJpg9XrBWyP2xScNWB19wmsA5BK+EC+bUoPb9jJpbgJg+rDpyu7iRTdGb7Nra7
lIjngzJFUNATX8umnJkNdpRKL20aVtX2CbSYbJ7liQGiQ9aIxs3oBXg4Rg9eT4T/A4XjX4QzTasR
dI80N9oiMShaPn5C8FowZFokQBsT7/MyOBLIjt3eeRj2Vumhw9PUWz/53M999jJZdrF5yvIuLInh
M01C6EVqPpsMu9FZtb3RgjZYeYZ3EHwbm9kiek405MSpPJe1sGPSEJ6mO/jGV5LCbpAShWVlOrCh
6Ozbp4Q/TygGM1lPUEHNGtB0k24LgJjpKZvzz+9DuqKfOZDFEiPn7Ar/Zo299bYtVtCBCq7b3nDa
YY2+Q/WghbVlL2j5vXNr3oc2UYMx2CxYY+Y9DCle5KuAUkzzBa3xEw0DUrNHOFzz0vloOcllJ9O1
49nYaAbjQ9ttIPV6DrtGB9No5nUEho0j+oBFa4iAM2XaoHIAEdhCriTuJSPJG9MXjOVoAMIqAn9m
I0Zo+0ijTVZkSfw7foMKQYt4FmF2hMdk2b52LgDiP++h/xZoKr70LVe7qO98owFNt/P1eXO53CaX
PtaaQzwtb1gBPBPY43hdI1G9NMcEVpRGfh3b1IQJV2hIUHc84I/KXN3MsxYl4YRe9V/LX8PPn8/P
iv4FwbRMn2DYdzEygpT2T6wnn08Lp5xOL+OKZI0soExUXZ/S2vTO9dd/pYjEJKKS26E/sA6Zda2F
18w4gMEY0B6+zOxKY8vLNTHwyQ2TgFWQxk4qeeCN7iXO4/xUp/58s7rXzlsvsprn5vah5+K1SN1p
Oto+ikErVQpE4UoyKA6FB6tZ7Iw9LGmRdEWql5ZS6S35Z2vWkjWK6A5qvBkigJUgASoLxADJ4WVF
JvE/u8Gn3PjELoFNIWUfrRUhXMxpUXpkX7Vxn1nU5B+zxWCb95JEErYzZGokMndFqU6wIhdXJwnv
A8WCmMiwpSsiuU5ULHCLJ0i/E0fRap0gT9iQIURlu/Roxdfz38lqq5bkcFrfxc30YJTKL0SmLGdm
NLxDjA7IZn++1xXm8y2e41Y7uFS5ZuQG3y1wI/+0LMr99TYp4vnXOXlejClIPYLmECdlt/iG4Xpj
TMBM8mzG2z6fZl4q/ylBPnhRAUTUGZDO8gsbeYygFrfkJWhhCd14g5pgssSoaQsbHhWgZPgF5FKf
pSbRC6F0Gv4lOrX/hc6E23Hg+77D7LXNb9i1OzXCYjYPLmM5LN776UrGIgGmcBVckbiLq2b4gfFh
R1xuWcvnyMl/HlX7XwJXywxdz5FJphsF37KtfB7unNvau4yJHggsbxVSIi7lKrkOCJ4gS0ZA+tSO
uzAY2ccLGIq7xs9n8W+x+j/OQqP1W0JbrGfb29Ix5xMq4fGinz/P6wMXL3nAsoBtcPCXtzOjf3E+
+8cbCoD87Q3L4raOwgKbXqMtKR/MsMoXRRH5+SuivXk4lO+DVg99II4nrDuid1WYhZZjgX5Xxn0o
d/GQGAZ9WriP1d54OkS0S38cmE+z3obuz3caGUpBhFBLiixXLLdjWRFIiWRCmIImhfcfhXowsDUb
krjC1AeLzgWePhx/IWQS70gpcwe3ALve0b4L4GqL+kp7lZ4D4u+kQS0C7IIs2xfkRXwETVZWOMe+
1/D4CxYbrHKgXwFr6SkWyCW8yhvk6H3lE4NFAKJIv0WaR8IyOgMxG0jkJXfXMkPHWETwsLvUIxob
GgwFMBsgZ6Gjzn1s4Mzt8Y7QlI6eZR1qs8TRmYfJraISDLzeksETiQIfBKs5f7JG9MhWe+y619dg
qzmzJGQR383pwa3k6AZZT2Y0ujzpg6REh9KzTySeuYuHGT8awRKfcv7QKnoa6oBDnzmUNKLw+Go3
8iCcqMnCDByJ4ErDuZomn6KXi5wuti1MW74WiR7hoNA892leY3uWH2hF410gLBQZTMgeFH4Y6ZpB
GM3X3VfUQNQcJBTV5Ygjflepcc3MKF3K/a6zN1W6OEnhTIlUxYi760w1GaWz0+eSUw9w12RKsVM4
jdPIhgN9F/3NKxsxOhGhkrLa2h9EYmR707yVvFy7nt5Ns1aaDBGKd8CW9CRtTwlk7s6a/HziT3QF
NNhGmKSG4lJ0s9HI6UIH4TI680cxt/VnZzpG2K+ksegByUvhKVOSYBjkQRFB75d/ofDKDURK6fi0
m4msKf8RtolOXne7XB9H0/f05pINavUSXnSyYgPLJ+ycQWFpgQL4igvonvRqCS/wUC/rh/q5DrJP
Hoz+F+BX6kii77oiYnEFpx3Ue+O7Ik1UQcRuxOmwKQn7eaKkGhPh0k0VPKKHZfKETaSVkn2HzRlh
zKzr6KEzm9LaobGCZSh9lolid9+QFCqUlOmCRupUSe1g+HdEQdzy7iyY1Vn8Vy6LThCjOdQukkRJ
sGUjlTIeEXs/S5WGCxq3s1J4gpJL1CNEnKi8c3swP3WiNyJx6bZm9c2zThvxDkHFXZ8lJbfVCpGG
S2UuQaBJFqC4/djS4i3p6h4x/bTj4o0JkE5eoOelQHYvSfH0E2Pj7oORRT34NpUfg/B3/t3XjTUP
HC3PMjUs50lG30DzTTarGQ/luVU87lOQDW5uMNIsk9WKlrv787Zj7eYx47F4NRqXXaqFZEENS84/
Vv9MWsySSEv3smUOrf5dIscTQNyD6EJTkxbN7HZixUtxI7MQTGhwN8FJFpoEUceuPX8SQV5zGvOz
ijh/wwrlUFmgSLKKxGBAhYztqrJEYYpqCrPRQcbd4HZxp7beKbL3KoRcA8MxDCPuRPUTBNNaXbZt
l+myeOduvsvx2a4kApImAQRA/p3vkOVi7UfMJ9sOXsCvtm3AUh/LOA+NpmSP24YmneSXEs5J8QGV
lblz5LfcYyYaYRsCuFOr4LNorndjgWlD95emIPWoKwUIkjnuvCbyE127ns3+tEHjJV5Aj9HqF9Bl
cUkwRyTsCPk0VfljyUZUwyfqw54AfX9nRuOCutEVu1ihH3ow+L/EjQdEyJzdq2aSMioJKuzaOrs9
yqXLhEIb1KEDSFVx141JvbaCwxOhZ73AnIXpQ70dJh8KLBXA5QliE8NA2sTsy04X2aEPWKVDvcoJ
QIxdqdCCoUR4UJEhEtC0NQPVrZi4t6xEDYtF7Zf7IcEdorP0giFU3rCJkaSa81oL3Bot+L1A+w2a
7PVoMY1hlARqnAt6DAW6CoAj0map6nQ+OrrKcV5yHknUpveDhN0LqAmZ6Q51Oi1nUHBwLUO6TtIo
D9Jj005nL1zTWH8VfsgsRDHalVfK5VV4Bs5jQ6d1eyxpgCCR3I6fRsN7uC3jWSkIAQf6FlLEdS9q
7cZQIdWyCHWaZGh3cUeJdEzSK6g7cng7tH0so63mz7FQ8K8Z1G8B4DfkMrweHfuyIYMy2aMtUhHk
Nchsyl9yZtQHuC8iG/nfbBHcKJoo69cJcUVLVHCRwYsWeBlRh1YNmZNvKvyEzCE9zgAaoINMJK3b
1xevsKK3hJDu+7G+wgOZwUX0L6xkSh69RCVYfd9See3n64z+CHSjwLY82nu4pmOGjvMt0N1bpmFa
55Cgo716u5xIEnpWmRwhH+YxDd1sP7UAzVgAptkSyrY5uD4Wbepey1W3vAxDu727NBe7tASMmvib
hKQbVyAQ0tmOVKs1uw43cCroGtbIvcZqmc3mjfxQPyJKWNQW20YBwx2fStQXpGusfWgsv86fPg2k
4REVKY2FfDMNDVrSYOFv0KFgnvKbKUr2yfoqI37oj5jRQsYp0hWIVdjZ7FrGubu+jsH517d4Nlh+
Wa/uxxbO4qx9HZ3c+DAyD+l1BA8b7J7OPXRyvb38PKp/Bu7fRvVb4F6at2tk5htrdPuwIYqvagYt
tGhlpOpfvPkMftHpgOroz+9awQ7/SAWrd/Vt3zRN10eJ9s/ofRoZ0yjam9boiJfveEFNEpbmMr6F
cXmJT4yil1qd8I3ylkdz6jCG4pVHVf3QTa+fl7cdPQxsapnJBd2PUf0/VHmPJgpznvLzX873T8Ec
52sz+8AoKGoF1rdn7Lj2rI112i7GqMk/jxVXYXw6JcsDp0kLyy6nOPdSd5Ara7VpgEpmC6vm2KT5
K7ewW/46lr0p287AuKa8vLv+ohq1Z+PGBCgnsuDODqfNRTr1YdUOVl0g1xHIxLoXzurnU7KBDL9P
aO2w7pZJqO2zJOSCv0ajuVUNjtr20txO6Pa0SNxXOhou8HTuRenLupu3YWJGv8oRkfZkCgF3Fn8u
J8uENsDvOzoTfizH5BAv1mQx/KQl9l+yZEuexL/f6MC0LNM28Q02ESmQof7zRhvz5do+mcf5CEb8
OVtwq2hTRw/vMkWkFP4lF7Y0WX96N+ef7zYr86sVHc+L0SJsLma982UYeZhuANRZtcu6eabhXHNf
INnGpv72nC/ft/nHzzPbpkPFt5PwPe8fmek39tLFuBR743hlPSYbI0t8DaG3KXKS+lQfi46+ks+i
W8dADsMBPO1Bg2ADdVaP2471TJ6B138lrVEetcR7T8Z0lHsoNAkaM2BI8y34EXG1/lDxtU/GK0cN
fSiTlYBH7h1yu5/19kBhZGnUIAU9VUZT5RemH1QqFPKt+R3FLH53UeZC4oELODkdzlIz3Kjy8f3N
pfaR/OcuAdK7+WRFenfBXUqCyK1dMgM0toSYFH++Fgr9+0uZ0E0nu69opNfSCKZXninZKPnmqqTH
1TkrVdIlyrN/2VEiSRo5opI268nbUr/U5eZN4Njyv0OEx/+IkegwmmtepJRNA5xzUkqgbN5MbigE
jl0Frvcz029mSFJa06Fs0nXIuyEtp02HAUF4pPqPS45r4yTLH+h95UaolBTzxe6U26hLvrdcyE8M
sK4tJwH24C3wvrLCJAvvy3No0fG7Ie+/r+nw0yK2h7IBVJpoD/GXaFZAOtG1TlHvrTPQTLljDWSl
/JVcHvXXiw6ukp2S3/tdp69X63UHxeyg8RxAgbI+y4aX5LG7hXsCcp/jC3jD7898VUDO6+Rhzu4p
xb9SwQidk16wavuTvH775ABtpYmzJxXCMJ/cPhdfOpI+5Cez8Xgtr8awUPasEQYZ1Y9ZnnQ8GSAK
gKCmmQUkBvw538B1QigrC8PqpBrV+3Cy6w/eFy44kT9a9P/ktzvwCaOWBmN4AryB2yXJ3GR0MD2T
e8KnU24MZlGzRb7REOlHorvta2AT6JMrk9js0FKaigcjL5m+bUgycOalZ7wMD9TH4/47GWUG5Lga
iCsSbA7bRdCkBEbnH5DUWJQvo8YK3Gn5bPb2NZd6AqMsp+FNY1l1jdLoKz+eTngf4ApxgO52qNIB
4x2AqIw8ehZHYDD6td8Tx0iOA9S6+Er5kThHxTuwRnWndFFKynVSsjPQBXIenfVHXre4RKM2x91N
GIEODQlIumNWe7kX6EvyrHZEHqV86/5XB9wMqu95hwP3zxlsMmndsPKh5K5h1JnJprPKwPTXqOGk
TNcl8MouhxdSoBEk28PHUidG58VYo6qOB5wqhgI55EPdBWWAsjIQD+puSAqMo7/in0bvjimYr1wa
XRAFNjQ3qQSTSn+2yALpRCEnHXnjIEdRen9qrRthJ0ITzg/ImKhU4qmFR/wDKMKn86A0rnxBYJK/
eyR9crARBqA07vCixE5GhPpAq1HDIkHm5FcNGpOJW89TohG6a/vCKNVAFk8ko0zuTSaz1OuDrovH
hJvC1TdC3r0l35j7FLhS4HHGSqSV/N5/qjxapst7nlg9rhLc62lnqf1PUxJSdCgEQG5V4i7tqU2F
1kolel1RdN7Wzr014et5QrDeFX9PtvSndtWYqIJDsDAcICfFBU8g4g3rnFsbGZPIfruKbqcihnLU
DUnv3SBSf4y8SlgJbSdx4pDx8yLThJSdhCwraJlJcXWZ0SGV+pv8SXRr9CHnGg50BqSnl9IAFKV9
xj5N8nzZGcnCDIDkQs2SLJq8eyKB/m0Fw5AEHehHcIbPHykhV53FHwvy0Eel3YdiKM92VRbh/TU8
ypxODwcVDnV/jc8d1Xf79pLGyxWeRGWxwhaFo4AIARCBFUlkK6CpIis2XFzBoszDGUBHhc6I/Zpo
jnd/eIQHbVEebw86NoYDVeLPBY7larJ8d4UX9C4riYm27SlsCXMb64SwKGyLG2k3zxTJZx2bpF6H
PYACyUzOrjCmZRDL74/jpYJzIlAHXOW4U9CSBAqusbGTAaM2L9nYyfNYT8WcJ1CPj5y1Kt9gnl8f
z+v/eAjr4RJKog1Q+4IASc0xtmABt9qtdEDEFngZaYE/wqxmtuuBZZFqGe3Ti9buO8oaYFNbrVA8
5Kzpn1rjBRjy91qnM4ef3M9HP+Mnmuk1QYd61+OH5jx6bPkr8TT52ZoCsh4eqwnxuDXjrB0iJVZS
/iqccAR+xwPFo6U9Q1e9QnS8+tK+el8stPFgNfGqJ0yLRyVEVsij6ECmv6rIyQSWtgSpwOsj8Py8
JZBOdxEojnVgxpRk4O3xDJgQFA4zRAsER7feHaNba2M1yT289ZZtq0fbAL7estIIVdKUWHN3hQrR
x+ZV9l53RGeGEOoCLrPNAGowZFIRQMfWKpV/lZuhJoHdXD3rIdE/3AOZqrgEAuvdIVDOka81J1RN
36JQF3ClZ/I+BzW1BQHipgXRppozTCZ+13YJGabdGbXsFti8ohUFLooe5X7MYlZFQqpj6DuGMOee
a7s8shNr8dKI6w4BRcNxkbnVlKdYj6UE5HpswC85ZVkjao5rJISb6goxrMIa8sZ//+M7VdBsSF8L
tNXHvCkfJmFf9yXD72v1lvBbQO390dboMtYcd0ePem7HNgNa46YcQcG0lAjpQuUKAiPcC8Ts637z
OOwHkqBHgXOsESw/fjWu/ktRteY40XgXjYuWQcoObRTNPHEEMxxaNB8tHhaLgG5C9ULWRm5CVzdn
+x6BsfLBKgJjBBsR/YWunhuU2oNtm+VmQ++rzHjULECw9qrPRvf6LNxaZlQqJgvAEry0pV0j/yma
aHcBA3WN8+bhRZe+bV9f8FVjmxoLi67sUUH75OCkwvRNq7WTyDyGL6BmhH0dXr6c5UbtFKWcF1NC
SJxTt6n10x0J063u3YQA+Izv/uM/40B6ZTQpV1U/lCedbqMmr6BMS6A1aGQAusj5ASPO8CHjwj50
kbKsOwB/uvRHd7ZJ0NVh9BzoFunzsaVbpvlwY8Vje4VVM+XW3DgH2SFQZofvCyYokc2uk78JChda
fz+2HiJIX+wtKw4bdYE6ebAiCgHlhwvnyBpWRl26Im+osUGUco0DZsSqeh12fh/CJBmdYcg46+dF
0y+BSzU0NIv5Sk4A785QVTq0wSM+0wUk6h6eQVIZg7IGusdg8RQz3hdMxOQLozOy8mTV0eHkLEaV
neFbcXrYtIG6Lr90jcKGt1kIpKvpumEGyCdIs0CDaXSXjxjNcFewCLRj7p2Azx0TIoA9JQJC0Yy4
Kq8+rSoD5+czr4q4ERoeGa65fb6unIfogfUsp1eZvE77izdoEf2gq8oGlQduoCzl6HlFYKSnVV9F
Ez0yXlcmc4KXdVd0ubq5QD5F5z4fdNVh3xuiv61WR44/F9qsodapiVxwvzBNUIaUEz/Xlo/q7c5z
rYDKGUp8Jg6DOrtjU6e7KWcK/fAeGMjBzBlyGkM95zoN3X8T/zk3PWqsGXO1CpPXnc9d8TuK4+5e
s1g0o9IoIMWpYLhsHr6mXRU+KcixhB2GsNRYGWUTJK+xY0YnKIG2eKAxHa7AzgdgXhym5c8hWyed
7P3ffTA084NX5mRrM96A6aqFi/8uV9LoM+8qoF501cVG4baCa8Ji2WIpMuQnqowq+j2097VEGZJY
FvAs1OIFbBQ3LwwocBqjLC9nLPEwlCTckxV1Bf8bLvENlaiAGN+z7SBwgN0qv6Df6uXFrdjgtHBc
KPejx2lsdo33omX/Cp7mryczZq5K2Ru1UArjDINEKC/kI/aXsxBO9gdA89tZfMP91vurcVw4W85i
H18iZtQ6vqxq0Onydmlm53njDE0Rbf3lcY8y+9GDWkrT0VXNjuol9nuQ1srMnQ7Xs8TAaGqnltbR
5m+Y1R+9mr+Nlfet0VZelhf/5jJW8zxxRtsU6GRK8HPFnfSCg8HH6eWa7T8P6LdmSXBI6aGe4/99
SjdObfFxCJLy1dmm4Kj0lwoH5fDcuxYZfb2XdkpF2gEIsWI0FFFUQ5KOOHn6vr/ElyJe+4kBRbV1
3cR+ennb2IlbJJsZlibL1+UQXPMCzjzJ25vkGmYmlNd1HCVaB2nezOKXrFouStY4H9xoizou69YT
8WetgF4n/4o45KdRQjfZYJL3bpfUdxNnYtCH6hofxoeBh8yigX+wDSVs08P59ZRcuhc63X9hslK7
TdwTYvfk+oRe+edJ4emm/zApvG9aMcO+XI/r645JMeSmdlYPy0+8Mb4282T+sDrEx+aShqwDb9s8
4xkAkZn6Ka1rnNTftjETuR3S0zGJsO4g4IPfMoqoULw7Q+Nrf0np6zM/Zq4dh6vk0M9xn1zXAr+2
O6QMiGF27Y9g015Wo7JFAw5L6oIsBPFEIzh1Dwhp2vCJilMt//XzNbuBoMjfL1ooIb3W4LWbpu2i
c+T3vz2PU2c+34WefRmrpYNK8iKMzQG5+AzWRCkWiKRdVVCZM83ji9s12nc/JH1WfH1HV3ieX5Vs
KymlVQ4LDxTHKiIXxCG4QzG5YngaqXrgQ4oDsUyCriIRl0IeKb/wwMoigKQr1f3tsyAlxYk0toAM
feUT6BtolqJKxZWzK90lVCtW9qosVnmG4DE6aMBDWTQDSFcE7EoBFs0SILsDDAjouIalI+RT1tx3
mNEBArz3PaigThbyirFD/NyTC5GMW+WfT/uoVwF0ZwZKQaveSnggcX/V8kFZIpynTAQVAauydNVf
A2V9ifqz7pzk5nR3LBI0J5BSh9mSeQhLlXeRbP0xewKFFHqqbUXVclngqzXbOROlIigTtaM4v6mg
JlaH2lhIuSa/uzluS7E72mfI+ioNGe6PCS1oVcmcJT2DfSeqX1MZGtlYFklMyyZD8L5vyKiOpDcV
XQEjBrZXfN2BS9QAF6JuvcQjMsfASObXCvpU1dXGducSKNbStnU3BZUPrKrP+h1s4RYuyJSPFY2c
ceoUk3CHXZLJHsjXBHJbYgAFOvI7plEW8QQW9t1LQw6IF9gE6sEnhbjOU3GvkhC9n7IdIq8vBQSK
UqtCblVCxUn1QVepNr/6V3aWvbtJk0vBjkBYnn6qKyPXUXQrW1S11tQZFZyJAgOiREUNgD5VxJJ5
hMv3qrtytnuwUJmdEyaUH6qxE2PmVU5tNxXwgCUwBBRWNKCjecchTN3miUJXGU+tAYKmGJUqGroj
SWv6VnhZ2Fk3/I49Vpaj/EaBiQJQFeiJ9bgm+NuUXUygrZ+XhUoa9dOq8I3VdrE3q2BXWCLzkY/h
WLx5O9K3yyQjEztMVol302F1RNU80XUQPJGNgn/p5igt3TTlomqm20oDKc6fdJGiPEnCfifrCCbU
v7/xEavN8adL+FYqK8Kt71134iNy0uv/6kvxXFfOBPgm13XmE+oDMt4GLvYnLPKxX6TavEqvCDXz
XziMVqd297+8CyhlqCj/U3WkUwwlDtff9PjevxgSsCr7yI0iz7Sc7/1UKWI54e58mE82GTWOhIal
dEc9JAfxliA2vm/iZydusxygZ0Zz/N5v1gcfB7qMuvER7vSHKzE9JUkkwyHkRzvtTXphg6Zq8QTp
9TVGRy+61V9mzfcNVHuJS13SioLIsbzvRbb5/ry9OeFes0ZNEIznHb7X6m3j1UokLvtm/okxRWXv
tu88nwAIls0yTwALgA0DjC/ldaC85d4IkZC85bUwcGrpjiygNRgtkrTm6XH+KRNjG1LGKl2Bzgqh
/vlarIoF/H3+/H4x32p4R/PsLffH8jLe0j5LjXiudMisWjm16CJ6eLMhE2plttkWAjTXlGMqkiEU
u2pfUR2JTl+3RMv23cVOhTDZC94bnd2LY0VPqKqFizcRAQmqFt45hDRNTuXFSlq1guwbQIf01HnV
D/WhtUrW7y4mxAb7CHuJ3k3Yv/+/jcc1OHbFUNkSaNdwFsJCHjY3Lrr4I7O4gguxmtyTIOXD2y+t
LKLqdg4A3rodSlWwKaCfgugVQl5hlaBjlqb5jCxmwUb/89C7Cjn+GHnLdSIrcM3QDr7HYc76dHL3
O00jbY+aTNoo7+1jBAwJ5lNbqTljJ+dW9TmBw9njGZ4xaBpE7TLR8ICaR7ucrvEFjwW89/4fPhGq
HX8/X49zDczI8yLH/LZYWgcrN27l+TqeBYtka1JZcvzYd4Zrd10zDkVrvQlxcnuf2tNh6L5dvb90
X/a/17Z99eH1eXOKwFitOt+Smei6dtbTpT99WLt0k552HGPo083bjg9IDvDBCccGXZSXWxza12/O
bmRGv45b5yuk9cvm3MjBZ0KqBZaM56ZufL7gMHXM06CYxh7yInID84BVmInXzrR3OBwzE8atHxfr
pDRS7JBsv2WY7dNpWC5G4cx5KIzEwuxoU9sW7/lmMjdfdvQ7L4Dsw5co+po/LQ/9U5EiFN1SBsG2
u3i2ysaq6F6cv9Cz/1QAVyPjOiEBbuD9cWdma6PYbQxjPw7ifeo8Lz+vby4tucpf8+Hl/fTugY2k
s+55sGZhpMNC97KLjTLNh0Vt+cpmlZSI5RXF/jzB/3R64bTQmDgWObDlOPa3peVwLYKlsVyVY6MR
YBCxSMcPs/jXr1/1aZzHtE9OG18/v2PwxyP1z3d0vz1SoXlxb6vDshx79MTG/ZdNg0vFAGOZQtKg
sfbDqv6A6UUfBzIEf+FL+DKFH7JKsIvi34lizEM967y8vPXeJiNcQL5mWLJEaXKO4X7HX2QK8YIa
zb6ON87j4yp+HGLV3hi29+ljmBgd5y8JvKdn6h/PXHVBPjc1MD0r/P7MrWaXbR4tGMKKGdryRlCf
N7Lr6L+yV8bRA4hLJ0wHdOemU3e9/nCKH3CdQbjReerQXJvTHH4OF9moMSLZxMAK1cZom3ApP4+8
9WeCFQTIeQE8QjxIgqjSTfyWYJWX9W66cI3jeI6oOt701mghz2n5FdAJ1W/d4siKXcSfbGfscZ9T
JI9TK/ZeJZSlp+ByQGA/Q+XMV2bmtQFJBockpyy7Si6d8otq9OpN5HRktP0DtltlsnkMPspbkoPw
Aw/wELcXTwd6txzRCXeI6pM5LieNA47g4bh8WWMf/AIjNTUy4+NYW38sO7dnoz9/OMS391s4XgTx
UtLbbZGsGssB/aN5xax+eaLY904b6r2VoHbEOaC5fQIrCR5A6R4OL/OJS9kjRDaz/Qr7fmrg8ZnM
xtu3W5Qcu8vlYz70G/bTin1lM5qVcfHs12ZnnEimAAf0cof/9rZoIKfBgwylXEjJXzSlENXbNQ7p
a45McFZ1assb3mQv3fCuBk7kN4oQctLeQ1+eLofHxD3GVzTvKPn66y5adZmLPkx7P9/lPw2kqpsc
+r4b+ajbvmfRy+nyeN5ai3K8H+NPC+6CSdo0CZ2YXrP5NNmvG9g0Xp9Pv64jfOVuL+GK0vTmff5B
5Tp4Dh+3uJyxd7x65xj3tZ9Pzq1YbN8eFqbg/52dHqbfpuBx6xXLm1GU47xzeDyO3a89CComxK/b
vg+loB2c42i8e3S/vGeX0OaB6i0MmTdNv/G+fxrB5iqhxyDNRH45cZ8KHvZZsj/H+sJGqr0fkZcO
BIsUssTzsdDEo+OXh0AcsCqdTr6MtHg6pQFquFkGTOBRe6cVQPIZNbC4qC1fFs8UhSNGKo/Pb5jI
YkHlv2I/yt2iJOjEc4utLFsWWUDJDFXWh0FDsV2MwQTOH/zSeT4/nJa16PMGXPhyKnGh3Q7wjtwh
t27dpuxT2RyO5PtCvvs+EfHk+nqiaeMEx6RVkcwerwTH7Fp+fPTj068dAGDsYk23SMInDC6CN7wb
+BFuDwc/3j0eFsluHeNNd6YROwZ0H/ivmJR2B3lr00+TpJE02oD8aGGf2Xptuhe8Rp39ePZ6/Sp7
UYxtHurCR4eFB3knemYTVSqOqu/jnPXYT6wGpgrD5WD5fp3QGJTFugefb7qQiyBWsIsy3ryFr9b7
3WL8Rp/WQfGacxm/QtIwU4BfFMQedV1Ep5k1xjJ6w4Rz+vMvEprWFB4NHhT0HF3hk3qN7TcvxCrz
XL811zlJ3q3JAfJ+iT4OJ25c2M2+PcKJd/HgUsC0dX9t3GgfVsMZZXom0tut4fYPfG+qnOJvGZmE
uOHWwdM3esLWUuj9K5Wh2SJFiOR2csRZPXyzYCx+rl9OT8y4zcT/BETcv1F1tiixqPjci4bTs2aU
093/yt9Qzz0Y6WzgPDi9M9xQNOtf5RjEcoPszoz3rSNWGc/TTyaR876aYG8+3dKehoOHbwUX0161
TvjyHpINW8UOR8qE8zle0xkeu1ZaHjL7VrPWWjmsIoVT/FCskjMMSoyxrM7GaN6itk1JchMXAApY
8EYv07J3wuyYsBsz4fqaJW5at+14k+INiJlsHIGiuQmHOYUAs/HyFpun2PygO4MZxYCCDrp0/Nnf
8gY2w2uEk+hdWcRwoxktEYEzF+x40Y46uAoevoJ+wdljZ4Qq0o/nb66ZYJgArXLzhOkFJurGyxFZ
+3lovuMsOd7hoYihKdQYBv95/sUTvx8vx7fRyYgPOFY+nRjal8Uv1DF46/1lzfmXmDREZGuZKCwd
l/D0n0tOaJjTtXNgfy4ey56LkvJ58XJG2n6Mg8b5sWjhB3ni4YnnqAOfb2/7Xk5gXo/axZCq9wM9
grJyREQ5dlGGnpmMQ6N/mCer0elVTcn/xj6uUorvK6Tt8D8bDrB3V/n9tkJeb4t85V2nxzFUutY1
wxESyouDE+dstEZI4k/ojjmECrOBLHd69utlduo4aVkvJ2V9/kvmlunAT/MRMqKneRc3A/DMEyOP
QYGF8RmtWj6C1jld98rBfhiOlu09ncyP3WLkJRFK/gkzAWYLhseXeJvkaN8vdL+ia6/x+fN9sf/t
vvzfhXJ7/nlfzsF0PwsNLvSQ7dMj9gFabGg1B6Fghr80wdI03tTWwyKNCJrtv+yT7r++vU9SZ7q2
aWNv8s+3t4LcKBn94xhklmaKRgx5wkrHXZxmsmcbLRb2DalMLy7gBKuuke1SVaydxKGZn9mZcn7n
FB0x9itoH+NpL0h/HqA/eejs5CRT/z3Db+z+23W9vc0d6zi+gRy/3vJ41V3myc6IT22zc+lG5/j4
8pe3VPD9x+T77S2/QfDBKtw7xTk8P8zhkeCBMH93IPJMF/Xj5T1YTWN3njmsUu5u9PMbV4nhn2/s
4o3kRK7p2d8gsoV1MMzrYVaOtx9WlWDjc/VYMVnq1otbP9SNLP/wsgExyioO/4ewd2tSVHnCvb/L
vn6NAEWQi31TBXg+n70x2vYA4oGDAvLp96+cN+I/45qYXkz36plWgaIqK/PJzOfpWZB7kNHFi0Qd
S05iJ3FLOAdKOQ+dE12QluP/hMKoK/jXFX7UMNsQC9+u8OHMchifY6nNcT7TbQuMkR0l79064fD0
RY0rbtTVMegX+v5hiP7+bP43RJ+xddW8GtbZf85ex9wte+iSHCiJcoruqeM75VIflPIyuXSu6FQa
3rlP2b8Dfa8zh3bJhXccSsafWpyrP1xS7WMJm9G5al99nlrm6F4CKpuSfj5k4hvIj50Lro+ExUHM
wPETP5Gupv8/Hsg74v7NUAY36J8vBvYjYiysgT0pljBc9GG13uH89K/dyg/MEX91XquoCvz/k/ST
OeJmxVvrbPAE7sd0cJ3Ek3Sgz54L3LDaLp3DBfcaFKksL445rIxJ0g4rndqi7Fw6xfy8ueVuMof9
GH/73xPjPwAtZsLUdYI64E4u7XNi1qKndba0x6zoVVb1Vh13tVvOzZ/s5V/C3D9O8zH92EWTy/a8
ZTPH+3rK6OTQNfCKZLHye0+ZeMXIJ6F148iPr4XuaYtT97ZuLDQUorW63AZNDcocYqwbNPBye3JS
4sOqgPOrQQ4pFSEJ13RkLCsja1TpVSflNP0BnfqryTeNOpGRQQRcNT5MfoWOFdO/mynQgyV2EDsR
pccyllRACduFMNVTAsmZONhfQEsiIFtQWZ9hRUqccVWxU6Jk5dSp5VVra/ozfPdeL59T+rcL/KQI
rfvP7et1ytIZDHyAdylZxqusfPtwYq+jIaTy5H5n1vJ0IuwWZwiHcAkjFPteAqeulFXycFTv4ybO
ttAPpYLuKP0noj79r6uevjOazmyg0dongnNOtGv1tr2l1CiqQwnIGPSfmk3YthTLkgcpZSvAFe7f
+/6w6NrytoMGnhCcwN7dOo2e6TQchYlQy8C/q5qViOE+ZC0SH8baIGQPmzhlzQNs8nIE6COXvd5g
+qYEBS8WkCHRl1OHwYKgQcbdrUQA4iLf8MnxOOW/+aAziESPWgpJe2gCsw7EdxLCno7fgcR5CE/A
pW+PtoP6ur6Od/elTSm9ygyravJ/r8+/Ojooitlaow7DB8jon57GM85Id9vALpqsLAvn3lUa9mXv
7OiU+OROgpdzdRa0ysHJc5H/Prn+N+vw+8k/nIhLFtX05wkTTdHsRAmAarTCnyORU/9EhszLnWii
WktvmKl/n7qm1f+O9f0PGvvY1a3GvTi9FDSGIxUD9HVXi8V4Nbzh7M0U523gzgLFdbIb7qeBA+CI
ew32NT8i7tAKB/3hjl+C/oiZAgZPm6okB85B+yY/DYcmPuOOX4jJZAKaNrFls5k7vWXqNDdXsSJX
dRcb3VNZ6uFuVojJgZfdRI8gCUKlzF33mj1cCsKVQcFZ1NfZYz2JIeDdr/8q6vpmV4h2h0N4WZig
lYku6BGVhwPlEeCSh8lstiOEe9+hOiMZsQW01VWXeFZFnd/5omjzIbN24LabAIPQC4Fbi1kqd+pu
+Ib2lLpBMZtkLZh6GRXumNGBrReqR359ciezSUUObbHaQ/i93y/2UOmCbq6uAqrfzW4Yee8P46Pd
A6lzINMMGFIBps0RQCO3zalPnG6mrlWTKL7w9XT96Wx0Ub9TBlHcn869aUCIzT/1vpuTSXtH4Zi4
urv2aczItGLZVuS4XaXQHPT9KTa0E3RCSIsRuJX3Qyph1T6UO1jhhuohha4x320Ynw1o6BWwYbMh
biXRSRe+GjZ12GKz2qxW3f04F4tuty5WsVsX3YfTXe33JDixu7mADXjf7YJTyEUuxlNJzpzLmnBe
MTkD7gGr0iw45MQbD8TBgNoMuQ7G1XdquGQHdfGpaPMg1NhzZvp/1/4Ifg0VXbVQYggExEO0A/ya
Y2ri7WxOYguYIyDFexCkVIYht5CcXPptam2DWn0vikUyp5oGdQWoNTRBvHIev3YIZNwAFbqhQ15j
HDRENAcWgN2zQbOhxEgdj9xXa/+CmEdRgVF5C8p/HrcCLHtzTK+pDByt63cCcqSgwctonhyCIRnT
7hGGNAHhthgDfR9vUi0dt9U6ji9y3N2/IW9mBbOQGTyczSaTrTPhtjcMYNrizWPGEcDn6faVsvSx
MnT66tGnzHQ4h+DRttni4FP0ut0xd4Z9cs4CsmeW5nE63u/3oVhUeFHRhidPLb5CzdyZIuDunmWX
iQ8tu5riPHRFAc3FsB72Y3WTAHVYgf7GkPwKzi2+lU5/0RpPW3OgPpLEa8aJrPBxPB6rR84kR/H2
vap4h5pCD2dxf6cD1Nz+DiULeLhRq284mxygxVZ/4WNX8I876hOA9gB1uaUcCWMKa7g1lSStyoTr
R8iLL/X3OwPycK6LAtKzlJ9ySU8b+wzEDjx6egC9l5wOXo7ivm6INYJD3tcXPsH02Bh3C+c66PfB
uTjUrZKWYC4zUPsGA9LiwYDuQzLVrdRE3NJkX51VzWOrvdirNz3dktFQsKTR0bg+tSzU2HJDrExw
O34HgtkpPEssFt3j+LjoKhbNfub01VMe9llAZvPhYAyGymJh7b4fDBDGit+vVqs+CZWD2n4r8gDP
fXP2Hk51/3VqmV6QI17gfFSeUQ5Oeh6RE+c6UHpj+qtX5e57TnXfUxPpgVYuoUAWSdsW4WR2oXWc
cgAKAnxZOlVZ5b089rqz4D+slBpvQ/rSu1DLbY7qXehLsbcFF7pT9F88A2KZTCypzsP2qGNkiGZz
Yw9f0miqy8ocKtTrg28V9aXOhWYC9SqVFWq0iQEbbUKPrUPqiv5RwZ+lsncuRhMlDqm+v0/YKnkD
FfDQGqq/q+GFohxrr0ZcTX01G0qPR4QgDttW/6FhCVm+wl32lqPRhKkOGydEkqxuD27YPgyMqYfw
ksdKWVea68PJHbm9HgHpvY27z5WoYzm787HqS/ewd+psGq0C+kYfUGEuLyTUjfdt38S9t346vZ4i
hN/xzC5UUmTyIUaZmEWMNrZTzN6GfMf+yNzAoHOxK6YfSX6BMe+t3RGbU8qTnzyg2hyNDmplsKtg
0pT1g/Pofbfv1aluWq1+U6pPBmB4Lyc+UP1WPXn1NEtHc30vFZfh7voih2XLAx7Z4GvQU1msb3xm
5cVN2B0mB1XuUXBHoyYvnHB9bNVvU3AXXvQQoGqLZvshGFSryWY8mrR54hRKU42MrpHvAJKaYLIq
fLSouXiSJFv31oVcQ27GeC6bkxICmjukoYWzO1HGVBuY4IeCrgjlNd557udctGe73a/N5V2ihm1X
0zUW7Klqx8cRYPdvNq+4DKTllO4BO2Qm+WcwSknmBkt0WkWH034L1i6pBBcQkvRNX5C/oqLqRssS
yUhEKuip2sLfeY+pDiaaKFt5M5pC+qPDf6rm10xt+L+2FUZfXdXmbaIwgmq5qLynykW0Sx5CKgwe
wCzjJE1laSKhbMx1qGzntPO+5FLsZge29PUASwkBptAoqNMEf77mgy0DFAlCgVXco7nEd8L2Epgc
CadfRWSKcCXrJARgVHo96MGpttVBLw+3c4AmqAYJFZRxuQz6qhypb1hueCAbcrjKO44RfhHbLjb4
Kja5u0F+Y/IN75zVXEJVICpcGveq/DEGlWFdHu4sO0StmFlvLwBXxcbAKCMDJ1OPuecOC6feUtg6
R9Jl6lfgyXw669TpDdUEVK7je73sWHRqWxlu2FPyZjyGomJMGsKc0fNBWRxvejqF/B411d7CH96l
NkDWUHPCY7rOH9O8f6rTSUY6Bih/6/RGkcv6hQVR3lh9ibtcTtQKf/tIL7lKXT5nuGHF9JV+DIY1
UPc2ak6UU/beWWdqbv8yG8gb+J7ew5EIJpcRZfcIuGhAxS3Slc5jquYCC3E06hlMYqQsRjiqu766
G7yeUIy7C1wfdcvs3MMNVgYPER+pHyseebgAmyMy82rycoXKt6rOaMf7Uo2JhnDdnjvqPYTrI93A
4N8V50wMU4sPwbFJ32KOo9FaL4v5uDvukI2a+nApm2oGRc0xDsFqdZyjXjXvdHBM9l12o7fwCub7
KbqDenO5XPc6xondk8STu8JxwWURS/hj+7C7wr5TpbrlwQYZjy7o00SDaGJ4yQQpCJZv5spsMD9O
O4kKozuaoF3y6QvFQXvpsE0fUfQ4i84UV+aF9gOcui88QeihIydyulOgrfWy1yzkaDla3sYRm5Jy
YJ9ijNzEeDrtdOY99rTeqOeeSa4M0Yd6LveQoPG7uXuZ30vCdtwQBKI89T1jn3vvZrjTKiqpqV++
fSYaF9UW2pkPcmftTwq36q2VAaLYoErtWsIP3M6AdVaTgzUMoOg+hWSMnGMLh2XBuOG4TiMBJy3b
RdiWr3YxeIxxnjoR/LgVbztRTkXaocMQCTrSb9zEWY5N0fz+PowO3zFsWE/P78gklswKLq+vdDO6
qwFJPjRZMjdzI5YWpaPrdc+GgrhBvUhDuGvy0ApvY/UHModK6LR69M1uTLE+Cho4C6rWQpNR+7mA
TgX340w8Wls1iNuVkWfJ5G4LB8dbuxbsumcGgG6E0bohBmtdYo17HUoVUAOxHLzwp8CPZG7gCo7H
J2QglDf6EhoO3nhMG4gk5YgntEhdXjSGELyp3BXRV6Ueapsh0MJnj+UspO4AA4k3pD50z7Qim4ZT
FTpH5uXUyd1gkpGokvjzvaqL8SwdrtViHqqjPqS2/0ndXuo+cVB4isoBU8dZ4QOUR8bLtPtAKKl/
hXKIFpPLQZVJvloI0vQfB+U6B6A5yg1XjjiYj0TIET/ewLLGU3sNcIlPeOW21IwPUV1SNMMhojTK
LcYxdtOHHFvMYe4/QcVkPgftEoOexV5yd6ZVilK4Id4KbRN1FV3m0ftImE91yIY1KKRfzsspIO9V
MAXQKUu7rU8MXJzvZIF+l5M1W8cLY8q4kiytOzjhhBDqguZzNgY1aCpGeuJTysWYCPF4VM+qhiIS
jBKdG5NWl3nvOirZVFUKg5PzsIwuIQevWy+JEb/IG3MD0XsUbhKm0GHevfVvczU6nMpFBc1R75pT
uvlF6fbXAFFZKqYdnADF/wKhVX2R0VPlE0ND1dNTz9F2jsyTsar3TIS7FWuXmbQWefsLktmhPjAJ
VL8fbnVVxFwU7yCeYT1/DdYuZrJXyJ7PAFIj47tTlgCbwqUVje1RBZEZNZFg8ncIWrBVKsbgxtWL
I8lPaAf5zJM+AjRsSG/3Z7OyHKzZqo9TokIVIqbWgh1GZsuJcgv2tgqs7+6+25BOP2gN37gD8ey1
6Xu+p2qjhspf9S7O7HuiNgMVvO6gMaSCBh+yv1L+eV0c9wRmoce1EKvj/m7YKNWGMfNmXVXi03AV
E+v7GkOBXw4bOV55hSuYzAAadix57mexx81vhcowdb6mx7EKI3gPipkOFpqfmAX7lwwHXM0M/IDg
jVyNo7YZtVFuODEGiZctVpvZA01H8dgVwps1JxevoPL8iwqJFWt5D2U3OwAbEIaphce+6vI6rgm8
ZMiKmlUQI1KXFjCchOlsFk6/v+M6WY07G88+dzOHPKSjIid1JAiqKzPHgj4ej5059hMo0uze5OLu
8pzUUmHSPkVjkuA10fbXlC4GnAp2WlfcDjuhGgFMf+YtFvfWgu2JMt4+o+sceURskmrH7TMyY7UM
puwonflYVdewflUkfvfSYcLczpr4RxzKT2Juj41W0qzydcYcU2QVOCwU971Wfq2j9yNT47uVY8SJ
XJW5qLwP3w2HiuYLI8eEDLzpmI30i/1uPXAxv3jZBwo7xW0eIaeMEeGlFWe326RSx7XebUoYe/u6
YFdnAvW7ylJ0zqzCzvyr6nSmHeq9ujYD3MXOzDEXx+ni33icAug/wGVK/f4Hxn3kCW4Q8+qBbmuT
l9amJDSn5tKyZVwOCpK78bxs/HA+iH9/OONHyqBeFo9TULmTeWdNmBuFN4XQO6MMwOzajk4QPKup
qoA1hQ6t1CKmVuU9x4/HYIgpYFNldxxPjxhpT63pxOmraV4QLU6A5IbkbdkQdgz0XW2k7JhASUxL
8G9vFxLnhHCMlpyPCazWBkuY9/0KbZQTUKcpp+uw7bR4wBg6BVHgAPHUSQpfaLlGCxBxH6Hv8M9j
yXRnS1axrdroVwod2hFuDCsDteTIW3dx5ilhiyXneL9IrX4gJasVQOBch7kWLjocaZ2XUw7E91+x
QUHePiCvqTfZC+lDZjN70u5AXA4RD+PCPbH+iBT9Kai6pMEOKGEr7xobshqXk6fqBp03WMJrN5wE
ILGC9304cM+43wzK7n2R2IkAjYsQ//lpsA9DuDsEKiAgsPpLjDA4Fl8+4QTViXg7YB3L3gQjqj6G
MB+VB4W63RX2qbTzIP3Cd0Z1YRBId214XypyK1gUKvYdfU/UHZGx9FT4i6e8OTR7TcLyg1iuibW+
8NqAcN6PTAXVeMXN5WC9XuOVE0N+N4nV2kN0RFb4xAwk/vNouayPK31TzH7hcxmZeuUMYMJWxE+o
EgOuDrlriNPEgVhDdnO56k6/AE36L/eupsOEhbjpM2n62fDmjSaT2cxUYRgHKX9u84JYBmNIoamK
ExUUqiIDJgGhXsCKrveGOuOh8kfqwf+aWexlnHHya2fgKTDhOUwXX3TMVkRAooz9XTKYw4U12ivS
mxKjqTVX6lI5wc6U4KZDFRSqclj1dW/y8sCNpifcgnrfQuhwMJ8nEO7jp3TPSuyQR60mqYqO1NSy
Wrq6xVHzezu1iGxIA6HaplzFBpFOKWHmY2yVtALap5QgiaXKsOhI6cjb5I7DrvVONZEMEHYY2Z26
KRi9Mf98b/eosXu6wepsyeC7KKh1VCqU3N14T/CSOAOgMfX4NfE44E91FJKWMpcLwEQ+YjpVte8y
WqBaY6jEMJvHBn+731+RGuiOxx3U377wRJQvMgezBjrBxX9J3qkSOp3QC/BBoFLkJ1QsgFdDD0+A
XQ4glI2ACENeiIEgcGsrz4tG/FNLqzf9QrSOUzfhpHhvr+5pOFagIJ0r4OfMPeQC1Q6o/Cp2FMxv
63jcA5SyyLvYo5vk49XWy+brcdkc56bt7LFW/zbSf83X6Cbdj1Ru0pisf6TUs/x1Or9UssgWhnvv
BN3cffYvtDWhMEl93qVldmmgaD2hif3hzH8rcNAt3WjA1aYpbYQ/01T0IFdv1Uug4W4vo1uGEDeN
YxE0OuPt4j4H9WG3SGBB1R/uI9oXmms9cfHpxN+u/30lZvW/+0bj9yv52KmqfpleHk9KxDOIVaDn
RVUzHLo5RGwJjGoNGi5gWvkKJ0XgJFAc9dr2KpwQSLRrPVQuuv5Qa2dHpNXprDem0eA687vM02Ed
Mk5jSAnw6tlDfr5peaZjrPzBuetPfColHv2yg75rujN+rFXQ/za4v6fh1Fb5/TUJbqf0//4f/f9j
yE91v0bda/LdeIHyBBNKm1uUz1GbAcdkD+aRfHGeUpR279g4lKcuJS9b0uSdmCRXLikgtOG+eT16
90GyvqPw01jfm88+duj71I28FBgXKk5x7Vxb1r0dH3I2BUs8OnQMzxvryqGWCntcXaHedRn72Hik
RdK7hMsE0/ttrCz+3X0u8zbErXXXpKIVIG3fYA+bkaEvbBnWnIDuDDq/87bTwP+6Se0qIMpx4gVA
3OyECXxAxPRqILQlcXZ2SdNsPaq0L6TAwsvT0B+/Wi+4rxq4ZqkSC6biGufoh2lcVdnUDzcH6T9U
HXWWD0prH5OnEujnlxHY1Cm410E0MqjMnYad09wk2Un5FuFHVVTamkM8RLNSChk6zaQ/FEu8V+m/
LuLD89HL5GbVckq3wmPtu7ICQZs3esY0Ht5+as1v/KUG5/f7/ezM3wbGNns1uF97xcyqHrK2/d0Y
p4lAws+KnUferdZFbVg5OS8IRQ0Pz+EyipuX4SlUlbkZ9arzC3BnRSKFuGXfKx3LEsEdxPmBJC4l
1I5Pxu+7Lg26loz2hZNQewhatynXz925kLdNNmgMIcE51DfPYZWk2LJKBfk82PtsX4i4agJZOyos
y0m0uG20VW2gqgN6lKAype48pwQl7aYJq/MPlqT6l2WHtgYaL7ZmNmpIC/657NLymm8rmpXOGnAL
vqRNkHwR/hpmsM1jVx0V48qE1oETcu029X2U6nxlXyYyMH1tZ+7sfX4SWfSDhf9Pbz89UnRmIT1T
NQzN4KePa7LTzC/NZzrDodnhvwJstGNxGwGeKoBe7eABngsU5gB9uJLquOPHKXemQpwxGHRcFe98
XVrzGkG52ioB8xSO8QvFUEgGFZzoqo7/bZitv5Rc/XHpH9PaPz207FZS+aFAFpW2AkoDS1IJAgp5
OciKtpR/q7cwKyr/8kbjSWH88hAVJqzw6V+uoQJrVZso2DRtHGqyfS9VnccanImrJ+pihyUcAMWR
ihqdLgZ5JzJXhTe/jn/fXvU99J/LtqZDa4v1MJg2H1baMu2ycam80lmICYNgO3bvNPxRjB670bV/
N0fn+lCvdJNXL+vSlNTcOglMsjwpSltIMf36vkWzqUKsQaWAW2Mlzbc1caMVFg1d9UJbGiONMnCK
X+oDdKneB94UlS7qMHDILoJAkiKWFjgIaPayo9KMJBDJiQJGAQsQrhyn844KHhHK5ZfADUfe0prj
I5GV6QzUO/gHvJYnhTEp8FzaUnnnrXuiqStwctif+J86VIo5UDQcvou/1FRYD7y6eFknKmbUTqGQ
G+WRRZ353SFMVggRc2yeL3GLAk/BxeM9Alb0qF3U1COCuvUrI84N8aOz5QrYyKjUoYGBQ8FX6uld
d/q+zEUQyrA+vN7bxmOQP71/P9HGfyPQBjwTSgSW+jjF8vLnWvPT7T3O6pfHtDw5iVPScWc5Nko0
9+726pbITiAqgGARUkMP91RtlslYq7jRw70XDu0az0TqmbQycc5kWIr8wI5ZMYYwZ8V1p1I6FPtB
3xvFboVeedTxto6P8GvDQ0OSQl0dZokJHRn1szhFEFxLE2VSeGRQYyK9Qzl/qirfAGvpY7wNjMSp
W05MRxa6Kb3k5fpX50SY9XLNlGnkXEl7nkX4HePdmyKFLqUhClNcI1GjDH8ZelnDreWifpOR7nn7
9Cf96rcm8p9rQw2lRUcR7MV1Gsn+HMptfqn5of54TDMKIqBoLgWUOY3DGdrdpzANdhHdF42TxBO5
oo0VSJ9pZYPBOTXf0dAA1Wg8chEDfTDNM3kCjakJoxAXhHKfDiQ3L0hcDFGFBhnxa0O8gI9K6tqE
UjKHhSR2Tw0aZyhoU/hoQV3NsX6sHBnIbSDsi3hQe5rSSyRpmyg3+sGg9qsUdWxmILVM2oUTMDxk
Y85CSZgCKWcypbTdFFkpbvQvgIbj5nwbO2hf6CkquCVYtgsREeWc5D1SawaFT99w/j1Ja/91d/8c
WfX733xD8xafYv+mPabxMV1c9uXsdagvI2ygLwIun6iPVDvNW0trkyWClvN1uj+t2HVjwRPfbiw4
sBkRWlCa9+F2V6WW7d9XaP7X7v95hR8VbHqtqCfbs/6YapmzjWRZkwgpR1epEftepXWVD12cawK5
+QqkMiVpXsrjZzXC5MUzpWlFVEPxqLkNBlZXj9TMRXVf3/asTQEKrAuawM+mqL9E5SgN4A8SlqY4
bUVKn0iJ/CquKI/3vo7Xwao2D77rhtg+xBXXhbg2Fg9mC8WZNKY0RKXCSDjb2w8P6S8O/J9DoIbo
t4d0Ku0HO4Z2n6HrA6NYQ/rr59zIZfVbq6j2H+1bpYGeIlK9XOf5T0WEtf96MpzfqnOOhs4P1kd0
9nwYt8a2yJ7TC8VHqv4I6+NGvmMnTk76kiyUIcqzhEAzYYEgbAhOSchIVhMFdRiDAC1Ik7DWYFSj
/Uf1NroNJFjPCkKiSJSevwKzRd4X0cDXD6NX/+sE+t/V2x92uBY/o1I3o+fU3MBRDSc1/hins2rO
aRFOgu6z6tGydy/EjbLAUCJRUNLACZ3x06mjq72VZ/osSidjG6GBh47U7Ji0GqMCSsCi47dqB8W8
6g/qHf2LmZCAY4cyZkrAe4TFDeWNmTd/dqsNT89lcYY264c6y780MPzxfOyP57N92lurtCKyvMeU
Xim8TEPyeC5X6dNKHYkkA2oVUaSMWiVTC4KeQZpVqxQSAaHM49VrlXyd4L5DfYs6hR5FvZEpbNho
ghbl3FQT7rbAalRpNIR/krWf/FLjr8/IhgetatZxUa0P586+VvL6y7o9ptVI1rgIpI+fMr469DIW
vkMbL3+YbebVManpL+V2rq9SCe9NX1sbe9QRKhQwYISIPIgPLjLhVUy0iyy4E8p+6Jsh+9SQL8z1
ERMcP+R2iTR3g6rAs/QrP/jZ/5VDs3gi/7ufxgeSYobJQ3++XphVbAx7Mdm2qsi2QqMyP5ZXVjAY
Klf3lEXiPOvejUp00uSQ7wDfnVBdcGoP1yQrtRU6NUbvH3JbmsdXLO84u5RqBNKu0pAiK6F81Z0C
CXf6OO+OHrlRQR+mjGlNrIsgExYeFLHExt8QOltkOqlxe8CBIOCWu+/p6rRxtCD9vEqMIFQH6V08
EClOHH+hAnQbYXBRJtKoOUbghKT1LhJZjFg+mS9b8SBiQAE7cC8Xhw/ENGIIq7S9xq6WyheuHo2a
VS/WZay7Pn3QhVRAWOQ8KGX5sT78LwEOEBKylZqhmfgLjY/9LHie7CDOG5CXhZ0rGDSVI3hBsRvA
vWt37nYvP023sKfmo/TSLDX2/iWvoVACHZIyHxQ1N4csv+hnpruNummwsh7tG2BBw4lm93SBm1FQ
FaS3Q02atAnhEqDrFnj1k2xQrE8OiJ2bfsfIiQ0BelKbxbnjvx/u5dsOPOsxsMpJfXd5dJ9Up94n
CQKkpVvyBOh6ZAuDRGryRIrXat070TTIhv70FTpsxdGDgNWtDLJ7e5u3dONLs3sFEQ0K0Fj+lFbJ
k5tmkoebzmgSr8LzC2aH11HzTCZJtdlotIps8pwCrl5SYR0jul8LXPPqCFC1Vl+f84mxbSOH4l9F
deLTU1Rzt2fvYsmt7d2Ktm6N7FMbw5aXveDW1+IO8iqPsBnb3H2rcW/nkVPWl7Vqt075IrEk1fjs
ToCgaLGHA93v2ESTGxwc2AxRvqiU7l1ztrDehU4Bu1vS1ALvjrD2wzlVVj4u6SzLf7CU+l/sDNPD
Ng1QRrayT8Ai255DlEVq4TR2yUfEDiXDgfg+EWqcSas/fzjdX/ZNmIBqmmVqeh0c4KOj7Wrn4fOk
pfHsOqGeqTpEsXhu9f7tH9HAzu7/4RxzFrOugzzZwLcftlPTo6Ty3FbP09NXjq4WbeTwTeutDCnh
wtP9QX6mjrB3e/Sz1IlvTrKGXZqI4gyzJP1jbMyoUSLdmzWTSt9Ceg3cJMJO9HRQOKND/3K9IV7X
VmNBI3y2Ku7COFQXN4QDoUo790JLIHASscM8vATCwxlz/1lI/erZFBaALeiCaRqjMaIp8gRouKlK
RpEl8JjO51sffyCkJkvH98LySH+HoTYv0oIElDqptFlLpzok726diR02AY3OSG9gISkeL9U2dqLu
cHNCsNcCzHTN9Wsf+uzDEDIuixtgIkUqlUcvsboJLAyPth81mYHMYmPwoJ77yKaCTNEFSaoZ0zxh
ZZFu3pyrMpxbpRPMNcpkElFisyMR19xMcyNqaeqtAnVEKBUm6fHcaJUkdaquabqXbIgHRVDppPVB
HvVSawSH+3GLiUZNhsSsObtChsA7cwAGDDTkNIXzopEEUBJOOCRZLGkdzrFnxC7L62W0qrF7LtzM
dlNiN6OtVSjO8a40lRATmE32sWfsPtAtsntZ7ur3yYmq2XAUms0sHKSBp9EM+JP8jq5c7n/MuM9V
lF+MS3irFuepMb9vQDjHMazOhZvPjCWkMVOSgz/McWW1/3XCj/iv3BZGllfNM1oW1nfWhlNjfPaK
Vp19tHUbX/r/Pp3x3/ZcOMfobGvgkBi6+c4R/OZvh69TdAfLpSG0t3i69emD6nxUgaDCvN+cfKD1
DSpMmgooSyXFg9e+2Yt7mheM9K/tqnIsvwqXctwtRAGXQe3od69OsqlQddH/qS/zP36ThZQ0nXcE
xUbNgijqA88zK8/KyU9ojIscfxTLWhfBsA792M2LA98uJGKI9jowzbVisnmgDq2t8+hqI9quOxmy
EYpwPG8933zKz3YGn6M5rg/LoTZQWa6t++9x/TRUnxf7YaiMZzU3jXO1mDwqnXomq0SXr2KVUipq
fG239x8mjak+7vdJ83G6Tx8sTM9+/ganU0phaAnZn0f0c3QRFkuEco339gVSTQsaCufVLCh/WCGs
sG5MoPJ683lotLN9+XQRWpBGfJXT+t7uQUC7vM6jbokauzG7r6ozoPVhMQaAPqFxiSPUI1pOvQbZ
BkEBYhcmDRDrcsHtMVu1p3z6jnIZ8MJhIMNqju6tf4+y/gnKf973x2Khje/0jC9aMdnmw6Q4e4x2
kG3oSJQnzQSh6efWIfaBdpo/nNj+z+4KARHeO4JwuPGm8bkTZblR3iEc1KZkY1Ecqgxrq/qqqEJ6
JWGPhakTLOvacBScBXHD+zu/umzVCwhZ6GVFdCye1PBZqwKaBLzfsqpemL1JvIyGEtKCuTegavcp
9SdOpgoSCHUanO8lcRrOePonN+AJg06kIquJEgtu9oyXk0FyQT8WDfcwuIICAiTC/2Kr7/eGjJ5w
YcC74mwRY2eoYDOkw89wH4S5T4mhPuF+4/QG8owXfPJ8a2JXHT91+CshVhUmMIKrQDRgjhmkg7AV
IfuXdekKRvqk1rf7r6ENx8qqCnqG3im7KFXaANnk/axxAiUd3ayJMKZEyrlNpkDmuhM+ZZA4cGjW
NqcArMKxIgnjPLTgRGnAMXyg/eUfo2P+fVu8oK3TqqIKbscOXkCTK/3COTGsaCxWnQAepMSxAfO4
6kAyKeHBqyciJbzyneiL91VPTdrsEWjnhSl0HDnhF/6hwJ0sGQuWENX1tD42JC8zA5ETxxMRX/Cy
uUg3NdjlRALGjAxbCHbECpcvOjNxAuiHmQdDJTbzw2z/XOTmn1PunTX4zVRHRhRd0/ShT+/Hsn2H
AppGnt52iCyi/5NK3huw/d2gfJ7rw52zH2HtGWipPiW1ZVrcskyRZPFdC81oQ4GKlHcrEuiGl9Ra
CMuBe9QQ8Dg1/dINGy3/4Rm+0Bvu4+EQGgWxy6T89xL8787VgOCNLmO1H9Ak+7kfbJ9mNfX9QJum
Z1hgBuX0RafzNmjHevNsuPrJ3b5ad8t5bZkMqFDl2TxAU6ZdQIVNOUmfdgL2qWeN3O8EXDTqhyRx
t/0k2Z0RkaUXmQDRNWv77NrM+VxbPGeBF/s/IOekNj5MNzgTTb66hkcLgG7aHyas2shu2SVulNMw
ZJNvn0vvXEWUjMDMvZwdiLkbNhQzbvZoJvB4g2hfnO3WfQHXUVc6T9B0ga05dbEHiKyAMTVkdRCX
Mnh4qeltQ1j22ibftwM7mODyVi8dm7NoI5vwKyHR7IWIZ1Slj+gLrUNuvUeovV2AlVxvTgheSBUl
HMpYDyJ6qJdfUlMWD0lIfV2QZgX9EgD8mkwezTpUz9MUMqxYVlZZ22oBO9NJXakKcEsL4YhcaCv0
KioD4El9V7atbw158VtDhP3GqxlnlGAUDwlCFT1kAGuv4cTf9Ul86lwaHqnN27R2E773mtd7ITDz
SQAPPudh93GVxs2FqvtqocRF1YQIYULv13txKpKpRWCv4J+EXAuFRyOAH1b5jdLtY0qdQwpHt6xP
nhA0PZxwfnhXfm1OlDdCjFZzw6Rnmh6WDuwhOXu45oQ3Z8oHzqrZg8Z6wOwEg9986rDX0+SbF10d
KnVG5crmqlAY+KnsjkF2gWveiqIf/j/Czmw5caXZwk+kCM3DLZqYwRjj4YbAxkhoAgmh6enPV/bF
2b+7ox3t7W1jkEo1ZGVlrlzrnXAIJhwppn4inT34qLhIJ+1MPNl4qmtjQk9lUCL6wuEXVDJBtnZV
bsuAHyJnFN1e97FXHHRKjA4xcd8VcxXbdWbgVNdOAxtU2U57aHrolK40uHXrGVAGBES70b51yZNF
sDdcR0TBLh8m6s06IRiAaTfClX63F8eX6vmSryi/4UEXFowWcONPOSpJxNgQNyy8ayFCzOyxEGJY
owyn/wx8hX2jKxcYCDriyMxJNI+895l6EWiz7iNr2VF+vmiJjDTrhKriYXbpxk7ODZdEsknlnEcx
QZtd/VIR6fVlI+DcQsX9h4QCGNAidUmJMSEhP17vO9d672bZe3eCb3m5l0iTsB16kRbsI1c/Xe4b
stCwGM+Ysjr0VmlgvJQw3b9qztgaq8zMMdGLrn4e6tEHHg1/66rVntQAdUzzDr4tCFCQCoBC0u6E
63vTR9LV0z9JpwzNyBDBOlKysCD7TLu+G7Vc4Ihp0SW/d9nL2xO0WvaEzt5gf0KLigeLprNeKnXE
2Oce9EbJtiVqFlqPLOjhY9/A3Y8gkUlzzNBIQqX2io/u5b7jIHD3mm3ZuUQ0NXosSICHga5PR9GD
eh8jUUbJOVVIneXCWl3LLp7v89nPnyoQ8U/Mrci/VOO8cC8dvNrnUEq40izhKDdJ3+5w7UPFM2Ow
nKAl4qNM7sSOle2ZEKs8vdnCX9HLZXccksAG9qcQ7B3FL90NQqQ8JNjDojCu6GnJk94gVyF+GRT/
zL4Y0Z65MSfJ0kCoINSJ+ntoPzYFMZBR732wL190X+y+nkkOy3H7ueL4GRJjeKbDSGbzZh4XU6aO
boLKRAyHZNasC4vPAXQrajVQYvTgop/NwBxx91KjZNQmbbGSztMEtT74EMNqWSL4CC29PrKX6Tsd
91roUzvmRiF60bWf7YoDbcNNafx+TqNqWzgGRKIQXoO6LfjIlunkpi7jHd5luk4OBcpbQJ2m3Wer
uBlsqsxNxKUJOY1xDNKX5imh9tsbaBTHJ1sYn2xTQs4uzLvHrfGXyVDKL+YLgi4+ORhM14ZSgDfr
1IWSh/6x85mBKcHdunn1Ic0DWk+uTb+P6hO1e9TrRjOZuZCO94/ZEjXpuqe0Fy13YQqGk4yfD/Mg
TL4fVAxhk1D7ZJbt2n3QkGAlznC43AiBja3IzVdGNxneqv612djBHUoRcrKZr0oeKhDKAa1bOZ4Z
1wArh5UhvBZitdIX4m6NIHDEmQr3NSLfXK3Jxg6ku9t7CV1aSAyA/Fn/WEHL0vrGZ676fQlZcU3B
SelJJMXJYl9DgmgShA3sam9kHbMZgVfsdSl0hOoiHK3v84/bvD6dj5fV/dkmWychsDDnuK+xvlLi
akumAYkOjBllKJx96PrO1xSkJ8Zq78VPDueVrzRjxaOvSd+qw6tEBHmU20HUrToDjHosuJ6ADFB3
l3q3lXpzL89d4iMF+L6/eKk+ud+XGmn5JgmLDlVtpfHr1G/uni65BjaCBM/FNQhQQ1Bf+dfM1zgx
3WZVN6342G+KJsofrA8/PIcf8V8jVqy6c0rpkUOEnPuUv1EmSyqW8g5oDaFzWBKsaZjwbyIL9Ftk
5G9+i2XpMH/jf+nyVyLvP97okGnyzZFV+7F1FXAzyF8BOJG839i5/szawsul4OSpimY4DrkG/Kf/
3OecaLqZO4r9yFkFtlQb/m0EFYJSYGAIAQgdcSBVbkVFQ8s/2TPREVCBoAFfpfhDSIhn09+indof
YaGvVhnQu8IgB3vYj1bVl3yfNNogP9lvGaQEb+fdgD6i4pmT7j2fo/fnW0tjsw9qmQWYhtK0i9Ae
ILI1p0lrGA1XqT26v6fPylHd/Nsx/iIi+l/fXfTY/7fth+9u6Nemszm5PpGwxqnMD+ZU3qG5ngL+
hlXbv71BJrG4fFDuBCf83HlDQY04n4uwHDKORAgz+MKlEMNV+O17dHOvVHlQol5493uw47z57/b+
CcX90Zc/kpbK7eJcLsnXTLrsRPGwMio8oNgfzwf2Ruqb8DxHx3/f9E8KoB83/ZFHzFSjNpSKm/aU
x1aTAswQGQaw3bqrw0PQu8AchIQjUbcGXUjbQxfHZUcDxgMr+puxNX45z/wRyzB/tOhHfCtOO4DK
JS0CsPrOcPn1SCFYr/m/cdWof8T8bFiFbEEeTuAPBPKPyevIUpsbhWE/DgFZWk8bG/ABAuiYJpTZ
EMBzExe8XOPB4JP9EjhR/zRa5BxkQiYIHZCWUH4YrTa92oo6kL81HBGZKoHW4NA92euEVN2rdCg/
pEN/vL9w5G9f9Hn5LAF+1HGciECTOn+9R79Mvz/ZxmxaBBRbNmAMd2zzx0zQu8Ya9OZSP+bJ+IpG
LqfdzLtz5qHq/O4T0smOezlAwIN6lHSUna49Wy/BDGdxmSRL8wUcY/rK/sW+VS2JuV1+mRh/QhJ+
NPDHxMhjo4n3Ol2GcEKcuwtDE4dxAQ4B5EMZGLWoH6SKW5Tblbf4JCujhJQwbA8Q6FGRTLDnMjpT
oIMIEzE9zChdq7l4XMUC6hM2uwK60knMKeHXbL1o2g9T9D99KzaR/xhvuyxrtbtYxRb1G30hL/NZ
gs6N86Hu4hftXQvu1MboE2dTfgKraOAsgDbzVX+0HpIN3dkSoRKagn4Xlo9wlkLZolM2srm9R7Dn
bv9tERwx8/7RVutHHjvREgv6/pI8do/XP3wAYcMZJ2iWkpvXffBrUTq+Iwlxd20K1qQgQxFF921D
ZL2d1dAHSL/fW5HiYGyIq1EvK7eeCvMT2fzWSyW/rsRfHQ6gmZsPbo4MHu9BWXiczcT0esNLywmm
oidwdUnwG5Szky49gO9NG5QcrgLxIL74ASYyJ/fJ+fNHvpIdyW1KVoD02CKqdqfkQ/F08AXwZxP7
tt2z6hHR4otT6Z0QFmFZYoik4akZI8SWe2AGiJYJ/PFvWQblL74KiwwiM9CBlkr6Tuyn/5kIN1W9
6RIkgo8SdKNvAtrGbnSyYxEp5ZTFTgU4H/EwjkaEOxNcdnuMeWBuy2+oJ4GFPsk7EXs8mGxLX4A2
0B2cyRMKuSVPk1y19TkfyHD5I27GWWnwNjXChGSq323QNiYnkWlF1AK5Ikpzb67TBIU+bpqghduR
grJKxCrv7ci6waLssmoKABisnZunkg8Z3I7U9eBHZ1/pCIWOrpvIbVCvJeGL5ApATlLebjxTzNEF
0q8jbu8XjFACfPJhlQI0ZXXkDV0gbtBIc1y4DR68RqC4cQQsaWQcU2w9IFJooGGrgAy9HUlHVeYm
npL4nSSCu+3Dv+e8KmzbH3Oe0BmWD5+BHND/DktllUNSSpf8sZ0OcyBk0nP5lIBxopGfpBo/29fs
Xd72k+YBsEP/bhw5ynkK5ciXR22Sv3Mk/3eDvtJpPxqkURojXCpVV4yfiYzyfj9f2v0t2d4OKRsf
hSnUoQNI9r+oboLcbzjfIIzIYXrw3jf1eAgBFrrn8DI33MrlnIQBobJ7QggDzjw1vLsnEt5jCVQs
YRivE+RSE/uX5Lfxl378b7OdHya6S7PM6fosQW5bVCajxzgVRADNXPHaUJTMfcG2XXAVI3TmPPOh
874R6J/QyCClRc3E/aVEP+nz/Cb0ORX3CctNYSsKciN4P6DMAAp8DjT3AEMVVfW/Vs7IYtP/o+cN
koGyCKpaXw7Tf1aofJfluEwk8QgIsLk7YB2+0PAdAg2/FiID33aJY6Blr06v8y7QqTnTJnuwx3pA
fbdAOQMit8MhgA/71BNNIGPNxi6RM8yfzg/a8xAItjTwuSjkRguyBUsbsa/Iv4fpFKQZoqJC9/My
t0LpS85LA3NmIO6iroAToCyVrm/zhuosc6z5lVsG0HX7zqs0oYwYVRp9Q68DjKaCtQj3CL/b6Ar/
e3Z+4dL/1Uc/YrVxkjRVquoJBVNEtmYUKUZja3R/QAcU3U9RTypPa+86KUMqbh82QkwHe4BqF4mD
/ehABH3adSPIN6T1r7y5wkv+o20mjh3oCAHD/uH1d+yzZiWn6bYLnJX2SrXH6bpO0AGHQF9oCsO/
QiylXP+7S9B5+ut94fm0ddNC3uTHFn+XciVSy6J7bALgW+2uILYRkl8ULG/6VNUoJWUeEOp7Sybg
7XDti4DQoOJdV3ZIqBbU9w5/6wE2drTib5BObkBmj0hTMu0Afq/0zzLFR1Xei0B7jx+NZ5ny7gse
+dm3Zj1LZzFMbgtznQXVunQtDZnl0m2XACyAmwtOOioICIPMBGcuwV3vKiLCl6fbE2PmUggGiX5m
LqimYItIRj3s2IpLTNCYEVOMemJaCCax/wRmMh9QQWu9CO3CjD3EDjI41V+Nh+GEAC1oO5yyJ9Cp
FdEm+bJqTsmOZJdMoFBsyKVgsaoh0tqBqW5zkJW3iUHyYRR/ygQX0EmEffQSmARbnxvdy55u2tip
PXUTEZDVRglZstl10bV+tLojYuPvbOjp4FY3XDaQhBl/WZWzo9BtwASuqqdkUc4sRKQML1L9PTYJ
sGY96j4LoJ5rA7mGz+u0QtSsHONT9YCavJTkAchWmDsRKvk1WvGXE7OmWpw7HfjWOXv8mJ9Vq9V5
GWsF6fturvvDLAqfv/mfqF9Y9ONf5qX9Z3xCNTREWIAjUbfFsvjfra2zb6WWRwkBVmgTFNjA6rlg
BHNGPcOeram+Yr36Lf9EWTOOvqcElLD64r/9qeY0X0+imU5wQ5kDbsOSWxQGWoFFwPc2Kh8EWaPG
a9TEQ1P2rpBkSP3S/eINEoXKygiuXULquX8NSLJA3Lhef8CB9PraewfBLtP4pCD8yI1wuQg0snsV
UxU737kDGu/XmeR/s/sVAdV7KPAR0KEo+2M9h5BqeiDSSJll7aqIO2YbjUJgontY4YxtToSaxT/K
eb8NcwEja+YXENBfPGbt2A74h/+HmpqCXqRgRtEDg3ZkvE2IfnGthWCZ2cO9JoS+O1/wp9Rf1K61
S22KqE4hikFF8m+Vufpf/HAGzjY1WBQMAB8/TqdG2WlKVTVnBg5R0pc+8wcQ5/gmHyS/h2Re7hyU
P27E29BmhS5klzwjzzhlqVGGjue8UFl618LvEYFsoFmxR49qToSQal7QeO1zibs5J8ZXquNz/Yv/
ohh/McMCPA5fL2WRhMbE0/1nG70lSpoa+2v3mDSPZ+Ol0o5O8hbhKFWEQc3hTa/fi9skiTcFKFlH
Otw49ajqwjE+mz3R2wbeGZQe5Ai3v1ip3UrVZ1E1O0vz6+1ljzcMBbf2JEux31lveb9VQXniSWtB
3a7t6LFuPzt7q90/jWomtXMNRY/zrj+vbXtna6PuMtWSh1qbRNFYaIM51tbqN+3wUjcRNQAI0ljr
tltU5qq6Aj6exlcPMbH084ouC+j/bo6SmBDQasiuYs9IO87a/SZBHjZfxgA9Kkg1D2f9ZH/k5qaN
QkNe1OC9kjeZ0igpSKT5pVhlyoNx22jJM6jbDFiyMW375zp7TgbflKZ69dAOj0ozP2Nz7/dZIU9t
Z3yhsLhyzwXhAqQh5tZ5LO8nGoC9Ztrp02sh3mMa4zxbJSioQIg1eLY+QUcXNd14qvZz2Koi5T3L
ydiZ+SjmUQdSPlQMFfqy2W8Gw1WksLkvlHyTIPuHJKT2fE28+41ANLDYxbkn5zHfa6FyebIvz6r5
+m9z9bd4okEcVRW84jbnpB9BiGtVGVZk4UAKZwtf36M4EvYHopyAmfCA0UnlsOgaUxANuJdnT3A+
wFTlF+7RhJySRO0oh5ri3836W7Tmf5r1w69tlTKp0MlItjlJKlGI2PvoRrvgSdVJhRi6PoqXdyq+
SGK6GkR+VyzQb4Gxv2ARVMMwLCI0qk1hlPpjSWVEkazbmUZcX6KxqOOEpBMWOkGTR1QBG7oWXJMc
s6mqs0fEDDMXyWD85V86Q/5L3Ox/GvLjEHs1s3pfpbh/+UmFIbT0WxdlnQclyJfEC+HjGQL8ekSJ
K2oqVYhOHi5+g6OMi+inS9DPKxjxAhx/jgCJKxAiENx4ERoKlXfxzVATrnZw3lxG9hQiSGhclKCZ
ELYR/8YxzEON+wGbFyWNZ18aAQT1u8CGDjxZF95l0cxieF5u7j2Mpo4LeMFL/U+dmlHOk4EgPSS7
igtOUBOXKA5SNFEhEyR6nhNqRHwspDYvPLtUvXEQKT0RTzf43XJrP9+283psQmfRIUzJruBBpmPA
b2WFnej5pQOeIgqvs2xHCB6eo10PRyC1C7C9btGQxAviYjCIC/IUwS2h+DAD0QmoKHjgbTyyJJB5
SR6ChS48dbCSCVax0yN5Y/6JmGSE/DAAayYbVZZjZ/0rL8NfN57/zrMfG8+17Pdmq3TdY0H4pg6v
QI4SoD8lyi767lyuCdRcq+3VAHdwXSaDeNWMHtJmc+Po3sF2imSNtIrUiYYmszmpyKzmSwMFifxB
es67caY/UcMYowoDRBxfq9uaxuPVnmrFwrrP+ERWTR323fOUj5KbzipfwQIStZle+gepWV7juZkt
sdBp9WTFrxbaLdWzAv3lwrQAuLuOtpJBUKA+ii6HDG5/DcCpUR8I/qT1y3Cy5TWa46CfNOulPiTl
utkvE0L/ZMvTJ98gpS35l/3TgPJ2uUyHRwrHdcgdrJc+fTLk1dA9Nd2TlD9ehucboVllaSkTvYRN
stkow8rECTEnzjCVQOsjd9MtrNtbpB1uMAAYizj5uCdbUw9bxb83n6aNatqC6IcZvabIjUYAJGZ7
JF4BZrK0iX2V6banGOmyKVK/a7cibXd9QmhSrR6Jjsi3X6gEvqzIj/PT/yzuH/6pnaaXa5JG4vzb
g0N51+EEOrHIVrmLCjSkWY3/igsUCj3jGL6qfxsXSxixn7dHEMbQBLCdAPmPDeCsK3tJsvX+0VhV
r5RMKJQjUMaNmwa6ARrNuA34fl+kC6q3KIKtnksyzbusIK3qdRtQG2Qin1to+yTvPC7xaa9j2SZc
gtt4g4h3WGohA7tX0YMYUfnQ9dP7c/3kUMbXuYDMM3Wa6u5lbXKrh26RPJhISHAuG+9n6GS3q/Y9
fU8cglqTCkYP+BiputHDWBr3cYBAnLb6d398pQ//0R/Oj6N2d7flQunkeAuKQwni13aRL1rBCBsf
OtOrd8Mi+4wXw5Ht/NfMKhU0fxsNaAwccVgx0aT9Xy9u0HJbz1qmoIxyrzmNbhxbOQCw9/QQ7bwB
Z8Q558TPAkE5ygwBPLMZ8Let6gKbNmD8A84+U1HEdLwMDWBpNbAzQMaMK4s9vvEyRbrLGycTlOLI
PaODR7KFSjyo9g0OIlbQTaAbCS/TONDRPEeXB0+A4YSipoZ2Hsl5jG+0ziirTmbau/zkBCqFqmNo
5V0VRTeBynQCayy9691Y4wDC3w/N6r6DnyFZCzIBykbDJnjfUBzHJxBl9nT0fRzK68X5BQKPhuCT
qcBwdHZ1wm41usSp2z0IGtR0ngzubXKZnGPeGI+7XfFwfhmoF32E+oiXeqHZ5EOB6MczYtJTKjTG
DURK2UO+ui6SN6CsnHmQiYA6Mp4OT02oj9PHIqzC7mmAOpKwziqZqmN9nEMYw/vgIqQQtYI4xvb7
jU0H4nr+gob/q6tB7MtGL8tBrkr/cWhsCufS6KoSb4l8idC0Rd3XZrson3piBz4VGeZrjqDkBJ5V
7J7hthNzphgMZcY2+GxXv7gcLPw/CxAIhWqKqRnkpxTT/gnQry+axoHIzh5vxujqkNHx4rsLBI/I
IojW3FcJneFC6NRkeFo5aZMx6Md9Mm2koC2WUrfkT9cXcOB3qAtP536kRZ6O4lZPQVPQEyLVg1r3
CcArUkCag4rEBuFpO+zxDcA9gnYI+ipoAmB/5MVs/ARiGaCTOYt9oZNz4uKxL4TemlGnu9RfUns+
xGF2pt5/uh98K5p11IU3YXz3rSY0mpCfbdu7F16ej2soxk0fIFFqz654Nc5EYoIT10XkPn+Om2kB
a0c+TZxxHYcOWHNtWsThJZ+C+EuVcY+IKtgZZE5ONeVVBCuJMhb+Hq7melysG50h9PgCCyk5YQun
JSrb+fR+nw/2GPYBDX1te5ybQZbTXT7FiDXTHOYlYJhNWJoBtULfH6zicCA3fHZteLXiUCI/EQ2A
t70sDmPNsztyhq5ljxpQWJarUwQUUwokyrVBQTbUrlCIj+4rUJvGy6ywPU+NufmZfMgL/phnXiHP
82u4h/DgOu451VFuQqU+xh7Q3iVyLeRF61GU+ZTIZW0QQTcGXBN254tL8oOqv0z2rpLXI43p+CZI
GyC3xIpwKCVULF3QbQYppneusU/9qPHEH6Fpwsu6e6oB55D4mR9kw+OHNPO5DBXCmBQZlnEofajN
2QfARSuqeVS/gCmA83/m8zqXN2aS6vMXvqeOH2u+dRU/g8jP9gG/5o5/hb5yCMGPRWXgSJS0zy9A
IbhP55ufCvH5ErSuW7A5JQEFzPELYD5645YBfSVAN1GMcaVQ9erjVGUf18pPPkj/sE3GVH2UY7gi
mNSNVwNBuXrPWdCMo0+o/iYx+POhCbNmGsiA5Gs36ieGLMgP9t3E5vHKzY0Ribxm7UCI8OmY4a1D
yHZlzaTnFA6OIbzSNFoJg2a7RGw7J2rTu4ZEQd+IASdAIbUAYhklMbyJaBvoaO3+qJ7HdeVXr5I9
bVQxH5IXu6ZMDTy7z7M4xriV/TtcTheflFbbeKubOqnLcSKF9mcNZBZ4Xecb+8mAigfXqhc56SJt
cVWe6/3kQq2b6ae9Z59dGLqiZNF9FcOZZBPjZa+szvnYvISVCe8PxefYh5Fpz6xyVSGgnM8p9mQ1
KoTT+6f04mNOqKO7Qa4xKTSPN5b2rEk3jbKMrAAeCSl7YtnmcNXWQUqUTGZWbaPL441PqetYZqAp
qx2Xyvh8flHKVRsFUj9r6oltBgOoV5Yd9Jf6vClXFlSL5Yx3OjiRKKaGF2V82bCs9mooK5PMWkW9
J9tU/2vn2I3a4UPnlyyCb0J6SvfZZkgNt48fdFt6S7RuWpz9FAj6WSrGDQHl/Q3yURarXfmFUu20
28Nee6AmllZ380T/7HXCtlb+JrNiIQXhxLbJ44ckAZCm7Q9NPr+XawsuhP7avhj9jEaetQfnhviB
gtzrza26x6uxK/pzmG8k+JG114zog+m2km9WQQ85GC5Y2/tyd7iAGoDfsHoo75BuSLLbUfOsXKmk
QrXtPCrIfFizS0NhoVsfDThSWBq1D/kYoK4ue+puWJZRP4wv0vJOuBJ4ZrswT9Gw6uEf48B0OWUx
irC+dd7sLyGjx0D12jZzBi9qlFDCMKekMynFnZ6rU31uwogoc9bPtDZAePrUHyTUF3JRfAIRHZtd
8VoulUAaCTZ4IUsh/r8PSRtwEbwWOEAnBIIm0diBnROkbagC1xFR/VLgZnydPBfFn240Fh/Ll+Ii
ggS789od5H8DkY1oLN46ENngYMSbq4k40QuZE5W3iYuhPvRNRq+61/V7sX5/c8ACgwqijudUDGyB
+iu7jKo9pCw6+/opla/AcAdF9xPJCuP8aV/uVAqhlGFJdxexOq8bYv1g2M9APk+IiI9S9gfdFOj0
HcXn+8senhVgBvVDHz0o8rov11E+sW5+p59i+bngZC1NUzO4Z6Gm+07aeolRuwGrRE/HUNfc5YnE
QamZ7tUHp0df5DYmNMhZvqgWl7aeZ3hs8YL+SieOel+qFceuTSl+YXRH1yORvw7sKccKSqdivwbP
B+JXFmhl2W8o+bG89gAGvXuEgKLBmUwIGM9vB4aOwpx6Ah65a2Cu96m5HwzfYtgBLJ0Y0DwKlCFQ
0KE9RpBbzvQp43H63jWvDBejCAicOQKQHUTq2b+zYVPZMwhkjs4EQcTcYRzKTYUCyKa8jTgFw7SQ
brimNQT6fpkhY3v299N2R/GQDkKB0GsBodOYWUWT2IIpF6mPyEwzfOR7UIMxwXURy6SWdl2veUxr
bDCXyp32kaP3R+FBtdZ3bMrMeSD+UhRiepkZJC0moIUiNnZc5Fk0g2BtmazPSxS3NvLutqRoqVgX
625ebjg3CqY2Tr6bfie93A/9riKpfIae76Xa3g+QxW3s6ZtCPmhbbau1umsP8u66pWvuh5Kqpguq
gyX2AZndYCDZrPJ/oa0i/i9yBOI1as+RfGz5Dz7hmWAVLlkwHQkOkIA48mhMyGS5qsl+Wi5FQiFB
rSBb21PZJwY0cYJhXm+NwCCxQN352hGNaXf0P6V48jg79ofimLzW6+vxys8tnhajLOj8qAJBgjk5
8jjGmQJjEMLiix94x1UMtUnFArrMOHGCG2LEK918P2WYeT9VZvyNP+C68EPLxvD1vvhV3sl0Vj15
Z1VWE7RxT/fDQMlAz+vcUiFkDdqJj7/wfz7HnOS3PXV2JrMi5MJ3wkdnl7bwCnfgr/ht3JY/URfH
r3yEeXk98scc0kQarQreDprOKuDv39dgmPmZ79LL/pQcpRfRgnyTMbb9Lt1UiDDaU3va81q6iSI6
r9/xEN0ck84jMfX6AylIXiqO3JGL0mDuxIziosnxfrBP+xOLh6fihYJMD1GPOFS5RiOeM67HNdN8
EJfiO022TxcswIH+s09MjOxYbSkn58P1RMwMiC3WdNnkssm4uqCZwwaeEEQgqMe98WKX9on2xK/c
iReqbb/LjvIuOX63LDsyrNySfsFZtU88FH/4/ko+klf7Rm0LpCRESqqdKROk5hmx5iWUyNZGDO6F
tRAfxbTG/ZUdibElGyhZvsO5IKFx/Y6LaiQyyUYYp7tihlzDeTGK67iqx1dD8XgglJH6yFevnG+j
F1XQI6keiCjmLaALZW0p6/Y2yuTg+rp/uJ9ynlQ/qAf9ULICWX8YABmKITDcW/vBnrZhPanm0mN+
iNfVtngt2HXAmeCJUccwMPeTtf3QT82QvOCaT/H0RuyxCEn4OPycBEkyotKnANdOASTWBSGXLasW
awx5XHTxKw4QpHmowb+uGAwYsNjSVaqgCp+JIKowuRIdCecfgwa97wduPyUqXLHBfN4mvCysVimW
Ot9L2+NogXWjyoJrcCjgAtCZsDh5v60s8g0b7b6guCFwnJAzQLyOeVbz1GyLowWBbEP0UBRocQcu
TOOgGahY186H9RGvaRGjzLGHB6u33A0D2S7ZVRB7seZm2J+0l/jIB2sdgN9IA7v3tSguILU4LB9v
G8gC2kOxJSihEF49cGbhoVlu0H6JntDFLfkwzGE3ChQLv0GMY0M7k+MgL7HmvI830Q5MPHVUERWm
YvNBbRhomJivBs826rZX5pKw+ia+gvOB9aEb+/s8uXmXpdi492FDp1L0W/jyATYqfYfQt1+e0iWr
iL0CuPbNo9toDk3gVwaGCUZjKSWFr4w/8YaBIzYIKh7WcTECPFVDkdtJLIBRnIiZtA+TrX0So1D7
tyWWY1I93t+GLU/XUvu5SQE4a4E1A6A34xbxa7LmmSrW9oktRqq8YmtOr9uEiLe22dPrbJkkP1mF
mst3bBUHPt2GlizUmOuOez+QWjqZDyq2OgDyz/sxAhhdKsio2oEyyxHdx3eehR8Ya0rQaB1mYbhN
4GHDzLAHqtaM50rxwfOAB7fJ5MA8gefJAZmKJ2pIC59O4MHpB7H0IE+hl4NqVaAx4jFkDLrzURQ3
t5VXvJM+pDGGIfYB/ATaA2QOa7RRb6QM0mW5K7BFkB+Vy+sEqGjeVKKJNJQxoKEXbcrhHDPI4FL5
4LPN3w/s5les2wOLhcmVzoJsrQBYnOK+QUT0wsGWst8MzAqATEynJn7FhOEH8L04midWI2acQSx3
5jQdp+QGqSTLvbu84uY8Hf2DPwOsmsKw+W0XLYWe+j7Ee7muU1RusBzRmDo7ohpz/VToos0s7ovj
1uvbg/XcDjBcwyKUTeyp6TpfgvLige0QNxtnaC1uMHyZnq8f6FmWanaEMSh7rdbfVgEaNXyOGsve
uEyq4uzVoF/FgHnVxH4A9fRhPXZB69eTnpJmFh2dn4g92XmBi2h3P7ATaCwHsIJzeWcjMXIDykJB
IBziAkngDmtp3JCPYbUlrzlqrEdpEEaKHtifLhtsSH2s1sxxrBMGSPqAX6SZs3OBZUMYN/byDTDe
kkLNEcNFB/JYvI9tMdvK5IZj8GPA+TkrsVPA+sdz1XOCVPdDOtbmwj2cR5tifd021Jd9TU82jIqQ
DHOQTZr9DfQ6tN5i0Cnyx5WgzOfMomGisVq0CqMKgKubn6l82+2ntIh1ciU8wtLbwqcV5VQ+jpmB
DBEPL5wJwh/ZvOaU9GU++E7ff083fhbzKeEKE6YHU/ds01EltC14aV/TkVXFdCw3+uH2kAXR9Bpw
hyFY5DsDJXaWLI5joc+F1xGLsxoFiDT+upUBqq5tEM+HwvQhxuNkmByZhfQrVjb2m35Gn6tftpft
wZg3j8JXpEb/g5zZ2cULZT+dnpdqWAGWojbvZT/V5oS/l/qJW1HqSLXQ1Hmv1pg8eiQw3+6nZHve
cFmGhvI4uKmg6aKXWYZihVER+TVtzWxKQzBudNEANsMR8SdmjTbvHiscUi0gJsTyGOa4GSBSXiq2
psdqjscJVGQjPG72D0bs+040RjwJc9v6eqSv8fxeVGxV/Im+5DuvADHVpryRARZDACVsPqJV4lR2
P1wnJtLB+YZCnSlbLocnjB9txFf+nmksl70tLvb9FFg5dmG+2A+49ndzvlvEE33PLb7zCt+/dw6s
Iu+/bLR5vVLgmF2elxc8/imbIKP/vbWwgBhL5jNbNZ+l9Hlk3gSTjo25Z+qDuG9xwxkeDBP2AoPJ
nsyn+I6xwLqyKG6H7Fi80nqOOMxhpvV1Wx72JyNwZpdptW4PYsss/GJ7USZ8lvYz+z0+T4/xtFxr
n01ZhRgEjjy0jCHk0tj3G04hY8ObzBPTq1yqaGw1hK18/KQ7TgF+K0HGRjSPdc3cuLHxspxwoBkB
zNXZZ8vCbSZrYKzAiwXYELYkvIluW73qO8KhNJhfcbLJvHBIaBf2Ln6txG7OcmfrIy7AMPKu9mB+
DQmth3JIdIcYXR9nQptLz8ocCwUtBN3G5/gS45FPGQzGklby5HQsD8sD8Ixc5ExciJH/spPN8Mz7
+ZU3d/PsSO8YDMauWRHuD5lWHjVV2BOanx+iZY8QxkrYfPiK8O9gTQAPnYtVLPY0ggevOLbi4uDQ
OQ3ydaQfmSrsv9BY0EWYGDFhkU4AAfo1qQgHYfrwkr5cEe0+5fNMCsTVIZWoQKyIT9I88TjQyzAM
UGbkgn+iEs3lZes24TUW4/dj8bg8KLYKhg32X27H102biu75mkiYfDqPpvMezALxH7rH+WC6cAOu
wVX5I6/RXiYE+wQ3+X6dR2oP3fz7vviM/GDcp7yVO/K9c0QbeJH3MTF4RaXY94tHg6twd6YrvcYO
gK3nIfFJGKItB2u/9pEY30+vaz6EO+esMlCTtIeWMCM5UbNjwfXE0ejLzeNlRhlHkJvRRrqFz3Fv
eqGWVpznOItxJyRoRESHv9GcLDkwTEwgmN34G64KD4gLxq/iyDQhfvhl7FkQt4P1wmsAOZk/kJXc
D+3h7uC2iPZkaJUSNWb/vk6Y1LSAh6CLMCasFnFlPJoDo8sBtttmEB2TvT9wPmeQzC9HliJYBuDr
CysAxxYDyoeKYzqzxljdY/F1Y+aOelCfmklyzJcYe56efZBxxEZhmhh0hg8Tp83xcdNxvZL9bKKf
GBH2g5gS3iLZOPLyYr9I11ctmhGuV7JA+ajmyK1GM6YQ6Qqr9tPCa+Y4yGIrpPycrbEgduJ19ym9
KHp3P4HHAL6IyqM7OJRwz/7rsPx/PN3XbutIswXgJxKgHG4ZJVnR2b4RZHtbOWc9/f/Rc3AAzx5Z
Jptkd7O7atWqVZOHlWrMK2G2enr2GLlY/EADzrYMz7L9aGfVcGkQ7rggM5YrDG8spgbVWqGPT8sm
+9saUlVJYZZtIktGoLjiOlt4d6W22QvOy5cAK1mz58f5z+RRYseBz2QT8zeLhJfS8jSfPBRzca36
WP+1RrmVY6NVfGWH6jDrie/UuXCbS6u/X1a9+Y9dfDJqAGu7dua7vP7zLZfZl5vtQ343o5PYBYPe
7UV8nNFvAZuEE5PLDLpSvmfndwWBE7Nrvfp0sJlgFlrFf3ebdC6OA18oURtQdXBGuXjSyyngKlCy
2nKwRD/3ZEG+efIM1MuEyNnDimD8wn+M8Poel8n8mpFaDPeZ8bBaNgu17+q0u8jejNJQeDZ7Zy/7
V+/3slLI9DIvXNUprDbXu72arOXTlxMtBag0nI9cb1VoTUXU9bD79vS1xYsZrPPBl4WWL1hsblxk
qbbvjq4v2esrrQOiYQRyPT1gDH1T3w3sAMZwf06vAHQYWDG9nL94tbdCq1pMRbHq7Gx+EftxlN68
dJu0xqdBnhEWq8Y52xx8BFLeZKEyl6fLsPDMrsxQUfawv3Px9oPjz3awHKhDkdmDWUFbsOhYutG6
de2cWwRKw536xsf3UXdhG6pF51uyqSRT5zBfcm/5l9vLSezok2zww6hzT6W3H5JRB2MqrP0eICVB
/nuylCxDsSiQF7agAITV+ToqRUuVBeJGI6I2qpgT5nCVnkbhT/Oh/M8GHxAfgWHXvpZP522b/EO+
mMDCZ/Lj+vmqvPRQyCon0j0RK8uk68Sl8Fa2x1DEZy0Gk+mEhtV/tQe/VBfW4pDIwr4vhEREr0Jq
Q575i8DZ6fNsWIkI3ehNB7l5wtMRQDkR2RHAvsabXULmA1LUJHe874u21RqphWskCQuFjqLQLYMQ
URej3cvmZU17TwGfr3k+2uTDW08ZX7GJ8faxHth6mkT7Nsjq3Vu3Suzhy11eGrEYUHV8/iFksNmG
h0fzovHewIRY8EbWHyQWUnZP224zmLX/XdCeIFDUyfgNYV1JgVUKj1lFXghDO2mig0lusbG3K0hf
vda3keXrsQZriVpVxHbnUe2NkpUyUXafaPmR6fyLl/Wh1W0wgRyYXTfLeN6p27dStkjmt6Ik0/TC
cX2s/ysu09NjafVyW0cj2GUOhdNOSQ4quDzuZ4IdICmnTSKhq/LmqXZsCiGtULuuQZlwKCkpZsnr
1iggeUySUyllds9/yu1l6/i+aa6+aFxWWgSZOce48konYM1PBCYWTT5BMX7e4SqIjQBKa1IBLNdj
JOomTLdlt3jKkj2uX/uvagmlbZdmRVeFFkJJR40Qiz75N82I+JcqGkXGNKw8zNp1ZavQIHuwazo+
OE5tO+TzSTk+R64qEW2Oq5DKBwJV0JN0H9b7u871t5EWXjkPpC3QDi658Pyybd9a9/HmuS518pna
VJborNLWLSZqpsgXovVHOmqqjP18mMY0Iyh1/B5B82iP/BHlKOladAtLG1Dz8FHprkpEFIL6Lpq+
4je91crtxkv+aWuUpV1g7G+i0ibe1OLZPDp81NdBic8qn3gTjaA0N4q+e3SPU+v6iGh2Y3d9u4NZ
OTrIQVP48hJWJLnIzx2Fld7iAucjjx7MvyqAnLcDqZoybbDUBwIu9VFzc26tC3HlFtVArM/VQ19O
20ndmhbpnPqcjMtkCvTjbCs8ta+EhzxsAqjtTsvRWRWpApwizBLlsD2q2b+yH7J6OPMe+LeOGn8y
hfwa+et0F5+bNLkn1XBbSbUBoHAsSRHUYDy0M8JRPV4s4tUmbBSIO8rrxDPgXmannL+0Ij2vQRDI
qkEYW11IdLi/JL09egcUjLDCw6J7pErpdfp3/drQigG3b6OGHOCsiHE24PNohwNKqzkfaMKvvtRK
+Rz712e34QbcPgKUysqm2LwOzQqpkkzUJC9kGpxOl+vx3/dz2SGqJLhDneFWrwSWQ4fh6vlQKoRr
7BeftSDKTkN7kTXlgL8Gs6v4kTyyrmUr4kzSCrUb11pEBSth1VsYLq7hqRyUviqjSETwvyZ950Yc
4tfsQyH0J1IOUlMaDqtEp78F1dqkGgIlXYiDz/8d7HitTkoPTqlnhGzgZyj6VyFHPG2epm3nnknX
6jh0npzRCK9KC+XCg8KqON5ae1OVxQBYcsltLrIjNp/1enzPhbVGQuYHCUH+jYoB/5EQ8phA9HUW
KaLAUn6apV8JG8unK/59yP01sFDpgfBa9mP13z5p30e6p5Zp5jAH0X3qDzNfpb5c1itmBSGiWbfe
6pPzjKetTfsoweIB7jzFYTWtLKvlZmEXjwrv8xyCW6TJ7PtFSIXV5/+ew2fXKUzoNmF1h3YeOxV+
g5+Jyq9UhIh72G/wrNQd+ay8Od8D/NdQ5figg2QV6TK9ue9Pvwk2pmrH9CmuzT7Bh4wItQ47SxTa
axPhzkybtTdLLIbVcPlUGGWzcvMyT27dS3c2PAwvL7v0WwpYusfIrTyuUmq0qyE2Aa5Wd/a5GCLw
L59O/1yueorQO/A59nDgBW5Zv0bgwv67GN6pXr4XkULu5ebyaJ5ndIt9Prrqu09FDyfBYpdcXqbf
6ye78Omfx8O1oGF0/FkPYObE24LdS01x4IfKwxIVIcl3a2RjgyoTK3uCHbHimHlW6vDTXqo5+QdK
y5DNlazFv2uP2ofh9Ud1+lCJ9eH5oRE34k33/mW2KXOPYbYRBEMPH5IUUgRyHX3Z46N7y3Osk9HA
voq1mFGUb938JMQgIJ9D0Co4XJAt1uF7MbwJlselLW5zPklX3efFY1/1lhaSD8GfUjwnsy+ZqaZz
FIcJmQxSfg+kgiS9KHNyjma7ZHGObt3sTtknmfKUJMGfw7D0kByMk1wDoryqEBbdr8zzh/J4054/
sVgQdNRrZup9rhP7djU9idlU0yvN7CnBuHCG167AdKVJAGo/7SyLj+6kWokqZqRSCGxSnF1GyjZk
smCsuBlcF/QQx5sZVyo6Jl/VQhuh0qDeNLBpSsqZROWX6iuQDI2aRdLITvTlpfRHatH1+9jn8suR
rIhIO3LRtCNugnpCNQ4FLKCHdi9JnNvKvJyF9vic15ZxsEyZV3h/249c8dFGD08u1frZpr8elu+p
A3cU0vTXrYuLsq2lM4X23m+iZHBJRlCNytuwuI5m5gujB59JThJxLSkAlWb12szVM7bL6bFmP1to
hWqCfPV+7fS2qUbIMTrDT8kzbVOxHsdyB/cfW8UOP6g2Y7WUy+3qpX+udDb5trvzF2ILXM3tx3qW
spRqYAG6BLeonDFmOqdGXNlC1gNfnkvxIR9jYh1Ef2Z4O4d96KjyfTgq9JmHqu5ofIw6UXiujxlH
usblb5/76UN5kiDTAL/pRdea4bGfA09IScwnjVWGPmYi6nvp4RGDs8SlVzjBBiWcGj5vk/okmV7S
ykGllWDvDDY9dk6AWMPSglp520yi8yk2I+DWmTXEwC9zALhJROlWwbNiBfmk/oqwxH/jF9bb5XEt
H022adDVSH7MRreB/6ves044DjBqQHk6VK3ILg5R8sVhNG23T9sBnHj2wCr2oKtN7G5OwzO15p8r
OIBwwI8eci+iJKUOc45PMJJYJJRpiHE65NPcwrrJZwwRgaZrnmJUHwPyU/PAI1PiKx2HuWMmk+ax
dtWI5Nh01WHzOpFpOYt2CtBk7USezpyqv24/FHGSNqNuWUdX09+eZ5S5Ew2/4H5/0C85YpvZtBJB
1OiW0D4nmIEIncBPqCUQ+ezBIb3M5/GFOBUAV/RlmRnsDR/yMUO37knqkUc79cjHebRVs9DcDxi2
TjbiEGXg+LNBcqR37CockzUjvhQYfLi80FuxxQaimMoozjo9C0uOOvV/XqjpqaU7PebhscjQzsc3
Aa/jQDPnaqz2jlDI7vHWo0G3lpR6bBFLefYGlbJgz9vt0/2Ux8t1VqGFV8eOXp+aXiZyix5c8BCj
ysPql0Zy+7xQa8y6+/yz/9Ej2TxRyoB8VQ857fqcwcKYPgQZSXrgvmUtCvA3HkQQidjdnzMQQCBM
uUzmItEu85EE7SpAq+ANNR6m39XXbGLbqMeH3skqnZFzrlFZ6nWxdZDSpAQlxBPz0bz5e6P0a8FL
MrCpmHfLdXIin0aKDYrPWHCx3YPxuvXIvn6eZHNFgB6Qkd5ff/A2CqAlJQOEFUE7k0h/z99HGEQQ
pYn63Xxfp3gN+MQGOWM49dD+Lo+jV/WjOPYW81pYlSuukVejcxHI9IYL1bTQF2tv1jPEQuuSmkj1
f7xl5DodU+hclnF9zO2dhKTpnlbLmKe477MHGl+L4ZYZhArJLmUVFZPMLc2K8h5epv3HRlzqVj4b
3fm40JZQzIMg0dElvTFCCnpkY5f2xB+ZTukSbbYRnZFwpyGZxUNyGWyIkFHdyocHNblKuigqSN0h
MHZqlX+K2Z+Pctgv6dRCwmzPWRapLk0hepeg8cL7WPIziOBtgiDfv/1MWhP1AJbR9vfwbg0udmhM
5rZhQf6MGsrvEwgZlESlBTKDt+SidMU6LWNPkfC4MWQzLRCHL0STxOsawapTnUSltJIeXyu/k0Ge
3KUUUUC2+rynkCBMrRrlPovfM5iG7DlFr6LCLZwI/ewzfcgjUcZK4EezasHcm6dSeDjE8X70lnlP
U0tbQPiV5sjkHOzmyjQ8EO5dLRNXr+IUvh8LaXWP0Bpsf0ecqKVVPZ1J1f5VIXQSO0/6guvcUYxv
/g3uU4tX4gYX2MVcbd4WdcC/L8m7FgvRXGxuGo/Iu8oYF7yhn8/F/ms6E4vZIW3J0hZ9JHEDG2dI
jjcaXGJoDuZMz2V0kzLlQjeLfSoz0blL1VL4hCIirxuaKKA0tktNPZx4q3gl/z+XeMiTciuoaAd7
MpM/zVXEWAiuRBtxkn3ipq6XSKpNzbIhAWyfGJWVjiYjQiJSjAGvgTFXjBrDUta3SgrZdOITwFG9
tkNMtXgL269l8sVrgCKktxI3btkPcZYb+so0a9gx8ipzbCZ6MqtIC4XcgLLxSKBnnzVFabRyi/eQ
VWlT+mEfmS2+9+9p07/+FT/z6wkietHF0YWMTTYG0QLzbBU5QNdMxdnwBldZO+aYG3D7CwoytchZ
ZdcSZBH8E86ntYseYgZKhcj6FPk16/+prJFpdFFy4lhJll4U/namKU1tNN4gqOGMb/qOvntgSY0Q
u2+yy77Q/m0flW8JsUIiN3ouh0xJZ7JCOzOqXaICqEuAysis4qxVxJj34vu9bjFOsxdDUP0WG5q1
apMQBMo7xqgYOcD5NG/8OwfNgU3v5B8zqWidXiP7hA7gM6UcQIXnhzeXmOSUDzMhmKOQx44rEZ7h
bsvPmxfM6DtSFUaz+K/kjlOuEhuoGF6yv86qj3MFk0QIT6G8rVy7fmzPF61jndba5P2Yb5YPTRc6
Asd/K3Jz9sgHrWOvQkUxk0w/T4aNOtFvTmeT1mtJ1GoV+bnvwro6jgJu+dYeC16Yh70hcpTdjpvd
1ZuzH/dKmGrrIMqah1aDpX1cttf3eG1dNt+WSWkrCg5ywWGBBrf/ilOwKHVFbrCej2KHV0vHTDJS
/7v5w+zR9Cjlu/VGQOjZiEwXLc9XvfcKl5f1qHcZ9aeMUFLbi+Yt1z7NHi/5wUj1rG3PfMvmsz2i
ODxvB/diu7wk1m4sZXOnm9uby543D5SJtKwQX01dPqWzIeeda+7tSibPtAXET4WIUoLuu0l6NT3V
MNOs0S4t3rJpIDeQ3D7q/O3tVv43UFM9jLNqzmlvrERBOvZFr9e7RL1dq/2Rpa2oBBUWwreP9j38
WI8/6J8lBbCVpGT0xKSY5GlpKh4U6drBplVNdq2P3sehsyPp8dbufdSDD3VCoQXPxWT62KNnoC63
4lhhLh0PFgMU92ev2ABHPILQRnEv7pRsMNd47iTUZCXCtwEySNgxfdQP74zjF+kzv7uWr9bufjJo
pJV2bliA9rFeBgTRA0ow2qNx01EvPh+5qJds5vbWvXwiETF2ItDCNZaPby9KhKslnmXkMLLVrAx6
H2EaBmGn1xm/eZiB+xkTMddwr7Me54a36G1Lg+ASjdN68HKNd6pf1oO2U+tB6OxeW2+SYXm/xhrf
Buk+eJkNyLlvgvY6aOvngkzOt1Pn1Bmref6sBrTcZAmjvUtHikLQ7jAWQhJkBHsaaord5HwybqMe
eKZZD7yDSVuiXUfjpbA3D7Kr5KN43GuPgp4DifhMgw98xTDsXKIwHXmWj3Y6Dtupcpwa7/Tmcdx7
SUvhR0ka0j7w/MFRf8ZqFji67X+dl1ya3YYSr4qgp09O03q7t88u8cKpepWNnmTv5Lsn857E0OXQ
URra9i6tUvjSaB+e3doxVNsnKieN15Bms8erEHQoBh+r796LC5tuOnvJvOPOZyGX1kSp7WJa3HcP
y05+Jyy0BvYk1Fg3lebugAAf1yEdPDseqCSMQTWf1te91ehtX5Qg0rvPX+ab/rTUaeybldoLkZda
a23l3TxPBfFKj7vN22bRpXZcrwxH95f6oXcuvh0qhHBfCqtxYfGl6Nxq0b1uXvZ3AUKZfJKhhL/+
LRosLjPpWuscc829NSEHbpy9Xqrt4uRjtX/KgRpLLWXJPch4dwLXyRXaNT5qaxAMo00tZgTrfZgr
qTZaqQXr9FAaX3yozAebxfP2kg8qZRoIh2wbe1tmaSfcAAqpI55VTbpA7qqiXC28z6g8SS9cw8Tr
JfRTeg0S7aYFZ2whjhzL6nQX7a/DuyMu53q8Lj4UrsPV9V8ByDmp9hVXOp0Hs+XzofZZyb/vzoPz
5WPfdUxebVVaAPNFtP1Xv0fzK0ONnSImFRxRdxdhGRSa6UhndSiv1HYXKc1tvx5h7X9/3ZNHQLxv
ZhGoSrSGAsoMe9p2SQ4oZrmp01lhosheDbdiH76ROKr0rg/rrFieb6o6UPTE1EEQzrtEfN1KwQou
sAKaoOCdRfCkjOnxhToCoV73Vj5kN3CEK4EA/v6tU+VUyomkmCp+/Hv1QBX7PYT5RuLOq6PoPm1O
tuShCS+EVQICMkZ5K8pBA/oWOIdBniqMN+uLFNnx30lRXX7bpiWPzWM7ulSPNa1dV80eYxsdtpFf
tTJ72pPk4XKT24iuYMxq6F9izB6lmBekiaZX9RhCPepGXOquRz9Pbn3SKo6itbJbQ0f7s25Z7Np7
d6VG3dfyU49sXY6qgMiPJI0cfYZAzm/25EoDT1rZGFjJNB8X6WZAXF0YggXUax4X0aK/7J7e8vBg
5ywUQgtuR56+n+w0nZd9ds2/XhmdE49KVjC73iJSMdwxjnSYW/SAPuv1ovzOQyhBJK3PklHuwQl5
YwfahNeNskHXqApwW0dv4N60g2MEW/erIWfWmd5/g+hgXWj49IjhXW2jJRBJOVsRCo4cGFRt1uOD
+9sqVCgVCYIN3xS4UD9eoUb59KQWKtFFXpWZuQlNGI9f+Ov6M0LmJnQ5N53ftPx6hHvCfC/xNNhU
WobNbxOALQTaLDv3FtSPad/49d6pSQkTmkNi3iYranqgVMn5ECwVxSnKG/hdZ6KmJTxjw+LFekAd
7BzNfJmjjlwqKt502HUSXmRvNZgLUX409O/0Go+Ob3n3oP6WJLCa6dwlxV0DnR7SVVIfpUSKc1aQ
TTzKReIirVE9yM/ie4PMcvc2SsozaE+yIOrNSWVu7XsrCV+T/l4+s/j9EZ7DqjQOwVE1O0Fh7ETw
Rim6C7egKOwpXbYWVTHyYCqt6CCunFWyrbwqjWhddlStHjG4ZirD1dlusBxYmjkb7NekGpuLGW+s
WbkKZWXr+JETDJxAQOHci/Riax+igzg9fysip51jNXJ9lAs5JitLPZaCzRfBFXUyL0ctrNADh21h
gQngA0NwTX5KrxuJihw39CaB9Hq0fqyR5BnJsGCGBuoLULJZDbZAl3u8Y+SR+ngmYpJrE1hwcWe7
3zsBdKyQjwLeCOMJWW8T38eFcY1Rhp1LZrD0UKn27jJ0vnKDWivXyT/eS3QIEOPJU0xF0cF7CctT
9lP1vVJ9n475bEz2K0pIZvpaH8YqKI0rCEXT1M9R4uQxqf1m5zDV9X4x2KFKyDBCjHke3ZMKEGqT
etCpwcKAQEuqP5Rey9gXH363eIAmWjpOl81G6eXvmW9ZUPa8G4zXUBykYSQ8cmKYE015O9Jvdx3m
bqa7ivu9fbgWU30yOwxX8Ib6+8ogcAF+D8f4Ahtg4Ev/pMzBYnq7tRivRcb86/WVukEef+zQvGHi
6W2JzLn4eoedhHVN/+yep9Ukj69GoZIGPE/n1NbIPRysnlcDipCXTlx/nzZzov+sh3k9YpJf8r0S
U26B30hkLDmoZyMtrJOpa+Tfuew8P76lt+mecEMmlDWO8X9WfVbABhLHcVIsCNkL4wJz4/qSVaze
eBTZOShzxUwk30Gs+BOaAA/P8029Zln1Gz7JeqbwWnCqMJ+TGl+UO8g7lQUDmsK+lZeDUOp40e7a
ww4teWpfiLaYmVKgXJVXA4krWxQSvgdPg3/CHXJnvBMt741/XV50PZsO/7Vb5UwXCVdRujOJGS8H
Oaexs00Hj3YrRvli5K8zvEbDun8UilF+8PDM45j2cvzx9+p3DcUHTbASZwcWBvkp5NRKR0pdclHm
ePFZuGhknXQEmYrd4qVRi/KchX3EM/NXHemAw76rI9xbdqSsk4HOORXV/JkhMyF3S47aPPCCXOAk
3e0e1zFH/J25h/O8j9y2DvOlR3fbbt5nI6Bw5Rz5mi//d5jPuvzAbxUs5zMid/8dw/vSzVk79DA4
P8vEXRoNR7o6f0ft8fq9x+vkgGnWT6ZUJZcaQ+CStaOFy6F5zGXOqXv3p/8upH2jfX9F7wmfILPh
wpR7rPw6RuPKOHOMWZOFvxYW+oLHle97liOFCAR9SI0JzmzmbvC1TSKQzZ+76BL+qvuMqw++/K9D
PYjp4EivkAFdUMLPhuV38nNU9M10MDXckntupG7G7XtzuPzbfHPHp9M32DvoQrVo8uMVqzevLwuv
A6R8fHsHDwnAT56hJuX3FfKNqk1/I7Qa1JPfn/rnpFe0CPHxS+HKiklm8hd+aNbnurpXb9yqWA7Z
bVMwUVGC22lAy+/Wxx9lIxxjKdMzBsJ0MT885vL06KXjzZ52iwe4yzaXQQvFequW73JzuafgAwiH
Fc9fy8pu6UQ1g2SjcKGQi80MIidQlpVs0y5X1QdHQlDmEhDNddj5qG/w4BMZeuH+PFclwzu0cIOv
yP8BgsgOSMrv51d+Ow/RDIVIYHDmW4AbVWktxc4zmuuxUdVKQa0JQA9UBeh0rj4spalmSIgXkrLk
vBF6ac0v0IWnNHou6bYIsvgXblNW5Ig+k6awxbC8HbnP2tt1IDcnrvwyqRRSJwFgigrFQVluCjYl
gJyK9eoPQIE8cb0zFMo4T+MNpSDTzk1DUrztTny3rhr1JVjqV2mcFdy3xjn8ORH6yT3XOjvUr2ZR
6TjEwPYxvb9W4kK6fi2lxdacnPPjqJn9ml35JITd1AN7hF19ib4Dl9w8mNUmmR+Pscy3OpsW+gA1
9l+PHdJgNmEWVmB7FbhFsmjNqxkojZSHMIH0yPZtHg7Ih7egPFy9vlqd2iZn9dtlJgNPds5lANPK
U+qjSpxBcrZ5kCFh3poaY1m5sP8+69kVSi9AaZm4YYMC44KgOqaGwtOw2WXAmR8oBTbd/8NcNIXh
ivlboher3zAwuFk5g111mDE5v9pKjq+lW7zFqSTjIL50y7DDAj3VSQrfgpbBRgGQp1tiSDb5wTVP
BgyQ0uhdb5/KVNWIqa5SVY0nh6bbXh+yjWa7Fk4Kb51cun9dkVBjYFixw8YAFzu9JZVho+sO5q/5
AlUHKzXmHcw9Ml1N6UmuC2s1ccAv0DSzwoNBH5XxNQ3utxhOu/tDEwF823mr3q9+08wvdeCeUEav
uKYyPJTaiZwTnDKnmcAe09jObelkh+QuQdfoxMGF3DtpsUPsHBfzQT/ohJpE/HC/Ts1Vv2W3Z9VH
1IG1FTP4E56qYb+6sdUkdWkbrslkXhpLY+BcnaovN8pGIm39AXO+ByjBsczdirFRJFX9HBIS39l7
TEr2EP/X/GQUQJpc0ApRpH2rtIulzTypNX244O4O//vOv0ZWl8FUT6f0vzdOf/nVSnGpEL9rOSav
UlIuQzv/myk+mEreTW3ruJ0iOX1dci2k519d6HU1bbQLBRYA8DUw20Dpfs+UNVFJzrVIORszMC8R
C/ztZcHqO6Vu2DGNSmZ6NEZx51Rr6gRAPNC7CCO5Jf83UqZYIc3CDN/eaUfBut3CovTrVzNSCxD/
ybNWYfv1vcJv4eWW+A5LCti+qzXXiya501m9lY3dNMP31xSD5i3b/FJq0CnNbn/RHuWSyi0E5Rc1
Mm863YlZ3KHySHl7WYs2iocRvRRkkUn7tDHf36/7QFSjNry3dVl8isRoJcqORQKKjX5h01NBMFfz
MLKALdAKdzEP4tHlqXToFKahB9vrwgLxDLQXBXmTlRxMFbDT1SE+K6hWYOxnQYOdYux/PxiRgiTZ
fD6m2p4u2jQMR6LlUx5cUsqnC1Ziq9BetfThvV1/KnVz4zmdlWjXQfp+1zk3aLEZnvH2ubshSHhp
+7MtYkSzku1XEq+08qxnLTrKENnD1Ba6RpYdS7k9x8haMQ6on/YIXyZkvI5tS5aJnc+WUgafNc0v
bjpL2BAKC81jB7F/Ms9BQPDdtNKWzeu/u3Cuo/zYse0hbsrn2l5ubrY3WeZu3utfrFAThGjw/pCA
1LOaZpktrI77ss22c66t14/HsrUVNg/a4aJ4OJg1ranG74nXIkA/ywxqDbhXm7wGDlLT5P6c0rlc
w2NWsgrxOrXK202KopO3xDoLULyJs4qBsC8n6QS7u/RR+HXI8dUK5r7Ku2c3Xa01/evHEu5NVb5J
tm0FFSRbju1ffsQl/NjsvKX+tV7/9431AcwswCZOkxf1a2T1H7eHZMfItJ17hoOgA+j91z93tMYf
223tt/JriViSUeWX2DZqD9wfP7yEQ56yW4vBx7rSa+6cGZvVafN8ihfpPj+l383ztvZQ+dVZTpv9
1LL2zkxQ2f+/HnuOSszOE3N/1kL1ff14+XPwbvYcthC7IHbI2c4rWi+XBMVVNvY54CTWfteLn0vz
Xukdw8vTnouMQPlvG2OdvBu/2QCUR5lBkHnLBd4NGEsPAN58pFz6z1lgfdqpo2rhbsJYhFOPQfUN
PgNbgV1AomAruXI0gWWNonomk2n3b5bIcTSixZuUlvNHsVfslbun2AuZ1XWHuWwxNG3k2AQZJ2fT
Jd0puXhwH4Wr28gymBT6F6LiR2K0eqN3axf6KlFAEQ9vucGeyHeuNU/3WJE/B9H05yvt7Aop35KR
D+5l6vjRjjj9NqYmt1Ik7HGb+3FTtZ8TPhKkE7NTEjois0y8r/vgOqjLPEGbnXvG990ozGOXoldi
BtOEfSthO1JLBDeI1lOB/lhTOx01r7O0CLcItsSTiF+iWon+jeLDkq8ZLI/p1GtDvGInqVVdg7mZ
KLIqsQP56Xvyev8+ih0qjw1D6V7C/JA6xWXSvbG+fi90AegmDBUSYl5eGKnp4nX1KjiT5UPWmvWh
tKhCtI78lR+5SKdJTa2jaa+WLlq5YW1Yale6XGPB3x/JGBJCj+zMTkZ+x0uZhhv5AoQh+E5yDFXv
xG/qVz+FoNvFsNmkS/Q8BanrDHSj1pXk9u9mnP+VR/qOgK8VqbTOLAseikkKyPYBukrdoqV3yinh
nG6xFsy780VsKBavguTJunXuyIkXr3hICJgmr6c30FyUGRxgxNygQY64W4nO36VvqVGB/BdwTyQ5
ozUEdAJvoaLEv7qlrG7tFX/YlYbrTiVQxTIoJ7ix/TlINa3Gt7Bf+sKZDxrN27C0s3OHk/GcDSpD
nA0eTn/orqlgoCIUOOTY85pcX3PpNSV2PZgNqiB2imIAzSW1+O37DuuCJ38cN9pIum/5hyUKMrkS
7OYhfjUtMtPy5yJRGAf/nrw2IvZCWnpnVN7o409eR119L+MNmSy+pblk96WcnKS44nhmjZCKUGzP
zxblIC/SOYm3rXy8QlbztgVzdL0g97ypBEsepgK5tKJ6rlz7uL2NSNaWs7npqMqTfOZw+7kO62rF
7dO2xTrCrfp3kwXx8btajgEptycAKljyKt/yiX147B2lKm2CabP2D5HOBDalkF4USHwovuVFX6ym
l04jU6nPDRfP0+bSw87bt+a8SwM4m1yMh1ZusPwHk55879NJUn+c9GmctnODUVzrWPzTRT/Xmqbl
rtrwtMo3T8P5cNm+rMXfNq1RUy2OvjttEmTuGeLm7mkdSjB4nJgYy15BZdng3DPwT6MYeQVBENEp
rvfkvQqI2RpOnUuL4DWcMzz2rmnp5UpmfQrA627b588CeNyf0mJzU27mWpXBxb+XY7B/ARlPcmH5
DRtJ/e+tyiDdBtU6F+Loma2L103c5EtzSqbDWZ8wtAotzUr/mFRJcIZKvEfFXkO+ll9YRu1LODw8
sX97iv6utDgPl535s9K4o24uwbN9KrbPUaOl/jFni7v3/HoLPhaDZRMIumzP+gqBtG3yUWNQi8rd
XXyNjoP5+/anSO7VFhnsP4WR2oIEk6SgvEI+uLRsPstetb9r4U36GgkyetoN6t5KGrPm47p1C0/B
b1nxdbM3KKJBZMLiCG1qXay0Rs+xncG9AW343GDzhJUQsDVmwViRDNU7MxQc2L55yPcuzVU//+A4
ObTTDGEvU4C2iO8yKL6ySSY4JRdEl4zQ3nhBgbm3GWb0hTgyx7D8VEIVYZAz4n4ZWFOApiAoCMNG
xqApxJenSz+Xlr+F3lHMPqvbqP61Fwm4BmI3rgI0n4thlkLD/DKJVg/VT6MzGdxj7/06i5zsX7Ku
m3Zmt2C4S6RdmW7Us0QZi4F5W32Td2SWZjme4TmdEVd7agwOD5Nok4GmP+tHANuySebFGpobZlVD
Gh/CMLFgSLDvjmLLSnvyWE3nnZ8XMeDvxfNscHiutdfjXQtolRSb2WuhEAYRWnTZ33u8ihYJhf2b
Xh31WQiyDlBY6ex3seUC+ZdwrmJSMSBrA2EXZqG1BZ5N2Gswj0/Peb6s7KDw0Jk3Sy9H8ZCn7T9l
uGCJmKdm1ah74iBaMMXDO+ht6nIcqRplChbUAKYDaXLjhkVg2Z7HImmd0dMpWj6SyPj2NtCWXHaG
U7Og+CCEEVaes7J4K5hWYCImNs+CnIpzNJxF+y4x/jDX3HF51V58R/v9zX2XEvLC6fxp1Fpii78v
xhapl3qPVF80j6ssunOafy5JnJkGoijmjo15gb3eyRSRs80jbSqfwEQ9xJNOKV08CzPmfpEy+vm3
ffhRj2pxYbiTKbMYIoFvPufJrCv4WP6ovYA8BzgMbaHY1cemL4A1Yg4cuy+7zo3+fRbTlrP+xDFv
n193P3Wim+t/QkBg95/LcNMcWhhmcoketi/2DGWbmjnvbLx+WHS2r5uWuGiPZFtm1qyezikp3+fD
4BI9ornF83fedxMDXvHbzHS5Yy83EL262EirLI7fEi4KUPXTo6DhV7XFL47L3/XvS9TKfc2jXG/b
nL2g2SaFYTWqD1bpDU8xVer4+T48JZvWYPQx69L1jjJpZHIC7S1DK6SzLP1j3SwNN8yC79nzoSUQ
sHve0dJ43QxKwmDhrZlVOlFgO5x1Dt+niPU+ehfPqCdVE7v6ve4VXvEYhqM+m28z2CSLp6tkvIdc
Oh37BgmE8G4CpOOf/Fb71SdLPrhaXzaXn0tvWm5YfJK52NHtN3B4MvqqvCwGMP3Sq3V63/Z7WP/G
9GCQqczCHFoHL9X35Vgpgc/DOlh9K17qYsWk9lpNrq+cECD+OtMKb0og6FTfN8/zh8PTrj8TfP49
v46+LfHl5Py4oRDd2j6q8JJaE3Zsg1Owbe+oHQyAieXk/ln5V347vzSIFOLD/oVlc63D16l5GnAX
7CMCcs3Jx7l7/WdUKZIK7+ZaCntu0/JbRjookyZmQW8GdSFDb1qtHN2alUssxMBTcX2dU5qE9SZ6
8mPl5dQ//6ur89Gf5SGtcUX1W9E3WUfnRJSxMWleN+PLWRY7pYT4dv69fa1vWbmyfrW572VDYc3w
migCIKLYbVCdmPCkMqllAKugSGWTHp7LhUGhoIZIdHi6YIusK0Cx3ffh/WzjJbr5ff93eth7NeR6
4H6/3eRD4Kbb2F/EXJnipRo3Ks0zIyyl7uRvHfXgI5kvl6YD5+eocBeQjw8IJ3aW8Y4jS/Wvu8gI
mmG10bRaeo/ntbAhv2XZ3y4fZqvn6peAbhZ9lSJxDatvlSsl6bCcC+//BAxnAobloFn4l0UF/0fY
eTS5jiVX+K9MzFoIwRuFpAXh6b3bIOgKBOgAEADNr9d3qxea0XS0Iqpfv1fFImEubmaec/Jk5T+U
znUChwppCi8pS66E1AUiF9CX9sE8YGfmykF1Miv3xFhZ7GPnEAdXLIS5DZC6XMPXHvtnqF8Ki4/F
vOd0haZQdCpD05CSvOJbHXGjiiHoKIDMffmiO4HhNmBYYPOk3Wi2Uexm3ncn47qAeU/rZptmzLGR
B+m9M8kMKlAGydEKhOfpgDRINsWhSyYc3iUuluRTCDwQcXCW8MoeibbCUAx9r6/gZuGZAd8pUsuY
NUp6cBu9ZufWo0iCdNX35aidaIsczzCmk57KDSaiI4jdB1EY3pCZxs0MJvUdFtPsSPWPcn7GlWIp
16F5cc29YJ+5RCeDTzlPGajbM6MWPQfH/t3CCGnwhePPzKEgw0HyRiPNL+PM4roTTk5kfHVoLN87
XgdzRpWn08J7Qn2SJgGas6kyYMpIj226OnG5JYqbimpzDASJ1FE+gD6jwDwPKYtF6QxiAmIFPE/i
3Uki/H/jYoc7ZfBBxVgtKVvvdPg/Ax5eKlboAiJ9OadaFeXlQtvdp2C1xbAZyxSwg3qh82Rap/tU
4ScVogAzKjfSj+KzZYCYciB9qUtMH8NikNtirxcwJGeRHZkpfaoGJc2PAelQR+7RJeM7SxGKzxMK
i4lQEukRE6hJC889Lqa6z8gkyLfgxzOKiSKsJnog8gi9X5CeFuFdeA/7QjAFllF0jecSy6/uZdAw
ZgKZJ/vr7hKXpEo7dGVOV1umm7eP8TSZwyi/IWYInvNyTrgHfEFtCDrtdF8jLPF/KPhLsGlykSCf
Xo5WeB0++siE0FWJ7JwlKQc14Z53mlcT1n+f3Jz9EY4YxhHhzLmrR5wyXBd1CvO6F5QjAA1LLqZ+
0A/pOFkDMCg/iOggQtn6P6AIUredVFNuuvUMYOYSxoV412G7057IL0W9z/Xtki1+12uQGcZGUxqy
PEyy7LP4ggCF8WLYXYXPXDPNbe9DRKPp3Qn55hnPhKVAqbt6wCRol/N+xChyBQDjcA3RXPtkq90X
Cq3v8tn/dp8b6k8yjCx4RviNh85JEgJGarCGMrJLHuzpWxHFZK/aaUh1+6T3A2ds++pWaLw44nb4
wlxxPqEiCo9U05wlyUOAlqGzuARNRKa4q5mpzdG/NnL8XLN2KwVIWohMSTKqX4ksmFdiRVA18IPi
ABoGlHvmGlaM1cr3Sng+YORfqhIIi0z1hm0h9I1gP7LPTIiifkCTAaJBO4FwwZelhMlKgSANmEgA
LA+4Vg4gigCPAN2RqkJuopbkL/yz1uYAXKB7kH58h9MHYuNPAGb+yW9xSIJ8oGYFCed3AZUbAZUx
Owqol5+APnHrIaRw9QbThp8g8YPHaEIIv3YJ5QZiJXFBPytOCFoZkpH35YsPQMXKI/yMK0onRp5I
Xh8FRLQ7PhD6GROgxe8PkHqxBKpEoAyEnlQxDAcgIm/EF8cO0cNGAFkGysgBcC35vJIVL/nPW8AX
yoVmXjb+7/hlq8e9Q5bB9psVpP0hK58UtxV88uVYTT+zz/y944xYt9+lhUXKkTtYscmP1T4L/Rdm
q4fVMBt/+gkPzObOFITh45jTkO9RdY+ra3wLq0jIEu5D2M0e/aMda4B2L/NIw8OdRV2cxlp4i0lP
4TLmDYXQg8cYihlNI7XlATvoWA9WiKT64OjqmvMlw+BPYDmWDASP8sNZXo5cfTC6kGXCQwAZDhCo
CcUDggQb87L4PUAMBu7OHM6aCWNQ2ZwXygXgTswiNKS/MB1sEi875r5fh6Cs9x1PPDX3ZfzYPI9E
1U/LuMdLR+kS8WvGL7Ob5pwSBKR9YCkxNIznnfUUc++zb8CtYg2LxwNMBwqnAu5DwKWLNUIWBD3K
+v2itEeNaXDfYIUijuvyDYA7eYwo839uR43/wA/zKfjBjuvOhkHQ5Od42Oy+u4QNIeus0EZU9McT
Vj90lNOA5b3mlzFnaywpj1B2VlNAmamr4nJBs03A57fDdC2l6yw0KIPn43x4nhqn24arlR5RVPCE
vX+eJKcc0ZgykH2PPq++eLfrUEa4TSrSu09IW744xWtcbR5Lwd9SWzqeskDdirPRuXOn54KhL3eh
HUHy0eIlybOEeQWE7dEBlImfx6fmGQuKN1lAssqAe/aJuRLtlFkx/nem41QGiGpTMSLzITXxOIdP
3wBkJjEINJ/7JFBucGns7LlG1HO4e2CQ1THR2sR3OnZAFmicwzz8+KyjlK4zV0aPPQdxQhbKlNAL
otY7NhUi8cl7EkjFljFbT9Vt8KDuaOQ9dBEbAl1t5CBjpnDLL6XxGb3eaUHylXfJvS4meptO/4Zn
49vdvS/4piDjQb71brx80l6EmK9YMODqw1p0G7pFfdKPAPSjWTlYHuBn4h/ICYYkbRREqM/MiJTn
PtGwOOxQJfPLgbzXe/z8E5GoNTN7r0dY5lAO58hcBQHQfWzOV+97AiLmFUDEHDnd5yuzRmnukmBH
SONyWlA6ylijCWq4vvwAZKkTgDz15r+vBAhjbm+/2Jgwn+nsvsPvCRkGiROtc7gAvMkG6dkKeHra
JU0xCsi09GPtSNg4yudY+bEZLqPMnhzSZefwbLFa4ElmKeYQGyFPBHtJPMzow0PWbY94iv1Weukc
VUo65h1f43f3swGKXX37zo0GQDp6zfgctGObxQvjx4r+aQNww/g8Ou91mkPwc4Azugp28sIwm3R9
7VKaJD1jh8YSpie+T/NhTVqNy2oMm5r0nqNXTCb93j4gqo47Ejt9T3bIvpUzMw1TwxCeqIIw66PQ
G1aTemHsPjNy81j23GraDm9H601ZjZNAB60dJRi6qdec0oCctaSx0v9iPLC6jGwE4MZSYf4gk6gD
vA7s6D5sh1KXfUAKoV94/6mxQ3tqndIXMsvoM3+NyFVJptAK8iZw7YPzlDBjPiP2NjbpjHk7m/zW
fZHT0Hw1L496X/pJYfMBtObvYT0punl0m9+H30W9uE+asR6wDxVT5USqf6ENFnd7Spse4X5n7L4L
bt53kR3I8qstZdShHKWH90JZZGtkDQAHy8+cnHkJmf9DLT5pesnws7L3T3YZseEeqVj14IY3EAtQ
lI6MrkE9p3mPMQiGeMX4u6w6O3ZSskjMd5BcifVECWEytor5j0PwCMcDTGVNmiBc+baeXIfqmqda
8YswnSnduvcY3Ef1qI6v/XR4x+Eah+3FfXWtO69Nu2eRVPskRli9t7jDda+NgBXxlGPUyuJ5aqlA
kohXB2W3xta33tvzomf24c8he8aUE9v7D8mChexiYlLTt7vLkSv6Xtqjc4+0Z1f5RhfVv//xREIJ
3jf9IKAHJBvuxKBT8uSgHjLVto+F9ywD1kuDD+NFEIoGKjmzjhDCZoP68CuQZ4Mvs532eEnF2c4K
dGaTMvgYWzvcaHyMt7137xYyoCi6hAmzSl+h8A9scY5ktJavRWSZ5prEtzxkfXmkoQ3ACH3yOT4P
+fKLAzfVYB/Oj7SICkzMo6a5ixZDETEpG+h3yuZQntcd7Vg/Am34IVNhyyfcgTiS85CyEvsJbcWu
ovDXls/xd1cN25+viAuUVgKpnqLbJoHjUA7QltCh4EfifiHYcKhyiaxweW8IFMQNkKGaC5tPhgUp
We+QBbJnszIIXwRzxHg8QQgt4eLIhO9TJJXs2xmDsM4DElxByRHNSGjHQOOfOat2SVRikmc7SQ86
6wmOEyaTZAiLI2RDRY+EJiED+40SQgYjwj1SNUhdwetmMLpG9zy9Tkl21T2FGh/+XsLWPebo7LjD
gohAB0Q8pJ2PBqIffpYxA4MOTG4wDZkQ/0i9oA0JbTZi4W9PFQpGjpz4yMrhQIncSH1IMlCQIf5B
aKZybCZlqMtfuADVUl0rXThoeFBWIqX2d9HssQzm4aBwVHHkF3Ph4bMZDf8HGa0MGBPajLgH2vI1
Z8fA/adrRPLi0k27WfRcfvvfiEabUeozYXVoRb/d9rvrvObmcpcP7KfxPVIm0hb2mFwmfffgwUU/
GlXI7rW2Z+kccQ+KBKjaZ91VlJDeNe4q6guyFs5J+3lxWbAVZHtEk4hNad5RSVm0DruYgfSWmRMM
jrHpYO7oWxg1eLd8+1wrE0xaMGOB0c+gG8x+0n/mnabopP3z/jrSotQQbkK4FeebB1cbPmiUeI+1
jPyMbshOzRdqBWR/wG50IN1EExKk/MvBNUHo8EAcuC6kiBwf65dVDFyEQJekQP/dqQ3Sf9lNG6Hz
5xZ0skO1JWbLexEKf6EZCaccuKYLkny8L2pymo7FBAoyma0pOgE6b5bI/kajxNHAZefV+VDryh2d
YLd/0lGB606FutB1CLq32G4CXtUkxHM/u0cf3GnmkEgvMB96jy0Yxt8h4iRzeE2IrIOLyR6ezdUD
t4K8D0W0Hjrk+wiZdu8j3vI6r9w3eD88PEt2q0jFKo3WmL5+tOfNxpzrOMe8XKxl8Kuh1/WTI2hF
h44iXvSa0tMqnfT5Q6j7VFy/IDmxoetoQ+yHULb8SkRY+NAFgAJIx2jLB2ZgkRyzcT3MC9cAb+Ep
uGOh4pJofBg4arkPTAOqn/fdQwDOKkDijaAZqIzsj3UBLErSBuAjtAaaeE3CpnQBusHIAHdH32DU
goCd0Kbx/u7ZcsnAyMQA+hL8XMi5MT6yO9pJpoECK5iBFj8im3YFYbyKh56OBPvXfA6jQuQ/CGeR
MNOr7QhjkhwjhdTFNeyNq65PZwpN2BmUpa8iXuQ8EajMs+VjbzDVHVar7miXEDix5oa3b1rYxb3/
gikTHuvFdSuopsePRT3NkmSjUIVHnsH6zjr39QeemuqNSASxR9717mSj1DtrFKwY93cq8P/DjZFA
jKfjHXFUP1rzZMcl5THIWX5oERbM+ZTIgI/l4Q7Cv705wBidnMPZF6t2lfr4kCxq/E22l1MyQ7HA
6WcIHpwfNkO6B7e0EnXTXbVmgsiiHhDOiend25yd2pg0azaTzwE0SD9Ivo3dPqd/B5Jjye0+RL7R
Y/eOUTcOGSE1tufq5r239riq0FR8yOldS+8uOvxm/jg+xjcqP+C89/AWfFZN9OwaR2kCoZT/lBh5
vRYtW0CGzIdGxl87VXz52ZuwmrkAnlGFYZKxb7ZVIXy/zxt1Z+p4ZwgjstcJLP/2RpLXsSAPwyd4
iokQB3MQGDMWXIpoUlxiZPL8hS8JkeWOwgfwLTuCeIm4wi/QyCp02rQBXKdStx4StAEKXWmrdM87
WDCTpR9RkqKGUQVEVFGy/XZzUpkBz6DMoYT6wNdRRbLr7V7HeltT7oA6Yw4HJHV0fggDJGiECd7i
QXG0Q7wi1ER0oFKfF27jiNblNBkAxJCd0gspXvsrVNTXlIvk7HwOuxPhhSBQLMETCd+Vd54CicK+
MAqDzek7VgfCVA4zhYAmMjhjeKCBPVXGSegwZgFJxODNYPuPyOxFQnUTbUQPLHh++4FISylQ6D+i
2QQAFNZw72xA3FI3+Xr1y7cuQ2pTyhYA6TdVC4wj5QVkG55CWC6xjlWf8sHGUGT/3GsbbXNbvUTJ
UMWYxlzc20Q+Oft2hllNpdLaT2oKUcIwPB7cki2/w9we7nQ5xfUTX1eNfZrKmx8uVPYT5r1g+odf
RyelPM471vC9v2yzSDp+N3D2PBBrIzDWbeD8vObA2Vbu5XBG0m9bDzUH6sqTw2ecKOCMBfeGPVq9
4+EsoGyWBw1kKFWwoS6XlyUzRhhTOuWmoz7+zQP4BUB4rg9sH7sO3CSu+l4xec2ouc5MTtIR8grY
ng+VaJwD5fpDIjtwjrd9A0+zQCxiHPTSvY+JW/kGu01kGTY1LHIgAhIJwu/fMVfleagx8UQwD2mO
FoQKlYOlPwbfVXQpWysTww4+w3pUbjE3ktx8pPTKxXefbNroPsJ06vnuYM5U8QRgbkC5ikkfzUtb
Lr24znuergw7p5WFuzuDAVzMfb7zZmmG9uLcf4+lvj51+mrYdLb0kWDOkW/0HuiRnwOFqsEt/obm
/L7Xx+fA9JBZweFhEcNQRc1PDyLzsDrPnryHB3sv7L2oKrtcNnv1hn2+oESiYCaWFQteMtF7nz2h
jmsGPf1knLfUEaABSQJbpCq7X6fzYO4FD++B4QMkawedehOZw491yGiRwOtXmt3nrx3XjesqZZ1m
ojJ9/nRbXIP7kVpAXdQzZ4WNBMvPCfDTSClI59gIvbbXYwW0yXNKL6EwoUiEz/EfVscGOe74yccK
/QwUbYPWD+UR+h3yfS7qFu9CLie/yTueGSbS9ol8txlnszcpURAeCYUI0eO1dEZMcyDNQbsGAsg2
0i1/tKbTOh2NEh41+NUtqFfpWAefINwciAPXtTZPoQXoaAIZml3nPBKvHR19+fQ2//6wLUm7mv7y
o3rUtiR+0uQZM6jPb/p4t41vsbxGDgpChaIU8IluGah4kC26nY4kz4If+PlDu4gOjQSIViDyUtuO
yEiTNQyK7jpbciPRXcV8UnbZpbZoYARHyuK2UXbJyt4riIF6UObIgKqxvqzGWQ+nN48GNmtD4ALx
I3MEQ7mQQCWrdsq7OMtmZK6y2WMD9L2jA6w4vVbFCXHB+ju57srjvWsJloOMCkYHOTzpPLnOkCZs
AHIEEd+uEl57gotHPRouoAE6wsPq3a38N0CqA8dcTewADeRcnxNoUH+Kkh8SxnEJfgWxYgvURoLK
GT9NWougy0Qnl6bEKvk1REcIscOaJXYgaGBRIm6Dljnjav4lK0VHL+L3e3N9dNLvvh6cJ/XgOkCT
0Sn9MupJv1KGLHA8dQDf4N1DMeO2kjq33iQD/3fVqT41xtKx7LV55xEJnd0T8ck63WeJm66a3C33
8Om/Qhgqe8a37ZV9wX6yqfdM5tWG9vw1viZIN9J+SUf2SD3KpHCbK1ZZhF0iVFRH9IHGDtSTHUhe
tShOzoYQQRmNvO7dMtCgcz6VGNQBt5aho3tkNOBQbOelLER0Ru4bB6K+Q6Am6LZjZf5ZlItywGim
jbNOp3JIV1zPOZrnTkstDx5HoCkY/wiasrxsiml5PPfSdTsAyOJMgFm4fGoWFIvzVl6JP3PB2gjy
DWBDWVhCwjgWTAGJ84ZYjPRi9wVQHhNWBSEOxMo7nnu0w/vMMvVfSLhAYPw6XBhhEaGyiUXUTtb2
ul5ep6+Rs2SVLqsdKWp6vA4pypyQ4o73OkevdbX7QkID+v6267Ee4FQkNXwcSUzLDQu+GTvLkiwC
XzNIV/YsPBGZyYz/4tfjGmljfcpGRfVlT6nCSOmYGWkdLyt+MOS7wPPO+HwCw8hGtxkbmTVPV8a4
WZHuLl69Z+Iq1EErXibzZG3QSDox6Bme7wNpzG2yh/dQ7iEEGhFIpM2VRZb7evQIrlu212SKWAuN
28qI+Z/KhoNqBfpb2tAZt7+jcJs43jfYMulmmO2wYwiMjjQA59lBvCMRHdYDeU89Ij0CrUX33kHv
1y97CEbCbPPl5pwnGC+It1ogvuoVA7pvq1PevXd5rFjeUMY/iXhAXBqH6TkFh6JplAw16dUDkRkI
JljHbeHEri+hJGEAMlb5zPZY0nzJUwZ4z0YEp3DbtDse7MszhpdBYM8+BUouWjcCIcTuXsYyRRp3
gg49XlezB49Tqp+uumaDKsxA+zmjgsBwiz6hR89Rw+dMMd2dun6g6QHBjJkk2C99c2H1k60y+44x
pRyQyb5H740aaqNPyFzXreGh8WbAH2mKx2Y+sDb3EGeqETZ+8C1UOFYHEWLAdmvPBSZpTfQRMxAF
iezr3mkvpq7GgiVwJrjM6IdfUbRbzqvhA4cJJC0+QgxgFup9HASGGss2J5o+jsry4Zk9iofnTOCD
c80vR2rvM7t22XRob6bNWuRji3xCfAQsygPgx9ssoTn3HTVsTTMARL3/XZCKdMp5M3+HgJpdgrDF
xFYdiJJizDNmxEPuCgtISA1U5lVdQrGXYxOyYEdM9jYIuRxBHyKh9pD/tCc9It1Bl/5asYgv3qtP
QRQAE5+7dKFfgusEyUWn5xUhSwAw8znKJ5q8FqoBeq5nGu5LBVpR7eLXixdeD4jSVDpA3Bumdlyt
t+go54f0WyMl5W1lzr7EN25C2/KHHmRKU6QONC3j9soy08Vi42FUFmTxzQj+v5sFhEZUFBbQMrTm
tl7YsEd3tyfNnj+3D0dHUs8y9J/uu0dF5OF5ZRCREPkhL50UIWJXt/TvjOppfNs3vDxGG+mheqIq
vwRFuCRfq/vnserObS+dICYenmCghDci4hk32UrRrScEZLVH+u6NswENnxiYm2E2lfkA9zot3ARR
WwNW91ooR8yfBgjNJjcidNm/E608dWO59sycvYId5bPiGmPcadEvNP3rkmhtMI3dEaNu2ojiDpMA
FDV1qAw0t38N1IXSA0PqX1fFKguF5PMd8rwBQJy379PdL8f3IdgaIRHErFsNGwVEy0uEViHbUOwG
x1cnogepD6gm9mi/HQItffpqv8GCRPFb9LXCTsQZyPBt5ArvsDwmPQryyyEKV86khXTnA/uQ9Bgi
MP0NdngrFAqSJ0dIrMWkLPDBoDjhexNR5zrd60QBLPAfs8eoZV3QSYwe4rp9IcHvSqLbHd6haQNd
eN1SY3jG5iasWIP2RaMBqsZ0+T5AwvZlAYHuRK42f+zIssB5PCtm+0QFhkaZAW7SQQ9fXUZKQ9d4
bSyGfxhzYwwWY82zFca33rOzpleEyIFVBU+ab3WWbOyUjZLo4++iIrSRVp2HgCBTZZgNUIfdQvRQ
Dx4GwKMAXhSkht63dGwrnYLEADlZ0Tkz4n4DTPpFzm1ASQV0+8wrRIVGDJXj3uL0xI3kORMIp/AJ
EhAOvG5yOEdnxFto/0V6gsSanULBH3vyPtUnimdGZqP4aLfEhFEKP/t0gRXcS2BsirAUiDnjoAb6
nuxLjaoJezQ6F2pfoYj7JZbQgGb4uyKgEiUdgBbRzNqMeIGCohKya1XaWBP/Fs8DqKV6C6ZVji5k
EAUSe7qgearVXj4hAqHETYaJj2NZxKPNw6tGzR6Cq0KQKMRR+p6xnkCTPbP3HnC32WtmiG5e+xuC
Kt4h/ET3LiqlSYV6E24RkRVcVIH+zGRRZQEHfhnpkR21C0ouxgyjbnTfQw1qh+ZBEyN65DEw5bHa
ecZoLU+06KPmidrhI0ACxvLfUln0SR6wvKWHHa0zNQc1DNt9gV1BdCQ//1EH2f4RkUZ0aRvx0BB2
PlGzygf3sETeXM5u4QMPbMtP/W8vYXY3k5B9bD5RClYR9gwBUqk+AgXynyUBjyfr1Wfnr5aPeWXC
vBbT83RXDbi15GTAB+O3v7sgnb2M2x01pdCRMlPVx0QK0aqfT2sXsduAAsuTsR+J0jEvndUh68kj
j2djxw8KJJSmddYYGJnorI5RRh2v9HtQozCVgUbwXwxEw3mUrQb05FRPvzsbMI5mqsGbkuVESgYm
0m6dk9yXKDaGlwMM4IspnUi6o2JSAF9cuP2hvk8PEtrbLRo1cLcKkGUGUckquI0mhHniBCBptYXG
UGn2E5mSziRf/7FJ1+AwpFDsRoi0qOoniEfYs4XNBSrHmVp3WIr4cOCQcRuRVHQWRSiN60E7yEak
P6i/A0wsXabhojk3XGYoho+INXnfGkumwoZNDyAUYx/3vYBSgUiB3aQv+YN6agEaiDYezTsCca/s
gbRwzSQPywyOP5/k3cuBqgU7lwU8IxvQY3NH7WLFn+j3vC9e0xPBGVImyCPFZx56gAwcdvzOHcIG
lf5Vl6vuXScPmBqyfxd573ki5OxIyphnbuGqrofakTkUpHVSf22HR0RGkacP3ydjQKrddfzbAMdb
BALCsQgJMpO58EX6ULeABBODEbndDlc0VJhUClYIpHQmzsk4sSkhDm6DY+7bUTMDQVxUaSz33ici
Lom2ZLj4keh9rixx/BM2EWr5E7erWvBMynSThJ9V3XjpjDj3QSVeDHjaqrAmJccEBY6Znswz1tTs
zBTr8lNUCbyiIM87fXqwu9fQQrlbLF5RSSbOleTxBsMiFx6WnAr78CjH3oSqH1EQWqo4R1HErHNu
PE6wqIh1RMoU3AtS1uJEBprNGAmOAF8A5Xtuv0BO4k9IEazFb7DyxOWbBAJnngypdJhysr6jBdWn
NMiEDW5Uao95iBspsPluOnvIokY7n/CQIRaSarQBMQWjFVAenlMo9CS4EpoByHlE/LKkXViYwqAp
vMyeVUi2my/K6IuClRXbwX+D5fDdNWglBHMAk5Ng5vK7dgA02gGAI2GDBUlOrInilc9h88sntCYg
TkU8Q8MHy4OMl+oCI05OhtRX6zxL/EhcaCEkiqBIN5nSwuPvPP5kzTCwOQ6ir47Z+y4uIyLtndHj
SBWbSOzG+O4DD9OGKAB1ZArtriUiW2E+TaZPYlTiWoZrtf4V/3AkBdw9mykLfiZhXelBaiMxw6gB
STqyce7uFsxUuYSsbYQI5FuAgcB8iDkRLiRc0N1tJNp9tGPyoHW7k9o4ZAE6akwzp5+xw92moKBQ
ahfvATULZdI1TKaUJ7zqteJQzgQPyBK7o2NhZIos8MMcYVYASxGn7qc7w6GHV6BoIEkU1ejWfERN
dB18T0JBgokqGm2I6UAkZzT/uAbdcK3vhE63IrGoQ2byIQ/8RK/VudsuWlTyt9EPN7M4iZYEveNs
spmzeUXpKJsVQIPecy/xT6opAhwNFKIJJr4uMOZa2H4yFQZdwsKHzBOiB4jvxnD2c0Q+brPU8Xgn
cUWfi/dzPuKcuCjnS5gRZYou50TmzpeNoLgDP7R6YHsMG0M3HAsFT0Ws/pgjGCo6ALPVAS+iJUNJ
I0sJvi2GMe47Dxn4KZGBvZCUMf/b09lYgT/ESIIICrwlHENH0e9FIYzn/J0RKKJ0563gjh6rFqbC
1af4bz32j71FzRSXKyrTjM4sdNGEOh6yo3F0+o8VuPHQnMoJDRSvPeLjjI0ZPjpnKANUFIqmCwZN
VLvcPlJUhDH6uCVq0UQipB7dBrfqwx2rM5x36BlCmf2hXx5qZ66i7cf7KcfpAx2Ff61xQAiuuf/N
Qt0KGtnNa1raXQcZviZ+aiEPf/X//rd//+//PLz/Iz0heb9+0sf9b/fmNn5k9/r5X3/XzL//rfjj
2/Hxv/5uGqZjqbItm6Zt2LJqWAo/P+ym2T3l1cq/Pb/OuUmMWpnRDMH4qhx2G7qhdC1CNfQkLe3U
PWgIMyTdniEcdDGWCp+4OSF4pnmDZwkcB7Hc28Oz5YJlD3YbzMhyonPVOU+0GZuqTARC5aUGsHh/
ffiW/GeH7+i6ouqWYcqy88+H/3VUu7hWHP7D6JV0e+PyDh5yMrkrFN90IjOjFDGYEj7SwR2MTwNS
CHGSK/C8/NDwEGY5E6gjxkbh4Wvavq4GzyLIMZ/KAqsJaloZxcAI7J286uOSlaJLgRynHYQU45HR
+s1yFQ4c+M3WeJOQAknbVBPKYBQ1Z9kFPATYg7lzmHy1YTuBx4OEZYbZFIsHH6AFRl3DTc10j5Xx
/1weVdy9f7m7/3t5FHH5/uHufm/Fq2xMSZm1KDoFjt7s6qN6gjhikMhYHcsjlVaOdFN1NTQu7Abf
l3se/PU9UnT7T4/CsnVb1zkY2frno9AySb6nxkOd5ahOCryc8i6ifAyo40fn14Ef/K4affFh1PY3
B7SgBsaHS/AujIIB1J9/MO5nqx3gHYUO1y3Gj66KT7KC6AN/zAgMXokKWBy9r+F5DTMK08usXOmQ
Db9ro4/LmNHXr5sEHoPmHOw0e6XhqvObK8c4tYWWOXkjdUb/1eP/dDYjGlvaHmbHXysQgOqnRDOP
DI6UWqk9KTAZyROxRVxIGPY5FgSYLsOpsoWOwCTVSO4tHiMCGRrDXk1sC1+j+7f7VcElwPnriRlA
65KwiTZD6B69kwplfDNujjQ5R/aeoh4OFHGcj28XjnPQKaorG1Hq0vehRhSjRXA9mcMyevj6No8/
U7Yh5//ZGhTx7Pzr4vnf2yZu6z8sHrVqz4V5MZRZwVQo9B+CHxYDJKCB31/Phn0nDG3qHswoaBO+
5Xzf6ePdBpT510tI0/7kUBRZUVlAqqbahvj5PxyKktfq05R4zGlFviL+xP0CcScGxQR5VYygwh9b
JufIggctYUQZ9n+AxxxzY/esuPD4GCVgD0C/AIU+ygXCkwEQT61EXHi7VxUPjvBS+H993PqfXcJ/
PG79n4/bkO/Gy0lSdQa9LfHxEDRsIYzRZPNg4gALzPSdKwVrmPJP99E1uXpwiTQmQujjDVr4dMnc
jOGjmH7S2MQ2G/FgPmqRSWALgoSGXiPuCOrRcyS/xt9iiv3ZBUV12ZOYDsyY3PueBDRpx5rdly9z
wq8iRX99lv+yy1iaqVimrcqGJluybf+fs1SLZ10b6hcP8cvsbHLIDbQ2rpz35PSuepeE1OqNmawD
p8SUj5c4NbzwbPrHC/CYVAof7yUD7XpaQ0dRnUZl9p3+9SFamvqnK0gn2GmORbT4P4Hi3pafV3p/
yzOL7nW1/yzGVjJ6pJMift1DpWHeAUrvfm1FtxzY2H/cvSc68ite9l6B+AprMuQjoJuMFWhDE6+K
u48bKEqRexJadiSmrw1bJIQpg7BMZWAnw/bSz28Bk/h0xpUdUZ+ol8ipaPKn67vEV8LPTw9adtXR
h965V9d4By12XdcYs/3bN7Tfc81BXTt5WuP6Nnl9QozE1cULlT9bNCm6Gdvv+G4yXCJWJJqCcN0b
ydb4ZQ41uytd3IBx6nQ8B2/GCnkXmfq1k9iemQYW4NAtymnHxoSvju0v/i9i2thncKHP5ELPlvd5
+YwKlMjoKh9i9byRUPVhh2R7OJeqKIpxSXj4H+o8djIUKXRup55M037Z1WR8EPxaOTCoxcGjDFc8
22u2H2X9tToyzjw09k8/qGvwUcxRVDLEJzQXFBy5icQlQhLjzFm7TYQdQZUzwqSg/4356BwUeycG
YHrE+JDsHeVlV6J7DqeC5T5g7VCIsJYG7zJkIk5TBMkPEU8+gVf6adE/F4xYYD5GMKqcALr4LIZ2
BErv+4ilxDOwRxWztDuIgzLGuJ0ebPVVbCSDj9q9z7nXTNXUkDH1zb0VFzjR1OFaKeMzDjDFJHNm
KXbteJWjdjfowGK4ziBjclgyuikD6ULfi5hFAq/6ToJvElYMJHbCDOeNBqYR6wSr35xpSvCeWAMz
uYJGX7QLmc96YdKdeeli85Sn4XV0X6Y+DK6BFBjIH5sfjI9sPFphSIPsGTDCXoYyf4S/XG+g1V04
U4aX47Ug1VgOeZbmZ4jYU/+se1eNaaXRC1Gr7DZ7+v3ophO+VV9qYieAr28PZR6/EloBA0MKHCAP
HOqr6J50HyA8VvxNfUhfqHFQJPBsYIiU+ZFYEzJNwXuhAKZznQR3n+qeLQNQebc2holDQBpplFay
GFbDOnjis8HWlWPxHj+VgJlY2Sv+tLH06FrMaH53+WWNOSiW/1KCFzka/elbwEZIZuY6vQALkX/K
sa12TQyy8f/BiZsxC/Xo/WFgg0uXtqUH8Lk0LmGX8mpCpJmwmnB84Bsk8ZBLeoa5j7DIy5l1T22C
Kixj0Iib019AUUWddw3xHXiNUG3d66CgYR0gZ0GZC+5TJh6951uAJQR22MiR+77vIY5KldnDLgpw
C6gSBBiyNpnRkfH+Ys44cPLu+z5WqRrlUNLCtqEA796pHRF2by25Y/60FPQP7+4EJlRYP+0bp+9P
CY264KFOI6JAocfNZdhcQuURWddB+Qm/+8vF+/a4JSWfivEzEwvoUezdRMvv5YjILDNhcYWZ7o0+
+yJK12fEBCycT+eJukNh+Hn8BeZysKTr4S906TPEgVkQD8X7oLOWYjmJGqqUMrTuzEZ1k7v7ZRwH
U6QYLIAhR1CSsol9NLTLiOZ4bWhNmWzEaBqGQpk+d/+h+3xY2+WyYKZm9uk7Jmw/yOqykIGMXIei
CC+IeEtPG+icLoVSy9TM2a2KFaYsYblQd61f63ypnqK1reU4VcZlNa/V8F700k8vof+E/j3chGML
1EVxcCqle55FLeeBngQIW3S8TEETkgCMtWCcGUuBJEBY0Nk9ilng/PHtYJFIgAOYLJJAY+7IQTll
SVAxTUiQEBekzHoXP+fv9lz2kudAxe9F757xS0JFpPdkM5YxmblNHNLsamXlEHN+I4eWM0gK+DgM
aFcmmN4zSrCNot/K6qVArU54wyxL8Qq5p7WTHnEQE+mXPbGNQZqPPnaQ/g9h57UbN5Rt2y8iwBxe
pSqmykHxhZAtmTlnfv0d9AW6fXx8bMDd6LZlF4thc+215hyzcrlv++BupifD2iuVTQ9xjm3tq2U1
57viUwp3Ji4g1FbTCqpEgZy+E+wLkxXrY+MV3XUODiLpivIlZEJGrEKwTvvN6sRIWcH2QXAMa9d+
JqdkvoCuVX5qH7K13JBRAnD9boSWZCf9s239YDnrODjlSxxfVbhWCPyn1QcNtzC8ZMJt6q9yc6n6
a1mfqGD7wU+XmwYLFREFztTxUEOyzi9NdLO0myDvptAXdKANrC8b00YDBsYKEoPhiACl4Q8b56xe
a+117CE4Ov1EmjiSnYwXq7jOzUtTXjX1Zc4uWfKcgtGCShqdReWQxHtg40yj6QgYtGLzh2xmm/0w
1s4CP1Pzl8ANY1saLkt7Svt/FLDyn7bZkvif8kP7bSM2ZGbat6Eo3fIrIS4DwiW0fIiLcJwAiyFM
jC0miGwC9aj1mXjAzqXf1q0qTqzhbAD4vxpqcHrNUL3NLd3Jv1dI1lqk/V7t/3qEvzUCQnMxhVal
2h/oWNCZrLHZPVbY4dhSM/Ot3hJ6Z5qdH4t7CAI1PSrYB9tLGVRoB3kvy9omDm0yQBGHhpQb5rUb
HfUJ1RoiIOFFRj1Bv1T/mdunUe7ajfVWTr6KBdYCdSzgU/nMq0tTnC36TbjyyBwmdFT8CZHjhuIj
mbQRHFlu+sKNSjuotgl2pcSpeGUxwiM/utspFo2oTUxeEZHY6h5Qbiudc+MKsbarzwh+J3ChmseT
guKlUN8k0QXDjIWbQjSlNiYEh2YQ5cC7rF203rUgZxBnM/9jYy798X5QZU3SJdFSJFP7nxuDwOoU
S0rYmEdet9f2PRI58Ns3vLn4dOVN915csOOnN/3498ssrXvt/3WZf/ng9cB+3UmlSRyUaUu/Z9pk
zSFmLIJsAHPZx0AmHVSBHwhUwVKzbQ20lcKMBJTh0z+OYv16//soNEuj98S3l9Zq/ZejqLu87SeN
o0AFTEy3BS4ofZzVTUeXLfcaen6vgrnH1kVXcQIyMfzjANQ/bgfU/x7AbxtKoV6WNNN06Yakf+Vt
fa+Zp/TfyvaZ3RkxfDIzQCT4L8YLRYNip9Y2+U665hi6GZXAAPrbidtT1tiRQkE/72ntBeWWlSPc
0O2mZUyXu0ZW+AKoh3lpdUiokegCa6gn/n4u5X+dy992X7FqhWpvcS5blGwmevNNw04dk/UHCVoM
3ZFqoN5FzLB2SVeBLWMyq1yhDLCj6V8tLVDPRyaIdKWL4h8nWlL+1KGjUfufS/3bnV7oaqrIOVv3
YPbKYmfGRGPti9aPaHiQLsmQ2ULaudW+izgrbst36koZOQI6AhZAphmyK9EmS5zscRLcRXDpvYo6
5MSNpjwiF1323L9dDAiRQKgNMsYOwS6rpLIpaLhSdDFRp4c6+MQWsoMY31mIchyBwbqf4O7rkTx9
coIMGpSoYQebYkbB3kkN8tMcLGEvlY68UA1My4EnpR5cQFJhADKGnV+HW2AaqU0EblDs89AVJydl
osQ4bnQVHP/STkAfXTtEoWoMLGktrnh9sp2otX0BXwJ5c7IfM6YNL5PCv3ccJDfCmjjB13OjbFca
h7AFz0mi7mNBYCfDMyiKODvwzWOjoq2uoblcBy4zAA4A+h/lmSc4SpGKuiyOirL5x/32xxfFLxf0
txWkqaZYEkwuKHiviCoDnRgGNYZ7tCtqBC+OmThTcgphdBir4E6QHJPuEbAvKP0jd9yWHn2uuLOI
zOsfB6fqf+q4yLKkqYomGrSzf2taJdK0SNJSSjfLcIpxvd2C3Ak/Wrw3cDgX/CPsYryIFi6QVuZy
udNKfsJwrEBP407tqWOiLcHJppu/VS3KYzJetyoWJSiK0QbVS4NpHWzz1hQPYXWMq6OcgE/vriNZ
hUA22URSAvP+gggTYa1Z8VgqOixblnlZHq1VwG4XzUEHGBEdYmPX99cp3Q/NYRGPhbq3egQjnsxM
DZI5XS1G7NDLTZdcPBIkEyZ81RHlDjvyAp3zNXkVoXSzWem2GWXtz0g5EzIsyPp+q+Y3Hg2N9IEX
6yXBIFaT+8BG1skzyHdcOZr77ZG2Bu/y2lqbGyIjrU/jewpLsHPLzJNwBFmPPZP4ziP7ryVNsF7z
U002zzixEb2U+4hc6OxQJsdCOyjsN+mtagPzm3U3w45w2Q+vc4VV6HGtfBAQNWuGnFGscjZ65IG1
LkhN6RkcTugYwmHM/A4mA3E9CFmZJH/BLWHfFUdOHO7qUztvmK/MA1N3W4NtylPAFpO+7ZV5HDMc
XtmSse1/oK5ReZ/J24RnPXRlUoB5wLEfsyBeKxxhq7L3QXtJn8Iv2oQWRmaYGJId8xQzzEOiA+KV
1o/x0OGijrcSYjmgVLwbMKbCJkptcbJzibmIlxueNLslt5u0UsaLt+QmvSuXJXdkfKcSSn7bYOPA
oocHM8aZ7cUMiYV9vSkSN+OyhnSVReCzG232muWQLV5dHRgTIPKRe1uEXDhsI3OL5VNicjVvZJJl
kXnSRCbZPtxIlFzdpkMtxxhJgpOL+pk+hjoyrnDpf47JtgZLLDmAP4t0ayIgwuZdeBXx2xA4EieZ
fYMlljUr2RmTM8Namzc8oBHvXkSZw3aQ7Ka0GZtKK3rLgvQDBggNEMxNYo7AtCAgIPxVo0vvyNpW
HJySuyy3G9nBPslmxDyBClaCF0u6h7Mt0LyfgY+uUOLhY50AY1sbHmkDMbZlWFJHTgTfaOHLbWP4
tvF2HB8IFMO0Rez4MsAgX718TE+q6gyxmxC0JWHf506YlwCcP9GGDzsSXtZpMcLWFR/whbUlgrvf
0LtaPao9GGvkTwj8CFvFXmaQUrDJUdzOq1n4CAkFkNUbu/fxU8feRZX0meNWGQGx0Ml5RqiLkgq0
Q0y2ecBGO3icET5f6+xRah7qNcGvq465/tlVO0IwmEXrIBu5TbE5m1cRxzfjj1MNGRLLLKOBufLL
Vc/KsGCnfwtv6JMAQK8sO6RBwlsDFhrhYXbITyk+LsSB31pXcEVUEoiC6cFwa2KSVMhP2EoTk3xn
BomDQfULC8q76TJ/5r7hkg6jM8B8DP2s2rOnjNudrh6k+Bi0R0vcBd1ZiHdhZP/9pSH96aXx67L8
W/s160JdzcyKgi97xFRAwccgcSRCmYQcoJCMPWRaew+kwWBNoqT6+8crf5qDyWuZLamyJRq/Tzn1
sErqYimXm4UYM0O2vg6I0PCzCgCEuNAQnMjuQPWEHqJcY3Sj1+am33V2qIxFcZl9ETCCbR4M5U+W
MLJ9DHgmTvXoH/sw7Y9nStFk01BF2ZJ+7iR/KY1lLUgETaiTe/ljhrYYfWKxeUrfG4GpsWvWV3ZT
tX6c8ZC/VujcvqSXgpbuRtTW8PNaX/PpSUemd+2AqrC+KjwTsAO39EGo/Oh72DIiAxkMC0P1x/SV
iSS/IUEIvay9+PYlSJgwrfTbE3A7+K50JP9+MaSf05pfq/91XmCqimHphiKplvnbZrjoGyuKtam9
i5fudXbSY3g0ToXXeBMaFQq7h8CJPGyJCJTXMGAIqf70vcRBkV8hK9iASY7aNt0bB227PnL0lZGQ
J48S+nNItCYB5vKbdpBPupfu0qP0arxadgwjQb1JF30vvk37wO+d2KnvwNEOiq8hObmMWGWKt+qE
JSjFQsUy+2aij3xZPIW+2kPt98/GSbAHxOb1C9tvC+Mhoc7n8WrCXjq09Ua+16/God1nRxhCV9PN
LsuhPOk76al4mtfV4qf649Q8sYN/inztDFzwXHxFRzSkq3T1gIBp06K2pUI6wl3bohyWv9X4Vhof
0TjqQBUYAqCtdeXNb8VT60rnv18b4/fyyVBMUZU0WdEUyVJF9bd9URpaVddLQ3HdRefuRPyWp1+e
Gy/cdcACYODvgufsDX/WJnTqNff9kbGf222+gQjaUFV77ZF4dT982H7cU79GE0guwwai4oN6QvyM
TnzZdcTGPe6Fy/CcuDiMxU2D1lHepJ/TUTqodv8ZuRPoUxx23SE4okNG3KZfLRcB9L8GV7K2loO/
3oqr/OHX3clvo2m1FFQt1QXxllgPISZLNLsofTpHQN7GyH+yQ8hfoSMl+8z0AqCByZ6GfI89PPEM
ftLwpuBQLyfVOgryvgsOSnWX4qfSOtbWzYDDHm2EwCfRzlgXd9jKu2pwJHF1q05k0OqkB4OPuRhA
puHvpjuGKyll89C81KNb6mxZLhYEqmsvnoLqmElnoSeGAStnoX0l56R6SNMfUusQcq6D4RLtKH0q
l60gnArG39iagOkA0MdZhQ4GgpBAl8k3DJfN/0SngalFsQ0h5BMLupqBEDVt6BKuQCXGVtGK48dt
CZ8rwHwA7NTcDAi2l8dm3jEC6yiNKUhWXQuR8Re2dTkt2sTPi10CADW5qequRAMDbf6bGtnAHk44
RssbKDC8mtUjXaTkGUkoyUmteciw2xdPNUZb44dpORODI/2LFkRIagvaXVpLulMLd44QHgA5A3CE
YKaAdeeVDh7no32Nv68ZfeO2eWqeBAnOa5NjkM+e531zbdCpMPh9ouFG4LVxY1Zgq6hOp9UyiYRc
/b4q/quH0Jkap41cUz0GylFRDyMvSpqvky9Tzxa70vTS4CQh3A2OBQruXchgd2RsdpZZiuL8tTL3
xehiz0ERJW8lcWflp1J71axTUJ47Biz59N4on1l1B7JdxbsZDqTwnjJIrIvzUN6D6rtW3YX+oWPe
FIsu+9qM/1N5pnGWxnNIckx2LoZd1F/GemcI35TuPvU3uUahtG/VXaecU+OmTGcpfNaML5lFM7qb
zdHi5THsh+6Csmy8So0vNudUOVj1qTd3TXeZpKOsvU0iCaNvUvoRNac8vvC3jeZtbr5E7Z4ztox2
NQn0paN1nm7uhsDjpgsUX5ZcrT2wezAnepnnGMPb4AugdXO34X2TeSJ9dbKl421Glzzbm/Eh6u5C
uJMxgYk3Pbqk41VUL1a2F7K91HkRG214wxDYqCO1t7n+MWp3Cd6DTlF20CVv4lld5PMkPInQGop3
M/cLi41ofNCFo6pe2ugSNufMvJryoZZO/CbfchCeOK4JDVjNAUNAUaGxn+PxOnd2BnqidKR9a+4q
+RxUO341gRMC7EBy3pEptGcHxO9MLaT7dYrPfowh8WiCZbeLdXfgcNRm5radLZEaVtPAd2pz/Vf5
Wzmf0Hky0WWSRyz7+rU621oBZgRVr+234W5RT+C6AknNZisnT+WQBF7XHmI3l05C8lHR4whPWuQY
nRsYAIwOHFPZHBko8q8opCS15GgfBHU/tHg4njLxVhTvTfBNV+9Z+jGBgqjzl3Z+WsJvQ/AtGK4D
xQOU/fbQTxt+CbxNJS+y3EAm6G6XEC8neYnllsNe6H12jD3nsnQq9oXyIWk3QUZnhlx1p7yyPzRR
6Kaelq+LEKcgs1y+BH1gvd8rFuM5p899RnWivE7L+RC9Pqa5z1CZ7Ss6LUndZ+294dux8wuPc7/n
WPhGKnxZ1JvZUxQeTdEtsn0VHjP5zHEJFjEbjOVxKWx1zLeB00Kz4cIPe6P3Bem8YCwfhWMpnZaF
rvarKr6n85Op+EV9GqtdK6wD+/ljQrzSHiQU5uFRLG5tfQxB82d7ozkYlpfQOWJL8yiwOQ93wbKN
M09jq9pClu39pj3wt8r8JelcDT1+uOMYOIAoYEkGyLPjFMbSOxerU/fR4MuKbyEWENbPp+hEYRdK
rjpt+IiRf3p+aqB2cx8i1mRO/PPLDsKp8qhO5Q8Lf4IMVYIb9xItu1Q+tNQ04qnk3xKOfAE+LF8e
FBgjzFeEY/bzJzmIOPfT4jaxaHMxgMRl6w2k9f4onozWa+tzc+cKClQsFg3vbdG5quJLFpM1d+Qy
oW+rj5O6b7k7OlesdkirGE9zknuupv65fqMeEpojyA+6zGD7ReX11tSnen3LMb5Y9E8p/Nbl7/nw
TepfjZI5efOM+U19rvJ3rX8ttGe+Zlp/Te1lnFikXat/lZZbqducTJEOijVJDwZLvircdIgJKv9J
KN1LCBWW0y5YEnFqRRhWzdex+mGKJ7E+MyTvlpdO+zEtLyYkPv63zK5rIyr+Up0s5LAJs6nnUL3X
mTtwDrC8cZWF0xy+mtiIWpfzZVbHIniSQIYL0O2uw88fqNTnKf6Qs5da8SNcuMq+hjGrXJTuNetf
o89I3Y/RQeBFwee89qnHn9GL0YNjr1wa9VlpLk1zZ3CvzivGqVE3dDFKxrVvBEh0FvHpeLMn8Jws
VdUmLF1cqRF7+ACrAy2BAVs0xCboMi/4YVmR0AvQwixAiPxY4IHiXcQa7anJRufXcLFaR4p30eRg
oEYhUFEhM/Z80b5R+EY3Gd9d8TBBf02dbrBzHIrlPh29al/dSsbL897AnQBExgmfO/NhxONFGCK7
e8WxBsdgoJdteC6M2c6RZQFbfMngI+MIZHpFAsGIsM4b31Qkuxiwp22E6Utxi3ljFDu59+T+kOPP
0b0KXTxoJ7y1ilezEegcoEaweof5fZF8zTzK0j6ICBN2F5GUbrQ1TkPDrnJGfT9pUKUPUekr9c1I
D0V8mosPyXwbtPc0edayVyN7jdUX1FQLXIFSuPY0RjHJJPdYsgPOn0g6rWMQE2A49GcGkVwY/g3R
GSHa1Z4VO+l5tnvMRsbjOB0T86gUz2n0nKLsVQ9C+dIBsLZWU95ngMKJQX6nEhbxGsRHs3o3ui9p
/hbVNy1eP68x7qb1Iw8/8/k1i0987zj9lqPqN1d9Yv+m9F+FcZku8ZnCUOpgYsTGozomjzE8CeGH
uLwG1ZPevKtgIQqoY8P4JURvZfo9BPOgpsc08kNk/unzHH+K9ZOq3hrxmmleOfty9KWGP6Tgra5s
cXbGiZ7zk7F8r5Sn9S/XKMErvJZaTbCrSLPgNTcZ3CMYOApUNwHNRwPIRMCWrPB0ya5JVeGYmaIY
5tFIbxa74QVLcVL8CAIfvYtIEgS47e4xJOepuk/S24BXenwppLc8eRdEOrQb61A3r6H8o5HeLDqa
KmhZcu2Z6VdsQF2Im5NwpBgc72XjMwHUv1OpRpIbLztLcnU6RAiZntHjyvEWc9eqhU8dthV9THnL
ameb8dWSL9CgZYxSJCwJB606T9IBEQFAk35f4GIicSe8qPONWWHKy4f39bpUdOSPhEdNvwrNJa2P
gfGaI1StxKO+gLn2RONSll5/buCYA4hAvV7aFr/So5btovFAC59itAh9NHfMmvXaYVct40thb42q
n1hlWDq00IiOyG3aH8gUEmUX97tQ94AGYT5qBpdWjsqRXKvg1n4GV3qgeru6XdPYWUSXHhuDbKh5
JFf1IRPUDdoTHPxEqlzH1TFbcPEIbFU2WOq0bp8BNNZsgrdWgxTcqRWIR9kLQg63gAhjcg3nGb5k
kTzFNb9t9PQr5n5sFe3oSGtxgM6K9K2NRewwOBOuMWpLD2yUAZOZxC5Peh5zcK4u0WJMIZRxdVTC
7ILMgmsG6TO8Iw1KYodGHDmyo5toHhg7HnGoiSBYeIVOG7zRSs5zd04tVoVHzD5asQVVxlC8pHl3
Fl+Q2kxO6yY7/M94qWjVtV73TKTDHpJh7yGJQG1NBx2GioklYc2aJuLpXH8yzYGdhvX0y8R0vzIf
Npgw+tFpiV/DhMNs6E4WGBJ/3CEXYJs47b6PKCz2eEUXEKHLSn4zEGucEGvjXf+ACcXjwv2Hdx7y
4dfwzNTS8mdG+vQlYlJBV7NIfQ/IdkLgwv4HiXz+yAkE/cWV60TqLfJ0t1prt5CFeMxuPXme25ye
Rrq11k2bvTwVk4dzDoDuhAcJoepDn+6Bb7UIlUggn3eajDHHXdm4UA1ewshZLTy8ZuE0noIXoUPN
sU3mxwWd9BUTZY/uj4g3xr6CjzydANB4sntqNmWNkqgoBvGKzjuDcEn68YJvLB45kFztSrPJZ0Te
BAwJvFbnB/OxNdyMqQoY6uAQyvsoehQppKGqCajFNlPzyNgRZVBQu23gk1HHkmHi0WLIJtgAOLAN
sDWrSIfycmDpeLPovtP/aZzybRm98XNO7AAIBY86AgDFNjVXpeeA1qXZtOBtuYE7AoGAaO3A0UDv
ENYpCzM6v7IepS+uHpy1+rO5IjSd7/2ZuxCtDPQ8UlChDtetV5tI0mydNjIQGVizMzfAZvoRXWMa
gZiCiN7WbOht8926ACOiZ00aHlIyc7bX5EOQ0ITZzQhvCF9Di7ctokf0cFCaCY/kEQjJShXWJjnp
6eiJcnijdHN/Zq4jlqYXVymU+7jTNkLO480Ec2vQclRXOZvRuKH52G5FVIyGD04UhjoxPhCp0y2u
AR22HM5sPHJ7XChaspGSXQr5EK0nEZrEe/FGEfE5wUtZs+bVjapvoobzt6kmJ2x3yP1bmEjFte/Z
fO7n0qW1j/NVzg6GcA2WazYe5vwgrY5MEN+jxwBPR+eFhjKxQ9XFA454evLCxi9NH/Y+nH867qik
ysJGAIVntQzsGPrIQqzdLgy8lv0J1SlrsQUzC8g0kbqPobIGCLMGCtoGtDfOTCv1dDiH9CiQ5q6p
Mk6WeRD5k4nRKEoQu5LWqBlFwc6N5qMSt3O2H8PnUN6awho42+/BF1Wxy2ERlJ2fSQEe4gNRzWRp
Z9Wxec+DTa8TBQUI0p1JGui8VTiCjJXFESsPeSKVmwa89D3uMyqUCjUaUp2FPYuLjq6sQQ07lWFn
JVgnbmIUxDa3qzQ70+ihnmDgz1BEBTdr+Eq1R2XCKTHYHNKnQYerrTEFERo6JOHUzM3GkOnwo0ir
a5eEspKpC/4qQnDoL+DrnXcCTgcCCBCHQpSmMTk9tEw4RaY6bsbemnzO1GWNNdIdckWAD8z39c7t
USez8SrsGIFdigRsO6CepZecYQuW3ky2oOYKzZL3XDyz9kfNw6+MGwvEy6LxdVfDyxoRz1AbGyjj
5hw1Esl8rOcbhdxFBHrM76Mrj0M97eQZVdaWp3VtkCNjbJBBHhN2z2fBRBZ+ErpTaV6W0V/I9fqx
6l8JJ1rzj1FmcdkfzX3zsppTxhV1paGSui/37B5/YP7vm4fqvHzHDccR6S5+A6DTMQQ5cn3IMPiA
Fc47hfWSZRb0BU9Tg7q/3BIPjtwaeCUrMEkiG6YnuPV5JnkTlu2G5jek6rHZsqAl8IrPSr6NED4x
VOEcIp8Y1lk6AxwmNmiQ0MdhFoWBPBIv5/GOTeDz1f40uVnNXsFtRzuwLmli07vs1pHW9mbukGyt
LSr8IpQPiVO8r+Ia5rdou2D5dR7nv7K2bb+jSikHv0EwzYjEBGggkcOub5VzJ8GUKOZtdE3vJKHr
pAT2ewIEoepxY6ef+P+SjgHjoRCOHc5fKme4muT/vHOFGVyMjOToeDeb4Fz7nFq6egRiM5yvwkvP
AsiDCMaeEFHB5+bEIsF6uhqWuZ9Yy+5xtt6QfFhr4rinXmBcx93ETB8/Cv0UagQczmscBhgL3NnI
ENCjo6XGTg/2oETEtzbmYBPC845u0fNK+KT1gHaCdwFKVwgAzOS+VmAFhgbZXpBdCusRlKdOtgP4
tYM3UQ0xiBzcEC5Fv7EG1lm30zbV7HNb4y4La784NLM/VXutQnt5kORdoB9Uw+c+jJX1R6hsUOjM
AhhqP6jphJ4HZSfN/pA6inac80tQ+di1dcz1IW51O5oYhRwTwALBc2Puy/yyBl6AW1r2qsV9TCnF
IuEo5qaSPbO9FPEhNa5B545EIih7zjmvJI1IOdYD2YloAy8HrdjV6T4Wj2p90QW7pCZliBv42uI1
8oU/Lfdjso/rexhfowBIhJ18geKmPzn6Yr6GA/MeNnbCC21DzCTskEio5YZobSorFoElGtmk7IbF
i+vDjIruh6BvYtPJZzuTnPU6I67FiqDvcOfz9giXY1qelPZqBGdFOAvCGes8uHFNchEgG7YskIG4
Ye1TSy/jEg92C5p89tv8oA/ndDhqDI/xrOS+Vh8XhAX10TIwUrnQXAwU6nSFOCg4NNYKmyOi02GR
ANimrseOl47FfLiCbLD89lU4QDiHvsuNgd5g8BPVr+lPRQ72fQ1gsngk3L3+BIPC/qTHn4BDgKmC
SYsByRNyFCi1DneaXHmJz5sfeT0yod5NmSERtAk1jm0NWsHEMYwtz3VIlYKAu9uFwzG2LrN1mSA8
Z+dZ94ScHAc/G/Y1panlpssuwpsRH2bh1AbeiMSo3kXt2aJZjSnMXszdqO7j3g+U51w8x+JZXs5j
gdfbZqBsiBgN91a7nwiMND12HnKHGMDj3AIS0Y6CDtfoEJeuIHg9itTBFSR7fbVmP7343WkY78HK
axmfo/C26Kubx2RgnB+a6dL2x2666PrBAFjfnyLjzO+n6kctosg9RemuGQ9DDGNun2vuXPtheUhm
NOM77uVgBHK05+ZdiMGkFY/S6VEyN3G0M8ydXvE6uxTKTpvuo3ZKpsvYH3PW7+JK7YBBd1S9ufRn
OBzIo8t9kTA8PldUGZFdGpcuhsPkDYNXzK/JAJv8ZOT7JT+pom/iQ35q3taJNUV99EiCZANaGQE2
amW0yGjD2SXsOvgKzAGhtzCdIPoMhvCaxhK9LMAj2AUx0ecP5wJQ62On8S51jX7794nY/6HU/K9+
7TdBUa2bwRLWvQRFT3xe1T1o+D31zcKi/4x4gOGC33+TX+abcf/7J8v/0ij+NjOvu0SO2mg1vZFR
A0RBfQQHKWD3J9YOr5j6gEGMbs0qb0EYdEXmwGqKOnxdcrGRAcMGgLL8Q2FlrRPAv0zM5N+Gt03f
l0uRV/NtGna6edQCW0DaE6CjU8FN0NmPKe320vRjUZmLZketw7T3vcpOsrmfFyfpX9Th1GLQ14tb
RygDEXtbMXcj7rV7jOQlrJyFarnbmSgEDCTn+rFNt0lks5T10UYQbqL6nOJm0rprp7wN4juVeYD/
cUT/2CCXYEhP0n1lHcn4aGIeqstCRzXbTpHP+4ydKM0IMNoUnG14lM0rXWIhfaFkSF8xwGavbU5n
KLUjcAHameJUgqUhnykOdez3g52xaiBcyl+oFSFAqeJWDHbJYJKJXjGw+ZYhG5kQgP79ZpD+pGD4
ZVD504P3qywgjJKOya10y5+Tz1WvcNeO42t+FvfdEYHpvz7tz/pkSzFNUTNE0fjtrp+VRDZiCVGp
rlFkP6Lfmnkm8cKtmTF2wCKtbHqYFYsT8dwxMkRKajkqrxVo2bzyUBsZq3upoyuMgBh3CSwx2A2Y
oNeUHQYbbtRxSdjQPRrUgDTyadUQMG5usFoxE5jibQ1UCyY5StaFHRDnGoAJWwA8+ijTFyjgwyMU
vujt/7vSS/SR+ANgSMB7AReLvLXYLPeSrlxB0vOjjO8DygEqL+jKqECajYK0EykedRCTjw3DzdHy
Wpiw/b4RGbQcZOEg4+GrdkZwbKTDvBznaVcER1E86wHxAh57NUxPPS8YxHeUmcZa39OZmWI/Zqid
0YfaYvStSH42VoGtyloHSEb419X68yP534v120Ih6cvU5kmDmFl5VEj4QNiESoVIs58E6xX2zfiA
kwVX4l8GfPkfn/27lqNJklpctBo1aIBid50LdGyggMK14Kof+2ILpFWaN7oCSuMx/oluJ7OE0lzM
bUoAKuye+Qu74uTx7/ew+ufl8z9nxfzN0DBnlTU2+qoERb0FZcIfXnMIZlQk7A6RiTHtFldkQ09s
AqJMIjZYRd+y4CH73pJ0Av/AxDfLTMxWyLObNxraSupgZhyohpEBrLn1A65OIm+Ihi+2sLsYR69a
xX5TJf9YdiXpj2daVkxDVhRDN9SfwqFfVoCwz9BYj9N8U4dNZH2LpgjH37ld0u3Au9FaZ0nYmJIP
DQFc3H7OTeVZ7UVaXjL+WDO5/fPCHlFeqSpJPJSsIs01KXyfwIbRpfumsf1rxK+ypd6hANPRzbAL
NsAnoIhfvhRg35oBuhbNpiF3mxjddo1ECNFC7M/te43mr6eBHBicHuotNWanMzKfByoToV1TEove
KEpG9ABZh8UHu1RYXwsiLoZmkR6G1c0pmtsWp7aVwvtGe6iTJN86o8ITn34O1rtm4uyfXIm1aC5v
ytAS3iWwP3aEpqX++5SbH4r4KbaMNQqKPgJW+QsDGjttZTizgc3Zi4wDWyk0Bi3fIXdlAaxZYues
TNBrA658wskIswZdHf01aCBBcwzmj1695Mx9QQ3lHbtvkUFE+NDgc2zYUjKGm1x5G/M3hr4/mFhd
OyxYlaPTiG4/xO77DPgmaS+LwEagvcvqJa2YIXbfC3B3xrVjxM/IOsufKIp7DFYqalHtTS1vTOEC
+aBF+xSnHiqRbLnNtAkD+rSC8BQw+KppfI/bq1GBuSFoGczvQnstfGAuJpac0Zu6zvfdALsHmkDV
V+FH42XuFjstXiQBiWj8yuhSWnYJUmEk9ERhGFdFv5ponYeSHx6uTFiRGSTI5RrGyD2ja+7CFK0M
yol5YK/Cgxx/04drHV9M5o0YeCHKxPGr+JzLB7P+0VWncWR68FMTwM8prZdhGArQbjH6T+PDyD+h
kTYeVw6/EvNaiHRtQCGZhwKMKmQJaPACvOmvzKCnVeJUS64tV0JoDvxYypfKKdURDS1o6ds3Qzob
JJx0roTK7EOlbz/zIzJikYadsYy/BctNKsoULvt8fpL70J44K4LWPQYCzzqRn325ZQKrzh9LtJNx
gUheX7Ez2fCU0bIYaa+I73xGyjVIWPOrN75qI5yMxRZGWGzXOfeT5ANRQB6lj9ilmXXXrT0354ke
ikUuhLkxGK6M6tvCcLO0XjlzA+RvzjV5sulThsaBl199NPrXQL13ooWgHGHBGRlBENzE+is2X6sE
DpL6LBFxi48XnmCzzYWdTKgP/SHuXV7aqGXIi8BsCwQBb+Z1shzTSxiDfVnFRtksbD5BacOjfMp2
DOxr2SGfvbduWJ81uCYJjzTeGIhu+K/pSRBq8Dn2J0y2lfgyGN+lDiv2Cat3191mYx8RkcwaKX3I
33h2CHleTt28VaWXmqakGgPVQBNNw2gtW5Pi0H2TrSsd5YVh+ZYLbIYuyzAT2kNLY/yZEiMweK62
Hd+FO+q91s5Imhf1ZGH0Igj1OlVb0nRFYogjm1AOlvA15/LCFxnplo33BGkpMDxw/ZC47v38EtFx
y9k4xMFJTpiEogKaQzorYHmiZHTisnUGk4kmHx2PL0mJtNqgK01ogdexU6kWCGvTNyn/1Lk7RImu
NA5wQeE+3k30zQDJxS+8E4ZjesI/hjQKTZmZ0S0nxlAAd4o6XT8Pi5MndjS6GBjFed+BFYNty/HP
iA8Oq+CM+wOPJf+desotFrCYrpRvJoEpLkDiMRgu0M0SoXI8qFfNcBS0ZuoP5UZWBu0uei9LsIf1
inlysBd6vTSjTdT023Y5Tf+PsPNabhxbtu0XMQLevMIR9KKX9IIQZQACIAjvvv4M1H243bUruqL2
7rIiRRJYK1fmnGMmHiRSrg4ypeKp2+nlwLC3YrihU6F8SvoCpTWnQ5oFNzQ3WYpF3r1H5ypgXCRI
fvh406FV3NdaCOYuPBgB2d3rTseErp/v+MVUevKdybV464vSqaW3JK7sCodVmHpaeG6ig1Sj5bmf
q+RMHZajyBWLW0iFJ3FIVlc9IZoaImRHIAw8BXfIFcHhtG7PerxsqmWSnNmDW1CI0k8qbgQMqtlK
xOTUcHTwGk5BNQdvvtzWcPam6xIkvSKijkEXg8AYhR7fNFJQ3RnxV19YZQrs6nQ5QJs4dx1ujMjn
QIkC9RtOEC/Q6m4hOR+dI+k2/t0n8FH2/M5DJmiS2EZYPYkcEeodQAxOD8/DLmB7U1gojnzCnYGC
54tWd7CC9YL3ChwUJWyInKDhDM8MHpVxjOkDezwCdzyqqT3MmLxa4k5nqA9j7AZ/it59gkd4Pft6
DrbCYaeGOuggxgBan0m8DHakePjiFuKBMBIU8XthfGQI/rAKMPRRxmueLsthl5U3E8GZiKFNlpZm
PcWYt4Rg050sPysCQQJ8ULyxicTtusmrtcJEEsUcmfUMskTrrdkKP1L+FSNEMLvea+VLQ7aM0p2F
5qBlPzhNgqBdPvjc7s+fEqib1D1INbhMH0uxD3Cvd2gBNd+s53rjhwMf1pnuF1S4ctUNL5G6fMII
aOkMasroPRleD/i3Hw+AdSk9WDLpBHqUd0BfAf3Xe3zQoMAw58vS0e11qCriPg43Mw7KrHNtc37G
EOpF+t4ohLmIY3PcihUreX8VdF8lqkNGTiK/dfGZYjkCrkKnLuxXVX4SgIEWBEzIwUvXYJYhHK54
AzAXCJ8thVANarMARSvp7436EeI4pYc4phIFLkTi/o3SP2kZQGBk9szs1hHVFOamlc1ATioIgoeN
ViyjdD4r1jGJexkgWRwxPQSkEfLzKmfZS7XQDhNmKLsZutGM6Uo19b4lBoXCdRxlQAAzuCoXsfyW
y21Brcdbdqch3OqrCOQ4ZQEmHqkgzfUqc5PU5mTbAL1CikOnXiqVnhAt5YBNqTUwuPcfs4TzPPu3
UW1CYnnviKqwJ3FVCoyQyvO9vqbRT2auh2wj9N9inMI/NSxtgGc9VR/kt16UBlsTkW8YNHCmG9N+
h2LaQPmxatNPwXjP05eJfHn3O3DG8Vs9vMn9W1MuR+qkonAGBTVUty37t0T4kslWMpgV0q4aIcwx
maj4MJnjDPphyvUdH3gzpBei3VLRDzLagLNjEb6gj9gkX9II4j2QF0qy5hNHUVAoJbBtFCfUEQ3y
gvK+D7XzoM0zDfEiMtqNUiMteFXZ5wcK/vzOFBZxBb/s4unD3Roz9EnP2VxIEdYhydGZEHDDqn5a
C07+XjXX6TMTGjjPjKrAxorD21PaquTbVHeKkDvDXRwWHTO1/E4HC8SiXsCJTfCoHY076judkWxN
pjlZS3VivPA2zHTu9/Qy5u0yRzgq8S9G3s4hfBlAxOnU3XdP6b/75JIMGh7Gj0r5yMTYxlqfwrEw
+WTqEuYBjAMlY3SHwJTJlli/97yCxwhLEhCevik6r6xB9avs8vH3wyCcOthnIITVO0PHa1BfR7pM
6Zq7D7hpN9I6Bb2066H/E9PIsBzRAd6DNnkJAmKCHqfYj7kMYqBe7x36hiialMhjtzGRAJs9KqSJ
JWVB2CAPaaMPy9pYx5Cr73wDAcYiHj4WXyvsNVl242qRtG+O1TOcjfJVURZBxNS6XoHzhpQ7o1Wj
vTzwb6hgVGe0g00DY/VapHNOAxtJheGjtII9mevXKnkTyKfKUVZljhisn83xYTwZbGPf3acCyy8e
NhCi4rK8PhcmRYhWxE61Y7QRpUcyIxoiRBtoLEuTzNEtehI99e/6Rs+OZD6ZW5pQiv4tgG6cM76m
sTDDoNm9NBpCw5cpQ4AuUQbyVbmOlOzIE4GWKRu99Tuk3cjcaHCqlKPtBgE1Wz+NcwYxoOmVrTDY
s3DJqS/2u8ol9Xtc35M3mND/fXwW1T+1gHTR1FV4SbJh/k51mgkCqKdHax4bG3/Erx+tpwMYpfRA
9k+Lhh+SjTTSMon4mFm3m+JW1o3SyjqdDiertQ7z9XztrjXrbbTf+BT4oQOGp1/rrQn0/ODvttvz
8pxba/fl8zu0FiFfOrOYLvKIu917Yb3HL08e/2m9tkD7nwCzp99w9Pz1A3mLteMZT9NThjzf9/Wa
WdfSLd2rPCeX1upgoOTWditZHxiLXEIL7LNgnWOyzmMXViYTwekHYVw2Gev8n4mAnQLHR1j3pjrN
37oSvxssJsPBP9/V3+zQhSTkQqsk4nEWrYPZOqzXer2UhEWSLMTZUstfZHmdIpjFWVps48wD8BIx
bErmhkofdFU9KZA2yuygtL5UOOJPVHvTVB2kEO6C2fIODwjRqkji306m6FOMczl7YSZLEBhgG24F
7OnlgORpm/Rr5b4b9XXbL7XuL/A4XFV/6BPTqxBNVTN0Xf7VnvlHuyIdx1pTnpF6dDbOhg/tfXQG
t6cm+3+fH3H3fILvOz6/3WnRW98sSu5psZjhXlrM59/zxWGx8CLbu1vebuOR/sAHnXn8ixPedYef
djSNXOpKrhXvljmF7Z1Oi8Ova2hcMZO0viPvO3ACp/V76+VwtSx3/v3yba2t+fWNGF7Bc9dcmvKc
i5D8b/tj+6ZZ6/X8pbZeCB9adF7jVc5L5a3B3FnJQrHWva1Yb8niuq6cNRfwOrO2b7n1wSVM0Pdx
fwxsGL5354fpBgkczMsdRAOWwxENsu9+5R+PZ3t53Pv+l+OzY1g/+8H62u/3q4vD9mo5urVZOX5n
7b/81eqyuuz5S9PZm4v91+oBxv3y2vFAl4vqfA1zNBNWZ5d85WW6KzdPa/M6Opt3bpXOfX11fMc/
+mefqz0nmBeYhOf7/t65/Pc6ISl/6kybgoFzSNIVUzR+6z6OUVME6iCMx/5VL7E9W9ECrWy4anhT
OVg69/uGfDfGJrAM++tNQ3k571+fH9ECDzuKcKJ2qb7gi36JmHOZtcP8yn16le8q4/mcEHLiioat
xOnBSk+l7Gr0mScXH8fkgYGq1z/O997VknkqT1iodFKTGrLTNWS3MyM9fUoejs/wBbEhzb2LrKIJ
tBidtstwLzsgEshEIDdhX6Ig5qQuW8/NcK5v9/d6AdKBmA92IY7vRwqmBmgz3aFDd6CjoLjT0cmY
Y5e+cC4geG/X7yjWi2u/CwiMtwEyrXp8hW9PUBLsoTuGWt2h+sa+T2902NKC6L+wTSREOhuYxAsi
7wDCYEh5U/j+WeTWmY+KN7oBvsp/yPSYEUOHeInvkcL2cRI+zfknUaWavJbBimrYT0WcWtWGNrf8
nl9Iji2XxTH0ymVFsNplNqI9h0DOn6P96nbwvbUKH7WVfWT+1ED3wxc4bDF0FKqPXdiueDLEBATW
c+F5/GfK010CTP55ZPYkR0MLhnRN9WLGJw+glQ/cOjJJnxU5R27JgYViAj1Qt4doziyqU+dP0+uu
2hanK3/HI04MLTB4fppOq9N43yOn7F3hWt1qqDf7AqYujTryHXb/feGq+p9a16ZoCoommpoiS7/N
OJ6dJrEUz4YjAw4NFIDu1a/xCUphJVjSlvYmV4UGUYur822jLZvUzQdCVKznsgK3/EVvpkSJnh4h
9G+jyGX4wXVu7qIviX+LW9kTX1vi1V+LLb/lIyZl84LPlgb0utg+Pmis9pVfYZDecg2au9vAWgbP
raRP5NIFIm2t4j+asGG+pr6iiuG24ZAZksBqNRdAAFxN5PdMv03QKFgSvwhgLPsEZk3OyWDgp/Ag
GnMTxytWvf4dDILaIBRnLG5uknDTdkfAhdUhbM9w3iZkwnoGM+E6FhNmswwPNSJxbaHhOIRzTSTm
ckR58Y14juFbbzeEJmBFBNRBwAQKPwyCvvgquLNjvc7WNHXLdQ5x90OHe/4pcmT/lCVuD2luvkb0
Kcx5sOEozeQXAg5EdmE5+u2RmV/G4U44lbNT0C/UYjkunoljANOmKde5yaY59zfVJ3VseG8w/KAj
s1sfEiBNqlK00mP4jfEjdgIKNvjKop0sR0Sw39Gt/ylew9hNf9ILUuDMf5wfhPMsEMvTm6RTsEIO
WDOroI617vPYuZ9j53PCf01PjYUs88trmvktJBNuztdoe7fpUiS8vTQbFrMtTOQ759E9OVR495cR
p/OVNLOYIFEzadPI9n5W3uSt9pbeTIjuB07g2bHhDAfQ7pYdyzdsybviyYUgdVbBIjS81beYdDaO
E3b3SVBwtaBerhZU1+Y3rDw0vxYPc66n1aHdI4lApTMsCCfYpeIKosv9aLioXSepWU/OFdX3bAXd
T2c5Je1mNtnNnQRL/bZziMXYPYs5x0IH5C0juzdjx0BpcgWiN161S7QTxLzwRvUH5FV07eoLST/b
cYn+sTzEG+GAW7KBvy95lKaBZNM9Lut1ybpbOPo+OjyJjmaEAkVXZwmZXN/R+RFsWHh5zznrJiIp
trzbyWzOc7LElAO5l8tE89UDQsj9sCtQDfnRrV6BKjIW6Sq/EFt/5avB1MW4uiueW0WWhsT1juoW
1S6F1AmxxmBFN3qBcQPL5wsjybRE8cGJH+iGI+cu2xURlOv6wE4hQbEv3fgDNP3u8aIAp8IDuetu
HBFOSBA4LFfr4Eg71eQ9Ky2s+6fHQn+vFuWyTOakg5lrbQqnwJ+/ShfjMZ+X+wl+rROHVS4ZEZ2U
W+CS8qBtw51y6G5IN4HLBwU13hxRI8pc7QaXARonzW8bN/CKphq/4s86H9gwvV1pjcY9J6YFEmGM
CZSmiM2UastlTToFWegwAkxGDVb/k/n1FRIirKL+gtr7ftKX7YbTkfzVVkiAbVaLYqvuqlVGrJIF
CgtN1Z3Qi0kGRqZBbqfY+dCLkkwjAGT6bCm6r3zU1M89zmTOU1AhNh2yamBtM4gPy3E/i33ef7IN
ltVqgvjwIDW+uUX2ySoClYH5X0v40bwhxb5wyu/Zy3MFS6bfkXtyyVzj8N9rvf4n6hV4c0mSBUM1
jd+X+rzv+kStGGeHnQMMXE09jFaVvKfGlvPJQNU06wrVeu0SSEszPRAWreqaICEVJs2ocBkP+y18
zZnL8lylywSVKqUXqqaJDOu07Xz28GQFwQOUfqsxp3hKeoJUJEwRtY53wKpeE4z4wTZtDoAhjHFr
4osBF6tckNCXgj/qdGk2srTvZxh7t0m+E6YGyo6hsyzOaSnLS0iOYu+gzUNG3xXLOKXIWgePTaEu
SCCdTELm32bLf37rdMGEGaZNJ5ffDixjnKh9ISQCaCbYbwge0K9Ce+Unk9i5Feav7AQs1vhA7lGj
Sy8+xs4jejY6llN4KXT1lwdgY8YIeOwBscLDiqyy2YZLBpfX6vzY5IqPU99lASQnQHQl5IIx+2WE
sBufBe/8tPqmjkJy4zx8z2gboX4506qecUieR8cCAtd+FN3R/4QSTuS69yjOZTEP3oDB8ij5jUCw
G2wisfnJrjTy4J047BFEfboiFEY/cdPu+/5cg7ecfQMX6UR8FCzhjUXxmG7rH9a3B4GGje7nPywp
TPwD6/PZr4JPLBcMt2dngsbED+5d0pjFTUCJw5IznsJsjzBa/WAu2BhLOv6Jejbg59BP+05R6Y7f
MQkiSWYR6OHPTiTUcdc8maDQLpXCqQ7JQ9980x1DOhMRZGMGi0fSGyqQgN+BXb+ZrLH5Zzp7N2Fp
CIUHk1xQcF8juWduwZRUmTM6oDP+WiQbfp9wqwoeCdt/JapJfyQsG/+4UKZ+wj8OfPIQlpJuwNi4
s3+otlYe+sJPkGdR4H8yl6pfdfI9g34y2c9mTli/9EQcXlkaQr+WEfHZ6Uk3d2MzzTL0TziulS+p
VnEJzUnBPuQrxl8PVIbpmm6JNJ5HuglEyfO3qs/Up8GxW0NE/qCUQLbJcZMmHOfCOS5EatIo8fMZ
vjZLwXTGHMZc6Th4CdFigJRb4k33mz3c7eQbCxpp1zjnuE77W3iW34mpo7b9GLeESJofxGY2zUJ5
FSCmfQ3r/idYQxxvQp/dmVqZ0QuTIKIe2wl6gD/wJ2BHoPffwNSj9QQPQXtJV0CnDmgxp0aawgVN
pyLfstUKTrydvadbGXckuzh6eArl6jZ+hcdsj3zpeTMXMqZ1kPGvXDc0TO2cJNBf1yF8pzXLRHGq
SdH9gdhKMtPghOfchyhgEKKNQtRFT/cw5gZ4mom9wpfi7nL623N/7y3w9we+x9k+Z/47bfy/DgUq
EU5I22/lVXVTmrsWeRQ2jrQKCCUSzqn2wUeUk3c1payJ86Gxx3cuYDIbXaIIERWznkoO3TIzIRsn
65YhYR3xq3jHFv1Nb1jG7Uj+7YG3iTSUKQekeDpSdIINNwjLZ0UqOgGghf/fe4L6p3MrkBVZByev
qZBh/n29pr0w6NnQjkfhXZ4gWig/eozWlP6NYUMRnaJoQakyfOH0Ly5euSSt4YczwWA4ZTdnqPo0
yeebw01lKz9ZFEOhw+iTZhxYf9gGdLnwkSCmfZATIS6Q1KYiWFOPFj7XTkPm97EjO+YvssE/NZgM
A6SipNB8EX7dpv+4DTu51aIyzmfH+4CLz+6BuoCA4QqnUCQ5Kf+LMEWSp/fpd0HgP59wOmb94wn7
R18MYj/DrftwG3DZJSag+axeQg2lws85xiRe1U3TtRrhLwwk2nhs8YMrYcEDet14LbmMr61sk0cH
gjWhDQsy4gCKLEZCj7mK2fUyIiL+1fgYDww4irN57citIixrNWwBhfXY+Kc0DzctHKNzpxyThx3s
OcIhTSswbCmYL9CfeSR/MK5g9Ikwozjc/f4V6Q8CtWrLzJsxHuM+uuUhIlTAJJua8whHumGjn/lc
9XOJPuErGtgVsndsLPgbv8rWy+9kB/CqnIQB+RzG3Sl4eeLQi6FTz0vZNw2aBCCgSfSZxv49dy2h
ixwIiKJTYFHZmGpNjiBrYFLIoVRmi0xKAdzgnBOYp0whB7wXRITn9YRMCr4oUFXKX5rL1H3M0tbY
IFS6zjSzOIt+crpnYjLZD4heSWgf28qNOhGhM5p9IknwCBb1su0cjRPjg2NFoDjDG4+hnVRYeTIm
SruEjD0Q0ANUiqGjL2xmoaPCmwPWxg1NeCY4ZxQ23bJPyad3oVmFG0xy98lSCPaLOtPsXNr+2AKA
gs1wKlVMV5isT3EpUerjgqPLgDERQwV2F6YKQzVXar99ujQEMKgDX2QqzGL1xhBCw1xwnNxLuj3T
50U6Sbg0cQ6dtoxx8bpfD4CL4Ev1ZQ8kXN3AL/vLYjH1Av7nIjdFVTUUBJGK+lsVJAaVXHY9BaQe
eAWQmgdoJhlBPehk7JmKXVGWcWTH14FFgXDSgThdOyRZD4E6ULTBCe5OwxsxQHLzWHgxgRJWUSuL
8ekXncvME4sj0zM6XsDeR7stPan3sBurpGaXfjJ4GOeYHBpA6DIPBJ46m0czv2Nqmy2CYKWk+7w/
ZUim+2VRb4P8LwQt8c/dEkE0NE2WgPnKv3VLwjiIy2cXi8eyseEztVbBnB1anuBXP+pr/yrS4GMG
vMxe24YBsluHblbhq6MfDVBnUr/IXNMQMDCJD9N7KGkOcMrn0xlEV+e0eeNIN5mn2T9hIOvIWmjJ
EEXAKZztM42ny5KtdCad5bs3SKzM62hYKyDJ4fGjUOHux/ODF4yM2RknuukAhK+SgzPJCdNB8jN8
er+6AfqWp2owhSJIJa7P1roFZnJ0LqwpG2D2gWwBAZxtTbiWo8O9jMoTsy+3ygKdyYh+1art5JS8
cZhwOqef56ieoXf4GpJPOg6c0CggOF5vyB42ncBcgV4IrWzPvcxL4GA9MnogLxsTQoNH7EYnbtnf
ME0wmnXIp69Xz/MnFbNOi+k6Za1g+bczbujaEXSKFgsbAo2Oi4CJyCUChO2zT+ahR2YiHwpxckCX
V2yr5ks6uwT4d8/MooN0x7aDKYLDact3+fnft4j8S1D5+z1iSqasIkPWp9Chf28EjRDFcVCYbAQB
KOZzzsT2c2r7/lDIxV8ZiZ7wJaHNk4gYYA2feCnspqitZzfOFQbgc/j6iH+RVeIiW9bBWRPJ9kEH
hg2LyMGfIP9GEHyHNwVCDr1b8zFM8uAp98A1d/AT14I7FqcboU/UW+SJz2OWR4KBoFI/tipTqgXD
345z1Ad7+33LMyFa4dYFaSSAdvu4c3SbFMogZKyucRSEdYU/hXAuUN0gMVBnGxlICBkAi4BljPCP
l5YNX/MEwuEj2NXeY6/PHApQgiTAzublMiOkFwTlcyHmbvKObj9xkydjGbdXsU9QYCJTon6gr1WW
8zBZkYSABgTj/xpMOvbTeXg0aYardw+FfIFSlpMBCWZM/2mn0c8ggOPC9bx8nCeKkB0fELLjRSWO
CgHrnoIqYyCNmZSct5ZwZEZGjCaWwzF8U2WvpLHB5V8xd8Zm67UccfHZTSU1CreBe7hy+B4fCAlt
GtND5M9AZx+1t2RJ+OdSf1VKzyCTESIihJxy06MP9GYLGs5HUN8/vNECtyN5erthQ7DWxE8GbzUs
OXtt6CIFuMOyRfJdQz1vibnztMXw3a9w1rPxzDHbsbi66rV7hzQxnSw39+LcH2b7aBVcCZnjtBVY
8rbp/GT15FYPLIhjisNNW990ejkBoY/hEVc9oaV7/OlMGSmAaVdS9VLlR74sExxKqxOMjBd+x1ee
2Cu+Bm4vufgJpAOO7rHwegDC1Ok0covvGVMr71G6dyIfGGR15wqvYbJ4hNiSplhAdEYIgdEvUJPX
5aU5BVjarRA6P2+z+AOFkvEubZL0gP7KnGCRp3ZLRU23DMx9/4NeJuAmJ1Dx0dpUimFywDdqSlgs
VkODqJDJpHQNDh2IkCl3muEEkWUEws5BOr8NK1yaXBg2LRn2fZJjA91KO/dRH3OWOT6ZoPU0Fdfi
JDnhnKJ2rhKSZwpZiz8Is1M+LpUMiyfYrrk5zsVvJX8tji04JavPmb48Lmb6xWKj/KU/o/xhWCgL
qmlKk+5ZV35FUf2jhhT0KB07kaloD3ERZZXqGniBMtC1HBjtcKB3jfZ2UjyJN/G57Fq/zBZqzCJr
6yZOWYezF1Icjkv4orXcqVEEoLSFdpmBcZiKo/vUrrNZmhsCjTmKIEeh50vwtvC3jsmvOLPf1sF/
vhj5N6bcfdQ19akix8+R7cCyAI5v4YkYwzkuiYZU4M7BHxE+nOQnfCI09PgQR9oh9Srt/UhnF3EM
3X7CR6X7Sk2KO5f971Mg2wXpdTCJ+2cc20wbNJUKPYLWyAe/BKqUmf6QLronUCVe/3zMFhGCg2Yb
qTtV2aXNi9Js8ufyIW8jbd/qHstITFMgRDRlD1CsSXsZ7P7BPTRF0kUHjXI53OTjold4Jcj7fJjX
cbI02pWYLWNhnj5gwDgCmiyCYVuQ/L0lED8pOGLj43TVn2vZcGvZu3fzOgUMu6jyBdEZJqdLGSW4
08ZzBT9hOf2X/mcgcFAiwO0vRz2OPv9bvtH5EzjomZqmQ5/899YUFOiEulYbj8wqdAi+cGbZmJAN
cVaPXfko/QgXFH0y/c9X8RVgFANLTMyRrb8CWlY/2zWdLprZa/h3JZJIzLCSFUtECrtT/tHzOCD0
Ft5RkItgSI50DpJv1FohFOEnbS5mXxvxEL4bDjzw7a3lJUPbvantJUy2jAhYrD2x8UrRRlluPzZg
8J/ykd2f0Lip386OMCpzmTgbLNILVjwI5thVHDKRGdq5rYtu60oHLV9O6xux6PlFWADF1IDOE6TL
xgEulDHczGFxi4mKu7EHydToTIU1CkoLjRP60nf+GTygbiFjSyznbF1Gvv61k1kxbtPyQ0VyeZ9M
nflPChzCatY9y3+8TH+GjmgTp9jQQKE18U4w+1lr7Biu+kUE0v6LwMsdGczeNA0qklftunENapK6
xaGEiZY1klYAYSdDWZhvyLr5//Rzd5NWjA7ZCJFSWfcd8ysuKyc7awT4EOCG6BWz1me16hjzOBPG
2FFDJhBBukHqzwEoduuYb8QNlN0j98EXwDdAKoUWSeNPWy6DMyJNMnw5rwuC1V2Zq1U8LnTN8QDh
gDuEbRPlypZw0v+umCT5D2d1LktAr4YpKoqs/XZ0LvW2irT2IRwRFpeQhu/COaqY/fHu+6XuV6PP
chGCP/hBq8rROUggo9jIsampERkWjHWKJZpgU1kYxjolG4Z8m3yhjMskWuTjuhkEdBN0tbADkUcA
UJj6mlQCzLvvPFYmkJvitcdZZZcGUxZqg1d2eLGcm0SPqYtiJIPMGzZcC4JCa3NaghljKTADEJRO
OH3zcZZX7M3DmVl9WEzTPooHbMVATTu4tVXvFvK80D3hAwo5w7n27siwNdZVQTDiLkRWhAyZKGjo
tMNbm1lTqZC9QcZqDKc6lEzEKnlJXOfJoFK8+wrReRlnaaftX7rvnq3MitgLuVdEArvs4WtqX6F2
heHF/ph4jebec6ZXdCCSg/4DOXVYGa+lO23n0xEcQoa0rEav+hplPCCOXKwHmpGeiG9RZtf1FH0T
FR8Q+CkkH9W82M16MK0PeCVIaFYiAiGRM9mcxKe9dsPlHpiEBG/M5T28MKkTfcqsj4GtFxMNoyDu
sbfqi4oiAOm+zMHrYTUsv7LUaRkLYY2GWjGDweDyO+jvmjd4zxd5KUostH7HKIL7SJpXz30y2+Nj
17RpSSXkj6Jf5z7oXAOGgGbDFjHfius0YrcyYiJTrg2k/9dYwVlCmm+R7J9uYXjSNqSTNWXhSFvQ
3vzF9YmRzZPM1X9f6dp0PP6fLfH/X+i/jg7/2N8b6UEC6BjAekTyd8RHXc8HigrloD1dbStEVzl0
+lfJjtfASZnA2cQmY1jjWrHAfkxlE9VmdwjdhCDdiTVlUTW1hKjO8Tug95wyH023vybPNTGeY4Bk
0C+IkEbMNUP/6uXRDsvB/fQ80YUzDKs/R+8Mr6cKKnabeuqnchwkaxrq119Ozkhh/vfFqzIHI0WX
VYOffzsXKY02PCQll44ysTaq+NMkvtLhLnyHlz8bH9cup5MDVEFF9i3ouifDc9Hv1KQyWeJ57ImI
1Ol2V/Mez7vEycMSaVOScLED+mYaS4mbIocrxMjAI4rBqD15LY0fs2zfLyC/9S94TiLw6WDEja/6
C/4kFVE7r6NtvdA5YJmEOAQeps3W9mpAF277wl8wQZ0/wfbbLQRqlApT4l+9GNQ9EAeLKACEORZx
A70Txna1VaVD29JkPAFz8YXEYjm4+7cQWPUehtC+XqSft2KKPpLX2sfd55DRzNuXzKN+4c5mt0Wv
kKzotEacWF4U08YzwpbEt93sp29gXHTY2w+Y2C68aMnuDgzdV79CYIkFWKEBCC1ImfHGtMo3VsYp
qvTus9WFq8GtX7q7zZtTE9zG2O5tNA6QMqNozp9FMgl3NAPcQZ4L0kZLfQO8aODBRn2OH0BPg9CD
d1eEXoZIAbfiFAy5lYFu3jcNWdn3vdi+Vuoe0KhWgmdFTH0ZARcYh7x7FbAkldv0F7UU9GmNIkIR
/eLhp+1ShzBZE109V6Pb9IjJ4b5iVeQYGXevnCRrk8iHI8BSo7pkEcFGfo/PQvQTZdlkR4iJZbRt
ZYf1UzBeOoN5E+YaeifKksVUB8K1uJe2VH6PpCBFWzFYhPIGv5v2IBUQdie2rnU8rhrCy2bbCrBo
MM95/I+BrMIAwKvPmKUIT3zocFpb0pwf66pdDwBKsJBJm1hdU2ky8Hw+55MEC90JIQkg+80VvFX+
TVzv7+rbWG2wqRFqCTWw4DsD0xosTIRcvNWAS2vYJ/K8ShcJBvD7vGlvcGQbUsKNGeR8ry/fOoad
YzTvHoy0Bt2afjnJtLpXOnK0RzZyDfi/Qbyxre5o6bdSRH7XRtYPcXKIeWNFv6ouIeER4jQi4vXz
zuh8Tb3AHMer4bcdnAu05Ckq3+lPcm1BzTQFycReqc1z9GoMWJN5IXnl3cNcEYTLBxML6hR1w6xx
6Ocm/SdOlnY22CrhgbQzcYnUyJqsaWuZ7Wbt+gFz7LFNwveu2z76l+K5eUSr/r43w9dG/9TStVpd
YhxqJYPiSNyVj63EaCFRFnGPNsnpWBrp/P2SABDfBwKJBjA2BEBQkLLVHdG7pFqFKq/W0TGZ0Quj
9KKBSqOJuTT53SEAWq+n5dr4kOtHIObsDmQEpj6mnxDV0XOlS8sOSQ435oPSwI9gOoKYPAWfnGmT
ZgkMjDkoE+uEnS2joLINyImsPcWKZ4XbIXEjgMwbpuwopj0560U//Q/b6b1xS4BNWOP4Z4QRqG5U
YoVIbcBpHVM9oDdWzl3GDQH6Gapo5UHHMDDw98y9o41S+SL/bZZStY90xAQevCaeBkydFM2fmtsb
DpleoYmP0c00j+dQ7h+mOQC2zY9IJfDEjlg7RkpiBmZ4hODXvJfSvqKFLO3jZo2TN60IyfaYtWfp
cki99qKVNEEIe1895Z8QqdZzB8ryCe1M4gqgQWSjKqnk77L08tKDZ0ZrXNjVDPLR03WnnIqFkRxx
DwRSEENJvz1yE15shfHNSe4OcCKw1qj2NDAI6QI9FT1sSubs8gzJQrWQz6WtA4NKyP1Oxqjgy/R5
JkKlb4qLjhU8xfEC+AeKkhfHNl6rMXP52gb1XWkzaObXNCNkxtzRogrACxKAyCzLysdJZ6J+D7Kb
Y5KtvU7GRefVBa15QlzRq3s4AXgA2vGlPG8xr+T81bbhfugRlQkf2nvPHZm7FS4+UldiL6UWTQiy
dFC69LB4SkI7EAy6TxJoewfTkAo6D/7ZA4CeKzIsBIrDjJAZj+lCQUkJNbo7hBSAzJOkSQEYhgjC
MGzganYorMTElSIP8TvKOH2NbVUD9BY7AxQvMITU6dKkdkJfOONIefeAAt0VP9CWIeh/R0J2CKiH
DFNjij0ZhnXMKBKavulFwwRnnLwJ9G8gdncYGpBriHR3gK4hx3dhA4E1ahNiLr1+oxcTESuLWPvo
IFGE0yqh1mzv5BkR4k5CHdPTgA/6q6VRaK+C1XiGdd6dzG+mvBSgJ9hl7NCjLT3s/hJS9Lf2zxNC
G8f7cN6IL5ITvnyI0rKt17N3kuu+ldE29Feapx3YZYZktgE+MXQlmkZMeyPmIWdWSRnLtvfBLAxZ
GcB2R5wDNSjfMQIhCO+Hk/i0v7Tz4+HSv4dlHyFmlVAiOGJua1g0YSyuBC88hV/FKT8AgLSVa/tZ
7BIvo2fBN15SSzKbmZhQ3YlbD9s+vSnFly/Vi2RghliFKn0nP9uTN90FDr0VhtiBH5xMu+SMxhq9
MAfSpzEogc1E8nnVBAfXBHeIDjhOdZAoQnR6zuxsj76FG0A9hw1TZd9AymVsJg6kAUzKZd2LjGtl
HIDNQf8E+cWAtUVg6cJyaBEbItjbTWhFGyuwpRA2AwABOwYrsubW0juK3MPIvL32nm+a15TT19Iw
qrfq+DHeX0EBKiTm0qiGP4ExMLMJtEGTxSpoDnR1XcyjBL1yhKCQH9/hXUFMa8OrUc714GsQPw3l
rNFnUIqlpMOakBCykog07QYoMRJgOQJJZQ3vnyiKf2k+KdIfak2Foa+qSgQ5gO/4d6MjSuUqC3uR
ORVVNH1O1apaLn+URVZ3DhEpAyKl2xR7d4AooA0HNGe2CKURKw+fAHRSYBlfzFueL+mUQNigR869
JEeV6tfAgDW7whkzYJNdID+IewuUYfl/hJ3ZduJYtkW/SGOob15BSKIHG4ztF4ZbNajvpa+vqbgP
N4OIEa6sqqxyRgQgiXP22XutuXJHk50K2n3/Q+0s/e3gwLhNNzVZ1xkr6He0mT42ZbmwAk7I4CXI
LwUul7pMkIeJLzKUTpG4veFGkt3RwUo/g1cu9W1Y5I17mwa+tG46ev+ExEIXwYcbzKUdEhuy04do
1j5SNtNdQeiAXpB7O83rMHMz9Oxp+C4Iru0wfSF2KOlJLQqI+4KrFE5D9h88NkA8p5QMysIt+pWQ
rxiTWtqKge9oOp2xEaMFihVsWldW4ll9gYUctpxfOJfMx4eIrD1jprG8Gk6Oy4oesodIz+RwiwOd
XbRi0jmTVyYHY5540dF8+/bF2QZhuwKm7uagMKbO/RBCr+D/yB5hy9ab3y5K+Dk5u7gnhxMgmeip
IcQYD1tzEadusANWgRcUPh+EUCx4oeIpBl0+AqdWqkKR6PnpklCgNCMjai7Dg0aW2LNcA/p3FOS2
KgCzzS1byYN9u5ihZyaeFazhVmWEEFfrHIMKxavBMwZEdGYiBhZtWCoOnZzAQX6qI0mhXZN6abqp
kh/mtOqfB00cCDpmJsvSTHxLdx0VLRHkQut4XmquIImDqemqqhPFDsgIPG8BNEGBkzxp1Y2XNtNN
5DI11Z4bmqD7UWY8+iotoGZ5TempKcBLjScDFizLFvMAFj+DeQ1NN1K0FjlHBGZZ3s10hDUhXf6k
VGmDw78Pz8qfzXHEdxbMD00VLVG8Fy9GWZsKtM7Dk7ZvCG+wS2avLCTGvOjnw1kisWeaXIqqfdBe
pQegfvoHelHjCWLhwGLKaon49JK9JzP/8nz895sz7+0faOQnIIlECwt9oMn47/cVJ5HzWg27FvSg
ZAdwoW8ExpblshKzFxNADjLe8DtGBGMxhNNw6zdtaZMu6HUCHQudIYOvvOfwiwvw9ilZcaQ/MD1N
QzcU0D13KwME3RVx0gTVUFScXQnyUQ6MiOJ9AsQ05hQKxuAc23IQGw5X0ZFEVruU71IpMrsNGnZV
xunSjSVAJ1osfwKG0UU3Ysn0Vy3LhplUIxnOdnn6gkoUKa1h91JkR9o7vqZzQrP+Jkl7M6u2bd7R
u6d5pC7S20NeMcBLnq7KPkOSqxR0kqPkvat0+0rxrKB2qwZg/NcW8t9rQwSgphBAyBdHwJDli+2j
FOPo0jVqmsK5xm7ox7uiKHAtJ4FTizqYNDRnZUGVPi5HTTlGNXFheWVr1jGCBufrdspmRIJ2P5kJ
MMZ2YbpPDbCLYXfdtuLwLLSWbSKNlouXIYAIctOec8Va1bF+Uov8JeiOKWVoEp+K/ksmXnqSDYYS
+zzARuG1gpBTgBSMYs3VY5VWVwdwUj5ZifaEyHbWkbo0hjSCc7S0Y3SdB1N18t1dTThpFJEKMauz
gK9XmyoHc6QID4Z6aeG6N2sNeDNWkyh4zAN5o5N2xY8GCpmOqlQGEkxsXYd8yvw0+dvVFOcaJcGo
f2iMbAqEJHFjLhW+xpmY7GMUJjcO+d2t2Ixl+FRJ+rbCn+8HTE8sLX2oWfMinWGvrizjwsKmf5Dw
P9yiZWq0iypFwHq71GZ5nVdjtwngd/XybRlQ+RZaBtaRxX6Vo+Tgms5TpB21/JGxPWYlg8emsBPg
a0DMCvqtasqhGFCGlT1fRW2lZlyyUgAFIzSUYTvfABbLeMYcXnUdtT7p4lgCs1k3DQBH7Efa+ho9
tiVWKCrCIe9tKTuVI3bRhhmjjOI4wytUc68T+n1CSPOcsivhmTK+pyszDa9bCTjj+BhYIJQH3NJp
+xYYbjMqnspQ0CJqN40EO9WMV6H7CFj0xCZnBNQ5I21eqfvoUO7mef8qXXOnhnhzzeRTZVxq4azR
QpQ7ctLUS0+UzkjvMSFhUTTeOhmFQ1vWH3p1xamVHQT9ao/ITCWSn07CZNPn/QtytQzPMWIMVEX5
HEKTrTLIvxrti9aVthRHj7e8clP1Cj93o9JaihOOQBS8FTybENyj5VP3a7aYYamjDTvQt2ZA347w
b8HUVqBCb6EKWKw65nkM7Bvvs555qpEsMsoBE6MLtBosY+GiB1ptxig3bvPe8ucV4s62fSqZscXN
99jvFWMak5Hnm0aPARL1GOVv5r93jfFeoAWJCkQkRpssrH6ZF1+ZkZ7kKPASaquy2mWcyvKAfX9k
kGfYJQkj4nPK1wnvJ9BjH6p3sYqJC6L6TyZL0FWdiV0H6oTDmL/iQZq3GkZqnUMRC2vcb5TsMVHO
efIhSSpTj1PCbnb7ChttYza5Zw3UogCKOgn4J/3kcYi3A9rnVKIoDpGziQ89UrZ6Gthx0WuSYbuE
Y65Ch+6KZ0Xwu7mM79kiGHOARtHnnSN2U9NZ2etpO6sLjdiUaptfYduPEspoqqwWZovOvEcl5NUn
AEpHuk0fIeozlmueYIvbKCCvMMaUc/ijwfHRhBKjt9OwmcVKV/Z5q+PRZu6uIWBQm4Zc234bopvQ
iRcbi21Dq3N+A9/lp68RYlqBXPqYmEJcWmFkd4rmlvprGNP6T7J11WrzzJ8U1JyhdKubDWV0aA2d
vmC8anDtBcwB6OJLieCEBLsKpgLKLlvXTXz2a2C2RDjrKE3qZkCJHNslW4h/u63TxKAxw2kpK+Go
fUkqETBRsRJrVEdj4glRcJSts6QiRpi+qCmQee3mluUmQYwgjfj5ECcEpNenRQLOiUUma0iw1+LX
Mi6+9QIds2wddLw3jMGdtBlfpGoX1qgnGAPY6m03lhEhp/02Yi/MYeUZ4+M4ogsOCcVA/pUw7UhJ
hLouBg3ycXSShsbRg+wgCtLWkiRHbGExt4MtkRGgfSUGqxQnKb6n+amsweTg07lab9dKm/nT+pxY
x+m0JCtwdD8CjCo832FXOKFwTMxfC/qcLxYpYzWuLHQ+X5Uw4LhE6pYIB45VkqFvUw2tcVIf/dE6
pwrVXpYfNAvd9K2Daz6412yvIdI3WE3rA4CSIvwIRfNBhwZ7AwDMuduYeHad3SXNVgVibumPQ/qc
0qeTJrV9s0QthqG7RARSLXEkTpGe1UZZxTvotJM9v9s0S2E1/SoEeJhXmOTxuybpfrFkzpJNzTMk
l+Xbi+xg4pWe0CjbkG+P8MqII5+B4nYYySBD57eR8uuwR+AiJUTT1uZnDpYbjuH8c3P2UuEELpZo
FTABRB75dQv+QLJreK1uM/0Gi/eBSuaYOZkdeM0SHLSwir3Y44dzfsQr6mu2MLt2yYbbQ1uc0ftf
Vt4nOIxFMnuOlwYqAtIPsfxGS3PL7HVWreO5Nuud5+cBEDudciakT4Lz+VluGd4viHWbIRBaTH84
KfceWAHZQwG3kGesdK98UnAxa3Uj2298rmU943cgiMHnSSU1Cxah839/AlGScyoDPotoi7b/Qmk8
I5viAebc6i1YvwXeGwJ7Z7IZqx5ho7Nx8QLP2T6fpz9vYFIm8j5C5/uReD/acEhA8XvBvtjRh3ya
/oPydzdsBKKyYHK3KttqiIK3wNg4kgEJEYRkaVIFYrkG0s9sAeKWYoFKmKCfMYlpz7qPaDJax4yL
apoOxdXHIrvXIInLJZjj5ktGk6j5XpWaG0Vq4CDhJOmwtJK4JcCD0tvvvvtRCHJ3Fv9VGetUiJzF
dZEz7N1Z3MglqzR1oNyjb9PjpmHE+qvRqCVbghyPIQIdCSKZOaSmok1Kux+aAeZf3gAR9qYs6aom
i5Z5N3gKzLBmUYrybTMwSHwyLAnBlPiN7ULU6uMwMvSKMprcdDjAU0Sl5jUiD0JpvFtptromX2kN
nccwbaFGxozp0w8YOARoVm76gzkEOzP7lCPjXNyGh1glRzNvHdNl9QXiQzw64YahisbsXeTQKran
QMaRqFeuaKDirMeXvjeWjYjuOK/8t6v8OFXsffeUmquiVFdJRRGSPetsGEI4XvTW/Ap9Ydkny5iB
vZ4C61ONdUJPVQkZeAza/srJQDZ7El1aBA9QpXnU2pu8uvr6C1vKidqNfmXn0vKTbqiKcskWRIsa
KpqyconAMN3IoI/2g0P+jqMxPQaGrpqmoVsmPmN90qb8Z/YZSJ2pXcUs3xpo2VUN9UX+FRh2Ybz+
+ygmaXcHxemVTNHg5xIJt4SQ3T1wVqymwtAI1dGoFhDygF8rL1MCDIcvyUYZTpgr5KDSaTRHiR2x
dDABx6Vn0iSCHK4gnKLVYZcvAXDdSYF/xUvJzOUdLxulBf8UX3/8Mr5nr9S4ijUr4OSjo6QNrywY
tRnyTCayNjtkOnajS6lsmuIJf3TPg485Grd/j+ZNo85AGe5GjAGApNRwWNG4YBDWKI83neANBv6b
hVJtLJEQGFfsXQohDJnXYkm3O/mcglSRVqqggFGFLOUQjqjb+ojDKUtJtKVPGMSL2zOQ1zJZDM1J
OAvJYjTngTQRMgxEFcXRL6aQ7SplO31Qob6ZvMg7yiZj8ORhl9TabKP4W6mClDOHzmawveAxpYA8
h9/CiYSMSctXTdJ1zHsj7gbgxBDKSatcANMfbpvbcDHaN0UnaXlCzKJA4/2N+XQTxg7X/RziEK2E
Tlpwm354EO5kJTwHOlNoRTY1ladOuv/eG4EfSK0iZidAjfi7ES4FB3ERriP75qoYDVBge8RPnSQc
mPEPopZfUqr/jPp/vbgkKpZI80XUAWz+/rjrN2MIo5QXR9jxiRd9Bo7sHDs3umXt/C1YCEtGDzg/
H60fnCi/eoF/vLKkstLJmiypxp3uTpTzMRjrtN0lbHbValCXQvGcItBoqk0v1XMDky1m+NuEQEqW
igIBE/+pyjjrSvPEt+wGN0GAlGpipcK1rguvo3ehAYflUCB51gj4E89wbxA+jmlELWidigO083Mt
nTbVDZKo+SjwrOj9pVM/xecizBmGY6Uw6FkoNyejsg5lxb5VoK7JlUxKBCY1p7ylnspkl3MMpGKk
KzbgROpWJJAgJ//h4Zj6Mb9fJdpimso6JFlILX9J5f6zHAmtppWJapS7KD9GSjDP4pXGRppLhIZn
eBdo2+PkNJrzSAx3oym2xDb67/fw54pogBOSsCfBluYRuTNTKK2Rjaz75W7K0xLqdTIeGEj22g+N
s3t0O4+iOT2FyoSfQfVnTPvjfz5qKKatWRtKeurm3DUbMMa8XZN+Y7OYUHcNa0T4tr7494eT/lyF
f3/Vu4ZY0EXFoIZqetrilzmH7uUNkepBcP79MsZfdnc6/KouaqKla+jH7l5nCKsqEyW93JVO+ASt
yIFd9Tw+G48yzSwkYp2N6+p286QP2gtgvMO3ZwzfKYdYj90HikqxgJdiE260MfbFFDrtEqGz4Fl0
CzriNDtfyw+i4fek3njYK9fRSvUQ6kGnWptO7V537XOEnJlTpaPRAnm6xjaT/dIJ3OZCRIRw6o75
RvlA6HoFnUxadbPWXjgT94QGP9J1w1oOEOLRf7oe9a18JBf2COtrR04J1mBmgAemcS5Js/PU8dcl
vBawohkHxLnwOJW/r7TXkImMTr3B8IVcM0AvTqsOnLtXLG47ikFpQz+//yQwat4cKzdzExe+AQ4C
RhqLYk5k4KO2LvcKwc3nsloitmVI0NrqalhlXulYe5Rsa6SSxVctzBWmIW61A5xbkbCM+v6ZlFEn
Woor/+G6qt66BWqwRTWT7MpFcf2YHBUP45d2kdGZMvwMFg3JYm8NvEfSWkj+2QknSAE7bSlsxF3w
lZ61z/BJdYnjwyarTepT4KJP0qbcS+vrS2o53bk/Xb9lKJwrFXQGio1NvkSMabOxH5JtzLpqzto9
F+7NX6vn5g2X20hiaDvD2ICdRgNvgnNC/Ta/b4w9vOqoF9BMOGmv+L3F0fAsVK3tHB1/9S1/N2/J
4rbqtvUnoypbX4GdnleT3fEEhjJAAttC3vBw0Nup7R8hWxx8nwVxVlGigxVdZOf2UiMI9efEsmsb
wlXs2zJ9SjbhBg3H+BBujYW1lY4secIOVuh7dmY96M7mE0znx56HdiXZIKu3/DR4tGanenYJ7KqY
xXttDU/cpROPX0ZyGaMebngPIItxbuD5AA+EhNRHllhth5fbiQEierHSqxEdTgpWayK9seTN8sNV
c+goYck/aBfxPKUNpRt/ra11FHsvwOMRRwWOaks7SvUhcqXQEb/Sx+S1xLnJ+0boAe46BEM8wxd/
zGfn3DaW3brd5l/5keniMjncXoqD9FTvxM3AqZTTBr98lT9Ac3sQ3M0XorP5oZ+fOe7YcNLQZHDU
YkY5W8Cbmv43UWKc2fz5OXGICyb5jkjoRbYkrJqzLdXznDj1/Pz99eDOg9lxmL19x7AgICEvilP5
doXKxCnUOhZLg7Q2aC+exvSs5Cmc3zaaS/N4kSw/XGZOHl6/A7GA7YO0TYHW8+m/ySCC4l+9S5Tt
5xxT7EP2wZxp03wUz9ZWWxGrS6JLsoGdss3ppL8On/GFS2+e9IPwED3yULjSXPfCPelkdEmVb+tY
PUMvunAf2Ewb9huJUBnmAgtc0W73rNJcAqlP3kKIwhEM5JybGbxjoOujOR46Y7KDDbU9iaTbBY6P
el1ejIV46B+YELsIVLgf1mu74MzOld7CWvAQXeozn8a5Oc/flKOyNffgow/8sJIRHiCGmtFpvY3Q
chmrgS0OJ02ltPU7DB02qX9iy+XsOO33bvtFCF/70IbgK+f8mSg168XgACqYlKHObd+6kYftfTme
q+UEFHzLiOCbZsUYmyas4cw6woM63ABDUEe+0KHNHtEjcABF6Sy84H9GVRHus31mS2fxgjfOJP3t
No9eSwSoeEl4pgBBOSkhnggTaDKeb8jUZkI6b9YJRrFzfpbX8oXR/at5kbb6uj2jboxW5Tk+Fnvz
oqNqNlyIzh+EdWLCpYcQnfKNv4uW6hY1j0c5MI9fVy8vsofr0CXC1fHf9OON1YkT3jzaBq/lNnvM
9uWrfqldZb676I9XL1vyoLJN3JzEKY/l8fg8iYUlG8TvBw07qivOuN0xEJCmzaRltVJY+hrPWAr2
zRHXEaAz44eicKr5fq92JtU/bkVmU5oOvuL3EkC8dlmoG4jwfCxQY3zs2FGUV/X6LvGG/r0jS9Nx
+o/XMhXVtKBKAeq/qz/DSgibvA3KXRMBKaD9SWU/svdWxPdQx7UgUCyTjdp/BDb9U9k91TJ3Ly6x
26uyrMuM4dS7sntI22sxpMSU9mXgNPSkTYJ2+zDdZq364YfPfkYHpDZmrWjtOzXErmAab/++APIf
F5sihMoSDJwmQoIT7y62oLahbwRKRxzRLg4eSKOohskSLvRYEyg0OYk++Bhd1Att6UbwGtqAxZv5
Fu2FfK4ZHOph23rkZwqIJfguyOQEo9T697tU/rhNvEvyEyhANUk0YFj+/kggxY0H7kOHenIOvHkU
bcYdPcNCskT7hYTsiIwu6WmgjheUZUIKgX62Uk9LoRE4RX5k9SmrQxg73UmX5gwJcBsrGr1oW2Xg
hLLD/+Ed/8p2+e3e8o5NFQGEyAlfU+9HrEXcxLnSdyM5BOymM+HSEs5HABjbKub512KZs8J/VJsa
FQ0K5prg0pgG7A+PmPJH2T69DU0UOVIaU9V+94iR86EPt1vDSHLJaJM4ovIz53atGDONZFP6AEsQ
G+FzRykZHyV6smhDhk1GVBXG/q92BYwbOZIY7S3f09UlYqw+m6RcJG9lAnr9PXFVNKVKhSXo3zcd
5cz994M3jzUVnKk2UYC06Z//5ywwDGLfBULV7dSV/gUjoKacypgWLHkIzcyhHxRpy8bcWNZLry61
zCPvC+kVIZi4REzHSJf1urAnT003ye3IPlsasZ1V3lVwqgYWMEIiL4VNgOKJfCac9wx0zu2Slht1
kq7iA6LimpAlGJ7ZC2i5MqQ+oA4BhN+ylREnKzhEKZMZHX3jHVxiiopOqrqX6X6Wb4g5M3WhEj4F
vzPwRNPhzxYYI84oRaOSfAd699Q2+wTWzlb7jLd0mrJ8kabY52Y5FclzDunsubAOo/SofHaUQNG6
nDoSmksyo0zRBxcs6I+8Xt3s/X2rH5gWEpKWgQf+9+2492PpHM8VS+dUpiiSIvKv3++GFZR1GNUQ
njkGJLsrDo/stV8PL9YuZwT6i76SF/OEPn1Xz4M14ArSYrzCEwmvvIQ/RcXof3k4gGUYio50xASa
cfdk13EQaUMRNDv1aO1xf1B1pvtu223hJc46zS73qOvTQ7mpl+2BlJ/n8KF3UPCcjOdyg5AVF4oD
LW4rHrj7jrrPNrQ/DgwOwKNoK/GDtPI38wP4t7IAQ/kQgQEz9PkjN0uYY2BSol//xpK4GR7+faV/
bXB3awdbnzV9ZUWe+ntTtp/kfGWvcbXropWFfNecG8XRVBnayVt48TVJxyl5eI9NOMkllvD+FTQl
ygmmermWkh+wsJL859dQ585LMARMGPP3h9amFfJCCTpj14nuUBxy+aAY23gyDIQXQV4RkTpGu2t3
MJTHHy7EXzYnXZNkC4SDZXGL7xaAKNRzS77F5S4ftJc+Vo7cN7EJPaHicdMs6PYvoOdbDc1pjoQ1
wDaBZbsz3xNVWSvaieydH74Fvwgz9/dGoxszpflofA/uHzujFpQ+VwtO8GnvaIjyjezUUtDFLJix
/t3XJ/poHY4ckQFgBvkED9C/L8vf9hYdeREDAp1r88dlqU0mKclYFYhfiMOWv4voUoz7gIFpXDDx
1J+r7lzklLoPQ2ktGu29D5tTGL0mxvWSoQYojXnLyLXLVnGs/PDmpL/dMwtum0pVJaExuiso4rHN
rUHzi50fIdEMgBg7Ha3c7iJDddI5TPnfVwSLqXgWxYMKngUPIqmZYEVaQAH/vlJTWXB3swzwF7Rc
KChpt9zdLEHP+IB5Vu+KicI4vipVT9juUUi+xgZxq/D175f7s41EB9NUZd3gXyp/Td+k/2xY1jW9
JbGUYWkozXUmv4BIUNByqhgTfXxcDGy6bDsJVX54XWv6IPcf1ATyYSksGoZ+3z02R7WqtJEA8Bj4
PX0z0kLQVsa2JM0YCgcquRR2QFY6oTLBFHPhD69qtpPlk4Hwq1+P/ZosLeNDUBF4z9GqsbEg8WAP
aQEooErlCDTwoM9Q5gQvBAfNFdtaw1NyGje2aZgUg6u9F6+Th5bJXz1x4MDG1xdIl/6XfwZlpC5v
W5hd6qf8AuBTPUQXDG7f9BVO4jPKqKdxRVmxzRckymyth8yFBrbAD2a389yDqLKQVnQLYHO5+eKj
sQ03XCJktzVySaXV6I5uvwqX2TKZDsdL3LlLcqGhQdcLbQFeYD6zaBwRlbQFK5JtzH2GnjRmqMOM
ZDpT951NqHnju/kbKC/3TMOAsyAMoF1yoC7zho3/onzzPE/HTtotdJaxwzjXD2VVbRLgjLdDtSyW
pDxnh8ib8L2c5dZYP0RsapCQ+NPWho2dw8WbtOjWg9etr7vrzjhoL9ZpfNFeRIaKnx1mYZraP+W9
0cP/y+PB+smSoauwzO95gOVYDJFybXgut82KlWIzuCJ5ilj3qpW6DTYkwbm1I7okmyzEY7BBZb0Q
HHz96rbkfwYb4sVem5V4zD96jKPu9cxO4Ir8cbTsXUIZpCXOp4uwFtbYPbbiDq3D/vpm0Y/zL8m6
YnZ8pjE//xTWloff/Vit+n1CQgS66qP/FOGheS6ftcfyOd5Yj+JKPmZPpguww5Vsy4Ga4vTrYC/s
gj3S33rdrnFGncMzSkFtZzz42+sJvf9L6MoHbZd7tee7yk7bqUuY0qf0Ih/M1JFfrPmBzK9lScki
H6QHfaktUo8E4I1Mu4NffaLLvIwu4hJ9g2fNoW64Vw/L9Nzn18Cguzqpd+BbzMN4dXxXtaFFUjlM
fxV244jLq0eN6IKXpls9uo0Dv2NRr+qV9QqIkZ8b88oJwbJdPRSVL5Prd84s73t6QUpaO9wAt974
y9vm6iluuJGO2iub6gIpx6Lmv2sv3OIFmgNonrdv+WwBwG1hzT9uc9f9AI1lx7N69mHN0/W4e/gw
5h9kodOmmv4q7HSN04ZPSffDBS46Gw7KVobbsAqIEIFU4M/VaJ7DtZp6VdYLU9nCw9i2gOIGVV9l
txMfBMyn1kbeZXSWo/l1waiBoj9yA3d8AcvnIWJd6AugaXQ3RTdZF7BUs8VTbpNQ700PSvuS24BR
FsODvBUczZaWg4tj6PxTn/1vBweTEYKqmZx82CfvjotaLgRKcuVgncZO2rolNjEQfhT+DEcTm/XX
TH5agv9SjrLhQaRGxKxa8n11XCejpYYSLymke99YTys/Vj5jiQ59qBZMHlG6QVD8YeH/yxebV2XF
1yzZNKhLft9wdLkY9ciI+aCN29Mywwn0ndWLrHUpCvsv0JI/vODfP+b/v+DdDtdZGflxYVrsaHbL
NzeKHBDkeIRgUChER0aUgm6i/HQSVP5cv0yVoEIJVKWkKb9wdv/ZV5tai7uwHQn4MW6eP0XLmu61
OyfCl7QzCVNqmwEHV45myy5KHO6h+++P/cdwVlI5RGumzNOkyeqv3IT/vL4+Ck1fZ2W+I/wo6Nxb
70HQACNKJLqMUyn/YRz1q064285N6l7dopSQLflXAfif10uL27UVrDzfNcT6+CGLSVzOIuKcklAm
ThiaZUWrM4pfkRCXxkMnwQoo8MS7N9xMwFYJadModXLhJHOQ7MWbDdEnk5FoS7Q8ARUJ1qEoz1J6
5Egtcb7vNfDEADCZcoTh15BQXuuKHUerolfXiYnvZAa9cKNzzBNU3RPJblab8qsPSMCARmJWUKGg
Fyi3RZADiuB8FFasaBWKOmETEesdRZ6e5h0xL2TTXsNVGlikXV7qIFn0NVovep1alO0K4XSTYBfh
gQkt6nwE36Xpb/99N/XpIb2/vFOxpEl8ZWRacL9/a0ThljXJMGS7IOvelR7hk9KuGkUimrIogYE+
WWi761uA5K6IliFC9FZAZf5S+Ku8w7cVg+dR0SkvsmJlqp91dAxrCxEFEDx4zjWiSDzWXFGlm9RD
5o5aO1EfaogMcDsJu3EsIX9Cu2qzRs3HQXkayQroBo6w43KImKQFbHeRRpbVa9ggMTeXBXgzlb9p
mAYwEGHWpbC4ETwYE4Dkw6ZSscVPI+D8bIBhu7aTFxlgI/Caf1875ddp7/7ikRlBgWsyn+VU+PvF
q6vMlAMpyAjgogqappZgBgN8cb4t7OUn7WOgdRHO6KgpH9qj9Inugj63eRw31RlpgYOkDYXLs2RN
jMvh26A7s5Wc4BGKPce4J2Zf9Fm4ToW/HN4qy7ZwpbYe6WsNWJ4LaeXviDMZwAcxwCtSTRdAL8Cf
dPK6BJYIxu5q13DnunnPPoXamqkp2HrUMWgvTYfVAX8MMaVX8mpcs9hcZXesPBGqWLCQTZwuk0gm
CGfyk/qGjX2tbdilJmA9vTGGHuNog75CjxRAHpiNyARMB8ALNMZCh7dFyOwseW6/UZkGvd1/K27J
GLD1rnvKxgqx4bPxpJyDo4myMdkElNWe9CCt4dBu8pO6GNf5GtqdtcDpdGsXFoNPgQPLrMln/WDn
1zn6z5QPR1sY3gmTlXyWYlpTbFTuwFyRzogqQhxXrCeGq8St6Wz5GYmL9qpt0Q347RxmGF3uVfBE
0DB6CGPiCMwGyLUZV3ze7nFtMFeUMjszFxijFbQu17n1Rql86+b4zm65E5kzOj63I5+bf7P+l550
DDDsMbmhqP6qX+tzcgHg8tqe+215zF9NT3A7p4X4T5TeqoV6J7Mpt5t4g3nHg/VFGF4xw4OonbO9
/t4QyUpl6IVA0ADIoJI8dXtapU/keHlgZnetq7l0etEBRKgHPxAHXrBGy5fqIhyIXapyG8N18ApQ
HfuBH3PXJvGiuR+/mWYNS/GEGPX2nDxCtplGnxN3k5/UX6xC45f+3rJ8cZLZTzB57MErwjkfeCT6
vfhgfSbvBqvqDFTHu/9ufTIgUT7FHcftuCOjbEaQGIUNSW5n1i4w750xI5OIYxjCrm4WfREe9Vw6
fGDGKeG78JkfAQDxy0wnfp7oX0zqyYWdGelPO/dfSgWMSNOh1BK1aeTw+/dWS8zOjPO42TWJK8cr
3A5wtSuGV9aiCxZieQnlt3+vFdLfGlmWaFg0sxQNUph2Vy0oyvVG27Cpd2O1ULddBduFhhn2ou/p
zNCQ/inCZuKQesUpK5lvQFwN6WtUd6lBi86uFKcf1u3jtXqtcBHAtK9YPteG5MAJCt80GWPjQg7n
YndUEubz1onE8qhBSOjPcounEaqo8CFbqzQ+3uRnk3CJhogTKFyhpT/0xjuBjXEFDjL6BG5utD1o
YGbqeG/a66R1v6Fc8Al4Utp52V337Xt9tavrVpY3bZPNJTrH16u0RaEQJgvFTNa1mLgK6PxbfhwG
sGa9uOxqWJiltJJRNqRdt5Es69jJ7aZMA8wVKtGyuBgYSeQy0jKpnfnit3ED7OQXRCgqPmcr8aiN
sGZodrfMx6foTOG609rh6zZQ0uMQTsR35h7LPmaFuzHKQPQWhN9sQxHkIGtE+ns7j3n+UCLSs9QO
ll03e2KfeNGW/77ff+n8YOSTDXEqRP+UrtZSN2ahGRFoiDUjGru5ka0CfyvGZ9P/STf5l4aHpZuo
xhAKGcyG7rpMkWnKJf2iehfCSETB0rZf2vUlEFhFGFTCPGSWmocbvYU9vzB72uoJjP4fPvCfYiVJ
RRRFvBJd0akmvm+JJ63fR75a7upq1QTbUt6prLu19uXLEfLBcaH7Ty1MNbVm7TVcJnwaxq8uWWY/
wHr+1qO1kKuKWGuZ9aj3/LoiNIfK6COUOMOxLC8maXsNXEdOg/FsMrJDBzaYKis/FMban5XUBACE
G2qhapLuiwE/1vKuUqRyp9NA6Nxrvr1VP7zEn7U34ys64RyqpOmAdSfFjfSxKaWuKwEIkdQ6PdJ8
1QtjKfXnguBc9foSNz8UiH+2DX9/yelT/6f8rsL02iR1W3I3jyl7Y09hkW91H/YMTqQfKqo/vzW8
GDlcPD0aSmPlbo00rNqoxKhEElawKVDPNSVzYDKCsm4mmF///ore08sY4vBqKo1rg79xPe++N2Jk
JOktvlbTR/Orc5+8auK3Fp5LGtXAS1rquNrlAc7Nr2WstCh1jwIqQwYPSao5skBcwRQ1YipfgAdV
5r2MpRFTztLhhg9q2zMKhIA0yNg2hBcrKp2SiMeeSqS0MFhUUxRXuIyzcx+nP5yFzb9eSM5pbHCG
YRm/Zsj/uWtWJclC7/OgaJn8P87Oa7dxbNuiX0SAObyKysmSbdklvRAOMnPO/Po76Ptwq9SGBVx0
n4PuLldJojY3115rzjFXnlJsldFB5PUrQ1Qe2vwaC+m8Y7s1cJmPnz7qV2GVPFUCao55QRNT8cUH
FSXHyGlIL0HdTKNU3GE6fQ7EAiO6jxWbCaGUQzmACEDEuS/vLN1ZttGE0zlpleHUgP0WEroSnVrI
nykh1WUG8QLeYyK0FGswatNd0kZTzxhWzD7hu6sk2HfTAISwGH35nTJPnEuKhk/4NJCY7krlhP4e
Co2LlHXoF7JzFilWJITehXnIgX9YQj2TFWkrGu+KcgYzMG0IoSmuItr1cUcUhQ4GJOnPcY28MJ3X
TEQjHn1Sy7izx8+CjRWLpCM1d76S79v/37MCq03XDMAGKup2ffzK/vpKNCctkyBHXWFmH8qIfC52
BmJV2v++dSVLGgkBb9VvshFrgz/998V+CyL438Wu80ziaSBa1i2IQKjdvHMGt9gn2c5JF3IYIqoH
+3oOOZMNl77YwH82xI3ZED2IIslVJ96qDp678EORqOaYIro0y1Pc5xKXvOs/dYE08RwaBpQCboAU
81qP1pCmd0oHstlxx00cZjCCho0e+upQP2XiGSl72z9BUHcgaJoMg91+mVDZesOjJu9gyHWLrsew
jv5effZCVsCwjpAF8lRx+K4E8sIVCS1U4dmW/4TVeuJXO09dG+HH71fsh+HN+IX93xW7ORl3RV+X
vu9/7+ehV0xgpmuBa1vF0QHc0DmniDCXpZ5fipxTSUgSZ19skxCPr+LavqfdKVq1/zZ+NFERLRTH
+DC4s2+K1tAqPD9yh3wPwp3DpoyFPl5wqQayhOWpUrOm2YymiTJhLoq8ETQ0sm90gBgc+FeNEJlg
HjBBQA1gTVVpjo8Wo7n+FpF0S5gd8dITYCpYO+pp2vOrS7FaZhioUYeZTP7tQFpF0TI2l5j0QJ+M
sb8kExprM0exBmZofucL+G9/7d8PfHPHxFIcJYUu5ntJRpdg1W+Dcc2ssxVf1Trc4KRi6zowSaPW
u/PKP22ff1/q256plERh3koEmHpTdK8YQxxgnOHM0WwKRkrhnBQ9ZkIIY/9kpA+qIJDs4p5g5YdC
hguAzBx6AloD8dZ507qpr2k+4q+cI6ABmAqNYUtf0x3JWTjGLbosBelkkW/YHoF83T2h+w9DPN4B
E0Od3pthMTb8d9PSu8boW49dw01fIqFhLESdH860+lqDosvwgUOrj9s7T+Yf98q/X/amDlCjYtws
ednxg+ugk+B5xuHV0C5mfdSyqyxz0V2dXeKaWvq0DI6/L4Cf6ixGl5oiSmg7qBP+/diZEZluXBk0
sItjDS8uWsU24/O22lU90ZX3ZqWyOBZuNw8HJAWwHeiojpPsm8LOqRI1zTum2K34XDH/iq3XGP+6
+ihKR2yx5Ml45McFqy7Y1iKep10ar33QJNUMBVhJhFw9a0VyvTYG0CjK7eLJoNmigz2zReKIXegL
i2rYwn2Tn5nutT1bgI2T2wFrIKECnqpAUfNl3DwlIsif+nlorjXGJcLOsDSDfdEOabcw26ObvVnh
86A9BCRlnyAUpP7Sy1eBD1ht3ojbXFyDWnSiQ+YjJ5uqAuQV+q9LSHvMA4YGm/qMH+iyqfrVoV/G
96gve2UnVGcZFsMu820I3qjQVHjBHkrEJbRYuL+GYKPt9t15Ls56YU9tJiLQZh7pT61uQ2ZLNexz
UojgN2MJwHULFQppUUP+CArcad+vBOVQGVTlxIei8Sz/cAj1nkDWQDIGild3S52ssx5t0hzYQQUt
Bcqh8oCyiTLbjCZJcYyZmxknzdzlxhFdEyHlRrMzuoUjbEptZV2Ns/QkFcvGRXYwhr4MZKvzS+qT
yBlcAXyf0+E1z0o6Na3rkL5axVYtVji5FPI1wVdhO5q43lubhRuF8XAPKmK4mOVRKw6xd/Bop+nm
h0L3u9dfLPpressEX74kJYAGOqPWxTF2qnlJmXQ0qLwS4u4dzD+MyelRQVJHA5QJj3V4VKtDZtwp
3X/aKjj60XAlZc2QOfn+e8+EWuSkjsc9EyIlB1+Oqog8ENRXTAtZQ+WUxtPvd+n3cef2rvn7JW92
J78akLqIFvKKgQA6nhHgElvE0x7pR+2xCzZCuc6EdZ4s5Iqs4eokimsJKbe/a4GxuOljC0HWI4cM
UkU0LANVhHdAoAETzhT926Fi7p2BaCxsBRe/L7wr8UcS7n//FHcv3M1ml1RdqkS5me+9aE7XNYcD
S045quV811Vzw11q4v/jyYo6Q2JbRwcCvfmmlNArHRGuyPMtii6h2RHgAKGNHO0xynat9rgrF5iT
WTl3Zb4/PFlHZxvyYhL5RPO7i/BXFSx6ihy3RU9+7LBzjT+ZjlWtc7alH71mCbRW/yumLdPL1zxN
DgHTBsHQ4CAhKSrBdCOBZhH/fv2/lZP/WUUmp0Aec1iIbwdakVIl+RDylhpqOEO/4ua1fR+zCPtG
JbMVW92kKlraonFmCwrhKUYivErsXDFT7fCkIQfpFZZ4RWqigVAybvBKX1UHSp7xaZHM5yRM98l7
ZgylcZLq6WL7HsUxkc+DH6+snJim5CtBPFbm9Ezk4apxAhIimd2F0D4CoQ3XIcmpOzqeuFDMdB+3
MX3ho5R8NLK4cIdhkbh3TgzqT88k+hijxBHJKUeXf29oRilKmqoONneAGxbvNevzjRWyj/UcJHly
gs/dS2X5lbvDzgTpKaUXH6xnIDozx033aVtPOyNeCMwZgi+tX8UO2YVQFrx22CUZwznK6ICSqnKB
EEBQ8qFrlfGpjY4OZPC+u5ppb8tob5gYdzV1P49gK+YgAXve5Jw5qDm4eQv0wnBnyPrD81/iDkC3
NTZqkfr9+9HTHFyPUKvZXvPe/B4ZADhCdD4SpieSedRT29/psvzQPdO40gjZ2D/pIH1L0/+6L9q6
tMTaQS2lGCciJtbGR0uiVzicOn/eBQ+dfhbNHUNXUf/ImXQILhHTQEbCO4XPDxL4f9/H7SdHpk3z
iffhbVs21H7sUEfMRRhiveDGCs7Rg3zgxEcWClsiTykH8kNkE9ei4Wl7gKnXQjcSvlOxPcwhv9+r
P+6VOkJQVaWzqirKzZqs3VAwi1FZkEC8kqFvWEFvpxXbg3AYXdpE6vKYdJR4ceeFf9q3/n7hmx3T
tCqzknxeOIYDm7veUUm9ZRMg+AphPwVbDR5PtjbQqFbDrvQBRXnFIiiB2xXDsTKBlN89EP60SA2F
O1OURm3H92T3ryXj0ieMmD3iEoLqqjYji4VEDY7I7SnJGLrmp/zu9R+//tu98u/XvBl4+nrcerqT
ZHtPvYY5WWXhCoA3SGcx4BnL7ILclqQnWBtqrLXSG8bhxaJkC1RWdJyV4s4eNV71/7wdGipwFdlv
CHj99z4tkX4afi5mez2c9O6R4TOWpqK9d3NSwPzwQmO4iwGTj0zC75PaX9caPQW2kbRL99XH8OG+
RZgS5QnadXIMcn2ewUCi1jGnRHCEJe481MCjQlAB8wYY9dzzAPlkuijg0Hgx5s2DAyhJ37Rr7QMK
Tl/SsZ803pRBmPbs8Rs+rY1nd09EPjFl61/jJxUHFLi5/gn891lPARc2NESDmUHwnQgin2FZe2w+
3BfjID2VLwWElD3GHYHMo7W+QLco/dEekm28z7ZQFLfeMzZOgi8Y2p6HjxIiGFXiQ/fxrRAaPxbx
S5OIG/8jojAAgrpuX4pDt1Vn8RLU0h/y1pfdVF5jndWsSftCxMiw9ZcFDHRYIBNOSHa0KDeYuSbB
Vl7zTvgxZP7lF4973ZiA4PSAeI4xY2vjU6U4PsiXjree/YG/dRKI2t0YW2yhqxxxVbxp7XxWEMYl
PCGIA92yZWaE4e05fkzBue1hd/MWoQThpW222VzZEFQ7o0OLOWzmHMm4a2fID2HNbAix25Svymew
9d84H2DHddbBqpqTeQWWxn+Tj+0xfxX32jOCv4ZLM6GOjd/qF3WNy/gjOox/Jjgqy44f8z0c4xEa
Icm0PO06WsODGIjyCg7a3LO1pbKRZyRTz/P9eMHiST3h0Tl7difkAATQ5w1YOJiAWRc2+hSmxzv/
SATAOj2hCXkoqh1Es8hfhDPoS9Lz4M/Ml5pH40TSZzR5hmFDWP1UnuFwxwQNJX5FU/GBRPsNqUPd
c3Ew37Qt6PYlduHPjEjmiTEftghieYsthDoLe3G3DffyWj/qixL7dPoS8LDlr+i52wLw2jrr4hlr
8GO8DGE3T7KVNDXmqn0hB2L2nE9EO538+fwz9yfABh+CJwyZS2edrbwzt4D6Ir/EGJclomfKY3p8
F3fuJjswiiyepXnKp5dtaTJMXGnZA306E2aJP1cGyB9ztdF/TOGaL8oJEeBbbRsdVEQIxaG07HEC
eYYC/1K/yetRqYkrgL8AwM4AUM2HyQrQN5+l4u3n6+SJ4+HcedFjNG+TCmzoGL1G0Pcshy3u86Da
qDg1iD+EpmQuhGgelFNaoer3V2999PjIeRC+VHNnF2xV9hkU1NnaL22tRQ/IIo5fw9fuQDDsH2/1
Am/V7u1+kbJou7m3QlU6K2eina1weT+O/CN+deahGh6Vw8UTI/gZJyUb2zUhnjL2axYVTnhuPkwc
pS3P+hma41l95GhrvdZXZyXsI1zf5c5cSY8IPo+4iZfssMfiVZqkL8o23nWvynvyFO6svfYeL4dX
k8vJoIiZ4JOCdrSYEi4czdMLsJzUHRNW9TMhwvgwvVFLkZ4oODE909o3cDwfycLmH4nvVK/1Bdwa
W1b+CDPuWVmmu/JkQY3YeHPr0dojBJHe0T3z4ziXT+Dg+BML7mZ+03t6xaCzMV4FtCOUCGtM5kuC
zkrCcslXpL8LxovAdyjmNj5Z/VN+kB+GR+Qd+if/qWanI0KNiyuM8aMOV/fdR7jAQOo9p+bmPZ4M
NM39nwaP2QGo6BaNB6Oj5CXb5FsBab0JrhqIt47SM5+DukfIQUDRa7Vpd8I+gP5bjhlDgjH+HZ/o
NSPK3vR/snhavcSfyT7dJm/uQXuRrsWVIof0HnQWmF/htAW7dksVxNFz+FL/mM/WyQWF8cFIg3Tl
J21mPMbb7CU9YI1oOePzRyMlRx4CktGmViDKFIA1mm75o7cYH3E0nZDRzTs12V5xtJgAoKkgoD5O
+AeUK0I/gYlo2RrYTJYkSXKEpHJZsG3BseJJUU1cc7Qgmsv60L1BBJ4aO2dpzYa9+MAYlIukV7je
SK2byKCswUmQdKfPmxnR7m48V72Zo7yQR4lyx0PhDaIa6JJgoybxWAtc9QUyWfE1/EzSGSmuHX1k
KI7Ugo/5AZOXgkJeXAEx82m2hE8oSJJj/Dl8BW/SXlzpW4wqfHy2cn/8KBaJcu6EMVLNuGFKQxXl
7UCKJI2XT4H0pWamUkxB8JLmiIGiij97ImK9ZuXRa9hK4P6w8ccLwKbang2G5gd+dmtF4NCrtmhI
RZjkBNQatLeJfMKQTdRORwLQxP80EdKT0bIYCIZVJu6n98abRnPD9ZQ9/l14AW3FtA7LxKp4HZ3v
zB124TWfAup8dHChH/xjPUeQs/QvzQZa6rJ80jfeGrZjBf1/gjitXUWb9mo9mmdujHJR71Bs1Rcq
g+BPfersZIR5g80v3vhiaNh1j+ZztO/nW/WhfRYWZGU8EIkz99f6iku3ylB82dKjRaT8q35o7Hyt
LMMde9ZUeh9eOTwP79K78V4i7CWmG3p5DPURVMtknEw4U85QClJpggUASKNpwqNN3+19jJk5Ne/6
2T0JV4vqcZluHWK9NvHKfAoJqJQJ55jxN4BTlgoBa6wcLh6SaVx4bwZfojaROAJ89IQkFZOzrtiw
I6HUsWalk/mK9D+6ZDtCc6pHnAP6k7sqQTWmBOS6n81OQYL2gEdQRhryCNyZHEHujfqgoG7SNzCA
g7V+Zl/g6JFVYxZ09Y4OrdiwHTCpEiGAZRMRUs4fMi2O3IfZW7rqvnws+isijF4AF3D7oAO2mG5A
J3AmhA3DR4ebJdDEZ+PEuvvu0eGndGGGxT7QTkjNyrhhJ+6T8eyjl9IfjNljuG64JqxBk+XCBLMF
yzAezYhcfh7iKbnZKj0DBdKp7SVjUIIBfzQeb1TtZKX2qC3Fse9NiXX1yxWhuFUJ6AvZ0aLjc1QT
MgnwPVjswEDnP1J8zpuSZGqbQOGKpxXe3XSRgbQLpw5gbtBV9UTMbNyT6oWM8dfkWr8DMrUySrvu
UL8iYqWZCtB7067UDbeEM10ixtJO5ZP6bm6SS/sQnqPHMp1sVTLmkcQ7zL4JYWZbAVRlspt0qMe8
Nfa6r4DQtTHotn7nGuHWp8HYfKRsNVgb3tI3arLmlG/UY7DN35xji78hftQXxU5YyYt+Hz2jc2z+
pF/hxj02y0O2VPC2wKTix1g4uG83cjxRjYmFIjGd1hXID/qhiF5ncTZlu0HCBslfJVdpZ+4ZAPv8
xKr9QmPZ1HbPZoKM8otP7hCPzdfIl4O2nwcK03gS2LhCdCw4jZCWYzLEsCuetdw+JBFSLvl2csmu
wqdekFI9LYIZGe/a851D5E8nNgvfCU03JOrMgv89riShPCiZxnGF4fbYbGpRTnkAIapnqaPf5BKN
C9psYLxapNKyZkTdoCHIvC8T4PdAz9sTPET7PPbuTVx+OEihXAGCLXG0HsHj/74zaJhKFqpSRtPm
FIZfAfjIPD0Kd3tK3ynLNyc2xikoPBCvK5izbgYdoRuXeSW32R7O/yJ2kQJlTFat8qj2D3TNNfNd
YQxJXFTM7i9EkPA7psyZt7IwWBPbVmrRYqzXNHxTsImviDEUhkEaaOuyW449k6jPFiXiM/BQivvi
Roc8e/RNldNOuEiIDyyhONJXLIVulcv9MsrApOniuVaO49ErLXES45oviRFquSVX7mjtJKOYx1C+
S7tLjYA8XwaoN/LqqkZ4Ri7jx2iMhcuA2LpGHZYZQniTF6RmHasu5rtDt4BowVJEknyPLZrpRoym
HJBpWeDMVOl7tf1XQui2L5FKt+WcbDQG2xUPHnCudDyWioc0kc3P0Q/0SLWc4N7+VVOR34JkLU3C
UwKGlD0hVGgF++hghGhAiRrUcBb1+MRJUkxZR9kpgN/sROtcOtI4B70NXJ5eY8T+C5gMHDGZ9Gj/
BB3YCWtxbLs1Cc6YjsuM9jRh42JHX/cgzh2op1JBrp5AiBOQOP1UoLpuql0UohmVF3yJxKLOzHFr
7/lHuKkcLVlgerAWSrrcAuqsXYIejebj1Eez28koG7GO6uFgV+mpjL+8ctdGkG8y3dYr6qfu4LvM
gDrErLyEv2qYVvdu9Vj764Dcl8SMF+OMHiDsXorrrcnj1FPfGmzXWtO8owedSwUyFk6+cgs1k4az
XBOFiSsb0VbQ03VM9Wn8WFF9DTWCFPA7uAhoOM1daE8lW3SbQGlGpJoMpAWQs+S6z2P/NgqDJV8H
QTE1GAhx5WXTTnmDkdznpxqgalnNCjXemL4+bYGOoIJsGjKDY2CDCIPqmCMLw1yrRwhReask1KYC
oghVO1edvxbcg6nvPXauZCzBWAXs1QJbRhnxEIoM5OBHjee8EakPlu4zMNAolMDeIEzoCLvQyO4Z
hHJbwpz3hpBcc2+hCE/E8jW9s+3IPTQS5nDuWhYasixtQTqi8dyOoGb6nU1xyWlNOPCuHb2Zxmm3
dFLlqFJVRJAPhgG3V6qBSb86rsmiXTcmSxrVL4+QMLqInfw03hQF+T9BduUPFAFYZ+3O7b9icq0S
W+EtRUH9XrGM1YZN3HSe5AzxOS2zuOtW47Ly+QMlGh3jj6a4u0dtCbZzKV9Y3NMAzXn5tF4ATCZz
D7GSdh6xb3HbTPV6nBWvxY4/DKVtphMVV3M2HOuLLr+qOXU96o4yvBj00ErPrmnXjG84TS4yHfvB
Etb8XIEeOledhdAeo5YMHchJWXGCYr8Yb3KNw5NCioVrV3TFArabGq8VLWwFjaPCe8+xiCcErrbV
Xq5XQpAjJ0g3Q0vAVLvI251lIF7lThkbeCWjhU46+H28T3Jnr/Sc1lNApKlhC7wQV1BiMfauMB2w
PRDmICZHaRhr2JnOHkawuwbOsphDmAZRDuxnoJg2UbQn7JoSDhTTO6c1hgNEuxH/OaaUS3pj7mt4
3oKrIAwrUY1JkeqXEi1WljizV+FJZXQRRN68kTDI1cK26nc1x0SXIrdz1y5fVmhc6ngnKvEGJZY2
iBdJ4unO1lOp56bVp4128Kp+FrnxOmODyZgB5KHOHYoX0KTM5JQ2lBFnoXoqFNKG/I58/Oo9wiGx
qhmqvwrye+LZu0+km5byoNRZoaq09rIU6Jw716VlYo6ifz6u58/EYZoGyw4QI0G5kazPPDK1LW/m
ZodwmA3hlvS4wKs5m6uWXRUztzvH7qsiPfYPkrh1Tpkzr/NHkuU0AxznFJi+53xg4+dQ/JQ5D4L3
GDfvsfxHdtclsXNSOnOcN4GhfYIo3h3DQvHSUikanJ/Nk0vDhyUQkYEcnKL60dGXCriy3DqhSDHg
k7jFdAvAszA2RHrFxrYTZ7q16y0QCa9usavNRSltCHoYSsY1S+BTnsXIYdppm5y4hDFfYCmDLCPj
XN9HLla2TxDlAZymV57FsGzSYa+rn4a47KKXziJfa1GaSxf3aLyIjGjq000RdjUYOQIH4kVschct
84F69hSiXxH9eSV4jL/PSZ5uLGwrUvecdbHdUs4lPHK6vVO9dd6LTKCMfnT1dRGzZKlOI/XgydeB
4AyDZDq5fvm9NPuhvytLBq10lbkk+9pN/VP0DShjJ4720CQT9zLoRzl/GL1a9wY9P78QkCERICKz
pZspedcLrpsOZrgX6gVPY92fcbdL3vquhOUn+Ro1pqzjNhhVRLevpEdiGyY5lRb4XJqmorMx8zFD
KGLbkEjvfrcgww40nRFK7IVhodKXgfwZ32ue/1RamsBc0dlasCxvob6yF6ie3uTM0p7AhUbWyRcv
IYfPDIltQMQG+wY6iwLyT5VvBl8li+K5cNOFmy9+/45/qL7H6ZpuwknBPSndfMdu6LeRlDMvofzp
snhZ0cbotfahkUe16aljmmgadwZW3wOpm3p3vPZ8cM2EbSzfvOhQ+3k7uGW6L6wdExAKSBHaglgz
JGr9peibs1oFvDj2PgyMP2UwLfEpGR4NkHrd4g+jfhCkE9vjTK/8dUtAT0qWrlmTJZBjzzpUOinC
nCWU5jJuzH0zpgNh5eqHhVsNSxJ+ITTYv1/JH6ZAI/YGAivjVYr5myJetLyhqwZqLOwzQX1kOmpK
V8SrbbambPv9tb7/sNsriBZcVAwNHygEi3+PJpabDY7rROl+0PpJ268iEy1cn88N/dpztMuMeKPA
4bPoIVLXrCTzHK8GeooWiRRlqEFGojlem7OmJf0LyvNYF/Qhqh1Vt+W+m/3+dn9YZIxviW/SDJRc
6u1EKleCvvCqJtknyaXi2O18iT2PS3q13TFBEC3dW2A/vSCnNm6wEZlt3NLA9KHSEjPMYzQwtggs
tZxByCQJtyNtuSH1AWcyDCS7AOuIdy1FhTPN/LmkLOE4Ra/0HDNqcs1uEWar00a0Azp3iJ8owMWZ
EU67dklmWuetdR2Y4FyvD0XzbPkod+/IMH7S/KkmUkcYRiPuR71ZVK3YmY3VEoSKfazrnirMb4R8
YOXFTTTrz2lxJPCrqd0p5sHiztbwLei7WWS8uGGIUMoUJEU323JU5o0LN8Xda0wSm1IDM3c1xGCe
MN3BxIQirHEgJ9ihE79CFrNFfcWYMdKDO8vHGD/lf94Ig0a0KAoA9Ft4CQfYrHSqMNmL4g4TMp6d
8TjmGacW5FFuoYEph9W3HDSpp05x5fbjkaUQYJdj/UpRKfJj3dHt2pnVuhMN/dd4IFIJ5I3EYcnd
NOlS2lT8mJ4HRIBcTARHY6keCRFZyw0V6i4rrnodLuo0WWTesfTUeayfGo5tYzmmGp8EvQC+v3rO
i5pXMCFpUlmrAJ2ESwUpFCcq57FAH5+faDkcEmAZAKSLhKpGiZDgxRyRdk0KjTr5GtUMFnWzl18q
jifjQVSrIEimx4aT1u835w/7FiQelpYJRGlEOP+7lQwYAPSs0OJ9Hw22r0ZTjffL0TFmSxnydo09
6vcX/HldYTGh66PhjLrtqzQVHiivrON9LvKQQb5oERcquBikQ9SJLQb09uq5J8xhEt02TktaHXyK
GaZqomh+fy8/bhQ6HjFZkXkcfd9/f42wlVBQBMlqYzbtGbwAna+rStacyCjOdbLo7y3l7wLjP0uZ
IodFzE2l3W7cQSxXXm+U8b7geyUBym6pVFM+d8oZORDpJXK6kiRzFqoEdRgw7PJLrn8OujptHX85
sE9n6Bh8Mhhc+rDYuX+/ID9pXcAX4HixLLbP/1jfgxEXmFphvJesBzPZqLwlAp41RKD0iBQO85Ib
LJWGYy5x5am75iEXPoutMYU66jEhbk4pZ3afYSE5YsRz/O8BkFt2xJKbNASU5N5bHvUVt9eUtSRL
lqnJcMhuVjAs8KSrPS/e+8mXQfRW1796dfGtLHNpxRgJaaFBNHMLc3GVPZwV8RXDzFgIjJewSh7d
/sMKYuCVZ0yqM/FdTcLV75f1x4387/eo/XuXZblYx8agkmPjzqhyVQYoXrtuioUk7nzjEQF5saNa
AfAT3ivxfqiuUSf93+W50YPErh+ZpWlEe13xGWBxVs52CeDCEQuQtMffP6g6PhT+82Xg79QAwVn8
7+ah0RidSQViscDJ4kFjzIl6l+Xc2rOAvtxJA5sIlkYl04MMrImBYZ5kn2YepEsPujiS06/2D81O
TZ/islKZ9DH24MjVznprHmXzlHjTfCY0y7yZkyjkaVOVuh1i5z079LdB9OaDaKIMYxbPg6KDT/n3
G6sMJxH0BHCdi68Lg712bNwFee/kWbjeknKZCYLko7Znx+TIIMcMqeILzw6VNQdbmEOjFGSz5lVw
or3o4LkSQDdBazClUJ6ESoBD4dmNH/suegjUlM4bpvEEj3hB7ygdvGUAkFL1UD9qE1MdHqKaKaAe
TRWXuY/b7gy6OWn30Jevrpw8iMwINSV9LN3eVrkVZOWSGVAiFdg7zSx2NkVZviuQn7Vs0ur0b1WG
W706IELxCIyBLMtvhHrQG+c6JbNtjFLJvXt3wXjNbq/pSC1RZUUkxEIZl+pf220lDFKf9mwudDEN
er/tNSYg23POdLFY/SVTei6EI52MeyZR5aeXZts16OcjC6Nw/velPUnIWs+qmSEaU3BTwlNSAmiZ
k3en4x8hLBqZL7R8EtTIofFHgTYDs466jxYV58MxL48JFv1VprKrGn4R5p5wijxfUmaiN9fJggju
VH/mD/fSGPaBuorEHx2L3L/vuVHTsBoGIdq7L5YwF3sUF95Zew8v0qtH2tOrMI5yJhS1/D/9Odzh
34oqtAgMU90jF/hdPUVEZBE+SVuwnMooftK5jM07m2UgcsVptynnKEnrw9CR9kyn6Ztu2U2cR7qb
mA46GLi4xj9kKGZMLx3sBlwEhfuTgwW/TS+n+MghdlDFtHYqTq0paiBPGd+PMs03DMB14lSbWXJE
T27CqRbO8evve478PSO6XVfquOGMZy8ASzdfbpNQwZD3xrJvHz0DIqf7VpafvsBUmPSikHkfMQKK
ixy5UEFeEE1FY9hT6E1ptFEqpmINEu8Y/IZGCUjYqNh6f1ioM8PZ5em1xeBD00OB4SLUS1XGLHkN
cYyk5PgKNC1MlFvBnPSQVZJGs1Y5lhWWTJLFEvQDXLIO8W9ZX6hJ24x09/QoKoEt+M0iKugf9Rkp
tRIqAUudxDXHOTVflgqzTgQveTbjlgFkTNt96VXFUk2y51KQ52NLPlOuOZyD0qNqwnZaWMyIChRU
AePGq9mnG7kFvm7yjtl1clqenqjznhbcsjOPw7Xuf3kRE2KaYgm1TrgudGUehMexqZ2GJ8ChZiBj
EXHXcS/aLmxAg7mmkvqzQIK4x8DJeKTLG0iE45GYUEconCGWARmpSFD06/ChDoMpxnsx31XVKWWI
wbWfEBMgER4zLhQ709xjCCqpacXVYJ4LA2oMqSGi4q8Hhp/1uCSTcq6Rbd8GJ4dWasHBFeNsVHLC
RzbttMlb1OnTwhV3VIq1Q/KahHyKLrQBcaT3/BUFXcqjzu+OcXmB0FMjUO2CZkb/mm2nIps+NfUn
CPMNCXYdJ4pkSZE+ylPdZmEOBy1CaSCfq/6UwP3QBYbrzXycLAXup5b2S3UIp6ivrTSeja3x8dGq
xbQL012gYAnSJ6pO+xrKex/CsWxYoB5f445fBw4wqqZJ71CFraF1y4GoqowBSlKcvOYiln1MdPFF
yjSkEAVmt3Y28p58GFdV2e+0/GKRV997C8S+c1PJ5pa/Gw8IY9ksKgK0On6NkbSUzoHs5MQRjm3s
UGmXkRRNc7cBBNRfTWYB40iVSoQ92EM7zlElhDoTWquEPnXnfqWEarQEwmKn75sTB696DFkcT9PB
Po4fzJrxXsf4OwNAbLo0XUVzFZvzXnGBRpPbkHsvSYhtYeWpd4wi4519e+dr1O4m7hpu/tvWgl6J
6pA0ebR3hh1PlPHswvQrR1SA1Pf3bUb66RGicQzGcDpmrxk3NVyo6FldlyGFFLNob9ZyvyomcUTr
nOVF0zKXDn3CfdidzeCe0fWHhqGmja4DsBk8vczxIPPXkzMXmUQZXJm9lh21cvHtojoI1h2S7w9n
wb9fxbop3sqg6yox51VE8SjVUE6qnZ9fsvhqluwT3fX3C/rjd4eJksG/Nj6Zb5pYUuwofa+O/WVc
faCio6McXCAolPq9dusPxzyNtD6oNlg2RUDI/169MusNg+4mqyTky2Jcadgmcqqe5LlsTcuVcsNH
bqna3+gInN10/8PozSzJts0mvhZvAuteb+enT//3e7pZTXLdRH5tcq2N6OJ6ZM0vBvcYx0c6Pb9f
ZvBzP9wkf7/UzQmgloMuESM53Y+JyvCifYryYzHXL2ThHP2XGMltNQ1WyK/8CYFiDLOjp4Z0b59I
mHGEVUB8sEMgWdAehTnaGjKFRFSYBBT7CvoTNGG2S6Cka9fLY3X81BfpZNMwiGM2ZNeeare+99wR
UUICBTYY9Kyy/efzi/H4pVqQa+IQhjnqXiUkszmqLtTKS3GWPTuLaHyWz0RorCjbyInjmaPTNZl0
H9IH6XUdEr3GVuRRK442VQW0YxNwQ2wzB+qSVG3SVG1dXNHxY7QnKfYoi6FVNuAJGLXXIbpa8F7y
lPkLqmkrtlV/mULX4hzuTDPiSpu5pC1UyhdtEbZLzGdL+ZBsJHil5+DJmcZs6flEyWfZU4VyRzg1
S/OzW4MJeKjeD9l7TxzlDk+uCVdhgv5hggeSENFPZUeQ6jK/QpUPJDvKpqgDGNn6627pL+C+J6f6
7H1BHZA/cDfNVGJeFsmr8p4vkmQStPPnx20wKRa1YMfTPcC/dTDJn6LjmsV6IB+Yk5fNMQFu7aeG
tHKy2O95Ij09CYeymVtnhfamooBPc8WFrDYv4ylZEicwOTiWtgdjjauKU2K8DKRFkACO68MFnQal
fi5FpN7RcZTb/A9h57XkNnRs0S9iFXJ4JQEwZ058QU1EzoEAvv4uzLXLEqUSbZXLlu0ZEATOOd29
99qCiVYumnvhCyODIad8dmkp33Od33t0b9YIJsB+osq8uQO7Nii5Lmf8Oh9b2bq/daszObj/flv+
NiJirYAPgudoPFCOu8AvK62R0Cbsw5iVlmWeUr2M+9lA3E20QVyeMkmYRFuWh6aJZmK4ciVx1iLx
9PRPhEGtoVr/vhztb+4eFn6mJbRh8WDcFtSTMpyUih7EuxgJ+uZ67EqbYld1gFB5uqVa5sH/ih/G
c085jb6LNcxxp0YR9hAedAKHPhGEP3S4HPxD9pi8Kcf+GHxnmJBfFeKjOLV/ar1Vv8RLQnTm8ZxI
MNtYxXvjAP7Dyi/GN1EQLApkdR3S85X6Id75wbxq0E3wJFZWeqjIh1iBMw2f8dxynqxKzraIx6wB
NTfEBR+j+hyleXzAJJHNB9+OYTa7CNmIFF8E0TIsL5m+HqMj4xWgk6u7y4JZXaM9XgBKrcsj/xoO
TiYsTHOaVMxdjxEHrmBHKlirL/IevCdfAsN/cFtkfdhwV3ReaUJqDUKzr+sRdU3YM/2qp+IpQmf6
7pHKOyYwaU7mxKtsr6yZn1oSfwsKj1i33ApnntWvyYaicFqisF7lMJHlPQsS8kP5Q98nj5MF+a8k
BuAPyN6UR6qs+JM+9LHfIs/YM8TcChQeFmRZO9ilS17jQ4X0r0d3Mo3fimDqXaQPk7hNu1uk59hC
7I134hlt0qyxO8eYexgH9ix9Dquo3WMjGZdITBSO+TzBdgE+Zvb62JN8Jm7EzXWLmqJ+Ch3CeTbN
HKLIvJrh390HK29trnV+VrFqtvI6O2Zbd0mM2QtvcbCS35sHoJHYNlmDzBMzz33AemXO7MkMmoa9
96aHYPnhW2OklTj/QpU+jacf0MBnw+xqiYAAZsJSwIXoTQdUqFgpVIcTM3Fe5rpdmk41T2Zg2TYe
3Y7ZZEufsHzLeAJYn0HEVlZM3hd3UJpKLX4lK4Rx/V3gi6GaCawc1bsFrstOHjzE/fou3ov89N4u
ZqHVzT6eKh4+7AkUssGx3odOMlvi7N4P64ScB3CcETaGKZ8v4ClFdzv1d/qqfCSsaSc+as/527Ay
rGAur9Kdu5ePTHmkM0FX2ao8o8In7yeDuXTEJ0BSWPhev7tLYwnYeQms2WbOd07PJZFdC/JRbAid
64kFhpPvLT58XbmUyK6xFlQnjCLPqhMsmrk+7VekgeMZkWbr9SvLqf6TBZ3tAtu0A+T/2gH4vi1Y
+kxbDou9CHDEAjNAvniHhPWNyGTpgmIfmVbz0dr+rpzYAzq81O4Sy2/fVEY1NAqQb38HRGrzUsyu
X5O3fI3K+SCc02/1VTigpQYHLTiNo521c/NcfWjsvT3iaGWpXPrIGXZkoD5Ky/odg4H5Jh+vz9om
fYIGIPaWm04xGvJbyo4crNCc8ccLqG84OixA2cgTO/JPHbwoVtBGnxsGINmvcc1uw0WAX8Szq8r2
aqvVnVC3zFdNtBqEyJa5VJmUTKnD21UFjF639MFugdZqsMAfxfCxWWvtV1aCukWnXiDfbvR6wdmG
zdsaiCRtnVjb6cO8VzeFtuzMja4flP4RhRvTgx5zAT8mIa6jmdY00Y4Guzs7/YOMAv0zBin/1u6I
K6p30BfYNp8Z1wBwpc3TXu2kwFLr1IC7w2l/GuBHkGj9/u/F/qdaua1mmAqMqUCypv2x9whdkcaG
ihACTRbM837Vbrql7vRbyPmEkSvs62i8paW+Ffb61ruE+C+CjesIB14OHmOeyWfdbmeCg9zaUh8z
K7A4XmHJcQFv93N/eV2ZC3/pL2NWs2KtHxCdHJETTz67l39/FnE8U//rs4xd+1/2UfNqqq3a81lg
KwUVDTKWt+Cop8QbRChyqKTHmQIi9VG6xVgjHBrrLqjtB+T9r6u4OfknVW5klaFGu8K+roxj8Zjt
ehxg+d5ca2+iZazay3CRN/JT9JA/dWMGk3mqF9KSlICDOFdfYaePB7J80VhorS0K6b2xHrbSIt+y
8b4iSlvB8Z+jJlmbh2ifP6QPwnuDyy+z79zPvzUDf302buqFgMyMAvp19KPGMedmvewC9o5oK/av
6GUFmU7QPeTLj/zjz9tnmKR1jCLo29FKr06atmiYP5O0G15xuHgdhJS5F6zcBqwGbgXbUGWLycmd
T/u3WpvcM1k2CMki+uymo6d5zZAOrcEv9kg7cszcmPp0Ua5LXd6TlkGpZBLcRW/h7gTsz6xjkUGo
bIxQMHqJTN9/f3ArIdfF3ARxJdcMid5l9UO5vsXeblItQ+ExZ/s0Nr44F1OOMAxvBw3abFLaVfAm
0mv99334EQLdfgGI4jVAygYKHfVGKoO0wW39CoCIn8szAy0bUgEkjBxIGo5W6cSWQ0znV/gB4SmC
W1qUwHCoKlBuT8KVGJ8RxabsGTmvnxoDHoncWSupCGyIisrNWVqJ0JMDKyhCy0juZTD99TDNbWRo
DzaMPs3N8T0canGoJHIlzOCBSXsnbXiQrsZOG7YKY+7kiQ4YtUqmLyKIxOAE0uFVop7wpOhOFfy3
CZxKpi75xAzDxgnE719rGAthV8gjTABLqXQRC+INNlKwaJV93p8aHJ0ID7nBSnyR1cOdr/Fvi6Gp
E1AEx1GQwKf9/svHFAK/8aHiD/3BkJ8VaT+pL7HMQbU5eZDac0TvqVpRk+6V2sqzlalsmbzSGibI
SVeeg+Ah/Z40HHO5QiEUEGKXd26Q9JdXjqAsHjYQoVAE/iA/BnEd1hqatMjbSrmOwxMDSWzOxAjz
YRyCk+aMKNZnsdvXuEYmYUXF+N40yIxi4lpr/LuZ52QebgMUrg1Oyv6rM7/v3Mm/FISUQUQrMWP8
yc37/U62StjVegWAQ+Wko7k0aX0Ken/m43VJmC7GXK0YQKcw3GmSfwfyts2f0nqUYdPxF/C4MMcp
lxHul4BspgRRWcbZTunOXkpMaINVTJ4byaHGM56f71z8Xx4DMEDi6MrnH3hefr/4tBWM8uoPGWkM
ALULaDyWfxC1CZXkm+SPxl4/8+062aKVdgdhFg9OwAGVCLfMT4+GdjI6aN5NtzY0DiU4j1LtMEpJ
7lzmn1sNwybkmCQUoYOTbtMxKi/u3K4u0l3eiFOVZT/A4RpzCJaU60wh5k/GmgWXX7Qjw1iOpGK2
AliTWdfZqodqX927UPZihe6/JN5ZEn8ymX5fEgm1AlMNfAWpKFHgv9/EoYyHa5Ki2ahoTzDjBEky
y/WOyIeHso+W+iRapc2sIKuEgw3tapwqPZaoiYCVeXikoh/K0h4jD0ztchVUlEGmrSBmSNDPGTiq
SlNde3qLvTz9SmgkX6NkahSSMwDdKeSvK7AxxZYUUlBw44wiB6/F9UfHt8N7KwQXo6JBzNkSoFYQ
3/nwf4OisYawhjERxDLEjvD7p0+biSo0tRztKvOAQJexUfuaiyOTvbJdczYQMC3lHxlhs1J+nWfE
0qje1+DR/r9+tJhagiig58TRC88JWqdcRPfE7Dji+nP31HnQCpKumpWa9qGbW1zevlbbhGsiiudT
musueaLRwdRCyEY53MFEznydSExw6a75e9RCWpls9Ik8lc+uL60YUtTRqwv2TKQUETxMJ+WwrJrc
EVFTj+oXujGrTOvnmnrhTisucdNNskjGVdF7N0qO64+y+JX4pMsq4bRumN9mX2UQr2pe2Mw4t02d
8ISCzZlEZ6N7lQZpBeQjVtEbYs1AxRZybqFnKWPXTZVNVH4aE7turnCB0YV+lao5F0LmlIHyrKnJ
UxptCZbcq0yE2xhZuTBPxcY2J+6mEbPviaGur2byopanSO4sfXKQavSTkjjPzQoPMbiovBLh0rMs
aUxWk4roYynjhY7U5EFDxNZq4l530ZlECt1Kk8JT7d5zpqaqQduGFJh8QiGeIpzBMxyKRzVNC5x8
xlyokeAH5dtE0lBxauJFiKuNUAdLpYNiac58OT89pan+6JkDsLaahCuWbcWYS0PogEx5nOg4IGnY
hqr2hdoOlrg2G6RwlQmH8c2OUM/hMNHLTQH4Mgw7G6vIscfeX+ntUk+vGLKQD0z8Y4LvrIvWxTWa
d5h3Jo25qYOPtBMf6yDjA0p25Bqrumss2f0S5HJuGhNLAazOV6HgrsLeFGM2TMD55eqwdNF8VVG4
zDJeXXFTYWxSE8ppjnyHQnrrlXUwpkXgqIxirKY8xf9e8P5sxf/+Tt30x7vazTSPCdsIqU6jh4CQ
HPkVNR7F379/0V/kX/wm0goVXSX3lcn+729vESRDKPhNtDOTvRn4C9PdNiitmbOghZhn7inw9Wle
MhAVLzGUIzQI/VnI6PRgkWP0ORBBLj39+6LUP3clTtojGJwVhYPR7ZKipPqEyWZAZXF9KPVlzDzS
K/LloLzjdyqVj+jN49QxdvjGqT9O3bas9h1nzsInum5wnUSN8XD0i9GemBjFNBOGfaN42zFK0EMh
ULn9LCy0Q41SEjTsgPA4h3R2TWcmLsGMujUbFinSZIBFesA0cgI1N+62Fc66OHuiHWtHWKXHKlGM
CWlDoi7XuPTpyjCpTRDMC/BfWJak+E7V9SOxuNlsCD1m4gY4iNDC263Q7aS0i2IJYsm0tugh0qWi
y7sITsVbzthAscneFKHwN7MRD/Xif6bLnLYlLtrU8lPH6OB4nEGEkURC/6NnsoTFf5jRORGbjbDJ
MTCesdfsqoXGT98isWNeDFdKsnCBu3tvqe3pS9nKol+ER9g23/mjf0ISddHOKqnsroOO3Vsy5LZp
XfFnQFy1E6xwXR/zY/tQHhOWIkRuHcgEBgbpvFn8++kRfxiGN7cIETohkxqna2TeN/WSmFZQOtWc
c6OKbiCo1pUIimwZFBmcTRWKA0pHdGZpK+/DRtzQUg0eGYcriX9R0k/N2JVMOMSJe8gC6ZTDmUvg
4EikdLRuaxm4HkeV7w9KjXiVGmuwhtgkFIUVllc3UFfucLym+QFAyKCNiUZjf4FACPEKwjv4khMV
auWxRkExECEyCjTEQtwl+bDBR5QL4TqrXn0rVbxNU3EWjN1dVYA041AgyPA+Ku84MOkwoa61wolo
Ydr/E7rK6VqWX3TS4CucCuxZQ5U7WgvyJZ1H9UvI19Ky2naJ7aXpPMvqcysKy178ilGx4QiaTU5Q
BhCYkxDDNEnUp3RQvS+tRlJEW30WvqPw4Q/jxwLGKuv2KQg/6kAAFmAjShCTRZoTA9GL770Im2PE
LV8nzfHq5z/Cy5DXKCEET1At1KzhRLc1Tu8us2rdnBr0LAmVsri0GXsCvrw2WqfkyQz166g1Hg2u
IQc8IPpy3eFnoj9W9Nx7OqnRg4laVcNXyqsnF689SEQp1tZ9Tb5JPG/b2MLIHTJImkSYapNjScok
ieWjNEITOrsaOtsjfMWDBeGjDkVdQAnv8Z0BzY0i3yrptIG1zpJD6/FOVFj5/v3EKr8XOmicwaaD
r0Py+1OR3RZjHnNnI0uuwX6E+zBVzFHoSFMTeDNTw3jaD+MbrRDNMdiMKeinMTHmazCntQ482m7Y
z2mdymC/p/6T8FmEo0isl8gB7s8TatdnbmHCwDSamZS2wb69TgV96u31z39/kBuX3v9/EMoJRR9f
OxWp/u+7Sdr5JQDdstsJK/Nj4tt9al2hQFVzETbO1n+GMhN0dpkvmAWKyhyHG+02vhyykXreBIY0
DxHUGWUu5E9ZPVW7ldkuUbLVTJXoi6YgfxyNm8O49NVHpnxv6Rj31f+tHOP1K4LI4koc7Q8A/mbf
lSapK8daKey00jFIES1QP/kyrUAPlSgvhlTaAWe8Kn7w+63fwTfhoRGHNzw/uWLduZnin48F/jNB
HntsY4zxj7L1l4ZlWA1aq7YhzBRwXZ3TfPM4KEdGuxatUrtfQQha9Ktgh5xtHy7b59zSjlebmTMk
LRYHyETSzBDnzNc9jQjmafLYOfL0U2ckMNlI82YaQ4ZC/TuNl+Y+egt21uII0neO6oC/4shYw9sy
F8FTtkbBsvBt8DwW5lfL2DVM6B/d2fpV4kfEl3EuVO1qQquvO3+mQ0bin3tU2osCS+9UsRn3OChF
F0vATyKso2gVrIqH6Es7qCBv99hVpyWlMPrQbGa8tO/dFGjJbO8sp/aLO32x54CFbUyrL+YJP5Xl
7E/zl2ZDdCRm2qU3ZwTy4h6Sbbsu10T0TqOZvBsYvlmM1ixgWfZyGc02O3cxHNXtZFttwPWAoQlP
GEdSRuUd8ZUZQb+wjxgGzQLHmAr74BOIaHKR7XSLVRZ+IISZeESeEImV2IjgqsPVMpbmrHfM+XVj
oCYKLAJ5LHhumxRgGLOaS3ZYJdbbG8LiOXifaTeLlk8r4OTT0spsbVta8sHfApyyqkVMOKUxZQ61
qO18JRBTKSNsaGZXO7XUKa4WK3KAwBw0e+FZgqU47dxfuTZGwZmMEsIjnnJi7SSuP56HUx8kCg8C
/4lQR9w4D2fyN/2ptSDdiv8Bu/e8WgTWnRXgxkrx8waJMjprBEmjU8e4qQaNDIJiwvF7N0BC0V9L
csfUhxZ3UyWse3NRRk/UE6izamkt9i9FsC/K87/fG37Ln28x58bxRR69Obw9v69CnWbmXjEeka6c
8mTUGASBWSGsMihCseWGK3KFw8rWOdAn86i3TW2BloxyUctnOKphlxogZhvIyAvm0kD8IaCaysek
xytA1G1ztQrG1XMRzNrEMVw7LraMdRuSQwxqxrU8cZKr1ZWLihGct4UXXPQ2P5H/e/4sY5li9DcD
WS8dMU7Nw620k+GyMUgJvoSX+InFnZwO/DYVysR87l3xg2G8n0mf/IUokIozrWqrT8fpW8TkLziw
H8PDTmm70q550j6vL8zVOlK8YFmDafhk11ZpKFmmOSv5YJwDn8Zx6nBi4jVJMXIT/EOraoaUEvBf
wHHEUWqsilYCJ63BegbsqFznT8olt8OnWJhGXxMwBrvrS5RfPO8NbWWM3QIYog2s3KtXIQPpnT5Z
u3upmkEraUkehpgb+bYvLHLKKt8ulC912BvdWk3nHX8ZLzqkoIkT9pYfW8CuCBVEVenbTWHjeaUQ
lD1OseuMtl/O5HwOUadGgsOIV77T0rhxg/7/M4wvUBRJcTBGCMzvz8/Qu4MbK0W099Ezi+Nar1tp
yRJc7WPjwOXVotOwJsqbbOzvFeCW+k9ftmr30nYfqovW3v+kStcFVlOVhUx50XHZ62sFNWpAdmK3
rMt4RvfM0/eC/JZ7iIrMlS7fqaNuJl7jB1GxFht0mdGzMcEbW5e/bCDtNQdqoInZRZhjNJvmB3Sm
yHkINbM0h5EiaoJ/v3s35STe2fHFJzlGQfIsgqi5KSe1YAA9GpjlVuoZEL5ilJvmyREdJMmrajn3
uiNiW4UoHm8Lnin6koOv/KGlLYaSFtNZJT/8+4J+1ptfdvTxgkxcQ2zoFJLCH7cgmLi9kuFv2vKF
ohNJ3lMNBBGmjTBFNlZz4o5kllXqwrDSoGRJcOWATuRHpdtHrP9VaVJLlXZU1IurfAXH6UsWtSkF
6XVeKxslO0tpwiGymJe8s77PQHhrYGFICI9J27eqbRYCY4ywqKdSj1oKY0a3EounxiwciDDg2raS
Pu9Fx2jR3aIf4cw0UWV7En+kO2hYrnIoSVMGjyWuPJzfQCM4ykbAsAwk40XTWYVx8dpnLYIWGkwW
3tXnFSvtpiYQOZYslFpZV9Draa0uqGHECRuFLdnU15Pow2xSy4x0jIdYYRRAYFrCy9W8iuGHLN0R
xoo3s7ufhwNvOQszMyyRw+7Nw9FJapsWWC5AiFbfE+KUzxxEm5UcOxxOONvQnMzrudlw3Jqbiu2y
auqWNkdd1zI9PiX5WvtuiCrgJDMsOJl1QCrdUXzH+9kgX5nln7gKqA2KVwAOYT7SEOvRk3B9U6ld
HGapAEOKD2GZvsvr/DM7TZ57pCUr/RmxjvE2nIDzL5RLO2zrb0BpabxqHxNEQaBJYZeiPkqscGBs
D5SOcUMxY/j6BPh5jt8Mb1FDCeGgeSBUsn0L1+pXSIioBFKPaPunfgHcjEceeUW1UbHuHo1nA0wP
7Lv2gX5dB/n+KN+Z8txItcY7LhIMwq1WcNIzoBj76r8sAOU1ENqsZiSrug7FgxldAj5XNfkyYI5W
yyymj8FG9+93jvecH/v7S/f7r735okVGgMaAXfQYIqygU+s3NMWjMzU4qatycIrSFe27Zp6BASPW
0BNmyRw2OryWclsAmgXOBdgWM8I0sfdRsuom2wzzwLAQspGTIPcOca1X8iovnmys4+SV77pKLXe4
QLUjOnxw2SZh9H8YL1WxaQtE4juG65M9rSD6vEZra97ZlGwJXl+zb7tNTBvlqhLx9FiZ36rP8+gQ
JpqbTr1Sv+FmFJsGCduqbR7lFfL8Ete+E36NhKUFFaqenxSSHnOOiGCD5mX6kVePcgwVg9rRjiA0
PmrtuSI/XaMAn8qLKJ8n5ibaHmiC+xZJKZUjnuqnNLO8alFjP49X4iSh6Dtmqj3X50gTGA6YiyL2
Z4I8T7bMCWjmWCO8b1qP1SIIAm94xO0C9iqaqT4l7JuBVcNbtO2iNlEGIhq4oupv73zZN0O6/zxi
BoctHKSybgg3JdOQ1UQwobxH7C4sJJRk2ldwfRMwm1w1EzeQMlXAjXc6LKcfZtS6ioGxtsu2+hAh
3Q6Ue7K/CXQocdEjrVhCNe8Jm6W/PY9s5yz/nEpl6rvfXwPIT7V3VXVlI0xCi6aE1caZMwEmOKlD
O+R805ACoMbpXMZdNBmevLABtnwGeDZVR18ifOWiulreIB8mBhhiobA98qSvQgqhg7f5TZtod6q/
nzn67+8QSgOC4dChs1Kawu0hVi16rRe6fJvAOIw1wgs6qxlWNPg0I1qA5Zga2wbZbJo8K9d6r+nF
3sCno1T4uEXSCdK96NoGOcZK2hP/5FS6VYobmlUFubDedV9Im9ownyJsG1qgLQSJgZPXsbqm301D
42MuGgLeXxGbYznTkKQT4XTtFaIEhNZutScRxdSAI8dzISMJCUe2B2OyLhAqC/Fdm96fXyDzX0nX
dLwO2MJvp/YlgKXaEFmXg1SFStat9CkpmhmjHQyk+VZF+hXEr3rBmepTwNWUTYB833nSb2QYP086
vuyxM63hl6ZJ8PtTBAVMr03/Km08JOHtiv4xcU5MP4VXoBUlLpe0Jtwx+OrbY17njldtffwtuVNn
7w2ksLu2deWmzmF1ZyJKPhtdgh8Kwc0jogOSQ7RPZGxOtgUZfouAs31M/IUsfOe1XAMSdUdcMpq3
Tly4wLsJ9dsOEmq1pHB8V34o42SreI9qbdDXLFf4rB3Brac55ZKClhxe6JVoMU1rkUkBY4V1pKsv
plk9JD5VHM1tT/uKW6oEpn7iqaxrZ0A+6grwUmApjXgqqaEFHCU2eDIUNLj+0js9m78cOTnXQX03
BYMRMR3x37+WMK8SiTgBuM9Mz+VooNQuO6qJU0UCNCkfFtB9TBWieoxaFb+6sjCKzkl5dcL+Qcsa
q0C0kjG7hzfmdNG9+JubROHxsRmvj3MxkcJkdCg3m6GvSHXcTTx5o0jHQXhqAm0/oedbmsl6krQo
ZK/zRBUWhKm4ZQpok8Ye0elSXJ78NlsLSUctrz5JqYhHzL6zU9/0u8Zr06BpKFwXfBjx9riuuk0n
iUInbiQmhSOyRfbfCIkqoEq4X724zpV9a+gjwAYoStI5mbka26W1+3XnQn4f8P/cJBRO4zhDJ1ZL
vR2hx3oQlH7VZxeYHoDSqyl2KcrJzErv9FpN+bezCcIlCgECw/gHyheaA+NL9cuRKBGCrohNqTtf
2ZqjRWeQ/7BUoEcPTiXDmEA/3l7GEwlc9W4JrdL1F9KwqpR11tmiYDWdTQszxl0JsPS1ymY4n2Ah
+IzGdDtH31hbrrbktD0xZ5PMVnvEJ+xpjgzudMNW02pUyjQIZm4702M7Xsci/G2HaQCmwTyZ0raq
UPYlDpNeus3R2ddmV2gwkS12q/ALUurk4El2Ru/oSwkc7L+K6TAkN5nMaFuj2Q35xveWBkBeZTnA
hWGE2ljlQ547rb9qlMVEWrfqTtFWcbt0qzuL5I8M7n/b1n9v7xguLKujk0r6/fb6A/iMay0HF3ry
wzNHE+XbW9TnnmOALf9QxEuR+ZBHK4Fw2ucH94NzjLBpjzJmE8tAjeyjdf/30/XjEvvjojijYMoz
gPCoNxela26G1qkOL+KeYIXlQBMTlO0UnYB9DqzHYCdP/bk0zzcNslTPMWbp0py6c5K5ZxUJBbh3
6KeWG8yO9uSMWBq5/OTkkg5/dXK7tAurtCGzLxlpTMW5AhG/soxnDKfTS2Vxkp2S/zYjOMIC4TJr
nGwpr2o7mkfL+KQ4FJxYafLZZ2CFc6pyVNu0mKYYhe/chdvwmvHJV0lSh6pFtCmWs5uF8koqmIeF
OLrUqPEVWP+V1TiwxleNIzikolg4cfbS+7/v/W18789vZXHhJAPVBLnbzfsmVYUeKkpfnpUtlbd0
TNbRk7jsnqXv5pSsRqG6BmmctsrZd6Jt8+CnnHZWvA4gz0wanyfAmZNjTYQMU9zplQHUe9M6wlrB
iUplPU1a599XLI3b5s3TwuyC6SFsDQ60P//9LyuEp7ti0V2L+uyhzZlSHhn+TCwtc90/+HtGFc1L
dgkO+Xv9VAOCPoS74uw+MWYpx5GEfr3zRv1AjW4vh3EvvCNU2CBQbvYPsY/aOFK19JIvEaEcO3FG
qt7S3JVrbYkDaYGp/UHdVQ4P2byeB+f0wby4trBonlACGbvJS/xwzwN0s6f9vOV0lnR51FEih5Vv
Th59LhZuW3bppV8pj82rv/de/fN1ri4mp/6zZoLsPiVWumWWk2FcuWeeHF/XP+6IJv7o7Yh/km5K
jra8lpnRh9klvVDGPyG1O2ub2J4c0jkUyru/7i87BkvZ/37dzRMsmEE4yc3xCyCSg5nqbMyvoAeA
PyBz3F06//fzdzNE+8/N/eX33ZwzI9o1eTd+PGiPDyhn8YooD9KDgN6gBrM9HS7Rqmbgnk6DZf7Y
XLJ9/moskEFbqQ3DG6o9iOCqHv8Yc5kZla3szJfJBX8AtfWdi/3by/LLzblFcuUT+CpsBnwT++iU
O+XG28UvGU4XvBDZQy3ORh/hw7BL1zglV+1TMFdXdB7fi5Ga/628A7KCTMJcEq44Wpz2jmz7ppf7
35s5op3GNGVVuPnyIkWrrkKp1+dwQw1FEoD6bJ6lo/iM0QU8Bcc96QHXEToI5VN8yl79J+lAzRpz
oP3sgb2gecAM/+Q908ypxGmydzMwo1PqbfZn9c7V/v290v53tTdffdq4eu0lHk/25vo9+QgvyWPx
KL0lK/8cYG1SVxH9ru94lxyuF+HOQVoUfj+E/fdeQaOE7EY1/6Nz/GXh81vZL1q/h5Dv1MsUJ5m6
IFJmGj8Ia8+p7OiECmqd7iEX2MkqPKSb3p7sjI13KC7IguKneC8vpJfJrnh1l/ieXuWnFlY1Y0Hj
TXjoH9R3WMTI66od65gdbaWlvNMOZBls04W+Et8MYjN4jY2dcryuJouGNKWwcOQxamIG8Aa5rHpE
FOmYS/+orDV32m/IlfjApbeu1jputojthIwvy2fyvfQc/SXdBmfpvV9797bSv94pnUIQ3Tal160i
XxuE3JAGIbsw49jmy3jvzb2NfyL14s5ad9O6+M93wvRXBrcHmlO/aeGbemyETc4TkdnK0XssvlHy
pBfjofdnbKcFmJUdkIEd/pul8uyaU1rW6HR0dUpHkoLOie7sjj8e+D8W3/9dkHHTS8lcJIiil9dn
FHcEMw00nxiwltZAI0ueYWQuX0qyahPA/RYBTF5qlS0udo7JUxrMODA78D7rGlYJKumWBOxZe0J0
N0xntYbf2ZIHe2JwMiZKEtobnWlLVh08XPRey3g6WeN24hAQGVMMO+q9zfamYfqf240Qg31NA931
84L+8goMiVHGQjFkFwRi3pqMnbW4yncGYqd7U6YfZd0fNxJDB5w7kWPZ7ZQS0K0iuG5SnzlWjnEo
2/E+foxYmHhGD7zH16yNJnG+Ywpb+tSePHfCz+sbuKoWsM4FT2t1ZEvgFKJRMH42H8ZZ+XA/2lP6
2n4lZ2VjJxdj44LJmfYH8zV8U/bapnnxLqKtrN1T/57wFT5cz5Pv7NB8uk/dl/ZzZ1ncmkN9TD5I
zqme/r1h/JS7tx+bQ5XGvVVGkcXNKdQIkUZpPaer/kjNadBRMBl+jTq2kqhuCX3RgfyVEG18cyaX
aMSwQjXCxp49NF+cVr+Dz+Djuq+P/TI/GWtxWx7Nr4gtckM4jfymmXMa7X67kdbBvcHyeNL616Xf
nDsAfvhup6nN2YxnE8SijSWElsR5/fl6BnASGvZVuFOu/pzu/vU7b/avtI+0hnDx+ozV/Fno7VBf
MDnpmHlEC/2Df6sRVhwtYAWMrT3JURoi18QZZacMEWdESW77DV0gIZkFRcswIjVsgXmqN30o3DsX
+1NH/etib7YvUTGQ2HVIy+JyWTGiUZ18sqr6aa4vrvFKYv+nBU690e4nylLPVwYZbIx0jY2Yr8Cn
03aoDDssbFAHFXnESGs85N6n+sRA5hh9EE2sMW/1pvWJevFheMiPqJoQBvU+X3+5UjbVHq7cAjCb
gf2S8xDmgPzO8exmikUBQ4YhZwkVfepYJtwawUrGrrlcJwUnHiTS11N1NPbRxV/L38H+nl1JHd+G
X+/o7S+7uaPAf0rJjKXwbL6nSNRe3UOzbZ+VXbUic8Op15JsMcJsQIVtqU3Okx2Bq/Ihs6WZT8+a
eqVdYzXfx+eMwcpUPwUz0qhQsQiOv6D5sOqAbO3rft5+lVv3lOyHL3j1KfU5b/57HVqoYf/9/v9x
xLn9RDcbmoyazutNyT9LtHfWSmcbR4Z2oNqvlVMemHc6amfn1amHCuJiyRzd2Ne159/ZxyBU/vvW
3p5cPb8NJnEjcmtR09Ccsf1ldBIeUfwXq2yrvOBiXoeH6wrtz4UH+XL91o7lUlx0kMyQXYVz/ewf
VDLVyAVcN/PijVO3Zw3L7hK+qHvZxVI6rebkrCHTRS1SX7xz9RSdpGKM245WpIhrq3CWPXWjKk5d
14dmXn2JAamO2ELFvc+J+DUgtBNHfLIAHJK+CF9XzB/IKKN5plgqdlumR2z4UrVMEqDhVmf8H2Fn
tRs7Fq3rJ7JkhtsyFHOqAjdW0FRmLD/9/pytc3Z3emlFilrplQJ7esKAH5wRZyybghYGTfBdXm+m
Q+f4tbokB8SnpHwujXarLy2cuBYZW2j1omF1RI5AWUmz461A3+uXkf6Gqf1lDv9MYHMpknQ1FKJz
4wGdAU5DVj2w46sUU5R3UIvyaqyWIY3tZ+u9ergLrvFefumr4Q2RjxRvN+zrac+VWwKbfKPEy0Ff
j4aTPgjH4Tp8FaipzLCef/j7RP1RXf9/65xqoSpTu+CcZv78IxSQowx9p4il1xyas/aIouFnTbZQ
YXSo28ZbCOPVa/agg5t1RKgAGnFApGwGNBigg3ipT+EZaRAo7CCQPpP9eGHval5wDSpOwxVGeQxr
N4+9uljIjwZGa7a+pduS/3Le0lj/4zz/v/v4ceDqt1tmBUmNOAw+KinIPwBJI5oOibSM002mXXUZ
M4i5WmEYvBMbj3XYE2wiC5bZ0bGH84DJAiXZaoGL3YaGO1gpLDStc0nBBgr1a158VtZySNHDQDbn
Nmk1Yvw59+V5aOigvJ8E6SCaTim62u0h1JclEu7qAK/CrVASrnCzAfexkc1pZy903J44+t1a+aon
Gp2rjS9NesYKrtHX1aSfhubblyqsBP8sKQ/WuO+UI1MdkKYCkA4YobytjVPTXLt+H+ZvKLK02rxQ
Hw3svsEy03y1HjqUNqp5Z+wh6kNnU4rFnaofkMpgo6GZjJjJAOFwUYAy7j1kVcZgWWD2iZCB+kv+
/OdN6P8ezo+QIvK7RE6KsnwY3/tXZRe+KdVMfvRf/z6Xv7OE/y7B//uaH1GEbiUDHDHmwLDHLl07
SHuRJ7NjORqNncELOirGMji3oAvlLTJbWMa2V+JLjWrX3L8ijod54Pm+xXYKPblFChzjcMvdXHGS
TX+x1tKaWsNexCPhCkalRrXIweRuREdoClWtG83WWfFRY8fsmnvlNVKce+MGH9lVpKuhLrVJgwOs
CytjixnSXgTwco1fc4iRy2oXrquX+HP8Ldem2fFjZUwFURrWk588vG5qPP9e4arZ19XQJ91Z0y93
eamni5u+CM3XQJpjeg4za8KF4zlHk1U9ScXRBHlOaUt8jpC8q96M8snIt4L0EYh46WaXylr16dpC
cxzD0cAxxZWfrm/92hePwABhE/X6eoA7IazacJvgd8kSS06m+nzDoY/mdKa7KvzQYDbBHcR9JePP
mR8ScTtoJ7+4NpDb4+VEhZWOYrG7txupm5fRNvOXLLxi8vlbqf0+ReMpeNSDxxzV+EE+5YBB5ZNS
rnxsRa1jblC8MLZV7/FPSDFlvkd3O2BrLV9MREMoMq3bbYGbIcE3knxziQotBa8AEE6y71JcNDWk
WvKXWHQC4xAZh1v8LCLvAwSu7d1qxOdx3uCoW2zKYHnrdvfhoavPRHRN9Ky2e1PbdcMVtdib8SIM
H+NwbZj6aNc3a2oubXDu++c6OGvKZfAfsNEatb1cbLTh2g5HMfxsxHe533aoYvhXXpzdHtJuL1nY
rh4T8Bfhqgo2gbLmBzsnMVmr8npEd0V2R2M1Ei5hFuo/3MOFSmNE20+fORx1bZePK560RFvf2mjN
9HapplSkglfd8xO267iB1jlrLE8HF8J+oZ2jYdlKTwj9JfdjmG2lcZOUr+gQqMlBDZbh/cqnMC6i
9MTrJwW7YiMYK3xY+V9LXUT6TmeA+kOACBz9mmTNX0fLi9xx3DTacihXwbiKbgf6T7DZjAb96G7H
b93Bb4lsPa5lkF1+qRLwYMoaUltNZcjaBLc1iggyiBFsjsNFgoMaf0UKQp/ziXq4UNTFrV2Dwu+C
zc3YcvFWvkyjVVMCL1ik2Kkq63QVlRtJvZRAo3vPT9ZRuDS6nSGdzDvKkrx8uonydsDFLCGaGLbo
MAnT3awVfR8be7AK9e1QtWtYVDD8NBJ2wUF9rUBXDVjkMKu0RSXbSFAOBbZXNnZrI0ao5FS9G2AQ
gRMCeHactMFy8/gK3KxsD7l1n8O3ORuyGyuuCXuLVyNTw5t7T8MqJfasaq58vxnpqyaxdSji+EQK
QAPgyzhM/BjMuuLxBbwxRR0VI1NkZwVwve6AWNGAwQrIV1cESAFOEsK7YHOhJvmJ4jGqXIAKVxTW
s8P3R5aL2FoP5YYvl23B8jrYDZD4Yy8qpvf5ppvFXjss//fqBvwUEW4ZV9wRCKTpqoHIJw465igy
I5SLIq6sOYwV38NwGaUbthB68U+zQfXFEsK2Npc2XTgad/RmWcPYSyU2bsFoBxs0SADca6gFunwC
K3rSaEELYsX7GEJsTPiqQnB06YkRwaJNtDa4X5Fnly/EptiOSTPGrCtd9oWQ14FckO3JVzhx4IxK
/SGu59WZ1981hzdAFuQqDGEKTOH2cJl8HU+SPzFNbijcwh1E/w0xkHE+PTxcLnqPa+fjmRqcwGQq
XLhFFUO3/ZLsldmMzxoWezPeztxhCjDu/zt3TJ5HsGF0wwoUypyRYIxp8oeKK39y3dw5Eyj5frKg
HSY0DMxR5hyfwZXeHAuTSuzSmUh4rqCLbc54QQlGHvI+eqF8mMulGHR2PkWAvN+zQR7BKDuMQY+6
N88K1hEeXKKjQ8uabDdmHVto57AuuRcmFp49PG0wFjdtgc64jmFpMq9QA8vgDitI4t3mAgp7EJy5
Es0pcRqkjcvjLFATdEBn8u9MDnRXUSTnOk0ouJXLFUaAEsMN85YRbRooXnNqbTx7ifAYrSt7z4Ih
5/CsR/NTQo/IbgrYQ7Pm24qcL7jnkG+4ihnqvgMPhUDsNQ1m3cf9Bc0WBMIqe5LeWCPoaeqzypjf
iAGBuABa6zgkHMsHx2+bPEiIwje3Lr0exAnFJ2TSy2m1Mjo8Fa6ISahjPog9cDP9hCX4+Ol/GQF5
WPAoKATH77hl87i5bQ2kZjWdR5HxbYVCkgB7ogL3PfOYASnkNYaKd4nAi1xGXIcHLc386x0ZJX/D
x/ORLAWuN87shspBh9Rg8VzhD49QTDxrqSZi+qrjmeKpr8Uz7/OvSAJoCIGlqHssNQokyDdRR6HA
+C0bJ+F7l84kFB2hjlGY0mcGKFEsdRG7UG0LA2LqEYBN4YtUUJ0dKbX10Q6nsXYkFR9YR1HtGH0u
ZYWu97Z9HVGEeyUkygqGc2auqmWZoYDNEbHki7i27iMAV4/TNFSR1/uLJaPfdntW6d3PzNGtT82h
Pqmv6mv8nASzIJhtI/wVsSQ+8wIqiPmrQAQHraXe8qDQP7y5/CvFw5H5/8A8YGh8QJkhdaBnxotU
hS+NxUeqtdjsaNqcfX6EZxu5xQQCmbGqb8Wya87IBlclEgVAUxZwwjUUOHcwn4wRUko893f3JfVc
L1mCb6SzfdDXKtktKSjYOezNOUgwZn5oIPXA+JiVB/WR3QN1KMkW15DSorO0hMmyJvhPHPFkHMzH
2yV/jOh2de69meUfMMPqp4aWL6Q26Tq8EmTmz0lLy7Vi2RJ7dnhgIrlso5IF7vaFriPcZIntZaW9
GleddlOIhtpH9xI95R/9Q/AuffLSEFNTc/IV5qMKtuQBpQKH36N3XB8FHYvayXM7awiRPCVzVeT4
IkeovUBn6u9VnjfVb30WSnsTXKut6RDYzzfYsxAdLLsb0OC3g36Gt/D/+hiHoi2R4PhLPZxTkEsP
7QNtJVxHn0h9BKqhEc+O1Tpr9/X+ri1rXOkU/H0WwrgvRtdYyZVD6gMDsiCeUJfRfsptNAebYfi7
MoAKaw4/cHAGmlvInpm2kM2x4AbAjI0ifs2+PCtVm8Qq0zwp4QCaR8WCRlbZzIQHCZ25STqQJplO
gItW57vxYD3zAAp0wMPZWaZC3H3Wgm30ixoBgtpLrDlyzD2itPPeP1ZUUJ7gQg/qbFEEkz1zrE/M
jTIkeCxPBRuC3nsdJxLuyGqzKAGnVSf9PADArAm/7ea2BqBZcj6mGwRPTiTLkuUG6tswFcEpbJYe
ztM3WiDYfViQz6HE0iZqvLJ1Fd2L0XlkC2cHBSGOvRL7z8mSCJRWErpkyKsgKwZRl6vgrHmr94q2
k/R1fHuEzqXevVS5wqNVtiLz6o7KG7TVxWBQVLH5IxalWGbfFcw07WGEdLJS7/iEwlpbCemqZ6FL
ixBgOfjuCTg+i1+1r7v6npdLIucqRbjf1nDXxN0S3LvqAeRt8EtqgKV5HYMXukx+rrmRV7iA3uSj
IGL9NE2SBIz8TX8Cz3SDRIAULTzQRAiXqZh9xUPPJ6cSQnDxAxhI7IzPt0zYjYQV4NZpojyXpVMg
FChi2Tlj7kkIxHc2WD6zcTWWqbDvxXPTvwFj9VNP0sHvERw5OUQ23VNT7872GBCD8V5bIhDVlojn
D7KH/hwlVqDG9GJqYkZsQ+4AjCHcr5HWj4yVCeIpWCC6cadDEW7lEI7FPNe2JOB1vlCLVTZsS/8Y
3tZB+pAAq4IKjQDDXXYHYgTYPhi+9q6BvGcGRBwVE448Jw68BoW/766QXruUCA3sXqHBwovUePHM
+My9cK4fu+ep/KsCr4anPqv5UBjndB4/bEGcDwgbn2gf4mN6u4zZq5V7OX4dmm3Cs+Qsq85KcOnK
RS654Mg1XBh7OysuOvLhnQeWCjqShOIYEpiEW73rE4/RtOFc6CZnboC5AOUyxIYRICYaq15l9oW8
WXV06++XInNz9XungEQ9geHt2yk8UT2G+UGLt3YY5RxLh7vDMtau8lOt4EDOSj2Oxa4It2wGYvOE
T62C+Cj6qqldjIvGdy12kNK8CDcWebO6LW6VHVSroTh1qKf7XqmRBLiiQIuAY9JJurUgLap4iwoU
uMd3jcgWCS4Uu6aNqr7yX+4sNh0Wamu94T2E9Hpy6Fmz/hxveXX0OmsyTCebRCFenxQ8nEa3AxT2
C6fJa1cyXLXZBXvB2IzoLJCzJesgflaHa9EvhHzD4wHd1tMF1o+ttkqVpR96FQaw/tqK1pIwD4VF
DxU1XRbSWkYLZuxTz+929OC7xMVoRSXcJYlAcUhem7nDFtVY8uaG3rIMDLmgaUyd1eZIgPucPBmv
EtW59hEBk4ojjwf9iaZJiVHAxMvzSvyxXthg8udXi3SF8Jp/+D5N2CoCfkdxSMK/HhkEW0Rfmu7U
cJJeB47ITzOhlDbTLsZr+WxhTsiXQm5mNssurQnOFIHMYV+TCQLdmGjPYMrtSCdDpIq7j4XP8cUn
aBdn2KdzGN4jcHofqojZ7FLOlqnv5C0en3bKn3gNE1WY1QAmBKwL6N75a7wuQPgobNsYoM1QUUNZ
Fuh2MDqmtsq6RWe4lYRoNNTGmfgi71JQVPmCIheCU3h+8k7qYmltq8icgtUYndb0WAz33Clr3KM5
lDxaraKIgMQMX3qesnnSDgHHMqtuBBSB2YddEO2j2Q3l9G6zkkV8QHyHg4VPLHHRgZEv2f59o6pL
gIu4A3Ngd+RREnKB6E7A6MDnYFZRP0jm/HtO7Et6Zk4f7sc2wkksO9T88T1Arz+AaUsBqfVYl+bd
ORa5dy8mdGQJkYPGUIsXjguuE2Zn1sCumCnPgQCU3esJHtg7RjoMjiEtM9jKt330JBFMW60j3R+Q
iUGdIk7ftfCMhwI1Px6fRVFhMkvztM9iFY9otE+zw/A7T4298Wt4YbeSR/ZsMjngaJt4NzWMtWQO
RNpHSVd7TLU52xkbJ/fLD6ZBRbIWLc+SPVN2BTBUkZeFC71wahR7E7ct3BIlK3R8ezcMFpHkcoC2
kHnxYqJo2rmyb1Mi03Kvap376HTToTfVTZlkuWADRUNHj61TI3X7LLsd7oDZy/2NJUrMoKmPYgcZ
CGGdOY4qBlGWiJJr7DBDumFelnOf/JaE0avpoel4Tttt7kjPWMWW+or/EA7kNr3OnAGgkewjj+wN
F4Rxt7dLS1uBRkoOUmkuKC4bWf8eXovbDGSCMnEVZjGl4RlIHFQOrA+uivwmpRZk+8QtSJe/D2z6
/ZLNItf25V7X5xVeFhw/F4PmoD5npaiyK/GiT5rTd3OmlitVY1Ith/E1DPYUgDskJHq3GRZBdsyV
t2Grca1OgFvJDRsLWyvwFnEpvAvkhcMSVQ/WlNQ4KvNJO6SQNxk5/VHUCax2XbiI+pkAFDlcxre1
WT+m+rzU932z1mScTDYYBNXAUILVYF4bfROH16GfI6VUqk9yuCeWFdesCPP093qu/MfKpYRdkQaO
E6eJH5XLQewavQ/j5CGl9XHzMNKxdsmJ2lK0iGgYzcRDOr970bx3xKdemA4aY15+jJ/ZyySpTSK2
y46EDuzAf7+w76bZvwvNiCpKCowEoKYoWvzoV47YeehFnDRnuHwqerucavIsR31AnhTwTVC3N6SM
8+3NJ9LwymN5CR46yNLSnDYJUjH3CGkqxNvXtHSVC5tvdsE/XPult/PfqjtcATq3UGNFcAg/MSxx
Z41lqwLfwTFL99AhSKeY7r7u138fju9e8I/h4Iug3mL1gL/UT8qIUWtlbyr35jzxw6/jA5hbBInI
polMXiwELt4oejZvLbxOiaBzRvXffOofynPzQrxKn549MET4QrOr5jcM03/7QgzCpHgx0YxARv8A
8kg61vW+BDm4X6luSA3jrXi0LvHidjEOGjirX8bip2cmsc6/v+8HjlVu/LSslC49I3y2jA+63c6V
N763GJ1gtVftYtl+oV2EJPaXRTX6dN9RUVLWwwLphx01tQ3c9Whpr7K51tvCc3WJzi7M1YcKoSUA
9XPN9LC1kZ9nQA2dcEduiQZC5EGc4pdVdmS/QInglHsporgtwDR6dnZ2EQ7Ks5psjQ/xN77rT5DY
zxueHsA/Goi9jkkoFkwpfc8cT9QDAgSAMj/GS3smm/ptpk3tyP9MNRgmExpXl+WfYiFSUYdNHMfp
WXkqyVyPcGxvM7RKaLb2X+ZXP9p+OLlNBHTxEGYBXI2eBZIXr+kpWIsutlLs3f62eoBC7CnYLc+2
/ZWNOsLPS6ZYkZ767fCWXopzh4uW4Mlzbc06du5feHTgXFG7pju+g+SJKZLgToV6XD4hmAwk/5ne
n1PVNYE5T02RLHCydvCVCeWB3EGjOzWQLz7h2pzrl/pI9WkprYcN3XAlmo2b7qE9ti/ZWafyMYE2
8Qn4iFEnoptJFYYL/EYOJdSkvmQWUTRrujlINLx2RxSKJjkdCB50Lg1SSKpvlkOhyfBanDmyQ74T
XeFxEGzqnuon5TzKjjR1EUTSe7uqJ4WsBH5mvqKGPq+Xope9+R8H42Xcie/3p44ta9N83Z+a16Jm
xxKR1zCu5ADKVePUQzfrI7xj6IaY9NQWE8Aqjy6pmYVI1zWjvkiFgd42gMXbDGwnEb35Dmn8gLQh
qojiQ/JOdeAdeBPVFD4yWtwWzZd6EJfNV/7QvVrhsnwmAnmtawfVvAkuZUdP4pN4KNZkyupafUsp
rTu3ebYtVkiC8ODGg++qb+oaxNL4KW2B2cnUmWDcfFhfxBB4kZHBDiho1qvmi05fcfUX6Zz6LoAy
uNrkz7O6hf1MVE3KbgA0S8BgTlAxaqZg9bMpQu2/f5d34dz4KNf5QlpOc+bvc96aTrm/TfkfO0pe
1a2cFWV6rh76nXwN1oUn7IY34Q2pISzijlRoKSBT52THBTlB/2Z4FGIbJg6yGPn7eGyowH4lS5oi
GwByx9vp/uCvlc/mWKzURbgG2b8Z3H4RvlRbcQ2P+4w+nMPEObZzcastiy2P+0W5qOvbp7Y0Dtnn
bWst1LnwCEZ80YNJJRF8UGGTZA8sRtIdRLqjPcEbBtwzeKSbzM3caH9HG01kePpH85c96LuF+XOI
4I6KoihNUEP9B9pGzhBNFQz2oOKpfk12hJpHEULeRr2OG7whnPsivKDwe1WRIKcQTKkR5JA0oe7K
1ol0u3kDwIL3DknNOrp0j3AavRIh0lc6JrsWY5bKrZ3hKszzB+m1mQM05/aaHTXfXXcqP24L61N9
C7JZdezP4ycJeUNy8PabOPcfYFIikuD//zZ/nmVFEmTaEIvMBGeyqSAZ8Yr9XbfJalaNJ29p/Nso
4K2gRrv9e/2E3ZAjuZOcTzP7xFRvETvNukCIGtZZu6FzyMGh77SlOEPie4lBIYo7ph0vC6ddWE73
HG7rx99IFcafpvM/b+LHdO7D3FADH7CDPu82gDzjA1l24LahDSJ0cMQaWafG6Vc96K6INm26UDFN
AHSPZJIjXEac7rDInBk2EfdrvnxHycZGSNhAJmaOdAKYL92zrhQ7ztRGIR05tydtyZS8rNilbfEZ
uvjK3zeoJvkOdg/qAvXZRf7QLuP1NVxaC21pnn5Dwep/ikL+edM/DsmskGJfK4L0LF8lR/FqwFYI
OvCTX1E+oxSJaxIFdyr4bPX0qSqS1tzGDDQ0Z2gtAzC3UkKX4Y241zjl78hdJTPr6L+XRJxP1MTY
cql9Up8tXtgcyWTjzwn4VJ7Dl+Ccr4E8PXMa3y7qLtxYC9+OX4TJP0h8tA7+L6vxm8X439VoQEMn
dhfhFrGh/SMiuMkIj4uBHJ27s/E2lnjn0V/ciLodjxt2J2SWmbPaiEChCy/Vf0YPy/9Ilw00wyUC
1xTaovRI4tgAGUZMJdl/F88rOvomPdNZ/kvI9gfoEMsKYzlFMonnseL+9/XGOATnvcXuAZwWdH3o
Ebcarr9W1+kem/Hfvu5P2YNFQC4pEtKfsij+mAz3LB3vZsYKQCDKvyj78f3+RRZB8nBDWqwFcOXP
h02Ca4n0CDSFlM5h2PJtgB5abkvrak9UYKxvXngut9m+25fH9IWGav1CVreg8ghIsrxEx2JfEmF0
hA/XBzOcPSZLeB6dPWlXQuxDNJkPD1Y+rLSKwvjUkpkNb93asmtP2GKzWVGXq+AvdgtAmSmMP8um
aDl6MNpcWqystGwHbJF+QU+08iF7+NS49YGwgGySitOwbSkiUJA2VhlVjYuQe5HX8AyTqQQzMduU
WYMTUmZToyQF4KVQy1ofHNaUm/MaPbYjNJI+mb6bqPolmPwPZ4/I9V/PQfn3c4famd/CsErPFPS5
yWSbQ8z7puaBIF01y3TlO0iMut06PA9r/9A9Nm/VWjllK+wmPss3AhEKruouX1CcQlfA3PXwGQnO
obce/h4E/AexP12rBIQHGpiKBPU3qeUfayoy8VsMjTJ7qJ4qZqn0WKx7Lzig0Lv/5ZsmkNSP1QsF
AwEAHesJSf2pdJHUmSpo/T06k6mcsr0Jd/FIs7+GcHI+NFcK7OWewldw/6C68hsSmFv6w9dzM7IM
O5qk/3sg/nGjQYYPhJA3t/P9vvWJ7FJQHuc4vmSI9aVeg2Eg5Fk8VlpbIrNCn9Oyh8wl/KNRl1K1
7Re4hNacXv38Pi5Cf3831kroBtGWxnE4buL6sSxOunq2qnMvgcbxJmGU+2ZsD6VADr8IQcGCG5eK
Dxx+1HGn6E9+/ow3DXkZxbU7XsVLy9qj74MKd9OsMoBOIzIvrqhtlXjNt8fZRrUc9DPRqR4ykDnL
qt0JfIKwNCGJiHPdWFa9o/ROQhX9nZInlV1kOm5XgwZGdNABQOAzhguGufQpZOPrOjhJswDUiux7
hO1o7fSc8Rz3NyrCTq0sestJC7f3KZ66f58P6rQKfs4HzDh4HADBkfD8Aarzb6nadUoZn82vrnY6
cG4PYWALDy06Sl8mCoG02egc01ah9guFiY44jkJoDQSzSF3RhI/PbDuTaZkyv8MoHXY0M6OPUfPU
D7Bap4RmXeRQM7sdIb2AGX7Kz+Vv8FD5vwhzDDz/cRc/9nhdvVtKfEuTM6IhYrw0KRkpxz6f34JD
2zlY/iLZQ351JzDatV9dSuF/odTLVqHF47TFupWW/m0Rd3Md9Y3PdlhMSVZHNufg9RsrSOl58VOQ
rZDxKZklgzPCgM49tTjH5lJHM71eDsIeLFylbox6GdbbBJ6LJDixCTr9s8MyliigTHYtewlewLr8
mBQveXgQlG3cHCrjIX5jJ6fFlscz5aURNn4JnsOJgKS+ZMMyqOdT9wDZyfQQGPNKpLRJ62umdnan
OeDfMWKKxE1sObnokdVoFwHBorudgk1SF7Gyjt5rJCDTqxF/JuGmsjYRbsgFID83jM4B7Qg2eng0
+g7EqJ4vrPtKCxaUGO/jBiHEWfepXBAF8ouVdmisGdDTv0/DP+DYeYC4wU/7IHwE/UfYaOVBmKlN
Dr4XEElvICKAuOWYC255kzyh6mzJGraGWu2jBuKlIC8T0lILi0ldzU5xQnskLiJwzJvciH4JeLAn
/NMagfs9bVhIzls/1khr6FFR6G10vn9FC4hyrRsYM+YVV0BfNKRRa+h7cGIjED5Yl4oLYMOimVou
NFBXyCGjGztQD1zoyTotN9VtD3QpGLbgaaIcZzN6gvlL/4KMN5ojPn6Y058cvToowoTCuQUODjia
6JDUK8Gm/2xDfJSBVaKFO68EW30e0qXKIjWfMSAHIWWaLtTF+yd6YWQ/eX8MEleguYC6AwX9ek5l
ID5XIxhk6ucUtE2vIY/IlmO2TGh/EZe1CAg5kniS1tYjX08mVdwe6uS9DFfkoED4kojmgK09lsk1
b/dtu78FG5CHfvgZFgvAlbcJHsg6PBbp07CmYKIYMy7EyBY9dGMMtW5vlCVMjd6VZJsfeexaol1G
13vwIaOqVbiGcUQxjhdX1nNqulP/FQgMLzfm1prhiDTKahl4vDN5MXGT0iIxiV54H89vxQoGTp0c
WvXMbVf0ZyiStagtqvtcWIymR8zNSINr1MiFPgmV7q2jyS6YL+Bu6hVpDBB9Fc1TNNvsnComJ7JK
EwgdywkeU7BQVmqzb7CzSjArnXfJgzmAS3yS23ymSW5KPEShjtCs/pLlR73eV9ZkP4MyhvWCRfY8
OVs9QpGAxVb3YqVDdRKu8Nja4eq/tb5HacKiBRgAO7TTyK0i3LxWuudPtQoNBbR5caKaMjSe3iza
M6V+8ZGoqz3LnV1/yDgYTaJjXjE38ABAGewJo2nZcnzQKvnCAKTuAWkgHLs3ayoeuD3dPsfww4gd
StUxHaN+qcVXgoAhXJBq0CtL91Ov+ziAIH9ZiNkWTzECutw8Er7xu/427f8GkmTomc2wg1DXNMNV
AIg4K7QOagLVk2YhAzvSSTdmnQAofVXInjQRzzjWHaIr7j4QHkCu4BrXB9fm1ByZa2tc0lE6LWz9
jR4boJammqhSCYP7pRPrvslvd20fAjtMQd3bBJS00ySKN/TBmU/IQ2urBkkouCGcwUwfmotmSTmH
jBFRxx743yx7p2+bMj3TpSHbVbfWlIMCdC1yZdEeMGBEy4Z8slp3wYr8JAtXVuy04XNP+AjFq15/
EA6Y2YIen/xmvnFZFXg+WvUt1FIc5VdgH5JJU83WPuJPP3wOqAJTlFDPZbpNwBnP0Q9nC24SN2DI
aDR65Vv7Nv1uvIBT0Qj9ge6uESMzn27QS1ftge5x/2bCNHBu+PMhaAqNCvapjlOftiOrQpEnvtvq
AjxRDbgGekdxKgWbDl/GMRhoSzAQjLXfPPbL4F1ge4BiCcrgjlcSItbFkZ6VqS5q8b2joxmuOp58
rNNdnNMH51EJwWLCRtzeaG3H29+kTszfNtwfx3ml5vHt7neEFogc5wdNX5j5tSTDzW7ecIdt8g5X
N0TDRKCr646xySR+UZPFLZx0omu2OtUl5RKQhhZQYFyUxjT8BepKwqqE0SF60c4KLuaj0mwIu3Kc
mDIWhA06nbo9+xry1I1bY/Z5RdNSpyQ7ONUZ68dqGUiOas2ywUEiqtrLmUtzrgDzM9kBdKB3MIg5
w2YC0iG28+62uolL2UJx1aYxUkjHGwF2rZ6q/ADOodVOkgA4HAzrwsSNs6ZCEi8lg435syivfMlv
2uZk6L+cZT9qaZlR+K2YVfFZqdxcwHRnrolefWdqLGXoNF+4U0nssjkZz6aI2EyWyB9mG/B34XsE
wHAAN029PSgPsQ+IaaIMSfTYp9q0oZ+Q78rbDeKIIzsRyCXa7OwnIDco+5g2EiQmeeeH/DVIDlW8
S3L0AQyFC+CjReGQr5Yn2vUtktuIl2ccdhDnOUlnJX3MxGlvTjivqM0nGyNHwd4Nq20gr3ptpqO8
KAPWtYcWTUJboBgNhwlQK4vJ57k7dTzvCteKp8oLmH/9YCJ7jIB+7bZPE0fv4cZeDRhzcCLkLA/0
JNnIWz7GulTIK6E8KyA26il3txEXbHMCzxNfUFQow5l1JRRhIgkSNVPqW5RuxGFtFYfxWu+7V2rw
GoVIfybKToj8GJLFlt0TFBARMGwsag6xF9YsPXMiZIV9m3K1MnU2MpLxL9QIc32NG8/MIASPfFJo
sNTFjYnsZC3EM6jDDc3bYyb/Qtv/j4bHxHIU0Wb77oPKSMkwl/6RrIUkkbWZj+kZQ9mV+lWDqx6X
XBdoSqd1NVyBZsGbvLNmQFjWwum9dgzqCdbFdDpUPZpFsAW7pbjjpd/fARddURb4JW78QzGKS9Qk
TD3pTRrKz95kUPu3YhxJZ8PbRu9f25dafTRpQFSwWjsArnFO2198r+8PpfRkgWFUhmgG3UBZkLRl
5SNs/FK7JEByKEPKdDsmv8f25qU0LjgEuxY+co5KdX+8G9WUlpm/JGA/rQi/mbj/uIPv1OYfgyxG
5GZFIN4exk19fMK2dvZAauWCymBYT/PDZvM4/zx8fsLP3id7zi8ERv4efP+hYjUNokkPXrFMurw/
SIK1X+eFLvKcO2eSaSceQsyWZiaCfAPS88lBWCnu87LZa5vhYZ6dAGPswoX2BUpnpp6it9/2/z+k
c/+6oJ/ZwJBZcVX1XFCxUZ4kp6dmltuCGxzTORVjm+PMFhz50ZVO4vIC2FJcAF13fpOAladK3b9z
Yy5DR3VFoblMM/LHuBRDZI6BNUzzv1j6q8wpztELNsbJ/DHfGMfOvSBWZItvliNSJarXv5Vatf+m
tUjQGkjAU6oxNO2npUasJaGixUN8Vuf5q29QEFjxTCJlRedTTIkP1iTsaHOLbtfNE3ZLwrB9usX5
pH83rVm+BEKrVTP6e3m3VZzQqz1tl86pB6pO78levVcfKzo/7R6P3tfqZGcrJfdGcd/TxQM5FrnR
0/ACYkyeRKr+Puu+9Up/jq6FSAvWECIq+/qP0e1KX5fF9A41lYVVHNjPu8aN3wtkx8B6bhGrogWM
OCnQEAzRMeG8m666nWKoHDfz0a3iE5k5IoQhAOOEPILQbKLn9Bdl3S3Sjb5Hz4XaBLhh7Q59hvTA
oTuZphP61WIYgb6is5B6NDZH+itwaqiZwpG0xy8VJD/hVD0XgUOKLnjDv9/8H/LdiX/Pzirjwiqi
6fbvrXUIlVGJ2jg+h8FcCiChOUqzGtHMw50C0RnjvgQySbCXAHSeelPaBWxl8EsxEBX1P8zwf8oA
TOW6f24+VVq06vg/hJ3ZcqNYFq6fiAjm4ZZJQvNkW/YN4RGEADFL6OnPh0+crkylj9XZ1VFd5Uwh
2Oy91r/+IecyJJCDdRmuQnN7xZgFsufpk79BCKtoG61cRyJyvnlBNkDpH+VxbS1qnG2KXcaNfDSt
VQIlnvCeap/Ls1bbG/mzgP7ymNeDO0ZnAtWNGmnByOPURm6T+uGDFLsS03IINQ/aykiRR0/kq6dy
fg/BjC1RAC+9SBRREJ4+pPC1leaiQB84OaaTPt+iXGY4XkTTS71OWrqJYS6OmT0FRdzMG9WRgavx
tot8Kybo29VB+1C8FI5wmeaA1Sndlrg0qnlz5txnCN/L6xpYC1v5YnXGmTnpp5whAr7HsmuAMF5e
tWoXZlAyS47ykZkOCIB++MjPq4ZFlw/1jimOxcNcOwPBb+rrqyFtoktAaozF1Ok41TheZOjH5esJ
VbX6oJ2IJ1kUydIyAZNew8Mq7jdyf/ILBS2Zi7Stln3dAKHZaXAyD8R+X3BTx99AfI6PExH5g/xo
1W/w6rtKd4VDoEuPLR1VdVpk+numfibt7Nh4eus00b4hWx2R+dUzq3UCWdsKSu0T4aK4jNEy4Goc
CoTBPNTM6CPybGJpLmhTodmI2F4JsOGmkrVQq3Efzhv873iJjkEHanRQMvdaHb2LCvPuipnv7niZ
ZuLqEi5kjLoQV3TdW5g+UCNJ8vxy2uYE3B+9jqgFcaLIezjGrHERVZ3iH7eHbWr4nUdINMy39+Ti
ldFDgwJJd+k0DXQZzJpFL72OJGZ5ZDDiLgkXP94SKXc+WWiF0LDgAlAwaTOPO2iKJ2A0sBa0dvyj
Pt0Z1mMGhTEft8kYBkMCM5609ln2cUbkHjGwIHZFdKHZqsU4i2aQQrHnkZK3kKCSYpnDidPnx9C1
0s2dDeF7iH2zHRJgKmq6yKZAOujNdtgKcSsVF/Z6CxlqFaQ4Z0NMoM5dt6/mW0bq4BNcx4IqcJht
I/TRTx5OO8/xwRt+FnAzdw1oIiF0augNbj04nkL8myWnddE+RdWskd7b+uGq4T7gn5QpPlbZBo5U
j80ue6ONMOnYs8+PUW9VIVkhmOlPUaSBfQJpqekj0sLBNxqupOJT9surorLJIj3F44x4JrITeb8a
9xCNi3Cad0gcUESABciL9BAoqLZ7p88c64HR05m4rhL1uh369EocUhTT0XGGcIFsNuALryIqdIxO
pMO/IvcMkXx7Bovjir2ntaHm8rssHEVF0AL0gEGLKHTZPR4jsAZY8jPT8gUUiKVnfBw/gDjQTFjI
de0iDi6A26gHaycm2hRIASHaaZ6kbqZATl2n1gz4GvZ6CdTweShdPJiTCw7bA6m5nOIBDpG71ifS
ZdQnqKeAm5xoky0k1GqSLXuYqUtdAJ005l6BA+kTzEChuEqk+n2d+VD9zkEiD8Dob8vmpkZPC/li
FmqW4PMIKcpaHjbd7oL4qnXKRbnB44z3rkIaNsidRLJMl9lz+sL9uIfB372Qm6NEuhiX67GnsVRf
NPTwytcxnkcE47FjXhf4QKWC001rwUYpbrkWXBzN7vX3sp8W2ZP2aOzuvE/fPm+/3Zgb0FZTwk5J
ZdwCDvk0shbhdd6lfoQgBS2JRvCRb2E7pPqtNMlqv1CxmpnHbwPSN7NgFjO4/jB6VAYjAbFXhjNh
E0j9NIv8JJ118grYVQLZQUtGQs3RP2t+mY7Ni9sdvGPqnq4jBLwAluS6nz9R4l47v0fCStptDdXf
i1pH+CzMcQEPAI/yYpIyFQXCRiUcopUZNJhK9cTFmNS2+risQFKnijRKxskLgqAMG10Nr+wZ1ki6
OTp0g3GECc3je6IuwS8AAQVhgt+LrxJc8JPX9MMAGGve7bWZpe1MFlcdb6Dggb5dwfvQZmZzo54C
OxwwHY+zLS8Mb03htBHIE5jqSA59COCZtGH1nAwbX53YsmUiKVe0tWVn4yElv19ewTC1E4kiLrT3
ozrC8+YE3Ujx6vahqpeYDoTKEHuDEAhmfW6OBhI3MoosKK07o/gfsI4hE/q/LfWmyDJqWcuVovne
UqtqLM/PpBIVPDg7/agu3BbyT5waj08krx05rV60Ka9e+kEp2Q1Anx2uxOf8S96z3RD/c0aXiB6N
OcwGBtwKe31YguGIeI9sA+RQj8IAPcVEh6vYOjW1J9y1yg1TX95fR2RmWJWvZaP0Oo56n70P6KAS
7OY5lMcXlID3Zq0/TPaGbw9PQ+YeKJZ68wKoaiLVcctkL3wxLlNlmTJQrT2FPcyAnFh/RFBoxCdU
ovW8R3n6oI0vbyEorDxTMYyFXk2kvDES5m3niGiPTOS9vgFGGbnVpjmNsLijR5ZrlwNdXsBuBwNL
pjGsCkbkovv766z9vM3992VuHmV7iAtBEnibjZBkadj1vsg7xgZvoLrxLQ40CAlEll3cjMWINohR
a+SgglUfzi8UU1KGPh6KjYZZCwYxkNUIixJ95mcs3kqdSOYU8nQtQ5pXVNhxLAEi5CvHQFx9AtdF
2CFh+IWsCVhKYDIWxC/xPbzlX67t30/sBptro7aK2yplC0XlBQUU2+Z2RMXd2wa+hEwW9sfXRkEm
4UEjokpdFCTLRG7xGDG1V1AfTHLATBSIvOUeuCYTvQu5eOc7Z442rJx/t9b/PQzthgHUpefhyOHM
UVH0h159dnW89sl8Q62NCAhOk3f8EmI7erSW2SKdZQNjDlmIoxrOmW6AeRmIWeYk7/Bp43DXyv4Z
ShMHKgxcFFuimz2IqYOgkZZNwuCLk5PxEK+QvAeXA/hqecHakUZeYLNhmF48do8KAddQxGSfyEXk
IL+vvx9IRH89mu/1+UejJOVXvBZjvjKJcNlXusLL/qF4DoMSpbiPGtW8s3f9/PbSGGPrQuYTtKW/
O7OwKzWjqevDlh1TZBemcYHgAFpImsHL6TPfUm0l1MQeaA1zPGVz4SCaygEt5IowwAfG7hDs3MsI
MfcT7J6PSCCxjb4/fw2njBQywjZsfGGgnlHc1HeWyL3LvyWJCbS8J6uxkm2+P0lzGZNyE34Fl2qM
IZFSqQjv4BYAdN3KehM26LirJYM8aPSygJ2LgwH9gRUN5yAdkHM1ZVFjlhVvpMdB74y5GdNqfBve
iGrnyasxEd6Qe5kNob35/dn/hEYBw/zvUZgDTPTHs28UPT8fzfKwvb63VFTqQ++xfk19Spi0HxLD
4pYzrMqSzZkZ174/2YwjxlfSJdgdwQtJ1/j9gqwfN0OFAACsyEkbMJS/L+h4JHahEKPj9hh6tOyX
eCObi4yxgTwLLaL5lnWxosYZBsSbnHRixqSd/l6gYqc/FsddOCriRanvLgeGdEQC7cMZknQ8Q2CZ
tarbPusAXh8yO34zPanb6riTT7Nj8m72ewiKBcMRbaQ2bvwmDQJROxkI1iFUKmYtYDVoLzfx+oIv
P6T4xVHycRfHO44YnXZoGmN1p0TrQz0n9KgDOEZxu+4JtJmJiR+VYyGdcuNM1Wcfu2RetqKQ1yCq
XdeRsC5NbLHIInxXwWQLfdVJ/u+3Vvr/PGwDJNRSSeNQbh52KF6O8QH8cZvEG+XwqtMpp+N5Jo1l
yznibH9x6w2jeM4axM9Aakf/ghvs0SmeGaxxLCkoH1fi4DZk9TMDoy7Zz9UAW5+uW8V4rAA2WD59
vZQHMR4bkldAQD4sj0hAn+QdA2IJkh3Ty0CBrDvhyRVv6K3ld8TVjc6Q6THkLY/d7uowD6xyr1wx
f3jrCDFhK0IzB6uOHfPsXNfS1T4G1VpjtE0U+tEbwhd0p3oQ38QpRLwTHlA2zBFpnk9go+B18qRO
jVd9bAXo1WbqCE9Lj2x6B48cG20liAU5DiVTYwa/aFHOpIGlcx0t5Xl+RVqvBf3RoaZhkknILAA8
CnX+7+/PRxuW9j9Hj/Lf47lZ+tbBjIrMCA9bsQ869UPW3Qx1losHmCjOu3BZ6O+G8tk2b2k7ia9P
4flBE8iIcPTyo/poOcnpxRD2jQv6XaBbXwu90BwZZmEXgseIpffqD1Rv1fpa+zlMH3onXSwBFcZp
sTiflggwLdIV8J54PbLPNgenfkIpqDLJuedKLklDy//bl72BBGqzuwqNxRgU21S5Rto/SnAej6Ya
6BYhmS0BYL7IyAoqBIdvOXgQwZThPRZMnxqoNgazYl5oXI3Lkwc1qnvH3YeqKTn6ckzhNM0ILFPH
18ssgmWjTUxSXJjMUUeQGWiOk3SC0vt6echUD3TlcBmzBMvcB9RhusxSqJ94g4+oFWG9yH5RE6o9
bjl0jGmhPmfPjLjiIy8DFljQHPANGMwspGdxbYiD61C1Q4fYo1kZhL8MHRuSYktySRj+n2KXZLrz
8jSlWCip7lTMp+YRyA6+n+JgpnLCwSWb0Akd1xHue6fRuXk/C6jlkVF65dlHg5+nwRl7HgCwdNZW
HuLf3xfjz/3FH4vxpvcWo+LQHxqeT4ZhNCHDrcMmrCw1WxockNPn86eoQuJPZqiTwDowIWSKmtAA
2YcHqfNRmKhEQCGnQhX7ajFjwPO7f6k/LSRzDOld/OqCJ1rBBdvLdHH6wMQ9BF8dcdiU2MTCl9T9
M2Ec1ODecWusAMjSWQQHDa+C6O33L/sDUjzMIv63L960981VaKNYSMsdJloT6BDw6tun0/j3D5F+
GHhITBwZdkADAwS7eb2V0Mra6NwdtjV3A6392vK6CSBS52F6NUdzv/vWQv/+qT/NvyRGcGgI/6+K
8Ka5kC6CLEQNk4hk10CAfE/n8USYqfNrUH7W80twgjO9ue5UT9pVW0LSzK21Psju5ZUBMOrdettu
K7Qv98Zg32fNP++/plrfUZOi8V0H/FF4nJlrVoVpMdwMkKRFj+JEz1zRyX0FxuXIeNcn8Ue0ST/M
T212HLSn0YfyhWQAKtLBa1j/drvHTNW5vtYf/Z0C9cce4I9ruzknY928WIbBeoiDdKWMxaU86++s
hn8EwsyfeS6momkkvTAsufmMMknOkdU1KA3ezVHslC+lrWBP+1J8C9pIDlYHqoXo06xKBNHkC3RI
GOuTByRGCLNxIkwcKejQsd1Dl/4lqPx9ZTfrNEk7IddiwK7qnXdffmTbtSKvaSlKgArMGSBB9SYp
Y/oXHkuh7kSYKRFRm6Hk/L54v3HhfxfJfzfp5pAo4kbLjgIjHKJDk90hcdSXCC0y/qPQ3LHZX3ds
y8t0Hs4ZyewJHJX25NaQY0FKcuk0u8tOYn925AeERZ/F03VxTH0x9ZWX+LGqbPG9+BK3/YcAwARo
Q+ndosi3e18mEYVCrSfGXV+CC2F1kB7d37/bvbt8s78qeXw8WgpNF4lnnX/4jF8BL/onKF73dL3S
jyX1H0vtZnuTlUve9TEUz24PQUB2hpijA/S/LwqDB2N253v9uJkSjmKx0ZEVdku6Fo02ys/CwHZ9
0XtPzEdHaDDHoNG8C6MsKzjV7zGdWYp3KFFs2GIfHjTdzSu3tVyOjKEHhEeDNh6uTezVa9RDhuEL
MAOUZJ1X00Qek4dNv2wOjmXBNXbAopAuSGe70SAm2SKneebkbKyA4w+DMXGFBfdIf+9n3OL2OX88
XX1sog6ifyUoynLSBJtfR/+ik0OQ2q7OMpbMF8lPvkQSY2dy46bjKHUwSrwM8nc2oQEGQAM2lwFa
GExQsTjNp/qMHtWcHTFjBI2Zg6EgVRUpWZ0cnllyZ/38NGWVGOD/7z7fbOxHKVOluOepUkxnX8ay
c98u4+SLTvEZxim8LTo1z3BJZbqs8Ez4/Sn/fJj98ek3LfwxuuRZ3AM/Ro+8joxukIJ3kpdPN5fe
xrqnXjKaiD+hk/7+wT+RYv782uoNPnMwuqgrVXanfM9gua788itcNx+oIo8TnnXvX6YHUojNT6wz
hZNb4eY5ECR9wGd4TuK79mU85vMKE8wzVaPbyiit8Sl0DtvfL/QbNfln7/rvDn3HLPxxwAm6cq1q
hQJKHLExEQKgVLjJUb2AfhGc3NBUPwtv6kBjwAJ0guYg3eYrhhxPA6sa1RJ2eaqjByRG6jvzAyBy
L6xbZPTKOt60gXZwymcBt0N2jUA+InutfGsVT0kVkXcN1ib3bvyPu8gf3+fmwOoTqyibgvWW7yuE
6e8HOGJMXlJ0YPoDEI4+kgZiNbqIk0s5CD0tmlsRU7DMGuET3xKvxsYMeerjWzFiubRl4eb3my79
IIzi8NI1QCVCWfV/6D6nXlDMy7GAAli656/+EcyuOE8p7bGpQGl8mhsQ9rBDU3CCwgWLKGKQ6zgJ
BOMtqXbtXDwHuLuql/EZ96V+2qZPuGSb8dqk4+uwfGd24Tf4jX1IJEzt6UKobxHBn+Ekj/HrIKmT
Se3Vxjezem7XsN6v63IkYJz8gTGiisxeIbnIQ+mutU/FMnSJN8LyMhZG7XlZiG7iGvkkSXC2mqmS
nZBeEAjRBEF7A3NP6oet7voKKtYWdoTj3rsUO4zsZTY9hilBhuDtwVBg8zmhPKPLq803OunTFr5t
bXjgwwwg4Vq01fzwjFXOlyZ4sAcZozGOtAAhJgwvBWtx1jwRuorhQ04+G3PsVAZxBBibNowor9pW
xh8d2DL+sA6KfXlJLFuCBljDf2Ba+JqdJgdxdOfJfgsR/n2f/nuyNwem0OWNeRUGYHZ9gLaYzOBx
JrLd7YqlInkIbxVcSDqQBARtME7RWiJoLl31Ohb8fmp9Re4Z6rs6lfsxA8R0lY1D5iFAir4wwW4K
KAmojZnHe7nTsbQ7uyq3G/j1I70OLJpDi5vZ4NAUvXVlEObThEEH3o1gEqUt4sa3ECFtMsIGIutG
Jn146SDEx2VnXKH2iBmyBqkVsKYUYV4RTLZpcMfM3JrTCJMxeqNwUqnIgaf0uzSQ2gweFLsaSwgT
U7QW+OjC60CHcJgfAS2+qopoSZqsoOuBUKqJyEQLL8EZrEsGMNBtwNWhUIB97ChwjENQmdtOmlS2
bNixh9nETEMqhuMU/tdP1yl1JisOOLIv1l3msY10Cxa/H8XuGVpw5PYD+pcDyrzgQQCTtLsGHX8Y
WvkpJsXQktcWlgRgh/haO91mXG9hsssEAXuHUeUdZxj1lb1/4gckF2e9Zp5+Ypxy2LIrn3F7XzOK
xPYQtz3CEk64Q3zA8xYbp4JXwXR/qqpLQB7mbuVTnQdq77Z3ik1pqGt/W2A3ZVJxFi9RbLLAzmvI
MfojlsXDJoaPLMcItqvR8Kox+2YN/L625XuffDPNqkX1kvQNsxEMu8SvahdpfvumM5Oy69duZwbt
Xhpuj4nzs4+5Z7Q6uyV7vBHcqym+Zfj/3gM0SoohkqP8zRr849A6nBpDP8p0JSd2xQqTZRYY1b87
5ASDDVIlQ3DahzqVl519UU1G02wRfl19os+RorjRWxzks44hJKhp5fO/OArJa3Nu4rE0lzWMdW0M
LPvHJkgDcd3Moun5FQNXHStqOwkaghsAFw0bbvXI2p55TbUnTGhfr29QE9NyVCjj4voGmnh2kP9q
TqbaAsQNJL7GezY2qLueYheA7DH2zYk15Tcd5ta6wz4lW1/Rti4inCDpsjCZUN3k9YImjSGS5RIV
iC0Y6qLnwwMukmBgwBmMOQmYU1jkJ3qzUf9uaINNlm6f98li4EWz5yF5nx130aycJWNhlT23cIEn
B9JTK+/y1oxxybNFDDsRGsK/68HlPGgfLGvGi8VarkfyFAVJxNl+fQGhVAdTvH4qJijbAkbIqB9g
94/xVrs8x5+dYtfj+h4U921F9c8zh4GpaLqmihju81788cyJBu31MqXJKpoJ4HgykyeEFUEyv4yl
jUznB6c8AC5UnHLGQd698CwvD8L6+NEt8kk8MTeXO5LhH8EBMBKLUGZZl8xvPsYfl2TEqSxkpwui
tMcr5Le9OV+fnnB69M1XCEAQLi4flxlZHxifCxv04fV3ygrOa6/s4KisZqo+Anrm50Zkj+9+f12N
nyohiZx6Q7QMBYOq4d//cXVMr1Kt1s/MTCRbvJDHvkxSbCcdxu9gZA0n73kaQ7XPRtyp8ohnT4o0
g3IJA9mU4aZAODqbfi8GsDaaadyMe3VnaI9Js2uVuWS9SNN8rL/DkCyJDCVhGnX91Xtg3o6FxAJq
AwT5TvNT6Alabbf9oLc9n7ddvTn0C+wz5dbBDDL6iLNJHvn43EYKagAXB7rzsLWyCLFokvGK3rWG
XdxjXP/YmEgWT0/l7gy/bm6PFbVFK4HsnCeN27y3X+JEQzk1aR/MFVwdZMCO9aV4bK2Kfc9n5Lu7
vF3MkgWrWTSwKJBvibdRYx3FwxW46/BKWCHDta9BHQthqIey5csE6wJ4Z04Ve8xjVXGeah5Uy/xD
MBzyUxBM7IXKllBl40UUOxZw52mBwIWmhrav1jxi/nZQHfudOr6zqobb8tuV39Q3nRniBdaIyVZ+
wSIUJe4JLtlXU3sqEpz9YXF6rFABzvi1JUYRE+K9OBLX+poZqrKFiWK+ZJvqSVnIz8VUXCrz4hHH
sji3CcAmPhOffZi3DaYk6TJdhkExBUc3pgdPGqOJNLCC3JbEBvDPEhzOHVjU+vcmVa+O73E5w6Gv
B8vFpBHNpegeJfuygGWAf0JU4D41wlm12bQ7RR9sMn+/MT8iZX8+0ptzWTpkOU5djEVOHgdOuaC6
/upm6ksVEKw7ysY5ukEIec+4sQQ8d0fLp3o/cO+6zO1d1A9Ls8HY59p5v1+Yqf7wxOCf6PzHJLn0
20/tj30AUqPQRANErr+ok8sMaK596ifyY9M5/TCejhwcqbGN9iOMfeiSQaw4+yIveaI3mV+/3d3x
8FZLu2dyhs+iMFhZYJGWTyGpNk/FG1TTDSk89Bpnv9wJEEQrpw/aHcFcD9X29HCagbeDxC1UV1if
Z8dnisDTEk7oAsdQ6/E6B4nARNRAl5QGhO88NQ/iU/LJREdbXdErFk7opGPtUXr+/dZ8T2lvFzOi
GnWAODFiMG4qmkKWQmAnsG5zJD5Wsi1sNardB3ONymCNY86oCcpNs0w/6pE0wdjWGglfKKTm7Qhf
cyzR9ddiO9B2P3T0v7bIGV14+i7D9HR1dZoJx7K6j8cTDDpY1jRZI+rV0o+q0XmLthORPy6b4dv3
kBpGZWvLc3WdgRTBhYQksz+PSdTZh3vC4P3w3rL4iemCkJp0Vk3TZPXWYbGsy4sihcSWIbadiqNo
mxBlMIexeLGtjUzNMtfeoHv6wgfm15AA5soU6sv+gvZI85SPesLfgV5VY+x8383SPo2wwi+wBiNA
CTaQK08GE3kLtUPyFH2CblgnN45t+HZM+o5weugVnoUHEHJp3T+jq+reMNXNlgwvlS88zRBQ0J18
Rkssn8w5I2hmUEcmnE9MQHHiqkbtKTi/kW95Z4fTBoTgn0WhKBpuQpqIHv5mUeh1nQhtTJmrbE1l
n9cTVKlp7SWX6YlCkMAcWAfCJExdsoiAk/AiacFGMG4gFqCAoj3GNLuGBvOGCk2RJtpp0QyGav1T
bkzNcN5F84jipV9Fgp9i65wFoTCCfGhC3n4sHuhcldfzFtJrm82xm8VH16yhP9sFHj73bDb/CWEd
4P0hsuj/fdebQ/Ccni2tbuF0XffQmHOnY2a267+s93YUrTGEPs7wywVvDMTlYQSvNQiDFnLIWB3j
3WruUpyvIdWNmoX61r9hNsNDp9mcwNwlThNwp32TEMUT2kjWLMHRfrkU7hRh0vA4/n1cBhucKquq
cjuvCttcbM8y/RDSxpLggkEWUC3NZ3V7ncSLVrax3kUv9aj6xTwe/b6B/BRCyP3778OHvfePvdXs
VKtUJfBFY6m950E1Oyx6T3UxB2PQ+nL0B4uebt6Pk3sf/NMx/OcH3xzD+dlMebKcNtIS2VrQ7Kp6
sAgQFtG8fs/HzSOIhwkD5vIgvykfd771T5Xlnx9+c9TVamVW2kDqFLNpNZNck07ZJoN5F39Fq7sz
3h9n8IP0S5fRxsnYrf59kwUtbMve5ADrR3AKderNeSzapDp9iFuaFR1Fv+oyoSv8O9/zu0T+Z20h
ajQGd1fDuBV/tcX5chSHqeQZtmm5rCQm6RMS9qyjf/3IcBPJgzA03bwL8hwUxgZpjI+gDEtGAqgA
WsTI2eyo7sxjAL1ZTtEz2HnkSsYcLQCyHGmM2VPIqL4e91+orcgS7xmggfW0+1Iaq9QppASEdvzM
nAj0WpyL8+hBJMqdZmJg83wDJl8KiJkZ5NI6VDcy7v6MwywbGI3/qgrBRd7lurzg9l+tkWBdqTEj
oJa2n+absIJJelY864JfGZQRjS3AKbx8fF1Yo2ojzbGxhs+fl77ajfpo2mIziXq6Hpv9to6mqTTu
yjuFFAyfn95oTZVFXbZwOPveoP94qc55ejoThYYqjWFe7Kb1uMKgHyoapuimd+BxU+Oiy0KOVgNI
4URBqDGyZwkDH90rcPP4PK11xdUTtz44OXQFDiJpBgZcYNgVj1K0ivhrpU4HHVIeNnDrHeQwy/fW
J51vX8/5jmbH5h2Y7IeGI6zCapRM9Lm+LmZFIJPysGjcZNUXmDLb2SJC77yroP6rQMXZlMRaiuKI
6hyTGmmFbI44JiJuoIewfg00byey3Oa98iw1Xvil1TtEH2Y5a8RZQwpFNBPjLXKPMlspGqbddJLN
1RG7WcFagnWKPZNCuCnxKoiACX9JlxBy+ZMOGFalHDeoru2I1pw8oHiigx+UHsX14RO4Ve2fTtIq
Vdc8uGsLd31Jg5ZRoaqAy84RiCuB5OqK0VhMpmeKr8usg4VcBmcgMcxGiQOQxjkm/gdioXyTn+8n
ceXDEj1LmCq5RrWyqoV6WZ2vjwZxIleiIxZqPu+1sVE/ROY8TyEtjwoERhG+V6ta9Dvc0dppVHlV
geyLbDIdC/O1aHxc0kDoll26Eij4MQ7BoTx+xsYsxLZnLCTMcsfivTDXH6ch6H7+t/QGCOyPpVc0
fZyVeQ3lcwFqyugWtudrs20h8NnH8XEBvOLUr9SEK30iI43k4CdnbYfAHBKevKSevw75KywEaF2y
S6EzO2JEjC3RkMmCFce3aD1fmG89wdn4UuUTwT15nYsrInb8k3sb2J036eZ4ChXRqqOKHpdopWoZ
vSgbhokv5PQI9j1c8ke6qTK0FxQTyGXVm1FbL2gHJR3GtzKl605G8MI2NKhk9dxDRiUD5ULWosaG
sw/psUQcgx5MfNhX+NJFzsD2J+1pdfniHulL/PDB7gG84IaTO4JwPeeN8nUrMMgYW4GftMg8fPMe
uvrT3vPHt7jlVR+VWI76PAbj/DoTc8rEt3YqFh1zu9jVx4xR7jyinxTOg08hIyvU33AIhiv6Y8mp
FrrvyABEaicHeaJVgWFBix/rhiviX2CNLv2TFru1sGWxIY0I5QlnrUyLRjmISwUR5Y4ZLhJcahYq
2U6vDX2m5l0xfyCyMSBXCgkmQHGzy1fNB8FZHUmQvNKOiUyE2RcdieE0q2TFWDn3r0/mY/0o4LLU
MEh4zT+wqAOYiewrTMfVwXTrBVUiuWegbXgfE9SF1IakSWmGidd5FPuhD84PFnlFsax8tYcN2UGg
QULzpsfugFbIE551DsF8yYZ5EceMMWpyPKakdupXf6wRFaKMrqWvPKL7NS64vICmYhfitGC33bSC
vq4HZr6OLVfuJg2JV4qbiAgsJ/gbAKbdaRH1fxeEavBs4EOpIr3SNxz/x+PRi0N6kE84wmL+us8e
w7W2RwyAH/3xlYYRuIzlLmKETFxFcJkhepVcsqd3NXY65O280RPKKEugUuNikA82FN4Ilmjl4AHt
nljAAK/v1WP1inEyGqDXMw35iCwBamecdE5Pp6fUyd+VD3IctEAYt3boaGwYvy/Cf0toVp5oYXur
yJap3A6rL3XXNLFwKncwwTEDwp1h3U7T/Z0PGarCv4spTTEURcLAXjGGIOS/F/r5fFHUMKTZxvYk
tWyjwYjDLmMOxEUSeyCNUuzlBwT2Y11YVDv43RW4Ipw+UBP/+NBAJBoBg/ct+Yl2J665iWLuY7PU
iE6sTSycuVg5hNV7F3GS49YqA6a8RxajfgeDZothDnMs5JmIGVwEDIWIqd8DfZnqQ76YagfcTxx1
cWbulG3kzSEL4E2c5LGhI4B0IHZ0baCeyB7ehJ8Dvyle8u8bXG1TR9z8fq9+GLX8ea8oP/++V30u
1lZyYTPlLrEJHYhkMkhQTb/ZAeFOFoITUwcM8HAoROKmkCsBoIwPLSiM5ljnweZJLO/Vw8MTunmC
KuWYAuddBUnSbwpx0TiG9aXX1I2Ukp+tl3O5ljHkqCdxjq13A5rEQa8U4kzAQqVMCHpGhvn7nVGG
xubmGjRRtwxV1Zmbm8pN73FU0kzqirjeKe/xqiR7+DgtH7opgEI3NkmvwGwMPaitz8T968VD4hWs
1fFXMTBcVxIv4yb0cHIaRYwqHn+/tJ+I68AFkkJihSQaOuP9v5+amsr90RSu5qbxsXgO8pXqicRA
Zmv5k7h3wjXHBAxg75atTyVIM8FaY8h0PezgseUfN8qMWuKN6a3H6OD8mro6DhGwVlyYzdTs+De6
l3Hhhc+GBwXa42vD55nChQzkZ3Unrzjf3WyNj9qVZB5iVL3+U3zQyFscgz6uMGD022fIsGBYOCRO
zoH1WLxQ1oA+1jNmtGdmRjN1GY1Os3ySP0BJQDIbLZMh3YWUIJwZgOlqMiIJZhsVo26U0vB4l1Ez
75+MFekagxW0hSzeDkM3OY5IVUpJtSINCMmW5ZMw1whj9c6b8oNBzl/3/Jsg/Mf+3GhVrBZd1+6O
j9JShrMyKTHpxYaIEta20ENhWgLavFQhlD0quKmADtiAODvUA7z17CQzbT8YVY2VVTZtJ/UTKbak
d9t3Fu5Q/vy9bkFfZcB+TTXwm/he139cZ5LUh9AkRXpzYpRRx8FpIEYwWWg2ZLD1lt8IwZ3l+O9+
+9cn3ooPI+lwucRXS9xoRiA0+bSQG8+oNVtAgoDi8hqPMizpkb8KGzbOxDojnmjBacuFmtxxufiB
3su1sPUr7B0qeNMNXHEwokgrqlraYBdW4Ksu4RyxDK9Lud2UKFHSINU94oWJkyOkFL0OwVn4nKkj
o/k4XAsv0mQcFT6PMb/tyWyCI+lZyHmNtSw+KDh4Cnce1r9mwPSdKkMh/F4Gy+rbs6rTqzyVUh39
oQh1b6S1i1oGIE0IIvTT42MNoJ/cOR9/WiAE3RiSLqvDnboZ15nxoaqOp0TcyIcnTf0g07nHptwM
A9F6SIceM7d/XyCYy/6wJv/4yO+S/o81eWric621WbvL7P3Lywte6TjDd24TFKtofHWZYQp4Y9eE
/9ZO6g6/Ejfx0QjZLJsLwV2jk3NyYpcgBzyTDHv/+Gh6jx/6prU/1oQj8Gt5sHelgyhxlOOVPbyY
qYuxNn8U2U/8RVHofK5Wq3fD2Sy5grli7yt3z8Db7h0RWQmcHXu3IevUfkrt987+DCJ7FySV/Uwy
y/Mznr42PiX2E+nF9FfPz8/2bDaaUVo6s+fFc+8uFpPnzcUe8QPPrzw/fjHitLfTeWm/7KdTzZ22
9nS633fuPsVUay+SHLOfPk6nC2/480L7WfSHj+ejSMWazRoP9T45DuhvNDqRHtCcEEV7/6FMiIpx
Pad3Q/v15L4+L/4PYWfanCj2tvFPZBWbLG/ZQXHBPW+saFQWBdwA/fTPj/7XUzWdTE3GSTqdpBXh
cM59rvtaVkMPR0gNwUVuJyHVjfeFbbd3/Ppakt/IQzMFyzCp983B9CvzvqZbGul4yVsavs+/WeT/
C02ZVjBgJTiWrOvSH7n+Py638mzOSa/aPuYPtw0uuEzhiB8SVG3Vwe5lkdXhvnjvtS2wb0N8sqBb
Td/aGGmjF8UPZhOaw4o0VNy3gyQCEqtpBNSJ0Zc6bQjphUT0sK6T0q291O0FvUn2izj3X6oi3gDt
Ws3QVIFZ5BtabZxaQyqr/mPOVK8cZJhEAzZq3psksRk5B5eISrDc01Fckdw6ISwORMuYy6WFr+Z/
3zs/JwjOIj0TRVTprnc99r+X+nfZ3m5laWDUvkW2LpSsbfYTY+kEry69526xoxGtJpn/98uyUPy4
ZTWxT+1MhSEp2k8WhIjRvgpCMW+sh90NH4lEh0cAAcuiLWdSADgXB3tZL3fOLtUxD9KYF/Lufrgf
ELOk0/yD+Jz8Q9xdAIgO793lwDWOZYomSqhBHrWDdiAO8vASQvQzVsJCWPD58MCvIseHsvv8Wmir
/qr8kHfy7nm4dAFUZN5AMUP1IgyFxWPW/Sv0210uNz8hRxy+yMdtc9uon/pnjduOWU9eo3dw8SGU
wohxU19yFIcNKDPE/+YFulHMDUTdkEaR8sBm2bo5MCk+Glcda9P/PYypPjamAJ3bMZ9Uw8TTQsw6
YkvfpdZX9vWxPUJSGHUPrHg4TZ7iolI3C+zKUDBa7CJsAaJSPrnMH8vHMot7XvcAEvPx+Qyg3RGW
04zfC4lm3Uof3MKHBdUq1AfVtJpeZ+Xsscim2TSZpjNMmKIs0kdE1VBLZENl2h8rU2kKfoxjD8Sa
qAnZqXrGsDdPFnq8jQHHBhhwRM0Ayy2KqHfmYAjD/0g3IUVjy/rCYVXaZR+3Q8oUFBX8ahFticS8
A4KPgI20CRET8Wl2XoBbzdJxNs3HFx7nsAibxFR8yU/C7lXglbOvTMdFdBo3fnYggyQ4e//7yLyn
D23HTzzVEYPf0KH/MRr+rn8YuAxY7MaULrPi2w2TXUotueoM3Id7d96uSLrKy8HL0099OGyDfGD8
efSHt6dJqGEkLHoreIUMJqBr+zFuIo1YBm3wijT/HXQjxxWHqb8lRWAb1sNbcAuU8Bbg9hJuuy43
f5ajjFQmls5YCknHCIXw9efRhEkghFhdhUpYUafLruCIdvco3LvHDROKvji4ElZw5SH6zYGVi7ui
N9Inui1NlIlqy/F2bjAyc8YnvEmi8kQWwbu567Ho0TXmM5tbHrtdyg9l/3+rJ2RebAUR03ndxNWu
+NMFCfvzOLMNgOYQYk4RYjmLcdMI1SqvACfCqnYEXfWsQ2906DkGOBlwC2Y6KzVIo8eg+1AD9lsB
vnPUvbk2RKUYqyAPMNDEwTsdn6fFlLjDcpz37EdUjospjdZiik8XAuC2+4puNN+tprc/H/cxQu5q
ihvVrF7Ui1Sy4OyegprgZmUlreBY6KJ1mRFKtkDfEqmDlo+aZlc5K8ekpT4i6Aw1QYH14fxx/pB2
RjvHQBSn4xweJpxJn6ZoEgo+3j60jGj/Nwznq9cM2J5FjMPo96An5WfBQ3lFsx/eNRMl29i/Z+3X
+y3gUn+rY8pg7eT0RJv+Qr/nXo6St5b32h7tmeBUbIpa83po8RNGEenXj9Fta0lbsHi3xF4T0jQW
s2BZ98Y/I/i7CMQXkyCCJ1VbkQAa3Qs/Ubq4gBOxo6PtJeDLS+FXpBZka734ZS36WTiy1zRQqOEi
R2Tin3bKP5b1c5U1V+1ybuPbLerpu7a/KNQwl5fqiaB29mrZL/tcSfm5Bqk6u9+OWWZo/T/Es3+8
oH6T0QuoTRuj8X1BVJDb4+NCBttBV0hgOGZnGb+hxEsz1OwSm6w3Ac+A4i/9Q5cWGT7llPdZi6ut
ePKyhguvPc2S7tet+QX//tkkJZnxHwf6bT9e3J7atYHgEUvF4EkfA/O6Pk2LK20loiYuwi/1yb80
Knk9SdKNvsBOT1W6E/ePE/M+v69XQ8weSE1l1KOXbL+VkKFr9fClwXY5s+V+6xO5Sv2rUTtn3MPu
N/Rfes8X5edvB/MT1ONgiJQQJMwrNE3/BtZIxkNU1NS4z8tPeXxnojuPT6G6UaCKRtXq6SrDKlLj
cmX4v9Qo/1KiqLQADOw64ddRp/x9FhIxVR+SWLaxvP2UUJFcyli1t/0bWQH5oQb5u4izMo2lNyaS
y957INFty/Xk46kERxbiE4H0PszvZP/Lcf05/d+WIGAjCl824UZf/b4FP50k/b2tz89YCQGMPWTY
416wrG3wkZDtC+XH8D66RNeP16jMg97qNt8JC9yRYoI9W7+MuKV1Rxv1/dOgh8L4udySoLVEGYER
22eDK0OQ+m9ftmH1n3xxL5uw0ekXPcNzgIUyTPAcy9DOHdvYM/P04NSExfzppT3nFb+s5RmhZH8N
oL18QuP7vE16Y5hYM32azDAXHSOHc8/j3Ed4nY31QxdFFxnmeZ/YSoCNI665Jh7mPt3BVGUhIq3u
BA6lhOqxN0hHmWztWFIKHErgFwsYelgSTJPEesdEgFvZqPAFV3SQ7qxrs8Xv+NRxlV7YCd0JmLaS
jpCvxtlI69xgWqcftQ7iAJS6UR8e8eHtKXcH/vHpS5vuyW2/OZgnmu1RH2hhbV3mpBygQ3tO7kPq
GT8z6eqcbOj++9I5e+lK995cCkhoArue1K1sdNm0RAcnl6IIZ1TVVKEZ6X4+Fpen9Rsa2kE2kw+I
c/TG4yom6/RmP0w08VgojEr3tKm81sMTx0fxZS+awc3TXcMjHT2kjxHdsBlaDZQp1mi/9I/6ws9+
gaZRmIugk3AWkFD/PfofdS0JyUV+zNfrlxUJHjvL9ZodJVvKp7VeL9fLwXK5HJxs/mTX2G07NZOv
uu+u2fdiGWvy+/b6aUWDdaSZHwP25rur6Rr89jriZ2yT1xH/lngzrvu41/0PbDj+8xOcoO0PvvXB
9jZadzXIOJi/zXlq0gNmXKTmbjzm77EZl1bMzjiI2VGfTM9w4pgb0Qo8/kutfX/kHWrzz295pnc2
PS8+HOLOeXcS8IU5gdTGt+I4qE0Pvx+rNuObf4hzK56QGu30Hf5Q7ckBqrMZ67Y38Q4HL7cmnhrE
uYcOz/R0sEvk5X4czHlxUrha83BY7XkKjgnjZc/be+aEw2ADf4gPb5PXnyc2fH4efM03OvThEPDv
5riggE7wZefZvAIGcEbDIVRmc2Vu+Isz9BS+yUae/4YoSzbwgoAMLMcKNyH7/M8wdJwwFEzyLWcQ
1azGnB2//KNmby225337a/mFkZvFZlePG/N4plZ5mcc//1fW4uwAL1gbZzHi3/MM4WLEZ55tFH72
rXBhgUQMR5/h7Hh8+bMK9DE8HmfTY2N+HY+J6VcWn78y6/i1TLyp78+ms9lxCpKi2V9HcIPu96Zn
S3Vg6IMOPM3p9Muwz9bga9kdF4QOc8kvcqTTKQMMFCU3vxhYmTWg5uKPL35LNpf8f7aW0/+eXEX9
J9qooaKVuyamomrKd8Tskt2KXJXAYS/d+PwYU/Zm9okUM4pbBuGfUhjciC1dGvWcM3FoTlc5d9/o
WZM/ENCES4WB+cNprYfT2GA9jEcGygWQCSKcFcSHblBw3TE956PbHXqTydWePEyvNid4dY74nnfY
bzYLzn13kjSbMzjr2ccvzt1At8B7Eq/7thZMSdbEZBXYgtaz9UVvDRGDyUUIR1y56degQ2gGS7+7
mpU1+HNbDnykL0yL0765nB75TPeU98b9d+3u2yXXYNnd7R+cc07zmTHU7TL/t9s8cwm4mPzOf598
uesGfV/YyO7uE1umCLTvvs05ZDInOVbGUJsBt9lMbscsu8ysFwvH2+eg6/N+yO84bTdvXDteARbA
TTPdGzHT/WRLMs4kd3MsjklXs7PeMjl/XWAAYun8IAPll2r134okTUPBociGjJ2F/q08uG9f7yzb
pvWclimqG8KE24tFL42gMb48Ykq63ecb1oLfJN+i+JO3xuKPkQFNGrGLTvwGsRbX90UTrjoEcLwb
uv3fuQviNLsrfRvio+TWmK/jGurdgi0fvfXJl12UXuwOO7gMSztH2M7EyfOBoJJAV1K4ufEsgw2Z
EkhBD0dUi1Nmbf0c3Y7ANlGzugcGuPbTXukAiILbAA8WYJeidR9CCLFka/Q5+lwswk8qYbu1usdq
klqT/lTZN29XDxCInKPqOgJiw5Elf4zaIff1khGWWbqVRB1YqFvdx3+PK+lfz5dK/1tBwU1Z+62e
7fV7r7Q0ymtcvWH15mSPV5333/UCyeoG1PNAsJ4FfSMZSUjZX/K+j3N3ZeAj2dMxit3abemh/V5v
rzOBLJfe477/taz7icRxJTsNRScD68PU+wYsSOdiu5VPNUl6N4QEElvZ1BOlxe2OlfNHTs2jpI5W
/9Jc+VFcd/0BEFRBQ8PREQP+XuVvzR3e8KPHnkvfSefl7UHiiwx7lpLwl9bJv78SeX2ybmiM3m+3
i/HMdO3+0Nr49Iy396WQ7BP4NPfF9h3/crV/KqxklYuMDTwdD1GTpG9nspf2XorYq+9zXDrxXT1b
yUQGqHnby9zOzEU3lYFgWfCdGWpbKjXJa13CRzFYu+K8ojqvqWanNg7AGLeI42p4pWXZEORspsfb
OhnWQM3jBzfZCwleA275tolN6hTZruIYg1vV5WULfAu/HRKFE5iMp2Ex6z3MnDw7LIhNti9fsNRy
0owyqzjWffMq2m/aEvgWvs0DHma0RDF8BehscufZtwU066hKaHIBPWCmyaLBU8kutH24ehKm9Q67
L5WDBAv/yGxZMMuPd26VYZ8yG/sv6JepTVjNAy5SakHByT/TN/wmYHPz/AlVoiN5V/goWzWTCIPN
bqdKaquyJR8TMmiIwCC6hjr5Zd4+9f1Jsmt6lNiTon9/hNfEIZyvHD731ScbpDOpiySpIPomZS6S
Vu3hteq0deDupa1ljsDXpQtPP3t1USWQ4cjxfO1u2NZSTh14Mh3D/E7/iauBzunakZKMq0N1NY+X
mbCiDwggjkPR1ST1HtuJHW6s95V+6cS2eIthA9E1ek/WuYWs0kVv9g/Vh4pSgbuKtrWAo7epzdWY
wyKqGrBzkSxQAb43V+Q4v5HT4RV8X9e6XALUWVpfVmHh6t/wftIJtpncezSxMCW6ryAAG3hlUNLc
CW6zK4ZPEzpk9Kk+326zLDXrPJbt5/KxLr6a6Dxjo3TxXwYQIo3tQ5a5bZ/kszhTgHUGTeOTcCYF
pdcnVLw5YvXUw0m4CRgi90NVBo9dguUT2XFfaBoulYsfMLuv3D7pjhyf6I9oM4zKpvLqUU+2mYcZ
N2sYrihDjJnsNIRwR7aZCqq6UeELW+VilyCqiRlgmT4lCA2EydCwHWDzWIyLt31evX3uAp5F+eMS
2bRhu5Mml49q93jbd2qI9cWb1M6b1vZIgE9nVh9Cz3pxpB48wpYmkz4MsbN3JGy3AFgYX6YMVEUO
rOi8ahf+KVJccXEN6Hx3FeGuNzYmOKtyselVICuHM3q3pGHiNNNe0MxO7hSay3FRjS62itbVSaZ1
Y4JBt4dmIMXNinQiTGdwLpg+/e20NygWgn13X3YVHvMbAV8n9stdUwhZaDQ7XR1pkHZ5ZKGMLezr
5rWNzyqP0t+qnYz9IgFE1mndBNAnrYavsbgr7YnhsVsMX6KVYYiYT/ovYojAu3Nsxq0Sv4CHebOI
UpPYYepO7+uXOfEHtvZtBHY//wei8zSUXK8fdRNfPqH5JE9Llq0Prm1VU9ey//JvzQTaIglHCLBT
xT7Nq9GKamCj2LVTtwj8PTK7lAdpVYRe/3JwP0ruvw/uO/CX5tB0EiMBaLnTc2iYlzEX2EIAvmMu
oKNrfp0rG+IqLspIEZEXSuYDHZyWrctmlTCdXnqLTNNNpbnafbCMXIPFw93+XqRXUnYeWpBq2i81
xU/niz8HrclUYKxo4p84jH+c0SrpUcYWAoKFYRsI0TN+fr4+hMVbQLRvQot5+HD5w/sHHmd+GmUC
JteWAtR+Xr6GGBWAWGBEigtbM7sdctE6K2ZKsbVSuQICmiLzQSvyN4T1Z/rkt4P+Pgzuz5t4TRgG
GI/bkiP13SYno3NUJA7USnRAxmp7Ci4pJB8nA7XBgy+r3X3tE4YObW0qJfFt+QqS+JI4W19ayw5b
jphC3CVBoXRgl03rJQsBdrEz3gMkOFPfgz3j6Z9b2tXEs49snTDzOtd48hDAk34ZS13B8tcW4u93
+L09o+Xvqt/r35s41QdPw3oS7zBgFZXv5LKY7nn3Gtck/h4nb692IHUhtLw+rA7TKbxr6hbGL1ua
/r+NbahmCKu7XaX4feqvBLk6X1KOp4eXZRe6Yd0ALm9OMn+KgUYQAEAGwhMsO2f3Q2Ldckv9LN9h
O6hWPdqigeZNUNUXg9aaECqNIEZziaRSEfh26k/WxtO42+3lthzSOLYQPFwtUmp6L/M5y0ImuV7t
kI34bJYML/m3aUX+gRJxusU+khKFRgQ337f6Ue4V+al53Zq4CKp9Mbk/hxTWwrLAXcoy9q8Qslfe
2mQJGTtWDK6G8Da7kYZz0OhGqPsCqcMOtzH6qgQ/vFNbHKTDbNx3e2PSYtbb485YKcuL1oUFQ86/
m/J+GxoUN6OLb6yk5Taqgmz9TAKcOMuTSfrEKU6XHZxJ6umJYedQH2FcMi+d56pTYWA/ZL0+UqwE
plC7IXPryvT5ARf4VJWOIrm4WF4ODcmlL+8Z0fM9d7pIrAxQtV2jyq+da4WMwX8DTeKLdx08Bfu5
Kze199wVYe10autOos6lWd+/+pjskaDqP2Jx0eu2gr0NuSPoqmTodNjSjK4QO+QIDkpKQBK8Wdqn
SCFgXig+raXWE+CLglidJuVcjHAy9GcoIVxggmyUboT5k51Wbd5q+3ZYwEnmG9yOUE6+cLscF8g/
2V0dQSi/CvzcfD23hOEZ8sYAN15sqtCU2emktIuzE57GoAmYuDiJw084T2zrtgPu2PvVyYvoQpg2
Ev+hCtHfu/MiaG05r3YS676wwxXpZr68L6nGx5EUZ9AO/F2yqBZ+MQoUf95NGvxllFP0AzpXx28A
wZNexfV+Kh5xRUBAawQCkHuJLq7VPbYVPa6NLqwl+jVpD2+XgtxifEybJ1c98X4lg/1cUzkYIla6
LQYKS7k72H+sANe3YLTvXrd32rYYqnGTlbqryMD+DR7bYiRLkS7s/nt++9EJIsLrH6/5nQun9m/F
O2uyV6w844cKgR7Jaj++4bcn7H5lafxUBZJVJtBghOlGILZufFsulPM7F4taesd5YtV3ObwDxgvV
KBUqNDbx5RWqmuzV9BFpgFwgyovFtFfvNRVq1F123xSC7/bAwf33OfjpeNBFqBn0PmQRBomgf+sI
ZeJWU+59Gc5Keh2flbv3NCCQPp22+cJb20pR8jwF9hLN8rl9uu8GKzucCUR41ddBrRtmXgb3Rvml
IBD/LC1/Lz1gV4qM2gs0vY/m6+/xIF5zRdTPF6p8fFTIx7GwNF5UN7tNaNDCOHGQPkAsNTlQDFfp
0l8WidUbS6MTBrwYsDzs2pZteYBrPSQAjEK3S5EER/Rf1aByC7wDkJvgv9xehpcyhTW9wqyIWVNG
ntQsEjDy1uyfhjX+arNK9dTbon4hP8bjBWoRqvSViD2+gY6itB9qmIboqejYgASP7icnKQZ6IASp
NCyHRjFqijF2xsxKN/80rz8f1LFLMfe7GYMK9bIR2Qay07zb708MtePSBWl8TtJ5a6nry1c7IrWh
nJRUFanZ6oOGdAQESFCb7pmLM0sPfs3HaU8ODrNKsZDol7iLKjqrVnV47pJB4vTt+93a9iOZnfCi
Imk6xyd9cK/CMmOx40fYE7HHwXUqCREXsyGsFmzu0KzhPcAkif0YErZ+79hmHpAz1Vdj9Tfal17a
7yV9Ffc3Utq/rIRdqreuI8LnppGlb1PTWclIXErOTZzMl1uCjpCxFBvlkPTAmj5q8kua6NT4ENDU
bUw7vhuU1gux+Du8NhNmLP1tZ8nhpYaQd53SOaHT+OW2kX6URhwhZrgcniF3dqt/j8/trc62Vc5t
87IAKj4JgwCLloJqKVuPEdP5Ly/3s4OESgJ3uO6lFAlI5tvrCf23VuVi/aDY3HpIDVU04hZCx6Ns
48anDYovFqiYqmd9j6u5AV3lPqrGyQaeeAx/4TR4HbNgSbUEvbLPnvZwXr0mSkAWaw9XrkPijtue
fV1wE4gr8d5VCHlFcWRd15vbZ9/ZBgh9PAkiYGtfbIDKhsA+O5ftXvCepPaidiqMbYV5fTDsATzI
eQmakZgdKxx9pv/42LIlI7wc9cviVJgP0ls7t/K3SuiLBYUKHvnzbsmwQn45cd1I+TaPoKMCK+gi
4vE0+IYWJCfZeKbtDUK1GuAIqxrDVvHF0pfV8E0BSBVBR7I/FeTPcpY9bfG3oQzs98sRfJvJtmmR
CnqRsrdxB1enEwEoHtTmgCIvqIdvHidcHzVXc8U5HzZUk4kIC7MNkA25Hf3WMD/4v/sKKwQImR1F
dH0baia9RI3v/P9Po5fV/ZUEZhDsddeooB94Mfs8DF+Jlh29tHb7FBTLZ9gb0K2gcnNu9vLhJsNl
SQ+JQ+yAPCod3XpaLTEyEQF/ZjvuWkVP09adryeNpq6xdDGjddQRQ0WXmvQPWUr6PA2QRP95ICzg
T8PtPo93NELGKB1s8C0Qvq3X0VtxbvnzjrhBTaZbgTeLbem8Y9p2vaKOMoV1FUCj7HZ9IriA1stp
bQlKIxSWjoU6yqPb4DZQAoxVH+YpqgZSYICrU+DyGcN18z29u7UFkfiwP2ijrmN4MscqvcjJhAYh
JEOLZqHnAcNPbs5KMferoQO/t3XoDQ5pDGK9aF4CGs3mSvYuwxtjnLwUew/peL+f1KYS0Lmiy0RX
ynD2+pw/u/6THhBN1pG1aGM5h659aVgHzTGsfTHQLP5C0Vmzxei4i3dbMbUIF/Tx1b5hRNe9BnJj
V/M0z+DjfWzsxjY83azQKDC7WBf7YckLKgTCqf3uL/CqrD4tAxnSoo7S1/0fVxGHwPhlt7whbjTr
EhCdNcY0lG4CGZzEx3bdhhefX1Se3XNvYUEDtZrICBFRSqsK91svd5VV7qYuUZi2YRPIjfLDO/OB
2tspd3Dv/cuuyjCkNdVRRxXUgit0wd/EaMq/zLds+Aw6QyDrqqB/WxGk+t2K5fVN8e9CO59DoIlu
qz776jokYXkjrhRwltymYaRgg3ZvOL8t2UiMhPvTap6eOkjH25fN7TMRNzXxSTAq7dcAeADzNsMH
/EQVRt3+39PPT5weX3Y6ArqgQQrWjW+zzy3hh3Ku3Tqu0QVB+J0Qe2P1eEUpdKj/finxv1/L+G7d
UkI6K5rqWs+z4Oqo0XOkLoG1ywgTtN12fAUcGao7mnfq6u7/90sTg/jbi3+b5NKz0arC8/KI9duw
xA6SEEd5LAgOvbw+na3Kfkyu+aAQ3Nvq7EaYckhTJQQiKfKhALwE8u08iqhX+tCLNS06j2GsRHiT
gt9GbC1l6r9NdP18B25eePVMdpnHgn6XSau+wPbtGjH2RAnlp8luMyyClPkgMfuL9OKI9DFxM67B
dpVRb3Bfbkdtf5SWgZx52vxS2bWYWdf+mNy07YHUpC38D2JGZbNRyCbHl9IEoz1/9fAF/ngBob07
J6f309Q9qko4yy8IbTw90SOJzZ76vBbn2CDdPbK/3ca5RM/GVBxZg5RKj8CYkMZFDkgLBfDmcnZ4
Ry0TtiXuItqNzQ1JmjzmmdJd9QV1FYB2OyJecn4PM6UzVA0SsgYECzGudSssYXdeZ7pTgcCOVR8R
P07r+IV+9ZBgGAAwOI54V+gdte2S11BUweWG8ynpE+MLCTU8Nd89KR44Wf90zAFr2YWA4zDDXyIl
H2eVe9/aKsSgdTYX73bqcKlS2NGZqz/HlMGv+6fChoXku/uiwZSMCJWsj7UVyr+IGHpMAGhyEFM/
h9zMJRyrQeuzIkxkW9ylb3q7pu1CanKbONoild/dXNltBbM/HPfeI/7tY+s2LE4bZH2wVhcA4zcQ
YLjgOvYmsgtmDtQfnGnd0sPgfH4WFDNxDkDfvbL4wN7L4rPSmS5UmzvmGksAxRQaPLDioh/nnZ+b
exoQODrLHahUs+1EDVRbHD29Muwqy8N1wROcZ2e8YykwKcwX+XQ7vJ66r2lCPTHAQjnVBNhtaveu
l8SruGSWI9jGqhUTvf7JjmCTkmjXsmjf5lAa3VOs0P0nvDa1TpzR1LoRFEZA7gZldv10RHx+b4wq
CF+YT2Gq9hxoHMsOU1JAKmlXfVCgHxK8i/Nlf1+ObpN7VO9QO1YPU+8grgpONNkWbCpg4KRQj4ux
MdLnxY63+WGsChbwKcXfvvhUsYM8zaVxslM3Rrzd8CRXBtriOlWWLk8A2AN9ANXt+rEGpPeTGR6X
bpRMzkH7pE2kDApY5JX3DKw25LwQuYTefChOMRM5L6tlOmmGZ7jmgGeQ0u+rzk5k3h8bY/VG16yg
VTaUN49FM+svH4AyWBr150+/iPLxfXadPJZvfBCXiQ/xeNP9e/ovvP8sfEe3EZ20vvdanwevCTuB
2w7VQms2AF/dFTY5C9AtJfxHpfUJh3UwSzzOEpNAPLJR7mOa9MWbtnAXOq29zB6SY/QCBhAr6dQa
asDPYkl80jt8HNFAFse2snDuehyrz+fwOZEXRURLrFe6DDw0jcXHBS/rm6esSENZA5dT+RLks2LG
nWVT1emPtVl6LJfVsDfkKiquOOotX2NpnU94R8nhuoOG37Xs0EZAzNA7Kzrji5bpx4OaCSgT+Thp
MnssSA3aKtochrExzJfqqL8h6hQ0LDucA23QRI9hedx+thOsb/wsNDYCcBuJZItTx/qzzkMhPi9K
HxN5/zKCYksWNNfxciwTqzxi1fdZDN8TZAuBesy+GDrb8PWpHggIu4L/fWS7/kjciYNTADbppOE1
LHac/zEjh73YRpW7LmxFR3CTjbVY3UB9nFx30sVURi1oJGPPvfr1AkrykK6EHhNn5DyjyGXO9VWU
E7fFOTJ80PpT7cqb+4r96xTud0iU/HUMNbwb+ODf8MJpSXZyCKrSFYIIUEOx8zcWG5MT896IG4xH
7d6MtJccuuK8Dnj3lPfCiuikI4nXNjPq8sw9b7v5aLuMpPAdRJA8ltSgqLllC70qMt1iIi0wGbAw
KKHgBexgPm8DY1gtdErtliwqlKJsXVCMtja6l3xxd/VJdPJ7Y/UjdW9TFLOD00zmRiapx6MrebKi
4BT3ZtXJ2XY5JrgjnF0XajZULroVcSWb75WBp5ZIW5iKvBx1kHY1LEeI5IZ53HiN080w2RfFt06t
DL+h+ppfnNPHydzBMro6bOEv5vZsbr3Geq22HChjH9BD9YwviK2qhdACSz0yqTbFBKAU2+9AWdwp
C/2IE8bUdpmqS2BmJRCnODhbtnuSO/C5fVhgzcz/3F5Ywu9O03t0WeRhi5rXfceYflGGv+NNV1pi
7X7zSgxGrMKSbHFafarDsotTkJx0CoysLPtvW9vvElcI2hDYFnew5X1uTLlVLWG+f+JJC+GUhpqw
JO66NFPCE9i9ol4o/DL4JIHuCsYTbve8EK8fozRzQIpFcGgozTsIBUo06K/flOIw9DX2TA7LcrZ6
SIuTh5wp4Nq1QS+uv7juruuiuRu8uStN/uXyhT8GHuTQTR8epDP64xMGW2nnqVsOXjh274i8D8+H
LZATV26gAYkXgTxncz6C+rVcKuGutE7e1t65bNdIObdUOjgcymC7oQCqhy3czNdSCgtigryrt+Pq
PEduGgu8qIoEfMsOB601hbcZscnCXbePvz5ZHour5NwWaAexsLSeQzq+HnNbyjGy+If0MjL23AfQ
H1wBrMQrAqmGayaQq82tonyoU/IrGBdOzzdsuvPiWLd6TwcybN86kXZuD6ohJjeCQwPARQVj64VH
Rx0S7QbDuVU53Qba4vTRTEprF2EZgipQsh54E8OeHV0uJsF6ZHt+nZdbX44JI52nWL42JgHHb9gc
6fRMM3lT+OxvrF6cOzKN8UCdY9DA83Hmgc23UxIfsqjaMxUMKe5iYgU4n3T59WVp1T5RecGkHKab
P6aT1Wo73p9CMt+GxVcyZ3mpqRe23hjLFLecJmOBeQYUPmb3Y96JeXFPhzL3to3JFnMtTZePzKNg
SrGEvnar8J2VERHombtqnB5IZnuYY/c0wlbGy2wGybKjbOPambF8TIxBYu87fnE6YQ8pj5QNa2ef
39Kj25yKgfr7FO7rpW7uM53Byxus9/ko9bsCoTd+hk+qTTLlB+KF5rELKSVx5+TKDZIdtqV0wLc+
rEjep5+MWXIzt9P92648xmB6nFgnh6d8OlhVexK4UK8yk8Ct6GHsNTgP7e5itau7xSHt0FXt3gOz
92aSlsHv5rtmAVvdTaekS4AKmvlBneQkj5EXD0awukNXgKvGbMLs42UjKAbIKfE1Us3HJ7upl2nS
jV9YlrJ/ThwotZtsxY8xIGPH7JedUS6WG6xLwXWvny1p3vdkJ52HoncKX5wbunEFS2xn/p4PT3Oc
qhbqqrR5TmF8t7M44/n5ExQEmEYcfbzYrN07agFvzm1pQQUvcApnWUJ2Uz2fNONjf4x1l30ZkMb5
VawfGRjJ7gSX417ELVT+dnfb5dwQ7o4ztv1sNPPyGuJJTbScbD4LX1wzSeDa1V5cd1t4F/b8ISbN
oKwagAhTQcGSwBDBGsDGxC0dERnoE/aSLZ4hS3RrC+Sn7vFtCzW/5F9AnOlvWJke3jm+uo3PhiR1
mUe8RWoLGjts03osX6ur34SsFWHffYyZVYE6YHvcLYZQZR+fPsO5sQD6mhf4x9m+BTDZ3NvwcbZO
y/xTIw4ZiKT7pL6waOzWhesSqCcuqjFuF6z3gm41LD1pB6DA3hqKIB6Ax3/IUM+eD8GpHdTBPXxy
25Mjs7WWCoSPwXvSHLkZ6C/KvHE6V/2lBM3hiCNXS2+dY0PlaEo9+/J0KlaXtyMlzjUBpqBeyycY
3k25mtfhxCCXk+QiTC0+nv/H15k0Ka50Tfq/9LplhoQmFr3RPDCIOZMNllCZQiAhNIGkX99P3G/b
1ov32nur6maBIhRxjrsfdyNAUXCz75NAdm2wbCz5u7B/uEIhcj8IhcyVE98TtB6tm+1ypm9Lzwag
K7asE2i2yKhoLgweJGnOEgzrs8+FJW8LR4psZSVOMHGPprYwKudDuKUD+sESs/s4xl8BO/p5+oBs
vBggsLUIa/PfdNtg/hHPvu7hNLx9S0BECyCt2/xp38P7bupwzBFP4hwohPtV6uFcTW0xDJZGCZYg
nKIaaW+AWQokLI4RjSutpK+R9tWbHAzmOwK6/QAzOv3nFn4W5p8MiLNDkcaP3T4gGDfvZIzBrRbv
Fet+44JfGRfNY5+q/byMn8y8CtnLpyV/5cFKu+YpfgovFzIeLG0FqsklU/7gi1dwI5POd2Drsvqs
6+iqf+cxoBdBpTKsq2BUncqF1snxbEKKpB4Aj/kgSNjKqPK1ebGcXQRq8FsByB1ACyhrjTfChB9j
ny/v8f2EFdvjnzqnD5k0gLf0e1w9vQb4YqNKS73qTHtotd6/yh0BY06tw8XoDCevI/GP18GmbL8j
1nKbbX7qVnCOpsVY4lk0aQiQaBvdh2Z/gKD2LJzsEswuJusKoj6+OsdH/OQTI2AaAWa0L8vGz3pK
9pqD3Afg6rGqkBppD2s+81kpXEbDgqlzlgR9U7qazbsYBpeSpDw+7XHBpw0Ijrfcl7VHGFU1/mti
D0BYLpKqdf70B4wSb9bd48yFf2/n97A5dKfFqTsxN8Vf1ds3xdVDFCoKySVLaY/NkGB8j+9o8oUd
7JFilQmXEFqndNK1RuAvVlXOJ5x4Jiaq13QHbhep4TTas7xq8H0+Dk7qF9jaUg7tqzmnhbIo/rhH
AAH5rnjnYRhjuERRVDtsVSLch7PfxuElYc5Ajpa3cjOJzzabpmNcAbjBdoFFUUeeCoqpPb0OJ+a/
ITHW0t/I8HQbJFiLI/qxp3ggbC101reTnCAQo9xG3NGhiQDe4x+WGj/o+IEri9+BMAlvOjJG8QYq
5M84GiId2x4U3ivLJhD26wZLXtnX9q9FnZy0y1dkLyGe9rbGHEkPxQgbDljDtbabHJpDFqQu/za4
/zPq086HKE8G9ux5vSr9iyhML54iRKG/3Z4aykGjt8zWZ+wHpmfnjO1g0F5aIpQ03Ksf12r1OWoJ
bSTfIR6CCAMGT8Gj7Iwu+7bSqKx/G689wG2fZrSF7KsvAlN5vB2jq7Vl2yZILk99/SK0wJWj/UMN
2Sdl+HIJi51tnkGa9L6dVBRgUZq8NxmqZ5v2oz497dmOxLW7+/zZIkUSDkT/TIrPOd4Yr0COKk8o
eQjj+X0fsCl3pPnsWySeIkR1Oi/bXQdhUX7fPxwNdo7eQVz1nEEP7gNCvF5zjJRXFNYRZxguPfLd
r6OJ87QSaXPFLpLB5AJpYe/qlOT3wWolt1qhBM2ZRcl9zfr4/KzOyrZS/An0oDu6gfqFTyGCVKRr
dsTKm54N2E1dw5SDvay2FQqwzBONlQwpeHMj2x5xWPXYqGG5ny7IVBmpBeaPq6FaWFQq7o+dscXf
a9Ts5QoLVtBWfQ95B0Qt9ZYKs5lfDJ8c+P8ET5wuSvDac/HQrbwxHNi71D7X5tfkfHNFbPZguYDU
2TVlos1GvONSTSSa/Vyzypg/U5jP0bMxhZssx0WVmPFwkWG2gKJTbz94ncdPeor9TnXNts7sce9P
8QjZnt8WaZmOBV+AtBdqZMW9NXggtDh8VgmHHK3UUl2kFDvaWkRwKOHTisTDtAI+x7KsHKANRfyA
3r0Rw7eiN/TaTbF6grVz55NtQC1uoAezicaWHGXz+q2+b2sGg9OjsY15x8AbKHQndFSQG/MX3v/s
UZV2T4kOjLo17jscXASFohPl30X1Dj5JoOidKb/SXnBrvK8rgfAB+LgX6hjmuzFunwWzKzjq7ftC
Fbs44R++uNOWXLzZ9RaSYcWooe7y6dUFL0nF/RaUP7Ov6lRunl5FV06hpQpWc4ugyil8lXfOwc2Y
DBUM0px72Ds9E4/v+UoUxkCj1WKGIYjdwtf0Yb79D3qjl8EN0+KaAbAL5AsqaiAOx2OEwf64F4Su
uKDvn/BGpwFEyDXQeO8B5CqQQah/HDRtdgYJWCapyatqJ8jm6o802+BAMwbuR6VLi7WcxbCWID+e
1zpgARN/nD8iDt+EJh/bJ6xRafpo7rIlsOnsW/WzoPTrFSdIiHaeiSI5MJPqV/NwI5dsPNTIPb9v
+WaAsovSHuflYmE9ll0wxNVRjHFyMf7P1GLq/Wt+gAuYSUQtAVE+JulK98fgAhbzWQhMSpiRZC4C
KAV6lS9WHugwvJ7AqbUZXhb046seV30U5xyBDHj+zZz2BGxU+YP/Aen+N/HBnA3V5hQPsNrgA8ch
EYVL/NyQQIfng3KgO36GK8+44tjYWPOt7iHc/ldDz5EV7U49MM/vhXE9PFIQaz4DCJAwSU45Sjr6
CMbbCZR4A0YsQLYP1DYgjuNqhkoXNJgew0iosimIEaSrYK4ZFx1dMx0byowZCgtWYMHOQ3MaWHb2
j9HL8xcIMl7F1m1ZgwNoEcAut518wgHcoU2Pcd2SwvqaedDH5fVNe0HRxrNbjv8IZ/NrhoPdc4Kr
mY+Vxn/N0OK1Mb6HS4MwClfl8/qx6eybq3rFLodyQqzKd6li6Cy3pkDEK+QZzKCw8l+syCiBeOMy
vr4/7G5RzlKICwaTEwBvu7tg+UEEDwoKfdmimOvgI4EnPwgBD2cmHARH4T9+uiXh7WCkeyO4eVQy
Djts1+BIWtiTE0rp9PoDu54MlihiPzHk0uFp78EVGfnhkAVjZqXp1/E1GY+TEP9B0QDVqC1M0NEJ
xjkdb3i8/HgJuRbxm+45usNcUoPF2dOuuFpCCkHuqpn/HoNEWzLSa7MZyeSxAcUqwOoTXg8reT8l
6m0OCZ9u5fD2OxXAAOgqTirL19/bAJe3zJ2xLneP6z0yMD25OwOVOUo/KksmIstFBhJGY/pyublM
XnY8K34KhpmvYkwTk2cHX7Bvwh4IKmf3r7WEAv3tPXfTQG8d8tXbpGws0Plq08Efb7k8fCBZAb3n
7iOgPy73NIfX0sYj48CzfFpXHO/njces8L8JDkyIUJ6uspVj/Ih/jRgdA4KD5YfGOmT1R7GJvrhW
1A3ZWxFPZCPuLO4vjr+lvkBXLyY/jECIJp37lpnSSKxZ5YNgRFpMOJalRYV3O73pGsTAg7Ru97BV
XCTnsAQkBvfX4mJBysCiTu7/yBpG13OeS0tKnykOnzGw8wGfReUrD7rVGZc89KHA+BQxYwlHnjlc
9tt2rQSz75zLlDkvylOG/DG1YJgLuyTqbue1uO8LCFaUlloApOJSF0OpkpekkqsdjTStnQ82MKOG
eP3lR4Gxi24JDtmtNxKPItvdudsLMRltKdv2gKsUCGZYiH6T/6HZ4UVgsCwgT6KKaRs/cKh2x5DO
i8Jj6is0kq6GXpYqgXDes9DOU378LiFQOBYqlUfLjqlbBGti30wXb97UGoSLiTYzvIIO2Mr1/TM7
NKJi3SNs3pBCjgFXf7lqqGcR7JMdHsIK7vZ0k0O8/ziIpYDM5xwCvS+Ekpge5MEjpD1AVkRjzV1J
Yu6WW+0wcen1EftyFzmdmAt3IM6Sib1SI8AYW2XO6Oy/uC80BGH2J5i6GP4ojnYPjH0RJmlkzrN9
wnQaJPqeyQIOBjQCisPWe7ANEtN6H7DQXkO72XgHBecVBdrxvf9cikRmU1HVOlfmgObI+YnaAuXo
Baprk9eFk/YSqyAWlPMm7UWz+VclCiQa40PzPajPEh2A4cLMTEK4v0/IiILpDcf6JPloPtfnmLTe
1p75xz424jf87Fza6OGI+wkbhNkG1IKsAzyNxfowNpFdO7hsKkeKcS5WBm5Ib1oTxUIlkUavRflf
hU6bYO8xFecwQS+MB9cQQ+893HE1TVIKfirTQJz9gOgyyNrdodptt5fyR+XJHHXq2XvAsH3wjuA/
Xb5JOv+ReOEZOYoejkoKSc+h7bJ3Y2xHXVgQ3SX/xeZQO8geg5EhVOky9VAXh6lXpzgb4Jhe0TgD
AIoTrn64VEXIX7lqMlI/IOLJ5gHYzy8zJR5PKa3cbL3P96JM4c6/DHQMx7RlyKQ5ftawu8ZOk37J
3k43Byl58ejZy3cQemayLGX+PMHpowv7S1fyVQElgjb8fX7pBhumtQ3iVNewCgX1Vx6Nf/jP0iOB
+aegchBN9ck8U22hwe+c8pvLRFzv0ewK/Le/c9wIk4BnWEWjx+2IOScEwOAOKOSd/Kc5vohm4dE9
Qp0FOgAicxjohC8aV8hPAG9qMGiaCGV1pJFUbVDm7maOGXxA77sD93tvlbDWGHKrl5pz9De3qRBj
El9ufMjX/rl/HKlsy+2wxt41X6eeljTEl7pIZqmfnP0r5wBgpMxKKceogtZDTKLPTPHkzwK2RA2I
mBmVGEvOl2pNNupBnObEJOE+QE2RrjKF8b0OGaoILMCYexT8PR6Aj+90YIlbyU6r+RNydkSGbg2/
4xG6Ott0FUzGa0vahxHP0Ga8vF7BuhdDQFDSLkFtGfT8xbuekFILHFKHyb08ThMsKx4//fXppa6x
v9Pu1P9GBT25O6shal769d24F3RQuU32KSbhoCpip5HEU2PUx62vRN0BG2wVb2y4En0xAp52dncS
KLtqEgNg3ZKWvG9IF8hRBscBdxiJ6f4Oud88RRhIi34vfnuAS5Dco3/i/IaNLe3pcZW6k31KrAPD
VPf/eOLH2wGrS4foDpFW+001pwXNOY4v/PLI6uLjijQejxNumMeC3wheZ8dXV8WCOq9ORo9JbARW
roa8i+EUaijhe/HEvuq2Pf/L+UPkg47eK2nWPMsK4VS7xR5HAKov6/7zOqYRYUP4celLRpb/bl/a
K+rD8cI0Hkc4telSdfMtF+LCnLPEnNUJLDO2sNWekV3Z0WqnPJAbJpwd6QgDDg8QyF54AyDOezHz
PA2EUj9k49be5E+K1YjC6RwOe5ayuz4YXktRZ+EG7s+gs40ttUEV5JSr911FaCx8LGKcD+1652bH
bJknhnUakH7dvnpK/cG9FEtzff9m/zt6hGhgJTv5jiRZYHX4ZQgsTiMjKtazMmCaD2hIZ8bh7gF8
+K+3LaQDmYA989QF7vO4MKN6Tim4x9ucPVXHomLxm+j5e+gOii+t3iF4Bd9rxquLz91qENmEGIDk
v6+1KB2l1Ye5TbRqDzyeVAwIpnGW2vA35vy2upi+uZ9QHxa898AiHxiUNXPX3eGjEGoEmJauidNA
xQHJw4lgEQNiXTK4QpnFVRZQL0APYKzVD5sy4B278EOF/4uCySpOSR5Dg1B0KJhcWruDWaOAoEwa
RKjJRZxc2KCwk1ipWSBtdbiltRwP/3jEb9O6vMLJprlUAUD1oUXAwPaC+F5P/thETGe+OKbKxXQx
2yRl+D4YZ7vB+1DgoqNdeVoEUYMbi8ydOjf96apYyuKaEx2+hrwuh3T1sHqXqGBX+RRlNZGyAnpl
gILji/7wpPxNlrJ3wDvmdF5Ajx2VTbmFfV3d/hVUJLYZS9FImSaKcwAS+LDBZWz26cDV35ObfzNd
erIeHTGHOJzI4XHS/YFNSduxe1/7LWnF7jTz2vklw7LNmD9GB2lMQv+CGbrDkriN5l1uW0ggxTrA
p3PEMXGxRiwiyBUwbpaGJsf66ywUqMCbla11tooPNMSHaO/qoFg0PxwlMcOMxc+YGHR43VF0Powj
qxav74QdNGGfvD3lBA1R/okpZVDh4gdo4RykW42vVVDioxX6+PmqWpPUFNJ441T+IeGTLzmXIZ0B
dEPyOeYv58VenE/+mF1DTh3j23+g2tlk3oFMEtx6OnxQ1hrwTzi5oF4jSgYY5ljIIMTymyvFbv0y
OR+5oEh3RVNQeEI/QG3FjyXnw39x6NM9d9zAMUTE3f1TuLHcQ/+dNxGW5YZDtf593v8z3vFnzayu
vsz3/KYEjeNp9xjuQYpn1Iquudc5JdZNnG761f0XvVIFB/xD6sr28AoZqebRnpeiCjnAB544U7za
e3TcX772PclIiSHZw84/QYk65wUJf2a2eNO97GZw6vksMK53sKyne0Pm3e+a9SPgysni8UJMHABl
B+MQMxYrQInPnrahD2ZCOqQfOluUJJfyhO75G2odRrjAj+nuTm+e2ouYk7YMEJ8Z9GVMNxfWh1qD
du/mGYaVS+QVWNWVkhYRf6EtVZqCV4SC6CU5HOte3cbme0HsifncKHIscTABNP3XffPegygp4Klu
XqxbNZg9djoOxXRikUIgkTu9PDHu42I0SMT2Bm2bv4LPXsxcHuXj0zGH6PLhLeQK1LH6QonSIF7H
Pn4/YypUtsYq+vSLFiqUD4393TQe+sX08X3rPU3apWo85MR7+xyDkoOYh99s1ohZatd4BTfDV21m
Swxh+RamMD/Vurn/mh2XyJl53qk7zPAS90eFNjFgau4dMhLGDzo1JxkYGGtBE61HFrw6q1ZsZrgY
P+mmXovIFKzol9E7yhMYQnESt1TZIgGXuVLpmiczuidPRp+/mAmTF+42PBPBjv6TjzCXp/yYlMAu
WoJCJ209eR74EHdsXE5iEgHg3CM5pfuhELBkBA/gMwat8m0Fc9+x3U5TwoUEPwO0s2/j8cjJ9jOd
v1f9cfhXB3fv9Z2hyfO6Pf+BfGz8p2lJlyn0kky/mjHRMeeG7v/h4pXsssD4kiwEKYeHu2M/GDGX
yTdayQ+WSIXPnCY7238E7ao2LcQKN8XmMPyQd5vinE3GLqIcC3QHnXyx5jHWcylA0U23OlY+7/3k
V/rqlpyKgNrV5n6dQqbozilXbLYBnqZ4gskU+ZsL6N2K9SLW5m2P0GWZZUbdYrpMXVAwda8canp7
Hv7ZetNMy/PRAsp7rBtas9+aYWdbP2jBMFoF74nVrnBi9ss9uELcJrerNuc497MFCBRyqS+BWGS2
tEButnh9s57EcbrJO8ZIzKCPjPgc90QC1pHEsY+NCdBXmJ16YNJlqgEHPmGuzt+YINxWIOnCGVO2
qlNHIwXDSNFxZ1qVA34xiJd2zFe8NxbbiQzwx3qiOomZ4P7hZPuZPeVTfZL+aLA5KHxR0ABIMNEX
p2v5yJuB4Oh/vtFEmDRgAoEDJ4MJqmVsxs3zYOylX1W2hpWJBkdAGSRdJ2cOohAcod4yZT3H6abj
AlfxwKVwW10qH5USFVS5x82twlW2sKeLDRJicNlX0G/TgJv4h+8DA4s9zk1c/l6nJ7UEaiffsAAY
UptMQp71a3UmhxGgsuZ25USBiiDkgLrAv33VYYdkDgb1v0fxwmqXcfq4XKDAOeTJpdhry3PycHHK
DSq/WlNDzwrvDjT0RdME3LRMY00Lbgjt5w8CrC/dWnF3aZTZJhLxPs4efqN4j9LmC1A8i4v77Ay4
98ZPIonkuNwzYUmpKOGzwWS9C6yzFwHtb/jcxew4PWanbH/e8QI9xW6Wg+mRcwvx3PqEutupYI5O
mWsmzEawcTiHbEpPMyS4bq+EWEl42+Lbvf+4GFzotJUpM5f3o1gWl4nxNLwfynnxZTrlgm2OqKg6
5UQtw/HB9ux6K4HBQBgV1GD1epArX0+uElbtOoJWGcHrBxLvH74YPUpW8IvWr/f3PRLe45Rr1jeP
2RewYCZZyPpaUbYwvrvFF4qaFvDqc5ohvG+9DqS9vLttm8Ajkl5vzPGAAgVg6QVNxK/Gmf+UbeXO
XtS6j/0YIpQhGDnwkooaPl+bd8AtjdreulQPV8OZ6kit85NthB/s8Gtg0dNsn1iLKbdAUbcV31+K
9bfbY+oqsdyICXmEbLXiaWe70R22DGnVwBzwYozT9L6Eq10Td4p3LvEJBdV1z3oyLRafLBp1P/8k
GqTO2dJkRFUO8j9qOjXiJC7IxlSgl3YNSF8EUCPFaHN3MGqvyw2YGvhrxcDNvptLRQhOpfGEqJWH
/6Qc6wkn3jNMmddAZUjB+Kvgt+uxX29g7DdLaQiqsgsgBB30xBo2NACqywH9koX9PhPuhqMciPgg
ODcgYwN6wqagRPdDBkVgdti9ZY84PzAeCD+DOorNYIijoceSz65RYYGlIbkRY61Mi0QvA4EMvzFv
oukXCVGy3WOk1cMq5Qcmskkjt+XL2fDveHROo9kj6CmN4cfuB6Pkifw1v59biHGEakJqE27nP0gK
wjAOTzNYEjy6VIux/HtmMd64v3MAUxvu9Bzt1hi+edaLNOLq+4Obt3l5Zx7jfrcVji5febWdbXSu
8zwaKMnx+SU96WZxEmTIPhpCiBG+wZGmzDbbphK9HcKx2Wbf6VJFUrr6lJ54X9GfUtxlo19Pk2LT
7hCvQ1lwPs3rwivJt/5YeISwdvnoXJ+45zQxXLKuLYf28NCPxHQ073nRWDW5e7nXRKg7vCIGqSV9
L2TJqgWvE5IraDfZrvkxhS3vyj2X6S1hWG7qfbIAQoNtACLLvuTw6oly66vWDc364fX4+Sjcu/p7
5soGJ5uWhRJb98FI5JsRLwOdUn0rgjSjZJtka4WMBam5BROTARGFn20wut2gUtez8PEoyGWCsSne
/uujcU30xs0t8neLY48qe2+VYjwXETxcEKpZUFJyg1CE12fcA94nefZZqBId1JlOXucCwKYV6R6h
adnlVoVGqbtnKRgkKenRrY7AhxI15gyLipGJ8wkD5KhB70heKYNrfBQaUB5NdSZjQ6BYlm/1xzOZ
NsX8mOG3PGWMpOyX2ZnZ+QkutTDgchXePsxuIspP+wanIcpFWfW6etSI+5uEkgTdqiFaGdJuMapx
VTOjW8h+jwAjn64/T5wmGiWeAHGPrWHr2veoKtasioo7OVaTYFpyMXX9uLiNz11rPnxTiIzoxfTK
9LrikL+uqlZv+nPmNahy5dFlLtaWWMbhERfKacYUtjL9+hR0+UTsZgWXsbQ/S03yrCK9mW3u5XOl
PzXvkdOOsLMqglbIs0CADvdR8saiY56mXSi/nu7jgUT5zHFAD32fJBPISJ70U9+LFX890apPb770
+ft0Z7dggL0zyTpTV5ORIy8FmH/cVuMt9SV8Qqq4qJnblyfBq97mKbdLSsPRfDK3+qDhrHNn9oxq
eQrsWxf7c8UV/0qefIPzSLySy/zGi3dH6pGssOizcdNJmKETXUlWK2K0nsu9RnZID1rrqq0zCVpF
j3uSKcC7Wa+P9qvo/DwHZb3xFciJUpK0lu23dPt3ez+dska/SUzbkKXuWI9cOa/1OJq7W3pOOCzF
Lz+N2knrL/P9cu+fn6ygazedx40a/14mcqG7ddat+zJnC0+WLadcpV5fYqR4asuquVZKrJ4yYm9m
u6zAgmBGvO8NZad1nqcGTE0dJ0VjRg1J47BJKiCxkdvlMHVfmGln72afIp1rPo+F3BFbhdlE9jYw
TjKtM3981ulYvmP9pPw807tbSchtmB3Sq3cknR/uo51u38LjrM3olftnZDa4yOu535PDPgECSXoZ
1xFELNP7ctAe64oSqJmgup71dtOuxTvzytNAMW/7EnOF5lMDEGGhIuswH2b7tPVyYbR7jTCD93SH
IbhShgrQyO1NAErNtxx+bEsBLCL1QO+342N0uXFIOkiVIdRuI1oQtWNiVWOaTKFefgILGOWvbDLF
jNFVnUPZSFyeFOdvZnE6KMa+NY+vKgdNHL4eZz+bzJxzl3t6OiS58U4KNTSERl6cnRB0JW6vLW/S
DD85Pe3W5btYPpDmj/gAjWkV9Tobj2ylunUZXGHmS5WxZj9P3FFT4wwqqSZ4DH2CwRsxUe023fWv
JpH0D1z6Z8IROCCclS8zBlpbw9cq8gsydGSBMszZd1rhjrN5evYkbTtRW3wgcUCZYRuhyOmPsLbD
FXM5k1ssXWwYR33EL1yfxGo/pbHKIjHqrxKILsFVTve6uB8VndMUtfLHr6gfgYDu8ovF4z6uyP7O
eq/W7z+mDhtz/ztPzWWbBW/97VVM3r7Dqgw+Adr5+J9DVhGKSftxxiYqjMvLNPz73Lw/0dZnl38D
VpnoObDYp6W93FGpv+EXUJWgn4VAN72PFX+sA7D9nLmo1DtkspC1UD0Aryhgaa0Tm0vjH8c9SsuE
39UZI1y80U3dl/1rzyI1RzxgzngU/t4fji7Fsunm63EPG3qzIpju42i6uuYLdQizGrM0wrWnYkT0
7HA4P9OIr3GrrJj/aYjB3tRJkTRnAj2+/YLdWbGKQ+4a+L43XI5aoj97v7lALQgFYH53crsKuBY2
BYJdZMkCEQPMyMPZduKffyWUYBmCwWLOJaOs1JVpbbuL4UCfipQGdTOgFNoBu/M3nbNdK3sMP+IW
zPO4vxf8lUZSXIzEdEl2sPt3eOAzjr1vMD2A/S5UAq4iCz4cT6WLtXCGlVUoGBBovq3JXAB4CNcU
A4cfl8B3qMx9jx4ftqMJ+LS5X62m72/xHPy4iZlCu4eTv3rXYerKm3yY4b33dIOWQZ2guSC/ovFg
KN/CWV5Bwd3EDGdu+g9v0mPD81TOQplkfMMPlvG40lZP9CQoW4H9vxT4/K9pKBRFQn1TMpWAFNT0
YdKmVoDkiXp1an9WkrMUDJf5jcxIejowhrrlf8N3vpYP+CM0Vgyt3PdTgEWxebENw/HPEZLk0iaI
GY4LDr9GXFcSXOAI8YSrHPdndpWOqRQUk3mBqMJEN85PGDQzpOO/99rDGZHW8bv28PGy1jaxp/Jw
S7Db3+itwrC//AmN7dNw3odq99qQkhhJJsrc2Y6H1kWjmF2ugj+CgWCN9W3SIuFio8akEuCChlse
vtK/n9H5KPtCLL15WzVaZHBJZkyswVb48uzfgxrlaf/pInko29RhS6FgkZfJXsOnXIAkGlNZvz1j
90ACLfF84P+lsQTEYBTJRewM6j6NAQ0m+2E5YVoR8Oq3iJ6rMRZjSkF2KhBu0rq+Yg1gaoKuLof4
/9OBe3xjoS3wiwKhgKUbgR/xl90yL/+HQCPugpug4bBRFHwuzG6LzNK/1OHExrnCgZy54CW/ErKT
xakkUUQJGPHd7R8r/ViTzcLr2Tn3j5t5EaBSsOcZ5+694MneY+FPA8yLp8Xin4HRNw09hSUQJyGM
d1qzVbsD5JqPOy1ow2yz8mYCp/M60BmiL+CyiSUGWZrOFepoWlKq8IPiMuMgEO3zBqSfmSvGLcR/
yO5D/liTEZQvPoXw27Vtnf58spLIucPjCcFov98zWnZzlgSNLnrgLB9KaVGDAaJsKFcyDmtefSi/
3W/pj5m0KY4W+CIvlQVSUcJj8x9uNXcI6/Wf7bp/qf2nOMj8GCXIN5zzCFCDJ6eEM6+Exe0zevCu
TpAgPzzUg0siOJ+RQp5F7ZsxrOWfHmvCZkiFkfPM2Jx5isk+bf3Htn04JXErkki/m2zGLX55yLxt
4wo6TehLIEZiGGTy9xyl3fHm/8s6WER1MwsZokZYNfHTpaCfeHqH95XBLM56h2Gh2jENBw3EGJ6m
1lYNFGcWMbwmH4wowvXoJ/1HfiVbO3hiF1QeC4rjORaRzTEHNyIZCIO6q7zihEf1MgiBwn/KLRSV
9uK1Wy1ywqKXIPzS6uyP4XMLhCWVDvQGiBEzKKV1kKckyRBCGyhHWvHNxx4ZaMQrYLAi3NyLkOtP
mdLtZgmlEygWJPo/edGs1HgS812fvr6Rkz5RTnKIRJ0IElvdIHde36bM3nF4dBduK05gnUP9m/5A
IqP2RPOmryVVoerwGs2fPFGuxc/bP4g8PtovVZqQZiII008IkcIu+35MOU8Gfwr6m4af8ovVfG86
3D4138Qm+y5mKPk1ODi4mTPFgm1Ow8kzarbUUkhRtkjzhGYPXJO7iGoNSXjtZspSAs3AoRD0M3tZ
/EmkWZyraD3hzIcZR4O+mCVoBeaTHYRNZHhI9L/l1YzGDQ3yi3QgxEUxVHnf+5zdxq67IBxkbz/d
1xehPQQFaYcmmlwIEi9TR2c2RF9m+SofhFqw2YokIwJZ5J+itWt9Z74tm9MZ1/ynm0421epGdXO2
9QtfVAH/vTv8k79xnN8wFkfIY2flF19Mw1kLvdGS+AfIbVQ03mfCWDyaEGL4KJb8Fz8HFRxiolhy
ZnmCbZX+Xt56d6Iks+Jotz+0ffxJKoNWnz+IDmI4hsTfMR5eoWsI9OtnPIF3HMVl/tUnXCaTpbhi
8hquk9HGnnGpfe+pe6/FQaReG+mAzLWJHisGMs2AkC51cCTvg6cwIs6BtbDFMxSfioPniiKT6njG
bcaHbE/T1/yzy67YU65Nj7ZI+1GvT+MotSfKULLg3E+3nD6FyVb7XknQ4WnIy8oK1Eg2TwXNS/iC
/kUtxsXNPiHMz60qhrSt57CeMGk28kf1pdu8LQ18iTHCSzlxPi8Hjy7jt9pKoZyg9uSU6eZPt7tQ
o1GxSPZTMPvlRV+wUVQRr+xnF/7v9Ica7QjDoyFKF/5yE/DlD6cyXiorPpX0jzFsui9n3INfNNtP
Gzdb1mBSMZFst9pSfy4qHsXzcTD5jxl7K92ZoGfzl6XffGM2NzUfm0nhBUR7V81vRiKnEVKhx5Jh
TObtkWi/0ASVsjWRbQYrLwpjQviJRpkUMzcudKrlBSEsmj3o7YvBPakhVhHT5WctxyydmroDDmtd
7aDzGDRfA2Vs46krT9jIKZZQ29urD5WNsZqc7gkkluo8jrxI8MWajbyh3vAv9KQUP/SPolIHcwi1
8M5ZqyFfymofjzaHIru6iPEquChwZFQ23IVIRfQbqqGMLgq4QH36+M+ulAWSkJIEDzBZb3wkvOHq
pUDz4o4Igr7VJuYoAt0DSs48np6KFqobr2bA0n+QlcoYsnCuS7Dq2YaJtRll8Es8omyY51jPWfkt
MnZDjg0ZzouORGuawtTQsx4mlRHe+8ZX9fF7fP49ioVSFgu+5aemEpJyIuHb7ntU5MM9KykZP98z
1W3hFuI6axiwc9jewN8MjKuOchnvB1354QE0+gq7JuaZ9yyPWceIjD79b8XZ06a//38HB3n6/zBw
MHVdn2JWMdXx6he/f/3ZZM+0+T//S/7f8k2h5el0bJ7pPQf6tGVDwvDN1kQ4mTGfUXst5C0wj7F9
4MIPe7quzRDPNDA/XosvJJL9HPiwcM+H53dbeGbhwPWs3si0RB4ds9uwEyUKkGLfB2NMgU71k+LN
CNqJthnYi+il5Yiu+GxP5PmTKZ8/KiEJKewRx1ygwYG5wcaTNWuCkkMShSk5qUDFGqMfIBZM88yY
G7ZGX9Os+v+Sdp67bWvrur4iAuzlr8SiXqxiy38IV1JsYhUpXv1+6HWAk2gZEbA3nHjOOI5JDo7y
lbcQYez4c0i9UnUMVB2GPylbYWnusqMEo9R3rHxsLOPEbW8u+rIcyyLKj2yStsAHWcOkIIZQppeJ
7jAR0L/1DxLJw80D6OnlL9IuOAp72rhXR3/SyjXIbVAP2QaTp9gf+w/ekPmLAIqJRyyCU6TeyBnd
6XDX2TmXikJu9uGiwfUe67fqPK3twUZEBFgxjPA7kQYCTte9tRKPMseEfPIVY6ZIdkN9W4T7fluH
qb2L6VF/vwctVaVjqow/qJoQY9GBcgg+fj7Cie7qrukqDiUBhP9eMxO82Nk963PSFr2dgzXtx9UH
pbQLtHTm6DYfzXYtYmjYb2P4uCpBuVHJCN3zfN7v+sou6Db3h39PW1n6UVC503f6S4drGLY/5m1j
BmaTJTjGhoBZTMx7EnQuwgGOq3sVKBzsOA4V1sXtPJya1BhnLFFpBP3nglx5+40c0wFQPVXlNfIV
w6lE2Eg13Atf1S2opAMY0KluOfTLmf/Floq8+N3zFRahG2pDpxvKD34Vk2D7Ub4n6/fskxANp6Cg
+FTQawvtjDj9knlneUsoUxk2LR6RCExYJC96OSDG+euYSKYeX49UJEyIXnROx2xP5pgYppkV2bwF
Q4l2QPB2zMzJgHABEPyc74LXHzbRjsA9hhRpIxX9QjaxTGfW1T0bFGnmabpq3oQ1Tjprw81doyNC
p7HzQbpRsBzpXYI1QA0b1ndfO+QLHUD1wL5Qb2ApAfKshmyl3AHOv04hBPSYQntQFIzRVQbsSy07
OhwFdl7Ik+G4pahLBws9vhfeB5lg/wns6sZII70BOqF2emVclhOFRpb8g1TqqQYOkqCgwlE1kScx
3Cj2a9KKdkVvVl4L6fgqreivXiwH3k7APc7EgYwLJpejMRspsoNUIj3tLp8IvT0UCuvL9EK37fyF
UIlOqqLQfUSiN3iOkGXhXG03cTe13vlTGvKiFgj0hhwquIPnOkg/LzjbDd3D1CFn8c1xDr4FgGl0
OheuGkPJTD9EhaTX2NzC6RS+5lbSvW5X7pBJkMCoGJNmGyGcFNvVFflvp+3IDnOBUVYp6BqoFthg
GvgCZAcaywK7e4wBILADqN8FHRV6IAP76NaOw2fr7UZZ5h2B8uqGprd3BdDV2whL1yizgD5Fj5ym
3AArPEDPHgXNa8UVD1XsnA/Sk7iGyPOdbjK4I7JdAARD/g3+AZBocclL0V7oxARvF4eMgB5JD22h
Uw/6gKWBr8K5E9DK5TlQ/n0OxxX7IzSlr1ftmYtmha1TjeSUhRnJn4vXYstcUdRJzcOUM0l3qlUh
zuhOtPqqaAbteKeHQhWPK9PxaUj0No1BXXJv/AKzwlfgu9NtY6toNhk5/HsCsK5ZXQeFRYAYDZms
CqIu1ezM2nZUEmKOlTzZX4H83RZUkbKp1mwuBM8x3NFuzK9Gs8vSE2VXxHa8pXPhMMg1/hy9TbeH
oUbtv2nsG2UK3x6UbLqRiSO8AAChpVtHyZ4d9V2d0mje5TjE3BDbcK43R8RV9ND83LWwsuglL2Ep
0vLKsLkVadvAE/M6f9zDYISJD6SMA4zeBq181IYMh6Zj7o+ZdQ2F8F33RmHsMGT0+hOfytfLp6C5
lOgXgNIKHpFlgCjJnEWKxkx8hJsJX9A0t4UESpUNgUjurfFoJlQWrAnJOVevrbqLY69hOVBDpgKx
qa+rmwnQrLtueLv00/uZcl2R5tEA6gcmTsDTs0hpa7yTQtEUpjdVorPAIB7SbUqRIlkDIzHqH+g8
tV3lVbnYJsKAvps7jfs8XYOW8mjSeLqjTDESVUbUwIjuXrJ9S+UcPp1SerSGaPUxsFxueH/Dtegu
YiotD7dXfbHuD6zqy0wF29S6MkLu+qps5gAQ+klm1HbgLy7V4VXlq7tSAkIJRKsnotff0HAqFoFu
15vYcig+EFMh2WM5Z2RALDLSl7hcyAN+KC1cihla8FpWpyhza4zgicXCgunmcHAVMwYCyme+AX4I
uAHCtT7O5iDgh43ztdqG2Iq8nBPH4Hlo8YDO16b9pPXyU2LMyve+nMvdjLmMgoMeTGoKCpT9kOZ8
wfkhwhUG9BX4AvAG3UqaNW5+zClrlF+o1Z/ycIIUjuK0yiD7RrPMrOxEcaMtUKqMRNffnyw7I7dp
dvny0LdPvnbMx1o+DyGB5u9NPmGSvWZe1s+uMLc0Wx6JzzS4hpNGfk5uJ+uYANrtoVnUY/WFL0KB
BY+PQFyXOTXQP8Ex6QnZG+17UOOApKuMdWxpCpU6zngT2pT9hJkyy2QAhqxlz3qq3AJz0QSTATf1
OJZ6zgH0Tm21QVzHyRlQjOzysd+MFupLBZJFnCQo8EROyTxspsGmORPKvVq+o2Paqs8N4nvIYN2s
p6KQXt2UwlDsdUswcCoGxPncjJ58t7uNqkUxlThyPkHOfcC+GmirB6Di/OLhfepywl5Kj6h9kcCQ
eZoA35lPKH5nTkvFBv4aLHFofxSDby5OPe+hCTQZLubAzcTk9+0LJX8nmzzTOCkppG3YscwRjnNr
daHcBtA5C/EDIMQz0ucQOuM1aOJ2lxHRW6MCFSfgnsh7uSLAbXQWgtESkQ/4QuR6FA/a987DK3Qq
78zRofwCsh7DuLpN+iXAbHqsPNF1RcmCzIRIASDoIHtjn3cwVlQG/4Q4IVhc6i4LFI3QJKcdTBUd
PhSdN5L/Mc0j9flMwNOMcsO9EVysS4CXQ14TcZs0ZNQJvN4P6tFACJs1CNHV5WS+mK50oM93Duw6
tbFMpjc6xzl4SYkFyW5cMkhegcMOGAFsiHSCpvfWdIeqCz1boPngtZS3klpDxLRu7RJSBgUglDIo
YRRQJi6u/8TuQGv42SLkd2+fAFrAp5KYEWDKVPsOlDgP1rbFGzCmCDF627T2WR2Xwz91OpfyFQWY
QY8B6ChoAzcdWR/viPBImCX6WwxqRuQlxZvuZA41BXkBQ1pFbIJ70V1YqdQhpMRtwI9q34fcUz0g
JSlblb5tkCjwzvhefZcvSWi/Ex6xOSxuoFxp4kjLq78zqwk9VUi1dI8pT9FngIj3raWuQvUHOHo2
pjaTYyicnQE4ghh0btw5mlQbY0GghxxE5uDL/E4NjIq4P2aZxXsOm+0K4g7gAI2uA3984mhgPVLk
H3gMeDUvBkIdpSUA/+ETDd41ggB0vmxmOUuYWh/k6Z2/BRar0H4JZxG0TAT7qakq4DhHXUJJAsGI
yykFseDqvnPxiZCBY9DU/g4RSYAAhUrEk9y5xtYke0ptL1yd1a8hSwhtoBKzgixtmzCrwpGG/4A5
S0B90/bFMIStq5j67yo0RZtOWjYjikIvwX8fpD/IWgevEYsux6hYXJf8CLqmAJCh9Sie+UGV9Xwq
4YLK6GtWU/HFgrcLCx4wApIS1d5f5yhavMQEvuPLNFvWL5/+8gbJXyLnAfHBNFydgSfR2t5FKMtA
e2P6vuAQMuqMeQhv/fotHQlBkAliC+C7WDRPyZKuCd2jDWl26IHzFhaDSgccfCoOLWZcuDD476bL
bjuF+3KCWiE/C97ZQ1OTcrkMVnI9G4o+IVB0MijBo85WvcC3WUF7gv+es3tDA+vPXohVzKsMuv4J
UTEFxbShrQFdh/WHb4trSNOIV8Xk0U5DFYNcMvNCap3ofGCy4iQTwU5eaJ6R5vIqj9lCf9X2dJpo
6p/3ErZJB391pMbs9s24KskJ0SS0L3OCag5NnQwR1O6RBJFeXu+KWzq7Gk+kzSTFZhhtbR9Su16J
SxYWq2tHGRb2GUv5iGwUtf64g3uH3sm7PJOXFLxOZAHTbiDg7q8Qr2RA28oHEkeskSEXSKZkTMNS
eAc+3IPOmORrgG+08+d0ekGELgfRJl6L5VAVV8coQnYfOqfoRp3DYuyCMVkQJdZmUXOSQWqYtq+m
Bw8AjwEeVBnpHmpt7Wh9e+OZXyAvvHR2YvMTh3I5FBa7tjtbmBAlBUiPwRaZv0OznaKaSEHiCByW
Onfx1TzptNwp9MfQyzE6nd4ou7ECQc5EiwiRL2EdvNLMmEig+mEADP6w+OWORYOYRp9JL4QKspcs
5YHYsT6/Xl8su98hNWZzteA5kW2BLIefgqzvkBxl+4i9TXDNA8taBcAejI7nleYmi3xRf1wm6W18
dc3ZLWGoRyKa0jAxBhATySDlUfI1czlQoTIQPoPcWQpi6QViHICbsezVU2ONLCU937WxNlci9Vww
9+hKQQZnW32CJAUHwdox6elADJyTI3QpFaNYlKDWQenls/zQeWzHUO/oojrx89k+EDeOoy0SNuwy
Q/2MtgsqKofMg3+NtgmqOft2QIXOrA2JNtOGCi1zhghvOqim4IhLNNPMISMrXxjrwloZwY6rBOgX
CgZKMPcAqDfU6mS7H/er227g+0PRntyIPDe0Bttp9hbR1KZsWR5NCClP6H3UzhV8Js2l2YGzpkbJ
Fszainz0BAHKfwrRU4PQBLAfWjOB7Qz+DMk9OATwIWNqVQWgy7mBjNNOW5DVmqt8y45OPzGdXCqb
Y1c0R/hAmNB2aa14Ycdp4eRbQPhTlBA2Jgnlmg4MnbovFeF1MjeEItbVJqEOQl9KHRfk1YSVZFh0
YyiWjxWHlpIdXDeUUs332zNl5/oN8n22LUpHp7cKs5IYtRwZR3Efv2SvVFXTQZKaU9QynVC3TRd1
EEoZ6SZIqVgVqJWMVGFc7ZUjWmBDuHLge1PflYipOJKQBV4CLCj2HTpS18lHtVDAZBOhcIvj9h1R
2jkl02hcvYejAqqs19FqPwTrDCtfDrYJsnkf8wYQJ+ZPBr7QSmRTQr+4NfLfM4il6LPlOF4hlsQb
Czbk+VTKxPfPurDTy9xcAsqo3fPb+wWYuguiCZGceGW48K7QH+XwRo1rm1NCfqFeAwqoX3cfAZ2Q
fSA6Nzg9tuKTqnhyReuR+HzUorTOgWmzFmgTha/WqZrzau0jc66dIErO1ONcol+/r+ma0r+nOgko
PkEphbDCVMcN+EB8zrDcoVgOewlumjFRKBYe40UsrvTE1QTHRzXrFe92lazE5XmTLQHJEB/rmJP2
TDPrREwBq26uUcFPJn7o9NIyNShvIuWMFCaQI22RizOjJ2eY5JCjgV7hWYQHIuKuVToDWdrZDNxL
gSMuh5yTngrsoIt5Yo2DBqcuZCod0b1VjjIDg6d9c7sicklDnIsw3dEc5Q48SVCPi3w1nDfT7rWF
sYRO1+UTIy/2EHbTYoxe/yo/XJdox1kwmo0RlW5CAyE6AmJAzaZFibH2olds4RKUiYx1PqvzxRVx
tAF7N6LMTkIhnA6CZ2wHBun1AJloJGEedwyx69vl1adMj3IvlK75IVKrPxYtahVQCL6qjeUJ3yK6
HiEh7lUFZePBQ+xRSmWpzLMtp3az797gKxKAnVLQpbtsRlt0Znhi6ZiLJ+TkRtUbrKhRTeLrSjOT
CPgyOk/lj8uUINAWkcgbQ1snBJ1TnQdwUWtjaZ2RdljzTht2NwPptxVsP85wg0L9SOFceEYcciNK
pKfd2nwy7PAg7Ct20nfzScYWF8wGe88gKbK+7XqgD6YtLRNyLdABMp52aCnMb+/1QZ3wnjl1k6dy
RUWOfEOA55R7xS7/EvZm9UD/X1d/qc8roqyqmqZh4IV3+991zuzWxLdAixo6EOhmUnuLD8BOGUym
ROkRaxBtsTsRGmBdisA7zF76vLVN7wxWVoJYPAUEMpL//OaB+biNKbRwUP7H5JQJCmrgar8MAvMv
gwy77w11Pki6KGHiMY119fD9rFR3+GnDn1iSHw3RSsa/RLPdGsnjcvqKbBz/80oxQFpgOg2cfrRf
s+Kr0Xq/Tjgnh/+jXH2e4GENeIZDtApgvuvecHcFJ8+r6KhjBC6RjQeAbbv8yKW7ny6Xg3+1u3wV
j2tYou9r8O6jdeqIS5rYeNTY3XRA7+twOPnvGIdrYE7zFBofGQJQ2Q7WfIdyEXYHw39gag5u0QNn
a/i9fwdAS6+7Gu/f3/npZ76GVc8IzRlbGnAUEuK/6TaeEUsfYAgsJZ4D5+yKv+OqHNE/n/l31AHP
XL//+T18HnTngRviHTJckkUzAKUHJ+0vzLIHO+wvDoIRceXX8yIfLRYePkWgckfPgDMKp4CcT5uD
s+QNPcX1FXJnO62PLTKbJ9nNR6fnDR8LMnQ0pfg/rLJh9XARWuS2NOl5VEq+QN0DboMWDOyWECHu
8pnga4IqAjd0Htcj/mFlP39Ac8X3vR80J4b7nKCuBB/St4Xx1xdVjU08NAxA5XJ71nLQqucYYIMc
Gic42ZDqoeExhgf0hMit47NjUCn9+eBxhk6D5nx8BN4H8SWtGhqU4nr4cQl4ouF3+T1o7vfjUzY6
abPhRw+PyTMOLrmn01vzY3aYRx6763gGnQnExoEYn3Ca/Pz/tXCGRo7In6+eiGoVBQG+4+0A5Gr0
tjqdTqvVSh4dRHu1Alk3O63eFOy+SWvtU++88T0A1ID7cNa4WETvvne4RhOpctQM1tAocM+E2zhS
qVHyHcMXMOHG9hvQCjvYFpUmViG/PwFhL/mEgO3wgzIiy8Ad/tKaSkSFw0kGvOwTo+6XIwsOOAYL
8cYyemHlzshE0RuEi4uewXh+/AQXNvcdFKAcUjYCFXgN5A+Ys4T8z/fQs8rGu28yUW4h8r63398E
K1t+D5sC7NNB74GLNmwQ1Cx5WzlfR+iBD6Jcl+uMPvllQQOa+fwbkMt8H0HqIwNP7b9dzgxFVCQF
Uw5Vlf7T0fmjYyO0tVr2VYpx7TYi70yhyKrO9QKPsH4OXiEh5KJdys5A1VHtygvX1EnFz2j1YW3F
bo66RWGfIrQRprB3vfi5YbSiafptkGLa0hehJAHXWNyiSOeaz+Hh9g7/9CS4/+48KYPfwF3fSREx
31UsnNoUVb1T9leK0pREcPRPA4tb+hj6PNw5InPdODJdTZ2emSAGLq7gGZD6CFft1H/inOodhbIJ
/K218pmaCDlnB6Qc19RSiMV+kEcEHv++V/kXoy9MtUVRNURZNLX7e230Rrr25/K6L6nOloD7zJk5
a4/mLJjAZrEFBynnacEHaDyP+vyqmUJqQaPBeuBR8IvPIy42om5JpqWbGmY2f59iQmfKcRJyJyGb
q4N6z0ASoosevhjvVFSRNiog1MECBvcAMTfYtidYYdYhekv36qLedgdwPNTCyq/L2idDegdWNNSx
SC7QjFlr01n0wIkKt6Ff3vSf9zzMhD/mK3jxHhx6XT8h7gleewiLKUkCCaSd7QRPtF7W6HUxjqE7
MOLSGez743WnHjmcqK3fZin7AsRJxIyFZ0qSe5x6QbAtWkQai0MhOjw1xw+aEMkUci7Cb6wI6oSI
Vi2KJcbn3qA705P+rztkpeb5htGBJNicxzfDVqmiLOir5WdYlrYAuas90FaC2ydzDoZQ4YEWfqnt
oOGjfsENmyqh0+3b17x16T35wih7JlA2N7eveqJ4/qmcVssQu2AJY5OCWiIEdsPLfOfLQNGVrMpJ
X5jMrrhDGva8Tz3NMdBspmWH1t87+AV0MebaLJpo32LqAun7kvUZamdoe7BLAyK/LmgXA6wCDDVM
Mmkm4/iH+Hm2InaGfYvyxVCM3ITbejUgOlhSm8MZLfjA7dYEodTK4DUYsL/RuYZocBJUdvN0j+Io
uCKElsSfPNUAl0fFmgSuIwHWMDCmisjet0Sn5wmvLDCxJHWJfySEDJ7/veCwjX8wZ+7c7DJFDkzt
csUOg5oFZLo3Sig7nCPCCvbYF6DGMRyVKZqG/Ys/U2fUEoEComVGB2zQko3n/UR2KJUMLHyg4fZ1
arygpOYTRKmYQhDQPgdreOjnUUwiQT/PkMfyNl7dlt07nNgvBDrOr/R2WR0fGDbRhRhdWThf6gGu
I05yzrkbC7g+FgdtQdfnvTq2yiC+QWsKxtQm+EwcVO77FRaOLjp+swqBIdo9S7IV9+bScnTilE/J
G6J8n7OhyNbKdgmbfl1sKpS7pWR6WVeoB1H0hpuJvAuSIMfzB+kqGx/9N5XTGSU1bUo+IKOLCBSV
awPJfvAm7rZpw2LPI2a2NNPEK9oQ71AT1U1o4j5TzZUULRL48EjiJdvzxUX7VowAurkddiL4yIbT
c7wum/VV8B7cwbCl/XFQ/Ncd3Bl3BYFVS+cbd1CU7jmaGsbE8KeYjcNJl85wuKZpNelRtdPGMuz4
0nlw+V8HQNdlHUiPLOPifrd7pYWkl5pkrnzsMpoFO1iA44JyiEFJI27QTyilBK0XqXMdZQFhci4f
2Uze7Z8/A4BLmiabJr5lnEB/30GuXyT9VmnmSjOmDXWzBkD0TJUmxfmoCtOr7HX1IoifimquZ4/M
DR9d+27wq7ook6Zk8K/5tk7GNUXIi5OGk1bwZB8jzkllTumHYKESRQ9GXhlG9v7FG5qkajK2lhx7
dxmbJF/LppBrc6UMMtD5uq8mkbw5Y2DSOqX0VCqH5HyqmnUE4K5Z5h0W39u43eWXI6ClDtUvoCKX
N8sANzg11S9BngvqlqpRJ71k6QcppiavJKXCXx6AHDy+Qpr1nZtHK8v8ejCJfh1GS5d4e7qoi9bd
dlaaYX27tam5wu76Fmx9Zaa1bkJlUZgUALusgyZO43ajXibW9YHRnnyHe/qZPqaoq7IpmbIk308f
meHNZdk3VsCYIlqNMIL9WQPFCN3rApCvx5yqDLfV9z6pjrJEg7yoZsbtKdHnCQ1DtJjg29bTfw+J
drfD/9dt3c0sqcjyMA8sY1VSoqwBkpzXZbXsATpj5ozDcOsZLeVb/DbY9TvUyBrbug4yKhMNnS9w
yIl/OJfuVQlI7JwyWlT0UfKtqU8M6FDXeKZCNtL3ljZropUhTxPxxIxlvcb5+lIjSbE9X8n1+02S
P/nFcxOvBWWF4Y9RuxSGa/A+9ZtZgxbZ3IDu3OK1LGvQPMf/Hob70PI/wyArGHKJmqSI96i0rpbY
XsvKXFlUw67XLx0IXwiTox/FuNpcQiowTE9dWcWY/YJxBWMOlJo2lhNhTnThgTxAyLfLtEhomuXP
gfbaXL9E+fDv+5R+2wZN7s+wLAsbLvFuBrdaYCRNV0JZit1K2V8M0EFn4vXtmd72zfz2L2vddKv+
o+m/ctyCa2qjZ/fBTfy2I/x5E3c7Apjd3o9LbkLLc0LcJeJYV3FjXD+zeH0GHHYWnsJ8116fE0j5
JoQpEvBoIlerLPpI+6cHd/PbwfTn3dydDJZ5VgLJLGgUYPdsqR9iMpOlCcRzPDXT65adRWIFQZhK
VnH8FNePps5vmwpO3jpZgGoNiMa/z4WbKPvnJFeMVRwwDTbDMhZfNSpVyVozlgrdj25eYGmF/4Sw
aNN1AhyuWgjxJM/HvJugYeoPfKMosv89MvqjOxsm0x8Rv96FWc+5aaz0no0EnE/0dokm185rzX2B
FlZ0KmkHEsMYGZIu81v5qVT7BvnkBBhqcQYzoS8lfSaWOCisTf0p1N20Xvsk1KE2U9T11SQNb2fJ
9aiU8xqcDzu9/y0LoG7HjeWp2UFl+4jncbEPjW2DYRT6l4QnkERqxmPWKl+UYBelPokS2Aw42VbF
MRK+6vY5VOjatnsjPBoB3krp27+HRno0NHfrSKmqRDy3srFiQERzdcs8FRFTIOCqfRPdjrA1WsjA
PhBt0R69lt9OAovjx5BwQFVM/W7LtfymuUn4WK80SAgWMoPWrDSmfvmuI4utUajQEAHhddAFSKA1
yD5xaoFJrGc08xZ+NaT3c0XgmSMv1hFCV9aoBIwib1ofUMnOxL8qfEpV+rh0IVMyBpoY6TpGfwVO
j/9cxOToAFs0QFXi+01FOI/+jxV/yOanhYZGNc6oQfnrUESggrJGon3n6lOPvNwletEMpxeRozeP
abQ7Bxv56qkc4WIaP1hWv+0xQ4HYlC2DITLuVrWYpEVRnuVwIWES6S+R07kidN0W29ifWu32fzMd
/rjane1fEGotHHkCA0UBUR+QRWrYDA8tgArvtlVBAekmG9NLRuH5uusuGf7o5wdPLP06L/7/TZh3
AWaQS8rVF3JzlckBhLOX24WK6Uk26DMj8R0tdBpl7Yk+QBw/ev7fooA/Rtu8m5Jp2Jp9de1+gnuF
+kCBPBXABlqO1+tnEm9Z0IRGfkfrNt5fs7daWQkZzaEHMfavL50ExzIJkXTlJx39Y8MytahQBLM1
EdhfSMhSQKsfQjO8dvRgxZUfvPVfBpxyEtmEqVsiYdndUzdSdSsuEYf+RXAi4zsiuaP+RVqjQYum
OACmK/7oLYDh7aNL/3KOc2nc6kVdMXFdHm7tjyf1I62JLSHjCC2mdBF50L6g6wJCNdqIxlFrDoVy
RA4XGQihg+LVj9FUeDThftkEJVGSNQgTEjuRdDfhmi6Iaq29/NxEmJ8YAsmcnC9ehfHVs3q2W1rS
AmYzSuKF8oNX/WPjeZdW/HXxu8GP/EiPjZ53zeALV+/cnlLkITLPQpHx1i1iybuglZisEvxeErRy
VOW5B5/BEbVgKqroroB69R2htYm9ungeqfC7EXiBQZU9CJKH1f+vW717WUWVZ8IlYGGSewbKiZeV
4INHkzM/MTRkC/+el0P49N+X05mYvBlJ1+82o1IU4yA0xHAhA7WvvFLfpuWWPS/qHuT08jDG/7iS
cTcBpNCog1ZOzFVivlfC6pzBzQUS16NXJy8NqFLxRhe+dPk87c7rsLeBthvfouaE+aAbfZucxQH1
CqYAzt2/x+C3zVASNXHwyZVVTbl3gS3qMo4KjTGH7J5R58nnUYmxypwUUzWnvPKKut/VyR6kacqv
e4JBLdyUdEPT1LtpGQq6XGVDiqjtgnhGMKdGz4W1CtBcKstlUR5kOGOldboFn0ILtul6RNUEoHKd
UyOVviAxhjGWDB7R3Fl7Va9fAuJnMNySi5OEz4njq1MShQeD9etCNgzTEIkb2M/uAvJe1Iqq6CPK
A8WErJLUtm69M+UB6p7i/Ga8+8iSoml7mQrBo9KE+tscMsmZyJ2Iau4zp1vZSOqlNI0VRSGKU6IA
w3QSxWtNXSNLxQqVQRAhJHmDDfn48r8uTRM2kSkquqEYd3GcUaVRY8Y8+Q2W/dnJkS9stg0U+hzQ
9/4SP5ge+q9Pa0m6pIpMT+Mnnf5j346KrlDqnOtliWtVUyIT9oQCShGq7g2KP8hForGszBJz6be4
Srl9SKY7ExPbsLxQXyr4lEsb09+J+tyvWHFTo15aAVvu+tbP+mrHDDMuU1NfNOf57bYqReDPToBB
tL8prvNrsmHqB/k6rmeV+lR2duEv+Z44cuDSMsdiJJUE7yrNhvyi26I8lhP95TYbpHBdhjilXKaN
9SAh/Kld/Nc+8seo3M0/UfWN/nJmVMAmmB5GTWkybTAfYK7He/yymAUkY1mD2htl4XRHIdW/OFft
Pbluw9vs+9/L4bf9U9F1TlVLonBl3u2f3UWKObp7YR7DcSCRQY6pnQHJbPXXf1/o101KoRpoMP8g
SMrDbPljNvh+mJnngtTPT+elbCfposvtKJu2NVHx1LQQ2oR84lyaRwP+28atitSSDJ34WP6p2f1x
YUUuothQGmFeIsSLikSSTdUSPYikxn8YM0QVeJ/UTTRrXgsvAtDcyx6KG9okUYGouJhjjur7XnDF
QoI2Xus/2JCM35bJn/d39wrKVjH7OGFgQqSV4zn7gtahtSu42XlD/ZikBhOps0MJ94bLbPYkAFFC
aDrMXpj5mQYLJSW1zN4oLobmjMWVa59hvtYuM2rNoj4REA/DfCTh3tN120C1ckRzEciAmFUU2irg
EAqoaRl9b0sdS/B1wJyMzsZkKJIKX2LjkgJ3waekoD0G6Oxyfm4RW5PTKWslrfbl9VVE96HChqDD
HxqLXDDD5oJVVFRQxiGptajdkKpdkmURg5fAwkp4EAb8lqNKNJYlqv4G/dn7knd8S4s4OjfGit3D
uq1M2SNBHVQTNZRGvAJKCNQ9bMCkUZo/2NW139aQSn+bJJU9XbsPjcMutDrDF5EbzD6t6KDdUP9/
SpAHarbW9UUAgKnMhJykdZbHMw2YBbpRsfSSWx8pokGVugvkuVavynoV49GVvkuXBXESqQzvT6+X
BqAjfZ7h5FPPh1paMBRohnY9lH590eL93q2F8gh5XgvgNKIoRsKhr/hB/U1wymLpo8lRn0xwiWED
Q3mrGnTervt/r+/75vhQFUT4ishYE2XD4nT9e33rhdgZmTi8gXx+SWa1wcoemRcHxbgkWUQxDV9U
gYtjrhwiOn5B/XoVgemJ80u0qFWvqzZK+3I1XAYux9yFSilU73Tbh98dyX0Vn8qYrVl+uaVg6OZo
BQlQ1h88w28BjcrupJFvoEb1c6L9sVWkviKc4xQVlxsIknhRgxQMDsxiL7wmThBNURKnhyJiqFSt
kQkT+41fLKm7XmAoRqsiPnI0sZ8JkIKqqVlNAc7TcOHYIabglL11n2gWNcXu37f96+Sn08U+bg5F
AOMu5g6CxCjbMqVAA5TJmHfWpMKdJRpKS1RnbpyY8DsT0vDHdbOfbfv+ONO0n2hGkxVe/N+vvRKt
PvKvsLIyBWZfhYVQ8N7tw/ZF7GdyeyqQdbhkb1WpjK1oeg4mFzpw75Zn9Ou8dVILFn+0aRESSqaZ
oY1StOn+PTi/BT2aLiuqrMq6zBn39/3dJF9pg3DgkhU2cQ8V59o6mf6UJcUEq6zTvy/3S1Yu/Xm5
uxirzbpUFzj9V7E5pgvQBru0HWqqvH120X9f67d9h23HoAoPOFD+mRZ/zNakPwd1LCX6qommbHhk
w6a1RoWNjPD/dqHhBPvjQnlcZmVZc6EQFd98rkRr4hSpW8Jc+veFfp3JRKbs4eT7pqXczabG6KVU
jWOYoyXqQOjK6TAHOPx06H0XFDVxzTNcA4hqCePB0pEyeVjo+O04/vMWhjf8x8Ma54vMNsbDJjLF
Rc8IVjwvtLOnWrclda5CoUMaA+Ck+EL/9sHz/xKryFQZVE0lqTIVY0he/rh4U8dCFFxuxtC6Pusu
4HWkR9EIreSFAn3oAid9cn3UtZTEX/Y9mQFn71DYuU31btgrU8g1Ia2NVWeuE7igkbAsOptxp7hT
CnMTX6Bk0YJ8ieG60LO5AfADtFOYoavLpGxGA739Rb8cyg7AR/Md5vTq/E/Vf0oa4JKwv10jnunl
hBan9SUh5IefQ4Xzy5IQm4OOlR+mDvXkpwuaxz9teppgpK/SbdrR3rNmHOL0l4jbe1RQC9eUHFhm
Mm4jw5670bKnkmvlB6tBykMDDZ88URRhXTCIbT9GnYDuO/EmCpQUy3lv7AZmiVQvZD//1UCzXlkl
4cQ4zynVFflYus4TWGsa8C0IKQEclqJGn2dB4FJ3MxG9ahPdeJcICcBJ9Qh/JP0yB/96H3dzsEov
WZn7BWcpERUmCTqisR6pTiPPc+wijQkR862a3LSJJLuPe1a/bCxcnpyAGShatPHvZmGU076Pc4N6
Aiaj2xhWTzmmpACMQkpRoEMB0fPRHbh4auSSK9NKN/QFzZl/r4afhPTubOE+TJpFgO0Mzbzbdy5q
1iRxy3FMaYFcGScXXi2pMzfU6jvmphTvOXTZGLg/1ceKF00Zu+L+lDGHoK8BJpqxC/P9VyQLfVSn
mCv1KslnKbp75ZxjXLrMJTotKCmQXsrTPp3zmTY8eTFPyaylgCaKK6Zdj41TDFbHAbnB4CNiyV4b
X5bMYlYlf8tn6hmIsnEfKak9UgJYECJ6puDcsJCup//h7MyW09aidf1EVKlvbtUjQLQ2tm8otwIh
ISGBQHr6802vXWcnxGWq9sXKSpzYgDQ15xj/+BtJn2xLnpghq4+ZJI4hXDlWz91plvIDZKpQDDNg
41iwNelmAVFm14dBQUWQ8lidFm0DmdnY4ci6kLaRba366wd7qalNmTirpttgdHzxwczgg6TYRII+
XIGtpEjC0uYS5Xd3nB9OZTHX1yQwOwEQ3NzZfdVi03nc8f469HGw2YlkPceb0xQl9qn9FDNkZjjX
fXzCD0zHZolAsmbdIUtTkZSPd+WdGv6bmHG71BSJ2s/WgdJt+6Z6lWnvbKoHI9lg8tvMUi2Ed1D2
vBnRM7bHJdPRI0UfayYbs2AYdnG7D/qdJf/TzBq6w/++j5tSzhrsOnXf8j7oY/YnOsGRhnCOkSTe
47ips0tCE9gUQXPBqXfIdqQo9+hTP51BBg8bBbAlsYZuDoNLfTmkGwk/akAaqRuyj3IMsYKq/YSl
Qi1DE0Ip+fuz/t2g3d4Aw8KJiFE9zcMthll05+5Sy6yIPoMvJ/WeVOFd151c4AJhZGzXfnXEaUSv
6J3C3Rn6IiPsulw19duhn8mHqVDn74K9xLmigINeRa97Pj2xW8qcG9fr4rANuvzgqVi66Zns8RiA
MLUpaDj0ROHYMJAmlTJv4dld1xAv+LScQrI+0XS3IYOKMuQ6UnpsCfuoxR/ZGMzp0IDWmRLza1fP
pRZ35DFH0WY7ZW3IYipZv6TpM5fyLr4mi1ry30sGEVmm7DdYun9v02Yu56fd4YDxD1ucPIRccr3M
su2YR7xhv9kNL8XLXsMSPr728ZX7OcAnefj7fYPC/dO7sCmtKf4VVbdvcPE27w72oBErFptFLF7S
ENKTuomPo4b97RoCYZTmU3n8YHpzPkGfZxyxw5dA2+MQBOryQLue1m+NMcchGV6UphPhIT/kRLVd
HgE0Mikxz2FqkI/dvXAdD2ckGfycY4qyQ5qLichmdOgXvPA+i6v0NaPXOOk+J7+68yA44EpyqRbQ
C3icgUZyzbW3ixMFFWR7Fg8GQia2NPhU7N8sbQY6iAMFzx1mEVsJQ/xALYbnag66rsHgyJB5KHnm
XlSyx75n36lfkW1cLKVMEBaYR2ko1PXDR7kr3AEp3goacYa+zcXBnGCmpVhgtqDie6pLvr651uik
5goywBojuONjzcimIQiKmGWQTNrI/4o+xQo4YrmDYKmt8kWJAlzGugMuG2RvGxI40/k5HW3tGT0z
ICrHDr8CgcK7oaS5d9N/qhDg9ymGDjOM8eNNhdBnh1bbQJFNTKqCE0Uhw/QJIwqB++f2EFRTFI9Z
wEWUzYXMLUwB/mke4Lk13MInWmtNCoHgtQFWdUOOKSoweFu4rPXKUsMGhCMV9PYSstnxdSo8NmTu
bqW/mzssSxelDWKC/S3DhkE/G2g+O2Z7jfkxYFXs4grBLbb8mZ1iUH6eEOrYbfdG+cRv0gtZJah3
dN2pFJ+lQbNKsWqfcLJRvpsb5LmIN8wlTPQzDl+XSYtBycE7kZ9JCj1hPtoMRikbAXAMX7GbBbev
OSEK3wW2Sn5ZXGEQOciWTf7KbQedTpUxzBBImXmZQEJUsVoStQTuO5eh0gvEB4jsqAVl+SgwM2En
pg0PfUiRwVVgMGB/Qq9gY6QOZq31ykrDa4p3qRPDdFzBIRkApR8DcLfCCDVzcsH764FC+fd7/+Od
V01EaZppAVveNLjnGl/18iAZCTAg09/zeUoz3RZLeffx+wvpP9UwNGL//5Vuz6HynF16GxchsG89
bzxbnR0AjTfDg1L5so13uDG2MV00lUSSXq3rS0kKcGXOOwU4VJpbTU59rgSGXuFzSPYO5PgDl8Pg
r7ULkltd9q9EPCFOcDsZb5/ByQMScntkHCmpv4j/7DqNBtmZ1AMET5cqatsUqxJ8EgYqAeA48Gir
Xfu0VZQgh+ezYwh/lPcubomueb3wwvwwyPnyTGE4Xp3udQk/QA3Kn9fnpsbL+nRX2EfuRGvSIuI1
NoKA8R/UUGf36hKxi9+eNSZ1pCW4rWDoNwXbtTlqu+ZyNZIKSVplQLTfhz2S0YNXMTWQZluVgIt7
r/oTnVZhAcCjBbyByn3TDpebVjrYOBQmeYF9FpV1AXfGtN6yPflX221o8ywcrDzIMA28kke9JXuQ
/m5XTlNU1i3q0p3mpw1q/d3zCYoOj7mxQcJRtm7XEJylk03dbqLi+GRucD4kP2SXPfc485d2FbTV
PtoAcegpMhOyAE++xBDz90X+4z384wPeXNZduTlVutYYSYH9jfbVXxe5Pmrwa9OhcNyZx/34WjpL
mDOcocZtzW33uaWdu4wnd+Dj/CY2P16v6xNzd75Pk7n3ajcnxMAqlathAKPQAyn4Jrcu+y50sexK
TEZ7b7j0464k5kqmDClI+y5S/sBN9mluGNcD/Q5FiIYbxCmUV5bOnCKk0Sv12clitkTyUdibyVGB
EubKaFzulc4/fWZLtuHHwMvR0Dr9XZDl5/Z6PrSYtVr6kknOVY0qRbAeMjiL8vL3lfNj9QeVk8OX
D23b+k2ncNxtpVNTFEBlGP2SboA7QjpiKxJHjxHX5F7ZMe09RlJDjgSuC4ft5R7R/6c+zjJoExTN
0hTpFinY2VJ3LA4Sn7ic0ScVu2jXYEuxW1yu6xROspiY/f656UR+2IosyzIUCzkhzZL4+z/utb2/
bg37Sj2LVn5pTgnUJc3uQhCv9mIgXj76GtLkEgMQzCBCTDJDAhdj3orPEC8qk/1iExLDFAjHENtr
ojKCmH2dylNtcnq+ztSPHo9P46UGHI7loRTmYy3EGwRdZoO1CZ4khH5iscPrKaHu6Vh/WJMWmfTF
xT4D8fUTElBniRS0C02+TWipO/9lunpjDka8QIP1z85DzeaIsN7cjb41pxvf8o84KRg+ljDDkUI+
0tEdDr/VuJo3lmZwRvF45O/wvv1WE6+m7ZMSo3zyZQ/ud9AzKISW7/ReR3zlCvcA92lKBCbVLt9R
uqu34XQ1HM4+MXQI4Ihhx5Z5REM7CyTCGBHC0guwGkHxu+XLTP68/q0dDfw2gk3Ipbz4Az6HhMNH
5wp/mcZFluQe+XSSOyVw2LvgjMKYzcuGJD8Gj1dSYP+7VHA0kbQe8W86858Rtp4trGLCbIjLZojp
ygxpl8NFHhMIX42wvx8RlIZUqXUwpPTx3RkaQ4vI8c3sGjGkDMFYRvsJ2MFkMxZK5oX4h9uAMBiI
9RpT/Dd9UaF0Zu1twFzcdFJHn/jyYzb7P7LnaIEmyX0/emjXZsztJv36SsoAvsTYPgSrF8J/hhON
JFuUch4TT7da44KdbIZCWI6fhovHW7Sfs8Y/DZCKi1ONbBGfGgpNM2bO/tHNptYsncxmmP8ge8rQ
76bo9pHfEtpuehv/axmreG4wsHPpWh5w3kA3jShZQf3c4qunzu0J34snhOIwLY+1CCsuH1c3fppF
rLiyurzjk0T0pbgMul+M1Xkb74aVf+JX8yUdpmNpeoqv/Kn2+1Cd7MZqaDg4EganRx2l+RXn19p9
JYDBQ+7lq2H3VIxhL7lHTw+N946vIcHuuVCmS/OFaF3It7Hw83BU8i8oxOiMSdHQphfi5NXwjMWY
FJw9CHFx68txR86sEUgYO+n8GZwS8TYOF3jNKvyqBDWfC3MJRMqjPMzdrwc9lEMdk5FrrAwPBVEo
Hg5k0SA+BmUATcYnHjYgBM3Ht8dPSa7ul4QSEStAu+efvSKAgZe5H1pSRoOIaEqMvlr+M7CN4kll
CTY+9DwH2Y+74dGTcaLCIQ59eBlssYptMP5tomNUimgF1jAT5LGOFXAX6kMSQXBFR8oUmTNU1Vgn
5eFhso1rfgr20fxN7sZr6gt01kfk2vimopS/+qjV2QuEEptNURjfuVv+jrggPkuGYX8ntNuhPcT0
bSSJa40sgnsCdTnqouO6C5kWkn1+4YMwlQ92Qkp+79BSftrDbYnCgKMLSpJ2c5Do5fV8yvWOCR52
sRqRYubAk/H8Mw/k8ipGtLeI9VLjM6ofIZyo5Wxq9PgN6mxhO0wCLgDx+XHYY26uzaRisSlf2nr/
uLHeFVy8MlS/lp4G++79mi8M4/n340D+Ca2CvKLrAjA3+fXv06CEGKn2KWjVhRhLLV1b5NWcqNo2
07xKmLqdTg8Dw7/Cfrjzwj+VHLaGCgY1ONTD75nKH8eQXBw3ucx1BU1+3tej3Sk4SGHVPjabRbud
XjtsC9/rDI8fFWcsnRSaQWioU/OCmfK96ueHTkkFqTN1G/xFgEF/X4OzlhpKkfV6op0YTTUfF2TK
cr4q5Gmev6R9OFDgKqICtOvHzCiJjP0aHF9zBu2/X5KfUOe/3sdNzSfL7UDf1oqeyOYeC6Zllc6k
gYxAd2HZXXisBkl5QZ06wJdwPzE4dhvi9cqiWvbdFQCBzTEzSaaSXR1XnAyLum0mcIGgqQsvt1rQ
0NT9/S3/NHDkLYsFpKr8xrppMutTNujO7UVPagLiikhJP63DGgQ6g8p9Zr/bOlfS3+SWPCjreSDd
uWLyD7UMvggGE0/AFHDfm5dvGiO1q/JATS7G80FXJvJmwrRjwHAnTzT7EeQJQgF4QZ7O6UAGW2Ye
4T4w7qn0f9gE/nojt0WV3pRdMWgBCeVHuYrAasjOQkbrmAXZL0qo4lv5+6X/ViXctJQ0IpYmyOQ4
3Kg3T66UpcYmzTOdMI4lUTnYxrSkxTlaR6Qy4EWUpWF9nucHzsR9KHUv+WDvoe3uGoj1JCpbk4Zc
DdhRqDoGACFaNIA8MNg8mQPiSfXJ0d76JcnNfbvcSu+qPR2Yn2pLZlX2opwm8gEf3GCTDgvbObcl
9tBk3g/imj0bexM+c9GOyotOdIBjDzBxjc8Ymlso/kghlEZEXpXk0duZZygP0FzynhQG3TldWzLc
nsFqBkagXMdITCofFGAjee8nvL8PgAxezTjy7jL+oT2HeQM9HWK6mOPedB5yhiA6Szda0pSf1OFQ
ATpwcEleg8xIxdMAZUvPfv37HVTEvnJ7B1XunqJLOtj9P8T8ItW0OjO0pJDwbsgxHoIFfMapBHsh
+0OWsfNvyajCL7yQVb83FLQ5blPBPxfxSc1XquTEsG2B+qngiqdeflE3j0SrWMX893dq/bRD/vlO
b67PlQGjymZMLFvtH3VLDLh50NrjSjl+yEBr9jvu44a+1tpnGsbBVZxZayiZfRtf8tn5sGAoqDTx
qXaA8RjJkyO6B3zdh1UxKc7k8X6eNY58VkuDFrW+5nM11UeAMUb6klmy+Aoc/NUV25ALHkt23Jwj
CweD06gj6wMjFtpjaagfxFBpS5auOiRJr1I8tgJG1PA/kY+Y2gyQ3N6OVTOsDiiHxyrNQBkdiRjZ
TxlIM4xlHAx1dWfN0VK51rVzjG4BbiyGeagSGJnzveXpnjzhh6OQ3dMS+BC0Be2bGvbHUXg0y11n
ZXs9QY6MiYVy8MsmaDrhtWtSXCnjUwEq5hwxD5KD6uD2L3IXck5bOHyJ6WxQ4a1zcstmTEajSfgR
2Ja3J53+91Xw4/n05/u8xS6vzbnVenac48AvAdxVZ68HYNfpdsLMJMM2cmKQ0rOPUjKCQVk/TCbf
lXc6eWbv26QreCS/5EuldeSL//t7++kg+POt3RwEp319YupHID1aJogWrRoxvwEI6vtY12b/h9di
MIwxAJwxpjZ/lwvpLmtPxo7LMJDGMo+enTcByAxM6TYlf3x/5+FDE/zTPoEfgSK0Q8ykxeHzx/rI
UEEW+42lJSO8wWsa1OBI1yjRmQrfr3qcDZE70hVaITZ2nnAAe8N7a4oI05m+vEnuaLRcziM8k168
R2QtfF+Hb5hFtpnkHoZPoxi7RpqZ1woTqmU0IrcMRyVhdvZBa0x6c4ARvjsSLcAcxyac2WlXe/IS
OdTpwDuK9kfhj5R6EZUJnWo+pnGgJz3goHYlFx1rd1oHXFqdM9ZJH9h/0uLPE3LGMX+1aNewlKIP
wEsZTEEJSWANRDQH2RLiW6LCmS9fn+kEcvep9QiG823npfWu1PQXV3xylZ+beihcXTOmQ8J2s6ML
TDB9wyolnQ1CHIOdDzztvYsrOmj6cKzSTjQ0+vTsF6+I8n0i4GgzvsTH4dnBzTSKn1+xiKN1OHnn
R9F6YzvR813GBEc3Pl/rycHVO/vC7xYXPXKMZHeAEyjhqlxHrqS4Pnxy0pqWeBgFFv6ewvtMcbX/
8YgT90K4vkGUAdto+IloXkAExB3EC815eVnJ0ax11rjLu+PW2XIM4iH27L+vsf91tsTScR47azCJ
DlTlQBpP6+2TPrj4+ZCwCb56BLrIcdHZhfgm0mLT//v4QwUbD7dGTw67d9F0C7duMuAD8IGErIXd
QxsVEwADL43pxAO0n2QclCHeMWHOnzCGw7Qn9/KgDBnS8WfkUPHG++8l6ghjH8zTkJIJLMSVkzWd
2SWgmPW6oOctX3Bdq/1tsjbddQh7wrsEmGzT+EIJwY2c3wtrfE/8Hj/O70Zb8V5hA471uHo9JMIa
bbbG0lEgAw4eZb5Pn//KMmLOHdMe4tk2ISzCWc8MZzwTb4W0aq7cf55qSUzbTCvOZaV5Z71IotN2
GtwqxYLUAlKEWUMyq6n3Udu4r9iM45IWv7rJM4xv56uJ6JpZqyq3jRXKwvy489D/R+H4pzgwqUeE
ag8yyk1TYhlFm50rW0sw0cU98MwtvXovAjtj6XvVzMbzRsISqfcgneO47awkXywvDJK+wSVbgFkA
YCKJTsBYL8JtUCBP/HMB+QjjOLJ4XQFIXFmyPP3JbE064dvVWZyccTImkowL0XEfWNxeORYLmx6R
3hzon0D2C3/DE4JvHHtC5kbRsnPc+FXY2i037nzUicfe+YrFTaKN75y5KjwSR3MeDnpLnjTh1mbz
PAfsQa/PCQ6y/FPxsD7+vmP/JJ4wVZ0uxWLaL3gzf++g2yKXKmugQmgqfBi+TPsZru50j3GmsQ/+
o4SjnqEUuPPCPxROcHoRXtuGqPG+o3j+2LqNljO/YUaTMK1FsE/dhGCKrpZ3oOQLBPvMNIHVkW+o
0rCqXNQCd97BD8XFX+/g5vDYFGnfWCivRekGF8Qk7aceQkfBXIOgDimF8RzZ9WhwDBidZ9WIaqon
YuouZen392FLN7fA3h3Nrcb0IWEODZH4AKrTjRhrM2NARYSWqLU9zmxqO/ursyPJjC01uitD/Ika
+MflsG9p9mV+aBu1UTUhoxEcY8PBWgbBUMdYEiPBMbRKgpKzCa6ld++F+gPYYmKkAQpEv6b+Q8ir
7Uy3+14hqpC4m8Lfg7P7UOVZG1Aq0sbpNoKL0jZhp62O56i2GXsuNpf17hpXlb/ZxQqYSD8/2sO2
jRhM7NOQ1Lr2VZZHacHM+k6D8hOrC/MPKhzmXQqWEzd7UHWBIsMEBZPoUwylo74gB1sy4LXQi10D
yiukYXA4izauch8qqqx5jEggf91Zw6KwvNkL6XIlSUF5B1f+ltykw+esrDzTkp6QM+vNPOLuAPox
8Enva/rcS8knZP5YBCe7jQwwNWKWMMjc3CuAlR8WMTIo+NVYs+DCeEsZylVpoFqXkljL0SUmrSl9
rOqh+o4xufpkxfJq68IeeCEB7ikriGdjez6ttuyQ/jnMZqTIDNsxDs9WXLyqQRHxBc+aEyak6I41
z1daPGA3/Oo6KgAVj9g0IkrlFc86SY2PkB4cddwlR1wCxpu5Pr10jvlE8vwmZnasufB3TPb8nduO
N7E+gljKTEIN0IjQu3r7hca5X4RtdJzsri4xVXNleIqqkTGugNFxhXgsV2Xr0F1JZ7d+FVkiYcWR
mdeO8aGDbquT/bBcnT06k0CfkDewc+rO59ftKzY9hPzMlQD8mU0dmidnBFZ3OaVdF2wfpSf54l1w
xA0YInKADzjJz2OoGh9V48TXsH0lQ2HgX13lKe99jQJuS7ykNt68cdqOLksgZjIodOoznHtHCtEh
0Mr2TuldiSXIkg1JIoe4nr+CKgzXm+mA1JLjtJqkHtsrjiFktu6Swwonio2vJdfns9M+yx+H98NY
Mbzr+3a1e5RIhyh4TSPCEnCZY2ZqETBiYV0KmLy9t5z/aVaAaxDSYSvJFiB2o79PIwK4DGaPNcbt
LjrnoTqqlqmvMDmApOgTWUF2I0m72LUu7zxH/+w/Ny988zxrSnZSsvrYJ8y0QsZTIC/MT+aMBe7s
HMo/LcvNK91AmR0guGXZvFLnvhUEj5WUk9BxIrTUT433CjwXDgIg8xCuCTU8qRrRnc8qurC/9oyb
d3DTrOJwIavXlIssMhXKReGDw7nPlzFGqTQsv7+Y+Q/8p0Pk0hUbLJuSjfP87ztq5GVR9tcNT6ff
Bozl4l2EEjXgMcYeG57F+Ex2CI/3kxxYc6KCA90BmYjUqTFPF9uV1DntjseaCg4DZGp8RmYFPqO7
BYAHZf/aDjEOXFOP+4O33qHijndU3XKU+u8i7si5jNE6jvPH7SOOPycMZgL7ywhyvyYUHeYbqNEs
9yVmJnc+9z/7IZ9bhl+OHBVeC/K9vz+32tWK2p0VFHtONQQ+RPRAbjP5Rc4lwVmaAlWExIjbD8/b
V8fIM73BtPPPj3qgBjKNCbGD3pHytCDRAd9OvgITzVdBIkUlS99i+rW/H24c1T+9dPz/MgaaYf9Y
7Tdk+aSVI42xwHTxD3aFd/fHVxueP+z4kOCe6WWTyvv9I//rYyA+MsehqakcREzt//7I7UG9SFXR
dglJNQrb/n6Rrc6P1/Fp1tAmGV7uEMaAetDbErw9VJwP4w7U8S8MI94B43uMoARf9Nss+I+acltq
V6utmo6U7hL24xdljEKWlfMknMBp+VMfEtXBQS+Zb11YrMwQxb7GJCz5/Vp8l81/P2OYJApEQpap
E/jN39fibBztbKvrpC05MnfvyqmDCfj+hRhGmmyG4E/kKL5h1PpQjIklCk5MkWme6TyyheqrmNuT
+xN30TlqotMTNvsf+YM9G6zUO9uR9u1nc/NOVUtXdBtpK76O32S5P67ZgRHG1uqPLexBR4q3s86t
nhqSPY4jRA0TntLhLulizOgt344IjXxEIlpjeyTwFQzdp/ukWBDhjrt7YmABTBcxJ3qNxjufbmgw
O7QdQCn5TGHpp6/1eBMWdGPniTlqQkD0A4bkWMyMYEWt8KJdHPGXLWKsJhIrlMfqqF7vca09k/TB
PjUn0Ju+2RrynM+vcRuLcf7RU6YWE+kSd6An5elKN0+xFXBIUYU8m+AOucAMaO01zi5SxJQApPXd
ouE++YZnJ7s5iqM+sjx1UUx2k2qUjrFb6Z778OQ3T/XIXuRvbCrEFe3Gh8gYah4iJGu89fSx9lCQ
jribk4z5qT1jdJu/bYb5tJrWxHik7na5/zytCbijGabjhLM9WnXuPtFIQuA97Sby4lMekSl3xIl3
u8Tw18uWlle91bBrnqEMbJ7NhZ1c34yLa8zaNWUJr7+fQEB9q8b5uA+apHsxyOl72Dwfps0RX/Z0
wriLsu8UaSsETiR3+2rmKrNTVI/kZLOqMTqeVp0jvW+mm6lJvQJYIBLCXPJBbGJFIACvNCIQJGcp
Y8bKO8GUHOg32CTF+hgklC917thhtth7XUQ0b5Qv1hvG82ZsxvojBhdrwrqD4wgQDZ96X4m+Noua
mqMYDT7q8PEMzSNEzWXZbk3QVY1t+WvtzqXQXKVfRF4yslkCe4XaVA77sI1lCMuDuGQ8f5ggF3ML
T2OkvmMl9IzYT6FNyeuSxfF2IUdABqzCGXPSjHBhoGvB53wXHCMwsHkWlRin29423PAqqicz5F8+
nwOUB2H+qgSCe1Die84b989aoHTuYLkdYvE6jtovAqMSVSRHnRG0MG3HYbdZ2t6aMCLKtWKMB4qg
SDoWl+OLXtKrFxo59XByOGmkN5Jrhl9Xv5htGwf7NnZffWhI8YCgt9Ca4NEwzkMpqnGqV+ew57IE
/gZFHXmYEFF9c9k8ngIKtnEXnmNLd1g/hGQCe4x3I8N9qZ64puQYciaqwYnDrX9tk+Mzu8j1cxBe
EyPa+meniXvZ0V5yuPBuDVNkcA+sl/5p6XUAmT+2kpszb1trpwyVRJukj2mivvdP+wRr+v8cwdkG
bdg8eqQ6+uwSWW95eByRRI+3OjqpYfueFh5prvtX8SkuEzaPZ8szVsps4L5Vq3a4Zz84DU/LwRui
A6e3vTQ0gOH6BN9qYooOzrB0tvyng8YZKLKYDDjqpAksz0ydOmKC/cza97GVJDpBZEZO6xHlekgN
HNURQkPnvR4dvXS49YDuCD+1vE1gDPuRPOoetkEbKR/lA8zURFkyxuOh0rzDG4xVNWmj7Vc6VjCv
JtZ0Lr+0cfc0mGMo9VR/VV9mqATnVTtB/7RFkuyBdyTqB+nlHtsr+6fiGi/HqHnD1TWb7NY2/BJ5
2sDeKAlMtt72U/5qJYJQYkgpIE7ug8bTUWPEr86UieUTlh4eiTBpJ6eH/LM8OVum8VBa31h6jdMO
HHW2SXSyq0jQZGo2jsnam/dwRqrwDCfl92OPbG/OtX9OE5PpK7QJUJ1bme3OtMv6rGZtAmVuDjbH
+mb+qcGL++D9ieA70i+dFAAaFb6zeTAe9jxqk0HUPmvwt/Kn6zNpKwNARkqXsHkro81nGaVct4kO
M2fSssoHbJ7Wi516xos03wNAW3E/hne6CfWnkphfzpb1cX6e62ubIKdPY7YPZTyvG9962Xyqy/1j
ushmJjFNAH2PCtgyODle6Z45oucIii9lPm8/U8/kaeMuRUgy4KOQUKgO85A8yN1U5KunrEd9evS3
YcMtq550NvFokww2EfO0YfHGBI1M7TXMyHlrOzYIfqzN86H6RD4Yg4cy2a6seL/YjQ4e2bEAzJ6K
88XLdZYmh2G6gBgX2O/dowpljrzA4flxFxURPS06/Ljg3GtAuN9Ob3rp8RhExsqCsFZMjBmUNo/k
ulXlixMYx/ZIDpWpNLM8sueJ6qhG5CVTd6R+H5fja2yM9Tmcqrkc49lJ7CY8eH8bGe+7mSpGkk4X
5IwjOLo4lKLW3Q/lr8GkIRmEBT/etcQ5tXSwlA5P1Wvr5iM7YfIIPw1O+2gTmROLLhpC3XgfasvB
y3F8eYJjNi5xAi9EK0p+Xi/4bcTJJAcBXtsuBVHSwNhgV9WeSO7jAN8xyIiNQ8Cx+P004yr6THb7
XJkS8/G1q72w7ZwN2wA1f8ohykDg8eLZD8enc6DTXMPO+7QnBglfHXXB4OXweHglxrGFVzQmE9ON
ZXr8PLpMSYYkG0kaF8/nZcZIh6w857IiinNyWYPJ8TaIVhKbfwstUiKrQXQr5hB3vIgq52Ubc9Dc
Kau/i9abRwqLGRFxQE2LcP12V1UvWmVnp3OiK4TsRkbvFtgtVNAonN4cHr+Or/Y79ICrMdQpH3aL
MwlMBy7sxtEOuABNe/3TLAI0bFVDPuYWTy0cJ0jNuia4YVgGKdIRdL8zsYH9qCVvQFpnttcdJgc8
TmpEMghahi08OdkpFYEfQWBXwV8u9zrFf3cOTZXAoWH7ksF+y5cRVI5GO1XnJNt6TWJBYgOT6R3r
HrFYXK7by/nn6wgI4o96t+x218PlzOuQ4btjEATITazMPVO3f3F13UBdgGmL8e0ueDuksI3+KjX6
4ZxU16Dso2MZWkRsyUEr4TjtqzgvG74pB5Quv2/B/9LWeGFMwJiV2gp4nH3TcNdKtRuUEO8xS3P3
lpeS1oebN5kcjDSIHFNCiXy7e3Sjb3jv76sKeCsDiOoKemrsz/6+qlWVCQnf5ZycXetl92VIZOM5
PR7b5dTeB6eSWd6VKY1EbYO9I8xcs456ogSqpbq+slVAAcSCu1pLKg80ZXmQO6ev85hAadfwIOvG
72eiNf0aZI+ZJbx0fzApIBUbTj9BWbxiB8ppkpcmz/ZljBcTqQBhM01amJL82zvP5A+ohsCqEauY
WLmo5jfz8Y9FdFGP17belmeiI/tAs1yNmA44jrT5q+7qkMtexvi74qVkPW8+CJJ80t+2U3uBtat7
BteZmW46tOfG8hQ7VXT01Ik0JXdkbATwN5Y4ByQP9SR7KN+0ReVVT1KoTc6O8WaBIL5KjJulGPYR
ROs4Dx8v8/SR9AnGcyJfees3wICvO3Ll8Ecxh3cWl/QvdmSh2qfMA84Bdb41ZcnLVDYOBoZCGSNV
qOmx9ygHcsBAFyJpxFDbkz3C/zhSpRAPsnBC1tYLWVsBgAe+0MQVO8EmBAuZMMieIvBxye+aTC8h
g3tCdnsAHjuxhvuQnGRBCk5p0gU1eL2+uutZ7oz1Caqa8YASZhDaocjRw3DLUaJtJKjGHQxiVsyo
ngxmA47ry0hLIN7eKXPAw/7ZRP6+DDebyO7cmMd+35wSDQTLnIq+dh8ZsZeO9CgddckhWMkjc0Qs
QaxGYmKfEcCxPr0RJfuwn/QLEy51E2BzH+4eBok224w3UT46UJG+pxCt5cScbJP9inzECU3QI0DF
kON9vHkiaJBOhW7lGPRHR34gCtDXXfPRnl1G8vORI4ow73FKvYfKD2LBo8jeLP3/xrEFFIKzX3tH
4C4D8I0+x0UVMLajco3aI0oDcwi5Z3KJ+9mW0PV7MUfmv6AYl81QFUitMkYshkBh/3hsqrza7U8d
hhcXV7AgiE/lRG0DwYDgaUEBQF6y80XIr/sk5roYpwdpwhSgeLSn2aoeM7VPoAX49DHM7vcx4hSw
sNSXRQpaN32/Mn/dDdMhJQ3TWxykgQOBBZAskxpNnCjp3mKirYq8SUBywhPgiuOS7cwt9oiP3x+W
b4znZk/EBFJmXwSSwvvkZpEUdi8ddsb5nGiT/jtyErDVEPsidT8STouIW2wKB+/5B/5Z0/3kEOGo
uqxHNZ7RndMj1PD2k+10K7gEoQnD+w3NqPFhjY/vcrhfkcij+PUE6WYdZn5Fbmz+ZA+xqjZnRnIP
WuP2/LvkTcXiPJEVTbC5b6aU3X6zP0myUSfUssVX+qrE+UpwKwRILVFEq9S/LJlIzOD3PuI252MD
5EMPuiznh+VuLnAcgcu2I1LuTAHG5Zh1PlAM6w7mJx4A0agf5QztSRceku830QPDldFFVG9ttCJN
mby9lFS7Pai5jAIHkg+4ogpsxvehihgW4TVibsE8cMzMJDoDiqCTr9eQrzwUDK70XEUqiunlFbCD
OhftwJQG3iMQz+eKjktmLwIb3b5cSKtk9RFTqQVY9V3940p9VDx1G4n86WZ48M/LYiqwEij7wR4i
PsT/eQOeToAXVaM+I2gt5kod/VOAopDR/QMAygKi/zfvRR7u19bi4CrrizMYD0iHz1mAhBTBwN0+
HDLveJdVroiD/2Y5QgZG14XlCUfXLSK9KykZcpsbiL85kcD6tKEBA3KAtj3cF56K+flDNtTfcSeq
Vfdj75EajhJph0rW336kxFM7NpY0ifV4jC8PhbsFgEevQhAgIDrpUGDZ82zZgtNHZxILYxXMcz9P
CWV1UFJvhpzv3TOrewQC1ZFZVE6Ym0YoQMZiYPZ6Sq6v53G6MrFg+jo85qDU2aK3XDk2zk72eBTk
pQuZYpBN96tL69QxCQsz6lEVJs9q814BVw115BOC7VQlzwm8s488FkQZm5h03Ttc3M2r9SJQqIxN
ZOMWb/TVeJKoq98ffFM8Cr9dafEo/bHN9dL5mGktV9qamO+d+yHEG+gt3M2EleGUyS46zPoh0Zvm
+/aDqeUFBxrg+8d6pkdIpzj4lGk5bl2bukJCSCXESGrEHuAevnqMS/yebZ6g2a/N0bPnh8fqSw/z
xAjS98MLbgbwOxnTAzMML/HpfRCZY6BdLn4Eyvb7JyU15faj4jhm/z/SzmtHdWwL109kCZy5dQ6Y
HOsGEQqwDcZgg4GnP9+sk3qxWl06OtpS7w61ynnOMcafoPqxyAkd7adk7mV2wLMOWcaK3rFuA3m6
oLyZ6yO5xwBe6ZcgNXvtKnKo9GGbue322a16bSQgwd1/TLQgfNjfR5vh7gz3AvoTfktqPTaX6X1q
xEq3leTDCyKrG1Odatrg5xS049US3/0L4W5TUIXwORKEqbtXoyB7WSfD2dKr9qvRCgCvi1MlCc2d
xRXR3itSIP4dYWrp9nV0pJeNFfhbw4tPYlnHVfvncI63TmJA4TFGoLtl8ERRBzWKag2NFyf99dwf
wvZIHfBzKPYEi6tKiKNystmBXYqa5W1ToE1XVuUpyZuRBGNRnb+m9pwIea+0u+iJ9V3l9YpoKXJ3
04Ykq1aX8apznyM+ss1F0YOzC2mgRVKEf8SZJRKrUNV9eQpg7jV8uHho9otha44W1cZ8YmGOOz49
jI9MiGIptZcE4HoM/k7QmMqvo3vdSCGJuIk+urgkmaGboQiXo0eodUHVbfTojX3dyyjXYUomTEgY
mF/tTsfKycBmLjvOZKtevLfYaND8JiubZ8uTCsupCLe/zc509aTbT1RmrU3QJpaXAuNlmYtyVoWM
dBUxaX3PGFUAq/oXQitv1rFnMFf233vGP/AKM4ZX9PystCJN/LL57/f0p7D444v8eE0/qD7tk9lq
Lu886x32hFK9rPPLup7d26LspiN0JJfZV00BMSt359EjzEhiBZUzmaMwX+b5Eyc2Keaa23Fb4S04
APhft0xElERLGE/32n6P+zM9AbnX7jMyEZ2A4oA+nJGOtawaG7OpMXgz8SdY8JeKXP27FEWcpLZp
nQ0VWzuA8z8Xm9ZTk44yGE6PweHBWX2la3D9EgObbrW+jhaUpyHRxh2SP42+0s9Qmd6BEVlUyK6t
oFkuTmGqeTc4CQ+oFYTI4RQSmhHStInMu7BKxJNuIKQRVuyee1c2cVhZsB8le4Q2LuwKUFamnqtG
GF6QRx9eh6c+MXBKLH8XnuLgdEBTCPODidu+TUF3ZVYzPA6kRYXeAmlvAG2+Hosd/bzGhMI5oWTw
DvED80t88qw6vDISo4WsFSo13A5zPoOUSShh727unVDxZS6bq4uHBawGbXsLnxN1elq+nVSkBFOE
T+F7QPnUFo9uwbXpN/blk197+jBfa309IvaKAmXlAP34t1hsZIKeSRITNHeMO0iHrblfl2+C9hxl
2No+9/oiBUpVeOT4ewA7H/uwt5nGvrtl/547DK8btsCzi34kd4W0tDVueBBYB0RlcNqoS4XMab5j
P+22faVH29vuKbxNxhR/y45V7rO17KCzGGez1bgWcEvbpRl2y7WMagVmJvpNLOL9d/RS7JRM9lf3
OuhEWsQ8zVedM5uwZFNftULi00PY+XyxqS1659w70DDBa94L4gi3MyDhMMQH6dK/8TcKq8vjaqkB
4Djx2ReHhKwpMWFX+xgUbp205q0Y/CJoupdBPsgn+YOpG+Z750k5kr05941IY0zPi/7JO0TY2TEB
TLt6nxNoPGnaALNAzAdyfVlTQa9Uzi4Gw+t7eO0qkaizJOaBSz1QNxmvEA1txAlwupRaYhTLQtJ7
g0rJQdrPknbIyuGWvA3Hb22Qz5+D11CnJusK4fX20NP9nIqbRgLe0IxJOwTRzD4mB+/mA46U0w67
VoiLOCAXNxMYFk2sk3sZJv9oZ7H0PX3pm9e8Ex4YPKKyG/ERa4MjbBp6U8zMfnG/6fwFoHx8yx+j
vletrIri8Rbf8nvbig4jtA05Tsewxg/7w+y5QAjdIV7dgTABQswn9sUIqcvjghh+IyoHkrkKh+IW
TkA7Q6yLhs3W7JM9L3YqG3iyf8achnZiK/pmAYacE4rwEP3XF0/DBTQnZtlAXftkc6JHISBesMuP
/p6qkDr2Gq9PWPNYuezoi2KE0zod1Hy7XsVqIG8Q5Vq/dFF/l61I6Bgpmdwa9Ec0Hn+ub0etrO+d
1oPwmW7tFJM8oC9Kiv51qFFCfpE9zVdL3iw0j7JwH2nQGXQcqXuYt37RQv7NcOvIKjpWTgchCiyH
jz1EflyMErUN4h4m6bESk2S9O2008MuRutMHK5je+EYNmsZv79OBRtnZRIfCkgaw5l+2slN5J0HN
fynB8Lv/qwT747x+AP5/VJuoWUqz/bisEjURBP4alTeLPAt6NkGyvz4HLTrEo1VNi0t46uCq6FKl
z1mgDQCmxj5QoWROvTnfncOXltk4UmojlUZGIQvQOrfiuu2+6ZWRq/Uy5zk3ivDI4KYiHrbiAaTH
CHl8GRfApXziXYmcNpwS8VSjTuh0Ow6bjzQoSM8ZrmIcUl7danclybVgM1GmKeN16pyGHzlOTawK
5LPVLmwBoCq7GvBKsWiGjMll3iGai33YsLKpOVoxJ1oSivTqgKeZd564CuGbiOfR/fALQeLvhJQ/
H/tPBfyP22s2hkb1cEY8GeE7YF9/0KPr7MibiIsLGIs0KgK8gbbVNoWwLw1PvVeorQ9jLKwG518w
VuJ3/qWNwypH+GcKvgaEyz+/hzoj5UxrZ5WYXzdANGJHfi/UodFdJW2sGlLmTpQ2bJIQ9b5XO8Ae
qAdh3dWHyvayb0ViEtv0VlE6qikA07jFLny2Ci/bNrAvzu6TZzJCKmkRAHSxtWUVNHbbI411uDEW
Rah4twHNnie5ndFqgOwx/35gd5pchpA6x3UIi5MkOrZaCPfrw5vCueNpnnG331BPJzJNz+J1tU8D
cLrRa12t45Otzo/RJbfvzA9aPo4jlJv3WY4DqUNFEdwTyXrtCUJsNQ7yuQNea6CXGqx/pc9TOSGm
uQkcRuHZUKo++Oe0R7jhQgYOX7DFW3tg9nFOH/7YrpKL5uVvDJbsoksYCBvguX9w3gNhzJCP3t37
qBNfrburR5p34P2nrEFKbK554zZVAgel9PnXj/A1bU/yqALcTVSXoBwLrD6RuoQIjWm1zswACCKP
pLFKNDYC1Ln8fQ5yemISqt9xPael6z3njAOTc/KAlyHZ781Bt18g145Si4ICDQkD8qfViNBmaCCP
uPpeOVvpi6RBYwiHN9QHbdgmGaH0jj5II4kfAZhOoDg5ndEzfsBgFUw4CHO2CjVGBQavKdbiPDJn
jZ9/dRhCnog3Wo0HF5QPStxCH/F18duBwUw+/cLnG3zPgSDY7hrxFWTNf0CukYC/tSHhwVhGgJV5
A2Zw9o3+tdf4x22HaiI5ROqynh/xcnqiinUOuUU5ZCB7ogCGnyEFBwY/rDV5MvEOgXhrCSr0GfUM
M049Y6A/bQZ1nPrHeWcKV0Xvy1vghN6NmcPLuTTWNQN/18cys1IMhZ3UV0aER/VPhZWyJbAgHYaP
uYL3O8CLnU/1wfZN8SOQxo4rMTB2pPPiGeDocfnmhwFjmKev7Pbo+uNA8YZdlFK1YDdPFLFn+HdI
tjfgIu4s1BuN4ZCnD04b6WZrPe5iTamH0jjhRgwJCTjDwjmSW2OdmH88Nk89ktFukEGRXHgGbVst
uiZWx5BWkCxa742ywWbLEb3sQ9ScG3G7BlSMYYfjse7CO5jCP4raRyYCtw3zFKZa3EoimsiHR8E8
YHY45xfjKChmLrxS+TTzCA/3WQY26ah/95/WuXvsXUFGq4Rn6wqqEJ31IyZL006jFy+Z5KpWJ4Hd
846agTaie+18tfq4fzAvPYGLMmZlGxtysYnqmNgs4nY27nREONsT25vyx/jj3mUUwOzLKSiNoUzR
K2nDZjCvOLref5S2TnoBPn0xIabIOgwaZSMBvM1vIS/19rQGxYXDHpdu5fEeHMH/d7A84vfczCwD
R5lrIqUe6kWWhTSqAxKQsEvJPG10cM2BEh/7D8tnhug28ChRZrP88HQJBZje4nfvcfce0J/GZpd5
gdVaNpJ14LXGCLx3RdpNXqRTu+oCZtNS7WZwJ2fpDGHeVFnKPRrn89wo0esg0RLmIomgkCrLZiMJ
oU++FNyho8s86mRN91Bs4DXl+6s7fq4PtuRUMKZzh+HbQtubXgZIk/n0vjqf+slqwwdLHnsC5rYX
XoE0xBmAov9pvwbHGXDhaoxz2M29b1tbFcrWuyeqDqK6cYwcEEeL8Ixv7egovuGbC3JruAl59Aw6
DMGvA9Pq2NLX22bfrD0i1fAcwsfEv6D+O/aWB7vqK27ZYzYO9X2Wwrxar3gPXt7yvMt33dHzwuel
WgrGTzZUOpfMi8m08Hn9fHTGZC8x0CwY7LSAEkykflsf3vniyLAJ7Rf20taqh8sarK06KZMOhjY+
Pq/xaiM6uNcIa1RHDi4MXU+cF5H1yhLcZihm8lALCYLPmR1Axouu7l44ttS+iWcLUbW21qc2duii
GEUYzu7hoViMdmfEjh0weIVV2HRbVk+3luW0nh5hNFLEv+FuDOnOI+Wb2Ag6nqEZvCiam+hnK80m
pwHiA5gVUq9dM9384jcNTNg3lZ2Oyc5JLv2Vi2fk+DKrMNgJKbUdaDZM2uwvbVOgK7ivZXvHk/dq
H7GclXrmSI5fsJ0k7xVrYWdygIR29N99+AL22dtdQFkK92V1lifUo9UJIETv1YsZvhQ0Zqx0rulj
eoQjJCAB7wxpmBF+R/YY/V+vjGhW3OEM1tQ6hVGi9XOQKGlLTjzgjkz7HB68espjuvhTdrna2ePa
Gl69ZmXpXDg2Aj5SZW+nJzsqxBL5KTQ9QDyGBNxUDHG8DlSkM+Y4Kxef62wKnce+rx/OjBDqkRl0
ZteBNqvGUsjTjRqMrAweJEI3xtoTBPp+4U/pFDwONdKsitcmulvBNbw4+xluTYs20swzeUU8cFq+
4M4uXcWl/Z5K4Aao6C0zvou4C79tWKICZSO7hBofEqxnG/U3hldYIo4D8OLg1T3Y+pyTfvbkbr6s
0QmAZc3g6rlcMH+Ky7hzfbwGpwR/+f36hAsS/C26HFpNZKMKK6Ditxvnm+EOnJxHoCSHUEgv325B
VXcb1UPBQtTgvraAPVb8GnDPoNo9e2osVLLi5VBAsHihUk9zdrU/lP1YsO8UMXar9ib4hKeorrad
nbgMbXbkT1SuOoQH6N5B4G605yldKkph59rTulVSfR2Cymca0qtmdM3QCvnmpGVrno8zv7HkOPca
/j2sQyp274xxUTV3IHEAKEg7NBpRhrT3hqQArHp77B67q6+GOQwUEQ0aPmftG8sHbwedsZidL5rw
R8isY6NVwtatu1d3gW3Fg9lFiA2Xh1NsGFN60Y/X/IGVbU61iYFzUjksXPPMl55hsMu3CczHSAly
vTSo+BIcFnD/KuY1R0Gasc49/MUAijjjBOzqm1qMMgqmTbCDzdgFvXai8870DosskuMTrCSZs5V7
De7hxXc5fQxl1lQhrOzhluT2ptP1e216RPEUPGDBe1/ZY7SpYzQrhQ1CzZtHPEzqUWw9AomCoRFa
V2jgizeQgRychkdUPT9NBuTX1ig3WC8OvVvXvFEcmgmOT6NGTEbi21QKzZExYM5OAXQcIfTh5Xt/
Z19CrZ16Is9oc+fGkwkCZ5UZoF9BeL8xPYFAljs9Dptsl+8pEy3UtCe3d4MdKjNrwb6YM5CZ0Aj2
p2I9sY/vFpT2ILiWWDipPbgXe9M9Rivk1TXw1avLisYPPBGrXAOsnIBN2wvUV45RW69EPOMV1OOE
iQbbkAZt7mzdcai7fRfUhRsR1yh2KAYaq57MqvBurM5E7wn1uhLusq9i2HF0jCKAjB6L3DoOAbpa
EYnEEJFEC8JfYaAyDWmCTnjzGO+Vi84YHrn3DAUyeIebqliXebVBh3dLCv+yeZMfwwvqZbB3qV/Z
JdgGaDx3FeUh+wKY3vIS7IXM6FJyZFTsHl/XE6CQUzhZu9xjxRi1w3Z47BYdawi6toNayp/bzl4W
/BHIhneY7DswXvbly4bG8FmzOTzQ0jYBa8Cs/cukQvmbWURgKgR7wbzBGl//mFSkmXzPlPbr1msi
cLXOQnZfCXbFwTtsTkF59mDvqba8rnzKt3avkxzXh102Kmf3hTHMRpelLgt+8QDTY66zgU0M75r9
8Zchk/oXZKP9eZriv/+joU2N5nI2MBvv0av03x4N0yG1kZU8QS3y4LwuJxrcjJRgal/qaaMCjxXg
sqXm6n0h/dbsQok0wn88Ybymx3VyGR/dZvxOmCzmrCaSo/+ippCNfztnjXBvQmKxMgJp+vOcsyIT
AZmHG3IKpByeBsUCyiHoBOJv/Aq6WCgGu9XwBXkbmQKeO1Y7rGLIl8yl9UgFbqpL54WqWbZvY4md
fVizKIwx28MU2iLUgWbSajEpbNw+ZviiYVYjhuCxErw3GChhhY386IzFY+NXCJKt51xvqCwLp8Wk
kMFJPqXPzu1bgOnAJaRFBdEUJnX3LjEIlMMEk3wbrvAXpEe59XW7XOKfiFPA3ZeRQ5wcXP+iJ/wQ
3o08Sf2aSpYK5P79pBWjfxsgK4DBefLg+dMewcgMZKE5L6OXJUzdBJFhfgtQxynR92MuIV1MPTou
RCUwJvHXP1i1pW8xZ4VajZGBAF5rrPMoBG549rW8KbXU+D7Jd0/dOk+MYTl7uzieBjKVPIdgAawd
QmKo5cB9kpVrDFjVevrm+HUWZhWJsKRjM/aHexhcmC0QC8s/tYKd/EM1x2ZqWjJNfvit7i1qTc5e
6a/Y8Fgr/GJ4/FL5+Ol9Md9gULA8tywW8ZrWBucUiWbd0jHRe0BZyZIr00wBIRGHhrsEUGfBOJkt
cUSsJqss0yQHLGZY+tOz9wozt0G6gvWhzTTpv0ElxGufkze+JI10VEOY1GtkZP/5Vr60e2VWhgEn
hfcGRT/l755vyfAKjzbxjHvEwWZEsjF6daCNVt0WuhWYse57BPHUqmPROArBKbTcsz2iJfs+egb+
EabTbbrYxfS6F95cA5ydbh5twHfZx5uaXVSKfFQydPrfHAFHimHW58XasIBPDrRhKzi/CjovZV31
2ZIXWSAHOrXFnVX+zX+O9bl2sWU2h0ASZbKQ+RC0gtMU9D3Yyk9PCGNx10SkMULDkfnszlN5dHPE
gPFLCTUNYkATVe5pIkc3p9owKDJ/IzL+JET+Adr93F5FeHh1iIA1P6bhREvKnaoxr2DLZXibPAad
GMWwFnSgDzKOis60SsbXA/gpHyKpG7fWaXzrY6Ie51+UTfYrqeh7j0BQ9bjpEVcCb+i7tkaTTcP+
OzybfI8p7h6r5QNqYR0v0wFPxcKLB5iyn9t5RIOMegc5cGTQiuvcoJ3gkHQQbbUj/zGH1IwYdsyQ
1zXcU/zgKbd74mHi1w3zGhh1AnTjmo6WLMFj9/ng1YWKy34qaE/XGaarsTo07Yr67WATE9p2gWrW
hMj0MRqc4piCDISSoJ4WURZMU0caCO657Ju0n1nUht/0/fx+546Su8/v+4YHhic4n5KDL2X/Ah2v
z1fbezjDXStGSsYT07Z4Pi4zpNlnpmXnho8aSYz7/oKiYBPjMKynavwK34m6Kfja/vuTMf5teKnp
TC4Nknfw9/+gRLXOj1tTasr1RwFFXJIHS/IQ5L3DCE4E1WXhqS9sUHFlQb0h5oUvhpMjhRhyW/6+
06fPGR2O+VKu33jDszh8p993CU31w73u7uF7Latig4q06TEWHibG7LAg2Yi3IDpNXzF4z/WE5sTA
KrTFXIfFb6jNhA6MiSP7HNvbUuXBQ0D77XX+G8cQbzOEUUVYKRKB9HHp2VNrn9RrekN1S2bm7AqY
xjzEYST0ZI4urGfp/Lo5BPzijSi1GMIyv66c7JtNlbLVdP/7UbTF4vTH12ViuEC2BkwvFdr1jxny
P8qA8vYyCQy+XHuXjGIF+/rzk+HQ9Rq87p1hegfil5/QpS5X+gTdad3q8QpV1PO+2r3ezA3fmgEm
rKxumIq+juFZe/+yvEIM/LczBHBpAd5rRBB+INtYON7ebTO/9vRpayh4CVL3OTgtkKZf9mQz7VX/
OFj5Nzr2PE7jN9/xExlhQ8YHNWx4nx6+8O7priarCSOq1aA1qKZGD/VDULOnEp6INIPPzz8HZrTy
nwiRG8O5VhKr8QFqksKMCY/9gJBJZt3mIOXfmSjShXWAFsK27FMzMXrudjxsFaAm1vE5PDOQxMpd
8U/Rm7lOiimQimmy6QtzY1JeqISPWC2nQRslX5pk3t3PXYDSgCBI4ZqMSrYzMq4oPjox6jrUcy1g
ahnxnBiOkx1FRZ6CXhL63V/1atbzFvKUuIWpqyBvaiHsJjq9JsCRxn1gmUd7I9CWKn6mF/sGAXTy
HrbCbKN3z5jnHnbm4tY79S7I+zHVkElEEllooVCCg6n6TCNCDHnDE66y4reXcFCFbxSErVUf/x+/
pHfEtyS5U3ZJgLFlckx+xTz+WjTw5CY/ThPQm0Jsw0fBqh20q1nnz2uvE8hRtoVVvVrqzs2tum2X
vWzDyOIXvojyF7/345Dynzt7iR/8/Z2/rr3bQukr2/YCY5qyBoGy89F1ZMSkNQx0xxyjo1g5KevH
UUfcfBlcsBW+d4seOhId2aOdLylXfukz2n+VHR8nJ07+H1/uu2qr6aXi5I6w9RS4TfIsc8gqAgZ9
pdg8wT3xjqzqnckvS8a/3hWdDqfF2gET5eNB3M7F69x+N4wl+oKiyXI8OsUqFMo19JLY+O1w/3qd
/zjcx0M4sdZIyovDKRZA/s9nCHvqSIfYVWi877GyE47o++y3yk79C1IVd5i8X0KjVDq5n//+jzuc
HrK0OuLL05tlTFJNG7Cv13JbzCMhU39VFHbfwKQwf6AMwNJ+D5SXq2/hhvRKFwhiKUypo0549I1B
e6yNn/RT8FBiZibVJl+BWT6XNzbm4L+fj/HXaQNVyqIcBSpv4SP0scUcG9KeNVKwEv1lQ5hGmrtf
RXcZgxXK06iKqB2oHzIWoTa56f3nVhqbfnknh8Iyd8KsrJ4bo5xZS8tReMUlW0s6qCtkS908/Ff3
1Hva/G4GHFSyb8NS3tYRIOvupBMkNEVv3etE9xDTEv8wPuAycl3yP6adBmqioD0we8zeuDtOXvn/
feEfWxnvYwtKskyeoEm+LgmXf34QzeP+1ppOoSQNans8dSc6+rzJYXdxzF8Whk80+PNQP2Ktf7wZ
Rvv+kq7KWUmkW0hLL6f29WnfmUpm8fvEwNI/aG6u2RCMoQ3X39ru6SqYyqD/xpwFpTEjffDX3u3r
AqSuodS0lMz5/7ob2sdX2ko7p+szKznFcT7Ko4ML6+gyebWQAfz3gdofXflfN+PjA72klXm6FxyJ
tmd0Dhiq9chImkEK8pj0/PfBfnnG2seiR9J0q32oL4owdjBn7fkKOl1qkZOGDvI3U4SPheev61L/
fJ+kA5loRsP7ZJq29vAq+F7l1TrJ3v/fJX3UN0fM2MoVLsTikhgYtUrPgFgzyEa3SBr896HaH0vD
X5f00Uvl6k2Xc3FJktVK0i/ANETSJeMyOxtJ4W1abUjVNix9+t/H/denhm6R6o2sSAgLf97J8vSq
n02WK4l+cpDbthBN43y8e01AEn5nuPPL/lHR/s9r7LTwjdNVwYn8WP60VnMq2/mRZQD2QtDoFm1e
x662V/ox2WonneVv2sxP8uX/OiQ6MBWZH0b3H9enV03ROZuZklSQMLo6w+yDsHdqCe22106qfjP/
7Zjqv76dMD3/9zE/voSTvnrWD5VjYjS7ahyV7hImGEWbjtkJY323ffTYonCFwHamxc98Zds0d4rS
kTP3jPII/7iXd7h4F8lqFFvHQQdG+c1W2gLgzWHutGy9jrND1IH7D7J5dSVeTJnfpifMo41FDcgJ
mQI7jY4n7f6f3xiN9RzNDCozmS34zzdGSw8nzTgacqIn9IBV8oaa9yJ+w35hof7LmtIWY8OPN+aP
g33cymvxyotHYcrJi2Deq1PS2uDN+8CekfeFFJJfPnjzb2XAT2FBP4P2yTCYbPx5dU3xuL1qjZIG
21Mn290mjV8OsC97OqBjuAMVjB1x/IkuI9iydzc+eGStATwBZgBwMlSTaVUyhoths89HGuEww0dv
WNHxo60rPMzeUH7J6P1PXd3XtnKU9trjGudTLFbvDMRFYAQAAJf2NYatbO/RnPs7ARjohNm0AaPP
tnDAYkUS5Bi4lbY0uc6ZBMe4EzjKWmdSkSX5XEGvBn6VBWPibYZH8mqQ72/b2yaC/QLOCcCM2/ZC
DN5MVxgAGFtcjRh1pSA+ss/QA8INNbVKlrmNfUy724np2NCNXOznynm0SGl1ro2dATMNlF4R6+MO
Ph0j4ua9EXi+ElymHepuYWp7ZdS/IHElhFjQ4r2E89LpQZr4ukLNKXdPQM3YZJI2x6clKOIHGtTZ
cb3aShAbDlAflYjG35VjJOUFnm7jK1ZL+G/HME5wWCIVWYxOx2pfmj6HBU4nij+4wiyRlxIsAvwh
zn4bVypVNAR4tQrFovAFlU/IU4u4VXiQek5zvknurd4XaS4VncNl0TVcMyxjNeyMGtVBTECy0vXh
6rt2Tx2fZurYHGvYlkadES5QswLSgzaSkQ48bYnZraCgdCHD/JRpWMLSpjk3zp5zL/uyW3qZY/L3
P2PHPrZm0xr65vbObFGljau5MP7OaQ9fuCO8A3RToYLOIkVIz1qC4uTV5xct9Rk3OjlMEZ7hUdZ/
x4fvBpdtHz7IGSOqRIP8/Aig4vRfKiL7EEG8p8HQ1BaSRSuesLDAQ9bcuXxhfgmjITiihThZvYOd
xeeBwhxr/ThZd+/M6BzDPKS+dZDNIdjT34HwgvJWMK6LGfqiCo5O8A1qh/8x06GzhRsAqhA75b9d
vw7RISlifpEvYRh3WeC859+9co+e1EWtwTGFpet8NSj7epgCxBjQk18/GTcZv3dFgLdtYioD4RCf
JkSs/iUk7xW+0N3rIHS9YD2XsmsGRW5JtNLE5tB1E+2DOah1AonTAdWCHCALsefV6pD/xk+/HHNE
+l/mPyD8tICHC7/XeNEJtnKJfx7KMCjJm4NLyocFrHxHLzdnJCuFaiwtEbVGZo/5K9/PFzNZAqkA
lgFdh88+qp7+bN9M7gzATXdf+NCSQLr0Fv+HvN+RJuN5ZlgipefYI3AHVQ22CLaGo6AKwswfsgYn
FABLYVQrBxIYmSyUpbOq24IbcLbbSQ5rDh4m5AsAlgxugfoFj/UGsBoZ/bRXwwl7AMODWnYrXIzX
zwneTxGOa4zCS0wROgNyd84TxR5fXSh5a0XQM22PMYgwrwbBEzxdCVRY28M6uTi7YzhcTz0OJ7Np
DUn6svtYJyWJ5cjAufDKSN8BDwMTk5m4y5EMXsMq51Ss1/uW+WO1zXX02pHNXQRFn20MPGFYOn3B
J2GR9B4gRSZYYjaVwYPnqff4AWbhsDA/AZcVhDYHBLlfxe1Bp/sAtQ8rpoW48MG2JEvLQHXQWD1e
TVBt1C88c1S0IiGMkYvcV/zS2mOtE0hXR0SByY0DD/IFMRYXDzE5Wg3b3nmNex1wLqQCF6umsTIQ
/EXW7hg9tIWNNuyN22KFGx66pDCn+X3ZY0S+kaCTqJvyW2IGhP9jcPP1gIgnv4OtNksUjEitX2J7
DPf3iNDwslHCZ/+oursSzgsOYoz5RcSW0GoWNqkWTsUbtiIYTE/MKaQz8om0vjmlM12vUG/jLi53
TRjexTeGPWiIpfGwGgic744LuAwJ6mLN9li9AC/seCBDEri6uBhnLgAMkl60RYRwnblSNYaoulRc
cELINvCZ7P8uGmRRFfxjI2eSKRr2/7uvfpS3nUv5aN+u9bVXhsI4nLlygJG5q8VPS7BCgrd7GpX2
tHEMn1P7rST7rK7/Orwo2f7RFapac77dbxxejoqJtGC8Z0nwkhz0WSp3kHXjsvyFCax/dl8/B+20
SAnCaEdT8aD9OKiurVZ6p2BG5Ui8I0xDkQlk3TJDngvEv745B8TgsBY93nj8p4zJUbJ4VS9n9704
DsBNb5Mjb86bl3PWmQihOG3q4rBOCpT6Yyz8XpFpE1+N8qu1h5WzQ6Tnbiapj6vfmw+FPWCNIw9m
88eu1qfSFEWHbJPHa80OGLxU886gEpgEKbwzFTo4mwViBkY2B689gNLdlQIQEDFfo3LJ+pUfG4PX
/PT1CqBcpUgx0BvMJX5/CfhInj1vFpwi2Habyxz8Yyjisepl5h/658oeEqaAmLMiAAzJUpRPxiv3
OSAMQ6ygAqCTo9JJZ+bwsObHhKoNXaJhlWM8MGkpYTbdYcxcEcI/l/XBQUtqbc5Wit065l0Tas8X
JfI43WBhhEIVKx1uxvsW3pyh6S1vLnsacKRzJc2rsQCikw3hAC50MndRcn1pD/qW188GmjeC37Hd
Umja6eiqWzmyKcSd+NgBV33VrA63kPg79sPc/TI4OxXdBgg8xXBUBdryHAucumO9vr+ER39f5U+X
Leu+lNuY0mluBSUFUSQ44lgd3AIKopr8tzk5cuwyqmJNrtQlqG7t1aTd+96cXTLphNLv7XCW+PJt
kIl5JYl9j6COcU5iyIVvbYStXg7fswbZPrrLgs16BHVzSLCGq7O5jNimI/Lb1jIspwnbYuiDmyO/
gpQqZMJnvwiE2ATZAVrWESbO28uCzRvzLHukYqHOCJrdfINZsJ8GaPAG7dRiZnIbZ2MN0fjJWQ3O
6P1vQTM4zZHeIKnC9qiP99droPbTbh62wgN+X/M7YmK3iH98v9TGKtAjt93i4ckZtF+W4ADAL0wT
wkSm7KyoOIgqnNe43O2umaNOHlFGn7rIekcw9SexeSJzDSK60y1i6dv4ao9WAbK3nR5fPBRK+OMt
zjfqOTn3niMmLfoE/+X3sNi3ISWRm/cCZnr7l271M4epI+ielDiIK0AmmPfLPAQUWlwrxHS7WNl1
LIyWMJV+OBWuvtvrzXnUXQUyDmodF+X797zA0A3YF/G65op5I+wktv82hpbl+jJAdEhcnuyVONhS
SFtLkGjv0RNTaZTSCny4ckqaNsZOAjA/ULjE70T2OsO1UHzfAXbVSLMgHApcfYpWix0ctqvd7g8Z
VpE1IbhsHYd+TBLFjTDX84iKtmYQiuz2WhCXHl4JA0BscWTlrgC8sG5ZClm2bO1hp0VQJzOb7Uo0
EMnRQrxLnaM5NUEQOb8eH4EbE7Rfmr2/0Xp2CEKhFGa6qo4I/mM80NKL7CJdz0IKzFT3Pism7y7y
Q3mdXwQwfBisiPsNOnuN5ZJS6kApoYgoAA2OmSgP7r+c0Gf3KRZwTog2UExt6Xg/xpZaUR3NvMqu
PZQCtux6gxNENviR/703/uthCABjQIoxKnvFR5P7VlrndnpjmP0FCsYrxwyGZIi+/Au2q3w00z+X
88/jfOxHB105tt8Zx8Hnd9KaAXJCvs76kovSGsa45Apt5dkXvnpPew3gDW3IxD8SmPlbGgjm2C8X
/jF8+p8nhCu6KYxYmYh/NNvvV3l4tUq9xKvm7YFzCi3K2WYd4puF6N7Ngj3kVmlgUgH996H/Bnt5
tCBW/+fQH/VI/TzUaqkrZU8KRBkIKX8qh6lP/LJLKHid0QQKWqnIbBRcWbEhtajjL3O1+u3xy+L5
ftRGf5zLR3HyenTuLzM1SmxIKF+BTIcGe8JWsybCfpqWGV+CVmlf9ign22OD+Q7+6SUYZYtNE43V
kD2aFb4PH0Qow0vnvE9ZIvF6bVPO3nmQuPlBupbi2gGYt83l29KjDSFmJItsJer9HN3wGfzmTBfW
fczmRf85VwdYKEKsaJbSmo42WTcY8Yqo0P7qQcqYdd0iKjge7bfuKLqj5p4ExHmxWEZprFfgb+Py
SG/4QufODKyP5H16YSkknwb/JfgbhLskUF6XP/QVaXdQwhtVGJmyBwiy//20/w2Q++MOf6wsRpWX
zf8g7by2Gze2df1EGAM53DJnkRQltXTDodACkYgciKc/X8n7HFMQt7DPXquX22237ULlWXP+wT6x
0LzXdnLevknkLLhpDSiU3BxLiE3hA6LW49+b/Uqe/phYvLHY00hNAzr8HgDGiXeJwkpNNihILhGI
hZ32xqMcfKOIVPR19kd/Ye5myof+xVl8pJIl75y76JGitTM4rtHYXViA6SRUERoYuxAt3MFflQXL
wwpq+PFFX5D3xvxGeYP4N8ZCd3a6M5UJBSOtXqkfGnQ8BT74QEIOFb47OBp1waNe/SNopOFGe6x2
F7RRLaQGqx0IixSWVwExkqzS74PxU4BM7DhHR5HKpPSldJEl6tlPnFxREmqTFMzJehnviL9+AjDn
NEpWSLGUhJEKLFjkI9/TPWHvY7k0xwmMso0+Lp7yaQgsTyoHL9G4eiLBQ32v5OlyL9/j27gwpn45
MSFW14SgJMphA7+TCpEeqr9SdeDNfhorDWwLfXkeZy/1h72MFLDZJiM17xPjscRR+n3mCfzR2TaI
+y3K4p0tXZm50TZNEWO2cDqIzUl0DKbo3oWCNwHFjeQRwIEAvWVu1GU1L6fpX/uZh+j4JUIRIx/i
yGwO0c5Yktixn/U5MYuFSE70kL2hnSNyLtMTWZOt/k5k8GkMq7/qEkiqTEYBa9nNFH+Up/MC3ma1
BluDkMCMxvgICROuvrKmIdbxj95SdbYUTVyTWuccT7Qo8p0ijjflY74PD/gVwJoBRGmcB+qjkJI2
ZhapoIfwPlr4EwB3aOlL4+wtJUF9KJ+bXaAN5ffocFFHNoKkKyDYzvb8oM6ylxzQz3kQADH8q28A
QBPmR0tndVpnrCEhxf/7KtV/nsVM3FVXOveC3OiRp0RJzJutmbgb6Q/wT9hQmCC7g3Z1QQZrQS92
ybMPlpaZIXdG3I8mmHlXYBbhzdU7Zxptm6kFfX0ox7OQrCw1hulleYaUgyYcFdb86fev/jpIfkwA
BkHYnYj/6d2DptL0oDbzeOOvlD9QMFU0G+CQvvDRp2fQN+iZZ8DauS7ihzOpiVrQ/VKsPf7mf3No
fdUSkw8ij9NIeUPQDPpZMGVreZxKw+LNPABAXzY7clNQI6Fw/fEWwVR6zB6VcBCDmBPCBQt4+QC6
1iBG5UH1Um6PYLe4bfDnmkvPMLHuZfgbIPomIdh85P2HCeJvuCYa4OLJ0+z1jQTaH/PYvbZtPzJp
oPaAlLWf4QZzezVKnTjrWMWecozZlCbyoO/QrCbRUvlzIWwn+4YKDfrcz7wzmNcANjSooYSY6LKl
jnOQV2fyUpOUzCz51DHG3RiMDoN7TR+lEqkmrr5R3yFy49b6/r2deC1HPvKcuGW8UZHrc0lXYdUy
AxrMUYjGFihQtJPSSbH27jC27oNYfLHSu2sK4SDEgxSZba12doLTnkuFcDzehHP/0Ewu02R+GR90
iUdgQZSEwtfyTDK3mrmL6v7QznRY60A+ZwaZ9Bd+ukf7dpwLCfDXeh7dZcNsbcGoRMGiXUM7kcSC
IT2AgOtWg0Yc7yHRvC7rZbgA7x2N5BWcILT1/9QoAJPeFYrKexH0A89CodsYflLBLoe/b6Sfpryo
uKp0GU8IB2W4L/2HqzyRLMepm0QWCgrEM1AwluDtH0ty7MVbfB5mb9UCCqC0aB/9GT6QfTD6r0i/
M+bfmu+Mea1WbVqrZrixUXdABOdRzzfRaViehliWHpGprJfkRCrom4/OWzv3P+rH42P6F5qsf57V
KJuh6YjKE1fGtpifR6TyD+X7EQ/SaIR9jfFiI/0SLeyRtD41owKPG3vY6BMlHIE+L/96Lw4vfWAR
8ipAu+79CYUclj3XJKY0XM+o5K8y971nyG+cuN/63Lkq3fgUaVrDkNcLCTnSj+S5eXMuI7xUz58J
oC14KxQ0+sRsu4Vh3h7fZ7oTEupW5ZphTrMyZbhy2sI2hZh2hlCG36dBEDRQk/GlDySh/FQHoF1M
8SxFKAdoGK58jwlbvVQ8J6vorjFothWJWihGjy0oHFJqhL9Md4VqIr6KDmw0IQP3gbIOxqj6XruT
I0SvKyLYaFOtzGLkEf8VczjKYbJQngrI5uoBfKSEEQtWjKigDE8fzpOnD1rB9Q6havGb/lCB9/TE
PxcjR22kgKTRyiofwgOi1dbYdGfHlTZ18CqeFsDON5AcrekJD8NwLYOdi57JykGYcJ6je1iXMrWo
lrGaquSW67Um7CxboCZnjCy59NHegn36iDbcu/qnXl3UQYDbNrjF4x/nEdutCHN7UiPJgBcLpWud
dNs45ckztZFhz3ndQ2QCG7ltNu4BjMB579Tj04PVDE87qw9V4nTgMviAfNdK6yxFK5CDS9a6/ib6
DCmoWHcqD66SPOoopQz0noQTAPVkWng/q6RWMeM4+FuELicQvYkleaZdPnMMQg6Ed8PTm3p//vQj
hA0VXkDkSkfKwkLMBdTKfZVRBW0pcr0RxK2gVOv3lfh3Ju+RKhyjHLKw94j7rf2V/eKT3hH842YM
B4Ry666CRxaMnsmDSQ/85J5GzcLFAAuVwgBJJR4av+9RsReujiUBovhWhe9cRNLl6KSFZFLk+eMC
B69GyVPgDVKNtTL4z1rqRJJ57ra66dFSUg4pCxNv6R+caC5QmD6fp0408KNTnbM2KOPa0VKa0kg6
tEPTGAEUVUfye/lBUuz3bn3t6p8jiHeeSqJDBiT7fddrhaL5nqup6wLxzWoeo84FKHWR7c1ZMswX
v7d2CwPHfP3bWme+altPHc0zVB6YvDR4SRp3HCtCvj8vV/ngDbF19Z33OaXtFoUMdPLAn+HfjPZq
e4HiAIazJ67uxjL/Ndr/flJnYq1M8tL4zCeh6yUYk9XkboKw8N+/GYVuUxlAwf/8fRSUzhvsR5Od
CW6US1GeUppEmaQZTdYHKLKkXNU/Mh5sUq8MvCL+e7/Ncef0cCrfjuMjc2zwjNPxgqKOOqR/lP0H
IWz7T+Ew/Hsfu7fJP300VBIMCtKOcjfwL71LVpZKpq4tas+yukghbUsh1mzKIF74I5+MwSmbIDcw
1C4wWY8EjYLzkv5p9tSaKdlSZ96EjAYhBTYfedI37zcnAdMn4cNIXtfozLuRB9pZSXIVbi4FniGs
K5BtRCeIW4FCpQTsUI3vi+I65/h/jcq/jXZm3tNUTdEuotFFM/qC7eMZVHCROUBdf58B+3YHHfIZ
CrlrcsXfdzZaVHIslek/HUw3Ljk2Lk10MYZCjogrcXzcRRv5Ndyal3FyUFb+h/Suc7Gdx8eF/Yrm
+qpaqcNKG9mvxXFiLcO78AnSGfUcjvQGRgFKgZ+c8idiOGA4SPFCv0cILhaGhwaJwFdpp31Ki3xb
wewErOqiL8zryh4Sqtp32rB6kSHmz3LcocxN9AZz2t4EiMRJH6IEj87CXd8E3DpaVeyqyOKDsDK7
p52eqVZTZrIYf7AGA3+izstRCpzg97HvRutf83zdjpibq2hdVxL1XFitul6+rd80zIIP++l0S46+
md6LSklPc33d6qzlo1kp5yJS1DUJ2UWwfAvG7lheh6ScKthkJUWd06zZnAQIpO+y6u1qZ0mfCs2q
lMt/HS452ZV2fneYboXv4ms8gu2HQnZPf7v1mB/D2znQlLpQjTzR1XX02P6pI9QUjPtsVePWTZ4N
YQbKiZgADMSxKjRSjnclsk84M6NQPvHIcvUlZ3oHobPXKrUEW14xCCkSmUifzuGdDaQNDkGc681F
COZNNDIL5cw4/D736q0j5XqpibVxtdSi2Iz15MzcC/v5dvSWYk8fjmBYsFXJooszHhT+sgY20xc7
3Iq+rprWO9RqI9DP+ilkGpS74y4hu3aGtK+NDhX5ewqpCDFHh2KjjevZ733+IaLfXQC6GJSrTjd1
azhVQMsBamqYYc2ykQfDOiLd8y7wL+ZnHM78YuwSsH+qAP/Ce9BoAI/MCIcQ/VUfnwnc4ErdC9k6
/BOjR5+zDjFPf9IKjYdo+L6FLav/0VDjEbCf8xgzYUoVFyFlSVUctdK/PAkO542+KjbFtJkSHoMI
dNYtwW+x96bE1gJlXi0ABQrmrUE8jfwmInb1R7hDw2ZcL4JHCaOvak1GAVnO7PEVAXuZd0o1xRVs
doQpf5ql9xUgGvetZwxvBQXXk6d+H8IyKoNI8RlCEX0JA3NqIsP5Hu1SGCgq1QcZCllPmyKY7AYi
GpkuBU4WdMavOuDVtBVWqiVqc1HXmC4NhSj45MjplK9IS4rC9Mh96mnw1gq9brCzTnJJv0SyIc7h
P8lWHQfLlrdMwMYAvEbNfAyqeRJOP35vVe2UM79W53WrnaF1msYr9IxW/5BqfRb28Maknc//euzH
52d1Eo9U6k3In/TtyFv3wHXDYvyvxtdvbUvTfcZXQD/wqB8GK8hOM6Pveru1dq7b6VxvRaXUbazT
DqIGm2DWjJqVNRPDCqFlhR7rpAEnENz9Pqw3w9jrVju3XF7YlWqEDKs1WCv4ZSSTu/kW/al8+zD7
6MFIdXFZ/8whYvcocugQELrZkDhWclN3axEpVCOsnmf66wWVuuOoQNeu5MncIv7ds3BuTt9Vm53p
i89tnsRtwesI876G+qrLISBI9z0DeXN9XrXTmb4gInmqiL5RShjVGw/bK+HcJQhX/2FLnSnTqqNS
5CdaKtCFQmWdiATZYdAefTC+mxv9qkudKEQx48JLxdA5s3pcT72/+byaej3d6ZufTthRqLVqtSG9
oTAwCkF+jvJ5s0kn/2k7orNX27gyjEwJ0lLMDw/jLzdfZwrj6z/sTidyMLK8ProxzRCygGKuFuSC
OPP7cjRdtGF3K30dl1fdyS6JakXnSgxbdZfvBD8wnhP9T/Unr++MuBUNYVLxf7ftV7R01ZaXe5Vt
EB7CAQlmoiX6xakEqn6d9l0ufW11jvnj8agEmfE1fugI3MXw5cihTdtmIKOn9b/ZSRYmHCT/0TI2
O2siLW05LEyXMA8IX752hs2+wOYXdby+00Gs4h+X9FVLnWWhelGT6/5JvNzRbn2tDhbOEseRvSo+
s9czy13Af4UAX08PxVnwS7tWJ5r0y8BPy4oeoo62Q3kCWU8DjF32aS2QpvmLZgzgzJ42b07hv321
OvFBSf7QiRL6ij7ISDz+NQBcHg9VjAp6xvVmVKAbMlov1KHBXnTG1Th7vmZWEuj4EFHaZqQ+aqjo
zo5bYVIvnYbFq7O4HMRpkqyrF5F+6+msONa7Awz9UBb8XkM2vjjAV3sj1MJIki6KwpUGr2Blr0Uy
Rlwx7hy+/0gwv3tavDW8Ji7QYNUMzba7l6hvakfvfK6VdY0xD9CBO2+HiuyweXHv+t6Ety6A66Y6
d6fVxqXnuZXoHOUJcphHUPV9IiQ3j7LrVsQQXw1hoicB65QOmWs8LVgzIh9S8RwA/ddzOt982F23
1bk7M6mkcO7RoxwhNAUmeD2twEaK+4ApY61aU0GrRruVlLvwl+yZPDFi3eVy3X7nSrUyTWnOLX0V
txAow0dxlAokqXj86Ajq97Qnjssf7WlkpYClAExRxe9fjW3RXvIolEtlrX0pz4C2GYrFkiEUB+mk
F2fX11xnwfiSdyokBBGIGGAu7DJMdctFK+j2QkAZVai3/F2kAtGdhepakyXqu+a78Mqvi9G86nFn
NTHCRq3ZmbJ+AbrAUmpIlggNUmfWM7S3jtbrhjpLqT56fhnr9JWwBSgzfhRr2EyAkf3ZeU19D0xV
3/h+pdJ+m87O8jG98OREF6bT3h0XIGcRlkeMYeM+ISEwwbNIuiPvd4cSLVqzlAAr9KTNjKJ8MU55
LYsMDuoi2DHh0NCXGr1Z9Lgej04g51jNUZeOjAe8h1GE7+8/o1+jDSot/lfn7nVrnatbMepYlS+0
xgpDlDxfn3hEHAnshT6CukSgpW8r3Tx3rxZW56qJ0hqJiooW4/FjPs4RoNpOjZ2Qu+1ZWD2bqPug
jxo/NyUxySDkkgGQBGIggQG7jAzkx+97F/KtK+xqKLXOfZ2VkXNsxY4RVjQNC9kfRQsR4EXbI6eg
4F783sMuHLe7R7XOqdQU2kUqrUL0kFz43EcSGc3xgowJcFLskwXQRdoZC/LaaEM5JDFCVmzfZ/St
2G7iWoj5Z5EvBhpZwnKMe94qxz3iPLuM0P7qe011Adk/et05mWSzuriaR68p75t0HUVVwrHTCFlo
IIAIFsHtK4G+a0v2NY9i5Ma5bh38qt6P78A3REq990ISq/aXE0XrnGK2q3puZjL5In7ByoNlTc4B
A1BMTQCOYCO1FYe04Ab27qibbePdoX8ZlmlaZw9XilrkiPqItiHKnUang7f39qKCYyE3Hq1Q3cbR
+rQ/k+OHmtCzz76i+x9dN2RFoZxmo1LQWfdUb9MkQJtjjUA8vkQU0slVgrMdV1sTCwf+9svbXYs+
3QR0xeBtro+y1/ft9Dx+Hb6vyCd+Ch8cD+bOFiX7M1ZZ9ygZQzF7vhdqrigiDoaguIIBhxGqiPzl
Z9/sfaVkf3ZBM3D4BQuom50z9xKrRyuXfBfDdn+Fzc7ujN9Rvk7X7g7IX/yCv8wCffZgLc/lP5k5
aF/DPT63JXZf7rYGc8WD0YNc6azgUyKQi8W6v8bRdgsy7/c9fzPRhGzY//vUzmQrp9QLPNMXpwyF
wZGzOb+p2K88I47ILrc30ornwZss98yy8nWY/DZGnXM7KzRPr7NAIaGu2VNDXZWf0h18OYCTQFDy
R3/rwhdthvnu8uItfeRgN8nbBdN7LCZ8aOTNE1Yy3tgFiYLBQbNX59YGrxk4Qerc2Ry3aBSIXaOh
UbfF/A6ox1oFTvQG5D1bA5mIcdTwJtEIigea1Agz/zU30sh4qNDaRfgdwi3CzGy1guu5otYHUMAc
YP4ybAiT9JkOkhM3Wi5tLjaOAwIpFETVrX4QaSwYXwSuHNZ4f4G7XyLNiRfdwkXayPmQDtLK2qIE
vgMncifw9khfi4SUdoiX5sZ/UPyRkCjEqGVzdHqBCbcDe8yCbKETq9pdpouqmEroV7a8LgTBO8FE
AHG9oUj+97+wbz2wTSGgB6VGxfuwsxNqM85kL7RoC8CFA+K9/6y8+di8bqOzhGvHD6yk+GoDRFY1
dPc19yVEQhBSwUq9R4NtGH8AsFggqL/v2+z/zXD+28XOQlaOhevH1VfzzTx5BqNLsGPhLS2klXt2
682Y4N/h7OYNoijPHM39aiuYCT3cfH0cqdh9ppNqjfUtV2ZPi7fCK0uxEadB/VDRu3ZOJ1VKznqj
t8s6e1QvMop7MFaw/rOroVpN2zPpAyT3df3Bj/c9Td9K3V413XVsqoMmylsjlb8eZdW8meO/NFA+
Wyiyv7d0a5FeN9S5cRK7oucODf2DU1DnyI8+/d7EzffPdRud2ErxI01Oz7RRj6s5ehVjd12O9FU2
7cu99LakfX9btr5uuKX91RtQHSNqwxTrJIjuPT0SX9w9wK971ImbjlFZVKrjXtanrQq+Yia/w3FZ
Q4DgjfU/SJndWA0mFRHNNlERxsqr88bSpUpqT9pXt8TSF3qC1uIsxNp6rsRbFfdvLXXOLC2sbK3K
E3eNDMJMVHuquY3PEqazuE97K+OEF69+p9+dNs4OtYGls73Eo+OG2xkvWadHh1wcXp1R/vYxncMt
cQLDg5coE5jmXGgyyWRh8Pf7XNo3Hs3fWumcYcgzJVZqELAod7xVeSQW6tCAVQHyOt63wQojXiyw
2lXN2zZelBB6l8l9Yg+iBgmpENzoEh2paoUm+kxtMPwKls7SswY1Osxo5ekHWHW4bW6shQ/DNtkk
eyGBp6GwSdXcp4C+B97sbJVtiRUU8dLEeEi39qzC/jWcweGQsaHah5sgGkoL0B3TAqh9PDzuuVNf
knZhLtEBwRnt90G5tZGuB+Xr3rlK0jhaRQ5RbNmMkliIhAxaN/sLwULf8N968XxrqXMAlUGm6ypY
HdJB5q6iNYm3B+IxBoV2KIc92dnejnXOIkkNg4utJfJanEQOzkboL0Ar7M+r3V683Fcq0tTyTxM2
w1XTqPbF7S+qLs7Q+R9lOG7cigzfv8109ohpnLKjnQTuOpan6r4BjVIMXSCUdzrr2Zm1YAzQdFo5
d+6+/RO9IlIKZT5BnnUYozO0SQ5gKS6fx114kO7CQ5Ou41fnPhBWMSv3FdGPF9dceq8B/jHnlbor
8HlcHSFu38nI7EMQXAgtbXdnFRvEfo9bZyNBN9odt+7uzDzel2v1sogNUu763Fu1i3BfUFjQHpto
YSDT7A19cxC+1vVSIJBP8jqJl+lxHT76/DhdBo0BB17m9S2tQ3UhgTwjdXOXPVas+rv8D1x6dQ5t
K8A5Kv7QV0iqZuhgkbdcxQd7Ys6KtfYcL+OZli2iog8p/N+s3H+HvnNwqOrxkp/tQCazKF7qwcwS
GkGz00wbx7gg9ezIG8HI9USbnbJJevZ1zziFYj2VAPdCQh9g8Hgd/Q+yEF8Salcnr2Fplm0BKLQI
iA1eSJ1rQDeDrM2qJj8YyAO/mvgc1OdRu9KOA1tbIhtXItqyaE44+UK4Qcm/GSTpODc2jbWog6mF
RRkaONUdNtwPuCjkD+XloD+cjzsO148Ec+G/6O7xb6TqpIjndTCW3c/InbvJxKyHKnJCaMDM/Dee
Lp/HmYHRwMkbulRhVxKeRzyIoRssmpfzWFoEW+VVWpTb8AUJEEBvxsjACxKfnAGmRQgFlFCnPz8+
QUUp8w8E7NnoR3iQwlkJ1L97j2gCBkSYi1GrJrVDeqfgzxEF0oJfGfyAnjs7L9QnCGMP+G4sihRT
KMwqozsVG7237LI2J7U3kg/kWC1i0QKBMoQBxoWMHdYetnGlD/wAaXVn7hCK1IJPPqd1XuMCyY9t
Amj5E15M8RiJNb4ZFVZ5aj64+dDWp3nzgec5giY9q0kWIcOPGbYcioyWpclI4/D7Vwe85vJqqKQ8
P9SLcHWCmnOHtdSiRvjVnmbzYn6E1tGs8C3YBO3A8NjpQuc6QFm/nlKwg6otfpwnkCXwdBS2E+FE
ewonCayZO9yxp5jEDQ5gQUHnNYO/ZCQq+KDorct/sAyeO9A3ps5UnbRjPLDQWlcwhxADjs7aK1t3
Ejwne+VRHrX8geT94AEQD5IUKjA34bgt5iiDa1DgH+EvLrMacWpjLmFe1qcR8FWP6I6UraMKQeTF
Ztc6e8E6n1MN0914n2faIPHrxxg/CvPhGDy2Kuyz+jQ81RCqdSAWJky8Rp22cY4vtDQ9N6+Z/KJV
L/5lUYUo40qoMLbFOEyCHmah+IbONyLsi62MyjNTGE18n81cdr3Ij8rzvgJ1G9W4yDRrL8YpkUyA
c+lB93fzJuJ0QKEe8WANMjVC9Z0RUU5apLV6He9TuMB2OrDAzEjQQqJHKQmGRlmNTqY9clWy/dra
ivcQNyayjWaWXU/TPihAN+H09TW6gu43jzQUHH7UdqtUSUvLDfcNHEEUtqKxbA5kZRIc94X7QPLE
y4YmknXSusyGDrayyUjBYMObE+CIKK2BVfqm5ctWfsihJvsDqVk5OCFnnDLpTDPXirUspTdLSe+1
eHJSARI3j1UyMT6wLwnG+rnoiUi7Mco/PQKPhPIHJECUUb/P5hGP4erUhPH+QrkR0bnkiG2R/x6e
TwMT+ot1WUQNAnrS9PdDwexcMd12vwj0V2eCmapByhXTHJS7JVpN3O9tOJQ3DsbvSEyuy1cdl0T8
t3AhOOBhvncX2P5xA2T3zVO4tTndjadqKz/af/EFjRAc/7RhtmyrvfGAAWI+S1fWIr1HFmfePMqc
vh/HZT5HjOe0lw/8dXoeQHrzm4EGgCQZpJ/lIn37vYvdhPc/XbRkFi7PWhUW3Pehbb3SzuIoSPYY
FaRIR8TqPDxZE8nz5qaEvoa1dLCsEyacBVdAPdU1/KCKtZ5TGIzw0dDKseu576fjk68QY1WQrrBT
R4zCChDeV5Zqiz+FhQNqoi/8I47oUdIDffmivXb3uv5vF7rK46eLd6xOlzBB47LGmGl/waAU5ejG
G9bZhxFMFPs10HeB5UL+dkcpJH6lXBatikeRmdsDE3lN2caNYX85vRSJlw0sn1xR6yHRUCESdZqg
rur13Tfi4f3jo0VGG3du6IdyJ3qJW0k7IU8R7TOsNVptlEUPp3Qc5ePijC6mtrHiJy/EeUMZmFAT
8rZv3m8tbTAZCsRHFXa90XmwJ0lTpp5eNIfLZWjoY12ZQn9oTuNobD/X7ixzDqdwd8G5Tz400srX
J5o1KZRXBdct5SEiV6qMc/vgwRV6COu100wvydjTZmpyHx5nv6/RGzcz2aYv7V6hoy93lmitGJWf
FnG098p97i0UHxnY6O0CDu0/a6dzZ0iKUx4bNYz2Kmz8U0E4TkU8fzNjo2fyu7U1Np0tkhf8maoG
tgCdHrnVRW7JpsT7gJMYOi9ETvygMJ+ydz556dj96zvPDVIv6quk8oieqsqyyTdhi2NNBmZGN7B4
Wpa1tY9Oz1im/z4OXQjoP58n9JW4P1Q0Mzqf14ae5p11N9mfYvyyuBHskOpKTpRtV5OMJemf0BRL
Li+B9kjqWy+rA9CpwfEcfWqEf79/zZdl0fedwmCR6LEsssYG99r3EyrJ2qMdQNbbmy9Y8cCkonLD
/xH8wiaEl5n75soD8yUm+hBPufhV3SQcV+TMlVHsro9/eaO5OvorIx2l1HgQLM9gvbceCsLQFLbK
G1WYsMFeeGCbK/UOM7EaPa15OcHgGBp3AiqchOrfZlxRg5ons3qNgVSxvBBPr/zX4EMGs/4o4alN
+S/AalQZKBmYdmOsYuIH8nkeI9yKBxzVq/cWyhcm83vkiYPBEe1R+9BKA8vreRuJldoZMoUIQIyZ
pspWV7Yr8LU8bDQiNL9ethDJvezVdCj4Y4gWjPuvyZut4SIAj9JwlK6FQqL7dhrLRbo3LgGStTqO
UwspuEwNp+456m/2i/KBhXojULIvBvnVfRy2p7MrSXm6b3QUdmJ1LIdjsE8zy62Hnvk3Snt2wlco
2x1IiwcfLwINCz29c0p6Em/BlvLjgdIbkk0+FFsOY/i9UIqrgQ0xnErJXXbw/so1rgRD/xMtu73/
2ShD6a/zoB8uz8oLQB4Patict74wKCJeR1iZMjKVSHtMtvD3/dLldYrdC80AiSMZjSNN7QImg/bi
X7wmCfZJ/JwH9wWi9XKBT7C1t9ASbQZWPIqVVV2CZ0QQpE0BykfDS7pIYbH3cfpvTZgNEdJGr0Kg
yTtHqt8UoX+Sg3hvE6olSDVgEW/hkZpws+WTSuq7Vo2f1xqdd7AhMWXF5BedSNHIjrWUWUyYjdIj
xrkL/DLJlloYmtnTmlT0aa7hOBwMTzia1mOhNwlnbOFg2ig/o94xSqGroIGMOnSFVEYGUeI0Dkks
X0C2ouc6Ludo2014cU37wDk33lW24jBQHHGOjOeV+v2gS1PlfA7PhASutyvJU5n5Ki1fdO2JkN2R
nOXZPw+cVIyhLGGHx1KC6xSjWghILFCHdrpI2qm4sPJpcIx77iyzk1f7Wlb/fp3+dadd7T2wxUej
9bVoH8u8WpHFslp/KZwDeP0dz8E2ipvHGFvT5oLKjIPR1bi56EM7rEjEXdap7m4uDiriBDOugU66
jsMw0Rh/b56U5uhEWBnKqG/XKGXIxuqChurptInMh0i5T5pHW6gMyeXs7GGeh6B6Rg4gUuZuRFyi
zaViZHjJyEU4vGoQPT5jpDq8eM+KjcExgg56ujQDY5famyx8Mwt/GijFjIzONKYfsQWaoUYJx0pH
O9si7RERxfNm69mXYvq6Z8n1AIq0+9UAqm6cy17hn/e+PW0RJ2/USZY0o1L6jE5Id1J0lqenWnkM
PH2syP+fad5/po9wU7YsGc2vbshRpW5zcY3qvOcusKUTAV8yi6TzQj++NvH0iCIaIfYE+axpT7d/
Rm+s6quGO0fAxT8WUVmn0f6czUrTHhQfQfFYB5vQ4TmZqQPJeTIom5tIOpXvoUwuf28Va+Wo9ER3
XfK5GAEV7RwIWIBJxEP9+/inree11kVP9vXxKWQ1RqIkAdzRRO6cN+UF7wcPGsARdlZicUCzIqoX
7svfx+PGiSheWSrSa4ZK0b2zCs5mwovV0M/7I43Z+i6NtKmnbZS2ZdmaY0l96mlPBGudZadiokeZ
zFKIN63OiajlcmUnoXneIw04LEQiKt2lU6xFUrZoiI+agdA1pqejLBlI6DuAuW1HyBhujEn2HI68
Xfxw3DYtCRztNUYGZeDu0MPcVnDX3WF9x/tJqF3UmMtnA2Mh9Of5gb+2N8KeOBk7W3j9D969yBJi
rs2v1WXMI3hyMhHg0MmjgTwUaMf6HhAE5mzEw8j6YCq9OJOTJL24Du5qhFqT0ePvI3PrvL0eGUc8
0a43ZBbGjpM7bEg0fHBL9Nq54/nidXvKYVDGeBlY1sxsI7Lsd0mA87iKRJz9UkrrwEckJG0mRvp4
crbileb4yZ117E1yf5XUO9NHoRN9CoPZE++G7x8pyQbOOpZx3luAn8JJPHVfEJcBO4qmSYjr8OW1
3JCNxMLpuGM31Z/eo3GvTt03c58vLNRm62W5jJ4ixGP3FmYY+Wd0GRxfgzcLR/GV8qFg+zT6+Hg0
uR3RhEdNDBvdyWkyxb0A6FQDFDkSDEl+frcHK08grNAWDqYORwhkdjUdEdxEiEEtvYfjXB9n8z8m
Quj5YI5k12nkTt2VPXcX6ZRH5gOM02W800YpHq2oe83Rlxbi928Id82dXbzSFvrIejDn7hTtwM3x
zqCULEQ//aU+CTcFQbUz5m4RajUL/Y04yjvhrR3j+elv5NFmc94YU2mdfSav5ej0WKAQrw02gleA
yYC/IPGMQ+cCexb8RInXUAC3X8yHfEbKexfdq2/SFkWlng3/VRrozOCX3KQhzHw4eTsxpOpGdu6c
VG+Pkqh2l70nf+wHBzk3f0hQKX+y0ZYl1dzNEZ/6MVIMpIrUv8082kcv2CqjDXT5m923y5bpp8Ya
jNFAm9vPp2JQ4V1L0ggJnhbJuxEg4myPols9R1gKfR9Eo7CSNwfKQ3xv8mSG30GB4YjBvXQ41z3h
wa2oU1dZn2hqEn9C9fi+TgPMLMtTXZz2qn+vsZlK2Ly+OzDqSSqRRdCyQYyrig0NVUFKkCxsW7zI
pIv5YOIKHMF6dncXiSOOez6IoB0JIcUxvxQSr3a3cg64YY/piYP2Kco+K+21yZZFgsqL+1plj1pp
D3wxpn3J4BvnLXrJwjIO4oeFqub3gTCbS3uWIv+4k+XpsfaGunvnnvSB5qAGJP0vbnVd4x4RWqYm
No+dy9XklZ4fzeNpj17ywCBfYZzXcb0reFQqvICr81g7zeyiZ7K/LqnukkbYEHtRh4ysrXfulKa+
qOcs0KVdQC31GGLRKS0IA71jOpKMduxFzHY1rp1gfsxxEC7KYWg9+8UGi7WBUTzYzl1t3HmXfeMv
peNe1sJhJsw+jHIYNO+/n/I/pkOXqdahgKk7BhC37uO0lBOeQ5lEpS0fH3n8psuCTDza9k3PPv+5
A0RLxKaICQktse6gyI3bWGoUObumejrmiDAUE6VWx0XmD1HiHNkxZifnvSZPa6y6ZZvKCG7Xvu/O
EHQ7u2AQzZ7Xa+8XdVZHeTRMN8xDaUfEeUH1PdYW1nF+SVoSmwu1tgaqt7tcpqC3TsmnEURIBh+H
TfoZRbtY6RueHy8zhodHGZbURKD4YHbCr0ugt0ljRO5eP6NNgJoZLwHT31iXt2ldLmxzHQIoK+3d
79PfrUkbGPVeN9vFbWSJe0pKy3P3SbuRTJTJqyFZNk3BeaHc5ICnvV122Xkn3uhZT+jVVZEWbRsa
pDdBfBN5kc7424iW5kkdcjEngFLPJ5xXQqmdRBbey4Q5jf7HLA8+MNcyy+ZhvLE54M/J1A3LbXJ5
KPSpHy7c80NhKINCebEu2MimfdNicBx928qdb+xMi6uFhXE+8Y11vmdVXILNCWU/DKZOzE+ULpED
R8lwbESbAHYxSVFO63HvofkzOP/+GU4nzCkCs/KMY+kcqI4r8kAlWty5OyhYS2sjB8PsReNWjAb+
377l0VXmgg2oyaoqqwbYVxS6/g9h59njKBat61+EhAETvpKjjbOrvlgVwQYMBkd+/Xmoe3XOjHvU
pdFI3V3BxL3XetcbnqdlaCrqY5mVtxUJPIRIjKbZWps2212SJO2Q6UFah32MiY2dyqkQ9W6yHS/6
zxLuMQacumE1H4cl36jOhOkoBjF0tpBLFtuTP/og4HF+egMMDMkz/bgG51j31FmxqKNFTbiogW3I
mL9kdnR/6aeoP5N+W0zkqFiJoThXV0Kkv+6SaoH/f3SwbDDv+X5NoR7cZspchKMipOpGiIo3zdWm
oJxYng4htvyua3z6au3TO4fs+o95sWa53TyIn8e+GlPAFtPpDyVhmDZr30Sqfx32cZ7sXpvgGFfr
PG55Jtekp6V92mMDP9r2cZHcJse0ZaR8YOhvhLr/oJa6r+SAnNdZG8sfh5T0+OSKxOdFDQ+JsBx/
PmaPiTY5vGukvNy3TVAGekLA2noMWZ+yGn6ZPuPcgmyuzmiFw2tcunufG+8W0ThSU+pE95GQfmHz
nV4DhtPBXmliApvD8VBBxlJYTbpJH+wnILsUctHBa+MrtyKfnqcNoQq6twulELqPe4vyLzjVieTd
UzW8R2cSpPXZOSZSxNsHubvxRkTueHsiyzqrifckJ5/eCgf8TJ6oRFkMPIA+qJL2fYTHahPsEmGK
3dAR/pvgNLE87bd6eN8c3WwlEX1dxs2WaHj45xdP3vYwq7vkssJFesKS8z4EoE3J2omKEEsHXGSp
9c7v+0EQl3MBifArZt2KuVsxk8nDHvkERTntpieUZnEhdP5qZ6vGb/GCeHg7wmR6tyXEmqxvotFw
HI813BJJKHvJ5jLXvcOfvI21iYKjcD3poyKRuEf3aB8SwZZW2ybKNwAvYZHoy/FE448xWRvxaHLm
KglvO9+YN4SAXF3Fu3jZqoyk6dfVZt+PlXQX977O2DMLsK7E/Kb1dvP8i/cVwjqGlSFO2c6DknsX
7xNtch9QtSgLR5GKikkNSBKhws/dkXuA0iskOMcgroEF6J+shnhUjYALXGnMMij4FJLRTJTgDiD9
2CUjAA3OYXEPTquLt/OI0pnAKSH2+zEjwirM0xOX/jAd+Zl/w6/86Lb4cOGaG3ceV5OD6cPcVcJs
kqdNPIi+NTPiKVqXQT2pPX1NpJTLcxs37n6mp5TgED2uXIozju7ZK+dNAv1uyTydzLYuUXFKl4lc
aTfCvOArfOxXG91cPWg35wjdAUEOB34un1ae5t9WsCaJ78E43e9x8VGsL6zkzXIKV6iYCZN7dOJZ
OUxzItd2ceNrr8Ir93xCeBeivUfa4SBTmDgLtHbnACrbbiRZI//9Du3kzifL4JulXUZ1XPoS/dwF
zFMgDZBwEmhS6GhJq4O+6mCPDQEIjYPb+S97C+jTJ6iG90H28Dc9eFpcbi++ZnG3iA3kU906vvgs
AUnpnXwlbOMRYoUMf6mHLQQh6X4O1TzmYpPwYdYbglxCtI98RO+9jb72C2RkEzXtN71PlWSbxwiL
/IWa3mf7tIuOnn1wWqzIj1HvXPz9pk9vdIs3+D+36EEiAG6nvpbqCHYEOIqdP0OrISwPq8tmPKSC
HWaNs8Nb7zHNvFNwxgd5F+CoyivIUZiqr9tNtCPFXYMoBWcpGXxwWKjpBmEqL6WwmxDrEFbRISRn
z+viPEQbIr8whCf5cwr+76qpkjJQIXxmv7gTqCAuHgEL9In4N+z9Lf6gU+4dTDz0aDHf9cw8OI7K
tdfx79dMntsaysAX0pBp76WPD30q4GWtbonbCcX3lgRFYnYwxFe3Z25Nlgr4i44WowA/bhDQo0dj
nPTh2LnFTSI7Z0teXl/y1fhF/jTi4cPCCj/sG1fGCC68j3dfTI/R6FX8AHNzq+QaEkOfLQsSJUSy
t3chIAzUZSHtw8dUWJ9JvoInuE8ZaM1q4qiwmn0V5zfetrN1T8ep5BkLIz5bL2ZcbxUeGcMvJ4S3
3tyHs/eJIpw6aDt90s3M24ZEmPiwGrh/F16D2wthQ5YcUs9Ykltxa1W/JoUCD/2t4XU28RjumFgq
aUJq5lSMh5iTCvu2EedM5psLB5KAzGzVe9rMSFuyFbOgXJ9ivNu30scFJoXyUSx3E23ZJLnP9zvD
Pavddr1zy/cquMDD4vEo7d7fx1VMnp1XBLor+GrSBCwL0XGGOz8XQvVV9zDb48WZJcZcno9nVUoU
7PqCEkCyV0csdwn68fbv95fsndydRT+rt3WMg8JpU7vaJAuE9T3UPDnNv0i7RihZxMYcN6xAcSEm
f3V2luhkN9090ZUig8TEfazwXomYa9+nt5AQOh/vXnuc7BYkC6JiOmEsRNrgZHQjGUj0q/g+E1Pj
7RoayXGSkyk1YGQlh/04IxkHp1p0UGt3U2N2gL/H45Hmr613JsxXfuH82BrFl3Fy2xjLfZzFwust
7tnjeI6o/6bSEiPZfbyPj3PV5WFMdtN8PriwVPHVK2da0AUY/aYiN/kRZV7jFNwS9VMM1Kh1mIrE
RtrMyhlRXCsinQheKsMmzGf5K69nePav70oqymY/V6a7+J7kr4/3HY0RKZTjiUTG4BjiN3tHt8HF
2IgzxDobpsrT00Z++Y1prYyGqvJfxe9T7ffUqxcdVu5yk99WpC8RxtoNVNJIDQVWqNdsMkSw2onq
7fHwF0zdNhwW8AAdQCJPKu9ut7YtzhGs2eL04FKJwMk/BOqMGJhZP98nPUQgKmmvnzYf/aLcm9q0
3SIX8LhvE0CSuWo9Zv10MDhQwordSQoLp5jl0zI++ajf7JunTTR3H/b+AJ4Jw7bcRsYsd+X4yjIB
qpbycqVD4maWjB3lJfMqQNSdqaRVrFnXmNROEbmanFBFeId1sxYSI2RV80s/jzAkCq5BG2hu5Yzd
If20f9+Hx6lOwkWWKAHvHTkCBnxaYcYaFciOERre3am9o32E01TN7/F5qVFh7R2ex0BPM8eIeja6
BxGUIit6P0F+FypOnbBBzgTv4O+DEelbBu+vkR5gOYLHpU2kI9Ybs92N3lkeFfIxCFHjhJKRoxLX
ePG58x44SiC9KNMboWV1zArvayGLMGy65PCmsB8Kr7KlgRpW7CBvun2NKl4wNaoWpIYGTWrY2UKK
ykRPCuKDgtmN14msUI5F4rUzUmUuxKNUQ2+wX1+3o+DClsPdcfXZ8ECet+etnnT8NvMFTIPVRbNE
UnSquIgfDAuz4BIbtp7skrMrUvcIsYQ1+DWG+LkZoRg+MHhkz5ImeSJ86jDJr1Q1rkhcTJdUCS4B
DlFOg392umMxUhPCx7wc5ut7t6k39fuY5I7BY8zfvbS+Dmv8MTUSwYM7Rk07bLvEWkT9VIPinq13
ybU2KdDJhiKJHUATq3GC5Mbe2xmJY2vVhMkqTu6yK1re2QFjV8wzLIdUSBp29TysuCDj9OTrc/Yx
dX7Z8BkRbgk+zKh7mv3WJP/RgD69g08ofFaf4DAUwm6Z3WzGdoFGHnP33cT0X2Tr3c3g6+NhEKxw
t8y4/y7S8S8oybPc5Y8G8AmfbfTRNWu6ggYQd1jFQ1WrJGgF7G6lhtftY34IRlONFfX88n3+2Fmd
oyZyUG9ujjFhIaOKxzJcHvJ+qA4lio5rJKzZc8dmxbsysnved5kIvdFc9qgp3B3+r4i9gkc6DJmd
BzZ8DDqoeAlJtrS0ZjURWcwfvjrvHWmppOXaYN2tNshu5WW+ktO/t8DqANb9uQgOQTHgZMyInhCA
B35ou3Nn7JbRdk10FWGnoqXRM5A5TdfwirVqbb4mNOT8l02IUdxq5qvoJMvOwnPTMF/RX2dmgd3o
x2Bp2CCyroOXI3oV3kb8q6u0Xt7iyerG9j8oZDGvN/3ZL0ioNjwmf5yFrIg08hh647vD1/8B9zL2
p4uvDreV6K0lZv/ZuoxdunhjmgdbUptkP/PkiMdrmk0G7bqaZiv1kxIxVhAO9JPTNvvJQmby55TR
krxk/IEEtjGR9gW3g1hIriSPZGm37WcnIqNmzUz4rCjW3y/UiEv2rEHK20+FiNykijHC+FMia+jv
N+u/H9Z/nObTzdpdGYxiBHFZSp4YItkdMmfFUKGnUb3Lm8hKrlrsJaR3HIMh37Sk5d55Q5M1NAUt
sdMYGuP2z/bsEWvPRdl/FVRYVPwQH47vKYuDnWlk5sie9FEFcigwlsC4saKDO3pUlX7uPfwd85iB
pE617u1d2ObQ+eWX+8vBICU9D+DtO/eXAbbQfg1y+hPV5PYCOuNeLUKdM8SnTft+FKVzfSp2y63o
LJe5lZmEjzCFbM0NIcbOb1XCn+Tu4fPGcCVVEVwXRs2/n6z6eKsPu3F3XtWI4ivH7TfXqKUpxqHH
pKuluTltpPnf7/PoB5d8ep4NTdUxzcI04E/Wm1b0xuWoHC8raCcgGLfX+vVCHzcl1+C0ql671x4i
C5zks/t9nImb3Rw2iG249Ws3G8WZX7OTt4sTaaHDuI2il1b/GMj2cXpRzHwaEGRubk7xDf9DA4Wm
YRqzfTAY584N5xwpjdlgnhJnSYvx9Qux3YjdV7hY23vq6uHdYQDXovgAgJqglH9pCBC6mN27QvIS
RuI+OZ6IF/aYYRzY98oV0hLx/eAc/DaRCDpdDN9Rmm8H9r3cI+6DfDUZB76uscvX3wyy/qQzDjfw
/y7lMwQs3vB91HYjYznwgKalC45haj9ZgkMCzu/WKX+OnoYP1ODVjodkEUV/2tLyWykc+mpsLFub
ZGVrfjU/4papdvYLpeTZNmHYuvgg0GUNdqwIL+7fj2YlHNTj/SQPHwSNtwySvd/hzYHQ0lK2KTAL
khOBWIyMP5X0YNiULPCCprNA3/MwfZ25f/pb9tiflHKOylARhygkrTGUenphhFZVBHncXVaQzgJC
bdKWLbLfyts2eFUw6NZ50KpAnxYBPsHXExqXB/bsMp7n0FL8QdDy/fe36Yfa8fwy/fOInrb4MlMP
J1kQ6zTHYHTvjDkwjqma3wqbPC5jPDWUSD70FvOycxVIN0ooe1QQMJm9GeCqlnFNjMK5Hpz+kZ71
o9MrHdyNpHsv0UQQvPrL4f5HW/Jj1U56ABobODv/vq1GeejaojK6dHQhG7lwu1MB+6LwukdliuLF
OTO96LJHJBEmiRBMvscMXuAtEGFY5zMdxnpzeb02bzd5lR9+E9b8R71moJIaD46MqKSex1y51l3v
dX86rwZM7rTuWIAnSojrLuK2elXNCPGu/D7OMCkKZeDcM8GSIysnxAv7pzGobr8R2FqVRUc2ivQu
mftU+iB+JXyk4s3sbtRCoFSozEhBClXUYDvnagJOJDf2oP0CLIY5gD7v/N2key82NI9jOAMvd2BD
RvrEwtffyCsr86zYdLW7zvz7zflxK/zjWfrH+T+9c22vSydZadtUH4WXk7hoxtBlhN2k1TAJOdZu
Ix4dRsPxXny4l6sMwdNqR3goHXR71N/C7KaEtRTph1usHMhELB6NVeWt1eu1dW/Ca8+Y6iqtD+hS
d9lbRkhkBfRXibYBnWJ3rkOlBLnewym9iqzehEA1czGX0zoX/IGYopdJM8hIhfunoMb3znA6BWj5
or6S4WKd9MsvO5X63y/XPy7IU+W117PRWCyrU0rDbp7M92S9/g6/d9bg2AO3He8t2cTwA8ddwYTn
wDdtr+7VNkwRb8Qe4PPEziU63USFZ4KJBd/CchEgv5AxO4IrQpHDKmJri/H06sJeuVFak8WMQnBQ
Lw7KRSKr+Z9CxCwRxWUDYeTHT042o9CKv45mY+Ki6YnmqrHW24jOylq/fuIdlLiBa7uYXu6H3AsU
iELwiHLkdCPnsdhZ3yScWbPSmq35qRmao8nJ2Vk/VTL0bXa2O00caLxr8MyXoKx7551MTKwKRXos
RlkYsYa7FyRCVQis4HffJHQjH38xaA5h7ch29SpYglOBX2vz3fJsfiyhEjlgyqVLnCY/fVgcaadH
BAZqVlOaRoJSi2TQExDWmZRgGOxkpmLTRxc6otym4N5WxMdeaShUgHZJMI+QR+okC49HDqdybhD1
16x6wntdOnJ0nCLSDYeot6F4lBxYOj9ZJbSIFlW+bI/sMSRZbJfYyfDYgTSmDOYDNAeDm/yAHgxf
4TMxjv85F6/2Tt5jdYeswu8Y2fM7u5AW9SgoD6nojOwpYzWejQP7MWlmwQjssJqQM+oON56oK0ra
nJ5rx+yLSVR8nz7IcvrcrYZK9pBeg310nmobdJWXk3kVLEYlXKJF/iHC+meAihcPwZqmR6S54TXz
kmL18lnwWLxcYmE2ANI7t4mO0RCFp5gfO7f1h0xwxSYcF+Y/bCZlSqDHObcMjpxwJdXaE/LUmLub
1ejmKTxM5dney9fHOQlI9y+9s1owty/ocWjJMW284kty1mwF2QHpjeg6vwlL4l+xOj1hsxqfw8Fk
pyW4twjQcdPbjl/7mmTf7qVBSRbXH/dQdDtqb7zwiTXU/ftKAsZ/xCAiqEghRG2B4oEji6W+HUwD
oVssVf/yvpvgEzTwe+4vjxk5pythWa7yGQqy6wqxgX9M2kQprB7q36JZkR8ejFJ1Dk8vkvw95X3p
GXFjM7Ta5jE5mVx61amiq4Akd2ddKOaNpRwQPx6WlPYP/0Dq4lD/Q+M1wamFJeUfZFz/zFF7GPpb
pXeJQNaDBdnEU77L//StFMXrz+s6NqcJzLNB8bujah8Sz/eAl6yitIksa4hZCUgjO+IWoUI0RUdj
yqFbV/y6BDOpzVGgTH6Mu8hYNR9kyUIu5GqFjYn4lHXH+p4xDwwZQ3xDSszN2ez7c5swNhgUxwfn
GwUf3zecWWHiffhpsAAwZf2GlMXx/WYr88Nv+Pe+QXMKCRPNl6rAQn2qiu4jVC6Flp9XzQdKArF1
0cn27isUtkRGZP2wbw1ekCOreLktjklGB/X3jes/OgpKRDwE4cBSMCo/Zds/OmRhdOjOF+VUpOoN
16xS8h4SQX6mNspjpe0SEf36eG/lLcryx/mtv2X2YZd5anGzs3tlG2d5oYqP4Fb7WUHHKZW/bKx/
ii0hyEmyMSYOFAbZ+Jmfa5SFdpLUAm08sfe474GXMfIZ2QaJGs3suq2+628D7ZFhoty7u2TlWeVC
/HokB3dEEeAgkAevvldmy3wGK9yXBrGNQelwND+q0kKaclhLZ48Inv1yh5LIY29Vl+yRjIaI7rkQ
2aLgYljh6WGvhoRxTMF+o8mN/yzt/nWSzzdBGSOXbcZCtzo54+mdEebI3nmqxVCVWKr53vmCFGOm
w5p6f6++DKufXGzZ6hpz8rV3HgnES5b6h8sKNR7ERofwmHS+4BeLcVA7yKKU2fliMra//ZrVinqI
svP5CSbIFn2z/CNReGprhINwve1KfZ8emFqdCY5yyKBR3PPuVXqtRuFOn9RHrztZDM2baCzZOLft
j14DxVu2jhAb29wWZCdnr9xZHGVBJNd5/qAdQRzTpPVuZ53O8/6wqjq36y09pAJ4XIaQ7O8cTBLT
Yasm2GGfjMq476GqxyMCCWALgDcNCitS8OLu7X7DnBEF7WNkPjqX75McQbDyl9HZEUpX9VhGKqt+
vW/66HGc30fOlR6oDsdSoH4S4Zro+0jrJptyQ+DlnXgqklGOac4bU04+Rq+S+n7HLP5kPzIyEZ39
eE5O8lm1dTkdPezjuzDn4Xu46vaqmtIuURbt+f2qUaYxEm2OdsdBBbkyEzm6vJ102WTfJftuVu0d
fdvyTVBdjsfoxAjo4nUCCVMMpDrZ1DCqDTe1EIo1yXCf2E3emm3dOgIrcbmuquRiuMp1cq8tvbcl
Ih5TI6AEbgtH2pAgXtXBQzdLYnIVu2T1U0wDYS51GfBlY14ev7Sl0tBO/e1BeWq3Ljw/B4iD+5TO
3jBv6+PZv53WQja57l1FdHXdOzJ5hQUW3yn02bvOkP9Rw38UUw1D+bG1Xv997ftTxzWsLZgVYBc1
ZgFUnxZfaVSPLtf7tVvdLN1jAGuqNgHc0F3IZE0R92Jn1FnXRbkYR193fCC5F1pYvOy3Ek7BxcgE
32JHKdhkSouLtrqZ2vLvh/jDR/3jomniAGyJiLZ+3r5/LM9d0VyqnaC1K2k2xqRc/igxi7xum1gM
m/iEGcZ+Al8amoNh1dbYuVvwSdzC6gjQ2ZkfhoPrJf41QHkqZlgnW3TPPsbKjIglAP+deXR0oJtD
2OAH8vcjf7bIAoXg4v7jyJ86ov25k9VWVzjyEGlXMIohXSwqz3BpjqG5QP6At550VDCnaRlyCR3I
2M7RG0qH38Ce/+hG/n0wT91Ig63aQ5KGywhNpISfgwNVct5gcR8d30l62EIqYQk94zlSeuD4cA4G
o4wuxG8kkoPO//vFUYeT/9ttfQJsHxf5LirZuVshs2bXOo9IXDIWt+/j3oQzhSwNBUbYIbG4wrf/
UtGkoRP1yI2NMarAZGpIIC2suc58/OMEg+OEJu1K8/d9dwaTxu88Gduqhy0tbU/tCpSMOvVLHrII
zFT3MsWnhQamc2a/FTTPQYf//7ZrMnd/DMfyGXGv9X6vtuMdJjD27XuQRaKsPb1d03YhR72PYDna
s41dJqfwbmJwMp6dQ0yuJzmj+1iJm7nujphLTm/DjOlXBGW4rH9e9v87uKfLfj/KD/FQUkzoqzEk
+zLVzJ4+A9PA6DBlAXgXImZwYW7tUnnDJbz40GMH57Kk86gr3tHgWxrF7M1i/oE/n59b45jmI97T
EJCz0gYdaPDN+twvyldjSPjLKIPHJtw/811fGxv8cLzTTyeV2/B8r748waPOI1ydhKwzJqHEVTse
ohOzm5WwssQGdgnCmpePasllgcqTHvxQCCb30JjNFQQYHJZ5nNBHtAz1mfSXKBAVxMo+oZE+0b9g
tNGK8uHzyFDiS4Er0BBH1kPCuNkYzZBd27/g6Qlqf4eFxeg12DF4ZXgJA+mMTanotigsNCsDnuuS
L+YfphGu9tMxNj05YZlaIFAhX6wD2RtJFkH/cnTA39b9NqWF7LVOF78dvYOnWyURi6IV0QFE2IiS
FnQD6p11/g0yvNl/KpPfDBX/JKT/LEH/e7ufIV7jcbihKuR2rwmOx4LuHPQ2HTnaAt6rxiGl8RKf
0tKnaqFiEv3yi9ovpO5vf5kmKkMR9JcHT3rSQdxL1Shl6dCtFM/wT8Sk91AXJYYUQJ0EvQqgHjiW
dNYNuIfevfFPNpyY9dh6ebh3LH/I9Sbqmcg+1mzedNKJ6FN8Y6D3OOrq74vTj176+WCRoAHTqrQl
2vNlUy6FchYKoUiNYiXd8OpSg650BCXZU2yeQx2/E0Wy+Et2uZunqv2lJYEC/R9XC6E6DH1EiUw6
npBO9aiKO/WcYYoF8XXkHl8e5LvQc/KG6WGDxfO7EXG5jG01qSeSc1nVCfIk+xWWDOtkOwVmwN0Z
9VCYhYUlvRSe8H5Z7cOCxxGmGUNjaSmmZ6okxpHHiQhnCWtvNsc3Zlio+W8fPPHYCl6dluwa+mQm
3h8Uk46QaqlmX1119ghRfeuzJr5hTtXCc4O8hDnAnSa1T6TNblLYt+luGHoQ/Gnu3Jezh9YN/lef
sa/8FlLz//rE53umDN6rsJVRNBpPK9u+v14O5+u4XY22+7nsK2AnRJquT5P2h8TYvRUToug/igmO
cptyCpA2O/oazCc1OAYNyaa35Li4TrX3U6i9F7PTqjsxUapnx6m8yQeIqE6KBLOA8axYlhPZGhaR
lKsM4FPMe9sVcTngd5MqCEuxPZtqwB2ZDiOxMfwYzZP8wj3ZPZH2EEnng/XcBSqaHsG+TRhph/dQ
Wt64JSxz/h2b2uHm7blRh4jgQohCJ5r2UTAUPx0rJPN+j6APXgLYG45sMtHEjwFXUYi6FT8LGTMa
Y808xG223mHQHwIzSJ6GrxhsTzsPWR9xpTdi1iG4oeoEAnKS47OlQYbk3YN5dpzozt6u3UdEQwba
ZYBOltbAFlHm9+kxPsQwXkh4J4gkNKDWidGZ1xK1BCvvwemgUzZQFlXzvmahxL2r4+8aGcrDtWPY
FkkgDip0xhpeYTZV58qkTKBPAqhIcyNW5xxmHf2WOP0fUy+F8GFcGZCjjJG7PpW841GVH/ddOxQe
x+VFNVkRa6v3SHDbFku6EEzffvWS/Nnz/3g4//GhTy0i7TtJv101fGgbM5Fi9ScyPTwMEsLRtlyC
ahsfUL5JLzU+OqfG2JsxgtV4N3NdmNt6wqSS/PXKG8+x9h4m9AH81rDaCO4FnFiFNJRixM+IqLBD
6SUHuD1DkBs7RcI4wT8BZxDA+XBXEOF/QN+GeyBNtRCwkP1IWQJ+WW95ONFjaDGgvBVPTsXTBLUl
KVzGlDDm4KsxFhz4gWTdY2Pxg1kL/jbDaM8r1g27YMtjeHSuX2Vy+QUG+U+c6J/37al5ai+H2qjk
n/s2QORNPHQeMhTxhjnILjib7A/A1Xz+rxgVzdB/rcdDRTcMdnRCovn6P5qQ9oTfPv/aIoYYMGSA
6+PwSmBpOdjV81f4SmFJn6RFXTL2m8XFg33N/Ed0skiDp35cggn7ld95Y/6vnFF0DtQQfpvfQGaG
BO+OKAt7u3XPeKgCmYP8N+nVvbs7mGKqBZ2dyosYI+ysC953lJoO4B9R6RToGU0Z4ZWDbtR6vSBZ
FUPZLcLOO0K/OdjTMujhkYugkwakqIsPYJwoYee08di9xoyjsB1HZeHg/oQHxMi/wNgpoAiX/FQ2
0TioMpBmaKDt2oFIEOCcCLn64kEg4yTIrHLJefUGQiAWtJD2HqGSNCDU9VrkVBiuu4SomidIPw8H
Up91jzq2/8PngG0Ps4w7fH09JabPObhZwkNOvdU7ujMONBaRfv5iOIIz0MSxrKc0O/FcUngRdwR1
l1/UuznkFLLW/JutosellnDyaRu1G2PeRoKlx6iMYNUVrgJ1t6KmxYcTZHPIbhUGTmHMW2BnGITT
ztqPab3lbWTuAZ4MS3CI4ib51NZgAHQ2HGnvYWNnHFw2AofHZBYG5JA78TAHO3zKW+qXVZMMk3x2
XadA4cu+i1cQZPDGYyfOnGC+o705MRBgfgEfoPGahPLCzvHRgKlMYWP3kMBpZeEMt6zz/H7QdQOQ
6+IS3TyRWa4kNmaMKBE5EHfs3NPBGRIhiCO6vRXH1Ha8DrW9kB08z5OGnTeVWAQqT6Dmyl1k2haR
CpzdUMAevHqDW7A5TE5aMP+Cr+0oIGDD2QJZH6R1+Tm/t2Y02WOGv+fQBSTH2mT4KgJ61+AZPbho
nS3dVlODIoNsY66gYGufB3YYrqBJJXeG2nXBj3EMiH3jBrQcAKaWANxd1NgSPt8Qh6GeizzVecjg
ylPYlGpAeOa4nCjVRVJ4EnoKeSLPB/7/OIHmy8wC+ZoDnxia+yl+68kfUCJm1ZyJwnWqiG26e5XL
v7kW7CtejCrsofcRee+Wb+WkCzQSDBQgRWB16Nc1t7J0dqAa1O0mTCg+f+/WRCFWeJy0DpkEBDgP
R3gg6ABFkUl+GaAj9ORDeHfxxbQ1GD+y27jVj1RjbNMKNV7JU8Gwgi0b66QZuISjwzSB/s0NZUvk
PPPZ7ELvvef+PiKD4aBi7dn5HxFhdzMhGGZ56zOsZPghj6E884bSeHiua3r3CsrRsH/mq9y507Lg
pDFQkyL5RZrsJgdvjFJr8BZV5wfrFwbWf29x/1gin9COU3OX5TbTqb+mrds5D1M2x/SWJx6IHGrJ
zh1NFPh7jD5+gRLk3xbnJ2jjdBXyi9HxyfL09q191FiRnpEtjeYsCssq3jsSFB+shZJBOz8MQnvr
YRNaxrN3IhwUlRUEe9Cg6cH7ex/xnNLyAwWgQ/7fbeOpJm3y6yjPco7s8l3Go+mgWlNYDR5v2Ty/
mvctGrX3PN6/XdZngrJhBLPCdUwTK75JhyHZMDw1mGvuqckAiR0pGAwBTqxCrdX5+iSbPtjlM2/n
YuLCO19OxqGQHNcnuMC7qeCBKr1qqQBBfaj7fiO0qD+EnT/Kmv87P/WpTREqzD3LPfAhSBzzuqsp
fevryxzF/gliLhod6WZOof0ZUJohgbNW0eoOnAjmu+3LkDLdvdJB/ZDwnHHEAHOxdz4Ok68TG1iF
gaVbsBmp66N9Sq4+g2+2i4qquIBezzTRPg0JgqRyYDzOGPH16x3IfLh+u7RbUcJjJquYdQwzzMxf
VG8Un9E8wRmRCShWZzlz5sU9LTalV64KlzrZ/L6Ymk2LEl3wfGAMDxv5SO6uZLWQBplMkA+w7d0h
aYlJkZ2nJcSNDPkVXCLrPEXTHPe29oEPVokndh6I7J1D5VQ6jbVDjKSG8EhRB7Hl+MfgFRZvsMRZ
adUy1TDJaPkgn/79FSOfmH3VOlHIGyzYPbVGzg5aROViX1sZtqKcsQRgOxgB94gw73YNAm49JvSD
1BuVI7v7CcNJ+87uly+MsymuLkkF7NdhKoGmKvmspjoipmHtvgfnxY1Wh2muyYa8BVVn1sNitRoK
LBjWC3nY/hSMySlj7PerCx7kkAIBvR1zjYSB/1yzt9ArGfq+9+8MmUssOmlAPwRvU1niS2musDUx
OR1u9OYnHBE+ARteCWscJSue52z8gpXimfLR8Tn3zQBDjziczkIvNt8MLinQGMvoo2FfwbMid6S4
mFbExogE1OD8TW07yR2gHhRWvFnvPUmvX04Tkr3l7rAWXowsQBjmphMjPEHFTS6fxwnRHK9DGXC0
RLtyJ0e/ZXtqzd3mbMHwDwHjZvqV3CHdpb5+lyLcTvCRljYDVlTONa/9zgL5tbBOJzMV0fJPVpTs
9mezXpQQKkakkI0dTI2hlCrw/mC/Eid3Ni9uuuMN/1BMWuR8tWAHopXMePUNa3OL1Snn6MGXAerA
bNrLX9kjgMZ47FW73u73dOxvgh1mwW56h19gsM9eKRwYxcPB0I7mp38c/C++GrBwkR0WXQoo1R58
uws/4/DiW49pw+8EY+MICckKbmYoh+Hndw7+JS41YK4FhT7L4Up10esvGTpNh1izI3AdOy4WUjT7
qttnuFhzMesphEZss5VEn++oQc42gmG2ctkU3NPDhHbf2BUPHiISS/5A44tVGIPF03Y8y4KHyxlh
oALQU3np2Tl+qxC77DERBtpb4V7MRHGun0zCTAJ7p5fpHdrLpFjQFd02B+8xz4MHgKTuHV4gd6Ic
cKIbWZQgqIz3sXtuBvh3isZpgNRv5oXOYQ1sxEBbmckfsgHPYqDZYMCFu3fuXDYPaNpdEM+5T3ZN
P3hwIN5BwEM/UC6N7TnmTCgNcnB62AtDXPzN3/HgbvBpwJUn42NgwpNH9tkNAFX5P4Sd13LjWLJF
vwgR8ARe4eg9RVJ8QcgSlnAkDL/+Lug+TIulkMb09FS1ShAInJMnc++1+7m8bl1WyQ4ern3bUvdY
OBKNF8E6Nj3yu/64DLGTIwn9K7bqi1X6z/JME0uCbkQ2jfGw/WhVmwpirVW0evuQk+zj9Yo5p3LF
kzRGsKNZtddtStyi18oV4GGnVrjQ3kQ3w2qST1GBTzjCuzBs/FlBtdZa6g51xz4bB1N/mSxqV+YG
DMYv1ZikACre2+irMvl9EyVY6afDF+p1sCGS3nfUvx++tES+NGnK6AJfszPwjkfN6gjm9J8vjsE+
EeImNzAK+RMf/ygjy6kyvVElpsNsPiDsvpoW2Bdg2lkZvybahE2iz25GTARdTiqIwYX+M5yTr+XA
SptyWotx6Eb45HT3vPGHeJDn0HzsV5qVE3yuC2NX0lzBq8j6g8GOir4aRrgUUOIN71P+Cer5vo9W
T3026zMdZGw1tGCohJbFPJzghR1VTJ0gDc7kabrM0aI002Qi8RpjXpnd++60zUuAiuS8jJfRpFca
U+bxOFVUwQrPJJGdxOzpTkeliv7PGVAaXpGV9NKvd7qiHOotYIwYOXGGjn//SH4cJqn/+UQeeijF
zW/0uyAHq4uyyfWRWU/rclSLq5DeCaZgOrL+e0NxitLFn+Z4o58vdyvPJkm7ySFsBZuUKrQeX8j7
pveGsQAj5bsYrfX8j06q0j/i/7wC/7nSh8ZLcknqQX6jQtnjAublN605Xnh/gkp8ynkFMbdiESJQ
jxgRrwTXXx1C/Ce9zBKEP0zIVa9kZ8HxkMBBmp5G82yq/XE7pR964xJvKFhKHZmH/Khrra7XIKkq
KVwZTzdGJH5jtfhpKI6esRqsbjBSkfHdvN8/xK+3/+HWgPTXVMKCyDFEJf39tWr9qNOa9lo8hZty
hgptxc5Nnwhct9hCn8PbnW+VC6N2p32VuJ6PqmWKqmDFVZmh0U1iRI6LtHLQghWORJqXOURwIo6B
o3P2BdjfMtIUxhKlbetEw/rULFtmDDpFEGZOjrm+S9WocFvd9mYTNTJqXqWVfNQ9lkWm8hrBtG43
TtYyCldhBVLdLZBNJfO+FQKNeJIfE7tlLD38y2bwkxzlv/fmsf9ehI1SyVJVPEkz6TUe7REYa1SW
Jj8l5iuBbTfZwiMIqDXAbl35lXNrXbGDv9SLVeStbjjJMWV/jVU+at2uP7rX98v4nSRxD/Vt36Ra
C94Fm/rvHyqCpX8feK6cpVIFLyoiOP/+qYrXe+6nXVc8oaq0QEqRuFGcbWFjjI1ZSr6vRwoHise7
tkyoud44BIdWNoGgGRNodJ+W0zQe1kRJLzov2qA3m1Rj+tXDdqFvpZGu9jLCatZtjTcSyXedbgPA
N2t6GQ1OooQ/5asllmHCHOA2rtfBB+fYNyRcSDOmGWQdzgAcAq3uOaISo49CvIWt0I/KT/mEISim
6Hx4XTA0GF/XF5JpIvvypOM/NXfCBJKeGfY5G07yQWr6VnuWh3TsD3AvZreFuY0AmS4YVnTbLLX9
HX2anUp//7Ub88yV89uoiWySDfO38DWY9MduNH70tHHSVvbvn8MPamj1Px8DCrfvH0OsX7RbEp7D
lbKFPiffbX0vgQfdVjTen4JjtVE5uzzfDSuSqYp1OxvKpDjyzPu2SA7QXBMthXrjtQZ+QK2CaVml
y8nsNRw1VLH0ykZMV/FCCuzrW4k9RqRibz98ZIoH0OP+/qb/AZz+UuI9LBh4NxQFYC1rFJSr7z9T
7heyGWmM8JgQr2/7GGSmrVVIWnPMIwV9u4/nQ1dYPAWCO5NscYZApNrVG2roM9klh/YkfcTeAG3B
7zf73xAajTY+DEcN5BY0q8HDzQ7i8KYUGRdGChCgcMReg+1tzyh2+2XwoQfX0oRFjDt83SlONayn
GL8gOi5v8/6QpQwbNHALTouCe6DdU3j3l3qvTeKd8PmJnt4Vdv5mlNvPLHP9OJiZyiymXusz7IFC
ej6OH0ILLnaFKn/yB6jpazD6eNdxs8DpAn6LQueh752FYamFWcsoasGpdd+cAjtcJ3dHWty82m2H
FMQZDsLO0jhS1ZGTzP9yeuGs+HdRQaBJ1Cy3lxz2RwliLJqp0IaD/EmdD7yA6CgPMtXwNg9PZL+M
sYXgA7yjufmIJ4QwbcmjX2W6JTCa2GMexaJOxgEtLHkhn+pjyOKvrbDhYQCYhUg+QfTtdeAiA4SK
EUIAZACQYNyGhmc7zZ5qxPIfNV3H8xAfdDmtP280fLkKllxtUVN3WNqomPB6QLIodmi/h6ngwGnA
HLK8H2JAnekadMgmXPP1gw3b7FQ+sNpsbnG/C4kH0erbK8ZWobYHpRLaAqtf2HuNF/dRinBI6lHH
UAXXn/5r8EJCFQ+U/+5vVS8C60J5t7yh3WZvk/YR6S0qbdJkVI0zpxrXLksxHlaW0BeVH46Ontyx
AaKx7Tmf02cB9UObcCBO9w2utT4WMNsPHGLOxynC8ZXs0LyNhoyKOGF4+Yc0JmujXF/cck7LdoZ/
nqQJHtL2lDMzkEjwvI6MjgzVblzqljESZbdYhts7BpI/FoSf6pb/PhaPos0SRaQQQGxbZr3ORThq
CCxUKB5UBrGMfchSGU9KLsjD31941ME/PJDogmVFxOooo5v7vhQlVZjwYmgoCFCxZFOJh1EaKqrb
aZ5B/pc8u0NEOlu3zAlpIQBgXTLp08A/yo4R9+I+2lFccjnuBBe8mkJfd3tfXY++7vA1A8KhdNu/
O2faJ3MmIDdbHTgd0W8sIgXA+9zpgn4zDOjKxMPLdTpAaU2PGDJUMYQjnrtdbV1f2n141FrrBvm+
s1LMpGxdkhNhHJWswSmnLal5WteL63sIHYh4Qss4aNBzSa2csmJSv1xwMmpWgmcYvMGCGSrSTsSS
iAML2pj1Z4x/aAcOhYaBv2A7oHLC+sJPHlGBvT09TWVrL1vTq80hFrfFFnwSxZnuCQF/gks4gV7h
8vj941F/OLCxQfzv03k4Hui1mF+vYpU9naflLJiJw3yJQ2GtYpG9oO0ql1VrJ8sYhiqXg3QhhyMz
7zx6Ut55yR5Ny3KoTHpT+GC4xTdpYj4hTzvalPPL05+xTf3u8LDAYvEWCdIwFciN2kPFpPv5VVCU
IHsiserDnJL1I7xdGMYY6Laal/RD2QD+0GVH2aeRp72kgFXYnN9/v2dSv4z/chWPrdQsVEjZKLgK
YGA0BpnC3V81PP+v+s6clE/9GhBbg+ffv+tPWzqvEE468NcmXYKHpr0S1bUU+8XlKT/yllxn4pyG
KtE6s+sMTd7Kx5eSzKgZkT4Ic1bAAAjSfX2jnFu1k95bwcRheoWFof/R1P/hBf92YQ89/Ta9SIOz
ebk84cAlMXocboM/i+UvCujDPcd2oGMnVKUv+PT3VUSJDbOpSlnZ9cOaCZnpc8/z0Ky5qrpgpzmg
/hrQ2WWid4XaCxVisqot15oAvTfE1zOYHyKXnG64H21Li2Hdp8m7hGPjj3th/PtsaKLeF/SMn0VN
0h4+pTSMzawJheip2Cvo4uaqrRq2etI8MGgRIVUE/tI8gvSUjRCSlQBT8hW9WTq1LvP+cWuOsuF1
GsMkU1AflkvBlRaiYJ3HMXP/dqyMxCeEiZzBewYWCBF2r6nIfRgSHhXuQJPYIeOvZTqOEySi+eTs
gFQSZudtuI1f1UU+lFb5XCJLusL8nrntW0IV2FrJKMd9volO2uovFYfa15rfP7rvt+Th+ZCq0KjL
QBOXBuBjGm1MH7gzdC479wyRBiYDzpfnwPRE0uVvCxVnWDbLLyPlMuqioag6NSnNhjcgTU6aFvC0
X+Kao2uD/pWFFcPVxepyp2TeKNsZQ8S7E5qeQMOH+pxRJaKcdnite1hx/ec8q18eH382/NFInHSS
x1E+f38sW780BPnWCDv8nDyUoj2fL3eJN46Hw7c7asnUBlFwgPY0d92FPXrP8CBBIPmzffjjdcAk
JaGClArelO/Xkab1WSMcK3gqZzjzts3BsEsOvyyGn8XFafbqXCDRl3G/S4vX+OQweD4VylZbFOMw
Jq9pzPKuIlXogyEUBJgjdQrr6S2mY7wNTsXrjdR5JBwkrk1AnzbvJcK/DbuXv5A3Nc3i1Kqlv87H
P1ALeunPwEQkpnJ/lYebm/oDtWj8HAgjRfvNPS7Po5PJ4ZfB3HHwBg4XPRdu7MR5nV9np2Vgj6Hx
2peBtRHsCq/G9GNztsZQvHfnyQ7Ux3K82aiO6+JEcf0peKlkOHJRKsIHyEewBCR71tpgjudDl8mj
S6+AE8fH8MAXSO5E+dh+np19MHD79vk+ezWdLRWptf3kzuAO266BYL63f8TFDH54e8iap0cgKYTh
qY+bzaDr0lAI6jNyFmymdvzEqcg+u6+dbc5QH/V63yFERTrdOT30AcicAVKT9JTs9oJT4EQcsEzq
ZIKkww6W2vDQjeniOB8pLO1Ti7/CJhIZn2U9YeGxKnSF4k6a9Ox7/yB7ySimDy/A5gERyfDhS/du
y8P3nosg/NHm+uH8pH37WR9KxToeZNcyjYXd/w8hMsvrefHjdtSiJh4uFtCQvMkW9+rvW+tPDxpl
Rc+6JZuPhL7+M/iPZEirQunSXeOWOseRY+suO+HFUe+uRAP5fhmfBesKWQX5Up8MOD8LTnl1fr8E
/d++Igyh/1zCw77RtWEs1b7s86xPi33vI01Hp1NmHRPEOexsGLKtSmc62h+Kd/GT4I5x7Pa/BeW1
sDwLqD2zTAtPVfTCGZnKh8az5R9RQHdWFbjPuuduR3TNp/689PZA0MKl88cB+IdWCj8FnH9FZwfU
QdJ+v5FnPU7vAyNtqSExzMAJHVbwJ4tXH6OOe9F7Cot3A1kqDpzoWXxSXtOPJHevrwPbHNjNKthH
B/HWl9T+1QnPtkqP0+2O6Vvycf1QI1TH8ztYj3Y4WGYlI8d6Bd7yI+SQO/794/jzB3l4EoUkSjI9
5kmcziV4G8+n03w6nQLbmtTzwBq9T6eebi+7jx3K09tT4IxXMxsRHpIRRi0LCSlufrYYI17skfPH
0zr4V0Px/SY/lOx1BLEhvXBtiMqafefOGTXcLMfxgsja3eacE+x6zMED+pQDC25KrTQ3JpmFzovd
6Zpby00YWxtkULk1HLt0URaRNREPTxPXFU3rWVgvVG+iHxfibvIUTe66/Zmr1nr0Ryvoh4JWU1jf
UVwQHyibj0K9axVcrpri+7v4c4p0OrP6FXyXfewu3niYTA+U8oxXXHvbe1zN1XqbrLd/MZfUH+q1
bxfx8N75cRVIpR983UzmnNayV1z1+bbpZJfZ6by1AMXcF6r1nDKrdheYUrZQULzpFD03vc7zgsei
m74zuzr8KdT5AZX0/RY97ICtcD8nGiEAS6SDJxby5wv8Wg1x0E4nCGWXnXRs8CRT3OHlisyWR+jB
htmHUY8hsm54fWh8MzLJPohwzSFtYhBjiOPbsuipTJnLjVpNZNOqyVblRGVYFRq6t4JkqeH1KIxb
Y6Y86xC/m5dmlMeOghH/47r2jxlq4GAY1W54UMEgu7d1OLp6wZBXtG5wc9Cx5cCN5qEnvaI1FInY
tWLJHehu88eS80N7ob9FBCUwHFFgsj+8DdcwupXFIOqLhAEDo9V9t9yZqIXszRhVHAJADuAv7WIi
T7drOvnolEe/rxUSaBiWtYcqEMMbeCVR/oLDP1zDIG4HfhkV6U6sX0xheVGfCOu81sdI+/CVaalw
XDN9q0eg1JSulY5PCgaIj6rysuvaJxFRZndI6sIKDfbm8CDG2ztggMLnv3dab3d0bDj8Uqo3cxJJ
+yvIZoO87nFoPCvZU3HfyNeFgHGzXcf1whDmLWqFbAiSQz/QHdGy2eC8Nc/vublJabVI0qq8TcV2
vMyKVR28mOnzNdkE+akSh9mVTEEusj+IgJEVj5IxGSRPrbyRy5fwPqlpaQ+CmaS9B+eXROWiLp9d
+n4Jn9LuVEe05/i15rJVIbSmhHlNdbIeteUATXM1VGAzUCy2wxjLeLKPJ+BkxcxT0mOYTIXbtEN9
cXcbaJv3rdqfou10UqKcfaeeR7pKEpoxlhKPw5JOBNyzWA8sk2NOAl33grKHqcWLsoxvDKouy+66
4XAOtBr+bmL5p4R0JhW9E9nm0txYX0g97/9yP1bJhJqYX4zMIZSP5FS202TH10S0JwOn0DyCVxeh
uciLnRGRI7uMK05wppUrMgbgpSLQiqTJmT/L101BXM0lYjSgIKvyqvNcTlxG1emG8lgoRnjCB81Q
uuxEcW3SaEw2ESEoMgIswcJDYlWHhMgYedQAgwHrmw9L9vhifG8OfrnxxaEA+oH7WyvvfP8w30cw
H435Tc4sLVvr4dq/er45VZJNfXtOs8l9q0C0opxHzQJ6mgkdQnBxLbEXR/wqes1QsUwO7V24VHg6
+j4bpngZ+zw6C20jo+lPtvXZlfQx96jFBaB5RFJG12Em9ZTBS+Ty18p3dW3N3TYwfV+IjPfuECON
RU0PXrGS2Evuq2MhqpQhyzRzuBUKerrbqOZcxtwcXztyecOWad7edtVgqw+eE3MjKTiEhyVOtehw
zhaKNNPxTTACi4y9jla4GRa5nTUOn1TpW1FjEUIQopJ18zZwgnceW2S3X0mHnMD5DmVtXfxl0zhc
aNBO6Ub60Ujk7FnjfEmvPInGliSfzjw03DKz2XIz8LXPDWLsTBJ5VS+8fCjCqbtMz2CWObgjkqJt
rmRW150G0aku1rn5UrV3hho6bDBO9bPkWM4ESLQLFGzlzJiT4MlPVBejCtmqTUzu/aMgIX0/WCeL
8nRFcUtfmVRyJAihIxKdA/QKZfOo6CZVtPLPvG9PHepa8n8o//OZj4DahPgufJw7xFKVGyDHU17A
P8VMr5jkawsU7zfCcEMvbNYSqQy5U4MXyT0qf7aMM7Ieyvy0ILXBIUu7wfBHLtaLv89023hvaSp9
qgFOTKycaDjGHcRldODpOHmNyoPy2t/316Cy5dtIZYSIGjngb0YDIBAIqRDvyKOzNJMHMFuW6WCm
iXbdzvitonHT7KVUR6YyyusKEhAjAJXRLfANhghwsyNkFZMB/WIvV67WNZ9U3TAu8dzHq1KYJvr8
TOfCi5qPED+hH73pxc3SkYogqYXiASbm1KRvdX4MTYBNMLsAmCZTsxzyz2h9M7VhoDC6VrYQJG4X
v92Y3YkxEqrk7Uq0y2KgvHyYlK1MLAzPj/Zis6s1SED3TS0/aeGy9xndkdFlDhssmq/rgk+HGdtn
kh/Mp4s8ul/2jT4KbpAE1nnn+jqpJfOMWOyxpPOtUkRjl33C39GBH+LRjwfuDcwqaMnBPgKAfXPB
POAwDxYsEdxYbWFQy9NDJyCQ5SZleEPsc0D4H6CgV/6i3qw+BgUbV/ha0SLK6gMiDnNtvEYjwJzO
+dR+OVIEKwfrU0he2zlCOc2Ejd4dOxrSGRSShhiTWZ2OTYFqSAJOE2HI1qQn1fzMpGlSv9+rVQ61
VjhdiP4mCoXNZgNJIGwmHQbkdnHD6oLurRvFXcl7fhLPzuU+ugF7ncfP5V5C/OMlq65z7zN49EMo
NToZZJ0tQxdgurSV7pbEhARQduIEvM6SoxZjytLunZ9vIE0a3jI2UsAXSmcRT+s325h1aZYKkyuQ
4vP8dozH+rbsLKl6NcE1N86VXFsV8fpbnHjxGA2bIu26dGnkc37fYAs25zIUYjS9t3FCx/9qR5cR
15FL6w5OfGIN1IlE3uNlKgJyh5UYTjX/GBzSmQqUZU8k2KE+aJtKpuEjC2+5ufIHQ0k53Viky/h4
u8CXmEbi04WjZLqJJSbptM6tABAhQdWXl4JzdermkV3BK5HWdwYb5qcvejruXKw95wkH0OYoI743
iPibNY0VgeFB5QVpJ17kNWM+nlPo9OKyuC+CVzaf68Rn5efd5LW6w5UQknkaTXnXRA5PzV68sXRW
8fxWG+CBjilTFvIGrVZ7yaLPuF6q1UkEvMDIDlo2NHSEearVSdOBNu8IFlcwokswZoOJigXpajeG
qyArUA6d0HftAgSubVRYYktc/HWVGLvat/1gUd68q4gA4+YZ9Si6vxWojAneaHYxcU90nyIMAiw6
6qLEyktgSzGLlXcBZU86EtWVBqP0HnhptMi14f22aJp1MZhVt2fpMq6asWA6MozTsQIkiLRYbm81
vaGhA2mRQX7xjHCht4umXRB6zNfFkVNnBwn3zYkTZ8fo6YoesjlFsI4GWFvPTkKGAO2VwFHzeaUx
yL8M/cgjDVlAjMCCiJmE8TXCkruFydSE+0sGROdI2C/uVt2692QSH2k8g3NCCQyLFsUqiPh0eoG3
Jc7uwSSqnRhWfMh+uSx4bZkdkYDGgmSxRemTQvfQWjjmxU7WPOSrW+KRvSykoxQd88yIT5kGzMlW
E5jpbug/VWxqBPpqo1oZioAq1imi6P4S3Q5qCNQr4F9m/ys64tD9/aRKNpffP8K0kc9eEsP2sLkR
4SGUhvGhbSegYdslBeMdKvqMATzOFA/pWMzGuKBmge88Pr9V7+2+eQsyR9GdFDch5CGE1MvzTCat
6mLJsJSm6lI9Er9T7SpznJXziKDUZiyWwwp5HDSHyLkwDFcWteQZp/CTYoitvUhdE78njpZ633VO
+Sag/cNnldMBwLIFtfoyrEHrXJYgnkznCskJbS2mHlY6se/V9F328BDc8IzfDhJl9OZe2N22IbVq
FmxYFKqZ0McFKIWdlU6O8PLEc8I0tJyEFytE+DmChnU+Gs9iNkQrhyf7ch5GyCjZaGqnrsZmTIIz
00KrFB2BomNZPourGomBYIXn8SDygptrsA9L43LZv+10MMxlSOLAfSnQxY8Od4LAW2Z8oFRuXuZ/
hPpINOeNMLwBIr9uTIOuLDKN+uVGjmy1K7SZkIwUWO1IPmETQDySV1lBCeoyj2STMTovFg8R8PfK
KTB4be6fxNd6KspXbZadpwK5FqXrqyMoppirGHyum1flWdpCisdgpivUHs1nRcCBLi0ybXTt5got
wOTFvNsKmUnyKa9n9XlpBDO5HiosAcj2A1eT500wHaC609S1H20U007Sial7OdP52qZjrOmeJt/o
rNHRUdcZDVV5WJaLczVXCDGpvD5arji/RqYd+695cBQE6HODwL5xgrrT5x2wYd8PQnJokSxgT0hB
iEGn8Sqc/bEzQDh12eUl7oFq2L9qz9X4Jts99jfok6oDqqgXtNCTfKN88LSV+jZp7fgyv563Arqo
dhe3HwW2ARj49111B3w4KzFPw1RQX3zBVnjwg7FuriuKd2R05+E1GefhvNvyoPBmtfNz6MmSLbU2
7754ZDhB8sRMadzgozlWqOH2kjRv2ORNfSoXu4Cic2DHMu+J0BCt0HiH0iUFYjabLWaL/j+TxcSd
2BN7NBn1/3LovqzjLwzhnrLYpozHntG3xdk4h2A5LNqGNHpi/n1D3Bxb7/vR2ll/rjF0n2AG9jxA
G/Z9P9bGW7ftMbkHEBz2DM+pe3h2Xdu2t9uRPRo11idnKkuge6xT0M79dNVG+ztQAi1elMVskNlm
+EnqLqPFFihVOTiI5S7pXvLzUfw4w/8XD6XPJ8jr0pa2WbC0ELecNANkpT3K4XLDJkGNkA1eWmMh
080OxxX/4VVAaWs4A+YQycFPtkK7yhiYpTkmioa+fPccDDzdHAXS2A+QWrzpyvjif6rE0fva8Wo8
idH8HKzvu5CsHuMYKmsOt+hfLcMg3KVkg6nW2nWiJWsdbGXC94kU7FnU00JEN5s4vQRNvgZbhasj
zMu6V6rVoEe7A764btSYIllhmRgMM1SwCaWJECIn7wFALC9ZzQJucqk1TWtOF8qZs9V5rwUnMdxl
F3AYEiqwXHTCbpbiBRgX2PMECzBgwYlRbZGc9UQqvvpCRS/zBbd4LcVv4RWVXJRbAm+SEK1u7V5u
9zX8nDAg0oSzpnG8N2she2rI8SlfB9osgUGAu6Y880dqG1N4C8tDGb4DWLq3ayWcGtVUjnditKyN
oVIv6uu4MLadtD5fPjI6D3Qb5GjdpsukfiZPOs1GbTOt6neJUIDiYmW3lQDcQGLJmUj1Ibo9X8Vj
TWq2Up0CbVvUKwOsXrPOyu2VH0Q7fwzOH0FmDeqpmHz67aZkOP17C+bfCTRSJyKRVZ0qRUP89L3t
XBZtW1RRPFiGtxfOMH6zrvEBiKc/M976fttjowcVS58RqgGbNx/6cbd7ExhdVYrLEl0UaaTKeS6V
qyS1Pgv1j8GP/lNTCW2oJpq6CiJcffihDLHNxfwehU8ccHkWEfCpdBIOwUuyOe/U9xDhLy7joWrD
pLyODQpbpPSJ7MaxW25iTieuPtMWHKhvDqc730t3tzHVV3KQifZxzScqeyrqyzQiWGseYC5Cs9Bv
vE6HYO08ElY8X8RiMhF8N9e4Mpqr1U+sN/mc6F2C5EqHXexiRcT5rK69Ver3z1T56UMla7bn6OH+
J3Dx+4d6qdqq0y6FsDt/lkdiovBznE6Bg/x1IzDXW6aT8Xj84XtDayZ6h8ZzJ7hOnvncLZp8NyyN
v1/PD6Z2TTLMgSENEH9Dr+gnOP8ZEvlaEnRp00o7YUQvfb58ba0NCG5mhYuS4d/or9Bd+aeRkATR
xCCTU0fx8TDTzY3mqjSGRn+cb0cUy7IYjjeImG2+5eRswwMI1qP3999/zK+h6sMjrkh8WzCLCg3N
wcMjnuZme2vNqF1yeNGloc4mg136HY8vNdJR3JCfNtG8q+Iqrzgp3hkjmguB1hpKKPrKu9tRT2wT
UsLn9eX8jEr47Cl7bS8TYIxnI5p3m9+vV+17q79db/8a/edjuUVKIA0a7lIwOx5FW58wJ8NQVy+z
yXJ8tRghWmwIdAq88dtqZkBUeMlWC+XTxXccMveQRx2W5nVk/3EjfwhlpDH9vxv56BQQi864R7VB
JgUpjHgEIxKBQJBI0/FmWNuJdahmz5fNJGWKjJ88mdM4//Oh/Vokfrk7xsMcywekfS4vev8MpYBH
Tqd6tYu85euS970Pw4D01I7HGwW3BRYzaThz75+55eJTZrQ97azpp7phqoX5DoDwn4irH5a4b7eo
/2z/89lJvHBZJpGbMu3s8OVIofu+HJ/XsO1jUv54zie9ubvHvHejT/0QO1iSp39BRSWxvwn/3iT2
DxnthA644uEyzkVxv+QFkN7AJnNjXG/PMGFOkrlEqBK9t7vbKTuP26TXpEpY9ST7Aslg2vmb+21l
ENb4qtdjH9cEeislAGrHhKXxIJzRsOm8wrfS8X1N54vfM0mk0BH9EXDkaBxS3NsRJzsnf5gQHM4H
M6GaSpFNd6DZMSjFEKTjJSIUDVPlUEdK6IWi01X09TMPC9InYkInP5UgJ0Y0lRDMl6pD3huyVv4v
PcbCt893p1CWpuhFH8E8Vsa0idvnnHz6xiqPZ7xKnIB20GReld3vr+YPZu/+DfjffX3YwaL2HgzC
eyXsloU7wL0nUOVYwTFYBfByetts4vjjjxbCn+4cXhKQDdyWkTm5nvrMLwEvLvgZPJ9/6Qy0Hz9w
RcXHA4QInfbD0A8ovBIESvu1sqqTwjrFIxq/RLtYuw22mH78hwJ9vTMZw5/5rSUDXhSOw92FeMPN
h/WcI5hq3nv1h0HuEECI9NrvO9CHbWW1/3PCJP2re6SoQfNo8D8MfwcPe09XpXncdrwo+96nD4/j
GWkA6HqmDZ19folISLl7zD1qJ4fHRfRjYc3F+Stn/lPg0WQ+RM6rjhOHuI09Zzz+jHyW4PZAFd9T
iZHSja0hXAN8DUei2Vid4humtsN18iYF/M1stbI8T6FXB2BtcnGRRI8+18HTp22vMMgRuGJh0r9M
etSkn/asV3WGwbe/QbKDGcTGfkl/g4PMH4/YvwXZ9xujfn915dBXb5I/qJ/SfbaPP/0hHXzQX5+X
mbHW12QhTYSl+TbAmf+G5d5q1+kFHq25Bk22M2bhTjiRLI03n4yxiXoMpsamSf8oHH7Yx79f48Py
0mjGRYO2UD+hL1lowF6wers+CXoKwHRpTbrlVMI31YxlR1zI85Lu1SI5/n6j5P5d+77Gfb+Ih3ex
klVfGxj9E9Qj7hkeUaIDUVfd3fiDrYjw32WK5hr0N2gwlUPHYr7XXWX8+2V8qZV+u4yHN880u6JK
k/4yGrAhl+MNkEy46VwRMFc5LndEo75cV2zZ43zZzO+Q2uP1He/WeGyxKy3MD3l2Ra3QAzSQt4TW
i+g9Ey31YiwNrBWL2+zlabter50/tAryv1XG99v3UBVJBFM0Yp/w1YMqQ8SnrxxbWSbG6mp1ED1E
th4na+QeN87ff9yz/hn+555puqyjJ5UpQB9e/tYvlDQy0Ulcvelc3qNRMK3eRiva1aLYyPscEFC6
5jjg7vobVs03AlYLGDg20o4nWCh0ERZ0Vl5ALlqI1OiMz5+V4bMElV22CtABzmhEg+Fmv++Nzf5P
GtQPI3pu3n9+gIeXNC4Ggqg1RBT688sYvKoxdAZbHAfz+u0K7nleHmkJLZQ3g78rPWm1h3a2ylxx
2CfCouwk89YgDZdQryEq6xmbsnRsj/pcsziC0Jp3JM8bHJF9zlmKIB0xbXNEjJmW7JEgEAFxIwaI
TOEzccD0kYnAkiYhCaDBHPI0X+XPlM19w1mJtpGKx78DZ2g+k57p6u/ojwgD/DIdEXzpEmtmic7L
YJ5jiNPmKhj9q01wICF64jhaGGC69GVB0CBM052x6abQCKaCJ/3xHkk/vs7/uaUPa8q5UK5ZUxN4
VsJzCivrVLCMF5OCMi5YnNmf2n0JkOj3J/HrSXt8EgdslwNYhxL5ZA9Pop51NzMvia3aH5cfnjc1
bHpOx9Ny6XknVEa8trPXynpdQnAhk2I6d5bLscPZ5TQPbDQ9Z5ezmu1OJjPdmrlw+V5q9xl+kvs0
YaQBWWACAcKeTLb2y2j/+6X/4H8xIET+79IfnkElUs+tlGUZLGpXTsFf2zltphgLiUfIgZk4ECJz
wFf6nA78799b6W/Lb7ft4cOSunMdBDq3LbX2OgNqbIxU40vJ2kn9zWJlky33uURzKrOSbG8Wp7vA
cn6/ih8fmYGBTHlAWU2008MOcDnHmlrk+lei0yR5l/sUjQJ6q+xbCwzv+cvFDaw/bvsP7nMi6fG4
Sr1pYyD+H2ln1pyq2vb5r9L1nlONzHR19wEgKjgPMcmJFY2LQUAQEeTT9488B++KWRUPurKyd/bK
Thju6Rr+wyPF1ax3hlmcz9UGRmUxgKO773rOfRPN5ysRA34gRA23jSKSgznqGBWlToLN9qlv5RR1
/eQJD+orln8Yi79uCPgZY/VXyiEmtZjVcOfWCnuJLDnozRMyYcjBZr4OMSTXxvdXg64eS16l/zos
XLov4GoF/8mASP+o8Pz9cv6Tl/x9L9cmSM9h2IWhV6fFEr1Tomr4DGg54tf4PhuhhoZzO8JjnmCT
MhzZ1Os3yvZs9vP5oTO0PoxmBHTrkbUcHNBXXtJL7h/JUyzSTGh2pLtexrOVCPKAhD4s3cg6ZsPD
ts/rx+SkE0HbInIy3w6WHB8s0PFg2SPcbe3DYI3c8GiOBrD1Zi1xq4A7HbqHwdhw7bf5YDmbad77
eiTYh60J0OoNJ5LAekcCdTRx14bTKQQflp1eDuaug+1UtceJg9DTO5AxazZCcX4NCcAZwIyE10nG
g3MBXjjYZOMhirY1rOtOto1PGOWlj1ollh37ZNCVtydg9GYIZCzgKg5yfkvf+5N//bTqhBP/xcXO
1n09U8wOvRXmN12xnGNFBR59Qj4NIJZ7soy+TgnVQqv85b64D7rCemUvbCwsdCJgBfjYdvpkC/2C
o/02/x620PCkKSexh90ZgWDfmEsjbMzc4SoZqKMna+8fNKXv0+thy0ujohba8y6fX3p/1NiwZHrm
eeG1MnJvxgvtmP5F3tyLSQjTH+cmLRfsO7TK37cd6R+py7cF97D5nSqjqFBSMNcG3ARlQSUzaK1Z
tSjsERqtKWhL+n5/Lujm5Fa7wcdl+fsN/EPs7PtreNj3inN11tWAG4hHCO5OxdKq3qvAPk0Og+hN
kqxmSnunmdpn33w22D/rG1y6Yy1RvuMlqA/PHvfM7JoIkrlOxh1WF+mRdtgJoSidnx5MFSdYl/ML
IkyUxn5/6n+dObAtDVMlYCSw//r+X3uLENWNIlwKaf3iIN3srtc5qnyReww28+ptXh2CnbeVB9f+
Wzaly6SOUIADKnpzLjI9jikT5ckNKd1se5j4327oYTZKYZDp6S2X1tGfinZV4ODCOovXInpdkj0r
bGLpE/a4RtBPx8WrdLUPQl/oCi3aHDyqaCEaljmDDlPtoRqaWpI87KEh0IeeEMCbfHJOfA3Nb7f7
MHRSet6pWn2JNvcBeXX2GsNp3BhIasKSRLUMA3AEtm5bBJxxGLoilpk5F54imnR+puKXSDseWpPd
XAWL5waxYzgaRw295fZ4+ZIRoj9W+wGKUCI5g9uj5FasLhvhBpr797nQ+1lJp47+11x4WAGyEaVp
ELe9tfM6ccX+KHaXFEapf3p/Fk82nafz7iHBy25tk59VqvYvr/XLe+R3IqgI/An2ctYVGhNrfDPs
MexosPGD2loNk/5w+NnOnzGi/pF0mLChEEzBZxU2vv5Q+axu2uVWRFI90w/Bi8gGX29UJxjeN+dl
i2AUTUG5c9Cw64sjIah6cap50q/2AEXoag8w8Rzo69/H4R/0lu+31CWZf63JXMq4n7RM2ArF93Ad
ftZ/gg91du93QDZjlF+sCkbP2TqhWY57VuaV+2j/+z38w/GAe9Dw20R7W4Wp8TAXArJY9Sy2+jpJ
7BcYJPt9S1E6nUg0QfujDup+qFytMzvoe11Na5hPOIk5QZXW+iQ6+/12HsMxyKwi7DkOPHJbjT7P
w64gt5VyatIcs/ZFMEWLcJdYvXEG3he0yaSs+6fNaZJhcKytqrERu+eZITBvJR+hpY30xBby8aT4
cTMPa/526tW5egvFCdSyYYUQzmmIcsHitMl9cyqNZCTUEEvvRGafNZceVuiPKz+OSl6GUSRxZQmR
6dyX+2yPz3aBh6Lnj2s8rMw6UY0SmqAIaaFmxsG+d5SDhRoYQc+TUX32OA/VkiqtTqJQK8HkvkjW
7VhFaFmf4tUwPy12nlCisBxh2idMe0vScIxTZ5eXGon1JAQz42vT++D3+3k4hn88eff9v9Zdqp5T
PeqeHISb04wEYHqGK+Ki9vtlns2fR42FtridirSJxUmL/nraDOU9T4wXaKcoCILf1qbmXEGDhwzo
/3cG/VBZ2MUNdiFfzwjqpNNRRuL7yfN1selfZ+Lje/wi9Pz1HnuxnoqCEnUzCBdJNIjAM6C11jX5
4RrucBX6/YLPdofHIKYQzbasa5aFvrqSMhdA/a1o2Yy58nY3wxKIJhEklHnoh9P6YC52Vj3CJNHV
x0+n9EMY++PZHzaq3flaX/WwJ4zphuLpiIWjjMYnegggtEYIqQzD6X2sbhQ/mO2mKFU/2Si7DeDn
q2e7pguAJH7v4TQLTTmKzy3DS6MJ1U1p/LSi1B0+v13h4XC6KKeykIOEK7DtRf3Ulkads7YtWYET
bX8f2EcKG8x4GRq/rIr00ntQex/2ont6vedZINwm18bVAf4WE1TFzHhsNj4UzEC0dcBrolMhUIcI
I8z5bNKaboIQIqZw5HKdxaQ2I04927vYOR0jrzeMFmhhBYC9VpnD9oLP+HUI2AdTTKrt7g6Tkrwv
vBeRdcUEdEo0PKV+DCYyRDk1sQJQhctGs7RXpCLLqG9CP9GxMLOEelTkwzofij0biGSDiyhfBHaJ
YJ7eT58tMumxUvWfdyOLsm5CKCJue9itToYhN0lu3FBrvTjoIb76fmz7folQCM5X8FuQfCixrcOP
F61kglMm4xhJBOwkO6vaTv3s9T64ul0y+1LbHCRF/8V/vbo4yfKLXj6p2Q3915fcgdJITxdsxcsr
3rB8lP1X2knTDk820aFTvbqTLmTkH4DFUawBdYzYIeV4JMTxcEJObqC/127ljEn1KfCMxwDJ+uDK
SJ7nF+wjaHBuB3MKF/NxRH+Z3dBC4F2i5KU5et+yDodggAIP9YzDIRr3Bp0KqzRqp8UhH0ojs4+O
DxvMATMhJqNhdTWLjrxtenwx/fhQ3Cmk+hUN9AALeXRTM6iKiIP+WZhdR//JGux9rbJva6Sbtl/O
jlicIdz2cExfrmZ2vu1w0r662qT4I6zitXCoP3g5I9NV3XSazVE3+OLrMnaVDbCYj4q2XON0vjl3
hgITK1hybryWPPM1X8voFl/R+ewKP2frff8fI2EZy7+WpALCHY4XO2Tq6EcuUSXGLLfTgu3ErQB3
WcTTOw5Pk0QumbZeOppmaBV1/llvGGQ44XA7B/7eb9CMvV+cWpzXpN+f1RitWVpzoqPaBo1PxI9E
dMsph4x/X+c/xH+YzAp5LzAIDUcN8weFPwiU3V0Rr9WksrUukUKUoPjDHCaluqDr3OIooPpAsbc6
Qz1nKS/OizMzfdmO83WyFiorwN5iplyY5SnS0lNOAKnnBcvTR3HHvwovYmNxPVTQyeCndJ7K4qJx
Cy8idxQohldv4qgrzasnFCO0z1PcSSGCi8/QhGqpkkF9euuoEudxvEKEygCADefOq4DeDtu1caze
za26RSQ5ngFdjTbKpziSZi3GOc3gpjoZ0ndNf/cazNsUojLuuOjXYR4j+iKqE3b2fp6piEzR4n4H
F25sg9fwYhmdPu951tvUCDNqiN/TiF3fx/xCVKKeDMCPc6N7/2iB8dHJkn0RTP86ss9aHt0vQY7G
Klkr2plARLsOtzlBKrDP2QUOUniPFxXsiHwA7vr3yys/IoaHyz8smCCVy7ChAjOR4GowhafAEpVF
5VU418ykPxrTd4GmmDEvDlfPnARrAEdjcBHNUiXsL0YgGJs/WKmfHUmijXPCflJwjS94fpFb+gt4
Car4++xVfL/GT8IdtTvSv6/27+/u4ZBq614l9aILjGqalEYGYSWdxnMF1AJ0F+yZFz28MTqf+GSN
3x3BCB5Fk93M9HovSFcvaKdWjmLpFHdZnHAGgNQh5G1D8KFTiH4xuwBMtWKKIxCTf4nx7x0V6eB5
s+g/vrgPj4ImHWVtwGS6qGkP4UNl1rebEsbVxBwi1I0cIF4mq7qxi5Nj9vpA6qqjisgDJ84bI5Qh
r8LGhXGIYRN31Wn//Adg7A1+kd4tNBlGH3gVXO82J5x54A/nlm+O2zmikUVsG8i1gG7poPtaC3YW
p7re23mP0EyJu3PIS9kBtrUuxytwlWM9NN5Dggw/h7nphKty0g7LY9QZtZyPt32IicnNhTkDXDEl
1jufR9etMFXweYDt3Dqy4Sox7YKhFB/SepSkkxxLLCSvY7/AZCmeheYiUUeaMc7yIZjaoPUkTkdc
zSqnnpwR6j6hg2trqGEgjToVWxrRKao0CIGqEuLptGjQskfKOIIGcRvs/hheNQ3GBZze86gT/90i
C21lw9vtoMuDAh+83QvWep/5W/bZ3job1x0CcfigresXLJlG6khA5icZxevdRwDnMGdKSYaty3YE
CRumO9bNyOHcuj/Rx92LXuhQ6FDO62FJma6ycToeIDk2bhVO47SZQjo7Ae0AY1+c9EFnU7stsZUB
Eez3ZqWnTcBoanc7/Qjnl7Eo9Flz8do83CRL8riS5mnotgN3ssbBupMhv2BzgnsJhDYLJVKiaTzC
/Bxq+OYMLgQ7+J4NmbzTEU1e6sKqQZeenDZy26Fiq1t8sOAKoRgGAzFZyedRL51kBjwtByM7GIYC
imEx3J6RMsqHxluwkebyskmhntkQCuHaIf65N3EMGIa5JyyhrwdHNIrTE5gqiJsuzMGomnEbSH4x
Q6J39N2uyJxauSsDfy2ZYxNsUOVtafTbbXYenRZcGH5StIBahJDIHktDphl6KF076uRBs1bAblOD
RWuEjYXViiFz+FpPoD6MKRbL45Ov4RKfDqt3rHb6xQLDMpAyhYc1aIULrNUTcbvsNoTG0gTLmKMy
y2MmCKug1tGz29apjr29hJoA0oZSAfWhL0D6PZrbCygGnGN6lnFsVupYPHI9abNDiQmhaiQkCqfQ
7Q4cTkQLuUaHG2UlhOOqZWAkVYCgtzVw8Qa0cphA1hV9QrDnlPFx0DgPVWLcq4992l7e9oYlBBZA
vIUFybrXIdQ7u2EOrWMFmW5fvwtbyLuDcoKX5wLHwe2NnwYctmm2/MJmiKblBv5P6/Ogd/x3gVsg
ZJm7+arhwjMopepW3ypH0OeYdmAjgU4czhhcMnoHRY+UNrsNWhnMDrzpEO7cmFi30OLzeGT8idJ+
5sIQTiHxWbqfUExtrXQhbJNDM+LXlVOignIqffSuQ5Eo/eVMCtBh7dGSgnHdLwxHeKWxEPjGMb95
hTTJkSDZDVTAdioEH966U9HI0g3rHXR8n9V8mbPftWsdMrkTghaIaA6oudOO8BUG9h9AhbUu+bDh
Qeo+06RuurfX7pttRCNJHZQnXwcGmDv1JkAkuON3e4zfCQRy6dQajFULdt15g5hlYeWcD3GfDW5X
s6UOmeEmUmmxz9JtyWKRTCj6vO4TjBPE96V+ow5ObEmnAZsYBLwYkIHqmHvGSt83uRMtcHA4Mxvx
XR1k1DQyYEUxjL8J8aIXvuWf0VK699lDNLRS8rnSLwGALuI5XsHYU0SIAR1q5ioMd5tSdo2KJhZS
XSq7c282Vstj5JNoyF8JlCCDD+alq6DsJmzkd/09+7PrWdIqYtMGkIjZASASJ77g/AqtZ6lvlFnl
Jn7c/ay4oqipLmrMoMd1DnXV1nFBka3dGzQHwVZG4bJaq5vb8j66r2M/64sdUaXoBHQL97KA8zu7
eLtt1t9ty1U0M99E8IyYMCykfcDTxq6xbzbKyTb885v5cl3oJ6c3UQu0BqwL0Pfg7b6uZyXkk0Xi
Naz0bY8RPNvyJni9lnh4dy3egpd02Jn0Sm9Y+ShTNCr26UFzi1HiG86h8U6jbJoM7+PLorMdNQ30
4UW3Gl0+ECPy4sVumdic7EwTQEltYBPwVaEFq7vd3A3vvg65t3KevnU4ULot8qIc316qEZKmJcqn
cFeEheSWMy9akQKP6+2djTic7lb5i+zVjkwjVFriiw77c3xzr24+gtQO+8BJFjgbzUqUunKsZM5z
9uVpOUen3peGw3iCyQOiWVaXbaiO4Nx9jCVUDDlLYhLBTrZIXNq10yOSlRG3F63UNXAmihxE4Cyo
HxOF4xCngQ6gpc7QAkG2GP9Dad+yg6DngTWQhuVSCFAT/jqfFw+lqOY9A9AMrd/GGHkl8U7HxadK
rKxiNBn6EJ4uXr6QhpKv+Ff2r5CWHwOJgls9S2mPLPB6Fp3Cjd5oEAyjNwiDo+tUwr+JOuUit0+z
+15w5Desbn0FTukU3HSxT44EFbSEiBaTTbq6ThIPfOwK+fL9btvbaL6JWPMRwljHoKHA/BG9NR/x
8txJXJ3d9ij53eflvVzdNoiwYoDiYyPil6vOo+kCpYjUwt4t7+fOc5UTiUNQchnj0+p6hF1GYBMe
sSWXsAGclFshs03ZKtUBCcCFtwaV8CB/5NPTgaoBrw4tJBgWLd3fffsCQ18+3gI7ayDfOmmP9WSn
hyvI18jmTyQ7JglP6lY3W90wYYrPC5Cm1A5xXolsVouQuyJFsE2IftKs/oQYd1fs3ku5zpepy18v
qqEwgnATzXhBAF3mSQXptMFaprECFGHYklF6T6JhIaEKz80KHKG0qZZg4+vRbaAxazHmeNMQTRhu
IJxmQDwZx+j1NqBGckbQKfGuk4J0a5TBstrCuAaTfP6scZ4QwG9nfcXH6xLFQuo2b0jFQytJVzmu
V2j1oSDXHBO6jYGdvFdMS3Ocv6ez2xFfl/eL1/1udcMQbcyjeoz9Bt/wN2PIHPg0YcvvdwhjCZzZ
dm9znp8dY0vUdt20laPtr0BoGpsULXg1j+mBJms2yDk9jxRgLycHTpUOspt6zoZ7ENHGhKa1Td65
EX4WcTvGDgKpYlWr4NA7XhfRa+7t9tmCDt0om1w2vU2e27iU7dFFx+TveHvvNhX9o1437zqVSUiB
/duUHHuNZ9xCPV4W3Yq4ciDhdBzMJLp92/CYHCNX8/k145YtoV5lizOQcdNlm8JJ1FLh7WyVYY76
6gSPnxWWJBQTFkhL7SRLfmFMbi/GCVdgRFlwGVyYGEfhF7xzyllzFPch4I4Vs0MbokZ+C9wbMSIW
zaCcXDRvC/SOwV8ReDqoSbCVJBsh7kYnOw0qjmSQQawJpVPyRypSRhiQShjuOkx/iZ1axk4Fg7WB
OAyPO/t0Hp4I7gWn3IfgqCmPVKiR9kZX9+7tFoYXDDXq/Ati2Rv+UAnqvA15jjZBgsS07sszKgMA
qW/9BFqSI6wxbJmF/XR2GSw0WAjMn/7FrT1KGPZuQA2fEqWMzp1uUQwDuX4bXPHPwv4BaJcVThoS
3bddRBk4ekEVoy/h5WXOOgmscHbq7BxngR9M41HbQ3TBauekX8kG7LyyL8AABLPz7O5nEx0QM6tp
Gx+lpbqWVwixPcuPH6HBXXkEVUaNSpMGslNSHouulbK7nc38Oqn7vAYSQszYbJyW8cLrnAp3c71f
uuzSONjs+IwcjJH+63/8z//7vw/N/wqOzPnkHpyz/5FV6fwcZdfy//xXz+iaMQ+5Ib03WerSQzql
j7lhq90bskbuQVyEnwRUREVEaRhMuTqysuV7NaB5DX2lR7B08qsN1hNQz99x7fLPy/iApH/sVme7
eCceJgwkFK2X1TJ866F/4phDyXRQQgl4xQYCwiZuoPgzBtbVv/oUYJAEB2UvvYVTIMjKAXkdGFyS
Kw0zj2Peh0sNq1ILHBHFKRFksjYzac86J5xc5AFgFSyTOc4w6S1d1YvmJX9/64OARNIarUC0z8Fv
BWtxhugGISelRe/yIqOD0XsXZ4JX7xnhcFP4GccY5+Y22ZyHxlJZ5sfmeGIbKvbyCvMh2G5sHL7h
J8vTmsxPuQyzl3iYruo9E2cTbgxK/vpYxtMuwbt7zWRbqGvVafBC+Mxe28PphQ5GZKF1GmIJDK0+
2UCnI7xZxxgI82U9jFHjZsltbxOvcKvVhTImfgv+HZFjO97slr8P+78GXZZpudJL0EymH5Pir7pQ
Iymtfpbikmz5rZIp5CZeScIJnU+dKtf57xfrCiWPM0xWqFsj9aaJ5hc05K+LFWmgnIEfcjFy1pKD
ZVchkDO8GPMzzMTfr/VIlUDL2tBlHA+wUkImGZbm9ycTd9ntEpV5OxZTpL7HpbIiNN3hBXuzkawI
qdRenxSKlEeW1dcyRppT65QPZc18xBrE91ZR0RxgtOyKui3JCiqlGebBdDcsmvn8E7M7+uzH5VwA
PVLYyLpgkPSuW2VfpVR8cyv+32x0Zxug8ezSQGRrA5YwAIVItEcM91Xap/mADyU9DjaHdJAezwM8
W4eyL+8j3FtRN+mHTgM0HcMKDKyP1FO92N0L1vuV6n1n65pgZopeauu8dxfqbrd5pYnQr+Jhgv8z
CuUGyloEVnpt4WRDF2Ei2Lhk9wvcoqfkpOoenoyAp96OJJqb4HZwtRjcrCWobKf74M33E+AxLXaY
ko2n90jB+FXFvdY83PHqYyU4jVtR8S76MltE3TUdrjiRQamnsXFx1FX37ZiCsYQ3F+wl3hVlY7vH
CwQnBHWCZA8L0aizbKXGiy4y0MSuvh7aUn/f43joDMwQylvhx1xzI+9Ujvn2nrulUIfADB8dVH6/
XvYHy4KfPx6WiMCy2WrWnNStjyVGZyUGKplMfL7t4UKJ0SxK51C5R2csaisw4opLoESM2+KEMqXC
YR3u7t299DUKfxTdwRCCyETIkByD3hOux/QyqBYB+cEzF9YTdRFXxsu0tacXbwoSllQAMCS9jcBe
fQQE68iJcOUNxPJ+9+23jkbTfRBCORjOUsOPnIoZotBDIEnlg+J334AUjCITXmvIwqIGEA8C7MYp
2nFkXzDLuhDymx7paZ/7+FM7dzo4KvdhkPEdRuv1DKKWfSfw7wSNG9oQPRcF1FFprQcW5S7e4qCT
GqXyMFDBfQY21XkLCHGP16aSUMAz8JOr3v+gH4utAjqqPPIN+9amv+3eIjUAx34jZOdJUsybkr6y
DS1oR1R7eS3dX3etHOEN0eEn0IQf+55G/RMuba9z6JDkrxb+X1sRYsIVCzgX8UQ03Z0jjfDJRtj2
9z3o57H+cJWHFl51FerEDMM7fgTdhG4PVb+Y3tb1VPVN977heJ8ojRtP61FvctGoBgv4mD+7i5+N
xO93IT1AnQMxuUdtVIqTmvUXLDHVchBagayFIqIIyuzZu+11+Jhv+/zDBR+qzHEumZqgBPfJ7hgC
7At84s0JMKt6Lh7iafEpkF0/ayU/gtvY77+NqPQQQqVRE6d1j4tqbHJ01ZAzpuiUYbBu4LmYwDIw
3JODStbw90HWf7QHHi78cNDoWaf8fefCJvZ0+kwgV/pgg4wPRdJPDpe3C1JubEuYOi4IoObgGj3U
c5B+pM82FUD5KGtxhQ3yQtKH1TibFm4zuEwIwTGEn3HH097IWNwcHL+IzRWf3IQ8OrayKTq6149k
2EwRNwkXcmD3JhGmyfE0nBoH9QP/0qU27VI9jSwWD7Tfn/ufL1zqGPkizE5Tkh/aIkKZBOH1dOpN
wrE6a179cI6g27A3pXkbfqCB8gepGHy+nlxV7MbxcXIxfzq8GCx8DLO+n+tJiAb27nwjWuLIUUcF
xq/wNm2LtnfnQ/2+Y3pf3NWLYn++YzhJNE0IO6Z1AX6h9CpcdUO8sWX/hM71YR86JUcqukx9vLKB
BjTW+tb1W3EKjKy3s/2GKZJmLbf0U3H1gKGx6r91xqhDZ9Pn77ZvH1mnn0J11+YTnuqVPY1CyGiT
9A9kfNRcfn8BPxp5zDbCGqOD8uoKvk7fH/9u6mEaC0I7qbwu+0Eb9xm75x+7lqRKQCZFSZQ6+v/D
StIFPa5VoU0m4ArmgX/f1NT8+qd+NUF1y8ZnrE/f43AdkMtTSzg5sU8XJ1xQuvj9UdUf8SLNYnIh
0dR12ZTpW35/1tOpjYtCr6DEe6hRGjScZuR1bTDU8aenKcNCoLg4i6b3JYVgCpuadUrR+KK04sjp
q0G3E6IlbpgTkJ7UxZXN/aP8UA/hZ7EJxir1itZG2iscdtU6imlK1wXv0Q+itoOZN8RCXBtoyNdd
fSJprcvG/EylIf5Dt/fTE5mPn11G+Mcm3gGyInf0pEdMQV3CLQwCPWY51Z46C9enZTXVsWbLV9FC
iZ327AkwJYeYWL5dNS+hbTfSt8I2yG2dyI/CtD69ecasGINrqcdk94pbkFYUFBYkP1rF9D5miUe9
bYLPw0VYyiPy42CmUkC5TpH7Mp80/Y2fG6NGq1lBJwUyPX4ED/NoZ0R6EJ1EdJ1mSH5NDJQhin4x
6fnxquc32x6dvu6/aJvUCC+xBo0+EvajS+ncJ2fvvIkWYD63WOB1MNhgftGsfBr6pA3a0KCHfp1c
adJMMr5lTpSRvsRtapy8GLN8ejtR2sjRvbSoL02EcTyukEOf4PN09sVpM8uZrxM8CcfiuFiZmG0L
fnS3Uj+pLR0Y93nIj8TsFr/PZ+XnfP7+Qh5OCkUPQCCGbUQ40Ix3HjLd6lCYxiveTLsNZ+gBIo5l
UdIYKwX9I3EUjJGhE5a0K8tJNUk1W5r3ljsX/iIwWAGHURRLO3jBqQ8m/URcPBNw9TDgFM9KH83W
Jw/wdYZ+33uR1ZEl1RTxviTNeRjRSxrqRXBuogkyPsm42/BbMHjpIpxh0aVYSo7eoDKLlwKpK3VF
KrsAHafP8LlfJ8tvt/HwHiFZpEmp1dHEAKELcQDZz7t1fqm8FN42ItPCGAXKlxvUYZqQuzmSJNJb
gLWqbF220WgejYWF4BlDjkrfMEaCl3m0FPAUfXJWaT/3akQkFITNUU/hlDQfjqr4LCnyXarCibna
LeCrjmHanXxkSIfNJ92ssQK966AtwrUx4e4xv5PHySyZBbnb6oAK8pli9qmkpHwdU7mox0DUonXj
Ies7SWkprdp3cRz6yEjn04z2DEV/JJOJqmdUDkb6nd6H4DUAS0Q/vY+jmehjsDx5ts7VbtQfhuPb
Y3ax9l+xtLoLS0E0biFHkjAjz3srJ/EsW6XDbpKfp9GSjnYzPgM8G6vD7lGq441eNNBjkUKcudSX
KaBfAy26ZsCixVHq4pWfNLJ3lV2PWOTSVvJB07wmdLgGpxU6C2dbfIoO/se59324HqL1s9lGQpLz
HMpCmF0+6SJPWJ+zdKkOo3fAnbPG0xfBXBtKVzzaUPgSAXnClvl9l/hH4aLzdpVweCWs6gGK//46
haRUsksG2LWEINoBowogmNnHbfAsMfjXcv52pYc4HbmTuHfP4oB1JC3M2Wl5GqYeHcAx/UkILJPc
b4kmsylOxv4F3U9Cpbf0SRjZvdTHyaNAQzVFU6T2+HWI/DV5zsEurW4xWGkAhwDAyOdpCwlPUe9f
uOcf1zF7mGFysZ6sPUxSvayMvNjdMB0FCnF+CbCWmwGhYBbJnE7FtGC6vRSehPjlhF7tNPevXuPF
U71AJcsDkx5AUMXMmRLfk/H+x6mArtd/39nDtBNvp/akZHLrZyWmytP4jHccO4N42t9NCg+X1S56
aZq+Ym5SNHwpVNYpet2JfY18Tb08CS//ORz/fTP6w+SrEi3JdqdCpGwPzpbCjjTq2deFuPz9oc1u
aj0OhypJ0IGZ5ji4PUw96SxpVbIrm8krRQZgDParC+zAKqw9aNPasiGlxLY9/gDNCc3LV7wOznqn
XEb1Zt9Y2/F2jJIZZDHRxlyzB2ojcXvWsTOuofpsNVYy64pEuFLah4ziTM9+A11HnaQZ9GGd1w5S
/F840cT2detl43Eh+opguqmx/f6sj4JhZKZaZ7ytGuCtVBWLgu8LOtcEOctDATA4wixjyQaAQQJ+
8QedEklEetH0ARFhpWdip/z7tX8C7x6u/TC58LstyrLi2tmY6DiZZ6mtSR4K4l5MvJHNVF8fltPT
kox0rPOGXiLdJtLAf7Pnh7Ngko6TaYVC4SqeSsaQ1jUB5br85ECZFatc5mTpUO6/3/S/5qAqmaKE
fbxJrfhhbuQ7UUqCO7WZEuqNQo3TtHU4SE/H5V/n1t/X6b7/19YTp1kqtzFId+gg49so5joy1TAZ
kRqwJE9mwb+Cv64UDQUUVxxDf9zWe6l2a4pcFsa41hMAhut0SlQMAwWtBjf1YBHMogkRlDYXYDYU
L/FcPxS4wX+2Y85NmDPh6jTBVG+sU+Zrp/GSA5IuL2ayiI8PzHBouGcZDaJ80gV/u/bZsfSPbUoz
sGfRu1ERyfq/v62yp/Wy/A6XR5/Fc+M0NF1uaaYAjrh5wbro4pBh1EMsLNz8Ph3+UWjQuLJG0wCh
C5DwD2lg0msuomZyTLEdGhNhtvNI7DaorStAegHsTrspmk+6wO/J4fSVojxsUwZaK1Q3OmNuvHy/
P3QdhXXMXe1wxMzAo/ZJQFUrWKL4j4Ym1Q7T1X3cuoNF1gXxlLhyP/xzHldIg6M/PNa9eHidyID0
Cl5MMHt6gncv/fH+uoYdRHGFgshjNaBpsazRpMuODCeaolAV2DRSRhGF5f1lu1sjKAQQWdneSRNw
DtzK62fihD+5ToyNZHYmztyGon+Rz/9aRNJdCVsxue7GqFXjwaF5cW4ZXkp39TY8DcDuv5uT3p9i
Xa9uS/0ZMegflUbs4KAMdsxm1TQey7gJDc1KaOLduFNsw5nA7XYt1PPxR+DP+Q3tCHg4tv75rOr3
yOHsNnVS9a4GxTFGm+lhYy1v52ss3YPduDGtdKods8ug5wv0MibCNGVOkoHTuxR92nm7aXQAHjR9
WoH7R4L99z38WJIozuaoj3ajH853L4gJ6OwJU7AkIZ3MaMX7DnZPfW7+sRF8u+rD9qynZ613jyv8
NKOhlnWQzF46RKU9vj9LN3/WkTWq80on/KnToHykzSfnRtSqs2pQXzxpHJ1UgMK5obJbI7/slwRm
NHVHZgnA7DSmdOqZ8xo9Xy8ZgtmAKfSsTd/7eWJ87yk+7ERG1St3p4SeYlOMpKsb+QqVMcXpcRut
22sIKIBoGPkT8P7P85Cryijt0KA10Nt5SCO5YrTrJVI7DpEzepE6/3i7zFwBPAA2hU/Lf/9IQLge
lCxNNCC5kBN93/SypFDLJuJ60QX7HxL9y3W0y3duFbOkaixjrABhDplWTjqJOkixng/Pl+unnozv
ZyCt0sgQbl67a5yLvgyxdKecMW0xgbnKdoK238lTc2NUi+/8pjt1U7gbclPM05BwJHZ31UGAIlIp
Q0Fb7jpJ5QkGPLtkK2CYepIsNX43s8jbpXhDbMrrUgoWlXrHcgqFe80Xy+V1N+GLO2lcGo+R+7FM
UPaXidT273E6aOT8at1ugNdQp+c7Sv0h9dIxN8VVMJ8RarT0yj30knPitR0YHhh7RKYq7vxdftAk
lOMotwONz4yNGaqArhGSkvHwwXNa3MfpSFVfy/v20uhWffpQlD8i+W0EGUeFWrFWrqTmYG8U/Utl
qJRt1dvxnDnRRyF36u0yyMhYd8x7/wrLxQBhdbMlipSUI7Mz8PQyxPP+no4F/epCJ1CXAS6FSo2N
AzB4qxcPkNC+7+aM3cl0u84AAO4sGZ0v8F0opKE3DsICMe6tms3LaMr0vbJrUUSKrQpoHP8CrtwS
QTSr+NRhj5cZThlG7jRQRwzhYwdTK7QqUfQraiaVuFJ2xUjP+pUGBSqYSkDdeApumifQ08EtbPql
iTNJujLrTWXusyuV2abXKbLnLT7j6EwPOsGlwtFPI0U6lLjVViDfkyH/R88U0Yp/D+ps0Oj0l3XA
JUh6TRG6jooLcPLpKqeVgqc5uv/zjHZvayCh/6Q2+6igwmbPiiCIx1FVNHQCgu8roo0umvH/ODuv
5biRbF0/ESLgzW15FotepCjdICiJgvceT3++ZM/ZU4WqUzi9JzrYimlJicxcufz6/0FvxsNPhfo8
9/GqkckAfpEyj3sf9ZvyU62WDZHSrIW7qHL+u/R0lrgZY0vNknY8DMq+qX5LHpQOy3RYJdXegQWk
Xrq3irYnuTvjdJ0HaGLL5G7Zu2ro04Eh2e39VO+L8VABVqq+GXThMGBFn4JDn/yDlG1zOIqyGY1/
UdNZtqrTHsLC8sTdKuK6MhM7Gw9hva+1ld2uZVLUDIjRUVps2n5muQuVUTZ5tN5Es7YmkHS1gT53
qm0nf+Pp++mGTvykvQv8aOFCElLd0ERq3qnW08wBX7xYGyQ/2D6ZyTIn/rTSS1XgN8l4aOQtC7tb
ioSOuwqZYHF3KSwOVJPIubRzGOnnw9RCmI8WnthvyVdGUCij8VCHP9GVmnzPm4/HT+azVlAchfrW
r5+HAVRk+LmMpR7coHn18KU0lpq1pi9VprdJqJLmwO9Q9JWjzSQhphBl/7y3o0+cWCDdtUpHzlM8
7Oilr7e1SmP+NiUp0tUbVFUFc5F8F5R3JkMZ0bNs7fmwcs7aq+fu1elBTdLMRkI2JJX5CljMSnWV
xTfYhxY65PB7EEkbHoYfPKf5TZS9Us9ZFXBjDLWzAkZOAvMX7ZUyxmos0cTpIbd2+pwIfYWMp94/
H+jgGdkg0av6V0npyPfWmkEvfCfkucRLRV+P0qvKeMw2dW4YFeCtjsYtehj7EEd7YSXoer7h2SYu
LbE3ubr530j00edMXi+wek4heQiWXcGaAbFKusA/khT0/0LG/GioS0Q6ylf23LS0SKGcnwSDuDox
CBZ5oqDLwDR9rYoZwaMV3Vhn/s6wnrB6ZrXM3DnpPHdLYWEmAtZMoi7L+II7Pjr2ICJ3ISscOzeL
aJrNYSDsiw5u/VFUGx4T42hWA3dtAC8WvffeY5O+z5z1hW8gInZ01YL0EgDGieYSzW3VYHLWY07v
kcKYE92ITFbYJv0y2haKPWdR97TzPdJjXqqA+4MSGqYzSY3zYydLQz6D1K1DKu8rSDo6iUFJdC2v
CvL8NKl9c1Ejt4wh44b/290yq0jqzNZJAKjKWe6kM4ZIchyLGgYn3r2M/a3Xr8VkTrjt1Q/8qX88
jn0a3knmI8T319efYuF/zUqSpVS4a6qz2KdT+w94tB03gz8eFG8FIyKDR0G8S7U3HNq835jJNsoh
SLwtwwfTWOIXwD0h1duw4uThknr78qnelOrboNFsRbuBv1b9j3G8gaedd9kEq+HG7SCAqZiA1m7T
elg145sLe/CcTju3eOIkSUERtsJfcIbc6cidVjWj9HWS7AR/3ZP3MUjh/7zUpGbc6NZmeJOHOmov
18/xPFkgVhftCwYJb0AsJjavyPysHGQjPCjBwVPvAiZylMH4HSrd3qySjef2+9poGfWmSVdGeUbR
phbTfc29Yfzwyu9Npa/8kOHlme86s8Xiuxw8POIdoKK+0gxHchxlkVqHkT0cKpvQCr4lZ+sa9yyW
BK+We18p9EL+RaHPStZ5rDVZeaIzNZy7npsaDlhixATjlvubkPa5YamXK5Ycmx/XN/ulGk505WTJ
ieow6jbN8Q+o32beD0nBhDHRpmXyYsiZdgdGLSZrXlf7fBNa6a3lNMu49rgAWiEZtjAKht7w+KUM
aiSF7oSGueHi3vrb1r9iJs1s6Cp9j1CnhTPpe9VRlC6Zn2vr73mWbb0oejB7ZhaS32ESrBmrzrfX
t3dZxo7uUuiso7u0i97o9LjpheOKX4XTED3ndKAiRnQFvPr6T/SFifc8iAiMeJ3J8TqFjGY38yFn
HvTknCc2yXGLKjVjE5Ife0kcq93m4I7U7kIBdlETjGsdjGcMP15f9syF/lrVAugM1g5ARSYCVadj
aMiVgkCpq7rYS/S+CF9y0b9C2aT6/9rmT5abCFMrl37jDHFC5M8MUtKtvDFhDJw8JDym6W4cyYcQ
5HaCsK6ghiM9X9/uuTfLB6gyKUBNtXGlp5bf9dJebnv2W/WrnEzCIPISJTSE6ySndQeEIGWJVvOS
cVFVe1/fQ+zF1ZsQxKXaezZC6fqi0G7RdIe8fojJpGcfs3HNxWd+9JVf//1IKNOaTqbG04ZDNz6I
1+ZvCkmYaCZSnU9k0OhmnsEFMbCxlTgqNn2sYLydvgJVhuhyGFgQE8XJSDpO/Bpb46Vw561yfUbq
ziNkvC4xuqKbFjiXrHi6nmkFdIz5cn8w4a9yh3Wi3JCxX5Y1/LftJ9qsHKBE4Grc+yY+OMZ9bcwY
6ZlPsOTJlh2rU1U/HfpD7q/em/KxxhuiEci2Hw3a6hnshWkuhlnUe8Qvn7Ws59HCyQmQrTs9Ad8x
bbnUWb7WmZkdN4QqPfO//cIYN3W3IQWGvYWgyRyX2FpnWOnm7h+3xeRAcAxG5UGz8wUTftaj0c2Y
OP2iQDDpIWCfbZ6JcCiPJFACQMvUEy4IF6qsIEQktyf94WcAHCpjtrn+R1HqZQTVLR9vMNmiMjEH
ByL4YeqCR8Tn8m7QncoAf5/EiDz0moEmwgvZuSuBJeKin83mZnAgsRS6ld1FxELKOkkZsA7WJY06
yHwfm9Asv48fRHXDTRrAu5c/D8pMAkMonomVA3P1v/ud6MG0Dqu467gOzAAHz3mzByKg2bBnbqGJ
BjQMqyXq63oRx/PSMiaxcb2ZVJ7b0XkdTEjY0Zamlq1rHDvvWIktFePar7+hqsrfCBpbs3ScRuDe
eXrMXT42MKhgYeKnmsaN6yr3HP1o8h2Tt64HfuC5ft8fDHUJkMXv4skiykFytSVxL5Omc/7ZZdnF
/ybcVTWaJU5lt09G1UlzNh4M619VulLcVQn4irE2aZ9uZwTnLKb52t3/LGZM1IjUZG5SGJBTmxay
u8KzH7y9zjCHdmiSGXTZubUmOkPyW6elcR2doZFVuUFZeHgGpdDSsw/iPKky2Zhwgo80gCiiFjrk
hgezeubNy9uIIrO9B0bDF5TYwPdtBmfLo43NjfNZNivlx3XBOW+wEl+Aky2bXwxLX63dR19gGexX
GxTusWFwXX5k11Jm3CQQ2OD30gKk/YUXu7ReWuubk95L+q1ZrmND29rljngEY43ko7ndiskaOK+v
f95FKTv6Ou30fNIiSENi7f7ArYuyBGHcl0wLpYHBmLNXUwRWEVSenMYkqDT10i0zjfU4BjRUZkMW
FRiPLd6SxWA9pJRfYQB5wNLYIH2p+1I7L2X4PU/fhPngHDqmwECC0Ped8ZkWG7JgAZ0MybNZLXX6
O9C6gA/xrxZnY869Fe/gTMEeHdfEoKhJEPtFz+dXydrHYpC2536gaAXRimwAHWRzYfglLwreAoXW
OM1RqbpOnqas1mPtxGp/SLLHcnghXoIRU2FGtV2TA/chS571o84rzOKWyK+pqmZCvDLtGwNt0VHT
CHWAqXTJ5H1rgbiXoGrX7kAl9BCV+KcBHEeZ7AAwiNcI6XWxvBTQiKYR2g9w5wzTmhiY1IWqoDLF
QftLuYMEDMvtr1tGRECyaIESBwojPCAgKHyl/F24O+FYNs9p+lZ2MxnzKZndP0JLlx7N6qCJkaQ/
fSTFGI55LaOxMECIKOVAfiq051BdWlBBI/lGMhJx9pKbAoQnABe6v730A9ng17X1jWdeUjGTIW8Z
XCpFP3p4ePnytJ3RrV8tZGcCevSpE+Wq9r0teQrnhqpz03GN4aAoGOtAAST5XammFFFXpnyT+1vX
a9dVcq+k5T2FMYu6lmODrdS/AVbzT80jomU7FNgF0KlKi3CtD2/tGKxEGIe+rhhTKz4DqtJ0mEcP
SfeeBYzY+dHS0L/1jbofk5XwiMrx50DvSKz/4M85zS9xY3Ou+CWbgsxalo6v5zC+cXpDpTz2Ugt1
4yEab1pzXeZ7u9gVQIw0qzLcXpfNr1Tn9IyPF5vosDpIGy11WYwqwUiuk8yY7Wrb3AeYa6HWD0gi
yXq5e6JRgGS5rTQU+p4l/U4t3tFhfnITGGvola1wW0MIbL0k+Xtg7htQ9nTq3BrgHjjFSwN+EPku
ZAJ77rTO+0LF5x8d10SNofNTD0DkXqT2JOchb/YKLb2wTHsb2z4E5qOhikofusYEn4KsEJsR7lb+
SfGDslvm3gbOxhxABUu+YzyJ6Phpi8LyxtdffOft+pFfVEiUIFVMEcoAtXB6v6adKO5Ylv1BLjbk
N3DOeX6V94mcphSLHEcoYSVeq91fol2TBvzZusOFzAYNbAA5og5sJqwnt24WauRkHbfeAovKqG9N
ofdbpj+lxqGEXzvbNcaSjyiBO8PRH5RVrT5plWiQkDERTEKDNlLDoXj9ZC454sdfNblJLbLGoDNq
Os21d27Mcpa4UVhuAvrrC110gI9XmsQWfm0VvqazfzQLngKyIfs7hILULtEQhOj/P9bvkntyvOjE
DDhmLbCr/zFEpfVrdHZV+GYHh2J4qdwN3QnXN2kIOTp72ox6GJQ6GMGaNmZrnRoHPR26h7TfGAMQ
l/afon8avS3GnpoDcidHtzUj3cnSAIAEJ8ZxXnnmTfsrd2GA6h75C4C8hK1F1ETG6gUb4IF96jzw
MwQcqtsOpJudLV0CsfxaMTit7dJ2Ay6cO+BMLPJ4XWfD1vJBTCMLGcgpAxC3KjNn/Ee0rgKwYKU8
72p9piX78lH/d+sTSSqicFD7IcPi1h88sboVFccKCI7wp1DizZyFvyi5KGyylgZQBfJkvd5MQDCo
ST+jg7AueIC2uyY1j1dMNs2ksvhcgjdEww/L4whjK1X3MJ/EuWQ64JbkrkEbpptu8h2WXPW01mSd
8HVCdTX8tYs/VbYtunUB4mW97Ki7QnABXlRHm85LrX8Tt7RsZyNMsdBU9o4/ZPLAMr1q/KzgQ/Lh
3gGMQqF6WIJkQJTwf71yTdnde9KHX/0enaX767rwX3zhDnchMwGpwU0gTuooUvHkQR3sPO4OHgEH
MMvBssfQK5vM3UlAlMEG26LInmZWveRSOyaQz6YKVww/T1dtA8U3fUNqxarIHa8G1DdET9XXAh8K
X2o2CLm8pCn8WxU6iGloHWZh3ndy0B2MDGZ5sPGes4TMKG1HHLYT/WhibZ3nN3Fj/hqND6pb7uCv
sC4YFVlkW5sepBBySAu7J+eTQfXUtTtHudHJP4DgoN75xR9TWarycuashI2ZiIiDC8pzccgA6183
eHRDWZbnVqRb7SGJ9v95o2DNgUdXP9A9hb9VHaRxy2CnZC5pippZXdzEtdUnN6U2eSPZhdOKynvr
fMTxRqpu0GCjsccXL7PbBAbS59kU0AXFdLLpie23G6tTNM/rDkm6xdnG5FRwDX91W2Fcq7lWQGBg
Lu0TkRRT3hS1rck+q6gZ7SpT2sPgrpGObK338ioKuoXT3/cOsD6ytBmdB/JeIrmXAEboVLcY35y+
JDncuurWcH8Y9U5tRH5eqp4G8D3B2cg/BQBQc9sWD4YBUyuziv1KU38RTIQ6YJje3lcWdfhAm1xr
72OJ4UyanTC13jZqTZysd7t9w5mwLWKufluFL3iXXIFeeatx/O4xtIMOQy4C/T1XNdHYFwB9ea9G
n8PPmnG7Xl4UbiSSkxlIV9Rr60AndtuPzBl47bIDjlt9DyKQ/zog66KPjJ5LDkAk+HzGK+Nbo3sn
T+rpe7+vNjItqhTsFHUbgnlB6/c32tSsGJTBR16BHDSLwJM3OtS8w3c6iooasitz1YIBHbW0kNNl
E2mAWXbEl2DFtHTiVcjRzzDbu9qK+wUc0Osee50sLXifQ7u20npBy3+SDGhEoRlIawrEOKpddnVL
kU0tQC90OkbowDBj7sSRHkEL6GiRlh5pteMPGd6NDPcyCKD0TGglVRum6gJSHnWyy35E1cooinXt
vGN1TPOvmdH28qCooqPQEch1zk7XXq+/qgtmkPmC/wrbRLr7qk7saqjiQ9L8aty32vxWak9G+Dut
Zvr5Lj0jA7+VlnFq0PTWnupZv436urTSDmCenMRbsLR+iW6ZL/M6H79fekPHq0295TYsfDtktcii
eeC1tATaHtHgf5yhnBl0SIiqW8LHwXyu7P1sbeJS6g8/zlKoJIN3wiGfbjhmOlMbqqgTKQQb6Bzj
e628QqkFaDJqHgvDdXf2HQ2jbH9oXrEzijLjUF48dJxJgCIoElEmOv0GPwxCjYi8FZXuUT+Q6/wn
w4ZNyRmBogDy76XJOFpvsmcrriU7GYf4oPXfHQ3QnWbHLSz05j4Kvl1f6lJiCkh1E9dJ53/KV+b+
yBjJWdOohaG1B7QQXR9B+Uj4y8ZkZZUmL0bwPl/tuhCDnSw5OU4moLsR7IT2PzGYqNSkG9CwEWTJ
uKX1CaUwX8cUL2Nq9443OjnUZqgyqwh0rK69pBvWASKhW4fw4xpLSuroOhRL6u8aa+6EZxaeTk9J
VlJGqst2jWqvOiSbQpcU2HrMt1Q8hvC1HR9yiMwx9/EOXXX9fs+HPbB+R9ue9jlleVjqiY0ZxKiQ
+DICJizKO2q5TlNtWwsXdPePbxqOD7Vj8BF8CkGRBkSv3ewzYh+dRCHpixkhv1QTOvmyiYFOTduA
15BzqWDC6bUNtBNBKbzkutn8Hk3qjy/JN1mhjxtPfVyTlKCIQQh+/YD+Hw8A+ApDZJ3OuEryVtVG
15J53EgBs8TqgtkAMidExIEj0lw0bF9f8hyu8OtO/mfJaYU79jMlhSMHF6x8t2vrvrLBm9SyhWu+
4yg40UaStqN2j8cg+1zVUjaFf+sUd0Pa/fQYEVFAwXAfYnBQ0xCUherG1HGs9GGDgqLqWTPXk279
+JVkJn+2z9qFOnwM8aOIBZ2FqH7WMYwdpoqf8cccvlftsKTDETPSOvHW7PapbW9GLDKPozeJHFea
9kBWIoP1LXgNq0MPqtfgiEKDR/deSj7JCZynugGYSVm17YdmbKxhKRr3rdFaBv5WUh5iauixFgrw
Y6eVGacANJdG+n7pmTvRp98F1dZsH1HgdMHTSp/BJTBvTy6+RosSuyE6DMAsOdXlRdykBcMjnH1x
Q8bXARWe2ufSV5ZpI74Zn6FRFrSazgYs5z2v4tqPlp5YU1phnRQKQ+Zo41VdrcFAbpPlg/xZvAIn
3f2QQBLXltGwUeLFuv35CkCGBQ5vsLoufZcF/ugzhNE/0vh+GuWyFvHuFIdOdTrkF0F/U9hvbvrA
M5O7t/k3dsmPADuRzQvCJMbtTpcMpXpUDfgbDkFw43irVl2Yn7K+apkFaG5c0ORi8KbBEwYQqAZi
t5xxms6TA5AkE23xBUz7nSUp5MgOvFRzmLg0bn0DLgRQckJeeP1Li7d++PvfHrBtiPQmYbBgb2Qc
4HS3qiPFdih3CTSRD0webhzPWQ/erqwepVh4TDG636MQYs7c7LmAiYUF3xJNLCA4frWZHN1sNI65
pcc5kBQgrZprCFQXrvQ5aMAzjsMiBYgItxy7I1PtfvL9P4ZF1+C3tvmhje8WXUZD9aLMoXSKfMeJ
2Z1800Ta9MbBm2my5MC0lci2Nvdjfm82M2mv8+bQyTKTtEvpSrpTm2lyiP8wZOKDRjMcsnCL9Wia
dSKvTHfZKgsZ2qJwPXPdZ8LN0sTxjHxQbWO+eOJYtJUVjU1PH5kMmrJsb9UBKDPVWoXaqytJazkk
/66s8mIzmuWda0NiQ3nRH7KFWZjL699yJujiU1SREOH2gUKYSB7RmNsrzIYfBDkNWRGQ2xA8NTnU
9a9+DiPmPNOEX8GkC3MgCk3l9peiORI3V24k1ZRxU0Nzl2R/TIvykO/8zKCvUtYFsXBR1n990oAw
Il7f5/k0o23YFlC/IImR/DlrFdR7v/YUJw+Fh0wEHDb3Wloy4PAS+QnR/p03vPl06BYE7J02O08u
jnEi0yerT/LZUVcZchf+s3o1PAWfnfaSQZ1k7r0aSjNzPVRPHhRrbnxH5/eytufgxc7bEdi/Lau6
QkBEb/k0w82kpRsZdhoexihdVAWw8ypDvDGzZz4IYret9Wlnz7L60kM2F5cvZawsWuLzkG6Xtry1
svvK/Ovkxbp3+z9GVq210N2UQzWjkC6IowNpkw58BAx5dCifKkK9UrQcmK2AERKgGqFiYfwsfLYL
xgb3JuZvRiguPMST5SbSX2SJ0cuWWK6vl+D1gv56V1BUMgpQ2ptdZdPABfZQ07WAPH9LR/Iv6s92
DF+DdG664CwfYBsnnzLRek5T9IxA8Cly/xDE32NqADktpOBYsPXr2z6HwpmsNVF95ML7spcop/RD
uDYbjTRTdhMq7o0qfXoIBAivsd+vEMuQ5nQ7gOQAalhmzIs22Fr4IjngC25QrKRUwOK5zmM+l7W4
KAiqoAJEFHSw/04FIbD8Yex0QwBAPLvRuiLjlEe7PtuG2XPWhTOCMLfaRA7aTkvUyNADRuOId9YJ
YPp6va+6rQm92uDPOBeXrhooGCrrDh1epP5P96b1Q2VK48DAzLCLcWjTYt+a33p1Xw4zccN5/RSP
FawK1LsY3wdB8XQpChyitQH1XpYUCe2nMfDXtZGuW+O1sLMNCUpTw40rwKXD3MVAUN12ar2S7L/X
Re48dBMfQjqGKiodmQxEnH6IGXYmiocPyWtYaZJ2MZTyUhHI+PWd6KImeVrTDoY4rLrovlFhN4D2
pzH7tYaR1NFChTeXNLngAuDPczyO5ai0kE+FzDGyVpUzCyHjlmneNqwHI8kWpONSBwyo90ajOC7d
1fcj0CxzDsi5zJ0uPrmaVM4LSXNoh8XHScBzNJNfYfyChLcyBGvVjP07d6p4Q2KkiPKBGOaatLLE
qhzoVZ4gCNLesO7iEC2vbhWQH69f9KV1SP3KGBgmTLQveKAjC99qUa1qQ4Dz5qxLCCTanW08z57d
+QuyyDz9zyrTBImXRLpK02tC9XvvwT3k1Q9F8poW2Kp/XR5FcEFjQEJoRrWsKShKY+aZL9dufHCH
XSJ9z5jfjt9175Vsbe2+Sf9e77GcZhJ9qGAP2tNJ5KH0ATHrtPjQDt+98sN14WCBiY/+kED/MOdq
Huf2D1PLXfECKPyB3nf6KhUlMwisdTYXJ9usUNeJ9Cr5j9dF4oLXxyqKSCkBcarRznG6SpukmVq7
fSx0uW1IEJMBXmPuMS+BQ+WsoeDHzQ0k7rVojsLYFn/5qefF4iqqhwqnowKwcbp4aYa5VHqRc2vH
L4bq30TAt3bNX3cpbaKS4attoTCoA8NV+9A9K7t05+5yY+PzBEdKCHBTbSQ4096hchg0ie4dGrqS
b374kQ07uy4fitSACg1qTXun0TNbRys13BppszWrYZ/2UGO2JS1Q6Y0/gr47qMsmBHaLqIJi4jKi
aAINn+Svmn719avQEQmUBraRKIQ4p81bsDqLGxqygmyXx78S/sZCokiePRXBh+sfjNK9kWJnz5zZ
SnN/WG2wsIZnuXpytVeVVpl20xZJc9uo3c4Kg9tM0n8YkfuMa7e5fsuXnqQhwmXul7b7aQibj2Ro
O0WJDxmwyBaXK+0CQ1m5OTOB7cxa512CPErmLviBawAswuRSFb8MXL+leJIaJAbGVwebhbbJQagY
mIrsSA1Z0grrx+wT/SnQOWV3kj7cEryjWavQ2+RqOxNJXXpLTCIJbgnRsvkFHHmk+QxPK/u68eLD
lwnRvztwt82GMV9V8ak4gzskqE0BC4N74VScafLLTKnNm4PqrpXwp1nWu9Tyl6KmqD71oMmSnCkg
g1mVTIzK7c8BYnlvNw4Ec79GbWdke1G+a6JtLi3rcisZwbIylq0NbNx4cIuDHf2mKqZ3t2WLiyf3
orAd1hsSbiXCW5m/RTZwFciPhZqvqfh53hstw0qpryiuQT8kYby60F/b5s9SOTThO5k5urupXiYg
FdEjlofbNkNPu58yDHHXZVBc+9nhCHxF8kaqmF09PZyuSIMqtKzo4Nu4zfTKylW5vr7EJattCRAk
0WupInynSxhgEEVurUaHwHjP270bvaHGIpHzBbV3zkW4KFKCQxizw1D9VD03ZaCDkaxEh6RHGZl/
PQLU2DJmtiSyDdNTs2HeZsDa0EhqC5N+JLi+0/ZmrJL9yL0V+U3Sv2l9G6XPjLsAUiIu6/oRXtAU
cHzTgKExf0oyYHJLaWbEcRpm3FIJSgwpAM6xg50U/vPcmAl1THEfk82RPqQMp7AxGF8mm/Miq2bo
IIoOQwlxTp7QwGOC5zfKGyVSd7Jf5SvIhLZN6v2MQZs12l1Dli00P1qZpjpYzPKnYqWrzCoMt2C+
qNnGotwfhXwtCifqzZWcQumjUgu6D/n9jW9sPEH2qDo3Irouw2zlBfpjp3pb4eeGJi3sxvOQklcf
tGWvQQlC60tK/oPpiKWj0BIGF7vM+ByJeDo6qijfOhLcQeIXSdRDGBSE9lbjsmpXXntA50uOdjMw
Te15MGZCw3j9uvSL93V0hOK/H8nHKAWl7xXcVz1qK7+4M4dyo0rylsK12eQrF/q0OIPssvjwCuhe
nHhlUq8KOIAq3UsARKiuvezD3dgou9DIl4VX7Ib+Q660td2aW4MvD8HM8QNtZ6nFWyM3S9ceFg6o
RFqdvY0mjGbQRTolli0niFHvdJrPZQnGpkw5SI4HzIMCFIT8HsPtNsCG2HXGwgfA5/pBnKfB6Uhn
low+UJWOMYAATg/C85sm10MpPLTSRwGrUV0CZqLf4wlqWrEzloZdLFQSxdeXvaBxjledKgEzl5ui
g0jo0EEM022z3lkTneDuGgQMAFheX+3SZZMgkkGgJxmImT3dYxFqflNCdHColOqOK/W1BwUg8jxa
g6I0I1kXclKYSzL8MmC4+A7TKrk76mXvRjo9RKDba+9D9ikn+zCCtcUDXGhctzUUqbq2U+rgye0F
6w5cggh5p0IYo0a7ABKuxDQfxMHLxt/B/zlrcNVLB6KD0YLv6kChok8UyKDEdovjHB5Eesi3/b3m
0EIhpTe5AV+h/srcNwJQFfJWsxaKZO16b/gwBzApvM0gMEnU4JD6EFRmxW0xlHuJcLaM12AT3Gd5
Ri9E7L1QN9sSTFy/yUtOEnPq9E1TyYBXwJy8W1lpVR/yiPCQKp9hlCzdGsTC6k1P1QctYZTBJfjW
EygVHCD/lUfJf5LqZ4KbpFpnLZPD83WOS6J8/EUTzc9os2KOPS2GunNPmkXRk63fwHFJITNynrxy
Dm34K70x1f5EHoRMssI8nTORZkB+8rKMuxDcwnptyu794INr7OV3WXGfq5A0yuadmcN7Vqo3ehpQ
Z0LyRP9EzGS/1kLAqX2XIUj1/fUukMb9MHQLpah3kmPf6nb0UCZQ62ZVek8vD1OucD3nN1qWvyVm
v5AibRMgy+FsKluI3NmuhJdJPhuU1S8f8Ughq3rRO07UhAeRPJIUbVXC4u1JFFizn9rwRmjljM91
8VIBkKhKKvVYfeX27jYcXwNje13KLl0pJQxcFL6HgvjkhOMOZ7quTOgYy9/B+OQ39/hDbvCsxG9R
+XJ9rUv7ZribKW/RkE+/6qluaqXC79xyiA65/UvgNkjeRhgJF9T46wtd8IhIxhLyi6QV/55sSm40
q3OrBJjFtVkz5Jm+uq1QukTiWR0tX6+vdikNRfctWTFynYTjsnADj+4z8ItAddswOtjyNxtritns
NUg6vYMZ/u7jmqZ+iJuj2868i8ps5ZATmPmCixu2yDao5CVlArjTL8hBIfNqDVSfoXdXXfo45N+f
KkIK3VtZUrsiwrJp6tEw3qFzDyG9MrgL7lnNKcQaTPij03IwE69/1SXRco4+amJuWzXVfEnnoyIw
//WmXEUQw7c7BYw9wrlZTX9hOXqaiB005u2AjJmcQVi2dqkCgC4qYaF3j163oZWLbhpOpJ4RsAtG
hRBROL8EcSqJ2dPzTrxSqypDlIOIqbJbNX6juEwRSp6DHr/wZETnHwZMpb58RioT5JUZyE6Mr62V
gN9sUQyD9asqqhkJurQhg2lXZuQ0hnWmToqvZ5I/6lhyT2ZKpoPpUl420kcZ7GcTcpfuCWeBf8gm
kyGbnF1hALtFsiE8FJaxJP9nuTc4YblmrInunbkB6YsbY2ZKoQ+DsuU0qo+Dwi9iGwsCzIONskG5
esQICL0XzpQFLpQo4RkBjAbdw6ARIL+nUlErRp1WJTie5BkFqBKuMw4f2WjKcjSEwVJLPS7cByIZ
nu6uP7ZLgnK0tqOerj32Q+4EYUz3f7rP1Qw3+ldJkbADb/v6QhdUDVOtMvcnynxnxivLEimRAnLu
sc3W1szQ9Mqv4lM0V5RvJYmvf78c3aAki0jNIKDifo906xibSRFV3ldZDdDSgooeilxJ9rW5jKCQ
Jq93fcFLAnO84ESN9E2XFk7HgtSZOcsUaprxnvXs8fn6QufTqaIziC52glqgOs8pySxPs1yTEpk5
Qv62LsrPYCCVY32iTrTMpGHgTQ2e6EBeZX22tMuIMSNnGaRQQevvssocp0cDmbRSYdMWsWcMQ7DW
bSMX6iLuoYS6tXuQmhlBu3D/FgTAmgLKOJw6zsSIq4FjV5VZBYcudGnn+U7Zozd/JHgyuNH0c4nG
0usHdSGLYqFjIfkl0iBnOFEYnZTLdqZr/iHq1KVTqAuS3P+b+gq9EiavVlaostiTbTWOOsShl/sU
2t6V9ImChIMlN+Vf1/dyQbpE8UYBAh3NJ0/RirtUq+MSkh2BKWaEH1X4t8RTTR1jTTR4falL4a5o
d6NhQkfIsFOnTydTosiIDBM3U74Pqy2aLw6XFujqyExT3kZDuNDm+qYv+UIUquiOobdSBZF58nzy
MGr0zne+sIPEAK1R219jUGD+jtUjndtJvWQmTe4YDwfrbxYy7kK+CAnhhEVyCpjJyab93tLzsgO0
jXIPxoXOlB52gWAEgZ+inMawxqtn3dlz96p+TbJOnHocW9KWIAsyEzXNXWaByTBz2GPWXPCZcjoe
ayYm2g5CFBDeO2+j1N6nbLS30TqKx49QkUAksVZRoi7NFGSZotzlerbzfHdRu+EdKYrM/j500m1H
qj/s7aUd3pr5XboY40WZQc3k/NHphKFcEH3Gmky94hvdxKq/TbNhI6x4AMVdLe1J4NsKFILj0pX6
lag/kKlcDImFW0xtqpRXOr+5ql8VZ9zHBOSebj9loQ+O7D0e3CKs3lF9nhEtKv6aInhQG5QQLX1K
Zj6ObXRjdB4Jnewut9yHAnwc2tab6J7SRibdMV3S69s8iZaJZy09Z3zsM/l76rmPnlEsor7atVm/
iAi+iuoB38bWn/L6CVSa3v6mS9KPWvupdtvS8x7EnAlFoo+YV9n01TYgII7LgGkpSLN7Go5GfSV5
EqCvZCKyalMyXey2u54ypuzny4AKjhrYDEGHewHY1xTbmrleF09HgmNeb6Sl3prLWDW3HeR6+ajS
UfZoRfWCUbPn2o+XuKxB3i7K8o9B02z2oNJW3XXvevviSq+lnUB3bPu34k9Iab9OHECiG/l7nG8Y
vVr6Zf7gy5Qd1ceQCY5E3ni/FcVdNsGHZCibxSZBf4NRIfqZKrpAjacM8tX6W8JhZg3kWsN460sM
7NJIUTCes9Tuyux3FjxXHkk2976LQCcYGayO14UH5Dy1L7OtXoQHQIVwWY/Duk0liKD0eCcyjuL/
iNufxmdMAioC5IkrzuX07Smpxx8qY7TxwHBTW8L46tV3YUyQ5ngzaetL+Y2TFzOJDxonDCrXxInm
jiL33t765m4gnRzxOf+HsvNYjhxdlvQTwQxabCFTJ8mk3sAoobXG08+HcxczXX3tlM2mF9UkEwn8
COHh4S4H+wKuqNa+NGiiZ4jydcKhRpyJPMOT+OtA+t+2NyRjkAYJuWHIVVh1/jNY6iW+YJKaptuM
cyo0j8ItZsyOm59OuKxzy+ZYFP1u/Pm1zNNGcRP1vbEc4mR+qGBdNn+Z9/9bIIwL0mGwgv9AYzXF
PxLSpIxWOrVrTlMJq43KtRaU61YyE8vgewkN5vV15SfxGOTLRxvfi+32rv8lh2zh8o+oZmrMzan4
yI3an7x1ZQyrOo7ieONyivUFJs+aXpVNMQtnp+GwIp54UwosRf+6IP+/UV+gOVG4yzrjX+NPDbCJ
bWot7pfoBJsq9rPh2iZXaulx+aWPpD0xh2AE0uTpqKNfZ3fj/Prfv/yWqv713f+fC/jjSAh9pgwd
jfVJwiSXwXaFyS0c7vKe0/dXTtH/hqXydUEp+S+19Z8yBeiUJaEhgRloZtA17Cu2Llsaffi4cf1y
K9ll1UM2aO8ik4deeie4l0tN/5Taale80Dl1Ksutiz3qzPRQmemxAOvd//87gpCKzNqQQl3xJ3BV
bKAzhz06kVcKZuDlNrbFp1MOjAkHduFv/rn/bmpY7ob2yOqbggiT8scTWGa5KVccdDcWN9Ma2igI
3PHfCqV/P2dQG6qVTXgQgeI/M3ffD7IiZJpwzNsdgWcb3gNT6Mxo5nP2t0LB+F8mwDA5VWwftwV6
PvSPjiZNO3RUpTY+rRH6OJBf8kL0xir1FZwIZzTKAcg7ddk1ueXMeX4bCjebPrpiIeWj1SGG7gyb
xBRqJGysm1U7gEzSQgadNL8qY6fkO5j0l4gLYx1WYz6ojK/9JHpVWpyJboBjjhpmvgXGCWULBRHN
zeBLjIV6suAEaqV0KqhKOjrWTkbUPY7vIkqFaEIUYyocFSWhul99iF8Aaw1z+N5a0QZNnCopD2My
sWSRO9kwuamJXRfUy6q7athQtAqOQ/yiQbpXY8mPrcyOK8trstAtajgcUT6Q5Ht7gCld1xgsqvUZ
aw27QoR7sHDsjKJTNGNN3eavlYERrh7D8VN8KhK8jbTS1tAXesm72U7k75g51hxjB1AvLKguIOeF
r6ZfmdU9CFlxrzE9nGPTgTeH8nh2yKfwmIXTKUwSJ9UMJuh7GH40ALxjU+usrbafqLqgYTtFXXmb
Au0GZ7X7VcX0odFtSeo6Xj4eZ3NQqZ7iQ6K0x+3lRVl0Vku2i7BSM0w/JNV3lRIIa/02tOOuWBrD
BlX4VEjMA9QadA28NZuDElQYO91aODYsu7aWAFZHAQuVqRUbe1JQoVkK11wS4H5pB7LoNVMHyCE/
mMsBdSDo/70rY4Yot/4G0Xeoakdm42aleW8VxynSWDXJArO4gvdaccMETw825Nucpz3vtonQTRqI
1Xs4wPEz60vKmIbS4tYbxmEyfrQp8xb1uZEvE77EqVpch2HYRep8NHHYKGY0VXjiGxVXXYeLrlAL
CrJrKDtEaToFRahac0Vzslt18GOxeRajjsXhwplKfb/iKSBaQrBFmWqFwjAMcAyLCsFT3ZtpHkzB
uBOY4JhCi9kJVuXLgUUIG3FXt4QAu8xsMlkiW+5JaFMEPkMlSds5MMfeBX3WpdrNrfsVKUkBEeHt
uLMm2DTHlHFGGpPpdQU6PU+2EB+SBBJvOYkB1vRoJZqvvSHcG4IUVAC5k2wdoP1lVUfhi6T4vD6G
meiuY3/p60OdPS6jybnsvY1+Cwd5GbHTM4Vgw4OU4jvt1mMRF7ckCf1pql5koXHD8HmiDlTzJRDp
sdduveJLQq1oYGyTv6zqczHybChZM/ndZGS6dmXQso+rpKiM3C9RBvoDGzQ81MmbZj0W1Usbfhmd
9BGm/aFYC585w8DBXE3Fm8fRU3sZzk1kpyxiFocs+a1mZTcmtdenAiuT6iEd2tZpRCloeX2LgifW
/YREexVb0e3+DV14ycfvcdt1kUG3LLO/qMlKE0CPck4XlVs1nga0OMxR3dGYXjK4WA2ksXmBmakm
u0ERcEJJ3ZLFGV29h0IaZp2X0kqxVGD1pkdKepWn+e4/1CoBjYYZKhC7kxGaoMRQyBV9mx+yarhm
c3HtkkNSpJ3dmkruFFK2648N+XGpNL9fhK+kr46zWO3SzjjSVATLGAfjXcFp7yCAcbx3mtrFdmQZ
x7rrnWEubk01/krECcOcgroTdwgU0oMVu6JVzitbNIZWHEsDIRSdBtsQus0beYuwyHK1xepvWdsS
P+VF3NSFPaulCxbkq4XoQg8DbTCyR6G7KSFtot0noJNGQmsXY4vGNlEPczZNeVlWM8iS8qosYCC1
vk8X3Q+X3M1z4WvIZaCh5AZH9FAtH1h3H2sMnnI8eXHKWIg30qDfJ7CEcWG7G9Vo11fjXRofa+Mn
lUYvmi1chlJGMeV42N7ZQTlLgn7DV8LV0U/tReMbQymAYShpE3GoTxHKVvNjgXd3y2Lg1L2pTXlE
5s1b9bftbW/JYVF7iJLclrG9CY3uyrgmSOCjp8pVS1BoSFtfJZ71oZv1bBU2cPhMcQeKCt5lfVuj
xLL/pLwtcEyEy8YasMrJl5bitcdgByqNeTPT0Zej+bNIxjv5dUmE3RZ4NJzVc9NBYdcuDBDfekPK
Chz5OojJmYTqVEYRzy1MeNcXNgTW7kdbtfdGJxcuXbBI+kuUPax0yW0HcYRuzlyQDYQbCPrh8+n2
NM62OCIYzjeN6Vq2Gc9g/BCWUlYlFRTFF9TgufwM3Tm6TPxvKs5NppSHSgODSZpAzbNrrUZ7YqnY
x/s21pEWqu40IABVbxxFETO2s8XAoPjss8Sfc2m/bDwSO5pHt11br8uEr2hoPqs4cupqfivoV7RM
fC1S3+Deu+1ieLE6HEWpuMgJL3OKMAUjTZJnnSh2o86eQDrKWFZoxhYOB78btej857HbxhUUkWqn
6uO+iHMvHt+Z1m35oNdFV0ruu9ziZpWHgjCc5l99UXmM310I2zjA0zAZZYVKvIJ3x+S1B7GXfwbO
m57F7tiMbi4gPrZwAxs3r3KHRcoIPdH+WNHvcUNimM1r3Dh18yHVUGk4vIp8Nnlvijy85UlxaBvr
3CDUJGnQBWftpapLEaeD/iiKIVbjhRs2yAP0qyvny11d66dOUwu4+nXnKJl+yiI5aFqyf04gK1bJ
RLRjQn1OujVt4+iARuoYOTQoHo6knsxuD5wLm03HQF5/rFzz1M7BYnIfUfhI1a2QXqyw+6Ytu5+a
1rPYQOBMTVbD9H6r2j4bsl1V2kJDcsiXb2nq7ujCRXfJWoYucIHU6zT+/ooST60S0AIfbmFfnsRU
9eAU342VvP2VlhxuaOFTSklUxsKjWPeeKReaIwshq72wROkvPvHoddMcb9QMyGAENypeQ3HakYYN
W5558aRc3Jva8EzFsXTxE12RE0eLXWcArFl9UNLocVAWRmdl72icgxjq4RCC1qlNxgxKPbYlvCsl
eTU4ZH23xth3oNXAwEMtWV/tVf2xko19TTIsmmMotEFK0YvspLgfQLzxts0LwzG4STN8wxhV52nA
ET5c85+aMrZHfl6UUzerhAw7MzUw60PSvQjrJYs3cCDzc93cqXN9lmrl1vXRThFLy6nxNBzY9Klk
CjeO9GRNu5wJJJvWs2dGHaKkzc0C8RrL6u6/d0b/XsS0cKjYDF2o1GQTFc5/4geZOLXiUqXWMaoS
u5vSPXxfZUFEMtcey2HdD8uZaB5pyaFKsolUS5OBSUFeRnbRmo7BvKjFL22pdQxoWJNu191/v8J/
Ic/bBeIlLcF/YtzwJ/FxjlrLIvXkpw59qJgKVyI/0uTQzA6Qjv/7h/1rSMCHbQLr6FFtm5L/0jtS
p2bOQdmPufYABEvrqhewwFqez3tGjJqyv/Tq/2aK/PGJf+C+YTQ3QrgY5lEDkFt2KuHDbH9MqgnO
ldjeYsFPkpdFynx1fAfJKDIpEJuveasP8NNSttJuOW8EAWDpib0RFaVCeLGI0YifRodIKA8vDFTl
siwXqDaGbtmL8DeFhH/fN0ymUQnYTL8Zdvw5rYzRlGkH9m+OwC0UAP/p9Nb4Kio9iuY/DEeV9C9r
tP/aJds+yMIshiWJjc35J86Elk4eiXMuniod0SAqf8msnAx9xH7GtTFHjwqTSoX1liF3E1Pej9P7
ZjqPuW1cUsf8jFL3bKKqlSud26wPVDZ+NYd/waH+mJWZprSNbk2aZW1r1Vkr++frNXRF3SviUFxE
oToqSe5O9IP1UPyOWGVAb1hjZGGq0Q1zlDbK8lIv2VGSnwa6SkmP7ptVQ5Zo8KLuvojiXTbKfk7d
lFjXdRDvo017WCf8Tfd9Cpj+N1rzfyR6/i+S9D9Xv21NMS9jtA7/8J9XL5SJObXcy4tByu4/kv6n
oj1r28k2QrAzmVIm9QkSMoXemj8h7pq0iFOV53K8zBq6cp9Fe5lbXLuKL7M1cYtlpY9iS0pxPRzd
TO2gzyFpLzyzYGzXRuy1vG6m+bc12D+shbYvAja62UjBGFLlf1koiXqplWIxqyeQKrfmEOTy15pu
Rk6JH9E0m+ZxGN4nFKGjNLaXLL0uaQZxjSHDxp8dWLvA5KDi9dLmcxtTTS33dZIxISpvvSC6wkxb
bQQS9hzymHvzmu61ErHQl1mrvCz+LI3GRo7CSH7MHuu5ov/LOfvPmO+fT0oDcYRnAeCI0Oqfiwn1
0EQd/ozrvfm0HPCH/JWac2c62S52lWIvXFbNS+Jza+7C5i6Fbj3682cd28ZoS+ZeOqW+ljqaaA/l
l/Wi6Of5UU+cnOlH/VTq7/Fv/NxT8ao/ZC9EmTO/dFhJjZ5RplecJdgsGYPly0AQH+9SJD6q6/wM
bedDD48C5lHBsm2T75q73tFf8P7JPdHCtMTO8zv5mPjG24jwIHQ8hMbsqQkkXCTeOuv/D5jezgC2
8EwuiVHbSfhT4XkeAEWHRMWRz3yKp4WWrnJKo6Jtx7FG2KXTU79I70my0Tmm+sD2/bYZ9N/zyx8g
2v9cBJexyekpkGP0P2bCPSYGEY+qvHQdHqbQ10SzdmYJ907RvDJSPS9T5YxxgS9q6KlFdx4gC/SK
ZqeD6Kg0pEBs71ZLeUAh3d8X3TumdXd83UD/brEPXbISIV3LGfm1QVUHenXjYU51RzSe8hmrpflF
A43rtB9lrTD9DB3U0e2kWYO58hmgMH6JoMNDApPOA36qjJ0UA3lhKXlNSsHRa/zPM3SnZwReNoLn
xMWKztLO79mg261Y+2Fv3PNbovYXpWmswIk2/zzjyBYwprTYpEcs3PqjVNmIYlHeCeOZVOMaGISa
eMByaJHwdfRIt7OkxcBV9czW1wrZY/WQcJJdFtlEL4+SfzUoDg8dHe0qfHaasCPeVpWTS3fZGu0X
UdkDO9USCuM/BYIu3Yqksp8sbMCJ6MnIhAl6RHEtrmNBwz+xrbKiUmRZft6+dhVvfHjtGvm57O9D
OfPCIsELsHVH8VZtYFC8fC5JhN0sho59/yCBxePQhSy2MWdeKmMVgBQzvXJsQcxHRW5+N2ok6FbV
JvdB7acASJ7J5CGDw249zMu0o/f1ImxXWgFJqPwBCgjalafe6nemhFp9DyJzZuvATZdz3rL1FQV5
RrM3Hkv9bAkhvbmfqQ+TBioFtJmuGochcjsmliGS6+w/IQaIta3EwlnnqjMC+hpACSHfEFkoqEzy
qm53em/Xuj+KZ0m+xnq/W0IMq/117e0sf56Wp0FrabK/5PwuVyoHmooj1/LNjL46bdOxztkrwwe0
c+Ukdk0E7hvLDwuZlbbdWIZeZX0KAAI6rikSeKPG+MhM3hf5JSIYz/XFQqZnamVfHIedXD9qyntS
s4yVYFCbznZYVi5Qsl/B81bFzjcGfomsOShIFVrac0cqSLvvznwfVAXQdHHLGe8VTdhHVeH2mvGX
cptp/n82P/55jNEvYwgBg4bhEIvm/0yqUz+hYhZp6UP0O/uviyMfyn6X5Xs0TzKC7mhPi53uccPE
u6HuDynqG/TiYvYaDs+Gvu+/FtOJsIJ2wvnR0INwOBXYlKTIAN2Y0k/yYyScDCRuh2BOHvQSajts
QhwirasAZac4KoorPiC3Mj9M7YNZP6u4/qoOEOvzAL5+jJS9aNh95ZeyT8CIBl9/76R7Su32hBrO
Cg4RZKAGnhIi6nc3aXdR+s3SikUmMNzmF8qy9lV1X3P1hrczJi24Fk4wnh3plOVIhuIEFjsSbpnd
2URY+0ulM/eII2q6iSkJJ8Ve7tWCVXjPoGZA5+xDLoNKPoi0QT2qfWcdR1DLTkLqX7cqvGnxlPZK
P2lb7TWCQdbokSfMkI4P6JhDcNeUr+J52OC2HWYjQ3cnlVf+ngSwDNICIGcr1zXy2JSsobeBeFT2
3bXczOhshU79YDDHzQEMguVHMB+WH9ok1R3OgrGXuB1W8Nwz7O6Gk3WTg7IPtMfw0hrePPuZXjuf
2i7SncYxduFT7RZa0A92ud6Z6359LF9S0TbvMAl9lbECVDzpOuBHnT3lumfEDzUsat4xNHg4Angr
/a75+7LuRDY2rSfOsvpcopAe2gKiiopr3UYWRl+LtnKEL0jmiTfuh4S0Cx7iwmHQD9I1wWe72Keq
bdT+EjAzrhZ7mb1ICtRDsxR2T4dbtc8J4uq1PR0q8YwsAeD2OxzERHnsYCnYleqvr8nsmuXNsMH/
7fSnRDLX5dDG/U4EIqxs0HLzd2DHSnpbpvf0EcHS8E72hImdUjs/cyDEAw/MrdBxi4DHs0OR7cL3
EeWJMYh2ufmAr8HMZfMiBIzQ1aNwZw1n+dy3bpLuIGZ0eyIreK9ol686Cvytu5q73l3nixqM7vTc
jwH6zoyeKutI3R3ujCV1NRYLjcuaXhqEJE4c6D58YuJjFruE6ZOMw4fX5Qez++wr4Jb95p3AvMQG
Va2Ix1zcl6jfT8a9iukSD3/wxvFcVXtpv3aH/Iz+7mCzYRBgY/uNifMrrro6paBiR6avP1TqvgSW
QUHVA+erPI6C+bQu/mI4XKAGv/LSD3hE+dQcufI7hLeBXnzwm/GnYw5jBOn0UpQX4yYQGmNHxmtO
c4zeeZaNS/9aawI7koSO8JKulzI8lAYAxHoumB88iOtOf+o+1+gWWm4DOWH21y+9+9QxD9TY70vd
qXLLYOguACXF9FxUbjX4073oHGW8BsG16Pwds/42up3GhlMCiJ+LsNly16iQGb9w+MOA+0lhYEp7
DpHsRImjc5Y7r5W/UTGUUJiWmOseFgsBPVs2fB6GUjFjwgC6z/zZ3IuLM5hOF3q1bJsHCtPlQgnO
EiCI4rA5/XZwWcR3/JunxlaUffXUm3ZrEBrOa+5PudsVP4r802sPTeOo+cHovXV02o7DzKQ93jfF
wdgUaIaHZYy8CXXDGckF1g9Bt4L0kS/gSt1OiDx86mUKiUc9QHq5RBnWxqKgLu4ZVbaPceyemXGm
SDSL8J/cdLQ/kw+NmXdkV/cRu8degPwrlbN1nNG16m5x/zIrqWd1rtI+liauZadlesra55LIYy0v
6M0Q6zmSKxPxS/gTPxLcD+E+MjzzOxeOJePBXREIpdt2zjz/1AO+Aye6x/qWR6cmPUrau0lJA5go
FNTmmJfbgpeO7IXgpEGv22R3qnRkt0QeH9eNInUpfuIrYCV6dqwO2+zl9usX3h220L4k+suCKAds
Kttvssso2la1Z60QbmYhH/PGg9/Jd2AZIdb3GwlLZxAnsSEVAYK7kvhQMClQ2eU9N0E5xs6KlE+Y
3ObE05cnCadPhx1dAVC9snYK3CUdcxUctoi1yNuBkauwYz2+nCVdItEzf3ldEMo1/G55Wpo7WeBF
6c39CgQb5iW1ZuSP1me5HKGdCeY+NtjzZ6eH3jLBIWv5GLD3HgJw0DirnY5FqjI7ba5x5mgb7byL
cCEX6WQ4JAqS+8JHqf72w+KUSAfXMlLsnI5kIi1OJMKLxNpk9wq84eQJEiHMslLMNiaX/biR7Ugs
VVu+ErbMlaGwMZkhPftSwHI6T+EL2Ex20Jf3ovtMu50knQCqzdgROko2RtcIgROCul1W/64s/y/L
lXe4ku/H6AG/HQZTV3Kp7NT72gyanKXf9BSrMKFss/4RBPD9hEYaLYCMASBGNfKbRU+HduJcvoXn
XINGZ36MfoQysZzuFLlwkQJjnKeCF4/OumTAsKep5Yu+31gvTE6DdD/7/BldOOVR7eSh5TQT87L0
pWw19JnIlHLh6GdTZg4s3Wcsts/is/neG7voOZOHfUe+tS4Jga0Vf+PT3KpM635DxU83nYCLWuPB
Dnj+2IR4WFBEHNv5mG6n2JmF/VA7cXhmjxJLFWXXxH6sn2bg9sgzRQ+lguh5Vr+k1mOlO+TYo1EW
zVd2U/HqmM1nEdkEwyauyu1pEk7rl2E+CfMtgorUrFdg6oguHZZy8TjbWKNwr3xEKMenNLzq8Tmq
KXR672i9dsAWhH1PKO5V/ZbqHpqkVlPbGB9a9ZW0iLHo7X3tOkdP9lQsenWR/KyhbX5iaiR7qicJ
zrzHQCrIHzvxbFiB+oyDjwb7Wzm1hYNLx6W/CyloaWkkTKUOy/RYSL6Ciw9kuSOGJx9i6YkNgpfI
w++syW8f632peUVz2VbdGaIfwshZZTurv+PCmVWUklQWe5k3pSf2g9HnsRfVj80PgXlFEehP4Q8M
wtiT9qLgoee9LQWjSF86xon2xivvZA6rC2mCFNg9S2ZAeWAN3izscEagXy5EsqZqR36zA7tZr+Y9
J59pHrL0FH/1K60oBMX6ZDZ+9xzCrvGjdM97M55UcdcqOE3YdeTFj6Pswqu95ZOHL2yYexNSV3dr
5OpnlaHiSie8w/H5iZpDeoLSqbbBdD9kO2JLh5o5yP2utD4YXKYXM75mBiNyl8dXtjuwmI5k9kVc
rjxYvJjQtg715ZWYv97C0hVc6Ramh5ZazNaSYJ4I5E8GDkENwnABElOsqHQUfakrAHmXjB087ZSj
T3cpHhZxFwsHZOi75zH34/4ALFZGyqZ9CfneMbZ8zffPIcOzNFQfDU4qnepJttw2fFjaW9cESesr
XxX9Uu436z6jtF1c/SJFu4YB0Gc7vk3iodEPhXmrcOQJadCu6iV6sQhGlcvVdqGLKPCNMjJVvgkA
cfg0huc+DCbUVQeH5xULOygWUvkgpa7hasN9wWq3CdaJZY7HymW8BwAZln23OsJVbX0g27rbpXfM
mAtS6Gt3WdtDc+kx1zGcONCwEcnvDMbAw0uuMaZ7ZEJgSpRNtrEncOXhQZheFAnN4DdUTYYIC/oW
ZQJfxfuOQ9XZZU4A+x7rpyF/FeDbUn9ubGBfpuGQz0r9HrNVy+SocWGyxpMDhKhfRHnH1AuJTeYK
COw6MgLpDK7VPSMi81Jnvi5+zKCgAR9QvUw7wTjFy6FLWRSzuyMzro6AXwewL0znm04wSx1zl+6M
4d5or1Z8wvjBsQjETHsvJiPkCc2z7yw+Jx/bV+mv82CDewjHCmTloZAca7/wAjorpSS2nuV+MG5w
0ec50EVPuqFEvOZverFvrV9JCCJEBdGeaB1DIqTZWf+bJI9DfwebZjWe+Zc6vZO6a9wHpXqZl1fT
Gzg5GMfzW6PhRW71YsxBMT5jgdarbssB07GIKR4M+WaUfqcPTqG0rtncluqlTr0yu0jjrjkuDGfW
U/vEdJ6qTVDYM7WNx7nxM5f700F1mxMG5N5cf0S8EW7VOFnpUYUKbBbtDNNT3sT0vj6rO6Q9hi/T
T+3ppTsxBzwOyPhXPkd7YpC3jT19SNVM0I2n9QatRYHQ2J6oKNdX6rXsI6O1P3Te+tou/GDkysjn
HvrZ1VWn/Nmqpxdm2S/0X5cGIpjkCVg/FsFcv1toIziaK6S8s9atNPaqQ+ZlLxYNdZtdUsyPF6+5
T+7L3iOnG4lfnJXTPFDKeEl1VMH2vfIKOYMSzhFeADYlZ300y2NTevKB3M7/qJrv8B7k/wmiwewh
HqK0d2g5OeZLe5aeCKLaU+KXTz2PYPDhTy4o7bi47fCqSlce+QBP5zk5TrMnAl4fwtfFR2zBbSy3
P1Ga32fagWNXuIVXxi7mKnN/pr0YMOeK0E3wom1g/C4vhN4r9UH+sfxaQxCFN0M4j26Z+a11jsIL
+zNcK7koPSXhhHjRTTGeVFR72h14VAe7lqA+5+wMesodkHx3cI9jfV7onYW7VDikEavXyQ53uoTj
0ASzfBTko6gFzUuRPHJBzXSSVA+dW7Az+ok4O2oDthO+ED2Tzgzg7NSFAa8YgVCcCD1MPHOBvsqW
2QOLkaYl82JR8jaNX4rx/K0Q6CXIZQ+tsOtgCMkvunZAn0WVOFbKd9rw8zPeMkATzLm1AywCp+nh
Vj0oDRsrNEnVocEwonmZNz6Lzch+/TQ97W59m5Q9vFJ7AqHx4uGtrp5GRroxlBOs0iW/CDGE+xxT
N7wkN5XGCs0k1m1MlTF+EKlXZO9smZ+JrE2umgdYpu4qkCpbJ5tTKHtPJuCLJt+E4a2rDpRLuvhE
6ih6W1WDlbVTFR+a2m862RaSu7p4MAe/e1l2v/0PQJO1L88Te/nzoah2WX/cPNZ0GkofxafiJtau
WkJYfITQtRj77qT3+/gJtdVNJeZFKx0gKMSbXpoR2Gtv9a5oOM0vTDPBqYSTSAvhlfSXwAZ+mwS9
2yM14cUE53VnDg/TIfwo4Nme4aIrNZx7L+no3n2qkrEuGcXY/D7pDfEbSJokbp3D91Ig3c2On1++
1wcc2B4g3Boy03YKWFtK0KQ7HDeJQCDDyedmQtJVMPbFxNvVEndY2kDhVZjD37E6NeYjfvWysk8i
mKDIeKYX9cLtoaaoTH+ovTY9KkZrK9F3mN2Lw2+mBWTogf+HjrVTFOcy+TJUlx1juT2opq0faZqf
+ugw9HY7EhWApB1r3CPZbUO20kVHS4Plcyp3CnolVXrlC9c8erSSn2Iv1e5EQAGT4B7fmaIT8tPs
WLwa6MFVh3Y454FkEN/fUBrU6PXaa6ORWZ7QAeFeEca5V2GBVYrbHZU9MMgIlHklp4iVS0pinpkx
85+RQPqMxHve1YLl7LtYeWjqFtYrrUT0JoQP98K456R0w511KmKnKo8lYSWUWOS3m2xXTZSWobNs
fcPYewopayG/H6XXpfhl7t88Y2GhLl70oYh+edJeNVS+5psI4YXNTArEixR71TMFe7SeY5xhFm+V
n4V2b5DQYTc9qNG5oHeyy87T6+fcesIVIxY3VMhcbJaMWKdgeaK+E6tbOTpZh08JAsRIEiQYnrig
zEJ3hpU4PBiSI4FYuKOqI80ZtGaQyHAoNxwvndnTfoNiqLOeI9+HUgD3ZPWpRhPdtRIvh6LCMS1e
+POz31y2XbEh6Jgb3nG3e2Gn4qU3nMnu0YeJRyQdSONo9SOtpOjNr2oOYOMUcIMhOzZACH57laMd
dEGPDUe0HDLpsIFAraN9rfQ/8Z6flWSMgliAeBjG9+wDFPS4ij+hR/ZJbmLs8ygGz8VXLferAO9t
5piwdidXwpmbf2JM1ro60tPERrsl5NjNQwJGKQFnWcd1b0guI8pwuaoND1N4WY3datnxKc+CaTnx
daS97NFojzc6LBR/ol0E8Bndq9pxRqgHKGFw4rfW2GXGsdW/TaqlZ8BceqOSpni+pAQeGs/gO3+H
0CI9iUc+XHRLmsun4h6yECaImCM6su5srf4KT9JDOAmMRNaPiLn1AFjzQ7hhj8Uz9bjQNzgG4QPy
nUMxyj44G6svM0uiuD8QAIGPUMKgrrRe5z1o/hnQ84sb2rpzAznQL+OAoruofrWv/pXES6dJM8IZ
KWbyGwxtobpm3Ab5RwH8xcy3ewVeCcenZt3FvLRmMLLZP34AqizAuVbuz/5U/KYJM8qqfVCFVzCP
YnWhhifTcwKEWOJW3rlDfsPUsBx2+m/cPE7VhVJSNrEGPQ3TqZ99ubrDAgTUpAdco8Lpr3q5I2PU
ayDKTFbcZnRyxote+mNq90n/MP3mbxrMUsvniOn3QL/N9rorJQPS9iY/aNIx+QQqBrIyimtySY7p
dJft3M4Lf9LUQ9kNABF97mm7umQAqN/lGs+6Jvw+pf+Ho/PabdwKwvATEWAndcsqqle3G8L2WuxN
7Hz6fApSgGCdXYllzszfJoBvBT0qCxxqf0py6QovW6NrP/e0nYDl94J2fFvA623RA6p+P7gp497z
SxdQhSWHIjmtynVxh4uibZ3WbGwa5/OExIslYQhDJ+Nr1firlx+Nac7VznG3SwKp8ZAoIRithZ+y
u2kRKOKaYE8n2/CaAEmHTMdCw2aDxaom26ic9Nrln7nogJ/J1IbaQKY9v0W536IVE11DOo1QBa/5
/N1AzEXNS4OUPUGl+xz8Z8BWmyEQv5uZZsGds7XK3DDYxvMGRhp37isg6jF+N1a1qZib/zUWUk1e
y9CHJWYae0NrWLw1aM0HO2wuCLbGLXMVbrqvaBNt5c1rnIZP0h/m9yK7AEAF251al38/RdYBWuB3
VFEbpDNZOYtC9WoSOzuA9qG7ltbN37B+8j6gMlC8YblkqdsoEamGulWsgj4gTfkWWs2tAgSs1U04
aFR5oD0/E3KL1TyNMz07S2GRQ05fDMd4jxeqZyyCD+6kw6oERX+rVd4DlMaaN5ffs3KIVm8mfOKU
nZnhZ3od3QWU1xVHd3Ta6wQIMeimy2IAof40nM5yDOPAWcMEJHEWoq0uc8PXzYYXnVk835ufImhN
9Jm2W1HgeAO8hvjyNQSus/DQE0QtUudIcBUD4tMptLv8/Cy46llnifV37mkLXAUAyqtJ77Y4HHJc
A2qWuWb2JrXvkfxRuLSz5hvFQ8V2M12p2B2RmHzz67AWDjCEd2XLi2GuEe31+TZZ/N5002tzjxA8
36f3kFBu8RivfKRErsnbIAfwa3K8fklJL1OQVb4YHfvFf1ZB76/Gg9681cuVey8ZeMXXsuZMpWVs
c0/fCEewv3BaCx2w3wGjA/t+a7Z4TcSffLRwrxli8l/wtsliDbddJp5yyGf3iTXyz9gCDK5AFE9z
ZPME+Dz1evK2rNE9mbgVMytD+C8Sp283uCynnwm7hBfqdte4TbLRTK9EGKzVmyKyczy9jqb7EaBQ
zeC/m6sdyTZgqL3qmP+ikeN6tJT2MGwrPH7zponX7XAz22OaoID39WAl3SV9wwJLsfJMpK57ct9G
9V08Ip2IfwRg5FP4L7uvQhQZe3H1VhtW7cafrHEDzfin2tNN0LGMHqAzXt54SzR26uD2EryvE3os
TgtLKwqwtPrLj4E5NtuqjGDUkp9nEsTKOs32Bp2a8am57xmJxmiNcE7WmiXMPPHtw2SWuipfqz3k
CNkVTeas3GkbbcLTskZjLnOF0mPl62j/ZBcNo2oNVreFoppri7A0mwnhmLgYQTJQNxd4+R2Jdazt
lYuxbyYPf8tofrfmsflAGA4dh8t+C3QXOUrihZ/1WgspCRzYCxo2b5Doq53p0q1pyQar/ATXJ+OO
OFIephAbSHbmeyJzuOVwTsBjpCMFXI75U+5d8fh8WgLRVWTXuXzVlz08tFcQwQBwfjKRqxqIbw0K
PhJNkQZssq+CI/OyuhRJZ2EZqrtTNHy2tPItO+He1duvjh+NrTH9eK5/kmRHlXejzTKQy26xr07U
nJZ8fHppO/dWBWLYa+gZ4U6+ElQzfjQSOtIEr8ra/GxsK9skXxMD4ca8sfBNCl1WJnZ2mSG/sV9+
oiXdKwYjqZWTa6MfTeojy8YpxknQ0+MecCKV5Tq7LzD3WkAuM9cS5SWgJcHZOEb+DTjYRDS9KalA
TraySMw68CwsfQSf/g/+nccDYLnuH3kFqbHtk1NfXsLWGSqSZ4n4Nz8rgwrrGpf6pwB/btNDia+a
Fs94vUClvhmwEcTtTjvEzgUcWSg3K/2m/wO+h6ZlWetq2w7vahOgMnR1SMDYi5p93VpK480JIbPl
51QeIhzBDZO5fDMIMAF+/aeiNbFLnt/DCObDuAqNsVZZtGIBCJdFIC2fWCPhDKRim1UQ8WetQMjt
RlAX08XglVno92ZEFaCm4rZBGIOKCQkE7quJJutevdJ0M+koXLvkrr2WDdrSx+h69Qne4pUA/Fd1
R/k02Jfqtyx8GKBc+eogKYtA72+rgkWoAeulzMhvPus7w8ILkP4VyDj8aEIcvHAknoAjPOBDsXaK
+tILCGLtMPxqfk2lcFTVTTFnkL/7j6QovbSliySSY+9X/XlRAg2vk9XGPKqQGT7LdBpAOtZIXxUq
4pghRoMhRbcVufItV/0xWs/V2WTdM+shyOqG28kwNWdMPqW2T/w28bGe8cOKOz/XXU0UIHnN4CRu
PFviGx51bh4nUvpgJmUOianvfAACIJtfWkIuNGS5Jm3aDLIFah/1LgoqZnI3Vs5Y77Xmr9f+0Cbr
xu/q/PprakDnrsXO0J3CuCvVqVn5ReE1KhXXUqjlExYqzT3E63AVxCtnlQ6unDhP+aPCmgemoLCP
GBeIg2HDRu6fMTKddKJCThqxyCqinvKj5uMeTe344P9DjVTSjtzhGz29tMyFcuiWlyXaV+mXppzH
l8DtGmoXabG7Q2x4hkTFUlyMP33oE+dXOpsJA8C+uKrCNjmKzvNSFKGtNxvcccqmBkphts4PU4lk
NvOV7CBM6/5kvOXAhaGVnbosMBX7qdwanWsGnK+U3H0yKMJ3Qu0N5AvAQ3uSaQszmKllimJyEbbT
Q60/xYXGYVsNWFSkU6K8pYKLZkj/7fGYuavzc3GRuRibTCZqh63erLl0PidlU2rnSHNHIDWHsoTc
4dCP6Jp4neQmIExh/JBz0H5PCE8Zyjt08eU/eRVMw7c+esZDivYTHYHqFa0taUg4EJZgtErsYc44
OVnZjatftxYU31n4nT5/VY5vvDn9sJEkZPIu+QQFXaLxV+mI+6xq2DzztSiehKJ9vQP4HH4raCpx
LoFzEKLlkt+O77H20dElOIKk8oRq0G5eYpIerW3FozpSpcbVXmRj2LyfsseY7IR7o6AVWEtfMhjF
w1yPqzP8itbYgCTLKZcx5ykDbqaLxEH8vVpMTwPWqWHEdC3VITdBUK3yvRqJfLIyMXVw3vM327EG
zl6z9HR9Z8zOIuavmqEnW96Z/N3o3xYJiBTfIIF1vZfL331GGkHvhUKw4sIm6fZP5kQMHYHa1jo6
z/+IQMV8WqaGqICzfaTBoE2Dm8ekQAB29NkLD0FhdELsNKfbHnNKWq3z/xsP8ZMz6QPXm/bTIdY9
PK1ub3zqlRsV+9oOLzsJG+ew4zHMuis7rxjQoYLL8zCfAXTHhJjS2dkskfecnJVwDSnDhccMy6o1
+Ra2G0XA/enSNtKAhq/2kRoJqfN4eajOOB4/V99P0JHMGohR+14ZDrYk2gaWmNIXiN/hELCKJfe6
ZUeHEiR7fTqsvsvx9/29CkZm/u/oVBR2FLsDoH7iZFSsct0Bfq/1U/PSVm1ZyNbQbuLPrfdYuZvo
LkqnocHa6ibiDlGGNw5W9jtypjS7GJEnVtAMj6NPM6J+SOm66u2FXgbtzUMDNa1OYFoTUTZIyfb5
dFWnoxqSHr02sh8A+eb5/krDuCkjyox7ZXyp9MiRLSfei/KgJL6zCG9ITyomIBAY9TCucYmmeykl
h+FYgTtNmyeVGS9bxAbJGD73mwm8mgmz+UTYrHcOD1ZGk+MHylohuONgbkzopweOLStp356f08rr
W0v4QH3E3hT2hI/JbVbWsoRHB1vtYUDd3NmC4SrzxyBpfOO9XhzqdBtPnPVM8aAJnT8YfJet0buo
IYzBFeKt2r+N0l3r9hnQejDIuqWo/6JMRXaHzfgP3ckk+Pl0MCbvyfMY9if4D3AOVHRuyNsOlATm
CZb4vAuyl9Cx5pvIbn4kIAl38loAWYqTDVVvklnh9NMlMm8zi3LZD8ova1+KCNcVsk33KEy8Ha5Y
u8rfCi8ztk+bngKpJdJItyLR26tHtzuzzIjKj7IaVUb+ZkQBYjzlzvPHOPNnnIx/anJDbPGkiSfr
G1Lea2+yo2NRBbdAf4/RaI2rozI7q4VBr7fLXmZDanZbtBNNCCdDtltpHoYGIzzRZKZlYM7+JP6g
Maer00VPJiEnxRl36Ij37x5Kdn4aYG300K8cl+ccxPjVW1egN7fq8q4FUGHpSO34iiGmytcSprE6
Gjm1bXU3yF1U6lOHQqd1KrTfiWU63MUdht+0s7pNLG9eW3q9eeWjnQv3LR0hDDl2PDjRPmDXsXCv
D6rsTgeaXHp/kCE4yP7lrrYo8ZGwGX+7FOzKzsy3vr7Lp5LmHDmrxKcerXxx9FNYei8jdaS743Ad
h+1K+RI/y/7Q3KngnMAvjccc+zqy+xTutCBIBbfVSwfWshzZL+5TuzUhbXla+e/r0G6LP55XxhRQ
n5Wrptuw+VKV64osJZ1klnTeTbLLyxD/9DsksLjQpNku9J8Wo03VvioGzSaOpw2lSCVgWTr18M2P
pTghPOQkuMH6gewx90i+hGIDDZAzLTxtt8Fd4ERubXXv4xNLTFnkc9eAxxqaY7A0NgmSV/Y8T4fm
nTczugIKg3wMj3A9wOJH6/iRwVeD2h6ervJgJVwENJxuNXAbMNSTYK8ma0YcauNmrvFf6ujGkLYS
OsjV/pWLPR4svXEZFXx922s+OrtUc58aRlCfGTvfD+Otjjal5KWdz/EdsvVMeRPIbXD4wvfezu94
a8flgte6Ig2aFKPwUERbY0K4ig7LaT5XaDcKjgkwEGc56Fd89tGn+Vwr7aUH/VkORnadyXjVEdEO
aBX8nCi065yBEVx1tnzTtLxiWV4xw9xaDGDShMrwFQxQR6cZNzWUi2bnvBUbfXTz+W2Zifj/CaOH
slXW+nccM5vR3fe2kHosUuvfksUevCFxZoa5/pCrxBWtV4mn1l4VHet5W/c+NMOCilFxIQHjf8jn
ysXLu3WNLkF15w1UDsYZyFkG6fx6nN6ZzmoNqhZRybSLxiDk1O2dtvtaDV7+6MS1DKDKRkh6ULbT
Jje6X+2AHAYkvrDavZEdDcTEaX4sRFuZr1JpEQZAbdVit/wUZW9WtpF2KIszfyAyPI3ABhmTLrPH
4qyoxoqXMQLV4p9eXmfhapqnWX8viEI2OW8sIiMmPnz1JSi7bL6HITaF1hPqPZLaGNJyb44M7U6S
o/N+FT4JWnL4DrXt2F4GY12StWs6mI01djs+HanbCJ2vknRFcvFLe+9LNHxj9pKHPeU/BA3IGSbx
ipyJMwMB13gdRkQ0FOTifWmDCFTcsLgB6Jic4cOsQNZc5YjpQIHxNwQv1X/xR6Kv1/fNj67usToP
EZ2SPX8/2yO0g34XsQztsjrllD69fgP2hkQ/Kdw+Msd/ZZBsp90+uBUMMv6wBeiSuAhBiKZFDbyv
NMiD8MyWc0/66LGGkcxin1N/RdcNm/na1RB+Rv7Kzb1y2ZFs0OxzIuc3y3oejpgeictRlzOq0Z5d
t5OVk72gWYWymbSLHJHgZJlnzstc2TWtJ8ubFi1cia9Z6+0nRV6nuDcIbFFArpEx9d33OO9FuziD
i7vkN8mO3PwTAZietyI6JxeN46RwWgDcVN015aOEOGiOveGIDw1po7DvmzcWzNbPQKtuLHOxuM6s
ZJuHnZgFkPQa9HL5b6X8jY+hdWXkSAj6XmyAQrMJqxXAkKKqNB884WCV8sPklo7bNDDLg7rsOxNN
/Xs5XkGtnwnsQu4V0r7lCYrDIEPFt9hxTb6AsjrjwLFEGW1shtc1MD+HLd0WB4O0nf/QaGuyK8ku
uCuAU/J8oUHP2unQhaa+Hv4jNsuQj893oQiIS+zyvchmS2/Arw0MCzI5uoru49QmT2A74eNzw2H0
O5FDQ3CeVyAqTT1GCBXQA2zNgIa2SF3dKTt0ONmHoIEDb5kntRavoqeCSTJdOxT5nkT76TGTC6Fo
+2WbVkFhN1bB2ChwREu3V/jDtYqCMJjWGpBAhzwQKKuD6ySxsdgnViDXXs/qX0jstVI5de9FvLQZ
yFKEyEKFwB+gcrval+YA5Ydih8b9tQJFHN+Z/s16vxO+GqRpik/FlymxenVLAjLtpnY38ZswsJLm
4lMKdEcq/ghQaSO3CDcKgf6g7hoSlePI2LDW/OgmLeuQ8fOZbeZYtZ6P5elNjCDF6kitgAhch8gb
xNbtIF93wh5p8r4tj2OYOXG2Gfi6qAcWSK0lUKMcHFW3wiYQ7q9EiXmfCQz/kL7/2tI280skeZrx
2aauQtWT/geZMi7Zuwldeu80T8fl7OAMxuDsSG8pebpGkC/7XB4sbJkRQQrSOS/AhoY7p70EhVQd
npAcEEyal+3eKZ8E6SDii0DX2l3+Rig6o7swB3X1W5vX+BH5RZiwwp2RX7AAtlcWhyvdtjG9fuqJ
/sBdpJsuPZBPGD6T0jOqWJ8HvwwNpvWhpyfAEVY8xX5YodxddIgnaR3uAHJQaU/WkCG5UQJZkV3R
zNnJdxtz6b7oIe6iF3i+sugxuAJtXjp1hPKNO22O3D/hXwfkZhM4lKN569IzEmGwoKhET/vU9qvv
muCt43sGAyBvNMCNLg1C40di+SbfWNVD1A+YanYzwJ+EojFCTA8Ax+eVpWtBVFQf0pkfZOUSRnd9
QYNAz2SipwJEBrSNU8Eb+n8vQKsvd7IQmPFbiuk73LVhsVZIdvntpl85eQOMXbnHYIQJkaLZTgHP
FR1rABbmVeQBI8WcinZxILCs28Fzaq7s3tLjK4Z9iwLZEd/IwuDBAhiz0Szp7E8Kpt3qY9gBW8c2
Svh+QT/KfWPRDJgfXVjpMTQQl7gCE9msfpfqKOmX5MC7grFRtONfwTj3++oyHfOJUsHZzrhM52ol
LjMHK1DWPS4ALwbish3ZfIdcAqY65a1TIxI6JZnF9oG1nLvz/KUd1b1OD+A68K/1TdznDghjfFws
aQcLQJ4exbCFfEMrjVAxMO5cfVpXrQiK6jZC2zlaIAQVhFm+adHsh08u5UEPRKreCx1DJl2zz/sI
eNaiufgHPVqfZIKQdBu5XMkaVZSn52XeEs/Hsvr0I4sC7afo3qR+Y5q2aIubeTpyZGBbuGlgwoJd
RBYQYSw+QozLWIP8UnNSEgNqV/jkFBlZoL6sR1f3K2JMENQM6Bt1a3wgd4kKF32g6E/oZfisPJrI
OP6GYybui8JiWFPv047wjfa5EzcI3HTVSwcr/ShIZlx/veJm7fAPSn4LhIPmlx1OhYOnQgKpBuVn
LBLt6qDPOVlGgTKgTvClK+9NgVj2dCPKLHfiFMoq0rzpFykG0DOJJvxGAi65dfE2wK5X0ieCckDZ
1y+kIdFrSFmCheipjYiHko0NVMJwI68OUf2n8efrCJAJKSIQ1YIcvkUzCIJxgKjQmAq18V/kJplb
+eq5yoiXXMeRj7RIpH5jzo+O+vOQCIXdy36ugmUjhCFTR/Bec2CgiAdYOaQaJfd5A/OOIl1NdAsR
Juut7SdXpj724hp3YPUYvHTxTOHdiL9r8Wml/JPzsk0LggKw22g1O/Xq7kQSfS+CsHYHm5wC7H4R
5vj8VbBfJfoWxHLGJbbNFBFOsLFAYJvojHavBKD7EEeHddJQs4f20SGF+qmGvwGtMD8clX/7XvJ7
6OPYbrufim1k8uqaT9sYNtXcEnqhigEhNI88QBgprawBbw71UtjVzhkRlO3A1g7OR7erLihVrPwm
HNPb4h0b68uJ3riSu846iEG3frdCyO7YgTq2YdhsfYfu2+SrW30M4eDgPYlkFLQy20Cs4aT3Tk9Q
YPGlIgeKP57Y+QAqyyv+F20PowwXMsbvAkKeWWDDhgRNVZ0XlIFvL2+hAbBuqxQV+sd5OZXl45W7
pHntbza8z8cnZ11CzIBXlkFOPU3Wwn0BOO98Strqee1ZMd5u0wWjhuBMKwd6dzVfJn0Tpu7SbjNk
6MYul2nRpe9FcklUa/8IZlE0Hzz91XYIvrRUdPR++kO6FItGn7Nbab8ieG/NER3PuM7fSBFB9wVs
8epE3KG9zJ0fSkz04I2Gv6xOLUuhWb6zTF+q9CAJB45YaNcTtiC9WdejjGJkZyykx3KGcwC1ceYl
w41NQpnwr502WLxjBkxUay+SM6YnIi4l5r6zFM3SMR49P7mQKoRJcupE2sDeW+0X/YN8vjZmyh5C
sA3nU05UooSglaGp9btCqEDAkVXTp3gSAViPttqpKg5Y/1kHNPa8pqDrRLdBtJS8ib4ceWN2wj+R
Dz6CCaUNmspN468RIIvUM9SPlRM6ElrWy0jKR1SAi+K9nSxo5XT0peiUMdhty9aJox/Ws8BFnGvT
wDiT75PSxRHnmBQu6m+P9sWs3qTmbBD3WvOPBFyKEwGfC6oIEUhU0f615JspPBeGcZfzdczeJpxx
MfYZBdnAOwLn6uVb2FVvIoCFQvbyq6mGvZZfZUX7jRY+IoW4cBs03Pyshr6CFx1FeAixpETf0wqu
fj4aRtBwa9NB2bYIvDImJuVaNwEKelEk34sSBQ+eMCMSvssNmrW9jH1kRtJsmvLWALstrvWAUuou
E57DoEdv9z0BnsQ1ShLkAb0vqL8YHYQPSbiXbMfjqgu3dPUlT2uxOHH9+kW2TWWTFdtI3EgQ+jWU
UTd+sIWGO3io0a1NNF424oABdJ6zzsTvQLkbYnehd9SOufTWPrJDGSBwfR7LFM2Qq5bOcMUyqo0H
5DYvz574v7Qh/AyZ3lGidUfUOJsiBoDd5uW/zvCw6ITI88mFabWTkO0JXICVJhELSh8xb/e5ghDY
ZSnfa598orgYm7VpjQHxaoMTr7Xz6t7m39OM8MEzqm1Iyo30mX4zEVq0xoe6YRQ+5thONtHKF4Y7
/laZrm2TTdviVo73lLuGlkriEEyJfINzmAQ4uSBhuxNCqXhEzBO5q/JUggXJiDCAsXl/XgwZJuLs
R+zdnoHTNva0u/Kp/lEnnxW7Jtbuv6Ihbe2vg+5PaaPo+PPB44Ds80umgmVtVPwcl8705Juo2BUB
ZcVzL3+06HkE6Gc4jJXfxI6BPuBF6+MB+DfSX0YU08JXYyAXGxWEKhG9s5FQ/9C7i79dDkOOBbwJ
NzNatXIdY8jmI23nyiNlgIjlF7K46/p/T8MDc652wyOT0XP8pId+B0JmCDvSbfEhejqAwIwzuPXh
DkhevMg/7b8FsABczvrun+uYXaF2qLuAG+1fZH8DPQJ/BnV4XbJ3iLkmPMYHgqJBqKUvsXHK57aY
NnW1kQPEPve63hncpYFx7tD3GxBCVdhII1MucurmHJO61waS+BWll7iJvGxhT+1sqYq9iPvhMWc4
JnTqcZe4O477FE0BgvQFfFT7eOrJNVQLZ6lwgqmI4KKRd/1qNMVRaTufVZrnzCRQYgc5LTVsuBZ+
pXJdIz4taCgU5Xt68oj+5C0r1z6JljT/inXfsSrOTjbSOgZ+iY+pGkzbhrpCFfOn9bDFrHkn/xPO
1ccEHZuf2kXXoQJh7Q2XgWzlHM1/5Q94k1FtundMLmh54Uu62l2IU5MgYBGPdNmtvQvJp/hH1np+
7HWixjfDmmcuk7ar/l84nMEKdNtAJfqIyHj9qDJcYSGqt2A21mKIHPCukARqWKsLV4NXBs7MXr5w
FGa2vobSkypAu5+kI+bMLU7cJTikuPWYnhDrdBvlPNlLo7gF2p1ZuSipZBcf7QCWtiIrT7G1c/qm
aR+N8DUf03L9bHydnSL0y68YxEUHtOGJfVrQb0PxqIvw/4kyX45JB4VWN/Zq35LU5pK7bvUcdDGj
GzXXKW7qMwg7vymPnQvhH7ts01vtES8Yr5YepXrIR9dvpep3+llFcKXzsl54vkcy/0SmIrh6QYFk
ugvQ5Lxo4HSvW/o6BpkXMLorSPo7GlUdzmNAQFxKy6ZHqQoaYKLLIZs0eZthlxjrMeexGDO1J/np
CO1DIJNsIRxjFtHwe0t7SFWZhNQDcd2jvCvTNfH4LW+WEhTTQcDuYAo5izv09UuVMPrlmi3yyhdx
IPF9YRLu5beaqZEJl3Lbs7aUYLb8L5durDJCKNVtx/QgIkuqNmaQ5x+dsEVQMac/S/UqGiRh4MMF
5lPuobGL0l8C1DH/ahsF3Af9XXJLci6JA/q7cqHKmCr3i3xUkhXLtDGkrrXZbWMXcvOZrbNwE4tn
A0GJXH2xpJBMyb9LNH8wbBvph9Gecqh4ixR001FRd1evo3+Szh20iY3eosHINF47JOiRClqAzAbW
rm9Hfob2ByL3PKLKKTlHcYRZ1Z+KNBiFMqJYSm3zni4/dEx8xMSnnSq61mYSWpLjtEbV8qlkN7Fk
u1WQ5aSmMVnalXagDouYQYAALd2yn650MJ0OnWflZPraNI9948gnNsFQ8FLxHg1usq/7U2GLmi3Y
F+L7F0oF19iwGspurxHrCnx9iN/ngjB2K36bVu8vuCCI9rx0yQ7nz6/p4IGMNh4qDua1J+eCfOYT
bIRlPUXWn/CWBXpwTL3GmX+/V75iC2+8gl18ZHJeDBvkpKlu2WjpJ2WxZmy2LuG53GuAKQlh5PQV
lp+fKNerN2UzAvs/v7tDiqToOGDhzTxD8+qtxkC691PA+1+KbOtI0hmcGUPKYu9MlOCb73ij2bt2
B+OB8PXGEZXtIrs4zonXeOHPtpxsnvV4cEyoAjJDZsrNSyBC2prc+dPGL8B1k91SuctXfOgjVlna
5sF8wgBkuHPQhxPBRgbkdXYI4alEZqKdsvep64x+IUFIoB7QtRUEDOK8HtuWZdjvsXSWxFtyI/WD
9cMWaaArJ9zWBfovdx43C9Pakx7IHlBTYyPXPe5w8CsSpOlC+Xqg05gY/N/8waDbWr3junAGyDk8
81hH5yzZcrmmcys7OzRJtniiOAL7Oq9cPVfNbGDU3JuJN6A3UOyXlES5pPOx6c+9U7OWHNeXw2sT
4aci5AUB++ooOzaAKRvVNLvhQzdIgfE9e9g3ag7+Anc2H4M1uSRE2C74VaX+wram6NCfa+lMo4oq
/pgfSEBc7TWO42F1cD9nxkQeWrH3IVZ7UOwd5zrCUfVDZ603ov6QVVaDAwRINAQZALm32OovLJv4
pC3GjuGrk6ciKle9qL4Z+zFyhD+eHVAhKdxSqdlONfu0hloZ3JJNn524K73qGmfxhE/wL14cqJn8
rKFdRDhFWtzdDHD48PD7r5QbUk1waVAwMHmR24d1zu6kDX/y/GED7/L6EBGEv0cM8hLyxybzWXyJ
pBp8j3gwXchIYGhLddCtVc91j+ZuN59gfsx0p50pdn5bevBePPcZWH/lDccelQFu89WBp1c88nac
Vu+k7SAWx5iMap1HZo+6zxbHgMUwgs9IJLIFwXmh+l4DPPdKCaap7FHi2WPjmNZ3vsZnRUs3+Djo
/OITjd3zguClPcKtKzxCFEKixYjMkN7eSYNM3fiBHjffms4lvMmfKOH6O5JqzUKSWIOWuz1Iie4V
AXbXrT4gHWNRBWuQVRsAC+5UvXE1c4hbGNWfzMev4qGhyl3Bb3kBcEafn2tCP+lPkaVku8+DifPN
ErcSe7zpGecPvJqzn7v5g7pCHD7kWTLZKomFlrAPLfuT9MUYwQ6s5eTCbrDv9Apw1FFoNafePr/r
S34OOectEmPg6Mnj/C7+0U067bXfQrBq2NbdwsB8s8mBLa6iswE9mD00cz9ltvGJxmwCDP24/Dbo
ibDdFARBWjRaBnAvWi7Ty/sDhTQkDQGlBaigHyIM+Ot5TJp//Qm0Cz+hxloYZ3hEJE75T3S8805O
PfSDp6fukVuDmOaQtOsY+mQgfzzye0+ULNqJJzjz7NBTCxeYt0vW41m3mDyVbD+ldlHa0/xa78f5
aBAcYJfPi4EdfnZIaNFODNlDR8tl6c7cu0p865gin5a+zs89zIYVLxtY8BdZHqgI48Buj0K8D7eF
Z8ssSbEIzcRogLwm3+R4kIXyT76GkhfdcXW0h/pBInH6vStb7zu/aPdlnxqn6rPZgR0PBXK9DYm1
NOucTaPh8iqSFlTteB8LFULCEh8qAoLjVPNS0mkOEOW4mlml7dBFogihx+BNx3gBNBgTbcbxDg59
89WrekrcZB2BBG7lUxGEqccPqIK/Mr04fJHCmmjp/0C+W6R5iZeiYO+JNnqtrEdr/M9AgIDaho18
iOFoHdOPWj3GaOxBqE20WsOD4X74qWCeYTmJGeDd28mxww2hstSskiHv6wf2mGdQqxyd4QA5yRVR
AfeCJgvLIrnqOjYZdLSTa8zuiH7lAjnLla4Z4pioIHbSd7MJ2PbyIjtpHo7S9HoWOUSqq+mxOTwQ
wZXVE6aWf+JqY5BYac2fCGbWyDTgfrcIkkPQEZB90HRmORf+eM8QUvuYsmlCQc8DHaPnWv9YXPjt
GJEN5MWtRi6OeyPdq+Y+pC9FOV9f4RRmjgNv2mOFQo96knJQJFsWHfS8Znd7Uis9SKLSm2cEyS7l
Zz6SZ9F6abyv3zhE8JmgGVU/AINstVsvb3zUE5jGcmG01THDLev0GpluCwuO2zyFCtgg5ghWLIYO
lv+lR1r6IWH0g/ad2fLqdEQhSZbVubyPaOWwddGCD4fOrvEEW/mhwq5hUDa86az5jK3ZR/MfSeex
5Kq1heEnokoiCJiSQTm00oTqVgAhshAgPb0/jif2tX1uBwSbtf544sYnBwf2jyKa4bPgAUFnh1Pb
6D31Jxkh2VqOudkCJgPpHDqh9yFlGARMAV6z0WJ9DxAM2mpcWMTLo9CNNOy70lZmPc9nbuNxqIsr
8TRafjP7dQotF3uzD8GhgyszzaFDXb4Rhlz5ecbysZgxXUfGlex1WJSvrS0FvK0iz1u3FK7fyuMV
qp8eDg+yQWFMZCdeYsB75vOPjkFz0BBKAaDhgagAa5D5NvBOqjoMJelC7cx0PdJd3vSgxCQM/eO3
T50z68gXWVVHsu8AiVFCPOGKAokeeYuSqJT9ne1EXc8SDwNaR+gKcTh3MGuw3+UHbSbgcjODYNLX
UkDqu+5q09qUD6X7gquD3y2t0bQ0G3c8H5Me8Fu8CYbj80C7Uu6rp/M56ba+AR2JK/uizNkAwi0z
6ASyZq73syd/YYvckBfHVAProi3lmWhVq+IPCpuoGaf4eEPBrIWzP+bqcz94RImy9c+EPVxmdo5W
smQTcwQDz3E7H3qYcpRpHQFCxqCrfZbclriG+HUdxIaZozZWYl/JWDLUgPH3g7+YEIbKY84a7MRm
HegnEbzYLIOxeULK3wCqsFkAKNFX7fKHMg4GFywLjGNTcRmIPUdewK9oplNlI4h+EprFkVEPS5i9
kxivDjz4fNQyb8KA+LP119NNX7byPVpPMKsIa1PeYjQDlrEERyfzCjDLQJCVmPKChqLClteMFYg9
gtEmhMdtjPEPShPsNAecmX9gaAKz5uMYa1ak/SH6FEjs9kZ+aY+2mvXC73FNnoHwO9kxgKRTMlhN
Gwke6yJ7P78jJ8RofOhx79uZU+iOivtHuhGbnWyQP/OOw/jI7Zu4fhSQolIWPg8l/6ZzxGPlEKDR
D1+siF3xqg15MUbmFwhgkaPk7KimPHbC4lfmHTmdSERQkRRsftAwLllu9Oc8hk1kfWbGJCvBSKBq
FglmR9SExZIw1IclWuTaHB+cp6jR+Fxpd//6H6clN++UIzpm/ENs+FeeB5ETHDcUxF6/vzlNIlaT
xspVBiE4KeQaQYRx7s6nifa8+evXGgZsnCKkYvIqeAaMPsoCBIh17NVBsg8eAO4ugIk2kJ1JaVso
lC4KCj2v1BiY801jauSBGDVIzchJp3glsoiAyA0/BgKW+8iqBC6xJ9z4tRkdeWfl3Uyk6IS6qPTv
c81/Ne+pGXfyomyZDXnJNM2PWgYfaDErVaegb/weRivCrJKBiAfTQfDAxoIeWzfcaqYd4tv4B1Xk
nkoI8vaG96z5YeRhzwcRqe3v+xcAZ2LEUAFMuZmNdpcL9spx0GB8M14+itR+PbSCkcBburfvrt1K
iwdDRLSiot1GnzG6pUBOBseb4prpJls9ZpE7MZd/G8HWf1l+lt2OtqZL6jxI4V68rTAGTbJUl6hu
ZG78LzR1mIW4yMbvizB8znHujNquDUimykkMhhuCbYzJ8ZXPWHAgGoivcN9W7qV/PH/oIQVfqESD
+SbFd9lyyHUcs5/ZS97U6ZzXZyK5eSMsHpOLfOQ24bC6lAq7z9MXzioJzBwBFPJR5ISUn+pL47tW
0ICgQQeZosNRv+mqYAAwEhjLKwSlLnEkHG5MKQK4/e9n7Hxn8LcZAOobrt6RXe5hRiBQlkf+g6B4
eMU87ywRj/1bPGBLmMwIKNQlNlGnYmcoYxPaslYcDqdTpi1BcKQkCDW3Vzq7JRcIr0w1Z7gYOTi4
K5/lZ3RktHjMOF9QqB0YMiEGeVOHyxLb6bIUSRwzZ6qJFhiMNZM5942W8+qGMBVMOOEWEIYVUMbe
WFkowPlVVMIplHSOWmLCTrlo7zGvxEFpYRZYenFN0XFhRTyn2O0IHMc2vsS7qSAINFiDNLsORpoB
gzEhDt8sbZwtX+YIkgeeZG8B15A7a3aCT1qRnf+CYhkyOgBUvBQeXDPZwrLRmOywg2ZQrdzQYd4M
KAxZixBXKP4w/lvxlKFhh1108zD1IB7OE1xPrmrzEDFyPWjnG/Gy04Poys98mOwARDogAxTYSCxL
YwPe23czDgak0SUWC5wXCunJhsxhdCngNDI77a2ClYvfzIZ6SaeEvT9qSzkr8w6TqSoH+EyEDcUq
MMw2LNi2tm34w5lmcC5LXpaaIB/Qm4ATRBf5yM4JB5HpqjdZVxg54P41dTYRfEAweTJjxeQNwcjG
op7HDmAquRBq7OgkAWJCp3GDcHaFzASkiPmUD0EitEGYGDzT/FjAvlRYYIN40S2Dtg3a8d07rQia
SRIaqvrVvxlnTEha4sqt/2IgoBiPZA+rD8Dbh7YU7vd0CvgnXoXUDuMf5eNDgWEAQY+DMnUcnzB7
PufhitU3cZi9vmx9V9bRCVBE5M6Y6yawqtIzeJ+YqX/ALEia2dRTyR0dR5AMmCp5CNkVpuovlvHv
PQPzgAAsju8jY9myXUg8NM5ky2r2XcAGtLEDQBc9KSfAVkoVxhz2RZ92t/owQLIvpCjEYhvfILwk
jWOjamJzwPIMhxtZYNQycRJkiR81CcwiKCEJRZMz8XPJXkcltXRk40wGUHkgf0hSYeecZNt15DA5
DcgIGSFcDT+ksZxIEGmDRhwZBwPj58pVf8HjsYgmxDB95ziEEABxLPAfIB8+mKoJqsXI9zb1gSst
Hh6mtQFrke7dJTtWKJPIAHhNOfJpv4Qkfc6R2PdE3Nz1uQZsm5F+aaT4cTkRJq+gbRs3KqDA3qmt
YHrTsbZ9/RMT0weyRH5jk6adisRHB8SgJeEFt2dU0Adn8xODw1GRhOOcYKGX/eCNw+pUMGmGJrJO
hkSuMv0+LmKmfnJsasiZgYkpuY4UgpD/smcjqFaEJxzRJD2xkHVIydUzMz20U82DyvkzgsTiu5M2
eS8xOP72cBljegPU6fdjoAwvjsJ+VaAUuRUJiLrDqzQc/wNjtlwKsEzU2Z9LWl7Z9uO7dNZ2PJhE
dGx4LPnFZ/m9Dg8ijMXL6dBiElmjos7+SfY4MFaowwCc2jvDWDuI3N3hcb6EopH+Jnv9p7rEo9/4
D0wVUVsmbT/YTL+MCjPsdS2hmF9XQ6TIJt7phjRvvIh3FHkvC/CzU1HOoEZ4DfBnXzrZFCvmlluM
z2vsbTL7A6MRQf5yMa2OuEGmziMZNuikqmu3Rbg3jV3CGmtHx3RVu+qNH6rwUdRfmDBavH7jQDlz
KwsqWms3PjQTLBfGLZWX+d8tOTzdz7maqwtlFPCYiRfGPCmoLFL+TqU9bDI+iD/TDGmXDgfEBusm
DOT3fc06A40LF+O1a8/aX/4jTgLSMOYC0MRn4tHAxUpOo9MHcstJyEfGhYpXnf5Ern58yGb6moG+
tjO3+YPbmb2O4BjKOj3AvpfexKpm2YpwNfoH0XSa8W+2kmeEMGneorCEO4Nm/d7o5Pmr3lucFTKW
djbaZxASrKTiTUBgNOX5g2IBgKaYFH0VoivUWAjQUBmqG24sniUGofjOzMSAFYWbcDLDpRKdP3wf
vwMHtAT62NDmLD60XFCLZDzm+FlWJdgvS/o/FpHFYPmdNjsQMx5vCS+VkaCvd/iGHHPcl4fRccyo
9jXaefODCvpz0Cek+rym+RG1cOIL0/invpGko2fDa+g3+eUSDTQLyRKb0ApVe1egQOMEQTXEnYKd
ppH8z8MVwJ9mXGHenbzPMWqDAUPHIRpMXn/DU43+AH8G2qbh5cpFWLwkhkNb7ZfFByPjbKyuATKE
W/6a8ShrO1FegZDzBkdM+LbI+lwNBBS48xp+I21v6aHfvC/577NFvv7P8sWkaCX3sHeSO7c3szXg
5vdldm+YUNApDuNzPi1JaDIf6oYb87XMnMeWN4TXLr42wu/xHnzwVXk4P2gj8HHzsFoEUTCeRgSf
WrfN07wwdLwn3uiqL6Qp0qpmq/wh0ASg8aoPF2RQ74LRoAsvp92Kg7cADtIrh2e6eA+zB2rM5mt3
is1W+A24KWLeyZAnp4aYmPULAu3wWD9unWJCGfA64lqNLu6Ip3vPH5Z9iiiZs6yJD+JYXbAL5jo9
E9xOBFXt+Yw7AQGMo4AAWHyrScXAccHvZRc3RtHPSrg9/HRBO5RmQOmYEkKeAEcacLGwbvbJtBiY
vudKcrVVutQPGHYRNP9FuHNvYxw4XAEuJD8cVsdw9oTX37Xe6PQ+SeuqmktnIK2SorkP+hMSwyAP
wSFS7iUXTCGexvAnEX55kEmyDeda63W38kSNLRLinAWI703vK/BMQgQJK2V0ofDLxsJA4g53FACg
kgS8LpFM9bIr7r4fjwd/tKqwam+5aUBjffxi6OJWD/+pevoPMxDnNRU8ufehY5f9gCvGSQF/Q4fz
0KYJOvUlNn7iPoA9x6uYF+ZGOel+cwN3gtirN5OHkS+y4iTEUO1m7GGhYgtJNjV7xE+K62Qd4zd+
WO3r9jhJBGZ4+bp7nB40364iYhqWGQ5T2BmohAWc0Yj5C7uPUY2taIcfkddH0llveZMJw+Kc/LXh
VF3I24f2w5n1JQxyCJwAZppRksbTleWEI8+APYAXGLtEXH3oZ/macCDu6G+yKBvr9ZefZa/c6LgU
79EOMD7eazPdFACXTKwPm7dF8Gbms2TEgt3cK8ITQDy4X5CXoip+WL3oPstl/12OmqBTLllsgWen
v+NwET1nfDP5oieHeDRnwIC14B3HZ8I7SRzzWDl94mF1wXAzIcePZowDMyHQ/EfjlLAbgrIbUuCA
BvVriOa4Ow2bZes8RhqevGP2lNyerd4fiQuFmT+5A2ujXq19tpx0z1vs94St8IhfVJgjv0DuSiR1
Mke5OumPOSJ8No7Fuw9i3RFPjAJMHwwJg618p8cdzrQAd1yI5o2ciC0m8eEl1k5hrXh6cGmFdk5O
CGDmHxlpqek9ts9l0ZjbagZooenz/5UOar6CqCI4lwCZ0liQRk6JRAPl4LHMFZRy8ckQ9zIup/QB
PmtSR86smjDb0WT2cg7ggiZeSaVcVC9PO2KaiNx6T0Hks8KgB85vUbNQk/5KmQb5o2W5R2dtVeJN
k4mTtoTPUviCCvMCbxia2uLW35E3FLxLs5cv6Qv0yxECfi5f2/MKIIn46wvMo2wVrbqVeNwbHT8d
6DX44+K7oKYy2QOQ6TUgkxNig0/yAnHeAagUIRzyZobmMQrzd77kYwQGa/hYnsNM3fy+GW/fnOFA
iDGlEwhXYT7JgR2tGdAI7Tyk47VINupZVRehaLqfZZRYrLuTL0sK21xKvg25qYmNEZpxISFT11M4
REcnEiZbpxjx4VAhTq48OnUrEVaqTtUVRr3pMwpGHJDkPMDj4lBC/kOuHAIQVjgGGn61GsFyn69S
dWSme1n1Vd7ApjDHwp6adTbV6uACMdqnW6m58tMyowGPvK26AqCjXSxVglg9vfUgRY7Ig8EdGJGI
b4SyOXyD8ebGDUTywg7o/bFXOfgPMpCNkO8j6QYWPCwjn1UGdME49ZjyqyZUAdoKV11hDqsEo0a/
bCljDD9EqJC2EUTyQik53C4z9UzV3GvDI0ZIxMP65mRrLJiim+8G/mzUUTiwxLMKLwlfNjF1BdeT
w5LACcG6xCqFvBAotjF7gnz4Q+M7m3fP9ocSquQWGK8/jpQvEu4LRTq+XoGYE9cR0GdKnjEqcRaA
eTe2wv4gkIwncHEsReGMcnT0lCk3w4fWCyQkUBRYJ/gcgBSflJYi/LZak1s0p4VhGCT5PDMEDaqZ
TKgoNCQsXGjxPmbaWcKZTiYk8en7l42esMLH6kOLj8NfRguA12YQ4SlXoSVMmFaEslwg9Od1tajX
uV2GR7QlwoLfBXoXw3Q444AcCAj8Fmf9aVWN94DYrFDrYBihod5PYOEC9r3NGJWR/gsip+BXgKGV
eQxYpsiV4r3LQYcJdoTPlsFRd1/hwM09uLTflDz7qUzE8EK6i6054f3zXmmYPvj0KJZEZJ0G1SlP
L6wdNQHjUwXuXPZoqrWDLwkYCVWRL+C9wRn3peF+Lj+X/U3XgXehzBSqHxcJxq4a5v+S9SuBPsz6
VG8iggk+1y6eBRhWmLTy+Ut3pN5En4Uf4Ver5i7xJMFpeK851aqfx4an/QndiV9ci5HE8FZ8eGCG
MlgKorb8N+ITGry6QBWAeSwC1VV/BuDfTw6RhkDTbshteA8pxSiAx/NCosz2jqH/PXKat25+JwPr
qOl/jBD1PeOGYwstkSsOvohiwVn9IcHGJ7PsgfHflrtFpc6j5PQmSFN0I1gAfYZA4NxQS7gt+z+h
n4ObtjzM6kFXyUO8dY8/QaXWZs9V5G3F8amgfI4JmGdqhHGV7U71uxIOGXnX2C/C4TKouBzJSXgb
C8QpdgpPKPrNmmYWZdHoM7VedeSrt8537OiE/HynoBE4+H8/dAjzTsSFiRRnDtHI0kHsnV9dH0vd
Wo87rB9rAUvFiZ2rTv1fHD9ocp6/AdB8s50wzFU8fp2dV1jN/P61b0ASmRU1DSXuOjB1QgLFzZOx
jRfjd/rux9hhhhCAIrZE0RIyi9pM1iiO0pHzHO6joMACVVIIplhQQfGejZq2SUUj9N4JkRlekOx3
5jXc3AEtOWq+YE1Cs2/EE/1gGeTVXrkrt2ybmxh8ISv01WDJOI3G07e86mC6ZPGqZ/cmObTNJtR/
8uIGcP5dfjuJvFj8uiESS4urRCTgADFus2nqEaFdofXgMyZyHNFwzTt0laM9XeKWsNOnkbuekljl
XOex82O3didO9dgoRBwSezCUKpuTS7jUB9bM5ddixQyxV6pHVm78Bx41wygaaEBd0A2n/DAlQg56
/IV0f/r/ftRonbGKMKAT7JczRpNCZQwREv6n9tmnf0NkEqmnkic1IZ7CFEnCYBY16RdQ0k3e2k+Q
FIXw182zhYN0S2aXMujyYMrlcU6KywuQG7ZXrSgmTw3Wesb93e/ZBuGwWVx1xlY2WWo0r/FUIPMK
9oojICD0fnTOjO+Kf4q+W3WPPaVAib/W0BW8Z+SJdDMCOJqQ4naCioy8PmbCLPqSfYjPjixQOgVU
8T5ioLBFdD+YSZAKiKjZX6vnHzfmKzMyqrhlR8OJoa6f9bTtDmmxLIlluZK9PHlNY1bYvoTz9VUF
6TbfA2y6FvhTqzbCfTEGO5xFwpzjcnQZ+eKD1BGjqnePAaQ0BJh84uIQZLd3mTaKD/nh7NMvj62e
X8EsUbd9ifkNQ5cz1p+MTCRwaD0+AwvN/gUSNnq7nVX49kj4jTrSxRfJD4IVdLCGyQ066aYNXzHc
kqAJRfetwatHXnZNvXb+eXG+WQnyhu3bnn+ofLT2EikvBK+Qv0PG2h+xv/L8BfCSr1pmzl+4j2Bi
j4AeC9QYcwlrKKxpu1eYfh8OydXd9CrMCC6VH8vwyZw6fXlv3HgqMdWwynw/3oN/3UHHsjLff5J1
NWWTfK1+8drEzo8eNHeYnvhnYk9LYqCpmUehfms6Q7O7ZZ0PaAToVoxEOPN4KSxFAiwQoweEiI2x
9sj85CQ8jTd02iXzjFLR+WTB2l7ykLgaGfp+q7m18zbKOdUhmkES8mNWjE1rLQw2JnHOwmlzfHAX
TsPc67rZy8supGhewJZo7SLZezLvbPX08RjWF7whQLeQLFiDwLmHkSsZ1dAQEmTwg/Jql6tT6CwY
h/DhRLxSPUIZRuUhkRelK90eAI0oF73QHp/ECRkEI/JcUGMjj9FyTwshyNlQli90wWimkgUvfQnG
rz4zYi4Lvv5BIldf++IB9jgxmictvMSFGfmtZwvAiGa0yV5EDRJ5Y/qRhh+C5yMhlRb0GDcV8h/k
lt+IT4hSlie3zhl2Gkl2TzK6g6OHxVQIPjgVdOxNdk788FTwKWdB50nKFmt4CuJokOkJQUWznmw8
iKoamZqtX3NzjZfnoMClQRdE/VRFIJbAz0N079XfpD3Vgivsft6+eAGZlQYAj/UcfgYJdY4q0RDI
iUPdDAc2U2DOvwPrpfmCW5KOiboOEuq9pf5Wy3xSrdVbiZL0gHQFQYn+k94nW06TeMNA3EzoW1rG
bDy0yU8o9WExIaRR9cfXXPC/LSyKywmKWFdcRJmVSDMpR/BkjRiFzwXMY/uTTfG6/5GWWNiNtHiJ
kJUkUQibqHZfER3N/S4Gg4eKngRJNXBasmoARQkdqulk4jyRFD+J0IvMGqiuTZAUsclTMIXn1B7v
s5gcYXwIR540u7SKaYszl7Je0gQiT1QD4gSZpgGD7feUM1mdpUcyFPDjPQikFwB/OSbUGRmu320J
WMcdXLv0O5cE4CGVYzRd4fgiSTmiRV1fPmoDJ+hKnn+7KV7mqTYUBfSrByAOChcIqWtp1fKltaTx
XgxXb2X6wY3R5VOOy0lxHXEC0YjTRetG3SvFWqmPXfOrvTaldK2gQf1yhjfkxQBH8zDdNEUwWhSU
Wu4Hq8P4VPbbPiTI+jBCLFOa86GaB0QFhosV8bHi8IkcndN815MiOQlEEHmNOFnCMEeeICxEHDx2
y7xWzGJC+Sh4tSR+FYUzC/H1PNJMbd2Z4xWygCE/uF2POu6IiV8h63tQ+fT4DnUIugQnZ41oJycr
otyq0R7vyUrHksjkzCuXuGZ+iqfdEekNDiT5iWrL8OH5m1qpfXQHX57gneHtd9CwhKN85ZUMkg2E
fE70GzGuJIDIsstrta8X9dN6vvmJYJqKmdT6D8krYGSpOKFyCfFy9ty92xWnw0NzoodTcMbI2qlO
wKtJ0P0GCC84Uwa0MJrhwl3LLbQp4m2E722/K9T5MOzUC3rKuCBtMUvnPOrfEqkpnMDPa2wi42kx
+Ny+UQB5HIOX5ZQgLDSyJGTsa0b6XJT9Ou48DGfPi9JZ+l3KbOrPob4tflXZ5ej+4FPyeF9ULS/P
ionAK7K1sJKVczGZJ5H5nlBCNlOI7RV8qvBoHp6Iv8mEoBB7hAsrzf4+BxH8JSZBLabYwFLR3TxX
yWSlhxudeQxj9o/YUWjZ3aPCl7rd5AmZ+zeCJ9VQ2X92ETfCpMPVb0oYI9n7Q4IH4+EEzcceeTFt
Mu3xmq2iaAoFyC5H/EVijtBHtnMqsIPRk1NbUx3KybjZ3qbVL7skAMEmoRj2MZy4FRnKKPCu/N/i
YLTr8NiO3f4cAX39cfYSYdx5OTWAgG1/HMeCsJH7S/4TsmROi78xklQfoEnxX5WdtasRh1HxvSrP
fRL7yRpJtbytk6sczVI1Ig7k89zF6WWcXp7q8qlzglyTM2gIXKdq5z/b+sarIG0tuXNaJIg62ngC
OiUMRKcI+d8n/Otq5m5p7BJRo5GOtN0mnfdTCEtpGBAm3SEXSLL9ReRFJrmYmcpN9RlYKHgC53bG
ECG4UxEOmBjcXh2o24B/xMRavPU/4KcXcRQZPiG/uhCaV3ovBkCkdRolTlekC6wEmcU+Kfuj1wmW
pGlmrb6KkX7T7TyF8y+HRYZwF1Gxh94P0EPeC7KTomShCfs8bgiQMPuz9rXuuTbTGj9nhFNc3tgV
RtvCR/3I+pWTEucUyRo4Zd0hlJ7FgLTTmEqwP21BIvFYXkXdlfARRbYU3U6QuSZ7dYWYlPdjA2Id
on/av9Ed+Hnvtgz42I4hb+Dt5817Oon9b/L73GhuuiLJv0l/SkzHbprM6pYEciu9KgquSNyuQMhY
VvrVVzw8OINlq7S+xD8zLh+RY30N/mW0THmGeMg2oTzPqq1uvRgkeRNoZBrsehSPj1njfI84RkVz
KP3gHQfFCtCjQckHFRTm00q/s6olkkN0Jh3qalut50Vvd3N90R5wbOkoa1i1wA1yt2V6RMdMj03o
UUqXmmuJ5kHVEanDIEmfWKrQIYHAexQ26aFywHZBaSZ50boXroVjSfCP16LeW4bnjHx/WvG42szN
MTYg9A1Qq4/k0HO10TZ8V5huMpf4akY+AbYMl3j0N+JdJpA3TK/J70t5g3uPrlz0B+8rPf958jfh
BS2PY4o/iKDpNUX4kizYxJ/IhKbx1y5/QRTmo2aVFL+TBeTlpWn9j+Zw5ZhT6ot4jppNJGy5/u8k
+IZBBHmKjUU4l4RHv03l8fuobyLaSuPNORtRUHQOkQQz4TKrSJtOxZ+xjHsjCfceU2QNQ+6O/20g
/GRJGLQga+h4kHkcP7UxltAmu7j2P5lL4Z8czxnJw1WaYBcixYE4wo5lJkgnLsHXhGVTBx/hdwae
chXgUMJXyh+p378XJWg3YSdUlCRj2suEHbc/pu2wYKYmKbZYdPZRerEpQxsMAdQtoH4Kl42axxH+
stS+pc1aUyCAD4zcZngOCeFrtzyN+6icNh9HrP5CGliIT2ZBiImFxmOo1VRlDtO7F5MpgvfGJz6E
8UWsWHSMtGNzRv5jqRO7yP2uopd31QiGBfh8a5IfqcbAQHy5UU2lxH5SBkC76SO9PYno8bhwaCVx
8BDZXoyR+575viKmlmn+cT4b5GMfJmH62HdaZpeflURszUmxRDCnVUo3g0XcZmsxx+0puigouzEr
aKn5i1/76fKvO6LmlWkK1FU4r345eoBXPMlltiRUocgY6fgg6O49Z49AOUJVZWhq6pvtye+YdBxG
ApZ3XGKPd/BkIJlezfchoc96O6aagxVnrs7qxw8/wuNAgrlEHPyyRGm92H/c1kcCijIn5U5BrcnS
lQ/GE1SHmpEv4V0I0Nl9/YYz9zEnXEfEhitSojECwk9+Et1/Lub6slIteeDryCbyQ+AeDj+RSsae
oIYn1Ft76C9N5H7o4OtfWKSN1k9POhxHPNBL8by7UyU0RXu3Al3QPbzXFwgnlSQSu7jTrmlyXmcl
99Pfl2AhBEU9M4ap41yoXOG6Jp/qTzJ4EL9LfIBBf9X1ddTZ2S1nsqCqsFt94qBMTh8Mn/IsSj1S
RIp90WzSXY+wY4dPnBoqqfY+0P4ZMnTC4elxi6yOQ8EVSX6zmpOGS9dlXGxDp0aL1h8jZqK+3wEd
NF2QzwuaIjaoCEiTsVP/WNEV8lp0JR5nolTOxMSpR1p7GudRekSFL7SK1EuXd23qsuRw+o8vEgjk
/pFZTOQqzs33RswZlNxHNZN/k1MYcIYZLb1Q/59zAgwCLigP/cR7y1f8eY/mDLqC/4LDXwP1qMTA
hYSG4N+hwO9QQcIn4V1X9311roXLl3TgwzCiPBddd9MOvAdLl+ibgVOtaIcCHV0+FFh+8/GailQn
PQd4AN2gNVrQjQvhThnJ6zXjf6s7r+9MWaLpdfsm/bXdfeSl8Lafox3XqRdiIhBA0U1JXpBbSOvG
dzyt9BNp888Cye+8bedMa6+Pj18neQWvA6/l3EV0+F5YbIeIrUjByY7AbfuQHYogDDhhYkZBCqF9
aIqzo4qqB19f5SwiJ8qmEtJyZx+o3Tz9e7Kw6OKhxqZAZVzo/NRzBsiOTsxk2RL5W/J88LpspU09
H9GRBk+MToHyJt2ashwrIBb4Zhd7GdoZ+002tpXIWyfBK9tV6ZJS2l6zBeHOCqFYDzi7ad8ctYhk
N7ImAZ/NL927la2umorQPkYrpq+HrftUQ0VWVgegj+w6H+KMZVxoWJN4RBMTKjud5lARirWvqT2z
iSx638kwnHRWmjJMYd0fXr7O594v4x98SmOUHxjuUTDB+IAs2wAaEiIyF4u7WGEotAuCqyyltFrN
qSlPQcSuMVvb/fA8cmCnNTpLOvb8foLZT1pwDLbjY9SuEr/xleMknJEFRQ41vCqvYG6miR3uZYTB
PMJUoBBDIXCEBmFQRgsaujj/1crvYFazw4tHduTOdSIMiMshzH76wbbCtwy9js/iUVzZkQi9OurE
WhUrtdwReEKhALRSyKbtSA+Dr0zbwIPnw+e1P3E7huDNm5IyBgjCZPk7jLYpe8Ejsj766cMLQnUY
7zMehF/A1/d3Rrcd02/bBxKyh4ZDxcnf9peOsaGXixaijO4qXi0p08O3W+iYk53qzsUeM3/2fGte
EcjHv9hFJJep6Jgx9NwpcuosKvwssv6ZNYkiJLbCzH2Yf3he9zzPUP8CaclO7e8msOi+xcfymY7J
JkGyC4dJIj3Pbbfu1hJW72tcGaBhxTJGAZfRtobuLXOfUxLIRkR/EKVklTuFYIre1oKILwz4zdUZ
2Tg4ggn6r/GseBKl5lV7UVgAaWl0iE0JOIuwGq3GSEL33+P3Iqd2dZB83SpdAh3j0kmPo6Awasro
YZ65+RjezTeLaU+81Zyd+rOWsAdIDjP0QqO42tB+Qt0Cua662bBfljoPDw40xEFmjXQEh2o74GZZ
QgWu/ckXHTbT4r2vCR+iAlNUpm9AUhIkh+blIuiI021d8AayVOVJagFt1pTYzs76m7WMxkFx3z+d
cN3LM4eNHx5ZdiMY9h95bJYjU6TnyaQniWMU+rrbZoSdYP8ZXKimQAav1aAHB2Z9nD7TxyGh8Nrq
DDTB2qabjuWFOE98kXi1LUIXICIe2yZQGvy1DrGWEUJg97lHeIWeDSIfyP0snksM5RTVBn89HShM
X8brp/WpSkNS4PKi5dOTXYEyJkA6yR/GY7BQyYxRVvcUyAz2VesKH0lYFSYbAoJmLP/4D5QTYLdH
rA+hK98L0EE3sdTVpJ6+phSnscj2otPEgaoSwWty9emZV3r3XW4HBGPOa1KGV0uBRokoJiliMAPm
cVBV7hgzGiPlrYai8lDQMxFhu1mos29qzltHnIP18iPQZTui4NvUV2OWBOaTt/0BaqPCh//qS1zv
uTK2ejLT9MVwwchfFsz4zPmewjdXxMaFWCQvIq2NTFPgGXfJICmknqE4C2r2OYx9kQlkRagCYzT2
X2YGJkV035jrkLM6VDsspa2C34quxUP5Q6o12Q9mOBVoUXLIsmjYzImEwchwK6jLe5xf/BPZUljq
cF9xNLHU8NrQyS+k7zGCpjFefxKBsh4c9ulpjbmhEocLwKBDGB6TnD6jhngn9ow1Igs6YpVu293D
r0kL35gdBbfgF+iY+opk+ZlPNLP6JZlPeRhjwcqvYHSkioHV10ZpveDvkBjRwEnyROwyJciOTljx
VCc2FUSymstrCXzCwDZDGxiZG7GNXHVD0UXMCV5QPw/KSTXshzwKwtv+VfZViKlHBoGzQ6Pxi2zQ
CkxyMxm5HEsUQ3dTaacg94D5b2wmhxrmE297Ws9JfmLO+EK0xWcgAoSGHmWzT0OTvAeHytjNqLFY
fOg4I+p7ITjQ7yNPhY3CkfHHFsRnMhF9a//xCL/lFZXOyyH41h36MyL3tT/S7Pm6h7/v3GfMoyvq
+Rgm614kc5voIIVXqDxlK9V9woydWmfe8zk5L3XvvhDqna6Q3XQlsExMSIWir4ZJoGFgmwvxrBku
EF+V8zCHSxkP1XEY6c8N+uX7RLel1pMLe8SEkjuJOJTzUD9X2F3A7U8Ek7TEcsW4kk+zhWAs6yvh
foh+JMKcWQuJyOK+fJtv77PhLYsbrO0M2CnJU7Mlx7WEIGJCOL5d715Pb3QryPkjKNXL1t/Q+u7G
wu+bDxw9PiJmXvYn5iOC2WHXwSO3BDymmjv0vIw9YYJnrjVppVNFBqmBFguxPGk7npVvH+RoJSEy
Zi8I9PdC3yWYuIdZKpGopqd/nuhU3DlOjZh/oyir/zg7rx3HtSxNv0qjrocYetOYngt6Ut6GuRHC
iqQkkqIRJT79fMxuzGQoDiLQUyjkqcrIk/R7r/Wv39ARHCcMvJKgf+L6ayVippEwAFQesg/g2Kad
UHUfEIMCPKvTWkM0BVgJgEMr1w456YcV0NF7x1d0AVy199xyBnBoTmnXH1YqNmSQyIRoiIEFRjs/
67Q2oEnpKskC1g+W09QX10L3ohyikzKm4cg9BweuvbAmBlShJ3ABwjUkP7pDF0TTTV/HOempL6xr
WGdAvZyVNOInFWN+j8fLJIzGLTTm1LPpSoK7TJIRwjlUX90QSIYRRLYh3+nqycEVDibstUe2wV6c
CgR+H3A6igbs1YJsAEYOEBJQIVRvt5tLS08fbT2SLk9lhvqYED/Ui/GZ0kuecpRAWuOFVK0ZMiHZ
8Gha3HaBZ9RFRCBAtJJzQyZziPZwczFzOhFlgoUJhPg1nkLnUfq2n8kTEXr25zOGRJ/p1EIIDGmc
0JDUFuyJ4SdvlrjUt+ly90KGN4hltjGY2kOomwkHj0AVClcvw3srcWZ6wNrZMe9Hjris5gmZGTlW
87IP1inGZNSm1BTkBT8RBtz2kbifJFVUKcubOgHkBQ2IjmSRxnuCPhHxsGcyU7wMQC2KJfIhAB+i
7IoVPXA8IZck9ykrvrB6TCdx5lM1IhaERnJbcU0sMa0UaSqH0W4Hg5S/7IhTSB9iI64fxiD6LYkc
pPM+6wOu62hz3eN7APln5/sohlW0UZZYddJxFh847OGzRw4aIsy38+mDioFOiGWZtSo5hwcsKOHJ
IWSQneZ1WYV9HuuXUFIi8jXkJPY7HKUgEVR8EuOydkUFfY2zIxPGTRf6C8txKnjHi4PhrZyN6onP
NQMd7G3jnUKWy5YepdUtn5McXr8OcbQcTIRNFGD+1XHl/hkfZ2CbBxCJHbLlk1sxo+GOYxLIGTbQ
KRmWuVodyptDEhqvp9uiKJ0Z/+KZMC189yDYX2bkvyfZmMjztI/6aoZkkFHsjcQpF9krGTW2ItuX
NerXT4A76JNeItFJ8SNptafYSRkeKCvC7XEjL9/2xA4hGQnIKOIUWDiZKqggUlhvDlYZxgPOtmbM
ZCJPlmxPONH7WI24e93fbeVbAIEpwQIhEFGVx/mTcRgnfBQP+jsx9j7rAHy5qWSE5VihWpoBazFk
QMTI6JHFoEZm6HFpFq6QwQgPQL41RAE6wXMnF/vUBWnp4jPd/gz2kPRomXayPp8+WzSXN8I3me7i
4Y6hVeExBzmxmJJ6blls9Ng/DknfvbokoQVC1Bs1QuFSRdU1wJ1zdc92+XTwCCeDOCexDom2QPrc
Q8fUqNia7CiHYoP2c3eN5XnPKF4YRRiIQIUiBgNjUxk+5wHb8oMLBj1I4o/5ZJ+uqo6U1dDyX+HT
+nrUzQliQIbF14fdBJmc5Nn4Uupq+3nX+GIFrZIgOjwnouM7XPRhBJ0QM5S4FZ6NhTTpE69jpKn3
s0PDHMI/lXP2VLWYyhl8CKriE9OmF+L4DJxjbs9svh3e4BSzirmxYOMT8G2y4jNPKpkeHo2wOSIj
GFETs5nQVfcGDEsqo7ikxKDUwQOJyAIDKpM0ZLnlj7eAr1V/Zj9BYhixTBsRUJBvyFNjvsP4YOgP
1cMqE9jsluR8V+V6XwHcNJurOmd+daM/puAFaMEIK6csJKyCnijZ7uUNo1HSZIfRHTB02TLOuroT
CQrcC+XUzjtlj+zj1AIs7WfQXdG5QhmfYhjP/8vPjxfM/C8PJSJgcZQym+4faREyho5bk+FS6sMP
wJEWRXSEUWn2kk8vCEwOdoj8JOhN5wkb6dIXBz8/1JQ5Ew1GiLKTYB7P0kF22X6qGu7xcdiqMcZz
Dn5H+UIQZeVedpvnapw/khvK/nPauyoTC+ZmBFnA/cVegpqFmzisUbsDuyDj7hIGAmwYmIqSS/nf
ue2WT0lYnU23fKuhzYGGEFF6g96OCrYnfs8+oRC9PpL82DyyapkkvDDWVJlmhogYDcC900hfVDWG
cDTg6NPjvg1decGDLZY3enBsDfbKyyWZa+/ygXeTCA7mfam7KpBz8UVTr4SK4zC2iFw2ONiNYR3r
sAnC4/zaxgZTs0EKIbnnF7qri7kpzJW4+DOanNN3ybtHpV0c5DC7eCN2qGml+EfsTwk63VzxH4GW
Y8wBWAB3mDjBZsf0bFwoGOCATFuk+sQkZcrK8wCZxTtndNwU122+2UsIB5+oPPtXJlzUXxdQSlwd
siD7UOUXBjaCOR4wk3ElbhmjSsdpXr+oj7jOXE1Hdlc8cujG0PIdmiyKchFeZADM3cDChUs3N8Yy
jPUGp/KJvER5WePxx9vbhtKKhYmgEuIMoRwKI6JgCH0piEkTQowuxQNrdsQ2k2TLZveyu4X9O8XR
phZGbQyKjdgLpPWGlGYoHuW4JA13bsIT6z0sQbN1BXRPqBIbkfTASJNXcgNq2o1uWowLDRUR6quA
XfdApM4L7p6QptfZWowf5aA0NkdrZmIUegqsnZ/tIHng2wRCDgdOd0tm7xh/Hh4ZKVtPeeBUG8Be
9ZVmfyigwPGkd22lnBd7PCWJwGYG3q4pmWCzOZ9iyIhAS53yD9tN2D8ANPJCqwappBvgG39HshC+
k+vCfEoo39HTahDi2bKMKdnSjJEShatl15BQCXRB6QJQk1tbKykl6PSCDJLEzFYNrhcP3jYsCl4/
VQ2HSesUKyZ2zHczn9NnHXDZQwJvekAgSf7a4py8pzwMc/KVFXAJiiC/466oVBXM0mDHOphfG/R7
g4DTNp+P2N7w7DOPVZTxRDk7B1hru1iu3zyWTPqWdzIpCByM8RN1P+HU0BqxG3DxxUQbl2eX2Ddq
Ojm+EVJK/8SbJ8I48LD5t1uUQva+8uXdQ0OlIc32+VQu8WQMT+Db2Fp0vlY990QPhOfrzBqDIh7T
kUZLRfQSUiK85nFZUGKLYCCDFt4RnrRhSOT2h3GfuGpMa0iAL782Vyg0hGRQVIi3qMji/ISyB1I1
ytSiIa4h7GlCy6LxqwvuT5O8pBDjlmnuaYZ0nhH/bP+YgKUXn937jqWSB93xnkwuCEHyN14kCPtK
UDHydcDK2Iib/QuBIjtHsEcKVCJbMCdED+y5h0YXnEQoqiQ5z1L1GRycoZVFL8IX2GHQDeXXPycm
obeTQnAqnuKVe3OKb3zN80PqkbW0fyexQk7HabfarUiUIaoEWyE7hPR2G7agLrxOdKR62bxMw2J1
C/UliAnVZ3RCQ8RkNM7eL1VcXgggfzcnZ2ji1tCpCGs+0yvzHFaT+QlVx1mNViFT6oFMTa+wUH3U
ZaeMRA7b+tyN8rjZdEjPUJcn1UeLYE6PtM0UigpaQzVE2C+6tTYR5De6ZSPaMfMOLNKeCwnp6PqC
EMi0TxhfeCB/RB/f1DAPhEjk622mbcZ7dws4K8laWmuV4Pe8xcUppuHQMBLjbpXwQIQRvYpBssv7
8cX4yD/46EcUH8h4GuhGxLlMsmcdXhOAa985Vfk8UGPUCFQxJzfNmGsXtkdIJ5iFovhOnge9Von5
3/Iw0AXL2FQi8LUMJi3TDfZb4CbFNRpXwJN1DEdXxPVRAkx9gqnCCkqehieUjzRqzaR73xTymyRG
u7c2ceU3nCc63te3QpxLuacTnslkFWKH+qgKY4Ap5nbXbGOiPNhJkyIHMSaYAENLR38mOZwNLF1B
M/NvxqStHy5YAGKtQXaEPNBmejPg69rP0jRgkA84SLDWTRlrH+lMh7ovM7T064IVolA23C0jxYYd
XuLYTEC8QFWvQ4/OrDphfv5AGj1tTY6oAxwekK1NnqTDltLCOC2rjxx+1ByCVHdewRnSqTiNwxRO
hlg7wvp2XdYFdeIr77F4WPTqVKlnlvChYX9ClcGiDGOCR4EDL82T8o4nsAWrwTbER4uq4/bIbCSJ
YWAU1zfA36yPeXDMIBk+tuIQ5kzAKePXGbsU1JXNVUNoHdL/9LCNFr21VIpxmB9GIincHqmwxnq3
xEQQ2uwmlHmLud0iOnaPOR8gu91s2L4E13xoghzvgu25dIWI+9FqcTfibQNj2rEeTeiUtHcJVAlG
gJ3BujZ9K9oJI1GP5NeUcW54Sae9BgbOF3uErsbagSPwOUHm3j8ed9usarFQ9jHMqU9jcT+63IDj
rq62geFJvtBt2xkTzMEuu3Dg3UzUPQwL3VmcRv/6t//5v//X2/Xf9x/FvDje9kX+b3l7QquC8f9/
/EtW//Vv5X/+dvT+H/8yTUkRZV3XZE02FUlWFJOfv70s03zPn5b+Ry8Ymt5WWb6kIgVrgROJ3TYr
jEJE8h5540pBBKGE0rAsiiNkh6g8swwnLmTw0VmPhoeB5buTQBIrds7PZ6d8PztJNkTJUGRVNDXZ
Ur6eXa2pt3MiF8X00NLro9ckQLbprWmpkSFf0sB3xzjV0Ps0VzIT0S7dFnoxmMZXQatMriVMVRYF
KBqtCNUg3+7Es29hP0BeMVjJe6dtmmR74knvILP2ewh+GDD3aTpLGLvcHi7n1v75iv6c8df7rUqK
JuKTK2uWoet39zvp90rSyVdzclSXbS15RPWU0jy3nnMUislGvqIcNCFVwNHRLrLP18ysqcUbasfK
z0twG5SfDOov4oiIbgW1Wrpft1jmWYgesPnFmwnjafF1b5AKvFLUl3pfTPa8Zu3OcHWMwrvTZl/i
GYtTCjxEnTmdOsSgkL4C2mk2sB5FxrU1OoWU2HYlPMu0JjuLSK90JNAGtlDS1AusWgg2zJYby3pL
ksdjhhccqUdlyz4mr5gPNmc+Rw8Ck3LFZIWHAkgpnHdOJcNwIodpIonwbjnhEv+tjvKghuvfqCbm
S5BhKOolOiwBbQjhlYZbnPHIMIgu3UfijUmF+nHMqIBk/+fHIxnfPgdN0WXRUFVTES3D0L++cKJY
Z23dCtk4kUpvX6ihsZ8WB++w+zSuz0Xx0jHdzozFBXC7WnRlDDGGuLHyBBChbH4+l+FQX94UVdYk
i3OxTE3SZOnuVCxpJ1RFf8Ga9uQJbVAKG+H6XBeLn4/yfQHgMJok6bKmSqbCdX+94nNpXupO2mEb
UwFFIACuGdv12GRjIopwNJLlp3MHMt/z3R8OGJi3ttGa7HlJoGLnYWZw5GmlS/mplJ6bGwsvTg07
2sJrv5Hl8/jn0/1z1Xd3xZQkWdcMXZJNUZG+nm7aZ8apaKgVbkyrp/pCd7qACsrBy97DQ9KDyVXZ
i+3PR5W/PQtdV1SWSEnRJd3QRPHrUfOyPaV933Vr4Glwwx6Hkty3HHNMTIL9oUL0mqhu79C/hN1I
XRYjchonsJSgOv58Jt/eT05EM3UMkDVLV0xr+Plfy/XO0FtzZxnaSCW8W5jkZyJ4qH+2DPN+PpCq
8Tf9faNl2WLZ5Yo5iMGdlr8e6aypSZ6o19uaEaU9eRSd51cdRjIUDfww26vdCw5joQfYDPs+SL3e
Xo5tbxpn9sqpPugPsTmCfTvbdKJLsHA3IWVpqKnc356NJA+P/NuZDqfIvTEkzRyu5K97olz1rBM7
XomKpkL2SJf0TnG/Jrtd8fHsI+bcGp0n9TSd3hak8Hlp/Cp/VnPr7WxX886zRsXk9iETbmanoTaG
Od4uB2vEZNbChLSV1x1+Xj76P9nDbXKEDMEhSHWB9YLXh0MmMiihmzp7Dy3AwvCPLii+C63fGAwp
GUsXmBq4ELdc0IQnxUv97qFYUUihyZ/jRRpANYdkb8MtZoAIvbylk2iwGq/HvExkeNvdjDSgdqy/
9VsmMnH+gjjroWJuancrmeHYlqLrsNo/4WP1+vNLoPzjS0BhIKkab51+/7pdqqTT1GN3W4+MFW0v
A9I2gIXqFC8T2fN9qHX+B8KZ5duD9fyA7yrGQnY9bnFCfTFeNgy3wt8qAuv+YSumohHZyv5pipau
3lUE10ZRmu6gNLOO+AvXAty6eOIbjI0hEgFkIG6694q8YcAFVA6kpeNqXQYmqb1wiRlQiFhqyFV4
vdLlUWhHtyK8Zh6s7UMz6i/RGRH3oCE4aEGTeQBe3Sd+/0L+22UMC8aXd1YxVUPVJVNTFEVSzbtl
TG4STUpOksrXNXqczCR39nx1q/XM33tRkI7HYyV+QnCBTZcYfobhL1XfsKbfHd00RdYxnbJKVs27
NV9tpZNanLXbaJ+P4NJVqGkPQpDIlPaLRHn4+SX6tqfKisW+gr082wzH0+82sqzbC2V3IJ25y4GK
rcbTccLutUmbA14cODTtJYuuK9FettBFbhQCstrHxwoOFHkDN1wYOi3+5ay+PwFLMUxdprRkgTPE
4UX7a9VoD7reYrUPbalZlurnQV2Q4Y6pfYOiNwcBuXVb2sxfDvptqVIsTeFgpsnzl7klXw/a90Vi
XW7JjRwSzQdCxDAYzlcED9s+/FJpGt8f8tdj3d32KpNr6dro/XqbbmvvdHKp3AQcyoybrzP8hyuz
C7J3xHeCN1EZTw4IOco6Ey7vPoSItUzx/1tjFLGES+uOx+kc1fQUBgeKmtntEcWtoyLzQktP5fmE
a1XXBuMzf7mNZ8TOCKXPp6kWU1tv4sRb5R8D/Ox04SdMsLCEDRVCJkTs7/18i79dNS/asFsphmjI
iqndvdoHC3v1tjzjEnkddPELZgGKpQeY7ds7wSVf6efDqd+eqKqokm7ROYmixL5890QFOU+1XE2v
6/Nn75M9NJCt3WLCxCO1H7HudC1+7/JAc8o/sUygXuhx/8CXl9vIsk0W7ggLcQfeP2gIU1fQY1C7
X9YbYziNL1+8qimmzDliam9Kxp+f//W257Vell1xVGbHCE5YpMNjMgPNVZfbxjV89jwFN5OlEsGz
DemTt8m42wKl76cARmz6Q0BQNk/GACt+t7mO9KfSTxcdhkB2OsEjDNdCYYNX0RJdZVTG1uctcZXP
y/Ywbue7t72D0UJYxW10nNzGvCH+ye9GqYvr7UZfwsb45dVXvm0SbFe6rJumRZGoiZL89TNTsjo5
W5TWeLE620cmVaywa8EWPfBT/3lWO1EUaN7bG/Vrw8TfxhBqjJ2kjQvP8K7u/YX1/l75tME/vy3K
fR0p353Y0O/+9Rh2p3Ot9yxH69Z5nHBaAC4+xiG4CCF2shHf41E7jcbZdDydynYc3rAKDj87Gz5s
EmhPv9VO//RaUEfrimSqbAWidLcN6eemPwqXE4ZQY3Vh8coKy/Uzoxd6TJiwfh6RxDgqaQ/t3TMU
sohuOouu7i7OXXIoooo/MQzTntrpcA3gVKVHneMY0ypECe3tI4LN/MZD6u0ICAo9uid9ln3WLrYZ
MTDRIsHFQHx/6EmpcDCeAI6i1V1sBBja//1bb5rsQYZu6bpBOf/11ptZZ3SacMb36hgUwlg+jdBO
QXlBdMCchuGlNE5mdekL9UgkormZl0rUKKGaTg/5uMWWW3IbGN5ZlMsxZhtoTREakf+CpPAMUcc3
p0ckdKhG6ymssp9PXh9O7uvnq4uqpek6n7Elq/Jd/yGVu/311rYkVZDJ7KEOjdQASA9iwuWR0WHz
mE4ZppnYwAWs3h4TVQodywMFn12XPVGQD022LiWPjRd3FUwZmhAnlkAH5JsJS8x4JSyR4XkcJsXb
aYyNrzrTHy9Lc6T0jrU1H8qPdsj6hWeF/CnfJHhj24oBALjpGZcN5Fxp/vMlf4N+ZHW4ZEsSRQ2M
6vtCfsmzIrnslfUWHW9hz2Z+lK2i12s0s5cYaTG9Hsurh6C0x5s4tJ6YkWJKhqo2c/K3n09F/VYq
qLpsmIaqWcPGbd134lWpdUpxrZnOwC2F2OFdx+aLcLGX2ridVE+HPbSOfrxHV2P5luRVnrFVsWk/
+e0D3HQkYtjxLOoQWBFzxYSdHnRqjIOIbS5/PlMgku8viiJblipZkiWKxv12VFmFVuyqHu9ouOjD
uq6FJKFivPJ8gDTqZQjuQ+OhCc+u9HkJ07imDi6d26KJKMLaoJiUr+ePK13K7QnDgGvt5Jh1dY5f
43CZuxhA6vhI9q52mmOwNLj7MxKTMcxzcDU6NCE5gokjeQy7mKYgh7ICDGV8jQHi4Fo5w/T8A/EQ
XFGX2b4vhmfcnQV6WScLbkuYLbcQGe91DnS8PEbnC1tThYJ8ytmRG496x8k+dKj4GDUonrhkPpYE
BUtJUCEFMzGC24UDd5+yCmvU6Od7q/zDW6ACxlBTgMuIyv0W2u6uZnqiqNp0MUIAr/04I42DH9iG
Zw8S13w/Ul6JxrUlrFkvzmDQCskwojuJwCan1+lh9dt2Iv3DsqCKFritJan0vvodGiAawq0Wzgc+
SBaxtypKN/oal7g+8bPaEd/MN3SkyEwYzv58LyTxe9kDAgNoDBoimSa77dfVVOpuR+tkpPWm8a1Z
ve0ZbzXeBXd5aEHbIakrG/eweieTXZCGN2pNaMr78BLBfMGZYBcQ6Zut6624vco22FrKaCK+beGY
86e30B6fmae6tAYe0/GYXVLlE4P7FN8eyy2uKgneOzXX7MExcYqomIv8NRg3utSk2GFh4IdLqWDw
waXzw1r5JPvkHaE2YygcQERUpy/5ixFjDnuOstBzprsRn6n8evnQH25rhoi/rN/ytz5aBa9RJMXQ
JNUS2XG/3i4jq/JCVA6ncX47erVBZvcZ7TTKwrztXbl+1lJfk8XX5Haa9JBpOiLtWnN8xWnjmBL0
LF8e++OH0CyTY704Huupto8EqQQzOPAL+toCY62fH/GfVuRuywETNAyL8YCifXvCjdZZ5tFsmg0U
UNjnpKkpDtQmAhyhisIfojpU8K/RvPYQUgOgyGDucwqTxqme1A3s6ZTQKFJlEU07xFbYPJePdIMg
YrBS12cNHhOLEx6myfS0zrGn2h5RMc6soJr2kxsjcSitPiwb/WIbsfqYbZHTY2SchNIEL2fL1X/p
G/40Bl+v11DwxxFVyZBY7O8HIUaf1ZdjL/azYXYciC9oJyCQYIvRAXp33v5DuWxxsSfxs8ROyYzJ
KoJ0kwUKybjtFOAB2NNcNyjE36Xl7gB71cPAsMDlG6UfLoo6Rvvsvbh+YMQJS9rM1owikeBCVyle
WQhbaKhPWeNa+FExeISN16EQJzLYx9lxjaQl0p5+fsbW9yUNDAB4GRBC1fRvZcXZKtW6007quvKh
x2n2BLwswptviePMctnbs5vHIjeZ+Siv7ObtREeznnTxiXq6j4xwzZ8N0Do4gVeP7eAjOq4iLGYe
xOhNX2FkOt6Fc3t52iznLEoyPhGT3Pa8Yh6HsIFW2YJCO2wx74c6ifFRgHOG5NCCBDh6/Hyh3yFC
1eD7Ae8Ab1E1U7lbKJvr5bg/F5aynrgz1ZlFqce+NxnEvoHXRnH8yZBRm//yCf1pM+5eKb56RbVU
ywTFt+6/+qNG5Kl6qubNwH6iou6w6pUwlVFR7CpIddR05yDLFxhMi/miNRc/X/Y35EWnZKQNklQm
Thb/vbts8VxfsyQRcXNAfMYGvbe1EYrMSxGy7+/85uxccxcDPCaO9J3j/l34Ba6X79txim2aC0kB
rdOHTWpYGP9qeKqreT4gwe3YJ7SVsbq+7agxlKm2TCNM74Ps9TiSAiEeCivmQvFm71Y+4mGXUbNn
/PI8hqv9+3EYwyhRUtQB2NZ1Xb5DfORWVYVze4R3hblmQTp5DlMJZqNeB1fh85dbf79BcjALiJ61
RAOQYNj39cKbU5lfWFpRPu2XCfREfDsoHVqsqo7E1sBaQZt73WS/fdJ/Cry7iwT+N2VwPUvXtD+1
7F833Kwyq+nlQzEngLTGE6sfHnbC4PRqQC8eHOqVXiWAlVWL36WOxNnvF2hteK2/nYIB3jBMKVhI
7+6zVZ9N61z05bxqFodsekwnKAPgJv1yh4e/5v4wHMIC0tBU3bgHMfMmSxvxUrUb+KzUH9foMutD
Y3mbYRjm9HsHNx37MnZJnJhUi18AVGVAEL4enPfZYPzE9Yn85+7TziVjd1XORTM3ECp0V+I14AI+
5mDxNwQ+FU1AaWDZKMZpOvA/5ZG5xwGQvbvZVLhemdAgyR84pTAhgRoLiwS+HWoerExUTHn2kMaP
bDTXAsZ94Wnn3K0q3LTNDL2h+Etn/K25ZHRiqZS2pqzpJk/sDjLTuxo6THrsNulWe8MLyL+MLT9b
MwrMo1uguDp8xdbrmHKwhEzKkTnWXZZO7A2vIeEc0wNW+ZK3UTwMYgKdAB0pNtfmbDCvD9SZ6tY+
xC+vxky2mhxjad4/IXsa30IA+PYBBGhqvMPleq9/eUaSdg96GbLFFMvShkEhnZt8t/x1omKlt1y5
rlG9kXoO14lgdWqIMXyxT4Q0ee83USd6+ufF7SzXgv+N+NFE34hIM0hWx95NEruUnP0mINeRPIvT
pJRszJ1toLsoH5H+AS0bkQakJigibjfV3pLOwXbJsEtYQnC8USvDASGEIMRw4YOMawP4G/u+WbI6
n20yg3nMRmzgnKIFpBQi1VZn3ZjZ9gWepP2iBVeo7I656nxMI8XGEXs/W1JYnMfSzeGOi6QHXP0k
vpjecZMH6lgh7wNvj91rFsDYeXPIiCbvGcW9FqSWzwQkOLyd51vsRafHD+tJeE8m1qAThnLDI9jP
Dj7yls1xsXeVdzxg6GgmhGYJrjfaE+fDO2Drvv6KQYoQMcSCHSafIJDaR4Kld7+8mdI3toTB6AnA
XFP40vifhvp1FU3reif0ptTNBZLqb3NkUKzXh3ILD1Q2OahMe1v2zyrem+fz1ER33mAQbVknV71O
Ut2VNYK5kP4MmWZU3InkXHWXKE3s64shKypqyqg4zvt6VYN5swvfgvqAT00LJngwnB38j+MFM1fp
dd9FR/Ul1ec7KOmDBez5YV+OyQWoMww7wnYfpd2aUOt9sSwxLecNb+zyhNXFuryNG/ITmpnGN6XM
iPfWyeMEOEv8AodlKa742uvwjDK2c3G4250Xxu4hR/oNRaxyWyaEmjf4TYKsZRHAuoZPnTjVQE97
eI82LlDYr2AfBQ6FjUelYS9M0MAGH27k6BqURullV0+VC2KhEOcUpo0EMSIEJNNHwExADXsLr1g/
uS0wmYTOiqFOCnOmC9GKVIhPeOy8oapr5R5Z7w0hbuDYF6/L/EqGqUlmsasLTqtGeyNuiNYoYxLl
NBLBDgR3eMIhEI240IKDFmHrlVbeVQqP+NxrLvbhEoMJv7MCeFHns5uoo9qC6oleE2GNW8HWlpEl
2qlC6wYnJlQuE2RHGjZjQlCgeBNGVRYcMRG6uM3ZR7SkfSQYqiK+lh2l9wi0OmMqivs7Xg+pn9Av
tr+8owyw7reC4R2lY9Al2gf64WEV+mvHPaW6VF521mUwYyimgxa3m6TxIczWiVPOsnk7aSlm8skx
wgd8VcTnCTzxSe4Tz/Vw9Kv5cX56URcEM4d1CKtpITERhvQf52MpEsMKTLoN2xhz/ECfnOJm1HpC
WM6V8fEpm2djcXSclnEV5MvbKHkm1ZAy2grP28v6MEpH9bR5TMZXINqNMCe5BAPR/GoTCbQQR8LI
fGbOpU/OA9ofnrYsBPg05GvBJ3LYz+MaPS/8UzOsoyLs4sY/rosXfgXvgPPzfpgW0/oFgisD8xdx
W421GVLRaE+ATRuQxbHg2/SlMA2ybTXqo3R54tLKLUOAF6jVpG7AXeLjLHHifyUo4BDXi3R0jrUF
Gwft3tR8EiYsfuK8hQBIWoG1PC8ukTTuQ5JD4uuoGF+XWLhX0WGC4SL3E99fASvagwOmPkG0E5pz
y8mnKndWDZGExCJJZsKyD2jD1BXe3nGx3C+bMZIu4uVfMPVOIwLEsEOpQvSdtrk4TKvhMPEVf5l0
yevnpvZctcc6f1KLazA82ca4mWZ8sY8Ooeo1Ie5m48w7hlIgR4jn4zowJn2MZ8SK/IKJNjHHZTi4
6cO03HmkHY8hpJNTSCaTZ47Ovj6SRyXMCcFNZ6dZEh9mN5yqBBcfwHyBB8wMz2+/9Ukj4JQPkega
wSEqpzhMx0/aZBrUwGrnMUyvieASY+O1+M9XgRwmONO/kEQ7I1TeE+ZawL8PTV+fLkrEZU/GmvmY
tFLeDw/yJBmz5UDZPnK1FUYPC2NUEbKOubrffDQftwecJ0Lkb6SmLvfIlBBTIchcZWvhrdvuh99H
rDmUNk/W2wjF6ahdw9w7r41t+g6DrJmWy91jPT+v5NERdQD2J8eFOVJDLfqlQvy2/4OMyTTzGpsH
JYA2tL9/fZlHS7omF+PczCXz5cbs+WzOe62ODOZSEEBk3j1ryNLS1c0pJ6iVLuznE7jrfiilNPBr
3QCLVUQ6wfthZJ6Yu1Mu9Bg9PjJOjbPIWg+LoH18wpsLN4d9rFGHY/EIa/+17uKO3JV1chrcr/Dg
MtEYDX4qpMehOfj/ODWTDsUEJsbi7g/j6a97c2mFa3rIL8a6cyb4Gzye7Wdp/ToQm5ZqpK7fhk49
7p/jZhIK0afhInH++Qz+MLX+Xwn9nzfHYuFUYJ8yktHu2gStFZS6SMR+fWRtMLfZMFFyqwhR/pbS
s91C8Q3ZawILSI+QrX10iiAoPtDWRAZOiOHhEUYB/jw/n9Zdz/zttPS7l6ZXrTrLtJ6xucbgE4GI
7lSr9cOJ9KY5+eF+Za/gohq/HfYrFPPnsJjaD3uIrALkind342xAdO06rVvjyWjP0onljadDnsZ/
/+r+Pox0d3XCrhF3Wrq/rc8eUkbP5NmTskGECN7zoxfckMInyGz+L0f95eLux4yV2GtHeJfdWrPx
N0HayQwcoSPWjr8c6GvX/e0u3g9+D/K+OIkd/ArDPttGSIwp1tTkq8I7MH/DwL/2n/91LMb+hiRB
tFD/zHr/+oIy1WzU9nbSoPBMnoHCgn0wtx0n/nzHBOOXC/unlUSW/jrYXStzaS9nZdcdtXUdw0A7
IV3yGR6v93YUEBDUeINvuTuNN5CFUHn9ApzccUS/X+pdh6go5yv89FxjFvf4rDsRJKXlcTQ+2lMP
jtcqxPB1+/7bAnEHn/3XUVXgK5ArUbfMu3eVvv+i7wypW3exHjwPnwRi5j9UCQOJwM9vzp/17m41
ksGn/u/Bhjfrr6dZWeXlWItcItM599GE5YYYEw4yBELu8cWeBx55J4GCKUm8WLi/vrlfJwTfL1b+
enztJBnXane6rncbdG2eFJoRWDkzcowLXU+Iiofil7Xgn9+pvy75rnBV1ULflX2hrUeTxk2gqxi2
7ydOtF4u95NgqHOejlNsM2NnsXj/+XbfDdO+X6769XLVi2BaWdtp636l2I+I+w0wZbyNgJ2Ri88b
dp8utUlf5LV2HF6yzuaz+vkk5OGe/vTM7zC6y+mgJa3MDSBqzkZu5j/Xtr+2g7lHkLiHKXD4y4f0
62XfwUaXNjkK5mW45RzwuX45TEXncXT6nDz6r5FN0CY0mvF+R9ir421WzuKX4/8fws60S1EtS8O/
iLUQUfEr8yAozsYXl4YhKAioiMCv74es7q68cXNldN2+lZkVqQzn7LOHd5C7x/q3O/4eRi6SMIjv
99cUHIF82URXBz0W2GP95fv86D+o4v09+RqpKyJC70lbT/rK7pUf0v6qGU1wR1EKHHGnynXWjNfC
1QUmgce82E726fYiTkaoY9wn1/g8pLTItuV1Bl/4kaJX7z5GU7ReLqVTJlY6Mv7+Jnt/jMW/LeVv
AepGF24vjsTu9Hyda5C5mTnHci9Q8OAqjR1WAlgcQFnx883fv/mnN/prxPJb3Ehoqw3STOnAx62p
uIOpMB26lyCbZM7VGQJHToy9PtTRorNw0lYvDtLlqOYaIzfS7kyIoVr98JL/+DCkMQOdHh1gOtDd
IvjtkuT81Qrv7mCiMcAqM7vw9TWbTYyVFto/baI/flu/NwBTpoDtBHrwz2/bXwa3/b54v6btQnQV
q3RGG7RXQcej6AYZrLOJxdUgOeHKLXbT+QjYzPuHs/iP0fv3i/i2k5/Xotfum3iw3NJ586dQYa2l
OjImaqbuNJQ6OyiVaoc/Z7F/PBp//+ZvO7oetcP8HV1+HY2gzFTna0kP1KK004KFZgPd0osfXvCv
adX3Xfz7d37bxUNBbnrFs35NC+d1eB+e1v0rQe7xpNTQsCzxpcPRwhGO4jkX1GKTChrdK5ABmDi9
FlckMxE1okZGg+VLOI12KaNodNZAbi9iaOH4sTQTcf73ffJr7vC3a/62QwcRtBsZPtdSVz7I7g3/
rppPdbqMQmcOfUO1OjeonaFp9miS27puawej1iaGq/107P2zKvzP0fP/T29E9fPPBRuBQr713205
BTiVw5kSrXraAoMCdY9RwzzyIJTgR2Rh/drNTZ5If85w4+sbjKTh/sVoTf0QRP6+fLmkb8nHtRCj
MpVZvp6Pc41qXlwMmCxnPvs0VG2ggQCk0gnt0w+P4u97l+/9lnRIg+oxuN1gTkBq0aBEwj34QDaK
Ho58knXCphLgLTwbOD3n78vhV+727+WgDIFEMHbg3f/zJbQUA3EtsBy87XXpy/sAobolHYblh59N
fPPBfBnRPOyV1OMyNeexTrvSGvb1XrB5UJi6dihMTqG90EDKhxuwHiEyJ1aAGdjONYLJBKQF3teB
pp0bz3ZX4jLfgbxaQL5ATR51ttP67zf0x5OVSef/39C3ZEpKxKvSDsbckI+mojp0fbTvt935zs3Q
IjLoQFeb7rXecEVQMfligvLZuvR/DC03F0PCZakm5kKYkerstTUubj/EjW9T8P9b+f+9xm+hOpLk
qBi0PHR/CwJc/Zg6hKrZZoMlu2ufwx9LfOnPW+2/X/gtLDePMRNhaS8vyXb8KcJaeqarzlhTd7QX
XDJL2N1h+GOx9Kdy8/d38S0mP+Lrc9+7KTLZwLbDKjxVB8igrBvGaqXZp/CHd//jbX6Lx5EoifsH
J+Ny22g+AMGLOiWRdaxSnRi1EawWkW7/nL12b+tvW+hbRM3bsqc0ex7u2KYqk7VjHi67WmUMHAP4
cP8QgKb9aZ1/g2X+aw2NvkXPNKuer8uzC1U5cJHEy0wTKIETqRz1M5Lm4MBSiswFvUfqBo6/k/dD
1Oqe5r/um5ElnT1RFgH7/zN07JP0cXtEcjl93oxrpUWdWm1mPTPg9YX19139a0L4t+/61pUZN2Ve
jAuRUwtCuvrx0U4qnCvs+Uj7pDoK3svVyr6ZC4Zlb9X7KZH7Y31C4/L/7vRX7vlbItdmFyGXXhL7
1Qe8fjCdWlVBwXFMrmprFavh+ae59k83/J1eWV0HeXUR2i5E+NPIG2pLx+QksiwLi+4Ok74CLYqa
RPjjN3ev7S+P+tfE/bebHTb1RbzWfHNueKYvaSbkk5jclWRqMuSWD4YGqzAMleDHr+7iwd+++lvs
TuL8PpJzvnrr0Q8zTWQT1HwlGKr1SQJCwb9AugjrqKv2Y+j4YTH/2m6/3/Uol4t9d9drXyR25G5K
Dby8aUSPvWlhNGBo9lgPi7tq6z+FrZ9u+1t03hdJOyrfLC/RSlQInv7Hh6B2CDBV/bS6nRwIYaD/
xD37c8b826ruLuu3W77GSTqWX+wpz5uK/nLpqF8gyOgIau5DW3Ai2F74Y5Xy7xRrKA6kkSRBQpNH
0Ie/f+soyW4ZhC/OhNv6iRry9L4u9AHtlnRSz8A4BgOzmmU7xvxrYP6LmMrt4xIy/4gMQStsRb+a
8tds9wbNO+upiYcL7yQF4vo0ur8sadnVlL4KBD2DWv284c8GpLHvIkvGaN9YouJpCAbTo8tyEJZ4
Bn4+d/g+ohS7VPRNA2eiF2S03wcTTFoxyoznHXBYUXvrbJ7sei5DTUQK8EWZg+CpVkjEagOgxoey
RaFNbX1MpawxtB70ynMdeah32J/WONvJZjvlt8OP9Rg/FhhXtHffzgvZqL9HSqrLf23g7gmPxzxj
iHUd8eaf77XpNSOhfQ6bZeyU5rZB+QzrE73qa08jxhkUaSZLtkQ0GpBNoQDg/x+0XUZqD7E7XM+w
xrFHzOqn4NBHGq9GL67G/qleNTriKIFWHnb2opeouYcZBrJzYBy08OUh5swtqVGiYVlknwXdpp4h
cz1S8C3ORKr75jQ4IRvDXN6l/6x0mU89QTJm+5hskbgvdS869lWES1/qeHnVTk93i0JUg6LovVPH
q83te8AlN4BGAHG5PtpIH4PPEUyYDqQ8tES0u7WP1/w4HOjTxJv6H0zECsdPZ9Q49QLnaHRzvWY1
rU43UUNY6am3ExbMXu0/dBGre1qNaMbWcOhV5JJ7ONziI7T84CrRUYQ5oxZ8Ej6Z6L602l2t9STY
DqbbXNUVy/+4PZG0w30CDZ+WFt4IRxSz0SqUUHkDj727zSaNpgAzacwtYqYjVuwaZhMdKGg9fF+n
Tik8nAw6yAC/UzSAe2D3EQslH1TQREekgfcE0h0GmwFEqNOfQd0QEDDajyN05BArq0rEUbEDa+ys
DgDQgv6NEd4DXmgiN7xOSyJM+TnoNBNLU7IY5+8NFJhH6iPj9d7ta24iW9gzFUB/cAk8rwJsWk/X
skjQBf46SzWUR0T11IxM+aEN3nifAQHghfHirpVzO9KCVuYJM8jTSL8dT6chL+6N+SBhG7jAqZ6B
vsS0qev0DXQvvK5OdurGbqM+XP5VWOewz4+Mbd1j5rbV+b9F66NapB6y+UPVSOGoOJCcQYJOD5uI
Dv/AGbGZ6pGBVheKpHo3v1eMCgxPZ4wBohWQesndIQr5aGaKuEyudF8e0TzZz7aUWsA5OjmTEfHI
3G6pPSt9+9gf+sMbNPYr6sODBLHuyWOyZ3SZtAy6rzOQ8Z2A4S89qSs+e09WDdAHHfFb/XkALW1h
iAejLNXBzPM7/ncTHVsDpS395nYCpkDPnWyyHXy+ah2l/KDfBvlFU9yyU76OPPQf+YIzhA1TsTp9
bNZmjAcnM10+eOi+jfsBMHCgnFsMP4EhpQhBI+R1BeQ92btw2q4OvpUItDLDG7BG7lrSGjIDH0nN
Sv4ysKvbASkjWr5YoPDX0qXiss+Q5MqHat6t7SiIHTF4ctHVBIACKg9+hCj73s9oqOVBWeEWs0cK
ZFF9xrlaf16C4ZkHCd+TUFLG9OHua0SBWd0vF+u+YGwP/XQyniK7ycd11w2cAvX0Ie5UGpq+/TFq
evZ4IUzByPag5RL0swzmTM2NoJSCvTdgJ9T+BbVdKCs00bOnUUiTy13j+cQP/dYYY1g+sYFIYAPJ
Fm1PnK1DRFDQgC3ZGgztEcq7oZKu4ehVIxWA1mbJckREWNkbfahlzOEEA0Eufi3ix4Imbk/t1Ncb
IFaT1CGSItVJ9CSe5meWltItJeOeBUKHMtORrukvUNAL68uEX0cbERgfruPIeMQTpMPRvVEuNoJJ
YuY2IiHTAmk+6M9iZN/2NpH22qnzGejIVaWO4GTUt2sWC06UAuBzfpZIzF6NSjXt2Ltw4hEcN1Mr
OQow1Okaqdj0PNXIxpt78TTu6+ehlDU0lx+O/AVLTRdsLAjV7AM/PaMHt7LvIC/SR3T3bdOfM6Fi
ZPMqHB7Fu8G+swsaD8IKUUnOv+cEIYXXRGQgcgPOAPUINMdtWlhowYcDB/E9G3VIuIdqoUV4STRu
hIKkwMJ/BoBQETAvHZB+eGOrokUM4m2E2baechrR9ICp29uwJtB66wJi+/lCJ/FBq5hFYMTQyV7s
VUai1ar42s/Z5Q8TwXTMZLDszBeZgTJ0MJTIjhvs8JBCMzssXTA0YLn49QxU3pcwAVcB1lHL1xh8
Inem34FOPHBG1HtOb4cQsoPtHw4dqUGTCZOMWkaCKtdr4zqX9DPOJOZ40d/eDkOrnaYTDkmu8/G5
P0DCe9koqtJZfuvI2OtoMKGB4GQBUB83RaR7pwSDE4KAchCvRs5AZy1MkgOt+LXwmdjVNHEjVxLU
enO3Bra8Rqw5RAkWCYRMf84LB0XKdqyiDNUdx/0r2tjIJKiD5TssAQl54rwuVDG8nEfTKHiw/JGn
R4CZwKLjBZCjbFnw8NOJ/PF2UebQcrchHj3MpytyqGFt1NOgKbY8mpWIPkeU6Z35X2QhiSQhOWkS
7QRE+foaIquFjkkB0TRzMHD3oF+sS5rnPNNq1bKfOu9tDZ8kHm5yJkRHZ3YBWwiBSpTl8xsawAYZ
EGrp6Xb4sf9lg5i4CIjz1vkUpl+dGGjGzvURFIxF79b5hHLkSX5+1e65nmD8c+rkhzXYCeOn1Z1M
xAP0Cz+lYA8bENohes1XdXTqL2X/dsNHqTkTgd3+DG22qw7aVTiNT0PoWRwY3StBbjZVLwcRizUX
cDxLcUq0YSLQqbotMvCfXgRL4mbSLelZg/A+AfD3ytUY+AxueNibpa60wUkT6TNUFGWMut9YTatN
iNUC6/Y4mvWdVHPH4RWXaeGs2PUKH/G9jnQU7DQRqebgOakPuRkjLIrjCTrCkvbUcJ4yokMU7C1Z
u9FYQOMXtU7yYHrKd20aI3Go951GmxaZ+v5qHZzzDugaMz1yQJZj8IPJRgOqRq+OxREcog15y3xp
mCqh8zAXZvnDQivUkj+AcwqLgr/f11+AM8XOv/y5ijVOrvCF3ip2UIsbCaPMmsk3gnmdkGwjtyap
shKQYLZbAjiR8XVmT6QEfmyX1CLp9GejBYi33YX92TOILY2kIlAA4wsY1DUAi4+bUWv1RyZg5ULb
R7r4OQ4RatlP39vXJ57E2n03FPUIVohkjS1l+txmdmEAm9JJIhlkXBaXRY1ekqICqRrwrO+vADeH
zukOVK/fn909GsV411ym0HiKFQQQAJXKXOKttqSZRFnCESSAy7mfmF06NkI+UtwgmZcif7XpvJBO
RGCoySzbuIMEerGBt4cOLBBgzFPrHVNksd/riw1KeSnwfg6Y1MA7xRMeVzgmui+m1LibiGEBnynu
xFIdcd2R7CDzo7zc7Q7SIdhJwGo+is/b3mgXsQUuWwfCxrzkxEhru8c9wn1sr+y6YPSZBNCzXcEq
0TtO1WwthIAsDQUXC6dAQx1xaITWax2UV+yJk+LwfOgXB701AMuwvujwl4zizqnXD5RTubkkKHsi
6aWiUU97F1Sg1Q+VBZyp8qYPPxvcImYi9sxpSAj4aMnqkVI0SdkwVW1dtCecijH53ozXewRftQTI
dqbvh2RKEpB1tA69KFR24i6zh6poXhAcwEyb01Ctzu05ARQZFOdookwyYOxDULFeaddYgGgjr9Xx
1lkTVapttyPwGoTVy00kTjNNJj0XDg0Qt+UD9WGnwlo3Nh6u4I5IdvQFSrd6ToBX0bjtP1we8x35
zEjtgXfZtFOOvQHM905v3ZDpM9iyP1ogd4yVD2Eu27anCwzSq5Z78PqKz1dDOgw4vdwRay5X+3Ku
PjvZ7MMwvKPsed5/EejaU2+HSCGeILhDRpsmVHzJlVHEjDEf13qfXRbRyYL3ZizKAXY9xDssotsp
Z/JeA/yX4X2DEnWnLBly14RxliaB7kUWfVWj451wEpvcxMsdEl2M9jNlAT0M/M3KoX19exyS3aFE
+EbudC2fr3usLXW4oVIoBuM3ouOl2p8hppscERH3rpOchIWi4rKO4RikZOljfbCj7d1YklWycClZ
wvHngLbEa43gEnroJdjP665aDiaMbrTRcbypptVUWlWLutSe1tPKMRzShrtRUIJo+nzYw4msPk08
fJ180i2XdP0wBh+lGq1eVyNapbgeYtZS+ZJgJ7L6paDoxFp8PBGk0WRhDhywJ09LzqjKjGr1hv44
MtbQF3kgOLLs9QRLDbwcfVwz+aOPCscJexypNZxmpgxIm7z0ttX5q3fEM5D/fWr1xXwpxgMhqQR7
N+Q3tRERLzFesV1IRgVLJrEa/lBUHzCoE6+/eQ+1AbcDvvuYv41ej4DMb67osL5truWKc0hl9lqd
77pDzscFYRAge3hJrARAJysX00mUHLwMd8fSy6lKIi1b9I8MrAfHOxJ+v3Dx/U1/86y1dmwCbofs
yEdxYe0GUzydTPiCvQs0W4zFaH6icjWrj3xe89LfGEGgThuWHARjQ4CqTU6HiikFw4FKoof6PKIx
VAhXB4ZyEpCBI2a5HU/QrF71ZyAhq+2LbG3vR4ESUpyy6+Ywhhn7jBeougWSM1w87MqtIHkfqjM7
8L0dLkSGmaVdepeVBCodSVJGl7xqfzjUsrsu4DhMGosJ97y3V8fbfI7pVMkBMNnjgUBKMY3BMxMY
4Y5TssEQsATY4jKPaQYNffPyervcE0zMcmcCYGjF79HlwXCsKyD4ZafA6tLOcB6V2knlMTS0RYJT
kALpHp4G88J+eJKDU1lh37Y3wZTwkxasmqVFwjrLt/Fa+mz4HM598J7OkyR5/ThIW3DPyeTREJ0e
dAFceXFhboTx6TRCqHSL7vYL1XS3OCC3g9rufopG1MO4OTMMWoBrXg9X5FZGYe8Mwj7sB715y1mT
aarkSIvWFbDPwUIBgy4KHj6EADXraWO/6SE/pl0mvZEmRGaB6c9x6CScYeoN7AR+qAQ8wSK+8k+r
9a2BD8V1FGSbFpiS0/ml0rMBgzwKa/c6glymvnY52rjLZvbuqbUrIM3n1W5ltC4a/1PQ0pW2R0TV
rsNeEG8Ivt4Lv2wMP60+A5OBEW/euPppyqlA4hu+tmRnL1NiMT28/s2pMH/CCBiha3ovV03qIwVr
KC8bbYse427YKLQTSFRntNae4LCB1FyR7zWeb02kTEbmnhyEpLXUeTrY+BZ3CBx6zHFKn4HNuupR
ySCmPetoWAQIXtrxcRyip+E1tTsIRvM+AgPH/WkAucyrUewBKCZQ3nX/jOfyr1+Oc/fiZ3piFdgA
XszLV22Xm+Qrt9SLxc/zdBOf/x6+u4gyulv7Ui838YLYkXx10aVWq40s2Pur9SXMlZ1cuyzycnPz
k68H4YtAVKqPTSdQKatDfChJE3C37xznKOa0z8KTdtw+986PvgCx8VUFEcVEBaQwXlhG8QMth97F
5J7knQwXTcBWR0M0QDlxf2IPjGYkI0xK8AmElzncDSK1z0mBfSPVGu7Hrc7fGtaWiD8762HU5fL9
XFdGBjcjkx/m+uiXqki51+85rBiNP+eG49s2CmtABrDz2T0EU+g4+mWlCNBX1GRV4aQD5/np3RqL
UBNTBRYGYbPj77AoITDR50OmlxcG82rKL4lzGPgQogjQhCjCKuLNF2hLiwGcCmKiZLwkE/9eIN63
wow+7jIB2ewCZkfyUflYYjJRjp9NME3L6BCY/Db381US0tTqiyixmnzTixjzdU90Ava1oFxEj4QI
zle1m+uiwUK6OxLogVmvL/5ajdh0508hSmYCNwe/Muy1Gwsr7UHwpAsDZQNnykQf/fo2EctqhBU3
hGwuCy+/d2IQ1ou4+27+ff96cftxF9IFtM/fNj9C7sQf9lnikhG5lFEpYhR39Q7/4q7ygSmu08fa
bjgpPngmd2oHrS87ea2NcjtfRR+/DDVzBtI3i7eJN8eYTVUYNw0GxLQ3KWd9RYXEtkcTltLJbzeP
i3nzb6uaEZhgQKBYVV5qIoIyvw9J+3ny7nP1ELTxXs9hmSyeiX4LL/Apapvzj+OSc/Huz/cO2X62
SNw76edHgUgm/pS8M/RVte6XyKnA1cG0nL2XrMojK5MNelnVGyRqhjuWClXj0BlT/2rpsZ0Pnqoq
wRliLsVA/XqIg/00DaidUVY6xOy3rcAr370W95EFV05wGwfTLDqRYf2BTEmzkUQOLq1YFQkcugtU
JkyddszhvYGsX6BGTyna8PSm5keVHJ8KH7X41dXN8ZXv1HAoAnBEgqyPRxkWJj6H/AYUDeAa3MAx
0hns3pt9gOgWzVJW0WaPHQyLrsdhRYUuHjPq7VJVCAWNRfsDygcfjNEXMr5q2XlDFV/V6mKm7n1R
+JU/xnV6I3LIIWzPa4nVYiXjjwt6oPhAOt0XvSH3s6AOamGVmvB9btPUbWzEBmyepNp4VCkSqZyN
mbpXEw5AuH9dSq366kVavshRcPCHVInHBxAMFLcZyzTI4rGGcbZSEU/vaclU2jwhtEwRKCg+5ONl
gSrsTNALMgWoK/zmUFkNPKGhVq7GjsJeX1Sx/bB6q4QPRoz7Iwsb77HKfCUQmMnsUUrDpSwyG4rU
4REiWvbR+jQ+y/ltr0o6ciEefgTTjLk29S+ql7SfbqY8Uba5ftNvpoTEVOb3dvSokJtAZ+quN2ad
kvfLdBr10Vw5meTNjFgQv8HmyNiJ+iMgcemhb+0xeKFslv2hNb1OoWEOURHvxvexVwQja8e32/sF
RARYCBx54lTwUSzn4jzCK6ExNovFdTGCyIJhBONDSB3ebVtrPZAdWShh3IFEB7Jnii1vK4OBkBab
+xmC63r0QbCn8ohh1M7Y+GtQIsaBQqcz6TpQUgUP45Oywm1RyVGTcLyhf6DKM1qE09rjJNk7vfk4
EIK7Vc3eBxhfITToSXZ6zjMTAxOTlQvT/sZ4SQbUWqho0pg9t+7QNHrr9T350HRGh7evmN4RzRhk
HXo22RQhhIiiXK0hDHZV3nVn1JGfGV7V6jicZdBVyLKJ4JFfe/x5ZV+PlbufcApHrjKLVoUdOaUr
ORgcRd2xtd8N5ntTWTz1lAJjNjAkp/CaE0+xsm+ccxwgY2KKNEs9/upKmSl6a5E4aCODg5FTq9nF
x/7H2O9bqFNcnAL1l3GhyYvhAvfZDekWoY2Ibo2M0Wq/kJy3AAIw3+Yc+9heTKKJvMDm+z5GHkcr
1tkaN2Crh1AZQhsfMc5cIQ2BubS865WxKV0YaOEAHOGOdWDDeT6Rv5UbFO+um2YHpu7Y0n8/RqvS
qwj0qHjgRfvSB3cLAucs+rhBJ1J75K/FsfCKzXAZOfAjv9ACgujWo0FGR2uaMlF8QpUrN8RX+Qv2
utf99rFpMPbe5V/XRf9KbL647w/aPZzNKLCNEB5Gf88ZabgdGpL9UOeRNccF2XnPe951yjUBlOc8
+uptHGjjC2QW6MS5N5dT6OX39D49HPou4FIvoRBQGXAxsKA5qHyya0so1bubMHyZDMz3vJqJxoB0
/JA69LarbYVh7BCMJ5CLzwqFn+ur83yN1lS8tNIP7TKbwZh5LLNlxw28zx+TWAP+5CXzESaF9nUH
st3DdSpQLFzEtVtILJ/QyPFewcPJ5309gU+WGPFij7eiqN5X8bQ6dg+nomRCuFfuhPJKYiGuIxKM
IZlkRK2P7TEKH0cyCuo4XojHsc6Bc6OSwtyu02kh/+BkGTpCl+SxYRtGW/AGu0IRHwUtX3EQp4t0
QdOq9gYbNkIXGQpdkUx+3fcGwM8YnM1T7Id35vRBV/l9iFiWB9rsJ3lNHWTc3dQk2QLzpbhYhqD5
RZ550eht+XQUSWDVqwny6+Yv02mnUZwHDDh0no3d827+kPXBiNPv273Jg/csApbqb0Sfkq2bB0ph
N9Yhq/Fi8+6PNr1lvURXfZ+q73lLHjCn246A8eiTEj46NEYT3Lphi4O7kxmF2WbvtHaCUsuLzS+E
o3N7KA8DhVjTs1r2QPQVo/PFDnmcx5gMA6Oj88uRoiXjLlgx0LPw5bXSdenu4fGXRhuUhrSl/eNC
ulxXJMGzbPO4qRkrq+ax+qP5KBgY6D/qECWdtylP6TgikQ1a3FQIglQijMgHjHHoTgo+pQ5m26fs
jC6QDMWexiwT88Qns+MiX5PMYB7Gw/d7OIqRAFutj6mb2j+PmcDwtfMCVmGypznVuWi4zIFarRxi
rW6KsdXPdPEZYpiVyFq1Nuo1mQFMdsz03qiDluaA6g2dnvPQLK0VySV3y25b1I16nTNlL3odC3f2
dKoDB8/tdMO7b/I+4fpkFS4cZnFSPul3PT56VEtOTQl8kC/GI0B8yqTgMIpDt1ExGZko5ssZaDXo
nSLAz2SCbtUkmw8OyUwy958dMTKFyolkarXG1yhAuhhN6gs6EPoI68lZZQgf/Y8RdpsDpk3mbRtv
yH1kpys9CJ3iAh9yDN+1gX9FuKevDoFAXmZ84IdiotiPATcXoXatXimgr4onWWnmnjLH4uqD5i8t
SGYbVjp5ujcvMsl8Hqtq9cLqafp0FG6la2K6aVhj+D0vaHQMu3/ih9ZTdJp+Qyr8ChNfLVP0Yd7J
cSlb/oM2NkvTqdZvBF7AA6TqgIbVWTT3TwPROMS6RujKIY7UbJ+TDY4oBZ0ng1bhaysS5Dk4AAxi
BUit24apumnMzrjVZBnOoeVSLYVs9cqG68/5iaK2mhpj9zUVnMJ6aIJb+xL3gryPoNcIzWDR+cDp
QKNU2QChcJOOZaMx70E/7DM7DNzXEtuTK9WTkZu4zjjQZhlO4g2+994OSYaiNaiKPZc9sKnOfnFZ
Svjl6hicZxa+2wbc5qlsJjMMqO2BK24l9MrKA+vucUhumrRNnJd5YS/BSl8oC4HJeqXW54EfBy+z
dvNJur450ezO1UyvLaU/XUpqLg7S5vQwlCnLdAaPNcTs1rr4ifbUoRNA1FnRUjfejrLl5+Vp5dZh
5vWfXZgjg3VE58kw6TFP57cZ240c4/mZruszV0RHdDBE0SGapcGb/jeaHevYhudkYbQwRR+1F8rT
Fl8MzMEP6Rql7QlGuOy5dT2n62C/zf30qeM6scKbiE/BlHmHdYoRe/g2srrLA71g+haX5cii0XGT
1GswCKPk4wkuhBVCZyI9QHjhUspzj7ZxcKERTJ8FtSs604zSY0P5fF7oNbNOUtEXCm0UFp2dK6gS
dC10eiURzriI7J5T3lRmVczBYj0V8HDEa8WRPx9rfuxNM5t1p91jmrM6VBceHJ81pFKQtqw20rKu
MUJ/OsFrobWFFSFJQIFwJU2HWFEYfMmQvNYauIrZ02hDTVnA5R3kMd/Tw4cdtVxJfzUYVDE9ti5P
h1yPa+OJi4jAxwbXVay5xRZCRLc30tbIyaBmQwy8b3zMwO0RJipLNo39dr+VaNODX1BvM2RsA4Y9
A63XtzDAo3LprzK3cKWhdRP0G5OI54aWcvx1xcySECk41Ura5JTOTH+X9JjLN4YO4GbyRteu62gi
UMCR089Ih4QVyVTk9KzrXXsygp8p22g25mvUdp3snjPBuptctxvtbsvenattYdTjduVe3YuZmCP6
PxSlXWafDXVsV0nrH+ig0NrXGI9cP6qvYnU/CsvBLF1hI6Ql5zETefLhu3rRx9AzX2aypODr2F74
yIfD7dB8L9O5BIIGt9agPtxOuV4GWTAKb0txy7Ybr/l2Iq13Tl1sbTcI/Kze02yOiFwVyBeVcMPq
w7XUwJ+IOtxg/uWJtjjZe/Wqg5t0EshATuADcaroCNTRysbzNv1gDuvepyMH6ryoSowAzQcbCxdu
InHhntcKmkJcNQ6FR6ogOzHjVWwcZNDMxn2BHZygZV+il09hyVs9v39XG/RauAK/tlDYwmdNPj4w
CplS1lQ4qlbaEAO5Cb/Lp1iq7wj0HzGqoC/n188rXsTo94lMlMqIoUSKxebwSxAsiYlOsk1h2Gyo
KTMfmQAasCLzwv1mvK59+7YoFGM0o6PjsaPzQr18cjXpB/NCNdqx5NSKqWAacO5MGoKAjXG4iGy/
uBWpUsYY+rIyEEdcFgdCUWmgD7JSYCNCl9cZ+sV6Zr8+2SQKoomf8pZNzikJth1/ayaJHBPYPetI
eyBOcqpo7K3qFYbtfSydycr0Ru/iXRq0Z+mTriINyVgwekzZOwHHnBGFxuznpf0a0RQHtB7HTHeN
6MSO6K3z02GnpGjgsG2ii05NuFUQ8tE2zXaI26K+sWhkHgSttZeCZln1HLU1fNGN+DzDO5WhH8SA
CTyB52m1w4HqcFWZlTPIp4z24xCFcCTInvIUZzhPDqLOkW5vnO0F22Wx6q/HbvCU1J1baqtFgrFf
Y18oqng1TG2p1vERpex/2bT/5yASACh47eKtIaewuJwly38n9lbx1/3lKZM7RAWWbsAJGiSogQqE
t2OY+i9qaUpgNzUqn1bDsPNYJzeH//HyiCqMahP9AcrgXISL82h2O46c1KL34ITxB5dUfmHUhgcH
ORKoJs2tQrhPsaGd93NlLgby/L55q4ixROb5YTXQ4jp7Q4LDtbOh6HB07w7sUKqnTLNpsmzoJGwS
Rm4XyBOivXrOgtE5uHoL7Yzqb6bdFljLW+cBpRYaj/4ZUTVZrRN1VQUi8H7oM34RslzfBqAZQDSY
5M754TOWaww4HfmK14WAdq/yMvtsTC3+asF7lOqZ+xHq7ipfg2l3kUrq6yHDK7gRnfWjSq9g5KAZ
BcT9jgeghqM9U+qBO3KeuY4PlfJg8mXeeTpYcXkKVHqZ1qdNMMQskB/ypLl3G+tr0GFAe/RLc8SX
TJ5lyZGP32t5rp9Aq3SIY9Kfk3buBAK5mjP34tJCUTMeHvKPdueDeTH5L1qhuvv4z/+m6eHp5v3E
h+53AMp/wJS/ASy/wZSx4Gr7UVM3y/XQ2pqPkwDARo+Bns/voYmiuWXs9p8H0jCskiIz7yQ0mfcD
1f5RLPOP1OHfkenfcPFJc8uFNm3AxfsIqpsQwpdPf6lCNKOZMmcLWtCWWBssnEwFWvcDfaj7+H88
iQGC+/+FEMvfSAiDwWj8Sq5QACSr0YYaFrx6nzh9Mf8OapX+SCT57Xu+8bKyetS8xKvc3aaJscty
GevqlzrRWNrdvgl/esXyv17xtxv7hqFNHv290vRgkrzcNW11UEkQwo4g98DuLd8f/GvvXEK8dr7a
YDb2a21XGweOT5CKbM9iRQuUliJXNsBMYP33p/FNVf9/qR+/PY1v62+kjNuRkvY7zxIdutYE8Gmr
+y+Uf3r60UFLsoS9XaqE12YSDFV0cybGr+YZlZemnfoF4/ufgN3Dn57YN05TIaFt0pSA2BniqpI1
UsGx95BtVZcOjTVrbi7L2VKdTSbq6j47GJdlQPDveJkJ/wHMWupbT/cWMMl2uw3GK622gzXGpvn7
w5O6h/O3JfsNbP8/nJ1Xb+pa265/EZIrtk/dTW8BwgkKIQEbg7Exbr/+u5xX2iuTREHaWtJcbc64
jOFnPOUuqXRDew+lTrbSeuiW3pj2jBebXM9yItMP7dPYf7qfnn2nygPq/WggWC2eoBeczf5wOFQs
GEJuoNsg/M1BCfMMCtbB3fv9/d+P+6WW+9fjPlCiNC2/bI0zVLMEEDJI5c2GzmvsJu3Yx5sFiTeL
BJNWnWI6LcHR6gCgLfvz2COg0y3+jLwnd/R0AR5oQ2GoCFDvCVnHwdAepi311DRnzQyiQ480kR3h
P/lgnl7yIUom4UHLxYY179tDpAUCmrEz3Z7BaOGpwcN6F6vP9NR88u5/JYb9950+yh4lx6TYYvb2
P9bdFx3t/rKAEB0cNjOa2lA71N6IxOfF2muL/jTeYMsCTfnJXTyJnepD7NSac6IZFXdxR4/EPfk0
qP1qhTT77CPiJogTztvLSzY82TXWJ6UJslIXrCdcsa8N/sc+VB8CatXkYSU0kE1Us2+vUbbEaqlr
WPSkL3ZqCjcQ0TKvaLfg+DTBcjI9GL3Gb6PBG42YotXpokskW5Rf7WnP5nwaGH7QJv4N+epDVJXr
W/dyv7Iv0VY5gIAG+wBwzAVLS6uTDWM2U8c5T96UQXsPwGSerZTUhp6/3lG7n74RcoQqP3RvdcvF
HVJcmAd048aRPTtZJBQxytymk5m9OT6oNrjdv3eJ1AagH9eWYeWgeYSEq/AYJw45AlptItHC8213
rCIq3QWQas40B+4zajo10yIAzbb9jPb1+3n27doPEaG66dLNuHHt1FkON5o/vs4XZmA6Zi+xR6bp
mUEE/+ydb1X3exwZhAhaZE926NM38BAkpFrNZPVCiO6v15sNZFXU89rQxOsfOIr7Jju9+advP/NJ
ktvv7483Lz7kUGGNFFR6bUlvw4082IXmjdn0V/rG5EUhRFEnWb0XPJuOU+Z8dvuNLp9RdZ/exUOU
KLUzhhsn1kAFmw2Ag4wHes5u3NLgKp9tQI/YmayAfY9GZdCbX7yWG/0si5B+DZn/bQXxIUzk16Lu
RrkSLQ6jW2bRuFeWycHSX7eL7qLtUYCfOXuUHG9WO5IVGKo5d8Z4bQEDu+rvb0L8NSJg84IqGtac
6mPMOp2lpFBLKVoUbpcW92C8a/oNJY0tjFMaaj0rml6HKfiPJxf+WWC0oejbhR9CUWgcaxSyy/bQ
XkMr2SD19MVIDKeH6XYSzMzcXJmvozedeoduBo0j9zO2nuYOv3Iiv93GQzw6lUJ6O1XFfax1fVEN
Svg/Vz8FyVuCYnI78uf5uKpvmwuAjwpcV4g8Tege4l2orAAJVZKvGMOj5G2vdnUaFaDZmv45BJru
CyiTJrM0Gm+Lz8vpfRsyaXdq0TkilSv5f6/i71H121M8JHx6eNW2glG0OzupoQOR9m1c2f6iaNOV
JTsu17FJy/jFf5Jrflm2/vy0/9tAD1lf93LcikrOOma2jQyBSd4RfmztwB2u+9Dc9vtWYMN1A4mp
Gj0S3Vytbu7g9dV66VHXWFOjJbve/OmTfOjXqu3bG3mI9dX1GOqCwr6ueyDnzR1S0fMzPI2/X7z4
+7f839M/hPVjmYTb5splZAPu0KaYvLs6HafaPc4Or5llPJO4/50zjakfOhZ4+6FF/u/5mStaokVH
oQb2D0CengfQDNRaUR5Y8/LHATqg6sXf8saH2fuQKWvqLfAja1UhQNW005utan0YzNTaUAMskDPH
pbI6vUFG7ra8/l0HTqgVRO2IOWnRPQuUVft09oZbINCMB0AugyDwF/xsBqhAz5zITbwjsOqc0d8i
2Mm2QpmMhm4/edlOEm9xcsaKM755cn92nJ8+ZvFqdvEb7708OCvNakYFEHkX3SAhyKmemt6KWY1o
QYYbvKLOT+OePlpjjSTbum5ghZM2QZf2zr3B6r27aMniDrRpH8NXuoH42QFrZxhrox5Nr8qmDUjb
IqdNZU0vFv0q/mfQNWw641dnb2z9i+YcvRvHDrAe/qT/YpGMtIRo3ez1QlvahTZQmum8u6JThJxp
C/ynQ0M3JxlMMUurvb831S8hWcbsRhIUQnJrRf7vEoe3rKWmh8YYlgsa/jhCS6jOp+BkMqZV4ejv
q8m/FItkRHBoMQgVWveVfy93yDTpoB0OrYAF1ZNmbq4TyeJcbGuWxsRxVQfazKQ0WVNsj3LLAkNm
bZ2p7siBuP/7Zr6aKQ/R5J+bedjeSSHI3ViRm/EB9Hk+kLq2UPtCbW/BJCzxppYAWlyUpZYCyuG/
pXeFMTx4/Etlh+GkQyJ7X5QZ6MTkbOqFfxDtUn9Bds2u4400Bqmz7V9BjfmpkFjCGRS7EkixYZ4b
pkKgOpCMEnP7Wjh/P5b22zvutrJVrf2dJGgPpwwfraycyqIeZ+8q1H60atWOe278ECrVyUUZ7ZK1
fLnLexd4FrZ2gAsgjm3ys5XykKl1PeOFBYTL1yVGTu41tRnVA+arBBvzm6h0kV26d/wK2JjogogD
F5jAvM4RZ4LyizBaUGpeVdtpx+x85LV1vXix1Lto/dPdqqaCCKLarLfA2eLcPZyZkOTH+bVr61db
UMfiqX/sjhJ1LIv9JvKi0tIjIvb92SnWru3j2mPhoRC1UbLFFeffjSgKl6sonVRhfICfJxb2trCK
eoh7rfX3avxyNCgCvhySjtY7Sc/DHjsqYqe8aJkwPtNeteLjRO983KAMHTedEgOeJyH768c9PJaC
p5WOB6uALab+kO4JjZLdumLWoReQ1kFKiwIDAAfWNnwvp9qr4ME6o619cD6qu4ur4YBZ4ERnUEtD
C4YD+qWtOOLISew5pJLh577jTqEatXI21Ajyfg+/WJk9+RDlX/IiVWmd3XBq5OaFh7s+JtuOsRWz
eAEjKKNOjE3NQO4OBiv82hMznbt1nkXuYbh12wkwEOBil+/kEcglviN5dgB7zdATY6W9PIpgwSyF
8+I8LlenlY5EAA6Oz1oRP8JmV8B5pisqWOe1HvYPJ/4xCiUNhSlhLNCgNXr5eRgBDQXYI6TDRGye
bCLpR0nzcLmHk58IdL80TYXVp/+/sLm72ONWD4eWx2kyevGftRfkH7nGwxUfirewW2aX7oErgmOR
rCFkIYRLdi0/BYaXSU88aCv4oudQRV/N6Gz2jB4HRs/37/7S//sbenCwoj/b3oyIRST+dPjbfAnV
f6vj81TN9UZjV6fItluhhnuAuRmWs/G2B5970bVQVJkp4Gc90HSFL5QWqOwJYO1J462YToPNv5gr
8F8hLwzCd2B9dtpe8jk3p5ch0N1diqtcYh+72FIfTVuCIjk7fvQPq78f5Gcd0hUUXUVMn0+zq/OP
/0adNJeM+iKhTd2nlesuLvPU4z3KmE1NpAV5gPkCknXzOV2uld66f+vtW9jok6/tZ/7OtEVUCRG6
QAsCD5F/b0IwLrGqNkdtQRKGoNMQiZR1akIgsxIPEJ+V2sQA1tR8KVeMwp71K3XlxwHV3gCmSSrK
4fjsfZXO35ZT2N5Do0waYdHvahDN7W0dRMAzzCILCpuPvrMdJm9XcDPOZZ8d+h1UxdGIUNrm0any
mdWTKkgJzB36SCC4KAIKnEyYIJAVZo1dR30wm2639VF3kiEwbTZJC8znT6Ihbx3HzQpXiwbAUHcC
RA5ovUX6ATcKkP+BcgLR8hY/YimlWcOat04fmoLROoQYlMxsfVJGWEsHcApqxdbtO3bTWx+2AgwF
eDMdH66G4ZSQRP34EiTR6KY5wp2LhV5L16DvxvQcUKwAOtSCOADRQAZXf3VQTpN9eBYATRvNTLRB
0Ve0QQVuLrKa+8GUVHLeFuJXOEjoRn1dRKAqWODIkQFvTVq6c92ZdWEOMgi9zEAGClF/drb4Cedh
x5ktMiXQMYJnONx9FSJPwQYeoqcF2Bw6RYvThVed2DMgZJPQgd5gjI729jUIzeCqBA3GBrx3/OZn
pyG6p1Yh+8boAHYRqK7N14YRC5PEVrmZP/r191iOQXtS5QJ4T1ouCBBW2Z/RKb22onG4Fkr9BXN3
JaAAgKQWLNwWztgSH/go1CH8BJZXZ7bdgh4jXIRaftgJJ1Q7faEmmLHsRzeeA6q/vYBVJm835Zt1
2CRW7CIrgd0A/0PdAdyv0Oa0Mau2zh9nCF90IuGbBVAuDg5ynuJuW4AsXYT6gEHYQlY9ong78RNM
6GAtt432fjwEn9SOgsIe/A3yochN4akBEmlRwpEN0JLuSeKGGyhlOYPoFvqPDj5hB6w4KvwA272F
KOwQBqLAhwS+WvDQ6OfB7LWOENzMDL/dnFXghhGUO5qLRGGBF+eXox1gqTHnXyFapO2thfz24zwY
Byw2N9rybfjPTgNAkQVkDUTrSspmGqkX022JbI8BG2jeg9RXxL588SsEH6Fj4ldv2MDG1XJwxGA2
gwppr4whZc71DWSnk4QOwoMtBN/KFdq0OZIb5L3my20s3syL4Aj2KXS2rb4Lgn+SDapQAbYYG1aD
jctMBqhmfORWOiecjJwwWMXtmCqOhm/3oAaL4xwTBx2qalR9HNZgqMwYls6gXvTmtTmNPL910+71
DtArkUE822/yARARJ47mJYNWGhEVq4PNoLAHxsfBXgKugnkaW7qb4dhoHkST93JxX7YgNuHBgv79
wvXAkzj0wWO6sIHnveylnXL3HDBqq8K5mr2XOUo7lHeMQjGNMYUGigs0H9Aq4An8K6DLs3XtusA2
jiBMkC8KTaNrvoHamMTm7RXeSd5v65nyJZhdnbZmbJbbgun1KK7s0ZZ/kA1rhC0OmXGDDsvB7CRz
7SPutVwFBBMk8DQh0wMgANt2iMBMb5yD8Gln9DEPiSsOTwYagfumm69deIVN29LXgTVsG2jwodux
6eOpoDSJRrCTvugLsFYY+5+I6VtmsEGkmLzl+KPelTeLf8JIpjM59mDVcFEgQ4yOwFRUGvozMB1S
hjol5OlP5dYHuOABvKBJiDSRpOF24sYIUq4u1rRRkbXhIFUn07Lvn5AX2yszZK+y1EaGYyv5d35v
hRIFWsmob+jNiyx8QgiOj8srYAuhz5/WBvsMiq401uS2GMt5MNhd8KA88O5mJvPLXn2tgEzcd8BY
6Gt+JHDC3NDGtRq4BCTjgw0cAvv2PriVk/lpTOYCMgXsj6lPFQ2MJbE/wficTRn7zgaWJAKorYCs
yRuPvXs4zvHGNo39mdhmNZdBHHn3vgoJw/+8iZY/9w/zW387Q6OJnj61X4sxOdgGyijxi7BjzToQ
0EGCgbnZ2p+h/YntRdntaVSB0WJK9+BupthjXHz5NbIMeACRNsirXutiBDZKtUJOl9RT0MpQeCBw
G1cHsJts3gwb9RN+1rR4Rz6qtkWRb33e2QYxQhihHWlLrZifI1+RvbjsxdHFXnZugokuShW/JX5Y
jYXbW3E3q9SXhJ58HqRqL+6iveHcrnBdTkjfiB3vqjn7+vLEPu/n7PTh4H/IPAzZSFqJWpX2HYKS
4ch4b4dCd8gg5k3wNxe7TSpxrnyfVD0UnEIAWkAbabNMrqZV7ntEWER7TN9/OjFpE69/6qb2zshG
BE3DxlZ69EgttuFJ6Bppw6xC9zbRfqO8NJxZATNF/KDs197bHJDPJxg267VAbRNUQv/JvAQHlyc3
8ZBzd6JtdtTkrEG2TvLWJEJfmkjOGDuokw29ubWtOfV3ZDgOIkoHf1yPIjBNtaW8FYuD6ENqunjX
rblTByA82V2gaDSXo2aifFaDTdpbAHGbdUazEp0OB+1BBwJU80FqNbBek2CF8VsL5wScCUbRHIVI
RBkhWf09cACyAni4AWwegr6cOuVg9FJ48/hjihyRbbwiRhsP513fD10W6K13H/SsbR85mxklETRE
IlVG/gbeiUxIIfgslsu/c+uf46Z/l/Cr2/Mtq9SvnehW5ywh2Id17WzGhru74YQatCJ8YM6dUWYV
2Egw6Xxy6Z+N2YdLP8x6Gu3a3MUmaSiWGrePUBD5JkY3Lt6ogHeACZtPnvXJdv1C23x71pvSHLry
rX3W5fA6YAK/g1x/MD2AgV+fC3KWip+xEoDe/P2zx+3+qNe/nrdL9wRNPEx2HzpMYZWLaSJu72MZ
RHRmZ7Il4OuVWaEI+WX7qTidffmZbAR0oMS5DIcm/VTn+aB+y3enTTkN39CIeOvss7stzsu38vMA
vFlZNsJIO6AbU/vyzsi8ULU7+UiDuvxxv9sKkhm4sIM+345AeE+xyl6CrAWV/g4v8k2ZX96K2XUT
f4ivwqycVq/pSn497cRX+dVAkYTa7uP4oS0Oy+2mnp5Wxms+LRfSulw3M31RTqRX5fX8ke/IVLev
112r3IEB1+66kl5lOshQzvmLX0flhL/Wx7f7uh43o2oKuWoK53hUjzsvWD4vUfOYdV74f1NlrszB
9ffR4dgG1bScAHeHhVJRUG+Oy3LdEbzWYetmy58aNKzGDqEdpp68wOPwsok3hPlrbCGlxIGZAQfW
XDEfnsOAPvwhbRXmnuypX1oaKk0jSkNMevAlfOgxKGqVp+f41obAqr0vwkbtDHdXlwoIrGlqY8Vy
pVn25vQkgJocbmMfMY8n3cuv6exjJP5+Gw9BsO4UWRgZpwr7Js2ERUFZBPXQJPTbfz+wqP3ozbGN
v13qcVCcdbexpujyfbx96fTF9wzZoAF7uWSF+v1qreVeerUyarXXLq6KK92BPALDDwmuFBEscYwh
qjSL+NSQ1zMr6CB0hEMoHLYB1AdXvApfOUNx5NSuMghRKLkdLgj7mkoGBNykhyG7XbCs/Aes0FBg
3DT2bZRWNupQkhXTvOtBnZIC4dIWGoPbIELiBxQ/fdrMv0XeycNpVXXolmukoIUlyBCIQCjK5OW+
tlGH3Tm2dA4dvmRdWJ3NjSHC9LiUETyEyjg4r28XtzuoprlgsbsFp5mVE2FCf7Yei153fqULD4Z4
mqI7sK73qPNmeKMjR2Te1sXVaqvUWXexHWxdKMrQ9E8fEE5mtLlv4gC5rgJfvtI/fjAgKXe+Jlnl
GYpv9VozXaaRjGedadjia4EwxS5dYRY/l2YSyhj7qQFJIsQifpK4DalOavbbdEdePJNqF38LY5Ki
aIomqzSZxIduTKPkqiJ1pHphzO9W7tLbugEDb0XiS9fwNA9el4nm1ZNt1wbHHxv821UfOsJx2tW6
2BzXGB5JnuIgK0VFPTCsjy7eq8X0WadS+e2skLoo0ctYcLVzcO7n21lxTERDuRQcToDVLmdriNU9
cHTn9rYZn/1xQ5HpFcy/J7K3WnUBz31Mmp05a9FUI0i1S1IEKUV+tPRBdD05SX7tBH2/t4eD5Cx3
tnJ01coFjK3dFt5iDP4SC7QT4x4ozekQC0Xr3tctRJ8Y85EQLhbeAQ7Mm+Qe/cY68N6uAnoV7zLD
3hO8AJVRG7QKRmvPbLGUdmF+LNw3GdiHm7117teDFpf1Irz0b+hbLa/rK5UJY56hMT5OmoHi1B/1
C/zI+/AyFv1oTkeG7kWEPjzcTri2sDqz/v01/mzTKTQiyxcoQOhCrKuRrpvKCu9Z8PpO9IFQUv4s
aaCx9ssDyKIgENvR69f0h53H8Lg+dSPGuZf1MoVmhfasiRpZ4a7vpEuxHZyHAVsB2rk1WwQxH4Tg
EA1eGL7SkcCLurEjmyEYnQdbwPWZ5lcjjwvM3+lpXa5OxiSptQCge1XLI35IYlVmPKads6Dqpik1
rHzYxNqs46Rt76pYLWYBDTn6eXSooIlrjgeVG/TmG8mlRVBEA3d/Xqn7/rw056n74nR0C8EP80V7
4wSCzuZoVz7S9BXP8cZ6YWphwXRgUqHClrPSHfYSFHWHdqTKqWknYwqzyNx/7qUZymNb6ij+74oV
tEC+IFkDhXaSrDAoLAfT4zD29pG33B8je5mxkk/9bJTfDqDvC/IwRbh281NzE8V6kb8v1w2yjm3S
ChQaisfZuxSuPgGrhkOXPDSdgUOPk6MwHQw8hUHxGIi0BQdzjvQBSTjUgdPQGAizG722J2fyr6n1
9/t8SA3C9KpXl+TSwj0JIlCCLUb87gw/qcErY1rmD5/TZxjTp7v1IREQNCmPcObB8e7mqTCxGXzQ
TjUb0I2a36UYSjcLCOkmQ58PGriL2D6u3Q2Srq0tQlu8LUzd/hD2HIibrS+dwIHkS/h8rUGfvr5g
LkrHxrLm7X7Zow4nBX1W+v8r/H57d482SlWSnRupTu5jFX9pxFEXYWNF7zXMOtShN8kOqdcXGjFi
wJbVKL16RWxdMF+FeKN6UjFsCjdjtBRBtLLo2EZkskvxzfjINjHjaMhxNyqz6OZCM6Ib6cdDzt4c
CBMdXcn9++j6bSiE4+j/CyDGQ50Ti7EWNmf2ax/M9f/wnJhcvi8SC3Th+6BwBqeBCYpiZDEynGdD
6r3hXrOfgdp+G6P8cx8PkTgywnud1GwNbgMuf6sKfDCNEfOA+WxG+hNaYDh6mKKgQzOef+qzz76x
2D/FTnxN+R5PhO/v4yGBKLo34dqR63yswSo7jyV0DjpvavgWE2ROsXOqeyg8HaFcZphGYXDtibfZ
9bPs2DeiveobYtAwgvdTKFqs5Y6eTzP/e8l+HfYoOvMmQ1VFWRQfYr6yFeKq0DDrZuCPR4nsssFs
mt+QbGHqQg69knVo1ut8evGOrY6GdXx5hjH5bXypfr+Jhzh3kk7KLTnhzYn0sZX6iMFYRaBwKIL8
C/TX98aSXN2FygrRcmtJT0Anym8Z1/fLP4Svrg5uPD2rbdsJNVITWx7RDmaX1Yx203i9HTKJaxGZ
wquB6Q5+kxbMMj6qlSXY/lxYHZ0pjcX9s6j6a/rJCJD8p51r0nb6NzETIjk55iJLgwaxh0Ogc/au
SDx0SflvAJEYvaGBhBbV6G79vSmM3zKZ71d++I71qDx04yMv5LLur3fg5boTPqLFcFN+DlV3o5HR
MIDir0OfIh4t7uWNFvVg330hT37P3TMkfRuZRSgmqTmkQpxI+zL1KTDkjU7uBayAbrxmTWRGc1/p
AqMTL2gBV4zqB+w5gD20Naed0IOY57coqMHNfr0NRrJVB5iPIGD+DDwo/pb+fH/qh+6jKNxrQ8jC
eoFWFeizKjg5BniIiWyBhIeY+qSgJsH+Jd9SdF0TWFzd4BP8d4GrOlKrsAipqDuZs1S8XHG0g42J
QLK4NcPCFVr5efonQGRkpnSAQshz+1v68wmAZIt3zrk0vbwjTO8N16Uz3BSBu2gnP60xDWcesDln
vNvIlI4uwPYAZQomuIuFu0G7D7k386TZgtWK18IdAo1jgkKnCAV77H9c+7O8a797KByYaLe44/FG
e19ndl+cCJv9cgo6aUq911ISGRZsRxEpRiuWfOZm1hpov8UZulZLRWKdJ9fPGM4JNHhEpeEYWjPO
3oDPKyChPHAWU9jNSNRngCN3m3A2BPnLZCtkakfG48rtv33MjAwlmI6F+sHBdBfbJTLdXXN35pZl
/38I7oLLnXMb4RzB+jgxZwGh1Yp/CK1W4OowGbxlZqeyD22OmKqwQQavMsrkJioSmI6hDGaOdzsN
RQ5rR057MRcfzIZnH/oeQhXKhN5p8A7zl/3rFYzQTA/Kp9UabmnGiMzL7tKQdiZNGGS4ngNSAU2Y
bH1UEyfH6ypE3LPj0SgB/BqKhHR+T8Usx4yWl89Cwdsc+zq4McgeyGFQvwNrQQ2Ji+mVexoMLviq
yxajIh29hrcOk6aMUzRyan4SQdnsCX26py05r/an6qRliCb5SOFbRdTBT2Q/1gZhDonX3xuhZywk
wcJvrl+NT61kcslUtZ0WqHa42zcXV5gl1zkbDALuFIEowdkrI/bd1v870oi/AFdUBZsfmSIbNJLe
fiLfis/DXaniS6JVC6B+C1RrzQk1LgzT+ElIE3+N8d8u9JASaHEkNScZ8c+lhBa37N4oqpnr4wBW
L8j4/36s30/Vb1d7OPjzm1pspdZftQ/lTcKTcxEEM9beHFgOoaSlVPjP055fw/a3qz6c5Z1LXl0P
56sKeHJtryVUNq3Ou4F/0h3tPVLeAMzzLDpaeOtt39tz/b6gEay786wyKSupEvwnMwv92Wt/OFr1
zNAP8p313eBD0isdLC4GeMRZKn3D0K/mSU9bRfZQDmRaDqqbw0Q52q1dTKt9MkDddiym5huILeSt
RAZ0aDecvKEAjJoJBupmTU/sebH9fmGKkFmvaEP56KBatGaOsy6h2/9YIaIGUbmYZqUjNe3QEwaD
pXv9k3vxTjsMIR1x8mT525Pi37xPFMHYEdIFQ5F+NI663YvcbdJSXiz71EO032fBx3to3VzuE5S5
FuynV/vva/5iQvPvNR8Wv1vdRfEcZVxTGbL+/VKzK7eyMzwj3HERjBdwfIoVeoyFQ0Nxf+mvaAzC
+nRGUugg8zCyUHUAu8xgx3kBpvVp95dE+5M53Tp+f2lTs1vDft9nau4/ufevg+6v9/WQ/yWd6C4r
QiovGPzQUECwezMeM1u7fA54axd3QhxEsKJlp+6XRzCxT27gC1H01w08bNN7nYWqrt7kRXdIGQn3
xOCv8clH1ZfmBscfJm+DgYM21BZQgFN5YB4wHH/2uUg/P5d/F/EhIxCO3bpO61xu40Y42hihGReW
y6s4MaJyXslDmrTNPp+OqH5Jwf+5svSQbHbUUDs3+p3tM7Q75ubrbKbJN+Bq1vw5SfInP7f77/Ue
UkxxK2TSPeNJa2/dFyGAkZCQaEJD87zBQB+Hi8bCx8/qP+sbfD3JH2v9NWX9duRo921+SMtCXthr
nN6G0FJIQwYmzUwk3uf96d/f5bOt9dhezaSEplrJ3l6qrc9ov0EbDa+aFng7dIOPswUc7F1ZoCkP
xhYFRCAI8/1zR72fvex/33e78749dZ1Via5ohIfS6mMP0nHc4X0KQyNgRgDdLuqa4E5aqZ0M1Yqn
+/pJQPw6L79dXSqqTpGKvIQ+Dncchkfb8yZc1vHbvfVUMOLrpf61xg/BkKaZIpdlu5tVc4hXFAwC
KAStv/nFVNaDnvP89H0WxB4hv2FTRtr1yo5eDuvP1tJOco4W4Di0UUl0eVxwAlnX5IN6oaf0ifz2
s8O2+1sr/3s29RA+uuetckiErF6UgkcH+ogCXj5Qzk6JgvbZprkfoSoLU2Z5d7BNxnJkq9nyzddi
NyYZwNSnwVfHOebOIe7hMwQ7AOssXER0sN+ApY7WmZ6r4iZbR51jThLRoaqcquMKYi+TBp3cYzKl
iF5Nzoq/Ogpub7iYYPBz/0yXxvt5dn29Te80ruYlGDtEGVOzLoPbHe0qMysm0faVmW5onl8SzGPy
VghZ3NpHeg7qGAQdusHoAkc0mhmDocPJ/KuyOtfe/QR0y73COUDr9iWlwY++bAemio2s/A1JJpRk
0h5ixBdUyZEOAiihIhtLWw8NRbw/QpdboX/NH6gkR9Z6/He1O4STkesov5rIw0cdm2JAUUfdcqic
+lpuSidPR0NId5JetT+uiyPGLDnO5+1bQazHRQbRqfyiP5bHAiiLyzjs0VIx70ilbwNa/ZgqxCsd
XQjVQtUX0fobF0U9EJEkz3DPPuL1CJ8iE3ylXH4vgjsKh1QkYMQW2d5YH18rybwtsZQqZAsbKocB
X7CduOqYwQ2QzYO3uxxtY5wPcvZe6Cl8cTuws6TyPYXkCV1V0OHD7rQlnS4K/9KiAxHfs/WX7lDh
cwHozG9D0TJd1j0ZO6zPA4a+u46To/mGnncKm4P6sXrf6LY0gUgAYmiNzuQCqX2oX1ssgDdHZhq7
0xKuIo6phb1DLBp/crgxb9K0JMWTYR4IU8CYpyF3V+IaBPel12G7OPL4hluX7qUOYtguhlqt4Vdh
twYrrcypMct7zAi86xiiAq0ysphJdWwxlhbvMECBa5XyM7vUwPEYgNagsE4BXskDxb70lYn+eiAP
orRRkP6MWJCx0MP4xddOlgR9TA+8Gz8pGl8nVTA+TRn2t3KqAR5ZlI6GnY2ZWiAST/7UUB6fXpJh
AUk1aHbIGVmCcwHHiWIVffDSkjGrs9jEKwy1Tm88o5fMustofac2pu9HK6TEVyUZIGFtI/rtatZt
TV0yvHnSizgIZzBuuOocUer+kSeBBYOJoeCeIVEaUyTB7oVpeOdF82nAfcjPJtLxeiC9XkV6weBZ
K9UDo5ryYXhaX/Ubv1jxlQA2Pcn9hhf3oixhc5Wzclh1LGp///52mpH2IG8STe4j1eeJeM8oDbqF
HQ9KR7ZjuzNLLWWZz+PJ2VFXZ09A3/bgXObHOXrx11Yd2JglHpe3hPcvwDRy+jmgTPhuk6uXW1c8
ecJFZ8PgOYYz6NTovS3hvCCUSdKvUXRaOJnQma08aVBJHoKWt9yJRwcOSZSIA0CursSs5k31tqD7
QDihfslvRR5tRImcLy8MgTQ7/6wcwbz1IFNNDq9AlhBKd7Ohah1nqNApbop7VjjvYDpkg7nG3bz1
FkDwwAYbCIS4Yyqjsi/siAqjNEhQr8SUCBHNjJIpgxFNLkgHd24EkI8wYsBJod7dgFauUCsrNncG
6p6CTCiAchchf+/uS+jyr+o++NqBjgPfdXh5iR100NS3+w1B5vMk6osf237Uq1e5V+7P+2ok3Lwa
iNay2ogHSxogj9mg24Dn0aZenEJbPzoofSKhJy6Rp9NsfoyD+CfmvLmHPhX+WMBle4e1sgNqmHPP
zTK3lJVqAayVl3hlSMikacsOis7IVl0N2P7KCU00BT3LyUGx0vANAT/Vkzf0OJiogjxleiqNbn65
A3CK4vu4GJ0RcNlzG5INPZwIitSkYF9HqbtFBvFWeF03myIiwV1jE3NzM/49HUl0PZBUE4OYbXNw
D+m4QEddshuENc894Tbc8lAIfF6DQnbj1M0a7wSOcagw4zLcO79GYyMZgJlUD71CnoOJvO22yhjI
JBTeOxL8uS1PEr+JLRCXh1V2fD+d1qhjgQm9rW6FGx39M5YeH5UHeRXFyrOLzxC2gkTNwr28Fy4E
o8MoHvCn5UXVQkkrcLKTywdv0iixvTSrkmbLDRSmEoSKfwIGXmM8hiCa2QB4B6itrRLMstCzF2x+
rRi5EGzrRYqgwNFPxRld/RTLsANynXeE3Hrn1xzpdqgFzElIw3AaGhwkhzbbGeY9TTYWf/4kN/21
Aflfw+Cxw6xGWZ6e5G21AFFhHpw7lTQYgGCXWF08HM6WYnYQrT0hfTgBUWTBBbRf+DQ+sCuhZ+Rr
C3HyTBfji334b+omABjTRFEWQFeIX13xb6ni+ZJHipzRqMkG8pig6Z8d/NpMZNYs+HGBzNFavglO
4cKkDu7Dxv84B4WV+5NR7cPdhVRhvnb9AaNnn8S6dtMBswMOrWoWm28o+yLDlwYR1X/FwFQHx3EG
FIxkHyoP/baDCciaLljmRkNjgmGPkzzJ0n6pP/59wIda86LesvQSXqoF1wo6PCLDKSfb6QhbFxYp
Io39ku3QsVXzBGr67yX/tcmtqrxaUKxwzh8ZRvfqpMT1XS3pEcUc2zj/0YlVbImoim2Lpz2rrH/b
Yt+v95CJF3fKraxmlLBmGJCY+QC5bMxhyYxnlUl39ooKuUe7FAF4PH8t0OpWjxF9i6v2908HTb8l
yMDXaDXqUC7lRxhvdNYEPc270QLkcyC6Ei6j+hQdb8GCS+QenIMXoth8R6w2XkYjw+M0oS2iBc9m
O18Fz49d/u1GHjL1JGy0WBe5kdT5P9LOq0l1ZNnCv4gIecSrLN53N/BCtAMBwgkEEr/+fsXcM01r
a6gTZ2JexsTspFRVWWlWrpUgpnykXT270DehmE3ceEXKrq/17N6RZ0epVxv5MPv8OiJI8T8dh5/f
UQTFxnYl3x/P83PvqncqjL0cwFPPl1yeeHEwCWCOKBw15xUvQms+5t9fKpL8+M+8lNtQNSxFsQ3O
5L2l/HDdjxka4NFapfB3us+XXwfpNYSE8wI5puToixJG4ZtbzLPVDFMFxli9A6EeTJl7LanOD1y8
hGIWUSleZdPoHlzbf25I7N0zO4Ujn6oWsurHKBvf4DIY01mg6k8z67mRsu7gr9UUamZXKPqOG3VF
4xbqN2JtVLeBQm6Ju+z+igCquQu3SKrICvYl9/mX2YL3ylOLOUt7fh0zM+dNYC+gUEYI7X0m74nU
e9xHDZ99ysI1WUHooczjypXGsPCTgp0cngjgnkyv1GVVwLJmxOPaivRh+ZHa+brG2gB40lLqrfzv
mysC0YrMK4oj8GRdRYowVb+ZaSWNszFp05kULBohoUZDoEr0kbSZ7EODWAP3ZHvLkNGqN3QeKMzC
y8Pi1UEeEL16MFXQoEcmp0Hz5vnhKqllKL++hKjnPFyVWnZOz1uDIyy+xA7o12wOzE6HPhjZYeB0
QgzOA1EHyMrvvhmgbEiv0YzdfcehbFvK0EW/fow4kg8/5rq55VU7O9x4sjoXFKJrzqWdjLXXj95+
ENB1a1cTZ5rA8C0md0dM4EhclPRcFGpn1flpdzI27NbRF47Dpr94aE3RTXD1xvMPr5b7qJpuq2LS
RKkVGkfx8nq+5lsOfNXpXeqbsJ04i1PrVWKl/BL/WCl4qOXhtKxqTG+zIDsU9YJzC+H5FvAKOiVR
R0pMU37cf+wVfNVJActQO96vMTrlxJqr8BONwhFeCoweBLzHluzU6LI1FhzVVqnq1nK9EadmPliP
qUJtUNowXqisDBhnzUhtrXcEScGIXpo3/gGvwhQh05gf1/oFmryUNO/ITRNIZKn3lu1zwbGlp6yS
b7L7Puu8/hUCoCtqPktPhi/Tn1sCnPX79kRp1dpH9voGtZUxyERv4wY7Dnzg/XTIjGlLQ7UMJVGa
0KhcCPh+hFoEkB9GLqjjTEbgTKNOTTCYHibV8b86iBBT/P5xy3lkJpnw7xevJ2o3exfYZ+x0l2gQ
rl2JMXFN/3S6/zmFqlJwahYalydT48U8ABEEDRgk9TMaEnTCXioeQxVVCdmGIX590SAMEESaJqwV
ajHWtoxjvtvddjdq7lvBWxG3XzPRmsWHAu93N3W4iIagLbQ+9ZLVbO597+p9cPzTa2PTf7+Ok/fu
y0tzsHa/JF9CrPTZDyvc/5O11JaHHe59TRBMd1KwF2/amU/mIf/sMmOFy6/ttNN+LjDcyKRqzd65
pQ5FBScHhH11ZOljqQN9/OaFa1/T7GvFOmKNWg56Oku/f2XqGFivJ/mGZcV2we/x9+4WrvBJsfNb
VatlY61JgXLdUMLUv7SZehgpTQtE6hlR6Vv7enJm6Z662RocfxKogXFzs7b9egoVf3Lyr74grUKm
KuyB8pmki+UQ7AmYGLLvTd0K5+GlcWvNjj5H6D1BS/oCDphKMAClcFnPmX31Xil8ttBnDRQooXVv
68cjUmMPEayAyh0FW4rrXYPAgaH99OXIpH8CR0IaQonVrrXiEdPnKH9ROtq3193oPXqD1h+4YmcO
qXvMTG8lrDYrnZt/ez9OVYYBKXt7lYERgG8REz8Ap09vMMIjf0nFL/N3vvK26ln1qIX8DcecWYJ2
MqyEeYOhajLavJU3UI1RO/bbqY+Lobp3/LJFASaoejVJuCr24MlBLxY40uimHrid1zGwQiFS6U0R
g49CyVGQnPAi7HW+Tm+1isGZOwcMtJHbcpsBe1g9hKBBRUmsqbJFFfxYurZr152hpb1NsvJWKkRK
CMubcPGjiXSuhSbFOmaFV62Ubo4ZXGo9FclZmAttZuA/lKt/vU0UDbWIdKbuZ2l17qq7gYk88DVc
a6ZzREgwX8CYZrzsr1cERXLGfEBQJYp7VCb5tsoQkf1yyGvudg1DgzWH6LynaRTU9W/yNjiDdOZk
NtABcBIREsrS193F9uLr9wUR9931JVvbzD1Gi5TSafxuM260rQK+P70I9d45mqvNCnMeFJLhHoDR
AVKoZRpqcVDbovXLHL2bbHwEJ9KqY9bO8BJMT9UB+s8VSrBXd7PkvKEOYg90ey8IIfjfa3rTqHiV
7fB2nqLldUK+dVnXTpq3ObRpXi3z3jaFW+HK3BRECwnD0DW6PdfMoBZdZbB6WU/Wl6Zy6Cqrb4MK
4wrOoNOtWr+udA/0r3+LGqlsl82y8EU1VZJiXIxhF0m6GNXR8ltleWE64s1Ih6edDyvYqQbp5mB+
nR4P6IZSxoatCfad9ZWWUytHhwbRunioHV7MFUO/lLZ3LMi+DAxraKza282LvevMV4GOdpXWijK6
Sn4N0FktUA6CcuD1qL/b1cH5+DLPPw/LBUVNEyD9rZlE9WXFg2b9Mp3TMOvX0k511b8AaDtIcuc/
KUAJ9R/XXQiAMyhx47OKV0W1JpiHh+CbHhRMJ0cQr+gcul8JagjSeKwMqW2pVY06hFbjta4W7lS+
uq6vNSU2QaDAXrh1gs6H5o9NgIaCxuiz7b43a69Q4UrxASWtahZcrem6phlECUbheVyutVO8N1PB
Wd3qGPAVnRwx43EDLgnOcNq1gibcE4y0P3cjJQCM33YLD+WyWslrVyjrwMhPzu2aYzeDQwBPUoP8
5rM9XXe7ru5fe01oCr26rP5VktgDR7CMmq5o1aoOhSSO+yGnWy3N6s2KL1diMTqD6NxFQa37CTmi
i5DP6e35Ws0/HbSwZusWHIaqpt2Dhkdr+nmlbDLwWIJVkBxydm7Mtj7Nw3EQBJMsYFZhxiC8GwDS
g527rbvdtymA0fbU7/pQNeaAnsi9YRFhlkZWD5b9uD9i4Dgz12d+HMcOjW5wkI3+ZxgyvKM4o8X/
QHotkDcPH6Nw1Fe7oxUZJva8Ceu+eQAjQCf2l6EPwy28Bc1FzVvIFvlnFvLbqHB3DztwOWv2Rk0w
ivSAoHp2GhW33wbT5IMvkk+g/+k9f5sTqcCDucrGuJ7P1Zs+Zqhm3UYQeKp8G720sfM36LON1nXp
rOifj/JviwW/dbS3SXabs8CJN+ONccFaNvokMpSzd2G9JYlrSm7vb3OFCH4ZXY15etvm42TVBhB+
QCkRfMGikgeX3nJwA/hpNa9wI4Keh/+lGjC0RyWpGiCb9po3KoeAeXI8+rl1QBy1u5VcuJKk8/fP
Kzi1zT5bJ9dNLrYbcnOGBXofeTcYA7Qa9i2v77fbSuC/HAOIUpmjkx022V4UXVt8SIzb5a8TPuuY
7R7gMhWP3gtAl/lqU8ytuu/z1mg0kGUFf6Z8LPwH+akU9iWqWeeLmgAkTAG75j7yojTPq4MVINS6
JZlbKWki/DZW+Mo1MFXbZC+gZQAsxF9Q/AdULeHccsbItTh+95RCYC/5vuW7+7DI4vc9He35+QaC
7jqI2i0Skj0zdR8I8fQrr84Z/HobjI/j+013JIaCZS+XuLy/g/rfyxbb/3C5q5F2tuw5ULbUnbRm
CBt8gBoOSGJDSjjgWZUx3nrkvT5/REoe6l9mi4+Itdpfq6sMszBaVx2jKchXAjzZCsJ8xDymJgyH
3brUX5eE+7/tFt6Hw/Kax/EJu1tSSoHCnQCgY7KhL8itNMC4X88XWnp7fnb3/nQ/fN51pt+USk61
M12o9e+4lQdWEIeyCKAk4vq9rMKLcMrzWnzRWdathxi6M+l0Mm8WBKdQxFs0I2nj7hwhSJNK2Xyk
MNvC85Cq6+XpvOQAg8eES9CZzEjaxs68/pngmqb+iwtV85fk2sgO0N2nP3zYy1I7HMwaKwZ22msM
v4d3CCRBZe54dQQCnef7WDIF+esL34v8D/bWm+U11o6AIFubHArHjuIC5gCyNQF5yrn9cCj7fb5F
Va/djgX69Z0gU+IPy9+pn8N0dyUPvyHarbZxJoCfovk7y06M0jUa32hgM2Xba1eb3ZcdE8qVhpBf
G7zKDllJFvXrE9zBuY/mt3vjvLf55EiMpK8iyK04H9W38XjzLXQ23t7awHj8F0HENfJpmk3hpfen
I3ZkAKlAp1XpdVqee+wxsMFFk+3QHWr8xJPdd/Dh58VmJbGNHTt0dWmPg+bDkZ5EFHp2PhF8nR7e
IdqVDmWU5Fi/v0rh+K/tWOQjPFLeX4HvphXQWGv77pHCjzzAlTgUvRAa7ZJ5tFEUce6zpW8inyWe
i/lrb9Nk+KvRZxeY3ggO6E/Ze8YjXKlHk913vfAqb5TYTm8CVi8KsUzRVR1QsLCbBo1+mEAZG7y1
hTwW0GvXk90ASUSgFx7p/AY6ItFYPZD+CiYZ43Sdt7Z4HHPY5qQ3rjSdeLhxhcdZOWonJRbQZ4De
8xmOlXUyQDBE1nbVgLaVwQVZMCrb4MKDfF6m1uZ8ZommI07U9T2aBoEDvtsMqT0u/ClBPnI2zmBQ
bw1kw6ol7cFfp9kopJKX5eakHlIWnA8mrWjrTuwOkyqRGzjfsPojaYR+antqi5MlC8PvDDBPLvC9
A/BwgbeHKFEuF27S9nU9d27tdGi5m6bRRxg37u58ncGlsDaVVTVl5/kPei9tn2jMLJMyEu/BJHLo
AWEe86CEbjc2nRccudqXC4mJi/pstYUnO4n25/n1ymqVcEJ1hqI35PwdSGIaNKn9MGdqy9l13xnW
bUlu0f2GPjNdcFkqYoT7q8ENtjqANyBNYnp1lLt75Is0v9cYD6tIBjqw1k2tCZhY25lC+M08vdsk
aa8z2ObJXnPJPSuiSaqbq66ccvaA+gmRNzJauNA3aA2wJrMl8SFGwX9VD+fVRk2FB53sxheKNeJG
Q1Udnl+FOJB8DqnEoG6CkTE1qlJVuzivUbOT7X5uxiJUwUkOVzAAod1mOCHJuniqj/WNI+sSl40g
/TJaWOU+Xi7XJx2jG8IUtB8Yj2mE9IqOnpDUYJGD5wGSJf7AwqH6ZbDgKs2ksj6otcO5d7K7h30v
Wbdr1Y/EGm6jzqnm1z6sTbi2Ouk+2KqBpQY5sGdC1bl/1oLYfMsqw8jwjocuADfXRstkTSyxPPX3
p/fkUHN0AOlqbeWurDc9ntgU5bfoORz28CKDvmUke7uf2lrkzJXM2eatvf5qZG+G9XnK35Y2ArnR
u2XV97dAOza1eSu1vW3ah/j0yHtlbcYHs6u9bSo7x4xG9r6ZrKnJjtd7GI5Xrf1O5uBLzvqvD1Vw
8Mf9fJVXLHZGCa1Zq9MLho2Q/r13CkKUsiB3gb/1+d6UubhHk8XAMdss58vddicOAwhwSlXkBkPq
YqhL0NAiVuE8vEpsSs5DMVrUNservYZ/lJm01sQK4Q6pMCzfGC7vhKNCNXLN+a8fpYYl160YB9q3
5fZqGHzf1OUJ7Y1DRhiERqY/FSOP/9pcwY9v4/x0rW1Z59YhHidxviGCrUPo1Xa7de73IGFqHtS0
5PPKVlnw4bfT/KZeDpgVVdiJmH4bDuEGgPShPcVp2tIMqKxA8usQFSJP87CrXg9ioTwTbGWw7wyH
SI40qa7aDmNYvJOv0dp/vs6yhP2X1YIfM6LDGhXKvbCa+2BdBa9FiCpst+kvBp6MtusePj/xYsUA
Uz3d8q2eHXRK6Swzc2zGVccNJjjgYCLZgh6qz33pItAMnJh7g/4Q2Y3s7khcRBFZa+rbSNfFog8e
lzUIvsnyQsS+KAHVU0fGhVtWPfj1jQseSVWjLLNr9yMMaQux/ATiBhZO19xlhsT9fGufGhSz64MF
wl8yf1hSzX60Xgw543nluE0RBAY/NfF6AZiV4a5FxiYGp93W615mr/TjGpqlGaJHZdYKOUTtejDU
zWkjsujA8CHka4S7egjtsCgANb06hyqePD/FJfgpVQeA/7dN+3eVDZe0sowsVYSTEKUuQNLvtYCy
AVTUAdwJuCcx0Th9T7p2wOE6uCNYcFpfUhLAsiz51y8p7HWyStEZObP6rfPqzVRvHAyHVuOTWCT2
X0aDwdfX86WXZRQPBoEm/176xV7NT5sa2ysqbuQSs84Y7YhGaHyp3RBwxJDkzWP6gZmP/r80LXzo
Q0Khns6Zmqus9ZUqzWze7O0I9bbhUARBzhR8PID0S0ckjrI8qmxQ+deqxSF8MB2pB622P68wTejF
DB9Lhhx57xKEJXXeBv+9CcG2O4AwmOhPZr48+vv7vCHo8tv8bbVW17pYeYcyYOyhyUNtAAlS6OzR
SiNRliLjxK35w3E+WCy8R3ND3S2P1ppb5X2kQ5gut/TCGY08MsIDcY3WcNoOIuOrSbM+WkbOgrbz
gLrgoH7rb5x6HEqi/LvXePZ7Cq/V+qLmWm3F76FYBTmLqPReGdCYKTwiPTZi+K0xqq2LphlRgZAu
dskyp64iCM9l/rz0sX74OIVH7Hq8HvN1LRL+vDXRKHbzkB3dBjXSsH1sC0e3+N9ivgebBTd33t32
sX7iBOLmZnAB3M+AaMg6TfdFCLyjlexJLpzY5GcfveDmlrpibA2VdXZmCNAiFbMcQNYhGOLgxKDf
D5u0+2W7ss8rTvMzswWfZlb3NUXdC4/eYdq3EQx5pm9CHJvdJNUBbe2Y0rWKPXtitNjB2Ma76HbY
ccB0EixSLBijEEYXlZJGaHYMhwlZX4htCLFn2YIll+2OsX7wLmktinfKX08YWsuzjwoaw9y2BiAy
wekpRLnFG0KRSF7ul5zlYkfD0jN9e8rx51GNdiQ1/7EgojL6fbtNlRWMhYBXyB4RycG6D2I9LPiy
Y5CNSFAf1+rECL1xgI5seMs9znMTe8vRYKU4sjCsrDX36MRV8aserAIoSrWlwnFumc61KZJocaqH
h5bQPgod9ISVwPXRTRyRtb1KU3jZLhdcWM3MLD1PhQsDneV0yHI7YFkCnusQDctVI5xux3QaxBl/
TR3rRXKZn8dJiEj+Xj3aWdvI2uBAOoQsKqWxIdM3EC+4InFbBYQng+cWS8bpRJQEZgkON0sDW/zb
YqbdVlekFi+ECkfiIqjQo8ACqqQA5Y5eZE9WWeX+l7mC29AOl0i7zJdXBjZzy7Fejfdl6wgDLKRh
7QgetX7iJp21c+znjuwClzuPv1dajHk3tTSJtNVS1LvoH52AKfXGw29gjkpDhAYMgtQXi1cZruIf
gr8fs4WAyD5l6S2xKpqYH+wQfvaGkTcU0uSID0HU2hwgXxJINrXcX/zYLERCNThbtMRKwHPCjkcp
xhPt3ffckSHS/yHm+TFUiHmiSnTSKyqLg1LfEyVrWugOFG9TYCPul2wHS7OWn7NqFHxDpJ7jNLmy
g2SJDaRx/yIVQmUdf1+XdjtlH7HgCvLz3DpYB+GJkHKhmDL7AJPQf5tC//ouejzP96ys0fh4M4ol
0mSzVMzLjU8pECcgqWixUpPF8XyT/rr++zspSpP44UsWtZS1WX9ZLkQtSaLvEXa02MQWJfHeZYQ0
Vw8xLQddkX74RqfTRzAKYj7Ujmj5LL11KGv6lJccHra24IbmR2WXRfPsSrS2m1izCPi5Tkt7GyYt
Y3xdw1y47n4CeA3MhpT2XHasCj5Jv24rqzMyqmCsYXuB3Udwpc6/UIurrwyK8ucWsY3juLx6g9Pb
oN7kxL11BXKBLzJHSFF6gUto43955eIgX3Vv7da2xU86eOSMcRtMFjQXST8gyBfkmN+IEzBJOCWU
NoLuhajr4Gp1ftEoDusvW4/3eUFKLY36xKf4MwD7+74Xx/6Qkjie1pu5dm+8Hp1z36rhXxrISdtO
N+lyNVw/mzVHkJmPAP/VXyUphuz9uAMlH8IDLcqX2/OW58p0ZoZ/a0AozNw/UzAOxAu406yzAhZ2
QlBBcj0lh+TeqH8wvF7qV1sDeivi3Q9Yp0JYXMgi3MF/EYTIbBX83HZjnLP93fOQuwei59qgf8Fe
60KYW9oIKnN0QjuBwWKk141ie1uzzxVVuSramHoxKBKRJKGSIEIOCiJuS+pYyx7iR3vivz98ytXe
rC1X0Y1PyfKI308Q6Yx7Q8BeCSP8710EyH1o7mUtuJKZUPWuEfGfdRb83DpKbTu+VLIxoKsZs0vj
7C1DmvQbkjgoA8+M7YMb3QQM7y+9FhzO/8MJelx2wcXtz4doY4rPjNbvX/UJsIRVV2TDePbBQvZa
lsWSj/YKbs1MbkpuJCqfGafeC6BRqrCzkAAKhMIVpIzkbpZGOg8GiwFWtL2cl6fD5krj3mqaQT6z
AUMjorBxVThZ4voBZqMDGPiKZxBAm69J+CX5xJKTXOxmXyra/ISasUYBQpRUoTkSUmtth64A90Zi
rTRVeVxvIcqqZvZ5G1dv2RjQ82elBycLsjbNc8+ebkK95qFmGkHbuQqU/q4+jZoveT1+GcE3nGWh
uXaiASNPMTUQUxZJSDb+/rg83K+Lvd+s7ZPYeC70CeVXX1ASUkDPndEAKQCJvdL6/eN3MH7f58ou
WSlplgt7R2Bwr6K5DuWxRy0ieVuF39kWf3JvgAoZNedA9Q8chez0lTnNx19RCNe0+BBdcpS3iZ86
2gucl/sX9Buwy8VOXg4w/ywkC9ckjqwYss3Nq3lcayy81QmWdWa6Gz00U4eNvgFC2J9P3GMwqi+D
/6K5KDvoBVc2tzbW5hizxa2YgT16YMQqlCPoL77lgetWprJNLg3QHj9vwXtVk/ltu9rjtFuTiWjf
D0MDPedmkwM88GT9AunVKviui7m+mJuc9YGQ7czGUeqk9IQEJIdyx+69C+1i/jaKqSFSzvT+l4mG
x5eiGH6pt9pSM8XnJfq6Q4M5Tg24F0EE066QohVkH7cYVqVmlGnxmbOL3AOl0o8G+DmSftOlOSC5
JzVxG4sh3MNGFiOoLFlr6nzORm6d2Q4NVuIm73aqC/lz6FKG6GWvBqgAt76HQxJjhw5J0xRFvYhp
jpdm1/ehNU/DXQ8JF55svwku3512T1572sTBiMrf8e1rhNZsGA5tfH9S/8b5IKLi7pBV09ovYA0+
rmjOOovjx7wrfYUkfqAYqC3XxqpSYWpn3LpPQs2gCB2Sk8JDwMZJPIBeVgV9/JgF17dRq0kcK+Ie
CgjNx8bf1hmXFU1Tw+8RSQ0bIoUSQfp7Bu0aigezQwjEWvLuyfa04Psq9vIWZ1XW3LnzzguueYeP
Dv/siEI77UtZHF4GBf51Q4ox3CEzYfrF4qTDLDodRMILbPpsM1o51KkkK5TtasHhxbttcrzE2KvU
JxPLNQA7cyHbfvI6rf+PzYPHfS14u4r19xPKWD+a02JxfbCABKZU4Wq0KyULlD2iZsHjqfplc0RE
ndDFMz9bUYMGyoSWP9UxZxx74+HQMcYg1AJmOB16/3YgkBwVrz6QlehkvtcSW/EQPqTJMapVVRGe
k+oEW398U5yxUK4CzPFC2Ve03wlYFyKClNUiJC+qJd69B9vIBO/TXXo69wyto65Vn3lcOIBuV1WS
zumSG2MVYreLrQo2fS7uhBLzjIxOkDaKjB8Ch2GYDSj2ioQSoI7bFensqYU6SCz0iSUHW/KS3yU2
Hlasb9PdjfSLq+v1VHyvD9aCY+aSfB24u9KLKwkOrYLH2pnZ7aausee1AiEISHt0eC8wk1kuFnIY
lMxewTVd8nmuxRH2QA9nhIXB2Kb8ScNElFwXyJ95//KDFjyTXb2ALb0JgyTq5HgAh+/c4/57fUEn
7N9G23cp2YcNrOjqoabtOUnInnBjSLRAcaBcCboRrReUw1pfz1dYWgN5cE53Iv0Hi+q5utrMRXQS
dLIGtYjwm8Bk7zGHAdH9c1uynM4quCVc7mWeXviaMOlPehG9Nsqu34TV0+mLIFaXTvVKXtTiXC0q
R5skvrC4DVDszqVxdD5EpRf0AMhvQa4nGtiyMyM5pNWC2znPb0lSFXuI/JsazDrXIeMtn6FfCbtn
1C7qrtSibJniFz3sYWZbxlqvYtHrzE6QFfcoaG/dz/ANXH2TJZ7DjbeQhQmyZYof9WA0typVBUIJ
YZSbCIGCE3lOA10bIQjlAu2SX3+JeyuyABy35/PN0O8pEmO6TCdzLYgVBZR9IC+xSJ6PasHZ5PZ/
0iKvowZJg9FgaBphiD/UfQhbfAjiX/CruxBIleSeiD/5SVRdLXidS6avdoYqPi35AmMSoE+AJfbB
s/tdHN1oIFCJrxKj4vI9M1oMitIoXucrLudEnSgLOKYbAkuPsiJY8sj7XAkX1NX9veq8wNU6GH0N
XmU3R7buQqB0zv7znLSgNSVxwfc1vqu+wLe+q2DJyX7lqnSyy1NwSqfDztRzPWPdQOmDWewFDfhm
oF26uY77zm0dDGQZqSzXtwtRUZQd81hT7vlvp3fuM//2LYYGRPXu1HgBdbqE6lS6w+LzPdlhu+CY
VGu+WalHjlUSTDofIMfGMOI7c29IlGCAKkeNxUc6SWnlziJtSb2UzHzBS8XbqpVVhZdK3VezJxCv
lvtBe0SoHAX9djf35g6gqhEPqzSPk9kuOKvN9njIjR2H+w7fm1HIAg0qSlnLDk2pNsBihHtHlcYg
Bepr+ZKrJTlitvHbVSqXbGvdDvgt3j0hhNATKirDPrN2FBPTBuChL5l3Ll+wqddox4MeKz5Cm+vZ
NuLTWaO1AfBBPAvIn8WjxpBYVEz1oXCjBE3qWF81ryWV3ymFGluAQv9jvrDXJgwuq3TPiglEP3Qk
yRDBRWySyh1jZRFUcqNra1GnsSLJfP4hxLBtHUkLVOTuxZGHVynWqofsnKXikImCJWiL8be4WaJQ
jdeiVCjZ2/Jc8m+DRaUYdbOKMnN31RgGeJ3cmzkOpHke4PH/ortS7qN/jBVuMICw9TpNDtlYH0Vj
iKq8o6cEt8Xi+Zr+oYL0Y6awe9CymOubdqGHSfGVUgRihN+7Fnu39USFTlb4uKOd/nRMP/YKt3O9
Xh7O9pFlHbzIhT61D8agMY0H17raf7600va0pf+YKlzFlZaYanSsqoDqMpDZIJYZpfggEL3Rps0c
BOA/LUZNp82XeCbIM8F2Pv8FJUy1onH08wsKYUXCD0jSPR+X4xmMo8CeWlOaCqL4CK358Pj23F4J
wfZve4VgonbT7Ly65IB6HRBuXIjG0ADQB2KE6GXwKstB/6GK9bO+QhxxiOLbKtHxPPg6dBYZayXr
v8cvn2T9XV8Mei6D0dpfgLkiLv+XyxWO8cEB0DaqHiPh+JDW6IwpoDvzti8yRFcUFL9qbVncVB6U
/qy3ED/ku3SfZgdhMOhsfeLD3UcoGBBE6YpimTqVfWHZ9bzXXB6WWDXP1fntzI6CKaNEJ0DJjtMG
RAD0VZoC36cnn1zO4hiQmZ711NpiDeoS6pKzw9hCfd5yqy3EfHrLGRHEdAi4Iwx18bLoza7SftdW
zvv/p1dQSXKumVKERudLstnlD+vf3744KbTM+V20p1SemXk4OzoNJKSge6ba3aRCK4bzeND/pc2C
s9LPZzvexHgQgaYQsPSOUOriUnmfInq7jyBInzXhlp5tQsFtqaZmxNHJUsGqbhGEgcFl7+K1hnm/
zzdXwdRQRIONCQ1S2QMnOd/Fhv7GWJ9jMxb+QzSag2APpo9TjgRd10XJA2G85x9YeuAKDmtDvWVd
23KhGNkWbT+kyYNelVXTi2OoWWDBe2KOyBmepnn/YDp9P6cg7w6Iruq7zuD4RmXm+W/6hwr1z0Er
ODXlYOZWmhNW0FMRpfilY1wdEc4QVIwq/R0iKVRxpWdN9u0LzuyipOd8d+LbtwA3IMG3Q4uaUdc+
0Bi/iVLDQtbQKcXgPbxOesGbrWN0GvMjH3+CLhrtI+i3qAkRqL6/J0xSe5LvKllgsctfuSh7yzgL
58nRoue458uS1rvdUeQLHhAZIrj8NTQ0zaoaqKzCTfT7ebgt53am3NhIGEBE1UJUEUTF8mVR8bz6
89WVF78fjBU+ppkkm9TW2T6SHTNofGyaO693a3N0a6KREw27zRf38L31RngqGaKgPMn8sV5k+zyY
WUVL9nxb4TOuqLlU6hRqht8bt39xTb/f5woT4NRfZZelNCR+MCw2/eF9MmrrbWW+uW/qLcArk+wQ
Eb+ZYVNwPMjl7UQ4+odzfLBXCFez28HQ1zUiKh1wU94ZR71vOAppIdJoXOT1OghDiY8qHbizHkwW
HoFLLdudFHFuK/UWHA/AK3deg2CuoUw/r1N6u8wmHZqk8Me5FDYn/N+z5RbeglstU5RayhEWREEi
xOIUi1E/ptA+YZmYinmYuEOXQZrryD50IXTNDtVks01ZdWvGLCdVTYZV2ViRWy0W8OHLvENpPejh
KxdegrW2tyrrNaUZAXUeN2x0kxgERoZboMkWZJCDL70vbRvdOSaffeCCszez6kZPlyzz4GkhZEHG
DKr97YKPTQDdc1adIUJqMPcMRQEyc9evKDearo8IWs1565JaU0mBqulLOpRW7p0fPkjBexnna2Ze
xNOoO9A04sCc4bBP4zKjfjGSdXdKk00w/Aq9XlWziv5DtTdrfX4iK9v7yy6xxry+aSRSzZVSqLL1
YKbgLeaafbEyldtLQWi8HzBy1IQAc+lDI+aJOTt3dDg6i4O7qPSvju1/Sa6yXnqdHuwXvEdsR7EC
V8E9vhWDfr37wDACUE7j8rFEAG9IgOHQQrPeXkajBT2fwWIVSFsVYuv+OHQPP6PgUXiqkttSI8J7
FUgDezBb1me9A3eM96nPmAr0ZvPJC8Xf/2IaSXiMZ7YLHuVgG9f5zcR2BZjDfQ6KMZkhL3HN/W7D
NwtbjJiRkX368kTmYc0Ff7JVsyjWVnx6QfZ69dUgIIR3PuHRFqIm7yCknz/I5WWpB4MFh7LfVJb7
01W8/rQrA0g3G3eE1V99WZrxrYFUhlSVfdyCN1Gi+fpw23CN5t96DzXHcPtd821vHlQGsX/ogMJ/
vkjpVy04iSjRV5Ep3v3WhI4F6T7YYl76NbDQq3zEqjSCg/Xd0GqAIdXioGpUPWZndW2o45agKInc
pJeMuMPUUsiIII9Fp/pltG6eQ3e0qO9o0kprfve69Z/H9+cnFI7vcpNc7KuJUE3UXoGerzYEzir2
9NZpoCKQsnyHCj7MhcLdYHJpr5ZO7hvosmzwoftu3I/c1eD2hvgD7CNHZ+N/t09IMA5X/e1YfU3e
r5N46yuolGZvy+Zy4yNfi5hmHEQea7ssKuF877zUPLVfa8/9VYBoWENDItOLADMpnt40Tc4y3N3t
S8WJwnz4fLfLC54P379wh9RDdEvT643vz/vErDB8coKfhvgOOFVdAfD/Lw0W79BhldirnalyaV+N
kPIZoCjnPu/fpqbUfXFb/wOjPCWshzUWrtBGWa9YohmhUxb1V3XD3fXVAZzMx4YdVBqS9ZUGHQ/G
itcnupwhrxcftEXzFij5+Hv3NgTUTaq3WIB4/fqSzQOopRHzg81CopAryn6+m+9FAXTTXdZ7Vfdt
O4Z/TbK0clf090W5/4yHwPyo7GvqPtdF6QIABbUcQkc6bKYvuIxubtdvLgaVQPLA/oMD/LFaeODj
SK3UKrZQHYC5ZkUvwG5sqBR1P+d3waS5/3yV5fWDn49ZnG891RTrdElQUan1orGyUJpVNFG7rwwD
5MGIQeLelQLk8OZlDaF3U51V/QjKiv78U4FM51yvuqmHinA45+HLkUU0mzoSnjwMz3+mOLNPnNZ9
lPJhL65bW2cG2IrGq25Pfdu97wNZl1F2qu4b82BiW8lWtdXFiACTGM2snbWsxqltBGs/lx2s0sTg
4ZMXnJCiVfRlxVyJEcH1BfcKGqBpAfvchm0VLeJ6zVWbNiDNzQiZ2dbSkzFbloeqP0es4JOUjXJV
0yVvbK2+eUchGPfXNiaK5GUtrQJV1aptUgiyVb3Y6zHTmnbZ2cI1vJLW9hqEiASHb3RtCb9HDLTJ
DJYdkkeDhatzXMY12EIVuhWpP+lthmjd9gLVGYZHQuNawsOi+i8Q9yygFdZlnv4OTC4e0UfrYtcf
zo9qzM+V+KQJ9a1DA+XR+rFrve63Duh00Kd0n85vy/A4MXp5sOxnfPXbmwEEDD0VdFDOodaq9Cv9
ptDRiTvbXuLsqdJtwDsmgdJcdq8ueuphOjoPD/zd88tV2oR4/OmFaPq8T83DfMmHUwams1uJOm0l
Zj4oDRtEmFojfHub93avb5UO0hZe952upMss1L/ewEJocjmv8vMl4XdEjY0zOTQ6AbCnRlDhYzVC
pdFvMw4JKiiB17dVl73UZe7+8SMUbqWZLufp/n56JkZzNttNe2uPoiksZUrQNV9fCMe+/ouIsOwy
PpotXMbV6VytHHPWDCle/ZWz04ZQ2PAbq41D3ztQfOW1B1ZwiM9dhm/GX+iOlYugBJ8hb0FR9Pww
lBZrHn9QIXywj2plTs2Ea+vZoksAu8mpQ9OE0el+/43WkNF+yTp0+8CXyEAX99fm2SUqhBPWJasZ
p5sejdftQ/vctprLelbXw3mvMkB4t/l8qaWx/+NSC4HEXjtX1xex5R34jUEaNCAGWjV86iWC9tGW
9iUke/1HK+qwr6aqLeyJQY7M66ET/tKLGVuhOh62u5zsZnaCWwxSPMnxLmMbpYL7tzcuNqZqaZxb
1y3u6Rwo7seyicg6oihwBedePDi/oFu8dmTjvaX940ejBZ9onu3I2gHSH7fOXouek+D7FJ2wMW0R
jwocgQ0Hetq8zfLGvdzpSQMqyaNw930Pbvl6rm5juHGicdxWfFKShurLguA7S9qTU/t/nH3XcuS4
FuQXMYLevAIgWY7lVFVS64XRUku0AL39+k3qPlx1XW3Xxk5HzGjUUpEEgWPzZH4hnr9dA2FDK9pI
geMB9i3n1CEGWrlf2HUw7/BlDgMZxrgBiL0Hknvf7unTQNIA447SL7CHPHjXPx5h2zRM2bAUAKnv
76cNFUVo2GqXFFZ8G4BdH2vNByIVrv8Mhn3XBVDLWINuK6XJw/D8J0P6/ep3hlSe8960U324vESr
zoE48eUdksgg1w9J+wqF+gcG68eS1Pfr3VnQWLFirXRGeC9/C3L9Lyqe7IS6VHwAGLgn4zYiYCB9
f//KuOA/Cvb0tHJY27sP+53Go4e/s559Nze8zbDjX4IXtH3nFF2TGTs+XJ/BywjKwmfNf0Yy9kva
gIFsBTNzAqs0FbuJbit3xVaUs727lAEEXlKywLti/2Ep6acM6vuS3ZnZtrAqu5+g4QlRS0jFxexY
XApM+D9qvv849/v9QncWdtLyUu7UEjnU+yJQFBxMij64d3FKF9Xpj9ADuAp8FW3QjsvEM4gOQC/4
byv/Y8n02z3oy2J8O51tY2m20WB/IKZYDmhwUcilusKl2TsfdBLZAaP7mHpGqfDRpR+s8/1QbMRH
W/RRu3TcXzW25kFEfPS9VQb0HDtBnPHByf/Kg+4t0fdnvTO4XFQ8K8VXEKowAzKlqfc+0pIsL1c6
Puy4Lh/3r8vdBY7qLJRMkhsF7Jj0gqnT9QJPd/dXwBI/2UP/+eOgzvenu4sPRRxPHLpyqPriRS6U
JwvkVqC3EKPxDUKmZdTWvSIbzbylIYoOv7XePgZWL6fjX099Z+Ac7pSzodVL2OAl25jOMTm0mLB2
LygCo/1bkuyP4tak8q7t6xM0qYTPHtRmjZ8Kid+X4s7o1abJnbT+0iNVvEqwMSThwEoDnG+TTS1P
eWtot1dnylcD9Na8xOWBfbF3LbaEQhNkmPO1qlxRIc8sWNWDH/Bk+WMgrlDW0XKgndKI9v5vqPfV
G7EpJJq6t1wn3YNk+MeI7/uD3BlMuZrHJFPhLQC9dA2URCMokfeY2lNhDR75ph90NxXt+9XuDF+X
GZLddF+2AK4iUAB4TNnaewNaoCDs1v9CP+EVMgoXUJ+aJfk4AxNVHlCfXSEAH1ce0UF1m1DiOv6M
+h0K/RmcyUkb6DJdPS5uHQcbZa+HyZGyvNF/7bo7U6rbuaOiHgW3amEyrIxxO4s851XeCv86sIwl
3kMo7gNv9j/DuJGoRu4sKXwAJMeShoDQyLcoSPXAewbmH5iwhz5jOT7/eND7KdnZ5nOcFRVOOQ45
HMZhOVYmI889GOaQi4FOALwvjy77YyHs29a4H17N7VJWxgRb4xZsgRharnxZF/75HKO7gwT0MAVk
7eDVu8XlN0WFfmHlgXcOcvqZB3/Yn0cq1D/SWH+/oztz12mDsGJjMXeQ+GCvy64Ek2iP5jW24K53
QZa/OlmPxs1/jGa/X/bevGXTyAWoROEva4ZX8HoAmQOShfNlwIHBy1iDGAmJA9oVv/dQO5la8tR/
PJ1yf3hUVPkRlfH9Xu7MXF53iaONiGQzohy2A50W/g7gbABdQ/YwoxK7jAoqG0RSD8e1fwSkfL/4
nWmKJ6mwnRne7YaZHQ2UyG5xTSEzCJEhfY0eEVBUOPURc3D6MaRNFurDRxHETynj93u4M1hKNUWR
luIe/iOaAFbXkb3xlYfw9oycAnNSp1+ov2IoFfi97erxjN3Pzs6Rdcj+mQ5gQDit36KnOsq1aVYQ
wtQseLO2a3SKZOLHDJN9mEQDwSrEObABuIcxiIeCJP8X7/Dfq98dgVmPJT2C+iLaJ5MrX2NmuTr8
K0ZwNw57ZO60/4sN+O/l7rZ+XUGgQtLgjAbas+43ShAer0nyyVM6luCSL4jlWV6ygljz++iNu75h
fGJTGhFtN7kndVscIsZJibZLdkbFvHKnjKCvtuoB6Rm32hYtM4fUKo0VIvBJ0y3XyPDaCqLbLoD/
q3Gn7BC2HbIrJoiUbSuzaT9A5/ipyki2UZjmzUhrFNzGjMgdas7e4Dvou0PodGD1efJaYAGGj3ll
ueI5uo4g+JOexSEaUWl0AGPKoNgHtLgNw9YFEQcLYOai4OyKVQNsvLOxbkNLZVbtxk3kF7Si02sF
WvDGy9YKVdn0InvSZmBQeafNx8eMyDKh5XP5Bv1AmoA2cR+tOX6y37d+vLHPxtH5hcoCHWm+1XzL
79ZzUBzENfHGa+k3LZmewW3AjE22rvBqbY3o4Muzie7VJP/d054+Y/mZVBLpVwp1FFYT6eRACduf
z0jttv8R/fSGZy1ltZ+Aq+wqs/Ssv8xu75srg0ZH4RaezJxTslafyq3Y6kRBAlgAM+HZSLt6b/K1
I5TLTwXr1hjw1jb2AVaFhUeHRjC2GEtGDmkfMjqvEnckNVyQhiRN3nar4jnxWh19mRKvN98uawTQ
zdphaVD6ykfEtKPw+ROaqVi18MVAZBqhnqs8pRKRz9ov41dRbiI0Ut1qmwd1EG9CF01PSD2scz88
225lkdTvVhJu0mDT1rnkQQ4kowDbvUGmnNh+D6evn8N9+SFvzVV5Mt+EH/vzUTtiVvwP9x6G/D+H
If89IncWWc91NRwEDNLCOXgw3owtijnnxT8TbBAAa4un0o88FEsfskj97Jksw1kg+mDMvO9V9YCQ
9aaTIxwBHvEF1bPLpQqAggFkbilPghYMqrcLBeJ+355wKwsBTPX8/8AS9uMifLuRO6PIQU4Ycllg
ETBZnQBWdlgD4nTG9N0ROuhfQoIokT91q+3DNtWPKde3S99ZRC5ZZWc2YPHMYEkawH/sY4sTc5UR
mtuPRCJ/jP++XezOHo6h0mqhUnx1r9M1rB8edQFv/3nv6aLCCYRPSLcPOTR/TJu/XfZuj/FhKutC
svtL7y3UqBcTAvMheXqUDfwIXbO/XefOwQsxm6OW4zVuGxdI6bIHEgKK4qSLCGi0F+0rBDtTCtgY
eOuRSg8A3KzXMoi0F0WomLTXzbDeuDyES5KAv5EeeP+f/dG3G7z3/qZZRVEDyr0OqZGyyn8JL9lg
iL/02icOs9TTxkvW1mnwQjJhZqCjJYvQGv2sT+pqV27fga8v/RBY8B6Ebw5UuB2k5f+ur/xYRf++
ineJiZF3Fk8mrCKcJTDvwCUTMDf6C6QUa/JgSX5s03672n1XsQnBI1uNX6S5S7ZYUPgAzX1y2L+f
6kfo8/fr3DUTdVue7Nlq24OkJ6SenuvmEssNqeI/dft7iJiQc5JrBQXskubNZ6le9GivzxOBLhCz
dI0C68PMuSXOo5T5x5Dwv5viC+PyLSIThhxlGAIDQoACA2auO/a7fJgp/xx52yYErw1g2bQvcNi3
q8ShBuVQIIUuXQ7NIFJ8ytPCVnQZfOHlIT1rW7EKn9SIjTE1fKirB/bzRKzjhAbl9Pb/t8m+3c6d
SYgkrVDKCdLuYOAO0ElYxGr9r2qTdoNw6r9f/s9b+tvV7gxDYkdjHHFcbcF9VGCCwciQCzqmEVWd
FX1Ujv0RqGp/u9zdMa8VLYRuh7EAWm4vrwEs7MLW/4wuwaLxd/v3w/1cL/92tbvzOjhaCXEkc0SD
L2h3r69fgOjYy64fIC8Kj6hgHRHZ79sG6r9gMMqewTkToFv/6D6WRfyfPP+/93HfDeswZTw4GZ76
Bm8eeK9vl8QVTxBMgjZZx766cAsxQgEB7I3pQV3xUcr/I0Lh27rf98SsSOJDOOhYCbxmFIYXhmgo
dYCTEp0aCpkCkPw82Fqqc1fesGVHhZiNrCkY61V1HK2/Eyqu6m2ZFLm9bcuSmHX0XDQ5rcyeqMkp
aQSpdNM39GtqKEzRa6h+9VQpXuNGoa1tksJsEKN2AymkkA526DWDyWRtWtnj4M0W8gcF3YQ63vI2
p4k2uI386hgxMZIEDT9l1yYpc6zXKTbZkHOmd2cOkF4ReVa4BrkJm4RJ8uhNVmpvkmdS8ec5q3ej
kh6HOnSlngdlbNCCH4vRTaN9EsdUqk68uUW8XI8qEI3xWR4P5pC5sRGzYuIEclzUaVwn3nWcObZK
igS31rdEQtFS5hARKNVjGRdrrkfn0vqE1FlVt6tqSFbLE4vedKfxdx06mzlDyzLVVp2IvHky1uDE
o5H6Mls5hR4w0TLALerkINpzVpzHsnRrpwqsdPRlkQRyo25xqEnZnqJcXvdtgI9g0wwoRjyx1AG+
KrwqfD4WeRnERktTyW+bXw1u3agmN5Ylpib5eTbPceG41RzSTH0NbQRgQ8mm6RVcGxtI+0RUrUD7
bQ8FHYyOlbNO9WqXlOBdy2nYcr8szU3J+/PywngBsKTlkLR8H8IbujIuB/wiaRS/684Vt1ZSIdbZ
hKdNwktupitzvoZ5yTSzdEVh0m6qyTRQteyIXZxl45QCOpmcpX6j9kg5q9/LV4NFzBBVIyOimlh+
zhIWw4AcXX7GSVSSOxh/mDhL+qfSPg7ipDqvkaK7VQute8naWEm1ac2IDknrKZJMW+fJUU7Ld2y7
fS2d7fJoI342L6+OJthsTsCPID1peyAOx2Eky6cZTue28UA7NaMqaZuYqJYJpbvuWbQgDc76tVy8
Kmod2IVOYmliTm6c1OnDtmsKvNLKFq+tGa8MEe3mFIoEdbpC1+/i1IoHzmZicHPd2gPJioZajbJt
tGyTpppr6SZrs8SbZs5mzZsi+RYmkd8Y7VpTNC+SzYpwaFroyaqG1n2qt7+iqWvwsEyzIqZw55iC
u4XMVuGbIn7ikXNucIhk49NS291UA7sVyz4voj3UMQKjiEinQwdGxyhemVLDmNxJaddGxtlYDX5r
Jg3lneyGnGqqzlKkoVpGDajbdgK6EmrPMqvGbkPEVxYfGJhnahGz0FiPcrav+sYr0tbrBhw7M13L
mcM4z32pn5iqvmtTv9Il9VGAdxeOLxYLdR9dVg1btS3zf+ZG+yRD7VmYW6s8zWtHxztAVLwdJK+R
grjc5fXrv12Uel96+88lDQxTWKaO8ONetCpJJi6GJDS3c1MRdTQ2qnDBArLPq5TpxeBVmuGmjZ93
A5XHnMidsuoqdDWK1z4SLiwp702/nz6jaXK5+pqK/gixRcuwfqtt5w5Ofh50KcPZSWG0hucqAhKi
c2B5OpFA0Q7ou7HcdTl4GRXUIsSqaKunlCukzGxaonGc1L8VPty6hHYl3xr1c+zoHqacvLnvjzkm
W8Y898ssWXf8NpUgDM9r4rSwgbEXNvFJlUFnNn46VuimQ+LLyedUGF4W1cyeNLeWQe+tza5wvNku
6FR9WjMsaxSiYJKV6UGKw0vm3JpGJ5aWkXga1ssCWFW/M/B1rYkzGN2pafCNUwxnrduEOVDA5kyL
saDGvFfbN4xKktwcaFhWbidFazGh2xLZvjZ/iAGA7NGmVVt6M5OFSqKuRmvJoUkkDrCxrtKaXq9m
2wYeYq50rzeEO657Z2aTrflqc61DkMaXOVte0/KJibnpBcCMenFWQJDT67k7t26HX29TUIaX1VmV
IqJK66h6VQv0z5yODkVQJGfZCiGtBJEK2EWTG7QT6clUSTePq3AMfUXP3M60d1UmoRDV4zBVyaY2
Tq00eV0mHRvcWQ530zfWTkwJNQr7yVBnYow51YeKRbl+6BXTF3lBM/03xnddWRvJMCqk5p2H+vMh
OVYGPIkGb1TFEQFFXkJ0eV5FEbpuk0pLLRBO+6vLw02bdlcj1J5GGYwp/ZOuNCQ0N02WPguj9cO8
3jkwD6kFbua6pXbiePUoGCjASQwVz8wOBVGrDG7SfnWiCOgcDzOJr7oyvIcczT0n8yJj9LUi9nlr
+NO2qWeIiUpE4tOhVIvjyDE47qR+yk2SpP1uaGQ3n1aJ0aCKBhNcyqWnwR1EKepgzgxi18a3RRA2
4KIbY1fJH4R4d7Xjr1Os2oYq26ZlwXgs5YVvOcRsOyNSrNDYDu1bIjB1l7kO35aICdT5o3ioOrd8
3LeAEryBuuzoumFYumVhDuvucqHMo2JK6zKQy5uGmMeRK1bXEVXk2DV12x8cAVm0Vn6VneuoupWk
UTm0aQ/IVSosv0n7TVHafqMKfzJjN88/i2xXyZwZc1eQUkSvWRxDOSW0vSr+pZS7stKx9menH9jU
fFoP69H3icF/nsiEBowG+KwMVae/FzDV5siYRFkGaRjfLJuzzupi0uWzO1opyQsRKBqKmbrOuiSm
8P/ZvKkTsctTmpowFupmONVxt5kEbJ1iskk3d7PhyuVuyFFQsIKWy8RUUCyevSh/120WYYuHKUP0
orC3HjReKaf8Zp6MQ+Oi/eJrAInNR4eV6DmkpNuae2kXoY7rd5t4bYAOyGKhu/wx1h2BWz1oRDva
1CAAMrrJVnWzVbYKNwC+0WGPALjbN3txlF0Ymlt9GX5HK8OLtipFlMG2N4sBBRpuVPftrfMbH/PA
B9vHHkewzvfJeXAdkmzR0WYxA2ga04U6adjzL4H4XZDn6JR6FdLVzh/8bHWwbxan0VbZyb9VN1k1
ex3PqDDxJwIDr4Q7mRlg7iw7w2O7GlBygPwv9ykR3AEoeq0X2BtmeQ2u/xp0FOwgOq329iY99juh
U2f5ey85J+fuBsFfV89xmyb6NSNzAIUK/QSF/J50t+7mvFvvyKsrTqSBTNo14QONHOxUkG6W4iIG
znrjs8l1P40bpiTqETb/OTX5JQljJo/JW5i0ZNQLGuaZ11X26TmFgSw6idSFwkZDXzlW4kpoN9TZ
QPJkvplF+txUUCYOCzfVZJonDRzW7MfFqsjay9TYNRk1HbBkBBBtKBHkiLtQLVeak721cXdSrRuU
Qs9aplMb/RBVSXyHZycxZ4GaCzcaK0GNaJUPjgu2jWclUxkmnYCyUjZhLwWp4+otmnU6QqnqxnmH
IjvH65JSwsdoZaHVsXwMj5NnLvSgaDI62VdLxD5Np8g1045Y6hTMdfRi45GEnFIpq2nheGp14BFY
34cd5H5oBSM6hsWm47MfdR/hqG700M/jlZpltJ3hWssxpH2qstiOAlV5UwxmC4Xa9UiKKb9Gc/Eo
frqfOlqOMWhEMRgq27qjGF917W92sDf6LDZLXgZtD1JmBQ0IMSLpslZanPgJLP1svxeqToYpcRPJ
03Eoy+bYqzRDWFKaHxGUn23eMisz1qUUyP2hl06TnDWkD2dfAqg8d2X7GUQQREVcPdr8lBgd0Y0X
aVCIPXa0EvqqCW3SaBUsFt/F5bgzyvmm96uozC6prW4a56OIbYbMB4ErOici83jZryYpfq+iD6PL
/kQfkQAtrgEeNKMNQifatlazneTUy1rd0zq44hmhbIRQx8HbVtWVo1u/Env2oTBLMhNK1FLqxfFh
bs6tHNS6b8NQlZ0gxfBhz/u2eOLmrnASZkdvxnCd0opJkk0bbabjgH5U7yn8PPJfddqvymEKMMce
jOlxTgpXCT+wJi3myxKDRNqhDItdOedrbcJa5u92r/vjnNI2rZnGoxOUuw88s9gw3Gb9GGGEzUhv
YZUjjRB+bovfRpdSuRC0GT5FlBDZEuRBjHtXxvvPptAsDSG1JZvmPSxt0rk9VGpcBoq6s53KtdLz
2Ky4cnLslXwbnQQU/hmiXjwn2N+PBXxNr9qkU7UNypKsrGeSSIobtgiBSww35LD305lr1/jUjjJB
CZ3U+XtbmDcRxg9u/n6I8OvmFQWcZdBJA2/YvWOKOp6lPe+LoK0Vwi2ZhjqMmTMjiJB02pnAlfIV
PPGop8yK/th649boYzb9eTAHJipXKp552TJIkZz0+lWxk5XU7uXMhAnuE9krEE7KE0PAEiDXdyKb
SUrDTBnaoc26729t8T5W4akFqNVubWKob1UyUPivVIl+d9OTVO5kqSBjnzMrWanlSTQjM7N9P+ww
0UWsfVnnnmMOnjrmOweIqBZ36HAZqWW5dSxky9OxGrcNwq6i1ajVvw3S1bAN2iYvpTCZCQ6VUfPN
pGI8Lt00cwJd6de1M+1jLbaJdKkyhWUj9/+9a4y7otnXwusgsMFUjaNainxXvEtnCcIXokVs3OQk
jm5lg6mQKGFFxDcK6jfpWG3sxIJ57p5sU6OdZK/rGI55jo6pEq7mqF0PzsukezEadcOlLp7M/mY1
a57F+zhUXDR97XhbFbmPKVyqRRoVwy1PV3155CWwYg1znIHNRr+KbfRji508QEQuWyVa7VZAiTho
1laqOKZDsZ+nZKdFEULq2q/CyLUsaTXyzjWL+jCMyX7gM5juxviPkcnlgy16D/tcVsqWbQsmRrY1
C4nk37GTVmidWkRFHujOXuptivjqUHTVild01vP3otZ+IdfdOkInbZQGmYm6koNKdpsQCKp7atGi
Bz3xpeb1Yrf1n2KKXUn47VSzCgWn/lqNxarFEstyuxkc6fzvN/0F0v47mjVk3QF8Gym3Y2CC6u/7
t1StytJWzYLGNKhRTvtRVlihJK4Me6SbHePjwYH8uoVmfObL0bvRI3iQfTUHFqXYWxOmwmVfEiut
bAmqhn4EKu9y+AVvWM9mYEfvuRzMVO1Q3k1OljYQRfp08mHd8OTBs1j/s2vxAmAkli2LchaGn/9+
lnmSZh5xVdll1a3qMxKOr2N4bauKGA3qItHoGXHslgpuJzmVYUbkjLuJrRNAcBCtUnVgzeTbPQyD
lqErfoymk5ZnaxP+0kbW23SsESGcH0RdeLopm5gObaDG+8qAsFgBxYSw8uc4dJ0kkMxrDrjADK/o
NtNI8hjGs0if0kknkfhseGDWdtAxOI8c7ElZz/IuJVmP+FoOOmuEUJkvEFb3I225ySIDmWOlnces
9mJbXeccTgTBCcceyZtXM60oz1+gzb1D5cGTZ+7yOZiVVWTe5vRBvuWoWMe/9gzWGfsFOlKoOyuY
XPl7nbtMMaZQZMpuqqZD3AnfxlnVs8hLYOGuCL9AAbkeAfjeKApp69UUuv0k1kVmnTGq4aW+Idu0
tgvUNNt9KoxzbjZe3sW7YbLokM4XTFIgZ00uRVNs+zH7U4byXlTVUUYIWgnBhoS7qfEa8l2kPhdW
f8wch6KJiRpvjIa1CW3mNDmXssC67cfsIhrTKySkyfATjW5T3AlN2nAfwuInH3NekaIFwCaMV1b3
rDEhGSXJlXHDG2J08ym1TBoN+TYuBN6lQfUsDsIBVqqDlbJoGOdEKieiSZZbZMW6mIrPLCprr1Va
T8TGixN1OpP0PGjsaS3z/A+vwmOrAlsR8XVHm7m4RnhrYfZS6L36wEIpy9v4+23ZiqLY4BzFjIYC
PMPfb6vJ1Lwbk67byfVbZBWkzQ7we3N0U/hKQmIgI8ezUJsUvfwgJDWN+y6EolrQG1NtHX0I5L7y
XWcfsY89GYYa7kDwQKzBPs+6K/fvaQoPG7pzFgV1k7tAf2FLZLTUUQSSkQEqxsGUL9kYuuoQrufk
WMgcIOIG+Zo599sGZ9suthqSbrudcQb5OjRtMhgAopgDcYwgzQDjmWRfQeEKtkyBPBZgJK+BSl97
6JV3PmpOUNAGza7jAmgnnlLml2TT0uvvRZtMIW8JKb3+CcnOpgEluuoqrNub1MTXaGQ1Prg4AAcB
Ispc4/cxfJIQBQMgjb9wboMa7c3zPgj6+YieQLS4oEuh3RMBFXWOWUTAhoQ5XAj8WnuQTjCMSdEP
m32864AbYhmAuJWP8vrdumJXM8n9WHBd7+DQO+J2Jbd9lgCtnqBfAMHcDwe/kfkLT+a4nbd8JBKA
1wSFJeBotVXjO+DVbeh0BT6MtGBEGkA7CxMuWAlQ1+AvhO/zRXcXqFe2XXpFv8Wv5ZswP16GlQAS
DGsF/Du60l9/ZPoKWrBzTz64v5BKZJsKzb0Z8xZYiQyzB/MKvg9Lsfx7+WYE3gegCrzcm7fRZuH0
xKqdFyEG1GoCTiXcP8fXM2Dtts7GN+Wt8i8JFqW6ZiOd8VjFx/KLymohIwPXA4GZxQMjzyZn7oes
x2cVC2MEkYCdQklLJsAtbCWs8DJGjlVaJAI+zhH+9oz1XuClYBr++HgHoGf5pNiTMHC+EJ2BapqD
zyjCtljeHthcMVqUM+wHwRp8A0uBfxp6KDaH5S/wUHjjjf+GANV9Wy6OH1kDz51gMOsCHR1shwU1
hI/DN1J2Aar67Xz2yXkRVPE8DLgyBj5X1ADeDipew7LMCym+BtWVpScs4f8SDuSfaj1DXo7a6BLI
uk6yJcXt0J3TE6SteLe5YHTMGlZqSNrztkQRUVN/5yE2k6iJbLymqNpMpSfMJ33INuU0sBytCKfQ
gOm3aTt0iKw8aAWyQUG5Vx0Q7B+N+lrov0YzptUskUlG0jRbqNvG1BLYV3x0zY5j1gZ9sRbvqkJW
Jg86bQ2HqdIuK48G0Pw1/F+FhD5sjlx+jRPSNxt9MZhmTPTyXdJiao/gdVIkMiC4ljuUfxDTZhEK
UDnmA/SGAR9EUbu2R4dOiJp3OnB6o6dkeHnq83UyAiNEZIJ4KjFpL0uuKYuVZLAYCDwD+N1Q88LY
Id0ADI0A8Rpmf4FrzBCl+yIrUd+GoENcUEndtSoWHcwiSPhjYCLfEVQGJqxjYe8Q/FRWuJkV09P0
ltS9+iK8mCv7qipZ3VpETXNiybPbxekmagzKZ4XlbUoE3LHd+nxXmkhsi86dYu2ti/xZfVliWVvS
/SZvPTuST71Fc/k9s+JtXrlD9Cn0mnax5luS5gobUveDhN4TJrvVftOlI3VCnWiD5CeJsk0tmw1Z
/lSIDHQqo+Nlc+jrhYGQTD/35V42TKLHIsibTvU1VExJbbFIbiMqKk33Q8s3QRQQtnTo1nEWGJtQ
+xSWTXPREY4tEZYvCtIvBfUi6Id61lFCa6BbAlmjpiPyo9IuPIHwcVCuQ66hdzadrHly2y5ilmMA
x5KuRVNuFW3C9mlKr0bnSxXYxuNaAJ84aBCOgl2tTJcnFuIhtNimhlbDe2QcUN2gmKNF0Tl5mpLc
/XcYfA+CRxiPSFfRHcc2UdI19LuirtokupKVdbgbKljkaKAS/LsujlV9Sx2FJY5Bl//GCC203KG1
5SGfhBKJN3UXrUyoFY3wb+7cX0pM4iQc/aAYwsz2qy6kB15V+SL5+suj42ZttPTB+awj4NXvvKoY
myyLjSTcqc2ON3xtooXpJPEqLZpLL2R3ymO/mtGR0t9UzVlXYthPUo+YtWaqA6oWVSaiQHegu6GE
HafhRrczTzHxXF2dopEOozKYPlf5ZhxNwERF489ytk7Td1Numd4+aYkO8cMwMOT8MGXpCg3zqmi3
ktKiDWK/D4gq9IbvJCt2tQgTQu3S8Rq8DoWFrOI46HBUSZmiDQHOtDak3Axq/t50+wqlRC226FTu
s2E3o1jBB4GNZ9EIXe6kKVw1rWmWvlRINEzD71Fty6uRTDF3m//D2Xntxq1s6/qJCDCHW6ZO7G61
snRDWLbMnDOffn+tDRzY0oR1zgG0NL2UGKtqjD+VRMCBXmyQz0VA5RbRQa2e3OiaK0rZjdAyXYnd
Vm6RG9SN4kyiYVdyHsykiuid2w6zG/E+pwoUHRLa+ysw8gthFfy3TM7YC2SsNAMuOmq7Sw2EDx6w
crTpy806uVK52DKM8xgJPPQHqwt6lVMw7xfrcRBeTdWzRAbBjM1poeyIToYu2m1bEG507qNxJ8j6
Tq6Gfbp2+8icXQrLttmmWjTYQ53v4WxspTb93JzcIk1v2lLx4vlc1upuNNQnw3LidHRnedj1ke5J
zexOVFi9BsDdIzj0okV3JHPclLzY7RAIU++36a8yFDfc87qh8ePeMTSdCZICVskcy8AaQ+AWlIBl
c5Ka4XZIBNtsulsdm6Xe5HsVrnRx1Xn2C0XbGnLox+VWnWJ3jIygKSvavelOyfJtMnRuaD5wpQpz
WmYy5yfSN0Xuf7SxhgleYUh81ujCPw0JCfZq1LTIDGh7pFiEn+5uopRpphU3ik5meYV4rbdOUvR4
bePU3HA0EQJWSg3XatatuLzW7Fp6pSvmh0F4WfR122WvyO5+rnF8yVWrseflAl1sc6/8BExZUaDg
VvU6NbqtWW4iQI5/z0rSZ2XmdVoyFZnJUTZlSdU+28p7IZQjReCyaNJfFJ1XlPiOMHZyqbUN6b1O
hLtBOZpjH8iFcEoZ46JAkku97LoldwVFOU7pu6y8zs0FJYoi6M+9AIojsN1509wmVbrJsvxWVLqH
ZaqdCEoVqKmDkNYthBMFDoJGcgoTJiSGNphHVzTic1YOz+uy2FpV3EfxEvQF7PF4aWiqgOtOZfse
KyrKIWbE9WFM4Tn742Dtyvm1AwW3aFVz4SaSb9C5uE2Y2mHymnRHcaALE8nl2qZyupfC4jWek3PB
+p8uNHvPmumv2nHEwTuSFdRxwwur9CZh2+Rvs3IU5mXLyryR16e+fyhoyxKshTXnJBbS0cjeh6a1
lXYfp7UjRYsd94UjsbDBqnmCodzVs+XlE/nrMmyJxj6JabqNvVl4nMXh4/F28vDYWoYrzJGjZ5Ub
J+/oFu2p0AANgkb5oVjvqcV9VGw0Z3bWNoxzy2upyBsYlCHEniFxMQW7vyeLE6ZCwMZgaDiXHwnN
/chCmdDgL/qeTTj9OtTcfN4Li+LwEmwSkXQKrklY9W9Gzmcr+fUVswxFv9IGlqp9AU0KtWaeAGII
iJXZpNZFXwQvNV4VLbAizZGoJcf5JOWlvWjWNr1naVmjAFao1956a72vBDQPE3bQWnS7oaGEKLeW
wIJQHCW0qz0kSlcBEBqFm63mNl1zu41/G7EBOvPYgC4yA0XL71I/paFmhyFhAUrip+mzrsK+zRRd
OBCYyafSC2XRFUPNa9rZleP2flQsKjn8E2DT7DftfzP4PutRPm6MCZ0s/e+9+YQmWXU2ro0ha4ER
cfHl7zD14uGUzXd2jzBXAcmy4ptvjql87tV5GCZYovYBdysfuOwfFI5UJvM6x5UehCN1X2k5abU4
ESizkmy07mdanIzsMQ2vHFJjG4gZ8uwb5fMHSPZ3cUE0iKTqGj5PPomfLltW5NKMhobLnk/LXPsW
Ha1lbTsl2uRLdOwISBmRwLTBqKBdEouNTuORhQk8ONzaEjmRsM9AYcv8sZbOxTpsu+FumppALemh
8+I0poYtRXsr0V1J+2bGVK9w6+ezJ0Ya1AFkilt5vcF/3MB+yFIwaVGD6xhR3P2QVYE2Jt6Gze/e
2g4wXy06GTPbFyuarkOVrrtaidDElL/SZXR1YbMLh4UWImeqS6FGwNUKZ2lTfzaDX6Z+yaTL/HM4
AM0pZ0mK7LrYxtBnPBb2DnIG6ZLIgi0Zuz47ifoPfUK+zzIf1U+UKt8M3a94p2yC51goPXWDevAD
p/vjYhUxSqVhVdQgTFDNiJU3UYz3SnEzUnChqFuJ+Q+tclucZLlHgkEPyz676jCdWnXYriuc6DAA
CkhmvLkqkiLtKU/v21jfQ8yanX5fhd1tkTReFJFSJkagwHeriEJktQumz8jIduxu6Otmv+sRFEVJ
jrBHsZP1bkqDKo7tpt9b6bsV/eqr96Wyk+Wn1iEPEo56ehhBzbThFP8YFzudM19bDHtmsbj+BZXj
W7u2SM69/JTH1HjjTkrYBUn6kem9H5qJZ5aPibFpQUaZYUyr8oZ59vI226Jlc74ZlV9eKpZy2DNT
1nVUJpp5/f4f97kL06WdtNgKVkqzegwPiL9io96sg5PVv+cy9qyqcUpWDh3FYeumGbG8LZKHKj43
wv2/z+YrN4OuV5YMTUQtD9P7WSdndlW8FqNAkWVCf07LfVeAyK8nS0MXtviG8VYJ4m7oM3cV6kuz
xttFz/eJGLM3AmxlowxQ/WdYShMF1CQHyuImsrYxxUOdlkGVs7WZgIZmguWtXmeI3kTiUVZRak+x
coXM7czMABhIup5lv895FJcFh/+a1/Tp5vJuLfyuaZm/1fF9Gm4mqNJVfQrX+jgKdpPQb4eiMxA3
BqW1CpWbTLy9A+rVKAz+fa/+A6nWEBKi1YE91EmH+zQdVGK1jqthKYFSrDsxbpE8Kwc5POmIafnm
z/LFtBY/7e/SaKOZl9J8qOffnf4MtY90AcYPVDLJQ6/LZ3dJFF/g1Q/n1CmFe51Qtbj06my4GHJ3
J+j1SykKiY1KFi6golmInU4t/BycRAk3WYJS0FB31+Jcj4yXps6OvZ5t4WaddIYQz9FNdPdJkV7W
qQjGGlAlprx6GRgf+YygozzNRgB/ZC+Zvp/gZBtVdfbKYG31flvLMrcUBlk2j5JV7Ltw2IymOw7R
QzwExeQl5e3c8thqMZjKCob7JBsQDL+Siq1AahBwxo23goE0FC9tcXtVIZo3tbXv8n0stPtZmg96
KLtaTpf+76f0OTSK58J6pygQaABX+hetOsQi+/rFqhKUzbNenboq9EyJ+UXqjh3TUrGMdpfcpG2x
6SjtS17PWpz8MeJk85d/n8u1T/hr/bieiqoorHuciCFdKaY/hrpYImCZiQYLLM2bq8yJov8LXvur
UkMBILmWFtd1XoN++/soq7gUXV10clCphZNmlU1mllcryl7JU8/sjBdUJHZ5pRYKZacO7kI/q7b7
EdivRc2bl7S9iqa6rNJhqbnROrqyjrZCqL4hgj/7oHg0UO/q9Vy5JSKV0N9n2rBRZyNLzBKTuJ84
vFjsxfFIvd00mt3FHorhMfluwv3K43FQ5jfJvG7KBCn590GXyiIlcOrlAGHCaKFFcamGhOnBmi7/
ftqSzF/6+3HzkEVoLIXaV1Y/wz5aOs+chCkH9H9DhbbuvWz2cTcjvaRULzfiQr9Hxb72r0b98M3B
vxSY3Ns/D/6pZzUX3ajTmcvU6VHV96reKKBsVbSHb2ykmyV+zdr2m5rh4wX+csUc1TBU1aQt/nRv
JSWpjSps5aAMDGOnxD+kDCt0/bvZtMgl6s2c7Y0FdZYXdQRZ5naYPYRsglV/E4r3dUnViaDjzadj
R3n4WURpIk2itSjlIGpAnjd9cRTzByH65igfyUefrxb2C4mopHCt6qeBZoxaKJls60ggDXTd+DPr
W3cUR+wc91H2HmXbGeBDW9k4CfVyk9rpKD4s+VatQ5Q6ZBnTCKIf8Sn9Eyz16rQR6F8mgR7GOkgI
THWVd4ZVLzWcVSSwBIueJSZ+ud7r3fuUOpHOmK72QvWeV4k3GZg+BeO7R/pFkKrgnzOxbsHHKrr+
Wf86qaGBJUYXuZet042F10AsiDi6YXeio1k6cuSZ9bE2aieBlam/m77/+/jWVRVrGUCo10H2x5wp
56E5sV+AGPTdPkziV0Vst8bsZyGIAraHLr2Bh5A0UD0BagjIgk4PcUTz3X34rANmrqLsh2zUQEUV
pti/z0NJQrjIQRODWV9sti/YSrLbTVfoENmT9jOFnJPgVuphE6tbOan2V6o+114Y2TH36jrOJ0P6
Zgb9CHT59AoSjXe9N5KoiYhs/z6rvJzCMl4NMchDlfGm7Sxz8CdR2VFGO1dHpwwLK2+kNTsbVwa7
QbuPHkS90ipR+46cX62Wbb2sG1KwXAW9VSa9F9bVU7TcwPvfyVnpGsPDumZ2anWIgtbkPE7yQzwX
XpU+qK1m97X+GkYQH2Df9/OqgTnGzG2SWwijK8WzN820k3IEvtDdNqQwWXCntbjclCEtjrwYr3Hb
+E2DQFKXwNYK799T4f9OtJ/vEu6PK5iNEZTH+Pdd6uVo0HWBZye3AS5fJBKHGigUhnGxx8FujLu5
9GXYMTqbBK4i38zGTq2d0rLV9KigJZVcnd+J3cEEoWWsevF99kNSnFB6ycrNzEO33sJsOw6MgMd6
8UsqvnK0E+OAOyNFQ9a4pcp29IhHjV1a+XH7oMl+WeOCAXwtbsXmKUwnuxW2Ojs+6aMtrafs6utg
YhiOY7hdzFOtetDacu4Wj92j+MMgntdM3exBvckw3z1bDzqI2tOMZ0d19Zf1KYYKQozSOJZAIefQ
T8jSnvpxBfVJbtOeqs0zzE2OeQpmvDqk6YNhnaOVji2zI3kvGLsyvlULj4ZEjY9YL3rmNuMuIeKj
xqryQ53wdm2H+se0bMZ2Y6g/cp0iapsbe8I6+MhNm6yZqXttLV+UfRXnEwkX62aZPDZGwkSBpUVN
b0rxLcUKgLxYOowggkQOKj+qZWM1m3z8LY5bPvL8iOSVj9S8lw1PrvxaetO0zaptNLA3ITzI0iGJ
3tEKLTNoFmz4sB3C7YhhPLUtiCX26Dyu0Pp3iuRpEvpepHzpIRK2SXJCVD9b7pgSg+ZnKLFTR08C
PXLHxaH6qX5WP8WOyTryqmmPRg/2TfV/PCRnxDgIhF3tRXlZlJ1SMgU667wH1jRQNKZneXX50K37
0qTo9IbuEOtOzvVpT73pVaGLSig9Jq2v516RPQ/qZkLjqZyk3tV6V9eO4urmk6eqO2Oy55cZfQNu
yrsC7oow5eYhr3098bvuqUh9Q4M1CdLKy3Rvhee8H+5y7aSNXuQLKLP1TT3b4JshtS0cvW4X96Jv
bFBcJsfkKEf7sXNCAHzhkMxOmznS5IvHZq/Edtxsa8m+jl/ZI+XFILELNiaEHXQ0pOGdgzcyNvc0
NSLi9YxLsBPCluhGUocPYXy0Yt+I/Wa8j0avSHmLty1fbx00S5lTZvf9elvgTgAa4MPMIreOXrTs
WVLYwcp40YTnML4JFZePsQvA+/go296mxM2j40qKTO7oOfjB4IkqGAUdayQHneLICsTEs4hDUNlj
TknrkzS5feFOMlS6itQ6aFZQdk8RPEs/LAPzo2Mqt2HrFbmf1OdptLMbGZW1odJ5nfX1hEWeb8WC
pyB9z/O9sO4qDjmuu8jcSesWIpIPdCJObd3l1t2k/KrB+o2taZ1hcubJHeJbqfDgbHP90JsczhER
mT/2t2m8K8H6db60xQ+jGzDbNLPtIekOZvQyYNgw/Yh5YvBV0xeHU4szc3DRv0MWHweyV5TlHbyR
ZnDY8GvglhEpNoYnJIdxBGLbGqNod7xTc1CRMROTq1LVXtLB2yrnpD+18N3t+A3i9xVGYt2k5TFk
kd15dcrCv+deFeNblUYDc6+m+V0ieV2b4xow0K/7E4tI3dPcC69J86gKbBx2XTdfG+nSVaszAn+x
MQPWFTYhmh6KKHYoKWu1cCuNZJjQOFDOZlJs0104FPF9u7EoKHsKqHwJkIQlLd6sfANasWV9Frsr
k/pqDpcKJIeKbtNN8jZa8p0IsNhwj1ctdFM5f6qGCJiI5TzVaqdDnm4WzTGXNlMu+1JSbOYF4H9F
YRVrQYQCXkJGZ5hPKuh/zPmWo1nxqy/lXDvD+D6nymau4iCWYthGuXDqzsLtFwUxVgZhEV46sOl/
L3n/0VkZki6K4CAa9I788VT+qJpAG+u41JcpkIyHsr1QBOvoaGbdKbKHSnAz7RXe5t/H/N9l9O9l
lmpYAQuRru2t+RF9+cdB16aZdfpmKVCq1MufI55ng0rOYDkpQZS75UGvQUGphHR0igle3o7sCXxd
oipuIkgzpda9djytI0Aduk/MyCMu8EmBmmAlHQFFVEo+FocI5qVZluOVaSv62Yl7rIXmeIO7ZJNq
6U3VkvMU4sgxtf2iiNukeYg65ZeSrOcurf0MC1nSXAZDs9v+MmaLR9nuZkn+0MkQuCi4U3XBtb4T
FPN+Thp/XcubNlcOQ4GCgrYJpdt+TTMM2Adp/TnMqC6zeG/gD0mHrHRqTV/RxwSjhEIpXj0xuyAm
Ca4KFEvZNjGBAJlXzfmOCAO3QujeZzCb/ROUtL8wdyrCXkI4oWcTRiE1vsKvr2xa70bJ5do+WibY
Sy8w1zJj9feyDj5pirsasa8WE5FSq37T46hb3FhylrXxR6xToao7ymIe1Bkz6Poq141NfoKj/FhT
Hb4B91W4nidRPaZpjjBh17W7hZktY1oDz/74zL/FvLKj5oJX4reZM6OEO0tEX6NehC6mAt8NIWCB
+s6OvPaamJ4IsZeHrx0rdLcAzbWVcyWCIzHbX9WKeoaqf8SDnSK4bsv4vkZBlEuDDSrmTPqrkm/G
KnPNMdmr55zwnp7Mkut3X9d02a2p4qs08XWRvAw8PzHjSkGMkXBKIBx1lQTVW0TT2/PU+hhpQmSy
Vr1OsAmZJ3Mjdcj9aL1tWSOfwAzAIPNLnr2HxfPIVgawYRUiwVkpXBPDkSUPB1U9awokxCgeMzF7
KTDxarmtjK/VaJ1SdDnDupF5cvH4ajXhSeEVz0IFJdV4THnU8ojd6D3JxA8Xdi8P5zCejyxXZav5
M/pUOzTrnaYvjqEsTq1/15/r14700wilXdDYBNMwZax4nzrWQVBktmlMxUBRYLkwtGV3y8DLRFVh
ZOjoxMrNu93ayjuhixwSFN1oRBrE5Ybt+1TKeypse0XwdR0Ic/Gqt2yG1+i+2VbYDd7nJPKnsaQf
nNyItW7Rt8zkkfxLrBdHbICGx3TX5sUu5SXHGyvnqj+A1CPB6pQHqUr3wgiBqlFdCgcBXYZK5UKH
fZU8W+LzbxF5RznhBKSM0a3j0sZOIe3BIyiPdeDmd941yuVY/P3vqe0Dyf1y30Dnke8ooBufF7Ec
1GzqZmENwnW8m5m+a6pEuRJexaI+COXrx7Q0ZT+tXELiJMJWE02hs1gYqx1Z78NQU/IRbtcWLsFj
HqkhTo3ZEQa7UMR9Mueemr2WkU7V0NgmipBmILpkxoaWyPk2yopjVX33MnwAXf+6qE9d0djNlSbK
sRhIiUhZRtwcZZFibbJ09q7qhnHyDfEpmo8xEytCstK59vxIp8rY1m/A98PM5GpRoqTRudY5ay51
Go39VbJclUtQlKQcUjAKN+PQu80iBHdIfk5JVtxEYe3qCWkIkl8a2u7fj+s/IF8QRUOXJJlmneLj
kyhZFMokqmSFx6Uzr6ieVBoXc05f2gJX90uoCp6mZswkvytz1u3JpEvXXiImhDksv2k+YU3+a8wh
slAxEUtsqvhZ/CVX6mIB/QTqMXo0X6UzzdKL7slHI8BXyjat10RQzdbsx8EbPHUv75NTGaiXPJDZ
PWmgTMK93vupg07OZm+NnVy4uDWJaGSqdVRUw53zxhYXnr6Z/QXDJ3l7u/Q+ZTejxOEJ4DcCDSHA
AnaOD/4vNf2KudRF2d9cv8Qs2OM0BhFYbQk0vLOrFbONXeAxl23qQ2wJDW5svgLz19sS5NNkDy8m
BSRJKPzGM9gTX73+Ifo91abxi5gmqaqw94v2XNoiC4JI0W0zHWLBAadCDsUd588NrJ6RQ2AGXxlL
BGHXDxqNGd+gaFOz0kNiR4K146/xw9QO/GL+Mye4kcPG146EH+H4HIrr5FDVu/UAs9HR2iKrfaWS
Y4muTEz713+0s51wI2L+pGu9ZxgjEIvxZ94JX5RHfOykx9j49QnCImGgQoB7H75lzyRKS60d/0Zj
xAs+gl5CXqdwchxBQRY2IG6Dyrd1dj0ybfgdFj/+zdcBTxDM8nevXINsc2YjIAKBZnSpQe4tnD+K
HwEPz5bPJlknhh1TIX2csCnaAIV32XNKMAy+XWQPrygg9CftcThbL+0xvV0fx3cOieJoyAAbIZf3
AlfnGDsTqz5l7EN4ovU86if1tN6It8Y3TJj8FXA1VZJOPiZIC5XUp3WlTCh5Q7i/IGI1qQl0qYF8
8Fr8kEfAuEV1IoUNiEM86vJpXoMpBGcpUDC2bowcJ+eiZ4zsismteM+uYlBh5aku7qQ9iHiBZfW8
1t+Uq1/xPKKLkGUamox3gPbk776kkMwGpLrtgzR/leN9UTplDjNNW+F23wDF0hcM86Mihn3SqMpN
2IC/j1WF+VL26VIF0iq/t92wVfvQDWcd7Wx/o5QXTc55AU8CZlhp4qaEWXc/VxvWxH9PjF+oD84D
qtkCsWYVY478+zymmagAEyMuVPMPufxdTZcB9SV6uR5t0r8P9XUO/nSsT9est0M6zMS/QH7sRKjI
ULpIbfuWx8NxQNCLrF7dQDU9Igo9EcW5Nc1NxvASvmVhvt58RcUgomqI9zCh6Z9OZELtKkJeGkHR
3mbUGsUmby8LO9zGe8Ws3aknOOP64PFMX4tFsJVv7sQVof5rndX/PoFPTMya9ElhRqkRVJgG2Uuk
3dd+OF2kykush1xGnrbBsJV/uyvol0H56bjX7//RjsV9Y82RzIV3+JlGR1hWPyExKU5JLFEergL7
/DaMfsjmbiE0KrkUiwkCW2y+fwRfTEKcCd2orgIBaKDVn8aamhr5EpqZEajyBfoAz9dOaPZL9Lsq
X7tC9YviAvuGpubfd/4rE/pxXEOTNOtKAH8QOH/cAazJprQ23PlMLc6QNN6MflkEYS3j+tmSck8p
0QybJS3Z7xnZRzW85DgHhgXJHVtPmyrwtCFAIQHUdEvvocozEK5W6vHfJ/oxP35+Ragt/8+JXl+h
P060WDOhrMzYCFq92sbWA4+LQbJOuo/0ETu8b4wPsvlAPxS1dyCD/z+HpzjRSC5jIrc+YTRWXugo
M1DWMtl6bdj5QtQFmbXcT4QcQEnh9tdBhk19z548J9Suh7D4fyZLeVaWqOBgZYYUKdv+vgVDH7Zo
T7gFGn76MFR2co6tbroIGJX7va41B1nIiNe5yoro3LRvloOviIkORsUrolga2i6exN/HT5YoLofZ
kINE3MSEJJsXM3mEK107/+VihOU37yY3lz/46ZnDqcGriRYeXYbH3wdcVwF1xqJzQKRKRODZBYDn
uSWMWNA8iaSg/XhPQbViO7Mc+V3H1EJMHfiUDUtOT3ngiWzFl2hvsNeFLy87ZhD4DGGwiVrek8SE
66S4jfbJtgIcybx+Wz3nTzCMV4MzZUFIWDWCSPk+2YDIXMEtZ96Wb/Nt/hbukp1FErGynQ8mCQ6d
BxK57rFTn5uKPmsvJFsJR8oLKtwo9cJf84Giy/Da1evkE7074VGyv74M8lm7xytTPi9oR36giRfm
Tak7IbpwquDeLXOPCFAKLNUTNsjn6019rJDNZq5getrjcmf90s6EE0/77EnqHYMfMvyWgsC4n74T
inyEFfz9QFTs1pQxhnUVrJqfRoFRLKVS6CDHaplvDWF+l1HbSspK/bRodhyWfi2j0TfbU9aMkr0g
5Dc6gQSPrrBjafWScX02dFIIUTLL6uiPcXFpDPVM19TKWG7Tq0RY3l81u6bBYpOMDxaqH10F0BUI
p1K6n6PVnhozf9AKgdqAbIB4eRsTVIaWJm4HGfOP+E1t8rV001V6FkW57m8pwpl/WiUSpUIbXkhS
UEJiaYhRVy64MBsbX6ddCi9z0zAc2URZH+7qTHgjLC5I3kW8YVwXUE9Yvq7GDduOHoUUSnAVf6YN
zqEluu3r6jS1621N+frvCeur85OTNqBhTYYO9nLrU+valEklFFWuBILsjqM9rV7a72LxaSVMmEcE
M3k0optCPlv5eZ5veuOciy4OcxOH1MW6Br/4VGCworam7Ib0wMaJ4L2+nnqqOwUVkVpORICd5WUY
SwfG3POUIWrfUy9EGqWM05XHdK8JjwLfXPddcT8Qd2Maewtuhy4eZoYklO+mSON6WZ/fUIO6DWWH
pEOFf5qj0nDp1aUqlIAxbZws/SzZqpeWF+stnC9R9LQ0P9r+qZu3muyZC/bAaDrzgz0hjTg9w0vX
oMb3W8Htuw0NcNI9yA+tcRQ1F2077b5m+VL6ojc/oBzNV6HddLy26g+yNsWMhIZdkf7q83sasYTO
DhcJHhciMk2MkbWnNU/16oYkvksH0NEmfzO01/JNQ6s2Im/16eOIedJLdAT2knrR4Jo7Q92gD0Hx
Zon78JeRPSe9K7Jf7z6GrnCzhoBC9rMmyw5/tp8JxPRu+Sxv0xTxbLznmcjQV4IbOuatwi8VfnE1
ICqZe01FrC4GRsZmG+bn4Y7ndapCf7zg2dNRBe4aGq9xPsI+dISOPPXOeqlJCfYntmGu3uTGq4B/
p63+NuIDHv0qCgiu6ardIhzGCSfpjhmsejNFLpM9T6/Osv4QLUGX+AKM5jGv8LIgYAKiPlYW6TCr
WxoEmdq1fDDmvXVTc5tUF1oPJs/6pURoOp/oPWgEhSooQreqtkV+UWo8OtpGbDbfbaCLTuW/3iY0
vtcxhPz086o/TX015UaqsEFEfDPwEDPCWG96wV0exAlzwj3vxUByYcYmXFP+uAr3q35ukCvN3ELe
BHM/mvZaXcMU+/l3op8MiSg+mtSVR4OmUB3OzbTtGP0LeEW1zdvNNF3kiuCefU/HAwEYt3ehq0a/
lugXSI04Ivj/JRP/We7BARWoTsDVh+h5tYL5vZpOWfVMta4/deJPYTjz+MPyuUx/dawgZN/Npgcd
IKJRIJhw2ha1G3bOKPtTdyc/yU+hXtjJOY23ShXINN5csHTIjH0Z7+MM9BtiAsRtt/CIoHOWPc8T
TUXc4BkAtZ6dcdnrpAoOjWfhmc0gooM+2s8ssEtAsz5JntxsotEHSp8niE9YNcj87b9nPnrp/3hq
pkapYklYkpgB/y4bijQUwzyyoD7JiSA73IQmwCKHVPSBz6bgJSRcK4+EdEmjU44wlm+xdFvCPOk3
63qdBHvh6nmWD7WxZxCPh+k9PY+rqyX+lSNnQJ97lUJAcQFp0/kR0zS7ddyOh4WCImOTLuyyaFAx
XQ+Y5pZNsjGNIJW99IyVoK73ZsT4POvqKdWhlfFvcm94i2fhoHH3fHPHO5UMrrDequVtzdwAHq8C
VxTpoVHdjtSxG/rAbMNPj+We6UBRNgLDWXGAk0vywmFnTkzQPalRWMjnl6h3JCsgU27K71Oi32YA
kGqrh66ZnhlR06HZtuyE5aX7GT2aPWF91TYF8Xc4jm2FqVqGWiIeAFmH27APQWfnHio1uFU0VsnL
Bz4zv8R7PCKho183t7jX335TDDNx8JfKY0PC3B7uj3dB7g7i1lzcltKsZ3A4xNKq4aEo+Zt4Pt2S
kTDCPRyi81Btjf7cgs0Z8S/evbAk0kI3fZO1qO3PKQzR6hZPMeLZEobl2F7DTb7RD5lfe1PKfZnA
QcSiNMgfHdQfjYe0rKirdCSK6S66JduNKEGYL8PcIvhcxG1MJP8C6rSNiXaGTA0gEgGlc22nL3D1
R9bTfv5VmN6Qkr9DNNaWVRQNzPjSZxcVlAfAT2juxvVN4qoY3FX9AHDcHgi3HQyPzKIk3RDt0jWv
18eNWgItXLRlj+kgZIQl2wJAxgSUu9FgdEJrsHX+104vNWIlrN7pRWN8VsWRIVoT3aU8jAOJRdzA
eG9FGAYfQwQa40X7pWr72fDW+Zn8oHr0UNT8e2B+RdPpbiFcEYdZ5GB9kfHPFrmE8bzKAVWbvrOe
Ctaw2pfrAAuXRFKlBTR6aXjadX4xKTWYQyYHISTrUvEr+zUoHmL4pULyg/Zv35qBTgjcyJ4pbOAD
tUjEXgg+4dXzZu7OFvlE31zA15qKekqDt72GDclQHNfl4o9XoctUXckrswxgeNzphJDFjl2qHne2
z+resq+7KINPkUHwRtnhtGefDAggYYctdNBZODAEds9+oOzWYD+9ROwDnLlEkjnoAn08MPz7uhP4
NVbR4r//vvuQWF/mRYV7D9QPsmVxCcanFjpucqkolGkK0jLclMR2E4S02OgR7LnREzsuZURNQnYz
iP/D13k1tc5tWfQXqUo5vFrBliMY24QXFVE5Z/36HjrdDx2q+l4+4IDBxpa21l5rzjHFN/5GaTM2
1WfSv+EFt3Z4XfEU9D89Y97xF2UfxbdrkWekK51Xp391bN7V+FUuRUcSYi+tW1fNz2UdgxLQr2W+
0/pHUvnrxHsQ2bNl7+1s2QzzwPeRoUhFPeMAzvsbNJ4xfxOxWqV56muj3bUsf2miuuYE2CC75tVL
YgwXsUcjoq0bhqVHEqocDah7JfGCeDDmlEF6OW4rI38MGQVMCns6hQudl0zXC4PhIVKz4jef74Cp
m/COd9htUP8NiNlqdCtGp7/qMrVIIwvP5fI89K9J6MQVsA/a5Yn5raiVO4ntRQE+evGEjeN5/97X
m8vJ83iD0eF51oZPTx/hzlrDY4ibm13P46YOX57Wd0694QZ89E7cZH33sX55OPI5q+enSYcew45O
4Ab/+3A+iCgjjRKT8N9l/ezfJnj9ce6O/2fqMfr58Jzs6d8/O3/9InfB28fHej/rvawPis/+3Snf
8ZT18f570NyEB64j2/nxnIsig8fwTsLmg79MWX/PDIXlRCbDeqSDW7NhZnwsa3ofv5NHzp87OZJX
bz5kZiyny+R81EStQON2uYHkrTfgm7zxNPB7CQPgN3wR7+FdPO/meV/rRwII+YInbXyP76zP4sX7
Audy4QY3vsYH73a5kLp7OXGCcWNh433B9Oep91Sbu/+CxW5f+ArvuRe+IWwusn1hU+zymcFdEHbH
G9/h1iQAfnCi/vvpk+zy2emLK4rzxWP74tY8Xv7ND/Jc8StV90O32f/tGAzZFzLaiIzjppfFh1oD
pqSFLmO3/NqVVMOj8Phv5c8wTLJvLaySC0CYC3TlFVOzgl74/tfF9y7wbPjg/dfbZcPNyb/j7/XX
dzf/Vtvrv33/30ffv638EqYEm4238fzbv/fc1J/4F4E2fJH/rywU8Cf+jeEK7JY1QOlGuA0fuAmT
V5JuOBnXvJsJTopPqstKXZm+1vfX9WcgILOArcmr1/Um8FsA6awIF6oIfuz6nz+59VeYDDf494GP
143PvXMjfuz6y28GwQL/ZTMc+Gz9wV/ufX1bH9PVv60P0edh8wv44tb//ffrt6692Ww9fpfcl59C
QubB+CsmXxGziGQmmgAcwtWALYY8aTvDx0DS44YgupYJvvWvoj0LCO6q6DlfNGcckl29iJQ2gg/y
qv2LFCRXMvDu8Rmu+1UHIm4liHXn0S6jclvJwUbv2A4v79Oc7Vsl9iLpe1mCXRZO3pBLzAMRijAt
NPuThTYy+82MEPcQoxrGbCKMa+Op6v+w09zNgpKubILznH1LYYSMVUU4EOX7kF5BW82nrpNZiuSL
AA4U30MA/0TsoqMZhY4ePOqaszLysohuVxaitLX+9JnAiKJBOWzrcnMYQGm3cYCA9HuUTdQV1G6D
bG2teGRyhjxQ0TYI8h7lwGg6Ze6uNV7N3Dear+Pc6Hi6aSilkZ/V4/siNgiAo+EwCPIFpqejWRzR
LSOqqGN4FkSvhnbqp5dZFndQTTUqZyQzVL48ExRDq5EhaBj8QeoK5eQ4QJnpkQiWY0cHwbiLQF+k
KrdrNpOTGu3V+LcZooPShZissh62sBy5jQbgJZeRJUHrVIUYrZF8SevLohbsnnamMCGhoINXruG2
dJcG0bguenXQB7fgxWSDMjEwpi+WTeoZED9yjAh1ERefJANyiMKTF5/WohOXMU4zw+mT7mIkpdNM
3VntWluDKAGl1rPMrz5+yycRaVCKvH55CbPxmfhAd6YDFdPEChq6XI2tGe85iE+J/YKB0RMsemE1
tqKq50a03tu0fVonfkYgeaI578JI3cYzM2Qp9JsRHaZkuYu6w3p+7mihtcV3mj38xGKyXE3cmuvs
lD6wQXoxmRtpHN5L5UKlYusKhjT9OUpmJzW5ktPtWWonbcK9SBth7c8hVHiupGCrV8au5qKYosIe
W7zDsLMV/HHRF0ZAT2rLl3AZ3WQaL9Oi/0xIdWs1P8aHmqbkzLC5WnpwibPX6uJuLJdj1DKFHSav
UMnIEHRkS68N7GpLipxk/q07zbaMUxn+xel3qFjuiFlfSLI10naUX3ILmjRbGlNtzqUcfdPdP9Ux
EUyi6aYYBQkqcTpMjRTLU0YGIK/kJOJHClEDs8qgMzZTy7cmWkqUt9PPKswoFVLa6u8GipJyEESs
v1qcPwSRCp1iJlEtb6AkWZQvCdW6tRh+U6Z+1AuotsXxoOXymzw9S4xiIwRqepzYGZpuctheW8wr
3aif0lr2+xhhQHTuW+hH9XLq+nuL7TLU9Kekix2VDKW8vJQgXOwlPOnzUwYqs3U6uC6S8WJwoI3L
Wx8iUsANHPaZK1A+WWL12c0FOrdXRROdXA1Q8HVI3owt+L9NLmi7bgG/YNL2l2GFoLyEHTxU35hM
FP3S559dTQpG58qD+D70880cX2DWO8qIFbJQYJaSD4n6E5uKLS/RPZLZ2QcoAYBKirqxCzWeI1Mt
jrEiovEtCJpgkM8ezczpQZX9qdQlO4Ol32bNNWTkkhpgrEbdFeeTMSJOTE/lVJ96b0mJ7Gwrp4uw
Bivcnk3ooLQvAVu1AHEv+Rd47apmu/ZaN3Knov8nMmHODnoie0Myvmliz4adGGqZ5rsMsiSFTiad
jQZm33gtsxC9jEDwgS58KMotmZxMppufGbsxTqC/ZrYxxE6vgCCjq7cMiNI1/sR7IryyXGwrgfFQ
YdKkijxzfirp2XeptgH61E8RkuoRdXsI6wOhQJrYZQzuLhgueXspKCpFaAdBtJ+RYVvnWKpsYydh
yJxkhJYcYsQTEKIMSfJPxdPUS7SwOf/nrjw2smgX4oc442cTTm35sfpvStQci4VM32xc02Mgzq6a
FV0zHjEDHKW6KsVLS/k6rmGVxPSkcu2L7VtXagddABQUZF615EeDQ0eC0jqDwC0kIkYPEhpKs25c
Caepluf7NCfpOx1OkI/hHtgKR2hiFScF9RpIaUt55ZjMFIQ9zHh1hZQA2k6MMyCBtHghSg6W1qnr
R8guu58Ulz2Ar+Jt1gyICEbPKflUNKvopLGZOrm13myTEbrXa9A1lwpYEFLBoBwuQWvtVThV2b4A
pIC5cGfNuTdb8yWoIODV2i6G1BQUj9akkwcKKeprB1zopWcYGa5iZoajSg+9spSZ9RXXUCDjk4tg
1XwUHbh4QQBBHLqy2p1X2WOMNzqZaIHRXh2s/CLCEB4gLDaSfI5k0TUs0P98LoSYyFuu+GW6L/tH
+GUE38winMxg4rNMmwG/Qhy7FpsCTiM/qiDao6YJciZ9qWvEpIIa0IuM5iwjmpFTbACF4AUqAD40
eKwkziCBQ0ydbjZu4ohHQamwn6hb2fqWaRgU1bidpk9Zc3W+2UGInpuTZlbvkKsXk/1HQIuv9vNY
AVyceCry+qopaNpBUiOeQozaTaPdWwvbqgZj8xqpfkJ9oUSCV+sW3ZQGdbv08o+6yWC2EcNjHtGh
bKkcu3IjiPfGwlOdILiRF59nxW7YRIXNvGWdW2gw1xmN8bx+FpOfbPkB72oTfxHOFnGty3c1c4Vc
uOZYy7HvwfN/6C13yjEUwzhLUUiZibBJ+sDLGd/NiH2FSNpqKYkkLO798tvTboIZcUYKuB0G3bHY
YtXIeMyC83GO2UtqQJFoc2OUEiqiqtkLDqD08CS1iLQqWM6DhkZ3pdsRGqNQhyT4AvvS8ObqbZrv
lZgSvsJYjbZsOMZbo/o1gxjsq+x0+kA6R70RWfIZXRvJvqmuhlCu3DhvDr7MLHOD8duM5H8cem1+
NjlPcoURE4IxehGrAl448JzRBIRIMO0B9ll1eYjUzDf6eS+XFtvT+DKHiMzdIdpZ9ZVqiIK6jP3R
ZIjSQZNcxJe+Zl2cpsmvzZI5oLWjCqHpDzpOos/cR9ia5MqLOpMzoLbLpdqzf9aT1mvL2KndjOIy
C5Crdib/UUABgU4JAiM91OovYiPGkOHl3ZB2m+iDJJtTI4RnMlP2opy91GiCw7xhfkldwR8WghXJ
h8CflPEOt3RTDwyZjfgaQoEgt6wpPiN8Iz3EWSnE0Fb9Ttg4WSnRNkFoEhw6sgcJzRqVQUlhMxBS
srBGr3gJCWVDO8FtsRC8NdKzvCD0lCSnqxH4mcwYytsyqLaRT2ezg22+nAtlPOvBe5jewu5TzvGD
VyEGIemudp2tIWHXEAdn9CeK47ptF4SNJtBxDxV3WtLrYqDjn6U/rg1k+1oK2R9+1u3VNPOMzEKa
bdDNlJGsWcC3JkIHOCQ5HqpUQ1SAhQL4T8qUwupaV6bkryLpIk8PXEQ5izKxdhuqup0pvpTZldEk
DAXBM8do3+vxqWH4q9fmNgqQw5tIFNPCX8+kuJadPpcuQm1s1bmyraTCQBf/AOpyE463ckifROTZ
CfiyqdKw9WwMI0ATtyoSRXVTa6xaw6aaRfvfVR3xqNUHSBRnT6+YoQw02KUZA4sOoTzbtcLVmlu/
xF+mqvmmxMzTBej3aXxrYuPAVk7TDwnm7ZAQZYkaL0r65wI3W1sMdikzr8uhWBkbMVaOoXVouo7V
RHstqHcDq3ZA/oKfgWZAxR2VYHHIcnLHLHrRho/GeK7bt7oenuGWL2DFQ/FiUOGVy/di1g7zgATA
YNxAUo1Ihma6EodUiHPsB0ZPYguRO0VGR53XAcfb0MqHdpYwUEI3biR3bE4mVVmQUpmhA1NVNqRW
smlF5J25taEIsaNgPo4VAW/WbE9wIzES2xFf1+iuGu3W6D6KBvVKXe1iymyRDhT1cz4tDnQ3TEU1
WWfw+gQMM6zpgexWPE16UzgK1q8Y11YKV2bdK1aqZVsEHcCHsQNA1INKAHUSOXKNZa4SQKNrm5pW
Uj+Lrp49kppOe5McdULSRkpoq+BMNb9aRK0sixI4ei0DhQ23umhKr0GyELChS0TrKdQFByq804eq
E8OVww1kK9xpbWjkYhjULOmeFL+W42OheMbAEN65FlxrobUFTefYYeFXs/EU4zuYu7V/z2LCwYgk
7kMkFGIiCYG/kJElTs1ss/gYF+vymI3H3G+1syWDxHpwjTX6R52xqzqpjMIskRkxBuxjIa6/Po1e
9GDxFIxacyJuY6tP8YZUbEX6AtmGV4/nQn030v24wHiAOp262lA5Ztw81+weROyjQfKxtKNXmvdI
E0BdJq6hyIxlZHdS2ewURynV9uv1xeJACcwD2jW7Z7iW6igUmbyp8UNsiOpl8tk07RmCIiCYn4AL
fdtwBMFOHGsRfpgEB7Xbdznbi0ZAIUJCiEJ6TRM6AU/GAHtvjP6y1jx3829fwyYf1cOQSKDFZuZX
DxWHZW1q7AFxWiKVJUxoF4wNw/IV/YdREj16ord+OxR23sGoCUoqp3Jz7WlVG9K9K56ETvFK+EZr
lRt3y7OSY9GalI1VHqfSjZbdIFeAq5WzVZ+HWvRR7M4YflIHGd6+V6c3tQANExlnpSuftVHdrXRz
A+uKyp4m6z2lPdbZsRiVbbIsDA9NnKM4BAmp6wJ2dZoZH9TK9Edq11g/ldhPdMgb0kdUXyfC/qSA
+aI6vgclJmiA+qH0miGECZdvBfJmPBzEdNqlueYG6RqSwDr+kCGe6qcafLKM1qbMPct6rSpQ6Kxd
qvJK9DtHKUSy8DlND5HI7pQ6a52K9b8Tu9kaHbJBV2UOZjshdpcJR/rGCTMFE+Id7qgFS1KwhMaH
USY277Zw1RC2TGh2OZYo2cTRp+i4Czuuq0zVWJ6GZwEHZyct5K7Q9cJ3KIgyoXwWveXQrUsY7mmO
S+Y9rjQnFS2bwnHBazL5XfSAk6/ldFXIkWq0Ee8dfDy9vScJxFhJ9cob5rf5kfwaP8uL9K184/I5
KPp9ggxmkjMWWje6UocYauGsi1grbYCCoCgTVABQqnppj+CEngAV7Uwo4ZBtCb9xl0baL+xblAj7
Itsrrly2WeMiuTAvsisumKiAClVjxM7spOu2pUWAkYSXeRr8PuRCEt0XxATYSew2sdEX5+U+TNBv
Zy3epGrXtqHbaSZku61YPTL6NwJxHsCFL0OrbXRdtHOGnE31QTIJIS0VV+Lqe8lEYrPn6BDHCA+6
4ZAShYdpJTJrpqaLB1PFjVG/pxz/nGgMrZX4JbSWc9bSRNMl/hAhPpqh9jwuuk+o1XZqLKeT5r9+
snbloDqNNlzTDu4LtMxgWPhzsoM1lJdqYP8bmhs9bxwtafZLLCBfabZRTp6Z6qRtA/IPZk9TXhjF
pRRBxSLv5oMcdyA8AUSzl8sbnfFtgHkabl1+ySLpZPbKsRSrfVqyxk66cJpjlYX9XWw/E6C4ff4z
QFUu9dQteKB5TVYWZDK5fPSD4jMVb6x7OlOQMd3Go1w+hi5xWSVq7rUXaaBp+nFE3J51zkLdS9j5
dR6+p3RAbi7acpU9BMFv0/gmB9qzFckwOnEciAI2y+cFJE1O5a7ID6RS8FvlTSKAED4Z+i4o9oIq
0yz6xmV0mjCNTwli/MEkZg9Y3yC/KO3bCPjKIBOVtKdWaX1x1GunLPRnaWRKmVnI3gBjmxXi5syD
/lRoDWeGE/w2Se9XhvBqDJarEY4Wcc2SG6SNIeI3JsZWd9SF2h2453mEPS03ZJXFjt7T46Y6YxPm
a0V3UUw6cOifuoZRZPMRJO3bwBE8t4AtsxWCzC6D43B+lkTs/kK/m2scXbSzoKF1I4xZ6jxiOWCc
CUxISxH/tdo9Rwr+s0ifX9JwtpF63TSeGzyGt/9/Uib9Hw34/5qT/S8NuCYNI8Eoi3S05tonYMMW
aUpq0CyhXG1rFtzVQhhXz21+zzRm4vFJTWZXpPzokt9QkPeJ8Pv/PyRF01Zx5/8QNq0gHp4BAxEa
9tF/JJ3/Nnsc51JdqqRbjuYk0Qhl2TPNfSZcDF3AJIVmN7OeNWE80FO6KZ14JwTH/Erk7iXPRlZ9
4sPI2FosKowYe6BAqzV3I+E3rb/1PHArjlCDvM9iES4LjnHisKtDn/z1XADp5xlUg0lI6QSUqhg8
Kk4AY2OMGRyVE3i4UUIwDIaok/86sd/F7XgOUhIoLhldhsb6ijTzo0EWGYWvi7xc+gAP+KzSgEo6
Bx5JVN365FnS2m3FOT2PEkSO4pohfALgRUs19MOAC2w71zsBXFcJMKMOIOdNPXv6Xjx0E1DVJGan
JM+7pDmFEPYiQ3+RzSdJE06QZ2s/nEJCyg4AtVKKiBCb3JAXT2RPbWLtLX0ls/I5sKRDw6SyTCA7
FK1DHPLOSIYnKW9+ijE56+nLSLtcwJS7dt2bVarkr0uFNIhsyD7WUN+1F5JUNzGT94oq2FHYHyy4
cEVYHoP+ySimrRA/FfGRTTfxa+lLz0yUlPeTrvVucrOIQoXXc+j6N7H7FFuqAekRgw0j8vmF1ijN
tL96Cj4lQT/EluiLE/q+Uf606Fj19YOibVcARG7EX838VC542HmMIT73V7WsG/oftSc1AZbAFoVr
xGuTsOzLtzTUmb6SmTMR2cjeXYkeDQ16Ypm2csgY9keR4YI8uh6n4qmtrmFLyEf2PvffRrsWVLit
uIoLY+RqfFT6N72DP0m6QoqRtcGuwsImN9dIR14oY7huu7fIpDS95kb7FCftRmALLUgvhFqShhpv
BVq6HVm3ebKjljYgoRbHZXIK7SVnixAppj2p4GSwTy1+A7ZBnGlfBm89XaKITUEZZq+s0TRe95Zp
bFnB73FB91Nv7CY/yjNXI05btgoQXehVNzMwB8GljL2rubWd6mk3NvlbH+WH2BSdnnZn+GaWZ4yM
nph25JB9KiFKugZCwxBHhwCaHgmdOU7tqH2b8em2IfZPivm5fIpMP1fmnaY37oRSL9sbhScyFE84
TTAvno3gsijJeYozf25+BBOLcHOeiCyNi2/LIPiC0Nf4pZk0RygFysscXx7X/xQrYhTspdhyxY71
eYxdZSVBoGmqM+Wk6d3bsNC9ssInJfis2bsPAt5nC/Jcyga5R2xbgCppE5R1eu0v0HEUKoxZ9+Tl
cw33OBsZs77up6btF1rEa9EfJa5U/ql5tZuA8K/8rFAs5GzrCzaJayrRoF9DnSIA51udPNFT4Cr3
0Og9M58Io/RloapeY+AmAFB50DuBiIhYab086rckPydsCSMr3xXBh2JyOCnOuk8kQnQumDiRFDPk
NFzAYYhmjD6arVvOsK8WvELxIiOD4U1oleyRCRZSaC0IXRNj8QUQNDIA6qJgQ66dqOJuWqn54ToG
k5GP1Pt0vMbKc2Qi8jbnh0E11GCUE/O/eHwkwDCDivRIRhVifkhwAefWQU5eCWBrITGihhvUa4ZY
3ECwJXefpmR6WsnLZ70sQ+S2dGPomIyY/4z+RlMLPZl+kozkjVcH4IDkpfSGJf15kNu/iVBYkV21
gGZoKM09EXuuJN20/LfT2B3nT5bh9UQc6Ir4V49fuQop7I9OTpAyW1SJwgBGOxeHMc233TTbaVzs
tY7cUMCdM0GIMWcKtOdmQRe/kNoSyg48HcP4yemDhfRShCZ4CVEUhcXsS+O0SwIEIbTwwqU9ME88
kPHFoFWk4UArqAHi3TFR49yfND+YCJdgFNe+0SyD7KDKG0MDt1N1O2B+70iotyarmTm7KTtFvdEO
ojIf9Pq7r3NfE3a8dIZEVtlNDoNThLht4oiiBTDXo2fhwwHfVEu3KRd8g8M+RWWWg/sSCaRAqiyN
qjsg8uA4upCMtMnUZZfSRyN0SDYAxYDUD9Caj8BxaN91uo3zdRfAOprnaEsi8qlPq21n7Drraxq0
TdLg+hb92Mr8IfgKw1tMIq9iMPkotINpvdKC3LYhOofsVVZIVFBVTEN0++dbGEQHvZ1PEx1VQTgw
Xg1Lth5G5c7K7DbzdcCQ2WcJXSGgUyOUaVyKhnxt2/XyfGy6yBeruzHsm97Nw7diPpdMotQyYePB
PNyQt2ISM3m+y023g6HI+YtElt7cwvqTSu2XIbmGvo1melisHRkSevF3EojpqRTrFeu6LbTGQyLE
VGCUVEiIBmNbz2evk9Wjhi4zedH1pzirP3rj0cgIT4LdJod92NQMVjBqNwTPm8Wl1TGnCjFWaNyx
lag7Ii/M0ibH2QlrzKjxn/mVc+wY4olrlHk6Tx0Pv3lVgqPRxedGj54nBODsb57SVtkqKF/X+SdS
203Q3qu55zIRYwF/MumiidQWAS2NuTxHZGpIg8LlHESmYWyyUd0W3XgYsvwkFD2d4IvIoDZu7sVE
So0EgV0s9mNGx2I+DvI+H9KtJSH8CTydTXTa0tcDXSVmJnTHdlM1RAxgrYl4wrR1I/TRYzck4E7H
hwhtqqVsZQqGxL06wl4qe1rTwfgwYsqEiOWxRsJoVacWLqZEOnnJVhYJbR2fOxWRMw1qmMRyyia2
/NJhgu6n7sVoicirsbS+duSQmeG2aK6kRNqFydEZ0URlYtJHN0bstjzX2yAI9j0EqbhjbBLtAxMe
u79uNhKoQfpJkR4pl52UzXvA8PbStR8VhInioTQ7XXpvJ+vSaevYEdXdAA2ImiqOMvSnz6Qy5hAX
A4Si01A7Myi+UST0xjJ2bDDkcZfpH8v8LbPQ6TPk2vl5jE6J8aOGLftv4qWVJwoyJ6X1ocSFzyhh
301riqPlKiVQ5EKL+aXOwP61HIM9YaguueWOnh+hxz4lWXcsGT9ljXJbGOwylGZmCsAaGwHoka1C
hESNpp1iRkvZPrTk80JAQBtK9qejlS+lKeOpxo6/AlL+0nR25P7FyA4xc8tYMa/ZOQLGajVeUwOU
ath+WaQCs7MLInz9ZOuGmuoGioQk4zuPQ0D0BXZXftnCsEQh75FmXGHtp0Jx1kAOZq4GwGHN6qge
xgcdG1vkbAgh9mCUFZBZg4+Ko2NO77uIuA7RlIIAVcea2w2czAIHi97Sp3LSDD/0+jqz1C/5n6B8
ZM14KPTuLKCK6yN/ols7oPrQiiei/LToPYJd39L8o05+l2P1t0XVkobbfNyaErMar2h4YXXc4RRA
mqBt4mY+GgunUPQZKRcqr9k6leo3errNomogO97EaKIrV5yTdN7UkIM7xTfBLdTxV4lcXX1JsRfE
O1ATCIuVbcRyOvLDglreyQ07FaL6KhW7qZn+VG0gBmHel6q40yHZZtKLGGN6gcnVROe4Ylba8Yy/
Lmgc4nIDzMI2tZc4NE6W/qPRh2/fuCrQ0kdbFcSXOntKzQuQhHWqkHbHJj0LjDRpAPfUTRcj+BoE
T8qOekdiAOm0BNXZHRENQvkmMjlLlX0iP4rwqQnG7RLgz6fPJ96j0tdeYUu6Wqjss1I46kDelccY
79gceWF6lsTeS9AXzcvg1SpMnUl7KWjxpgzNa4ZJ8WpBtu6RrWZQsK2JLta8k2bfyt+W7jeTw+O6
uxo4Y4cMqTDY4aD8YB1CZImDbIVXV5ZT54wQ0SJWMNmL/FYusT2VbwtgfT6Q52avs65OeFVQSwyq
6dTTr1T/JuFbpZcnt+wyjpyHEa2WfIOgZR7t5K+UnBTS9FL8kvy8KRk6IoembTk95S3NOyZoZUbH
42hxQ2oqN5YshvGsLMJdCc5WeTD6wmkAGbeWzHJNyDLNQuI+3BqbgxHN91hG082CohS3iiaRKv4p
0arqmKp9DM8knl51cIUhc8AgPWYQrpvhyww/pxbRpXkhUzSe421NqvTEuq7iX4hpGMePpSKKKAZj
Qk9f/Z44wMpsOK6Brl14WPtZbWBsjGJLz78ksiJf8/LafBuTiaAGg9sK1l4eO19lVedQqEbWPdrq
yyX4hmxliCO+nrX7obpapJ5DsYbviCMPIZjwzlEqcl0T+7eiL9Hoylm9pbpRot2yRkcnwl5jueu5
ScRkUalHaHBBtnEJ2XyNwRbM0XSY42tq/GRDS+NK2uoLnf3hqipbeYZwolq7HIFtF+wHEnwsc0/Y
FAsRiRqN8mPoqHLilF33fOpl8z6cGIM4ha5uPvvUAEAbvaeW6mXJuB8l+cXiohiBm0bHLwjVTiDw
nqev28jqyECIQ6FKGHkTKIj2S6wsGtEtUeQxEv26oh4LwKXgJF4PuVaPmT61XmMk9pyv+Az4SDwp
Sd4T0rojvAxjBzCkqr+qwPu1VvEmlSkrO1FEY0+yxvZHCE+jmG3N6t4IxxlLaIe03Gp+JoZwFRyy
HGUzrur+PsT9sVMG30j7p1pKufxrzpIzCoTx8hS3ECQqYuYj1CZBfBCIOMAUz+yJzSmBttnA1UON
5p0ySydFTXY0aMPgbdA7x2orYmYpvrr2kco4mDSgujNMQGYGJoUeajj66W6m1vtpPTdJYLdprfgm
lIsufCOz7dSUv+1Uo4uRYEFIr33Oa9j/5lHr9hyaQVICy2Ct7umZI/8x6nina18thPZ5Pg9IegIe
eW20HmGxyejq6a2nWRZWGX3J75iDduRIQ5VOo51XxRAuIheGQDOBOaN4T6q7rskxm8/mY6ga4PAo
MlRk1nm7K5YQYNU7a3kXrxBM1FwC3PcWcysvWaV1x1wp/WHJaGYPp4EmooQXJxiI/jKPViye63ny
lCXBbUORUQ9A8zBmNOz84tnVSEm12o4AbCKomJ2GynvTHK2mxMmaYPi2tk3+1Gv5obO4Jtt5ZWzX
vmHKnKejGFxpWMKI+KKdroI0vyeaeQjptlhJ9zyNn0yoPrMkvOeVatAEZRAThdHRYrK8ZpF0NftG
C0Rubly6mF1zqL6FeXzkGqhZEoiD4WkkXdnCjrKYOVvLcENLDLm4vOvyatsY6lmYEYHMyS4RthHY
FEwb9khDdBbfZCO1+5ZKG/ySLrJPkNUVHGXi/FnxLueWxjsqeNQ2OHPoMxqst6Ehf4+5hqba2M9p
athJIjmVUvlNb1wVI3THHiCiTrbusq/L1jVkNHfaSh4K91EZ7kD9+JUmnkNL3WomVvCpu6sTzuSi
2039mocD8pJBuQl7N45cI8t2FkgY08qddvmxOIjWwUWKy8dqGhqx8z4ModG1x3wwd1k5P7pmObVs
LcU93QSmGKk8uCl9POZWjrHG1xUhIjjswRFcWSruUvCn8myxgaJYM4G9aJm2l9UJtNJGDPId09Ki
/eA9VMdAvxsEaY1cORXEiLkinBp9YoYQ76EWvW6HOfUqrTzL0UKMFcp3jcWEToyUL2QWZN6TrJd7
aeKFCEZ3oIuQkwI/TrotGMFRnfCrhbI9pvNacVhDytzteZi6o2IyNrGMi6CnfzT8d0tNrsEllBg9
a7S6zQWQEq6m0Vq2SES0DGktBopq3CWZ6fUaF8k5fG6taVsyi58Nt8NYJmUIZrV3s5ag87xJ0mXK
6JVEz1Knf8jtbSRIwAy+MoExC75udWo3IIfI+y3/g7DzWm4b2dbwE6EKOdySBMAsRsnSDUqyKeSc
8fTng/a5mJGn7BpveYuiTIRG9+p//WEbeNdakE8Ktl5UQynd7lE/NJn2ZIaWo8o/Cwv5bGTO+R2b
+GeTnuBy+LrTTbtKfza1yA3ZquX4ZHrrBo6VQppX1W+A06VE2KBOo1dLE93aKmz1dXiXfrYOC6QK
6UZI96rgA76SDia+SMJB7nJ7zPx1hhAKoT9XAvl4z5Yvjh3g+50YirdR5NBhnCjxsW1jZHYa7CPE
5MbVg+LSCxZD9Oco53jnBJGrIT+ru6Ocb4pwWkq09Mes3U0W7jtqx3XtTxp5vNavGSZpSPoe4A9n
v7C72rQS20VsjkO2N1rh2YF2NisEXqzuKuZFRUGmohTZUq0cFKMjmRprJZiyPYquDrNIa25cDdMt
6c5K07yHYQU0yYXEhU4r3wR0HYYFxF9BgTaZJ2QNNSTz/UxP6+sOP6rLbD/XJCEgkml30Y+OzlwK
lBFtawiyZfcwp7MOEN/4yjEbYcCxdMaZdpNNss8AWn+UlDlfbmMKch1s1TOMuSpD4KGWzl2OCZKR
YC9yGUXEKm8mux8tkFg1GuZfyMw0djOCqov0rLQw/4pB2hgZY4jmIOBJC9eCAB18BsncJNWu5g7M
/coq5CpEu+yLIGQtU4hoeakQYEnzKz0PZYON4m3mnOdedJoKHli1eO5IZLTctMQUqhjzVcniJVJ9
kGf2lFJpB/JhCvQlDyV6ls41K92G4kEXWtvPe6Yuh5Cm2x4b5jxj7L/BrvXxX+P0l/MeztDDYxYK
BysRVSDd7sWqZh7EdK8zhm4VnNXilyp6Tp80Z0OmfmOv3ZA4HiTWpTLPuscThxqY5BVdTOyJ0SiC
C0vRNi9ikHYVh2IW2xoXZhpWPbqbeHjy5N4WStH16J2SHGrLNioKCaHMBym3H0+oNT6ctw16CoQV
DqKNA1uQnMZgbne1i/LjRlbtrGyYRQ5fkof//7LhVeQHG2eOtd3cLnyd/8uXhMAiffhSPaCOuCGR
eFqQALu5ze+fVRL8aE6XvWw2ixv5skgO0uX8P0dYLrr1xXlcNrN8gTe4wepLu8C7+I5fROfAC//7
IV8RPJCOyyv8uUB7QZBxcXjPrIn4OpbQnlUV08Lhw505utfZhIsL/GVeJSb3MIsyvk7uxuuc3/9E
EBwZfxBc8O/z41ls4fDCLMHgc3jlcePbWR0x/4dB5zl3w3N4ns95TuXlnbzJt+e3o7Xg1xFezKqO
+Yz5Ouss5uOav+bLS+B8nQmvfP3xbQ4YLetqzt3lVxF/wAidT5ov/Hrg3PgVXr3xUridP4a/7fk0
OUEuN+fK2ZDqy7XmhDgkZxPbCvZr4U48FFdjh4j6xN3mj79DbDOhZUIVJM7qHQCpNjhkm2AZ7zJH
wlJDOCJ59G6Px2WBbGTBBpnL/YiXl8WCb9GHLB4LYfngtnD/OEZe5QuX4MHxzXfwwbdffx7zW7jT
Lj+dRS8c+Hq+BpzX4nbhgOcL4HAe0ou3EWxClRkmjzmDeH4Lg8p4CZZokp7SbYiWB5GKxAlyijcu
72PTLVyuMqPmYnJFFsQq8zkcAwfJr1++bsV87N7KffCvIWvhzdyj+Q6787C8fClxGNSPC4d6meVO
83vm0X3Z710Gp7fiZOZ85q+PnO8rAc5fH8r/me8af/mLOZWZ858HOUfGCLMvfNL82nyusyxnfhc/
nH/9ki/5cP6ZeTx485fN5fLgsC68cpnfxvfzCOd73g0LlpxnVDJCdA6JWsi1azH17B272djXTtki
BdqTWsB3GvYGSkiZLeOT2p1nRWGGQi7DTUGYYPfQg5ybf6p/UJj1K0/elR2Lv6XCTCy7SxPJe42m
0VhfeiPag4uy+q1TCdKnkUKgC+f0ZH35Jl6gG7fjprU9aZvQ55hhxN4CM0rFLesoNOIWABgtJ1xA
GFuwK0NKJ5xKlkoprEc4qVIONKQRmKii1Aekr6WliCCl9KSFMjy6oF/3kD0b3dp4IQJHQz3oSQLW
bc5F16ImjmW04o2KVaUkPun0K9QSmkqNFJ7RHFrbms2ZXp9jOCc9mhHvLFJYWAH5RFWF6escTgW3
xl8NPmmjyVtLm7kvu2UHFx3rZpqwnzqmRjElEGzLMXyXCoBKSJX3vqgJTI3d3BfZ9Zcrtb+2auLE
fQLJ0pTWj7gyXdX61as/E1AH3RsX8kAh0lYrNe6cIKp3va891yG8t1bYhE3pENy8itortKqVHsg0
yuDhcsm15lp1j1yZI1WzpdGPjicMH7lsYsUmXDw2rYZoHAY12k0gzZ2YvuRgZhUXF51U2RawliIn
0dEeTAK6QLl/xzB2mWHmM4wOID3t2haaEmaG4LopGzQVE2r4jUpIbVYs+n5aZhMZeJh+X2S2ZhJ9
n7pG1RXshynAvZjCUL1Q0G9kYqmDSvqIx8ssEpUliHtADGEIElFfYmwVEw/3n/ZFN/EK34NGQVZe
+M1ejH8J4BFFjTyMtD86QwtDpVkMlpAmKzyQoD6odIk3jTG5mkABrNDq0TYF8cpq1O8TfB9GwPrO
clWN60FXpMRVKBotZ2L3qAY/BkjbUZRBIyrI74OxfIU8hN0wVsVZQsuiwIETFScIdqhDnigj2MP4
y3bdymA3p1wDgmRAhXnScfiDFBNHu6irr7JApNgIASY6SYViNyMQdi3bbXNWYHo1xcUq9oO6badh
27XQ12XceM3jIJCCsUy76KIZ0z6UwVK7Yq3H5rrWoPlYBZUOILdlIYyMhZ2UdL96Q3jNkHs0+bpG
21toh0gvjqrS7pCykw4QU0LKYX2yBhXmqbWXJ5psoRJB/pIhzWDjqO7Zwd1zjQpgUC6xONptpbh+
CcPQmqEDnpkZk5jSQ014CKoQGe2YSbBx0n4psxrL38MFcGbYtOpx5U9+zgBnno7uAP8kISYgnVM9
dYO+UQ7DNKheUFmZiXqOqmDjNaWbCsMuKuFtJ5ssqd4bUbvqCI7UYDeOJ2xkcELOlkmgn9Q8o+so
79h6MAmlS63VoOSSJCq05D+GKxm1/jQ2C0uWtwkEZuMuZ6jZmuKQgLFiYncYeXfIZRxVHFyILUwq
HEqlfhcII4nm4DzB3KU0GIDjtY0VbICUG235GH+FGoHIvEER6b15vXLqCuV5YnMHHdSjcdSPMo74
JHx65UHXrTsiCRtNvVOGtO+EaRf+rKv4Suttn1v9IbZMx9OQSXk9yrwfKr0W8nfxDm8cppwnnShA
gFuC5shc81KLZlmyrKjmKpkWlZg4Hmgtpp0TJgHhwusQuHjE7RT6ssrEk5GGM/gx3a34F5HDS1km
hVDF5WGjtwjLwucc/A+fVmRFJDjUEGi7no4xHd38Q432mM2P44seAvskVwVCPrv8lN2+iOhJ8T8T
5UqafNvOpKcXgnlpQO7KhFRkom0A+Aatx7DkS/9ksIX1DmTMLcXqB6vTOsZkemIQTVqGMesWe6K2
ZsRkP9gpHDCtW9b48hi4xRYRj6Kpb1KaefDN4PzO3lX+KsmOhaU4JtvpzlsF/k2FDP2rp9emoyeb
GXq9QerttJ/Yoo0WOD9Uv3HaZw1waaaxO7+kGmZiE8h792NgrIHCRuyaZ5qB3nhrT3E0uWEuGziG
fFHQSsdnC8rtz/jRoyPKIIVF/U7vf0ZsyZTkMky4HztKiVK/Pld+eilRyLcW1LT0Z8Vo15G/dqTE
F8SeGNOIL4JEMnC3DiT9CF/W6d58AA7HxMdPpvIyf8pwfzZ5t6yKXeA7YvFKukKnOdieDem2YpVE
ohMuacKQqHCCFe3/pEmRLYOtsILte4L1/lF/zDYF5sXgq36JDvh494uzsfGWKgW3G7nqBREGf8LC
lk7yEZecpXgsViG2KLt26UMxWYwXZdGsgse4+EzcHYP1UmO0vmhfwit2RRe2rivjZqxMW72YtrFS
L8wpeIDkoYOGy1Fe02CxZQPvCKvwKuJrVLx9fgqrwo0d+YW1dOE793dxZTrqGqWGuLhndr4iT/cw
fxM7zaTMswaGqqtSyL7kS9EA8ghsQlyHX0zPkd45uKe0frfUoX9a4bSdzA55BJQZi/pKJGmkZebA
2hsBRB2bSwVX6I4iRKuQOcj8iJWAZhYAWuckxbElAb2B8h+a5V7UzyKwsMCzFQPrdGdswudSBb5R
bmeYxggVcb3pwVKvcigRZj4eatJlQHZp5w8fsT7Y4jAeCZJN0I0dLObQZKCTGicwnKJzK8O6rcyf
MfSG1oTtGombr+cYKoOFCCpqFbcNh0OJq0IZWKskpwar6lcB7/IMKbUa6XatGbBOhxVkMvaQ3Zl2
brmm8dHSjYrF9rUR1a0WV6uhRtnuM9FhhR/IGoYoqm30rR0nLHqqdsFqSi/AbZN2LTG/eP4rlONF
wz4ySboVk64TUqbJRXto8uQcYKg8cdULtNjoqvyY4FfKM/xX1mXRuZKE1CwTL+C32Rguu+ZXB7+8
ppHRdJIt4JWAQGDu7JkotIRVMt7H7CaUD6t/omtB5u2jF/VfSVWf/Lq69YLpiKha6XytzQltfiZh
oAxWqwfirfSNH0m7ajQecpkIIio0x2gamjCx3SkEa6iw4QS5IwRHW8iMXADDF9WL6eNFaJzxtRkR
dtK8ANnIDXg5CmqrQnYC7TMTPMhsQDE61uyF6WbIERWUxEZw6uRPLVd3qqeu6bBdBH9dePqrSHB4
h5887YRlGb/qsUbHqXRpy8b50ssTW8zrZQBba3h4+nmwvHYZekdRZZbUB7Z0UJjaz2Sm9E80nhSB
5wIdfYceudXN52KCtH41cJuZKEl86SKM3VEgIknzEnwU+x/Wre9BD5U0vpScbIzZeh2djYDEWjAa
I0h+QLxvw72KJL9Rw43Y0JWBzW2CIVfF8FpIopOIli1wJ8Fd4V9MK0E7RSPo6GRbpbYcszUJEFZd
7VIBFDjD2avQGXbj0pRSd5w1mj6gcaT/CnMdm+RHH5+TdFwlrNNdIt6jkuYFXB05vAOpUohrows6
trNMdScF9cJPoh85zQD8k304MENPC1hQngmBRECKkxd5VF+DQQsBU8jOzoMNgvtNaJyLfgnuQahT
sZClm9eGi0bMofgoa8KmuLDwnTKgXCjEhfDQsE/z3amsZ1dxAeM5SpkKQY8ESuUdZQHlaPpaW+cS
5lOsQ9pWf1CZoeWSTQeNpZhuRp1GgKbgbn/F+VG2mtNgMvmA285DKkZU/0irQ4ZSTO42dUNeC5Jm
fVwVyXQN5fhDyvfxrH9H1bWo1x20pRiBeKHfMxRfJvoNV4fXIVFNxyJmY8OHEGzr4SFOwg+50VEm
szw2T2Ekw8hunRh8bcLNqFbfZOpzIZN2JVRhJnujN/Aa0PDSNAGrlNWYHMxhhL/1iKje4fsXyjKk
wW4Nw8cQTvtSPJuoLH2fY2sSFhl2FFaeuEF+s7D5rmByxjSNDKIyuslczvdWNmuYVtNSJb2diLjY
vHEP+vFAN2zgVzxqQC/HIbnS2Wio24GMKDWiKY9IzJCfIi/fYqJtA325yNGYiUUeQFPz97RIFJ5I
WuTeXdTOicYRxcTMv2l4cBnxB9ZkMhtPw0ATAXOKMW2W5j2f/xb0VRHkR9MTjzMOVgYvpWC91C08
F0He5QRQy02/DvhIVV8BDaI3q2JbNAM36GDxxOnZyPl7LiXCsUEopj8FCg8hmQhVACsVo4j0lpQT
K87AFsz86KmZZmktirDyV+b5K7l3pWUxrGLZuESJ9jZ/lpmgiYMN9mfO8e/21IpJrLVhiUR5K6ap
fLMLEnrJY67zmn07s/pz6hQRA68CMvmHZFSuBVcEZdfQszcQjrmlMOB7hFLLWv/Lkai/WXBxJCSE
iqZm4rskSt+MbwWta4Ki8qHE5HAKm2iTCo2TWw393uyaCgn9GrAF+vJJM7giFWD7lVqjacBtheJy
gjbALCaDOUyt47BWrOLo+bhiWmr4VHiQiSb1Vwz7R9vmAf8atVaB4MRM3zT1Vcp61PfJqp2kjUcT
aMJyoveh3cAfMBudgiRaN/n9Lxdfn72k/sX31jHLMg1cr0iHIlHj2zlnoVKrXYjVaqbqROcgFIbU
KJlQIKuq2RVieizy8bPEFkDRsh2mrKsKMjy2Rt4Iua4aaPZAzMor06FU3AseyutRx0ENuqY4rKcx
gEmnbAsjfo1bLqZS4IgpvBfkhYyGbBvNKRmFH22bb6LO2kVZvrIC9TmJSMPKsldJTXeeGfxkc7ue
Eh1iVXpVOnQFzSCfx1g5arpnN+y0i066mR1o3viI4/CpKWvHU64D75Rpb2RdydRLJEy41PATTs6t
V6L6I2llKHYm/AsLEEeOPuS2RDMsr4cEIJpbMVKmpA3EP7jKJuh+nVwUGXSdxG2phwl/L41y55Vb
qcT5TGGPgK4gSfxzZ4nrgRVTiIKtrwxb3NAPJml8Hep7FM3HBq/OLmKqwAc73aTZ2zDNqWawKyGf
x+OyGs9l0N2xfWWxJfu4h4nhHwTSvmEnpJbypDfog2oYH8qjRMiWYpBXiuVClCFAVK/mDwtPhQiD
8RilqS9yC8r8WGisqFxXldFaTcWyB05vE3J6qtyeLNvzE7cyT56vnzSxIF4CuEYqrypyBDMYlnLK
6We0sKunHGpRmkKVrfxTUc/WBdhy32jMi91nJYPHtZ2O5ugACPeiDROJGbF6xn1eMjCWhAmj2EbX
tXAFaA8QvKR2LRBscQ0k5y9j+8s2809j+5tJq1FnUmIpgbyfrvERV44T/aJ+JsM46FKZB0v8mle4
eSTKKex++vWJNY7EDXqzhILcE1xOEf8mTyHNsgchT9YHPhoFfWY6reapdSfpEts1AsUE8ueCcPGh
OyIp4ubCcZwggOWXFvPNTt3EWPS1xxgPUyxdNDe4Kux4ptU00rzcGjDm+UbSSNAwnQJnCwbuuaNE
qNSnPnqWI9ca9lJ0663nZg5grNACUuF02qHv8OgDs+ygCkW3ij7UgDhk7Q1b0bBbFJWaC5Ez0N4q
WAndTUnx3XHN1WTcdMRaET23Zy88dsSzkwMwXHoo5RCWavjbmGKsqV5bw6XFM1kvYuykxrrej8pe
e84dRE9kD6pstxmWazxRkfSW0keNB+xH1BI3upyTq5H1ZflF89c4co7mWTbPXs/NrkP1mcbyQK9/
ip6Nbp1at1CGcH4MYsSnhxSMCtPFHf+akF+a9snH67V/FjqkYo5fXzEYrfpDE8FImVbwGKyBsCIb
4VaRv+OFA8PfSWLuyhmqr1TchciusdFT3gPWjZglkd/CE7jGBpWBDo9Ueg1LO/CvnrIWTmOOS+0h
UK8Sbmo5+lK4HI7xitCojf5iPC5rvymAmHznadcwSKORf3N81hSII37RS/uUrLBmKZ+DFlIfMl0X
swz0dxJukPwlgJYB91TogqFsttv4aGJcg0CU/Yy+04YdKWUoZ8T3XtmG8KWI0YNvCyMOVzEpcHvA
+33ySwST5IfpiiEc88ynuOy4YmZH9YEAzji/CqDTN2+rYR8XEpJkG9QxkttsoFaYxH6R5bfJfokS
XWO3nBaj7EI7HG5M+qTZnJJffrhkguW18b2EidMthOBdBk1gN4D/wSdwNe8w5wNMMgdfd109G45c
7iikoKnQ2MNdoMfJqnJ92YEa7CKQMD78cxrvFHWdxzvI7Qg5Q387oUMuX4IXfYUEADHukK+x8wme
YK+r0ULylvLrkDFkQEog3S7h46SQrGRXcLVyKfuuEMBRWQ3v2BeQArlPwN3ZN3F1MZErT8JnJhNY
iHHoIjqy2WRPiYKBbB6U8ffqE3UiQJn/g7ytDiuohfaMfq1AQUOBfffkO2+rtQ0Fefw6/xTzzhuq
CmZ7ZViCDDxL4tpCpHQysarDBExzcIi1llPjqNpeAA+ZHO2ZECpMMdD//0pbzB4Ww3t0xO8JToy+
UKqFSid5FSuL4ShIT+krQqEeSPaaTo60peyzxoX12RG51z9J3h62lA+FbkUDgf4agbFsqyGWb6Jj
wvsQuO3h5xdM4bb3UdFCpl5lv8VD/w652PS4f/eyXo0KrXL42RT7qIp72OaQvbVlvQOI+fO0bc2y
t++zNlHsFCSoz2RDmh+afyjQ/LT0chFl2r7Yh0dFWqB2KpAFls8DW5YMUoK+g2ldtSBRNEPmr4is
xHfkTGzIys8yX5l3fipKrlGtehCdBHsUbHFX0GcTDp9VDxvTewDCHpwgpyUxQD1TCxwwTPfQXWPI
S62uiEtTdAobIWUFVOIEqf0yVY5frQxsfPJF9anQQDLdsn+x8ORL3VlGndq9w3ArPiOYhNYyZ4eI
AiKFdrEJX42t5h3B0w1jpQm2Z64ZXCbwmrrUnhX1jE0Hzf3clv0TghFrgx/Nn6+s8XsMiaqosmiY
pimr5DrMxp3/uLIj3iRA5JZE/Il0HaRVnmIysGZXjvgVwTii1gKaYWrL4Nv5TtwiQ+VlfIdk3Ndu
jQMWiKVxP6xwosIxEnTBLL+uFsRY1Q0RWj/FqFPwW2ZpcQ3TaXb6DS5UGO2QGYfdmnRkX1kCLuFO
ESm3YFjVsG7fyj2PQbuPxGVMcVDC0LIlnTnnIjZY7y3b6xaxR7EdcodRBx5Knj12CzA7+kX6odz+
fJXkueL9Pv5URRIt3VCJ4TC+XaVJ0WvPzGtpbxrz4Ko/zU9xqz5jk91f8KVDUO1t4ERhkEwRs0Hw
xUPZYl24zn3Mh9udePnLAf3XA/HPA/q2QUKDPxqxRZin6gYnIv6Yv2k+qbojvDAZo+h34027Z5p5
rzdysEog8LULD4OfG4Cq8ZdEN+0/nO9V0RRVi00SMJj4zZxWgg1cKj4crBhnlh4e6iKAiIkCPHtk
PHW4G31OCIjBOpGrOQyl4KSBHo8AZbb3CV5u0jseFuOwNTehsM7pjSpkDp+jeqlq2CbZLZ7A2VrF
lh3F/CoUtzNrDHkhSUEOnoQFLhd7bGQ7KGrJpVF+zE7jlmOmhxZD+uyA4ALRCV1f8n61v6zY0n+d
PNlRiAVMQzT17/HlrVAPap0bEpt7Kiu8lh+8e2Hg5oiDWWv4xwonoP4QTXeMpCg1JDQWEulG5Zyh
GWN24/8tK0NS5yr223jVZZEbQi6mSbLVtx1cXYQKJlIVqXZwpXt2riVGUPojaM9m8Wk02zn0lVRX
Tz3QYbJbUGhZxeIe6mLzXGoQI3wqI9mdsY6m3ip0pgB5MJFEAIb4gEMfmQc8jWP/NMLnsIZ4wVsz
4R5kd0HqkEuKHwm7n0aqr/lQQH/7ROCGiJnI1By7+mTRmtWi0t90zMGa55QKxJqjfbR7iN4Nsw28
LHNbQYjtD+fMeOuYddt1lp7TwSUOrPCAZad7J7yW7GC0fFtPyGM4fDwUbMzmIuHUBs+NqmIPhxmW
ib3lc2uMKP8+G5yHjHsTnevwWYAwazwrdGkIy2i8Avj3zp0JelwiKrfpY8wkqKnJAaAGk4yTJjwI
kIP3FwHow15FRNEFNywzgwQc9d1o14WPTDAobChbyyilXxQgJ5fPUufqrDBaT4fk1AUHa3gb6HVK
w93D6qY/mxFVUIjFNIkWA72Wg0TAo0irLX1XDGozqn5q6VaHMwtUL0p3jzxXCQ2gqB1y2bNFGUHT
8S9TzO9zHmOHRVUzYaWx6H6bYlQzSTuxz4c9E55IagelGI1I2kZOuDUNe6Zsv2DwVe+Nbb4Sm0WC
qomdP2wKlwlvN2V/2bspv895umapIgp0nAh50L4N6lBK9ahRxp4iIDdXMcuxv9MfOHUj4qWX8J7Q
VndRmvrpEiOfjbEOt8Ua1chkS9u0hciAH7zNrMyc+Ktzkwe7DA+LXeMvxYo8X5h/P3wcpy4aBmbj
/wFeDfWAhUVrdphCLLRqMyWO+plUdqO7beRi8L+tYFdmSwUPGUgjW6E4ao9xjVd9uwYdR5ny5xsp
fU2/3w5Ix0Cei4ZLgMTE8O81vjGaSq5wFthrhP0Wz/NTLTPAJtZRcXzLIs312Tbk4cHsMU+b7k34
3lcEY/BdmW1HjZ5Qigsg1SLbc+aCiuVkEN6m7lBUdxVePuhuxgqvo8ijFJ0nF7xWrRZHU5XMIB5W
uXnD3+MV9J5nqXTUjP2wOgA8hi7UY8pogDyJq2E+BABSFrdlXANXYHbUeMv5AQ0BXru7paKoI9lR
PwUTK0u6GowHaSZyh7Wl/FD9Zy8gy9J66vo3qIdPlUUmU+30/o7JlyevJ6I6oIsoTpvINI4aE3YN
rTIR7JhDHglrkLSziAQzBEvJkWOCpRiQWQX1EFp0YXlTmXLCT1lGtGdIxZyMxAp8NrRHRLSdChNH
WvOUqhTUPqHXGjAB+DVzQ4V29i+39fc5Xv/XXf1Wk0jEOqqxzzBLqUXMaN1/ipiHE/NJE/TDWxPe
LmlO+jPLMbX7y5Ayfl/zdP0LoVVl/qKT8e8RZfV+n3mpiuaK4ARy3NX2nQlonNDszku/Xj53vU9F
/MnqkeO1jiQlsu4MrbC+1yyHFipqjHeYurThc8L7x6pgS7PsbNFoJoCCnZe5rCykHsFdxWVvAVZH
JB9fQeu0qVv59aePEECjA40Rom2i6OkJJfDhzwYS8zedldLa9xni5QTp6vM0kpiDec6WyLSVkn0q
s5Wx9IDFOt+5OQm751M6lCZEJplMs6X3sy6RniE3C87muB+rXbiyoKFEIXWLmqzJhpaxy5SGc8fS
8ueb+1U0fH9kKTY1ydBkJmHtW+5TIzQByKHa7gcZmOmQgulbEy5QYBL3hCVYZvJP0gl607uQEOxJ
cys8zsNW7Zmmm0NDySyX7rwyW96aiIpJvs7re01LlL0HF1pktOhasfrLgYv/MTQMUSMBQDfZN5hf
pck/NhRGST+nSoZ2j0eL8VO2TQLW2d9YbsfWjGDWyZET0IoMa6iFTvsDOhwmW7OVzlJRXnBw/tH0
W+kabYQnb2usITv3l4LeKJsIpHzsurB7B8PhDcAK4Zp5ZzAhvkFT2RBwdYiezC2yqybem5/BiYaQ
r8+VKJs8HPes2k42/ZnPDKOl+oa+cQ4bOobrCn9Th/WaSTEECGLPR3eLNFR9uJG9G1R2qOFqtphw
wO1cDqHvbRKqDLtLNzS75Ii0pACb6PHJYLApK4LmnxS6yW+QwBTJTfcYzbI9nDeqNzZ4qOHQM1CY
r8OnEESRZ2aBaRDGhA+6peoyOKpXGpPo5xOaanb92uwmbt0+P+kj+Wobkm/l63TBn1SFC78O2ZvC
UoUT8hpaZLhAljPyHa3eo+/jgAQ0EIhu3iDEdowtGxTIUVCOqD+QQ4QQqBb0BYniTVetQ5KiSV4L
yrNFsAbBnoELcaWuq7ciphWKpfQCGp2Xr2m655aTd475AQ//AfJnbK4+FkkkucCUkF6HjoCuhXz5
5Y0r6I5sCbCqViIbuEDc/W0D8l+lgalSEkiEwymABN9qFaVELWNmdUMoM8PMhA+RLeKDRs9SJk2H
zcIAOrHGchdWmAp7Dq03fqHGZ3Bp9ypG8yl+H0RO2N6dzS14LCxL1RUcU36irfrnJ+T33hZTp2pa
7BgsQD7d/LYaq2ky0IVMkaI0y7RfVfvsFXiZcd7sUu6FyprshKf2Ku7qv4SIqL9ji3w0nyxrpqmp
qvINRgk7afTx02z2FGo4DOxR3c7qgGqdohYFwNqhOBMf3onR3CzDQ/AcHqKrRh1FmSrcywNN0jUt
K5BvgnhgObFoJkvF7ukt40i7aJ9Smh0gsQecHzp+kPFvNnjqgTD+ZfWTfwsUma/iP07l25ZTkAYC
IX3E22TuTa3riQfcI8UcksAmUVinwxLnMTbfKzU46hhS4VNZPOYFOqBKYWXp0TJH9HMQEf35/v7e
MeTINMAUGbdRCdukb1P3MPVyG0xevce6EwIssGs+buR3YiLJJIF2ecx+sd2hySy85Ph+LpFggCW6
0ZP3i90CVhh3HWnXC/kyiupYnh2e4vRpQiISn8wPeAQZpnVPLJaEJ5XFSolt/a8V7O8NwPkUSB4C
aSP18/vqI5sKSNwkA+1H65TW1CJed3uOXXMyh3hLqpyD3rviFbAyBF/7oa5w1sLGl1jEn96RcqPU
3Ho3Xv58Zf+rsDY1CIrkyLAqGsq33k0e50o+1GK99+7jZYDktJftmIDNiqbBLT4Id3WFo8dRvtZ7
HqP+SV4Ty7j780H851Tzz4P4dnt1tdJCU+YgOkcniWwPF8H1L2BguKbikHDGnRPOLwkA1pYpX3DL
YgEC7wIZBmtE2I5CDJodHWm6OciJCFGHs/ny52P8fQk2dFEGzCM2SjKN7/X+2MZAQ1hE7qcWK4Rh
nVLDUiYL7LCVAjL09PirS9h/xNXNn4nFDGu/Bvf622WxvMFXc2MiPq4MkFrm8CFzOkzTSybdO9jS
DfL1Ho5VndlsqbFrleX6SjEex8nKH7D51lJXCoW/3K3fJ1uDHSw5bIamGDJ/f5smlJgtTdlODAiK
1Goh07rAXLI8+FTpyIaKZQYPGY9yOtYIuv9Sxam/3Yj501UVGEZmxLIp/HeZrJaFaBRpV+/95/7c
j0v/Pb2M78MtF5cGLr7WUvlZfxY/jJ/dqftQX2EH+W/lm/GCeqz6iLB5pVZ4E970n+OP6gOyZ/9D
uosfmNq9WM/TAyTPh8xhLnBymR7Ku/cjfK3eKEn/PJq+civ/VYtyFmBIJvnckmwST/7vs8iHiWq8
T+u9+YYX6hDysKFEfmAPAHf2BAX7dThbbzR639tbfy3e0DaWH/VH+wFEbNz+fDBfS9S/DwaAUVNE
htjcDPg+NVm+0aiCXpT7HZKGRfnc7BH1LSonX/PEkZYzK2SQtdiBM/+XuuBBS/jUK8n2FsyhSyKi
loMNw2dButzpzwf3++3m2Jj9+WKaqi5/G2ydHnlYqkflXoYc4PX3yDiQPgDlZmuydVQ0ei5/W220
rxP+7YIYCtsxncVG+Q71GZYqJNrkl/tVuqB3tKLEDRetrbvJpqHrwDTVOe1SW4FaATCYtuBYe/Wo
H7WTflGPZ+wenNHtt8ledNuttS53waHc5WtrHWz8Y7bBUXAju9BOziL/IjPuNtlMTrO3cPNcD5tw
Z+2gLjVP6dpwmk15lPbDZtrU5/qcn4un9qDszAd6+u6k7cItQPB5vIt3VIDdE9Zqu/gcPOX3+p49
KbvWxabGJVhrF57bO+Sas7aGZ3YsTvmlOjWn+oLw/Wm8t/f0HJ+p8zfVutvlB2Wt0oKiUBle/o+w
82xSlIu28C+yiiTiV6IgIMYOX6wOI2BAwYT++vtsu27dmX7nTpfdtq2SDifssNbaKE6nRqZk3YmR
9VIz66eb+em9NzkM80TLUHJMrMzK2uFlgDdvd1OYaLzqesikJjlQvKf8dT3dJP10mdXJYXRNkEPo
Dg4vAhw72LgarDfefcC5JiAFr/Z2ev6FZjEuAs/ExwDd1kg1oM1noeYMicUGD46XilcOWLH/9cyb
iAMXxAbtO/VI8FUxSigkwZuYVNR4hHGF6p5synbsrITUUdnoDpWEWLEKyJbzurVVptcTuto2NBaQ
3nzaPlmZmW3mxXQ93fF854Lq+f2pk3JRFM/VZhCWB2BsXZBzMWRhh5xJdEhOSe33I+Dn6WVhPDcL
86MukCEgK49bCQ3KXn7cV+0KO4932tX6DX7P4vasfawXZayMrKk1Wo66keGbPm5DqEcekvaUz5Nj
tk6sRyZrXT7tZVcCg5QoGXXC3C99SNVJMe9nuxEyOiNreE/Mp8t8M6VKrQC7J+t5PaQWfVwk1wHa
bRoblyNjUI92U+0deZ3NdDNCb2mej3pZPi2np3k7r0coP1Iea6w8VfPb0/p1Oz7xpjVsg+Vw7+5c
NTln3cXupf7cvIAynx1n6gKVwUX5Un4uP3KK/Qk7amuf3rorSpGUJ8BBaADYPFPxrXhTx8VCH28X
FdTlRGXiK1AJR1qc7MMK8vOzWjjWqD/uja1Rd7yksSHnAYFIquElMmiq6/P6bZMZcZtsptbEZCSy
CI62YyjPW062k3ViNewP9JGVFLGWGCkYg/3QTJrnfLFZlG/n1W4hywmp5ayh6GTW/+y+nNE6sc/v
1/fbuwJ1YGMffq1fb+/a+/q1+XV7L14Pc+2p/QUj/kJjAHYaHGSiCJfJNgZq0hnsaOg+B17Hy8QY
52l/tJ4tx72+vUz60/2CujGr9gMqw1yfaRM1Q1/1/tL/7H/u35cg8dEd5AfnD54GeeCS/kjNHsZD
Ja9ZkfjhIxaG9cYFIlKMb9ydLbe+n1VJ4Wn3H9YsQ9ak/8yKYqYaXVR5KEvz55oFHsw0m15Zx01M
sIA6c/ngFFK6Ek//6qkgRmzKEIaH0IqQqAwp0TqAHQbZkWlB8Q1c9XSTIRlYTU7pPmvSm2YjYueO
tZ/sk78srqwZv53ot0jartXUrb5lzWA9O3tXzwq0leob0d3H3m5iKyIIwumbURuvs3W2mZSTCpJ0
3MYyM+rxfrKbqLi8gRJV8S1CwiHtjDqjImvIlNeL42I7qx4TaDdusirbZtiqfGOXNuEyarJzWkfX
hCmXevJnvxtY9gurJWhw56o7zer2Qb8GmM0P8s0as4D5XH4SMuivOqsldSPe9C0ejq2uqFyy0Oja
1cIcmXTz04JEXEpafrzmcUqMoTm8BMYACFEAfHVwG+TUnSwgRuzc0l96i80PkSj176bCb037zV3Q
O9pe7xo0rRIU4S0CknKIlZu9npFVed7OzovNZDPZ0iTlpPeM5mg+qRey3ClB4yuvanhkOZQBcgt2
w/7sBMraVSJUNYItVURBt5y8Ju5O4aY7lPlw13C+j4GOs7yJYOYF3cEaA2QT/GK6dql56yv+iSa+
+q3XCXqRHlFXnoQxWvNhL5BPUHYI8sSKrVgLj34PZMruBUlnF4lku0vlTsq44FKDV4l6QTdovK6H
slrY86BeRMfQ8o/sZxOqTDKX6B6t02JSTNaT/exyd3YZYCCv9jWbCjlRP9wPb8G/TZ+HT/F9wHVB
L3epWGsqavdbY28oWnE7tjR204+6h/GGokX1sU/0EeJJCTIxP3hKD8ALKT2zbJJ1dYR+Kxk5suXz
7nW2J2oEVVS7gkq5jv99ckb3b9MBoSGxzXrEq79bjac1Ar+HjX6IEYGctG6RYWikrbscIx0CPdSM
XPkAUNezTsVI1V9Koqt1FYfCJg78JBdVzLBDaYM2JvIXt+7F7Y+u3t23AtW/evkEAXQH7WwG7sVd
hxRiYFvFIS7CPNOxNScfQKF1dm/tnlFOJSxH6OfqszWmFF+KOBb/Mb6cKtM4JClbbzkmXWpf+d3b
C1Ca9vBsD5+fn4eNy6utc+YtUp88wMTzvZOL5qujcXjKodhHIpkwDwZIeaev76/QzY8BiC+o3BsH
eYWnnnNP8+Bjaz9Z1M3DTLQrO/g1yX4JUZv09ECiyL/W7mGE1NwQz43QD3o3aNwUz+uPwjn4BvU4
31+XQdLjBImZeawZ9ivIz+DuUw6C82r9Z9f9HCYdGuEZSim26XPClb6CPx28w8BPhvyH3HPHfmby
e0b7xOO9Z/gWvI/kbqa6mwHhYbHoIfWv3doBqWtb0ML3ThnVTu0cnX00Srr2s1z0Oz/YLA7Iay6S
SXJIpV/+brhoCL48WJTsm/vWdV5SUH5+7YN0s1WvH4HTtVWHyQ87K7T4nmk/BYfBzul7fbY2448z
4/TA5ksbVVwXWXN3ab/xo/iQtyF3MTadu4eT6a/xLHDkiOR0+UWAwr2ML5PriHoz7nF6CtCwdcwB
KmfpdgD063Fk2feN1Qbtrzd1YfrnUD4pBudQX/T4n6oDmeWrHjWw2JJSKQM5kypVnaencJZdPIvT
38yoXe13o06wnylMFmsPFlJASSRndbOd2n+Dk0YwghOlzlt2c2+xyikTj+6v0Flkxmk99MrGrVdM
8s92oTqdoLHn06s9WPx7POKA/2V57uNQGmZP71nUZP5zeT6cL7t7pwcBGUi5u3guF9J9EbJytnT4
C4ORIL5z9mQMdewZRJZR5QLQc6DqMhSPDpVmPO6+jZLiQzhi6S7RoZD+UDuFK9VGKZQuvYP/UNzJ
KH7jGBkASFrZtDcx9AiXmIOLvr0Lt4LbXSZkqVxQXD7albSD+IiqV3lyX1UHuWdn51L7wj/bSD5x
aijFc3Jd+xMq4OrzbPNwKOvDN0oeHbeIqCND/tMu/cOc7ARXdv4hvPBf2E1PVfv9br8LoKSv68o3
x1wprv1rN7f2scJ0IvVkoeYw2ORX9xl0+eS1zwQgn8rg7yDciPPOK0a9yYPR/kHuxJ6/ydB4O9iQ
3uni89ajTI3dOKVrpbmPwB89+u1mg8/4wUzr/8VjBnumcgEKKAP9ez+4aDBgbjdjH5vzg4uT6eCr
Mv1uZ2jaewB0MYdoake3dRsghUvkiKrFW+ZkeRgOCGm6BbQBvgukzKsDddCMUKPB7S8dkrIvFrkY
092QdgeglSDByrsX5+qDnASWd8Q7eboAHbHzGZWbfRQLMWYM32CoEelIwcUGEEIdqKAOtWGcHP7n
EkKo5aFWkDRu4x/4tJqTluLTn+7vf7Os4C64w6YhcVgDMaQ/R8me8nllo1DFr0taB2v9UNpa1P1o
YupTp0bU4IyTROWZRD1wml2aD68BetbDOtmOduMyAhc+MMJmSJxmyUiDfJooVLwP10/kXzE47pgR
F6/17t4xBD4FLRXLjPoezFEnx/BRSQiLnb0eNtF2gCxo1ImuYRvA0Q2kDUCmMBYHwrm1vLUz+Pck
Yf0nwi9X31W6Pd1ghrDMb727ManNpF3XkMpsk8Xw4uofZZocudWqS5KEvzrrNOqALOAA+BkERwAq
HVbSs2ewgYzQ1pVPqfzgbBLLNV3CrR7I9ugS5eE9QFOLxw2zF2rNw2Ki5gJe7J0GkS5g4c/uMxCN
PNYyAj67LjnoEbrc3G60GVmD/33RD7/kmxmlK1goPUluGEgC/nnL9aI4mLne2ce7ewJO60pQfX/b
zEoytmgh/eoV5AGJBFzKnXdRffTTf7Ka/9LqcH8Is4NC59fU/jwBtdrtekbFnNIzJmflFZhEO7tT
TlMHxqpkOT5eP8/tH020v0DWeuofB/7msXURRTCovsntvhMx0QF0dbfUP9Drl6rtIeA7v/R24R5B
BfN0HmphrhMcNbVNcji+qKWHAAWiIbsibJa7sCC0coWK3pGEJeCTXhme2irSKSPEauRqWfXUJ4G/
OUCnAXhmKU5uDSqwcM24JBGDSoSIS5+PL+cmgTuz3I1z9e5pmK6qTr8yxxWJV6NL4Ubh0X40jXpF
7W7rknMbrXNqp5+u7n5/Q3zl6KqS/20wJJXTQEXz21JIK1Izw1zfY1VtAkQRkMiCOn6F6ZP1TvAk
D7CJb6N1eweU96sluJWDdSJi3z++6m0CLOyEEKW5pYTYr+J0iskD0Vk2euWaRqAQQ+bm6Fd9tC2h
KtQ6ZZItp8biVgItR7pLhzhZLW7g2RslMbUdPOc8y0F7g40oEJS4U3DkcH5tzcJXr6x8gt8vQ21v
DSEsgAO/xLpyRrzkOG2Mwj/eIMGWHwaErY7SRebybi/v3Y/9FVEGCIwNhMHutIY0eIdn0+31Xdng
GO3M02iL1GwJwQVh+7TXbdJTC0xrD/loeeMetwNJVxha1tGUH2YWTfrwfwbZb338m8+t32tDW++W
+/iCzA6YgnOD4hiVSKEonPeUCYOOUzU775hDxUL+oUHsGLT75GStut1Jqc3awnBVOAY7AIAqlbtz
rf4hififRC2DQdVIZStKVzVJXfw5CnuFWm2OCqW4jggJHpP6moBQvOdj6Q3/nnFkQvneFqqua5R3
EXT9d/w3rLhDgYO2R0Ui0gtqYKD6vb4TJ687P5gr+t+mlt8P9e2iTE7+Vqk6FKQedMnjy1XyZEQz
Ad13CbS9XvZhS9B+AMnhDFj55CqHVypLtJeFVc3axdIY6aj3rROd4mb3qxTBsJdon19BHUEDgLJW
w5DpXJJ/N9CD4fmfFuqpLESYW93/ZBzuncup0mplTzGYqLo99W6oPd+or+FwSzQF7GiP7Fonu+7R
pLWvu+fN7cdV4a8th71MMEvRNOpy/dkd+lvdUo7ddh/fFDjDhbNsfsEo4/g6VcU71/kSe7NN2nr+
70vX/tYNNVkNoAjQCU05r9+wPNW5W9dWB1631ErS6gb86WSnwB2vUr193sAa72XqBdJDY59Ad2+X
w54iZE+kguolUBmICxpV4xGSbHtglph/tx3M7+24RPDl/gpbsv+Tr6/+xdXXfz/nb73stlb2+aW8
IYp5ekND4HLOACuo+itzdX7ygLEs1R+a6S9G7B9H/LZyFaj8WIecDmI0BPOrSNXmZunt9V/lMdke
X3fGTz3yp0v8Nn9BcjXq9ZkD9gB8FR2BLjqiGk7omcKIx+6v6yFaNuYPM8VfOwNAYEq+9XtEVb81
bC9X8oZC2nSGEzz9KG+TzgFaVgZU+oduJw32fcRh+vU0krbITz6Cu791u5O5MXZHRLFja91Hdcuk
bvZKun2nej1sWb66KF5ddiKG6QHz3lLGk0VRPc6BQUvtrl0dlVq61jRn36wHzd45wYOvfzpJCWj9
9ySB06q6AdLjO+fh3O1RI4UScVDUPQ08zb7AZKiAvF+p8zBfAioV0qdQi7dIvial3vHM8/iqmw5Y
ViwNxmxvQ7RGR7iledVRZbudABG0H4fT6N/t+bcpXtNIP/d0tY9x+c2m7BpXpFw3uBG9/hwAJT2l
URPa6t9HUS3pAN9bBHaMxNdUJqQHrfy327Y+KS2VlY/USzq6ZMxIDL7cw+rlmnZjoHWmU0+AkTsa
gaPTDA7nrJ40M6JjhNyWwc1bBg1en06su+tTUozHGofU7fp9DDt0OnW3yXRirccJdNNYJ8dq31IJ
2ltvWD7OcnGlljBaR88cKEIEwz3i/1fuJhJhSeglhGgZJTwu9kemhNCR8etVh3hOLCEReGCTFldI
8fvEQXqY3eFpsZ/JW0RIxCPQ/ENqkZBf4Sk16SW1kOhyqF3xUgwV905QCXwbYYJTSq6AgK3idiIt
hpLwQtFlBMV5s/YBGQxODnW7ndMceiC/xsAYEA0aGMNT0jiKjcsJforPE8qKjQ88F56oEgHI86AH
8HczOiTKk3ynsHcjNH3ctUdduJ/S/v/P/TQlyQ6zBVbqt36z6wBPVdq6ine43QQ8CdRJLE8il8j/
OSaxSwpjEwaF/4XTXmQSLOVu1bay6o1gV9tVaAUSHSTyt+g9dgKy3Ktm9ZsEWc8LxK6In1qC2SPe
R2cg8BOwyRsh2UAyzdsQd5cMBPupQtI4z/DbxxcOI1FHyu2S8Ef9U6I8CCo4pXMPAEI6veTitM4m
PhLfIUOXtCxPXmcMMRoRYBx/yHTcSw2Hn/Iz3h08gES+Lp7yTByeuNDZhaBHpL7x5CH/X0hoQg9m
f0g2Eiax+JUIimFLYJHy7I9feY3ACX1qSZiNiNHLNbyFbYpsHl1E9ZSYkp7cfcLwDvdyVJJSAoiJ
hNU6oY4RHuW/h+RfLS6CBwYgYo2gvCIr128jsuy3ff3QMvK1KrWIllEw2UPXXRdA155SUEh/eUvK
64JDfEIhpdg4ROy3793XW9bBxYjPs+bX+R3w3lkf0MHg1rVXUtQ/+Jym9re5FHSJKa4vpBNTPv/t
PPVrZ9M5IcsSHwgDooPvnyiKYxezE8lnryRgL/1C0jOtb43lc6ok4e0fifKB4CNAz6QS32dIwBES
en9gQLZEi3dj0uWsxHOBg+yDPUHDLVmaLQq/zbT3tHWJcpde5VN83Os/Xec14AT86inLqIemEfMF
1XRs5ICZO7Yuc4nH+2Nw9cQg78AtjAAbleDTnlQCtEVC59tHP0As9mNJxGBpv7QOQTb0UdkD5d5I
Eq1He8B+d3vtz5Q5aePI8PooDlxGhte8YNC5B383YLosh5sBQj7VS0lusp2tX46TEjgEVGwNMvUp
7DyfwuXqDqrsJR+sP6Fa3yl/w+BMiPndPDgxEil9h7TFRUjoXCZJgiPe6J03C5d0l1dy3YwdYusl
59dxlm4HSEQe7QJeEfjWMou/hf8haVG6dgBOUUicEwm2bplgiZzxCvKw80FmQCL0AQrECPR+fHzI
MfcO8TdHQ+t4mcFJdCT6tmEIlQxPAs1E6RF+Z0puBpPSfkVC9qkMqZrAe0v342RnH4hgPyLpDWFJ
tDodopK0qypRW4J2LcgeApYLw/5AmsvdpleXVP0D3iMbPD1JNBPtKL5k2uwPjGKqEPqTsYsaLmxy
zp1qdI+d4jc7KMs50zTPCIUCZPbxL9i4JFSu8SECfY6VMhgId+3s3M2ZiyUy2gY5kz188k+JHMko
lwWAKm526R6SKkAQbpgzzlng7VUvW3qEjcCAhJS1cqnQzV902dk38HQyoZtRMS5HCMm9y9ywdnqf
64DAI5/l9OVpJ+SFTy4998mvsxBASpBDrTnRt3jylKqerCKHIHqRDIfGFci1nEPNBvjPVRyc+cvL
ljBYnELWslefOO1EXVHMc+CI8tDtnlskoq7HJfr5KGeSolgQSQu689OG7IjcElnCkK2UmCinKYuU
fEPO5E3SJ+wb9YhkbV8CljvObcl92YRX37LnUUp42fn8rNE25PvQOf3itZnz7IEP5PR3/ol0iqQ5
ZCLlqC+TICM+zSvpD3I9UM3cJtm4O59VlIVX4xDy96uffN34t5NjPRX29OBsyMRQ3yJYcl/4b7Rh
xUTsk/2s+R/+MWFe7bH+AtOPc+LdcmkQRp37JyiPeOnR6O71qUo6GQW6ef+nmVp9kNe+G0+/T4Hf
Ftvb5dhrOjhRMdRRFsMyvTlKsLE/UTcjzgh7jTVXsmIS+H6nTqh9icm3+XmPXJ/MUagCelSFcL+S
XfdAm5ZYOkiPjkhDux9lWIbVSpYuBk0ky5TJUmjZmu/VYT+gkgNvlWEcbO3gnkqSUPJeENEZibm3
dCeYKpQTsVdXkgCfUUqi7G16prMcAHcMOz6JSreICaF5CoqLS+dKvN5MiRKnkvlYFfZczB8qZfF+
/UM8B07r30xcwXkominA6++mZ6NtOt1T0a3ihWRSyQMyUT/yIDRbJGnUZSLWAqUzmPqgmgdiCvKK
DL1Me18TfIekJZBKF/llRsMNG+Nsj2V4CKhOUhP6aGMP3ihlTUKi9gRsx67pQ9JJC76M2iqaX3aZ
0rGvtA0ltwe6/bmbUheQmygdastD2gQxSgQmCSE7B/QpBYxjBP2pQbbj7t9JQS+DPjlTeVCbSHIL
2DsE2/l9f+SDn8Eo8S8LiP0siWCkBbjex3TPTKoQLc/fbk7tfWVO5FTkdL+uqokpvw5fA8EyW0Fb
UcLYEOel4VLkgC/Uu+P4Fdb4jRA6NVuwvu8IpJtkXChVxWIsBl/rbjOTOdg1o0NmsGLuxyi/Irt+
nWDvs1JSxXsEjo91E23u8F1yUrIkCblGda+ppPJkT1aARQikUBLH27D15SGtQQUsTx/R6FPwGK5k
hw6ulmgJaqP8PZCREW1PSrLEtCZKoI9B6vcZoDdSGDKbAA/zZaijJsoELUYetX2YpdAOw0iTkSCp
Ppk4CHuN6d8k+zbojFbzQ5K70rnlNnPjn6X3nNwtgEgxRRTOHyFOfJXti46vIgAjeVfx2pmYDaw0
0CNYGAvWVLj3Lj55gBPITSE3PipmVPTD5ek/EwqlimQkL5e8JXvRAVGi0cTSzPpK46IBw3OHu2sE
BFGlzRZQf7n5sBi4Y5L5qifGYzXG8UnpA1SpAgzI9kRbxJoYH7k5qOFz1uVAznKfqn41638IeuHs
kViKqdtHWhORKcC0LRm4o9e4F4ws/nMVj15BygU1EQBHJmu+3NCtT1reVVZXtr+zBYlQZPGYF6+S
HSX/L0a6fBXx0EDlEqRLEqxgSkMIl56L0vOjQwM4wGJQ7VuCwrl7GYoFIW0m5oo0MqWNAishPcyF
ihMItOZV0Ac3KUQAH3lQ+dpcbCbURgGP9n2xoSq/DsgFSvs8Toj8Qc4/XR+Optg6GIE7XFHUoHl8
JU9pUi5V8w7UACijO6yh9RRVmeExAQD6QDuQaYrvPlIfbv3U00l8EVYfaENUDsVFY4G2WEhKtx5B
6yF9tsGR+5RhT7bo7cxA3zqLZ5mrJUf9joE3laldJor9EKQ3I1JG54UpRNwqIOF0FkY/DSBoE/ls
84aS+8P1ssYLWaPgV/GLDTvso8Pzaq00Z40T1vp8lxF9dbaxGKhf+5Q5YD9oGEeST91ybDk61etZ
XFAdZPwDJsEY0cMz1ybjiPpcj6MxmxHh5FhyBw4klqVZ1+GRyQXsyUxLd8P9sB+fSIIwU91fZHaz
0q+0sfVeT7XBab4hKb6bHoLCuw3kc2kWyfPX9CnKjvEL2GMoB6AoHT137SLygoV5TeRZEDQKh5du
w/yHYjQglTVrntERzO0HOA3S+8pL37Pc7qTjdTwr63iXgRivqKqIFnjhWy9i8X5hBG6JWPgyRBCP
H36Zs7zCkDXEWAUzsJvDcJvv6UZIOgTgm70TGITDCLV7+o74AvgeOBLghaMN/yuJRBtkoBnUT7X1
GBX2UN7qDuUgD+OYgERvKLefDVmFgCaEp+FjAIz3HPT0/oAuBNCe2yFVRT2BrZweVq5l5xlUMfAe
8hf8yQw704VZyetcJITI1gLo4LXgWMDriR/i/kJojB1IyGOTlPNlKJ7AdoS5Tzfs0HHw1FksxaSQ
FpZ7QIE51dVjg8n+Ct6aNvqAmj0yncv0MpXrw2MYN6NjIC3wNUrvIbAouqj4QODCH/fmXWanx4qF
r+FI6yHTmV4nOu0kMZu98wuyIWe3YzKQeyuPPVipu0tiiIngbieU08PHElSUPLYPZBRsXhv/RoYs
Dg5OlMCCcGaS2QT6KMtMQevebS78QwpHwHAldbtNv+xIMfdQ3uYB4AlblbUBy7/BEAS64zwBZKQG
sj1Pn14E5COQHjETl3zDwlY6u4T6CABICEDMUIHHtJ7q6BH5cxwS4MFA8ggI8B+4IAwlgDMpalgP
ewtQrNN/Kx2BnNxGRx/jzGm8OPaADDX2G4XJAekRkXAF00Ph7IgS1aN1KvGIs0vGgTR9QXwKTB9O
DtEJ7vVXvOrqwqx94FUuHFi2o6gP324WClvJlofFcqQ3NiT/GYUQYwljSIDkQueSkAmqs7hEZ1cC
IOTyHgeU6yvs1XgATEoCZai6sGK+HR+AoV2mLuRfish7bXR0SYXKCESemolblrzdowMKDEqMRWwp
9hW9dIODLb4ALWzZ6fxTZ1JZyCRBS22DFQEze7WakzPkjQFP4lo1ATXUmFUL7xKwlYCcqOslkBpn
xawkN1NQW/PpEgAGIHwesoMDLgTGagiLM5PTALbhrOTuy/0HAGq/AO96Othv4g6IAyDnubj44+NI
dgEMTOJ1nM/t8d99RTVi7v3R7VANDXglloMAiC7czYN3wpqucUctOTx7W1UJczMGCEG7Ha6GnI7L
aoCzgrtCDXQgFtvXJtAI+p0CY3inowaXoH3t/SqfKSvm935tntEHCbaD3Qe/lX9Hf/ClgkvzZiKF
D9LzGm4H+5fzp+ATegvNXRI+e1NxPUFyrzR8PryDN5kQOsGB7kJlJl/uIuVt8ZLFPwbKhH0k/f4c
czsf95fJxN/NdhTBFXyYhKt0evjLS2x7nufwlL6l0oLimZ1QOt/4EuMUx1eOJJiZVtLDzubz8iZw
MkGViGMm2ueGv3w+vYGr74Bq1UDYANML10ziiNIJtv4c70MKQdRhHQKzr8M9GvF2N0ISlZf31T7M
sz64V/nvfx/HWAGxpvjtSiGKV8cXrxcYH9Ljz64q8b6ze/K2i6PbeCghucVEjahlwvluXr6uj5Du
QgbPzT287WY9BpHiGx/aM7sEkieOoaxRZ/rLBvf/nohTz7yAHSktiRpdSODeY0zxXSqUAMJUw7Nj
pCCFvC2RBHG1pW/pdoF9JfY3OU0MpA1wK8bWD5E+/W9JKNPSFRU4HWH+/rcQ2tYw6uWVImnxNi5m
5eSY3kNkcRIYIGNKusOL3zjq0x5CfTkU4PhldsjqSYVmV+00s2Z2fsMYpVywib/7vJlcF9dF/aZA
b1RW21lPd44LUOdFnwQtxQmo8ryZrLNjirx49WJ4KHkcx/W4DxeojpD/UuZyIGiivSFLxRiF4rvd
G7AQJsXoMmyGh8EG02WKXh0zhR3HqGj5H7JgWeGG+jkOtYyLaUnwaM0yfHnfzdv33a/8FUYLBGP3
QoA1E6pOMW3fWX6hGe2i7hB6/j5SknLIkQabqB1a4QXxsXquvm/5kvq0eVXfDc1vKuomoJTl7F47
TLrj/atIDMAqwn+Z99+7w/24GiHwCTPpNCTPH+ThLi7SIi1nNSGDikAyGewFREfeM0e7WPlcDtAp
H6/TfGmXWZmtJ6qDS53uiL2kSiywqSa9xvVsk22yKqWsnECzrQ/hzAI8RKTAMZ+LCRtk+9mB51N6
YrvTBNHhuIF/cGKNjJW4aJxb2ERI5492UGB20830wmVMt+PdaMlKPd5MFalgkMGcSY7wuDQ8BNzw
SZFskw3bnHjuZmpIh6Qs3chIlFS4YPpLMdfke93MSCkXYU7qJ2sCaV/P9MxKtxA1CtPpZ/C4K9g2
tyPlSZx8mk+rZGfZxWs17yOowP45kanxtKT+78gYXhJzgD5bQIHyiIFy9u+RGl3jNrhANzoxG3IJ
zfxxAWvIOnBWKPZCPtgRbUFC1L7whRDgXDsr6iBNirka/jBmvukcWzCISWfqMPUsEpoWefU/w84U
lTydtXKXz5O1+9q1X6nlZuFZXvxrgzFeY16gJz6HoUWkLXx/vznDHhDEO8EyMznjQC8O7g1q3MN+
Bm0aiWsqyOfhirlfQnqIi7vqVELaYrQq3usBEDlxaef2sklGBDw7hD43zmxv37H3Z4RIbXYsvoDY
Qs+N6yZKcg2Iv8uahlyjLFingOpSDxOIJiMUZsOAq+3FuJrjFTgnv0xxxiRmh7zFfrioH/4dBbnD
oSDE7xJEepcrAyg5zoFSB7+QjccrOdojJXqlEBdi+Vy8rM97e7bFK7rOu/577rUDcWPzMQHx6L2J
hTyjYhHWjvpe/zKczsiIcLciwd0hx5Tg62Chz+Cb2Sh5KN4MGlko6CupJ3bE3hPsveKMSOAsgeb1
5svBdgjPxF1O93G7itPcuQTkz7IzCbp57atOHW/J2uyyO668GlG1nIXLmmLxkIrxqwkmsc/krpFD
w4Q4JBGcCR+c9DR3VtAcB8MDO28jgluTws3KGega1m8MXicG9h3ffH38RIgwnoOshqxt2p3EGJXO
L4md5xRLo7xczMqQNqwtrCRAwgkiF/7SDzqgTdEdwMZK0+lAQoTzI2uZxI337m04hfNM6u+KhTAo
EmG7UDNkLIYR2RQCDblveYsVwrgsOZQkxiYa34ZLDwPHgzJFkevZv3u+qv2JIPjq+ehp9pDu6Zkk
iL71/ErbHc+7QxeKamyhYkSfpmhGevfdfAJe/7jIBwRrnqkvEVXZMrrPrsMDtIaa4EGR5SnJo1Tn
U4I2EYtF5apDdbgdHZOC6tCplUlhiPAcQKrBHSicST3vTFpyNDgcIPhPwxrDRLM73i5RJxU3XQmr
oRr0E7R1httBBVVlHZWjM0t3M6RgjG+E90jYRQ3kxB75/dm1cI3nW1gMAOkSkz0Pqnkz70PcIb0V
KEOUU5yoiJQhqdJf5bRkKrm+X39UHVEFZ/F/MVta0TBUS6U2MHLpVF0yv8Fjdu3tkp/OR3RbzbXT
nqlb20EAmW6ANv4V9F7xhihP/7Lo3RMrf+1dyFnV+Q/Bz95/biXqfsjsPAQb0BxTvp1E92wae41a
65n6oUEo7wfm1e0WbmliNw62O9/cueujWywD0Gzq1d+A+TUDSrlLtu9WDDaoEnSDaz7o3dx+RQUV
vurWEAku1Lfzu4wpuCVPxue561ACQCU3wEGOVBcZXExfIUyoB92+01xcyYkwtNYk1bySSbR1UEDs
4pKQzlHt4tf1ZCt7d2n5FPVemlHeBEbpHw9RT/WRhtaBU6GrSoCrDaqe9+/+rv0JXZEb9WcbfUPo
mBSOvVdUuM8qZmINC3ScHwhRqSAS7dOTDhMnPTLQMmBn2vT6wXr/tmRqI1BMRyOBPe3BsKyNwdag
P7Nc//v0vqHgOb0ugAlNMRBstFDRfIzW39KfRXvdn+/6sZ2VgNkNb49313OPl/j8trddlhGD9XDt
XZgIYoqaEHXp25XuXK5DFBqP3tpcg/72ixleMUHW51vSXRIhbGZUy+g8G0476/lg0whGe3fWIESQ
EXshsEGiJbrCCvc7KbKsdzPEDmrfTWYpUOMIBCEghvoIumVq45d50BtXanCgJMbJ05pZ52ZTvHw7
UbDzts7xMpVMuDlFwKY8htTVwUBmpHYwiyPK6ewBREQd5lFSkHh7tU9mzEiJyfVjXUM43c9PP4CV
1D/t4UebAmoEPKmCRzH/A3pR++f+yVhqObyCIZSCZyvoffT92mGxwRkinb9HH7X1ztkP45Gx/5/e
hi0B+qWvo5yCdorxfUQWZ73YU6oIdVwluMGsL2DQLxPh0a9DRinPa5ANKHJH0AsffzdveSpQfiVS
QD0cQnMs0H4tqsLrql7IZxQahNqJOFoIyFdYiHwu28pzE29q2GdlCnn0BkXAFHWfJbv43y9dV/QO
NipTlv9DLARR+VAoBBToDZFNir4oBVV4XBiPL7KriPOA0MSBjAh6AWXJ4yJDtohdgMcwo3JyisHv
fFhw6TYTIa4anLAWPc6iTCGvBoc4n5gBmuMfJ/4zQaXBVF0Gp/gU79+KjH2zUyPqjFBpD40IAPTH
JuUCaAQjOomJwXetQNgOVsDeNfdA65xXN06qitcE5JExIuXDKUvDSXPkqQKH84wmHjoIFS0qLSQf
yttCkqVVRctGvtsf6bApON6jOSkaR0ljdtbEX+iTA4em9DmBys5I2l8uDtIwbYYCG8rIclCG02Pf
lDwkVMWm560trcsf2Y2yOnF9sllv1B8dOGURZpDNOqOaUmRQGuS05S7ICd04la+ztcZrNtmyd7nr
DVUa2dIcyzPSaej785nOPMBmJi2DilRo0kbSil/Hk6NDGOGJNpB2MHj1eE2jNvCimxh4BSctG7FT
OT5/5YYcuM4eDVPx2qLCHvuleGGYT6oQ9Q+5j0V29SD/VeESuI7wqL86kdwruVOYDWR05DzoZI8T
oCk594brfzQTRyTuxrfkxnxdqMKFfjW9NImcjjSIDAKuO9CwjrjbX7dZurV8gVYRkBD9E4IvbSJN
ISNIHnJo7TGabhFVP5n0A2pQ3Tgd6TdoxUGhOYT9D7oWXZvdycXLtSg7mDbSYv/D2Xsupw4tXbtX
RJVQ1l9lkZMTf1Q2NhJZIJK4+u9p2Lu2zfIxp97yclikKc3Qs3vM7jF01q40LqOi02O30aZLkV+l
1er64Wn/MIXhl1lXXF9Q60pXyufYTHtZcTwjb5HLlOua8zunfaVhdREQ4mOkxHh9bUPakTkqI25G
jI40PyeXgHeR/rTkLJOx5iVpezulyrTBwUjIzXBDQtYhhkXlsOT2+8QHn3ijPc4xGTJ9ixZCufzF
39dXKZE9pjO4Ubj0lq58oPCA7MM82YdqtAnk7fIWMQAy1Kf3lOEt6Ltbml7GcZLmw/XBxLhMZJoo
nEHfSsnLEG0zApXg9DaLzs1NBA1RtI+tIMWdy6ISFnW4kKID3/IlpTiz5BDC3RTKcxJ4G0EaXwa7
GF1wypj8XTyL2IYAWSGwSKQVVML4XxHIWw586zDYKUNAWD8NeTOPyUdTFR3mDP8+3IUl1edAPiBH
eEI0aVBJvaBuGtooHjlTky2NS4WQEQEYRafXQ5glaUx1dvtEnVDJsSvl1+Sfvq4721a9cuVgvQzr
0blRBE6b9/UPYRrLp6zjY2xQYlWPzO4ZEAxJUgBA1EIiqj7wVM0X2PC4tvUYSZUYLw2Qs4rXKKvJ
q9hF4wuYlkGluBFtElLX5GItLh4wV2qW5JrrjVob7ZAOJWLXn3lH7srs3u5LnWgRlUQ8cmnI47da
p01rBw0jsFbL7sLf2161Vq0L9yq9dWmoE+GukF7Z8pkQgfD+bWv+vqKyHOVcflt8pkPrVpRO5HLk
8+m76XkqrW7J/+Nphyst3jekFsgHQBwiVyhf0hL8gryfWnUyQ0ic5ZOqcJPQmRT4UI7FK+V6ZURg
H5AOvjQkHa/O8NTGi+Tc2EIpgsJdlPWWHQj8QBsvz5LGsEnsCSVcEXoMq+SGD0q1vFwGtQVBjTpf
FVJ5GW/pN7mKa4c2pC8vfLwWVRPgcMZc5gKVO68ys4qg9lzEF2YfcG8F7eMlkuo5pgk1wlZgMSEv
A1TsOTjj1YvWIXTGQPyJTGsNjZzXxfVPukaZGHKvVCvgFdOjUrEvoyu1t4cW0l3h3pM6YZ15YCV5
pCUGP43EDPKonuxCpBGZwSt/e511VmBC6FIEGQtHLuZwvXJrbIwPoTE+N2YJkkk8Rybj1OzeFtqZ
jpt3tEYNvCrlOEDal5mxIV4VSHMelwnRGaMq1yfZsHooMC9hAtWAAnsKhiv9yD+Fm5RVDP9q9zi1
GHOVgbwEMA179aAYCCFMnVI6KaezuNmCcml7soIgxoj2AL3CDMMc+u/XdYZQOsXQMX8AiwTBVkGW
ZYQRLn7fkbQCVCzTa4VYhXzD6mxF2wRyTB6mLon25d35QKESWmOmyNAv350+64YBl1ulw2VOsoTE
CNhddaLcjMF1Tsm75VNq/ZL3ylShkVCjK+S6zckNiC5b22TZsf7TYiXzrXiXmaaARSv0sGSayXK9
4dVaI/tU6YqNf2T04PUMtK0g6RgFxT9dr1p9hX2ju6DbJS11wd1sW/JR8ogGdHabQ8j8MKjnRh3D
lvHXBViZUZd8H7GC8pVev5WkiNWRWMcU25kyP5QkS3R/+yr2jUfDHdw02NBkEc0ojN1TKLqIwExj
G+7srDHnHHwekqkY1/la+/uhJCrqwSw2SNCWdADSHRLOCn1AIY7bIe6PZtGBs7UI/m3pwjyWuniZ
PYeenFAuA/ni4ONjOS6iqgk2g72jwDaRitNDfIhPsZPA9CMVpV/yW77yyAycWI12sFSZwTYmaIBh
FBYrK7ESKT61WCLyXWvVMPBKdBlmLwhTbR7EkNQd3Ef7MCKSYmTUqcW1hFjmJ1q4t2vK2lTN00iJ
FAizNsFiqkage2ySu8k8OTUosGOTwS/geVyOE25CzsYse7tszGy9LfhoVXwVCQjk+2C45tM2ljWe
RzBvRcaIBKqGxsHwkd1OxmIRXYAbobpaf2R08G3Tk92RYCxQhoWcOTK8ul/EB/JiGVexChlPy06I
5BomINphpWaRjrHgpz9/ue2/t63uv+83gvp1C7htiEI/wqpjokouwy6as23J5nTt6XDTlIuuhdtY
RqIaSM/PPh4BtHVVuvQHwAK2otmabcAqYlAPZ//sctPcO+fZsjZ7EuQy6xgTvOxw3to+F0fX7teG
csYMUBWKu7Z9NiYKBz8w/r4jYfW0akJB4dc5h683y6cZKSb77iEqn1ZPgJ6IkjzBl8WhAGC/Fs8n
p8giC5eT5/BIX6FYG2yi1RjfF5xymYxHctZnssjz58tUlg8nS62Kw3WW8L6jBfMmS7llonfnWlOT
g/0uu8dYyu0lRfYI7ij8L1mveJ/p3rojaaL1Zxi4nuZSXq1Ca0XtmOVTuDkyRk4L+P6DsL+zjZde
zZcsjb8RB6DtnzU2Eh87UM+CfhMgkzmn3tUQAYjrdSOtkbHUODBjje6pscfpS9viTaOee/DI65Ig
jMRRHOVdQmYYojAtybXeCfILo1IabTp7KFVwnfH9VgRpKa6/JDSBNvGsFHYU+I3y9j0utjz735gT
fhOyUK+Rg8QMtwhmT7govrM1WY4IHnmWMAo/nkRcAmUJ9nD5JUIiiCgSLaxNdomF7E6y56UrCX+n
60SCRQlCEMzCMb8FmOhnjSQ0WnQktCQIlpDrFnmaER9GDCCxG3FGRW01IU6N+gVClLSfDQhQeC++
+1SiNImKJH4imOPwi2bx/QeE5ly3PCxPSiZDrbu+RkzyGPcgoSbNwLv0voMGW5qidyWwPdlkXUnk
/t8LvzYv/rbJW28dI/H6LQRWkYCkVSKsqdkwp9eu5RbldrlVYiWJZiUmygbS5IxYWuE0GucfZhh2
ysmpYYTIaE4J/viSPpb4VGLtW3/LZRXJRcZ6nnK9+Ugih2UCE9h/wzWJfzMSr+kSiXXkwyXw4ieJ
bWZD5aokwr9dlfSDwAtpX2JEomvpWulF6SoZkVqXGBOUn64tYV8qVNIn5aXSmoRPvEXGSiO8kE6R
mPIKS9jAHRLKEMk9U9cgkXjL6lb8vMVuAgEI0ZX0tHxDY0uLTOVrBzEWeU+uW4YUrfaejKTK9NBB
NdKofDfCHZP62MpimTJ5T1CJW7QqQZwEhWpD3su7K+5JOk1+CjXDbVJwocAh0hESDqPORqdI7CSv
Yx1IOCs5fzcMRJlKy7JMZKDkA/TGAbiMPxZc96ZjvBIKZm2i7x0vOrbGekML5T21rgA2OvPv6L9y
usT9os7J+64oza05mQVytRKgCV4jdyz3SsRI1/x3Bsh6SpmQyxEfcB2927uvs03uUZlKKlnal3m5
F8zlBhDAIf6fZabhtnD3twBYnpbwVRatdHTah8RCEBAymwl9AaGGOctKMIFbnH+DIFiIMq7XZb9M
JFXyBl/Ia+SDJHzOOmAvTlc+WR6+YQJzgtw1UIIMj0Ss5fRE+XhUW0KBKTcua18aoxmOFIKidSA4
7RL2rgCzs+iYR5kNP1FexmX5ccwD82vTPrrqSN36+0LI/s7Tckn4gbRi1dtwiIalJ+FAQp/jVHxJ
8SvFZZa/xCeGomu6amn8r9ZWwGWvUQ/UfzigGlu3Fi2nsomL534Ijw3ZfvOpxLMpElniS+1iozN/
wXPDM+PbR6A9yF/gDMPTUuH9KoBpcQua1009Wb7IJr+L9zwmv1e6L3+e5SUf+/j24kVkirsX7ZrO
jpPHOpA9HoXNbifum8m3OIBH2DD3cGTyRb60PCaMmSh1fc2+OI1v73FLjvE6lghewiycPTI8VB8l
GKjIhIJMHF9iMjBWh8BGAlmJASSn5PKsTQl14BppoGF3DMSVV/DyJVKQmIFDiAiy3oTaT3xhiwB0
lcBuJEFCY0v4ASP21aVW8MgJWVrS00KHRqjOXxWhzjXIJClkPfNUXixPSq/zEiJPoh+GrN6Am/Ea
+9UbjKOEgiZhH09EtTahELHEzXGXGEJceuMacKQHQnCJX+W9DgMrT6lciIQ1ErpKrJTHcyKlDWeU
BKTtYwOlZS5MokLEgMEdpJNk2qRdIqyWiZ8g4e0B7CGNZ1xAwTyQWSF/QaoLqiBf0tni9ouvD23B
MyHuNbqQWLUAJbjAC0cCDqiBxGbCO6VyWrySLn2WYIbuY6CNABJ30mPR1cTZ2eLbl0yGPUNrckwr
sSsBbWBcoz+VSNTBrS7jLT64OHqcrPlcf1h7KiCyFtQlDaHPOYXAD4keorfHOBrXCyN2IQpktIN6
+xbuoB1DdrWQqlSEJ5Lpgc5km5ziaBEUhBlL6rPW5FLLpdUo4eTS6CyLrqjTpATvelgMUMeRaIjR
FqDmEO6mEsDqBNXEfji/dUJeiRzngZCLLvFWd0/iotW5KW5uILdKSQQpnCV4lETuui9EMNKtB4nv
IpCVMyOHFB2XXgwuweqTrDfCSAkaJWzVwArkEfnA65gMWJHgUOe+LDFZYHB909cCEhj8lPWcXcdV
ekwnAts1F1FG2ZecsbL5RpXgjAQUgrvNr6i2oIJiz8SawW3DhQoiQcg3FltxmyNywSnqRtr4+unS
XU9Ef68SAUqIaDFnxBQRSDK9bzcnYWwFjCI/BX9hpJn28irBuwSAk449kQYl93ib0RJSX9kHYXCt
JbVkibjTFmUCidZQB4ZOcBXmjVNzHl0oM+KJkulSC5ev+lj8SYWICCph2ODLphlU/N8MNCKHDTFc
PZEoAi2Jj9v/a7F0Aa9oz9FxMNsFh23IEuYteFAjiQGFeZHAajepCJdqofYpU7MW1lo3gER+yyNC
BU2CRsMM1hP55NmLRIwSPu4ntTj9kraFMHoX1gFWLsPj2/7gIob2JBegcIkUHFyf2lFVxfXVwuMb
cU7M+8YI23JH89ahIX8JseTNb0YIEeC0YqHMvyw6ace9Syx4e0wjwJNWpU0Oqa+nAOy7lCtKrfMs
rvsG7rTAqTic7I9CVwmezTnRzBWEV04NbtvqDhJTCcDhR0OSS+VbSPLkMaQbcRV4FZ8O6ttOwYEl
BJX7r8VwREGVLfv/mf1TEGKZZGpkgVHLVBPEXTyP2+ED49YALZeTKxkSBoNLJxiJljDxViBQglwK
s+sbor8vCFtHJ2zzJjm9ChYm0MK5mTXO8QZoAe6YqxkWsyswm6xZ2fBkE0TFhJ9rgAgJW4F1AXAr
apUEPisCMznHAi0IUCHbo9h3PZzHpuBBgCiGJ39BIMoEncdr9heI8rDYYvJlcoupPv0HhqMEWPZd
EFwMhoOFk3RJAx49g23lBvmIdV6EzlA8l+Lqn+LlZB10qplF82j1wf1dl1bK1QuwRlrim/6adkls
uppsSXFy2vJTgD/YxMaAmixQePh5pAx30GBiD4pghX1ZhJpgwqAjAFsd4Qq8wDZHgcrbuSN7C9mP
6Maow82rGECxHUBV4er6JdadDriiftJJOt5Adl3FVai8CpMfu0jj/GyHCDL0BPgSe7UFXzyQ3olR
5fKB16+7laRuiqHOY4HaLsFRBCPBSJdghOgms3Ug6MVrBWMW/DjvCGx2aWQj3n/F7qowI4+bLeYl
I6VGLMkNaGNfw5rovnTWJYINCDSfB+R7BhR1pq/EP8KgAZlrkU4eDA/KHi2KORrf+Ts+Qt5RNM/p
C7Itxt+K5h0B+zSGWSAyAekkYfTQkpE0GpJ4J0gmIqLsiVTy8yhZZ2C/gkbBiBSco3Vw7tz2yGIg
kwghYPbsPJafgtFRDw0CL1bPeJJR2kjmFT2u8ZgNZ6Qtzs6nAVJrM/UWb+LYlInsvaSX9oxG1Vpf
ccmG4JfgnlwCvb7hmmr9a8qrwsDIPiXbNnrfbLVyEfIlKS1Cog3Ayt+npB7MPuVVQjjJbfaYpMLv
yH57SPbvcnushZCUWvkYOTO4nTFUcS1R4nlDEnV3qMjK/EK83bOuQOLl2ne3HrQigdBnAOnSp7f9
bT4QPF5w/01igNEzRmwytHR9mmkgg0xZfeMM2ezt2EQOQTjwmc6nbENvMl3xGvE+NzDyLYJ6TMUd
roYBTry6egZySQIHFu0DO4ZAXzk2c8+Xg53Feo6L17zlxBWK6u68VcNwbrBBsnkYIzHyYpK3mOZt
rH3uwr/hEf2fxJ4rOOIgk1OH3UO/pzpJUSS76CeLanD3dUP2X1hCoHpN9joiKB7XPCQn9x/26r2w
XLNVp3yyZU862965k7vmC4U9MSVQSCL5801or/nP+e1zB2D8evksLeoA/77ca57iD5jMQWjQMhTI
NwQtuyf4UCrkCLaaeWlTZhScglNUo+aawxVyMh/wVWs/Cy2BjRyEV+BCssk3Qh7GugNB59udNltU
WUVFVtrXpxfkd4I6klk+IQNlEQcIqygsp3593jsmFvKt1D/U+oYS22F6dHXd274tG6QmwpVJnRiE
imh9xw+Bw3vcEGDL5BphPOEfCih3uKGzJ+FHd5xFx9hRqSRa5lzFDEh7N1wU/W29Z9e/7CwSdU9l
3V+am3C7afz/0HK/z82S6yAp29Fh+DZ0R7nrLduan+bHS5k9SaGeDiMpe7pPmhxllA5ZBfPR+Nir
uZRONsZnocBQG+ewNkSGjJMiOf/NR6dpKoWbwDh8AnyGrdzbwclLwt3enQ9nDepYo8mZIg5YBnr2
G5omi7NnfJRUR1GgN6qRz2xS9NY0miRBB2SAe7UOSXgNhHKf0p6UkGbuhHIP9qVZNDJ7afIF8QNn
rSDPFFWlIw5vQdw/LWqCj96MoFJ0sM1kTfEIVpu0txidLQ5pIfGy/b3lRsioDhxqcIRJOB3lfi+o
yGMkR56ydnTEjtQbkfzpLmE1QSqIpT5vORQfnyKdctaXbbx6qZB8PHkOdB1U5iOq/FIwTC821f+e
Mlr1tBV1yyaUpuyY+2dyBsn3ZB/o0bWmN5gsyDUyqPyhJqNxdLuwfjsH8kCMiRAQ55RiCdcpHHTo
oLVq7bOXdjnUVQERO29kKQNQQaLATrjuHPv7SDKmZ8OSC6YcoodWwWjD1G0pg/MbBO2u1D0v3KGU
AMwjZcxRen8b2DtPdfwNNf+Eme+S9J8CIksxsZVAYfrAVv2ThMgcg5kLtRGSEeGLU++yjZaXVLVP
izn41mJc5my0xZdlfmXO12LFzRWwfFTRvtIg34cJscZUKSP4hh5YoPuzEbkIEqltWyMXUYX++ydQ
P7tsbausG8h0wFJwJDksOyAOb48PFuemhzI0WHy5Trmr1d/ri/C0GmvGsb2bNSyy6XZG7W1lkdyO
CrRu9R9c2j+2oA74Tf4fFKq2ZaEd//PS9sVpvXHOdbuzBYMo4+ISkhp5LKN8FqqOu4Qctd4gsz6F
T+oU7Gvxof7APGNz7o4x2EUsFGuA1CnOgOhWnv+W30fiYbHVlwult2wtqS6M1P58RLmF+X4azF+t
yXnd3b2mXzrJxE/n3hxBLYobOSY4RgCj5dYDw9qYzTqYUysPtQHHF5xp7PxyephCXrgmZfmj9rag
zKlrdk6IBBE7HlAi1IILpRk79wyUTynKBA1jZJfKubenKHTl7t+kCKCOLqGvj7dTmdLacEuDZJtT
dUyBIHzfdReJuO2UDJb9a32YfmXodZMNRaLgxKGQXerHqz5KnKZLjciGVfXMZYKsEaVdJjMK4XC7
IbUCY8FDKV3l69Cm/Hb2lvaclQsr7fziL6nnerKRajlvfPRbBojzWXOvjvLJi/Oyp5yRAx3oAlOR
C7+g7INl4dxFpzV3/QlrPzD1mX+fylfVWQ1Y7rPpWqgZofBXeS1psWZDeZ5RawF3U8y1aftgRglG
7pvwmFNA/6xNbGo4yxBUUfHWG/eUI1kXW0vvcvCsCbdwoeLpE8E2m9fY3hrCDj5lCe+lW3ZSzG0M
8z8VMFSgkE+5PnbmJEtjLpFi5ZCXUkzEXVR3h2NX75eUXq0DhxOhLyw4vG22aFS7S6NVA1KFZeV5
BQjyRFHrSidBNTCpdysQ9KSmyYMi9AhHB8GOVE4qb9hgmFLnr4vmkbyAktRjb029Veusw2jpapyv
blzuG7yz7kR003oEK4w9vSRFV6dWF6KPzK2oud67TKnCGa2+uGqBAS9Mot6RVL2ujY2bLt4oMDuo
vj0BAa0gNqI7iAxSarisBnK85/6Jwif6Cm4WJUG9cLHzl+sodSBkDfLnrHWabF9Rw521DijidYlR
/AoJBcrPnrXKtTxEDEp3R62K6N9JxkWek0uBDqu7rWGOfcsJsF/nyi/hr+GA2WlmlAdTKkkxfxFs
j3EB3wTqDOeJmjB7EGBbQ4iCza65S2qG59F6FlbHREGz+hgs1ObxGJ5Lz5xHahavTPS3A8bpSMmv
6e0OnbK9HqKXhnLRxS+GBlwqVjt/ra08/d2B8WsfVO8lBQgg8ehGhuXJt7LAAG+F+nsdHTXPTAMT
XoPcNw5RtfUOLA1Sd1qa/l5+mRzVjpwnEqnnK2RGwx0ZsFTeb/0s96vXGuXflo/DXVvECNCkyzCf
efUT0utuxXa3HF4o/YRtNA9Q56lyX0UvwkkclgWhemfXJHWXs2I6coFCakGWNnph62npuFbhnQdU
UJ09a+NnFAFTIkzBDbt7+cqQkJ1jT45Kkk7mTLI3JHOpG4w1pi+U6sxC1iXcUUNaXI0KEh8nGfRH
FjSPtOUfDQSH3erkpobHT4e0d6Zs3XUqkVajxu+waFlkCnOnX4zXeN+3VcQ1vS2ljBvXpFLummZM
zkCN5Od62zxwPqrC0/VJEdFHDuU63jbUVF8KSYUbT2luh/uvLbnkfbIfUwWiVuaBi15VDzm0/ZNG
fTLL8CXlRj/qVPBSSOPASZI915pV47htn7s1PjlvZN3zG1aqrBBe8jbMl8xDC7YAgWCnxh3a+9re
v1itFKuceXz2qluHLAhphY9yHWuU1NnY5gCFG6smmjcZlVD909B6174OQ33tzsfF14KSVGYSkS9L
/cUc1N/IXth+7L7sF2x71txC0dPVX6i9OsGWufb2VnCck/uNN+Tac2+3desQV6ueRgUSPkzmbpj9
7yK7gsfG/sGq2yF8LVqbBSVi2BgpgzlIfpcNnxCMAhN1iaa1O7Ony6k21toV9bwMD6QlL0i2cCD4
vGOWjDYjZtosdcnTznrH53NU4czrLje8oWAWZ+2JHs+g06cwD8LRN6VpB3VSAQDEmcplUBWeAwEK
nHDzGNYuZM8nWFZOOp2J5bgk2154GaYEnVrYD/3dZMkM/WQTIkjKv7aVtyTKmpIWOW9pGSjbdTMs
8GUnZ8iIM/e4cOcNrXeCNi0q4B/P+8s2VWZvq2O0XgenMj6lro57qvk1pjE5+8BFbDstc+WRZ4P7
uB+g4AN+T8LEiuVFzkwK5cTBI3DGxK2SPbvstBirTcaLmiqG9NBD5DxFG+MpfeGeq41/oIIHLRds
b9bQTvSpe+oWA151yt195xzsOmJRXBGi+tuFuWaWfI/vbIjQ0RJF3w3/DhLau3Bme3BWZnWsKy0H
Ee39onw/6mpcrNpnlcLkE/daaM1NRrEnyy5HFXiVBUfz0jQtsrPyjeeo+4ala0/12f5tt9tPZudd
6zzft3bnHYbQmWg747W+PoxUCKNXes0vzdg+I9nrwP81u7wqy6q9gH1zUaTJRjv3VKv4mBU2RR5U
r2UFVI/Ieq8ohd3kyVZZ9gtj9l7OX//ug6sHedcHolpLoQvsPqqh3PlQma6uTvP1septz92qHm05
PqgibfuSA1TAI1zUPVhmbU6X7deD9nE+dB3m+t/XoP4kuKRxwADNggqXK7B1S7nLmTgXZr6t6WsD
BsKCsALAO1t92L2vtJWSJ01m6D5YjAi7kTNf+FuKrWeh0Vtp3cu+u30ogHsficOJD0M841aHapMi
h7tJYS0z6MPLGvWk6ZgIIMjrW9dMT4F5CSpw0RmnKp6y+YA43Vq363Ak7+ar6FQCujizWF0CGlM3
IvI7Zi9bKe2F/mRsPhbUjZxPQUGs8Hff1cXN/jF+Ev9SJoVYBaGC6ty54VpVHgpjmZ1HZjuDwfPQ
VpMXJ1peqP1/qCpx35RtahKMwNhsqxSB3PUMq6GoZlv7OMKlAAwZnKDFWAeff9+QfMj3+3FgU1Tr
RDsOfxF13c0FKy+PdWtnqCjzBpr9Xint/Q6FbOjgLomzCP5u7J/ecwAzNOIYKlmYeDT7M4JYZmah
2vP0OML5fq37ZyEYcj1S0dxH4dLPWEVSgci4Qkkb/l3EYyEG/9lSZqCxXc6N86jZblfBeNGcuYlL
Y1bjXQuG/iMpGPVnHtK/7cnz32KjdHlc1rSzI+0VSftjHa59SsLLVuul9eZ58brd958fdKb+qM27
sdsutvrqfKRNHyLMwdZtg2adN64lgcZ8RHIAIYflt18zVDIAZ9zu4V2fwmgSJmV7103C6KsHVhC4
rhMAclz4Kr0RIn/zMAHhj1qwZrw/Daen5tBrBTATZkEvEM47WC18z8MdfnkLkET0kKGR12Ze56UK
XxpB5r0HOEUFNeHUmQJGP8UxPBnP7XRMptvWG5edsO33tbe+97Rc++/B23ERv+jdwKPqlGrRqP/8
oK/uMvD+HZ67wH41P9nqfF5TRn4bJp4uzpA/WHhFHHFHc9fzpkJzYgcHkjL9v4fpztr+27QYwG8z
41ifO2ettGkacpmNG3YTjlW/dJf+DbzhMG6Wj0j3f9r3a4tS0IkeDUSkiqPftXip9OXhlFu0KMxq
2zZTX2mHOMFtCud0l0Llhc6Ab7wkiXpvnaBhNxtBxCz4YspCedgAdvK8oRJDzSRkeWuv36+1fOrX
P81Bfwg9cCOOm+QlGm5/6T2AZn8bqh9XL2Vp3/qrXCyyUtnTX812OLrEWTBa9N1k5rkt7x3obOFP
+yTVumDofw+U9rPe7d9uu7O3SzuFQX55bXjcFtjRnfXpIYbpKeC4341YNt1R1HnivKLRaExh1ctr
D/YX7ac9/vci7ixktlfNuS0XoVMTkyfCNtxui3xYkYw/Fs3EjQi2XoRyRwrLuSwlfPMg5nW9ePjZ
fyTdo/1iYr4PhnFXYL1aGLXypCrKqA3JVRjuCvfDiOFfElqKQd5NehGkKobXgAhheOgO46rZ78NB
8/fIqDJh/7dJ/dMpxt2mu6qtnLVeyBIiN6wdjkGOk2jhvbgvbwe/kbpDr39y/edHd3+3Xf3b7t0m
oi/qc0O95OeR8BTABdggI+mZIy33sSb8T7/i36bu9o9Fmu0KimqVUeFTuY7G09fMixoNj0OYfj9+
sMbqD6a6cbdzaMZmXlUbOnTh+uMx7AZRD/aSzlMM+dvfY3cvqC4bMTMIvYm6SrY5rJY/l/PauByX
Sr6ietett469ouuAKvkTjjLzmPiPQMtt2sRj40eumio3cT9r4IvH/tEuhcl3ZrBWaXNjWWIG0Rv0
mTSjrE/07kXuW2PuNjxSa8CyPx/c7k+Y9jaO3xu9s16VMl8e9dUSpmNORsjPDRFfbRp9NQH6IWcm
EA3MdduZ/R92Gf17u3fGyy7Ws51epafRDhU6cmtVv3bwNKwYuuZdDkW+sraUinv2RG0ZB7+WnJqk
nTy4+d+sxfeLuDNe1Xw+Mw7g9SN1jEfST3uUpGdW0IKa2HlTYCVWHs2u37a6by1qd/ZJWZAVriu4
4053ERxfHBhJ4FcODpxa1HA5/r4/9ec52H8H14RxwkGpDuH2n3N5tqlyx1G2sjW9wiWXDNw6RLNB
p+PF8I8+2pBueij/zuD/tXe3TK35Itudz9f29Ab+W9Xpdld9tvQinDUy96zIXj5aQFLlDmbRl9mK
eucGqZbRF6QU3sJunV0Q0pXXm0RvgYcIYu7qEC0D+UxLIxrG/f4nMHnzcxp3EM12OxvfG2bhp5K5
/WnVnAJ2tOPhzgteWh4uXL/PkZCeuZ/PW/bfssnWXzyYxnenQP/28J2fttmry7SslBMc+vqXQ47+
eNmqkzSY9UwEBhaT/MGmX/99yv6vi++MxLm2VlYwWhCCeMdWRsG5/3XpkCZbkWmA/rb1+ejo+XqQ
9deg3lkIfMHsvN3u2My6uNv1F1yMKOpA1PbEeUM4Zf98sEiui+CvFu9tg7reLk8o8I1eX8dd/alq
bz3mzQBwtIcbMRtBtt1oxMXTtOZ/4nw7D8zCNdb6q/07s1CWJ6041KT9jdsOnTDntmNue++SceBO
kq8IL2K4b+cwjcfLdvz5aFpdN5n/7ytgG/25cFd0QK5ZLCQNStd0LDzDZ3zxNOpmyHkf3Q+4gNwk
Zx3hm0elH7Tg2zl4byTudt92zx2JERbh9PDiwCxaNh/5N39PQlu5829OtaNi55eNBI+v44To5Ox+
DSaXyCVA8OKaD7fO5sGg/Opmw/XyH1vGweddl9ir+q6wGJRm2x9DiOzWY+iEEldNArKl3MZweviI
4wPnwg+M6KOblee/+fdHY7POdwdpOBzbFEJ2IHBykwHuTivYjHCuLnDiN7CoD/NLfsEE2CP/d8t3
5rQs14q9MqRlBDeQ7w1pN3HxRFLXwxg+sGW/BX4/mruzZel+ud2tSprzpT1Sb86uG/XcANpIpFb7
/gOn7tHd3VmyjXFIV3aJJasYTPhaoZXCnEWPrMmDTdBW7uzXwUSoqO5cN6XQhF+VHWgQua13sKnc
jYcPF8dvnvH3UbuzXsvimM83Z7pRc9uv+Mbd62Rxg1bw7sXeyX3Qjb/fn2aCUZMmRCrA3WLc2uns
MF+yGPc92MNUpFnCEPvEgTLxp+oPh5jJv5fE3cH6f3a9b03ercVFyZa3ORbXiekwNZOQylVCX/ej
dMfHVhtfA/u0zmHpytzI9LGXThTAlwtZaBENYafz2L4h++q8eZ0GEMpVxtUlbrC9xcsja3qHYf97
uXcruFQ3M61IlydGhMxSZLWzIGt/oU8shKOwgrJtPuih3zfNbz10t3TnVpafHXujjCrWDb586A60
zroZYCEbfcfvf/49IqpMqn82jG/t3a3dhX0+G/PjdZJbbvtIgfC2kQzUt4nu92CPJcU19qZTGiZP
xO8/moLy6X+1freUZ0ejOKxPuTI6eIAgRjhC+2k8GFhej0UdNDgm8GLQmMz//D/tRN/u+26xFeXm
4uTmkvwkFtsYpDCMxDIHyGw0VDCG/vMjlNv81W59a/LOO1jaWmrPiRGZTTv/dZ206e4x/omwCgJa
hSGa6uThkWV38riqNucBH6OB/VZnD3fP8RepjE0XQtMOUR2Eu6T2b90Yd4q5oXahe20J2+vTqotn
i9caNx9uaL8aqP/dgHPnXJRKVlOr2bGiz17baAwkF9dNRKG3hds8dHwOGR/Mzgfz4/4QIi21dFtb
yuwURHE8c7vJ6osY3m0FDVGniGPcyPkjZE7/Nfz5dqN3Zmq1ccq8rLMImZR6YHqjWUOIJT8SdxX1
dGDNpwCEvfPUGHKujwBFP479svmZ+RzD9mMA4AfdIIv+j2XyTzhm5UpqmBc22Hb7w/SIAJPRoIdx
JLuZuUCE79Pq341ec2b/avTOEtUWxsnIt8S4CnyWr3mPBChVUmhEueK13d6NoPSGf1r19a1XhMwF
Ujly0selyP1Zhbh527XBXsn9m8OREkL4i+/rDT8tP469otEIOsv3VlB08gFP9FZLFh90ixBxArV+
bh4O6q+op6orUpXOOQlqhT/dsUtmm0tk7M8j5u6h/fFR98enddB1B7r7Yg53OzfiTNiDhHCY+TFa
OJxleH0j+Xzknf2+7367kDvTU7dWa/O0YhkV/isdWYJOi7F96ZCM7PUfuRX6r6v2W3N3Zme9XF3O
tXwhgFsZ+HiDY/zuTZRU7W4Ckaed9OYvvV4ArBp/rj4+K3eowqnZ8Prc/iN7Lwvnnzn1v2sx7y1I
TakWcxWXo93uCh/80nbdAacqZMwEAVg7MXl8XD9az7/2uK4BZFiapSjo4/0cen223y3XZk0F3D37
ISSnA3FPaXE4jf0HO6r52z1+b+xuT1vWypWa6uaRcyloFGHO17DpJnrroqchYhEHdxtv9m4aiEY9
ug+w/GVfuxeydSjx3LTJWepYHSfYw/198ifHl1lbf3NEkCBktCAuPwcIpcJ2rpDYwQrL+MCZ76D+
IMzV8Ka20s7fpuC3jYs8SM5ODUQHiSt+dp+6sivUPLMTyCbpx40ehoBWHwGovwZq35u5Mzg7Z7Zd
GcW8uoLf4/GHHnQHGy8aZNELu/KWSpqKM5r+56ON+VcfiCRYjuV1UUq9VwbNd6Vx2R04Xjx5zVcR
3WFvdinJ6yWiN5ZM8Ao6ZviEPfDjv3v2V3z6e9N3i/NQKHVndcqr0aXbxAexOfbQfYC24fT/tPa+
NXUtSvgWju6r47bI06wakYLkvSoep2U4l5ancxZmu4Q0Hmdd/t/39+vK+97oXYyhbvJ0V1tZEvDX
wzHefRK9ndgSggbt+Y8iw1+95+/N3W3cSrZc6UdbB5dFdRDb+tFNQDpeouA4DTzvoT371VH43t7d
ykgX9dNyzrHnaBugfPEMA5sH9GO5IVaWBE60nva+Hybs1WuqciA8T1qtghTLF8iUOozygr3wgbPw
Kwj2/ZrulpGVHkzLOjKlCMZhZ3jVI6orIw6TCMwzfPt1k4OBVocjCarYGvHQ7z8Yc7npeyP//QLu
rG1ZrY7ascZEe262da+bpKQ/DHotcFkO1GPg1Ue7iuzcfzV4Z3FP0ADp8xqj3ubUjOwAFSGmz3U4
ghcJxJGTrA6pjZQd7KN4aEHP+qDH76hL/x9pZ9qlKLJ9/U/kWgIi8JZBQMXZnN64cjBRUZwAh0//
/MJ+/p0UTWes1ffW7bmqgphOnGGfvf8KE8sTrngWqxXsolmTFSdwh0X7A+eMjJ+H+sKcsF12yKXD
VfyHQ7JBLXsL4gMkW5egbdgJQRc3wrbbV+ZdGpl6+uzpNpHsqjg2vy1yxVIdz5fD7Z4vhBshRF6A
ghKxsLFmHyEW+3XwPg2mY3lhtrYkWlrch4Upma30ruqnIgXQ8OS+UZXthBs3pC/tGQrwA0ExpLjk
8v8Se5TubAXI94+dfdib0uAA3FbH9l2AXbjWHaVPvqkTZmtU6MTE9ZMQC50kbxMf0Y2B2kc/Avyl
kGnatAgEQMWP9NmXOzY2IkWhy4xrnadRXpqKtdtcs3Ou3tvAYtzO2SZjspvTWOqxLpT9AochrZnk
rGt1EZlJcZMfitZWqhncwtym2k7nGDw1mBGBAGYdbaah/hFiapekcgXnOtZ9N+w60L4fxN9LDW+9
r1D6jMrUG6u2WSgLNqbR6wmsycpBJSmfh/ak+cVzffWn01U3db4WUl9SGJN/3oOfBaiY/NN9lx42
58Zl9oLwEb3+m3MPBQw6QqbNq32MnV1E96/A/MKeQP4CoeHEgxNKv9hqbKv0JMTIJP1+N1uyb6qY
fIuMutJqgDZThsqLgsYSLGJh09v5S3hnVCSgrmha8a27aE2FskE36cWdCCGABv+oPZ1QPVl4zWAB
aKxLJxSODslp2rwHkCu9/v6tRFqSBaw8D82Vlt9OMeYr6gl+HNKAulBFbHcj1xhyzWgbIcBsIydF
j1c/gtNrbc+EDphi68Fs1ZmQcvA8WhGcgUNXNHaALH6fXGk43HeHMxIqnMUJP0VxBle/S7bweQSk
hRx47of20rNfKXnggIjez3XHIRClqWEwAIHwfSGfN5427SlJFRSpfO8Z0Akn2Ay6ItHwBShU1vr4
Ly7Lz3kSe1syMXsrNQ/bncDvAeAT0nCQns1sm+8fHL+4Ot+S17IW6VK+wZXXytxfM/OW8VpF///i
7Eko9MIZmqF0wArhoL07FXIUlhuITBMFgy/JN/yLW/gz6coTVljxXV1kuIXgFToIuMVL07WpAnmk
dLkolGplTkltDFMyGJXny1D324sCOx3Rv2IPxX1IxhvXDhtPPmJcA14RYEX6F6VeKA3tL8nwskNf
db5NLYPQXjiKvUhoobHRF38YTmj/oCloue1RzialRW2St2NMQ8HC02DnsKUlUlWyDg8kUOm4NfJV
Yp62DW6fO1T6H2+Xp7chStXiXVu4Niegz13Y595cyCRO5UGe2NlfzKdSMdzbY1Zkx7N4P6Lo4kVv
eGkxmtYTgVfpk/N95emajoXeYCxznOqgq63SyX+UyEtz3+g7JVYVNuHmRzqu2lD1rM4MvJvX3wxe
CfEG5PF+N3ey661UTPOiSM67woyVmZt7byLkIrsN4vQV9OF0TFpb8j7LlrdiXFvWIrveTqBjYHDz
LdRZXpWnnWxO9f7237dXqZis1W6x3cbHxXWWd18w2AD2GvabYs/CJYl7aGi8VyH8nYGsDGTZLJn1
egTUpT3MLvqxMLaMjdKO8xaZS6Iaf3lD9qWvDjlAF5dMVvBNNkQAPmBU+JbHG2LPfjvDFeuVNNrZ
Kd9yjqyAN4wilp9BEeRzjpxBU4TR47FkW1v1MdXPklfM1+m+P17jPQaTVGyriwFZOeEMzhburf7M
k0fz9pzuQAtaERBuoEhAL3en0LOuUQRvvH4nQx63xtdX70taJpV4hP9w0Ftr1dKFZeU0mOPo4yiw
OuCqbShN+v277716oKJlQZ/MolZd8/NB1YytRdDXi0COiqz4DAd0lsP6sHdot7QpdjcpiSx65BVB
TW58KYhH+g0VY1YstDil00Zkb1wI//BDcUQ/SOcJXAO4xhEC3bvQHkBM4kzdrS9/SCVX8WHyStdh
sY2brSIR+RVKA0Mym1ClTieF7ZMz80QhCz31APaGntH/3bDpsm2vGLb0uG/FLW17m636L66FSvTb
G3yuDjrF9htNmba4mUOtsx9gHMDBgLT/9J/bw5QmG3uwmbxv7Kvvde9o8oYD50qs7DipnzrfWyeQ
uhuSC/uIJkqrpF+05v2YmVdQoPQ/I4UrdHspZbSgJWTPcBch4GGzXl935/DVtH9fqn9J8v19eav4
zNPtSoog4YYgbRKpzhBA/oQghfYBRwZ4/Zdc5s9YFe9OK9QjKTAOhKghgoIaTmJymeHam+DbkZN4
NzsUN8fjXU9WMFJlq1wxi1m2S/NzyipzFnXcus7Mn2ztz8x7Frm3AN/qSRoCS4KJh7tT2tlToea3
81mkfly0zIkBw3CC394F4RuA6ZO5cZIpPnJvpeEuq2LXUK4bhbBTOBAdAMzHJZfOtMPOzllmIF9H
z6+7kIaHRQ+YG1XaEZTA++eFNOkk+xSxMqVPWRy0c2ur8dKjCb6GvmMGIcOuAWIeUdNN7m6WQu/6
94Msi7qrvUb3U9E6Httih19eWt/7AckYEro8OX7/2dtMujFtHo2R7PGTHayHT1Ca6vZ0WLQbR/Ic
Ed5GixwygPxJOPr0XruZMx/fBLpZWi+saFD9X+7n75ukiQ0ojXpcF0WqWiKNCfMBcD7KwLPJAhyV
wOMDm3OIGbpolbnwH/2+zm2JbX0kYUpD77NrviiOYp2jjIDYv3eiN72w3zCnBMVpCLrwg3xLaM7U
jT26jfw+DUVUTgWd+2eL4jg4Lwf2N3eaet3X1YAgf9ynujoIxu3JwsEtQNP7bMjq1A80/S+O0YOM
qPTdnIzdonnB+CQkhuhR7bygaCLi+NVouAI/hV/QcJSdPSHqEpwuHiF4d7qh0wagid0HJ7nMestP
MR3xHowNgiHTiZ9/X17pMa7YyHixWp/UA0ZDgCQF0mJIyqQDIPLTo99kQNMPBlJaxa+oV/7zQFXs
o9papO1TIhIfEbVn9NmFuhKohiKELsOdkZuYTCiJuuBBJiAFOxNyi8vmwR7Zzyn5CpNOepzZ/cc4
WHnO3PGoIYh/rwMOI5QQyMknYCFjacJAeDG/7WrF98x2RdK+mMLdpzwm0KRHHnZ3tuBddyewD+me
aPECikCH93Q6juE/P/akibd/SXv/fR8fde7S4co1EOLJXbg6L1HbfxP3seOLrqVzODg5geSMiM34
ZdLVbo7VHl6Y1YI4NbHBqnLhhkMSrLEHJWkD0iKakuYCJtQIv3uNjmRsyfV/BAOlmW5I5rWzrCGa
R+PeAaLVFlLvQpS+MSjs9qtPO3/s3IKNjUzzx9fRs9x1RxJw/Eva/We1K9YvTppZ2hKxsht14t6i
O+xADTUJHRLLIATmgzzU8C1lIfq/bLJBdzS0aC0owf40uq3D6RBfrplITg2HM6q/bDCI/i6GQArI
qs8HaIqCJFxbUanZ/znYMWklu1UTQJZuU5qP3kCpz0L/k5KRaTvCOaN48/X73uq1l6k0ZiV2Xiir
XZyt9yDeurwrJxzC6E1xh2Q2yR2Hk+UnSTBnenCmnC47DSbhKrVh9iKmo4DWNT/g8Ii+heZQj2BC
sukKDAV1x15r6XpT0yiENyvZbR68tXq7a/Gs3d1M4/kaTd3prqv0tyPBib5/MqPbWJC9mqjjbeFv
FyTwEJWGRqeYHv1zdI7249zXg/34HK3f1mPztT1Ccmdg9hcdZdAM4bgdwJb9thlqz1pwGB46es/o
rT4T/ixo1ZLxtbegKawIsu5mADVo9xKeh5lQYIqaz2iQDC8wUHSbUJo2gxusioJbEeLmrgWUgtGN
4B4ex0qwHdID2msjBZN6t96qq/bUoB2cumbnFgq6RqureNvggOJsCzJUs3eGLhFyxLBJV+4Uneog
maPeEcVRa8RvAlVT1A6BfjYcIv0IqVw/CRawze8Gq5GOCd/OLk/qUxHq8MMbQ50fGsQyUNMfZgVs
8Bn6C6ix9JKgCNeB+V2ESaD1C9KuC+j9b09Cg4HfRvDXw8fvFb1FYI3RSpoIgsj705l5Cv5IuFNn
u/DU2431AJFh7zbXAvH3yEJGO5b9+HZABCbp3pZJd9fVEPDedc9XMo0GKLbm035yGrUg34C/TqOr
EbwJgiXJWOcj4HTv946eGp27Vl/Q8q58aHchc1zxH27jHMmJHSzC8Ah3G53k++afu+pAH7UHjX5x
sNUIZepxK1KGgvp3H2zmBx8yGkiXhdz2FUbu1Dt0Wz2rm4zMITzgr9CeILhzh41ScFIW3fMLElbj
RmRFbSSOxK+EIxb6NsE23By0Im1ovhlTYyh46FPIXmGCgiZqvH5vj1vj+Oicv3XU+gzUDw59IRkA
db3yuX7fva8Hyqc5FnJx+6f4ffcEO0Z3o9rmzbmSrBDUvdpwEbXHxlRwwWlDFf570YyaufoU7uL3
g9Dcgxb/ZCsv+Xd7bA3TvvapfS6iFcqQ8NHcugr/oD9+EyFksOVyKPykFtdk22ep+HdmZLI2zbFY
zEagDGGn5a/NcdPPuxAX87PhGeNXNOER3vSN6aqfwph8H8G73FMHm1BDJkEZ5t310yq0+HUmhGL9
VrSC1FibKgiB8JP5RcoUTpfbWDAcm/hdumLDZAGtzFQw8u+e8u/4XT0hA5Df4Jw6e7un9tgcL6K0
v3tav6/f43cxObhfDMGyb/I1MBpfUO/lH6L4/dK9fyJkiPvZX0TXlxy2qYj/yhJkL9mLPtx/Fy8I
OB75C9o6APL7x+/1k8a6WuK77so37GZ3+GhhQBpeIBizlTuSfoVqb1X3MIMfDCj/S7urI7s+OL4X
HM/3rA83UuqrhguQgW1TG17LdFUavB3U5DvwOQXnaAMl444O5tW0Dc1RMl6mzzlsLzpCtu5VDXeZ
Dy1XqoUGooNQL8FetIX3A2L1s7s3gluGeLGBXh2O1q4R7vBXt85tiN4SdOqAs0BkmUFzMTyOpnkP
KjWAiQmSYKBe582PeT70Gt+QySsNeLLaL9l9dvw6DEz8sou7pcQAoY4OzQhENjHkUE8q9Kd948YX
uMXKaV871tzfwrjGZkXauNlphvZ5rqaC76lhuSfLhaDpFNvnT6Xp6GgGBpqTQCMFnRcLMEpmyvcW
70cIdO36RmTBLH6FUF3rboK9m/lblMFgiS1QwEbe5mUxbQ2TftE1ImNs9PRA44fRpBtmOz3O78/7
+bW3wmqm2PsrUho3NKWFTsv6bmu61zF2lOGauQvnWLhGttzNn3IPjRFvjbtqr4PzQHUW3SxsOavX
hn3zzlcXors9//ZOQ7VIEl/7/FYt5GHQEVcRqaVCCtQqf2rgA+/f4cd2dhOyI9fw4/ZmBKlKvW9D
DWTQhCHF0QrQgqm7bbjUXEctaN4sfssFaI5wm6FTbfEJKLU3+Nmpm3g6LBgqmUAIAI4d9OC3rlUM
tOA833Rivjjc+dYgCyi9NF/3kI4h7oFc0cndbzs7Ex1xtbO6unkO4e8GOrZ3lOs4zwPzpQnX/PyG
lrhpJztHNGA6Jpam29fhaGdD7WaHoAY+pu+T6eQuG29xEHLXQJiGhGgBz6qzsHUDzYSbOzDgHb6D
cx9AhB1/LWCeAw0LGdK1DaGlxrGcHNaOsXKe+4VzO4VXJ0fFK7e1gwMBZua1XlaTS9LfTgj2FCcZ
obS+Dw+DI+RlSK7YBeSN3xdXcRYooBVe4TVflC5KCSzMy51fkML0tXOK90u4HiHhwK/iweWcUwoR
f8AcNthOtoPd6BienhqwZF+7u74eofoOI7Q1Ru9h+pdcwiEwyfJm3aSfYLebL+1hY7ydMBPVvkCA
fOtDzddNeLgOg8Iv0FE0UVzIQ/qh+atgZ87GsDd3s0gNWr1rlPmt3nFIc8V4x58PURrlPTfvWXAL
tyJIzXvtgRHmzzpg98gcnAMtVEbnQJ8dNrYVQDU0vvmCO+zU0We7HrpXvUN0gu387iXTrX95XnXX
DbeYn/xWwA3x0nGKD7DtnsZmL6W9pIgOiGfth5tu+1lF11HlZx3G92Xa3U+R1HrLErsVFNGxc4TX
XBA45/ge16f1Vxthq+/1aB+22ZbD+zFcTdaj4w4C51v/NGh0oaXunPw0arwuBpv5GKW0XmPWngTG
q/G6ioyDrb9S8YMead6a6KEVtnc0nhphe2KEja/GrLWztZE52D+fn/XX43M7tnMY1IxwNV9Fm2gx
wahKIqDaZkaz5ApWIoDGemXlixuuuEuxQSAxJ+u5gLtYg2Ubkti+R8n8YseK8xXTzGl6PVmRuDYM
0gUTJ1LbcBBV3HNjhUp6rKV3siBRh4AYEADNnGBt+oN3AfmhotELJP55fX20NGjFP18pDfO+1807
uQHqGb03qsWdyWIEtv0awL/UgI/BcDxRMk4pNMXuHQ5awt3fo4T66Kv0FZUMRUu5K5m52N2JPkV2
YrZzdo9QiKwxYUnAzKUdMbX8BQB8/17uSuilrLRDHOup2G+66Ql2LW9NKOR4pIss0guSYMOoTd2W
xqukFdJzkqc0zOazF1HOgnciML0X92XydbbHb7PX4Uev6dA4/Np2XqjYx3YUOkUA0aSLjqHd2zuF
/coz73z7NAkJ8vXuNhpcbbiqqb10t87Ka3hrd0lBbtTvfkv2p65BpLRWrQqOPbayvGEWHE2+/Y22
lFkIzQ0Fl/nU+Zam9MVF+0cq4mehqomP9uWet0yxMQJkKq4C2aoQcnY1pIwMhp3+k7HuSrbnkd78
bdRKbeugp0kM2OvOcYjeVIcgB0xrZ8b/BKiyb78CUPHAhzTp9KCbWdpUWgtUKM26EonqZjNuq+vj
HaAAoH2qiuEQ3P5iJIon9P/3L24XNqOp8Wq5Bj/+U7NTeYsr5q95jhfmvcX8YZK0gamgm8k2TyY2
I3tw81Pblhyq2pRTacYVe9faZTczzg93ANq9nd2JruFQESlTygqi1weQNgW9R+vXlOsoMXz1mZfS
6BXDl93ulpVBvw4kZ/ixZlx7mQAGgvHhEnz3JI9LbcuwaajwPDdh67ceqZlSiqtINu3bIcXARW5n
OAxhHmdpOVWO17SFUI0DzcTvy/t4Lv5xoEtDVja0OBvF6SpsKuUpl94XoXEtoMnwyFKOEwtMyZyi
+bqDHMA3TUhWnyTw7x/xMAy/fURlj5OVWqwyaytuFcgnmo9EoXjCJtNczJ/5DuqCfAT/I9cr7rUU
IlJfjiwtRGWn8/XlpmbGQRj66FG2EqivV5LeuS0TZqh/VEpjVR+yHWDR5uoomg5eco+mgwcbQj9j
llCgub+vrnS0yhN2T87HfSFWF3ARBQdwGVhlcnldsESS21pvH0szqzxfuAipsr8xFrUO2riod7KH
O8ekRWdU8C4d3YNHKYYHlAcbGpFGn/rn1/bl9ynX18Z+PqNakVwbq1jfNhNeIr5BpKjDpZZ3liOP
+sn3JRjjT0JyItvX+hJKadhK9fGYq3pxN5j9C32gH+SS0DXgR+wvtwIGE6yHgG830Ze0LbHeLS2N
XHmXNpvkZOYmp/flicSDa1AOo8xNUxe+wXLtjzKQH3hnOuhQvcuLHHwvJGXQWgwSJJLQPUEdLwif
/swb7y5GYSX6QsA+Lg4JG8qDHfxEXgeh1YcIYZh1UXIHeCoYc2jlwTte0AIma1yqXYvyh1TWgkIW
qhoNNp9U8mP7AdPZOwxKYS9hKsB4TyFrB8opajKAfyQ+Qq2bWh6/8kbfVHWlHrL4/gA28EJ2OhOB
jIc8mQ7d7tyZEh/wVAG9kdy+2vejPHLFmGsr65Y0sjXvxwuG9FGYmXzSxOgJu5nD9CO5ZnXOanm8
it3Om9v9rblgvBeqT0PBcHG1UXtGyNlwtvb84Hwrr7orrQQJU1x9LsrDVkx186KtlGTNsL3I9Dnl
Z5urNoHNEdQzRVLRTyOYdL5kj2UtjKQ8cMVuG4bSXl/3G06WKyC6oqUl5FyJQ9UdTEU5Zvwk21Ox
hr9NtmK9N0p6XSg6iCJRcovePgRbCtSN3GiqHxDTdMVUZX6u9AxX7Pg6Xe0Ol704SdiSN70Hx4e/
fBYITYGdItL67vVkF7e2zFJa3mofrJZZrQSazjslVeFe3hxDFIIFdE74QgI+xjbjGnCVPp+XI+o/
3vMrSoBkj074211aO156kQADvHD1v76CoOtAiYHHQJVMcstrG6fLH1sxd8kpzk9mgblb7cXGdPDD
BanSqDg5UHTgPC1cQTf3aaXu54nEqg+bEOQc1KdW64FF7sr//TLWPr3lD6qYvYa21aAmvsYzEuvj
Q+c0RDDcP87R2OndET5FyXFsRDECV3e0ya50OyDYFR2iW287z3smdQtlpA4MEkpSriGJmah2yuYX
1VTzE0v1ZAhggXgVQoRtnr3XV1AFUkaGWqe9vBIVM3i53u+FniXiyuDSEoeyL2lgA/UIHCTfJSeh
FhJTHq5iBTe6tr6beD2Ay6zgpSfQjgL+Q1bIGADvg0CULgor5LmT2V9hb36xDe2KITyvzyd9dxdu
joshVIjFwlCL7eVuPiEgBPC1fgHuqr+KXIwMavrAM/82eMUYti5arCmb5m2292gp7fibZ9GpcKNT
QbqjRl1mobzEFSO4uK8Ks33DMvQwR6ZvALaIYHQUjp0wC9As0OjC+y4eoKs9AkdIExxAa2KWwCEp
Z0827j6CAdq3eR/4L3CtEdJ8Y8ioX3hSMqZagHv5gyv283pFgGwfYz9dF7SheJ4oWvh2E2xU3MHz
cZqSbnTZ2/9YwlLseEjTzEgTloiXmJzgLPEhknchOIZuajpF8RJfW/I21UYWpVk+klmlMSHgTqFv
wesUBvBud3y6aMn3OOOvLxn6q9a3Lo9VMW+GsjjrJ114dWTigJ2E92AiPLrWjKfQGR+RNeAHbpWs
t006y4o/lxx483WDkUXa8U009BHI+N47Dv1Y1rRW2wNUnmbFdqXkfDVzx5IePWhWOqGInAgenl8H
wVcu75ET3/7LJTYqtqthWPvF5sY5JV67OaQ43aHIJxewgLtKbzhr2KfC0VyNHs8HYR+kNtn7YKDy
kxz6v6bkeommjjbfJvW2xFR/+7aKddsrrUX71lxx6QXSiE61cG3voglIQ/8ZhwsSpPz5S2ZSxTH6
bdCKVVud7gVgD64RfRIg1yELJwVzEa4WkXneI3KTuT3SLa8Yt0uraB/VLUPuPRgaOzPhRjQFwgdv
AdIXyaWVObFGxTSZSXJPLsJpV2kmdGFqpRtdtIUzbAsWd98/fAtQzbzZE8NfBPfS756KbMJmJU+c
tPOFtW2JjY3AyAvoNx4dFKXEpbAdy57neu9D0w14ThACaFd2dKMlWazfqdj0nnoZyR3UpChekATh
XSBpiQMimV79q/wzYGU/1UOxs9aZLgihXGD+pA3PyIcend0c1gUauojH9i5iK8RHRKDPgSu9OWIL
/3mIjaYCsQsxSZXfOdtm6/O6ZeJwkTKlytx/i+DMmoxWH9teyx699mGW/g4MVNG/ejJD/S/m8mfw
iklJdroO2yaDs7s80EBXl5wnejZpOZK5lrW9JpbyM1jFRqwP8EsvLAYT9GCif4G3YSakDPB/lsu9
7oz8mM4rEKFz3vsvpKUO9ld7Ltnxevfk5ysqRyzJENAs2nzF0XNf+IYhDolti+IHtXD6FwPJeLVG
ivJfy2pDDaM8fIHSuxvTN6HqsSo8ToCnmCk0U5zQfrQpmvY7hFIw+EjGFCv5jzNVGrPyCu7yxnV9
NhXOFPkl0ioQHRDvw7Fg9rOuDxZ38MiswSq98v/HoStv4t1YH7RjZogkPE8iD5R4osKQtrrrGJ9T
pZln3ETvjx/Sq1T7QJamXTnNFuD+/SKmzPR4D94e4YTfnvki8qYfeBw8yYasP9OlIStnGpHJWG82
iSc0u1245jwBJkM2tXBJJQlv9xM5tbdPrw9RGDoOe/u5T1guPWO1Z7r0FZUzvTcPZ3NxbHONO1Du
zXa+6AYSjLQ0feuh6cjOl2yhK1Zz0UiTFIPGeI/DxXPU8JbLpXgI8dhJOFgHWw52ld2kymNoLawN
xFwtRhWodwPETETKGv4fQaZHPzwDS2+SZKbV5LSV3G7x1WJMkSMnOw1fSCLeBWig56Kjng4V2Rso
mebjyJUMxq1I161zgsE4AendgXYTBAI8gi3Xf747NPNTEO66ki2t5Qmxfo7QI1FbGnXT3rYy5fKY
KBFi9HYNT1+Lp9nsGIWTxWw0Gu37kGkKXfBXb2TM/f7Nfb8O5jANQHcHzBKhtMRWiF4l9kTc2V9M
WbVzpr1P8+Sii6P2sGSKSx8ejTNowbwKMQtiRumTXFtnK69FxYYdrpvWWjmxA0/ozDnxgIDpDAvQ
JDQGgBi29mhwcz0byBCubUzvwiM3LeerqXWGSltSMWe7pt66HyGyn/VuzgusPGGH7uRn2lG9927g
QsYiDWhki12xZrttc2MlCYfg4tAW/U4BKvQvG0g7R+D6hJjQetrsCcK5tjeW7HO9CUMHSscFMlGv
5hyUzl/DzFX6vslQPJ14OD7okPIfPGJegOCULB9S79USnP3faBVTkq/2+5V+4oEUCh5voU3Nw2m5
fV5G3J8cioyLZH7/cqb+HrGqzpIVycrA92AzydGistj/0NxQkMXa/uZjy7C6M3enpDeCYOpA1cZi
C3p5mXERR/ef1+nnM8SZKy2zBiDpfrzwGYIP+KXzYLeKPdIxuLq3zoCmpa4byNNu9Uf5Z1hh80rD
LtJNmrebDCuol3gzxP7ad1I/GNG4I62t1Fvtn+HEfy8N1zJuV2WricV26Ymw4VDDoR4J0BW1LDL/
kiiiPr/8c5yqPvwptRZpwxA3df308nLq439YCHEi1gqpAP2rdmu01D0shzl91g1UzUFCkOlx6DRa
eBtfmoCpz6qWPqhiOlrKzUhOBxaACIpXi+5Zh7YM4G6Bu/Ils5cOVrEaxWVfbNMDlwmrEX0IFMTR
JXCa4unJ/C3ZxdUrnk522mt3/cjEblC6Duk5E72b4tYOYHmRIsrq08VCPFBpq2YbfZw/D1IK+f1u
eyLcJ7/DQYLqG52pJehBCqPE3VsPEF8jFDpKMladfzlTP0NXrkysnC7XQmWmp85L7+LBvbF9/XhE
/vqAxnyKxPHs7D4jAgnzqPDoA8P95lu+rD5YomfpytffqZ/vqdwpS1+bsdm4C09IhDFA+iApoFSs
CMAHcdNfZSZH8izUO0M/o1ae4svx/xLXZC1nlzlNs0I6RZSF4SgLQG3laNBJxqx/in7GrFweNT1s
GxuNmjDeLdeXfDDlKwEKGNDRRL60IblAdelgXShHkoPVWuhrVk7ZyTjulLwJcAlUj5CBC+1w0e+P
aA6GuDx4khEf1F2iP8arHK2baVyze3rmrY1cnnhubByxiygrjM/P0hRLzcH5Y7TKwVmk+fUcJ4zG
FupI6mk9srIT8gyw9LhzZMhgKv99Bx9dupVX7o8hK6fGaif75nXBgj5h/wSfodZbeybao84sR1iP
bLT/Cchi3v1OI3SW6Sbxp+chmCnqITLAVF15QUcuVVNBipma8vC8S49Rkp0uG03LxPxBmtCE2Amh
S9IGz4+kIRLHXzI/7uEs/WP+pSErFvlogm7JE/Myu3TX7xvu6Mk1G575tIU2OnkrUjvpwVhmvh9p
sVogQbBwFqv+7hDtQOXfAuutoXTjsN32lHFBk4zmZINmgPCXNlpvAjpk2j4dEN2Di3j0AXlzhJsv
TlvxYt2/F9HCuU9/3866AvcfK1gx+qs4a6+2eYsCDRVJQVFCJsMAKVsE0PVNHu2G3wswQr34Q3KS
6hos/xi64pYqi/Xtflzlj8376CzbYRYggQO3dJDChfL1JMVL1N6W0tZVPNMiVwoUkDktMHEKLZIO
tHfh5wi8GU6iIKFATFEyyTrftDzJf/imzdv6er2iYXByhe/9QTwfps+TUAnAUK5hBRKFOGAavOi3
5zGJ5icpnqDeJv3Mu4pIuurK4ag/bglwSvHMCelNtpaX5ft/XuVHj2vpTqZmrmVnUxcmftj5mGXP
ExQ1MQkAfm5ANy82rOkyK1/jA7PKaCi3kbltNqsU3m3reN6tNZzEqPcm4OkQJeveAWqRacDjiQi4
tAO6/iz9jFgxAxvjeLea2wNmkHvzBvSmE86WghRQKIc6lIPcL8lNlY1Yuam5mrRitDlFKZXsXx6J
VNQStjABawpQOReoG5lnUocG/WNhK3fUNONtSz1i7SnIhBuUV1x/4vmDYE0PG2TbkinKtrFyQW+7
2/pkrYSv776QFiB7TAiHQ/hoevYFfuX3AetSjOXpPW5O6aya2bHYFQpZzQgXiE6OcIKmJtQKlFTj
KM/cSZ8Gh43fbvmxa71+92Qf0Krxh/74gIp7kq6LNAbaJDb1BT2Xj8RTaEejnYZnnP8XIpfdR6UR
LvqU2gEpIfGOfvEPNHm4ktUQm/nPp+3vM11Np2vtw/54aLfy2dt2OLGc7TALNthIKKtG7MP8q+sN
n+nqxyPvq/YXHY90WZC0Wdnaxj16MuemroDyx9qIC1HaHP22uiS3I+jg9hyOakw1HDok6ojvXiG4
kA1X7yn+2JAHlrY0XMMqzvd1rOczhTICYFU7ci/OUHVa3nLX3zlt28t8zX6d7ofSRJy4ur8tfNUr
LrTFSW9xDClTcblFUDkia7DMcKYw03BtijYGgG+/b/i/PAw/G14xYrG+Sq/Hu9jw3H7RAZPMbGeJ
lhH0pjQwXeGxcab/65gVM2Y1UbZXLo/OEawmyEF7eXbtAWk3evMkg9WFz38coYr52ixMS8sPHCFg
igL/FAKOJM7g4UONRmosxXL9to0V85XouoJ8BebLja6Iu24QPRWMqZRHUt9ypT0wNRnF8uSq+fPL
+XJsnhpiOPeI9M0VUAAcRJPlX0bjYM+7Y+BsFDelExUT+WWi1TS6lZlq+5IJswn6s7NUR4JVEAcK
sZ2n/yIU+cc0KxHV2Txb8SoVj0IHzfIZmsf28lM8ezRzXXpjmRWU2YFqVtxatVrrdszLDsylJ9q3
hmG4DD9hPu3Dykk7leSQym7hA9BYMjxXY2UYt4OYYBTdufzCf/FPQRr0RV8wvHcmWiD/281/uK2l
MS+t9u6G2NptZs6fyMALj2lkOP0TLhPuqAxG+4iyfzswFUOzKpLm4qRyYFb9B1c67DyQ5Syz7iQE
cjEji5c+Z4FJa4Qy6ZP/2YdUM0X8KrBMdwNsvOloX//tHCPp0TZhNIGCqfLCaKdifSwstHb+KnoJ
y4tzDK4GmXVa55LO+L8se2nASvCs3M2VUhwIef7C9UZgIjD1f0OYpzL/oj5ALg1YeVkW1joGnM6A
6Gm/3Ckag9SmwPZaCGSLtKJX+44ZLCaZFkNXmxVvBtbNLL+Lq0P2e+eJ0vTJWZ0demIFz6czRxhR
pPNGd9qzHfMswyLXX93S+BVToSfxWr8p5PVIg6MdSDswe/lApQsZTdi7JR7Tvyzvz4QrB2itFa3G
rQBhK3DwDXqQkTyDXhOQlCAICqQntl2Ts9ObpRlWDpC5bVkHSwODh6OAggmmifHCydH/Cxe+cxLf
BHQ9Gn2SOxwtT704ElTlDxToGOjjzPQE89/K1yFvPrg0ClITARdJM9mT9PDJPrZy+AzIpJsXVcRI
G9L2sNQ9gKp+k3JBEgp6hK7T+y/0bX+sUMXUZMnKNFdrBiXI53WahesIvHxnSWO4N6fraQud/YY/
ZMZEehYqjo0aKwsjFibVCp46LnHEzG67yxaKB6/YEpKp0hFrg4fSYah4N6ebtk4XbaZKAd30hWbW
7BEtFdhw0qnS0l5d3vyPta06OGrS2NwspngiWyTK54aNZx4JBrS3N/EyU3m6jT71t37u9kc6YhPU
vCAUdFdLGS6jPjr4mXyVM51S56KR3fiW3CFygu6YayCY5jAy35IXWjpWxa4dNhr1IAFGRQJKqAYR
DX2SYeSKy4aq69grL3GVAT1dpev0IuC9JMgxYryN6wjvCkZJDpFQM5RmNOuAkH8MWTFisHpddvqN
2bWixD57MGd3Omh2hJOsN1neXn1cu/OIVBH9gtKkhsREKBV7drGS9UJfsIsuCQZKMKG/6BD6PA8c
UmEkwxodyV6qtU566dxUjNK5iaboXhe9ieDT/mrVgrxi+RDfJsL+vtlgTck+Sl7+Wme9NGzFLOX3
a/toWSwydYGh6MXYo9lGfC9+PP8lMkDPQG6D35INLZtxxTA1bpae7jOG1qb775cdCn/gmHA8eBlT
Ox71GwkiofSEcJgli10ff5VmXbFQ59ZxfzusGJpGPJ4qyxPxO9dGyLQRK/y+xtLRKuZpFW+3K+vI
aKeO6MODAFKgiUSXZeDIXn6J7a1mjrZZ85IqqYgse2+iFW3l2gRefaH/jIrlf+K3LF/Sx+tTctgb
i4uqbVtiJQWhBE5c4oD9ngJpMD3Z3MSl+4e3/rNr1TzQ2crV/S1nLAHD3nnEBvgQpDYprE/Zu40v
zTPKHs9qx39LV2/H2yPPKB4y3OIZCVwCEsb0ApqGREeD7LjUprtK06zYHr1ppaoq4udVn6QLxTpb
9x70DQRAkosg80wfXR2l7csMVdmutuK4oIrUefsgFYEmwUMaSxDQy3P+sj0URqE04KbVjmkOpdCa
nOzHU0IQewXDTu8i9hz+XNF1LpzA3+/go57x29mpGJvTIktj84x5vflH9O6oy3HxKUlOaMOZ7PgT
HL9tMnkNcodcmNEjdSBKEdOpiPXQ2AkNdltIfLDjsoKh7CV/vIWlZVks7vv4fuBog6focJPwGYDc
o+8jZBl+XwrpnlfMkZ5AN7AT/XCigQKKmislNfJBD8cB+gbTk05PNmQ1JQQrtHm6H//a9SdM4NGf
TCZqaJJDHjjzOUpTrmSWMqNbzQXd9vHKaj2yUIRAHyIMAV4mWFlRq+n9l5aJshmsQimzY6rqaYs1
FS2NxHg0vI1QthMQDcKb//Zqkx9tNVs6TQTVyll+oHJ3F/UBWH5F/xpwLiHIu4bVmJgKzM83yl1k
4n8/OfVrWhq2EscSXZury19rSlE/HJkuYvdiiu3/R9qVLTeOJMkvghnu4zWRuEHwJiW90HTiJk6C
AL5+PTW7UzVsVWFt13pseqZbKgCZkR4ekREe0aKL/jFm/+1ZD+wP0/P4OM/xib3NdMzZ8wiqA1Ez
5y/Zys/k9rdnPSDurCAbq13ZcuJIsLTTYZcfvc9L+Al1FUwZM7/+dY+1sJ4/M9zfnvvA+WJM4exz
xt/ZtS+0mg9E9jT3gA4qlOwzKYzmjHIj3BRCKP7vW/mzY/vt0Q843F4lYQQNYmFK8FRGuOKBxZ5R
VIQu6FcXnubvz1s0nQf87QopVbQJF3aig+Slhw5jqOpaCB8wNPZj8c6Evf0/0P63r3vgd03Jd3XN
YUNP/TuKFzA3tmElBOgynh0Mzg6ZB0f91JERlb9/6E/lY5Ag/nU0H9E14eupN/BoIMHTyxu0ACCS
g6uzGHJIJiJu6AS5+xZcc8mV/8j8fj34sTvfGMVeqio8mHMxUNRGxpCJQqO8tbWsFrdji7JAS+b7
WCkXd/xwK1gG/ATzndn02Ny1Dw3Ur1Gs9q+pRlFU0tLGjM3lmWDsUP5lj79TUr+5zCEWe7Ebvxca
wf72CR0vHlP7Vim7aCBhNJzAJ/bLTU1LZ+exXx4JYyOfB7ReYKVZ7v8N1VTX4ByHZ/SSu1tlUYT/
p0r9341KfQCouLtnTTWK00EhSIu/HaCXAhWoAyvW8D6nzadhYT4BEnzoo7KOFmQtQabY7TtjLBBx
wWg2hVYoc4Ls8YK5L1ndA4QpFYrZ5xE4glwP08RCzIrWvRCTtDDLk7pLZU4/p3p+s/IH3MpSfsbk
aRYD4GFoIysdO0VthW0jwxR2lLXaoJvfpdBxQKngtjgu9o7/zNV+e4UHKINAmK6UHQwPFz+oaS5X
302Dlv+lRx9LxHAJTr7HM/xm5SnHD/fLyMga0y1I0fbr5VD1ZrlTFj+6igfVMR5dKUsz2Rat/AHI
SllM41rDZ6Khe2UjMEdh0C5FxhwqAjG9mos6DT+mIn6t62OHfN8n8mBk+FSUJLFJ35q7RrnpTog2
wBLf9+P1RChqHRYs+MdUz2+PfUiipXddv82s5eKEdCFG4+Dq9xNOAjb8XTGDvoeFBy595wOLKkok
Y5sO/aeNxYp07Ltz8DAgFCkIaAGgD8BNoD9EFzVCGWH6C14+XirdqlS+JTq+k3eecOUCfQbPu9jI
8USviGZNiy5uKFu5vz3xAbW4mJMmjZUPMDEexUW8bpg7YuJK/Wqm1PxY4Bg/F+79tpOPWJS0bX2D
+2WXEKgZBKuRzTcgJHgxOpjuoYohUmixWHC837nAv33mAySlt5tWiC3K9+5mH2aHF+hYjOZgxYco
ui7QtiXs0R6wB6opnCG1oFGAW95Mdy+kRps0G93kA20XvmwJArQHGjWmQiWUDUM6ZP8a0oe2EiJD
gGszEDfTyp/Qk/T3w6EsWekD6oiCcL0bPB55fTqpTqCQJERmYqAoo0X5CYSocT4N5gDrnujPO6b0
8Cz4z5uGyg1l9cWpjQ4LijJ9P/G327aywZ2XbjiWtuGxQ55TL12GjAJLDw8UIuF0BcUjUK3nEQRv
KTz5udjtl13rDwiVjMUd0nHwsWgmfjmgNQuV4ogOXDco35Y+7Scdj9+phv6ATnUicbUuonRbQvfj
WsX8FhG2jJOrRKykz/wy7qR2JvLtcxbL4he2X2f//jd3J3F8rRcTnn4HY5foGnNEoJfDlFuhjsfG
K8H1dGcERAumLixEDPoDVsWG0MfTDTtqr1Dsxnq1v3vDXbdbgsWlUEh/gClVq+b7Fcps35SJ1eIf
EO+xy1nz1f2C6tzfT9SirT7AE18ak6gKsJ4TI+kv69J/P98olhM37V/LQcGCO9UfECrXuzwbYa6M
NiBJewBeoGMEk+at1mTaOot1MUsm8wBS8iz8dxQC2sCYimpeMU/vvSAdHVjDjouRYqcl0sC+4i+Y
rz/AVDWNeGiGRQ1emgiBD7vU3yi7DVBxj+62L19kA4G/Tgt7+fMt0S8oMBgd/+18xG16/Vd9DOfi
nh2zZNd247ysAhlaIYHuBKtTsHW/UB5HWSUHxSyMHlei8gvrnb5hoAGj6JjX06PfBGEpZlFUGAJ/
QHPE572Hks2ABMRGJTLhJvf8HEYS67bFCHFWhxKIGIqWhZiiEPR2TqBcn2BdXVgR5BuQMk7D83k0
z83TGUUcEM23zFBBy3Rk5hj0tHU/Eufj76vxk6Ll71BlPODiVPQX1UDBELJgGISEKkE2k5vgupn5
hx16pKA3aDiICs4RWsVi2w26mPz9HZYOs/EAl1kHF3llhgD5Y6boedgMJVrTEPFqYOZLZ3kBpYwH
eOxvmTrrElBKYmlGJFGQqUbKD5eSTmEuuOIl4DAeIHHoFePaqXjY5LDLJK9yZlJDpg31pqxg5u8L
+XOK+DfLfkDFOf6fvAlkSSAe/9aAKhIEOQgkkYFf4hmLH/eAioM+ZNk4AISDFUsvAvJZB+MrRIS+
/o91ib992wMmTommp3wO1tZShO/sWs5536D25RU+fGkdF+DQeIBDcRjVvha+/bdB1vWe9VVAdJ1Y
YGwu+ueYphpI8ELaa3E9HwAxvsVcpbHgrQYuscgcqrZsoun+ai4R7gVT0fkHEEx7vm1Llv1m07RR
j4/ED+ogs9Mz1NUBNNAk8BaAd4EJ648VZOptmursjh0cMB1SYDofOQQ33lHz/QoDhcDn//HWWFck
TZVFRdAf83ldI95KJftXNMNKryFs3tmMJeA+fLs4N+PnPM6vpz1gaaZwqaB83xt/a3lZNrLuLELc
vTstilqj18iFfir899Jdxh9Q/NeTHxBUS7r/rsE8rWQnSELM2UGRh7OBF0JOBzVj5+4JA3lR546E
Vghy/3Fayob/AcV/vcMDrip6Kc7S8G1RHfosUO8JrX4mRIgbZWXx0pWt5T/Jw6+nPQDrOBn3BkLc
UGZk6TzKUtMH1Ajx3rw9fzdsL7iNP3D6Xw98wFZFbstbpsNRQm6bzWDFlScILpLg7K7I335RSF8u
nRj2EX/7yAeArdW21DjGcuGqWMkQUsOpDyhCZxAG7rC6emOD+eZLLvIPdzm/vvUBa3k9m0Xlgm+l
36p0YKBQ49111HmGrjaGQLLGqyWhZY0t4N8+9gF0m5KrLsMdO3ozxxiEC1p90nsJ7oXLB6bwhfi1
IegquOqQvvKQlsdlqw9o3KMUDbmfC31/hzrnLYzO55sdTnYI5SBiwT2gYgMqub71jBJoNp4LbT+L
BHrp5R+guxsLBe1bkG+ScCOPhDbqvFnD6qbQMMT1e7RBYY7/i0KHnwvMfyHcY8LPuEJTKK5YqMAE
Il7YFR+mz8MmXwHjS2fgZ8b+b7vQHgDubjR9cWOl3kHQkDf7DcrnDUZBo9cR9UZIGvMHpI1R3LUU
UCvM0P9iG9oDvtWcavBtB4bI5AOZTOKLTYM0MRXUKIoO/Elr89lq2kG3AscEKU+bVHdMRNY/0IF+
MQ0Tze9npLVR5G+yS90bnPfXXhks2PHSIi0g02OOsL5P14vCWBGuMJ7gAJgHwK0rcW4YHsYyDkso
seB2tAcoRJ/POI3s0oqiUhT1X2vU+7NYGJbuT+5+6QNltth/24wHJLxK/+PmKGjfS5B5qFWGAn66
+jygtwy4OEkYbUHeobeDVOH1uA90TNQI9jl6RBfbD/6QsPxlkw8YqUgq11XfqecVheATakUvYGso
QMExeI7uIco/zKDUyN+ptry06A8QOWoTp6rsinKF02570GsjI+oHxgQlEuhqRN9xdrqiBo8lFb+6
Nwzddj/cPeaGu1tWJ79kdD8z1l+r8ACeZZ52IscxGMCIaXS1lGgyRBkZFKFDKOWBP37IO7pkeEuG
8AB6sjyJ6FplhmdrLuonkCbe4NISoIvSYPcWfCzWs0oLQPCYNBwSY55E5iSQ0HxidV0QtkAfgAdF
HscGZ97FThGcLczwdffZJwo+l4cH/4Gm/3utH1OJSl1KcVPjgNNvaRN0IrAbHeTjWQPRwhr/gVXp
uiBKhgEZxMfDpnCyVnWQxkdEl5ismQep4zBEUMCE+ZaA9g/u5NfjHk6TMIlN3bPHIVexWnOsPwpE
DkYELcAjOrwX7FZidvlPLPn1vIdjxCt8P4wKa7IIBsyJgXwW5AffKvNtPVPMQDrAz1uRAAEgYoJD
Q/wH7GP7sZxx+xm0f73Hw/kR074pkx7fjT6t78YdHJ93fDWqG1hP7OI6Lz3v4egkGVf2s4DvRhHd
GyAbWpqfTFkDwnAssKR/R6s/ELp/f95j7RiG+VX1rf1+XBqxgeYeklRI72EGJbJ7sFt4pf/vNz5W
j3VFZ6RZzfb2+xvRbfwf37hgSn/I8P/6xgeOkGJUfaWxW+2buYI+l20j345iAjaPYOFRS6fksY0w
TrQxbdkpgbWw4SdscgSiyh7+lrhL/nbxaQ/+/cbl94nr0DZwQoKSVQiDA7vw72gbcL9YoeeCsfzs
S34t5APkCPFNaLScZwvJan7AppoVJtCjLu4ducmI1d1suRql9EsOZXELH9DnPvK3S60zi2Giwim6
5T0CwUSE66m9dCa+uy3+E3pEmdcgdiYZuihK/6gHERqoo7Cy5JpWp5tzW5Vm7753oXRMEcv9fU2F
f9KF/3zYw5oaxdhlfHy7H0ZbNBM4Z5321myltra0e//k6P/5pIc1vPXJcGuGkV0Y4/4W25f7KUll
VHmYHA/lKVSV7DEsGn99McH8cbCWqgH+8LGaJBgGFDu0x6oijevzYSzxChh8vRm9cjesBbf8iGui
Vws87IdaFva5v571kHWQ5qxP7jqMFdEA7nNxJ8/uEvivga7fFKbI0mNqPP0UkMy+2A78CBvf65u3
dbEdcqRFg+3/YoLgP0/Qf77Uw4nVr5BIlDW1W8cTwX+Sm6mnXo/5xU+FSBSDcIJZ3Q5DQW9X89ZQ
biTSZBqFpb5jFm1OVN3GcFFDWjANgWde5Z8m/2uxHqwwbsprkufYmCBmVRMVyTHF3iAtBlmhgJFM
takr9JBvD515c8SRKDVd74QzKu4qihsI4NuwUt1+15hSUNA3HiKQld+spJ7kLzPRc5BglEK/HS6b
EfNS1Q9chWx20BwyQ6dKyfmcSqZMGC/WnLCAGGi1Oep2RWsNzTmlXZuJ//XVzdANz0bY57Uya1N8
azBG60ZEzMGmAbsWwpjAj8y5kcpaGi/zfdnxt/V5ODuarCqTznqGeYe7kpKNMs+YlOn8jqqWNW9e
JrJet2tDMA8NRkuvdY58chBwlaLcjI+7hMYkhXKhzMaUz0R4i9n1eu70+B8el+EaOIcIHK7ftQhd
yLy3MSGcA43/FELpq5wasy98TqTU0Ri+x/T1TW8eWZ8ytINQ7Li/tRgkrAbQabH23PMNI4JPU0xO
M28vYNV3hPqPZdBxbjUdrb76YwN5N1ajLpWA4bj4VDEJvaBl/d6VFibRK2S6WMZoFwOJd5gPn38N
uX1rMdb+ahBDNAeDXHin6UJZYfPby8ZsZkv3cy3Q9pec9DfngsnxOs24Fc9ZPDYZIxiaXaoSzKa/
W4FwM7ONKjrxSBu/OXakeRU7UvocOhJP/Ep761Z31YxzauNWe80JFsahT06OmbDIxcVEK0l8zAW7
r/yLp6DzfLCbLEgutA0mxSyvYV1bcRZcz5p1x6SJL+3lglFehaft5/XNV53aky0JE2ab0RegBI1n
VA0GHdtqQirdSV5FMbysjTttVZvbZhMR7NvXSKeTZk+bqiK3xIrlUyjuZYFAAeyCidbp8S4j6yRL
pl7Y9UT0dzEl3FaOLeVOVd27tmT2FedOpS9pJO1JRp5IoxfJBOkV5VOsp2SezcuFqL2lfcZPY0Mu
tZUQXbcVwe7EYyO5auPkF8oNLv47yQLhas7aqekWpq/I8g9T50QZIQjGcyi6oemPxapVwiVKXGcj
7mB0Z7TTU2V1vrSGivE2WQnPva1QNeJscXsNLyvOvZutBzuoJjK/q5p5eTFIauWqmSTw7bKD8b5g
LzUxUJ2CQoVgpk+T09Sm/DI5EMIWI5iUvJrXk99CfbM893bmJQeJDXPIqOqJZh7NMJeUSIeE/aRE
pDuRb3b/LEeGRJqeQDD/624NXkUmXzWs+GuwecRQszu86ZDcoY0j0Dzi9lnYPqlHOYIeAUicfi4w
NhIRO3REFKQdMbl+9CSb96sv1QHimUJkmAkysVoQu92rrFG5JcOT+tJf7bvJbxWI5uy1fRqJTluY
1yfen7ZJip/gYuuyUleqFc90zmgXiCt2JuwLgC9Dy7SAdJS+mp+SMJFpczGFno4ZGTKiXKGQcL2a
bUbUYxEeJyKRy8tst5gWcqGpY1gd4d6hVnfj3atiXQ+N30W9QPr9iMnBOb2uNXemeku4wqw93hrW
mn093Apy+9JuJD6Jq/icv5U92WK4euLnCTE2+H/5WY6q4IbvvmGSA+b5mQrJNmjeMQe7Dw9z8CK+
4IPNDqshsjHZpfOJVNtHRq+2EBabqye848Mnhdxb3JyrTvOq+3fHAAUSzdm+VkS1lI1uitu71ZDC
fjm1rCALougTGj8EFBKCLW2nLRahtROPNwXKEekdxxF7p15ZWY2l+hz2M/2Mj3oYe46AF5RBWicT
A+Ot2ca/xB83uA02znjCAafxmVnbcMY24M9VLYNc7QrX8OPzze+paBa4S5D9+HXA32f83kxvp8Gm
lSWRZAWbyhx5paF0s0X/c4FWe2GPjXrOeoqpC51Keaf7avHWslOmpgbZcxW1po05WWmkEG2DBXV7
DAQRgpSAZXK40W8p692cDaJvgY0gCKovURiIDcAx200eFHa3klzNHcI0qqE0+NT54g4Grhv0KgTS
pvOxkmljKmt0ZcFm54/yTbUaa6TYGIrGMCPqXRkp8rcCFagXOlzM2q3fLgeZ1sEIki1agp2fCu/i
ayTxmsSUV+2dGK7oSCRFiRiGTuCwWWPAc6idTWxgFzH2zPwEKn4O+5kGwmbc1Di+43p857fiTqsJ
dzUVr7F4/84mYIrO3dSjJmgCLpRXyr4Oa6/YzCRZr3HCtvguDNQkbMBRZmaoOwzwu256vph+bH7p
1i1mb4Z3FchkFd7I2ZdVulO3kgCvgU1GPvpudVZ8ruloj1SAV+lMDv9MeOfNa8hOPXS38CKbFOvC
+2kBAAI1HqnyPtiSaE5b/QWVHgPQxdf9KibdaxrBJw22vFVX4yY9zxysBKNxrOaVW9/h+l6nxNRf
6pvJikIS+iKtVVgLqkWCBCsPZ79aTzB6HH6YbkExSH49mT0FVnp6bbYVMeD3n5qT6s92TZNV4lRY
Xn2jZ3QO3spotBvUnRerYpWZnGvsT/E6WdW0+7b5Yl3bM8V5dCbQheLYvSkeK2ARzdjSN9kafzq4
2PBWykTHmq67EdbMo5R906zKlQ7UxYoiWcxbxUHBgZqDfHuPzXw0c39Y994gkvv9qCemIJmJSPPX
Sje7giiFOVcEGDyZl9fRHkLZymx5U0FJq/fK6KKAFggiAVFqXpuSNnBik5lURBwo6JSy17fNaU6J
8Z4c+JbwkzVKprZvnwxXjm5vXWdes6DRn8fnaQJEEj3STdnhv3ifc7WwfOvORmW3TkXVJ5H2Tmxe
VXJ5qihPris94mMiXc38PDxrB22jW2WQwQ9l3rTj3MzrQ8WOXfBsKGNoDdX20tPk13gXrJOMmnsk
b+k1vFkiap84bLPoJx8coGJea/A4MRE3CQoo4U5swausgQKOkGY2XiWnCs8xua1uL+IxwXgW/qW3
BzqGBup1460Cb70G9d/UB4kKbv+W2W9sHrIEfNEgQXbI7HTV0BsKraClCIM18ExwItNgTsuponaj
Bfdjsa6OV8pbMlMmDZNwtJ+uqFfhzTHsQeE/dF+26rUQdlsFmq2549zD0Yk+R9fosKnk8qFrVu8y
VzG7M5arM+VnbSYKJtbC464xZGOlHiYwh10aliG/z0P+HQMUoTlSJT6fOwm063g63zf9ugfN680a
Lmh21FdhMO+VlU9ue7VThcDr1DXJJzpdaaPZ9fMVu/jaSA7+aVw72oVcU6fkrSvgVCL1B/9qiFQt
3LTwBDSr61dLlfz6AmbFwTPtYuBeht+cyYQDYnh8vZH5Vda5051WgpNgYd/n9fjMR4mXvgJFpHV8
vpVE2XTnC+DGCOWXzpcjXiPqJcAVEYphLN6e6ODkNi5ONaIDA0rADgT4aHQDCnWnIMbBmlEoijZO
vsHxBpUB6+bfjOcpMDwuTGW7Bl4fE6/7Ymjde20KXyrcAIv5Sd1etrFb+Z1z/4QN2Herfk8nknnj
k7SH2mDEFTY721mobjNPw7NUJ4+YYY3rIuT2sj9TA2woV0knOt2p9VQzsw0LqnF9QlSZlKhGO/Kf
Wk9iJBJwugdbHA7JTIUMYcctykr7JGsI5yyo5Io7GVRMBEOxFa98m6Da4xROvULQAT+fr7OGwOlj
fXQeR6dx72/JEejd0nti3vwmuET5mj/fgmTV+bxThHW1zuCy3tPXvCAVvGB49eCZgmqH/YeJ3TIY
27Qpgt7Nj5pG6jcjunCEvwOYGMinb6KTtKBdk6W5Y9hsC8R+n/jBFCQG/NtRO3JRKRCe8UDmjy8Z
LXCVQqtIddowdkWrBmC1XmfdfeFjUEw5GjcjqN8KULOpOtLt8p3sKxh7qJuZ14ZjOB/UGCGtZGP5
X5n0OHeo3Pv2il/azZvWBnSz/qfE62/QPLmsrh47T5k9uoUtW7MIWAWuu8mbCMXRVepc3JFkdukq
tgxyij8B7loEHuC4mdMmdzpzSs08uFIMSF3hH4TKVqY5fkCyq9mKY7vZ4ePxJ87OBdwK2aDxfPEm
BMf7y3Ozyld3joBRwdm+49TFAZqUIHRqivvZufbk6sowVLvySs/pojgogTDtWYrum4utROMYIgxC
aJqidB+csPZurwns4v1mH/rSTF3FNaLSki28G8JQeDonwa/NO4QiYwtyq7SBWMOhAfcunyk48wg8
BEly2rNwHt34eLE7ytsAX7/zsmg0ays7889SSfJjhrB5qwWpW3vMpSMhkNhwNhPTkIYtZPC6Bkvr
td5MVX9AU58GwZ59QRW7OMCnHG+MvUagBA4XwK/OJoPNws6o5hbrGSuF3OfFnnfVkxb1/lzQ6r15
yrE7oPU2GK3xlG0MUMTOTF+GQN4oEGNG7kEtTA5yayQPx11bQpGszKKs9mFaKCfQBFNxxw/oc75p
wW0HKhGbyjl7bnzl3DmXE/YcJK+zJPv6zChVG3Cv4odmYpVad3CvV6IE40ccg3t+G/CLse9DuIpV
uxcO8uvFUZ46WD+MervDSnpXb4IUaOoDmd3O6VQzfykxNR47EWlQaHQNu03ILSft8xiiASON4EbH
d4UaH11MhAaN/crGyKj0rJvDO3utNMhsOHOSfZw6F2Bmjd6NhRo+j1b7mIrutrG0NYIx4IjuGaaE
7icOr0srh8OGgx4fc/++6kxQ80/Y0+7uCEGGMCa4iibXw5KSBt4Fp/DNIE83KwmlQ15b876sfBFC
rmfj0IF6rCRgYxIKWH7NLX2B6rtOMCEM7NdH7Vn7KBBiqavJn59AsN2ZqM+XDTx/T0HpaO+KyNYh
ffDygnG+rkCrXRd1yOWp0d18G9zSBGOviACDqs9qaCCHKoO9CDg7myHQrByzotrXxE3c2WwtHY19
tErBn2sc4utMYwt5UL96Sf3SlCLtyK/l9cVuz4hFi/20igMF0Qg4KkIt8A5Q/NTincQB4ecQ0xoI
JvDZiMKd2L34FJjrQ9ebFFhSrBqmzw1h8py7Im6qTs22PeQWTsLVNlCfYOAWlDGI0q8+ObDLBBZU
B4ADFL7xSHsdeduJLRjR6F4wXWTV4Z4POQWgmoTlQL+aPwSql6xT/0o1+75ClsnRjvpHQ2df2yKv
6PdIfKzwl6VF+nN7hvt3ywjA5Bk28nT4lcZE3Ru9nvrTAP4PYowI7qC4krvi8Ir1uvscghj8ECAj
AOrgne1in6FxoYlKYHTvZah3PKZbkMQX1SwOolVaFXrLGken7xXmc7Qkcgqa+7FVYiKMus6R+SOG
Va5SP8djGh+zAWUAzYXennUPa940sP/UKj9TZArRdllbCOZMOUH2h3+VUSQtbW7gyhxR3LtMmhfR
NNZvI1QEC4RGPViatGFBSWmB7XqIx48drQkCMHvctm7uNAgVdedm3Ygr29vK4vZtqPuSLdiGffHx
pk4NDcaRGLZml37jDIEU8MfZxZsZu9FNfQPDRpCOQbrYASNa1dbox4d7yB/utKNSVLxpVkPV9fAl
oDQ7YX1Rbutofu3rpEc6pwuLnUhlN7dFuwklp3u/MaxoLwzurjyZM1Pa1VZfIOpHc+/a0kw9TE58
DWQCK2soOo5xcMBiLub+mV9XT8aK6UUWzjGs0Wk20Qb3BxeEoKjONvE7MPksEm3BSjoyRONKdoXV
aEH8POgtyaxou5pA+nzlUwy7gdQzco6U25YXon3JT/dMZwAZi2AEODTYOqR+3QuECTpqOLMZO/z6
vmkMMl42KX4b+20VX/M2obNr7JTdBFUn3m6JSEJg2Ehi0IBLqK0EX0PiONnxT8o2hTeoyRyT+9WM
V/pmdCV4PM4CCnzW68xm7HZGJu5FcLmdjDICdjiuR5Fovgx6LvdU2o077shGodcmj3W72d1zCzAI
xI/SIMNk6sgSezwK80Qrww7L3sVNsfZFpEL8pRsQvwpgdSOYv7JOX+VtdRro1au+9G2+w8OD+KVD
gdlKQ/5vA5m1nuDL7kSILl75GX8aBh3d2xHpt5cM9jeEN2d24WgLnlxC4WVGt1pnq2H/zdyVvQA+
UNg5OwV3W3OK3RC1vhhwnkFf6y/eFklKNY+D2vP3S0s4v/x6jiSHtzvvKzn6BYlRxCb5vZU6fAbB
XnYWb6sWJ6BxViw7UTnGznuSPInw5jrearuWdebTeaeGQjQ9p84c8WsBCI+S842CoztsZjqEBeJv
NlyapajXxq7FqgBIC1JaBXoZRMaY7Bm5vNGmcKMk96/2ELRul5HYU2DjwinbpV4eDlZLPngnJ1F8
eM1p4x0Ls/MNeow05LZvVLZLOrlXq/OGU4XPHWA1Fzt19E11FCoqbzRkd5GViTL7arebAQPua6Jg
vrVX0PRY2LgycuJjiYJZ1O0JOI/iQXDwAmYRdE+9tUNah5xHUtv9Rv4UzkARwb0i84TZUMfORjo4
AuJQDZBWmyXyHnsdqdWWyHAxBDZIj42IUTCi3W8La/xsnZY03rVAUriryGipgWzj9EPloM7M5HxF
MeJL9y5su6fc4/d62GYm6NbHMzK+63h9IbN5To8xMsfHCy2COBxNztH3HKJzZZORinJU8S5YzfNe
dTkkF9VAwidNAvk83Dfjrsa8CIE072nYu/DMlwNodOmkFvOMgytjjtjV7UsyO5M9nEAOguO5tqTV
3Z5Z1sStyQ3HFiW+Gybq3buxwwwp22lIKCFI7QB0mDWII6MCOr5ubrmu7O4wWpI/WjhHtgH3IBb2
9CQ+jciMPDWHJBCs9nWyWQzIb7AB/oQroOF0KcyypVoNdQ3NMiIBOcvMwdqnL7mPjH00hBLEkY3o
+lYhZu1WQlACJ8CUZOTBOA27IkV9kB9VlraE8rUl7kWBDvBgrQlJS93LaG03Oc325RZ8A9Fruk23
uic+F2cASHM3ceEiflwnkKnUM7aJSvQnySpDybwEDGyQq3jPwAFy7243nmwjoYGsD24BUz2sVLN/
M3a4zEZaF6mNAFcxoGWchVyuRrDunOTBC38IOx4GLvlSibj8HZyLws2z0Lk2bxKR9zmCga8RM+zk
YDz10Q2Slzm8eufg7uCIH9v2paVtRZjKZS3bBYLJl2o9QYfkAq4PwGgbR90IpASlvXg43IhuT2Cy
Dme9aSQ/Xb0xHKmxR2SGvNZAkeZCF5jgIlJKTBUEIt8Cq44w8M0MSBpdQWPIqku4/ID14T1yvwWm
XjYx0hfo/KwR/IGQ2wgf785NJRUCSJyc9f3zajcgfreIP5bbGuEgOOAwkNzFlY+JiNNlUsVQszPz
3cEwtZfZUSJpp1mcFfuXg/EKVFe27+1ZpSqJpuBqHnG3d7y9c583Oz7kIXfCCZc3+UqLLqDtiHdc
zFMJkbstzhVollef+Q02vwb9GMHRsCYgwoluCjDrKYjENXMDiUxyGpsirR1jM8EzPie4PCxp4ivP
I0e0DyTKY7u0DcQD5LLm3yUUvSO/vhoRAAwAZgQga2OFS1eK+AangMcNXOznPoKODZjqS7Myohah
TVeZdwCjk4JtIiTrSY8vq632Cx78aksIMZzbUwcYwYmaWIZ1ra9GG3t4fRN24j4Nc5Sapg6iX1zf
hVWYQghLhasCdNrq7ijh7hJ5AGfeX453cz9YxWl655DNyunz6IMeBNO6Tcy7PVrM1e/P4obf4x4J
qKU+1+C4yhbmNzuzn+H7mXtsCbx566PSNV9hMXEM1P20FiJudaeTxxy/GIiEc3B3ZCo4pDIS37gm
U6LaxTg1S7Tfr25ywk+HIq1QFfCm/Rdp57XcNtZl4SdiFXK4RWTOEiXdoJQIgAEkQSKQTz/fUddM
0zBHmJq/XeVy290+OGmfHdZa+7U2UaQ+DnH4Bsb4hA0kKyNTAg21yc19V1bW6oIrsqJAQeYc92fD
3qjuPqhwFXLqmAzas0Pl5UpdBr8h27jK1IL3VIzKrvGaXsP06brxo2HWPaMkalL4iIPzYDPrvJ5W
8lSDFHIRxV6Tyvgq9XzNGZcdh2JEHDzxn2+diHSB7Wx2zmkor/F/3GR0ez335UW8uoYqqSKPVaGY
/GTN96v0wxxuRtlouyi2Ln+2vIlcl5cN9rFfvBQvtzCGYCfDpM/4OV5Si3/a9o7Oxi+6t9ddWJKj
69HPZ6LMzn1zedPRMdoM8rDqEotlpCTrqTxVWNDprnKzDkIh1+4llDxzfSVGJqDO1jwplReRXspc
DKXIGxXsbT6SunZPw3AnH5mT4DxS4undFvLCXMqkxp7sqbTK3m5Pt7dsjp0Oz8E5c8siKF5zfChi
fxUVJ9nNr47yovY55IQYXu7XtN3Wuq9nL+fMeOoGxjEbvcZXHaYh/ssonin0vJhanZ5EtoA5u5fR
LnY7pBoIOMOx5pUDUkrcD3ID+/AwkwflhzkWHumT1L1+FLIr3biIFHQ8FVJqhLXv4Avjas5VWG15
GHbGIjSv+9FCnsXhNqw/0lFRkX8/hEYvDm2u3nFx+0gWly7p4WAHPqAiIycNzTBaXD39vRNWAVc+
3HONj74ecq8BqhFXLOMetVAMQB6q7mbcebuePEzE5OZjJL4Tv7+jNdYxpAxIDKd/kS3Hjdy9K4E4
pNE8mne5jeOCwZJ+vDDGVxKFX7bXzxzc883HVDymR5eMmP0qSc7GcI356UOjy9PcLH2yZOXBLUhB
zNXp7imlCJ8YLomzVA+3Wu/0sV9dnZ0v9jXdLBViRuON7sZjkpYEkeQzS98iL2N7u1DUgciFqFMj
6ypz8nFuPLHGlKOq2QtscWAHdjchX1s49dGpJ53hbtStKD2RWLKcbBa7JpFfvsaVEfst4ErphzGv
BlvMMFXpkrqRcDEJ/LMRNwqb40Qk9DgfGN0i2Pf0fqef9wvyIbRbrLoSVqrznfZKX/LycOvxuF7x
kk6L3QwkRgpeyDd9Fd+e17RKnWp4CI4j+3s3S/pZqI3zoPA11/4oSGISQePrnEgDLWrK1del/K6l
RBk2r0shjWsqKxtzUKtLuXrqKDNZD/Rt19IS53gOosNrfg6KYX5yd5mfnYMN2eBdkPJQEU3nHZ96
eRw5FM6vwFM25LKwWtEkz8LsMJClUXmb7KTe6Taut11ZDuvDIEewJx6puHa7wL6hSx0nfmRPzMO4
ND2J30vcWB1uE1/PRe0d15DE2mfUrV4ltMxneRH37E3klGU6OAcp9aVqVVpjbRscD8+RGYLg2ZjO
ZeNq03qlki7TXUpkOLf7EX7Y+BjIg20oz3kFdzAQzgQTFF0i79SZH69DwAXq6jwTDzVIBYusYdbF
Byw+N1RF6FETbkebhbqqMyLlnh25hzd5qLxX7/HgOjqF55FNnh+DXsTU9i4ESdhD7MAO8os9O665
N/7ezXHcrxOCyyl3bXB6+THkHRJulK9HpFD6l3X1gnHw4u+YZNfmZQePBhcF4nfh8phagcp/dOpt
/OsHsaynePrzPtjjl2F58SC+i480uLwd3/LZ5i3aOwl1/Ol2dRgY8933UQkUyTksqkU+L2fKj9vb
oa63G20zx/goFmnsxRRSaSy36+7x78+9eB8oRRiTVnyXK++oBxfwMAWOh+l2/PP3Kdw/aRvSHAZU
CvH++XTy0cACiHCxxod9v4xuxLvHMKaobgOPpjjmXAOrDvBHwE6+/5NQOTwZPR3DUuHY3rgpcS9a
bBWiBeJWfGHqpYOYl2HzHJpkmlPfwPtWEHq54EkcXRRLB69qiBOoh6eeBBByPyg/FcqG1I9FKeEQ
KF3poxroU93T3r46cFSKnxAEB4spuumU2ED4/xC+pxI2dHCakGXaO+uLK6/N/isPh7LUnPeOZ05t
fJac/6/0nzZCvmewAzd48XnOLgQ8Ih2r9ezRK4Yr7AxRGe7pbuLvniSnQ+xdao6xOk9Ki8tfk5nW
QF6RQiZSfydti1noQLrUna+dEmDmqoE0yGbc3ePbtScNL24+Kj70zc/fdiTTcPTJ46qjI2PmXY1I
ouQd2wlrKYASlA9mJ+dFfa1Wh4tjL29fVGK6T0D+JCcNDKrk1JSnFX3YztQcryjUk7fvOEw7e4qh
ehMgZS7oN0oS3xR8q+F+Zfay8JQ40koYP7xhqrCi8qb0bdzahOL63r95JwOEkqNUHjXdyydmlXeY
osDt4l2ojhPCrk4flf4m133FWp6NlMpU70DFpJgm9Ik59pWst7mGMmVZlqTqcmol2bXKwKy6FSr6
lnPeugeKdGTGjp6texvDi44v287spPra1q2wa5tgl/br2o0LJ7lhFT6Lcnx5Kiv/ojkVMIRtmAPv
2o5zEG1br9gtuUF61WV36riXsynGtCD1enYrSrPFmAZcUeRavPNHn/r78eIVWqhR6qv6Oeylgmvl
5rprK2PK4ge9X1OOIFcoBYXe30cuZdCdy0HcjVJxVauPYnVaxavboqImIs01ICefz/G7uYg5LmZw
2vMEOPvr3C66JHUvxG14zHVfO3bc85aVLn2zDhPAfZbDl20oEp/8/EkZ1OH+6+AdPAy2sw3sV3YS
hWtrXAwOg5NPfSyUQn2pf6XkyDB6WY9eg9kIQN8rPvw23LzFk84SIGoPF5Ccdmchyt3V4McPteYn
gsPhfq1PqDffXtQJt3klJuUaufC0CuTYAPxgDDjEr6mnPuGV4TniKC703u0r6SVTinKbHpX1kP+v
PATZ6PLNqz09d/NPdanNC9nPqiU1vVX9nXCt8hFt+mjXmDxRBSOpa4uyeEC6eqKRZ57WG18tl3EZ
VCupi8EKbD76Njn4pnddHcOLq+PL5uGVShn8bZ2qydahfDZPF8qgDMG+LiznKfGvXIJz9/Jq+LbH
+dpOorkqfGBtUHWtMW/tSO7ZQ0qYEQjCr/gDXwM8nbg8+hfIot+xfsrfPAQQXSYKD4B1TVW1G4hQ
LdnFl5uaVEsyrtRM5BUhYty3ejwp+ATCccIkUFo3/NTb8di3sYZ/SABNrOH9BzQgl5GkHs60yKoh
rxFROXbkUG8ZUSGa9+amO/VXr+bVoWP9rtu/hDwGmdONJ+hif/2+EKqA5P71HbZk8sNWDKuJBj9Z
qXrNzKuCaA4w4tGbIBku5/aYbKYTz+ahsRR6iAh7jseL/WSduevBlzncvfz+GQ9o+Yqm0ATEYktk
y9QacOZYV+W41Iz6pwP3x5LsIT6276yE7kAc/B+IL2KDm/O+H7ABVT6bUhnpys+AkksLSaHbqkwJ
W73pakiGb53Q2nX6ZbVyOlWxs7+N3Dh6SrRLN1HdkSCT0lJrZAZLw1URY0x++kD1QgoJQ9SgXmWX
MFYg1mlS4LH5rUr2DwgWfy568wzuszw+piZnEHYFdZABUsAwaGGOLNZ2r/vVhsN+BNG/X/Mm6elq
W1t0Cerlm/G9hMsMwQrHwkXUbUHY8fuJalvlBrHJ3nVul1w3z5N0d3aMLCxyN7XWUfb2+zAPGEas
oUy3XsVWdVNqaj8dUz23tMKuIY0AJHcTHni6SjrWEJaREAIcvx88xCyffx9WfoS0vx+2cYjU6KZ3
bDOulngF/nlLSXMqu++8vnAeba9NSVJ+ZC7vh2uclK0hb2LpEpXMrh5S7ndWNxe1QVyAlm17PDHI
KbJkKoYmNXV5DvvjOTb2xxqxDBMKzugnp9sf83r0BnLv91V8+AqIrvf/PZjCVb1TRLKz3SXPCl2G
MyLUrSZL2BJCAnbq9xUP4Gd31rqSfxP/OC93QzYM3SXb1hn9iWVITVx+NH/oCTAVUlMbZ90mePr4
cN4N1jByWzndFVh9BnsB1RB8kOid052si1gk4sk03sxgwhRk5tqO5yPCxf0sG8dT1up9VF4uCi1W
JR9mQBA6VAogbgk2ZSsXum20xuksb7kS5/qhXgKgNESSMpBDxFXiFvulPLRfd8vZsF/Xepecrwdm
NfCs2YvtmC9vNFj9Do3hdfIJ4y4W3cAWuxD5phbmXdsMG9ZMTy3dMCNmqIyAhwnknrQwRxb1lZYb
0TZF8SF3N0La5doliTkxnqDwb6YTwD6BQ9BIsXt4Hr7+8yYR0npfbVdD+X2SsiS4ZHdja+gBF/JN
LG9AD3b8kBsu2cH9LrthtiK/TP86csqkqrqVcxao7Y17amUCPzZAmm7Q7tGEYdUUzS1OnXRjyVa5
BI+II0vq7tN5Vwh/ReosCX9f7wcCNpgDzZbR6NFMW24yKjeXQlHOkiLWGz0i0e5qIvjk1ROMbkdo
AztDvFHZf6Iq/qOFDSbHOXR//4rH3tfdVzTsxAHpbx2upXhNrgJKJA/1QTaxg8O4mPfIOCCKPdaG
m8HT2uCG/V/M/iOe4P06NAxGsqGx2vnMF5iOPKwQC5tSWO/n4VfLTB+aX13Rdc1QZJPG2n+esQsU
1jJKVXk5QHzz7aOYB6A/HAoytNna9nzckRhe8HYyW1gEZa3U4IdH/G74hgWxd8Wl3B+ZJgwHKtl7
59wVTIsUOFTiwQ4Cvj2tQBQYqyEpPyqNJH/5omO/M01G5vD3xZDFtv7lid59TcOqlKl6VJJtBDnT
SwfbgTw8hJ92KPIo+awO1y027GHIo9wN17AtF+kmZcaJ4QR3opjJnkA+dF4OuUsC+jrMzw6Apk/w
Im5nmjsUkYYbEihrYvRg6wE7+n32DxTouXr/fk5TI0uKdjb2RhwFYI+CMar4Hz0kRKSeOoJ8/9TH
lqdI389ofNRq6x76b3eDC4frztZttTJTE0vcuOHuC2yve55LwouDUO2sKoVU2toCwkNCcJCPqm5b
+KmJ+/TL1hsNz8fSrybq+xIwvZFwW4GsC+ku5o8GO60rkPDBP+9NpSl2H2X0sVCbixfd7sbpRw7l
MajQtAiZ/b4lDx8fw1BsS5dN7H/DCNzsPFEPBQfkQhJZ80nsulbw+xCy/vDQ3w3SsAD7U76nXw6e
8zWE+RFK73u/CAVfIellLxbqtCFFP4+S58qanikMgNSYb79BRIl6jyjrlJJTgl76TiYdfxPBW6hB
wrwaXvIsSmzmOCGfcJzWFL4w5VRNSA4FvQwgwDucUXfvAkzwldTxl0W48ToAmK6BFkSD81D2y5EC
vfHMdifUN8bfxpQo4ujsvewNJEUIsmQp0opEhQVMqPO6oPCWfvwUVCsPAkFQznzrS/2pWpGuCiIa
hPbEhC4wQar32nvO3PNE+ai6MHNnyXIzBeMpOebz7W3XT4XasdS3ZpWrzaXQOLqC4kPmy/ZEOjcC
TO/m363X8OFJvNuPhkk8HIzDUUutGomj52dzAT130lv2vtFuo2WehJjO2EWJou3ytx21humzTwfj
tNknMqcA/aisFyCkJpQHw55GHYAC7StRKYCrRVvkprWN3LCCVnXcwb6XyXS8Wc8fhz7A9W/RR2n+
Pb1O5w4V45+4mBo1IrsYP6pusLW63uI8QcMJGuw2gDFK4uyrxT4/fJv+3Qi54X5dbraSo4oqzPNp
DqbWA3zr19AF2m7gI9NjkHXTNFuy1abdLcprR642OheQewb+tJvOYrBeqZsAmqqfBFKsTYZAEZf6
L3N3N2bD3Op2VeZadcHWv6EVdn6bOHMa5RAGIVJLnp0fayE/8uz9PtfHAebduA0zW6TqZn9QK3mJ
bA8Cupq7XDrMdOW/9lGVRVamzZN7+K7cDSj+/O5dqavdbltG2HUEfJEJQiiohzqg6LtAgNkVHVtb
RnzsL0OtNyUNF9b8iUHvRoyKfZWfzlq1fK497Rm0ujdfwXD3FEeGdfL7ev6cwb/28W6wxguhd8xU
dDr7cRM96u2+IVLLRVf/f23c3UCNV4LHqdxHdkHkDBEuHHkfdPdG6ovELOhl6lKZ77YNKc7C33Mz
DMnQVBQ7m5nYCpJx53AjG0ceFj0HyAefN3ofoOZnYJBSZ+xK3pPXNuxDr0yVNY0gQwgi/xzhu/2L
d9q+RP1IXdYTpJYU/83oB28o8zg9gHPhxVmZsypAzmshgSVYI+LZNu9HD8D9BzTuiHm1o6215QMQ
ECQl8tZDx20eavSdHJOk6PLP4LnlGD1KZ3FiLZX5om0gaX/eEuUWbekgapZLSiwgQ1MQlWfeVwV6
q9kyvf9lff8dq3Fk81yXTrEmuONB9GbgaUjvZ/ztbj41yBCCPe2AMchBJGbj+v20PADfq8k/137G
E4DGwmIDvKHt1dXbVqB5vrfF7ZyofFXl64F0EymF9+07cLvutgsm9voOoj/q7/3Uzz+qDcDsfyAi
2Sjhu2SCkrJfeEm3DMsQNZel3T/jw6eu0uPuPwmUaTRP/BoDkAdXjM7v+6c+ekNVQ9El3bRoo2k1
rFy6SQo10XMRr8ILHBfPkr8FdL8FaqV510lJr5muYJOB8hvVq8sqJclGU1p/B0iJ0iQYI9DoobHa
LviZnn5fLd/3KJq9/77G+Tpso5ORWZXQTD2gzeKpcA8QSt+eyJzu6Zb4oxQHrCZcHKnZr4EDeJXT
JkfzI27VNCj3X9E4eaVyKs4Gcf1y9KEaIWCUC4Sz+R7SOj1rp2GI3Ly0Wudv209wRRt/XQ3AD5V+
a9r/kWFTTcWi2aBkSHzRn7ftcNoU+9j6yVUb7hnZOuI6xD+CxH9qWfiHCU9Ej8kkGKZtmU29r+p6
3Jn7faKiGhcE53BZd5156Ug9odL5JOgr3bK9o6L80IJZti0qALpCnvzPCZq3a65JaUTiCmGYMwzo
A41FFA/PogvM4P9ztu4Ga6xmuqtq1S4YzEt6I6H7Myp7yBwsaXY0nwrMhxAkrUO6l9HugtZpLXfv
YZZOkyRVksUiqz/yUnfvRbntZKW01WQhSTrKh4K1m7gBZctPfwXbD/TQEOvgu+4ASMKgVTnvZzGb
p5pSoS2Lsq2JztKfi33NE+2sbNMaD6czSQcA687eGVwyhY968vta/8zlt7EaG0uePo0SDd8GqEDv
PNcH5KUsR342Bhu/5eiawib8NlZjX6NS7pCyKnFRywCag0w9AqMBLAl22JLkxLvqwXB2kJucz6HQ
4NKde+/I9FUfmeuWYd91AEO60/m0M/6eH7vYGJGNzkcIUQN9kSb4LaLp147eW3UV1tPfl+phbvx+
WxomOd5HGwOlc5lnbjQYRTQ8PrsfKSyK3nyKniBlbJRNgtenRWufZVWszG8r17C2mzzK9Ft+lpf0
qBPXYdpTV72h/4ToKFqwwzAd0tFuTDan633dFr/Pu/WINIzs9SAd6o20Fxk9K8yXGfhx06+hBV17
e4guv4/2MF1MvljVVVVWdfvHEt1dvuysmptsexDxROW+iJzN2wdwie4cvaV4VDrX6Uqlt/1mPBYy
HYvERwtZRdReubWYgf/lGv77JQ0HIr6q0aFT8AQ/Q+F+liFAZeCt7f6h11qTELH43/v771CNDEFt
GFf9kPwUH6v3l6S/gyCHZIGXAvaHPrjn2IM0VigwXQEfC3oY+B70s1FwGtheW1HtYcBzvweN1EF6
kI8p/mrFcYN2j7TCtrv8fj2Oa98KZr/vt/woJtdUzTCQQdVlqRmTx+VFts9xLQqUIwETQW4WcXnZ
hYJxQY7QazFCbcM17F2029M1V4pFCFJ6W+Q8NEfv6+SQWqb16MG8n1bD1l2iW3RIy3PFOLUXhRtY
H+LZjIKSnlydUICM2lby4SFSLck2Fcki69CwT5F8OlbX6lYh4YRMCvBtdSzYwPsRgI93VA5GHU8G
y6y2TPUHuPLX4b0bt2GclHNiS9aNQBLsWFBB8HzJhlD2oOzTj4uU03xuu5+f8ArRmqUDmL+CyaaA
68RmgsNYd0k+tyzFw6SEplumrEq6jFJhY/VLNdYuG4tiYqE7CJ3ohCBw6ozlavt18fcvZ7CJwyFw
5zLs9NdotQgthJYD8MiBFxUYMkCKbto/Sdo7O3YtjO2+rjoiADu5PXhCwcT2U8gWRdAH8AX00wRk
1jLowxf2btCGqS4rebc/7n8wXyJemAOt7g5fBR4UqcJw35JOe+iLElzqloZnaOCr/OmoGNS0Op0U
s1UjvoWGjlcDxB1HQGvBL4cQQZzVvreh0Wjs2T00YogE2pzFh/f57hMapipOSl2XS7vEVKEvNYCU
7Hb6JZSLlpV9eJ/vxhHfcbedebwxd+U/48B049XvntBNxRd0yzGp1Bhnv3U3xYX962L9z5h4pH+O
WaZlcigQLWRuSr8kfyv0s5TXVeScJ9QmWmYo7sRvozUsYyGdpFw7spmmozxvgYmEpPBV90aBYnHq
/j6Y8vtykpn5c2ry7azmO42pPaOFk7pZMEeAqD9HOgEC2o50UCecimMLBzNQf4DSKSn63z/iYXHw
3+OrSQ2Dqeo7M82zfyA/CL0A7+8KKpYgUipDeIqtF+aBK6UqAkFlGYqqyUrTLtmHI/ni2+VAAlpB
K0GErJ+3/tk7IYXbBgB9kEn8c7DG9JTrTUnrtBCDVahbLj87UJmB/bWs4t+ZgD+HaZj/TqJeEppr
H4CHHX/UuCIAprW/6f7HE2pYt0yrz1anw0hAkWcZylR0vTksFQhY/+GUGp6fWen5LbYY6IoERIqa
CgB7mHyR31YkbT2CjSnJysHQrZwjaIXKMzqr3uo1BfA/kIOu4rS8ig8OhKLdn/fGtG753tpfhJcp
EMGCCPqdAdE+eK0n4qEncme4Gu9CVW2tODaKy0TdwTk/D6T+5eLa6IUcyFZVgBWh+K31LqoWwS4K
0TLpmz2pv0eu4RQIdyVRffkcbrKlPdjWXaqRO7RBjj2U9Wx/K1SFJNkzlrAe8zUUxp3T24fKU4So
zmbCb2rL6+TcSxEaRUTJTXv1e/Rxo3A43sGXSryLBBA/jNnWFYoKCcw32au2wafel6FhnDm7ZVfe
PWcboNtaV6c2/wGl6dQ14Nojw4Tkr1dWbhJqIJT6u6+b5WxNdz/ebf0MId3JSXEN0nKao3RBNF9B
xyOoNUonFdIObY/fwwL//Y42Xr/r7pzLZxUkz6iykKeDYl/Mt30ERZ7ggfqvCjKGpw/be70QTEGZ
Pk/rUBrEC8FrLwZtjuBjV960VcWybM02zcZ7FWd5dcosAiYc0GCzTEoe5HIhFEpWCsGiFMC06+sI
ubQmxcTb9NfbZSn0ArMMyyJ6/PM5Uav8sN1WmQgieCaXAen1lNqXT8+ajNrqc4t9aBuuYfKU4iSd
tCvpvpp6Fy+WK0Q6hG0lQfP6H47VsBB6rChaXQo8TVD0XxI3mooIohju2tIzykN3424RG+bBSne2
laSUbb1RSV+m8ZtNId7/cELHP/SsT4RJwEW47aWKh57y3bgNa2EU9u0WRxxiyms/inYI5bzVzhQS
na/6O5TU48X1o+3uPExpanfDNu7OLaqUTS6xiSdYSwc0gBAXDfdQ50oYZ2GxBPLg/r6XjxOLd0M2
nEi5E9N5sAMQoMiF1hLSlSc3ufijD9FmAEpECo0R3iJ6QS4aHOP9127eJ8vY8hUPg4R/v0JvXNM8
SW7macs+P4NEoOXSklJxFMDHABjfp53MoC2f8Dgcuxux4VpGh3OR5QcQ5IMX+pDSowLR7B3IcYpf
fVJWbU0cHkekd+M1vEvdiLOr1tnJuCRgPIOy90a2jjaIaAClkJWXzjdNlJit6y6SWbf/1H/VXkTv
5vXaprN8KyTuobN79zkN65TWe+PcuWCdRPuKqz/R/Ana1k7IVwzBvryiLbRYr7tey0Y/pGHcnfBm
CLqvNpV1VX9OuBCmPaPeQ8fAYXhcxH3EbKCfwGuDEyEUpPZALiR8nEEdVA6om427zmZZGLlXYGlt
F+Fxkg8nWMIXVvBwGgficJTq854mlaixbx3RaioIJst6gB5crxd535+haNuOtdGGC7gxXTgqrTlV
+XF+7+4jGqfEPtd1rFqcErR1XapYtjMJillwcDcTQVVJAiEEnfofiiAvORb4fGd7c96Or0sJwdmj
p3b1wSWbQU3YLZAiHn9vw0+TNgyV5/dVP3HK2L06fQWGdVq6Y4n+UKB6v7xzTB2su+4v0IBX38cW
uuEQR187Oa1jn8hoLhgI7Zn+U4dDAj8GP3qdeuvZNXLXMCVJmMSBOaXPd/cLydoWE/XYIb1blMZZ
3cVyrXcSzozQ4t77oh3AhpzV6ghe7/J0HLUVWx7nGu8GbLylB8k+3kqNQjUiP4H2jJSa+3mDeIGk
RyBR32kxfuIR+9tT+PfkNZ7TjX3bR7nByfOM0UvCLEVjsVMYO/vRHNiKqDkskTUF/ceatwz+2EG6
m2vjhZUP+2uWiZeuDA4Un0P0Jx2Ec2j8COk36+rz1e7m7LpSt9Njt9uCjYcQIQE7BBAgmbKtNW7d
1kiTSr6QFRugQxf0OuM5piigqDIMX+ll7S46vTV1+AJZ6N9X/WH94n7kxlUjT1QUSXWQcC1GQRCg
TPVNP4VZjxKtTwtqH0F+31+4bHd3ENlui7/2EKBwP3zjUF+0zrk4iYk/v4BzmQj+nz78oHCzWaCp
FOArOhBd+10LKSHZWXit5fyHPLT7L2iccrOWo+hIhgVODOrOwbw3/YQ4BT+lS/qz7U49zMvdj9Y4
5CfbuNq1nYnlfguqMAtuVOXDkCH1/vv4CSBY5M4Obd0KH8aX98M2jredgVqwNna1fKnQHeWx1f1q
WSD0fe7/fp5aJ9hwGS+Ztstk8wjBkMcjYD97c/J+bjYI3XcB4R3RG67lDD9MWd3PruEvXs/Jjsq0
OES8FoPt+O2nO1S+ms9pVzp+L6b9xaJwWo7ug450inY/asNlPCi2oneiXbVM19tnIXqPRmk36p5Q
wRsjwze7uSpOTEgh+vclfvg63g38l5d4ytW8uO1rqn63QEL2TwhBVWDeTM9usYtt2/kD5blLrlq7
vXGyjKxejoIOAO3LIPzGPfR5PB2FG7Km76iBgHPLsPKjwON+ig2rJCvXY3k7McVkePApW+zdaDj9
RJOQQt+QW6m2N4cTlqb5/OiKRE0fp0dSfizV3UxluTodTmeLg6vje0+WEI9qB/kJyLAulCOwDC1O
4IO1/TM917gqpnKVLvqZXJY82T5XiCpkgCZh2PcED/5Ex5oL+nnR8PBikOw9vvloSrVisR4cpj8/
onF30qNaH02Dj6iDtxHtNNGbuPiw19pSug8u6Z8DNa4LQV1+SjQGqnBbzz61H/rPgMFFnO0TVxdl
uOXnOdidXHNmhitas+Bg2cDRWy6PODl/bvMfn9HMhFziQ3S+Xki9cmVz2pkk7jfa3r1TL4e6+vtY
ykNYxf2ZahzjxE40pdoC4dCyz+TgPBc/yv6K6QWo2qyRxUYkEzG3F21Ds4IKxeIrfXrerVALI2RT
0acnC6e6Zzm8fV4+dy8pjVlQyKFhwdcx8cyJ/onK+ZSsXYK8x83REHX6PDnPFT1uElcxXurE231V
8/ziXt/2CPF25rS+QlTyMkFljY4+aeEdcJFXp83NkTTP1sCryQgQrxAwX2fAwtBP2s7qrJcs1EG0
PvUvK0f9oM8UsldTknpIBN2E9Oj3/uWGIqmKnhwqdd/I+cQ0IPlCGAI+DXmDrYM0NZJp0/nJq+fw
FyIENdLwjCRLzEHvrGKalfvoB3VGclgUzmn0kffg56CyevL2JFV68qzzTOciAoAAfR0TGZIirJ16
tkKN7Bk9vD0iJpvZ9TWX/YNGZ2QEggxnh3bRwnyTvszx4amIEdayfUToTgEyXTJlv75KtyAntcPo
cz+Vn0/T4REeQhrwd+UaqoRC62KNapqDsG62D82r24GqUQ9ymisN1OVNKG8e1bFdurfTy76e66qH
Cog5vV5AviSM5wkUpf6k3+BToPmU+aee4mzeqpWKNHs32rvyza/H1sqX0XX5uNJ+BLGib1GCVJcd
ekqsTkikI9MGEzDIka25+KfUOaK9SPew/oWr2q8zP+/vJ7v+hpPkmke+/aJ7h0lsdKvFaSGa1/gX
enw8GcjUIcQ0OaxqhE2oArYBJfQ2+9nw5K6JtI3KBAT/ZogszAFf2T+/60MO2GEbss8pGs5QJ2tX
7tLv4gZsQ35Xvs7oEfJ6IYHLPj/lo4tb+/wKviMZUgNgVep1Lxzt1bnjkrFVVp1e9yS7dCmTZih1
SWPSviYNNtztoS9bz23IoofNye5vcMM7tM/H4/awM6UfTB/ROYF6b+J56aq7Po7WdBU+DFBSQLhi
svV7NRdgiWakg5Zob/5tfCEo5ZyeNpMAxeMlgCqoFqvE65FQCqeGs0ILLvRdaMkitpxF49k68Re3
b7T2LIfdS5wZfUho4ALTps3xfvD44L2INmMwnlReu0bEcS07m/gWbSRCbDx/gg2QXnPUH9BM8d3x
guo/LNvf7aEmvMw/be+fYzbMobo95sfjhSd2JPrO7p2iTyPWjvNB1xZaJaJIBRuy55xepuE8WQjm
wNglwr4OkMPY+XSdH8Xe5vtr0OqUi7n+9l2No2uqRhxviMyWHjuEQljs2xsXLQyHhegItcMNl3J2
GrS8D4+9nLs9aByubAOGKT6pAoki+hjQ9AhoKm270QNHB156inukWcyT07IPrXvfCEJqs9jIx4sk
4V0N6F4O1k+wnZ25c+yGw33P9RXPXTDjWcv+C1/it3VuRCEdZX89RtpVomqu0oTMoRsPp2C7flYd
eoLQDCMcffBC0sxgCYgVVWkKzUPfgoaF9K0PA3xYQsNGm2SswOSnfNDmkT1KB95fioZHZsWAkE4X
YsHC9WiKNfqgE/Pc9tWx77gCD4NH3/3SW47BD/rnr2UxZNNWYH1LehOrQfo1MvebnbR8edbC8pO8
aDQb4YUqby9o4iAIH8wTb3oksljtnnnW8JjCXm85GrF4L7Sm5t9X0zP1SRLUr+92v0++suh73vqr
Db3zOFw3FRgosmXpptbwFimSa6VEuCw0HQRj/CdfOhft+pxvg5zB1Hds6KsXl1RZh0cedYduW8PI
xxH73Uc0PEmo+rtcOVHMOvvHXtmj50H3MDquEAQP9z0h+hkjLdmNhMxaGI3bos2HuVv93+Gb4Zds
nevOQRYJgzIQpJE3ws0UNwbjTnHiFZTC17cwpCQRnhYdr/ulxc4sncxm0vz3+9S2EM3g7JZpVd7R
KlGAqmkp8JEEpnshi44Y94/cHPw9f714R4nS/X1k7W9kAZb8bg0ally6bezI3ucSbXwvAapZb2DB
RXOmk0OrAh46yr5z6RWRvcAaStNp+Pk6fL/AduvfnrrQHtYmpu6rJSDXxb7/dY+g1auGDAhflhrm
xdhkpWrFnAt1IcTqILw6Snj5RNVLpo0ozfroQSEUbBHZ6h0HKULFh9DyzsGtjw5nrQslQnKN6KJ+
XtFuBl6zAQoY+bBc4QSiOvZZuNGYnn00E7m6X2iIobqJ4A7M6VGrKMJDU3k3l6YlqvLr7fKDcK1Z
YeykKojSmGkacPjqKt3ySyQSX1X01nGyHWWASjY6cX17ehm1BTKPUx13X9O49uolO14MRYmXsj0q
5H5GXGHPNvZrR+kmq30nLKowzj3UPVEd3RReyqnYTLebZaR0fz94D0uD8Bz+Z48bd99WK2m7P4Kk
TNdZrwr3teOAJ0A8U0jjjo/f5Qg1vJYxH3m2pkLtXJVUU7V/aod3mYG9psnb/yLszJYVxbo1+kRE
II3CLX1v3+0bQncjiCiC2D39GWv/NxkZFSejKrIys9wqsNZcs/3GOf+dTR319iVD88igAxj5w42B
5vvKiP85avhfS/mPj/x7lOSV689O69jZmv9gQvwXFgC8DFlY2/xQxi9PqCWjumszffjPHpv/cofQ
PyIPLQ9o/f17Er4wNbU634vnYrOnUYPAh7LnK3wEXfAv9/o/uq4U7c+P+muZK3l/Koz2N/17hocs
jZnnKJ388/hEa3Tk//8P8j+LnX9+2l/L+KCbh1yW8HukAJ+341ydQSwgw7y1IzuYf/2rvPgfyRUu
j8EjZYiPLX6Dxfpj5RSlpI5eRyySzqXtiQ3tp907KIz+y4X9zxtJX4dORlJGD+xvenAhy5euOIr6
hSPaS0ufzl5mN72je/T/ZZz+yzb9+Vl/2Vm90NBPeA7v5B/p1p18CjbI9R+u2D8v6K+V8crLunoO
9Tstck+aphV7L9k3uh12qCr/4zT752f9tS6OinKFP83NgzcByQKBMbpz3S2qO/6/HtR/Vnr+vHl/
GbDWuKgnOnYVzuxVmhaTtAo8UXSfaY6P0mFiP5IdweDXP3zv/6we/vG5vyf6n0vxaL7eZcP9LEL4
hihVieY5bXKyZG/gkqkAu/SP3fZfPsKfnyjMzB+fWL5e9aDSfitL4H9E+GtZ25eT8QTF8Pk/Pk3E
Sn8f/n9+2l8eyaDru6cuH6ASJzEuGegvjsrJcMFQqKVGthsgGoKw5788oaFp/mM7/N3h1F2l41sy
aQNCqNa6Rho9c8/N/3guD3uweZZWam5epBvPyW0Du3r1suVZ50LtZFkzgptvmXQlscDZrli38Brd
k1pkRt9JOYNxfNidSuuAbod3mB3DEmIsINBzeLjad6CkrUcO8ZBnxjG8yEGru32eyfUcIaXqal92
6sGX2rBaaYKQK82rTOGNalr7LPpb3qiT/9xfvC9JyOvskb6WetIfPOMUHPrPriM1ZkufrWKpGwWq
KD9AftgIjnefTOMTNOMP4FaJuHVjfjaLEziUXYWOv+mXasQr2sI/NtZAsyXEtO7WobN6MpWT58XK
H85gIxc2HNAcEG4LmZS3HjG0T88WyT0Im+CYsuLrzLzo5Awo56dDRHF1D/tpAefy4stve1S4Bbgw
xn7Jq+1Oi+o+Q4PtU48f39T9z3OCknY+imVYZjsF6BSAjRZtiWv2GjkqOK/gvL2Nrx+Abya3u2X8
9Nm9sBBiNT2T75to33kkr54hr1n2j1ANjpvR2gROcba6b31PmlT51tcIEAt+2CEqmuClWbnhKu1S
G9qvyulUJP3d+2WjVuPSbYJh8tZs4TsCkE1eT+S+x+/K5rXdO7pJzstMrvz7UZ5c5WC/h36NNi4c
Lr75gOZrvbKrk9s0PHeve/NQ6aEMnpJ9PyQHYEdcxc0eVs6lXrWj8ZFJ8rv12F2GFmnXm3MN7p40
vhUuzWPVrm2dmtunQuh9ftZVIMiZVWkPf46lq+HYLEafoD4F1XPzWEkXq9kawKLO4245NNwH3u7n
tbVPoLMNq5+Cqht+6ygIoZNOU9p5UgV3ALyye43ATGa/DE1QhRfwrm+Icx3RCeACct2KGEQ/BLX7
+iYxjW6eYD6qJbf/8qHHB+Yr97UL9vSrywCTGiNHLD4u6uyaG7O36VMtUT5Oz+CEcT5jDSRoFVTR
aXx2utlxI6cn2kWGW8kmTw3s71zZ18Zr8wXXoOhgNEg3269TrH2z4F5L+FfoN481AlndqsEPtdxT
SyczRdMZ6MSRJ23EEv3sMtlwrtq07FZ8Bb4vfwt3lw1EWn5w8BtQKqvBZ/4BODkAXmA6X9eA4XuX
YDTqqV5DMgbCGT9iUsw52Pab1zKmS5KXx2GOm9DwVTCgvVtnQGgTQHaOQU7Kv210SjLH5L4ZzFvv
7oHP4seZYPKEdtAHVHWQ5kP3nJz5md4+ZC1PO2kXb3qGGk4x1apXR4AHUnj0Ff+9GX0e1KjOBmBr
niBD1bifghKCxAWc/QHreZiCa54dtyMPuwQzVvWwOmXwvnNCGoKJF5wnmmG/uHQo8Oj4g1CEAsaN
qkG7CovA7qWDaAB9PhtGwOwmgKfsZwAd8+VJpjUcOZ3kwpGBuXpLulnN1darl/vwDb+EAGTYVIiK
SZdV2Y1C3DD5Tg+7x0+/yn+aSRljHSZcqCVN4Hl5hxVQRujodVaTp+OSDab06p1EJg8g16xcFvNq
Wmykga0Cu/64fPCfYnwDxwIKdM7UF8W2Pr3NefhPGtHizjp/6RuA0+5oo7hqICBB0IrTOjKIwX63
CV29dx6YHOWp+XkRVGbvGnR7g9LWOamsLoZOijy9Ft08LW03yFl/FP6QWuZhpvj1z8PO6Ws0ImjZ
SOYrPltwhrXsdyP4xYDU0vNemUAdvcdSlidUCtZQM80MQFfnsGKv2YkYVB9X2XUIZcI6CGwhb9Mk
/QoLqYgFbWtzCQAmus6f/BUjxHb+kdtPj21tC1YkFPmcFq6ek+Xt5WDPu3SP9yhMt+pcqBMdLFAa
g3AwHnw2DERpvhggEv9Lgdd0SSvMkTiydK9YiHevuJgXRYvntggfsDY3CMQ3ydHubcWnVrVhIa14
6IyNXF19PIL0GuZT2da9Cp5gaeupD8dgQ6snq6T0T7EyVqe1/dv2GXUbEAG05IwCgI8Cpoylqacg
Tdbatv44zmlc9/OUg3Loc4SgrnO3R5AzHpayfWd0gy/FRu6c406lfw0S5ay6gCrVkNrGbF5sOsXb
JtT5XkcPy17oNr+56YHxDK4nVyIU6ZzXG0Kud6XgpU1ZlaRMYXKc8OuxrZDYC9TR7dOFunTeoTuh
+RzRQbu9zuoZVlegNzFMvrqvp08ejT6r/eN4wLw+bOb7QvsxN3V2hv79soZSki/ZTn1036xeqHF1
0NxvCULhndVNgQ+sRzAmYOSOpf15a4CQy8zx+1MKBhM5u7IoyBxzL4ZA13zh+2u+KCgz0+280rbi
dg+CjnTzKTmGNB6y8Nv4ygkGKfDTtOkMua0F9WuYQEIBYymy0lxlDlxXSJCdg9PPPTJERS0Fj+t+
d87kOrQPaO1DM9SdO4yJbyEnqGzLlLpfAeOdEDIAL7k6bm6G1cz7KWf2JdNIFlDk7W2Q5dkouId6
4TZ3LrYJXzv8AGMUX7mRYY5+GJxZLnMljREHueyA2QZord4ZbBNP2nD2Z4ZuWZ5V1ixy/5ZwpEX5
D58ip6DBfChYIbMNy1HQzdpFOSsW5smudr9ux/HOrQBBC+y2p54YyEfrGb/XzLrHLaDHBXexF1ev
AOdEKeujWuojyhRUSP3nGuomzFQqOwDJ7UV7ddWbBSz3PH4HNwACexOEhTS74i2AExnh+Gn2JeIh
fCmreyKND7s7jk7Eb+Ia8ipryhVUZl/NwIoVEGbsF5QQbQIUI4S/dIMvA1guVlsb+gRDk2k5BQTL
kcpBeIlgti3e8a2zT8jbozICKk4elzyJR3pwP99TaaktlAkOQ/BenxR3sO+/+2/9ZqnAsq/uoeEY
f8iuYTjyxR/cfd0MD2enOCXXt4s3akwxr1tw8HNpLpPaHedpkVD4VG92/QKedgx155QaI6sDYJkp
GZXkTW8/P0fjMlM52M/j+17dm3sIzBvdUic37/15CMoAaMSG42aCDCDY9XbRza5np1+dFuJJPpOq
tp5ffWp6DYf5pBf8Y4t0b9z72pL6aFARwwjRCwiZUcnYX5UW3v5lv/wRGXzEPJksPe7b9XEMF3z2
5t31BAKzL0dvkKScrdgu2ry9cyygvJNrMjGpU7qD5Fnb0rhGhywns/tYVYFIweQ+G2EY4c3mUX5i
X8CsD2WyM4JarQfXWR8YyHAPHMF4neGfRDNoKtYMuJtwH7d60Nm3yZADZEFRncui3fl7PVwJuDHw
NHM2nJwMSw3UZFARvaDfd3aUlbm5JSMq1u5l9kwwAXd8LdYrb5V0XGC3ohdg0XzhKS7LYOBxemMB
tYjlNhWIaQEwH9FDCR53Ug0C1F6oLkQnkBnCF47UePbyJiePcaMH0tPIrjm01wqPXU1qMqaf72QA
ggQH1jc2aG+P4tN4VmR3ep2EYGjlAqkc38ftwxvsy2n3LQOqFWQ2lj8T+esqVsnGx5fsGT5hsEDE
zLlXVVYGt3HtKqt+1e2ujEy4Erz2HJShBkMWjwYxLxDkhwhfYqGs2saSv7GcVJJJ2ryTbmo2DvK4
DVXVM8cXvgUCFQm5j8lpy7TRCuz4xzlpw3ZCuPt1DrEehn+ejFjTkM54kCswF7DkHtkrPTqfyJxy
qCGeMOP70nydruBF99ZofxrXUc4SpUvA8JJPaQZrBdnEkTd7eOXiaYcihlaD09m+TqlzXw+YZTN7
M75lrMx1MzdxU+4Oh97TI4qSXY1TThjy1S1kWoRsM/CQxH0SrBxZ4UfZy2lnVly2SXRofFn1R3Gx
VZ0ZqCsb6FAOeLCzz5BBF+eJyUgvco5b0E6PdISIXMVgeVtY7/DqCkgvx+vX0O6xeoeY5DFkQ1oH
trdwYzpsNlbQ0KaQescr19zHshhf/IViwz96c/g/fMwbVSX2/eYTHondqARsbXja8i25KtwC1C6c
O8DlwxT2JyFZrHqnu6XycFcNZZdReHHLlfGB6UYyusyUn1ek2ApTZUa0Ad1hX+nMRh3h5uwr90Lp
T7P7VFkNv1vmsTbX2ROrzF1krjZAjJNubfDgfp8dJ0SZm6Er4NU0T0JWBeeBnmsHBxm3RfNH1p6t
VjoICFiXdZ6ZX8wZ6B7WakJIwuPJEwJOzoqnV6/OCZRHfva2fiOm0DojGsO9j5z31uwPnRWC/ntD
jzWW9Q4YlBrXIO7Sh1vFFEw5/xfQjvikLgOHw5+v1F0MHiqbkifw4OPEIybsFL93W671au3pDYCT
y4HG2cUcnQPCjOWvW0Ij885LVPxBnhU8Vs3tfEJ4jIOE4tXA3kEbpzZ6sW8hhzLCE5/8MuWVvBtT
/MB8o8fSXP/WT4P7/D7e6wFdFXwJlQPfxGZ32M4qAnjK34kdjHYHV31DbrQD9cyMLe4VMU7c+c0E
tq9zWzC3Ri9Qi+suPpJTnU4LTiSOOfu64DBnATMPjKxoZZNXoPbU8pHXae9zKAnby7ZCr5/rFs08
3EisqJxepzXmiclXHpygPtQfh0o46lheGFAW3Vh8C67oCSvxzuzWDR3sghvxjEGso2Ylbt6AmAzD
v4Ms5aAjwDuVEHUxHlzowy0WxcSA2Nn5/NQWeKnV41uC2EbzEfPJxXBz4cbzCn5GFL/xXnH6b4uO
1S++Nahh3l/4ZxTGcbeYFeSBCcXUCrzX1dZEuHEktH4QwvBCcZCxlTCbfPfeHTFWL2BYPdoCePgz
TLrT84lbHgQ/XbrdVF/TwE/4Kx62JL7FcmDt85RNwkVws5wcS6xn/OphfnmJuNSHy1wBhXPR/sjn
0VtCZoBZZWEv/3cphQPnlZD1yZ9V8WS5iJoqV2V/ymBrm11pGdFtcdqKhyrZn68xtRMuNZ8K4KiC
HhuEZXiVkls4ptvyXkJPCSncDV1bY0HAEszVI//UCLSJGwK0k0IbmQxrNB3SmNXM+czFDVUoVhI3
7YRvNWBj4SZDrOusPR8QF+O3iBvs2/w6VWO8TgMuFGtbLHZzVhAl9JHK7SXtW3hEMhMDTmmBhRNb
jFyFJaV3V2MoV+L4PrgcoTxkjTX0GyTBDxXCweYSPL3Vb8WWVNiE+rhlf4mRElGq1Fbnr1+SuVOG
I67q6PBRkKMoPGDurV0+JmXAFPgd6/3AIuy7qajy/k9Z4JydmTmlFN/5ezGHDIIY3Fsbc9tIIJui
djh7hY19hheZ87KLf02JVziM//f+95TQyW0ZoxNaZD1KVVe6zUtnmbP+pVWOlAyYSZRBcYrT3K32
gPP40yte7i5ejjWgm+y7X/dxyfbg+mx0dN3T2hA/wc+Q4RP4peFM7MmSR0PX1S9lkaF9ag9UWIBA
ds7d3bV0nJxtCe3B3YNZalGeyC3+tvitnqshZDCPlzPxIFByIt42ySAYtghLnvyfansHXUjHXAq6
Ea3g0hHy2VLBZ5ZJPoeUuOgJiiAz18DU1J/7Dl/defB8jtiXmlA3d+QJfjI3lmcsDIEIHoQdZdZE
aAyMJg0HUW4tzxAbu/jkSxNGl31E/ig7tDvDurEMB4kYiBH8WLHYzUwUPwS0XLau+xNWGoYSb4GQ
fvQac5ByeeQBcFKWebBDZFheS84J5UD6a7PSASg1RWZ5Sn6LWzTg1sHVpkFRaGHmrMP/GQLCuGy4
PaSntTB+zMWwB8RulbLT+sZPQrNGq/68FB91RuAld/naJABpvxP6IjPJk/3eVrewTbEThq0Tu2Lg
vNZeKky4gLbnBxt7qc2fqB3mDPkAV2HweY5tKVkNjf3iQZ78wgXsx9cnlCdTROZvwsVyLXm2ozCD
fvuR4rD0+0Pio3RmeUSGyMgkyofmNneN7MgdalinjIHjsKIFwvKiu9PiyR0mB1uOW26mynoUN5Hv
Mu6T50rlReKFcCfgagz35fi4JBTgm5ZfA6oYpwwcNPsP7wnMe7Wkrwptuu87otRk5QzU1ZciJAcs
yidRUOa/3HjLiE/ozZvOcAaczJH3B+6hD8/LJjTDLeYpg1jGNEpuxVAQ7bKeMLUHp2AYFXatNxIH
Gltcd4YsHm45t54kBzf+6B+/BRGYI5b8ZMdBJ5Iv6peWSQsGr70DbLHcPXKPCiro5uQiQ0g72if+
ycGTibc58pzFJnnaw7HAch6pvhsLyTVdk9snekdPzOWRssvK39eKw4tAgMXYukUme5Q+TtYAeVHu
7fqApRGbRhKLg2ttmClDqBvZ9Zz92mJqxaYgf2s94dLLEwGhULzd7/ya2NJuQY8Ln4Dg15Nf3xid
O39PSJfVUF9zeJgXWO5naJT3+IgrS8cAqxQ4d3ampaHbX9fVOscgFNYlLEN5fOVhAFfkUUDM9ktP
JXWI+n8L8H2KPXLJ+LMOBMAQcW8abGdSWCxfYF0SkptuvyhmvXN1THqJx0+uBIQh7ZxHt5kpAQxp
Bx/qEpAvs1830mOjBVjB+OBckbRLb/4xUDzpA//4g47Q3mPrhcD7nAt6dOWOH2HvL1lV8K13FBvR
a1oPW/unEZzkZzSIYB+z9H8UT4BZ+3joyr5qIeakYgGQrQY0o1jXr8dCAQD5cPrNaaVtmpWKpUqh
JrrkiPOv98W5HmMTSrMxB08+0w/cyTtgZR0BOyHsdUvlPVhIbB2mVuPpafTb9NwQnFCAfAH7warB
2EcDX97Q8wu6840QhiMQ5zzg2eeWn/6+8HY8tnVFN7K0Gi6I1X1gf3ZHDLg0Q8MtfNTqxCnQujtz
whM1+PLJDWKj9SM7P4hFfUnhbSpw68ddefKKHWx4mTZxDGnjminTauRpdL8IBmm+Z0dxvIkJAsVC
6RUO5X5k74aOxnc7cDGHOT3RHedNtKvDtuWw55UY9GJp4KGtxIw31X80kQ68hq/ubJugSswPvDPh
FaV5eJjiE6J89mZAgTuBPsyIdN526XbcHnIgKO9JMDbbJck3oZL29m9wLNWIp7NqOFha5AZFTpyj
OejjO5NXZL0saQoVF8Mo8rgjDN1l/F7262P0TIs4ob0p7j7FRxoxBgtUSQjgE3Pz2lSLR3I+hfeh
p9QYMuxtsjmwb9N6/AhGXziw7IIBfmaEdQnFGThYjfwukb3b6txZiUVAdR8rZHDTS3Sa5xOSrjgF
g90jUc9MIF6/TLbwTooQwnf7WJmRccNolcjtDcmb574xPU6aL1qGMGTdvMasqOHDipqVjlhtDXoQ
QdvkGgqtTEybOBJkiw18CGVxzh0PlkGtbMtOSoa8ZFZ4IGrJhVYhCv1+k0rhcFZ6WlCNcQi80+qO
P6rAIr39cP3+xW/PltHgaeO+sQcT8iMkTkL0NaSp6RveBYBy1ARNQOKujArmR6MhKOzG1rACXvCy
65kWrX4EHf0ELFS15g1DKNsGejJbjrjmSYrgPWaYIU/PN7LR1s20KVkJVDgUTASCRrgMiZTqNHBj
FlJbWqr+wFYS6laThyBJ95gujNTB+ny6qAqxrEsAr1k1QQFE81Q3j1+hAU7g+iWTDA6HhCTRy1Hd
y7x5uLBaMY0llGozO3tnjp+pMVEetsjl0/W3aH0SuvtTKrDl6cNTf8DzRjLLiJ7WZFJ4Nc0RvitF
hneDYNQDUFe4yyDjOeM54XATDD6PZS7jaJvBFzI2Ci/rHfCvszPqfy3HoSiZA2P2ezjSNDnS1F+k
WZ20FCyutul3C9MXO+bMaJRegmpOuCf31n5Ob64Z1Y11XZyCX+Fw7q2bFD+DWceHX/lKWnybUZv1
pN06woXLTpvnBHy2OXRI/x0WBFycSWBHR6Gt+kw+sOP4ri8ieXLG3u3HTIWBBulNwqJwVwTB1iWT
WWSoNPgC+A2cqrHmPQuPeDaLYYwY7ihUsugQPqcMX/yy4b/eHhlhR7gOyIOBW7+6SsSOICgyIpqd
bgC/bzM52F1K1qCwvNc4q/gotJLkRA7megYImsgW3zxlWYZ9Uk2wAD4Qbqcl4DlCF7kk9UIY+aMr
o9naOwxZn6IbrhTiEvZziccK7ENh5+OfNd/t0tyehlCAeyo7JAM44adFXDMcfzvYO2pY97WO15eZ
EzCiQe1wonxEwJvq5ZD2euEjr9d48xEEVKcY11zavPJPiKmjGnnLKucwf+BCO3VsYDSQtggU5+EJ
A5ZTPhPqQrgA/jFlgej0Ql2TA0/R07FfpjOXoiuMmJXhv2xbzi28v2dA6TCliAFquA9NfwDaR3ep
ITi6rcUHgudMeFrauHekCPa5LftBP9ZXBV/hYZeZqNNylrOuZvmn/iPhHKHQ/XYLvgb1JFLiaFQU
TIHHAMyJb8MeLzMG1cnJuj4tJQoxtAvgUQTvpUwkcROuE7sdgDBO/ts9cv7DaxXac1C6odqfIyQs
BcW9W8uWvkpyDzKIc7N/KpIqaDrhu4Kl2HGLtoW1vnIQ7E6i+9F/0LU9w+XZDslZR2tJkKBditPU
i0TJso+R4I4M9xVXtCI90PI7zM8AzE+p+OHB14MtQjafuXnDleJLQO2kD+S4m1+JcnR/4JNQ8LQQ
CxJlzMUs1InklSfrq6DdER8t0UM508MD4+hXErRYqo7EFt6oO5gfEz6WI/rBly3tUHExOKMpSX1o
tvghH1Nb+dRF7EMJVqNCyhHjCTsu4Y1+jEJ9Yk4a/xyRkCI2tNTd+1tZI5UUtfbNp0Dvgnm3O7Zx
i1kQIFsYLdllgTPrd3styPeCPdus3itMvmeGw+wHG8ZIEHlFJ+DG408PCSbG8/MHTO6jpXeeYgR1
7RVqdFuhuH9aPQvOhZbvj8djUmsONdHmOEz0WcWg1nFgl776O2c6cMFyJCJ8oSqPmUD/NRluRg8H
m5pQ9YKqRYaJlNF5PIjZEc5a5QKeLjZf3eXrF+aI3gK0+QqXpdMuzxUMqHt6dK+l2wM4Nz/6zbO1
3mJcigRyWDJrynQr4fvqTACaseKrdOSerR2nUqJQm4E7qazlmPv2g717Zl3IUE/38sC9b1Q0kwkK
sLTOyD6uLomIlO64asLsUgDxTh8Vuj3b4WwQPqZmQkNL/Fzqy+tXNWl2DwQj0+ZHF2dAOhAfTJoC
51eKSGDbt/Unt4zhqpr7S/rIboIy1RYnayfHOiae48nNvyiOoFLL7T0kQnvJjJ70clo8a7G0RdKz
hztGgwUJEmGMdJxtBFZb8VR6tglBjRY++bo7XNTJKVKCluySo0by5pwVwWVcj1V74NKOs6y9HYNZ
aedQu3CwSmTvMAYj3asJ0kmViQIWmlB8VcUbrYTbZzgtQf16hE6FFiNbxVTYkScj+aCvSS9FxuaB
L+iUC33ab4zxq3U6B0T4VrMQJyumAKoJL3RuCNFnVOEP55v8UwX47NHq6H5CFCdeGHw8oypUvHqr
ebJXon2K8+hwdrKy6ZB2JqovcxJ3hIEojbAmopHPyibQ8NtZdttVCxe+ej8KaiqucznMFzRTYMkv
42Osrs5Zs7q/qCeeXpYxsG7RHeUvlo5CDCHsoGEdVOuUtasXSeoqaAz7ehmrujUi48sp0VoP0zIx
d6TnWEq52xDTkxNrUWbwTjBxeSKp1kZv2VZKn1lEk8P2ZhXz8DKlbDehzudDL+N8o1KkB89wEBwJ
MgLKk4/lgCGbp60Si34covK7dkUS606a98HZOqmw7IIroCN5yEPGdtQoV9ceOHSV4b3j7kEaTHZw
iCe9d17dIo0iJt6DCF5PZMyBOHQJj+lBYD/ttleo9A/yQs/cacZ9SrLTYuA/VkdW/6CwXUagrgOR
2BQyVXDvC/v0RcFjST1gXtK9InBALjWC8DYzCAkVHl4MZmBthFeiDx4I4UTLxiFEse9Lc6V5byod
JFIRjdFslZrpQv05ZgU8BfuiifvY0Ij6bTwnt5H3vria7F1021gcllQMaSk/HT0KBvGZZA9/oORm
EM89X2SKDmTrIPOJuNsWB5nsacJNIufn1v7Jowuo4bj0JVL9uift1b1wP+8RNEz/4JLXIZNORJOi
B9dlEm30LY1u5GRtGjsIb/wL7OkXfPqBc/XzUKTPHhyMJ/f2vXtHqDAmZsRlHSmESEtpda/DRkyg
cutF1878QEmFIkg1dEymH2gBInGKboVE7vb2BRNGZSyTahepQ1ySKnikzVbk6Cg244dPGCRdlCzm
9BAh4RlSvnJGs5zUab0rZ8OVGlDGHpKVVXxymPz1yaP2P4x060tkYunO3lFEfqw6q5pS5/w6Th4/
QuNXmqlB4z2WxkqPvxPiBrgQ93EVP2hF2HKyV4SN/pBR1dJ+ECPW/vWb1CfIi/McCSByqdXC+Kyg
MZ0NUig39q/CjhT+nh6JJTpcP/0mK2Yt37kNKA+ScDnP7lm5KQI9aunhgNudqGCOpj2bbsQgBofI
kXr2Vs8OJGwrshZy2OMSEjwnbTSCYm91CYvl6ijk0ullvPlnHARaEuZq+pt7SSWbmOlTnV5CEb0R
O02fEQ6yyHGIMPO10T6fhBc8wy42JtrZbhr3tB/MNPxEohXrwJyOSVnfHfkN2YJPEic1uX7uAUfK
+aMa82uGNea0uF9t4jHltDSZok1qjywQc0Wy04FUSIbBfam6rHbcqOwRqjin42GgiEi5XByDwbLX
Q/1id9QoyDxUazOUyFVP6jE+DukM9iEBUO7kk0PKWVhtdDxPvXJ2CLje/AstQOMi1TJyRxP+8O6d
wycN8EwU6Th0LYkceTPclFvJr2rs3vxLNNV8kemla2Os0KdM44ML5oz1cdlxfeGIIsWBgdgnrS9a
NgrbVKNRIj4ST0w58sgCTy9ni4kSt3Hu1Adber3UrbroIioM6InXDs1RJ6vAFVfD87LyDr2lyEwZ
n9xXyKEdnj4Om/cSWSgCXokPRtRwXY8xWw88QuHYPsjX9vZjzcn6iqeMWNMMxie/HJ7ecYf+X3Yk
tiMTqFpnTmoc8hXNndpU9g2XEyAcTWqiVWCAylrhpwZRxyQESmjHQH2iTiV70vSyGJ2Y02zooZtP
xeyXxFSSYpfRQuHYpWYhWuAGGhPOR4J2DFVSYAyNhUikEQ542v4UVNv3kjiPRqljeFycQ50GKzJy
UZ4NSWRT1BvRmTX0VwcUj8wHiYKLV5B3eeBTv0iZgu20ZJz9lFgqO+PZHhbq1GRpkj0DKz8UasBN
KuPjnq03RVyUjJxuPgyQltmRseUYlqK+dbRP3X+63Rd3ecA8MuFAxNPER7o46CQwf2dw7crYtEU+
BPG9UNyAfjH4aWp+tk8uXz3DigPgmlEblFe8BcTF3cvkHm1VdNrbbymK6Cyg4cSaqLa2LqZwFJ54
piwKPAWNkKojvpg8V13h5sJwO6SqulGQD2g5stVUc+gDQTSM42fSdrZO1wdpf9YEkZFGsUFyed8c
acd1TV3jZnHZ9zS5xdvaudNkxWEcv7AXbNfxHTX3U0QKWY6H8SMc+SrtJiJ9dybvOXJKb0ckT6rj
uBSh9WDFF5OwFdqnjL+sQQe6f/dMdB1Tuts6q4HoR6E1IJ/sHyMSpimBldgBIr3ckdGovUeghuVe
JJ0vlqN7gCXoHxt8jsiBE20tX7MzfmfjviVLobuwo9SxfOJH4u6tVZH+LsdKMBQnc6g49eB3f/dI
mSo0BpQztPknA1KP6XlZj/N1xXQ5uXTy3gkaoTk1JynkTTTS4AQOl5ddrs1Fnj3i61x1b9kzRWst
uKxRxf4NkiqMniPPzFAGDqdYWixN8oP12p8Ur/IIsGOVHuOUv9Jy+1p68poN90w5uDJpanfhYMUR
TLZIj3C/cRz12mnO9Pikgx923Wg6+iBbKFL7+f46Vsn9kItVv0aTct5+o1L6iG94tR3eZAlK47sn
cU5NnZhqLxE2XyfDuIgYfa/x3HIeIx/UJQaFJFRozEwTbiE7ZhQ+GbqPDx6ZT/e6OEykVB4XL4s5
LiJumYTdaMH+Js9NTZ6BxgvjboKy9Eou4c39JC8/v3NGE0gQD59xzSgikjWlTnLGMlzdnnhN8qoW
E0NKwTnS42F/tU4+fXs/5L6wY7nI8R39V3BPiVMWR/iQsEJcmRC9TfvY+BV4bHh+LzoFh7PCb+0v
mtxPyWA+Ir6TcEubEZUgEYkOPBW3w1Npl6JoPn+OVf4/+bRQpEX+Z2QJlLio01Is57crTQfu+5tK
XIapWj2jt1+xxM2omR7GNMfFGlIb1EIwcfeP+/L+/UwPE6Lu6MiBRZTWCAphS8jeTUT5ZbOBvLK6
WFNpPPQ7VwrKHRXFRb57b9VtvzZ0vyWTMOAQKLF/N/IIfTJSIvngEzkUmfCUycUHN5mpGXlbLkub
TA8lhGfEOUiwUmFIGgo4oip4Xl5uVNtawoWcB0BOwWrEL7Ut1Ra9jaYrylF61IdDkj3BGQ9xED2S
InskT3wRT9rKVrc4u81Hg4bAxS3C90admyKbckoVahwaXcX1xTlhS7jlFx4fO7CyVCRXqCO9hLXj
Bkxl8gndXuLkeUSH3XNTjhwpqONLXK6LVN8O6Vv+ljHDu3Z1epL0Oork9Ua1RXptEC1fQVasqpDY
LCMYoZMhsCl73t3e0UlVXbE0b/wA3X6nV9W5zt9LEndr7pa6gz1LLUVIHLVh8Bjf/ClC9r2t/YxY
forVmBxX86/uSyMO12mrpwBJhoCGKHPzoF/CuyEjx5wF2aBq3hxsLWDDkleuPu8+TNRmRrTLsKQp
El3cb/+EfbuMH3EXX+MXodpjf1yOQtoBsY8sd5EbWeIYsd+P1vpADA3RhudGSvXmczS6OhlxkVxg
XS2LQ2ByLIuUGFlFAtN6oftDIiGXrAlW8mHtaPQiRnvRZoFheabtjORN8H+knVdT5EqQhX+RIuTN
a3vvDfSLAoZGLW9b7tfvp7n7AD0EHbEb3DuMAUqmKivr5Dkn7WEMhaxie2rZYEAc++Y7S2gjw2Dd
3efeVqUSx5kIoBKDDDKs/m1qrWnKPbhv0nXXd0QHR9p3C85Yg9Pp1F0CUPyOhgxpYIoQ2Rklx8xn
xw435ijfz3BhAWlu8XIVaVcSD8uXhFKhN4sBxvV1TfrY1VYG2bV6z+nb6hNkZsWrAquDtRcQZjuO
O89wDZA3V+fJMvKHNadhivmkPxT81sDZ4FfNQTpmq/LN2dxW9xEN0SDIkoJBLOBsjz0jMGkHKfRJ
gyR2qO5ATP29i2PpOL74l/o9HLMeLhXLPbh4lxZOCcRW74qts9CXO3uQbivuEE7MRwbAFynVclIf
D8HsmWd9sjkVzLSthrtQM2D/408V8pWtGvSFi7YNyWjzjTEzoJpM1VE6Yh1XU06WQ3tyZ/eWgMys
A03YL1SSpuTXzYDzCavT2ZCsGgDK9/UdI2UKRbzoT/WlPZVoRGfRJd9X2Avx2mAvUuJ31vS2BXxJ
+TlhX1zUq1Tu23N54eAVthMXGoKQUX4oWcQfmtkP2qFDm7t81OQTzCojTqrC0glHYTNX5YHK0QAu
JboaqJf5WDRnpDIFPy4F+fF2IThG9slp1AGG7MCuO6ahqG6oJVEYSzpEx1sxEzjAfFQ0d12D2o28
Kb4qvbidY+7dbz+2N+aVsqYS4PSlT22W7KwxjMK+z4roGqZSb4MsMHXW5i4Z82674l9XlqUHH0c7
8Q/FdgqBGqWxdx2ksGHZAIU1U1kcVFNGn3azmezHPvOqiDUTayKtvT5rmT5GYExQjEZyt4av5iqf
kN15y3ySO72MujaQ2od+LMl333VoYr226qUwIFj3GVyTTpTBp2QQnyuvX0u80r4kjbyjbfdDoY9c
2p5zDMNFBzbaNlrGfCun6ph+GF1Vmc2Onapd6b2VsGGi0eynQ6du84I0QR919W19Da0CnMZ/pWhL
/bQ7GheUvGcObBSe7/GzHh79NT+VoJcBr62kbcmyZoftD++jN3dQzWc5BQiqy+Ceu7uD6QP8Ziia
cObGCMoW5u7OLv3KMiMK+GfuWrzcXBjm1aR6NwbGwhlM9h0wxxXNyJwjzgSr833EamKR7/d/Oziy
V6+Mj44rUKxm9os5ao/yO9lNvM5m+UHANuF26lYW4Suk4Fj3Is5sTLbuLwbxezBOeOEwKjbdipUB
7O6kAXbZS6D6wOSAGxJd87P06r53qQZelfd5u2Hujt09daRJtJWBAqMVhKljO6RZ0QoQnMOO+85s
WxBwmGlLf10fuTBOhimaoxNnu2CVQwRbEkXVfTOi8wOPMCEYQTdkQ9FHLvN00H7qvT8xsQEvqyl6
17mKVWU4/wSxasCQ39gxUEVo9NeN18KAzI+QOItfJeyZ1hyhuoIahkkTY8r2RPgXFBIYktReZzvN
tOjHfn//Fk+7I/dtaA063mN0QHlU9OxdOvcq6qI3atrBAl3lUHsFjD7nc5cMnlIIv2ZjjpJXYRHj
N7Xu6pvg3ixQynDgy2Q77AVE8UWzC7WeJ6Au6ycvYtIvMXUlHjt8y617dxWT2nm3km57RtcwC88d
TA10hG2/eVDDnlQj4LTfujki9bVX61V+B8VtOroM+HZ4EsdOPBDYYuc6jivv3UW313Cd6Jv7Oxmx
uTO8eYAPzxpj17WILoSpDqO/HSTwZc/eFjOP8tpM+PnKq7Muj/LAwKhmzJ1nI5jgi+5v2SxPnYsa
rPZxNQPVA52FJe30YoPL57h2pyjBnN5QK7A+rA+DOXGlID7wdl0N6TZ2SWVxumPbT+fWJlryGTFN
G0MOD+f8nPzcaakkopS+i8bqhDLBPjOHLNsd+cuFTvWcPUfpezz3OW9u0ndyZny3ioR0PaPY3RWQ
n6hcpWcq1wcPH0sxDMcw6WXa8YpVCGwWuxhowrMmMPJPLgRfBa4Ppj2WntdOpf0VRBewTtvRe0hF
B4yawgtQBuuRPCBaJmQrDXHsby7yxKlG6pTdv4lsH5TfAl0R70qnModTC+A2C+kk1FGtXgERULeJ
LCNh8X8R9tI6C1NGQ5NwfniQEeum2gQ1LsQd2bIevFNVHJRnqnodTFhQperulL35f7k7eM1xEngm
25Y6ufk/d/7lKh5es1Nrima7XEXHn+rYvjQMG1ztw6bDLzsklsmMe9OTBy7/OLu+DPvw0uU0UXQh
sLrmnowKH7dTNe9w5J0hEv/8eCYS/1HK/GW4h/crGmKs+3rm0l6zBbppqfVr83KuD3wK9wplMOg1
xMb75PT7S/55FX0Z+EHt76m3CGtrp+t1abxQTAC+pPrrEm6fDPTjKvoy0IPU3/YEIfG792itgaZ6
Bo0LQ8BH8rze0VyJuyfDPZs2D2r/e+4lXhBgldCJTeC+OggGwHkh7pMdkGZwUO1Ygb+PKv9gY0V3
Ypo06hoNzuTHJXNXTAvrJpapuq1u/Ts7y5TASOWlKx8eqj80Ous4YfR+hqYTsAM66/z/ZNP07Soe
lkxrZ4au1VxF1X8XAWihpGSTFs1UVwsg7WLnhJEzDa4d10x7tnKePYOHlSPZt9xWXdpYNTCDIege
YRzWcKGyieIiZLMXQ3XCYYNz7pICY1fY7DcTfZUapFZPXofc3elD8Pj2JB6XVetjGFX5dOEeyLNk
KrywD180+rCghZexchf79lafvUvvKOm6BtgyJ21EDf1klO4CFZlyD6ksbqmIfk9wblBkpugp4qEy
Fbc08TllixQUpZmha7P2CB6EkfWhocCo4LG3f4V/8tBDmEz7LJAVe0l/C3iU8VGbZGCqEfyrpo9c
C4c7aKhrIBy3d0qjYaexnoQT49y1KN+gU9hWRxegQkKpdNsHCMqRyqLsZaHCL6NtUbKOt8YoX1E7
oUoEFxpQcm3SJFdbFvBo41cgWQxA88Eb7Z5nIMAH6nYIdJmPCaX6tTHmlDLG682icMQBFKDg+gZe
ccpOFJXb0/0Ae4/DYzRXxiBdMlTJ5C1469glrjkRIaOAnQrUltq+RjH2Bmn6hYrxIt1UJUhuvFCA
ZIxPGwLu+GYO4k2Cd2Y1IY8SXiNgUNDsbGXMJPgRzqh9/XBH+brYURwZ+1QWAIHoDrky/3QUB5kE
VjgYG+tQJ09i1E87vaaKSmdErBmiJT8YZ4R2dAvSNG8Py7g3Oox2NUXu3W48XPQ7lxpr2qWMTwLw
jyHj65gP9hmCJuuhEqbtoV2fXkp6u2qjNdZyY2dMLfhMydbsMfonDXx/Xxw/Ocp9u9mH7d0w66QS
GvV+OM3l8btATEZ+ABB+Pkzz3vQwnBAxm8ERasxq9tH0Z/unGdwPXkvfruAhTomOJdwljSvgCN3f
Tc/nw2Gzu75yZurvP/bPHnS31h9jwdcH/RCX9LCNbc1M6M4+GF3c3uE22vWunQ9ohO8mLWU+tx8f
4uqJO8oPiRv+Q7KMmZMkW6qhPkQg3KtqPbSLrj8b6rtdCB0N1f17zXqU/zQxyHF6gO3z+7v9wVfn
+6gPu3pglkprBngtp6QTBty72+haDKMV1U+ytSeDqf/mSt9He9jaSyvQDTXhHjmT7UxhSBEr3eFJ
gYHAIJ911ppBVwugDFZAY0MQKPf0bbBwgbMXGm09+DcYj9miGb7Uo/ssU3r5JLiCLHe4Hv4Np2oG
maeA+hmTA5Wj+6cJuRY9I8wqUiVzS40NujJFC0J4ipVBOqPwZVE8eQkgvLQzG/VZMceKAOpBOL4h
/6t6YMG+OazP+TEkVAOcoSf1aDU0J/uChBfCUMcOGjEkCutJNinOyUTdw7qITrnSD4xBCedZxBcJ
QvmCmgz7yYCyAzGPymTK1kGltJpCaCDHgZ499eY57gUg+hMVoTIMLmX65DU8ewsPGY/V+olTxbzz
dtRdNpAOoYN6Atnxk5H+XUnf3rfWXckXf6EgySSjsPKYk1eHEeeYWahvKlKcTTEMVvWFTulAw08G
/Teh+z7oQ2z2A1HN/eLvQuJcipcPkkYDakT1BpsIQJ5TsagNw00wfBIof0iRv4/8EKF9V/eE4saD
LTH1/stmg8g+tefPzgDdz/keoL6P8xCQ3VKpTS3jsUIq73c7eTKnIzDkomQs/T8ni/YYeoXCVtsm
jQ8KJkIhXGCUhZDhn3bCtB5ivElrFdzXRMkydFNWTOMhEllYPPvYz0eATcVgRMLTAnNG7HLr8GRu
g+lLhV2CPsDqYq3t27W+VLfNZ/5GunRIT+Kn9afCdyTe+TuWOXDHJFgkU38uLuNttbyvxFN28Hfx
KthIC1TeqGnhV2MraWydg70WtvfboKOl3xf2ugOgQ4RRwtJew1RY4SjOos1OxpbimraVXxKklQuf
6rK2hUw2r8cNbXrDjTULJuZE70CsjfbkNegPK+mfp/MQOeOyuCWWxNOxl8pLdBBPEljwFuNqypln
YSdgDYXAaudBYOVOs8MNFLvzUspgK2mLdprsw4t7iY/uUtnhwI4E4SRs7T8OCoEXeKxS24+kCXoh
kIq5B8PfnouHfB1sfcjot6O6anGuqF+tg3cM9zZ52g2I/7ZVn/R9Nru1+WVm/3ObD6FJDr3ELLvb
rEBXrfXt4ONMgwlR8knRcCTB835rF/UUy5tJsSixkcBiYxUCc8hvCDxXnWGoM9PJUEHzF3BrliK8
e3OdnIylPPWPGE65x2IWL6xtdoo35jxep1CXt9lWWtbcc76P9/e5sZdowo0WCdpgDI+8AzxvK436
gUqBRzxHR5iPK/HJvasPcevvvZuyqGq6oeu4DD+8Ykl0RMMLvW4BlCOZqmcwdVZmCOcKr4VpjCLf
mVvzCDMy/GsheSHpAFGlmALUfII7SFMICsuUrGqumDIN9YQOD6B4lQHYQegda9R6fw+2hv7TGzNx
csW0UbR0629a8yXEe5LiJprk4ow0Udbq1lvks3jOyecUvnmHlCNM23d31cnbGGt526DDWCpra++/
2VRovc7mAyr1QlpUqxgrAWeOExpGIxYWRfyZ9dp9CMyD7svxTdrfZ7dFsDDW5jY9eQcsknYaFlgR
avt8lW20RbYu9nc8Re7LcAJCP4fv1eloVy1OV/4uOBhwYiCowhxroCm+xaf41L74b/mnzsHNP7kn
hcu09vK2eEFAIY8paWOjEc5pEaPAwdem5spZN3N4yHD+zFE0S9dJNzEmHvyTfC6hEz7rFK42Jb6L
sJOMTXVuqLk5a1hSG2EjzsulyX4fzZAqze/onoSFuqo31kSY5LOcu7st9KWJkZK9tJfm1sT5CyuP
rbuTP28bdxdt7quG8uSKbt3zApclCJ4TY4KzPowufZqPO3eV7gv9zpVpceexRutg3T2QeObPpYU7
18K+widp0WJ0oKd9mgpeOn3/5ZLh7wl7Z0pKM0RaD3Vu9peUNDT5sdTzxx31z576mFbk/XQWjNoJ
cn3EvvD0mIid0jyZdFI3tfeno3SSWvgQ2zvFagEDGGNU/lTy7xB2wKo6VmT39+nAteC8YR/EFxj9
azKXN/ZB3STvHYF6aRaD7IxeFH0Muh+CnYb05Wjt3CPswoivOPpXW8NYxH710/+iIXg2nN0Q16D3
Fm36MY079o1ybuJ+lfbux9rsVUespqL1/ehfEoD0bbLP9umsmybpClsrf1UvAgwJ2kG8Cld4r9UA
ezscR1bBITrgl4HwyKSUdQzZXliVIBcHiW/uXGM4x2eYPAUbQ+7hULK6r5SFhiVGN6fbqT3j9bh9
44UfvIt37tyfp1iaGL1mVWyUBR5GxabY4NaA4xbn9FW8615a95LTGVL/Zbw0sdPtOLrTdh6tcetB
tkzbjUAY+BcFiw9v3Z6dS3p0t/42T3sJUN26fXcvzjZeljRx2d9gqp7rs/1aQgDUN+4ymyRDCUpM
xMk6ngIkzuqZO23HYFHRJJonfOhTcyPsoHPPkc/P4qWzTakGz+1pMlGoTSkzF3XXJoLaIJ3CjUhB
eZatmoUwE2aSTl3ptoPsqMw8BHErenV4q+LEdxRsQj57VT9YhYfyZP+JOBBgVdAVeWfuRn/hzx68
stlt5x/4wp2zySjpvbgbLpbAwoDupoR1t2Ob3upQGuL5bSUs4wVCnBMKv6bnHJyDvo4X8cI9WFvx
JYX2FXCZ96kw8yb1uF7KVAuTuhev4zXqoUkzpVaLuGmts7Prk2JZLu/U4PRJ+Md4u0NTaRblypzA
s+artyFkp24VGxv/73fnH8EkZZ+QqbRTdONkAt+YQFGPTdgu8T6EK+Rts+Nt69I9szlTxDE2MoYv
u+goEB9M6jr7KodhUJ0FbxyYQ9oN77vylDQ1KOJIG2UDBDZPz+lcmnqL7sOaGIPTfW69wptD0UbN
rV6qC1/pqQtvXq8s7AFW3Z6uvBU7HNk3iLz4tdzlm2yXf9wPEC1W1UHnNLIpV+lHtlNcfvvf34sQ
9ncqxLDNnY/uO7TTfYNqkWq4vDjeJnfomDtKlOKAsna9ZGTYAuUyXpfLcmyeJTgsvRmcDqho4QDV
IgV5EZKWwYe2Sc/Ck2O08lMaaaqGpdI6g64Q1kMa6WaFIISFFYK33YfSqFwU2HRIBzwL2V8w19i6
sxa8HDHacANDYCTwjin7ziifrj8nIXVaSm1UEqlWodF3ESv/vmP+RXYfU5yvF/iwzeeBmquJbYcL
cSyO6z8B9BB5li3kWTVcUh7HIg+TrKmwxt8CQ4Zg2vlk4InjTPRxp0tXMd8jPMHYpu8OSY63MwHi
kAKNpJlu9WA9RCcLjzeUwC/ZqVrYUFifZaPyX3zrt5t4yNOKe6IXgsdNdMIcZ2WzGzu7+0n442P/
cRs49cB4uZ/iN47fA+XF3Ar7+sU/SWTtyj6ch3OVA+FG4kNYQBl4FzZQXpbB1iPfLJfV+u/M3NxZ
kf7eOwqLZit1SQO5gLuSpubSX+GcuUrIBCLebheR2nl6rAlnCKrZ/S3cbKNNudAbtHX1wugI5ety
TxDmR9w21jo9YVq6wT1ljvZgQRQmtBu0+CIZmbZTbZ4uzY22wt7vrBP2MgnHi+JsrLKztms2GLHh
owhBcRfNzYUCa3Ehb5RVNC+w2R85HA3oWzS7L6AWajPIdAttDOnlT4VgCx+LrTuVxvRVn4WdBJPj
h/wHSaL3htZEwHb2RYPz92JxzIjeojf9Jdw4rx2ZGuEd3nC9YAaDh6Qj4rM56fgXEisqWnpdbXn4
IWxmUV8R6FwescyysXp+q0Y4PMDQQ7ELZxfyYL/CJgKAHRLRYAJV9cmhn04TPyTxFv7WikZFEMPr
ByQrL2+yGGViRCooY+QV8gbciU+eUn9UY/OKjgAkpRpn4D1Kzx96IxzNpgmJABJOOMJOv0D2DGf3
IEHpgRLD085IbrtdRiK1gHbZPcl+54+Dvz465Uk0SvggaxwmI7XuOR4OPMyMcTGqqUSH506FRpDV
NtS4GRLu/hQjNG2Tz5F/bjTSCCos7sjyKMf7HN/sFembhjh0h/PAohm3+4KVmEzdiQr4E4zS8f2Y
9tel30/2htRPl+y0x5xfw228zfb41CnzkN80db85OkY/W+MlU/ejfafucrajYI1/KsQug8ypk5lB
ZiITKof23tzfX/IXdV/OjHoYvvz3ETV964hBARWqo3A0LtGp0yzSV2pckUIGf5NLZ++vk2UGqRLm
+jwu+vm+uJg+rD3IM8sEeke8ztfV3qLIPkPFtm9gDUKI3Ok71M3qTtnE7xaCf3H1LCTrPx1sLEVU
RdqnEJetB0CmlCQhsv06IiQzJyC2rm+b9M160T8ruk/l23Jf7KtjeOmSsO5ze4Y8mbwn7wiQkzO0
Mn9I5iciDnktzuR8BrJ1aVwMF+pL76073fhQZ70Z/UeLZbRN9/WyOHoX2R7QleuGBxl7KJSGV2oI
ES6zxxt7OUwKeBG/R/Z/j+iqrhiyyX+Wrkl/z3dfTkKanOVOWuvxokDcWx2j8hRn28Qf/z6K3O0P
30Pv92Ee9o/Cy2+15KnBQg9X2HrhaEahHe9c5EurRj1A1sYSaiFNWnWcGQOo8PdDEE6g0GUIoOwN
UvKKxHcpRKPAmVXz+vX36/th9XN9piKZosn/svKwAZeSILX000N5AKMDM1JKqRDaMFAh3StGvkAP
uydb6r/zS9VVWQQ40hRRlh+3fC0IjaasGLGuAQj8k4aFKcRt3EjKJzf3ULEkmn0f6eHZ5x5tGBul
jBe+B7kgHahK1suEP78/Qe3fUegQYNKSwBJFUecxMgO+TKTAdqq7Kkrcj7AtzCPkAtwvlGUMxxq4
w0yvTiV+iorZt9kUyK6F+9gtL3IANz8OhzrZo1pOUxvbDYUtA6WG2AxbGZOkYNu2hMjiGlVHDa8+
wzEHdZJvamh9uevvHFkd1T6uJfybLR0btLT1xdbHjTiwPIyYSn2Uayh5K2choDTXL8r96rfH0hve
gnFt1z3Z2IowyfJwcGvvzzK7DtX8PvG/P5YHdNWJIrUWU5GJJeO8LmFVZaPyib2eDiAnRVuBCrZw
h+7mAFjV2lLL21OTHf1mm5boKXWP0xgWgLV+8cRx4ZUDIREtZLs041HmYtGOdK8jeNlzNx+XOSQV
9Wjf45EvlYMbLE+7ap8EDOlf7OT7HXV3/OVFZ5JWBaHGxHWhigVl31S3EedJb2gIGwU3dGHmRsuo
2v4+v/4NIN9HfUB0S7t1DcWu4wUeonF2lMpPJRgG7tLO6ffpPxlMfcCqWTKaJMFkYHHKls4K/X6P
XuhHsqvq4QLkZpotnF1+wkZ503lnt4sEp9t4iR0TJLBxiY68RTh5qJGqITcbGWNUk5/WLJ8WKw9o
NZglWA92p6To2uEmvz+WHwKrJuksN0XX4WWo1sP8arO2jLLECBdRjmu2uDXjdugytW4twHNi9GoV
hTaleJGTZ6v76zSYMesK1C+uNoj0oyLB5pOvsU6cxTi9Bi3OKmUUlu5MMaTPAHZdecfTOFqyYH6/
9r8p1ePa0E1TkVVVBkJUHlKuOo/8QPKacOGoEZ7zl6w1UHWMjWLmgHmEOf59WU/WNazAj6mLqrvQ
era71PFJRjxYJzNV/KwiSPX5RWfxC8x1ATveFFGIfKUpy0DTLogCFeRzIU8HWZG9zWtr7sgbz99G
wawxlIFVbV1xrEafRZr2NGeoSrMEChqQEefwKt0GUjDIWk40UNSD+tLG4ziGFtuSBUGErJInfa5/
Wl4yjabIQEk7qNQ/THT/fq+KproDG8LuFQDtpaWGD5cxIi568iEj2zKR3T9Z1Y/cgG7Gfxu2C+9f
VnVj+H4mxGW04GEoxrts75OSwAL2qXlOP5KRqwiEanXjpi9uiGG2/+mCSrnI7UPsVApZ69XOZx38
SZX3u+/078AW1uH3CfNY9/3vIi1Low2MqMv633//cpGR2JSZLgE2y8FQudPzc6BQE4MQ60wqY+hM
S+fFRrfjTH8f998cSZNVno4sU+ORaFD3/dkkjpREnpKQCkrLuNoqxkAKhkzU30fpTp8Pq4FR6NNn
GkDS2uMBJE7EOtO9NFpA0xXQ3VIWk4/0n02zpa68uaPfR/s3/eCeSG8p2htdivswzZw6UWvXinmU
8jatlsgmbB9/hue39eNARFPapkmKSQuh7w+vaoW7nAghXZiKWWRcimh2h2kSbLXqycr5eSBVU3We
oK6JD2Vb1YwSXa7A9D2iRbXUUTwT626zp3HrxxdFzUNRFcNUVPXh0aWZWcMqBKzJYViFs7y9NOmR
4VpswXPSt+zy+6tSu93mcWZoIrVEWdItUqSH3cgu7ppStmq4uKmo7CpaafhgVzUgZfzamCgqA3FS
G1fHu/W9fJwHbxp85dQdy9VYSoaplvYKwLHahxY28YVrU27v1Ti4If6KZgKNsbtrb7Di8DlTCQVc
4+ZSp4g0wwLrpItTNX2vjPupJ84IdzFgzb1MXu1IHz3Zdn9aZ5qigIBZpsZx5OHBJkKm16nEg3VS
LCekngT3N+uEP78/z5/en6ZB+lVMPpniwzDO3bLN3DfDLtSJ4jIRBrpw5Ylk4tRH6iIffx9O70Ln
P69PM3RZ42TBqA+vr6iqpHZihdvSMJXMpnFxymBiYKSA7AQlqYdCJkxXYTBnvxYEOIv+QW0xUVkZ
tF3A2yVZsqHbuCMaS5j6Zjw1sXmVpipGfsikMUvrDFtpLJC+LBBHyZ21iH2fNXLf5Ixv7zzp4Dkj
3x41OJHAy6FrhkC/gaGxF8NxZE8QsJjSMCgHDU1q0oGEcM8ix4KlYvo4oazdpzzSH9Ir2TBVlZOC
AdzyN6n5EsdbGBap40skLQjyYjqTU6cwP5tjvq0p7Y7ovf0mXLw39U/xpnzqf25X7WC9ltff38tP
04A2xZZi6XxSHluORopjFq0TYcQB2gC4n09LvI/ynRtc3H2qTn4f7Yf8VTY1y7IkIlN349/DoJbr
ZqDF5DqFeHLk7R3vitssQowi1cenScRPofDrYF0K/+X5innZhHY3GIcs0qQMITF1F7K4+EnM/WnF
fh3oIbhrZlrVgcBAfjQk9BBIQhKnZzvjs9t5WEB6lLhgFIxCwKVmBbLCtoiCXQyWv7+kH6fEl5f0
EBmsyMk4DDAQelUfGTxusNFC+UwuFcVR8ckO/JdH9BgXTHoealLHHNH/pmRf3pJtCO2t1UNuC2XX
QfzEnEv8pLUSUuQODcEh+JBzkO1b7xwAEefeznycOAvnL9HEe2tQp8HXwvTi1G7pV7Iv38pte1Xf
7bN40I7ZVn1HyHUoaMlzw0F9byBfv6KQCd/98++PTeqey2938vDc3EC1y8zu7sSbsKSFPykuqO/R
e5Evqpd2W38Wbt/DIWzz+7g/vS5LV1APGPAorce8LBVsvanEJFwE5jhFz+izSynp2OTtdZtW5AMQ
ZOPfx/xpxn8ds7umLy+tivMovUmMmeHYdRu20cHz6S8WPNmj/p59Hh9pd/IUdd20FJhT38cxSN3a
6s4jLWl4NGpWOp4v15QOQ+oepv2b9yEetXP7jkbrYB2Tz/IzeVNOxRVFv3lOLtHVuza0qkNox+9g
G6Jh/P05GP/i5eBWhsXFmbLWZZHfL7BwHSHwJdYKsVtChQ5R8E3+hKSAHoCq81v6CQnd+iNw+Tda
buyTV5DTT/OiHbTX++dFeWneyk1zDa/ulXrFoeunk77cAZFvby42FepQ/4MV0P1wBNp4hUmavTWH
Yuu+RlfUktKpeCveIDiFH5i87oJzs07ewnO1lSlKUzN/lV5/v139h7mmANaJXXVOk3j63283yRK9
rcscipU2T/JpWnJsvmPgI5rzUtiW1MYtXEp84MoSvyDNobQf2EO1XnrpfaxXB/N+H9axOtKQDHiY
5eRZX8OISscFSa+gEPDNrndAZ+qoRzfH8gnhJI2zPMj5BSaPxVKQ7WF3yrWiiyMpo6LkTA5ijytK
dy2WLY1EYxNi5lJ4eI9Yu4YSXEvDtltt9F0RZjt1GIv9JvSPjnMM67mW/rmbH/CT6SiHW1eKWt4N
JnaEm1V2mxiFNClB1Wxt2gFuhWs9ibWS+ENaq/C3FtwhVTbFx3RP1m33VrtFuKiwaBBpUxZMsXrs
wSOaxMMTfZyz0ccnfJcenV3wD9hng+7LQrT4Xc9irbdevmNgv6P82HnBY6TPvjDMkTdEg8MBdBFd
zKFzOk7WGj2SfJQJ7pa52jvQjwjbRnxcNMThmCgf1MEdJhKl9nGDHye+GZTAkERidYZrLPVfaPmL
rsBz6+qsnblq1P/Aby96sqZ+gp0UYCcOSkDCEAofJpnpNnGmRT7BRfCnRTVu3ag7B8psELdSmdhN
OQw8F4M8Wsd47RAoLMdyQxUveaVPb4DqyDI8ZxxQTK/EtVEDKTfHusKkRXi1q62gLoUaHsusaHHA
ZXVpvrhXNaAUHQ6zhg5X0oeqRtOuWzAQ8b+sE2GVZvdBaJoHPdGf3K70EwCk0FKbjF+yyI2tLth+
DaaV32ppxQwofXNyjz/rEu6NFIyL2yoSRNRvmTchkxkKNhJMIR+p5cUuzcG9bPkyZ9RhW4kh0mJP
mRa6uhZcfaCkzu4mfio56I+BvVEjHm8xXEgDB1IwUdnYiHJAFzh3asv5wtDdZaQy62PzDw06B0Vh
njLlKHOSkm8zRcbXWriGNuW728SUR5l6MYBb9QajmxwoaHhn5bitPE5hGtn5MHBurGTY3ZlOxwpB
wOC0Kmkl8wnkXOmgsUXdtwQs7PIW35rs2lrVh2o7U0W95pg9KsdbNg7lixbPNJ3ykPkO836SsaM6
uI21k/9+jTAMLiCS2jGujjlmzXFzlm7MBo9UIL6KwVFxr1YCwSUsd+FNnPlg4Uo10Vt1aNj7VJe5
eG3SONWgANmLOQ7+xckDf3yHuSEavVDCEkZUeuIN1alQ99okmGsKPWk6rDVakuK1yUp/8dlnO8hZ
sZqx0SaDNhiTzCJbnd6sjVRvOQjfi8+qjQaRwgoOt4GBG66DiznCfi1kAQnlNlKhvt9OUQWPHEoN
zYb7mQG1fe6mxfCTqkBmNb3WXIIYxHU7uRfhwObp/h7d/xbzHnZbJqJmWAqEXhMq4/eJqMZemliF
Hiw4Dzr5sXbzs3t/q418xLVhs1USXkJz5IQ4y6sXv0mHtdQMmxasNcKoI8F/i0hN4pvQViwkYN/a
KymxLHGu4induxC+4J8FDXoaPu0F7DBmoxZub3R8koE/bbdrwXSjj+An+EVR8E7wyEjx9dSaVS2i
SEV53Fhj6yZzwm8GvkZ/lvBNaYuVqpOtClfbQp1U8FPukEyVZCrePly9n2IKVtMLItza0SXL6bY4
l+X3pL8oboRd1ttNIJ4WxcJqlw1V/Dw0l3rNZywoxLEuE39ZRhYogx/S+L7k9qjsGBRn3FY5l02D
YaM8hJgPalj1SI76v78aSe0OK/+8G9pcI67kCM2G+v3dWLXZprZJJnR3aANyazfNZ6F4y1CyF4ln
/Ml9WnTcqkGGT5FaN3TQOnvpaxFPbQPqGmcFC+iXfbhRodm1gOEpVAWFkJjhiCLgdGjRCEhWRnL0
2b0DJcQnrp77YjSoXblzswnoNPbh6JApF+y9RS6MJF9+aYGAeqrGz6G2RDDwCqr7PZ0o7VR+L8vi
ic45MrhUsDmaW4PV1meEAC2mka4Px4KYzh5vpD2TJyYJQb/RLkG9zcxNXpC1BsFQCmeuelUhEN7t
cCnarHPlWoRjCi0dZg/wZNbjkHde+zP1oFcvmnx0cKUJsBZSluDgrNQG5+jEX8HbmRrYMN5kf2NK
VV/1EOMX0xYHdUh3WAK0Il1+Uev/D2fn1dS4tqbhX6Qq5XDriI0NGDDBNyqCUc5Zv36exdTMAW8X
ntnFPn1outuSllb4wht0ugOVvY9lsLeFc1ur6l4zB4QxUQjmUW0XuZ8ULxfpGI77fqxugnyn5Gjs
woFUc28bceJIZjdzK9zGxOZJwd52D1kEifCTnhcdPIuoqEvgh9guDngPqXdP1XAa9qD50hRF2gFh
dT+4krroSi2C+966OKHOzScVyD71dYVOr3mSTdJbLEM/dOINsTsVbHNAPqXfhdma/lUYruUMLjIt
6oEa2t9T2fwOEk+nMp0OuAKUgZjLJ+e7ngw554cRIxshLIP6FXsIXwBaMf4hsxVhDH3QqQyPUp37
U6g+c8kH0JvN8w/5IASl5AQ1exxgZ8mzv6yQyBofkIdAYEeYr44QjMyluYzeeHlI83E8zvCsAFMm
TFU6fi3mDpprQu4CKTCIaOBKJoA4se2ywKK0D8ncfsNPcmpOiU25RSytphp/ps3MJ2UGM4HPJMjg
s8y1IB4LNhF8og9O4vFjWAvwl/HQTUssuAiPMnif1uxzp612jbb6nAUthrUI7+J7oSGYjxpDyLfh
lAmwFD4ZwntF8O1xy1ja9w6KDsiEC2bVszQTXzgz0+FEID1dIrz46h/wkOELA5elBa8OXQs+Av0S
uLd07PkwTEi4ARc+koUeuXov3yDiJsbLCpDezibvj1A0waTjZwpAFYmSu/xafo3fh1dhkmHPUP7E
wQcwwDLZCwse905QT2fhIlx4uO5gubUI5sh/853wl/Hm2RZJWGE3JPTx6NHOgBqv3Fl0bK9d7GPs
V07TSYRjhhCoF7ZS7woUAZ2RZsPmV6hGjDzQWpRB5wz9Bs89eMaY2/Kp/eToP2PBRIqFXMZVAQ2q
4o+KCcarMpNGmeV3MH2heMlE1LSKeUE4el4LcVWbJ0nQTEXyFqoy4dzKQx0Jr4jv54v24UK8dnF5
90vhNso7babOx424JW0mwmcebolV2ALHFYxS8EcCKC0MKtMrYQYkBG2Ox4/XPQpPKup9CDcAI8UX
ly8DiwgsK56QUeJLmMEkjwoiqQ2ahPBfF9Q0J5sW6jpgIxiadJVR+screZ76uI4+kxjOkMoHrP0S
PilL66Dsynm/y5FiLefKEk3inTG32Dy+ETZQ0PlxjWCOAcQ3WQ0vAqNk8tnhEyI6/Fwgu1ugh8i4
PCA0L/BbkIKnDmrKoIcnJl/55OYN9xl/wi/fes/8dQPwToOKM9Zh3wgvHW1ThOkm3gt6TdPhQQG+
anw/r/YkwwgGxYjQzzgVFFccRmY2Xh/CeEyIAgjvnxRMbvA4MALC4wdj9rVAiYkrQGvh37wyUxF2
wrsGSSUEZbDE4X6+7wpuH6tBTHD4TYtscnBYxPjmsepocyJMlLNoEGtZdd/iNIgOLRxWAPIVEBGF
ZZwMp9ACHlYv7D178US40ZgsO4ePjdllkGtCm4m9gd/w9fc+qCjnMj/wRjTYAb44/2g+mb5vlOhB
xJsEVx08rduX6qt+cR6L9/rFeytJ0j6Uj/alfmk/vCfrMTzK79pr/VG/sNF8pdSxPv2X5tBi+ep/
NLv2zkEL6qN+iF9hZTZv8tv4WHCI0p1ktwAUQslQn7Tv3tFDfQ+dIw6iZ/cxfXc/43dZmoDXR0ja
fLQpQggBvOf8Hb8YqmzNh/rYeRBZiYvsDyyhXqLP8U36Mp7a+3qHiLX8PrznSGPeak/OkxHNEVx/
dV/GN/nRfW6P9VFor+JCwYvjwH7v8T4++ofunT8gAH78e1S/G2n/OFzAqtFEpEdEuPQ7TpKkUYnc
HIhV+xG8SR+M0Wv1hpcw5cTwtdk5Ap82CD+a+N2ntO59lm9pODXhRL0lr82D/S6/50dfVAiHe9W+
UOxUz9VPAChAiJZ1lFVOa3VVHRCqDkWyybq9+TRK7xTPomsn443UB1G2GPHIHpQHla4H+byLjqr5
Wo4HqdyLtCOLET3NJaG6E3L2Gbdxc6vHWwVRYGWRKrOwv1DnU84U7A3DtiksQhKyKdH+Hs5QKovK
8rsUbgMqrAQzufcGcqIcPnQNlXuhpgAkzW6nhQqyGVx9vPZQ/kB+0neuEBQyLzTHzhUHft3QSfAg
2x5IvVLDBJz0w/ff4j5fjh1uYVZz1WMPQS0YQlxPTuLY5tIv8WmysQLsMOENMVjOgznMYKXCI6Xs
Z2pgPbuFNOsLuAo5MnbydkSYsQYFsgdkMnUIxhz+uRRsMg7ypMcgIwvmJfYPGkAI1QnmnVlfZSMO
XHL/1clQ9FB3/HtKn38HdEwcSrzUh2zRWftRH9Cleui9ClBCGgXLtAQUn3nz2vQXGWlWquwVFdFQ
xV5kg3unFv6msrH7jPIpAaoRpzP3MLThslKjC/elnql9GuBtwNUpFO/VUxxCmchS449VupEktHpN
76phjlB1sBws6+NpU+Jfj6HHYaTOEpIfiD6PlPPThsAPvK7EaHd7QGcXp+2ZZWaYjm6aotEEpONk
kgSembdS74cbssy6fhz6VzxskMtv46VpPCnVhdb0uZ2cfgldNGriYBYMcT8/3tBYS2TuhRFufLwn
geg01J378jpxORvBj+R+ATwEzw2MZyE64VNbZM3T37NE5OYn+97PWzBP9j0rNyKlGqVkkyhrA6l4
pkW/l40L5cpzA+tQ/9UMUZ1jcH8/aBlkct8FcAcKZQccyUWNkqS8BShe2dPGPORecOGYPPNcJn1C
nd4G6FzVObliZJi2l6oO5VEFbMbcpvBHSmlIlxKiS9cRf/7jFXqxgQaVgDNQsBAzF+aQswIV9fdb
OjN+DJyORAQrxza1k6fRwqotzCajXQB1TtklKF9jB7cxWdcAES4Cjs89FKUEDTCIohtopf1+KDPs
jDTURSWV8pFRbemChh6hoXv8+7HOnBLUL2UOCJAgnL0nj5VpgzkOOdNCpkJCB1S8pcZ/ot0KuFSP
8vnflzs3ilxNtcgeBdb2pBYyVL1de6oVbmJv2RHoseF3/pPIWjF3aLaNfeGtnYOFAafRuZhCoR6U
4e9xVMwy0xvf+O4kyxAKs17fseAmLdVZO/+S43KqRa9NiKNjae2o30xsjfJ4lc5MigxDc52b3l2t
v5qwC1zHmqphjkuJhGqQfeHAPvfGOa/J6Ik3gRSe7ER1k9b2oKmAZGAb4h9eTqlTpt6Fhve5F/Dj
KqfaEFHqRKFdcJXRu5bMpeQh4gELLl736P5I0VXlvP79xr83lpPtjTfwv89liHLGj+UptVRepQGs
hBciKHQ7hKjJtFeSuy+iO816VEK8LcptZS+GjFaxjkFEdBO7T3/fhXFunv+8C/X3XVDSlIEIMg9c
uH4uKp9NAEATdTP9VpMjqpaYSGiIAxrPHTqlGapLmv3mYV2SuU8GmrQ5VhHjQ1Ltc2WttOg7SaQ9
SUe5bWXWuPi6i6Z/HLZW8hhhgNubKFcBt/PuA+tdUVZDgDFLdIg5QrrXUQGLVFPoghjek0y70bTy
4CuSBORcW5XyFc2maeSqUy+877R7q98FsJq61PigsJWJaw3VhZDgVAhHQBOB4SL3oIJnMeDD/x6g
ofONwgpadtHxtjNfKILRzh/lBwMPVPfaNzTkh5ejtxuar1pdKXE3nV6EfWhn4hKTkASktAPGhG9+
34QVj3FglHm08VscjQ360u3SpeoYmkffxdUVDwSSFP+JM3LUvU0hKm5UjKnOlxgAKaFol3sZ8Eb7
IXPpnxFKjThkVgeD0jwVeMXCsJW3VwefF1F1yrml9fPmT7YaayQATMKGDKGoJ9uM/TSgkuol9PVp
QHZDtNW5iyiSrpnvzehcWzY6qrT8S4uqrjUApwJ8N77I2tWFyc+ona5AsJ8ipwJrzcj+HlUllkK1
0Mtko1S71AymabANskun8LkF9vMiJ6/O7NHtslzyI9/d0iMeYEOGI4UAqHP6vkkuQWrODjZnCGBW
1UDM72Q960OU6GXI5SQ4+/6X6Gg1mjzXu7VufQ5tMiOsWvw9jOLI/ccwgmxWUUsijrJONjI98OTc
Lvt4o0aILIPewWawE0VX6dImfYbNw2IERaiqukE+fPrG5GGI00R1EVNxbiNsk3Q0pUkiqYur9squ
H1xz66pvfz/eORAMF7U0jkvat1Q2fk+TIe9ytShVugQU5UEK14qFfVQ69SLILtbB0NEFlMmxnHqW
1ZjOGCuBFqiDC4oc55AKv+7jJHEdLQNkRh0mG/Wrp0JCneSRUEs/SB/DHvOqoZi4sNgn5lP46j4N
h+6g7qsDbbxef0vJ9KiaHO1PaiEPBeU26YBKsvyqv8bPzYvyhN1ngB+M92K/Y00WH/kiFji2Rxtp
eQohOGXetvcyGsYJcHxqHvFBf6cEQv0DHVPkpdud+h7O1cMlfMa5LtGvpz5ZpINlJL4W29+yWzkU
y2oS3JeYuWUz2ZgUaEUNEws5dSgb4B2Cpcx7oUSE/7qHRwI0DuRXk3mPz18zlfubBqH7qX2VD0sv
WvgH+6bb9Q5CIf1tQpHUu8oRga+mqnXhFDm7RICCkVsaxFynQN+slDQz8oNoU7Bnt1PJWInKSO/t
VHm4cKnvgPsfy/HHtU4GTEkSJQhVK96E1ZxgLhjRC5p66iKtpmwGkFFtyqLa0lgoGzlbDvuC9hlK
Su1E9d84UubsEc7ax63ZWY7mQvKEwr5RzzjY9Bu8m3FGYAKo2YUA+OwIORYyoyqqLhQFfi8ymSNr
HDwr26TNkmSF44zSC/kK8e/fy9k6U6Mki/7PlcSd/Ii7mtypaqOi7SgHwie1nCS44fTq0zhgXtO8
leW2k+dJjuGcUk5ETWSU6NAGTDO1A6SzUeqZO1zV1kqEyppPySY6CPwCgD3TeLWcfVYms9R6E/+0
bGhRJsFUsquFZ8OZdQ4x7d9MaRdWdzRB0EUccSkUC8sDHbxzEgg+Yhcd6ZZdm/muGNI5Is4450V0
k4/1sAWOPxPoBHDN0GOq8EsSG6CUzVMvv6nHehOm4IJQDxcouUY+aojalwhbe0udFVCudVVZITF7
YdadY7f8GtWTBEaN/bIxTNLAkjwQ2EPY7PoKQXxoeC2iZzTcC22vVHgwXchkzk0cSyYllEkNHM7S
369Ta+wqHAdep1JPG233nac5K63fXozCzp3klqzbujjOLetUW0hL+joqWi3YULXAWGSZwyPK82VA
L1RHlv0SYcg4+2SKwC3wPx2q5+8ny4OsU+NC47B7adnwKpjK9Gy3HvHevXddKzdDjLaqNU36hx4v
K9zT35VlsVGmr+NUgJxQzBW9hjfsQpZvyvyNb/m+u91/PTzgqrD7/AoQ/s63X3TgonkFi/FSinMu
bKWWJluWI+S4vyvbP5bakLmZF6kyugjYYSaHpg2mXrAjZc/BjerqnQM0KSsuZHJnEytLF2A+NlqT
b36PW6SbeVV0UryRlNnWoIPzNV4n6hLEADBm4q5BndnP5ZG97O+d5bsmdrrzfrO7YDkgl2ydXNgI
laCWLTsQYJMuje/VCiZGtS5M/bNXsPlwsBOlkd5KAF8GnOcljEcKgCeFPpPbrRZiGxsmK/dO6ZBU
kgik6ieLeNTRx4louDutsfBeJLnH4mNrtiC7AInaT1l1iAN7OirllB2CIREbuRGOM7mcWW41jdSv
lOZ7okCIja3rOli3QAkKrVsEUTazoy8y0cnoo0pYuFPyBDA+NrwT04CGQF4z2ptA9y7s9ixOXsI/
x4qUClY2wfc3t+LH1OgzP1dSl8ldjnfOcG3K5tZxViX+q85Wh5VvBbRlo2AyOK9DWm+U4D6m0iAP
B6jK15lM55F1YMA9eoSHNOm6EijIQQk41pn2+O/ZHoYhwU6OxglIxJXhl5s8GW8FUKscsWdpEb93
zYknUU5oMG5xV2F1k4ZHHfgGb3AYsUkPcaJ0EcNo7lrVndrm2nuIK+wVZ1UO3iyhAHo3bTrEKs1y
1mPQ1XfYCKEqgZV0KOAT0HfpbVrYgnvBrIfyGKp4OPoQQ3Dhcb2pBhDo2ahwo6mTaaWbc1+eWq4I
uKDAmft4HCdaj/Oer4jKswtgS7FvYmGxO+LBDWjGC0C8OcV6GGl+qdM0URYxqlkDaCxlmFn+h6Uo
jzL9l8KULkz2s1GxZVKusizLpoAqXvCPFyj7AEo7C7y0mj2l6UHq9FUskE/GoS2Oow/KoFqmoKIo
hpNgesV7h87p3wtOtcQW+I9ZxO4Py14lSvxuTv24iSFtY+QgVfqNCJ++HBDRQP4UX1hgpE/8IAV3
Cox28u4ACSgmLUp97eJlm0yewAjMdwNmzOZzsIAOyhfeIDh7sVCAcDgTlLbueyxGqwnN9ultgcwG
aD16MXT23afm3tio8/dgwn8h7qHJd9McausUofDHozH/SKYtLfr2Opsuj8K2r78SKmCiwx/wu7u3
m83kXrTZ9Ql+sdPN8n5x702W9QSp22Sxv1m2UxyO7nHzPKZX6FfTOUfMmd7xm+i++9fqZO9PUP59
6nDkxrNI+EPhDT/Zl/SSH0CWTKY3c46CDQdAO/e/ZJxh7wDq8DEVjWmacLSmRU+epjf6Z5uJTnua
Qif/MEfAIsfTXIxOhx5qR6+Y1scVWLQJxiAMHGQzxnPrMFACrotCMNgNZ/b5dP30hRB0MVm8Y7og
hsqcviPmJv7CJ8dNPD3o80M3nV1/hvsUZ6NohoEHmILhG3nrzPCG46/+PUnO5oxQIf9njnzXVn7M
Ea0b+1KH2r4Bc0sCDsKSYyBM5xBKo3KJfUtwSXrj/Nqgt4Xok3lGhdCyysqS+zbeDISYtfMFAhbC
4RqufwDmTnLZb+VtBd3fTLdIOEytdFkl//++honuFMGDARNFk0+yxSZpOF8CKdr0eDRzzqrM/3La
jlsScxknJeVCV+NsBPjzgifhiqwlhlInBUog4Hqtr8598YIP274fx1uqSzkeVuzYSXOh+GCLfeYf
WwBiG4LZD4b/tCHgdyDBvKGMN1WZL8L+1dRfvNqaajU+2c6rU+6q/AkaQ0gkbsagNhs03Qx05LI3
/oz0Pau8e7UjDsne2u4Av7RRDgKXrVtYDGZPgUqeluRTKLzXFN2oEkycxN/q8lJN1gZ+ZRF18+GY
m8HMiQ4Rh1NktgtHQQu6X+vhUdGAXJrTBlV5fDofyy+d5OpLy28MY6e0mP5I2VSNXgHNZuB2bb+a
EUiq1aNPpb02hmstwSCnvXXLXeRjt2deDfJTVyIKJZgTXUVjR5ollr0xuiu5kSZug/Jj7EyiMFwo
VTOpSTX/Xk/ftcbTAbdlBbsItHPAvJ1MrMRyQt8ExrzZxh6GwCAu5QZqI9jWbpmmCJdRFgFjDdg1
CLJlooPWAfnMSGVQEzPo3CnxRiiG1TqKEHosX4vyRhznkPIdqN9kfZrJtu3PDQXzJ/CVqH3ggARk
DHJ+3CHxSJYv+bvE4kPpyxDTaT4eoVqx8JP3XgrW0HZGO5/a3mGo+1nk47TO6hcZWa18lbU1v1BJ
PBeq/xyTk7lPpaque9MMNjUmAw4nuLo3HZHuXOS4fjd6/xr+kyCzza2yTDs6RW6JJYj+VfnlHEIJ
PZu0xkASle6ETqIUgOiWlq68qd14RseafEVT95D7ZRVfSJVwotylRBStiy0iIL9Mv7D/nN13f47J
SUbf+xJEdJV0SZJmRL+SCwc2XAzh3PB21SoxkZI3L1zzXP/e/HnNk2QwajuFVm4Wb1xAaNXR9iT8
o6A19ziimXheZYCtKPE4FpafxXvba3QzkATMj6EeXDmef6MRWEnHktMw7//NQURRVqwcyMnGKSnC
lFJTj2j6CGY+WjlUZdABiLo105ezyKmoyF1Ihc5OSypOZF60mYFa/I7RwlJRjcYdY8GjS8tdES3d
durpx39XmLXJt4CQQJ8nBv99pZIGSWjHogas7oJ+qxhb6hNysa1RffY2tJY0/0I59BxCAX7vfy55
UnFgtfeV7XCuR/KyUpYx3n/A5/I3J50VYACRBscsPQZFPU+aS9eWz5XZbcRNaBxYFnoLJ89r2mGV
RRZtaJhp++aofxmvoKxe9C/tPS7mxjuU54Pz3ByzQ/yMWhhyr8r7cCzQFTka7140QawVaLXx3ty3
j/DsjMfs2d2rT+p+2Muv/XtXCF6oLoyHJ6jIlu9A3QC88WM+KTvgo6IhZPvOR/Cfj4bWS3drP7eo
YQ6P2lu5o2TbQqkLXotX7PR27rv5bj8DsbIey5fufbj3nq1H0Gveq/dq7Js7LNvyY0I4eIBKcKj3
5jOMD9Tn3rvbBhtFAOR0bjAUbN7RMJPf+aO/z5Sz8xQGAFsj5kOOejKaWuKUeRGzbNuEWGgL/r1L
DmydF1E050o49o8LncwZPfZHrcpzgoXkGxLhfZVIuVXIziz/1bXoUVAIgMJK4+Bk/2u73uiUjHhI
UgRtAHe8eU41neocYkeRfGEIz03In1c7GcLASaXKgLMtymD9Z1wtVTqlsP3sh/Hg1PqFq53daH9e
7mQg4z6Q41FNKTJzzFGfRGhu2gxI52Sime3MxXGuEEVJDQfUXEdppgMiZQyvPe4ZXRasiHcVmNGU
Bwcpv6DNdbZn66j0wHS0bxRTOxl6IxklpdJoE4UD8Of+ZnQQ+AygHJXbUp5Z15q2LNAuDQ9IariJ
PA9J61t/O7YXzqOzpShokFSh6FlpunVyI4PsSblRxpxHYb5yW1xN9GrRyOve3Qs+h0kFgsoEDJw3
G7SRB/OLFigNJKLTv1fY+TshHbEYEOQxTkGkA3W42jQcfAJQzE8/lMfhBp0CauwxvSrHYb/B6H5Y
Uh0i4yOlDZ8u3MC5pecYMDPotlpkRScTtNJL1gMycPRBV463waJPUO1EFRuoJ17Lr9Xr+KVWMy/a
q6lCOWPPOA2Ux7NL6dn36z8NoX7eysnkzQO5dw2XlWnLy0RZjtqVYl611pWrbwf1KsE/oVto1xbk
iL2JLmk4k4Ds+w/Da0wRr1r2iPGiv3Xowoky3Ov6fTzMXQC4+P+22x7aQw456+B487Zfl+Py73E8
u855UQI3wrw6VZHyi6xyqZsBo6/XtBj1YmrnexK7odgSRNDE+vty55AHxA2UuwUVHK2Tk3AzLbXC
dmoj2qQjhbHemzsBqH5OIeibILE/zbSjQHmQMJomyYxjdxLn1xUxlmQ9WJwaAE9L7zZDPQ7kR7cc
hs8omFvhXaAsvTdynAi8Z3kXDB9/3/c3UvPkHf+675OV55ejrEpWH21MtIDdTddSH1HTRZnPA2dP
d6DveEsAnFpE3P0Lc/3MVP917ZOpXhhl6auJGm1IPXu2Pei5KBcm5Y43ZF3CM4sP++tBTyZzkku9
nUdjtMn0V7JXrXxIo6vCOo5JcmHT10Rm989LWaqiYDGmK6cNiXDQ88qQGdOuXKToA6JfTflMn0fB
DF6tian4ToPe/1Q+dOWkB7WDuWh1M8h3GlEDKXgyi9Fcz2g2ulPpU0IqVwLIMrEp0b4kWA/hNHHR
q0vMz7/u+WT+OqUtd4U9RJtB3pKg1uVScO2h3ffNml8F4474Wx2PWn5sNXBs/OCimsq52ggz4j8j
dzIbx1ZztKwkwKlphKnDKnFeap6/iu8FO7skWiyXunFbNlcXloHAXvz1+CdT0UhNGHNAbNj2nWkL
YZzmi40eGDgukXuHwBWKtcivL8J+zmxUFN0oyjjEycyXk3kZKWhyN3rLxgFjv9+aKU149NzmQmSt
PpDEX3hS9cyT6mBQQM9qOhzAkxS8KbV8aKF803yh+sMGJCoTMOjJff3UWKNbKaQYpJKao74Xmn//
5vpCzwMYjEUlStzfjzJjrg21X9b1dwAGCDZQOQpmSrg1N1LyZVdCoqeD0/bw92XPjTLYW1lwnAH7
nAJi0BQMu0BUv5D4bYL1QCYfVFuAXZQU0QWSiwvHz7mtTUfHS0U4GVM6/WQig0OTGouIZtMAqmjW
wJcJoCGvus2yu4RRVc5tbT8vdjJ5faM1UtWqIHTiQKJSLlta9IBEUYj6EqVcmSCTy0fkQE21BgHU
mYfYCb+p7SaQ9L+H+tKjn0xoPU1hLA+EvNyK0G4YqGgWkKNnTi2Bc75whijfseHp0hW9U9impmUj
TvJ7QtW64IXkRPRuGlyl5UtC3UTprh2vum2LXS0tIyeYdc2TEAAFlQRvWEnleQ+KAT7NXFOzWTPi
v51bHNsZIk7V1Mm3WXZjZOpn3KXLGlJ6FiO8BAytNO4LQ1s1kTK3NW2lq1t7UNYtfBKv+gJmwFN2
Rj8RBbduLBZFY2Jf7IBjwDRFWcDnRcnzHaL9rLDY1cFEOvZOkbKVoh1aGfsxupiEvGMLLbHcifzA
zD+18cY15CudpShyPr51TG8hhClNQmId+KLuowsiv5FiSEV512gI4pW7rrK2WXIdOHexYa59sO1U
9sTflMyn2ik3nY/IaU+gT3G1NpS5qQF86tZJLM1bWmai8OihTZxJzsIwtUkhVbCT/Klt41LgHDv1
aBfZKkV0CPo1LGgzeSOBSSErYReeHBDSR43DyAVhm+qNa+69Zp37WwT3WHEO6bGptPNQ62EO+Qis
4PEGw0gIVmToAedU5QwCpjYz1tQvo+4oGgQjPUo/wYhGVSfQG6KOExXlaFldouAgtBiMlHwl+WZY
axrMM3eclZ01rcOjSKpAidSG/pKk431t0/7heINQnstoGJbyNEoijjtdmrStNS+zuV6vnLA9Flo0
i5AT9keopmG8dLVjUqxNgIld0K8HhrREgMSN/kVC9A0I+J9JfbJ/9FWV675M6M3+yHtl/wBBIcbe
braU4fpsWZlbBFId755sjBYikq1/L2My8DMnBTUAti+8UhXUP38vrKHzWlcZyQ6NeOEuw7vo3l5n
995VuWo3OoCydbnC4+LKuxpw9/Lpqq0xtR0nOLaB8Pmyv115hK0ZClF3BgZOODkl9zH+Ds2bvjaX
wQ18oY9uXcPYzm7KVbmCUmauMZD8Su+A7vY4HaE1fKfTLN54GB+ZT9pGw3RKfAXXPiaL9DJgCA/4
7OIu1i2NK30/bMNybl3VdwnOBeNK/NothdtShGOP8I1w6CW+IRjoXberduVd53fZff4pvu9XAb/D
ewnlg0flKloVm/AGiSVnqUJVXjWbPJhWKwPP4FW16jbOethEn83Kv/KvnK8Qdyj/SplLS/H7Bu3j
4PXbL2qZLdot2ibX0aq9yq8yPid7lJbWenzKb5K78ia/aVYD/jvi0/q3gmyBD3LWCW460lJaeq/m
C79zuYP0vrirHvXFyFUa7q1oJ+5tfCMtxyc7mwybgbYql0ftV9jdgLPq3Im0ljf5vX9tPMXcobRW
scHB8A4jrEqhtjvJ1+la/I+MrJ+kWKdBjQcAgRNOiyGBjuB+u8dPDSneJe36nXupQigm8unuzf5h
CxFCutOnYCH8tPENV0DhUY9BNZ0NOnBzvDBCgKFv1gCLu94Srkdsy987KUIXcXS0Ymrj2v7vGX8u
9we+KvqRiCECtj4JjSJIuaWrUCllYcX+HKPmJp3b6rIvlpn7EqCOnM7Qr2iHN926BYQfXhLmPFcu
skD2UfumEk1B7GTJRdI4jmFF3Y2Ty3IPFIlF94zSEYrVuNwJqBKyRtIdp7n73w0dInJV+1aloR92
MSA/d5aD61cN0G50Xk+DxaBxddvxg+8RIZEmskB3HG5P1V3ecM5tN2iRooVEsRgRWxHC/QgMJUBO
bRCx5TEHhKA1zedvaHTSfP39ns9eSDOoe5kKccMpE1dPPITNFTq+NBfERCPUj6qVisXIxTDwXNjJ
FKanDgmLVPDkfdZuiwcycDghsVnSkFSWyCdYeBqF5HI0/oxLdMRzUrmAyGQD2pfClc3T6KsoIzBU
1CEsXV+0pUqsgpRT1s8lh8J4JphHPepy+X2ILYDPmZtiQjH2BE/Jgr5i1xC3ufoq6WEbGMlaJAkd
9UozAu0KbCWlHeUKcot/w+iNOfEKNUPcDaZMj6jO7tynJHuuoKHAFagHFP7pK6ZoGPR6vZMkeWZ6
xVyU0gzke4QOXGfVt4OXoLbVrwy0fHyn21rKNLGs67LeDVRB/WZnSNpWJGWVAx9DDScOeixvlqe8
6N7T0ICtMF4jw5922daIWpRVEDWjBSAqhwQePRgbBG9Jq698+SC5xSSL2jviBMPTFhb0CTVKqOzx
jMqR2kNLy8EBEqrKWBah9xIH8lTXlpyyfLzL9qNY3cxCBb0EMRxYW6HeUnDiQYxa6cbBHGzajN7U
QupJpq2oRjGyd9rSBxib6ny0Z05LMOOdZswoFExypOxGN0RQu5tmQNICJLjqRdEWYLhgBwkglJZf
CdsHN242jR5Ok7CajBpk/6GYYkq1SlG6auX4NlfVudC7KZJ4gVb3spN3zVrIkkeQfsza3Vn1JR3b
cwAOAMLUCNmyoGiepjkt9te+hoi90CNnsxJKfYbeT8wGCpT/xZRALZw+mngrA+AA2VzRvvt7NZ+j
zdjQRFVhAQC29XTP7OrCDOPGY8/Uo1vHO5hRfZ8XMjBkfybDIpEQ9PPok7OhCD6PDcpAT3BKLPcZ
9ZY2LTZCEqhBdUiAFv6+Oe1MWcWWBSEPjjQSkafoL9ejnpBJ3JziLPIK61rSDuY1/KMgRnIXf0Qm
HrSMws+WEiRpX92i2M0OL1TpMqCIJvg6ZM8CNGf8tZcrUxWQY/bZF4/wrWZU7mZ4HgiNMoux9/ut
kCeimad2E6N5/fthvttLJ2c1xDFVFix8B+3Lk6AU72kr0AKbUgUxmcMWlmTeQpgB8OrLBgB8NM+U
dNXEb4EB0NIYVpaBHVQC9YHwO5jH3OLwYDfPau1P46S78igiiRJDgbJ+geUolewWHtPft31mu7dR
WbYYSSDJxqnM8ajUcVx6FNSZjmz1BUh2snCWqmpcgFif66cIkS7KKjBUEVEThcEfR1iQWp7kBzBg
WpKSuB/Q8AYL9s2BPzQ98oKUHTQQpwN7pmY8EsFI7E9JOtO9ZPd/UHo6gyu2RSgBxBa9JU6E3/fj
SppfDgYF1lESsQTZuKjjETx4IYJc+ZTq0kUV+nNpw6+Lnpx5QxDVFZzqaEPMH6rTbu3bS5jiijJL
nkMd8YVZ/Gq9JxVlT7qz81addWizZysAOrHxNobTXHuEtxiPy8Zfdt4SleNpWU3CNz+bSfVENaZ1
OunbJfTPVs8mlTbPh3Wa0lbb6DkAlyuit5BdABm6C6v5zGlugzNnPVNJojVzEh+WWtSEUUpdt41l
yP5rK9qJs0O8TewyqOtc9GE5t8ECTIN6DILIQQHi5JKNlISDFAMikt16IZAs/ojleySUrFOwuzbJ
6XfqW7jaxNW12yrZCwXBKhpnf6+is3MbIr6KywrdMfAEv+eSF3RDF1hytJGQTSMljb0bh/1JsPUq
Wiqcid7BMg4VMgCcolprXIsWpluhgdRfWGfnVjSFPMRUFFnXldOcofOCfDAMSvlExlDO6VVQeoAD
/q+KpbbiQGu1bVSI/2HQMmKIlal9QtOAoWf/KOJrK0ce9tAiGDqKSNiJ5la1JPa+MNzixZ7utcCh
qJISqOK1cApJUSW9cEsiRyHrJ2WIs5n6VhQAmgD4LP/PoSEimwy/OzUQMAR/2tifFxEr2vkbESr1
tGVp0J9s+timKX4uQakdhQKfal97DWr7Orp/cHXwZdbGY57S2EPoQrJfzYa+nnkM023vpSsQZBuw
3CuLegmhWkzUJEKrsY9nImwSEoAEJ8ukSWZV/RZE6pUIi8QRgOR/FAtNVmki5vPfg3uuWQfAiDjZ
xGiBYPlki5LtKPCiOOa1jiqiv0hmKDMAbwUoHC9aheg7mg4CeOVR89NZ6cnT3iJmDj+r9nGMHnzj
VQf/kR5raTNm8RTrIJpl/czV0Cq28qXRgEdxDla+r6tk0lyaGtqZXoWNjYJs4wAD6eW/ODvXLkWV
ZV3/IsYAEcWvmVy930vrC6OqLEHkoiii/Prz0PvssbrtOu0+e6015pqzu2YnJJERkRFvvO+z4tGl
vMW5kh+PDMRftwFkS9TG1Mtj0ghjwKka0KW4oAEcUng1yULPxzWVK1HHZB4I+R5aqq1oB4gIDv1h
oiRW5xovm7nMewgZY31Eq1HrijyWCkX5phWg3vaBBssrM6T//gw/3bdRnOsRmoCyQCHxFC6vaX0C
Agx3Ch67qbJS+oyy1f0mzneLrJ9BFC23GzJzA7Fg7bwjfdQpSb54ip8MHNgJ6iywMjVpwp+ODT7W
6mJ29bhRwzg8GhHtDgOeVO3HTETL7LRXVB/nQuJ6LeVLwMFPvuw/q2OMf67+eCjX4mISLYEfc/FF
7I0mNQOPL+t5P4YSHfJuXUdep0U68OdKoFTqvJvWMNWUJ1tPSQhcytNRslQv381wsG7Mmr2+1ZUd
6YD90IYLX9y8fwqgvz/Cky85FMExuwT3eKgXfbwpXoLaMFIGvWqFH2X84cWn/Sn/AU3SwmKBn5G5
/vnK5U1NYaIkepJYMvNG9pdH0y5k40kf1FQWg01+kSL8hOZETEOlt9XpUV1Qm+/9Wwpo6qfw0lZY
MiHbJDG4XZYGonZnJ4/xNk7dPtEdeLHoD1WaP9Z8Cs03rTonl2v3ODxdNyiSK7p3Ob7D0oYA4dX5
95b+aK4AJSkHk0q3n8Faem3G9zxnqRj+SKAnQJmpEBbvZvt/EwAbSOZ/r/S0kTE4oZBMBHAAELR8
D6kJSQcUZM2mti8rWkrNRECJ20jbHQbC/gfR/0fz+e0RnvY1BbqVHhRe9gGtdvejdZanW5+8jwnh
cxqjP4ie0Atv9OP+kua1SLUaGqsnZ2Qond79StNhyDxcUwhl3o3AybxaCtHKvz/lT6WiZu7vv9f6
JXDwm6le0+hhHlRcT9AzAIQjafaoLTpHMHGrYeHeCcUVziABtgM7tOyeybT6VeU2vSTk44ysIM98
p2cNXKxmEPdSvtOd0MNRQ4p7/tVyTA9rw4Dpu3RDxc2uX+nZa7Vzz6Q/xgGsA9pi3W+taTPRSALy
oeexCxro3y/6E8bFhG6BCh5Y/A753J9nMglawaM223zHx3unZys3XzttG1ADXPnoqFxg/6jfD6Vv
nF4czB+9QZvEnSAN6R/FiT9XTh9lR1Frkqc8W9PsphdbqGd5TaHvOAIfg5uUAtOrKvJPXratIetD
NZ0u5POFt3dKTu1reD42gzwBxSEcbJOKN5MlUb/pFr0msv8pJWkb3DTVhqcaHpg/31PRgnuWtMx4
2AV2iw4BXLwd/3AaHuADhR40sa5Hu/2KC+ontwdsFPFeplhJlJ+yuFYdHnuPR/brYs/XpGaMLyJH
oAryEqWhv1rsKVcxY8iMD1e+ZJfaUZtKmgq2TUvhDFXfqSiLc5C5uT7ISpq5we6UZDCy0DVKSkdL
kjNyLNqqdQisgtnVzokS8FerunwY2cPPE3gUUJOmt0jd89LyrvAIZOn6FKOzEH8fUK+gTqAVmVek
OrMrpm1cQvQ17v7/4pRQokIAGOxj0/f78xuqrVNt9jLSSuQ8aN1Dwdu6U5T4pvtC17apSJ6o1zY5
e+cV/v4nnsMGa4neKGoqRJbGvn5zRVlLP+qF0o6HjXensKwoq7BDiYIxzaLh8AHpjA9E8gulj0oh
Y5l1QpQt3ynJdo4vsoafjk9DYdJqLt1E8iezqpMKCk+drJQMhUehx4+6KzUTevtF+j8Q1PnRtH5f
8Mm0qkdSde4ZL08IF3mntE6IACfBPjPOAzr+VwjSeY78ZBJ4dCuof6liwKzOXb+6eFm357Wje59p
oIZ5nBY+7iXjuoojBucBFWBYcw9PABGC8a/t9AB9Q94Px2FrC9gnQJX8irJo61V4+THf/P21/rIn
o3c1Q16Lzt6Ryl8jwwGqweDaIk/nvhq7oKpa3S8QbffkZoPs+rdB/xjf4G1rrq7w7YEB/dOolFOl
Flw+4obXr77XbkMs0WptEt1u/q6NpBzVYiVHlTxpO+QXD633S5qmSGOvAb/pJ8hAua6qV3jF7u8P
7gccWHE3AquEzOWmMa3VzMl8A3kowXVDaOKQ9TXAi+hhyH6VXZyIlTT62sCVE5hMWvyRGdM9zURR
Fr7KA38CAiFGBuyQ5KHBlD2Fm6gOzWMWMfNEYaSDrg0Jb1NUPtW0MkR+H4Bog2C/YpACahJAlvfz
SkXDA0mJ+vAS6PVTTPj9YZ6ibnoIzlHP4F6VIi+nwAXSdSJ6qP+VflMwyZk+Pi3O4auw8GO4B4VL
oQqEG4wXTwe4DNtJWl747jnhIG0uGv81xQAYisyNidKGrb/I+vfHC4v7Mdyz8QTCLs3Fv9q3JROr
x7xH/VczQQTRcwBJCbqNj497b0AtASoUr5isfrxG466bgA8BKfT6f9p5XAZXxgEb/3HO+8rt7rQq
63hyoIq1zhFaza0V/lsnjug8UaNs07QKlCzunxDG/PeZ+3HvUajQKTg36dZzlTA69dTMqB/xMNPp
UtGaU5DsIX0npzxV9yHIIC62D/NqGdrRbp7n3+v/RC2BehDFOh3lMLP7XPE+pwdo71DHaBKuI8WN
1uM6pCHmJdFdts4GWjWrA6umxXeRPGT7sDmiLdz4Wx6wOj48XXvI6lz3mw4WOQVaEya3jFOZ22qb
WSFOOdHLf4R7JT47TVZc3ooBrY0GVEfXr9lR5v0ZcaWyReg6Vj1JXTiIA1dB4IVraJLcbeSnGsB+
RsnMLMpRDk9Wr3McV13o3tie9P7eUOqc071u7ht3Dcun1RBOaN0Xt7mfkprfd+vppPSMPK8TaO+a
20bQ013G0XgX5RDQsnRJ0P/9cX4KrFDC4J469MLU5yQxCrPgfsiwDbYN7k5uDeTDQTkisjPK8bqE
+pMDgkiKKjEqW4wXPcXVm345d1Ll8Gu9S90ZwQ3BWaC8YpQr1oxu701Dipz436/5E4gZBR0MkCtq
izGtZh9+S2barSMotXMT+LorLV7dVMe4f1OnbwRn6eyRh1OlbbR+Xqz703X1P+tSe/hz3Row/Q3r
5+x93dpzvfBzVV67jgmXUeHh7V/3BH6yHzCukFN3TTb4GR4ChUucXrUExjc6AVrTF7gdZUCN2IyZ
OC67ViOagvcDHEipPDM4g3nuFIDnkI8P+10oql/WmH7cfjq1TQ0Gwt2/oL7n6AZVSB3HwxPooeYO
3aSxyey/hKTJGZsmNPPRijL/9/7/etvnkj3JBt1RICzAZZ72Pz3dKvrvDDe3wVGXseLAcaWu9E7C
TO1hhDc50uiiB8eYQ3kBRXm5OswZN73xVsHwQ+dGoJYckf61h7JSJI65n1eo3yjXF3HqF0vu85Oa
PageeFaixjMT4f1wuJetkiqDClX4ua8XJzdQSBLxM5U+CnS72xv0UJfv+CeGDczkFw4+QSlM2V8v
oDWtAMuCHjOQWTgpVilsomGKItCVe846Klb/3tgfy/X4DDoNIKlp4D6lNWrveExbUUkv5KBSWacc
X2TTWIfxh1kKbroOr+mEcdpHdMoEnGLc94djxysSuMLAsMB9anfzWlwOHw2L/iNieou3PEDgEQFj
xHSV3sUFbhWW47Kc9pLe8KCkL5zfj+lwD/Q5/UPiIw7iz9OZ5+cQkR/6ZyQjdEjgdzICytxgfON2
I57d48FBrJCTHa3u8ZtMoQkgL3byh1p3T6V30GkooZsL+58PkXajThvW2iMmCjE7qQiURU4PhEvj
iclJueWRjFcDJOCyNGlo3hpRohuNDSVmepgGfdD4UKM4QOVO9S1o3qPhZNJ0vwUCJ0giL0v35xN8
wPpIvblKcXUSsEQk/lUneAFR/cH9/PE2TzcMRlBuQdShH2sq07DNsKBFK/CmuTRjz/f1v7fuh+CF
8nibFiD2B+X90+GuEcRMq5hWelE2JEM5kmLcCaFHIbPjft4tX7zbT96EBfGrVI1MhtKf0meKNGHH
CGhyQqtfHU5+1IKp4rxkbL9fnu6QA7RHF3plJ1NUWil7B4fqgWIAIvkw4/cTKjF1B94WUh29+mrF
9f7abbS2jn6VvmwN/4L5PPkTWGGpxTQVYbiO/voQ11ainzigXJG41jjnYtUB+n0IJViX+kwv8DBp
CLApK4BaEnrZ7XdO+yR8h7Zp3L1PKcrp7dhr2HXv+j487C8woN1bEJEAA20DtKQVeA1Q5uA6W1n3
1rcaof0Tug0qO1ZAHmur4hhzAVsGqMR16cW3uk7numaYpmEI10jqsFqum3XZ8zI+HeALSpU9+o5q
dxW2Sks/JZaS1da13aigh/BimN3MudHD1CNmcg/QZhbvRb1r9KSvbqcDlRQyXibkkFliwbRul4DN
NO2ji0ettco+nt/T5OHEFnBOAZN9v1ZXh3oGD0Vk7o/xdXq+pI6BomNe+a0QWQrtMmZGxQqOq95t
Tf8HFwDNCpf6BitT6YFQ7y33qLUaielIMZkQypnQQkc17VgNyuTxMEaw5dtXFBoZ9YjXqHc4OaQi
Tas218rN7dr2W4Uqmyyk+f8AVXMd/B/h2USEpHeNVyr3YANMmkbnsOGdKICsAOWAceU8yJmCChCK
NB7hONKSyRmZrqKzK6Lvgo6/USKvc1p10sQGgOimhjH99/H7CX6AiTGqrOqARDvPTc9HccjKQK84
6+CaQZtxq4OAJmAqDAx4de+3QLxd6Bw20F086QF5Dia4uPxq/osn6bWbtPg3c/+lZA8qvoEFQBbR
az0dzapF/gD7drl8X5Zis4QcxFoKSLVqmKtyEdpH5IRG4Ww0QyW1yz9vDIRb0SOjDGj35nanbY0G
u81ZvluRuHijVLr+e2BtrFHlbQ5ikMl4dBROKJbRYjLbb0ahmB6lrdg+v8qf3PVh0vLX+J2BKk+O
637DY2N/pohZzRHxyuXXMrcnpjV6H+w0n8fbgFwWKjVK++JtUE982+U8YYaS7Gz5vcRa0NGawFi1
nGeW4iRS82FdkIpXO2o/9zTLdCcTDY2uEyB5OL2FXwv3JjrWd5t/FYZz9269o6cUyLLfdkdkNqjN
Tn1RbpdX5Jyu4uIOBo3ErSF8c+hq8Fxpu10qLvbo++6oEpz3pmVrApYsaMRyoYnNJBXu92gzgd1G
Lg/eWWxmgNp5RI0trtAZTKEem98dqkpSzjbOIOYnGIqRvOpo0I+lvT/bSCFByMXMvYXKT/8ivpnA
sXlbd3Lyz6zzsEPvwgdrZOZytyt6bHlbIhotumK3mcJwy9+aFmPN/FumrU3D8QhWI1GONcuwJv7N
QnaKUopYvrWQKBvBpCE6rio/l4OalWIrsiaN7lRPRPYecTJhD13VXm4L4SdWo2JWox4XW5O75eze
DcvbzCq7IVQ785aBlXkX6207vdk9ByPqCcU2RSjEMhP9XE5HOV9BDr/PCHplgll5a3vjt3vNHg9d
8e1+W0exdvA9bsNBNhVOJff8O3OWcrqiEOzn+2ZnyvcRLMVs4RL1LKfqJ74pC3+giJ418tcdOSGH
hzSujYDZ1er0bx4Ma5ZqO6Ml5gjPEps8sFIxmTrWSMMK8VUwk/Hzs7acTL5PYj6272L0OTvLidxo
0LhtYotssf/9GVnLgf85YP0SY7cVab+N/e+D2G8GHIkRfH4QqsX8eRMNYa/SFau0/82eviOd1sEM
xPfB3dTIf7mbXLgj0Iji00vtkT9aTix/Oh+CeRaJo8jKUWbvqY2AsbDn0uvbuv0BkZo/7LveDYUy
v8tSXzyq59ufIV8JCTnB5wrFfJn7hovCp3AD5JQj69sZ+g5rDxaOteH7vW8iaaHWJJ35+sGHmNgO
Sm4PKxPDpetwTPpM/XkfS0areHXN+ny3Jh2Zu7OU+ZO737a/AwEDqQtnHmdmCQwYsxgi6Czbw4Uq
+u7jfd4Y+3A+tD9UK3F3njIdXuHPixdHOVYHCIJam2JBCovHEdPxxxGBuRar1R6Jrz1s9Nlm8NvB
gSi3s3EpUFYj57fukPmte8LbPdwTStD7AHo8anTybVx5Pb8/vXkH943NFe4HxI6cYU3OEtH3QrQH
3bM7hBdV3gTHa53IMbqBb4utvUe3zh4fOKfRQp/f5eeUZhCPehugwi5iZ8ifNv9CsEhwqj96LpPm
cn21QsuGmI/zrFkc41ggV2gXzkxxBiVfabiYbWbTWs7dMZRD8q150KOYgXGdG/ZdIhr3sW8EDr/8
ozzD2HdHwq0rt7stqnhsCsvFohIFLiAZRmJte4NcoFiIj97OUEc8e0zxzeR+tdiqwp1mAut5sz6+
+fqrKScKSbx57dLMgQJwcfG8HgqJX4uO6FdCfkXW29XmbSbzM97OWlzsroWN9xCezMR4vavk+ATN
IHYR4m0/dqM9Cub2LHb735lw8ZFblBETsQrRqBwvDNFsBG86XcL2b40ZJbQ+3ZuNQuP04+is5QqA
pDvb6/7J8nqWx9sNF3aEkyPJw4JnW2amxHax28AW2LPGQ/iqBScwlePVNha+KL6vb5At8ESsAhO5
+HQDYY0RZ3Pj0dgz5aT0RgP7JH3UMYf1mzYeDt8+QvERiY3qxSNOauNLOG0lTm+zR+HSW8K9SPWK
/54HjrMcyMWM4GJ9zjjkUhXnwazj26GjC3vxhiS0ENu5InP/IcRw35/ZoZx8irYzF33av2LGrlVi
NeeJF0WzbRNOJjvw4aKomYkt/E9ynDvITEv8/vAh+otxaHX9mPO66wlrJaSnWLVzQMJvj4r5zl7N
F9834UYWdJDIzYrhzLX9sX8SYs9ZeFty0baK1ZyvM8T5e+PleWSPd7hYa9a4W7nyVz6VesGeJXI6
Zvn9Hg4JcXIrz+17k8Xgg9lS8fBmfdYYLkIxPMmb1yNgfKM4ueWjLt74w8WS0g8OZfrOUbk3D8Sv
3oVvi6+x4OASE4Y+vJZyKMe8Fw7fx6Y1iaJnKRZ7jU8CORKf8qstoOXMUZucb4m+fr8U+4YL0mvO
yu4NtmDi30P25HbrTbdYZICPfsw8eldWn8uu0FV8wWro7dxEeIG97Vre4pcQ6BrEuPA+YJ3c8oQ3
8UFWQPRj+E5OVXseiPH8c/o+Ud7l9M1vyWGwuEkbGVbV/TjJ3rZRMh2E1hqmyGECO6gJQbrsy/Hs
JpcPufyGkZ6FM9mdkjM0epyhmAzt0wBez7ez5bT7y5502Rk5GwbWxVrR/JSlQFkTVRkROV0J/Wci
r6zow82M4CdfE0Np+TehcvRlh812x3JPaVFMcrnhqMjvRXPyE7e/i2zr4jA5Kt7kbsW4BN/nYn0N
K4K2FbsfNRa1T9xY5FehODtOLd/0V4oU8Du6cBT7KxSb+3RQy6W78FSBW3LfTGvMkZRjkjP38yCG
OcKe+wGM0Xu3UT/NPt0h0izWeBVgW5Jzsd/uEKBE4XW8GIyHvCuvEZCG7T5S2eQYxI3+fo5dHMT3
/dfRHg+9t/48YscAQndj8siu9V7hJTviu2YLHsIi0h3E0t1CQQpBaE8GO7Fv0rK3tliESFuivLmA
NdFpFDNtfPD7jUM4JgJh0+IrmuAk+3fPVnxm/k5i1iVbicTXx2AdiTEpoTM8WDwbo49i09C3Ei9w
MbO+nPcP5F9eLBbTHEuYNgZq93UxOKAlWlof2KT0vCa2rs84KbJ03NRsszHEpuEv3c2WuTt5n62q
t0FOUojxkVDNcbz2KIJCRbY8xb/YH5UY4lHb812LXzuR1fw7ndefLvZ/JfNPdZnrJSsup1a7XI7Q
hhUO4fcu5k5ktX0O2ndimdM2vLP9q/jI5MA6OB3b3oaWi3m4ph37XiJfsDL9uj7863rx1Lc8KZ1I
ubV5IrRNMcR12g+sRqbXfvOkbz+8wbvVf+BQQ8zFe7EbTSntX2s/1a4v2TFSYOEolzUp59JJ0fQ9
jr7PIh5tHqOJbx/sKVUi68O3F95hcbUJ+XKMIr0k0SUQvHiap3LV87f5VRj8rZLeqaLsfq7ZiU3s
IM47XN7EeDlxCIgE6wjRXU2ud4YN/W7AuciFYfFrkZiV4tU3aazgH/vyC5P725MkSMyr6u1SL9cb
jMSZ+Pxn7gp3KLa2lAvPG8xeLfnq5Ztb6G9LRveH1j4nvLwhPv3pBoJl+f4ZWKSR0iNorweBmC3W
i1cH4nkG9a9Nf6oR1nd6N0aRP5bW5v0dOyAN/jrKob2VHu7FX78orD3f7P9a76l4ZJYGgJaQ2zRN
OAw+RaU5subt7VWsFB9rR0jlNS6ruaL/63s+lZTbBVpst4DNPXGfINHMhT7ljrp7PwiSlZ6v+Rsi
Jpe7OQLfxJ/PdLThbsZdl+ozCYHpB1sGm0wfe7OazNMnGiayK8cHa/ixv9izuyQbnH3Zu1isFWc/
He5Nuy0Cj59al9LeHqw30mOcdky0LO39bsEf8StELVy8UMjVweGwx/Jj8WLHn8v/f+34c/1Coxdv
FhzyisV1cec6uj/L0ZIA6PptQZC3vzV5dzerh3Bt8op/H+vnDs1f6z+5XPPOwIJxYPMrCRk7VzrT
eiuHKq6k86Lq/tKYn3ypccv07EHFeznYHMejyUUu0bV5Gw4bzYcr59YqX3XhnrqOvBzIIZP2E0Uq
uhXd5xWzInyc1Xa+TAWTeFbkUCUxkbBW/FecTb8aiX8a8Z9LPTnruji0H4/q0R5HS3Sfi2nl3hbn
WbF4fJejx6oWxiB2yln3DaLd7rVhxESaPTmCmYWGBdRsQ4ipjE0kueHJaPsh6Jitji7SFZ327LPD
XAm62J+M7s7K7SEXyb77Xn3l1GHWqHZvovmDgsdHtx/Pg42x1/fXj4a/4LLU10VfW6UTYGwRlbDK
jldRQ40J976+ra9W1RXHt+OnvqtP4vipTW+k5qgyU6r45LeCrgMMMyC3UUShNH/VdBHi6afoUKRv
3eVj/m9r/Dv+/7GJz127rFZv1yrhexUkV4gmzaZGP6UI9u9VtKY/8I9vZTZm85s3V7M0KHNq2Xhz
BT9yJP2urIIU92T9e6Vn9rFnA/xFBP7bSo9DrWS9jJV0qlFnKkqpF45hGUvnNx8kmX+Ba5r8njv5
pO1/cSOw724jzx57wWdin0ZXaPOPjvr5/zss/NeDPQUWta2fNPP4XydDOrdFMknl/E23H5DkCe/V
PjyDof7vckxt0ZIAjNJ56tgcYbEJi7aWL09f0H/b0JhZnzU5dssPR5l3EvUeeBdpw7+3X2vC1d8f
+j/LPn3ow6HITnHSype1c1uCvvEUvHrX1ezLZHYgBddfJLD/D8v6z4JPeULV7eR3LWLBSk4Odup+
DVsidF6RQT7rl/+1nU9fr0zCdqbc2M7EP3y03euws1chDkboalrNH6NjP5pc39q0LgHIidC/2YY0
Vq0bROL+za1Ex74bkuvVy8/M3OXfwbw5wv/ZgeaT/GbxrSRO9Vy75MvIV7yrY6Ljsa8eNp2621fM
XbVy4y/zo9hmk/qTvsA42YVUzhN+BwWpNwiKhO6cx+G88Cm/QcWIepuleZPYv+UC1UjDeay7zsnv
TZA39yClsYxJSbUbkKavURjPpqb76Jd24HZky95cuPeU9snvSI2a3sO+OcVXRdEaPbPe5j4sXUWo
axRNFrev0lY/uihx5Fh/5KNIEtm9wgphrDl6x7lmoauSyeLz7h1ngcUMwvzmna22hTJkhrg5pOnS
eCuR9mtJdRWsz4WMtqdUmmA/HXN2c05W7ineHfKeFJ6eZNijWMS1ukcxLBvujghiQOHTok5mcuFs
9wH/O/novNK86l35TPv3IY+sbRShD3rcBCiLU9O+CWOUbsIRnGk2lUz5dZcGXSjS0sMAW6CMu2zL
poBq2OZQy61D3xho7EJnFo5NN50XJ6EcRD6vDzxk7RN5hppTUYkvZ/E2teu3o312p+kQoUv3aH8X
9nV/k20fESduhqMOGcM2reQVcLLfHfdO3E/aVBYiq/yuB71U3AflCmQwl1iz4YTubGmjBTBAyd4Y
pY0xqK6WpEpt6aMpLKSePlYX7VK0l4+dMa5dhPDaAp23R850o6BjCPU0SrNW2L8ODFpmy9sg4GtB
Fe2UgOpEF8puw0JvVT0PWjkUgfLYcWoLLqT6Ji610JZp/zo5eIfEU0rZ2ROlq8zu5AOT9grCUy1L
u3gptTXDLisQz+JUulciOYH12n+A3zXlrZRhfkBHbnrI4KC1egz369JE1wxgdLUIP25B/3Sxi7Zt
XF2D3hNYzq/beRSeYSDzT8xHa7NH4bQK55BaoSnT2uffDDCms5+2nQStMzek7LgwUCGZRVhnaCfw
DZhS5Rib8viBjCtGycNvNJ5r2VkbpL/JQFtqqErfXPgSLwn67/JSy6Np9SKLmUo4nhBya7ndrzba
TaqftUDiQSroPbimnWVIVda/oNZm3y2QJs5tmCx57xZ9mEagyUKpCHjJ6SZytDklM2NQj7mH0y7Q
ZifTb0E4dmbcW5wSx0zdgzrSaPNUg/zYz6CkytfVZUg3+XzsPwIb6lrekRfRQlhfh62H1/ArQ0fW
dnqqUz6slipVfXLVnBApmzMqZQJaNn0KQ2yHuuJRnr6PliFpw1As1exq0aY/twvXocU4xTrnr/Eo
+i49Q0TLdctKrf2VNkqXsjs0n15rHI2CcWQreyQX7HjU3cIHYLX7ZFljpuNlaEGSRj1xFy2vVPr2
utT3sEcxDslYXKMhmU6aw3WjMHy08kXW+JzhaXgnG6OGNkGoR6AasmAkWeSWnohszrdZBKWg9UxQ
NaX5jvRjYe3iAWXCmxNN1Xk1Myx9q+cO86lNWPLTVH5EFGlJ0eRxmA4/EAGgKU1rUpl2PrWR9nH9
CAMq67pd+j0AzONMaOOCAmnh1qPzRKH2e7VoRU5yKpHlwKCtlK6rfdWvF52x2RXmvPGIfAgYtEQD
hp6fcSZOtc6Wwbol0SKy03mnr/a1ieKUVCULS+1nw2DVGWV4iE4fkUVal8a09bCUwWmTrrHJaNfd
0H+/rI9nCbK6pnqzDw4+7eokhAdF1tO8K7JKkF72MqfdaPJkQyD022zHtx7fKTkiY+kcB9flbXpd
0PYuGN1QEfYGTuAEFZ1vmdO2iifwctqxo1tN7y/mThjsTbeSlzfd51PTi7x/atwfu4urY0ybj5tt
jUFKNLjSttKsrmi5Zw8uO6v1Ufjw3HG108aTzqzcKwSPptV3hZe+TX0aNByJYey8I8LGXfjifne5
UX4bDn5ldH/r0jRyazcftvFr2dtjGiyvbwfwbDJkRkRkmOSWkAw3/Knnd2AsrZjmWiZQxXe9i+Hk
mVsUlnVpbTX8BQwYD1vbRIDOiuZINprZkyyyMJekJVqp3dgNB+eDn8DnwNLcm1z2HVSM1r1Jx8X8
smEFGN50j6ZEVuACdN7vQhGGLtPRM40B5/PQW6jm+IjreYBXsbrE2VIU1QDBzWPstZMHbudGfXVy
L0UE814mb5XQYjtadbka/GLSP6viwv8C6wZkElk4u0mZiemwxikOBA89ZEw1mX0HmFc8fLjKsued
vo5rrSfum3SvIOA07TysanBYJHS0lQFXCWOKTbZDcd9mUqV+F8sbFHQD0KH2XkH4KhwbX51ZTxPK
AtOD/+0rmNWb+1drxE6tH/2el35yGbka0rRbLoiMkVqgiYWhlf30o95c1vdNdhAENqtyL2uFHsad
xkvJZcjpObnLAH89CN/PK+C+6ug8LpbQ4UUSFA9UjOGFfrVxEMkyU6AbEMGoK5g7ZpwuXJPC9gQu
3fiKpgey+bvFpzI2hItgdKMtws8d1sUmauRuL+vE56eNSQuNKjpq7NMkci/9Y0V84DOUlGMh87fb
4zPKml8Z/7xPlsbXcXzfmKO7Bs8GyjLSQNL8uzUvmRepqfZmdJMfshiFVtk3JqhdDXJ7V741O2i6
NX3H8c15zAwf/+J3hw0rQeNN0Y6d6NP2WNvhF+kvKSQgpDljpENHoQOPuoQNkG7+Y3Yd9iaRf+kr
A2ax4QfMU6uZmpiBSNYnRsIzpmQRCQcPuM+lH7t4izGTmMOy34HmVJSUqFLn9N35vGSid5fnrTnI
VseJ4l+l0i/cg3V5uzoF7rPVtOpddWz4iWuqAhDgbVV5eOVGuIsu5+jmFv2jtbvYmlN+3IZdUQBV
OI5PwyZRy5YaGSLRYmC8IbPjopWLqNg05xNP7p42SFfK/AI0hRGMTxWzy/wjSQPdXWMY9PMxRlXQ
Idj1StfYhB9YCp8QahgK3RGQB69ehJ+PrjT8/I14xFZ4utXBJwSynqzjKR6VJC6amXJALupdVgmF
DR1X2JsEo9ZM8RJfmXT2dWQfOwwSkabCSOOU+2iaTI8DzVG8aGiuiJl+AtCkdtKxsum4bbf3pdpB
v7fpTuArWrTmxO/J+SObtu0ILJY0+/rGnGWFRW7NV0Gu4fqlayCQ7ChxcppF7xGgirk656Yfz+By
GJg2B7A3zD8LDpgyucLRqJNIP0aHPlqx8aL7CRtXqsrbTXZqqa7jXQsRmjNKlDoJtlsTn8UB0sie
0x3UA8AHA33cUkTbL7dpbKn+wdYs9aNl3/z2XVTvXa+NToBhnwIR144GVKuwIn19vy9MLLnwuxOU
6/rBCKYhImi9abvkRL3QKvCHhXc/zdpdWR+G3a4bpm7IAOthyADVRKG1VQqqEtGQCOYHYDnC0ElD
B1L5VmppNJdBwxTOI8LDdC3FP9DhmoVAaRinB/XiHOew83sXG3sn4pOF104HyM3Rfth35/bVnnVG
rRE/izPpQ7M57vRTryXztckZQI98THi3oba1wveje6Ixn6+685MXgC8XNND8u5eueuOwn67UaWeq
0Ole3OgEXmm+axhdcSUkUMLE/IYkoA0mAggHdb+m3NGS6Zi8m+5lyzd3IJPCma4Kn+zXOMoQF1DI
0+4CW0Tmxo8FdB9d0wc1V0RcOoSZT83HJFVHyXmWnZZRq7GJzb0atGGVeHja0blSM1UcNfYKHCua
XOfPXuCYMNdQSX3bmbAY5lZceXFHVjcnp17mGr7KZSpfA7GharW4Z5s1maFCLetRkS3+H5LOrElR
bYnCv4gIBplemQfFeShfjLKqGhQRBJTh19+Pc+N09OmuLkuEvXOvXLlypXqlKn/3un236JJqVWHa
ya0QbA6wIFu9DoQubrdyGk/jT1N7ReGajLvVnEfrgGjYXMjBvT0OtCtC033/YI+WwQA59rLE4IWz
prl+z/Xv5ne82TjtPJVIF0OzpPuPWVEsxvvm1bomPDgqhIvVeSKnxEFNzH2HX8jbKnDlfGyqzbi4
r1HIAf5wjBxsObmAX7J5fhgMW/npoYwBLd+4S2qN1zBo7RHMCgfIfNO84b/f+4816HH2sfFJynuH
Mx0seBXYuiJJF7JCZwYvnfvytuCzY5IaVZ5psVh8ulPth9cHanJbFItm3wefYNYhZ7h4Am0/bgqE
dPBWDZ/ea5924edY7G9RZvNs6fMGi/AZvqUoDan9rlrJvkEomp64QNWxROETm8DIHhRkouxAmSMC
MXEYHPwrl8H2pIbpkCKQ/mA0tUREOPsWSqvEJjibYMbTCMELKtsJ4MOVnCTFLZgL/HAJ8RnFUcWe
8pTRVn+IA3zyGVKF1CIhfrjpLaIaQfl0Nn1pChji+f0I2sJDrgSwRMvYMDbUUZoQmWVhDzwmGRdq
Ts1lfds3Qmfp0kFHMnWqnktdCx51oNYuIkr2Hkci54tGm7sWXIq4M49PQrwZKcv7XO7BK/aw/khW
pZIvEUFcNUR9l7TME12LHI8FK68C8D84bEnHtIWWaC6qU2+wtYU+N3dmiK2Hz6i2UA9vXrWGYlwY
rklUkP87W6lmZZRKMUMj5k2/kzHfQzoFCmsEaDST+79Wx/lRg2BZQovmR8bQUhkhSwEYYY+Kc0u6
lWPBAZUslJDNVfnc1l+JExevfooOD59N+Sf4tx1OtoZXULvu7HrOf+yw7L9Dhe2BfGgqG5tbgqd/
p2SBw5WFcePpM9qje48LTmw15PyJBOd5mphaT10O/wBl7D0e2J7E95WYP8aiQ8pLfKG/M346zeLp
kT1GwAeuMN1e7GEjBCZDQ3O8+b5edj+/4mJnz5bG8oXPC9VkKtxFaj13aSBZP8LCtPN9GhkvK1vd
fxmLwg6IJWyIs19UfKjPykTgtFB+Psxz97EhYt4nWsblJKGQfSga1Eq1/692pqzzZWdbLpPPLCNY
zFbdy56QODPerLdf2m1Q+G8fj4PgFry/Fa64cCfWC0LIfFvKjwLSmOhVLaJwtDWdwku5WVSnk+mQ
LgBlZMsec4XnryMIZ4HQyCWWQxpNOBQnr/XFf3pT6iP60pZUJRgCBtrevItbHOWEbiweGo/9dN8w
+hDW5gVWx+anTf1OQG348BpL8l5UmMwgdTDtXZiUqx5h+Q30G1DhlS8LL2QX+bLVHcVjx9Ve1gIE
FqHBKk9ofxRPMC3Db6xN7Zay9aJZ3dnwlTVYJSFdGNwXCi/9fOP31JVfFnb5HipGj5M5YQ06BYdv
z9XZ0zDYxmU6pM2GR2n5DHXyd8mpuftbaXVxZbA10ghirSNBLr/JY09FciB78MWYjcETGQ6dq1q/
WvBaPqcpqcMVosB9hCMEBnq5B7GqRRnJDRO8ERYsftvZDl7LxU+1sU+5CKB9u3w8J//DGxtODYzO
I78i7NyMSR184rsDE2h/TgQDBBMXyKYp2l28q4ZvNZHNRhvv9A/rtvuZuca/F5/6xg3CgMq+2fBQ
bhre8I52cl8PRotz2Hri5wLB9UGNYyxh91y4QxfdRvKJ6jsrSQle0cMbY3U6fpWgt0zGJ/FaM34u
zSfGnZFKwWP19JgpHWctEAuFKgkiI8uQE58Uck4p4Bks/nY9F39zyU17sGowJCAmaT64YnRj0Zcb
UkA3X6T+vaZ+yptgJ2oTV4ISOZ5gS+fsaqL4YuvI9mz9RmrFDohkJLkT88iySZ7Oc8nJcAkh1uwp
B2SidO2NnhGxU7x++gA3Nhe9IIE2J5dZSA5QDWmim7oEfLt1TqPTHYSfkVVPM98k57MYteP8ZGjs
vZVgqxy/y3b78g2mAFfHzxGebfrkMxcfwFfUh9q/14Ec5qt17isA0uLlojsu/d1Ecci+uRzcHDWJ
ylLrXNHtFpnN2ePLbj0/98Ekr71QiJ0tf/icfLSRe8iJx/+vuoIiGWtKuyJCRtB59AR75imFeHrv
0VEydTTd1tRD3tZVs8+Kp+mO/K8wHOljSarbqq6S+g/0hKcel3JP+prkk6BTcoCL33vVvP3POFzC
i/4g30M4jpZsEXtPWfXgsDitXCGZtL5EjzrFN5Zba8nRxRe/+/nrO228w0TLQr+4X4+Nyrzfi9si
vVZ/IEkl5IrfylbwmqCa0i77GZqnz65z4SHZBMxwZoes78hVOF8BAaJ9X1HmyBuPcdrBwLxLm7wb
1k9iE0s78rwewVxpPU+i5rzcwnKM9WytbrW1dHofjNFmj89QM78i1QMkdxHhbcv1di45CiAFngFC
hsGkbPs7GegNrTBlwoVJ+QF7YO/9px9bntkrEHYzFOFgXcTDeEawtuGf/GyxHRCwwkIjx9S8SRWk
kqC83WA8pDBhpZt7eNeSULK+ptS52NOKn1PG6ojfl7ttED7h3b0rA6YC0EbA5/aZJu1VMNSziWbh
3Ey/73yL7BLDI8HV3ben+GE/V+M61Pwn1Dy7MVauwAV0FTna8FHhQmRGLB9gAn4/i9zreMMnrzE9
erM2dPfv619s459e5U2TmpuAWeaAsM8S4snXXSYPIGpTN0JyW5fRLRYPEF06q99u53yMc7cBExHn
WDA9NxEJKtUCxVnK+xKJmwkl/UZoDL29qR3JE7/Ls8C7lBBHdJLHNKYlT4+MsthffiX8E4J0rp4v
ZOnbmw+6K17YrtDTbpUfB8t74viLtdVtcvcTgONhy/5Z2VXZXEIGJFL8lUu73hp/GaXVwnqts1MR
lf4CtT6cu7r8vK3+p80c9QciFibj5Wp7VArABeW3IfZO52jt66hWRw+TE0COr/l9E5ooD/H6dJ/e
hYLCOGcw2CSwTyCwNopTpgQ4kdN/SnOZZo3alHTMNR+eaVrtnJH2ZixTNwGveboDmHIVj7lXex6O
w9ajmqGvXuz9fv6ffgy2xLkywyTZVewGJIwta46jxJ4gcEYhRkHZ/3WZKjMRqDl6fVfh01EYVyCd
FNNiGPu8HOAVhZCR9UTCmrpOt0e//t9DYAIdoRh8EUxhjpPbgK9t2e/FxqAi9GNE5/NwGP5B9tsV
Uybj4a85U9toziUKREI8XEjc+I/KAdaVvhp/jtyJjc7p057MAHILWHVfqA5NPYdniJvWKyk1q0nM
zFVOIBTdL+K7DyCInwvoZ5iLkmRRhA/ZPL5YYOs/bQk/buvUhp4o8m+b1jHYISJ4Y9oiFz8NyDG4
e6ZF67PL4RnpMXUYf0KV8kbwLvsnfO13Ss6DOo+CMCMT1KCbWc9fPZ7Zs0gCwgF743f8il/AVJKQ
C4c7vt2R7GpRtZuKytNhMy4fBCWVGNYvSjbOhXP2ApfT+d2iofckUNhFefQ6SxzW/oOgribqpr6O
wRQV9OXoEbFm1HOKPQ5/CzJEBjPaxZ8UUNXwbt89cQUbju0znlHPGY8PYAbHAdIAQA9AmQZbCDMS
j4by9qQnqdjdlGcofAfFVONd4fDEJImWih8lJkBjS/ZTEDVJjd2ekxpmMp65OsTnv1vCwePqK+GX
BQcL+/JfrNqMuFGH1cr0ntuG8EhOqk4Z9TWN2DHe7B+dMvCWTUxaTaG5wVZ9CkZcFozL7FAmRIMn
tBVbCSjKuAwyMo6o0LzqsRHNovybqsw7KiHP5QXZw5rjA9sSYZkfShbzmo1YtxGA0kGzkzkQG+/D
83eAnIHi+czFw/LeWX3jiPt+PiM/LCiHNXBaS50zDJke6Dhldd1A1KhwoStY6PDPfCguaRYJpzy4
mTa0Bk69l4jMlULfPcnYe98VtNr8CC8N4uNA23Hp/MQcMxFS28XjHSpHANG8SZjPIVt3mHr7r7V2
sAqBflWc5ntGIVSJ71uqjDalrI8t2HfvKrsNocIECLKhJihPoA2Kb4n8zWt4JDq4c/n+J2NcFaaB
8KMi0CardOrDu7R+dlCkipNHGgtNjs7/Z9E/k/rPyddFaudrWPsCAyVEOOM8ZXgL1PoahwZzU8d6
chXi/B8olQjuUrlmdRX+GDw5+wa7/emBdVQ6j31wjqEJFODMLLpmW5WODoyqYekbAhaz+Xg3Y35V
ThefBDUiO3GZQE6kSRM8422EFi6xdfVZgp6pU7FT2Awxx9m0aWaRHqjHEZYmqraZR0BYqrTK6AGI
NeljDPXRFkvMwcUF0wEGQ1/F4vfk0j+hJKcKy83wLYGBZ9FBX5XxFDCpk6Hqsc3l+JMm7fztSkuC
ZH6+fJlJBQXd0OfLEgf/fhP5HXHD2K/5cy5T+p3Ux5dgWKb+tfcg/9bmfwec7OpH4frYStaNzZrT
+jFphrcmR5OvXpvN57dLmgVWHmBFeUplyMUHlLSCO6xaIPJUiJ6G8r43k79cybGk1cTe9iRQJVeX
Knjq45SbKehiEZ9QZUjgq26Lm/13bXczurMkcgllAg8hiBW0mcd8hj7kwLJzmxEKzIkhCXTw5v9l
QzkGfDlTKOmJYNGlgN+SBNqqjov6RICMoDqR3IT3FZEgYmFy2dS213ht4RViEwKsy56aBzur+lVF
p13m0YWizZQRzsIQ6vKfhikUsfKEezmHzQDcmkg2mb4VIKhJPjd6ULgIwN/eB5w7rAzSluoXKQ5R
xuA8awPJ1xzdvXB0gGkPozeh07/L/FxzGiwzL93voPlvVp7o3sPL7M+8Nn0N8im5h4/5ubS9lGx7
CsO5y6Rq9MrX5kE4okp21rG9p7oL3JqO4KlvDOsdrh8YNpXm3vbonceA7PGgJQ0tH9NtF5biP4IR
sgG9sG+bh2KdpjBDowCBRAdBUDkPCFN/8M6chC96i4QNufqNNgOqwHEbC643cGuJ4srCcPrgqp6M
SNq9znenPk55F+yv9forgsfKWIuwkhOJ9HbPGRVDdVvxZAiPldds2COoCDirXFIYKz8TtLJVHeaw
XqPXhqL9YoMqHswulc/W66k6SM7Lz8/DmVo9aFqzSka2qBQ6wc5M+SJfEwhmakx1bKFdqwV5ERBM
8frQkJYvzelhY/HY0r5ZJ8Chyz+OuB3brf/RfELrlGI2exHuYrz2YbN+7xXnuRrnBJanpxxvVhqM
znvRrmoZlAsf4wgUmIJhX2eWPMNzyXqKTi0hBvAH4uW5ww/Gf24/v/VS1SO+982Wj4t16WdLEprD
0zMY2QaX1k+XXcepW3VevZ0RoxGacLTl9o3k1evoxaFdQlNQ8BX+8FXF+OzcSNJ5oLG+wYlBeweN
YDW6KzJGgkmsIkyRZaw0wUqp/1JPrrz+eFHtO5YKqLj5Qhp1ujtTbdQTuInfn+EMlgnpN6DsNnUy
x4X/OOprBS//JRNbEbAp9iUY13XA6ucVteTKNEJ39gi3w0sxk7g7KeROB7/Dt+T6XNmYrvF1X4p/
UtwHL8wejw+2KGj0KHJ1ijWTPGPmIN1w0j9GlWA5eUSlaMDcpdbwVb89obF4B66s+KtHR4JP8ORQ
cLMt4Fi5so/1De46X2/FwuMDOnv/iRmNsWSex/YJT9yK0w+buFGUHm0wbqBH40kRpq36WOyCF/HT
eaMAQcqTxyJn95sxHehmaALfl6w6hpIjK4EDMGB6yHvvXlvsOArVWG23LIIW/g02W0tGffFwukes
wvjReFte7xevVFDuiHPC+pO6lsugH/zc/z24N1J6Hi/r+8th5Bkg/vw0FvXs2lVXsVjdxF1F6Uyc
i9SE4QadgTmtvqQv70/G2XqzpzPusnp5G5xC9z6sz8rCr+ipOLIU1F8Mu2LtQDeJXvvBnMySLvSy
22JzUD7+27T1NOa/bH1TfEArKa/x+quaXYNQjolR1K4/V+NJWzkWA9/ogdTMvZX+THAnohWsKiyw
KICZMpcUJqkfKyeoNM5+aIl2J83lPziMKfB3sGqZpx3INX8M2HCCjQgTResAk/WUeYXYAPDKsMQ6
FKGeKKtwWCQjEwAo6TCdtlohJymJih3lZpw/flqUqIUUKuAkhUy6+tjnArfoG2OFLcwg+Cywwc+L
bxJQGk/8eVo3KG1KV+PpwiTnE9N46JZCtqJEihGIoztDU/JaYeMILd/kIcqcj4pb3gSNC9lX64XM
zegdrXDaegHxVSQmhEgxmV1KCD9ef1wpLiPjx5c1j5ss3xYPzeX6PvKKR3IfY26iBJHPuLKPb0IZ
IhoyHAMONw+E25RpYSYxF8kGC5vndO/8atVLSfVF0FBHr/9980X8SnX7Pfr69cbZmgVyF0jHQfZu
a6F0esZnojKnvYlmt4+X527/8YrLYbw4l4/LX9N0e1Mdo9sZ91Wa+/yZXZgFrz9/Mqz8rCR8DtCe
R++3g8tdiZEVryfSnxsMaO3KsN6MV2gtqpnWYzujVfTyVQswChEqtDeergK2rvZAto6gNIu6vyG1
CXAmuDyLpGJxH7HStfFhM2ufL2aiQ1GHSPncPqifdtZI8/X5zpXMAjAD1/5h+rmKwoDWJ3RBF8qn
n8zqt+9Nprhj5WiV91K3HYxwa7+UuFCwKfDzFxW8qKH4e6YGIVXOLHcvcOK5w79X2rJGGYbgzHRx
zecbEM+98WrAnnRD6H3evQ/2fDQ4ihaWiGJvd+jrBIdAruUu8Tp7LNVxzk9VKmeYgqMt/6lciepI
w4E4kHWJiOil8lrR6aWftgrrJej7LgGLRsGR/26aQ5hgyCFvzw74kKagasAi0VhJBPfhS0dX896K
f1zHcIseF+9Cco/hgcCU0g2mGArfpSej6GBXxuzie8pMJcwwKAQPRJu719cRB45JDfLUKV6JhMSw
NHz37l7FGqtdBV22edYeMQN5OmPVVNdPdn43maUaG2LJkNTGwrgxf3jdZMdSdHMKK6m87DWIOu+F
TZqyUMf41qwafO7rLG55VDMEhupayjevOpFdqXHub7droAfrhK8z/khoQWOr91T5u9mieXpkidBT
9+k4AdWdKq/y94+C5Ok1Q1WHYkX798hixl6LRqxQz1KBILf1YJQWU9s4WEmu1C/2yO3JcG+8MLwL
e9mItdIf1F1NYiCfMbXRX8vLhUomtGtlBhLSIBEqlDgorzQJOFqwYK9lvWKbPtr1XaSg+68lOQd0
4NnVhgQWTfNmhyrfcOXCY1/cToNpj6T40idS8o1o2gaNnSaasrWSxY9yPXTLfFxjScSaaQ3rY3rS
6HwAO7Pjh+QQLhP1eznvX8ehs5U2ufQ+X79RZcEpt3QKHAnuzPVz3++vh7r4vHwW/uPmPcogZ0tK
uNAdLzTid7ZOKaG0eRXHOxNlOhq2960S5NnvaHgCSGh25LuML1ybOUAvfTRTtkoTt9fnjDln3U55
+Vhoq4z5ZoCFbn3IhCWbcp+Mwgk1J5wOUlqJUR7ETeaVjw4Xkpa28joa92T6dfuZodRRfb7Yv1fP
7o+jkxYDiey4ZBYIMTi5VfuMQiVqKoQ2pWdSy3lawx0vbav4BEAVsIfwDLQ06I+39zIj2VCC+2Nd
fTyRqZLoGIa5gunA6Ij3uLuvSoisFK4pDVrVLwZ/NksKamjAlY9rkLCpvtytK+1sZl8pPHlz+82w
IyPLh0bprJkQcAMGYVMz4uDuqOaXCNGM8X2t+ir1X0MI7mCRLnzJXqMm79xtBfvN0CVo0CZ3nmzR
3IIjB85wR59LPssDIZTgIOxR52zwXLfx7ioDgm84DBFhEOsagtMNd1ASUvM4/N2X+Z6sRH6vO9rS
Vfvx8s3MG5gvijS5hhyX7766EW++MjhAt4sQCmrUtM4AzmuQIPhS5vECUJmxMn6pbNDlD25mz40g
ZyW57EBGt73IIDFYtk3xly/q4H4V8LfgHagsxELCwuvXU39q7guHCwKVmz9iaNQiZLCpH9Rkgooz
66LPzO9nfqZFuKvg0pehMEqjexVx7+/94XMF4gEzBcXPdVTLzEgjbXv1flu5rYQiZMGDFkGjkgv0
HLk9N2V7VxcDMzdnmNn47IIXiY+AErCM3rBykjsqgd4hnDLpS1HPI54d7JT35LxribTQipKnvT/8
LPsOCqXdFPvubn0j1fnwljaqPWEDxn0tng4ZIKTC0zciAq0Kt+XAlLmTckAkOQUGVJQHSB13hbtp
cWZId62Lipj6TayxAdwmwcPEo1jgPmLxjdVJG1y+mj+eLPkbO0cHEAY8haqxRaDqGt2g0dksi+4/
CNnlLJ8V9esxUq7CESn1luQFR8lQDzhD6NNZPpwxUBmyoVug9vtWusqy1/2pVwm/Ck5gqCVYbjLW
2rrvxjnUNcUHwLQt/Uin+9dnKwXV8g+JHs2XmYuK+RE/Dz/p38VLQ0T4NlDE+bys7942v98eT3uZ
+0ZG+R+LiQAzOlv6rg+3+SZb6gkrIZqa48s54oeTuNR2NKK5vPG5Rdak+7ePjbv7Y31j7FIihIb3
dF8ZXftKNJLL044toq7rF+IcjUSxeiRKbWkP+8Os9H+own0NPAYKr2Omn0VU2JL7RonK+WVqPKGq
dnk5z8tKQZOA3Qr7e5oQZXXmIms2KnIc3JXOdb/s+qSnsvZM+JXq4Qydeu7hFS2H2i1+CxZSBdFi
5/zWdbzRtHkuBB1B4bcBRmwe6N2P1ZGgpEiutrrcUSNa7dEgiehCqgDsKhJmzjQWwhnjvTGutnmQ
nkEmM+j7DOLwv8JGgAIZUxLyJvJ739jd/A88jQgrplOF+ASw8O2VSPrXeMLinrTfTIuNNjPXpILK
/UU6C4kmzd94W20zCCKKlXg0XNNFCt9xVb122x9Z12R33gAhZCYl+o3bmuU/C0vfY90BjcLZd7fH
6SxoJpHHlfsW0LRVuYNHI1ck2HjbZsj4zeTiEfx42lCBR6TwRACYvc/KjJGoHTv/xQ95oGdtfEp7
9GvrEWxfTwWjcst5t1I3s3C2kn8vmJJM7CvTLGK6N9wiTFewcOm8PvaAxT2EkMf6vz6oi0CVrjM4
1dFuD685vPk+9THMYHeZFO/hygBqjp7oLqgunixw5JDYAC3lp1Gz4MZ3qEx0xDhLjs7LynSfQe6r
C+i2/wp4U05Y2hQQu2nPzL4mQpIpw3A8zDPxxfBF+b6Y+qSlhOeru1RGWBiVJa7EbXEibRZ/aF3j
E/ZHDfGYzlw6d0C/g7iWKYoxH8kdEyz5SRjbWP4yQm0lf6V//cQiSdepkMRqkjZtpPrGj1jYyrfC
h5vROSCH09V8lho+ecfntr/Sd7Bur8aKGme6Nt2ZA8jCCcBwHlf08fCYnHp4rBBXou40Qhb1xzYG
vSU8tlUfwKjZYpgdtB/Fv3gDJRvy+R29INQRaQ6Rbap6U12N/WY/gwIvBn0xbjJPDd4b/tktbNWt
KYndwrdDC/tE505OTK85CWceDvRfhLSA0R34Wd02gzvxmCIl2s+x48DiGUgx5ojtNnW5KEeP3wvq
s3F75FD8OkqIQKCQYyrd/9LfF2JkOZwW7VfjKw7pEupnQqcyn+jx+7ZZgKKrZVPahDYonqlYVq57
HDJmLBNUVK+5shb+nsd0/oGqby16W25/PMXH9rl9Lx5qCFkS3/aXFYX+/MwO+xylI2rAgOLfinQf
sw0YWWMpnlpXOFTubKlTiOebU79y4SgaD+/TuZRoFpISnfgD/cyMZN3//w2Yim/TldQ9G6B1B8Jh
Saqo8mdxa2yFhbAHjCGSPog/uMgNp5dMek6POaP07NH+0Zxh2Xn3xns543rwmvl715+ryPT50/w1
B1Wx1jTrq/A+PS2nuS1sDPpVKBY+kDni/wVt4qHLsWQuIp0PnmSLVhZNoRHw6QiJRjiHJdj0h/6A
LjE094SGw4U7ahW7fDV4HQLmhBh8/SyGlmeT/o7RSGD64SQt5x+XNhP76eurbH2n7MMec1gtg4VP
o/XDEXQt/cnoY/yXE8gNj2FjPapgMTA4Ham7ekOwn69SmC262Mrwk8gsFuB0wqQsR0TW1gXovLCO
UnYDxjYPur7w4Inuiepq8xvmSd/bV3D/47tXXThYl43mRsdxI6/qYOaotFSothRVWL3U+D3kK5l6
TDEfk8H7Jhfza/7acv3oQcJi9fnXsIyhxvft8b7VvoDzjha8d5MDSxngguJolN4PKjGnclX/tuJa
IGk1d9I6f8te4RVhjYpD9EjN/M4hHn++8V7uHh7TuF1pTysi1iMvZwqG01N4RvczwHAiQycJ4m/q
yXHhyF6WDCcZC7WkPeQ72ZkF4rW2dMrV/7LRekNRIApi/hbTuSVLWrf0m4jorm3tHZqD0xLMJgXj
YrYX3SKBCloyuRwhROqmC33zgRcrzhM60DezVf7Xj06+MH4/MQ1N/PoEH15NIIb4WqaLRzzbSmdj
/nL0s3AQv4aVGN7/afP78RkPKBJ/gZmGI26xAZx3u9HtWOy07vi0P9vmqnAEFmFYJdX3cJL+tcQp
pnb8SRszOfZus5KDe29HgAG85Y6DMzbccAW0En+t7rRAEWg3E1OPEI/elHwJ0mOBF7BuxFxri4lH
sTR9TICmdpYVri57oBt9Di4qMjrb6Qqh9SHR4qf/SysQTWsWqjj+ep4UVNU8Rdj98PHNXxuJArh0
7mg/dg833+LU4vY4XeXb1EuvPBUWNS/X2fMXT8O25xFo3jSt3AzvvLzZ1r769w5ntZOvyl8E8BFh
ddrDNK+gA2dhMAh6X6zy1T3p+by6Xx9UDEuyqETrxsQJlxo2MizmuPv3fRd/U8XCdyoyHbqJYqbk
UEv5xQzAR5YNwXd+eR2LLEtGl2Hs1iNKnRxZpUjvo4Aoxu2hZY/C6rEuvfuan/g3BC1yc9BVNHiy
Z8QiQC1qvwXEPGHDtHgZXeqMyz1L+/u6k+zKh+pxG+S26xlCzAgMtkQxacsx4hHP2DA2yHlnbrHS
CEiXJcqreeUjgUcITw+Zmy7RBt4pSZHtUDizVF/xlUiyjatBc/iq23YO3VbzzrsxdB6fTMCk5nCi
sjGAFMIm9VmFgOapxfO5FuMhqNdZbpG9748cprS7r3S3cUZ7mJfslpofLBoMmhevpWNQNaiOl0CP
+kUHsRtn5z1x2eaP0/5cXlCB5cltQz8g25aFc67wQJIqWsd1lGRDjEMoVT4jPBJMkd31i2phJMK8
RJgm281BdA/4Gm5lNKr7aqGviukpZxAoRwpdCwb6uRVX3tspTQgQYXvUMX+a90hYp/N89XxyqBHh
XqHspKfMbY73RTPVv93Lookyf4aR4AbitwvaP6TD2UJd0cgeosCzcJpkVLVrbDrD0xCsXvOlJtAT
N68XWMVg3YX8+OnPjg/3sUFXbE+NTsLKcDM/ddqzyCaYLEzouc/tz0K83pbKX5uYBNLL9oJTgUaf
NDS6O61oXujcTjI2c8z9WxEL2MyTsZjBj8UabgcBGVQEtIaCnryqQN4X/AFnpywpSHMqjhZAl1fE
esgsma/uyu1hdshvFzxBVVcZxI8YMEte4T+EJqdZosPvNLYZmrv8qtIbR1Fnj1hxEJ2ny/q7XUIz
kv7xJ2G0q03/rZ3MzH4eMvKLPIQHDWSn/m4P3fyTMHdQMu13qJWWONeCcjXzADcLwREE/icHN+pw
E1Xlmivt5pHADCwo0elow+vtkpNF9nrN5qHW+2dvy9ePZvd0bKInQsbeLR/FakDkh1hPR8datraI
+Ht3kZ3EOJU7CHRsdGnVAc5T6Jat2cQRO+XN0XDJIu9sPcgpFaejXZ0ICOg39WbGm/MTd/poPxVf
nqvkfOss/pR+u5nd3Goj9Ps7NZ2d2gfDrhqtAQ/SFh4XppaGvODzCC6qK41upUTVNHjOurFwP/ad
bJ5BUE/XRFJV71q0y79G5kjvudn88I31ps3Wr98i82vTfuJdfSHXtITCMZrw23z6wM93YUtYgmV+
gSfex1IogvAdSFpS2he8hjgMg9667Os3g58W6j9mMuv/bnBznN+EcmptFJkLh6sZEWZDenPdHG+y
w2uVfwM3J98TAjAlHy9JB8W96+aACuNnekNHe9vlTjv17iOpv1WGmzMN/Vfix61Gw85QkHBAUu/f
9e4z4Z2fGWM3rvz7WHC7lwWTSJiOUmwVxBPKgRGdVsMg4CYoKXW2kazYwho6x+M0Varf8rZhSd0B
LgjniISfbj+Oy3Q4MmHlg8XhaPMPPc2yl4t9oQY7JhWalNGWH17RBAqQB6mSAUMYVi9bAfw8ovyD
R+xGEVb3R1QXDrBOoh2NSjjRKA8eys6weEVVrS79FjPwtAluIwMhoZPmEn0elV027kB/Ff0PjFuX
aNUCiXm85HLKaEP+lv7pzC9q57yPwJCdHUn9EjbXmSR1l0XBsCgeP4Z9c+o1y/uyPiqbR/y5bxXN
Mc1VI9AHEJUzxEYrZYaGTIpmwjkz7LIOFNHXUXm1vkgviW5nhX8xI6OkMcf6XNzb4L1ooN1jT/xu
fcbVqGo8Fu6Aad7LrikoPLbvclm8/dfbB7Zyh2bTmGa/a8IHWiGEdKWFQ8hcebpF4dWsYNmvcQzO
3BGfNdINZpwqsHlLgbaxdq6XqxxEjCLeXCqFW2ZOd2p+2sEaXqFKewkErKdvdFfYX55UK52KM/yn
UeznPxmOmpld7rEwLfP8qT1Ga7lgHtjJ/7F0ZkuqctkWfiIjEAXklr5HRGzyxrDHHkUFfPr61v4r
zqkTJyp2ZiqsNZsxxxizJ6Z90pnTSGaQoIg7bSiUjyq1Q6AELbWVv//PRW4Uic63A/VYRW8Pq9a5
0H+LzorxHyRcyiBMR9NafC497u2/FPYUhkE/+DLGhApgDyZ3T8l4YIk6HS7B3DxebjnTsLCLcEGB
lbn54SVrjnkITpOuDOQaKCOU5K1DPmwcjEMSyeoH+t+FHpiBvq9c6Xh/cJxac2Xcs5vVWd/DfdZ3
+bDQYGgmqHFZtkHFe0YgtMHkx+AAYaxywPfTeU3UBdesmr0Ov0swRFEwo+OQLPlufJPT7npH4014
7azRvGWpjMlsNzuNjFs+mg/2z/TFUJJ0U7rq1UVUCT+/v6zBnLwfCQsBSAPkavbGb7d1edUSAuSn
07pDMsZtPFyghzbKP6a4tPlKpkZghlJa2XAV0hstE8zNdzz0BqIkYNu28XNpao0zxRlJQtYMttyY
VUCOQ/71QoR8oRh26pf1s1FKF1pD7OWJHGES9uHB5yOPwEdMQL/g0LRRURKLIMJ24Tn+Lq/k/9r/
RLy8p0+isFdJ0dHE4mVtI7OPMRO00AD++1eSkVVWfXjBHOz+T8zA+xDYj8YZ6SBD1QGCjfPfy1zW
lkZgGYXn7EUNs5c3Q2/kPHbK4b6GUhdwbOY0oZTZdHawIE1Gd7ai2SXi0sZ40/ZJHFUm5jYhwy7t
6/7myFbBMP+gY7m642HkF+cM5V1b3oub81hWCXUSgr0+TEMQXJhsEXUPndMIyvotQe/lvrGV65+t
w5EEfkzvxWDZHfngnLvZKu6nYKBvUOcYmexeH19AgYrqb1DUYx4fAesZ6UxUedRW9wVDs/rmS+NL
EnfN1RyV0ri2BoEevM0DZ57ZZz4A9QhRFkJuelJMmSjk++l9e1qZ9dl8DLxy3+N1hj1fhUHiS2Hl
yobuvsz3vt33xkpjfOZk6vNfu79sL5AexzTtvmLf50P/udX/PlbRIfpWJx/vTPErpAcP5KMSAolz
zDAjoCxcNJw0FjxjFzmMV/GH6uoa6+PrfUKRpdBeFDLY6tM+/x2ZGVBbfaxyctmdYSnB65zQ7Mc0
jiKaIFn329kdsG3kffzGX80V3lmbfUl9D8BRHjoUd8rKjTJuwusf1cK5pSqnN4STsBstUMBb0oY3
5Qxmj+l9fRz33FdGzdHnuAHxeE1e+wQNItBvIvmdMzAvTr0Bkb5tPqCOvBmIOOnQeyxpQNXFdd1t
W06H7PHRz8HXRciLiDrDuzxlx65Ro+mnwqIPWndMTaFOmN/Dye+79xAAhB6MbwvBFujIGUI0nlOq
yxt6cuLI3T45D3ihx/T8x1XS6ZYra7i55XV6WfyKB8raEroBNQp6kskJEy9Ubm6wfG6/KOITqkCn
DFn98HvTaHyg4qItifoFjRxe6tTP8GL5LzOA1QHqQEb5VrPttgodxsmH34RtAZ+O+uHhI8fBQveG
IWLt1VgiqOGILmUQsIgOPw3qg18xMMsJDhO2FFIyj3AdGVqPDR2dq7RIiK97gt8djT2d493t6lBv
cHowniPjkQ6pf7sNHcJu5F2BBW7TfkBOIZoCBwxB8epoYH5SuWdiSQCS/HIrftGIa3EPaIMWzK0s
yftsev4wfDp6gNXFFMDk1wgVkykty02bXWe4Kjg9jsFb+E1erOf4V6iiMsbYUWgx774UVJZuvV08
lb1hoiZH55KWMZqvM6HA5OZ8sE9bkspzoXE4T4BVrsnbbAvFfNIACvtUpB8Cn2KcODKf03p8D777
E8Lp4wZJdgEHK0RMk18YrNfcQutd1Pkwggm/+2BfXa0f0XWtB+16AEy4wsNT5gx8ENZYrYmlb+cR
DPI6Pwd37FjC07YUQxEDuwxo9d53fdXoD6qNMlGnlf0LvrYmpa3NbJ2PCUXSaeY1/lvANj2rzoX2
SJ384MN+bST6AfIpKPV0GNB6j1zFyYsYtjvN9Y/fb4xVMlg2OJz9EbdAR+b9HbO4Nw9PTAkaWLA7
JiJMDPlim1Ouvg0OJbXzN/nwlJGYWedg0JCG5JBJEI03G1t8wMkvbTwVrKN6Mh0ybeoAXt2ycp/O
ZdxEwkPjye99EOOfZMM/BXSbmXb2yOs58v7pB2p6hufHpHe2eSQyf5YtsyxUjJsN0YWLWnqV28Yy
c8riHXfzB4qReXc3BsULZuxSZ65G0Ejvf4+Hrw+tT9hb0nhUXAdwk1ZMRPDMuEnWEB1/rt6yH/vA
GI12QQMLAoW0ZFz6xjcbOd+kB8KER0aO5Romfx+zRo3IrD/EeOBa8JCuFBib/sDR93wafdYdx9IU
cIX1bM2u6KnGbUwlrrmjPrpEQMa94AxBEw1JmC4MASAHLHeLR4h51vSD7LQXHyMAQ5ttGwD1v+wd
QG7zcN825S22GVlrSqkosHRbY7pTvNxVwsl1BNLIS04HYEJFS8xJ4aM0Gzn8xrQ5wPidI6CQo9OL
ejs1GeyoKRS/HOKiwOHDJGfDgz4HqvdbczldbpK8AfFY3CxUb8mbMVpxvlh834o5QK75/d3A/8y7
uQZPdMPxqOLOqxG8K1MMXHIAjoAD45Akv1lfhR2F8w0hStjnXffiVr6iY2u9I1lI98dw6HMlUXcV
Xvk/1HLf9dN/2zI5NBrmjJhSzlPPZXuqXUegfVRVBO+MSEAViyHAmEIv7Bef9Jr0g5vfLLr0FH2s
j78q3c+0bxKbR3k/AIqd3RNy2xhw1BwIJ1tWrfiDQg7V+TC6T17r+w/DIPOfO94RuEbgHPNITptF
SYcWPXAfgMa8prbjQVbWa9uLzvvSZpsyhWM/wIM6qNyd0GJC8XcVazXBj8X8HXri4AtoqQWC/JhE
d8AtzSW1Iw+UsVv+5cy/LckgXRkrG7WdD56A//U7q4B8iczgGwQvtpl4Ampm7m5AbfGvgRqexpfp
x+ocPUMxOF5RyQ753GAeG0AIKjwNpi+ITmcIAORijcLT8juTFlp2Q6Vrn+fXDZPeV9hml4dBbKb7
+gVU/hyn0+LqVcbzCPxwB9dGhepi3DIYV9D8XMaKyRqDGes3hsGQvvbVnwIT7wpahUkSTP5AXYgx
IY1e+EwbXwuO04H7oUxt96/sZ48wHuwH/E26gMqutycftB58tw4r9ADjxiPhz0XVgcXE4nEYpJdD
6XKkVwmpWuZ+5uRNzk2JuUO7h8WJi/FwQglCdYl39VhhZMSaCXSmSky999qX1YRSoIYvvF0xfG4t
Fsowt0D93R5usqXqdOWuPnSIXlf6SBgqVhXqgoE5GhhMeGnfjdOY4XbxAmnTC9EUjEK+jg3NIOXh
mLDWhIPI6k9niJAiSmkA/jjqdUA1pvj4dgSwwy5p48lCzXCNPyHV4RULctaPn3J9rOAqNPrrYYIr
J/eFiuEiUJeZV5JZj2+MetHYkBGAWeFlakIog4zq9TA/MHWYf8C1nQyKb/ylOvDezAIGLhUMmu3p
ZacFEVSb8RazTPddsCwARhgWHgPSsLDnRoDs88TRDdoxOhtqXG70CB+lygJcFKgrVYykuB8o3ekr
gSuEeAx+jXWE0AlTi7Lhmf5GlK3uG3Dkbl9f40Ka9n7u6ekddWNUW+03uiDsBK7l7uyGiJahvDgS
RxWZHDOIopwcd9RcCI1vzhkxMs/ts3jwjD+uVKVAFTpds//4UBYMgQPg642fKLoOg7v7Bval+MXd
APseNWQU0G8s/kU/gOPaLXqxnAuvcMBzS2EcpOayL440ZklXDNS4SMsr/uoCHRXrAYLG60LO8e48
OYJ69NftjOb/MmUsy0O9r5kKHGkZMvVtdjsgfMHzM2ToGkDoaFBsiEq22G02ETGIEp7rXsZtiv97
Rx542fqaJgnDpptzcvDvsHsWZlTOZXrxoXhN4PCIeekw7QCe129cHDvr4Z9nT0HrGBKPiIwmrVHO
VIU/9p3RDWhjnDqUKTu7ZcxzRkXN6gdmUXB3LDWsik84nPQILl1E2MF4+/rAIayXD/LSBXzZcBiV
JSjohagNK8yAL4Qq4eeg/bGpjdSkw/AJnxjOI/VqjUKX1Eq1SnIqSgr3gfVF1Y4ewXkypurbD+JW
PSfnSxvqZm05SlSg48rjVv3AE4jdFP6JFgMLLcDXdLdxWK49USM1enmq8fGFIQPApYedJZjTGZeq
nks1BkzMl5CiFcI66KbbNyccpKJzWqaPxDLu2zYq1x0KQLSowiOfGk6i22gPq7yc6X/AFb+D7g5m
q5DsfmNkQI6wuAE49D7CB5VcSVEF2GL2Ib3idCJj/iQFbLuH/2WUPqIeLjE10DHvwKeSMlPnXp1z
+rmX3/WNXiaTkcDZfReUA9Xwibkr1GWf7Gp0cyIhdAIIfUwI13Ri836hFLdlE60WPMCfDUSm02Ko
PMZyDUKlx7+scfDzNK5/SPl31GtkeLU0YFpwrldHmy+V1Ra4yxvBKZMYfcmVxlsfiOa5gFYrWjOo
vaAp4xtZ4TSm96NUgGJjfAQ8LDqV0cd32ZzsUu1rJtSN3myQ4F5sFrh5ZOL53fyLDwiCFG6txMOU
P84gTGM/FIeL70WCI6Dd0g6SQogXmauPPyKdSvj3HJloCkyhmT/ptTpHzfsvYxBAwWZ6csUUHtam
KWwIThuMjGhTKbCo0ZT9OQS3YGjBch2QUmou7hv+c1F3xaMOjgOZeVzxexhJM2I8Re+AZwZQfZ71
zbNNzyvN73+v4LGro2pGnc1KFK6Hr/vkP9qIxw10AlwYappxgZ5OVPNh60VblC6MPWmGCElP+z+z
fX2KSiNie6J9d8VXEtXgL2NyJDn3CQTCZSW8YKYv9MOw+aiWeuMSNySZhd7mQDV+eGvW1nd2qcnF
jxQcOzrhPJLR4LsKU+7a6ZYY4ES9mGIOyTCCNYc9rs457vmSJ+YuTDGhHGgM4E4MwAZ2zx3xU0Pe
LldxfnLEsPgGPk+1xA4WyvzJZQzK2musnsu+EqALsN01sSscTWXKKk7FgopIC6qABfa013SplDMj
zBb+07T9rCMixDMjKJ4xYsQh5kanRMk7lwzsv+JLqoMqsNEnLLN70AO3H18nq/QXsI5wekOl8Cdr
7i87r8V8Z0tRitek2QlFzbYJOlfb0Wnnt/GZt6L58kTncWNagaX2zyzO9tHqGKV8/+jo4NoM/Vus
T2BODC3mybxwOWyMewwCBVCljRHuQBzF//IT6NEPj03nGoGO+/T1KQCXxrFhd8mDiDbEh+garfYY
GX2dE7ZxkjvYaVNl3IUAav347Y68k0N/CNjBVpC8ZgIBxwKOnHHgshfM/Cw2LwQ3BsUqx6AH2HD2
RotrcvHfwREmFuQDnjaViDHMG4I3FjPT84TRPTyGS4HFy/QFh+B80IrBpNoM/Q4kEvIgNBkm5GX8
wuIOXMhtwgokClCPXw2hEZGZVTH0JoIIG4wHmzpo1KgL3LP3ADy7OWD6TLPZ/Mm2Hb6dams+c4W5
Oj/RLyAmMQkZ4qb2ltobDOeKlcRnfi96S6x6Bj3jXuDPQ5eo4njOJO8XQ5CHaApwOQH3J8je+273
8q6A6DZ8xHaCHgoNE1VsQZ7j/36D4fRBEztW7C9HyZb8wUQQYla81GgQV4d+AJJKAr+vL9Ohw5JJ
ir9q1iw+KHFB6V2UE0ntl7rJFsYRX9GXNQ/Qfw7r4zh9THWQFykUIMDLVcNmCjZz3N18QHTK1Ssa
A5gRYGeWzLSy5fp2nIsjd57v/H/o2mt5OU+nD5CkmSvnbdOOAVbHAqIkV1FMWgk1KOjk0yqThwDQ
e+7NV/HEssTct/b/QZnGvE/I7JuMrrHlVW3KqAqjR2YJsUS3KkayGsLEQw/19FY2guTmJzzUs1sW
dNDczZ3iI+ZnKduudAcGIuvuhYvkDbNFGlN2OF3dDFMSDtzhkH9j3DWIpBP+fzp+ew2p0w6SlbEu
SuOQzQRbY5YdDjAZnIqCwIPkQDdJYUGE4ozbGuSV60Sn7inXH+qG/oERrtHkJUgAqEBAGbvsZcfx
aVxHNdVhKzazrCGdGXnmhbNBypTdCJs5n5YKKapBY7ma/DAxn0/ICqsSERaXEag4vwZkdrxUGuMg
qkqGtXyk/MwzOI6TQGzaORw+RsbAU/SJh2yHXWnSc1o4z0CHh8PbBGs5E3m5/4ubA0UoPVlsyg4C
ikR+d8P2mx1tv02LxL97BQKzrSYfPyknCTkmz1f2QaCLNYFQgrYB0qW4anqdqfmcVSqMJFw7Mou8
zHgAZ2IlkKqxlBcwHHharUk5RxZVjS1uNWP0LHiVQHsw96gLGFMzAI3ExIESimrkNKW0SFr36sF7
nFW0On3zGSFvodNiY4pzi/rudnWChQHhPuanzdpZOTA3VGMMr8obcjSXIPOEX6psuJ0Jfd1cZejP
+NGEsfIyeTnJ8uYviy9vm8MXDSisXgacLbIfEjv7ogPci1995ZcxdDdAz4FJSH0kIysDLlTQGD9p
JXgpPHbJA8uGrsH6NzMBzCF3v22InO6cT7WsCNCA0BOaFyhTLza08fCB0MxiufyKc/HinUuGXXC7
nMA8HGDV2BR1XnGYwfb0kCcYi9ADWObl8Kv84HDIbmybgm+z4ESwRRb3VebnBmAiScdNOM4VB0f8
1iOzkpGx7ByIQEcOIv9rnr3OCkrDC4XZGjtmxI+aHhLLtxWyNSyDFEwjHAQU21fDdal07b1q2EvJ
Khqi5O5CkB8YB4pZn1OYRKR49DvefjtPglwECNovc/b0djtxpv/dIAqQjtcqqrQX+5PMpXhCvFAD
Fs3ka8zJYw5zEx75dmwbxYG7GOa5J25iyMXFMRBXuZClOaYtvkSUFIddRqSOZrPG8LqoCMxMbGkQ
36cX8UNygIISHyIWSoKz8Y9Km5fNaNok89H3GIkd5Dk4vo3p7fgMlwb/P3S24hdQd9CQGSU0CtQO
4LScqak4Cs/oF4jjwJqn4sEeMieg84eM4YurKrCF3LYVex7xPXm+VjZkOc7iacRT39GMBVes88wk
4RYsg7MNb2BAB4uNQWMvhJQzfhqbFCk9yk64/pb2L3rRdmBHSevxdhaYuehGPCCehRkuH8lokmVv
BzNLygjMLz04KPGHX8pObY4nBZaHAxdwhqM4CzS/AU6YmGiyHAmLDcw8hZneBVsvFt2hxbGPwuEB
wyriiwhEFCGwl2WuS66MAWDJvp4IT31bWEaVhHadpVG854vxF6fTY4brB6vOIJHwFzGKsFAuWzKu
fKySQ50QnXfV9Dj5Oax/y0XFJ2o+zLhWHUY4K+oSIEtaw384qtOEK3uHgBsHcZZd2vyJ2c40IWt+
LFHJPUAziCaNs1w/U5p+pmm4nOH5SbsN2NazxHCIggLiEAwMWikRxu/BzWIICGKETpq4957BRcMj
WnDp6CHW/93+FiTw525bk19vJQdrdvZVDLtUTJJmM56ByeVM+iaIWWSydYS1YJ2YqQnPwitB+QR2
JUpnIr34O50lMkbFhFb170xYJl9w8FYKn4ZTDsRtUB1WpdWel9/tAodP4jiRekW7AslqQonui1Zt
ArXAHOU/JI9MP0kEzHG/VNj9ZMQ0t8cmmK+HHAyxhveBltrbOOxBao0x3xu/pRGs/Ik7jgyaF9ue
w/njf6hUKf+Y0NItUdQYc3dLEx7rdgMb0ML7B0+M1tguzRwQpGcdOG3mMPktz2aWBUHy4/FgqAB/
VjwHSC93k7gmdhXOGUOlUUs7Mh8a+xbUR0hv+bBE7yTxULsJSNQ65CLcJuxiHYvqgQ/Av51OibWi
xkhs76CgbpYzbi6h4EMS+UQR/FSFOoLbwz858KmKdfLjNnve7L69iHjELNSlgs0DccH/tZ+2lG63
LTIGtx+wvzhI1ofsY874t3deJswpmE74YBK35VCcbtkKen61Z2lewvgblil4tJV7a0h7rflZrNd4
xVkMYjj+L7xeaJxdmSqG1k9whumV+H34X0+JtvQlJhR7khSP1tzCQAovJrsTaUQ8ne1vRysv4AWP
3SeLM207IDV5SbCuiC3ByQKqzGYzDWsAEfwz8vsBslLi8QCR+juhVzx9EEJSP10biw5HGgFIs3Qv
M5NACinhr7FXmZ4Vxjq/ROSKTyBCx4AKFfOplO6QYyvCwyn5FyMx3UlF9HvigwboG3/j1586L3gy
tHVrNnCeWMRH0cETL1nLdjFH/n774oWMDD6vjov+LgsK3g3zI3GkOKAT5gH/TtjVGO/fHujLvyfA
6yuhmloFHWlvmWViZOsdArJty3+GxlazG4Q55gC6NgmB38X9XCOA5IYMAEQZjVexqIG4e4r/hRtl
WX8YX6AIYdfoAkHkQiC4ISXfFbxBFE+i8joAEQ/d2SyjlTgRHbIRpsYzvJr5b+VgxjSmxJAQB236
Bn5k6LV/CQs4V0SIZdK3gyzEX0eYBZy8Bw+OJ+VVZ4MtthgG0GHzQ2TDpZ7RaHnEZKyuF6L23OUe
gaAiw7JFc7c7eHzHKDC9kBVvM8/jtTNmUpi+BRnVKo8o+eBIhz094hZh+o9DMX0Xr4q2+ePh0sKH
C8vgRrsK3MjbAUeGqyQ6VsxBjeU6F8WAOF+3UJwzDR4BP9I3la//xepo/4HOsGBKBK60bQ+9v6tm
Damc/y4+brdkjJS6W0v72xPxsY/IxmhUCyP433iUUM0f0wtEhZ77dbtQ8igUPBU0mee80Ii7K2Hf
Dj5LUpuV48FWS7tMnjAZAy5+sjoBcuHZfgKWHDF/RVkZSdGbwdpg2a+orajgw1uqLTVfxRyS1DwB
suAAjRhpCvYe5ow+ymfzeWgCOVGgMsDyYcx1LmhyFciRdUSLo8E+AHo2jsmXMQR58M2oF4akmmAz
mL7okIBFSfRapHD5sTF+u3K4K1nYscokOOb4sq9HBFuOo47MCiYI7s7gff/SPJ1A5TKKUeiDBUj4
hFYzEgGkqPAhYlro3+0v1qkQWS1UgElFvQbTg6z8AsHYSYwjhjGdPgofUD0d+r0oKUipGLoLejaL
MbMvrEI9vpNmoRUQno5MWZ5MNcUoFqzqH2igs3hjANFB9GK3qOH/MswTpEfczJAMmoOhNcDTPbov
mmxVfK0ebiCjoL8YYqaY3WHD85ymEl7pHK49VrxMlGtiHJUGoxos/yE8Gdc1Lpj8EmZ0SqzmQzhG
EQy0sFgy46cWFfzkgXCao3F+2IxRsYx8o+clDnH4HIK9VwejWM/vpa3pRn8Bmwvfg/FvKfYGMNj4
oiV1S+zX1EA/Clojk+XqEnaIqnkR8Bt6S3wOv0fzu2fo/YLSzjjnYl4wrMOhGZ+vvNkwECf3w4xc
TS5fR2dtiMcYEnjohzCZ6MBYmu+1/2JywThROHdqEIiJS8iAMOBN6SOQ3dRWn+2+9Og8Hc2SQ5mR
B8SH1tZezn39REPQP0Cftk9UtBFTWhkrSlzWcH5SgElaVGiYOyGEiqUJJ0XzS/IYA6mecUViRX+6
wo7AvG0qMYLB+Xcuwd3RP7FORObdho0Syw77AmYNyGEw9C6oDdhADlGoYC8HnjEC/KK8YNE0aDg9
wZdDcLTkOX2p/Z9tpowFmmRL5uKyER5Y2FDVNo5eAOQhZIdUspkr83bYZrFrK6NjYr98wi4/nhxm
+X/Pk6OPnxvNfxWSDE2jCWl2VpzaERWPxdoxgDCuxvyWw6gj0PQzoXARsGhZ6D7TJJhYLXTzj/+L
v8VXCOH+TS9RAzPd2txZbnUSTBWXIFAj/oTjghZeC0Yn58MYhKoB+KE5dM0BRmsFizW9YSmE0gBy
xp7OnzmU5K3LCRD1HEjwbHxdXEqYnYq7xoiXjAykXUgkI1HIAPsQD2/5PZaQ+F1gEVeWnD1YZPwh
zd/GuHlRkMDWbsU2lh+FAINv4AoGJuKCKcgJaRm+f+ew9i/TniuGxwIl+harEK90Ex9O+M10+ipL
oMS2okuipJhEeb2dtgMq4tkMTNr2EMDRv4M6k3H4z88uuvmNeHGJKCQ4QXxsXYDyx13fbmdQpjCa
YFDCNNphDxAZr2AECXdklIBEskaix5gV6iD0fRj0prIcEVle/7IvYyXWTguH075/gENwD3AuNwYL
TITL6Te644nzgmTkK28Lnhs4Kg4nAht2Rk6VCP7JaPMCFL2ao8k1liCcD8PLoppcQMDhsR5diIxM
hz5bNQWjeyB1hqEN4yXq/0nbf3CtAEPFbgw5v4gNtHxOv5oIZcDugzBAIkMykOGsCusvmOKUUSoJ
lmsJO6BOv8l9Aj23DIsBw+0jkYCZoE+WDxSIPmRfjOYF1UeMSU7ILcf4AoMknvcEjXtxTEHE7/GZ
wdv97Z7mDF1eZ7fln6ZX1kqUEQZ2U1iz9nfx2kpJfzeCWKPCI7+uG8KBwuj7GcEcXZ++DFmNUnZX
uLYyFac8WgncDZ0OtlyYm441DLDHNRA/pwIcWMtO0clFtTE0TsGFWloP0PVRhzCdMGSGY2hOqACl
9Bqe6d5ipjNrCUBxBVN09gbFpJVitqowbHof7oebT+lP8NSmRwteFa0smxx2pacz2+27YMy70RT1
HVgtbgiFYAqMxF51esSo+MxFt4/k2w8A5JERicyJTpVrhMYT9KcJeQTY+AKCSvOhx8oSOqlhzhLa
K3wgcC12CKRiNFbwx5fdnK0PYiKeMcvUOGc5wx0KYkowlkYM3Z4Ds2Uwvscq46/VvI0B9ag7mFYw
FIJoiC+yP6CzO6V1XmpQB4de8XVRSoQPC/C8gAXPuJS8TTY8R4CrU42i8w2o3s56wffv1gcbFEtT
Sn/o9mEoY8n1oHtyFOoaEfxQnkAJ5S/i5EU3y8GQGCFBPE7hGMCWIMOpNqz9XnQLr4sBQ++X4Fa+
z5bGmt+UokBbAuoIvgvX+P0D9xpAVPFktt1PGzF+lqaoHBq/fjMcfs90Kn3Y22MZNkhnPMAiYFdF
ArthBzVIhxCNIfbNINIAeVJJUcrNBTzZW0phnYrRAvoRvMibRU+FPibEvdDc7/Y5E3OPD4NIeHU2
8a5NHqmyhvdK/rlB7c4qStRch7rCAGWJsc8Rh3FabdqnIa3RZXc39n2M/SY0Hf6AiryikzkT+tBr
LAaZnK+iaiPUqxAygAuZiRMeRs5xSdBBGfKKmZWZA5omwQtTgjIZpXDm6ynGw8ZOpHec4OnWy79r
fA/0cbeBwcIM/JRLXlcan7HGgIj+1MWICVtCFC1g+RRuWPsLztuZG4iJh/Fac8GHiB1Uneh893Bt
92u/s9DH0kwAu9GElcC+hC0BXqjkPAIJpZsgJhBjQZUgiNCWSdshPTDEr9nA1cxbjATV6v3hsMQ5
R2dGeNVixjB8iHPRUaFKQPwMJ/ewgRiQT/oH2tNU9XvJ15gPTGXfC05bAB+4UoLbOKIBuXCFaY3t
wf4ITY8VsqKt+8Ukvujrgid8szdcghA+J1POhb4euGfwrAPAIW5rF1Sje/hF/B7+wfaaNd5jAymF
u/TYvaEskVHYkixP7q7q3ZbPKY9h0SwuIEysPSeypNXfnRLzuv+ELwAW5l0UrfzwGOLaHdYFFCEL
6o0n5hjMRlcLeIdk+5OhZDKdERgbXGR53HJoaIMptnFU84Q3Jn6XdjNHF3JvjRe5rV1D6L9O4JNU
wTDke7GMssrav09+w3YU70um5w9w+y6625+L+Sv02ZsPdNz8I9OA0L2g0ejiZRNCBel7lALvZUK+
87MZRUM5hD5EMiH4KDPBTmZMgJkOnNvrGt2Ntf2Zt6XgKMxah4bJusa9h9PCwA6gobBdEWUU+nXI
E4R3qCcm02OYKORpoEci4uswEHLsn60Uj5TTCJLLFFylMaSFO6XDUNmPKqtJ+7Wh7T/UGP9m3cA3
Ki37O6vHP1ja94z+8cdcBGesCWJgzI87QCwQSqfeUQ8zMh3ht80LBDerpn3nYpRFGdcgpLorNkJR
LRCeiMKVIBU5o/mFTP8y5spEIx88HfEOO9p54gS1xjwR9UPHfeAbMvYWkWy1wX3ga68vKQ+UZkeL
RwZljTwZ+EzrwOshgCF0xcXee+RkaHLphRq1Z902ZCeMT+fyuHagmVJVup37WpzBbYAj+FZErLf9
c6Xx0Fqi9nX6uwoZ6mMmrN/vhUASxKG4xmfgCsS8xk7sw0NrBTngNAYhEo7ZiKwR6nAPdVSiGfu9
iBQMYOnHRF89QmbAYAsdBezWKubSBTo84pW72HVeMAqZyUJLEgt83wI0hoHKgWHA86eQLehdpnjA
MsVpU0xUWYaiQQTQvV0ZiDUT6A/MbvlLYD1yoCvvTXIlK45snj7M8BV5hkGevaKgySSo9J8FNHSD
6oFzDuWdJv8YPRzh/gAsiGpyDpchJRIFDOBetaEUOhxchVGUCfAIUxnCMJVsl5ZJHV2rUFb4Vvao
tBF8vH62BiGsF0il1WHM2NlIDEps37k8a6LlNWmAXtnw1IYrJI41rmym3Lc0nBlwHEd0AavRRKjO
sH2VvlDd/+ce8ebJa24HcQx6M0AklAwkQer25lNU3UYAk09KTyQ9f09cH9FrcNiYwzBoMPbDcQtG
HJ7QHdw9Yq99w0e4hWjwtpWgmujupbT0GFbLTkPPe/H17MQw9e3pwGhHDsfAPPNXBX9VaIEZJ4PG
CKOck6kVbaDmjBlxb5sOAQ/whfEl/+OQonxKHqEdz3u2NC4PR78lsVVJn0Hk9XClqHZhTV5Ffb1+
UVgnaAMUt5f90C9L5CVfmTxcFAD2yNeTEpWN+WlR09d/PxwmbczGcEHD5xRHjMr7BV1pnaYUZaw6
sBXqY2nBzg2ThSrGiz27rWZuP/Hj77EfjTEVxdT29MfdvbEERpibCuf6EAMTD0P8ScmMmnVjyw/p
onRYXOPK4+bhsAdGbYNTIS87mNu6Nfy3MgxXgPx7oO47N5BKsdR4nDD1Y3/K/hvCFKaaAk9C00Am
5CmiXEtkuiXnBEvdkQEWQ5h3ZwiDC5Y0WEIww5iYH6lzdS68FRuz8r80DZj9WH3QUOY0AMXyEPLA
JyoTfrh2tGQIIgKYLuNEv4F5bQ7pq+OKMKJFB4hPzAJddm2xUkFU3R88pxiEteYJOevI4HEA8B7k
BXg2Rh09ANjlJUdIZW9PvGwYdGZxkCY7WmRmhE0mZTUbCviIyH5hDCJzryHJCsbVk77n34InZcsG
OvQcJYAVHwYMEO4PdB+4l84VhejwHx1ZH0Ob4GPM2aSTs/eS5o+2qcIe0F5CKiuEdgVgw6oy5tS0
K9CzGGkBadgYi3tfOhCdwQFLKIBJ+EDSvObewATHWhup8zAY4c0hMSthYQPdl1gU0uBbrSY6I3rk
DKV5435R/Rw6tw8mTCg4OaSahmd8dlWmHo/ZrPN2OvAnQw6LJCUS4w4ryw/LdP7AX+CEkaei80Q0
vFUhk7ppvd03CMrZwawWk00WBxrQ8nULyQ7bB2SGLxqI0mqDlhoKamP/eL00/Wh1IZhaeNJT62KI
C7JP7+q0S5E/Exxd+KDEfEoc5lsBzNafU/n8v/zhs4fM03psGrBFFmo4tHnma33bgXTw3UcxzlPr
xqZHpc/m1//HBDq79PT2kM8KMonRbRt16LIR5s6/PN2k2ipTDJIB3gU8+HKwABePmCoFeNKFJ1PD
m384nZjyqUX5IBnE4CBCPcuiGwE9VS6JtRdpsEAEKRieoV/RK89Ing7oiKGxXwkXFx9F/53GKnsu
+i7eVxTVuqVJjjg+Dd4BlLOtOC+MZsy5ONG02lg9mBBae3+DgOpAdIdg3yhRPt5xfiLN5UmlW19M
/aw1OAhwl5a9CT4nc7Xck+WwltSjI3MvBXikQWX6xD9IZ+4XekR3yNcUkmLNVG9bUYQeKGlNbl9w
n2gMuw+AudSatE9LzPWZcokmijwApvtYD92PmYlDAlg2GAM2l3GFTatdMWXMOtzXqJqHUFYeOSeZ
tKcB1B4FUmRlO7YT0BysErQdRNrfgeaB98dgLGeRDJ7mCca4JsLA8Rc0fAjJ/+se4GEC6XMTI7Yc
8QkkjLLfrC9aiyOlIsISvKMTBfIZ5qd5SCQkD6LyAig6WgFz1Ly2iltYumjmSdC1B12GdbjTPn7b
NAD9+GrjUg81ggPpiEUzwwRZEQiR3NHZQZj0BcfgMe3F3HFzgnOCSw8Cr+6NiORdA7P0g18gAxhn
y9//SDuzJtWRZUv/lWvnuWWtebjWtx9AjEkyJCQ5vGA5CjFpAAnEr+/P2d1ns1XcjLaqlzpmZ1dt
J0IRHj4sX4taqtdhFlVcBNOWqM65Eyf0H+AhbJ9pjFSERnP6ib0TCzTR/aEmNdI+ogO6kncMjL0B
4MofdIIJ9NJa+7f9G5UjmvF6Y462hrAvZ20HwI6ED/GbfCSmOHgBlvTOvr2BRxLos2LJbPJmHwWL
JpMOB7zIkeHyxttu/kgnnayYeJHCK+4Cj2aHkKgCucEzOV+MORlf3DzYxpnRZt63+TmnWjJzGt9Y
BhBMHxBcm/VCNByA4dry+NKCocvHeM/Mfn4k3uEJJ3RiRJu8mrrAYZKNqU1M4EyA6PeyUdG4CmFu
IyzJuiUV074DWAUYLDcfv9wzc7qZb6juoEzUNUEoMdQFan28/IKJDR40agCADE73FTg1gHooP0hR
1mgtRu7UYViNyGL7tdk19vAk8VAHTSiPht7jmZ7XGpQsJCHgFHmBKDZDnkG/DawzeXGfdLQvNEoX
hFQwpraIFh3zwUhQuMy8R+3+WP+EP2S0ZVp1+7x9dkcG2SFjgW3GMvnmEDs08BPnkeC3Vi0crZSF
Cz6blCKqNvgPmiQbCPwX1ChO9F4JdkFQ0WBvsV3v7kP6xcUKH+MQeoLPlFcNzryRznUaAljaC12a
dgbodOKX7t7GrE6yhnWPyq3TyRsTb2pPOMur5qPUcx2qux/5nNG3YpaNPTAjoOfIpKupL+k8h6kl
4nRlezc4fKDuoZMI89JvWUHffM6BMGuvvBTkShr9LIcnA6aUjwMNJSrtgDssavnA0SnPUch51tus
AXI/RgugduH4MjYqvezH5HsiKpm8LfAjXDJZHE4rD7/z/oofodGTgT1GilwUreA5JKBm0mgW5+Hh
W/4jMh+es7DiVlK94ySmtNwqnlJaxAznNd6O7Wigj2VARb4hdcNBMYaYEtwxCn4omcKKv6PDPi0B
fgHlbH7DETgAJEARZz/gMgAPp8jUBmxDJn1sH/etU3+Ng2fQkEq+/epF4XHZhEWWLuG3N931MkLr
Rp+yn99eNOAaoHvAvLbXZ5DEgXzBuHQDBKQv+AP5+Ho76xW9FLwaNJq0qyQh4iDhIRl7/CVhAgy/
87kCIv+iv8BLxk7kzeBlf+e2onnVOSL3VbUO46oVeuhWtGSEDrUnNkUI25MuXIxwe1sjj/bMiCeI
L7nqSgDN9B+t6AMDxuLAAz75qX2iikOR3SNC4q+H8ZXnzx6u2yR/NDWDV6+DdBkneC6oWdKIzQNA
geb26SydUj5PWE7P/GHTNBks5HWGa/wyasKHQgaNpOIOp49gyZzQb2LfRaRQ8ZvoI7AW2sJc8lVX
2IIYBODo5ViiOQIyA63HtjzAW/5pweUC2IfhArpIID8ceIkgPZLuOz+TkHHXu0tGeJ4wRZ+Xhx+k
dEWbwuLxgUmFtULa8RYRYwlBF1g8mkJtypW4Mery8M1ktKFBtA/T4ThuMRrNuIXLfweZdEekpOZ2
B7AYrtdojmntkrUIx8vs3PgQ3/aG+PIOCSquKPTV0reyu5/QJ3a2iH7uemZHluHeffPELsH2fgod
kUmem/Db4jYYUfIxkHjsOM3+j8QMAwelQ7h8m/Ad9T7xIUWf8T2C+gnoY+C9QTgvWhmP4XRoPkfj
nBxRJlR99I6sl+LukUIpoDYwvAJ4rEIJ/5FwiQEvzjaMf0vCue9/MqNAztD4RAJstKbLTVOZpNNn
qtOjCDTOOmQWIfBGycDAmaMR1f2mwdWDR4DxmqL9tQesdv+VMzy/AyV6nFFAewU4y3vikDoLrBok
14CzDq6IyUq7G3xvWoQT+YA4hPdc9pfQS7oVzck8YaCmiZp7Gw2vNfuCsAvVMSqhZT9GVWvFuLMQ
ryMQ1JvTYGrsgkY1WTSBxh1yxvM31KZomTZiwrfBIfQanDoO9gb5zW9Qph3yFaAjj7RK75EmNBgc
b90t6WB+yHtVgb089Z2J0BweOwxDcDpoMvoBhwJMpAgNTJlX3YQbxkZXD8eeAZL+ddEYwE9AlREY
buOdBIQxMv+zbGyehP+HVDy5K1OeNUpKjDcRnOGioFjZN+zhrvl47q8ErUJJuwc9GGwxpCwoO/aS
Fqo1z8WbQ6pH/YqQ6TMm/HNe4nBoMILH0M8AnRz6YOWFuHFBG5jNhYgO4nyCM4nmP+UXQ5jKoQLr
5RPH0IpDz3fOi8QXpi5Gwbu7DvMHEVKTcmLsEv9NE2aROkS11DQTIRG6O3YdyhVMWY62Qy4drBAj
SxS60Rlsbz8TADR36euSborLAA/HOu8AuEePbdNf9vNOC+BbY4jmVJv4B4jbY9bePAAYA4b3sIPL
cTP/ODwJyZo8jNvppvXhj5fTdTN55n433V4miGYcq+R61RtzfFPSxhCMpduY5T27+cBAwJwHjkqc
j3eWnrP4gO8d9/RDSgjOt9a/MOXM9KGJqoI+Xz+wC5Q5LgPYElityCn4X95LsLmUPvPWcDV5jHpA
eImFu/B/Pl2K+m3jOZ3BEC4lLm7JXUmgmc91Yixa20TcZuMTjeL2KH6EprkVDYFP0G5i0EaC0V46
ML8LUP0VLz8tI1izehK/X3JbgQtb3Ve7uWwi2ADEaj0YrsBjoZjCQNMjWMmyMWa0tMkMPghT3DNv
A+PCxMpADRER6R1bh96iI3F6HoLVoFLcjcZ2myoVONrkbvcsTRCTjOoM+xtnkaNRtpFwbvSZzuwB
76Yxgdgh2PeUurjegwBwGbqfMQwTjD0splxwUBifZG+kTR/rObB3Av+Gx2srATYF6Muv5qw/8CSP
PpkWel81vgRuiqudQevjIEnP00Oxo+RCEaIBnl/BODexO5DDiv+7m9CLRgjx0KaR3gQbzmtDrktG
RiYMTsxH05FKPnTkvJtOhytwDBnjplbj8KeL9yPR1iE8vtk0+GnOUwKbA96hFzCcT5mVL5sLs/GW
sO8JOsfAyGAGq1CR8ITNYNvARWweMg4rMFFqCL2su39HoJDJBJDS389UM6E+ECwxiTaot0P7k7zw
+TCXto7A370epWcYC2Fao/roPMKQxevU7G4BB2fAUoQArCJTuj825mUI8kXj2OHXh8VDDkUrbT++
iryrvDTzvPkt31UUYGgGEBDBFPMpX0lqqQidUONEAI0QkYtpyv8rLkwaYxSKBd2wI9tBFjN8FN4e
XJ8N2yqPD5d8uOEkHviNQkJ36HyXXOh20Zf5zpSpZODkYOJkKKXiXbzUO/et7zfqde4HtCmfq96C
5x3iMpgHsCRpdzl3+tDV8HRoXXKZ8kTw9Mm/EqEj0wSHWba1EUn6gwzdlFJM/QJCFJYfaChDyM7E
gA5IaUk8RmUDuAQaW9BZHbs0OmQDVj3qysyTER7P02H2uRvmgKM+ZR900TedHPGb4sCIVxlMHcZb
YBYmMkoeATdoApIRMlZqQAxwmq8GCNYTYFJ7+M0AILtGbWTiA14MBqL8bjzDasFCmHedx5/J2HqU
2EKnqUbyNdzQTSNaSp+dKeVhADdkGXgXGbGjitCiRuITfcE/AJOARLqHtsySQPxOKHGeC42h3Nxl
LGGz3r/30RugEIcKW4/d0kC8VwR8OAYZebbGBr1mpm2pJw39tvyH+qQE7yTa2psxF53D4PJVt20O
+TkMSOt5Nel64shIJno2Op0AZgGdvgP75JAvB8bnXghMaDmum2CgltRFku7ijXScryJtZ7BY7gPd
TCncfyMT/8Fb0XdAKzGq92IC80Q9CCwZdwOHwoRp2fY7i07xBmz12RlVfYP3uG/e771GBAlcI/7O
eIk37WwOnfgyXM6S7wPdkSdAYc4M9r3mcmC/anx4lNpGp+fKaZwR+vvkHXE4CXQmwS/gztA1G4tk
S4be5Cie23C6WGPUzSEEOTfAjuxxXMT2XPrzlOeWHpU0OT/Myb7v9azjhOFC/Z0BfTBdYziw4g9w
RTZjGICCtmOehvvHU2szP/OuMtsEikjHKVGfEAaHqhN/o8n7unneEVbkjTUgRYmUFw9V2kd02men
zbYet0u/lQHT0EMyKpvXC4T/YwlFMoLrPJnEuHxm3PWWBCoaeI/Sb1yM4cT1uvqcKcLmYiaUy4yU
B/c6m2i3sme4jT7oWZFBENKk8aCEbWXgvDCnS+M4mSOnyNGmO/6gdeyBwR0ktqUmfvxAn/n0cKDy
/RSAlXgRZqLg9Rz3XBAGA1QoiYt05gBOzWgccHjpUPXYs6aAqFghMrNeWHJxGPF9J+nsuU/nR7Am
a5k0IPvKGEZYtFfohw6tV5/6NIel6K26MkQjmBEkPZov8P+06cKRS1ftahB9lvDFGcIHR2hBNEhE
CfkGQoa9A7JNU6gxOPZ04b+o8+lELKNdP/uEJQwyrOfs2epI+czuUgfMITi0GGLow+lWPlpfPkSe
NITeja/8lQQbkvS2311BO3EpmErVhrNNek2bSCed6K7f9/2qr/fzQflckY6tR0BDu8texEQWmLyo
sTrxzfF1iOjwIlIGw6/0CWNb3jPAxu4JXA1Oj3sc8VZ3i5H7DsKVcvGRIgL4N8bmQvhP4U2wp9DA
hsaXOGjSlgcC3pE21Sp0t049p42Yd8cbnIWfB/1NiK/xVaRmMd+AoBFnzBPit3k1aSsREMqdhDTz
+wjcQaBy0VuGvHX31EM1qBV9R+/ukKDrKQDHsblP4PsRZgpwdZm8mdOo47VAiDLSRkkJ1gTm8Jlx
JT9/i9tOj2A0ARa1R8ByK1qJvWMT9VTyp4cE9UJkGHuHBPSRoGN7BcEQNJkDHDx0Qnwoj8dDKloA
0rl9dP3ewZtsR6d7+t9zi0o5J9TmnvAIGIAOgc8DPp9KWp99wLdLyKRL5gdO+Hu+fluLAMy2QX5a
zpnLAKkskAyqoqR3PlkYa+adRMMkbtzvNRBGzGpTdohnDMELE4nDEyjvTUyVbJoAofw1SWkum/wX
OzO8d+zWjiptD22G1ThAKgARMYQDRz66tk9MMSfvttEqmLFaE/cVvc3wrDEttmIqV7qIgFHaY7vn
9w53tN3aAeDStCmldd7hkP4+7jql70nfrr8F1vss0QtpMk1xGUAk2OgUd9EULhAuwfYj7+xHgIQg
P2x8QbXCp4yh0u3rkJTBnCBdU7NfgNLi9psET4LkoERR4QhBJ+D2ZRp0jBIY5w83kRK884gQs0ck
dSvKfyvYDyXGsvvZEMUxTg1diM52qvV4D0mip/qd/r78ekScnF9HkAAtItYQRoYBgV6MUOmAvwgP
6xY9ZYkv8AUP0Bs0D9Sfl6/ks2385ISaC6MhB3IeHrwASLG0Jtl8GDKpGI5PfElmXBrBh0s2x0jE
/fbdemGOv3k53RLxaXeC+ePMFtP0YTsGuNBgvppR/DG5Iod9CHU6gS6NHN5ch414Yph2Bo1I0NsT
q3Yhe6Xuw8g3P1tas1QDcHyY5PcHbXx0+ridul0wKs38saJ8S5uX7uwDjYFJTNNHBqMj5tAqUiq2
gBh62fl+PEkjgMeY5gUlZooqFkXtA6+ZZO+nzjcI5rRn8PCuetUElNH23XmpkKihS0pMD4RxQ00R
3EdjyNBR8/Nf//E///f/+jj9J+Tj42RTRcnuP3bFdpzEu8P+v/5l2v/6j/TX/937/K9/uY7nWqbl
+4Gtu65nBq7Dn3+8PcS7iH/b+B8nzbH9pWskM4eYxKK0OTG6yPN04auTaeJikDJkR0CFe0lAKsCl
2OHg0JJW/I7gxu/gNxim7liu7ev+n7/DihKtKDI7mTHs2n5m/Gh+ESVHy26NWiOqznd242E8EEjp
r0HfggxTXFj48w8xLMUPkR96tSFO4mb5emNBJtl/7aHG0aMyA0CZSFrvzhW2zJ9tGfqftrbnyNzu
19iibtK4f4Z8gVyVty60WlOFKfmO9e98tb+G8acp5xg5xXphJrMjAwojUUpm2EzU1zs5FYyULP1n
g6b8hT8ZlLVf7WOqrXdGnJ3Zx3uTgagMAUi75dwhZ08x6AyoJJkxfGjMAUFz2SqVedm6n8zLZ74y
v1x4tuYu2Vogo3cnOjBao72mHPcEOoaJB2ocgEWpZRIXFnc/L91wb9oOHMd1DN0y7Npem/p5YSxL
Xe7UYWC1z70thj3oMIhoVoy9FNOYC/WzUev2BfpttLbfB8vzddtLyuE5myF7mU+KzdS1JtX+1caP
VGBD0ofF/tXHh6H5ZFtP2gLotDPe0h0CUw/4y3j01hPXHjr0Royxsfxa5YCyVlEzK6aaw9CL8+RB
CVVsKffmo+Oq7ySPhyhubKLpFu6a5PHnFV1O/18/4e8V1T5hoR+08z6oktkdHLutL4Y5dvTZ/KbC
zO1L+NuMeMirk1Jlll4sostJSSk368xHXVo3zeTlQA1IYe2Wv7UN1zZ92/EC36ld+ZW1iVZedoKm
k1YG43qhcbnyF5bvRn/LkVQYvHURPN1wDUy6tm3UlsefOFpUsIvSM921RdqVMQjir41qI2/d+GtL
tadE0xzzsLBzunWdc0hOsqYTRqeAl89SLeq2Kd/2XdOyDdORG3j1zaJjoO0j6yDe7BQiRHkCpgNx
AVnHp2L75JDVD6Gn/7bk/WkpsytvEblYApbN3OWMUAQYUElV41G/26iOvGpdtVfQMfbVsvSwtpxp
H8jy0jWBQOdBoPJr1R7ePhi/V1Z76FZ7d1umwV5OIqLqx9Z7QLVwyWh+pbB0M8a42kO3duY3sW5u
S51VwWjdLubLF+2Z8nyXrBJWJvra8SesodKE/4yG0t9ARpAF/62L7pmmaemGGdieUzufJ6PUTtW2
kBCDAd0XFJEbDwKoy4dpf6o4Nreu+bWt2gG1thvX3NgsuWzz+iGY9GoMUCCS2joM2zPyHoXBW2/O
tcHaOfX2VpC6SwymIeK0hE0UPkc2VWCo68CpwYEhWYw7VJg1b12Pqz2tHdjNSo92h4w7z9Q0iskt
CIlARwkwWgYxFMZuntgrY7UTWxztcn3cYgyEBQpJspu/+GLmCkO3v15g6KbueYZVD4qzZersT4cs
mdEae1u/PdP7xEvHRMTGdzaTcp/C4M17b/42WPt6+1Xlu5qeij87t6s5t4MyPdzdRutbYen2Hv62
VPtgWbALypWDJZ0ewQiwHqm1jBMoXfTNk2GZjuXrjh54tvz5lYu2De2wyLWd3IDk7fgGyJLZL6Yy
GHXHnNKb3dzBK3Pix6/MueW22Gf6KplVnP58dO6COdfDsrOmvKDYwptPwpUpOT1XpvK1niVxHMvH
2sx2hNLrLuqNPHb2857DoXxXVTtZ81vRzjgbm/NadpKaPWkaivagayDHFhJFxeJU+yh+5mpxh8Ld
r4sVi6OOy06Wg3Pjy5t4AGE2ihD9ZphMovfLGVu+WXsWqk1SZMdqs5vNKWv19LlTcqlXvOUSNngZ
ugf2gLpv8+cV3oqTr63KBlwtcBloB6Mw91g1+9T5+usOH66bqxZ365Bcm6kd/+oYr7XjMdgRvHbA
iAxE/DuHJfrMBEqufGKNW2fEN3zb8qzADXSzfvxN/iw7LCH2RyjdCDMk4ilvcrclZF4ptvASM9aD
omtrtRtg2maxSZ3tbmZ/ZR3ktJoQkBdg6reNu9M9eLyfv9jlIPxkrnYBzs5+ezQib0eavBwLfHY5
AbRQtFIODIJrJizfbtFYFHTYKUB1l3/rW15tbu1OaP5xt0pMV8BqwRR5+pZNUzEi5OSdk6HC7s/r
VW5v7TU4mH4c8TKxvRMBA8PuxmyAdb8dwJ4Ge6DULhUWVcen9irYmeNwKVghJWZocPasjrcVdmZ5
67xQYe2Wj7k+PrV3PN4mx22yZ31Fswyl7kTBkUGgsmUTAyps3XrvrmxZNSezPJrrQ6VdVlb2KpDq
ZD9Q5DYVZ/Rmsnptp+ZWKrMqltURO3YnaLwChifoYvjoU7EcxdZZ8iGvvFdxLF3zeGbr3AlK9tzy
p2Pb67xJ/15hSbVxdY/iH7dnb8+CDuFynPfe6b/DIGY2VIddtaKaL8nSzSaJqmw3gzkHn0+cVYqu
Q0719R+uqOZGqt12WWUlKxI0uds3Gg8lryhgC4Ud1Ypq7sI46Im/K5IdeYbZPM+OHaMxZgLQFISe
wpR87r94RmIsPbBs2wkuz8LVcTiYeVR5ubGbLV7hJGyhmAmIdAl8ibEs9ZEQv/OTtdqRSLx9GS9P
DofvvmgFzCxBLj6gi9ybQWHDo/1WZrSyVQ/27at1tcjaCVlkbmn4mS7ut2otOfNU8Uz84N+Kwv0r
Q7UDYnt6bGm6JY9oPhhJ6hTBtevTDDwqSoS3n7QrU7UzEi+X1nJrmLKVKB3DGkOpkBMP1ooe4U7G
Zu7TrjtdTFEtUO7oxUv89CFrD4xrbOJdmXATGN+eLSbHN9Cs7RRoW6vsCzCIdlY40FogYX10BPLm
3aqntcma6dozuNFhYn2q9Dc3b83VjtSeoHJXalq54igL6pPOUWN8QrABF6qMXlSXpvb8eLvSPKwW
fGan8Yqi+YNU+2AXg0WLZo7K6cid+GGr60Hueb/xykOAMdCoU617apvEDl/7D2vyi2JE4RAUV/RS
lb9yCCe/CNKddznC6+Gik4F/OnRlxnZIKwrCY9pI30H4D43Khl8ZzY6xeSzWXNAlydCW45t0GNXv
bu4EAidQSv8Bopm8OVfYlYv/097W/FGeu2ejWNhyjE/AhyXFrMZpa0i7naFLZYHzEkT/ZK/miJJl
ELlpzLUJoQssB0a7aPkdTbQ4twz0uSPvvuNOUzruFNzRTATPpXRRqu9b8xtUtnaVt8RvICAzDBBH
CbMzcQBM4sT7MjgCHTyqcRumS/7xUa55jeqcpVWacbZWPb9jNyXr/RKNyD1U3oKaVHxdxTU1aw7B
Lvx9nB0wVzWZFykRLrtEpSA/wGvDia2MDxQeyKz5hRV1jI0lj2nWinnb2jaRiHO/m68eVo3Jz4tT
eeB6WFoekvU63/MdYSge2/P05TBKaEoBBE+GZW/5IcXJ4D1qfZQMeF50qSrEY3YogJLOAQbTyO/U
JWE5PT8ccEt26OoiR6nnBXrCltuTfQsR5cEDNfxZFqLA8ln1gVIrtkH1tF+26cpg5fj7NDKIKKKh
Sa3yYcFogQwRqQ7TzRL01dNu1VyFaxqHqtRwFeTH/eD5dfU5G8NgVTbb24eIOvu5w6RrZzOUfEfw
5qgsNX7+5Mq11rxHZZ311Dheru6BxnLcoPBwFtSJyh0rLo5VC2POp228P7l8xTyEkg4G96FNme9R
djVTxDHKRdX8kRYvPcffYasMQXLKDR0z0ffMWJli9xTvqFVzPptimZnHI5fTaSxLoBLGM0nWOLgH
6iZisUpncDP9+R2OWDXvk2y39v64xN6xabVfNbYRBnTIvj8V61J9rJrTCVx/FRclGzgHAtkHfwm9
HgpXyDa0FKYuP/mH223XU+HN2UnigAMoI6t8repN2vJ7wmkPKhMdfrVN4/3MrWcOrQcBfxPCauK9
pAWuHVE4iEgYOXv6hmX3/uVb8eMu+IOfflzN9Sz9k2MtC/a7IJ/wnqWPcAH6nZj7Usaa9s9+7i+1
6dVpud4uL4FD3mMwg5Gid5A+YQntATwpDBkovrL8+r+uzvdsx6KOZOo195MmnmNRhyDJNRk7aBlh
xGCuiOClfZVLvX2gfpuStV+51FURbRxzxVdG5KzfhhuEMT6iPpDojP4plnX7kvy2VfM01iKrNvaJ
j8YIy68wSOQv4dJRBz7yV/20gzVH45WrwFoVxJjWlKYMcBlZmTPUP2UmDmKnAnjSP1xdzeX4bhAv
jeAob/Q5fI2gBkEojtKt6nG6XQg3f29jzdfs9pUX7yNeQUYiQg8vmnTc8QJ0LKNXDHUhjgD3i+o5
Uh3JmuNJYz/YB2tWt3i8ny1DETQ9tEB6JS3FNt6+bP9e3eUJuTqQ+3RTeoHLlwMLOTkM5Gbb4RN4
Xurgu2aosKY4Jxc/c2XttI735mLBsrQ7oPEZ06C0Q+HM1ntGCsJRsEbBQGFTcQ3qVRjrTEOtsEuJ
VA2KBps7hoy/tbtPhRk5Bj9cgQty7WppxcFOfDdnaXCeAH0GBTs7dAvIahBWi2FDYhyx+Ri1mR9R
vfK3H9/fn7DmUxYLfxNsfRboNN5hAYGIAyUkZrwrYWaFU+bnhcrJ+2mdNa8S7Hbu+ZAF6XCRQy+Y
3e/il1UYLz/M5b6Z5o8JKlE/G/xvHp/f66s5l/3S3JuGzvpk+gloOiNL4yoUmNbfC2N+W6r5lOho
2mmV8xAA8EDOQ29K0e4BBd4lLXNBz/68MtVW1jxLfvJjSriXmDOleLNsgqJi8EW1f6rzUfMltm9v
DueMk1kWjKq+as0VYJLjWNQIpt7AfPh5Ubf7I7/9Zb2mkhkFoYK4rtPIGMVvLgVWCHhazv2AaFCE
YP5m7P7vz1Yvq5R+eYqPBhYFRAVbMBmD1bkwEageHYVbNuV5v7rk9trJV5Z73s38e0E5oFHXlRIk
GpPqNp7Cb9WbhgvbWzqL5LIqwh847i4NtKqjch8Kn3xJzq7WFC3KyAZstJuh6juQOIFMAXswJqFn
0qPECJBaU4VcijNp1ryIZi0zLzXYSIpSbWbTIDuitQDeSJvAitP0W4pDeWMzbdcOfMOwHSPQg5q9
/coq1quz+wtIvW/2fGhofPDbqit9y1n9YajmrILD0TA0MRSTMixpmMdN7d5CNgVOfoX7uNVW/sNW
zV2d0vNaN/TLovxOdDeKWxpBkAxJrIi5FDt4I1D4w1jNWVXOIfCWYszl6LtNZpeah7sPmYq/SOoy
jaYweONc/mGw5rbyTRFnmYlBKLMbBjSPHmMqLqSPT8JjmEPrRVVYYfPG/b6yaehyjK7ugmlHp6I4
YRP6od5dCQz7a9EVbS+lz7q5nY7r+pYVBI5fL+b4xWYR25oDlrCXM2cJzZP+uGpTpwRqZ8zXn+oc
/eYVuLJY813rg3f01iUWYWKArECqAR8reCSnij2Uv6cWINjulR25+ld7WMWp5rhix+5U39I+iRtj
BAknyweYShS2VGuqhT656R8Pmz3f6/ldG1IOe5oy7qsIeG5f6asF1XzH2rZ2S9dlQTBQ96OuwL9g
zXlmPL/xqViP6lTUvEcVnYNol7IeauT3u7LxbLXhHrxHK53p3mX3CHdhqDApn+Mvn8vVDSMAnWIb
Xu1YbLPF4agdAFiXbZhGRgg1AGfY9mQ2knlnNTj45ie7slc7HmluRQH/SIiTLVjD6PIWTDhXypKU
yk7taBhJtjvpsi7musFkUfoSPh1QrD/vHwDVGxvoOw7AHt83DfCIf573hMgjP3qX4uXifi1DWP3t
MKlMNATMPvUwlGoIJO+ZAadVCal0xNwr9TgYztv2fNfWaClCwi/6dHeHTs5Et0FzYA2hXdWBJwKx
exvqOwBK02036t5t7lF2hfkLHskQOQQ6fwUUKgn8mzkjekdSVLu5aq/CVyhemElER0Lm8Uavq9EG
yp00fN224u4mJFRyAJGdhM4Nijsb2oFDj0lrm41K7/ww7Z5AmK0GHqIZAQxBesdnep5UFHYWgzNZ
3rkp4Q9DrUwfW434CYlCxjh86t6HNvIQz6nddNrnxsO5uf7cPPg01ZrJQ2DSlo47em8hqlWwlsUo
CZ36B7YEp3RnDXc4W2HWgjkthksX1sDQHZdP0SSbnPXG4dBYjvZu0+gGjNuCShHSaSH7zdrF5w62
mvVoMznfo1RIq4l/4y2fe0zz7wfexOonMzMPNw9WazfRXCQnNQ+O3AipJPTTnaZ2KpoJzDDzCrJV
iJxV8ceNQ+Jwt3RPoM2GHtROo5+kWrZJcwGgOOQVBAbt/M5rPjFCy+C6sol64/D/Ya7msnItOOvL
6LCb3Wd9RM0bX0h3Hh7/hvf9w0rt5Bu7LE73TkwJBsksKpXwFwsju8lo/c+X7NbY1x+WapHO5phv
re0hkhiVEV6eZQ2YP7Qh4UuBhts/3r5arLOIwQ5qAV8rGt4bjS8hGKHVPVcsSvWRagGOyUtprvbZ
BVtz7qVMe8F1l0NSprDz89n7S1CzSkunyr0V+R+D/FsGa23oUb/24WootUBVOnEjhLr6VIYuf371
/C+W5c72d2uBj7md12NHEENMrSLPooyhVAurPV2LeO9FscNnEvaAXYi7QdGerEVoV0TZRLGPP38v
Zsf+XNkmyC1Xt/cUkiZe431LF50WURPq6KbCkGoLa84iyyrPsV0MicjFtls9GoxXps3Dffyc/lNb
NU/h2cfzap1xCMsQyipiwi+3Aavd/0+6otq/mrtg747V0mNZRWv78J40x0dmpoGvKHZPLmctoOEA
Aol0bNsPGOP68zM5h2RfBmtZEU8jumGh3fsqR1pLe2B4ufGWolpyZ0JApyyl3j6O/zbsy/qvTn6p
GUmyc3G6TObPU3hi9GbJfGoH7RQAX3+nO3u9Tr920ZLFRl9YOuv0BGIQPghZzmOAtoViP2+fxt/L
qt0ywyiNoNrz2fbEM/evv8D0Ac2nicKQHLUfPpxfu1/6OlgYm12xm6FmNEpgVJOSWNTowLK3mB42
jUfETe4VNlWLq1012yvo8K2weWA85gw8hiOiQ9W1aqlWJ3/TT6urXbQUr+j7ViqXWtalDd2etBCk
TPspY/vZk2Jpt6/b7+9Wu27HleZEqUA34RZogZeDQ+tSgVaYUVw3v/Y06+eD5cQGp17YqTQo35Lv
HczNc4NWqYvwrSh473saYH6iKlf1tsnh+2lXay+1sy38bWTx/U6jxesBEUkh1vKRdoWysvX4rVir
6oTWXEtkRsYikijuyNvmwx2MomHT6i7DAzy8Sxj1hTpSYVPxGYOaV1na0XmzdthfonlWt4JfeAe3
GER6CkPyoX7YykCuyrX72lnGrnLZymPT7i/8ZrUNRwAhBPfyhvBg2/suBlpnBy+FwrDiDgY1B3M2
othwK25GDs1C0B7NxE8LB4oyjFR8v6DmYbw4yLbbjFLnvg+bOLzo0037S2asTh2v/4i0murjKY5n
PexfnWP3rGksDSKu5vpOf6R14ULR4kJeo1ydwsPUa5w787wOgj2rQ/ZqcE/jwkIwPG8NpSfKWPs/
/Ww1/xLE8aI4WPgXlE+tuxWp2uBxPYrCUHE8VHtYczCFzlRzVnLpyEWJ/PcXVvxT8004TuYKW6qj
WHMnq6N70vIzl23fSqEdXMHblSFII0KJysKLylbNmXi5G5X5kv1jZqYJp1kfYn3054WW3Bgr1vWz
E3Hrdc2NvTPc3OUcVgwgwWZKpiu6B7B8KQz9vCjKPH86kSRdF4ZWECzAg9jRgVGVNOahHw2nik91
aer89+7K1WteY1vm5yi1OBbigzfT5ccmrLheSHQBmdlBRoke2AqtDvtpL9S7ymzg52Pp1rMBL3XO
eS7vOanv/xUIQScjhGkb9bi2YltV30+u/pVvPqaZVpx1tpW+U/udEg2Ei4sRHcm/5bB8OGdkUg2+
l9qlNv1DVa0dD8ATVHiNV4Maj8zuk1GBclAsSv6uv3zBK1u1i72yHCvIt75c7GML6tKW2TTBNX7Y
H8Y3MqVUlcJvhcmbH+3KZO1+r6P8FGkag3jLgXBhzRbQIEBkTVMyVo9tyUf5aX21C57451Umwyaz
57yXD8xm1mdxKMWS5btU8FTtIEthr45aXabn3TYoWJwoy606QNpHx28HmWc6omskoqCNS1t+qMEp
/rKCWipvfIiAyRKxn933EcYEVBUGwkmlxOrc9Aq+w8Zbnm4Tkv55fC3zrBmHE2OrHgVGq3t+enoR
biv0jf7e+f1tqe4VnPio6wlTq8Z0Q4tDOmKLrgUXqYwqdBSn6WbEdLWsWjhxXi7Sk1bxgeEtg4dR
lMV1QrQv5O8I8GlkQqypMHn7AP9en5yBK0dAIpYDGWBwVUBWexL2BBEaGeiHug+BDoU11Xer5Sz0
cSxGB3a7GUDV3juxEq/Trm/ezX+2c4EE/PWm/F5VzessveMqL0tmsoRblWmbLmeEAsuYU8KMbONF
OOJQsEIaRRleqza05oQy7xQ7us+BEVkMm0AJX64R81IMPqPQ+3eQq45xdWZqHqhY6tXG/H/PFgLl
Nt9OCqYq2Jo4l5+2tOZ8gv0pdeMF69r3zeZMas1DIWH7+cPdAhhfr8atJScnfbM6BRof7tdYc9b8
eDtRGVC5tluYkj/s1BxIfiBRL1fUf+FlHTD/2t9AF/VRte22UMpDzafyI7ceXFo9LlgB33QdvX4s
tqc4Nzyii+e4taIy+yGUGat75cJuuRATRjUsuEAWndpnMqxlmi5OyZaTv220R+TMgncfI+7++D2Z
qJZ1q1flXJn76/eq1nlgYA7V7UCYzHfhSHheRMkImy0eQnRgEF6xVWDUW67EdH1YjiCbYCSy9gWD
rMysRbHZUmfUGhSR7PCI0i/ajOo63K138NpU7Q0oc93PY2u7JTJDb2I2sltJhx2NPqWnCRZVdQlu
uRCTro7DB4STxK3ZM1J/URkx9kga4IU2SBoCpn1imCn/HizIubZWe3R0rzyn6Z6NLKi2MCUr+CMx
pHxKb27j1bJqT83ydF5VxzSWo7lH8+nc6JWoxcDjxPDWqvOpeANutniu11V7a5z4vNgHW/lq9A8h
w29v2Ecbe0iMA59Rjp7fvHlXy6u9OdV250HIxj4+P5cDSBLee+REg6EFa3l/0v3ZT9ryUeremPqe
4Qe6S+/Irnn9865YWsdoueFI5oN0ZgGEgx723Bb0E+NTm7E2kgWLJN16II1R9vsu/jLHAZL29F75
wuX9CQZegxOFCIs3LhZhgKhyOtHC88ti31AitG49IK5r2SawAMvDEf4ZabhlUZ7LyOQn43JdJA7e
VuMtKBwJqBKRZkOdeoZmpkyXLR6UieSt03dlvo4i1O18d9wGxgaPf+hlQyu07mSIzkD14Nyyu5uT
Eo3Jov76lVzdpw/hc5ldqrF/LnnjrRfb88lYE88doEOsEFjz7/17F8bq9qJP87ogUj7LTFIVnmAG
jlv7pGO+ra17+xTuPu1t6BXN/a7lQNg1PEyLr6AYHpEYNJpLr79h6hByXyDOr+5LhZIgPLSPm1EE
V/c742X3cIR3Vu11Px1T4eh6D+PdHeJ3Xstl7FVkFJbtKkG9hCMypKXRtML9/cexrY8CtHATEl+v
K/QsMpeBlsAe+D2fCoZ43slT48loudRFjSQ0/DbKjMgg3J2HadV0UReec6b+D2nntSSntnTrJyIC
b26Z+ALK2xuiq6sK7z1Pfwa6+bdaK6SLE9KWdmh1NwVMkzNz5PhGY6gIde6himuAVAAbCwBIODFC
ubb6Ra05icTDd6l3oBbgntqoC3zscZgYrivCEcptlDgKs0uQxpZOCTAfMOoFsRFonZWy8g3/aAmk
JuhXVn4NbXJbGfcN+32AgzYF6AWJyQHMKQ6q9IUuSbKiXEqYDYOU9AIKA3PyBWQR+azo4W8edd/Y
Zr/BIzCVe3SurzMOLctd2hVvMIMAVABgG9DQgIBlDudgLYILLQiCOOPREhYSN4RowMnO9XYFjRTf
K3AVhvYwcwfQAsay8FQcnxXuHvkReOkKRPz1zUfYnsFaxITt4DOF6K12x9tqJw75ygYUiuC1mHiW
e1DCSqhnmv1HQEAu4n0b3Mor0Efcd6vjMGYI4IuBKm1y9rTlTvk1OTfn0VLuyR5cWQeQD1305n0J
gk5H6tM6wWCtAoP8GPbYmbVAIwlr7fRUo9MKEEP4IQPtYABPAIUhjKlBZE5RYpDQNsP1an7pLwt0
GUiEAJ4VPhttgvoEhUWcFwJwyAJBnYCAcmgz8kS9X3NRPBgcoTruV7Ap3JEhLaGM/CppnREpmHXg
kWt/Xx7/K7z7beL92GokIeoHdl7S07JNkfp1kBA4TPBvga/utvqszJB/Ra7Cf19TETlBhC0Po/zM
BffJlPHROKZYYERwXXeTm4k6hDtAdECWVJoUtj1v9qZT7bReAq/fRCu9TlYD5MNFk4I33j0M1XhB
l/pClJ7kfguS8aillM61txLqSNS9zawnzPf4kTjCY8BvJ+4gYfBiNsGs98zSZNoCjTTdWJM5VsCN
28uLqWH8jvdyzsBaAXuFNhtwAeHzYq/kdsA7zuxmdcrmvidDQR9zq7GH2Zy+qeNwy2ws1ExP2A9P
282p2xXAbV/HVBN7rT/HGBYJkeEoipDPh6LSi4zOQSoJhonryrGOKbTRmZEB1A9ahXr0JgJlaC9O
o7Nrg4aMBE1tQa0j7tJf5NP4LOLoC6w6pQ7wJ4C2wMrPPP7pVb5TWMlWBhphTXSwWSkO4gPMlYBG
OxQM4Xsv2DWWdB5AE/SDXWhi/emNQgDaFOB5TYY+aAAvh95SpAATwmqscW1NSR32vLq3VDA+X6O5
CSic5tNA9coQ7g1RjwfgDvUCXg3Tk77RsQoKQHYQbzjOMRG+CJbzBki5BxqQZJDteyhJvOgSQ4v2
oF98pQ5IZIMymsF0oDHRS2fWeJpHfhvHqgQ77CsNqgr8XOB0DrghLLgpiTTgi6a25AEHZsganjsa
PSIVk6hRBQfYV/a4AFy2gjNAj0FmstGjZ2GtHTZgMY8boHT8cYtcgRFd0CVyGS48gNbcyoJRHAZ+
TQJ84VPQ4SgTPBz5Bjs4fE9rF2g9hqAS6CRSvUeL2zlAgmOeLNtPsx9fgB1ADRHXqqzBzveGYyaY
k5TjQvnRwcYckXdA8ufHv44V9nI8NeXkLB9Y/MDYHfzI2VJsWFug4xZ8JgQcIkAbkfoVgsSLewBQ
Au7k+8kb7dqG3MpYPxLYUWh2UXCHAeCFsPG2wVLKYNtdHrGYshsepBbgvBHPwfX8BcxCQb4Aw4QA
Cp7+JigaoFIWcDCHub0J0g64DMHXKKk1ljIAq4HXybXEArZLxjVWONLKNABVj/jj2qyExRHMD2Mo
sdYm5DP5n2pFZWHjipAEnjcJ6X8RAZpBjU6ZS+8bMN5P9Wa4M4CgFrD6Rj8l5ODQ0jmCcYOLlb5q
8EAyMbtTZQeeuG/c/DBoANuhSXAvP1b6dOenr9UHcDjLGFaf1z/Wxf+IUUX6f9aoH+tilkkl1bIT
lnrg2kI/VxGQOBGJDEnvjd5Y2bpw99fK7h9HGpb947gmrbaAyP8qsK2Efc2PgBVuxdDVBM14UnBI
2zfgihkLXNCX3ZIB1AZEmagnrRW2at8guwDSkLDtMF2MbDdLmsS9BuEQwtxMFy+MlYok9QKXB6qd
iLtwsjOEusX8HcDy3+DPEk/gklC1WgZ0C2dUR3q0W09BavZRzK7ii8pl2HC1Y/bvhiEthX2ZVIhb
Upe+KEbsSD4FU7rSWEARNhUHOiNa60EY0atL6YanMjBoaz6gT9WlJVPcnuPv2Ih7dJOPJ3BUYAu/
kMrvYfZ+bhct8PtrIqgEVogoIQuwhCfVB+0/LBrTcl0odtAVHgNVEUn7KjIsJqnRdmpPn2V/RBVx
+jSEbYjzKJ/9RrqjVqrf4u28weA0QRsAUkVQ6yeT6tU306s1MDtfAKCAH/lsATrjVAarl5ucAWoV
Fb3ujehNaY2JhiTWwPoLQpq/QkITxgBRhwX9AbEaPhDCkiAzGMkIGRBOh2tgtHcWfmshZjZ2F1Ji
A2lwm6kIRnWWXVmAfa9hrXZqOKiAmFACibzLHteDtf6MeXyLKHWfvStzTuAlj5p298A+8/fBLf7p
if1jjP04YaRjrfANR3W7bmBAARkfy1h7lTL51XjMa05fwvZL6BGaDMCFsjWZ0taapFCVUgChaFlt
GTDMpeKWtAkam5pdhVxhgXlOoYMkfvL0owxBxliqcyK+xxF7Fws+eQP3pYFExblQ9kz5iJbJC+Mc
clygdJOvdJpsbBgZQFdFRWKu1ntBpRssRux0pdsDDPuJEgz3rmP1mQOUo6Xtei69eWxVtoUnw4C4
m3Pq/iEGn4yhzDEES6qfNT6kzFb5TEpAugnTheL0sAJQxWjBXqBGROfBh8VMCMY9x9FeOHm5rEtl
a5QVdpjx0ze0kRep15VomcTpIe4cvt9TPc5ibaEFUWWkZb4JMxQy6twsx0yVm4VM8+z2Sa7JjFNX
FECgUgo6VmAIgUKE/C6Ibzb+KEqu8WOqDkliBLjaZAXUh2PAMocFOUX6Fk6WQUnaQVLhwUEoQGi2
Q+eJYr+Z09HtKGE3DAGMehXkooeLhE1RPGYVQCpFi6V7VqnmmUPRXmvtBNVyjfGeXJJxwV80CeCE
LkKYAlBfbsqIEBK9jZ0o5rHks0CGsY9BbLfV+JmEcwyIBusFPCg6vGz3IDgUX+vdc0Gllemlxrrc
8aGFo53KzOD1TPtqfFEV3Isjpnbn2ZRw0aA3qcYXejgDShBn4++CU4hUgCNVeAK9WNwcOyHrQRev
txmQIhzOIhQgUPhblKgHjZMnBZv8esH4nN+DIJKY4RpNqrvGnLjwO2oBAhJBcB/GyYjKLV0wOj9z
bsUC0lVDKDKEoEc4IaKusDLl9iFhS+oChJ2xjlHu5ojVFLrVy5DbhQFlZHStMxx8eqpYX5pDrJxZ
Di18Ce1FDOfXTGrOKRTkebFtF1GvZvgelnyn5vOsyzh2yVTh0NQhCyQSiKw/igxFpJDXxXjGgTAH
Vq2oHJZJSFIK0E8GowW+gi2k8xGzI41mI132+eQzQEskIxEaSW2GZssHXjeM5qgwbsktZsJIAGGn
oCZH6yZdhKkz9MBvC1AStmiBZQWIxIdHVn61EaOGoajHHYyWq8VgpsaTZcBXhXON0Ch+V1hyqvo8
Rw9WBv7mPJWilgiAFSueUvhyeo4lr+MRfUQIj5veHFlgF4XASQVAz4tHgQEMrYA2jxc+TgzsoBhm
875KmU1cdDoD2wS+OizSgqal6TniLCecFZwPg/m7qt+NnJls9IUODC2v4ZYmw0+fVUhVkZyuHTFc
DsKIQykiw8WsufO4pMeOhpnzXFocDyANG5mVgpVh3cgyR5CSFflVc9GWW+STNICrLId+HQGplQM8
3CAOh7e9WoTsPs6xwZTOPDll8sRCB6wa4uWYB7ZFguIOsj6MsVqGZp2CsonO0V8cz0YgQuMo4pAs
ADY44TgnxaZQeOn6DOnaTcArWXBQT0vwwWpH6JFk7hFFFupUgO6SS2bPiWqpeEVzWGcu7zBZp/MF
bCyjeVNKlVW/hxKwbMHjmUvMYNPFPcApQVsyRuPymQixLtaFFubIWFE4nHKAz8WAyiUXbsQqV6P+
JrWkCTp3zg9o1yfrIiHhq+YBDBVm9rFMclNptUCz8oCH4030Ra5S3VeD9i5cV5D2Yoi9venAoB41
NI7gmOGzWe8HUWDM1AfTuo7hNzCm27wuNn0i7ZPsGITImwSKygkD4he7TBebYlMjZ4Jdy1TmQHsj
eC/Zmc6FK88jokPcnIKHHSaY7SmhIuQDeMnouPkrp/sLI4u9SmXFNz99KjyWJfy0/WIWIYPpvW/x
jTKDfYdRFYrRol4GoqZ1slDQp8KNhhMMBEiVXkrEuXgTaMO6ThNtSPFLDmstkVidSyS1AlZsHTz0
8qQq/h0F6BKJd33NvJMIvKyF8wIR1lEU4uZYdKV4sCT8sKp/pLykBliJCizhUWeWPX8Xw0ciRVoc
60rL4oke6MaZ2+uysGBzUZZcoBkxLzVMpYlBnT+q7QQvVYgvfTEjlKh0HhRJvK11cuCCWAe1Aswl
BSqiAOM0hOiNA44YmxR2rjoYDUaMNlNJ6GWwqfQiKwAk106HnSPElCiaxo6Gx1RkasydGwzOIQo0
WY49q+zNDuN36R490zk0C5SrpByqIVXrIToX0+xMWaBR9Yz/wTFDQXDXMy9Khnf0ImtqI1NnKgFY
IDUSdKug0SUJP0K1OPU87Gd6sYuEsaas0dqatfoGba0UR1vjECPUACd14ciYPwTh3nPIALQMpupZ
ec8MQ8bSG8vKtNYVoE2no4KJJiyjJuCRrx9YyVNjoEcN29tJLDqPDVWW7tRRQkOMXlaLRsvpOxKp
e9H2+kjjAJ4ieq6Dcz0oBINN5o1IVBxRgk1XlHzFyWIh2XofEULITKzVM7PjGHYnRoFaYjtpmyff
AnGDbYCaks8CxBkm75TF77/HZH/mqdfmFBpJaoHnBOwqP8N+icnGOafGU42uKVqnnfnDS5sk/Zr9
iCVTYS+wgu13DRKVo16+QZhDGJkjQ9aTg9NEZOBOAKrGmrTPrNygsGFEloitHJtUaQ2T01/BigZU
bkfB1zzCvZGkh0T0H8cXwDN+ZnLX+wB5gmYQCMLe/EcxoYjKuEHGaTwtyTlr7KxDBCxZYwkAHAM3
uCtjzbOTLQeFQRwE96AUzpxgr1EqDZozpWLfEgIy0OpAEXa05WyTI7nX7ZstYzUUMq+jueuQm0Oq
5BTY4T7h9A7LJF4edLwoX7dnnHTACguO7K3D6RJnfgl41/WwQb8aYGcH1lB2APIFGoONAORG3SXI
bKdojZK3LL5sxrVTlSvN2Y1aVU1tpCjAS/Mm6JSt86CXjDZusS2y+NnnS2z4nNqKjxldApMnGhNi
FHgyYF4QYN9xFjJre/ILAO6LGtuNlR7FZ9YDPUddRm3ykpJgSfYRroEms70l7xIt9CPJ75GOAwHS
o7e/D7M/G5fxekSGg7GIzNE889Pva4lDgW2aIEAnxWIM8HGzFmu8V7ATt8otdf9XhY4T1oPyb/WX
9YK8jNAPeX1J/mkexwgzJ7eMMK7t5nAOtRkrVNd0e38QzRG4xuPM7svOCFkzXiNcZGbwpKAGD5Ev
M9dMdXHuURNgu5eMzRv5dzNyeexiDoCXkysFasJqPHrKmV3MbJlIX3ozLvXh1KGwNAMUi/SbSILJ
4XqjezasHtgSCMx3StFE6vsA4NF9ko2wJBNNksoZgI7DMRcuRE9JRuGtBVwUbNPWpIDUOyYNOgqO
Ea3WoYZzbLhcWzAFy1aLMq2qiSQRBRUAHUl+EycBQISundLjZKROKcGgzbQR/eEpueOoEu+BMAbY
MLrOiMrf9KC/53uVkAMmRYCjoMdFrtwfaL1WcSNVa5aThVRoIauyrA+YMSxKQ6newwp1PISLw+pp
TR7jgdsEg90FZJZ02RbvNO/jpyWlHYxmhSm/5V+oMnziUvUVoAXNbJMBtCP4ubvoAVjk2LdFtbkI
JtjsSJMDCgz27WVyJjV8L86MRFB4zCHzQ4TAIwmDw/OmfuEwUR8rT4Y4jvBu1arjC3sfu+lYY8o2
soWmP8qeRjvLTCT2oUeP9sVIwEgd0S4pITTXsxoHHBPD76rYMmdNpvyNgsc0aPRz4VXxmuSX40TB
dBW9CL0tIfuT2X2jD14XWbJR+QvSHWBpR6tFXnBI0dMNg5RHi2C9JOlRoNT5EJyHSg1ptaz0BBv4
K/Kk3u4dHD6xQklrbh3ZnJbgwCjYwNemlhxh2CCF9YLzrFV4oN2DjAfG8eBTvNrupkKTNx8HS4Wy
W6hv3AFKITgMq0xnACoyt/ps54u2mkvhh7oz9tLZTGmXlZyR06t34o2bDqicDvteBO0BKbfI/10R
thv4mTIw04UWK/ZycWpatT4Nj89JIgcLewUe4QZOmlD1J0REf22tZWfFqmJ1H/N2cBDbfyzqvzri
f5/DIiPBnktSVnUi6pK/V+diMZnDsO5Qj+7gJPIqoxVkXgKOMw/3cHakzMPOpDTmELpM7uGk2E9I
t5xm5sEAyRv7DXsXhTeX+zjZd+Geru7D9NVTX9jt2AF+8RFWwXH/j5Xuj5IiCH4yJysKI6G3Glvq
7x86kmu5KmcxgavbqhNdwH05dNfvewLIaYMkZ6AHevKvppY/xCs/LvojbRhnOSzjZS45FW6/IJvO
+PKWAZy+PvKHf9zff16Kh/KBE0EpZPkfOhmc1haq6tgEKdUAAuZfeUkNoCzG/v+80I/IBD5mTZgN
uFCnrU1VgVHpVyTJN//q4voj5bo+u/+5oR9JqTwroJ9RcJ0QgHFmwzJILdP/eGrsn9vRbxf5iRkr
hAanHG7gT5rnAQdv2KfoeNjB/UfXiXOEiN54Wf+SGv2aH7/PH5mVaHaVIdAC9sAfCpwAkbMkLQqL
6vbGM2wUU0zZPnSqSc4WGOLAK7/+pTf6U5KK64CjBmETVAQs+1PeRCG7l0wUz5w26Ix/eKnFaE80
n4fqQRVPu+vkXHX9TmtfHQHTdR8avWXtN9P272Pnl5nMH3f+f5/ip+qpWCBTi4eFwZ1rt0epPrfG
6bCaUkywnNF9oh9x1X+O2D+n/m/3Lv543gulZCNs4VcrKcpKXNmpvcZKSQX9BLMHqwjkzgbLgPH3
m/2PrOrvl11D4+//Q4bSfd9MdRNPp1Ktvxq7DtXoO7cmbNlfsgM75BE8+N0pNLuPeFrwProTp50Q
a4jvdA1LVrG+y6KEnG0lgC0YlQMZxU8s/pmhc/3vn/VP+eDvw0P8sToWUY/umFKMTql/CmFAB7gu
FH1ebf1TgbwuD38bAj+WxFFuek5BKHq63LzH2kRiqN+6C59iYln/akBdn/DfrvXj8FGzdBikwa8X
L0PHFDrBS4BqgkHNP/L+pdP5pcj/eTUZ5h0MwzLg7TE/rpYMZY1jIs2c0BkATOmWUp89pvchJwdz
5zvOYIqGE6nW/vX3lyf9x0qJy7I0K+IXx/5Uy1DhNBdSkU5buoZkoCQU606DF1fHOIUJfeEL07Gj
jG49o7xbhQSo43LiIQ98WQQ7tyAtyp+pROZ6IlVwR46STi55p02hh4OkEhlTYSFPM4+bHImnkn9L
iC2S9hJmdwogcZnyMkEdwFSHHKRAShD/ESEUZz167p4qPhIwTHgIEefEdlx/D0gXo5ROjXuFP2Yc
El8ao8uyxU9HHpVFjPTAA8a9QMI9cWeUVkrkTrN839SmQjtCcE0U6JJLUs7pvybBf8wCqKugdYLy
iKZFFNt+n7HMyI9cDvfMLe9JigrFQOAh94/jKBQIjVp++ohAMFbLpARiAfjjF2KehAV5OnGFSO16
EtI2j8wgVAU424KmjsAvJhO+4pTmyBurODasJ1pkPOBtUWrIzqAEz4IUjUdQGENDcJIQO5Lfpr18
mkfSIt2aaPydf6Wg0hekFgi3qPUNJXjxGJ5EPB2Q4yGSSkj0zONNmegca82cH3FWj0N+oiOLGN2B
eq7OuA9UOLJH49S73l4ezRsioOSRnVNUkpH5EYloFedE0JIIyEEnEB068+B/MhgKlMSlliPxgroa
qvKD1cH1u1VROf77SP4lZft9Cq0vQMGWuKYKWPnHFOIoWDJLDGTuPTqctzmcrWI9BOB+p3+hEK2d
G7jFf/0r0PgV+v1xVVmi6V/sIuZn6CR2XZY0AbTTwhEjDHkDZdVTgTh+153K/PstQkj5x6IkAt4s
SCyDKQsPtHW3+p9tocvyJJKHljrR+0sJYcrDkKya5PsYTXXwXhONZAcScLC/pWocEW2fHj975Ivh
gbXpoSvqUBC02iP6W83svN+navi5eR3s4m7p5aLte+gBIBexX5/qbOGb1c1NNh+yw8AxibtBzkMu
+YyQRvYi0Ds0AWLnEl59OJkAZuGXYLUjNT3DyAZpJyJiW4I5NjOoMM2JY4Kxr4pfkjVwmtTpCiB1
pNlJRkTECTILYudv+xBxNqpiqBl7b+Ewb1vDDdH/4rXaFZKNlEhYDofn+y3p7BEFgjXZw82a5E+W
jZNvsc1N5RCiGl2ScP9eACxQ6zf+obi+39P1MN5jj9/tAkNCQyVGv7pGadT96Iw2LVvBN7Thfviq
1C9HuXwxCGhukAmB7eXriY8V+BNq9XWPmQpZCG35jkqUvVvpWOUy9ao0qk85lepGOZQjendBO4A2
AbveTATFJLWY1OqBCUchRaM3IvQMo7WvN8iUsocXCO/4T5rfZJbT26B8xcg1KaYPAR+ql8an8DJ0
vbz+scH9Ck9/jFwYbkostAmsjDXrx3wZa6YbBIyoEwNIdayKSDxnWHhIsqOeM07k6C0stb40aNFd
aJJKF1TPS44IolbQJpabgTeoQRMqgpT8lFgUdHHuLwHbmkdF6XlBIbxSOwXLvd42hiwRlBo4Tq0S
DdR6LA0yiqoixg6hBpKj7JEQjiV/nzFrvvPPKYOYlV4zRwJ215/RSYRaT8XFaNDsjFHPTsmOgciS
BV4MatCHgBSZ0X9iXzkKjLbcUliOfAUP5ZgiC0zk82zS+/BC76dx087r0V7ec8fI5U7KiX3MyCkh
q2RTJ2DrIdl7DvD30qYtaGJbLOP8R7mJZDTXVQidmtAo3coDaqmWsEn1ApkSF6U3k9tk28JQrnyv
sdi/HjWvyrtoG22TIwRrgMNgk9wFL8kX79MCUVOExnh0t7zzR/mojNopD2xMUAejvjGXsDdvlE3o
43PZgj06A0SLoQ9DKPxeJwZFpit+MkykYr9+9pag1dbsjIR1VhF6S5gNsufocRbNywZrOZFgdCQ6
+UH+wme2kMyCGYa4F47yKlfSClcyBq0nm8iMTArbwrFwU3/Go0Xe7J2bgDxDYEYUmFEap+3WzrTE
KFzaqf1wz97hvXwCw0TPndSi0QY1oQ0fzQzQQUAoNiGbC7tAYzBWHVF0hg5rZc7Bi8uMoDQ6Rife
GVx4YR1SD92i6vaGJIKVwGcciWyYCsmabL8PKT5KsEd5GrdXGa2Zabz+wPEdkiqUqUHCCg/URoEi
7VLYg8tBKfKNhUq5LXbv1SbeRkswlFl8EbVhtjwSjOmBvowQvcUmBHe2iG6qXXnodqO52Hhy2HCG
zXBV/MgIQIftveZU+4s9+7WDV4WOZ2jprGZDHQKt2rC7Xe7l4MdEu+wE8YyJqnzIrb8h+qi/qUcA
sdnXEqpKrnZPvNr0TenNhjnEZoNLQBXmCY/Qbj7Fh93CBdaV3WzDeZACNir3KL+ngzyavECQzEYa
UsbWS6tIGGb4jVGFCSjrYUiYJwI6KH+op4DukdqloHoFhexKHZprdqUDi5KMonTy0BE4u6WsebCz
2ECaExpEcVTr8STzfieYiWIktR4it5eqZa1CFDS1BL9RhWlZoxTJ1EGtKO/4nVypcqcVpdWh1Iqi
J9Lbav7o0BjGoz8B+uoAjDpei0cLSkfmylzjPfSIqwp6yD0KokNYI8tqhnae0eDw2Ss1K4gIviTg
xuAwSLAn01bbMgyLBUVqlUanPpTcqJBOGmAuCHOb1l5kS6G8AaTk3KG/2lbl9SkxwkFjEcYelavg
8tWGWYwws/PSrKELD1Rh2sBMAfMYeimFcpZGC/ZI7DWRJmMLrH1MBnQDhFaAUhus1WIUwFTpu4j0
MbVKiDMalbk18CeToUYgGMXYIjFPlVXpKe6xtGClBGk7xBCfCz/jD0HiYDPlOpMOIFLQL3V/lgbU
HI1l2CzIDvrzHsrguVEVya4QPspEfjDwpW4UVWJUaIAhbqQHrfqeD9U3vN8I5jXyxuE+hg+d6MQ+
FbuUaMkzKVCrgM00vFpkZ/YgdEdSmSpsBsVdGFVsl6twLXDBFCAr/ALhD14kDiq2egcrqlWv3llg
Ebk5RjheujYZpY6UJfxKYq94sjaEFNA4yZCnZ0C4ojYjctqIT/5qDbjIYQ9fJ/F22WCCHrEUwh8U
d4CVdpJqUg3WvHaupPsYMOInCsjy+r1LdYQuKh1V5Ly383bHvvBzhgCaCHXaQJB/5J5YgzaDKzqy
2bjBnrtR4L3Uh+lYOuke8wCDdNggra3RxwJTWTikZwTV4UQCSo2O3Ua06d1yyBWUMgkuyNudRend
UzmI984SfNmVdM5nbeXM7Kmz5PHAmMmncNBpG1J7Y3JgF4tCiF+7wVbeRn7kIzl8mJEvQL37zgQk
k5yhuTYQxlKQ/sMWDws/Zo28g20jGrmABUMFPcQb7EiIPRkVoUFTVmPpxUHB38Ce7I/3Tk2QnKZV
TPPQg8kepHOLWbrVBbI4N703TrWfzh1htRaS1E7PLnJH+ruIM0Nt4juXwsKfXELG2Wyx48Pky1L0
yoqegkd5aEswGD29ZxaKxxOSgpKOLoHruiFVavCa77Sdu5THmBWQq7ktNWoAeju2hh6HkQ2NOO6E
AxyOCcfaWxnkjT4ag15jOLB2g+e71CY/WDy1zvPxLNEqW2LulYTFm9yEDoahmGDlkyGT8jq8osVk
j7nbQ1NcbegdPnjypO+RAThqoQobxkq21EHxy/dyxYrSniEqMRFXtuZkyRj0iTFYFXoxAjs1cfOw
DMlNSRd06pFBMe0iHsQAhiL7+9p8EIAtlT9cmE9Wfwu5iRgnRbQNOfB9fQZrPQbLMgzYGK3QAJIj
34rXfNXBmnm3akuyZ6tAR4TgBNt03PR3dUzWg1ZRahGjx4kWGMUn+lL2/bdyLj7gq2hxTnBRiB4u
qZt8Utek/EArURuA/HpSoWwi8AmACAWQie5To/b1YW/QHuxjN7p2eDnorsX5b1tqMCKCBhk6qVug
+mdoJYwB+mLQoy7ox48I1JBjhiWLUF+FJdsxlvoNxN8Yj82m1jgzdgVMw9R8d7ChEjCUVuDWYqKf
yevP62YeW6OeWgaDZyqzboDSAin2+RGlA3SiwxkfnqPFp/mUGQlLNb8tiLoxEsZhj3vweTs0eQ0T
KsOLGCodQU0FE4RiM8x2TWEO8vBwAS5vU11lW8ETmNCpVBkCeodoryb1OfawHwpeX0Oep9KIseHn
jkaqDmoWKNKRIHcrKzAyHKEv9Df93d6yD6QFF3yU/j7il51co95godjrINK0qNRbd0fUkXTMazvH
ARjinpfyFVixm11Y9Es7qat8zbvxXqAOdmdyFWoffpdd8f8wC1gUpJ94TdhRsZ7gTwWVgaewySE+
h/jhzVkK0jjKFf/cm4JL5ST4CBg3ENrvCu1XHLiGbKmeQ4IaGulwEASdvQiFOhzlr+ZeGd0pPyR3
Dm6J9ELaTOXYy8CRPFOxkxR25wKOvUutbpfc2HO6iTfY/OTCRIUcbU6XVMQqmrnCsScwM2tUdj9n
GrKV0LbmwYZFddBHYMX7tcXsBhz8TukTPWhIWNTP5MwlaqDXFr8XISbxYAtFZkfcD1p2Yr/a0Agk
jeYDQ/7UfnOSDOpKv9tzd4UiCqCE9/QUYBiCFuJHVes1HsWjNTHNoSEOnRwLOXYWGxJCIdD6N7Z8
7jm/50kdXtiJcWBcZXevAOuETLCHL4OaL2rzYr/wTyHU06fszl5yfCVkMGi6635Fbuj26HaTPbn9
V+5jgmMxZCGHbzCwk2e3KT3sU8bqAs1vMZdje3Cw4LlCrkdfEORDOZIVOJihd2L5oO0/PUVW/ar8
8jShFgv9LSxWZSJ8ukvk/5qAi6M8qhlrtN5BuOLKUNrYWJbsklI5r70tEIWYSqbjT+jERAzLwkKh
tEVUxtolv0MeS/Jzb7iK9+DE7pC/+X+UnUeP21oQpf/LrEcAc1jMhklUzqG1ITpJYhAzKVG/fj6+
WYwte9wY48F4RtuiSN5bt+rUOadYxM/cfaYj2rc1zePMFxlUhIhrcRvfd/XmeoTttBan0Zdy1o+D
zgvXvS95tBAyj5Aco7H0w3Gzkz+knfZuEicAIQxHnN78esT6mT5H7bJaqVN5quzbUfRGvic8kFNY
NWxom253aviaOGwMWyGpMYZJ5TbiOHv6F0QwPKHPag9+ZR6F99s6gzH+TnedDKec0iyu3NpRF+H+
CuHxTEINh5O1KpwpO5Jts79+8Q6Fdzo+zDrPR9lePN5dKFZopMYY0uYj9Vjtg2Hop07sij5p3pw0
0jzExfIurVKw6+7pmkddmQ5K50IambokZoyMJoGv7rsBlbkq0JUb39A7lZ/dY0F+lHTLQTlWZpXk
19eddLoOPDH1wg9SMVjqoW5XJ6pckxIdW6xdPC7fupn5MTAscyLin0vcDdcIgkS6z7FDlqm2lEe0
2ichopmqsAq0ixQbu/JQH4DaAtlRK6t6M7byvPmErXG/OJeLKxZeHo6ETUnccktim+kM3htiFmDe
Go73mw5Nixn3+OqS9o7uSCgmrR/OTFdaKltyk6udTqSR6tZj0vE3JbWlZTw0XVqdIYs/8q9ncR4d
GqQPphOkXjB64rObUDs+Jwm0+gtoSogmRx1e11f/Oim8TT4kZrvVVsdPAwkoZFhGO3wIy5ZDRoJ2
aYcXFyNffSbP1FkHFQa168FYkjeuqtzjaVGXOldPW5YTVntyKH1l+TiEeAhTnXoEeNQ08cWlkHmw
SeJRh5hPRYdzHQuHwaicSb7hi0AkBXz8zzLhUMvf231w1J+25tXzbnpb3rY6/tx3p2ZkKH7LOJ50
FjK9s7mK3u8ACqUnCsPs4hbHflOZFqVSR/0aewXpc+HcP81Tq1rSplc9FqghqT2wBcwoKJ+eMMZh
P/4mdOvrcHahGpQ9yjtkkUCmNFBmZNTVuYSnSba6uDL0whxP4NS52TuJ5JAm0Cw7mNPMReOWjOAO
uPfxHd7s6HF8eh1aO1ffqI0VgbfheDiTP7VxvNY5d9+bvXq8btttnNspDNZ8xNYtFKcSPbmeqzW9
aysyrCKBf+3Ut6GYOPqpOoqdnXNe57baWd02RxwY9biKDhFh+Vw103KeLVW7LWA2WRA++JDbSnEe
zPClnu3wQkbloB2CQ7uSpuWumRDXs0W+Fs8y94kkcsT5l3+ADD/ALeCNFzZpXEKY3aXrrvKjuXxA
r/pRfmUICudQ2DYmRQQBATwEsQPCQy6FP9TThbwiSQ55YAuDifqWdPYGCMcUydR6ohCDvsr3UXu5
AtKsatedJM0ijmtc8ixT42mbEl4ORG/T7qiP0O6MBm7qIOy7fkVv7TKBuJWNUeR1KNjL0YBNHsLr
twTIsVgWY0sN0xtC8ex6IxFLB5Ym2AoMrtNd8uUvJHodqpvO003G29kqwiu0qshdJYvziM1bipCC
7bQaXSiGOksl5Wuc+OrzU2n/gEiDEoPznWI6cNK7JRdw+G1J7ZHWIrKfhaOTRL4PNqAxQex2O9Wr
fL+gcKe8JlHYKZNyeJtMSslSv7pxOyrAJHbN+PYR6ytjpbh0Ruoj0ietRMgYbQ1Y13ZLqTzOZzFV
nmSruJGrFv+e5smhZs4HEJsBSaxwKN/q4/Oze/qZ7txwphz05WTNUtJcTfL10Ml5GaVHqSgyZKLy
dBH9KDH6WjqA8QrdccE1CDqSr35pJZxsChSXm4SVmjdOotmlPhUiG43SrbK1OYTYTxSDIdn4Kfbj
QwaAErl5astfDcoiOPKlDRfmwZitJ6WkTTULqKT0SrYsmlyRwNbsK6dN/VIZQjEqM0iYIwqQGvAX
/XJtHaU5LLkscxIamlRCHtyiOzlWbJfqMABFjGe9lO/qZcJENSf3cHhvRpK5jjKHIMnHy6mfy6O6
XsaiR3AmQhaP+SAZ3nlPz11JFDQd0tSAFFsf6UTUak4MkWo7Fqdp5JNjlopnoqBD1zM4xeZMwKMB
YZLiNe2E+HYv/IFJh8PVia5PZBIOwocycNFCXs8dVQJ3+LD4SUkWaDpNOI8kPwt8Q3MrfHBw/cEz
HjrpzR/Iw4oY2zl54gTQRhXnxrRb1W6aET+C7oVrI5hVNEMnIgCDEXs5bLKDFg7rcpLQvmn2wnVZ
NStZWugmRPcNKqL0Pm0QG5InjypGfsJFkvxU3OmSLyqzW+vfYd8XYxCYJ8qnGVVWDp7PREK2oebH
sp08fRNn6cS+SZwq4vO7A2IbAyLJtOIkV0QdMlFPxN8lAUBFcVz6tcKTdkUeBlpH4ORt8NUcB6R/
5nN2RUh4n5RICjp0Jw3h7/OC/ECdlIDJ5mTQnmT62w8X6Uh48ZXrRJHXqfBm6Iug3orYFTV+WU6a
cBLS3Ea+MInJmDJCPI2r6+5K2dJOBAbd3BbJmfqmrNZieLhrflU4jbkWdRsOSHTfGeEuU9zo5moM
qTGX3K1CTtV4ee420ZD6oy69JtpVxkdMmIEtGI0uiacjZ052rT7J8rcBe0xdm6WXq157mUXx4fI4
NOFOUNYD2qWANtW4um+eIIzRSQ+W0pP8ald3C6Ea39kHA6+FpShPZWklNEONhVT6Ax5DPOYJwiBv
TUfKvH4p8kdp3NIwjE+CDCazCStfvLntWenmDZhTNAbwi2ac2Bfk3rGXDy72IBzxeTzpy8CTyT9T
j1K/Zr9lniyCOgMwkYhEcySfnJmAbjCaVuU6mCDPOUEVlWZm7CeclkS2i/u8uWwyRbbhWyuVkxIV
JKiqAJ0qurZhcJ+QQCumlQ6gRy9zjttmKAqz0Bxq9Vge832VeoxxckeypzsZHKZzsShV5w7Iw4gK
tmTtB+Bn7TDU3GvtlQgHKkcWZwN6oZehxPNB0xu4d9km/b4ywehqkxOkULjRxYCUtnD9wRyc5unJ
Br2YMdRAKfelcsznGOB3ofPUPCGg2nOS0n6CoKZuo0CndDmw4qenxmONwUWtwyO8GaObORQzIvQ4
SKYh6BINPcZ4ps4DHZ/goPgrGd9RuJs7WBYhgxD6daUJVjjcSw0y9eRAn5YX72HawhVSvFckUzN1
uZ14sKhk8ldPhG9ODZh4gjHKpVXJ2HdIJHfSDXQ5NsuVOJPFnv6AtuFAmzexe8Bop3QvDOvhUXNC
gidySNUuPPWchiMHoCXOlDc+oWeS6n4CQpfYyJ7IQevAJZHIz8EGO2RfW15vLqAW3NKbNi0yr65s
dEjGwJJUOw0cOebEoSJ25NCDYNpdUIuTnZAYWIZqszpJtuAwJxRmS8wYuDTrM0ErOp7jmHBbKtP6
W4aimYwU1U3gPZczUxh19AopVs4DcBmIfo8JahaRvB/giVzm5vMS6NObuxpm/7s5046XZX5O1vGn
WFnwpk0YAu/0m5OHzVF68QRMjqQRyMRqcL7U9h00/bvbVBg7BJZcev2YtxDYG/GlFYG6X21kTdIm
fYdNyssanK+apSsA2L7wCejSvldT5VMBjzzC0TeYtH05JrmdvRXLimYcurPbNh0H8/BccqK+BQi+
A05LS6anAMph2MKcU7GAvYrmc3iF363jIDFYoRebM5zji7ygeC/GgC0nilPEbfiE0UVjRS9Mvzn0
BfhMOQ+OaIzMadqX3ZJuDQAKw63iI8r7ZLBQurzvlP3gWDCQXJ+WMzxuAaD8wWKwKKeV0eMB5CFP
aD6y9SSNJZFx8NQQHeaXW/qRObSJZOWwhnKbwSU6rH0SnhTTjOs2uNqAx0riYFSA2QQOnGSQ7VY7
g0iHHyY3qVjlWPu8LeuHdad/+YZhwTFalh6dSXOfLcqdcbqBsctIs6HkBhPWheRA6vsI3+k9wdU/
qd7g84arXjYZ6H7KxlQ9kdTER2Xbi+tBRsE2WpunjhxEpVsfuA34NEC6VNjaWT7SWfgEXsuWkDwm
xd5kEYLng/mnLtyI4l0cxR4mNn2YBjyFV8uI2dFtYfjZqJkqXjWRhtkeM4djOA8TK/8Mz+0n4sqM
zlntoidFoPHcJtDKexeP3NaHtxHLSbgiloGOzLN+LkruSvVkmemIKHLs2HD0B70jh0HJ7Sd55e3u
JIrbImEhnAycFp0kq47qTepZHiSKHdYIV9voNYj2BRj76pmqXesIJbfJhRPATlbVF+vqCi6hWwF/
m+V65BlcBgeNHXwnxfAyLGsa21QQZI2eFOiVV6ATAMvA0PlE0X83p63MAepp0qoaHCJjp60eg5Op
DytheEF51S1rYd/VVFT5KZUOlfD+uO5rZSlfPy8ICRo/riZxsoqkSWZ6+mV0Dzz54V872/h4LPHF
+oTYEguztB5fhJky63xx33zc6ZFmB+nU7Lsd7aSChPHTuDm3cfWNPw55Tlc7QD/CwzYxS3oSdHwF
mkA1LkQk6H5SjEzBa5Vll/oXpKqK3whw4l2Os5zSH6AXYwhsNhDz1yzG2EEnVzLaq4HfYpOaJtgq
vUcAXbJkPahEKB2IL6JT3dyo8xrFS2onEFyedRI5lWopKEbZEVCarl7EnuYcUS2sPMiY2Ws6thM8
bvLjAm0nyYNTpjauHoBmZURPyZFBvwX7BjpauByfV6B5ROjNtv4mOkVjaS4uaAZbwbHzZdL+N3mD
jwwmN483qhVEypebQ0dnUA+7PTiJNMx3Ws27tcmUY9EmpU/Ctcxo+HrKt6e2aK5eSydUcWrOcNaL
4XWBjebmYljh5830BiPOUbyl2HsL19TtC/WB2x1uHzdKypl6JgBCq0J1OzXHwjL+jub1ju57iT1c
aXkGFnKXvvRglVIvqPCMcuu6u6OEA4Bfa9ixV34wL71gBUbBrPMe6TE/eYCXPbUB1yodeeBV8aiA
dSXMhNuwpcPjJq3Lsm7ojgukqG5Y2Qb5x91PT5pgaYZnmDxjXLNsWOj1d3BKh92kIxW2RJn4aFWG
pWT+IJqYrZvHLmcKTAqhXbIg7pwsqFlAC47GAZp9v3WAYyiyZtpX5rTfvWZxrq+yEVlQ38Hwrrte
AEM5UljP7/DjfkEl/R8IqlpsUnZuHI0qLD6APjrqqOpAsUd7Zl9hhUHb/EhZWSde+tWg4BOHSP4f
bz06CtMe9Ci0alAvw44790p0OBKCmwmSnZw0BwJJZj1PV8ZBqSP6f2COIC4RMOMR4U7md/tEZGqc
6dytXsxTIWNgFjGLd9Gw6qGJUBmBtcCsAU+p+2IMua+OdUrDNrAChufQb4sd0hQBJyBcABh6xE2f
u/VjZ/SdiGlxFmk2Et5Gl1O4Kr84eh6lk3+xTUGsEUw90ST13T+iI6IY2qQXRBuN3RCRVzRv2gPw
rDGkz9k8CMUpxszBOHwClPuZNLwRngOX6hKOkXGQaktbV51ds7TJ+e7OHcRC9Yjh1Syc0bUgcYze
W7/aJzDcCGMHpLJjcaOdglUUWbc5vls1bnF4qbQWJ2WBa31mP7f6wtzceD0zXrO+rcA4jkTjeN1O
0JB/UdhdF5hKTLJjt7jNsGenSnQS7wkcoPUHyGOTIl6+O1FoKTer+RhsnxuZEdfKvqLBTDJx7Sdl
5rRR/Mfk9s7+Z/IBT4HqeIC1CwkWqlFa5kzO4uzo0SfnNi9HSFiZitfM25HuA21E8PIOUJm6Heax
88bthuxkRLQIzW+x/USUegBwN3EWVFxxQh+TZCdeicfmrFOEqhYNZqUPnkhs7vQvH7rVKA6ZF9+9
DCwDnFp1s/ltHK5odwGoSG+D+XXJSQia8fi8HXLQdIQwpSeVVoFsxr1NbhPRAa7EiMF6TMGXRFpK
WJX2ZTnAqTTkpSVwPwxoN7CLyw+AIJFdpLriFSeFKQ+Cp8BCADFlX9wA1OhXMz6EJaNZ4P/NwNWZ
nCrMKh3xtCteiLhWRCeUmFQ7Te6iUUO73K2Ks7qB3dM/fe47cgTSELrOid3i3sJTogEHoMNY58QW
uIru4MUUkXohbRd72zSZWVHo+zAEv3kcecAX95vbPUcKIJk+ktIlxksXJ+7QZKJh9CKcvERciGxW
ISd0y0CCgRcIw0AYZ9TOvB9tnNEiyKZSMEmjSRTtLyBnJhImeAeB82xdKYd2UtKExFQab5m7rXOO
gdB/y9+mOQMZ4gR9Cl5HQcTt4PBB0rXnQtCYGvSDE2CGcT4yE57uXIL1VA+LzhXEcd4MmQeYfrWw
eCD60INm2NZ39MUGLM6384VFj38tvDxwFuC81r/BZYHAwqzCFekvFglm7gk5VFcboYtGtcin4BWw
QPlX0nrpl5k2v08A0RqMq3Sq8h6nqj8Hkxx8pvW1K7wJ9JEjfNlWxd7AnhHDHQgUtHBoQkTDSz2p
SKgvjgLDTpyG4UjH5ILhAyy827rgH7b7e700OPuLzb2eX7Npqk/T5mbX5Sl+rvtTVnE6vT9fc8Cr
hweyhMdGK4GB+zmkkxLEzRtEw6bq0+gSZswEFXMUOTFiOryxTLv91J7g51ZaO/xEHwwVZWbex8/a
MXi692b5pQB3QkZJ/YlMEkVrNRqqGKgVQ5kzhZNZGT0yL4XBB2QFAE5QzcfN00mMKaem0XoClQzt
L5CvCwYr/k1yW633j+GAZrOFRInnGxlBQ6uS0Xp3O7h6HDPh02lEtwDd0q1Uddja0Qm3mSrzieaA
VDlrn05gspKjz0u7vBIDlEM7QGjuk6bgb6v0h2tzuCxQdRrc8y5cBAzEYwC9JvtIy+INP+AjTHre
6vBxGQOm6VCzqCvojd99M3I6gFJ0WqCKHP/OnfINFJ/h9dw35ZtyUKTdYLAGbxQq+86ejyb8nQ4t
dGXX6Moq7G/JI66xi+y0itCoXI2piXNhN+W8Yduy0AmzvvCBcr+hCORaCILu/b4mu0cLp30keEeX
w6ZAHOkXzdyEKxTspWYe5Z4xmCSkBoL8rminR/yZAu3zXYPHl8hMRdWp6f19c6z2fMjC6j+cq1Q2
1+oMC71rCC2OccyICCbSR/cBU/KJeUNq6YUlbOv5873ZClvOd/5eAy95Va7qFapd2A7RutwbiycR
iimBkkeSNFImlw2o0VB2C+YK9pUnksTEyUzU2dZjHPh3faTks/I5Q0cxoRe8XJZ7xqm9P+b6sqdc
plNpfCQgYdulnykEa3sn+M2kdBoXuG0fzIQxle0b8c7wE1d28Ur0DP76rnbb/2x+BkNxVs7EJdrA
lTaMlgGoL+Y+42QEyjRJh6QlE9wzRg9cQbEjGqZrze/8fjgkcNwsWjUTjNy3zDXckm8kQ905Y/hl
yWNs0mChprYNBd6BdKm/Xej0A9Ng6hXZgPa2zbvC3TBzyl3CjXAyHOKPEMR/LH7JX/L2ueQTkczX
/RmlfrEZnhvjFJ4vh8shPnyJIzh9M5g3yhox7Ec3zM6QOPFZPNMsH6duhM7WulEwMFAjtQVrDB99
JY6bqYpSgRXN5Xf4HFlLcnSvt9C9eSHA0TBbjHsuCerQYYj7M951CwKHi7XmiqbErDsE6+vuuTTc
hudcTJhrPsRsbIZs5WE9dvDIR1f0pT1vaICV5sDGAIePHowvX8axN0wkCqLq7ccrILWcGxZ1nKMO
U2t1/widt9odYkS7JCsfeOB3zilyaAXYVAen9k2aS2sgXZ9KzcXDFbPQnCmZcJcjh7FLT/hWfSiw
Gx9KICE0KpBsY2/yYeLf+lj+QFv9U3Wk/UZafRET3K7mTVaqR7Atj5PGResyITisT1d71LMdPc3e
wvqewW+zhqE91aw7IlzsNVk8LBxnYm/m+nAeWfZtUY59+wfmsN6r516YwzK/TEFWDV2XzRdxUmc2
Sd0Yg2ALc88i+cXQzBOnH9lwG0PFTL3t1SNt5ouCf68f1rayFsVwfZlZmIxab8VoPn+/b2zXHcpz
hiXykqZTYTG1xuMxX198W507f2XYe+n0Fbirs++/N6MxyhfNff6gfpF6adLrnWimKDFjTtN0/uPn
n+/rML1U/+t/iP8zby/mXdMfSPiOmeWdUodZEiNamJb79i5Z9ia1/f1P2i6pf3n/uuiLCFKt5SpQ
xa6/6MzbbrfxrrXWoW1N33LL3vln0s3p/scZW3/TeKKOEEXNEBVF+U/N/8utNpmp6QGjKrelN/Av
axXKXnLWhwqeev9evP+P+/u/V3pZvGqJcX4e3rm/WTmdic4ockaj2lq6cOHm7xusz1b72Nr/+6ra
37bMrxrdF6FeWGNj9Gy6OxPMtCFkAhYfbFmLkAv9j6YcJUHicOa4lz1zexmTWM0At0bQSPxsJvsf
MJldlrDhaFNpgSEfRfXkjMfaCGLaBK8QRtBG7n1UYlSoLNJ9uMUG2L1tqaMm0J5yDA8fbz9Zqkp/
I6//elMvO62IU2XQpclju2fwlHvbtT7sGkQXgNIQIcNpPy2wN/pNh8aahPEniStKsD/WqiHrkmko
ioTfgqH0q+qXVfOIn8+kjLM7I4eMIfQROGjM/MUINDtVFI9bXNCqp4WX8hrZKSURBNCaEnVSADvZ
umjHK/5vc4Vllfj6kWJK9UDsGsZUXhyvXBTf2aw85P5l1BwriFlQt7Fjtuk/UKP7lzFiWukor+jp
K9tSRbcE5W2Z98P93r8GdOW7sUl28f2gil4UmF12vkD2LQVW+NaDuTiIuSrAKD3nxn6sTMhNkYXD
kjlvP0zIf/SXId9Br2D6kHPpMdcldEYKPQgtXJ9JQN5gJn0+h7X/nBS7nJ7FOK1pbldOeXOmt5G2
iej4O/3gDqBcqnxHH8UHdVv5JGzprkWVwgFm+uICh4RRhNfEBKOrKbxZRM99ImkbM3RgTI5ykm90
+Tn2wuBcOEU0TsoQ5XF+ik69NJ98urDwprlyDjbO/cDxC+fer73M14bYXJ9pIA/Box+UTW8P3e1R
RCgmzr83mfznJmM5yDJ6EQkLDuz5f18O8u0qVM+L+dwC2mA/7HiVNdoOrzwsaz0KnAvmDtvhmp7l
0Jq6HEBYOeRD+H8Wh+bX4wdFsCj+GUl//zovMu8guFzzKBIvW2PVTiHzb9SFNNQ3we4+5vcZdgKI
sjD/XmE/OB4stPFlgomt36xML/TRS7xBLINUFiBJUFzdb4YVQiF22KycyCdx2NNa+2bEZakdq+kV
zsR1LUO/FcfJPFjAZJ3H28Ew26rjYhrTkDBnz1W3oC0KeSee4Xo2CTDLsOjz+BL0VdKW6ZMPvc6B
pkbtbrBMZvrSXFaH4iAvybH8YtKTS4R1+vncPGkPDLzBtJpAIe2Bxcb/98sU/zzGeXoqtgYogNja
8svhp0RlJD3b+LmdcPjNRGvBfCFcXFyEURsffdgPEfq/E+a3c8/QFEUT8WVXVUmRXycshGZyU0kr
9E1+FM46Zbqlu4MK89OETMEFxvpJLP+fHO71irhMsFo57wxVegmfmd4oTyNVtE2KsTJYZXC+Yg0C
TcvDtw97KHi08RcGJJVu3X46BsU/Qmc/JEM0DZVxEqopia8HUnV/ksNd1c0FkUfPbYOJ+G4OH+5b
PpwIP0zmkP7YmYbGlRQTfaDO0Su/XC3O5a6VtEDZPBa8TXgvdmiJbM51TJL8+ZwfHjboFdUD4YXK
ASmXW43/vaCkP1KMl+/w8rjjuJbD7oY0V6Iyor9Soyd4jrDMWS4xLxqcAOPB4IBkSwxLkp/EkX+c
lS9X79/HL0dV8mzkQC95AjrHUGefGE8C+mV9D5fUmxRX1GUb0sqfYuKfQejlui/pzg1nkFuBPcLm
bkejdFnMMNMKeNk0su12x3SsQ/XTzv3pVl+ke7k8uD8uKUurnA4sfRJMazdYmMzzqCbdD4/1zyjx
cnv9wvvlsVZ13ClqpCub8hgMjX2Gj7ryJrzlB4L+GJDiHU2wl+6yjycW1D+sKPEPvSsX15DWygp7
SDfUl4tnnZHcanb3ZuCjGJ1p353iKMxONYdQJHD/thCzDn/cuX8cKy9XfQmMdV50gRLJykY5aatk
BLesZIxkiJwFQTa2pvbtZpc/2L38F4teYtVvt/p6tObPphJiVdlM7vbRtC7+SSHJy2wMAO2H/VZt
39/PnbWBpm39e9v+F4j+deWXUzSrng9N0XjIPY03XCu9s3w41T7po338+Eb/tnR/eaPaS0JpXB9G
87jybMnZsvfQ78VD6klh9Uq0Lv59Z39WIr+/SO01KGpylgYhzzQ8G7NgxgC/pT6JV49DDypTO1v1
GA3UrHXv08R/7IDfNuobBPl/f42/bqFf7/klLuZlK6rhQCRClB4wft8Eh+T+Tk9mLK7V1eMspkMX
22KYAYD3io2F7Q+J299OQlYXU6NMfuHA9PLY06IVAz3iK0g5FF+amR9KNIqUKS0ewDBNtsktY2wc
Mb+KvXs3D1Hp6T88h7+/Dkk1qP8UhLjmy25W1C5JokGjbMQjGlWv3RZrnM220qj5TPbIGJf6GgEX
0w0tvEvx+w7mN9GlGVj/OL/tr6vwl2/yssNvt6dSFPeHsjnG7/B84dJ7ySHda5/te3z499tX/kiz
+kX4y7VeNrZQZZcmFZ99NEl6ssaFAgphBmAVPE86rqFj+jL23fSaOxuwPS3xvXVCCB5zyFqXbzpC
CLGxJRRX1z2vCYRWfZMmottNpc8CZG+nUdDPwiHYJu8Sb1h6o5DH6qffoAIZteufrKn+Hqtk7Al0
HRDo/+Tlv5wJV6EeFPdrqmziPT1kWPL4NR/zFhoJeoxeYcViovGJ7QXGBOfy1K5aYugYvuZPUdP4
M8sySSb7lEdkHBnugL8fT/XjaRhRHt83sti37p+Z1dFv5Pmec8wC8GNH64voGkrzEjUCvSU8Nrpz
0/UEbZp5pYzsRVhXjMKhTYIpAWLFc76lqZZPIQbUR2wdhg+vnLbTClNkhQYtmkTrfqYp+PhU1sK6
PMYwdcEMaZpBa2zssO9QWfgh5st40qzqTbug0Qhdd0u7FN5LjtmCeIRk+nV/WPpH7OfL/Ks70wOk
X3R8VO4VigXjC0UEBa6cQFEYZgNEAg7doWdiF3hc04U1hlznPnCl/8YVCRTWUBcYlIE6FuwNYxCo
t0he8PujAx45mOsn5+4TfmoGC5PfyU0wpYM+aSlHtbSWqBzfqONQMmiyhTB5XKcokxCokDP6cLsU
vg6cQKYpoImA8Mxz/lQ28smkpoWFTEMS9hHYqYnIpZGtgQbJr6ftX/fyCRHD9e50i8BTGHj0xtKQ
6Iwpbsk9SVy/fc/3ed9D9DCe5kMUQOUbXUj6+rZhWgUE7TMXhHumNRbKB3n1pEeMSgfSmGqJWOKT
/yQwPWhVQtXoWwvZx+1gbpuD/PbcaIwMASDgn77RPhLfMsSWUNqW9ZpVKTFq/hOzYHx3+WfKR/MR
fcebZhN80C6BbhJvbm/VokXswS0eoJok39TWlLPwJ7mUdGzP5bt6vmAI+KWrVn7OjugVhDdtGy6D
A0IeOAMHiCHSQR49IKy3lkKbHTIjxhaiVX/S6ofEsqObQW/l9naDxfZVfYWILKHv45iBhorkFUnk
T6fSH2HJFFRZk2XxPyMx4Q+/GqkxC7GSkg2Mc6j9A3hUyFZsLBZRRqQ/hP4/iyGuphgYufb+RiIW
Ob9v0zILtOJSXZMNixjN8HdJGXK4HgZ0V6YhAxLUH9GBv93fr1d8OfujomjMQXihld5YwapdGl8w
pZsjLSVt/e8I/9OVXo53U2ifeilzJU4SAzRhCZ84xLdnZi5xn/73tX58kC9VzqNWjCLqL3bdZnO6
edifxJrfHLHTpIHI6C6xtn+45B+H5cu7eylwqkCu1MuVdyd/oozqMX2dSXXAavQk0QL8dGD2Efu3
dPTlci/FzUMKLkzg4w5F2ocQUKAiV9PeFvun6VF/JkUvV3rJR9pADi7AWcnm7n5AukAf79DB3cIH
2iK5qdG2YpJhBfJPJVWfXfx6hwZ2JLqp96ALJ5ckvpxZmRIwmMWIofzQNZS/65He2oZTM2gdQeJQ
XeFMKhH2Klc4lgyIgMr/0yvtl+Tv34A5l6JAFiYxGVV9TQeL0jCLexpeN7d9eH6AF+CMWvfMY6TE
c/Fi08wWTj8so79fsweTRVU1ZeHlaYeNlGvP4HrdMGbBgqF8wmEGhUQdb+RdNbkp3q35abP0H/ly
m7qIJwy4tYoll/qycoNOuCiNKl4oHy+TsHVgbJruA2NL+sLCBzML5tlBdX5Mtl9zEl4p9qbcqSKI
svQH0FUkzBkZ3GXmU60EXKc+TS/d4I02QiyFnWtwwOV1+f//cHVT0akycB7TFePlTuPSqMpIewRr
aLv5VP0M9tnuTq8Whozbnrjg5ocLvgaF/+7xlwu+7FLtKpVCLd6DdbgP9zFl3AVHxJY5g8rk9tO1
+sPh9TX+enMvK+dSXYzL4Mm1etbQRp3clwF3aZE6ID36933pr9Gn3464jQuSRMfDYJfyXX5JbfWi
rq9hE5vrKylfA0YWLgpGpqyYlnLsVtIYnsxChUz9pu2zebGj83HKF4NjPL+tmHS0eExvK2RK5RLp
whslZrBEaTbO99oC5e/yOUYIM8kQRPYbXhOxj1X8dI4OeVgcs+kB9fE+G8FuRScmjxx1qU/hhPdk
zkUMD2yu+X2esVDWyk9m639gd6/3/RKTTPkeRU2emGsZ1Wjr9z42KcYN+PR496nhxwtjfl2ZS32j
zAZO81Oh/pcd89tT74/YX556UQlCwtQRhgZgtUG7rdc8WltcjnJEsllq3/OZOdyJ7mMmWBWkA9uA
yB8u0zt/PPzYdfvLejMUcGoTTFwDq35JVp4tAaUtWAMX+mrjFBcKHHBsRGcaMwm+00OqY31IOmxp
jIQaDKAD+I0+DjDz+vG4/zNoSrKiUWeppqhp7OzfH4zQGVrVSANtjbVGDbPSur9ljNJlzBlMoV51
CP3sByj5DzzIkDgWiGCmwCRrk97479cstDx/FGGhrqlRb+/t5ja7TG/TyxI6yeIn1PYPbOS/i+Fo
1/ffcbUTXtK0qyxdcaZEPNV+wmy00Tjso8/7d/wdYA8TAKnWfe8uYwYG5jh3q/agAv97y//1Kyhw
GWQOCJ0y8iV/y8tHHIfNf18BNv9jmkBzl8aZzuQODywXAT+lEqV0Mka2evvUfI0hnh///hLKn/EU
R+JfvkS/Q37ZAen1YTLRQlTW6icSfOOCew44zUXFX/7xIVqiAf8Dtih6WCRBrpDa4TetJSo76qBW
dxgTlUl2lTnBO6IU53+Tdp67rWNbl30iAszhryQqB0u2nP4Q9rHNnDOfvgddX3fbsmGh0TcAVfeg
Lilyc4e15hwzsPVNSSsQEusoPT7KD9UegjhhoZn9941r1278YrSojiL0PavwibMpuHABd92dk+MH
nmNtj3dQH9DHcpZ5FCGuWcvRaeLOvNkkIYcmm3EOQMc6UJCy05Xp71Wkx9hu2MaC/yomFDiw8v7T
sNIqS30pC3Pt2SMPN12I3lyD/hTY9YMZ7axqqsAitWZ//7gf/Xd63pLG/oH/ApUEWf79rfi9ViuD
FqWnNvunPEZPzhPHaS1/wPx/IG0pRBT1aOzItiLBV3oyon1kbM3qLN0O5v3ft/LLV8mtEHOqWyq7
GQ5S32/FdLQuV90wPWkDxA0BmR/7ReslitZNNreyScgyI1zZqf7AEH/+fiYBDm/jPkq8eLml4rmR
IzjJSaUPygEHRVj7IVIRIQctWPXmrdRtdJLJBtgIgrPpELkdqvChj17KANsa84d7mx7Tdi1Qvvew
sbCvVZUtJFbX3Sj1s5/PeiyysnrQ/I2IdD5BhAs2YHsVsPtzImUCFfm6DaJRkCxdzOldofhG6bvp
yQu3g7QFACa7uz57T/JDFZ8d98Oq9uabb4A3G2zdOdfqKcHELk8VbS8gB3TfK/rY+t2Vt/rrbcHy
JMZkBJJfzj2aKKdDrlnJiWKTSz1B+MTei2QIDKs42zXyAmuHEL9qzunvK8u/XJl1RYfEz4mcDc/F
pirrIq2TvCg5AStoPBsSGK75Mr8JG6Tn6cLKCXGwQWrV4Twt7ZxfLyKEJMaQwKryWKDVxJBQzmC6
Xrmxy54PY+7bjV3swMpCalK+ueSEpUwFw4GxFDQRAIX+oDwhwY98G1dB9oRuH8cmDi09u8P5p5Lb
1MPLXTg5nLeJBKY0urtaNZHM8fLfNqOcXAAmQ5hVxt325ZmiVjU/KOLBP1UEwxErS4orM/BcCOdi
MccbkED+1VHuL1ykLoCF+BEFH01I6hPeBoBu/4xHXErpvXXANtdjmulmaGoa4rjLldVtqnKluAvf
gsY37V+aQ/ieLeNH/RavuqrbuMQ9eAv/1LuRqIDk+FV9aoZZ9eq/Q//uNtkBYQ7Bg5NJjGAXxToa
+qX73O4hMbjapO2m7XMfUiAcccKVSeVnJPMlr2K9A2p0Auc1tRbRacTbyMROU81Uba6cK5P0H0Yi
ZeeNgR8YKk0cKcWsM28p1iHI6RVI0FMLBx9lTLu9oWKIzVLm+WCR0ycdAVO4bj0Cn2z2Tc74UPjf
53hm82Zq0CpG2YtxUOc14wfu5+pofbKJl2Nto1KIp9Ot1oAnpPJElW2gBgpTbgcKAzMm4nu696Rh
IRm33tC1Du3EBWKH8qIckbe4dNCVu5KN6pPa+cp/8F+xQUpP+kg6sqgQ4jkqhEkS2N0B5XlBsi3s
xZvuoIqIy9eqfPCNp1BeyvHy77FOTvXP0WQwklQFsL0oyZ9//mXZL/SEL8ttfcrIJhRfBOkw91YY
NsUPisi4O4juG32OC2Ni3cof2Fj8l/iFEjfxNfjqgO76991s2DaMrWQhGptim2gk3lNkxP1iTaSD
d0MqpP4S6jPJmbwOcIdEezzxE4yAG6FYgSiLJwm0NT9CGFHjBy/yeY2QU25mSoFbm8IotutE3HTZ
WfHeovjV8Q6ptknKo0WRUghfYn8pNBNfmffvlfxqVvgA1lVL8etGAXIG7GeUcZODMouSHdloWnzU
HkA/GfU+xRAWTuv3HsLF9E7Yw2ywlSXBnfES3hcaKHlq4KEJp516IKKJdCFnTLxxKn4MPvFhmu9q
03Yol2a3qGGNafzshvYhNLdADrN5i30Iydci0FbSq+wu5Ra0XprjrqZBj9I+m6NSS0D+7CuAJxx4
JArBt2HGuHBh2IDD8x5GJWv0hEJ+RP+0y+DVOWQbZwZCEGyJPk0O5JkAbbnX0Xp5k3aX4gmZNa/x
s+LwOonIxZoHdQudIAfEkuqjt25D21QndJOPkruF4MQudx6vpVfhAdHsWthTactwlcyGVbkQoW49
kTxjH0icX/L9QmxI1/DMjUkrz61Xh78djVo6w34AyTXrXoNZfuakYCBcFB/5FTnSD5T3i3jdHIBc
Amw4wuFbKNt4A4ZpO+DKQN8crwtrDpWQJZJLEPapwmpZqC3yEX+V3qRneWXsyCma3BU3kFzgcAAT
4CXU+2EZqpP8vVu6Zx+7AWY/KHnCKvrAyD4CejJioQjKTg982pTpzUl9hziv3DZH4x57ijsykeWJ
SQu4YtKeGrCmcHeSBkztG+j4eV2ubq0nFpoMvsGN8RQt4JWwE5+zIMc4wkhfQaVOud45vcHi7MiU
ncz69ZuwQi3n7MubWbrRbtMNibwE/grTbB2cpvgcsZzdaje5XS7FRbSTT9bNB7ZKBbm8ynyEyH1N
gm9sIlv3p+9o2PUHkRA1XCPT4r2+pSLppDjPoyNJjLq6yt7DlGQAlspJaFtAOeYtb3Dz+ujtAvK7
cfxyZF2Gk2UHR89WctoCnkIa7CRZB5M1Zuh3egAF9xWdnpIFpotwXkyx9cP/wLexMh9BNxXvybF9
GNB7DNOh2fbVSjM3DbgB/Gep3ULUTu0a+gyeZH3imRuFbpZ0k9CyIrNRBspg89fngCGNkYyUy3Sh
STsm5tJb5BKushm9GCz999GxOUW7AAt6tCRyD1m5tvbQSKGHBgq8Qp5IDybbCAuMdbCc6Bks4lm9
BXju2dDc1lJHMdpW3oNyQmmvAkAxLY4YtPNbZOn6wzl9G96L0aHErfg+8AR8JrMEL1J8tpKHFAv/
nnpHj6/Q3XfmxhLs9E1lwuOLQ5QQY2bZhTc5VJJ7EbnoqvrA4PjMC+meixcIRDz35/Ku2bsIdNt5
tSgPvTN3Nr6CJpLgNamx3YPWroDd40nopsMYWnocITVA8LCgUaDBQILQdYJVdhwwWFKa51a7z87p
bXoLtfpOriZOsZCXIixwZLfGOgcJFC4oR1S7cdBtlGaZ99vorHRrkovXJoSf/XDDOoPNGLc3/KZP
w84smiZYCuqltf17ZfnspV9sUwxNFUHiU4dky3KxveuyKlNKAlNOBn1NrPyxbe7qD3UXvuCDTO4w
3HnqW5v/w8imd7YLUuJlLgO0xHBuPWCtsL0ZVX66zjAijWxhTAM8zJv8kYnSr6cQdJkXyIB5d9h2
nZUFRBQ8NP18AdYY4NdLtay3UE/pWFIlmTHd3FlUEbKXcz9Zj+EkK//OQ92yrVdPwcMU6DCSnk7f
SB/1Fuf7gWDUU8w/eRow4nDcFrEqLlii9fOVx/Rj+TU41YxhiZRWOOddnAp0SuSV0xThiUa8PIWj
BxYMSpu6TcCrTP6+1g8x06hV/XqxixNc42lJMARcLDMP8Uu7x3UK7iOyZvBLUZd3OzzQk9k1medn
SuL3kfD9suNB4MsWw/XVXm6h8Jx6cV39a6VjiPVbACJ7suY9Yb+TlWx7b2FFWR5h+Z4t0xL0eT1Z
13PlvpMWDebUeh5b9462LTHHs26Wj/Rqx1YlJrTOx5PDF5bNun6RtbuAVgJjpJz65jxVrxxIfxg2
Pp8hBxZZUySEnZ/P+MuPERSnSrIwwvw7bq4LjFXm1GIChxhWzyrjmWxNT18BnnaeHrKeycUmI0Q3
3hPtzmU3pM2wuNHzv/Jmx2Pwj0f85a4uPzbEeJKTBeEJE6sGF2cRI9zIJ9aJ1nimIRBnJh/W0dm4
clb6VHX+deGLs1KtlqFY9Wl4MncEm8xrtjzm1nzSHuoe/BCg/leAWgL0KHhT1QaX7IgUhwz9UQKG
ZWuUTOhoCzUOM8PGE1kEgEXTEQPhOVe2uj9kkpdv7qKUEjHqXNeIx1stiG7n39IGN247FVecDjBv
UgmfXlUA/yjljt/clzdzUVh2ci0ivooHhB2R7alzo67Cbb11Hoanv8eA+vNc+O1KlwUGVxfIOFcZ
mUDFzekQo01wF5A19ZcmmGfiycqB+maNN9FwGwiQLljV1T0vyW+Ph0FfN5xPpnQ2gBek+95aNebG
hUDRUskTgUQddH3tdVN8riCyU+zcs5DJXDkDWjPVTY11trgtjedgMVzrvowv5ucYM1UWEl0TtctC
gaNIjat2QnACPDtUa1mElQ+yL1FYIsKz59g9xo11sHcpGBczVsRQW+jJlZGu/egQjC+SKFtKXybx
n9LFTD0UQz5UsRWcIHY4wlY6KPoK/Q7sCkXZiu4uDlZ4wYt5W2zMffaMKRBCDBvxWZjM2CNzFAb5
cWjCu7a709TlBn95a3e1rb5wTrCwY+c3HuYzii0nZVcqgArC8MWJp+6TB3p+VJcAFo8JVVAotE7a
7dDapXSllvqz3KagGNdVCUUTCW8/VBIpvgudPox/khR7AFYD4bbbkoste0v23+5ahllSH8RgkxhQ
pxYmfOZkS0uTdbZb78d42SXbvPquv7XUSXLEGsMqNlIl2Nb6MC7PLvsWdaGoM9fBO3yli/OzkM7t
oycxDAx1xs8SZVZXeeDViXKkzNES4PAu4viu9pYDY2OaDf+K+saPT+08e7akjaMeBNy/2KBV6RyG
j39/jp/K4ItRi8iQSC3N0vBSXjZOBFcxW1eszJ1WiWvia23UkTyHtxroa1XLdlq7dlfZZv2cV6/E
m096nUfW703Zh4J1HxKJPsxbbdVgyTEYD5UH0rWcS4NCkAJ1jB73gg7h6aHHj+N4e0s+N2yRaii6
KqfijFNCCF83Vp1Jp5S2NRwSs0X31NtOWFK6p9KBxR0sUreI/McgupfgVVoIHgQh2SKVYS7nYAwI
w/Bu/n40nzPR5aPRdU1GNKdJ7AwvVqs0bcI0zzrhGCZjNSpfejiPV+HJenCYhp23Qd1k7YyPiPfU
HuE8yDa802vrwS/zpcUgEVX0oMroW/i+LSlyQ1br3In3lnuyVIASoG4ads8U7kqKOg6dcsHNNzq1
vKF/Jmxx7lk3qdzZfYPUpYHQFV8rEn+W878/GZMis2TIGj4VS1IvnoyRN2la5o6+a3t01t2jX20N
rFzyPyNiV9PAje2fm0zctAq58NZalVoIGmelOHdAWaSV2+wdYec3Ey9Spz3HHiZCUmNL0VtqyZtP
01YJHtXMWYhyOSvrdZndDd2uid6GCmBEos5TvGe9P1x51D+7GDhgFOQPnATo6RnGxS6h8DtRyhO9
3UXqvz5v50llbGr9senJYdJ3JIq1YsNdlrMKjaNovATQpzIFaup7XVJKQ4+3UWG0+YBenP7179H4
OXFfPnNVEqmCjRUwpMnfx0GaEenXiyrQ1oyvkrlWLPbA6AYL+Kl+l5mPfQCp4f3vq6rj6Lq4qmTR
V2QTKcvjX32/ahWkoS8mKsR9Kovauh1sym1atUCezQ6FDoDOAZ6J4YWnldjkLiylPa0O+BryiONr
mUFRW5n75iN+G9Yt9ajUtmDcsbS3y8G656ySx2giF7NmPsCPgmv99vdP+KFewhf67SdcPDil9Fsz
rhXjaLFlqGGMTJtZ0hB2Q/cN39lMfAKiOxTTUN22B3/+99XVn+sxKiZMgEybuqLicfr+AA1UWkJs
NTzAu0Kx9UWvzsOXBojBQaJqeavrVBg7ar8xBauJ+kJfP536a2JsmqXgzY14CT+Y+GYzWxv3nS34
S5SobjlzYNFTRoO+xNwz8cOdakyoryw9m/Nzdm3ffvkjLFMkuU0R+T4wM6KN//4jYqnsKtOvrWNk
klCxcgCFES23dLCIGv1AFMjKLUiQTygW64B3/Wqfqdri7yd5ub36fg/czvd7iOpWkCQzNo6qviHF
uye0SLedYZ+4lK/+P691cQIVvNbNlSoyjknFCL8t062D7rMQ+eY6CFDXdo4/vu3/fhuxyZ8PWTEv
5vjeL1wr1fhtlRoe8MOBdT42qI399sVt/yXWSxbIEHQAsCekn9Uzq3yQrHlqPRa0+v38PtxX6nuo
+naLDFiVHqz2WfOBwFlTzukSwlg9ANdiPWYxIF3+kaQDAFTI0zYuN2xBI0KAonDbDHRYotvCwkOE
70x/QdPclLDiQujxVI0hPEXbaJjFi4hjb2485FYJHWgtjDXIgvqfThQaNE0t2SS9fKiaPQWRvm1X
MU2xRtWXHcScGr12IS1cRKZu/BITiakG7qxtwhsDYktrMbUtJBMZenXf9bWd+/qNiazAyM6NEM7C
0iAHD/SuOG1bKmiGSJRlQdgjnNKyWABoCaAkNfnZNXeR6M+LvuF3s4cjHYb+al9MouhfLWx6GjtN
CjiOuCYQj4a1HMp3eslXPhz6k4zKi/nz2+d/8WbZxXa91Q3GkVZWWY89CiLe4BZyAOZ4nXuHMtm4
wxTpvZ+sLXHStktFms7dZxjP4VhjeArkmfuBzMJnazpTo/s0tasni17fGAcqkpP1HsP3WGmUfaFE
jZY++NLkGGgHSHUCciTgfA7LdLG1ypXQbZh2LGclrvuXVMUVPouI3jRtxVo2IJ2taUeNjh5uZhMJ
4Zi70FhBf9HKbUQeCDoKCvn5uoRFbs7Ko08iISl4UEngfGAb7jDGIjR35i5uPth0FAbVOyRorJwD
6L4Avjwdq3bOVoWNbtnstGSG+cEU1qhkfW/2UAFdFW/KJ+PVXN0YxN3QV3vTzg0F/OYs03xdh3Ok
u5QCb0xyhLKVJO0af0oUK1lQJAcGzzTZ/K0xax/yQ4M8E417YKMfh0wFs75dgoRKFm2BAdGYPNY2
28bkBitECTk12LbrZnfuhmWu241wU98Vi0jeWEDoZpayj8DmTkW2OsQe8Yc3wLqdDQCsfAa654ym
YqPPiVqHAIkwv7n38pGvSvMc8NCbEOLihJFUbfH08/gx4Hd0FBCrJ1eWm09J7I/xhh6LoEJElWSU
f58lq0aMhlIPiT9KIDmW1lwyu5nqv6tpZw+BMTNhaakUNes2mNUEWBj+zgMTmQkVY1PdFYApQbLT
9vl78v7UQl3el0zmK/sqVcKleDF7G5Jvyo7W6kdv2xbw5UZMG0FhBLOo00a66bGbEU1k2fqsO5bl
OgtuYxf+GKXqqXsD8RvgrAZnbrfE8OC9AMJcJLaZzdJbkEgAmWqCVI2x0y4+e8aqJFUE3MTfP+HT
cffjJ6gy0YgITCTj0iQ3aGKTMfnqx9S6kZ+B6gOk0zA8BktzwadlVGs0ZkDJmENverhyHKZplnVb
xFmNsSaWq4fBo0/5vNNF+F68mm/4SIIP3VzId+bgwjv1xy2TeZveydZKuafNIcY7ybjplDn7In3Y
Bi4aJcbqcAioX7STtStsKsZ4iUsDYal2wLExILO7VrfTLtdetlCyPHrRVVPRcWmN3dkv1cTBiXo3
Hgr92K53FG62II+jfz4hpnYRTrWNTPTgY7srF+Wu4TsHSSHZ0St9sGk7N2ApzYV7De/rshyzseLH
wo631kKIZzRsD09n/x9IxE0oTANzZIYpI39tZKMlBivYTD4pb8bKuqFb4B7yjXpFxPfbnp8PhW2J
AusF8/v407/8tL6PtSb3AvVYoDFN7Eq6EYQpeVutu8pBOiurEEEHhxywtdbUxCQeLtxgXoE0eERI
pjlLq5n+PdAAhlwuGoiI8H+QN8q2ewxJ/n5PpRKbeYiS95gShTIHZw1ZnozKQcWMDn5Ntilx1Cd1
QWftRYanPEc3dGhP7clZSwdAHxEaImPZDksy9xQ6tf4MPa53Qzga0LjBPJQ6di0NNmS7Lvq54gNt
XEszl2C0HMB1rEw0VAGoVxOqopPIWtTILpyVaQDOqzdU5jhy0Cut3kr3cSwExUQuasZEVWfDUnnV
6tv27PLqVrp1zz4WtQUQPm/P8iJERwjaoG7Vp2STbv1/AGtR0BMntdbRKpCJhYyfBpE5zo2QXsWN
CXtaVmyEE929Q4fvHCxziQ+MrEUbsHhxIomRCFyiFp05JE5/FhA0MtOeuQxVbYRWCxVd90Jbm2Tf
bJlBGn1uOgDZbyLghH6wlZRdGuxj4Hr+esjDqdMeSZ0Bl7VJ9IVILKmKuwjq+ixkSBTP5hshN0Qx
hXdatKD3HXDsswcdpaGOwZzdMC4vGMv5MINDtubwKizsGlrfJCaGTLrPjYXf0CtLNnSLpBN6j0WI
9Yn+7ER7JwEa0uNEY2vzlM9fGPs96+WDZ9z6B5/G98Hs3/T0UeMdeZuAFzmVCdvTGZ7AIhdVOr11
YU3voe0aL7zRrUqy3A2qwEd4Z+q6VGYyPXzQrcGcEwP44s7hk6J3tAYwIW3bBwdpDY3f9AGIJ+3b
mT/vj/SNnb0sQQxc50vx3j/BvX9yMYCAWll66qKwEzub0igci2cj8UsqnvPXqiVFa2G+ck/1kl2J
v0eVkYDCvLK9kn62isYvxbA0EReBiSrs4niqSmllmr4nHiNla/i2lE7M3s7vY2k9+Gd10WYFSifK
CVCJViJexpWDGDQXV8ahth6iALCFs47p5AF/rTf0mEmQROTCNgr6Jvynfy4AY8LEcOh5C+ybZWp7
xVqGOymtesSXNTmW2b5S3nA0FRgLYam2LPzOvZatXfc2OMjhvQ5gsIJgo+6ReJ7a4bEBBjly78n5
Q94jk9KHpYTtUoyf9c2Bk1I9xavAnZd3oYKoljZ8R4PxnhiFtFi12kkS7OYII1AnJrLCjRtDuoNL
rPXP2+becI9EDVSQ5mmno0yKXoT+YKqENmxrz44N9kHyDH0aXdt5oRH+MVPpIGv6DYvotRWT08sv
E5mMWJd/qZqIOvL7RKaij+66vh+ONT7EmbzAz4tX09p6IOzpfM8EGUYmbGZMbmRckb/krfpklp6y
eI4BtI1n0VsBbfMtYx7jtkGbG4+Z/1Lkd/JH1CwcqmH9VNx5gA+X4jqceEA0Ap92GiEep7zfq+Jc
bVZOc/DmCols6oFkEA5RIaRrwqhrtOIEDkBDUnF9mrOxEk4HGG6VN/H7TeAfk3zfDYcoglK0IZUk
MO8yWzsRVAzc+dhJu9i9H3YKBYwmn2tnFJCkNXQddY0pOQ3OA1u+4daPdw1hZwSEcjKBpO1qCze9
wn+Qxwf5bW/Cd/D1QV98B6XbmbGqKDzoo6uwYsC9qsGazpGgYXed1zt6qFHzRugJ2yr6zt1y1CjU
r967C1JgzLq7WiMcyyo/bknm65ToRuA6vtjxRZ0VKY2cQfqhgCHPvJvHBCXfPk1mfbYtnh5Fu+Cl
fTQrYO84SA90eGiZhtZi25PNx56cmEjlfo+4NMPdSjBq+I9Qp5rA4B0q3ubaUY298W83TDlT/1S+
0lv4PljzIQgaU0gHAFGtXacbNXzwzJXhnrwbnb46X32hQfGdisJtHT10d67+4HKMAtzrTz1r5cgL
9SPS3oIbd9l5E4kYyshYoF+S1IN7ZjlEC10cgsd67xKEcMLGvGOTKtxK0Lbi6h4fr3jK8w3rrj4c
vQjW55qDq8lOcxKiZ9qlBodofWG84vho2x25MWgSHXleICzgNufyGcxqSCDYPGIfjxWnvWuqG9lf
BCjAAXg/ko3SfTD6KSPgfXdcm+0XtnPvSDmpn5FlQv4qEmWyQ1sEi7CGxdt2W96xbZt5L014m4VL
b69PosEmrjWep+4mElfmvwEVfrdBncIKI2m3EREhrOuIggRtD9AfmHoZT/u54EBuGNnWe498EZIZ
OL4LgF9ZaRCkVGgp1flEmlbWXn6U1ib7jg4waYAmItwP+QRetwzvQQwOfr81CYww3sC7JjvEjOqy
Bc3JyT/8Z5JGre2ihahu+QC7fG69R/qsePYs242PYrRD15JN3XJRdUcBld7NYO4oJeSvbnsTBDd5
uqQPlF5Vx//6KeioTBSRvtUPn0zFFO0Fgz8ciTmOp7I+L8oHds3+UveXvbIZ4p0cLOh/o9gkBcQV
HyiPuo8dgFdt1sfHgfhxPNqZLU7e2CtIq7/3m5eKeVPCNCOyAdYBxCAp/nQufNkCO0WrFZ1SkM4o
IMMDPP9k7cV5kH7U5HV3ZwfH1rVi3qWe88c1Lz62ge14m/d1uGWpDqxzzeyrRks9pqb+VHM+D8kg
FxcCW9O2OKc+x60PKb0v3Eml72T/2OnPNQT1Voecnu985u/QfQ6CdV7wN2dH3eWixAfF2b0gdjLZ
BelIHl/XeXFlC3Lxav/7HYbM1gMBkSJ/qqC/PDu3iBWxRauybaWFE63T97hb0IbRtWuu0IvZ6ceF
Ls4pQdRipUxTHhgrDnF5/oyscPaOFCXyXRAvwmqhGDM9PMqR7eb230NkPHB8mcv/5+IUsfmr8ax0
sY5LRSGFkR+HWwHSAnrANLQZG3FxVCLoyx/R/2P99b/r4bcdT2Z0vcyL5cwZBi32qiDcjj8mo8Ac
jnlXPdyPhvCga8UJ5aK8/eNy40v+8hKLxtSrUuXZDjmTmQwC35D+oQaCN2/cB3Aewqi5kSoqFSwC
gfYseaizO2NaRIVdei7VSB3b1d7w78poYGlqlyEHgWzwp6nb3vfesz/ALFfRjaT+oqSFCOFbEoWp
7qMVI8BeN6+VgcbP5/KFSRBHMBDrEhiZi9HSdpQ1LUsIgHHY6dhuLaYGIQLuB+NFDXpKQYukXhBF
59JG/H8fK9hHVJ1lH0jdJS/By1QjVLUGrybtCWoiJSXgUftvJ9mCb7PNrux9Lrvpn2/v6wUvBqfQ
Oaqe9FxQHFM11j3LSRH1U6/auOGs8g9dt02iNSEpAdiNkPKkMCIjWTMk/yjz87X22h39+vS/PIKL
4QvEJk6KoA23ivghE2JG9E/2USs7nj8zGDejtIyjLJxRsv774V+yA//nYegmnnnamGy5vw9loxXw
5LZcOnPZ/XEUyOp4GWbNTMoXZq8w1yJLSVygguuCMzxImCtTxaWg4McdXPRO6k5sNU9jZq8RTnmG
PtV4xszvJi0Epdw5nMsV8noV1pSG6VuOrWlDmGbdvIg6pXGWoE47GwFLoURsGBCgoFdJ26XhS0Ok
GYqFqwBkQaiO2N7oFhYFzLJdBy6gWu3dk7J5GrOKpZgwESuo5Y4BF6dsVW7iOmaPMnbL1aUZ0tF5
6cGVeGgQhOeh2RlUdeMnwsM693NY8LmqqGb+fj+/LRcjWfh/v55x5HyZaQyvkfPeMD4/DlaMoTya
HV3ujj3QlSuNY+zHDCAraExMUTXp2n2/khekjaG0Vbitem9WKWcGXkAKFD7Cv3/R7yPuy4UuJs82
7nvVt8pw29EVdghIycjNPLNMs0IY/72VjDZ5u/MoO/997V+f5pdLX8xykVXFWZ1waZOtVbXm4xeb
nYXpxrr2NMf/p59Pkw8KUYBpSJ+D/st7a52oaIaSK4UJE2c8++8z9stFqxPteGX++G21HWvkmOpH
+tcnKOvLxVSfbl8jZuwp+Gxor7rMUzRUWjD4hNTFa0b938/xUzvw4+f93ytqF7OGHNZN0zcsgIGc
P0keZnHMfVVurCp8bPioVNTfFjupni6v50fLIMo2CaE4uYh4s3xWvJfx47pyU7+O4C83dTGRBB5z
md+nwRbhSyThV0uQ0DWcHbFdxCIgqaFaCvTw2bnSmiUCvqNWZ5ZvUfg+7vo88+PvG7ryWi7Ph64a
tlVTJZ/fbknXiS7xjPGGLtkNjLkhrQbzijj9spvz31yqYi+XQKSKunwxwGshL7S8CJNtLIuTRiQS
QDtLFb425H+TCBG9MdIRooNF6ALLijYcRf7UVIODQQJa0XNKy2ZakL78/SR+/RpUmkwot0aw2bhX
/TJAnTxV26ZhgPrlB/uyJFwlyULWFnG6yowr89il//J/nsH/vZj2/WKB4BdKojA2E5mfNhzZ3CoF
uZN0GHd8FkihfHmn8LN5F1WyVuIPyeXtZ+9VRGsx2yFtFopzS+mZh/T3c7js2/+4t4tJNnYztata
HkT4QWevgL+H30cl2Vq4YbfTZ/kYLXLlmr9tViUVHA68lFHaPf75l4ev1kLV5xbDsOT3aWO7SdrV
6oJGXoFwSR73GeMMJeAlCegQ12mw/PsOfp11v9zAxdsfVMV3e4kbyNwXiaqDsgtIuB8WWn38+0K/
fnDgd9jGqhhJLyHastj0blXw5h0+cM/mNQvaKqH3UOwE70i+3d+Xk3/9YUh3GdC0KWXx4oc1gmtK
Q9vGW55oiAEwAccuha0diOmtYZ3lnNDrPrhThnddeG8Df5GLw2zcjSQSiZ11JC/MSLgVk2eNoFUq
8DHaDIW4b/B1ohhg0iTOtIGxp1vzv+/893EIgYKEBhNp2OX5rBbESBU8K2B5soNk56pr079vg3Oa
r9t6zYGpre+vXPLXYfjlkhdD31GbwtMKMdh6gMEl9b2ojpwKA4QO0bGr7x3lPfOOTMWq9hxc3WBf
1JU/vzuFH2rCZYM3cDkBJbkpC0qLZEUMVileSDj2iHuzNU+5dc4pFbFrbutPu/LlEvn1khfTkGTV
TRCJrEaJ60x98Vkd/Fkqoj1QVLL3xF0Wc+TT6SXIgWun0L7qdqZbhO9Rjy1LEfNFisiC+hSeVKYH
t+2nrnFPEWTCkYzyj6Gu+Z/Lrp/GCHSKmMWVHEsWV4mZRfLUSUunW+9S5pZkkSP/8mllxfUHE+E4
+ck0qvzElhFGtkQI+6AHDHXX6SaRTMJEaAzb7L3VgPPbHI9BUX1lqboUy/54JRfjoXGLUKBryRla
puOrH/XMnFOoGaj+JqgvXAqho2Q1jF8sVdjI3gsFG50kU0176jVIn8l4MqxY4nRBura9Ga/9490Z
aDupJKCMv7QctIUjZ5rkBLTEyNiG+4kO3GCL4IrPVbsIY9CDzY5qxnge4FDIWRXQ70wuQbhdG7q/
zTEKHgG4ZQjYQVF9n72lINDyLuNgzhviACDi6uRgnjLDufSnrnyj4w7px+/+crGLMWsVniOVahFt
Yd3hks8ZVEayo2qkw2iOnl33zPaV8t7fl/1td/D1J16MBGvwxcAY+FLYK2vNdCzVcRIg30E5G/UV
rullA/C/YTcKo+kCUu/4ROl+WQ1DU6njwkii8fCfWTsqfzEHTJf3bOKClLRj05yD+kxJjn1ASt7s
+EWoV+7i15dqSZwN2BAx+47v4ctNqKFkREIPMIOaSu4eBumFIdQ7d1drHb8O5C8Xkr9fCGHA4GuF
H44rVJl8nnbac19eK2r+WhHmEP5/ftDFHsMQIyyRHtehhjMMOcnH5pSlntndoFNRHIv6WZNWNdWw
v4fOrwvZ1wtffB6JLKcm6GNWFd8e2D4hJ3G8t9pasZIlGXY5c+JI5ysX/fUzgY4L80QxRr7A96ca
+pmkhSa/NqVM1KzF7gzKisUMO1Gfnx2iwil5CvRQrlz397c58kwoqiKwudjd+1DqaARrdGbFNRyC
8r51sR/XOByztaDuBnFHtfO/qlmT2gFdMq18pl/y920gH/9lmoAbL4KN5z8wu77//gSvZSLn7B5y
GUm+eagNnPoRVKHWbWy/edW1DD/6mqlDaqSXlvpaOuCixtAtHU2CdE2C4fjglEidD/muVGlLtefa
X2t+smpxBhTLRAsIDLyN5Fmf4HqfJPGxNG/+F2fnuRs3krbtIyLAHP52VLe6ZctjyeP+Q8hjiTln
Hv13lfbFWk0RzW8HMAY72F0Xq7rCE+5QGOmdqCarr3J/oELJw9GANwgFClz3TuqdMu4LPcVV7wvB
Hkxvo7mjTS18XcKfxs/wgGaIB0cNTj6YlAwdBDTRtp5xruOL4Mqk7o8AbV+BnVVoVYm3ljKE5NEb
018T9PgoTtV1veMeVqsnyXuRuIaHdOR530tdh4aGsxmQjbLh4XJP56m07WT6Euq5tFF40A6a9VWC
WmkL6Mp4NhvgJf0xGoa1mZ6prVL6E+siKlyS99v4KkfxtqPkW/jATdhOsXcx3LXWCUD3U5tiwd6/
1j1WOn6x8ZR7mvhx9LeFB7J5SGz8BLRjrbzpWLFU2Zsv+4fQgPmCYLHi/xjCr6r3xVbubT2Bd9Nh
h+tQqT7FWgagStrI5ql0/kJLwknk71F7AIqWywnmwxQYBgHeRIKPaoZqH+rWon0pdCwQaU36v2x+
CCQc+Cs8mP35wTPuVNAt8rbq4T++iXmkQ7Xqu79jc6/+LrJ1Bnc+QC5YFF3LJ85uQOEnQiMN4trK
BIFSmWf6BnmJqkvBqj1yoZjY48ryRumftOIbYkc1StDsMTt/CpivbiUbquiYSPPzF+ajapwdwp5Y
1JMdxKybLNqljmgKUZfhnnf9TWGs0QTrIfaH2d9SsW9rtBjyHzaMykroEafU/XwcbFA0iB5SYHvu
i4Rba49A00gmCWgYzXv5S/LdAx77S/op30d/u/8oqCgT3SC+AtYD23E2fVXsfcvYpThvElG0Zb9p
widRokixsSVTKRpA1ZRJ2gGxm2hcg7CUcVtK7e9JaGGp+hZC+3K6Jzl9hFOzs/WjKF6MND4T6xKU
wU6Ha6KFeIRTukwBVOeAmO3Uwtn60aVlpgk9DaNf374U5lIv1LMEI/TdLGUSOfRjK6WuwotGUc/d
I+KTS5sMfT9+lgobGH/hDpqSXt+fcdQkHYSWhGPeVN7Jl9xO0QNihtFGiiEFyHNRkX2n/ERKTxLP
JZwAWtZfu+xM0Xyx4TR7BSL1qjpC7hWbn+sr0JUzv9R6rkDKCVQ0Mu01fS0Q37i9qrPvKgHC/w3z
H7zMh0ChlRHSTVw7PNlC9EfN9hA1NzqQCNm27t/vJ2Ci+jskunkykpeF4edyNp0p0pRhnemuXc9S
ChuIRT45G5FZ+5esInmHZANiLdqwqW24zS2X+D4DbmSO+jqyFuqac4Ehdka6bsDalFVL/AgfZt9b
YQ0RZghFVEEjUWn3vAMFPs7JhdLF7blOcZ3/2VH0tIGtokKlTAWDOmWU7EziFx3N+t5vHi3DX48q
ZMQhPYr+nT526xEqYz44a5ELpNJTaoVfihQBe7ndUmOlokxzl1el3/TSJabiePsTZ2NX/cMnTtbD
UoasTAY+kUPmqWdSEYmeXH3mGaCIY9s4hKdHceTsoQCjn60VQB8hYe2/+Q6kIyk3cwbt6fsfx2Y8
RB1xSFptxTOM8I52LhBV5wY2lVezRrUD3BhnsTqmpWgwqyCcbn/E7AH88A2TC0dVh0QKIdm899Gp
I2RHnia6MrdHeQ+pphkRnUmHG4YamvpeAvqwBSsl0wqezEAsuQPk9B9ygbIEIFNc5Ow5b0nKC+u5
yd4cFIicqgeLo+8ktogthCO9Y+6OJ6kDRpg8BsZl8Idtk0tb48WhNvVT+omuye0PVmaP7IcPnsSI
VZKVTRToIY9wSeey25BTJ9z+fg03JNkHZNASpgreyJ3ZPxbKo+IvoixVzuXnRbM0cO9YknxqJmeq
lSRxo4SnQX50aSaTeTjda0DTTfpqVG+i+ocWiTpuF0PzucRKtxDdowCuahCUr2+MwdSkvB7N8MRZ
5LrIOuoJF7I4K3i+vc7WXA6gk77RL+Na5h/XI+mG1ObxwEgKem2euXMgs7RdckeMJqoUlvXYBfb3
EHGlpOoPhu8cxSuu22+AgqXkEf5OZ8NBTs+u+eTlyrcaLwfH+0JJJ0aMqFb2YXqMq1c24J1ro3yH
+nH8GFJ5ALgf47uTnhNThYdChNmvqhi5JulrbmGgoL+20ZGwRqN4EmRQhhDR0QI8sX2ihIbn2IIj
MeqrVoL1YmZrcT/AAnmTKhdG46OIFnQQFKA0EMKNeW4yAhwtQIgAizex9eUCOSlfNOhuL+nsif6w
omJXfThqHVlEVjesKBAEHeNmyoIef95ujzLbHtD/42pi47Q7Td4G2OKZk9rxyf9uYbrx0O4wd09A
LIeQLVag83yAX8gvlVAUcU6HLr4Kn5199dv8gbm3voj1mj2wDi8876zGbTqJJDzfMyV31EimlPPY
lNtglQTRkVSg7bBet9d0C7nl1Sq+i+G4W+6BrcXLvxa9vaIxcLhBRMnt0Aq072P6tRhrLbX75k6V
gY6mTFShQ+2d/DKOC0ko7atQ1EwaC8KSteEAU54Jl0aacm/fX2FDQw9DkGZgv05Wo7HjqAoN4roB
WCDpPB16c7znGdpbP2J09ronkWc7NMJ3Q4D8mmEd0/YLDrULb+1sOPDnQz4pRniBGzVZp8cn7GwK
BSjESgL9G66KYgfW0nw25A1AYxiF3zzUwWhpDJs+gOS/GgmVwAou3Otz8bWhO7YGM1g2UTW8Phxm
l6Wh5IeEQvVRV5Itr74b7FPu9zhArYSkcRESNHfDfRhyGvxZiRRlfu+9RxuKne+rgHL5M5VAo3kC
QhaYr1r1RLX+9vmcbS0zR0UHhaAKwY7rmea9bve20ocn8ms3feYWd0lZaU8MVOKKst41wUNQneWI
p5crjgohT7NsnAvpO8XJhY8Rg01fMsO02PKEwWAiJgFwKCdmH7o1t3y9HrW3LHmjkt9KP0VlOm3e
qvglcg+OUFRAWZeXbhGVIcKYTx+AFbjAaiugoybPjNGbWRmrUXIC80iVhxJPUixE2bN4KITQ/zvG
5Hi3g9bXVUA4R7gmwHMxLrjK9/YfNXY3Vb3Pze/aHjpArFsnTdEOHu0sdWPJF9JyRWp2Zvd6e9Xn
wn4UwywhLwJvbprbDSUpupuw6H255eoLwDHzkJP0MzKP4O3BZg8WPGr0enXgitokYpBRpjCrzgjE
L8ylCySEC4aMTs8fScaX0W6zd6kDuQEjBGzjpnxLAynywE/S9wilt17R0KSG4pSvarH/NxP7M5B4
dz48pzLlbNtzkvDENaryxHd79k8JovoFUWjn6+3BZlMTEv//Tmtyat1usNuiZDSroyNDX8k/9u5T
2e2BemT+Y9VcxJGxBqgmNdJGoLmzc1883f6K2YYsksso68P8gTsqTtOHOZsUaw0vYHHbWLsbge5x
TerVAH+ZGtiaGoFkXVqKXbGovKTHhu5R28O1sNO7pP9qKPfF8A+FYy+mkqYCGvEuMVbHDe+yvnKL
o+uqC1nMLBjq4xdPtp+bNWljJzHhery1om5TDHjNDT8NC8LOTjEgehHeqfTrdPl30T/fXq/ZKgrd
XwBmskjv32+GD+uV1WQ3Uc3owbBtcQtGrxaSXAwwv4r2lL606IfZIQvVHsf6MupobfQLx29245Bz
60TrNiJY7wHBh08I81AISXD5JNlXxf5Wus5ez2xE58FFBL/66GAMP3MfuN7aJIYtDklcrxOa5LdX
Yu7KAS2D0S/1HGKwyTVrVnmgtlEeC7wyAFRizzLfcv6Jcf5V84ebjXCPOgOKOJPrtu6GKu41LTg1
yR6wltiLXbONqkNTmwtRw9xlww9raYrA65vTPmbVxondGw4Ed+eJeoVo5DlPnvqVm/v2+s3doiSd
oI5ol1KqmWxjPehxkVGtgOb+OaTi2VAqpg6fkTSUgHoFZePf/GIfRhRT/7BvXEMy1dpiRHc86/IF
wVyzO8poAXSQ+BZeyPll/DO7SU7tZ57lBYMdnOL6KGmvo37QeBGxi5S6peMgAorpe48VgcxpQJMM
Pu/1tBrfLdXENoMT6rlKsaXNXMG5yYks2z3ggPK8pHQ4fwA/jDjZjmHhovdUspB0JLoWhqD9xWr/
chTIR261Y11LuwO4wM+IUEfzRGhGCooew1IYMrvIH75j8l4lZq5mGmYCIgqh9xy7O6164Ah29sIa
Lw00eao46pIWq0l84rmnMgE+SEvfwHibS7DM2Uvlw4wmr5Gidh4lVZ3fcrwotfgtwWwgLcwLsxyt
z6WRHzfO5ATGrRwmtU1tkA6F3QuMKegOmnA0n0RlTpFf8uSNGgHC8CJ0vn38Z+vUH0efnMYwUpIy
d0UUZT0p1WOL0DPraiJf7Vd/0RalT1PT35Neb4+7tMKTg6mR97q5zJ6h9IlQu2BbAFsvlK8ZJKil
WuDSvpmkYGExRrLS8nPWwQtiORT3CEkJY9x8f3tW80HBn42jTbIOu8psN9HBKFT5MyPxGlExIhFS
jHOq/qzRso6eiYUlb+Ge0xamqE1uHz1x/u/2cZDxL9I3rNBXBVWrZF8KtWKp3ai2tlfgydXUpCpA
vobzsyjeSJLWmlquHWMfNs8xpjINFpxVvot4C+oswrKUXybe6jwIyUuQguInlXbdXzRVSQXXIw02
D7dkAiCqxgb2Nf9qRdEiJq/gLXQml1yE/h9K/FxyhFmkFHLxBLOgbwyUso6UjocewT5zlzsnAYBa
GHv2beTBhyhKwdyYpnBhBL6q08Cekc4At+MHpXvLb0o9VPRqu/6oe8/AT4f2EcC9KKzQr4JETr24
oAmpVfXu9hfNnhqiKh40HeudqbSKWcVFnykegNBkS6jOHWina/by4O8Xt9QsIpm0yobTLVo41uTU
JFoUWolPeUsEuOobj0xN/m5cgOQKfHKjXERBB/Sk7sJBr59z5ZE+sB090b8FzHZ75rOgMzJdbLpF
NQvvoevntTMLvbI6NTyZ0VsICHso3kQNP/W9TaX6CKGcBf6MXwYUEBi4VWpLcNAJX7onQJHuiBBb
j/CwQZ1wCVYxe4d++LZprUFSOiswNZptRb7m7g7aC/8qrEm0ApkH6dlE0bG6yOrT7TWZhdCAdZMR
9YStIE+7bMaYp05qdO8Z6ZCt+xrWS3DUij2/gyf/JpqylltIc8+VBQoLcgRimXRYrn+IWKr9UW8Z
VApwGAFhIXAOHEZ3sHYtnQEtw9Cl2A/cG10cb/xeuScWvz3zuXPw8RsmgYA/eoOeaFQ2WljNwCtp
WXMYpe4JiCFn8PZgs40ZzNioaloGervTImoLasY1ZaoanAJKvXSPRfXfMATYzQ3yNaZE7LLS/trG
MQYaixCtuWtImGfalLM02ZjqtnZxN2iaXLK9sGDAnySTt9CoaBPm65TeBfAamudAS4kRNNS1ohIw
Xv1c9wmeaI8C9SKaiYsx0vyyfPisSZAkDXFa6y61ZQ3pDOIVAxWuoD8nlYBm8C1tgXjKK7cTEdpy
wWB2C3Arq6ppQbKaZp8j0Mo0SIGmk0W0Zr5vpXPRnUEnZ0hFx48iHhY9YLNODnkTHynYGNlRQdsB
B+/iVbxuhpHj2f0lGqo9fU+f6MNW7wTDBPf0FbUOAc5Y2EnisZrmCJxXgFemISM9OnnMKt8aFL9r
WbLy+J9Y5D/oPhHn8QMWLdZ66pn7c7F5MntHUaPnPjcU1AenQkNeULmeLTrQefCNzq8PBLXj2ZK+
Hvt+k76m1aWGeLcwXxF1fJrvn0GnnrpBHKEOaPvvRVj6eplIJ/2vZQt9ZKdLXzRE4UzcmJqloGEu
Gvow2enDbY1u1PoeNXfN+0blayXaMMGjQHa1BUqg1UUsdm5jzQ53F3Wg2jsM9QvRvRv5W9f+vrAM
n69MQiGO7n9Vta6vzKBQpLIWrRESJIKIfDBfNBWhpV47pEBY9cIUQFVZSTd1m2/VhO6JLt/d/ojP
l4j4BsdGVdih+T7tepa6YQxeGbwXFRN1T6mkTs7S+AK6KmoQV1kKhWfHU8WjBK5IKIpdz3kwaKu3
Sk+uFm9bO9kkBPpSvmfDscNNWq1L7Qd1dpUJWGSLLY50qdgUH+oKhZVkWW7XAcCis7gbEz84izY6
URJ1/xwrqygYVjF000jJ7yyQjqrzRVNjgIocO5TxBGQ+yNBnyl9VsIqNiYcXxI70X5QK+C0+fKm4
2z58qSrHRBNO9w5NIJUVrG1RvYf8R92l1JOjpmG9tVR3mQkXGJZXRKFlIOK5SY7Ql5YeuhELlHRP
JJeEKS6lUoZ0y0cERevE3CwW6WdgGNeDTvaBG1vV4ORlcMIq9qkzf9IbCptHPfydItEVpODukapy
UMnsX3X/gcBFIOhoU1KwoOIlmyi+vtfyOSDDnUlnGUyqhSuH5j9l8mIkJ77m+sLia4UXuUK71FSm
zbqi0nrP7tGVjN0LDKQmRVYVSQ4wws2e176v36j5G+MTadzt4/kev34e2cbvEDdLlaLf9Z7gkYvr
qG4COI/Dg0gi5EwUAfzEQIntGDforsLn1qPgrFYmEIDHjmhPYE55R9jwYg8NWCw/OH2Mj5G3ysLf
lnuWLRTUsjVeeNIbSLeyqlaN3v3UC4vOa7aRgCG6Ndxw4JreO2a23rETfB5BtdA2eijf0cHCm+41
LV+H/tUC2lnXzr59EHgGHbHOxuru2DRRKq2lQbAEk02dINyKqEeZHhcz+c+vvvh9/qzS5Ix3XW8P
Cd5wJ8BJ9EVAZPBtUICrRBDjbv8kM8n89WCTYypl7RAHHYMBYuOYOuUj/0GApWmLyNoe3HZP995X
OTZLOhWzZxX9SYeIE0ElfcozSAM1S/Sa+kiWPotVp19dI0dZbQdlg79pvoQCnWklogmjODamP9TR
CRGu95+TV0UbhFRKjVBeofZwkCz35whg2DMfLP0uz1hhwfJ20VitYHo8BOwXIGP8yjkoKaGpO+Q4
uS0VqGYvkD8fpk5zXlftHa8QdVWpcHY9UqeGVGHKRrgPu8lFpGloO1Qe+tXYYlIlSDbuIcgfbYTB
umfd/ZJIL1b0SvsjV8Bu4+1S4DNlxf3WJr4TBW5snTcJf5dd+OvbO0j/HP+wqPhhoo9B/1+1JyFy
YPSDXcghN66cbiQneRyqYG1V9tqPqr3W7KsIIZwabLGsPXqIDuYPoxQ8mGO8GR3UT8LXPkFJA4dv
5JZrhC5s7uvwl54gSEp13gCr4CrhOUkvoY4xYMbfE3Duhid0lonIw8cIqSeBfDya9ffEKx+q0XlA
YwGDQmthqnOHBWMJm2iK7ijyr5PHRasVo2y0HOnh/LufV5scbI7V/hMjy+fZe13mXw62mmHELDWH
28v8nl9P7k6ubOEJrsNTNqdhtQ+fPfcDF4iFUwFyWhPSb+mb4FrwkPbmjgBAHi5hHa5L3V7XurRt
GswtjPiOqIfrE6NpgYR0lCeuSHhECaiAkA0lVf6dibgaYLKtYfRbgWZYeX27E/8DnbST6nOLzh15
p3iwCygFxJXcSRbKFs54tkMgSYV9HDT0bGrKRTxsHsSKlzxwYCPw/MUXs9qXMBl0ykl1C6W62PS6
AVw9p4MXUF0blkLjmS0JwVb4FvMPfqlJhTJwDbnsfb04QbN1dnWOTr6/pmUmOqokatQM9IdcLf73
TAC0Nz1mSmkIxVGwuL5e+tpppMRNC0CfCLwN0Rc5b/chmFseVk3H4cB6Gt/k7jmxliqIUxci8gCG
RunNQV4BMOiUW6yPY6b3TVicXMfeu7a8i9RslZXajgZ3A4MlQcvPV58rJdlF7SYfeFaDY9I0h8qS
tjkqISpG2wXalnDPHoxw/Eem26q5kFpk7egjUMb/yXkohl3buTtfVr52pr/Tk5datk4qMmoeZddH
X/8LN+l11rebQku+ya58ArpA/gnU3Yv2eV2tczzQyrr/Pub+79sHZKaUxxK812tYCYEIv159Kerb
USvs/ERkcIww/VN8JMgUTqMhHYJAOWbei+EgjtlU8FeOZu+AOrVXOqp0fhuu9VjaUcPqgoXEaEYa
jO+CyQxARuFd1/Xr70paQ0/DxskFLapDqiazcAHU/ykU+8dIztDjYWvi1tV5Z10piYqUvxBJOOlt
ttK7cK02h7FBsLGr96VRHTU/P3ATfFFKdyOwo0p5R0mWDa14OB25ySHFvACkvVz4PwKMUgBA+XUL
CrtauAvfNZIn9xGrjSiP4O0Dg5m8pa2XxkmVjvnJl5SDURYHXiITSUgpV3ltLoY6fJFri0g/2MiV
ve9CpLZ0lfSfG+pHh2Ot3Fg4XWl3ieYffEVbDSB90fvftbxqinpwzPiN+wXjHfRXMkhG8n2aISGX
AjxN70eD0pB7iNw3B2y52yvkXbiOYxmRJm8+2uiBFu8oaQmOJKszRM4xdN9KvChRx1p1iLYDXVTK
deLWpyAYd1pU3rd2+qJKDfSrDsKYRMvNpdSvgaBetSK58odTGTVbT11EJH9uq6Iu9Wctp1g2P9Ej
0wP7DKFX3xTug97tS5wBpMe0wqNqa6JD2y80U2Yaq6SsmN3YDptT8Aqut6WXNU4HGyw7IddPblzL
m+6hA1aBXLWJjPKq+m1EJLQkzdC27ofFO3pmzlfjT46r2iDymchedoopX/Rnq8nuSv3iDfcm+jfm
ebBhK3i7hTtidlBuB55PDEx4064nXfRFjrmQk55iew8CQLWMPQUiqURA3jlgeqRB7XK9JQ2pmTKB
cA3/76iTd0GvLdw3Oiy7lH6H2kwlGBpCQQwrGXjEKNfenqVYucnJvBpucjIDMxl1P7fSE2UY4ncG
AgxNheL2KDPFNjYQQABgYvhYA4a8XkurrQo9jlSMyLxvhk5V+lJCFM6eRnhnQ72mm9rU+HwtWrGL
jflpelR3EBS3UJFRJ9Mz4zK3Kk9JTwPWO/qZFWzTl9tzE9tgOoRQfEMzQ+U1naLu1L5Fq6cs0neI
X3XXhOemWfnuQ5H9z8AUdCrRIaQvqaNF//6sfyiShKmSuHHLQBQO3WgLz5SED069wMlT5reIwW7P
bG5vIIwpMLqoTdBnuv7RolCS5VxjwIBaDNIaUb9PdHMNQPX2OHM/EjteAO4cXj55UhFpna5s8ixL
RQRGX5gfiebq7SHmp/JnCO16KpYeeZXtMxX6hGMjIltRWPnfuzD8QsjSANsD84v42PUoAWKEWp2G
7xOhAdQaVAo2Sg2PO//Rtc+3pzRzUcAL4Y8QIsJgaTJYXHlFU7msGqBIyUOXceUSJEMW1BGQx0l0
cXYza3g14OQMa102WnlRpieqMMCviOyhm/bhwrRmuihscSRQUWaF+KJP8VetxoHS6yQ9dflDphyK
R+mlfo7VbfUY/0JXWDefSVHzbikenyl0XQ07ve2JJqCkxchNKUcKG6RImf/WkhbZJDm6We3Udh+Q
IPvJi54qCyft/QGdXCJXo0+OWmeNudN7aXqSbXAI6DWcnWwl2d/85l67aCZwgnWQ7OKMh2gForfK
vzQY6qbwujco+m91TAqlNRpg+CMRMd7eaFMbL5EvACmmUEoaC7R4miHRzYoTf7DQBirA5Gj1P3pG
zPHdMF7V+rnJfw1QaHrtFEHpxD8AfEdGV5mvrPGBLsnqYiXavheGlC9t9Y9S3GvYInXYJK56e1dq
9ar6GfLSYVFvfS26PYkD64x+u9caG7n7UfsK5jyXrgHAIWGJAm9lXCLszO46XQAqmCZOgtNuUN1I
eoHtY3rK/4FZDzvDHdewDsMv8S+dRAbdZwCl/bpZkrSaeT3ofLGqXLSE/vrkh+/jTLfKhB8efhmo
fO51qUSKHT/lxZM1d34/DjV5C4t8VNusYyjBRlD3dP96GtUEvLe3y9y99GGYqZ6eElRV2XXIPEad
ELWXjo3kb2gHu0N0D8QoaNtNUi740yyNOb2adHR1PJ+pjfFa8bdNuslNaCyrOEXMG17n/vYUF1Zy
2soJ2UWYaHH18hL3FVQJXHbdQ2L+iwf44+YwJq9WnHWWkelMC7gNbz2vFsMs/mAz0GmcPulL4SXB
CaDIf/1sea5WjFLapKcsf2gpYsbuAX+qvNu1xQ98r8ZypY0Hs/8aWWfXvmT9gnzS/PgUdVGPMTTU
QSdnoK1C36MsxhkoMRTR3uxa3ehls4oQAkjbZzdpNgFG8E00vCtA0gqgAzWg0XD7V1UcMdHpLUye
QRwngA1QL68XQrdqjTIjkoOl/Cw6HSHQMT3R70b/Wy9lEEiSVT9kqLLnd4jamnl4lAN3G+S/TG83
5pf2Z4QMhigXi3swGLyNYFIHZ1T7wjHfhlRJug4zMgcUPM4E/r2KMUgbImvlPEVGulKzv9pUCGjs
dYpoXf29sR/jHPvtJNopHtJ+waZtH1VC2Qq1jepukA8AFB212cnRXghfWOOD2T1V+bNvqFsAviWd
I3vwvsq1sjWI3yho5Ejj+XyP+RqEKuqv6baXrBU4Dibkuwhm0CDxcGoD0kdtGFOU7x5AGsnsXzrg
ZMi/Qcqj0/g37VIrKH+aZb0hJ0MlRA1RIbTyY9oZvM4gbrWnIv6Gwuto3zkDtur2BSCEbz1ST7RQ
ABhK9SC7K5Q4VmNsHMMm3+TyGWV+Ok7o7J+Jz6gS1TaEGQpidFGq4RHKUIGrdDc6PC/lJnftjZoc
u8pCgiO540IrI9Q45JHSsAfQAeH/ods4dbBTCu4CUQ2mHGqNwV2SS1Sehh0/jpMbRzDksv/jHcxC
DRIslRqG6xbyeZzAHjWOfuttQWHd02rb4Gi3SVnEMvttDL9hidNO2pFnNCt2pLQSVcPGwvpVxfWj
UI+B22+wL90UfrKSq/5OqfNdG9WP5Tj+cpX6TcjrVP2rk6DvI0PyTeiyElsFzT0NpW1VwHYJtMNv
c9ggfJ6b2L+Cg0WKKHrtpTfd/Tsx3U2PnsftozB7wam6DQ2GEqFuTspQupvpUV9zEEbIgnRG9e4Y
G7g5+AtvhTjZnw4cEDa4Vg7MNEd8x4eURvPI/zLL40kas81YDydwOyB1RFaIs8Z92i7kobPz0snl
EUYgdp5WPkepisxGJkCHZ0cdgfY7vNzFfGZ2FBPiJwEsd9qUaF9meZjick3hQH2jjC4K6OXjIm17
aZTprYl1leUOAXGywr6JRcAVofOwKJA7F6EQh9PGoJ8qGDbXv1FFQS8fJCA6jANwNxmOoJlGT3C4
b2+6uaIsof+fkUSI/mE3GE2ta5VmJyf3FXs59LGhqX4ZwrPyS3qIrRVGWLm5CksMQpGmXBU7WwHh
tbDzZx8jCmwqzRO2Py3v64/Q5aLvHFlNTv4J+KT+5tr0p+g+7TDaSf5ughX+dJa2wy8pWYoFZ/ii
pvlx7MkCDG7TKXKgJyc7uHPbCLlDMO97r8dXTsfJbN92D4N/xK63oTapOAJd1mw0uPdDNm6cIl6I
qmaD4o/fMwkM8FL0ws7kezS8zWnm6JBDfyGH0Vh7ZViH/Qblhf6p0V+yX7e3wuye+/AjTO4fLSuH
0emVhN7/N4Eah+03Xv5/eA1zAyFGSNQPIodO7+TFD1M5ldSWrI/Ll4FwQKPEJ2SbyEBuT2nuqgOK
w4ZSVOoDsiiCfNjcbms3qWQ5iYD/9OpzklYr3ERJos0KX6Ql04rZ0QD9oKfKD/gpZSu7IAZwxC8X
RPKJIIHLQQeUaNNptVAPW+K6zwxngTAC/WoDcAKPfD05xxihwCYVYoudszPsg3Da5HJ1KgURlRQx
iIV3YybeZzxYZzItEvOTepxSmhYyTXDcWmtPuEPA2ufFGmatQ20ALNUiKWzuWsDMCV6Iajnw3abK
w0VjWnkbZ/EJ22CIIGclffSE3bNqb+VaoOcAq6wwn2/x6LRoQ7cClbOk1PFeJp28l1dfMTkXcWhF
YZjyFWwivDcdb2PHG8N5MmGh1lGIvtdZk1f8UdFVglyu2wBkvjnAY6K7rPheIFGGdvgSjuqdS/H5
s4DSiWazAtP5+udvXSHi0mvJaei1BzVCsMN/KRP6Owm6ZgBTbKNad22+ifhMgeQZMmycTO2g7JRU
lhE6PFP2E4X1KHzIW6T0FWxq46q488fopS6G5y741nrBufDaE/UErT8/Gks989kthU0YoT85CM3R
6znYbo1rRc6Vw2mJMO2wPT4hOPdluvHwXSj3/+7Q/BlxWlbpBzNqQ1nmkvO3nXKRK3SVBVEzHDUi
6P+9xop0P91tgh4KhtMqNc9qE8oVgwF523HxCKBnQmPs9iU3B5pBkpgsjjquiZTYZBXrqtPhK0NI
Iy+qgkNGeWrA5B1Ogq+sIki32l2a3QXKbvTOLTqe+hpZF2wvdTyXm7uFj5m53P98DMo2k1uJIyt3
/sjHQHTgrJ7ll+py8Gueso1UCWPT4Gv+Db87T9rY3kr1FhZjfnjsJ2wdz4tPpR1FmKpJnR+fak1d
6X2yZndTqs/Lh9wP/81Y1IBlgGm0j/VJIF20kstZ8+KTEGLEWmplqHQv4erFFC+jpUBtJk8GFPVn
NDHzD2+ZXdeG7g6MFhn3emLvRuWVbgRMHCGUCihKYHixpiEtupCowE1YmO0cGOzqA8R79OEDQiPR
pdJjadGcztKtA3IjWUkvobTN8Fv7juby7a00dzl8nPBkWyelndl6xng41+GmNcorcGBuvEYgsczW
3dLOmR+O3IvbQbxyk2s+jJKyS0oX/5JmLSRHG+2RfJu+PEH+iyqfytTb3J7gXIOOFf0z5OQKL00n
cprEwbZHGrdj9r1MngLAwaTs9J3WQ703C/WQI6NUM+fbYy/NdrJ3o8rxkLeVwEp2wa6SjB1zJeKj
qGZp5S7H+QKZpttDzkXaFswV3RK552fQjwFHpkt8gxW2sDRGkiDrdsLAxUGXaATnWT9DbHPwXYul
daO8kb/VKrzA4uS0+VdzMTica7DT0idntPjNcbuYbLA0HELb9f6PFyDIXBkuh6G2K+t1i45nDZaz
CuQ7YFylW+/c4VVttTfND3DcjBe2wty1xX1F9g/2UVDtr8+WYxhpHDRVfmpTYx+z7eBGoGcO5TFd
CuPmMj6kq01+AUdUAZzJOXZlP0P6KM9PlWSjDl/vhbeI7z1l2UsfIoCLXWKXvowVZufZi8ijvZcU
XG9qNhtCPB2MbRTXCy/lXKhn68TNvJXYj4Cgu16Arol7c1Sz/OTFFYkXPclBoSnzRG3epIIGNz8w
8GTV8Y0kZBE1dLjzg/yysEVVhpkEVTwcJuwYWqJIgEw+owq9xqzrIheYh9zY5iWyEWCMlbjDzfQh
0dudILVl4TZIYjzNnm8P/575TIenC+fAjKBh/ykzYvkTKXfV7FT09l9DGT2nJmpqeGKrKMRpA0bK
CEfV341MAhZFGIP2LDgQuiS5pO0TbuA6e2urdJfkhrqi3iehs2mAtaH1L9cekuw8hv4LajGo0wQm
Tp10CxwR0KJ4bERvcCKy1iRFMnaI/a8tz6YA5u7BhFPGXLr9xJaeztXURAUaGoiG6MP1L+7IbqUB
oM1O4Jjd8kIeQRiWgqK9vabvrctP49C7p8xNHEZ6dj0OpLmWYnuWnRqSiKL9R0diwi4VqFoR2nv7
LND3pq/t4vwHiDrBGTRrAlE123j4TIgEQ8fsUQCLgc8V9eZFMAP85qlwKFTw39i9f1j4YvHSfP5i
FN0w10DEypm89DRy1IwLKDtFjvMlLNRHf7xE4bbM831TOBsdSoAdfa3bhy4d2ZZQy1r1KIzlvOoB
iuA6g3QGiUTAbwWpJlGdveYqEFRjXI+/LXyseKNufezkxCSDbYwkodmp7nEya7pqbRXyVsd4Veq8
L4WXb5Io2kkh35HhKSFdgNutoDOTqJ3zXtvGPfj/cR25+jYEsCpE2erGXStgjcPe+FZo1l2Gpvbt
r565buG+UX+AT43Ty5Q9avTJ0NMCzE6WjW3FKyIVQ4NfRbFC6Pn2SDPv7NVI4rf+EDQNXVokdVOw
PNY+VN/oXQXxHhmHuL8AoIdVcns4sdqffg1RAhU4bwqhk3ck95LQTFIm1mAUzKbArghz4Xo/YMqy
1HOcS4xtThTvuYKNK15l13Oz7N6spD7NTr0CBV+DgbrL0Kg0tZxEM9ipUDocCRxf+BAxbc5KbLXr
Vrn0+FuDYhBC0nnQbt0+20eYxLvFUod/LjPCPI0iN5UQik3TkrrV1/YY0O4lwEq+uvQNJBvb82h8
EI0bNEYpdo7rwUJrHEc8Obvo8PitZFs6cDI55pX2pMvHJH2wIbvf/qHm9sXHL5uEfqpd9amhhdkJ
ZUJq/SqXS7jeA5pv/WO8RCiau2o/DjbZFU3ly5nVRNnJLJ5pLCEAKUhN7dvtKf0/zs50uW1r29ZP
hCr0zV8AJEWKkkzZauw/KMWR0Pc9nv5+Szl3R4J5xXN3OYmdOOUFYHVzjjnmGOc2FTvqnbZko/i8
WuqykU3gqPAFI+cBug8HuknLCC0GF4lF5zBSRmBSAYyFIsLqTJfawazy0YaG0x6n4kHRl0M/V65i
CTf1Q6f+1NtNnT8Qrihd4BWEE//FqwqGoqqwy2A4fV75ikqHM/Zs3NOKUFFGM4RgtYn/F0Z55wIS
wK//jLRCxmtZrSozkCgKRfdoyzWV4o+KckAi5SU0p5sZp2o7rtymhVdLPv3//5pgfVzQ8DNwdV2t
m2FoBqdoIRBylNTpIy5LvGZCOKZru/9mJDYp+q10qK65ymoZKcS/8ntdJdcrF/0y2gHxi7kYY51b
paQg/3ekddiBdKs0jCUj5Rn1T+GGScaOfcLFRfruCbU+ix0UMoTqKQDXeqRJGVpSD6au7lW/tb87
Nh4f32S8AgLrBYgEkyS6n5O/VU1xpeJRhxAvxXeK5Kf2dJUFhRvNKIOmN793ckbh9O+KLgH2LRYH
nQjRm2Nv0s/Sl+64UHxl+S+t7Nb5pXDk7Gb7+B6rJVg1YzQ6M5sNdV907OLiLxESL1AwUFZwhRVh
390Mc+LF2DbMHbn6RejhXdXwj2+Jvi0gC0w/+Z0t9eEatWhDaSsNgi6WzPQKhhtVwSJE1+BJ4PPT
dUe5DillQ5pQ6+2sVn57q4SPlnOXNclmMerrqQaBSxUATtNXom3VTZs0/G6ElTcLCy3c2SXIfKkE
BUCAdDFSofmDKmwg1GLD+3VzeoVHkwsdc7Iwv9b7azhXUiNtarpjZmcjGzPCSOk2GredquPS1fqt
jiCgNByzOPLzXBXeLk0ITTWnz4UOMOlxiia3j2w3N2+jdpcmr10NmELlqe6tjYKhRtiO+5lQruqe
1CD0VNhbhdzsnPDX2CgbGUaCFJXf6AoUkWCKYrhQMBqN/rmGHy442yVCWNiT4kXF1XeikuBOVNYg
JLzmPxr5qmIhER75vTz4OuKYeeWlcbDNqJOUaYsI4y2NpkhHp/w5QRtcLaWyQWHCKlh14voeOmmX
IqZH3xp2xyG5vPAGIr9o5YJ+69GtkApfeueqiXgeU8EoPN2nco9SDklc+GaHv+bQcSkG673j88Xz
qvPa4RX5JXAE1xl+9lXqRdq8wSnmKTGrq9rRNpaZXiq6nTlmHcVAH9UBCUCXfnXSddM0yGELG4ee
rE0eOy8lqAtqRq48PAfE0HK16ZLwSii1GkW3vZh4ngkHUEOQRQsKNFbu6s8XStEVpuPMkI5sGi27
QxcSwk+ISLxw4KYTi/ESa/Yc+MGIXJ0C7SL1XpUZlT5LS8WgCBcse0PfZE7um/ppsk8o5ZqVK6s2
pp90aeSIdseHCWDeieuNDaL89cmvnQlZPz3IKmywl6a0orGg5VN5TFhBqTxfa1Z2JWo+o5xe1cPk
NSQ34m8iOJrjctZIVQuktZvqTUen+hD1O3txjtl8pzm5F4a7orkP2k1BU2zlW4gtVFcO4c8k5tcF
d/NjvdrTvkxHgRFT2kXRLKH7+OtXO3PVULYif8PoiPtzTbGu9Slq7UEw1mwh/JBYJzrKC+k2KfML
I51bPh9HWk2m0dqp3mrQd5XohewQPcNxeghB4GNL8YhrL/ITzkXWn95tNWvqnMQzeo0cyPINNdwk
tAGN7gXxdJZNobasONU1Z6GlbjR5r3VbO9SItEPANYQwaDESl9VFTYNzawmurCU0cnRSu/VTKZVR
1BYkEOIyEd5barsnIDTwUJ4Pkml9+3qCz11LYHaUYJFRQW3x/er8cC2p0pIVlonfHX1pczm7BmKn
Wfkzbrdhda3TIKz5nTMi8vGm5Z5O820guYsNl+tbKM1eWe2aat/SVJ2PP1OUyKEE+tPYb1FOTfrj
eMzq25xkesxyhMEp2Vh/4+G+seXf5lPmHAXEX8q/tXTThd9NlFTiarr9+gXPYYUOIT2XrqHQubeW
MGmMsCvsGWJGTIkj5TU6B5h0I74tBiJ91blgdOLf6q69ip2HzkHmLe638WSJzntRd8yHxwsPJQ7j
VTDw6aHEYf7hqy9xZxKZUmc3KnXDiqeOB4Upzu9DifrvIjrEK7hm0dJRNLiJM0/IBJDulCzUrx/l
XArsMPOAhdCXgfJXj2JmdFxP6pIfsQLMdNN1UKNSlyv8Hn3CA3iUeeFNuBcJgX1Y9654JmEwFSC+
Ls1+rLo2mvQdVIhA23TO29ePdy50c4R/uNAhoYa+RlX1qjGGRZbLo1z8rWd+ktr7ogNdhiYQE/Ys
xkFxGgqfWbQjCQchuFhvPQfs0oFEByKcAcpx6+JkauYdwUhXCrIHJV4/rExCxArtHdr4grfAfHRK
bWNbmFYlox+GBXqh3+Txwpo5dzD8+xTOuippdUFOK1lbHjHjZBXE7UPwfrcS+JvENl9/9j8Hs/C2
oaIA3Y2j/73s82F9ptQf7aLvctH3gshRySbg7EfdSWyH4NJ2+PPs/zzaagnaYx6GtVzSKNDAayk2
IPnhdOKmTLnSkwRu6IVK5J/XmhjQpMme7isK2+KBPrwegmvxME0Fa157lGNhkYw4KAI+Ud5f+JAI
1P+x1T+NtSYHp2oFcDy2+TFtbT81E2+Si31E7ThAJiqfMprfSzeLuPKzRxPmqgSgAt5d10+Nrvl2
SQ0hw2sN5NPCKseuUt9KSm/p7kKnooKKyk6J/63Ze1XMQUoCFkjbOE6QLLO3kgXrQcF1OsIaL3A8
jr8hMqCGTmgjWMjVIK4N+TSJnYOh3Oba8H2o1e00hC/2WF2NeuA2BP4yGEijEy6PKS9AptfuTWBk
Mg6t+m5tYgizWvV3rMES7hUsKDNP5rGkbnK1ARqum/aOl2nJvQ6zvo8sPgDlCGtwDc40XNy0OfMC
RI1ExJgPsgfSBjDhL4bp09RIBT7yMrgnQ55vOJ6ZqF5yOJre4lDF8YMe/2zcorCI1obhxl3pxtMu
K++d8gV2lGgNR2Um1DhceYvJCXdO9xC2NyqXjdwChyM3oG5UXAYtaHtOlGxhdGxi0rJ20u+Jrco+
9Q24SEuh+7Odu7Nmuaok4znxKELp3CqR/JQ2ensjF+RH02uN55xUFP7XG/LcFhGNbri2oMrEffZ5
xU5S4uAczYolxLSlwat02K58nAnPY2oO1c5KLlycf15RdId9GHEViHQQ+62grNgjPVmclvjsR2ZL
wPFfv9qZqvznkVZAIveuqTVLzbtZAfQKmei293rH8pGY5iQVR44VvOVmeOHqe787Pt/CYmAcJaC4
qBoB7uePOksRHUpTBv9IPt0MAKfQJDYi/zfHxTX62s8H3a3t9EmXs7s2V92sbq7i8gelvL4+dZFJ
SPgLY6Hd1MfbdKpx7H2NcJgP2aiGrGyjhqVg7Gdr9ikCwquqWu0Imk0WbcwG7dDuEP2cpPiqNMzv
ZQ3DJLG8Pq42UqBuYjJSKFO7no8BgbqdfivdhUV1JoPiA0ArJL7HZ4Ss8fMHCDIkxHM27LEq7pa2
v80NuO3TWxSyaZPKj9rbEPxASwovGekjTiYXEn35nUvj0jEp4MY/puLfJ1nDkYNKLUtTIy6cFzWv
rnFZKWOOFucBcz0jqzc9BnvyXxcW3tlNhYAXsoc0a9N98/n1a3WSzU6TsmNIyamJX2pS/a4NtxqG
m03WbtswcNucmBfTVSoQcijtpA1RRjNujFr2e9q7AlZluFQX7qf/x8T8+2SrGxHMdOmHlM+x9BJy
GTeQ4MLoe4rijNnMfsJl8A+MNmPwEFMQsOtNxhFq1/aFPXKm9sgSsVX4BXS20Gu2OgZKE6BxkHkS
bSw8G/N2YOMjKj37ueo3gfaUgPFEtLRvmmw0/MxUYTQOGy36WTg/Clm9iyij1Q7cF/V61BBuobrW
dwuoT2rY0CaU3LO08SdSgZGEhc/XE3xuftGRp0UOHqEAZT/Pb2U7dRMPNnwjrl2hNyXoIVnqaXO9
AZWALDcF3YWVfC5y+jjm6qDWA6FhS/KPX+QGNVUccthFQS8iU6mxL7zguTjm42Crycmtbs4j08xE
CYaYkF3DIU1dShyZX3/Kc7eBSf5Po7pOqfsdAvkQMYUGNh2BihdUqggvLuGoOwwY8C4Xxjn7+T6M
szqREvrJ+7E3smODb2IiJiylxYXvJ0SxL5p7igWwPnU+vNUa31bGZMRYhO/XU2sEBSi2av83zQpT
higalEfLqyMi7d1FCP8MkciibxP5HmFtyl+rmQNCyPremWGiSdE2RT2FVSLUkOT4LxpzUnOTSztE
FQJj345veVRtrHDaC+Ah6N86aCRfz+7ZdcQOd1TZondhzRmJurCpuxEetvA/YdUCEdcpGalnWhdO
tjP+NLy4odAbJBPFIND3eU9mei0VkQbeEPd0xUXGMVb6DXC3h3OfJw3xwa4hf1bWRkbN3m5+KRNm
2XSmB1bqkQpz4Y5L7RVphCzueJ3m8qZ0bsIx/Kbnwynqw2+WBYgR9vvCCC5ArOe+ElUXh2IWHebo
kH1+9EUygd0K5gx408yQth3fKAUPySt7++v5eJe3Xy9MW0OgHF40Scq6wSkbNL3vTbYbjsVUAQQu
TkI5SAIST6/AQn0V6ITNLlDq2awB6iNPXAvEJQH3QVG+UKpH+VLUgPEEI5imY3CjdL+wVmQrsYsR
aZ2EF+IlH5RzJwVQIeYdyJhRclutbNxzhnbqISEG2X6Qt7K81Wj1li/cS0htntm7UM1sPHtgDrNy
P89GVUb1suhLdrSTpwipRzSdoRnB9pkpI76GmnNfVs3enIH9EwgZM/7W3ZaKbgKpSBhDQpeYaetr
1W2eXgv5ZyPqrhsaCeXAoXs/eBOiWkTibmir9GHquybCR144rJCAV/CntGCrjK0bytGV7ZcWXY4g
umgubsd4ODhLRANfCn9Ztu477khn9nNFEcTI2ThVwY963CAj6w1o/ie5cxDs1+gEmUKnn1WDguA0
twjyL4nfWyRQPHJm+k6i7XG2FJ4yaoUq2q01/RKVBb3Yd4nxC0nYBCUdCVjEcry8Lmh/xf6b19Ch
+sebucNAMC2/k9cdAuwKUvsoDQeBYqhW4ybLDZlEaJpeH95min0HHtRQx48q86qjqapF3iwJqDuF
rScUnZX4JDgwcxD6apc99mqDMN9RK+4lOvgreTtJxjFj05oAmAK2am351lGy3ZJuojQ/xHG86yn1
oGxt5PIR3wW8qA51pWwk8zGg842eUpAUttrMJ7WK+juy76ToSvmoZcPGyRxvTrI9YdmoDVsXgw0p
eqtt/arXuqu0DK8HRb4rkvA+yq2nno4wc/BLIMxZ6n98vVnPnuUYKnAmiJONeOPzSrSbIk66UBOn
5z0So7yrVUf7VL3GoWezdN9FIQacCoFNTq8QIyuJUnfsnKRl2P0v0qlzG/Dj46w2oBFlplz2bIy4
fvynFhMWlgsvieXWJrlvk3Zzr1bLr0krN1U/edK0bxFF5IC48GXORfVClQz4TEMe4d1s40PUYJdj
TQOTDJU9fhHFTHAqziwk6mifJGel8ukv8V9fD2qfOxg+DipCjA+DdkGiznIIy1wO6BeJ+3utpuMt
p09UfhQ8UVjZW3kigg61re5IfhO3Yplhu+k1fbIFd4+X5lpOEXWjPsgWy1BKIfOdx/Bebx9AayGp
5ShuA48G8e8YUv7YPCrUX8w0F6hIwTuC4Q6uIpE+Njd2V39DBawtfe+QT5q3hM5b4WzDHuzBQLBB
PhnUHshGtwDAgnAiNMX5JSGqOMuZKHFKFHEEcHNAvjej6VU2QGD5zSh7dEhSYZKKnDUTafLkJvTc
ltavTq99jUCNOLdqEpc06pAN0b25oOe2/Oqn/FabADi0AOMRTLJrefv1TLyjhOtb7ONMrO76il7g
IhdHdKQ8Ch15MFO1o1xKK2ZtswMeIAtVKLY3NKp/PfR7u+UXQ68ju8IYJK5PbqE2zH1DOqHU6C5a
fo3GPw9jTc8pGnaIGrhOGJHyoxDZDb5JUp5rr+GQ3tr6TyVNrkYpoiP9qkvtXcNsjQlql85eyp5j
6RfChpzE01VAjVVqbxbnykgAx+yQRnlsMR+QYLjqcQGamVy5/m0mP+eq9oAzZRNNkPokN55dXcnR
4NrFb/V2RMgKfoS/LPLVqBbbBigsqRZ3nGa3aSo3NKiLa5zBAHdff6xzaZIo3QL30vkHxv55w8ha
PQdpOtGjpgjBMsIaEd5T6GO5CYwLEvnXA76Tm/6cnX9HND6PuMSNqZR6nwlWDmCvDD8gD7HZCvD6
OCo5h3zuhsgyi6rHZQX/swfkh/cVv//xgMiNcRjC8T2Og8ooTmkOpzmADVK8CF42EE2IBi/wU6BG
lGLfQS9LUjw1qx++/hSXnkUcZh+exezbORiqhMNKLtzWqP0+94jX4ktx9/lDEYUadDJETLm6o2o5
kiQ57LIjlpTo1avWIweTg0TR1F869AVq8ufk/jvUajnVXSjpysCud5r9Ut7l6i+1yol/joVT7cnk
liAGPECOIbuUW5z9mLTnYxJsEKe/h4wfP6acDGVXMbE2+X4Ub+wh8BYoX5iX71pzfABG9qbGRhyk
5fRP3ISKlaqW20qUNtlWBHfR8mCN9S4OCI1tNQejo1PIRo3UulZQ1+M1qufLLLVzWS+9g/gR0UpD
Q8Mqs+jadOwTxBmPhA9czQjqwVuh5EukLq6lr5ccbV3nZujDcKvFoNvZuAQW6V4RvoygupqyuRea
vDmlni7qXNHAwEUx2A/workvg01Pk2G5GZvcbWuqNA9dtfhyqaGASV9oK217dSvxtd4veNUragVM
qNlNdnYFJpGqb9NieIJqTlMIlR3Yoi1sGuFkMEYqUjsnTcLQAq6GyFPo6ZyyN9GINtlQsN1Ef2BD
DtSmbWamIVBRSirys4trlYrIzNDmu8SRaSA1eYDRJS6emr/oUeQz2gwhcIrktRo7IdsR1YrA6qu+
cJvJ7Qz8C+qHoDqIuzQjYoYCjkDoSVRguk77iyBF8GopSShaToX4RKpXlk8iiCNwhd+nxa8i40gV
xwtwqqJ1t7Rf7ZQoAV+SWxEgS9V9Vx/FDVuA/wii0/zTTF5tCEpGHPojIatdgZ6lrLPXqs33PF5Y
GgT7iIWQi0uaL66GS2vgwhJYbVKjq6KhdwiSOumGWceYD167OAI1RPEd/cA+lZCFi0ggBCD+9ehn
9+mH9bc6/stGymnF49CTHDG4YH5Ri7loXX32zPswzOqcT0lJip6OdoGONd2p08Q6yotfICpfv8/Z
XPTj/l2d4ok+L3hhggyEzasRxM/LaDwZINYoie8DGo9wQNzb+tOyFAeneBTV1ClpXU2kAsOhLd9Q
XPeLpPW69wT/poJ+WDZvTTp/E60vHV0TUv9GRChl1b6THQAReDHgYlDb1OKUDn3r09wsgBEzao5j
a28cW7oay2xrq+lhSqA7QAeMk+Db980sfxO7hThnKjeicrxk6VYw4Xr7VlPwtYYXsQRXX3+hSwfc
Kia3u3QKZCd6T5FgXczzjnKyiG/flXO/HusseOLYKCGjBIhz+bpWhpuZPS9o/aNCM/km1tlAe2In
5Z2FUni9IRU2AYNZ5cJ4NsawBAEUv1Cw9hvIbSN0opgznCmW/CDwg2qyfcFcDfsXIZsvzikbQMah
Cqe2pNColV9Szj0Lk318h9X+TMphkK2C+HXWZbqY8IZjhpqe91HfEO3k09mF5cmR7SNx7MKyq7N7
xI23FaxJ8qtUeg2rUyHfBe5bFiduSjOmXXcu2r+3BFQ6HI6vP/rZIh4kPLojYUiQBa9i/XCs7aIR
sT4hHY2Y7bI8S9ghZhVLWfLjWd+pbYBq9CXe2BmCiEXDOMk3bTAWDB8Rjny49IcikjmlqGGhbZC3
j6KGk1QOpehriW0krnp2Sd4uvhFDM6KgLGKPCy9/9kD78Ayr+7sJWyMcbEBNZgz+LmBdfmgN1Svp
GeKAa+ZXcJ+emzXNe0SaOGWnGwiiIZdYb1f7C09zJusmlECmDKF43Nas1fFakXQl8YR3pmS/TL/F
9cQpA0tcTqqrXPWaX/Ul8eFzk/BpyPVRa9pFKSHrLiIKEmiaYFVDfPzHnBCMOPqfZCKPHD/v36yi
uLD6zm15xjdQP4YLCsd6NQGJMxiSJedEflO65Y4VuwUAVFAKRKiCsjbbQUQnRvEtsho/Lh1Pn7C7
sF85i/CLgSCNnEpiHjiRDH4TmFRk4gHz2SfND5g/Nbmqc6Dsb3LXX5ixMzcVj49vtGjw4yVWn6+a
FCmuF26qpDuoZr6REq+yT2C5ZVpuJnBuTb0RHy+lRFb0fijfKx0wnQPf9eFyGH0mgKdzVMVeAF6Y
qryLzX/YUTi1RF2vERtUZX/Q6eFtOfwSpdgBRsdcD86UbOWCdB54E4qvoe2cAjdW1hlG5QEbzjHw
gaBwzF2rtQ//CzL92RX+4QlX36vM8qqlgzQV/sW4607581BKW2AXyFDxpO+H6PEC9n+GLUok8WHI
1RXfzW2YUQN7dwyN5Nqb5ztgtr2hvsjJLqzaRxEgAmkA5FIhFnXZcT7yJV2jxg6Be0YjVBa+hpeW
zpmz59ODrQ7eDid1BO24KTTl7xJUFEzHba0fCL7cDUa9TydqRrkFjeZ7puugvF4PbWQwPC3/YXaS
O1u3kXm0GufZzp4wF9jo8XOUJRRpsyunzZ9s9Vet1hsthPKWE6UUiWeMB8GR5zW1TNkEwhSbHl5L
ehUSLp0EW6ORN0Ttc9144gpGPF/FgyNPX0tCSjq3vbyIvDEpd0gLdVlzSwwaWjEaxNwVpv6cV9N9
MwcuPkgwNulSpnmBnmWMKTN2cAWJn+sPYohDHEWH5LaI3qh55r1oYsrYnCaXDDD5qFrY23Qg8JxE
+Zs4lkV6wB8TYZZOv6ysv2YBFfVlQui/WXxoQSEERyFcgIgFxg33WsZRAYepTYyNIHIA0VXpSTU8
YGco396oTBsLmlPhk9jgjn6wOx9VKLKTJzykRJWBlBKsLTZfaQ4dumOi5RtRwrJPguoGrw0BQMuj
R75sbjACFlCELCdv2XRf0JPgkFKJhIXSmAsKAcgXiWJofmrjFzV80PnzY/UlsgovTQMhxkipsh90
JG9lCFeoHUv3YT6gejtsBqT+rTbdDvXgx8uyC5Xvak8vgogo9IeQpGoOO9+0MYRoH7TggX4Gi39Z
VH1LjWsZbkz19xIcUq10G2vylBFca369sJbPbmsNdx/B6VfpbP18lTujqjWCCH6Ep1YXh8CJ9yLP
oyaKtjcTLlUafnvG9sKwZ887FLHxAYYIA4T/edimwb1gcbAEIE8QSSQ3NtFpINhdwRuJicjEUmxs
LhvJnR8Z801HJojhePk8MhWsMjbDBTMCwiSgSc244RBj7YqwX9w907wTZ8ZlxOFcgEmp4t+hVxhA
BhXJbEZe2nLbuPvWxwcTo4IKIUwr6k9hcFx0qmAk3GPq3MDzGBpzJ4qMrWL5IoLqjcTDi1dApkk2
7WMHKyXYw0H1XtLQ0M2RnGkX7b6eq7MXJbLyJkrB9KOt9Wo6MJ+hVZAbgZdayLeWgZaKdFdYt2Dc
X490JmOBEf3vSKvzPu1rG70yLkEL5wHngfSBgyOYSRuyA9XVrwc7Hz99GG2VH5m1BG8sZbQemJx2
zFD+RYk2Su7x4CpnoWkiarVLOAk6bNU8XBherLMVZPfpZVd3yEhTz+w03KdSu4H+0GsV2Et2RZdt
U+4cGrAgn5v5DsiDfuKvxz7TPMPFCvWcDmf6M1HY/LwH1FKp8Efm/ioRTTWCH2WL2WyhbIc5dIcx
8hYOWEfHQ92Awyk6ZPVNW1J27ROaEmboeXS0oTO42LBIS9RUw3lbzpnPEnVy6FsjpuO1tq90f5qf
hyjwDUfahPNrZX2TJMdNugfMX2xt9BrtezhEMCr1S9Gd+Hp/ft1/33C11ca4dTK7YnKxiyQSV9IK
y7TXOsJM60Ca38aWC71cqAmI41jjBFIITRuIhLR8CCjT2pvKxcDh7GH74buvMkzDSVuljdlKwmi7
e5Snwa11dFGgvfjZw6RfX+y4ORupQCklwKXlRFl39idwmOXUIsqlERjMh646oNjoBBHh6yV1dut+
GGe1dS1tiWMJ59r/Ia/HnEVcz4QrbJyLNNnzW9dA45QCJzH8ugttyGJFkisDSSCimH7xCutXlnYU
VAn5DPQhbL8lvjCJPCwy9ihvaOLcfP3C5tn9++EZVnOJHhxUBpNnoL+VqqS4vdpfhsI6k8otaGmd
DVtleONgSbG7K9MrkRSiGoGN6f0wQH1QrTv6167rW6trviUgIIRvwKcZrq9dB6y6WO8hD7IhwzfS
kh7zX2pUm1l/U7cLRHMjizzURRoc82CDt+POhLIwJJNP3VTGMIn7W4GwEkTpFeibIy8+8ArE7IKA
cEK1N+5P3PIsBmjbpSGT24R3g3SVFdmFC+SdX/THZjTxACfdsmDzrDaj2S6a0hgqnHj46tJE7Nqa
UDpmOA26L8DQBVls8DI6uMtJuwK45ucKnO5RSDSbvwVoJzjoU7UB/tWrzFe1ACWxmn7D4jntF74F
FVzOpXBLm5f79UyfXdo0wmB6S8uWsz4sS2OQs2CY3kOVVjvNoUAFyTqICUmsvx7r/Mqm6Rs2J30g
f7DCZkmyGx1WphD+b8ZdvxC859TRif2B3mcie3T5Zxj2xAESIm4XAdx33tkfk8XgJjoJws11ta7l
OnfGZR7e1/WkS572206i/bxMDwHYkmwGXmNLdAnshPPGkt4ovbWnrOgSzWTL74IGdIcEQDR3RQq6
387yvSsct3VS2FQ/7ilh0NA+CqnwWZRdxCGMkDueFPz/8YZsl9M6zourEkVti5Zq/hxxWNdp4o+m
gTLIgzNo9xFhuE3lThBuyJZmVIeqQmQ7wI6BgjiHfKNy/fyzowT4M5m/mrg5atY7C/WdfxO9lNZe
wL7YGyndsT2yN6qHfsDLcjBPeokHZNlEmM8Er6VKOQbiTKWGmzGtt1E+77T090RKF4faXQQdnUax
6pLa2hn7UO5pW9eQSUG2Anj18z0dz04XQDZKj2bRXvebcqcqyRtfTWP5x/LybKUo3IN55WHyTeRa
LWRFkfoME93qXHR0vSO+LhSnSOeWdjnKBj4ZNKFTKjFNwaHDedKzB/W/2TIfnnu1huo6Ne22ETE2
xeRCekBIKuIQ5IwSAAog7te75r1B88OaFVwXC4tyRD3QTACRXGUTuR3ZVt0m+o/H59x9fl62N8/P
o/f8eN17qfv384/FxazADflB8dX9Rv7p0tbrPi3e5ufP29vD99l9O11AL3Tjcwjyx0OtgqzeUMLE
GHmo57tff/0QQ9PP7008RLz5cR/5CKLxo3OPT8cjz3CI3Kvvp1Pm9e7fht+7/NS77dWb45++/lrw
C848mWg+tXVid1Nf0wXpaJWy0JiUH79Ub/F1T/dat/UU+ErloTwVfn26+wtRI0/2uEzcybcP4ldA
3i64uGvwQ7oS/5Q9x118yW3du7/SzY/Mp6PXT7bhJj4tV6UH8cIvvfvjT3X703aNnbE7IjfC+4Iw
eEhseoMbe0/fmAiMEw+o//i2u3ijX+4L/kvl3kYuygAuJuYeOmoetNzrzHN80g8fZ1+/8ApvditP
dvUr2U395ib1MU73VXf+DvPGi7gRmFfQB/fvC1/w3NTCjkRwzwE+pIX6875MprxMl2zSf2h32VH7
Xd5m3/Ob9MG5qX3ECrbRdf1NuoAwqxfGXGudaM0o0X3PmNPv4Vk9Vcfp2doqVz+sq24THLXr+aZ9
Tu7Nq3JLBeA23gdX1Emot1+4zFe34fuqph0KoAC1PUGm/vzqZR00QzcX1mkhqjbeaKDTo+tCudEo
6djz/dcfet0o+z4aUoNUlWQLNpstwtsPsGhTZGY4T635w7iLPO0o3UXb8ia6K667jbo1985pfkbS
7hjfZV76Nh8u+imtwuf38Zlkx9KYbAve+OfxzY6MPE1wwhj6Qxixh9WDbf1KL5luvofh6wOMCIPS
meAeG8bqq85m1XdW3KqndnhBT5LWY4WS0mNjn+Kh8McZTgViRXL2MMBOauXXeNSPSVn5Cvop8kVx
hXNzbCHujzIwjciE2Ku3dkY0S5bAOEldtunk1057sZp73WzR8oewc6nLdo3zvn9lGl8xrhNJCn7T
n8ebZS3R5t4xfwgPAc4/ju670H2FyOd/O/7kYBzdx68X1rp48c+QuiLTgAYDC2LS5yHlqEtzfK7U
k7BjUJdwlxaPYSd6xuA4EIXH6VugcSJGy8YuDS9P7G9zkX1fQASk8aacr5YU7ln9GCXfO40yd3Rl
xHi9DiGI7XVkpTtF2yTl/QTTU0yZnLbbr99gHRv88wZItdERYePJYa4yLpV2WjWMIC31Vnkb6aOn
w1gIU8fNq99W+pBWgx+ZYMP7KrW9XiybGEzjpR2u+dLb3paO0YzuzICvi4nufK25SfXWG+ABVbo1
0g5GY3OLo/E14odfP7oubr71anfA/IS+GrWytcD1KNlKQc1iOel8wJKmPMqIQcPZrv62x+Rar747
lISGcfBsPafue8/rb+ZyJ+HdgraitO0iZ9vU7RZR0cVGh6NIt1WluaPSQN8u/Ny575TYj5wEB91n
x3qyGkrHyGLm3VNllNu4qd0uxlPZXabCd8pbu4b/U94XNajfhZW27mT/Z57QlRC2jIiErs/tMGgj
vdFi+4e5sw/dvryNiQQGt9k81XsMfG+Dzddfd02NXg+43r1zkKGEmDFgtM++9Ztfzd7aLkd1Y/pP
o5/+yH9E19lGvbow6gpW/Z9RRWuAcA+lp+XzhorqYJyHrMYzSIOzF58kfIXG4DFxngDvwlhCw+DB
1l+ki9/30sCrw0NuFS1VbMk8pSFuF0myF26O9mlq72Vz8WN8kgL8nJJDr16sv5+7HTixeHfUDKHA
rcLcHANsQ7IX8zRJ06Y3LNoTXvRY2aa5CYr8Fjg1DIcDtj9uNuvwnWnpnqnQ2Pto+JVDVfl6ClaQ
1z8zQNqm0byCsqK9CoKz0U5rSj/WCVGXg4FplPakpqUbcmw7s+g3OJSXatDrTkUxJrpaoqkKLWSQ
mNX96HSAiHoRWqdwok8zpCe7jN0keRHzoLXWa9I0L5HUXTVG46UhiiVh/r2YC1J8QjxUZKf+vrTw
d8ru8dd6qrd4ZO4jUMKlPbYVqEmEQVVJa8jXX+q9T2V1AJExEP4iUEe9fj1xKe6iM+4Y5kmlTHWs
llsMm1rb3Ff2K0YcLkRA1HDtnupRRHcPbfLDSwHaYM2HAKHFPBTxeXshX1in/v98S1tQCDgp8HAU
p+aHWEcN03ZCrd089XTLLI7wchqUzQi9HJqwPDwpyfc5uscVHGuAXadGF8Y/s3wQJeQu0Sg/M6Gr
5VNKZptOBvGl8YxWANLO9zPJ0uImh/mvrz//2ZGEKhv1dx1kcrVtBgW5hDwPzNOoHlCeEGQAOGI9
V7CXOyf9UkfqmV3KV/3PcOt90RazJXc4NZ5m6XaU9nDP9XgzmBeUOc/kVIyC2TcXGtIphnjpD7M3
qM5Y2TEv1UkH3ggnMrvfTektLQr/zdf7z0DryCVW0fm1stk8FcTA2bWeVv5kF24Zo8SN59HsTU5x
Ycg10eh9aaK8rjgo3KOLutarqYc+oQFINU9W9zRLuGykOxgIrUaCFe0yaNsy8ap5Kfpfywj9MyzK
aioaMOCG74/14ZsWXRdOM6LyPxqf4qof76zN/+HsvXYbx7a23SsiwBxOqUBlW3L2CWGXbeacefX/
Q6+NtcoqwcL+0NWFDkYxzTnmCG/wl8p75ejrpwMY1gUskBW5cXFlK3xjf8/jA5AWQMHadxJ8theA
Ng1In6ravWXvoSDYN/rs/f1dnb3f7p6enl6mnsHb5gFngam8jGcfV65/MRTI3x1AGVE52Tg70wLL
M/XYivV76c6/lR+zh+Cz3bg3wX2xFF6qlX4tZbhwhkKtJNknmOOXc54ylFHZSengW/fWli5z5s1i
ULMf/ZtMRpkirWb32rUldfGSCuo5Fj0IWO5n0S4mF2syL9ExCkzX1mS3SGpdFW+ydUrk8hTxX5ge
eKW58K85IMnKv/knYQ7MkAbMGuG+swAkFnC1sS/T7703GpfdW35fPTbHcu2tigc5tNUXETSwHT1n
uZ38QXBihQ7BpvsYruVMlwIhBiyKgZcnfYTvuuiv9W22aUdvM6OkX7qOuug+1Y0OVntWzK2DtlA2
/lF6yZaCQ15qLq2X3+PIpcQUeZb/Xv0fMmeHUYbYFuq9cIMb4y7aNqqd3kmOeYOgzKe5Ikk2bn+/
5qWeGNfUJ0UVQ1VQAfoZJaF5WjHNSwKJHjltLdldNM7dIN8alWT3wlIZ50Y2F06Cskb8Omv3rbaH
40bN+aIOx1qcq92Dh+Gm7q074SMT5IVbWwuw8xsRzYhAc+2iWht4fuShtK4rcwOio55qNpniYVmk
KIwtm8rxoT6/hXA2J4xiFsVLJWhmqXT3+9OeU26+49ffT3u2jbvYHWvVIj8sa8fLHMlaefqLIj8E
I1Bi68Gr910wz+sbUbyamk6J13kEQ35Bh9Asf7vd/3zRg5QmZt/2+pEx6MpDNdZqoQtE2lxBONMr
XtriAYoeWJMjjaXVYEbz0ETWoqT1kEtXZoPqxb3+182c7zc9rSWtr/WjZtwEaX3rY5Q6Amji4sBT
W/LTIkNuxskGJ3tQJBW1q/VYhquBEWJh5rMGCYyh+IAmH2io228l3ldCNlmi+g72S09aqovXPtPn
cWsAG0E8UItWZRkCkfhjiQnSr/5KX4pGsR7qbTZKC8uz1lc+9qWgwj6mr0qriiHXWUADHDdkyEsb
x7Ra+MOdYq7JgydX1wy9ozKfDxHtzmFA7jSbaXCt0ES9cgeXEh2MLGlTTdn/P46ZGKnqpZVQALRF
vW6l21FbJIY3G1c6eDRt6gx4nl0WTyLjEnKwmW/dpnmxyDJpHofXjrCzUff32tdRZWbax9gZH6uf
C7AvMmA9GEoczeQ2L/dDdOgtedb3C/Q1VYNNjdLNNUjqpXiKM7JBCs1nkM8ndVrrakmXNNoxyw4h
mvH1XtA3XYEqMhBz66hnT1fe+KVd9tcFz1G/aeqZUAZDurHlatJQA9DWYgOTmO2iTiLQ39ltnOrL
tPwUeyiRgMJTb21F1m4Yx/sr9zIFk/Mdz3bH8I7MgUnl2fqTsjy23FaQjpOAf78PEbFph68CpLyv
dBuFzy94N6jJmeGb1L42qb7Q9ZH/FqJMfBs0B01wrtzRpZSYxYjqBBUWteHZtv+G3lqCLh/LUl1k
lKCNKkwM4IVpidsI3dUqfpeMQ6czEB7RlkfZTwPXj7BqV8ho7FcLT7oWGC81/kwyNxEBImmyBzx7
Tb2QDx2cflC1DXhCAomVtLM+72xkhpmTeXIGDGdvuZID9DCdgYHfRBiaNmYxb9FkGrTI0fEJ9opn
TSvn2E9mpTQTxtdKmFfusU5PeXDqi5VXRDPJlK8Eme/S6Pwj03fXmOngg6mfZ8RdrtatVOouvZ1w
nftz9ejv2jmUrkX/x1v1rh0sU0eYW7fVynfQVt1o9ngfNXNNXdeWk3izFtzLJJm28aDm6zONgLAi
mK6zHXBjZKIXUWBrm3LmagtanxQxtrqMTwjReR/5m1jOx7f6QT/AbBaWvhPO0Ewhnr77D+G1/NC6
tLdIjLDfxEYRxfOzVCEfI6kcS1KF0lMhWW+MtNwUTbiWZLATg/dHAh4QDhX2EJm0z6pH0VMeNMxu
GIAihDd+4fDsSE2J00q/bjt53e5QIwazNq6NvtnJXbLW2xpLMJG+p7DAF2DeVAo6l+mM1qSAbHG6
bYdw0dUVsgb+Ih63Wt2dxr6YGyp1Tzw8ZIU1k0fJaTLkhOEXK14x7wrlQ2eQrRPwPPh2Ym19SJw+
oYI7dMsQv8Ihm4Zs3TyNsJCNYDloT1lMyh2qmFqgyXZzj3rDQ+VhbkIbSdGz13H8zHKsfCvgVYK8
qgMgv6HvFJyOhodiTL2I/dQZCa8awnm9ITmaPMyb0mJ2jfMt5SDvbYFj7RHFgQPUvedBTWdVoW+l
8KOt/H3keSBScaSkG+KlM1kAn6ViV9nejnEH4QZabu+CD5FXMbs3dwWsst8sAfRysOu8djma8HXQ
7cnKY/AcCii705+V6fnFlnST+fmzgQkU84Y7fcwRF3cEFQY8ni0Id+bVbLoZNc5xcG/svAh3021Q
fc0l+tAFOt4CxjRoEeahuTCQbzcaPiSN2sxDCHTdsRosPp2cT/KN8jrB8rZYakG/Q610lhnICiW7
zD1iN4NmIPKLov5mJtosd9NVnssci5NwFiNZGt1yJNlaLs77z6CQb5sc+AF0j5m1tuRDDeAXBLFB
KBhrd6nYgwUvvWNdWPXSs5qjkHWHjSfeVSrsLmO4n2xr5H6Sbo0Oaho5jSotfNQSEataMVUzbTPq
MWDI6qUaaNcSz0uHL3aycAlozdHnOqtfDRynjLEKpWPZzDDvyDQBWOlRSlYKA4/01aPtpVzTLvye
hf0TmyYldHIQgL3fVddf1Qz0wkjwQ0895qq8UsdjKDSgKRSnDf15ND7oYbwNlMMktqsJzbbQCEBm
txcyd9nQk7ly9lx6A5icAgqYOqL/WG2Yg9QHdRtpx1o96W+jBYBIY4eKDhO83oJ4N+zC5ub3i37P
zc/fAOUsltMg0yb3mJ85DwBafxC1Wj42OnpKlbLUoK0l8Z2r+wc5lZxR0VZZfGfUDG6LdlWRInhG
a0camvWogZIUdv0i6YDBWODf43rOQKTTGYpHb34jPHca8jHiTdd3i6joZ4PiNBUeX5PqPkh9pdv5
HuLYub9OZmEMgNS3ZuwLJ9FOILNmlfbZop5YWfI06PGazi7cG1LkoWKQ3zCL6OQZEWUoUqqtdtYJ
XyFiYJEk23Jj2rgOjcWXOsHbmoPc34z+JpRkmEUmgsnHtmwmjb4KxkDuijMBUH5ziBTiBlK9ybb2
RScp1FWn2ZJELCMzErKbVIg46K+Z9yiXio2/PsL3HP2vZSgHMeJ2MSGGPIhVaGDkwtFeDuG20uXl
MABaMLEFJj3KMFvw2lczTFdQbptgW0p79kiOoF/U3vmmtfLDTQQvU5eqOx99yUJ8K8JiJpfCkjp2
49HbM4NlYWpXCqZLeSx+rDSCTRMxJ/2sbvTbrKdB3UpHJFx0Exl6tHeClezu6bZF3YTcu6I7euGC
iBujtixiHwbw8CxTK+teKqpSU6Z4UaUb3yB9JF1+Y7MkKggMiCK/b5VrFzyrDrK6KPUxtfDKdN+U
VoI/vjXUfSUfYs48UnVFvnLBS90O/PFEDWVFmtw093/uTT9VvYiek3HMrINbnywFiUT9PlceAq9c
iu448+Ujk8ImPgYTG9sLSPmW/4eHnoxdML+S6PCfhQfVipsu12L3mNUnPKn18JCmPY3bqacvy2+R
39m/X/BCQcgz/++CZ+soDhJXbuvEOylNPQureoZcao72QCH9H6q9H1eavvdfmw5RNYxWZKZ/ougY
1brxcUnYjsE8K6n02wevOeaZOP/96S4NOv++6Heq/9dFUw4bIWsb49iLh1B/64Ut3nVoGCc2zWlJ
enHddSE/NcgP50ipR4ALscZsF73uL9Pw/crN6BdftoZpD0NeyCvnIAZoSzXaNiI1AE4pitLj3Y2n
XkDWbeZwgUPbkMa1n2Qb5pNaG5wU8UOm1MFupVFrx1hq/nsRB1PRSqa28Lz8IHeGPfToYVj6e9h2
6wI4X5y8S5G+jlAcklWMW4It2S/i6HY4qAtES8PmkI8niDwmya3fFfMxv2/62okyVGw0aY4ryT4X
9MlgZmaMzdFADssDKb3Mh11jgDVG9zrKK1sdH5I+WUJrR+a9Xmhd9MGdaqZT++Naxu/TZFrTtiYC
2bRJHcNoQP9UK0vI56q38sm7dcXbgNZUrHrlds+lHy/aamto9apz/+CvZpucFSkwL7VYj14855x2
Y3TQsj9jr8yL7GsCBhTJraDrdkHfImv2skafsn3LPQHigLiutf4mh0sWUMBVCYj9+q1Ixcdew1Id
CQ0y6LU7khVmxjb5k4Xjl5Xzh49oOFXCAtZkxo7XfTezq+ip8Y81qej0VqBnzkk3a+k1pS+JFOvM
BxYSVyANugUSDfBkCMjI2d0M/nTBJRt4jOU5cGD0yBY6lrRh3+DFw8Fu1XaX5avKqBdqnjp1Oe6F
OlrEarA14mTdlQtfmyd4EsuRumeyPm/Vp2Ks1mYu7OIIEKeJCG6pzORqPwAZb7z+/xCSALJNUq3T
5M88q4brwg9pXInWFPilmkbqI6NzFEci7zD2R816/H2XXJoXQ9nGsoAM8Zt98jNOtMbQWgOguvsw
s5tNuNYdfSMv0mV6498AJT6Jd/1Rvkl2O8PxV/FGXEEwWTAP/qiuHLHfhNqzXA39QnbqxH1Di/gs
GCPMpeuKa4r34028Dm/9+/Aj2k7SUhbF1d34rr4QRxAoUfa6b6sfeEiHoi3BEFu2i3DlvotPMZZ4
DIeqmZ7NtRegZ5aCaImtXGnsXIor/71R+GpnubxWB2blewV1sLwbjJ2RbDsA1Mr69y9zaeT0v/fx
Ly1O7oOk6IrBOiZVPdHiLDrjPUI0g4MmTtAcxxzzsQcrWgi3sXrlnLrQuvpxbeXnqogkURdHN2V2
iqtw6qB6k4eFLX4PajX39PuTfnd4zr+8alASMH2is3DeJeyiUJRpi5nHOsmQgU0WGKTbPZL8huyh
no+LnOlMspIym1oL63nX5XaNlnhN3tqmhyY11y+MmxdDItpdMT5U0d5ornyOS4MSRq0SHkvM4xjS
TN2Rv842MayRDw9H61j0MrJKmIT5Nz5txaAMlgaiB026NcV8w9RuXuhTZoqR1ySda7kwx9FnLB9r
vTm5UXE3hscsgJwrcTQ2ia0L7bzUlqb4qDWPZRzYQ5Rtkk5dYm1ZJj76TMNCyB/lejHCN03pH8u8
i7RKiet08aptiGGBe0LtX64k7uzz96/zDYc6/zp/P/i0Hf56cJBCvhJXqXS/zcAbW/arZb9X9rtk
S/Z9YK/vT6eT4zy9pPbh7eGhBuT7MKF8776Ox2sA7ksbD9Fc+tc0Bihqz5JizUqVLKWlfOwbJ222
LQSBB1oAvz/vpUQYj5xpqI65+T+wqaCiAoo0wAmBeYikdRw4JfSFVnxRim3UybaeO79f8EJbjYX1
vwue5YQo0ydBVPJUcAvlfhUgORVdqSam0PnvJ/zvJc6blEFT1KPYWtoxsLYkZSRjdeqoEDzaa6Do
K2/vPDZWSUnDv6u/jy9EEkroHJN/14hD7OtVsNP3B//nuVRNh2SAgad1rtyP5nfXiYVG86pGVQTU
w2g9+Mq7NkazAHBb91owqQz9B6Uy10EdkNKE6Jkx6BiQlk0xRuv+1PXLoFfHfIARoyy98rWNm9su
RkXSOvbhpvPQZy8D2OMIUmfqDCVH1kL+lozqInL34pivQCPvra7bxymjUqp8NazmWrRWxXGW1Ora
cE9dhH0IPbVgcBdSPTlLndr+2LqiLXYSmSPmS9diKiv10jcHLKEDgwM/cE4p0GtGAFkqSffZI4o9
62afrLJTfu+/xGthXiz1ZewMJ0SXMhsWHAohg6MfxhfjRnrxH5In+ZDemo/Fa/KKCkfzWYH8jeay
YCcP3mZ8Mg7GXr3pv4qdHNgQ5FFK076Ce+3oLvE93GhLdzPsQwhvB+mgvPqP0iY9FbtoNuyVXeE0
y2aXn4Z7/R1y/yy9MVbSFmvCGXKd990OGazgo1pX0BamH0zW2qL/UgNMq2zlAfEe72twrJX5KqyU
G+Z6TrfWl8O22eQ7f82HeCnevVNyaJf6YdgO7yKlx5Xj/3sNn686DM/BhIvkaPK5S4M4mG2ApaCG
6Mbaqha1TBPZ+2M0B39YNB62ybPAyhdWe+UEos9w4ZNi06FOA0WgMN8Fz1+RuIlqbLn0Urp/Lmwo
hLa0e7+5eb95zexnJDvhpyj8jWjKXJvTlZ27s7svRIfmHgSNxn58npg4r8+v+1cEmu33bBMtAvsG
KA0h/R1K+4x/X8Tz0b73FvcEeIJ8gfCcYHsrzM6oGtfpDdMJnX95CrFApc1b2+0N3Yh+WkMQxgAP
zlrso7HTsdvb7JhjYhIiczELpLllzQrU77x5kMx8cbZRvFntMAWctEHevBckgnAdYtSB8RwNHawR
PKAeuT2kdruPfDv9tHgemFH81djlEiq2Q9vy+696ntn7Z6ZpNmUKJBnrmwYjzuTNRI15/jreRfNh
OpUe4kX/ms35B+AIs4h/8Bf/4bPQUVkNq4m9EszDxcRu6XiVxvzj91CvXmiCgq4G6UiWwyz2nD7W
hEnQ0biW7vfPfLTEVp1n2TH4HMts5ji17TjR7LRe30t2BD3K2b08KAt+vYn/Yc6sriHxLgEiLFYT
BYUMW+sfOkeaxAJedwq9uRQs6Lhos5s+ude6rwCFP0QFdx6flU69V19tUFxoC/7v0pQeZ/m+G6q9
2RYxAQq6cGB3r+VTXENJnKXyrPNmSgjwwdajOZxF1B+RjZrkY+ZIGjGCzE6AUhLoSgAiV8nss7Vr
+49qP6U2WDDTPrwcqBBt/I2XkN/XB8xoZtPf/KkzFMhvp/+Z3RJQZsGHa7v8GEaZc222eePnDtoM
saoZC+EYzEtn1a2abbUtttqacQdba/p92lzAUi1SU21mniTB1m71A7AsYZetfl8zl6B+QM4wXJvs
aehjn/XJpDIKxCLs1WOUDrYuo+Ek20l2SsxHxUONwGR0YiwT7xoE7dJJ/k0ngsQHVP4c8Tb4wuBF
sWccDQVPWG8u1nuFwTndDw43fImo+K8UHRcDKyc5k2AZpAxuND8zTcE1lDxqLf2os+0rNrB60LN3
oI2SeRDqE/ZA6IWLwZUhwblK8gSMACb638ueNyLJKLtEzKEFQm4lYAww6iZenTXBDO9PvX3y7Psb
iVBJhDzd3qb2290ENMydwd4ccvtl9+Tc9vbnJzMrqIT3zgtEuc1mdXd31F6mMHJt0/6bzUm4y5IF
izpacyDLf76mJG2bWI05f1yrdTKvhrzthIoHsGjjjldqswszJEli+gV6BqNeFdL1z4sZRl6rZuUq
R6boSo2FZbciwXO0HBKre2yVt45BQ3sqCvQTsnYXgReIFKawtJ+u7IN/48XPOzl7bIbvVZxr4KMi
Y87gyH0TmRL6dIGGbyKUCghVc4b86cplL71tYOkyJg5AOJgh/XwBguL5sVSpQKV8ML3INkGlsLJ0
URTIEmXQCkEbTHiEmlKtQbmyxObWNYFHtdEa8W07pDmgtPGVZODSXVEKqaQDkw/NeafV6EOhC3rP
vM+XyUxbPOTO1bjzb7UF+w1Ehmhg3Sf/g37PRteU+6iVj6TSGr0HXXthRgZAwSkybw5uqCIOiSmC
kHQksztG8SaTGY+MWwqMKx//AkCUm5FVdLlhKZHpnxVJYy6FvaTDKRGSG6MlCDOTK3xj5fbeAlqo
HUpPFtm55vjo7AElgeHhRtiHDcJCYbg4FHsP6mVZvJkSmuY9Dg/BfKiulFkXN4sm4/lBM40K9fxI
G8WoUWJPMO77eTvvZiROh3IbPUgneZ4ttdtmle7dK2/mwhiFN0PvBPz5d0g4W59uXmOUo05iF+JL
kzjAmuxARZTMewRNSO8wb3F7LpLVQJqaMrjvmQxOJK7ft4l8cbX87zbOwSGhUce66RXszuSjqfVT
FK3c5gP+1wwhKSQ3wkClVfKWG9ZWi8vVCNe6ELZNZKBK8pjqGCsbN5GuIBMCIE9vAZui5dBvOu2E
IJl7lZpzAcnOa1MnwDHcHPEfIn/clV2WdHS4muiOuWSgxw69Vk1HO8c/0VTG+3yCVHg3Xqwtx3AF
TgsTNrGi4VMXgLeEKy/wwuHHDSHvQHtjwuJ+I+D/Tu4NLdDNOtWwgD9gLo1KL9aTdjPSSscyOFO/
0FOxk/Aaa/HydXE9BqhmIuh2TujtOnwdRyOXJ+pf34VzxQpmeu/wCpT2NZf2wuhUEwfxGub7Ql4D
y1MCikh0pUX/XcD+9cB5WtMNZKZw7KI7zX1jZlFj/teLC6N4rFNgZ8A0rh2dF/JdLipz3oPFsEjC
z1IMLdSlMtdDuBoCjpbKrLPalVVsmnSayDmjTlPNWiO43QJ81a90uL8TiZ+FI2U6BwmW1iaH6Xn2
bwXZ2Istihp54xTDvEP8p3uuFfRS9wXOKN5soJKKjKU3rEUG4/JSFb4MZp/FSDG9VOubqrpJk70v
PfTdYxjeRwPr9lCWy8BzNGlhtJ+SMG/GTe4X2E8/TorSdAg7/WOM7jjG5hoGxpX0qJf7vFvoXYBv
N/odDAR15Ev0UgZ/cFdGyxKFDyCkCH0zBhn/4A1hqziD4ZsRL9KNbL3I5gZTJiU/xIgHcwjr+Qy9
rJJDoV0LQuX8HlouAAR5bRBOuCahnDzk5wlsUClYQ+8pR0GuZ4XW0C15C2R9DpQ009+Bz+pZshCV
8tCyToVSXYacQ02APvE3wkZoh9UT9hSrCJ2bxO/Zzda6SOVd2EEw6G+AJq5D5dDnb+C3cLa4IqF2
acn9uP2zJRfoeuQbBtBqS3kU44Xob9BJsrGXRVudmbawh3xml34FpOpRvHok/VtxoiJoiXhai3TJ
aGr+fHmSHxpB2Rj6vbjxX6zlCLYwx1NJX5XXDqIpEzxf3RDlkS1kIEfJeJYpVmGg+KaSgLUhE8Jw
hgErUCg7z/Gffed3gwozJZgwzqqSKxe/UFhLbGaFoRlq1xKuaj8fs48br9YS8oPnRFi0zcytdkG9
82XbL+dFsrBWFfPPY/8M//aUvHrHdhvDQa0P9CRKRp2a3Uhz8GhO+TVugvtuLs9x+Z3L3VIpELMA
DmCNi4crld2lhQ0aWyYe8W0Yv53dtOm6iillUXesW4CE7YBqDALNYgnDMbZNdH06ZMrTRFzKYuEo
/QedxZmM9mVTIXDKFFYqN/wSenzKxYnrOTOtaO3HT4YYriu1XFhCdRuA6atTepBph/NMNMuVa/S3
afudfXecxzAmp0jUoFOfbc/YrwOroHxgOPmA6xOh1C8eE4BK1hGLqt9jwaVr6eIE5IIqqhBKf37m
uEoKrDYV+P3CvtW/CHKcF0OD4mhpu9fi9bQ1zh/s74v983n6KgaJStypFoh5yy4soGDly3sOB5cM
qlLerjzd9Cf+c0V0AIlzBi6750pPuieAB+2k7ihoo1NmmlNgZ5S7PTLsgKBbSL1o+GGYXbbVQ1M8
GUq7MxrknNUTGcW+lyInUAA5xgDK2mevlJYNKFTJPA2ca0rYAD310PoR99VggkH3Vh5YS5cWSKl+
ZkqwmXzTLPMYFdrSwoAMdis23Gkxzq3qJMozikv0tu3pkGz95zE/mORvNFVcaaG3/XMPg0MXcZqA
3QOhdev5zR57haVXZdtS/DNGna2mL56ogWyVVy3nUdE7lJZLU+0g34zrHB85lwftXOVVFZOVj6Zw
mqNjVRa3Y4A0YA08NbG2JSYlPcCZJAU1IRqnbkyuHDmXYrYyyThoKqob5GNnwz6lyJuwZUB0rMRN
aGBRVH66wklSt5O+breo4mOiP4S+t0AG4fc1cKGw+3Hls2lbrXZDnIwSOCz4b0CYAfBNMun9I0DE
3690YcBMFxngOqcD7BR0rn9upkwKW1Np2Lgdiow3Xrq1NEYVBwB3nXoCQ1F6yxJI1v56FnZpGxuG
xIVJwad87OeVcyXqkZsIRKgo21IHLVnvaqz8xLUHHDRdAznu1aUM7iY+jREaGcdyXPjZou5IL/5c
eQsXDkjFpP+pALlAeeR8TqKEvWK4aqkcMUnBlMGwjl3IvL3d4sCEQgWbPLkWWL738fk+t6jdeefi
RAg7a2VkrghbfKynlp5v00/wNH815N1RrLtbC311v1O+ijjeikA/E7SmI78HOCqRsbzBy6i5vzGt
diE90TzB/l2wTlYVvglDvSw7cRnJ8ZXj9VIktEgg+GbTzEM7W5S9YbYjMFRWSv1Os2kC7g7DAeU/
pJY5z81g9f//o6gIiJnoEeNj9I+Og9DW9ahngXrUpU1ofaSWfNNmf7ChrepjNbGjwGVp9bUs4sJj
ctUp9NLtgOB8tiGGUar0KOzUI/ijoH0lrUReqLUp/UgAOr1Ev+TxyoMq/0Z8OCM8J2cnyq/ncg1N
EyiDOm13EiZJi+3RAA0FsBXDQIKoNOnsJsWm4JFRs7B7CVWVYX7lHi7sAF1CBmXqwSMxdH6oRnLU
tJZLBdi1wUJQv6bnhv8vu7Udd29Ik4M+OZbttQHAN7rybBf8uO7Z64baKGLN6YlHXXRS6bagx2h8
RuPb0D1IykErb9LhuQa0ZRlOqnwG3jFTN6Nwr2oHaeerM01fCcUxzG5aDBeqI3iQrH3REK8tpGfP
6DDTaWw4Iml5Hwm3Kag6HEfR9OxH2U5RfhloY90L47sQdlgQcTbliA1/WjgKwomwJeZSoveR+cEM
NircSOwj5FfDv9Gbe0E8ki363avpf6srBvFjEtyF5h8Vwe6ot0XMvpvyIVTftH6XNMcY6AzGxmP4
RFwdYw/QEsah/j5Obq3yMTNCezSfEwNRJeNPad4ZgJlUeHkrSVnG41GI/lh8EJVbFJvbqDuEySMc
7DxDZGeTMjstV1rZQZp601S0wSdvF3gvn8AnaMRGcys2cPtKQQ69llA2yn6mDoAJ5QeMmaL2U1QY
kEvAIY19528z7UYMXrpCnwFpR+Ges5gq8ffldmGT6TBLmIEhEDhN7s9if9Bpk1CSchTDFQcO4STK
TuRVNBzo+cTDlaL7WyXjfJX973q6eHaUi1VZtIbcK0c836IYcHiRr+UAZ8HsOCA6ZMWriA7tdOil
4qmGRxWDTR2UnlnDQzgeu1IEDhowtuyWhhci9HitaTgt839ukBN46kSJVC9nh2Fjdl3jwtA4Jka0
FOtm3SGhX3jR0YQGl3r4SJRbDwV9LwtteVL0vwZuv3AawwqlH4LuoAjUfPpifzViyoLWqBZbPVDh
NcUV1ggxUjAPcpEtU+kZz7LfF8ClvIPgyi+VcpSVcHY9o2ySFgsa6dgKb7n0NHg3hWEsBXauNdFC
3XUdHdBUdXsflNfkXHatIr/Qq6Qe1nhYCglW4dmSyMaocgX66scEWKgnYUMb4DHikHGNSowP7HtV
bXx0cAQgXNoOnwQsIIfCMeQrucelpunfN6JNp8Nfbz7Miz4WVUTmpq5tPH75gregM4nZJtCZBjGs
ogZHkC00Rp46amaNlOOQim1qZ+MCDocDa62lhO1EA4ekTbz7Ln/ygXPUwbbO3YNaKPb1U/LScjE5
lhmZTVRA82y9Vq0gG56HVhi2IwbdyfTUyI9jvPDg3AXXDokL6fDUqUMJA00KSsyzT+WjGu5rYdId
h2qngBvIzGejNF9dxqDxQpLVVYKpGJ27yk1ZQcMcKVI7V7au4S6ESeI8Xf++eC99ssmzfurUToRV
/Sx1k4WwUfOCyoBuTjWKs25UEYYe14NIbS4/A/0HqptsIkE+9NretbDrsMUQK0sEqPiRJIE8wq1b
GDgIQwtsFBb8pIrFCM9X5xbk37G5Zm36HVPPQsy01aaSma6jet5oEKLR912Vc0tqZl5yENK9BU2x
dVx/ZfQfNTq6bYU23Slr36zhthoWYnIy6s8secMNoW+2dbqHcMNP99UxKG71/rU1sfuLsQ5buOlb
pN6pD+Adk3CvIjDW7+RiXXkbgAQJr6Oj2Ez0yZFwkRVH3V2qBqiCTRLuxOGu01H5PzXaagz2Yrir
9W2Y4O774be7sQFeoi8VUl9hPrq7rnGyFpmldW/tuvgZkQQ/+qrVQxzcBtJ7HgCc1NYFJMB62A/h
DfSsrPl0jWNePVSTXgd7Kk1PpbVJg8faOv2+Ls6pD7B0DEY+QKkVCzUNPvPPrexRXyR+zkMpLtEz
505AspjdG23IzlvWlSM8md06hMEbreMYPosEZwD/tSF+QN/+ys1Mi/Cv7/2fmwGZNFGWyNfP5b1j
GYKrKubRrqkM4GtHz98E0fvkATX5gI7Yuo3O5GFErMVOJQwPZXzlfXzvg39vAaYf5DuVjtxZyYCu
uNgMfRDugMd5Nu7z8aKovxqpn8VVt23NU4qzbznkK1N26k63ZbmwtfGpIJhVOmizgL58+yGle/S0
salxVN1ntuVC81bmApDgoVfQT4Rcq5y0dCmDzsO2MW9DZMm/9DRY9fXkUqFuhOzW50klmNgmrZsU
RdQx+6hJkgz9qEDwsSLGmOl70YhYOukIRvozXU/XpZ8vY4yExuyzDGkls6aaB7NaUSABSzY2HQZV
k7FlCSNroLn4+xf8jvy/vb6zLElupEwPBj/cYQevaTgkdtm8cw+JgFw7diVh96S7GHgjMxWVJwOl
A3wdLQw8R2UmUUIEqt0bL4FkzpRRWntMQA1zE4gQ/bVDkVeLCPnFBg2KcsEwBFyiMI87Y+Z6B2N4
CUWoz6hve/5WpGcU6d1SsL4AnKs1/jjzLDFttKsnkwbNk+dFdfBLzJ5rLICcBM52XGmLqyv6LGn8
z4JG64rjhnEddM6fuysxOs3op93F68CsWKJT1PbWFllQSI416GlLbZe/f4LzHtA/1zw7nP10yEsR
CbZdIjuTHW1ULga/eIWRORmg4LXkNtmqUwzbz/XVdYPaa498dtAoEHW1IrLCyUpQZJKsu/PCfOCy
mBKFrQIY88pZe3bU/n/P+/84O9PlxpFkWT8RzLAvfwnuIiVSKkpd+gNT9UjY9x1Pf75UnzujQvGK
x8aszWrrqgQSuUR4eLjTnkzTiYlWx+yqzYw0b42QHYv9WlJvSqNcTMY+6S+0rq5uzO2My/HHWLPT
wfa7vpIwH8Yd+VxGlpseQY4x52PDAruMtcv94ooT6vtxtc+FMt9X4E3ikBZFuDnyZI+FFKRREx3q
blpM+XQukS4af/ZD6JbBB/ow2PDSbzkqJbmSjXnuR+1oK13e1OXkIlK1shBz8RU0ZQVD0V4nODyk
fr1TqdXiLZHjVxNzZ4atvPUD6VmT4yUbibapGLsVXG1L2LLC3zQugn3fJtvKju+iEN5YvRklA/FU
Vd0lZnBnNcHfoirX076FZNcic2BHYk7i2faOSmnSO0vL8ZYRnWBtKi8tnCW7tFslBfV2YKGYT+Zj
nyL3+Y/OXnt+fSKaxRNMXtXRr7ZAEsGwXZIKIXpkY4qKwSceqmX86ic5TmMwgkdtq5Z32MygmRC1
CHniflWupyBy9bpy8dewQ+lHwMk3eo2bwd/0W2nBKWTBNwBC2jSp7IbDEd3/Flc6o4vWJmC2VfUr
tTk55sXX92V/bHyMjDEwGN+dqXwvh8LFLrF3oHd2zTrwCldcWpLXHTOEAnPy4CJbm/DR3qzqtb+L
NNDnU9OtJnL0obTpubuztIMvGsLwLMcQlJNxoIwpTJYzeIYwwXghwkg+nzBIk3hu/HyE71qMD2uF
rlqx7/g+WCLGKOWLEqpJzmyglW+gThVJpyj8Eb2EnrMMmnE3eQTl/YZebDbVCoMzqUFXVRmXwlPV
t57BxJd4WfHn/vQO2XKBiq54O1rTnPBZU5716dCam6mEhiqc16XXSP1leWgEhKsq/6j6nxab4X8N
RcQJJP4y1shmrIpCBMQgbD4/Mqy5nJa2p3qTc0+Io4k+qSg010UA+SK8Z113GhKWg7NULEgO1LSQ
d5iiZ1kfsYU8S0W1K8d3O2mFu5Emf7p0RrTHhXvDAauQP0KMrNPq0fHfZGg/WnjyG51mq2GdOcep
wAiQdCTMT17C1jAecC5yfRwRzGz4CwWkpSL1B5oxF1J1oaFpKVyovTjZCVe7MM5Wcn1UUJYruKWq
cRmPzl3ifWDQWiP9gZHfMlB9N6cM4RcvShyjZkrnO4zdDBaYRb07WFbWnRCXEJPj0y3W5B9tM6Bf
9aGEZ2HlyxEqUZkwsoP+2La4VmtUGljB8kvX/i3TNI5tHwbEnHqfC0W6hG827TzlxkyS9wLbGAxz
hKfsbYfbawfh1/NoVtDyEIdqgopLJnAuEGVM8WmmS9N/RMhxdZgQ6Zq0pcmtGX5h90e/F15oMWfO
6P9s8G7P+OpeTOlSD/daOt04LufYyecxbSIsz35FVt+YN2ZBPrPCJjXDgyRjHRAuFOcojEUag2pb
/SocuoZzgv8mgq2vxASEaiapBYJww1nYUDZYymgLltn3p/gsAf3nqXDfILaktQG52N+DAQwrAtUa
M5ROlA0NtuxykmFRoq1fh/bGTXXtFja/jDW7qAI1npoRZe9DNyGLp2BC4gAIrrgYm7DYiQWHZcf3
rzcnxvzv+5Go0bNmY2Ug3v8LKmCoYyD3oRYeVAtWBiEo4jcWZ44Pu42+WwV7ZqJ2SVVufO7r8wqN
zKAoJKN7//u4g1QXmiYr4QFbVeR3uWa4IDgF8m5Pbv/9S16dV9TeYf8AfMEX+H0sJYmqMRny8IB/
D2etzSmTShs2btyiUm2+4q75/YBzdfbPWQVJgPNDaVzIcv0+YjGaXY7nY3zwOPPLtMFm/KiW2kZc
D35Z7YypWYBBSsHHIB+F3jytRNgujjCRAg6/rmsvIzJGaopEzEfeeVutuESeddc46kpviEc52rOB
/uEx2H7/6Ne+C+3A1F9UYWU8L0twmMqpaaZ4t1RoY1b9Golr+pI3NUwBO02WLIb/YkAdHUrKPRow
2WwBtkwL4RmLHvNgvg/+P3GEGtlJ2P+gaX8LDxT7dR6T0bcivMqhMGLr8PuXaWSr5DXk4CDnzwZ2
w/gW5epdfmkcNPq41KsCZYjxxTNEstrqG6y8XSN9+/6dr0W/9BzrgmBPeDinwXGVDWhXhZ9mul5N
tRWvng0t5zf7C698TRi7UNtoHILBMBc/VnPJtynrhwfclOWWJtZA3bblWeu5u5Zq9fT9a13ZZ6g6
QxdHpFFF5HO26pNgCFECZO2kGDb6rxVZG6UIaH34DYng4PalMScUio3GkKAPFFVlHXvI3z/niASf
HnUBFknKXlePIozSpmjxgxuBNdQM9LCG/8r6G5vkyvfToIYhIwLSwlaZHdQSPba+WjKqA9LQtafO
e+qtYw7LCmfRGwfltbEgIwvdEiRruR5+f8OsV3pFq+IYfyr6pqqF6sFs8rMV01rLt2yxr33Br4PN
TmW7r/XQbBlMRRaCuCR6SSlzeS6S6FGDl9N/Ax5pXwecLRkpHCQc7+LoUNX7tntrcyx6uz2XnpIR
oBA057a/SGRsGtA4Ss5yOy2wN7h1KFzbJgZaUar4ouCts9euvK5Cr0mKxCpqwcswrBraGg0Lj2Js
shbP4BBJRqhcK9nK7t+J9rr00XOaQ2ERiuuXm5jWnN79ubK/PtNsZoYihkaY8EzYgnIpyD+4Qqyq
hjBp3wuXYvgUSxsEpgmO2DnG2DSL3AIXsBBI5vt9/ZmNzw5NutCR9uLghEYnz+CByIicajJYFo79
pieTuLA5NyUM4cjBim6vYsfcR++S8dBVuFr1O5WKskjRSqNaSxaCKOlf/NcYyL1nb5i5ucaY0Lgo
LUfTdtECotUIpykF7w4J/IuW4TYd73vas7rUcnWCapH+wlUQ/ssd7nEiu2nJjGvzaKgbihd1tTFQ
cSLOFiJU+YtWvNfaJSuGtW/UO3+Elm6qrpil76fm6oYR1oawSyjiWGL3fgmfHGwejay1+UoyyV3m
rm0krzLcDZSjRcL28f1oc/79P4sCIgdRBUQhnB5+H45yS0kNW4+EbzJ5Vk50kecvQ7uXm1eLacLF
uk7kVUBkn0UVmAOJ6I276xpUpRG0GTpVLZQ85vLZRkzMaDV9cAB+IOMl/PZ92L3BzzJQXWYfr81e
vagkq0N2Y+x5Z8Y/72+gb0t4AldjHp3UUdtkzZRFh0IxgTaOGVz9mCwNxQqveUgvYimV1ZHV4KQf
Y1xveB4r+fWPL6RIzoiZBEgg74tIW9zsg543zf7xfNrv30dqIzm0OtwTFTtws4AzI3xMtRHg2NiC
/BTYuSv+s8fqRX8cvjN+1zxHJt0FhbqaHIS+ogM2hsLf0GwcFzLtwtSfVM7CAgomAMvdMOq7CD89
MmKpq6Fw2Gsze4yBvesoXnmBtbDt55TOoQCjwtx/KnG74xgVkyQmC0xqpQ5nAi1Z+gBMEOm0I116
tikCxa19qhX1oLN8VBK+Ol/bIBsC25GUfiNi2dT3liIriwTWUewzfHYs0Ach74qw90ogVHZx9Pqz
g9KyB38PQfUQPETvPRfjXZWNmGGyjT+91JNfxm+f3pHakZYSkd/I4S8ddKioNmSqbthHwkPWJzIG
HBBxRHhmh5P/pQJwMSAjSifsGzs/XQJH8NWRe1wGw1EkrV6FQ1zAERG+BSjuqu06iNNlj1W85xQ7
HbdvAeJjDrvoA9sVbqpF8OFnFxMAvOeVAL/WqlQerM5zV3Y4rmz+0UR7tvU9+vzLNHslaE8IkkVh
xaMdn9Uma4FrtY3wb6/ToyyEOsk1AhAi0BphQp+cq+iXQPBNi05mH5ucswgwI++jGqJlkJjLmKG7
YWf1tHoDkncbDVyKTZzoLPjwvi5IlMDhQmfdxaprnUxHgo6BSybxeaiVjyAZQtk8VmiBjqW1VedY
rhb/h0vh6p35ZSvO7wS9DqpYMdmKzhGUXI6eHTpnVRBDCU11ZXnj5BMn2x9X0JfhZnH7CJUggNbA
QdvudfBPw6Ij/j5gabB0WBHk4wLChXDqytBqvh/91rvO4j1l8tqq8NrgQBUaK1GHug6rUTiNBizR
xtZuvO3VmM9SFSpaYMdIef5+jMSgh0ih9tHBcC7YwOKVSrIK2tFFNzJj8eB/zCopOEGPiS6INgt8
8rQJZSdhIAU7VDRRfa+5A5q9CT1deyFTOFBTyHag2M2uyXKkel4rhHmwm4kcgF2ZP7Kdm5n3tS9F
DEcxEt0W0v3ZQJZTAJBPUiiWiYgi0dgUkWOxBwFFEfj7ZTEnl3we919HE0/z5fb3c6nv1IbR8uFV
A+ZTvGM/IIscnnLlri1Td6RyLeh8CSkXbmTt840HuDavFrAUqAacPsWZvW4/ldOYj9yHZfFMdcNA
vo3ypqxuNGjUlC8X4UVLN2G9S+6bOgd5H0khNjc/7/WJ+PIcs4mosroc6iaPDj46xzg6ExhWG857
gLsRH6V4j/cr8Zhoi/xvEDrYPf+Zg9lmUdpG1QuFsSklmVOylLvjlDrMw6s4fEnhb8z5tT3zn/Fo
p/j9o5d+EibpwHhtVywpTRjgMUW5l9vQrdtXK9+Lajv4jFWUW3Gn5elZ0qOVT4wsytA3nkbs0PkO
htvE68soPEDq+v1pOssercSIcIx2EqiF1DteKQ0JX+XcobpdbbhbmPnmpvHatQMZ+A6dAMdGaHje
PtBnjZckkxceLETl1Vc9fHdia4PzOaWCMqe+TlUI4Tqe4Pa+E3fLHy9tCqSB41G4Rv7+0mZb+gDZ
/4xNKOEjxjNKwbqXvA2Xglyf2fCUAXYiHRIQPM2U5U3zs6szD6MKDpuGfcscesiM1mubxAkPBtCz
tgmmd6fdgCpVONBOD5b/aBdIKICTpypq5OhoOUvxSURcnqUfANfijp587JvJ5r5fFfbVjyOMIak6
ChH12bneelIx1A7lVQgbdwo1B3Sxs8BaCp/5odIPJiV5z7Mf4OewYLk+++zRiN7UpIb+FQOAId38
5jXTgkpBQZwlZlhUA1sqciLPIMMqAnWjO8OdzGFn2jtbP9EMnVTvVX+Mh0c+QG+9F/0xi7HqpV5O
YCAO41CU5ohHiZ3a8F5K/7KkO7okF6GSwQG26Bxa+L3CGP0y6pV9PTYoItM3G0TreqJMiqimZQ1L
8XPJfM6Fffd4UbuPtDMWdh27JYqQn0bl7Ea/vucriEDVzF0gqZLkgFb2jUcHHIbx5ClydEt/+NqB
DFFL5GYor7A8f1+ZxZTUgowCnA7tqhUVAwrNAjohU/3+G18jAdGx9Z+hZkFJPwVDZ1cMVafQzxay
7Zb1IlNPxCh09HL+dgpGfCsBXgzjqyhv5dY+RnQZFsH3j3ItCaarQQfQxE8aaunvL21brW6jEACE
2+wl6SGzKxwHcgQL7gv9jmoXKer3A147gr8OOHt1WuLlcvQZ0HdkmunwNdA3FdRxo79lzXv1e355
NfHnX254WyqUxMoYSa6pp3qpm5Z/mbWN4ugRkdHv3+rT+HR+rEE9FJw5QZ37BDu/DBZHKJ3SKwpa
Wz4nQBVVcy7SMy0jC9mhbEgJXlAH0ggHGZS4SdsCfThYsreAJ2BQB9bD+y5r3GKkJdEIFnQFuzps
Dq0eXKSl1jb1UvIo3aiBKdH57zZpMBIti8rmcyNRahPFfFHU15rt96/22V/9x6vBghDSc7CW5jhJ
DaNGq50uPJB9U/nkWBm5KUBqA2ufYUkhqnx9wg2G+aGP6qyknIeJQxN+aRXaS/A2B1SlfrJHoDjS
ndt0jbnD9mcwZ395xFkME2e0BPvqGAr02op8Wj72guIVASljWd+pxarU6U7K+7MW0RIJ9jeOqLoh
JubtVGhuEl4rai7YlbYomXH6cO96JLt2VKzGWzzqqyHX18edhT1O4Hdt5Awh+ddASZYYpDqCLejR
RqKRiyuFFp4m2hok63lmLOv+4/tPeq1yiFXlvz/pnJprql2ktTkPIBJ6lQUK5i6kL6xnJfsoqovM
cT+Fv74f9epRQ+MIpCGgd4x/f9+PXq5UMP164vtqlfi0nHuHUmpcqr852Rh0Hk7170dUrh42wrpX
l0ko/qAqBV2g9hqyfIfQ0fHDs1aOtvUkYyeWa+/FdzqhbXY0yktjulqbupWRXer23lRvVRWvon/0
8v/7SWYv31AHyHXESA6E2OJSb+nfpL1k+tE0/VbQYAqNy9f5NTYZ/GWioM56DSZKtyZHx/ezcu1c
dPgIoJ74vqLn+/t3iOhyM7rBDg6589TAkAQHrrUnQ9vbNF9/P9SVTw55nnFQYqGVc245XxWlNQwW
pyJ4I1kdMS53G1kFERROnjdLEs6V4JLxSB5JIEmM511SUTPUvaNTM5NLV6IfTuDpbOaurPZRbO8M
3BHqSD5m/DEnWUyOAfxR6B+yF38IrJ6cXTB5bHTpSNyL5q2w+6ViHNvyXcWOLkSLTjqSePMD0aAR
H2rEudUsXaaeh0z7xszKlU6c1cTbQdmMxlkt7nyDi1zLRW7TpS6bbQkdYVTNXdrilpK8tG8Awh0L
MoOnUjnboqseRgXI8Qc64P00rurcfPbUf1npzrYztxiihRc9cnDpRXokOpDajxhEiv/ThZrTUWXO
23MEqXjsJSApEOUckAtZ6CLdmynoY73L+7/oEOzYA0H94hcoaeR3TfkvtVN3EUFYZ5XkoRdd23y/
Gj5D19lNgmssUa1sI45LN+nvK6+lKzgJZG4SzcZCY9orGOpRx1Wn7Dg15saQf/Rj49ZTvp6gtHn+
Ww2pS878raOMrmSWrohIxfTH4698/NtM/vr+Aa/h46JaZ1J2hdeAgtDsAYFZpcErwkMQPYrIsxjM
dep9wLODVKOFwxLuKhERrKO0kNY3Btev7hYayU3bBCSX5+TVyEdOfsw4lRsVdVDLWsHYXtnTMW3R
10DxnF61yRgPvZavYqxDQBYjB2/CKHFp5HfV5CFvF21rLMBTVSDYhPUFTpOk6oqvaVKIE1E0qiJE
H63WLv2WRCKBI1Wfg4S9QlNab616REYEamsBB4gSTfqmtm92Za9zGGtKMyxthh7tarcMtWybeQvZ
DO/CarxTsIfpsIhcODAzZOui4OHI0SIWfEBvG0REnBNC7xDWwckb7KWBjD1oqNO9+7htjxnYh5Ls
Uv+tS80lytVBlu1zO11WyV4yCjcNIai7mEQBDZHuEJq3CbEHFb/kvrZjiv36RuKfBeObgnuzS3dD
xlKWJDDwM77Ph041BCU48eEGNs6yQ3d+Gt49vG4WTfWIx99aIwIoc2fFM/SNzaRmS9IrDVMjp0dk
6F0J6r8/iWfejkL8GHb7MH0UP5M4QZnaMR/urVLGhtRZI3W/1uiaD4GkjRSFV2mvC+0Osi+RhAnS
yHRRfP+QmPnGtF+dGGMu6Hmt7kFlzJZwuZeB5jyG/mWSkVM1zJUf3FQUFjWNPzYk/Cgs0GUVtYTZ
eo+bKDF8A3bNUJhPdh7vi/KI5K0a7C0s1XCf6o/g/KJ4wKqHh4B6y4ggpzpu+gxplWHpAaeLkh2e
T+FZ8AWZME8fluIUjeA94j1M0SDaOYTEIpsx0NA35cZ1KEw7FFfConOT8Wxl2Fpq7ic+v7fJKQkF
UmXY2c5JsU64egH2tysBTTt9tWVBSvxbenZrC4ow8Y/pcGRACQpkHFQzQMaP0W+bxgZMUBHvzV3l
dYhLflT2ycxv8Iyu3MK67FhEYZojTpvZ1HuK3cmRVX+GrAGM2uiXlYkyyO3o+Fq0R/c8wYcMLwjV
qNmxi+6HNFo9X5kcD7RtWWTWuu6PtA2aPu4VxYcgo3Ky3TjPxBvMZ/PLsPPZTGVJtfspDg/Q4fA4
3HbSz8G2XM1qF4p6Hhe2x87TcKqgO+L7oecdwyIf+PrGcwxFwjcgDpIheGgsjDvSX7bxEtHCV0l3
+CuOTvxm5Ft4EXFCj4aBlBNrT1fztRleIpSV0m6fds4a+mglBUvT28XxuYlfJf/vQv6LTrpFoN6g
1F9beF+nSmBCX7LHJC/gWDVd8DB2Fy/eZsbDoB1bawv4lRSX7yfn2sL7Otaszul1I+ZbEqxIvac3
HvpwsRpCam7G7ia8e33lQaSjF+Mz8p2hC5kfq73qsQS4dbDW4+gWdUEIfNR2GZAbjOjs+9f7XFZ/
LLsvY87C28IfqzLW8LfjygxVeZ1xU4uSK9CqCODaEBldVTBkrb7cVAatgMnGIhK0RVgX3gt2sajo
4uS95pffP5wY+89nQyPVhsGG3NI8T03rQDIDNr3YiVKKY/JeyqbbgfCnls53A822/FhrQ2bZJD70
qL+M5l+RHD22RX3sKbKi35ZFdzQejFFxP9aw/qke1WOy4NhnkmBwkJIZmXzwA+1AwXlMmweB+0XZ
SvAY9c53awIUrb3gR4XgnLnQ/x76dFfK0lrm7FbsAg+baluZ5hGyL/n/95P4//nC/28W/2ihq4w2
G62OYxrEtu+1Q6VQH3oVRBZ6ivCILHGNLuhYrMJtP9DsBSE7caY3W4iDE4aIGm6V7Sdfo+y5B/P8
/vGufmMN/TYBA8lUdn7fyxhfFhbMI+ASdQ+3AXyn0c6KP944464eGV+GmR0ZGdKiSjmxjcHwBQJD
QMRnowhOLfsmC/czJ/xjPUGjRvpBJreas4jQHmCnVOLQAJPo03dIwc9s6IC21TRWF1OdclFPq5AW
DZ3LxFbGlRV167ap6NBBsLF/syTH1atxOyQ+OgNo1UzA6jgUGbSQ3zf017UYXA5/o7jn4S3USu9D
rCChSuCHkFtPm0KgYafn47qVJMte09c11hghBYKyRSjfUJfEMWuqeqvSAWMjEgl7a4caeIu4A360
jeKvinqd6B4dedm6x8boZn5z/bhDRA2FDMumsjP7Jm0sdUojgziWMohe+QxPQ03kJc1KfbOhahok
m8G/paf2ySL849vonHioApBb/UFzL/1etxuu945BmBTBXYnYh9ZEMw6KDqmx9H6WnXIRlQCYR35k
iQ4UgXs1kf5EZpO2kDBwuWzItOpXtQ7gpRx9igms8jvVqHaClKGpwtNUXWd9998sZR1NHbayDDAx
C7vitq68UmLaWCZoyGrGESVrwR6RfNjzN47ga1ihsNn+92iz/dniDTwNYjTReNsYAAJu2HhLKw1W
g31WZDpxd8XgbZPxF3QkYjQy940lacjYZ8+6PqA8D5JI9SKpUlcuJHTVClfQOeER3kbqrgZRX552
tqQgH/lVI+BybJ6qbhFNa+Cr7lehuMAoPB9L6va1La7lP1YU0rR0c1Dzx93k9yOsSgvFyeKA2FTk
2v2bmXDqZ3Dkjj39ZypEJRaznL+OLC3H30JoSTUaHJLz9yfp1SMOshz6WtQKUb/5/TEcP9fLvvCC
A2aKoiDzSRYZjn2xu1kRvL51v4w1uzALvByHZuKVAbnhsZdgoNEzgQp4KLi72LU3+Q5XA7H/DPn5
SF+Cviyd/NKzGDLTP2KsSfqz7lyk4Myq/34er5WbMPP+90TOixOpk4HsJ/D07ey50gP3mJHh0m3m
tPQ6/0sQoUrDWFCIodLXRe/0dYn9DwgA0PH9o9x659nKyipbJ/zhnSHXEXvKzCu3FvmViMC+H+oa
yo5ZI4L4CtrUQjPl9+XTTIbdl7kOzok6Gc1j/lnx8KFIz3gFINdjGqsa/Z4QkPDx+5GvvSQipLQq
oFpDJjmLsOkZCOHINrAsy2nR1UAmCTJ6ugICfatm+fnp5luVbhXhAKoh/P/pfPNlEY0YJPbmAJ2d
5uOM7uzsKHh8IlyjR6UHwvqApEYr+PP3r/hZIfhu3FlkX9dpplcKSgwxfeFqH9L6fdGqs4kJaK7F
Fxt3wryhjxIGXjIdUYenjRxCPxcNpeYsOAeGj4vhccSlxUjXxtiu+X1gYZMqt1+csbwVDw/KKfol
BRUDMY0F5WxOwIttXri0DC2FDwpqNBUriWKP2nlro6c2DewjsKf+IWzvIvDOjXQwHzKUN2gC7RaJ
fizuUspQxLm2TM8ozDcBBIu2nrKpt0i7GdZz18BHXpS/lMamfZs245AaNfrlmXKe2uGVuBG5lV0o
t5fSPvu6f8h786F0AJ2m4vX7qcbG9cpxDG4KIIk8K1W42aZp06KNk4beDD/gW3rUKWwn/6HHmNzX
RbtK2b9U9F1yLLgM4/ja9SC6ur0VXTmQOmBP2QH26AbQ2UttoQwpNjttkMpk36n9sG5RCHCKwc2j
agvZR7QVsyNlkS+1OzoaEdYG4npG0YQCf4gR5ybWkwezL3E38D9Kaz2ZqxhjYnpRbb3YNR60fx9V
wI1iPKbltGqd/OhYDt3BD377psQ8gf5RYD0e6+0nw8EYMYys6E6Wmi1qgG6DswOxLF9cgnGRaxZt
+6ID2Zi6pYn+gmG+KzFCsYm17lrYlHzZ3vFcOJuxBtUVFI21ZkJXEHtBYs05mG5OBurv6seYDgKQ
6IJsGWegEUr3It6XLCwtiZVKeZ0ILgw8RDjjLl3tpDCqL3/2l4q1LnpZJypm/LbWCvXpsgP7SpdS
IB+NIV7ga7VDfXsvSMKi4zkyafIFSYxYX/pU/xKrSZy4eRWsx59VdTfxJnFxFFh4TWebJsgVNT5L
kVRuxFuOSvvRJtXegybBnSsoqyRlpn4mWgF/7FJlVdevLYTYqsAiBX2sj0B5llN9+w9M6us4nxTt
Imx0hMEi6CRn8SyiBKaEMjUnbdn53UNohpsiVladESKOs5gKzO7RFlV/OsUzFXN4IYK4n+oowrzJ
ylvTAODFK72FGUMsJNEDTxxiV+cIsBM9JVqU2QvtOuLIS/P02cPMtYPBEFEkThWFXNNamN6r0yWP
VrTzREd782oXT5UNeIxqQ61o0CLuk0uhWyuhVkHrpmgmkPRgBdUF89HwuUdqq+6ydR6nJ9j1BNl4
hkaQgXNCOjKAIDXQaodoHT1bdFxAw2WFvUOEWAzZ5FLhlfL6ORsUV7TuCw5Y0Mh42Oh7Xy3WIXW3
EhFB8xiBvyKO/Sqq2H7wM2QHBPRvtB+iObCMugfR9EqcKmo4FU3wgs+CNTFxpPYQDtnrxKRTNgpY
zhwuQ3eWE+RIEnQrEaJ54O1zv104cr+S8nUfPdBEjXID+q5uim5Err+FJskP0hEAURrt5K0ZbkW/
hAnbuAbQSFi23KZJ2m6T6qwm0i+FQ2FqtK1l3DRnvxaOfj2KZlcbBt0N6tgcRQzFYSOJwq2IkGEQ
63vo2s3Y02jdrtP2RuBwrZSLEroFZvopxT8nqrRxPYaWD8e+y4378D6TTzSvBOlfer4WvZb0bkCJ
j+kht9t8yemBGCoBqWHcMq775IbNb76vDyLy/y83LnRxKQXfiQ8keEaINWMUuQ6wggihZAjUNnpJ
uYKFmtzsW2Dkn1qPNKRlfX4osU+GuN0ROyCOIrjx9+L7UWunPDp1tC9Bbu/lzHS76VchV4ITN6E1
l/8Y1YVjL9Vgq+vLRnEV49ysMMAa8cxTyMN/UnGhUiWqHyKww7/9YyorHuxCKFfF0K+K7GdQstC6
BCE9fBXUnZWVT5Ex7b6/r64W0Yi28FLmc1FKm8VdVkyaL+cjgiR0a1T0n+1Li7N+2IjkaYKLY/ob
UBdoFYkVuzcGv1YBBnbS4Fapwqlq9nUacKxu6Nvo0I/jHZ3JJJNl8ihb0pL+BAILcTyRvHCrWRJc
tf8DwelqtE3HlUoPNPxGa07sjbOpbSYVkimfVAQ8ItKW9j1KZPo+0j+bhWubdhfq/4h2crT5RrtB
d2d6FUfT9/Mh0pb5YkXADuzfUTSZLurfFyupvDZ1Bno4AI7kGIJZVrnW8CqCQ1SA9BvYFyLu1wak
cIq2lUYNxZkdEJqfBErZJrQWcMDZbvqM4E8NzhwsKTGg/YMfHBoNj/h4BScldX1ss1M009fQcbDU
DuUHSu+OwjbYhY/xs3EKH8r4IU6P1SjUXsx7hHef2niXP6Ibf/Ie0/QBc3T7F2cr7o3myvmRKi41
yCwH6bhztFMVLVWIQASbOHo9V6f0vnwsVBeB8+qpRb4SQ4WlABoW/qv803oMVwgL3vm/MHbWImSw
Fxp6ZI/ZxTn5S0pXVfJcEm/8hecUaBQt1fLZ+ZVpqz7YFqfhyXixURXzlg1/Ft8lyY8M6uMFk+kH
78P2XS93McMr49PYLJVt/RiES3uju/XKf5GWprzqeq4T1DY2qXqJflg/rJP1MJ2Un/5DLN2h1zEq
7iBtW2Oh3ytPtPUs7MrNae50e0EP38AG0Il5l9lDaq9a6TF/DY3lpD6El+BByvG0PEJ8i+68k35C
i6F4ydU1Rwd/Nz56P0ps8Z7jY3mJ8m3d/SxemmwbvoPZtd3Oi5bFrwEq4rk9Jc+WCC430rPFCYQa
1jL7NT2mp/RH3bpO4Hb3lYovxSF/8ZBMPdbt2bDWmQmJ3A1e5IcUa9hxPcRb/a/sMUxc4zF6ikwE
u1xF30n6QxSu+97tT+nFuCsv3Uk213W9zoKlfu8/9ONOetCfNQwfL1ONvMIG5bzxJ0pxCjRX1hAW
hqfx5Bj78QSlTvb3pAWStgvPNoMdUTy3n4J7/1+RtdhwdCpnNXPth0leKWfrrCRL/cF7iLbFPjlH
kD63wwnmQfiE1+B0H7zXS33ZS+t8p/4NdPRpQQi0GL0UL/4+esrKvb8q0ThfSbDIkpWqbYw7y3Nb
477r14QTAyvKsyhq3oX2SgrXRXsv/5zuvR9oEVq0HWgvGJ63iTs8jtLOzFi9PF+v8a1KdU31KqCj
dREftRf7lF+MaG1Myybf2j/Fp8ZH6idl4kcF6ylXh3nnL9vuLnqOkbxFhQffr3uZ4tYJFc2XStYW
5lNxX57Kh9Lcty/NOwoo/kOouPLBfPKVpXQsT+NTfkIwGt1Z8B80Zu/lO63bWfoifUhf5L+Hc5zD
r1mOPw0eky45V0Lx60F59C8tSd5Sf6/vSzCyVfejPmcEQS6tbOrPKDk6uI+ED57qJtKqCpj94DGJ
UQdcJ8qGX4fNcig2dbOsGkJKCJvUnV0nX053vrOyJBLNVfdU+MtuHYVLpXOzJfGT2ymrUNqylnN/
6xWLelhU0BT/wuwjIN9Dm9ZySTCSbiH9pV+GOzREm3Zds806GsDXZnDfAjj7K7Vd5OoigX33Gqxk
yLa/FMMNjrwyXj/F0o7Wwbg1MCJdqVhT1gu52jK3EXEw2N8rBjiFmz+FD/KDtceoow3W2pP1ND2V
vyzMcpQXcSphHSJR+3ZleVX5e1ngrFu0MP12bWj3qbMkowsfLIzS9GUdw/rI9BdZRYQY0d9zZLbH
RAt2UTGi9gGUjSx/u0abVN06T46zKMY13iWNhs/qsrqQBJNF/7C9BQTmsMUYYNNJj0WEMP6KeHSS
FmGw/v6umVslfVZdIZXRiq3wHxK1v182kx0qw1CjAgOBtVSwcNXU09QkopmHO1iAqdk5RUu3ml7D
fl8HK66gqVrBvWuGH98/y7VriBoEXc+QGhC0nMUgoebVQVIan9URooCgXBEWSf2lIUb/fqRrIOXX
kWYvbfWZ7mcI/woqN+UeRiLSsaQTuglW+Pz9WI547Pl1jrgp0h6U8rleZ4M1hdKXjc5gTC+J5kn1
h6WPIIRsUcaUPzQwibTzl5GGT0n7HKjVlix9k3AlqfLHJNc7iVytK7yTH5ydALHoWD6E+X7KkoWV
2svmNTdRpTLuhYRArRyz9FwLanZUbJ3stbbaY9OkqJQ+++G5oh8iKmQkxyfI68D19jmiMpir3r7N
5V2jDytVfkXhtA73vkhbJhJBUvPEf/Xyt0p/JfgxaogkznYMm3WpXZKmvOcHMjnEEvWFbqVLWGEu
wxk5srbS/5B2XstxG20aviJUIYfTGUzmMImkJJ6gaElEzhlXv0+Pt9YkODvzr9eusmwrNNDo8IU3
4PZKn3p0wntpTNxM6V3HGrejpblEoftaf5Z4jTyD7WCqW3x/Fm0ErozGW6ez2o1Xq2dPF/tanjZ2
U6//HeABShnmh3jUg6uc1cScLkj8JqO7W8kvoYq26ItnVosBKBsu4VBrIhJo0sbxKsfxXJSHTogD
kIfh2X+fN16udn0Y+NAJAu9IdabUffKDIyr4mADk45/ruFqxzubrkBjbEVJPJpXO2YCNqvVt0Gun
na4Fb8DT9yqBDn9rpNFjQIXv/fLSP6epQC8CXR5FaDF/MaHwZcny5FpCS8N7rZy3k+getCnLSfE1
ECo3CZQdMiAfs22ovJkhL1tnl12TvDk71R8eYxbf1hBdgiRNT9sdwCcqgF48Aih45jjTO3MJFuLK
AaOfm2wba25LthQDcOtssvUgLaam0iDokQhaPVbENRKDRD/BN7DChU1xQRhzo6PV74vhuclWSgy7
FfyC5d9CDrXJzOV2oY8m3Jul+q2prSU7xy20+jbWnxGhIEXsWD1AuFI45oZWbahBkUOrcLBENaMB
M0EVZCky+3h4BVFz5R1FVjZfT5BCSJpM1CKQjP68gDu5rCvUkE8alswqsAioQVchV/bZmRSkT8bC
zdWaHZ+63udOHwxIMKAETcE08aiu+bhOW2vAZAu1CJHC+KFp+PekuJ5L7ZPhw1TKbwEwgiYZWnMl
qh2aJy0iflFWq1ADhydRha7kbO8QeegBIAO9uKu9Ya17d5QloIp70bhUY+O7RFxZta+O1KzF74EC
utSH2i1MwK44O2mVRkcWmX/Zjpe+4ptu6T2q3ChqVK6G8bFCtEPUzvJRCPO+UpqStO7e5Evd17a/
kimN9ept7WQLiI6rrNhQws1NZRUN4U6ULQXQSjAdMj/HoheaH6R6bbA3solpkH4/AST1+18FqkqZ
vAjBRtrm5vIuPvudP3wA9fN3Lq3AbwrAEaKj9/eupdBvWg+XRznxF78sJ2owqBmBvzAd8RgfSjS1
M3lFFFWxwEZ09/HoligYgS5FGhpEDKtXStNHavhCH8Cg7tknxOT9ScWgkZCpowdhb9vmVsUBCU+H
8C+07fvkmv7I2Z4jnU0gFeA42OGz2ZCCMWscrUxumPgD7Oq/4fF/yuieZ2sR2748LediItT5IBYC
b0QTZjYreRT5aSJIZxQjIbfBwmdp/if9Y7Fb59N/IjWfCCZoO32e/jjufD1rGAiiB8JOogZC9EXV
xzRyBOquNPTPramPHbDZiZz6coWuTUXFR37wB+qggKW7Tf8vWBMAX/5ptM1mz9cliAwDL0XZUZRR
dEr1gqt6lR1knn0huBKyEMWmjDaLXQNtUJpRSlgWnMCWKWRcB+0drBy8zjxGBr5TlzRxS4tEC71Z
8zhOqJZTDRbIdOqKHeX7jtXjI7/KDUAVTpuqAy1Aui4wbi2guJSkGsVAMuDGjtBF34m6ZTDgIZQ2
axIwxLBEewBTYpX+C6BpL3oZGCDmelELHUnhDGTVXg26dZ8YP0XbelT22ZCT2Fiu3dPppLXqqcNC
G8CaqC3dv+ZoMvBITRIK+1T/kfI3e8IenTrRv1jmmNRYFuRmIcTwefUlOIVKiTFFeL2sBI0XNTNq
XjFxAm2My0Nh9nNuqdPn1YWAOrZQsxulwhHNiGtWBQQXIi9B5OFz2c50q1r3BOmCHywRKUPt9hA3
CsY1aYLAugOmjoZ6CbpfM97hqAmETVqb4L83efouoJmenTuLOPTWmT7R5KzoXJquN6JhNWxogEV6
7OqtwJovBfJetGAp8EHaV62Xgm6WkPAVDRdGFg1CoVpK0lhb8lIIrTWIdQlBQxvFE8FDqYEDs3RC
5Y+VNW4jrYgFGpSMKT8LSVtWO0vGj7mzZAvLi2rPWwpcPbdRT0HKiN8D/znTphWKuxnY7DK3162N
WW/2Dl4lC6M1vFbRjVP7bGfK6apJj4JT7Ce/FOw7GMahJdNyXDuqK8D3cBjC3nsw+WwGHd/aXwoe
JVmMRq8bDQqdduag+6suzzNaou8OddSRSFtJKJU1MTD14pjAtpSouMB1+zH204uUobBT4HgKXqd5
8Npyke4Mt+yd70HWXElAz8WJhOLCrQVT7C9FcKdEWl+xgFwIco/3LOciIqflTOEVPMlVqMzZuwQl
EOzHEekwUAP9vOrlSK9TfRhB2pLtgtyATkgrke8mpe9C0CAsrkOpzsbkHwedHb12lrWF1kBqgy7D
yisl6vv9i1RIyxOwo9+LPkyyQUh0E3Hr2mOISeGjhPLulX14LrD7+CCzG6dIWyNQBEUVT2Sha2Ua
FJGjBSuUrY/QkAC40++7Kmp1ftoRgwbyhzMXeI/P054nZd9B5TlddRbIcdul/qdiOgaqGowdt6vo
ml5+21Md5cv9+mFQsfY+hDdjjhq1PfKtwwyz1KNQvqa7UGhvknYzoWfXoGJUJK6mp4cudpaeri2H
0ePI6dYyHRc0At0+psUbtDdBBcHGLw+Cr1HRzhRIC6G6wJ6L8NipXhwugMa4r+sDdxCIScFHFcgg
Oumh9WBm9LxkAmLHFbDg3ndcVcMFMXsxYBQN3q8upNh920rUFumnyvLb5ak4G9KI3MiAzGrCYv88
EyL+w+yF47eyn5t2Raic6UeiGrq1lwf6Xz70PyPNPnTZl8aQmKww4jTKPGgJ0/BMoEIRAkTDJmuh
itRXPvQ50ii59T+Dzj60wu1S9SGDWuAhJef4tzAOS1pIUKGdBGWXjJem+yS99+0LIcLlt74yvXPH
KdWSCqMSjF26vWmgrbL6LxRxEOQVPLjLQ/0vE2xZQhYBH79TV+3DovYzPYnDhOIJGStBI8K6dPzB
zk6r2thST7xGTT1tza+76J8BZ1+Uh5hkANycmNCbBvNdVn7oGKKSExAywMRMikXv75XoCa8vqGvp
sbSVZ8lwNmHxKnv+QbenjZCFV5EBKZrCTbvWjZW1OHzRkkHnrUveBbYW6IlgkkPT9MAJeGizTymi
I7RKKhMnczLyJF6Lti9G86syneiMpY8QKNeiQVk3zq7TIhdB4ajdC9URoZ6n5ZnbZh3MUO1IDy8q
ki0YB4ADU2ZST76q9Hmu7Ei6/D/fZrYO1dIJkFWnozsFjw71AB6Ucp+ZvskmL6bSvyY+bLsrS+Js
GvHPqPM+clROednnbG5GZeWzuQEYCeLcf6AIczaO+zDWLI4jXZKtsIRSQMpSYCOkj5HL+X2VoXz2
nRxFVYRQOvja2TUdG3WmkfZjK0G1GO4JMaOg0HFF9WoG5e7l8q46PxzxKfVICFGnTfdhU1FR0mkb
UFdhbXB+GyKxlZFksHAL7H9wdF0e7vwmhtlLVqtZZLaz18MRL0o6Gb53m266dVAVyJcQ1+ZvXpHT
cKAFfI/T9+VBzx5SH8acBSHUlQtUK3IKg3Bq8J4fHok6eDV20eWBrr7dLMqwY9/y6hC9JgJ7eho6
+kCCLBOsrHf/Tm3vhQbHlSHPhJEQgSn7odqpIAo0H9JKDSJdYJaobiD2z6nIuYSk4QuYNQFgpNoI
JNHjVs9oF3EfJOj1iJKG173IAPib+MWM7dXlpzqzWajVoU3EY/Fsc8IBXhYgPBxY0nK6n0ZQwqAh
a6qCV+b7zIf9NIx4jA+L11SD3pEVEyJX+waOhBmnwClyzX9R0yXPZjeCLURMZe56BmBFSkvVPzWL
YCWD0bCMV4gArCMBzvkPGJlnEJ1C9BrNa3SeDPKDz69WdHbYxT68OApUPZq4/EBCiG0MpNm9gkdp
MyyR6Ey1Gjb1u5YZe9NEILi4kr+eI+R/eo7Z8uqDyY5KgLY3RSW5cMSA0wGMRoMyVX5Uvkaxxl9m
CJ+SUzZ/UXJeTuRsfUI7sSJ/xOXF99flED4hv1lROIu6p8sr7Rzqi3AAawOd+NqEMTebqNL36GAR
FbQEssI7CeQ6ldjGfIeaTA0UKAuFCFDPGdEX/yH8PoCvC6Dw5Sc5c5J+fJB5QzFr8FcJlfIEXPfi
lVRsUqqwOKjQXLmqlHJ+MAGdIqzVIRN9fusOYG7pmTB64ulIsa4BV8GKTGCqkpZfj23PsQV5uX/G
E8/zYaeFZdbmAWZoNy2U/pEpjNHiI3UXGsxcVALhJnhfU2+u++6p8w7Mf29812TqPO9TZS796BFM
t6k/AxUmPFXI0YW7kNb8sPGMncbalY1+0TWBUDkukDn0wle9eACKGtbQkuCQpw/YPK2ygCpNvc/y
B62eNhR3l1ORA8PMKSSFyyxcm9VtqbZuXUSb3kbnP4BvFnS7KAsIjlS8Wt+ByKIvRaUgW/q+s0Yp
5F6IxdJPyHALdZ7wtWEGTQ2fEgMp0uyeuhaoOeBzvYlxNkRRgdwVBWNqlgEYBpmXgbW0rcFJVKft
8WYJoSXKHoIshH6F6Gznr8WDHGqY2msoVGC0Ke8F5y8iUOcuYlpE7CbnK6G2K3ZLtufOH2Q8E2Kc
04pd160G9hUlPiDVaqe7U1AAhH/Mml2rvKY8i/COKGuISs1usjjrdVkY8/TGS9uprvB3qf4MxZvX
IoibVuumcxDMfdDj3k39Vz15zbj3w3BcXt4W53r+piI45ZgIyl8VXuLUwaTHR+pcVPY4shzHdw0H
J7j0HSsaw8CXVsnKLYQuV7kFTU35N6Sj7L+IJFKBHGeNau5efqhzoT2G0QhpwL1A33vuvalrTRdb
sKaEaUgNsEpgewUMsWT5xXsBDm86a0eFzo5a0E3wfkGO9GbwzRD6VHAYM785TGb7O4YxjAEQuh8w
BGJEgM3XNt1V3jZA7pf4sIJCVqGJyu/igw81AZ38HgN5FuoSIWg+INICAC6sg+AyoGgSvMYWxALq
t7TelKDbCnHoHoRcFb7lFE68PHbL4iDhU2Xy68Y/gnrUlxmtiyux4ZnrFVMCi16ALnCK89AiTFoP
+QEpQFCwcIlo6McIZiAb5ToBSdxns1zr01izzniVxnqgtLDY0uI3C7TPJZwD9xzhZvooUd5c+Pmz
o/0kuZTV58uLQTmXRX8afBZHxFwfcmrDOULoJMIRJYGrNqrWOnfCnSAGQHCjMJFnOCr1+ZZ/Dfvw
h5y9d5FbD3SYQaPb0bbKj7FOry6HqhBnLilexbEcYsRhSBl8VXMpVHgE4j+Gb1xmwbIdVpHSuKMz
0FLdm8MhBhcTRcUuAsee186aQgVbFbvXh1FOXMX+WUabhJEsqFHtTbppbYDDvuaO1e/EbrZpu4uj
dBlTUHUw4JrqQNDwoByiZ91pHZ3ZRyGSXytvaDfiDR69oU1ihSQ0ITVi9YESvNh0nZAYiNfT8Iw9
xZGqQkp3Uu4NuibvPsQAX36d6D8ONCdR/+SP6r3nlt1j0CVNlSW0hKWoRqNyZOgIOAR412qrmutX
kAUhyQnahuCWCrOxqlFXmATpDFs26GBjkOU0y1RuoQsdg6s+VOfuTYDHClw3g4BhfklPbWGYVQ9h
kHIMmRURIwVQogRO4KtasmeCYDhX6HegbyWAtbM7Oqub/1bRQvAP+zoATdRh/k0FBkFBoB38UxMK
Hp9v5qiRFCsIjEDICprFu0jc0nc7e02uddHOSWYI6UJhyeJAmvvSgndaqbcmLRAF6xQQLv0iha+o
ZUI1W/LjG62zn4QdHnIvVMGMYpGLqgYVEvldig69vhPGbbRYbIV7MtuLExNxh9L21wr0GVF0v7yx
zbNfG6AZhkACGCHPDpUUjEiaVXzt0HLrKKEHfq9176PvUWqf0JB3a/nWLkQlSTB7hHpSEdbHUph+
cHpXxYCvPf1fbVPL2C1AZfW98oTOloP7KZTWXMTKU+wchF4PynjCqU+I0guciQmwUM+EwRMuicK0
Ro5v7QDaqAFYAu4OK0+oBwnZxzqh08z+S/eAzQ2q4F6urTqp+unTpxemdqpSubgNbXoJ+b84BxhY
uGAaHflQ25476vWharFFiPQnbUQNi1czPW11eS7PXuMqtyUrTJdRo1E/rzOjcLygHC0cDOiKFy4K
ZL65s2J6NSCiEWHijDJCBzG6Z5oJJ2Z4JN2MPqBhvN/bu5ZW0uUnOmdsizCxbWGRjCCrPl+PoRXa
pm+P6Lab8hLeDK6bpJtOjwrTm2/3tzBR8IKwttSkYfqLFpBWwMTb89UqRd23JSXpoXcp1IqWUgzm
F75KQStOCBGYkn5A51j3tl0X0ixlVWc7rzmm3Xf0fSGSdNTAhwZvcJBk+C4pAwUTE6IZAZz9h3y3
Q2az8U0QnRvSUdHxEg4VFEtPOt25da38fHatf5iNWR7UG43ZGiPGHQhvUPLnrcYqZWM5C4toY9I1
MrLvZGkQeFN9l0MtCrybjqK+FKPaDmNIIkC8/IXOHoD/PNK8OGzlEV0RFT8TWoscgCwUUea8Crg6
R6cwKX+YQumeo9CZleaUwomszuDVRYaMCptFtbbYV/l3fFPY2z3kv2Gq99Q+qNal3ENCqCDhlmrV
6tSquPza58Kmj48z2ymtPJZqouEnwJoUSEjh3Sm8IEIquJdHuvrmIqr6kJZ1lT+ixg2PeGg27Ytf
/yqRBvdIgoXVEk2XIzbXSNY7xfewSHaCVCjOpgwEUhBfCanPJuIixBfQNxOdiVmKiJGw0VgeIDQz
FYgCQBBIxZTAy+1o+tb6uiutAHSG2RFSaBigOJE+iGADLcYrcI9zVTgT7xrafTbtHaxkPs+KFoex
WsrMyt/6KmwFPRj3mpEtAvlVWHCMxOcZ7eArX+NMEVxYXFJSs2HSU3j6PK6cxWEUSk5wI3XfJe3N
0G/w89D0Ozt/mPBPyt8A0l4e8uymtxiUXAZLP3v2/b1wlMu45YLbpWO36OCOaLErgAK6ejc+Xh7r
XCmIkf4ZbDatWV1UcdrJ6Y0VvfWoDkuA0rocpbaquuNANNV3g+CQfPbOptpIOBnWBIfNutYx+UW8
PUS1YzC+adxwo/mzkKL15Qc8Oxli5sn6AUHOS2a24uXQbadAEN19PIfFUieJFz6vgvwMhOLyeCcx
ynnOwtf+nwFnExK2tWpGsRrcTNq7pXpYIoAhk99IAaGF0nCbpN1EJ1s1lC06RGyICm8sKTUPDjJ1
tfXS+g2ekbcTwoC1/tuyiOWppqXan7DGY6rQIG3qS4O43ioDTvDdmHZ7GPFS9wK/XYAuRu6sobV2
ifJzaN8mHVuucicwDUb3s6y+C41eYrXBewZQk6ivOki/pLgZysgFOemBJeFRvcBZBGOyIpEUl9Sg
/cyidIO03iar620KoDTNPJcrNWIwHZaEF5ZXjo5rH24WpkVoMsXhwEVuA0ZeqfpCkn+hhZpXx1j+
ffmbnaMegh+lHQxEXtfVuWLI2JmB1xhDcNMqIgFAYn8tki2K5cBz4bSLLpl1T5QucDmXxz53LwAB
oq8j/saw8fPxEMoY8VYdQ/+tWw/4gpoNKQGwg8sDnbb9fGESqFGw5h6i1zKbULsw9FApYhamwVVI
0WhCFdwZULiIw8dy8tanWl390EAh5ssCAtWE6Y73miBqR7SuIcwN/IYy6hhtTTMRxOiFV+JXWye3
o7EO+mJ1knnKV0InwSZjKxBM0/VFELZrKOc5mZ3Aq9J3OilNgP4hybLB7VtAi6hrnaiwp7boW0e1
Ryy+ENMnHDRKZHfFj1TOSoiAtb2ZTG1tnsw8b0lXydQSr7+T03WK2gD6KwR8qmosovogWqSOxi5y
EGqARksxKRn9tZZYJ1n8k1wErgONvacUw6wLo0xhCp1cbVWLc/fLB0DaA7NBkP5fEGZ9DaldnYLg
pCAktxY7DBWrwll45pIMzTG6xagoroeSP6UmXJ2uP4KIMr48ggm0SJMdrsE5xBKxiDqW9DC4USBA
krpzHIPS8/9AstD9RvSEiEoEJlAERJfX35mFDrROGLihcCbUwD4v9B6/sq7LTedABQfEKqmO3lMc
QFP74f810DzArHn8tI4th/xnSU+EalEFYC1GrPrKjtLFjpnN5sdXmhOX9LoYbK21nUMs3WjltkBh
v4OpKFPS9CiOTTDKZc+4y6R6zbyvkwz1MQMxLaemahtCJc36exPVW1WZVqp6a/uPGmA/D44+hp9a
8ZJQZRo7quWx/dRNaHqnty3svUK9kdvM7Vg5vVpuMkSd9F5ze8M8aImOAdFx0j2Sac3DySx/1ijK
l3lzdGCJ/Z9nmjSaxhfC2eAe5gJcThtYQUw5THSlQYyKXY/wKSBkJQ6vDHUu07Q5n1Xgziifaqcj
/ENQqyngGilvoXpUIc94NEVfIXhUGwzR8GKZFsoTvBm7khcezS9N2ZQgkszkVamfU+vVuLaXT7i4
2afncaDsOBRzcOuaHaZVqg6wkBBKzKl5NP3gQifbGvWR3iMKc6iGe0enFUpB9lYN33Py+9KhxIFl
QEspeHKraNjSAlL1P31+nEgTk2sGZufSgE+POAs8JUNzQspNIGPMZF14ytLJZNT6X6rkqCMZHqZ4
SdbLrHoM8n6tcUpy143dO3oayBaX5pVdee6OtQ0N8IJoTok5+7z/UwXTrCmlWUQ1c9LpujX7yDr2
OpoybBfkm21OPoRUyNWvDS3+6PnHsknfNFNDOxMRt89DJ0hmBjmu7jeSfTTHo5e/oD891bR/lhTt
gT0PSFHUP4JgbekF2xeL+Yf0Gsf9TDxjU/VjBcOoFwv580MMqR7R06VQ1gTyMtQfwKVQQ2p0GsX1
5ipMSTlz2XwabrZAtaTqE2Iabnt/1YLyGw402plzRMrwbYrt9+kWjbI26a9jss5J5dk2jh8aMgYQ
BuZ7FXv5kgyMXHeCSRh5HZECLWBjNbY3sfoj8h5KYnGAg/KNZR07woTih+a4lobQxK/e3oT5Xdh9
m/waApG9SggBxoiVS4368vF1dkniMIC7AsrpomT0+ZOUhWWOAfXwG1uVF4TroAWSmqgALDxtOONI
JOagOwNorZHMK9fhufYCgrmCm4bMGDmpWC8fDjQj0sIo0opT4VRq8ZPYJ5iZpbe5gr9ktuJZYuKl
NniJwOOHKbzca4qjZ9+ffFiVUR1DKG9u66poeqNPfUpKnN0SCqgp0Px9b8grA26niexP9mBb4jS4
akJ47u0xQkftUpERH/tCPayNIi2CwWfqib3iE++3wxsQ9Ju8F95x8gt2MHqwaAuBcPAJxi9/+zPR
iJh1AhLszGS8tj/PfhYpCio+CdUh9cF2oHsTLNRRseCIlNPd5bG+Hj+O0ENE/wZP9q8GhePkVzKC
xohIqxDl9hx3MAzR6rk8ypmv+XmY2YKq47gAF+Pbt9Zwnyo7zTrKyEvEx/onBa0q2XoNKl3rvF1f
HvcMCgDkOAqcio1zBlX12VT2Q1PVVTNat0m142vG0V5Nd2FKBAPKL1IDtJdWoXXQpHU5rjwZQxUw
xBP+uFu73U3jr/gPbrZJfwOVvh7vpXhr17sBIn+n7CccfdOfkfc95lSQtmbM3eoiG2lkoAFES/7y
q5w5NMWrIP1Hvcqwv4BJIfx6AP8t65aX6MDWFIcJsSA04WDi15BabkhofJTOyjWWvJfHni9I8gGS
T5gnhoY0nT4H4mdpbKRDK9mHtH9DFUIPDmX4aI1sx/9jdeg0kGPoUHCB8amGWK0fzh07yMOIOMk+
5OlhavdKiupUdEthpkyfc9QmLr+WOEI/Xr1iNEvDu0NUALl+Z0esM2j5WJajfejSYtnJD5F9DWFz
bYTZRWcATmj7lBFk/aA6L5CIL7/BfPfO32A2X7EEMbKLkbwjDV5gddZXr2FQbBXlaqXw7EhUCCH1
mYjEzc+kuvd1ecJZ/OBH3xDuc+X9mG80Kd3IBdJp350IRY04YPUd/OU3NT1mcDE7O3Avv+9J1v/L
JwM8xOkoGIbzDgqibhGe1rV96CttLY1sXi10k4jklPZIYK5LvVxpfoPIXvaqpo+6M22M+LvclShU
1TtHDdBaZkfr9bEZrqzdLxnX6WNAjtGo0qjU82YfIzS7pEud0j7Y4VaeVBKlemnhvGRRmslvseyl
5IDZQ9pxY+aoo0DMzX8l8j3+sOh7eBgM5vvOdwC2GHsv2ebJTq0rpLdwC9eljTk9Y2Xk9CmKKh3A
wRdzWBr4c+/CsH90wvGxMtsVwXRMZyvSfkJpe7S9ZB0R2iRR8WKm6m9m4y6y/CuRypnDQYW8DpoY
jwkk8WdHu4NioO0VrXXIUMFWi9vJOA4OyFiOKOvKNXJtqFmsrOoNlYO0sQ587co8KvUtYIFk3Mv1
lYL8mdX+8Z3mq72jMzVUVc07Sc/5IONVicEMbLVrKPQv0ShrBpasybnOouF4FW/84cArNfjVo57Z
B0NdDkm+RwwiBiEW6KTPEFVwCS/tlwplpxbExThuxvK96N85gKcW8bUXO3+zyJFC9cCjeabzrQt+
h9PvsWmufOQvKe7pQTn+wesK8pc1+8qDhqEiqhz2YSi3lpTeg6Vdj0UBeiLlU5igNqItWUMQfRPL
s0PkfGGb2wTZeoxsoPjF2JkrazKoKweC+vUMV/HhshSNAwE/kNkFbxdaBWMgZNNlSCWYravGNPin
P8b4l+WjfFMjxNgOmwl9axNVmimu1v/qCYhQiTA4IOfSaH6XcmR2vi3YzlWaLgsrhHUPhHRR//S9
reSt1Grno5NVDi+Xhz6xBWanIS8vqP9I1OD/MVs9Yaj3TjLgXzAZ8a63vdG1waCMgYpeznez9nZy
bLrCli5qbxuosHQGFj5CTIUR5pQfw3AJ/+uwypV7x98n5v3lx/ui48uaEcZYtlCN05QvlPVGr3s7
IBU79AOF6uY42KVLERvZqCWhJrdGYPcPA2g66Wr2IBqos5mx0UPgLwqaIo34vK8sw67bIqdxwdDN
tM7StRxvJufB8kuqId9V70himxvlzZVXPnPhM67toEzHm5M+fB4XacwizazYPEjOPlObJQX7CZPG
EZtXY3hU7WkNZI69yi0q4hnsWLgdrjzDmcOLS4hHEDBoTAlnq2JIJWjxo2EcbC4LWyF/0F5gtxRC
wAnLQA7OTE2AmB6yKqS08ICh7cJH5oPH0ofHyw8jTuQv3wGvPLFKMXSfc0Mk0+kGrbGNA1bkBeqn
NO/1dJHr79mmbW+Da4ifL6kbS05YDJO4oSkCkGn23aUgkwIzCY2DIwNWk8NDFCBp7Ic/LP/VKJh9
1M9h/DoYa5WetqhseaXVMSDS/vnyi38Rk+ZJoBeR9eiUOswvlsdAxx2tRxbkMDTKQgesGXn2Sinz
H1nE5Wj4tCQwmFpn3YRrw7uIFVRDOhjemzYE69wXEFO0vblKEQBWwc/jTuq4jkolDJsHtIrdyhtv
ZcpDdbEk4CCLWzplLwPrA55nOLum3xQ5KPcYwGq11J3Hto6epFHbBY65ESnMYCBq5LujnyIuWK4A
3KFWsqghYd2JbyRl+req01YFuN0wB41iqeO64hApW1AJPSioIr8pnbe679ae4ppasABtivZw4vq1
tFbVNxZTL/kPaBMtQl7Przu3i9BAo3ZSvaL7GWgW6kfNQ+o8XZ77c+ciE8+061TVdL7D511odlXn
S32vizhBatBeySxEA4G2T4U7oqJIWk8tJWprIIvbsEUOsasWUY5NrfIXzBesmsHhHNJrcgti8882
g+OY1BNkAYLX54dDjbJspiqdfgD/TtFlPSTVRkam4/Lbn9KWz8OgpCWcz4TsDHQWUX37EFNMaWTq
uddph3xcwZxOE7BXIDwNT4i2hwviUK+N751UcSHNap0KOnI8BnVzVLAwMZEWNjeZ8lbZEM+t25Li
PY6BjzLidp0mrWT8NIyk2yJD5A8vY2quZMhzzaABfL5FRXevp1ersyfFgS9vpNOG1GUb9YP5FdvV
RWdmUqqJ4MOLwGnKGRrq0taIqyOQEUUNUP6kall0qyby14VhP6lBS9cIZXHPwHtUga+lAFeNXLs2
aTGX2m+9eN5pY70g6Xua+OS27oFBCH5LY3jUAYpFRrHLcSv3/Ry3PUylsuWg+RBTkw1iEM86nls5
JYJMuknb1jU0tptV4R23r9TQFaP5QbSJ9Hap5mjflcrSq/VDGP8qbcpKWHNFAqAc7oLxryjpFzi/
EdP1L53x3IfDSx29i0Fiubot1HLdBKUb0pxMvG5TxM6myd8D576boqVwb+97dPvs1xGFAZU+IvIU
e8gWWIs3G6P3N6ONwR0vOMbmSt/qg7lQEH13fBgOKm7GgfUT3au9bCKj2+/DKt96SrCJ8hvbLv6S
rds8CNzMKd0gyQ/ZFLmGVbqx89A1nRDODuzoIYgXaS//Cmn1BKoik9n0e8uQtsgvloNzH0LiEv+r
7ppbQwkXMv6lSVusUJg4Bla0KqRFZo3LAaEz/Nvv+WD3kYnmwYAlWQAHNPlhRDZwg3SZG8Xa6SR+
B1oerbfVwRFf2Ttib8xXmoHkAM1GsUvnhc++SMp2kGz1gByX1Ta7QcmQQoTAMe3jP8306AR/ydlf
zfRNT+6bvly06V8pXbXa+YU8kZtV8CGibNE535Ag9hGE159sY5umxyRfUyrMovtBO4w+f/qqTtco
F15+/C+dHzR3ZAM9aco1MgDSeednyMKkCz0Mbmr7Ni+WmfOAirY5PI+FT4QOXZ601IkLzuM/Fn0x
h0S+eykxlfUzkBg0qEJnwjR6D7A1UH9Ljb248oBfj8DPDyhilw9nU5tIOR00XT20xvcgqVYsdDkr
blQbHCaypSZel3hLlOlbZsrcUA/Iw/qZs8hs+a4jeuSZI+0+9b73kHNQAui6BXefg826YyVXztEv
Bbe/JxPMBSQ6AklrlloYTlE5JYDcA7ug0x+pg6cdquVVu4kMDffKZR7cNtpDEQC6BH5fmley3TPF
DjFZ/zyACHI/TBa+o8GgSjxA3VkoGTxbwzqedrI24kEVr1C+4XSPpxazt+/dFLsZRJ5AGddS+2tq
ddfvIGn7NzU2FFc+4tc0nOcSXrfcrfjDz0vzduA5Ui+N6sGpHgbj2UTYJXMStuxd2z0j7YbSacfd
US0bxLna8SnIk6Nn6NGCkEBzNelnOe3BgN9UXbG29mEZuPKorCMUdSJFNJ6jY0e8fPmhSQbPbG3k
FByaPgiyfYGdA4T2LLOUeGoJCfoIu44qWsZlhNCLtwxGlIez6MawUD/VkUSjcoJPl00u7kTOSkZ8
3CtuO29aaZy2mYk+o/etbzndjfBQUX+KfY8WeHOvl/UhGegbdlh/lmDMkGzfEKQvYWJvuSFu4jg8
9kN5F3AMjpCJTdp+Vb+QVQlAQL1IkJ6w8+q+avizY3nR29VjpDwaag4p31qAkFjoyrfKCO98dVkB
zvDkR1xwFt0Im1ReF4V6CAjr8Sa984CA2/6tLD3odNiUWlnZQbCaup9+2fHSMeLt1mJsKNpI0WKq
+rXsvHYxKzxDzPapHX73xpvRrxoZTU1bWppmvNNLPFTHCvFijsVpWDqIbUV/UuVXWikIkqFIHcRL
2Xzy+LkuUt1yjPep1e1s3b+yCL+AN8XuNEko6LnDcacg/nlz5J7vVxV2nAc10FEE/WuK+Qi2Ctno
Vo0MEfgMsb1AwbHFTtcOs7dal5bQPkimAUe3Vw62v42b5jcHzWNoY3SOQJ3PMg9lkFLQ75xsuVff
DKG6Dgil7Gri+rgzHHFMiYtPHCVd6XYtCt052B/wRU5WIz41ruIRc4a6WVDMalosF4pWIVeDtuff
mS8VlUP4ySD8AekX3iJoiGYX8IYWXYbzDzS6WsEdWX0i4YwRRVoMP7AJXpcw8RLrtdUeIr1fGgXq
2I1Bug10o8DZLjLuEU1ZBkmA/cjeMI5ENSJORrDv12jkG6fcI/O3rhxw0Mkt6qgwbVptgT7JsGhr
KDEOIC2SzKl9lPyeCkJM6963twBTdnVZu0aQbvqpX6hhs6hrZyNJuXC4XUn4oMn5jyKUF6r5Egzt
0hy+l+0OqeQ2fYmtb2HU3IXTU97pa9WoVlolwUULFiO/v02I08gskMIxAm9RVTdWjajX5OubKVX5
aQ1pVoy7nGdK4650lTR7MrG99KFn4bWlRPnQAuY85LrsFkxlkRXboUePKEpcc2/hG4yB48KnQSOn
/RL8novp/caI/KMsL/UMu9o/ZVzsxFf4L9LOazluJVvTT4QIeHNbAMqyik4iN3mDoCQK3ns8/fmS
Zy7EYgUrZqa7o3cbxQYKQGau9a/fNMu0jpd7wgcdncAReaEhQoSiKqtOumnS56S80yGDWj9lzbez
m159kmCWVbcDHrHae5PjCnTTgnb3Trrp7JMxWw9Fuh/Du76EOpcNG9nGST6BhzM+SDyOeVAwxszd
xSTvReZChH3oybqT6Bv1XZVMVwZHrMVLuy5GDRbkKs1GWf95mfIRlqYqJ9pBS2YgCD7CVnNb3Drb
7LGuN9KPdAk9p1ZWvd2v5IlWrNpG1l2evETLCUWQHNeuQbYCabZggPuhBbjqI7+2qpUV+12bnOYF
lnRI8s9ONXpMuvAR7UheDJHpllAARzc0EbxlFl/1Xx0DUSOy3EC9LXESMJF4hBmttqx4aq7cZ1V4
TBvkqJxVKWc9xreuOUI9a18KCsGpm9YWjh3SQ1dwS7tRxYe6lQwX7QZ3MyJaMHA7a/7kiYTH6GNn
CUu55yav3Xw0vKL73Y8HU3uq0AzHhFLHD5L1nOoYrMKMnQAsg5Pe7LsBNrYnvWblaZDoUklox7Fz
lXDKTslzx5lTjU/Z/LTIXjL9bkqb6O9nu0Rpf+yDcuuYtOjtu1G9GMZDahtrXRjoyjUq3sSbUnWX
W6HIFNnJdrhzZLoj4284vEZW5qUtOlthSmCtMyzVB/UuZSIWq4nnNCDQw3GS6l3DcVgE6UYyA9JT
SRTi2A7l55KlGTahbxjELkb37XwbhsfbLn2IcVeODExErechk8nJzd026H2Z8cUSG26hk2qRkxFs
biTm20Uz4Cz/c5oTYTePLGWQXKmPGYFD55T/W/gNOpbzppzsbU3aN9Nvezb9RG9PQTXeOuHE3GHa
whu4saJj9lAtb4H2hL1pUZUsvYdhfKvU2zbqV5byI54Obe3l0U4eMpf4kUKRPZPb73Abq5A/lS8F
+5y6eGX6UHWdZ2DxHjJqTSn400x6Lqo/WrkjGKwrj0GHmzM9U5x5iJpaaZtmax0v9/GHlm2lENkY
RUaXbZtwN5U3cTBiBlfgPHBQ5t3o7OLWG6sXPXLASb0lD3yj/jl3fqrXblPGbHJ3C9kB6g2CU460
+zLpOQ2SzdKwvasgWs1KJnAgGb0YBXdTc4AsrjRkGEtj3weV6TGZEWmlsjvUPMv5TWl/jXLELCo+
FtJyahaO+OU5Iufmd5M/tt02Gn+ayDGlk1xjGWQ9pO2LVP6JovfaeW0YhneR5DLTX0H7niso4tl2
rjaBc4iGh6X91STbcIg8m86wEvwFnHp7E+uyeR03tyaZaPC+tAHRDw6QfmTfSTEfjbZN6iMOrarz
C2gCL1k3HkCffk7qD8vGvOaxKH6H2bFdtqgFDFKNqnYXpqg2MJ/HruDG5gCI/7SFspI5G7phe6WA
/AplUnD8s5OdtS6hUwamtYzUVwB0OSgKlpZuTwcVV8a9Az6H5jvXcEJ0CHUb2rVm3YeW4LLBL8ja
34vATiAeZDXpGPq16vZCX6XJYiAK9KkzyT6rhrRGnc0Kdr9AvDAbbiXV14eXaZqAHqaVsuB6CeFB
oxzQ52KdOZE3EHbVBQ8dpmnfP6ivO/4H6CaMtAWH5dziKJrb2owlGYtCe5Mw6yxIF+1ONZUMZPV8
efj+al/firiaoUBPw8kSnvzn80XOo4agrV45NLqo+QZxvpp7gWQ6ab+e5k2TGtdKT9H4fa4AuCYM
BVnDxwLWoLinf/qynJo0rrpGOVjTCSgPbxUdRKIMf7cS9KjwxFVVwM7vf6hy8aq26kCRp3vRzq1u
w9pknjGWinjFcJRjuXLN5KTl20LYL9DsM6AMrd79/rKXni+kQIYajo1K6hxMtA0KQKm2ZQHgoxQs
ImOrGcyg8QKww9mbx6dktK49YPG1nj9glA78UEdAMfbZAw7GIuvjoFbEFEVgpclDPLzK032rniob
7JEfTLfNaKdNn2fZD4Crv//VX5cTKQuQIQ0ihoAczbMRim0mCzLvVjkAn/A5MS4yro4qvnbRn69x
BlLHrTwXbdkph1ZilQCQ5xNmIYTmJKeR+AznwVBg3UWrwDnqRMkpzAmETpUsBqY3cfX4/S++gHZw
O4xOLBmVOQXP2ULSg1aLZ2yZxOdFE0G4+EoMy7KQlJHnkRkGn1jdbMbUWcXVsh3iw5Ub+NqfY74P
DRaKExsZ2rDPq6oKx3mS2b4PB7QO6dSvtOBNqveMKaSy8ZhdPvX2/ffXvPAKSJ0AwqE4xUH6HO0L
uhBlYIsqGSsLmAtM1u3BJa326pz/0tO1ULuhcBFjaibFn3/cBD9tsEa+aN3B1ORGKn+I3HEkhZbP
D4yWXbey5NDTiyO9+Pc/8sLoHkIrYlOcQwg+Zhr7+doEOOaBJHfE3QT7prsfic8eipkhMIArVPyx
xsVG/QF5pgFmSsnSti2mxKRbAtDcT9i0jxSD39/ThTPi0y2dHVdmA9WtU9nLmJnjTgWnrFge5Ogt
d+7l6vn7a31xTtFUfj8qQGTg7JxfRI52UJS62fNh1d2DGmb3pTxvRWMu5yqtYgufM/aM4reivkhh
d2/P+0naT5H0aMvJRtGM7VKSHCKTfp5pyX+NTuDUaJ16fTkGU/KSAYVD1V6MjNTVRZiTBTcNRYEj
KDuq4hpzATgPCtBLGzWP92kRHRhAx0zqCsN8SDP+3rP50M3NI48Z5+10p9TKVtB0+CuSNxwR2/w0
FD05oGzy9uAnM8waTtPiwaz7dRRMgPpXTtULo3tcRlXGtmixoHzJZ9inVU2xtDiJcijy28J4QBeM
363Cxh/W+l4y1zZRVWa00cH2v39bFxgxXNlgeAuZA8rmB5P038NViqU4GiPloMWyn0b2S6/OG2Hc
EeHBoOsIRiPaCJnMIBx4ygdb/d2Fix8ZNuUFnBPntifZpZvym6yztlMy3+bmz+weoygwk87L0mt2
dpc+ZRYVzoDE8xH2cPYpdx11Sdxr8kHGnqQ8FQQTY2Y3uDAki2Xz/cO5tF9BB1cpdmwe0fmzmew2
rWqTa7FHU+z08YE8lL7x52t83QuDBN7CP1c62zMCcnj7QPyqkS5CV4+B7TakxUsABpbeMvC9t6mA
O8am0sQMLf0ReWBrco5bRhxtC7DGEUQkyv8YwPPpk+Y8ff8kLj91DIpB5oVh3hmsQL8fhQwz5INl
M1VZwYwCIQF5qZbN9eL6wsmEXIDaR/BvEaiJ1/LPJ1mEc2zX1igfwlPG7xw9tcHeh1FfUv2ty/sc
J5Yrh+GXtAexZ0HhcCxyDtFJm2dfVZCouH84i3zQ87tR3kss+yW33ZY2rpcI3IXHgPhqFwwj4NLv
Ypm8HsexobqNE2wEPK1fY6fzSzLTn/E4PIjimxs1lvQEPXD3/au4VJiSvEzRK8wTTVyjPz+eKk6j
UuvZzGt6vbC318gFIJlQxChO4vZa6fUmfk/VNYXXxU2Kyl9D5cWwi9nw5wuXwB2yEujyIRcVsEGv
bB4Zoyp/M6DVkqxDCIitvbavkAM/ltlZecpnp7AIkcTSA5x9fGnBP+YSE3ZLeypSY+I3HpndTrLf
jaobo+AuW8kPFNINZ5Uh8hXOG7Igfth3N3D2xHW2tW5p5/FQ0tApZAcy7tPrJxgjddi5HRy0EXsT
673W48MUOx4mIxEQbApJF3R5qd6i4bWvnD00WEY5awfJ9FvVv07xfIgMdQ3V1C7zlWnM/tBtZwzy
eI85CEdU/BQ2OrEzbDGvhfnrMDqkLuehR/VTZjCbcH5myJBBSQjMErcwyqM3QvGyYL2Me5xv7tr+
ra1BIwil6yA2JtPkpSWZ8uMp94/RjIXUMruChzDQXwuyjADKzYhhcjCs5CF5ERuPTghy4mKqz0mZ
7MsfFQ9iGe2DUPPi13+L+2PSbWWNvTF6yJmKTxzSFqcV8OyW/Qx/LA7NIQq8IH4uZcMdotHHk4+c
5WFdJ6prS3h9G9ZKmt8NuXsMsyfJxsGmOLHVLGxzNNkOfzujOLah5HY0fokUwtF5j0eNz2ADArCp
7Hciz1x1Ogr1oQYOBpAOczdXX2HSQgFgzE1egskYXgQfE5CnT4FvLXczdAM/8pilQKkc0h9Qe90g
+hvWDPqN3q8IUUiGx1T+4aQ1wDq5YsNryiXEn2vs3mPpydZd3yQ7O/lv0I1Nn/ygRyKo5rYiyNzg
5Wra6KOma3Lwa/xulJrGNfRiknt6DSoY4Bv6PCzVASAR36Culglk0Hr1INIL0lreGgW4NlLkUfll
pe+0R6WO1XO6kWsZYSnUB5YBOOHqCOcIIxN9F6W/6OU62EsxmQ8dUK2C+g/q83wfFjLHx5NDnAIf
lNQauG4+Yh1UsV9BTgsqXzWPiDWG8q1L75iMjRJ0d+MplXd2jrNjtVbJ8CQxKjDWmkqYm+PGT2X3
AEW9zoN1VOiYW3p2o/klkrLwZCcjQvNIYPKuIWeMhZ4iJnrVQaVqU4Ju5VjYsGD6YL+15X1QV496
TsHTOqvMXPYcvosTrSDu8Z+wXbqp5NnNNBx46sBPi24Lw3zVa29YKtClis4uzWwPLx4lZNAp7OA0
NgkeP59R2M4rwYe0ACzwht5F/HcIapskqPbQGz1BVuu6n7jzlAy5Y3vTZ7+G/L4xMyJHAF3vAv15
cH6w0OTuRrK2RWm4GnQJYbZa6PUD4QU3zrLsWgtZe/XXRMs+NxEeDsC7f22cgNRluLdJjouAE4K2
OLTye2h24LDv2hD6IoguO5ES4zKN8gu53gxA3WhbhWNN1gKNsu4+7l013AY1cBc7uzAsPPHFtOpz
WrEJLDFJuK9LXKxZmAUjurbEvyfmxqxX8ecQmRaqdehzfT025LrLLTmZyPlDEdUh5mCvVlSsxZNg
Igall/I3OBkjWPx0qqAolFQgFrMU+zlGw1rx3nCi8BPkuDG+51VuP9HSEVNy21iT22I2FLPgEoeC
O5FexjRkyvvajPnaCIa7gvpwMF9KoNIEL7q45XO0Zy9XGOSkmT/B/ejwKwHMhbqpsad+f5Z+cSwT
574wQBBaVOsrmdjUm8VppFg5dAx8Oty4iJdOUgNfz3hlKNEqrBZ3ZgsOKzILw70z7KX81WT2HIfv
avsatn/M6C5BUOCYFMNh6CYmXqc5H1Gje7OUbEcJM9xxvnLfF6axvHHOYNKxCahEJfT5KDazaVT6
jnqlgP5S93hlilCQ1rjpn/SmeY3q5l4ZxUwHZ9m+WtPqr5dgOHY5HmHUje21wBxxAp6fkMgmDRT9
9PWUyp/vp22MMTB1SrYhaDak4Rr1U2DstOT/gf2t8aJgaXzYtckfFjT/1Iaw+RylbgsgBK26rWTs
IibbrcsM8cs9p1RtN9tJz8nI1XctZDmyD9zvP5mLVRBewtBUkGvSFaiff6rahmE6dPJHU2AyQ6ZU
BLJysMdS7iUiNZO/rBjjGp/iUgny71XPGoTaAHitEoXfXb7Lma9oeIrCScmZiv5Vit9XfuOl1/nv
1c7K4UWu1FhKKPfj/kFsNwHw0BSkXp8+R+i0ez8cI4CzgXwmmHTaAy7XYGWCYV1ey1i4/LxRajvI
CfmncXYv0RLh2CG1dANwMpYSBp3PCLcwoeJOPv1YM7E3n6Zw+/0zuNT72f9c9qzobBUVv9ERFAes
CtQEHT8/mwDOLPX//y50VlwmarjIicWFFs2X6TMxy+wROh+vJm5e+kWOIHuhKiHn80NP9c/SwUfB
VMsgl4XYb5D2vEjUI6IkvfrKLoDYSFxVtgOqdehxZ7tTLk2Rk/RcCSq+EyBGWIhvGTiznwaLShVS
PK4NanyvaycWTRu/9bVMLVdBrKAW0OUVzfyQXmkjLq0gQAMmCCgqYRqevVBtNvVkMFm33JT4+dTW
idBVys3+OpVMfJTn+6HD30yjsDTwNT5broEzyJRcg3zo9MYXEjS5jddGOa0ppvviIU9+tVF6mKPe
E3oM0S8Kv4OrncvF20AlA6quoSE6B5nTZDBQJkwy7cJ/TRdv5JSxqqZ4izR9uEgHNYzcwRggxFB+
AzjkBJHq8bxl1C8JdkrIoEWs8dwZXauKEUm1P5IFSgqpNWIPyMfCHZMnLXnE1nHIx/8y4sSEDg4C
1U6IJLWqvbJeLmgOIDbwFeAcwcyLh/x5A3aUIhxUfAUEFiFPpKx099r0t9PeWDd8S1ryLFZq/QSA
DmMAn+TG+37Ffmw5Z2+X94oqEgQd5Fw+W7KRRJfVF516GGVSL6E9taLwJVd4ZCDvTI968dvq87Wg
RtWWWyeNO6uZJ2aYcyLYlhVmf5AFIYo7CAta2GoRrAZDkyghgPyUpzR0joujugW0I1jieF+BmB6X
ovLJxvAQoqxMODgaXchYbNRWcnVKrErR1pUk3yXVnTw8V5RRAtXM2SjHWl1JWeLNnPul/nuMR9+y
MQmlCzOuvZ0Ly4xngwUMYBFTu3PkXU0XVS5RPwrhats9CDVUU96rTFP6+Yi4WONuOSwXBafimwAu
O4Vdl8wrm8ZD1rbx/H8vERKL0MJwEFcavpiz0iSd58LRslATNzRT/5jzRtm2xYPWvzV9sBoVmlTL
cqXpXsaEWbDBonnz/QdzQSDx+R7OagZbz5LGKGHlGGlBV0fgnTR6VcK4B65EhkggaiyMXHGdnVO/
xfW+pGxuw2KlSBDSD41peUZzlEwaVbtbddY1ne8XPzDqYEcFVAVfB9thRPN5TdXy5OB3DuO/Wcv7
8mSNJAbysR6X3J2kY3zCv35Md5ig4j9h76XbJPRrmziplb3RRNgs7p1vZnU3dEhiVyFKWJLLVva+
+IOlSU/Fv6v0dXqMnkk0G1bW3ibLzw/vNOlG2VujMCTgC61REOB8rXoMaPLHaXFtPOn9gVmkaxhr
aEx8Jcsezpk9H0ibTV906Ri02wgYCBK15KrFqsMdjnXYkIjzsz9k2KBDMZFc0HPrGgr3sYV/2QRM
B2NZHI8t/v3zI4vmoNEqlHAHC7Hlgr4lL3ZG/Ojk8EenVT3+SZS7pZvdpok3bd6uFPW50N/naBcV
zmmsIjr8rRIeInhREUM+cA4bxU9ZD/5s96txFUnb0vivm57l5de8PMmORp7unQ2P1G4OTWav5nhc
GTkm74v8VDonRJH0T3QuXByVAnyvxXjKAnSgL1mCZ/5bljyM4zFc7tP6NJF7UD31OtzNE97mq7G7
SYm/1r0m/tnFBd8nrsbLuzIdkuS1S4XteT1nrjUfwiBx65OkPxl6t4KSgGltvG4adR1uW1jvUXmU
YzxvB4Zc2Y9xzlZ1AD8RwThSpJnkhfcov3dmw0f7wRR2X1EzTsw+VaXENip6xPcAHQlG+b1zK3Ij
Yak0BZ7GD43ExGdIfWViAfD0Kli39moIHosAh+611ad+V+muPU1rucr2aa8REz/inJYQgjXih58e
Y1XF1Xs758+NthWUhcUEW5ZRCOQQRRwImH3fQl1a/GLq7hwlp2uF1i3tEnAOUjNxniMCu2v2OqTH
un5RKnstA71lUNdKUAxzTPxcnjZW+tvK365sIWIFfvncqNEcCy2TKGI+f25d0xpaHzvqIajR0cEh
irzK4nC2FWzUH0cYJiMspaio4d9pbiX9l2cyIyz+q73GmNPt2hxCKrtw/6edE+ywrnkvXNr44cSQ
AyBcC7D//nyDQ9Vqej5Y6qEwf+GdzmFHWzTwYHFhuFo0X6gweRYaIxnGA1j7nl1Mx7ZugEShHqZA
Rxdwr5Svc0gWLd62IH0gHLpyDSsgU+fCK9AU0g4w6GHZn8uiSmeoYW0EHG2GvCMZNkENTg+EeymD
5N8OYEkAhYCiJ+h1NzZyt54rrytIXuuQ+/K/l6Vx30jNA51bmUWbpt3Bag9AsIxaunUy27Xz8dSm
MpmukbqfI2wE2D8dvdj1TbwVyJZZjhvLMfcLIGfbRK92Pt2RTgFrDvqAFfhlkNxT5h7r3PIzfdsk
RL1yi5r6BpdjUg0/mjw+Wy8E72WmQdFmUSPE+drO2mdpiTZBXa/b+qVBsJjE2XasjpHcMZFCUxkd
8hAwI8i38kjyybis8v9SEh8Y0nn9At9SZ/vozG0U/Vi00JvY0gV1jYy7tVM8DvA6xYnW4LzQO9l6
RrwIVlzlzUZPTk1j79oMm8eWOCgNa7us/zN0xwz0qilJH1gG36B0+rjtklm6crSa/I4iT56Aqez7
UfsL0DvVmFM8O/0fMZ4sgar4AwJZS9tjC/DVlAE8yN1glggM8JWCV2bOzY0opXr5XZuR5SQ4u0ga
DDflR5K+k4n1p6gzz4h/JUaxqUcDkO0kgGmH81oYSar10Zp9RL1jsNxqMozrfhcOIBLI86k86Bxx
2Rn/Lolw2rq24i506ZiEQqdgZszJfU5Cm0VUmh5wAo28/TD3h6bzK5UozVK7UsAoH1rJ8+2HtpGB
vs5kXz/vnhyjKhElmPC+pHU1aNjS32K9sVXz6Ac80gGDwdGN8UUQSIGjPalVvonRbA1htAadt3pS
7tVNAWXPs6F9apXjqRbnNak6qRNjbLjnJSbo9CAApcuL5rxmjbGhYZTLFqInIWkU0iH4n+DHzxGa
0ghGcP4TyCfOs0chM0Y31/IHpEZywf0xrp39RZZuWzS39Hoz2T9p3XhOL+KxxBylBDQSXCPtZlJV
T1A8U8zYsH9ALYNmRggQZb3z38AkCZgpVoRFbxKF462YHwU5eFQUyvrC17NqO5Af1NoYmaH0QCy6
oTMKR/nJHCRP/D26UN8aYeoxL/AhGlmoFCUSkvAa8OSi8UP2KqG5C+dfo45vfFn7onhmW6mExYf6
FrGi2zDCqTX5c+VYubSnUazblMhs2jAPPu/aYyMNtWrAslz6/VikK+SEQoNDx1pQuWccklWFtG40
t3063gpTA7EG+7g/iL8OMcz56Ogn7Z/yT27dUkDHuEDkzXClrbjAa/9ALixqeMrTL6QS4NtgToIa
Nmg6I4VmDAd7RX3tOr+WX/MawfvwbDv3HDSmgyWK6QqtqdBDtXLLvIvpmqQTs8eggAJ0qWxftagO
u8Q38/pJzEtn5FvSfK8twxXc4dK8FjAE4pMsYzoCKenzI9ZgnIdWM/zv2jCcn3Dr2EUCHjGmGcC2
Q/AkRJ7fv1j90uZA6quMKhG3pS8Wg7VUZIWj0nIg0drCPXe7ftqSM+zpjEWKcPSn0UGV9KrRwRcx
1R6fdzr+Tg1ANqK5+RSCEgqizyiz2lX53yR4jCglckOCAgPremnWOgK5gtfdyM62h7E26NpOVR7v
yJhYVfI+cabd3HhqOdJoeX0iJi6H6l2VLOLD/ygFxML+SlV+aY7v/Purz0CeRJfSeTRjjQYB2Vgy
HYQ3qAaXWbnDfH4105XXjc64xvIsaM02OsiCIKGCvUgr8BEpFQjtnStWpFpslxzTPRyQ0xy/VSaG
dPFX0GT9Asv0w6uBxhT6zxdtX2sbkxF2QAnYRa5q6toxQkxB2VwyDpIT25dgidtVgeQqBO3g1nvd
B9kQsxDKnCpi5iXM3O+y8Q1GLCi44EMDybAlGnm4yuL5NjXm17zt3JasOzj6nOWJXPhRjjq7/9Mk
v53o7zT9WOycUIBhRZF77fS4tMlAaAUPYKvBqOEML0msDCl3V6hCJhs6sFhz66deMT+F4d8zZRE1
W49tTQpw1M1HaxqIij8W4TWy0yXoCMgIv1FGCIBz5274Kk7SU8ho4SCs6LI2uxlm5pC2MOnApCK/
56GVMkQf9UlllA3dJBYOItdSLy6xfT7dxtmOUC2OGYYht5HR8meDgdRhPQhBJKb4isKg9gg1clAy
tx9p89rX9x7eoAG0jgOT2LfI1zLKeVObt50+spPdf793XILcBb2K1ofZKJrLs17DWiqzVIGlDqZN
mhRmvswDISNHoU58s+lBJFuRJenEhl9rxRW2BQ56F8rsf69+hp2GU2GzTtgvUT3eDdUE7QcnyM7N
PAfVO5PzxniXJ2iShXOoG3M9Z0iWnPQwquQgazrBg7FrrRv0eYtIzjO9VJPdXjQisuFbfGLB1L2Y
QGpySzgvSXhhuo3a40Tbm0XpabjRnGarO/GhALvNVUyWatUPGIeGTbDKEKwY4da5i9Sbbj7UCUzl
cmXMDN+NZG0Xf0N6+UUr3LmzVnkLJ0ZtkXBWfgOAoarDqtDw8f8ZMnDF0dmXa9xIqhQ+ALBJ818d
7lW1dfVFu4lM52nJoKgu74mlrKT8d2scJkx6HWuXU7pIieHmWeOyPfAvAspoYP0BAVU3ZutdKBng
isNNSKzlEmXPMwZEGCQgYUx4lXl4CrE4SOrUmyRlj0U2wC9WxFiWQWj4o8m1VwMC42zhKwCUQ5V7
kYSxQM6JifwDOMU03pMFWvTYekHxaqmlG3XuUKnbQOoOuQ6PpF+TS320JHu16tNsHwDQ2CksByVZ
q/LJhEWnNESS2rej8cuA3xWQOVDpqit4AEv53mU0KEGyDnNiq4nUnvvnst5KKgSSptkrGEIompdO
z/2g+3b+oIETjMlGi5+RMrtOqq6iXlu3srUZ8HNrcD6pYF6kQe/p1rDVkLGNRBTh+glJZ7kLhVRV
gunZYJfg0SIkS+v21Daa0Vz5vFXz0sHMUOSDRieTfXN2RI1RNmR6QqmsAsYLuyAmAB+4Y8Lwfsn8
FNcDSs8eUrAKWRb+MnqLjTGTP4nbvemsh+wkWowuf4ISAbBfdAmS5F9TOYrJOsyQsbFcNXnGS000
ohNqZ+SQEH3SNt0LOW6GcmHp0Ton2QkDHNmaOMv5vnFWwNejvlET2etq3q5a/jck+g2MI0wyPxz1
ouCt1Ef2q7dYM59GoJIA7iEEBeE04QyRr8JZFTSNypUS/DFCtOZA9FS2SqD65vDEGIjh7YiQXnAC
iDvSPUU/2fWeadsmrKb/ugIp81C44hK56qbRDFMh5sg4VRYrmrgC0WIYWIs0duIPOfg31slLcBuO
yj4vU4jruT9FMwj3fknRgQf9/ahHazFnwdMToZLw2MFCg603Z7IxY/gzhZJntPiMEE/PReSQxcRe
vGjzgwqkwK/s6LNDu/xAjRSz8AINc51RJdKUO8UGJRJeR4V50zCRJk1DUE1qjHwidnUDSgGsJnNu
tzq0zkL/K9hj8quFIeEgC7sh1AZJoHtizrLI2eoO/02sykMIQJEJVLzwzR4z+h7+0kO6EQ31iKM5
1p2rhAE0Pvo/JpCdsIX700PdQqqlpdsOHbawiKQ5nXXIMs2LoIs24fIrzae9VJjr9WBVv5RUwZwk
eAakl83uiSXh8k2KDqpKbaIImg1N0oj8JKm7vaj5FTqxIghcqVS2k8buU3X452GLkp7M+GfWaTdh
56w6yMFjrK/sVlRUs6/xp25T4DQmfHC5RBYhh22jB2sDnMLgT2fFf1NNOG+ZkWOproaURnpjttva
2UrR37rvfA02TTDXKxkHIY14gr6dbwpV3mVt95PBD8TjxdZYF+qept9un/NxXXcZEuzCa6DAdEN/
iNrEr8nZwy8FXtAAlE6/4DHT38ZxeJsuk29L+U6S1VWVBwfhtCBGPFkx8nWrv4WdUoRBeOJlvbzG
800gthlWc1M578tmuFLDX3AW0lDxYmulUTpxEIuT8p+JbVhmgbngSHFAHLsuIRYAlLYmHKp8xD/K
xNvgXajti5cJJFD0s+A8GBUKqKZGD0ir2UxkjP4Q9lMW+VZBnB7LvN4JBg93/79zyVOMxZAm0dJT
dtnmeHSUcj2klac4D9/XFZdAO+YwOsnuMn3cea/J4gw6CL8fMiPgwRbfgp6JD0RSBrDQ643g7/cX
/GJ7L8YaQsKFQ5xI4fmovv95gB2K93zKKbTQwLjFEvk2e4di09TyBOD5uwEGR9qjwd3ESoqg+cmt
h7u0w3O3uloFi7rlHEKxde4H8i5Ryecz4SZEcaOOA4IyPqk8pv20cBp3fgpCXg9Wpf+ssCOoLGp8
7a/KQOG6LEacLZ9vAeNpen30GTiJfCHPJx1Sr6hIgU213IvB+DkmCK/rpoQF+qjTwyE3XrVV74ve
IQclIY6gKCF/QCv9/t2oX89BRrjYHDOYkx3KzLMyr7K1oFUnikxkIizgqSj8fFLR6RKvZ/+as9zv
i2TTdJAyw3Kl6J1XWtFWJa2ZOm7VVCqL+MWuFWgn66CCCAlGWGOileWhFxjWNsaDi7v//q6/1qaf
b/qscteaMrK7hhXZjM9ZIeiiSA9gv+Bu+P2FLnSyGJYhDBMkL97Zx///z6crt7XS9KJMcJghdUwV
+nC6gb8gJDxqXf8nlV4TFTt8JVYZbDkolfhiD6gHlvjvJFX/YYLEISLX9q4naFwemzs50lHDOyC3
w7Wb/Yr9c7NIJFRcQoTuSqz8f27WJL7VdiJHOdjDfFBoLAfD9HtzWM+DtsmJVTMZpvTUvLo8+xGS
K4RmGbFU0Ajw3vst4FqSQgbwOaGJCl+QAzG7pyArYARLTxT1S5oyt+qJy7kGLV26dz5CzbBYGIJk
9PneIytsM00flQPj+jCDU4y1ijJUeBT6GFOdqKe+f7MXNiX2PtxLwW6R0LK3f76gXVfKQnOnHMgA
9JOXXKGMKLVd4ZiQifl+FdeMnzKn3gCPk0OP85iBeok0tL+ysH8LqvX3N/R1W9bJxsQqAgNwm0S8
s2861xQllBYkvSG2IvrHIcPRnGrYZ79O5J1fMx2/0IULw3HWPeJD/tP5BZMqNlqlhokjWGwwrwOh
pIWgm/NXvoZqKjftUvmCTQ4MkHLoJYZDBHl4TfVxYTUzoUQDia+N0EGebUHdnAfymENz05NH+C5t
antm3Edot621w8S6UOr1sjwLwtKsze8tNUU3ERs1OTK+N/RkniTxOePvlWYbSKp7uUz81KCOBfbK
FlcHQ1bndnFN4k5W37+1c1UEhlCQP21SqcVrgwZ69trkVIeg50zyfb28VvMBMLynPGn6PzrM6/um
I6H5R14xmfl15cJnh8j/uTDSUcAB9Kvn+pOlIWpLscvp3hoPQ+6igrDZcgXeKne3oc6g+15QhEwD
34FDshF23Ily5dc76ueTTNwEwz8yJFEJseGcf0OQ8NNFk83hPmx+S3P3OOTBHtfjO726aep0VzU5
8kHnrpaqh6CvbuSqo7praEbi9URh3XfZZqkoU3Fx/ikS2HWcsOTI18xkU1JbA9atEiLMFsgJirZC
+KZP9korUzc1frftfWFhA5JvCqn3QmGYk9u+ri/rMoaIShNL3vJroRHGLXeeHjWbuk9XoU5jz9io
k1Sm/L4qb+LpNR9bpvUWyAYB8gOsi5o9aNpkxHHhI2bHk48XhkPLrM97p/wfzs5rt40tS8NPRKBy
uK3ETIqSqHRTUKzMyvHp+ys1MLBpj4UZHMOncexWpR3W/tcfSAkLoGAYp+xyn6mK3UqQNKAI1UHp
pclkXZDtJSaqxWip6595+m5cgEIwFALtMvb4EPc5wI3vaHptjxvdqAA8cQte3Odj9OIDo/x7pFwt
LN/fyPgm3QC4MVrmlvavu4IZNaEhhtMp7mciKdJNlJhVc9vgOjcu5Z/Ky2sp43+vB5qKN7qMMfp1
vqiMB4ZYVtJwaugo4TCJMZqExMIZFJvguUSz0dWSrQ7ZJ8HU5YGocfwD+RXIVg/2eT+9VxQ/dAHx
Jul/GLDXdJH55mDh6XM9D877Bx7PlxiqUCzaU5DfNCbnX72kpdSjxyB8rrTNfSxjn0MbtW2e8zTx
pMXDgMUsxfEIPcaofQ/rCFw7cCUKBwQsi8ktxtXFABVDQ6CNNPnTQ9HuJlO2/aw9caJw2g9Z3pDM
52RGbvvG6UImZ+bfT6PuSVO5m6LPPPZMzCAxN8c1iKw8mmAZMv/Mt+RSiDCRSVd6rnom0UgdzqY/
vRUgxT/nMVS+mSaqEceq61eVAx5miyDwM/KPEXvIdlg5eJM4nn40XkLMp0LGspXelK/1rbzKN/ew
8lemnd2qT9lt+5DdVvfdjbz1H2jXFpb6VN3Xp/jOeKhfL88+k/rBfIqf99ID1lY0q8y16IU3zbF/
wMJIOkcnIbakdXqxiHFGcYXxi1lZ/h1JOzAoqsimeyQbHBMdRbJoxqUXN1/PuVihe+EcP1rIAJQQ
vQXbtn1B8ZdRs1ghpoCRPUNgWIDmVmkiTbEU0IqJHG4CdyFiYGzEPmeXn4tNjYyWXpXiEAPG70mx
gd+Drxsc2K60YqxEcOLKrDS14wVNfqvWLf0Dm7rmJ3EfG8cfX0IiI5b5CmlXZQpd1UFpVEo4e1SL
e/kOa7H1xKvKH8Sn/gUCYecNnrQEHVOP+jHd9W6/BCaxncBrVwCNbuMUzmay5S/BGreRZ95oh/gc
npM35Vb+IPb7mLyad5xPAbHCe+NFB8A5ik/xPbm7I/9F2RADdQDP20MhKFx2Yg/QSD/L+2RZHbt1
sfb3xjKzTbvbZMsCw8+1bF126bpb93v8urIV4oetdNSOPvc9uv0hP+ER9DytSPu2nrbBMT1HHkqs
+s281w7mSloqS+HU4AcNZfIYJNawqu3JSR2O8itjDda1hjLmDet8g+jjQBvJzq3Rju9Fr3Y7R/Ym
Low/5ao55kuQovpcnqKXYNO9QSl4lp6jc3aWtwtrcOoH0Rt4YZcdpmsHJuxm4Rh2vupPi+1iVz6W
W7R55Vu6u6yDle6FR1hy3uUO/sjGdKNl6MgOrsL0rg/lAYrEsnfVI3lUnmJP64UVbUrb38TPuida
03bYmodkr93ot5WrLwdX3xtr/znbqPxgjLNWpVvsRrdckiLwScP0EdXWTrqT1hjOOtEmOvtefJiW
i8PgoLjyspW+1R8VF1eqpXKjOJeVv6pWuElZxVrY+MvYCR2w9F3hYjS2vkDLWw7rep+fpZv6qfqS
T9oyuo1vxofmnpbWhS6UY9yYHreyavfZS8fHiz3NwQbJU9bCTbQuXKDjPZwhp9oN3uJJeG2ObWmJ
W6Ctk7/Wb4VnHP2i/Zvk8tRrbKe2xvqyynZI9o833Sr6NJ67FW5i23yT3g/89GGlHoptsKbB5yhu
smnP8REj+M2wvlx4X9WWUSY/ag4mgfbosfp4dJ2O4gq43V3CWdyFN9GKXBVPWbausemOkRUtFaf2
VBfYbbBhjrk8z9J0h1V0Kpf5ud17gSuuEjfa4ODIO6u2cG6+ppXwDHXN6ff5sluVDqmeW92t3MnO
bQaexWdm/bHRlzPGI7v2pDXeTPhzHsG7d8YzhrZOu0w9YMwtSM+++/7SzVtw9teL225Ve9G6W2X7
aQVi/mKso33x6Hu941u4pjp6b6dn7aDv6m3/6B+Ifod9iVn3dnGD650XL4UVzkrH8a46Sav8GBzj
pXKovHGJLnA1ued6FXjjip+z0Zc4Ke8UL/c249Z3Sy/c5h42y16zxAfxeNmPj+kpOmLwXlgsmytp
lR2LfbFPHOIo3XBb7Ucoa4fgSHPBNVbhBtUk1tbZXXsTr3KvWEZ3l2W6Se1wv1gLK/Dds7Tr1+Eq
wQjOohvhmkvJutjVUtqN6/yZj7aEhWGNK2GFDHRfbKbXxdJ4qo9soJbhhQHLK90Zq31qn8dn4znf
o4A0bopH6X6x75/i12QX9Dal7EuwowzrnfHJeDfek3XNVwZxtHNvvGvX5le4VTDxxBYOi/9Vtcwh
MlnSu+BwCt9UJzw5j/kxZG43XvUu38QnCCm4P9fHdHM+o11c6w6Yu6ufBhfxzr5YBo8tjwda6frW
HWRPq7CSnXYcNqKdeO32gwDJdWCPrLCpPb9zytlz4NgodO1ypRzqx+CuX2tP/Tp3Lgea15v0oG+Q
+EJ2cAIHP5lDelvexG6/5csd8YSKjhCYPHlDh9MbrXIrHKhrMWA95q66NiD4Wqmb33Na302b+BaK
7srgpUZ3NJgfhVvpED2Kd9Ip/zJ36h3Ah2mXHjm7brpvWVegjkbECNvTnXxT86OzrbzOuXK6bDfa
OWeoTHvRhSng0MrSXnq7hjYH+sqCmDnznoHAhh9yWWMltXn7MNfIcp1+ZbjaIV9FbxOjpN/O4yu1
y63mLlb+XllKNvbUVvtYP7bbkQVdWpYss9GD/0J6fbqDImJrTyh0R6ey42W5nT7+Xd5e+wVT0qFA
wBIBGEvBuOZa5rLQyiLt+348NVlgh8JBypqjJj4VBrR/PmkPzCx2azzOmzFw8jZ01Ena5xKRSBOG
2n12T5TUmlrcoPObOf++uW9TrF+gvuub+y6Wfym+o04eLkKqy6duMTiGiQcoDlLRqlFEW5ginGJL
mo/UMHKBezn5TRwj/Mk/z8c4IK1cve0WsAwoiwR5Ab6ted/YP37zYPR4G8xKUeiey7m1ECezGd/j
Dw/wZ2XIMVsQFbCZORvxu0n9ywOo5HhoSZzppxzS0YTIQknvgoVgB770IAyv0XQu8/ihCuPVqBzy
AJf9CBRJFZy2vxzafG5bBmtBXVbjpsH/+993d23yM7/eX+/u+/X/cnfNOGSTpsf6KTHuDPGySorg
cewNeMbw1YzSwo1OCbBWpaHR0dyn1RDR528huKeC4cw9FKkM6XD4P5wzrnv33zcG2E0iFucg1HJX
BbXfSmZR+xpaRPU24vBDWqSNYBCTFKCVmXCJTVs37mvtJw8v+S8fTKd+lAVyR/Dwuj5+ZaaWyqlW
ySf6f6oR4pZcewFOh42okiiJr4CouvSpWSggmYcwcBp8emeGWbRYrBWxo4sEW1zXPVg6tABf9Wif
D8E2ynY4CGHrK5fo43ELqENPHSaqbmqWkvZ/vxh+eInfENzV5MEvCWMuQik5mRgzcPTL101LvE4K
JexOKKEt+jNr4kVsSXc6bIEN9V7rT0p26NtX3cRQIX3JRsdPP8RJOl6SkunzXPQYkqLWCIvybNLQ
TqbaaTq62MVIv0yD+Epdke+06iRO1CBmihzOlN10UJ6iyu1KGensAO/g8sODXYPu8+j47cGuivxi
Wqi+iBnSqYlVHBxxMR2yFTnRGBoIydvcVdRZyZteYY6zIrOuASzH7UnvHny8aBQB40jAhLkLx1+0
08VXNvJ3x8wBieIsjRHnj0vZ34a0jqEtVmlwJwFNr3CEurnIao247NQ0S4kT1EI557zjfO1fjj3u
ukGVW5cFTHd5/e9ZLl+1bL5f1y9Xvp7lspbGQg7FHpQpXo5piNdtTjwq1KW2D546sznMKq0wUlHC
CmitFuxaaM8u25TzZgjTWTI36uCqF8MbR08zqdrb0tV74wvZLunP0VCiA6lxd8ZG09eLbTaZzwZH
gYiABhRfFZa9/36kv21aBgsDdnsMbQ067+9DeywuQw/BZToBlDiz2xAONiqLPpHsrnl5IbnKGA5S
XtOb3tNUjehe40GKB5ZC3Vy5fP6fOHB/QTJhFHPiJA4VaSYAzu+3lGDwXRZSNp3ycRVGyBT8V11b
ti8NaxTaBtorWbOWsD0Nyh+WcfkKAZ4/8HziBZ5iuqtY8f1+6bgs9agt1PYU5cvM5NyN+UqtMj9p
hkfHSFRtMZLuFsIuiRE7xpuFSme448wmOIs+tBpNt5sCujpn/Lo8Txe/tPKZRapCLgg/TGGp6ecI
Y5pB9A9adtPNHCM70grigp6LeJZvFNuOJI5m8f7Dd/7b2EUtbYI7zeI3RF2/P1p/MaYukhfdyYcU
scBcNwPMjiATmpwhIb6W9bs6SCg5CwzRIrh3nmoctUSE9jYzNSFH9geN/a1vnADLFQ58iYkqNHhu
zBXeIVmyFKPgoJY5TlzP7eJe0U+TT+ElYWfie5IROBAjIJGirMlujeSrAjfRMHAuJ3ccAs/oz2mM
l/jm288lfTbhV6ZBatFoNHADXgymJSlgOh15wIB29eXcgHYKC8HlxSZmN8soIfBIywVRMAssJPzS
EaXKLuMXn5U6hTNE/8zqOqxUgo/5Y5XtxdGT0BEbyZo6EpfUC4sykQiQfi909dOl7xlgokqwvkzv
wSBv9GIZd3DPqYJoC6xUnzMh4CEmT+JjqtkLYat2+l1yL0IME+POlSesrvPnXo4sPVuOxXNt5E6J
75/en4SOKPoRA5BxQY93rYaJe4kp54svWetWYfc2cKeSAvOEDlir88KHm1KkzfeQYaKSGk+Tb7pS
cg4pti5huDcv4Q/5F3/i+iwJCvlxGGBRzqpXA4ZaSxLLRdiewuitCY+oMBbRw79H5VWv7Xu6zTnP
cM1nKPQatR8gXxVyWQ+MqtepsbNkdmNEuzGCFXQ/XOvatemPi83P+8smXo9a0k5i058gV19CB8T5
me4/bjZ0vGWae2/mY/o+RVbxBEOq5RN/sUNXd2lhFQb+yXZcuTSfgQf9hx4XPDysdco6S3vm34tb
VI2hCAvdGgg3Nhhj9pTY/WAjmC7eLl8aM4Fq5gkMMfkoP7qHIbV6sgTg1zHbH7IPoHh1TycCBrJv
zn+kvo4sKC8xkW2U1pAIH0bJSu4bGDef8cvl0/zI3gzdgh41nOu78TGAYrRVGeHPl9wSbpM7+Tl6
rNF8oYo7x0Bd0Q8V+V8/HhRlCX0XRoXXC4oW4NEEtaw5UfGYNJh7VArnxqCwowv+UwlmzvvQVQnG
SBSIWqT9zeos/f71uqGv8fa8QN6KNE9tsUcwgArz0AsM38NeEun5m1YSrQa5I7swJRLo0nepLlmx
0sGlekbCRaXZuskQ4ylwk6qHhaCtym576dIlESlWItwJppeCJEzZDhHT0hD8A9a7dkn3j6WnIX5a
TxtbnspN099M5I2AvoaKG8iwrBpUeOmu6ELwiHGyi3JyWr+QqJ2apQIUDOna1pd+pi5Vf9rB7HBk
IhtKT83cpHaxrmj7ZSBu1fbDNA9jcGjF88De1xhHhYTRygEqHfHA1PW1qb9KlwCzQ2eICVrAmEt4
15We4Yiz+rqL8VLNDgJLn+hjyRaRsR0l1odY5NscZT+Ot3PKtnG4hD9MsGthw/cEM9lbZgkeAe7X
MnglQiKZyx38suElEtZyfV+038Z4sEhAIara9ll2zUr9oa/0t8OXYeIAyRGMMgZyxO9jQ5hiLQ/j
RXEyAwdlhZ3RjSNEKxlBS8atEXxUARoxPp2gfEUoUXUyLAZxNRKCN6HymvQFVMTwp9r6LwA6TCPO
PyLyFLrJV5WVXIxxaw5JeUob0wthbudgoH7lzcWAymFPoTPHhr2jUDDHdQTVvrq4ZnDZyFVlyw0q
6ljBWY5AdHErFG7QJT9gAn+ZwLAOBB3fAgkC/DVLQ+wFv6SU7k5askqA0H0q51Xx6j/62B7/nxd6
rIBms0A83FEHzoX1L2uv1nSq2fhtcwoKshNo0EgLMM5u3jgbmiz/vtjfsA76aghsVEGUkWBe7Vyj
rDcZx5rmRPqFnfIi+9tgxD6ZAqtQkQF1eADrr7Qgs7Bx2yTkHLOwi8tkEwbJMTXwEpq7rc/6XRP1
0lIMQwtPMmEZoD3HdmsXjAvSfs5Z9ChN4rpR7v79AH+pQtkMNW6cQzsr61UVWullcCGHHY11goTc
1Tg5+vVzFm4lIfuh/v/bGPjlUtf+7bI4iYlgxg061BfdWPnV6ODGp4S3QXBWyp++zHfcyNUqzlPh
LM5jzajE/OS/jIOsCvKLguneqdHP5mJfRpCKEfJNlmm+DSYV5zPJVpRH51xOsVE6+LDn//1u/5db
gGlGdS+zYFxNSx3dtKr1cn1KRcKemWoqCJwwEXxCIly+DurAydSDznpe+BDxRVKWwrVk5u7Y/MD8
+W5m/vE2oCHCNJn9ZJWrt6HKwoUlU6xPZiM8hOKuq0dnCF45rVmsJzdNUO8KqIEZrhjjxSc3qLcX
OkmGXq+BKClvcTE5oXQQqtoay3f1cg+Kwm4i2nIYk0z2HgNASgQ21PEjxxfCGHPNiTFjG6AVXaLW
FTvJXSzuU0EhuzRwuxAicYgzXUeMiVjssqR0fPqooMVx3aIrGTZ4oi0vSmzXwkOgBStx8RjlmZ2u
Bj90jMnxE9UKAr5cMHmdMNglWpkK7sfQ5U6TrmOOl1ogHHWhdXvlkOaYAgytl9MalahcBOK48Apy
29atwhpXnoLIFQ2HboFCabz99zj428Bny/+fdz//+S8jMWhGVZg0rTixDIRsTd1iW5mHLnzSWSVC
5YdPPc/YP740oDDVC1lZqBZ/vxry7UYW87I+icRf9onLcUAJFyRBPv/7qdQfLnRtvKagyOzySKhO
c/++MSA7+BfPxych4GVqJa0AKst6WLFFD8GHhEI46m/wfUdMK3oF+tq+vBMxThaz8pwEH02ZuOkF
bRRmDwn0T/gG2BctU+k8H02KaOAMUzgaIkLVagesPBLMUNXbFEQEFBsJxzymNLm3evJphTLnNA0z
XOvvYkG0i3ha+2prz15iklfnn2qme1QxJqkdcRq5CeNSAy379yua0YM/P8VMEyIyXBevjRPMwmw5
dlfVidwbt1ykazNfq8ahzUY234XHOY6++r8v+bf1HI307IQnyUCw0tXXz+vU6Hy/gBi17KGkt/1z
aNhtWTNBflzf5h/2x/NRflGOCYQ+f+MAvwxsVNh1EnZcLGl2JAqc6vKr6V/EGkRCKDEmcbNMXxYp
yUUMiB9NEf58u3g+KGAMeFIA1H/rxn+5OjF2FBRpWJ2UgiBYeZeiPqCUDbsnsFGIzBS4h7Ym1Q4e
h7rJCaUaLwHSgrXJIrYglFXFELVb//v9/znXuSlQaBLJSYSGZfn7+0/krBjkKKtOWXI3Ddu2PAcs
tsiYm30j/zDTxW8a0+8f4LeryVfnTDnx1T4FdT8ptP4EznI+fYj4ZUQ8IKcdwiLZnTgfJQNi0m4G
lKqtjs4UftgqRYPbTBmxZj5xWbRNp9LTsmOchc4E3HoxN2Ux2BVocq0WHGLdHk8bvQSJ46gQNdJG
w9xRDaN1dhFfhJGGc+TOJLW0FEBOslWY+RhR4E7ZxKeU/SFq5i0vg6kGzxFZ+kmOw02pPOibcHgx
unVAqnUyzHFfwiZUTVeOZdT821ZLjopDqe9CYEcwO7r+gwylSOB4FdYcqJHHX4ByOtUriazFkdlC
5+UMLe16PX/S9M8YI9tiWYMqNKW7aN8kXsICVAl7Tcl4a+hRVD1gNBUyNgl7rA4fkKaEAZ1T/dgP
GgFas0R+gSo2tC4sNhhxOI1WbBhImY8daUsNE0OOxbWofsAR+ZwYratgRj2p7sBSFJinUC6XsZA8
aOYbbK+w2E4dbLj2pqfe+/fw+wvGOo8Ig/gDVfpOUf59/EVRWQbxqFfzlKxh7QnVWW7uB5kwUR5p
wvBAGURb7w5+f+L0h5vxWk3f+xDOYXUrtIfUpEIpfxQg/HlA4bZ0HNNQRUC1usZZ80U8Vpzs6/m2
RnNcFv7kpcobPEZd0dZSO9paAZ9T2v64TV37rLI2zcci0rERPswl+tWMbMVc0rOcE1tffMTA5p0y
eHUYrMqhWXGAOLYIfYRGvE38fWz49hRPGO6XVg4OXif4cRi8GiVy1eKcdneweQkXwIi/cKqAZhq+
acAQbpXC8mGD+/fH/LZFvJreoNJ4xJLJgwe5fNV9aLKmElPVrE/zUEx6u2oqNwHeb9TIEUi+NKUE
29jKXjRomMj8npqcpts2M57wNNob+bScJ2lbYfNXiOec2MUmx78i1j+b/GERCIcoqj6K5i0Fz2hg
LDXYvqXEfiqHQPAq4Ah5QymlqjXKFdQAVCuwjQE4bjDtdXx8TtPihUhEKzDCH84K1ykq81eT5qJ5
ttqT2ciu6tUpNfKLLrK1NJgETME5Jc6PPhW6ORlhLMA16eYsDThiuPPmlhciiaU/nSH+spj/ehPq
vAP9ssMMcW/qdK2rk28eIlNAynUS1a05tfag0JyLf3jovy3nKHSYu0xhkqmvGYlGYMgThUl5MsxD
DYKcczZshhszPUapq03IJ6D4os3BQ3MrDFt0lZLv8akMqbJ0okITX0clfIh/KvX++jXmAy4xBRL5
yNfpOVVrNK0vpM2pmTxpPOH8YsP+pCkx5ndNx7shNNyXVxOFnyJjsZzd/nsmiH/WmuBwdBPmwFV+
uz7MBaUxZEnct6fUMNyGZi70NhlfoiljP1hkDVOA5ndx1vT1IpyWAxugMIbfIBCqp3/fzJ8l1u/3
clXOp8miTdABFSdVgVgcgek+x/Faqe8H/F7+P5eiOwXQBNalXaELchCmo2pcqpNR35bNtIsBBfKq
xoNXwHws+mH8/eW8Oj8ZOc8gXPQetSvoJA6rMZ2qrjwJlHAXXbuDoPu0GDunEW5ldbhJJ3/VtrqT
NdGmvZEVPCMuaYFvbL+XI+WHZ/8LtPL73VwdZGp97PNeKWCGSSefjbcjPkDozH1XVIdYhJaDv0ag
H3ToDujgKUMttUD4Hjt1YZCMG7kGibAVRT2ghoX4xqKTfhQLLEhAYX2pA79D+BE9JtMFK54JQW/6
9O/P9/cXOrf30EtICgvZ7wvIlBMdoSYBExruaB4Tg0guY/S8gP80qXTs7Yu4pAUnqV89iSb0ViCJ
AwG1PxSKf5s9yAyxr1E1Fe/Qq33EGIMgSvK2OKXmeW6hYdlPUVPTc/jhef9YMGHLQJnBmdBgJ8Qz
+ffnVUpBjkjM5UiY4L9yHvUer3Y87bRon8Ly0YvZfR7sKxAPc7srjU5abGCD27ipkR4XrbK9lNBI
Q++H+wKN48q/baXcGWIb8BaUK0hbryrlUBlq0xSG4sTGgd68JxPqQXpVHvBRwxwNMmS4l0Onur88
C6/Fs4EJCuvJA1yD/NTcGJvmCWJX/mBs8g0SZbp41booHcgA9FEfpE/s24XP4m48Sw/NLtgOpAQb
1oQ564v5BsUXSX+JjkexYtEiZM34hHkyvlYfsMOhpDzxHbia9Bo/dx/Y/FFnJif/fngr7tN76as+
8INfhydptOjOPwjL+QkaW5RvhHidJjvcxWCdv6j4mJAP33n8j/JgthRTFuyKePasnNtOQY0/Eo5K
RA9byWr2/ZQsHKkKssfDeWOBLbc3Xrr3ioBvS/zI0ErP1PSZCK7h+YoR22O8X+zCXfMU3TZr5aGu
oUVZ/hdyh/hZfPeXzTE71edsE33SUZxDzvBn4lmrm/bUPebn+Mn4EjQrLHCftYqddqIPslhV78Gh
/hLvsK2F1/hOioRwa8LTTi7L8CObMJqFwTL/KvgwApiOgfXEpkPkxOr+oqjWgC03sBBgKSmj0Ojp
3VaW9OV/SV/ie/JAVEbxDg6/uCFAtXvJ3rN31PhkeJQfEEUJtYVbqWPA8hm9S7vpdUR/jqoRPREQ
+W305L9B/uRkEtFv++yP+Qc0ewU+toR1gps8NyflcUAOT6bxkXDh/MOn+/Ik3Lf3+Ud708rUSjjM
oIvEWHK7gEZKJARteBUzYxdpa5e7/Ud9ROef0Mw7fKU7eO7BTEynBVO/aW/ZXfopf8zI1nv7Vb6O
r//t+8l8jfMFXtcrOIjZWYvHHu3/B94o7HtlYiVbJtci/O/7lArbRHkS8gN1mJ4XKzsiaixIUXjh
leTH5C57zB9hqGP6+RW91qUttzbsrYlKF34NCmm+k8cpm0bGKydn+QHP0yC25PllFcCHnK4rkEO7
w5mPB+Xt3A/7cDtCeJc/StybLMK76aC1pS0SbkJuw038TutSeyhfw92ihdLjll/tY/epPV5eOKWE
62q3J9GZQXUOHlU8g3JLvlncZJ72FtxlW6ysN4t17tV3wbFcGfvFU3OcHqOzmcH1zm9pgfNa1F36
LsNOTezurrlbHLGTgl+OR8LiTcJDJqVrg0bHKu5xeKs+kpfqzb83nkf4oc/JJ4YdIiZHZ2yAGuii
D2Fn5eSaWsZXdc/awJ/x/tdMxOnOeFHfZwMK/E0ki7gG/mr5lWaUH3R6LfGeB6V/KwU2Jghgp5/a
Q3pT3U3f80P5nPFg6K/0faneWANSC7HCWwuPdRq9BdILTHBvxOfksXwI3/0vmv3aF1qchWgxsCE0
8wvKJxxI2Ma76p4rVtwq4pF35kX8JHwu3kYoPi8aUAeuCLU1cR3sMZmESJDWyqv4NKBnqfeF7zRv
UWmVnyP/RCcdsjGkcQ/SgvoSPxZv7TnbVSsiQTT4paElCjjWcLhnHvD69Cce6qZnJiA2IxnvzUfX
9AwKI7/kT8Mp9p34rZQt4Tk9Yvp+Y3wY69QJVtPKhxY8fWFvUFnxm/RxqTgWc/SyGhcPHcJT6E8j
aaFfheAlQ38WuhMHfdbLtWZaxC+QdSLIdqc7IvrNm/YuuEFQVzJcXjQO8KxQ2KPGuI1YIr0tcjTY
j95wXR5uyZ9pLO7jOfrUdu075QU9c7goXFt6Clh0WCC/pA/OxfqLck/CxpQ7C4YxUP0jWOOo4vRp
XV6NnQxrY10bS82Yg2Vo8ZoouChW3OnEBWv/FuWTQ5EUqzqpAR9lIlspnp3LQMNp0goeIhRDkDaF
MyHtsmANd/2D+E7BwvRjvQYjRg3ySMjPK2g5TjtMcA4C/JJZ2A2bUIJCsuqD/jagq/tEkMIXUIKN
ghaS58NstYcrYEeKBdMD+U8Hx7t1LgD7mKpPDlsUWApzRGUJGmy2jmiw0W2cA23+q/yiTqhEm8fm
RwyTY+rzl9diJ4BuQAmRuAgQiJKsNxwyIz6Jf1NkrpxsCuEoGo4pe2PDwdGp38ZbGBAZVuG9JfBD
YAmshMCSF2ufjCeQJXHVqm6EOX64z5neyGElN1845V1QrKeX+OJMyBUJawLLfVFWrKKTSEm1nVXn
lyUB2r7kdIfLpjunm+kl4cff6xRWniTfTLWHhMpUHUndz1sZfLcRuQC3II/QMkiy8tdSxlTDzhaD
X9VClZZ084oGWKN/Bmq/uRwIyhllAh9w2XXq2OP4xxLItw4bDwJFHUGF1xS7e9UWTpR4cNjkV/yh
oFOIr90p/yhexdEyXxSC7zk6mbM0wIjYj1gtQ9ziRtcgdZ04FahCKCWgdbzqNGR9C+YOeB0WDd/I
pZWesGFOXWxVlRdWH+MrfkbNdIQDCAlZzGzplb4Gs5yyhMlPIhB2yiiM2Fwu1CKsQ/VLuWGXZJ2p
X1n9YC9W79pkDQsLE82p50Piy4B8EaZ8+4DJymP9Mi+nUEI+okf9PttSJPCzPwngfkov2kq/mTRL
dNlK+84eIB6y9/JpPg3KB7fBOeyT1xQ9I8nwLg9ZZC3OUO12ePnBFKEcGtZBa0XvGKnyIvyn6iQ8
wvE25//TcEhwtX2c9sUD/Uj0eO9MJyay9Iy79GONPETeL26152iHpcW8K+MkzX70YJ7zvfgmH6J7
6CGTi88Pm/y81w5Y0gBa4CJL2haInuWfswflNkQ/I5LwZLML0zjHWXokqwkY9UMgQQ9DCocxw4ZZ
wVIFMKQMmJUV/aN2CPdYRywFRAEIaFbpSdnBQRNf64JYJ1S+tnouj2Zvmff/Lmb/ZAhflbJztf8L
KhHFixTTibI4Fe8IFqfa7XWnhnbGG6zhGlj1V51a2S2rR3XXNfOiorVOCleUau/OZ9S+jR8TNV7v
mN8Sw1ZyOHwkGT6UiHwtBNV8xfGxffz3ff8JxM33jX+xotARIQXj6jxnhLG0SPOmPhloXPBEQX0f
rs3uYI7v+TIc36NKsIF54CguUDmBzBcxvJiziKKmhfjqDsohKdy6hNmS2Iq/U286nIY1+4fbFP44
33OfUChwvZFg/3Ng+P39VlIhxZEo5ietw2zHpnghZq+RHHb2aaduMUnwVbtNlnQ2F7v4E/ZPgsn3
BH+GwzFZpKselVZrU3DXxDhScyvwcS3MiKQCDshSmvAnXvnoU3yXlL4Kuaa+zNN1ITu54fSFLfJF
QwLv0AN7crjJ8/XYeciDZSyuBsvvXXPh8LvMIQOqd7pEBjHWnl67xnQsA/IObPTZF0DKhdtNnkFv
JDur6q7va0B1b3ZRM9f5bdWsFvxb3gz1Wk+9dnKVi9NreHa7UMmkBDaxU2FAhzLP9MhZzVNX0Gyt
c/NuNh6ZRruvoJ7bUerR6ruYRENs+oFAXVsZNvgaDPI+qp5MViAN5uklCu0hwmQZ87bgyX+S2qVW
rej0KaNXc1Ch9JnX2klCTO6i5iHKCiM7dU7EtVGmVuMyxfgzdeXh5COdxcR/ENdYoYv5tk126sW9
XFDDur1ENNBOmg5lA/N5yUIOB0OOvITMO5Y4dS4NmswJ6tUCuiZ6JsnSHjtSCVMPC+wA5dXi1MhA
n64hrRLD4wbinlg+h9rdhOEk2AYlUb3E5azpnFayZbh3n5fPkp7HM3F3qujg604oGkeSizTPTZUM
NM79GHEn9kAQXG63poef/vTcm077Y5z63w7gv47dqwP4fwg7j93IsahJv8ushwC9WcwmadPIpKSU
2xCy9N7z6edj/bOoUTda6Gp0oUqdhry895yIOBGCVHaDrNcd6p/Rj1rllCIlyZ/mbnaTbfR6eDEF
TCKoVwRme8f2eiqfk5TptgrARzwsIX4tsfWL8dw/mWKeKJJ+cZEyGVoiZf3/f6KUaQQsqKryjDau
oDnt9isnmCkcwiy5wsEPuW5hK2Nxm8bY69YqVtpT4fJhR1pjybBsoW6YStVGfacoCqZ+3WkTLRE1
Z9IVw0E6ksquqz5Y4nLXIYZMlw8J9ewqdUeJajiH+ZEwVG3QiEkLJRyz6KwisXuPzENYfK2TR3OC
GSV2bBERfluu4L2Ag2NtPC5M94jC3bKiANZv0iSI5Tr47y3nH0Tmj8vz46aBqo2LgAnRGdugKf/K
+MRbKKR8QduAPGGP7OgXbE36p4DujxiLRHTmZmTZ0n5sxkNdWos6JuDrREEWDoP2hGqQFCMMtuWZ
bwvNcmYv1xYT09JdRI5SvVOsYKXLT7CmYKuxZWEbDqbFWmY7YztS9xaqDGI1P+He9NkpuXvYhXE5
HSqTtHMkZtbRkiSeR/0oWE6KlyN+fIwC4kxROVJq96ktY0anOitMHf71Ne2+Qy2Dt5vlZBfzM3wg
dPStva5ETyqd5b5uvJaovoZgJ8/Sb2PhsSAROj7oVdBq1yYjt9FeVvfYXkTWjiIxSpz5TaG3BbPQ
cb60UapgOJBKgTzaUu/FbGMULZObtS7TMBh+Im0YdTt2e94DIRYTFBo2l7/gZn+EAD/QKZxhZQIW
MDBlvOvnCqiaSpFxmz8X0kvc5YeZambJDmjcb7XwbrQwOB74dJwhfU3trZG2ABOUXublVaOT38dx
46Ez2sEzShuW01yQ7KyoYyo6RWukt8f4Qk6X7zW5r0YGtH/DxP9frv2P78DxTkiErIH/yT85Ah2C
JNRLyhKpO0jhVRi65cBYiluQpjI6+h1WN6uj0RcuwSRiwbFBAqwq1XTIBJJxpHhUGL6lzWMQORAL
Yjmw4HFUdsncUfQAp1Jk7uPsj8IOPGfBKENzquP8kTR2fiudjCM+N9VjZdrK5jvl8hDRXwAl2cJx
+N7el0ymycGIZehw5wyuIt0zaCc5MbKgKBwYbLOm3TngGJr2rvVBAzaTDMOx8L3WCBp2CdkSGBmT
+nKLy0erIJzk6HbD6lAvvkUY5+xjLC3jJLCZ+zs5Vf6WzkA802Ee7aRhIs2X8YLABFJl/4FQ30v0
DZjWIwCvvCFlTM6NUe3PvkZC5+COPa39TakEaXKTl0HdenpEdI89qY6ObYO6dbcqLJEPHmRqZG3a
BpcP7wdKcuAVRqjxcFUd6w/AiOrsa8b2kfnLzc7eZqpolLxSQ+5HF7aTjV2FXEbk0+60W7EngNMe
MGljSp403U/huCFzZ3mxm0fAv/VGjc5q9yhLwYjM+TiwodJ3xqRWIzywi87LpGBifLx5M7SbGaJQ
wLDVFXBCYCzQovt0iC0ucwxFvdH0CerCgST+1L8xseHE1BrHBCshkO0knonVeq5v5/vklcl5XYVw
J9dmr2TbkHjjcIkrwbWCJoCkVEoHLyeySvOU1tqk+SMl1U7uefirxAkFe8x8bFwt082GozDcYIIf
biEBjJE6NAfEUagxu5FNr8AV4JJo9GONPTU2SCT19PLGpQU6Km8xa9E9JijJJEL0aV1XICfdBmTh
c1u6lDOggS1uogxcgKIsgRLx5TGa3RERRHlTG65Vecinq9Jb62NCHZTeDSMmsgfJsilt5M7Rq72U
HXPztJhcNtqeMb9fKKea+CU0u70Zq56V9f4Gnm8653klfIQ1l5EJnrQDIzPrTiov4WTs4dSz5aZo
jnNsOFEKKNuZ5BAUATFQXpLUXrpF8WbCrRLX9H64EIGmPjMlQ4IbbfiK23dEx34S46cepapkIO1K
nkt5hi2mb4Ikl1MLvAGynKw2OQrxhgkRvr9b8cnUj1b1ggQ2Lt6N6KtmBs1cvwcBSwJWHcfsn3yi
6IIx4CYi6RiKqUe8ZjugVMkfF5IV+ACzpNtaTnhDpCDV8rM0PdXcG8XAgq/+isE5ROV+za9EBe8Q
mGKsQF1SOlyj3GASC/gGecDNxFoQu8esjWLCFlg1ZcRE3yR4HddxBJ2bxg1WUH3ovEXL3QU3XjYr
nTs4KJSyACTk1I7vSwJGBfZtrGeBEX7Z9Fv5ofGkSj0hBTei+XPoe1oye1JIYuMn9HNCyOxL9yoV
D0iwY/QVFubC28wRLuzYsuyb5k6eA5U+QYou7OBVfSsMmNfVSY437GWgjxTb5SgnwSiXdmTd1Yt2
M2GdkJJuYW1kaHUjQEJag2/UjNQtBjYedXoriv3rZiiVpyMOvSPB2vlDR1w2VZhedUfmbvxJMNyC
rJBe5El4bnlMFySfg3Kt5N2V1eN/i4V0jEM7qXoUXWoVE8wEimv2wjnFe8YqXR2bAJ5KftMFQHRZ
F+BylD4DTqWcnJTiPKRgWaEDNlihbr1uQfTM+l3PCetiGehMg7dIVEomW4a7qJpdaYFhNI7Y7nHN
wXFJToH4Y3kb1uoK5jlp+mDtMFDXy2DWwE56tsAqO8yRay5Bre/n1LhZI5HhrQjzm4Rk1oueVPYa
p14631U9MI1Ic5zG9DFQhjIQotbhrEHa89q2blmUd5B1u9HU0YYKgWbcZS1G9xrVafmQNGxhBf9G
DwgsJ8PXl+shBYZSBhwRM/rDBrjV75CEx1XDZN9E44GVUXdsm+Ksq4kXRdSrPXDamyIxHj29hYTr
laXgdOvbaPQYL9GFR6cIL1RrJc+EjKV1q0Bz871UJk9aOrcIp6MGqidQheXcgQhsLp7YAdmomnBl
QoZoKkZ/5JCZCOPEZtOi2oj5LCs66I0uTZTVV/LisAkgheg8V/FrXMTQSKIbgndZkfkgUP4uFD7s
NjR+x4qZ5JUBB2zItheR6Rzirr5Ow8VbpZsVaXM7TAfU40luwFP1pIwBKSLb1WPltq2BzSGtFwS8
OdsQZgA83cOhyhZnK3FkdrI1BNwengwgjWmo6MjUIFpkp2GUT30cQDItRvmQhBy3Ab++kT0yyOL6
QSRYE9WKkc3BwMBrvJxRHfKkKuXTphBZysFZdWsPv01tRLg2EKCGvgxBT5+J7qZf1UJGo/1pqMkO
I9gldiGKd63celmF/ifQPaRy5aNEetquJ4ac9gXM/6t4ke/FT1pLHnKlJrDBVh/KxWGKkWkt2PH0
mSn8GhviQ+7N2tXKCRq71W2q+Fg7MTacAxbjwpwygdUAI1Ubipl0jnnfupqBUMwtKycNXd3wtdaz
xH2Un3JpT+Z52AarwE/vxqtKdBjMajbhn0NVRIcJVgikxcrOhl35ChnACU9BIQGy+iOR7pqbri5T
8T3eUW+MCI4rRQDpebapujiRMDemaq6Eyddmam+bgsevjOhblbqBVbmzDuG4kVjt9fpG301vrNE9
PYIE5kyQMagMQgjyvatFGyw0w4ACJyHMkfjqWI4XPtJXYXREEA0ahcaJKBOtHaos4tm3RCPZSa95
PMyH5qC/ceARA5IRZG3joA10n902L8oB90aeeMBp8sSk19jjx2KyeMlHA87DHoQ3OPQ69o5uIvt4
gzM83q0usDp52LXlixbVEh53lwWrq5JVoasgHzx3YMZAs3rMCIzNNwA3rmTyjQBY3E51W54hVsVW
m25Ny4pVngKOZfPNtQvg4QiWjqb3yaz2M/99Vx5ZJboMo2Cc5U8EPbcSRGZoY5fOictqycAtn5cH
HlFAEH6BZsf5HhkJXQjp3Qr+UjA1xPNwrkuQbZzGELkUxf4A3zZDLzogxBqHMFRDMDHOz6J+1b4g
GQb85HOwCgdpGIqxx+oz6V2OsvLbuO5U6hvc872KqQPVW9Q7ffYsDP/0YHmWbyieFqztBU9ZA6ZU
5tLvAbhMH7NzrIE73cYHdNX9+r6C3m7xMIPnIYOQqdSn8VZ1OUhR1GcqyKONzzyPVFo4rDXWlST5
zQnwYRb9Cc8j02kFt0VPkts917W2V9O2/PGM+QAobSPY2hdXAYFqlrgVbC15CgMAvKcktsafx69b
7uKMOZkzqjuZxUDVG2j1sYuu8aiDfu32DChchJf1Pn+AbdFhVb+pwDKCuxgkwIMZqwhik/h2eMEQ
3V0QLgW75SAI6GOXSpMf5k+o9dn5BRkqlA7XVT7Lr/7SfG4Lf95NoFtbnt/OFBx6sQgyZSLhyRnQ
O2xQqkNNq19UqOx0VwMckj0GttF6cNjsf0CLc7ixcnPvkugkNrb4bQx+wimHwxD6bR6Ib94fnp7o
G84XmD2LbtDOvqm5Fk5VYPSMv9guASxy+iW/0vMlqBfIt3qLnqgchAnynh0Ue2cAbOPN2pYlCPDy
yQDMmtqMBW9ZunCKAzoIV8S+m+dcBA+2S2ZWVhu6nO8Kwk/fDOdhrTZVKgEQpMt21Bk86Z1XCuiy
PMQsybZd7yoqZBpRfMhI6b6PPpsE8/P3mumbyK62msUjSSvqd+gM5NmtMb3D5U52IIjmFxwQiQbw
o+/sWzhOWKfRHzEz+R29c5oYp/V++kaPTFoQfRqPNGJmoFl4ZBAtsXKjx5RYLRxiHG7t5g1UQ6HY
E9OzXKxX7hZ7S8E+BEY+7BqOWkgliAP23nqvRXaHH7++9QEYEgJGJZlN6y8+QE6AXnITIBVe2V2n
m2bkAbNZ0dbksGHwHOpqUEb7jR9hYaQOCTpD4qWv8Ss6o6QOiPJIADUmO3uDU4lRBtBm4Oj2Ai7K
wqhTV75LaGu5lTIhxp6p++2MzASfofUWwO5eO7FU6HLVx/Z+e8IyB0ifOeEeB7bNZZAeCnFKRCd3
Z76ZJSpVSOfq9SF1rHd0JeUn0ha+OO6x+dYBdm/Wc9OSCbsDXM4ekzftoXvSsRKrAkZHJQMAzrNI
DUNfAtzJHUIBw51n+oY/weDLcExoA9m3lqf2NsJsRbU3ajnZeFJd8RR1a0eREHBEJ0/5M20PSx5s
bcXmkKN3Y6q5e7wYDbkJ/8uG9bq+0EizZLlXrO2htrf4SIndw280j5YRaUK2uqLg1kyTgA2hvuMc
86yAyyQSMYDKhiDjXfaOZOybl4aazmhtbA4HEmOl++xpKXYzmzZYPiWoLzxnRy7OB6Vx/Slgwgoc
0CLJmb7rT1h5qmhI3Qrp+gtylvadK82t45XKz/Ghvt3CaOz0A2CLMlm+dFdmuW2DkPuyussz20Bq
wPnJndp8HoUn4Uny4IZDNjoEax1h8vZi2hxJOl90IaQEOxaa5910xw4F/tB/ho/jQ/NIo0n9TozK
XXmar3AowO9D2qatmSgVKyw2tzMixDe6tyllCFcuWtcUnUVw4FEj1PbwQux6z9h9iqPdA32DClHv
0JSbGyHLTVH6wzr4M2UmK4S3Yz9AB5O4EzEb2Bicm6D021cd88p3GZnFScYxAKKhd+NP2uOuJDkW
F0sb3REKHQgQgbNH33WFg9IKixZT82LemRAb5B6MFfDk7cRH5CD6K0sfIxNLdzsEYQ881fojrcO+
QfHaEH9gJwVu8G4/+FAs20u+EbsgN58g7JLFZUGg4fOsb3ZDzXXeYb3rcLMRJQ9u/WU9JvfQnURO
dZYNqvnF/X7j2tO+dJzZ1GAkxrEtfHB3O9Mlq01jM7uf1J31BATKJyU7gmLRCJ1V86HWeeBMPgNk
KyfPUVXYv3cAMai7RMhFHvvCRskBiLpeKW+zz+kNFzh/QVghpZrwMFOew9fuIL5Dc44zy9JRMocQ
X7Yc+G4IDln3MZVPFa+/qO8IXGoHBqQ3TsSJSC/R9/TI6ar0wbZOTRsPAegFaAfyPnWEQ+ErNMvE
cD5BGuz5LCdpB9VqS+7AXf0On6gkbrWzcemJLXLndtcG0cF6F7Hs67+VddvbKbYJ5mJ2D5HElXXb
fZvXxb227IpPpD8GQY/hfS24zXBQIUu0x655ATmFrtUM2ix3WrwMzVDsU79sTL3bPs01VTXUsCci
8uu9zAp60VXlD8QFwTrRWLoDhCz8D6Miig/1l69uoZ5G0TUyf2l9pQr4ZTS+EXtAGyYx5yLmBcGK
7V70bFEtKbe18MjxowCIgEDFbj0xVskldSjZqLet8J46a11u0vJLl8lJCYjinrq9Yhz74jB1TtEE
wEPcAhqdHgd0jgeX2oUAUynysNcXMn9V/Kz0SJ1SmJivrxJs9wtb1e708ibkMK3z++bU9yfqN/xi
eO0FTACXzMKtuitpOAkHg4pipr6jsg34PYksXKj1lbEzFXIR8irzhYiUFhs6Mc18HbNWA4jEpYFu
MH9yhuZxks8z0u/BrSpe3FvNYKn82rgbpD3CsMLrSmpcDJHsMvMK6dAz5iDBNm5UN3KFijgecU94
NYGdcUvN74ssLHJ7ZvKfqQYcnib22yQErrIX6VAuXlxs9c9m+sFhVHCiMl9k1zTRkZ0yuDzsFvb6
b9AaAfzwju7/xtI8Bbs2CDIFetNfZV/EXlTam4WHqa12MAe7vOtCX4rObbanjBtEh31r6I8JWvb3
daa3SPyaDYdaGIdXLcApmaKVg3YUTvzfQ+wDVTRYU1ZwRJiS2IiC+RhZ9NqIp4ETszlVibskrjS5
YeOTZN2YpDDvjNnvVB8UV0v9oQrS2iN4iRshnqT62lpvFnJozUDlKgqgFLwz0spjU/9CLv8btfw3
Rv5joCCbw9pakKqfS9UtYBLS520GmaGk9Tejgl/eyfqhHNfygeFYA+U4xlXkpwmmpyAUk8EWf1HD
M1kKe/cT+Ge0B/NeDKYJi/nxVqM5x3quFtXZvKQpChJiOnfVVpihgpOeJQZ7LTt74tLrOAuspBJz
bJAzRpdlj5uXbkt8pw1aRrVgqg9s4ax5ZJxq6YLPw5BDqqINhUgPrwWCx2qHQTQpc0odGGJbvmrh
Z+iKMfjsT6JG5s6B3oTjBzNeHEY7FygFfUuBLJaWjRk5eqyH9mq9im7WZwgI3nzBvzz2sQlIs9Mi
XlGM8IJJ5ymSo+JNiHL2XftApKWiotPdWvRWxQFlseQdJqwDeQWHgVZZokl3rMinDqJuoB4r4bxi
h/eTEWbqm0yV+TZKXegEUqZqAWnbziCZiP2TBPcDuAq81wiJBjB6P310zGM3u+Uaii2Dq71Bo4WE
GJJNelDQJtEh0FleltfwkSJLNe3U3ONgRLmGBmREBhtDQe+GaCc+1efqKH1w7qFSHID+XygTGVfT
DRLNPD13kJDJRNCYAFc89B7kHtQbmH7EjtWjbObQbswnNIzyV3PmOKyVTdCoQYYFxnvzlZY7PEHg
7yQa0Gv9YULlxJlJaVvb6Og06QC2ANUuDzZhRupH9pCgXQ35hI70vVHvtBfn7mTSENElxnb8P+3i
ObyXoCSIkD5kD0v3HE8X0by0iJfpTynB6NeQMNc2+EGdk57g6JqdfeGupFyPT+W7IdpEE0nlvg8d
tH4zUG9qlyipUGYj6smONLLmJgpDiNhctyfzC+J44RB4BSGfUkcpA74V1Vve+mANCN5ksrNZdNAs
7xCZrIfl0lyKK+WsfM8NW5MbP85oqb9RBpof9RvSowZpGKrQivVECeTK1qZUI5mBHZSh5LNBo8HE
JKUJzSY+dpFtAcZjGloCSPpCc4sBoZA5o4nxN2gxxt8+aZlC5UWoNQ1aYmd8i2GOKBI+Z3/25Wfw
WNAKM3aakQBorwPFI1o+ZFjamT7xaG31Iyos8iHAcwQOS4RduEohUoq9cfTM3tE4xnbhi/Wm36yP
ye3ykT4iwGSjNOZdQ6SwuYMXrXrqNUa8D8DxsmDnkMU66WI7WUbztRffIU9wqSUznBKV/o28UEYy
I+gXquLB6RowfAe12+ZsUdK9IsBG+1HdYpjKR4xeMNsaxu1cFE+l6eSzQ14tqEwp+9v3mYg1cMgQ
QrAkMbNGszqib7elR6JJWwhbYCF1Z/4ygKQZ24DAf+1yMn//8XaXlFH3f/6X9L/zWqm6Qs7qcyG+
IBnIKd2q/N5cr/QFA8Wjgn3zjNzqMOle015G+T00bjG/VCvuqV8H03RupfcOH+58T38kugmmMFnQ
yS+h6pmSLx4yYhhAnNUZUvq7yv0tq7rcr8tJU4MZ5UNfnFc8rIfbaj4o4ptGmFrmsMvowi0uUyqz
WIujDcGMSrY+srCN5lAlQUVE93xO4sM6OlrjpdWhV/ecDZsokPkTWn9o+NhkRgYcwmO+MMZuWt3h
sMQEPYh9rvkkDTWzTXyvwP36Q/Ql+FqvEFRIcyDWXe0997raI+Gwqb3tQzGq3/orWjnCrDKfsQTJ
3BFTgjhACf3u2sxvjfBlBPQwRuSpbHJ8GTMMqLkSVDqIbJD5yV49eUsGW7szaE+2hWTX2j4ZHRyx
tNAp4gOzjfK0HzQOBBQ2m7u9nKIyQA68AwsfkxsLudgGBXpKf9T5+Tho9O3HwJGnyba2MiAoMCCg
T6JltXHKjMvtJOKjb1YupoOpwXakBWjEhfaBPm8jwnTXYptOPKY6+KDju0EfZnGg2WZ4rdUvRNdH
lVtEPFAITwKTwyFHPRXEyMP6U0sB+uc840hK3hNg320igtxbtGIh0tPB3tpo8u3Bt960U9rbLTr+
YZNxZjj3pIfWCsbERYVheXxoBQTEdDQriAU/NnyR7aPaD8zXtn4qsATc8TOymIr2V+rugl7A4fOs
48GwAhLxaIzrYRcLzoLqRXcEhgnEncAcc+mMD0nAFxNYAWAWjHJsjkrIOXZl6CQpgilogd28EEG+
ocZrvCG3MSV5fUsAuaZ6rcb+GiiFP7T7UtxXvduZgYAkSwwGaCUEn+Lm+5fTafA5cJxXjmwpExhq
xH5ySzBjohEJd4CflbujMB/IdCExYhIc8D9TuMRotiO4DS8FkgOJCX11tMFIuxv9WbYIOMUAgEbE
Ye+NdWYhiGCzRxMJlsP+uMm+AM8+GamFBsmAgO81GNBu1x4H47EAvmPXfyRdgTIXaW/2MdwjaQVl
rD2GC3v6tlcmLYkrNGsX3aylcMg7qX4iu4fynX1PQ8QW2bNJvjrqV/S+82KDr4Kv1fBNoC0o2Lfx
fIwudj01UO+swrZtgRIhOLVSV0jdWnMm86CLDJvvsPRmfkFyMqzk0epFfhT7NGmyceCiDZkdybZY
A1XbFb5fqyfR24o31Xqvt1eqgMLPg4Kh/1pRJGP62HsarBYIzeDM1SZkE4cjRg1NeSXhz08u8o2k
HNf8iGEZyEEn28l4DOuAONpJDab+OKl77c/H1TSnToLSctPIlqoT5O/aBMuV9QzANNFiQzrwD+Nc
XK3VpJtC2ivGO+hTMr5xgwYuVU9v4TNtE2YfCZoXiMQPDiiSMMHnVvQ5t1LhqvwpoNX3sGdgbAEN
/pDyI+sHtTTRurxwjVr9qx82+sMEzkQhisHDJ92TejfDpYY2VRAue8pLeVqfx4/yWbhJ3ld4+5fl
HcsCuK7hQdA8E/ZSsaU7k+yCEYQfE+DRVqQgzY/CtLdOhuqgAbZw6fH7x22NG1hrEw976Itg1a/b
9jIpb5249f83GK+FtPNd65vr3Tpd5drtEFK9URTI5rUkneaIDdStdzMO+UKwkqxMW6y5IltKnbtR
E+SYe3fFroIoJjYN9NhpONvm+UBWYTZ/VL+5Xv9jSHBToWHaiQpJUpj9/FHG14nR1kzYtuch35fM
oPUAUYw4Cxz8/y130/9tFg8DWBOvMl2SFP2H9qwMByFu5YqpSKxmzb1CvGjL/FkrHNTySNku5k4C
yHJXBM1VpqJX2TSnISMIXzqe5tKxyK6zaE9BVqqBWZ9UZi0oMigeANq7QEbVGvrZhmH5I1KX1CHJ
bb4LH/KjRhO/WydAHSepHAXjBtDO0QuVPboiGW/nTwIEYJ6e1OXTGq+Kp//+4sb2xX7WEJtjnaEz
Qo0M+kcNgRFBPWKjQVBMJR77+L3FkUg01JtZe11VYycNTA7um7S61KjfmsmAfLxr0TJt1oLQ4Kvx
ElE5kWUMcGrgc/Mwpyr9DAMyi3Fo8o+Nns3gKxRgBWH74mJxHfUIg6EaIf0UmFEYggYWFVVLfA9U
ifGGFGILuG3yTMRiZx7TfWNF8CGE8lMWs4I7bDqYeShwcwECNzDYUVteVlgPE9y2ON8ltYvtCRp7
3cvSl6o6D00D+M8K6jBfYccdAPQbANo4r08zMqyxIxpC4gdKLD2k8beMc2mbqv3HZSZIxpAxnWDg
9cf6miop1PJYqM6reTGxa0xgxTso+aq+aNKLzjlsXMTezoi02wQsGtbJ/32jZenfqkXrr4/wY9x0
VdZsaee8PSud7Jpw+/Hs6dPylMZvpbbRZa0b9oDpQ7OZSWrsvtP6kIhokxb9A4OtOMZ/OO4cDWoQ
d2J1bu7HJnaZ39XXc8ZsHI4Q289sdi3bCxY92Ih0mecsmJ5a+Cgs/EjSPQ8yeOtjo6RvI+q7FfB6
6E662Jw2e0qNIVUElOvoCfqEWXgd8Ppdez3IjFSMJmmIJoImJlOUEYHzZl4nMAUkqg9VbQURgU4C
4qLKQskmtdetpDDeo3zq6XIstr5AGr0IfNqE/FB02HCZ0a3HbDyt8eR0s+kYcXdnSEUgw5anWEhu
UotNehtHlxbvjYXOXpRp8PLvETR9mg1vrOhw6/SgQphYgFMm6NRoni1NOKbGvMdTfZfiLLjJHHp0
C0ra7QtZdxvrPRYfZrDQikjheeJY7y7roB426zIFCQAyjSW5KdoncKJcEP046fZieir75nuTSYiZ
dSel3XVn5kHCvH85vwswuLUE4yQtV6bkJSHTqlJr83TCx3zJw/02yr1GI2dt6wMw4X0OuulNT+aA
pJAiN4GqLlSchMUPptT/mIz0wuQwhV4i0utnICxjhVN7KirwyO1aTMJH1WLO1pFVo1PwKHehJ7Ib
9KRSpuPGmwUYXUNswPNhP9nIm+0oedHnzjiP1bBPolMdPSvIIlei4XPUDwmE7BiBu4wvYcTE/Cj7
+LFkcuLLGuLN8Qpf8RPvf9VrUAT1q0RPOcbXRfxg9G7fVgcrjIIBTY4IIxD2FTU1pXOz1wzdkyGW
TGhDvELyTc6McMl60digx8x0tfyX7kz+9yeeaQ085lXVEre//6s5sxCi4IBpMBIzEukzEHZFkZWQ
jmhWWOCgDGwkiOuq9JWldIb0wxw6ivgchSOTOiq9O8NYVKM1yE+6qQCRy6s9nxWoVftlb1DFbZf/
sT2xJ+FmoWmAadJPl49kHPtCn8HL0uyCdf3dH+cgbRtl6XCaiZnAOG4b/oKr3oABrQlNUY3rVdnu
DWMf6nSG7BrIxHS2Yu7WoUf/LhTz1cD4SCguxBmD9vI/6OazOi4HDIEcUUHKXFCOGQaJAAbUr3Sc
uKvL0tIziscKkCqbM4ZujvX6QYocBttsLDLhQ5A6cQVT137L65uZfwgrxDNwCHhLGGPlLV5q5TGh
FrdEeR+iv31eGF2RcH+ao2sVaSuIY15X/uawlhrydQ8c15sU89FrajyV9QWoMCSiJT3hB8SZni2j
b1gVGglkf5YWyBOFKj3qOF1nWn5SEfjiL867XYSYEWzY0YKaTb6otErJvCXXE+rCeo/NkL9tqfif
ehSKYfWpMkSAhFhtjzkCYnXsHzOFyypjKNIwP2ONdx1Khs0GErnRYXNRlRAANi9FJCH+ACMpVyfL
PpJKdUYeOoEA50x7SkFEyg9hupHBzYXwXmdYJ2P1mS0dbB4MKPKkwdrj5x+USkuKPPOc9CLSbL7I
K5QIUewhL15Q7GJg9xBt4cv9e2GismDuDXY+3Ka3husaAn9oaMBS9khOMnPKrlbG1pYsvuKsPqgY
44QJU8HCKhNCTxGtZyGKtIJRuqg+Mk1ctRDzQINsaaqJAkXA7j7rb7MUAjjJ3Lgo3FQ3DkAjflQX
DjpjhPyhCInM+VVbymnZKI01sDTGWtpbM37JDPRuUA2teiiL9jnH1RyJ/QTE645y4rUzUzxkmmps
Bm18I3VVsJR3S7PuDciUFc3OGmeYFl2XFXOi4vUkSVeFwWgPyq+Mvo69skWrOCAn0OvmVmK1vQ8M
Nonqe8apxDKeRhTA0UODjnWVFCgmYd/yxMed4ndyPiPVAu1UackoomtRZj9Ae2qeMQHFWucgGsCG
EjAl7f2s3ktUOIv1zaRZKdK8JAsjWfT6Eb4/UsnajfczG5/QF8glitbDOSTB+GDYo8+k0EDlWmkP
Xz2XpDfPFYRyyv6KlFPnGVBCgJvrkTpIkmhXoFlLChDMPiv920Lb11uCy/UU1us4HCi5meua3iXA
6jT0E7kJ0mwA1uwAETd6vEc/wUTisiUAwt7rPZqXb5VB3tHYZnuvBMbqmKTtuvMm49vsTROLhCK2
41ZovWFpGP7e4WNMnbj48Vuuwg9M61ORkgm1vuEnNMcxjs4EMqL1zKSnhDfbLgm2oTKBEWb4sOl3
TRRGhmO01e3C7yJCc8ER+1BkSXOxk7sJt/0UmGWq7nL0Gb0KkqMzdSYBcK5iSqdNrhUYgqI4FiTB
0Fxys9+PMgdjQXQpTIHliUV9nafdg0pfKWmGL8t7IXFFnH2Q+AlxjYCJsbHsKaXfl/nTRik9LcUT
iIYgVh9M8yaVzpz/GASp2r5CpKOtZxFMLlDieb896tuLpFGNio7alodmkLxmG/cDUeTN7QLMbEvG
1FQgYwhBmeKZ6/VmqvsFPZDI6v7v0vFfyJS/Dwfrx6iUrhLvOqBFPldwAU0yIz96F8SPgecTe9gx
zwNWzX+/5b9QRRxGpKDj8ERsg/7jLeuoszS2++4cQ2Uk51K54FeYqO/G+Msb/dM8m3FKycIXBi8c
3KD/jMH8dUxXeqd3htQ2Z4NKRonfqF7xMGudOIGotND2SFQnxgSdAzv2NQ3PImtV6LNAQCkkhzjm
Lh9KOP/mDrNN1/w4kP+evjF/FOtZr5SzWMjNGUHpvlyGQO+1s5ByIlsXheBRQocvVFIYBEUBjr43
FYQ9DoiAUQhXBuMcQatkSBihx9z/vjXSP3zztjEtGmVce3ARln7mfJlmxRvOWGtaTJeL5cd2HA3g
SyAn4YAi7apNPntq/KT87V79gAM2+zXMgohpEXVc8DXjR0ml9tZSSOIkHlHHpc1NuR5lEi3n0RnT
TVFoY6uA/aI0XxA4VDXmCL1jLKHNAPkvl+BHK/Xng4AWaIaEezjIxPbE/LVo0qacKddM8diSY5pu
83nINFZBdVBg9voDYeFsmS1GEExzlOiu5+cSpq2bil+ITunfrohhiNgoYY0FSPLjOZl7hellIxSP
TX/XJm/cmzuTjxISCtrW2lHvUEJthjXgZeirAMtmbI4Zok1nO7WqX2Yqf3aY/3NZTAo37hGGr38+
7V+XRYwzJRQyTcQIDulVJB6TaX6sGO5sUlhe0ZURMM46cnDQ/AyZP4eK26j9IWdGKWX//+Uu/RlR
++sh2j4P90fj5Qw+jPxzpQ6qvBaJbs3HI7Tl7nWxKSx3V8XumRyA/0vaeS63raXp+opQhRz+gpkU
SYmSKFt/UJJtIeeMq58H6jpjCWaRc2Zqd/f2ltt7AQsrfOEN9o/Qfv3B38DX2MOSf4rtd9Bk/Jqe
JFAgTtJZzj+/7vk/pfbx+Dr+D3/4Rzcff86PX1/HP8zfMaVYUl+w349PT8vX4/J0Wq3+3Dezu/vV
/cs9Qhdz4jO7md13pz+NvYpnf+4rO5/7s1/8zsacg5ez7zL78LzdPkuL7c+7N299cGcL8Q4/Qwpy
2sydHXT7LbC3nr19K+znn9tHf/6xFe3Hj4fdx8O5Xuxiew66ETvI9TqZfawfbzBCp/t+nE1UH6nF
YUOh47Y+WfTCgKChKIvtbugPLrV/PS2WWgoH0jkq4EBZYK1HLRiA8PXvODkKp+OakyJgkKmNW8py
N+76mM5ht8VUCiHfqF+R318fS76ws7++pDmRJWvRCmgrQ8I7VgbODX1aVFapCDmCFmRZQROGkA7z
tNO4y4lAfbQaPiwlWwTJ3ikhyeEDmOA7IpO/UULlzoyEwq4sghX6W1L4fv1xpUnZ8p+5kb8fREkW
JFqadi0NNcRo6ero1OsfnfTQgSKNaejDMAAtdH3UyeX8n0EtnNNGjWNdm1ZlfVmKejloO5yO1sxA
oe9LmbTquYpuvN6F0w0R578DTT5GJ0hpEpRKt+PVnHChGAPg2AeZhOP/9kKTWfRS7jnNYYUFaOYk
RNzb3DyL+qZKTtcHGrfI5EDihRB9lUUFCwB1wqlti1YXB4mBwMFRaK6T0YhQzzc0heh63LynLg2H
wJ+ljbcD5pHj/H45j2U11ZuirrpdnB4GNMTSeFcJ+yRA8Y28XtX/mMbr9ReUJuXkz7XxdcjJhVSm
Xu0batPtpEflKXjSHyQ4vgxHHoDl+sp/ivaQ5Ezr1o08Xv3Tmf067mRmHd0pk9Spux3v2NXbhua0
I8OBAlz1Uicnx4RNTUSyb6TXkjv7+ltf2hBfB5+cjIFHHpECQtpp1baCDRAuNHxZ3VWP7M31kS7t
iC8jyZOzsK1cxUKuhAUEAtd8kOQHdnea3QjxprWr6VeUpxsPHWwZs6HPheOqWzcCnU/tKYEcyjEm
Si9sEa2HeOafBGtrkOH35cktPwr4Hy6ZJATKuYYslJs85zHKREAxglh5vD4Xl47qr3Mx2bVC7/Wx
aLG6mXUBLFMvky6lb9cHuTXh47r7soXixKxjI2YQAdCWvkdlxBHmqX4jcrqxgORxV30ZxUt1DT1b
PqvnvEnNiG7giguyj6i/MdDlOSPoVwxZ1DgaJgMNhmilJa+TD6v/vEsv3lg8l9/lv4dQJ0tUaYck
ywTepYCZQA2PpcJIRvaRhOfr3+bWSJNVWlSSK1SdzOUHYa1qV1kG+op2azkTyxtqperl8+XvW00W
myQXCNRqo8CxvB2j2QhNOLXbUzpGSOejt8YHQFPNg4GLZrd/UpNfJR13QzHWWnfqxH2hmjRn1Rcq
YEtNfXZKOPkjXTEjFNaoEiRYqSq4Aj7gxbesZbgseXNIC5BaiLT1jXqnRJDGQH4jcSMJ2PV1Twl9
8QG2lxakB7/qbnzHyyv/7xtPVr5a1V1olQVrkg5eHx54jUzaU6m6/hFvrEh1uvT9thIUKenGm6mq
Dh1VWW11fYhLAaREJsAFiFubOq3EO3hL1WEYcZqhw5ZSRQNvtBKG1xrBQ+Pu+lgX1+SXsSavM3iq
AEF0HAuOnwk4+mQhnYEfd/9+faCLnwcVX/IbzL+kTwTslyOjqosiDaq8ozk948Jj6jAGvXleXIwg
/o4yvW80SuoJxQ5ibzAnLNsSG1x2M19Jo48mhZQ7sxtH1OUXM0XcO3RF06YFGc2XI3yMWRBecBpv
G4Yr+mcPI8HrE3hxVaBj///Gmazv1FFkT27GCWzfEushY6tRTAOwJxJmGsKNNXhxXXwZbbIuNKd0
3K7irTjeORFDYeX7ZDDbVvs/Tt+4376sC9HtNa/OMr5YdvCDA3UIfRRbW16fvFsfafz9L6M0UMfL
iorPuGvHXDDTtwJUvti6cTpM++b/iUR0CWCCBpTbnN4mCMNUHorVuJYM4VLMfwXgjILHPmpXn9+s
mbtQfUzYf0aCjElP/Tg6X39V6+LRr+NfI1GSlGVlElomrWfIieW1O/cw/Kgg70Fpo2lpa+tyH9y7
b82v8NCulF26ddfmytyjz9bVC/Qqcm0NiglEEHqP8SsyDDmkK/DFBm3OpYSO7N7dxKtyZd4bC9vZ
gGDbaqNqB5xGODh/sMmbJzM+3rp4LY/SWVzGd+rRmNVz1Av20dk8DgvwkNtwGa2LLSzOo3/vHIEG
Lhf1MvytL533bIsQ/k/3p/MjONGZT38Ha6BjNzbSxTPiy/xMYgr46Y3jeSlVlhKWtQHrrhf+dNmv
Uj3Vwr5oxBvjXVx7f8ebLgnNbPS6aNhKirMtky2WqWbxEKWn65/98iimIqHNrZHnjhv6ywrvjbTM
HZeFx+GqBwfV26nJXrFujCLpl1fX33Emq6v2LKVqMg/8ofq7EgrsEIHtF9myb95jsAAliwNMZTpC
y6wD7mhFti/AxsplfgKM0y0FodobvoxTW/OgucZSD401UAyzWCuqcqQ/mgsQgBtvHVXSUjmVLT1o
pHiW/U8k18M9Qj1Qx4VNbYD0mil0iuTgoOQvg/kEDqdFDxdD8xgUbSr/TJNtlpfzvka4qLmD41WZ
2cZE50VuMjqR7TLJoNsXwEBD776hwebkFaosdLhMAAAjdxVmranQxwLB21aodqZ7V6pHE3PadTHM
XMC4FaRYL3pstJ6fiXMZKYpMBQuMXrQPaT6J4o3uK/cpyoYV9V6peC+b5j5y+p2LknVXwCqX2ydy
71kmCzs1fqu637GJSBMSwDlKwAp8qh6Pb2Wf4URU5zC4EigSeJkHKOhJHZpEoPA8TwGDuZaHcBOh
sZIjqyQgSUawuTByVJPon+mCuTVEYUYtCAi6CEPnRSpSWw2zVU0VuhQRSPLhe8T63KB5ViAvUAzS
nS81677sN52pbeJQ32nCWmBSA8GCTvSL1Bnlm7uw0eeuFLw74k8RfVFlg4vcPKJxFiVwkjpj3UrP
mVyeJBq7jS4f0lA7yKADch3AdgtDxHePZtnOrm8J7VK1SdL/rtXJTrfQedEct2h3mYrtKxDXsfrj
JraUQsmtUQUAHhIt02ATHkz0v4VD5Dz0wQ6PnY1GkqoIHE5ebzcwEriaCJ/b4tyViNqY1EJL2KNJ
vpDR3xf1lVn8UahRWM1ZbYS5mcJn7K25jLCh7y99uBUNMiSgDKC4hJ/4iAY/qSB+pz7kkXiG4VtW
3Jv0ovX8Rs394nFHpV1TRnNoDCq/HwxRS/3Jk4Px6gOzuo6Uc9+vBFQLwcu+3Ky1XazwASDhIsQl
gEL/5HzwddXNsoSqK3Ee7j6WsHXL57oBbZC+NCCWIpCKzvz6h57Spz5vXQUJPgXIpcG7TjKrVg5M
jXSn3YnGwSwaVC3PpYmEBOVQvZulnCmIcuzl+CS68FuexuTOBI5fPmBzAAjJgO6X3QisP1PTaYUH
JUVZxYvGkmVjEnL4cpikrqpQfgbf2lM1u9er5yG4Gw0ahFnubov0R1ZCgNgB9G8FusNzQzgqzVZD
VydaSyEbZw/KvgJz5ixM57ns7pNoo7h7Q4NJixrm70jaQ5ohxp0pWyvd9RvlHIjZjevrYh1dwcTS
pFiOH6wyidBMIZRNx+tb5Eg/8v5NbEGvRyvaIwMt+ebNUB6CYHszCfp0eft3/v4OO5m/OMo7L/Wl
dsyCOu05Qw4icJ9jUJYxHaOWoytWmo0WpquehvLNmtKl+1RRsYzSpdEe+ROH+uU+xSyahtEYANM9
CMoVtzbZpBbcytNldt8/b/llmMnkjvXqns5xu1O6bmVRjqpcpGNqE0a0MRqs11BABfeoyG+mYXKj
vDbqSUCkvEDnD80qL5OBemzHwr8EsdtHboLHLLp30FFQvkHF2oq8b4QPlQtbhjHUypsQcbfWp6ZK
x1ERg20OZ6itEZvquqXRHawQQZThZwTZ6/ouvZQ50x/HxAWxTRXo1veDyNRVretyisnU/pnRRpyB
Frk+xMXwG8MrAzdhCRj2tNHZiknea0772V8QKoQZOMLdnEg7DmahGs0jsd2GaGcMNUUKpJoGcPy4
GF5/iku5E3BMXYTKCRp8Wo0U2ixyswLnQsrzKegZHVHDsavJpulvpGkXVykmV0BeTEsStcmcikJi
uJlE+m7irTAA2BkLEqpxI6uZ2gj953z9MsxkL4J4SzqlqNpdCXXaUM5mhscDIox5/WrCtJBE2M8o
UMjwouscCuKO7jF6pp6P3WDXI/UkL3ML5onyQQiUh78yYEmydxBxnGhkWyBJt0BoyZiwm8NwY01c
/Bpfnn0SGBtdk1mRQbhPpb2WVrU/JrNefoZWcP2zmxdHsjQRPKJmQgEY9/qXI6OJpHiQGqfZCcUc
BS0RcX1U4p4hKELyRD5tPvxyXoVHugzb+k3+CIBm4RyjAZdDaEGa05RdA+ma91vvDqLE7/Qd/kUL
vnKeHttNt3feafXMzaWw6hbVIndW2k8h3yfVpmzuLOuo/MYVKAQGl7WHQV00EOXuaGvL9TorD4Kz
Y5J9jhgk9Jt1LC2a4OzHv41kJ+zlJcrnK20rrLhz7oqzd+4xqDKEF9lcp8JDnxN93tgin9q4/5x7
FrhLGt4yVluTr1KmYhI6bcDpjtxc3+GOqb+rEVVDCdJIjYxd8STXPoLLuALxFlL6qoASTLGAzX4Z
JXpDWTQrlYcWlLVooBomRhuCM1eDblUCNcKFOzhovsX0hrYA60dX8O3g5mpQHivTYhEnrykyBwib
jZXRHA0PPRJe6iZ/DCN8E7IPmZB5LOdQsJ3HNEwLvdsoaNuERAyVICEh+dZl0sqFd9neqjF+lqmu
zc4kiCr1urXkliCq7deG+scrUF9o6ee+un2JXipCVeEvWXlMmgZ1s18+9hqgvU300vxUmjvduRs1
tTtQ08KNYGAcePpgYFos7HhNQ6HG8H2JV1WAl2OcS7sCLonivKUZZ9rJh6Udyaub1Tzt3+MN0I6q
sZfAOxEKTI63Dqk7w/fcdpdzhmvZsPT1uYjqguDMcoQkqGRTRxzP1gagxFjmFhxEZEI0QEFOzOr2
jVAXiAuKYTosP69/19RhSztIxwaG+zXS2x9BAgsRCmioEWeVpyLHIgS5ZU5qSl1jKbnWpJXjvwQ5
AFhGEhqQwgFUKrxWaOzKMYkr13UtcSErJwtYb+NADAl2XlQsy+Z+rCcUuKqGWrm5ft5cCLW/z87k
VJZal96lGUq7GrCr/EqZjvO/ARJqtWCuxs8RsVOuD6r8m/9/H3SycYe8E4SkjNudCdY5iGaickTw
m22yAkNAp7bRSOJXlkgv33ozgjfdQIaj81Zi9ubX5jJrPwwQF34LuZSmQVz/yHxnQcySIu2l5Weh
eI6irY80zhjVBcNzGTiUl4QbscgF3MT315gs5MAFVtmJRJca+sV35UMTHEFMNIQl7r0EwVrCNYj+
nLQW0LZ8Cz6S6uT6q8StYKgecfXTrSdog/Joa4uC8vU5Nm8t+3/y1l4sgp6LxBkeoJPbAMbmIFuh
18JOtPsZlTFUE+oY6gPSfja0Vn54hsm+bLfept4aj+02umu3+r7dqqtuOSwt+/0PKfpKvXdzrCbd
XbZADOkOYvpBeOg+S3TDrJ1jlTnDz8lGxmYLh272UdsoIM+UjbWO7TMKNnNUguao7eBM4i9l+2ez
0FZoni6KG5e2NuWKE3KMH4hDBlAluhjaZJ2ZRtsUSmM1u3rRL4gPnoj7eUuXKzJaBkusscfp4NtJ
d9oSTOFSmnfzT1QUPI/Z75E0CbSf2enmCpcqYNx5t4kX5QpDCP4d9SpeeDNtKS/UhTIvT2jjLtU3
pBtmMMa4rDGYmIsztOS3IL4X+oI7Za5t4A7Mxl+Xi2DTLPttzTT7B32l/OhBX7WzDpxWaT/Fs43d
2fYp2lmz4gUFmBmJ8AK1IhutLaBT1Q6o8tyZU8PCjN1dpbMnXE/mGS5vkKNDXkZcuDuLh9fmUPJ+
0Mq96+b6qp+9pzM8WOzGPnm80g/vyVyhBLME3r9MNuOnzhfqA1iNWbkm60RCUl166+di5i/xdLfP
sX2U7KNvH8GWgQwzbIPIg+qbLc7wlJ75Noj32Z6uOT8e5sIIMAOWzH/HP+Pbr7m9BOZti5uXw125
OYDrWtyX8xXyYDNhIRxQvuJ3x0cMlt7S5Vdw5G20nm3dfnlL7Jf7O2y2RiburJ+/vY2/8UK2Y3ez
yP4V2ey6LRz1OdIei3E1Ite01Y/lHKHrOaZW/IX9ACA0KM/8yl6t7lFksjGDnqPVMOPFnnBeYfCT
D2Kts/94y82pmb159rNnE2vZ8vKtONfzF9Uu+bdE9svLL4pYfI97Y/bHmM3+NGvEZueu/aTaL0iA
LsMFmfVcn5E38GaoRa4be/yKv8a/ISHJqzlLVKZtk+fAKoH/Xb382uisNXGB1MnsfeD84P8f8Yp3
z79Wf+KZu0CgHHBdR2Udm7gdQDS7eYRZMyPagYAEs3rmzbiL5k/2H2c5vh1e4XtkG2f6plmbc2Ex
/tE/J9de/XlBN5HtioDwtrCTRcHmzR+ThQv8bpw+2BczeYnI+gyS82qMG61tfyd8GFvlLN+NP4fh
yZ/nDysLpLbaTf9oUp0XKMOrd91KXyOnUT5yCD+au27f7ctjeYTusf386yHFxKdYIUtE0V/ePc8W
zOHhcbaNVgS0drGEgDZrF9TGVukZZSTETueEs2yTclHNzVV7RoL8c9vqe5SP5+kayj+2StCm4NOf
gnYDVdoMEQjd+bQNUKReOTPo4Et/ifXX0tvX9vk3G91d3uIX/VvyUCQZ5C54A8CyFJUmh4/bBllP
4IEDCxJqrfSaNL+9/F1sdvwy/wMuVe7n8un6qf/vdf45KAYfmgQHi9LZ99hK7LWurmQGDQTIqeU7
5Z8UOT1T/jWin4DG+taIJ7tRgZDGGOpbSMewoE0lXZOpVdEy+j5sGOJjUYiCdadu40OKmO5jiNMO
ehLJPHnHccsEMYC9HkVj145ulWilz0D/2vCTpMkw/NaSktDdK0fWiPOQCdsRGHhWxY1QbaUf6Zts
HYp8b625147eneTOtWPRQsy0Awww0WDMD6DF7sKdsQ6OqNz6D+m2XalvzjawNu3Zu0+gf5IL2Nay
3HuP8MUO/X21DQ4Bqs2n7Jyco7N/p2CpxeFw19/JzsqCPjHTj96HdtDvNYhaD9XOOKgbZ52tnbW1
RyINbnR7F5yAbRnhJrx37/mZ8ygfnTUkGG3UN3afgkN7Z20DXADXcN6Bm0fbag8PGJ/Lrfou3QoH
/4nNxw9Jf93SqQSoJKHfP2RuRqLsBOqw060XesSh+pDozxIORy20WREK5nuEVladrnL/FIIW1jYd
tNGc0lGGiIWGkueNBf1P5RmoOVbXPI9paBqQxO8PFASKbPT8Z1fX/bLQEbLMfwxIFfqIwiUPfdqs
6VihyY6uAmq1CLLXMnqNzVvrPEMxGdwSMbXbDedLmxtbKstgo1HNFD+Tji9pOiUgN3YFs9sBO6WP
RWpJ5Nyg1ggggUqmPqrSp2+VfyOquzyuRlFIAYBPeXxSiC+dJFBjw+h2pQmjHIWgrqb7+Krj3OAi
J2s9y60GXa6bKdb5xpe4sDRUiTgKNy5JUq1PNYEvr1wKDeFk4g87fxSxZtzKesZTxDXZRzCCenGW
ta6tIfHAV/Aj5JDACVXsCbLnnDOgCirots6tBfJPf0bB5MRQoMxI49n3mWt8eSyLrC1LSpFWWLKj
NaMMiDzScZN/kQKMVADyCo2V+7+YjLEyx5gmuLIpZNqLxbjzfJZlk68BmqY0L2U+hxIxC7wvqBGA
MKpyYCrM7tCiV5qqH7GqzU0dE6vwrNwqAn9qFkzOQJJqeq0Wa0PjEP6+UeIgDQfTFDo+T3pQDaB0
YBUFedStwRcELVnFf6abR9E0e7eopxm5sdeM/KSYqFhSxfVyfWsVwTpEuU9Nm20ix7tMgwNdoTpP
OdfqpaUaoSwMsdmPaTr0o2wZ/36WeyxCBcCGzUC1kBreQkCZ1dXJHQLkexTLW3An4fqH/1iPxGjW
yndSoC3iwPjRlM8mAwcRaswlYhMAh3J9b7m/rn+vC6cIqCHQDFQWgFZP4fRSHkPJVCFFuMmHYz1a
iCFzW80c9Jqwb7CWrnBjo47n5PRr8DF0uMXsFVo4k6/RF2JU614/Am1ANiYAbchPZRn30Ft377jl
/xlK1i15jDKglk8uv0L0eim3/H5c/QBtaDMH1ouRzsv2if5KI62o5lrNos2RDXhSu9P1mZ1yyUyF
/UeFmmkVAZtxdXx/UzMLkQLwx6lN75O0hYQervMk3rVQZsUGDWULmqtkHIPc/AmmCRhpGTm2i/Vp
gNOFh16/fCjMW07jl+YfppaM15kG8Hx6bTRFZ7VJrkFpUM6Id1j+mulnZd08kZVL029KMqIGojy2
Did5diMJYuB3Ol/axWAEzSEPRVJTdDcOhstxJyPIhJyU8WqhlCyFfrkYRBXet7DRe0h1QVA9e8XY
VZaRLUrMPdcvvGmg8kF6MoxiO+TKNvfd3U5GFacpqSUJDZXHIPxt0RZ3cn1eKSbSCtm5RhX2+rf9
p4TApwUAZI1tkBFMP1lZ/VCadRpX/a7DZ8HKtxE+4kzjTUzrpVuNUUwNNiIXKtSu72vI78vaS9sc
LDlhPpp7Z7cDFwloQRzv06x+zUa0dfFy/fUuLd2xzaPC25Il4x/9GwmchWNi0bFrHESD0XIXvOFo
+uIm69tVob06FqrHXbxUhB+t9Qw3okBovdHLu1IvsEyjquIdjKG9taM+sZmTHQ3Xb8ToySwsZdr+
1tqhSkKjHHbcuWgyIyJhG5Cuk9FtGMF20AKNoh1KMVnrVrMVEeKOBm8p+dpaElqUuh4bxF+bqF47
hbArFH+PbsVTSdV33I9OyiJTH3ol2CrycExlF89MZEGU+QhX0DmI1aGdj51ZLzvUhTVv4bCF8lbT
Rqv0YOOp7YxjZixrqwNCOXBuIoPiQK/aDj/rHao6dcZSl+hJoLmMPoHlHq34IzWPaneAHj235GOB
oJWL+qIvfAw6GYlSok6qYUl1NqJ9jyhGLr/IOeqMHXaXOMIKJUCPFJ0seSX7pH2ChEyB/FwgtOaJ
2QwfmSVCOyuI4IkBDH8AKoKpqkSROQj9X+EQ7FonAteTvoCB3OvhaAof2dXgwXvz/EVtKPu+sLaK
0i4iusOalaNV6s2LMr5RNLywp/i2KrVvOL7AG8bf/xKutLUXR4LLmuuMZ3T4kEyREs/u/78BpQrZ
mGiMsdpIV/1EYH0ZJq9omFiqNexSmhPJjEuBm5Wc8/oOuvwyf0eZRKOxKpfuABARWAgd0VPm7Qf0
J5v/zShgmUVehIB7enlrQhNlFbI5uxhJqnibDLAuxrP8+rv8SysdpwwFIQOSAOjfKUTBd1KESlxx
GO9RD/W+3j1K6JcNnNKV4S7iCl1m0H19sM/MH+XwQus3ItJMDe3ewHvpxtNcuMC+Pc1knUhWJkdN
KA87CaW6ykBsPHyrfiMznmPSkVbStrQWPqKunZfPyyLBU9XEIFzbQcp9cAhvMkW5sXIv1RZ4JA04
jggY5R/f4KLXYq0ypWE3oCrEcH7xZqZvsH764M4VjmLy0Da3AMsXAreROQa/1lDHQGpyBamiRo9v
gGUEEsiKqbDjeuAqo5RtrxPV9LhP3CLGXRzSsCxSHTYObfHvO1QhTBWirIFejD5c8pB1Z0kEe1oK
e8n1KGOsbnzpCwkM8JC/401esUiUOK89CN6mv8bFgVRS0LeujBL5WkCHo72nQXB9yEtvKEsq8SJJ
JAo4k5AlslTf7NRC3EnOFgoJ0IKc2AKTnnmCicaNZXPpjJC5xyQ6cIQQ0yYtIOIqz70MXnSy0JpZ
HOxAnN8OIW4NM+nF5KaJBlTJO417pU3BvQQ72dkjBoPzkLLW3Qjy98vQVJShYKcaOERkiYnxT7SG
RDdzsRq+PskXH2hMmJF0sMaCyvdl5FcRRoGpKI7kGTqIhDLA0v36RvR/ISlHxME0AFWZ7JDp/pAC
RylCmlA7n8YKMBGyTtd5q6TXJjzgKXn9lT6rP9PABHoCVxdQNH4xWTgK5ItBTUJx54I1G4OTMnxJ
hGeh3gr5Nm72FQ6JBim+Dz5WSLq5RXHEus8Gum8BdBCksq8/0KWF/OV5piUJhB2jWlF5HtBAY5yE
0QpwJyv44WP+FgOBuzXdlyJVXhx1DpWDUEKA6ftXVcPaB3/qi2Pdp3BwyFSfBUBl8DWC9k3RHKIw
zDkxl25usT01/s3TuecDY07LkgIaMjkmBjc39QAm7ThyK3xwnd+kJf0LgeQK/DqG8v3tcmEgOEmp
Htfpr1j+2cwNZyOtdQw+UdWtsA+RdSxu1E0zvHu4cygfJUCzCBO+IXBgyqRotd86Pi7dg18faRJi
+EHSIcnIpcPRyLkIRRA/8VHU4RaHRBon8J8J/uRcUG2U/oGWpVmDYWOacf+3L53zBrSbaFTJzt5w
V6QHJVwVqNT+T9bUpQtAl4GeIg1FyD9Vo/QIgMumq4edopywlwF3IqnH+BlJvhKk5gMA3+u7Rr50
aOg6HuDUrjQy98lZSXieWZWWDjshrTZag6B0g9ufi6mbWr9jXb4YfACvYrkW0QCrsn7RcQWpfoqb
IBrbEv2hATWrBu1Y01T20PdyFWxRthRbc1Ei0V8tR+cGYiej3yYos15//EvNBp5e5QQyVagK0xqo
i7ZcO7jxsEtwrq+khUoE4m0yHMQHC7w1PurPWqtgin0qhZ8xNSed9msVLa8/xicCb7peqJJbqmJI
ZP5Tonklmq4qoo62G1Mobm0NX04HYyVq+YmR3Pl+u+2MPxz9BCvoBRm0P9o73YrnalwSxS0b4XEs
EwfNY0qZ7fbheHGeDKQZNYqCiqlPb6DSKCq5D1x4r9UJjE2P6VeR0XM0QIv91IcfuniPNjOUrCKk
tUzu5qFbiDnHjXm6UCChTjrW8DX4THDPvh8qlEpd0Cwd+2o4hCiZq3kNhl56z+VXv8acYgj2NVoR
phEumS+xeyBd9EYvGhlcgsfvpO6737p7p4JEIRmIaEMoSuUlHYquM483nvbSeUMpYNTDNUbe02Rv
yNIg9FRyUdnB3dk1foJao2TV4mXiuSdI10hizpvWm1VY+0bUcqVO/wSINsobG9YH4BPg+uy3sxwf
aVlO5x1eMHpiYLIMLp9Hz7tzdCtDungtfX3qybUUKIHitobU7zDoIN6IXzv5MwPvyhONmqpf4Uj3
P6i9X7p/xz0oI1AEenQq8OoMXdZZAsOSETBsU+0d76MUvMdROBTPWETbjj0a18CHRRIqGzRRhWi+
PIvNbNmiINalt8jeFx9pFNAALc+qnzIVZMfKnNbt+hGpKdQSqPlVBX9NVg+VOSta9KBP11fMpcPU
tExUYOhDII40uTNTulNKLSX9LtJOxB9mwDG+ItQrsZ+9NdbFHPXrYJPbsFBlpwx8BpMTZRG36C+h
jAcaNabHi2XufNzfoNmY9sI8JCY2s9a9Slkn7bCedG68+b9AacIF8gdqgyKikljNf9/ZotQpWS5o
lD5BgoAlIiAUMaEtV2NC6isHeph+tByAXrYprPEboe/FfJSqoUqpTFepdUyGF+qi9XWj5xpDB9HZ
NFwAo2B+f0IhQsbJGoh6Pdy4Oy+/M3JAMgVLg5EnX0CXUlntFZa8HDyODTgLGF+Olx15FFIJYw+S
BmnYOCsd2BpGCPLb9eV2KUZDT9mUx/gb+bZPGYsvlZ2i1NMmVbN+x8UhlgViX3jBV8V8RPOz/hBx
GbtNieZiJ4pDB5TYemzIIc8VucukwPclVvHt0m5ch5efCwtrAFdQwWEJfV8MqqpDo5BijiBb1UjQ
EXHqH2O0EOAbUBtqsXmtf2bNL8faqlSx+UaevFe6fU37OyeSHpi6G1N14eahZ8z9TB1bIwmbnIqu
WSiBrEXDiKGnQtWBxYsijDcVXCnzc1p8FPkLSne+pBFRD2sHPi+95OsP8Ykxm4QJlLTpA9GihDw1
vf5kP9ObIRsIYKOXXszXyIysDSQTxqmx9PjZI/4qxk4AlEGr2wyETmUV3/WVsvQD8ymI3UOFHElV
/MjjRaHivoQKXlbj7/2k+TkeZ+IdVCkM8R4MookBSDOlU04CfPBSfs5GaA28XJv++KnN1sqzhCZF
5JgvVtz/VENn21EKbrR0FWAk5KEpKjrGiqL5xhrSlZwayyyIHqL6TsOHo0wfOsKIIJjjBXp9ov7F
KxPL0aOD2mHpBC3TlnqY61JiGYTBmjCsdAxDSS5led8KznNvoDQfv6siDpriu+aqY44n4j2cVlhO
FzggtmuLsm2uicVnt1cU0hup5oW4gEVNzVaEIAY6f5LOKwOVorCgJk+VBlXXUeGDGnmsfhi3SLiX
zrVPxodugsSgqzQJmIo6Cn3ZYyhWjKYAiGW1qNZ5FLWLMWTI42eKnzfJ+hc3MKMRV38SHaZ6LJHa
e2aVFITVXJuCMcxjI9q48l5Odj11PeqzdjXmJA5SuDLuiOGZCSjQS6YCvFbMYil22tlLsAGmm3x9
bVy41I2xDIgGIqcL6dn3s4VYvw4NLR92avk+qGfiDFYDOXdmJJg9bm8yqi4VOkaEBdUqqDfQ/iYD
ChIe7C1a5jtNOen9UV8NsTjiLAJg89hM9k1qc5RVuF5wroJx4H4bz7GSNvftBu+FpUeSIVL/ZPVx
9UwKkpqsBJKQ9cTx5qHTBTymd9K49rMV5xcoe/SKoWpQGeXmaSWME2HXxw9yWj+U9NBuktouBDzW
p6Y/4i8c9tPl6dRoMDcVlWnu+hHxUfs7UvJsWHF+3s7KL5zhKH3I1CUM6r94Nnz/9I0ZJYbjeJCT
euyCRoeVEWzTOmeImLxvLY+qk6h6SdHZoBQsEwBfX3vapfcltB23PS1Kij7fn8B3i6RNTehgoW4s
OkyZ8+K35sQPQq48GDU6EElU7zzTXPgiLh1ivkxq5U/OWWn6x1aTcSfjfM0UwKe0yFqz29R5eciC
4ClKjy7U6zzBog9OvxFodqmV8zo+y0KyliEEqB2YqkGcNzNTBu7KvV6VwR0RPbltgWx6KQjLAWtv
zeqfEqyEhKZB19HNnmOUyRW/P7bwHg0XAIcivah6BUp28Jexjq9lqjw4IQ5PeXNHYIs9nHJDk+PC
ngVs8d/TNl0mbuwUcqRTKRvVMjrq2KBy6wUMD+78sW9ysxP/iXCZ3LQWDS+AYiY4IA7r7x8qBbom
E/oDx9fe2RGVkUCNR4k/NO6h1z6LhgBQ/ySIqYe162D7HbYvzCMa530erR0NYwM2kZA/ysnbmDPk
hrkwY2ENGZDqRzUGdmPk0lkQ3rHTshxw3BzPWie8UtVZCz7GpGBzLQRipeKujpN96sc/01JYiBIG
HSb20y916y6S+Ji6GHTfWKfjTvj++qQ8YN3p0Vg0Z6Z40yJWs0AZAGKYWkzD749kvEvKQcP3whOX
jbM38yW9nYVLu1GVHohgRchjPepKYfanaXi1aBfWe3ArNhXOeUIwEWJz1VbVk+Xp71Vnnr3Kfx3t
wfpNkrzo/VnAvrfGDFTk6Ksrb1YLtY03yaLCCYVCh51VgM/l3QBIL1TXVjHYofxrJG/7RTKDaY0y
emZn7rLCmhauh2h8KMLJynY3NQEBLl6YHOR7YTdSsKFuOwnbB1f4L87Os7dRLv/7rwiJDn5KM+4l
dtoTlJkk9GYbU179/0N2b+3EGY2lW9rd61plJsDhcH7tW4SGVvEXgY/wB1IOh1dymxKsvFKI8+7S
vovZ4MH9Hi4JQiZ4fITIIiDidznXSJyLeJnK8wkQ0MsVRDJUVyWLcGNFwQrHp1UaY9BerPpqLZwe
4gEY3nnF5tKFjPITIfMIXbDJi5FvKFgWkSz7GrSeK0jpER3TrRTZF3DivChvaslUfzhe0saaaKNl
tmhnorKLysrXTqdtgYtyQwQO1XA+sokqDR4A/NRTiOJ4pthg0RQMCqMGShvqWjwOoLFVWScWBBTY
SWKDtYYyHPnzwKX1r9dtdBWdip1ZVbuRfInRmiFvT90joqNB8msc9AdMTFS0j/qgp0FEJ6vQlzJe
sMP4ZUTVKusQmTKKfVMFsO0CRlfXbSfWFEe/iNURRJzqOo90YoXuNdh1SBe0M5RHja8JJlSlLK/C
SCmM3JP8RDHX0zLh1BhtRUxcIBCuOmH5fVnHGHhJmL+dyt3IcB5psdGAaxlno5FcKTtMzKOfzjkW
vmSx+Tzo53K7r/Kl3J2R5cPg4EPA71lMAo9GutVKlW1i7HBGUUEqEzsrEsBsbyAIR0nRMyz1iFJl
kbLMRrDUsPNmHDi2QgXpLXUl+RcOJhUiDVEH+OI6Oba1jNoi+Q+9Dv0UrcbQrFyx+60lXv6qinYx
jqN53+KTZTCs7QFMzKRwedFS2n+Y0QjIdbAQWvDWkFmYCLx1CVHPODNcH5VCEre/npdpwnK2n614
8QSlYO6hbOpAhD5iYs6lnacDyVrMyhLDrQJFniHdncTzKFuhZZMl1XkS0sHNDep12cr4zMd7DrWS
+V8/R0SuggLHKn8GAm5BrZOS96XQG1Gm0jm0CjhqBhjPzmfggm5KN2OnqLqdZ1tS4pE+10GnTFrh
OSueM0zChIgIGDMp6X+NCg4Jf1cNZGod2BbX97E9o05H+WZiRIfq2wn1aIG7PsnHrvcv6tlFWha1
V/9Uh153zbYjU0+lr6abZytOMTBSP+vJG6Q1+TItWDYKy3P81tICY/2qupoJ0a5hVQsNihKeCC3e
r2MbsS53AiWY0JpzeG6SetCpCs+JU43e6lLyKsEPjEsNT3ZlmlH6DLC9v2CKmJqPByynv4ruuBR/
GupkFlxqxyglL6/5Nk8YxxbU4n20H7tfrVBNs9PH0AyrPsgdGL7LISYgJm4jbsXqgM3qGEs6xDyw
qcF98GxFbGWp1JhgXmAFgqqJ9kYUuMalQug/d7UKswq0esNSmCVy6RqtI8DiAryN0NvbtccknlUX
gQLj69eovdWJm0b6RTix9PBVZp+dYCtigWVf+K1VD+CF3wh6OE3ezByeClssOlOBQccbfwreQtcE
e3xvVzzixrtCdaoXtzBgBX7pFbR/2uU+zid2oGI49ahi0SuThCCPUV1V7Dpwg5SS+dDhG5cD9WHr
8NML31kI/9KArjK5jq/OPAmbynAY8LATRTTfr+1oKg3EHNcEI/9FbnsVcLPljEsqGqvV1csNeZoz
rr9EuqcnxqJpz5usXstRtrmeqnVd418Yq5vy2u47OSbka5sEsZVYwnASw29S91FGC3QXaiy2ZHa+
FgvTUp2q0aZSZU8sTu4Vp4Yr2NlGmTZhhwB0bsVD6WtaD4VawTVpjGwNp6WETmhOMc1WFz5O1FBB
hatxPNkKPZ43nBN8IxpuyCdmSTFjADGIZnqofWm+BbwyRfs0SFnaYjqejUVu7nOA1oosbIBwzdIy
gzNw9s9a/TxGIC0olkmk+418+pwE/qBeYie5MP3QaMJpnpF+DIa8HEmR5bmH1K87yvm6rurCSQaF
o/U1xuTxrpzAlz7CTSKC3xctKuzVQMbfYi/FSo+kXEKjYTzR0zN2SyQ9nZZOs7B3slr0yy5/NS8B
PZByAA65PivBeyTVnnEadqh0ZFU6lSAvnbQniKieoNVL03y8Ylqtg8crDJfSq5ckZ077AykpL0Rp
VU2ldVMkoyLPtMA9pk1MsjDTzes5SkoEJHDQ/XFUaxgLVdFwtAyfEw1bBz09CjRKpfNlqTbv/87J
bmpqxvIIuI0lJAAIgPPg1ElL/mjWtTLuXGkmBWvxNYyeoaan0qy4gEt7SlUMmcWpIc/a2o9yF91Z
7Bxb8ZeorRrFDzkUlXsIp+8p+X/vhnkZLQXEveSvCegfd9OLSSJAmA3Wer5Wz8ukehmC3RmXyfI1
iV/KsHJOF4gcw2xQwaDqnSORN5jY12LxfYpDpx9wGwVN9u9F0v92W2wW8jJdIm3/8mn687aMCfr4
tRhu5P5VUj5CaYWXcpmuxMgTEozrgaaDNsdRuUNduFwjZBVXC9QkqHS2GoZR2H/HMqa16yjdS6c5
HrlZNe/0aULCEWPaXVznYTdTOZMTfyixD5s16NS1Hm2mS70IwmmhzHkDUjwTak9JdslpQbhu0tc4
fRXIj3W2Ce7N3fkx9uhih/pKkBbYUWrBGt1Bmk+ebBwrfTEMPp2Ts7rRFT862c3Ey5I7Xagvsez/
fVtfr5BRA+WEptIT+IHA6Glyao1WBGuzX9WVHVd0dacoIOjyDNet/oq2DRZ/j1VaWoG2ixgoI7kT
TjFskrTHcsw85kK+kK8LskQsTaAjLM1gds7sqzhtZLYkg90231zMBzpoE20uq8gErRBVRwqz1/wy
JNCsBmiWJMLXyxIr0uT02jafStrd2RY3PZj/PKoC1YQ+jIi4w+1g5XLO5P4stMkyV/QlRKREPZKl
ymqCrNihCwLy3bdej8Z54FKpEJo1t4WJFS3mTnzqeXPPLvNmbP51Q9IozEFXjqONrsT3j3lAexmN
zku0NtuctAuSKg5OmMTMr9Uszn/1aowXzSyucT6fmMjgMuMKzGFX5TQnsP029oOwTugBgBtxi0b3
P4voIx6grBjxzGjINuTjEF/XKBXf2TU3HcX/3jlTOlDOQPRhh3y/c60XhomgV9kaR/qo2pADBs3q
3HvdaZm/Y5Yboif2749a+V5wfV0SsTDaVTpTXxrwN4t16oYqFEpMEuFilue98SDajfscr1OcnN/x
3m6i2YCRNjCdeK498XH2hpuWSx1npn2t2fkzRrvoUmn1ugDw2OjTS7uawCY1vH/f6N/WhoOZLBkM
Fd2d22ilKuh2073MlllHGXGZ19HnaNM5lO5ovErmM0ldxvd31ocNzJrffskquDARDxMVSbWbuaHS
JpNJfFbiZT70i15/aaMD2lhIHzJIHc4TcrBHtjtulELVUCkOL+TbTlc1S1FGdA5bavgsOw0V5eb6
dlLOloz+YId5WY80ZNA+5EnlCnwOCJpopvY7wRlYTB7Na3m4KEeBPQtwQe2QHnmMsG8QFWDfZgfo
XXIF7O5OY40GWzyno5bmrlgqGJCtlMaOm5zZyQPyaL3htKkfodqj62M5N8jzMi8WIppQWrrJe9RO
hIe1EivLoBRdowzxc9q1+uulEnFB3sUXzWqa9rEAPRSHpj1qTSlDNlWXJ7y/6/4j5DebzD30zwSp
c5yIZNWr0VEhPiq96VRcfExkmyjxkpzCSZKXojaM02+sHq95fTQox8cs97JKsIbkULxc6+klnrcT
bDzOU1E+XkyG+6fPsFd8/nBMSBDjk8+K1adjLa1acSeFPUKR11kj6m+hQVcjlpxWMJ0EN/nTRz7r
UKMTpXQJLkjXXv+9M28AJv85AHEfMQwdCWcmATeNx4mWaI0+1DFsUiqxwJU88/JL0DDc3QF1l6on
GEZWHOMOYj6yTwW0vQo6KbhlpecpKz1RWBXscO6NtAjLf9u7EERNmgeqaH4ZIvwRsclgMULtymyZ
FooXFiQJVDsVskBKTlmNczYEBMto2cRIQww9lJV5xv/TZBbzITWSD6lPPL1qNlGBqW6tHQ22J91d
qstdloiYXTLU4tc1oWTxINHkGOEK3GATrgpumT2lcjhL4sQzk+N51NlQcTMz+7mAP1pSiLZ6ee2j
wItwuO+jpXgW6LOWDmXppdqitMwUBeTJTmVweirYffxzUjzGF3MVhTvhVG9qyZjSdsYCEV3aAtRM
rYJYhSdRzaN+eirmKEF2yYzJg1FSgz9QYRrpPJ+FVTYL+pM1wDeXWo0cvppK1A0VwmHZOfDTrrAn
43cpUtVX+arm8RpShok6T4PP8VPqLri7yeg/ROJomFzry7bRqJdf5dEF60TcjeB8JggPYKSsfLTF
/txnTpqshxzH0vyzTis/ylpvaGIk/XT//Cwg9HmR633XB96peZ3wd/VJ4Oh6joUCkneaaCtlRyd5
sg2x4rtGmFzWczVtccpdxVppyzndDoKpIQ7O+BKlDBNi7YMvVOHg8DtzOSrghhf6ghiMj5LskS5s
z7lb0JzoTq6GC2wRy06aI6ygw/6LEJInSzldRAgiJ5ewfb1nOfIlT/zjcMX3Fyi/YoARuIk+Osry
UTWcg7VWz6pgY5bbUnBPCGNpsDXdpgKL5PEv+Y7mJmJH8jwaFj0nvrpJur150RyZClWD0DWB8iTp
kEiciub/1VXMZdb7ornPau8i+KY2H9pZbOJS9qvfX+Ppv4+AG7zHeASoIt8+D2EqtC1vSZ1JZBQJ
rVGeQ8RfntNPurjX6/qUNqM8ldC9I2rbKatr+Vuj02hE7D0afDqThKK5Vz18H0P9516Y8YqixBgO
dc6bgKXrqaCWdS6sDY0zH3CBGD5POqQhkg2d8XF6Ads/gb+O8tGZjpBZvBrCownNRnCy6nhnZX6G
T9ZFnxC7uKextvqe0gQgTfF06YV1UWG/OdgTyWUhmJaDc1kLCXI28Juie/ZaXwXb/zYWsDAFiQOg
YWQLE4NVkL9f9kodEzZi328CyLUIFW2SY/5prnFvdep9uhCPE6v9IPmGoH1skqnxeqGHuelw3n1D
jDfATJqQ9XRnLcZnvb0pQAssB1RMZBFvBsbcKXyWIS8OJzR+BkfyO9+cjfZbqDjNgz0+enegN19c
mB9XhFoJ1ENGEuwW+VPWUhGKF0M4KJvVZYl/mEP4HpbVuzdDPaESLbRJaIRNzaWGzFz15tYe1l24
wkWtf1r5pl/MPz8Dl3HBHd6totyMQXhD3BaDp5ERC933K3b9EZsK+XpNBMnID8icejjlueHUWOsv
+Src5R/xLn8dmKCq1mhs72K07spI9/ShfWXSxpxMt/HiZmZ33k2Qw7ks68fsMDybO8ZBxUGdZ9vY
z+lfWHjU70+Lfhsu42W4FGdwzxfmQd6aCKm8BAdOVXOGAsYq3mVAoRD7gcK3UJaXd7zEs8m0Wl6W
oovKD9CtlQGMC9BMZUmBjRK6KcB0s8cexlFcxb60pAEvxZydKFAo6Arpdupmm/D1EjhtMtqmSKYX
7qINaDrEm5CktDe/IhtJ4qk5ozpyU/f0kCFbgaf5msNawO3JDj/S43mqLS4P/Ue+C+fxXLDlWeX3
7+YyeC+niMv4k/3EDZYyLbhf0q/zUfHlI97b694NPtFs/l3I1qjY6HRLgx6ZAzOpQPVmFLVRpuoD
onbLyORfi0ea9lBZiDuy7NBoo493fldQ9+Fb8EHf9KR0kSszvUach7b9M31H6OZtbAm7koQhs/HA
ZcjUI8czIU10+wsM8lUFxj7Z5KZVTE23dck6LQn5o9ZFw85O7HrBYEUSSEIsZPkSN5mPClO183Js
/Xes2BF8KVYirXwnBLE1jVanFjqjhf158BaTuiZWTMxGb+ZB3cXrxj05aMMtYiR2fGnbUvFZ0ixf
qOvyV/qLjCzFFsKtTct8GhtNtFdXvQ9MHc2iBJF+G6/wfh8t80/B57euYDgustRSn9KN4AT79mwH
6/Oix/aBH1ZTrAR/8VeFxOk+Mjda9AiKdNOmwCMe7JQXLWBQQrM7mmvjpf+V4nr4UdVW9oH4ROmA
UxgECzXv0v/3KfOXbx4wlUYMgmIO1fl2oGviUq9jJy4fhk1qPWczw1q9hid7kx1o3q83M2mxF+xp
4S+faHk7eFNSi3vN8rxcu8fr9OHOh/6lSvr9CAItNHJ3GfhqYy76/SSOAIRkpM7iJjVtBFwqxKpQ
ddqZ65wPdF+Fa/RI+GzS0DoxUwezgcMxok+FHT1caK4fupQB/Ky8upPLlsH9VfOV2kXjoA9x+Sbm
2xnFROnVlEqvxovycX7S58XBdOUn9Wo34kMfzCp9HZbP+WlqZgcM7bGL0bfM5uR7Vltf0Jt/PetN
JSDWJZOItFUOqbWqR09nWl/TiaV4X+JU+OxZ52EtrIAiX6dHfzdxFvfq+f8wiX7cwwj3NA2gnuC0
vq83cH70b2uYCYicIDBR4qdpXX7TwMWLmXQOlXtBIWN20op3YQ++ioX4Z2gwF7B7ZB5RE4NnINiU
jRKNhweRzv/EvVy9JrPls5WLrnCgZ02S/BH9nkwsJExQ/BfODFF8+ugmthCVE/dzBPs1hAWgvL8a
e/FlJGduyZTTzKMYNI6cIZMpzTqICk27res5nol0LkOiMFzJ0DY35lP4wAzjvKGSrVbFW7E2OclW
l18hjgMojNPS2engOpdabZWL4Xf0UqQ23PcS9LClvBAb2r34icyQjt5oTv/YVlDpEsmA7XirMkYn
3mMvUC3w8c1tFAH54k+2WrsKOimMRHsL7e6P+DeOpLFsBc+o6FxThj1o2CNhcy+BHJOy27dmTuCz
8K2M0Mwb+MxZqKU6uEaTTX6WbRMv+vpR0z9aZWXGj6nIZEOHPK2/X0S30V8b8Q4GRP1eKI7pEt1v
xMtRieAufmD6yqSL6+4C8xvyH/sGKvmF7mnBTkC0/xxIzKv3I6unn+v9XDHm4TC/1POLNkvoq0bz
mAGLdP2MaUP0TQ3AVlsE1xMK1fU84UdnrBiKycSRgYIxnY7NeYgkEEBK6fKaXhZJtbx2czmT7CY9
TNSn9nSnRXmL7fzxeGPK/EeuIecoMwhilB+HzQWlP2PToaAX+zitPgqb13b/mswMMDtONVOQXpsK
q8qwJlScNhOf4+mJ7rpunR7jlzf1WXgLD+ffL+uHEK1EYSlthXd48chpWCGCbOhVIVJGSCnsu1/2
90z66x3pGEQBrsLbF8S89v0hrkKj6Zc86TeCYrwZ5Uv3bhbqXuMrgz6jX2ZD5IuTO6e3PP7Sm335
BWHmkqgoTb6CzR8rl2ptOFTYgBxOHoDhxm3cjYcnLJ1q5Awza5nOlvZ897nAW9lr7ry2v2SIVAwE
sNFDClflm9NUSgstMrRh2GSXOSC6vFqhIY6s7514+ffL0LuhU0+D77YGVZK2rLRAj45sDfegvqfT
cpX9Zj6+BMOJVF/hmMgIeoY92FvaVGyFfoYqpgPiACd0K3KNmeZcvIkPxk6/1xG+tQkety6J+8jl
pqFNHL05zjFnj/QTC3Ec2KDP4bofzVutMvWDyE622gu9RmQWp9JzYwPWimaRfWZcakH7fAQ2JE+7
zfDSLdOTnSF+eDBAHjyDLc/AP62LwkYRfdNKqPQZv6CSdZF1nemQoLyLYqsnAKLr3I19ks595gHJ
WRa+6FW+8XpG5RKG4dWlmLMnrjTt0QrFxuCzsvtl+N566kF6uiCJCM9yjurmrPWqtfF4PiTw4z8z
y3Tqqe7Q32sPF9NBBeqtJqFzUMOaT8jIPgs/ewIjsp3M9zkybE1ujxiBlWYbU0q0cCZv6axMMVvx
O1uzM/u0lgFoWBOUTlGerazY063hU33GfWiNccwRCxNEIJHxW7S+YkMOJ2R4zaEHl2yR4tEW2WaP
InNuV7HpZvYOa7a9s82+l+Vfn6+JNTFf0cjNpyz9/vnyCvWcUalwqCZWsRRb54ofseZpv+XPtHDQ
q0Mod4eqc/dQT9vW6jdk5IvzNj5grIS/ChpzW7TYn0G3oNeIgugjszcvRStR2d691/Febr76CUT3
sVZFb4Xs7Pu9KrFw7s0iFQ7oMc5Xq03hbEJrltvCGj3V9pi+HvIVmqcXa+qu3xDcVJ/KjS84kav+
iiw/fHB2j/9ePe1ngKKhMQ6pR36CiJL49zsqw0a+osEfHJxV675uVrmPxbVhPS/M4+Nzut543ezg
Ca62twYrnO+tbo/k54vovYjO5ITq5Tqxumlk2YLzSWq/m8yc850Y+lWwfl+077d4k+jWjSEVUhAK
h4XXOdxPbXVLL/t98OLUOsyQU+1dz/MOne8V3iG09h8qy3d110fd8+VF4T74O83x/cw13t4Glxue
7xaNvfNl66Gwd/9ez683+PNmyRKROME2+hY4nchG0pw1NT1ICsJjU+1Z3ZWi1Xlq7qxeX2sEvqJp
NzPS5er86KzYpV7+WD4Gq7jcmunc+P2olx/g7mjjeEqE68LbkPJMmfEqGZZVGKhxOCdM8nxFmova
+0XYqtabbsnPNjxCK+rpPji4CVXhWITlXm9a9KiQlLHirTDQn6X/4Ir+vNpp0YyePe3NpLaku24n
N5BhDtexTUZVAlFnpMbd7HPzegkKyJTBIVkuVryW3GWb75cvsic786N/J5j+JcsaoY0UZ7CHwb5+
mbn9EUzbvlKa6ioYh95e6HMc208vG5T9vUM+3zNDt7fIYB6BB1mI7T4E64e5a0WPy9ZZHx/ozW/f
OwGRY9O+c1tf7/p2LyBOII4moZqOOsH3b6stUq0fZFU71O6zV+5Ly0GIeLcLN4bz2Myd0V++nocW
BFqbk7tp2LqzgzNBl3qhPaxWv2aHq/WhOtun3nv6vTWdK1gha3+1hjUtxdfly9wmQUDVdOeX3jqw
JHu9vFrnxLLcuY/KUIaV3ONqYZ6s1cJ5qB8ePifO+z3Wyheq9sdDQlhR6DWPSgw3vbcWzoRg6pFx
aGx8v8bum5O6sRvMAjK+6OlqQWR9QL33YtkvY7onzV/m7VhdbFOrdKMpxhaoYdMGcI07Ccgtof1r
FzLURDSHmS8YlJv1T4Pq2gRq0XHamkRLNqGLn/tSXPJhefeMWW7FtP57NYQRoIOOmJebq53Q/svS
STheDUsZGz1EO2RXkcy99F6FRHDjkLl7+r58+veZo/2scRiSmZORBUhwQcrr+z4bkrDBUbPQeAWL
55X2fHWeBX/1/Lr5FbuHYLaXX6bD/mn5JHrLo+34aJxTTsz573TXWv7xOEco+glo48vaPj749/Lr
L0Le7Q4BlQEqnW6pRrL1/faqQKpOTa8mB3GqzoOpOG/nySycn714dkZCPMAM8eRLcwrpqe6VTumR
S8z+vUR/aSCwRH/cw00MOWlXoWzTROPlOKtVbW1mnJabPc26J76j40Mx/aS+uHMA/CXJ/37Vm9Qk
jdWmSYJQOziLq1OTO3ozzkGrWPCJvqAYbY8BaMehcOdp/3b8AiNClBAb+FGf8/uKawmo3ryXeooL
jdNktRlmB2Jjt7Aqfzp1OfkqC5FY4vbDZPb5fienuMGJjBmZORJFkLNDWoFQeFNQXbSTmUamrB4W
q6vz6kH2t8dtmNonf2m5nMK2bT98Ci+ttdjdsw36msLc7rbRBYmiijYN0Ivvzz7U9SSXz6J6cF4l
b4LvidOg+2z/qu0a7vkxcZiVx9asPO4/tpbtjgshFajxj3r80evDaZpKaPb7pTPv1kffX9xZnDHy
/ev2bjZiW54hjOfqZaNOFcfYN8vkeOfl/6wsWf0/FuBm09WJnktaCp63dh85ClavPPzssJ8atvvE
4bt+m+9C5/5XPq7rPx7sVopGUDs5yrVOZQYDRcwii3zFX+CQePlqltrbJ4ulJt5G88htrd3u3w99
g5X675aDIDWqJEsTuMHf33qb6NFVDS7tQYisbCnPk22DIYC2rxaB33vlzO2d80PsmXe+tFs29H+2
+h/XvakisxG4pSlBe2jtaia7nGaz361jC9MrnYrgTtH6l9EOUAPGbxTUfNo/JG5pgAITlAWVNqjD
p8USb1aNW5Fz295hv99P8eFzl9PlS7Ncv5Hnfn7ugA5Zd+LqzyIGTT2TgI8m9ch8v/m8A/10HVqN
tUaLfsa3NcOJoPQmd64i//xSaNvppBSIq46TrJsP+SyjYXLVc+Uw5sn9+hcn9mz6UTtPS5cVnp84
Qhrff7x3eP58Oi6LojFGj0RT2obfd1KYVtBwsbk8iPb1gGKsvVTeROv9zn7921VG8uAYEzVEg26O
AQFfQz0eTtLhGfMM3T541v635Z5n8zFJu5cffyUA379N9EsVkiBxhMABfv3+TKWpg5VKJPnwvBqP
g8PM+uB7nB/n88+df++9qT8OAi7GCiIQwIz856dYDulAbdAdnOfnV9mlxp3NZvvYnlrrzn0L7YeH
8+LxzkX/kup9v+h4U39UAEneXLAbMM4b5bxSi0/g88N1BYQJpF8qfFw0rENRvWw/ivbOyfOzOsWf
E5FJGWoqwxbaSd+vnEpKD8Kj6w+I8m3Gs29VP04sBqdW6CuegTcE2a68H+v8/V6lJ2Mlj8unULWx
7dASf4qXWyH7F2v59BRuX4avgKTCwCAInWHXekSlHaJiLd0YNeB/JHxqV9fEqv13dETubMsvAbNv
O4WnYcaBcDMpPRoGN7tfCtuwKQb9xJNUAGGZWbqSL/n1VLBy9ulpA0seR4/Eu9qjvcjJBbQ4vS5K
DltpUXghw9ZwjuTFolswcsWn44xFzOCf/NDNvMK0AHaDTJiHbrCNd9HDsEAnZJpRH158KBAemBNG
pp198T9gRtm6Q9+JSwjuxMW7Yxp5E1x2zjShJLvjQgiePcvPop860BQYckLEeg032U72oyOUkylo
bWabZ799mmzNvTJLn/i6dtT9+r73U9o812k3zZ3P0GYqhuHHp2wtMYSfprQdL8vGvbDykp25jKUf
LvwJaXPy4CvgoAFZyAUPvsimaCTO+r3hnDwJ06B7fcofmdzN+7g5J4yL2p/T1jhtVHEKRbbGDkvW
cV4fiVsGePR7yfoNGpRACtZ43NCqCH8ULuXNdo4vanwySrXeRMaxbt8MY29+0PaUqocCdlUqHM3J
4d+b7sdROF4RCAWMCXmEn96EEyFuknPblPVGlg9BbLd7vXFh8YIbESrveg9V/TM5vbncGHb+OClQ
ZO8naczljMa6Qmbcak/56rrBoqRHImYzYWi7BW63T9+jteSe1mAppzj4bYaPxDcXgO7riwWL7d9r
8JfXzACX85l8Hd7IlyDyHzelFqqY0S+sNlroSodMnYFnzcAM9NOm8f59KflWsPs/r5hPG6F8YNw/
aMLnIcoQpOJiw+b6rn6ik3raIrsGx2jAtX5h6ihs0Lty09DD1jujZ/QcfxgMbNr19XCl/fCM+sJz
plhhPgNQuqiQXFpPvImnz9VH8Yg8QPkxmPhVOjl+J7o9KWf8ETzH/WYl8D1jXM+h0T2hZ+sHc3mu
2+WOxobkY3bZ9FNFRDXcPpvuhLR8e3ILmuIYQWsO5Hemnc2RwUy4Sjbdk+abD9JjDPFxA8iw2IvP
8pbsvtX5eRBZwRJnBiCKzzyc+MgEdGJhlbmv1+xnfqNZLk2eQbGlAYapC21JEB6UetufffPs4Eoe
1O5kmPYPp8dhKrwOb8ObAX7YCvEfR2Hz0H1qZy+FcKQ7fevlE69s1qcOto2jnmzpt/bMmCA+0/S2
8ZRtP8VdDXFs3v4C3djyn+fay3bCUl2Vn/ixvOgj4iE4Roklfoir8o2uTUVlAkFxK83UV5U54LPB
4dMwgvCEhbzup8EqXBzKVe1gILxoVtkDw/el4Qcf13Y0VLtwAEKzTHSmaTjvyV4s2M0m8ACRdqId
vamR0z0iE9pANrPECusGa7IHZNOuJEYyKGDXoGltwbSFZBYTdUxtpXZLBWP5uv2I4nfhni3ij4Rv
/DL/2Jc30DK1CvQWKFe1aWQMRtF1N21Vgdt/V8Vz/EU3QW5ERo1YDhIVZGC/HwEVsOIgKpVqUyjv
kbAx1V0Y4RgG47OftzDNNLeZMDYRHKOb/vvj+5mnUBJzyjEKJoOHZ33zjGWX5kEw6XnGjNYXRAkB
ymKnf2Lsl8ufFXzMdHKswV62MA8Rlr53zvzt0XHSVkczWhSl9dvTr8euoBJ49AbMECN5azQtbXAu
67EqU4nwuSs8KXTxNOsdcqSDLrozTnYlgGIjyi2fxz4i1DbKL4T6AfwWuQClNXMrzE3wARs9uUYD
seUIyujsp4ltuArudqpXuAilu6Ij47ElOypBG2STnTqiU25lB7lCR10WbubeKyT+FtLgn/3vmW9y
mjxoOx00c7WRnmt4iinEcLuEojunRd59wKL99zv+Szz7drmbkH2eSHFhZlwuDHdgVLNggSFIVEMg
m0N4vBh3ikJpjI+3u5kse+RwGKMl9M0rDa9Ye6ZoH2zQFahrO2a0mnHetI/NVH8PDgXDOHOGJp9x
9rT/j7glo+FO0524hQDQuBZ/xC1JiDQdQ55qI2OF8phA7IPAzLmRTRkA/ntZx7f08zH/36UYL3y/
VG80SV2FcrXRRdgNmGYcLznyeVMQDv++kGr+bUV5GPQaKbeRO7ppJphDIpQTJaw2MZZzDdT4cazb
olFiOPj9YHBDJtjYOsJEZ+fCbK51zp/xW8K5itPjMyJb8WfbOnpvw7ZGXz8dCAdmhkgJdpxQW910
YqtMTXVOeKcjBZEtMNgKAnYIj4bTCsa6jE2NE48MHG+C7yROvbGNB8M6kVC9sc9nq0RNGXu61AoN
QG+2GuIeMw6NUPYagPHAdn9Bx+ISWBUOnG841lweLgfzI0a6QHSEwYnBs5NDP1w357U+kyqnx/Cx
s0Ua1q3ffoBTahg/J14VeFAHgx2o1ekV+xsLH7AR9Yjm26M6nSzUR9KGlNFgDnvfvmL0ItgVc/PW
7gUrEa1RgAsoIUa6T+oMDf657gPOd1sMib0YTOdWexPIwKvXYlV7ql/g6eSai3aJLsZ1sIw3GRig
iiv7iJrUf5doJZi2duJ0tIRPMJHROl5i5aMCStRBGCeL2tPdYhcegpf8mM7RSu+8IAQ9aUmZk4du
kviy7tahk9FnpjWCV5rk5BOmYk6eedlgBxE6jjgk2xi2ceH87HS5YyBAn7smLrYQcxI3BTLXeNBx
62dox0cFaj28hMYqTlYCvCVzOWLaxJFBXu6Kp4bIqUAmt1mN8P8IO6/d5pEkCj8RAeZwS1E5Ws6+
IRyZc+bT70fvzVj+YQHeSesZUWSzu+rUCWvlpkfM3mFfYbvGribV9tEMHa9bWyRPQkONtoF2gPpK
GRqwgxLENqt2zbv7IfBfLpZFt8pJsm6cSLXHs7SRNulj2i6InMDgAf5X8R4/SAeDmf6bdrZeyq/8
oN30cBSgG9zrJ2UpzZXNUlyPN/6jvgv21o2xL1fUTdHCwDjna3zIK7u6aw/yCmfU+EG5sV45pOLa
Rj+CjQcKKR/nATJBldswdYLbeh+EE5Xstng0E1s/S/d1Yacv3aP82H9WmGjYpggRcubzcw+PAwpZ
hQkdRwlCSt8mDS8kKQnbNkTe2G5Q/TxWp+qo7nIaufwz3FIjfTBAxRGFohsN2B3JI2Nnjx8KBMsO
32WnKJZUCTJ2Jv0M2nt8o2+NZ4hsfm8z/pTuk3pWcZ6+eeoKwwakktSTha2fcn4XLls1g6cBRdYd
nRzZQ7lUjQ1cVpMc20+46vxWf4/8nagO6K0ttW00U/eGXbxVFVoWZ3jkn+GfDhGX0sxQbOx/c9K0
Z+m7ufcehrN4xv5805/ie4uGemPe8Fa/s6tQDSaP5r3yUb8b5F+ccVfAUg73BA4k/ktcV6h+/wW+
OzzsvbvtoO6pfAOyDuTvRoR8GLQ/EQnONgpwJr8wZlEDiY+UlkthR0HJbUdYpGizm6yaRbDSKYix
ahRs8nWkZ+WO+0+br99/+/rb9f2w0k5/76YImP+xcQMHEQMJN0Olr/y5cVc4vIh+q2fHXP5AyUGp
+ZnLDxXElL56Til4exazGvFnrpc0Yw02Y+fdZu1x1Ppd78fz0oTr3HOb/S2fACeyZDDOVosnbhmx
F0tnHO7nXpI4JaqUtE0OQYBJhyegYgF4QsXMsRFJJVzqc92/Sy2oALvLgPIohgRpqu8STn8mT7sQ
UFMPxswK4JJo7BUkVss2IOTMiEi/CCiXyWp2iupZwKJFiU9i+1mrhxDMQuSlZNXl5aEC8clZ9pU+
F4JTaaJx2uVsyaq2mnyQ+uGILt+lFJLOWUgjr87LuFmSXIZmZQu+PfM71Dbs+DL7zahC+4ZEPVQe
Zg9wVFRw5nIeSB9NTaxJ/dFF9y60lrIqlynONb7/UcXhIjbTewF1bVbPBvobq/MOsSKsSjauZsCo
B71inRMvpGMi82FGT6r+1Hqf6bIosekS/aVOoGEiKrCHM/g0QDfIBgGdMs4/vNigsrKUzukIPorE
RJNuM7qHKwvnm7hzeeJjJwtrcjL6BAj+uXBEQeAGRGN2LMVHzEYH4wazRhu/Vxm3AHSHVWc6uDPZ
4eRG2OxKVBc9/Cpdfe4tYGnxqHtHyn9cnNjXoZt3GC7FbsqOcye2e00AZhJgrmavjbWx6jelek18
Xjn9c8y/PO9k5eRRbYR63ZinWjwZ5r5Bq2dtpO6xy9GKz0VzQaSOp9w1/lE13rPsOPloEHpAVDqB
svlnkrSko7y3yVcZEywE1xQ/F4wuCWBGo4SNBcdJvM78FTFsZrsZk3lnrfmHimmP8S6tt1ZPW3ob
Jwc8oZCoG/7NWDyk2W4YHC18UN07HJhiYxN0e6O4tcxHXX9X2DuCZJfmu0R4JoUMRvZIYwPRj4Tz
6Dg5XEvskl5/VGB/yc2V1/1f8ApzR4wsUVsTCXbZ4CiFkkilIaRHtViM5hLvxDBd6NEcK6GEIqVb
acpKRE1sBXeZu6rFJR4QuBu047x+5Z1WFLtT1ogMdWGbeTtXW+JeomfzTl79vbx+C5noxP57oRdF
npH3WagMXnYU1HOc7nG7l/OziaKNaor5qGKjEpE/5GLVJnP421gjJc3MxPTFPOv+3DxXKRYSdsez
RPsj2ir9fyJdeQe+K81frwBpC6gNoNJgdvvzFTAE16j0VmVlgcfKtOj30MILn6gL1bHim8jAMGoJ
UMRSVhdCuumJqLbs1sKhUlt65dJATTOsZGWtTXoORPrzcKmmK6zqC8Pp4R2ac7G0I/PKdUsT4+Cv
6764uR559YqQy9mRV0+WF/1ju0JWyEn/jBM71MBraXf/vlEQaqccPizpzYu9QiqatFL0gQ8si9J2
K/dDqtVpN8x2bh05RMMtXLGau4N87ybzDC8ZbWRDLyAdJLBD4mHZobf3pZlQ6AsvLyjJwK5wQyr6
fpUqcLb1bpejOZdLzONDdxtmnJ7Wfa+7Z6WVVh0H898L9P8DrsubiNfFlP7DN/oVRevlQ1oOY5kd
3XKhYv0uLnMoYTEOuGZ31nIi81TJqT269/JjHB7agiN+8OZtTvZuljty/Spn3H7/KR0/21Man93i
y2p0+g2siXw2rqdR+TLTUwQHUq9v/W6PIYgaFYTcVnZkPOlePy+KwC4RK7kppurWoavQ/FiNjecF
ySPzdNQcQ8GTxkDD1Ct2GQvzIh+OQ0fgOn43sn+nqwtX2DX0BAXWaUFKQAusUHmOE3qvLHJ/IyMD
k8EBeqdqFYCIShAXJGbaqUA9ibKat8Lu6k8V1Xu4NfCcx76ho8UKP+Lg6FL2Dp7pmFExD1DxwsJf
BOOhd4mL1xNHiaWlxeEpBycD+QsYT4UBD0kIWo48M9mZ9ZNKh9Lpb4qY4X1AB5MjXMtGXKSwJCAj
VAPKGx7dgRdc2goI1fL4Vm22iX9uklOGt8qQkcjLcdgYC0P/VBKq7ceC0j/LcfaDi6Um0Cl1BE4j
vhbP1fDUZ18DDlNyW9pZCARtPtWBPxPLG1NDDdDJhFoli7TjJRmhEY2vHj1Zis6iZ9PU0rPa6DN3
uLVCMkiOoUmcur4QRx918bPnn0v3Vih2sbtzMReKJj06hbUb7vqChQPckSpHK7+1rFtB9uij7plb
zcLmnrfK1pSbNg9IaT0PwlFIWlrEbWbeg13AaaJKKGxZf228hwYz3lppbF1Fyw1e1QSvSEysmLzL
rZtcmQ18gxcX74Chm3jiMJOFWHUptBdMVahjo8/umrm7zKGJ95Bj/YN43FWLOY60J6i0zt8v3m++
Ej0/1BEG92AqoPGXoIbSxr5fJ8mRHaJo7/v0KBlrgW5lHAjqXFn1Y5nb0XDXp1uVzJ0Ki55iVXmv
obwUmzl9VCUeAmk2Bgc9vXJqqf/ASLk29gKww4m2ewH21FFE1Gwfcm3JXdC8VF1rk7xkB8KDF77L
U0dt7AzkWxUjMY5b+clX0kWubfz4FtdPaP4g2l5xrCpnhOnd7ibbhH7V5es+XbrFTe7d4Luom5O0
WwJUrs5Rw8BpI2iHQL1XaFPD04A/o+54ytoK3huB43339/3/zeWgSZAnH1NFZQz1f4Hrf0ElXWnN
UXHTYxu8DqioCCHCojyZuQRtxwAnvafP4xABDDYgHF2B+GDWpd2XopMiMQLqAyBJr4BCv9EnFQ9z
ZrwTHsSbeIEh+qksxaNhRkcyEuPoftKeq/tG9u2efurv7//9DH+ueT5L4bgHzpvOssv1JwWu4Q9i
dCzmGtb1r8HBXBYHcW9tobJjUZ6Kjt8dJBrOfqaqNjaTxja7kezsBs8Bhxnp2VvyfIVd9i6vCyd8
6Eu7nDcOsgJlRoT5lnHzS4/NlJ1uyM0i0vTef0nvjRMdfLfNP4nKINmGH1AaNt439U18Q7ncPBZv
xRWG3IUJzDRuxNZ4UmejxEB+822l9p9nLTRuPNYaCnopeU7MpxJPvHIC0ITcHqrXIkaCUGWO29NN
ebhDAOTEQTzvAwlDdxokDdSngcvJCiFvKuXUU3BbMH3EcigzBKZO1XscbUcU6Mo2xcn9minAhdHC
/7+ADBuGBWvh3H45/vcisenkRgmOKSXWwJC2WATU3tpWEvZVKdvliZEWu2kLA/TZ8LZ6u+6kZWzM
s+JgBZxwnFc2+wv57djjERp9pw3vpvw4SndpIOJZN9i1vw/Zmev8MFR3OuqwiLEVLpQY3/298r4V
rBcrD0IKvphwBkkuupRSlBb9r5YrIC+Oznz7XJsrRUWSvUMZGgeL/C0KHcbCbIvVyrVTb2G2B6SC
hbAd+mu7wG/YgJuJuwHzEuM7Pudn6VuEbRgJdJjHIGJGoC0aOr2cJtgM9r3rtOTQ5qeuobxd1OK6
VXCVyvm95Irpw/dmf3FLyFWf3nqco6RfHOKyNsIsKJrgWAJayflHIz5l/X2Ql7bg7i3xoIANRcZM
yJ+15CY1kWBiBFBV99RO4YBAlHJiPPjejQ4wQwj4Msb1U34apMcAiNKKGTLCkPaf/36Q/zg2oV9O
qPz0JBnjX9TflMmlkCqicBDLXe8uA3cnZWtDuW/GeamuDNAmTD/qjdY7SbgYwOUyBnzs81cu43cb
gF0YLzYMJ9Af9Zs785+3u+69IE3CWDgInoNNUQtipu3pzRO8/o6TF4y3EcQrW4o69UQ/n5gGi4B2
CRcEU9OVi6267QsRt3xfOLR5vGnrjedns77jxC4ORbevh3MxLjWwUrd3BkIWvPLD/wZol1jvlWB0
pR6DCov2vsJxrynvFfNsmR++wrzKfxYRoMu7RqpxMcxmXY6Xje+ugwFcTWHnQn8VvxhiM2tjrNDK
GQZuFK/+lRPiHxMtIq0wRNHgxhHscWnEJoaNGuZC6B5aHS003fw0P2cPtBAtmXNwne7agvp9/k2f
qMPm1ZkdsmX/fBtB66JCqvnE3FznGSeHUx91nfDnrZruvJzaE6tdu41n1rOIclXcWf0qRxL994L6
Xf1wFRY8EWiBvIqXkne980JL4Xg80G9ElsNukPhb8xqF+B9D2uljFOxNoDhCX76Y4CXK2AdGzsdg
8OK3s1hwkptIetBaHGLXTb5vcGA25yYN+d9f75/P1UBfjuufAXfu0lwlamIpk8jZPRTjUZNOJIra
lUzgxs7PyXwAXg4/lGvl1vRlLl8XhGgEjlg6NLZLwdIY+4JkKZF1CKK1BmIaOqO6sKJVy3z4Gg3/
H6UddHR+2JIsLOovOZ1SbcSml/JhuvGUwScyQOPcVQjunxQLdiYx26tg2MPOH+agXUJ2qpWnzFzp
xrWtadoBf35tJOET1U2ZiDC4uPxc0J3Qd3gOR8bBw7MDrN9ftsEcTbYKRogZW36ss2XwPmYLo7ly
yiq/VzEfrWE1T1vFBP6yv1CbaJSygLdHiOR5kYLOJvoi9pRzitGHVnk7AjAXKgSQLI1OuWrYmPe9
VQaWFkbAWEJnbwlT/SPWhXOhQZSqo6WWf/ZusE6K7HYYVby1xl3fAS3WBVwGL52rQgSfpEUizrCx
8X22fRDnkFmZDMlCrU+5qF1ZzN+8rcs7zMlDzCJEA1IKL3D/qBSEYiwDNgnb54VZ5yfFqV6Kl+RF
emSSdSPu+3VNhI+tf7W79E6ey/cxclLNsz9Jyd15p55yNXO0GfrvRRmts7v4rM3Yn2fhvPwM95Zj
PAs4ucDbT/H2gzHJ0FB25NUVhud3hOzFF+Fb8Lz4MkTzXKYoSXHR1JlXtgcpWfSMjlKi+8p7uboP
5D1eraK2HVS09jf1ZES8yuJNb64k+T5sPjGn6nKKhZfaerQEwgZhRiQvofYcKaeofhz6z6HASkd5
7OIbo1r+vZt8X9fFdePnaMKJZyjDirvYs41OKdQhzpUDFC4Zbls5j9UZ8SiYuGC2rTq6wla+6FKs
KBeC4DSdwxQfQFNMsMCfx7VTBo4C56rB22ZuEMExzgXm0cU8gkvEyKafCfXc0pcYVCTCOcTtlQgD
fZHrcyVfYxztwq3E7MlkBa5KfzGGG23vFitp3APLEA6oQSJJAez2IpilIe3H9kUuASLiVQuzVFvQ
oaYlDtGOnm+EfolbGTNQhVH4olJXAgG7giPUM+b/jbIauw1CuCs38PehhySWRFKcAVBz4vP3c48o
41Af0i5SDqI7Z/zP/EMTFjEzdVgd9Qy3TPCfBJBGdqYhPUkz5g50BrYZ471emu4pVtaM/CW6sYhx
3srXljwIIV5IqPwjp6y3CkudwXe4HIhXHXcdMaIWqA8OS7d6/1iYb7Fy52dbKzvpxV2XLGSZFOeZ
hRYQc8A7TPIy8DnDEeulpi5kZYZ9MUJmvFT9exFLpWJJ+mgSzDHFUS0nYYArzpXkjBv42K7UkrTE
HftbdA2mkKfd88fS09AoTA0RZSj7/bcw6j+FXxNERt65hUbHEjCknA2MPTr3MwShnFNqAgSaTopb
tZDchC3OKAp2btpLpnwqSjfv/BLlc/XoK1trMlbpPswr9l2/ZRtUpIgyre90Fvx1L+DiMR6avmrU
8iBoMRyHdi6UNwEuPuE+wIVfJG+rI3fmyKXu02l2sfh7Zf06c6ePB+HASA3COJZqPxcW1g9hmw2J
iX3yE3MUpgjEC/BEzWpTypu8DK+s5AsbbrrUiw+82AqIs/WzRAjNgxrdRvHWrV6E4K6HFuLV2owj
iMrCWIrZ0XJvlYTp9BHPbghxDaijYLdkDGjNLGuumsn96g8uLuviBesHqcqCkPtQkOEjFIjiqzeS
lpdCsbekQ0ohPubFDIHtYjAER4WrMVjGWlGfwokop9V2imFqodaOlLxV2kt01enzd0d8cYUXWEw3
ZEGJH2V5GLO9CxGoUxdKdqfjkRROO1j0auk3OlwFKB95ffCL91bfSp2Tev4sgNlXMvYFeUj6z78X
0O/p1XRd1Loc/fIk8btYwPEQKGWRR+YBeygoUFCu1o18I9GMW7TnGvzwFD5FFH3qIVw7nVrCuE9w
5lTpunBDRpGQOnEyNdYfLb2OGT1nGPTBAo0hHvjtndLcZbCH/r7q3ycp/gITqopAduIfXvYtreKL
qTatezN8TEREoIV0asRknQdMJZXXIMRNu0icjG1dx97LqyCA9k7qY1VXUAVouIgNJ8jLTgb5YrDe
WncnAo9rJCdmAdlgY7uAjeaEuPc2orR28VDD/2xg8VrZtVis35JSvoxEBwaZc1LdXnLfhraPGt0n
YEZKjpFSLjqIYBhBalhDEqVBjIx4Uil8LJDzHk6cT8iUQi5GMc3cfbzqgHQIBJwlY0Cab7ZUXVzF
i2OSPlWDOvv7xmu/Ss4f10op83PDqSnIVa8iEtXX34psOwCGjS2O3Cdr3AXFuR0/ZEy9Sp+ZrUJn
nN2KWDK1g2Qn1MZxs7GyZyN+6YtnF6OT0IjoiQRbETdNqTm+Kk6ndV8cNqHtEmwU0JFKPhu8ejcW
Z0y3I6KQBg+301hbdeRAlCNAY/DqQYtsDjkeZHRzd6U1K9z30cQp+azKr2TM4y+Jq5vCmK59//t+
/J5Sw1ac3CIBudhff5EJTSJFrMT1jUMxYI8/UAQhw1fOSgi/+TWDHNcIp7RsbVGH0u3ZovkkgREY
AHTEJFmtI+n5DIqEo1fNymqOWQDXr8cQszsL+a4DRKBxELOnv6/6G0v8eapy1aaO2ScdFBLPi6dI
IInlVpavHaQn9SF5yJ8gBjCxyZcRhuuB3Zw9Rvx2fBwO9al/w0lxfDO21b4mCuexOqsPxYvC8MS3
BTxCRRhQ7jMZG+6HfivfQelK9BlWL/6jfOve4vuyTR8sYhefZNiJJI+MsyKZafc5o0BzAY+q8e0S
zO0TUpQFHUuwhxvhNnmIID+c2M8X1bG49d7Yj/C4AiLr7qwv/i34FcZ1B5jf1QZ51ZPNrQHiBQH2
4r5YmVZEnlvqBxxsx/5TgHXWwIIPYLQx6kqrauGz2i0lWUqWxP/ukghWUBPjJr5J0xelWOYhW6N8
ipmZpCUWQN3DQOiGxd+2bg9BSd5TqweYAFfJHvXzrOqiTZGVV/bHf5QlCngOqdukQNCWGhd1gY97
qyaz8x+a4qMjzxg25AfxO7YKrhjQEMF3gYTos4c4nvT69+qS1N+nMZ9uIP2ZJm0URxdnXUSqEfuE
oB78EmegudEvMDHOfQeqXhWtgnjdGdu8hF4WOMmtcgezFOsjBXeabmEIM05jeIsFIVKzFEdnaSZ6
pIYt85SEILuHPxvP2bhRdjB9TgWHHxhTDb+DuVzH8HYWge2qDsGvUD+/ECeIjV2GM4xBMZDjLzA1
gjcZZAsVUyVYTASoQceVCPTD5HulMtyqF3m/ivs5pNJoNdQbhtGUxlW8UOul7M07z8n9mR/OGsWW
2IDOxc3w2eB+8lZjwg9/biJn29ILJtOuZBegvYpN9ZGQQ5bNCrzueuyQAgzBII17wlTgQ8AKSA7S
sE+1JciHGFGTIIJxInQMElzCOaOLKTkEOVk2j945peCK0Ej0dzB6W3adcD2W60jfCvk+c+fIRoCw
UTxlokNyB+5J8L1q2qfoCqhN6tuv+vy/jxrZ4s/zwM3kzAJBVA/y3o3sEE3Pe/ghNLPuS7rr36It
ppHtycDRybX79/7kvqS7fGfuyft4TGGuslme3H30EL26++KgfokQknlzmJDCZHx1BxsnLOmpLx2m
0P5zBEQ3bTsdD47SH0oKO1MyK3SbxhSuHE1i/CbduLciTFfvWUFSlOwhPN2VZ+2+uM3v2YGg1iKl
eVdLRyby0u4NBzZJLcxDEsgoBeHrQkp4TB/7cxTYwxNaoGN+7tijXuBrli/1QbwrjuW9umvvx8/6
nmoA+JbhYcfJdJavtRff2MbFTm1MGnwNWyU0xJf9T1e5aZoFrnzwd8JWuZVulWP5pN1yry1axmFi
vArbai7cSu/9e/vkvYoYV7/zh+rLb7EjM27HJ+1dX0aHtLXTOzLvqtfwgz/FJ8vOT/pXdk7O+gOP
qZ7cxyRcZ7fqffkBDbv+0B/KZzwPtF31Er4Lb9WL9dZ8MuFPcUOeuMETIfs+3wbr8Kt55ihmWvg8
fPS8ErVj3qlO/iXeVpjF0pUH5D7dwUX28HIG4AWIiU4E5Zz6V+3LexZuhjVJh9V6fChf2weijB4G
n1bKJtnNfwWy/NLfaRr4QULFW3Uc53Jgp6/jV3jGzGyXb8Q7Ovx72Umeh113HF/7A2LZ9fAI67a6
TRb5Unt2Z+OJZhZM4t47hnvEWWfl1Kz8vYFqqlhZK/mc72/E8zXl5W/9OUo8YFgZAx+wdlG96Jl6
tkO/6Av5YByhuyPH0buJ7W8K86q3k3hO4KlASpeFsGMOdT4n466xO9+hS89TtgGyFBx9Oh25RytX
nXEQ/r1j/2uVUQeIOu8vpi8MzX++xWPfRhFUR/kgD2vTJGJJxHu+Ww75AhmA5G0zyLDavCJAcTwb
8U2jnwRroY23nvyCF0YTwBQUn/p6qzWPJAKG3YKSgfVR46hskKtAeTq31Ndiqq6ttY6VrLJrmnVJ
6hgcENciO2MeZmAIBOc9GyFUQ+IQ1oW61hlyFdVWkBeDMu/KjZK8MZ9TzfcOfwRzxZhZHVZlu2o0
lAc7Szm46vLvW/Ovs+zHrZng3/8AEJVQujzeUj54iEQosE9RRsUNh25eFvMKnWE0l405trd+fZAb
B3Lauh7pNmy3w7DfVk8Di58kgGqFEyGMToP5ijzTXQcRnSKB32DCCpvMMbQZrnZtOP9gpJvWTnpN
rKb841TmmzCA1BHNI6y/2KojS+iKTsvkA0T5gmS6gsSORRgvgt5BZAIRJ/v0KceYcbno9eYwSxP0
CSiUNQdlAd/NBUFt7YQXE2UQ8TcGcAudq2OhpDZsqPN/3/rfGD83Fokb5MoJ+vl1tuTE0A1jGMuH
QDiV7h47cVQDsrRw3XO/KvMNZOUi3JXkbMUPgczDeJgWxDUh8z/u28Qi4c2YaDIq3ebPFWAMhef7
BJ9Q4mM5yuqb+XethZ7HNuE2vULfxrcXnYvI26KuBW0vdxAIaDZnsJoNOITxopT2HpBby0zXhgPX
44CLPDVbTC7Y1zJF/tHRT9cL6QO3PRGbhgsspJhSz7XWkA4WoYEM/Xlk1ABcbTYj3WS0Tb4AOC7q
NaT2LqJVWHR2SbNsLRUkKgT2WDMozcZ3rRJ+Qo7BwPvvR/ubGYWjjyajGyaKgdbp21PzP2+VnuZh
HHisRQtfAmixFPvIdfJtt2dson+ghEl2mfs1tHPxOds19dxzl+pKV9f4/veEYxbL6hpb5h/LjWui
7gfPw/IIxsfP56xojZlxEqN6EcBgOXi0B6u8G5WHstoowWLoN6W6L4dji+F88Zwlu76epk0r6aoQ
7xdcrKkMt8AEZA4LAPeL7Vhr3XIoQ086JOJSj1aC7Ljqs2Quac2okjURMiAjb4ui6KUszkr1IJlP
zW0nXuki/rWSyG0H+Z/8j2B/Xex9SaDiz2Jl4iHLKYBqEg5HjUo2ncGUUaw7gQxavSq3uvklZIHT
4XcaoSMZ0IKoiHfGkQTb9yRNiJUVl2ax9FzvodYOonnnGTeyNNc69Rib87+X1m/GgsYRZgK2W3j4
iSS9/3yMw9jFZqx24yE4DKaDyHSclGrU/aR8R2tljlBC3k62Hhi/76+e9f94dD8+/aL1CaOy13WP
T2+fyMpBoaUsNARgwrMGOrFXHfxDFIQR1F94TGjretFm+Aa2HqwU3jiy3zHTSvdSv/Ee/74v/6hC
uC9QzpgHc3eQQfy8L6WCWXRnNuMhXJubjl51nugO2T4dbhjRbDyL75D9KJBReS6GbVJSzqJ6qGYx
CqS5RcvSOHA/k7e/L+sfgPLPy5pu6H92gl6vQGKjcjxE6mJID2k1r9ckBQrx09Cs/WTZLNA0lAwn
TUdGNrUEhvONeTPLr52P07r4WWn/vJCLddNkcei2HcO5ZNxrJBnGr4CIYrHPpFPg3f/9rX+jaCpU
bDYbkz6ZIezFRLM3w1Jo62w4VBDxohi0y4htBRrA0Dz8/Um/CfS8DtDZOfXRUDCluHiHc09sKrcL
h8OITNOKdyIa/QjmLwiNBjdOQjqGGwN4bXZNLm1M3+Lyjpo6AC1fkOCdS/aDEhaD6ub1cIhPAmnd
0zyLTGXmci4iLFxevIhKCocW7wY/glMNc80eg0W9LVSnzGc4v5viVtXwGJibxprx0/gqw9qudxau
z83MwAFdXVQmyTAjlUg7b5svvpS+MBB2oUvjoAjn5sTstoPsMGIUk5zCNW4UaHEZBuXNkqyDkRhe
ZOQy5fasV+yKPKIFQ8zkrWT/4qBuHEOwM2UVE97I0M7YXduutN8NNM+HuSrTG4MD8ZIp11SRXkZN
PhC2MLceZSDAmCnwYVAOZUxMH/Gsi7pZBO6m8TZDcvajG/KYaHNNMsOlpS/dKEz0GtK1HeSmqrGS
8H6NMeOecuIB05JxZeZE+uxqbKj7RdC81saqzW/gxefACulqILMwXRmTwaSy583C6AEJIAlVen5t
Z56W2uV6wAhLhJA6hf9cKnoqoyJsxpT6A+74UfFg9F8ZLV5u3YgmjkqbUN6HIab1r6r2QmTf3+/B
95l58eEKXBzeAVEDlLp8D1yvL9NMjYZD8QWfPzq0780NdiTDpFdulv4T3Kok2mr5BkBzdMGQVtJS
xPBthz9u+d3qslz1OyvH8MLYaGvYum3oSMEWL3zzpWHkRnI0bkvNgjiCcqlgb01kDypPD2UFy5ON
FQGuNE/3Mq31FVbVP8ak9G7MEKbyni94WdsLQ160aa81h4nbig0L2UkPxacF1lTto5uKwC1pPjwL
3F7+/1fxrhGdplzyiGHswsm/ctbwhl8+aiaFzJNwq8WMhsHGxa4+JpmUFbLrHni1pCkHbebjS36S
6htXWg3pY+uiSpibyUOvkly3Dj6FA41Uj4DcX8IOIOAgSra6fqtOkcfHxtwaotMjJffWpvtgBc9x
fasGgEfNoyIdMsrHwCOW+yiDWifSypP3ifpcUX/oiwJ0GYoiqXpJ5t0rVnQUGfmJGdPRWLsf2AKF
sVjIwLYBgjdVJvpuRrRwVGybeGUF5zE/DsktYxacloEt/eE2Lu4SgOBqL2fLutyj5Z+C4UradUdT
0Pai4J0higJap7clMmjKkd9I7hIlHvwA2yjv2vi+FQ9TDFGzU/xXwVzTRKj1jig1jLJqOn/NFl8i
6Mq4tgcLdLrSMyFcpTbviCjs56TLWc1W4BhXtrp2KPwVyfHIUCsgIe3gIy7p2HLrW25pjasOyzIX
z8PQkh7/AY1EUZYGaFmIF1c8j2n1/GFXNGvq8blabcz+tvO2pXQMBqJt16bHTBULrfZtlLF2QfHn
jxu5OwTjp4GzESb7ml1I6FvujIKO3zz1QJKVz3YGob7BwVZc55jU91uF7ycv62pReScV1rt7qNHU
SEtEJU1FXvDB03ZS+5ZWC7Pfes2Gf2sYHn3iOKtVYt1L7avg7VP31veeRKy1ikPkbxvy0IrdAPzg
xJq9EvxNyDGjbBv3hk6rUxxRcMZhM5TL2lvn4b5ViAc8ElucA4mSH07aSbcQ83UULeoYDYZTQLnQ
tqO7qsp5opLrvBXN9QgFVxxS8kDfleQTxnKSHQdS6kMcMUZc1wQF2LN+NcQbGUyy097E/qDFcwhY
RKctu/g8ltsCDXC2iptjHD1UrjNk68Q1ECAvPGDxwe7Ww90YLSNtHRj7GOP8dF/HJyPe6qJTE+et
L3ppPSlViXAvnHz6hbsEGNVdKsNdYhx99J3G4wDzYKSiqJNHV2BLPchYC2jboD8O5VmJz0n+GEAl
zgHz0MC3+iPpT4SmZIXjSysBopy3IPeoc+e1ee9Jz365zoajIu2YiHrifQX8NibnoTkxp8mH5UAM
VjhnEKNmm9LfpL1dLsUrAOg3x/bHtg2tTZXYrzHEY3u7xJeNEJctte6J7QuoGtAGq+JLNeazERq8
4m9D+SuRl6W+z9uNWzV3hhgujGFAvvXQzdNJ4DYgeW+/lLiyS/buehQdNTm3rroKus2k5FZC0xmV
hS9uCh2HKRHttuu9ljTzct87Wbq3VMi7ZCRfOY/EX3AM3wxyC4Ikvpv2SxykpDypFCOUg8HSUsq1
Gj0NnL07RGhpf4jlxYrcy8F/zBkXpv1ilDH/MF88/NgrYSbI6rKj9vFVgnf8kWFrCTbzIlWTjIF9
pUo2qalseNA6agYrcazkxte+CqOaSS3CDgM0G/qVwWYVHyT9zIncyg86uRVat00GVObgyqZyEprH
yPN2/f8oO6/dxrUti34RAZKb8VWBVLBky7bk8ELYZYs5Z359Dxb64ZRdKHcDN+BenCpJ5A5rzTVD
UgO4LLIBG4nq3SSLaAQYSrr0bAWolq3EbXrGKF711loVzvHvLVvOKsBEMNzgL8Y0x0k+Koh15nMV
DRthqO+9SbzoKQHYp0DRqLlrdZ0y+BntdYzdIVcTDMV8Fo2VKBCR5BTtou6MBSeQjgRZmzitMezS
bsbU3MeR6SCHZ9bS0OY1luxIeJv4duhqLxx3pbSdvDWAvuYdquZcaUwYahCQUAndhA0fltWTNBAU
ykWVGvAoCSOtYJSq+5xSMkvNGaFrmeGoBiOqPl42Bve74DDPplVezJQtTd72IBmpd1SVej0pDCux
TbDzN2/mLGaoyZG1Nf1JK9Yq1iY9pwyEKvKX2FVx8RRI93r4S/QMyN/6UOzEcCBbNU5iDIa44CZ4
9SdCjJF438ntI+6KbtLRbhfXKo6WRhftPKt3SFu9l1kC3FZxUj4H2RmbVxLxdh0EmCZ+qesznoyw
VA+pj40QvyGU3d46VeG9Gjxk4l2LDfRo3DgyKW/VAg/KyteXk/SpoKGMZNxZL6qRLgMxOaWFwQSK
yIFp1xg+WRIHoaiSF5EWC42nZCnNLymt3pWsXlXyJQiyY1rda5nCn/LAPEHw5Avwx01mvhnZuhCY
NqTCumWs+dAXjumPpxBfhsWgJZveVI95/1KaxEcoNpyvpa6vx+4g48NixA6fqtvneZ/yCRwHHcdE
FpNIqma7NvocM/8VGVfQtDeoQBly56q9zmZxRRygk3yLlR3+nqn6KuXpe9/Ve5HjkaYfwpacXRh0
0hS49wAaIfylahn3rFbvUlLooq0HhdIznbRgWE5Nmd1kyPqNmGC3RWmxxpKRrtrq3Uwyl8VgOIGS
7XKZjD3F30w10KB0Pz2l8Vpqr5nWoqNcZtKzzYooxvalqiR8f3ZReenTV+qsU0S+d40jCXyc9GNg
XMLVbA8rKDqama5Szx3lVUjhb+7M7mBHx7Q9kq6c+Ne0epJ12qmye2z3Pq+S/YTvEU2QtulQKtcU
Btii+BwTnXiUoP2lzYOdBKfMRMCre+OTUjlFga/JZDhW/qZr46ooI6x7TJp1H8s6CWc9a5NyCZcM
H83kfsgsFCqkBVrnUm/XEmqCCDVszl+A/nTZjMp+mJJVYe+Hap9VphuXuIgr3UoSfGXdXM6fkfoj
JjqYgCrKWo1/WU3pQuXCzQxiknbOZX3pMWC1GXQN47AKQ5iV1slSr+QaWlBT54eO0QFwZpPSz7Bt
uQkQQK0jIBklWHrViX9y6h8p/EpNJj+RhjAzjpF2TLVtdApJyQF29pVVi2zWp38cStT8Y0mVumvb
i8k6TVN9afgQpPtgP0QXX0R3NQivMZNfspzsYpL02oil0xTpZiwOkafsorpaggjXt2EPsElHWvMW
+4FKFXOthhCuyLW4ioaRuGpiH7WDyK65RSaf0vTHokzX1fSa9vy+AFkIwyLLv02H9CIy3AOy0Xa9
sN3O31rjbA1fZCDfiEFpiwjQkGDUjpukfrNtsuH8azyRCjRFy05pV1pRPM/vKE4lJ+dlz+edovus
eA4u8hgwARylZVWdZdsRGBXp8b6rg4Nt0USD3PAvz+BPc4fIxCKnMhV7X9wWUDV9FrYeN7ehnWzM
otjNf3PLjFYl6/Ent4/fE9GvFQP6ktlKGzj3W6OHUmiUJBnKgzKG6iLkRJMnJjAbU9uxZnkzy1nI
TZYaQ5gryPjQnPQmcicjeoiE8axE06q2s7eOqblWgwSFTqth3zmEW6nOF7kEIvHvUuA7RAPnBHE+
BDCqgTmKkWbqPxBY0fRK5RsStLPZHwWPnlLshlTeTDKss+nFa+W17g8rm0zL3HJ++PBvIM384bPG
SwEdROv0pVMze8kO4apbx0jiQsVrWCZ1EMWx7G90u3eV4cPOPwjDBv8VeGkoblW/6uZaa/ofHsNv
NPnLi6NDh3qDVFpBTvFlzkJdovpVD6dPF/c6sYbDFgmLYw4fvDnovVXSOdHgdhmeLQTsUR0IPHAS
2MiBhzdw7m98ImJtCOPtmwJO2DLL8JhIa8GytonzvsBdZT0fgrFcN2VJS4SjJ7342G1VBpMAkUvv
V6Yc2N8LuneusQ4cBUMPNaUb0+mfjV3I/yrDrUJlpR4G6ahKuCnp0qe+socOD5RwbeXHZjqq/sGQ
XwizbpJfVdf/UDsCDn1rr3lCs5MN/TXeKF/lcLWtFyT29daRVnYylLUylYvQK+hdzp6P5FLepwr+
WPAxMyLTUZBj4ealMYyX0p1LliyXUV2idUZ4oOSvBpGy1fBRxbd1uPPyN3s62MkulD7hZC+5G1sU
snlwrTIyIAISGPsdA2rg/Q4HVJoc8sby2pGm+yYjjZ0bPuIM8Kt6k2AY1I4HLmCUidWy1CXm2MNe
TtazWWXK38jQW89Rwhmkx8rJzTi3lxgGhZWxUepoU2GHiqy4zqV9DGanFPWhTO61zlvW8kXCtWuM
3jwMVfLJSRIPp7HhJkElW2jJDUMAcimN9zZi27CmLWncqgnWDwSAF0uWmNS6Mcei5zuQRzJjXcCp
yPuCC+hXVWuMpAg7xNxNcKuwc2iSeDIZX5zwFx02UvtaWTqf9CBA8GMphC8GC0ne+YZ/inyLvzHF
UI3arKJG4HIo2uBUK2+jgfBY+lXLp7G9keqN7bThISzuSJdckL6OpAJOCmhs2gHLKL8o0r1shRhE
Mn5yJ/g+74L9hzc3qLeKIg9LrT+PnShXkzAodfPYW09Z606tuS2pgRNE8eH4bCfU2wVy6aCanrPY
RxGLwipexhNTe79AZrH3xO2/D6PvYCj6Z00IKP+ECurf6OyVWhiTbQ3Q1tjeoWouW3xn8r5xrJbs
j/hSxDJWie4ENqw0+zZliFofFKXET/agWv22J0U3limbsM+bvOdQgiaKUUcH2S4e0GrWp5gidrRo
buTiWIb1TgpOpm/cJIr0UopzDOzb+f1p7g3SfKSoOXjwgYyWUAa5PYhFM5fPqgVNF16JOq19qomQ
1aFYb775k8fq/AL+OBAtRWEOSOSoiser9XUMqAxqo6WTbh9t4v7IRe9cuDf2uDKanRrcUNr9++n/
9HFfrqFQS9PQJ6sB6IZqjFbHkfVVaK7T6gQKUf5EOhHfbp7559kMBwT/aepfZ8CBURaRnan2USjX
obZuFGA6D1kQBUOgDSsv23P0ULgzHmnx1I7dftjRyBW8k+aRI13hINNaNv3KtB6KFP4qO1iq7kZY
xte00xdxs6tM3DJDfAI7E7nbMkE0Ilc/HcffW3l+CdELmIv9nrH83mn/ucB1uZ3KouKXmDZebaBm
4RbmAhHYF5pX1xDp2pMzlBH5grNFIyHRe+vzuxbZOfVHXmAiBz8vMt49/ObwWeuwipIc05pcwS8C
F+y9uwTTEh0UdXqQ4huj+NDz24ZIAG2ukq1lF55z+q9e0x1L2wmD48KFkhrQI6sBWqfMOraRqxz7
5mB516ol3hxbQ1Xbjh4OeOYlh9BfQpKf/9uHdZdO5io3qZD1Lf1oBK8uLJKV0muzX3wNMSg5Cwor
Jbtm6RXdzSo2Ry7SfMVUy5WMR6vETUIiTa53TTQWunA6XsI4YXQ6vLKe2ubQ06SF3BU93K3IXDXh
royybdW+Nl3pxvS2pFpgpYgJQrUmgWGofphG/Ab8v+wuwrc5bch85O19NYWzIs2M7KlG+JDID6YR
b0ds0bhCW7joyxIaAkyTutoU0zbRnq3wEqJl0R/GCDJzTBK5sowxiNCCu3FmMCzBirTxwWpwPRkW
BWLKSMowiDol8bDQpzO/Er3c/3u/wg/QMIA2YW2hpf7z/B6HRJf72DKPUbPD/BDhdhQ4WvieVps4
fZ7Cnya1v7G2r08M90UdBSYOG2iL//xAI2N+48mSeZTgcY/j6xC/9QU3Y+HKbKyAFUKe0Kq2cncQ
YB6xudJHfZGW9m/eQBC89/OIzborzNe+F5tC1lzqOhG3m0g7l2nI9sd4yM4ciRE5FMXB5+jGF3Q4
CIhyQDwLGTGABKyUBQoClOOIEZw1oKzlbeiC4fmrZ5kfgVns6u3QKW5YFjDRDWecKz/slQQIYA67
vv/Q7M2gv7B4lSz/YCwSYQprbjRsR9G99tgSWuYC6iDTzcXGs5glpt2FdzhV2cqU6xupP2X522Dz
rcpqYWMRr+rQ//23sX7vFSxQ2epdzSAJsVGSvOvkSwb6AwjpVH9OzasKlheNL73xGvGjKlzY4gob
iOA6+Ff9/6/xx3aCwh4DDLJzYTF9OdenvpOYydUmWvfr1O6o97C9ABRLmpgBCnIjfNp/WpvfJaNf
PlT7c61kVdYZlTqax8zEJNv0YOxDPQfOTEcUhnDihPmLxNC9KkAfJkhbXmKDu4HhyFB7gYYa6WBN
0HzcQqCWzwmd1UzHZnwQQ71L2msAQ3CCiqd4Tlt1VAWsflivkX4TQcWdTz78zye8MrtlGL4XAfym
HsgHj4yE9bLVtOMMI1dejWTjrWqknV75TlZ96ryMMrvDD2hLqdlbeH9l02OrAWEllGaStA/u6+BG
/2wfJHesDnrkStn9SIFdmwpxE4jhsO4Iw42sH/i56qi5MuCsMD03qcpVScWbUMz8+yj4Xst9edzz
XfufGygNgc1ExDuWOtvhzlT0EwgJ1X3GcMEzzvQ9aniKo+NcmmNYuJzSjEuGinSkkvrp28wv98tB
IRhGwjSBNoQhzxf+UjBNcuBbSOL77KimuylGCsxbReg8mKlTR+WDJ8gm/ax81cloDNKS5UFr8sND
+UuBQUP52yWAlY8Q4c+HUlaqTHCeZRxxk4jEso0Y0NlnFQfNmoei+scmv3YassTmarA4g8RVe/Pe
+2GE8Z14w7shIpoSgQKBYm4mg/zn3chRAxLle8axicHpGUnUH6NsLbif865mFi9hrOovbe9UCDzB
rbu8XzOw9WBgxwOxyCn3unIv6XcZFsWG5oYFZp/SyQw+O7wyFOYV/35s35tLZPa/bZSozEyTmfmf
31fNuj5LVECwoTj1XF8N1hh9kpzm2tdIj333Nk9OS5a5zLTZU0jiKCbQ7uvEiTeU56YNHvvGlevo
YvUvSL0MDYkLpMOE6GQbF9W6Yc6SbXADvDE590BxlTzazT1qh1dUUBhnXX+JaGehA4Cp/fvnfVcs
8PPIJ55rTzAikmL+/HkektkpajRxHGixZGSVrcUIYdNpbhuAiiYXOlfn5z3xrWUnKAEynTpbrmHD
+ZVdGIIQW62ZGMfEv/eSXWF9ys2rBFycB1sLIbNv6AsO5Vr/FDLuBSHj6XAZlVhjz7VQ7dr96YcH
MZ/7f+5SvpFAOCzPIRLf6odI7oooLkYDeu2ac7fpXYZEg/FKH4A6ycG2o8Ep0MRPOSUg/Kdl9pf3
wMfPGiu2JgrU364P/9kWqe1Xku8Bt4K/M9mQ011QrnFjojys652ZudBA/v2L7b++g/985JedGFpm
0PRyaxzrvtyMuTv61xAu8zz2ahjWFEP46I+Y8UiUDUzJBGxsUrm2RmU+cndydmQhtN5pkVnewmB9
9qUFL35yJJVBF8UgYw8JgmpvMlQ2mpsYCFSVfUwPyr1Q899vsm6YS2fFdvZ9UzEW0/JlN2SOZY1Y
RVvLuLwTxr2l434JiFuG2Qb3qn0pXQbvkV7xGHJy+QMzyeJQjJ9MB5T+gmnzqp2KtaHm7L/RBgCz
V5kpolUne05aHibMjqUC1/lRnW6TRFmXkPwMUTp0vHMJbnY5dkqVU0YI/KYET0/0/QoTUCbmgbDx
dM+2XaM7BfqjGKCNGWG8NKaTpey6ePbkoJIH4fXVk2ki8oyUfVWMOAmo0KDRqfQnpkw/vMm/Ld3/
vMgvpS+GIHJnyrlxVLTPpHatbglkxVwX820PGW9j/vB5f+lVWaxz8Cz/Mr5bkAQF0YzMWo2jnF8U
HRJ3tTPKvUSrmm1zc4TiA6QArd6wN00BX764TohjRqpjrct5HOQkuCbeVb139riRNYW4bPEQ2HdR
9YtakJcw6fl7PLVHLLvx/x8QLOn2WtY+q/GHfa9+GzzPJ5EJTQj88C8Ot6Wgih0Ev4XJIiwWqx3u
1HVnl3umifNW4P9urVUe4/D41mnZShnOZvx51O2UqgFRHPo9OTtRvP77nf79e+FlgEoG4rr4eu80
LEG9UGJOyLR4iDsZD1p0oSGGE/VZwwCz4MFJ1TGns0+poHIgqzSG2jYRU3Lvqc0zzHeiAK7zPVV3
Kr3oT7R15ffl8PXMFIQszkpfkvrkLyWFNqaKpDdY0RRxeJG68Gmu9hVzWBvNeWij5Tw/GZillf1V
sC2wTDEtmoQeZz7Cv5r6zkPPjfk4YpDqpfbEUxN0JxX1laSoNwXUs007KrhWKytD1/ceaQo2HAWa
oPmiVOXr0JQbtWpn8oKEx5DQIvj7XGFdu83EhWwDhL0rLum51Ewke5eR5e4H0NDQTUZizlMBEk5P
XXuZcTFKRDkoeMlJxMXXbiTvNAX3+SxecNGDNDZQZXhI4+KkwEgyaea6trprdPls8GpyYe4IkEjx
1K3ERM/P4KBsHV6URbIEZX3FtMJosLOuqt1YVruXICKJKYiCRxtwpraWeOWu8xFjwnYefqFXnP87
FsTkFc/97WgEENngbGTMSAHl58PEqx8oPJYWVvXEWyieTWhWcptJueNr2rYXyjb1s70Pg3Fepqjn
9uE4bMpM3nA8F6qEJ0z5/O91i4/8325SCI0sWhhvHMNfjqOh9OVJHXTjaFkPsVTji+AJ6JQ9qncZ
onkr9hGceGaQZczQ2Ax+BVyxRmCv2GrlYLjNMDNWJFK+EQwxcWOOv/Sx/DWM5D6HflEo+oa35yjd
tQtwuFFJEtDmRR4ubZ5zKnXLPv1Uo2Cpl8aTPCX3dgJxUTSw6Jo7M60+5n0tsKrLqnY3SMPqZNUG
DgeMPCw4P+lReAdRvozFPkh7HJVJGpOlhWWX27HnPcoXhYFxJTGajDM8zFOaKH2RyeW2jBiPifhp
bM9iRCKFgAleiIzGO0Ggh6Pcvq645dKT0t6N0n0F5SAx4tU0jcuEhT0Zt20WfeCA3ZvCbStmu9LA
toH+ZOQ4DHpAQPEd/AtX9+MbnWUamYdadFDExKaJ7Ru+d9pe+wZ3H8hYPm75GhtlXilAGAeR4IaD
sV5DdifPK7ONpakHyxHiBrOiLACKN8hFkzwIZsNt2bzVNJxdTes+rnIFjIM/bKvjWp1ILpzJFkOW
rMMWkRE8kaY5e6QkadD09Bm8z9/mOxIW9LJmTpIwN6wqDKV0LDL8ucBRrIOSHrvsjWGTNAcIlNON
xJQFRhVEc691Ne2caHBURLBRkXhM/rPaV+c6yQib2RnzJ1L/dx+56jmWkB4r1CiaCFf1JA7C33X9
oxy8BMm+UG9TY9uZN3OKk+7Y/luvHoL8MMupyTzaWd7RD06Ddyvnd7wLgKrXFgJbitFIOqcOCPpx
2CvzElVF7ETtqbfNR7gkjcEV+6YOJ57dPGtvE4Ne5vW2zb17HywsADhEN/97xsQKslHLJbl0M7fZ
YfeKCcEalF7T0TtELwxfkuFIhTf/ocj4lJOj/Z6wIxIe/5injtQQ4NidQuqiAbZJizhbp0TLKwz0
bUZ/836KniXt3WfQXXmvcfRUdbNwUIiH3H7pWmth6CSzk0+xsvkDOgYFpvfKvT2IBwGtEyB1rN3Q
N5HXNM8Zp0U4Ygud7TxNWrfjrm7Okzat9aigFQsdPxkBAYZtX/7CZmlm0Uht+gGlirbaFDdwTP93
VnGaZ4s1QjqZYTvRvMv5NLQRrY4Wq0Gt8KtaWEF0zlqWAKip6kVbvd3KUbjJIvvZTKNLDGmALxIx
V/DmY7SEHTQ/FbdGDgq/pQkucn1PdBVAJYo4RiWFakNz9daEhXHGXJJQRmduzK4EXFNBHzr4uMES
8mEQQAMRBoQIyLeQ6VYmqtMZFfPfTP1Fs8ndEpCXGaxSXtayuaMD7axbJc+QreBQEbUH85emuBLA
tBoyOeeSm0+w0uh2ccFxD8FVZcTVdwXAl1jW04ghnQn1hHMC15sm5MgKrffEruGgwnU1uVOi3w25
Bh9l7v8qzAnYuF2K6GoXpEAnwRU6uwe6kvo2vgXKysa2oJOJz+IfVymo68RYxnAPBE3dwKkiEAGg
mJ8wsAmbDzvxll03LplRZpK1xqPVMVDuVwlUmRQxOcQtVDfirJM5h4sM8uUYaq6tY7hjb6Vul0qX
CocMeMtcTNLRGKFUXLmSGzRiYJ8l5ueg6Jm1ixNIzKtygkgZvmjRHmpNWDA7hluPE9V2CJ9aZ2rf
EuR2qnqzRm7eO8YAmb/TmKnGGLsQsug3G51gg9SK9zkSLz+qd0NWOgXDWg/H2NTeJMVwNKbz/D44
ViYOaG8m5GnFZjCFE6r5Wl16crdVfBJN2F5zbVr8Nj9Bdg31pFGPKc/ab44V6vWS42yE/CJDCpfu
lOEBUOY4adl9Mw5OE7crA4eS1rddPdTdDhkhwCe+lmvtKelGvKGvoXkqYeDqVvdr8NUlWQ27WN8X
6YtmnmSpZX5RM7h9HCsF+ysuiClYmxnWWDMa5Q+nGvRzho/nbxlBVGRNj0R9WFtZPigj9k01/g7K
wUI626fBsof3pAQ4pF/V7FqLk4eteNPZxHMBr6Hfj+jtDpb6qhufMWML0i7k1Ft4DWO7PnK89JqX
ZI3m+2SEYGj5+86kmij3taYuSaxZDqnppCZclv6mwadV9KmAZkBPFwDZqikpa223DjMeNwFghWHu
EyA1HAtqEwmJdcrieq1Ay2zLft+zWJtYeuwm1clNfIT8o1/Y664TlGvqJtXxtuG+t7vopU7ZgTIL
oLpGc6InSSxN2y0oNEmBMr33KHK9uFrPj9dSa6zTLwk3FDiHqxRQ9E5RJJyqUaGNA0QHOMfOYSef
hvFp9aUTxB/liJWB96Iy1fRHnGdIXM2CJxmbknUsnfweGsFZ0h+t2eY6mbm9BfejTXoDiZ8lumSj
XWpRgI//Z48AOG6fgvSuAj1uzftgejT8VyskiRQeYPA6dnNKjMHlKVcPXXA1YLnBKY6lfUFCCHk5
ON/wwT6xiVpNXNEiwRtX40sxl/UYCUHfWXjjp8nUvx8Pvd/c1XiZpUFwknsw3QpKVdg5o8F9NghC
9EDdNfuSe6U71bPhYLNKUxivbHeNak9j99fPeYshpEaMCUFvKlqykIV2tlS3Ti5chr2P458JqREi
o8mBbE8FrRqxP8pj4N1KZrwdkIDe9AHZCgz1ZKw9gmbTE3aZuIPlSv558JqVXQcrvSHaktDd2sbt
9763/KeaHe3lw80objNyvzRoxG1WrcXwGA49eqh2XardqvJt4E/aVhWpCYMnpa822TStZqJkE03b
AdRamR4aWCzWY9bcZhgGptO4z4Zy60NsLrSrNp0nPZxH5D1abTPv+cs4w+eFu6zJ9BsmDbf+Mwr0
oaM/QBs1P2vy/rzSXI/SR9bwxl/NhASITQK5M9uNUbFLMCeYRzgWdUFfXv363IEXRwSBmfrGU7AG
QySsKR3Vzl5NFKcjD1Abs4egPfHP9pFy63HJxBlmqOUigM0kjNtkvPjjo8ygXvf2FVkaAyY7/rij
rmhrEgVTzlUyzRg1DrA/C9vJNHPhW1ewmUaDGo/aWnAkokqusf5QzbsK5ZOxz6LhKSNgmtAjyOTc
/Q9VP6w44tE/BenOGyMKTnsZd4/MZFjZLcdvtM39ZOel1r3adIs7P7NvygBOWtQgwE+vaY0PEN9T
BeWcHbjJAMHxgg2N03WCl1PdVduxqEkQgGWP7iBMGflyCotAOjSt+qrRnaRF8xgUNDXqa0gInsT7
76v9o82GbNTuqYdyuChBwImWtzXWuI2HDRLapp+I+1RXuLgHjjXBL+0uIvdwiGnu8syGXIvbjMQJ
wZbII4iRL4V4NUNjaegScR4J7UD8CEV1pUr9tiH8TxPSeiBsGRFbgSdkfdKQlB1ScTS8TfaOLl3b
EZH00SRPKllJ9sZs7kMKlIqhsk/2JKN6ZmEeXmiAQxX7jMOrtre+/NEEyVKEn7WH0BfUrPadKGix
8LJ2UWHt8GNf1+gXqAiU0nv2cSisxuItakIwM/wCDe+ub/RNILTFbHKHyyuc9E1ZbdtqK1j4WNrq
8U6mHPUlrgeJUyOgZyS4fCvZN7Zxp6nVurPyA9J1aI/VpSPSOTdxIKzhKkP/r3Cny4bRMedYNogh
U2+4fR4+KSe014Bl26QSa6UvAEKggnV5clZqZu31TSXCpR/6qw7/kw4akB8UKzOAm9ZcGpEfhWWv
bRw7CVM9Cb3bacAU1DzrDD+/GifIDt5B/5wxnW/wSNDUmoAaDatUfz3plIPEXtS+fZY/+L3qRwTV
TZOqs8XpMwC4NF23T7q3qsyX9NowibcIwsNF2C3C0bzNzI5gNyKIDGVyaowcBBWwT58/0AzoFnwU
FfY6jryEP6z8DteX9hqPHa0/5XmJM2LF7FRryXjbdjU2FZ221huxtgQB2Z3ASDWnlllYGi5HdIxP
XY3z1vy8p3Cv4PenZxPdJI5O0bCvInUXWsQTtNFRngQCmk9DileAL+4IeFBED3nESPa9xB+nAggt
W4KzkwA3wXM4PZluAimgt9obWcGJKsd5DNpdyeBK5ozZDcm+q14D7oOiOtvGUaRPgc8dmbhYwq31
8lOTuNHuo2GOOOSEy69Kgf9HtTaswlWWDfETAzqdqrliI3isdew32jJ04zbAGhCe9ZMVYCKAa9Fh
Y6E3k9nRof2hgWiUgqg68YK38tqk1PWLU2v+Sqnwk+wBAD9X35P8yfC2XnudFOIl2msdM9Bsb8f8
VcVvSeMqzFDHaLAXJi9aBhTF8//n0aDaTmcg45d9t1CYP5iFvkeLRe+HuK0PKMN6ckBFsZttFdVa
f1TH0hF14Qyhtw6E54yjUwhMYWiV5eEpbaVVRMarT8AqgMcqsbATYQwao06Seo4ymM1Z/oAGcRqW
KH2C5CPKYDFBqZF5jdhlCFDM4Vx5N1r22lCehQZG8K2HHqzfYgmwVSn0qXN5+F43uL26CgZS7mCF
YBzWQBBB39E/4S9PH/PSlhsTayIkKqGZLEdiaY0Kp5A83lbkforos4WgoFIV450QerMlPhaAhBrm
2DwonP1+aRB1UC9FTV5q/ylolJv0Te+xoqdwqVDw0sRrl+LFOBkH+wEPjvRarrklDIJGqnMsAb9x
x2L0C0V8ZR1jb1Ur6wSbjfyXheIwJtljePbvqy2AR7usLzWefZF8VbXXggAWbdzKBRgaAdJ0Kp56
sqpfAfgA1BMPGKdTivWyC7ZTshd0Uxj6bOuYFs/nJyF8Ew+Dt8lJiowDsbSgZspk1qvhbVHedMbx
VFuPNcyDoNeeiuC5YyE36QYHt4+8htjEaWUAnRf8Dgy5yestl/7A6qhfbeJmi7o+z3iPPbC4Gt2m
xqP0iWP0UOGqxaojS95ti/6A8mIkj8qXMNbrSYaEgWFI4crPTqNyPzFkCi2f/LmYAJySLtxftxqB
hna7rLoXwcidTFVB+98QDibEx9wr6EN1k8r+TvkFuWAxSj0OJiyILiO8MZjpyLwsezEbunZc0col
8uYcBHM5W9pHCZ3FYNMDrXNOUx2zwLI/TvrRIurSvCvTk4pScVYIlTkBYg95+xkaeAs9elLO+7/o
cMMr2J5ez/SC47R61703ZXwgeqWvt2p8SqxLnqN0yxftfuw+tQq80Pv8Cd37OmqAoYayFic7QxMk
OX8hvWRl7I2BWuZHGGw7QHEVR5c+ytcgsFmyi/1XyPg29xks4EGCNIJJ0g/fYJ6W/4E5f/kGX+ax
fqngMDlBLGYhaua+z9eRsugAEnzC+HaySsTgLgh3xvjrhw/+Ni7744O/+e+0+gAXr/TRYWYXomYy
CRrBxu7Qegw88txBFh0z56VHS1awZwbVX6md20ONRFjZJ9JPVPVvtIL5+2CCJsDuZs+YL6+C5HLJ
6sIsP0oUwGTawMI6ZEW8BRblbTAxhK6WVjEGWs+T1zh2/frjGPd7igvfAQSYz4LWMLPmeVn/mVpK
CuwiNFHSQfHlZcO/ZYm8nfC9k4NVAGmoKiWnETeYjZLMvbes3UjQwrwlSyfX4Qi/JPrLxJ2mB6dQ
oZhCURfMtkUZxogqrlmkveH3yw0d/TD2Uf62jPjGAJAMoPn3l+Fn4yNeGQcBI0M9jV608pR2D+9K
N0EmURAR30XjHJqrmc6ajvZPq/gbu5QHh7/BnEAI5+6bcayWlrlu521xBG2umD+WgvoCua1ntBxw
01XKXilUyCm8hMrFNrH7Sl+DUTup/tnHSj5d9dhU0PX+sMb/9rVwQ4G3KaO1hHX85/uMA38slQie
ClNoySzcxtKcmRRk5xpOs9euD1yd+za6b6t6NftpI8zzGDklJDant16vLuTu+sN3+jag4ykx/rIg
rcAWgEbz53fK8z6sJQCs+U1VMJ6ZFRczZRNhFXd7nx98OrDq/8Da+m4byifjcAUJm2HG7Gz75ycH
kR70naanx3leMCEqSLl+zP4zmi8E1yJxXtbLF5aoObhjGj5Dbf/3b/9tVPDlsLNhqpl8OAaisvV1
f8XhICwjQaFIKuqorprMc/M+XccdAns9dsIe5G4o3Mia5+huR8a9OT4IgI90BrFMeRHyjIzJlb3P
oNjIQDUxcIcB0lWZr1r/IKNJK59KbT1ZQBmRtqi9Uzs9jLaED/iAcBOtu+Qtx85cFY2xreHXCOV/
ODuz5baVbNt+ESLQN68kSLAVRUmUJb0gZFtG3/f4+jtSVTeORfuacW5ERdWuqr1NEAQyV64155jD
JuV/tsNz6VB+Im7RkK/4FwcQBCM6JYUTyjkXFj5HOYvhUy3r+9EZDtZ4lEL9vsjqVZ29V+aNkaki
fo+vdwv1hgzVxzTQ8KvXT0oYmHXmZHF2h+fFqc+kEsHRkGhy1ReaAhZS1GlE2cvhoE92PURSNrDa
GW9EoPz1Kkg+kRE5wZy9Tjewk9Cwukhqj3L10XGjs/LFN24sX1fTYVZbi7kwzwRhPY74kKsHYx4N
cqhoKRyBXZ4wANZu5NpLgg7uhlV/UJ+jZRZ4pIVOrn9q30k4cZsbX/PKWfZ5CYosaMkO7iRN+dQ8
/rb2p5Ycdp1eaU/6Udo80z1YFIvjUXGfvPBbWi++HVbzavV43vir/c9/vxaqeOX/54f+/GiKaCIk
xEf/ORsfgzmUu9pQnqCDL9v1y8v6+ylYbCl9t1609A7yerVbXnbur82NEKwrZeHnJ+ticdRN4osU
5ZoBJlEWpFKTjKcAKZKCOfRBCjzIUU3yw+9e2/DUAdjpVaY6YKBp5aTRY2N4EeO+W2vDlU+OS+Gg
hnxOgfiuyvzl1eqkar2JgpdSDDxBZOu8lww0h96dqosZXfrpOJdgqsgXl5Mb28SfTx+LsWzy1AFQ
YnVURGny20+f9OWkm6U+PiUL98X0juv1drvtFx+rxcraLTe37vrXXQnvIvo0TSMzlPcJxfUnPu+3
j/NnIxgcs8zvGlCpCSyuevhV05lhly4tedOaMHKDG4/3Xz4TfRpPN/Nr3uFrSqlBkMWYm23xRMTg
dt70y9fCDVfBjTt5tWTx1XAb8QmGhfVIAB2uypBBbQtZmoyM6LO3TO/XUkX+pgL5w8vF5NUf3AoL
rIyUEAtaIdsrEm0qZjtmcgu99NdLoRwBwMWDrUPa+/qj9k0t1WbSpIdKOUYgNehViiZqF92Vi7FZ
z8E2XJDMHtzhuS422BNv3Is/7ji3ghvCE6Xjd5TN631ersbarODKMFQXc6bmDRFiVR/xQqA1Z67y
70Xkeg3hzmN3QOhno1wRevCvXzcnys5J84azd76ipGBiMvntEivG5N/8lcX78Pt6xWdR5InPU3SK
K/PqV/aH3laLSJaOVk/oMpBspo1vGTINGbecAWt5zjZVbO7m1MZz/urH2cKCh6uV/8twhc/nTQdE
pLB0UkkhL/r6rWVZI+l2LtVDwRFysPcKBRVd1xX6Fn/yEW3jriu2fq88oEg8SlNLf6dn3CsjYSEz
VCr2SKNoZDAs7BKwK8mjGkKFtKGVV4Mb0gf59690hXL6zwXr/Eo8Gg6QLOfqZ7IzWyPGyxEzZaZh
Y7DCUbJU0c5qvkXvu1ubcAKAqNH3sAcGNe1LSt+GgdUk3/XehEVbT4xlXU3Ioyh+jGNX3YTiimv4
+vPCKyN3DdOgjMT7mrGoW+VEu5qGclEPB4Me9mTRSYlWQfAUwD/vUFzXBNy+EXcCcWmhAUrVtEOW
1WhNaBg5LzkRAKK/LP1QSvSJBYhRTFrmbprvamBwv4bqJaK/Y4YbrYBDmh00TDfjfIi1rQYgfdCB
8T84+nmqX9tJYGnzg8QMI42rHX2FG7+IKC2uvy3JKCZicsFpca7eU6NWMrOxHC7CPzKejFDo9LXm
irxEJo259Qa+IcWREsVvdj2uDWpnFaJ4CKowRQ+mkFY5acfG/qbLoZeMD/++vL8sY8TOoWZmizII
dTCvjjC9aRV4xfLgZFTIPn4EspdBaJIWUJSKg8GunbzJvefTmSo3RfJkGjc2jv/HBcDoRRWnCU7o
11cs6sLcz+Q8OgTde9jVuyipvaCEJMLYKHEgvBXfOEgf6HAjfzSYv9YAuwLQtDJKohs34881lc/n
JIdXVhF7qJBq/bZzKmnjq72KlThiqC/Usg5FcOfj0Mx/tfDQhMMtAvnDwIXLsoziKJyC6Ks5xmmp
fZrwKYgfLGAgfOPSrD8XRY2txiGKVljt0YF/vbYmQSUSBn16MNVs1eeGV+AqT5T8xDkv9vO14bd7
nw2wk5CD01OM+yeTBqZfP87EbxMD24SLhSXdO/jhIUUIp1kDpUCzDmSYlc4x0gsvzB6yGNKccLWr
Z00b2T85OzM9d4K3DgWXUG6kIIKEJgsgWUgsx3mozCWaq81k7Nro3fK3AXQ7Dp39rmeIrQCPkaz4
bgI4a7wPXbcUIic9fM18ENa0XNsCC7G6aKWFSS5CFuKZDY+KJTGR4VMVvHGly6kVxSizGwT9JlkJ
/vSLk/SkB4eMorGtI88GSRYqL+nQuUVMpEx5T8W/yMvp3pL2gf4slQ2dXdm19OWU1j6DoGQHcIbD
nqWKGWi76TQ9BGOZL+u9ijWrI/QQFeU2xKLeNw8+bVyLKfH7yJkQn6HWFmf+/hztQT5iTpGNe43R
/+xAE4FtYzXqsoa5Ec+rprQ3AxA/039L/ZoQCBxkk+UVcoVsGikZpJmqgbjT7gNWgUJ+Y/vz6vbc
gx7AU3CnMakeaN0yfdma+sccJzSUp41FmpvB21osHn3zFMcfjonTSQPRfKd0KFIooI0YURvUCU5v
ic+wEQ0YzzCGCc5ytoF+J3vCAxX3o4u9WScwNtbcMt7YjvSQtyUtsRtZylcp22JzgtkMtUpTociy
u1/tplWUmeXgGLxe1bOTv4kJcvpkz6emhOT3nE/7RB5FK/tTW0hNF8F4EbPnMivcCiVd3l+SrUAy
yIbOTFBV9pFzKat0LyXljhXMD0902BYqJBuNceqNN1C8/F8Xcl1QCXHq0tGlw3H1Aoa5jEE8jqND
GT3w/IvXIPPRC+dLhubInIXRlZl7XxxYpeV2vLG1/1mA6RxfhRGJutegofz1/XeGocoSi3WSVw59
F6d1WQUVgwqtuLEk/3FeoZ5VUXlTYQsMMn3rrx8VlhZVjTwmotYTxCNK2xy4DtsVEpgwfuDp7Cbm
uj287TM9gyi5MJL2Td4a6VUrRhYdCNMItMSvceNX+HM7pZGO5ZZLVAzk9Fe/gja3YRnOeX5o4wzv
Bd5gYl5qFIOd/EsbqHPoIzvDxak/iqi89eHiHl89AgIASo/JALwGfvfrjYmniSKxVeKDnz8jAUFE
pKrHonhv0F7zH2FzR393mT31oCvtQ34UniZAZut/34OvnXXxGuk8iQ5OWs6TSPGvrqKuxriZuik8
WMEDKy6USAx6fdYgGtxS+v/7wzg3/vml2XI4Y9imQ+H/yWD+bVO0yrSh4Zbnd12A4IhU2nmKj1l0
RKSRmh9ar71kQqaa4n6OlCP1sjeY8Q4BSa196JYrRGSmT9FTNa7efjfLDzUE6aiQZ1ihd4tt6DjD
tkfAVdfHnNDhNnmrCmUTMh6S6rMQeIdopPCeWqWyIOoyn39NhJZ1AcAm7TsOuG3gACAGszha36XJ
PkgZeOc2C44x05bKeKnUjjXwIZRofuiHwHxVGjE3lMMHNQHo5vKvgZlYpxHObfT7WgjG39sZ/Yj5
kFanPDmU/KM5zUJovjVyto8pQ6d0VjkFFOOmQcTQE9zjcx5qh2eAIs06U55H1mi0MOC5ZtQk/qIF
SozDp4bnjyNYyreJ/shCXZAcGGHE+WUUG73HDAd3ZpHRKiVLI1uZTNqKVVt701sdQxVx5f40d/fc
zqRA2uimJ2CiCRxwbkvoRc6KAbQxPYbmNs+oH42NRcyEhAIEdNlwRhPDaLlaC1Ce4TuPRa8vhAgn
7iQgfeeGyWnQ6+sxMM5yVixeh9RYqjFkM9gmPphTeySOOdlFNeNgo/lOTSAIH/idUSeNZrZXw50J
HiVFZ2kxl1PuGcSrCX8oFp60+q6Y2VomRbQuZq9rSSlqdfCcqVsQ0mrH6Z6JkJ0vSyJge/2lCUg3
Sne2MW58lNdzcDaEoUPVSVJKHwOYDlyxbM4bBbrYVMauwxdxkG8rNr1YYh6m/mAYM34sGdwq8688
k6ACuHaNNL4p6p+N+SDrzCoz/adMUpqklIC0p8gL6xzL97ASbK7A+tkNMZoMdEEkSI0xNGiVvEUk
tuMzdDArGlG2aG7OjSx7jObgLPFpjyNj094TelRLQkP2ZpWXqTorQbzhp/Q55AgBqHZp8nUCSdV4
uXf8FA3UpZa3UXMM52SVgpb14cgMMCHqY6Tky8wKfkyIb4cc2doowTlM39LuMrem60j9poknV6nH
LfUQrhLg/v59RtKR+PAREkS0EwWfxuGDInKbkTEVf2hWtK18BE3pJU2rlW5qCyeu1870ItnPVl8u
fUZKNMZwZeaFsit8ASw7R4wPMjzB4a7ytUWsSXSJPxr7mMOdYVadW/el/9Yqe3tfho99e5Lon+dY
Z9mWIXHb0G4QX1n6osPG0UfhR53HbhhYSwWb+whSNrfyO8bqk9G/p7bypOctB0R7jcrTS2qH6Xnq
lWPzXc2q+9kIN72i7+VqeO+jbKUjUBpj01X4Y8zk3Bv3FraSf6+H+lfk9ufqy3LIlRJBL8uGcbU5
mmMWDlnEiJ60ZSl77fz7Mj+Z1XOieC0lq24/gnMhnHOaN/K8wsbWeUX5HuA2aO9GY9cX98PwaJhP
hfWsjkvf+tbU78nwmAReiN5CL3rx4hjyNjBWhwSwfYPr+3HimNiekuTG4fTzqH21oTEr0cRclC3l
D2rW5GRJrkook2TncajaRdtsm/jetF58eQMYr6/OebSqxFDrPeRMo6ab0t/W9nGqnwujXGbG3iHX
s/4JiCDrtqSbVf5RuKFn9Yk7c4pa5gb0ohAkruTmyUi2LW+MygAvf/bLp2ZY1+qZWDMp2DWIik3H
1SxALSvZevr3r/ZHI5o901ZVdjDNEjOAa1xRG5CinNi1dedne025RycFHcp3Z3tdyfsCfjweptx7
TcNtVm7Zk6r2zlS3Ny5CbMxf7zZjZ8anjkkJp9IX/1o+dLUezg59o6NfPuvNc40l04aRVbIIjPus
ewr3Jb7oKYjdWmnATf5swYj++xr0P6rYT1M9mzl7NlXUNRbImjK/TEO1OeJk3Yasf5L5g0N91B4M
cKZmkW07R/JE0y0IztVMbrSzdMBSH9P5MRkO0dzhnwpWYUbmM8JtHKCsYQcz+NlhTpe7hYF3LkYD
2SVM8WNpg47MkxHzEBdA6rvv02VBh53I7IyvCSx6DYdbL7+EKqPCEczOdOvQ8Uf5Ir4wHCTRweNu
Xtur0tQysCnLE4rxjYkbzvHUAtagWz2zPU/P06ofmbZ9pqNsOCRO3WrUXzyuNiR7EPS/tW9VL67x
Oi3UjfotxGe23w8b/eHfP4xpfa1swbCJ8alu6LqsWSLy4KqyDcY2GmSlLu84jAs9+6AUW4YZyxS9
vA1rTDNy4Ge1F9XRWimtH2XwXsIhdKzR7RrnHq2hp2P3wmNIPE9NGuEv7EJaYWwDph1diVsgu5vt
cG21uwSZUN7X90HfpItOe1F0KELU0DrSpLoLllNTHQhfwFMANMhqTvCR3kufzPtGWg02UXnCfCEa
WKSKC6Ranr82EbX32D7ohKPIs32aSxLeNWLUAJeied3XsEAjP1xHIYNNHWu0/mo5nqJJa84zuREC
nRCy/qhBshpjxqDBY7fj0k4lr5GiTcRcNGJ3l1QF1Le24ktwBrMazq4lcY7NW1WOax+winRpOSAK
E7bQBqAPXZv+tNHl9NdAUrw/9nvRwxCV0Nglj+JLU8V3Ot7H6lmOcdck6dJX4UyAXBiH6jnV6PmU
2XikS0ifwL5AQLHyHkB6cJxVMsdCSrQKSSBSiGiuQSX7W4XedIxfpkDt3Q8ZqfCx+Jac2iizvVIP
AO0cNR3713g0pY+cPC+hEEURFOkX0xhddc5XXZs/QA4LEVQLaUjkVI8W5saQ74Nsb7JXzXTpyPxF
JUdSAHAY7Rc/sF8z1ZJ2RQ0+ST2Phb5uoS6OhhcDLoS/vozDEvVTTkAXiRSFyoT5PDVw0n1UkIn6
y4/sTSSRhJEwk56U8btD8Y1si0ue9Z2ZEkuVy7z9E4debas4sDGQuYoI9RnsPe06/KF+/dH58709
IUiXhZ1pdK3I3poFtB/YRmk6rBui4WfsTVQsC8FisehugtXMyOQcoSkwwJf9ixSOL7E/PIIxw83w
bIV0rfz6kGJIFX8tbpuCsYKOkzARpcGbNuUni6QgrXLzrrskYiMyyfMIz60mI+Wr15SeO63hTyYs
R+v2suavGuVnves74z3N+coh1jRd2kc8mxpbk5ZCc3YRKdVDR4GEo2sazhr41A5gIxG9DmLvNCPt
2kH0N9sz958Y2/Es0RYc6jel7PeJtswwnGbnynnSCroytAkMK/Za3Xyaw21J770HI+LnhuuPKneG
Jlhk7prKWmA7OPIONy2HAt40E4tUK4DNGAFNjIJA/Ww13/dA2gsT3x1f1SqDnWDB2lDBE4OCV+m8
WIci+98XthlRpNvMMmjpNdxtC61g2v8K6uhjQNkbZa/wbASYQwmeaU3LJPoWseGJ90wA9ZQBWJ56
7CA78INkERBwuFHgHA1AeuGlDtDUA2NoPuA9TilFIn2vPhz3XfkQ5CIQmxcYM434B/VEXtWSfJj6
s4ELoRCeC0i4Ugl8UnJFkycpTlJZrlMEEqNeHEfFgZ84r8Sv2sczjTRMpQ2Ww1BmiNDv5ukNwKYd
tSw/ZDi371BP9+ChW2xvoU6qBka1kJWwNh6TeN0FRCX2dinmhBgV0NMnLyaXF+vloh3j7w08swyJ
FX2dsCa+Zc6QojsufksnL4mhwcPTepGs3EWRjKpV34aoswNmP7M6casMtynOKSCGGJqCsO82BlSH
/ldj/+zGD2XyRhwawvI9qK/Epy8KDidzt2p1aW1L2mpyXkW5DjfFVZpLPmJjxlCIPXLCAi1jcJxC
tmoAu4O+MEBlQn7CVJ+CUgvpfdHkRcumW+lmlJjCYq60wZnW9r0cX6ZB+UZvhLalT6fC4IWtiv5h
DCrghM5SI7gEtrBONomNw9quV/JIolnuNS0nn9pEoYeFy/jeWpOwGdOffXBE4A3GQYGmqJxsP4Fj
s0BE6WX6mEbxnoaEY5HEmjsrnUStnGmt3LwLu17UdK6sXiTgdDKMI4FeMGi5C2JJmU8rLRSZhuSt
InBlzyWGwKiKx6p7CxqqaGySstrtefc7bFy5skKMFrBO2DBPsuQjgC9nJmDwgPihY6396jwUWG+w
SrHsYpyemSgkPf9lWMryQ+dEblb5910+AGWE8tSrK0FzrLSLnvJD4dBDSUYUHaPVajlMUJ4sH9Wy
IlIdh+3IWhW8a/KvgP1T4G3EvineWD9+0ZyHNDEPLOxCpFxWQnAJ/xJKi9ExXzCNVcbKW4fl2Yqn
rUjv7ulrIJpNzI9pws4zQu5+VvzElYg5zoezxTc0eEoZkLsT47HWGchIZh5pj+tgZg6GuijBp/x5
e3kToJqrOrZo6qy42jqzepezCGsFmGjia61sJnYNh4t84YltyP/hlbEgSegFRHjfoBTnBFMlXpp8
KDnp1TyL4s6ITwfgjv8Rd4MGj7z1l3orHRLCYvm/CyitYqFzyLvMG9Z6ZvXodT1blE+N/lBPFwD1
YQRlEDuRg3MvUM+sazTjXa1D2M3fH8EKHVMJNx+2txS5f/5Tjuon8T9j4Js6dJL1SFDRRIBx7TFO
9SGmVLLkGRBn4EoDABbl66ohFgPXrR06axnHUA7wpE70dxj3d/O4TSxlK6VEKtIk8qXTPLCF89hK
TBQTpM8OCxwkco/h3iI0WVAkj7J3YwwWFhV1FWBP7FoGqEDh5cqLRY+ej0ycgGeOlnz4AyV/8T0u
oLH/u178qyKTSa9tmYQ1Io28OocSKqkbs9oGNDYwB1CcyHQn6g4t+CSUzMS1qPUmdqA25syjOFVW
4Y3W4Ndp2X8KVoN+NDMpRC10xr8eZ8oCW1+mzPmdIJlU8xsFmWG8obwUizkyP/NWY/pTKPM/B6j/
fiLnNyGfYr59rblI6hZ/Anvb3UC3cwbEWmGSD4idwass9iqtIVghxYdWHXuqPfEkTlgIb+Ifja8n
uf9eiJjpMgegL3rNYzKmSa9U6IzHmPG1NecPttrvZcZE3QerW20FJ4k+oBzims/XczqRpPOYg4SU
tWkVtuDEwb0OyqM0SjC4MtdESWi3lkuxhzAbX51+TzNGTojzSJdhBE09lZHfQ7BQCK9OIgwZrkOJ
qD5b2tEgIkke6SeamDxllj/4QjFhe864Den5aT/K+q0kK8LRf5BQt6noF6tpjdVO2eY3KbB/fSYc
IT9ACEqnXJzGfmsW6848TnU6z0dEX8iZmUP2GJvCMVvXo0dcbcuKVVn+0h+Yt4+h20/BxqZPllLB
+uN21DGXahFY+HVkpNu8d3amXm3KKEohsOGIFhv4EHkjRtDWNpjvs0graLllSta8CF2TPyvRSOAq
SyCh1aZ5mMP3rHlolNOkfis4xz1JZFCkKYeG8KFkIO/kwSbp8UiXFMEWOT3cvobsAejcTn8KSTo0
jADx2keMo6oCsmyKbqH2hE1lGxUnJ2v21dBu0/CJe7ILw9rtbIwVuK7DmeDLgh1bbzG/cOqoDJzO
SyeUfkYGrbOOc2gRIFUqafRqyVL6xTF1KXXp0ppfEuCuQ3zCigJYBRCrf4DzsyPP4KIH6sYPkhMM
E5itNzPZ+YGuXzFT1nTmdJYsg1L++gPGjdMnFaiAO3zSoooViAVxYuJshYS496NTlr8JgdGtl/vr
VOM/rxQaOV5qQCgqSoCvHyxXzG7zLsiFxFsIiG01wB7in4TFRVRoGtX5v5fQTyHcH9/VQKyGYpip
pC0e5t8e1jCPHC2Sy+Cu4Bg81ZyTdN7mpFjHuf2jZHlJ9V+cXbHGfAShtk3IcAtSg4g/totvaXrE
r51DcIRK7ibTN5vXPGIGZnW3olS1r7O//94bW0UShUqChfaqcZSE9NNLY7LO4RbzhIk1tV0WF2t2
te/Thx9u2W31HnLX0X+l6K+ObbEprJUxHhgC1M8IeKdwoVogBs4VkVblRaTgxD8njJKrcKdievwu
PSnaorolkNeUr93S/3vlDhoTAxsMOMWvt1hL62SqdSm7U6vqZECI0Cn2pW6Xydq666K9TGpGWcgr
JcB5RRumti8TjsQKAUwVI67izeBZCOvhqcWXXlBzllQvkzZ6kfHWsJCI0BkyQTyR2yQDDpsMeRUw
gqzhAdsMSThMwNOiNPzWaYUXyN2KWKBLnHviACxCS5ooBtL5C/FcNui7rOq9xFSemdtU3A5pbggk
ytFf06x3luJQJmcVG0u0JHeE1qXOMe+5cQZXjqIz4IkQDigluzIODLugb9jA1wNOcILYg/p+tt22
IWsqpF9ANNBwhmt6qu160dFNoVi1oT1XaDThgrSsjnZdrk092oDTEBWtyni5gGNFi1LO62+wwsg4
fU8YRAPjFEScRggaEqy5nIJKKMymaGaaHxEziSqy2WaS+8CX94pPr31KtG2LCqCqpcUwbsJ2ulc4
DotbDlvQ12mjp/p6xmYolLIjNW8vZfvQREk/v5S+vPPV5iBRYtWduUwRn3wie/GOi0+aKpsYqbeR
LCJ7lrlvB9GRYZceS99lcIPcXPziOuIKsw+fhO8JQB7Ef0/QjCJOXEqrbgenXkuwgkR9jcWurLdM
AUuVHSPON2LeI+lHVQuXIb83xGGvZKww4rRv0Qn4xxqGL1W7T39MXE5SFtsZ9lDxnhus9sAKx4+4
BFDiCjgSLQcua/phtvz8H1Kqb6BIcpCyxoLbsRoYCMlVx4Ql26ojUOfk41NK26I9U7VFwB1yZu01
KKQVGKFVTDpVmGHUSTX9vgkDF2+rrFqeOFSJQ91YAKcHAC/seiP2R8RNrVE/+k7rhmXrKrRcelPf
E9K9ZOLiCMGeBvRqOlnYp6FvvvkBhxUemULzt+OQv6KwofStOP8D2ROQonZX5gZ5dhwvzZcyian/
hHYpid75erHE6QPiUSi/KebIFb05mHhKCm18mBX0hb6lH0b6UnhRKa5sqeLgOSLlMRazrOzFqUMg
u4tG3Ub2sMUn6nH6FrBqlSO4ku3K4dgS1yCOQ2IfU0uOigmiDFM9J3QzmeAfbWWFnAzFvZFsarpB
oooWAyWdWyhJ7XrMILYgXpF8ftMEKAMWRhkikeC4jWQ4FczktKhApsjct7qUBFcEKFkMJSUWsNv3
Rvd5hGUIOyXH/Icdbf69efy1/rZUi7k4cwWqYNHO/W3ziDsdflI/sbLR2bPqdcvZaSRmqdjN8hHk
XVlknjgnFzQHbyIM/7ZZYmlwyEJlq8S98fXDm5yNFLoRO2V2VylHNmc8bCxqVN03FQB/rbrRNViq
yBq2VPNKb9D0fTDDz6B7PK+T6JhXuywhXHwvo9mTjoG8JmOtB+Gt7CXjoGe3bvSVQvA/e4iFPpCM
W6CyzvU23UkyzeR2zO6aFsN0FGAXEDQyib1W6cmij5NvMirXvCs2CHdcDH1N+i68+7TZTya6hLJg
ldLfBAWPM4r4Zw36kQn9SNVEUGx8zBz5B2rRb/i4III1LMLKUcA8BYMRVf8iZSLf88dHhjtqRymj
K5/Rye36vV87rsWkXpXDUyZx3AYJ02T1tnTkd46CdHWA0tJUlBRajqHllbJoRi4T3bpPIho6VBnK
LL+IszUE8pRwRI2uAiyUlihGwcHL8/JurJo9/D5bo4MFLR6ZuR+ywdDgatPtCp54C9bO4I+j0UFv
aJ3DnKIfLPCHGstRhsIBVG1b1DRkn6t0Wmbaxu7WKGhEQD3aZgrjRSMVF7YTp9SYkMynkfZtStuQ
OA1MwoYC0wS6UEbeahsnuJadrdw7Jx3akJIWBF1aS3VkhhT+7ywk//31HZ50w+QZ1K2rE4Vvp35h
Nal/nKrnij6VzfxsJpdQK7mZkJi6SWJJbrcV+5wJ70k9qEQUhpgkfTYX/TIoq3+/+X/G0zpIwilR
USDx3nP2/fryBU6f2wBr2uOcSRsdhbFDwAmBE4HJa6DgCf9IkudkENGccLMcegrjCsqnyYAsCX6m
9O1K0AlKtg0ocWWO53PE1SJeDw2045SisnmOQcQM/1/lGC+xrECU5jvY5tWiNfrk2HFqFxN2zkvs
jDgHZjp2IxCklkKoC9P7jEgJNJGFtRYIs7mWCHQpHyRLX2nVuDbxM47M9Np5HRTBqgz6HRXNRKUl
9LL8pQETl3Ik4u8Taz3967FnOa9XCoMDx3oHq+/1nNjZRBw/f2qtmK1ppi3bUACBO+C8EScDnxHs
fa6kojdDQPHKkN5nGxWLpRMmchSVEGn0u1Ylmk02TjJaNNN45eVUtqbd3KVIRgRljq3rM7AFQEUD
oRYgMcVSQwoPG3BMljSWRSZ+vitwZrmtnOmq/ChnvKU0THpt/hx8KAXAiJK0xhhqIS6TLNwxhSsU
NKA9LAaZFGErA9NLikCpbmkvPfWO+SqwnFEELocgvwIcnaSRB2pitY6WuoBya4An8GKi12nFucom
Q8zOdib6S6pCJoDi/ohy05CmOyUrvpXcgzjr10BEXzo5eU8cY50lWzmj5RuvRS6JgtopYXc0BxZo
HTudvQOKXTHDNWnzJr6/RaBOOnHqCZQhFdjMsJ1ZBQXLsyjxBo7OiPsm2/YwVyyi+eLw+82w8Quk
Gw3BGjWHDeUtxdkp5cYWZaAo//RRPeQIBVON6G2eHGBvGMvTmfqRet4Sw8vafNYdf4PipbXBJBDD
4LCbJ+HkOQ91N63bjLzLUYjv0c4Qv5A+pL3phZr6ZPcxYtByy4JOh6PQNBIZIsSH8bKDZ2Qy1mK4
YWNLFmv7mP5SwDcN3OLI7zZlywz1pSbLT8UCPBHJhbecSr+L6kvasjg0A35PvpZlrxXjXHLkkAPx
TgIUWosiik3cknuod6exnA+inWlROEUJN3C4qOEdmJDuwdcNty1EEb6eLeVZrnZqm3ilL+1QIXCq
lHb1mAgGYyCjjirafcLwM7Ylj0A2GWj0JvPPYpoj1dW7FAHr1leVmcBptz3GocQ3Mu0T0F8h3fGV
i1jS/aA6d0usMVivPRtamnPq0nAXWtq9MBd3CUSx7OjMgFiHs8zh1FC2VmZuwh1aalJsPvTQetR7
iev2RU1eZewLxMDGBggzxXnFSU1IUKo6P+e2+17k5SbPplM7J5fWiU7Uj2PXul2g6nRs+pOYofmz
vhyCcOXH1ToVUw9WF1H80T7QUOqZbzbZa+IQ/++V+G+VCcsZRQmGEorHT63ObzWYloDqSiGK3oHk
ooKnBUjteKFb7TOe0z/oVPDvxEVn1eeQp+QkfOMK/jyZs5piSaMNy/Ceyf3XvUDX4dhCB03vxFol
jnfQq5pSWYnnUSA/0SUH0LF4KSTlLAC1QsWmoAyn2y45JIJnD/++ImpPPvJrV0MjutBRAE+oNFSu
OzhOH7SplaTD0QCow8EUBMNI6qQ6DIeiGw56RK7hRIxjMm4Mq1oa/bjup7umaCjS02KXM5UyBs6q
frZSkuZkdsGO+n9u3dkyXL4u0b7dmprgOTHtewaw68o0D4Uxbv3Rge4dGSSfPYt11omyb7F/Bmy+
6KIXJPF0KMr7WdIZ0UMhR8ef+Z2LlI8ap75XyQQuGtvV43bTYpURiXo10cohlEnC4bpqXWvxQ8Ts
rKJrZ0tM9Dpemx7ijX/p12JC0nUHsFG6OjDX2RBIvoylGqMNeRXggIYSJntWLINOY0MhXNfnEBS8
1AkmI47HNsRQe5epOQU07hwSl8LwpVN/DAVHzuYutM8+T5eICJP73O0tMsPlp4wGs95DbBwSpheG
55S2q+hE0YRMV7ID3LmpILI2UxZ28ZIWxA+ThWVF6s6AwyHlNdqOctmLWG4AmKbXU8FErso3p3wB
tM1MH8zbKvmuB5qbBrDk7Z9EJzPZD1lYXAXJRJIDYWRfjGRKTZoWjf8hRI0pR3NgViPdlbQlSJnD
WNYPbpbukdtbYNFoYphM7kmnWdZmsJLQv/bjJZMPTko2d1ItVK6wM3Z1r++n8iWhCYf9bz1Oq0Ab
wC45a7V5SayfsTPukTrgtGeG2tseocd9tDHah3KVNIM7t63XxLprg28p5n7Zmi01UsgcjLGRZLk+
QkUes4yTa73XmoPTtvBhvgctKGMZta+PjhysfErCfZ3/CKLXUu2Xs1xtYuh7WbFX6Gwkug3HWygt
3kKeJU6naHWhRDABgbBBGbtWO965hmTUbzVh9FV9N6bZWq2eAzQpqGX75BXt4xKF4VqPDfQEAzpg
dRWSflz0Pk3Ix9yVB2slcRyfRfauw1Sav2nsInfSrGOVvWXETeEupivK+aMlnr0KXU7vC7yKdMUO
cpqDWSTyis2UTIPlgC48tZxNJDRT1ns6valW6CZIphr9kHKIsI/yPoAUp1nfSN8hduibWSMnXnX0
vY2EMdn/4ew8liNHkm79RDCDFttMpNbUxQ2MVSShtcbT/19wNs0kjbR7pzdT3SxmAghEuB8/IoTO
YJBuvZFs4TZ8LnnouQW6z7xZVedTvs+w1qmhgfy8vWhfJx/IEATvXiEMCI3U1YZH/xE6Vhb5x4Rk
Hq3A7gv0rCdt0F9J6slO73I4vD5/igJHZOHMTDniVWG0qC/T6dYvU2bZ+yrZ6BMCpOaJcbnBjlNO
pyCzN6kSusFbDbJtSMNWi1fCVVLO3p3oPMq/ZRt99WN3uBbEYzLjAV0zPsDL/xwfk0ckbdM70mHI
g4VKSJ4zHtPxItVns/fmZhXMECk2VjvDVESPMDNl2CNr0VLKH/qOpPizkzJbh+iUs3v8fJ+/OdqI
v1FN2eQtNpnxqZ8PllSyPbUaKnws8HzFe85c4eOA6RXbz8HQTh6kLD/YoPeFVdA096X+/PMXsL6e
bAgt8JLjKDEI2dCvWgXVBuPLvcQ6mIjapIbNkzzlivDfOHZWOgPn0Oc7ld1M69R2nt1xQi+y6UFL
zEUWPJcqqzMkKrO6U1VYxKV2EwatOzjGVsZ7x/SoxumHj3KEV+/rZN1K7AElGR52KayAts1EooRd
uQlzHQlJEwQHJSapDr62H24m5dkb/2rqQ4lkKoofhganQXEaGGyOzHGKEmGe7mb+Rit2wBcL3vtl
R8U8EFGZydZ8QHHaFc2aWE+jv8c+b+UxIUvwwg567IyJK/6DmHvW2neAnJkH0V5hhlfelBJOa79R
FAUG/vnANqEmEjZs4JKgEbL1+VHLbVT75EybqN6KVV2qWzn954S8Oj8/UeMraMTnOPSsuCA4vMRX
r64eyRouqNp4SeyVt83OoFKTv7LWximIbwZtEQ4XzV/F6sE0l5gCImzs1zQwwMjTynIgWS1wb6LR
IsM4lndGvU+KXdusLRt2EqYpS5jkqotswrHmzXQika15805M+j1nxlyl8JelOh+rlV4unHbtQ6uY
zv06tRngYWA005GmFQvrF87t99esm0x4HE0wtj/fW6pmM04g5PJgX7yJL0YocblCrueS1pXFv0AD
VzRjAVagCYQaTtXFJolK6OrjcjtJYEEaBPiusKufDxjal6DScf2iasvGeCtkPMYhVTX2jSBPihQ1
mDsDqwsKyFZlfv3zQ//m+g1TVU1ykcUKuxawEz7nh3YhUyhwNGJTIMZ44oFlOBNulbr5RZrEWvq6
mJEJ4TzE0SBY8lcztbYNPAWTSPuA99dSQG053SVgPCxv8acKZx47Hi6QnjY5Br4i4FukbAcC9i0J
jKETdO51OWVNGqtuUrh9eK+PHOa454v/zNxH93GO67eFUc6Y1ZFXQWdhtLD16lkA/VREylicg1O9
dfI7xTmoRbj2QQz0+j1W05XaHFNTPsph7gqRWiM/cH9y5gw6Dy29l6xnel+mO4bygAAJCyEVZEOR
bMzpcS12ZKbOkGBIGAjN5JiPBaNqZBX5c+Qw6WaAHPAqFfkqUSDMhiRs4oKkjgVOsBHZz94CO/sO
5WOP+gJuxkwuho2ahqeQ+swaaKDtd51RZxs7L0rvXZTRXCb9m50tM+00MALXhoitP12FdrvVM7JX
gCkmj8gHRkbafT9W64oiyrAZdI3FLefepsk716hCNFRqvSXMfa1ZfCGO2Cl0cxIc/Jp4u4oMu/Yi
Kd3SsZFuoZ1Pp/f7tLDFcCID2g8SjUgfuDjlm2xRa0v8pdoVLaskle92GM2nWF/7/GUfsiXp367Z
ShfYIJlU7EWCKjJCzPSNZVZ3lHrgFpZK6b7IjenUTrjzB522lnikgt4bgdvAh4IKzarFq48HbBNw
JLRkEpio2cOhE0Ij0NLgXWYQAu/y45mrY/vLkv7mDWJuyVGIqxbOWtfKgSlV48huQ/PQycIa6l5H
k4Vs1gM/AXRGXPPzC/tNUYJ5F80bIB1mWl+oJUoex4U/FbgjhI8S0LMCY3taaKZrFSoirg1B3Ail
kunNkZ64yT0pTNYpCN6ncNWMT23+GjvtL5vIN0Ufrh8qTa6sw08HO7za1rQ+k5HP2QejuEu0f53X
LZyBKGzITwDHoXdXIXziGKc9IFwcpXQ2lyYMf70bNcpm2ruooZqWn4SLOY6XMod3aYxkvWorqjrJ
hPba3PYp7MRgwXgsxJ+U97cB39N/ydPTvhJUcC8xUZBqdOxfR+kerlet2snmQa72WffoZclhVMcb
VXqs1Jmm8x3tbu0hhbEh/mmQNyadEa6mrlK4p5r9nDVkCremGzjtqa27Yxo+6HSBEmjIgKmmpRtL
Xl+X+QzqmHqpyc9IsAjutILkYvrymoi2vH0k3LO8H/T+JGRWPy+gb8Ylwp8FGwOEPeisP4JY/1PV
VnYblLHfOResAlYxoes94+tZPSxf8hO0OlxCd/kOZoz/yyr5xv8NLFwWYymhUMbg8PMqCZs6l5vR
dy4RGhJAbRfepnpSskX2Qu8T3HTPGsyZ2v3/uF7M7phPYY0gLDY+f2xup1bapl18lHsbYvwI+X9c
xwQZZOxJRHzZRbLmKVnwhPu4f0ip3zJjmAtUOvzNJecbvgM0DWYVojfi7b1WaSeq1acRbghHXb3g
g06Czqx8hhVHod7c2OymFTqJn2/Ax6Txc/1oq6ZBaYfGxbSYBn6+ASgTJ00tA+lSudldOs5A3ebt
JeqOUr6JLyDz0jEb/tUBgSPPIbyGaOWYF79xdbeplvc9wfaLcU7gxly5d0BVDnDb/bOzJ04nYgDm
EgWn3HuY+D9Fs+jQh3c4k3jO0vmjtQuPirnctEQO/mYodeXXJUqpz1d1tecUBcbZNpraQ1dfWqAP
C+4pq8iBLg6rTsFvGFZxhQz8t2xB/Ws9Lj6Zl4hSTjaca5MpS2l9c1Il82Dieyznm4RtNYE4ajcc
tuqqLN+9psV9Btyq62dhuUO360Q3dtUi1kUL3D1JYoRWuwmosXwpcNy2faIsCEbQkvtuOEWQtAeL
Y1/925A7EBcx4rPbxrzrMR3vh32bEvIDfMX/DfTJrZ2lBO9N8259oHcNMlL3WyusfS3bPl/zVW/g
BZOhjZzIh6kLFhVqfrJ54m6RGv967XZEz2pPNOnlg+PUMLNu+4DTN7oLHCFE5l6A7pgEi9qT6wTT
saSIAMEC8yqcFz9SZq/Bvhqbue3NDe22xFr/5zeAnp0l/uUVwBkBGSMpWmx9n18Brx5szWMvPwaB
sS81kCwYMDC+lmKslvTSZbDAgd8wdSAvQT6ZfrexBNa5t4Jgbdf9uh6ZSCja0ZMppPApVqWNEtZ/
BrtGWHKDvJOSUGCauFLkymVUpaNaeYxuENSEKhhjyQ3AiFXqsNbPZ1UjbSpTurQppkvNNiyDo+An
cTB80HQEByqNpddcvGDo22v7HDh3Rrm66+oGCO1FoMeiYBMFp9BhOTp09qDexcwB9Dc1xKanOo4Q
G4LpLSvCjY2PigX3uDf/BMTlkuLrhNluZMglbIYkmPV0s1AmKHGpXsRPT/KjlfmrAhWTBlldxuHe
JPLajDi1QHTgRkWxyrC6/LDBEZof4W1qMUyP/B2lpg7lhhFSP54mXNntAywl0rU2hXajRFBN+0s6
/evbf7ZvuxjB+Nm7Yvm7hk9K2m33PyBDUe8V+QXNuE1fRq7fwopePPOcQviIhCxF8LzrVdUaa0Rd
MQUhvZuYO/UofUU6Sz/lZ8lbYQixVqFbiUAp7ODwumLfytbi1iXcRnOc3FSzlm2/aingUKIZgYHE
IyN9DtYyQgkpVpgR1qsPnx9GNi0BrCJEEeULRAHdItEgXglKjlCetDWoasgMEZVckSZYhF7qzqKE
YIqJxx6NMXyufrwLCszw8cvPquaflGG3LvEHx9f3XYnXDQkouuYfO0QhQpPFOAmNUtFXG6uq8Yh+
7Vu+YhLtu0LbC85QploLWwkvHxqWogc3LFHpv4sEqF6pVg3k+yB7IWeH0CZnHXHc50745KcGFzNs
e388JOr0l9d6Tf8QWPsagjb9Mj776dqpom4uKD0RQZ4e3hIAqdpah5ea4gYm6NMdVVtDBkdmg9gn
jKEo5BV0wcJ/hMEWejaGUc9iQCWhCaOWJiHgr4rsirweM91WRYl3vQoFzlC3urSFJeuAgKtbv91K
kOJo2zcVBcLIuVPRK/vDO3Oymc1ppDQfDPvKWxs0AgXGzZXSYxKwNoM/GdrvcesNTPm6gBEPk1lK
E0q0dxAzAmcJ6zJkiUFvc1awxv95x/kKjrFd/me/uYJsagvVjMjsw33sOWnuymFrRnsThSTOEz9/
0gfO9tPWJk6r/5RzcQXIOtgdqAy54uatHz8q6U2fP43sM6W1pDfBM30vQcRprbmkMC/EYLZ+KhFh
4eCmRseUOHnFeC4m3liVxgzJiHfpNUhaPYsAsn41V+Stn/5JYDiiSo/b0q1MbSNbULLbwR1SGIE5
OXVeB4LhLIz44edL/LZo+u/dvGIzwUavM4nXDitwIjoYItkj7Etw4kuuzXUwgHbCF0L/5dT48Kz+
emdxHgPc1EgSvvrYLIin0kg8cDd/kfiu3f/LdaQnhuLG6K59suaMcMegoZIwrA9b1/JXTnAuEw+w
od+Y0S6UbjkdM+j3MS0CsjTtvkzXGNhNQMqc/cilm+exdPPhDiUIIFTYYAsCM4FVHuFo5+wkCUuR
GNFI7No5oxFt043UHAnWLiF79i0Twi47JpzHCeSa9LUqH4Lhb6q4VvIUYltcMkNADYHepaF8008W
BE6ooEGAevso2beoKTcB0RXs56QIyWYM4edf7kkEBSjLQX/8+UFeGTz9r2ZzhK0f00dctu2rKiLF
Z9auS908DNKzA/Q1kqjUJcu+IPFrYneAqG+OsyntZtXAdLpoFknKWCC4EXtFmd5I8QurnRSGlRf8
UXNnRuDTItK21rB2fIY36POGYR4VZ5HuGaS/9IbieV+vh/9+e4EE/OdNKxRTCtgzzYNngWoHO9M+
pRiz28bl59v0baNElSJS3enQuF2fP8gY1aHVU25T5NynWoU9DKIipGXw+VUS39hWDQOtF6AHx1OI
MuJXJc1HH3J1rShXFFvDR0hnK7u6Vo+Av6DwLPvSLN34PUwIhE3dtNl73b0lk323aP76F2l+A6tr
YyxqYhtKl2xByL+glhWvSZouy7Nxz3EgMtSeiso1XBlOC3C9hheKq/7ycD4ojVffWJj3yjRWCo3O
td7Jg55oaSYQveo7Kx9AyrG3yrQJjFMIllyMKn7cD6V9P5n1gjkzOWsy7txAcIR91nG9/PkZfkWF
qALwYWLqTwA5TkyfHyFMVcxj0GMfUY+Teo4Ivuvu/8e+FKTmnz/suw0SQZ3DLqVAozeMq08rAiPA
39k0D1JGFN6ZmcSEg2jzXqkNuZQLaZJ/n0p8gyM4BubBtEGKhmv0R8vwn9ehMQMpVPBFP2Th89Td
dhAJ62nb4sAHAieId6oKLbmZDXk4U4pbo0TEPP4NKUJ+vvqvt5olij+lCekOBMq62lTkoQyHLECR
ItvArvqFqbdRv6Pb1WhEQW7/3z+NIYyYCCIMMa6HMYneVkNtIWCaJrxcI1jRL7F22yjbYEjmSZX9
cnHfDGWwWDOhtdLBA9Eb11dneKHZVn16bKsGe8thmSCG1KY3oWsQHDrIPVm0V5C044CIuythOgio
+5cPmwbYqV0gzzWIoFDuhLKRZgW8cm+EzK0Lob0PT5oB1i+aVA1It2rmhq0tPAejTSrQfwkhMLmt
kc6Xu2YzzhVP2lVVDjiMsi5JmnM/GWsB8sKkF8qLUnkhWQ82Nf7+c7IsVjYRWGJsgW8CcL+xEZrV
ztI2oMYEtP78bNRvDhgmkmiThAYQto15tW0N+RAmndROh7I4W908f3fUmUPyHkIyui77pD2V2/be
M4gNXeWiA3LLRX60xxURc8XraD7BWZyN28qY5yiKmAGWhzh/sKxVWP+VM6w15gMEgX4DPyu9h1qh
x0iUsT5ZRoyuhpe8WeKkxGDDCw6l+ZS/D9DMOKjVWV3uUCmQZJfpUDbmZVa43utgnexgk6Nj+8Pc
3uwPcIFT9eSnD6W2a4ullT7lxRI9nk8fWJ2n2q1uM8gDGMEeaV80746w20m+i+qzov8xUpdavt2g
PcnbRXzORhwBZrYNl/BG1966XeCdsV2IzXVqnpPp2L4oJPror2hCxughX8XeTPoz9repfzOa+1rD
2QBjStdSXefGP9sbr16EOBgq7uS5Af2myF08ONBKimPf7gwZAZ1be0uQHgwEuvEp2Cd3mQPyyY4/
T8tbLdw50aJ5G+TnST7h9uZbz01/saOLlqOvWAHxE2SLk6X/EGOLib4exyZCoGgmGbbjvCKShRZB
fR/nl248OMpGB0KWgEnvlEGE+s2lG72dmcuGpGrav5NkzOqLnV+c+jhkR4LO/PE84CN1gcxYO3/H
8s5vVpW+Du/ZocqUbvPZy2d4LEDgaw9Rti/TQ24dlHBNdJQ9PfrBDnpI27/qBUAPXa5blwuFAChM
/J5RUKjcQtc8YIYzEKMNXZse/dVZ/7zGza9VCEvcsmTZBk218Oj5fLLYpVzFjDItnPSMLSI8kIuo
2ZJoFcb1DjW4HPauqt7HZnjiUo30RR7eGFwJrR5hsr78XCPgaGSadwsKIyi6jWIteUHwkqrPqBPq
EpmAcKOAFz/RMz2mcKRkZ1PBaJnAqMv3EMMPsBFqglWYQm7i79hnGHURzVqFdGly1qqyLtiLUrry
kMw2zXyKji0RfqP51oYdv5ihGIG3NW41zCg6em8oYGwM092Qvfx8w/SviD43jIwBQ7WoDhhyfr5h
vmmbtpOSPs826abMWhcDlJ6leenfy3p28m+o26cUgtjMfAhuPV6dexg6JYpbSAP3ZrtOV1k9N3lB
Z4BsiHEe9GGVpRu7u23dY7TeIoFS1N1oprMm3klcBZK/9kxcESiq9Avd/ZvDDsdZShxCVCAUXtcV
k67kVjbV04Hi3usRnW2t+MLIoU3nMsjOz7dOnC2fSyrwYlBzTjrsPqkFP985xQzS1tOq6cCO5Uno
dXnw0pncvPw3Wel3z4giick4XElMi64KGEUq1czPwulArpvbGPuRnRYQY6bhMaXoc1KDZmq2+fnq
vlsYjkAEAcZRrRjXztvYtUZlitE4Vle6a5T9a9Mxg+ri9K01jKUNz8oz+nRWdg7tldk/SjbzGsII
xzKcqdNdprCzkCdM+9yTbeor0u0wsYFbmFtNyqyUMIWRVhL2xIaFWZ/26iFfEua/ge0DdaIilnT8
i/x5o2wU0kYHfllMM+vTV5Mv43TQCUeMNiZ5izvIvDZenVWpwqwPlYXZveet9ws74ZvRIndC1hWE
NJY4RK/6Dr1O9bZ1MuvQ+gezInFQtY6W38PKV+aTtxK6VhWui2r4h0R6UiHAeNZ7AZ1MtykAMkyD
2nKuld6y9yaBD/6yHKlYvy5IUH/wW0AitrjrV7nJp0h1qkC/ZPVCS5a6sqLkk003712hVfFmk6C/
zZPQ5cgZmoWmItGdUwP0N962OdfDYiTTG1FFvUxUSPwLED8rx6Bw1r4J7R8Q9TBHV1Pc8RNkAvET
WgCrAC32oiN6142nOSzN4DxCoZ4np95cW7t4523l9wJt+Th/mG5NC42aO22K2+hW+Df3G4j+xFZi
YybNg3iu1HD914zg/YE8SkDDRXzR30vidW9YOUBoQCpVyEZKBOfWzHauD4HvwpciJEiXbhxPiHtH
qFKEDypzGQQi3dQhjDm8Ulc6Ppc+4+d1VbgYb6rFvTlsaXKmR+OfmcK7Fv8ZkUyJLxPFYLpoo31M
lnju4lA72XeokwdoO1sjd6sOo63ZGJ6dYe8f1Gg1Wnt5WAX2naKv6vxevJ4ORFtsRJV5JM/a9o+k
nVBc2gD+ubLLu0N8iIv7RL3P9I2X3VA2eP42Sg9lv46LZYUNBsAgGKu6YxiKA2kd78gG1YKl194B
dkTjnr+i5ssxXzraJoSIayJGxhhp05iHlHayX0/mSo0X7ZtPYCqKAHAY8wSAMrYnu0eheUAT3DBz
GPc9iApGPCKLYRFS9/7Bu7y2eAznytsp8ozY29qAjkoVNhv+Vvaym9XRIo8W0JW9cgMNgyOdwRmm
S/i+RucOHuirasHaXFXYxlooI/F8WrbQv7Ab5tgk11hEkmJYvignoBaMUpe1yvrDAGZF+iLu5rzn
/JvehlfiwsvnZ8pgxSCNEPKMnNDJLWFCmfPWXMjpvEJJYRF16YaS+BY+Yd3tLHgJjCWxtS3VrHca
cIVtV4JBwf4hvqdiHe2AyKpF7S/g0XAzHKh63k5q4UpvUmjQ1ULkyZu0x2uyXUdl5sXLXL+JcZa4
4xfxJdOSyBSYMZu0mXO2oWLhEmTElPkGbV33hFic0HeshoQSm1kI+55bGW7q75sM21x3DGGY7wg6
a6flFjYxuefNG6QufOUpo8ACDB4I2l3YJ/k8l+YNk/A1H8HvwHkJOV2HsIvfu8VIJpDWPp6M+JUq
S1xCy78hXyXbpPna1NbjdKP1F4CsAvFK8KoqiwA6Lv6iyq5XaNNWSIzg6djhJiFVGda4h+v5GXjJ
Rzh9iJqVFQIlHQvtGAfL3nR1olH1hWSvaB40DxYjA4V5Za+dUfz7wVrnDZkTbviIMz1S5WJYSajo
im0TLWDHdxDkgmXVbdrmyLnsMULlvmvHMSeLGmLBWqbu1NwKrJtSWlur+kF7tUnhXAtvJYw2RbQp
EPmciaulLG0IJf4pUVy0az1OcGC0/ro3wAcRMZK34qZgK4W/Tsc9hjJcODMLOArMD8k2fUU66/hL
BzcfaNPpEvaFccLRL+tojxEf0ujMe0bhr8VT+sJWyl+3/2KC0R08bKvlmaJAWbhM0rqudxbGQwSn
xkdn3OaaWJ6auuT+mhBdy2VbLbnwwnctE6dPppooGzZ8FZhUP5/din09hKWUg0pA0KBhA+uYH0Pv
/6APfkowthUyhG05Ub2eVdbm/9QStRgym6M/ms/YN8adv6S0w/4d/IOX4xjVEqZNp6jFUrR1Qzhv
bdou5b5eeJKxgtsyNxKQ81e72pLpOq8qFfcR3pa43PWoKyUkXnWAKXLGhlkyC2v6pRJb//Ty3ygU
kkmznTrmtWgpB2lZIvbFGJhxZqmc+vEl6VNXH6uDk6eM+sLFpAQQXlk01lFuMNRUYfn10duUQY2a
9ymtj2EjWiqXHr8bScIC62OzwlJQ00+NeVHbjJucu4hOtwoGfB2cKR+Hg4JJZR/kCxP7JtwdBU+l
17DuZfwcUMTZWeC2xiEd3x1smUObb625Xl0vvfKEuxmWBuXJo1kYxvTUZVBvs5kq4/AKqzPFeHEq
OSDIK/dkH4WctzBD7tcTxU4y3fsSkaXjmiBINu90NukXXGvH4XEI1JmOmNBoY1e4pPTDsQqGRVZx
qAX4ZOmduub8Ux+wiZgFkPEd3fXUYDG6FaloszaQl1UFyk1SRALCFN+Ys3Wn1vNIwxS0KJ/Vupl3
MVbz5SpGh27aTB1hmdddA19eXwf6o2MFp0YZ7ko7C0nBntk6lsYVz4VMPnnCv5vWWqcvuR+l4mgx
FxmB63Uq+jRvcFReaf1RlAqvPX36uPb7fD2V0QshhZy1mLTxS5tBccn4ogmia0VS0efRMsSXO7lk
ZbL6efV/UZiy+NHuwD0QMlNZ/QCQ/7P4WzkKkGJL08XXn/zioZQ3jYwZxgbtkNcj2dp41iKa9p29
9LuFqCeLaon8CjFz3SxgLZZn/h3UxoA8u79hfWt7u7A5q8Hdz9/zC91VfE9NpE8Jb1Vh+PO5gVAt
KQCRNY2D79HC03R1HTKL4N2X7wbSebW02k+bZrwJOV4I7HHaYpNPMP9wDJvF/dIyfzF7/VLhfnwh
iluBDwlbLFFg/ufGDWWMghid0kEb03VbjbjMrkhrLEPI4lurhf/93pGPGpSKa4+4FRtuRGTjRBy4
8xxPe5Mh5qwb8BX95Yl+ocWKL0bMDg2QBS1WvxbsT0ZtqqUWT5dOsE13tlfiY0RBrWzVHpzl2K8m
1hT7er+pnGVwq7829mOFg0g9YNp6HF+rNSgOtgv7rKTnwCFu1f+bbix5MepIElHNIGJkzp92F/uP
b++pCYMbRYHltpGUPxax6cyhsFUo3ouj81AOr0p5X9aQUGeVuozh4ObEzE6ujq0WI7dkQXR2Do5g
/Qk9VzsbBdKV3aDcZsLgfF2zmn6BuD9E0//tRcUNsmSNfDHRsH0xivEKTR3gs40XRg2VSoD2qr9R
KRupembBEh+phPsTwbhYgvP0c3xSevWs3GfTtrinJceNYHSt5rdjSGAHX78VNg86kKNw/P68ntLG
acwpqoZDqXdbNaiXurTvp+de37XjQQZvDRAg6MixfB4mjLJZZVa/TBquW2dxY2zogmQXggh82QuG
piL5LNB0ZEa8SJBBtHLlTIfQS5Yqkgji4fDF+GW5fqGUfXwopsm6gVaAN/zqxfayVG1xUzYOgbUZ
8JeTaTzIzAI30aClVMER174kuKmb/UQOMJ4fWA/IG4xIAkNZjgpmJFGIMKtwJx3ib539sQ2sYRMT
n4BgF2JF2HcHm35Kml6i9h5Rruk/mxHIXj4fckrf1NxpMBnC8Z3MwV3d2/OG893DpxXL7j2u9tZ2
kKqtVtonw1RmI4NTsZP/vL19WE5dP320ARD6yGr+Sv3N7aLL+qDuDzWsunzQGZB52KqRMdCqL/Zc
0c590izy+iYnmlzN9LXl/M2kvzmVMdlJMx0nr7bhKkJC4algxmaap7lEE3esh2aTA/RD9CFCHUKz
zvBoj/CEqHIzfIijpzAkhxUwi7igYGqo+msyEACipOImb6bNND2XWrXuaVXs+mDAVKFNVxvsMdLx
VkWdp0LQauWlSXX28135MowSawOqITcGIEd2Psbq/9ljW8z68a4pBGXeTTOyMxiKwAWL642jIfE6
pv2qtH7VQwks6upZEKBJHYjZiQWIdLWzT9hqlkObG4dw0jbjdjLxTKJsatUCttDrUEazpjhXEhwU
41LZTz9f83fnCnMwcFm0xpCH1SukTEPmWE5jqx+CO8orVkHuyHjGvqf+Mk52nYYHhHlIsJ3T2lXt
rDx579XnXnbj6G6QKWSYaVe3P3+nj/t8fUfELJAMVV5U/vm8N/leb5T1aGqHSYfga+N0eEPi06KO
b/PpefSJBqeBY9PY2eGINyFFEVQoJWOTH7V15dh0rwR/QQIpIC8N2v0G7aSPVW65iOInJSdXRL/1
7AcCGGYRdsjxMG+k4awqRGMg+FI8tLnTRiBBbY2nio9LPIZpqK4cpP/4GWDSqaKYWxTpTU45DQg5
b4oXj86V+guROgbGEiOEUj62FKgRo+VkemK7SVEuSB56ICLFumaDo+E8KO5Cy5gPlb0vnvLYXIxh
u/ZqZ1doGbMABo9jT+tqP9d4KgnG3y93+pulx31mREdRIf73+UZnzNBlz5O1A1lgAGR4VJPjQQhl
y7Ag+q2kEr/s+qmC+pNzLmBg0NnPH5ZMsQUpDyLmmBXLBsZZrPIxwZ3ST6sE10DetNa/yXpzZdbF
2temORaFv1zwF4ICr7jGtFkBsVUNmaH75y+htnIeIC1n8sUcMQpwr37H8t0tzGplAIEWFPZoEkIw
lhTQX29uk+4X8PabUw8StRiB2Dbw9DWJHVa7reNLLl+UW3Vb3fUrRN1Ttm3elfbPz0/3C7GAiwVv
572WEVo6hEN8vtgBB9PM6qvuUKn7sq+AGT1EF2zD5dbDarMTmdABwEqq3vhwg5jjwvIf5lK5735j
Qn2hZfBdyNuCPM/Qgmn/tboWrueQx+WoHDpvk+DLIliMajmulJ1SdqehC3aBYG011SKBA4xH1iyL
nVlLgFwZqW6Ke24wwdseorneLkbp0ISVK2WPVkvOBZrqrvHdvAQ3JcmnFG5ZcL8DRrb2IrQvKt41
RpJup0KBxPmrV4NYM58XtgKnGgdDZuqE1l73NEQ2BQ5eWMbBwsmkBLeQrG3B9Bl6j+dsS+WvhiBP
/aV4+kJiEGeGIDAQpUdiGLqEzw+3xDpRQqfHxq3vc1zZJvlItQyPCz8ncM1wuB2jFAkekx/pMcPD
QN2YcjXvvfAX8P0j3O7q+vkmRLPKxDhCNrvaRYwyrLtBkrpDBFM/Cg2MXvu1oFP7GJsnWCoQfIlh
dIKyrdlNPgYW8H/6ct3RZWKRVzdAic3GpznI70zlPk3vdJtet3oJmenLSra06V2lRoOEEdy23MnO
EEsAv/daxsy6WKXR2tdxw9dcSSfC4VdbJHEC/3SBV7Wy73tlOxR+f4iEWTXe0IH/QF7FMpJWoxIu
w/Qol091qgIT6KuiGlxdfnfMjjZ8JSF4m4xHg9XKGU9errVKtvWrIeye8LsvVw0xUT+/9teDto9i
wuRZMCJCM3KdRWj3USENTY5RXeadtQDUUuH2IwJOB8rQhilM9xuD6QvJ/vozr3aamsDotJii/pAG
3r4xOx4P3pMY0zDMXWQU9NKADzuKqQiQMQ39na2L2OHgGGj2fFTsZYvRujQoxwyy/aC9Fbj66eFO
C4q13QNtYxZZburiToVJkKgLKboxBszUKYwz5GTWLY470Grb2ag/Rjoqg6MD4iiy1PTippfvcERI
mkOBE23NRtKWYL0+7XD35MduGLCQnFe8twL/TnkxOuYHf5Fbz/3glfeoJQisRrsXM6BPvIsfH5m1
wejVFwURFRkJJZG3rZxHhdg3v3nK4Hh7WGlo7a3qvUkF+K39zzcYQAezCM1bbUmbtnv26WvV7E56
1oV7kwVxOjvXGAL1mDHRa8W3vt58sJKRlu/s7k7vMsTb2OeyaKZJnyXFkeJ40p7qXF2O+j8bdm7s
nHxWF7z0FLgOx/zKWoqfj8mOCtV/9rhkEmx1r17w4hhuTAKaP5xJ7dkqMY02Iyi7fWyY5gV0RJ3x
G07AdvDNW4SdtymqOtCCj57kv9V1VympViragSY8cNa1c/QsfVcYC8+DiL6wakgrHMVOeIYKM0tx
N4oCa6nj9+yZNiezGHD+0exZHlCJxfrCxv/MyZ4K25kH6t+EeYE1PMg5zODA+5cPHG6AwJZyY/hH
GStFGfa/BxxSA1dai9w76MXLZL21gbKpVJOnKeFDb8/MDvo3AgiGgXBdJrciFqgYczbSZ7UjrqFe
UjVIRcxg5xw+lli7ZORLC/tXM9nU1QPpdmr3MvG4ITssOmMdl0tUEqDRZIKgWZvQzlLm+Lh26Gcd
ZjkNB32ksdD9p0ln4ERMqwGK3p+xWgvDhwQydMhIbcQkJQCerMxnLKNYaaHcg23g84Q/htqRVgM4
Dida7w1mB+RxwVVHEdGBB2le8X+Unddy29gWbb8IVcjhlURkkmRKFM0XlC1LyDnj6++A++He9unq
rnt82lFiAIGNvdaac8xAb0d/aiTUPoxoC1+kdz5C/mpn4vsYP0RMYuLzYLhwDiPzJWueR/O1HW5R
eUqtB2Q0KCb6vjcxIiBsSaJ7ceuV5lJOAvgsHmq9F+n3qMEcKRQ0V2ls0PwZW0jpTA9nmGuQYvYZ
Las5Um2BJ9e3URKEgpbdCJ3o+Eu23qqw2KnbbMh8MnNyb4ldSFQvzpeLxSQMelw9fWzAk0rpTyLK
Ed2SniSab6MISgNf8n5Q5qc4HxzRYqHJb0r5EQqZA2F3Uls7VCRnkVcQsZ+NiXEwj87zcslDOhzS
A+WZ0RN2XIkI0lJXomIXxvbZ3DDXBjROe6wDU/7NVh2OveJM3HgUWiY0uW1kYcT7Mo1i5wy5pL/p
uQtIAtorOqYMqjk+YmNfIEQgCA1nXhcohSeqTthRs/giyqSijjEHi+ZTo773WHGyqQD0cqhRChun
9CppHb7hqP0UIspv2n8mfMeShlZEqSOEh2X4IHXc0+iiSQsMUln1VPWidtskn/MPAi3FJ3M3nk/B
yNPoQB8hrXWnmupFVvKAjeIxTCukZ5nbLL3bz6YTIcButJH+fukrUvcq16d+uCktLPpYH3YTY5eY
FDg9Wj9X0DdDqQcCsY2K9dIVTINGPUR8LpzNNfOm8WUt/QHV0aJUP3J9dnpaqDrWhi78MpcOkbnJ
imZhyavIf7otCgdNA6fBhS6gAyXEzCoohF569WFanz0koQ5bEvxJJ2UqPrYp/deTLKbOrEtPLdpJ
BbtuF5EaUIajnXTVL6GKoHRllyadLxSX78Rw2CrDp2WdDp0y3FpW6CkGi4LGA19s5SnYOzqjp4p8
aoZLZgoYttmiJl9GztQKsLCSCexG491I9PLaQU9BKhfRQVrUwrMEzPsibR28BV1kcCFML3IIeU05
iPVwrjo/mYbLgKhPBLwuSUzLJtxJ0W4GnYaZ/n1c5W9modi4RZw07zncwmu6jQ0oClO2ElkEATBR
OszGK+tnJQQlHZQCkgUG3aoG1Krmly18mSHC3uKfOkQ3VWruyuYyU9wBSI6i2d7OIaD+KSYbsY6B
EqdPCzztihlzMhOCMTrvs3Rui48Ri1xiPdq52PPU3lqFTsp4rwB0NfcfkfyzFo+DWkPHEe8mC1Yl
zIG5PgrptWE2am62RoYuGFygjOwaMp8Ws7+U6sbcKA9dJ9llwdQnnb05C8b2Vvc/QsAKawfrJHbQ
3nM7fZhy62RY+SsJdWHiGgNjQ+NqWj9h2Yf9ZU0jsms1Gt0MVHq7z5Huyt+esmkb05+q3q+617y6
KFyQ2/YxovFWQxzlvTYyhCgwCqv2kTdYTggmm4vezUcR7iczmf7F0iCcglEtjB/hsZTTLd/zRMc/
rkGCILrruW3Ib4v5X5kD2v+2hmgJ4dSkdyzLW2nx9z0+cDUY4UMin63lGTBoTx2D0aUf71n9nAgn
SXOa4oMIIxDvn5J0oaPLnBfxDzxwuOpusRA7J7bXBkpxH5qvY5m7iZXZmhafZw2Q81C6Ugm8b+Ri
Hn6l1TXJs5Mu9L7Va3ttqY5mQ8YdAgJlle1KtEP9YTYXVb9P+mE7+Q2p4wwkAZxNej2ZHg4OgQo6
NvaL1tpokP+j1PiHipbKnaqdrrUl07T6o1sFl0ASyC9H+KTQ9WFmJn+rh/BY1+mLYUIQYv9kJo+s
GJ9Z/OfedLuEsU2oHFFE5E//vs/+Lcn9oywwaCUgXd8kepRjf/909Fye/2qiirgG8IWoZXrNS8Fn
K2X1BNyGbFwQrABCva0kAg2P0VwdI+P+jM9GGvyBrYaUYuwSv0aUJ3HBGzBdvVL3JXivEMTmSuS2
NuHqNj+YnAUJYZM1cp0wvijM8EUBXnh2AuXWAeiPzXujUAth8Alr41fRbVQvcnTOi0BMBH0xNI6d
5deZJ2vpORkHz2AYv8kareqRMKhMam6lsHlGjbk/EWqkHLJXEUAOIlrIK3RcPReqyMbj7d8P5D+V
soZBi0I0OZqq9We0xqQr02BmMnoJrXMo+cHFDv5K5m9O1kSUvklT7arTReJyW5l3djJIYOBgzG1h
b/77a/mnYhaVFj5bi/9tcvm/f6i4IedZKdfxjM5arL9S5aY3Hy3SFR3YUpl4WYaEhXStMP9o0fwM
6ReGn5MWV7sMoUtRKOT/CQyrWJ2I7s11OKXyXcV8q8g/o+4zXDq/oMQxjuFoPUR0WRKRx1oVAX0T
vZAdkKjMh15jA4OkOPov5aCk/8OSsrlzkKFRH5rEhv79/XVktLT9MIxn0bpKCHAkGpJtJu6ZMW+U
KvZN5V6U79mkkE2ETl7FBn7RzRPO23b8nDRYRtt9ld2yBlo6s5cU+k9HfAOxdHjAaUZM2Q33nrQJ
CvfzqeGo5OGTAVk5BG/dR7eIu0hN4i65GPj7Il9Mu102nDL0WN34oysOiBanHn2yoHvm5ypT5+Un
cfpo6mPIJpqwo5D6YK15nSI6NnJm8hPojQlSVpxCqNd/scGd6d6u+mFgt9+UEQm91Ua83UX6O6qI
QCZc7Ji0N/bTYUUIYl5RgFIf3yYk5YpyGprEZx3VsRhb83OGe3AVfsaW4nRaZy+Giq2QOCzTeh/R
EXCjRnF1ibV7RLDXJgjox10JzyzuzYNQ33QcXaWoOFH4ommNMyZ3Aeui9GIKx6rPkEsYNrBfPu/1
BLd4HwnJXo4FqCKnNf+IWghd5DpXFuDZt7a2vL75tslv4H3DdaRNVgyEeiPrjaxjwz54TT5IGs0M
pHshRJef6J/U/i6MDGx0iA0RNoxFpjF+pwoDOgusHj9teJwQfxnY0Ra2VGfOAb+T3gusOG0LETtt
9v//V5mpqzoDKI3YWprCfz8L27aZErmbtXMP0UjF2wBahUnuUH1J5UuIzhGMZqnlzgQSMJrPcv8w
tAcYRDGxLoZ5GVeOrvRWw9wKn6eR8wzRlNkPtqzSJaJBsCHGV7IPXrpY/w5Ev1/zYFhKzBMQG5ee
8Vv9U5IAMwH1+fe39k8XmEVfDpGPZCgIPf/ohoVFtyaCsvZna37vu9cB3uQplPoTPF8Qwos7KiOf
KJLk94UX02X4DrCzmMMHnsttQE7+g/LWFieV9FwTmMwnqqDA1MXdHD0jpTlI1uSm0w+AmVH4JsrA
SIvWUbiOpvk+1h9jfK/SxTWgvK8TH29jo0LazeLwVD2l+qXfduHcQgoJ/F36Ks8IWShsshIdHBvy
hBZwqV3XpIJMCaoBcVuW31cKtpC+XYIo6N+P1u9x6x/3UIKLaYQzGYe/82fvNNbnNZYSqSdkmzE9
GzIhqn0d/4NBoTrND5VaspsRZyHHCe+9fDOejNpP45MoBaj5M0h3c/F9xtBSo4pLSSrCfZFSdkxu
Bul0jggYtKgRIBZg9ZnJG9KmS6YctOSVkk4ecR0hKMAiho6RDpXxkNvVsbBZwHWlHF+Jh6xLupLX
id10HbE9H68ynb5VYfqbbpW3tufin1VxB48YDSbhaZkXZ4gfReL4FPjb+lGV2z10nZ3UknhvXFTq
ihDoVhnH1FKdHze3HslbWyPkUNKDVNIOa9FiQi4VUTmpHbQoQJFCjVr7J9KkGhNnunrySNgvGTPF
4pHftxu79KmU7hPtx63b+N+DSmu7NfzPZ7V5urawAl37c4DTYPus61qTXqj2fyD0FV9WSq1p336s
CLOYqq17cNRD6je5nU/7jQZK7DWcJ+nYbIno+IF3ZJcj1pPP6MpXiqhpn1NC0Migcc6SFtnotdAg
zrmLPVaI7ekb1HICJEMb5aex2Evm1gQBttwluSE7M/2ZximzPUMMwrhqTFESaiIK6p16bMxd+kDy
l38Tn9GAEBjZQhyhtCx84l9q1KNowxhUx3ugFeWl+MU4CgliSUsQ/SLIYFpnb9IFt9jyUTzr95r1
ttwVwGwf2VPuo369xf+hTvi9OPx5iFWOL+ZEFBGy/se6OBlyavaj0p1zkajfiDcfD7sCOqqMVFMg
RwVLu8HckD6d31IoChEb3oUIQe3cZPhYxpuoW6/F1ARzrRDXQ2Ru5LZrec1CuinDZSy+86lVpyUe
fJwTLzMOLjS/ecUSsaT/cXGTXfcPZ4yGyovRAOMRsE1/X+YtIxoW8CrDeaqIoBIenOKBSE5OjmZ7
7kllFYcfxpiifzCcTvEU62OOf8gWVfQWBKFuuotfCN9YBYkckIAohOjGq1u0QEW4ZC9hyMqlhaes
QitcopmXeBekjeWPDD1ZVd1G+TqwCkyo+DI4bVqpHrgL7IZ62gg0OZeknGVeOTaeKSJDVBh8g5Bm
yTHhkUxU+RpxbcWAZ8YuuidroFRKyBySXL2D5grri7Mwgver0U1Azl8TX5dIZwnFpjJAJGQ/L1AZ
RKJTyvgnEPnjHB8i8VTdlGXwhZQGIfUJ5cpZYpxhsmm0aId0Qv/MwUo5d7UpOSDb9IxCDtLNv4C8
sYtfl7xGT8EmFC+9BpVZmKh6UX+ZHFcAkKaxeBmvkJnJnnh4Lg3ZLRmpyOPPYTAPvZGzjH3rAU/X
I7f98KzQ60H3/Wq4Im2NlE60RAzpQicKPk5EGHpo8sDsYfTiXV4ne5G4ngmMMt+S/G1eBvRwiZ/T
aw7B2AOFX6LnpQergXVfhy4rbwy8kNuJ/lLXN6n/XOIfFXu64ULLfcJcMIU/p9C6TVl2FKd3bqGE
J+xr4ZN4u9RQ6GADA+T0BLSDFmQq7jFxuvT+W4OeVckBa7TvaafTDFw9vRXpfWOBmClfrrQR0CpY
3+cKTpiMfbv5XNFsd4htdbaZZcQKTKAkd4AcIV9ZuRMHRE5FarPGXYXoBVUPKBV5n7AqETRAjisi
ri4CYrJYWBhMYCbAW9mgieZnJD8j4mTHaKvm0yiiEsTcJw34JS18a9pAFyZ1Lfnezh+6uAFGIMp/
NtTLIUt7DxhFqYNSR1dOgWBkX7nSOUVtcXYJbi/g4Rl3CVESfR9jLuKBKOCTCMgmOlMoEN+i+aI0
WF6bJ+YkZgq6qMSC0Nmcg5IT6agHPtDb0n9+UdfPTU+DknQB2UaDTUu/BEs/SorTNzb47SH5NsFR
SWgQC+vrQou0VTaRQuNP3eQkyLOGl5FGrTGRqxSHnFuHZKJlr5yz5kc/XOTMcPL5ZkFJKsP9aPyK
9YfUnuKw2E+vDTaXVikORI3bsYVRyO4RHyT63ZCvM3uOksBPc72uzQ06d07Kqmwle6WlwQDdNl++
a2P/Oq5sDvRfS/4UiXY6Nli2qTQYgibJa5TGfp78VyuGoMd/Wsu2+SaQPcAa8h/CsbKpBqLC5P6c
69lpXmdXE9ix5gjot6VFV1OvWbWnSXmpKhiSSe6XUnnMAGnXsf4+c0shes9v6MyAKhcwzrS3MXpj
crmaxMbFIV6fk0Yb3lReJulNn29C/RDqN6U+aYZEw/YWM7XaiOGL+pDKU5XLPgGYxCnyUilIX5pt
9aqDJaSVoxvYGOEbIRdOREfvbgvbx8EoSDPwB9g4YvpDJ3d2xv8lILSD12kPwJoo0+CtzLCT4DUM
2zeb9HWB+MwX6gZbpA+5qNt+RKdJhleDXPPaFOypOEeTjO7YEfMHLbn4Zz59QF/SMWWUi+gK8fM9
Ed4Twysk7t0XLu3BZyofT8epcTbSJWHju4vZvkpLkBC6YsC5O05ImIWJLeGl7GNnqp5V4ZqQuJVT
xWmIRwht/yWIkp0zVY1K833QFFdwhUXaE29DrgdNyFh738pDWtHkU8IfkQe/L9hzhUv+aOJ3tT9t
wzIaoML6jF5lR7N0p0P/WXrW4oZuGvIgmoHGEnoGioWogl+Mu8/qw0Ao/N9q+uiETjUBh57AqBPe
F9SjDfPhEGJznh/z5a3MfBhdpDhrKiXLlt721MwMDLT7FPlL+GWZ3yknuS4Hk5YP/uKIyPHxXsY/
SkZIVf9N1F6G9B5mIG62pykcnPq7XMZr4hnT17xeYG0ioE+dOL6l3Ws3b5GI2V5egjDGHEYzHJPo
TP/W0q85rPoUsCsl0hXMt0jpr+dMOoRPCWdJheRSey+4V9bZaYPpqBAfdWmAeso8qlKPGVG/cXTM
Cm/9NPHqTqafMPgqWPMSsz9kiWXDF3ktyCpK2PGKy4eBcr9OVo4m/h02uBClfsiaiqBr+DVSD2nD
7NX6+oRoYJ+gqYz6H4bxM6YtociXfrh34H9QXnIjnJI7ewBFp/a1/GjDigzsiJSnun4r1m9CSuSg
hINJhTRcxYEOwK8LZdJsen/rCdZlgabHX0p/BZtboNnM3C6Ff4XFBkx+32yVL2arp95qTuTavDSs
d7VMNs99wgHS168LsqS4eGy5N6IIG4kUcgGqraBjYJivGpzMfJBPRXmXKS9g+hgJuYMPVdARqez6
Fr9eBqRR56rp0+d5Xk4RA1qZGAV5LIJFv1pU8jl963Ue3GbYnD7vrYzp45zxXtuSCzUp/FC7SovK
vNxNwZlN0rlh45Ez1e1armA0g1sDZxoVr4u+SDnghqu9dPuKNl+XFIeFk30QPLm7b3U3dzDhVPH1
Oi7A8rQNLJflXW9w1oAq1RiFKGQXCaLlkOu9/tDymzoc5kH3DNIzKgsPmFA9LyadFvw2TVkg8HiW
SCbY5G4DJw8JCiNnKjxzLeYz+NDH9aZH3Beksx4+EiF3hO5zZTmpm1PBOL81nbTGZETO+VOXgAgQ
rk3n99UxSenU54Rr8z7pTYTSzyyt6Xo4yrZF2Gvpsp+nWyq8kwrMzeygFuSN/5IsAaEAT+X2pGRY
4RHkh8uw3N6qqm7DiDVDsEVD8SaVjpGv8j6TSoCHMOuDNWVZGBgEcUcZYjIrxs+uv6PE7TWkoAzX
QwtvXHWqasFr2/dEf46KD22hm9oOpLYr+zSdXRW1Xkp+QDtcOLun8CkhKUG8d9EtlFKX41J0KOVD
uDOzuwUhs3gCfSTfwTKuQ6rQEQhiNhtqCzh2/tENhM0Lu4wx75s6UuVh+NwKVio9RfBlYkSaX46t
hq8hCVv1DzP82Q2yU+lv0/xVGo2t1Fi5dMkJ+x8TO0Mpe1aj8zZyN6NpS4qwiu9G/NnpnPbJZdUC
Y/kNGFSNu0YpWjAVMuaHOCr4+9g0t3ed5Vlq8JIyBYH9IMTXqIR4fpeNfRWLuzFHR8diSMLNzqBl
bE9Y8cy4ptVGgzeYaSRUgq9DP8LDgL+mQrUE62nO/EIsbzUr11Zgz8XdYque189bCgbUADeLrkyz
yBqbyB9EqpFH9wZQxSb0uAOaTCFnzIvGTcWemPEwK96QmvES+nRMZvUKDI9P+82qLrNs7kRW6rog
BGQI5szYck7ZyeEFeGHp7qjiu/AFctPWSZT0lxLlAY5yntsTjAnAvz2QdD0L2NFyO56/zH6rX1Bj
ybdSeNLMfh8bqTtm4dWKWCeF+NhbkTOn3yt6GjaHYq948s9MJRNTekqmqxjZi8lV1bB4Vmx/75Vy
jQ3UKdzeIEwN89WCwmj2i43qKJe/RLHeV8j0w07jBv2lE4SUn1bcpFJc2nEhskc8NvWpwSC7DCKD
6SvX/tjnF0FDAoSk2VhxW/it+GRWKa635NhUEfTRiPwjY1fu0D2gwfgFEfbI4Af/jdjmh8ygXs7v
6XQXLGoXq3H0qYFeqjnouKa5sWtUWhyzvPnY7vJsLdUBUR8yVp2JwkiHd0X5LYfwginvy5ahUb5X
l+Wu9tg96FPV0UyigXYYhNCnSMipaYay81Y6nmSMN9x9tz1sOQ3udkYMERnp7d1YX+Yp2WedfgTi
iGC8ZmNjNBwG3IpGxHySEeeTaFxl1on610YGWZ1JII9mHe0JmaeiIMgtv2SFmyWNnFJKWd3I9Pkd
SBUMDGYr5jcGxUIoc/jf4wqqCluj/ZRxEzq03B/x7HDf/TAxQFqoKRngdyIJRamXYuOOO2olEH9b
ngsVz6JeqcaOinbXOlIfRsvZQu5j8aNEqVMhDKDmqLn0tZndBCmQ6H8pUIZHSX1IyQWsNZFDAtEQ
hrc3Mzp1M5RWOPK8uG1mifhFfyuH0Ge2SEOK95J9xe1Vxu2KptwWZbcnIXX7o5QGGXWenpyICuYD
RrqEgWwdP3paMnILYJl9g85irndnIX3Zcof0LdEkPKTRXZ8vS/IYDGOTyM91sx+2coX0ly2egqw3
VJw6pgekxwQuPdTkVpb39nuesyNQ30TMhnST0HwWu4nhlSqTaChe+TBrypxJYWKtZOT3eVszQOgW
J5Pf+vw2cQ+Yy5BbcEupwkZwIsKipq4f4IIctupBtCyPNYjAdVEDvf0lpCeu5hgkiDY58eh3bJMF
hkvcPPQRvxZqzQXd+5w8K/09WjGB3BTT6al81RO5PE1V2FMmnZYcvCqWL17cEo/7WLjWCsNpLO81
ZnR2Tga6L21FRRKXyCdEm54gySNAhfhi0/LM/qlN8Fh76UDIq0Geh+5mglcy35elj0l4TMgfsTHK
GRBILZjLzyS9bbVgujyqsHzqVsgEb90GkyDYl3dUEx8/IV1ZA46MWj7XGTa1+bQNZZk1SclzE7sz
+xA22XJX+aN0/ffG7f8gKNBIiyq5qQDLNOjUf7oWNFNKa6Vf+rO60qZolntjEN+ShEcVIaixUlVM
BjmAF1NI950S7dm6l3RpMX8o6nYdPUYGTiVq5JwVUDnJ7YnkAqoOyl86v/o2DNo+m+JLnj+RUEjs
MEQN+sl9bSg0rNxJJ0AyLcv2lHiCxo24pAJLfjJ25Zo0JOzf061dCSxonoTE8HMpOWpYmCLzP4S4
v5l2f+/ZcSRM4gY0WqOi+ecYuK9xgnaa2J+zVbSnkJvJxJ2ZZStYeuGS0mHajb8s4edU4yHHJLDU
xWHS58CKF5cppimSMxo59LxdUV3sLpYgQZAe1Ee/J0tIxGg2x3YZe7kiPE1kK0msxBVxzaqcuYMi
4ID4IXtRrKPuwOCrfgj0KUJuDYZEuPRjE2lE6mXVEeVQ6ElM3RChOHLkiPpqpxxoJk1kiTwZmKQ7
ZOBt2Z/qtD5moUScFBM+vXPNNmiW5kgH2CvX+lCG2mdBWxFKGskzEmOK8gvW4Vrk51TCNlHgiGyq
o2Z0NjECFsYCFGJRLdkxYIBWQBlL0jSoxYBtkCin3yq8VIYJlWEhRA0AQBuksvgfvVVZ/t8KXsbH
aiGKVVUJx9sfimmjjuW5GOhfS62jxW+SdIvUgLp3eqjsN0LQA5jj4V2TI49Qd2cYPqQOIr4icNhW
IEq+JqKT9ObEwYIuEUUlO+XkatFJiRhAev3wnIxO2ngTq7i+pzG9sPNF/mKeYh3jPyVgQKE7/uKp
FqJACTps7Eh1KRCIt5o2fjPLHJ5fR5ldk7vc4tIHT+a9/l17UR4gPqo3uixI7hbZHb6zLc7Yji07
o9s1vQ3QgsUXTMT0jWkuMXwihkcGYcL2QmpeqeXSRR8+yfkVcFq/F9EeDTJtCYVmZc00zZG1PcH0
fba5fRIVZZetiJ4s2ZVwMCOHEEB29gIXUOeTsaLHaK13C3jOiCgS+GiU2B4Ba+Z8kiCtXzowBdw3
XuGEIKLltTMy71FDfVfhJeVuM7LV2kUfLPTZa4HvaLKJWVOg7/FAGOEh31KbXq2zgSGF6AXs5Qym
KKZEP0b/5lsjLfF9d19mNwWWzj4J6oWwn8/xN1bqwQLjzklPJ8RNRwTAbqgGMw3w76aJkoEF2kvT
I+yCogrUgXEysW575CMsODB3uRUyOYOEsg0lAD8ZVPx7kCpGE/BHnWw92FsfECV6eKZEcHLkYhft
MbGoiowajYYUp9cO3DBQCBQUGq6/DVSKLsnJ1v8Qe+tb2+n/rj6mIaHwZq+jyqKCCEX9PY78f1S1
ZbYUay0Q11KqOv1l08+mlYYe+NwRHCvYCCMkRHgioXWgjltoTVT2oEo7NHtbdnyqZd+3PpZRPhfV
irD9bfueUWx3KOfyEQnaFjzXvCXYIgu2VETJ10jCVjZNFec+jUssjkbJoV+r2zBl34R+3ckk18/o
VTb2cl7g4xEflUgH/CJKjVtSc3ZMmyftY224+EjppFnTdSQsS2BDmb8nmZvCubbG+XUjTpYE6hCU
bdPstPWajjszuX7J/kP4of59VvH7QKo4GHDhKUiL1N+xZf/PgZSnclT6sJhPhIzglynrGguefJ5U
4dhToWx6uZq1qTY/G9WeIq8zaZRQqDQLN2UgLWxydM3cRzqRgI7FZIzuWSuG/mBpMLD3m6B7GCnJ
Vh3t4EtOPgx6CvS0rKLmmrOS2B0RNHN2LSaSYxzdqGylQvMrIg3o0OnF6QVEiCWAGBD+4ySS/rib
A2fUZXit0FJF3HaYcf9QhRRzLk3Wasxv9zPMh53lPmElt5+6/WO1q935lsAX38WBtruL+6dtZQk0
dzw9ul2QukG3O7uTc6dCy1kj3P7jeIzcl6P+9jIc8/3x7Ha719Hvj98CHhQh6k75GbsoXN/nb15n
O9+H02m3Mxzt8vGsnb1yd5EcZ9fvnlE0eqQt7k6Y8syd4zTuxWEa5xjexVGcC03BHUWcOzsXUGbi
7vriW/b1Kp5Ehn+EGux5EbboUTTtf+3jnW989w9virP/yvcv/8E20/+Yjf4+gAiY6Axzc9HAsv3R
HdbSgWDEKp5fS6JJIr92K2/1C6/wRmkPFigIg/U4+ziID7HX+I2v/TKC2AN7BzzI73zqBI9fj7oj
nHSHf/AZHzAZ5q+3PxhBx/cIbuuab60bB60rP6RrT2t1Vzks0h4S90MexK/JRT8Q0+IUDloHd/Yr
r+F1KHbzMr3p+9wla8n+/Z9tvG+/5u7AVzRe6Xb8t/2cOdNb41Vef5x/jj4fGz8SL/yVeASqOYmH
VYBf+yN9bE/yiUNyQ8/05MPq5kEe1KcyMHn/pV095t/fHW3fEUgejBJv+aA15Xau5ohXzaFMf2+P
8neq8JFDZQZm0PqGE/FE21Nt/2n8LL9u38Bwd/vha478ijiFv9leDC/uOPImaepKx+iwvYfpjUkB
R2C61UEdtEF7Eg+q1540V/LheNqyo9iZw4rv9rzW7dVuX5EGsrfwdfkp5Tske3tXtA+DOCCd/VCf
ph/bd3JT3Ge/j6zkZ4ftaEWH6lN6hw3lSsfVT93GU/zSLbbjb/dXxSYB1KYT+F12Qk+8qQfF1Q9l
kFxkHjMNtmctT6q3/S4OzLPs9e726f/1kQ/HyQcFxUdfOYuHDZ2Pv3eHw8K/t672yjXZukSa8geL
L+kOlR+edU88bD9UXv72sMuh8c03TpHHdOjd7Gv4/bdxIB62Nyx7xtP2VSkf3O+DcMgu48nklKm8
mWO7fQbC7a9PwuCIYyF7bZECe/pr4qU/E6/226PhtD6jNc0ZvofsR7mSVT7IjUy44xM6AsTgKvDN
QA6MN0QC004lnyXy/jqhGDYco/P2QJEXuuK1dgZOEInTBKTFQfLGg/VWO/pJ8v76u4hTaXAVbzul
omA8wC0A/cQJwUMecld0Wj519bDyfK0/uJonHQwvCxSv/doesggkB0iklzq5g8UzgCF+aYKVHqdo
yy5WGjcLTES2Z8kzOGFpzfIQVbD9TjpY59Kvnc6FwBxYDzIlAhrVSTAfsqA6ZUEWdKfFFc70gQ5V
ILrWS/kDNsD2WzhnJxaqr+2laJ75RDiC99cPzHE8RxFYnnFgI2HLNrUnv+G1WJ7FI7F3+ZDd6lV1
UeDahS37hZvyhdvXqG7uFC6SCA/AqwtT57X+hleSH+0LGWY2CmD+lZCnYPGtYPIrc5e405GAcMSn
PlrDgb9mjfa6n+lbdxyOHfeo48ByQynF4sPyc97Owe37t1/5+Wd0HVintiVJYwFrjqazPRbxR0aw
/TAvRqCydPEo6Tn1Bj8+k/yyLW2sd+eOfKZtVaMfojvc2zy+j4fzkYJsSxyDQha7LcKp8Yuf/J4v
/v3d7KWKn9s6KQS8j2PpTb7I62m97b3X/Bw/uDdu//jXk/KFLg9ypHUXe7rz76WvrP5dQ/nXYo88
AzMrpAD++EchkaWKFkplJrNz3dcKrLqdTvADTp6A6/PGhqlncoG9dd2pj4UG6I4wn+/G83rvzj0A
kNwWv3pgaU/14sqf7PGRDLsKlPsrPkmKqewbA3ouWyawF0ZSqMvZ+QgfCjoIBjDEcUQAEHbjtUVb
8G65xkeaOBHqmRQlznSDsAumTruLIsC0PWZ+xdrVFiW6n37yIgU2Xi66AGyHVvSjxf7Ts1UJL9l7
dIurJ+OoHlLhEKt7jP1fVr63qDFAVH3J9UXUdzSjIywWDAIhvMx7XrTOwHsTO+9K8XkFmS0TXWTT
hZCnw4DFByfMRZBP4WN6g98n/+reouQY6y8w2CAGBuKVZijh9jkhJzyVN9bA4nfDhYYh/3+VyIZD
PLmjCEutHYA15tdv1mh35ZPGVjZzxdbfGttU27uZ8oVmOi1dYEu3FAfXeW132vcMglO1Wxc/vMLq
x/Bi57dqeBG0u1y/aDd80NmJdlpU7ItA4Vu/L4a/BCJoTPUXSLuITmkOBPlVPNFZjAQvGp+np+FV
pIG5OouvxfviCXx06E8Ewus948JzNh9bT/3o7sgkIm7l1/C1Wa6z9ax90oth/hXV9vAMwuKI9wnE
GeobZo01rILB0wYkY/slfOkdQwys2ceLM3ptRFIyTe7YZSuqQXoM7QLcAT3y/r8keX8GXRKmKUPw
F5HtwJ6ln2H8IULqY21o5lJdXls84Sougl12i7kpF7R3D8gY0taWyMO2vLgL6rvyjPFs8WBS9THy
q3MrnDNqN5LSKFRnGwplyG/e6JHO76J0VAF5EKqr+ni/Y+MwITN5g4g4Kj5irtV0U77uhbJ0/ck8
pXuMqWuCgXkTCtrHu+VsfIs+iwe6XPXNAqFnOmAv+cYRP4K2V76JvyAIURP3P+TjFPwfys5rx3Fs
27JfRIDevIqiKB9ShBTuhQhL7z2/vgfzNtAVyosM9EHhlMvKoChy77XXmnNM9RQ8QTyttvLaeFU/
+kvzSGtXPc2GE0yWbvRkPkzu+NlNG04qwdsscbT4+4JR0Wv1DnmBXE9Scs0ljX/E592VwCvxjik2
rUPrLNcOsT/SFxbbclXi4RQccn0ZvE8tj6tTzYJqQkLBFVmc5iebp6kD/vMwvTWElzsa+DxClobD
8Mp/Qw+x6omld3HIIL2vOTQrm7xwrAs2xxwv4lO17TfGW7jyNTejF4AN701MXSSJLbCQdCb5URGo
B2R3errpVVe5jOIvii5VuTltzlEEuskD8uekYMrzIeo/h6QhsbooHyIVF90hGvQnC8a1JyKJG0wi
QFSoLenO5G02UoiOmoBJaWpWPpunjr7rXAPvnBgcN0Xr0v0cGKnomrZvE6Y2vrTsDCTic+MO+g23
Hp+Vh5yb8a3KACTJH8ppF2ijg1qbpSJ2EnBvTYZhQVKbO40VIIKZmLTFd43/7Jcl/6enmleCSAls
AboGOULGwHrzuafch9Q/BfEen2RxyoZTnX+34TYMH3WWtRA9Qj83tutoZ/VfStFukX+b4WPQEEKv
6AxuN3ks4WF8TatzS1A4CGr+WcPSjgttHQ7Sl0CP4N8X/dc2xTsMxIa2AHQPpITW/KH+82Wl+Rj3
kVxaR9M7dc22iV/5AJl3p5Y4rDZRBZjxI+CAnYwf4uQ26aGTGsyXWz/YFvUuVR4gvI7xro7fEWZ0
3lOsPIa8r6p1jbwHo8Uo9J7zbk37mk5AdPTbUx9eLP8jjzO7ZSFuGkRqPJj1L3bzG+MN3wbaahFl
NU4RDMWiNu/P//lg/ZTEvppX5i5j0DPJA+ERBaDKGgcbFD5kEiZjBQOjU5Yx/dA5HnWvGZB6seWM
qp5zFZrPWgP+RGBtEiR78KJjD3O/C5ai9NSJ6lqZUnfQ0IDmVFjwFaFVazQJxeJt5lawS2XhEy2/
lvErTgZFo+LBy9EwFK2CclOQFN4OgjOovZsg14p9bB0lbbHHPC7WhZYcaLm4OuuIkNFzLPttAvVr
1NVL4xFJGAhvAwj2OH7z9eiObK4afTv8i75gjWTBFbtf4HLan1CU/3aRDIV1Hhk+1OwZF2LM7/1/
7qhQCIaqVI12ToZdxhlh2lkjCaIAsF7U6MniQGnsmmGHVjeEk1atahodvMf6tSKWSaHXtC5pLu7U
+9lv8c3Msi0dw19r1Nm9nT0Hm/BbjJ6wn8mjk4qbYdj5923ypAuO/HiQnepuZtgvCOGoMPlJ62mX
G04pPpMXwKlVObUB3eMdCWbTqpXPfQkXFL7nm/rdT06KXSg4gr8k2qExPsmmXsQpwHMmiwVSgnSe
MhxrpAzyKaOxqjCr1Jzc2BVolRuiveELGcmrJLDJ49sGUJxsUXiMzCuwdaxxInzI5pXmpA6LmdoC
3NE7cR1g0XiWBp5uwdESu3Ys1AntgXm/fzQW7yidh52ZI73FKSk7UnrQpVkmh1Y7N1ao9nyX/q3g
1p+djvZnWs5YhGW0M4NFT1mPrQHd31KzX5pt9Jg4BbFDi/gp+CqHr7dxYzix3ayLaakj6BE4UU2R
6kjFViIxZkBQtpAZAzdrmJXDJwjphjNjeB4dHC3VHvwQ5Ut1DPFbLkaLPhepBaMdPFMpGsh0NJJU
HbZTjtTe9DwypO8c0H1RuRVnRRkjPr75e9a11tyVb/GDxDnmLaPLUn0Mz1nvqhxhUbt6/jmiCTp3
I/Rt5b/L9SNSGYw9NCn1TX+wvAVwZv8u32rr+qvxLnezAWEnHtJXjY7JgyXR8V306Sma+QcbFtk6
e4Pjrwdb4bjxvDUkezjSRekW3UrOrsm7blBofEcccIRPOb1XVLeH+OoBZzOpesX3gdo6XtPJVvNX
/AXWV4xVmSY+gQ2Bg/lYxTe3E9MzplplVnhsCooXy45h73K/nDS129YVrTc9u7TLnHCO3NVSh7oh
f65hlDqWBRpu0XzbzHBaJBtLyV8110TYJF+ysQ2AnRFpwlSXzvnAsanddS6CcyrOQj7zA8EhqxeG
5Gq3oREvX4ZzuS89t9quQQwL645wukW9hNaa7YPvcZWj9FzRguboy8j1nK9MwMTiGhnWhDxpvKsT
myhyjlkbtcfUvFJ7O3rPWNTS5cRz3y1z9QrzKNkaX+NGeQTinAmOQv4J0GQCUelaKMhb7hSk55hF
rC30TQvWAbkZY/HiV2dtnpt429rHSbLiSRxfWBS58O4PkFp8qBt3rODv7ILpLu8wKGxpNscFVlPY
mE8BpHEsJfTfFxInXBSsWblg66fAGmk3770Ff0RH6YztddkyVOEgc3gxn2ngq+sQ+Dajees0mY7i
b7PYHXdhi776lGToGIHK2QOfAICv7TX4Lu6p3OQ5TXwV8GVBF96J7HnNUrmw97W7PD149UOR7GjC
Vls03Y1BBlRwyrttVri+BFx8jsogC8pDL92zS6xI58uReFD00yVC4VpLn92rLn5EYOPoxGn7GvhN
Dbxv/IKAAzEumxbmR41O88NfzSfwrcAzsihPPYW0zTh0rJ9mfM51fMBJPhy7Lwkr5itHHHlfHEhB
uuQM0XfBYtmcZzHjHhuEQvehPKD0NN7SDkzqPTJmE9eW07xo9TZ5RunCIZpTUPamRnAgmpdKYCgV
nVRrp72MPGnhKnCAbGhluhhc5NIRCnZ0o3ZZbA1zL32BzR4eQbW0vH12c4BvYmE63vXGLwPU2wnG
vPfA4TfoSlOlENjwc+8Z66oTw4LdRQsd0mnC0Kmb3yoGfovb7Q38PiYEko8wEN+Ub15WpH6V9vyI
ZuuNZG/TlnVr3r1/V1x/3Eo3Pwf3BjAoHWET45ibiqvqNa0N88i/fx/vo2dN306uNjj5JvwgCKYu
3HHxS+NZ+jnTnAtTGE+0nOEGGgqCzJuzmhYnVZrXCJrM7Egeq8kQlfKtSTccgtDY9EhVR/oHv6VE
3mQ38nOBV4tEhMkW7g5dUm763aPWB30oFsKubN5GDJad/ooy16E3boeluCoK4ZpDvKwhQS+K/M63
IE9kBkJ2M98XKmQupoIy/P8sN9GUJEwcOoIKdByxOEPodE5rK9Dvg6x6QKNjNtJeiqdDkCms9c0m
UEk3sa5hVDgVv1fM9DhSJ9dEPVWWv81GftK9/ueTypKM8IfyyPgrtR4Zae/7MdY5kjK01oYm05Ex
Myx8dAto5ivG3covs6i/QZQSUFST0lYH3/b3OKZNkyQrMss/ZsVBb+YId4UQCya8hZvTCkija5j9
kg72p2j+f88uVsz5Z84fcC6uid29eUemwBoirRD8Y00wEvlM4r05XiGjG+pDN9ghqooCD4QEAEcY
xZdUH+6rgRjVrC2pdVjIY3FcefQ2NERss449HF05YAzdwRcJ7yZ2uSj2dxAtVqaQPxhae9fE62Qi
Wbr6HpgKe9FbaiCHQutk1DwtuqStKxhQGeGtpnXRmaQn9avF5D1eDwV4lY0onvwSgVj71EM3V+XN
L2+z+mPV+PuO3LzNhWSVRt2Y/nH0HLHIHkaSpmhfGIZuQ7VC4oVPwxLV5QQzL5sQD05Mestfuo3S
fN//9b3cjOaaWoTnNWbpEQfMuhMOU26QoDFsCzpvqsFxYRyceKZrSDRRM8gLOAvjWnZV+YTx1SrH
tWxap3/fmvmT/+OajJsGaNYbqd6rnn8cyjOPpdg5M3zT3EiJg2br3z9LmU9z//phN0uc2vSlVOl5
fmzn4bwRr0W9AI9zZ5l6SCz5nWBIwLqMZKmCTIY8gkmh3Vt1tMkkynLUQlKcPZizVrWkoypHa1GA
i6a8FuPXRAy6ovgkUV4NZHixRR/Sks7cN7lZVwHhAPn235+GxfGXj3NzeIVEo8COk4MjQ327xbqi
dA8+/BcvejIYkjcoCHus9CUj1vSlpWiofZzaszZPtE4Yi++lbieGVAFChRYZAnirL/2WtRInRyJp
S1WiI0aaddFz8sk2cXoUqrMfghySVIzm9PNkPnRqnHrffBQWl1JLNlOgEW+enoxR+lIwUpXdePCV
4OE09JZbq+FWHXjYGo2wNyASyj7kb2XuaBthEgFoURYvrUnG9lrJtzrPokIfYE5EfYlUdBlDaY8c
G/XklTg/NNKO0WLVF9NLQaGVQLwwk11MAd5vEmGPKbMHK9Dm16pM0YO/TSOH0bR8b7oUJz4A1iig
pFKvMUEERObQj0DltG6lxxivbx+9yr221BDFjbFynlWZ1rQZU85sbQAYMnqOoIrnagUt7skikHbI
H0xepMi6lPqLLKwpkZPvPrrCDllKGq+4NCdElBtVQbrTh0jq0/JuwB2QdeO6EMWN3MKsQruOHraa
E4sjEnPiSd9pkeRaieS+KLF3KOBZCWJJnoq29nyB0zEAtomRh1d8Klq+qnXskR4Bu2q+kmXrpBvF
aoymF0Wp79N6vmDPTqxrHZ012mEyirFpYAgQIk1p8/tJIzFO7O/7+iRnCs5to9/0DBiaDLWEwKbM
eb3jRNrpynkQ0EpXiBaF4Dir1zN0F+YALKldBViNxpc+OXfwW0StoFxmiMm5Fr7Sv1+CP16pf73S
NyWf7FmjUSXsb/5wnbUT9ANr+SzKL0owOhKFuEGMTNSevXywUyZ1VMgiQxbqQ9/ts4PBVgBow6TK
ljPCjNXsoKX3ZUbY8PnfV/rb6mvMe8R/GiNNMsSBVtXpMcy+aQBuOl7GIUtYU0a7oC028/5QndGs
Jce5JqeE70RRCfapO/LI0wfCJccqsP99Vb9sCcZN8aWNamUZheEf0/BwGLxlk6JnIh/+t63nt2X+
xr5rZOYka5kZH3vOrbMhDMgsKsT+UM1ZOHjck4g/J64Inp9Kc2BYRWq80YycQJGXqTn4s3m/Fn57
fubn4/b5kUGOqtoMj6DD+fNbmWpRtfxOZ2eWthkpfbHVOilAqAgjuiofymCbVq/GOe4pIcCFz6uE
6W1yVSe/z8VwJgn3VbgNStv6SnmYcqRs//6GpL9vHXmuSAzBFKmiyJ9/XmGUSF7SF1VxJFilHq8N
dsq+/GK7NPrSxpOQFtcWhhnsb86pPos10j6NN/pQVH9AUphUf7minyeFuZrhisiaZVyJHRu9z88r
KjIVZxSi3aPB2AuBluG/iuhy8/DVw5BmzWJbAkPUTTL8soH/veH9/ME3r1Ab58IYFzHEyvY6tVsh
/laMJbKvXz7f3y8F8HTDMqWZDoUo7ubzRZ4kWBDMsqM27AZamM2hEXaqdx+pr6E3SxYjWmN81y2U
+lWnPnmF25FNIf5yIvtz8vn5bCIDkmUDvI6B6d2Uf97n0lc8XUOVd2yqafMnUh03vh4Oi3x47QbR
HaWXiQzLLC9XVUgtz7m6674CutlBza7KahghD2O27G2kYgC/Ia7a+JWgxBxhpTU+Dj0F9NcosGiT
mJKwlQJSYdZMb5BYWAO9bhKtf7m3fz87AEYIRRDhtXBOMG9q0GDylarrFQFkyLZOiKZDc9r0GOI2
07EiEC6dIe2kbPm/fanzb/zzZnK45NTODaXPzxv/82bq0jA1YpALhzZ1Q1QCs3cprPpjWGBCBJWp
g+AIk+WssR7Ea5y8ttODgkh2UuujSDfF7C+GiSh7+e8bIv/9THNJOk0LEiS4H7dm4BgsyUS+MRsY
MX6plixNDq00FzRc7woYzaop6Aodcv3E4XaZGS8UPkGxZBFi+FMzuItpYOVPCmenRKGBl7kdVhCx
PHRQjKr4lzdQ/us2MrKyTI0JFtero1b/eRuHEIMJW1kD8RIFkzH7KpN6nY2POp24FF+gNcKuzN/M
1Gc4h+PdsBZjPLM2Znpxt8ixBA6Eu6W0bsc9x4kiiVfZdISEMIXZWi3IdZ+jCBn8GNpvJ3D55wmc
lWu+enpDOJkhvrGG/bx6q2j6SMBAdrC4u01KwSUwiGCHUZMGPLCTKh/Y/UHbvkqAPxMQ//2XiMO/
FJ8GiH/5Q6u9N/I2lKZfNsg/6eQ/Hk+ds7JI0DyicpPUkJv7asplqY5NaIA9Zuog9fuw2FFtk0tt
VJc2PRZQTNg+E/ybHSqKCnUU7NegFZ2icc3k4uWJ3SOxN6TMhrlmm/WHFlzK4aJTM+OKVyAmI+Ke
rTh9uPbKz7HA4zXA8PxS+mukEuUNgRK/BN5EHW9WkGJ0qN5kbFPa8DbQ8NeiXQ5CxEDP4HNL8LCE
7XdI8xbqRyQK+MMpfnvfMaaOzShcGZ7yy7uiz1/P3zcJ+DuJKzLEp5sqIqgCvU/LyDiQ43UU0HP0
eA68OaaY3j0dWeVLpXKfqJKYqFah/C4DgiOKJEZOKvCCzEe6LoyWsnyWvIb2NGmMvOI4FDNdsJm3
9vE2zx7LbCsCXp4KloJiK+Ajh1TLUBNkKTcvsluPdWsysIlBnK5JEyTrOfwsvWulR8sQRziFsuA5
eSg4Xsg4UcBN+RKXzKtoLijs2nPeb5Xcd7AF1kZxNcgzqwG7hojFQ4BBCoHS/15l/qoheLqgCxLK
wRIDDeZm1W2LcjKlfg6xRVkiBG8io8t875GYia8sjp///dP+t9dMkogeZwvlh7He/3zN4qimc5c2
KQHd26R2obaW8WPiv+YwGGjNjkAwW765BBBz2G/L0ttNOser6ktT26XGlgQqIGoLm0blL++ZerMC
zAlcc5cTUTa1i2nd9lVHsVcaIP7eKRccw1sFeIEQB7gwvMl90mzrrj32B2nNlEjZm57j45+WFyaj
R35RmOyk2obbzRyhfcGiiGBC/5hgKHU6GFumcPzalIHtCfLyCgKu/5hc/ad/39xbrOD8CfB7QcDR
sQoZfJ8/b66QGKnXp0iABjAI40IECrsc9qNxLJgDWKTaO4WyzC4ZIWf54pnz6YDjRt5oa3Pf+8tI
vlhXpslwUl31Dgd3eiHkvN1zHGZwAaRL8b90cyXhBI6YePzW7b3tDXL1ZGVIBqltaJvZjm+u3oqj
xozUMTin7VvD3HCiFdo4GEvEfF9HrvlJiT9ZS+zSWb2r0kMRrZiOl+oCaQ5/AUK5kWnOOla+mQTb
eyHKVAhWigU9cEEHBFRyi0oLga0HOn9R4bGPVqLmMH2KLaxO7phvyNYsNCwZm1R29GJLOmMLPD98
FNsVgLV/f1u3++X8eedFndoDRh1JJTf9rUHIpyLqY+M0m3H09yZcoBLQrEUcEH+8bzakRXXJWek/
IsmmI4h0AFXrnQXmCEvmx4jjipRbfU5Kje8UclaZVb407frfV0lh+3NlnS+TkogsSZntcR5v/Hyo
5AnsvlT5xikTXjtkx8ZFRnxGG5zdG4XxUrhkbkUqrLcO9LWuYto9qPnRzxyjBPFNXPBm7r5Dn4Bs
e2I0PfcvppI5dLbRAIbSWgU7hYMRY0KkrdE5Ow3dkE91yT6W7GAFavn3IB70Gg+w6JaNW9RHQWTy
iBLRW1rSux4d83wlZqso33kr9Hz5kqAbJ9BEEMS2AqqC56Z0xQxC3q4kjfZRcBXZBfJT3wX5u4Kc
sllj5UmrZcUgzU31dfMdTKw/jN6WWr4XlTW9mNZfjAD7xS0tMYbOc1MqscUnkM4ywT2gGSOWdKBf
Tt1S4qzVY03TabrXD4abhWuSt+h+zLvKkwasdV+4wi/P05/50n+2wPmLUqGboqxjDcAFctPC9PgW
daze2mnOCG+2cntfgDHhMDTDGxpy1mj/XbjXw+4y7SoTZePOypZF6vj53ZR91/FqclN5UeLusa7Z
Mfff/WnnW4vky6zfjH0NPZFaYad7OyP8rXa8OVfN166BIMbjOJtElD+l8H86ILlSG0ZljPKptZln
PcfaLj2W6P33BVgobFfqpX/p+YaJK/IgSdgI+JqvBsHqi9Y5UueUu7Q+WpdYctrfjlq/Xdr87/9z
aUWZe1SsonwC7SfPgkQUIoTqEQkhR64w7ssDT6GBrsAOkoWcwpW4mndZ7mDZ3cbJlw4IkBhVe5b5
IP5A9547vK1QoOSlt6gIBDdtmHu/HcRv6qH/e0PBX3Kg0fFg3yymfZE0QxO18kmNsV850t5bxuEH
GR3czAjjigyc4j3sVniw/71g/PGC3TyGfJX/7yffFBSdmmSDMJIuSJks3FVAw5eASXIahc/Kewnz
HQeYMI+2NMj3mDHBDvBwCWvCu0+Fo9j5S3z3ifw/eIn1gwWDwa5s9VmytTd/Sd6j94Tq2slfcODs
CFNYtSook1240oslEoc71DBnZu+vIe3g0h2QZ2qHINlRnvNLgP20v1QNxi1ckkGMyniUwMz51Mpg
+eb5YEyRk1irhmdRdLPisjRqdyxckagQxCYN1ZuDwpXGHTxwy1pIYGk79LQdUMb7ybxqQLzUewbH
i0zZ+4x3+oVirj0a6PdEKuvfUYM6Dmy4HcZrCmpEhyY8EbSwRPaS+KzbwWBj00aLNJlrHbBq4wi+
W6F1zF/K/NRUGyN6zac7T3KDcVeBG2ZhIx0rfgjFQ6d9xsau11cZVIfpaFiH6UPpdyzcpvUwJg8N
h6/wPkOwLdtduE9yWu37VNoU4jH1HtD5TePRJxanQH1tN8RGi0d+G9E6TsqX552Ceh0zvIz2pLrF
GbLVhSFshXpDY0JMnhSMnhRKFla7BR5yxAiYI72rkNCMXcxfVU1WFFQ9uE+EfW9KKneND+C0iBnQ
/ZacExfsltwIhDF7EaFUuJL1OWWeuFnupJwtx6/64CkIl2xwDB3GDByXmzRailj0AcahuyGGTHWo
9/p7b0vB16NCWoKeABBNWT8eM5lbfF8hCFM42W1y0sTxOjZugOqcAHr/YGauUNEKPDTxVc93mfVe
Z05yCj5UGcfhxWjRnGy8r9qDxbuudCcKXYnoQsFR44fG2AgD7Rl+CaPrJU9Gni3ZCBkYIIfCagvX
J0eXXZBassh9hl7rhgcL9kXvJLJNv1r8kqEa806jh0NrOD152ipUzlZ4XzWu3hGxfWhGBFQAfQ3M
34pbzshd2GrM0x5qhQubrIVaQK45dMnKeCjQpwnQ31oZDswaMrshntpsWdYLTV4oqs3Ol49OZ0Fx
WPFfVpB9X/t6ZfhuOwLhWfjv08kSd11ENMSmALOnrv1gHyWnhMOmcpd1KJa2pnFJ5bViusmF+xzB
9BL5No+auQnlrQT0pL+o8DoRJFN+RYj6mh24c+sFchNiJ9Naa7OebIVChsjzBEhoCpENrrK+jLxX
vJShtNbxeHquNxx8skYCvt+TyIhonKGM6c7SnUldit5uRhd1a5UontTmQaLHoo8b2xQdKTwmxJm1
s3yGTA8oKr2IN0TbFN4jZm4dp5dmR74NSybK72N9Kw4fqEn459RHAfShZAWPY+pcUionb9VdMo7U
O/IecLr2xmn0sQm7RJgUoSOhQItcuGFVz3NAUHuHYs4FbJC/JnMs1c73twyeJJFIhHWvHqmYxH7d
ERAA8i68M4NPNOsS7nwgLPpTU6zhiNiV8CLVT1b0oqPvQmDPyyt9sOJGwtnQkZOiTnmb5BPsFlAn
dDeK4q53I8Tr0k5u7vB1xDgtrGan0/XAM6o7vAA8YiGo426lKg+ySjzRSYGEFaLhdYNhRZvRSIHL
LdUSjtF2eOj0DaZwKjBL3Uz1rsmJXt/CIjQ5TZFYI09uJC4vdTHr7oUCC+uyVlzhqYWCYwLs4lw+
iwuf+FK72mV0xus6WMtUWCmvab9Lhte+ODMb88eTYdllvEIAg5hWGsHk7hPhpEwb09sW8VoSTjkW
pxy9wYF2dGtAVN1I8otRPIrZ3Sjvm/jB6JZFuPEqp+x3Zb0NFVsbUf4dB5EgoAct+SIGCKVZj67E
cxJtlV6y45zCgoi/ok+45GBRt5z2HYwYWu5g3EUfGF81XmA6VoC9jC1fqCI7Scn8YIm8gjJGrJ0p
cz3EM6ld0Rb3ihevvCQU1Nqqx80m6BxR4OSoCmoFnZBJDNczCTKlp9cUHz71nBexQeTYGC6IDcXk
zcQHNmTw3u4NySFuMu7ZcFaC7BBnBboLkeugrqf26EUO8F9ym8ZP2A5VvSJIVYq3MQHYFh0AAJjP
YfvcC290EWVGHQLTfzcbt3q28cI7obmTqweZZBHAwfUB9GCsOxZfpHQUlC2nqiw80DbyAZEK4SYU
mkUNYTqsDmF0n1kOEQRgngBCN3gNg7MwAI7Z9dJ7ap2V5rWz9i3/um+eZDyrrbgP6CHqyzSgGj3W
3ibooJMyuyPKzbEEJ8sYOy4TCz80fwGozPER3o5OSVlAMY9qD4P8cgxWGckMtS1g2WSa6znE6ESC
Y354lovE0SBaQnPDfI22vMCB5r000nM1nitXHx9rcd+kJwHjpHCXDCyPwUZS8M8JD03xZegkiCEy
HUtAw/LLfCQT5cdU3nf1/VAfIZ5xNBXMi1zfmcabMh18GmFD6rQycCA78bHaLDqGtLULNzWZKGkL
Imu7FYwM2G+6fhCEdQq6wHjNqqunrqXgIdXvwCsl5f0Qrtu72pgZQdyJAMuHB/3FlltXCe1ad7OG
IOGlBnlJXAA8g6wAKTLFOmgdm/CgSa/+PCXZkhLEsx3hzYQaRL/9DXZIQgCEtBHkLTYgOeQcR7Lu
q+rRqD3F5H+gPXws6TEbCG3brTruUus90leG5HpIIaZ1U9oxXz6OI9ixT2AO8xcO3nCnpYMtIZ1n
5kvma89kddkWDudGwdv8f9ag1GTmn2aOqOqKBLvyZ82uVjioddUKz2288UWnjVkCtgFgjcOAxNjf
+hoyWoe+EqQG9a7Jt7LitP2TMNoxtiGJOg51i1Me8maJurPKj7SjTOFVFnYZc3IC2NcB4lWsSkth
Yz5ZuDg//KeI2nXNcUQozl4AFmiRg0IWj+KakzkH+xeMMz1huzatvKJ3xjPhBlTi+qFpf/n4f3VS
bj/+zZF9qPRG6xszPOvJtt1OreuLG/iWf8rDdf2a7Lkt8nABbAdjdgpXmA4swBpQ/NwcCcYXQeq5
/wAGzbCWeAdwp3m+I2WuBOy1X/mg4UcX80ONWlm4mDvJNto3/5RtR2XdW5d8zXtX0XA5VDqs4wOU
LZg7yi/BKJI6Tzf/e9D4n09p6nMBjldeuemfCFogDLHCl6xJewRjoNLVlYFz2tiIo+O/Q7GUv+Hb
ZPVaPsm2NazkjorzuWAFla0HrJHTCQ5aDvEXPAqvSnWYyicrmDsGDFL1jYkzfRE6Qr6xpKtpPdJ1
AmIGeE8pl2myNYGxwH5cBnj9dHZxwBckzC3Z//3wDvRjAZANw0ux7bJNgaWOPLp8yUrea6cSb1Hp
qqf2lVRKaV/GEHKwXz4273M4KuEo5mLK0b5cs+GVhuIQrIgGmYN8Jx6Zbf4ZygtROFg2kP/Wd/rA
ZdDJ0be7mve9+pWOeyt2itjJTx0oAzu5H6uDUqzCyrXwV392V+EVEhprOfGF4j0PKofRxgest2ra
hQVdehahmyr6s0VsrrVT5+qr4T4N73l4kfUnyCQdtXZMc8P6FRIgPVyZmCEe6u5pRvmV+++3mbnq
//ZNY9Ii7o/ZMv/7+ToTG26KFevNGWspvkA5XZozLWchjjbHR+2dAnXutJbOJNk0j63n/LWKbf/V
ItCrpEG2mAoHd6tPPA7FfwbsFh8ka5GreESmrREwAbBrZgPOPV4eejcJEZK7MXIgnlrc/NgRI5TL
ThiTbDu3k3RO7G+cpLDceI8o1injJlSosGpYeyfqSBuTZYT7oIWezMLLaGQRoAgYh8M42oSPYDRk
FGItOE5I2D9Hp6crjKtcWFmVUwDCwdxQ4PJcDXA/TDs9Y5LlN8tZWiEwhZRyEEzmApzHlwkGvZlP
/354z6/RZVpx9uQgJPaEUJAVwyOzoD8HxQGZBC4SsEJRgV1ltvx2n5RoAWkl9HZxRAYztXxRnPJr
iuAEtd/CiMHKoEEhrZ54EwS01n1/VM8zmkiBUrOY0Csd+u/uI9x5r+13To/sTfzmFwdPuEw/1O/w
PnxjW8SmnxKdR1np2ZCL4aHrVCHhiuq1eVjlxYpqdyoJt1tqQCq/4FjxAXn2IQSCdl6KLx12S2NB
84L2L38dpwRsLYKSACOKHIcXIW8Z98//PMIvQTmK9XFw+H84RIiyKhT3ne0TgiNg9VliFhUHEtWW
iUAu3HIuMLUlQFsDa1ps4wk16i+NzPpPjaoLON4nc5F9i3coJCHOZbqECaOjD/1I1yf9JM9LuPof
RMWPF65w4D4hYKPnxkNKpWctyk/CHJR+6VtuC5CCT0A63rTorUX01lzxnRco+Qkbp9JCzhzz2K0Y
zzacBaghe951BlA2ZsTRs2UgfxetmMFGheWYE1vo0oKYx8vQLRDGJqzfVIhz/pLrQ97S7PHd+5hQ
1TBFJQYHLxF+kE8yEYbIJblLaJb+Oz2EeX5Fiyiwaw1rBC3m0uR65o45phBMpHg3TGtBEilhZVhM
4SHJ4YIiy0QBVi5yYm7QjImSbW25ZYZn42nlmmq+L21+RocvWLKQGhVMSVxwRM9uTWnG+1y/F68S
6FJ+7Dld8ZtaL9Ndd5Xf1WOFq6UBF8kxpLHzlJVlid/KwBVGu3fZ5BANOgTf7woNAQZCC+WqPqPQ
pJ7HAopzby2Kjhgu+x0GhH7Abmvi3zr3XBz1ZHzuYRfgL0EEPO4BsdfTnMpQATzwSNFdJrz0hSP5
62TGbW0Ux/uoHiHwlhKNDES5nJsdkME5NiCyQOfu8MTYMHXqgmOyQ8GpGb+0mv4M0P+74THeEWVi
lSQTx7Sl3PJzxrzPCNuO0rvCq6DWeytFXCbhS0F7N8Zt6Gn1MUwr/FainXIg71uCG+F+BSm4XetY
ks5TxQcrpaw9xgMHSRI0DL88101G5t3XrJe0puY6+c9EOiwFjOgDBGq9zddmxC6iyctS2NXmk1mS
ZhgdRI6gaNNrHFtVR2oFubd+Y26U6i0SvhI6TUbZMyGYfukvSnPx8vddQINDcpZOAvFNcSOkSZlb
pZ/e9VCoxVZFDYcpFrQqGXacNcigrudVfWtyau2n2tVqcfXvDel2O5q/B0VEljH3/biImyuoyx5e
ss4VkH5HE4wm32wk0/dt8yyXzu9C/b97ufw8hY+qaBYmW/Xm5zGSq6O+kZK7GA9DT4veLJODQqZR
Uo/7ILsW8QUgoD5G9+MAnAwzei8Gq3H4ZcAg/S+fW5JELCdwytHwm3NB9p9OuOX7M9sqmAOJheUI
z3jgZJdFyZ52ht6eNforlXSvWO8ZcI6pJSPXuIqzRm/cKd+tPm8Ov17T/+HsvHbcRrdt/UQCmMMt
SeWcpbohVKoqBolijk9/PnpfHLvacGFvoIEFtHtZEvmHOccc4b/TKea1Gh+Ldpp4H+VbaZCboRcZ
T/e5Drpp1JDbwKIXutkAHRaRZyRnjaCLx1AH/70E/rYKEU3wLgxCVFT1u5FXnKeZkhiDx7p0N6k8
gPc8wDUTiQkHMxnAIYEYmmvgl86lkO8j8fjD5//td2MLIvci+T7SqH9Xv72LgVSlleF7z7WoH6v0
AE0zU8lYeKFv14dsYbaqWm5/+NCe3fZt62HXIMssQrWf0fZ//tuHel1k6sIjiNaefOCdi8C97g2Y
cZjCZYdrzq34am8vf/9Mfvi9f1t6v39yv0V+++TIaCLz0bLlqFDL+BM5gCfNK2nqAV1pY37sv3/p
3z6u13/rTKRkFcnTnx/XaK7ZvDJWVfx0eLp8XDaYJ08n1ydCNX6oP/QyPMD/PllYK6Igoo6BX6h/
e7IBXvGiGbnhlrbEUcYmhjTihbxLfDhH3g6fyOj0KofkrlK6VU7hcQ2P2y0WGD5DkU9qpgRc8lOa
NYc+7BV3uENbDpsZGbpZBPXmFNeT8o2fwXnMLT3WCYeVD8WUPBovvDxJh2luD3P+uvbhMgKCoHUe
aqRJT4ghlGaKexaD/h6x1curg0eOH7Klzzn4ny1Gx28MqmVj5FVDqRkbG/SzT/lGPUlsDH7G8IVQ
6uoJMkTyxAUfVOmtQ8uV4teSRKNG27rlMPUmZrKX5SV8kAg55rStltV7It+oux9oFnN83BK8mnbx
a42PZAG3YZ3NQ3PUk3wgbDMPqceRNxkwv6WQ3WF2BDIzLQs7p0GrHQWrm3QatURoXTJ6gXas4R+M
CrGeRWFgd0g15YlyDc+p0+HqRD0X7ptdiKoTn0FKoL6YnBKVh2B5TRuQXQa3ZJLikicMu1XM6Bhd
Qj7RtCmFHb6MDCw28Qi7sMFO5aPmVTAzNV4VrL3Fg6y2eBZqtoEk1HRCjbn6Tu0ucui4yCrbGb2z
g9A5c+gB+oAr3OiNkVlPxbXqIyveyKPko5syTHLkTdmSZbWuCVas99m0pyTCU3/gULCq+Xs0kqpa
AH87IjplZEv5vN0ygsJoEnfENnHaMT1Cce/YSfHCICA7JhLpLSYhPsViqcUsZhyvEXo8jz2RkBrN
Qi7eNBc44A95UsUj5MvEUEA6xgLHymdCu/jw6b6l6RMDIYwrMU8aRec6G/NzGcmNgAlD1XEhpokL
LJ6jmzeBhBJCTztjtxE3Xxi3Yo7KPEvFGlqwxGM08ldet/I+3MQBwcNGKtjozaxV5jro/CrQfug1
vwtnmJtiUKhAQoWhBJtG+HafxFpuZJrQhtuGwOTHCMNU0HMkNDbFtJHO/al5ydtpdmn1/QOVMzIT
Y2qOnmuiYvIax9OXunwmM25JepWtWzydRJ0RdRo6mUG5xvQaihyE2jnW0Mi7kYN3eJ8V78AHHSEq
HhTP0XMOWwXv6e7peFjLsdZlOx01xwzvsWbmLw3xSPpMb4a1KEaSiozY1mrXUnaU4uz3weTxboQY
yhFKrVmQJDAH3fAXi8OUxKK+oV3xdKn7658gmb+cmqTs4fHIiWlo8ndxnxI2md8hKNyitMDZAKMe
Ih9AOmihHMbQ/z6i/1aN/PFp3ybcplKGQifo3lZn3E4skYzsaoyrFOyMBf111r6T6ZW/Rvobqvfk
VL32pWjlxMb88EX+xrqCLoajhcS6kdRfKtbf7qZK7ci1Metwy5W7xtMqByi7g80TX4ejsjpMLbz6
cLC5mjt5J24HJ/hIwqbe5Hdtre3TEXOoYmVMxJP4RUDc4nUDDE4f/UCUEurfD+0XB+TbDf7Hd5X+
vNiKF5w8zy/CLQCBuobJADv3SyNri/cUW8ji0f3l2CQycqdaw0pXgOM5Hhy0FV4YemK1Xo9a5CAO
K9QajzfcfsE+iLzTgESZWvmf9PJJNgZWABDBOMGHBLMJELdXI1EdQ0Fh/IqnfUXCHIlEp27HLYF5
1oAp+S76aFJ7MKsXTB1wo1pCOWvz3oVKFOHSO3y8WtOfO8qZmg7oHaAbDB1m51nDzYETFQl+aDNL
/vdD+w/QyEHwx0P7djnXrt6VwSDyGLXcwVDQNrWDYdDZ8h0FAGUfE1UneKGts5MLY82Pirgo9yB2
C7P+GqAa1mbThgqU0E1muVg3VxOP3GQkPiREDBF5zTioM34ahKMQthJZnfjRErEu9R0o0VVS9BOp
q98b/1oG3+qbtHUTrYxKyo3UTjbmCBfJd3XupeAYgBbRoZyCb06KI14G+od6+Pfz7I/Qbx8OPwkn
c+KzMYGVv5Wure8PlDzXoyVJC4AEIOuM+GgXedf//qC/UNcUgp5VZNVQXAXp+xhAVHTfp/b3tlBR
ChzwvPFzcHyZR9oo47XHcEZK7pKN5V3SLGJ8vdDI5FXuhAJHRk9BwMn8399I/Otv/+0bfdt/qf/U
CzHkrMC95nnooyqPbJUwcShB8Hkkzfs5q5EYkcplpe8/lbW/Hu23R68KIjzX/naTMBb8c/urgyiX
utTztq5I7PJCbUZCtww8LqLu6rebUrWWHfUmWzv4VAZTen8rwz9nLKpLuZdXnyUqKhxio3E2gM+c
LJ+weG9dP/WpvgrchRxMHkiLmyfVtXrdaqX88ZX+95KBKYYhgKrJCMGY4/z5E2q5C8pBVUibwT2Y
KHazf8+w9IDLIJ9r8vfimpNhKAWrV/n1LDaD8it5bJtAtURc7KKpNyR/tm0m6iJ9x680cmRYC5D5
trjIZGNhbDL+cYqFXkykL8wAtaywPXrum3hQDzWl7BhxDyCgSdrDG5GHI665Gjh07B45rTkZzY25
gJgAVLVxkYTYz09iC0E9UZD4M6LlQq038vEHI/gqaTVi8n3pqzZvTl1tzpHlQFGsUNpgxIxh0Msm
oKEsr6SUUyWJ3CyjAWrLsMGIpOSKAwfMvjQf1A/AS++WDK9CKjJjlJ+Ju2Jaamlvnjp/5UN94Tnx
GW5+6J4KZQ/0RbkImRnYVZrhU0MQ07WjSDuA5z5H/E08FuxkheHzQbQqVPkJ20E9oDAIR8khmg8O
QYnF9OsGla0CC2WCPmwZsi2A0wZrRqI6nprT8jM/hhjDa28G8DM2Qg9/9kQ8oU7f9BGOIGlzN1yb
eu7Fz62NUazPTEye8r0LMcKKUDr4eDmRkmszM0V6OTFfh/g1ZchSTcQr9obkTS+0d3TNsTuX4CWK
8976ZVrTXgAFOwRcw3Lxj8qThQpX5N+bGaznPycZaxF6XQ8CaPB4v10MlSRUueTJsBZx7qNEvC3j
0/NubB71QSidB0JFTM7UG1YyYqmNni71SHx71vQInaOTHbzFvx7T7SleheY2wkITkBW7zSGTXGH7
8HbY13UkMPBGpTMtUl06AOR1sqB/qcXEyput9xjqK22xIZvnQgizZoO+EnqOfcLZwMfcYjqmHeAn
2pn2hkn/nLFHs33YtB5gg+rYZHqAoH9YwbafYmYUfYop8cxWS5LYBCOlFxJqRtThNdJtZcvlit27
CxwMH8JSgztrTVeGMLAAdNMJ36iARjYnQr0jWHqwS84xOvOgt69VoJGete6CiB6XO7x6XRKNiXxs
83XVcdoc9QJ2ah/Rsw7CcfKOEeSAywjrUgOOJGQgcktPPs9JQGXp5quUasRYqOG7Qg7JBqGJRTO3
oNfN5mTItH2RbRVD/BeRhKOcxXBuhIKsAPp1bQWIkD/F0RX2WDjPdJyb4olP9Qbh+n2AN7BO3rW6
jWaxCszbziLQUHEYPpfJxIfbk0GDZWwxwbaKkfLgrBylgNECJDZLfdeDNVOGcjyYCKtBMCZ6g+8M
+TM2bUZUnQOVmK6MS/cF/e11LIO1q4zzctQKQ6Ko9hB+6PEWwZEBcrh6PS8pOyPG4hYqwRZr1plx
ro4FlPdwo511urdo2BM59GGDBTcr6uHkRe9mStDbY3D9gqQsGKOIhCRmAmN9C4elfI2a8BCRDgSr
3BFn/iTQ1q0yCXMOn5VMvqhTWMaCzVrr6Af6qdb+EdukHoMolOomKJyMx4qrJCO1IU7Jb1o4UjEd
1pfth1JOHs2s3r02yB2yS9lNcV1k0hLcXpc4OBg2dy6yqdr+FHFzAcOnRuQgfDjC1MX+c0RKdnmt
jXG6uIqkeIa0gqcouD728rHFNo8I8l3oqMmwmBCMQ0AQpNrMfoRj3sdj6StTCWFiQ/yOEwODjrPy
BGEb4hNUudwSg2FKWo/mKD1EN23l9dN9wwtkUM214sMVZg/8jVF+yIue2IAjX4aRJnajQ6Gzo9Yh
Y4LAEQJNctj66CMK8r9WSrSGneJN62oauo1dwK+lydMZUD0bOJIDhlrVvYy30voM9QIJmSpcFYbI
N6ZaNnm/Sn7xMPcqSxuVBsxClHCydsnkLeCI6+TcJDR2VVGMqA4jpmVKaqloOSLpaMqWv6TUDYNV
yYQO5zZxgH6HOW48NxgShbbA9J3HJzLpwd+AOzEZCvr2uQTPlxH47IwUe0wI3VzXvS8BE0mWWh6q
1nOwy3OiNLAdexf1xdfkaZN3x+DroyjWIS/dRwgZP7e5Novj2WNwEbHWqvK1IIMnIT2zEgpx4n+H
FcUxpMNAPxjdtiyAtGDaFQrMsfErfSOAiPlAdYJVS4erIwG0mUflkcbzo/UPCPZBb+cifjKnlTja
5+f0XE8Kj2n8yPcnUNvTdNz3BFwt0XvNiIiGNtVKO8rnIetrkiOWIK4UOCrYQCb99+H/l2GMiuMl
9SszGQXN6rcq9iEUYvCMB+IGxP+LAGlCDDikzM8BCXXksquOcUsWjGY7IpgXZT6HEoJDFol62Bba
+F2Oa7LZEWtWS05zRVmFe5CrYsK+UPCO70mhNnFREN1HELBkSEJOdSxxwoFJWXFbb8p888Mv6ov+
P4vDP37Rf/gUuWhUdeJJm1Y2LKKSOvGzZAz7VHZSDwu6M0mcNe2qTz1VtNxOjT2IBzqPyOR6fgxH
B6zySD4v4Nm60JlMujT2XXaJlZ1p7D2yooomnJU5azgdeQyA3wmVjhaPDwR2Rrsoqmn1Ig7Ljswf
3tV3p6OeDK8hLgCZMDEoVfRv70puRV9OOpeLAtNy/MYdMIFVi5H7ojqyc/4vz9HQ0DEhwkBV942X
gv+jpLglzzFmYh0JDKeySQSj9l4UQ/cL5RXJp217C1a//BzNwUScZtBrsacjxLnGFumaTLCWJK0H
Nwp9iOoHa1tbfVo+TbK/fATj1Bwr/lhE9HAVnMehLMaU8Nnz/MiuP0IG/yPw+c+6YNyIRlBQkZ9+
G/sMxDZKSoRnGxXf6WzquZCXyXLZu+BO6SlO5kY0hHGTFrs4dq0o+SBo6AUHvYAhQizX8+zjSSdC
H1yp2SzQ5yTcwhjWxvVJe0zJlgU9FMLZqyGN+SIqwwKzmgFFOYVp041iNBW7fDJoL/z7nlSfj6KT
vG84tjj9yJNlIj11Ty2OMnu4GSlJtR/tbRlMij5PEDAd8LkihhofSOUtEq/tYKMXQ2rumDAUUDa7
wh5mpRBHYwzO6WsYkJWVjIpqFHgzGBt6BqXVGnHRvXkaA+ylAkcTN5x1IViBz4Yl7Kbmf7vXEmoP
EZyv+GPgrX1UKx8QB+SZ2RyZx6UQbQQg0sEuUqFN2A8q5DybiOFSjj8IWZs/lVVQbv12W7yZMaXs
OBSn/uRRevD7b55ii1i28/CRUY+fTwumnYCIduHjMy2MHmNFw25o6zVjbWHa0rpnGNJLLjRqFQ1m
jKMiY5+F4hobHLdPecvXfUmgW+0Bxh5/N8BDQ52HmaA/4QdRJHIARKO6HGfJvMGNY3B+4CNbGavG
P0gQ1xdFsEEKqHrrLF1UzCEc1xhPBjGkewvKJnbw3gzSaHn+99b6S0OvYlYmQN1TcJhAJ/hn8zfw
oixpApaioq8a08ILNF3mRKAg/FKhod+aBQbJcoPQC3J8Oxp0k6cwcZlduCSQAGv/sNVxLvvLmSn2
glFsQgyTKeSfX0jwhWentbq4GaxhnCc+6oQ9NzCFQyqPYfYkTs97YPsPoYxLjxlesOEGkL6NhnKL
VaztnTuZAm/tvxYGg8puUjc7fhFaCXdWSDvpRFDQA//4aX6KNGjOI+hmenBLhWF606UT0B3hgyBS
JKanHx7HxjNjKjPHIvUIUZz2lCo+kg+9hW25I4uaNzWp+ygNUI6HZdoDROKwjctRpUxJBjakxSCY
ZI9ZQH2Dn7B3TLq3KL5G6p0gVGXDs05GoNncVTklRzuULkXysWg/ertZGUd2+lACjsMZsvHkudxJ
fRDiqHh/AuI9l0KDan3J2h3sIKF3Y5QOvjYFdekdeDAZo5FQHX3cpgg0N970jprvA9tkjSA5+mDU
69jdBjv9BU3dZr0+1/g/txyceYNH2nNMrq6KlTopj2ZrD+tFjb/nCxc4YfoKbBNEpUFsodS04wqD
kkXkLTI62+rLR9SGz5J0ksKp270FXGk3XPEWfmAxJGMbxlPtPRc+km6m5XOCHaF20MTjdTSAbRFd
4nQsAYd+Gb5pbVEdmRLhEjiSr2LmIk4FMlr8dKP9fd0xnhQVXEDwAPm+7jAFSZAAb+LWltBcSosQ
08mZb7+XSywgBicJX9RgQf5T7K5hVP9k5Eec+X9Wfr8De/MRQSWl4juUFL08URsohbCR3lh+IMlk
OIDBP/2hfIcZy6EuXgBQviKSpWQrABa48PRZr4TaopkvUd6gt1mFF4rzrPuo62FCFcm7xF4VMNp3
ErhDl4KNRBm7SbfhXQUmDizxIBaUUVYwaT5Q9CdQ4pd0XBhDsOfrN3lOvV9QIDnxSqHx4NNdS+UV
2a645XuFvz59wISPtIpLfStzi7Ai3yqPJrDOCOGDt0XJDW0wPdL8gMzFR78aQalpIotOvKAjxBLa
UDkghzqCgVtxSN8wpqP3bFCQFDbOFgKiVih2vr2AftnsBtghH5DV5He5tYVLdmOqmO3Kg0QK4hDS
irllwvM6Gfv20uB4fKQxeJ70BGPLHaNI7zlqPQe2G9siJXAe3mBgByTgfCafBHXlz6VawPOx0Lo1
KT5IluJawYc8c9EenYhLHL7esPoH5HptYXYWmgWLHV5WiICKHAG110UTj9zesesqvpKTfEKQKNvR
nhlArVv+J5M5grGl9+5ImY8Lc249CbmjwPuSxyTfLKG8vOBQkc0Ntz614YcF7ErX6vmo1aeE5+zk
uTToueRwSJeBP1zLYmD3IvTCl4jrBj3zXeM+/4BBp350Hx24heLwoRgFhbgeUk6/Nz/Zg+H/+pcV
jIWPhmS+d1D6XtfoaRiE3isTNobOOMwu9HFHCqbYzyPRdZCgKjphPQcrZsxefLA8sOzFFBBwicaF
cUiJ+woRdPzX93bL91dwUz97D7L6bGMnYKN4gYSVnqRhsn8+aAR7sqO/Lz/LpVe+mWeWVpCSyMA8
ti/+lGHHM8Uk4EmeS3M1doNFdqkuGp8A2fTcbYhixpQO2ACk6ek7SyY1EEGJZwkP2LC5yCTZH/cG
GQ6j7zf1vTrUJyFyCJX0xCm4Zi1M0lW7JHMdxNk4QQCOV6pJk2UR+Mot4618d9lBMyXU8KaLVnzi
6oCMeYze+KraDb6Ree96zDqYNfPBKbq83l9QqafgOWE7JF/XY9PiXgEljynME6nTVPiI70innvR1
+pQKgsVOKCPrA/ZjdEDUnmJljo2n5zADCnUHCBxS5GtCJgDbzeNL429c9EiafxeWaJYBrJD+5sBS
D0xBkV2zcTOyhpw4sIJlMTdqK9kbjLmRN5+6Q75t3iH6LaWbwgHwRe25Dd6kq3DNL+XFXQ+bL7MZ
tmtG6MUYIz+VPHSr21as0jfmIASWH0TcZoch2eEHlwweQpETK94ws4hJUYr7vA3iPOQOWrRK8ZPv
lQLLVht50lRmqtPrXAIWBM7YmGQbo/QdVUt3JcMQoE+HwYg1f09AhDIWifTwExc2LoNzq2mINLbl
xoruUOte2xb7tV2Oj3VnPy6Pe/8HPU37mVtD4wLPcvAGylaXVn7lMq9l4J5Ru/YOEU6yrEuOXyDi
YISniO862lUpEPVYn1ozhuXsp0MDnJrK8KO8gx66i6bY6EyeSLOBeul0iJo4CTjOgA6TXj7cnJpl
2jNJX5/ZjsfEP/m0XnRLdPdnULpTtEDxtKTqwh3rlp2SmzmTeEq9vzPnVDnHcrAeM6pGxgp84X62
OwADZJajwSKmhM8xnZgiI4S3DLRN5IYCBjjrTqhmmjfM3N81wUYHG9NtcuayaVjyNFmsXOrXaohw
EPgiIf/xV9rNvytQtW92/myGmG5Tq/fey1DyfvmI/jbsdVuFJHHk4BvCVVsDfZTtIQMxsVhH+GbJ
7gwiqypaxtL/CKuxCUFWZ8POYiAnyMz8Zs7hvQH5hAJctl5n/DhX7gKv/RAmCQCxgU4f6pgyRI7V
GtMutZVRaCLxxcLn6Jazx4cfWclOGwlnsQAKs+IzJckP9Cfxl9fWf38mcQz8WLGfn/1ZX6g5VPWY
SPcNfFI0xI1sl6TNyXZXWurH4KATIThwkOQaZHAT7wcO0K194sJXHJCMtnTRSUkDpTeiZSGgCur3
SlwTCUaQSvgWvHMwcorpB7FmqMDftW9QWkBG5mVSspGBMCwWDTFUsCg8uzuDRzDa8WD70w8VnH6k
hPLsKHULJG8tfGAMYyACJ1CbOZEwmXtYnA4ZJyxCs5eFF+mjIUjBBjxuBGsHzMhfIOe2/F5CkwEx
stqvvA+iunRTviQWaOgBWESxoxwyGh92Qmtj68N1GRLKg0zIXBNUyx+5Yi+tSkf+kXsYMgzT7APN
l4pdKl/qCyAHDlYnzBJKQTzWW9yXhthX137PB9fCI3gVhyKnSQ0usGpuXKURTHIL7ZRA2/wBX0Qe
RoR3kTGgrhOAYMt9R19Tvyw7Gafvzws3aHbXGcPxVQpswJ+TCpsq/N4IZnxZ3j5gPzGhIfcJpB/7
a/oQ9o/p4KZGe847oT0OvsS7P60PwaZdEBKV/rCeWDB/2TaQWDUFJAZP7+/2TI9YT/NI1LuNe8Tn
uLpw9OUn9m6we9wIg1jBKyBlBY7AHW7VR4N1vKNl8+qqO2ppsYWIfD6qB1O0+tuJk3mr7rn8qCPm
wfo1kxbtNDn6S39KB8SN6L1XV9waHl8IOyQLxIX/tu/zOUoVO6FSQQiB62oLZdhq3xhyEBZNRAVF
avLxlPud2osrIuThfd5u3vV/iMakfA1p3WBQ4V4CFIHpOD+j/zY7SRiLU2GLA5eZDx/o0u/gFkAx
sF5o+yPwfjT/kQ2wnHCuHpgUCJ8MWbN6RKHZHnOO+74yYpRmh+dInPtw6WuLM0KCUYmyXWKFMEIY
l1j3Qvvt44mseBFyBN1p7/N6ri1go+GZw2CjvYaEGTEdGhFouHrO+3ZrJa6qr+qLwcCD3/brmmPb
BMQsjMR37lRzV0JiQ4F/BUzPdOs1990hSlTpXt/7f+30c6NZMKX+9HcF53m1SvePPeVcyjBkam6U
BRIGFu6ISU3ypo0GeB8EtniTJsK8WaO1IT1nCPm/WyZHdFMXZUfjOgsjTDHwiJyS97ut1/E0hWLH
dgLi8E/yiiaTR0DVFOHyfXUX4pu4cp1q6m5RMffZoTNjL76ZW7OXTxbLeG/OqEv7azlAc1j1NhOM
Pyy0BwIxI0687z6Di+QwbyJGPRxxUbtneiMAolV3NDf5+cUIBEUPr3xOVz4Q/vcEah16EG76mtIb
c4h9V/fb5aEMOr9VDHRn9czbAerMuZcHK3WnOd04Oa2CDRudeEGSWpeUxv++uSA8/G0PQm/D6h0P
S+k7Coofr1GWaSRs/EWbrEoSHKGwZI7qY+YITG0PwKU9S/f7K4takhAdqH0t6RGcaSadkNUbvuX2
g5GjOMTgmAoNtLpjfoPFKI8RuvXARsj2ugKzYnvBdD1LyDFzXOZI6HICR0MapaEYG9N1SUdqNXOn
93xUC+Ibh6pXMViH8+ZgpEId4yHd5ewE42I4vMF8CPv1DwzcVObIjSWfo8/XnJXibcw3ZijSWrlw
kpKyuaiWz21UzAXKSGugOMlnpTBdxiaqz/t+XBukM8iOFYdCnZn3A0LmL2NJ7HyYfsg3vcHIC6GQ
Vb4zZpT7CFRSfGISdEDMzu0+ZebASBL11IOYdjvFnYasWfgUhuNtKnztTzmRY7t/vz79b4WH8v/f
3ne3KE0f4JP74O3J+1/Vzui1MVrL3/g0tH399FqKGwnyG5l5nITBDRTOtdHmSrbyrqNut3jPHEEd
w5QDd6PwyaVsvuuG5edOa9qvK+QDf23uXJJvtX0140Dotlg079U3ZS9yX9+yXxknZCDN6svzK68o
nPsIad/JSd2eaZzNTJE3xrlX0TTcc9hZ8KCtBFXiv5/FXxh37CO55/SgiMD59hue3wVFrGkuzwJn
qcGapVtdON6TaX2i/to9VGvwro44s59X4ZZ9PGbu1BunzM6nXUZaXq9Zgmf1gM12kIfmV/mwq1W+
kY/ylWBPoo///W2VHgP8XksBDrLz6TQ1CPt/7vo4f0hCGrLrKZ5SyhSOqGwUGDZ1FTgEoAhtwLpY
GFNv1uDaYKO9A3se9RUK7LZdt/JP3jQf+RSC6M9Bc7HzzKx7wVrdmuh3X0NQ1wjfs6tZDWH2oj2S
sx88Uv+CvPLIf/sR346uqPXF7FVV3Sa792Sqa/ch7oWZOQpHuKmRult5/Y1l3qKFdygPyeynp6j+
pVsnFkNUtV/6E0H79hSzRB/EeWJ2m7KbeDfV6OcLTYC0Y1gEQ5W4WsxVrophJxjmIN8EW0rtejD0
mGuCh3SzZzet7/1EZb3hfvT71hVyuRXDjSFih1xUfBckUEjyqfrzQGU6t1zp3PLY2ryGlTBlEkcW
Z/IYP5j4latX+MP8Tf/L+ayhZAGIkEiQQdTx5zpp8pBoihc1EtYq5l57gxm/1GbGLDm8NsU02pUo
K40Zytdwo96b++OmzdKVfqGKAoZ99oJS//r8oMbIDvWtk/jRljfxJvKiHO/wg3VyR9/KYwYp+FcN
k26tb9U+OJgEpceB8oL0Sf4pvrhCu9aK3J74HqMuuGCfWe4Depq5NMcU3vzhVvyPgRLj6D9+9zdQ
v3t1r5eYaN3msVIv5kSiqkvAQEAnAJQ4hS7uV7TjByrcUvzWDncDJHtsIkvYxiedyRf6tshpuLLS
vsDzk3WMLZ6BA6OV4y2Ej+MtJUL7RUH/zs1R1lOyQGVM5hRHBqnYUdvDpNK3sNXcey0hazwQKqmA
S/AitkR0HskjC/q4Z3BqF73zmaE0/zFoV0cwy8MG+QkuWk7E6rCpHOAAib9JtjNwP4o3jhfFUQko
hwVNPJXreOAYBvSBYfvqGyKiR0oASMrxH8hyv/hHf548+FFxSAqSSube/1j7/V5vRN0rTVxJ2IgE
7l1hsddTleu67zVMaUxDniz1K9rgfx94v8qY/3ysig8w83ESbX4Z2v72sa1hCJ4CAWLDUefJ22gH
QFFhkzevN/qS30sImTklgSnbYcwYTf/96Rji/ue85VdTYfVGctiQC30v8vvHC5FU53rL7YAbUkSX
oI5aEEvlnLjz6r0p5y8nmLOwIncTNJqDMQAzFeGNyi8v9s8xQeYPc4wr0EJp38RkaWhzYOp7W+N4
gSvZVIR6T9TEOF6a3qLy5yn4cTnU5w3GIO8PfcSA3l8K+btAXxEIN41Fmu0y7NAHZMP5m+aOV5b3
hQ7ncQ7jkY5ZL8oY/GOwhYErY4eHRp+qAqjRc0KT4eU76S27v5pZJu+MeoG2spNXbENyenrXmEmc
zPAcF7O3PD8r8K1rpAWTPL/jn9fZobwAMJS0uda7PHQTTZm7UT+mcrOTfunSpR4sMBZLmrmGzOc5
faS7QTrMiOVG45XCQ3YKFPPKYG/KoC5rhiOUcBhtZsnUxKmAsPDBPjBpIi8ZuHRe7UTSWg6d/iWq
p4xiFsX6ygTD68zGeeLwzOapetcoOKJMiHUZTQVGw96TLEzxNTVwRtK8Cm8UfMylmfAlTgrrMwQ2
rM+NB8UuZNXA55JOrvjliSddi0aoeeSS2Dla/ecYvIC/bSlH02bemSMFvk44ZjAVBR9qxOuyHuoK
XyP6e0hIgxNeF92keddEpP7j/PhUobAfHpz/ZnfHEth3R3UAcgOt5nEUk7W/0ejZGB2n/byNg4YH
nNa3kCpTosJF7YT+rVD1seQy5SA0pcJOK1Ophb+aS8pDfZo3esZkmi3KIXQjCB7CC7uXaDgQYTZJ
6IXifCy3I6FksmshGSF0cChyHr0+m4ABDyM/4OAnlVnAU0uSpVrPH4OaZhUkw6OhVUnlpWF8z4+i
424pLqAUgqy89t3ZIFnp/FgIl6Z2agBkiEaYJmQMWkY4nEfVMIB5oNsG4AWcWj40eI3Nffz1NC2Y
pvifolVCsoM5RYFHwQAudU+dbV4jsP15LGInzv/Daq4s7oE2gSVXms6gJkNoBmyJTMb0nDQbKUup
2GWPUVDewujaqpc8YQL/wloWDbIsLhom2jmfZ1Lyc99jEV5vvRteQnaAzp170T8g7p4ZmwDqCRN6
GdiUHgSDjMdgGgtzPVqh/cf//mXsmVDZVYo3HGGRz+JWvLRxDtQu4MVRgSDGFIHhVNJgMzcyjtF2
K35lKhccnsQvu+G/eMWbF0P3fAGFyViLW0MZYF9OTiLJNHuzGKXy56C4+cCWDN3JE29IFMaFFTW/
+qauPHeXICHDvA2t+SjqNgleqBnRKJsMWc7LX6rCUuygHW4E7jg8jbndsgiN2tnQJ/Cpc9/x0tdY
8nZ8JYaxVqnuGLzgd3Q1YA8IYA0F66yEJxJA85MCqJcTihhZnpX+8BEI9kLszUFYEJG/C9iqj2ND
ByP4tAUZlhJUkh5eQwZIU00lmu0acRsRsVWzal3vFtCxwYVEg6GCh6jFDs28i3qcO/lNTXHoExcZ
HVe+zoG7QvhhjHGfV3nU1+ECVIoTGcDhHf8j0rWwNNPqqfFc+QsTTvMoWIdbbJ8AeyPsGMbbfM4r
MCd5ZmXNWTPPuCMaht0c8nE1jwaWcmieUE8N3talGyGGhOZKlsvuBSrOnby6aGM3udPQxtTF+Jqr
qMTGD29UZEuJx1phoK9cQRcJGh+HB3eaxKfU8b/6sxbCX9tbL9p42ubalpAajZ6OsIMRiK0w9Bka
DO4JR9UeO71WGUvhrPKHYdWntw5wUujQyCD1wfDDD6HwOfntIgyDecNK/ACmSYPjU0fjxyOXFk3y
gWGYZ7wr0gmT0FhcxJTM3pDxoLzyiw1cIoYHY1m8qrjiZa8xnAw7pXyTRfAXqHDuOsF9QM7uz6Dh
/NwO6mOcXDEMNzJpmlGvPNS7vsQJLCk24lmroRd3wVXHS3MJkpkmCzEeRmgl8eDIq6Uh92iR/N7o
QB5QR5i+asTvRpbcvT3cdfMVI3bFLgQYUstnBrO/hPTghZ7usa/xiz1M2mrW3sEQvKUUXy3jybHa
rVg9GDsk/ibB5PRYq2NVPQdkzwrP1EG/62XXBPKrZabvnc0d3bKnQztF5WqMCQcVs5Mi2wBafgex
g0heR1jEih0dYt21Eo5LCVoELoq+nfX535b2soURiOeuCE+NN8W0BkWwB06h8KBH5usYpeNAnYWf
BvhxHyD9VdX/j7Tz2o0b2dbwExFgDrdW56xo2TeELEvMOfPpz1fawBmJanRj9p6LgUbGuMhihRX+
8IfWigMEABodLpQ+blymUArhfmGjB8sq7hdW+kcpHhGU/5F2a6/uqSGoBv7iN6651BGTiB7Mu1je
lmhLYpmbrXFDaxLwBpaHjPotuJ/+RbK3jnffoUC3Gq15eOMvQQEgZRnlJz9ZeNa2UpaStazye1Vd
ZRKHpP0EXBHtxJ5a92jtwjdoza4HIzWxfsTesRl3Y3LSsWeODrAH5Pi5D7cYMwInE1AmE78cji3M
9OAlYPpkzgaF6f/tdLeRhHuc0N2IjVMJNsHA6IPI6O/lwOsMt+Vr3DXBifUu3BY/LEBuWOKoVqUd
8Z+5HLA0+onbNNLjWCJzVGkd7USycORWZpcfwfxeJOERbFRYIbfo8Dgn0Dtfd7JCy3gE90l+FFQQ
0JNP7hINZAOTA/ZxgL7ZKUtmKsewjrTTj4g7W2FtlcAnklnz5CsHNE7NZf7a/XikDDRCVyP4R6kW
Wpy+CQj4qTGnO4WMMfhNrIIw+EPwhvhkeOPZRzrpnYYsBocnO8kBKU1RK+f/VloKbADJU9e9yfvH
Xru1xt+gs/x+5ryjkVa/9UBckmuh+MTFHN3f/6SSioomL4rw6qSRk0tSPsQBpRI3WtXZsZaOw7xv
bggMAu4YXIse5LsQoX/4eukiJwahnUWwXnmL+K+IAqpFgO5zunHfDLo6b/QhcJIP10NHVRYJ01Gb
FdTzIZPgUmVwZCZvtn+Tm/PsJepnJHCqvY1PdvpWxD9pWlfoNFCIOyJsRMkc+SaqH0q7rF5gZ3Xx
O0XzfDfc0C3G0kjNUNkCTmpwCG/o/SR7kP1BMzPBaLjhFmmyMFjDZcWLLKE/3gyLwEJ736ETaS9U
dVHxGmR4qf8rY1NT97Y0vNlvHGsWYCGP+tENSkv0TpqFUm0pYTrIC+3Hfq6jg+aDnN+70iJJ0GP6
274gklhmW5JEyX0OlFmzoE+sOy9GeN9i8ToeqIB54a6sd6zKH5qyB/Vf3rrGGzUmGzHQCumdG0P/
KZOByvOuWqG610ibaifTBhrnGmyiDTQAHyChG93kB9Ul46bT06g36g4BiWYZJ7CZECdK/kIfyuZe
vdVxOkKwxV31dM1GdzX+ldUrsgTqd5SRjZEA9w62PIqhTStXatMZcTEG6KRh+gOUwEdqcE9QT0qN
gpIR7dp6Xhsgyw9ddtcaz9Z4JLJgsmxkn9M5VUMamZKxKE6m0ElbIRdmuFeOHfV7eQ3mDY1Y0wCE
BBB7AsFz5SryyzIbThWxCUGHVd5i2IOXqPxDin/HeB64t8K1UF8N7boHrhD/9m2hYaQVcJT7Pz0E
6YyIoyv3SrxOaBFePpSU73Wdrw84yUfz3M9Swy+Gk+0cNAqr0SkW2MvhVDQ/yxxdVUTm1StexB/6
I5McnFkxLVmRLRmhmsm+j0JtwDieWWmHA7YCdbVEoxWqbqADaJ25+cNoLHpsY3Y4KlUQaS+/8xmi
Ie+MnIVmyRhq4OnwNQdX+sEorDHlHVUULQ1cp44hWmgGrtY/IwtyinlTezuHGo4abySOX9Rws72C
CUMHp81E4xjGGhmQvI/Ai7T3WfIQmXcm0eEAHxGW5H2czHmCHxZVmWSBsCh0IM3aDZqQt0bwMZ9f
fqNztZTPbzRFdddBMPQoDw2nEn6ctI8h+HZ/zWZvI/6oLzjGR28BPr+EONMDDr48upiuL1/TBmIK
T0lFjwQRPGeyhPzESzvNquPjwKHtcGoHEPPgY/0OXUQRWrCw3pURvxVRPkbUhTewJSQWJ8XIGjc1
z6wKRpRvTf127HejfIsZA2or5bXK55mxVFkGTGEyFseM+nWxVFbrO0XcsUqDF8lY2/0S65ehwIT2
hrT/ytKcmuZRLwKu+Gm0yXlhR03rOlUUH1MIdop758jNynbLRRGecju6ReilrfdCDCssjK2BmjcZ
iIKsNHoOanjMCpu8/Nr3Vb4FLpOHmnzgQTe6siyR8ykLFHxWVYrLBKUMfdOOr3DlpSch65MXBz1b
qTFFacqWRImXF9n3k/TjIYSjnGLAlVAn36EzJaszHD8+VtLOpDaZgt7QHVh93VKjvBO2ySp1Vkm7
y/qVi6Tqx3WADpC56+p9UFZL6CIzDqWZI1NQk/BuubZSzuwDVVZNk23AM35T3oq7ofFKl2kai3VE
CVhFyB7PjzwHafMaBb8uT8i50fDHhSttc7NozmQ+EsfNZNX3oiMVZVvQ3cBSIRdcc3jTgMa7hHbC
5RHPLk5BUQFaq2jaNx0gZ8hzKZfN8NhFZD1EGVlzp457uThpgDuDBKryeDLbh74+WDZITKoNfZ8t
Zdda0goKfTpww/vlZ/oWBHxE0zCtTZAbwh7p6+7Mpd71+0ALhfQSlUTXODAJqiyW4uWBzh0DqvzP
QJPpDgO1151WYY+hfUB44R0CdTvICxlds+r+8liiWzQ5UEkR/hlrcggEnZvroWeERxehMOsV+Ttb
BKvhlQjq2txNtrXhR3Hf1fy16MFXzVGU3IY5EoNgWy6/z7WBJrnXOGiS7DfMXR0JmacqJNg4juMG
1Zf/baBJG07JW6eWWt6otZe02kC0NeaqjFd1M/vfBppcQIqaGzVHeXgMgYaMCBwtI/dddf6Uzf/4
jcSy/NQu8Ft8czKZqYsEuC2Yc9VxsWr2s27e/vtXMhAuJEVFtpCwejqSHqa1m0P2iHalcsfSRq4c
NcWrqniG2Cqfl7ejkwFzodIr1XGY+mimfnqnSGlH2zK441rgaR5ABxW16r8pzAjhZsjmsmyaB0SB
oROt3cxbRDkCXg5pC1A4BcMD6cMVw4sQB/DQCycJvG24lijdO0e89Fr3JH5W30Fc8ENTPHTFQ+je
IwKHsGRdWD/a5L6uH5WR2pJpvfRgL1SUjbKnqt96LRWe3p/5hb0x0ChO7gf3NoseLk/29DQRU6BZ
FlqZtI11baqoptrt6GQRPnaG81gD0rKM30r6PlZvVbnsr7nAfKt9MJoGD4KAmwxERYjw66dNhtHG
mXEIj4m/d/S/aQX4wKqRr4GMH21UyvW1ikKMQ2k18FdNvw0TfymRZZegtfXuSkt1ehpMnmaKFXFN
F7kaiafhyJapRYz1g9fsMx/vX/NaonFmqYHEUCFVyqIz/wEc+LTUrCEacenzgl2O75eZrgTp0UFQ
VvU3Yza3KYIaNb0gypcKAY33+K+/MqM7Gv474KnsKa6wCkvDTfB9PHbqrab9VSgvBdCXlXul9yAN
/cujQsyrgk6fqiLhYsMZ+PqVfSPIy0GBrRWFG8s5EieGxm9h/WjQebr8Yrq4GiZbmJwWKz8FETIN
S6yvY2ly6aut3oXHXqjwjyvXr9ZBQY2GRmSZGzPH+60g0N04qBJ7v4qKre0dE/ALUk0h3HsJByr1
4INthMLSDKL38KcgL4lgpXjNQ1UcZeWnBAC0iCD6KVBSoG5Uv0PSQS1HkO9PF704rouiwI3K9h/c
VYlwGPYJZZk894TEjfFy+Y0VcfxdeuPJnYxQUB9IY8UbU8mEbqG2d9yZSFpW8IUq/cahNkz4e61h
/GHQ9G1cS3NMNHEssHHTK82JQOqVZbwzx3SW0HuDTWZDMajsQ0x5Wktvu4ZegQLYF+hbJO99SDa+
km785rY3f8cZfLNuFo6PhfSgy8DRjfkYBfNQXiELK1UnJEBrZW4W6wKomYSMronhYglwuZwb/SbK
MFM1bq7M5bldqTowE3kri/b/5J3kyFf01h9xaCpwuvPcmcW8Fb5+29HrbrplG20sMJqNod5kVbhN
mu5KMPctkhV7RXV0gz0p3MCMSejTxblujhDuxPkblfqsgMgQ9PvcDG5cEEweqiGy9WgmL7rzGOiP
NhrcbYp4iYL2Rnebd4iS9FdATN8qMdNnmkRJcUuDFYfRcOe59xWEs5rSmQ7uTVEf43ijc1IPSflg
K38uf41vdbTpuJOvYeFs7QICEz3cjazhVElzK4JLnAe/qgT8rb8Gf5NIUKT30gmuR2qgmFLtSYFT
+AJW9R532MkMsxRWbak8psD9NAqJsbR0bLDocbO8/MDKueWDRBeWyIYpUByTj1eaZYZdPQcd0zXv
5EGIoKrBLRZuRYrELMdK09NnbbUfXbYPjN9Xhj93+JF2AfLCS0VH7XryofTERQbbD4KjKsQFJGzU
MXgCEpBb/qbvlL2llvNBWdoNwpa1O0sAMI6AmdoKUDMqcmgOBbqCGOCbpgPXzFFNMF540lGGxtIo
8DYp4beA19wI/dyetqCGcYFBxblsddjdIGXoFzmAWnUPWxTnhCvBDxOukqLAs4MQPvi/I3ZwhoZA
0v9tUmyQvBsp/OPRuJM059Gv+6XlKphlJhtCytL55fY1LBV91zZPVv8bI0e6bZBe7IYyKvgBRZuD
ZtlFWbJuXNR9TJyxQJwOHZKRjnFwFfQW5OfaWgQk4YkfLzWzg92JiZDAHBC0Bap5GgJjKWnPFSoc
LSd+EaLvEuJEX6wtlKqxGp27lTRzCgpx6rZ3SB+DXwShqU3dHL6Y6m34PTk1/25cEBCnWr4joutS
zDmbI+f/TTdQU/fMWYE1UA8omBgX2h8Ks06DCCD6k8ha5hkQADffhd7CGD0k7FMsdNEFHJNVaJgP
mZnvM9KhDpkzK/ZXvnbXFci7Cy00phQ/3YUO4Si1tRs5VWbqIG+99FH8ynZey2Tlq1dSp28qTuxO
wHaO42Cbi2nMdLHLpepmWNoHH4LiVfjuxRilec66sZS96eVwQWO6kHUg3RCnqimAufuAuLfx0oUG
yLDytE2HTIuEmu2VfTAtQIgnE7pSBuUAHTWJyY1oZYbh+kmMnYjyBM/8xsaZN038Xx4cBOQsKLCj
P+Q6a7t0FmWJJwOETRMtJVovpBXhcOr9O6nbVpADrzzZmbuaJ8O9VqEe+Z0GFfdNIyrMwZGDwaEe
S8GqJOBgNXWNIUSg2TSEX+yMywOfu6wRohBifsTZnBGTk0lRpdTQUtc/9uGAN89fBcMqGfUGFZlI
lJx+NDBLizpfsOJpATh4elGKQjwY+DjcO9s7KvS4rLzEsAWKIOS2kCZ4bSLKUvClMUIRsuG2X55C
aXfyAe7VIQotxtvAkeEVv0w93aTtT5SbEn1/+dXOJCw65U/yQw3NECLarwGfOuieZrSWf6TI0mEj
9rHdyaks42ccPF0e69wB/2WwSXRZDGPa1ZkYDMAxhucIez6Xzm92PuApaTg61RN7G37y5moN71tr
Qqxqh/WMgrxliQLz1xdtFL0jDJP8Y63uquLGCh/xUbdz3JmyRa/tGxkYiAJ5GfOc8DXR1wakqsuv
f25ffX6Cyb6Kk3KUnBqbHil/TqxnaojCDsF6kpJ3HNm5Ni4Pdy7u0MnCZSE9wxf++PNPOZInKxU9
GhatXu2MVmiJJ0TQfvdKIkhI2/oW2Ktrn1gEFZOw9sugk2lOkrYvhEb8sa5AkmunYjRnEmCXMnj1
Bm0+BKfUtADSPA493pztfZr9KQE0lIXgQ1zZtmcn/NMETJZbZ2lWrLjOxwRE0oE4ggknshfy7dn+
+oSfHw8gtYxCAQjUySkR9l7corMZiEQtpy1NUFBlSNMuWxkPKAlWlYuJmlcs2WV+dbBK66BW+75M
Zzb+gBV6thXIshYA6eWV8FFCn3wUQ+bkEvBUi1qBePBPK8H2tVo3fSbCF7ArqiKmjSjU4MC5Ab2C
6M0I5t+w9ip2gXyaMIKHmLBCknsl+Kv6H751Kbw/3LTT1EaeDVVuM7lyI545iVAJFdsUiisE+QmK
QjZzI8v00T8yZ/8pJrItKbBr3UNrXilVqOJTfJsRSiY2+bv4WuJhPs1IF+ZKqiaNjwbdQwSwcrQ2
A2Rm26RJ/3vUAxIvA3W91Sjv8+InVm1jU8E6O+Z2MRuQTvVAdSInnzoSiJIfKPejCALPXpXmlz/d
twYg84FirUbNmMRGKD5+fdBClfPBt2T/mAU/Sf6D8kD4pIGrJJEG3ldnbxCI3OynCqXpqt/D2U9i
Ul76KD4gY/V1cCV3vNbqcv+I8boOMNh7Y0gJS+AIMs+Vi+jcAW3QIPv/wSZvGhZe65s1g8nZUwJK
UT61+bFADhGZT9QPGLmR9sA6LXYw5+XV0t2585KtoRjEZJQpAR9M3rYnAKjUzhfdMKuyVyxCPE5Y
hBzQERBMcS1dLQOLnGK6EAE6AFsnZTWdDxrPp4WojnpFqyMPdnWITCSVOgPkSQag+h3hQ42zo/Fr
KHDuPm+BF0TGLDf3AbpyGQKRwmFzgHzjADGrdQyqMkA2T7VOPYFmJpas1AkcfZPrMkfeL599DhHv
pgzLFaePkFYa5HsXoO6NCqbL91SIeNrM0rB3AOzSWW+heZCQ/aTu4LXmklq4B66xhwoytns3/T0Y
wY0ezCs5RYBtmcnoOHe3Zo8HnYUCo0cNtnzXvJcM4GnSvsgtZix4fb5W3bsrB/d410cyKq1xtawl
B5oCjSbr9sruEQv02+xSymJ+wSR9481bvKusE++LNdVyw2cj6oNvvH2A6VgMFr2bs44k7/XyuGcu
AkPRTJW1rMO7nLaWLS2vYs1JiHMgjbvqAytJNHibp1z9ZeJheZU5f+bWZUBqLgyqII4j/vzTKhJc
jKzpI180liz9r4sAKNENEYYZImiY/iFCVok8+VoJ2g/G+Bh4W6XfK961mOPcufr5QSb9kziUPT/t
8Kswk4O4AgnwFELmDLaBnmSbXgsgTx58DfYr+ntEeXL2u7hWhD8XZxoKN56iIBJkfTNSAeivlors
eOIidjibbRBXqbtE34Mmogwdz4b2bWUnjs762o4+++2FeQtlaVhjH1WZT58iKXIv61yqoqSYLdLH
XQ6sqjna7tqV0ZmHNPevW5jijgAo9f9DTg4uXGoaDz4AYE1cgTooxMjG9ne0R2ST6t/D5bV99kaC
EGfbWIHJQoPs61qTBroerY8Im5u8i0uJ+y+M3JuyWwIOaUroPeqvoHXE9uKYxhLqyvhn1rqjInBI
gKWhDzgVcm/aTs/rkKubwWvqQXFxKyfvlaktZBTtYFYnOqajGBCDxCzj4sbW/waJd7ClRxtk7eWH
+UZQZOo/P8wU+mlkplXFVe0fkRCEhOJ1d36J+q259YKVj2OwFVJOkRc9/rTtHSGUsMlq1VsJ7Sca
WkShpKvGVcekM8ceT0UDjjIWWKwPwOqnNRg7WuGoJsdei0tljQlz9cTaZwnWPdJN/Vbs/niey8+X
Z+N7A+hjz8E3RSHMVqbipL1dx+7YKtKBC9Qcj7V+ZLvRukOW/fJA3/fYl4E+OOef3i9wzbq1E1k6
CGsy4bWeQPdlHULo6eZAJC6PduW1tEkUlOaE1ZTYoMy7C7JkoCe4rqXWM6pslwcS+/TrbfX1tSYR
kE4JMO1H5k/NnvTxKGNWjPl0+u4ITPbloa7N4CQXLXTXSSyXGQR0Q1lsGDcVZfCs2ZMbdjnnVHol
4j5zbIiXM+DG6ZjX0Yz+emzEPSkI0m3SIRv3SDqjYdR6OjWbLUhm1VyLCzmXflrI54B+unpEnv2G
dNCo3sBNBKr9dfQsUtQGE3PpwAUZeCBphVXtntbigmLgfzG1pqbDvEbn61thz2+6ivuHF7WTA8uT
rjuAKrd9EG0vqVvXj5eHO/tmXPw03qlraNNOaCyHNHIMFk1dPGTxq+Iv2OBav79eQZkiSmmrAK3k
zDcMgcp1JkFGoFq+o+Xsg55rTXcQ2hz2DBdYrym6WLIwC42XWXQtLxBLcborPg8rJuDTZh8yNXfq
TLygutOcP2OyQ9NOSKG+hRz2HDKNg657j8896iTXbruP/Go6OkxhYewtfyT1X0cvhz5K7NqRDgl0
SgNZsZUuL83iaQREinMHOsW7KvqphLuxvPXHe8zpAmFKfqOXz1h3p8WrmQPil80bH6aMIQlfUQQs
jIWTLWPCdX9V4d+i37v6Ommu3ZTnloZGcgEmQUeKeNqQr7paqySfRT/2C2CHoDht9z5EpPNmrXg7
I4NleFSCtQPjTNsU7Za2xTDOLi/PM3Vu8lfGB8utyw7mhV8nMNOVVh6dUjoIbJ9O3U8gSZ0AfVGn
owYBJL45cUNagMiAdwEiQGwXfRtjTvAgheQkSIAYCMsIZ9Arj/Y99xKpNfoCZJ0qp8/kYK9lNXXU
IucQzJDeG5HSRsII3f+SwNXoOemr+x6+5KAU+7rkPufuFk8SRtt2CG8uP4z9Paz5+jCTeXK8Xhpk
qeDy7O6H5D7xHoJiC1FW7dGvyR+rMEUc5N3EhLvX6/sccaXGxQ5oXdII6emVuEgrajBy8qy96Q1i
ohRRVJkMEZWSqu1vTEnZhJW9c98bQXQvTmXlEwLABdGKhZTVmCs8+vqbNmo3g63c9bSjVchWMQyW
xgU2Y1V7zFhvUsJ3JYKUEpCWIiEYImMcqfA4iz1NYbS1X6LRh0f31jbtzLSQKfJbxn5otXav8Sqk
JnRb45s3WZdWAwBio9p59l3Vg66GiBClDwWtMoMm2JAgg5I/9cj6yGsHd0G3QisW979i4ST0yowS
+bo/UvxH8Z8uf4szmAC+BQBy0wbIztkz+RaRP+aOayfSIYBqUQjTyYH2WweLkKoLxXGKxJhg0gFQ
ry3JcyGAJgqIhkM9nj76190yDKFvDlX4EUJx3hFuyONc1qM5WPsd7Q5SugYWbQatikfpElh2LFjH
rmZq0s0746VwrsRa1vdgksmwsBuxLOFQZ03O3zQM6iCx2CUQcHiYPt/E8o5g31mr6q3tnjRrn9h8
KmQcEVNAHFAKKA0grIXSifzLkRdmtrZDBU39mRfQD9xi1qe5d9T0bDylY7xbfo79Xwn1B+Y5UFda
DSzryah+1slec37Z1W8lAjmC+Yy+pkW7HLRXG1XAdMS/8aVzjkZ03wRby527+l+CTaDiuvaCE2+T
yz8K870C7jVw+e4Me5YkQNm3XMLViZ0xJhvijPpqv//chCEPg6EmsiFAaSaRTgQMHPJkSqQTruDK
Yu2kYqECFw+uDcpiMsqYzNbdlTV7LqL7PKr480/XZK8nvpO7rFlm2CjWCJ6G4TxAk9t4TuqdA8Oz
IKx69JuTpa6zfJ/bBzXckQmM4zJw/purh9SbcrPGzfMNs5TT8FTbzidCRwzagp1p5jW8nb1mlDcU
Yei5RI194/2lfknQ0Cf3YxXMsnZDOtT110LP70UJgk7QNCjhWMBTph+kpvpghpLiHqoS2rU/Y8Wp
wd/AfW/hbXAB+um8r3cUAzx9bQfHvnPmVz7OucOdziXm0VCxAI1NloQBqKGqw1E6ENaryUbB+fsh
QwiLwhAudWRJRWH8CKBLA3csslvPwaYdDbnryfO5YIrtjBqXhUQF8eLXVRLoZmGBlXMPivWYNs8O
GXFHP46SKhBhtgrHh6EhBpmtLGzyrpWHzgUkn0efROGhZtqKFZvuRw5g6n/VdsXVH9Gnv15Y5UWm
cRve1dYHwkoH/v/1RVFsd9Ejy104Yq9F8TfxV5hVq9DLCXIuf9wzNQBRt/5nqMkB6TdV5urYfx9G
ez+DRkGQGiFPjVduwb3bZ81sLPAeHF+prAbgs1Kvn/ch+uT1Y6L+iQmDRuxNLj/UudPAVIAW0CsH
CDWFz9v1YAblyOtzFOTWHUArInXUdSzt4epUn7uzPo81uS21Mje7yk9cDHz37fjkgLXiTUUime3l
LLoSKH0jrZCGQPCixklhA5rQ9HLWzNJ2i57djARoRZUBiHaxM8MDx2sAZMNep/FcVe4aNBqs+UBh
SrsCPtXObCKCAo34QGY7y9OUy/RGO4nt0T3U0j5fZ4h5cuzyNFm84T5r6w2LoEd2B1/jn7L8lK6k
/E8lvxfuJkl+2egqtHdm8Ytzr3EWvrQK7SWey3YSATdckknIvzHPLdQrK+JcAv7lqSfRrl5gGGDo
vSuqM3LxyrVdlI+ev1EBlCChXz93LozynYQuiXvtm505gemrEGNTkOJK+MbrsoK66Aa+WYxlcb71
5GWmLWV1IXNLBQvURr3iyKwgdpV2cyO4Uuz4RjESS0bo8mAeTk3sW6BvVo2oJKofuyHsoNe3UHsz
hAP3giDswsc8BT/cFDf75pbwjnUL3meM53H4zH+a/cnd+j6VCu/xaoJ55khUTA3ajYxKm6l8GP58
urb1og8KrW84kIHV0h72ENgE0V7tW8K8y2fCGXAk0/BprEmIMHqKloUtY5XqDnMm94hqhvHEdcyg
9o84+llKO4ERE+kYnDuQa9K77OegJv9cfpKzL63DcQImT53wA27z6aUT08gre+TEIOEAqAZgFTsx
q/lzdXbPHhbQc4UgFEJ4piZSwE8jAQW127Ap3QO9eNMSy4uuV/soe8+01uik5spLD12eOpuoH+Lu
OxeAcdw7r8z9mYazaAf88yCTS0KNR2ybivrjkPT05ZAdxmrVQ/8fV/yQxfNAWqkSqnHIA8yxGOc0
Y1dayoZ2a25uyc/wZqVdZca3HBmXP8eZy4JnA2QuCnSkPOK8+zRJrl354FOZJC4LWBoEJXwREDmx
+gB3+mpGcabTK+bin/EmYUCC53wajIwnvkbgxDBFeHOQqTSrFHIqHwk1GySVryUbWhiD3i17IIlX
A8Nr7z1ZHFWN/5jj8xwUBVkUHExkILV5GxKz8qWu78Cz6/7Ti0+CEsq7eRLKRApwzf5T4OVWpj9x
tbz7gV+YhD9MMRkbPByWvT65k0GQu0NL6+nQBjKqguDzMfMa8XDC5EgrEB2JHqiZQwhp33xUdDyr
RMQc3a91bx8Cb4knOxK7Oh495cY2jyg8htmIJDHtrBB5q1yZZePr5UV4pmnHquBGt8U+1a2PVfNp
FVp62FmSzKFA0i3E9MZlC0KTEzmy//wyq+UAfRuv0X9LOf64Gz4NO1kEXhY0TpCkXOb9llgiwyaA
aFgBDWfS7zavnAPKmSIqSQj9WIfGkQHD4uteC0s9jRQvdA8NsmLmQqnnKphzd07+Sj0QOznTmV2e
2DPhGeK//IOeOqfgNwRJ5KSBVzOvI95w1h3YIw5b7pgw3HDXXx5LFbM1XXectTizCFr1t1QrULIk
dyrfPUAziO2jjWFivRNs3qgV+d2uUbdozku4/oTzzn2PYb31/Y/KfQFoY8WzBBWTYF3WB00mi9/V
UbtRAmN++SHPfwMsVG2HD+F8y8YyJa4rohHnAD450H4J9l29JRehacpmFNgSzD8uj3kGgkUCSg32
g0vPDE22ftsQcBi25BzkAb9CkZK3xSpAfU7ZGP2WsJHLSMKIJsavEkmCbCsP96H7c+SeSDa+tqjD
g1QfCRAvP9e5UteX55rcSxg3+boFZPWjMeIc1OJANE39hVYQUKwSmbFkFlGDuzLsuZPw83RMEuKg
9A0lLJmOoZ/jgOkp+wK+EbdAtIGyEqZo/68sY0NmrKIkWMw5Ib3mxHK68hznAlNxSmLHIrMQpuek
rWgIDvijQ28PNCoV6owCK1Uu4BoE77UjAoTIQYVKt24863WU0XEsrxAPzm5QBx4Z/mLcwVO9k6GI
Ms0YOBJy78VWKYFtKY+IcISVaOinK28sTv5vO/TTaJMPbmaFIQ8SOxRUKBWAMruV4SdwJKBG63eP
vVOILgr8g/6/WWo2bCdTJ8rghJhsAamoANaBAAT4iCECPSTBUQAWg4pYGQPeFyoPGmq+6ZW9p4m/
ePLKqFho4ICQAKCUOUEWOmU1RoZnOCztEe0fvPCqvwkyLF39qvska69Ne8d1ww1XxPM0+uUn8/Em
xRyWDkS08tQd6qyJe0vhOcRptUKTYp8kv+0Sa69gD4QYCtuPTD/6Mv4n2W2s48VR3PqBde3uOPse
NN5YbFQbID9+vTuapEg136mdg02c2vK9ojxfcJ53rrNwEPfxrGyjSzAzsK4ezXafGU/sm9KPFpqD
x2Ba/xcHKaXqfx5osovDItFaL60+Dg+WU+stR+2JOiP0jbSKUXm8udrIPTsHNgVpCtGgUOTJtyRz
oBUjhgRjgSgAgbum7uX62i45cy6osi3yEw4HpBgm13Qqo3MQjZk4F6hUCjU/KJ75ltC48+5FBd4V
JGp3LSjGw4gBlhfMO/vh8l49czB8eQjxkJ8iIkNP8sALeFcNF6QKwSDa9Eqz0IXa/fByNWg8dxdQ
nBQkbrp1OoHY1/HkTJEl1wwd0Wllb4KUYyHOlOgZILBov9nRvgpRznPuLr/nuYRAVaDzEouB+3U+
QsNPLxqqqZq6uu+ICpKXvkeGPFMoHJGC4LHUGN1N2pZL8FriIWKMh2T4RVce4UzgonIRGpRFiQso
035991atLDv0eARCcx9RydGWFm6l3hSUB4gRkGBOuzfRr3Lwpom0GicacxU5KPxeg2Z809x3oJoQ
txsclIKyPy0JxKlRFoYhmYdeebNQELN7bLLUDa4fVfOiR/cGvl2S9cdS31HdVtA4xL/DbfdFxNbj
EFuCewLboKHu5h9JJlsg5SOp/ZYMs0MxX8WjiDDLQIECGs+2L7fUpjT1qLbbGPXr9K8k72mp00qR
UEtM3gXjSselDFo1vJ5oRZHGyBehPXeTLeyVtl+irCd5GwpuVr1vhmquFkuMEDoEIcqFHy09ezMY
eyvbU3gytIOm/RztnYIchbq+zj/4/h0BPDFnFJo0Sp9TWq1eWUqRlB4pVigKa4016x2B5MW+L8cb
oAHMu43HGxf1pnjOg/Osl1fSmdvm6xNMTunER7uXTi6HYriR3TmSonCT2LLeC7dP9Lt9DUPc/sy3
7LF4NNH5azg8EPeuuPleMPJzbrHoaU7IeQfPEQ46bykegyfpBAla++U8xMbs8vN+081GeUemtwcW
nj2okp1+XflG5juj5FvOoevJP3axcae5L44wBb4lWtf9J2KDJnjsswOYJ8SAoCuQo8j9NXfJDyGK
r9f01weZbEE795HeCEznENrHkeKHnZ3oMA4ArfTbxNmKGom6rfVlnKPdteu6+3xAZ/KRQFlul6bB
ZP5KxmtHk3j76UMhiaMgaoGTkDKtXJalNRSuyUVgJvheSD/KZo2Ct4V+b9EjiPyOmreGTPRthA1Y
U19Jp75ZTohv83n0yQXLUtbyzEidQ5IfZOrMmBaqyloiRlpk/t6N10AUZOtZBzwhKwFJAtYj5t3g
r5H3MA59eB+7p65ZV8HJk5aKzi+fMlQpEJfOEN+u7235YAKNbG7NZtnguCKLhIQ6dH3vX6uan6k+
8i6C3CsYWFQlJuvMShvPz8OCKKx6ARugzWTcxdA5hRQKrMB+CFD6wPQum9fqs/0TQSGaZj9qxB2R
Tbyy5MVK+vZRHVRKaAca4LQmj+JJuZPpNherLu3y9KhmW8vbJv6a284a9rBJi3Ex6O8AEZRmxgF3
eXiS/TPjg9kV2oEqVQB9UogtVaPN7UzC2JgUuf+teC80EJJikQSgV/31aI7IqHr4hty2+i7N0R8f
Poi7McAiIwW5jv/qiOFZ1M/V8S6GcQvsyvN+QQCRRiRGEYML73AZbV7LdEELWh2OgESqVU2DDw0H
Y8nejsLnrjtqyomwRrZmcDtNbrZG2ypCC01mgWAFmqBXb5wozWU26KV4V1mnIuC0cn907iku16Qr
EevR+tNzPFnHlKSFLcjdoGYrAGhusXDRbwPaR1uD/RsnO1e/r95sEUC1+7HAWd4/+NGdU2xyc9NJ
iJjzHqfUexDL0pvhs+NvqE67eKyl7VPUL2FYzdT4jkVtmzsQAkG0pKXt9Wu5evP8B9sDOeOBrUVQ
dxUpSzALFuZk5pLENoR+2W9q/VflnVRpQ5I1eH+H4Vn8Ep12G9kr41S5d0nLtC85aIhkHX3d1AtO
w1SIKZdosq8oUIggGzvizH+nfEsJh3ot16OLgSi65s5TIW+5ZQosJbGjrNYsI65DfvZoVXlLAADx
sOIKJTamKh3lAoWQOIBhVlL85EkPtnWLM2V0C0HN8f7m3YMW/4G88SPKV/hWUQxWrUd6SXqLGsYj
BVp+M6DDXnl3CvfdynnjXwmM6des3JC8wOfPND4unciDxZkl7/xu5eMBQAJBHwaES7PWrCXnfuDA
Tvs/ws5rOXIs2bJfBDNo8QoZkmRQM15gJJMJeaD1198VOXNnunLGbj20WXVlJQUCOHDfvn2vR3zr
DGEk7TAoSH5ZQKVgkiytRqjPjOeHeWcVlGfHYjhkmCiS8GbOmvdS+wD1uDIe+IF5r96eHbYs44C/
CwM8Ll6Ia+KS8BGyxh7XqEMRd0iuvy3Fka9s2DdX8pSeE6kP+WasOcdH7HKWOXlcLi7dpEa8tdck
EhVBQXubJP3iNTXPN49xT6/2oki2i62ZdemuziNbqBHl822UPUg7APAUQQzoMJ+w19rzeRt3TXZZ
OCrnUCPlLrv2pO+r6j2/SzP63XzG32v9mznkz9v0/x497Jvdqjs0doV2lIHU3wP4SdS5Wpa2ee7L
Zt9gg5uXT0X/NRMtmb046eeSjtg0eDwkIhYBDrfymy6F1sbC/tFIL5MY/MU+mcmjqv/Ybt9SQiWB
nZ21/L1kIxznv3qYh4ueMmT7BYxvmK8kmRnK0yS/2wCyqRWbMop7eCz7zvqXhvCfDcufX44zHuFZ
JT0Bce2vc802821gz5AjdK48hRdJs3514506OD4NOHHu/5Zg+Gd+89flZJmXUTBaKmep+VfNYNaj
pc7SsF7WyxicJ4K+ue2CUX2vfzgRLSAPgdEGEB8UOE0/hXK8lVsMUtjd4/bklko+nJ+BZG7QLUeZ
sO38IZt+8mkHDybFWPWxjLv/+fT/S+f+XxfpRpPnJnBuFert5fAfzU7bKVs+s0d/LrJ3DYL2g93+
UuQ3xzwQRFCw+d9Kh5KYwZFEnX/51n8Ugn9erlszi/SMDEOj93eHN01JXfeT3Z+N5FHD2XfbX295
QdRkxVcJ6JInJe0f+/HEtl9OvRw3Apv7eK800n5sxN5iF9SaupdpVPeVNJ7GogqJ8vCKuL6oUuvm
y3tef96aFiO1yGeIqlp38waihDFFLMY8KpO90/pdm5QXa9UfjX5nCe2H13AO/s2QYE2xBz/Bgqy7
geR77nAAtpv8kPf7rnTC5Nol4mKq6Q5XsKsr72UvCLY5Nfr2mfT5XRtnDxMTJE1svph3dtkGMjE3
hrycRBOTn7zXsUqKdQlbMXlkS70bebOfrORim7sBmKtcXIXkZ9JlWtK7sXm04/R1rnPCu+EMkAqS
Sm0kjeVjSv7HOEn33aS+NKm+Kzr73G3G+0oEh9rFEaHNw3JV7eqkAqhYW+3SN+p+sJksYTUOh3bY
TVr9wW2X0aWUUOrkROy2PLnE6cckXVIo4KMmjqp9nQtYa2WFS3gmEMN6HACctTmh8MPD1iAJm/qO
n8hvkunaN9VhplvssfQbxHU0xbVW4TI/qnRzJN3zRBoGwny3W3ogndvMB6fclo+DuAA2WsunBcDu
0Jh7/V9NWP9szG63PYUWujf6n+mQo3D78/+47ddZi6eqm9i0l1iJKd4M6AflQ04DVh851YIacEaf
NxiCfJbECkNz69QMln8PKfrn1O+/fxDMP/AQ/z9yq96PebYVs3XZrJ2l0+iHEFmcHuTGE+vAL45X
cjjkrnqsv3Lt2FFNIErqGFr+pQo1/gi7fz2NXBKLChT7DIXoX5dE1LPc9rExnUcwI7MlQnua9qXi
G/AnyFodifftu4zP5iyqPFxITjKpPzY5ZtnS9Bfi/0vtVwIzXX3a5JNmXmU73Rmd8CcGdX31fZX0
10VlvAKjoKwNmIPUNPLvLQbkQc735sAycya/tAKxki1V5163Pq/jj7XQKZNHn26kNPNU39Y+M5Ia
quugKp46a3dtzvOVnrdKZWrlFrUSrUSFb08DxB1TetJFVMb3KzkW1i0KsK1DxzkYGJHlpNkbjIZW
IPLjdMq3iswbANePpcW+aKkBj7l9UxLhPSstjsQ2RbNxGEjBqOoPec08S30Bh+M3BcID8e8trF91
PQ7ZsXdoBzVfTPNvC0zXQnYWdgc31sO6+U2EvGks+3o4bYBJJLw1maXtGWP5Qn0p5Odb9dpIqB5e
0mO1jaG96OZeZQYvyYo/UPeZVo2T0riPJVJrdNMvtDMGK3+tuZRi12lsrUwvcXWqm+2OBTnP6kjC
EY85q7fpuFxUJJtJ/Op4PckVRBHnsAIK2cadAGS5dfN9MZ/YVAUEx+QZJobDr5IbbDdQUBcOB9hc
BbHZ3ylwSZ+dGKLBCsdLhy56S7EeP9XMpQcVPW8sRoh9emgav00AysTg7FllpoukZgpHiOk40rJh
p+tlqGGB2RwtrL7UQedYCgbpWSUdwTmOKhPYLGDv3JXlFozju9Q8tUyR8/pRUmyM6KFtvffjXSyZ
TxoRKGTEP9W1p8B07e9k+C/xDVYJQAeET1OHSuW1NaWw19vdztyg5RSupN4Tea/VDPj2rJDI/S5B
JymGSyfIKnucYpaQmgnr3I9gu9A0ftVC2lufY3q3pT/z9FDLXJ6xBPixBYISviN25VZkOPqTbv6y
l8mbawjjKoohN1lT+Z3JEy88PoZWqCHfaIZF2VXfWwtT3FxBIHVhD02k3vdc9aXRwqkAfmQ30bqa
rL/LXms9Vl3s5krlWst+xJ8+ZMmb3LR7yUgC47qZHNqbdrDZokDBD1L2tDMt0KQ3e3uS7CeHvK3b
Xx7NL8Ll3NK4UaPvYuM5sQPZfCmq7Ged6ODFFsYaq7MkLRDHXFLLw8KptlNTcE3BuFW2vksydrDz
5FDlmsebzawezHE4rUUX6ZAJk2aO1LEIOjMP24YYTvjLAnxHypZ1Z16bhvuwOUm5E3DwsU/g91Xp
ztr3Br5X39UGJFRxsKs1SOUGGEVz1ImVjGfNLyo7ilsmR+JZm8BE1R9aeqwBzZnvWI+CsrlT6CJ7
Y/CV+ctcnwQje0AEqgLipmo9ZwGqTmKTllknhSzBJrmvlPc4DY3stZuF15pKKDeQWcHqrOwRLLnq
2/CPJMr19bEbYczPx6r/WobvrnySSMNbewnnlsUHQq47NK5qZ4rRnezN3bbBn2JWsL9HKRqggg9y
5xX1p0r6nbibmsqrhinsk99G9SBj2+MdXNVZ2NquqHjOzCcjy/iCiZcXZHzRf+nV1aFWEv25aAuv
UsCUtrlP+nHEiIUFicaPNhrt+GuEVc+PJbi/icyIqjVhueJgLncd6VSxNHi52byy+X+/peOuHC5b
IsKU6VK1sDlBCc/PaxhW0DYfhkqLrQYOw9HeXlwd4s9YGEEzf2vOU6meC0nB0jQAnuz38wCAyfpl
b4AmwLi31sXqjV2e/MrkPFJJdBt6xZXbpwmucTGhwgC14Igpb8F0xn3miCAt7tQlGGGp5681Whfb
F0rH8slPyW8PlSSrNt/kujVmaFfvda3Qvf+oE9kmzZ2jraSLzneQcp11p9nhNOzZ9MGz4UobYB50
gRQdglAwpGCjwvbzqpIk4ABzvh16igEHw5pvGCjkY9aqCB0YWS2ZdCyr54Z1WWO6UrqyjJNDv7lT
dJ1H4dGWU8QLI2oLa59KEhTmT3spvLYb2e1jKmNxrWpnx5qumyZPDb8Gr4qFo6/b59JBjJuXgv+S
XvntscW4nQS7SF+RQclAiLODASzYkjEoynYwbe+FQmxKJpQolpZHR2K7fSs9gX/DST5LqwtkqAMW
w+Kylw+rujwIiwo6BQFvGodifp3byOTXaqFSlILCb3G81Sm+dF7Yoibef2BPwqz+pcrQ/ql1/Xe5
83+KjL+XnGJMmU0y9spla33IONs7nitnx2dHQi9SoHrhTVk82sWOhvdh48pz2D4/9EVI4gWJE/ES
mk+g2yyWtq7QivR7e1e/rVSJmlu+/8/9yZ9p+/9TELFpcssOvoWz/D2ASgt1WLNxvSztLtk8Y30a
1UNu/BChCGqW5DjNH35R0EC0SWW/WHeOtgctcaOiSeFAGqYexu1Fi0HTPsvtu0BiAMaYP4ok0sav
RtnV/Tk13AXW6te4W5VgS3A0ccoXcAZJ0sP49y+XX2VH5h9i3//+AP7jl/qr31tzXZqsFYSJrL8b
FVx22NIyQxh1rSG1g/bTDhbNyKqi5+4mkjiWNbDVIE1raJ/sBhSBSqyMMvJTsq4geFNZRneyzCHo
wckv9q+KYmgloKPKjShXx6hRuUa4B7B5Cf1lLZxwMR8kJd0xcLESRJSjvPysA10SSQj4Wqk27kqm
S6s67W/NxTyBVRuh8BTvJh/7CHm5BQVnUqiZaMfSyzyHSn43JBotcuJxZyuT49fKyEO9cLQDOi9V
b2BWtxrNRwK/29Ge+v5ungkeQrgcduCPXuf+ewEZpxsHSw2n7F1xPtcWpJ3Sn4rkV1Le1dl3CRTb
VH9yp7n0/bgzDcVV8aVt/eBZyku5wXXrXEu8KysYwT4mEIe3rfyQbXQTTTiYCuRsoV3nT5W8WvSV
paAsYlfVWhh9LXkoy8zIaq92IBknVrTkD9aSsJzIizL5sQFKVVIVaWCtxJ2cvzlbdWm4dzqH5boE
E8FHSmtWExmUfEvpR1ytfgKNj7epZFxr48sqWGRLedAVC1wnKD1Okz6pOUY/lw2aweD2TJ/MTBwn
pE2SB0fBUQJguE9fi/WidR8De1S0s2Fd0Kiso3kuNVoV49tp9KBgEqu0l6pSw1zavFk5Y9rc5I9e
Yvl0/BiAji8F3DpRX6au8kBPePKMx8lSfMHas568O1IWVKPlqWI9zOpbqn9OkuXaXX5iSBxSE3qW
/WVMrxV/PXVs3oxZFGdHxbzW9VfsAL3jANeZjCrbfpk+atBCvHoV0rarT8NeAHGrfmJAuNPY4mw/
tXrflI/Kprj1vFzYc/tgjtHlLICuFbX1oaQl3XBex68KpPBcy6C1XfP2U+8vTT+6dnXRXirxWk8A
MmUWiuqHGOBwwVyeQpdtPSC8K04yccD9MCbzeZwGtFYkvfR3wwfcOJ2/EfyWGrx9arN81AimpmvR
Z37AEa7l60JTIwOLkXIrGlVwu87RwBFEMZzHMhjCH4kvk8QVO5FsHlLSEqGJzdLnMnuWtHjblBDk
y1Ll6mfjc1lFJhQ+BXhnTvWNCclXUzKbt5WQ1dknuxp5OKdUUadA2dJwoD1SxU8PW3zK72aJfFhR
HCtGvHVCn0ZZn/TvdsZC+bb8Rv5uMdDY6UM2dEdQifsZZBjMI6uvcaiwciUHpgyub9mTpugywiCz
epcOV4srqUEIHvM5KNP2eXgF56emo79ObALFkei3SFB8arDqNaRXjLnZ9pjItAXCivS13ml4wpQk
tGPrV7WafiIx6YV7ak9nM0/O6TA+a3Qidu1XxHBqSfyd89kypjPnNKjVPBBqFVQ9z0ixvamTARV4
ImbprXXMMGkK+j9sqLpaMvdHcnF6EdRx9onedC0bB6+OwtnJKGLYW2L+LHO+Jv5AVnBCoru0/qmy
iDelHlbmn6x4bUDb6WNxrjqZpzbUKu2xK80g7RS/YMk4p7ou8M60vX7MMlgsyvJs51EtVWcjlZ/N
SXgBSZgwyl7tefS1sQvNZIVdWdz22YjDtap8l03xOUtWd+98jlYkvWqUUI32abc7dXiXiGC2mt+Q
0LjV+egIPb6Zi8Was/F1noznil+mkqm/FStsa9kvWYguNG46ieCndyn5sKZvM+9co4bp1r5X8xb0
0gFEoK9a10IR0Yxff5fSfeUfzjCQIgiCvIaXFn8hNSOyz64EyJrt2nV5VYiEkqtrtSg7oZ362A7m
1Ihw+BxTRCN2duvi5CQt6lLDASiCgXaSKZAiln1mkJuakOyqmFB8sWc7/jKuh+JWkY1H0zjbLHBU
fGjUhYzaHeYR2fo40PLJxr2Ua2Fel78bsEGJho5Gt9rzuMyeVPwk2km1dnHvuPHACfyWEnJKbo5X
AWtSTdrfnNDa7XFSnwlq9sqem2rdXB1qsTbq+xYJEK3DkFgLNllOZrcjprgsItMpAAQvj3XJil+s
H3P8JI1OEpGznvT8de17pgNztAlfH9Rgk8poXhNvNngbduan2l1nsmdViFBd9pFyIJh5c0BnUebZ
s5nLiPRF14vHxQmzAio3koWd0fAfFmOBjgQ5EYlxUeUXXvZRpTY0ZaeOinrQTMgpkmcbz2Jc3W1c
/Nt/naXv8HXp9sSubGRK7UhPYCxT0Js2k/8ai0WcBgi2eysGvRlvH61JB6M+aHytWXLe1dx5U4v0
0pPyoh4S2us+frI53zcSxaqCMNLtXMrvEqHXw6syUpYWu1V9z+/Zg7QZOs6DTcF7WRcUFoNsJkU5
icwgfJh4bGaPpnjP6cS2jdqwjOTxYSQSsJyioql2aUZmWEa/P/7u1V8yuAWR+o0g5ljMH0Z4O5iH
rfZliDLcm0VseDLfpRPJuWazIX1t5DeZMFS6VyohNqFMIJN5iVI0RIl4EEy1FXskKXlx5fXcyNSt
qumNo33c9IldCecUDz9aMURZJx46Yi4V/ZIoSB1Tf09z34+vukmIbyXu8rX0JayONT9wUhgu5z8s
WdRgy/aVUnh6svnDdHCy+c0UGnuhjZvNOW+xxCOYxR2c4aBKa2gUy68/ka91cyzZoNrYKZxn3asH
xlKCgpqwTSSx8UtZs5dG+lrmlobFTzXupd7x8l7iPfyFDyoYdCSjofGbrdnFCj4fUfs2S/28qeiD
Mj/tnHPBq8gs7odVcwf6+jbX/GYYg1m/0ub7jGFQuC5MmGEzHWjLNQTUwqTareVnDApHQuAOCnTd
Mi7D1UBaaNOgWnhzlzwNjI1XKilsmbyNPqYpv8YLoz+PKbM7rxTTp/WWYvUg0OMzRYr0RcMDl0cK
NVBcsscLQr4AeEBxQoWHOSHVw4U3hL0FLM0BXr5TG/KYzzHvtHEr7vX7girTEtsLQ7x0THwJbxV7
0t7McrejPBu3eOPKwNmgEjGwBZNhhEpnH9mdITsXoLXhkOZk5Hz1d6UXD6Qfeetsu0NXE5xZ7aiv
elcs7XvNogA5tB9JbB/tsXkZK2unt+pvu6rClXl1wgHrtMZLbmuE40EMrBo+fT2aEuPcczharRRM
WCa9unHAZrJyvnasbycmT6sJoZEjDcOuW9slMUd11NTPBU4xLUFybL241WVvU6u7dGwjtp/vY+Wl
uCltTODUXbWYh3y49RooYMmhUQQ6n825M/tOUvodpwCLq9HCUZrX4GfM57WzzmlzcSCVS0Z6zJTZ
X3GCdMQF4ksb8FjasuCxxGs567wYt92abcRtSw+GVYH5M6E0F82dluhsHhsPztSxpIgwF2/snTrV
vlb2q1o+L8Us+7UsAtYWKPDLM5+URIVvD8ZRy7XaE5V8Upbxrl7zPdj1cEK9rNX2txDZ4jm3hAzr
HnZWWA3L8wKTWJ0LarTpPLU99cJrf+5w0cbbzXHMws9wbWbzUyhJUJsIzPJ1hKy3KihA3YtKW14l
2lEefRB+CkPlicFeUkdmR1FJRb7O6l1PIvyQDWzpzUdzGlumBU8rAyisJIzRdPu3QqKy3MWEWJAV
oSsnTC4siSNGlG5usmmQyb45rJ6e3qkZ2xjLoYLHmb4Mn/14MGOmQDBGeUF1MJFN6j4+pXC2Vups
68GxICrwv1UHh7017I3NLw2skbm9NDptHq3DNSPWf9TiHXlvkwLWrakzJInhdStR5VZWP2H+Gtsz
a8pBRTGqLghUnEC/9fKGJECjr49DzKDS4bOFjo32KelsK+S8k1v1xlREB0nb5qiplrfwGSfO1yCc
KCuNqKetn9YM2i1+3J43mWg8jU8jpo5v0t9FFQixBLO0+mpVkodLCUBDbQ/weBwqSCN7Kx6tuAXy
XvrZoOyWtLpQjL3VDhzmzHgdKCztUkMU0wRHv+yPje0bdeU7Kkh15nLJQITl+PsWHDmOKf+qRJat
NBecYCAbJRXdXi7LPXdPKMz8TEUEs3d73hooQKoOJrI89MNzfiQIIwBAtjMz3jsFyqw8PGn58GG6
DZdHLnLPfHLBv3ul++bq7rf7/RadXPcncrw//3TK9lF0iiLdffsu3dPpzT09KNF3EJ1K1/0+nR74
z6O3N/7fCf3bPb0FusufnPiKCn9p8b6jt8mbPJevcer9b/cNTJ5H2Jg7hmrrI3WpT4TGTjgNf8tP
6n59UB+KSHqUgu/v3q9cqKBR84kB5FmKpgAfg9sdE77uLt7nPizFcHiSdbc/K7ttx8jpXgqcYHDf
yEwJ15CkjWhg6UlmNZdOzu0u9lfhv3Qe+yOn1W9csU8xWKweFan6NIATP8Lsc9cHmeaJkgIzV+sD
3RwSt/2eE9+A991jMZxh038uiQtqBOmE1Fh0LOIG1Ariwe2fF3W3zSdjczUmHiQWnypQd1Pikizo
NjmPEx59YufljaOY/lrqo6p6R4ne3/gk3P4kwuzJQIwsublY+hyO6+TlJQUAAwELgWZZc9ecgkTa
69pDRaqNTtD90hQHLaNy00z1mGhSEHMrGfKvVGaUg/63KfdW0h9H7jzZcZ4zQmomeT3qyA9L8m6Q
KNTLeqCksDxpscYXMcu7MQb9DK4a+9g8DKHdLvubw0k1+D0mfoYaE+NM/DHZkDZyHIW+/yfLUE69
BSxNR6tdDJu3cMIibR/YDRvMe+EEY6QiagIVUeIsNAe0s0qLtGX7EGkSlMxUyw36AX0ooBaDJ2Gl
dGkbI1SLoDjYdh2Oyw2LbdKELnDDUwYPaSDRAze5HLTKuWfsJ/ihjPha3eIjea6KD5ILmEMR+8+Z
oDNAlRjJ9MO+QUMqi186lz6To2mqSMih31TuMJ8ck9X21wo1hjlHOjP6SxW3zLsos3+PNk+vjCat
3fKLX2ze0JbcEVPIuKr7HlnF5MqOwr65zPzOOJAV5N1eNRAyM/5kVm6R0Zs71IQJfUjppdsgs3Ez
xqE8Tm5Wwa6U5zOQDGbscbCN8hlZ9lwwisyGaOqLqIW0Yki0L5W5n9RH2lY/7tR7e6IWm9HI3CEx
GAdztE7iNCzx6Wb6WWdX1qawKC0vNdO3qkqDeVYu1XC7plqYZDChVzUylN8x838LPWGlF4mrna29
yJDGMLXRbs11RmEXn5a+DARznMIS9xYIyd5MfGvOWczDHsyJz3pAkEzIXL9GOerCWlm8cXp16Nvb
7K22ECtUZnxkIGUJEdKQmemuzLgI5cAx+KCK2UtUk2P18Ta3HC1nt1g4nlAQFNnLEsXbGvmxoZ3S
Et75FmIfBZ1RcTygzurJYeJTyw2dZwd2OeNDXdnTwmZj7s3itdQYUwudRGrFXahda+o5XXqymDjg
t1n174LqNwb1jibe4u+y+stgvDalsS8yBPoZpkiaeF36QX4GqirkoTlSHK7T04JM3/R3lXk2ysxl
tmGgt0oIPbV+qZq3evq2TKaLT1JBG3XX1h9Dsx+qh8F8d8rvouuZJHGS2OfaWslG+6irZ70B5EGj
v2yMRQV3Z/pemLqXjgC3kztpagPbJJtiQVVPg4HDDsetb3c1IUEXiVKz4YEzmWT2D8P4WnFUyVSO
4xdzEqwC4/q4GE85z+8wfQKOo6rSVfzuzYdaq34FbUR0xjHPXnPe9Ywkbg7P8jnl462JaeMSr+NK
gNs1Vl9XVBbjqceCXWnl43CT/LgR0zNTEXbH3HasT8v2UjK4nSeuHwdNhaew792u/lkz3hz8XIli
eh3RD5bRB8Os7NLlawENgcKpblWUWRyaztdSvVlOF8r1BkOcCVLb3YuicUEJz+JF6V4zhhMVUkJv
eg3E7czXGH9oPG6T7PU1OhpN7jo9G8vm5RYk72jmLt/Ud3r1Hwvsk4Ehp6LMYbE1KAiTb9YtGGed
sDVzX0HWYi/f1QfcIB9wZwCI/IxpeVB0pnK4C3rzpgt/yovD+w1JiInqbU4pKDcRZsqNeRwuEoRP
z8qY2DIZH15M6T2lNFuqwu+K/KQv72s7Bgn2K6dSPPMhH36LlvU2YT6k851Ok0ai1GWRPpYOO+br
xPR9KF6kmD6NibNtjkFVAetjZNXdymRrnzOQHS1uWF5Ali38thL72+MyclqQZ7zSBm3g1uXxbkLK
ys0AJ2H3Nsky6aNnjbZi7njm4BCazWW7naDb4prK08B2SZNq/iLe7dY1ZBRHHIY67hO+bTHwqMoz
hQ0aLB7FWL2O+WtsVURxgZrRbLdVJj/hyayno8ktu3G2qLe0NOc+L95THkPlOo2va9rsel3yCpDS
OJS6+AkfRc0CdXFKOXFQTbPukimUmToj2AEd8Ftrn+2UlbPhe5MwJ/JuV0uGHs7PGp+dCdeWhTgv
bIq8axUrh6bbjpVoHjYm8OYiXsBrqwxydIpW7aDWxt5onahAPM1ZYqnRF/GFmsVvMbIAnK2HvhxQ
cM27FS2kr65pbkZ9Z7y0C292dJXZ5KXGW2SSeVvROqoMdZXHTZ1RlH424D4T78mNMDi8lnEucMhi
4k4cBL7G4IWP/CDSsJveFrnZAXt91+Ow6062nYSGsOmfJmQP+6Kqg28ozjmTVdeU7EeYVHBCPIUq
JW1+pDw/pTgkmx5DFGtQs4XQRJogb3fxMaTj2bpNMphVNhxUMU8DwoQ3zbGXlgQ6xBkOUD1sHNMr
uB97+5pgd5nrylvldD86g5dZvxwaWVlIAdNCrK+xSnO9OV43UHUydTcrzbf5u7axx13td2sb9GPL
jTP+2tCi/3gQtAnr6eDryXCfGbTZ1vIAt+XHKNJ9xyulG8UBAklgWutFNlMvqW1Xnia+JKIADYGM
KGlmju9gf8q8mcGG3hBHONY8oX3QiO88ezd4y00MhfpiDLpuOpKh7bZDu5dX5TnprwOpTfziLecK
kApfx0BNPJJ322x2PiyVqBr8v5pu0A28pGgGEwu3mRHjcGaqwBQ1HV4cen1YoX6+oGdvsNPy3hsK
ilMmfjMaKFGKTB0eZEncieSA04NKUp4PEpPPuprB3MShUdLR0yXlq7S59sQmklDuVLn0y37iM/cK
uWbD9oLfZ6JOWbJoqGR8INbRnsrztMTHLWMLs63gkgEZq4/p9qVAneLgSqa3ahKYkG3CASdmVDB0
0jG8OYZzBoXbVh8J8VqNJZIMOVr6VxIF3O2Woy9fq0Q6SCUv4rIMFJqhhin1aPyM8ctclU+C/jHL
9mY7earRPWajdD/1fK5j71b9Y2JYvZuPMUif4ugUjEO7kxg+huE0YgSw01PJuux4t/GgbskJMlWQ
98fGstwx7UKt4XSyxoQgD3SWSuyaFX20tv0xnUKlmQK7Q9rT9jeNibyqg2boUbwiJSCAqVhVG457
JfbRx8JKBzx9tSZah3Y4GZITlK8KXO4bCxJwW1xjtBCGCyQNh/7bPGp+ertyNMJ9L3txfy2lfNei
K4iDibXGZGuk4QG9CRByaRwmiflJiXTYXRPp96A0X1ZiHlpsBokO3LGy7u3u0Kh/3EyeavMQFy+p
9FAPBz3GuZAJ8WWPCpUbl2ETwSyuTqGhZF+aWkTdapEok+3hBgyGb2C3wcYFdoR9SvOgOuklzpuA
jMpIy+pIafnzauUsOQ7VsVESfzMZNg4cAtNZUU/dggrbOfda+5KrR0q7TQkH3Yf3V+n+lPuTkK/L
eA9QYq/lo9c6qNuNVHgC9TlfKZsKy7flZGet5k6VWTGZimikOa1btfNi3fQSZsHzTDdLXEbFn6vD
fl7i37FhcsSz79sWfpYSI1g4J1SvfWNqpwVK1mDL+w1xphJF0DLLMI32PLKlumrGzixpSVKELmZS
yNhK5FAPkbFjGX7fRZKisrLrm4xy80Vc+2eBcbayVd7ixfRokEYST/WTWmBvZ7tnaO9se0OPhW3I
REVcSktc67EOpbYLE3vYJ0bBPA2JQm6LvZER7KT3r1Y1n6Rln5akqrR6WFGO38JuEuvldnNRGTEK
WpD/KaN2Ugreu3wxOuOCSO0V+vbaNCT+2uVuros9ktyjKMTFyI+9lWGnLt0Cp0xzM31Redw2Zrfp
PHfrSU0sxhXhMMZfTbWiadN45PSniXYreaie22UKCL0+5IV0hCDsp7p8zVEhlS59bqeVEmiI+pMO
CTB5oXMgaosdhvmQJpSmC2whrpqFrUuPqVn+i7QzW4pba9P0rXTUuaKlpbmjuw9yJskEEkiMOVFg
GzTPs66+H7H/6gI5A0VV7RNHbGyWlrSGb3iHhOM7vPICdBSsPntwupaWdH+lPxXavtS6tcPobXSi
qWQqTyJa2+G6x0Kv686leCsT6c7Ioz2vAOzOGBPXx6o69c3RY38ZcfJqUf0ddl1BFzlrYxNr0OBn
CTs1TWWw+eGTlrD0cwu+ZArivTUdYu8AX8We1k9ICJOo5Y1kP0hGuR/87ErCdE5tCJkziX5gC7wH
IaLB+6E2L1pLpSk9jt0XVX+sTKrVevhUi/JdGN5eJhHSg24tWy+JqaIf7xuLQSVuTf19rYTlopEC
j9wXcZnB1LEULPRFUQED0EGa2B4LS/CBig7wg2qd+7Z/dLl5FkZLDxB69UGuzGVWN2dk9u+NUn+O
mvi3KvsIyYjkGAzebzfBzkzoLzmfr3jgZFaiAQErnQq3cwfBAXyqWITmq9cdC1E/RKly7/jtwm09
WqPhcwcjnXrmjZur9+Nia8Lh4Gflc0y238bW2jzEhXqQQeaW/W2eWHuz3aWUXnJ5U9tA1rzXyL3z
3pv0xe/831plXHU4jnhSe5s25nFXhz/Rj1tliX9NO8qr5fc6pYxOB1XxILF2tLfzrYArBDxHr8fe
tntdmRoASyBAjgurf7DXGUn9SamUJ38TBX/8+n3QnUWiAF3NI9I8BD275w6oFAXgpVSvYWyMChKy
T2e0ekqD5zQyKHwhZUTnkVuQtpTCeomw+BtpvIg9SqeWdSiTuOl69MvVulPpKSu1aray3q4bYOqA
K7YFSWOpESDLzVNXFNd+PuzaUabLJ7NRpWXQFKuO/R1Tf1chSSkhBVrIiSNE7SrT1GUnOw91GL8L
lr5HozwJrFWFerGX3ztIrrrx0QJ027rDopOfNVKYnsxW1ap1T1El8oe7JJLXWtZuPEAJuXeXde3Z
NY9NW1z1kbSKQjng2qLlNpAe29caeskyXThAJnELjER5EZ0O3q1YDoDqzLigeO8vw975o/QV1Bt/
Y6pPeWeRxnDXGjn8Jl06UownJstW1iBu3frJjM2NVD5rjbRIc2Xp2uVaKuxza/CEA/VDHG/WQaaF
y1r5CYcpJHnVqN2mHV0Zcn4o839EpO0a69y6HTtHbLJGYQuLm1zbUvsvc8hX5y67c41XpI56TjSz
q/HMecLRdgsoaZOq7Sn3g11iwcuw8m0xtubw+NMk+FzIdhL03mdFtQlpQsZttpVVfamFP6BSmVq3
06TsDsuCUy5lv+iIr+S8WFulsY6d3yVRYB1SEHdudQ43a4D1XkL2MfI1gNFGK1H+4rL+GZvFygvL
laRwwuqCKKRHeH1YBHKwyijBZvrvkiCzRn43NcQS1bMV0bVYRqu0u4qA19c5ThlARlzZutUqd2s7
3GwRzgm2DZ3N4aXG1AWk25Dw0qL12gGeCTgXvRtV2UfZUiclAlJYydTm7FVAw5tWRV/ed9WVVf1s
gPH155Dattk8C1fBAqhZWf0vtQGvrp1aqtaAC9pmY8QBEeu6LQJ6bS/68FxQ0CgcyAeQoHXx0DpU
4ro3rbsPQ2De8X3Lc/rBxoQOYtOoHDP8whszfDjvtBZdWmpxkGw0yHedhTpHJXa0OLn/HeK1mGOu
RMIufslK/SYKy61tJlu0VkjSYVyUpyT8U1jVoqBvl6NFRCC80vjMpXPiUF3ZozLuz5Jc3CzBQZUd
sPJ00fXtyu/KVUhhhkpL4D4bwwOFImAOutkcFO9F5E+eQqOyBAIyhFBN7IUOLLCyxSYCd5+pW6oH
q4prBhmiK7ptDhcjrSbNybfDcFMjZG8ZS53pKNKx8J5cKs1NQYVJAyC7FlZL92bj5/IvREdqe85u
/EMO928Unjb65ljg1uQJgb3R1B7NduK8WDpo/S4BnNYlIALyk87y743rXP1J2Y0krCqOA4SUZiFh
3bgGP407bltu+vccblW11NUDCvmx9wCgCngofF+nBSu/Jskf2ce3uXEowPBFKzI3MCRJ+mZIG3y+
QjqWUo9X4CJ9bKKdkvxQn1ygX8DOjhk4TWL0P3zH+mAVnPq8kLOl3XuvIgTLnEAy5YRcyztNvdKK
5b/9j//5f//37+5/uW/p3T8v4X8kdXyXooZS/p9/myhV/AvMh7cK/5lQWaYWJ0XYKpRFG+smK1Yx
PlvxnSZgJv7udZn740lN3iuT8gyIjTajVAo6jb7598/wwWmbfh+h2Bg6ygYmQ1OpCs8vfKkP5Aqw
TYBVrPIMrmIhqPvKVnrsFGnZNcpiqNSlSgAQWvbOINKLg5jGioNDK1A5W70V8qlNkWipvENtgKW0
2kXQ3nm+sig9MENvqATtvGQXU0SFzuD1EUvvd2jQREDCYWRCOW4L4CiDx5svU6/fFEDgXXjxktSu
gWHflRmDY6debGEyg6RYDk7OYfRk949SwqpP8kfVpodJstJbu6K1+GFOERSaye+CeLIHaxgBE5GK
bBmrt9+/Q3tcw5N3iB2JiuCBgiSQPBU9GOBrJXJf0q2DAWd6d1UMYCoQ9E+BX+j6MgFoRRGFDsHv
CrNyangpzMEeBwBNf07icjkizD1IDSFAGO8Vc2LIPAtbrJ2x2JsCYyJts0OLNshaHxLANYdY/e3Z
vJJnLI4zvoSgO+tRhQ2r32bw6NXP2aaQuRZ/F2CHmvSPhC1hljz0Bx0SN8VlnNtfU1sCLHUngQUv
JQbytHUnnovwRoIIkb/54mmQnovoNSwoDEBqzZ58eBTFtQHOFG9qAr8RjRYuC5EtCyqLOuwwIz64
2WPG7RNB/hKQ7FCiFd1bQHsnprUTcp1X+OoI/bYIWCmZu44h9FkbK6tgT71SHzVsuk7tkkLz959p
ohnwsd2+fKYJvTMBpY8xjN8eLeWxpTRBEWrVkqJ6xA1AlnRugIw63KKJ1t5ORbar41bT6FaCsa+P
BgnQzAONYN3P64bVgpCoaqJjgHMEvFN+/onFJtltWUUJHQMXQznCOGM4j30vUWABTiNPX1XRPTUI
MmMtnyHXfpwtX8fWsZsSNlIdGvb2YiJ95KhdVGg5VlaGs1bbG7Ok5p9RoAtoEnrAMYCN9JDHgOwJ
m7viRhW/Og5L/D2JPsXxAycN+WolCXRXQWvAYefRreEgAQhqKCUEN33eECm0M6emMd1tioycjYLB
oQbxT4YK+PWteUFnWUHnUPjiOin3yh+YSbcF1hSLNF61xsqrt/lwG0Y79bmq1nF97+c3eMZyynTu
NuseYrBo4qko18ZwZW9+tT3hyxLziXuo9wt3VZ381oZm9nsMjBHn8E9lt2mcpa4dySGyaIW2CnI4
NLpjZeWLQ/xIWaly1nmxguS68PpXome5WJEMq2sybSJHkGbS1Yjau0v7mfP7L0T+x9sQAr250Uoa
/P3XtxEquRpnoS+f3Hds6OIf1e/gUFxVB/OW4+On8zjq0TItwr4F8EHjUTyKP/QpWe7OOrxyH7Ol
/wBoDGKBswQB8hv7+UbZfL/QJ2IsQO/lcYXDC+WSsTW+39eH7OOw8AMYcNTp1mW5AVlj7Ov8SaOi
jLy3vdHaE6iuDhHdHjjnJrFpOZxs+OZoDCwDZMmUmeU/0a/+54l0GblgIhP+tCZbL8bqEuJvEx4S
h8MM/q3SUFV6i9DoVPRTllz3xaMtH/3gpxm+mbNuyiMZ88vuw0wQ22geAGcQyJqTr1ai3G4GsmVf
i4FuueNe5b6/qQ2Xy6FYdPrecV+7FL4zOAuez9EH8tRiSdlgnUAh/f7rKH8dQzwMZFqexoSlSCfy
69ex0yjTYXZCY7LOhv6zz+IHI+7A3J8iiUv8ZFDQbBSAa0p/FZHVfj/8RMyYV89HEIYwFIi80Lun
hgpa1Mh5HWvxDTuaCtVAtWDpvAzPyWN5U7ZrdYx9lwh7y8lyuM89WJYL+53XRJcTJBGrI3gjDfr+
oabqZTgHEBFZJha5pgyhdmpWS/WikkOb9aE6/aJoEQDx4TweifZWmKAG2XtPpyIKyr2TzQi6TCWU
/hp6/FyfbgVDSkvRO3V46EBsiL2Egkpw4w/noXszYnrZADcNf21U+yp4a2n31oT3dvlSgotxmqf/
5nuYrI0oa0NpaMvwACIgeMydBzneR9rZM5R1pqDMQC1rRN7OKOZ9ZVWj4j2+fZTbDMvARl3/0D/9
9Aoas5OrOB1bT+Kk0Ljr7nQIaASlbrUMpRXVwJlpjvvtP/bjPwMiAIihFEJ1+NZPshRTrZxKGpLk
0MvHoslXLbg0DHLi+kUdoGGR6GO8oFGli6Unp3mWU2htIIyVvlk08AtmnubrhvzX04w6y6Ppm4wX
29cV4FmSBCVXjQ+xsm/zZQSJI9nb5DVoyMDnRV7YICjPvFMan/5LQ/PeOQ4ECvcj/+jTm6efmWXC
kaJD9VstVqW8q8Ym/J59aPyJ3gNSptLDs2rmOP56pf8zYXz08D/gZjes6SVmF6rfdxoTHoq1VG95
u1a3DbI3dzbsGc/16Yf+PNLkQyd9NjCSFR9M2QWLl98o6S2R47JUjFUNS0zu2lVVuwv3zTFfTXoa
snlnOBnnMlkRSP3abh+VnHVAUjp4xtKfFXW++C4ETH4EhVmPYnI1AIxJOzq4MX2gbYDFbvmCU7UZ
IiU689KnzhMfu0z9NNLkXeS+VttC4q2b6rpGB1TsgY7rEMrTPxkmOyJ5D4aNW/6W5Vuz0WkBU09P
8D0FEIhypXP2IWD40UFSHyNORaqRMA+osZQ/lRjLs+wuTeKNop3s5rYUa7OaOaI/sqq/PuWnx58s
1VxGfqRW2uBQ8XAtKFwfqllNhVpUP+zyNqqvMiFwUt8JV300pUc51nFJGbugiLU2D6qFkmn01q1y
CVm/1ruS4kWmIz9oLtMYb07XXJbRa2Tf5H4NrAndTAnLRYAR7o+CwUoSnyiAG4K2hlFYMENfM5I2
Pt+iCMUyUx6+35mXl4WGHSqCktggTWYr0qwC6xAHyOyO5tkYZ1no/UsAffffD3Tp7MVi7/8PNI3V
hqTxIyuJx7NXp2sPjxEVA3Gy/ePsWJMw7F8bX1VMi00/iv1MwrC076QgdnBh9GzIrosOcrq/lt9Q
mSRRR/jFAl3VbRzoZHNn7HiG/rV6Po08uWUh2maVUTIyeZerntpoy/eHkmqpT7JYWr8Qvfj+vV6e
K74lpHvqKLg7ST9Tw0vcsM3jAzhlZL5s8yXXKMO194VxZEON7am8pNGyi/M94sbbmeEvTtjEGcRC
KJ60aXKTw9qJUfLJ4kMYr+gl4Fjh6ytAnHjc1MU6Exua8jNDfo1y//V1Pw05mbGsK6EVScwYZU85
ejCyu9I9Nf11j12wWAPOVYFOSuLFFU9JtFejrStXM6tZvbhvPj3D+IyfLjSzlOE3xm5yiIejqXiH
ZOgPwNbvqpxaSrSJFSgInkV12lx5oj+0JaT64j0Gv5wm3rKISIdUBAy0F0VQ4zrCsUbNYe/Y9IWj
ZD1oytoNzI1VyLfJUF9VFMYyzbp20x4XkvagudFVTvHG4Ncrtb0zHW2m+DQ1JfnnFP80wcl9EcMB
AVzCd+3R+QHCsKb1UWULUF6E7fA0/UePHl5HE4KkdqG0cx953Ch/baRP409ukTYdTMvyyvjgp9co
C8ggsqm1070rsH9AinEFmMtGUzCbub7EuGD/HhhTKsxUyRvsyUFVOrAhh5SJ56kGwOGHMag7u3tS
q6uufzfaFPrH0peOOjp7A4WN9s5MfkKpMCQs246+vW9BfOoCjHL5Fg17tFu+X/2XF96/Px7l1a8L
L3bTIA5szlEs+5xwreREi8uhvfWM3fcDTcrI/77NUOKSNUs2tQ8J4E9LXKC56upWSuXtFbIQ1L0f
fUBbLFixgGUPVBmlGfA/e6nZJfVMwKhf/gr/Mfhk+al9JNP0YJolsAyQvx6dKaTPaVKqIHSSYA2z
b9VzpAZ9RtAAuhRqJk5NlPoTH9PfmDYnZbgCckkmXUe6B4jvdky2UOMZlV1q/KPK6taRV4FOBylC
r7L5o3RnrTGWJtPkCqwo1ZGE5O69HdevJiB6Dfo4vuW3sY/dp0D2b2wXI8yC4mnUwk2D2gIWgy7U
XovPZj9X2L+UTaijKum/PshkSxhaIAHW4K6WyjVXKOfF4KJCMLPAlIsnOhmSQf48KmxPVlhb6ZkT
5WFycGj9Klsysz49qOqutM6hc1Wq52BObPTykDZacxaVAlzTJjNLo0ZvPYs9p4/10isCEa5qUpL2
2S1XTbpuZ70fx7jmr13+acRJ3JPquqXmCQkJkAS13lp0aiiEDOeq2JbVuRoOJlqafwraOMpdmZ7o
5GBFEkdc6tlMwHkpMNJGTW/k7gyDjf11Q7PNerszjOgwIrYrcwFluO+3lbbVK2ObZXBMZ064S1NH
VBYbGxMUrfahDf1pX9tR1CCZYOLmYW1hDzNvIrFAxujtCtzJ94fIR713+p4/Dzb5sk7k1ZKWMztN
nArvptIPjScvPYD46nXWeABI0JMwXup2K9O3M8unPE8XKtyFsr4OoONg07LsvW2gmpvvn+xiKebz
k01WQNxZWQhvF71YgC+0Aq0/gHr4/Gm99f/oNMfk5NT12+9HnXv3k8ul7aVEquBSHTJnW8KLQZGV
peWXW1mcZfU/59nxcYV/mqE22chG06RmbTPDPrkh6naziEyf8jL4n/g8mwNf3MSUOFQU8qkxgKT5
upAjSTOcZOgiSMRrwnvHe++iE+uYCSrdkVKSa86srktvk5IO9pGabSlUNb6OSOE6oUWmRAeEAR3Y
KNQxHH9Lf9P3UZef+XSX9unnwSaBbpdC4C0MRJjs4sTRixQwYl1Eudmw7YBfxa/fr5SJJMs/16/1
0ZMQqjHWlL9OrnT6OsiVIjog0XGUTf9BjGSE/qwD3dDRM+o5FouRr/vqp/22jdKjhFJ2VWRbBxhE
lEHgBq3W0JDWinKHDTFirNxqBdUmHbRcFd1wojkU8XVA63mELnABAy7aGXTKSUSlwQcx8mS3p9Q8
GcZJUR+y1uJwfACwWOgEAVdq95i31o1V3SQInnw//Un1+O/pT75t6MRW6Oaxf7DiG7c6xOa1aSDp
i1JVwPPfN+6twUJWYLPP7dGLoa+F5ikWJipthaleqxsGSmUhtHlwDQjYEM8gIkJJzDZ4DtbqwQvf
S/le7/eKtAtBzo0wwJno+yNpmx6blIlpcKBDTlY12bqKkYIZdNPoMJhb5AGzctfVeynB/b0HsfBL
pCB630cRaVCXp0r1l/jRXxkZQjo3bf5aAmDRpXOa7OsYxkTJVYIc19Z0D5m1yBQqfyAMl43Y50T0
dp3dGcVP4McCiLAEzCUC0VeV/UoGq2uMTRVT7NGc2RbwmoQ3M9WLxwbVep1i/WirMa1AJG7uaYGT
cEOYS0m+K+Qc6aQ1matTrosK/ZBgY83ZV3A+sHv+esGYGVEi4DPrHx5hny5BlNUjitwcVuDNFgmi
DriUS8CsghxckdKDoARxlje3mfFiOUhtBNJGdgH6HH20E3E6iQd0cCN5wZbICn+lAOQY2JHZcAV9
UPJJtq9wBjH8fN1Hv6yfEQX+luaC5NCJB6rinqkM+eoGENtCABmS/Z2qDLsIbGmhniPfolvRrVgh
SyV98awSqeW1iB/Y/h2I3+FqyAJwh4+WuG6zVwkVAJcmF5KSvfsoWjjl2BD8U2RMhcwT3FuttQPc
1Tiop5PIofiA7NKvKNy7ZvJkIzBd9s+hF2yrELG6ED2B27YPH2sJVULlAOSWRI9mURN2q0G5AmyX
NsZaIhcS5YOmnS0L3mzXLVAwXFrKLx0ClZZSyDRukOfbS0ECqRBGntOddNqDxnBq7QZT2WThCXTk
YEsuJCzEwJ8VKz9fGfT/NcV/DKy7kPOoT8Otr8JgE7SQIY9a0qtn3znxKVbCVWzu9fB3AdBK03dV
QdxkAHxc5uJsG3cOKoFpvjHfmiRe43juLNIiP2e5excHHaW2wrjt+1FeLEVY6/vja9Ka/NfxNRrU
0H+HHTHFv6hs4KIvI64meetKayB4jrtBv4UO/LufrHJxm0BjRFOhpNR2bLIbT2oWHnYkwFqT7DXU
uTO3evKfdBkfQwIhE19DmRMG/e5J/BHTO9fTwWWzvTg6DOUF0V/9Fr/FLYRBxPMXCd8KnY/VkM0k
9Jciwc9DT7sPilJKvV8wtCe/p+3KgtAwUgHQ7AGgcGrfBHK23o2t7GsbqMKValyH8cb/o+TX8Ipm
/bYu3S/4bclCoWoFtObjcT8fAC464JEdRgfjLKO/b/3Cb9fL16C2URsOmvsOWU9jGYUz0f7suJOw
00x0HWo+xx17tKqXUJ1yMDLFEniqSVrqH1BClcJVWc6syEvxLhPmMtEFmtryNBqUUl2zkNuMDgK8
84p66Gg4AB/BXcCpQpIeNwQ8Eb7fBpdqCHR+Odp1XLARy5vcY72nNylmG+FBuU0pa5HggbDV+m3w
A7mi3wibCO+QVj8Kb28FcxO+UEGijG/QBzYojf51xDswNj3Jt5ELUhZ+uVHjJZOGWPGRUeCLsKV0
VcHLf/t+zh9Xx+Rq+TLupHRRhroIzZBxnf7FCX4U0i1I8DGXS65UQIUo0TQlgrm89qMGheKk1ZvA
vOvbuzS8r0xkclaYwIOiHUabTQgA3z/emHD99XQYrtKV1BB0NidPp9NYGCpHhIeq3I89sWELqYLQ
MC9m4uWLCw5gJmwrBRcTsABfA1jNc0q3kNTwgIBnoUKbHBfdQF6vrpTqYIPQoF4y56N3cX99HnUS
NxphA8ZYZlThQDpZKWKR/VTkkY1hAA8EcY9jSLWqZ4vSl94rlQvZGO2wFAonX2ebeSGwpYLOPu91
0MEUyjuubmvU84EJwedvEfbAWMKU7oi7bdGvy/Eyg8KRSisSiO+/8gSU9nH/0OMTtHRMmjrAL74+
ToOFoo+qSXhooUlY27ZdKe7WgpUjL638aJ6TCOuOa+On8VD4S32A3484EVTsmUXwUUyYLjcUfoCC
GIJVZ04+BwrDUtLCQDuoLah2sepDhBU558StOTZmghsEMgLcM9WtCcca/m+KkGq0Nrs/TngXoaVZ
O8iu0CBtt55A108+Bmgdi18pv+7dEmen4drChTfayRVMSqDij5J8XQV3M+9TvbBtPs1jepAlbdKF
ZlKEB+TkKnsra4/QMh1xbTw2qHNphwL1WNydfulzIKfL28jCj8PEDZYQefIl23+u8yQ8FHCaG5DN
bf4mC+QoBmjH8TumJXWI/m+VXev5LLZxzNn/+nxELwJGn6n9FS84GfanaRyzm+BX2nRXYJfgfwqL
qn+TEC6GK7iXzYMXF1sVxYM6yTctYFmDuE3NZ8oZF0J2ULCyqXKoj4ivyQ5zO63w7MwPMenZa91R
dX5q8T2AxpJ4Mer3TTBzUvJrL8x+LIQa1Bg4U8xxUXyKETABaCUrpIAC9XjZUu0tcX7SpJtUHfEy
yKkjiIcI8DKlrBJ0+FrW5c4OMELXoRs3KMDA3Wo8mIT04GLPXxTlYzf8cPRnlzi/Rg0L8CAp7rUN
+D4ABZlHyJPLr3blL0GL5QHE7uoJqZ6y3MuIkcbU3auXAG0cVKnxaF1l+V5r9zWST2n62sYDOnXS
WnN3Xgm4qH6R2yfLQAmgNTYcOQN1LtJlCk15bi6yFmsPGcGklyR91RD4MiGpSrDntPLYaMXWqE+a
fR55iCCC7GbYZWoxdmzd8KXEqYSRfb/etAE8SHEeUmVN5UynEWTa8cqD32kCYOBWgCy+lYMcX/h9
b1UrsD1Dli/ZzCblmjIb1ubQPrpZvu48bxMgAyN15jLQEuwNzQXi21dtjDQbIsSVnG67sFnpTnMq
S6S04VeECHEkynUUUAUxyaNQ9IiNQ+68WKS5VgSnLLLRC8D/p0IqSl0M5k0FLyIoevwiwX5xN+Qq
srRDdsyQnYUqqCony+W7SjdNKG399ErxgHHGKNfL2Q8v4V5OWlLiW6NF7Pz7E2bqhv4RmlsceqbO
EtfxP/m62BAFEHJbU8xSzepo9neq0u0bFDx1Uklf1a5dAN0oYQY0F6VtXNCVqxZ1ZC8iyLVBAnit
sdd6gUReQZcuRNzEuxvp24HP+1ZWES4iSr/SrWyhlLOX3/hs02OCHF7DMoZjgmvw67MPVdZmMiDs
W2Fc43E19A+ujJrnnYBbJ43qEFULdgGVRrDyIZjwYu58vlAJJLrElcQkoufem7w8Oe7SyNfV6IBv
A/W5yjgGeGf0L4q3nwWvXaodgDkdszrKFdQsJrPVuw60fBfHhw6Cd81ihaJ/Y9kcQWjaIlxu2dlz
gBBeBmXMimA4SdqWct5SMtD5CzeVN9yzA4ICvj0LXjuid8e78YZoxQGwUKNHxBtDcmhZynae7Kw8
Bw1+lI0NYphqn8iYZJBd13QgM6u4c2XyYl9sAV4d0DWDIHUKh6PhPENcXhjwgSwWREPt10Ug6fs1
e+lEBkgGlGzsSdHE+PrZpSjNIj8j1sLTGB265XgUIODfgNMZIlj37xpq9t8PefE6tPEHIrphXOQW
vo6ZlJ6NVASVsU5AKKUhU7bKPtbTTQO9P0jGjonOBi9sE8euOaXsixPWjNH6VJdV8dG1/HQh5JWV
NlUfM7hzHpXs6JCOhHctekko5gzBU4wl08yEL46py4oqk7gh4jQJoyVRqolrjCk7eDFab3G0N1gc
SNttEJ/qrNOoixpA+OD/U6gCYF8VyCPC+iy3UU6pIV2lVTdzN8491CSs87yg9IcBfZ3MPqJSMMI+
WLR+fI/KnOKflO70/VsQF8JrGDCGCsTFpuA/RedbRu6aha+FB7PaF3q7axOkZmxAnJVwfsN2XiD/
DoLWkZ29C8ivQ9/QUd8K686mmWsX8kIinzJ5HRZaPpUKUQt5jQZZ+TpFrUwptp1TLa0KGe3Um8GK
XEoI8fAZ4yfYGBakqK9LNhWJaw2JTuDCpadIVLe6HoIhZVqVkBipWG2bmsivyjfEDACUogwRB/kU
uS+ti9xMALpeewMk4ndoOzblwdK8rYGFbTU+PvpeM6/6Qqirwhsh2NNtldLd5HG9uNWTYGhDfGgE
CTKvOMu2mA9WcnI7mPDbwmw9AFMGQa15uLXB8NQQKM+5kWOBeoYV5MsHJR0eMlUFQHFOPONqSKvb
Rg1W3z/qpUVBYq9QpTdUwBqT+KyqkkayvT48sCcoobTkCZylandM2pn1dwk9DaSec8ewbQacInnV
SJSFItiFDgZUeI9cOcEfLCfl9MnV9ioUlQEBMhGvbWjyCGD23U5u3nHHWeYZTXR39/3ELxXTvjzO
pIrkJEluZoL0brCOnn1OJMqa+6gYq6OIT8Pz6/WT3BzHbSCl7rWO2nbqvjr6VS2bO5CJyxyBD43T
C523m++f7ULQzKMRBeB0p9s0tL+u9lqq5CHqAHBmDn6egJzQ2MgKDMhmkW8Xog7a1xRYhQW2Wp/W
WN1WRjokGHMy+ajHr4r36kcjKqL2Cd/2SVShyfdCPEvrsdc5BWAQfT/VC6cgG1qH7QTE0NSm10Ha
xfCtHQeMUv1aFEfanaq6TWRpsUZBYGYFXnitGj0pE8FCKDn0V7++Vh+xHc9x4MHVjY9A75YGSQ/G
kDj++zldyPi+jDM52SMHKkUf6+D5EvhMpJjR3ixnMrlLl/iXQSYbV7JayiiIZI3hmuefwxAViuEl
zt7b5lT1YhUFVzLyhrOTu9RsoqlnWKphwwvB4/LrW5Sdpq1F4CUH7OuyZp8PUKZpw/vxK8HiUL1I
XCvCMWfWyeX5GlSZiU9tm/7412FboUeabmm81HdEGFIo8fhNIEP1atVILy6iF6jp33/GSyhszfw0
5GQb2ko7mGXBd4Rh0SMPE4Z7JX+pKLcMYA2x9EIEuKJfdDJcY2Oo0IRhBY0g7EShOLTXyfz0YF8k
+Ldh1DPCzNSfYYMnFTz7qmJXD/jiRhCtpEWHjaJOyhnxr0k0Z7/aJbAlEDQCewoRI6l4siY9XVKD
vqriQxviHvoy7oAugpGdnDSRbkdbRdx4DMx/orRfjoSGFi2wcLzslR+N5SN39RQUvxTpEOJHwMxW
Kjijkqi7fulCVM/0YOOPwsiIgjkPXB+iuulwgy+s7tqW/oxRg5yNygMzW/rSViOOZT0SyMIQmSxG
YmcjwAEoPhjySxtgoXc255BVl4cA6SMwOqXdMf78U8Bq5GrgYpcIOLg8MUTkH2eHuHAJ0zj4jyEm
2VBfKqhkFMAEWUvw8Skc9PW+gTb4353LJC5BPRo/D4u5jGVrd+8gYJrOhGpzr2tyrVY+vhv9CK5k
CDMdh2i6mSEuvy6K4jjZk0Vqk7VsuVj5cKF5B9M+q+WRypFNrI4PZuXPXMQf4c8kK+fL/MdQk1On
8ItAUyq0ScvsqRQ1MYGxs9ARcdQWWCXW05bzHOCwJYfq0Wl+BYq0ctBCcOuDH8XghKS9Lhd7Oa5O
We1tSHlKWHF1g2Kns4jj6w7JZn2ob6xCuiHpV6j66L19HXMKKKWxyF1/iTbIstDAsHHUKPoRk7sA
5Bf3ZFI7C8Jau8RQ4qSgrk2PWMq2EmovojzzVzFZ9rJ4G6IWpFH4GIuKETLmbtxjES3fDIiP6hwD
LpZvYWkyoouhuJpYG8+41gM0KNCqNQvqRC4qdoq68oOGrOTcqECGVXAjsomuioPa5TFXzySyuEqi
mEEAhVTAHs2iQEfOBCT9S2+Xh7jFZJoMZyiWgfPuRu9gR2auiEuhxOdvNTmui8YR0FvYRaVXbAES
AIEIUjIdeUnDgGZ3NHf4XFqHtk25SbaB7RPXfj0ZIiUtKlcI0FrFUR3eWO26jBnMC6WpmaldvP0+
DzXZVb0aGV6FTNzIOyvic+q9j4q/+Z5NjA1A7b+q+qMdpuvvb8ALEyRrVkyYLWNBaNoBoSRRJXlE
Sch270GPU5+k6OIUp9lj/BIDY6wG0EimMsBYk/lJg2ApOv3HSGalL6zcXQ+FuPKbF0zYFqH/lCkn
KSiex1WslGdKsN9P9VLTSwcqZimwGm3StklwCFK0TKyG+EIW7kimMtUDe0BDNeyXd1v6EAnca8t4
zZrd9wOPM5ucMF/GnRxmeO3ZZjlSvQgWJbHQciw2rUf2LsIi34908WvC5CPgl4m3p3elFCVRLAA/
j1hG6Gulvx/hzwYi1XNcvkutM2JsCPDyCN6g4fB1ZwxKU9jxeM+48bZrr7Hh6+yt+huNCswe4T90
ABYeNPA/UvI0YEuNGAD6WC16sdvv53zhNvryIJN1lZHdWqj+8FXN6zo9gKN0m/9CX4sxTNRiOAcA
ck3OHcMIldIMGQPZJYj+IWmStTCMpYxlloZsRbOIS1RAUAREYXYuf7+0fBQxztFm16C88PVNk1KX
nVvwpsP8iWQ6oFmBVu0SajzrJw6VmYPoErVPVyhpEGvrFmCU8YV/ioa6ItW6tAnjQ6Yrh1BXcLFT
lh14ZKOMbuhmNXSnO0lgY4JIhkqLwKXrVTSIA2bVIqUrUz7Z1rDJEBWICvdIVLcQWrj2kQ236/eq
uLcslJ4QY6jZcr7QV0X2/0g7r+a2rXBd/yLMoJdbCiRFSpQl25Rt3WCURELvHb/+PIs5k0gwNrEn
O5PMJJGSBSys8pW3lF/0yoavIwPoan8gObqve7gTEU5gcfKQwmwwrejBm+RjfV/3+c6WoQePzsqb
L+U9n958dtorfg/yPuHNA+9kIjglLM85ETv5aBenADHDGGrL2/Xlu4SjNFRNITSk+c9NMzsdSqwn
ghZ5yPvuJ3p/kr1BtLIrjhWy4paAG8kqPRsa5RuELOvqh/N9ZXwRP89PJ0qm8F3pqGh4e3/+3IHT
eOCzwPhRM6zHp75HpKcDJblBNLLLv9bhry57vT7mQpYuqrT/DDmbZ1XKe0w2uQqQzfPrc49jB2VZ
worrwyxEC+BZiOlVkklW8mwYzVckU015Mx3J/RBm1B1Ackk++dUpRCYEN5fr4y2dvh/Hmx2Jkd56
XdvxWtzgqP/7w6mBvG28ycZK9cEW3+S3b8YFJuuExrBFZ2/GxqlNawD1TGkzpXFHcuam/gHkqV/g
AaFghFOD1EQqtm4wPTOLfY6jHQCUPRWXVOWCf6tJ6oVqYQp5A5Y7KWEtun7GsC3xb6FT6gX0KVGM
V9MC9LblQregmlJpIwKX3yWku0Xdo+2+q9I3Q6hYF1i96Ah4IMVmniOd/zA4mqLa/Tr671Y7EE2i
NNfvw9Z6amLvNkMNNKM3yWW2Kw+td1uh7g34M7LuxuCF0qrbG9Krl1cX4U+p7u7ivv4ihepGoWFZ
yhjYtk8liik49mxbjiIKEx7mBg5i5d7XEl14cvqeJksrH/MqX7nTl8I1gyjG0EV7C3WV2bZRzGKk
KthBG1CO3OuoGTnAL4scICd4Z7pSroygcrvGJF1c01QMkSyDl2POi2l23GIZZDb0P73ThDcPzSRA
O3Ed4Ebsch+I+bq+qi96D78tNpo5JGKmjtLNLAGPHRsMqGlE9+2YuSayhD5msjriExOEgtzUbntP
u8mNEkcIKhxoAGPzETvnqd/GSFziUIC0P/f+qZXfJH7L93BDKtdaH0t7D9iDBvaDb4HczedTTC4S
GS1GPkdjnylyl/1JvwgGHHo66dcnZGnzUaMSNyTFTGf+CSRLjyp/KkGdt0evf6L0tx4sizt9Pucf
x5jd+Ulg1eheMAZCNRSlvJO4a9lQABwinZ2tPPHhjfo9t+udU71RorGzNS2UpVP64zPMVnhsOZIv
2xwyLG84lGl7gjBihc/XZ3OpZ8D3Aqxi8u0caOifv5wjG63R5FpwjzY6qa+hC7HIpwC7laR/U7p3
xK5LhEmHc4ghC8aBGxAIpvcrsUeCgpVa0xKj4NPDzJZRgMF2jsJ2cI9z1SbUcEJASJcs0G3V7DbC
dCMSPqKxsFKaDEAFBC8g8YVfmJcc+8g8O9Z7eiukt6EdsEtC5Qt2J7R70aqYDnYpbW2kqX4YCrru
SnHr2+9y0t2HwV4v4XqFbxXEOdikrqnDIe2MH0K9WsLnA10AZGpRI3fkA+263lZXCAaLi1pDfgU+
BzTWS7j/Iejz5bxM44xzhSgAACJXctCt1bOXzi7twxji5x/GKCep+Jurw/1oohdr40qFhflWa4+Z
9ug3Mf/0hLfOCOg7xkWyypFB7ZJj7uo4aY2cNhridau36eUA+22z/ftc8wNOLWNjzC0WeoXc04QH
msps94qQpJ0OmfVS6S9Vbe7H1L4VstWOML/RwBUpXyqAemb6gBK6oSBqhqBxma6cNosngWFouGhT
FKep9nnS5FzWktanh+wztA/6IZPWqiqLG92h+SoSHDros+8SdnWQFBpMHvoMlndwAN5yqGWc1de3
+hJpnAPzn4Eu8feHBQCeq9XVgoEk30Ual+CisYBN3aSQKwE5lUcj/VmMX6bywXjyzRsv2jqOG3Y3
eveIo2N6cMxv2qOCLdH157qgIX5bAB+ea3YEyZWMRc/Ic4FxUrtzrjpoCZzrCh83nIA443PdpTy8
afAjjr1jKR2TsTyaBuAtfcC1M6QZPaHTmR+uP9jyyqRByGVDvcK8sN8+TFjpJBYcEq4BapNpjv9D
n+HUhF4rQJLsWWmGXR3J9wZW6FH1g+C2QwLTbofXMg7uYDHQWDzJzHKGrIqnrwShizfuh2ebrZrO
0HOvl5tIAJdNChupaKX69BGpbF6fBvhGS9chLSFo3UA8YSLMNkGrqZNqo8plU6zUe/Nrlr3IHYbw
mrKNyRvoLFod9r6lJB/iKcIDsndTkEMlSp/DN6LQCUcMcLGg+tqXngZ0Ge8vMu5sZTLMWziKEIz3
XuzcCpMGKn1T4u9j/0cEhKiwqvuQMSOsw2JPfhTPAKRm7xXPjbEd6gMdFu1rmSBzoIxbSbdx5KaT
4u/M9G8RIxs/h1cyd9UHmVCLApvIaCWcmCs6r8YLYnNO2jx2T4N+p8IhQotDjSKcHrQnLU73KKW5
ZfRuG7qLHhH0tojLMh1cKQc9pBku2CjInJDk3ErZp0W2pzCD48ftOKg4DwU3hYxJw3PEQdpHGBLS
1yrt4KSheZzgy9J3EHuLR90hj5dfZIzoZARcMwL+lH5YgXYjNwLAlQKIIXY/o7JTNTdHfh7gCLVQ
wI6wWM1s30zqPva+Sd0RGX78uJD0G7N9gi4j/aJ+g74/io3VtFV4GeOr8F22sSqYjPHQ4aeKVwGs
qWgadjQ871KjfjAk75sC0GuQXkQqzp3UZaQqwUMSGbhooJQKLlEf0G4eDsJ0ttM39vAUprjgaej4
Nujj968W1uND9sVAJEQIisBac236qTVG7xSqaEFjGImEeYl3PCosg7kbPWNHHdjtQw2biE1G+9Eg
/GkVUouXMINiw2qz1ZcJ11mOSsIT5iTLDRTd0bsA1wE7DsYEB4ej3AiTyboBlaa/xQGGPYAeqqa5
pco4gbOUbyuEoC0vxK4SV+bOx74WUT2t2iUnB6O5ipfzMvVFgDFhgT0pMcsWSyBsESSKPpiv0ms7
U68CvlaL+ndgAb013jJbeQFPooa/quDWx0/IexD+F3Z9sqtThc1beRKGFtFIDbRQvyr1PVKyuwr3
osIwHoVWStDYLojUaQSHE4FZ1aCJ4dYX2C7NYAt53cjEnQpGGNiuFHRqlP3s/W9t9JbXL0aDqE3w
UKrPoWy4vGrf/UyUU0fYQjuU1dL1LzQuOC2M5ju27dYIVdNE2hQPTWKbAWBc7sKyDLMTWSAel3KL
lR5mLhh5Zv1ZoiGjCc97pte3YAvKPSq6z73vnaAHbxysynw6LMnwolNiFn/rpOinV3Dp2l1lk+Bm
5ISIjSNlIec4l56oAozGMdARtoueSSH97ByxGi3L2EwOloz+GZiWMf4KIAThCSEkaF4tzINHsmbb
69wweYEWBDUhUd9DQvNxsu8CVXFB1+7MLuH2QLFL7+/QbkSBQ6xHVlrwDjlPIY0illMBHDq/TCzL
cFxN0JoEh9EjGhp+cSiLBxUuOh67zSm+i8VZ+K9dO+3a5EGSzjobQ0a2Ed2r3QQICqWXyTvaRkF7
lw+mZG4Cb0xGuQNRz7anX2JssGztUz6q8zW0IVMFd4g/JcM+RwG0O1UOnjv3avJSIzOgVj4WXT2n
Q79J+f+ZcXXsYPJyJIK9oIVUbvALDOl094l6G5Ph5/abanMc9ncdHmdT9pb3T0FNIeQJoDoQaZj8
NirhrNqYH+d3qRqd9DbbQxAUHhmo4B87qKIamzikpogDsasFr82g0HL/NhhnYeSIDj0pfo1PHvrp
03h4vw3t+mBRVBfWvGP+JpVHTqwkfA51uL0vND/ciHBb9eJDh9RoG0nb3jgP8ExMY3CTKbzlW5A5
O1l4P24aSWKB4SuZ9rdQjrzqTqu3dJvQ9nmOa2iA1AIzTIrV8dDafzmJt1UTQGnTcC/cUnD3A2sm
B7hEQmEc3KpWTzKZjBIAB9BuAgy4NU6+ZigPqYJpMV0QzEDz6jFU6+8TSvzXL86laxM4lqVqFhhQ
3Z6VxoexSfoMooioZ3Iec09xVwhlg/WhltAHBu0j4HDgb2yKiZ+vaM/Ly1hjsd8jSomG9PiSGxnG
0+geCdCe1MMMeJkGmPfhjwBwn8NZV2nn3DT2sHBuVFnIIMS2IEUATGh/FbF+a6BAe2kvw1tok5dA
e5JrvDYg8KrdPodaIS6QGKVWSN7cc3zy69MnIph5WPjxlWZh4VDLHgEFXEBqLbJPCTERFbBJPlFq
CXu6OMNKSLUUiH8cUP08h1QWMIdIoMMKmQZSbpRGdcZZBSMsJXsURHUBtVHALorn+BBW6lMWRakz
CKjlHhhoWZ1W0/rFV3FMBYUAsf7m6vp5E+lhrNrJfa/sMwJ7GqfKYTV1W2qN6P+Oos0WnWPoHSU/
61JIRg4ncb5/3UbKYRWKtbiRHNovINgIpOZ0QA/n2SITgiRsIYsIYKzQbDyInZ2uhdVLZFABm2Yn
QQkFjTJL+Gp0/MukijHlpETdnyliokrCfcm3QtJtk2P2y5UzPAHZ81kc1X+Atn0afxZr+2Dxhwpf
bZENIj4KHoZT/vrG0hYzLlotGkxbKErKfAXm8lA4DovwvmyE80n11Se1ouObUO7y4ckEeJKVT0qE
DcszmU4yGW5HKC8/S157r5XEW+pzhw9KkebYmnFrJWTsxCsy/knAa7rCPgNOIY7EVuQcJM0dcTcr
0Wz1g1rVu7yiUG3LFHGinTP0KKdjNojIorC+ew50/w+8lVyf3I8jii3fqAMWUqSixVPTPMTWfYfm
RS8xlId6ZYHsA0ap+s/GeINelemIUXjbnyicbcoIOpAh3GZBeQzjjYJLYBTiFshjJj75pvkqc+pL
4xtlcyWTtzKWY77SPA6YU/r4+4AYafDdDqPs1hv8h1Aj5ZS1Q6bYj4bxQhZEx2YQniJASHJ81LXe
udVq4qKSUPh1LM+tXOw6VL9jrdliLz1y8UqW+ixabTmNpoK5sw28Ein2iyeR+/zGYTJS80+5hT2R
hocumr6LSozo2E08NxpIYYggj/VrDGmXO5vWgLZqtq4SxLfIrYPao4oXbpsGX+Rir9koNCAe3JnP
zYBnm1viEsFIjoVmiPknkZQcvmf+i5dkpGHRFwdVB2EM1shvDsBgdSp2DUysgLqyJLyqKM+Ae1TS
QHBCusdB3qVcwnoyuZxDt2r4PhIKiGksUA8UkOMifR9sY6dA7Ko65bbuCorUPQ7txrZHo2GMPMRu
8Tftn0zSGWJ0CzmHWIbmZRxHJ9pQxff6vclWcybAq53rlUdYe0003pFz0BuzU+OCi0lSOuEk2lW2
RaupJ3oaBwpczamaTAI2/GtSLNqo4NR4WA/UE8GROMxbINTQuPWy6g2NT5gi+BG91enZJJVI6ldZ
Bq9wHq3YVZv0Fg2Sis7NhNv6BpI8QvKADIWDd/qQd9qmMrZxoO45NFiMoGF0i+S2rQ+qpez86bkg
GKau14b6c9pOrqFM4r09TaYt/1qDuAybPwNF2ql6fXQI9NF/EwJPPKhQ4y3o7RYYoLVYMUlje8OJ
LkzgdPVR9SHoy+FeDIeaMHm4v5VczLAqJP56S3H1hgYSTmh8DFFCy+NXvDzoWtE3smo3afNbSL9G
8WZMT3X3RhhuQ2/F5Gyr+D8zWTmK+ZEDlGVfksC/JUEO+BcpbFJF+yF6eSlopVG/t6g9aNA+9B4v
yR4QgoxBbfBcw0dzBe5y4HHghl1c7QAupb6zAsBYuvaEiDLoC/4ytFnNvNY7KzMd2hAUsynLcO0h
PrcK9Vy6v6FaqqIqpKOfPzuiA9+RZMTyL5cro3BEW8av60f00o1nsCoUEECKZc5ron4Yx7Zk0ssM
FPIW5QXvPCdAb0x+W1U/WxwK5QOT4XApmhPF1NKKqD4SOSL0YIcnIPq8EIxVwrrr77Q4bQbiq3CT
BOl7Fl6NVZo5Zddyi9dCmwpVKtbT9SEWu/lQyZH2MqhUIEH4ObTqJEmeYhEzKs1NH1I8Ud8JTEjB
fKHWNp6zGsARdIPp1SDTR0JcJB9renLL16stBKx1g4LZ3FTA1jQsYtIouTfIkbuwvgkOA1bBIhyP
9DNdaXLEfWoic4Oahh6EAqNMu7/VqRZRPKtxXRX6QmvQksUv/eGxZuvWccax8G2glmR1ErrRxJ4C
nc/Iq/J9yx8CJAmAcZB7zMPnD2FoxVgXhncJo0R5CiohpYakpvb2QpspxwQ3QlbnCI3YrbKjeOEB
6MPKclgKUMEOqrTWQXfgtfD5KRLDiqOuR++AGA7dxLh4b7WTE4142jyBFscQmeqKUF2gWqGTSZOz
oqMoHgRFOi6X6T9khJYCrBYukGBJzGbFaexw8oIpukeLNYAJHRyhAnHCS2vAycWuMXhqgnMdmAJu
G5/fvKocrw9x0LxXwyeRxNdHpkDGbHVjc3QDZB01NHSwHY7jfUrEpu8pzSChRe9ceI/CTQIkv8pQ
WlqBH59qltIpo9EWYQ4khBtSR87wtuxOUXWjeivzvAiPQz1Sg/SCsAtJ8efXl9XMkcrJpG1DFBXC
OdxTGRXdBKd/o7lWCbWn9BXotLiWWH8hUSlkdA4kDo6uWjmWFpehjsqFxZ0ESWC2DDtLG+VagxfY
F48/kSqlDoeV/Eb/uTrBixgqCwIHnUQw+0DqP7+4Ljl6OCTQ+CAY88pUSAmg0+IkanDFsQueVWKy
lV0mvto8URemFSbsJhLa+S5r2iwYAEagoeK9aB2xwRlG7Kb23zT6SN6pdtq9FmEb0K5cKIur6cO4
s900NpPny558MQsh3WA3UZ/mKLXXBlqErn58QxF3fMjYNahOoaVD4qLZAo8rjd8a0oly2nuqz3K5
uShj00boLVE/vD69S9fmx7FnS5nVnSpqweziSdCrCiEX9IW/ro+xuEA/zOTs2oSN72i1M6EL097g
uSJyHljfFBMh6+ZmuHIsz/y3LrovSMmyEWxI0qDvZr2rsZJbZpThMAcmoVE3AzfR9Eevnjy2o6/e
NeGO9JKW3lHBDy89Bz6KCRTaD132U8fUXfb/MCizdt5PK2lvpvGct8fa+VqRCoXYyY2dS8LlXp+j
pXLUh4eeS1MNiTpIeVGIVX5E2mJIvrclLS/7ObRe8f3LMU27PuDyXrZFocghVzd+qx+2QTaQpn64
QyG4dqjIFcKkXDIfzTWu4GLkAneZCNqmdOQYs4XeIlPiNVN+sbwxi/pOdB7gVGhmvZOEGdM0feuk
XxrMCb9LbwfSVUX7xa4TDIY6HnHoI+XqOWrJSFZmQ5xcv50yWKTwcFxntGQ/70GvCUY5wbLuviO5
xpTeeqMqQxzJQqWCRpGEwjYypzgSXx948ZT5MO5ssZp6GgzDMIbCfIKCDNAm9gWXI8fp9YEWYybr
35HmK6zIvCKzM0pPqfQtq24j/3kgS4/pbUvVj7L/QoE9HbDZHTdxDVkkO6UjCu74Rqw8x8pM67Nb
uqwQYXDiKBYS3sRqdUv68cXRcJl3HuhPACRLsFwCSmisHHVidV35xHPaUaXorT5mpCIQ9kFbcbBy
mvdr/laLh92HaZ5V+IqolZTQR6uI2KBBWfGfNSSQPWsfdWkwAHGGECkHrmjPTu9BSRpDMv6m/wKM
I7uy4Rdle0ro66LoS0vVURQOVTxN0RmZxRkhukM90HC0181zmFYY0ssHv/0aRf4NfSDIq5NNoQ00
RQK+CQ9t5I+hBmhgnByMKcZgO9BBv76YLsnw/JsKm9eLp4+gfXzetsjq6ZOB9uV9lBr7ycEOO7wF
kVrqR/EMULYIULvilgRhyDdcr0l+TyExU90pkAlDH+oAzqaHbpS2p50FpYJSiWW/dEL6kC5wKvdb
GsKhBnLph2f5VIVfVKui23XEiRXvwcS1axWZ0/4hjc9ShwaD+UI0HBEFtxnCQfo5ojwmWPlqh/hb
0bkZyrJdRb2pOhTGluseJKnbFpQc6b+nN6qOX/p2ymXXltyxcu3+x5AiYPFUvUO6SHKqb1SxPGRa
2/4RxtAeiRG66A5CRs6wbxhIsc6ssxg0mrkqPbK03j5M91zA0qm1JKk8lgAVEN9DHZ/6FPUJ6VEH
PCitYTEXrygoyqw5oPnmb5X5JKAQk0UD4FT5oDYNSesbeVUEd+9WTk4TIm5rXSF4FwunhMifWOQy
AjcXmNOHYCwvUMO6KFVQhFbt9GjZ8Wbsp21+pweUYoEF2UGOHs0phYundy/5MO5ode6nlNZjF26V
LPjVYLyYO7Lb9D+zUT346Q87oONY13eUaLelQqvrK2weN3FYF0ly26jlLlKmPSRZ10MWT5GSp87Y
V2jvC+NEjE9S4dXOyhnV6WmKnRvFpuc4Yj+BC4rRFztKawKuVpFq0LgFUzh051Gi8In+VC7x0G3e
QfHGTlTNN9nIAsbYCSqWAxIrSwaRJVIrtEr5Rn8PPFiIKdxi3shG2YXuZZU8lN+0pqaoOn0J8LmN
/RckcWH/cLxRxg4pC9L4ZyH49Mt7GZ93NKE15VenyJS5kXfvjxQAx0K7s0mEu3ykZLzzeoNc0XTF
brl+LiweVR8+4uyoknB48w1JvQQa4H269FzS427Gc2uuXCqLwTvoVp2r1QLgas6us8H24g48b3xv
viBv1qGN7e1ZpIj86rsYdFvAVXpT/3H9/f6HUWHwG9SBbEp4n8+9yjcLEwQrwRsyZ26GjGAmdGz9
4SYNNxeWFFKqbiGtzOti5ougxT/jzm63rCpYDj6xtdgWgBRg8JbYB35TVEEQOGGk2Fr71DkBXObc
i9rM1W9tC40X6a2gNLsyC2K0307/D08z+8x2F+mlpCO+NFL1fcVTFMNROLV5f6P+ab3HP+tii270
9UEv7cDfBiXXFtroxIn67M6Ff20KafL4HkxIHA1btKwpXqNWPEV7B/5YiSEb6JReeTIwuPSyZ5+8
3OawMHJpi/jvvgE3o0swBSE/30CQ1IkUHOy48JjtaEIEyYHLFzHpUxIglwpkrEgPqv+nH6Z/lLA4
SyU6KSEMZmrkIM1a68/OxkJdNm+q3DuhYQo8IYirM/yCzQCCsUn3Nue0qO2LXd95I6Czl4HyJWEm
m76Vj2mvPRgJFH/1jGIS3EW1Lw+RD8dcUffiCajhwvA7VwbiIv57HRagJnQgnuEGZMfqnlq8ZT7M
sPj5hyM4RNVa1iIWN0xnq1QPAJMkVK4I2AY/PIHvuP5Fl+JCIS2pKaSLWAPOilmm6SmB7gCkoCcK
6p+yPnEhsoXXR1lI8Ey0G4ShEq9mX9SdPrxUZ/htXgY2nnotbUvaglTCua3pNAusDScn5eLrIy5M
IyPiRS2sHxWgAJ+nUbc9O9NiFioASlILr45egasLgHObDw//pQCP9KuQ9rBMmG7G7EgauzyPxwxV
sg5nqBwJ68MqtGEpgSQ7Q/+K2ruMn+hsjFDVoSFieSw+FRYbdX0/Bd5daXZHs3weo+fWedciIESs
dTn46kyvXXd2yGgctBeDl/HO1A/X53jhojEp/BIroBYFCG32QJ5H6NIWNQGRA3AlOFboQsknNCak
NfPAJXFEhhKBEDB+XKlnnzNrCt0e0jG61+THAqY/Ai7QCmA6dwlXLkupio5B8woT81ZAqTz6eZIN
EtEw9oOpbUkrWzhdOJ4LrGHl4BunnhGB32MDdOPACmuNA3pNIRC/61O0dFeZOL9SkVYt4KxzVUdJ
YjtD4cI8e1BuqBbDN7rRWfNtiwsO5igCMobPDHg8utCI2K/d0OIWmB3Yn8Y3Pu+DIDS1dJwA3tTv
Hn4POuJIR5RLcd5puhvlD/VPTTsm06al0+jbKy+/uD4+vPus4iErEbpghknORJUSiBFaFzUfJ7Sg
F68RB/+HiaayAm0QbaHfBLoAhsslEmP3SeCq+ePfZWl0IDk4Maob1U3bnJjs9W0pVvlvM4weoGjw
0becpwVNN6q1TUMMheN2Zzaug9V0O2pU0LZh8f0iRAWMYi9F3rnE4uL6+lo6WBWaXqjKidNuvi80
c0J7cmKKYWUG/nkwQU7sh3c92BTDjTetFv/FcvntZXHVxFqTgh1n6+fllGKG54/QxO6Jt8CcF/pe
/ysBhIJ2x+A/kQiBHGMjJe3Ja99N42isxj3Lb/zvE8wWVTZEpgmA4fLGmf1G0DW2Ql7W9l8qyEnr
33dxB3G8Xfy5hCrA51f2Q79BDICFRWWMY5fKfwpBqx1QmyTYIAVASKgzf4V0IJmcC9T5P/WcWF7/
PsQs0DYGqaysWI7uhbQn2FhRXElRIYDCRfKLi3dvlZvc6+49q7tpQWE0UXKrEnMJgLSp0QyLv5vT
1wrMNj1ZeHVWcb6+Epfy1U+POLsNAkA+yGYq3PG14AhPmH1Ve5gbQItoBlWAwQnEVsZc2nuw7CH0
4/FuWvOyXlQ4VRfFjGlPpxgDUis70XnNW5DQL6HyRmeGam4G5kaWX1eGXgicyEgdlXvYwHF0vvPq
xFHyNqH4EtCIxvAdFOC0FXeOB+hIUtiKhSsgjuNQbSg240GLAzTeSxpcGo9fW8/7lviGtD5NhWBO
SIHM8XWxVhZd2raRCBDSqr4L0KigNQmmXfGfQflzFEJtYGpquuFMTACmJwPHFSY3q1i7S814flJ8
fJhZehKUpTf54jyG53NvgXdKKKw6Zr+bpuwWkeuoL4+ib10G71COUHE9CbA/28nXVCzRXUeJBKe6
MLW93eNY1m3K8RtBuw1IkRjJ9cv4QPwdjcot5dqqHF0JenSlIAordzvk7wVqlo5RCYux7YKVlbcU
XgrSMO4SwDocc5YHNZokIRqEFjmmu7S+q/49ip9oOAsI0mqWvTbYLPjRsDlTJKyQ7p0i2OWNtGnL
CZFs0pUa3hQsg+gowqDari70gORlgtAwJO8i48lYjcM0uXi5rlw9SxuAm5bwGr425NZZNhy1mtNX
IrKgHEahkdYv4jpAj1b2mThe5+vo4zDzdeRbBL4Zw2S+6/nHMXK1J4T2ceDudjo6v2vGs2uvNbvh
ElXy7TBgPMgxVSNE00Qyn61FtEvf9ONrza6xtOgGAwoUOgf1KxyzVE0OWQtl9qzR5lkPA8X98Nss
CoMXzQYx/5vuITBO30+aMMHU9jFh8qzh3su+WOjY5wHcVOolW117Ve3vK19v8TWRyMRxCAUOjunP
l6flNbZd2ixdvTmjzoUp7s8q8m4UacJe1bXRd8gQS8plXD71fAOMxgUvQ8TqUtalO4EW3xDmKwt3
KYIAY0YqBSEYc5LZhV51E/yxSECIQBhq7J+o32VfOBylTNkCwHPylbtibcDZ5c16Sq2yADklbm7w
oygZiRNQdLaFnlnSAVIMnq/P/FLs/fElZxOfhL6vyRHrC9BFBGqApmaxF9kgLuDXR1rSiyD3wyBC
w5lB16zZ8WT0npF7FjzeDE7bn23+jsCmgCOxdSJ0JYkLu8TaxLvrwy6/4L+jikn/UFJwYgICPQEF
Bfg5R7+NUL+kjdqhLEZu938aay4+pYycCEEfsHuUE84TKZLSMvhZbpeue7o+1NLxQyUB7Di9WLAc
s7WC87SHxBggE0JNhoJ4Cj0LNcXro4hDbH4cfBxltjosHaPZwmAUWxdgrSJ4mlYdaMT5//sYDmgD
NPJpsc8PUpsLf2hEfVKxN75pbSfrViD9jRc5xpWZqMlUnnvF5dagZbPKNlhaH2jz/zO8mOgP62Nw
JksaRoan5CRcM7meEcdhVa61IZfwYMIF4J+RZrFAUTWGkqhMZnAoE5+m8nup7U3bnVCwVWPQz+aZ
l6Z4dJN2t0PzSHhKgS2nm4UGMxFNY9+18g/Jyjerz6Zc6gvXvsJ8c47En6rDYRcB+KifjCARnNat
qhaHgRYJ/B+lOjohGVy7x8MUEh7dfwEmnuz8RtINt3DaTZX+FP2X1p+EsI4dmkd6TyWWiCGaKUIe
5yKchSS4A1ibIge0mGBMzklzDOVqHzXRjYeSTOf66pPq/YozCxT/BEJ/2lBG9mNOB1otNcgYpPpw
tyngpwqcjIKCT9GnqGgV+3bCgjyuH1P0sXS5+zGij64U2xzYtyCvBaP6RN7RxP2jN/zR/Arq6ank
UfQ7vTZ2jdq4Q/QFwgS/Yx1yEvWx1/eV/Dw4zZ0oONeUhMSwokyB7/x3P5q+GRN1g7a7nYbxADhr
I9Wma3UePOPylkR70Jtjo/ypZcNDAKUvkGzXs3ng9L0gplant35kQfTvE68HrOwYI/k1hI/UuLbA
7dlykD5JxPBc2fRUryzIvzjLy9I+g/FFAXHEWEg0kMdmr8njptCdX5559kNhndc/il/Km/yr8FmB
n+pU+REGTylbu3jIXXG1BLxWLMV7xqBu6Ua01ybrEWjw0Axu4z3SOt9F+QNTYWluauKAqR1MUQqK
/xDPRBkPm4WbIc231Z4ETsnwI/OU3ZC0X5su3AnwPE/oEFei9SHY5Cin0p8NTgl07qqD/lmMiDnL
myTq70XSoZZ3SZdj2G7T9PLDTZNpQPKLW50VVgh4EeTihBwxhidRStU7sVDePxZ2/BLSz75+AC5m
q6KiaJEmCb2u2aZNYqUyaxOAm4UCmXFnPpsUA6GR0rh7R9/HzN3rAy4JHuC4/e+As41oxrJSOxED
Bt6xhbSKUBUucu4AX0F9gQ1Flx7n9R1odLKeLMcskgTNeRQCB1IFVyMxN3JuuLTYrz/YBXf02wmB
qDJZrEga58gGSa4HHdgYqQyogE4mW9Vp1KN3VUgQptsSXwL+fCFiutOAHhXaQULRNcKDR0aZkEMV
wXPspzCQhNurJEj4JDh/YlVUv7Vy4qr2FgGfe73v8JZUXOIeSVHdOgnuNNhQeicdlBJyarrPWaSi
ZSOXpyzD26rIiofG9G98tThpmrQTPKpIN/aks0UJcp+LPoJajipSgnaogF9gwOrWGeBrheiW/XF9
opYuFLriFzdP8CaX8vyHC0XrdA38O7YIZNcaPM8sfaqUV/axOLiuD7UYUglfawHlAwNgzO7OLk2p
KuKTdm+Nu7h6tfR7aXoful2I13DtQd/+aVpHc02Bayn2oLWHDC2mfaKq//nKNBNJbuUWhBoZHRxN
5Flppq4GBmujzBI6v9eGtmiKi41XiKUJBRsZuS8IQtcncfF78SqQPLCm0eeqrH7mKU1aixRdf+Pk
p0MP2YeKgR6vhGyLdRdqTzJOQGxx9P8+zxvVHCstQJeRon4FCeRVX8Nw2JzgR2G6YG2ErGUOIyEg
XeVUBQVvQqD2VfQ+1sr9i+9MHczBjMAEBTo71XrqouVgSNF95xBp5UcuIyHpO6zrsS7lNLS6/hlp
dpyBRgosefKBbCrPJl/x/wuyItTiJS4M5lpbicEXBwQKg2o2Sj6cVJ8nWXL6rOlkKqA4YhJHJHC9
Qc/lEqKAsHfo3KbKtLYNxYKfH40Is/wz5izH0DJzCPKaMWt4egRIMWTFC5MbenYdXd5zRIeeRFUF
tpnYe5Mr7PoqXnnteX+2KODQUeWP7hFjIomj6iP8CrCZEGQz6FcGhMXrIy72GUWDEbo7CGLAbp9n
Oi9qJZMUiqqIDYiYyC7e0eRGU/XGh884nfKgEsBsP0UZDDt2WqpMAGLa8Mef+xpbbMztRP1t5bGW
PgbYWQtIFJsZtMnnx4oC8LPoJ1wIHgWZHkF9m44HOLHwNunsDH6JXERxU3rRhmpzuPoESwfXxweY
bXNn8O3SkngAcX1PxI9TGYtvXyprde2ljy46OpoFhVjH5urzq8YFHPygB1ZjK8e/ZeLJbtvg2XTO
pv+Cmsf1qV18sQ/DzU6NIkxaD240OWf4VUi/GKBfy/9FMrJUyvv4WrOF1cXKMMoSr2XJ/kYnbYC6
TMEXtquVPhA1Yqf1uPpyS8J3Ji4L2H7IGvWvOe660h2g1VoQ30+K9SWWupsgzUHBy3slpeM5GNUW
h0dEF6IvIXbkgRPfeIq2LbU82wwcKb3SulL3V4Zk0EShLLFqfg45HY5bQ+AyyU+pHv3owuZge/K2
1oljdWunCOkgBICbUtnhAAfY/EFFDndTdM05Q8iy0+xHq0huW+8xcaYv3qRsa7TvzSlF8CrfX/++
F9HU+TmGcAWuWTIeGr+JPCutnEV1A0lGlk8iUCLr04I7fYsCnN2eCMlK5zR4qOy76P0DQCZLWnWk
XVxkUBNB3OOcB9L885rOxyzqyoCPL0LMvxUgBAxn1V9hMbInhPlnoNmhnQ6GNUgN6Ti8i42evQvN
P2Ca2Nxi8QIHEMFwMH7XZ3jl5axZSXFUI8CyHS+nkxDzcth2IoD1n4pDH17NmhWH1KwPFdXhO4rV
2+3t8BlVslUBdPElfl8t/0zgnOcU5U4MiJGXiUW5soC6X78JTEuPvlXSb9c7rOKxfxtQAyKBRDOR
izX7YnXhdz1RKTu0hWZ0HCx/JwJs3NjV5kYGiEneGlr2brWJt/im/w48r+vlU1ir2SRKVMJATt3b
tks1DAiYZ35tzZV79dIT+u01BWWTP2gaztXOB1Dgo5lAnAOuo9dA/nWOGm7PFCXN8px68MBH+O/t
MS8bIKy/Cv09prgp/GwwEcPJMqqUXV2X/EwAoN/MNHdBN5m0J3aloyMirOxrIwaBd2ycd5ZIIZfE
CNIXsEGNxvJHgUqIC6eqtY9BnYq4yVebO4suoFW4bck3tv8S9ybo1iINH4XUkYcMq/DSyMHoSdXz
OLwNbXSTOChLtO/Y8XiNv+NF9l3Zby4cdaN+tm85EreCzF9jUnh9py3m0f+Ps/PajVtZ2/QVEWAO
p2x2Vmpl6YRQZM6ZV/8/pT0z22431JgfWAdetmwWixW+8Abbkg3R7yU++WF6/JGGTYpT+mMBZ0vU
XeAbR0i7ZeMyAPAXl4Rk4bdKHmuxXEKUE1Imp+h6VKBR/HD1+CWlHwZ7cSUUToAonBncyZVskW/8
sL0RJ/r7kEssKQhVv+MTT4t6XoHMjFJ349zPjqv0V6jPhc/5O7afKeWiPaCFqlk3zsoJFlwfzeb3
wZyypQC0QH8ShX3i9OO0JDTnCDkK0hJqdsK2WfDq9KBbqSYmoeL//9OeZw5D7mKlLh+xQvl9DCc3
mACUk4vYNjfP3/OhGlHTkzJFFyJFsMByU9uw7dgVyoYQ+88WfU+ew3S3iJpozv/TbtLK2G5NwrKL
AUtK+YcILaqt0bn278lLhsvUkGFLmbTVjg58MGWGNkowpkrrrYr/ow2eHXL0RUrlIKpvdnY4G8qc
mk2hYyr0BBwIoUerCyyXOZixBdohX8vRwpdcRCKx0IF0PcZnbrRTIeifzxJj+WObNTC7p0jiWQlq
b1nR8rk2tHgjpCjjZMDxOj4fIJ76ehjWA6EiZbeZ27+fWchOWPYRhJ5OFrh6RCbb4tsnLPp9UZ7y
48QrkroKDG6wTMeo9VDqhxJZYGFeumWLPtuXIPIDBFk2deSmya2aXpGgj/d0RwFtOOjVCMmcZTsv
Tced/SX900r2sGwypDOzfvILAyqAJChEo4/ZzH4wB/I0ZT/0sAIFOhgWiJjUB0xjOHl/n4aTs43E
lIwqMgYcx3tTscck6cqYOkyybZ2XqFgF7WZQ2jOzffIxBr1ftooOUPToozo2tZ7aYEti3GI4D0l8
JQRXzqsinFywmN9w3jkYThxL/aJP0ljzwEedENAxqntjvOPc6QZPj7eThIndIk5xdLuLtUM3X/nS
ClVPm56COI13rX7mrX8O1+PLnmjm/w7n5wD5Y//IulToeUSVyw8ctNWiB63yF3RXkB/0cFyy0esD
Fyq4WUNPMSEzPYOLt6pebee746CeDHUzTjC7SxUJlGyna/WDsLtpp0voBL+vBP1Uas16EzwO0zDI
5P/eeNVs1wXkdXjQfbAMsvly7opdkbZwdJpV44wLAwEmOUOfSyD5Q0BM2wlLgyECX5KatIhER/9R
lUPg/fmVKsmuXiMNhXC4HMV4E2uuNiorslp3CD67GgpXC0w/KLeJv20otVeN7Mr+yPpoDp01rnwL
mhrkmS5xrhpDXYd5sCh7a9XZ05kL6kcZ5Z/vJEzD+VSa+k9aYge6oaMjGIs+uVwZO6Qs6GCLJAlt
pnezindg19dFWKxjhIhJjQ3d90TzUnc+nCbbJpO5tCFBZMYWjo+OyYQDh6nVpSWyxDXGihAtP0gu
3bDR1kkNQgmsdEoD5/dPeDIs4uITQGM+I/fD35/QzzRYAjW7GUr3FGwhyLgElFTltt5ov2nlxk/v
mgiXckBXbpp/183FOHfM6lIajIXanPGeO7nr4bZAJINkLR+7i9Eo8tFNJOmGkAfJWYCD4CCd5RWc
vof/eM7RlTgkWTt1E0XeTELOOkH/Eq70KgW6Y3nzo/Xlx2fKUCeOGVYLTSMF51cRZfw9z1VcWGUT
DvlFoG6l7k5WL6t0WQaHoUFk7SuezxSxTxXj/nreUdUL8eJEUmeKTlFGa7nAxxNXX63HDO8Dz/UJ
K/gc66R9/+RvmtFGdPaQlm8Vwrjo5h7G8O73ZXbifqItgN8MIS6Ngp++xR+nWjlZljVFIAzpEKT+
lgiS1BrYmzSf76ufWEIWnBE0bzVTgzhv/D3TshkPSZDluQBiUSWCYEXyftawRyyQo/1PkQ3CI4UR
QMXHQXIRSGaRoNMkMOrwRHgQbBR00M62PU5OHZAUIQUl5DyOPqSkFY5kzOAhQePQiKcjYVgHoRGk
RN9nWxLnHnZUqswCc2gtC1g4c9fGgwffBhKiDW1NtBSxovl9WZyiZzCLSJhrikHycwzz8uUpkcxB
YKS7tyA65Aj+msYL6oc/ntxR2W+ptXlWli8jxVrhOtWHNp6OGC1OroFInEpXm5GNTgeZjoJDhSml
Ol50wClExgJGDjkXEx3e8Vzt8xSpzwIJ9rMCbE09vvssmp95SDj7U+On2Cp6iqK5oDC0UaU3bD8x
e6r10Hf4wxTXila4lGIB0qal/IaAAfqJ379P56nM7a8xHR3mxoz+K4ixSICAANpHI8w29HV/9Ib5
jjWijQhJE4AmdP/PJlHnpuSY0RCFXRHkAW0Pc6qWtH7BccDXgLmLw3Ygrzvd1VoXSIvQiZRLbQGQ
QJzuwj45FFie32fjVLguTCop+0O9x/9PHBR/HDpGgIpaLmjuZt/vFftbFP9H+zLK000EuEMpXjNQ
A139aIc5bm6mK5U40+s3jWIiNf5KP9kPzTvRr4nnB1GVENqHmgSG33wVcpm/D/dU75bWLSwlQHGm
6ML9Pdy+kEi7e3jbwHHttxSEY7/glGw+RvVSLZfRFWC1M48Ul87xIaaAQRLnpSChHD3SHGNA08Bs
LlqFug8a6cq2QXABpxNajkLic5LoSh7SOFv+b1qOyG7999nHx/TQOYqvVnRF0AmIhAMwmP+ETXT2
Saeu3j+fdLQO5kjymXeeRJ2rlK9Mo3ARURbJdhGu7W6XnmMtnhLT+evdjqIL6k9NOUYN84qstShJ
Cgcu24oXrd6sVNW/xbnA7VLIpGqCq4wwLqCiHWmX6Yw0piepbzTqiE8WVj7gaGsvIspuBqj7tB0X
ICekEuQStRdpuAQAasXa9szCEB/+t4VxFNibmd+kc1X+3G58nM7U9y3eupt+WZdXftl5XHYg0DSU
u6XwW+hH/j6AU7erYlKrQC7MgBV5tDCdWEp1p+eTsSJfUXYx3ClcC/H33x9zqsFhIcgF2xNjd0Fj
/XvP+ZWc0EJhA6TBbQzxOPW1vbhhaccqaMVP3baR1o394JC/CKfvVn9J1f4G3V10TH8fy09z7p85
twhZCMQRSzxun/ZDqNl9JJZpcdXiJiHkAMO8uTUxmqpWRVdtdXdeJWm4Vrq7Ho36jzQ+VFO5tJIv
nYM1MUt3sN872UEa9hvmpthMUv0ARO73kZ4850H8UAGhViYO2L9nLdAyaVayIr4ozHhRod9hHqJ4
Cytab74pIletuodeJXA5afUo4z1ixc4iwXECc2QNDqPkG2cX7I8Czj/TJ/pUcMxtUONHnxIvmDpU
y4bug9rvRGmNYpCBugYGVl4N9KaNk73SrllWi1FxdoPuX8K6XApXq8xYmbPqVRj55bCiSmjTGLwu
hJ0mwjp0tNqp2kcm0njlMi2AD0lfelVdC/1KsbFVX1tzZ3gwZdRZW4yDvrJ11PyNfBuDqdMd562M
gDKCzcptMwC6SZ5rySjkSstkhMrcy48QyW+a8kbrfJJWeQdaC0eFjQYfywwWouoJu8Cl6eDRDPTy
+HbOO0/UY9WgPKTjJCpfbcmfzjSpKHyFGmRRT6zoytJd4dKR14KzblHFJmHVfO2aGsQunvtVqOBL
8Rp3B5S6dj2SmJqUueEAmIoCMEcOfiJF8ijwqMKxkNiz1rXloOxply9HH8sqSDZy4C+0Eg8YDKhV
+3vu9a1Ul+hTN67APAdWiLQfxWMYCzl6v7yNj90R5hYglTuCAScul1Mq7aU03ozFixS/FXm9qjXg
4NV9X2cLzOj3KaQfTQ635dRqS9gBmMBJmOxC3dO32ti4BPpc2aKLX7BzEJFs/HBjt7lnIQNmdPlr
H2fQnZVrbW+hERCBIFRSadEp3yMaJaHZXAneiy93l+mUITgsNLa90qDqHPbFvaN5IqoUkjFNo3q1
emvp+bZJN0N3oTcPg45ugPGQtXBl+3FRTl9ZMG2Gidw9BZXJRyylByF+MiEHTWJrmF/SfFeXGiDV
JdaAOX6ctv8AlK8H0yovqXPUpryaMaRAnbPV5oWP+iUs6bFR1tzKfactC8qJ6pehb8Y4XgKsmINL
Pyo3ONgYzWeGQwYntFBnhmcoWjg6h3VZvZvyl8GLFaO2CePYG/K3caNYwDedGYcZaVUD3kyK8qLo
336cDQlEhJGbkm7RvC1aZd3VX1hozOHtTDiUoZAcY8ihgjQVqs8geCJiS1C2ClIt/mwtpiRHVPwC
+fIFGv63WuxcCMVngOSQhw8INuRp+SR9xbibJLs4qx9SOF/CQg6aKFx0oZlNKFsOzsOo3BRXaDDv
ENGkSgFmNnjtUwX7RGufoIgi/LLZuoQRNAMRVl0EXJFozlABHViovVdV6RUVlpUAKfJsJXPcYhEp
XplfKXuD8gx9S3OSvVlV12iK8fRJ5huzrzIKS6KbNSo7VEg9kzpOavEODkpGiHOr+V4t/e/EwCAY
GCG+dm37ABAP2NZzWUReTFepQM2bLkaCkouQGA9JTzBNSIcEAaP//FaiXZilepeWvks3OJ6hodNs
MhQBILgUZKKgNxf0ida+0y2m+loq3yeWnaRn92iQGfVwBcrHSjCXjL8U4+APhyqznlR2UdORmxQs
al1fqVL60mZLUnBLLiOBTfDQRVfKYKXiNyKQDU20GKTqKra4XVJPdPwwU4rLBGzfA7ulw1NV7G7x
5p1TX0g1fjvMaJ1so2432miUoo8zSfTJ9FupueBAGOIHS7+3CYRqpViH/EQi3ZsUtbrpM0EwDUJ9
64we35nzBThyi1cR35B111troelNTQzCi3CLIqdInuqWb3nXOJbb6y+jgfE0/q70hcA1RQmFFbwI
pNJTinFFpdrz4/rVBDzc1dWmMS/1VjuIsQt4eYCJFfANuQVsr25oF0/Zqx7LG4FxRgaCfTPtauJx
S8puwoGzW0+rRVbf+nTiKv1VdEKToVyOFJF6o3PRyH9Mig7NeaQqkBIQi9f0mZpsqQY0Nl9HM91m
er8CUQDj8D+WGdVSGqMdXrKNianNhKFMvAEjWpJhRL2xScyvOQashn5TIz+mTruCLnUNWUCxX1Xd
CzrD60xqvfFGbbGZYrGa5QEMsF7GP+3UPLI9XGvmbDvTJR4SzZsiy/P1eqHTdRJYB/iOaAyy4B5y
Hz8ahOIRKhKzLvh//Whf11joSPw/XktRbC1VP18ogQod4F5Yk4AEMbqHAfvbdDT2UePF/W3kPNSo
gfWtG9VUbLuHqF0DC0WaX4QLQnRZQ4xBTnZzVriBHN4Afywo/8ZhvJIk0M0FxjW947VSu5n1jaM8
DLWPuSXPiLUdTTS37Iy9T3XZxibISJAytibPQcI40z617FNvpA3Alqd53kkz+PlAW3HeX0q5s3GK
wHPC8DLMTGqb/bVsGehrRhhYDNdtTKk6Cd+p3MYpGkHtG4ZY+CpRBu3Hm1TzSsyxFP+tTB6K0vSC
vHXNF/mjaA5Nu03VbTgTjLk66os7QwbUXGIRrO/EdsfbwrPS+zrG5SzCIxwnNiPNbuoo8fx0eu2S
itDDBEZdLdn/13Fp3PVyvsnmHGGoq4HGPj63bhBeTfWLZj/P6HqZHBtdIQyuQFto95LxkmeQQjAa
K4zgotesVcWHDrLxIq/HjYMruY+VtjhZK+05Ka9k9SX3OVtae6GrFV7QCs5iIF+SS7N9bBP6dNF7
xa5Isw1TU6mkyilU5PgzFwJuHW17Y1rFAx5LRuwZybQq7ockd5Us2vc24ptO5mlsWMeqUMTB2YCU
h0TSg5S5qG3Q+2rgciKsS6he9qy4TRNfTukCo3WiGLaNbC3BTq0VLbiMZn3Rxl5T2svG72D9lTv4
G8sSgRLEMzyQpHN+4F8o+todO3VZIqclNRaH61WkzqsqaHbaPGwbVLzG2GC8zsIJUy9Dyh+9Fy9r
HVS37ioYI5auYpqUACvvUcSHE+Lg7FSmi2nXbIZmwFi5dIspcrtZIRJvXDtugboforZbXlfNo6Wl
Ky1N9gkqpC0dJf/Ox3nAuqlN6wJ7sGWJmRsuzHLerPz2KxnDG6lWV03LrJmIzBQSfJG1zUnYD9pq
ZPLqVCFoNpY5AYReGZySsmv3NzbUR4y2mrQT1hWrOAxWvm3fyq1K9yFCPBlnAvvZSNNnOcHWKxbH
f/iItfR6qGFgmMW2n4uNhSG2raSbvrDJhAOElKxlI90MGF+UobyxzZ7os9xa1rzCIMyrJbTkzOe+
3hEqaXgOhHHg4ny0NM1sV6rmfTC/Z5jaOa26dLLLqb6VjPc8vU7HVVHKl/Gwbu12Gfuvank3F6+z
AXNnWDYmciyRSlP4ZTCequZ6Lu7GKF+GYRPQjgPhoFoLCqz28BBK6H9U2VLKyqWvxEQX8aLjNpwD
LyridWnL16Dil4OE9QiFHeCBfcLJN9CJUrDeAufRPkdDC1HlujDWg5W5Oj6VetPSxggfNAJlPwxX
44A71/WY0Yo3s22bOYuxXUndvQnAMVM9i9ZIYmJvUSBajioLsBiQNfNnKO+xkr0Q2yuWaH61D46z
yloEqqbIa80LvYtZcJ/D8Gn3z+20VskQKvVeUq79FpdAjFEcH0JOtpHl9yp+MbqN1eGwZ3tF3t4o
43pgXUskHAhyesWwkj57zpe7EG+p6XZC4+llvB4Oygs9TOct/B4PiBbp9/LdeHAepIf4cbpW7/Q7
ZM5YHhUWE74bvASf2nf71t/6T+ZTe+jf5u/5dj6wuqPP6MV6rG+dx+HafhqvqPv2b+1t8DHcWY/G
43CfNV7yOb7pkcvZs1CRDyv4CXM1RovxLXgZ7vz36Nl+77/spyJkSbrKQ3dnfHU39a31qDxEz9pD
9YIZBdnqXXfHjyiP2ef8UH4BuJDfp/eSFcgmvAUQ/9K+aTyR7tqd+h7gq0noSUTOnejWz2za9/zL
+hw/zEfjqfnCXyYCkPVQPxsv0v0I0/KzejdefDSB3zPfM8BWEsJ/OqWrvSgvzNdH+NnfTA/6g/rQ
HRDmylY4sFMl/BKP/4q/kta1X4dvZDD5ksQB0sf03bP9cS55A2LwHH3OjwN3B//dM/X6u/bAhPHa
DNO61+7Lj+m2fbEf2ucCUVNEBHt3+m4Qq3QrrP9SN34135v3+HN6Kz/jZ/mh5f0ZifTe3+kPUeDO
X7KYjOGdiQm5WQJX+lQzd7yOnsabEOe8j+F7+mZsKqYjuISl4gnOx8yf8G0+yGOMD/VbiVztg6fz
2+mnkBv9hhSnfCRvmMANb774cxUhJiGr6Aa3G+i3uwUfhTmov4Z3m30SuMpL9c1ry9/mztx1b/wV
/gs/GWP8YvHvNt7wFr/wv/ojq5flwJQctJfy1XokOIo+mrv2dfwynyzx3aK31pP2FN+W1aZd2a8o
3MSruW7oCEu4gIZebthX0jhv8hL5Bsu4gxVA9ipj+qL2hDuvQ/eom/4izuIbkepXM7pZuBFVar2Q
rR08N5xllknhLFKsjBpfBnTuLPKmgLFoL3XrQP8Y8gzfGHb55PN3NDetM5ewb4F8puDijeFzxmIR
Bov1rV3BY2w8AUDo2++AiBqmYimsQuOliK8Fg83Xq49hMDYCj5zjYQNjo1QOcBWXFVEVoUSQ6Pg3
fxcg41FgF5F7VnQbkcCich8gdMp1RilcMNnCsvKEbb1SNUuJ6asxvER3g7A9nJB+kqolZzmhX07Y
c+gabVEbzjYFzkP9UK7sS4k0LadcTO1W5OBYHwkIAD3myNoKZBvvpxn3suaTlhee0l8mRrgzqTKo
6iEvUGCtHgmUa8x5whkgC3W3KL+ZM4OGJQgwBDLznQmlYaR46dzo3d7KPkzA+0UVL6jNAJPthI9r
IhsUzGAg+m5uz15j9ThNvOU6JzCVLD6kNXxF2a3dvKI2WVg2DZFLu5Jvk67+qC5CeSvPrpHl9yka
U0z0HGQegSaJouzrdwK3B0M8S5GpSV/rUfZ8GfMrRchPB0KVmWkEKAcwUUGPtBjVVRZVJEB80qjf
4nzqlAT9Wr7JabsLnmBKoSInGp6tC8eRvJpTAWiio3ZLUWm1s2adkJcDeEbST8O1QPTl7SJDQcR8
RMrQnDdldU8ZiH1DEDESisnKsMD9StK+BMVE5GDjtIbqQ5ewx36pNjA9gfHJN5OI9adewfZjlTLZ
AbRQGQDAmbKdqKj/WyHTUJxSFRUBkqPuUBnp7dBL8Y/MiyDFWYTTdGm4XGuyouoVzXB8WVHNtXE8
pVSRZQeGf2YQol35yyCOAXBZamSm30d0OaZmKQzAVNVYA+PXqQqVAcVM9phIQcrhUsCIUa5zB105
M4pTLWIhv+LoP8TFY7qTlNIZV2sAY7SjoZY73TdFdWGodOZlRc3x35f973OOyughxSQrlfxIUP+K
dKerlyWlKT30XYjS8NcmAD1U3XRkw8/pn5yqoKsQF0BJwlNVjzvudan6cmyECN/5Oz+6bJ0Vztco
MJvU0s+85anZxDWRJ9k6MnvHSK2sjuSBykJ2EXb60iY5MHt1gREb/lWEtw/68FRyZowULgMNS7Sd
2BMhYfvw1Jtn4Cwn31o3ZIEekQHlHPUNSjke51EDv0WzvMtn0f8fZBUZ6/VZ4bjTb/3fRx31r7LG
7LWw4VH4crq+uh+zfYv7VjJ8nZneU+0rzHr+3zsdta/aOVeVrhVYWPVQmDu1vJEQzJhVl/7qZbZW
+00sk1MEKHkvus8Q57pxnUnXubY/z5E4gVMGD/zfsRw1tnQlkIqoZyx+99ZPa8u4lc07Kd80t9Qf
TfCGBIL1OUzcjx758TbSgAnoBnqReKgc9RvUhHsVpTxa7cpac9Z1VaCYni4sk8YannI4+FwOGTLT
ePlGjYSWkb1IJ3sprgAovpQ673vqwzgg2+Gb2SN9Vn+ZQBpEVwIj3pxIHCeJjY/oc8pbUCYVBBMb
KlO/juVum2GZC86AmKG3iO6NFxw4xJ1o4BI1dtTC13V62wXUNBTiM1Lo1q9A0XzBLZwMc8FPD4O5
kgzCjEVLfaBA7hI7o3Y80/A+BWqCrPTfeTpqgZSRlhtZj6BKHD/EEaQhZBgUAsGBrkLHxWSwTjhX
A784dwScOtU1heMGLBwjOJYYDSJjbksZiXMEOoqblquOUqQql24WblgZQjR7wOpGlwSA01Ye/hdb
RBjrGHAyiNXM42VJqajKxh4YCRqxhF36KqUMirDcEgIidSeh4d3VEiyurzrhigdAiVMfaqPipm0Q
EQFCWZ5tYp7sLv45rKPjv64qJy9VxEeb9k0K3gAw7+SONgiNCoS2LMIa1EU0DqcUv0Zc8sCuPKRd
TOCNF+H3mTk61dIV5rYq1EyMD9SjxYGl2RSYBa1OhIFxwaRigdQlbR9n2Q2L/Mrx74TheoHpd3+p
a+vfn/7zr/+zhf94ulhAf2Ax9KwvOZyH+CKfEfFoJ2TsGEK8ikg5RATvGAFFlfQqDdsVnCG/Mtyb
MYn3ceUvcXCPiQqE+J3QQMd/3Emm7Vmi8Ont88cYjy6PoKkwA9MAqREFSzlAzAQrTErAlxYhM+7v
xAjnnZpO3VgaPV/UwbEFNo6192ZNNoym56H/h7nELU21HahuG52BVhonV8Afjzp6v8yWyrwxAJhA
06uj/NAQNIsyLxqImp1v/bZY5PggL3oE0SU8GBT9FlKEZ1vUnjS0CRFPYL3Wc7YUdvBJkO+FGAmS
H5NCi0F+hEJDzYXStjArhWWr0b0wASxgUyIU+YLGEeAsNyMlq/r4vqh21PRH/TbLvpoKLIRjL0ar
XZcI8Q8MAT3jbUoYyt/OPmLg32yQpovuf1+ZJzFTGIApFgBFgDfHoKXemhwjjfIffB0at3huj90j
0vQIE1tQgITkTkOlfziEeLBz0J95/CnEHXgQ1VRVoPvsy783RjckcsPt8xMipsTdjWIxy4tZ8pKK
Un53II8U3uTTXTptknaXxs/So1DDHWT67vQXfh/PyeFoCHsLSDAR3dFwpjAs2jbmgid/DsKnAG2Z
Ye2HHiocwg/w94cdCSDQpcd8Bd9JcH8IYnJ5HJ3b1jQUUwul9QpBVMu5bvRdNOErvlOyTZhvwmgV
N6sBL0JPLj0kU5N9nL132ubMKP5+559RoM4BjxlbSOQrnKMAKwT9LJdJ6+/BLsyT5JX2V5JXyBVJ
68H0d0Xw4UDeNcenAiajkgn3G4K1hR3fI2H00Mj9tlafzoxJRI//PS/FmCBWQKYHCYIyhG0chTxx
rVutadfWlTldFin8yaVVAM7ehRkNcwg1a7lf0z7UOuxRVpGz8s+y+f8+mP4zAh0hMZBhhF1Qwf5e
mCDqJtk3+TadtbCow1sPVu8gsB9vc5+e3LWsPOmTAvH3Gv9tEgMX0pPbGQ9z8BWdJYOQTJyYEJ1D
km2iqqZ8jDnRSnkawafpV3XlZQMIBaDbwTMdQTcKyZiLL4CrLtFHuW+tjT9vFP/eNp6C8F6O13lI
2a1/7yF3KAB7isrljyJ1Xxg3Je3C8i3R99J0l0lXAtKhV48GWBvpIkm3ZbsfnU3f7uri3s/2mvZk
tZe+fND8t3m6q6v1FD322psRr9TmA3GHtHyWlIsuI9tbtgNFeS8A9VIvKwnmz56GoxqvU3PtVKAP
9xWHoQIOMdoybNRgNmhv5IXnd1u6j9PKwLuacPR+pMp00Rc3Q7M1nTU/iRQTVFMNdxf5iuWaz2tU
WP3h0ey/TP2a9j2kRSvZFS1qRBjMb3p1baArEgX7NNyCzZn6nZ+tkmRFADQTA3E0l9ejfNkpLgpW
HY29Dg6o9RKoqGVhWiKGW4Q3DDVRvlRpA5ik3StSgFjDpRk98G/RPvL1bWwjqOepP8I/iooRw7aO
byTlSXNzaStNz5yhUo+YynVQHKxizd9IksNsI7kDj/SmUm6zcufbL/ymbl3a6WHQNrp5Hzq3Z/bW
qaWExCGnm6nBGDsuQbSdHZv4uNlXvbVJp73WHjhtc0Qjs60/7+12HdIfbTfM3Dyv1WyrGQtb+//D
UP1sLzQhyJqxkXPgNx3RmzCukzI7rMyrjFZR/syMJvZSHbZ+T3CouXrkoZZh5LdMQkfublwlzV3X
3YQFSLDV7xOi/p3V/WcsaGMYnDiCc3lcGBqctNYSuINXSr9PFAS513F40TgX28y8mccLnQYpPeFh
H1mbMVghYbFlYgYQAHwguq7nyGw4x/272YFUQxNAeRTzyuOzx4nrUGkif7hPbK9RX1pP3bXes72m
TBcqroyg2II9TEpGI++5VZGK3KMLF93O2z1p4F0R7RzzstFW5WrGa2ORofxSLIJg6asLqFuTFy3q
fb7KLq3lkx0hx71w1t12uC538W31MS8C/zqLPfpm0tI58AOu2y+RphyX/RVlcd/ePFnr6LLf0U1t
XH7Zuz5891VI4fTq0wbT7FU35dpH6bxYwGGSLtqXXeYGK0f3WmNhQY9ay83icWr3HXhoTwK39156
/OLMhz2CFPNhhUqp8DnDdxQSnXIU8ZVyEFaqMkeCpMTJJl0P0Jm/qhoVGAjQzWXpXOhOcO6px1+P
0gvodiQoZcCbiFAdxRBBHwZV3IfWVZDfNcmGAiqiN4gpdpd1vC1h1TGppReY60KjEXcmCVaP7y34
nyi0smpoKAsZrKONJck5eU6HBtgI4iJdVY9xu/TDS+TNG1gM7SJ7fdeTCOVBLs+V7Ow0wlgq7sql
AUpsxnZ4X9G4kxZKvOaiL/uNdY7Qf8S5wszBQfEUmRy0RaiWsen+vlpTS6lrpbWVK6LeDmU0FSXd
heG7E/iNxONKM4cF6XpRE/+BNtu2b/O8RAQksUHicBatf9//P0D4P4MNMR7ECk0oGDqFs+OqWWq0
ppU0mX01Jqsq3sjRE3JMxUEqLv38quRqT0tpi77iHHcoAyL2hsVWC+I0CCIgLLabSWDEDCEifdvM
gxsru6YG7lDsM/murn04lKE7trCOo++Ay7fQ3lIMQ7mxgrs6XivDmfc5XgFHr3NsnWFQ7BlNSRmu
Ut3yEvu7nSW3MGBdcWAUZ5bbz3L6d+6g3QoIvckU/v0t9WmSldBQkisds1ZX7Z13H2+z0fDvLN9/
0ruveKhWDrUk1Qg3zpCt0yRD6oMr1aJcV9ufepGuu7jjBzQFEF5+hWKsGymGazgdqhL+BSYlclxc
xGoBzMERjmbyLq9o+Y6dW3XmoixBAUTqorT5NFHiPzt6elfnk6fWqmsoIedY1p2J3P+5MsQcG4I1
KKvEzrpztMvypNB6X1e0q1ZajT69QELiJQZuhDhcXb7mme1Caq86ro5xC0xnxlulWZSjm4CpLFaz
v4nOXWP/hIhiTCbhMvR9XG6M450fTgoQAGrPuDItnA96m3XtxQZSn15vLIN5mYBXY0HMbiKDyHTT
dikFa9BRGCAa0sK2lz1Bf+vVcOMnD73wRvfCfsUv0KAt7CXg0Px9wHXIdlG9qD7waYzmlSFvKgKz
wOOLjW8FgukUHG13xkdM/LdWS4/mTj0DHF7G6TpSFkPhjSO/v4QXW4ENTNwqIQBakF7RGj9Ho/7n
DviZlR+iNvktBjhHh80s11o71rN1lVHUHGxcv9iW17m1w5fQneyNBhMReYvo8fdD5cfy72hj4Gnk
YF5DhseRd7RCmk5usBixxqsMWHKw1VEfk7EoDTeGDdHGi4JrkKVOvlFpxnePlFvw2htn1E63Ezoh
yVpLP0KKE2bGiuec/H10PyTAf0YHLYiUm+zGPnauHZSwmoOxG65adQDyRlkXnG+a3vaK8tXU9X40
MtfwS9gNB2NIt9x1a46QSfNBQR/OjMU8inb4QsKAHBohV7TCtfD3EVImZeVQtkVS1ScKvoQ1lvX6
HorKrJJZlQ9+WuynHIffB5NllUbWYjALLggE/Nth+ftgfig/xxPz52COCnWqjK2ZGbY9n21PE0G6
bIG9rORltrM7D7HNeK1lG2VdBWu78qQ3q1jaWyW5zvpr0EEqFfMG1JRP+51zwH2o5QU+K8l9syFv
CpozFa2fasQ/g4WyL/QBbCLGo8FKZVmZErTmq9FcM19Vsh7t+6i7LKWLKF8pzq2JxFrbXtvZmZrB
6Wn648lHx77jaxoWRdV01a4mil+Zl+H3Rj5HlIUFZnBlPSebZJdcSvC6iRs5Fe9he7fRtq5XVb2Z
dMTq8XhcWjvw4AMIpA3E97jzovfhEPsb8GO/f1cavKdWGf0Th2vKMB1Z/PkfFdiq0TppGDgd0y35
qT5t+3QxvDnjHRC2EZkZBfOvRTFvev8ykTgu3TJ+ML/pHtj2nhMSIEavYFC5leLratfp3izfUp8b
VyOHyJKcFm3uTl0p91jq0VvWoY6uJ2Ze2ZoqYOCvon31g01dblIYeI+gdGA1qQO4GrXlFDzElvs/
jH1Xc+Q6kvVfuXHfOUtvNnYm4itfqipVyd02L4x2Ai1oQAf++u8gqRara/rO7gsCSAdKokAgkXnS
cbffRtQFQhB5slKZeNYiaFHhc6l/yg72CjGfTr4ehnWLGij6tsf9DnKhMgREr4HrCIWdXq9Y8OzI
u6zcAF0R0bDYwI3Jd1x8NGegAXQdtlD12WwPHX7n9XaId2O2r09wosVnhGOn9ZOBeP1+0+aIZTuW
1WHErRGCv5s1tut1uxP5yeh3OCbjykDP10a2LDlw3ta401ilX1Fc1EYISrj831FjfrOjwf5M3VXD
SQx4j5u1tESeXsxSrbwvsCRVKKvan0xEubVetenSB8ERvLaCnzLsO0QMDsvsZLcXCy+V+eJFh//8
Iv3uK2vj3tzBPYuDw+JtIns+2lljpK5xr28t1DCB6x5B5ACxA7Rdv2mQW3IYGwSI7KW98DbNEelM
dwyXLA7iJOH6XTQCBbMRIsv23mv+XTvhI4s/onv2rSU2OghP9xfyCPdLsIht5NNuATJlP/OvmrEM
z0x7QbFf68fgr0Nv0e9GuQ32Y7OygS1+Au5Vt8bn1Sg2Ypc3i/ETNrTcXtGP/1/fhv9mP4rLtLiI
f/0Pxt+KUtYxi5qb4b9O8be6EMVr8z9K7V3sV6V//b9WNDU2sl/4H7hb+vGl/aN4/eOp+dLEokG4
063uL6Yw49sTrb40X34ZrHkTN/Kh/VHLxx+izRqaFs+uJP+vzD9+kJVnWf7455/fipY3yhqLC/7n
G2v//Z9/Wtgq/Ne1+Tfe/Zccassv/Mv3L7fyP76I5p9/ao75D+TGOx6wbZGJpZJL//yj/0Esw4b7
AVCFTfTPP33rHwZAHnwbeA82euplEkWrWLbxD5QuRu0PB7nvYDh//nySX/5I8x/tD97mlyLmjfjn
n8B5/WX1gxcBHwgDd4M2PLP4zt6eSZGYVCONaSyfysRuj0bqY7WwxD5oVOkrVvTIvHBZu6Cxl3B0
C1s668iu3ogkROxIH/rjJOMrzUndcnd11ok9jWb67QRktQlxkLqdlczO4tR7f86yh6+FOXHyEvn+
q4daD8+ZbqCGslONd7oW+PdWnDLUQBnDzyKr1o4w3e8JRG19CJ6RLwN3IovfRHUNIfC5lYafjbxe
92HufteSZezkOiKvETatjRG/RDqaFLkIl2BN/ZnKncSeJImRG4Jfsm58l+x0zfdRQOinVKgF9w4A
u2W/6EpEQWscKYHSKqInahwzOhX+mN/TyHVGIOeb2ODQMLL16KnStOONRKGFChG+zIvlb7g0A++d
FP6Xf7dOuoXd5aceYQBrrCq217N0yYxU3gUWEOZ1LWKPnt6wxzRn3jqprREACHw9dtI/ZGOfbsKY
q9wZDH0AXR2KQWW10fiqq6dtHK9QgGlpJxm2c0p8cFH+ElUz0J2aeBAoL9rEuHcF7X87qOEC/Ffv
Hl57oGY6OKZ5iPpCzaVbnPY+8wuR5kH5ZBuFf4eaKzjQN/Dcp1GDOIYkNc/UtEYxHnngbiLkp58n
MaPUwm2RY0G3kq5I14OX9DhMlfjaKL0wbN+URZLwRe8pH/a7QeKqiUbAH99OxFJ/47+rkxJNpocO
vh7KRu1+Tdq6Ow4cpQFZUSNTsIwKgBXC3adI1MQyR54GdQ1uc+KSLJGSQaa4L1a679wrDWtMxtWA
BPilw2znzhp6QLdSt/KZe1eohnoouFLak1CuS32L2/sr7pg0yGoMLNzONAXQm5akOFFJXbpIVFnM
NlGr5YUliYuYblacqJEDgs+c0W42oR5p8DwpTmEO7K6QAVIMMWpJePA0gCGpLpx7P3q7CLeu1m2B
qJQdcG+LzGHVUM818+JeMZskRmySoptF2K9QSI5vet4hVyUMxq0YePnByup20Q9CnGiY+ziCOVXw
PDRB8WAVycXy9fJD0w8Dyh5HxpKkyIbWC32ykQhkqMw2xjFdpo0VPJeedhqYFiFpyxrqAQi4qBlA
jVRleMosqteRg/LqMy0vEZvnVg1Sw0iGxsQ2nNBehqFwgCnN67VU+BZD6yK8h9jlu+0bYzQklURN
dWPVpqlI5qqp7bWXWfqidLV6Tz9xKcNPcZdZZ4Y66bgkXtGvJWGdc89q5CuQ0KiH2IsKVQKlNvOz
1kSICNL8z2zs+CeUjlJJWmXzDOeKtWpEn16iBGmXupcIJHhZzj4yfFSo0+v0lAn4H1Amhj1YXVGt
spE3L3aJC5qBp/Xn1PCemwJVDVhTL/0sDeBkQw4BIhji16AynyokaCNnHV64dmge84SJHXCksNC3
jZ4hWArYZfgHS/adnjWPjlf5DzgX0IAU4q4TO5TaQDyAEqCGe+43OACt9JQMuMFBNIZciRzbzMj2
410VCIkMqcR6Kc3mesjN2tuYQZxvu7AXz2HJsUtK828h9z9adWE/A8IM9d8HP8Xp41oASSFDV1uH
2pfK7+/Vxb3jBPHJSr5ekSIZFfeDjJG7hLS/jZN87RhL9S2SN5FSJL8SPzERqOBbltjQeoB1IRBV
8baKqBUiosWC1o2fzGmtyPsweVtFwAhL/U1rXmdIqYwDe9/3411nptq4iceoOOaFhXCwIbH50Ynr
4ujGSL7ifXAH9xkYqZIhLtd1ti4tFQjToKj2yolwnuQjdsakNzbIqAJkO0z4DerrhLq98WwN/zea
q79w/GoRS+7z13Xgivy1G8pk4Ug+ApPGEmtu5Tlqq5T+na9K7xi5LR9xB4pqEMKKzmktqo1l1u4R
sfPCdDpk59o8QNUMwz0SvcaCBKdY5SyNQW+qVVf2a0Bg4zpaSxDhZXqmOMzNiAC4aTgCMxbxeMB5
q6xhfBP8rc4V/6pLNt22fhWWh4gRL3u1NI7EBRSvTw96hlAQoP1G2UELu/RARGqIJqKmBtqcYlfU
bWSE5CADuFNtEG3Kqn3lqAF6lFoQmxtkoyItyNfT+NjwpVYIpJ9OtEkoEmCLoWQH9SmUNJz4k76P
UIF9Xg9r6ebieM0JinK86zn8kQMgBBI2luUio/bf+2JEJdkl63DuDGrrDtVO4h2gUasD8k6h5mdZ
VSIFGOws4VuRxLiAMmKgwvkFci9Tw8DVARIdTz5WkVNfuUhZprHelo+FHkd7EYihxg2z1R0yhgSF
HrB4cGVWgB2hblR61jpGdtxiGidEDZRAUGp8ESLLdlGpZHlLRv25rUV/pp7upDrgDlIUHFKMAJ8m
XDa1/JX5MtyRnLRDTRWVlJdO1kiiJhGSFl6zGcsMoE3v9oiuyUvRSnk/k5scn7Cq/Ba7Znc1u1kH
/Dh447ZyB+SpNClOokPtPCVZVN7bCEeEB9B5YqVmP7VR/mQkiHYngbg33DXXI7mmYeGZxX0dVRcS
JaV3eSJlqJC4DqU3AAwHFkle2XfHHnGjVlY8SY292Qam8pttkq1NUWCnjQLeX00tgUPEkMCTRxDp
tkL25CM1PeuQ/9EHKJ8EUl8CacWtLayqGHkj4EW1grtbrewB9/iu9HeGqiIPTqT1bgjbWRd3XiE8
KPDEGMPgnLgj6gdqFClsONCauF3Do4BGkeCZtE+atL9jscPTGYlA0QRt6ytJEnpXnu1ZAH9qrVae
poNBicTTIHOHDR0WqAFsY37yw2oihdJEcrU6brh6IZbCY3KjdSPc7EYR5qcUB3qyNOtnymal5HJZ
4qhB9jTcwDaupcEhqczQlLMeiShTZGU6oZCZ38kpU2PIXvrCvgc0RXfw0nZdtRzxAYXsDn5m+uXC
6QrkkYWh1h6sJCxD7ErQnaikRGOlOQxdvp8YV0pvVgx/r2dafHAiU5zxaiLpJ0RBkN4GHgwOHj/H
Ouq1OguEyYlzamCvWAyht52IkdMeh9weDyHSklFPrr2TZaWd80YPzzWySg69Px7rWgvPpWqol/nY
yOP/GXkuvzISo94xYXTHWdZ3Ymtvtd4XEkXMj4e8fRMI64HmV0hxxDQm13EkKhNUmNXxBWk4KndR
r3VFj4dDvqvfIV6NGI7Z43hN7KlrF1jY7MSKN0REVugpbVx9Vyszsy3q3dCk3SCVVplGYrbetSjJ
qfefbA/A3lbmJQefB/nF8ww8WBTxb3GfrrNfJdwCoR6jrKKjPhr9wjJz73vJnsIkFN+sFNetjCcW
VqIScSAst7e59L3HOnH6RVFY7rtoJTy+NJEwG9R5DwAegICugDGWSNF8HSpPIKDEYKcgzuL7oCz8
Jaqh599+EXC4xk5I2zkXVasjcj3pPBOrRTp+jJAbc2R19L2wS29TWtpgfSij9HsZxN7Gd5wSidae
JVay0AF3o4TD0Ebq/bseCdIoVx+9wc9+cru5qyzmGepGqVQrZNNf4jIfUVYDvZx9N1KvPNOAGjag
Yrn0aoHQIUhNokGX7voI4DaTXDuMF+kG4uI8zqZI3IiRPQ6UdbGbJf3YS7e8CVMcPDKUqtJjHt6L
tkNoFCao2q5GAT1Uol34wuz2XTwg3L4H1r5nlOWBGrhW3npj4GclUpN/cm7YKDp4UTv17Q2dhre6
s9XZHtHCIMMVa1oYS417J6wvCNLCngwp5aahLwGg06n0X4yNYfS2gcOBuEdjBGpE9yEgcQYSH1AA
9yIiLPvKBI2omc1MZvVUvJlpLc3d5QL3kXrArJeOIb3QTPiTqUbNLyMfPnLX7viTFSG2PFXo8kqS
RkrP68TTILpuFwkbC3YTjyfqhRXW76SGIz3sPITsKgbRiEuNVkMjHVyANDRVi3S4nwZu5DgDLIw9
eABqVCJzQwY6H+ksI//gpgKO35CbO+EU+aPT6/ljBw8+bjKyC5GSrrQOSWugAiLQHxJ3nQFC61zb
bvSk22m1BbgOItKsNnqqrTh6wn4X2X6NfybSLEEKRHu3MUvwvnmz8S5BNn43C0n8x1nKtrEWZtGX
AKvQi3uvjT7ZkW3uaNShtriBzE8wnJ+MGvjUe781ARYztvrS7XVjdXUsmY4josmAQxY6BsIg1cHE
SboFiiwkeXw/Al5iC4f2NjK93B12hZ2sxtAJkTHvsE8ewDVT32Ivrozx+eVIxsA/WfQpjCqAVvFw
OHTS5R8KYGCYit6zpNxrGUO2llI3RqQP13UfnK3Rdh88v30het5n6cZBJaAtab3PgtCXDG4XX1uQ
WGe11nL8ZRai0yw4PK8BtLmPivzTmLfpIzIE00eGDdK6xRF2RcOJMeIagemDjkA5iJgyu9h9FBwb
/5sZRs6FqEObmgdlK4LPEX69dzvTeGDATYiqUt8D7dRda0gm26UiuuSaZzzzBkHgrp+3a6yu/EsC
fErPCNknOSDiFj7TcduGlv1R5CEuPiCgN32FupwOv8uKtn12gvzBScL8CxxB4zJvS4COMGPAO448
XGJIDRlII65gL3GQJCe7Q93qAl6GahT8y6+PYcChhqIToKvHUD7uY973/cb22V2S9eMZ5bnDJyfo
mxVP7GI7DXs9OsSpg8g0xfW9McS+9ClCndBHotSJnSzTvGr2NBSpbezg4gHwr5Iv09h+wIlxGhFJ
OkjahqP/XqiolL5P7y3VUE9rv8uAhUcaYH/7RjaLPEUCd3J2US91P9NJjBoBqJOFdPtkS7I3+pox
mAhQAwLMzJjltBx7dqn5KCT2PmMXDYO+0Iw22Hqu+TpPNIsAHNW6kyLbT08XAepp+nG0rIruYwSk
/nz8uEIYpgjvpi2u5GIPzAlEflQ2Sjby97Ftf+MhILGGU1Fq2K1piOzadFpbY7vlq9C+bkAxWqO2
V0Skxk6Eb2wQ/mOlRbJGtYQBlxCuhST5cN2zQn4OPRsHSUVHBPgVnfmgk7yw4K5HRazioJR4ZcrP
nisHXFaIYe/zZlIi+qz0PgnHEe2QObLaxkHRXGyr3AvHNY4d0xu8kiChohPgYPS4WcWp9kYDKEiF
iDqs88lo4m5OycWlNBYWqgRPlkjYQ2z2PgSwNoLVECKI8giwquaI0sE4TmrKqIgRYd94HHOQKdUE
AM+4150WaJcYOWwc8fqgdGmE9NKPVtT9sBsNFxNOFzy0rvtUuLH7sYyATgLouXKrjZDKi/YUIV94
YQ6jcRri5hSkQ3pP67fI82HXDrxYGhLohcsC+Twx8vHuaSW/5UayvOV2Tl0scZ+CxPp3yxXCZG1e
ZMegb5u1MSLYpUv8/ALUM36hXsw/NSGLzm08vJGrTr8WJSmWSbbORtx2tkGj94tMxhlCvCNsSbHW
P9jYVu1cYPsABywf4+0AvK6Db8MnqOSuhL14/NS03N1k2C8cEPwsDiglOZSLDo6DvcOMlcMbCW+C
1YjDVRd54d8B9WRs4FDqjijR2KFEa2EAK6Zl2OnCD0+MQTZhM439MAe2XuoC7yGvJGKmoTLEsTgC
RN5rHW+V29+axuoBaOpY95Zs7XvDk+LQZxlWC0DxpCLwd9iL9ZdGNQPesG2kA+iGhsTAVRbHa7aY
KdQL4PFdGCmQ0GYGzPbAicLXwcXium1SFUENkE6De16EnP9kgf8mAeSQdNXEPrA0OIIVRoGq1hEC
r4Czo0eI5pUrv+hVLe7c29ZuYyJdsDwOQVB8z0r7oeo0/2sx8I821xHrVXs/7L7mn11j4AuksQR4
G1v4t5lUUEtpuOmDJnn2ByACKKcojcYoAh5F9zZSPPKfvkvOPCX5f9OrYwCwCC4OuG6yqq9jBAg7
AZfUA5Acv+FSUn6OcNBaVsCzOI3cComedsEbvWRp9Ld0X9aTPNlxbO3WDtENFiA8BLVkNDs+m51r
vjiyTfCvGp91NfLU6FceC9jZqLk1SarRrJcioAgJpeaLKZ3koniA8bCOqDzSLsdaNxBPYqQf6rTn
CxHJ+iuW60OaAbgLp7x1yyViZ0dEBHVFbnzLA/4q7LH6iK9eudQ0p3/SVJYoy8TF6uNHy2j8j2k9
BEstz8qLZdd8Z3Ep903mt/c9rtZWAIob/ypCjsIykXwFYmAYda9Ok7/ipN7+1YWBh1DLLL9nD3jd
sfkaHOuix7G2zAvT/SBc+UUt1q9C4uOjUI2ytH0Yndb65PWOShSOq8exq7tNYgf5sWZpiP2HdW3H
sRPvQ8D7dzsGQlwZ8ibFg+Eh6GaMm3EXtQ0AIoHe/on1wIEZVC9RNDaU/qeZO/f+s9wN92/tkRxL
TXfddG69RkGndoFScNmx6kvrhYXG9XDm1rpvvtQ1QPNImIYzV6ukiaoPPoJpxiTz9/Db13dVna2m
06/AXSzKl+G1x7X/NrMb74EaOPxfeM+1A41kGnsPbgs4p1TDgqwGrtkim3M8TKMaaIN5pcV7EQOm
5EqHGcaa1cChIzliFLqHMBU1navUiNF12UubhuGVudg70nSkU7sMubTOMD1Ogxoqe0MCPxZFTeyz
/onhPUOAVGWfieC7GTLJeudrnXQIhyJay/H+4TJfrvJIaOk69otXOWoparHXSE99s+GNSQx86Z/6
k+is2msIx3URo4OfKD1QYyvPuEvudKbBfU7jmT0yF452lEvDEllYO2LMcgjB8O8QPErkSfRGYrZE
vdk6Gbmhdb1dwz3SdBc3qlbkgMFLjbSMmg3Pce85m6BLqjtm+/yMuxWAYI9D8yXSqhV5YPIG4H0p
Svg8F6nK0k/4smA9YIANr0hX1AWea3qsOMPNoV27E5toxG1a1HykHnL4cZE4j6PYuOO44tCYZnzk
FaKoqccsFXGtaLHq9cXw1pu5UtFu5GYrqO9z13f+d88H/myO+zNsxzV8e8k7E5JDx2YRoGl7zZwc
OpOXB5cnBSpD48LVM4rgLBtkjhS5Xe8cNSSajXD9+zh+IUplB/5ERrl1JDWMgKIlRo9b+QrAoifS
CTK4MyNfe7NDWoMbe8oODeKOPyMSYHjWHlyHhT/6DFi0Vd+zl7jS3HU3WOUxTxrtoOdGtMmYLZ9R
hB17DuQ8/9AeyqG/1qmHDBBB3BB3vB8XFOVR1ojI82LXQ4QtwkJGfISPI0CXpgCP+leuX1jLBqVX
z30Y1DiqdM/4nhsH3Fd1QNpt8M6oYdnL+oEaro9XJFISkEJWkn5wRClmqarprkm/2vJEimySyDBW
SNG/N9Wna8xYdangzaERNtzTyFCfPJ/X08jh+q3kux7x3iVx4+MjiLRg96IuL/qIXGevcepDFAJv
LUD68WdFb4o4fg54/Ffko5DDUFj8HsWs3xrZ4lIa3ljEUPYM6QAzBzGhfM0Ds1vOtFlZE7Gx1p0k
n7jEYLUFtEGthF82E2kA+LKfU2FNeJuvq7V+I4NfZirSRCBHVH/KvTy8B3iJQCEKxOFPw2YI76ln
xwDLCpn4dkOnYYnvcQS/15E5rFwMZTAgp9MZLondYA8fA4mQhljP5IV6WXwOulE/EyUCGuVFWngd
hIRnaBaVWjbshFInkSsGdqgszdYoJ2EHQBtuspfE7MV56PvBUZ7E+8LhwV2kaCPRHNBqP0QgiJbB
M2+HmTi/09w695HpZHx2TC0AqO5w8FxHPFLToPTROuiB9zXTLLv4y894Aae5uov/RYlIJrADJiWB
9+AguIuQhRWiQfUlLxElgD+OaR+nrpdogMfNUT3iihjLGKjdQYuNjxT2MX5vtDF9MDMugLsNC4YX
vzFvhobRaXtWIhNRiZH6NNuNuXny2NTwXCR59Rw0Aa5/HgKcApEu6wyuvmYIEbzLKwcZcJYbbGy4
KJ8LQ0cZ+kzgV6uGpuGkj2kAdOKCIxm7EvXHVgvak5H0/NlyRmclvfFaVYYKaUmppm07XtJWfO9s
HTe+nuiefU+aq3TI8i0NW71DPKAtUD1Nca0w0u+byHygETU6/xICx+kJIU7gY18L4OGfxnhlvxlL
BOuef2fMcEe4gTUNx7sRATkjUmmdBG+G3kaILKtCPTjROLNxg+n4IYq32kAamxnUK7RA28gKi/6V
8ugYMOEJuEs8Fhwmi8RvDQTb9F6ToyxazeDiKZGwLYVxXzoxAHI0niOIz0dQnmuPKRAgCnRt1bVj
+zFGZZ2d6BGDsyI2CqSnJ3yobeBkU7n09MR6w+qQL1c3Gy8ygdioB4COVQbKCJhQW5X5tpAJa9fT
NNMMY9UjRQynwU09AGx+zBVcf63r9r5lzn6ea5obW6F8HbdGuEiAVbszaudslrU8moletAuk9Msj
MpzeGuLoiu3l3wHWjjjvmuMDTSRikuw8RChHtGA1jrmo7ArB2VTrjY+sQEpBZxX5NulLDRiIHnyN
qklYn13C1j+WqNd0mEka7iKBGCCBiK4kZgXAeD7aTRLczaQi7fRdEiEbtYvy/Mqu57PPgKKJAX6N
5HsAUPTNvjflq6lmZrmi1bIF1KQDyI6O97aPEPWe3yHG9yOZJ3v0AD5jgDEaEE9JQ2KgLGB8kL58
GNMUpojmNx78OLin3s4Gcia0Q5A4h6ZxVQHsrEPOPy6LSwDIngOEZk++sDAx43OLDzKWGyy3xFVD
kqXrYtdnk8IkQUMZ2JMEiZGN2eS7DaeXzylQzP7qLfhOO2Gj0kmXlitht/pF8AFQ9YnPjgUX3V2s
d3znJL19b6YNX/fC955wFw9fgq7Zn5yEvWh60H9O87RYuL4YkHSf2JdeXb1EZexsDSZxqUn3MYBU
xn8jb9d1FVmI/O/LE2qX5ceJa/gc2cfKQk/SgMNytqWGDFIjxKnLkoO1wY2oOF81Jnbzss3CDQtG
XN/K4aPrV8g6MqIOEUJwreBZWlSZx5B6RKvdAAGAqCGQBcxHao2Sm7okOCjproijnV7xx1ntSiQX
ZX8oEB8icE8LRxHiy3ShFxc9bYxF1HrRV712nhN7xJqVBvk+qZt20zVV98lg0bLSUV6xioMHFF/n
z30bHT0fl8/IBMyf49x24QIzih0xcxRk2MkG+Ugod5E/2wARuVg5DNJIKbyrk7zVjO4yqNJyF8H1
Dic8gnCrxDv4Wuw/4obAR2kZ6y9zNNKPEbBItnWLRGwaxiZi6YDNwe87E0UUvA6J8kqsQBTHwfLg
tabtelLAnQ38FsxgpU599Gz30GGlvSBxtUPcU+qfUL4NGNmKVqDkxyWNGDyRAl5/GhJDalifzMj4
nCuJQauAZ5AlnzUV6EnBnKyMSwSMUtioOUr3Dst/bQPuBgIkxbIeJbg1+ML4WAp7SURiT0oSsSDB
ejJDFmcB6lFTkdHfz8KlBb8FA1L9aaDgJgCZH6RqUDAjPvTvw6zzUJ/EBDgsMRItTg4oSQggtUk6
dn92U3idt/VQfvD8xN8VXopA4dwtPpgMmKZtBe95rIa4yfnSjKI9l0XAPvC/NFcUH5D5HeO8Adhc
JaIx3bsywEutXQllgLhS9yYDzG5qQC2NbDkGKWKktBZRUNpgZsCzA7gpa6uDUA1xqbmhTRrEwQuE
Y8csORGVrRoB3TN9UvFS+651hL+NrK5xlz4Ww2IRyCE6OBa8nmM5GCjRqYhVgXuzTSa77E3gWmPq
k94k4Q9udEAVZsBuVBbKliitK+PEvqZO1hGpGR3IyjT21IPMTyMa1GwmmSt9YtOYOJMiEUk7pIef
pm5dXbjLHI6wKIH3swNG06WN9OHiS9M9SBRRRTIHBwS1ooUOw9bXQBIi0YSMglWs6d6qUWqk+3dq
PRf2gSRIdtA8FC8fXG9FhqkJfM1FguV4P5NIVs1K6k4HNO20jKY1kZY+ckHTytf41dbSNX1/Qycm
OampRwpO6SBD10NC1qxPPdKd5WbdpGm/wFGYbkfOg7dld9adzadYyfYIb0ZM1M9VfNKYzc9qqdsi
5zWHc3I2MHNvaDZAyA6tu7t5ulC4eJ5Zi36C2quAmYwbwuljEgJfXiCc6tioK4iRxcPZd3fT/QLi
hZC3HITtCkHA6bocsedeSG4hXC/eBy3gdxd0ZzGLkF5pJ9rSEY69pI9XNKCUUO4D2ZOG1NCXLvQs
YAMEKVzy6utXeI536HjlAdi+P7sBG++46+bnufG1BCEakQ4soV8Z0hWADMukBdD7nxp9l/GzMSYo
wIIEd1SGwJC4xChbHPICFzU3bjQyRK0gnJq/3NBH3XaOIzLkZxtaj+/7wk0e7JGV92R2jA9W2Wdn
m5X1qffCVRa2AAbxnfBMvbBtJLCdO20p9R6gaLmmP+EnHu9muVJU46GugmNkfUDa3Dh4d5WAFxAJ
tgAtQo01ICy8N0YLfHIDJYlwS4/d2ZY4RtD6O4YgiTB33oQjlHfApXTZvY1ZhzRh0iMNf2y/lb3D
tgYgVJqFXljrMmLeXnfj8thhGXf2ttsVRxq7eaMBzyVD2lzlFMeZ0RoalOcxsQNhNigojQpZbGyz
FWKi+Mpxy3zZdQF8iKGQuNVBMNahHQsj2FGXmiAGWlEicB2oBBsthCB1ZxHqIRbtpwmrSytvOfNn
cRvFabxlEusLBFsBQ0hNOElfqRN1xHcj3lCX1CepQT0DEeWoX2Tk4ktDgvMUGsJJAfs0/1QMWxoD
8XLb3MNGRdOrHofXwXUP1Gh64t9l5gdi1nELIO0R/5QKEAMiwmQ/uxMv00PUTLfMV2I7nRwjlE6B
5Ojb657jD2QlaXV0VKMOJlPTYsvox2V/d0OvEJN9JTYpKNqAMNoFc/2WTjfHG5uunyGlJEx3vpfb
B1Hp1iHgBs520RhYB+SO4KTN+jtiUDPL0TBHvFqFgETo3bDtDBWPRgmMEGKQvcn0jeCsTDLzsMb7
nMFpkqhHuXqqKyukQXxSyxEwsBqN7GgzBFt3WS8/xqabrJAuONzFbSw/mtUHoRXZByBJtkcAHmXI
gwAZ7qk3KQ//tsdRs/ulQHGxlVOL6BNLy37BLKO7D3OvfvIK3Mkqut3ycFPwNEbVJQzzvDg6Ximf
UtZXQB1RSUc9YkYymRWrNM3HOy9q9Y+pOZGrWovvOiccViTlVVa9iH0bAHdhVy2NwBFHKfuXMeTI
rOmS5gi0xOZIdGqAkXk9JBqg2paDOo/PYn8r61ZmdKgbgfMzpqKGZqC5fkfr+JDs2jF5+FuTN49U
DLqxhtMQ5abfn1W3E6RSZ9j+jk9liNQq1vHkQE3dhVhr2z45UC8fhLVzs2hDzLD9KUbDNqwalAxS
ujdqRPudyiyXaLZ4Ux6M1No5ZTxNcmNvHiYSga1aJ3d6A6ygrq+DO+pJNaRejVWRL2g8dW/4pONV
qLY3a+twIwEmp7JWNwwSMS3s1FH76+eEJHMznKb6e/ErvjcUJXwgjK8R3++u4UPAjb5g1aGjvIKB
Wq1FXgFRIwQKTL2J/9sxV5aaymKLSSilnAZmtJiKFMhegEJ8d727yzQPHmxPH/atKM29KxyObQvq
tpwav8dJ7Z0zCRLHLIIYZ7hknHSIRo1OjIyH6TaOZYKiLsDbYfiqLpB5GftbQyv2VYNcwCZADaSV
Zof/xvaq7LGJQsQxpcAasWvRAUIRR/N5T4NogngpE3+Yzuwzg+s9WyLNVp8YWSPg/I1RRQgrbWVt
ClaIg5tE0Qo1eT5WThU+wN+FeJUs//+sXdl2nbqy/SLGoBHd6+o790ns5IWRODv0SAgQzdffqcIx
zjq5Z9+HmweGVCqJFXsZpKpZc+KFXqOKnbo04APEAkk8L9i5uRHOfngDfIvqSZ7JjezNcIlaMCRQ
J8tHdrHr6G6QBiqzwNZq7AsxFfOy5GKaDvjSojCbl02V4EB0jxUYmU1ozfDm1tHVC/glqG2fe5Dg
0MUSLC6dG5wmnwyOOgkyvftz7eA2xkd/BLHtm2T0n2ixd38/jeQt9cjfdvDLLvr5FtyHkLG+xZiL
UoLvs7/L3LFBpLWDeuTYBhs25A5QVv1knekCxQf7jEBsv26N0oOSz++BD46NdLIYShIY+mBdJpko
kMX2IET1EgiQN4UUBiggUXR100rl3CiFTRcrwLzYd65zswxQF1le7xKJJ+qQ/+JFrSgZEjAEgZk4
dqLXSU7GjtKHlF2kS0M5xSUNWercpB8NJ0idMNAPIjNJg7PfMo8n3d70R//Q2S0KEGoDOToP4COA
YYZcnT80B2eoN0keGtAHhauZjoV7oVmmmCDhnDo5Iq4CvOprwBejsyvC6IwAwJSCOxRNK7n387Q4
0yArDNgXP2qhdgkAi/e5mCAa/NjaKi93iLCCwLquAoD2TQHWGNkcJ690kYkNS9Rnju22d5ziUtle
ezB497GVtmk32+L31pXf+Ofc3upwpKjU93oCJaxRQsEEoXFEHsNOiY3Zh3/0pacDR0UF0B75p8pZ
o+Iu9BP1JHyEWCWyiNQz6gFZriwpt3PXdxEdBLNEBrZ1oEbSGGhPXnTHOOnUU2Uk9gmSniBA012a
Mcr8VDg4LUQxTKmBfSctRx692c3LFaWnnvg0JNvex0+nbjLjCFDRi0RVtw+x3yy8g6JiCMLC2tyO
eRfemfpCA0Nt7lC34l0Qr3wzvc8nh8W+rEED7YSdx6R4j1RLONTqtJTTFlUMjhPByy9J78o9Fb9e
1cZSlwaWaWTTs0YzbvZX9g/luOQH4mVoWLv1gRaBHNwXW45yT2OzLzWXVewYW6OyAa3YxyK5orA1
tic+UgkcXT4U1VE/uK6WmyvnljFq6YWqqo6Pc0Xd7OPr+jzQYCLmHSvj6QMxxhsdxUf6CV/zEC08
RXjCBKBENC3kS31QI4b2FVtQXdRWD5Rg8iiaHggt4AXHbRxav4Qc2DfdQOiTfcsc9gsRXfdTbg7j
xh2hH4yzg/OYDAwcoX1dvrZS3sVDMnyZWq/eGeCwqWshQB7G4hu6SGx6IXiUqLe+l0pv0ybQHM2t
NJl9Fu/FtvhFEM/ZWnhqr1Xod6umDYNd3QbVLRs5AOvU9FmqVsxSbyOATaAuT/v4uuQ8lUaHV+IA
hEGiQG/ml59yPGYv3uC+JrpHJl4/y9AOH6ljlyjnsOPaP1EXFTTdDvA6KBlaEtx9iseHQrNM1MJv
du2I2jkgAxC/iHXVmJD91rZZi3RZIP+FptX7k4dZ/+Z810ZNMfhJghDJFc0r8pE1KfV5hiS3Ahmi
HVx6A4kZpxdiV0rHfxalgaIgFPI4eQMqX8juoLyMe/kNeCkBB278xwTofCCGI1BEAMn62BFGwZ7i
4Kzc5iHJ7fg+TAA9p5YtJ634rkupUpw3A32hARe4J5ZOyHAjJruKCtyn92W1pkGvHcELGdfpswuW
E+TjdBcUXsapBns4reSDqmbFJ2zHAVQf7sEX0u59pQzQIBsI+UHIyr/L1JEGI51Sj3UC3eSuQtVr
2h5mN5rW9PiFgJ6BR6skbbw735inLXNtPc2t6vbgK4HVZcvDfyOz8q9/LTZqaMACbYLmCqIT+Nv6
89cSDmbZpcxJHgqgJFZd04HDqcmrDLKb7LPIM/NutoGCN9kPNUcCJgWqatsmubnxM8/aVFbaH4Mc
zyWIELACXGrAQNyj8t27S4GZqyIoyoYKLFOGMbjzIHlww0nvnahHEk3hXaon0cWJ6uhQZDU0HbRt
SkC6Ahlk4InKMa0Pi6MUpXMBfdg+KvU9PHy7Vzy3cXqz83WU8eoLaDXR4gH/gr1Dti4B3vmSJCHE
Rvyh+TKM+c/QkRvCthCaBeWFYI+NoSZOXRogGyokQdvP9FcQVWFiw2yJggr6DvYyeZtD7oSDWWxX
68SSGVvyg4iwu1bg5Nt6VTnc1NwDiaUf1eBoxwbgwwUqZ3OXXBLbrTdMzyAXmjv1HOfktrXeVgj9
3NNc77/XoYkIu/0xUZmoeJF68aiBLpoRWmWT7usSROnY5Zg7FqJ0rHc4woNpBO6FZqpwAYU3a+qf
ZKcL2RPBRzzyQWJmGwFbBVEFnlwr/CexGDQLDcjnshwM28qW5i3ngAQEPHXOUTbtruzUjRj+i8BQ
QfRWT6BL+96KbQtvezM6mz14BoFcT8EjmETI/SejgTJcHuySoIaGuQ/GPbqUqDqZ8CTH8Gyl5och
SVi11Pd3ZOwzSPjxHvVzRsvMx6YGJhnJjeHklL31qAJV3KoRGfEmhx6ubAErbEJsUua+B1XjlsXq
nub2A3cPNWCGq7rOrUe8L+W/sKb6f5LRscAGjbvngh/YZwHx///594uYDc5WVeneu+M4ALugUKhw
oSrsMGqbjQ3WUlQW4iTCpe2iAL6CaqA+hZBNsXhXGW1+GpgzYnI2qKM1YN9Z6ncElRO3juMgPD+8
Urkv2amFlxQSOyYEDVBY6TnJagSAG0gjHHlBaF6B/bb/8eEUOx9u6Vgc6A0CtegyH3iX/uJTFW2J
5H2DFLOR3U+6Ji81jFs7rfN7S/di9GjMdiFSb3jJnZ2a2Tymew1j7j7wswms216IZ5TRg05EOrde
KbOt9Njwqap8e4UnYPudu/UFsVgfsJEMJROp+oWzxbNTAYwemeAVbOu8ezSsKN9NA1gRrVRm/0KF
yDSB6MfNDX6XHoQTQCmo//nX9JU4WyIiAx6tB6geYveySgZUGg8gC4yCrAP8tfCPZRxKlPNW8q4Q
zrSx3LL4EroG5KfDRvy0gm6tgKSPUdFZQaovHb8nnHvQtBy8J0Bxra01mj8gmdCtzSDDKRSEmkji
Zh0eO2PvXfDn09SbvErwrYj5iXkcZIXYaHiX2QnwRoXUGSCgRh9+5ykDIXHBv8adY26LrI1OoW00
9yrUdbvGMGxEDulqaNBiJyX1TiqoQYJeQxmWTKXebDn+l/++RXRAaHb9Y2Q+YucO/h++6ZjXNE1h
rCmkJEsfGnBFIVGKZHvnD48RL+sTIv7tHSpMhnNTTK+j1766HnN+AW3DsWUss9c2iLNnEeHUFbEm
v+trMzx4pRkdhqDJ7sxADKCSjuLnHlPx4w5XPqIVh8gMXkHl1n21khDbxDYJj7X07RcV7jqPd1+L
nifHUNXdlrzyYvjc9nbxWGQ2CuNt1KZA73e4jVnCkWcwpz1TqdhUoag+lSirvgUz8UPTh+UnJxvK
T3VgblsopT9QzytAQjNKpzt22iPEI3nvTxXgHbprTBzge+hq02I0wQc/t8URNwOmHc9tP3JuTZfL
WzC1u9hRQcBTm4C0Qp1JAhX0nkOEmmzLgIHooZ4QpPtxxOPOgwYoBG+z/CEvzM2Atz9q3IIhXtd5
fp8VLL3QYNF1+UMZA5Ns2pYPbGMBFyPMIOPniQAiShgmH89XyYZFYb5zmgls3nEwNds0CjRmFD50
OztAkCAInQ7bQr1OMEGGIEo4YqXah244mjI64ez5Mn+aBOJaN00pj2rohvs3IFkODjsG/lOJ9yF2
Ip0NjBfYkW6F7pFpufzNNs99nxZNLDojKRCdndQ0d9wz/FVW2OHnFLy8TAhE0IfAOZqIfW1acGC8
pKNEyM3t5A25iQRRGm1PStM5Aj6Mr0Q5nDq8jC5tmlqXAbAdhDrygG+YX/G9bfTfaRTQhtbb+VGa
QyRCPPPU/glee+cBfH/g22S8gxoQ6uK03UHN8N/sZRv/1R75QNRaYBBaU4KZ8s2mAwVk0L3dzblt
RMAQGlMCv5MaOzIkQWV4mDQwa+5TKtuAcDLYrvO72eZDJWfdJzLdNLn9EwVBxkuF+hTUuvJ/DGO6
BeimfymzAtAJtw1A4xQk59Ry212V1uaneLChMGzUzZfGtr91QLh/DosObNWRCl/7IN0MVCVSNwnq
tdLwexyijHgqwaJb5KzfyojbN63ZIAGuIui6h0F6lxWA+Ac95D6Qpngpq8E7gxTFO2c6q0QtsoGW
MNjUvQkC1fcBrwQyDpgaTJmb5En9D+uMmqNz9ASesu+Osk6zE7KaUOF1S4mCWss9yyaC9jg16dJW
KMrMuYfaNlNWyaYx2TNy9y3okSb3NHSBe0rrwjtRFwSN4Elb+plhoa+00+z5PiehETIuw9RtXS2m
3nxtrCo8WH4sngHyfc1lWd05uvczLaLyGUhzcReGOLhpm907IMdJm2HT9xN/dvJg3LDWMQ40GmA+
ojPl2/zRY9Wzmw3iLuL5q0B9h4c6F+Ag7ZSvZSzaE12Y6YJ62Kzjt35uD+2pEhxGGofU6R+ey8yr
4WWAlqDusuzEoS38399EeH9e7c58ECE5PsyA/IWe5TtXhNQlaFFFhSLjZ8NQ4KJ3sUtEKQCB3G35
ofN7hADv6OSOlXzG79n5LMc3tyG3t40PRfmgKyAMWGLbaacovpR2W+BdlWf7EoxCT0AZVjRKPTDP
JU/cgpjM4pE3avagQXLrnbHYlPjBz2vQHXjpYGO0E3h8nQdNqCgiUXQ7Immcmwmoq1MHWi9l6Q/A
R0Lsdq2AVTqOILQ/qHACKjKzu2LNI9A2IzsrDy31lXGbgeLsoQh7eXZcrpM3KA6Jq0489yIKIfZY
yy19Z9JY+GsrdosTjQLF/DgaQNhXmXTXlUoCpBLDch0kvDjGpeU/iTougcIAazaN9oijPxqoXNJj
ZAk5wtaCJ/2pB6nBU5DifraLs1PZIoY5ZmLnSBCHgxhQngwJlBUKc3UfJeT/2aQhafXyRK0xdSW+
lro/N/G8laeQVqEmrYpirHqdN2O4Ub0BmXpEVBFw5uy+1pcxN3u8ehw8SkPnni4lBNFFzfxtUXCO
qGUR4nkWJEdepPwm5CMiOU6EnCJYeRDsqobPPOyhgBDz7lsvu09iSMJ/kHQGiaBWWREMiIZO3aVe
3Dz40gJJURMD0SiHO+qBsRe7Bd+WZAL0883LCUVzcTDxyvQ+kdmtg/z52KI8tVJgeq7LC2I9YI5j
VriBnoV6sToAmzWjau4Zj8g3lc+La61dq6IPNwmwIKj5SXF+K/yfKIt+zKoAOSZ7uheqbG6Ac5Q3
NuSPIRfafqfeYm941aoNYMa9N6WzqzmJHlJLeir5sWL4NVQheKv7EAPKhfbToLp8p8A6CZVRFt56
ogc5ngizTT/Z6kcLXp0mle03xKTsrTt63akqy/QxzKYKFRCV+uEl8sWoKg6NbT86BLzzd6xtw2cu
rD05LGur3MMHAx7ov69dG2DZ7iCot5vAoQw9CPDiKFYWd12QTxfENLtNjGz9D0icGBYrfpQhIpRT
1ofnoPTCuzzvgUEzo/S2ikYQc7mxfSonYZ/A3fvWIhtd1FiDpv9vPgNqLI+T7MH8Htlb06/cpwI0
gLd17z70Tew9kalprQepQJwBIjv3ybQQGG5TZm+pW3tVchsOPqJ0GOQCzH5Qg7sNmtTsVghTrOux
sFH9EYd8A5pXbHAcaV38VE3zcFk69mnu0rBVOJ2HdEmAii+MkG0entfoNcDdSI34h8XbzYTP9s0N
TYQTWgtV7GYIDieEZTZ5Z/VfhcX3DVAEP40IUmguHzqwnbnRPjWT6YADcPfYBSWCd9rlz9XMxmhv
mticLnGeR5CQd9XXBtmvvFY9knOJ2IPE+DBhoR/Y4I5rvHyjGxOtW7DCirXsh/RHhu2M6hCFTkES
tYcs/LAPJ/vitaF10zjAJoyOeVsDWRSvlUQZfh6lhwiZ0YcsMKuHdirjO1Zaa9+Sb6bMqZp7hE1p
HAFHPM+6/vBhWyH0ZmbZVRgIia2HOMlQwBC5Hwao64b+q52k/T71Wx8i4gApZeBA3FiG4984+gIS
4g4FGbp5A40F/4Y8aWhxoolRPpabLk+Dtznk6FYVMC/t8+iC0Y4p8SNz+bgWhRfcJUXgHvsxrfbG
aDLkgaCHHHuV97NQ3uwbI+r1wTf1rGYH/NpdlfAT8UjSBQ/gARybmr52dMACq0fJRqPpwlepKi8+
jX05z02JDnfmhaGRaBDzCLgjT8zsAUnFcf1UJ359ijoWTWtqFoYhLJBGY4guZm7UxWp2xTlh9l+G
P7jPnrER1tumEwzvXnCNEleoWYIS2HeL9kTdnKMEPPXMD2yismgqqEjEEAyQI9LtDkoenST17uwG
79UisIOvBQAAa+bn7SXIq/QTCKBuBqvMvzrg+xmgeYgnLQLyKF/6nPni7FiG940hgriJkp6fJyt1
nuy2fiK7leGdDI4WUIrFKntsa/PV1f4mqA3XPiCpN1HQg3MQxFArWwzet75PHaChsHMcIA5yV+IJ
uxKD/ygqfgwUhHlcIxZHc7TPmQMGFGB3oovPzeiydKlFtpztvRDkkORFs6lFl8Wr9sbHPDblgewh
Rz7KK6ctMsUQh2hk+gNQlEMtO/6cdt64d9kA+l8zHL/4SQSRY7Bbxs7ec8oOgqnPUY3kLqggsgFv
nWSbKwRSDMNzgVwIum823w2hW3y3TYg+ZSnLjtjFlV/yWh7BVVh+94LkyWjrGz/vX6sGYuJea7FH
YN1BdTGor0om7mOrL/GI4OEoumSH1DoyyvpEitIv42zoEyVdQMADIzUTo8m2Ze2ZSEX8Hr52TMnd
q5EkLFj9miWonlL2BKgaoZGr3LLxtx14iNbUyEPUIGRB9AZIFGQkoNMGb8BZf3tPqrT3hhVDy1Uk
Ilo5d+5tqglj8SHCdY4ty4a6liaXbQLNM9shj3w9Mulh8pFgN8EOUd7RXL8UhYn95x9rVcA3WSua
IhT2aOQ5G/HYh6xFP4THqGl3nvKLV9NA8bY7jLo8wXJPZWU4Wwd48694Ku4o7Uceke+WSMLzC+AV
7aNQAsK9mREfLTDJPppuazyAlxkC4Air4K3QHcq6T9c0+LcJo54AbQ28IsybAQFy8EW1lwpknJdp
AkluHTrZiro0QJc6yrvL4ketQs+wCtQIecAEYTf+exUaWLp94EEwjPqWy88WiEsPy3qLH01r7Q5M
NyBgka55H4igf8Oh+xG+xw6PnRlMjio+UKBNeKbIaVJbL8+yQ1jK4NmNUDnCE3Vv4eD+KQ4gxGmF
/nPJchP5McDgfe0V1C6yKEFoHWk0TdpzlOTsUU6x/WCE0z1rHPMLxFlL1Ly57hk53LeLUO1P0K22
uw70y7PdDBTOwORXVQaylOSND4zoNat/Qgep3Zlj9FTaHVhOgKXrjuQxTSJqdmHC31xoGcfxULMF
6HA8jghl+s43kVbsnCB1c0mInReZHEQ3C7vfDH3S4V1Y1gol3N2PLMXLnEYBC0GAtBffuOzf5s7L
zaM0o+PBHQp8sz3rhv5kpXZ8VBbEW3SPLn2YDnMrK73/Ykv0KLlMOLuUqwbPoI1ltxCD0yMoOc4g
gJjWGJrbOQcUupPeATSH0wX0+OYlsJIvnh1DAUb3Frutu1c2GYPjw0mVtVsGlA4wLdOoRTZvRCEk
OKzs7f/BmecgV/Jtx92Q89XNx1aAZkXauyTKJF52qAdCMgG62PZU3JSdaT72VvgZie/821h7CvEf
5Z8QOWT3opjWCJ4XR6dgP6wG+ydsS9+6wi1QZSx1yNf+bWOor0cBq2YFddk0T/ubDYUzKDbTU8GA
gj01ju47z++bbc6Ldv47GWU94pSGn6KZpKc5hEXxMBSIffLNIj4vhRg0VSqUfS62yEAMb8AuhCbx
unX3eaKmNcehdJsFXrsXqMR6nhjEgrhgwS2I/cWXrnmR2hwApXNJHeDzPJk6z8sk6iJPdDUJ8+yw
tk4fMiyBVSXpUdXs5yA8wEIJZrhkXJYsDBJeAPGH7bC5StcszvNkgidS2meezEKxbctMrR23YmvB
cvfA+8b9VFmgjA3bytwmmet+ctJoPDIHUF3qQqncufHj4Cv5Wo1tPcoiQhYOM2cHSIhEZdo/zIuB
mW3lMfw4qPv/cStw6qE60JpThpQHnBOKlEZUyS3PQUr+wfSeXnQQf9woq4XM6bttme/m2G+WQXxe
BkFSiHwk9VORzQsvo8vU1xLU5dBFQimdV5mGjZJIMD/FEw8vvoTuqiaD6soI8XpqTlMAfWOOImHy
m6cgtB1ejDAGKhBzyY8ucZazWw/QEvBlgBnvakDJ8cM9yBcx5bf5y31oIG7bb7HdZrfIUPqQc3KH
y/xltX9FoAH/gmK/7A561/H8pQU7zbBnEWrwyQsvk79NguppfwSY7x85YCeb6mJwa2TsxmfDcypd
9WnwUT3uO6vOkdnckX3zoyud4oaGoGXBNxliMHvq2giKHWiteVR181rUowWxVgFeo090rzKHxHUA
/uAEjGzRJGr3hFzG3nTwAA58nVx3N0VjG59Q6YIHRQI9adF2+WcUZ8Zby5iKfekk+WcFipSd645i
WyRW9tnHGe+gelQvUtcMOnW2sgR0OXrUSHxx21XdM01FIbx6QFRxRz2kpOLPw4786EZID+4GIfmN
9NLTBMmVe9ZB4KE1rQfE2y1ogAHdFvL8Flhn64HsAH8nJ9uPEUp9d8PDwNyDKghcbNqWu1DDqibo
tI+Ibk/AsmyF3iGZel802vZZCFBhk6lrubhYcfaFxuhCk4KU+1vq4jvePCaock9BX3czIjV1k3YI
0YerLODTWlUWzvRenK6JmYu6+CQofNYEX3M3gLgscXpFmfUvenfIrP6ZJERk1rc8G7QtjFkuc65z
rTJvXa/IevkljeUIGnK1wuu/e0HacDjwapA7rtkABc7+vuN3L5Hh9SCHqeUuM/Ppmwf/7t1/sf/p
X+t1lE65tHh/X/nT+u/3pfVD5rz56/V94edaFmM48lJWlyQTQJJ5MX8ROnPUF+GA+s+pehlcsc/A
RPyp9FCmJkNTk67BHkGEZ5eVKK2gWfYkvvu9Xd8r4fGnBNUcwKvzFwfAEGhP44tLXcNFtmroRYhj
Iu+ekWymyUkyYvsVDxLPCywtxkFusME3d6NrBSdsvIwbutSCe+e8Acrq3WQgAwcJPN3vx/xb0mfN
gXofBmz8IraT1Yp1lztvSwHJZq3dCmeC2DSxWXUncZiUUz67JiI1MurSWwTjqmccdnECmobPhdd4
98oCRb822yprTiPCFcj9j9UzGMkmcD7F057WQPgX5ShlAllBPSrzfJOzn7lUwD4v6LwZrbfyDV7e
WpMJIQwGTBI6MzrPKVF2wFapExW3IIiXzuZvE0SHaFQt2S9U10O5Fy/EfuP14C1MkasCMMTBcYxH
zF4VVurfJ6XrY6MexTe2bI9kyroAfgAHgKuntG7n7tjxAsp7Jg7cY2KsxrD178mb1hfKa7eLbbkH
LU9+QIYmN6mqj4uJJuj7pFNv3c4fb75PD+qE5eP5fjeuIYR2myEIVWge7FhTZZPCQ0c02NQvvBHM
nRlSIIcEjovPMoVss/P7Ml2SpwfTFPOED+stfhVQD6dAQQUn4RPEDxvZbyB3hA2LJqqOQVEMxiRU
H0KdEJdKs1nPXVVi5ENfD8/uNJOcmF5jqMxdaCh2uLKTx4QjyCyG94cW3kdcq8WuZNV8iFjjTwVK
NW7gem4QXmWKUjdp7XBAKX5jhh6IcwKe/XAn6WNbjzQAZQbS0TC3gkV4s72nBkJhhafRGL4sJmoJ
+58Q3yCAEX8nETyUuEAYSa/ohghlvaGEMpSe7xnyhRtCBJVdHYC7NNzMUgypx8tV1AfqjAwXhCD+
4gxY64aRbkMBxvYPzlV1ZB1AYQggIn3xTiKV1nZ+wjvzzUYAOcmAQYJCH2gHNRPVlY26NEBzyY/W
+5ttmUv3AO4CGm4ADG864OGB0GfrUccpOQUuMx3XpD7gjdXaQ4JkS13QdDAoWoXNPOWDd8H6doLC
CdxDwHC2iKYBh5Pohf68A609T7y6w7wEGW0dOaV5WGZNU1RkfrOj7oeDEiuUiVfNpVVAyecak0EX
UwMz+OQZ0L12RsBzMFDYPHHmZjfU8wxvjMCXwDoe7zNd0os/ahT16AXBwGuj+FGvH/ZJvF/WmReT
fXeb6kpo2RyKOsShTJOB0wXE+Be3FvKWeuRhG+zNo9YU4gqBlSuPsmv+BQfuXOPe8PeCnzEUqj3m
gUgKEcw/cW9T0KdZJxr/sxdG/7il2yrU5Q7+uRbIQYMlgqNQw/L41sh9/yx77p9pGJQIDuIHi6fp
r6N27M8sTDq5ooFRj859mkhLzH2EUJDUQARrNd+HhlIPlC3gG/x9D4ALfo1BB+WL2rSTzfIJ5Gj+
vsfibSbIYUgLzKoIhkDFHnGt48i9GdX/t2qBxRYZY7tqJZ+2C+6/Umm9mxQ2AQh8mefo/WKrBpJO
1EftMvaP2mcZphYz7MlYJ4Ywz9itgl3bKHqt003thNc3iRtF+9kY9s40L0/+ST8VJxYFG9/J2U0x
iAAis5n6KktUKFlcmpdSms6n1k6PQ1V1XyckinaFU3R76mZVs+3tIPwsE8M5VzK9IKhzP5hTeQYD
xj13Or7vphrqa2NSno0eWeOV1xW4khWMS8xf+83E3gwfxsih0XNdAYlcN/aNjR3KPAP+HWvRPZDx
xlJLf7kVtciHRqn7YcUGWSg3mqAgq2/wv/ot067uQQNkm/8LtAIZY5Ej4es3v6g3j1Jz/q99MMwO
flSuS9VFuywHvYjX+t+BxREbFZXyYk8I/zG76FeDCvzvyFZ8t4VdPY1lVZ8aDxofOB6WlzpO5N4Y
8h9eB9Y1gnmSVqVhcH5MHYB5ybYMdEX1I0siUAPo8gEChwY+9KwKE0zBixoNDeh1Q+4WK3sMwACg
mUaJ+hP/HdChZcYN9bJMtPd1BAE414XaI6KLUIlJwxfyB2ed/xAikLZHbXezpgk0ICLsADyk4LfL
uo6qWuTAq/6oVNneWWCzdIRd3ASa+9lqOwcK8tM3S5sWO0I45YcuarJBO16Jarv4kXPvB3a/oqVQ
W77GMwZABr3U4keD0F3Kt6of8ZjdyF85yiyRw3XB46VG/y4JwGZVd018SCUCTiWN4jhyX4VZfwMJ
4+BxRA3c0e5APUTOdAEYOF5VQQc6Q71ANA0uBDDbV5oADpng0QYoEiSQrDmSB6iBjJvMUTfLGs0U
2thOptbe8LFGOjJw+PrRevFgVRxscCzMIGnmmA+xdSkTcBYUTtSemhR/uKulT63l8i8+NEze8zpL
/2qJpUut/9XPcooXq1Dh9m9uEP17+9STkf4wpM923DDYhS6GJVzA6eICwg/aOBjtc5eMzv7KJZYt
Sj4SG97NZDRHFEAgEvt7lWWpK5uZj/WajZ25WQbolkt3mcvql97GeZnuspjnW1Mff7/BNpHO24dd
HHOja9bQauL7ymgK8PnnYm8rUGeCjPetC759C9GCelyVWVTcyW4CHYdj+JdO8g31yF7XhfsvCHXr
GtaM/JEZQjEYO0QTOsR+cFViAmwNQ6RTjJ8rngVH8EreydK1vwI4O0I8seIPUV2qvVmC1rnzHQg5
JKap/2iGTwGS6SscNp1XEIitITjMfrGCrc34tSxYeWbOxm2AeYvSsjwnuUJWZ4yRJ6YmGcntqmuo
Ds96MtLwMptsBojy9MqQ+pnWTRerda0hUHRRUH9NNr7WqRWGm3S7OLCmXd0NP4ACw/aaRhb32Wcx
jmx64IUy9+QylWBqai2JXCKXTwlosE9z9FnHoSmEre02lC8B2YCJLhTGfvdfTNR6t9M6tMS7fVmn
ohj52LZPmb4neZAvzdJ25L7LE6p8hrXtQWsOL/4KIiC4GCAMm1tXtiyFvOkqLwxcxzKBE3OQR5xs
sDaQMTc8AEFHMb3N/3t/9qW1aRXyD0IVHhl2Oh+Xf/9I5DLfUtvCUohtNISALsYcvF2JkcwXFDxy
jhgP+pmIfzeX8SqElKaCHvFiakGSdr5ahkavbB0tmtrVv+EHQ+8/ToW+hQ0pBMABJLRN57rcsZQW
65JJK82UXjdGn8bJBrDNg2TjpuGQz2wllDeVUp+7aBQHw6qKfE+2vO37PZfh69TU9ZtzlGeaK8cZ
PhuQxDvQAomfBMj8QJJDNZGLICiAh+sCZ+CdtG3wy+YNcNC6Jay0OCRI1qwaLuBIRhr2WYbfdAjR
I+18vQz5zVNCdygObQJ3CwXmpxpMy1kfOShAgsyiZaKAdmU4r3lujZcPJnIJkJbcp0j1QNyFsxuy
LXPJFjc5cNaQ994uA/Oi1C+rnzwAv+Vs4t0EFCCgu2+rYg8q1l5UinOE0/c+MJGdCFmT3PUGE5u2
LqaXIYrua82/bPX1Dmi88Tuo8uq1HbXyQTZptJ+kPR69In2blAOJ+2JHwT3oxl7zwsmPjk41Ar4Q
gZD1sqiC9pRepMEgmcDsAT7sNXXJpzcS72IMOn2pAgi1lFUiNyoYoETBBFQgIjAZvDUhzNqcyWgU
yK5Ra7EBOLT1YrOCEhEGwW/fnKk1r0X9/2heudKKflffNg7Emz9MWW5Vj3G8GmJV71GWIABk9ARC
VshApFWAN3SkxC22oBMEe5PaXrHSVLs6YIW1Incax/8NUq/tgMBl7D+0sSGhBtvmJnImXnxrx663
QWzGWUfgBgc2KQCDWQTcz9yN0yK5bbxiM5ajf6bePNloQUNRQ66JAvh9xwKwxIQSdXK67D4d6+qQ
pHFdx9tSxceKWDjDVgcEZA7aQerHA078mRd5GzuDevN66fdWLvG1acz/oey7luTGmWafiBEk6G/Z
3o6VvWFIK4negKB/+pMojga9vdpv/3ODIMqBPdNNwlRlrqN+/JqOefOcaB0DTiQzVsTsMLTiK5Jt
m+e+zhkw1fFP1lFW+LUMuxt7rE5u7PWZ/3wjfNaxi+iYHFMT20Uyj5VcJrd7a0Cdw4EEK/uDNrib
pGKAA5fdO0PVZW6LApEGR3R3dlltAKmHDMcWKOfYDSs2i/BmGNLrY4OK0b4Nt+pW1AhKhn1OpP9Z
H8JZL7al1zSPkcYazPKz6uDXUQrwskQsMtImeX4NAWMK7LYZBTYiz9ttk+EsjOwAP9r6SAk51B5g
OBaT1s/wD58YasFl5DBE0yK3+6KBzDQyUncPjCXg6HS1vaq7evrqC/Mzaq3157AwgRUKbMtVhBI4
kmu6B8jaEnJl78I+NiAn+w6/0xXSKXltiWupOeHHKtv7SPT4NGcDvmFJDhIqeWILkIJ6i28VqJkc
bn1C8ineS6ADenciKydy3pxK1LHta421e0kUNQsrxTLesh9qM/G+AGtNrCqgyj1lgKba6noz4XUX
2SesuNm2S7Ximft6DUaz0PsS8vFgay3SLSsHxX5V9BUw+R4SrSDKC2yB4Og92riyaw5++cDT5JTH
jrZ2WtThlHrVXAoW8kvfmv3WnawmGBIt6dcktFOOnIGBG3swhX2fvc47FJOsIqfFXyoXf2qhuKwW
sfgjO7UoJFs+hre2pJWLSut9Abq4m1Z5IFtaj6rg74tVPAMxvvZuB3wH9N/j0SJVFS8qO7JoOOrm
WmCwbajWjZrIcPIzQO+oLo4kSzXcUggnJF64hr/VWnmUNarjsAeHarn/GYEiOiE2UvCXx1QLS10Q
eJvDB3Dejifa06TdTSWiOmPZdW1zOC2V8LI7SAfVJf+lSPnffA1jSAMzbzOcw1WVt0/cvL+AHA+L
IC19TlA9+WzggGeHImljRV1SIBU5W1kOTipIRg3IRLbFiFPhRfQ7kHL610BjjfyqNjV/4oRRP1ZA
MrhiUxsbZX7qfQXE+0Y3OueHL9pfZQdmBBNJXtvETY3FNI6zG1MtDRdTwKjcmuZT514BChIBaXW6
i0qmIbJBgbaNG0iSpNnjHTAABQBTf1oOzEUMInAB7C1aImSlbbsrWhncrB5uFht/vqR4VY2vuAq1
LEtomULxCnUpUDkTmDUedDbD3zWsZqRojvYLNZiXf+yQmQ9C19x+KTwn3c4mjpZJWZSOebVj8HS9
289p89GvE3FJD97BksU5WZN+QLlk+whIAA9Lw084Da4/OcgJvYYetvnJyBN5sW9dK9vEshqjGcxo
bXe9dxhlQY/nlB9yHTs0MeqsQdrwmXzmAcRgFKIDa9xBGGGzayO2c83B+tX67R5bjeM3JH9HK9C2
Ws+i6qctK1oTB8qNhz35sdvqZaU9awI153Pn2t8auPu/3cM4RR3r391Nbza2ZQeoHg37F0CLC4+G
wYFqXwqv2jdgzkRdK4jDFuG7TSfhPJ0caY5kJ5oOrDlJULcBUX6W+PZeR9dA3gzKi1F+N1+H2gJj
Gig/SSd7i2XRLjrqmQzH4RGLH3IH6PEyJ/ImCXKMvOIsFSSjXEZlwgDAefYwF+DYwl/SKcmMLEgJ
FCoA0psWcseJUcFt8fJB8oEJ3ljko6Gkl33xxh5pQphnEqlI3vylx376I6/wHkL9cPPSmxbb4o8Q
nzpLqy65P5Ub5HHc+NTt95yL7Ecqfbq+whntQp47JPH8CCol4PlYcbnN5bdvcPoCvOjGJy+zrRcS
YQ8UOVGtfx3kNxCMszmSVqo3+zbMF/sEOfDrIZzZxtSRIazx7JUKxcBgFB07DupnqvLxWV+iyMJN
9qS18bUDhZGlXUjbDT9sXrIP7yFIamOpfsRMI1yRj9G45SYeBY4Sy+oFfGzaQUFPlTgKWg8ZEqK7
0cc64A6PSqDGAQUs7p7kBGRFvtQUBpgqONLl7uTKNmEDSoAZ0M3ViMs41JfRUTDi7ntr0vdRPfFX
XXirDJs2cSCvoiYDmP7frzRdAuxLGQ7d3650E9Um3dB9RXLDG0EdzjbECVSAWBAYUrhcknToURK6
kNVp9bCyKx0EqdKcGhXizy5kpGuaOOUJqGw5L/g+YoN4wIcVD9wBV2TlZ02Ao3Dx0GNp8UBXSkF2
5KEUfVG9eahQSJD2d6RQxndjKGMVigZX45oGYA5YaonTZGyY/PXmnZt+GG47fb8h2ACU1JKGEAUK
q0s/wIfABirZgY/SSJ8iBTEdigeABDa1g3n0tay65rNdXUOnMA5TOz12QJS9KjldASv1Rynq/pBh
jR6tI78zTtSYfQ3YNSu09E1VizLA8cmb5t5mMf+7euqaZ6syALTxVzU66SHm7XxM35tpzOajPQhg
pIlxhyzXtghIS3ZLnyXszYWslfouDNn9OcRozV0RKHcypS7QnZMN6gY78DZHgMvAIdQudzPtSRR2
+OSx7FrVeoqSbPTi0RCPoitRfw6DUjZIgv8RoWAp/wZ6hCseHAK7sPjGEUkM8cpUKYswNx3NPSlI
RlqluOGVcUPrzXok7hmyJGEdWuaeuiq2mSWPAM7BQ68BUjbSM2cA5U7upZGNGVng53RmpGlV7oXk
yH1ANQz1QWiRASoScMpkfKMWPjjspR/J6vYX6CeGr4ZubO209j8XyI3e9HpnyqxB9qg3mbMgVgH9
Y1vUrndjYSfiPywohpkDAiIZMctsLOzw1HN8TP3SO1r24B17Zr9dzV0IpBPVJzUZ3snCcphK0GbA
mxr2fhVVUkP95ZL0qCyyVl4bF6ubYeMElXM3/ffbuJGRDYW4GfLmNm+GU3dDV3THIe/5Ns9B1kIf
9G5EZXcTUW82WovMVzDdVCgMHDJ+acFNMAa+5vRH7rtbkoUo4EaScscv2Atwg94tp9XgTsbF9j3Q
atuVAW264n3un0jeSeWADYEpSIBne8R88hhnKY7vyXi5jICIvbGBixDcxaIuNUUFCKgKJxSAvZMR
ZUMRaGCz1FZc14qDPXe8DLy8c47UdPPUb8YCtI5GbDr4nxe9taJLZZMhc8jYk9CURjf9yvNAz+AB
mAD/Rxl0id8nWBuC1bLJn9zGaRaOX15azVNYSCKZzD0vtL+S7qRF2V3Xdi4wRtAjubQS/xSRIzGe
LKQmsFKO7+EXESqRDn2FNAWUZerXLAQpF6ZHPUDZI+Oqu6jdDFCYCaKedIM68vw6W7nOglJqAb2O
BOgpAwEwCcmFwnhNAcZs2wK4OFyXKLNRDAfDF6/ku4QhYx0LbxTAZdX2ZjjUgzkX5JguInKh8B2w
FTcduMpW3Jg7sI6YNigyy/rYajoWgm0/5TgfBdrXUZfN0jd76/clqahPXtSlBrkSBfI1hgllX/jf
ufT/b5B7VQYZSMbX7qS3y/9+aiIIF9Wt2e01xaAGUDKwXnx0/AaWr5PSk+xmSOqPvjGtTQG4CZX5
7sRxeXbBbkeiiMqNLKCqscLDFITwIkpAfm0KZutrn6qTjMkszgA5Pi/wEqjCyM99jukacGsHpNS6
2mPRFNFTl2nh1skA0UMyaqweibEGT39Rr5Jm4J12Lzm2G8lJmTLrawkKngdl2ZbRs2kDMFVZci1i
QeiV9Z7MSKHj97Cme6H4pJjjQvvXe2mSXkOqXjMv9yFYHkXLPeMeLCMaz2HhmXs9bQHWUHsAdu5Q
j2ytrMiyj45sZieEii5BgVlbqzYHLvCNA6mWfokSVKRnFp9INlHQRXMfatGRVDU3Q9H4y63QXZHR
zaB0E03TZIBVyz6JMC7XxpjwL+2Eyo4QD5sHcGrgjd/6H0ie837edEAk3wtgj34py18jr+dPEW+c
ox+V5XqW3r30tsH/tngbTPtA5oMwZszpno0pLFetA85XFGC3w6mhSz1kcocE/TrD5kjRt9BPUqg0
fm6xXTHp1xuXNgG000rZ3HsvgXI//okXdL4lNQ2zKFTfmZIGzwI5ohr2fcSbO+VTLDZhZ9Q4FTNx
7tABOWvq8RULGMdiHod0O5KVEmBamVBXNcqk5hy+qn9nw1N/BFxaiq1sGZAaX++AMr20NIJSqTg2
0Fc2aRSLHdgjOyTAFjhEikuGulFfxJpEnw7Xo2mm60VvGkYKngqQnnnwCuIYG/gonsKKkWECyOIG
WhAlP4jUaS0U5U/7mWHGuzjnyHH2Udh3APZXXeF4wMVJnYVKqhMv7G7taCiDWISo2INB73Ggm9dk
vLgsrW53RbxdLNtBJCc9G36YBfM22YidTmqWCIvNP72WCIucIvTOOus943g7/K3zchPLDdEdZ1he
rMEwO6MEqMUTbkvIjrPmlpdkxmFBMsovgMi+9GnYHUm5YD+mo7UZmwbgSgQq2RRVKasadvE0oSxT
erhDm+BvmqP6cwN2cpzrtGmxiTKUDc+gljtT42FX/SwrOc+88ZCJS5eLRlprTY4i4yEZ2hsfUhtt
37fB4i4tYwHLPweS0clnCa77+XIXgBwxNwsAbFIBdIfyCpEVaF1d2VA3HtytgxMIJOYhoZFE1DBm
FltA2MdgRvttSwqyE7WzxcrfOqGC5afvzSFqdzH/jhPfvdCV43ADT08w7ioFo7k74+B8YGl8wF4l
5ulCzuKXS/KZBH64JORSM3rFnmvJoL2IMU0vjZHuCZ1l1h3jqYxiHCmAjhRU3cYT48meMF1C1NE9
WegRdEuUoid1yu/d8t3PK+wTKl/BeVKDCw4JafaRGtvr3q7GwrduZHWsZ2VAQrLp3MzYCBxSrZhr
gjRdB3rCpQxRYYn1A9Zk6JGomdu3KyXDM+8TgFvTvdbHAvTysLgz68DFukZS8Ih6I2hvhpjr6nNT
oT7OCJrWerYA0x4AtsV/TQxtwmYTuBpAcuhfR9PT8J4yta+mXi9bu8o2b4oZJxn+tNiWxgACPPdU
JL145G2qHfu60zdhWNZfvMFE6dhc/AWYWT/4nxaVN/kBUAT+PYaySFoHk3ACEx5QYYElicbwlwMn
Cpe82tSNsEYNeqtnHzqg7t1rWx1bZsq4kV1lTFrVpcgNcI4+ODoqapRv9mP2C7ZVPwP6tqMKT+DV
Xyw/j7sfkJ1IWlBelbu7X5BI4hZoldkV0JAg2E0OjkQTjor0u5kV7V6nUgbZLdy23ceOjyILewJc
htT2EoPYoXIGacJl+cKdjNxsqpMYin4MHGBIbglUYcLu5NYMZ9DiASDRPnYTqgz1Gmg0Cw5Dnq5H
T/gv2I/01tWYOXs6AUP20KvPXO9RpGn0mtoo+pXHZw3g/0/mjDQh6v6bE5Dw7A02wsAhYvXli4sN
dNqy4eAsfRHRtMJpCGq8qx45XIatxavBcfBKsxLtUkxWeOGZ485BZYzt3tCHLySjRpkAwE67jFMP
Chw7Oy0Oyg7g78gC5cW8VjLlqxdTeNBH97y4zaaWH0ThP5go/jonNdjzAD8Zn6m7yHIcZALtDbQi
0kQp6EoZ/8kXuSRPlVZau391JS8Vk8IhUdzbjWb3+MeQ8ibI7E+umQ1s6xRPno3SqlvUWkesHb0S
u5QLa206qbPTZWaaZY/Wuus8e0lUIy11DQl6pbqUxqaM/7988zJxjoWW/yxNNxM/S4exYzE2XoG0
5gaZY7O9v5EJlFgivRGvghlnEJV57HvUp7bItoFbnNTRakIhxAoQTO38ZcI+wZyklzBy2bhuTUyj
CmSqb0u91y+pg+S1YJhy/UJ9LwNakIVdFxK5gzsvcuoWfo49Bnsx73wglSyXpJxzdziYlYPKKQS7
86Ruk0ztVuIlgfcGRBux2TprqpW/KaOn8njVqBL8GnR0KJ7vUBOVAGzuTyZLmHgc2aHk2HVg43zR
oxLn70g1XmeiiR9SYGsiKTc+lvNQYOtEyuYMWCQ++FA2jWbEDySjBjwmzg5k7RUW4e/Wmok/Sdxj
BzEPnWifWf1z1DXxUblRFE+4YONmRb0RZW+se2ykINkZMOj1BPaMqU6u1COw9JgjlZm6lVNZB/zo
opUwO3Bqjmb7VPT92vA60B97Agfgf3etp77ZkW3fRbeuqHfsyJWU7yNPjRZfvaEsX7HN1K3v3EHW
A/JsObIp3ZsR1fzvI/sdd7eZVnztvWw6UWMl3dsVdSvmjqc7GXWNkf1lz1a9/VfXKKxlWtd7ZBW+
CRP+H7lq5n2qmqcD2N33HN/XGQBL/wF1Nyc1s8GN3XyYOTgO58k1D3EUopIqHi/UGHjCLlfUjcp5
sVigdpQdvSlIi5nEaYHgIRmZJBKxpwfT00Gm6rxxMXQxPimpb8zJ0se+ykamGqxUCBWHZOALzTcm
oGJXd4ollopw/wHknZALmWCd9BbhTyORiRqE3Fo6AY3w6pwq9tS3U4j9MvPipzp7cmVjAlP+YAA+
Kag78ZpwR5YZZsjysHFWj7dchdLUB+qBJK47A1vnBaBrOKrvYnvYCjsv1sohx3CANjbDPXmQ4l+C
kAG4tbw9HuzDDlll/W4U4CKw5cKNyQUeNTzKvRNevjv373IyA3IyIOyQg6Psk5BnDyVqloM5tZq9
UpAD6uLLdWzVoHN/D0cKNb5ZA1Iitap6Swqycw0U+Mib6AHLbwGpSy5SC8ylczk42amB1OAAOEg0
TEGAaUVjKhu6An12v8NhRYfiF3xmpB+mxxnL5R3zbIE5atSx41BVbgGmRPlakX2c8TKQM6IZDXvy
T9iKxaU3lwdU/gWtzhzUrVJLRsrcANP1Kp4A5DZJfpio1OxdoxuP1CuwbMY2q1QkZWc3AV1Sg7I7
cw/YvMONIpXkMsokLePwRLKMnIckZIcJ4C+DDKjscvCIvYW+dwGCmHVMQQ5ALksYcqSwOdibfzu+
D90MzD25N2OUUTmByo5FI7iBJ2xVEuZ0P0VdMJplhGnv76wZ7IpUPvatpuEwgbIq1to+fQGSSBdE
bRxt+ywv/cWc8miQwYF9WdRIm6Nj1tcR8Iuep0Wn2QSojJsDJsKwWg3ELK5XnjUT6TZrulykhtZf
RefUe6eZy/NU9GW+vrmsOBjZsfv/tyCNjERGFIiulAy1Y2CFQi7ujUiFtcwownL7/d7IuXD4ozc7
0cGPgYiEfAZkw4InOQKY/elGlFCqbM3NC9gsim0e1UZQjhGb1uRBzcCcPADCbL4LpaGRWWApa4ET
5TadCViYzDynmLEsV4Cuew61rgCn+W9RFiI/c12XJZjyvC+eZ250LfOwu2+7T8OELdXCyIuAuvM8
eE+6hZKyafbLNcmo8QdnXIVNX++UzCvFV57FzcnqNUCBTj3wn71JPJKFkwMxrHbtg7LvWrs6GPMI
QjM5NDX20DJsRdTWWt0TdsazVQPK6T2ZRA4YocLIOnNgKZ2KWev2qePtqVdJkT2OZh2YQ9YhlX1q
T6ShxiQNXU5OatUBXZKRV5lIP8CRyYYclUJ170NQn5qbYfGtaPfy0PBmLLcu4/94E6ME8u/QBp7B
bEDIu57pez7wnfU7jpzRxkFTzTh76YBjtMFS9rHvp/AHFlj7hEeA7e9nbCqj2DhBav8hYqmeBmN3
dV2zSoKMl2tA0Ie/nBS4yF7DftQlewL+5vDdbPrvhsXqK1BkflZDW151gC9hOQ6qBMH6aFeFqMb2
sr58xmFp+dyE9Rz4nPODrhfVMym6cRejAPtp6SAZ5cg8bGkrJ8fDDCmp82qbIV06sLva3GcdC58a
i3/Lba8+sQHJT6ss2keYczwtOuaIc6pNzwaeAUCxTABWCBej15EEXxXdqnZmN13Frq2t+rBl21by
yWGjUXviRfXNcXN+Gpqm3OpD3awT6fvP+Dh6eF7G9pj7FtdhL5zN7iO5qPA0Oo0h77qUUNQZ8IFB
kFKGKaisD6EtTyQcE5hrutWjgNuNP1SdJdYgmg13sVEBJDiaym1j4kiQuoCM7/aDB76FiRvJh5Gb
gI4MHYaFNoyjDnNQfdY+a7rsjXn/pE/g0JE6arxrC/qXV7oO+UtrVcWxG+tTMg3jDuBz1rGVjc0r
YA3OOWbLdoN/Zlfg2U+aqplDc4VDCeizoW/0PemQCmsfWV0ID4wwCLBcZnP/DTnY/maJt1j+Hk35
3Qzp6SwBAzwNT2Jkmef/9ctg5j9+GY4FNGbbMEGvAN6M+6LhBrBww8yHF9f54Ca5m4LJXb4nUBES
1JmXnKkZUX+PN4bs31w6Y56e+9KrTpP/aFFHwtzjKOAPfmZUv0wVACNarUuXqH+0W+JbKQfUBWKv
yIiCA4IcrKuLnmkcNwTEEqCLOuNHgZnifjBC80zJolqnN+fWnh4oa5Tq3/3foiU5lLrCGx6InIbM
SATg2weVb/r3OGTq+XwJbTeVBRwhQ3LEYD/v2mb4DSMJyzuCmeo79ZxZTE9pUmJFOWmojWxSgBSN
diZ2ftIKFBtKj2qsDo0AfofIdOQizIbtHkyteHHAmqjtKnfeI0NvOI0CqbHIkcmjNVCZNWyrxOE1
1cSEGu8Ur2gv0h9is9EfuJmKTRlH0SJTioqNxao2835LMpRWjvhaT3LmhneEIgekKyWr2vxb1GOG
oUTKVslueAY7hgcqALg6kNqDgZAawN4Up//AEjeNf3x3fdBnOfjSWrZl/eOpnnFmYabA65dlsxKT
y1M8CeuMtYN1piuAid52SYEC0m9dB/zHpSdtJV8hihnffSsNuHw5R53Xu+guXAoUSmDgGk6x0QcH
ZEwyjB712NWJKguT7zy8xLz83ArNfu005j/bYBzVwbv2iim0/YpKt62TiOqJRL6FHOTE4OOZujlK
YVcNEvX31MUuRrsFbsSwEVrjvOrlaB0iDohvitTbZrJtQ33Uio3LEgdou9gwT2RDV9RoHTbMUXNh
H1Fwj71yulQauiIZGSo/CoMHY14GKoTyuwsDrEm+wbFDssRXsRhFID+jdYF2BRbeC1Eb5iW2nkZM
aJbeBFoNJ+7YlrrtkBVXkwNNX5IqRpIPsbXaFHtV8XgiusMWj3TUeAGxl7R+zV/61pkPjkw6MXrz
myhA7zZOmjUFXtTn0zr7xEpgOpEBNeCuZRdMxsE4agzV3hLaZ5JPbQMnnVprKCvQPeOdpfzoivzo
CjuZ//Vsdtz777epm6AzsoB+bNsWu2dtQdU6QFAdU7xM9uwG4Jv0kXpTh5dyyOdT2aMgM9T9i5LT
FTX6CI7t2rPLnZIpO7+W/J+aky4xlUIZu7G+mYu8OdGASk4jzo1frx2rxmNH3tOdf8i6+SQGtiiV
v7rZ2gCyduZM/+PuRmS+33xi5UuDybtzapR7q/HVTfTJXK81GxzyJCNXdRcA9phP82isSTRyDXMb
zPjy2P92wLGu+8116nGDlF+OxaubvfRV/33uJ++bnhddUDqaC4I2cLd4FsDG3Vn0a8dtxo3rRu24
RZGotUYikx9kVlUlf/kzkEi1eTwM9F702ZScF0suX5FdHW94FLkHR7eM/BPJtEQMQVh7YuMO4ND6
a0qAi+SiCCxAbkWjPeF8qtnoU+1gUWPzvYia76MG/CVRzcW1kw11pxgLQMyKnpSI5O3oF9c2zNyj
EPaeRNikBWIuXfq5X56NsF9R7y6kEFg/RWJDOhVWWUXDpxgJK4BDQ0V52TQDmJOt6eLzbrqE+DFd
kloDMnbP8y2v5qbekWaM2p/6aM+7UBtQiy2SAnxCGZsePPAsH8gkb5MZRWp1OYLqZtpoA4pQXd+r
f1tbNebZIE5Kk7wB+gsr3c1/vGqW39oNEZXruZgn+ZacIlk2Ck/vVhCxE+oC+eHtR6NHCt3QZ94J
sJOfUDgd7eIc+y0hAxbs98kYnV2UxI+eYPYKOR7NJrH0+AWUAdnV7ccL9UazAipMi90xEIiMe5J5
0gKlV4uFYUXJCz4jwKzAzQYKH706vcEgTSvMtLxryN1fAnjSn/BINPeFwFkCdXFKLEBM3fED0FFR
n5ANX1EpaDwYmWd/5N6KpA5rvevEjCVCBnbRvevi+IGUFMGbC37Ia4AOCtT9LGdVfYjje54WLlKu
5VEW9Qujd5dtwo4B33joInPToEotEJJUFP+SU2Fqwycz4WDKiDtMbtLUfUIx7ptFYaBQ3WTJkyn0
Y1do46M1YRuU1fwXq1PMZTCTXtcR4BS1UCIy21PMVrYvIV0k9Ogom7pszEOdtvcerMCe3wIeNbc+
32mloT30vlaf9aw4NI0WPlBD8hZov8D21nRkbUAx1VxbtKGcz6dVdFZyD7m3R+wJfNalVdf3bOWl
RYHid57vejt1ViVz+bOZZfxZB08PEjZ0+4A8V/7MkylgYWVcp1wrHlGp6aIgIe12YWmgNqPg5SMK
GQBw7cRnslDyNhtdUEHzbkdmeTeaQFi3wZWO1Pp1KhiQCKsaHMhtXIIXw3c+N0N76H0v/TEBvzqY
5jZ5BXXDvGstibuYpP4TFk04mpUmmZ+uotAR3ygaKwQe7GzKz4CgKjeljFYjWgZUzx+m8AFVVcXJ
a25rAFMv+A/DFF97rcwfxnk2Pib4ihRJob1UwoxeZ8NaVV1hfIz8MxMjdqhdlCYmE76BshlkUw4S
fDpBaSn1xtK7arP3ZpGxLAVuSZfvFy3K/MCJHeF0s06Q/EYBSJNo8SsSUb1jKjG+GLJ09BHw+tSj
pk56zNWyxgTCuxNpAQCtAVZgg6HTSDLZ1+zqPBXheem+h/GF5V4WWZg3XtA5trlTYZsyxHm3o+0Y
YOefohAlh8gV1b8lWbl1tUj7OcfpU9nz6bMYUr7mfRs9tHgRHfAk9iUU1b1TUY3hTyfOn1prQlln
4xjOLp3KX6I2mwPB4Ec94DDx8iX8e2pGF8Voo8BDJelwiL5y8Z0LMuyM4QuZb/0ytx7wD7IeRFnm
p9Car4AYtB64cMxFPoJAYduyqF0pBWmBQRkGZR5qN0FI0bb2fuplSuJ7cKQH22dkXW3JQAUaOJB8
tX5kgbIlE6OyDMB7j+7mThEa7bMH5FD89H7fJp5n49X2vt3F1mM8vtIEdfjgPQIWO6njphvXAEGU
dcm//enjz9z72ZhNfriT6+keSVfYxn83r7UkPxqi+KhEFAGcUsMmcj3/5g9Fit4BxFZvcWenPJYP
6fXrJB/4RX1G0FuwU5Wi4Fz+7ZTcbCIdVVxRfhOcYgDjJ1/xSsz3/4W50E9eXRgnFaTwZYpL1azV
XwqY7OmW5162AjQDu3ih/03vsKNTNDGmuSSLBwOXzWfUuwwXkgyxYJfFwm6AjwCYg88kw5Y0uzCc
G0/rudarNbP7ZL34kyPp/3UgFSL8QIORYLkHeXN0RQM2pvtZBRzrTjK/x3js+XV24QlOlYPS+Bj7
kn9RikwUjoB+rwemde20lww5QOBZT6LsUvQx9k6ZjdmTAUbm4EZFempc/M6DJrP1DQoPgHCtNHTV
u9EJVXaYWNHI2DAHZCZpTKMw8RYTSy8P/RWSUH46vpXv6KFPL4J59DYGclNAw473QNlX1cl65M3M
jzWvv6SZ1j6mfvXW6Pb8WHp1i6Su3/KxNzPUlbs4RCIzqch9zXwoAOguJUOEUsZJNmENtic/QRaw
UtBIld18UYOQgxypi2aM9D545INlcJAjUTRSxCBv3MYVsuZiIJQ5fjU/54k/PSOBe9yYYQRibxvb
5ySL4vHgY9P1Sr0SZzlHIMQVAXWpGSO7wPSo43vy8lg4PNXukzJAMmy0A5RYtFYypBt9MrqkOpNI
awAmUFRgrpO3QTdUJ8A4xuYp6lOkjJrUQ7Z2icxo6vW2zfYo6kCW8bvXwFF05ZdxcSRZFrrRw8iG
HfWoUZ9RfW63nw5J3t9+xgJHBzefMbT1YmX6Bt+Tl1bw8QkPbTVwbbBop2VxfPMZx1S/+YwsttiZ
9wfQ43C3A/PiX7b74jDkaxKlIvLBcfrVSFJGRbFI3SYb52RdVK8G2LpPqF3GUdZiTYYd4u2ZKezs
Yhvzq0C20ITziceY1tj4naFUEUU31PWdWX/ItWRfoHb/JZRLcbwNQUlu2vWRuj62eQ9561gBMvb8
eqUX7saos/pRi7Bk10G4A5wBBrRy6UvhvDrbk5JGoHBd/3ZDYkA+BEHwRA44GNw4j3aEw7Og9CTv
wmHq+3hjRP2b0YJ0n3U2D6qlUtPoJ4AJXQfPinfETO+Wg39o9XavWOxJnv2dwJ7MPFR83slzSc9K
DtRg/wnRfH5jBnYeMLuSGw2RdRdkYGnTAKjyBOtHz0uPRDZcpfq8t5y6X1EXO53GM76yhDhKkhw4
A0EILuNjPYKcOPWxHXRnn5TPZEpNYtWAoJHx/2QfchA1w96SmKVL/BhsdnQ/nhOnZy9Nn7vUCrHf
nRv2yrFqVJgCycJFcv3NNZJDwyM1gzTO7G4KeNLNcjvgjw6LvIxBGU9ut3Yq2DJQrLuIkVILNM/v
eA2iZtnFPgV2eNjJlnV+TMRsafT3K5KRluzuuqZf8SA1DRQqSo8/2ZHif48BmMrniWftjoYV9mTx
gNz+D7dBdrUAukhes4P6GH8a8U8yGqLVkbPdpsf/w4dQJk2d49ewfOTUnPe5j0PE//5bRlG1ZXrL
D7PE/TRkIwZgeUZyoYtUzWMbmtOeRKS8MyOFmCSyp/IFUy3fAYXkddG+h1NR6IqGUCYqfJj6bVA2
TGwWLYX/384Uy9KRKq8XD+pO7u5WDUFXFspQ19MsvG1ixDtQrALoSUK+A32Fn5hR/7jBd2c9X+Po
YdgqmdlGuwzpCn9yqnihrTQ7dYMcm0yXUjaWrQ2XqgWouGGBRUv2gCoxXtgwW8PatMR+YPMHgD2l
j6lepY/ACa2LgeOcOeNPmV/qjwnqY2SHxPU05E/81LybkLQdVn5l+o9kZ9Yz39o93k2W2TmbLrbm
gHinqcnkIy5ivBTrP6k5c34zV7upmW6jGedEjpN4W08U46c5FgfDrYzvbTqF4LmfvYd5SrWTiCt7
3Yqy/t7mARkMOkC/S99rQd5oNg9IiUa2tmbr3ycHuzkGLz7XeF8CktVuD2MRFi+oCv9FnklWfM/Z
/+PsO5rk1pUu/8ushxEkQQMuZlPedrWTWt0bhtwFPejdr5+DZKtZqqun981sEEBmIsGWWCSBzDzH
t58QcxR7WjvTrI7Wdhj719pZH9orYAnMawOE9n1tkIaUlwrZTkujrsKL66JCS4DRVyBX4KtWGAiO
lHV7ScBVf7CMDLA+VSafnQ4kuyIGzIbRmZMtAGsYcMfDd1vNtctlq/uPlKzpt8DfHcPY3dEwQYRw
JUUFCJ6xNj+Rdh4OVYC0kA/jeS4S6ds7cFz7ICOSIPH2MvHW68Dc4swEMriTgF464cjhh5wBV3tR
ZXp5xzlvH1ot/V4oOR7n4D0FwcUR+/70E9DHcCgBeeHVfN1Ggb1LEIB+RXYNiS1wUm6RMYGQngP8
AYDXFctotOw7D5BFK7AngwslbOy7KusytkDWfHmWyPuchqRJlLXFUOgaa7qGLEVlSJoG6ATHzDMO
5JDsJq1vAbHWN5ixBTtSzsEV4/Idzpa+Tr7KDEwMg1M+F7WJg36BbV+fG+KYL7mBI5emDutHow7t
XVvl3oKG1ABizF+0IjZ3nl5YqzRyzVXtBea+aoNhSf8xEgQE+0YNKal2HtL/Ew1rkV4b9z4YRua5
pJ2NyRVpS7XQ/2BuJZJV1wbWg4lEm11n82iLI6XqS9v7qxS0ZF8B0RKv7KDXT2MgcXwE+HtkdkGh
2fmL2zveU28n1j4HPt3aTKT7Fg4oHYBedixc+0kncHKapY9Rz9YyFHcAJRzedNvFx/hQMQDOmvGD
m1WgzVGYUDKLM0Rhw3eFmSBLhRS1ENk0gwucQjGUboKfjeUsAEmEzsCCh1As9agx67Jf5bVEzPND
gRP2f9lNxnH/T1gY3uSJzP7kc7L1jqHXByey8iuJ5DSSzw1g0LQtcKierdCrUS2BsJmF1F0XZesd
YL99Y5fVSIZe6HHjXUI5pGu7K/NVGdrehZoYP/TLqLGHbszdwyyv/MI4tnp7IhFNp16S6bi7jNZE
QC+61GWHB5tbFPpCA7H33nQyL17azbkAkCdOQaPsEdAWYP80EQGchkrmiIYhfDF661nW4SvQ7Yrm
ZKt0EjtPwwvq+zazgdBCIMxELTjNEbvcIzFOLC276I+4eh/FKpH5WjsBeBMFuFAraTb3TlUj7ag3
jNcwN9IVDviiY2QY+efM11Yk10cr2g5Bnm1zNb/EBlwTWfc5DTPtkLQMSKlK7qKYFTX54DUDhYUF
qE5dLmSEGntWgnIlGQF4LdNBXowm844C1NlrHMOwN9u2gX1cpt///ywM5YP95qPuH+oCaUzE5xnb
JXK4EyIHJ/ZOS4yv3LXtja6oPXWe/PNf4gT/Ctnp2NMzVwcwJWMOAF5vwgR5ajGA+tnxU1OxTYoc
66XZZ/1nRxPWJkhksLGRmfdZVohx+MDT35G2tcAwUiYGPk6V1veLLxKQhhdSytFc+YPonuTY+c9O
KhaTuKuwbY/ye5oy4nV6yrQe7LA57x459j2ovgDRdVxYOGnujQNepsETNYVVtEs/t2Ow+EHmWaEJ
ZI5xsqBJLpLBlxqeNLtBeP2qNXJQw/6+Q2oUezoyRYfNrKANDw7KZbWa1SV9MNB2qRtFuh4FtjW6
FxfHWjTFsVUNDXMvz8FRMdj3FjPy7WxCvdmOppGsa5xwpw3mYba9MUOcEj5JzQd2jxfJu+PZ7n1Z
dRmWW2y427g7gAejemVeiK451p1wk5vheEFd9XgJDLwLAe4vN44eNtE60OTPLikjPHphMtuNPYCd
rHI4mYnvLutO99cgdC2xFdSM9DQg2DA2nb0pgHt2osYK+CM2Poo0QNjLUKFSYO/MD5pn61sWZ8dB
NpoFLjFgTeDEKfXBmgKbjqAqSJoZCAQtbg0GAfryHUlpQo/T9apNnaeSVeEZCW9fM5RCPVuFlTx7
oGDqdZE/kkg2+IkhUJ0i4FMmz6LgYBoDLBjreHBvqCZ3gxpHx2W97Po+uKdGdFl4r4X8QY6hDxgi
I+NgbG2DA5JjX2/MUF6ggeeiufz95wii4tsIOveACa6jXI67Ho52bn6OPB91DQV54imro3YXtnp8
dJsSTYU61eXUVeNZY0cRIv2AYSTlLKeh5SFbZzFPQ20GxjjdQTv1Z920hDTGeBkx3V/Orq5nkb2t
LuHPXhj3knBDBoBjcbahVk5/QZHr1p4jCJeOpo/K4TZ9iMP2a5zExWvTdenaLFm+p2HQbkcfsQcA
l2UHvdOQBKGskA8ZLxQD2EWUVjLPjgoTSS1qdunWGtBfRXcQuQfO0UCAh14dL07nhrUAcOrAIxQI
4vBxViBCArr5zDjNcsmsYi1rr1qRjBqtHPF5CpjuwkgNcGApJ9M6HrCTZrukl9k+HW2s83EUStpM
r/YcNNanWV6odfAQrlbzWWgL0EZaJ+Ic69B19qNtLAZkNU3rgMYXOeXFnTAKd0HR/tB0nwIc2wBv
O672qYXkS93g6VsVfSd9DRrQpeEPD+C4nuK3QoV5qzI1lybX7S3FdGNhgpscFhTOJVGhLHDLvlto
usDWtG52/RiPi9jmiPNTYiZrfmKJ4X5Ky+xsbMq84c6iRE+eDNrWjloqDNemfE8rFdiLZprcTLma
KmGz1sx/okFjB0q+JPkvt5OEtSpo3t9R2ieJMlQDTq7nfNDZ9eznd9ck90N8OyAhkBNLuUMt+FSG
BgFCFPPV4R64UsZpEk3qBiV9J2oAQBicumJPgxxEBwvNTc21C+DQU9fliyDExxfAwuLTJFI9m5R/
kPkpQGa8CrHoX1bzJJJZTYtSQupSM5R5fUiRkofUAg8QDJ3+Vvb9AYSM5VvegI2yTTV2n4BhdIfk
rXrPdUAaC2x2V1IPky+AH3s2htzd6hkytRCWTbZdB5IdxJKdT2MlnU3axPo65YELREuz2SAtwp+0
lY1NdA0cso3mw9jUIntd5pa+obkgx0S40u76lQ2oC4BjvDMx1IB9x4liDnYFEo41oHurBsUtLACe
72xYlDEMadxwf4vMhvhAhA6zydRT0zoX2dgstZ9mJbmrUVPx7qTyAKrCymXzfUDG67pG+vxFjyof
CQKZ8SLHTNs7Xcsu1MTgir/EcjEZkG2TIS1ldK2vDNFqZ0FmY2Kh1rtDpcuVsG6AHa8FVbwjG3j3
zgnLVoCbR5VsJvpD4mbZJ9Zqh06xyQEzkq8KJZeDnn1KPe/AdIsf06KWK6+qxhWgU7yjDHznvopN
pO4psnnRj190fNY/IdFT31vA4QZPTJO+eW0wGdDMEX/1NFMbQEJX22H4rYz6L8jL49PMAMh3m9DE
80HNJAOamTdRs7Gwd0CBb8wBean9Y3d5vm+Azn5PDcsz7ejiZVpWICxfM6YH2FcjojKbUC8DzrcA
jsQdHqzwVFVBth1QFoJk8hGb/slG6t9K8PbuW/USJlFSJN2xdvwziaarSEA2uqw9JMnMdijajC9e
awFkcudIbL1LkClpS6fm+rE0ElDAAWy0WODDQi9AIgQBSUnvAEkoNrtmP4sm69vxNJuk5CLJksdG
HamSCJDuYp04DIEFhdPHVFM4OV8OSPEAUOQvGeHuUfMnGQHy1ZF3LIXrbyfkPrKjGbNTFGsWy1n2
d3+knY1v/NEQyIlfYryVTnkeIfdldBID6RtcPwHKNTqkqQc+IoxIzrpBn5Qk05WCeo0RxQfwKax9
u1+EwYYnCDjm2SCOfRwHU49kjlJQz/T8UC5u1H+aciNznS6SQNriBcA5DWNJavJIvkZXj1a2qsQA
EH59pMZT5SE4ZwI8yzymcpB5OFsLYPotHR7FK5pnOwY75Nh7vRnM+86CoHuqmI9fgjGOOGjFcR9q
VkAsapXHwrNQopEkvUrscB6dUrO20RgnKJnw2b3FwVoTya793muAMgUqLpnWcXpt6rq5NZnGSXBr
asYV/gKk7qem4mxhfoinOkpy2SDCC/VABByttV5qyxsF8lOBgVW4z2SLHRmqe8nE9F5w+OKfJ9EQ
dndIYx0PPY7lrlYg03mFtKnfV5gVtEIyeM+zaL4urGJi63omnWsnGcr6fv8b0ioQSz9D3cSmyBEu
rjV+RhlBcAgUBKvugmh+UA31/MSdlLNoNkOt46Qk01lOtr+7JSUg3OUd9T6UJVeM9/PUD5eziHo0
Vc0aBwDBtXrmHYzCTk946eVH5M/UKzp06iz34tRV/Fy5YXHklovXrzqlykzvkgMc/zwEjrek3Z6I
+K+N3+2YtnVXG0Mac9/V1xaOMnBC+GtDOu//SDZtFLnTxHvLjoDp0pr6J5pXlma0QIA1CkHfHHwT
yDQATWsd+v2KPmd6xR0uDG2ZVKFxmL5/6FNo1rpVqDcL7nmTzfQJVX18HZGHmNfaFtCYHMlkQbXp
o5y9ZJISm8MC+DkmsNbbdWeM0UvIK/xfIDFjQVYcpfrbP00iLRCd/zTJV5NMtdJo4bu94V23nsME
FUqkDo4v1z0FPEnhGypqQBrby9aROjGIkcAJNj0QY+9B/bJLKgcfWqCpO1CPmirW8DOcx9SLlCE4
EKER0Qgk1cjd0rxJdtUl8xuXqdmDkunG7zSe2snLPLWquAnU8ZsZsz4OeAgkmsxbEaNHycx7LQcL
zUTtQTLsg208Mlk6mZBsUiR2cuxlf5hFfXXQUoRPdcuu/eXomu1R5qafL+oc/ALASUR6tRDdsSAh
6XtllIAl1l+Syggye2UOQXvH0m6bBRJYM4hOYZOlgSoMiJZL/FKQpmeBss70TTfEKfk9DyRA9G3k
+8TAnVjkwvH3fuinh9G2r5s/yQDFnR2yzni3o+E8jRQ3Mg9fPyhsrJLljYKm3awxm0xrSPPka7a2
wel3eYjMqDwwMVYoZVXjqVsFbnGQ+IAARI0ymE1pOMuA6R/rS1LrgR69dycnZHXr5MrKbL1tJzX7
2IyuuAf4nNzXyEhYNPSNpWSkiFmENwHiStuSvu2Ugmt5caeHxsKhb7ZaKVJmozqnRhSGHABFIuKL
bhwPIkBSuUi0fuFyXlyiIb9gZ2+82qU54CxOSx/qum+3ZZr0B32Ik7PU/HFtyGF4jlwHz44ss78j
bIWXmuu+Wnr3ZLbinypmfNfXAB+OgbdpL9La/j4mbbSfhqRBVsfXKBuKaxlq0V9LO+v3kdeN9oLg
hj1evXAUPe1pFolC7OwudVJ9Gu1Se59PMq9tniqgGBzIlhqkElRII2EPJbByJjnYif4Ls5ZFJJdX
edrYwTvMMF0bx7Ae+uYNs1bkpJ2Nk/7y0W2tZhEDaPiux1fwXeVqiGiixH/VqqHd57W5Amh2snF7
5AxaqG5HErxSkb5AAhggoIxv5MEqZGOuvNSwgDcY7GMOyOnJd5dZwKRJvdCL1l1n/wS1mXWnm9a9
C8yPg6lGmuKJJ3ktUyAO8wEQFERSTxqyyU3n3uQADJkUJPPbut86I36/0m0Ubekv14383ITMi9Kz
UYL12jHi18HLnbUsy/FQ8jB6kPGgL0aQ4n0XYXRww9AEnzNyoYXlG3vXcopHVB3IyUIO4h7PFvm5
dFi29a0kwmbMrLdJbu0HF/tFAMcjf/+j0VQmv5bHaMxwGfW9cyQlyTll5SME0p69tWWVab8iOVm0
kWccXSCcjVqFZFrWg1K3t/0FH6oGJ6tgVKqIR8kFwtS29QQqWJRwfmxSzwvfqjZxJmqlmZGJPGXp
2Gxu7AsAr+zI27QkqR39dXaCeOMn3fCfucJWS1xwx7rBpeh6fnaUZBYn7chXgazF6kqm7MluqKZJ
5IEaQ6G4Dbzmq0hNIpnF4i/1kCV7UpIIE1Foy880QKY7P8ShPNKIVhSlFCsyb5gPtD/SlOx2Nbom
Wk39XqbVyJQUvy4RfFXdzhdpHMc7LnAG+gGfEWf8Wwqce3yAA0zDE03+gKTSCfhCSToBOPmoL1AI
robU5LXnrgwD6PX/yU8oXXkpQ2zC8602uvwM/qH2zjac5g4nK+1dUer13qzdpwbFuMDEUlpqjBIc
k7EFzHiywwv4l9rQPTzvAjtAocUvX0Fd4YSS8wQg+Tk/IstV8W/XXlSuDBFX0xCM8EDxSxWvNqmR
o4Z9PmAlNzRsSS2VeuqSlBonya4trxwZetvvuQUoQrUgNbQA+W6bqt8IZiZbXrM3+orDlipFnGA6
9SLJzacgfRSSrMTz+sOUxPMXoRQxl6vUA3PJz2CMDHxw9rLWT24SrxnIrC7CGwFFrxrgztinKAnX
nW/29sLLSxRiAAptSYoKv/cWKIDBeqiKHy4f9WOrGCEKPcsO0nG/0MhrpMsXzDNfZfGCo5sXqyj7
Z42PzXOypL6pBKEMXoxk4GfD8btnv0rtJdgIh11WxLscO86LBZ7ksx6l96YEYfzSRcgW6QixtbFT
5KdVEZLgBnlgJoAUSDKgkG0bIJdxScNCGYCK7RU0EOGJRKYB9mYzDV7cYGSob7Uaa9maY7MlbR8a
xpqhbmeZci3YMh8BbB8p8mcPePRnVzU0dIIaEJ6g9lRIYfYO2SoCL+IPNdnMHm4UVx4sPXkwQgEU
LS/8yrgiqVZppm6HRGkQa+YbGoZKVtoAyAb5+n2f9siibQHv4MU9W5CSZGmBzJw6kv1ew8HaQiRA
3UiaBIVpqunC5r1nV71ivv8YzzbRh/U8pTEAJTD5uVHPNrMHcE7nh7GPzPXgohyLSz/BF45eLwXO
n4NlUCTp9bgqq3TbJAAe9i2ln8eAQS8frCqvHmYfrWI2r1gRb0Bgxdda0u5GsFd9QvINDgtaPq5G
38rewhE0TlZSP6WJUZ6stGFLkuOy/tGQSfUgMi+6Kz0NTCnKHomooOvCsdGFma52cYumAGNWJt8G
/D8seet1Zz1xgHNgiq9W0GWnv0edgEN/w1HITQScHAdBJ66D3dO6jQIbTtF1wkmax76scJ7rutoh
V01vWj6Kb2nciGEHiKJN6g3agUTWUGjZ4nY8zZl0U3+wY3GczaiXtBxzJz0t1YBQcPZ/M2XyRovS
7NsxaWjOv1cn70hD+No4fb3R2IgkML8UC42DvsHPXRMU2dRNsxxsY6pLTeNJFJBY1uewNHGUaKlk
TgPghOJM3dqRmBmkkbcdU9R6qXlJ3ojyYZqdIx4yOO2mx7LVoi32PGX9sU7TIf3+a1Qy1AFgJ/9m
N2F6ad3UWNeeJ3dMlMOXvikPeSn1p9ph8tIG+BGQnMzKD7NBqw5mzMcnfA5dmzETdE+6jjMKeorG
ltgaXpGfLPWwjdRzNlCN1mkbkiN5rAIXGHDN6c6XMdLLGVC3FrXh4IdBYyAtgm+cfijzmMzpl2GY
+fscGpKCZGFgiwX9lmbf5IuGpChSJLsM3U/TBEKjjV3lU1g28gEoFIuWOalcBl2tr8CWAPBvlQUQ
Ky0A3ReVGUIbKS3NFS6OfeMCQDFmIZ4Y+B92Q498Qhr6pikQJquOsnbwUlcW/RA0O7cz8yUpSea2
4V1qM+1MIq+07B3eXtHkA5RGyz5ClmlqZMvczfqX0OrNtWgiYytyo39BljDO0JKoubOcqnzEzbOW
o9izTI+/BKlMNmbUZwevDIGon44j/ldxS/zPLBLhBLuh0vRThuhfDBimL+CMC9Zm3nqnIOLVqWsT
4Bryon0Jpf5gman7gydyMg2NKlhnfXJtimf2ZJpL5pBp0yKNgjUvpcaMjeOU4EgMs8FCff/v46CX
ALQI8oOGj7MlQP3NBxNEWFthuiPYwHl8aWSarpIoi19xQnbOHdf62ZrtvjCb4s0cLGsJ2oPwPtKY
t2squ9kZoc3udcHbZcVk+jXhfFOWdbpzDIBICGAonwLTDmqUPhg5WDrTHclspwUVp9Iy1aOhbgCE
ZUFCapxWfGOD5m3IhEQAC0oWo922O2QQqHpHLdoTkAahb/Q+wPYnGd3+85jUZEgyt89iJMpxfg7d
BrvedWvrgAzpfHUL1MkFWVPsibnO3lS/aRG5xU5q+YiYmdd/QXQrXfRdeGVmKTMfuARXZiEg6Rf1
EK4FXpy7QdeRZsFc95NrSXvnmNibjzq4vMJOV/8kfb8CvxD/VGuJscW3ob8qBpCF6bUWbZtcVmua
q8exvrGr1lnT3AyMRRu/xQuftKnEZ0gFSIYNzbUdfNqCVDXfktYahbMausqdhiXAQQAQWtTI1gY3
AsuB0FNHNc7/rVBF01QowDT0X90cZfpy4amIgNQMpJj72o7MyXCaczudxpFw7H1UVwucwaM6ZIIu
U3hliWpCxrINDv5QNqpg0UiGbBP3HdiMxtSUdVUtHHtscZejqpll3QZUI8aFRkhiabZF13jLuO9R
mai09Ye2V1qkm3lLMg5UBF2GYD/tY/NqPtKBvCUORPBc+vCeMC6eqri7nv/7+uQttEJ7k8uTzqW+
DaqgeQlaQMIDA0bDIfpYvxTJ2RZ+9TktxuGS9tpXktZWZ+/MyEFJtTJiuhatchY5+2lOOD72wPq8
H7PKebaApkueYw910bWoZLxPUc6OBNv4lOXleyOrCMfBrgkKlA8F9oF4l9FYa2sZr8i8N+W7ZeoG
qGv7MKchmcwyUdgAhEnwSTSU1mvYhMOX1ES+bpT62ZaGnDePsin9B6T+2PfKqk264Ysn9GurwKkm
qyHg9j1YZSdfZMUjHAyEnjd8+bD68NUrX7QiWdHw31Y0OePBpR+6rZN77/cT3T90e/1J1qZBu2Il
2Ejmm41u0ul+JSGID3DrznqgfzUrv8G7hdxOlmHCks0QgTWo093hCaTKjwAPYWcZ6OOTW+NfC+hx
YD9Tynp07fs2G1dBk1fFMheNvkBJU3ogbRcg5QTbLbHsAhWVZHGB5IYEOU7KlR27+QoVp+mWjIvY
tk+p071OrtSyVR5bZ9vJ/vOyk1JZNDhNvFrazXi19wewZUxXoi5WLd9KpHDaedwcaOqfrqHNx1ea
hOqacf7zeQd4WCmQ8dzHLfCFUF9GvUoN/y7rgganXlafrWna/9PcP62RV/gd5DHYRm8WdwqN5zhr
xRUVAO5eREBPPlYuOGB9tw7vcU4WPOIQ4Cm1uPNl1DMd58Vjvu0ltzZlkcXY2noM2Ih4hOrYnD5S
4yf4lgNdcLSrwwhRyqoIDmxw8EoFIvFjGXj8zkJibalGJMIpEPaEsW8taH4C0pKdk+ThyhO7LHJQ
Wm+D3BkYPu73vK1/ysCpvwxpJXFuy4cnzcN1ZElWXFhtA+ttLMdjZ9T9oR+delcjgHvHHbw4mqRO
Hysbe+YmLd3PUa+DuwIAu9/G3juVfsLF4r+tJ0GQ+RSmYbwGxwdQ2+ymXw8q19KvRjz2qJvw6Ltt
RagId9z8SA3Jqcey4JfdrKae+2E9+apY2K9zIHWbNr48DBkk946J+gFAKBqAK+7y+yZj5rIpZPWW
gFgPbzvvpyxGMC9Y/SswU7RlAKjGC/7CeK+PHUDc9EBsyy7bIKKEVGzVAOjVu7S2Zq4BhePiu+k3
xRiHb91guMD6/CUvO98//e7DV4eQgQde2k7h7iYZ686D6vHEG7d5Y/0AyTtKbUhGJiB6Hbd64v5I
Oj8aUDz6a1oFGMiDXYk9TVUWpGvaAmazdw/JPuSY1prlYT/ECL18eFdXQiaZCwy21cf10IyM1p49
fEyL/TJf2Nj2Dkiyw0LqMrwBaO4gInr/gyZ/sQ70EBS4uEsAk3gH4Jq85HWs3euR7d+7bZdfhNsg
OQcjkuOu9e9NoOR6hnDOpua52gI7lhDJJqa5JztqHDzXlkzPqg0KemADCKdigw2Du5xtwm4Y9/2o
RYtB+SeFibT7s+d7m2lE/k2UFxpRX19ocboMsJe82NEojpMZr4adpXslEPaA7QxeMT+5y6xHlHok
uEfEdaP12b7hAB+6kfMYz5A8Yvi+UhMyu9FB3uECvki2nodsz19eyCnSDZxNKULww30omlDrtnXq
W+fRQPremFnRXaJbqJKXsbaM6ph9060fnlX6b4BqkMAW9dOj5nITBRqRuRg6w/yGXLJTVLX256Rn
6dbnqDxoJIqJdNa+BsoDsGIC5GMm4snvAbui+7LbWHWbfIkSBThc/INNySMLI+seUCrWfdQCVHSs
zHEj1JBkfW8M22TEQUjb29Y9GWtG0Z6LKN7SiNnIKAOlRLZ2VCVnLtP3ZvCYDYolNSaN9aGmoVkO
AozwFphif5uGTLT/4GUMUzgkN1fdyRlKJDKcbP02lTQ9TaJu2ouHCPldG7LTmfzJx6RfC39oDx64
wA6uajoJXtUFdcGzji7pI+qSFY1JT715+mQzq2frK83k82qleWWaebvQ7I56Dht/erXv+KqyHcCz
IAYSZ2pq3qGOrqtBI2NLcBuQMPtQm9IDXFxseeI821wJAyP/q35eiHrkg32sM2uNkRsbq4ysZVEj
GzgfcPchWz3YJ9KItizS088AIbqPRIQCsr9ZDNqYTBZDXn6y8AraFbEnV/FQtW+G6z2avG2fIlH7
R094YoWYZfvGxupzZen8ESnl1Qklc/aS5HmcvA1VBPycVvJT5Wj9kvyMTvVD2i57iP0ChC4Gqkom
/9IOFk2aJQ+DMb5qSZiCnFAvD9S4H70/ydzManD/KJs4zr//l5NA4xZ3FjhRDgeYFDfAjIIrM5Gf
/v0rCq1F9X/+l/G/o6oPPX9ovAd8DdQnYGhGZ1c11BN9+N5DZf1jwpChTvL/aGbK78lQakcySHQG
pDCemtGZHMmkrA41SiZpNMtvvBn5mGxlZfwzmeVl3S3IZJ5mAOd2lWVZu7xRzEPqGeruTYNRX19d
S50hPwvZGvmK92a+ZQXYsvXew94P5QzrqFcvdLPuH5MIEBmGfaTGEFq3B93P2lB1OSRKqHaHunFq
p+Vi/FChbq0+hsYKdM/AuK9yMRyTOutwp6guNcCpQMW/oT2Pbf4uInnhW9vANsJDie+SHplZNpgm
UJiIDDc5jUjUaygXWOX4qjvHevkTb/lmmxhReSZt1ehlv6AxAzKZwjNC+Q457GUMjgWQV538If8+
1Gl+aZNUvuwY0Y3jdXeJfPM78TFbINXbAwMSxIBKWTDQZgAXO9jTsGRPf78ZrVs0QVN3dRxGA77M
BQKyfotgJgtnBLdjyh945Cbj57bm2oFYcIjKptTwWYFtmNzOMpF6CtEL4PKT5p3zRkhgCXPzjBIy
Awfr7fCGw85uYVv+eOlBLqBqy/6lAPBouYvKMsemCSe/V0S+aghoV5z+Up36jdoU2MEXlvlllhes
F+uiyoN9p1iFiVo4RygFJQS9vqVh5xnl5u//fvYtUi7+/ZhtGp7nup5l697Nb9nOOyfsrNF6cIT3
EOOeAOltkB6dskGQy0bmU6Ie19Q0Bv7dwthPgMSNskuDW8bnzm2+ahJYUD6+RrghLKADtmwBpP3g
Sat8vjFbHTykdtif3bRGLNPSrN1VHtt1oRJT7CqUnzanq1Gem4tCnF2YMdATqYKm2W60TIH8amaD
D0X2SF9DDoAvouzIgzw6y1wr1raZRJ+zJvwZ1pb/U8s/BZFV/ahTgPLhzHFAnVA+bniEzcXf/2Gx
Ibip0jEN5hqeujU9xnV+i0GcBGHWl0iCeXCKz20UxXf4PCgOYeDigCzHkW9copjcRWXbN60dlgSo
lQj/c1XkzQvvcebn6jEylpF1sIhRkXuyQh3n3H5WDNvYTt5IRs2VzdQt9NfGHp98FF4gvgYMyKDx
sZ3QjM8o0wh20nGqLQJJ/KVpU6SGKxjIHjsXfJb4p8yq3Qt3TTD2pUwB6cltHAMHdhnZ7nDgYhwO
TBbDQdGAtDtHjUlIDTaufIOPXkQpWPY+RYZ2kQKmFIZN6pd4WipHblXl5tLrwMiB2w/F001THbOy
viuYo10MMMoh/btmIfYPWQteD9tP12VqIEQGwlVggCEAhvPe+8br5A5JkdViMgFzQbcoBApJyA/Z
GIWPaliUAjZpDR5eobCYdB8M33k0hEuDM2CqqoYUk43UvW5hFX61mdWzDfVKkJKEHUCib+Q09Po6
PZSdsyefJKImIVgq3RH6Oi960Ml+rDvbUA8fNeMCB4dyuoCy7Yw9cGN/cBRnrtKuts91VAK2aQQ8
J4L48hkMLHIRAXHvZ2nt3TBtfkRIMwTyG7D4pdFnWrIcdaQvIpyo94smEYCakx0HwqfP2lVQIXfF
L/L6nFNIfazl0svH+ixiFNQD0RLUYInVf/I7wOgdNKCjnQLjMI3GWP4Iw+C18MIYlTwmYCO8aLhU
OSgL/bYPH0K9cFce0/THoK9inGPZ+XPo2e0yMXzxGdyw3iIovfGs2a2zGTS/3jaZyU4lM4Zdj7Du
UQ6eswc2j7cHWnx6jJxIbTKSn8Jswdox+hI0uL8axPfzQxekvY7cjV9C3P6R3M1j6qGABQF46tKk
G/UsszRwUUzrZJYfJYtZdevoyvSqezVr6t5Omx1eXfnUnVVX1ztf6tUqV92I/l6aerXglcFVl3zN
q8TlGL7/U83Cq6WvZl79WX+8oNkzCtz4/u+PV7ybbh+vDAgQrq0zz0Bk2rx9cXnWECAwE7UPQSgU
Q1DhtNiXJQVQNIxV0Xf+TxCOPNep672MRTysotHW9m5tbsVYCpQ5ofm/lH3ZlqM40+0TsRYgBnGL
5ynTOQ83rBq6EIhJIEDi6c9GripnZX/dff4blhQKyU6nDVLEjr09Kt4h8sWhE+n+NBm73wGF2rkj
1C7+HCj6BpLeyXT/yU69lN22CV8qUK0dzRoys1eEuVvkZm3kuICtTKqkeXVp069HpOfBjIkuD9VL
5HTgmSd5f1+F9g2LWvE6MCS0pqKcVqYLiSvIdOIfc+P26fAEYqyFsXeVKPe65xV4033xKhRqmHjT
BAcz6ueLhkThi+xZf2QEhIl5Nk3VMqMK9O15vlGu5hF4jsC0l5cDaNf75lxGKL42l55A7iVw+nEr
grqAEKMzRruhqL6a0YuNhd47bZtsf+lyL++2AH/KuJjXui5YgBogFDXfOtR+zIYACAJm3WeB154k
hxJsPhbhm5UhqNCEqAdEGEbf8dz/QlxG31IAXcFJ7Pt7MPp3zxRVoGKawreCoMKYJrOqUjkurvs7
mar6xmzq0gJPnsCZBX5m23XAOJvRAUHKjRn4tACe3mVc5hkiJNjn7DJ3upEzch2fsQORPJT8me6l
NYC4mEd2Dc7SufRvHjWX7nfLdFWh1Nb16uduxZlT3Y/5JO6tEexFybwlpaBvLxaqH8GeZZfu5tL3
y2FBqz4/G29AsYYtKDJ65FyLJSBj9dELCdKd4DM9OGnrby/dQXr1saUcI8bJ9E0rSgo8c6kgQGwI
5D+N8eLJnH7aioZBzIM41iphxfgKFvONyT3zyXFjwQZ2J0Q+7KfcbkGxioJSVDPhP5hb4Q2Ych0c
Jri7ICnPvlJVgEQYKE2E5CG0hjzvNlJV8QyFiaNxmIa0RKGO/XEm9HDyB+CB87hOU1StEvbD6brX
aiiS16QY2gVCb+S+DQO6Qj5tOBFJ250NrpsdjrzeyQM7wUqifvFhCDVYPkYh3jLVPYshG36Q6BFC
8XpTs5zugJ9Z+v1UvYKa0t5MTas3QJp3rxxRdZ/a/ZcBj1nIfoPI12atgww9QgFt2X9R9YRaf2CZ
FiWo8RcQ/AU34wwokHnD3CX1IMUZtc24B9Rvnw0gnz5gywfKDARn57GsEylIWjx1DilQdj5DmV6c
t1aEAFtWIsRq3U4MRD1DGVWLkbj9Tecm6qYrAQTD5sz9Elr6XCWu9Qi+oGY3THW19q3Ifg/zo+V3
7pecIjuZQNAQCBZUcON3dcjnSzjk6ap1iy5mKLLsz2akGFJHvQdJmx84gzBuPFRVsCWTg+2RCoLF
KJP96DvdxlGowkNMIez2WmZW991mgR9bg58seodLVC72RfBgxgOKoBbYZMtzN4HZoUTQPlAZchq5
74Pof/reFLQ4YXMWPAKTohZNSvnuMogkxAoJ0GhFax08OoSWu6prQfQ0O/uZVZ/Acv7NTEXFPb8P
UIplZhoTUpf//ko0wt3erGX/0yuZ1bK0af7plS4O4NG8/k3TOH73AZmGqqS9diFjdvDmiwUUzaWV
5Fw3YPhH31wu/avTBBj5B/daL3oNYrTrAqb1wQsivAuwZwf8lLf+YwC4zwo0P/p9yBoAYHn6LEWY
7v+0FxmxoCfTsf9l74Ic+aIGrMhOm37DV9SKWSC8hUUTrJpYrzUkDu6jLlPHfLbzadTvSZe9oY5d
/y8704O67wBGuPj3Ob9zEM8H8sNmXrqAyncbZzawT31fBSiMdtNi7YCNKr70nbHvj/0Iqp6laaa5
1x+x3S1QdwBZOGMjFUTCLsPFFGARv828QwcK+uu8y4BxN5eWgCtVaIgZmxWN7eKDGPSvVywn9oXw
hG8u78V4tr7I8WKppJuqS+4vWWw8mcBVz6A/Mee8jc1cijlDfu1+sBXZJh2tbgdK7HtLAPVd5+2u
SqLulUKDbPLdCYht4d3gzgfpzNnuyZKsqCvybWm38jVqwxOggM69lN1wRpLoC4I58rV2kRJMHC+B
8hAmiWF6LZQOIPTqNveODm6hLJgBmiqrdZ1DaMFcaD7q7YifhOkxgSwDRAgBLFTgQwDirYHBWFEV
jj4doTJwda1EhFr9weLLyyTjSUk3WAvjhKd4Myv1zjyRFS3enclpoEwzOjjZ1uUGZVUkXQ1DUy8K
uyrXZvh6qfgULaTuoCwKRdl0ldaQAs1lM6D8rPPT1Ygz9KJuynaZzCFzDoDRRkCxjSKF6q2ilo97
Ygnmrcww6iSAvLc+W4eiSR+Ng5lAVWgBkjPJVSIjf2OH3XBnh94PB/u096JIW7BDWfJk6vP6qq2X
I5K2y4DR9lar8F34vfUMcEm2p10XLExXonJphUwYYLqMWs89QclVUnuogpqd/akAc3tV3mloKjx5
2a0/O5kFq9R/Nz2zoG9XwcJ0XaSeLguartWA+KIHM4pZ1JjmRWuAue+UGqKnyrsxr/znuxwj7NrM
op/epem2QZp/eJc2AcYZiJzLgh4O6aJJX/58lxmbkgXPyiEOaAElwkp+GzloyA0xqyFvNfYrq+s/
25T4PPXqi3uut4h831pZUa1RbwfQZe8IBGJ7Bcy4Tj0o3AD5dx21itGScVLm1nLhVUPzNkITYSe6
JFwK3oq3vG9+IFOLp3Gm9TlvECQqouat6YtoiY0h2ZnuFrfGn1OHJEdR/jwVx4EfUORQZ5Tuj7sM
OqxbfADO/nqZAIcDDzK0cFfGiJ8kJExMk0lQWT9eXSG2WawTqYDLATUZisu6RQT54l2XgSQBbL+1
A7VDqhU78A4/gyPu/uzQKttJ12kBpLTQUbVRVdjeotil2qYKnFgJC0c/RgKpu21EKbZjgXpA5o4d
CO0LjNTKl1tAmPlPo5ltvHPUU+BmDBY642iWUBA0RtkVg3bcWOhDw927omrEywj6LBMwzUDovspt
r9hR7X6w5xOAAMgsFrtgtk8dwGdhqt+L2W78wXkk9sjS0gvJrAR0L3Mtsruwzf4mafrAQ/vbxZAw
QWhRHkkhsXOIAShPBO7LunI2ADsGS5o7dIm9kDxLRuQZFTrdaaYUSaIMAvNmgMoOjMOlY28L0oFO
JXMgHB12oDfLVHOUZV3iCTU3B3Cx74cgX11snq4wDBrGYvnBkyX6iPAJmG3nYXC+Nkcz+tl7oEUP
tqW6WqYVoqOxGf/QNJPMdKdGQE67Xz1L+oBCaL3wJt1vTXcKdYMIiG/HplvVgf+Q0vcg9OX9J3/s
pv0Hewh/+iNMki2AQxUQ+5qCPt0VkZ5uU+6BBI2wW3BrTrfGZC7UA/6LApocX23GZXID5JuJRKx4
nn+dhrtjEuNrC9K730uVc0tVzlM/gNT3upJUtX3rouRPW056c12ozQIK8fRhdTWZVhqSYicL8v26
tLFDMZGvJwekTaY7ZQChxC7D7VgrX19WMSPmBckwZ9Wk12+Nzaxl3mGjs13I3fR4XZ7apXXDcPr6
828pwH23zzz94ZMyS1tJg7K4upxQxIhyIrtNo31eFsibA/v6JZic3TBmCkecsVz0XTp9h45MFhML
UVontASENlHCxqDDtxk7C8QggzceO1eKNXM5sG90FItaZNOb3ZN70ekxjVEdB3B6hjrZAJHevAle
UTyjEchz/Lshr911MIbWwW4GdohUA+ECZEzPquXZssJRy2k8tSmHtLnxwNoH/sW52akSpOgFKN2v
Nj4P6AhsSk3lHYxbO1fJG3sviwbiivkBJ9NpEVGmnl1fapQnddabU/jviZLOtynv9nWopxTM8nls
Y7+TxXn6QyLciHpfsGklQel/S4bqPcLB7V2CiQSATebetCiLsef6s9CqQKjagXxamuoxY+Rz1Zrt
2DcWB/18CIDTjT9f+tr2/6MkM/ys0uZ6KILwPAc/I9clf6PEC3yWTl7I5R0V1pM04DJXDoduvvTz
pchSSDfY2l+ZUVPpfPX7X7br3Mjj7SEpgaysv7fIwT4p2ian371h7lm8/C7GhlzG5l7Zdjr2Zimx
tLG8BxeAkKWmA1kbZmyQ6vZHACi+TRybprlMalv3Drn1cs0X0imhPaUTRY+pFuGqm9/8h0zkNQd5
MWZOai+401irPAn6hUosfmJj6N9NXv29skfnrq5CHmO30xw1YiwrSUb2NLh4/MgOj1j23oM59a+m
7Js4F6j2tb02W3e5C1HksqT/oTkWfCZMc70w9JGMsX2oIDgQ1vszYY3S2QyigkNz111kcwCpsx+6
wXln+QQ1H2q/ga7OefTxd2zGasi3TsnGx39zwFkhv9E2EUfIluHzI9AFNA/WfH66mscl8SQQ75zK
9dUmEMDfNaI/lwGAm1UJsQSR5eSpwlEuhjxKjdoP1710r6OgPADnpKPncJw8W9ZReRaEwTM7v6fQ
GNiVzG9QYYWuGYAKSrCELiZZXW3WWH8lUoiDMSWyRSE3GDwZA5VkBG2vw6iyAFobaCX2BGP/u38d
bjt5zyoGsCuT8j90Dz3yt3yZj0RZEPghOC4i52+/KCa9PHcmMZy5jSitO9cFNz1SMEktQAjU25wi
MZBtmSTDQYo+CJfX4aSYGIll1jlHhC6Wfj5SaLU04xLCA8MDG4PiXjtviFkND31SQXAPn+TCb/mw
NV3HUf7B7SIUwM+jAWQfH8CFBm4sFp3MLF43dJ139nNWDzlUzbFQXZXlveu/mo55Hd2pj6syPFqX
hYNCWVbgi1JLKWTc4WAFWea0PZpWPo9EJb/PfZ5sTO/iZ6aYvvELx+a9ZkOLu6yl100B9pgGkZs3
l0DaQxTdi8Oaft+Vtl5KTZ231NLffKct7ohg4lZPCE54Y++85Woki9bvrANKx4onTqqtWccsawMy
uEkGqJeAuZVb0zoHHe9R5x4UtS0ookMYcdeBksE5GZu5VDjg4Ukw16bNzpd5ZsRMrmoCUe55dsWj
fncZbvIq3E5hg4d9od4Alcy+6lr2McJr1hkCGP6hTvFfNAO0/JpOQFu6WcfWpPLJLvJy8vA/JnaQ
bjj4WiL635DxPRq/oX4dSrNTdmOglGImv0V+KdpCAyQDDu4XvNIMgFwN1EkFfq2fBv5cxAwGUQ9d
1j8XaYnPDzXl7wQHNYWqipd+AqAWm2kEtGY0wWwfZvs42+kf9qs/UsEf/N3Rs1+aiVhbKyysVTFE
l3Wu/mb9oPQY3nY5LhPfb8pl6lUb3BM0OB1wV1yb2l/6e4R5o96Zkl4uB7CR9QSh9PQIhs7mpVNM
r1VB3F3FGnZfphB/yZQPKttfHlEIZLnxSBDIua+c6acHqC6OiCr+yxo1yZdQLD7mSRTuzC0S8Mqf
N8tSVc8AFIa70bEgfzF3oTcT7tQ4orrXOH+ymZvq72m1VYAIguIkvkqwj5oA3PAZX4Ipk1JswKCd
mAMHuUpVgorfwhLlrfDuTRGw5lV17jNVnpPZjc1uhVT+CcwQKVbMI43sstQ3uo6k9SCqIN2iLCvC
6WpqrD398+JRKGoVabe52r0KiVdweaQol0Tp0z4QBViYuj0zFYOGJczgRpK5ODAwjGTGaPqmResT
VEGCk8q3CXH4TTv55CbHXo/EVpR6y9BtORhXYTQXpNkxktGNP7T8Js1B1GDsyUzZYCYUZNgOfSYu
IivXM/lFS+Vvuiqlb0EBJhzD1b+f4XUDbql2QL0dc4oZFAxG2OVE7GCRD5nwwdaEvrCGYIGnlhUD
5QZePdqeUK82QLWXWnTl8tqNL30zNGjdnkwL98L+QCO1yIy3GQBx5M9R0wVk+b4NEqA/OIjrsvmH
P18qMsxFB8loLwBZTZbGSII6uxmaCJc8HrFNxP3fL+Isx9YLQkwoo+KIngkFempn8ioUytRyY7p2
B/JpFz/BmCVM3SfklCSFbMFngXq/6wXBebGsEp8vUuv3sCwkagLFhNOm8TT9S2vy5jWq8tEa0nYT
getmr11ndGrE2MMDx7/0aGvpYr+RgcnbNBHMq5e1cKaFKyWOTh/G25pAYgewuLhJBnv1YRy4g1/z
6yK7D5muth+GzcQPfWQh4xFEkofCN8Dq+S2gCtC9vBnziiD07vdp5CHr+nvpy7scwBq3Ccfg7dMM
023MH4KEZrpyK5B6605ka/BPuzFYPp1bcyF2nyDC7cVSNe7FZOw8dNOdKHHWuQ60s0sgu3o11ahs
oiD5DoA8hjEEIX+c6QHIgnllAJpF/O/p6PBvMLSA2hEhnu8GAbQ3PkMiVRFwt2ua/oyaW4Drcdu5
JT6kdkB2P+IgGbQ3oprAN+11+TN0zDI8LSv7rzQ8WMBZ/tBD/4KjRvrqOjNVfo87YEoYXxQcqSFP
y+KUz0RYioDFs4uebUXlTa9C/Chnsz+CzRzBq3ptumZS9tdPwq5uJ+YDhA5BTQ0h9DN0Tsi1Z8bY
0F3GauqwNTZVACEiU3FrLlHnvmFbMOwyUgf7RJbqgHAzqEBRPYqcTQ+C3gBkP3xWUKzrvwDHbb46
yosWYdXom2yKNIDrRK/6MLFe8H0+GllGK22/MdsKHnuiHzXo29UdcOXjznc0uLYy2i8SWjqAG042
ZPgi+/ipC4qYafvv/0L38yHBC0KKswEFw7lLPddw8HxAtSaOwlcc+4pHhforcFY6RzaOIBQmo1r3
0YSaBJWJN1uSVVrZzlPQ6+JIUHa/sAa4hdDQjYsid086slHMiel+M+1CVbriq5222MsqQPVDRZaD
N7hPpXcE4Vv3BozDHmmU5ilS2bgvqoAuvcmh//H9dNzP51WcgIBEC30PBfxOROxPDEKj5QdpnfTp
Y9i0K9Jnjz0lGWqjK/mQ2mSLIGn40oNDYe/2XoYCQRW+pGCAW0pwTO/NaEazXdZq8aA6YJJt1OQY
r3aS01YnINx47EHCce7IVB5THzrCdmazrySc4rr0vLewTsUaaN5up1IAlqxMPBuH2kaIhAAYfgZZ
brmEfGywbiAHYdtlfU9oUN13BUu3YW3Xi6sNgYV8EdhDszUuZkAP+SLynOLsFqzdsLBzFgNaB7DW
fjMOdVFpFLvWThyxrDtGVGTQ5M4btQbdILQ/x2yUcSDGF3DylRCHpMEbCHNW2PYiBWaD6zZ0i37n
t5o+Bzaqc2d7NXjTikayh56LX+wFU6iWU3s+/zD1VOf4OiCYYrqh01brSDfFxjDUibQDF1CAEnPo
zQfPACv5eEC/aADgDi7+2ETxr8Bsps2KEY/FyUzSlQXJtzHiFY5h3TlzQL/igxwibhpuP3aTRZcD
WNhvW4DzNxYLo30/ZdMhRZhgE0K59Oxw65C6ZNinrciPo172tj8c+6Abj6YFmPPPlrGhwAahc88F
k2ZUShSGgXz03390UBr+BOPxQPxFyYwnt3HjDM34h19dpwqp67pkj4B5lIeq8N1TSPot9K3BJ2C6
Oge1D0t6BgbInJzKTm5LVXZ3HKC+W2g6LdI0G851SSFwXXvDOeX4n5mWsX0Y7QK2zNsBJPhuGT0U
tVx5M0YZ7Ln6OGnA5SC9g/0rysc3XdbmazPad7pZiBAMQmYUAk2HsvTKeyDOASDQnr9JSmffZa5z
04I5/6HgI982dT8sAtKzB9ZW+hgI+jURVVxAn+gp6dvgrnDSIxIo1jO3G3bklg8l9Llb+F2/cUGR
sjLdFukioPMySMLMoywb/xKQBQINJ3rziiDCpvsL9HlsEM+9a6w+kbs6mal7IHhnnghQheUL6k/0
EJhv2NgtxqAqn0adhdDyCKBBg28rGChwup4n+Y6EQJmw5K4LR4+fAF55qDyQg6UJGNu4zsUe56hs
DW2H+tXBz59oqF3UtguQE6KZhELV+rWeAMqyk7Fb23QA0t3H2eQARLV/cIYMAYZuqhvUoINHL3Gi
ki2v43XlfHPzJo9bJxqg1Z76G2/e+PH5vx5lYXsXcvrFKUPQxP82Jcr/gvoMbK8NGUFluZeumWTc
fpu08oBSNclzXVGQ2TWD3jV1WgNni1cwzlNaoRJNl6hBn1+w9jx/3YNvYA2hHpAo0+F7ZPki1h1P
n2ygnVY1MganPmX9Hhk0tQFtdXXXJhDdyb2MvvG+uKFl4/xA9RAAWKz6xstkisPSSsC1jDCah3MO
sEWqOFS4Ta8nACfu/VAAHoPv75dZ+ITnXvjCgmqP/7J3YrLwT30TojV3lV1BRBk0PCtjgy63wFFr
dLBhpqtgIs5roHJoSzs5mcnvxnv1o0mQSwe1uv8dBDKLiYzBl1b4LugWPHULaaNsjzdnrTly7I/G
t2K5iEXogipj9NqjPV+alkI6c7B6hDNwM2ohuLAxvYvLBFTDWKVc3SWUAASa9u5alaRfml+K+X24
EiI9raBnlGKKO2m+byCSn34e1VAhtkqmYjhdz2pggmjXqMUZF+bUJvRNPvpkVvxKX5gAl/j8ZfQ4
EoNuZNXgYm5ANdRBcsnF17Xa0FS068vr+H5m78KBg1Y/Rc2hBMPSMhXFdF8it+dZ4tE8qQvvraHl
tYOievFoNk5wMyNVSLpjUJbzDyaLwvfIugfxAWgqOwYOcDWJH56HA/aEStoorJ79su+/+K0L0iae
F29F8gzJTyKnYBEJ3myDBDX1qmyTtSPgM/b59Fw7Wb+soeB+O0J5bOtAwWJv1VZ2Qi6ArrIhkQ99
3SUxRA6yLx1C4/O3qxkKftfM4UVWlGAe+tXTNt/XZWSDqHzC02EOWLognFnRJGXLbO6SOQd4HZho
wZZ4niBjOMwn9qu3cTRTCtS6ZLlQqxFZwH1VM/Dsza1UDC3UdEFJZsIQ5cxDZoIP5nKJSvT2IeCl
e7iYCrda4A+E7OaIW/rQj+luTEP77UdEx+lN2WO2c0U5rizWOG+8EHcTqbOHjmb2CWRvqCSfnYs2
ZQtf1+qEwFjxgBvDOZr9SY+HAy0aHoc89ZdFjxQIc1mzmCbUIXXq2fKr4Dt0gIfYEWn6MEJaazMM
ut4FOGtVtS0PVu4VYClPw1OaA+FmWsY2zrZstpmWsWXUh5xEWt/9f/j++5rWKD6+olnPyq3nsmRQ
oZq564JMj7fZJH/2Zgo8jwl3y6seauyzh7mAaYMtnbmC/GpD3PhMuPaOI2Sblk6VNWCvQ/ZFeeox
wTFxK4mVbl1OpsdSRm/dKMpv/+lQALCK8sw4qNz8OyK2OyaQkwKdCTBGTsiPLsoyT3YqqqXOc/nF
0jkCZGX+PWyRy5ywy7qr6hE16dAE2qiyzh6jEhVxHWHerUxsP3Za6ePggWxlVlb1U8VSgtulx3em
axcqWBYg3tggWdE8lUWS4+ZdpGsz6pXBtPH9yF2a0SABf/2AIO6iylC0XZdBgmwqHoUN9tT4zSmN
hLyqv4KxMh6SMvguWQ/SkoQHDzWwuhuojAc74xtxMJuGwOp+8m0qFTyI2XeYfaNIhP9RyvM3lSaE
z4kPqlDfoTSAbs7M3/VhK9VLJ7Mj1rsPl2cbstmbJufh2vZ7Bl058CaDMZf/pfNvIh/bbyBAxgde
efWd4onaAiwybm2hxF0uZL4I+1B+o+37ZcpcZ099bj34pURNj/K7PcGj48ajE19mss3f6dBtja+l
q1uNH+1XlUE1gLa0fXCU40Nl24KirAMyabD62aCA/AL688fBcarHpGHRLsIxcWXsLkh5IKzzZew1
w5OwGnZ9FB5BisgOY6K8FViN8rPltT9byFp5qxEyYeeKe95Kz600eatdAjiGdPOVIQzBdxcyUii3
QerQ9x7dsoOkCHhFshHRVeM2Mbv/j+1t9OeZ0nciL/RAAm/jaElsHME+VVe5SCODTLtWZ4ewHVL2
wR5ldcHetJzfratN4i2AeKja/i/fq9t1/v/JBnA10gag2k2HRhxyqFw2caS0OJh+OLf6vHjUlUzW
n+zGw9gu00yfAm7fxKZ5HTfLjAEAlPG82MDtBGS0v16kMC9q+kWffvWjXEoQ3FV2uqyQHN83f144
dgz7saMA0cwDspt8nJl++5gRFGMGOyWfruZPs8yAsZkWUM1eGV/7/zjv6kJRLRjnEqJXJpDKKe9W
OVi5FrVKEWcNhB+zEKVzVVv+B+2e65o6sSv3r49zketi80MQm3CdwP5cR+apyaW114bnyiEI56pl
Nfjl97xKUuzpUwHCv8LfksjmW5X49b0bAKeNSi7co3BzK0X5XU8DeM68kwGIphDiA9q4t88lxm6y
hIG2bUaOoooPIKMi/zlQWODsNgOswQCDlPkZqYKpQ8K25PYONBcdGDjKzka6pQ7PvprCswdp8y1r
UY51tYlWWqdMTyug33srNn4Qf1l7bkFOpmcuIRQNYlcLB+UGSXg28wvUbK8m1tOlcSHzS5DeCi8v
YWzGbwiHu3Tmf5wKZ80thz6kKbPOUcsAkVbkZeBOuB0tlCGZbm6xaVGFKtmb7t8n6SyHKG9Bv12Z
56CUpEPun4tcFsc6HF7BaQ14M1hJEJ5F+Edgb7YUHjC0KFIIX7lYQLpMvGnQFKDyTmUrEzwiifgG
zFF0rpOyRCK3nnUKEVQys2c+BdR8EW/ZRkKfat8CULVq8ieCDWdcBoBcjxDhQFm794O20V0gef42
OVBNA3DJO0PVytsMoiz3PU1/Tkfc8+f0KWzvc16eWIUMDYgn7kA3m96pLCyecg41g9mcyUGfkH9q
48vBl2T+RkwovzOjbZh6IHl1270ZlYm8I/Maw681gAKKk2yMCIhjApStkt6GyN4AfKRb1jfYi6HE
oRRhfTOKBl8aT6RLH+iKDWr9BuvBciqwDoGKl4flI5svCoDLWGkijx3py0cSWXPZRFGtjUuBUPmh
xK0K+llwRpm8fHBxuJk7xl+kNaLDbmvvEvMCnUfHdZ8rfonjhQOo5KIO2GlRhEfXqqD8Of8rQh+y
uRBssY7jNE6P+Et25h+Mar50U+SCb0xUcJ7u2YN3w2q1N/Ujl3rjfM40AUKxvFacsCSroDnxYj6G
dnYggorLp3IpRDEFybTyfk4dW5QGBlM37CyfK9TF4eJ6rNqLqdz1Qf/TZOzj3OUsw+cdSFTPeojt
o9xp2pgPwqnKAUlAVJWYj6RtLXbngT3H9IyHl6g7myp5Y3pmeplF+jK9HPph1+I4EUd0WE002pd9
Da37vpO3XIBzXzCiXxsLSAOgwYut3zT6FSooh6qh/UONspRbJqBkCzjL9FpCK+Uf3VLBOPieML2d
V8Nxo9BJgm8SI2m5rmlaH/xeCLrIkwYll/aYNuDHQvNzv/My1sRmwqWJrcUT7zW5LHKxmZm8GSDD
Y5ofJpl+UIENJAAzj/aD0xSA2RxFuHQdSuTg/PliWm4Dvu5A1nSvHA5J7V92cJRCmEnqVC7KLslX
xg85a+RizDxUiagTmRMSWF2FGezGxfQ9FF0ve+R0gM3AkXCZcVaDVl6pTZKU36901CJDiAg0fuDt
mzf2ZmDs7SoWncv3xmYundqQshjuLp0kyQ//tE6ffpdT0r6E7oTfuWU7B06b9rlL2BLgA/E2Q8y2
PFLl2p+7iDPfetLKHlCOWd2MFWrjRx02b9fpFLvEB+gJbNK++qvkoQbSH8plTToCGq9LDs00F6nV
a9+0jM88A2o109r4GTt3giAG9aBeji6yC9xKkgfTkk1rXVrt71bDONtNSQDOppRXKNDvxAY7FPKC
L87GaGQFkesuUPVin1Qz0Zt+mgpwaSFe7QvvSPqOA8dNy8tMcKOSF8YflQKXyPzuP/0d164ZdTUE
PBUKWoupcfeAqrv7KANt1KJuK2w8Co7M4TQkGWJzGL8Y/cTDkPF1Zsjwpf9zwu9lKMlB4KXkd0N1
YnhVWmTtY1CFdusr/YkhWPnU7Vl+9kJItlmoUFE9yA7MpQPBw6Vlur3bQSJSD6dP9k++3lxXxFDY
uEal1cf5tO28rS8GeR47XS+4PxLwWfPkkXTJxtxGZZ+UG9r2ydrcbaPKBSY46B/Bl56fSkjVXO7C
1+lZCH1YFDttWAJNcEfdG8xbiH2B1RRP3ZzN+tUxSDl0OGBmT7/cgMJ6VQ1dATpig9SbPhehLu8c
oFLuEQbQkGpCPbTpmktj6XZBZZHMuV55b2yYpAKENwCrRl5u9JLF0GSI/OfsubZH9oCqJH5EFTvs
oYtQeUHkMsUuHsSnQMscW+gsdrgHQtAZWdxmmbpps7Dmrq2zGW9Gb6HtCBdjM35eV/zRL92XBAfg
g/Ewi16Wm5f/ZLu8GshiGrDURDye6sDaIk+iD+bS8gnsIte+a9hGrn3L0T89NaCc6yyY/jKDV/tl
hSipFwhLf0FuFopTVS/vBwmJco3KjjjK/Xpvur0d1mcvqxemZy7QcBCbT7NI0L1zBgy+HY94kAOq
wTO+CZAsWwG0G8aiyrh/45BxnVlq3FuylXqPDPwKlC7NXR5U9GEuWkF6hTz97rlD4F56IETGX/yx
dx37v82re2Ej62RFi952s9cQclqMDC8yd8pTwUJkrmdz9/9I+7ItOXFg2y9iLWbEa5IzmTXbZfcL
y+5uIxDzIIavv1tBuShnu8/pe++LliIUEpRdBUixY29A5neoH4CsojKd2X+CwFL/iJ2TfHJFd6Uo
fLSyo+50GpIwiAJtSgKkAG+QiVmWtvVKvtpa9LY0yhmzZ1ObxnBy8+5uUA1EGaONDlzNPotr3cCX
uXqTS9belVB+qI24PCktJfPgd0hvNV56pYglOIqzPpx8f1/MQJdvl7n17OGw3UigwMV1E/jlEbzB
hmYGWT8buIBam65fDN7bpZcrvF+QQvKhAZ6xtrQDPvsOcRy7OKDLk8eaD88O5FJQ9Mz8o29EznYy
Wvt1sKQeVBCiOEPkyHqtwJlHkyDgljwW0gSD4hcX+4Kj0XlHj2WoPdXBWxFKbLyXBn8xUE0v5hlV
qcoZU9etzQsQMqhopzlr+O0ai11E3A/sZBwDiqQ1qWdlOWDS6/R15P2ulguuIdT7cNllvJFeF+oo
2PSzOz+ytcNKAJQo4iCiCrrx0cCN731+7Rfuwi1EYYB/P8UsBQ2jZ1kPbKyqgPV+fCDTBLrloYzd
EslRYFPJR42RTsXV95MjsnygWSNfzMyTaebsMnr4Jdz4Zfa2FK1SQxAhRLXNo+OX1r7noFKQMU8f
ZV0nqC7HaQey+ECRGkby2KrGz107BFJgiSC/Ypq/szP8Y6tJ1JA/Sf6s59i5X90y0S724I+X1VXp
kCcDkBA1Imp5Gpj6ArwVKa8O63X1qna20C0qdz5L6jiw1P06MzAz61p0v/irUwzsP+9EDKkTpon7
uP5YsvRQqtehfDLtXqNqyL6aPUrzTG4hQalMt68CnQ/zZ6Mq7bADvitgyl91HdsgKzReHewzXios
QX4xd+JQg11jT9N5NYDSErqdKCTysBFz7Q35UafrBnZsD6dKRhvNGod7DceJ96jFbgLO6nwfDQy+
94EOZGcbQ9bagQaYGqVeNVifnAK6eWss+RMXeRFoXVxu/BD2AUuGf7e64znpr72txJtwG8t11b3g
kRKHft3dmaPZX03L33iOkYEWs/3YkM9TArc0wKxtXwx2+LvQ8jcz2QRERc/q/brsGoZKbaO9veqA
fMih4TO2db/czY050VxaNUdKbAvdKxdoVNz7OLcQJEfxzWjnzQmI3nTTc318oKbLtfFhBn8BtDem
u9WvNyjhR6HtjD8MxEJmd3wQSPvezs9tZHpAjlGAl9dwLxw4M5TKTCLeD0bWb+JpqnAmYjbuxX5v
xjivJTDzxmkEN8OJBmj2Er3YskYBWDd8J+5obfatJ5xTkEH80W3jNDsTFUM78rVjZT9l2RJAnqKf
wQ9vavqO4m08k59qlJIreupK71xs1EW3KbsROkYsEsdkhF62rTcZnmcoYqmNFl+/gFBAdwhNruLq
uUECf9CqPflaF3BF7NMwOVaTIZABG6epCahETezyNy3Ql3aUi3BtzF9NGvAjKcK6db/0fdzuV9c6
y4h8lKOosNVHvX9djmaswTSXd5Bb8XrgRlu9wBePBDwhslt56D0QkmLXAHyC1EA1AT7PIiictnls
Cxvk/e8+MmmAfF2zT7Py2CTedYb65dlQTRlZ4G2nLjXWKMAlmlh1dF6669ASWnixi03fxN4W+BA1
zX1zUMvTHDzFzWOvt/vcsVGshncqfmsd6wKgFw7eqFsliVtt60R7xHd4dTS8BBglZsdIhVFXhccT
CE5cJErPKfjcHZlhNMUeZG8OOH6gWjxqOs6gEdWzY2O6oIQkn1B1fFTR92sI+cnlQdjiYCTuk69x
bIKm2UA2vTZAeQiTeqUyqfc78z9Ms8bcyMHFMrz2UfksC8s4dtis3TE2aNvG0KtPQPnhOQJhjz9N
q8Fbo8Qvokzzw1xN43eNAdc6OdJ4GRyv3Bk9OFP9Pq+gIdOy46QV+rISijGrTxB3QlF4VkJBUeLl
AhJ++1J141sDqgpzl7TetCEfjXoAu1VbsgsV2IHlZtNMmbPXoeWK2trUs4HXqVm1BecgCMfb+8Wi
AVpibKsEgb8uvjg1iJ4egQYC0TqwFaa+7apYv/A8lqHW/igKVAhsyEWN3pUpOGP53tDwwE6iSr+Q
f4kTyo58cNVvODLo/hjPZ/I5kHNKzhQpcIwSYfQEzVy76c9Jx7H3RWH7cMZmHBwiTtF1xxaakGeg
UyIL6gGTClBj//CSo597zwgpYF1mjR+gjmcEFAlKXhFMDBnt3i5acLf4zdLIwbzrZlRx3vjJzHAM
VUCx7rrGk99x0u7C7D648ZMJYT6kqBLrabFA4LYppQ369gCf+MWVa3M3ggoMSK6TVk4yRGXePbCP
wyFKKxky1VDPalAHD8V0rf9o0zgI7u/bHgWFjp5UUUDhFEgLxkh/RsG6EI1A5sIHOfbPiX4G6qEN
xSxdmkmRzPC6feFl3fIGiCBr36CM/45eBXPPm+PsDiBesSCEQO8Dx9bC1pryYIig+xjFvXyOq1wc
tKmuARLj8jnj1fw04fcTMozPiyfDJ2Jit+CAUQHQyUwvQMP/RRZgMwiraqTb8ZG0WMDwLguSibP/
MUQh5BcZQTcFMCZ+qAs2XJ0ix2GaasikZojBPsJUyIgywgEC6gisS/Cv0Mgo8D08DVATxMby5xLr
xHXtdXS9wLrCOKpHwbK2WoZiJnXpdQWhG1/GDsLjxBrExiQ6jvjKIjIgam4Igog+iGL5CNY6Fbu6
aAKZ1KMwMt9j1yUF/uzOb0eobg/e5TJpX3DqAxzjzDiAOJEfjnZUPXte9VIQcci7vzSmCoIV7Ytn
OmCGGTnqQ10k5N25DLrKPjQttjBYqoO6O3r2IHr8SmtmtVlt6i1OGl/nkDlPVg0iPh3cDu+L0YAL
wZW3dSo1QsOLc7XJSeHCGo0j08zlnlb/7e3Q3S7LOCP+KnTfsv0mSI3aQB9M8kQsuUojkw84uiDS
a/1E1tp8YK8kZ5taP0kpV3sNXwkt1YJtP7iBpn/R8GD/7E/+LtcL56snI2tfa7lxIDOB1Exe2tZr
q+Xx2enARED+ycw+z/gOfWr1NIb2J3YV5C+KEoQq0Em5Ms8wn3gZv5hO6n71GAASrXpXDIZxx8Bi
dFfNsXGXdPpflVPIY4znoAe8dWGcLUjPuSpi8fWu3aFyuJiw+3d1E/ozP1dIAyPi81uYXZj6bnY1
nJmpuTg6RA6Luh3qBJrUgD7wgPO4DV0XaLsJOj39nzPSMne93rFqRJ7Mu0jNScIEXL3hJMwKHETv
NjmLtMTXJ3WpoeElkmzsKOogTSYF//iva6wLWTFO1iwd4PkC+rP9rE0bgVOxHYBvZQB0SATu2wFV
Hq5rfh0KfLJFrW5dhfCtCdQCXA8TaCZQRD2X9pV6FEI9OeVvS5FJTVE9JuZnqsTsZHtX8Sm7UuVm
1Zr8HrVHOxqjpsbb61hMYxysvnbq3aDjnB9W368Lgex4uBqFewDiDQxjAqkrAJjDQfoidCVyNwF1
ey2ayg11aZz1jQhnH9A5Z8r97ZQ7Og7yho/N/5UPCYm3uTStO09ThHf/+4r/YbEKCiM5YGe4CVpN
Z9h/N4W8dl7X70ueoGRMRO5jF/X9JklRzlu3AnxXzvCal0W/dyPdBEeXgfMvE3KDkJXm56SN5YuI
omIfQ9VvlzQOzDJOUHtcjxsa1UE/9OhD/nYEB8wLNSCQPSHrkD5QvG40gJqZ2EvToIPPhGU16FN3
pziPwDxXdCB98kCMEM4a5MSot5oAEPSQ9UqSHflMz2xDXTVF/5KJOrm2kwOFX9W4UBlCDv2pYh1y
c+Rq0myDXat7WXxSNCeUulhn36rwdccKFGJ5RhISo+8HCt8RGrTgvDmTv1TM7OsgLxjIRVvfCBIN
f+C9x7+3YoIcYtwW9ywb62uBIroAz8vkO5iudgXEZr/0RYH3tCvABctw/MrFdEcBXoINEc2MgORN
fL2+VooloJQQ02qH7Bu+RaHmPvHyblI9zyqn01sqGOgfR9t0fQ+mEeJ1Uv8bF3z6g4AJ9L39xc8m
/zDb4pksLYGrIxapD4HDxKogtma5/TAUdWN9TMv0qVSJaGrSGEDNsXXcAyWn1wHqSaP5m7FGHBdL
0Qgus/SsurNa71uniX4ZTJXLqYUBFTKk7lt3mvDSTP1z4Xjti3QsT7Gturuplu0LIPcR0kJ82tBo
Bv7gRzxqoMaezV0ADOYdq8z0PirK7gXKxmNgjR47UqzuZPJQA3O8RVISZy41P8WA5dabueVmSLKD
tzZvvOyEg/89ja5xs9PhRUzOpfErsES4gl+iUhd4r3ayfDFFrSpGIPGqStqua5ODwGYxexy2hi6E
k2lw9d/GSrDaSWEfchu/Dr8L+w/XsjtkJME2BAnC2Rk39lwnu5VF+7cM3OS8iSGzViuYagUK0Sr6
ZwSlFPCFI2TaEr15FUhngFnU9fxL20oQJBcOMv5tvgO5sw3dwTmLLksXVDnRhWxhQJlHS/yzz/Dl
vKXJb+Fs/hviiuKwmLTiMqwmU89g3ArquC63tKAXGdVFB3ePbw7lBpU7Iuyw7SrBg4aHtdk7aUhO
Q41MFEROGs6c+W+jFJ6q+MHj/7dLfFht6VJsEuNhgHrmbA8lvs9U6lJz00eJdJ1feFdoT1Xbfhaq
Ilnm42/9v4mndcr3dTJrbk41GDqh8zVuVcbhE0qNHOSShu3sx9ZqGcrKp3kZA6XIm/XrPCAnblZZ
56mx7KA18byuul5Rja6x6vqr9T5G9+YBKCLNoog3vKq3ltD6TdrWXoTSvDoPe9UYTpGm+24Cj/qo
z3lIPdZnDkoH3oOgCTmBSGG+ujTgtaDO2KzhOiiNUCY7llvWDe21tGS/F8AUANWdt1fyUW9s3fZK
vXaKm1BrsBFUE1zVUM+roRq7TNPrObQgk3BafOsq1GugfouTLRRQ3gys16Db8HIfaXt1G+sAzaBr
vt9G44MyTlY9Spdm3T4brVPrR+pa1PV73z6jcrZ689KQK7UEaDOnsc9eNgKqRl1n1hvwfYI6IRhL
NgY0lTWaA9UItcqyoM4MsUFFrQPaFV48SCbyY95MEqq5FarAyYmqX1D3aWDAARHXA7nwOH6LI5Ma
GuUNaBmYycPVT2v6rMeaRlss82lUxebIsoXRjEuTC/vDn9dXsZGETjiYrt/i1vlu5WdHwzHkhq66
DrzHrv51TYEH9s5UqkXaxhRmsxuoUt5wOvwCFF61k0shfaROBj7Yk0qbjFm0BWxkhx9nCu2kn0Lq
LeY4Q/1nHdGMAdo6NSStx545Z1Fn7jlRDZm/81HIYE+fdE0HncJ77M1UMmk+hYjY7Q/gUPP79CSq
ONtooBrD3su9sqLhgNzwj80H3+DHJ26xJcJOZ2hlQMoJz2b8dTqW81zmpf4A5uMdVW9Tw8xSbJqk
MMPFN0hoeuATBRXMqPfWSA8PdZk103JVv95ckVg0oZIEaLipqkvEM8C+0fd1vKqgCvZGLjNFmr0d
eFHeF5DWOrhj01+YmTanRDTRiUnNCo20sw+TAdJlCYbjXemXw6MpTWADitx74QkDuScb5JfSFglY
YtL++yTFXTcN5o8OWnmmN47AHQ6fXU3pp+lxfjYGffyz1sbvOvOGr9DqtjYFeC1AKej5Acc9PPFq
6nbrbQH1p+iAvHq5LcNGxqq1s7fbaqOCAXxoooYJXE2nXDTuk22oWvrBvEANxH3qEst9qpUOilGh
ojHL8dh20th8zNMXGqOoFOcjOwHSuh0F0IBdj1uwxqYPFBGjUuqo2WUb0EXIx53hk9miKIbi8S3L
zrMHLAOtQRE9KuQ27ggFLzK7HqJ/CU5X16s4BYu3UZlAFkbd7mQ05qNvPiMZPqHcYAI3BkiD+as5
RdiHp/ojVywXOgfvsIyQaMc7HxQfGnS/3yPsXmYBKs/8/cAyCYy6PTc4Pkc9C/VKCIEB1lFrAZnI
z7fLwBrXoyzvf6E2MoAn/6WCEvhgD6B/oIQtG4MugEu/wv7xW+cwHRuEh8ZJofuKAnOTZcNG8iz7
BlGPhxkiuj/cGoTKc8o4cILz1vTz5O/I07/IOtO/ItvINrXfWy9eI+dtP9vNQw6mIgDkUZQm+IRc
E0RNTyYLRJ3yIwEggVPdpFWWvHpJmocZd+Mt+ZsGehWGcO27qeHyKUuyZ0L66GXk7YzWhJAHDpNy
F9KU9pxPX30UcHY4Lvzeg3l+qwFQjb/3qbwfUycJGjWQm3MIuNj8uQAjIPZK+tnIQPYDIImLVGpX
3HuadZ9qhfvCxrp7kXmQKYM80uYXHOdG92XrOS9+0j71w7wZal68uHqc3WVl9UxWr1zmZG6R220e
8SzIXwaRAJHhcvPUWF3xMmdZd9BR576lCZ5opn06NUmYzU55l9nWAEyxk+9cfPxbW18T5V0MlrYg
U04rn7+VrPjRCpvn/SYHgddGTlLb6F2jH03CJjmnGqWwT5XCHdmR5R7TumIbXSGVqKF4p5j1Y6dz
YJnqsDLy8imfcagyIQXo5F6AqsMUUGOBYzlFQEwNmbFQBMRAT2Av2pjoFnL60Zc9Kg9V4KwGaPRm
3r+ay1I0jdZDLfQPX/+7NxSbHFTzTKf0zoavuR+a1YecuQu+x/8phOb+h7j/EMLA3HLABvbyH2LX
y7YzXtubxf71Tm+WqYcLhC+ts2eAFQtUyV1IPWqEa0LVSTXUI1812f4+a/NPq+tm6jpwM5Xi8LrH
Yeu6shOD7sUz/pJJyhUZLko7FH8cVw31/n98TeVvLcPLT7XX/WM5J89c0HWnw87w9CFoeu7/ISW+
esox+rt3+V3pN+VXhtrzrRz78d4ejfyEx2t1zPTEfSim/i4f2otw5L7xTNBvJRWQz7Wm6Jn40Z81
F1x2HL/vvfJgbImyomFf1WCGtzI3BB9Z8ReITJ+ymMvvtTN9m/DA+8MveLYBzlA84atl3EdI0V/X
xoPE0pWJOLmOX2+8q0m9Xsu0YMBjbMt4x8cNzeSlE4+bt/kgQ4PfBuNtILrWcJGYGLi7A3ElyuzA
cnemOiNZPLnYMLyCx7G+6Pg+DchNUcxmP/CF6y61aIYXsyCyUEkhVOEaipWjrcT/+MFpu+qTNoJE
QNi5v0PWsvxkeJ5x6ME2scxtS/etjo3mggY7DSHHAjk+NdfwcaoU2R7OO9RcEGEkeDC6fxRz4f9p
G8495O6SV+HwbD+jiPKM0y6Gp6tdgZvFZn8a036KC/FnL0eosnfSuataHTpkIG/d4qwrwItzxGsV
bLK+jvcODk79B+QH8zvO+G51RT78ytUUIr+jKBqM9F6ol+94Wn1aDzign+EjApqh/gPF5TXeyq7p
FgHF0XKKKz/0S/dlncpSt3rg6cER7M+O4cTTxHELti3jfJW+beODbx7aHb6PIJOhnNT0WjGM2652
QMBbRvhSqHM8o5gc8MHvZf3+NhL8qi/c9Y3jEojyiG2DmpyQ4mzw5V7NSreP0nFcdbTeDeXW4VuO
Su0vdirxy2t2PcQSGqU2DRWrLOlFSKabb3235F90i3vhVFY90JYV9D8aFywjiRTndkCBMN7nJeoz
IwHKJJSt2rjtuJusbwV4rwPX8fv7NRayUm+xIP0zXltunBaSBRRxpds2g0Str0rdTaDhzyMAyOKq
T9VlZMO3ROBjWKjGK7q3RsbaR5NGKY5CfmfSAIW4mnBOCWpwxx6kAyCBi8RFutgos+JzrpjTMxz6
InOuuo0SCqeIrBjBvA6Y8Oj5YHraaMxPH3nkpVt/YPGVGleAK25rWHq1t5kE/qyduvhQ1SI6cdky
IKrK3AFsUoBC0OxkiILAOgIdBLpsFWX+YFclM3e6h3ulSUsQjX+wUZzdI7U6I0lmmI1EWYTwLj1H
fZiVo9Ljg9O3O+9Cw5o0O+j1cdM9MC8yT4bpPxPaGFuQ7qn2UPnURL2x6+ldDyT+tUf17ZVCYn+Y
LmqCRR8OazCNThq+UIvGOK848EHUOOgVINlKjTL6INhJKHGKW2Q4q7QcN7UEnrRhboB8fhlWqvhi
bchnUgHG74ZR3/cWHXm9tUnLGcXJaoU1GNmOcMDn9eHGf7torq7+YVqi5/tsGMRD0YFDX5b2jwod
bbCtHzZoB/A/v3T4CM97jBoaPNd4zcGr5dV7Jm22WRCVsvmRChusSasoIw3cQCpvkJfvc2No2WJ3
+xO0+WEVJPcBv8OWw7izZ60+42BgDKmpLDGGWWq9mRMk7LHZ5bsbP5k0gWJvzHWlBpog9YaGoVMY
jFLTTzSKHMTbJcj8nW8NcaspiE23PLfqby3tQTmWeoDMk1moP8JJJmCYI3vpjrXxw6w7uSefPppH
1ibDkUvUlUqq/QRqpg7Jph5ILurwX30mOG1C79PvIteJjeX3u9F1Ojw2UL+wligIiEzsOiVXeTNA
5uoDEc+uTWMLJxe/zNdEihd4olapUX60rLLORcqoOY4s7yBoxobMCABlg66rMNrLVEXm3oqiv8m1
NqAZay+rST1HTWgrje9QLgBMu1pkHVjNm7kz0Bog7IxRLKcWoMuuweQjcx2IsZPagJ6u3xVFrW3T
fvbODepKT8Yg5N7ktcRHSBM60sv+bHLsRsCuyB77AiJrEfP7PTaC8tWEinqrqvwpAsD64fj2B2QU
0NV5BwwTVHhBDf8rYFgSgPgGd0woYoIht4I3O9CdsjCSsQ/t9soPyfQgitRs1pEI53+nAWxNawjN
oAaA5uJQ+pASxHGtG5gGNDS61Md392QYO9TkOK/4Ua6WbSZ/tf74vYNMxgtHccrBtorhNGEH/ZjZ
GXC6KsLW/u4BQvyOo4cocDsc1CRDG53NWMptWfD801R52tH0DTsgMwUtY9imjgk6bz37ZAroXU5V
/BcNNtOQPbQMGSw104+75Lm3XFA3dvkncpVgc84ssAho4FAXbvTi4LzymqhSRrsa8RUyZPmhU0WQ
LPe1EzcEGOrV6JCDSsidZYDXIJSbFDIRsnvxXiJNvV0wioPs32yCHoIBpkXymf3xxpLpM4C/qHoM
ycTxOCEbiKOAnxVlWotSB82LvD35qHFH+x7QkehCVsLz+r5k2ocytJuFKEyUIvqw0ICvP2cRBgEL
TQFweTFvElMUDxAJ8LHpdaP7QaZNuJg4RYqAs6zfYhpT4jhXxTh+Dhr/ivg+Gylfp2yYvgyo+wfO
NHspG925m8UIFJTyt6Xe7rSpnSGDAHP6GQZBTueO9+MfOM2WYdXr+MwSdXmX2BH29XlqnbPROZHf
5iKBcIzwX9s2zcLeLQRIFksIGKr62dTxzH0uZbcQR0HmMQ0E6MMX4qgmFacKJG1P/ijq58LID1RH
K1EiCPKp1l+KbmkNnpjdfhzm8tXyRRqkvs3PBorP8JVb5tuVQsU12uFQNP3nKLJxIEX0KQvlK3WN
Cnw2E/D1PIP0S4Rc1wM10PQEBT+IpG0xPXAHDbltp4bIQYfThA+hqKY8oIAnwcnWzzgTOeh7214m
kdtxwH3b+MOdV839pYUwmZZM3Rn8d/2FXPgvwW8/w59Aynw8wMnGicR80LviM1k3cauPBmgpockk
KDoHp6tqPTseIflDw0t3neP3YrmFf8Ssl6HLa2n2mdZe7otucV2Gey8gCa55BKxzVeh7IykeEr0W
17wfu6cunfh1cuwHqWcof1JNFA/1rkyadkem6zrtU86rB8eO3yaZwLtduWsuk5oUDNGuL/3NoE7i
qXHUcTz1KpzzhgZ01axBMw/kjzUrhTwZhYzQYV3mcbCX/NJ9n7SuGLGWb6YhwtefWvbDFIpZAwda
ly4hhAuUUW4dPviWLoWjQBc3s87skUhHxj9C0l50J2znUY1lCSswsPlcTKj5WFCOwqilcn1krqMU
/P84F5REHmrdyqMJqM5upFxIqqiMUNoAelTlXCiCiUo4a1vUf6B0bbcyEK8DFM3VZPL960ClKina
GaRoCVJ1DSrQBgAxd1RGml9NFLuAuMttd40m9LPTF/LJwtEhiliT5HvMtHQDtDOOJ1q8n52Gv08c
M8P7lpRxt0wsUSz+YLXsRdcOadn2V7tECcaQevGwJVtO/DB1OSR59RjpbJTi9kCUq67Z8r8SiM2i
xlD5Ml+D1KtaIh1z1EImstgtgYvzfXFjBkuubL0moGutV13jCqBZUbmPH6ecdVxKnfEc3MH/u4ei
W0iN5UdA+6dCVjuRImPYuEJHYgkSIaFDQ9Q1Obh39h0IwpMO1NyLSfNRcDRrwbqeO+jY9ellVe1c
wHE3NLI41yAJDG34YRE/STAJZ1KHEodBRwr8cF0KJ6dep3I/jPMfI0d20FSYMOr1CRKAq88EBGX2
THEi1+pfTanmr+bvQsj3H+LoLtQVS6f/xxXzKi6RMFZXcyCeEPQOT3eoI9Wvbv61QTXFQvpsKR59
Mg2wpUBpxIcGoBpdB2iSb39ZPW6haybUg9oACm2o5eQdmBxS+0T0fdQQW5/3Tum3+m5CyESJy9as
PGuZ3wNWvhABrrGicnoojUv/iIpvKIQa81ODhMFV1/FizCzN/AolOR6ALXK6snrWnto+eSL/nDv1
TgxNc5ryWAMZ/4HcrB7k0etA95QDK/AVJGxhgh3Di4g9ecFvIs7ladWmHzY4UYvvGc6IHufUArIJ
V8PhKipzXG9AJXaTvKLoaYlnY9QdIASPMh21rA6eOmS/0s9ijjLUy7fZdi7x56w5FegfRZPvpyrR
tmzyiufIboAQtxdjNIry2e74sG202t5TAMcn4j1K1I6tPZfP5BImtCWKXmNHMo1UDBfPcr+SRU2h
5D4YynVCWnKeLXYqHTCO0mg5DvVDVeILMvO/FgyU0jORsPAWZPRQY6n2i+0lKETLzQYMq2aBrERX
4asFR0+PxLHSgX9ZjB6/J7KVWJEQg2R1pWlRi7v6NJ9pnPxCQHBHAYn35FsYXtRFTKB+gtVHF8Lj
cZvhsNSpUNEgojkKQRcUhWR2xuxCmYlaGlrGXV/stEafwRnxc87NRDJNq5sOuhO/yG5CNlE10J9z
cFgDGAvoNNqdC8LiN19sp+DQXsYtBdrute6VJurct1GORePQP5k2vtb72zYf7DPDm2VpZlT3n3Ps
RQpwl6FLIxTjl6DNXJwfxj90E+jTWMG6FINYF+oA3Feu22zrcsBSm/zebsYMmE4vu86qod5q6rgm
CO+AXaK4SroWJMzVFA6mM6ZH+XkZ0KKjrCEasi63LkI9AP2gN9CLez3N8uUyCXs2Y7+43ETeXJPi
12Wpl4JhdywabJ2Y282b1p88oEYG+4i87yeyHLv0roOj28g85uOPyMW3jpfJ/i2Yhhn4N2nGEtyI
6YqvQNA0dE+AklQbSt5munPt64x9Lrhj73Xe9yeKqGKIzNBe9j3CLiZ775XmxwjaD+Nz4Jqmtne7
hq4hf+qMBzqzzzzT3XqN3p7IhA7a1rDn9lMdp87VVZTd5If+k4safAbCY7Xf0DMoWvwaJpXft3Hw
/29htlqNptNqv150GONuuSi4Ad8uut4bLa4uSmGNhqSCxaCLINps3ERGOT2mk8FB5Frhj9SpvVfP
8U9dInKcluMQcMx8yES/R7gZuJvqPGZbAio3ZgEmCheHeysCeTRxSg45bfBAKikaaiIwneuFNT/Q
rGmEzMqgp1/WgBz/VP/LQqOZoTa8A/WfY7L5lOu64uaDDpqrml4EXHrtM3nkmBeBpoEhklTQ1ngS
PqMQo1ziZWeEPM7mo5j7TsmbWNsWP8E3WX6j3xUXSJIggaDv3b8EaLk2Bdxu3gJcbLhL8MD49QDg
AFICT5YD4pwO9Kx/lmw+u22jvbJ41nbCKY2zXpTNw5xDCJUiID0QTL2InqBc/JBZaXqpLLAf0R3T
j6Kl5UHiA/mBXEDgQtAcCJ89jyCpFCP/v/MEKmkjL7dD3oNeHfyWP21yUmM5QwQG5N7YrD7qaZ2a
Qt3fzYMsiIOvSQhLglAA2p1AoJg//LFtjiS5tehuKVkuP9fSU+4OX8gFvK9K1HtQ5fIM5wd2Cs2R
hLoWza64KgQFmxmkYPCJE+/pqQ35Cjzz1yf7B7tsIHOdJnf0glge8W3u/fMFMZiQy3IG/1wZVgDm
cX63wrrcSXAUoXoWSBy0n7gwFQeOrBhVCcrXlFAyRMqtxts/6PGm1O/aCLoWqTske6PhFSi0vV5c
C3/cx4Nsz4sv7VB530KRcRDgWlh8wGNnew1bYUDGrIf/mT4bOVBF6vgLO5xvMUPXLc/3TF33b3nd
bd6BwGrs4nspAUwsPE1uRAlMWG66+a5T5/65FWva3gWbKV4cvhl42gQKKsj9DQCCmdpl6dK4Y9uA
QXJHBovTN/HZPmqsKKks+UAwAYIErFiBf4UO9IOTbJHLFcE642aBBYpws5bfQB7XZvwao3Yfb+o5
/3rTsy1ZfOUtjr4LSAfcjrZ18TwmRbY3Na6F2mxHgI9UjdzXpYxCclZaBfiBiDc0uvrJpMY2xvu2
zs0Hc4JCpZj/GGqfH+zOtQ6O5rOvnr3D6Y+zmXiLbZhdoZZZQccIP8aLJ5C6GE/ksVx8CoIUGMdz
KiBnUD0UPLc2hE0blPCI3fd/O1OcgDYzq0B7O+peoCEBvCNnnTfJPTg/k3ukD40DB2QWD2L4luis
yZKr3vYB+Ubfx2FUJkAHBBTNHTWoqbaDGTT+O8BjKnOD4/63ERRe4sjU68OZBiha99vpJMrmefHh
v266oxk4Q4sCFIJ529tlGGgRMiGAhOE1lES1qj2CTjm+k3711jTY2EV9i8QrPEmMLSky0OiqfelG
Hextq4qfuABWHh/Gn9KuHs5IrLAtcuHTH/bonfVWLz+B12w4JwP4AEkJSfmljy/kFun/A4ncMRvF
xjhB1c/IhUIpUy/BijiA0IpGq7iJHktz2OhOpD2ZKNjQi8E8RZ33f0j7siW5bWXbL2IECc6vrHno
SS2pbb8wbO1tzvMAgl9/FxKtRqncPveeuA9CADmArOoSCSQy1xJbPzGzjdeiCmGfZwAM8bAAotOx
1GozHtl1bwMwY0RxriyaGAOOC7VZDAb0xBiO5TpVG6Os3FMqOc6XKePAhRjGPQ2FlaxH5uPP2vDB
/cpMwa+oBUZGlhwCTrF+WQxT2RoZ/EsxRQPOdb+QAWf5b3Nrxg80GV2qakfwfpn+A7HHUSPCZM23
Ew58PXdboP52MwDB4AmZCuNTwHDiBIyVM4lMxsGVZAAl8AICPiVzUwbYZ9k04OO74KjhTKJ6whNu
GbPqGIfmhujyqgIpVqYorac2sQQqAdd6BwRZD2SwoG7wfMeMLF6idgppdW/xbK9XTwLh+zVAzNca
KPIWMh+bTWAvN1pXasnXXMA3Cez85Q1f93olpHDtG3DG8dZ1WGRYdVkcUGUL4LE59HduzHCKM0pA
K2oQ7m0emkY0yDxG9Iy0Setkh8xzAZuRp+vBrzPAUhm5+T2u3LMv61pMFPNtUtbxRzNeUGOX9cuG
KmHEYB29RdRv01hVyIKf173am2Ryw0KvImqc0kAe2wDal509yscnbV1sWzz6oLE+ujhIOyHN8EEX
5giP4cyaynBMkDWdkIiotLo8p+VFAYI1J0weOnlCu6b48UwTgBgGlIU/2fLhQb22y3CUnsx73y1r
R2lJMaECOQ6Q6aVtSR5bPYBgPNQd01A3aVM7AGzDJWTU+ZQ2wPGL13lkzcZgAC8biCpCNrwx98At
8k4zilquMzFKSHlr9bwGwAe6lV/NO7cy1kjbhEQuocfIewNhLjNGsD5YeMiAku/VdjOEmpkJrAuM
qHHc8a9hCNYrMoWxBIzddV9n/X/SqfrmZzPest6QmdjgUUvltZAZNs7jzKEAxttUx9fAwC8gt+vl
m4UyLkQVzOUbzpXee6uUjUhaPY8FC/a6ME7XyZXJsgIOQ5bUafVsT8CkXgz8LaXiprbOjYGG9m6u
PVHsjp+Cw3arlYEpJwfF2Jql8y6vQX9TrkPHUM8mhVLdrcUfwML0jiQqHBsPclRTl9c0drbajHox
qgSsHBeUvxdqhqp/bXnTH3MpmujhRQr9K/wwUb81/dsjO456l36ageJc++wMyg52rmRvmgyvAmsV
uoPukn5MCxvnjuMn+jUj7iI5y01XzXUzrZ6mqeqnJPOM/f2VbtzJGtje5xkTHeNf6YOIQwg0UOZ1
8sU3pP57By2iHjXEN0SuSiv4vW0qAAPiptW6bw1AESPBPQdJbo3Dn+KPAQBB3xjn0zO+s68kxYFq
CL7PKgG8lte8datT7rKgK4+kNX2QgXMUqCOai9TyMPzCwEYXpVguYH+LbTFtkNVmGMjlz4ufg2FA
bqFJq+2Yu2LngaIUsOjWxS7NezyCKorNxk81YZV0vw5BRycjt/ETy1ERuZHGo++VEdhT3eKhzZEl
7cVZE5wSPAdwsuSVu3cGQdBcpKtEaNtwAaplwu0gUA+C8SAO79RJhx3LGzzWSP2OAQJERcwEFQmp
0dAfWma6PIi4VQ87RfetJ1djlBzfzqOENBHWuShxc3HyLdwiQcaFMM697xtIwECPZH2evRmtMyLf
EHKcx71bLMyJawB7/NPNEZ1RI/EQljddPbeeYx77FP/LiU4b7yVUTskFJ5Lodrkl+KmuRxMZznI9
qhslZIX3xUyK/mCn0xDZqWh3GpLvDn9PKzQm32cmfEBqVYHYYjYBmHAw3K+GNdfXpRAVOHgxrPI0
fG4z/9CCBWrelPN/kUHfvpquQKa0k3zPeuD3k+UgnAzn3AaYz6UjiHe6HcCKV7wzeu+rnRfD0XXy
ZFvmq3gqvPSULQLYCEjZ4w+ZWSBpMsvavaiBe8plg+ytXOCgAt2+wOuM1GRNjTfMOcrGrW8JaG4v
vokwKsD1rG+xb//pDwyYES4/GIub/8Hyod0i0b59DBsEArpgfOvAmC2LYD1Ub6CnmxuZLcINL9xk
4yaOe298Y/cxAfBkb6f67BrCi/HfT1/uMxs9NTjxfryXi/QN6nXxfYALW+4zcMLfbnI+8YcqGKuX
7Ky4ddoEEABr+kc8sXa3AOHlMjej++RYIG+27R4VkUbRbsYJAKulxFZFqQo7iqECk6qEW5UN9ahZ
g1wMkR6TG7NcpDH+9PjM7U7W5slzAbypp6Ti9aUDAeGGeZ3zBpyjZBf7tXk0QDLx1ovqu80LC2EN
o/kKhjXc/pA+TaAPOBQSwDIofSBjyh41A5CVtovNZoWRqaAwCe5SI11qP6WejANbfOTwfUx1g6hp
ll6GmAjqZFIunoPsMiFl9KXlon/5KaGBO7TDy4hzWGlDEi4NxbsXDUgcVr62+WWeMA++hbPTJ0zu
OvBmL6bwiShj+by2F+GLR0uKtBwEvGwb162znbDLRvVAEj40LBlBm7N6QLp37FOI1TJSyAGoSIem
NAxR4YAdJKogR2HWSksHrqT1SpBLkzZHnVcbArZGskrnS1uePCsNNmrDgAyXUzcIgNTlfrl+NwDg
vQUghPvEFstRjcPSF1Qag7bgQx6CffDBadMNWWn5MtbhoRAFEMuku1bkU+puRDbYuyGovSNrjN/G
2Gbp3o/7/BJUjVt9WzzWbwCliHuhcVuW9Ub4cV0UR5ADdCh2NafzEjh+GVkZQA15GTe7JfGQNubG
SQT4LYAWL0Z6insXCccuIMXiYknf+AiyXTux520ghwyPml1TM5Qc+Xn6lreALwqatHqgobHgUY10
r1cb3NGvHFS4PSgsMutraqHmHzBwM9s2OdI6+wrlx/Psp5tQxv/7xQrX4yjPA2RIHCuQPg921MWN
ebayIr0yJVVOUX/qOolfRYHjZDsh/SfEwoIdTU3qFGg1yOhq813scSzsuloklxSsMt7mvhuQQVj6
yUV1OyR2nXyc/X9uyRzjLRSZ39hfjGSpgfuQInWpThD8XM3Z2GAp3hTb0Wf2BqWa9qU1v4ghBSLW
antPHpi8/uBYUiN22a0IepjdHnws45WBqeSM2uH1EGM/+mxWoBSskpW/GcX8w0SC138xj1d1SHH1
t2MG6qoMdIKWzBiQI47kST0SrED5GyBKTFkKk+HU5oh7BFCwHFK1DJhGnAi1aNmJZA6yp14CkG0O
rfW0Iv5UYkWI0/EU7/FmsI0zNWpMqpvx5CADPVI6h3lsMxf4tZHViAjaRdtrGblrRQP65VNQpIAr
2NcxUC9L09oPkiuQBfm0s1OwK6+GO3//RM7jOX7yk6I7FJSUmsr0UrHG7gXocO6FhjcaGq/1fqwA
QUNmWVy/CidBpdKHPck/9fzpPiEwcnMB1+JfBpAYez5YoFMzAvK3d03shv4Dg1YqNN0WuBQQuu56
AGtOeGJL7oCZrPCSs2XUe6qCbtt5OojOfvSs4L0wGkB31YWaZm29JiI7UpOQhtQjWbqAQhV/C/hQ
XTT1qAlmN934S1en236pgRwchb3It/mSZxdqOj689+5k8eKlF1DH4ei8a1q0d+akL5mJ7HM3Bri6
nOfGUHmGff5bg4pYST4gghAcDhVW9CiPu6MOt4ql3KfBwpVCP/p5m/+d5Qv4HCUJOeo0w6eqWq0H
OUdlTOcx77ECkmgLiLb3D8MQ9wsiuhgDCG/rDHih3cjIhrQ2D5rNmoFRd2xARh+NvIMj6WcjKI++
Xb6RoWDgGMZBwJ86vXahtN11qheAgzwn1tTgXE3m82oTys8NEHtXmbw01DLlgv8v+3GsshOwie/y
k0igEo/6Ng7OS3if8US5RCz2/wK4zg+UvAYXakpvfO/dyzLDBXQDKsa1Xf2r8b/70vTmfMYTHAV0
cnRn64qw3CVxM6mnBv0PV08G9ZSg//eVfKBY9Gwhg37PjTk868cBGZDp7bNF9e8eKX4CPqq+xDkp
EGAR+6YibNX1HIZaxNo5kSwsqhwVDlS4Td9qMCMdp/bYD3CDikNQgX1Sk3vlptltLAQ9Dt4KTjBS
pKV3tMGH90iidPXChzruz4g6zMWGJgFZ6qa1wcVmS1JMFECDPb0I4gOXeYlAnJenrpb3QFpgn4E6
Zpy/BcbkPFe28SWRCZGWAy4CUQSoSwy6fNfkdpJMT4YLYhAKRM4p/9F1CHlR4DEEJYsL9J3xRkZm
FIiU8nFA8EyLqPchJysSUSPn1vbaqWYIkGX92fZmd0/n2XeH2nRs3Qh/vYb+4e6knXT6mLvzxnSP
vR0A5H89ltd2pAhR4xzRBRMry07O4H/HP+trXjTODkuJbO/JYYLSbUDE8nZD2iF1hkdLAC/Yn6yv
M2gLvwpQs0hLkiye9wwy1/CRnKtJZBsBWs5TGozm82CBQ6pL8QaaTL6jAtYc6cHXIE9AKYg967AZ
B+AtxuYrlbMOU45TtK4DX6OshEVwLN+7VX/OvdbcqZxSxd/nARc+qlJXANAQxe24P/dBZ6SmDlcK
SkANO7c9laYtz/NjkLSlnbEbS46ynGCMtyRMTR/4pdSdcicG6AMsOxDDqd6KI0NjpzU3E5EQ6PDL
ifeB4mXQ5AyaN+JO1nhhv20DQNKTopYbI+pRY9LGSI+J2QFJGLcupPWn0tsGAHTY+nlfBycnnpDq
ljDg7UtazFom97cZq9wHnNK2eywGiqgjrkzSe66H0MqMR6xSmQA4A9KAdOWNCK09eTWGKCI19iRf
sZPguEEUSOrFPie5+LTUA0Qblnp6zEKEbSKlIzEZLCD9u5h/IO3OOye0cNR+nnRWbuQASrf/Igkj
2ycx6Cj39MCZ6SmT5S9W5TrnkBI/bxSOGbebvvWrfR7a8yUdE8ABL1P/Sk1YZN9Kd64eaDSIIDgM
fWxvaMik2YxolGWv/guJQICc7oYOVYjGmOEgCgzPTyBg2JNytTzEMpFbGE0pa08ko4uaCBOzWewT
RBwR8U2d5Sri0HP27uyh3tRBVG4sAgehamjqtDbqbTLmoHkwAeslZTeKbppQLGyl4lq38QTijrTf
kqwvE5yW5UHkI239N3DUPodNmH0Zl35+qZz5FbUvzW94n3iH0QDeU1GtNVYKNv5rxXP3aCyj+a1J
OZYu8G66UIC6F2AbNMQODxuFdE0vapj2UZYF7feiFO5DvKB2i2ZLHIGz/iSpjzSUt4BMeXDl+mLd
J46HKkPZ1C1H8dGMUntwvnlKYSB4gHOTEoXQg4ezPGmSe47NImVt5+22aeIFW9EcQj3POliRay7p
g1+VTE1Nyiqp5z1oqPxoGv3c36Jo3XqcjOpVrNzC80GOaCp3GOrT2mRvdCFS0FQMvJuCTU+NM+26
OMsf7BZ/a0s2MUpOz0tpvJCIg1ocHJYBUhxHvEu22o56ztT8NfeWOGVAWn2aEEN+Aoz3/MiQQ0EG
Wm6M4Xrg6YB8GWmrJ8pB3LkJ4tTaa2PSftxcGi+PCyqBj3bM+gvgF98bxPBlhtHHmHraxloQ/AtA
LKBF2pZkOJy6ne/OjrR3Mpog6QL86VACCO7knxN8Zue47nxqerAryuIPY3DdXTHLlEwK/eqxChQD
ANEF43gBkl6JX00+4Mn6h4zsRqy2tkY+Dy9kTHNpX/FxPS37n+fLkRO5wQkmyrzADe2xGxotItTy
XLu9JEu8J+IsAmxTxGKkyB1jr8wk45hm4JrB+au9tCv1flXSlFaQHJc+bM/6NLGpOYjDahNh8l9P
GLFi6ibgkYGPrbXYUWvViSONURB+68zaGWVHpJF+yD9iRxzr9dOWZF7i/w1G26EDWGEePvDM70BQ
NsfA8ZEAA7kEE6Be1prgHsRDCqDft3JSUlMFOZAC7ty0mqYiZ5LFKGCK4nhEatHHNbSxJy+uhzaB
END4Xy+PMiWD4yhMW9146anubuOzi4/BEqJymiHR/Nfb0Mb+uljgJvz1zu+G+k6tsHhei2Y66PnI
Vn8bpCBZQ9/iv6oL+Wdw8GcgjxUIGNi6DZEzA35xlPtHO1sAX0pjg40OoDullJqbsUVWytboJ3NT
CXvYMAeHfihQj98d1NiTc8e5AahU5UYCf/HadE9dfXEs67pFUo5KFzW7chFOh32pWPxdXOHH69fr
Y5ev81fbCsQGQIM+fpMYigKFaYx1YDeUw6JkwxUcLRnAqoz5q5OF+SsC8aSjRk7WzyPIrADdBIxd
LiRsw9TYL9SsXvxmIun4okW5ZN12k/zJEIb9wr2ue87Z31rvYx2EdWv5rEX9aPSndQxHYB+Z7zMz
YM/use1CwZqch4yBBTZvKx6EOLzEHZDCCQIvAvTAfCQZyA86UDtSpDEEI6lAiUyHmF8GrrkAr2o1
nurMudixgwAYENa6SI9JmLHZvoTpYkBTbtumHS43IjKhxpIzUE8Zk9EqEufwHi+ywtCOkua7268h
FngN1h3IpwAHy+IuSK5suBV54GbbYfseXJ3Ca9pzAFyMPSA1ElRVMat6LS3lba7AvzRAdLEFXB1A
5QVIfq4p3qrXYGTBrpokpoFhvMu0tuZVPkdkmCQrsBx8GykxSJuaIzLKkdvQbp1wbq7IXKcZlLZH
WXxkO4u3m2gNOwf4LGYyg1hcrl5pdQsAhE7myHp2hELFameNKJdTa2bSx2OWnrDSeGzLJn62Rpw6
9m2lRs60xs9iwCO4MxkK8qQFNbaFzBorxDpby4qQoU60c6wNuQV+ED77xlKcGc//SyKydWb87F1m
bNRIXoF6yVjsvLliP3/F4F0KIv2eqxbg8U4jFrL02qP3nL9YycYy8CzQ7033Q5YJEC7MRejiWNV1
QVw5eCDkyuo+orGdWegurnENa7nAoCFpZlktYfTMjkLkEO69UtTPM5hbUUY1+nsc4SJb0WlnwPjv
65xZv7s27zZeZg1fPG4N+1U0wzV0J/vctq15MPvBPCEDV2y8xTxQXo5Kzukqd7NWtolqWOTqgHFy
eLKa9cYiQwR8s0gLcviwSAav2IwrkKx1KofHeIK8Lpn5QekgoRlnyPop+J5s3jM/ZKLIjWVuxwCG
dcSjnge7mAXU2lR5DeAItrFATXUJ+PreuEsB+FI9Fj6bLkjUJjP7w/bGy8Zpu5ERR+mCbN3dNDpg
Ncgy6zq6INc0q+VMImpAZIB8AdkYjo+MLLJrQSh4aq35fCNTXWB5VgfeIuH3BZu2P2kHXDUgO6sS
cfLxO3YfSParIimTbPyySLQwaQxUD3BcTvibDSaK01ye7kAiAIJWvx9P5Kk24xayN+cQjCE39Z5I
zsEuMhuRAeqDD0RVi04h+D7rKlxQb7waKBL1zfkaosbxwq30F1nS8Ctp4zGe8ZBAQ70VFJWoLnL4
loage8QfVxt26TfR9M21Xfx22oZYHUV5Bh5eQyLulNhMguKIg4jMSsyHuHblYqk190BV80BFbWWP
zLd9vOuC8kfbH/B/o/8LZdAjODCFe2jYmGEiwG23WG4K0CF1QN622kOOXCpkAgKVm7RJAyDrSKAk
+AieqS8ZDfENvqvJBnXZFhC6EmdLihAEGMf3RAZsWZBuLGGwfKRYnKjLgwUhLgSmlihlwMJWY1IV
SNqssHEfQQA3TPtkrnMwaKOJ8ZMH9LQzNCDFRneautjD2UhlnibTi0gdxyWOvnr5Qldd7SmeYhfw
IJRgWHc+v5bx7j3RUOYceoNbI6FCKkSBB69fDbfJiD8V5K4gPZa4HIBf2NmHFBkqXlDGFwsAKnuW
VHmUpiGyrEnYyzyF+3G8IlGBNEWCYBD50FArtPOdTM3FbUdsU5f17fqKkivJItM3r2HK9q5fVOcs
E+HVtcauRxEBupaC2JVUAy1juxsNSFrYHE2Wt+5Mc2TgUrSzTvknNpZb04DqQTkFNRUC0ZHvT82O
gvkqeq8C9xTsV91/6Awrjg/4ds7/MJKrNatcBE7bZHft7bPMJz7qLI5Qfld6iK2oA4B1hGxJgUU+
vmlKPHbbDl2ypLHKEJHeTeY5YJ1b2eZOoY0rH8gI7nuCG3E9AAzyL6fA5sJgFpLebhPgSF+Y2Y+l
ANrwrZ40NWh9EUvCsSM9oX0fR0a2sH5TD2T11L5L0KPneecOb9hB84N+Suvn/J0sLKwN92cchpU4
QR4YBzZDZ7Vb3id9HZGQmv/t2JSoctr9/zaHJbHmyIhuoeDtEfE/bE1iY7poFpQ7ThXS/j/IpmoQ
m7bILUXKQgQr2o16/ysZ3t/v8yluFskOU5UV4r6je6Lwpw6WihhwlW3gjjutALLVz4Dqp8FTiq3e
a5ylA+1UP4l9UM/lKSza4OLLpvMM/6b5TJZlyA1EFR5wg/7N+H+ebw6y/dz7A4Cgf15sATHJUrHu
L14XXzpJhNTIhno+A84n9dqQgVzcYf5Gy1BSDvajO0OzRPbnHCcnklND81nEqURj0Jx0J7AYnvVU
1CuBRb/vp3JCgTmg2ge2zeSRbO32WK/dIAMFeP/wvsh3JWnISHWJ0bGoEEy/tZeTZB9OeqKbiZUP
UuRRfZkil8vL1hKvReCwD4Az+YUVLJMEYW0Zru/cYTQmUrC5eauXCvARkl1M+d10P/UjPTm7ay3c
jSYXA0bUdAbDEgrYxTYLkcVPoOMEN66gw/tQIpOTgBpOiONIWZxBM0F9EpMbINuMHV+8HyQi0HGS
K2ttp2ZG+WCa7bX0H3N6Zf4YNDhy1vdEc2qXRb50nw15AowtGs5+qZt0dv3epTE1yC8AIQlpYqDX
XmicLKaxq5fsx51d3TAgzmhhBazRwzsqiWU7zz4QQp6mMQseB7CfykHnhADWo15QxXs+Y+tACiv0
TD/KSxz++SWIl0hYxeACssbVHfD/xHNaoL43wPVJ2nlLN5e3fpLu1UcKe2ThR3S7+ob0R6LezSdW
H5HMi2phSB/FpGRUIW3xfentVwggG3NxmcGxACr4bEDVslPgnYgqbKUxl2EZryQlS8dIy4vIgLq6
ISEIa5BIDna5tUfBM+iR+aVyYgHWZCzhwrTH/x5apHlJPB2aEsTvSqiXeLT066rFA/xdHu7uHWnc
BX+OQ7NejabsNitKHLcZ6rwuizzbLQJ3RkT9Y0w9auypB/dOCCBkqdQNua3S906mh7W31DsQhKJc
8sMOXNw44fJHpPZ65jzvytz0KqT5dkg69cvgDYAR9fxMC0AUEo3IQ2glSQ/25VSWn3eOA0I4cGtj
zQZcTxIGWVxcipwBQGZyEWfPCsDr4uBCGeZkSEKEDYHEIux3wwm02rtYgKAwAEDsEQzKzzflK1xW
h2mQuF9NtJw8TBxz8Ag1wMMhL7ZrN1a/r/V8bhrb+w9yM7+z2uLfZ6twd7PjsQtAzM2HdBbmVoQA
uEYtaa32Wg3OkBsUTAnEyPrqpPdfizOZVwuhFbOs+2uaMLZ1UDX3vUzLvxkSSP5uO2DTA9kN3+Mf
g8Hnt2qq+20xjfPTuNQWFv7AFu3XKgXRUbNNlhmse5+QgwGQmj90OL/ezKklifmwGUZ1z08CMXLp
mMeV+l7xQfTVVgbf0EVowk+vJC+i70Nd+GMCGtIsdB80VKRk6hakYS0votVqBsljpufS90G3qn3J
hGTaRGvvPhddKJNfmVbcX+3jO9Ez6/mU8ccHpqHW0qSA97dOq4eN4sen0hdTf4aOPtvHhW7+Nnou
fas335aeSH9YIEODxqiXYKcfiBwJcktQiYYMWikqNIKGAtMgvA3VVTrVn4FH/Y60QX534CBAasGJ
nocMOcCmPKwzKE2R/Y2iQwli0M2sm/c0dqky6Febf6jJMgmDB0vOo1xIhvpPlDDSnL/aIJsuvvgg
NAKFSajKQ1Q9CEfNUSm+LAwbb10hskrxELfsUHlTFd3XmZR9BQC8wkfkiPxt8ESbpgCGhd2FC0AD
2hJLHGBoq/u5+WDUpYaMugppLHRvSZ6jIoq6pJ6q4osJ/pp9bKGAz5XQykyu6Kl3JzNyd0RSorQB
sOx0GN0RSWcYaTsaIlHsfSoa/v/IHFBybntEnrDNXN5zkgFNa5xT8RdJVMqxIZXaogeIynDjkZTI
nCkGUAokSV8hEf8jvxln7On1Zg47B0MFb/G92pL8qc/67hAu6Uswx5JWRbJHqS6pb6R8RiEv3pOx
sQsBVRxl885B2vdT2gKqI0mqyon8pv29Rb35iWSkpSaOWbP1UGy6vVPk67gcK8SkIm1MPcOWNUrv
V7AAb5wHXtemL0uVrTvCQzUS0LlFZRP+MBHN2pNsGfzpMkm0VerdyQD0DA/lF7SgQl6EgyOJUCD+
3nNkGgmkgu9o7Lt2fFiHeUp3awmqo3v9/Xgepnq/Diz5Fq9DvPOtqTs6vO1+B4IwKEQEQCIas73U
KAzb1LPd/Q6GEI46Jtt87AWoKwGT+gUHi8GjH3QLF3uDN8iQRhTQP9SlU11yN9yaCJSfaFQDOwiZ
NlIhKhSoc5f5TaRUUsilkDQkw2FHjHWRZy7HKZkOakgao+7qi8GKn97keDO7AahYH/VxmHN1WvCa
dz4An+5mLw2EeOhqambSZ3RNZUp3tzZ4PK5DUu3UReScN9MrV33PZKTuTH1EeVH9CeX3kWN5fVJT
pHaG8/UBCxRjHpE/rEBECey3lHiiYRFmSOlOmz1pqCEFiO2w06n8FLh6EoxUq4fKy6IWfFh7ZUOa
Po9/63rb3+sYMPUo4oskczym4gHPro+IsQ4F38SOm0zgJ6VVZK697xT6Ap9NG4OvLGrNZNmaIXgl
NfkjsP3/29m2sSP5PYektiP1na8eUo/IKqknJ13lA+BOrpkstS3JcKjdApQimTrAguP+tB/JQjN/
7XmTXIPCdV7BcNAhtaBvD5zKLyvXuthVDSjkvih7mauyw3/T8DzH1ouFbPEHM+12qJA3mt0wAWEp
TFLsWAhPwVs7pU4lMw81lSTF0XbGjGyqCLnKMyjF+o0l0tXq/yyAPxkCpOusngV5sL7eDEEk9QqO
ChxmGRkI1gEXPDsALIw0aLDCFAYhMaT3+MJqDH6hU1CH9VFDHFPPqZo/ZlS4oS4P9agTKgx+btkA
kxZvsyDn27u9nOuYzyVbjbOWAw3EvsQp1gHSvcu6fs9mZNMkFY4ILYo22zLwzCq+nPv8leQmESqg
dN3LAXeK7OoqAacFj2XNFCuMbQk2ng1VSqVNvzxQT5VUpb0EfJVqKra6qbNSxVe/elMBFnmTNvXL
avO+bTX6ud0bNvhFu3V5BEDB+OzJhhlNu51bMe0sB0UPUcJAvQegK2RK5OMzNWQcZ8ACHKx5OGlF
4c8O0tJLRx4SwpcMkywAxIMJ5BkPARGKishmcRygoedA6SOZsYgBO2D7rzCzunMABOlj2iFXGklJ
AglqI/hJ22qNEP8AxKU3Ns8Z6FkksGXgGnUMEJbcjGbAYoFSABZlPAPyclrYIcuBw0qyJbGSnW0i
idxG4tZD5o/+QwAegp0vsRUEcFFX8H64QCXq8ecb8ry9tmmJoTl6zYYDJ+TByItIAAU8i1CI/96T
Mg6usGf8rXNsEgFzPBLnZsKrEhtTjHUTLl7vA8QZQlKvKHKJWBJUWy371DrI8DgFpGx/FiUztsgC
5QcGzN5vNMTqjR+s2QPeotSibHW5GZLWFmv/rf2hJy9kBTPdROXH1WYd6kDdWIqvEmtheY9kc3dn
FZU3k+Onn5OPIFYF9cWitlx6WU87Bh7gjQqA5+fP9g8kq2OwQ4H9/Plz9uWf/mrn4AMHaOXhaapG
/3G2bf/RIYw8UCtsRjkkGWnDIO8fkG8RkVw70DAE0piMuht7UiTuMNuAq6mso+tm/7kzpjl5gkOJ
ggMhVl5aNAj9hMD6Pswi6/AcAvGbUyFFEuGq9BFnu6UZxbJrhqjObpvvaVamj64dOhwJyMiObNfi
RLIQdQ/vDlgXOxunE+6WhH64jtZWT11hebbB6qbe0HdMGyT1rfCkBbrFHL7dfflqO0XaAFr6uvW+
ShtbQ9oADttQFmTWStDgtGVXsAT5F3DkgKrNBGRyihS8RDbUm63R3Ncsw39WqbXGlj9qOxOIOZty
bEPkBEBBHlobps3ZxpLzTHI98VQM697KqxnlUTaKi0GGSJTYRI6tjkjk+a3CBKDxh92N7KarvH/O
RdPka4NqDHIeuveLNAXHCZUQy8A2Y+0Xx741gM+bB9XzKBvqAZ7r9zjJyzONUNldPzvIuD6yLgPJ
/YcZKfjS/W4IvOimbKmeSdSGGSCmpe1qtV9j4SUn9RTXJbRLj9zLofHtnX4T0AOdGnq+k4k1po5k
0ODqZUGKWr1QeILqq7V+V78L5RXIXF+AhnQVvNWf1jZ4KgwDCywWAIQ/5mETqXEKOoyHorXZGjUG
OKHaxrvkZg9LlKUCwkSqA9algKmzxy0NSaFc7IkXF7ce97eT0XUyG8fVIu3Xw81swp9RtxD+nbV/
0ErmZlnV0kqHlj+ObaOW5Wb9Q7Y0TvwYP6z5x42JmyMI1SEPFPVJ5Wgikru0XlQEiP029MTP5bsh
lQ1fwIGRj80BpHrAjfuQU49kpp08mTguN5EcGlzDfGSbTALLJrKZZuDMFE5fAfoaQxuntTeK3sf2
nGTUzKBaeup93hy1gmYhX62oDeQLK7+7+ckakIy/8bgAgSxg4ZPtyHsHmWhowE3vAJfVri+D+Q/l
BHi+yyAbssXuEdnJNCaNibOACGg3xZ7U2lAP/caHix5TjxrD76fd6iSDmlArtLFyTkLxH3DhuDvu
x+uZGnz3HKFVOQbg91wBEgeE09xn6NoZW+Uf56fBuwqmjtkN0dyjmPNGrZwmNbX0p1m1E02nhzeX
J41yv7/8nf1EN0au1PjxHmjn7TmWHJa+Yr5EIs45lHyZN2OXlcsB9H0XJQvuzMmdfKhHaupphVOA
JA2n0ZgXixpgTFBXSbUT8txRqeiwrzqpLW/CZFM3yAYWlBj372lsSk+JcXx1+3PdcfyukRdHLjph
7tMEOk6TN64/AVy0vAB44k20eGEiR2W+mpL9mZieqSG6Z+qRIgaszLnvxOZO/pktTTenLNiCAseI
/nXOO9+P2wEpRH1FFeloTEDoK4Lsisg2X/bUdZYyvw6VfQVr0nj0sppnstY125jDKrYrkiHBmip9
hMUHHOdJcx9nCfmWW0kJwK4wBzCVvRovejo3xO8ZPCJRVlmddXK4bUVIc42B7cIRX0MSn731WxQO
qPHdIyi1vpbM9q83zy16KpEbytTsjX5wUQ8Ee/6D6qXfbly1GbkOZmUjTQG26rL0MFTXfr+ivhFl
gZNHBCrw4jDwMN10qTAear++bTjPnbO39kctd6c0XiMa9y5/wS6hPX3m2o+Gte2z1UN6zy9zkjEQ
TWw9cflhITLkMUS2b74YKNE5aVd12VFOmnXT7aTXHvUPCEQyYNqUHmNnVNyx82KhUBC1g+gqVZVM
wMhx7cHfCWw1jn5X7VjgDjbg02BEaurd+ATLZIYXrVL2qKCNkm5Iww4M1JaNOosEBOQJNkyXzp13
gI9pkL2IphuD+pGGH0oy1XLqkRKIXrs7Oc1BSrxIlPLO3QCbWbQEU48sUz8q7DB7Tscg+VKDkf7q
ueLJzJr0ixKtzXgQxgDeAWlBjZEtKzYQQFT8P5R9yXbcurLlr9x1x8VV7Jta9WqQfa+UZVuyJ1xy
cwiw70ng62sjKIvpfD6nbk1gRAMwrWSSACJibwQF3/y4a1wFMyywScOtSZLyGhjDYh6UGCLcD3GC
Db1VJ8kSOG3l2mxEBmCYX5OYHd7WKPNx9jSODAbzFp5ZxNe+73U8S5J86EHbrZIekUJ56hV5gIaz
rF2u548kiSYtrQ1ZLWIVqOymWQ4sbnBu/WuIo/W9f7b8cWOhUHE/OU5jWp/nK1E71aYJI7BUZI53
NVDDfy1alNOAQqtZk24yVEO20xysg2ddYZsxQBXi/awag9YDvoaDQs5RXkhPKhMQraCes+p9pC7j
AfHKGICzp+4MfRhTPBTacRtlIE9ZzKUOprIgWDZuyfHG7Aj9tzG6JiOU+7xrWzXxXVUFWefZ6DLT
lGQxMmwxb8ov1AzkM8/6y7vAp6RP7Rj6CFa33+s21MDbGct24WtRg0yld8AzHNGA1BvPZIIumw1A
vrbOuYlTiN8R0khEUfUTCo/CPUmFHHBWDgg75CECwX9NykTL5a6ZctjNtHMAAxth3WsXl6B1/YOt
oPKQQT+AbFpWky53QBSyQD7b5GdXcXCgUdT8QU+q93nJn1TzvKSbRLoi4BKBonTE6VhxBO+i/kBN
gGzyh25DfSNs37QWOLCOfjBeZkcymj3rtsDbxjHG+wxSjXKHTuJtYpirO0ODSjU8h2KxnWenERoO
/UoAjx4R4a7OdeuvhFWwJ6mVyHcruuFAYqMD9jfrhx/M1tkTqYBGiTQ4zbz1SDP5g4ygAoqeGhMJ
MzQHjWJ14RzfPcitLti1RbVoCRCQHhhweyfFs4iaKjTferOO9zUDZgdSdEjXvLvcORdVmG9KXgCB
9n2+eVLZ2oqomwPR2kNuJ42dp5r95rEIld98PDmOz2+5/imPuj2A5vGuoBeGamLVgBEC0GKkBA82
3jVhiSRH8MpPEhkcpLHhrf8+cJ6nUO8oMpDuZrJmnhdxxMpa3rnSoBun6UKZ98BrUMqBmtc66Cij
OLDyV2/WGYAYWdVGB14e5TIbarcLsklJljvz/5dunpWGJX0U/kdTG2ASGDSGJOISIBwc+dCMh5/t
zG33Ra/r68xpLm1ZlSfwppwIG8fzh/H6LgHMcZIIRodFeE6nGfLkTD4UxX6qgwVu0NHtTb4PQDJH
qpvy2bKxXhNQRFbJkWNnjCQzPOciHeBTpVbsSZrfyPQyNuzeQSp6hZS1X2/2+UX/biTV3fC/nVYP
5R6/U63dh1HQbG0pUBWkGqNHfZBUDYlxNP4cWWqsSdJxxDDpSSQ3GkDif6CL7LQCooqa/u1CFmQa
OM8zX910sDyRQAYCwdOI3B1QhgRpGgLXxzbYSihdq1vgR0KcwjtSI9yu2AZN9mlWIZ/RZKtpBurO
piRHQZKMOrGadTfuQy2MdkPXQdr6qrJ8nE3rgHhPOBJzJtgSwiCZsUtucEruoE5mn3kI9fog3OWW
V+zIg1R3Q0lHsCfVHVTKPOSPPu9Tk/XuE9Sdi4pdy34l+BbP6rGwpC41ObCnPMFPJBSlX/aonnXd
09TtrLpejTmqw+YR1LufhoOmssA+Z3a79zBG8BT8aSq6XOXIp0KR7jVBmZxF1yPoKqMvJYp1+Nay
ZQL4QzQmE2xl9nq0KnCgcw5SYwSyr1+IATQDGJh545faRCoeec/jyDjrXniOtRcpb+YhOZSdAIMX
VhLLwrOrw1BzzX1OQadbJIE8cYZnh3Da7pO0EJxEoDj8CdQ/7ETSnyn3m4XDgvRjKf1i0wDAGRn2
eruNRi6BnailKOEBONQaPD0pkK4zE7BHLbjGgYH76hY2oMCQLg9Gh6j21pOsvEMnRp6uXcSrLGnC
C/Lkwwv1uBaj2AoJbBvSNUXpgH2zxDosLwApODtOlg5AV1ndXWo1waSiGTTEYzaTTNOKAStGmmFS
zvNwsQazHvib1eegC3EBsPRVWQdbV2/4CVRpDSjMUaxmAHHkNPLn+20o7SATlBYi6jTaQMAdsKWd
t6CdKXLsGZlYeHWEMgq1sqC1QFc02wSLmAdS4TBLbhPdc5bz8oIB3SbNG9DfqqUEecxz0Cg1R6w8
SKr9HGjA6iqGpfgFJSJodwlwcceNgwkUE9JT6hwlxlEz+/7uNntgx5wADAkFHF3QA1sLrM4bpG50
qHbmjkRl7+hvdM2qAFbljMMuBW7INi+dnSukcaCmGWUwTrJulcgubBvfAAAr50BSePea/cl84zl1
yU6m2ZN6gTWU/nFWWhXeK8BIirxtZLo7GmJJ2124FVB959iPL3LRnmZ5DmwB0Ajpn2SZokaNKJN1
aiC9YwoT9Rl4rvs6XAFEECcaXhZe5qZEKOEcixfSiDxH/a8YkQdvtpW2JWXjgsZo0cWgrAR6XLgI
o+zShfnBVaCO1CCQ696Id7o2xSv2n11ohIhbIDvOs95NQ6L9fs0+TOu9VnrTgL+dPo1QWFSPBViG
1Ikf+GTsQ60+EIkmVmb5YrZQj8zkSCI1XA2eRbIiqQWDZ8e7cXqPk+ze0b/OHndT1ULHCeH8aZzm
1bFwBEcZunNVlWuYi1Qgm2OqvpqKrpqxcremV/2gfN1JN9mbGknOtezAmES1XC1gE0ARhHhyScAo
vdbVOOorGGCGChwxDCj8XJHSjnGnbxCfAou4ok6NtdQzNp4qKp28aBRw6rzFjf80X1eJTWJiOT2U
wH0AInWGMjFEn9Ki6i9MxaZINEwd1NlYI65JR9bZz9LbD7wxJVhCfw2lnsgAatIZ0TTlbKQ55gt2
tRshE7HItmACdU99kubBpo49H4ysYiuTuKtWqMRxT1PXLRO5qAS31sboWuVlUABrOsivQyZG5Gfg
WbUwWtBS0xiasuYtStBF/+Hmq+tiafjr+Uu+uaduTE7Av7hSInupwnttSV/6NMndTXEzZrrBCgcQ
1EYkglWt0FLsNAfsiivqn47veptJJIvrJuOJeqGCWSExjTK8zIoURCTvOnKpM2y/phkjDiiZin8l
DwN4uh3qyHGleUTVos6qDfVRy/A60/O9rhB0GJ46bay1h+k+ofsAcNgojYxhaZCEdri5TYQaQnKC
j7NmINoOwduIQka9jZbIheFbIcJmiRgwZA3hhD0wj8A+TrLJa0NF8D8MRtBEy94YukseOqvIsuJH
q27ixyFi8WMd479UGteB110ENEh9CzB0/Uw2ctX94SUc9fAweXS9LvDO1sWO5qAGSe0I+AbNuJmu
VWMPsa6RLDFdTMM3cQlZsDBLEwxRqHXAyalXI10uAheh0nltA4MSqUe6ssLBh7DE8c6NjLoa1ab2
uB0S/dvfzkGGZJDhguv6xYmzDn8HDZl71siLlZaM4BK8k0Wa/PB5J0+jW3XXRpZnU2GZSiWNdY2l
Hdghm9CYbG7N9FOCvyioK41um6T4OXcBbtit58s6eEgbA6lsEcgCNCFVOa99QsK4v8M6F9jvoUL9
pgZpPvpJhnG6CQfwBIMSol5YVWntAsoSATR0urUAZ7PUSAZsd/uQWc8eH4FZ7bo4++yZ/TEr/Ho9
0+GO1YgapLF/IJVjcveU4mCTJOLVzc3R3lhdi72E4tWlxnUcD08EFxkEpoFFh0jLTYe8umurUqb4
oLdYY0MkHRKjomvWe08ZG/DCV3pSdTY4HyPX+Eiuk0oZC+QrLC2tx2uxCRJ/IX0nfEiW5NCPI7tq
Gk/PMa/XrWUWB68rz3qJ+9YK0tsmjKN60wMUdnFnMJSfEQCglwPLaz1byUAi6G+eLcsMdzSxP3rt
zeytfa4dXT/fq9WHAfXL2XJB4Zii+Fwk3AMnc+s9AiVp06P290KSnkn5EILXFqg0bbzkYYQobKf9
IH+3drzHzuijLTZ6Ki6C4WRoW5DClsnQbXIc/cf4aYM5SaR6fKAh4EvAvsH1nHUY93h/2lblHKgZ
fQbsVykd4M+iR7q69P9Clte4Nmc31CkBu135zcOodzf2TiSXeZp57N9O5eupjz18lgAcN6gAtUgl
NnMzDP0SpAndnicF6qfJEOSOHeyoLMfFyWaxIK1N3aJBMrbZ5Z+jAfnKecNRzKSKt6dqbepSU+OI
MQ4R36IqblJhi1icscGvVh2qUBYVio8CsbUiFC7j7cWrL143AglKBw5xI/XyS5CVP4EIY1wlnpTX
IQv/IrWhO+4q6gZ37xRW+qVfB76e7ZHNgtwJkMqsijpXNC229Qxg+rPTy+RDUAnjg9UWxzasrOck
qTkoVgEz63hF9SkAKaJ0U+MkUl8/oaJSn3qk8xJzQOLj99lmhnW1DgLDAEVTk1/N8hlp0eDbUbmK
oURjWk6zHiUeZ6SjBvubn5YcnG0JMK49Ez1YLuwIu040KCABPcwsj/kwuYCXCIbk3fEPLrOKerHB
2blm/dvMNNOA2nJZAsQEAAutajqFpeAQ6gLJU9cd6r/qWtFLUiVvp+g5yHMeQ7ocsUrF+XydxkYA
nkZKSbG2zBq4r9LGaqUJUN5g4hcDjHfhlpckAF4BEJjJxVB+LuIva+wUzbWmchYBlpEZT3nV6v06
Kw60YAcszIhDVZlts3a8XeszEA1u5aCPi2mhf7O8py6592W+0IPxUQNCBbgpgf2reQH4ic1hSyDA
pOKoGt+UsWxWJJKhSZPvHQ6+1qIRbN1bRbPpktx4BsbdwRR19j0deoTXpGc9ZiwO9/9vD4DMFEtb
N+TWTmzjSI1smDn1/lnXSf6EoH91M9QIte+25uuAw+VvVVO/F1hhG//Z7Pvxs+hDew0uaesY+cbP
qUQ2CB1+GCpVhWwCqBB7Kfc0Nyj7wncoBI5yRlQVnGQDqnOo7jyAnH2rswaOfJ2oybcd00fgjWjj
VQAOZdtEjrtolUgG0G3kV6BTkBBpVREiAwNR1ZwF8Q5o4x8RFXwy39HEe6dwkeqhocb9XUc9NtgI
/JmaAxj3X9Dj1OvydlmAyukM7iwAQ3tVABzJlF97EmXIFlaNxHUuWXEaAUF8yp22QESArRKlIj3S
kPJ0ddPFNstb6CClXAVtABO5xmWiAbTJNWqwNfRIBGQAOuwUpPfUU4/+G1EZqjRkK6+x/cm5qCVA
DcnbqYoYWQK/T1ErkXS+bgKytlNT9q4dgIhOdW+0FU01D9AzoGq8gRS5IbA76WxvOnf8W/jk+Zzw
7mhxPhPUCiygEy2sln9yHmpz6Xdp9dLEiEwEjfEcpLY7rArO2SaLwgHIQqU43tFQ1IlE9WoOymLU
DDnBYpLJU1aoBN8g9iPBrauLg+mmP4JMhE9IwG93urCNbeOz7FMfFp/jKM6+o67+Bx/Dv3dAiQHQ
hlNnm4f9tnc61ODYRsxOTW+iyEb1oshPkFr0LpNSr8HnmnhWt74zjLxlgIdFQ34jzUhyn2B/gczh
bd803a5n/sEfdJzNVWBKnkL6k0yB/Sl6T9F8rdJba0ldBAuAt0DdKTtg6qoIUKurnIJpWN8iv2Mw
9BBLlPcBU7czWmPXZSGWP1HXPwEPEbgcIKUHqTywJxvZg+Q8sddkdMfKeggsZ0vGiME/T2xw1+Ke
P5AuDwxvXzS+haMTWF0sucySrW/21GGMnbh0kXFywgPXAPGNzz6xfkPcAiR0xYZ4B35ZdIXh/ksg
iyuBtZBzcC56eYuCJWT3oS09wwJMOKIwUQAwFSpzogKnFEfH8b7vm2RdSCtcGKgBAhEcSHzLhfSe
eok4mIOymYWj8LlJFAohvBMMcTZlpaZ9780G8gu6FKDi/zyE5uc229d50SPDMxIvsZ/gQLYuLhyh
10vjI3EBMCW5fVQGgIQiZF6B7nIyD9hUHlMYEjA7bMsgShYekGaPVvqTylznqtcJOWhGG/rldgMu
REYaRvhDJOJwoFezWd6yxNLpfJ+s0Ulx1sT+T+EhTdkq7yboNA+OEB87e/GBYk4gB/wu2xiAqQon
Y4a0yON27ehWtp9VM8pFkJqqpKsQPXhvfhtGujpw9KUeWDaA4aphZApRoX6UCibS6srXoUOGr4dz
brZ0o+ZWjGX3agjpgnUK98Py3bnKAVEJwpF6Hl+aCX8MU1R5cXPfBwBXFm1XfDWtn6zz2DchwTZt
8so7dkh4uXY6cocLq2HfhjD6woC58GTjrH4fPFZ13yEzC7xjWRvHVxMHximeNE+k0qTxl1M0IFtR
qhZlWZsBwQIkFELUAKY8+5MH7+wb/0bTw40TIivMB4/ScahEs/bG6HnovfrUJIb+QXpNfuJZ8lI4
gciWnVU6yxBJKVsjYsYHBvyFD4hJkG2wOWCjVKU9jaQGkOjPlhuMy8Kvdp6qfgKRtHGk3izqIkLV
oG046zvDLM7OA0+LAwODE2WC4xxEIFL6MTY9EGP8kuq8HAuknqifRVQuCUuTUjrmvI44sheuBXDt
OaNkdotqa9E3qa7IBgRIHoDgLWXw0KvGBJACoI+1g6tgE0g/4vz3GJrakVSzvor0EBxs3bAiXSBc
fStBFDo+JnpgHlAv5q25keoHH3hs19EM7UUr3ex76LJtrRfN2e/wyJ5oFsBz3K5CFyywRJZAXAp/
olYg6+wickMu2wTZYzMqUEQwQCS3Nr5pHK4r2CVT81ZdY4Jf952udEYFmnUTctAs+7H7Nm4GCKIe
MHJVHmGv753aia9R0G5krPdPOBrvnyTgmBQyc7gflc71kXHuJK5cTFal42O7tUEk+0CqzESiO9ZD
45rEtK0dPIbrctcyHFA3of6Bmj6o2w0444ZVywo9W+ZGdSlR4Xjui8r40NkWEKbtmt+MqAIzWxpA
tNrRBNhIsUc1p3CksWx8/UvkD+bKY5Z25OGQXJ0xcxcDyiS+aSFDuM5uPmtZjAWDLPkOkPTGp7ho
r+QAGkC5YHplX3M76I5NKqN1rvvsW4NCWzUDTS1GHqzGppP4O33TUs6v07MlCl7/VuLBa5W2/Co6
hmcUxhlW+80HWsOmKcGmCQjXAidRalFEMjWuCEf/BFCVi8wca0u6qmsphbNeN6GdP6fDR+L4jiwm
D8y1OMBVAvHieV667HKvOY1glH+2/Rsv7vjw6rh4MRmqw2avtvxEamTdikNps3jyknny5pUFYC/y
9GwzGrIHBTJHuXo1sqfQtMxL2YmD7kUpW1UK2R5bT9qETtvWXs/EVu/S13mLer/RJRcZFTcutHcF
mTbWd1p0YorwAvEZnGGkDySUiv3CKEHUihAr8OmUw2zQywZVZjjr2CZeaniLMK4WMcoeRYHUGaNf
z7nBd+m/EnW8KHEfv9ylENOABFWauFSM4jWSvSwLAEg5RkCXBqLx4m6uG3dNsiUO2dwDjZvnRiAm
X6EYDsvRtBwWTtTxK8DEfISvu2opXDt+Bd3RcyOz8inMwLKVG66BdAboE1Fs4953PvtItdiZwOTZ
pGDGfpXd0pe9/hXIe86m1b1yBxoi6xmnJCuygxGQrzUcEh/6vE4+Dn77geazowzgsX2WnfPadq/a
oGG9oy5k6g1qnCOHX1E8e8izHiBPEoFrpyzFS9Y27hqIo3wX2Il88Sr9aMqwfKpae3xAXTTi28x6
cxP1wHck/u6mp86jXWcrrAE2OJR0PnYjKy84MOgmDnseIn4aDXm0p1vUhhtoRQ0k4fbFyuaW9uTm
9WeWS+e19ECuHNip9TA0Q3YWAR6lZHBYumvrNn72KxlsM2CabwWAZp+j0V6TQ1zyBDWQpTwBWKW5
2gUCyEIkziuyfF85CqyfTCtuDo2LcDrpXZQiIjnnNco0d106pbdv7Up7csb2c4hAO8vxNh/BRPeh
teW4LH2kpfN3gnuRJEd9AAcCqdqcdZcSD6Q4NsGjkdcIhvf4fpcJ6I8TBO4xQQYC45sJcEr2n0xA
04dt21y4nW4ahUHNW6yrM18ckZVenDulIj2J1MQVykFbbyyWs456s5+QaX0adXD31is/DIfDvMgE
1bpXrGi9Sc27i0fcqi6xrc6r03cfnOONh8Jmf0WJi2Pb94U4Lck5cfrQmpzW4GSeRepNPvMKPkpD
vuy9ka1mRxpnuyFot6b4j6kB0sDLUS8c+U21ZqqixlYVNbHqOcrgaWCcIgPpyDobBlVgQ7rZgCSO
txER91SqZ5xgV9bYBRL/qEDItBJvGYPu8JBotX+tmwTVrepMyRxxwjNoxktSsGD9Jw/m1tsShbAv
luaigplr9SoMbXMLDpj90CQSJMN9qK0Sn3lrBhzNDGvicpV5PrvWVWJ86Iuc70VTIW+EvJEKWSGX
pysOUWfrHyItHi9qrkjkiGOVebPx1WHtfJw7nenGprUxRpxch+9Wj7VANJodhZNf3A75bqTy7SFe
5iMORF0bIXquyEqpZ+PmaRExmtUgbkBGR5NlYtVhtb0cUUEkES35NQwjUEGHGJOiNAWlMsppydiP
9duIWlnITAY3ky9v2wes240Vvg/7QghJyLmxVszRkhW2x79gkwgSCdGXmgNDmNwmTKVEOftOkq5I
eTMCzsIJ08nZGHh8eSuIzqp925jdFjtwLNxiefUzO/irHV49P3JUknG/RrX1+ANoT6+Ob2gvNQqf
l1k7RB8jLPNAL+7KByfl2ER0pYN676Q56KBy2EmzRBlEVvvrPin6jVNlCJ4mBuhDFIcIgKz8famF
61lFempG2xvbxY3c9hIv0ew8qwh5mcYyHWVhyHgbUVKOLPso1fkFnzz91GkJ2KKc4WXU4mbv2bW7
6sZ6eNGB9gwY6FiedfAOffJHhFqVW+Y5YCGKfdBEaNn4UvgBShA1u8b5HSrd9qFbhMsCqAvnuECS
rM7xsOsaA6hUyP310zzZh3qNsg5yoUaLIxz+V4m1bNzG7rc0Dvia6uHu6is2mJfCDj5XDM97v8Nb
01S1zKnEs5VEQ1U6zyJZC+UcKmddOd+NJStLkhUwWxDJLT3AP0wtQ9bLr/7gFu/9DOwdrm4iFybo
jCM1ljr6ncVZdzuOtO+Dp2v8Nzs5xTW2PIIlR5ZH1tkYe5wf6hHbBgYAULAqgpIaX0HgpkiObI1J
MWsp5SIpQWqSIngPKt8/jGwHD2efqDTHy/LXlJTSkWHzLZBdD9p2B5BndJnZBdXEfB3ZKPsZnLBY
ekDPQ1QBzB1pyfqHWDVDh2h+EAHDmAzUoOKnf8gToIiz0u92dyO4iF9ivPb3dwMihMb9HBvjeQ7q
aUO9CbkYTiQ1MQKbC+4lCxdHApfZNzcNZAghA6flCjVfNTgjA0Qv1rOTSLowzRROr1KS+cYbC7jW
Ax39O1tWpAc5CCQROyTyLDJ0ZvDU9aw+kQrV1/Eq4BHwaWrXW1s2gkkA5SnOiIvgYUrduTE6fWuk
WnGYVdTz1DN40sX67SxkCJQ1yXccZzgfgrDHb1+rERFWGzvsX/p9lmEtAzpNkPEEQb8yUM55pb2f
jsP7tcs8sAOAxPXJNqL8IZPBnvUd2GbvptLLqt/3hRks2hE/jywx3W3WhDvkALEnkCyyJ7t1cYwD
vp5tZbtI928y/pBq/uQhoi+ohHNTYE+FIYD8SnCGgfwmBG6T7iJ1vtDDE8l5iu+vC6J+TaIJhlRt
Q2aBRfAKR7vVkkQ/ZxjoqYHzaK8Yv9u2Vu/mlERKZgxME99eUhRbvEyRnJK1erwdPFTliIJpU7pi
E4E1qxjSF96meFf0qWVfsOezL06Q/YWEsmZH0qzP+pHv8Wv4ohuNfTFVE4IX9hxVXva58LrPCYJe
SANajMSNWfjWpxorg5ew1eTSNLl4BHBGgP9cKI9d7AzgCsi1TY2Rjygzxn5XFNZLPjafR8YqNU9f
j+4XqZlPdKSAfITnyh7CDUlzMzM7kq4McneiiLxzqdrgfryL7NQOkKq0lXMReBoW03avjrVFXiO1
hCzzFhCHdN4yBBGMouFoHkwb6ZAOzsVmZjUUpxonUBNvMxOQFVqd+duJFkKgPj4CS+sKEOv9R1ck
xjnOxIte8LBd4g2SuvlHYpNAdgcQX4ryTOMCaf15mt5XXFJ1kO69pBl23GByi9hT/cnsavCHJogb
aPFPI7Hdp8nB7fEacXHEp1vx1gjq78Tz7lF6CJHCE9s7NWR59yNVg+SwlcxqB2+DqqgYKDdi+2qp
JjfETxsAPPvBs6wr6cOu8Fcll9pq1okCr8zAwjeLwwMtXOhZqF991DFj0ODZ0NitcTOR7wBnc8QK
AszQpvTWreTBYTAd/0C9+g/i7EJ+gKB8GzEPK+JmUTNL38++3lA/I25bbbAd15Fs+/slZj+64ixS
7+5T0Ng7vxEEcAurr4ulqwAW2wZRrCz33Y2tRPCmDVNDVtLNLvjOgHdTK0TA2ZEL4GXSDDSkaWWz
xxcLMpLRlzuhlWKv1w7yS4K2XzeBDiI7G6sYy0rZNy82d50XgbrWDpBv5xvOd1Ang7dp9KxPFT7p
KkgD7UIzATpU7NM+BlVFkPdrE8lvl4Cl2Y6e/G4YxEj+lp/oyU9NYYty4xRhvZoYFD2VygyacqSk
OWxIliOzFpbGiyt5W02ezBMYMeDWNOAMOxoArtwW9Hf4T7NcDOcVwWtQcwN4EpXeV7NLvUuiRcYH
ULd3lcWeqCmxDVw7sW2uY6QzPWEN2jyU+WuRpy5Wo1j3rNoQqPKTLByAso+AazqANxR2YCcuROKG
Dz7n2qPw8Cn8VqLuvwof484MH/0C3Lu5hagMiWQIZCZXaeMEaxpl1178gBpJHSl5iLuyUxh46RHb
4ZNVOM1DM3ZvTeE76TrIkk3UFcbJq3yx6oPYfx2Hx2aosu8BgN7xifPuEtghaBhMfPaMITfQ8NJq
M3o+HvNugA1q6NXuck5fA7wYYsmUk0ZNjsSMQIp6X8nBejOA2zabMuHMQRgbfB2f9crEOsL0jqj3
UIleaesdXXyofp+7QKUm2Qb3yEp0RrMsGmQi9z3KOr3wa2klOPOQKo+QaPqoV4NmdQ8cs3OUxj9A
rFx/qvqw3mhS+DguL4GlN1TpyvWi4Wue9hstDt0fytWx3Wpy5X0hkSMWOwdEtvrLEAOTwAXw63M5
6sk2SES+SaVpPcsAJyhSFvGZrPg2szxwP8+DEt0prlKWDIXICnAPuHNBuejMtj/iHOiUAVETGfvv
ulbB9U3yrf/UH4FgcGQZOPEsv3ZOA35jSx7L7HuVfPKEb76aEkv2gufjaYiN8ZICE2tZAaZ+oycM
cMUqJhQoSHOnL/AhSA5VtIh6oBcFAfhojMvZ4FNEaZapdz9FWUViY8jqO/4qDEXpgNGZG9IFCgQ3
alJ/hXfwm5UMsc4fWd+yneHHAmH/zkFQB4gkp06UoJyqkHVAOqyb3gzUk+RN3ULgrZI5CRjHew6g
sCpH/FIxxyNGUj+qTNRJZyt++VmHpXG8bw0X4azZh8yFn2kXJ4+Q1RSOT8BsEptyCBHYTJL4rFV+
BcYmjX+O3fhnrWpONPNjb2vNjxI1aAvkYoknEPKIjTnm+TFJEFdGbv8nUxuas0Dgb/5oKcsn1fzJ
SFW6/j7Asu3y73/9z//zv7+P/yv6WVyLVERF/q+8y674etvmv/5t6P6//1VO+v2P//o3UhnBy2MH
no9/LVCA28r+/fUDzyPl/j9YWtd53hbWJUPm65agdghWx7DSjW6gxnFWEfLOLE7oOxw8LXiWb7yk
5RMgD3ncgf30QQCAV8M2kd0XJifHBc4BR2RxiddpcsIZM75m6oLEIUFeGHxIpAZUF8myS/RHLmx7
WSBe+QqO8iX+/O4PAf6gRVZq5UcNMaiN3jjpwcxE+2DZCZ4JJuDfiPpHc3C6j71etJsY9UjGzjLa
pRS9nOWJgQ8rmXARuZztiBxPhGsZrKb3Xxwl8abUdB2cESUSEkmulSzczBlWSJbWTgkebii6fMx9
33zkDFTotfAeSLIyPj70bbf0IgQMlj0g3Y4oG/84+1tD4uzAs4iSb3LJGpZtMjcsVjQBNeAYilfm
ODab5v06OgjNFybzov00Nc/tDwA5S080tW7Y/DIEHAhVAXui+EJfFZcUK9kzSXGpG2D7QejCC4di
+c93mqf/txsN2aU+8gXcwPYM03J/v9Hq1IlEEgXyontmdCQeJbceSzaRL03sSgWq+zjH8cpkBvPM
EUi6eTfJrDcKtvrdR5dl2GxQk4mnG0EY6ni97lvRRotQmNmVEA3JkLTjd0CHWXuEC0DXJLixFrip
Nlq0yGLhfcvVi8xs7fLMQF1/DgwLnwWJl0hvdDYTxrfDOn5xq30xoiRrG1lAposa3161QA/fWMA1
QrVXFWtLijYBFRQp6RRaqu0UjKIie3BThFkmCXjCcltHaXUCcWh1aU0kC9JmTu3eCiuvliAZbaft
27uHLoysWKasgdXmb9bI+frPXxV++vffFQh+8DCwkPARAHnUU/abh0Lfa2OR2f54QVpmuBylf/IC
U3syq8Y/Sd8ul2UfGV+wCbUWKN0tL52VlB9cU/tE+pBp8VoWltzjlNB8YdrBHjrjC0r6hp3gZrgm
LxfbT7dKvXXUNe3OTsvmIUfeyVoFWpckxoFsHphqusS6NZSozDt3EhHk2oiXsXrjhmC+W+dRGe1E
XFrPAwcuYYBkm7xxy096B6xG5SXqUQNXDAaFnXwxoqZFaXCC9Ckdz52VZtXBkpa8ReDjBJYF2aox
/FNo6MOXrtPCZeMN1gP3a7YH4xz+/NjNXg2jQu1YJeXXgvF9qR7+Re6cbJGvY43BPvjNh8BlyaLw
W+NAohEI+2HMehyMIh99WftZtEUxSwhKp1Lba7GHE3NuvogyjL+pDvB4k28cnUFpVIc076Zcl7MP
TFsjT6sj7RbnhvaNOInwVmDuKZZksPCo2fzz3WN79v3dY7kuMhRAo2CZeKvQK+fm7hFm4iURc+LL
/+Xsy5okxZVmfxFmgBCgV3LfKmuv6n7BuqfnsO+I7ddfV1BT1OTM6fPZfcFQKCSyKhOQIjzcNSDu
VpXtWhdujrilBLSXW2b8GlRBEpmok+zUzGM9O7FQ39zYqUmHsO/atSMLbZ733/xaIzkMOipKCnXl
ZShdYRwgEuQkxtuNnT6Dk7vdMS6DHZexe2TqoGfIjaHyx3aOgzbglLrmU7JSm87AMeEeF9utD023
dNMZig33Aap792kfPuF2Mrcf1/uvU335EMtcN1PfXpkc6dPNs5P78rkzEMxm6tqL/YvfcpVlmsU2
aNGL3bXN1sdXdxRJAkE4OqVDDO2kI7Z3+nGx0dmNDdn1AYwKago6fGnTFHPbqSIwNLUIQ/3bHP9m
o8sADIhV+k13CJI6r9LqfGsI4BuMwv8TmDukI8X02qY1+Cissr/Yw+QcAceEpp+jRU9IA4AnEYiB
P5R0Stpa/p9GafwAb+r0arv9X4PUIqUqh27bls4Fa/gUXKRGmq+cvJlQ/4KAnZZr4V3S84tBz/NR
9RYy+ejNujKiXmSKwycaMMnw63jyiDBeR0Ju27tJtB0Aqzg7JktXRQfq7DrCW3wwE8hvGdJ8lpIB
clRW37A+jHYJQ812PzrlNzO39/ZgGM80fHSBbeDKbRku8DfTcGSxQogsY183A+0MTRdriIrjb/3E
2M2YO+pxDXNbOblcd1aRvutNd+c0pv0LidYHQ0v6NwvEPJs+t1pwSufuOWMs3GSNmb6LoV1cqxiS
FW3ovrhVad2JxgEhTwveT9VKHZ+BaGlCsNAeDX0FUHy1IT/qoQPKx1CTjhE39gla4yt9rKeN2QOL
r41BO2e5lszZkuDqbY4VaYZFiUqSzfkz8usYkHjSjz/G0oib5JgaizcMBDi0cEdSgUmmoXCSTjuk
11rP4MGmaaP4SLaiFCh9o47SmbQD3hs2tFkmUQJ4oyqKK14ZRzrjqklnS4dU9ccd1R/TKXlbVDZM
TiilRgXxMlJWaemNogHAWkzd1snaP7hadVVG/3GYugiqStTWEeOrPanEL5f+oUiBbMiAj8lVBQUd
GlUaUVO9BbUHQNY809ftTaLgK4sjKgi1Q4DA+/wX0x8fuVjc2HhwzFqJmfqHzP80I/7oof8U8CjG
Km4VKqyTxSlv049D5QswSy9t6h5NBVYlI7Uh7mJusBCMvLnn/2eOeTa7qbexprPk4mZlirAxiGg1
IcQ9YqX90cD6dDMaAHMAqbEjADV5VLhX7k0XdDzkoYNA0yvrPFsDGcDPoFw99KKTB2rRQSj70kQx
oTxWQQ2cKyoFSysoUB+iD5uRyaryiOvEjuR4mtt0GlY8L7d0SocMeW69KtgW5LGyOJCNZqOzyC8V
ZFzNzkHuizCr3Z7zBpvyuAFW5oF6luvQGISpawD8ei1e1b1RHAhmOYJC4FA50BAnlCbZ+m3Dff2J
zrmO3R25u4rgHDVQX92DpmtWtp+WK9BGC9v0ZNf9mgyGK2G9vqMSxWgC/Rg1DYV0Zo2VbVrVO6km
9ZpxWuyognHM/Azc5OZvxi7ONNbl5rEIUterUeZ7StTvzEJEHurRyOKj4kdZ9XLKkRpDHeKK2imq
K1HPpbroEJtZt+kDjiSh8iRbn0dBsqU2Tbp4z0P8vlv/fmlm6Mbt0sxyUQVomjZ0Gw3BbLV0+7I0
c/RQsxGWMC+Ab8Xtwf2mx+/MqVYLuvQGlLqATf+rC3LD2kFNEpq4a1sf2sF+d0Vsqbh0etqi/tkV
50T0D5kc2kcySbMsNlw2ckNN6viXQbk/PpADHRo1yFGDlok+B/VWV3lYsKfztq+0wD5XpO5P2v9l
UJIAbfoUhh6ew9WBjIaJh348dB2K4zJXCzb/kPHA20bgeXnsSdSD4PA5IeHp1ISu2tax4hIvtBz5
usT9ZZUOVgTF+FYEoFEwwQnywEDyvU0CGZwbcBJCH7O1dvHE+LXD3h0gVsN+CYaxRgqud39KG+TS
CCIHQNi7nuh3AjuME8oEIdC65CLTOBFrq8EOMSx4MHhLgnJutyZyvmpgBPHt3/+AxD82hpZrW7ar
27rhoPbFvIkWxX7RVrh1u0sgQPoTMFT4etVUoea1SFeMBWhqVQYVasfNQfuFihMwfZcQUksza01G
Omi4M3WElyZ/DeHWZuUXBts4nE1YJIHHz6MEVizBoSzzaVpRE7KvwAypA3kvHfgntFdyWTrIj0Ys
U4VKuksvef7dbwokPVGJ8tRHGuSV3QhCY7aNAioUZa18naP+LHsHI0K550jbrRoVfpWfkil0RjbU
mSQ7WyueSEplsf+b7xeX1De3Xd9NXjyO0WpsMv1c2pb72rA/bYX7S6FNeswdZOza0RneyasOe/2M
QhzxyvM/LeVVjYDMBRwJOfLCVkzRmmIu8sJcZF68aBDNZYBr6/z7X4Zh8dtHC1LFtsEMx3Jc6NEb
NzEDE4SRMhSWvFhT464mxaxNhzA2IClogyNnsdFZNg4rULDEd+HgQ2aC/Ay85b74YQeW3Tv1iIBU
E99JNwoOvbQaryjT7An3OqXZKX3uYie9iszY3pEN2Hz97HTx9znzPtn1m1Yz7Uy+rQEKnhRf/5p8
67yqnvLz7NmHgVjJumbzPBJLvHMTt9/cBADK1Rhl764D1miaR5fmtKvMVgPLjVOvi9FqDg3o0gFs
NsRhdLTkFXGWXVGZ4/dehl/tJcqjyC7K/Ktd+cd6Mn330/Gbxpunllt3KD1vH7EP9e9do3iLEC56
txun2Cn2wW1qtNU7C6zLBygqZhZgY8GvAqQNF8LdqNYUBP6FQDmffXxqzZfPFkFyPluf40Ah+GUW
mvNzHNgW/Au18iCer5AlAHYGAUCsaqr/NjiF++8+Hn3Yz49Anp8fb3Kb1ZBLFISlDley82bpQDDW
1a5a12dQYublU4BdFUJ3bfmU6/aHbeldzshP6xr2P+4FcRvqVEF1lzuOgUclwh/85laQPcD5Qdan
l9JBxZjRdljmUwZqTkuBumxnWu0EIYS/8lNMVMiS8+GsTTUyEKg+WYE0y37WtCC54M76M4g5f7ZG
139o7WHtGKn9LNQBZd3Q5BizR3IQTvVHrNvVZW4NKDrvZFscyBWpT2AaQyPYUtMwk3FjWv038JSk
HtgM2YPMJXuomybbDaEGWK2y0aENK7FOakduFpsm/WQ1ho6z45x/+AHi+8uUgh8lcxBoBqR1l/pB
eUejsibPHgosg9RVyIJIXHUBaPO0zMC6NDgunyjhPAREIciPk45S0KJp+D1K7XoVK40RDc+nH6ME
fq/x0zcRR9G+7qJiV5W6+Z76+oocoJJtrgeOqoMBoZZH5uJnQx00peOuNC1EINrL/dQ5/I+nIrt9
KpqGaeu6aTHLslAboKufypcFV9VFwQARJu0ccrCpL0UkHFk+jlzPLFi92Jdikhsb5LnbtesGKGFB
FZsXZsH0hc51KeYJC4gT6MIa596lgzhjzQySCDR26WAA4Rge9fAobVEG2ty3hFwudCCfkhhYqUad
WkC3boUVjB51awgyJjs6hdz0wTeD4IjP1h11gfVAVmjlewkOqFUR8XxbyO6uwKP7V8DrmxPVNcRl
82ua2puuAZZJdf3NBzmR1GN8qPb1xhZVeSW6VpdWDtWaLHOD7PXGwDL9+jcLEGux1+gKuFCIdpWr
0vdMcV3RIZ9s4xyD6aglNivEZcFMkjjmz6rQnP0XPzXMAch50xmhXE0u0MhGXRubPkIRFBsPC49N
VJay9YgeiXhtloOq7pz6ctspvIBf1uET76Gnh+UdYK6qBcWKvY84D+5kaaMcFcrMaQopwx4Y/tqj
UzrkykhnrjuB9CKW9ua2oxuffv8Dt9nNW980HDzguI3KNYMxfpspsJsJbH4OwAB5UCBChIL2l76w
3svYtJvVI1So0ucInEjPMjdQS8tjfmqZzJ6TuATaMa44+E7Q1DUoUgCDmQHwZKOwQgrFiNkiqBCn
ugAcJKl2lMShA2TZk3NYxSdax1Oah+x6WRxQyJAMD3oa+zseSa0tFZXOJtR+DS0eS3j6/Qh4jPQu
0McoXPxsUi827D/azyRx8pfHnA8mD7AQP0TY8815GPACGUBnIqVEmRuX5ca5F+nbQDG/jkkDqmPd
R2/cDsZZorcSKLn5/beAyPo/vgaBe1qYhiEM8B//I7lmM+5iyY9ISZdYE8oQwUw+rYKka0LwIuoV
KnQCPvxRjXp8V2NL/WSm2QZcrZD1AQTpSStDhq2Y7JB9qbB0iYxpU4jAfYxz1MwPucMgUdC4j0mp
decEiynQX3b5ahJVDDVEYe7JOddBOwimn32XVEO+qrsxW5d54G8nX3cey5TxLaDajv5jinL9wZq6
dgsCPLmfIh+rWZBnNMhffg/DskUoekBkvO7Hd9SSeSn2aLN98U8R41nsf/eneXKZ/OpdCGhQPasO
reGdhcjQilMt69Km7jwDYx/vTB86vkN5DmIc+JhDUGqycYi1/lAU6Y5M1Lm4mSkemkB8w8+MULzt
Sjc5FT3XgWbEgaGY5k4W+nNZF92hT+Nyx3OGbWoQTK0nUr05u3Q6tGm8k2P9Y25C4+mhmKpgO6ag
9vc0RBSO+ST0I7YLOLMEjNT+cvrFdT794jAPUxMsU81DqSdsJAReKqAmy8o4RZH81o0h27ZxCx4n
c9RwpB6AIY3Tl/bsrsbQWc1A09DjwbWZmzR8ngQCpaDlKr3f//Tt2xcsGO0s7iI94WDJZenmzQsW
0IbO4CnqHeohDycgJlGDB9W0Eiq/hvUSf54VY/hhW87+q19hWfhuIr97yP1n7BvSb1OGmjwRdeY2
mfrxu1u9FPaQfjOUOUK6e6uFrLp0SQ5G9yLwobPmYrdRWu2r1emAZqEo0O/C6Ghgk7COVSWhWbs/
3YibySXVq/HKJzw+V4EPyUtHC+pLkEGgWhiS3fvgoL/rwCmATCcuLYoSRNQgp7+XKNT60kEjoMX1
MWK0QGlKI4CqzrygQ8cE1p95hA+d++9pHGMqpDd+/50w43YBbAvc9PhemG0g0uk6N7l+3QcSQasm
yGezHqVbC3qJEE5RYiTQKo3lDHhqTKCeZigTdc84JxpkGEzPASwDwInaNNIFAA0w6E9EFJAa0apF
EGbts0A/ueogejadqImFFiJDdEpG6k5w067tHCpxZLOZgA+dLgNv5lkGC0urABxMA+BBxudiAhLD
ow2tjBgCOVHS7amJAp78fkhGKF3AryI/Ox3ze/LrQbC4n43kA0Dr87wRjhCDWbl9CZECf/wP7QYH
1tQr0wjaC0o08XpL+tk+RsOHfTKgxqH8aVcJSoqvduWPber30M+SvV3mxkWrB+NCZwprewnlRgxj
9sUMGugJWJJIdIcwq+/INdB8sIoy5x5ruIfBjgYHC/LWvWbYSK0dwIzW1KRDKZtsH2jjCSIK+fNg
d9O6KGS6M+IeTdPyD7HwhRdWLIOyTcWAyeIrW/nSACykX7KwsC/L8KRy0x35j2moHVAY+DHcCP1x
4yI3cZB1B1YaCWoaVFSss1Q2Jx1htxE4mdi6RDVvgZS03sitG4QGgfvEgMw9A+XQymGgt6DBdPji
BI2zeTKy0VyLH83qVuYb2Q3daQ5aYJ31rjAgb6lp0JH8PLC4bL80OTX1oTqUvrle3OiMfGcPNf5m
KLncXoN8wiZwNzxPQq/LTb30loEttRsthpUmpq4xgnQcqG/u86iUj0niMsRN9c6rXF0+NuoAjrBi
pTtTsqcmdRQSFDVt+EiDFGXKvmTc9yYz6GYbaIAsPFogkkf+GgedBG/mPrdC+CV22B1rdAckT03z
IzHZ0edWHXiunqyMXMhfgY5tjgRHzWtg8gGYhai7RpUo9lOILR4+9j6wW3GHxZCKvxTadx2Ii8mQ
9q+i9P8jTN99zups2uZJoyj54NozV1vZle1/BzRzYyhXaIR4rRsfazD3vwBGNt7ptfveWZ35Yico
D+879r70DYK/V7prvmhmCRzTX57/Mk55aoWGJFAT7gLHGi7MicZLjDpEZAxRy0K2pYOrXmq6qKMG
i6gPRDpSPoimqMEy0NxNVdf1RjMyd4uFp3OsIOaE3CZy1Trgk69Na/xom9L/U0alFyaW9YdAGQ+i
sUX05DP7mnf9S+iiJM8bNdkc6QChl+YYDcOYeren1I+sVnNMqH8eVAXtPHIZ/sWHTiPg7H7/OuG3
bxNHtyzbRNxZ2IYDaMlN0qIbbUjGx25zbsHBCIxZeMwNGXkzkI/axTT81a4yPTyWqn9UFCaE3mNp
NOyRf/ZqkwVzCt7VRmhN1g7oXlMk6C2Qy4MbQ0CfMeoFKmQ05JpXrcW3xB4yJ6qwE/YSiOCdKFGV
+XGEYoqkX1NvYE3FPQrytmlrX1hcH+aSoZtyIzCKjNCBZuUctXeXQqQliu+DKxN0kM2hiS399Pv/
pSNuNgqOzh3GGTNsRweVkHHzZjYBRTVQ7ZKdP4onjAQg6/kd5ga49XKR+VtAmoTS/QW004VW0pdX
F4ixj3bvAMN2JWSz74b+OcELDaL1wFcFZpJsx7IpdtTbCAZwJmh57kYQbL/+c1AGBCwkfYZiD83i
+sE3gfDotaA4lAqmSzbeaNA3UjausLrUEbC/+Uk1drG1iDoAbw9dxBzoA7fdOs7w5ogge8QGKrjL
q8H1Avx/vkE2GQs15kJASLTVY19Nr2SXWcrXIVgHj7zJijchy1Uvffub0ag/zOzTHTV1fVrJgkdv
ItSrY4SF15qGq8vpmZE+dkkYzpcj/zoFFRtdLvOxyf39FyuE+ua+AnltkxlCdx3kZrhhu/ZNaqbl
etczuxgvYwpEtTl00GiqI7c40WFM0hIqoDikrYixg1WnoyE3Qw4NS3LRMlmebOhqfoz70p691RDy
XJqN77dby9dCL1Oc5xGwdJvCqYprPBjFlc5aB/LIRein65uOCXzD27BE1oI6EhWloTOQRqM4CekP
pLT/mipV84WjHx1jNjwts5OH4Lw452zafplDjbSRsLiT2W5xp2loTN3nqwxyNetgSIxTnA/DXVVm
EZA+BaIDdgacvLKlZpOaHhY4FYrmUAaQGYD+FNnIfg088urYsiB0mT/pfWe/lxyoZEjCDfdDj1LX
BvLLGyPwT8DYNWxd18X3uO/BoWNj17f7lyZQLeMeCveIxgHsu9JGKH6GWWnsBmHqeB3YeFvOtDpt
D6EgyFrvJDNBoojVPYD+19kDbG3GTpaT7mWDL67zAMXPY6tRkyunXQsK2Ltppnxi7A+HWAMgkoX0
22jkawJwQ/MDmUvCeFN76Z7h4SmT9lZDJFx64CGfQBoPCnrQ+oli7RIXwTzKdapTCUDatybrxMpE
XdXFMQGZB+qnXnfRNPyU5prqw6Ry0JVDlmF5aMSBe6IqG0h7O1tUxyIQMSg0/VJ/MxflTNCaR/Eg
UHqqeIkOXxzDz+5FOBfc5JgntlJQEkGodpUrjEkQhG9aOEGGiVrWBJM6SALjzC4gwNibQXoVA3Me
0zqPIAuIQtIxRzAEb9FqM1T9tBn72H0kF3N6YwiZeBG39ngq8yfftbR1U6BotQJ74lMIgNm5L5vv
IC2FenveAW6WR3IdV7aNbBZIEqIUhMegwZqOWEPfkykU0HL0ysxpj5YwHrDdnICdcsDUG0vxuIyi
s1FiddOlyfONXTbQcQPlwsuXKUHwhALb1n2li5YkWlrjgXOQaf5OtnkS9bkgDtkd9MT6xsMADJ5N
A1i0ZVQ/OsXYsLiheis9uJb/U1Qi2KUQi/K4QlE1ikMAClbgKtB8gLw1e3VjJw+yJdGYrzoB3myH
6AjIGCqKg86ALLkaS85feufBdvsxjpxpGODpDpYQRQ5+luho4xn/kwUcAl6Z1F/asBvWgNJo136Q
w27o4uw0FsgbgM612sVAnd0PwdCsrdYPXiu3h9xqXho/U9vcg3gxCj1ZxV6S9tqfImfvSR+J9zHH
Bs1OsuoO5BOgyoayR+Gb9UGO7I1UOuhAdjobRbbVAc04U6trfKgp1CB6XWl5W2+Watm525L1wfH5
2+xHts9Zctl9zMKTbVntbAU81LHrB2uH489Nh7vibkI9FXVaBE2s7K8edp37d0EiDwsWUfv0INvf
56hVKXJplr841NuQL0pOqLkC9AEVZnrCwHaQOelso9IzpxsYoogtdgHd6IKYXHGF98zcoEo5PWpu
ZpxFm07yo9tXZOGqOxvAV5pClUV3sovRdBIMiZkZYZeEnBspvmU1NNfjxj4ThUjhQz2616IYIUDQ
j9CBOmITwjFhAFDk1PcAHnwwkfxlLOgeMHPoEiny+pmxfond97r/xpoRnCGLWsJfwgjI7IncfYsG
XmPTW4DpnsbN/PcjBhpq4OyNcqrMg9gvKPa6KHxsEzBhV2H+LNXBqYy3MDaxg0DI77m1AKTQ9B6V
yqzNn2sjzY660YKGS/m2qQwfqzZCWQ06acDfh2sRylejACWRWMZsfBA97qU7jO9gqNymctCffak3
d3gLtKBChd1Qbq5y61Wzqfk2Eon+DBabVcbS/gy+c5A26dr4jrxLqph8xT5Mk3nGWM1Y2v7HjGSn
C5OblgHhnoJ3HynJ7jmOQkXrU74ZGg8uCTI0nuUE5ZsZ+PXOkZ29oaZTsW7lx8DlUtNNxAXLfPOB
5iiyYE3mEcu/S6bmMD/niAqkHGrNXldpoaHGGtkeyvvIAixpeOnPpsWO5CdbGT7oacg254KGDCUD
nKdvc3MK7U1l99C8QLb3WrJD5vPuLq8dXVtDsuvOTSbzGOgSOXnNttPr2OK3DEKNYWc2QHeu06KP
QZDTBRusK6CEF0rwIHdOcKWDCV6ZfdloqVchFuKv3WzEf9Lcd27/4SGaDOQ2eWL/AONucJibNBZy
tsYaeGy8ZJV3F2XhPGmsyf7Q4SFPboudmlP7n8RCqMQYoR1eo152B7FLLEcCJwRHSKM9d6A7uPO1
pLibO0TclavOdAEURN1WSsVb0h5QyA5gsC9LsEwvNpReJoD7ouBrJB/qooGf3tQym+pUu757FBsG
Fv4vlEF0e35Y8fJqrgPdtQKyFX15nfmA6L6211D6BZ9+xF+CptDWdWujwBDlgmPoRY0lAVoe2N41
InkZc4VC0xDEoyQSi2W3skG3s00INZYbzeyzJJtA9jztkPSChJOqW0xUaeON+FDh9icQUNaI7MBj
ObSAiasa2eNQDQ+o3Ef8EJwPj7FMIJiKVif5+Nzz+OKnSX8lk92awUof6gC4XnT6qMjZYKlmb6h3
imtgw9r8V8mTAhSDSfet6UastbkenBBxE68dL1YtH7tvMeIRuxZovS25xW5wxjM5eE5smV4ARkxm
N0000WpouxIRdd9+SnLwiCNqhlSW4xyTNJaPQWW8dKMOWkzUwz9iw2leHN05p3joPObqoFWVvik6
Hm0Wm2k2j2bA+Zk8UhcVu3mTDai3OfWmzl8GR2+fXeMbNTrQOD+FKNKkFsd38oQ6HijVhPZLFBr+
I7D069nTbbpHPJFwZ/v2MyLvVQI+tQh1n6UWIR2AYDGEZUyw61DcPtEBjgvwCLu2jjZdxwzCZH7B
3BfsKl6ILYsORZDgbUQEr70DpRR/TxRcUIFqseg1KrYDGHXywPx9D5xj/hoXRgxIB+qCqpFrj7xt
E4+wvolv3zMUtbwGYNCdPcoxDZ6qtvo/e6ir+FwXJzPRy80IugAPahv6LoobSDt2LagXw6Hf8mQI
wBCBl/gaoJ1x04VDfG+FGeggQje+l4ehabUrWelQ5IJtdBOL7o+JlP8YQ4U+qiCIo1qzX+zznQb9
B0/i7ik2Y2x/S2UaHmna2c+Oi2Nv2G+zRxmlzMt6DfJdYED5+Ih93YHiXU0AOrePjzi3tWMhI+26
TAesKNvUgw4gFg3Q7HZXqA9lpkOwDjqn2mlF990x8Koqo5i9qJZeVV9aSag1d01mmi8WH+a+xu/Y
S2E1/zbusw9MmYUXxdpBcge/ubb/GYsOewDVMgHq2bs++HaoOfDiNXMBz6nHTe4jOToqps6uKaBp
49flrlMUMCMfcR8J7VkQfqwOp59Jk9XnVnXGQfox4dzbW5tIWJio1PtVDiLunV3iOZLY48zsvnC8
u02MhXMZnYkFnuwVA3+WXujhRip6eLJNXTqcNLu/J7fF/jk89TUQP2Rlv3WHPvEsQB6/9ZP5cbbY
bs7KKQy+T2DtnUe4dXN1subUTqV16YfRfEV9NPTAtOGxSLFnLhB+qVPzVb3678tQf5LKB6SO7JSC
Z82z7Ti/pAi4bFBPVz8W5nCGbIn1Bglg5zCGAXakSk9Cm9x0bfiAxlMTrbMdD/IxqztQn0ATxdKj
0l8hutFB/icd/JegawHnDF1/NVes1yxP9qMDInOkBVGRq7cXW32wXheAv9vho22V2kssd2SNw5qD
PU67UquBrso5ZOBToiZC5Pq+xAN5Tc02yIwN/vmID6kJc14CVRKV+tHhtbvXbGwywV9oMg9Fo1hQ
NCDWGiCeIsCoMw0gRUSuh5o1G8RdaIo/o0QMezzzUO8OIbljJ0Bl2tdNf2XguLnGoMzYlXoA8XFl
WzpGfIWbAZW+q8VGZ2nVN2sDxOvrmw5X7+vV6LbpljqWXmZ1ShUDwQS6JHXQ1YCW+ikSWR3IHtnO
dHHFNG34+M0HOB6/bSc/01kDVd3Wo9NAoicUALN4FrJQK2MSI9RFYKRuOsTUTaddxpEMzTttzfQC
JTwQJmnciu+pFfRjAh5N9eymNhsccQqmwItUB/WmfDL+B3je/EfsFGlA7HZdnXPBBWrVbyJsjitC
qy/H6KLXxeDNyPUeWuJY4OXbBafeFpA5qvT+jmDqIygulDrq98Uh+y+DAN+2ty0AiRBtCrK1n4Iw
ZdE2QawEaKPwj8VCZ4urDzUh1yM3Ef7hNOUKcd61OZrhNWid4Ll0Qf8/DWBhEiwPn4EP0pEXGZFi
UL2TJfwnAG1VFxlAuI/QhtZYR3LX3SbFMy3Gn6vcoW4m7iqEuqlFozQZXzoxpUDOMsPrgziAeBR+
8rzP/WMN9Z+XBrrxa2yQo32rmpB/B8uNBTJjcjaQZ9uzfOQrag46kJ2RWkuSc9mY1XXK4/vZtwFm
N4NwHB4gQb+SKd5iwK090mUmI3vhmt/fkWtn4J7Faz850Tx2aHsNWPIAlZ78val46vBKDdbj35vU
C+y+OfdqtfPVGTRAX5v/NrZC7qZLumJf+zqW9pBcfAr6ip9E5CB5qg3NgzLxLOSnBLuKB7KXujmb
RNus8zJB/bjpgGEXVGni2gfmKnLV6jyR4jqpAzJhkD4b3P+Qw2LHXq2DNIyfbaljnuRz/OIcIgEH
DR1dzjkM7gLanPTx9yXpgWr+o9bUxZVyHkiloVgt5S2yHCBVJ39AVL9Tq6pj44G1IHJQcTibuIKo
mpp4gfwONXopcgFgZVHRN3LKW0NsO+x9EEgPsyuXpfrhFOP3BvzS+PfJ8QoW6+zappHh5QpH3SIo
OnfQiAiCQl9GRL41ojwgsxGDC/UdaR0gvIHFlnhmIfTL2vxL468ecqu0Pbn9NWZookfgOgU0DVF+
N/KevRnxWByrBAEgEj/EhqDYm6zhySWe9Hd6/dPKAAwsW83W/Su1cpR4b+hATepQHrQEoEUCqkEN
RHmQt6ImnYHUCFUctGj4nI6uAOrmj+nIOcIP/er6eG5w3Ml22OGuDA33IFs7RVZrcp+duJouGRt+
UIt1GXi7LX2CUoLjHyJtjJ47rdOxwFKgadW0kqy8hlhc5KVEbUYyRZcU2csrAwbmWQvMcj1mWb/r
Ki16nmpodcUgNPFoKEuy/DyOwxr0v8UpCAHTrsoeqnNaXFJz9E1EWbQ8z3a/z38YhDT8W/7DsR1D
AIkIGj8T6JMbIBAr49JA9AIv6UArj8zE1sUttV/C17Ya0rihB576QaLWQ3HHgMTHAsPTxFAljw3x
H3g8/LA0EXy3LPy+gCfir40eI9KQa/xp7LRpnQPb/lBWXbAt3UbexYM/QTLJjvHyruQhqKbgaAir
O0GNK953g25h95nL7ahpxT2KjoINq8N2hTIwoDmx3Fw59dC9uSgZAxbZLH/yNLiAi34MvEI+6m0Z
gdu5DzaVyKBoZaNelqkll+ErwgWneQHMsFgn/lg8jG2Xb6OqnC7INxv7cDCQ3G16cNpNg7GzglgD
DSMSEWaCVXfasuBgc26ewKsjPMOvzVdrcKK9w1oNays0Bx3FdIkc+I6aeQEUEfRTmxM1hWCvVlmZ
V2rFrvTA8G4923WXPNVhvCVzwOrybgLfx3yBvjCO0HW3qp+cW6Cc81oTPNKA+SHPJBNQY6lCBCli
7hX2VJ0I+N98NvsQYVcEGZ98P3uQQza8pUOP0mE5oXTYidyzCTnIDapgknckB+4oq48A1wOgpv2b
j13BpgPd/hm8Yc7ZjlJjzVTJTV/3OzOr8vsx0bN7hhJklLSO547ZiAOAeSW71wS47Rm06XbUJOdP
v5hVcqdrfgSx1XjYaDkwVCaHWiI1LdCXoa4ctYdLL5UiunoNzkQtSs703gktbcWCMnyilsQydWnZ
U7AuoVyIXLNuoSImmeUQEgtvO2yAXcid9Pl5aJi9HoYs/6Eb/2ePuHQ7kJGU4t/miHWgtv7Hrak7
N6lJ5CRBaylcgzMUsPyDYyjpKttyUFh+FnXvTcJafXDuxGZ0HdAkhh7K1Iv/YkJOfDUT85CHmoPS
+zQSSf34qjyo1VfAhSMFfcJXWxzBRZ5sTWQf30HnvrdxT/7BdGgr2G7w/yg7r+W2kW0NPxGqkMMt
M0VREkkFyzcohzFyznj683VTY9reU7P3uUGxV3eDEkkA3Wv9oTrFY82IohGaXvknO1RPc1g1p6GM
sFzQw52sacO8VgEUzLxjXCL1jo0EBppmspdNVNR+maQF8a4wFGUBW77dxL5AZP9+aDS4SAsZxDw6
21ntcPyncbdYpeZHwJmm/ZmEyLCIhNdNbJvGrsrnT7J1I+BrDm44oegEDvYJT4jiQYZuw+TMmc5r
3DdOIwWLhds9SLsNd+4EDlapH8j0GPdqaYyrCkWMr3NyHdAAd16GdlU/hA7EmX8bYPtVuZ89bxVB
jVCz3b//qv6j3u0YGnJCltQZMU3D+gPJkLOWaCdXCw8Y75DbWQxRf5d1ifbams7CjdXu2UmK+eLH
+iosDfV1mDBj1av8qx9X6mtbjx6J8xwdFDHHy2CBuk5SYzbL2KnK/BXvEO+uZ7RgNqvWPGK5w1xx
E1R9X338+Xaq76yMEbPTG0g9KsZ55aGjvL7FUk+3H1Fnk5Ebbj1V9V+Hyg45tBmWMuvYD4g0WiY0
VC6fEmuU3MTdsS/VBt4tOXK7Mt/bHnhFPPC/kCSSUVQmzIegZ1804MXxBpRb280aus6yN/39FKWj
XU/RaaM8hSZOHJnqxynkHLVx1OspApGpv/0ViVv/mFU/2N9qc9DlnnTXpkAli3a3cl7o6Sm4GRMj
c1H/u3XoYfJfFgXun5gIB8iQCxre8DRbV4EKc2P6hX1jV6Fpz+Xc3LH2gQcilvOdePig78ODRqz9
m9+bYCM+eq1cNX4Z3NTmV09FDCguzXzdqmq6CXzPuniKj8S/mbxB4bYuyOSxKmYf5FgtUpAihM3m
x3jZmQDfPcZt9CZbP8fnIKAeries6gGLoAm97sLuNPwJ/GgniSx6qlA4HI3PLVouj7U4yLhR542M
y9ZgpeWD10dLo3XzjTPoyaWaQVomsQ5XiuoBoGT/RzahG6Jiu+L3wnwmS5yLriTuOrF7HpOdo96R
LOy2GU4I4naIqIs9xe9GNp1zDAV/NOnnsIizv0ZuwgvLaOLXFP7sKvWQ98LaLdiHtqM8YXXxqS0V
B5UBP96okepsi350PqUw0pR8TJ6D2Fb+y1du/ElIcTUYqKZjWrqte/+JB0/GwdTmnGyJ27ssSSbl
2GmwFNKwVddT7ir4dhK7HfxOaLyZ0fdbSL5S2H6udIgTq6GYXgd8jf7qPR/fXZLQC69sVm1s+9+n
WvvsB234ro+Ap8DSmJc5wmSs6ZrksVZca9t3Y3oI2zI+TKGRsRGlfF/8l3shS9w/nrDQbQ3V4Qdo
QL8F1/XHDz2xjJ7leVEfTFiD91A1nF0HwmLfBkXwMLqWAA5q7bPisatAoyf+qmJaV1VlxxqtjFfk
b5RveQZtSG+obeuGoq7Urqkec7usd9PkuhjyONURTp1Jpr2bLyN3zEWU6SybZ9ZO8kxhB64Rd+6/
5iILUeqx3NcpsMqVwUf8pOqDs9X7uL9jYajDfYuyjd101tlPMAbzAWd8dh3t0cospNt05al3/fCH
l2Zfw1C13rAZ85fyFBG6/PUjV2KPvcM4bQvYzsub5ZiiV/8Sa4QrmRwsx5VRBvjDwu4Mmr+7rOqQ
7P441Gfq5dZc6yffTOqzza18n6j4pMq+cJzch3RkRcZXWb6G7LqB60z9Fz6Dx6qnBrnQvBdfixx+
JxMp3cbtv6M2/MWv+J2A9I2WLjmLB7Ty42WYRZ9vuLai6UmG68lniXKTsLbfQ3lCHbRAzn8bhPWy
qFR+i7+/io0EeuNYVJB/NF790rsGUkpdRq+H5iwRrqKF4PcvLdkn8a55Ma9NMVLiXX/OawT6VfTJ
ebKvpPW/zft5lp/z5FmgMnh7rzPGdR1N08HRlPFQ5mq6mLtSv8YCyLDYq/59kONuTflKxvoUQW/2
GLsBg50K+BvnK9IxRaqj19fXcVP13VWdaa86Y352IJ5tozBslrLZz15+TlAZXIbu3O5krBUxLoGF
p2flkwwBXS8Pkdl8k60uiEGlqZq6ReEOpHaAnYYA1cuDLnH08mVDumvbsWcB+ykg+OmsHlXZLdud
FgKdmpoILwWBvb+dQ74KEthxCDRFWxPa2Z5tHkwHcClHG5LTAY1z686qwysfsOiTYNq3Xaluygn9
gsQzcGly2nI/GQVCY4GbHru8vIQm/g+p4QaX2wgZy8QIwC0XOV4euO/84zlip3gAkP/SWVH01TCa
lROP5ifsv63N4JrWrqy15KX085McEOKQthg1NpB57KAlqLTRCoPd8GultStoauanLNJt4Jaox7D4
gBEZdP4GNkDBKpKmZgbRJaMO4NYZcCgR4q74MUJ2ytjvI+Q5JtMqVgCh6odatS/gF1DX0CLYDXFb
P8XUdpbmaLhfcecCPY3wr9vAN4anU2K+Nn6MLafQuh/bbBel9bicHNbkZtrulCJQ/ipNE9SCX723
XhuuxtyaHhtwknsyUtVO90qc8sSkQUxqIbfhA9mebcA3fDFJ8lwo2V7NbetTb6f+NrHGcFPDf0A8
cf48zYqDtrldnlzFfJNhqHEK9XWsHzCWevTSYZkalXPSY8U+tYXl3JWF9b1GeTBGvKIGO4aWqO/G
7j6Egfae4JSio/6VmfNe00DKpJhTvKu1/r1IS+NJKfsGKHMPGF8MQ37dWhlIP+5hFkZMzuekf/v3
1bxm/gnydhGlsbg2PcfSkab5UzTQt3x8CnUtPrRebyDtoA3CiSJM15ibIYhCCmXthqP7zU78ZFGb
jf6qthD+Ay0ZnwwvhFVnmM3Bn3sO4Ku3woj7qTVTbANmUj561ryYHckqlOPzJYDH5sXp5/5ALlRd
JKJZOcBCamuIF14etC+t2o0PrLvf5FQ3b/Onwg2OcqZiWsrJbz0YlEzs1NC95MP3lszCqglDZ1WO
RgHqkUM3B+WhjwYw+be2nkVgbG9txWrvVTsZagQtwl5b9kL1oovG7Km19WwLKk1ZyNjtoCf1ndHG
JXkNxsrDL2MxXX+oUuUd9yxvEdcRcNOs1cNNmMT+ggyaOrGsnJTV1UIOYXDjUHG/la5wUhbyZjEg
m/IwQ/o6KJDLbyE54Y+xcpiFu+rKGlNVWfi15j5NmnFsCq24d1k7KJjF4ZAENM5FO0W0bdLda+4b
08ccx++UXaUk+Nd0/J2LoCi1I3ShjTzZdQ6bw2XgGNODpwbek+xA5TlaqFFuUCA8my3YNlVmygfI
Ja09nK9udTKWg+xcWRmafb8Eu2GAEmwrZA5Ebl3k3IGRXefeQjJe+cLWO3b0/6KSK3ckv2YxXdZx
LGBRBdZJZ/6HQNMAOjsw2ik+OFkGB7qC5wK7JWOfGlZooebRuRNE8UIRds850nGhN6+upGfs1Jnx
79el+ecOCmalhv6r6pFdVfGA/WNhGUeWVYLdR7nIUdP7iXQ7P1UO8tWtmRWVMLoqQf+LXu403cZz
y5pU74SfAiTyhxqLbNm6HVy7O2VRiF21GCUPMZTVZR2TSowyAxLMoNjlLgf/uoh6nFOSyiOZmAod
urod9Z2XQNQsIWpuJO5X+qDKVzewr2mqfw8RGv6y95eDiA2hcf73z018OH8syT0HhSQbsoXmWixH
//zkmsYfwby21V1us/61uJdaa99Wh2MjIAvsToKFbLYCpWDUyBAbNoyeVsAUcqyVFwlc0FUNw36B
eFp4LOKWpLGRHdy8Do8yBDcQNJFs25lyVpPRPYWl720nvc/XtdUpr7o6oeiAlfxeNhVHTRaJOcEC
F70pPiel59bPVVPOZ/S0d3boKhA1VHCWBXdG2XSjbypWfjszrNNl3ADWs5GKfiwoEUxOA3Svtvpn
LrJlFHbKSQ4I+rLB3KXqD7ITGjBquGk7bmTvrCUaaOEMXYlcWQCWL97AiPubmkTzRgL4HN/Ol13M
zVz2sne4i8q0PgdJbl7M3FlLXB+3M8wiRUIEN2DjEALWX6JXoZjf4GR+j4cSpwsPU7RJEvLrtzit
7bPEuhqIiKx7H5HfqjNWdpuGAtPyGtiGTl0uD5/CYmAxNRnBe5GDa5woyO4pkofvCvR/vc/it6aP
tENZ69pSTidzEC6LrI5YkHXpC3iIDX6HYmOoBLt+8LlcB4oj5oATwqxk/q6LhhQFcbSor/JkWpO8
u1OZ3V1xZ0h+RovYduNFrXjlFqDkRILbPKlYtp7VKdCflHb8LMNYlvUbM0rBKAuecZ/ZJyMKIhat
jAq78fMgJjuZ2W/kubpw2vrwYdhjCSRwk5pLRZiNh8KPXG9XpsmPSTZQyU5X5tDXW9lUmik/Arl4
SVQbj6KxU74Mg9He+8LqvNPUtWWjqj1PMbtjIetQlVHxYMfaGaFDrn7fVVY9TNJTIhQhVK+Q+595
7w050NWm7LfTgONJ5E4PiqXk6LVHo4mK7/Dqz9b4JA8KtpBPRWLv8FVy76/DssgArNWG0zod8T8q
jMiKAhb/1avDfneT+xhFYa9rvw919FfhxckJYxVcRcBhLsyxcd5NFWXJwISx3Rppe3Gj5gknQec9
8jXEmWq/22dj1CPH/CJPE8WFt1UMe9zIZmDw6Xua+9JS2DwkjokfxgSKOuRGuSB54GlkgitvM3j5
t2szaMsQz0mkY4pFG7TaXutC0OFpOPGI1rRno+u9XeT78xJPVe3ZbUL1qBfeu2yZo9dewvJFiRkp
I1x29zhi6I9ysmWm1iLNq/nuOjyzaiz1+qUJ/3OtYhl/LgVsTwMQWaNaf5Qh1Q7G+1wtnkmHqQhS
J1qwlhM8u8Ju0jFfg8nqF2QNeJcgjx5LfYZOl6LXIDucIjAeJ6gnj2pj/NqhixmKghnVHzNuHbU4
VSIkHpq4XOteHXZ7jKC2YeK4m6CMi4eiUP/jVfyzd7TTng+7sJPjBARoyRKeHL/fvIKCw2Gr0pFD
SurgQM4ekDNpTb7gRGOnVIbfHeUviEX+XyF1gb5PPuYYBQR8SIMBi7jaxA+1YY7lqliGmbc5SZt8
66fGvxt80sOtC9MMVr2zV9zaBo+MwWojTFNaN0QwwR7fbiPMMrBPauT/OaK25n4NVutHPeJLBNgV
Ew/LdNpN15AUcbTpQvVYe0wAYB47u8YZprPU9yZouPN05XCc2BVdDH9+UvocvXU/n9Y2XjK7cKDp
rXDWGd91xYj3rga0RE5m83VCJz24DMr4NEAS36SN0YF99exLoPGVV45lfLfTo/yY0oaiKWsF6yXz
QjzChpE9XKi2B3hyq2mcdjW/HvZ3ZEF7cWiwOMO41XqSIa+rihWQkGYrM50URKfD5KCFYQ3aN8dz
4rVJJXtx5cIUxm60oSxInoyqke5wyE3urrQZH50N6G47y0MNENAYylA/rUCu7S4YBXJEOIfgZgm6
1hjSTdvODX/PEM+v4P5hZouSneKfNUxWn6U6aG5c9G76aET1xR9q4Yym6tXXshmMCsciJ51fo64o
X/MMLKnVGeERlLfxVhdIyAXma59b44PdI/Upww5KK4hgJdlmMIaRvzrEW8TgFmeX0/SQ5Zq+AnId
r2TTFDH5Sh5ac3oaEs/bq2kkvHBEb+hm/l0dRHfXWA28em/BV9lpvqWx+mUvHYX6c0ut4LlThowK
gddt1DYGAGwjECgGNFiBrxyYOvcFyM2nHn7JOMY8jZWquwzZ0K3BTLNR7vxxp+lOJNQdh3uAkCpe
dW1xqhoFOwN8kV6RD854zmPUPguweNzkmMtRinTNLP4RpMqrgmj3u5nG6TJLC1Zf0+ij58CiIUrK
gfWgouxg0PfPagMHY1ASayV70YvMcZyPkoXsTZTKOwc9iS0xtReH0DGe+oAKBxpRA/6yZHE7blvH
JLUOaV8n50nYA5sKJIuqgdkmm9cOF5dzOUHG5EGf0cuiBvQgW2OKC6GrDdGCuiVqunCrSeYH1XOq
megQQXbwy1nfOXmBE60gO5ha+1dhvWmh5V/c3PbWGQpB9ySi/Ds2Dvhk15p1ovZfL82iaD7HeXeP
/4v5QwOz2dVZ+G0AMLZQzMC80yL7m6W01sX5WrDEvcjXXjCkS+Bn2d4RXX00DvuoLdDVFM1yULul
2ikjyjJ4eA2O3i/Lkn3obREsF7xm3eHM5qJkG+RwbYISyhLeyx+vImID8Ae4zzEQD/nqNu733sis
zYUZ9s3WqRpz16bK483bR76SPj7S1gc1Q2NfO9YuyLBNi+oaPMFYg19OjOy3du83zroxeG8Pu9XZ
O7rQHo7ewK4b6lBwtJO5aFYRCjT72naOeIl80/y4fhut+dlo1eJS8HkfEhZuq6swEL8SdeB2P7ca
ddhMC1dYwsb7AYb0Er594PEzKMLPZgd542Ws9C+z47ftBaFsXJ28LkPIBmKxEUztbi5dY4GlAUiu
zkBGAicaA/VJuq+p2ltMmgfJOXKMPIUbYYIWCCPyKraBhQmEk1dRhTYsQG2Ga4U7Gxe6Ve1n5iFr
V5nwOirFHa0TN7A/mrLjFitHIBW51u8bvNzRAx+UFw9gktRAshrEjvvICO4G5C5ucX9CIvkWd8N8
Jz+y23jPgpbbcGtGY/JRCqkGPiROtxr2MiRlVX/GRwqwexnSEUPaqCKnhHJYTPKhDTDg0ZOTZulf
+niq3jHtS9d1GtT7RGadms2QYl/Bmji7cxV1Xo1iFJvkeDGCQK1rdPetWitJd2vJU5fGX8iEIeRa
s7lQJchibI2FloX9QWK3ZK9s8qUg/ywG33pTMXgScw2BB5PNwa/bpc/3sZQL07hpEKNNQqphYp06
U285yIWpbBYqKCh7fxU4Qzg2XRR55h3SgGRcXUDGjSpIiSjbWodZHGRTHsq8Khft5M3rFLhBvbj1
yIFyShrwyI2zwmRlaJRqzZ4Lw9k3C1GCo+IpCwehmpWdsWSU2ATYBkczimMoGYFxtm2K4QKj0EdN
fCf0CVZyFEzealXG1RNuO9l4ui6VEtUV9lxzfixJk6/B0evPaEu0C1XpvW9dmC5tnmY/DKQj1NIc
39sO28yxseITZfdxC4Sywyi6+IJXskWiHM8DtC2wiJvubXWKvlbRNKyoVgjN8qjE8+fvAU15H8VD
/HU2m98G6Ml5nG3uKp6XQ7gs8ucw6R/lr1I18BH4h7jWQ5Xld1McADhmcrz81WtK061ClydN4btz
owNvdqP7QRkOZJ+RnxcFH1kJEiEjLaCKSQ+on81ZKEckVuM9XJXouqzLj6OfsYWhlvoV2e+FKtRD
IMm0CJZ0xaVTlGELq6nbe2WQ76Ygs2FyWbWN5V6rmdZd6ea/Ptn1dNjkjaofbg97+exP2AAhT128
yrgRGH8/9qF16Ese5elanil30oobsDkt5P3HnXuWdziWrm+Voz9i8kZk/xwnm3LwnzGWmHCc4d4U
6DLs50r5wkK0ebzyIzMRmwz3H2OD4P7eCJZxVahb37j0Ob+c3vXiry0LVWQ47O/WNELXHmfvEtht
sjUTAeq3dfMRj4B5abnl3uot4ykDx7PKp6p9go/DU9ROoPuidXsHhEdhSzolj0oKSq4Ap/gMId1B
eXxqP7eFfqojsYTWrI81Sd4Eh87s46/dxH8WhoPzMs7p6+ibiHONabeVcK2wxYWiwdlnK1eGsil7
5drw1pRgrib2Pgb/v+bezizf6DY3/P3PkO/LR+g+XBeeDUlDQIwNzHEBmwBagZulqY/5ERjzH0iK
K+RiJLOzRCBqXElUhgf25TCZ7a5pFOt51kiZVV15mq3Jeoa9HYND9Mb7TnTGM/Tzvp3VnWyi5c1N
eizHtRzs9YG5N/0S/T8xVxsy75i23MFFq41z95z640LOlG8lLJoHuCIf3sO28+yJ7XxgsZOXr9zU
/lL2Znrn9CW7fkutlXVSKd7Sl1kA20imI+Z6m6ZXrTtwS9Yysxpw6GLllTmGDYEkL46K3USvA39V
D/r5Eyk5e58m9ur66fGwPzXTYINHDbgZGo5j34U+75Doc3zJizZYDq4TrYvSLXsSmYxMvaNpQ/Er
g3GL3UXyhPlJs8I6NH+lSlcI1mX1DbXnzQAIBVBjF60c9HG+F96I5mKoJ29xpeCvi1/t0+j04VYU
LQ6DZkQHeU63x9e7UTznPvcT+D42WafR7fS9VpHJodI+X9BJq6CLcsFo2GSGejGcMm/2l1arHRxo
ow9mhZObrpclGnTkvqSLmzxoJgarApmshGX14iX2vu6D/CQZUYOKSCFo35NkPQ2aee1DQLvaRC34
QpQqg3VqW9lhDkz9ZNtGvpBFutpzv4Ol9c9GE5R3jjNQTXbb8oui4edA+U9tAIvC8D4ZRatdLynY
jaxDRVP+8GVzmlSa4vF7a8pLCgVEd6WGbbUpYkyzhQaMdEasIvvkG8hm3nwSeTaBBp3C+6s7oxgq
QhooVwgo3sdEEZITSRmWj7UWvXQKYHPbrodwqTdFvGVP9ls74i6xUHqqZ0q8zZuJ/Fs+fbz4Gfn1
hVKoXsySGUqaOR9JweJEo4MEU9TgQf658q+RIfLAD4FcQ/oaI0Tz9j+i5UfCyw086n4oYswV+sBk
Mp0VBpb2ug0Qpp8HDds5PZ1XpGSs4TrZFKo4TVyv56Afru8oTypCNfyo66ifITnx9gGFUbWWoVB8
TZWiIsRTjUu2W8YbjwgsD8kO7mQTwYQXsnj2k4/TI2SSdCPD2E1Eh1WKmt9ja2vir03OM8C488S9
dQcYyBUWnMlZHlKEXZcdwoGbWww1sKcozB0UiZiVh3HxqI2kQbgM0GUKdWU5UkjYZtUYXjzscR/R
TxVpMtTfZM6nK9ITbB9+8HPZ7DLBpZCEis4ZP2I3yoUR1ySnRikU2bDUMRTMf2YStJQ46vc2fpJp
qHrMrGs4G9P6He6RDMvRJPNcmQJQodZEmva9EZybrsTCWK2bgxIo2RfEADxSZdOI3EfDd8cu/Fh6
XnjnFVG2MyN7fqwctV+ZqMO+NgJC1SuW/aCryQ+wwebDhEAMCTHf2cpmn/kYFwSKou71wb2YE9U9
2SEPs2+mqzRRn93Cm09enSxRsE/YaKIXDTOi8u6uO0ht8La9ZbnXLSOyk8HqmglhP7ORwFktcbyd
jSUv3AxgMvJgp/NHTMJtJUY3zOuPmGyS80bjPunCXa2aFvhEiv6VZ8VnefDVeIVQjfp4bSkIODSh
eZItrO+SczuQoh0HVDtvMSOHy1xxGaRURTdR3GLNKw5QqT5e9RDAgsg6RibIHQibdOoAuLeuhxHO
bWzqRXT3JYWAXJzKMuNxmQ6pWMkKaY08T8f7GPVCqcAxNcaAOX1TfonNKthLKY2mKBmXhbm6diKQ
eTKYJJO96a1K23lOFO/MkkWLNqv1xe2L+jLi226U8LtTtksXI2IL5pOsW8vOyvFh2arKWnbKSQCQ
o6XVGNFejkBAyEALWaxefp4yc/1XfURqyxZvoIg35eu5L6ocfooeqQsH4tqqCtvaWVakyA9OE3Tt
vaGE6cHN8X+lmkpUHmRQTjKKEiC44+dJsgNJou5T9OIzEPlptKmjrF1HJkaqs0ntMbH8v8rMerNM
FSSpNdorpYyDhzZQUcXoHTJcrtKf3SwEaNiSz7CHctkJNTpzct70Ni/eqgqoupyUmzub5OhkIBjZ
4Iz2FI/UIuRB7bjuChX1KCKyz2RXuc5S2NguSYNfhmpIyfpFrT3cThGmgbcOnQH1TDHWDyxA0lqG
ZxBg5kvRI84kEKBjOv7S+tkn4aCTbn5nGcSqvuPyaZJef4ZXMyMzPsXHEbvDu1kpkO0wleFkFVG3
1LI6/5xp+n2hBtoPFZQCJAHrq4pQ5QIODEC5KE03cxUX2FH03SHoBmMTdwApx9oNl56pD18aq9z5
jj2/4Ejz5vRutyxq1l7knq2LWcTxHaq9yMCIpjy0ycn1FP0sG7fxQamYF12MjzSyE7J3NrxLo6vZ
ETT1em4S/9EUKi9WAWBCS0PMV0VTCrlU1G8GDLEfZchPAZk1cRZSyxCeo//QW4neq7+dOHsz91Ty
i+ZLStp2UyeAQrN6+uRls/4dr527kmz2ewGwZeECoVkYlD13tdOjg5PXL0nmG0+BUiXPdYA/qAg3
2J8fFL8flnYdGW9uaPsrcn0WjwN4N9SaKpYqQJDfIBaQVdDqgTtt7u6ksZ2VfirKwXmrlVy742IC
xSn87qoBc/msdZtH7pbmCQz0m22Vn/Bgf/PMZP5U2BAS8Bs5dz6wCihC3ytsuz55o5PhEwvjpy/C
ZpFmRruZ+4dMD+2zvLtS7IXva9b6TjYzJwgxLJjNxWCE1qUobOvC+HzYUNOujonOGvau6dNslTRN
vNBTMLjyn1RL2AoKQLCt/AhKEqKLqsvVB8sa1NdofpBhqpg+XHgmoS64cXiADtPGm+/ZUT9Veg+D
BZGU/Mk0q2nhsA3apWg0oOfnQsISYwQnYomhinUVUI+U2EYnUh22N0g6H4Z76MIPQHugj+X+Wpip
7ZpfBDgL1B2ir3OsoLMYKMW59CjVZSZlLJlhDhaKnwdfU4WrF/1x/Y5UZn2WEwOdeqOT59G+qd36
fCajTzVK1KUA0hg7qGKgbGUVyqwGb9GyrtrZ1mydrHBjicVOaZYk0/z+eM3HiWZhTsNR7mZnuzNX
5TxPCNJmBf6AHOQrNsvJMjIiY32LVUCkf+m1nILEj5hx65CD5VxH9MoOeaDA8DHu1ns7s2qHe6Mn
iRIVwydX77iC/BgTvMAERhXXcXRp/Gq4T0pzadZat1Ays74C0rPZNBcI/1CdEPh0p3bRjhG98t4l
m7deOfh/mIsUFPiyWxU15ObepSDWXLnjCmHRLgdg0htZXpXjOtdV9gOeybKFa1KCy1xzinPholTm
GcqBszsur1bIrgrDNcHmq54t4yEvKPuknYIjVJM5f7NdJPFl7CjxuQWVf2W0/HE/Fk4NbafoydKM
cfIqkUxNNreYt4NZlE2vK/j1lq170NA6uyKeGj3D+Ddtp52u1ehut+V7qed4w+BvtLBdrTzLojIS
88YCrA4qpiKVhx6+vfEGlrqyl8tmHzWUUqTslGPo3SrHNmYpdadkzBeCU/LgileRbca7xjFO01T5
pG48tP1K+7HzM48NG2SfW7zq9arfyKCvjsUm8bVkfh314rHLKx9ZQAwKjID7Y+lr9zpbgYtb4wmM
bRsMQNOkpBAoFpwWPzpKtgiCs9nWEWApyQi5MUjKproT1+e95VT5znT7aPFHgljmkGWscN1PVLfi
7S23fBs7thaQQpKXK7Dd/eMQOh8Jb5/l+GPNt3G93hyWSNbGjjuHnADi/laJF1Vdqi9TUnantlbL
UzO0rzJcktBewYXYxd2EdIvaGtmlcYP+ySvSjS017+IQHcVicmxRa+V5x11xW9tRu9I6dokIljmW
s/+UQVZ/qYuYNQ734yjzRlySMwNdSZptxq1wRPz6qFH2QGUNbZmkqKJjqRbLUhtRIlbLLHj0dEd5
KP3pxQXOs7+FEOUJHn3H6VdcqMNKDpO9ssMYZhbe2vBiAtkBaSIGyyEDDHv5NnIsyI2ATCkHNg3W
orNTCyVUmtdpjWgXoueX4M8/Up4056fXQfa2k9I9lLbiHOa0dQ4n+fIWlM1/iv0xxLRsnYsSpYlb
h/vz1LfYH+djhT7u2NXfR73jL1C5Mz9k964Zp1Q1M8TavbXMKV1j13STHB9GhnntugYlu0fOoV6/
ljp81zm3jNXtfUh1TxvEJNVF048aq5gh2EI4sM/cImHllHX3DbQamSXWlTZ0WLWa8Uzz0dFqi9w4
Ro2WgZ1kXVhXZfAGNWynaLMF7K9MnzM9XknI05yl/tHkFrSQzXoyvF2ckYuWzbFqk3XVe2xmBD4q
77OJRE9s3yd16NwF+BmvA4Q6DvLgqohbBk6WIK5Px2AHUFpl8PryOihNSfvLl844VQd01j+mX7vd
TtvoYxGsePiaUKL+3jg5bZesIArNG7lNkh2d3pwbZKHvZShMAhPor728TWoHFkDyRLMZniKgKPfy
qRjEJDFQ8MiWiilqWLd2J+tVsl2mBQUxzG4e2LysZII4rLtpK+O3fLEcixJStpSn/uP8sibm1jE5
cMr1WzKzGruHqt6ECsQh9NYtbT8r3o+xrqana6xxkHUJlRSlVjAI8jBZ80MoLHfjukSlPZVHyxqT
ZZJ57XroLON4DXJzQ+1dHPSsXYakoA+ydZ14HahjWtpr7hfZCiJAIUbWB8s2Jz1ybLDWXdSBa60z
24nCddTbo22tTBV1vN+BBRJMkPMEvxvUGikDanS/DMl1pdgVlvYDmPO0xZbM39bctF8xSLgLOif8
qkIaXoZ6NTyo/hg8GFM/Lr2kir5SF9+hTJ6/FVkRk7PxnmzND1kDIVqAjYv3ZCgRFZbBe5ahqd+1
hZc8y4iTZA8ABKZH2QUYvFv0Q6YeZKelsqvOElwMZW9j2fUG0d15LXu1BrucCk2epeytuEHdY3Ud
Lq4nNvZAJkrfOc3jqKxHO2vuYblgYhSYT2VfjgcIxHDthULq6AofY9nuK05Xi8Ilj8NtoiTAVnDF
VdEEoe2q7GqtwigNpOnI3Rmwzhc1qf395HbWa45O5kLhRw6QhWbcd7s8UMezwhfzwpfFCpZwHcXT
ozMWn0gWWq+J13h3XQwaTXaGYZZuy6q11rIZdV25CiI12bshsiZJHLNdVJNNgnvMWmJSWmwLHtB2
BN8CXiUQlD4/nF7rthMWHFV3MKPm/xg7r+W4kWVrPxEi4M1tW7ahFSVRukFIoxl47/H0/4dsDcGt
s8+J/waBysoCRaobVZm5ci30ItPi3oH67l7u5EKUuAVIWV9Wux0KZcriXGVhsp9BXnPO/ndt1lvl
yVDHSw8ynOpN1E2/b3s61ykUju0dMLKTjFo6lYvTzYdT6uWWxjbmbjwEdtA8+24SH9uyJ4BvApKZ
6xh0hPHge8ZWWSrnUj6XS2ak8Rmh9eNaVhd7l1r+tuwDfzeTcHhswTSbA7HXNkK19ByY8O4mne4/
y8XVfWNfNKW5i95tYUoKvm9q9U5cZKKtwnPcz1TpF7c4Luy7Lmv/hj9hH3Sm+iIXJSCyRqg3A0Th
ztl2UvzjSNnuQWb9yvJOjpb0m3VFmwIug5odXr0q0V6GiSbcoej2caDHlyjWPsuZbG25/tBtLUbe
S1cni5u7P/ysznL34D2qjVp4pG90d6x2tZLq25XhDwAeM53uvN2A1gVip6fK9NxHZ2FXrqOQOH82
h621DMUms64b/kOLIPzl73YSd/T/xN5WHNhsKW+o4wOsGhpxal4+5EqTnodabQnB2+TFTqAAHMtu
/qlO4S4vRv9vL5s+e1puPQ79ZGwlcJODoQ60bBebPQTmKtDSdeIUUp59mirvqgE4IUHlWXdmO5gP
qK55u8nN+88pBefNCIfIXxqcHQB3kWOAy+dIlb352Sk6Gt5dNr4qXYTsdE1joRlbDWKF4QyfD8eu
GBYdQdpaJX9NuBluqQSo9qGfhUJkC4JnpEIAynw46X6p5mdXNbqtq3H06uAFzM9IWLHXDlTQ1fFN
BiE71HVoImdTZaRyYFLSW0DmqM/mZd8SXOR+t83aGEDSYhwrOix36npbD4VzkYsY6bO486tIuRPT
7Wlye1t4uw1IiOnRfG9DelRvPjzMypAn7caw3ulLFhYykX4bsJPtJRUrNrmLMmRD9XHctpK7vaVs
6/QvPdbhLbS6Ye+MzfTN7QLY2sL8L/aHYFumbvoE+i+5/BeP0UmDrZ6M6dPSdHnx9dne6lWbP4wQ
LjzVdaqwqRkB6CmGclHHriFiMl70KDZvJrHPvb/RNY9887udpPu4oUOiuxOPqkge9GSRS1tIUsfk
3lKH5EaWKha5uOlsbyql1g42n0VvB5mZcaR0U27mPB+9XZuN329BTwxhJV0xJScskzspgCjBfxnb
/eTvbweSjhBul7T+54nt4La1IEtfZrvbLpN5sOyN3a9QRYy7h/Bgo6mcL4EanfjqGmfOR7Wxkzid
d9pJXWyaMgfaZs0K6Djz5jLOa7A/i8uyQp4SGVll3PII709ew/7/fNLtRxgKXaQ6P7ooM3Tt2fV1
kDmwvoTpgzGgfAhtXHPb9elxOqtVb30J4fo+qn2nH70+jb72TnLqJhfhGr16Nnxbf4iS7O2WnOwH
/SE24g+jnH1woqp3Z3hBT49vBS9mbIbNXkXsc1PrNv0BSWlU1yl/vOEeRsfa+tHMsVJ00FLeF7cx
8lMIUHXv8zdMBFwxv/0FMUHDU/Hk6w+uYS5MtnKV+FjCZTPMvSO0kq9i6rp63lMeyfmTQAMWATqF
s4LKgvxDVpsMBXIhNjiMkel5x2hYrW1sxCb/gHWt03TIQIlS4IzC1blFQe6YpNFwkBgRZPz3bHYB
wPOLvQSl95xNKRjlGzKj0Amza6AH0o9Qkfa8oxFw6ekDNKbNmv4Aqvh5WEZimpRfgesrLzLgJQ82
aS7KW/tDGibmLqyz5KgskhG11l/dOSZ9D4fThw0Cwh/rPkbzWPaBdeMIPCSu7IG32B8TbfMSQ+81
sO+8FGZqP4+u+RQ6ffTGCHU8fyKV0nrRm11YbMB5414XVravGVJ1UfRWKY12jVqdOtmypo9a2hii
QL2TWUr67Jw82S9fb3W01hnM5N5p3pCUVY4oL2uvltF/A8qW/cXX5PsAUOR1psX1DiGzGfbn7ke+
nMA0Py02Y0v0LQeyjipM4mjmCyAw57WbSPQvpzbLp2s7idxvsibiPXMenLm5ndr0KgyPRuu5t1Mb
mTWoqEq9PPH6DTj+dfRawUTHhxqEQTdwLhgDUpjtglXIojx5gEvyS7+M/BQiIj1JYSxW8uVsVB0j
swifZTKFpmxTFHV9lWFCOnw7ILN6Jw8yHGVYpCzoRMsL5HdTUCHyOtQ5bm+C0UGH4f3lSvOaelBc
qknrW9Sowvoa8b8PIst8Wu1O4VJjbax7MclbuukNZ8ceX9yHc/Uji3PjCO6guOcYlCTEvPA+j7r5
VTx8OXeKBvxIoLjjVOVswz794RMcHH2ZEEe59AlhbxA7X6Etg8nq9gTxCcLiR+ikDSnhDDhzkNHs
r5tTfqp8wOrgXZegzTfz54E2SeRqlzhxNNPnGuQOx3lK6q5HUdqr3AuMm+jON4tG7O0WwEC5V8aR
FV1QIMHFpRMJ2dVn0pFidiL2LrdPL7Wrzo9wlntHL8uyu6JJ61fPmX5AAJr9FRrzWz21qBuDul+A
Ax8chKYGwsw3P03zl8HLkn3umJA7Lxe5m+jp5K2nReE9HYXxlPVXmqsCmHB/UT8gE52Pb1quVHvX
By9qanx+CqdMdoqW6j88OgPKUot/ocwOwtMrtWeSA8nJLlRoQXOlJJOg/KN7nf8U+SALPSf4EsCq
9QnIcXq1WghI1ViHEY+oNUEOs4G+iffXYI1nCoEPYkMRB6XZ94vTDdeoq5AjfTeJW+spzc4rIJiU
CQOaHpopjrbZVQge5MlfafSjh/X4l1Yt37LRjz8pGjWKAIrnk0b54wkGZASNXHDWld3fo/hQfqLj
/uQtL40csvGTDoPAToak3WtE53z9IsOq/xHH/fQlh+Pg3ueWHjQW0WQA+zbE7UfxQqXqq2302lOY
2BwgnPmrv5CvKr7SwZTDHRWH/nYH8cPXQXWNg9gtYWpdXTwY8MuNUkz9JQuH5NJFaB8GWXlXCXmi
ohrWhg7x/xjnpBV2UQ/0uBtM2vx7T9sIpjM0wvliWQsafoGHrkOBh4qzzFZZYHDOiT5Lf3sMSW/M
cY2QlqbyZIAc0C/IvcukXMJ/PWRkIhSFboL62yNM2+4uGWPgR8H8002q4eLYVvOihL35oEbWsVPT
9kVMQAHqQ1Xa7W61LYvKzt71zVd9ob7tze4bKZz0icZ++zVrcqTqocBNlRxtQ8jZt0prGl9NOuf2
ejjSIRlqzjEuxubAN7OASaYND5qKFNdNTiagXQPe68W6ZCZAIOMkgtByF9NnYENLfaxjlEVGtBS/
QP8zH1H0HfYyLJZXcpVZ7UmGdgXeAYGp6eHm7E6bkGz4K10P0cvUKWfN74OvNRHIldeXtfH8+U6r
+r98I1Hgl6b/sZs8dacUnn+UhsdeiWDVkuHSDinDcdaMzayrqJJcyip9WQ9ccge5JgzcgzUf5ABn
im7OOhOROqA2TjEnrcP80BW5dkGEYZ6D4Yft++Oet0p7LmIYSLw0+kcOa6YBHZ8aBe4zYrXRBWGK
eJ/3HNRr2K9dsg5qrH7prEx7UBB5pWbmGV9tSvLHwc2p2wlopkyg554G/ypDFtl96R4iv6FVYInI
lFAxHmLYj2S0Bmn+onZcWByZbralsBZrI10jVBB9qP1OdmCxlwu4Y0h2JkTCt+YA21PyrW4H4amr
fpRIWR1LqPrvFbX2ZxjquSVf3m77uk/3XWIo0NFj0wsDBvOSut8dHANffw+XmdVHcZK9nXXDBfmm
4OA6QU+7Wgc5v1eS6ZRblRQWMGwu/TLz32xDR8UhNaeXP3xLeYoY/exaVrULNB+9cEiPKYtMKtn1
LE6uto6KTqyfkSimA9KqUP/oHesa60n+VObDpsqH6UFGqZiUQt/bVhnsxNZ605JF6tkKO/K2RRNU
l1EStetYjEkw8zvJ7c0pqo0tb5cWGDxrAo2Wnw3Iwt/PEGOVHKpsGh/LzlE2ZdFkHyqoup5UV0oy
ZwnLJQ4nkTZADOp4G9nsEaDK0S26rpu3mNdhF3T5LoCrartO3Pb7EOKlf8HNnplH+65Sxz8B5dEC
RF8vN9D5DWUu+POkLvlALAvB+po5dbM+jPcpAbZTbJzBmqDqS6L9xwOrnFr7BBxknbrRXobrxYGD
RHF6/6LCOOBssiS3zmoZv8xhUt9Djk+sCzM5Ee745GntL21y3NPKad4qcFCnDjKg4gZGf3pKGtOB
ovv3ynmw+5MJzMs7aoWbfAvsgoThHBX7JOAY4/jh1zxztSMQAvvoD475RfHTsyAXMw5gW0APkMLb
Y/IwjYg8CCGJmiQnDr7zXgnj5OjGfXvpjFndtpMzvoUNB12a8obLoOj9G8TBllK8wg99LPVoePJG
+l+X1tpEIbOaD+CGpR939rSnociLl0Ujgq06nXkfokf5RfHanxCStUdYD+qjEN1eTbsbvtuLUa+a
+igkt9/EmI3QwFc+/bXaYLX3dEQrdMqBdYAaqeHwC8AnHNv6s92qhxvoAWLS46BGxm1Y5cXF6er4
E/03txpCRtQD55Z5lopBbFf+s/OwlhfGxuzPHDFicNPswls6D9AWK9x6L/6NYY5o0ousQkQFCGJl
+zyT8F0LpHK3xoNSSJVhtaR4QuQWBSO2/kidj9wOcJEKqpnKh0ws+DB/AYqJiTS/9mgF4W5dJBAz
eVAPy+9OF6Br4hITVeHQJF+Q1g5eaPm47d3hPB1i8IKPsm3XldEdnSDwtrc9fdns4//FQ04C1Vik
Vw4N1xvcOEefu/Smp27S05cpyZ7FbFNBOrYIphyGAs6LpXt9JwQe06IBTKuL0UHT3seASsQyL8Qm
SgPvstgyNu/c1dT7JBi/BEuzputH0T6vMv2kAt186/r7uaPVs1bC7q5EJvUgw8Lqr1WSR6/6hLCG
l1l0MS+rO9DA9Lyo9UPHKepleWoZfsvrNkMSnVf0oVTq8q4NHM6XdPsdRTuoc3oV3UXoqWRojkX5
rLfwxZcOvdvAjF5cCKUfRFmotdrLIM0kSBka0IvDp2177ngqYoJES2frTfUp3VfLEH6O6aJ3cb2R
Wa1S45eS4Ewm5VLH0OoQuT/KiA8CeFqIs/TZ0K5dm06X1PGNB7cqSbmFFd1XRfyPmCx9Bo1gy4SV
fUOJKzxNcMzDNay8BkFUVJ/p4662/rHsyuk74OvqOHRmdzQSo/vuHwN20e/UsqrjrEJ3J1YSWkH/
94zmrl06XnMo2sh5ppsXnUq/Dp7itCjvrKgAVqjy5++INa4wO3GEH5Pg0DQq/YLLRG83w1XuABzQ
cyDj221l1+fU0eOTrQ8BItjL6nUNrBZGtrDlDmHsPKud8UsQNU7i5xvXDSAlc+v8wns22AsGx3IP
hjsUPwBPa/vYMopzA4D03FtIACNpjNLoAiDvYqKQqKp/jq0+0qiU+o+TOZonHxrqI10zxifxLbsH
v0PPyFctmHWTzL1qmY1cVDZsoZEerxa8FVdjudgzsrOHxvXbDdA+oDmtFTYPqYcSiRZyvOmtfuzh
sKAxTfXQT1HmVL9yZrehXFBAAjjNhQM+ohEyYZRTc7GWi18b54j85DHyyX5tXb+OL4Uyay7SG9xa
ftjChVkn9V3Tw9CKpteFHDXkNnJreWnH5jXX7YlS6IfsvaE5HXqX+uaWxk8WzZ5QK8noy+379J9S
PTJO6VnMghkKMs8M74BDvGWGVUGq/e+FKLcZNzKePMq2aU/Fxuo/uiA0WN9WVO2Ubd2Ys+WHZeuz
6MHKDhl1hM5J4W+LAQRDAgcQ3KgQxzKT4iQgm04yy6mX5XfiKEZ/gQ/fIDqLt6q6+clYMtUyK5dh
6PK7GvqYjUzooXWqAXqfJ1XtH4bl4gZGTEa99PYpBB4P64Tc+WFxThqiVZkMQwV5ncWtVRX7Yilw
MCwjsYu/DDuNPWoOIKGSoUy4VcjXMqTNrwbx9kiP/xe4jmHaa+rwUS5izy2ao0u47MHK/eeEqhZ3
VlIiubdMiLPcGXGZPVj5Q45+iHmbFLsz5Xf0eyKUkxp3f+RxJYRIO/UtpSJxJyO5rDFHF0xvSLK4
x7Ekg/BqelG2vWVS0Cp7dhsn2QWzFT0oSRlcE9cv96TE5je+5me38aNfWkfIBFi0eKWIishO3MTo
lU/6c+eN+kZcIAElC6PNP+RpJGLrbTv7xbEIHG0H+5LyWZtjVDCbLv5VhdaW1mgqNC0wKrTXjB9m
Bgi+sg3lE5wTKKIX9URCRDVOyuixNZZG9piqxbzAF09ByHkvzjX3Ii0h7SRQwejjsHNrYChLrCbO
tPF9HM61Nm6q1OrPUGNp28CiTwwJk610qwA8JL6xuvDV9oPoGACDOfN6iM56QHVxGjPKQV13sWzE
0ozlIneu1meXdCbIz5Phoer633aZrDsjPdQqtQsZrrOyPtDgDWioRR/W2fUp7z+wJtzsOJd/sm3o
zhun7U7JQvFS17BYJMPXjG384neNvRWzxbuCM4RX39MRbL0CNzlaCwWMN8KODhAcVNey2k2hxW/V
8KWp4LowHbS8nMXNKiBLcKfwUfIhktxYMyP/HzZxyfVZOTmlDaMxqZRbnmTonsM51qik0UZiNXyg
i/FMRWeRh405M3IGSA9/JJP1wt0maafdr/Y8hWRvqU7KCT6wlAPFu+o8J3FX7dykdu6K0L3vkxSQ
Of2o9EXVS19U3sGnaKXleLh56pYNh90IBQZsmdNTZbfPJHPai7R2ySXP82SvoyO3W3u+qCFnV9OH
O2ZZdGv0KlhqLkvFti7V0J3fxQnvAOKz38tkdvVbfmqrlncllDMX6akr/RBq2jgp72VYvw+l8Sjx
kt+zMvwwu/QMC7P7ulac1cwu7qVLaXVOtLLbz+rEb7fo1LkciZU+3HuLGJ21+zAIj2gIIFLpxpTo
SDwQviemdlkvcxPqH4f8K0AIvPtkBSkjpEj/mmVCnftolzeVQ0OgSo3iOdRH/2zSwbyDB2T6HgfD
vdpBNN3EdX2UUPWPyFWC33BBMsmsXOwmS/dt68G69j7RS6i8jsVRFre1AUUMaFuIKiEdqBfNDyRU
/DuCCHpHGIldBEBkuHr0Rvs8jWAeNuuE+Cmz7t/11vj8QTxEXKoJ8bAwdU5kg14FrW4vuHW2O74Y
TdKSiGNIxhYpNKd6lZFcoGakNDIj2iir2qIN75dnrB7yDHhBfj9DPJZnrD9lfcb6U5Zn0JziXKbS
/FvNteDVS93PNiCIexRKwteoosF+6ufqIJMRWNmLpkNnIbNiU0BqFtQ2XsTkEeVu5zSaT/2yvob9
jowZsFyZrcKieaoWAZ5lUpbTG3JsLNoDly5tlId9Kw//gSaCuhNyml/UWDMpUrfqQ6FMJWGXNwEy
KudHvoxUYr1M+xrP8zePlOHZhAqk+tkENBmmVLsN56tbmKS3EIv9XhlU8ecpQfETztN2jmETmweo
erA7io89bRAWhxaEjzScAZrh5wfBhKUxfZ+GpqHiJhgz8mD/MZZ51x68rWDLzDx4CU0n3oFmQSLE
r7LxPJXBs+kXfHH6qOcVV/pP/A7q58FJiZRr29imTR39tD2L935vf1WQ9TqmQ1fcZbEVfiGSvReH
FnD/lkgYKYxRm+5NPTg5LR0qLv9N912IWAbkWM4+db36ixvPX4epdX51hn2KzaL55ijdtPMXV83O
5suEHPXqKlyh/+nKlhmdO3IfBR/Kq1u05V71S+1toAki0dr4l+sYAV3HXf4K+dxwdP05OtFlZD6D
0IEJaXEpE3eThs74I5+tlOPPED5wEAzJFb01Zp5vqeMA1rP64rvShN4Fsu7xJVPd8j6slEeLnf9F
TApyDLvSsaPDvwvyPRA89VFmQS5CLVMAPy96NSeCGy1lQ/XVuJNp07Bz4o8ft6WKp4Ugq1xlK5NB
C6dKQ436AMt+dNfNegaqQIsfm7rnnZCkvXptGxi0FxviD715m1YROCZ5kCOp10QK70I+wqHRm8ce
UtHfPlGmqpz2Kj5S60L5MUoPNYfiFXchxHRXV1VpFybDdLKnBNryQSMuX7JLSWuWuypHi17xF9Rh
rnJedYGX+1WQP/olYjaxV7RPMD6FfF287iTDiW6mJ0hy9COsroCvZbj4yUSC7qJCLw2qUovbYg/U
CF7ajM6T2HVpSFT5AF1zxzrLgptf34BubHIXcH3feemhmlz/rKmzf+5ghaILfhnDm34/pHXD6eTd
FhnVb0fxFr8P0xWVQ2UvU+ul8A3V2npNki9foJSenIiTfZk4KiqMuuWe7UDvk2tIJ5nPh/zIyx4Z
VFIYJCLY6LeTHtNarhjOvdxFmu3DwjR/Wu2piSosFeXWuW9RzNtkaTYe7SQ35l28GDVtui2R0YeJ
QXHDjeX5w1Fm5IlDRyRkF9SxSZ7FEKNss2Ls0CJF+P5mSXNjuI2BeOROh1orc6l4y5xceiCMzMm6
1erOXUm86O1bN4XwVLEosiJb+tIqVQAx0MEo6EgCOAd9sB8oEV3Ky1hR+09lPdpX8VVhGLoUo/Oj
CSH+2BJoTOBGm/YYDzvJ5Ej+Bu0q92jYCRKZC2trOUM/uIER5HFqu/YiLu2S+7G61j1meah+oHOV
pyy+bZn+9qWJ/cLv4t2PbdJsDN1OzvKP0a1Be6CSc4obX30R02DRccauY9JdyK82wJHyYlrjLrFL
ZKEWU+AAKHGBtG7WVZRh/2rMX3k7U8DRU/+5bsI3r53UbyQ3/J012LCYTV3xlsWfiz7QvvWNxju1
oTkJASTtG0kOyBbT6jUfy/mKUHK7ldW+UVAnoVfuIU+7x9GFjQGxW6ElJVfLBzNw3DMhtLLRlt4W
2ih/D0XzZx3K7OosAkFOhB5PWs80Y5azcczSVqU03YH4pnfsh2I2e3ZC/28lniA3n/O3MgggDRlS
qm9Jb51GWFK2xQxQYiZWOffIct9HCX3GQW85r3ZaNJtE9+JfUAZsHLMw/4lj7ckZlOpbrnnatuoC
hYYqRz06Htz4jtXQj+8E3ZmdTzkFqdn+eZeA1zv3daCc/m8/jkvFYYBmCuVIrX6GBZnuvp+jgDpb
VIAZhGU53nPeNzjxB41lQF4FUzGYr/Ot6HW7Nq177ZDf+4Bnst67n7TEv5bLijWgveGhlomUHefg
pd7yv+WX4Wf6Fg8hWr3/pCHiXlS4f1hwE297q6te2iKyD2poNReaZfNrXinZQSO39Wn2XWujmmSY
luUO2Oc9Faf8oNo0ffxC4fPFRo+imD3rZOf+REMfwxSCy01KIeCB010NrfaCL16qZOtFG7pPQYv0
sJjK1PQPmWe6WycA5WEB5bsdytehHPdlWCVhdC+0A+vwwyxF6Hs5/ctsX6j//O6FbRyFereTef4+
d03v7KS0sdzJbbqMh2mEg0Ju/Sx2f3sF8Oack5JgKTbm5wExkpymbWyDFfpnQBv2oRiGT84wQ96w
XMwx4ZAvt6rp/jau02IbFOObXrY6Qh7/LmvtiC59M0jH55pTyRkeEDS0vLm9jElrP1ZKSgv4aGV/
RQ5BglqZD56j/wSGqz26pgIFpEvTmU1zog2YFeMwELoFie0e6rHUH8UmF2sOHlybmNyqSr439ajo
D7b9LF7tuytMxDQOm/P3dbVMtpZDebGyX4oOoeh32FfSoqGSJy0S4AvcTIaLR4bEYFtAfkOfFgjQ
5SLR5i3w9NOcQlofH8S2uuQllbHNOoYamn4vOnn24lhBgk2JePKgBPPBRbppYZ51lU5DNy+y/ZD4
NbTySbxflRPBjniP/Tyf8zJXLvAK0ZATe4QlphaYtFny+v07Q8FpEAx36JdltRkW+LZcPow/3MqU
U+jFeVxon0ZgO94w7ArTj38uOhK9AjTFcsFTIn1Q0ZWaNCfE+fLjqOnaq9n3v8TDcegIgiz+LQeR
ss/LQifzmXcPjqYpW03nqK9YCsA0J8239LiVV5rb6692sig80aFlDNo5zvhLyPB/ekW0EbxBlfrb
K1qoZMWLulx1BXMszxKzP1jaGbWREEJ9Hr16Vd1TShvbKYmG+EUBYIXUgRb+dHMAODbVdc6o0XyG
QaTd90lr/ag/q0ES/TSMBHpg3XDP5ryrI6J92m9pi3Pijn69pfNOLpHS0pidKt5+tZFjo0Nv8RYb
FL3gEsUx7lMfXfjEOY6F//l/5TbPexWot0//4cprLncQuQb3N4b0qIIzRnziBVXUDUF9MaBNh9wp
NQZgQuSnwwNy7/Ei90V+2pQstRhCSWNHJTh2K+ZArMKIcGklY50syevbAkfXaKmNdR0YdZXrV0gE
j0rfqXdarU9Aapd0OQRR5Mg7UGdwJdVwNNaWfUd3GeebcXpjI4pPM+ySSMZCUOgtOuhRm6cP8MGO
D2PjkaMw+mM4QH8vnCFCCbLaVq6S1vJ/+4mLOK9+YhNnsU0ECWT/FrDY6rM+f31WPNjjtsxanWIi
/EXSGCY9ZHOixbs2p0VbhjJxax6rdFW9j36urmblZ5vRCrJDNxHu0vYV2xcXIQ50aq12bwMRvohN
7uSiopfVHOTWiDS+fqt7oOdFvZEpzQvTbqFU+5tjSnUIl8q5XBKplMstJHQsnxZONxCfr2wa1fFP
n7rx8VmXy50skbv3dbfHEgT8/jFONv5VjGwdRIF8fuWjDCmWc17wB/IRF9Nt1rmhbpcPPh0Uzjmj
8en2ub/N88VqyMKjV+MYbXPpexIAH29H23guIy8/6nAGXcTHCLNCv8qtFtrZORijmcPG5NQef5Uw
Q9O118PrELWw67zfuZyDFVrpTn/YY1mx+q1rY4/PbTUsqcT3p6x+SkDOETqW/yCryGeoQBbyCjVt
uugQK4530BvlpXgntPjAdQFfFO4EguO2lx0y5Bux+7NDp0Mg6kLu+9abIw06iQAvOw29jAHA616M
LnIU+9/s7bSul9tGoc2gDfr8TgqVsBVaxxAJaiTyqHMOxZTek4j8ac1Z/xqUfvxKTChTclEq7as3
zOa9jORZka+8qq5m7Ls+Vr7aVbGNQZp/p2s6Poxozu5S8JgIUehHmk2tTbQEnWE8g+mNiUZ5aakP
YuuXkFQBCbELl2g0kmh0XqLRjGg0gbAXxcwl2C07rQM8i7esm94f7bGDI0lgnfRRMx/lwi9gb8q+
54Oy2BytMh/nNrAePd/cm14FB8G7bwrNxqU1x8tqkjsjJQXm9F29lSEQmRLhLKvf0YUHRBLEl76F
B27awckz3suljQML6VmtJyLWo43QwVOl7u8MgMlkBJCl6zO0amN7nE4yjE3v69hlwVPkxM0XpTiH
izpd7WYdyDunir7bbkSuMYObeUoo5vZGD6bd6zipma3DfstlquN/hig1zjISezl52yR3ieKWRbAB
Og9kHPaNZbXoiel0r4RaAa3ZslwWUDMeD5EO7aKscNueomUSWoT+aR9WpzqHH2wzxnRlyuU2Nugn
txQ6yIFU5ulOZm63yRwWnLAr82BV4a8EYUmClMUW4XQwy1xn14JbAhDAkm8VttdAt6pdE0OettpW
tQPhhxWXanGZ7YzPmDu+hGTPzrFLF6pQeoNL/AxOJf0UFHN4zRAxhMoRfu53e+pAs/Vf7LBshdew
TR7KMYBVzaFZt3P1vZDBrgSxDYK0A383SrCIjiNzXLLvKSDgg+PqKat9DuE7mgdcckEqsbT0ZHrg
JvV2a+Z8b1gJxlY4eug2oGKRmj/FJjw9vZD81D7YXnPSr3Zd6bu4nMwzMgJ/FYFX/git8nYT/3vz
PrXcoAVW/RCLbuXfLed76Q/37YJQTOu6fVpGgmbM/2P0PpfRnrn1+TudbkAFIx//UWDHR4d0YfYq
Ythop9h8EyxD5NpobOZ3wrYY61AuAq3p6qWDHPndx+GdXPFfs/iItziQ7hfvcRjIn/7PB4hnM4JP
cIr8nzqZObmatCC6ZpneqX2JCoc2TRe5MxGiRT5LfFCbSJWtmJs8Me+KQaFdBXedxWRKUtRWkdv7
/cAPC8VpvaxPFxsNdpCRZm+T39bnCDbQnRTT2kgHZFhBod2h0fhJV8t7sYdjpoARSkI+ItTcTMO5
Nj5E+ET//UNtj9TxF3sS9PXOmKv2DFGy8vZLjEbIv5gi9xFm+JjGRQ62nKWRsrCIQxZQy9dC/yzm
fKIlJKH9+fb7yj/09ovJ7e3Psv4itz+NBnH/1jH4hcSph5lpr1VNvsmGaGg382DWVyNuXO1geNVn
ZarVoxtGzTUtiU5smPM55x9gQbE+GZZhfVINz9mAnrFOCDqbn6aaBvXcscutzLYRDQ5duSehb3v1
FkIqCMCvEwTjV83yza3vN9a2NlRYg98n1mGaB3OzQVllvnMC7RwoQWFvy3wKLv/XrQtpPmjmIS42
4Pzn89ztxWQvdrmTR8hdpUN8Ckcn1EAznNy/+1+a6ACCTrlKpVEqkJHR2ye4xBHcHgixZKI3XGgn
g9LY34xFEj+ZZYugLWjcagdD7yaPEeJGp2mGCsPchBA3P8bz+JNfPTg1Y5o+VsvF4qv0qKk1fApW
4O5l6LQWWO0CHZN9ApiPQoVDDXiKDVSBTf+vPxZTVrDB5MD3mADg38isPKYava38C8REyuYEn4V6
NTw9vBiFvchYaE/9WGj+xvXNXaf44UMrwzSf022ZlOmxyHz1yYQE8QkKKXS2CyK/flkni9Pc9R+g
0/ltkrVl2f5InaE8i5tcXPIfe/pItN1qo556+1eAkll6prwvY1PD1esZ+TFeqjY1vAlp+V2sCK68
Ww1bL74nKry+Yu3KaPGd9V55zvO+3jQFBC/NOOjfy76+b50ALEMBcT9qstnffQQKARSq/yXvEIeP
Y1d5jOzeQ+uuq89hrTpXR6/BXaA88EmeZDacKNM+rZoIxCxI6nApmSTI1BxMxU1fCW/SRRrG+tUW
8zbvZuvHoHBS8LJ4fGwW0t0o7n+2I4Fibeswopo2KD4jKp/TooP8KILhaikIoroCtdviIcN3DxnJ
oiEx1F2TR08Noii3V0Op+F/Mds6e+foNz1ES3l4Neos2Qh2p1kEC5bG0v5gIiD9HwEP/8IK5ykL9
CPWFLE45jS3v8jALXrQkb+BqYSQmY3mtUzz5f5Sd13LjSramX6Wjrwcx8ObEnLmgp0RKFGWrbhBV
UhU8Et49/XxIqovaezo64twgkJkrIUMQyFzrN+e286sv/VmHAlbdYzbQz6aC4xjY/aq32+GIvvBw
9DI0XPPIJuGJ4uQal6EhxGDPeWgDQ1z2J9cNyJcNSZxZuCbJzcjlNEtmsxbK2gsvwbJ6hPt+qlzy
dioEurWUETWTjgwy79pZZ9TErR2RhHDa4qA6rHNDs3b9rNUdDz+0YTBeI3cybuxOEwCg8JMLbd4h
btIUFBA15yEyAfjMfnJNYoES6JUnwwZfYZAnekj0WcnHJQWoZYH/oPInX3RPUxSK/OkD0YXPyNhL
PyNRFgK+apJ1lJgTHCrcRv2op5VOuuF44T1cKA7aS2/X+REvNZgRkglx4T9oL6Ef5big4JCH6N5R
YgpU83ssnPLeZS/hLwq35D3Bemt7gSgobWCBt5rzdhet2jhWtsh9gsLw7PQg2Uvg8XGnInlxjsxU
22d2P21glGWvJGsOdmGx55QpcVQNyAsK8ZpBKD5A6FDP3Aji0AnnNZCEeMxYrCXyCPVWjtqWOp0/
5Kk8kLAtQVAlzrKrE0oXiVq+kqaBCVkph9gEcLFI+ilf4tozrT0lEXed1zrLXu1mYQ1qvTmJnBNs
x/BOM8xoKdd+STN9DuhUO+561s5LszIjTGFnPVlRor6f+9ojlZpigQy189H0JP1F2vxUYNAtuyij
AhmE5l5ok9hGrPVWsDKnlZb3/a2pDsVKPl7MpHzQA8N5lP0N+xuSPhSc//SDsTyiLFa9u2aavxai
U/J941CkctQmPwKWRjhtlvMjE5cfhwocmCwbdOPCQjjmDqCIf6uwvJU4rr/DvebBwIV1PhNhrkiv
qPeKGxQlMhSu1v3MrVJrSrJG7hUYoebxbihSe1cbNbxgpOfQkKHW81j5BfJe/aDdOa5tHwuD0qjS
QP7FiHFrtaJ9xc6i21ZoIM33Tv3iGEBaxZSfwB30i25MxQpuuwlU3dZetfK9nlS06rza2mXBMFLF
o2mgqUTC2H0Qs4hU5XflQhsiwODz7DpCmMiCCvNJ2o0goUBRaXeXLKtq5Z/tC+mXx/dn+0u8bqjt
Ts96Yzk0xYggZAwWA0j6qtPRnnNaEWwSp7I3I4abL0asUYbgTbyXo+QYEpTbc+soR53Y3BldUpyz
3rER2t7JIEhXzkkry3vZMuxoBFMdUvWbr591FTnWFO3dHF5Eazkttg1e9qi+A1DtHrv5YObIW+ro
VG1ls6vcCWS2+C5bcopbR6+OqQa4qBEPhKnbxsgsriLhGTvcv6iCznW40hDQJ5KwXMp6neyTdbje
s4EsoBF/7VeUUNvMKdCLLaOMlaN5AvB2jpVdeeqDuS1HNv/8z5cg55/LfBgxZgXPgMdwfGnaEZ5Q
VA4GEPm5f2cV9YssQVCh9O9cpXiR5Qo39Dw5JqsV1hzpECnRR/9m3nwVGekLiKsW9bFNpGZbuXyU
i0ZfQbHescP4IJeZoR8GWy8fhpUcZVWanibjtdexFJ6FlOWhQNb66Gv99prws9Hjk12XfB9eEB5W
5t3WrzwUbBKR7lJdvPozMy0NzX7XNUMMChLemhUCIa9DrSLzSROC7Nqso+4pN6PuZGEpUUbfWPz4
v9z+VwJ04yNTcFsKJ6t4xA7P2ETg2G/ZAKH0Flizc0Vav/h28e7F47RyA7teIgsugK/i3hrrmr11
pOgM+PG/tOV4Oo+3qc5XuIQu8i/661R1YiEJeWXY1mc8VHj6FONRdlWKQF4x1h8lgU8egrnyShoS
XdiZ53c5/A8nFSHFxkGycdXw3hMTv04WO+u4bt29K/UO9NZtVp8M3Q4Q98aJPXZ3oikBrozKswWH
WuZ/bdc296jqjKt6ZM2CGUM0vVQh6MCUxNBKyp9IebqL8F43rqjR4rZsG9YWJv2jbQrnGEUefJv5
DN4Uh5KHf1g04/pvAzKkp86Cf5Ozkq08w6UuHRAJSUfTXofIs60lgUL6C3vmBsGRGoQPfAut0HY1
5cIbDcO0cXGFiA25v/eCIrqRoK9JjspTCSUjDQC4f/jL6OUK84icJy/VO7G6NrF9ZbXv8JJSFbD8
Ttll+sHo3gde7ojIk/lkZcFi3pCnc6K00QRSgGwyakCb2qIOoIdn3aivLjeTbA+eoa8EAG51ex2/
3Ex90t1dBC+ywYN7oiHkEXSNchtPmrppEzM4q3iPwsU16m+94Z5jqRrN/y8Rlvrbd7pvKtLEb2mY
w++uouAhxT5vO/ROvxss/X0a2sdGIqlqu8ZchOble2jFunXb6v1jVCjLqdEvOgIXPOjA/2vBZ8mz
Ve6zXCWO7nCuvWy4Ln1pgmULq50KgXED8GVQP/XDoL62K56fxivFOh3PjLwFUuIZr5jgqpvIqI2N
HK1cbLbM0AI2YrVgtM0CTYXWi1COM7EbmO2mTW0Mb+0G51j56cu+rorjhWEDk5dNQ3U+Q2RTHuRV
tkCJ+502qYm6rUL7++QN4hP1yl+ikf9KlmWSDasyRcgKjeom2EoSuDxcR6598qyXFHF5qrUYJCB2
DI0p0m703tnHIVwsxzV+6Yp6SEo7+MgTIDAwOEGaJT+7VNG/22WOxkCXJ9+qACr81IAa02qgRjDG
4pfAR8pvILH91Be6t7TbFKqmznIjTdlRTSGPxawY7jTPyu4ogFF+rQLzR9q52zSb0XwQ8aO2Un90
HutyPavtM8ClYVPyC9+KkWe8XVESlpZnjdIme0UfdlKPTHbJQza7B11N0S6xs5mQjOtNI9t3abKT
mmayq1TGl7B3O6gzbfc4QpVtE2ynvdnaEcJTsvZDH5TA3IRRHt+nYXfjU0ZAeAvUNKVkhdxpZneP
6PlVe1+bi8rzlQqyIOwTjdnlA8ir9gfoeoW8BqWjl4sYDN7GdPNvV9irPPsSl3BfNYhvTC9kTIx5
h+eFDiBSJXyQW7qkQy4Pvhq3w7wjlH06wpW6O4UPsosbFYnBjFefHBwRVD9AsH1BUjV/ipx8Iu0E
b76LeF+5Om62I2sWyYfKcWZZgpEo94anZk8R+NftMBnZSlF7ZaOXtlgKJfAEvK9IOyCxu/GnILi5
9Plp9Zh3vXHvLArDFAj/ZBYWGjblwHkNZxva77wUPehGYzr1lvVLdlMt83hKO/reyEX41JXl9m82
xFakwbQJJji8c91aHpDD6e6GMMEW1/rskv1ZEeibtjLSJR9+B0RttqhxyBkdpAzYxV3LVSscZkiz
LaVKWGBFPMXtPF+0iDtQP4dZX4jq2E5OcOIpGJ6q+WCKyFuaFuACOSD75GgEtl6d0R1zvLyEHag8
IAxw/H+7RiLUn4PwtL2cKAcNvX9Gks/YaR35YuHi4CfrMpdDZn2VY0vs2gFY4uy/RPxRXrv29Zb+
u/LPUIbz3WWHp4XJtM2DwV1cEObaMEan3FzZGI3VazRiEICcozun3n5adhpsYMBd59ZjXwf2YxS+
NbXfn2VPmvcD6Iq638mxoBjzG6VwSYQHICwveyiwz9PmCvnIo5Hb/9qWUI8v4JCmzl8oOgXba4g+
YLeM9U26l4Z46EBaQNEfEbNFryYQAZZ8oXqQY7nvDKuxmOqtHI1cVOujcERuF+D4k2Kp5d0YaZep
1ahVi6yesdBDYC7Rkcgp3syeLDY5jX3mJr9CdDHqNakcAPmxcrz8DzHOXKcT2qaV0GzqzwB4UjCP
pyIoqrsY1voVziP7Vf4SOGjEeqiCfIklE/Il1p/Nca+xYzH8BuIN/BiJKUPcwcUetsqoCJaHpHQ1
P3uvg6E8VWbcnsFR3svuqIo/oyTuQZ+Kr1GGfi+7Q6oUPqJ3q7CsDWR9Bu9G9/EgZXlrgJ8o6iUZ
7+J7UJuHLMG4r+n6laEr8Xso3IkvRxQ+ZUnrrvEiFMtqRF0SNdvmbKPauA9br56tJuqzPAy8XFl1
dOoWzgheq7ELMRLl61M8o9lb2zYv9TY7ZiMem9O0k0U3WT+TNbgW4OqAfte1ezL9AH/k7lUGXftF
5KRrDfOq1XWgw2r7X0XNsvYhxBXCXfmgKpYoIGGA2OOxcDnTovEOh9hzaiGXe+2Xgzr7kFuf2zw0
ZwcG2ScPsQtntHX03+xt2/vcAalY2LC6yDO9Dmo33ZKeSZZ4cBSv5YAuqK1EmG3YtXiFIecunNTM
DnI0mMyNp43xQ5uiyWmtUuEna5mimfrwwwpLfy/5H5JTMsG+3FiOZy0vd6QbKPYR3sZlggxJB5yX
FWSLMTvGTCq3fecozyJFuMc+0NBviif3OM5nJB7cr6Ox+UK+KVhiUm++oUSykn43PmvVVVAN7mHQ
Sv3e9cncS7r5oGAMWGnJc+/ihuHXjbUJgGgv7a5x9uDozGWg1P7WD3hB8lpoDj1WyvLdKt+ZUTQ9
o0SXH2XLmP2XtQFeoXy/GrM7M7+BHJMHF8Mr4FnS1aRPSL9XVrjt8tZ4aOaD7Xo5BtmqvQ8m3qDL
OjMPNXDf46XpKXvKgP5JxlqCl4dv9Rs5XQDtfJiKMLi1tOHnZ3g0+1mTtlxqbcP2gJzUuNYqZKP9
cb56qvjqUv4GcrZddq+joWNAMZcoMxJkS6cpgvW1OilrktfmNcR1EhKfcgSoDZUAWe90tVpbjVOp
z0m2zihfw7R/YI1ARroabzDRLn5PWvOjKQY0kErTR5Y/MREBK2asAn6ckV1mlF8hlOS5UZyh+JbL
onVASXnioE19hdMgaV6bRZW1nUbn7xXtsRfRKgl4CMrv1PUAd+WJbWJ5I7vkN9UJ+G8a/ofsocCD
iGFQYeqnT55YyM7KUVa95yOGZQywrvLJ93ZdWh2NWQcROdeyW1xOL8MGppQd9wOqIHM4DHKqdDGK
2UHhhPfGFFYLRSn0rYGA432PTp+5mEYUrWJDwT1u7rwEzmcG1d8bRc8fvgTL09pC6HFKmuM11nEV
a1e7zrOENEkIU5wF7rKn5rzMJeQJga/4Vg7LwwXWJBFO1zlfYFHX8EunvKYMz2rku/nDfuAg/GHL
fXxE1hcF3+FDnXf5MRqXiDSRa7gbsA+RA5e45F9xbjlFO0MdPvo/8sANN8tRo3B+VCLjwwTSuJWD
sdQWlqdjpKeHplEX19i/zXdCLK+sIsct7M+Fxzjca+jsHWqnU+5xMJHPqCs/rQ3LYVFYfrG7DtSs
LrYFuIWF7Gsdb7ovk6O81wVsEuy8xrNPhda6MSqFptaeK9ybxdYOc+3wz3/87//7f96H/wp+iZNI
eeHn/8jb7CQQr6//+5+29c9/FJfu/cd//9PSPZftjGPpOmparmnqKuPvP84o5BCt/S9A0YOIgjy9
Adudra0ogULn8iWfc6Mygy4z5wYMXdLV+uOA00utp8OTztt7j2uYu8ZmffohD5Qr3TUpCm0f59X4
5FkV8jozpVXTUhT+i/FO88GHV/2ANK4Zqz9QPz0PQ6vv9GSy4bP10Bpu0M8zbxC0uy0c8nrYl8+u
AviEL7Cm9zd2rio6Vn95cEAdckNJmzIS7riXDF0w+NgFlDDAtTzqwErMzShFbknFKcIRVrwkFRHj
WMEhGdFHB1aWboE7JJe+aIyOtsL9LyNEOdl3A87H10kgSLOdvFCa4jz/nz8NV//rp2Goqoc0O9ka
y7UMjc/jr59GmhikXcBd3KQJOJ/RCqpT6lYVBUOtXuG2W6xlnzzgH6Edizq+dKEjB2urBX6tm3W8
ouKKvkta9vfwabrLAUOOHKyo4L0LsBpxlzTsQSm32naM+jpaN3X5gW7v6lPmo3Br905phmAZqmSX
EcWC3nhtU2iggjUF9X01n8kBvSQ/IPvc3AGI0DZ468nOy+zCanQUA7apZfhQkdkwXraYOYoZk/jc
cCoN7/pUMz43nMgFxqCOqhsZKieNZs2mM2yNG/kKhFNR76+XvPRxybTy7JNsyUu2Yog3someX3yP
YtFlzyqvKy8JVtq4/Bh5SU9XfDTe2PTqfIF2//mj1lxv/jC/fPV48Wm26lDG0yzTUy37bx+22ouU
r2Wnb4aW1JBPgW+vNXXAHpAagk2a6gfU9VXdxekv24p/JWbTPsdmCA+jzJDgEKl2dMHHrBR37N+m
NL8bHfNjmvoYcTs8FEY2cK8o8UZr9JSynWyaDv+5kO0MKx1GjdBc5Xh9PBZar51NMDSyO6zN8mD2
KKuihw4DbcimfT1+RwbJftbcoTu1kYE8n1q8YrXk740eYlg8r/FCpUBfPVUT6IaMFl30qiuPLRIR
j9L3RFPum6EPz7IHuVh0yoYpIFWY5YKN02VQHcpsFwagOjw9TSgf/+swFMNr2Wn51k3gMQWFG18G
jcbt68W1LYflNHSGkaoyAmddWsJamJo33eVebS5rNxTP/Zhly2yy3BeeIjpqaemE7DCZ4AKR7e9K
07+rlA5/ikx9bLFP+igK/zZU/eg39aqNrg4xDCiH8ldg5pgdU4Ib1OylUdNqgUJv/+oiOgEIvYWF
I5QzFPa97EZENQSuoLyoVn3ouq4XW8ue4DX5mbaf+/KpY+mjQ/leQO5ONm27VQrNf0exkBVXOsUP
QEm9XYxm2051eTm4paHCZMOTVtMQAMz+v1B3yOKFrZkgW+Z48Eh/i3dCCDLy0jrwwZ0eNp+X/kso
/GXrKWjd92iq1EOYteNapaT1rOTGb4Gl9S+rf0HjNv8QLe/oOFXTR0CS3aKYouchNHjfObq3r4Im
eRIWOizRZFBgMtP0qUN9+g6MyL1qIruPQVC4q7EoPxUU0JY6tbZtPbTAoJT+ML+sbmXL0cLRWhRF
d7CzxtiSzfiWpor6Qjn6h4UX3y8bcX+3Cs33vBIGipVt9GjGpbtp1cy5CQX6/5ZNMSKfJyF0/8OZ
J1FMXBRD/zmpDzp7lTYoiMm0ZIIQDsKP+fHSAke798IJd6U51fnXCD1Byj5SytNoKNohpThwKbf9
aV6qcWFTgE2jso9y9QDipNCV7k5EWvFgsv3Utq3SZSAAS4fvhmrf+4hF3XZOdpBdqdFVbDrSelyT
FfaWUavYPNc4yODc4Q5NsxRZnD6tnUWvVMGN3sKZgOLxIKXae1fcqFbAdmnuUhQoISEPHzkmu8wA
5YbaJQl0naSNnrmugtZYyT61SVfJYCDaWLdH1fSte30+yLNSb2y+e7Wx5M2k7QYNTJR8EuA1qq3q
wcHzrajCR1cPywcjQg9nflbIQ2qn2srzWFPJCQEKQA8+dNVrhLxGJoS17jLwq5725KJWcVMONiLX
stk02X031Pc1t2i7xLK3La3kSY6ZdvLcwia9ky2nQiwT7f9942vlqY0Lf60GpbbK+wYtLJjFDUIl
hb6/tJv8mzUl7mk0lZhMvjndxp317TJ2nStHU6RBz9f5so+SzHgPo3ehAtsbR9f+2Qt+5RhmwblJ
onLbYNtwM03GrLtNNirHnOh1Kq0XeYOinbhU/0zKDLU8+yl4G1QA7ks9y+7sQkGPzzfP8pC5scAn
O0fQxWqrO61Nk5fQjZctoqOP9VCGL6At2jF5yUJFfey1ZmnMITnG9w8Tdhdygkpm8N7mPQFkF0kx
aPO4WxaIiEzQmmWzYHV5WxXJh2wNc0Rv4bMS12VwG1vslHFP2zQudeUBncgH1hnxEgsV592K9/LZ
NeToLBqV1Z3zSVe2MtRu7fASKjDnffemXdvAmTF957GexUng6YSQYdx2K3GZOcUGYDdae5GZlKPX
ZgZb+mvwPBdG+TGNAvu26kCdZOyUvhmGnyx5BIujGxXVY5xnJ9mvaEO/rtwcAgbV+W9YNaGQFK9V
IRDhgV++LMew+jEIZYcVn/67xAgE/VfrR52UyiIfSuc8eNW4sYZYv3Xm0lA74PgRBeku8q10Z+Wq
8Wy6frdif5btpOY3kMJ+NVTj52hK9mmVswmAR6InqzHHqQU8vfE85FmyU4bua9Obm5Xq6s/Caj5H
r005t0BJ+lEUvBz70L01ECeG5B6CCUaK9lvUldug7McPECm/Rj91nnwvtDeREGwVqopsdktOI4Me
9TPuf8lIPUVIZhLsEHK4yFuvrhGbMovyZtAjTATbqFkWc1P2BVTgL2f/ua8gETYFQ7tklWHjuEjN
XUUhKthO86lr2eWyzwfMJOshJGWSRkd5Jg8Zifq1Mzb6Su1n4pcOh03NxVtfYouCO1C3bgpNvDlk
lxez2/Yxy6roxTBQFZvDApQQbtK6c5fdmHxDgaNRHvuy0DYWapILR7eG78iDuey61f5OL1QBx5cB
Ke2nUvlEnUL5HAD0Uy6kvJ8cuM6QA57lLpLJzB5CltxnION7FmfunWz5oAt3ftDFS9mUB6VuXlg6
vow85hdVmP2WImhSIk2iieWhd0NgJC3GorNCmuyqo+QkHHKmqmIqa0V19Ce46WKRqrb9K1yNmvB/
WRY0m6gz3SdV6Ya1EW3MTNgnr/NMyM+h8oYC91lre+e3N3yUmCl82LabLir+V8/K4OBp4Lb5nTCs
Ya9jXAHAuL2xsjw7RkHosibNpjfQsIcLvqYvqCeJ5BVN+nKpRfaNERbQxkSRv0+d2DUjeXjeYMfC
7Mlrm0l/GovU/95pmrrwMdB6FnierUbWI6dsANOkN/orXuniJA9VV6ICm5bV8tonzyYkVKcMAMO1
f7BabZ1ToF6Vf+bLUTO6RVO6v8fWDltq8FL4htfpgtW+vtSUAg6y56U/M7U3blH/mc5+BBFEMaOH
ybCns+xSB7T+LD3oNrIpB8oIZ1LcO07aHFbFtb2zTHCjtRF2CITxHMpaioxFrJ7U3htvPZ8Ca0yR
6mf4FFp59zMaImulGK5zGw5lcepN9KN6QJs/1d4+Dr6t3lRpXW7M2EeVWqoJXU5BtOIfO0KO/5sM
sxRkvmoUXYalcNFFeMhIg2QXKPlti/DLOqf4hr946SzHFPbVlBTz5vBPm3ozhQIHlE9JUneRoWZ9
aIUdv6KmhiFR6p1zb1QfawRdeffFr+jjBEenQ7RcNp1EI0NTp/U6H/PkFSdB0m4A+NHDJ1g3jO9Y
5HT3ctCxyIoNCqubOHzIwXQuVKyPnvNaHUD+K+KUsDjbjoOOY1OupTfQ79Rd2hVo3ca2tdbUsTln
U6jix5INr51KbVod6+JdMfNdPDgjN2DKprDoZ3GV7F4fteKHnaXDYggj8zmqFbHqReecJgt7aKXv
1cM0obvVB26455Nrj7FgEQ/5xX6IQ9tZDoa3L9uyRhAxrA9BptYHeXY9OD5m7Ki0lIva6/CTwNKh
WWH7m6869lvqtmO9e2kXrSooWs5BshPX7HxVzZ3sGJpDXaVPgVrwv/FV56yGnn3ukDOIsp6NDAm+
8+QY3W1iJb9lSx4amIXgMil1yvg4j5o730gv8YoinHOPlRLA2iHaQtOAfeYWw00dl+NKLVVxk6tm
92bVu2RGgdaWLvbe0OTrTmJFRfQD0Zn8wYnxxGwGa9z4KLAv2DuIb9rAeq+1wQIP4KzfIrTq5+4J
6UscolAmuDTV5nfQ+d2pmxSDp1L14bI0+Ga3GfmMOu72QVOLb521BoahvuVGhWAduMOV7K58vGfN
ztHI1Knjg0j6t6RV8Qsc3P7gIom3nsJO22Vsxd98H/Vr0m7PfL2w6Ek8lknlZL31jov5t4PoFpQq
+22EpuUG4q3sVHHrAl1FkoDu2ger2Jpg1KIEQOGQK+naR1b3ZeBl/1KgKPBgTyW+g3SZoRMfdPZW
C9lEOCHe5aEILhOiOkLrkVc/LsEEyzib5OC2dsoGVMb0FoXhcBsPOvfXfEjKfJEHrTj1M3PJbrGJ
CVFUvAYUFXUIpwAvfO3zcdPZjG6XzW7irGU00IZI91B3lFeRgfBZfgu0Xm5kS/aHZrXKdRwaGhMj
ciO0+3zlB6IH6Wojbgl7QVuPadovTFsfcsTm/e6g5WQdNuim7TRrGtCjp2/S/FG5nMo5fgw0Uo7I
q8mznjJznLGDidyhPQUZhIRRCfvvhpVFS/7o8C7oNf+UayZeYfOAE3GTOZoCjKsOuwdI8r9R+ei/
u1nRLnVfSY6VWygPVaT/vFxoFs1Ss0d8edLQne66HCiTE6Numk3DdFdRY9MX8jQumpcZErD/0of3
u3WjuwH8UObCUMUmG9e3cGU5urmS0wKjczdeBZpZih5pWDlodRbeS8WkP12q5QT3F6/bGY+nBp9R
smuyao2EGtBG6K6C5XitLfR6AgHlpsVjpVrpraEj0eY6WkwpwxIvmmKh9yKDnbzewdtplk7YJgXi
UjriNFmHABuXygonQBWlTNah0dAM4/RsmudLKAiZn9HYv6JGUlx+cmZU7Z0ZITw7/2B5hUoUn7/M
5YJalF1+GdmUBxFXX36hKg3qHRAsrPvmHymv9NdfqnXaQ9AExyn0khPik9iFqyaLB9JZoD0ALv7p
b2utX6LgX2yuA244lneRcBcyTPanqRrDkHHnDDKPxFLXEWeFdcAmhib5+OxIKeOMKXtHqrRi2Uk+
KNrJUbCl/j1mUxBUmluR99VNht7MAoBXsrZQEzD3WVkN6zAOnW1L9XrlizDaSPUDeRhSP12VCOB+
6Us9DcVQHII2IrQpIiKbW5lDtWmMqn6xG/2xdILow4w0KvtRTnYF/d6M5c6N58bRCXgE6+o5oucP
KoT6rtUWHmR60+JSSpLDxgtmE9m68iJi41TFPVKUlvtqkZV87hD73thZVW30yDiViKMBey9wzEOB
+y2PrBO6U/6vyqg2St4MP3obxKzOkuJBS0t/O6bZuJeTYh+bvVSfpreUSdKfDEfeDXjN8cukzIj8
bT9PymHR3/eRCllknvTnJzkjPKFVM5rpN0jf2lpXEtQ3dL7rJYA59GuT7L3H4/0/R4xEIELw768B
IyR9R7Trcg0YJ6vJDtKjX34bUiU7yYMOr+NUQg1YCYgJ60xLkPMxuza8JyyeWtb7Mi4LM2+JvzFW
fM2d1Q7uyhRN+qKkWbTIFU37Fac3WW4avy3NfW0s4b9akwrD0wSboFGW22lK2e3lbOfPbG+eraqp
/me25wKgHUl78PjDaa21nYVEyudFBFpjMtKTFuCXKQcky6cYVO5ZdIxl8UxpY2sdOn28bCToVT/X
ERo6ib4JrTrZqVqTfHPdZ7llqQYWMCKfgWGjk3yzv3b/JVruY2R03Gv2oq/Lb23QWOae52l+aOaD
KWZpIs9hTVqLmdjhsWEKeHywvkvSsxbXxtYacmtbzjvUSRPvjsoTvDM7/RkZmS8tnVYCApiqETvd
OVK2wqod3nPl0WMrcm8YWvHswTOe2EO8BkGiY98wikuz7dNkDThw2MlRmOPPSdpTa0Cl7VFv822n
e/ZrZGjjDfIL9rJNY/KWg60t+/n3lZQdydaRB7WJml2jGQh3aLPcY2HY9aV95fboRV7DymX1agVt
TPowtUhweTHUFoG2pmU+yi57HAWgmay4jecINeuQGP3rBPDOK/jseFNaYYVIRp2sSoHQoxmq0yHw
ww7uBgJF8r5ussfeSK0flMunVYMhFuzhurvjBuCNEWbf0PSfARtAcElbABQ2vGEjU5Y6zKoHdNcX
Me7EYnkddVU9WtvAPbcanEJ2Uu2wRSCueCvb/olCVvUwZKry4Dr+aTCL4g2UgbftFMVayyid7dGi
A2d7V+Mov0hhj932o7GSg3ZuKXvVcctVPV8xSRUKAK1CVmRuOg8eF4OXM4eTJbwpMPK7HEoWT/ni
2taE/TmCWTo7wNLI1mz+nZvrvLwOXTJCw52eIzGElpq9RxOwOnfsgB687OzD9D3LnhT84C53RLyU
TTkwhQFUoDzSd7JPHnKxgX6DFHUC4yRz23HZZ6UIlhO6RnskkPH8RaH1QR56F3pmn5f3sRsUAVmi
ur/XdRZfson+nNhQ7BNL1aytlRFZsBP1yBwWceE1R3koRd4ep1EdtoHnfcguv5ia45c4x4+jW1EC
rZhjZUhKLmcfQ4eIhebesFOc0IVLfPdGHtw/Z38fkeGhPaZLdIWgys+Bsk+eXaLHqDW2AXpeRiCi
W0Cw0a08+3fN/1GfF3eQ0RwrXl2vBycEcDlQIiUb+6M8kJLoj2IGlRRUUXnOuuvroPcnTPaNKsZC
s8e9jJczwdMhOCdP1b6MD6jZLGSsnNpbwR9ETRbAMx+MSgMaYKqHwJj8VVuFWOVFAD3tOlLbhRN1
yHYousa5DCA/GFwCzNLoSEUbLhT23G+ObGyyc6QqyYNZnwN0AxPEO9Rs76u2utBNdAxj3vsFth/b
aKyNtds64RvydKDMKg8tPBKpr9hW1Xwx36pAiw9Cn5OVYRG9dSJ2SXPl4V42/XY4pAqsspYi8EOf
aI9W1mQvtfndNwaKwjl1GbtCW0I2LUyv7IXfKm/o72iY/xLi9G5/DzqUYKPYK5Q5bmVL9gMxze4M
nH+k0U0UlSGYdOTxZLOtXHdVqK61Y6FqUIJUnzxACCeBqqlw1JU2pu5d2wnEc5A696GU1ecKjWLS
Q4DpVhFyT/qsifUFBpnZhnr7kFTda9spFrjxPjhPqg/4pwEI4wbnPEqDM4Y+IaJ/2Ycc7+egsk3S
TefCo5ARciCM7zztoYidZzKWxcnV++BFDI8SpaZjrnVXqyIlu0tBc1QbsRsRwl7LpjcnIsLEsC6Q
tvkSjq2CJgLqt8ZtRazM1tTelGS4rJ5geG0MZex+DDX+z1Y0iQfsn5UtW7BhH+lGdJ/8P77Oa7lt
pGvXV4QqxAZwyhxEUtmST1C2x0Zs5Hz1+0FLM/pm/qp9gkIHUCQFonut9YZ/LsK97uOiYho/LrJI
6+TsvJYFQK0YEj0T04/kg2pZ2RBvWmCp1ENZU1Dnz8+6nZUrdYHqy+v4fy6YQBO0+J2kl86WL22Y
/JKL4EidBv1amG1yCe3OeSCV9VdZmdN3xO4wDtLg2/WNrT90kfVbzTdbo16HFuWtGW+dh8rD7lAN
RDq2PeXYjBcjLsvFNiECERfYlyj3/J2hDAWWQ44Dtu921BkXL4GvftVsnGLoocXl7Qb3ASz2/j0n
piYPG3yAxyEkRrPL60k8aY6f4NDRM35Oc/uqj7Z86wax5I3YKVcGGoZeP+hHGWvyGmK5CsQgCV5k
B1jam73md6uzQbbtP/++2q3t6ONqjEb/9+q+DWvc6I1po5IwCIsX1xi92is4WnOtYQ+z6bseKolK
x1RtJLatZfxqUR5ZT1Xg3iDMQsyQEDzYMFFStyLWabMpn/3RuU7YaVTjQDoWi+0s8o33erlwbmcK
ga77eWHUTf29nxC2jp5fnAuc49a14q9EU8Q7gVw7kII+fuz9FH5q6euWvo/9Id/wR1MN4jDmH0M7
GbYi31ax594LUcNgS3D7+Wp13gYgiXefjrJ5QMWheaBnsrpvzRCXtwKi943YQq6ssJ7eSM3BYRQD
gd7S7AJsRsi8P6lpQUHVsLBtpMfQD16HSOAgJ2i+OJLvNrKm4U6VQax/N9UoiujD3Zjm4da0OlYA
ab9iGpW+UO9lZwk+5JDmSfRc5tYvZRoox/nVqszPCaYmgOvG1lZzwuahopZ1P7VPYtFg/Orpo6cP
Ap8ap6WGGqML9tYwaSsvdpkuSAzFfZQfsuWbcPT+s6+My/ygmsE/81SfGetkr6or0nveY9xh9VxS
/FYtZLHxJh5jlsAWgcW1M3jvcyDlnRo13aaEGG+SzsUsF5QcO+den4yjaqqNtGri+Dmtv5pqNBe7
D/i5ZZn3TmSC3OHPnN26OzQLekd1qbPIr7WzDNsDmdp2IWRWPKqT6FCyyBxiEYzPvlF8V8bFRYaj
Z+vPz2qCPkQxnFFwX4R5HxMyI3ivvOFzgnqFaDDT1eI7cvd/Z41aFR2IOj9fBhft78qA9J+X+Zqg
3kgj6++mJcsnIiuxq7EAxRE6m4MzaqxEZqYDXkOw/TqrznQ0dyVmmMf/9KtB1fdxmWoHnrnH7tSE
LCgN48GQrXOBWqGtrLFx30sfMKc08ZLye6T/2Vq+DaTk//8AIVP3vf+A82zX9w0XTJ7lAAvThen9
Gw4W634uhFE6R9a6+RAhxzqvfUPmp4boY/o4zfg3UDNZekmc9scSHJ1hduHORs51a4yV/9xEwVIb
mUEI6MImuUdf1ObFXTOW+YqKlP8s8UMhY+icOhcR3LVcYZXgPauZ8RyfXQMrI3OZiNJoDrcOoLYa
RE7DoTLl2QfVpHaibUlKaVs1OR4Rc/ZC791FxWsdFJN4dsRE6NKSZVdNy6HsBcpxV/U4xqouPGVX
bRFlGN8xH4fXV1Thi6tqYYgYrWPTTk5dN4FCJlV+skN/PI4ktjYRAlqHbgCl5CdFteErgj3XwkKW
Net2MSf+x6gZ+gKcb1ce1eS5tNaGh81CgULBsWvn9qVHZhEWSCkpONP0dczweF8ZsH3ZvoDPCHfR
0CFFt4yaWRfsCjlUxD00NWuxsg/TcZMYegwGF5Ucsn7JxV0O7JWTyyx0/zT53Ua1EEb47FfTvvoI
DtGVTgknPLf43RU6xqrLQcRF+XH21WcY5v0Yu+7hq4uEE64Fy0H1IQ4Dio9nEAmMfw2oUW0KYrhs
cX0ijeEcP/oC5Ib8EKP12UmfYlgdlzwLA5D0cAd2VoKLrOr8n5Gv9gA1xndFCH6V674OH69gyUXu
ze7ujdH8HJ0LDwJziM6wOUv9cYI5XdnFo2qkPOz2U2RPa9XUlwmZqH4ZyP2eVZequxVO+uAswseq
K4ebtgEWTdF96WvbKLov+nJTcoOR7byJViZ3YTQMj6SjsuMsWxvaGk11SG0TdFHtxkf0goZHIQjo
pFy8ZP+eAZEeojVrOYxv+vxlWhyXv51xxjNw6TIxgrtW+KSolnqdEarX1nWTYqv6oJOSIi4dfyeL
+eJCab7IuOweI+xd7qCLvahW6enAvDDEAxEPFV/1qQP08GMP8eeqWi1w/LOf1j/VfNWFgHG54bt+
tdKBopHuNd97+y9t6Ky3UQtnXD5ku5LwKbjbTZgNlae/ZO5obZAfjTadJ787daGdcI/K926Rjujf
dCWSE1G3NmbjPh7YKWjWTLasrfX33ogvhif9pxiVe/S85x+zhjlaDeaVPzLMW7iL/WEcmwiqVo7h
y9ieyCGgdT0mBz0PxSV0ggSrZaGjqt6719q3Xooa9pXXEmL4vAnfaLJjg1r91h/ACA+13FfCbu60
/IJOsVzCLb9H5tTgHQ3iYGTJLrXK9JBUTrKvigz+XTitymmOV8DMxIMe4HNn6dp4yqOYiqRnvFbu
2P5AlI3nS2nrV2wyHUA1Ifsgrwz3tlsb23bM7Fsq53U5meGjOkCL0o8zIAde/O8+kJbpti6dGgjm
332Dj5dkpGXBEe/G6OPasLFIMWTZvZqmA2W7o7p9+7pIr7SBZw8+4V8XpcCt14bhJnvVN6EzcBdE
/rm3wWisrGaqTpREkbtW7WJBXqi2OggNy5dwwmcPDYls9XE0sYc4GZC+TqnWG/pWtc3eLk/qDJIJ
U+dlvFFXqd7PS/VyXAWS+o9aidQiFSYBapLLQfV9Nb/6/jMvUWuZGv44/Rr/egl+rO7ngvdxKmWP
FIWxcvBLOo1N+3mIQ0R30+WQuE6UrVRbDatOdfbV9zWQxjV05a/h/77E19WfM1E43FdWPa4RpF4N
oeM9aAgGPcVZf4QX9hfwwfmm9yhC231obhpAPrvekMHTnEl8j8ni/Hbs32U4AnoYMJbiKQ6lNezs
Q+k35QEKjv3QDxL/m7hN/8q9Q2IZye9Kjj3s9kA+aW3Z7Asjs4+WlplAslHn8AD6/kgmdzPrGCY4
ftyRrqmxn0EN5oyJZvaCnvjRQU/2Pcr6eOeFNai/AdMELqBeHCbhi9Hxy+ya5GdLHfDF7OXWtaVF
uTNr39M53Y6drb0MzVwdYs1ZtaM7nAXKy2dkN7H4trembKejn+VLyZWMB4nKfGOJ2j84Zn6M58Q6
diHULjBk1bkU1tsCelAP9mTJO3oEgpvghdVz2kvRopWgGfF7UlOw4wt9TOLyEKE1cCVtiuyxnaHB
Pk/7vMRu1pPzZtLaZlvJpTBettCZAZftrTDUKYCBmOa+SY+TBgXXBQgPjcnLcD9MHrXa6A72xA4n
SEj0g8EWP5HXPCSL12g0RsNdlwLFZF1ZSw0TAGNyf89h8mD7mk0NIVnbQ/qSQVH7QYi1TUKvWZGW
zq5FGQ5XvDApyS2+oYWnnYO4y1+RNigOOcod+9klhO8Bsvk1dXUv7n6VYBJWo1f3D5ZGgS+bknGX
BLgzgzi4poNf3UHDyDcyyO01GsX1GXnn7E2ftjwFjfUsuWFQivA3TgSkvzKLfVON+TnzKGa7VXEj
VsR8rQ2zdWNa9saglHTrDdvfjKgO+aLcDI2w9l1s+1dh6m/g/mCdtYioVMgTHxPKZesoNP9yxZie
kBRARsB+8niMYdWRn/oEPLVW6gumLiyPhWV5qP/EFSmmUj8ITZ7soTLWjShXfpy1G9/Mq02BSNrV
FXF2EmzoEqxptbZa+boANzZ6wbeuQuanlb77lBxj9pUIA5Dnr302J44k3RsD/cRkfD8l04vVVflT
fnSG+KFvBZZ6EFlREwWfE5F32om0Zis/a962luzCJvOGJZl2CqyG6o4cgfaV8oeU0KUTPyH9qdd3
XTI+mCKBO/GgoYO/muQU87hPuztTX4dBcgx+dwnGvA3+QSd1qPw620wYZkyFl6ygw7anqkTVsZI+
hP08PTiavavtzBRbkVbduuzFu84E10T8e4ie2Am1OHaPxUkdTD8uP85UUytFcfKXg2riDJ3wGP9n
9n+GMzJ01PyHlUVMeaoXZxBCuyn/aDd58TNyfrqVw30QuWscKcxTITPzNNuRQ4jO/jaLXlDzClYA
lr+jH4+5I08RQMGYhvnT6M9rdQrq+UWYUbmLyhFeWyKskzvZwwZ5oBH82zFIY39VRD0ZkgHJ/0Rq
+9ihxL7yPV6hqMt1knSs+jUY4spDeg7N3cmFKOsjBLfmGQ/QiMe7lVCmHuWDGHTub32lm1N6rGuR
G+sxk6+udDExWN6B52+Fr5fHqX2pynw8+eEwnrTlgAN5VkUorRR9fgqWg1pr1Bm812jfTaQwVyLU
jM0woHegJ0N3IgmE7cNy1jv9r7IuntHcFatKT/kGqmWJJSvn7CdWBKwiam7zIdjNcXpFrFA71Yvd
izoEMURCLbNJ+6foeTTT0Yn5YOr/Z9jVqwOad4tXSX4apjk/sQHqtKw/NWZuH20HgIcwJDGaSzWv
t7p8a+sd/EeEhE6FL79bReNscz2ZKGbgYLpLqvw1NPz6xK/0WixfrD1qZ5Fg3dNN+9T13b36YBFa
BOu8lOA/8F89xVU7n5wWjjjpc9QCvPJEvqI6sZf39m4SsyHJ9VO6OEfIuuw+vqbPF+JrUmdZXvUf
ZykKb8fWIu4LIO4BxzflOiw8MKR6Pe8a4TxYhUQlI/SRzdSi5qQOnl41py6N4CjVCdhKSBqrsihW
Yds2JxkH39F3f6gr8IBlWLVr9H82oNDOXt2t9MA7G854CmP5mFSg0CxwIMc+rE9VTlrecJ33WmjB
JRn7ed0m+UORyBEdY+MnOpHIGzbDWVKuRf8xRAhH5B5sD+SkBJCEVG8fq7QJN0KwI8JKu9nFCMmt
w9Sl8lrZ0OfBTQJefJ3MQO4gdSYbw3frbeigQqvFQ0jkZ29CreQHZ2e7PPB+pBoJcEe0T1NRjpux
DD0u8YN1bZrRCovobBcR2YvZHp4il+rqOPWg0JcE2FJcTR2BRaILnRxcHc5HbouLR+KupoUR1jrm
1kAsdQdBFrQVYdWGHxU60l7tHMAi67vGb9kcOLg9R37EIiEfAH3iiqMPPYzp0TlAQLr54Qbr4BB2
C78JI8jHPQxjiz89muhE8HmSaCbfORqrkCc+VmEmn7JjL0OWSQb3WRoiyJT52j6Ms/sxcdqDJ9o7
EeAdmkblMWHNOsVBvO9k0vJV9u5aBJgmZZgHrBDgl9t6LvDqNjXcDbTwmsYSl/i61rc8W8UWIzpg
Xm72ihOMvhUJ5KJEq9AxH0PxEGO5PPgmFpWIrGxTL3yVdtdg2FyvQrcdryx2N35D9TmPMJtz+7tl
WV25nf+uo32xiSnprHMPa9SaXffG012qlYbxvfckhNG2jk4At9dOLSaM0BpYqX2cbt2u7TZ+WF3r
KD7mkQVCwLdvWEJBFip8G5ZNZq69Bih5lzV7fp8okjXFg1mUMBTqZss/az4ITzr7TPTbcTAbWDB2
vaKIxE0tMVyNYv6vWoLJusUtZ1rHmeThjmDiuuz+75oYtYRsGoujYfWEBr1OrZLdeDpPQPc7Fnoq
G+uhRMzEgR9/zvT4TzJ1Eqz+wpXu0aQjL4uNiI2Xgg5hGKguLkcpi58/3MJ0cleONsNvBf1+l3X3
zYyYv17y+dsp/cspq3xreJp10Rx8vsjA/PHtBLZ8Vr8QTJ3nxkStz2mC7eDptySJ0d3z572p+Rc7
i4p1arT+yTGAvJcGzNE08XYpOobX1r+MoRGiHBfFT24+BoQ/mXPwtN7dkENyoPy094ntoeJBfGYK
7G2NGH3DaElk+0FwyYSB9C4psmtV1dptdlDIB9prFtV00rJu3tta+b0osAvGcbm+H4aXIstQbx3w
l2PDZ2zZRw3runbuRBY5ByQs0XUy6l/jxHYlJjVyZjW6JplTHabxhlCGs3LaodrXjpucRaZTHo8u
rt83lATTu7ovvVs0ojNr1W2ybwcQSRY5+FUSpO6lmnWe+nMnNghPGAj7s6MaeultQl+a67azypUB
AG43lv4KVQT3EcaRAUq+2PS+dJeF21l3KSbYVY/ielhhXUNqC1ErMHsQrxAY6pzlTSXXqM/vKbig
LBIGzdYw0XhKfe4TKShNamkcUupzBRovJ9QR+PhoB8+VF6212aa2H1FcNj3Scobdb+bSf51SkyUa
yYd9OJc7DHG+m9C9NgFezqwfoEKLMs5uxQjWEDz0OtTHlr+XA/PPnRK3beAIiP2k64HUzXoa3PE0
SOPeDLt6J1meb9LPYVU4MIZYBKL7MCxesLG5Q+Di2pFevqIVNWEnQKGvHHaB1/sPttPvs4n1p5KV
tRU6hql1FcvbpE3Wyh+75fOwFc0rMe1qvXgC+N9sPavqNoXW/Uhz2e6Eh/FpLEFcWCFuHmmEKIRl
4+AriZz4RxDsB7M+gFUqULko8ZduBriGqfcyF7b27CfaPTjps4mO5IXUR78z9YQASDTD1YjanZeW
xjlaWl0bD1chreGqa6FzEuguD2nOjDgC7cwTYp3B+JylBkHJN69xNJtXCXtt00AwXqsmD+3TOCUN
MsO4UxvzXL2FNvjqtqyat7IchlVndd3b2PAufWH1b+R0e4CT4fgWsmav4DHChiQiWcVep78Z+dQB
d6C46c9pB6C1t96aTrSr5YZ+s7GhwHCkdt+ASzUrJEO8N7YfRD9l4GzG1kDy0CY3U4L2fyPe4Y6q
W+Nb0syAXi07+rYIh66sQPavZRSh8pkO3ksdawA7sTuqu+pF5PG4bvXWeY663Fo7Y1g+x5Kn8iSo
m7l+kB/GpoHzOwjnEQocEaBthyAwLmYCNNioQWg7BrCyuXbNmy+GaheasEFhIyLBHdfTxU9ie59k
7XRXuPVwsDGEO5Nlr46t2xinDlg+Wj6YiXmAB+BXecFBmzIcMUSSHaahsk4tYMqtlAJve8c9wiN0
Nyir8pZ0HotD3uCvGuuEsXH3kE36vggbeQ9Cuz60iEAs/A8HtnX+XKfYuCRz+a0I43oDSEhfFxhy
Zrl9FrF9h5eAQRRk/Oob6xXU7p9cYL6L1jCb4OqYsn8ABCw3YwWbYiQQ7yJ+4HM0fB76VDvlvBcM
wD1/Q+X0zvGjcV+70ysaJcPGCcTy3BvtXTy0/bbMZHUmOsEuGnqF4RrjIUdSYD2i/LHyLNzkJ4y+
1u4SSiSONRztQT7a/rvn6uZLrk2/o57I3OZ+jbRDp4XJrc5yggnffQugJ65Kx+levBDmVwB0YN/X
1S4JSelqtQnsXLMIxpv22seDtwv93Fy5YsIoifxtb95Jk2oI2t86+5j0zQA/vql8eXR8cutWzwM1
llG0k4gFIcITP06U21dGFr2WbgPxYGUNM3ib7lTGmnGItPiBhWsz2Mm4NqYWeVm9/oPYmiHqAmxI
+4eE7MBq3oJy0+N4hfGqc5Kz0W/nvMtxXazPkemm+yIw3ui9H1OUN7AsenI07S5zsWQuwU9qbAI/
qjbDEjVmxQsJAEJKRGBICHqkQPNd3Wfx3rTfzUJaO56Pz1WP56cpk+HSccNTdsRGGGnCvdvV6Vla
AFWHErfVRAwvY1aJfRgELWLV/Xe9KUgp4EU7i4hn3xj0l5jUgAgaNDZgvW6p0r9Lp4UPZHUvYTDF
IDxW2QzPr6sD8iMxK5NWltuiNXA9dVn4q+53SsV8CwaVakchoufG21UZdjGF3vsIWueEavZ1LrEV
tUV8SiJ/vi/YSYuk/6WZiA4YXooWTdCtDOE+SfPn6JI0oxbOjnPs3h/cKPP+8uGkJciWgmSFOJGH
p6AxUohOIy5+w+w/oOIiTq05/a6n3Nqnw/KFxF59m1z0PdZNTNITJa9b6Mfmbsjn5tTgTgJoDoGr
YckVyKoZSBWRopC4rKdirG+6qXODxz5xRzkRcuQlPoAAqrsjG+F+P6lhNVJDesKpqUmYrzo+XuB/
xtSrmFI/2bGc9sL9k1ZBfew7jbpJ7a11aCgnCy9L9LihphmlLg5IYq9L2OnrEjEnI0rE3pq2KUWs
xygQ1wzVoHXcdsC4ctSoRsqPL1BXUcXu4Szhrz20UMO1NOdhCVqI/M1ey4X7K0yo/WNKxEJQzBsx
F+TwA7R1Y4TddJJQq7SxiPPL4VxG7abru3vKayU28i0cVAOAqbC6h26WFvCQ0oZI1m6j8BiFaU2Y
i0/UlNrVSodqurVliuUxmCCEE6LHImO9ysqrhhvY5Iv2UNqOhQJHHWyCIHrGptVfm+6p7Xvjpcue
dVA5mzQJ62tXDL9tar4YwlbJodIjymcG69sMtAlHgy1UTWtdjMAcNG26Bj6qo2XdvMRBTWUu+BMM
ef6sB/0P4rsOycFmN4XBomHHb7Es06tAvPmILVa49oXY9oH+ThyO2p3s5m3nBgS7jfcdf6DsMGuo
WVtJT+nICuaVrNxwhdg291X9mtoiJH5qftcDgvNuMj87ZbpL87eqiOwfQdVeRF0hYIvSlZy+hVIW
K1QGMbOZikc08rudG7uP1ph9K3J8H+PmPR2Nl6Brf+cZ+9Qu/KHH0x8vrnN2FH5H5SAMqcvF+hmv
oJvvxMem6va66OYfCOcizIill5n1eB5Vq6IllaLlRrUzKqvdJk4ODz/+q8VXgcJV0V6GHj0aqWcJ
YMEK9R5/2Bpx02w080QdQaZ4s0kn+NMs2CzHhUiA0Jt+33dk3rhzYxf7swwMKjpfcJDZffRANvzZ
dYmtg+96O2A47EzeqpPz94wvBoNJ4pHuvqgsfzfKMroPRtsBMXctfLGJCZzf3GY8OmIIVjbEuT2K
Zy+aJ+PbQiPdJ4HGEtX6B9LRPv6t4Q/Nle+FboXHPAiKx7BOf6HwMq48A3dL09LOP10eEGwf3OIU
UupbIcaJgZrfZ2tv5AF/YNedHtPUvg4eO6+ClNq6wKSGlEIOOFa3+EkgC1tZZb6JtUHy+CegisHf
7GZSLhvdtNH+Luzxqs6slnSrCyNNHwp4JUHdQ+Gp4wccC49hU7oHIYS2LpJSu1oFH9VFYdpBiJpb
OLOuVTw5F8pS+YoNkvbqTwDmnCydl/2S9mrNOnT1UGQH02miey0pEoimkUCYzM+MG7DohryKT1o7
TOZ6K6aWv4Q5YfsEkgD1vqy7a8OAGk86t0hbFCCRPoXvMaAv0j666D1PYXvOsjsvEVB4oLKuC3cO
LnD2N62IULmqhuS3DlGM3XpE7s9AbAhvg9iGULhYK0cTBSnyFxoqs4mzUmCdOpT1eUphMylGc+F7
1blDy36lkD16QqL6a7IaVU02lGsnwfAhI5G7FIZ7xMbDWm5iPRp2cgz8mzCKz8MQoHcAauWr27QM
bF5mkGNYUysPx8+ptYbVZTJBW0EjESW+zqRUSKaQByR8dPgO01uDACelNe821fAS6wlZiKVbzRIe
WwgcET5meYRZt7lxvEfT6S+qW7CHdH0qfykcOcxf6gd2eyCiBhSdsjQ9s/sk7nRrHfV8ULJqEDB6
86C6lhmki9AMV83lNazUPELZj1iqHfdeHUz5u8KG4IbGIGuIzv8ExEB8+pogXSvZzIRdW7ZcgFTs
zBv30WiECDksl1BYxVkAkQl1SV7O5UYkKYUkkbyxq5qeynaqTzpplw8xJyO41OgYfnejqdlVKIsd
DSeccIXqL9x7849o0gfSQrp9yY2mvbnt4K7UACSSN69sLt0IoGPy0ZHNmpT6JADnveYn3/rej/Zz
olMkGkFMBnmUv1px/absPpIYFN9s9+8FXscbGMTdXRZ848EHHwdVgbUQHYzMBA9rygHtLsts96pG
QzxEL07WXFIz6PA/hcC/N3wdLftFn8FG5PMKiue518VGA575WC3IqQLROtVSvIKlNdWp+agYCP/M
/MRYiY2Ny+cmaa0benIGqYvIPH8I185Oix+EtIzzZBr54bNzGf+P2G0yivi4OIgoz0HQuuL84UmI
g0GzJ4X+pAbgHxbkGGFLnT8sCos5hg7+YclXDZ5796GMZ7j5Ompq6/wpFPZ3E4U6VLWFu2vqg+t6
/n2AJunOMmdj7S9NdYCmlp6mQv7+6gpjhLkgia9R4rA1lFqYi5fX1q1LCVjz7yvHRo9WXt45Ryrp
wb1O5v9+9sjU4ShXIhDMPDWQToNHLEwa5kdiQQIpIzk+pDI2L8PctxtJBnVjRnVyMxaLeHU2xhbi
l95Urf4zMIk5v0udbKf6hw+r+OXahhi8yoETqRdBtw3v+WAxic/1MCa9xpSvgyb0dlPCH1l13fhb
aU7m4+xsS69v9grcO07muKpg4FzUaBUFa+Fq/XMxN/qD1yVXTKiLbyn5/lPY1wBjQOwSxfnTtoCf
v6sGBC2VnUGbkzqNHY093+JugDQsHpW2E19Uk+/nzuz07kG1JpZHMbwaWW88VMBGVGfT1sUladAS
UI4KBETD0WqicNONif4aTXlPko8Km+2JX6aPILFs+op/KPgVhKbkcxpNEvwM+n9miTz+EFlvRQFe
V83VvZlsUhd7OzXXseTnpf0ig6wuJbT8vLTvnY9Lk7GQz27rCErIrrv7mEvWBCJ8TRFyKRpXbodh
bRCmN98bb8XS8svYeJ7lFo3J+KMhc/2FR1R2VUMcmnUBMeSoLjY7IFXT0OpbNRrnUXqC06itog4m
XkiK8OZazXWohuxNSiMC/tt6/CDC9g44Y72d5rH/VnKneUh6/PXvqcIzP6f2ulf9Z+owdVejvFbp
IY5K4HNdWN2DoxPAhYq/9EWl2ZmnEKP6bDoOHUSw7o/EZ+S97JG/ytnTbNQkdXGAbdw9HFdxj/nq
/1wMz3Q6qmk1caiDOvLX1eo1TRjgK3W1U5Ox66tUWwcjILVGQxDEiAP/3ou0bj0E1Jer2dyLxfN8
NK2rPxfxe426w8KtaW469hor3CKpoyw6xXo/kByZB3OtmpPU4kcH4x/V4jniPPXpMCJ5P8PjDjVK
uImbza9pdoNy1tyEb1UHO9QzWKsmmm6qE5oJrC5EclcW+rgfE6faxqxhaFnDITmuwi6P7+rBl8/a
kOnbNmm1rWrmjQFfOQQFYyajfEaMxnvyoD8sDTXBLsnSUe+7m/KmOTk62tuwbua3NmTj3dS2eVIL
tIDi3LTtN1aSCiBea97rRPe5MWtXAPvWS9Inr6xWGsxdWssYNlXaNcbJ5lhhEbgJUwfvayf4Xc3z
uzkaAVt7KyC739usYJl+mpo52uNGYT86E/K8mdY1vyweMkbe3JeNMmlKxnvb3YQ8ddNVbm6igdIk
hWbStfLjROuXnpJSyP+Zo2NWsCtbHw13d9APfUPqvVlYbtjB6Ae9KuVm8vPy/PGnbCF6Hih/aosk
kVIln+3wJ6y58KK6co+iEOkSMH7LD9kUunEaMzHDwuaChcD0iFoP9kPRIhPYfo+NhRYvm/zOT9vw
vpEZWulF1PwcOw8hlSh7LZzO21Ngd/ai9cvXXOYXcprNz8YFBpDbmndrsrq6awmQN5Xtd+e8hwqg
iDKI5veHxsge+06SIXfLP4OTHwqzrv7o5Mv+fbLMUT0jJ4MLXVzDpObexZNqI5EMPBbLBozS36Yq
kcBrdWoKKRCxlboNpj4Rm2SIuqNq/nsa9LPPaWPzZsb+t6F1hmir47xNmn9GFWwcyJVoRMCLaoJC
8asztw3djW3oSM4g6bChelAfkYr0sTPKzYf/nPH2PvusfCjPHobC96EW7mbirsdmcYxcWg1msY9Q
S0zo5SZuSrixYpSHsSf2bLb7zKbHQZAQhE2xsC+ierqTEbgba3Fear1AOyj5bMPE2S7WUrLa/QxG
pYNseyEltFMy27GO8n+q6VZ6yfUIcWzltNrCL9s3E88dlB9gPuVlGwOyANMHXKPVD9owEupEHiX2
Ebz5HcJRyYqytCin6dpC8wH+xpk6ENeMO1GiNmL/0/c1OjZwGnVCsr3qK/FB+3gBa+zFxYrvMK0z
USYZUIWIw/hRzuV0bnGyrlqyxfVAsRq8c79SDp7l4u/ZhrlzAl4Dy6MJrurw4eyplcm1tufp9DVX
nenzPG6mZbVXTaBM/qFzC8RFCy94yK1mZwwEgN3Siql4XzFZoRBISx0grJRHS5AI++oDW5Uja8hB
XaUGPFI2Kz2XFZokXIv0Q3Zz+3zrDQU5rt668Xb1xxmZrWNb9hQwo0KX66briLnqQTv2RWU8ZjYy
PwjyHFo1GsEQ30pTw8GEMFaul9dLzai/pcC3Mw2n2b5z78DU3rRxduEt5BjYGhq84DQGhLA01cCI
KRUXBsnWyTr8arUo8P8fZ+e15baSrOknwlrw5pbek+WrdIOlkrbgvcfTz4dEtai9u8+ZnrmBkJGZ
LJIigMyI3+DTAdvewxiQIqbuIlei9ycx2pley3yI2eDOLxmkgbaENRFtoIhKWW1dOr3lqjGi/7nF
2gfwArkU8ewIpCE4ZRl+HdtIsvxVlSGaUbEmXFk9Sg0rC5Ea6oqYCSSqW8yHHidrnrLt8R7vqAC0
qzyfjGgcLeOrYXCdDRQ07vNcvbS2eaJ+u4fE2fwy4drUN35Zerda/eu+PxMR7Avn7VlTed4tSX7F
KRKnyzFFwNYwPWzdQG9I9VpV0Pox/E5aCS1c1BP35BzdHTYeI3l7FU+jqC42lT5gUDo1o8BFdDtQ
ikuuqN7bYG8Qv9XeNFgzJ6O3yu1QI+ohpLt4YD/PN4LZSM4z+vqSxPYLntwmlpmm/2QYxrBv415b
FJO5IYgDrn2yVStF94KnkdT1KvS6ZBtM3N6g1IMb2r3rQJB5zUmrBVbSV69WhOHN5RcqxsYxqjet
ozV/MByBW7UbxYOkIRiO1URzFGfiIO7tZfKRYD2+lsh1H3pFU891bEvwrBDSTBL/m+At1WB1WKe1
P6KuJTMQuOZjSN5si0Tcsa5Cd+Vxd3/SEYrc9x5QtWiiQPcT063WlikwwScRIY+fLk12v/tkRPkj
87RXEnq4dPefodYjjsrnO1cpYj4lxXrKckPyI2ZdaHnDHwPaepTOuke1SC6H+rFCdwJXLp28qee1
0T65NNCRr6Ots3kEhfAjIqEM98P/hqpivibn1B4hU/grqceay0UsiNWJUj75LOp3zmhS2h0U82Vo
jMd87KOTXbMHFx68qtW0k7KYvBUuveLwnzpELDFQWaRCbm7s1EFfU5PrhS8P0zaZpoiJM3GQJgf4
2NNlgOYpd3uKWa/hhEe3zH8ZUkWyspTyILgJF6u+bepDYIHmEiNEzCrQqzEmWLlkuR+erg3f3Da+
lJXfPUteEhxhrfUrCIfjN79I57g9AUSiSvqK24yvp/HmFE+meIh66j6xaqQsHC9cAAKzLnkkla96
/AZpRnvzu8BAIQBBViuW4IeqLe5yqPNtjakp986DnHvp+ErOw1xhyAcdTdi9ICT8hDmKE6MdVJI5
rxsYinvQNA7AGKmvPaq6tnmCFDeS1csRrDXU7xmugY9llVh/xOtEnuOBzPyuBZdupiYSxo6zRA1e
/rAlzBqn1bXa1WAdve5bohWIw6hZd9Mbud0NZintsLDEZsAy+OsaKjGRGVZXEF7mIbGNC1LbHZ4Y
PbKlGsIHIkbhjQW0VuUoXchRAE8tl35q/LLqZ0urjUe1Y5HWNPXMLgWYIR8HWQqXYnsaJ265KcdG
57tiH0rpD+W5NE5Oomkl9kYxSueMOeSTwrV4qnInXAknQiQdWDlRkk0jSkoIKFJoyjrvRc6sBzsq
gk9Z7c2FbPXGVYmz4Isp5vvpsPPUWluzCUKG28I1YCnHer5AE0baK7IdPopD6ZwMWQM+VWbRY+O4
+dFU2k/RJUKGVU+lDignwizPVxHOwdvI5w7TJzcRE/57kGo+FaWw4Z4gueJECPEG/UA2A5WV7mxT
ishlvKzm2JjBFfCD4JDJ8J69SDEe7mdjktsrv8+NB48l7GpET/kQDsklUIwE0RSnX+eqFa4gZ6e3
UI2+Dg6UgFzyzIuIT5K0S9UpXQS7WJEGYaQ8DC2iBX6sFRtXd7Q3ZwLGT3ec+4jY679GaFmpv0VZ
No9QKbIssko+tkkK2lowxs0/juyku43iJBFQ5kY+IfNdWTJZKxevxlEbvL3XtB/laGgXlDX1S5jm
dODt9hfSMc2uCGptRyLjL/Rh2nOFIUttalK2jiWpXdrsolArwGolmWxZaiVUFkqC9mFYwhizNO2G
I59+U6fD4GKXEuY8lusA7Wv0igDONGoJI4Nx4hDUhbtJbR0xmGmGiLlSr8NcTw+x7gKDRI6C7aVL
qndrT9qDZJ94txiELpJBdk8iJvQIhWxhXvX1mtT0sBQxFV18PTH14jNq6+92gI+GFPB9xN3w7qEd
hsBX4q5EU6JiTTJK595u+AjUjlJ2qFTsDUuE4ZYQHPCuqSpcogMXB0Rh6UPBgqJA0dq7ubvsh0WA
FF8CPxsuteqsxRpBCtvq4R67Z22zaVzVTrBSkbYd+0nBYmrf1xZiXpuX9qqWFfsm7l2KI12MYbTO
+nQny5xOh0uZcz2Ju9lg+FfRK8b6fq7vardGdxaYAvgUCrC5U558HS6wOCRTMwKBt0QIs1vdO3oz
qeYhStuP67ZBHaBTuwZprGHduE754EcSJYT5lukXAbXjytCAQnuUPJ08fR4zzdzAobRW2rQfp6xQ
nIey+mimjXw1HZJiXBhVlaPgx3hfUTTogOY2VBsJ9g64fx9hgts4xl9nIhZOsX6KhZ2RbXogiD+K
Ckxw5fT+wZgchjEOKk4A0D8SPI2fLKO+dIaMp13Xcc/Eg2w4yxQa2k7y+Km5IEBhFW+KaWuv4LyK
1Irfb4Qo7L0pRGGh+Fvroaeu6dTwLVrMSqlOtA/NpDTMbgqxJUR2VqIZwhV/QjKASkeMwNpElf/y
UtRBXTh1PDZ4eHFRGWDeVhSqlJN4EItHsqnpdFP3/4ulp7Ugz/Y9UEb7Wkh+9ALAaRZHMMwcW5EB
QwRnctRrKPytDUmh2jlpJWC8PE+qleb/adLgpcqxLacPWCD4ItaWHlCivWgK4Vepj76aotcf/taM
Cpv0wjQ3UiWQUV74mpR6scptNBOTiaNtZvh2B+X4KkuGBT8J3InUB8lGV0Zvn0jsLp1cKx+zngSN
4qC8quOB9pmxxeQRg+NODidU0pHNM7JHZ2Bl4EwdDuRVqZRAVZCUH9F7vsi+8i7eYdaO8sUaIZFD
UXhBD/yffTg1vvtljwNKYFHMNCqqLzmkRD1PoeqLxXzne4Dcx1beCw0uMabFY+8/xuypkCOG+K1Z
b9sOnCNW9oGCGnNSXMlx2FdhYC/OooAkdhqCzftHB56K5wZxkuM9noE0O+pDuEvQzBC5VJFBNbTq
gOIuZYUpbRtGIMtQ+e52IlEbqnazA8ejLcWEQWqUazJohzGN8gOK3t1SiSPk0U3P3xtSbTylrqrs
2begL0fB+SnLTOMJpdNcTgqkgYjw3P4MAe556BJ8BuYSVGLyw+8QCJWD1DlT4I7PcdgVKyuljlKL
33+t8h2rHXnAvAjOVDaR7aIllrIiXkfyHBehXlyuf4+JYWLW79cQYzuQVfMLIaOzBodzA10LcjdI
f3Rswxe9UZcUPjvvyG9zXCe6VHxMI1pbu845sVKp17DS+rM4BFnZn73pIJrkvrehAfy8BwO60AGR
I4J4yKsERMqkrNdO90MXlJzfDTe9yqvZ+5aInVjDrZ66xUAiWmFvEWcgTQzNiRVSA/Jvzr/Iea7t
LGiZC5GeEVkYcegNF6pO2BzcwXlTusE/5joJvTRwLvfniWrFK5fi+EU8PsQhgCYVG9VXSAz9PXHe
rk7NSq0OtVoCTEuk/taXxXBTqwx6IJiKjYiZnTLcoB1Av4lqtnPTuLlsa4GswXRTvqjlZz/gHRH4
LNgLWXmhQpMd2FcFa5GDmuJKk37FIysO1jCsx29/Hy/iCav8Gxi5cBH58qmOff2p91rlLA3g5kXW
25R0FPocKz4hAKe+yCws56R5SQ0bsZt+I7LgY0HeS4plxIaBU9YFimertjoA1vIvc8uop7ygiaa4
NK2FMGl/nG/VlVy/oHosPyCZibPS/YxMOMLmxbrHh4aM5NAtx16R34M4/VBCNfxlth9yE08QD2By
aRxq3zsVBEfcG+Zz1WTSKmsd9yJJYPX60QknpIFGPdUrwKa3AElsmK6/+DAR+7XMjM7VOAJVaxXj
1XdCd4ONBaR40ZSjaOU0drUXvXpnobWc2Oq5yDPjdcK+50npPLa2rz63WKWISSBVk2viGd/EHPhP
40HO22ZpwNu4OD5ajVbiXtjKFqu2wx+rUl0A8yIo1yi4h1F5FS1xQMuPNNo0w9b6YxG20uEe1/Ej
piANTqIEK28AG99glupciwA3SXHm+doiGNj03eNGrVk73IDChYgBD3WuynQQL1LYJbUML7iRnh4K
loET9kSK491dajiRj9Fgy8feVootev7vZWkj1DV0enkKpRhKRSs15anxnLk76ihKrkRMDyHsbjzQ
HKthaHPkQ1adKuuHRnJJRIatHB3n03g67VonOoozcTA6IM3Lue31I1fwNGiO4k6Aq7R+cEeTtzs6
x2Kq7YtnCDC4sLKCh3+PzI+c/FcbDOHD7L7OYNEST5X/y3SJYv0uiGoMGqrSvzoxgrThSOVWNEtJ
8Ukq0gGJJj+EOrgcfTS8HWWRBebR+TkdOzy/5rlZVAEaUsftfZroiGV0KU0/WWKg1ANEl/ubOGg+
2ecOhah6uk/c40bj7Sl+WCdPmhAfnodC5H2qGCymWmH0KmYN061InP2ealHBQUItQidSTLVrZdhn
XHEs6xyNlLhkUTUIw/3clJTs6mYBNXE6jVrRH3nnCEo5skeRNdcfs+mAa0KTs0oXo2ygczgg+OpS
9IlRIPieoAjYJ9GS0aA/ymoDhHGaLWZFxvArgSFJ6kHfd0Jmr7Tg5tXIGAn5JFKS8RP6UaJPRDCr
gAb0/zM+bjsXhm3Q7ywAO2uz64yNOondmK49QGrJ/2zee8Vg0StPg+1p8L33PlcpU5ZItgoeqdCM
jTHW6ss/5t6b97/reyClC9XahlO2uohl9oA19tciHW0NVrqpa6iWWacPCdB891Q5lX22JzkFPTSM
Q4Tg9kITyercKcIl8jvDrkN990G3PjUtTXeKTUVKKEYqwzc0jqT3JvL+DAf+9yZJpff7aKFG6fnf
/zFahPv2O8wLdx6t+7a2RsOQX/Sk8xza2RscnccidyZ1oqB48eAHiLDZROoZ2ddiUTd5/gY23NoO
rlNhPdRkb1Lim8v5NZJvVomnm46oVYiUBr/2WodpYdR6eMGuA8eITjFe9JFVK2L32V9G/CRUPlNF
fWk9v3wvgoh8d95FN4kM7K4kIby3fs9Wfs828z79y+6f0jjTf02zQ8TI3kOPNOOYW9Etgba261r8
f8VsT4Hm6Nb5k2J0+OW4PhhGy+0/LAUTJl2V/6pg7XGrRS+/xzRqVErnJ3eybxK6oe91j9FRJwP0
6QyKGBWJrouip9IWFXTnUOtgsqxQG7fYedZXmW3Wqqqj+Dka3hxgZotQqcOfqAgsAL1K361A8lZT
1vOStqp+lG29WUe5n73rdn20Kxe4IWZVaFT1z0ja5NsC9zvYy9iJhKAJgEJG4d4EZk3NLvePYYQd
yYR0ipXAuoEJVm/9IXBiUEuDUxNW82ffGrPjHEOWt12OFReL6J1n6uiaZB3iIZGYV/Swi0wPPUss
aqVA/+Y5yi9xEmv6fAIm5Zciy9q36eS/HjNNH6dZf3udf5/+e4w8JOtW871Hw7Va1NX8dyXs2DOj
UflcsctCwjt8FC0zgiUUWmZ60NUwfSaDzLIButjKdvv2DOA8WmkRFk2TSUhmt82Ta0HSnO4IIWW7
p999FJvnPoHFE30K80Tr9zzkN8Cn9EF2NJICM1SXFBJoCv3FHKuL2JSNuesvc5wlrhHllXOGTNnS
Q4vwU0Z9hNxM9Ypk2WKc2Idx1oO3yEi+htMZ6NmvMxETvWIcsgf/S+/9VUjqQF7yh3o/QBpHk0P5
aB2LhKkalDs96JSPSnsoQrl+931J37sDf1mMKobmDXfGgLyE2l68GBqiiFO4qVCxLNWTikfeM27N
x87BSzyOS+XR6bDZM7OmuhlqKSE7mMpYG8j5h5crqILg71RlrbRGpndcO01e7kSNmXrHvitJtLa4
ClyLtkjmUrQPtG4eJirW0zCW2drTaGKfUyJ4Mg8bHcShIztZypKvTTDMbJuh9fw/n/3v4+xYkY+4
my6tSsu25DL++1eqZAwbfUSKkA2srhW+IssKtbVNVldYa8UwFBfVgJ+FgFh4ftJuxedX/fomtVLx
iAl1c0Nc8dNW7PqkFdQ5NblSTnB1P0WBRxRxPAxVfUWDMjjVfPKJ2aqBMNmIcg/ijc3CB2y1haoA
VFOX040oswm0qjgDfZ1doPmY+GE0f/YKf0oxTqn09dCiLjxZaTmKQdZYMqL+LNqWRA5Ahie2ia2M
hCj+VbtYd7yzOGRYtZ9JlSxlz0GR5ne8I8G9U7SSykZQncZpMVqIdWkW7lpJMY8iJA5K3bY1Zoey
t7KyukfeB6gpJm3lk67wnZHGQG+vUPOb0vg19JLS+pQgv7SSa/5shyc1VR/F9wp7mNyYEw7z1xwY
ypXtXPOYtUCKIAv8KFRsMFOzmWhg4KWdzb0GX4Xq5EOk/BKFd1G0l2H9qwtXLqNlYWZgZvN/FfHv
Y1Luk+mQOSdRqsfIr1q5cmRuDbd9URtLex3LUl2DcbSOXs6tqAsqjcK6Kr0DQzu2aZB8V2ykQ3OY
O8g8JksjM6qr3QXW8Fw/GwWG6EDUAbjqpuxtKyRHl0IyUIgHilhcpP2yHfwNNP/mJA9jZpyjtoBE
Kso7qCJAeWNHsNPGpGRJ72CWPR06t2yuo/4j6eHoz3F0UV9Ttbfh0Wf6PEqeVp1aBqTsHqvq0N5l
FLuz4pfQvJPVjp+7Fhn+zverHCYlAnnadBDdoiOY4OQyHKtljlTmVvh6VY2q7FQN+PswIU1FLHda
Ho+BQplGQFXBH98SvKlPYkiAZdu1s5AOmSbgKAT0XACJUKerr/P2fhjLYSI/huNrEezLOnIqHJmj
YT9W6RqXoRbJxpGNSq2cEkgRpxJx5tMQwyVVGucZx6xuC5uxrxYiJoaYAl6RlG6w6xvraRBJGlWy
1IOtDch+TErWjhFpB8PsrthUV9dCxQonVCJkYpa9hb2q+Camb8xFaHYWDRQh8V1NcadAfOwe+j3+
n/EA9KJJOniJJwbfuttW4yVyJ6odb+J3a3oPfS+FC3yAOtSggOIoN5GxCQPqs71PIcOkWP+vFlWA
ah1kU3aeJcvVNNEjkJoEX6ipmSRxfQRYcpw/uewOEC58dy80uzFHu82whURtzyIH0yhwAnxSYbtU
ZBEdV6dGUFvt7gswMPXXChgnkZ/hvwop/bb0J2sg5Nn8GqKlOO3DMVrZWguSb+qx8jY7i7P7QcQA
HssOabRpkAznefN1kVe+8yGC82uiqIK6tY2HgQj+4+VE05n+hIzJuE/CFJP2f/3VoSnKfQD9Idgq
GOgOoSIfOlPt1f1kULFOM5VK9y1F+4p87O9/Ox4EU3v4+vd3v43+G+I4vB91R6ranpHqbQJKMkhS
ZzUD0UkKWLvWUyqyHKzxxEBk952zU+vrGc7uTR0eEJyBsscZD2dWfs6oT1LKCsZXqOsuccE0V0Bq
1O67qcbfAtXqNo1at8e6j9ojbM0Co+8iyaEH5bjGdKOCDi76weLsfpBcCqumNezuof80TMQAALXg
woZwRiIJJJGaudzaAcguRfN+SNOh5tkQrO8hAV1CucG9xFUGFaYMkYICv9R4urlH0gKUg8v/Qqhj
Wq8XEOrMwcXrWK2p39XOL+ytybP4Y+mv7USSV0nTY1KEdJ2s9ea1leP6cdRwZJbTMVqIThFzIh3y
im1jAD8NKQb5HQ8rm/r06DTdjFFVPXdtuNBsDE1OcR5Ct0Ck4RofMFmCSvg51XAG9Oz85HddQWJM
AqOs4WbneoO7MEzL2IoHsoci9K4Yo7f7g/r+PP575z1edOXGpfB1aCFnzgwRDdG2s4pXxhd/hJTa
WfTK05aWNPefvc3UvM8VvWgYPY1eXn9XsciAPgnnXCy/WH2TNvOGx15CvNILwp/hgFFt2Xb90evZ
OpzaLowuBm6CS1aKeyfD/lOuXIilQf/RTPBbW7U0fA8hQHiVW+/ksB5vmG+NpE99+ds0ye3ao6KQ
gRb51c61xnPvS7CMpyzI79Ssb8efvYtSkgiJgxdOS+lkxNRGy7tL5HSrIMdflQrlFy2lo6xiGPiN
iLVBr0qYQFR2dtGsah4mPqXXhR5SweO/DZPyXrkUE+DSRZfS6h/EIyfsMfgeAvenaIlDRMp13eST
IvJkViliJS6rC0tWk8OX46W+znXsY1wo6nMqWXyI0E/fkjBRD77IDiUILK1HmwT2/XOGgSadMh3V
v+kr0cvBWbmSZa/EMxwG3BWIBOaDXPLzAzt1oBfZ5F83YoR4amd64O9A4WjzY17EOoVFYYnA431F
oNZ2jjaiolJ9LpVo3LbIlVzAZ1DPiluwLSGwrGhonW1c2H+JB0PTDruSMvtRtOZ1QB32f8TEMgD2
Z7nsdDYVDyXEQggQC00vbTyFOnM/mDzReNa2b3ZWoYMPIOA/jcDDrn2DuPLHiKqadESNGqWuaUUT
hJJ9yhR5rwURSxrxMdMx3FUxGtz3j5kn4JScBkjnPQY3xt8alosdzLT0iXjW7Uc7hDcs1Z9dl5Yv
6kCGHaY55ZCmKq/UbsH4Yf1AFm1YwM/qfw6VzS/MrGE3YeBK+s02d3yl/UPNf9g8ZHLMlFPnh3jp
TlWnooMNN0EzvUUWBe+JiqAjXnb1oeSCPJiFV20sHESR5kva59Zv+2OCJ9eiCMf2uUR7+3H0sEDN
ArdeunF9qpR6uFZG5EDOl4eVqfNr80I9fijhuB0aBXBKGsoFTMt6J+pEyNB/jainEdV/NyJqkgId
g+aP13DGvF7LOMUtwVxEW1sJ42VqwnEBLOuWVyn8aAYLRlw0QIt1/VDfzb0NbOqVXkSbRM1I49W6
9iahFLoMPTM4qU6sv+kUn5Iha14GoOlXsmk/xKjMy52toTVM4iPw0YYjDoks6TIPHwFxarYSP3u8
meC4TN4CaGds2mDipk9i43ImOavGyxF+mZp3/LJQIY8Vw0HgKtKX946yAeJskDRbuZaTrJwOhjAm
9nvL6BwA3aBIIDunHutGzHAgKU+CIJjhYLmI5GCqv2hK0+7RyEDl3vLyty4FeZMN8bDz0yZ/k0Nw
cUqgyRfR6xvQN8fuFd6ifW11872xA3xqMD9YyAU+oabkO98NVz3oRoKXatJ9DE4c/6qU8R2TOeN9
rIOGladeP/psYDYAaf2znSrm3k5leRe0XQeFRItXMiyDEJ/LjXDREiZZapxyV51iaB+wRky96qvd
TTU9MVDETOwm5nki5podehKq2mwEVKKOwaSotcFC2rLd0xiM7mkoVG8FnVZaIhRhtux2E+kkuhMV
NXGkR5eDbH9DCc663g+lUUYrs8PCRcTshp0V+AX/hDG8cryPQ8V8PKZhjdgc8+PY9BeZa4+VunRD
VEk8uQ3PjZmvC7IyV0SPjKs467oy2rKLtSeRua+Yk6vtoQyNn0NgLFUkpF/IZuAiMgY6elVO/94M
SKTqrSHv9UmY3UFFEOGvpy/wzlQpFvVjUVjWQnXLpeDdRMtQAnmFV4yzEUXlsgcxnkjhL1GSxsLx
O9Ux66xMB3Em1/K7mzj1zif/V2/Zofs7uXI+A6v+GlHLxbBBqou9p1N1u4gtJAvGDpKFmQ1Usztl
G4DJPM9NtOXJ22ZZuRJjUvQcbmZZ46yTYJ2duhZPYATqet9MPtIhMRA8GPtjGXXma96johlVyQck
2mE3doj56CqGGpSf+gV0nWo3akwdKg/SJjKk5dwmU8nPyFW1J91VPgbdUF/7dHyxKhXL9TY8cgF6
H1HkqqsIcMjZ6GPrOLqpSvUGlS3Z0XQHD1KzkMCS9U2x6n0smbNaOzRpqQHCgtZ74jYRrb1Go+wt
xuhqaZ5gznRbboUjNAEZOSRVDyB6Z8+sG7+yF/d8BSnnCH0/wNInV34eDJTDrHCNwla7N2Ouo+1o
yQFIiQjbGj2zznMQOgSm4ozZRFCEFnnRdGdh4tFxiepa+QbsILhEDZlzEc5liGNKa7Ub0RSTfKUq
l0bb20uxeUqtQrKdRc//yYZsW7MfY+Up5hb/FJd8MZmOHMoE0P1mFtrTgDvkH/Fqek7/ffzITngV
t84cH1ArCtOtGrmQ+8UuN572wOnvA+rf09ZXHGFuQHjBbGMDPw25XbN9aaCsHFw0x1biTym1u++s
sXtBobL4Iz6N96mJTNjp6pyWbNo1V38wLNt/yvVhL+7ste5AnWssQKPU8N/Qj27Zc7LLMPM4evgC
WaEVD4pIMWK4WTjI1AGAakm3UNOJKwpaHWDZGfMnusXBjFMDoHyiFp9ubrn7Au2DlZUk3daZBA5G
H5/yoTTAhUYW/Kncjh8i/CVrrYH6N4VipaBIxtpHjJfRalbL/BCTKDj98xkj2gizKSSAStQ2XSnc
yGolLbugVC/ohyK5qISkpQ0NgInUdDvotNg696XxFBt1/+jaXFU0Rojzh0hWf6SW7p2DJquWQ4nD
oGjeDxHF/7No4m+LpgfYxi3KTh1EAZtvwmBrvimoJO2pybxZfRBzoRTh1pxgc6nkpzfZsdjITBjg
TFI/G7OR0cUH8iFAovdDGdcgNkrr+z0kzjDI6c9ob/RnU4tRMdT1eQRKIE++buLnlif7WqmGjx5W
3AposX2umpZtpoKafpDKyaury++YyJk/qVhR2PBPqlS9KZpUPRZ9WVNa9H5lXhgfRSjD0u1a9+lm
nAaIkGm48iaMpGSV+o2GZF1Xrb0+j3CVMLylwMPmo4zrXDiYezyqqlOAyIG90NKfEmLhSqlYD2w9
rH0RWM1m7Ct8GeP8KJDrwMmahTkVB5Bw4w7r+ZcorSCJetpLKauI5tHSqNjPLeSdfmg+Uj29OyC4
JQA/FbvZRS+HR99X1cchAOZrp+qEKwathhrmvkRAC2AxzaBvgpUS28FBXADTJGMwUKvQbfSGOx/g
3uiY2ZEN1Wl2CCbrxTv1/ROyPMm1ERm+TtkgFTnp2vHtiW9ItdxhqTlSv71/rUbeA1G2x5sIIfbj
HbwIucOhCgtSt2B0UpxHQE4bxbobrPxDqsYPR9LqB79U1KvFk2Ah4mgnog/u+vWhDs30vWrPVpcX
H5b93Kp4XPtxNLzHGm9dgiRyhu7rviCPNceNqND31BjQaAitVZ/J5SXtwce+ituKhziFQD9IQWax
TUP+AhSEiAhkRKgozmYcQn/5j440R2GpLeVyJzpUx/V2ruHqBxV9td4rXkT9xoiX/kBD7IvpQe+y
eEGScrwoCnCXKfNt6g+KZ+NTxaWXbTsNl5JKKZRbVRTxpKab/FVi9ZB4+i9Z6l5MfnnvPXoryE6q
8c1Bq2lXa7q2xyMgvHQxti+YdEjXPkWTykAZ40xhtTrlXfHC9hBRVkn33dVYlca6xRbvURwUsgpm
FJrnJG1IQdiuv7MDQ43OIDmUrZ7YD9A15Kv4RYax+cDPTybXym9w6hMtIG/O46iMa69LNqXBnX+w
JCyHe9aWSpSahxR1qI2q++kLpKWfnZuYP6ehnV4ly8yPzOITg59o35IKu2RK+GoUuTe3cH3NLiLe
T51G6b+61Av3Ih4BI1YWZvSz1PS30hksUjEcNJ6hsCin0w7Q4uDJfM88QEWnHbfNCMBJLlYqnqmr
DK2azQxHmml4VlS+4qZerAKHJZD4j7Tq4c/mvVcU9DTs+JZt753UNOLj/u0XhEq3tgK8i2rQ3ztS
Nb+0jlce7/Eqtcvj9BrOUGabYsTUrm0M7dxPh6TMJZRNQwoWMRySP2LzmMpKdt4gfYgOcYjEDHGK
LES6TEMrXzdl+/WCwRZzclBBvmaMn1Zj6Dt3Ujjy2wqFyelyDHwLcyhHhrVS2f6L7A9bESd9T9EK
D6+NaKLUdQjTqHzGgyA+i+ml5b3OAgJO7p3lTvWtj8F3nhwgSjney8fIzbMjW3QP6SJbBujbNkAR
WKkHoFfpr0kf5Atx+kd7nvBHn2PL6kLT8myHpKZ9taT6Jn6Xkd/YVyBvNwUTxlMfdgnifYjZJUme
n6s+ZSdUlku7MIxnnDWrh9waUQiHojEUnnwwSaktNVvO31wUgdc1Fg9bMan5pTaAC8ajwDCHqmPc
iggypNtS4m0G4/a7z3Mzc27xCuxIFP/S5VBH61KKDsinayQelAMocAOd2957DJPkEgseWmGNe80F
quw0Y3WzC5Qd9BFPu3cJzdMKRcGLOxr9LTSTllu4/yHp0XAToTkeNduKLeHZp6A2x/mo4Yq7Pfkg
BEDOc43G79KD0ro7jL2kd2OM4nWYhtnJQRD1jEJ9vtIpNn83dARy/QQoQQ1vztF4p+xG7B2PQ2Wr
GRKuEYmNspquBj9tW9qxunL38zKotjRnzWLOPdSp/1QPqP+t1Rb1JU2v890fW9WA3GyvH8eajdEh
71WYoEZqnLQQMWpFDi/iFkWNLjzJ2fAmblEilMkKJChyrfOdTDHD4tw11akM1R0JNu2jHoOGxFXl
XezMKY/MxmAHwuMr5ocfYiPwe2gBehYV9eBraOW63qbXIv8Vrfn7UKctrNOoRX+JFREG1d68LLJ0
6QIL39rdV0piuTSYCvSUIYJd/5uxkkvPhedGV8FhEayV0tLKtTU4GShdeC15qlwkqbZ3pasCmbO8
AqlmDJnWfmWBm8s7qT0gffRt6Phf9f2mfRpcNXyygQ8mZgvIwG+fpmfrMh4DeyuaTiTjLDh430VL
zKmy6nUIh/AsJjmJWyM2l4Qrypky9jGjvCYv7Z3rEY4LWQvcO6eSqziIDnFG2s4/mUkCo2twhoVr
hOrPdu1N6yw9LBD9azX7IdfhsNoOIKpRxpIujlkW6V0ar6MSlDquQs8whLwffzvBzMMXEXYa84md
F9abESfbvMGbnbuN8RDZNfBAvNbXnVv7nyU83qbGQcGg7m+wpDioBuKqjd7/JfrFRBN9rGVeqfEV
od69xdrw0fK65kmZpFPF9T/yLMyxhfk/rJ3XcuO6tq6fiFXM4VbRsiTn2DesdgfmnPn05wPktjw9
e6+1d9W5YRHAACnbMgmM8YeFYjfFczcLyFeHWIEcLVLkTe024wEwRtFjoZrrNgePBAkP5lm4rXs8
co2h9V718NStIsO6VZP0vZvoWfExavO1ARm0x0Y8OdgrdA80pAKCbEQmSpqwJPpYlyOSj/6nEfg1
0pR4Fd2eeOZWVwCksyHkYJP6zU0RXEjY4Vw5Oo8yAICAdNHafHCb9jcCydN3S/PJwIzPDWZKFzPV
w2MxgFbfTvR1vI4SkucPE9gkGJNhcZQoNdlEt7k4SpTaXCMuJkfZm+qbLk6ylWlh3zToard38JS9
z2LlpuKeykNUd6emljjjNxlWeG/qDAZmLtGYFclX/lSvVHi1hyjqsVrUu/girFXEG/12vLBNbbwd
4APJHYU8pF5irfTKKje14NciHD2R5X2PqE0YuLmIyO2pRKmRfUjoVA/oPee3hok2SWNEzZH1Vvxg
u0gNC7EQHFbMTdOl7baZwZKEtrVxWfVAVOm7Q5zVyNf1doPWkEgoF7p2BYYtvE9M9gC+jzzXyYh3
apRVUGMKI0cjMRoojEoP39Rwg/u5CdZzZSc3k93ku8Qn5/1EpT65CFPEYgwVt4ITJLVA7I+aBW1H
0pZkG/nUP+25N1fdjEozXHAXACRc3KBU0DrNUHaSTQmBtLA7wmfgXvZkXomgpYiPRbylYQtxjpch
bvvXeCPLk0UUYgdaCwvX3jH0lZI3MwkLb+o3Jwx1kQwRaVFR49Ui5TCn+XTALVDub3PVSy9KKlvL
SGx3jdbJ4WU4B7kDlnteJ59xJanSGxlvYRbIgsW0L2ykbfcUlF8RWBIYYrV6iCu8bL0CBC0SjQ0e
jFNSr3NVm5d2w1ru9BH0zJ6hYbBKkRlGdJxgzCEAwBNvFbCFR85Lq29dREiu+tQR0DY+t+JHp6Yc
lGEyQsmsVQ1TelsbNdx9sbAcawwpvMw01lHkkZv5WF/KM/6L8r3vmXDZWXeelpynaVOz05PZpsLX
RMiP8dtspwDa8NyMGxNFdMrZ9H06FAMqYLnXnELOA9OIwtWC779xMFPzzc+odcuaSGEF7QkG0UUa
4v1iQNb8nRzCKBxOOh0/Gk7Rsloihz1RPJUDnobJ1q/CTSucjrG8uUYBxNwOFtQH+Qdrsde9iovo
Br6Lg7qlU25QErROfzoFZOcyC6dyNyRjcDOFmIgM0/QzVBVk1sUaPkLR31jpeYZY83MUg5V6A5M4
wbRgkx/yBVnFKkXkL3mAE4tUDjfUFE/D5+SAjK6yWV26yIydtgdTqNT7ntemvO2nHQOuLKwIIsRv
5EdxzQXWKTG28ogCu3mlbEwbYTl0VcUW2xl/gHtis4u5p2bBUQ4q+wnFmWA9pk28GxAhXMdCd0dC
stLUDY5gbldDVaLAIJuKUq9kRArY33UzoR0bmVfyMFT975z0xcW5SwUbdRVMYbyDWvki+/NMg0Ng
18LQNzi6VRYe5RniXvPazBCOOvfJAVO3omVZltMmzYNsr0f9y/k73WTI1iEE9xKJf4QInXJIqpKT
DWGG/16ld/coWybU0wuKQD7auyO7+V824uLF6P+KLCh56uAmj4ORW2u9MJqDqgEVbUxvxmYdTQDN
mBC0cO34hBnzkI06znH9JAFlEkbm456W5ah5QJQdF2lX2pv8HgH8EKxv0V1nQ/RmmpFYqofpDqWM
fiWbLUidVR6U7oVsOr7y03Gn6Fq28vvZs/AilGmRuUcYqrUR5skMHfMzoZs0F4WBvtyNYQxJvayE
dlKm9dGlVFaijJgvu1DfqAI6JtkKktEgz06HysJFW4keZP85TNH9em3kVQ3Bq2iu8LRfnwoZX5pp
UF8Mppct+6wJ7nmgxEtKBtM3pPOOUxM2kF6HcOEAm/o1G+PvlH+NZ4zTC4iuSkSBp3W2iJu2l0bi
mfin4ZSml0q2sYf6V9rlXrqzM1KniVV/7/VpHL7PAONRiIIdKdAVLCPfD+dmEU0kimU79ydcRdhh
/C1O9undGgWF4CifU7Z4WEE513kAlu5CPpjODzA5KpuBF+hrzCDeQ84DjYV6iGZeB9VUrH2osiuU
aPMT51mexdG1Ejnl9bmbx9DnUGUm/k9oZ6XVp9A2jW7AgF5hijrdJr2ibgbXyg/KPEyXodr6vLex
ROjaQl9R4u0f+37oFjMrsreWR/yJXORb2sKw8xKF2/GHi7/ccz1U5rKrXdwCSAri6VDZyxB8wZuC
MEc6kISsAR9u/Kj3d3qhm3dsitlTiwj4TD9QyR/uE6/sdp4/IwCtd8ZLZ1IbEQFTDOMUj47yCh08
/ejYPMuAkysHl4fmURG4oPOha1+7ZsoO5x559ikUVtcK37Fxee4jS7VyqAneRHVTbjoPsIpl5/N9
j7fjjYdGJ3Dm+X5Qnem+bKyenac2XsqmXSrhTmdtAyowbKul0T9p+lDfyUFT7EXGlGy3bLJq4wE3
W2+nUL9Fp1OBfyQHa4c1WZsFewC9mFeS8LpCwgth5yhu0QfGvxpuKklv0Zq1iIMIieehu5iT5Kfs
Px3kLAxziuU8JyarKjW/LMBMLeyCLaCre911x3/kCoZN/4yYNSikwPqdJktLUfPfqJAjHuPPT55n
6iSCavMKmB6+7rHar0/pr5l0ZO6vEuFk5Q2VizA7aNvY86YXCvKIxuPMuY+7aHpx43UmoiYHy/VT
lOg2yZT8M0qJKuXztT6i5h4pb3mtP3eso3DlZ/AclWnlZkjnzmNs3nVFHG/RS4ZyIJozYKG7HqY6
jrDzMep7Ws6EsZpmlws8a2CLK3iY44Gr67tADIfB0F9pfXsp559mFA0mPnDsNilKlsyYVkOPB86J
Rz0WoF7KHtOcZBzJ4cfke4T0e4Glu1wCA91HnwYlbjmciuHQD9+HyfjAohSz3Qmjm1ivbnusXDWE
7lpolQMlyS+1APC+e9turd2XV/u5FoDNyL7MdWsn1wsyrIqV4XJEUedvZYtEM27m3lYvatzAhoUM
AfaCi4LcsH8MywE9LgpsPkRFRI4iVHmaPJEQ/jMD31WU2NmZo1Wb7OcAne7TqWyXolOeda+4TiqX
8txUwvTUays58ecoOfwlRjYDpYfcliavWebVpx9t6PNfRowqOPXB9/TD335kkaVQ0z4/TZI/yDlf
IScMWY4OtDOhBFkGwp1JdUElBMWui/RwDyDq/YA9B6PIPgTh5txbu5WGb60IPQXIIaEYkzkYfhql
tW0EEGrZzfmTahY2KO3WuZ2SiIOP2jiLxVMj4nsbu9blKdwfg3yHTDWa9iI+Fge1MUhdtZG+kjPk
QBAo+dIRt+krpb/wS0UY54BbEI4HerN38haLGLf3kYZ2jRaMj+jN7CTAqUXx1l9HLBkPyYIa0LDy
k6a8bhOjAhMSZz9qSv95XOrfBiBX6znOXOgIlE49oMW7wtAXlerFt1iaGoCMsJfavK/vleE78gXJ
s5/05a4XFiZS4kbFZ94JxmxRUebY5IPjg6mpM+dCn9LLueyphWqutZ6iBPe5EVuzssberrBtvrCO
XPi1Hd/EwUX2gRe6sRAmIiKRwMI1wSQSWja5g9jXWZ1Va5k7kCM0ziN/wv7MgQNICiTJDcpXveCG
tuNCYnclnbqa4IsOEULkvingGeNHjByWTGxbz/81DwkSrMON5t4npfdgB86LPtXZD28q0Huvmoes
p34BhsrbFk0RLKwCxB51r+gSjB52cO3kPk+5xXuHHEGOPsbCta3h9r9HdFb22NRxi8Vl11yfNHxG
+Et9DyrE1UJAzFL6R/QhqqscvsSpoi/HqH0bqg2be9D7m1wrg0OojMWBRbWz7pNaeTAMeCTYn/u/
LJy8NeOXMbqodGqV+pCKOVM4Bwe0eIqDP5gOUGnff4At8T6nO3yZI+/jDXhOxm70pPGAP4JR1dbo
d2DwKYoA3ehRBEA31yDXSXse8l/hmLA3Ey0fgZFpIeexmc8PU4F5zEes7D+FmP5whQroznP7C03r
7J+Jbr0WCAGhuamFm6ZSq31nDCHeAKA0qNWaryK0yud54afZbypzXoPzstO3W5RdpzVva+wmNJR0
eCrW93Ftfc81N3wrcZdfDKNW3mK1O+wD1BlXMh0XaTeUBqxvcWO8RnFvglvSpgvVR1gmEi9FXM9K
0hg4KSDRFD/kHvlDJW52geqYUFIpv/HGQgq+0ZxqZYcVS1F7Mp/aDiw0yG+UCYsAXcV0yhBXBHeY
rBKdrPkcKej/MtB2VnIQjm3L2S2tfaiZ943hR3cDdL9r0vi4t6Di/zqEGPZU/tTtZNMuX32dPFlQ
5Wiip0hN8kQJX8OBpKZrGc0xil3jAZ+crexHo47nYOKxiRYXEzdxQUEtEE23L+qi9/fyYLupjyi0
+d6sphiGT6djrvURUoPaiFbuOC4GPvl6Kv3uvuHRcdmOOMnJpj7rPQs5vGKCRLkCs9Lfa0WZYUGH
mY4cxC6IpJxlL+WgnJT0eoClmFLsfLNjB2NWI1+lGYM8p3fulGpIdtArwm1YJc2TXbMFqfLmsXf1
4bIR7nVCv7AUB9f2o0seGCmvCte+lQO5qoAR99Cz0Hy9iZehEClE9CXcntqZq/1Mis659KWcoZiH
ePPSbGP1Wl4FxTP9aoiLzaB0xaaHJnuJm9TPNkqyHzgOPIV+kT+afaVtW5snRxzP/n1tFH8LqMas
u8h7MpOak2xSE1tYaH6/It8HP+mBhTR7HyZ/arxFA9j3Loj0x6HBhjXI+ELEvLe2ZZvrSH+M8QF5
dbgixtDczpDNAavp+jM6KT8RKxiuSlHxkc/jsO/WRux1Jz1RaxpQTxi623h8RFM/wupHL0BWp+5z
b9s7+UPBRGEnnCKH3Oc4i7A6yw+qQCG4sJMKNTRuZCuvLG/nRjbi+GIQMEd7h0DDuBzLUN2e+zAL
/DrLMvRmISfIMGu08QNi/fI/zupzSjoQghsBJ6WAfJ5xaot71FO352nhHwBHhvdD4c0by4Mxow4p
C0Y8r/hncvjqsR8AERKrm5BcCgtYAQkZGSWTF9w22nogIfls9ew7QnXAKanzDqGLqFUvlKTmVKUo
ZqQJjpY8IAzCjDQcP4XJfhnWZUg+UL2dXioAsjIs0JL3q40fV3PE1WRThJXgzRcz8OKjb7KHT2UF
khfGs03BaDM6iGiBx2MroITChtcNrjXsCx59PV3Kfivpm/2EoNAyCVnlt+2krfSpLHZydOSHqVCr
vLOn0by1/RFYDBfTY+qukL6CtWyWM/Vwxa39vWwG/W88ayvwK3wgP7BWpe7YizpGjXkOsvgFNTWk
Hcz6aUJY7QpR7hapwCp6qUfEa/O+mLbISUQvupu8aorZ3zi5S72oTHayu9WqaZeNOLnISVUwwiUs
/XEvR/95bTUuWLKLezaZ9fnayOy/dk7b3yRtMfzt2rr4BP0seIof1+7yF3Ugx2YYh9kxQhRaOKhq
+35mlDxHHEORImbhVTbmeDbKQEQw/FVqJAj7iWgEVhmRs0c3bXZR193CvI2uTK3ttJWcAidooQyh
eRjMyrpAyPUpQvUTmU8lpXyIXFKv1hbeQm2ZXyhFye7fb7WVjLE8yz3qhw4j9mxvaO4rnlnIPYjp
8pB8nJmzna7IvOSZOW5yIb0Uuqxdeie8dcxBuzVT5Z7dM7pIYYNMQolLkoR0Ulv7EiUnyygVdXt0
UB1zmfLMunSr+mc+WPF3cVL+OTFJFcgeeTKH3U95ov05EcH/p5j/dgt5QdClR36nLBEVtLCUoZwu
WACML0U+XqR5Gz10mahAaVG5kP0yzDcQGrBZPL3wcrkI/TR+AKf2rzBPXE2GqX33KazqFTZNIbLS
56t93HSaUKsf/3k111PbtbypRZlrVSrYF4cRRmTJBL9BFrJk0zJb5SDLXCmPl9OolFs4j0ohh0mx
/7/OlR9D3khembq4cjjf9/whz/eVo8PHx5iitt/CK3SWieWCmfC8oxUP5rWq2Oa1PIsbvFD8xBwx
ahEDfRc5i8rT1UU+t+NWBuqys6mrVWrXzfE8+X97UXG3oEjN6/OF2zzByFbe8+PCp77/y0Xl/BRg
3enTfrqoBpJYdcLPnzY0UBwIDOX0KzjFfv3xP34v8qKurY5b+cHPP/N/uvCn++e+na2NbiUF8Psw
ee7KWMW2EPk9xcVDl2xnuJVNyHAAPrIa58pByPGVrX9bRtRHhBKfjCj08NN07D7/Nd2t8s/TG7tY
yot9TMeBZF6UcaMeg44kpi1AzonxPZun6AdVUraxKFKjGelCJ8TAcVv6fXIfUHb+S2hiN++how0f
R4ZOWvUrGYal6UTpo1GY5jqdoX7gxeruAf4BP8Wt7mEWube6ngZ2JIuWh/2vAj0oerJs27I8Wmii
rDGLg1H2/lIfTMzFRB3Eqnu4c6gBmji93ssw2e8EFjY7ik7JtMeupUOVdS/PzgcDDwRqju57yHng
S7Bs+q5RLjMHLCBV4OGY+DWMh8B7Q2G4QRjlTzMGzl2AX3Xw++uVeV1QUUBDJAUxFOWTsIMcLlk8
Wvc+SmJA5XDgNoWYGwKS6R1JecjIv9FIjB+gALcPtfIkt92yUSpPckNeoFL7z5Fk+hT2dY5EA/D9
+/ccudA0TaN5UJtneWk7D9yNpzjo3k9P/5eJf/1M+IPpy3DEyVNVu2Ip304YFihLZP3NS/kOQ8yT
BVn/DAwtO3juxLdTsBXC0vwcpWlHOLX9M9uX9yh1rt/Sds5BwakRApajtvNU37qPB/+FglL41qlA
tmZjcFE6hcw+zYj3SfHbuPg1qm7xbRQT4WNquwbxg3s3dF/kOEiWzxPjoEIPR1yxz3/LiQMo2E1k
PDWz1V82iY+ZOdpK4GY0iFUWr8zRf5LfYCXyfrZlkDxRIqjWujskR3ZLWHT+ZU41Pklrio85vZjT
hnlyHKsi2zutMW/04qIxFX3DoqPCTci19n3Wm0I+ATn3mv+xkKraa6oi5QIFJVh49aIsC198n15K
9AResJk3l73aZbfGHCfbOcEH2ciE+CpYXpTH1dlbz6bwhRzH5LpxRo0i+BD/KM2dRHIpURovo3ic
blj2e7sOXdlNhr3To116LzJCs/TrwgCpWXbflXwybhLBdJtLDNmwAqB4S0v2F2GBMcHMa7VUW5bp
Cj6TGzPV/KUclgdbNajeZ8ptLUPi+Hm0MfYGFBEfjaawd1UfqBeUOqYryzPTtevEzUMzYYsTgtr7
jvDQsajF/ixhH2+a6u+ymJ6cPolfp0mrlynI/rvA4K/ZZi5mJV1fb+T/tjzkdjkiNMu/ulO8WVHe
HkoU2HYqC4hFQFKivZ8mVP+9a6UnlfeGPGmBSr3g8Upd2zjutpHmzntHMn1Rwys3Thcr+GDO5hVl
ZQ2l1ijYxzXgyKlrH+sAiGTi6ONFjKLZveFqvxDIKG6CJJmWhd4vobZS3vvnWWFOKAAFSYdnrDj7
5yjLRfrYRL6P/jOuUBseTy5+qWLW19iQWbGc/89rfr3j/xQXlIfMCdTqDYB1CtHFVO94myOy1wwj
6sY0bSvrrscCn/sUO9ClX839OmJNvR6ahDZeaduGTeC1DB6qAM0ulcRiXSXaHUJd2dZAaHVdUmNB
GPE7yT1vXSRGvwuzsHzUZ+sIw6b5brkJAvPIVh1t+Ig3+D11CzmQZjxsp9HubnN8UQ+ljfW5vJLi
lDtQ4A165KV10VZmv2lSx/hmmqu2AsSHZky1HW3eOZD4HsnAIqGQVj8lJD4PNWdbZNa8lowRuwlC
sb9LDxI/LyY1IKaKkKoeslEzq7HTWVDW8KNj+kbZF4Bl/TSaOA11G1cDZ6ePa7V2GyA/4NZxJNjN
s2/jGUARGzYyijONX93jTYYxTvUrtxP7hxYox6pqeMJXJv9ivQFKYQLiGqceS4lAxVMq3o9GCQrE
t70lfpD1lTUHYPZJYK0726heSzPc5lns/Jh1BcqEU853zoxqMfsobRtrdfWAl/cva479GyfMkDmO
YXXouvXWBDV5Z692H/xAT9dD1ZRXuhqkO91Vgt1gjx07UztaW7kePVqlgY0sv5Ifyuxj1zlQ0RZX
atJ8fhd/jzDgQFWtSZa60dskqsbwqggndDDN0f5usfV1eWQ+USXvLqx5xA4xaJyXkHKUeeFlRwm9
HcbSePDso1QLlg1gbHJkRlBNjHwKy44SoDu+j/xjjg4ZE4YYT8RkRBultLo1pRb9lbT6SrIzhroK
lxUWnjf/PWKOinwPsr4OW4SjFvjDYhaSYxgdYJU58DtBEGPjcumXCS7EJhngNWm52QJlzMZTRFoN
e7UKy+cKM/sNKbaOFduo3SmGkr5HFPZtm5fuI/bj3TZpyZpqtenfu0H+43STbn5tw3l40CjmXjSA
FLcIoztLS7AHAfndZIYT3gVO2ty2xvBA7bZ8UTWkxEhO8DYVTQ2+3mLIE+8qc0ProSbBK/sLvXJ2
g6K1MEis8gXVAkpIrNEOctR7KdDze+k0wCCVikt86HrFS2dJubp23Mk50Mk2+qBUD2wTy2vFRVMY
W+vssdBGE9JkgWz2LW/RdYGHJf6nnM36wFmY25/64qTBjr1EKu5cqMP3ulxlxcSj4qM0JgtfsmmP
RXjougcNatKh0meSeHn20I0lhBXRBZi5pe4iTs8h56Y8cxWcrDt4basvA6laDGirY7KN0S28kLwq
xz0i1uO+SYJxb7mwDU+dUZ0tK013d3LgHCJnnOLkiCOnnMfP4SBHXSQdgmH16dry1EsTb4Hi4rSK
Ks3a81Cx9vLsfDj3JWH8SOKWOqJV5/XibyHnvqbx/8S0VnCaN43jzxb+5kuNJVeFr+G3Is3U69K8
jZURfE1pmLscKcwTTGvuMgzokwx/MCBe51KuPJN9IsIGdXWQ9VzZLw/v3gF/Rs8DX8vG3s07a9Py
jXRHTsg4Kd3jcoklT+uqq3NfB38I0rvyXf8QxJeDjbbxRiU5KevLHvhCCQ/kpt3NvRAQJnO7aVxU
rKFJ9emWkla1OLWjKSyuNKcursaPEdkHGz3QcCnUiys5Jzaxnzx1hrB813GHxjruMtd+04UvrjPE
a7VF6mLsugE3tgTyMBimZ8u3biRqHb7vNQJK76FtMuDMEZLQduCI/iW01hR7yV4X3qyfNgDPh+ba
Ci1r6cS4xZ+Fnk/6zqS8yBUwcA7+MiAvkBbxvGz6KUFEH7SixPkMQMOW8wDuFm4gyETZeYYrWnoz
Lu2gAkj5F4Cj7Dtf4XxVCRcanGncs0dcmWXabfMR4Knm2vkdPJ/8LoF2i3+bYvMuy4o7N+nzu3p+
a+zAu5GNavCsyyrD0sKxdOT1dYrrQOdDdz2UnZIsqeTf25kxHOTlIsCdV9DhNrIlL3C+awrcfV31
kM7PCv5S2v/c9AqB8fPMeHmW9pejDSqUWeZ3l6FXe7BtJWO97q0feG+kuzYw7IWXp9pGavt22Luc
NH+toDG3yCqVi7Porzw7xXVHSx2SU+i52wTbuqA8JV92IyDVZTJpGGkLYzPZ9Oq22cmXpDnM76Pn
ZiSCm1y1do4uln5+jQVKOP4C9/SWGm3yEmWOtpzmzLz1tFbgVkkH+LXbXuo+XsAhVoNoUtkmvmhd
+YjL4bCYp7F4m2oMNjWYxIuypmyQRvj5SCh7DyzAafqHdC67td5lSIk0QQ9oneIDNH1qVGJUgwd3
0yk1/7oMniaQFO/8ZjpN16pgoEAJkzMLw+xGV+DSVHmFkrM9QuMrcLasc/8CXM68lE3gcdpRt7RX
2er0srtvXTIZRAaJpj0URo+esapfn6IT4LO530+XkRjUu7Ba181oriMqAlJCwcIlYVk6bX0pm1hC
3BqqF9xiFJQ9xs7MewzdhaqP52NXUDkZh7l4zuPK2npz2K973h8HY6h/5yEQKnkwCrfdjRnbxh6V
gXN/+hEh++QowqXYaqq+v67niufSxww58KV5ngaIjuQ8jP7VlzgZcr6RY4O8WWSj9upDBdieP8v5
5ueLykudmg3okrxBplt85P98C0v8tB1MNiRNO/zsQIM0Sm0/ZFNuLztj0i76RrFIrKj1Rsf+Zq3C
Xn0IIkXf5TwLlrIJV989Krr9Ilu4M9p3Sa8u5MxWTFcDUPSBW93KAMX3QSyZ9nSIZgv9wJLfRqVM
9RHI+hrDPowWpyy86cQhAXC1ms1QW8mmHJAh+txvTBes3nlCqEG9ptQKuU1c5HQYkUGr27zFBCXO
L2SfvFLx54a6E677k4vBmLQHRKai5alc6rmYsVFVGtendunxFmJd7V2c66eNqh1AhCNoJqqpZBay
W2QETvG5gt5cFev3sjgrA4IG/TzS9MiUWrpyBcVoyd64PkhgK7rJQtKb7MdlW7kn8W45qrc92ony
9BQjTz8CJTS2lpNPAwJMGyT4azhzYK760YzLDagDlBva4NIwAkxzmzKY9p05R+VGngLdnfahokGi
R3yMhBqCpBuontvCdaF3TQrPBBRXLBuL+QIhkypeFNBqI4RKgLD3LfqY574R4cbz6PnsfxPX/2Wu
uN4QgMCQFslBoqO2yrYtKAvt9ctZ0ST666ia2WKu9H+NjqJvFqP/OU6OkrB4j/tyj/N9v8ZFaLAV
CPGLXKXUARmtdoWtQUSdnXwl3uvJClY32pWi2eQN7J/Owdw+7LJ6KYKdXA9vparIOVheDorye7Ac
1dtvLLi6m1Izdzq+3k9xPYxXMDd+lO7UPEV43+1Ve0KTSAxGuODtVM1NIXsymtqJQ0lec9ZyNPcs
bPsyGzEAEdyNs8AEhOUlS8r6KY8VEJ7qGPDYFqNxe2eiyXsjW0OTQ/G2xvvQc9pH8Dqyt8hb+9ZH
NaebXA8eLVI2ilFHGyWPugMF2myPsRkOSRQq79SoYE9jtMY3dHb2jjGYv42uX+do075BosfaibzT
vWl10boJ7oRYHhbmQX7INTRIREtXEFEBXwD/WLbjSW+p6E7x+tQUCirybBgV57KJjO0puxQow7Rq
pwHBuEGDuYd2NJ563ZUZzch0zug6Rks3NO49J7FBqGlVuCF9wDJUrrV8Zf6dqZp3yVqnXbDPTPbS
gcRSi2JTD3O9ls2gVXqsQoffM04bUJqsvZb55b30LpmnaxuC9nfbY+kQVaX9GGfGuGo8w7oOy9aE
76lZl0rRBQcrBKvf6mYBLatyl23hjM9V6v8akM/92QTF0vWENYPmDFu/bO2HYWBJ7boTvJup2Mk8
ipfqNwjYjrcol5b3c65fhB3yBLPrDtAcgM3KXIyclONMnNTAbutlWKU4t5cNDO9Wd47dFLjHc7Nw
q4Wf2O1hrhRzBtdIXBUHwTqxjGFZh/mwTgrVXWBYVh/8QP1pRAHOfeOM6b3Pfvhgy9PJ1kuMk9Nq
nTp8jnp0jgB8uJs4K+qgn8UvmHeNFzTQqem01ZQXTthAK/f44iKe4Cx91/5mt9V4GTazf1tQObka
GhO0VaXcyq6w95yLGerEwgwU/1YOOGnnrfSgYb8t+uShrOxqkfjA4EbqOrEwTFxlVVxfB0hvLzOV
b3k9kcgMyl8NHrWLzu7tRy3Baruq2uTKQCtyFzcWG7iQ/OwqdOfqxS2dR8t18999Dfh9p8RQNlEZ
nNGvUEfyqWiJlRZ2eZoVh7eNH2NJRTYB6SmAxaDFzqFOGij8m8bKRZb0IV6kf0K5qqG46UNkztMi
KfxhExX4MfVjnalQ7KIlSiT3NhZtGJio9VqvtOnYUmNB6qyztoBmDd66ibX0fVK9kF5v4VGZvxWE
h/1IaX+mgpKS5GW1bSqtW+FPVrGPx5XWqd0aEiyW9zJ9k2n2nerw054jAmRWPkVYpnvX8sd6zAed
pRu+INtPPCGqAvA92CWi+4hvA2nh51xzDCSIKmXVhimeUGNmPXR9xP+VEHBEJtU48vU4ZEL/UXY1
hqKtkFBfhpoXrKFEjndGUU93oaKQdnCso+wCXdntXaP9yRexyNC0Qt3Jdr1mK2NlCCrsWstrXTaC
eKouDB2Nf9mUBwXcKgqNGMvLSV5fx9cOtgzniLyGs2pWcXj6HHrnPscCIAGstAcNbKdXlqZUVw3s
xGVvRdFb4Cs7FW2IJ2gQ9rboLX3Lqy94Tl0grSJAzhx8wMGtOi48/uM/9Evl2fkgtU7RLbKWs+1X
q/PAJ/FV0qrGQS+3fmsrG3CbOBPn0Sen0RIvG4QCi+5SylQ3CHRdQIBUl5JR1OCncxfDt8gCCkA9
MD6UnJBRQdoFgD7O5FtdNEvcSdc+zxMeaciqnEeldoAcRcWGdO1HsGwmWVNsSYZiyesWR1ed9Z/i
JAdtK0+CIAvu88Qm97aI2HDY1qroZvfJMG1q6yhjHmc3qg+gdOJ1HzXxawMeYlBg148x7umORu2z
1X1jCwrFvijrPLmze8zuZAi7UjzaZ+ch11nbGIburiJqD8+G5xirKbCmC9mcWsg8HUTMo2x6Zrvm
uaveF7pe3Xtmw19JU55mvB+PMb7vC9n0zb65kJesDX697zq2keEOBxvCAlhAtbu106zdZ4OLc2OH
qryig4XVlW8WMiPreFAiMplVfm8a3luJIMNLil8D2tbdS4yrPaUmtb0ZxKGzaiQY3XJ/7jfzOmft
HOtQK4iVh36M3Ouk2Jx75NmYxsglVnA8zwMpJZFLfS5f8k6fVvyy26UeaM6cL9Jaw/6kDoDz49GO
lUdoRtsCKe9h2oBLtRZSCRihlGkfOMWjbE1a3Nz+s6sWNjLKMJ+iZOufE/WYNPvyY5IinAinclSv
svjd0RpZvbt80v2dFJk9a8663uyvqgyJIDnQFCXOfqkNnC51wq/BZWbrV9n8PQ5JuBvq/iQIIF9m
AOTqbMWSNEGqZpO4w2881ey97nrWvhZnTQ1idfHpVA5Fw2DvfaqDF4XZHGVXoAAZtQZWM2GiYu8b
ddkOdQCEY2Kagc2rRn0iq2/fy4657QI0KbGlG8aMhQfebWO4MuuyWJjYrO4TNu+oQvzjDGvr9z4A
Nv8a/X+Uncdy3MrSbp8IEfBm2t7Ri5SZILQlbXjv8fR3IZtHzaNf100QqKosdFNCA1WZn7nNCPwU
yUZ1Ap37l7ihfOxrM6L0SMD/OVQ+8Bb3x9eRDwwM6wvCBuOp8BvlTg6Vh3yRprQT9qvASm4D12Y4
smJMCgCWv2f8EcfrFI9L/e7WjdG4s65xOuMJUdWxArygrCjUTtVZzuJgLvE8XNrX09s4Zgjt2ogt
4zpHBtyUBPFKTuUw6ZF7iArt0M6z91D2Zn0Pk2EVwtHMtimuh7spGvBm1grvQULkLBwR+0SC1Tjc
Bpqku87tlyvd+uUipVPn6z8Gsr4GG7VcRAbk6lWfkrVA0dqZ1a+Vg1VinDXlIanDcitGinOiFOsm
jtSzCNN5VrYJldT+ZJgw6P8ySaJ8B/gLv97/7aTAqs2n0nZ/UUfBpsD1UC+hmjNiQf4thl2x8Wyn
utPV0bjU6Nrwywu1r8bo7dS5i3+GNQ+OPsIHQEMc/JCoDoLi8DmeSyMBSao5DToh2XzsBixbhuUR
WTeZ+ZCj474a9XmRMervusBO31S99IGBe/reavvpzfLsswS0QRau0yzqHqpwsi+qXmQsspPqH+SK
Vjkf+o0yu7KdoLgctWEMXnhc/pKZ1kIltKpZfW77AufWsbXQr076byayPRJBsqtG65JBmN7oBBXh
p3i0rg4YuRaNB03H+qVaQHSzjtuW7sLBsgc1/NQl5kH6JWwy8LGyFqie6mqg7jrcZ3zbCeRqf4SJ
pLG2XO2/w/Q0+8LiFFNodi8PyYSwnFqN/QYnMegXklS+dUpSWXLRtwEDQDtifuSsb0lqL8ZEOqsg
w5sqqrf8VKZ9YdXGvkpD+3PUGVvS/fN3xUe9qYOwdVEVpXyywqxYhc2kfqcKhCBBgUJup5toGIOI
28iMqcPdnd/kF4qTFeo2p8ixfBRMbP0VUoV3bYqM1615VYYy2HV5ludftbDHJm5O/fDS4O616mI3
e7TTKX+cE/SswXS/Jmk9nW79Bi6JB4nlvxX9uPG/4q59nW68xwxZNUEhM6KtP1rg7lWoOAXvnsut
GWO6J00vcnjTLodkzJonbu61mdbZA0Rq54kFu3UsJyhSVtrB0krJHO8sL682QZt28XougAzi/FDu
r22l0r8rA36YiEc4Tyy4nKcMC96xCsNHuSBs8+oe2aS9jGk8ibZFUPn7Qmv3alHO/y4nY2pdT/r/
nPzPIelRe2M7j0N0dZqUeyMLx+LIvu673BCzuCH87pMIDEVx7+YzPsRJ8NA63EJe8f/QDzQFyIfn
1NfihdQeIt1fXsXao9QkrttvKW2kECuOvj4/2j0l7lW96DTMyjjsgr7Q1v2QTSvVwdAotcL0NYxL
lNmAsYshco1czNUQ2dbV7Rj6J/sk+5UKq8pNbzvqnd9p7R2GJGxNoy78UR+Rv2tX7y+PAhbCIQbA
U6y8KMvOQH+WymTUokOydAZJn53lgKXz+5k0Pwx/mH4Lt7Vw3pkNkLhwUu5QqOYlhh2kcjd7pF2C
vFR2MuLaWBpsnEUENsjgLEjMNVzGC9/Q7qicS+PaY7irAEGURx+FKiR1nHshIIQAUc+21f24cRJq
1Js3/Ft1O4mYg7E8uV12r5doJKGXj27FUsZABe0/zYX8lkXze1PQdremIOQ+BP+emy+GU2pu5qid
RimZTqhDaQWjsSzmKd1okV9gEcBvcIcXnr5KKko/LZg0+2hOeXmhEJwAiZ8Db4eExT/Xpr6MoO+U
2kd039Ac8PO941bOLgoi69WZfSpAYDAyvXvta9d5jb3Q3oEmMo5wv9OniP+9VbzgOXL4jR4ogu9B
26CD02rZnQZ9EUWmcdwE6Bp/a8dmTY/9o5xaXOt9LX+qhkw/usbo7ObSGo9DCyWk6vJvNomDn3Zb
HAbbt7/WCuIUDmQntEbV8tx0pMIQzvRef4cCdLqGdqb591DDL69XDa330GYJ7Qb1/aqlPX64akqq
ij0ISIdiHi8OYj4HVgDPiKp6+SZa+mRADqNajhdUW8dLZhtbrRlhyixdepBAr/zzdEoW18soGzcy
+W/Xuk502bUesMNZo26H7Xy/mtwgXYwGjdcUfxO2jF1y6RfX4tuoGBzLaNkZyYVNxHvw6JfxpndQ
u1t+aArIR4BjqZmd/eXXKJ25OYwrp2QTeOtL5Mcpw3KQkT/mfYgBL9+v8LMPu6Nb6sa+XGBTCQSa
vZvVLB47U32+HkzAenY7X6SFF4Rybozk2xWUNfVAADtdm/YyinJ+8YzIpFxMetI8Q8i0ypQ14h1q
BgIxfa3/+2oVV7tCum5XkwuU3QQxPV7Hgv8q2FjvWvfJTYZ6XxdV+5jWaFdEkTu+TQbcXC+sjB9x
1W5bKQLaob2xrSr4qfkYsdalbr2pYZEizq6qj3nuZHsrUftzaXjlmTJBvW8dG+bHWGBgyFbjQQ5V
Ojk4z/b59tYXlE74UHiKu7djxJP/GOBu0nm+so3+fRGZIE3NS19C2/aP0pL+dgoPBZCaU5bYTyG0
lGbdVcFBjwD3jBViIHObmuyCvOoAGzn65OlKfJwdu1zLaOc71ZM+t2zY6/hTpEzRJ39SvmSRXQAM
JT6e+PIYndU7GewsdzzrJd876cwGI7QQgGbXv1wHQS/D8fFV+KZM7Uw92Os2FWdpOj0Kwij0PUmr
DqOvySLcHlGx2vlpOj9N5B02iOOiLU7KeGUjkvCNtfInNHjmX47mrYEpwSnKwmilpYP/b9rVD2WZ
6d/nyqxWBYI4bzim6eDP/emZtee49dTauMeCw0bOHJW92p3n08A6+zB4vnMXLJ8cG3Cc+iRkf6hQ
5DT60rlHMt3cV4bZYWhHytfsAU2arWXeZYUZ77B975/6ME43btNpr22SoLfvdtU3p5hfg2bufvll
jgxvwHdtx5+Jp0TBSlHN+0kr7e/oo7Kw0ZPwcwzuYV3Gmv4sn1xkIF4VLdM3HbkxY1OyMkfCgxek
2nTnuvXCR6uneKwMiU/B3Ai+mlFhk5mBo56XbQ98fz5YOCV/zZRCRQemQGtlCcuRBlNVq3ru67x7
gB7MInPpB6PlbDI9Vo/OMmu0uKs1+3O7kNoMLQSvlHbGWnhrU4Hg1aQN+rkI7fyLjcvwQnNzvL44
a31prIUEJ1E9REToSHnxxcLA93cUNTNjLWy2W5Rcy82uDDqwhQX4eaLQo1T3YTem3JPAQfJKtdZF
bPF/syy35dAvqyZ7Ilt3G5DgYJlxG5hkKSad5V8uE8MOPsPnf5TdhG0lzmpw8MYASpi8FciJSL/f
2c6xsf0B1XAsQxB1bDHsDfpPpsd+1TOyZxjF/achCyG7qqp2lkFHBzwauJa2EygASm39Ea1LJCqW
qbWZtQ+mnd/JYFAoygGFHG3N8s655r1y0+/2fu3MW0mDjSkP9dTXpqM0a0X/VfWJdS8tIy1WShNm
LORU52mGsCsJtqHqwksZmkiuFTbV/cqxWH7lbVi9avGrT/UtWA3h9NCiWPdNwzt63Ta19qxBHNg1
ZjlcNKQATyjzqnv+wPbRaOd4U7M8+Gz0wU8ny/IvDuktHHLIJKHhviaZMzf9ytXVdtPHMKLsYIpW
SuF1qOBF2Y7yUnFxEAA6k7B1djVeFM8z7jtU0EoFUd7y5Omm+a+jx0gauu0/XNRaeV2pbJ3ZVuFG
l+4uK0lry46FogQ2E2ORHaomNi+yO5EBiXNQ3LnGFbJ5meb8EOoWnL5lFyP7nnrE+DsP3WPbY0gi
KmOOiJDVvBR2f+3s6thdXYMk/hY51NwgnpK3pxxC4EOHZuF/217oBeINiKeS3V2sMAwk5U5xPHyN
sE89uD1bu64ykAus4+hlnqdLH3nlvXTVmvEeEZqLMEZUqZfGnN5HjdALDr1um2cnjCzcmxLtLeuK
/lBbBqn90lDf8qlStxFuNXsZ7ULy6Y5h9icZzaLyX9Qh2nsZLPG8CWIjeDESZHUj5df1CkWTscco
Xq4tjZc4WhJ8mko9zqmxaEcOpD8pXpauJY19a0oa29H4NBmVNPaHpiS5/zI3i/n9SZL7Q3CosrRe
LpUso/JBOTbe+5Cv4mShfc4VyhNSnctwEdiC300OUtLT4ux70jjeg6pW0atTs+pYNPZdr2TrF8bB
DlCR+bmPnTOA2IGiy1g+q+Pi3TQan/2oxGUrcPONRe3ns+M6CcL8pn9s6+iErSlUQ9U4OrbVPMMK
b5/TPIx3/pxocFfpk4NtBl/VSPXO0lItG4FlJqU5P8K86B4V15++fWr1dPwWKgNCh4ZR76csPc92
gX86jiGoW7XWJxsvoFVljd4v3kaonU3pkK+sMnA+RXDstkk+pxfUrZPLomboTvPDlDrdNiuBqAxi
iSftMkQi6LopLWM/3SdpWK5tO3/Ciby7F5HDocAIeWp5FkvTir32mHtKuhaRvRxbzyff1rdlzBse
pcXyKfEW6rGJ6ab72+Hy5nU5L0ALTcAZwWxoW9dyULS6dcopeSxSxXKaszK8Bt2u4aj4CJgYaCPe
WWzHuDQ+6zwY136hzmdpRmmxQVLI+jSUKJCrffnVihLzs6sa5cELvMM0uS9UJU/xwhMRayM5i+Zp
H8ZdfXfrz1SAJ55R1x9ckUpT9Xd+rcBZW+bLAUaFeenj4uRmWLGF8ZLCWfQrqeiYGye0jZ2Iypkd
Up3N5P3IXBeuFtpzWIFAS5TS0C1WpqozBbslVgalK0RRLnBt48Ezqunxiu1Ipta7SBLBzDx7P89N
s7r+F4e29t6W4c4Awocq009RjYdmlm6pzlRXze/UgcC7qu34peb1f2p0h2aYpdFFw1ZNZlSR5T3U
RQ3hrjHrQ/+l9nIFhs/gP1Fg0c68eb4Mhes/gRrzn3rkNXdwX6219Eks4CDUOAs730ufHNDbew28
NkSwgAtNoWo8+d/CAPHdq+Q6mjLJOuwq/lNqbWBBwFkxucM+Xs5Qp3k/k77bKFieGDHKxDn7LRuv
Zq7bLRl/57HGxuDRwSWCunavs6Cnj5o6A5Ua3QVVcZQuREBahRcXHt2drt5fI5ZYo4Rp51pzc7z1
lWY9YhbO0xhjP5xVIUPH9V1mWBUmD2qNXMLSpnimn3o2sh/6JKaSmCqIP7k6ipfSV1dFM66ukUHh
mpvbdS0D1+0KKSS1Y2tsKqny4I3sGNuhyn74GPIlnWp9LfMM56m/RCgDdiJDZF8jGpU7IGTR+dR1
8Vcv0pW3ysazzYtzZLhhNZ0mPQAOr3fFS2VAc/UKDCM85EWyyflVVTr7tOG40krTvVoSiFK8UbP0
VGoXHo7cV9LpqbG2sixrhhCG/LzcUzJwnX295W4zZVwib7Mb3e0RHvLrNz3INhWySp9TzY2OjY/h
cOfFizyUyJayjSmh64WI2rQAVjdTbOYX8NVkjNGIXDV5hZypdH4Yl3jspkipVMHetPXhKCHX6MYC
Ep9YIWhKpz3LwRzhs6xmOzbLlXRkKqLKtrGYWEunLQHXsOt5UEzt2RyS7vxxTCZHbEPKQg+OH+Oj
okPlDJRIex5qNr6LytFGINsJsBwU0pH2csBzC6hb+gXE3fTqPgPScv6jXyI0E82gZaYM3qa3I9YY
iuX9DLxOOxsJJlJy9rem9CmlQylXTsvE8zZxyA0i85R0wGFo8h958/bnkbfJuQWSdz2TvmYZuI3+
rU/THaw2inH3R6yKzolODmusbDLEantIZlDVrC3zh84cjIPOqvFiub17QZ2w8HdlC2Ipw+VrbbVW
iPKlPUxHHDctMgH5FP3KXDVGfE//InRK3nVrrOyyH9a8YMH4MT0D6IbFaM7Dqa5n9w4umrvB1iLn
d2Tmm9Kz4ue5xX7Inyt1NzesyNdlETwrjTHzFVLMDzE4eahKuKZLrBy0YLAP4JWtlTRxYHY3YQ+4
H4VLnsFj/QASw3itrOGFzXn9oC+LnmVMWjIGw/JD6/eYRC7zzMq56/sxBYBpDHc3zsKN34AozK9g
Vkd4NUTI4aZXJ80loq3h4ZNU9HeJ7gbH1Gnuefzor7WqYpwT1Pf1knSK5jJ//D1WJk58wR4A2gVJ
WkvHkbhTnYLqXov6qnTmTq7c6XVS7kfylrBkaN4GLMnrqriwWU2Ohj2D1y45baKAHfVR9JsGfVNG
Vvu9m8dpG9pOffKw7nhWBvWXjHvZIvAc5PZTAHPzjCdhtC0HyD64WJhrBxXC8+i6aIrHzYMcsI5s
HqSf7cn5qswlA7/7JOI2oVLgZCFxgkEKgq05xqdfKg1dHq+yW25Qmo5jH5NIBcYWZNpjie7GEGJs
2KqBvnfi0UMZmijUvpdtU8ctpscQo9VvZNIQJslb/SyXtpHnPnRjN2+spUBa9MYZEIh5rkwPZ4ml
y0O/6+TqPkI2dMmhW+qjdaD2eB4plPJ/x5JBVtcm2+wVKNZiGwcKEMwoWizJWuvrnBmfstSa/q2r
NzZ0lO+q2TqwTrX+GcKMmm47tW/jECypMNd9NExeE0PRZ5eiCetT6QD9oQir3cu1yz6K1pMd5uPT
6ITtAzKb/iHAYGY78ET8RsZ8TVVV+8w94h9KxWGrp1vjN4X+uKiTO6TZvnQtRlfNcpAzOTi9supS
VzmJAZZ0jWanojhKZWyq1XQnf32IELnHKu5O/nj5tyv9ajhG0fBDuvATUlGdsFJtXSaRspVOOZjW
NK7sKHs1gAI+1E2wcZ00vYsWLWXpwioBINrkH1CoNJ1Nbw2PED/ZELD1dIAGR8Ne0UD9kbKtcVfc
ReNgYVKskqXJ2uGrR60Kf8kv6IJEp8b00ZzOlP5rY4Q/tXFQHlW1RrWi7ljdL+EoZaYbZwqiM4rs
5pttT2u0s4ev5G/M/Yx+006mF2Fz0mu1+2RWinGBRFWtZToytjzTsP+6KzoletF9jGeXy8qXUnJ3
Rjvd1rnFsAZbtJbXuKLhzbUoOMkBZumMfeSzmCqNca4ckijBReF3wN8mzc51kkT5sYKjh5u/T5IL
Oc5MublnRa978WcFR8dzE/fVM4u4X2mRNd+7zsHRvNPUBxw73DuPm37dsDP6Hif9c6o21Sc44smp
rKJ+KxOs+YfiA1wGAhbso17LDoDnm895l+5knhVG40ZFZ+IctnDNZzQcD+JKiYa1TYkgtih9/Zdd
ZbVy0GV5nOKmulxLxvhx4uu4vHzV5RA7/tkDCHuSVqC6zqVBESvMY9Y6Xu5spyHAB2pp1rK6zlL7
e+ep2lH6eIR5D66up3dm2m6la1qWSWxn2WTPBo5eCgJQ8iXlIOkDu5uenURRTvJtr39BEBSHBNFA
A6GANDRfhTJTBH7w8LtVz0X4EFX2q5BtpIW3wLU1ZHMokTPoD/ziqhyNV71RqPwW+oSeSGF+kXRV
V1cg2CkwXSSX5ceetvFMZD9l1KKGe2ixML9mukpsHe7tEjjyQpKRA7nHNnOSl6ybg7NdhP2qBRVE
6k1hF9UXKPSVpJVkQJoAIaqXxOnuTGPiJT6r9Ys91iG1UFghMihhyb5EKBsRO65gB0W7mT38sSTc
KeLp3mvGy+168pFFTPlOQW92iMLs0UjIcg+5OSOWnXiftMTKj3GMO500FznuCzrWZOaXUXOs3MdG
Lw/SkoNn7h0LzzxpUCu9R5Z6fpCWZTsthlk1q6tlsqVP0cZvO0CSS1M+eBr3lvmld3Nkumc1Ufd9
gW/GgnsHRFnH6t6BWr41x7heY/1rstwqbARxGuXET5vqBcSkAgG0DMebrkG+oYUlplQNzNS+yjAG
8YrzsODreIE/+qrjPjpam7/VcL7TQnkrJgt+5Gh9kVafzcXJsHp9Lc2uCxfHVLJv19jlgtFYX5DV
6+/7cC7vcwVbTMS9mm1rx0Ac4xxLwdAYEdjn4JVht7OwskJuLZoerTaa7nSKfNSPWOlAACC3AXiF
hwBN6H/vTUkVdbXyP5pmpL0H/zFXgmW0z2MLQzez3rK1ze7Q003vGt9K79y6Ni+TupFu6bmNdUuA
9HHfJzsN0/aVjP5xjVscALcMveFe3/0RN6gNaHxl2Geh4vSsle14hsI3NftWo0giZf9r/uXW+QF8
ood2s6fCPy8P0C5kS4xsgTA6ys7x8Q7ZDpYf3g1z1mJU997KR7WWVqV6CcIa47ZEuvUOQpe7cRxr
/jLk88Vayq1prr10VRN9zl1v2Lq1Fl8KJZs2jWv+6hfrNVc3hy325nCMlqYYG8Vx/dzkjnWRLgOq
210QGvcy5rkhdkDittMU3edGAeva4YM2O576VkDlv6PgnK46fVDfyiojc6Zo5lpGu8awlvsq3NlB
rb1VqoGhaeMoBxktw5m38OzOl3G51KwlD4GXeY8ymCUHL+3d198f18Mq5JF+ylwvQBdxKD93vzx9
UN7Sye8fyCh9NxfR/tnClDFW224jTWUyNVjTJYj3Vis+O93wy7EU50g5W9mWY2pvnGKg9DibOYLQ
nWaz3JvKfhUib8umEz9CnBXJxgaBvdG7o0FeD6h/BpFowATjbEUddKEgHtmbLKeO12K60pJJ8zyN
AlmpfxZz1qt5K5jWegvb3SaJsXyeDI1IubNAVEr8V+1FHbuzLnvJLbgTbo92kQbrD9kDOZXDRPbg
zMp7JS1DRe9iL6eJUv0zgS68XkW6PmQnKG4B47nqFts8fDYtHrpP6uiaT12GGXKmq/quTBtw43aT
k+f3Eud4bWdOeuraWbuT6L4rGxgF66AG5bx2ygkxs8K5u4bmLXCYsqWOLLFyQPKq2HlWXmDKyafZ
mfsP6iXfR68lURPii45yz13spR3Lv5DXohpk+kHrEvdRQgLXCLYRXxEvX8t5DJbDQmg5DLWJL+py
FRno3NlfLCi3ty7p10IWplufytTndoqrHZyBkD+nmp9w6BxWWoDWb5inJ4nI4qra8XsMTgAc5qdE
xcCF3Hr+/xMRZrAToowNt+Vq3Luqs0kdDWDL9TiZUXS0FO3lA9rlesovYV/kRnC+ol0ExpLaPRJS
Jnwypdjx2E8/2QZoNAvpp19tRIq78H+1hYVCepN3r6xNgff45O4RK9POdW0Vu6CIs088s98n2YjD
tqb/y6thr5WZiuk4u6ttUJnzZSi190m6YmVnCybJlamPnFa5y0hQ3zj6f/L4tYX+L3x//DWzepUg
z88vULnwVKs3flhab10PJdo0lOCXjlQy/8jkyQFQXKqydr+5nqKsJi8oX/KetwUgHNTpUh+JfXcI
DtigOg9yJfhAeI8ErXqKASifylD7Xg5T/STs5nTpQlDl2iVW3hK1dElLQqVL77CmariVpWvK8n/y
EfdJGCI7SVTlkuzqLUXf5tzf1J1YwF075yT6Fqetc7zlvoaSv7TN013g1afC9vUBAKAdAfm8anPg
rZYcMDPea2k/f+e9G+G83s+XKDP1R2eA5ioDURKFEP395NltInJLtWogfcGM1MfpHGLpl2xA3SyH
yHyoJzv63LJT0NCgWrVNEWN+bvSP9dwfhXXaL9TTAmce0tgv0mNX1UtKKe9eeKhTgk4IdOr6JIPV
gBBAlZnOTiZGnRMd8FsHLLoQYnn6umczQ3FN5iLHkW8dL8ZWLXZ/NJESHa9p69+U/7S1PvRf34ON
oV/7rng6gVnyxPjRTvOnXIHI5LRheCeHKFK+VFVh7W9dLKPCuynREDzJC5Az6AGAqVALD53ym11c
YSg7q2uzU7IYykl/7xS/bJ/H2TC76nYuNG+Dwkr8LIes5WGXJHF8cpbsjvSlxsFqgvZJGlOgpedw
sH7c5kzm8OpA7wj/TVBJWA1i0qWU2mcNouFLpKdUCKDXIIhWsoAzrRLAY8djylTDF3ioBma2SUfm
bxlNpwoyiWGjJkHZsxW7W9ZyGZDLwkVlZUSd1umtn6lxqRZDoLHqg1Vrdear6kTDFpSAc1FduDx6
EXS7LGwBW0b+PZpx+iaN62mnjx38o65OHuwZKNnSkkORJsaq66hwSNMxYu8Ew7FcSVNmabb+qDSJ
cyddvRV2e7dywdsvF1HaqMZ27Tj53fw8a3b94qoV6ZtS33aBPu3FdTJ3rUc/U4andE4qKo3zQVwn
/TYZT1pLwUqaVQpXr16ka/+vk9wUrt60lIluk3KqzryqdG1dobOPSy74B3GfRgEtOg56mgOCr/Gm
9prmBdK2PaOE82fs0PTRcUYlcR3glPDShZbExrFJGsizeRIi3qpsVFB7Vf4IRNHdxugv7mBT9Dx8
8UpJXAxD9sI6Sg28xNPaPsqAHbbUE2/8I+qP2U6B5rn6MPLhlG99KhryoX5m/eeyt89Sa8w6DXdU
lWxbK8AEHPbphyve3che+zm0H8sBeVLfSHbSbblFfM78cFwLDD6dYn9jN5Adfk9Sax0z0RyDOm2O
/5wkUW6KapZMisxKW6dqP55DBwC9NiL4iu0JqfwyeakXfl6WZ8bBoNT61MM4Zk1FCLILK43C5j+e
OhjrBjPhh0KPeH7rRb4zYFi99b33OihB85N3M7m7bvrsjRj8JnWjn8vIwKQW/NMmxq/o+/LBVOW6
g1PyQneyBA6TV2ZbS1PHt6lPMB6oAGrrY45Eno3FS9ao/UlG5x4FIDMK/DsZrdTg1Hi6+ySD9r6c
xhaZ7zp5Zi1+lBCzapL7MEZry1kuP2eNdsp9tmwyRT487FR9XZn5wXRT41vpI6e+mFK6VvcrobD8
Wrg5Ki6+Y5w6Bf+pGMLt5nfoMLXOT59Qh6zJX0OdXP1w1d+h8dC9X1Xph0Unz/5w1RztX11PymeM
LIqd3ubKnqwkHtagVvUwKt/AUhlnbNUNjAaH6muWdGR1wzC9RxMne8EA6EHib9PDgTDU6P86vbbH
9+mGaaUyXS7rew5cqwRKeFNs8nZ81xgR4RDP6FyMPNMXaTW6bxogWQiJKgPWRjecZaC1Z0hKY9Hi
QT3xC+yl/R6IIx+qCS8fJsuc31f44yN1XEk3AWi463cxM6h/MxX/VTzOVNMjs0Vd78/TZCyGFVa0
5kbGM00JznI26/r72a3vw2wZ9lw0Bd7fV+BmN5WbT/eJH3jYMGtbad0OFhD5e9i45Ta1jYknFLFg
hfkNyalTwZ60pvDI/TTdf5gW+wh7uAOZZqBS8h72RzRqPJQmdtKUAUGtY0j/ceD6Xs4b9iZeCsPo
w35VOt3I9He3y8ol3OXa/w8DEhzxlBu9TDlnul/dKSkrpDLUT9KSQ64WlFeXQTk0U9Bjk6aamz8G
clOt7qQv4cIHJJVfkImiHtsWMG1WMrkvsFqZ3Bi1xaXqdTvc6l+DXVDmurVvMTBPkZYO4/o6Wamr
ZgdTG+mYxYpWVhPIJy0mPsvCIsv5X6qNkISHLECkM1ecDL5O3WB7raX+dWbvF8nJHPodZNuGMh2+
MGIOc7WA8aFmhWoWnpyqz/SLDF/NZK7jdRndd1CscQ9L9RCofx6z8YwwzTDIbJ4Bann22u/olaEK
iZIyxu2h6yofOMgSLoE6ucpjMdYraxxaeyfZdVNpUPtE6mAnGXfQ0VO3cppIBfa8JN5vQWlvExTm
ToFjb/09rZQEmRoDs7LYYzc8t/rrrSnS1tLMPEiM+sJpuY2KtPWtefV3jUJQ6zl5FCQ1i9x9htqa
vrnPtj00b1rmdM9xW+1LM27eyMPHWGd7X65jqr18EVPlz2BwRj/hmFITIXHFzCYwQCeMI6ukZbQc
ybgo+tDvZbRMXJ59zsTSYRnNDUyAwtDvLjIKm+QN+cQegTEGFwl6+WKxUXjHuVaGd1EuqcFGXYPc
ZuQn22tzEeZ61+haRpzSfB8pIw0UKH/pe+efQl63ESn8ytX+eiEZmclyrq+eWUoM8x5Xa1P/7qnu
02TbQGFqt9wYE7qS0oSTZD5mjeUeYpRoVsbSlAE1VTu4/T+kcQvFCvUN+Kpzkq5xtjBPtPGYscjw
HYD2+md7cP2zbpUIKBrxADyCJBjE9BEj5KUP1c+japU/UX9ZC5BHVXLlzOYO8ZcFwJPOiHc6PZs7
JHqMz7k9/lNamvHQqm35ukwaqrZZ22NbvliluvHdsfhegVVeawi7LYsHYHlUiHc6e9JPauyGK2x7
3EWBg5DJ7siZ4uaC/2/zDFOHXSWilBHM8m1RDf2hnzCcbxBI6sIy/Vz3SnyOYzvcSL9MT2DQ5E6s
I97cLIrL4RggQ20ht4btLWJmTjq/+Z5t3/eVforVQuMEsJ8/aMlBixLo7ZK+/T3qgyp7Qas3OczL
qAQH1tiw9Bhp8UIO4xiK05tSD/D/Obn2MBQ2S8/HmAGg9LZPFZxIMmV8JFmTUgLxNeDRkEfY18P6
Sub4Sxeq46Nb+Zm/qkGnx4Ye30mfVVG6AP5y7snLbR3fUFnA/KfKeC2Wmah8srg93vpjnhh3ECUx
AqYMeet3/G4zgSWasWQPOuS6ssRMdm3A7j3Nxwr1F3VeNQuk5S8Ri43ik4+PxS1CM1EC19NQQ9g3
q+76Gu2D38RQIXwmfuFv0TbSr+zSGzvUioMfatRORyGRSj+V+wlYTB7ex2bxM+r1+TsbVwhUZVU8
GkGvXIJYcdbUsebv/jAcx6Qc0V/G4MUwUm9XW0791dXHlQQoIXbWZVSHZ1It6rMWxA+d7NlA2oDQ
rqruRfOr7yJVAJm9YYmvZE9lTBnMN9GiaxcNg0F5TpxQ/6abgbct+9E7ImW+v/rYpwb1c8pOwxrJ
ifRr1gHhF2VmsoVmaXr/WnX2pc/M5kvTIiCRkd15QmIjAdNmwXLXO/scq9jFdJ5nXxWeyzFB47WY
0V6k5PySj3q9UazE3oXLftREWuyxUkW1ubpL46H9X4yd147cOLSun0iAcritXF2ho9vhRvB4xso5
6+nPR6rH8vjsfXBgQBDJRVW3uySRa/1h31nWCQ5zF2690Z9vDjIiUBTh/kG3+R+bbqsfBl4znxLA
oggS+/MRAEzyLUdKKsGEm/RoytIazU/ZzZcxpO7z7Y9o8R2lwvqqQEDdDln9qFoh/uej33lAO3io
L23TZC+GGVZ/WgEYcVDsdZzgHmVXM1rBTVwgU2Nlkyi6evQmPXsKhNsnkLU3t+OWTbUmX7oSve9P
7oBCnD/mVCS5OxOgE6jqiBd9TAoQJxplL5vrgGxGKMChkeVph6FswseYxc0G2yKoxzqFAiMDyiSb
boVLtpLo0xUvCuNzZv49k21493Jtb9uB1SAGFGnIvUOfHKcEyAn2OkfZtNT+oy8Xfb4IiRp1r5Pr
2w3C+bYdFB/uFfoCbmKZr7IPWdFaadwX2VMPLg/Sgl2iVYRPWt+HV7hg9YMN3AzJiHL6ZtnxQxsP
4bExqfK9NwMKErqK7ysghumIkG2EBqyubmcj7r+GdfKUZoH5c4yjrR56/g9/7NDnakLzrVLKce/b
ME0Mx4y2edPi0WmW91i1cRmjNJFsAt9oLp4T9q9Ba1qnoVKLrV+CjN4OwEcH0PbPaWb3r1A/jZ1n
OTD+QtgoQ4hOiLiUj5f4ZvDhQq7kgcgO3D1uNMNWEgPkwMI0mGxnHzgjdxPv8FvmjVuU1HltNRmk
S4jv/uW3dq36lBXs5Cj75MEqPbyyEr4geuk/erPF47SzyofQmr8FVjI9OX3JA9cdtENI2ukmI5aw
mh1LnOYuVrPEDXakH2NTxbNYD/qL06NSLb6P8msov56xyTom0ROHBP6/X00wZ90la/JHGbH2u7Gm
bmKQvcs3Ww4MppVcJv3kRdoDefXgVunCfjIT6rQjCDzKsXo3nMnzP8g+eUjE6P8UMlArvIJIZ6kY
U65Xi/vCYdGQj7qC09v0XfgXBB3tUEZ6KRRxgk/Iznv4G5GgjRFrfusnwQ7K7fdQtKhGpi8utCQ5
JuP18YeJFvZrEw7KmzOljzm6/o9yyGmQOsh11JlluGpSb7eH3APwz7VUDRqrLUT55OhkZ+HJzZxy
p4xkIj8EReapDlFOyjFsUPBi2cVqH+wqqMY3FP+N5YBgCv52ipvd8aGYznLAb1Tjtsa5IaBZo1If
lth1btAWxza3LrKAqpYqaSDH58EjKrLOGB/rrAWVoToOj1wT2DXdY9Tqt7nvi41szmgzn6IOmwHZ
TEfAmsqY54A0Mu1u2WBr/KotNnJ9zzIXeZqUPOBkQ3xemusC/7f2b/uD5RRuEK7BunXBMiq5yoOZ
RlOzcceKQlDbIngm23Jo5o1EpbN3zX0VO+bR01LIcrj+XaTdVhjBWALtE29kc3DgASJa7pz7B3ce
Z4y9E/Me52VgbAocVQAq8b6RnUHMSM1u/g60orgtptkjqR32QKXvYOLmPIdCSngStQR5Fstagmwv
p7K3lvrA4PbHo5ijU6rbfTCV4zAEYcHzLsfk871GOeTo+KW3T0UTF+Z0509ZdZ64id8xiM9FnWq+
yWbf4EUHWuqldBGF8Bo8QcWkya6rxyAKv8kgaPZooYsPCBGFOxcgnQ8ecCBsR6r8pjcox26jprZg
AnSfJbJOGaxy10d+d+phnaH64n8019Gi1rsT4NBgmycVL4PJq+2TXNhF+hVNFf1xWdYNgxZsuQHr
o1zDfSzknP5k1V23kRN6sRyUA0yNrcTgdhKrP3AAwbackxoWWVUgU8Pq++STyN04csXo8lR6nKZL
btc8yPqGaizu5TgFdjsrm5KjNDM39cElPwIewZB25tQ/8F8ogr2jpgFT++gk+MsYhIqPkD9F/rOG
Qvu0fIhRkC13LCzN5Y8pf+B11vKDYgzKw/IH92W5/B4yKuhtiwJsaC6/uZxOaSw6eVbznJrdOYaI
xAtbyOBJRTwpeYcfwyaB8nYt4Nn/q48nAtncK7tIcYetAZblFDmdQTa1VBAFi9IACpqhlOdG4CLX
pvxz5Z1jLqMSJ7k25egabPMK/ez67rfOqxw0OpqDb5nYaxhWciiH2f8LHCPrOWBEEMnhD9W22dxR
po3OeuXG56IbqrseungVxKb3FrQOUGnc6866n4KFtmGOm4kb3yR01LfVhCdcmtwkWlSOyuYssBeB
w+gabAXqM8RJbL8b6xHB9vqZbeI3uetpyVQA2giysz2U1dfBfqCOx7sNBdBhJ7tKvDc3hh3bZ11J
3b3WOX1xhN+FCW5G2ZtN+8QcH+7gVONbI79Y8luQDjska+OPrwHONi6Fp3z+7WusgAJmU8Y0rQ72
oVrAPQd9n4U7q3KSUzKBhec1riOrxfoF6bB54KFZ6aBpUEtCEK+71qZ+A+3QHiIQ+stuRo1SoIDk
0qGY+pV/Wtpx3kV3sOIkdEFZLn1yItykSzR9z4SAhZSymIzu89QBKpUtINXNcxZUn/Mxri6LHIZT
g0QTTV/R0jPicCqAHYRmAHe37i5TSnUjEQN/ggdAHqHH43bGvHcHVEijujq1YQEq3K+xJcl0Rd33
KNi9JI2vvjgQdjW3xztEtIaSJ5hi6Cj5FcBFtm1Ydxue1Mo5oAjyEuWmcxfXy7Gi3znDgKPHDu8E
AG6Joz6xOYAzpvVv8gAF9tDHqvckW45p6RsldtUH2Qwm1dqbbeXvZTOvq+5hNmbuYS8c3vSmaQ7x
0JgPOqZwj6x/g+0YkukGGpaAcaZPHgAs6vsiUoetpmnxYxPbuK2wzBzOfdR9ln1rcKAo3T2reZtb
Nu/0IXkEVj0+LJPID2jXBNs7iSrqx9F8KCwlWFhjEh4kmwvIqLF/H23+2+xEs0QzeZsbTnlNfC2Z
36lnansU7njXKz65FXR3hJqR7xxKobm0Hjoh0JSAsTkAKOt5dzGqqDUlfnlqDqp9s+6/9chuOUte
U53g62gDxQ3IzOCBssS/RaHt3bCo0nEwqaiLyxHZmSoKQXWCFAaksItRzq3K7UR4G4XDDgiRAuym
927rdeSoqbJ05Y2MDhmxv11KnlZ+W21ChwyxbMq5U9mcbMVojubkwahzGmQhqSPYZpudG8v2d7Uw
WvIH8DsDCgsPutmyZ5vGaHnWLw/wtO22/KG6u7zz5UFNvIHbohwPy3ss8oKOxyvV2yjMP3/I6LMN
sm6lqWVbMLn5qRMgJXmAVEnyZ35O8659SSqnQGxfh58tAhIqdteq611KonN4riZLebHaNhG5oOxH
oOhPM/i+d6vI42OBcHaae+5RidrmFrMP3k+pbYLDsGyhnNJ/t5vuYXlO6zGeyFnY/N3gxAJ7l2uE
rSp86o3msUu5uYZEpfZgK9jeO6hiVUmMVbGKdXDqdeBDLRcKWZ26DxkFiWM3+OozXLwW71Yv+zYY
0U3uoFo0LAqTvIilgwsDM/hVHdpmryQBv5uTTTdX94ZTYM71dQaeM3f1YWozgzUxaHFRMFnOZFMO
/NFX+raC9hV/oHWgUmqfv7y4gpxHUZn2etn12kPJx/pmeloH5WU0dVAfnOZnGWBsnAnH4064G8+9
1x6zaUAH9z/9fTCynpQhhZ8JucHszYmD6Gb2aX+eyVCzJKTEIvvkoWA/eJNnaewZWA4OX2Xrt7g1
RBmopiZqhTbKH5dZr2UFnrOz9b4gb8cHrwN/NLWpNbado5S7dUANhmhrJpm5oyrhgwSI0FHHRwjN
Cx3VAt0zH+SAPKiwFBDCl0fZYYlAecYTprhUyGW7k72Fp91vLZUNdIH9OEABoaKzanTIs/9dqEMO
I/v3If2xzlunkPqOtmUIJtWuyq1Z8F0PGjRDBZ0vIPn7bDrnWEnQfJ2h6kWWmV+02P8uW7I/1FX1
oCPvt5N98jBnabsFJjIBZOU6si+DNygvjSVfsHFcQArTwbJ89wEWQX3xS0rB+sxmgG2deZc+Vx5g
HixFkuFgyRHS9tF11lUAq5fOwu6kiu9mSQpgwRfn6s9x7FjNCpZ9qusDDGi/XZDJmu/Mp0zHhEWO
Usot7rqnLDNjweGP+psWWcauLwt3h19Xf7dtq7+jdjnczdj8x3Gt/CS7TNG/DIqwtNyXthYskevE
ngXOSR3LL/IKms+/jZzkU/rb2dmc7NZrKN071ims6MUeajspJQIhBpbFuYVeSN74J23SwIAUakP6
1XC3hvEsF5J9YW7ZACevcsvg86WULb9X3I2pBSb/xaPeVtsAzWHILsPoLafU8dHYkr3LaRPr+l71
ahSN1yjKjM2Fped0Mnqj2K4w9C7X+0OOrcLWyAA5rAN6jrlSWFa3Nuxeew2+nSwrDq0DzWaCs6qG
+iKdtvZrleFdlUhb+mUxUBYSf/XLrrYeUXgtgbStpdqeda8DVQc3sMy/r/1TTzUFqM64X/tkiI5G
DeAe5eva77kkiHAu0bivBD4WnXkd2bQ8+Wp7+CRntTveSs0xL+asGHs/HWdUStN3kyzi3yJUgH1+
Cx38xLoA0fwIRYPsvSwMW4YGIKsP3Bll/47hXlxpxVVizSQiDT7NcXQq+/bfLlNhiSCRZ7LfUr0l
au36NXEFqYkuOXFOsVMJ677cTyNw1M2kjNV5VNX7aoEC0Hi8SQUx2ecldnXurIlvM3XiZZY8lYeq
iurz6A/3WmiKrf0J9hgXeIA7pdZTdeMXfXif2XXtWqPsfu90xYirmOEp6tO/l2iEdoSLshDm8lv4
3ER4QIjuYZQiKConiEPrpV80lsGntT/2s/5QiqzA2AXFbW5L0E1KsZ0a0us72eclsTD9BKqwbawq
QhWAwKUzq3nhbIoJUVOVSYGep8lRjsvDEIB0h3iDnjq83Ns68DHbrLxTPvhQb4JtEgXJjXxzciv7
cKTy+6sdu5iMQZAoNq1XJjc5MFohDAV52ne5kNOCobVMrEXQlCd5u9PFXYR0wdlP4QQtl3TlqdKI
3/M/H4vuQ50V9UNPIfoyqXN26aYwu8imPJN9LFHQg/qfYvDOIH9utOCeuUA0GsTJ0/UKuqu5yLub
OcUuG8HyedAuat909yKF4zhkafJXA7zUbfzobyv3bDR81PKZOklzJpGbH2290N8iJ/1bRti5fyn1
LPmCFDlKNKyBZM5jFHpVyOLg08WeWv9vUxVNUBgfo57hfgQbdt2fUQrVuYcjV4/3GqjzBxcxrGOZ
lwPwvJQqW2QE39TBuVkWKemoVbY2emM/2kQb8Q/Py7cKw/L91KXeVZ8qgALL9RqjLre9ClDVTcVu
KkZDV0rtyj42VBU6DmKnOYoYpaK96PKKwKYGJSD7chkj55A+wip9EVu1KE9uU68JlR01SX0DIlA5
6GL3E/kVeyNxNqF/uE/8yP0INJAbPan69INF/keIjFOLRr9FfQYM0OrNjeyTh5jdatb2+UW2olmH
ftqk9r5todWNYKquXRSx3ijaM3YwmLr86pIRchBjkoyy+EvGmueQeZa5m0fyDFuzQ/nT1MbnUrBu
xqYThglgKqGOf4N+pG8jJ6ieqhYvzUFF+MDvGmxLosjZBmnkfiWFishe4P8DWm8XJNM1n5Uap26I
qWFRj7eur1AwlCzWGK2uqMwbcdP92ycD5UEZ9Hc5d2W8LnOXy2QIoYgrq3PJtw122VbiMCRiY0iq
D/yn7GPH4LB6hz8HmmOFdKxNeab+HvUbsmMNQ/tuvY78jChBJjUa9HnvyaLZCJ7/zI7FZrfBL9yp
4TYhCXiRrfX3AGU7P8Bp/hGZ10jXi/em6qMnM28+Z7FbfE7Il58DADM7ELbFZ7sZFZC4OQRp0eys
Jt7o7EvusumENxZHMeU1R9mgyYoUnhVZR6nVpE0WlhG1/cIzXHn0y+yn7O5hMx7GX1HIEv0WpQ3x
b1F2SxY48rzpCy/AG5jkj2t1RvBT6j8t19JH9VAaPmZFlZG9FRiz7swsjI+tV2UokPnhQ5QVLoBy
Rvuucp49TBjlYCC6Urd9dx1yOGX1TwvM4lgk+XDsYIK/NeYcbHqhXD6NIZozsfYFsnq5n+cqvBZa
EAEZa/mPssfpO7SFJRSpABRDk9x8nnoTGGjX+CzUxGLMjft0U4m6F2xNwNQh4rlTik+rm6MUXPwM
0FnEWbV/LpIw3I+D93E2/zpbR9czJIqG5xFU+/7/I66YQEHwGj76mVnqn90x3lIVmsAygv1WkYDY
xugZfe217GXByXvVcXbG/mc+NN9qBTM2PfRdcBWB+1Si945vNjRSrAEidAu5TqGo1cbMhE1viznH
pu6B8T529utSZO7ZIVtm16IamjTXzuuaT8gLHVjZY9w5mN2xN2v94AKP+ypAS23lBW8R2tQ3u/Yp
dol+NZ15q09VBZy2GM4GtinP85Rf9aKy3g03Uq8osguBYYO8+1QMJ3RNQQeLJjafsF6UwjjK4Kka
qNLaOLbI0aAcX/I+7J7koKkfOv7w701fYFflhm/ISqtXs5/cgpVAfx57hxdR7qlX2zDnjhI5aN+5
rpWq3RWQl6a/g2Ss94Gqnoo61w+tAZsv9bDUggCmbaLEyd5szRpfqjzbyEEpjQMN5rsVkGGVXZoH
7rCeA3bgZnDoy6b6krF1c+t++gYOl6WEr1sXciPNYzNObLdcPzgYEE32CwFnTEkyk0x9XbVEJD2n
tHpK7r/0RUiMHXKEEB9+FwyRgVafDdukTw3scyyQcuIg5/mpzxqGwqrFLh0b010xNNabYWvKZbDS
ElMKy3rL62Z+Qi7wJFtKRBfm00XUza+yR83iNxUnUEDjDOkaYimOHRYP8lpaTzqyxjfwIJvyk9ow
gu6ElR0VxTi31f1EuXg1aUrw9MzYcIGdK7J0PkB3q6/AqFyE04Q6EN65ol4sxke3RiVcdMqgWIEj
c1BFW3bqXfwRs8xZI/PUJtEzJ0e89ZJL2ut9S8Wb0zng+wgoUDvrfRmfTCWnKUfkwcst0ztppu6c
VIrzYdXNFzgeGIzLUyjJMPu0Hh/tOKvPfw7/FrmcDpGj8Hqcps3S9gdjvqDVMClbeepX2F9g4nXO
rV+2l8aQF+GuSGvAbo2Oop4oeVFlLcPFSFO25WGJlKd1D3HNbOZ4I4k2sg/NU7c5IF3wLyEigMW9
YNA6JZ5P7pR8k0ixP4RD9Ead5OCCLVtHfw2s8LN1MMzc6ZTG+bfFSlJeWMZ5io6pS9byPUDNCnwQ
y361Q/+T/JmS7N0m5d5pupsxauaj2gbWI0y1nORTeV8idCcJDli+T9s1xNUq83G9FGoHW2AWO2vO
2NKPevRgkmPYeJPSvzmDkz7FxXyWg7KrG4u969nNcxXP/ZsX2MjEeBCr5OA0ZOO+QL/g0I3qcO91
iGemLeTDvCTcy1I3/qnFHegryQRxZqXXYIyg/WyDMXcepctK7wGLGcrJQygMfTBpvxJ4JTqLuqef
lhA5sPGybnj4sIGYnFA795gZS9WxOCGhXgSJu5VNw07GXVwE9TKq9umTbw/acxEp+rNZCu6N86++
sx8i8iCkGM0+ROZI6DvLZj+3E0Z8EEMHyP7obCMFHeZ7KQW9hE7QXwDiT1/cEKlOQ7N8cpGE/XFF
EYYH0vRlFZYuNUSAjNjmfkNlPRuU6mZahvWKrVcCyZrqkaRZ9B3CmKjELIOBYFPY7vBedmV9kwEy
HgwgAFpBy0DCwLx783BDktl6lV3aROLE08JNU3DpUOAsuLenJ6iEJpp6qOj4AokhD6aqOecuif5Z
u+QZeke7xuz8m2zJa5R80tZyBPtCXE0O4L7nnK1G+Vt2ybBf042JxPzywYgiF1pZLzBmhJ9s9Avh
hEpA8oJDXtHMaplU10n//BsyeQU4JwLqjKANCvp+nR2XuSvWOckowJZ8MYBIkfVN8mukzdqlKD0U
SVKRFta8SyK65Lj0AvWKGRy8bDOoutXBqv/ilaFdlmKZ79ZvfzQ7AxLpMloN+VtnOMk5HQ39uelg
4ZQCDC9ri2XFt6txov80a3g7stQog+WoLDXWIljORY3Qf1E1LJABtwGwoKCGakMUfRMpFJgXsXlT
m1GbdpPd5qyOg4odPCMKYvfTZpmTNf4WFVxNpl2WORkrq22Y1YgAn8uoeJUZpKTvIOikSXxYeNVr
W+aiZIw8y+2p3rLrij4CZVtOlMNr5goaNYA3mTqyU7KzpUsxaJEfknJEvmq5V19z8wfEog6JFCwa
PPVFUHpPhpQlMi3c1ZZ5aLGdAe49yNSOTOakTWvAjyy705ruqeLxoy+0Yradmi2+XV3YnRRTtJtf
451m016v8Wd74TlmiIjZoWccSosFUtm6736Hz6w8hGTD74riOvdJDx8bU6sfsKZDBzUD/nafMFrZ
uxr5aRks++RZU5BcjcbjOl2eLddtEG9hq1gfkoqkIogVPkx+NOpk773XPWaDag7hrilLA6M6KyhJ
+KXFhb9WcZFn66HyvfBj+I+Y2q4ZCXoteeiFyKK4whpiRJik6U16le+m9QXVtc6rqgbF+TdnZDkq
BgySOOcPkLUAbv8awBnu3xnrpRRAEXKGfC+iO1Ccah3g4FBoPq7kSYTvcpd+mis0osij3Z0OLf45
VfUXrOi2Wh9qGMPlZ5GhfZORVUN+MJmzZ9kCifM5G8t6mYehCDrhyMhc5CAGUAPKOmg2yqt2Vujs
3B5RATmqVAjYewIXJZu6iTp0YqK4W8gfKKoQvNJrdoeiKX/cekZ1OXRnNJ+i/ArfCaQRcmzxpfMN
qAaZP//b4TbjXz60wsNvQZqvxpelvUR6Pm/cLVZoMTkutdo6em5eq3Y0r2aKMV9EEacQLU3R+LXA
T/97KmN08PfoRrfRXjbXyVNTRv1m7fTiagvYILjIrmV0jVZUoH6Kp/H1PzoTSUoP+7Vr6Kg94nF+
v5ytfWZTw2dyUoyi4xyvt/81UE42+wsFPhyMxJUGhEbOk9JMqPV3CEtZ1jkkyT8hC5Hgy2DZw3L4
NeprvMaoUTEQy0CQoBcY6VceEEZzQCy0gdVShK+u/ZdexNqzhOeWWpcfVJibOzkmD175QxUBsoE2
7EeAjA+0/pMdku1td4Ijvll/6xYvlp3ZZfjCif8OULaIHq//FTLQFb+ZPJt1d6Ojb/Cw9i8z1rY2
BLs6yJKXwXa16eRNfXVu8/m5VwT3zWju6VRnX9IMZ8BIC7yr4wTt1W2Lel/MeFmWCJH1aONsDXzH
b6VrWS/9ZL8i4Ox8pdQagImZ3fMA3/8zBlWbZp6dr1nRjceMSgm4A8JscHVejtlNl2naAxxpTOpF
WFRo3woL9Un0bklk6igdyXionDFKi8lwwz5nN1lgwHs/uizUmt9Ou9ELt6WCWI7sXKB14Jvj30OX
XhZA4z4ZVOVkmBgJDvAQDoYomitq+9NVdf9RC2vnhRzRzfW6+rlxUDu9BW7kw6TJ7OucgW4A7gVD
fhrj1ybK3Y3hqcUeY8Q5f1DxFj4s6ITen6h+jcZnVd9MECs/x04So1SEmy0JV+Oz0VbuoQOpSuqa
ZjAYw8bWcAcaYouSGi/3/RQbgndPSjfsXKynYoTAsJdzMXIPNknJ/9fkkV5A0GvTVHXNx5nBvu+M
+NFz0uAUU7p50ELXuoDfS44+WHHBMql3iG86nxDoaFFcthW4Ybm1gxhtsRbpyZ5WGtkvJFxwBJOn
8hA3esUeyY92a5+cEzmesakqt9v6GEU/DYmm33ueRCtaVp4Nqh/uBjwk2dv/C6PttUq/D4hUy64V
MqtMcfRbLNrA5rkCf3CS+nNBgWOyF07XVbBuioSyndnhsjMhNY9rfW+rOzkeVT6QyND5+YfGnWym
c5zts6nGgXWFg0jwh4ei3haMd7eXTXlYYqYuLAQ08HtrN2ZPIgcwSWjrW1/AN9IKsHTMHloKlMpD
/jnNffVp7bCArkxVr5DRQA5VKp4i8DBvQ1+dlnmm0EQF6Ggf9LDv4NTQlH2ZmVaXxFFeZZecCt/w
W2bGyBJlAajx0FXeB2ToD/PUNQfZ7HRw1lWPAoNsuo32ycj86Em2vBcEl833xK+6p0zrXmurU97j
ZvQe5PUQS0GtLERUPxme56ZXf4iTogiWk/H/6vl/xARD036JyKHNboAGf1y92wAA9wZ0+WtqDfnV
TSLwYYCxPjVu+GPwkPE34C6jBF791eWUxWfDD7A16qETBrN+8psOBeBCabYm2szfS77ZYZV0/0S1
/6128+5udKCuJ5dNeOzq2XcfxjfmTob1qNjsotTIATSCEeB3NbA/+eDnUbjq0aNwhflOnebfp8jc
jUDJPttUF08WGNljhdrDV9N6khesFdXZm3M+nFHrHj/FIeQ28UGlagSon9QdHojV+Gx7QLI9JKLe
kmA8t7Zhn8LQbjZTOrKVbTrQPp1i7uWfU34n5F+XTfchjzvztvytxXfFioYOobxRP619dZgEe3Oi
Cq/Ky9W/Lm/NM4UePzov/kNrrTEeYHm5s3aUlcO1fykzitFhItEqR4POfAR2VeyaQC1vUxqO+zgt
zDenwM5P1ePg74wMIw8k8+fcpE9B6XVfDd1UtzmLp2dqFSCfuUUeOttMtomh6Y+m5WebsDfdtwB0
zz725uyaVVl0RexG2buqo78VbkUVuKqcf4IdMkbZJ9RO7p5IGvoimzi36FZFJBf3bpuSQ/TdTFtG
UFSn7cjIToihiKB1InmiHi5lZR6FrM9amps8Ozm3owpribLbWmsr55JS1honR9YY2cQA9t9i3lrh
kyM5BbkNgIevw9gGWwm+kDCMjFtoN7l5yD1qwa7LixK/cJTnHmSMRHNUiQpG006eZNcYNc1tIimH
Y56DmQrvmxOvnwA/iDI5KqZW3fNCzfu/lVjRvxmZ3u+xVAxhY03GkzyU8DZvepYfayTkli7ZnzrT
Q8UK7xoJNW3ZZZsYKeM9gXSZmC4HKi9pj/KSPMowD4GHFoy+425Kd9iTEW9vCFxlT5PQ9R8mvzn0
5Fq3XTRmT+vAf2PloGoADvQxZ9nKMK3PoSsqyXxFZFFwRuy/C6GeMyhmiaic0h/zsO/PRjNWT4lL
0j1FefBFdbTXfqi9h9pr9HzjVB6khmZ0/L3aqv+eyoClVwYssS3JUAqkcb+TnTKo8v3a2mIFXpxT
ZF/aMAG+p1WWfy3dV3hV3g13NO82Bnjl7gwhrjppvPRzp8Qtoh6r4TQb1RcZ6FGcBoIhLjDW7iWo
2wjjPRGXTkO0twz+k2TMDJGS91c+PihWrh5qKK1ikTJ8zfsIbdA4+zEih4UmeJ49OehB4EcayGXM
EiHBc7aj/R5RggneGMDgQ6ePvkSO2QlFbe+Gde/w7npoMtDNix7tcA19O7f1oi9+b027yhu7sxy1
dOPMd6t67dJOferM+EtRRNEXXLq0Y+m4ULctjBg/BBm16DI4TfBYV3pydevR3ZnshL/3YO2kIJMC
1Y1dcQjPk+fHXnrj1V0EXDd27vzS+CrFweduAAurCQayaiV/jLVK69z/X/Pw5hgOGmtxHACd4h6a
wWMbRC75u7G423pW3GW/PPvvYJB5IbAgESIGkM1xz62YtU4dmkw7jWP61clRohm0Ejl30BGewESE
RoytlThDNBVmXhN6uz8GZHA0FN0RK6Rks85YryJ+v2uS/bP28IXoNZLM6ctct+UZBbViV9Z+cca5
EZHMJJkfwybXj3NTxpdy6ttLopbdccQXHM1DRHBVfpNPaozFtjv1w/cyzm/YkAg52fcKc41gU1vJ
Y5mrwXeM6fSNDQL+rTfht4BNZk9cb3rd1x6XQ6Pqj/jKTTtF78zdHwMJCHAoFeRTIsUzbMhlItqN
98YAfm/pC3rfuLqosKJwqj866oxNQaLU0Ul+kuycjOwHeJxyC3gaCJoSJd3d5+dqc/O+dKW+iyBH
k5a7OApm7FhoIgg/IRaNDhzL43QCHibANJru/wAKrvOsF62hYDe3vvCwkvhhJGCZZJecsL4IYzP9
7AZJdZRp+9DQf0YaZsOyRQKQdbE8XQ9/imvFefNRuXPal1rIAFlYTxZpZH/PbJWsh2INz6brWscJ
ddWzPXfOHQBswx7Qrb8MrfKMO5SPVbZvngPAUHkz9D8UtLPFBqh60z0MEHtMqK6q1+sP2EvBMEn9
9pkkO2oMiCZ+DbIcWUDT+BnjAoD49ktaj/ptkPYTfaRt/mg2VZgfPVXPyCggqB6Tnj+14pEun8ux
MKVsNPOTfMCvj/U1Vg6ssag9fZKttV/GJhE+km6E99JN85FPQh0AX5osnLdOBY1KNh1tjq6NE/wj
WxMssFfY6y9trE633s/7V8PK4qMDPRxleQZ7Ox9f4mAZc+FCbWcgn0clNexHjMF2qz6u31gwJifb
21LjV1N4IcLRr07Uh2qs25e5f5+ssL0nc4DYsOlHJ9K2+BSHOqA50bcO2Cx4NnVVf/S14qzKjegU
4vi9WYN5Wbh+Ml4ldKkrLBsXn+Dbgnj6A84kgU3NHPCXC/0F/zRJ/BQJiD3ryXwjq+6KnSiwMedk
MxW5gxLvWwkw4dWirvcWDNiYenOsXmToaCYeZAVFE3QffY9VrLWXfxRb7d8de+4fZEseAMBoJ9/m
t1r/xJNy8JopQEHA4u1x/g2QCA4VFq0GmGtBLYYJylkbQ8AUJZZRc0YnPpOhdDDiGOaHyszUrYsY
5BFdCLyDHBSFM60en2B0ty9qaUYPrRNwVyUqTW8yH0sfNYyoBXC1AuPknTrL+9hqm+pAdWPAvuTX
fb0sX+WQnGlpSFYnFlRBUTRW5+7naLXDVVaIka2t97FrFkuBuU6K5AK9FlKWqDfXBeJXmn8pUjt5
pgS063BDAxXkpP4uy0MgS7+wsStKNp1exkK3bhIyS2IpPPZSZ4ylrKFB5kqFJYkk+2ZX3W/nV9mh
pGqy7dwGmVsx7kcR6xsRrqPuBOVdFKLFa8kRh6p1czQu92kyWjdzKnhnyS55SPFwFv2yEeDjvEAH
ao+7qQymy3qY+xLiWGyMl6LuigrqIG17qBHtLosHGSe71hnyzBtVKknlfWiM6NI54f8h7bya3ET2
v/+KqCKHW2VpRhrNeMLaN5TDLpkmp1f//9DyGu8c+9Q+z7mhOtEgENDdv28owYEiPt6CmMISJg//
CPPsE+Cwnuv8nT5lOtXTYGb9x9CdGXh+kDwN1TjuOi1EXL5po7vG6w5NaZorTM4RG5o3KaSZi9I5
/q6KCu1WIctkrbDc8dLiPBThybyRRY1nsTJGJH4vTC8/QA3CYsuqq0fhmzgd98Stb6ETmU+q4u98
XPX5SeadEgTVOpvby3w9s5RKs8NppA7K3agSQjGtzv9YuwVinugxxml38oggfBrqWZcEuezrICYN
HzsMlRVziq7/3GmYlR/nnTLW9D5N807eL3YaUOfGKiFuUCZlBbzSFf3CSt26LPA/UfWcZfuYSSQi
DMEZ4hJzwnnTeimAbTtIDktZADwRwaKq38gy2YEFRevYWbC6y3k+Kcu0fLYYdQgi1FgoQKRlI1Ny
E2QGlo12yRdDU79XaEOgAmf4O8ua4qw83M9OL+wrK2STpZfCytJVYwLsXMre9VLUPcIiRQPP/++O
l06coHeh0d4vJbKf5VzLSkmOkTFd35UnPZP/qYjjYznfUdOeQSlwXW732/WHn7MGk5m+r9qLbNvq
f45Gnz4CSuxOBQTY1c0v07fRrIvMzoE7id+mrQ/V1VCG9c3/sodTuOvN2tksBppQuU4IJRYXJtPq
E3OZoyFS63iDSEjwxA2BUW4EUkQ3ZEXVVywVeNph0iI0pjJPW8Vao2Ml24yXZTP1xngRzrb0RHSR
TWWdLJ7ACu3jErLI0j7C+lAHcE53kZeBj5n3X6plD0O4k90txTIltOrn7t4dbOkSVP6VZyI+3SJL
ses5RyUynt5Fp2QsCjDoUyobzNGtJTzVJqayDUIvWy/hrKX2Fq1a8jI0Fs2tjdZXtvJAstap1oh+
+1fF9r/Yaa+dbrG2WX6UEPhXWSRDenIzFzU1Bky3CB0CGrfsAuiGNqw42jUL8uBhUpzwxeyZnRLp
d+4iTUQvSYWxswFD5ihrnXgqt0FcmTuZxZmd2M+gWRvZWJsIZCtOJdaytodABgSLv2swd9VVvQLu
wiKcTK4MU+1DYX2SVbfOcFTxJr45Mlea9ZM8q1QDzc4C5dvAvwsSTxl+M41eBa0xZ/Gwje5vSeyZ
SKJceC9TaFFG94iBNKxjA5gU1hctNOwTdOLvG2POWlNb5gBwKVQ9xUbq1S2+5/sqqP4zKZve9pId
/DK/HEm20YCmrJF97liE+PsUHHlgmXecUcUKslo1ih/cJzUxa88cwvslG81lxTQmkAH14dppvbt/
14SgY1qvbm1kF3IfZzBi3FiwBpm7lrvIynddy7KlQrZjpehLYrjGbikvWKytb2dZZN20c7UMDVGQ
NKcYI8STTP0q+7+Uvev5v3cV/u400jr0k9Vygv+9myTr+Z78qs1vz8bTC1in43iVe90Od+sGGsA/
Dv1z3a+6e3+qP7f/qU7uejvCT6Xy6Lcj4iIGs1cW/Mc5/fvj/nx02Y3ctU5a/AyWvpeapez9Wf3c
0/9w/CwF9PD+Bv2U/+mwPyXlaf06X+kT7yvHL5mSRvmpmDcy1VtW9j77qyay3YwnO8nUb/ddmizt
3h3tt139i33fdbWc6XK033b/bt9/cbT/965+e11aRXlEoBvR8/nS//Zsl4r/+WwV3FQSmAr/uNP/
4kf/9pri7scK2L+9Jks3yzX51b7/n9fjt1399mi/vB7LWS5X/rdd/7bJUvHuci9d2WiSRUmAqEuL
7Z27GhlAXEZmz2urr/EeBVeuATukMJzRMV0L3T4RmbeVDWXZUtt3MVyHuXapuPUAkpUawwJxO3eD
WPP3DmU2QKlnjdQebhJTgWNFXW1KY1DPSpAP94kIFOQnnPGjS4C7ySP9xcNgGPicajx088aLbPc+
Th2U78nJTQSNnUl/Nu7zIJ5VlWrFvu0RjIDZErPVbq1lQ7kLaxBEJUVxWjqwlT54QMr5Xb+eMaGg
luID6g9e8FrXmr3K+6m9K3sjfCUEXBJPzu37eCjDV9sdv6LWjKfQnMtjxBygHT7IHDh4lAMhFMlc
YUysQKEZJHsN0g9q70UrgT7BrqjK2WgKMazTT0nTDyp9PQAf+l7aLUnZluWPGjG5GMGYCFwh4HAL
nWZUJjau7St7/4/AbY3XDDNn4kLFh05Ngrehcd1TGMb4wFcGQkY+02tjyJqdrK2LoVtHiaKdZK0+
RC8DAbWr7dvgLwhqanM4VCDxuspAt3+G2PYV8SXtKVRjVNTDaPZCyPvPTj6sCU1E+6zCA8s3hv7B
QcH2AROGU9Tl5p2nFnq0NRSkBZCauSwtCoRhLrX2WZbYNLCRc+68u6bBEHXup+hmHWGWug9Yenhn
FiZffWAQuEqp/bOPMJAiomeHlQdM7u5ZbHB2JqbnD7Zngt1r0NGbWJBxQmG/YHSmI9bYZxgEkrVt
lqORiQJUNGfL0PX3wM71DdLy1ottYZOJQYv/vRZdyf0UJDmkIBobAzq6GSjcrWycj3BlkFCyvteO
U7mLuyHaycb5BH1AQ6FlJxubpmlsUTHQb7XAUNut5nUBkrAqPatauk2RANnLxkKU3sYcVW0vf4LB
ohZ+SkpwkD2nuldvmDbXB7mvaYDNFp1lHGwF1y6rDFnx53Txbery+4L1hDfPxrXFZZo55YnywVMs
LBLn4tAszrE5ELOdpvjN6OvoYCVlupW1oYrVvIL6/FHWIqH3DbaNfzFF0Z+9xr+o3RBvHFfzMQBX
qucWsubBNXqEd+asMBrtkmfuVRnG6tloq/q5G7N1EIvkKa6UVxOo2R00tWlvikSsu8YccKLrsSXv
8v6UeHaO5Vj2FS3A5KkBJr7PZvB8qhew9qKxj3dg/NFZ8SztrUvQRpr0rLqX2dYwsW3gk2jOHjr+
KJ4FXNLCAeBd1Ip4ttQExVBEEE5pAjOL58XflWKwgf4ZlzGtTLSIdPPRAON77GzElWRZCMX40VGD
blcGaHTLMrkRGXpUTeKxIDTvK9vpJavyBMdThGzpSlbolfdQd516H3lxODucPU1Gj7SFBusicU56
G/F39u2BxWVPsHVQ+7+TG1kV8ejeso2afR5rbMlCgEnRhHmiFZfhByDazP6cun1NB0HoA9PLT6IV
H5FZQqhntHDgqUWzbQJz3BFZKGHNnJaNntQ1/tVzYePX32t81qlXSYt+3GCI6hJ039qwS864un8c
Ki/b2xXKaVPkmyBA9U2IDI/m6vcYPk7X2Bo2UWunh3Ssq70jmuCRqb+11pXCvIpUveTwTjchuOx9
l9qnyqyh2YKTWBtJPR1aV5xSs3Ee7cpyHpUEOLM+se4ryzRhIoXJK2dVh2P8qGnOPkZn8JxxgYc+
9Y9oSCrI4bGpzKDcK06QrVBRUM6OZXe7IW7rFairpkFvG47KLSkEUeai65JtgzLIfTuzXWRKtnFZ
I942ap6su5D1JA3QQ96bD1keqVdZwhLDbGgSOqDhaCArKk8dECFEXVqWmY6WEJ7LMa+YI+KD+TXH
FvKy2N7bDb5iEZiXjSyTmzz38qvhvOCrnjy4hLGuubHOMQl/dhPzOUYO4VKmTfXSzzBQC0LaWamD
6gUtPZjecICQDGJy7otAPHpaJR6ZduzHWLHPLpIGYAGQU+She5oFIJ8KZ9I3TqEqm3COBk7FkB+T
AAyGGUbtLPe7AkpYbf3KtdduEPR3bhOf0nJwH1vXG2BLhPrWr6P0Y6ckfzSl0j+GY8WlRLiUKGiV
rTRFIWKUGyOKlONns/fbvQVY5okYcGiqmy6Y7D9dxb5i34P8RjZHDCsDGXvdHI6pyxKE2cT5B1kG
tuvc6SVqiAXfwDQR+cGIyuleHRVzT1gk9kKwHJllXNtKiA3aiNGrU/f1Cqe6GuROfe6c3lhVrt4T
CBmde7lRazwCl6xMmcLJDqxKf8jLFhl0WdZZc+DPNoZNaljObsSVbA2herwfXby+A0/HEdLR0j/w
ZFp7iZKvEbR1Dklpay94j8Wb3kBQIzAV69FPlTUmUdOps+crVOEGty2VNFspbfwyhvMqNeFdvRqG
v6yx+WzYrf4mAg+8XZNGB2Rb8p0NYNgeHrBCHR5Cxl9Hs2kGDNVDbSOKxFjbqNefjazyT2ONYP2k
3yPkixiKW3yIVHPbKTW4hdH+ZHZGem9NrFT6AbZDjijy8wBJcdt3/fSmNNg5aHu+JLqyynPDuzqb
xBrsq0zDivWupaVdhTLY4GjJBX5Fm9j0ViCKzf1SNlZOsQ20WtvIvWSFFk/qYdBQt1zKUMgrNtAe
PxYqM+UCYNaLn6Z/plGr/Wl51WoSbU34s/dWUFHypzZC5HTwVLzedVbiRKdA4Us8nFTz/GOOeWfh
xea1IxpydVPnz9HV8o9NqwVb3ez6o1l1RA+KhteZLyD0dvlT41jmc9W6YKtAvzmd21wahhWIboOm
s/oIvnnSiI2szX3czMOp1PdK36RnvRysVQd0szaR2LS7k6Y19TVFQOh5ErA27cgawCY57iHsy2Dr
ggjZDGpjPwzoSO7VKRa4FHs2Lm2QjJqhPmh9LfZOKbLHEGohYm558DUL7FOZd+1bklas5WVmf1Tz
bHxye16PsoUajY9W0Hsvathg+gKp6BBpRfCMNPCX1ENWz8m68YLlfLxN6za+06zafmxch9EmInZf
srr/0zN756nDE4bRJCLklWqXn/Ni5+CQttJwMnw2+vEceL32h2bl2macDOvMv17cIZ2U79w8Ajgf
IpkXCKyuCjGss9pJvuRQemZlhfrqxqhxOEN1V6SNYDE/bndFp9VPdmgUiE01zscxtK9THUIUyOyz
ZmfxX5NVf4H5pb9NjhtsekI/11jHf96pFXWPYhsCGhE6jSHBF6VNILMbGvAzo7qgWl781RmzPL2K
hNpooVJVZB80tbL/tBJr6ziG9ll4fbnGMSp7VO04PqiWUx4LoafbtmiTdePzR9VbyzzMDKRrVLXG
utHyGiupAXAE4DSGfCjUptVH7mW0iQKvwQO7qo5tR29gDSEJVFbJQ/+YIDH2DPvRQf4gQhCubMRW
QwviQRejj5q/cO+DHJ5jxp075RDjeeGWoEz74Ip2NXB1jdlSjLv1Q5lY486LkI8PfLval34VnB29
yA4YvHt3nkjiox2G7qksor9sG9kYdVDuZ6wrago6wu9FeZQ5WS43/dxiadaG9uckMbr9UrQ0C4Ou
3XrJwEe2dqznTM/X5ZT1T/mcw3vysxHq47m3WoysQr1aG8DAjjLrjuod4bwvk25mF7zdiiseKMG6
FXW2l9lUaYtrqoNvtU2W2OcWskhWEtEHM6i0PqCEtARjjCBRHgXdphz7ZpXUhnvfR13/0pkfhjau
/4KAt+aDBJgk+qgJV6pwIR9BBO86xc2XvNfARnnGtxb1bCdr0LqOrYesHq+iD71T0F8siPlrNbaf
hBtgLkhc0F13mMvPsDfwytlcekvyqRjXWTAVO7xO26NlAC8Qg1u+6o6H7oUBMldmvSHvtkPNnDnU
nWHlMKp41CFZPLoQ61adZo3HpUxMyZd2cJzTNPr9oyxPzPDRsisBO4OP9LofnEOKwuBZVuK9+w25
3gxobY7wfF93rynCIKcBpcM1Dsc1M/j4pe9SXNr98cV3RL5xw/qThEaicKYh1qRgIyHzcgNAjcIi
DPZFaGBKTxNZLrGW2Da6R81rz6XahneGAlpb8Xn3MqoZVpbe9RenyJUnf7QfeKazj6JF+Re7G+Au
c9Zrva3PqFSY94qdRYym4mE8TlHwhJVFfh96f4osju+62MzvB6u6anFRn/NAc/A41eCqa+qLWnnp
Qyuq58JGMqR3i+vUF390zqidhSW0M+RXaxsrSrVugzB+9BPjqShV7a6fc3ITjym/z+1OEm7lYmeG
FfeM4yrS9mRpOoa0loC3kDrcTyyJHYsnvkn6a4Vt/RetcKNVgPHHQ+63f7SRYe/GvB34D6Tm25jW
+CmO3p1vRfm2LP2TaSbDIWHmcCcsy9nXDQZyQ8JagEP8qMhcZxN02cFrvMdYCO8vID6dakE5DHo4
F5Arvw6uwcwaGNCbDRNw3RFj2tscB2QImriab7ZfzNx+UyokupDaX+WFQCo3wC9E19rps+OrDzUv
yCfX85GWsvjCrlD3BeI5lsG6ExPcXcGi4qw0sVVcuwaiMeJEZ6jVXSB8wqJR6f0xGTji6rtcRN1f
Stdvc+afwUoRn830AZ62dSc3/RDZd/hU8yKKy8ehR8J8avpwrcMu+ZpkxibxR/1jYBdnG5155l4I
3cP59/dT6tpvwGAgYHfVZ7twmKlrWOaW7Wg8jWX1BeKof2Aspx1CUa9Sv4u+4XDRr7qoCHaRHnE9
27L7MAzVpzSqAJGCtPzgT7qC/hTWv7xrjnBi/ANeU+KCEWuxBReDhFgdXw21RB9AD8c3IwOi6Bm1
97Etq28NuJ8vWdw9RpMDj6nM9IsaYV/jlZFy6ewmQ4ot/SaSxvpoRFHFZNv3Tgk+AlcnDJ9dNIlx
6NNeq9DWHoD3vcpc2Zc1g4+0WRW6mCOK1cOCJYpUxFCjOo93Y8aoWR1xp8pC9bkwB3elRl5z12Le
sWly38KlRvi7vIbCITCy26D4NezmMO1RzCFO79uAdfIjqpe+ZTgXEdjeKmEta+flDoMWXtX1w1Jo
zVk/bO0NYdFiZSPph/0YKnoQp3CfbpHu7YCvqWX/CeSo/RnMxS0xl/yoEs5k/bONmgz2Z4fG6NEM
azwb8sugD+GK502AHbGda1aaX/vWLz+qahxuA70ejtLKCpK+XaFktjK70NzwE1jhMUBHYXTd+ccQ
a4KHaoAghHhf+CVkVijG0nuxPbuE9m5m+zJyvbfMg3FfV9EXFtDMNb5a3bmCuVFVG6k4LGWIZUqq
ECtGb9/n4vVd8dKUwdMajTQk7rto5YWzn4cesETTjfV2mE3L3cyJ+Gum6XFM1OyqZ2V+TSILt92k
/CxbMMOdqe+hC1oRemK+C4wAfgbGQVe/1DUWL6dyH+be+MEvK6zrZ9myAVdBPRvFFwaakERZPe8n
8TZ6LHB5TsS6mxMUb4mexRs/KMyjrDXV9lWpG6afURq/pv2jLPX1srwkLhrDfivAfSC50Ry9BtQa
LNp802UG5JRZQxMahvkVVCcDQW7pqPDhUnwl3XOi4kluKsPcj12sXWQu16N6h4X0IQ2xA/Msm78i
5nuf9OCgKGHzebJ04GeGph2t0Peei6R7QOy8+Qx6bVhDbunP7hg499OYRZvAbZKPjgh2Etisa3Cs
NIBCuPgZDk8X8rT/bDFZ/EX7SFgnyIcvuhLpd3AnjY0w6vBLqrxBCOg/GWakbCGg2kfkHfNtFbXW
qoI+yWQtt9YdNtYfBDKIjyOysKbSWB9ap2FIb9SfDWEBCNSrcpspOSRnfuVqNCD6FKlaMBZw0euS
JN86qXdlHZ40FBIuk+fVr4Ud3gFJGR6ZqjevmfmQB3n54rDI+YEnDFIFpbae+A+TP34ocq5CYKfd
Rg+GEtN5NStWjaaIfeeW1h3ezDn8TyygYKM8yY3mIVVRx8hkMTbskrULVXMTlEO6syfMMWWbsnfB
NarofM279aPWXudOwg77djwssWD4wceyVACRk9sGXCI4WnIDqi4++Yn38WbJ0doPiogFdOSQS65Y
0VuU+FhlINj6JstyHU/rdylZmwv753aKgOcj3Hylj8ofkXRtNCrzTvH6+AE4psXaZRJvQ5gUO2MW
LZj6ODzPbUFoxOtC75OdJdkey5hFkkOclAFYVJvuWlYoqs5SAUM5ZdiAzuueZMphZfeW8n6kflWL
YvLZkY9IF6gMHZ2VjTbhtyxn0U71E/sDut3ZfiyYwBW2iePthCiGM0Xiy9wWxrnJvHB26FCgwBit
CcbcMEBct/b0gPxwz3sVVaPeQsbKnCuqf1bIPfRIfYi7+DV0GkBFUWy8RGiH7WW2znT9hfmOvi8F
0XT4gpsJ9+qTAob2qjRhsRaFFn9L/7QKw/xqwZ7ATZ5pRzNF+ikCmbdzHUN99ZPpSQmQazL8/iWf
eF3Ujdmh69LWWz9zX6JSdQoYkiGW5opqJOc8j8OLkRb1A/emPSpV8KlTfXKyaN4ETBWOkRt9kkVZ
WBaH0MRdgP8lD2ZQfMWuIDonWmTe6bloWau89nY7nCNJtYWSNpzxvCEPeuSEkK+d8bDtQ4yzEHJj
Lb2CUbvWGiaIO14e02kELdnNhJFIRwTaLLzyg6NF3V4PcAjKIO9f4xlU547Qi3plzBEt4OUNTVB/
KfTO2fS5qe2lE9qIZPFGdfDlll5nsnaYG6tz42puXNdA5PVkiB484dfXOtAPg1MjdDIrnmaDjxds
mj5GFXKm/GNnz6rSOclKUM/AcWsiB7K26b38NNUFKlvzrl5HFAeF2nXtd8ZL1inprknrFMcO7jrC
i9luCqpiK6x0hUsm7yuvte7gWuKQOWflO0xVgh1a3P1VFmVBV2+S0OVP6szaMwJqkKrF9aPamRs+
dvplUdKbi4IgNS6F4/XXJEjWqg2zlKWa/HlgrPYYG1jfStSxkfqvSuOqZ3PGHZv8ATdFbYR7mR3s
KDnJXZUB5bkcdu0qhEHEavGU3KuGibrwks+MZtqAx0H+YK5eKiIjKyCMIKOtOnh11HE83lksoL1Y
Gi9hNJFZuzAyDFAJeBZOEX6bgr80Ryh/ppAHjVzBIq5pwMQaQXU2xii4Sx2QWFYdFh8ykRAknezg
W93/1dQFund/72NmU7bF07s6q5UwjlHy2Ple9ci0rljjC1Pvb296mdc8EHHNXO2ZzsCwZBo2Rj1m
G9W0o51EoMoNQTvklWr1e5nElsp2Pair3TTfDtnOF0wtdaO2eMCIna4VBSxo7jfiOTDBn8pU9CO1
1Co9UQkzVllahUvX9K37UFjCY/QUdF9S02ExodZf4wb+1NRGgiG0Xb20lc+SOw0GByM9NAKDxyHp
BStD+OKNVmTw2dvJBqavjyjD5crJdJ7H2VYbFjgBDuOIl2F2y8hiYhPxwRAmQaa51dK0MU13FUdF
upcV6OTj2pfii1kYDuYhypMcr8oLze1074wOWup8XWW5LIpq5+l26WXWooWsNGdLcM9vnDsfVkNi
OPdyLBR5ZnjyPc1by6zu1GJbI2RwkIMgY8BD2hzhgMpat/0rMwPtRSu96Tq21ocsVbpj7kUwv9Me
1TFYBYLVdjyD/R+prFEJvFTGnSyXm6WZzGZxggBSnZfrpQJJyHRvRFO6kkK4Qet3ZwKcq5shqiyT
mrh8KyPi30gdy7Klwg1ZbLNBzK+XMhZt1WMfx58Fup6at1Ib98FsWF2RUHSJUJeA9Qii3gm/yIss
kpWyXKZ6qBXI90AD+Un++cceskmmi9BYLa3LubXsy+jyXTXT16Tu4uCn5clALnqRdJTlifTnQnsN
/DdsNnCfAGVZ3P2GvsC0H/Bo3bdmMLyZ7bS/LUsCOV8HUWKd87YyL47RgmovNHyMnOB+AkX2qoZT
fPAmiIFm5+0YIKl3USvcQz726p3SBf+RYgrtHn7VLrCC+0Z+q0ekpoZHBt9o9oh7RaCHJAckzhyX
8K3RP8oBiR0V5iHwtXota3vFQX3OGx4w33LRMuNbwXASUvyclZ8OKIQtc0yy8sMy5HG3rmtsFow0
jGYKCvB/BdtltNzie3kIK1KVXerxbpG1hlem10jN9mYRmA8WwbCbAuponsOm1u6/C6CSVcA43MtK
PUUCfERjbc9KQf3Ueg3kqtQLUVMji4JT8ySSRwJ71aMsSZpm/p6jbi/rlCxDqNazkZpLcQVOzY81
MXyx7fR5EuJmwVGS/nN7UnZalLcwUgmQOImPknhjGm8iClFBi7rnUjUgmFvdW+OXxpvTzwKDqRFv
g5ZWVdW0rCj2Rvnl9klnaV1F4iBq/cdbcW4YD1mpj59KpqkbP/PKu6nF/jos46sqrLvyu45rOusX
WJOXXzS/VfalM9q7mCDwJxcfyB6PaXsojF023t/cDeMOd5gWYbO4yqx7D4bqRsSx9yJMVI9aTgCH
8GcprIRTFLEQM77l5jqZ063GePnRUoosLbm/63TNMrGIQURIOjAZoz2shwwjzdK0MaBshXNpK0St
ZqVxuekZrX5vAYMTi0r0f9ravLWQOy19yB0cBfmeH32MiWlcB53ooQZdAMJQclJiTXuuonra+sqQ
71gA0VCLGMsj0JB6LWvtYkguXee/hAltVfwRnzVnK6tk86YqHtTOSR9urTW0aQy0mk+qvw7CWZcI
v8VV4wzpwZHrC6UFNVZr1XpnzQQ8Y96Us5p1H7rDHQOqtcyVs4T1LTVXymas4w13kOi/t5jLkzJq
V1GOFe4YFe66DEvU6FWs9joHwMDoVp+RlZvOVpCrh7H3ntsxVc+yyIGtMGysMPaQ2ost3jcj1JWy
mxcMikfcYUaoioWqZmf5AEyjUO4ZYT3K/78sQvEN7VKduM/y0PxiJ8Iit2dItvKwvNz66tBs9Zyl
2fV/2yH0p/ppOcpy5B87OYnoDnXJC6jL8uJkwgQ91XZXnGTWUHUsp/OoXhNOMDFrHhgg1mO+tfnn
bSzc07ZFiJIIC7VrAb0y2/Y8gSunNrqDPgy6w2JkNF0U789bzjDH7N7tu6PKItwu0DNOf/6iy6+3
/PhbkZatyqziYv+oGPq+vXS8MGQLM0VAKbK9eNcS27oOwxDs+LNp60klqlGNWXiVFaNhXXFpje60
0YsuIiPu3o3R1a1j5eipCCJGBsPjYS6rieZrXuatOxR41qVeC/eEtgKxt0w0u0BFT3YTG756zmYK
SSTiO4dBBFIORr6yAubqm1QtjftaRfYXtprfYcbXfxS8mu5NyMcbO0iJHxcI+BBDcFjBTcqL3CgY
UN5STaPvnQCOoT66wxomdnUZc4sVldCHIhMVCEU6TOc2kLeqSxPgmQMZCRHrTpk24VCVH/S6xObZ
V4sXRTfidWCa1ZuwmAky0G3OSRqF67DBmCEG9gb0o+WPbI5YvrvIe7JwRDDJ/zRiGLTpTa14VQrc
FMr6q2/509VoTHXvIpSxA9LmrtzJbM+J53xIbAjE9VAU+5wlok1eJ+swECOcSTZJpg07NcL0XJZh
PDU8Zf7wnIpYJSaFzWoJETdSYrCGalPVD4ztiyB28i32D+02cpVkUyoGs00/im+bsPJ2g9P596OP
97nl4c+loqJ+kpsUADF6nZk4B/D+NmqbDSjxWN5ryVLISkuq7KwHuf8aa9keodUAZiOvYN8LN7JV
YLKy0sF2XBkC88dAG8SxE6O41ZoQdnBhigeGD/RRJZq7cvqhXGV6qq8dLctPAWL1J/SmvqeWMlkR
i5mcLasdHSgdGCaay41suey4lC1NZApp/RxIojNuW737NBqDzVJbRC+itP+ZJArFqbgR6NppRk/L
vGwqU7JMGRuIvi9Qjpu97kXFySuH7mg3xbPhe/puOf0oCYd1NaJL1QhAiINyZ+qzxRfwhVM/A/2N
GQpuT9Y3odkF4I3QWnlWoKx5WTTzG6M5lbXLIt+Sj2sbSYo8z449UAeWeXEQrFRi2JIeIDvtJz2u
/9DmronEETVuwKCcCm281ET0gZeW28oMW0TX2vjgxIzrYgH2Y21NOZwBOyhg/mItkN/uiLx08hLL
za2R3+jckltaFsv2S1PmhfZhUHANS7o8O9QzTnnUrCw7yAsoeLU20Cq5AX1L0BdT0/myoxGR42qV
G+V1NM591BIjmMuXyy9vpiy73aKleqlZymRq2cj7smTftWsjlXvehLZ/MJFlwMOCcD43eGmmyH+F
zLegisbbSacgP8c1kZ0SVZq0A8PKGS+b5dxlWdC27vcdZV5emaW1TL3b5V32px++7Kd1FSePHSEz
12R4jk3DnbbyH9A4ejqtO3j9G2Q1WIVqrCHdytvFYnd+Wm70kpVlyx1dsopSAEhbbriseb+f53qb
vIAyFQW6AFejFioh1kYg/8GmIkbH/zlT6mktC3gTNd+TZga0GWeW57FjWXAQJ4t396kifM+fc07K
Dc6z5c/5LEISum2QI5X3Z7lcPz3mt+Tt6uaVve08f+voX0eXwX4X8NWeN/F8PYz5OL/K/qpM7iEr
5G5LVpaxIva9K7UnOKwq/V9d4t3fnlT5TMpNO78IZMqRpB2Zlw/yr9r8qgwpCW7LUvP+CLJGdns7
wpiBDazKeA3SjlWg+Wcv91Q+xPLGvitbsjL1brdflf22q6X7d7uFnlOyZBN0q2h+R0YqnpPfk3O+
m/9B8p35U03BpDpF24KqMctIyl1l/taJ7OnH7iNwC9zcfhTKlN6V075u04PsvEQxdDMZWwW5y9vz
LB9T+epaPgrvypYneWn3qzKhzcwN+VeUDZduZNmSXbqRf+klK1O3J34pfHeopZtfHanTdBQDg5fU
aFBjnr+mt7ff+6Tc96fC25f4fals8FMrmVwahVHZTbcXeS/fsT8dS7Z63ysjr/zY+V+Xl4Y1g8KW
bDK/WOTbRZbJrEz923ZyX7lbYqabKdbrw+21upz67bUuz+8/kvJ+RPJNLpMBUCcAPJ+XCyE/NfK/
3Wo4/xgd5Hc1CPgzy1dYSkCtuZMvCZnPgC3OAMofr7gSp5G2eVlerbKvX75u5w/18qDJJu/aLc+Y
rIgDTyG+Paq3j/y75/jdvn6msIqlnm4nb/8fY2fWZCeSbem/UpbPTV1GB9pu3YfDmSPixCyl9IIp
QxLzPPPr+8NR6kSqs6rbTIZwx+EQ4Lhv33uvtfK3qVSL02K8zx7kITDaDQQu9Dndmzha2EfF/k9j
7Z15EEoDQ97IdSPv2g5iVMWNnSC4sZcP4zryy+Ivdbp8imSvSeOsCUN1J7/ZXO46pEcfTbxfB2U0
P08kts+etLZQEVKA+y1fvWzuu93LEMKqGjXOOxt0vXv5HpteU36Ymqk0QNd3Kg1Qubt25uubbpDl
VfxOHGWngawv3SpzPkEe+vOJyL94fZWy8l3552skn8+o5/F07UxrH/tp88rLy5+99la5J+vk0b8r
yrq/u1SqNya0KVtzWdvLm5NN26T4PSAbljVDtV2HW6NihQexgEsWL0u4pJ820Kd86xbrTo5Ecg/V
iPfFIsyynci074GhV+ekwwtJZl519mHUPPoRnoa7vnJg3wmJwWjKDGdCXx3fTWlYxcxu11lSTo1j
ESezNxQFIFfiCBuyD96uD0buyU1jkf1v5O2+0e+7GPT+dY5WSGTek6l4kQ2V0dK26PayDgJOzaWX
WTklq/DYAHWCkYtcY4QSokg8VY0LlHysDnLMmesUU6YAQb7reWSy98ov27U6JqNZCNb5XfBJgbUO
Cc4y23RNY21lE62B2x8aRCbgdWPW/H47alv5JOUGWwjuDPsk71K+mXWomhDIhTXPeZZ1VRy5G1ws
D8Kavoagak6c98uLSQclIyb+VX7iaRHutLhvuRHXU0f9LD+T2u2OSYeLaJ7HGwylDK+cjvpm8Qcz
RrLD3Qib/PK6r/enkPe8g+TiC3pIryR3KLsGyYjZa5GhOMUq7jo0wdINVLafRtc1dlYzVWcMPXNH
B/hd3vy7Vd1qWL+rXT81aW5f+/fQONWSKoFn4afNdn2Kmp0QGWnbo/y81ke2rC1l35YX+WUMWr9v
WfnLKaVC2DYsoUdkLT4h9oTkjTRM/XxfmLBDo45F7BBxKQZ50F+bbHC6/TSWj2Zv4gciSxTY/tEa
skcCZxsNLpss8G9FnHjZ3D6K7KGIXHsnfzWB0nOJOG6gS98HJetuehCdZfm4oJXaWFaJcJ9+VIqG
5UlqnsywNtZF6rqKXS0L+SHK7/xqHPxSZ8jVgmyz7v5yXBb/vYGxniO7AeHbvZoU/qGJhj0oMntd
Lv1b60MYNbzbeXNYB1qDx5j+Xrehdbj21VyYHjlDw1FWEVFnPpFjyrora2VZ7smNCBQaBShYYD8O
e1OfId9Az8dsrN114FjNYNl7f5rceiHqU1KPBfq0eD9++iFkNxljEWw6pL1BzaTvPsDrKCo/ytWe
cWc1PjKm4F60PDcLx6PskSTATEANdA+iCf+gaelefn7yjRNp2+h95Bxl12vnfm0gfzvF6bbNi3pe
TUV5Z7/87t/VhZ27hGaj27ZnZvbKUah7srju1+GsHvo93JUP8rbl1UQTFIes/eFOkVe0x0bFhRR+
1sNcm3e2MhPNTw8zPMny+LsZXt73OlGuX4+c1dbPSf6FltZE5/lZ1Oa2rZXiePV8ZL2hb7tZyzfv
DGJVRwGzNM187dbvuuC7XXnzZpIX26A1OrFpYIE7FpnNJEHOwT6N6YVyjpfr30bHp6YQzQ7KaA/u
sj3F/XM1R+KQNubeyG1sU9mb7CYNAd60UKe3f/j1okFSVTps88vKWn4R8oeRqZwJ/JCMd+1+smP9
2kWboXvKCn+LPO1xrsMFefen1+rdE1yf6DL5yz35FFUSvTfN2KKf+3PYMrti2hZVxLD301IgG+nc
m9lHRnp8QTCsLSaRlYvoOJJQgH4ko7Bcg6670tAbzVAQbliu8W539kucBJUfIeQXHU0YLbeytezB
YVDxaGW5hUR+Qb2tJo78vXeDzvWrrzH3ttkY6OtDko+mCaN2W+Y69NZyVW/hSJiq5NSDlps9M9bH
vU4AW36uRtY+W2ZMIsw69w+4ENCm+PzO5JpIX9slHexf+Jwn4bkEgnH16g0PQ6AItvyFPx5V96Wd
axhypQ0qu6V8zNzVOYR7f1EUcLvD9fm7GoGkeJnvrnWrLdsufxfkiPrqA8m16qsFn/cuxc92yrN7
2SVkb1DcaeazHrxhBiR0RL+FbCBGJPnLYrSjXWjD9Pjuq5G766awNqle2cds6TF45NxdhfrNqYS+
eDFglVo9GBpgoHHC7Y7svLmu/S07A00ZqlhlyyAnX4fc02tYGSGs/zmSrjclj62dRkvUeSd3ZaXc
yLcm9wxi2Z7/zWkz+7Hsii0R8E+oJOnros6JzJx0NaUcSAo1fdS3hj99dnbXKofGLjvdG6CilE9m
tezkeGRWJK4f5e7qqJQvf90dnSY4W+YfrZ8Op+taD8UDDDFTVJtfFoFT60PKOqewaGrzM/jPbBek
0yYVGWl3uJRC9bsZvowEPI/TwVreI9Q+JBHIfiKHrfUV2+ThbpKbzlzcD9IGXPyo6bLJl80MCd4u
CtIPskpuzOqmRw3gJJvn4YPrcsvpYgWPyxcp2hqxiexVnb/04e1Y3+tAQLdxvu9L875vDTJbFMKq
tk1uRKONniaAuWAsBGl1NMkHh3Yz3Jg1nUcQ6Nux2Oo2Sq2hnUk24b3hiOS+mw3jBM/qQ7AocUVx
Ph98JfpKMpvY5kqvbN0KNuCAxCSc+XZDqD0oXuBOtbzWrH8Uy5JgFlxEhhcF1hZcfnqOOyc8Goah
HIQfZcBrCVQUs2M8dmVdMl9GBFCXIko7HyPdqvf6HG0QCfUf5ullNtDKy8n7e8hS0p1UN7NR4yH8
1isTFyQxz91HQBafk+l7Q970Q9mX4sFq6StKWndAtyOYmp3I/dAAYd2SdasywimbVQ+0Cny61AQO
VQmAYrbTLTrVNzmLh0aFXEWHBSBSVJM8BevixLPLjW4jdwx3c2cclaCOP5fmx9kI1QOyv2KbDMqT
lgRwxCngZoxmm+el8VGEn3qQQ81iD6OghFTAEtRE1pbA//dmyA7QX4L17uvvBrJyihdrmLZkWm5J
+Jy3UJoFXpXG1Xae9lqiz2fViT9E3QioKUMSCT53dVPHxbAXphnf9hrK1YumT64IvtVCXPIg2JQT
g2MnHMj8rbg9aEgjbtO4NBAuDvJTPmsv3I9xHkkrOLs+oUe+v8LvQWBmcksqnAIuyHIRWKv5PQlG
lJshJTG5mvXeE8sV5GVs2dppv845SAUk29NXt/gylgBzJnewX6Om+mDpLfjRNs7u22EkQzKcnYsY
ptwzI6vZXSf4dRkFCX6ynUE/eB3kqnZX5he43Lwh4CGg/HujL6/UWAgrAjtMt3Le7kzf9TJhTJ7o
3PGShprv+dBFbp2lqBrqA+iEkhQf/aRkaMGjeki4K9KnHSI/utckwLKALnRkE5faXs/hkJyRbagO
uZtuUqfT0MtMumNW9lDQR2OyDbpEbO25BmaqRhsUfIPLddOBvTq7eUaSGm+3MomZsT5dMGd3k29p
yPDA5dYr9SNCEOD46tFApsyDvTvydNcKN60jHt0uj2+Irvgb0nLJpFZ68Ah2k+DbfvRbLQbdMcbQ
IV7agWzbdTOZArXY4iFOdQulrehD26cIZ7eltamc7JTYCSIAgY0uKgolpNUr4cUpg/ZxNuv2sYnr
Xd9DSidLRj5qt9lgnLKyTm6TZZPa0OLX08NcAOcx3ZFc3OAbuSH54zwnx7qwx/OYaLtvFpyiJJQ5
p1jvjRsI8asjZPubcawKD0hwiACzxRxE5GY/OXQoB3KMremX40apZuti1f1B2FlzqoeCpDImvhu5
d92UfgRSyEh2okM7dRjHjQNZ5YNPqfVVc1vbVgEfr/NSIBZEJkN6ca2i9moHdl1rTtyjVqnNFgpC
oI1WFpxDo/eC0lHeksI9OyiPTlB2tGrrv0Fwn5CCUIOZKabWPMRxfDCKApSu1Tm/x0n0rBVoaCpz
0KNa1xDUs+EaGJCwgGC5VDdtFUIlvpDgK3lpHdHgI1QFk5/XFnlAsG6CgDAqUasUSnBOu8DL8/lz
3Wr+Jk0BF4QD1KWV+WxadfkCHhZQugsIteQ1Zp0IdrbvG5uy6z73foGaUZp8Vup4p4qxgoIjwi2Q
dBF/tntbxt0XMyoiGDN8lGV8+pIQxNyjXJzGCmJhumhxSjK9QabIfQqz9n7qpvbYAfLzBiQObkG5
PVU9QWhFcTcxcf6L0FRlk3VkxYLqXWgBGKfxmqiehRBsmyi2lwiqI4PAZw0it/3WapmnseADnUa6
WOw7h3axAxqohAktLBAJkiCOTgUEziXfBVY8xDzNFknIRDW2ZRBu3BjKT62zAQ0tnZE80G6jQ9rr
kXrvbuYqeKr0bjq4WVtvREEui44WbpLbFkFxHp+WZ6/k1GdQy6N8Z23bLGlRhRofcbWOpi3uGtOH
qbAB0AOndrTRdWv0LJPksya7s424/BAq7ZsGnO3Gp2y+Yv5yr2jwVfy5lc9gVrcK3LONMpAlDlYq
0AN/l+QbwgKbXDGtndSCno0/NaJ7kIqdPsKgUDden5isApNy2w09DtOsYMhOCtvrFGDfCoCAPq30
jalq1oMWiI+ua1pnpamsB9TGv/dq3OxtYaJrmHhGFZnHOsObEEdfBxiZkcfIPopqqI/W9JCZjrY3
USDxCH/xmZLxvAFxZJxLfda9Vn1Iy7L1GA6d27TT/oj6CTaILiZ5zW/SXVEX8auYfdYbhP/xY2gE
xDSjvNUE+tWp5pxIY8VnYUzB2QaNdatqSoWEPEzHWg9caQbWkuEW0rWnaaGz6br6MhaV9pSPQX0m
Nfd7AkFEYXkj8KtDJ5SLln2paqG+Qqw7ncKsqLZCU4ZDouF8tNpe3NnLJje7x7qrbgo/1E9NHYLq
SPSJnD71j7IMbGA8mrHrcoLtkHZu1DohUE6S3I3VQANhKTGpm3XkVWjee6kBUatR5K7Htwwi1xJf
Qkv8UfhBuk/cXNu5mjPsjbg9zqIsPKs3Q7B4w0iyR1ttnWx0T1ldHpoaq6wGxMdK7KhA636Lsep7
sT49pGJsUcROOvTCNXenxjCkALNub22+xGOliNe2r6pHESq4hUZ9mwKz2SkD6l5zq39MEG9lZpvI
nTTJdDPqpNnRD+rz0IrkGOTGTsczqgSWvnNT/bkY+/lGRxRqk1qj+pgGxFn9Qr/NawQerFkZ6GGI
3qXlEJ5t/St0xMqltVKfdaMK90aijswC/Udgs2B6I+dMajkaCD83sVPONaYnlZMLZxLXAVQ+v+TR
B3+Y+o3RxOo+8wPj1ppQZW2mIfOc5E4NG/dh7h9Lk5zcBpgDybV4bRCd2PYVb2gejW6PSZHmUwuh
vYFGGtrCe6BXxOwsVKf60Hl2sF0LBYdo1EAvoxuvaY9ge9cPzmmRvdyST6DQidNTYagXpbbrbVop
5cZCKYe3Exwj1RtrPrsZAbStVho3lhpaO9J6PPD9yH7WdnQoiHp1TTECTdC+D+5g7tOuU86IQ01b
LXKgEm2WYTbWs03mfiZBwmvMnEgJevfbrEc/WK0YEceiPqEVAroJjS6so2OCkpiXWsWz1sTTNsMz
a7vVH7FmQiMESGXjlv2dgl5YbfhghUX1MTVVgtB5eluXjXOH5J2DslXS7sMGbhx0u0inVIeSvKdd
FZDmNgXZnTPWAKxrcyjP02C8WnXYcyfmCNRflJeZHONTONmk0FtZ86xpon5OsHvVTI/vZVWPvQY9
N/LH8mBfJsOTb0HyE/YwNbix4gWNM+Ki4kwrm+Y7RaufzLGrn8l9MnbuFGBRuYA0Ai1P9kWpoGmC
DEU1dv6JEY0fJlN+ycdXbrphVC9N7JPU71TQU/H6trKxrDO0rRgNl2RQUGgQJT8arVKfHKsk6tum
PHKraSHgqOJw2wb1H6PI4dce3ewiqt5WN6MaIIVRxE/v6uSunabz2QiLsyzJ0/jI0WgS0y2yWoQu
+qE/AHRQn4Tajk/2Vu7LjRU08OgOuO6udZUmfu8CP751yeF6qiJ1hH50eL02GPo22KY1BFzXOtHt
vyKVTvJ4Tw68o6r+WXeTbxAxBE8kQgVPHarY+wQ89vZaZ9QV4LWGxL1cTyMywWrnMPhOc5FnzIUx
X7C1DrIkN20z4FWedJP+6gRPwnG2up1HD30NHYcujOSkg3F5KvzUuOvEdC9LctNYcNtWoA6Osqjm
8XQZZ25yaa/rVfDcdoAWUGC2D7IONEF3D4ThgBW/tKDZVKGkBAa3WFtUWlY/NCYKZus1aEECdrc1
B7S+ZV2aK9U2zxR/V3XfS6WznwCE2k9u1487J4saxN7RmyEjf0RfRwkfZZMog5k3Z8L21FYnx5z8
29smx8wVZLo96c1AMAf9s41svG6GYSERz/1jGYC5LjrjedDRW8YI6D17KY52Fj2X8UEdhPGcYM88
q3MdeEhhdCfZYGARdYpnBfHupb1sAntK4rsseIPRPGVCj56U0s3P2gT9QZrU0VO8bMoltbQ2swJP
FUW5cUJWqBVplWc8YmWCrAxUGgDue9UsPBIKzZcS8RYvM3Qsxjo3XjDmhp2loQAqj/KA3OMCrfcK
dzZegkQUd8VYvsm2SByNT34VrseS4avKY5nmsELSWyS3eRt/T2BsACBdh+fat5t7Qlz68xiH2S4E
yJoifOLFU9k9N9aQ3Cs2C/6lJDdusahm+uWw1vmBaQBgZe3h6+iROcum1Ys92O/4YT0LcaQdA/S0
kwdVZHkfKnTer5fs3FxsyCfVTrIOVa/pHC7s/vIEWef3APxDEFxrC4fwQI5M5U4WRzMqH0cftNty
lznSmfeZEh31zo09AX3eqdNM9blsSYlXDRZmtZNoz7i8tOfRpW/1Rvsoq0QkEFqfRXaQJ/ij6G97
Y/wDo0h7llVp7N6ZJR+GLDm6LUhgUvqdLEaCh6VW/a4q4mOl19qdazbDkzmMMH2U+icmx+FJbmYn
RhnGarVlwvxRV7qONxda9LC2mAqHuAJ59gaxgENsQ0AXdkhUa5offjP6O8mYUkzqHwCzjQ88AGer
mHlyMSsLir9Q0w7AsNtHpUVlrmh19/NUhSdznsvvKFefx1yJ7gY3fvMXLmYXM/vWXjaisv1NBar4
3jCIm1RV0Tx3ZfxpKhUeW2DM9PIcKo5KbBU3Crc50ORLspEugrCGxWPUsmqvKma9Ma1MOTq1l4/6
peo1yOTqyD3az12X7VzlM3mK5j1yizUBWoDmo9CKD43pnvg2g73tK9XGhtihz7Un24Ggon1rUiSd
Bli6IIe2cX+EzmPeQ/5iukYJNXTgHtWPeUPicKBuJ0STn/nT97UmooeC8XFO9CcSPKct4FuXpaM7
3llzpe2SyYIpZI49JzSSz30yiP1Qx7gbipzwq2XvUFXWEHHE59qOoXljgBU16ujb0OnqOSjtN6dJ
bubCjXb6PIOg0av0YyAOqqNj2yGWVeAF9ty4Uj+oqa3swziyiflmyX0bKV9BPMImU0Uw/dnkWIZv
fBv6h8IfH8yuejW1bHopmlRBS7H6oxwz9ZQsIhCsJ1HZREXypNktlGVQo2GMdvomTpL4IQcyRs62
6n9xh7MvBFQPfZqtGw3h4EoZ4RWLynkjzenUqHPkMQgXRuP8MpjwGtqIvyZjHl/Q3ImxEEW+01qt
2R8hGY2+2pB7eGoZifsckowlACww28qvxhSOH5rJfkosK/iqZfGH3HKQl8rg/wJaQuTBrMIbrRr9
s93X6bE2x/ICVXtBBAUaTuzQ4FnLrNyLSAD+5NrKq92X83cN4hl7UT7K/ZSwM9wEqLtPmyEu01en
msztHIXNESYBbWOxNECQtWrqM9SDmGaBiihJUqIpGPr9Q9d37Uvri/ZlWiBiIuufZCnVc5akoTrf
yOKoa+Wu1MtuL4sD4mGnFITApmvz7iURy4QGfvR6tSpX9oluWw+yvRbZAolaq4Srj5+yzCTbh0M8
7mTRBT96g74Ga8flaFgz9VvWBHcRJblBZ+zimAMutKWK9i0YAQjqZVG0A5A8ctq3sogUznwb4MH/
cTU7M5cZTB6T92eV9sdZ5PqdvHd/EPG2J/i+tpiymlW4O+GlWH6qYL64pFb+KkttPwXb0EzSTTD5
4X2Psto9SQvJJovbHK8DdXIT97621aaAlI9aKNsJND26hmpwjzgwnPswqN4rqpKf7cp8+KVeFkOQ
qFY/T7d9i5NgI+uCvsVSIbF9L88fiP2QY+/Gu66v3Ms0VuqhHvE7NoZNh5aVcoO23KZX+bCvVTgI
3UtBQr3XjrG9XkAelQcMgPGnNO1/R5X+otZlz8JKLwwi6KG4tOH0MjnqfHpXN4FR2rOihXBgaZLr
tbhoTcgpNskNNnb37VpkdYJSUTaEx2X6IQjUWB5pHRWrr+Ucoyn6C/58WZAbyH84CCUJAnNTS8BF
luUhfZqymwhEkp7p4mIum/VSJBdnm0HX7IOs7ODnA5/e9Pu4SucLTLf6GbQaEqeUZJVe68egt+aH
MZxOQCwreHYG8xXIPnZQp64l5PwOWH3+Yxu65mtixftqFsWTbFlr2W5Ox3ktRVO1baLZXUslmbio
VRXPsiVK4Jt6rqfnyC+t105n4Wh27nosrb/qPovT2bWcG+iAytcy0/Z2OGqP6eAUrwpY7C6Jm3t5
DApSOMrQzr6r0zLbmwnhBtOpnwq0fntrE+nkKRrCIbdTSRrCAASo08DeRn35HM+o2jXhbDyR086K
IVYX1+dUH6GqyD34/un/dL2Uxd1R7/GrTL0WbAwHoSOjLKqT201MgYYqHkAgabfW2NwZC346mZzg
PIxwd8qiVhQ6tDICY80izSNGXHCEqMaDWdHZhqSOHhJozA7K9LmO6+gtwP7z4ClrHlyYBTfg+RNI
CO3ywAf0wWngFCyUON+V2tx5ebaAW/L8pgQvDtsS3CDxc6V11hv948SiynrtTXwKAfjYME2UjyT4
g/NDq3QeuzzCpzxt4oujO2aw6VGIrB1d/ZYoyp3rG/Vb5sa/V5KGbEI3q8mQ68OxahwRxnpDvOTJ
CvQI1uEqIUdAS+4Dwzfu3JKOvVTFy0buOWpsHACCxBsfpBesSv4zCK6NMjbuATXr+WUs2oferYov
MbFEEDGZtjEgV/LsVGlh09PaW12v7e1s2JAW29VE1qAS4Z2vP9rCvc/8g8iSmowYNhGiUmCTtkWu
KIhuGbkX9tlzOgF2KUrkx1Oz23eaU+4yxj4v6IfhqOaB7ZUi1iEOKep9PSJaO+R++Jr3iXYUOvB9
MfUJYhnVIc26aCeMU1kO9QvEUswxHaSVUKw+ylLr+h86ZWwvwhbp6xRBCwUaCcD2UkyUsPNMbZxO
44QHsg0YPYdU/egnvXHI56x71SHz2DWGsMiNHMRzAqUuzo5lxVyTo94/ZpGevuhjEB0Cu093Im32
v/3jv/7nv9/G/x18K+BmnYIi/0feLblBedv86zfD/O0f5Vp9+vqv3yyseBMkqm0gLmlrqq0vx9++
PEV5QGvtfxFnBmsRh9Gxs6ePqSrOksq0mlWHJ6iP/obJpUA0dymPQZjfLm30qPgUWDPzWllpjwED
/7bIZnXdk3WFmfmkUXA0RG+PN4nqqGwHWSGcwGCdV7adaeHYKeG/ZWlmZUfJryM3GA8YHVnzJFs0
jtj8P/5w1fjrX457zbYdxzQ0GxZ001XVv/7laM4Y9YgY2DEqVYjWwA0REPR3mo5CVk76hINy6DKg
+WRTrGXClbgbh2fMLevSYfUzmPA+PYHg6G4tu5HS3LrqvLWj7s82dYN67BjjmjbyEpEcZBOPDJzD
oYeV5WVyk8++ocxvxpy9pIHrvsJG4u4NpeshKQzEYxY4MCI7HYLNLU4fPWw+4enE0dPFxo1TuOht
uWQVAkGb35zBa4cpeoMdnLBY3eUX3R+b28K0HAxYq/5cGfE2MPm1JGgE+KFBeeCFpyScVO3RdNNn
I0uDs2GkMfY+G6zKGIIABtJunJ2dE9vRWiePjnrE19UBVK+JIJkbWRkWinHuWuturctHyGjbXtdP
cKH1RE8TWBSI9ZLKq6OqbERDA86kYnpZNnqIEroAWihLM9ivO2GNQMJ1/5EMDv8RUrXu2KRQla4X
GR24UxHKsnfXi1j0vo2m1vF64bSqKhBXrMAB9RGE04JpP9M1jW0ea+UlS/NyMyR6ecisqryUS12b
xYxJpSO+hW0UH9fW8ojZxh99u3OP67nLGfI0WRRoLSuDsE6yar2I3NUK+6QRvz+rwuDCsk5exdWN
D4WIDhaMk+gW++HiYPmx0UURXZQBWrsIp8b+lwOyGAZtvwsqWBxlUZ5xbWfCyX/KBv3yS/212EH3
ThaDeft3pw9iCjdWhsSmPMHudCCQYSA8eF+HO7nBTwprcZjdBMIwBzhYwvF6wF8OXKvywY+njXUH
snHO1c9KkY1fuqiySBItx3uNLMW7ugJkIw/M2XypEyd/tRmFTwQA8JJCkvklI6SynOhomMz4bYkM
p90lyRiBkSxkw9CyM21QqtZSdOLYgRMlCgSSCgFO7yCxwSwu56hVfm+AgT6h4qmzVliaW5FaXcKD
vJysWI/5RCFOpmiRalsayWvkATQO8PA5G9m6b7KUabJIwtckbePnsj/aunpfkc6ChGFhPWJ5mI+J
cSxNLVoLcZ65dwYuanmoWxqJno8vsSEXlufIOrNndoC7Q3iyKA+YoY2/F5Ky/bVOT/Nho5hDvl5P
XrTUAkDzwKGvPzGA5KkJ/aKWYz2WCK7dlUF/bkV0TqYB9hZF9wV5jOFEis/seFFcGavmg9yDTm7e
CPxkh6gIaSgrXRRhWeeZt2udDcXPLYHogzy41qFsUTI7w6a0/oA81KCD7qUNPI+yKJUl5F6V9i/K
mNSrMISsz+YBT09/BFntQjWNUXJfssY7GT1kwbKuCtq7/zxF6I77yxShM6u5mmnYlsuuael/nSIY
73XbLpmsG9UViGqngpzMEULc8nf/hITEcNZS4T+YCsmZ7VBlb6YKq+04TL/XcKTj9Znft8A6GH8v
s7DZ5DUOeCmSDIodSgmHLHEVnx78uy023nJUyiTLo3OX4ARZ9JWvjV27ru/5tB6cWSFfPRoiZiLH
ijxkPJcxFmlnyL71R3wb+iORJp/QrZIdZV0Y1R+iodZvRkf8kaSDfy7MVH9cNyo5WI0RX2RJNpd7
8jpa0nKAFviAxANWRnlDPrd9Y7hhB8VzLEg8UbRlTiR+30wqlevuUg5Sm8q/OzKhBDHr7xssreSV
5+Xy8iRZlHuyThY7gow73ydkIg/IX8DmY55992P/7lqWPjz2eaIertdb7+7XW7z+HZClNMfW0G6u
t7Wecm0i74tkGZZmgXaOXeHfjQNr0lGzs09OUQgCvvlwY4BOh6SPgDpJBVvhTgRbfDW+cWCzu4l8
Ay+F3JUbi9GKGNhy6LqZQ9jC8VRVXqpEPw5cLzG6thHufzli9eR9kmtAXLnKxgfRG28T1sNpQqbB
39i6Vu8TX1c9W1Eoz2Y6XUAebUQPPrt1ficNozyi1zvu8ZBPn63+W9Ip9lrtDEm+FShSHjJtICF1
zhKT0PKouLfRUBWwxaC4LIvxUif31paiLP1bhGih2CLx90ZOKo1dfQ2BeKDktswz67TR6dHE2k7/
5kNm/OPIz2kosozGq8ka8irsroPR2u6hN+L0o3DsQzcV5hfh2qRMZXpw10M7/FDFDtM7rJpf8Ct+
GhytfwbrCjiqbsedrOcrDbqh/mI5Pi4/CAZPqWEmL4mSvSbZHOzmGr8/ojrw6SgJgRQCTbBz2b5x
WSsdvqwboKMHWaeK2by0UoN2ilRyYshr38tKebiK3U/GwOo93Zjrf5JcvKwVH8bnZlFiLNwjehT1
nW7l9Z4VYvLIgF9ukUttXosuIzm805PPIqs+JKS4fSvHlLy0CJoOcngJ8yraBbePurPHAlPOVfXL
WpeZpo45ThyD0f+m7aofBwio63Bzo7Dizi29T7aTlfI8nBpvQUQMCvhjcInj22nhwApCCAl9NNX1
GE+HZ1ikly/FPO/70KuL6DAzXl8kfVnITH3y46BXnlfCLM2FdooI50M8D9NncgDwIKHCfWNwystS
35XRj/q4KR7kUP9ff1kHNXJd9FaUEx4w+HT+Wvyfw7fi8iX71vz3ctbPVr80eiky/v3HJnfRW100
xff211Z/uS6//uPutl/aL38pQGYbtdNj962enr7hDWj/XM8tLf9/D/7jm7zKy1R++9dvbyTitMvV
gqjIf/txaFn/aRqrop/rxeX6Pw4uT+Jfv53yr9GX/6v9ty9N+6/fXPufZJxo8I/AOOtAiMbkOXxb
jgjnnzokcC6LK9Uw2NV++wfogzZk+Wn/U7UdzWTh5WiOYbksNxuIczgk/mkL1TRcBwSPicC5q//2
59/9Yx27vrC/X9f+dVmr6PwESaGq+cuM7epRL5p0XFYDIfm98zxNH0NdjJd3j+Fvls32XwyD6+X5
y96vlmNbwUoac3tXNzmmWpPGBI9stW4+9/U8sibRBr/2Wq21Q+8//6L1b37xl1WqS36A0yW+2GV1
r8XkNanV5EFzze8aqWXXp//8M//muRmLJfTODdAICPSHIBeohZW9uSkjSEQ34awX/4ezL9utlOei
fCIkwAbM7ZnInEpqSCo3qEYGG7DNaJ6+F9VSdz7/4SCd20ixj4e9bbzX8Ha+/ZWJI+y/7QPh4Moy
NiHqYpLeh7ETsefOqb3FhqOrJ/i+zCGQMEbJ5/Mdrg1o+SHvBiSZK4do6XBY5LdumryHdhdt+7w4
nu8g/HhhyPL3dx0wKL9DRZ0ERzi9ABiVFjnpIBoO1aDgoIliBjZZbSCmz+e785YF//8PNv9v65Fl
g7zrTwIZyQErBUkpywYo0vksIdWk94OJhfO970MYPBlUFsGjMMC++NxlRMDWmvnV3fmfsDbiZarf
/QKRmWoQAWzRRuYHe6Kbv/lgrpU7iAOs6Tcu32vrtrzavOsEpgPhyEwXHA1Kdq+Z1tHREFdcXTYE
Kz0IVhZhSzSc3fCy/sdFGr9rWwqlIBKEEBTsarPxvra6XFamaJwxkCoPAqCx0nyHwvE3KI3hATKE
yfEifLfrsx6AkBA2NX41fuXdcDg/xLUJtBKGht6hxINacOwaZwZfydMQRgKoGzCMizrwrVSB10iP
GTCnjqGbiWnHOa/wvBVURbrRwUqu8KzIquIBNTbcU5MOBc/+EGThKJ90C4PwWwJAsQsBDGg/POHp
k4SXpT/fSk9+aZy6aaWT1I2Jwk9dg++qz5FD3Wwjja+MybfSUcvc3h2nADEbpTQZi7yDGjdsTwzK
A4CxOuOUX+XlTDa6W9kEvjWFcBGhogfKOGkcNlcoYHsS3hVF1QzJ+U2wciz5VjYitEnZKB2sUdf7
3VUdNotXFlxOcH0uAB7biNe1bpbxvcsGqhlUCi9Elkifz1+4NjmeVDoUXMsmf7xsJFbCGfmEtyQ3
iBPfgTsb9VTOb+OR4XziAePThQtiJZ6cZZKzSLJEC2pARZjdxzjztNidH8TaetvZJi0gNMfnMOkj
cI53bjnR7+HcyOP55teWwcop/RA10M4MwwSWTKje8LE94jCvUWLzennZDHlWWoEDR20gx8ZAxB14
cUQFZ3JA0DHFvDFHK4PwrBjnsFJU8bQsAcAN8QkI/XLhrsq+gyK9qNVlc+VZkR75hrQeeEJJaqr5
3o9n9dCamNybIRAbt9CV1faWEb6LCphtEZQzYEMywMpEJHlgvO5Qo2xCNsJu5aT3rLCbUMgNO1Tg
Es/JCIS5/D5cbCj7dCkK+gOkgKGzVGx0tpIaly+S96MxWQmZ/BELH1SDjE4uMLYj3g99gFjAWSm8
Bx4AynnHADmZvp/fz8ue+uAu5VnRKKYMBjrAESb4Csk9GGvQuf3V+nMuj86sm/CJwxoXxjm+yLs7
t/Sl/2qAKgqezne/tn5WtJo0xPWXO3gtiZweoAqUhscQL7rnW1+7evz7+7vtEQzdVChfxQkBYLE5
zh6gckeWlcIkWWv67AXuk2N1RWE1FDxM+IKr7318sJWvjPtBsBFtK2N0rXBmdRnIZixoIqO0hbHd
HONNYhrVRrZY2aGuFcyQoA89AwRHQlFASjKDV3/QfOpnhzUQIobvysZ3y9owrGjuPR2ihpCh5Aun
t7eSKedTikf6jVyx1rp1TAMaW8PiCI9VgRhdPMx7DLK9fQEVwMtiy7UyRVsoE/gTEMKdGVO4DUad
739TEvKgV1Azgb4IsI0y+yUBn/U3VmZp+oPYcpexvtt9gIShkgpMSxKytOp3cxR7EpTITP0ZDC5y
G9trrRcracx05govhniaA3riGHYwlallBl9T1IQ2BrK2OFaSCNMYgGc1LVpfGbQbi3AAGwMOkuej
dK11KweARJU7E66zSekXFWxtPDi/mMa/cGNZBza+ohrmFQgFqJXCRir3XlCv0pdMDItjK7S9UNZ0
gg9mUkDv4Wkcap8chsyhW3flD6cG7VuxnZd9J4k2c+JAJvoaDBUFx6qWXjI1aN2KaCKHQHYcrXep
T/e0wmlmXJ5u7MuPky+at0Ka1f7Mhgjr6vH2QMb+igBeCam5VxrzzxNzEoeHp0hCf7aKrs9vpQ8P
UHS5xMi7iCtdkPzHFALseMj/7jqFg5frCXR2MIp26ZypfQyn7vNdfRh26MoKblCv83leOFijE/zB
5y2HRkjHZZ10I1CO5/tYW34rtAnQnXXJ0zGBYId+jmGOcfSA+dq47i+b6H/SE0ZgRXUHrjYd53BM
PKrUEQH45nB+N0oKKAJNX9sGIHNYrG1strWlsaLc61CkZXPZJ20A7nKjSXDIZuCOAPg9pI0GIWES
GwNbmzYr5HHig/fskQ7VuTL19jrwIeOeTzw/nF+WlaX/Vyt9t8tA7m25M+P9ieH1AgXjkO4gAixu
45rXG6fVyhCYFfh4uHUGry+7k+6zsf2cehnP7qDmLP5cNgQr9OFVM6hs8KfjlPUztJ/nL6juxkCv
AT1+voe1EVjRD2gwB2QgBeAfeFIQ4IDBBt2532h9aeWDvcuWpXm3BESW1E9LNhzhzQhRDfg+D238
KFEfAtO7vCy7s2Vo7zrhcqlsQZn8/w6B+mCeBkO4NYS1CbKDG+U0CEV4wxFAZthvLK23l0+QFdzc
HWQqwEs9qhnaWNDA+pTJ8KFnvN+FISSnL1tkK6hzgKka13fxoEL9Pw2p2RE8tvnC6bfCmE+VYEWG
xlnLgK2lAGJkY5jfnP/pK/koso7uqcPzkzCglE6+BtxLf546QKVaaDNCYOSljeAqd1lHVihXuYQp
FHH7IyoVydi6DyVXgM+UP3NCrsKi2ngtXjtuIyuk21l3kGwf+2MGTz+STncMNH8HDGeYJkC6xIX/
GAWKMgCFmV44NCvGUdHUoDY43XGCbyytyoSVNN3BEeoHBX8IPJLT+SlcCZXIinYoB04lLun9sQzj
fBeW0JPrNZT+z7e+ks4jK8xBagfR3Ym7Y0Od8JQ5Yber5zZ6RC4UG5ttbQBWrE899aFzD7mkGW72
LcQS4OK1n6c8ig7nx7C2m/3/pio4d8dVD/hSEgD28hzrIDzBihVrQWcPFN4YWDMITSTnO1sbjRX1
IOb4upkqiD+BDH8Tl/BEBzvTHM+3vrYcVtjDywnOmCboky4mbzBUvJ3aCvIizNmYqpX2l2Lt+6w+
taasjHG6pADHG1n3O4FdFJfV0/mfv3IyhVa4wxO7irw66hKUPmEfMQKTMzT58wBYPBQdyWV7NrSC
HShUR8esh7JGEdwrDZUoPEY9duH0cn4Ua5NkRTYq2aNscUc/QhDgWLfp58J4L35Q3Z5vfi1ZhUu/
745WVoyZgyuCSSicyRMyoVTMU97tZq8Rx6wpiyRKNdlDlKW5n4o5O9AeUMDzna+t0LKt3/U9ZEGf
c7ScwBcifTBG1AcoiEMh0rDoJJnoN74Q1vqxgr5XwndF2vQJLcpHXnGIwPkYq/RBClPx38sGYwV+
ygrorcBWPRkHCaVMPT9WlQSS1Zef4MR02UkcWgEPBio4lA68xZlX/gn7oLhBwok+nR/B2laz4t3v
fHABNbBKYCSAMZQ9knm4lf30fFHzgRXuM23iMs053Idh9rrzGxjZjM2bUOyynx9Y8U5HOo0FQfvM
gdFgnZ7GsoFpKt04OVY2UWAFejMC1Qel9g5Hn/M0uHBH7UH+oosxRuvCC+b8JC2tfXCdDpbe34WE
50kZzQ7MpRXmvqvoLhsaOKt78F9VD72vNu4oK0sdWFHvwEcTJwfmioPnOqfzEXinU1rlx/OjWDmX
AiuwqRxhWICKw7GZhys9+rcQhznf8toPt0JZGnDDGygIQUCwu5Ztc1XhugBPmo10uPbDrSAuBOiz
fY8f7jefXYkScvzn/O9ea9gKXBGXWoLd6xy9hv2A4tYDPHSuLmvaCluYk/PJjGGXmLb0vswGZkJl
Dwm4862vbEhqRS0D0Kp0RQzptvSR5zRpOnHLwEuIXPfJh3rBZb1YsZtBUtCR1HWOyMdPM5Dyjhv+
UO0MsQ5XgYYjLtuY1Api7HqlhIs7QTCPco/Sm9rTIRo3svO/etoH0Uut6GXtEHU0GJzjdIIE1nX+
SiGxle8yyGjtzONwrI+NcxBP+iv4c1svbSsRQZe/v8sYeZYrcJZNl+Qqu4f+2xukQMSucdKf55dm
rX0rlkegHoyp0/bo5fKqQI3jkDrlc5Ezs7H2ax1YIa373kWtEx0wEUB3p/4J2MY9g+7iZb/fCmno
UhlXsRhqWNXiX8d/Cl/ct2BCn29+JbCpFdjeWESETF6XxCOhDyFMva8UFFs2om/l0KFWbOctHQRu
4M6RzH23q/r+ZzQ38KB2vnoFaS9bABtnN8U9HXmMBAJ2yAifFw6s0yGArJM4QImt3brtrayzDbeT
Y0VTVMe6JKPyhzMOL2PQvLqp2LjurzVvhfZACPirZLFcogWqIsuR7AhcxyHO2G2sxloXVngvgkV4
/Z/wReHnd3qO3spivE9r9vWirWSj6coqcmmUkzaBPs29Lp3iWFBWJOcbX/vtVhj3GUQmIMeCj60A
vrsu9IpCdhTjvIHDWwkDYgdx4NQmI1ULRZ3A3/uavMUL+/2y326FsMkB5GZV1ybUDLe5gEDl2DxC
/2MjhFeCbIEGv8+gPsqcQAw7OuFj+pyzELYJ7hcYIiio6Kn5eH4Ma51YkdwEYx0PFJ2ouCB7yPFc
MZZ9D5vqtwM1qvN9/IMnfHD+2DC4HvLRPPdGnUCnJKlg4bED19bs4Ev1m4zenYL98aHOclixgs49
5rmEMYb8DE9vlVSpu/WRsrLVbODa6BBkXNpjuXL/sQUl3KHRlzYm386Pcq15K9C7kcBtO2xaSAST
JPODe5gQQiZs6/luaeajOVwW8N15OqSMh6WgOhm7Ah5bE9kPKWgEREPdkRX30J/ayCYrIWPD1Qro
RrR6gvl3nMs9p+ahYhfekm0C9ehoXwC3AjGeaoAHg47C8l6FUKcaS0hSbtx21tbBCvmA11MNgiAm
ynSfHCRZkdMXR/Iv55d5bXqsoJ8AhBUh3h6QUYb2qjJutwdOlWxM/tqPt2I+8/MAdxlfJ4J6L2B+
PwO9fwRnbmOPrv14K9rzSUmuISqYBH5Bx6MPMddun6GEzDd+/7IbP9ilNjKN5lnG+kVDdp6cp6Ly
vwglP8GAPJnq/nh+AVamyMamiSJQeBFAF2063CuW3Tf9dNUVW4W1teatMBbMpJVa1Dw1iX65EJuG
AKjfPXlQbd44k9Z6sCLZjwY3GAps0H40i5asd5spKXbA/G98ea11sPz9XaqoptTpphaaV5pmINKH
/mOau4+5jn9ftgLL7nrXfgdF2R78d50god4Oxr/lizV66l+4h6wAjscMYoVwSIWDa/ENaPNnpeXn
cMgepdqqS6xtUyuIUeTXLu7cOnFRCww4XOo9dTex6m7U7HjZJFmRjGdXaAGNjkrakL2EWXhnUPoX
XL1e1rwVyelEK57JEkcq5moXq2zcZZCM2ve0vSyP2qi0jpTKKZtYJTyevk7T/KR9/tQ78dfzA1g2
yweZwkaluS4+DuEVrRLGRFjs8lIh0qam+ny++X/4xI/at+IYxublPJRQJ+dKfp2j6hMkpu+hOPGT
KGeEn2/4tYh8EIgVCaD9FUGMN+68nVDlheOzonwogzCtGFHJHGvYnbT0YRizLXzu2uRZEd47NWsC
CALD8hY06EUHRzXyD4uhxHJ++tY6WP7+LsSpadwYVXOVGNl2EuKlSrW7NKVqq4iz1oEV5DDS7pmG
EGISBJmbHfgEN4tdH0ej3ricr4S4a4W4V/ku+KGOTMp0/I2Xy7sp7Nq98qDMpl15Oj9Ny3x/tMms
II+iaWLu4MoE2tRfg8IEOzds9Z7gu35jGGs9WHHegUZvWmihJNE813+GeTI3HmSKfnAz1VtIjI/7
ANDnv4s9FTrUUGSSSZOXcBOBsDtUoZ8n4V0Et2E2SA0k37Fy4FGQQH8IvOjWbU8jfNI2TruPdxKz
QWoDGYiRYlwWOphfXAhQX4FTCaWl80u81rwVxwRZNvANljiuoY53inpGIIWdNrBKOd/BxxuV2ZA0
VEd5U8OkI2FRXSYtnjS1Zl+buv4RQB30cL6TtSVeRvcuniPI1gOmrrGNaPe5yNqnvJtfYtYm55tf
myQrmrMUyslCZCqJ6vitbkYPliR0q5S51rgVyaoyEXP6SoLj5Og3J/T8655Xw4Xbxwph2XV5CdWj
Jln8xfCi6x60CMPjZfNiRa82DjAX0K9OWNN1EBoLriEgtBVVS3j+b/KB+sZ/11QVE+CZDIpTZWkK
52sWzZ6qdmWjUwIh5p7oWwe6I+6+TyNmPrVRGslrFfuh3Hu0D9g1aOvc43saQ4E8AemGQJRmNKX+
AbELWE7ABMXDQck7CChWYwrd+WwCQS5x5jIPPpGWo/IaEz8c3tyOw+UhTpuguwqDNmKHQoWuOUG6
1YMiGAQH6u9TBA+jTx1kdsqfbhby/reoF2cSyTsFBWo8EUAitSgjc9uRrh6Po9STOUjIewTP8QTV
TkB+oS1z8mpi+is8w87Z1RjDCwHEABnCS7VOS7jRRCROIWA95d6tq1IXCm60J6zeWM6VKGLWcqq6
6MCFiDHjIKvuAq6+6RramVA2fD6/X1Y6sDFHbqHBIWeySXSnguwQm6C59oGJ/I7PQij5XdYJ++++
8erCmx0YNSRhVgXTMXcK+Uf2+fQ7cjCkjYSzErQ22Kir1AhNow47n4q/gIzeBHBh2LiZrmTMyErJ
EloTgzJRgw+EJvxSy6p/5bPT/K6oGb+bhjR/z0/UyhhsjGU10R4blTSJA6jDrhlrvD6bZmMQK0vN
rPspALQGXwNCJpD3ehum+jH2shu42Fz0fcCYNUcDKoaT8PHbgx4ukrG4iZo4mWEhf35q1n798vd3
50kAj1cDmVqZ+HE87VInhkngVP6GYMFGdlvrYFmTdx1oNyMhR9kZL2lluWtwYpHReQtL/eWyAVgn
VgnC+1BHLkLZdWMAzR1xAhWzuGpIV112sjDr3MrDwu1rP2wT6HKN1zO0HvCxr+lGqlj2yUfZ3zq3
dJUNwyAHBNikyz1w2uUtvnDmIzy0/GtDCnXXe+5GWX6lLxteN8Bjkww9qqtCxTOEO7MiQvXQCf07
xWcCm6bCCcxuwgT+OL86K5FnI+5GWQvPnTJcV1jz1jf9CIPg4sITP7KWXkZQyZkzHMrEdHof916I
c390L7sKRdaqwzzNtEGBF6+6EeImZzWkYnjrfrtsYqxVb8s6gx5+g7Cu++gmr4n7ho9cs7HOa9Nu
nW/RVKm5gsECdPmFuO5rVqKe3m1BEJfU88GOtXF1PhF9XCwZj1XshkI5Epe4N1KYb31XbRXzVkZg
g+s8DSe3CR/HEIytyZ8chII/0A6tuo2kvda8lbQDn9RlXnJ8tYbQ1b7m8LnZu+k4Bhs4jxXYGwut
tA1mcpqG8ENMgNjq+KeiNobt06j25WFsG+dL1lYPDosG/xR2SDA3LDR6kfsPgmZjD6yskg2HqhzY
MI3QGUnmEfBE8NOTOvefwjy7dzL/60W72IZEdbnQmQcyVAIRYwIe+TBC4gFS6he1bkMHNQRc3b7E
vXiEaj/bO1WJV9Aqr6U4XdbBsjvenU2hC/lRX+H+AR3gsrrjE2yz8eANg9vDZR1YGWp2e2jiDX6d
EOJBEXQay5HikYoO8WVXwNBKUmE7Q7/cRwdtVry2Hb/K5/4FlJJfl/1+K0uJrjJd3M91InXd7qeM
/J27YOu3r8WglaQyNcPenUdVMrhwGfL5je+3l106bCzdGEESqsbMJAXsIe8yF+b0M7TTv1CW+xt7
Z+VeYwPpWviiwRrQqxIc4A8wSb5NQx/eFFu1hZXJsQF02YQKZ6gbRFbp0CuSQqxYSHnhK4KNnxs5
nK0GTqqENm2RGDrrL01Jh6s86uuLRJwYC6y9D89ESJXUboVbU10CCsWuUrirKDNfmHusra8l7D/T
uFiMMPLxjnWxe8A55H86v/PXltfa+fHIzTB6OP1LkoNEHAc0gEVhV1JzGIXTRH/Pd7O2zFYMQDAp
ZSGBxfgYOrDqmuoYasbcceNmIwOtjMOG18EApoWTYVElvuifBcwc+859zrz0eP73e8t8fHAXoNY3
KLRKOubCLRds7haquPGVVw+fFK2Obg4bpWaC9Qe9NyT96zZqBz7xRr9rw7LO77pkzOHAUh7bmXhX
0FHPToNx5Oc6D+rLAtzG2omi9nrXb0VS9Kk8waddJBLa9rBxhK70+dlbG8Xy93fnj4Q8qZtWtUiG
WfxqlLj1HaB9TTpvPP6vtb/sunftw9SyNr3BD8eln+XwsZXyrYBBw+Ms4ma47AiiVpxDGilNIU8j
kllHPwPBr5s8hwGH2bhJrUSILW5HB3jeB6CUghjdpOVOK5J/gW32FpJh5YvIhtcVflvXebosASlT
cA/gXmvy7rUcyeJTBS+JFA49GzsqXIkVK9gbv4SeuMZQcLu9LwtY6faVBmXPgzIWVHe2XlVWZsyG
28XhHJmgxZXfGzu49hU9sK9wevFVe33RtrWBdjAiSiWuzxhHHsIVkBP62Epf72cIEVy26sSKbxMW
qDTAaPSQednU3JSu5z74vgy2GBv/sFcf5C1byS6kxJ/CEK4UDlgOFfikyoVvKoX2I4gqXjCcYGnb
tAfU312elDpl4FWVLG9evADsNykyua8i6jxH2cRQ6jJABnbHKI8d8Sob34MHEgwmFUydy+kXgZDo
7SDL7sYU+QDGXj/C7zXOi3znVgWdv+QeqEpPOs1n85i7AMQ+lDJ3ZlgCOjncNhqi4z2BR/Swca1b
yQs2EBAmBlBPB60d3o8oow0xj+/gigOneeqWL5ftESv15E5JhnkYOCzAg29t6h6w/564Yy7cglbS
wcesqRwYjSVkbiUkaem1mrtXuGtsfDytpAViXS4gx1NlcztxPFfUwgd/yOgODo/AYhzmSjnzTQTO
NrtuY6e8DC3BbJSgp+IgpEPA8UjphEfKR3HKVHUKQxTVO1CkNs6ElSRErCSU443bI5rwREmY/s4z
TKVQFruRdX0Kx3araLuyw2ygoOdmRc91z5NQ9MVnYNbpI8uz6cdUes7Gq9xaF9bNw03jKPOl4sd2
IrAnN2Lq2N+Wyrm7gjR46m9kopX5skXsgJXI+iGE+k1WoDpy6oMJRmglCAOwX2Q+bPM2C1hrbwa2
gF2W490m1YInbvU3Za+ASR+7mfyVJYE3vbzmHjsCA/TQ6a0HtJXCk40QdGBcjyeJmidz7VzlXn6A
Fs/Ohav1rDrId1dHX6jTxC7dFFZOiEjK2Syi+ABhnKi7jkUbnBoWA4oQZoNwNzb42r6wUkOAtsMC
Ki2Hqenl3dQUdK/6poYLsbNFLF05YX0rO0DaTBWFQQktioLuFBbe4pAJo/nzqXOtdevTYyjwYEp6
L09CQ2BWVJhiX4rs72WNW+HvhtITIhLpwRuKGxeO6rQJNyZ+5XfbkMFFsbQFewfGNzMFZQo3ck8l
53/1ypraUEEDWb+ihcrsgRf+rc67q1h90uVlp6EtXgccpRthy6QHWY7qBvzE8jQVznMmytNlv35J
Le+u4WkQQTOWOPEBCujhkdWy3RHHDY7Cyf+c72EtddjqeFDg1WkAGZykrvUfv1Cv4Cc+QFLhSU/k
lDrh4zTArxQsnj+V3NqnK5nRFszLwihzBr8vEmF8cRpg2HgDY0MPjnSZt0dFkm0k+pUsZWvlOWZC
LbXSBWQ3ya0m9D4dYIFJ4ANLCNji8g77bt7Bceuy+LOF8qbSVX1LmviAl0xnPNULcwXCj2w+nF+s
tTix4jsHVFcJWscohId3cKI7mUB9v6xpK7rhHzVlVYaLneh6MOl72D/OIng+3/jKOtg4wgEMibnJ
mhSm2xHMzqO9M7yy9q3CWwWp/efB9Pui2gLTrEySjSqcoVbVDp0s8PYLJ1OYUvV/U13HW7i7lYTi
Wt8XMeDeNOJBfGC0mf1d5+Xq5DTe335IZ2fjw3htCFbY92Gd1pEiMTjn827iT16zVfhfwUQyW+KO
wi4OQm1ZnnjGIcNtxcuK/IjCCSAR4Cf0TW4CoHodSJlDd3ee3Php7HSjjhGIud2PfB41TTpc0PXG
dXltqMvf32W4yVEe1GG65XNNd9k1H+qqOJWRkM5lMfnP1+xdB3VRdCHz8ujQx7MT3DBewz4EKupg
qZ/f3CsXfhtlqDvez0Mq+2PfQBCTwym1SKsHnuo/gTueerVF4VxJmq4V/LgyBkSSCv3IMscdy73n
ZVbv2t65qmi0AUxf68RKAzIa4MTToZOhH/nOqbwHfy6uzey9xF67cWp+3EdkYw3hJQl1lh5kgNKf
4W02ww92eI3C4A8eU36eX5OPd1Vkww0bzmAPT9LuOPh5BY9AB4o2E3VPl7VupYCMwWSPOgRiMCDo
7hquswcRke7b+dY/TjCRLYlH8dRGvFB1x85t610RpsCkdbG3zxndokGtTc/S9buYKPToNahNd7AD
yvlXWWgoeoUubOnPj2D5jvrfF5LIlr2bg3xUXT9A9Vhjg/Yt1Ond4N4v2FUt6VWdsRfYmWz0tTYU
8t+hgP5NZsKC9ljEXnUK3Bp+5M6mPuHHsR3Z8ndk9MkseNfCmyqDeXzwQAmg1nGr/vYe+Gql+X1+
xtb6sWK7HxUE4yLTHlNPPBdh9qmK8lsh1SNtzeeFELRxsKz1Y4V3wHt43CmszOh5jxolZJShnsXo
8F1Upwd47VyU1SMbl+jMslKpINCZApfpEIPPt0eS39JcW4kQG5Q1g3qSFoNuj5H0fxaCPkHq4m8j
s41b48qWsmFZeZVXTSNpfwxi2Cs6PgV2f06b4/mlXsl+NipLeByYywafZ03a9/nR6N5Ah7WvYMtr
Ql/oE9XS39KdX1lvWwIvHUhKvRJDgWHDL0jp3+O98HXwgwyvD+xaTltMh7VBLVP5LqHIPI26LkQ/
ToVHNRWMD5OEUxvP2RUDtuqymbNCnZdILGz29ZHBwm7XlQMOKK2GHev8T22VXlQAjmzIVgyth64K
Ajgd8344VTmD4ZMTibvMeONlUcisaDcVCcNZj/ro4S1gB4LCr5mWd1WWP47h8NODD97G3Wdt+a1w
n3P4DzZ46TrGsVA77sibirslWELwF+/E31oNGx/wK+tvg1bryERdxFJ5LPiQ7yQNMjjoyXqnw0Hv
9ORuxM5KZEbWw11KqdBeGaKbTuV7kXEPdZCy35itf5+fH5xbNmC198ycwu0RLyfAFEcc1U5DTjxr
xj0Egu9GWEZjDqeXgE7XoDM/xAVVJwig6p2nglMXTO5l+8MGt6YEXfVAjcNIrfsbElZAzk5+zpR3
LyERGKrLWP14cfpv1KJkgcIAfPVO1Al28eD8akT95XysrlwBbPQe93wv5URFJxX21Z6qsd7FY5Be
pW3Vw7g1678BMe7DOjTNT+d7XNsbVnbwBEC/M1TsTnM6CbjFe17X3MKAsmYbiWGtA/+/syVb1uNb
RcYnlrNj06qdcC+8UEZWQoCUnergKxif4PubzEV3iKP2cNm0WCkATi1FmkcK07JIfrEM1KRK9dHG
Tl05iW08H+R3QCKBYeBhAlsgqPldreUnN4w2InJlym0onxsAZkWqih6gz3GaAv+R1sXT+Xn59wD4
QbDb6ngBVLNyTWoKIXT2xxdj8Bva9f1Nn6bxc9MOr2Qsv/dSP4R6NsmUD/2Vqjv+zCGWdOyr3N1N
pml2nuiHPawOn0gc+rsy5lv6iSsZ1UYB1tJTJYwsI5RW6vJVKIG64OzNgOp76oZCUOTz+XlY68fK
AYXDJWVjGp4q6bRXoPWa+o/fg7lzlcFENr/vcPPZenyABfwSLB/N+rLS7y4KkfHTeiiVOObtNNbT
3hOFgDl3E4BY1e60CDzs0lyBurfPtR9HMMnms8FXhCtp6gPJ1ym4asBLNcyrk/Syklc7MXMYa+Wp
cdIfhIyAZuIjv+z4zuhs1CM4JQVcSOMcflUPQ5uOXng9QfdBAVUXjFJ8pSAXNV8amG5Ou8GHlRH0
ilzokpKycpXcD16nJnkys/Si7GDUMMKyjsYNPjTSonF2U8TKG8JJtwceQH4N4LS3E2LW33Uz07+w
KwDDO5qVA+fXPqxgLYtP3XkX15PX3ECOLL+RY+jemzpevGxNMeGjr4orp03qIKXF28g86dzUdUmz
fhc1Gs7DYREmY01F0ru5fvRbg2oiL0BCmVnOYVpRESjWNpGpTnjd7bN9OY3ZKXBmuitocS3yeH7N
gQx/qT29Z1N2EmF93TAdLCEWk70oxmk6pCmp9mEJx2Z4qcPKlx6JHxfXEL4aEla3/gmw1AOXwW+p
zV0OhtDei6Z7MqpT0ACDng5jYgaRKD9WB3fQ3r5g0b51S5QkjXjOQ3+v1W+/vS2bUe2aqd1TiCfD
A+4WyrBwRTjFKk9aJW4m8wxlm33tlaAX3FYNTlwoUud8V8DmtRobnFw9pLv5G51Fwn0Xfp1tD5Ps
nxnOnErjv1T32PLp5+T8ar3yN+wcfhLnJ0hf9zNMOycmd5LXezO6p05griAc1gOTJN+G4Te+KMPp
efQ/a6NvoKe007q4LnzMmNS70HyFTfMhn9s7NnwbM9iQN9E9WATXwVT9dOMhQHaYsI1NsQuK+RPo
DGq3wOb3HQAbk2iKZ+B8ofCVhs3VFIOIPDlD++B1Hd0zkjYPuZ+lCQDYROxCLvQ1lQExB+xNcJiz
ErdSPELqzsSY+FYezKziB0ytuxtx6mEMKM82Df1FjH/d1tPnsuzDnR6Dm0qLu9TQfVSShyEXJ9ew
ez8dvush+1rmwx8SBgKS2fIAxiAHH3cEKdfJX3yTfem79lMwY8spRXYMRbJjLfKfzRz88Grnhcb0
ZzvH9yIq9o0Zb3t3OsC/+utIQmg/V2bvujksVVX+yiCYA0r0gfvdgyg49kU1/HLG8v9QdGXbceJA
9Is4RyCJ5RXodne72/uS5IUTTxKxSEIgQBJfP9dvMzmxYzdIVXXrLrZE8tqBdVPdrK8qF+gfj8LA
92nj0LYHxJd39mMo4lfa0ZqZOSvDaF7oDiPbwt948hmn2RFZDgff86tOMiySWPG+OXkriHwRiCQJ
vb/KLD9wg9hdKJ0iNWDhcKZpcYzi+EG2ysBh2z5Y2A+1dq5FS84j6U8wtDh0a35ysb+DW8m9aHU5
9fE9YrQfoRwR9diNB4S7nhGkWHVD9xPHrdxl8yhE+GyIrZGjV+3xz2HPnjLo4qI0K8GnqwLqPa7B
FpQ3jf/ui+Khg7Ucybcy1o9sHE/LjpjEwRzA43xabXRcU/Mg8Ep1Rh8Q+nNwCKqIbdHX8yofETJ7
WuXfLP0vocMHdDN3usuhUkPXOPBL0tgKscGfSddiom1Lqs6m6F6TPDkTg7QbgbEKoQh3CZv7GkrF
a0LJcUCeUDl1eKb57OTVOt6Wa5J/IcL2mG/jE0U8cmk2+gWrbIBs+VdizMP+naXht4uI9TUU3XFG
QEGpiHbfN8YbUrGetNtPoklelUcpbQNEiNCmop1PCnFgJHtCNYInjOO0HCk3x3QlzSlrkSRapNBq
GKsQRoAYZBHWesPsXPt060qxwF9ujRj7uQ+NfkV+W2FKvfi9Oaxrot/WHvumElSa7GlJcvbae1/k
Zeb0+qrjLtRTO+LxD7Oslg4i8dD84WGeKw27kbTC313H102F6InFK3yTu2kEh7SPYpxrRSzU8W0+
ZHcdo+0nU4gTqRJejAgtaGU2lSnHh/NROGSdlhAlwEe861mmoKg3zVLmdFnf2LbpD1UIeNzGDFdq
vcNObSy31qhDakknq5xRv9y7LoSnBta49BAa8IkufEzl7xxL8R95BpRtnGf6wNgS3RI/sqpxEi3U
Nnmhj9avc3RQcYF2hu/xcKcivvymEbjUWWDdT9j4JqIC1X/8Mep2/Vb9s6rddn1tXJdXQSl9bhN8
xzrxkugzldPKa9XA4fSc9mErrkY18fA3jbhdX+JesVcvCvBQEhlJpL6byPy2vvW/mybRH4heJrgm
DDt77E1vMPQL/mBQ9f8Gaba4nqwpbhA5/RhUEd0vGRL5DoudOI7YFhVrLW0O/Si4WPTC4pEfm2VF
3HMvlwJ3+Zp8dEne/9ybdsSxkSiYr4u143nJ4u513jn5TwgYUCDxqfX0uqli+ieUpeSASKj1JySR
/m+n+rlunBjqHena5zlK2cPQ+eQPTTZm8BzpeBIxCQ8dnuKvAbQl2MYt88Mm8uS/hriFPe1aFncW
helJsXR6gWeHfg1qmk5sLWacQZbmulrGFBhf4xER3Yw+P++tiMuNqfyzw7fCKc1m9A3M7u8WvIv+
kidpdp76qauRi/NrjpnVh8HTLn0Zi7n7+R0ImZQEuOh/S5SsR7sWNjkvFnkOjyuchn0tNxTiKbAR
5wuh2ChMgcnHFHHXhwgpZs+t4+6HymP/zizJ3sYlVhdsAPix09rdmaXtjnDgTk4Fz8IDLsztd7pF
s0UUhevrYVnyExP4mUIAf+07ELlCbk30zAMkGSHtQejN8Cni/oiiUKHMbe+zj3Vfj33gG1ZBWUGv
e7spXnXLKP/5fVJPvLcB3uhbe6+dy35kVKgqatu4As2SVo7HGv/KhAqGCbDNkRY6ULhl/U1b7GZw
3+UayTh3bprm+aHLWeyrXc+4eoOX1LzAJcRHFWSk09fqt5zQEr0jUtyR6fIpu4a0twlhxQLyYmS7
fWn4Unc1EgnjrMqJiLfz4LuEH7xGg9OUfkewyMlDmR0OO1RaUblv3jxx8H9tGfsM9uJVyuEUdoRN
Orat7UCEKDPTuuafxIvqopLIXU4CvpPZuq2HoAwgybNkblnng0ngxqKkAwmraHFBPHWwHFPVkA4o
YkWuKt1pq+YKQXeR3arJRO1aMsaTBA2vpi9d3ye/JBWvHC5B1SKmqMHAOTWvyLXatpLTJsXd5zL1
5n0iNBrAXIjpLBowdPe05WhgmqiLDxkPS1QRtNjynmo6m3rFLfiiZ9F0V9cPvCr87uejCt6EChHD
JPqNhmcNN6JEkdwVOc+SvoJCR7Nrnrli/buuiDB8dUgz13cutktx0YmLZwZqESyU92pLVNHdd3Id
sueRIbR3LM24rPbqtiTccMfk4Zh0fSwPrlNRcZlWx6MaUY+UvLipdXAyw4f90wBKzNEjJhtB1NpC
3xEc0G+VGKgDui9V/1v471HOZUle3DE16bHs4Jm1l0Qn+pMMaC1q3zbIllbS77y2DA2jImjkQc/U
XfFQwLMu1LoxfL/1M/K2nrae+fXAAkKxDznCAj0+cy/8YVB5yOrW0Xk46QYev3UYdfcXMpS1PxkV
99Mnnk2AdwzCHdeKdi1ZqwYHfqvI5GCkJohFgxWDIQkeLVIgB+w4t7Q5Qv+Z2Qpa1pHes2TJ5UlD
eLLWiGfb2QOCFrMvaTUuHxP6djxok0aq3AxE9Efnto1fIusAfXEyLqyGe2Xen+w8rlPNp9anZZfE
+AwT1u6/IjigybL3e9sc+J4s/4SjcYFkHZ7K//ax7T5xsPhYT3DWfswt7XfAz87qCpYyKik3SKj0
eV3WjFS5K6SpkPGXtUeIf8dwgyLH5hW+NGL/LQPTpoJoA5O3YfP2jlBKXN0NbIq+dsP8vyWn++fc
xXKp1qKHER8eTK5PCHkKWZWFPoIDw5DsD5B8iOMC7bitzZZn+bFvjWzr/dveoMS7Ea93hYjWtB7V
0JB7CrE8L6H3wt8RCJXozhHcl+aDL0yY6tXnCJnBd3TDkSKOBFRIi4MXX8Q09/QP5wsGG47V6q9G
dQ5TwUCjP3060XBnUrVFJ9YhrfGEuAT/3HTpYGopk274ttRPSJmpBNebSPtG1UnaTewxdkPzEI9b
dAHXa/+vkDEsHxy8AjYYPxQVaIbo72CIn7uLyB1LjtMSN7yEjyr9gftCqGOTpBL+xTLfHsZpyX4H
tEW6bPEw29rHDfurMy/3B9GZaT1lLE3eZgRF5IcuZojpcl4u2wNK0N6UuhhTX4d4HdMqQpvRnFqr
BEht8ZolVRBb9rXPQ84h3W6nDErrwg5ljqeYnFoaodES8AjYrn3SZ/H9Rge8sV6ywRz3OcbhHGXe
jI8rL/A66E1MvhZNlIyHmIKmeYxMIDkGInxvTBAjqNP9jisdXmrNBGvmbUiaEiuQIjy0nsy2gtSQ
7Ydg02VHNVXSvsD1fdurYSebADWTJOpIBW3iOgOhKyuzKNo/u8EWTY1auoDRz/L44/utfIIwCV7r
faRMfAGelv7+bjWTEg05W0rbkWY94YoDeblti95URT4YULpZEicllEfpUO4Nj5u7Icwmu8tsAZaA
c/jgSt6H9ctKZZd6cbD+rBer4YthqQIVP5Voui5D31pSM5Sftc7Sdl6uOLp0uYgVEj4QIgnC8Tiq
0o8s962uGAZKTK5J0TyNS0vai/42Wy2zBszJympm/+3z2qTAMTJzy+cmRvfpLV5ZmbYeJrUZFlYV
yViA47vQxddKl6BLhhlOnYdG6Oyw47zLivVd9oRU0OUj+G9xeCRX/ekiw5+HAB5UG0X9Uk6x4xng
E0GA/cAoPT3rDl0SRl9kNeGuyWPxBsRPdiC6DTuoB1Ske3fLIh3ZMiCQfm4ADy2Z12W8m+97wKVN
tw9l38jvW9qtG+UfiM6cAaMgM3wYXnqy2hhpzua7dq7RtJD1yPFslt8kWpLel4tj03DvvBWtLD3C
oIsTXEMA7nrYM4gHjsIsXwqxuvTm0H/bZytxeZ63ZXfF3argZ11PLmnClSJt+wlWtsK+jcY02LQE
bO4pbGXQ5f3Xdkyl9/s25uQBuNPcHDWLkukyiZXJHLO6XFxfOk9z9p/tRCcfYwrHjLMHK3W+jS5d
OsjsEayKcakI5eTmIj7HtLDLI7dTpH8nnc/lNZXUAtrSrZLtH+PmebyuoI1IyAOC2D+aKO6XZzko
3j5A+dnTM9yHUnlb5wSp14dhJTKFmCWizd8dQUEeQ+28rV8b4rg79KB5zPpL2y/BnAyYQ4kooVjY
yMEaOMWUG96M5FWjCbnQRNHpjC35ltyI6RCmXc1xNKDFg17C1ZPK4ISGiBX3F7iEQtlFEuliSgWh
PEXx7hL535Co0T0zkyP6VeSdjF859jPkH4EAIjnziAEEWGYcxy+Rg9Ldl9kwDt3XBp56hA6KToN3
lZ0yNp/jaCP7F8yv2+XcmHZJHteZILAXnUJxy8ZFny3WLNsVM0La/qLbmDafZOZ0+SQ+gMKN+zda
8aE7KnYAamY38Kst2zTeZ1JOWkfqMc+W3f+JEIFJQcqJNVSjdVPojssqc2JN77tGJ+FrmDMjLgvN
oVABwut0AU+gVg1HLTuR/+XL2sRvGKEbf9zQa29PJI7y6I3YJG8uk5L9fCs6Puw1PDy9eZGR56PE
z+UQHlPaFJqT/NbvKKWudHOWA94u+tUBUbIFih0u94icl8YSJbGdJXk6ljnauA1wClIEMXRQ4KLs
JLhL9cmDYc3qtG2jodYkN82XTI0D0EE9UdODaac2KUpkiXgDtmi64FoDrcrE9zzu2PYYawJz+d20
efHmTQLHtTwe2uUtomOO1y4jEQiZXdr2cDfmdAdqiut/vzdyHCMPaI/PErtEMfT4C5zZ+bZ0M36W
bwbsIG4TIp3NGzrTRJiS9bhDLzDb6xdQNPT3TSBmgKFphbTNlB5m0iSmQuDJOnz2Awgi6qrXZg4F
kBa8eB8GB41+zP0cKBA9gupNq0zSkXzCRixIWosl47gSs3STkOAQYoBqRtustrvB4zT85GR22zHJ
BhlXaOWsv0SjWHq0Q2K9FuiX3VLSWKvtkkuXd2OlUoWlsgMVb6lpHsfrKbJh5/fYP2f8ndDCrKRc
ZRNvL/BG7hdVOQu/kiuLpu/wRazZ0/A5OLTarlKN7LGmpgEx9ndoDxmoKQu2YI9Tkjb01lJRuKc4
6UMPthK3rQTbh8LvzZabNoM4Fuh+sjuIzMSCFkXapT9ypbteo1bFHZCOfFSaj0C1h9ldN+MLUaKl
pt2B9PFE8IstS3GA3G1VpfsGMRCLkFpz4L5YzEkyGQFfpdMi0CQZmHm037joZjHflYkYu+S5c7ux
99uSEnaB+cS6AyjQE7oIPRSqXhre0QsIiXQ+AFaY/zS7ovkFLaoiDwh/sstx2Effo47Ds/jSmL2d
apGA0/ga20TQr6B4lFdow6LkZDrTsauJOh8hXSQk4ZwUfABI0sV98TjRlQJqW6KVHyiloo6nmJ7g
arYMxx3HAAb32G1j9axi055Ex7ep4glpU0jx7NDdRsKXDxAuMFc2PRCPWrV2So8B++rmoIQbcdrV
irkSlCvmyqhP1f7cIB48PiDNO8fKAgjGdFhDQ4s3SFNXec520nZ/lp0BbxgYNLllgyO6/CSQliTH
sefN8jJkGALeszhO99c23nl8FBsG5zOi0EDHgBzDIO9EM6rQ2bMFNHviU4Cp8LGIUOXnglTUbmH5
AOi0rw/QtdG4bjXpmmPK5HZVuff2TGGFZE8dtJTqEUDX/Dh2QQwH6XlcHK2A99sRBS6yNdvg1IJg
8j0nlbVohdvSjbJwdTbnZPujV5MOB2yEv2kp2KMsGOFyPv8DEDX0RzQxiy8hdKP6vllw+Z1anbn4
NvZRTj78GBXZx8CH4szGFTgpQDVxyDIBNosPVLCrQBlpqmHWXVb3fuSQyPl574EPIOXshOVQpEv4
dyn9MHcpNjPbGKW4r+fVA0fEnfGZOpiOf+QOl+MPGGBieC3HLG/hs4HpaahNoNBctoVkP2SHGn9o
YBD1ssJlBP1GITf3DI75MH6QrOMfGFowg/h2AZZZNFQmD25SovmHLCDfvOeF2H7PHWwpDqsXTt2t
2DN989+xXblffJYCl97SXFybFW32/cDz3KJNaEb97lMFnIMlSiTvqRPBsLIYQsN4KTsarb+HNuTj
qYvN0ECGTlp3YkD1/600UNx58T7YpoR0389YoYChOpdg1sjHtWjn24qvRe2QNIDDgVjyJ6dTYPcS
nnIvYlZYtWzNetZhyR4I0sWek3h19DlxCVYCCd9yYKHpzIcLtLH7BNglo39t0e53eViLqyI5/5Vi
WD7yzYcjawHawfcTsHDSAqpdCovVQQyrqomDqc8KZ6/YHMBrJczDLYdC65jiz+ol3fPa2AB5spNI
rNwpGGy6n+mdU7QAShn75xH8gp8roxmYB5HGF4I/9NDKQgI4XtWbbgJUFdC2/mXCt5fEYOVkmv1n
48N2QJSVdmVqiuYvXfPuV+fT4Rhl01IBFdqPUdsl17QFzFLuqLy3IS/ogt2Q4vQIe6TtPmKEnrVO
4MoUJob4OwhdK1EUzW88zuhX3xSqAUqDDGKn4S7tkx2EmdbE8z/eaiQs833V72Rd1OMoZ39HshQj
VTsy5Y9RMm89CoMwSSXyERs3JhDRCpozC4ci4+QCjjY/k2TrTklHzV2bThISR65+mGl3x84V06Hv
8G3KHureDugwoz2WWX4/R0HlQwUImcD5UwwPysrlWiRjf+r1CqgFzn3TwY10qhk6F1HG644YbqMw
DqyzjR65GciNQD9wBfwZH0LyDZIte/zKFtUdUFbye5XEMQCvnhZ/epVicOVTIMc4Vs0RWS7pa7Z3
3eNgUthIJklWK+qHrGSL2y9zFvtDJ2VxQHSehv+m4LRatE77kkwUvr3jQgpcr1sY4INQUIa0Ddvf
hVFBkbbh3fmyYoGgsAMcV2BMKwuYJB5GkQAUbHz+giGZ/2h70RU1rgQpqyJl8ROP2jwv481k/3UR
3MKwet4w1QUpZTkPPi8xT2ikPRVbWw8gD70uxUw26CeS8XdEo3DD/qD5VfSen/s9N08KrmnrYYJp
Yj1MC7q4HuH1Po3IDSFt+l8ivndZI56zNw5VM0fjjLGT0+0MjD8Bo8oBisDWlsLivjSr2AFJGbi3
w41Irg8o3gh1jPNEnPp4yd6YJMk9VZ2F3lqKUGXxlsffAZnAIfXAQWeVECZC+chdvSGj6Tq3WfYr
5MHcmh5rtHZQ2SWJQjyWDZr0awOS3yHAwewidrgkw7EUO1gJE7JqGDtx25Is/glIHkPnPGbiTy5F
XxWUhHrB1HEf5bF9yjGx/GjZCHv7CB4PFCKcjspQp338LW4C2sdKBav+64AgxK0M2qJ1YRQW+BHJ
2vc+GumD6fJhKuc23a5NlmH1P+kNuwWU/OeGxtEroS6zRyAH2JzCpn/COke65QTs7RtsTUa0Mnac
bxZ92GlRg3vYUjo+u553QIOxJY0T2B45093YAnL9ilpwx2PPQTns9vto38FdAsqbcLyFvezQAY+0
B4Qv42Of834rZ2SlVCoYdW/zeT1u1v8QFrxhAjAG04LJzynk2U/7Ln6LsHlQzFr4d/cTv4sctPGD
y7cKZITlsGKfd0cKtlYG9fXabxJr3z36WPDPHAZMKgSJUV87mu7PEdShqoMQGHrCRh1jviNxFUqV
cs5teoKNIVbbkUSIMGnDeDfJbD5KiGAf1s0pgCq2ucTc03++0dEDpLHfve6cuq/gFnJZdU+wvs/J
oRj29m5et+TblWV9Cnm/PaRZkQDTUSyXJRl7XaecxCUmT1rbTI1Xn43px9Rhvw1lznwC/F2cYCI6
P6V69+ciKjrMartCM1Qsr2OLcNhZbNgY7V0b/ma0WI8F+OlVyLWrNKbTKluRfMFpAdX5LKJTtE2m
JFkRo8SSFiBYGP/F4/qaI6ceKvp4PLZA69+EDHk5CSC6JS7CBktzoKnJLF4SFNojSbBNL/esjbsH
AHgTUlZIP7Y3DSsp/oTSPZsjPEx/WMzEItSww2uXOzarDr/0tvcQ+JbD2jJBD+ikeHL2gO7SH5z0
Yb8TKQnrAxmYj354GYXxuPTpNsXYtTZevIzZ4psbRXoS5nuIasV23nDfL7LGTjAQJMGOgKDqXYNg
CeBUsMypEnpvDfPnjIvhT27QXv6CAewWDjPPLW6+Ngl4RHkH5kIHbOJuzlYAGGjakQB6xSDjuxs+
A5Ucdot4VgZKRoM7uJxttsT3uYfP3zujQJIuwUceHf60ad6dwqTb/jmNmOj/IT0dOkSS6hlpWws2
U/I/TE3S0jIO87jhDe9gaLkt0xSvZStg9PIOqoVM7xrQSfZzAhl+dt/Ca6JH8beWDrcma/L+bSeB
mb9Zuwr1lxXbKLsyLnDK/mm2UYUu3iHB5Vhsc5rUftkJRYJFgqQSNwUz9uAPbIM8pbBYnk+6780A
q0JAkX01drjUxwrZ0HY/bZhk1HO7N87fjQVxGryApG3uZ9Ga9ic8dWf2nwOd1UQAp+XYvGjbgQdW
ai1zhhGsdVn0PWwP2X8KWwC/ntBKhQVUIwKn7kfCPHZoQJqJH08WEQAGKJ5s1l9R4pfhhnd1mE47
wgECmOsGy0gOdLX4UxgKH1ylE7zPCrkNoqKca/IxRVZh/xfisEYwRRj98BsY1oRigGQjuNlPGZzZ
TwmbpuUco5Cb98LPSMe9SMIwcFq5Gn3GE0CYSx33kacjVEnjOP2BgZ1VF9+gyezKCLPS9EmlVtmV
j3G0f8BKMp5vyegXecCLgcdagS2Ktz8v8D+6HhlGr7qHw4C7pMT37H2cY9xM5SC4jP+SYp+7d5zE
cXuFeOw7VVw0KZ8vCSw5wD5IEeMFVDoPRfYz2lC6fsE4mKk3+KqEGIV1Hu36kRNA0+CvAPM8RBne
6qd4hNPwM6edNapEg98EgAREL/KGkXaK7kf4U4WHXRQyXDNv5ARvvHw1i/0eWZH6QyVZxUeyN9oe
dEMGjQt+i5InhgXNmJXYedLsHtY6wRwdhRf9sR0RNYv72QzpeptSPnJZos/dIzQmshm6c2+XNPy3
bcB10Z9n1sdvkRXjemqZy0BRxr4t3Y/InxfNKTCdAQbFwn2P32G1WGjwTjgbLmNL/Yad8Lq49yIn
UpkqKlIi9FlZh26xG0KxXJqOZrSkO4dlSIvJwzxjPWMAhk65aii2fBzLiQnA4tDr5GChDbP8Qa7E
Fe6GRwfS3dG2cBtnR5510n9GKsB4pGzjhY7rEWDUBvxi3NN4+NW2Vvbg0W4CZ7MPjRCP6KutCyCa
0BQ9DhuA/2WgiI1FSA/FvAucVQ6EBSMnyBSjAemlNT28qQA9rfmjLAqA6mfQ6AyWBTvts9nWYitW
Ekos2/O1P7iMrfkb3EyUAioxs3X4MBGYTE/AUubpuZ/7Jv8L0LjYXvnQUf7exjggbyasQ/ySEwz4
OM8tTMm+4NDeeA+OprKAuGCQ4XNaE54u+b0zmxfXoR3y9BqzvZueiVnhnylH37qDlFZOWMsT0pBq
0Ga196HLQ3/LEtBPnhtunP8Mq2l77H8tw4p7VTk2ynaBO4HiJNvedglxWPVN4ObXtmU7+ZPH33qV
E6D6IcOCvwkzSB0yAiqXJ6s5TbTj7JggmNd9FdaxHqupomH3UzNsIH0YarnbzqCqiAKXcEp4Uy5I
fooBnWIpPVezscJXs8QADABvB5/sAuIFW28BoVtaPGpITYar5fOaf0wzwJeSeRXGw7QuizvAo1Tr
gx4CuYIPQV562YIkU8wgftVdHPlfKlrAN/IO6PtBO0xMTbSLV4qNOwLCgsKuuOheIoG7Bghskjhs
cHSMYRDcQX3/jZGcGeCyAM/YlQ13Du/5VK4LBIwXIGFU3ockB2yzbBMdAak2yVKnwYFc6BMTARCX
gnOUCIBjT3MCzPOhAOxfPBkFfGKrmEVghHjEAJXN6gpfxjQgOsyQsJMKAWNp9J444b+MxHuWVu0C
nt1DhD0DuDT7Jsca/CjXlFHWYZ5Kvt9TWW2I2brmY7tjvpAY7BE03BNQUFJEL1SkwO+I0UKnfzZZ
CPIMqJO1RwlC12chYcTxKAAqj5hvC+NqsDc0uH5zQKuIrKgkWRAvAn7PUKpdqPipESz1N631ws66
3TsMq1jbAfu1ASIwFgq3vYmYml9IzhyfClHgZ8JUk7mHfs90fqLQ8XUPYJVmQ7Vp/Dh3O0VFvxv6
bOLXIcXvU2JEtulLq+MolI3aLTkxVBjsxzqLeUZI536YiDXyNkxN/DlLDJuV6G00lX3SrMljjMFK
Xqe5ZfppJDTr7+BaMYOKocBVeGiKljbVbLvR/BmQSAIg2cPY6zRO3QD19TRhBsKu2ci7bBE8fYo8
yKUVnzIHZhN2S6OpR46klmpRXMFaBg08LuGBp6/MZOQnVvyqBzxj0qaUbljhQhdBBlSuWsRdPfOp
wYSR7uGV5eM0VntG96FqgPqlZcBbSs6haPhnnzEYvrUsAuQZQRkQHTkuc/i2TvH2Q2cWiFNrQDbK
ytSGdhhKq3qe3K2jH93rAJdMUWLyhNk9Q92Mji2E8tkz13kb3aFBxXntfN9sh72j3de+e28OQLUb
UnKYK5CTlovZ/8O11TdVyvAbH+alBUoA0944OYgBody3ZrT48yhM6mcaFjscGo5zI4kCNQK0YwIq
JLaR4Cq2dt0rgl1McUDZ8FmNQI31X9pMC7vhqQ0YPPq+/cNkjAwPcAfFVPUpH5LKzVvQFa63BoCI
AupXYcCe+0so+Jr9825K7te0zVBXdIeNCajYIX3ON9yG9cRc0tY51jHbPfepF7UdATcdxtCxe4YE
KKxWh3FHdZzsd89NSTqCF5MMU15JvSuHHxgI/jmLZerLDPOUfUPhSfq6nVPJHs0MHlIl0RVh363w
BQSEGUvfdotJqlKJcuLEx4h85XK0P1ELaHxkElzNCm75/1N3XstxY1uafpUTdTM3jWq4DTPRpy8A
JNInPSXqBiFDwdsN/1z9BvNi8yWrpk+Jc1Q13XcTUjCUIpkGZu9l/v9bQ74x+rg5DjO636Dulbnw
ad24NwjoSsWbtDV7HRq7Lr08aRb3lpss/cb4P9Ie25Lge/2eDgp5UekwiShxbaYN1KNUkdFR8VHv
jRJEAYVZ0aK51TqV4bzFBPHtNOjWouJMYPnbmGs0XuP1XjODNHXlJ3acLAupIJsI6yxF/5bMDGxE
EjpJK9sOPaV4H8CXWxw7prsAO5qwNgRxPCj6ppymtWN6xtIdoeuM9V6LleVLV5mEAcvSkouRgq/J
DWt8ER9qLWFrmzS9tANUCtlAYEWDnuvFruYbBa2g45dKjk6O+cLj2SVlssqgS7Ju/ZTYuXnHGIDk
1YpnCm1ei5Gv9DUMXP3ngV6pc+VKisGbmbiGP3QYUawxAijuHsfcVa1DROGddtlaKn6XSXtECeMY
1gPeT1qQtbEkFcMcW2dt5hdlZl/yFLeO5OLFViqj09zItnmeW/yhDtGy4U4braSaPJO00vWl391T
6s48wWZMy96MCIQrDy35gC9zUoe6dTfVbFrJixTDgg9rmBgHzMCifOwLaisxgreIUY/2qGhBZyT5
uAT/AiXdpXVtO1sU8oXPFrEihtVt9Csxs7vbvn2sDMYEiWUY7vpFUTdlktKylorYMCUHfT2hDnok
pbmdluaTOjt9SGNmuFdzyz1S1x1fpkh3b4tJ1XJPXUeqOLmab+LG0sK21ZcdQqDqbi3gK48S7btq
a6qXKa7wM2ehqNvT5kCrppwGBCp3VtcLX5GIZdKspG1fN4PBFI7mWr+tzR3FqOYZF3rzMI7lGCTx
YB9bIhvDK4w+otJL8aOY5olaeNo9I68amCI0SeYJWuXOGJvoyVzjOHRUrUIObC7eSNbi9Z2g2lGb
yWG1CTa0uKmfC9VtP8RKPnutGWsN/bV6Qa5rUCetjdwvRk3xZ4e6mi0Sy5dR3qGJns8rphqPlHgN
Igp+tyaDOR5b1JwwH9No9y/d6hRNVBnFDgmbySTkOIoNr+1agbrTzVhZ/tzm8jbh858ZT97ZwywC
77KuZLHpw3iHq2/nhvqzutEt39zoW4J0z/QwZG7zYPSjo350dtj6NubXxmdJArz9F+/jZ4apdyYy
URjjTE+k2ETxR9XpvDo5juj4/vxD/szAaL3zkdWMe3Cj1LZDjYVxYyE4ZURonaLxZLixl9CU+4DW
Vds7WjtsCPNyr6nwGk8gK2vPRo6863MkX2RQf/2erkazf3bg3xnQGJjCBPUFJ6A7dboMi94xk9ua
HZ26q07O5VGQXsUONDw84bGP7cFH0pC4Pk3geviLI/MTl9N7onk8r/2cKp0dklMyOzpNiLrsCLE3
AZS5Q1lqOfs/Pwc/OcHvueZdKxdpGoYVrhT17AcwmlkZaCUyhV2e1rRP//xlfuKMe4+ppsneuuWk
i5CGgo5SSKs2LZ3N/+aHuB7GP7i0mk6MEiKlCEe7RLGgUQqIS89u/mrIwM8O0jvTWd/GbdnEEfwi
ahIeDpl95GYXgLN/xYv72eF5ZzPrMX8idbRE6JjtBg8o2mps1X9xMf3syd8tJdFMb1WQ7IcxQgHP
6UZWyISS7X/vzL5bIfS8MdDtcmz0tbQ8u6c8Ktf64c+f/CeGcPFugbA6rZxw/XPZJFRtv8kqvQZn
1gKCla4B3pdmwDROzaoXzeXPX/JnR+vd/Z84McUy5kKFFIzFB7Pt5CXTaLn++bO/Ycr+yfLynlJt
Z4thjUtshqXjEhVIt7p2LzX+vC6E3M9mXbn8T2VqlbVNm+wxW6kFqzKKn7o6jdoHAqJk0y3Ft3k0
EiR8vb1SK3p7d//6df6f8Wt9+9v7kP/+bzz+WjdLl8a0dH98+O+Pdcnff7v+zn/+zLsf2b7Wl8/l
q3z/Qz/8Ds/7++sGn/vPPzzYVH3aL3fDa7fcv8qh6N+en3d4/cn/12/+7fXtWR6X5vXvv3ylid5f
ny1Gb/zL79/af/v7L9qV0fevf3z+3795/QB//8X/X//Rv/7t2//Ys7t0r//XL75+lv3ff1H0X7GE
OQCALE2lquZeecPT69u3nF8tVTMt13UN4WoGQqRf/lbV5EW8tPqrbaq6qqqmbuumdaWJyXq4fsv8
1bBwlruUTVy6DDz1L//nLf5wkv5x0v5WDeUtNp1e8sQ/XrKOagtbCN10DKHZRGHvUcIEek0u1c4v
9kjPpVcE43EIi4uxXQKuk6c4iP7inuez/bBLXl8SEapr8blU09WYO/TjytuNeAfTGrX8mPTTYzuZ
JsN2dCamOY+DZeNSowI9W0eL/MtN0N6NZXdWHDNzv65JloGbL/Q4xRbSlITEUYyY3cFHu1HpjdHr
15OCJuJJH/D6q4VBwTBiykF8jNLK7vY0HKn3xr2Dq9GIxaJ/oujWLSgA0zL1SZAL9ku1FMhUCjjO
KuLfeN1rrqlagY2oeQzHaZo2Mm9hLpF7045IsKYYAZNStPwGi6refVQQW7aP4CPn6F5msss31khd
r/WQEOFZyHSrJV7kEEU3hSjoQQ5CxqIiebPEeCJ4F22gWUTUgToptIkZWW/2dPzrVLBO5k1yNFun
cb4PHSSzwQNpNkZHrbZLJ7SYmI6A3pKTfSg0RD97OapdtIu7uKgvVYmGyB8Q7hkfKzLU4oMp5UKd
c3V7a/DUOCEyUjl57evsjnbq4fjunXOcRL3cxEMaqztLxUi9Yx5cUR9Kt8uUg0Pp0MEuo9brRTGz
5dGsZNYU/jQqJE6JS/7rD2o2y11VW5bcIFVJZy/WWicOVdVK1nu3UTvFvzY/IH1rI4eBLkTUpx6y
KmkGZEkR6/WwuvjzEt2W23TVsdJ41J+NYT8MhaNsEjQM2UlR0kS8xHP0oUwNi3ErFH1WT8PLdaaP
3CthbCtGGjoNgOsQe3Jf8Upx4nqVTOp8g8PJQHVjodPd0cUmcNbaol88rhzlo5El3WUY5uT7xM2m
ErrT7L3TO3SMnja50UO1rPhjSBJ06fWMFZR4l0c50mWdLDsYc65Zz0oHrtFMjcTHGJ/47NF+YDA8
FbulRxCG3dTLK2N4dM20ULxhkSuhG/pzPWywZtJQyC07DzUUis1OEIeJXdMKxzo0iIbnI5XlAo1P
PZf2TdUuwtzkQKYjv26tsjtW9jiYQUaBzt26Eq8S02JMNq1KVm5zLtxrg5nMHZkJgsPx1c36OkJf
7M6oxBE+YhqgcZBhX+iK0c9aO3cPTjxU1W4tqzpgJBGvNIENqAIGxnbjRiaGhtt1WtXyWMZDV+y6
ZhrSHQ0dJwkiTaWbD9TXVO9WxjKOO5BBSoEQi5gerUyE3UedtBkdn8ibyrfrOV7vLex2KMJ4s4jx
aKxFt0tjM/jQafBX7JaCwqJPVUDGHlXj2T1oOSn+96pQMwscrUE/JOZkFAFwJfjj44icCJtSiwNO
0K4Uh6VgKgAFBEHhhV5yCSayG0RLNcsa7tN4jdyPZWePIQ6S4rlFbNtuItVMpyAuLbsPFYrY6UVD
bhlR66nVr03pzkQcUYP+zEwMKsRIduznTpSUzmYD0Sxs+6q8qk2cq5t5tEYkChQyLfWuKVMdA0yP
b/pcRFZ/TFNRQQYYhJJlgco0OmoczVqMuzLXJpqETKVXrzKYfNnZdZpn/tg7o+Vb6G+SnYNvhlaU
XuVaKEXS2dgSZG0HuPpbHal7WUa3ik6qupV1AUqwMBiTuBVEHlpAjYEFSJvX7gN6IWXc9twtLyZA
5mQ3kEJHXh1rkgxfm6tmY5uKclCVIROeI8FaexJPQEprSneuoy7VipC1nNc14FZWNPDxealuEug6
xhNgRqXfZMATtNC27aR7SOnvuB4NC83ydEdm1l6aajp5mtXX2rYv9CI9GTnVfSSURpM+6POqFAfT
6Sj7U+KMMhnmkZMmJ45B87nOevk0QAxIffTVeeHRnsLhobVRtWya6ygABEeJE92seoQLxKnHukdD
EA/fJqWI1lCtk97m0mI/Zy4Mutl9XJWF4mO86/g8aWcLLLPAqFjHymbamIWuMpo+z+iUZbJdnkQ0
ONmznUzxpRSmqt1iLJM0/t2BYimEtGTd6G1RXEy1XMoTS9r42Mw6KsBadVisYtdeZcDKPGDpFzn6
oM9p3etfzQGV7dYZ0I+cLYafdkfXYfsMtJYTEMxZWVu8C80xXgBs6APGZ5ppmMMiijGR7Kg1CtqB
Cj0q+MebOseK42PZ1Q8Z0l8ETDT3Yr/DApkzk3ZZ44NOW+WM26YHrEnz4glYNtJ5B4t6QbdUDqik
V7YZZOFj0u2JJrvXpDdRZzv4U6oNQH9jCluke8YOQ2HCTlBe/f6T2mYlJahmNTZKE5M/161aU51o
1Fk9z6lUsgB0HKMS9Ynt4ARper5qKzE4+q4WL/Hmvx7U3jSv1UPfvb7258/N/wdhq0OI9/OoNew+
V19/iFavP/9bsOr+KkzMnoi+BPGq6l5HV/weq4pfCQ2JOG1HFbZjaQYJ4e+xqtB+VfE1ClcVmtAM
4rp/xKrar4ZwbMuhCKMZpg3h5b8Sq15T5n/kP8K0TSJpulu6Zao8es/EywEIdszWUL2inJbdaMwW
MmZ0W0D+ktOU9smpEJ0R1oM9PlwBCWgejGxSQAL1RFdMFl8u89JMp3pt/gr38i43490IQgbNEDQU
UHC778dzc/nSfoep41VlY3jxMDBFNepv22RR7+qi9BASozfKqKpvK321uXIxxVUdcY+7OPj71d4J
+kHkpzhDmPyHM/x70P/HIP9t5MgPB475S7hWBKf3+vf9KMi6FWmNDGCgwb/SGJWG8CnadpeocuBW
vqB/Si7IFctN3jCNOKZV9pCDE63E03X05mXoPjfFbIaKU2qnThwiYRlPNWAYQuK23RstCP5Iyng/
M8jYl1MybFYcAEFK12RbmLFvK5N1MOYE6K6j7HHaO0TEJfe11rgnQ5uSm7cvLs2/MDUwJiuc6784
CG+g8h8PgktGp6q6MFHE4jf4Me2g+W9FfWwANXl7aZW90qgDHLc1qM7avnQTAWdhPkJnMJ4cuBda
2Tp7dSrW/dunKaETnPvI7e5yLHWhSLT7Pz9Nghvlx+vb0k1uE82EmUCP1eLG/GNJKiX7IcakZ7iM
QkHHkw4uwIr6HDfmeq71zgyJdYKWnYBDm9SXssAEPCLb8wuRT+FcLNfRq3pN47Qtg1UafTDPw3Kk
7y0eSHC+uJ11U5jzrcl6vO/cxT4Lpbhl+9TuXSPZxlO5HEmxyETWWN7Qo8XeLFjQZaGCh6vik8zW
HGliZjxRTD+sjd1469Dre+y23YlYzY+NQvvSJnj4Efne4Oba4DNPw8jQ16ChX3R/zenwzRed1zAb
RBpD+WgM6/oX/LK3EuQPJ9viGHIkLZNFi9Xqeqj/UN0zZ7MuJ4uKb5J030a16O+ZVtpv8JyhjF+0
w9KgeKu06rbrEij/eR3fkAd/Z5j2dDNgAQCIioG/dLNqG3XufaOipSwt9xO/a21RUnTn3L5SYSp5
xkhobNax7QiocsurHVM51zW77n+ejsngECHwqjZFOycPs94D++iGk2kqN0U0nYwkFbdxtylWUV/E
THvBiR6JxtsXZhWhspDUDNc5ysOp0fvQcdo0zKs97RN5b1vd3Xgdq9yV5UO6qq5n4QK8JLL65hbz
E4k0Fl0xxH9RkhXuGyPyH0fYRtpn6FQobPJaptep1ruaV+mkljsL7FDalK3BMtOO6Xr3gp3+rkUK
jtZqlV650GKuHRlEaN83ynoBmFeCMDmltan6imYZp6XRPjnAj0Q0ludGfMU0kp5Rx+g+UiXgN9OK
lNu1z4XUTW/QFD0YG+1LF+sJLuDlat3SvyfXG5mQ7WWeCpwS63BkqDuSHwLYvEL5D41GwkBzuxOj
fTyDQUJYV5AH8FMnxgfRFS6GRzA+6EFVxV9rce9kztOYqZ6eK59adbV2jC1CrdFlT12vbglMDkic
kUskG6orcPZFeYEUhHBvQ9fR8NKku7fV/JwmDno00z6aUs99xfBWU94n5XTXuGvhgzM6MTj5mo2g
qcydL0WWccqKhzyJP+C+Dq4ycoWKhOPSjOpi7Qluy4OtPaxNUfmWa5NkaJqHI3bwhZ7dod74XC/3
suy3w8qyK3NtvimT7+OUms+aiVC41DxKUuK4utotxOhs76qpSyEG7seUolcbmW1/7qDJhElBwwt3
eXVXVWdddbJ7kd/MjtKvtxFu8qAkBkbCNwKq1CreBKuAFpB+235noeH0KK1sNMxAt7oab7E3fp5K
FQtNt9zk+aLfZDRlfvuCtajj+Nk3daPXO3ss14+62xzsdsCnbermgeZdgQ7JjO+RdU0bDBzNjb3E
GX1MTZy0Wro7zHC3QmjOdhpEuhVDE906jqGgfy2u3aD1e1I4zrfJhd9VYPuydCxVWnLz9gXjmrnF
BUu3L0KNqOHJGMtrg86qTGvDE5R+2USIjpLrklsnk9fMuflq5h+aOk6oT5XMnpmX+FsTFS8Z+JxP
EDCwPRW1+YwXfoZnI6YHZ4wCvUqt00B15KKqhT+DJX6UnaJ5cePqJxtxcmHaj4k6vjBnbb5oo6U/
UYgC/WYcbXceb3ulHx7TMaeh15of8rYJ07hfwzaF+dEqsXyCw/YsgVog2l1BaLTJVX9NccHtxV0n
+hWpqouEfK4v7VCZaAKg71tUp1g+nb07rjTRMUrCRqNItDpGEg5Lg7q2XxLwOFP6ZEbx59nW609R
q9/VwJFuDUNIP1ZG9wDKgVZi331/eyQzpxG/faMF/1NN5gGL19WWJA3l8NsXXbm08E0S1g5hBsn1
Hr+2dw6FXd0NdXqr52V1E+tDe2pNSlToct0PbnQp5tzdqE0fbVAKHWrh9je9hJeEZ2jy6TovaJj1
kQt7ZghZegXZUWl1Tr99EZbjJ4bfZv4w1jS8UYed//FFkvTtxjqRnttycuDoMZY9nz5iJbV2GW8F
s16iHxBjR6ecbD7EITUebV1DaZeod5nKB8SpOeyZJhntYYY/p9qdkvavNq4rpqbkd9W0dDd22VpH
SnMKtUrthPtO/2yNIcq88Uva4kTU+1XI0OQG2HaGmp8apAoHE3DY2yOIRcxiMZf5djBEqGSjvHOM
VEM4LzBQL91d35pHmfb9HnFS4mf5Eoe5WNugG2p9h874uyx1/RrgoF9pxYc6ZR7hglW9Ms3lY7Oq
mo/PW/hUHAjQVHWQ25Jk+jBqeX/Q0J3u1LIMsKpf88J1osA5O1hHTXU7D4FSuM2L2k+vWie/pPok
bxKgAgEKRqJHXcXz5HDhYafR70DnHGAcY+xLKXFa3daddXmfK4Eqe/ce7899ZdDYSjHP3Y6x2t92
KC08PaI0l1H9OaR9FodN7FBuyLSDRm3fX5fya80mfEKppO/1Kdqo9UFdtBJL4zBi4kjTj0Jklc9s
NH8GTBXBxYqTj8XoLp/CzuirRzH26mY1amXTXx9ChyN0Xx373l3S15Hm3U25rlutnKGgJeaDOjbL
8e3LYNu02JlS+Wz07hrgE8UV0MHo6LANBbHttluTMSnBiDS59XCQ9n6WJoBXnOiz6hj1eVXQXqEZ
MVlFK3MDEhMR20JItXTmiIB/qQ8dSmokEeV4r2RxeUL++2EU1KVqZRju7ZLQPTVVgNEjksLRTNr9
GqniuCCPhONW4lwg+DyikZq3S8J27eJ5OKaKKZGsXP/59vjtX05VXSsYOYTFIUblkabB20eLZF6c
gKt18NU/a2iCN44zhfAV/Cnu9JNozDJo0nwOS4KXIHI0fWdQJLvl7nC3Sa7hmdFmJWwMTFozm1FY
ZpH0omKZTt2Sg3mxFkpU19hzxb/rFDrkaHXejPqqn4l0uu06lM/Uauw7ZV7tOwr/4rrTfXv7nGrc
7Jk6V95CTK99W3aq76Z2d7eOeRmYkBaxvNBBnhrjCQQaSSTTGYyokDfudIDz0obI3yavpZp4wifK
or+OB6XF3KGrFQvsgiMBvE71CHcDNU06Zn7cJ1i67NiF0RTjMrSM9iGGFKIb2r2CdC5YNiVru0cL
IOXWTh5XQAVsaeN9tq79lm4eBrXMuWvmKKEmPIEdg8DktasxbCd3vXSN2tz1TnyU1jCc0tLarFnc
vJRjfhAjqMrxacFoczCZQRZilylDBO/sxI5RXGxELTiUmypM+uXBJV04czfW93H1ihrf+pCbawXe
bC7QmzYNU/tU+aCIJA2qOf6mCiThbz9ednp6iK1r9CGnL5BY0hPynvYhzbVPKONGbN9p9zCgZDaw
IwSkN+junfpOJSQNwGS9OqtawwS5ybJ1vmnBi6QWKTK7SoNq+euaQRmb6uTRoG6KdhEDIai1g1zG
Szd22HO0xjnbRV6fupytiwQE9Wkb0m19SbOewo/OAI8egEBFNeO4NnhyVoZCF0Z3b7KRHghRposu
6wQtcX5S3UbzhJOhg0zBROWGr6cPmelnifnJnLN4P+k4O9GWg7Nb+zQcnRtjGhBp2KRaaMSCrCzT
s+oSmhbdeUqy/AmqwFmO9Z0E+0C9AXhSvRrhHKl1ULf5c6bF4iTJrr0+zeGeSP3ByoxnlHU4wU/s
uAXsTWZfQHM7tuaSHhoch1loj426jZBrG5TgN47AtTKv4xeX54ljKDylQ1kesRuStHIzD0rYtyPY
KBoNkXJGDowFnZzQHsrxZHV2tkn7GUhXs9xYDgGzuSqQDjILIb4ZDnZf7aTA2TO14IelOBiuAh9q
cOfLEN+ngxaFOvT2APglYZquHBvDQYBe32DLot4n47vCpr8uWsZTIJndGMPDHI8119Z3JVONcCwO
OJZOcFCkXxPcBQttLcSy7AL5CMFiWT6p8NqRIG4VwIZmDYXExZCnGmiVa97KkEx37SoxCxrNsYea
0+uRc7DSa8ymbt0EznMyVTekIuyGnT4H3bFN1XGTiqAjnQ8Q/6Arm6MHC2bHTlnxjYPTCkCYfBKV
a/uiLF6HJb6YVp1eZgKzjjlkoW7G2CEqVNbdlc+mrru5+LbSNFSQj58qA8t1LOpdWztjMI+sYf08
79KlOA1L7suSy9JeuNqdZMbamE2P2iDrjXBfbPYWYL0IsROIccz8rj+gRZ/80cWmSuPLZ9IKur/u
U3dVCqYiotAvX65dkIgRFt6YyjJci+XVXfIZmo7ql6r2LEoIq1mWdsdEac6D6mBVhqqjGxFkgqw8
x7l7jjrtiQp7HECTjbatzG4yzUbtp1vfBxaRTaKPoD86orVFe6kMRNzs8B/TRTE5J2IIl2Y9GFBK
QjwHRVCZ66G1+umam46npZhuZf51svAIQBa7WfIvipo5W+K6+aGs1E/qE+NwjJ0LVclP1sqvXGmE
ahJzxbbriYll+Jyi1gkGW6JRqyxoSHN9wqIJgyfD6OAsO2lBF6Cc7QRWGosD7b/N0hQLFRtSqLz3
i0bk4Zi08ybpjXttIUGDw+HBtbjG7xWoA73fTwkMzqqh92EXlXqBknGWWvMo3LENYVVdRDO0h4KC
4TByORsdxN6GDi9SfyqN1XLEsTafbJZ61WJctzkBJVmW1yzNt3os5r3Zm5GvYtlpbbc7SgO3eEsw
mRlKvafK95SW5u0yY/AekQ8HVe2+Zsg2hgWyvirLeFs92nphIODXP8W1yoyJNrGQFLKcxgt1Fik9
iWvo0CzgnMbR3qnr5NI4j60Aw9yxWJvHOOfTgsu8+imck1vmtHY1mlsj8i9C/UNZjsO2bLKnSonc
BxecKPRjea/k8eQvFoALp/wyrQj5ZewYIDIp280LCk8Qy/trTpQpKIwm1ebkZ9wkOWg8gdJ8AkNy
HZZKV4XlyDO0CHsMm7cVR/fZiKHUatsI38y862hwecmg1lvbVT5XcVX4lQ0pWrTlEWNdTMkFHQLV
0+8ptYWgUUUNJkCBfeyc6A6u7AbGEUdBdAfL7Y6gClNj/dkxnbuZDE6viw9rbd+hdYs9YwYXJmwo
e4tDNOIYsEahVpxlQSG2RPPtVxPJ1CrW7do6FAN77ZSM7dfandgaSai4Jhf83wPY2qhrPHuuMz+1
h/xsMYZ+QxhkMKsucMoBtXRUzLukn7+2qmmxILR7cBUyYESMiVr4IpAx49quvqmauI8XeM7VSojN
aHuTHlNJXYh37guN4E7Vgpk24VVgLv3e5bAmEbNZ6vpUy5UlApdY4GQlohTqEZHFxN0cLl2KpzRw
LCY1zVV71tDl79Y8P+YjAoBl4pyJbmEQvCqAtAm6fV1cHYxevFAUQDGxfpI0bzErF0NICwx9BQLp
Vrj7WEYwWUyIWwjWd42I8nt6+DTKPuRXtz5kaizIq7hzIsJk2ImLP+uVQEUfkd8KunRNSweYgdE+
FJfBWxJk0RTtCo/2fYPRlWNQypLCt5ZmGx0TRIEqHayTCW/eTjfMF1z8yZl3TOME+lKSopM+B7gx
OxQFHedgST8CJ0rGsfnSRyjgkJaHNCxb30hqN2yI0Od5LfeKIfeOO72MCsNVxevCID5fDH7NjDHL
KfY12nwI1RjzIRMqUwa2a9T2plHSrrScEKaivkfXVei0DUUNsDN3JJg34ldoZGi/U+az4MEIrczc
6hQW7lER3sWgB+jtanlQWiwJOpiJYI1Yy6YUsUJ2js0WJnJ+5eJOlNhxi/jCUetNDGMQo7UBD0+y
d1tKv88lOUtTm+xjJl5ZYx7o7DXWRsWY6ltLlOz0SOzpvd5YFtqJa7shddrokEF8a0RSPE2aHXZy
xVMPB3SrJm0eTAmYxBUMGmL/cye3uqbJcCo56nPpBiQF8khpyDpTFu7Q6YBC1DH85FSDTbU59MBC
YBTMHxbcdExH5tghRvEMhxQtrdOApnwaOOrKlqJbJya/TIFq4OfrNCKjfNCXjSCsvfrgY4QsoVZ0
oAdNtKpjOo4Bso+a8ks5bxxz/KSXI2zH4hMsiT6sK4AzpsAFW7RM+jHrAJ2G5jvWQ79oZmg66sAN
53fgUX1dMkpAXBc0iuamDtTPQMHYlQjfsw+wSb+oio39K+0xatgP/dA+JwCTvApg0IYkKRB4AUOx
2tourn1F0WO2huhssj+ETjTvnH6yd2YF4GcRVb3JhPpFp/QV4D6LN/I60ixTKXPHZv6Aky0kOLU8
sATKOe/JHVbiIA+hk+GBxNl0U7/6Ak0yLoQFTBUHrm1jcq0rpB5cvydtLQ76uerwjrQnJ9OfFGwM
XtGsCqGbXZ1L1fCXodIDDTMhG5CtHLDftVSfNO6hZThCJIY/HRc6H9BW/MhgTy1T8KsYalDva1Cw
VX5HGZ8MlB8H7MzUT1eNKVoyD2RJqssYIuJZvOn8/g6zsJfm4OcnPRsPGB5iKFggQ2AUXqR6HSAG
0IFmDq++1soKJ2ndlGp8IdKnHGiytE826pK+Tn3sECAf2Al71CwGBZymmRvqupJXwFCEjRAO+vLS
OtOt2lBdianpUokRd3KZr5SeQyrUgWRHbzfEm0ukbAs9sSHem2crGo40CQRLGv5pJwW/IEzUR7ha
ZAhJCNKxjTLSaB9dzVmpp7GXcCnh6NrSTOuC1qZKQr4nDwC9SC66rGH5ia1DVWD/6fPY9GWHA1Br
1uoobPQ8A0zxoJvcXbya3W4a+o4QZgiuk6RDoNLzBuYEMwVwKqMrmD21y1Ar9O1Ly/k5o93a5yLZ
R0pVb1Ml0c9zDhB2KbNDB/4ezdRLj9HuoPWIdOBqctODmfUU7UAauTwbnSnAOmqQA0gvoe6igBhj
5Zb0Mt3lok5CU0LhG+2NrcTaBSnIHl8rLAdrHTx6SbezdQtfSjDODr6pNQ9ebyUXocfBIKYviugu
JAeB2jApzrm4OKSDZKw/S1UbNp1jXAg0rgNDQrc/J4P5Ed/LZxvQjjcz3wM258qsvMT+Oi/8l1GU
O8da9s4w7YeFldqqH4dWfCUau8/JPdnYx8J6jeQOkbx4abjAJbQTJx6fpYgwncX2qQV6QqTAh2zn
6pEWj+bZEnfbtOBGVFeNTdl+yZYcPIRGfiywSJXZ/dLqJ0RMVlRdmkhsRuY0SPCVdDJHwLDUJq2v
zQTjf2RqtR1nNeKxmnptdb98tWfuJ1i4H7RysSAPqI+9JG0Ry15fsBSTxaOZxHeUEZd5wIuW/83U
mS23zZxb9IlQhbEB3BIAZ1IUJVGSb1CWbWFozDPw9GdBqVTORRQ78Z9YItD9DXuvDY5U+xvjIN+4
2isjMJ47zvEhrxEhhYU3KnEexIK/ZDrH2C+4hLqaqPYZ195gVwA54ctK9a0riRkj9Y8XI3kyb0NZ
VMcQM91myMJhY6TZa2dD6M+f07CisgWHuOlc9M+pM1iHsFZfMlk8MlthlIyzFEx96zVOslD60Vb0
SmNsVBOZXRR2f+C1PCCQM/7N8RFVwuRcGV7CQjYkD6wh6L3YGjZQGicb2KFoRrvtlUz3Bqs8jsg4
aPG0b2Tj2jpwwUFk+/aIAIeFWtuQkIVjiv2wif1hovTbjEMUdIhcN8lkflHrTNsm/mKdFBijYz7Z
f1prnbQIfKMxY3l/hheLfFb1ooa6VMFruXHSK8IZ7OkjO7iC2wW2Zchpn1GaZ+5EyHNe/iPe5SCm
9qKo0xaG7KNjfs7fh3iLzBjFRqIP4qgOV5h05015GV1DACqBygH2XNWh5ce3WS37Sxb11q7mnyXH
aMt3C1+v1Hw1qX/Bd/Xn0WmfVFyZm8nM/o0q4wRV/g5pTynOp4+K/hQ5lGCKwZ4+CKEA7Edm5b4L
NTLtcBE1zMJhMNKUl5jfA7Btp7wNlffQkFvbWH3JEKmPlhjfzXE4ufZcQc2AUY7lq32GDnSf9aTa
KloHBcUCAtOxgj23wxt3ebRvS2eLoFLa3VfXJm9iMuVdLeivokg+6nYcd4v+IIdDfYKdklGrgpJN
W34mWTyBNoN2urVRgXBK9I+4pn0Nh/mJaXayW+LfJhQVvOBSenOM2okthF3U9ETg9H0Wxjxkeluf
YRRiHs8DOMIi6cYvNdU9bHV8UMDz/aKJX0KdF6etUpA4aum82Hb2t3XQEuAE/Eiz8CQkQmF7PDnl
UWesiEHNPk96+gEVjXEwXKLMUn1dk1soIwQYLAkMHEClvjmjw0UQfGrK4l7qLADcFia0JLaNt9Sb
h3w8xtO0M7WO9r9FDRWVZQ56F/dXseAkM2R/RD2S+rXFg2XYJlT2Mj66Imfqp8HWsdWj6N/sshy3
moT4APCewzNymSw4FEsDoNsmwvNbgx2sGak4PaoLVsZ+zfFrhtXvdc8Ymh8GSSBQLvCjzVG7XUzl
vbanENUeZkdn1H10O9/4hso9CQ1vemHDPRiiE0t31P8FLUKRGU+NcjH6Hiy4CiEPHEw1qX7b2EEV
OtsCbyFSRNo+m9YDPulr2IcfgKjXijn8jhjLADnjJFw5Hwoni0WlqmrP+WB9lObCXQThxWu7xoce
WFEAQBTPGJ+F+GhmrUFp8xyWrh6kGocQH+4dzndE8ZJ+Cpvan7+x6w2Yc/P6XkrIRSh6PsyWuaW4
4DHvNqKWzMoMplhLsXdq3OXjPFqMJMYtdO93qXZ/srp5SKdCTtC2ZA6oKY48HTZKUt2KLPWnpMv9
JITqkA9UJ9MoT8OQvoqwvVOTeuEEHruGLrDt2NdtB9Jd1v7JADS01fWBKs5g0zeO2N9TlK0Mu3Iw
AcgfdMMefD0t2HmafRmULjBpqwNGF1WIiXqo6k9RVTAdSxc+rhmbtsNMpuDQnZZUno02vZZFTczL
bHuTjdJ2mqraZ9m7kYxWiUWoSg/62IjdP7KHbJuptT+773FsP9sQKvclIwnGEn3KYJaQ8TpF3eyO
4Fw0/QUBRHQkTYkQuix6dWnGfMta9bpzE7gmSz6tiwEnlekhwZu3gQXX8P6a3qC2AAQBvvgqx/xF
Y7Cn4IgCRMCkcQS8dquKdoea+r7YFT+kOt9Cm0Elw7gaaObyrmzzFqUJMz+tjW14Ts69VexfAjw6
R4PtcUiCGmCkhRtb+8iYK3sWhk8EnifNZq88gXJIdEZJ6utsa+CTGQXgYpRbJ+s/swWMT1aHT+O8
ydPZPTMIhYaIDRm+LmNM0pHCcDkmX3qVabvKKr/FoIONU9QwqKfouedIbDP2q6690n+6tXUR6iF2
qF7ZiG4Qszk7IRPOzfwIC2afWcl3ZHALqwkjuFADV51yOiW0YuANxR5+50Tnystf52CljaXq6TrY
pYQ30MhfQ8O+zCZscFMIJAFZtMzkVI2/UhX2IcBFILR1dyTI6wTUj7ATHofj1E9HErTQWZoJFMMQ
Q/G8CpUjipQZcXis/+4VNOGJmj1CEcJdJcI8Kn1Uwocas7Q3d39QwA3MJVyLsW//FvNmWBpVnq3P
+gXH4Tn2S2n9gg1RPuK8vtWkE25GTTV3KYPLoMag7ffGgHpFFYBeE1aENgeNtPVrVGprbfxpGUpx
GG4h7MrdzIxrM3XNKxU/cVmEefJpYLQX4K4PcF0NFkwT/2MgtiLVfZLW1O6M5WzTSwZR7iK5ir9L
Nkut7jIyMEAMNZ35Upj1yYZu/PPvJGFQxbSx3zTNu1KjaLfMCnU86yNlyLujNTdi5xbZiwWpSYJv
o2RiO8qWJRidSgs0F6H/cloYyTsED/g8+GgtUlbpPbKcxpUkBEXgWbowkcc2f6eCKk79OBzxuU++
YInKy5tul1E5kPL12yoHgpmAsMsFbS8j+NzMP2TLHljqVzr6enAvGc2jJqI/cdVyBypTEArkBwn3
nt83WrJlix0SZOGghKpMnkjc/5P5j5bbX7HdZKKppfJci4800gS6QVQeXb9YT1OU7YTJD33FlCJK
Z2gmXuKcgZCwqzJYdXxuV7R7FfrRZkYO0oJR7sIwCxy3HIIZCoFHh1r4Vdb8AxPEKA3nSRKxVXSZ
SPPHP7TOATUvlWW3IoKCqkQEkaJnd9j3HprXCqDAhdTGA+FcjZ/1pG7xNHGY/B6y4uZMJryyAYw8
wj9zIwVvGyPMAPbetJFwxIK+mMTOiusLujDlTNpI3dbRWZcNs48wgs9c90/ZiI7DFX/ztrCPAHN+
R+5LXLYpDH3hHLNGqBdLzR9Lw3OZWA50XsCgV9MlwYU8r02r9upHqucPxdL3WVWVO5c8CK+6mdRd
HvEOC3b+8q8soOiL95YsEb2j8jAdwqKq5aRKKz3jq4/i/iuyIgq5EAFcEvOrNkz+ggVNsbng5hcV
jflw4v45Z4XofFVyVsNR86zZ/G5iJz7E2RIFbD0Ax0E2spLhWljWfqrLDPPMeAPQDL8bGu7WnhRt
D5sR6spI5lkxscpEAWBYTwVu/N8zjGNiLKmnQJhHz5O7SxyOexbEgPGbZDjGWMgDY5qCvrNPuu0e
817bQMdDGGG276JgdryUnacs3RUR3LYC3rctelDiTlQDOosLAUmFibDm0PSq5hAz0VKLZw2JDsL6
Aq24GDsmTsq2gX6zlZkRB2bsXjqbo9xQosVP8lU+bgO5KZTkUDifNSvGE7yzA0YztONAbAi6KQOx
KN9Zmty0Od6RjSq3KhgvKJH1phxJlWiWDE8vtyGonHiDfaY+sK/3lhEKDfQ9FHElGRbNqZLTL44r
xxsy/blwa+4BCdUxW1ksEDj0S9vKq8yAJPOv3kr3o5UArxSUAYbKuFdALklTatq2y2IAiPKMjWTa
MkkI/fZtTsXr7GZfsxa1G9FbULZS00fmhFqKGbE3rFNZRbZASSAN2053iK35TS23M15TSGAJc3HH
3YRO0BZIDrNU+SLKL/aqWLCJpaWLa5eqYHZa5lHHSRJ+qmV2xYs+PcdKd2NvrO/0Ov1NnsWTy9iJ
EQ0GfpVAXr0v7yWUIxT1iW+oNeITskNYd35NU3qbAYb4Ix0fwmLaQRX/VAwjzw/V/rKY1KHY+66q
op7UtD/ascn6ytXzs2KFV5RSdyOOdqUUlF1i+ej5oMtYJdzlw157WXIEagXalmLYl4LgMex2egNb
jVYVdsuj65ZrDTelLJlJ6WPzpizHto8fHBOrX1gPOlaIR5hykjKpN+E0clhhW4DRcjFN95hNrG3b
tOEamy+dVn0minFOQIJhxRtflyEtjmbdnPo5dQ9C2n9rk0QnTaPQzZmVb4acIBUEIi3KsP5d6DOd
as39myZO7JXNhCQvRF8TARUtVMbiiVRGwEvuDmkl8mLFvFsWIXm4B8lDZvhb9SucYU8IHWcSsi3s
X/S3aM025GYRJS+Q9qhzDqFOdCQ4JuXNUrO907i/Kc6WzQhHly0J5j6bomsT1dwD2gINPgfuImNl
q6wGwgaH2IaAjH+ZSJR90qAvbNzPcfUc4jopWBSx1TLpnnpEeQU6GC4jYqvsvOeespUbGJWdmJBB
xotL3cg9hoTgaKwOGxEqp9Zs3qMIRiRIZ8pU2znMi2B8gg4mscCApDI8JNHoFxFbtjmiPsvdLkZr
ae2NeO9kSBXzmoBkPFkbErV3eKhPDHdgVSrcaDWqesLqSqJZ4Hslhev1JYzjlOHAKXGSBx/+mkah
xoE+mPfRAjFaTKrHlNz0LKQPtB/kbXLypiWET23K4h3L0dBnGU54J5STaUx4SU28YuPF6pEDiOVf
nmgXzmNS6xBn8g78kq393lmLFzqRcYh7estOS4OoJQslHnMqwPjFMaPKd6rij5Nbt6QyiYVrWTrV
M0IkaVxrJX0m1qKC1ZCwdjSZQmbKIneMeHJV+Q7bQtyYyGokueSsS4FeMU5hIqwNZMTmHjBJ6+qo
uQXAiV1zzs3RxaBUlTRsdpBcKRDRQ5E1yQtv6+fUIiusE9GWDu5Vy53fC9GFrGDSTacUPQoS8OmZ
RtwJ5XgJi8+Dhve3bsSrPVXskA0eQJaeuzj+DSHV5QVS2eRnTscxFGEpEkbgaIzlCD5+Ygw+zFa9
a7IcbY8RInSV8FX/9Vgd7aI1dx1RDqxTetPrnVRirO14QxaGEa7acNW4RZCur6tZ13xsjNREWAXI
z7lDh9DriLHiuW/fRESoOwYmkEls15UxfE51DbXVWpyazldjTGfYah2sbrQLdr/sS7U5ySX7TmrD
3rZjt126UxuH17hCMo3EBVh6uWOf+UlhhkRpBNNrFgUVZMs0rX6e0vQrWmcFXEfkGqJo8sHdsnlx
r2Q81vzASNPtoX4G7pSkTP6rd8mYUQ3NYms1jMdxbwU9ATkeADI0CnqZ783hPQTNEqDXLjfQQLiD
3GJPFsJpSihLcxZIna0OfhjBVc57HcrYeC9Vuw+qrpk3BER9zi7rqGomxMFwuzNWvKBVmHsqBoXP
AAuWJTkrsg8Zf+sdqLBx5Eof4i8MnaUnbcwVhh3+4UW0diEsJTzMjbKpULpslFl+15Wt+HEpdjkR
E6Wj+MhuTwqkrO1k9XeuDA46uX5cpuaLyvgz2zGqFrJnkQYRcmNOqD0OyrDunvvlLe9i8KQ1+SNW
HH/Mpll5VdNRlWlkGzjPnR7/62PlhE1TQYlif0NMsxoehJ6cDi8zS7QKOu38xOXgs/Z1QUIyRFaL
P2bx3Dxy8x9iprdmVM9Q2m0WkLAjbSf6zUpvBJzGmLH/NXegf/CGIbWvZYL43cXFNko2GkCGY9eQ
fmoINLXyxAgqiHB2MjCxfrsxpSZ2pH06i9hzlOSSrwNxgni17dj1ZBTb07ckO5IZivwAxSz2Wxiz
OspwQqLGiMQZt/5yTPWzBQm1K4yJ8qJyg3RCsoYZ+UuyPNoOYnlfanQCBDRulRwFbDOlcEAL7Xc/
dU8hUkStsZuDVaG6YgxUMQWLH2HfbDWUT77C+9mGrF/6eXr0A2s0rCVtcEfi/FFoRKhkFpbdekK7
Z5NYxWzLJMwyhsGbKnd9SnyLFxoHdh++/+zDW2V+0brpV9bn9kZL7SxQ++Yf2/8HP7XM79DfeIIC
mv8OH5ylliG2hlzzvOmBe/nJTTVctdLeglck1rOyDqWh6SwFeQAJ+8h2i6ChZcVbwUuinohYclG3
knXclKwDVA62ZYgPukwfheSJgFk/+IQJYg+nMtm1/H0oDomHmMWHm4Frmzj9ykF9LZoSXGDOmiJy
nhvgoz65uo/1qN3MF2De6zLC4lZkt2PY3btuVnGgOd2NCKHWKe86vDC/z4tPpSRiIxz6v+TOOP6i
Z6CcOWousO9OywKUdlTMya+wuct4IWqq7KfN0F9TJ/oWUfPFtPA+gt/lvUdb3ICK3Ci5oezri2qk
62g4lP5sCcIrRBrYE7Ik2YGegwT1ZWmvYym4ue32mY1W7+X9eE+cnWWK6Ow4YhvSkyPFpr2TBZCw
sXjD6XzTWyveOSQykJx8GnsU1wWxM75QMz+zl0Aq73lRvDilZjN1Xuh7Zt7+sD6lC775yQhMm++g
zjlW6/pcRNEqtiQVRrbkpUXy5DYUxZWh7/WqHpGV0VOSpeXiGSdxpLRuKl7KPevno8rPHp7KUYVe
h7kd9POkMfM16voNi+cXKjCO1hjWCmBb9q85WyPBLoJYoT4AvOWzCmJ0Cr93M7Wl4uVJfR5Qy3VD
0h+UNSI5g1DuNNrzJEHwuTmhNip9iJYm/S6i/Pf6aGUwgiQFPMsaWtg3eI/fpgkEz4SkxklZvzGA
Z2a68FoP4qvuavqJqUGWV5MIpEZUGVibG5nesWTdE54i6veGKeLyGupGMFRkCBDKytokTS8jO+TN
EFJfLCWjhlpGH/USi+04LdekSh8Y+tmPZgf8PLuFrdupcfSjqjFyE/gUqFW4XIVTn/Iu9QEpEjA3
EcCNgSrxgA1U2JOz5gRPC8e1MjxVyPq3iMY5/pRjS1gwK5n5VedzUe0JMe9UQ5WNiui66qFLG+Vr
U7tPi6NQxHAPDnRQc4ygn2sbeFJPQh7rIJ2G0i36L81YiDvHCe5NM7L4gSqUqz1T0V3PEc5x0/lF
hFbipUrB2FuW4NJs5ACp1h8c5kxHQCEXM/IZWLO7h5rkj2n8JQzkLdXaWDV6d+s0mi6H9eQmXPTC
z1u2Vl11to3pU7enkUjl5TBE3XwgCfijDvOrAP0ZENJA3byl2LNn7VKZQ791lBQjYQpjn+gwD6kI
YEml+VWtyn40vh4J0Sae/bYiuKX34BJDSpgDSD/zcSkeJBeN2yHlB43V4CYaQbqQPbS+Ufxtcfdg
X8rfLGd5aYE1eiRTev0CnaSiiUPQaB+GedzTQb92pv6yLE3kEYLM4dZ1793s7uC/PSU1fg6uhCAc
tUdsDe9DXbO2Uwmxj5TqUAv2S8MQ+ZBuH7aefwOv/WRGHkMfJqi7HJ8ccJucFPDlNSX0QPamG2Xi
Q6hRvlua5oUUbZAJKGTr5hg2/TuEleGCKsL1lo65h2MPnmaW+zLHxKy75ogyisiPuE3uw5rZ59hz
4GQqdSoeUYcSgsy33gdswBSF6oCSbHqnksIwxkVWgZnmrkW8nWKc2xXTjExS+2bxxjGVSIRa5vtE
nqMiwPPbcrxrCcNOxkXFmZSQ/ehelYYdl+hx36lfcVY8C2lGzJmZMg7wCwl9nz2FlWEQQv3cNJny
LnA3bU27/HJjymvDSS+xUx/q0jDPLsOUvTWx+l/MeDNxGTNCcnPPrl2KfPMyhsjsO+IAzDCHO+AK
Kg3BA1RRxdopab8trWpv8YINJXl9hRAakyysgR1SIsrVpdoXCAkiGKbsxNZOzjD+GJ1zTXseaWGu
U8YTo8UYZz//wIj01LdxkWMricQuW29tXIXSQxTKDMIZqd5HJBBELnrT0rqr+PjG9gZSFrM7z3Hd
ravohHNqObPX/g/UumhbKNWXQVDRJvsWtik9tdViD1wzYRpVogSpHffM9Smd1vI5V+iVoI2TyJ2S
nlO57MGymbmv+Qcbi3LJ2+ky07/v0eu/sbhhsWQHXScRJ2a3eGyvcWdRBapelU9XzCnZs1yS57lI
zaNRpS+Dcp3c6W73c0kHlJxiOec++McdPYN9qMrkA4wmqUCyCaCvXWZCHj0gtuoWvYV9IqgghFLQ
KptylfQoxjsJNMWOcnNXFV2AwfA8s1OGreDJCoQ2wsbAkvHbQMgu5yozGeth4QrbZRnntZtEHpyr
COfc9JQg7eQwqr7IwTK7iNdRwKIMEVZaIt0npAX7JjbFjZnXvOhJfs9ji11wipUttn+lmbGHrA0l
EgTqZnaWyzQagwc28cuudqFwhlME9XNkmL4++3eTpMBnJkG8f86hmM6J6HeZnTbbEDw1P/nHtCRt
4IzAfElhjnrnbEyIqzKnPIA/+VlaBnE89Gcnb3dKmqc7GycbQlOSjVsQnKaWRS8RevJZzHA1wMAy
6mf4HufHuXxLll5h1Sd8p4jr84wIUOtjw1eaH8P2UxVqxc60+F7J+UbfUwRCQD+3yX+C/0kFujCO
nar8AFt4z5+hiUwHoIi2wZxmVRfXU21uM43LPnWcS021vspizGO1rgWqoX+WZI0ULFPXbWm9STgD
NoOCUcJovYSwch9xhU7tCo6678NfBfofD/TlJ6YXF9H45H7bVm48OtZr8MiJcZytXdYjH0iW+aL0
yS0HYAKXI4GJmY9PU28BJsmBhzidunXt6CXPpDgYFfVNafyWicO4QVOVrWaaNZKj5JDjFQ3SOtCn
rvR3DTaDYCxql/eurzcKPYZUt3mUHpUuuWVQG7gd03VfyQfmCH7Q2MG0a1n9VkfrL8AmcPuMSJXQ
hBubqGgrLb3YCyb4NPkYUgiBayd13+rVcEJ5sivc4k+NW/0wNUYQmdrPBPMPzol7R4W3bblaPZUC
2yIyqrL9ZVh3643dImuetGBwFbTDEwWyxoxkM+ev7NHw6a+7zHpuvhqAmr7uoi0xiKqmSQCumRB2
qs1fjk7TleCN2tSoEtgmkJBXNQCFsqZmgCePYV8hNLHUvcWlTf4iI1qG4EFruTCgFvaMaUl5ZhG9
fcqpNLHkIwGOFb/UYIxYLhNYxITGrhghAWON35BzhnRQM9WtUi7bpeVmqLoau1KbDazNhPRKm/8z
g5JKR2+qq8TzBC1BFtQli6SZnfZE0+LQmUe6Rf7fNpqRXPC2ZBWaRl3qf5UIvjQxKQWHDs/aslMN
8lRJs8WAkvhoKMYtOeNvfSO+Y1nfEGAQiYBInpTA6xJDD+BUUEYEpu50qkd6CJggg2kGcctaQ8RS
Za/TXdRW/6wGHh6VP7ak/VkL+/NMWtNTpqgmA2hKMdk1H1rpkGroJhdGyja6qX7mTkfZOL1q1Hoe
cn4CWJ36rrNu2IWmjfJCmq+48/6lhhkfTHxT9ML6jnSFgfCTEvfhODpPqTROLuP/PY6HTzDpZBBa
jp5egf0ikJy1OlAB518B2qTXScY3TYkscw83rGQajmt0MR2xcQVTFdk28RPhTB4Bg+7OGko+V1cW
z+OAV6Qb1K+BRpPhUXxEbUKmcx8i4DXr5zF0HKonSbx3dyGMqz7BWmkrLpj5tTdrhe0+8xFWtUeu
2HqvhAqeEnRCs9adQEKXR5cwTnUT6UuBQ69zQbNMuQUcL/2XS4KbLXeZ1o5S7g0LeUHRDXe6ngZZ
wFgQ7qclv2pJVuMymtOTwJx+lZ3xy2QtXmRnnuXs4MjmD7rA6DBb09kKXeXGDuOrEhOWmvV3gzV4
s6W7p1JW6qVN3Gg7MNkOWazsOwzt9TQimiRGYFM3jHFiBLcBExAUijKdg2FRimNXlq2OkjPK9kji
AdXaTGg0WZdXY/3y86tBU6MjbLPL//7zRgE2jRE/26cXuqz2pRZYfBYU/B70Hk9DhHM3J5RE5JLs
2sFEy9/p0Y55cgsKwA0PWdfEO2jMkAF6FYsqSAg/B4lzQ1AIyTvhz+E8YuMi09+ta+kBJb8WKAxJ
wV8pDi5FkL5qR809OdMBQoLP+5x/ofrnrEMAJ5VCvM75gl7eWPvv1rZe9cL91STJWv/oy8PIWBjA
TU6uREQvD8LW9wS5d/dktMWb7ux+pHysN5NnQu2uP/9I6WjOeSQcg7ksJEOYBju9soqjbaFC1JrC
ePt/v+Xauyq1/Wh6fXjOG9KFteJurV8QdJQHxD5fKkIJY+7Na6g65cmYx90AG7slhebUKyK69jnJ
d4NhAMWYiPBFhXkKC9c8SF19zYkYEZs4d45jXKDFX+zs4pJunNSaddKIfD7xxvODnTh3k8y2SbL/
75dpkM5pSB1EXXYC6CjipDAcsztgyjPvhezFVbPF3q1z3SvyZtwnosjeKtztMpyM+zSq2RtAlasp
R+PJdbL4KvThUc988ELttX0DGP1uQWJ5LsJ3MEXTHUAaoc351G4JarMvxGpj6cXM0Q7OvYLBVVHp
h3813l7HzPKjCV7mIBdpbezaybYLSK9AWE64t1YpE6R0K+ioTvZpJuvPKuUidJr8HYPZsRxcaycx
epCGmWifCWbxTVnknFLYTDezq7lrABW7q6R9zgznzw9DA4HeavN9S2SJURVIgY2RmNH/7CK5lGRv
7etYS/d9Z6qAsvnS8RD951c/v9VYAWwSSHAaw7C9MrouUiiUyG4+vLlzHF0cl22XhfTB783WQr6n
koRG5BFiGjE+9LpJ0ET39UGYIPH7qj/lhlVf/vfFDnmoi3r9fosD9CgNjch/v0SrPHV01UuDbvhQ
/FjkUca2tEbQDIRpkM++7pRIXWhZ8XbdGc1S0CMtucqkX7/d6iQiVo4btcRIRPx54iONyuKzyNs9
lvRobxoQ2YjW1Jzg55eEBXs5flqvdQFGaGMpoazrXBAWOJa2ap9nyJC4C+f8OK6cFkWEX1CEqp1G
pvnJAX11SpUPvYKcELjDGL5xsSsb3uXumYYNHUu6woKQVFVnaz7NIVAxVWE4q046Me1WIZ9sg9kZ
ya2axm3zs0mok+6Y41beqll1Rljf/9MN62KDpX4u1eWj1OfKY6Sj3h3ON+TpTgD6TNnp1tXGP/Tg
m+uxZEzj2WKWm6fmO8Q6Fc9qhl1C6dEdQ9kHL+b+nsY4OVnYxlkuzKwKyYYfimQ+wPfrKBti2pi8
KlcXywHUD3K7SSN1oCJAQ8+pxMGRx55d5Ojv1p/Dz5dIRYLT1yRxmCrlx2oWHnRxWcmHB3P1gEch
M9okwZ6naUvrZfhVtrL7/M9hkeEeIIyWCx4UHhsY5gQrBaZGUeCrS0VsyfrJq0vbb4Y0EXyEBgJ/
rET1id1VQ5pTQ9A8ziSWX0Z+Y9FIqBevJBWRqH05GXjEZXFJFWKRCHmfTiq+G48AeR9nGvofliMn
tL6QL3Vcr0taTLANCQfpZX9HQB4jMrOiO4q5wzRFXODukl/KWNE8lySUk4KqYuztBMb7rhJX0WjN
83++jGX1lNgl8uFiRAJQ30ZmIDeiBFTm2Ym7a5flU1TC2HdWWOx0Sj8mZfYtb20kvWoPmi5cqvMy
piUn2XRIKyN78EHFx0hX4i2egHyf1dpxNAz14Zt5Z5EfUy/kD4fpeSobUICz+SmrkQGhMEgLGMRr
I6LhrbKb1BcLdWVnGu9a0uAV5Eo1C2vYgRQoXzSLtRGbhYRo3wcpzaSiDDmalyz/MCZD+G1bZQer
Sx+JsYCAmPWXRhuTa8ZDFMF7+SLT55Yyrj1EGtsdR47y3aTGIrGjLbbI5DySGLOTASKQRtTB1gth
B6U5v3Vqh7CvNX5wMrwS2AowWXog5O6c2oTMeH1B2h9JxL60betW1uT8zmPbMLytm12PEvyaIfK8
YiLh79Krf0FYLQE2BIQutAg+K/Oc3MYKXZLd6psfHJPMnOjGWA9HKYOu3WLN1mtDiCl5Q9i2oOfJ
c63k7q5JbEqlHDgmAK6A15GlVtrNV+k8MC+Ol0K1FI+kz9bPpaKdeQuJcn1AM1UuFKLDK1GzNNXV
8zA7esDAiNpExBamnnmUe/I4NO/nsdeypWe51v22lM56MdO/kC6JnGUwXSG6gO6DV05HCMk5EWOT
y1Ma3TK91CvgAR+qfvrP4SPBLxBP390ZHL4ydGWUGI4tapy4fDI1VOeloW5QgM2/BJIP3SDqtVlb
iamHE7VQ2h15NLOQP9Jr7GPGQ5xL9VYo3V8ikZijRYZ2bpJSpWJsrBe9lpcY5zXCLLANJtZVu7Zw
e7iTPIINKG5LGmeBgsIGpT9GA0vrvu3KQIvFd3mZ1SK/9BAj9k1u3Acd21HbFPiFSnC08WgcEkEG
NjZkBnkDMBMBGpge0qKML1xMtCIJxgTrf4nGZIOFTPd/PtjQGe6GOuKDr/PlFIrZ2GGezKnSbCPg
wA4xEBFTP8S9co6NGfbnFDMGVduZHF0qsFSESCba6k+rc8lHNAE/J1TPWbilAv6GRen6cUpIqLmQ
EImuNDxocaHAyczX8JIRA8TcYsSOk88IwsUL+anp6rW2Dzb9iacOhgbzgS9Knq4rYU7o9E40Rfzk
tC4NF0ef4hoZTnHN8uEpqscpY0JeQVWbYsAVGiPBn8N/jgnysVreAydDahG5vXb6+TLpM/03Ac4M
YVzKZKkl7OkbxdrF5viBhgNzWBNzhrgWdCRCYNDv6NoxZpUYzGJazuP6Zeqc9tgx6rRC6Az00fYM
z5GRnjTSK8F+nlCoiSI2Q09c9O1mUkVzrNL8I4NRdsFdUhwLtD6b1hAqLylEVGHXA5csCgoLt98u
a9vlOpdrGT1GtzX5ewcHFMTs2vu0EODeCuAXq6nxAdzAugyaaJ+LZd8Iqr+fI2eK2yM5b3VQaNlT
OIfdwTJGBoNxM13VMUVPzFG06zrH2SnoXolhZ3rMOIxVTJhLn0i0ed9H1blGD3BHAq54FX9qF/0f
ZWe247aWbdlfucjnYhY3N7lJFpD3IdT3it4RL4SbMPu+59fXoHzy2Mc3kVkFGIRESRGyQiTXXmvO
MSU69Irc3E1WqrskoPiou4ic30H1rMWSx5QTzxJDU/9CQVOuk2oK6E4pWDrdeMTsom0Kr7bWGEDs
h87hBDHF85reCllsqmCplBFujEQtG6/bmlUXPMBlTdHysQSP7MVUhtWxrojMkjP94sc7H8L+fZjP
gMh3r5NlUGOOLHBARwSAdubqTkMeXEaY3DKQwEt9PmQERo4tuZzDUiZdsBm1sFzMkc0HbpRo1uNl
VWYR2AtUzcKqWyq+HHZZ7aHdbGgKhrqBTMOfNqpA9I3zOT4y9ox2fpm95iaNyoFgHYLUFOjkkHE8
kmvzrNuJt7STZsAMlL44OOW2uAUTlv5gcGA942HxJv8UQfByVXLseqCirX2xoGxvdDqVPka9y+2Y
s41CLCO7sU8kMGf7QDeeq8jY99qgv/YIqtZNaz5ioq0uJp1qQykwX1Sld7y14aqSdM7zyWcVL16R
FAWySP33dBphOLnJtCXLiCOVA5aGYDQcb7fq4DioL7MXaFJ+eMH1pa6CsvRKNDYJgtlhSDyBzOef
u5HHAWYCu5YMKcv4wVpFcZXu26SL73pp5ctR1zZ6qORZNQzGWCnIbdS58irqcj2yODvRRdvUZVQc
o5lbggXBO9hVuzXtipIHtsUy66oYvJ4fAzEPdpzOlpMc1ZOed+T01SZhtvSx38bOXnKtW6Vupu4d
utKbtsEsUKmiYF4ZekdI3+XBmKru6kR5SrwJpBfR+d31timFPPl6+qEn072Z2sy8KS5dMVyh1noH
co/hUFkobdyxOISghPPIyg5V1Lr3lurXt4tBP5Xl8sd3FabvJ9hmF0Pj6yCaOH4qLaDJpW84S7TA
JojgNt5Jl9C6AQAUumZS5quqXThFbx2MNoGsM3BUT3ifDnkhGJm7NcUf9Dzkkkb2EOWT9kb3k5mF
pfwNKbnRwksxU5VVNDupKv982ygp/HPjm+O+iqsdQ1d9mRdkdNJAhPsZygGxhhFp9xx51BKx9wBv
Hut5i9Y3t6eSgSGe6agU01LzXW2ldWH8IM2nBGAcCm/F9RBaUMOUdGPkMHzvSAWmhI5NcWgFI59I
cK2uaDqNUZB762DU1NrmpH0XzN9pPLCAG0BgrBRlR+VX9R6yeXIc5o1qkzdOCqQ/t2F8IJuLQNdi
wtyNDuNppGporZYR6eDU66Jv3S22m3tVC+/QGqwATaTX+xrv6V04/yY5i/BKu3zPAM0dLNkGjyFu
80VpAGDuug6QDeKpDZIhlLm6jY+dVtPaBgGE9FUm116Z585PrJUVuOO6Ig736gp1voGg4m5o12Gn
j4ewRbSVh6a9aWJmAiohWlxW2UvZlr2/s6yCZNqhyxdpk+QHRGL+snOnfqGxdiJTo+nWBZ3TLDfI
d02t7h7bU7GZ0TBIh4yTF1r3tHjqRznRywij5IPSt3+L8SaBVk4A4rlcWaEpaWJk7WUk5R6o+nei
L6pjQ8oMjgvmVsx3p13moTRLKxEsxeiUV7PW7Y2OP3NfqQDYxehLOu/aQouy9JJ5lrPUCPk7xpXj
3N3eektDmzZlEixvdzHYcEbLwJZTCmD97lnzWBkLw1Zha+I9nfAc0243CE3vLfMQCzvHPy2RwioN
7bQn4abanjxz2gX9UAJb7FJsttGg1deugSgmfZweReO+SJOyomG1txSTgzphVtQvpFGpI+WaOlrS
C3dDkD6qMt/Gnhtep0z4T7IPuADVkbYRCZLBXEzVQQ+ach0EFvN4Ry1b3Qg/oSIFTIFA80yg8edI
1doqJVv32tvB5nZC1cBOxkL1NCDuC1DhB2VP8VEL1Amp+9xPnf+XIaYTi2vKUhMIQ6ZW1k83ulJJ
QIQ7mGdISeYRLRicCdv0T6YRMtt3mRajSm3K8WqqWF5i582zNKqXql/Yhqa2SdiehUjpWDX8DgyE
DF1YvdBSkXI/1ocijRToSL3FZHGvtx1T0Lmrxarljo6JdhZt8+gWXswJ0/pUq3HaWQGuY35ix6B8
x7rWW/5YaBlZtZhoFOB+cf1N5SSzZpMYoa1gbnkYDIeLGudpmsngGuX0Pk5gNW4YqNZwr4XU/UPq
WcFeJZTqfq12hp98lG239K0InTQI2XplJXHHwDZ3L4YXRic31AFwsPStjA4wgzltaxdVDsL4fNmz
dNnfuG1K2m/lVDEpxI29qkunOUIcfSGtU52jeaNqdRnMKtuTKrmRfr+RdmJdOAB6EENzIxMfX7ov
a0XLsVTfaoMIjSHug8fxS4udY51kPFPT2+kgVLuyO64xBRzOsRHaS0l8IK1nIN7DJF68JvWvQJLC
14Wk33woKyNZG4gO1mkEOutmRc7GLDi1nNeS7LMN3aMRaCsXtQidy8+7aWl2exM00w/yWax37qZg
jIuTJ/E2gVpkbVM8CwPtraVp46oF0sIf1KwXpt44G7JIkV/HyJLzuaDo4tIHRRDheg2LZ92f9loQ
oQpLHmfF6hmDf3i9beKRgkDFhTzgSdaeEQfdpfpVa+zgC8BWRrB+/WHEeBM7Lba2Ih9os5kbmOv0
j2BcQRHA9rf0MryZSnPLVU40M3+Xgob7RP7f3vso+7zbV2XTfGJCzbHqfLJrjKdF4qWPrlOQwRqw
Dq+yae3Fronyu6y2lt5V90m2HGwxr1NG/S3XJX8vN3xwUob8dt09xXG3zSYNmF2JJMAJrHrfkjvF
dccaTyy7/LVvgofzVOvtEYVjxrGhGkqt+lT5bbcjgDG9hCyOybh0oacN5nSIQ+87nSo0464LaY2T
Jidj9GeiCxy0Q2121oa91eslWBZAy5qWMBuiGgb2bhpHU4PpkQr1ObPL6cEK5RnMqnkRKPsFVNwf
9wiIXcg58JVMzvHTlD3QQrXfMkunmTok/VoOtf3W0huCPWk900/Dpmq+gsHriM+05WMaQTXUGJ8f
oBiAgWXm2YbJmyQKdEfSQrTMOL9nUH4eNXxQy9utMGJQeLvV0/LDn9uvzAaZcmSFxv1tY8KUN2Mb
FdO8qx2c5DzPZSvlMKQsmwPFYvrQpJN+DblitxH56wuu4FTL1QhwoNPRic2byQUwQC+6WVBT3Pcq
1ddmzPwfjl2ORAdLvoNm4IjEiPxEE0SD6gN3lwYTgXo+K4Kml8x/tf6UO8NRTAg6TYNyaGh3LE6j
gzlXE2XPsset4icF8egNBskrPmONYgBEBch9UPoj1XfPfH6bgJ1eWyUKdgklBSuE/VFisbl2lNKF
/43WY3h/2zC2NYnf5g3ZmXSv+vfBxvIZan53b0k8iQEd+3tUyzOWn6osHuCr5GK4i/wo/RqjhaXH
XseXEjPBknXt1z5XxVOntSvUcsCnE8+FHqbUGm/j1UJ5Ziddi6g5X066+zGQUnmUtl+8Ls2WYgrB
qvOgGj7EYgDpkM8HSR6X9yyv/C9dRz1WwYFCn1BvbKtIn8uIyT2KA4GMOkRUCK5Cn5rVMGiYFmrb
EfQZTQgwk8X31Adf0IzIP5IO3GCHcnAFedUiWxP9eWyXn2LcbQsZfFSomQ8VFYJVV/eZjv/3Vgd3
eX2GhswCQGtdE/FWobhQsuDSnc/YlpHt2qhO6b15q27Qo0M5uBFqehuhcc9ZuivSAzXHgZHQGkas
uwvmbpmYgnx7u3DUIRIXj8p7lWj5vkv68ZNJWPuiTl3GHRQXsQapuZ7IAG8sdHqT6SI8x1i+x4Jl
8Ps/9BJQSD+41ZOFWhKySXowRKrB4l6p0u/vEh09wDjm4snGnLSKmlqsb3c7g9AGvRKPYLjgITpM
061gcL6URXcJZZe/9HVRbWrNQYZdNdFT4IyfZS2scx1b6R3+M/OcjribMjQ123xCsrckEDhZEZR9
YhaMM2Tui5Z5Xd/PIBnWjezTLL++HwyV7GETASYLbZ7iN9q2S/lzplp7NNxhBCxILzRNGuuzHo1f
qE/LhwZVszvVF053xRaAZ4qUuKgvtc0JRpvCYpMa9MZpROFYniHjZs2CDBgyLsSRznM/OS+RJk/t
pNKvNdQs3zTWIIH0B+p28YCYApm/jvLadJko2DAG7sk/QwZZuvFnkbebrqRo1CXTB6eKp2Nn2piO
5o81tYdD5wAZkkjokMO25O3I8gu2EJyBub/j1OPsA8a8S3+yu0edvg0pMPKVIS4CFoFF3q8j40CL
JV1NuHGvQ/HhMAJbwAnpXykCYFPbdmlunIE/cJgTRN8aeXgCcBSeHEIa+7uf92UbPVY0Lba3XT/3
324RQMJMRQOr5KZevwZmY+Fu0qfzz41dA9q2lfct0vxme9sfqG5gSCA+dKOJte1IE/owoF4+jKo2
dl5rigcYpN1z+7kyUAjiIMCpWTXjlU+aaZ2jJ3ec1aqLl4FMcsnr+9SBR1r6gRkTjuVLqNj1FtPX
Vh8oLSCiWA+e5524OIyfOgah1BkC+FjuPuYRUh5Dfsslvgpfb81nI+ICH/b1VgnQX7f1KpJ8c9cO
RFkyt+VwQzVXu7QMb02JUof7MeKJeSil1tzH3ka8wKduvxaj6BZGRDdBqDw5IKXg60Be7dTRq7tt
en2As4HAlg/8mbbAjjB092TPG63TC3051MZ3vpcm2H0j15c/HsEhval7HSP4n88G9zWBC5goQ7q6
uA729I2Gh7G73bttSpDRWy6HBVeaXBTYodByVWo4KFHlS1Piuuxw/iIfqOSetvl9HXvm5bbrtkny
QHDwg9v57QHba56FKi9VAXrbaYLgpE3Sh7iSvDpT2e47vTNXfLoThZbxvY/G8g33Et3/yVe70krT
t3GZzPPL3FRiZ1fFlWKVzrBtmA+17Fh9T8J8QTHDN0zTi+fQzh6mylnnbTG+98qtV1i1GWzD69vB
pluPOHofpz7nGu2NhM7O1XWUHVBJL/LQl/smKdE7NqRZJWPlCZyinNLpVX0znYAVmJE1W39EJgFH
7jscq9l4V+XQbWT1quv6TvOBZ9Uif4TIUi9kwT2Qowy9ATUxQp+wjN1FlXmNI39R6vL7oF5p/bM0
NQhxTxpcgNSXSJPNSCKY76K9NJBOa3q1t2f3MSMtFx1hMp9T0ajatBGq4I1lhY4l36IdbLY2qgCJ
EsRbpvDQMIJO1VqLvkgmwVsZOoDumIwjWlkGNiRVAtBXqCE50tHMMdzG0FEAUwTNkh90WV+9vkHS
VAfFIh/RVjccIHnvzcRAJMGWJu/G0h3uGCKTaluzEtXa2Z5Glw7Ze3NPBjrD8PmFGchPWhTxihSy
r9nc/TRbRPmM+BetqOB2sDBclTU1WxCwRu79bwP9b4s6c4E/mCkNkOKqy8ozjiuYxrT3PPcySi0C
iOk4O13Fu9AEWcIAtNgnltw4MFUWTlWCKBmO9DC7S4p5LY/M8q4spgZjqm2gI0yD1WSxtG6Ro7mi
BoiJ4UURTg963//se7RtCJZskELM1k9zfPOQv91luihOY4FU2TebbttgR056bKE0IPdDbab3U8Pp
ImSeW5i0wmYLPJH0u85Lj3WbHUu/7hcNdfrdJCUUjJBrJP03wrw/Ko/EEWpqALu5f2016R51AkYK
pwWo0rHKDwuc2lQzdCz14S5ssfEGNrLzNt9FQt/kZIaDFau1dW7pYH3CoeSEj6nLgka/aNLyXdcB
SCRdCejFKLyVZxY8g9amJs6hHReLwEfDqlBJD0qa75pO9rJbR4t6ioAHi3qXouTY5iEOzU5eA2a3
z06g8F2MLb02pOuSwDvNarwrWmGa3zNRdPKICtMHrmgsgtZ63Lu7sjMu9GCSDcPIOw0k/87Lw3DX
ldqyYk2zdMgZwOgFfm1KgICMnvMWVOmiMWWz6ifT3obFMgg+PHzjDx6Ey74laXdqYQWYDv/lBnvg
PmvwKPiRuCNS3E7xylgN9ikgtMsus+NjD5Gx8hvapZiOyrEF9+LbA+BWxs/jXZUPFeqJ+AG6AZOr
tPsGxu4dCMcIQlE266IcLkOBSQ6DaDJzLAXKrOVoD2+EKUNGjG1nVjnvHSt+RrBnriCecS7qKFx7
64NF1MowrG8KTcTSVRMlzbA2J7LOZFc385A0XioWwXdGW5hYydK1Ljtv75WIJhOAcUz6wC2CIGTU
N1HEyfQ51hgdZ9J/w6FKqzH/II/FXNu90V4kOlLbhJY4Fc0HjnPrpeBEmbtyQ5rYa5RiFq1GBpUW
Rsz9EBpvmo2NLlfW1Q9FimkOA7YWmB/EWPNJB9q7S6N0nQ3t1g66+wKqMGVxso4rfBZ7YbsES7JC
Kib3KFj2v8ug2URNZK8E515QUXzfzPKjdroPsurbBZkh7aLzycQoxnIDWuBzYGdfBiuZQSAzGAnq
+iJAzXXK50PB0aVYWfBkEb101Q4Y8OvEZbkjZGLV2k8F/YOLjCDw+waoBSj2ayPIzWMYeginqwGA
Cok1XAA4VRkFZBsJ74v49IMacUToXZLc1TmZEb1JkkG3qFXxhWiYcyhVcYWsTs84AnBEVwNQZBV/
q2ewj2KOSBdXEINZ2UiwrV2ja+2+7dVlzMxjIZDBMyO6OgacctOdwl1jqHCWd89+ZUoOoKAoDbpT
SzbVXRwh/da79IEEHTzvXvHelegwxhITqDd15TIwjNVUZeYe+iGi5+iQgR6f1Tznwc6ubtuEq0L5
h7gU3zVaP6usL7Zxn2j7anS8veLQo6lDnh0G/p7OTkXZkfcIv1vUyIDXv2vAH0F/uYeycUI06for
36TXMoRbiHZu7Sg4KGYtbA61PgPPyidWC6LlDVR8Zo4iTbPgibTpN5hrsArDRVb6mKmFAW73pS4A
yiZp+xiXmrtvvEtZ4bTGJ1IsUJWiQrKYYLgxyMGhty9JCZFm9Hs0cJx31vKq1Vw76DH5D5WLVtJg
IE+9Z+xkrSU7TIa4+IPqqCeZeybwKSR0kbAG86H1SYCArH6aDI41UY3RSRu070PSXArcZ5tCJz5i
7MX3Iste6bygi/Li70XbPWfV9KmajLMM8LJj0SlM5M9UhDPpVMK9cVlkx5CMq/KNeM6E3mb/qRyV
vRc13rSe/Rhr4domVIyT4NgJ8nF/7045g/hGz7apzfFhN1sm7Cu7D8WBQ+sRoA+rjKRmkTViKIAQ
h3h+E41av4+QhDlRpnbgp4/K7s8K9f8enQJccC8k43QgocLHadJoZbZvw7BdpxnfpRg36jCyzvDK
9Bz3ao2R4RuJsNemKy7Cz42TU8f7svK3KszEqzPLQ5DpJMilw3fXDXlTobaMeOyx9/yMphWndTRz
Bi3cu1wLo/UgPf1sjM+jGBGXBkfL1hEn5pyDDYlFyTDRi8BP1/QHfHh413FDb4cw++LC8Ym01l5Z
DRGaukG32cibjWNQeZRary+80Udf1lirFnfzySxYv2fgoFRlIBdBMtLl6Qctwu7cNWhbTTIUaGAt
3NmOj8hyCZ/1flLEX0x2dN9hAvOG49R8yQpCJFJlrutU3xSJ/+7pxbfMGlAzgUWg9Q4XQkTnTDfj
LQOFu1jbaFpLg1fzk5WB/2LDpOW+04wXKHWkYX4xouI9HLqvxWChrMGSs6ZZ2yNmHk99BSLWTorv
OPK+RzK7xw2FE4GZwNYZqAi7xmW874bFXgxVsadmYoR8KvG/3BUuhB9ZkS+AEHFOokytJyIWXwV0
YazcWbWku5x4gLezmPxTM5weENfioI6zbRwCJg065z5KEEW7uQuSCRjFynB6RGAWCjLLbBdNMezS
ju6sLciH8SgEHyqT2YHQ4VkOyzjCVs7o6j4U4BBa2qcLy/IPTVWbu55sTVXbC1U507FKY9RVlasu
VkH3drqQfet+63rtHgP4qieO5rnhzFXNAEpDPfG1rs8lMvspgfKrOmfdf2980awME6hDg4okRync
dG6xKwzMKuYQHKM6Z1P6Gxt77IRf60SQOCOKuCPfolBrckoBNGr6Z8cvxKUgtPQCvrtxNH/rwpDc
iyxeo6ai9Bmnl2CCMFqZ8TuWH+3RFHWz8xG73A2eem0Y2y1jTzzQQFCI0axki9LE2o61A06BSByb
o2TLoBa6cQGZhOzk/pLiak3TRu5ZLv+voGcwZMYzQqXJ1mAt+12JFzXySfUZdbpgMOZCTO0aDRGr
R6hOTEzqF2esfvJJ5cWhs6FhDXKJuseQyHkHcRmyINpmob1jLT2HyjJcYZS59WNSFHLCZmOPhbxJ
z3Fc//uoN0G09y9Rb/SHHGkoSEqusA0L8t38+C/5ZAivbPB7GLSriaQZpwWcE8SmvXJI1GH6ha7E
5oqIaNAnLJOPGnUzCoGsdR6N0fri1wvHCCVDM5QncTj8hxh7469BdLd3Z+n8AiGxQypGsH99d6Bi
WPuMDe/O57oRRwO0fj/x7ltrjbmQj7K2w7VFamsam+ODkA3KhvDVEsGJy462rguoenTfjlgHBGgW
ziSZQWc51bbEf+ivEz4evMjFfwglM8UckJcno59nc14779t1dOUYtq2krtu00f76vqtagf5JWtB7
t4EJHNr4jN8b/Zk7qiM6rfSBk9NnrKRzaHGc/NDEwMuBD6aZJAfhnmNwbfX04apxrY2V2veOW++r
oVuhRoqfTCN+8t0xXfvohhlatWvO4i16x1R/wOKoP7QYu7QaBt2EWZsUC8gIeukAaUxeOp107zaL
erzEtQH7wQqWVgMSFLMSMEiTOIM8By9AXC1ptU568PNpWJa4KCiU5Kr1yvzatKJ+5AMwAXeRAKEV
gL5I22YWLuhQJnoWHkK4hwv0cxbWyT7klD3ApGmikLMitLZtDZYLhhzep7JwHP66FlS2Ehs6a63m
0GWQieJQzANeuJu5265AsHFuMEh79jEEQpwFacvPMPA5GdomymV9mlQebMxg9BdBYjZr9PTl3io0
GPzz5nYXjPpLhI5x/XNXEmTBmt7ZC6wG5mJNTBuNi0S8uj3l9vrbS+1AkWNAbgxZ3sFFzZsywwJs
GO1xqgosGDlLUwGme+mMGeNNxkycA4yvZV87VwT/d+XcTKz83nmkO0S4hwB2brD6ibtmBJLOJqnh
TrQWynwMbOdb66sQctyJDimJTyNjNWhZQgneEkUSGnQVcry5t40S6hk9srnBKxWtcPPkkFZKe+vW
2tc66lJ8yJA+CL3M97e7ZhxeRsYxTq0P+ylNH9rGKrf0aumjauepIRdrksapc5GCQhD7JKgFd2Mg
IbaLIiLRAMz+UI9qjh5HuuGQ9AB2wjveNuSyA6mwa7CmZqAdUz2nJtYbkmOos+6rvpDPIUBFV4um
xynLDASFk7H0qaVE4Nvvvmv0+LZAoEifjB5jYNTUlP1ChSTXJHS8mXGi8B/5W7iTeTWKU+y4zqUx
cvNaj2c7NrW11Tbu3hkQFPRVA7hWqoEltSX3pNFAeS+q8Xgd+FYe8ShXqJwtH35AXTVrRiBeezfZ
oXlsWJdp87AUq1eyv+kwudjSgZkOg+ZnZwLFSsaH1QfQUbJM7bTBk1EsjLIX+0G6eEmNUXugW8JY
lG7oghZlRKOaOIWsFMMino+TZj46spXrq2RLkl/+2hUZ0eeMt2SVFg8mWEE4GRNRCjNIgImSe7Qw
QKx6TuckapWQ8ckYA6yrf3IE4AuzM7BnwbG+Jj5ugTwjXDtQ8xomTKD11TZCtimtF7Y9VHsDu+0d
yQt1WkOXrRyM1BH6Csax4X50/G81VwjUKeNxmkyUvLDqDaMkKEPlu8aJqp3hFpTmdL+22hjW59Cr
8ZLmKMm80mViMu+LON+QX4b1pKodliqU0ChAnbLk76rJg625Z4LmYt5tERzRUHz1rHhgmH2iaDCP
nmkhX02yN+bw1sH2eh/aUYUhMK7TVWViiRxZe3pzIqwsTJYnOtnqISlcmyHNEGBo4gM1xfgpmHHp
bp6asAV7BjgwgmtrwGqMGjxFSoXO03GD77h2jS1zy2KXQpFc9pxuFvWowfTs9eIaycnfYpk92Ilb
X2RYWRSrRfzcBhwiWrPPzTQ5Ii6M1l3t6GfNps3hVG6ylzYqXjPvTxIXOJZUSahLHkG2GfexE0Vv
7QxwHuPWJsZA0NVA74AdHS2H4bVfbj4gAl+nu0h7JW5ggFG1d0ZEQfBjrfYFte+Bhpu7ddPB3oR6
870LuvQ+TIbynAndvmukbM8oGM3V2MjwaPUEs3dG95Z3dD66HrPwYA/LFGPm6Kn6tc4+hSaSXV+y
xiAXPKc+gYCZdOfGaufpipZvsGt0F0e5ey8Qp5AIlYvnmdpuzJyKQJHgTvcktQPUrDO1FBO5iVWH
6DMN/1vVrdO8nT/QeVQpMaZphCnQ/1ffCthCx6iHGtX4fr+v5o1JB23Rdoa1gmbCFdQuxZZhW/o0
Qefe2iw4yAaiVJQeaKbEgDEEGnMXko+x1GgXfNG6LYid7ECvptykljct/BG1Ej1+lNZpejL5FF7T
3gNo6nnDnkGt8SPx939/Hf6P/5H/kXtc3wKlv+YFGeI0Dn+7+99Pecq/31O7+Ql/vuK/T+HXKq/z
782/fdbmIz9/Tj/q3580v5s/fxa//Y93t/zcfP7LHdx3YTPe03AcHz7qNmn+GYQ9P/P/9cH/+rj9
lKex+PjH377mbQZt6OHD56giwvv20FwHMaD/pRqdf/4fD87/gX/87Rm/1se3/3psPjcf9f943Y8k
cE2pv7u2LilQqaKEYxPF/SMJnHr176ZrApq0MfihdnX/DAK3BWnf2C6UNBxh8ApUgE3wj78J5++u
NCzhusKwZ3qo/f+TAi5/q/JM5fDTdVcJadjKlY5BSvmvtXMCZz4TfWx9lDI/WZmOTghox7IIJnQo
s2qWi4PBpaLCkzk/qjsao/P50Zuo6PYoE5A/Hv1Xr/355H/1WuF+JiggWPpdUR5uGydJShhuf95n
/AnPdN78ti/yp+KfT9TqoyJpdXuTDv3cJHNM7c+7ockcOI+xkrjy1S+SFI42yzhsQfK1HDMuR31g
bwBlma+G3UC5bAARD9MdS89VjmOEgUw/vlsFaTeNcF+x7iCeJTvNA84+mcvbuG2cXTS3Wzdtceb5
NNt/3mfZJvddF0EwhNACMI05dsVpZnkzEQ2gCErM4P90WAWqvWikjX+BFBxtRxJ3UMZSONyqh8Ab
GKfotGB/e+B297a5lRpxEWugGOeqo9i6s0jz9liCPoDR/wDxzR87GiQTaIiaE5sPXY7QY25NA/yZ
ykW5W4gNzvL6xdVL7YpkkSxgLcjvhjnRvJs3QCDY2OVIMhETfGYxPqhdMwXhX5RYAmXTnAUJq+eb
dF/kMAaMzvN/qGUDv+hPflE/lynaMz2gtn+I6TTuIYnclm7t7OLg/4HgJwzDH/tuD8zHyp0bkjd3
u6smw3/4dy+6/aDE6rayyvNdP8z5kVZIrDe8mF83t30FLJdfHrjt68zi+Y+/OSkNY4RkXfTJpZIk
f3oepgJEyIKFuyKamoCpu66vZytV35A+0MiDwB27L+y+2zqiDMmnjhRinQli0+CQNKHFwWsM7GLW
L3SHIiuR6ILoWUR9DYJnvkWn7o9bNf66H/t+3rKlYWAwDNSKFJgQZ2hmkermMcy63e9R3W/wp/jb
TjAR6aaA8QYR84/2QEMGOXS59Qcdo0cNVKHDkfEtGPpVUwbpO458sQxQzp0sMuOOPrpeFJcjK/0W
bvePUF/WkeQkuh6Q1MTIz9g2SXuwq/w8zpvSplZGllEg/eWByhmZRNwe1gII0qjlv9rtcCq95B1F
JLDdwi21/Xw3yzrkcmiQtT2TpHcOT/5Df96l11zd19MONkF6mKyGsuQmE4qyhNFlw7ICQe9Ecsis
HfrxeFSLL4rp2tZOrXCFj01xcdYi4FTaV61JB/LIKVvSAewCyLDpBRkKgZ9l6DsZKFkmVMIqcEta
8Xh1J2v4sclgwA/ITH/Z49Nzpgc8oWLiqQMGHiz0I7gNEBxE7Bp3xlilX0PKwSFqh1eENmdg/5t4
lpnfNpz1vIM1exRud4lS5mTy8z5/wIs3EdVkVyI6NqBXTkGF1IbLzfTJ94DIzQVJEE6P8EvDVwCX
PUkMWOPyqUpPoev+8dQum46MLvPXXy6Ff5QM/5W16TUPs6bm2iTkX3oIpnJZupqupUyQHlyw9LnH
8EtnxhYpM0AVOB+xCpNd6MYwwPGYFixfVL5vYuQKjHS5+fv935/6y/3/cfP319YjihKtGUxckpP+
3Jb+A5NawrvDMHpGAeilwN29fPRWMEslqBY2jJwxcGv43LKk+bEfNGpAKT4/CuoEoJ2GpOn2vJ8v
+/MVP/dbxkS22+0V//l3lFl1KrM+exzR0CAkzPv70KiqI1lkDEVVU3z2426P9sV/wXMa7gi4pVtS
OcXn7tCEfvyZhCCmo2HuAPVAAKtp6S4FR9lPzePA6uuqISODF9Oi5LbbT6OF/WRSylwJu2k/ZV2J
5L+qg0tqIR0nVAF95kzhdYkHfu+8elykuj4cuww1YQqjwp7311jEVnpKDkgZWhnjLUAU8/7Wjez1
2ETGBjdR8C6aSz8O9idvzCi328pc3Xb7nblroiJ89l0q/oap4pLlUPgusYX9h2+f89fOG98+25ac
8dB/SCocvop//fZNkXRqpavwWyRiSdwYl65Ij6d3kwx6YpwMaobCkw/t5HApxwWoJy6jRL+pj1M9
ygeo1a8jB+waczRQM6gPx5v4OJ2dP7dbt30aKblxxprqt/23ZwwtoA/aDLz258ORKq+VZJjxr37c
bZ+OW6AI2nvbMvMV6/v+qP9fxs5ru21ka7dPhDGQwy3FTFFUDr7BsGUbOWc8/T+r6C3K6n12nxs0
KoBqSwRQtda35tdmlpDdx6uM0qDX1o5PVG/aPy3fuq1sU32RU3VK2s5T+1n/NLVwUudnoRi3cZlp
L+zYkNojEFjWIfUggD9MZS7zWxcDIW7J9RCb7HvEmZqa1LgFXfjn7O/Rr/MUkI9jUnDF3/MKt9H2
eg0rldprlILT/PngldouRsC0+9J/mZv4pXotm7ZFHHTM/G2U4OyzuEy5XCv7rCI/6QM2gvJSOSj7
v16WeSp+jSR1xiIhfZlOj7w8yay4Wv1qTwBlotYdfgRle8R5BYvNOMG8jRglJeAR+zvgM/ca1Br4
5PmTFo/xSRdlWR8tVPOEiKLqSe+z+CS1XWJMtnTeVJeZ/1/XzeInfHzK5edR8nz+6R9jl58nxi6t
j/8zK0+dXVJGHXQeyiFdSjsxGdTJLIpCBNknzy6HRA4EKdwwbfwz779NDkff3/7vO1mGyC+haJO9
kyG2SWgOVN1DIPzlRi5Bdjl8e92fZLfQ9SBvqvSV3H8UGvglXXmUjSTZDkQ6H8vILh6i6Ttc64Pf
xMHRtmvWEx/N0ldZT8QYfshRj1jhnRdAq+JJhbm7fm1g/bFtSlUHJMCZIfrkmey7jBZ4BG8u8+TZ
EA33Wo638+B4rF5NyOhtVTcnqeWSBzmA+g2uitB3yYOcguCWdY0YKK2UwtlaXKeJTvkxl4leMnmL
//07dpy/X9Xid2yYBDsMWzM9sbH8+2E5hpGih7Wh/Ixi9aFFpHbnOnAhEcz1V/KpybLrvcsN947l
ZXSsPvpd+puP/n6mjquo9Eks095HrCo+zZf9RuC8p/73qPbuvRZ1KNgh4l6yilneqOcz0QfuoFpB
O4AWF1I2TSSOB4cclgd5R8szOZEVCKhEw+QTZef5w10NzTCVTsiyC2qGqzQpqT31cnTJtfUAy1/d
hCr0MNlU0SqgB8eaSAyisbEeDIi1WGplxSGyvs3ACimIt/AtaJvToA/lFV7U2XvFnyj27fFbxlZk
dZlhWz8RJsNHsXeOQVL+T93HR7s0/mXFZf/zr+iwOTRdZHJwltjT//1XDKw+wpkrNH5aOUUqjUSc
fBzsJuK3SNZdu25FBswug5XRRpRNfHRVObdXionAao4sk3xfYlKKBTDRCJujKSg3ujjI/ig2UUFN
IEO/DMjREap6i+P5qu3Agu0IrzrpDXWa8TLSs1dyJNrOKiz0ypT9nwxxJvrRUU5op8XcBOnCyeyw
HCIY/DTrhXfrONFBht0N+P+3YgztyaexRrRMc3gsinRaFbpS7ZqhjA/yLB6mP2cIaf+cXUYvZ8Hg
xIdEb+rN/77D3L/TlDzFLN3GCMOiyNfmUWZ8ucNaG/YHIAD/PZnyJdATcNndjFXvTMILJSs5KtnE
xgmEax0jgZlZGi/k8JeJMeQ/h5QUVyO8YRIefX8+6DJdfqRsyo90S+uU6ka2jgSxITKNUl+0fgpT
4SB75sEA5CC7nVLI6YjIozJqKn1xGSeO1S3wEks2sxYBmpDDfz5FY1+9qGvgWUWwKmu3Q5iodPW1
Fhf4GslTeUAMA6QtWMmGOpj19afJl2mTGAlV1wPWvYpKiiLBXNB1PsWQkQerY/hrCjCLY5MLRz9W
MQuHaMRR9smDxV5rXMhTd3CuS3Wqd3bYhn/6LhNDqozOnyD7vNLy9v/7C6DJRDTftD8pVfEecwFs
o/R0VY94oKn+fXeGTuin8aTWP5M2nxtz5cDqqimjOaaUXpbK2O9k69zlgD6h0KObloEBujU9t8Vs
OR4n0QTVkWxW7mJSBhOy30xe8elj5ICcG9m6uWwLMGWyTFgWDIvKYXQEWrAgQja1Dv8NjNtRz4UD
HxKJtM3VBzWc0aQVOLVWpRrv9Civdi5qlWPCqmmFcrN+MLIczQB2hd/EJ4aJA5Sxvjb9IEEFH9Yb
UylxJBmq7N1U1Q0ws+k16jN/NSvOsNdS27+VM9LaHm5SAeG+cJlGs0OmLh9aQ0XZs2UE6bm6X45c
JhZUSS8NPKGv8sFo7rwR35BqDB/Mygsf9KHD6sajNlj2fcxoR5x7Nfy48H6q76w5xIPb96NlI5qy
D9hWRo6exT/VBoQcgo+2rImRE2Wf4gFaxhscIIMolrl8FtpnVho5LhNaQ2oFH8cVsrX8pgtGAiLi
zBEQFESr4L5QXX7plzPkoLhSTr1cZIkra3Hlx8fKGbJfTtNRHsiPlV1fLv/7YxtQB//ybTe/bP55
3nmqyfaL/T9fUMP98m0PvDm2vLJVfiRNsmqJXZCGrF1SeEDGl/IdcXmXuL033rjfZEeUQ1ZZyHfK
lGE2nsxk7uV82SfP5mgeb/p3vkjiU8Vb6vxZf3/++YdGsfObUtkbiraau0wceuc+VM3q9rzyE8s/
tuCXnsDNktsyvjY7UKA8cu5wtbMePAX6B76i1DP4nvWQz3Z8sCv8cOToqI3Wg7jA9PkayC4irlyA
YxJoD8E2ogZXwfsdOzm32MpmkFXdUk+1YquK0dD/z6iMvF9GZeRdjqpi8pdrNTKwT0U2ZLu5HBFx
6dltqIb5+UAF28+5TLSd7JKDHX6ju1ivf2dak9+mKsjgEQoK/xL4nN1aKKoo7c/e4x4zY5wzrVM1
qd3BaSyqfBs/+NYgoQHia7wi0F0GlDFt/LGjALvEdrKvjPABHDep4FY5yS5K+AsWWWW4HCj73dUd
hoBe22Hhq0T9lSVKfyuTxLcjzoCSg9K0IY1fBkbKQo8VmWc57dIvP6RrKVu+DBArnBeGqrCAiHwq
Osk7Et0QLGeEHbeqYr+3yKBfJ4xf145mTcA8yunV74qT3bnDfRKG/3IfOORwPuloTIeoGMWDqmlp
Dmkbw/4SA+sAVNZqNY8/UAqzuUdLjaLZNkfryDrtrpDgPOQhvw1w8hA81f6BsG2zJTs4XMmmPPTl
I2CH6l429Ijvjek4/lo2Qw0eTBBbd7LV+Xn/0FPImqRVd9B7pbwhtmqe41wT2DjAncpBxrDOsaqU
nPE67Knjv8wzZBQLGwXqL6ylku7lIizz2O8kZaou5bqr+LvpURq+bJ1yLWRaRyMtHmqxgpaHMslu
8UHFMVd0+fwJVqnh4GInQD7koOzL/EKbKNdggUrWFIWZPMtgOzyCkL2WtCbZD2DJ3Hut7z62bvm1
3xhU3oYxtS0IBQP/X1ZymiWyYp9f5Bo1uSa6KCBppmES3/z7Re7iG4BA0C5+AL1yl7nv17s2wzZh
nKDoIYQbIQHV41GeoVhpdnbd3LDXaKy9nCyaIl074S1zn6qpc/SKKNvCbQj3rTJkRyee7RWV+OMD
6yhvAfAy+w4c/pB0IDIgi6NU6mHMOpj1Ue9h3ejEBPG3hjIVq+5EXokXUjWrUBrsdMpvqSjAuRFb
Ouzu0Fyigvqlk9lc5hMgItClNYi1/xzsMGquwXEQBfvo67HqVDUcjh0dLajH2729L3obekS9zfTR
wPYvBO9SmtbOShXjhXKeax9ZxT0A7+E+bv0Dj8DkuXROjsAk8L+SXMszeXDRh+Gu0kNSaVJtK/tq
Dz9FXQ/UzXlLR+LpMS0bf3PZBMp946UpN31yT/gxV3bJGbYCw97q212DDuRwOcyCkpFBkUMaicsA
lrFUx31MObedkK8oSqmdFQ/mabbRNuUZJnyiJbta3joHtR2PssUz5k9/X6jReqLa+urSJ6eQw/mm
dRNGq8R46x+xgavl0I6AoXOb7Vc5BW+ZkRtXxC6nQzFl+YtGXansL7DfQ8AUxysic+GbUWA/lSGO
PJkZrBvNbJ9s0W+xeV8nmDZvcsVB3KKDx6Kuthq16dCPg/2QG0WEGTblBwSs0MvLhowfmbjviRHZ
wMaHUG3/aVoQrasYkN3/Xi0YKintL7cUz0ZHtx0kh6pl2+KW+5QqGI0hL718Nn5kIfeLY6rutTxQ
bovN74QJ0qXPpG4TjSqB8POcHC7YNXee9XGVnPulKedb6iRKMvknOVX7ECozGC+BIJKHyRL2EKxE
Ll121KiUkcGVrYQuSw6Ehp2sbZVKF9lnDIm2tCqvWiOpHKnZbrKdRpnsY2Ur6so2cACQzXLGxB7t
NKgVMRpPEF+1AjNO2exwZD31qnmULdxYisfAOl8oezK73/px7NwGXvQeq1l+yGyCzp2JpbFMgU1i
/fmlD/k7i5G/5136FAqhFudc25frOsOdDhbCocWsBG9dkiXPTY+jpaaHvFKmwD/aM5ZOqZWob7Cv
d7DD7Z9/T6WUvDuYYqpV9ZjejOOwcevQIfPShzeuOICALSggC6/CSOBnUYFRKCgGZHtwxxuiFOZO
gaihApBjjtdb4U2toPI2QmB1n67D08zZpC46gIq6gJMxt99mx1OfYwhdB+g46ZVsovIzNw4Q+JVs
NnoarQx38DfnyZjxXgG4rg+yGSjVq2OF3QkrHOwvsIhzDetXh1nRwrQM6wGDsOhY2tqrfIvJLnJz
B7Y30ckpPOc6SMx7E2kX+D2x1tfgJyxKjYjgZaF+WZXLUZ2CxfWX5briq8VuBBay92afp0+LIgmu
CUbuI3W0sQ6OvQT7YohDkJUNCUPO5gL6UlOCyv3okmdympwhm/Kgtk5z8H2t2ZB1x4Ax6OCJ+BAC
C8reXu0C627IXPMxGQL/2ZtOodNHr6oPnQtzmvxKNnUvA0Fjq7D5xSiIdvSvmn8f1/Gb39jfocs5
y8BGneSFhfBvgEiP7/032U8x4rhHWv9f+x0eUXscDWdKREiHjraHG4BoypyozIbKgUva9NLXze22
nKl8bVTj6KthAfEAEwPZvBw8MfpnCqX8VmVGOIPQF7D1nc6z60qPjxRH+WVlHGMvrlbBaOYrYzbc
IzUVkBaGoaK8zYTUHNpgwogvP5Wdz80eVW9mouARrGOoCbqgfKt08xjxZse3BCdQefkspn25POuU
pexnqWSurCi+jipX+SR/MApErHHmGHspf2AloJ0awFiyNeUO1RAzq0S3C8DtwkYefQr/JIwyJNlI
/ZlSr3rsWW5ln4Vvykl3nnA3/mtabr0mwNWo1igV7w6R+kxwD1Y25PRlQvnMWkK0VK/yxWAltA+I
K0//+w2h22K/+HnRxT/S1tHP65au6sgLv8Q2Z6PHRBOb+Gd7jLL52dRcymOA2kzrgMqmvgPkZxvA
MvvqLgwCcyNbsp+1mSNtXSCCiXnoMXh2o98VVnLZbsKhFEyiWWC+okMCdfy52Rm9Nd5XENFvC7uD
EJlO97IrFwScXsnbpWzKAVP3HuwaazvZ5SDvuG7C+Um25GH0tRJ5UKyue5JGKxBaAd5qjbMpOn9e
jdCWXgoXk9Oa8tdri+3syxixr3Wz6YlYbLCrYjxYQtAfrYinUNdkOu5S0szKMAUkgqGpe4zaYmOa
9QHmK9WSAFs2seBDSCqEPJSJqS/M1Eo/DUiEhLzCEVfIeXlp/9AMQXTzShRWfQAsT6KG24+zWo7I
NlsF1wUU67yPpUfK0INJDJPwplXt29T0AnAs0I/k2eUg+6JJuPmY17JbUosuUwHNV6zTfPw5XZj/
aAiUZ8oEvpmE5k+y1bUn/PTcp0z3szvVCU8sXJRnvRNwY0w4rmp0ns/IXKKNzc3aDDCX7pFwUICv
4FrZ8AfBQ8GCksMBuXux8Mq4AsZLMyuBb7bZtPFjjDGwDOgOSjHhLpXqbrm4tOXZZY4rZstmkNg3
IY8pvdfGba8qrMPDJFGBipZPciMut97yzAy7ajEWHrnKiRoCwKXNp3lWgYaoQWC+0QSCGl8Ni3qm
Vl8ZoikPahtgdWyWdyJfsZ9qiwqiFpD1Edg/fmB/TYupyFmc9VXq7INfE6YL8pCPdXLjTreyAZaD
BxfPpuei0yHAzAOYIzniYAm71EyNG19c6vFlOrhtfIwE1xpy0QLTp/RWtko7yXgDRiRAGZOHLGWR
NKPQOXOwZR9AARVclHuV4T14zOvpZ+P3xlNil65sneHuyvypxart3Doz9xL/01iPrAbinApPo7Tn
PUAkdS/PWpzMzmeyDyWfsVCHlBRvBx7PsdxybxSaz4LN6XLh7ifOofElmwxL8wW1xPrOraZpN2Zd
eq27PoouZfJvuiGbVwqL5fsiK+G35WH7hOuXg6Mdb76xj37FmHy9W7nG13mkaDqO8P7soylaNBhB
OkkAC3hKu+uMatIfdtj89u3Wfc0piFuYpZY9FeiMlj7u4P+25P6q/aT8yVV1XTxUeZgiDf0SoEts
2H8DWvqnsPXVMyRuKLsKjVmc7mXMaVTQOpYqZQNnLagYzaLmz6iqpX9GZURKXitHdWvcdXpR3v23
6+XHyQtCnRyVVdf6dMirkcgIFYOLLzlluyOhuHB7yoIVuXtxY2+4hpTXXClRNzyVGCVdBZ49PJmx
jWfPtFQU/WSaUfkyu9G8Hx34zLLpj6O6wul24iHJqB04JAoxzTvOrVa8WBastqlKN53VequgDe0t
6pGKWlHdfupm694QUq2pncOFS8rsAes9S5T/VJuA4vEnpTfuI8Q228AKza2BF6TaFPmbpZB4jPJA
O2LVph9CDwW4RxXJc9bYz1K/8TEVw/Y/Ux1s+M5TXW98KYZSobJJd46mi5J1qaWob/BvObReKJ78
U+AedRbxR6Md3B96RqUdN+UP1ah+CbzBm1GCHaAkb35B94Sozrb7p9EhjZ95eveQxjl+wF093qlK
26/cKoSikiv9msxCeOPXpboZO7OFfm06W10Zvb3nOtkeqNW4c4ZBhVYOXnGykZN5VDRvurF0bsrY
Ula2O823OnkFFpFDd5/jVEyBrts+NrUOLUvPh2ceXBADslF7jRwKgJtyUL458/zKv6R+ZwFwhDrq
/LKGbG12Bch33+wpduWfg6dtepqKqbrLy+rHGBvamxaYcI4CrdonDVI64W0t+7OxdTY10dH1GDjq
Wxjg3JC64ePQwQcskt3sTfEWd7MZrY00luuTd7MSFq+4D0wVpoid3cEj8FNshy1KPdoqxwsisDIc
BavghWLl58Gbu18KQKuus8y1XcT6dooi8MUG9Pys8A24pWp/cMj+8UDE3qADv/7QZJjUAU/NfljV
vNbKuj0kRZRiPFe6B7aOzvkgmzb1i6xBqHGTA5oD2AEcD3PULOZUTjqfeuJyo51zYHafPkZOdiOB
clKLdKdjxbAcB7XGtSTS952dA38i7v1IyDznhWPmv4wQFHE4v+fgBK/GOlfv9GrOt1Dl3K2pBPqt
ErrcepVT/WgCbCTENTDmfne6WjyVmZmsO756AFbR9sLQcEh5Ch97v1Z5LcbZnqfhQyQWKCQKyAAT
3DnJ/rqbHy5dl37WtQ+yNfg64og0as6f8f/skx8if8LYp68ZBjCUXrnWkjRd8Nj1VXPTZu6tjiXC
o+yyrXZPjeV0UkWX69UZErxI3cjB2HKxNIkbcyGbnj5VD3gKm44aN1cNFY0ItG4MbBxOdqu0Dy3+
EkGaTK+61lOdq1n4bYoKHsS38aLXKbypqGd50Dss+D6mdROx+sx7wWJv2pZAzzNvIOupV259PVpE
P+VBNrNk4u9nWTnAftu4hQQT3GKah7hT8XFeowvrqG+G6rV/+mabG52NZAXTnFFWGeXhXxbo+pdI
t4vkwCVPYNkWN6emqV9COJUB872Ic/0JkpJRlWueteV+mN2NjU3hnawbnD1vg/DvT0uMXVpiTM5s
M11/Gv+a+c/r5EwJNvv4CR/XRYlSbwaIkljf+qS5fTChNzawmqYn6i4cEmSPPEyE1fCxoxb9y0AD
s3fHUz+an103U5ceNNEwsUiFikJhbvDixqr9rWzJgykMqHlQwHywwiEhhg2Qo/fcaRPmsAeJfKEi
67yTA4F6HxnxXZTHmJqKLnmmRE2/7IJZ4Y3xnwHNyuo11jfTTQwsyqSu5zYQK9Qpq8AjJUpF4CK3
HnC2UQ+sHxJM1/Qf9Tykj5Hm/qL+MXyqtX5YT7mv7TU/sW5M04DQmAYNloeDtyKoizalte6dMisf
kjLfyPI9qs7ja6tDZiSbIxFvnlpWu67HvHyZZlwnFW1PJXh3o6R5ttS9WEevIJh32gABPKhBtwHE
o2BQ2bGUaFd9hoxyM83zd2RmQKCpFF1BfHSfulK/Nyhnes96Gx/MgpwywSUwt0bIy/WfM9ICY6DW
13Tc8UqoumWbHGydIqg4m8tVVqrZM++yn2Sa/V+6/ta1XXObok01t74DeUI3KWjFjda6pSgM3iWW
FiuyttarSrF1OFrZO/CCPzP4v1f3Qny2cmynOTYlnEc8IFiCi6TRkFCRmdaOddBLwiRkLSLFHQ7n
IKsfgi6OpvF6VAOYpM2IdxalzCz6Yovaj0H/HWjmzaA6yY8adeiiJ5ny4pZVfsWiNHmc+khb+vxj
btPIA2JP8hFjHlwex5ZgyBT14QGkFr6obuFSgOan67hGVM5fDFm/gVR/CjIbGradzEejmtCS6IWx
C1RlehWlg045ek8daYvjiF6DCmT6Tb+Zl0Y4Mk08kaij/jQNExwLbhFPMGXK+bTW+jMtSRAJJ7Cl
Izd5MfkVIsOv3wIE86vUdsPrNq7qm1RLfLLnnf5Do3YlUO33CHgSDq+JR2zN0/dNW0f8z+rVS1JA
vLYT+z1L01+5MtSPAOvKf1v6Wl9y0zyqPM0wdY1yLNUyEUz9HW1uR8DT+DZOT6qVeRAlnl2j48FL
wcXe6j1yzgLqlkVxubCVtjv1Q2VAadQozqAfU6tVPw3LEN0KFLUx2cmNiGxGIH8+NeWoXbQHKLxw
Vdz02teiYR3WY3mfgmG/Gol2vBnZfBfJzI7n7krLqX5D9vluTKn7oiBgu8oGLdvFXfS7bRv1oKhN
viw7CHKgiO4bas4eatEfks6FnWxM3/rrKvaL06D6f7b/RTKr6wHXTxzIednKuIA2zuMx0ktrZ6eO
iYV9oQL1twwMPSWcFOmxc8SgoN70JaVqW2fQluTb+msnzgMWSCo+S7IN4Wq4DkarW7f+KMwQ/xqQ
U2yQP6y2xcTWA3OUueMTNqe3MhYto9fopNNr0aWQdr4LSyelSAHTWUSY6tF14N87qtgMqSDpqbIY
f7YIcCNIs78dt7qPAZO9Ikm34CvU2i02ag7Pfy3eXy6nlPzP5fzmzpfbVmD+rqP+fjam4NSZ/rB1
ojE/NSSmF0Vg5691DeDYdexso9RUlIaO/db55nCLx1D04CEKlN2ThzEU8nuKxMRF+cTuD8Cjf22G
avsSFVvT8LNXryhtEJFhfSWbozI9oFc6xaKkLK/9Gye2qsdgaNPDoBn9UvZjgX0iLFs9Gu20zL1Z
W+CMtTbbliU4K/lr0o+fD5c+1Wlh/Ba1sZBTLgOySa5hWKHxcpb50EzLUc/SO9Ar3orlhsqLEvw9
HubVdVBNxS5hWbjPyCofDG7QrRF3HVUm8MzVoHdJgM3Zasri8R6Ksn9VunnzlLSwXkZN617VELRL
Bnb7u+43921YFr/qEv+4xPeBhVob1yKbsTAmnwhWEIFhKzTKo532vQuiB4My//h3X5ssV4WQegQB
VPpdcqeKVuFGe5/n250cy2jJMUPIqj/GDJHd+ud1XlKHy37I9XP+2TMjm7SEF25lDB91JZSUMkTM
JpLVbeBQoT/AnPcXfCO7B08Ndizjg99InXYhZDjA+7XGg2JMblIvNfYqxVGC/u08uHWGqRzFPb9i
+4q73/lZa5W6wDNcuXe1udi0LAb2Y0DBXVCx3qz0dHorquAQeXCMGzUxIPwSHyDwGfwmaZHlpvFb
Kdu3Imm1F8qDy2XldvPJcMppC+ig3Bk+XDVwSuGBWptonYaNdjBqLTqqbZWukIYmLwZuFijJu1/w
uQESm+H3CfIzO8MpvCW1zpOmysNtUPfGnRMCTcPcyvrhDN9YMpOwlmT0SCa67bEcDuT6rwaR8ZYD
hPr+nJnaNKKQL+aFOln2bT+0b3Xpja+9i0+yk+M8aQb19NpicaN2ivc4pUN1jTImulJbM3rtiliB
ABRg5iCa3lwfuyYY7mu/be8wq3vQZXdhpNusnShrEk2Cd0Q+lfA9t4buxoz5M8D0w8pdrNjQlCT3
czQ5C6qSqI8XffIgiH7gFIaTbDm5E20hxm7cojAOKS4m+zxwvI1ZNjwZ1FRZNlrXPSbYVAAL7odv
bVCCMCqJ7JTKKkkSCsfzuDxMRh/8aGcN2XIQmU9AZc8LAyV550ENNt40XsDBzdsuy8OVbGIx3F0p
CnfaeZR/1pAH9r8Aaex/vPtsA1UWfxfX0Tz1HxphisYR2dqV8jh42OjmPi584Nv6kzpkyR5TcX+N
vLR49AuWJaaeOT9LRQBWuIkvcyd0oLspuWFZwPSozB9LgFCLElbqZXoGuOf80SkKuf15rvhoS+gR
Gh9HsrPUN587krJpemiJ+P6qW7gTXZF8a0H1X0GQzW+BmOlbkH/mFi+P+DZAZYvhUoGBDUregEW5
vKgfHGxgR1u9mnE118WToLSy6BGUyELmuUNKJh8TPJFkbluOfbTw+/46Jq7DMsr5l8IkIKh/ZzJc
pCOmQS2DSnW3SnHOF/kI4RvftMvReTR0xcGBa0rKF7xu8POek82AuOTgqgNaVnlad0pzgHjbHM4j
uTl5V7JzSBtUkfOETXdmjWvVno+661kYQOT2QZ7VH2f/rTkMAEwraKDmFrkN1WVdj8kvVjoPjqaz
6HT77qDhfnrdJna/aigceKLYBRi6+IVnMMmdwvopL8qUiIucuIMEyZ5fXtQkAbdl6BpPsMVY6qcn
XS/Dn90wrFxcPsNFFQAznaz8F/qw705rz6+e1uJVj3bgXp0SZMRJZB8BCCtbFGzqLsFK+IgzXQGL
csBFPDSfQ5+AWtppNWRUyzt4IgijZPPwKL0PVYTev2Bcxa3JF6QgqktmJn4aEs9aRV795yIC4dA3
xUVsWytesOeLJq3wfzk1xZ51qkfni2Lxk8S26fyTfLwYHlXfJkXigrvuTS9b5c0cRs9zG3xHVaRd
42wS7+cy9ljsEmXEAbFcNeOIHaeIQVaGWpBtnLxzDJICxYXYbz6VqbUc1ERdKYpmv5b970ZkStuu
HYGIGeUW9yFHdFdGXNwGZvKaOZlPgS3a5qbRXyiE929klzzIppelawLv8fWXfrPRcbXK4ODl033S
GdNBOvCRAUF8LXw4LgfZl1CEv03ya55QLtZygfqQJ3qOi6BvXUvzXMfGxl53c/taF/gAOTp1qnVd
ew9BPTY7PUuMl2T21iTp7Ad1dMK7OhweUiEjwmrO22pZYi+VWTdWSkdFWYEP+BbflX4p71oNLNEW
D7vu3JSjmV3ufAH2K9vfltiajaR614RxbLpoKrF2hGbj3PvFT2NylOvGm5yjXOCG2hpPw+p4XvPq
rt3OAj7Tw7FsWc4k1AcPakz9bRM+ySUZu8xgid45vC5j3GWsOf7cP7PrG/EVehDzrS7z3vCFSCdy
xBk8xaekC1em/D+KsnLH0h86i9GrW3u2+ANgg7DI2tY9tgk4OqXFC0nMnfIOkgvxYeFp0D1MY1hu
SteI1zJR6CeZAeDU9K4TfmUveXxbqtr0nCbt43ndPlelcMlS1DVrY2ef+Z1ydCExLf24rV6tNrkN
RKyzj8u9neXW25CMGBqzLjtVfuTvPKVpNlHgmfdpjhGPi8j+Z6vj6tD8zn3VesuLe4LBBTK0/5wo
yteez0O53gPw/Dwnr1rnTUUeJlMOkaOLHJFDuFVoYvOGlJEeacFajsJUbasCv3hnkU/s1X3+nFck
o1ucN6HmdhZUzdRpcNDI6lWDddk7mBaIfVoy36Usknb8hd11Gg3eU9b2j3JGnUVsWKP0qS3TatO5
ebTT0q6670TwTc5wUK6XVj8dgdajvxAVK7U4DCpyDDXMtKWrhXjxJHZMJ0C1q7Rz4qdsjG4MPa1u
5cunoMUF5a38GouxS6s1gk+tj+t8ny/i/47Searzz/c/6X+DzI9Gou6flV6GpTRKoI7T4+zta0Ub
ul2UjcGV55n9si9i+5AhbTzIswDrq3ZtopJZxo2vLIa299cdPlB75A0CxuSxszWpcsdM7DFxoARC
RkZ5aeK2Zvu4BwFwJbYb6uw5Ra0b5MJFXiF5iijZOtg8WZ8d03vO3UQ/yZYajAsjjx+TiKiNZuf+
nud2vQxyx8LVrfjpZFYGqa9RbpK5B+2NRulm8hSyUsl4F7Z9g3ysw/HU9t5qImsLN+mnlxjbsKuo
Tm8TYK03uLWVq8jF2Lv2HH8ba0OzwxBmkbGHXE1d1T+Mujpf47L0TZv1/mGqIHvhwhiscUofFiXv
up+ejc8Rv7ttosXKtvLbH+DYjfvMhOcHrtdYDppXf9e423O9dF4wofU3CErzjV2V3R0ItmOKFPsN
a4ClzCupLfWJEwZ3t06MpT1WPbtxjIRROB4c8sDrMyi/g95mnYnSRChz+t+DzvuWDE1Uea94qoFq
MNT64DpTS1Ad92hCBtPKsMZqXQsgfs3T6WqANb92BxQFC3S/1KR1iXPvwqI0tG7+rgUYaBZlkS98
AOxseKZ1obovoZX3P1wXD5BqqJtVPHfxxq6xV+UJMLx4NrxgHBr79wBBdR3gyrbojMc+N73fVq/c
sSnetmTnAVBjAD3hq9a2WrsYstDdJGbrHYqxGbe2q+z9uchX2oQOOm1ArXmp+TLn3bjuI8NeF37H
DjxvT3rpEkfLp+hHlwy3LsnWX6SciNk4Hi7Lobum4Kzdp2qzl3oxJvxHWJZPMzjaCVu5IIzv5KGq
VMxHEzxXRVeiKPVVlLnWqrQK7Tg4k3ZUh/J1dEvKrHM8XYr6UYOGdaIMT30qFO0Zl07nRo/L5jhZ
9S010fl1mcUxW7hfsQpPXY2Cew9lML7AWWQi5YX3rBCA9lZzaGf4CRA1Lju1XsumMtknt2R7aOv9
cNPZ7bgIlDx/M5U4WtZqFx50rztqbefuLnWToUe1ZEXVX1KGwSabhj/1lFL/mhDEJFwjpsg2tZTf
QGjny96fnsiM5KcqjZ9YnTR4ncXcSfOAGerQ9BhBCNQy9hYbgiQ/ee8Od/9H23ktt44sWfSLEAFv
XmlFJ4mSjn1BHNfw3uPrZ6GgFtS8fXr6xsS8IFCZWQWKIkFU5s69E7vVLn1v3RmxjpwfjbUk9HT/
KpzyMHHO9pZ1zMfoOzVGIjow9gcnoOtyHgdwqsDoDumf26ftNiezjKBWiOie5fCzNg0h+ES+zlGa
QwrDzy5w8mHd1RUs1I2ppaf51NJRE3F54kLFerJGHj9QtgrVe3efd75zTKvhsRhC48FO6j27Txhs
EcroFJ7wwvp7pxvt41gn0Nxldrkrgy9jSX03ZKczoG70R6c/d7bVfagi30EQFXVuq4jbTQ+7GepH
3NJpAnfv5A4iyJyv8yNCLdCrTWeWrjwm3PRPwiScSOYk+67TvLUYAm5K7iWl/B5REs4qy3hB9b09
dJWJCvU0tAJvJPMWfQul1HyBnaZ7Sho0tKdRnoH5CzxUCnu5l87jdMis9PUsjlBvbn3z22JawpZY
B0wqpQ2u/jbTMqvTEMR/FG5uH/uiCg924zqACmHTDHTFu3RBUO39UovuKSXC7omky8Nol4i/JzSH
dGjWOvwy32VJhsCPjYaBz9f/rgky+6zBtbFTB3l86Is627rgPiBdiCAv0jv5JY+vZWmAOrDH5Aoz
UnjX6mV5gIu2fhiCBuEqJy6/qG56kQu+6VEMtkBJq69h2Whr09KSR42y6x1AKvmuzZsIFkY13ipk
UQ+KyWqdIU0/GV2xti1N+WaysVDl0vxl58mzwjPEuiKp+Nhp0pb2lPwPXSvvfe6FX7yWV9j5UfZo
pEFzVw71vc1XaR9BULzvDbAysmWTWzB99ZNsVN9VMwn/SM2LXPlA9PkyP5rUnr9YvgZTNHobTzQM
NbsirrOz3ZcnJ6Qm6HpS9ZhV8BynFZWAAmJ7PyvjX7LPNstJeSYxbR2C3iTNTuOoGRcVHAmyP53y
We+GCzkQm0Klo3DL3lWyWXwLfESMO1sujqQprae06n4pYHC+N1Tt2RFX5jWpmvCkBbBr2kk73CfO
tH0xjO+hknsvzghjr+LXzd70eESixfPaDKn3wwEmt1LSZHgaEr07xDHkhWUK5xzpCQokRATTg7Nd
ZMlV7aoMHEB1J1tefLBGxzwoY5id+V9G+wH6zAdHL5xN0E39bn3o3A1qMJzTvItWfeC4L4auVzCN
9McIbGOndSutoNzr9XWMPGyh7qkg11sB7vJ4LzdmFxQHAf1qoMYCKWLXdMUB/aoae9XAivEiy236
JLsZKVP04Y2yjdea3kLF3CjedrSV9IsTW7+ouvSPhRPqj5nm/wyme64RIf/WSvk6UMnDDo5sHlo0
jfd9GyHbpiIOJ2dN9cN0SuggGuUX0pu/CjmwPhSyPm4VJfpiDyV6fJOiGDyOziMQ7W6lhnxQXVNS
pRWJIGUzlla+9d3SeRSBjmOidxLqzmqx0RpqnkqDG8u0igiLjd58RNB8MsyLxaay90A1tN34aUDm
a2tneXqRPBKApL54fm61+OyEzlcr0pxLoLG/9qvnUYP+XB1VKE8ccNKle7QcW7kglKutRxiagJ5A
q+bEKBulbTw85NMhuEuHJN2xOQ7ucnYKG91s1E8QZnzTyr7/g/rc6HekLT122yUaeauqdrJtR+6b
22U8aRHG3Kh1ybj23EfuZITkNnFhKh/M0LPu3EhKIWtI+b4q8WcwM/FmtCdhSTmHwtMFPZJohrUL
Ta2noyzKdrY8WOesaJqWXrzm2cisBD1jbMtBqew/QypbJa9mAf/iaYSe9qqCT76rVqmlBx9baME2
bWJoj5Hjs0UFC+Emxh7OzPHca20KvgdCiA5u1NUY1Jeu1NgCkqF6TqgzrYD19gdhUxLUNtsRglzA
f1BuBtYvalHw6K1r17OfPI2n5ECVv8koOR5Bno5HHYLkZOXCvhMMU2oCcnkeBKPPUhXEXzrZVwEQ
ABJMit4mAe4fZUttaRjXzHXU2+XWDCLUytDnir0kOMt5nx6CMeX7kENpW1jwQWq+4z4NVvfkmd6F
nk3Pp71MIsESNXsXHaUr+bTsyrM0ym4K4mKjyVOTV3vlBzMbwktPXoNUSF1+iPLMvnci/YXPj/ky
wk499R39iTG2pn4jgSkWh4Jd3KZoKQALiLGwhQWa2nX+QwxM35e3mYU6j2WV42NEcyXiinW/b3xt
pON/stEvgkK4DfZiGgoHuwW6bCS6iLDkXTgJW6Q8AE8N571jFeemiV/PYi2PthAPGDSKdlVNHZaY
+ZQ7EZ+rWG53kK7RWI0U9kqSDbTTFMe9iAMfA+fQ1NaDRnfKxShNfgCS8FoXUsTXn9siT7DWVRl7
2mt4Zw5GaVhXYavt7KhGFWpxoQ03sF65myY2qcL3dM/LKV05xXBP1Ul7lIfBWGuu711Rnir3gzVA
RcvWslC98dGWhimF8ACCddMass7PNMhNJ1eTPbmxL63fRhe//Yl0FIVWlFh3jk3iNg8i61i5Fc9i
05kS0YA1G8VYHGrrnirvsGuboN6SNqVEkQP8RkL4ixv50Vfo6KaeGqn+yP1eWdeh6z2DRQm2eli6
D6bMhyKIvglNZrMpo5PaGPy0TBLN4tA5qMwj20J2YCVcMCCbx7RDsiVWH7XqCe1SL6TJieYdlzcY
UD3cO7JTxgfXVLtVOiqwM+cj+QA9MuJNMEraVRwKX+GxAHLEHapNr7ayhqq87NXi0MelPsd1inJP
Qc88R5nh7PJwwolbin6sAzItDixIL4pvVk9d1a3QWstedKvdOpEsXacHdbeplE8aiFW0A5BnEUMj
T5J1OHThLlHzsIRJBA7FHAK5PU18MbXY7IeNjtcJ4dTuyHctYMes91eDXoz1gMz6HslC+xSV0kc/
zKKnbkjWelNWL94wlFCv2mjm1sp97knli6N1xrqF5Yg7LEN4PNFma0nNuLV7b6C5dqF1zb1PQ/On
Mo7hJy+ByRgSWypCjhd9MiPKPXpXoXo6eSO9p/nf13PQK3ghKoTtJpKeZVuXn/j9AMaCubfa9Bz7
mbky2WieLGkEMNga2p2hVfCju7L5AbneipY/0GMucR8SUgkwINryhrw+3kFW9nnGz7sUWQYpFh8C
AGCiWzFXdVpvnyt5s53nNoDO+LUnzzcF84RX7bIRZLzwRi25P30Yi3kITIsfrKGXdyI47WLqm70O
/cN0XdmL0m3ZkBib5/a9u7EoaO9FsNbWKlRXtjt7Y7Nq6JBIirt5btBReGspCYk/IRoRiKbCGu2h
c70zLKd9aCFP2yXBmJ/t6AT6JHiRqnWryN2LpFjtS1L2H/2BJG6mp/1dgZjfSpoUF5qaJuagdU6W
JgXmbKuVb8VIR+5samkdu9cpNqPuAVNKyI4ZoLl/tDu7exBrpGUQ0zWTBns7RRDESjse8QJrA6Q6
PnlerzwlSv8jJTn1Lc99CAWRzXlAczm8C3r7WMOR/dig8dTIkffJdFL1CAkifD6I434qo7rekWsf
dsILeADRpiJ2jsKb6eVzUmUtIku29rH5VhWJd4dWkbzJO8isw8QsN5VUoIcZUuSEFZFGOmi0W2Mb
Gtafp0g4DkddSQp1/S7g3ameKMhoD6QPPEQOUcv4aPLnPTs6MN7e8T5qfNqubgw/4DSSjE5/CL3h
SYxCSODvi7T7IUYlfzQaquh1BX3hfxxLus/snhqdWDWsR22HIEy5CU1Jexhc+fUA3bMldd7DYuaB
H4021/sgghZ7rDfK1h+oFN84Mg8d8cKlW2AJFiHkI9jr0AnbvV3ObdkwGqWifIgiaxd09fDFHk13
M9aAmgcllS8ymtsbsNMbm26hlT+U/jqY6DLFAWbe17NYM2y+3im/4RbcmsKrvJ3FWeJs+5aGkhuH
CBberkGlfPHGORKLK7OryEqQe51XrSob7oIR4B4iEChlR8OYHmk4fT2EPCoc4+kgzhbHErc4buL+
Rciy/GjWINvE+ss8MVxiliv9i5CbpZa5v32Vv73a8gqWkJvlK28C5t24b660LLO8mJtllpD/7v34
7TL/fCUxTbxKpR2KXeMHT8ufIOzL8LeX+G3I4rh5I/77pZY/42ap5Q37r6528wr+q7n//L78dql/
fqW2B2ZIc7VsnQ8Dj3bB9DUUh38Yv3NRimJWGtuvs+YxWknZvMo8nie8m/a3VxBGsdT7Wb9/RctV
lxiZuvO4XTzvV/q/Xp/NDFvvTg95Ol+uOK86X2e57nvr//W68xXf/yXi6jU9EEbRtbvlqsururEt
w9sX+tspwvHupS9LCE88/ctvbMLxL2z/IuS/XwpMfbMZ4Ihd6eFQ3Te9b21LEPFrMUQLrLqnp7YC
uYMXjBZqJIXtbiS7ytR9XEELX5UOT5STWwT2gwcmDvDKufVrhEAyWH83wu21W12PnQuYXzrohKkd
nfhUODwF5mqOOt+gWRudotKavr81ZQaglxPh90wHLpjBBSk4PXuQQohTox8jab1QhavW68TFtJCJ
u6hHwJNTxd/coEI2FdKgdZok0Z6aFPkoOcmeQGXe6UVa32u2mT5JZF/OhlM/Cp+IKvjm7hyz7DdI
S6VPIkxFLXHlk2w5ihDVlXlESnk0ZVUREOcZGC49BCw4XUQ4/uXVVbt9tAzVJYn6N1d2Bu/cqu53
L0XntEzt7oJSJVtEE56SixgjV+Cv+9h5dS8O/S3E1CVCsp6QSddRTFsOIs55W8UoIn+X6TTvKjkd
LVoZUgUQp+JAlhCai2X8Liiy7Qvoy2H/bg7I0z/D31lpz4/tda8hSCtVkIDBE27et0pg3YuzGPbD
tk2by42dB6Jgw/Mpn6GbCX3tn9vI2y1riAhxyNnerhrXbPeLTZz5sdXe0Qb568YuFskr+1Tmo3kU
TmGyYvTK5QHdNqWbJGWoE0IFbPAWWWtksJ3ZLpzCLs6WA/A68ySGYxuk9BJNq9gUU9wyfJ0rplV6
4KKvh8apmyT9DghAuw5CVEtWpuFUj8wjSQItrsSnFgg1aTuz34VOVj92nlw/lkpuHa3WfhGmxV6P
44uR1DZ7DULFIQGOvDN1r10P00xhm68hVlqM4jq25Q3zdYRDzsfPSVai7Tu16Yozf/Cvr/26N627
Jlj7fDX75nPRsyu6dyEWAe1QbxyYHXxquEcZ3RkkAJMiqY5SIZmcuxKC1+/Pa0Ur5bUId+uy7U+1
opqI2LfJpgq1197pSGocm+wG3dHLQcsr6B7I5gvTu5Dbzmvh90Kbdux3oZqEav00XTRiQ3a3CuBF
hHqbnLWu0ShdxbZ58idQBBoD8tcEqSBBxbdEIKqkQDvTJWsV8eS/gH4QI7aVnTBak+gE/a8GCRD0
3v8Mq2CASE2PytGUAeSb8hRQRYX6AEYBcYDSK4GZHAleMcwFI9EUV1MNm+OAWnRbzawrRKDz6qo5
E0NlXYYbH7IwuPOsKAUOkoSbznXKa94N5VXYlMnW0NTtrytytDsxFu6bdXo5fKga1zu0ZtWd0XFq
z05HhXglxiE8Zidbvc+arE83s4PkE3iA3mq++9CjUrhXWxh8vHyzrCCU58RaNzZ/Ws9V72/Mphyg
0Kn21+ZNZ+Ld78qrDkWJrg85BOXdL8z8s0MJ8DTHiPG7mfOPTOcG8toD9LSmww+GFYmKaRIHnzr6
wvbpRFcuDvHb2SBoyZexcLddNM+4sYshO+h2D/L/c9U19rgi8UnXlEMTc6IH0mU5pG71OtS9etUA
EzkLp7DPc1u6cdbeWI7bZRpZdXfT5ogcz3wpOg2HtEGhswm9exAAAlaKrWRVX7ShSbxjnVrdOQ1T
NqZBVRxCVDoPkRbb8lNnkDuQexthzSmmnA6R6EgYHJDRDVW3k9rfC5Ptq9mah9FOcteVIidrRzVh
vOmt8Y6fOeWBZlb1QZwlKEmoY9BcFrsK+fc5UY29MDkyoFqIfHJjb/GyafFj/nIgrcdfAuobhS1o
kGZ3oDsRU/68moiupkui6EVJhqstL8Av0+rcVvp8tXf2NC5Ax8Cs3o3qYYyDYk+eWn52mqSAfdU1
f6rQn/pN0n2367RblzT1P7pvsYFmjTexnfW55DJxASOPp1ACaCrZB9eO7FmdwoUdD0Y3uwszICMJ
0uHVltFYlfUFFJ3TjHmyWKfzp6Re4dtIMeMpkUZVNmJFs/fvRMjtlGltWmsDeMOYIbyZUWxiFcE3
8wHMerq1K6hq+NeZP03ECnMlKr75Zgivh1HFD0UZoR4DHf7OoM/lRcSGfXsbK7ejQZkG6IOkltLK
UvhJEj0DFbx5NMNEDCcYsaylr17RbSC8lg3QQXjF3KyhDik7mu6Ua5d11jp18lU5MRKTrycDj/Lj
u6HwFlCQzN4ETdWg1AE0VQo8MQ5K3G4MaIpi6oM4WxyLzZ+8IDiUvRnSrSDixKGDz2d20Lvxc6TC
N3YdRdRlgrjEzUriEgNsJ3AKsbAIXq4dTy8K9FV1KYA1aZaeb80BOF5g9uEX+qCgz5W/eLwBFAsD
yGq6RvlSGAogq3x4HrKO/jwJkdCi9ZQvVipbFD9l9+LFowyFPh/YabpYNa3T8tCT7/13q7q9CjeG
JMGHzMPjwehsY6+4LZ3Z4LNWzii150ANvE9+Ph68gmw/kn/jS1Zk6x4x9o/0z2X3agPvrDdF0bTI
s7MJS6nwOpFa8KewpPCKJenK687CG+jyuyXTIaVQzBp2nf2kpBBTYUA8UVet5kmGsurQ2L6J3HVo
fpTG4F78Di8RMcDPQx5Yxs6vDGh79FYaOgRtjWIvnpPHMNBOOgJ0N8/KNFXyBD6iPX8ywlfvq014
gqp85xl6fn5W86M6BZ876OOeo0kAQItjWHT06ljLndTdvw0pinoXcRhTBAOUIb+YErz2LJTdVYod
PImDA8Ajj8DiiRHcFuql0OuT1upQiCZD0u+TpkOvfpow8v1/spK4Xk8Evnsk0Sea0Vo+5nVjXUTI
oLrdvWmP+2WCao7RHXdQuurFBFqZjXUNAdccM193jB7yLPPnRTQF6KE/UPgUr8ICho/wl2usRKw4
gJqON2Cbup0+LT9Kdr7u4dV7luKNHMLEmTVV94xguboOOqRThK0HcXsGFfXTybzuWZiKTIcqKJEv
1mTqQKfvotLkKXIa5mz6njTjs/CJcD2kjxTp3+GuRq31OCTuF7hDupODVOBpcHtQ6OJUHLi9SxLM
iG8Bt1Foz79OFTFi6Ga1V6zEWOaTu1WNsZ3XXGKSLBzc9TJbrGuUw+ti8xJinCfWi9yV3v4mxKxk
flE954NvlHBxNo5+tFspADs4ypyKwzIWfhEp3Fbch6+RYmwukbNLhFKQGNaKB8+ICBJriLPlkrDb
Sdr6b68mItmj+rDHgUyU1ap/sEwp2oS9Em3FsHV8bK3WP7T2aK06OCiQdyRucbhd/NOn3nK4tWf9
0c8T5VSmZWxCyMkivf2sDnl376leDTgpsXYOO8srtGjlyi3H7iCG4hA19pOst+FZjIowVJCE7hFK
9/2HbBo5uuddacxcphSwcFyaxrhzh2oM1k5TwzLgJN8U2r+DNRwvI18RVVvN06cL97rf7aogAadU
lGvgPd21tGT/mUYAcJXuszhooVmDIDLcYzzZ7Aqg6jhK0INOQ6r1zUPqqUdIdl8nqC0QBgMmcmGi
FS3ZWmOb70Q82Nv03GbWH0s8rYHAu0zosacFi7YY1l7rD3diONZ5AxjNDNZiKNmx9pTmH1GUfr0a
rEgF6UvTOmhxHYG6yTSSNvbE864GIEfyAvk8aWKBF7YgMwARL2P9oNEoB70bAe40SUSJoThoATrp
CMwiwTd5F8cyhP1T3/mGCUbwo6bYMK0OmgfZpk2xqYcJzQD4uKm7atxRhYf8zA78qxzYq3DIk//w
irk6pK4iNtZs71nMp7n/dr6I8HX+XzdXeLu+cC5rAAqGmBIQugNZ3M7w4fCKSiQHVibNOxdbQr/e
Tj2IBIzuR1mH3jGcMNYrEd2YgbVGGrl/FIdaK/VL7kLCWtbDY2rS5JGELgKv018YDS2kfkZ5nkc2
ZbRKMvpVJN6ON694dcnfeGNSYu/mNtPcblo4lSPjjlq1R4dTTOtNlJdH4IJwSwGAnZT94mAq+E+W
TA6do9mnfwjXHFS6k8S2HWyXOV6Xxauh9V7XEQ4ZHb3/v3WWa/f/++tp2lFeawYMZUVsaOesUvdt
qBqH2tV43orbVjsPQso5MWLtHJtaeOxpAYZXXjsLUye8c4wIL2jK2So1SrvCLyLF2mIo9fAPbgrE
4dAIL4atMAr3fEUR3tOEtKX5qlwFdhC93qXzAZzPCnni4Q5WxS386YG+JqmhH4MiMYBuc8+vPX7y
IClk7Ij7u/CTyxnsbV7U9d3rc43bBweyfBKC8on3YDexveuzWlstNnlywKBOZ06pzvYU5h2kYKZp
aGB9blUjP4j5wiQmKHx8NnxSoEWZ5gtH1yb22UTCehcmPf0cXX4GK1GcR0T8zn83FA4RMozG2SxH
Wmv/91ixUhx43ywTRrTSfM4lTVqLMx3QynyWTrY8lqCPf/P+cxyCEhKoYJKZdry94cYSQxUYr5QG
AGan5zhhEofSb713Qk4x0ILY1aBtS7yLYnk0n1Ff1vUEjHOvawCYw2dtMrtJEx0H9tJrMTQKWu/h
SJIAMI/ZJ1UhCU8WyLoIL0/08xojzzSPoeU/ezQrfeIQ8bXVeY6BztRMYAzfZ7n1VLkm6hvLkOaQ
Q+tBaLKXKmf2epCVXUNTN85CR3GEJsUYtOYkxBbdSUaxCqRgixijurHanJsXEprRebRfJyzqi7YW
z1OFSczvjSjcWkBpNrldxOQ6m2GfKYF2zWm02jY5eTLdMCBln2yupNfrPDOrOUQ4BhZA9NpJj7k6
/Go8QzmSGtau0Pcf5dCXL0pT28E6+zTQK3atJ9fQ1NJFMfu7WrOcAJmgBLlsSf1jjtRp1gKdrmdr
cc3lxcReAyAEWEwOhv0k7HHt1OsiHKv9vNTyYoRbvEDkKucXsiyXfVKcyDqkoepBmMDGTpt2lnaA
pjRQf/q2JLb0q8WoDCO4W7FfFOFgvokc1HCOWZZYHIttWQa+2HA18j1FLa3/SArtEw2V0kudDcY+
a/T8rk7K+EUa4SwD+PjjrwF9YD+6pUdaRlABDTJ9MhpEXoIMUPZNbWMWyfuhPg1FsPCK4GUovDdz
M0Qr72ow1uuuMbRLEoEH6l37M/hWxT16Sp3Tu0BDZ1zm0kCaJtQv5Ha1i4iu+noTlVp3yuo/4szQ
jz4UTyc6SflXFRJKB3SGZiUkYljRM+tPpISEd5hCxJk4lBVNUrPndmwGtXY02x+QYpv0RU9xYjkx
JonU0ApdHMPBQ/0HkciENmgO2qj40l1fkLAf+R1Zt0aR2n/EsZ6cQAPnpD6DJDlVIKLWaJwqazGp
smNnGzRNwLNVakn6BbEXuta7gQ7ASSltGsIaNTzMUrLQKs9eQ27L61jL8YUGvE/sOrPPTRIil5wF
7qemAY6ktNnwyUUncuXUVfrJtSCuzzLP+dj4lbSSDHp2G42OJsoGzlFBzWfu09bD0J2HiqB6yOGd
E14xXLyir+7fzo1jD+Xgji15PXV/ag3wGK0MFJ4VHOuCsD020f45UDM8dV6xFbYeyOW4md3TlKTN
lG05raDT0LV1FLXc2qWU30GfYm8j2na/qFH4saLF4Cq3hfrQJUW8EvY0adGIlYGROxOol/ZnHs2U
z+5Y1EfegGoDXCv6Qndbtao8x70HCzg+5VJ9FXZPTYpd7OoGiTEuElT1rtGBE9XwbH5CQNMP+5/d
6LmrjNvatc3r8S7wveJO1hPvie0gGHozNX8GX9Ua/hMRCb3ZcDVDaGFen6zhm6TzCVWADRQWMT1Q
bzJ0wkirQbwdBiu+gMazHtJCktaSZ/Br9nbmpaRKhS14O1u881nYZ5cmhRwr8Myrz9PrQejtigNN
7Pq9Ebrw/sM9v7pxiOEQutc8T+yDiF0ifI3cmWmAOW1j7wlyv/RZKeNw68rA/rOKxrFQyvO10Vrx
j7oP16M+9F89+Km3Yxm9j6gmtaJ/jBA8UXEYQIbpD191T6LhI4Vqcw+7TcK3SJIR5hW6VD4au4YM
J9gsOuWLzck7jSqP/gYpME4OnKHNxpl2IMLrxDZfmri8DFJe0hQy7WneTZvWpgbcn6ryIiTo1JaE
r1Y4+dMAMPHQ2ZK668dc+kgGa47QaPpZJQPEQ2ZIS1RKfVjRpOoJGaFvlJ6VE8y69RM8isO9Z/V3
WsrLXsvZkO2MAYVMESsOmhx/g8JOOYlR0QQjPZUoarMpfWRzuW7HkrKkCx24kFqpK/JwmUZ2ZKzq
4YOlphvRAg09Ktvhxtc3osvZVi1lZZumfKFBcR37Sis9B+4wbD1bykw6ZaDFFQfflOWjZEwHsOYJ
dxFOwdbqKi0FzfeEeyOVgskjwqee9t+dpgifr0raYel7LYb+Gkz3a8i+DGo4scG2nsaF9Nfo1ulu
EYUYwd3CD1/ANj9YqESiJ3GrGyFC0lDrT/Hg66sRFo6NCBSOZSlx5kXVPnxb6iYssh8kR0mqYA/l
ChK5qMBu6tpMH408ZqOpR+G+VOt4U6kBO005pnG+kVGq0MvvXZ44O7WVx7WQORLqR8JWO+2ImnFf
XYXjtzZ5mkuHH62pS4yYEpdVt26GXtmIwuNCED2XLd/VMf0mNXdu130QVcvZPXNH/+f5XN7UNUjN
Z87pJmvMXZs1H+xgA/nlykAA/dINbetvI4lWTyv9j6HQyEw7MnRxW+9nfc0/Q+upF1loar7ZxYpi
JOwi4m1pYden3uW3eHFJEep8NQsImHLIMdklc0AL1Nyimz6uFps4m/gzL2rmQGMrYgwbXkL69V/n
ITBLU5CI7KLCu/RdZG2zInofs6xYQ7y2pxr102wL81gUxv38foghrFe0RXuvr1e8TKpsc5iw26lF
FeBt6jwUnhsbGd9vrlcWK0Xt5G1Vc2cT7AJ5pf0EUN8+eECLwbAiVDiRlVdekZx1HZ5QESUmWV4L
+8Lk/c9JdRVdXkslSqCgFaWntLvl0XApdYSYV1Fu9hcx9kbq/O1AKVHYpCnmfSBd11vuVtY8W7jJ
CStUFsm/gb3WIB4Kf+lU3g5SOmiP4jDWrbWxusrbLraS9jpKiIjXJamssy1G7KsbR+dBHMhWg5Eo
yXmnvQuD46RU5ZuRhpzRVxHwzty0yg4622QtbMsapPTAPVWWNa8hHGaqOBfV41FzulTzdj1QQPFu
HPXu1sEzxw9Kr+1hWbxw+BrkesOHz1HvYFCCEmaS/RBSdJqa0Wdt6Q9V+qeq3RQgTCJAHELrvUmE
ThMBKxvzxL+utSz/17WGrP6MAKpytFV/ZZlG9SQOoZKhmaa4zdqHXixe1xmkSOro6IdGjuuntk2c
xzbxpxzVGK87D4UOVyZ6HpO4ohafKq/RFu04jxlbmdvo5XpihjytL2yD3juPPeuLUZMrn4LE/9RH
gXXtO5oWi0jzD2IoWnec0TrRhVZdRA9PEjreNVROYiCCfJjp6WXUX4Kp70fYiXb3UQtqqjRoBls3
NmBppeKbI2aIGDqQXy+1LDVdyiKJi3ATL0apM//qlvT5TWvIdF6dOy6ToHK+1mU33XmTqFsMTv/R
T9r7ErXqkzCJQw6r0x5ZJRUyR8LIPMIlHxInG4AHIskqjkWvhxZaNAg33YmtRCR+4sSpOMDh6G5q
RVFWYpsibGJbIs4W2zLjxiYW0Kn6rWQ7a7Y+DaBAhrRu5gabScNoFrUOpRyjxDDRidHu+koYlg3l
1jBUKDJbX012Ev2Tu3IqkI5RnuxoM4h2xVRNXbyDp/7oFRA0lPSCNX1K1vYGJi+GwptTcpy9C0xe
wOmp0vrz3BvHvNTkjUY+yY7Dj51DF1GeGR/HHKYuF+E9Ch6K8dFt1K8urEsPwtnU6gqSPPWlSNA4
HlR/L8x+YqsXraMPt1cD82OfydUhlfNoI7yGV0lbz0F3VQxd1HPmC8xL9tbNBSgmvrtAYFf2DipT
UK+0udRnw4/WDEm7iCECeLC4Keo6jtojBJ72uXEHlC6NIPhe0MgxqvCfNoak7zo1MyG1yKIPvVRe
RQAASguyC097WGaONBp9LxQ2wY6rf47HxNjVhsfHyoC1Pu4T+GEmzEo7gV2Wg7ClPVne0En3i90J
ym5XAJQkzxXQfPPXqWIoCTDlNJc+3ezd3OEpDPgwGY1X5qtm0qcQBzNrSFSJ0zIEglVPh8UtbMPo
+ZuxIxEkHLdLzOvkJYVistAbTS3N83LomrY6tjnQpTe7BxrprPUQ7W3+PKXlsB2rdzFZHfT7qHa+
tx4KoHAlq5dS2okB1NAIBZmTqqewF8le2IVFnNXTnC6q1AvPNovZU7QYTjuKrH9Z9N16i/0vi3pV
sGvTKrCttUrn1LSnEBsQw7XNfd9HX4VpOdzsP2gU/tyaI3jaaSb4MhVp4Z5s8TRcYq1ptcIPvr6T
3Z33M23RbQA02adQSwpSOmn5XMU08MnSSDNKUljwCBfWy4BO9Ysn939EdW5/ULh/ksNT3PMYluVJ
1QBCRq2lPfOedytfquWfUv3QT+xd0xyjUF/nuIrknisvQNwpyoat0g3rIcnYFZPR/lpzf161kLg8
lFULnYfssfvykxGtS7gf4Isc1nEFl6PVDdmGikr4APS4P5j2IO1Vq8qutuIU7Hzow9Ic6Janyw9B
99i3lfr5ZpJSlxJsq3p2rSfeA3tQrYPeOUOC6gQPkPQHldYuMlLtY1T29/Fgxz8iLaKTkqe3J/g1
S3pMifAlWftYdi3Kp+TP/i7ibY3fRtDEZq9TuoA3dhN9gJcClcYJwtBsZapbH42hKmkA818EoCLz
ZfPYw7E1wxySXAPqiRrGTuthr2rg293nGmKcWaaj1zQtE6bBvKiYX2/EogNoSbGowFDQ2GnNizbK
0GxDREuAFvOsIlvdoycX6RltA3Ygo93MQyFzJnhjFUzkTmBYmR53hH0ylaGcgvtiibd1hCk04D0O
JYW3Gfp+obXn8vGzvPNoqtFDZdjVuvH99EeDOLRfO85X5ObdTcxGa44wavl/WPuy5jp5petfRBWI
+XbPs4dtx4lvqCRPgpgHAUL8+m+pcbydPDnn1Ff13lCou6XtONsgda9ea1hwgHQgq2duPJGigeo9
nwo6AHFX1bkFh29AqVrjbW5GFzzYi8EycHSh2SjaNAsGzgf9Qo69VTVOSK+porgranCJkjJW36Qj
AFX/drSegbOEdsTIqM0zsiHEt1g74rR2TswGD/F5RKqqqIQprm/5HWlD0XhEgfo01hYYwAZlfu2y
lzROi+/I9JnLJFTTxQK+6YQG9ltAOSTrNjeA5zPSYKu6fuOanX/0VOT6kLhtsk0JIkWgjKBSRu4E
cmzHBP8e0A9l2SZH690+Z2hip38ZYNZrG+j/l34E08fNDm6ctZNn/OUv8Z62sySsgGwU4CKrQO+R
Zy3+SiNIM9PYDOJ2gbKxu9PvhGVYW+PC8Yru3EWN/SJQeWk7JCGRHLjwtq8XxLIJnhVQWhngO6Sh
A2XW/zqpgd49m0oFsUdQLM8XAzyVgBdCP6Obftm0N+WOB0UYCdiT6a0V2I1rK2hOqVDqgetLObpr
UVdgd9cjugDw7yQCm05tCYvevOtRK6YROBzBxwFk39mM4uPNlI5tcZSD+YVMdPH6sNoHJuvmmSJp
+b5s3R+Q6OmhWmxAxqgfs+HoxlW/BBG6ixqTrJFv10byUCTdzeE0duLiR5mbJvAy2XjCkclaN9Mg
F4S1tCS6b7Avh4fGFEN3dAFLGngLstPNDPretF/Uff82oRU1+mcn8y5jPqSMjC708Uw2GH5zfRut
VRMHqzSz1ZMYOPKobvjATGC5+FiDPdSzjCM5J2maaKismi15A9A/7YqIR0vyBnjVnD3lf0VnsXpy
wQV9hRxA1bZtv6xa466R4BajyMpFd3ajSnNP67AWfzrClWpNXiZ6yJej3xVsmPiJgONI71NWH2hZ
igASEoR9RvNIo6QEESWOnM2JVkPOqgeJfQP94darTolTQsXPGnAMmzh7jtDMioJHApqoRJo7iS/y
3gaN7hld2Xg0t3H91IAcY2HKJvlW4ZcWIeETQy5IrMw4HXd9XGrB+Mi+4DhtLZOEN2DFw7BgFbcX
QDNkZ7yUwNcCXWD0Sjn+Ku1Sa5lHxW+B3IcIQNQUG7NskgV3UX0zdAkumtwRcG+5DIexu5CJnJ4A
gY0ZOnJDEeTwehA50Xyy3Rax3B4YXajmkt0UhoQkDTSz0K9vndq+KXc1jx6iyXBA/UWUVnHBQGRl
gSN1itLvBd7lIFfRHi5C3EILBrKcbQngkzaCuxnhdDuHgrqyXPc9ylJhG63C8IVXnbq7pQCU4aAt
IEqMHSUOyJEIB0rFXLQrPGDte3LkTKDmXVkvIMjID35VlXjwhWzrFH14qTvoGhRuAkGFaJqWZuun
L50MqoU/FdHXJmguUiIhvxin1xoHPvxWqw4dJEPzI3OKT67MytfewH8t+pfVM84DxYqXuXjohwoJ
AWhMnwM+TjsV+/2hMUN5TFAg+/OTqxEihLdPdvUnG7y+1KpCnqXKX1G0//jJQ599SuvCXKalM9xN
SbkBiRnYuCfH2DqVMr7aEt/zsM8YyLDbYA2K//CEnv/hgDq6tbVlat5nIDRb+qKpP7uif9Ggbcz/
CWojVDqn7KthGeZLPPjZiuGP/j7OISSN/u30kGSpOI9dOq3dEJKnPo9AGM0d6xuENN5+DAs/hhHF
8bfeRhLwjx9DTeG/fozECarffowWG5uzjX3ysh/x99xIyFegCFE8gQq2erA7PFb0yAlNXIDlK31V
QswZJuy2xCoUdr+lIU3nE7BKNOzscZ6Ovm5fLPVUNAagxxykyP7kJKvB5u41qqziAUctABM69wo9
Afc6xDoJAxGkI9naONaoX811BZLjKxBGxYMXvU2HJBjqiYmLbILTm6e+c94uQt9lgL97BoSNye4l
w4TcSm4jcao9IOeBao9l7qGyCkU0revgWMguoAQyncAGC0098zuZBaQHDxRFOjUUVU5KnerGfMC+
JVomdQ0+TKU1oQfNoEIX1g0D9scgg05A/7i/OSCNgGjzPVqN7brqol1X4eRsI3+2p+JdnoH7CgwT
AchQgbMmLzivwz1V+go29UtIECzQIx+tZ+DAJDlfRJEMtlVitfYKfT7VxdJGaCoEW9NHO7zSF7oj
LwOL26LT3qYDdqaXXbUvQRJ2N3H7iRFLrR4pz3wiClvy6dHNpyPN98jf50HGfY6s7dZGIxlgYZF0
1TrrwKFEW8B5N0jGMamhE6I3i1Qqp8sc7XQ2unxRmr9dQmWotaqx+5Xc26WOYQOkkKhXALtWdR5m
Lyppa7T6wU7ctFkSgsmiyWd7oDTDWBBBYxX2W7zFnB/Yvkk8w5B7IY1yunQZQ7eI7BOk28DifvPG
Oq7wuwlgBzotlnnBL7GFF1fXSXRaQM79cxhG8Wq0C3ag6o5f3U+TEi9/REk/1bXFQ47T/4OB/7Te
9lC4CBLfWQUlR4Gz0Wd8W4wPjcJ/KZU1BoYzG5XXRtvwH3LHtK9g2VkbeN9AM8XtT0aO8xop1bDc
wnaOcTQRFV71AtmXEtB0Lo7k7XL3oEBb8RjH3KE1yDxAWvTEC6xBS9rIgwGPlBWLglcZFKx6fq1V
04B+B0Clxk74tQJxP8haguUshdrYAzQNo8jfkPopeTMcq2kqmf42X0eQ00eD3dqFJg16B1q/q/U/
RcwE5n7lNCf8U8TMWW66vD2Rd9KVcfKiOo5gDqWDm5f+mmjIffZx7t+C6W8NT7XsJI9l4o9oIAyN
JyNW/7pTI3uzyfe7P+KMNDYWo2jHLRTf7SMfA5Du6C8tcBCPqh7V1R06+1j3KoeqIb6cLei+bZxe
Ptjpyxz9ipcpuECnoZKeua49HwkikJgcJ8HZUbHOWxVOai/IdnP8bYhcAmsWNO/mtsvJW3U8tv90
WHr9HG/cVRfYkPgyLH5Hl6LKn9C/6gPx+MtEd+B1C5fglM/XFellkrFOBWhTvAAUaL9HJxxg99z7
djPbKk5un1D41dsn+C6wW5o1LlyymOdrmnEL9oziGstibxhg2UT3UrpoijHddFD5hJZcwPbdZDYX
U1d6DV6ER7MHxEBXevGmFY8COSfILDTQbdUR5CiEs7fQQzZPQntxvxIQN1PWFF0gR9otjDysv3Q1
ypEuK/ixiIb6BXpks71VUCmCIJGzbrK2+VJjr2pZVfVolxHYigoFpLG2D3o6OqDi2/QGkqvX2Os/
QeSiWkF7L7tKE+kWuiOb1DalbXT3fxNnVEgvlCa4pseRW8vQnkC3r59o7nYaVPfZYVwdlQnMMlmz
vLCWo8QTpeY29CvW/QQS7BAiPAYI8jatSK0tCV1Mvn1xrcp8zIoxu08E+4fMFBUkgbktHUd91lFm
6G/tAniYynCu2GuWR8vFQwD1ePdKtorz1Ygmxwfbhex46oIK1gfqeksRNMFRSHdqAdgr2fSEwQN7
65wHCFicAMSXrcHazV8Al2730dCyNdepLx92t3M/2isci151/N/scsqhPttECz7y/pKVMthkbKjW
VcmLZ9AY2jvoUoZLHnXFs+Qtmpb92F8YIYbpFCEpUYMek4ItG3w+QyEv5MzqdHrMQEIWY+skobO1
KuKKPbFeJg/S7+RuyLzARBrO6w41Xpb5QlpxtHfsreUKMfxDDqMC3dWxYGN3mMMh2we9GYhQAT3V
gIVlqseLk1T9S7fyRke+mIboIDg15gsaxnWvGSYNyMBqL1RJa4groJWFhsUIBbPYlVdUpsOHoPfO
ZMZvFwxFMUDuddZiyQAqaAWEYHbk9S31Gjmq22Q5zne31y2yIzl01ZEhgRbAh9cwvW1vL99oXOum
3g8B5OOkwALnBJmX+V1NExly0AnIkE4O2N1xhrTkZtBVtqIfu8dkijZdz+M7MvVmAL1j3v5DPjLd
Jt1sv0/qxqk5Wr38h+L/fyclVACkT+lFgDypP96FaQyoRy2k3XxTbXw0Uuw2r2XUVU9lFv209K6r
8dtkEWAzeQadoD0Pvd+H5L0FI2MlzrehzNBxZuVxswqNfeTozuLRDqZ7jGLqMx7+OrL9slzI3Gse
AQlhS7fg7CFgltpAVro9gQhuOEgBsZzQD8Qd8sv2ygBg4nlqIKShqqb9FjR8LyzgbRcV4NzgJ4BQ
aGF/g/IO/+wxny0zlNvmJQdD0z765duScgJgqZfu25JoKT/F+O4mnZCfjYoNoGbEnUIP3gI6B/Jz
KfCZdCe17a9xlT2BJjYEYely7Aq+IbXvCGmVs+eD4qIBcfKahm3fQigcipykFMbDSdzVBfPP73aS
FvOQwMDLOEuxFzwHJWSDF7hxIrx/FpDqmG8+uv5LjAnAz2GYEnsT93a/4pCt3ydhqD77kLPuZVV/
ElaVnnMwRC9GSHR8prAkyYw9OIKhs+n4i5oN4S7NWLTlaFZcoTHZWSeyxv91nU/9yq5y6H7QWHVO
D1oRx1mPEBWCLqg3rW3T3wLL9E/kqnhPvPUAXXV3dPduv5nIPrnWHE8U92RyNWBkhB1v1XhPdjKR
83/a/1gf3/EPP8/v69PPGRKi431tydxNiK62jWV4Dr6Qvy4DiGwV6+/6MgPveyMDlC7K9Ftr+1G2
BrYd+Z+2B8mInjDH2FMKoZfUhypMiqf0v5e6Wd6Xm6enoPT1xgIK4VoNwalc/S0S9TK0gnxDNtJO
6MF8epG5ubAHBl5svEptJ7b2KI2aM25MBrmzcEXQn32wzD8njf32Ak7rt7AZRqbDwq7qz2AN8Z6z
X2FTN/5rtd/DaHoVxfgv9vDttyccjKHAdNfVLjTp7cZ/SETiPADtKdE/jC96ZZ7yDswWFCkcu9t5
nh2AK5HhUKLj2ykB1SFvwXVLMcpwvUUrgKZjqLHMMfoTwL7sfvgEczWH5zKaTqCNuKdoWnYM8dyy
5+KQKcbD6AO14kRGscuhg/nJrFGSiPwoPtMQVH/btuiSqwFFumuh7JXSPa5ZbjN0PYlqQcNpsuwd
yJjN2ZuPHECYsSx35KUlOQQ3zjTUS6ocnHy0ZAl6nbyPu7MbR6BFMUIkK/iSUd5EX0RbACYOObgT
5VL6uJ6giZfEGxpaGZdHZkKzaGh4+RSjbnR18jmVQgFtA8rn23QhGnMZ+v3a6myoFMZp+DA2aFVj
Wi20lgNoJ/wOQON+APvDvyNk0B3bEa/6PyKAnEJaXJc8/rKGj/P7akxs6MNjz1KwNZA4SKl4toPr
pGn3h9TYEJH+bJv9INUHyX7TggXWLQ1r6zYOqhIMrKaogzUnn4YomcxDQtgQpoZLdzbdMDXvkxpd
w6KodxONKPR9IkM7wonHaKVOWXXX59kR8oP+FdBg/+oz9gltXO0ZJLE+JMubYI389rgmZ+cb4Vkh
ZdVpJ5nKMr9Ufs7ASovZWeKma7TUtxuaHpjCwkm0/TbP1pMgpbEFvD+5J5MZDNhUgfh5Sz/BOAT9
kUMPeEFeWoOhBleabHggk6wNdBBJP9vRjwB17ebgMs8EAOTXTwTSH6h+GY9k6cwCqk/TtyhNhj0l
4AQIcrdT09dzAk8mdnfBi/aBnPQlQzUWou8pf6AvGM86tH38Pl0Udb3iHgN9c5kF+wTvAWB3g30X
NsWTy9LyqcA+yR6z8S5ubHzHXeYsXcbFjpxASE87G0QJS5rwPh3PqwIkrspfB16VXmz7SqAJhpfQ
CpDeCew74LvPGhSVWzkm30CD+9Xroe8DopFwX3CoMfp5br1iIvlpoqqNYOWmAM2UK8NM2d7VEHzL
aNQOZXFLQy/EA+rC7iKq23wTgLVAQgbpc58lNthOc1Qwcq0kpaVctB3IWvbB/ns8aoZnFra836N1
eQSENQNSQWf+/sgB1n5SL+0EBY2b40OysKVMoC/BqlkmeIYPQwUuDRk9QMUrevAsVFmwPQ63A2Rs
H8ARgJy/h9YvGYQnimBRat2P/ddJuW66zEPuafrwH5EvvXTpanbgVi9JsbQGLek2LTT79Cc0A0Py
tod6dzSg6U2f7PBc8iDjF3d7GrbMXHGwwj4nOHlg2/LvMHpVDC4UtMOi+2tYo1cjIPN7mD7HzKuR
nT7U6B1x+1BarR/AqDxkEsAJCJNtuynLjtAFy4+FZThbBRTCHZcVYOyVFVz7CKnrhrnVF5bwLwmX
9Y8mhd5d5o98YY+AQLe8+tGHzRdl8PJL0ZQppHEy/6oY/phrg+d3EKh4+5TGGj9+iuck6Rp1sBb0
x6+Nbb6xxkBpWh6B2SKOmA9maEPOtDJ/s9EkTcERxBYkNsJgnSP3doVITHVwUZ2BMI/rXMkWi8+d
dIZHaeF1ELqQHW4ncGHd4iF9BUijMLFLba32Yb68DN0E0dLKuXfV6B1svVn1gN3YWJlKUcbGjhXF
9hFo19+Ns3g8GW0dma6dwyiC4J8qM08mWE5uN75nzZbw181vMVUaqk9J17zSHpl2y7RRVgPE5kVk
7skuw+CO2wGwD/n0pY8hO3BL71IaWNsdBrFzx4s31Hmg5Kc6hlIFpCKsVYI6IyTn0uliR8JcUoAb
fsq6xlnyEs3qrYjzpZjMeDMlrnMxgLidL1bI+CkUznooIqS3yEEhEnJLyxJ/ZBuyDej/W5luEkOY
rhd3gwRdSOdm46YqBX5/TWUgASnUAZtG9RnsuT4kKl3j0OshY5smHP2XGuQ1RzeAeh/XNQarmPxl
L0DhP/lGCSas+ketbONV3wRZ/XZjgR83ExAEcS1UF0srtz41QdeteC+cO2lBWyBrk+KAggEYHaIp
XNcMqgipFZXLvAb5Tqzl6Up91wdAewPIg7FpoeiXjqa1/s8xFEiXNAXbCdfRt8Xojhdfy7ILcdyy
T3TkHCo+3TNjOpEMWZYyda99dMIkX8vwbdGH03fff5sHPhSw3I/OawtZhgWIj/iV21GwUQEwNhI0
hmeWhsm6b4T1qTL6r0U1Qs08AQ8ednXfQfdsL0Y9yWC/JgF8O57R0JOCWdMwP03jOE+CrOo8qa2Q
0ALcxIiG7Jg0rrHMJ5kukXPKjnE0gqSdPF2Uqrdbck2ZiQSKW0wHe0QBrdRtlZWBRvDEgvA6tMCS
UxiBQcMoRPtoOGm9rGrBX1Uh73wXvV6LQX4dRND9QMvUTx64wSc/t8HDHIzOXeabGXSfBD/gN1uf
M2WztXAC/8pS8ZJE8XbS9SO6yEqFwNZw9I3TOLdRLs7c8WBRBepDzLubB1wdaNSZUJzvVDhtCRJU
jdApH1pk9GaEkIYPgZLl7zbhgYGCRKkpmOLG97mEOqL1KO4/rue22KMHWXcC/wbaU0zfWN0yLINj
PoElHZgbnaQpHYACK9cDVZlGR+sLTYqg7bS+2aY0vFjGa4Nj9yEJwhqnZNMY8TuMV/NwlIV3p2SR
onM3CZEuAHFSoi/kAJNdtLDdkm8/RGO3vGpVPpxvwa6vib2z+vohDELuyXp0ixZc4C8giAnPoqpd
e9EhH7AP7eilZiy6KIFzywrw+41ng4FsDkHP1bRIk8jA00UVK+CJIGpwez6NLK9BZr2mB1NHdkf1
zqXMu2IldTB5ohwVuIUpABBMxRz8x8OPVi+YbYFsEW3pmu3Q0/SIMSvRl0m3JhEf3lxklFbqANUH
bIaeQhp4H+L4YFV8RYFuYqE9yK59e88cOdvmFWxV71rexQ5fFHUBuQnLcu6TbGp2btLl+9J21d0E
IUhoxKXNlxFyj74RGz8C2ey8ivmvnV+MS5pUeGmzk7kF5pGwV3c2lpwnFaZ3pieCU3Y75Ii8eVIE
XNt9mKo1g0LfotCdCp7uVKBLPTZLJK3Cs+1IC7gafbQH1wYH/RVaD0DI+BaHUxOYS0TdAG+OlM/i
fbJZJXILfTTIG6OccwfM8HhXZLI5Mw8K9YIVHsR3QIFiJq06VKH5QCNPm+gOvCX5rvd0e4KeSouQ
ozTibGPWgN/5UVu+rRLmebdiPTKpiRVEybp0cNAcMwZCwttHobaEnwYImh2tNqp0F6WpuAiQKqyD
QCZr+ouq9J+VmZRXKLmxE43aKOzOZdOD9w8+uoSNKdceEBfrtArfbOhcfYgqI5j/FtFVW57ryb6j
ePpTBHm8WMdcNuvbQjIS9zZki8+0DpLDoN9QfookEyhVas1/ZWXJTyFT/94dIN4tIrDWk114rr+0
Wosd27gcn1nKt50KrC+5tKBkXbZqS2EZSui5hYN9Ow3s8J+WnZhRLzwJGi5atohkebAJFtgavb1D
12C0Ltyp2xALGQ1T5NY/DLkeEoOZ2TbR+uaNJJISZvkzxmvheYCm0EFk+FfS0OHIlldegEYE7U1d
zRHJa+AS9dBMgT0UmqafhigZJOes7rJ5GCtpnuPa+DGvhIrHJY3LrzSKhetehs785E/T9NyVorsz
oCNGPm7Z/L7Nwwv5RiAX71tlgzMAnwhGjeYBG6xdBIKV58SYDGCK1IZ8xcCsRw+EgTSvd/v2qrpk
Sb56ipMnr/hZ45u3lSmw7n1UDldZlBloufLh6GlyJ8CG7V3KnBpaOuCLmkPQTdPYrvtAo7TMGTCA
ibWh4WABw11m4YVGNKnEBn2BBMFwpCEt6Qf9g5+lT0rTnuRDmz0aOmtb1tzZYoMxQO6G1/sRvfsX
CkFRhl+gQbG/TegKYW7RCAAEhV6ELn2RiHmRuGiGvQ3o8gIMEyFK2bW3SJsQaObacYwFM1wOkS0R
rpx+iu7rvIru0S2Z7xLIGy1MimkY2uzKur+Qly4UrA5lGHv3c1DW4uHS4jswr5uFYEoy3Sze3Sbd
PqvUH2OloLANs9JdoeEKGJIwNtnRxS/nfS9QyARobRp/ePuPicrXvY8keN2Z27TPh52HbqFrzN1/
eDoV30szROXAr54L0KX9LSBr/edQVfUcgBfvsKsVDl16hRyHpUcfPDKLxIOmfWnF9dnPDfuFic0U
FclL3YzNZUxi4LS1uS8l32YAjm9QjLJfbpPehtitp8hkTVN1nN+MIwvxN5LwCu19kEf6cOkjAN74
oKDyC0er3610B5l3/4IDT2KP4YosIWPY52RVtY3yEmp4rhNC1jUXa1ew9FkU2AomXdz9UyFXZTDH
+SlQxqp9lX5xOyQ1cuCzcdLucTzE9vtg1S2a7fT0CGI38/QpMNtnlDyGdZpjt99qLISn8RGidfC6
9PsLjXwTbApTl4mlpSzgO7S3D+SbN47RLt+4FRBTeur7/DAYy40ZgsE0AYU1cgFohB90j0pug1YF
fyBX1O0DcEXhLDD4zHzt5RP5I3C7rZgdTkeamOuJHTW3TONTkyfq4Ou2iqYLyour72gYexH+TqPh
ZE0mKEgGCX7GppInCqOIyYirbdeDLHYP8FG/DNyiQcVTGXNvQJSn1SKxTHlvDUF9AfbFAJoVpVNP
1hW+n7UWJ/01w46z8AGEgOAwz53vvgjEkV5OfZuEF8igbTuON/2yZfGwAZNeu7pt9fQET+bdkUwS
NH0bM7ABkkZ6VKTe+Brl9R7EO8YPy7VOEC6dvggwCyx99PvfgTfL2Lm9OezQXgrUpp7ku+hbTM1m
P428upsip1xkquTnXHelZgng0RKSQPPo3e4KtxSrQhaH0gaX4o1kBrBQ6PoYvQ92VbM8kCPH12td
5Q5q/CyCkmtvqnMDhrSX/mctrf4lZmMMjlywooVNaL8I8H9tUkuOGwoCa+vbHOY1zov13YnznWzK
5KFvbH5lhQ1gfG6CvqpNk2suqvaEJ84Xck6c12dQVJ/L0ctPtsryFZRxIbCoh2GPN+CCbukSGSke
YdqjxgweH8KdWqjHW5NxcL8BEpc/OMpvLjnwo4tuCM3PvB2NVdWwck/DDBULqGPK58zSRzDgbBcc
zDCfo7QZga0wg73Pg/SIrlNvie3Qos+E+DQVMT+bhgpBoAsYAIRku5VRBfGh0kMdJnSYGTf8jHwl
NNHiFsUwoLBWoLLhBxq+h1l6NYDFwI1GoIKp/YbODjBs1dXX0ENOXWfMU7OVQFr1wWUMy+qEjjhv
9R6BkgRaAFIpl56OiDpQylMENImqr3HztgZFGFCcAxcROJLxQDIfOxTT1lODHpCxaqxHtNJbj7kI
Ny2ylHcUUSSpDcRBOC6QnQLPrp960wJPG7WnYMdGY7ZQLTBXmEozWr0m0pHt2qnkVCxrz9iMg/uF
QVNrn4GOadFpZhh3iuojDSFSYz+7vXgbxqNKNglalVdjI7xdXUIwjM7qHv7VO1HJZEUHefLSkE7r
t2Cnk9ERSZ10QVWtzulAFZyWwyZpAwMg5aI/CMcOjiZQW3N1LItAyTWiwkoTyE6ls1aNyVYBAzSv
dJvw55rIFEGVcJVxbHtYDqAbL4bsPszwRhsn/6GJSpiAITiOLHi9mYbUgySCU8hl3OV9uvR5IVap
0WWbeVzHk+YsT+z9PLYivHybqrzQElXhZfdq7HE+1JOBt5vXz9FiC5K68ZAnxyKW2Qm7nbfLFKQA
+/w55lUN5vX2SHaa0UWhDRpVk6hm7IuvwebTEEEw2EcvpR0ZbEE2Vzvw318tS4Ci1jcaELpDGh1l
VCDteFJcJ1e5T6MATEYld70w3Cey2Ma0B31Efy+0abDNZpHWvX+kiBIViVUroITWGq2HHRVaJUUD
DimayiEle0AzVrigIVpircv/+CTfbvr7BBCXFlX4sM9ddEpPTXHs9CUZbYx7xQtghqbiSHfkrpx+
BDmxPYK38X1OTOHkp8h6qsHn8+ct+Y12aNaQ0kq2Th5nK9IN3xe6O6zG92TFWlOeewDwz26eZ6vc
ZPZx9KofIsr6kyX7t0ucOv2JbF4Afj3XyY/knHRED7YG5NHeQ8gzooMOlM7gVSuMh1uZahp8fjRV
80W8d5Y7KDOQicpUdDE6UFTqKBpRKE2ceDdPnCtav9a6Lf/7WmR//8TbWuzXJ9LKrCztI3qx8fjE
w6jJGN8Sgjd4H+K4w57TDo+VmxfbiY9D8qIgznPWnh3XkOeRiWiPV9uhYykQO2SbbwMAVPapZR3I
RpfSq9HPrC9oMwBJ6QvvcIIAb5fw1bMB+H2QGi9111TfSjt4CfBF+AYq6PkGeNL55jeXGY3+J0hl
HLS71DP/xxL/5zGQAEOXF/i7127vuqdm9JwFET0UPOebFjq1MzuE7UPZpa5N99Lhn/yJBU/JxOyX
v02KAtbO7BD/njSmtf0S205ykiWaL/vCGO/p0iV+Dq3M5c0yIRF37yV6Q55xLfpqajbLsra2VoIz
qict9WFq3i+NqKmiecnBAleHOeqkhP4EndO7byJubbMIRLBkc1ChXLSdX4IatKzXA3rq95Ev8k/K
mLZlwwBq1XbTzsKbXcbVm90HY9u+Ab7uk1vhDPluv8X/bq8a9K9R9WoufOnqFSgvocms5mJZA9ra
Ux+2T7f6WT6wZju4wbi81c8kSpjIwibB5lYU6534Sx4745FMs50vqwgdZVRzm4woO3G7frp9dI8H
zrZpuFrelmmj4ePS5FBWPi9NC5mgcr7vPbacLHQICm9CYjAHJOWS1563NFpRoA9gjC6zB08otUdf
y3OhbRTXsggKikCQbGmFeS4t8L6KBLsPGpr0ou8XbE/nlW6m25pNkm3xvvGP5AQO7DF18/40oI1/
NRY+dtx6IzPvPPDiq5WD0qw2BeCZ3lW5AlWXHtJ2xS1j1NpklB3J5gUgOAAo/I6cc5he10MpfHOz
leznbVlDBR+XpUmhgWRWKkWGcxS2QbTsAEZrctKle182EjgqqBq7qrEz3H3dYWdH+5kgBg6ChrSf
oaEXDBLtQChN3IbkRS8b/l6yUxDj1DOgg3gbjdPXsMORKPbN4QRCcezxaOxrI93RJYlKSMRm7Zam
RmBZx2tDT6HxbYWoAsG/PbSPf9jnlT98iMrDZOEHpdwgxTHsRz++MmcwX30IsYaRm3wv+nRYtmMa
XCD4251A44F2QlWFX63mTAEuVImXlQ9O+Was63MJHZEVOTxIABVouG+rZuU1MjmHPC4ufAL2AKWt
5LvHnobamr7aaEpfQce21NvmaIsSMXIPAsKdeOeq18J0xCLJ7Pi+LD3nQg4cAdBboR0GWuxmR22A
fzli6KMYm4NvcVAruhoCNQr5SDbZuUDZqUE9NsgMbuzYkHdRztmd1ZoPQm9qU5SSaCQ7g28MMOZD
ERgNLbHvswOyKntqark1utAQ6s7uAeTns5PiyU4XhdLSwU283Z92vSzYoY1DZXW7D/Hv/TPZZPAj
GnJm5x/T0b2L+rEp5x/v1m9DYYBElsepzre3ZRkw9ec0kMvGEOPZ81DQGYHJvxsivK7RaJY8iiwE
7LeCYsPYhuXScqz6xRct2vhkm78GAVAAUpbfwwzkSaXX/+ydcpVlhQ/90EcUg1KcUnKxrEM7+onS
GWDcefZtTP5Bj17z7PS9WnM8Gk+NWVZHC9XVzRQ42FSCfGARF0H33Wbx0pjy4ic4uD/1rnJeQmNE
ch+Z94tnmOa+ctC67+NM9pCWwbCUnWm9KmfYS8/Kf5r+dOhV2LwCtAmBLrAf+r1YcDlMV5OV6TZy
muzQ+CK7cwIer6xwkK9A0m9VneU/TMU/93mqPg1yVDh9WuUptHrnhL/sau0PfvXi90gH6lC7m/aJ
H/Bj0ybuso7THhTYrjgmgTVdO2FdwdPhvkKj+f9R9mXLcevKlr9y4jw3ozkBJDv69kPNs6pKkiX5
hSFZ3gQJEpzHr+/FLNmUvX32jRvhQBBAAkWXiiCQuXItqDn5dnWAflh2BU3bG7XjPwOvTJO3RwXa
uktRCgCpQ3eheUiuAwFmcNISFR5zQ+Cwb1nNW8GWPArVN4BrIJM1Gpgl79fIoRTLyJTqjOQXdU59
JHjB4ZDBX8+SswHtNXeWJbjjIb6jJuRwaYhMt54lZp2WbgKtilbtCPrAn1q7mG4czuA2bnfW+N67
dfjIFhj89Ew1wf30mJjiOA2KU7z1exGCxPPnRAoB4wUepmilEUQEG+qPicnGEUY5S9ziG5G9DSMf
Zybrfl8lM8VGyrcb8dutJBsqPtWzLhj2JbCuteHuIGEzYxwsHmlsnW6YhQHSGHAORCvCOATKLI9I
0PhCndTEhXE0rebDvgTCHWGygO21wmVzoqOw0+I5DW3jasJpdvhDe5Orz+2RWT2zuPywzwEAmhN7
BX43z54fmdcuQDbVzZOl/Kb84HdFEOTgcHCDEiaBUtUS8C9URQXuCd8+44tJHxtIMm0qpHCvqt4y
ngcsvEHtiDe8wkCfUkrt0NdsuINKtQuiDCQkjyMR000fu3FkmcIxFPDsNpIMmI8kMBppAVFxV0cQ
HXd+jKTP1B1AFGkkE67+XAJ8RAbY6SH3IlgmQWFfgRCPVvhjeIdWhuAbhnj1xiqtDHEBYUEtvNah
R22BXtUy5TdIF636zBkC5CSKJTi6jG+RjcxCIGajL2zQ24VntuZd2gbauhmaasfzqj8gzg7xcSfN
rzmWeaTnNeoF24gHXwLcOxPXoS7AGJY52agqYr+Umq7mf7q3obb+dm9Bpn+6t1DTILI75n5R6pbo
ymReWqLa3ZKzxioA/dWO0r5KU7sij6TcZq2U7QyeVVDIkbvOLZx8aYVgDLg1coRtl24ntBnC2Aqn
1spZdRAzm4vOx7dOjWUa4h0dsMMwqnh1Y6Fq3VmVAcTOnaxbW52jdhogIceW192RrqiooxQMZT7n
i6kjz/23sNT9WVI43cqKAmvrOpm4uv2Y0jZSlQB5ckCKZ/ZEFr1tmYhvWo/I/mnn0GMPdh2WEmsK
63/y8d8uyWiAEYUAnChkq7YTOPaDja6Hc5c5LnJQ/HiZj7Di0iqrmVEBGdgAFvTAGSDSthyeyczX
QXPKsgweuAZnjTCsqlM1mjUBcvnG4X8y6/DkrxWgiJCxcurHIknWSOVGXA9P3spkYlgnY7WNs3kE
3ZAnqXJ9J00O2XFt0F901n3vI889I9Dc3YFNGxnro71leHxe1g4iV+O0Sa3WZN9Hzse0KfzGmyFB
ZjuotcGwu3KBGZsjuhhu6WhL1UyPou3t4Dv2ImMj/FSFLzPcRrmOSHSO7FKXgKtByJqZYTRs6SlP
PzBCu+Il0fAV0jPOH58IdZp9UMFPEw9mdUCSCeglEhBVHyDQ6ZurIENSeep07Yr6qdCc8DXimbnu
lFkjhwVFqILmmJZ5ilT+mIFBxuXdjBrDtPywsXhdz7OyRPR3tKaO2gk68F9CaUFmCN5Ca70+1q0P
MCH0pUAqB4nGVgLNj9A9LrHzqlZgfKtmLlyT3Ywai7GHrlwgZbZp7txN7Zlhgvrj1ltbCyMD0LDD
zoDhNb4v6UHDIySOlbTxzNGlcO8zK46gcAa/ORWIUcUtXLo/6hVIYBR4/anl00iqDzI0oFk+p7mm
MRASgit+LMzEsZZ2F/P4BHqwaqWDC/yUGb511OtHY4R7UUHNdDWI1przqFfLEDsVB2cQ3z0MQTIn
E0ltvacK6PcIeznNUIT6I04nAjR9bq1mGlTJdt5Y0FUgWaXApMDRiPOct6TWaihswHdHK+bYUDov
+w3ZUJPN0h+jacqpTjZUTdOE2fOphxtOujA4BCWLFgGjVoUfRQRvZIF8edTjzs1BOBR8v7XF1EPm
rHDSVZNof5EH8pOTUoYhVH4EyNMroNkPODt+9mb+5tykwS4LHrVQ+wIUtHU0NfADtpbooRTfR8e8
jxW4l2rtgiQ0c55XwoSPJw5mYIxU710glwApKmA/QgjXMF98r6P8LQ149Vz0iNtrXOhXbHhccE+W
Ov6OqdzipdWABadANr8jlxwvVzwPTOG7iNr+cLvUrFrbGQX2VErmyCQae6jgLZBZPWjxOpwGq9BE
0h7oMF4AvLxArLO4d4fMOyBZsJhTu1aDfDEtRH4nfWs4e6zD/mUcIMAVgIhRyvY28osf3BRyuq2u
HoN0KGYdGPkOVPStlhz0sZjaqFq3dTlnsblKBwDCW1UeSx6kjx5QsNfS9ee6WQjgWhYFV/Ej66r0
EZ5XwBuz+kqGQRqfgJJy76hWRMV7p/L+Ngn06kCrGgs8h+Oc6XigxULUbqkaD2xYAAtkr6lauRnC
g3Bwr6jah36J01jhLqzxQ8EVGm4R3bDm1ItIvLbLU9BbUK/Lm/BYVdihUq/emcUdXAYX6sTWNZxl
rNc3iaZZA9iWZYGEjGJXYXMAV1Ii/SN+W/6RrrQ2ewZfdrsxjZQNMzP3GzjgezDBGwkOhgmUmccr
KgKoAuz8EMVU/ZPdNIxGkAkNm6r/86mmj/xtqt/uYPqM3+yowynbetsY976AyLIGlZB0RpdTAeIP
tkitrJtBKCHeTx1OCEr6PE1+DKH61O2OM05Vuvr9A+IKEUnDAcvhP08j8p83Rp9Cd3JrnD6VGnmR
2+mM28ZlqEOc3cabmIZQ9WZClzQky6InKG/mW80K03MFaUiGUNBBjYydVGQ9AwpE87N5b1ofbS1d
RXKlQdTo2I9PALDRdbkqaolciZ9jaUQaAS3XOeZxah905G4PMVYi+tSpowe9TstbeVKuwM68Fg1f
yiz05rdP/DkxvFRI3AaHd0ufHdcKp+TciBa3qWiwqF9ipxV3t6ni2siWItTym4mneScLJERrMEzU
O17r9e525cTNx9Uf2sikc20nxoONcVSon1dTGx+nmWaljqktB0voPLLxxIPezbtmjQNuKgEmdar6
THrX2oSEdivNOzFa5JBX24iKNXPqzG3Xu6bwtyR5qx9vg9oaSoFI4oHnCxBRVZfqzrWsE2hS8vds
YCeN69m7XTsn4eBCocX1o/LghDG4mTzd3zpF90iAdIKhByMWHZ6AW/vURBbUnuTDHbLMZ3qPA0HM
ojMI9OxLFEbOCQvSkmpUaAPYnGOrem/6QCLSVwGRl3l5OXe5DxYDJwn2RWyP5/mcv1Q/r2RkfLTR
VRPb/EWIPp7paeK83HqDtW5497Ku5YUxJi/gveaHshr21ARxCHmpAMS/87GWQTWvC+Zk1jQXATKm
M1lRURXlRlppe6RaF0YSPHzpU+ooMGmMM1NTV4KzgmtmsJ3amtQq5m6kyzWZUEdcJ0i6SJHEQ200
p8ghJxpUtlxMnxo4tbWWHRiop/kCKza3jtEBr2W4uOEoHdy9zasLDaP/EnAROZRKs0+zGzloeKPb
LUz/BYkTZQv2r9PUpPzi3HmOOEx3Vjt+ODNAk4icVHxhZFvywp9pGnc+/a9y0weM1ARdFZlQ4Q3g
ACmN0rj9r2hSp/Egupck9Xz6WL1S7kbLgVuf/qdN0Wg73W2fpy8ODlLw/tfxdrq7TjHvLg1eaK7b
39DrstHr2t/dqkNm78Cw0Y7JNO3WMSGSoKVJ9xqV1YMZJ/IhgmTjztF1IHTHdujZWVpanQbswwH+
dMtVBSqjrZtk9mMNojsy0rlpzCuuF8fQYtpCY2kyqyHAd990xpe26tWxHWs884YVsCJgTs49477g
XXF2QXpVudK4p6bGALVXkAThntq6Jsg2SZjq89sAZgb3nbHy69oAEycgethXN9GWJgcnrtzBK2LM
qEoDPPxYNG50F2pqBrgS464p1jQ5sk2SQ2Sp79RJt6uFxh4h3ODu9umV1QJtFvIlTeY6sj3pdnYi
eyq8KHpNpWMcqNZhe7j2HbMBnQj+Q4PWBRcgVRbUSU0pJDJnduF3O6rKIbM2TghnHZnQLbTIjNOH
e2rQHGi8ePmgb+gGQOuh74K6w1ESZ6o2fNJDq7kMtlOfs6F991vPe4a0e7+EImC/CTpURa0tQLoF
jGbkeYesSKDAhwzqZ/AU2qDETap91oSArpmXW3MDBb46z8EXAh/N/OPEDQq1zQ2nN2HzJUIf+0Zl
s09APSsqISZuWFcNt50F/hPFrwNdvdVlnT5kCLJt6hISP/DSeg+jAYW2sQd8s8uvGpycbxEDAFK2
9l/Siu+quDdf6qjqoQdqqgu3wmbt5ma383Mu4aeQOlgD7e5B9lDGVRDo/DYOh0ap/VeI4U4CZzB+
ov7Kt2L8NGIdKQljHnnoamC2MCSSz2LRfYFGBbic0T6ZtWP2eew5CCPCoXYz48i9JzNkR3zM1o9m
02xh9M0nogNIHveg+UZ6hzZL+vfEEUCXeuYTZIdzgBKNZFN2lfySN/bByQzxhnyeeJ4BHn2qHVM/
pkaP0JrVh28/R7YxxChoZMoDwLYtS19oUYQAUaDiL3SlAi5vV+0f2v5kF+iGjnUziz/F2TRu9Xsw
g20+RfVuMTbW32ts4FsKr916HUTJlkzLkWbyM0ZHxjRLnJcbau+ieKYGBHZPWZNlaw76gSczyW58
Vjx2jaW03GILFBLEeeP0xmeFvTTaowoE2qanfRntXfjJkKUGmALrU/Aom1lrLkfs/FxwDzzYuZD/
od7Oo3rmh7W/9yRkRwCVkekpGRgCLka7oA7ECdNTCA1BaxEN3QIYKn8/mfk9E6s+iJ15ZyObswVQ
Y18nTfMgWlMtwVLWrW7VAURsNi9wS6bTPNStMYDANT5QJxWtA8IwJHVdqEazddL4mM022o/ZAksL
Vk2tKni8XFPOiDML8kOH1jWKE9VKPS43kZcUc6pSAScviDmD8mTnHgCbo0UJArG5PUqJUNsf5rhZ
jAN+neNPn2Ll0H7NGnBPit7O7jVp7ImbwYc66UYi12rZjQ8FNPrC0Rfd3uUQ7b6322GvQ/x1icXR
2YsyEPPKHexDKVPriw669BttXa3SHVgos0UA1Nwzmflxbh8MPVi7ZtogqZ6/0RNTlhCuyOGzuFS6
Xu2roHEXeiDDtzo5prnlfW0kaFeHagh3ehKr+3Eg9RcyhYaOCbiQFUq+lTHm4aXJ3wM4fISo2jdE
S9t5Y3viLF3DgJjrAJZRKx0goiw/bBkUWWrIMaqFgeBpA4ZecH/Y+qKjKwtH1VbVLtwFuLr1jleW
eGVVBxV3F2lCYwFSzDpYlwD0rlllIyhbYyWqsI0Av78zrD2sM5fcQWh95Eu7/TFE1S9KDqcr/S1j
0UQXKMuNGlxn5unsawyuXYgptl/NodPntYxaaOkF7abijbbREem8a5ESPkdcbnjJu+5AHNqeAntn
mLZf9TyGHCTyL7Q2Ai8iUu+Ruo2roMggG4ol+UGL6o+2qZeulK6Xy1YVYAaysVAiRSPZ0S37PI4P
PC9eb3c8/ld4BrIvskhEvYFiQfToJdkhTTXvIQLh0w4ryvgUtv3XsT3W8bYwhbB33AFVyq/tAwIZ
s9Qo8w2Wv+6IDX93HBhvoQ9tp2tpZuEs1zuIEFCPI8JhVuVMrNO2h66ZBh0E1xudWmN1anNk3G+A
bSsuzViUINZH9AJtVKWOqS0tnXKV+2YzJ5Qb4d1wBr44Nve3hG+b2jUnGtY6sMOzmGhaJ2Urzyou
iK2VS1Vj9Qg0w7xTkmnLcLwKeP9xRW1/6gWwFPQ5wEquI/x6di5CB6tycLLHolDvFryM72FeruCI
a78aiS8XwE/1p9p14dkz0nKlYofPTTVoM99NjINLjAjkKKY6g0cO+5xgR01UOKMXma4QpoCWazZA
iBbg1VXk1MhWHhPuCMRFbSAAgP6NxY9w5KQnb1x+VW2+mEOlbyKbYUnOtE5ubV3DWyKX0EBvysCG
mI4Rvft4KlyTs9fME9HCYCw5eVJ392JIy2VXqxq53sgXh5rnu10mf/VpUz24IqzWvp8m2yBhUEob
JyOLwYLieliyV7j2o4XvDGrh6G6/AYUgYdSp8JTKl77DzCVVWyTvXfmHgW2xNU8SwMX76n5QPlL7
ZZhsEdNAgiEUHi5QBvloy52j5kdbJfjyT5oVvoVX7dg5jKF4Rwl9Achiq93Du4ZvoQ2DbEG5/xKh
qw1ivSZeYU5xAZFicRFwxtzaqEodQLdXG2uuOSBAaOzGfEQaeLOzzWzkpnbhPiwgDTFVOQgU8b1a
x8gKgJB2uTeXI8M4pFq/8LII7h1WxYeml/6cGL35j/Y6teJDao2aS/DAL8HlG0OUMJvhsTXewLdR
A/Nvxmen5j24XvCHiFnY3OtuAcKhcantxYdtI8BobJm1uAoD5NW1j0AWzobDV1uHMk9X90+Qi/lo
JyAGODJv7WQ/qMhfBtqAHIOqkhu7DcUKQQ7E9dwB6yJi5WC3QVKIjOONIZPqmSxEFdrrCOJ8M2y2
kvmNer7S9G79xzoRzyNehiwZ5nobk4MaTvAS6mf0ldbF5yr1wuPfbun7z8P2b72/jZ2Mm3Gq3NXq
9RAMu7ZH0BVS6Pm+gwdgpQrDuleAhEHmWA3vqX+Xda3/3Rryvyzmuo91bOBkGXT+ASjw4jamTjJt
qXpkKtHzpvd2sY40kcL3NO6B6nHD045F7A3WXNdfp5zpKa86A5nENskh7mMj87rlSQmB4r7+yMSe
7KDJgL15kzzaeqnjd9oW4KZJrFXMAC4OZZ4dkQSvloA95V8Kx/hGqY0a/4ZlS75PY/RwEAvNZy81
xx+TstaAMM5XU9Uru3wFeWSxip0gOLAeqVeseyL0e5o2kKYTfn9ybbc9mDUOMmHuG6+lvBlY3b3e
GTNEC3IgRPBIpNhhwi1sZweSoUnGKhur1Gs1yO2kXpwVzUfq/dNYyQUiF4kCgaqmTtgmYF8JAVoz
79x9XuvYao7tbcFBGNBXL3ntptZftXTcK/RoF2C4DZKLCMYEhjo8aLbD7G8KOcQL0GrYd1oG1b9e
c+RjEKfFEkpSwxEpX/GOZ5Kvhyy1zlaUsXnDuHhpTHVN4tT+C4n9wDd69bvIfwx3RA34RiNNEPnj
XQF+BA+uGC85sKrxgR7ovtDjT+2mrfjayYqb+pDXm8kZud17pSCMNAkSJZmo1qwWIMMdIEg0dRiZ
DcEP7QwGGzBRZUDtw7kyy1nY7qla9elHlVIP8Xb43Nv/WqXeSEd62H8cmw7A6OQqWYDa9sBKR229
cYMFNCIU2dw8EUeqUzGa+OmgtpF0woOBzSfxGUR1+91nqTjztrOv+iBPRIZgqdZaAzYarciqT4bv
yNILztjb3qyo2ewtWHUxrMad68+5wF9xs1Jlxle1W1pLeCgBEO4K/Sm0wA2H59q/KFGCjxuL/xE5
MohB+Y2A06W1jgOg4hBHLK1rlZbVPDVU9xx51mvjOfK7mVcYPsahWJzjqKTLd+5BaLULmA5BtgDP
dFCCG6XtESZpjPDoG9prrPn2bUPZSCM5pJF4pW0aHRBcZLnOXKuRO9qseTZ+g0iGz5bE5kW8XnXn
x0etwKtiZP6i9qqrkdoxttutO59MqR0ynTFeDF4+A2HvsEbSTPLkQF5cGa54S3ykQTvgYjtFsWhP
LhKoATWoxFsEaQCmg3vDdEJ//etIaYTDWSXWk8LO5ggKJnXErlcdcQKJNqzTvrhWGO6tKFwFZpLf
x3HUnLl0AGhpoQzawecyL3xd31Cv1rDqEATu11uv3vP3Eskfe2yOcGrhtgbJS3jIyJYKENetWKu0
O6qFuccX//7X//5///db93+C7+kZMNIgVf9SdXJOQ1WV//Vvrv/7X9mtefv+X/+2PddyGbPBYcE8
sI9w7qL/2+sVQXBYG/9LVOAbgxqReW+XaXlfmQsIECTvkfID5KYFOVy3nr2xvJFVAZn010r2SMOt
a+cdoXOEz9W3RlvczrFBK+QeGStrSTuslrFmA6gZi098EMnaJV45yKXaM9Hn4fqmMijD6pc68ohP
AkCYaZsRSRYtEI1JIBACZiIqAul/biPjPIkXOn7jO8gTAz07Fkwl3dEaiy6qilWKRQ+MTD9646J+
BqV9smGNjh07S3gBPJLb3ExoLBnTBFBT0Gf//NXb5t+/es5tjl8WY4hBc/vXrx70eKnWlg6/r9qw
3yAIHAA1ZQzLxNbyl0IiaDJuJ9oBedC5axdnsuDIeUKqtg6Y2J+tCuVru0S4n+Zp9ZFmw+pqiBVr
O8ZK8RKHhbmILNkeHUhi7vMMPBk9YlNfBpA+4+vl76Mp+KeB8R5NdR9KI0HcH+gxM4r+rhaRtbNt
E2suUhqc/+Z3abDfvh3H5IbrcY/j3hhnHuO/fjtOoqm8UU32NfPtZp70JceZPhwZEogn4XZN/AiN
k+lzU8DF+EGhQAbUdSsKhmNKiy0YoImAticqXpojeBmsIvnaRZbkkpDOfsqzdaqV8dIYGUI5dg+3
3qhJ0suoO6+PW2dCn9IV/IyPhVOH26k9w0HrZtH+6CT7/if+laqe3oK6tkScCEz0SoaPMurwskyG
Z9OIsb0HgHZB+XheO3QzT+/ESXrtzUwDl9Ex6TRz7o9noraM9JXPDBzHxiq1UaFBbAg4Ghyvpupk
TB1kcusd7aYqtZGxO85M1WkWs2sOlRW5dx60Opxxj52E7cXQZPtkFyxf2lEMjKgGjyeYvMVSQ0ok
MFPFCeSH/Su0Z3CaURAjvPpWK8FgWuV3Nku6+9bUd0BlgLaxZPBZ9qATpiqZmV4A1iKjAWrE77G8
h11ybiI3OffYLZ+xDX1ssg6qvXUKEJqFbJkNkmdzkFLAhIpqvBI8fQT1p76b2idbmjMkFBtCCrf5
ImCIwYUkoLY8xPIKgicDvMkArGQei65UmOC2GhK731PNbw0IzctnqtAY4fjm1qoQnZrafpunU3Au
//Pqwkz26/KCB8gCTSLzDMOEyjj7fXmRnSwhUpNmX4EnSXZTNm5Xgh8NgCdvgQQHACZ+S8qduqkD
1JUvZWlne2IXqLy7mgfNlSqygJIF2ILEmqoaMGyQEequKUsQkJZS/56n0MJqgEHd9AYL56AEYu0i
8upgYeXYirZFzzd5VD+FWKPh1gSEmVhDGPGJ1IP15Co72k1MIlGvgRLJz9dEITJAxGcWg3qhBpFL
Vl77FOIgM+V79sUVw5JuCvouSADHjhmsxmBT8NNaIDpjz4lqgSwKeOXnKXgCcCAEG0PucHfX5vjp
UBVCeDY8f4iKxvaA/FUbgDHL7U886/vTkIOyfIzOtcug1qq5ANKJL6gLuM2vXubam94LgOmDOACQ
TKpZBF1nXHGabhaDHhvXAInOi268isa2FElMRw05Of3ekYa3M+3Q2JmxOBPf68QIS+0O9IGIphUs
gBCUiby9i43HedCaF1o6yjQYVk2mJWujaIN9XUV8K5R/qeKuhCouF3jbK7kVgF3PyPFAhZb4F7C7
lUeqTRaUl0+jfs5BFiHyYmcWnni81SGbQSshLXYEza/899+aqeo0wFwHza1vWjJpMPX59fu0ptJV
bh/B+VRwsEkCseRGEjA3T+w8NG44ouxH3UiTVeDG3QWpfyG+VKBwa3gHZwkS3F7zpDp7se3/xau3
RvU4QWmAHKR8MN/LyvgKeQL1EkgezBUX1g5M8tECKC3nCIVs5xg5lXMMWQmND0NeXKmsYSHGNuoA
Lyp8G0jW0TUX+NcuiOaqMRGaG48xYpRO7VS8Sj1wIAXigk2v/e3nRRxEtxaQh05dleHcaQKcWlyP
3aMmynqYtUU7zGqmFStqBJQON5FXfrZSrRNewoghWUMH9ErUoyJuabNgoenSGxGL5RWrT3GJ+rtY
g2KJN7DDtP45+DZW4YA14bb0NbAWrrZ0jCjYtqGMH2D/bPgQQq9DnkByLpBX0ECUiNqCeApu6fyr
gyAFWaQ1sqKropDHBHvEE2ShsBAgIQO8QCleuq4HaHyi+L4YC6pORZHr69aKxXZqqrls1wjrhcMX
oyjrNXNAVWvr4mSGEXglHMs6uyConhnIZl43jo1AW+pGzUrkXJ9TNwgIQZXUieig68hDCPNo7YYx
ct+BQV9HcTHsgJtShxhwtlVtFPjx2IAglsx3nnKHfesGpr5nOC46Hs7/M0hHI1BedG9SCyGKAwTG
oteRWuY2aXGfgscIdBkg5S3dHESmdbhECFWuqBPsPeAA1bwVdVJTYIBLswKR45aqmh63exYgkJG0
sgL7Sxs/xpEVH4c8U4uMAXQMRVM9WYYJkoBFjMxg3eZI7aVLaqRCjt23Kx2sjkD3uR/m1EhVLLd8
7dqdtpM+Ikezzi7CnQijZ6hQeHeQ5/KQeoYrpAZrc11miPGO1VamEAYroMZBdHzSD7Gs/I20LwAd
/1z1JVQj7Gj4MsBXjx+uGV2pCLTH2s/9s9aE8lox1e2Nvvg69VuF7S7brDMX1Gbq5aubdhE2CpAX
69ZxH0IwKMheK+zXFx43oXTW6s7JMPp2TgHgP1hkCD2u2sx+tuw+vQaeWCE0aj5SLWLBp9rYh52G
detLDW051ca+Hlp03xO83/ZxWkfnuuw/FKjzuFRr4KgYAI943mpQvVzBn773wayBhxRaFyNt8igI
WYBi6cHXyuaqG2pLJMu2Yt0ht2JgCUarKGuddZSLbEm9cYS8GVFmBkj9QMdAU4O6NT4bFTb046dR
0bRNui786OMOgJJP1hUwPWB9cMEiMJjXOnEAYVA9GKUhstpBr9Qtr1R4bnnqoEK8rPzy7gbVLkod
mpVhBbriCb8d9wxKuUCZLPwgwiuMg7cA+FAFsh8k7CBnr4VA4ZZapubJVIx5PNQBxYtuNNURHlo3
mcXsDWAX5rIToMzwOI+/Q0iWokVOAueRwavqkcWevmyNeiClyT0kMXGgwSaRiDP6r1Ycjlji5lEP
AKBsAvdTu91Z0TEd0rckSKwrXj5zPba8B6PLvQdk+cw9cLhfqRb5zrPR+P6RaqYBkE9T5+mOqk1Q
QfUI6VxrqoYWr9ZR6OB0NM7Ge7CUOabmzJjrl6sG5PJL0/SixeAX7KDbPbuDK5LPyOWAZ+/SGDJ4
tC28wDLwj6wQE8uP/UismVZqXRYassxiK0GKYFzf+wOySGrR9xCi5M01hnjpjEwi2SzCELuNuNXw
F2lEdRzMpFn/827S/sNm0tEdx3AtG78my/jtNGb5vQoML4u/gh9/xhvQFRijuousTLnLSkQqIRJS
Xaktc0oDi35cr6lKHYOF1OlfR3WasUG2ZaXdMw48xTB3Oy+RYIiYLnB2BlBWD8xl02jg+HasqtxT
4ScsX6VMfx00rdxD/xuoI2gflCDPQEEmVAWbHcbR5TT40xiap+uLl3/+ugz7N7eKYzp4D5kGohiG
zb2/fV/QPitBEmG1L2ajklUSGMgjHPcTxljQVSZivNZDvboWoRPBAYeOcNxUtDlDh1t7JXI1rGhG
jWAlcJGpZjkHKBPjCJQGOIxy4+63q8aMkXE09oL38OPqf27XmvCEMPBgU4ova6AkKWwe7elYTNXA
juSeztBUlXYXfapS72Q8jYUYmzv7zXiqBvCF4W2mAdndGc7BTdP0zu3lJhmjuFQEGbj4Ew/eT0b4
gcFTdxwIB9vU8zd4TLRZyFR16aPG3GQSh0jh2hLnAssCgWvD36U/K/HXfueyBlQm7qJdZmBJRoQ4
g5M0Vs9BjyVfE52xpqrqnAcNOEPAlYb8KnTrhPyz5DmM03IDwH61vFWjYQAxgN8Ddtb0XwDxipJB
PbexUntIt42/bEytVUm4SF293FEvyNOQUKeKxzDUOxwncAc0mZ6A257u4Fa1xxWqUZfaU/m1bNgJ
vDxsCd7qcFsHsbEoOqTQJHHmn8OorxFsQbocHo6XEE7/e0sHgp+HhliVLCq+us4bFO3F228D/dp4
+uffv2f9evb0XFsHZg/Pp423Bc6e43LyyavY4jZcEB+o+1uIlWcMrIqp/QX40vQS2H1zAdHiIzmz
w1JpK3JYU3W0QrKduvRZkG9M4b0CwVcvsRIocN7DrSwUdl3wqFXPZl0cyfuAkMZVRXr6xLQMgs9Z
C9M+tfelcxZaWpxBk7BCugW7T1NoIeYVbqaJpL+nttIM5LrKoN5BvTSgCLsVG1UVgXmysZ8N7QV0
kpI5oEXRdnAUNBd9BcKqzgfjKZwYxbz0wQElqvtA6uz+N1vbOJfc3LrQXf0tMGuMXiGzZt5u7MxH
39HQBOCWaQFZQfBSPxh2+L1oveShGgvgvLKCRaBvRyXBi2DWgDhql3iZejCxfV1pxpAuqZdGt218
G51CeunuhhazM1NfmnYlP0kDNpUz+tSNakUduamL/8afZ3u//CKYrrsG/jF4IrArdxxrdPd9+kXA
L2z2IAIO7hkCDDOrwI++NSCORSxRYf7F8ErzlUJottZ0h4D53UkTHgJsWiFmPJLHJqhz+FiyLJvp
SPrcB5H747Kg1mo0CJHCCeXkPII0MIxoEHVQ9T+23SYLdOmvy9JFjlRvufHGaQcDu2zX2NOV3Ukr
n6mw//+MndeS28a2hp8IVY0M3DKTQ3KyRqMblGRbyDnj6c+Hxtgcyy7vowsUOgIakkD3Wn+YowOi
FAfDiY635n/0WSqMqv1fb+O/v13mPyby3ZYhLMfVsBFwf3kbx0ElCBMK78kmWgOQPnVXKuoTDyzX
XSj7qbrtEja0uTC3MlMpe1RVgMZSb/T4E2EbBAi8cFCO64pDDUp0jpJXc2z80wGJmEvXJvmFDrIa
h1YgQ2rA696fsnUVq5jzaCJ9VN04XEmojGwQqfLRALaW8OFsyqcYbbaOigIlYs9NHi1YSv/joWP/
4yvG4kSYtqphmMS265e/Cvkww8+axHoSeRlf9NnulEBSzALWRnVchkp8i439UDyGROY2n4yzcuwo
pdmVrFOVElkzByNAaYzl2SMsxsFqNnUVKTippfVaEjlzE3HVvgAjb858z8jf221hv9161RbcQluU
YFtnYE/hRUiahop/kMV2rusd9GWCUf9HnexXzEChpfPcT9aNhEHufEN5r2ZztpXtT8Yzj2FcYTVC
D41plUfZEpY4pHsVJuqy9VNv16hZZReGew5abf4KjN/4OhW7SKunQ2ZCM5rrRT5YPCOAhKF5C14D
u0UHKQXTWXW1OzzLt3+BjBzAe/Lcczx9butH/K+TBlAVBu+BnxGL6FXv2FdRcW2bEJPAqfHunNT+
mmRt8ySrchIPmwQE6k4WZYOaIIAj1O///R3RzH/8dFxeuS7rWNs1DTAUc/un59DoCpIVo87bPCCw
3bTZW1RX4Y+shzLqDZZ4ALcbQq6Evo07QvCD1ewKdob3XgAK3sWKjcapbYUvfx/pVp0g/Tye3VQh
9jTv4qw+qkAUYTYki044bYOinZ67wEYT1s92IT4ub0Wu5BdMfiAKz0Xyw83BsWeN4rmYVljHlI45
HGQRmZiPKWWRaMQ2hCi4dXS+5VLPJfS0ehtOVvNJOA+tP/JaVbXIvgAzmo6JgVDRIpxnpsiA4uOu
LsJ5aVHl955ufhLOK/yh3rZ92i6XkNcZkVWBta/F9rum2e2jxTb5Pu5QLxuQYHnXW21aW0KkZ/gl
9ovql0cvKNT3Qi+aHc9Uby+7RRHudQVI5b5xYKuxDwTTyHDLaL7fptX9CfzePFxOW7S5D5CyONet
McH6zfGzLbvgBcc8A3YVWKvKro9jDZ4TUQh7jXZp+DvJr2yVTqX3GneTtvGUIbnPYPYe2rzTjnIm
swG/fZupF6n/5BYD0nK4nHfesNa8UgdaiLKcMx9kvVk147Y29XatWtNHnWyQ/QZG6ULoyxxOuMeC
vL53fPAvmdGm37DvO41q7v3RRM2dOUzuOxRUax3ZY4D6hW8d7KZSD0MI3JIYv84dOOk3J6xPtZe9
IkUR3wseh48jaW1CLX6zNvPupeg1/wrSKX/J06kmWVF0e1m02JId6w7avyyquaE/1LXYRa2eP4KP
VDe5SOwnrcyTe1Hae3Uc7CdZNYRes/E0b9rpc51mlATbMUqfu3ssc69aQSRjhtph+Yw3RWIdJdwn
kPjmua4ZbKLgnUDOj8WSg/D+u5Kpj2FlAsnK66PuVeXPTou/69HkoFhWe2tAFsZDqer13khqBTbX
hNgmGly7Imzzp3+bJ4mPQ1qUe+Am3bbsPB/r2eJJhiZk0EGGHzIl71ZBnWT8pAhcyIPZq0tfa+Ip
5YQljIph/MoGZDON+fgaxchrOKWlgpQFb8Hq1kBeI+dFOltTmEmxQRZmOPVVU4Gf7rs+vtRRXq5r
VbiPbmAFe90pQvyC8/Eca2ArIZTaz5YGzNPKA+cHijjbJPWNn37r3nUNeFo5HDKH+2j4QbiHjjbt
/vtJqP/6tmTVYAhd8GKwVFXlmfL3ByEpkbLRBqW79qMKQK73AAfLjA9i4Q9u0KoHhN7Bs8i6Dufv
oOlepsYqsSvG49CyC/Ux6jLWA32Z/pbzrYQaaLzdeqDA4EMz8MKDPQvkSpXcFoscstedu5WSuK2P
dLU8S+qnDmSdX9fpso7Q4Y6vW2OMr23QaA+yQYBfffjvP4P667p0/jOYgnXD/M+yJD7i0/vAHgZY
+o5orx+KBLY764DxkxdabiHBDohD1yaCMrcffeLrGyJK5a8PAzmiSJBokL/+oMCNAJxztP7vWzbU
X9Y5RGFUx+GTc3h4GP/ADaATpqqYUUbXZUE/eXaFj50ffqvUdTJDKtFKjgnze2L/Z7V8x1cqRLh/
Vvu4bizVQm/Dbxil3nrXUWNvzLDMUNjeSpBaarvhq2aixEtAfwxqbJ8ArG6yWA2eFL/8OMPG0tj0
LSIdhI2MzTif3fpleZ79DzCF3D/kEt4y41hM3ukABQw2FrrlGoLy37/O/TgNYTWZ8WH0EOox1zqW
ut0U7AubhSbwH/upJ6KOFRxyIX0bP0BZrL7ceniKMYHu1YZV73vFadQQogiHIcnXAfZgCe8cNLzy
4NkUaXnq51ZZlAcfGP9I3ucckJp4vo3PejNG5U1Vf4j+7r+/A9qMDfn7f5cfr0OO1zE020ZR5+//
XYQy0hEcsn8AGUY6XS/WC54GZKZ70fwM2DkKuNV8iCe/xsWN+m7MUCTCXmwVW3hw+G2HrYKwAR36
mr4fceIK2C8gvPapfGuXij5O9T++zXxI+t+Di6YpNP4nrqtr4HMMx/kVgyREmeV2GNT7pI2NUzuk
2hqeF/zD3vS/hqmLgQGyAY5doXNlkOKS9T7cgB0oEOgDYRZ8dUWeYFVtWlc1scbXFFS77JblZnbn
B4BmZJGYId7TUS+w5AhZLQ9NcQLv/AOqXPQzLa4sGnkjZb7+YIMPfoefWqzBdbVPhpc0u1SU5blJ
OvsEBaDfN5UxPaCs5294lGtv8zxd44U/p+ljHk0h+WQBBS+Kq+oHvEDw/+iuyCRcHD/Oye+CC5rB
PS364X57mZTXCtXUq+wlq2VxbMvpgHbdd1kvq2SjPIxd6W1Ulv3r5Qqysp6nrNWhW7VZ5u9l3aeL
OXazb8eovvtUlxKoPDei3Jh9aX/clLyUiXTPXkuqdLnRpU72Ucwqnx3sOwIW/7zrqu/YEzrC3bPS
Ko++qB/0BN2fXWSoqGs5SbZBq0kzz1GhAbaMVQ+Tg1bp7mQ5d3J/3fhqyOp23CZebeXrcorHNfZX
vFGsJn2228C+TIZ3bxkBpbmqTTx1VTfCxOnVTEHf+sadYqQ/bz16U/zEwszm0W4QyZ5HAqO2j41d
QbqY53DnA7Z3SE625kX2MJIyPoBsBD44N8o6PTa2hK6Ch+VKqTvu0nGcNsscISveaIru7Wof1jE6
//M4rXayreqq9naZIffKR92blsvKKludCBKGRrGXsxpT4V3DxD85pjDzNWJO+IkW3nhIxHKdxveM
89Ckb7K7vMgAKWPVYINykkWPEOgJ/RSi5/MtyEPpo4aaWNpZjvIdXzlUBZ+JvAVZp2uIScBUuMr+
oREireqpAQk35hgH75ue1+HZQdmfZ0y30wLDeMKmw3jSJ4TMcQN1t41lBtl6UEjchehdyC4wRHSC
2sa0DjUt32qR0ezdDi+oOvme9EmyGyYjPBqKVnxJJo8FiJ18h79ab6wm1+70vhuelK77oZZe/B1W
G0uJrFGvju/G96xOyQPPDZk1/OxKW3kMvTw+T3WTbOQFwDXeOTMZNe/GK0YLmBASZt7KiyTeS164
Ot45Q7JPit7d14ZSfC14o46i8nZaUiMM5gLCVZq7PipBjrYEA9c8XaKjGtsChTz+ZEQexaoYQlGu
PR5inupnj7JVtcJuY7Hz38tioLiw0fLk2zJVxXe4JEZzddxWPGuCjbCnEciTxTKrxD2CVIelbzOg
rofRY77zav03OZtd2MreNXpzzS5cfdaUwXhK9TvZttRk6Fik8BWXW3WUJjuxZ8Eod75zPWF/hQQs
oi8kbgbisR/3PMdEI6DWe3kfbS6Ms25kH/fcW849ZPBsuef567BDmTLfyqsmJvoDk23Dg5gvMB/k
fRta3y/39V/3LAcNtfKPe/bjCrtFUNP3TTbseiU2923lHguQ1SgItQW0HKVjaSFPx6StIB2DaC1C
2zy4ssVRcrSmskRdL2WlQZIjMh1/204zq2eeo4cPv/NC5y3Wg+JjMoE5THCWzUtt0WliBVHSy5R4
A9wESHb8HNUlKIIKjX6WIMkzqlnJc5m+OXyfHmUHKB/6ViCEs5XFQsTaE4NlRzkE/3Zn0wd9tpN1
tQNQpQ3XZqOPx7xL1h/DmLcOGlhVbYlrmtYlz8I3m/tRtfa3Hmk5tvw32/wg52qnxgX2AzZlXRbF
newnh1b+YK8gpNRHWZcNoj+PRvQ+lVN7dPQy2RDZjfZGM5gnEWfpxR8qVurDxsuALsQ55uQiS1dJ
UIx/BNMuyez655hMv7GD1r44OdDQqPIyGP3YFky1wcZSa/zHwUMFGJxM+o0sGkh/BoGYYKfTaN8j
U8dGsZnSJ3nlYczNUxQN1hFjh33hWIhDa5N910TBH3qvlYDcFaxJLMe8kPXAGbjwVbSQPHMzxqW7
Fp7jvCr1tjSQVU3gyHx3fHHFAG0GrxO1cQb+yBE0jyDU8t+V1v+tFJ311RpEvDb60XuucRcBmIau
oKNPH9dGg7E4/XLdsPWdR9QsED0Kgv4LHG/k6VT4IH+7Xl+GqDHldbFzxwL/OXK8uwoF142XYICc
dSoL7rFTvyOrtPI6rX53a4QSAzT/D4JYxhfXsE5lOs9auerambCp1odOvc/CGCSuHEks0gvK8dlz
1eJkGzG74XlAmu0nLXK+IQyS7NSmr4+ILDgvk2s9yPbJiojpqmV/DUASXdGmStfLQNd/ZDduv/Cz
a46DCOJdqVXeN6/aLQN1p9tq7USaXBDh6oPq63IjcJ5XCtjG+5gNwUUjf7PO5zuBdnbKwzb7MjnB
eNAQ8tulTdu+gzRZyQ6KjrqSkqvpHdLZ5ZPrYB0uL1WbSO/VrBoefBgsZ6sTyUY2KGa9c3lqvrWk
sPcORjP7IB6Ut9zgk5+viUFBuZkCJwGAD1/LUrpy+XORHQRTwrLvyVLwF/bIJi1TVhF8LQJJ781k
+fthKqoDHrLjlynHJXf+Q8cpqpjYl6QXa1JcCJSRtpp4Jb2SrHotR/xXQ9ggh9yPMX1faAtwF8wG
6TMvsACezzK+skH17WdlcLTj/DatlMh8KuaDk7C2K/UIGMr8cg3djgbnt8Aa6uWFWqThtM9RbV7L
QbJXB/d6ZDl5kSVraF08U2f8TJ5re5a56gn9m5UNp+k1MRTlMfaLO9Xr/LfBzvnjINW1xCKrSoWk
JkBmylYr9ZONQuoOfAehSXjAP5PCEVdZmmfU4MC8ZvOM3UR2Zu5kllz3T6m/JIi3BpIeZ0Crzrk1
O1anXTloh95u77W5ofIcJIA+NStDceChbx2nIhqRE4xT5+yZ2p+nYwDMq5mG3331W2/4WLW1XUoQ
zNXjdWAHzRochr4vdWHEa8VP9lrn6NcatZCnqRLBRU/F/UfnTCHhN7TpZilrxAvR1yobfIrnyers
2bdE9JiEbvLUmyYB/8D9o7US2rTWSbdaU/M1kxeqjfy3tmhUkEOK2MJW19ddbkVvia9Y21RxAdDM
xbLHUM8L4uIsi4OuHWAQsorKPfM5m8Amjln85gdA6fTZkp2FdPyG16Wzr4T30RolQ7xBb3s8ytZO
2N+NPKju5VDF3066QG8iKYsHgi+v8jppZpQneVPpPH9oGv9+U7I1Jfoob0rBn4XFQlwCagRULjm6
EhYkixn0hZXHTmaBCsm6RQTyE6/XVzwC7HMnW0pB3iZaOsk5w7mTmaYzstHfsqVfQyqLnmHxTK86
WgXg4trFn030OUs0vPRkm6PqR30S8VJKivGs+3n/INs8MMuorTv3sqT54rnEGGQpwYl9awdbvcq2
zE9/qIEZLp5vwvN9ciNGf1kuIapkxW/DO0tnN+xxqlXmjtB55pvz2hzFSTVx7mRrxnsejJxBnka2
WqbHbyqxT07ri1cLMOE6FZfGquIjqbH8ZbLsaB8rQt3Iop+I5uJU3ldbWCHf4hIzu9ETSMfTVzRc
Ktdr95TVSv4yxF2+yyJC9LK19/T0XI880ZaxDSq3TvIiuwJ0jFcE6lm4zxMFbd9t8etMyL4zkYt+
5gnthqTq62uiYwyZxKm6Ad1fX80yJ1bZzqdR4HSrEb/N3VJZBi5NZa0+RGlnHAk9jMZGziGg8aSg
Jao+OILPxN4g9rJn1e3TaxkGV6GoSg7Vd2LDpuqYQc+tZlg3d94I5MtLy/xZ1oF1+2aC4z7LqtDt
vYPcCIEFZ4JRRXNCy2uevowfVIhvXjC1BKQoyhFasQviTjzJGjVgrTeaSbyTbcEY9w+EQZbuskc/
2HztCiJJsugQ9sR2sXua7OEbQsfNWVY3oD9WfEG7kyz6dWmgE4PYgyzKQ19pL3qTJBd5JXdCHAMM
cYPgDHcmD8LcDEhD8EVJHnpjEFtdtN2WJ025y5rc3siBHSjEp/6P5X9bA97djEgFQqpklinStfs4
ifZaMH78b82MxKwmJu3j9h3fYA9kvrkxbuFr1L5QU/TXEhYrAbKx7cKrV5zTrUqexYO9A8A8XGRp
qcIulbThMOyRQ/uA3+LSqEP8H7s1OpXHoBjsbWKgUiFZGTeQsVc7s12m98HPSGvMCoYh++inu22/
a2273bpBEW762Fcv5LObCzzOdBMPSfCbd5Rh5lu7MLr/bJfjeTWnbP6SfEeWy96UpIjAwaOsqM34
z1tRSiDfigi/IB48d0Zkis4svz91lmNrSLWbCmLO0SGDdV/r6k+ZEracAIH9qrL2MiXMqu0yYiP5
1LAKlb28yH4de9ym/LR3d4sDtqa+dm3YPLqGWz4mevJFImGKyHd2dlG4u5ZXJynZ1QjIaIVEXL6/
qaQnSpWeA7YtcRyCGL11CWewZTwE5QYh42E79nk8rmw3e8C1IjpKettSJ0lu1tDA5XCroD0WsEW3
GmSafWcJhz8aNljBZEC4zpA9wbVBf5WtGMS76wJXziTuwZv5xOkKpccLRdVycQlid6uSHXvQ58OI
dumDnxY/Rq2KT7Ik651W+xgq6+RBWMqwGdm0gUTFqSrEWuxuhB3xYsZtvW3KoN71c9FQVPtoRX64
lq25EQFYroyTbJRVRddtXF2oj7KE2zHmSmOa30W1/3k2wMGhX1mPEqmoxJdWy2AzzfDGPiWF7nqN
+ARvtHwFE/KwJyD0F+TRjS9N1Wqg6tPrbaA1DmIli/JwG6hnJmlxBqHm0xOmmD6uJAdEaeYdcs1x
kmvGOgHJTJUQlm8fFCXT7jKvt/5xxgp/p9oe3L2G6BGRNKIUs4YE8IC+7MyzLLWDYt4Fqv5dluQB
wYZxHYlM3+tpj81a5/hPHfHUebCcxgsbZf51h5uujvFMm2dsAtM8970SPFkBIKkkO4Mr/6LJ/1KE
KdnGCCwHAxv+fPIQVdVdouvKRZbGHhW0oVe/yFJl9925yp1pn5A5O4d+oC6H+K8zM3TbfROX77JH
opYfPWRxTJK1aRTRRXONBgMhJFwmBSshF6+za18m7r2YG9K5ITegImPng8hi3oNvB+20jECr7OdU
aIitmMmxmyEKujoZjwbeJZNWP6UzTMHm0X6oC8IosoOs62cpZwUm8zKozhXj0XZ3mX2xzGFtxVoI
1T0zrvLQu4NxVaYIlSXssNnQ0xA4M019nFsM1KcGnZCa7CdboYa+dJnHpz2LzGSutfJNy7mTsuiu
ikPiSjbI8tyqeP5vMHZRTwxwgs7cXnu+nfnKGGyKuU7xaTVi93Prrd+Qm2cwuT+Cvi/fCc6SDuHj
v5J31Z5KspGyvlJyhbBZXRzgm5TvAdukdCisL13LggdIL1vuuf42PMNj+K6CWP/QaEA8J1y439hI
YF83n1VznTyTdbJV9uu7Kvi11XH7j7F55VVrtw+0vTLpSBw1ARLX+CieAKBsZdWtXp7lVuNfWseo
964ZTy9G4l2Uohx+n08gvPbyJCg/auxKx3xA6qt5fBJt1AYnpVIfEo89RCg/OXlauxNWy87YEyDh
M7Xmg2zQJw160p8jHP6n10XIxcZ2F4wH9B0tH5p975TqCx+lsu8TP9vIYlLDEzcJ26xksR5itmms
FPwq1Nq1rmi7vo8isEMMdUE4rkp+eXdKo6svcuIqKgmszsXAYmI3I9buEeHF5Wl0HpCH3xaBNlzd
WdolHtL6UcAW6tCsIZXtNYb+ht47hhRxWqxVNzHeFCsjWgshF5WiUn+rivp9NPXkwSf++fIvgxR1
FJss16xL1m4U+J8xa6WN74O65BezCeVJP214Y1kHS7fMXapo2X6EoU98nJevLOq1wc5qfvnKYtO4
5XpKg/JxHBMDWpyrrCU/VIg2B6VvpmdCLt0bmLTMwPFS9goKcLZV4Q5fXQfLJeS607PeKbKXHPxv
vXQFJY9MtQKiIXH3ZigXOUPRtB+XlcVfLkuvOunzXan06ob8IZSPvw6Rjpp/IWCT/VmdqrzHV2Cy
4IOYxVk24A2bXZEubM8CW6avWcpvmffMKx7v1iEdS3MXk/n82sG6TGbMUmRDtvKLxjlH+PjcD51h
rxYwEyO9Kopfk7L5GKmCdJcjZYfkr5GllurLSIl2KpPmccybQ4jT6PeZ0YLc+E9Yf0Rfis56NdFY
3eZdH16qUonvKmXQdjC382ciLeS27M74rZ3alRwV5+N7G0zhW0MwfgOqLLgGBqlV1SR+h4RZ/BTV
XrD206T8EfYOGp1kzmIPEoFS1F+n0C1R3K2De8w+uqNT5e8s+tNNORjEoiBqotY9Ot9YcIKpbcOf
s01tHFXae5aq9trLzRB6jKcdHCe2DrmukiQKiQWaWj+8G1aOCTHvVlXx3lteCK1qulevVPOXDgGI
dTHGKPi4OXstUlUH3hbTujCC4qUfe3HfwMvjd5e/yB7m4Bz8aUweZJVVufU6cpzgKPtPfmfuy1RN
NrKVIH5zRdz+UV5KVjnBsMEouX2UpSbQXdRicKGVc4dhpeysPEK/dL4Zy9dzQLDFN9l3yNPqmoYm
en2hokPDCtMXQlfXLsnyb3oIRtpAkPlUOQ7Y2glJjlrNv43eiBdLa/ClwIn1ayF+yO6KCjZpcFjY
yyKqmnbe9O+53paHZGK9JavHLtk0RpSihJFqx1wLyq2ctFPMU86P8cXKGgSVdOMIhix+inMD12UD
cHdtd7iL553Hq7DkXU00+aloQBkFY4dET9bHa8uv2gMa7AoJ0rn8/xy8TDVf7V8nUP2uWUVNjnbu
rLfZoMuode5rhEz8pVULcyXrM9iDm8Lv9aVblQ2fujVO8rmbxWLpKFgnX8ZQZ72xIon4exg37qq2
Vdwum8l4g6xPZKAOvwjhBveWVQaraX6Isj7o9i7KGltZtEqTPDyBgrMsevpr51vNlwAC3HVI/Zg0
JpN1lokUXItBRdStLHL+v6FFuBFaRnACztVdpLruN0O3o3XbKeIJqd1uN8SNcue5ZXuHNJ+z08NC
gfuJXH+AQt83s2uvmhw/xYh492H1e5HBExzspsdfpwq3hedmV7sY2yMmZBCOvLq5T0cFTyiMZL+Q
IPojjbrgpy8OpqZzH6WqvTqJM+AlzG9PmSWCoqhU9zAD2lMTTMGl7jJzG+Lc8iLmBwVpzOGHYtU4
kRETM3y3O8S68A6jUsEArzX9NQsb51CUBCFkcQRSdoiVOFqKiubpB82t46XY+/xKU4zrNyKPjNdE
DGTL9Szj/UqxMaOBopUvnW3S1YfSisql1ar85mATEVrGBrnNOi8JmqW1sMie1KPaLmMRZ0kPngHP
Ss6cmsiAtY6AEj7fs+sW4cFXlXFpTVxP2fudKpbWKYm8PSl2yGLzXVU2iZCw1PWl1VRdtN017OLk
VEEo9L1ocMGRRd5t6n5qa0Qn57HZ0E97zfSwvJ2vq3basPcRzcJBpD7WTtEcYGu94hw9DKuyS+uL
PPDxfpxF+r1dT8P51x6yWxA0RMPNPNnLYl3UAhNdE8vrwXPvU0NzLu7UgDMqvHu0GuB1BSQ3d6WP
dY2slP3kwc+jH3YIslSWZKOl4B7Spv0umsffukYJsSiIjmxf5svcDo0mXrQs6U+3uespVO6cwDzV
occbT/b1IhTTSpSON3JiNeXhAxcIKSw08u5uF/NyzGNLJX+I2ZB/ugwUjhqJ6izayr63i9lafIS1
WZxv9a2vpCecx77IK9/mDjPNWRMYU5c57GfPVhH6ms1y5UEJ8ckN3CA+j7Mm0J/VSRKYzUqWtULc
Tk1SaajvrhxXV9KNAGBxXk5l16ZIlFXQ1O7S8h/TNUm41zyf1MJ8yXGex/JbdkWybIyKg0Csq23V
yGFthouR26vusfT5lsuiZcY2+6Ygv6A14X+p4not69XB0Y9lJVjGAr76qtYI+Vg1cGdQzsZrSjRA
1sepOxynYEDaSU6ugS2ZyMKtiIGwoFVJBchD0UTuuZoPstg0EPyEh8yfrOvLkiQ1OX64H5owiEz9
ScuPk3rTuvp0x0vYIDY2N1ie3W0JfPFekVx9SdOXLWrYLL2Dv+j7t6lcT/0YJgcsYyvfPBk5jjk/
oPjux1FTzkAaEsdIL/IwGiFy4/NBnsm6kITRBiBztf6lAaM45KPmsbJzpHT7URT56Zd62UMOJU3u
7SqWy8sV/+1icqxauT8IIM6ROUK/CVy0ncA4iI+bA7iuj0NROYQtE2glR8sX20oWb3163Rdr4Sr9
XqvtaGWi2fGsaJV/tIs02feBn3wJvfhRUkqm2ov4WjSfe7iA0f+7h6eUzWacGsx9XPxf3LYheNX4
2VkT9tbQI+N4q7KTCGnLW/k2otLi9qDDloUek55l/dLZHoW96dJSrM22bR5wCoTZYuC3OhA7cUn3
VfYBU/F8VY5m87BUFlm9B9A32/BQl8+HukrCLXtssZHTLA2qDYU1xgttEhDs29mZe1BGsU4Sr13f
6iInsO2lnEvn7VuTqmKGs5IjZeWndlmua5RMf5nuXzsO8x3IFnmQM6Km9FF3K/Kr48Uu+zhZiZ/v
LoaAtnHJuAyrwh+LyzCqKZmdvBR3JdwUoQcUZUvr1Vq78ZsKZSw+5Z2stCprtnQd9WgTVzjX6H39
VEJhXVVaaB8dNyZc0lfxo+Z8lW2yBsRpdLCJPK5vdZaJC2uYwaZTY7N6CsAKPOVPsrs8wKdm2S4c
e7mGrDMCESH5GtQHLXf6g5oKMDBpikBC2CeXmtjHIUDDs/Rytee763CULbIPWM4GPHaHC9fcWzag
fKXu8k5H8D1NtFNuxl394qVRujVLgbiA4z+nZji8qymY9cpMG/LQZYUaJEpEY1aPp7FEEpGFo/+A
DUq16RT0s2K2zqseOaDfkUlcQ0Lp/VXS9mCNdBfMkoEcZBK2L4pHEq/TK4RXbZEcRRJHR2Ved8Fd
yrf6MA4vRQ2YPLTga6pOfFxm6kN8dwcPu46Wn1+SZldvSrHAaYo73dTI49pjUpAd+rMsz+ShDuv8
YNQ6Ut2+f7H+OhBaQ7lw4LGWho62F079Lhtv9b/0nYYymLFt/zrHbWgQO92pSbWtnPtWL89udVPh
hOcQ07P5Dn650q1O3kw8XTTFQYPnr66oA4X70sqQSffN+oKtT75SbF/fDU5ab6toAr+fPro2RE4l
b5yXItMeCsyz7wWJ1Je6VafVZDfJXden7svktfWGuIvN34BWo+6tnc7yH9USiu44ukekdZK1nCnq
KhXX3+C7bDQRnHny+Lmw5j5XsVkc09Hnpx7LozebEZGBAssgy/I05Ut0AtE68z4G9zX17G/8KPur
LEHlfE4z0d8vpcAgsOUMD0vJsg/plItHWXJjIiQWqo+Zbr+BP0f0rW+me3lASczaZp4ugChQl5XG
R0MFohLDXMfZNsJsLfQZ5xYkcVc+T6jDbYYSlcf7yA/2WRJ251s90obuNtNBX7p9mUF3So0tyvHW
QwPo5sHI7egwGjbMsq4AWjIfdKIilzQlUeWxG2FVSl2r+3u9mgaWp5Rk3yg0tFVlhYgNYs780GJ5
HSnDWYRjv0mJbP1AQ7lUrR9V27QbEafaWVcK+zp2pNVkQ4lWYKzX4r3rTTicU/MHhCxnP9ZNfkqx
2sTC4XYaAc8+kdatp3Xka/mpUS2c1wfFO2LIScwZQqVlVsVL0AED5w1fHQnuFS8pC5x9VUMHlK0p
5MJL1adfCEYnzbpFpsdpw/qpmJOqaARPK9PudYTZXSwdYUhhCttm4lSr3rQc4qz/XPyhTFaKTZPi
3xEVgpcyn3lTHnwqyoZf6pK5X+FkUb6SQ9Sp2fJsMQ8VcKAhCMh4jGmwtQNRwYoNo0fVrGDClHX5
o+6sF3cQ+kvcDsYhtg1vlxSd96ZAIxiA0vwoJwxjsm5srpFI9ctAtnONDE52P4SBqPfIW2EwDMoL
NdPeO6p17K+MWvMetPnArqm89v9H2XksN66sW/qJEAFvpgAtKJGiXKn2BFEWCe9dPn1/gPa5unGi
e9ATBDMBQhRNmvUvswrZUuD+PRxYFundROYvJ7fLmKL/AF+n4XaP7SDsBBJ4fECWCi9NmPK9lQRR
mAZGH3VNTgqFdDK9h/SYjDDCo9ES1xQXzmvVCBJ7usgGiaD5dUKszcLsoT4ZRGh/nVBsq3lUIG46
qLMCt+ycDyOOSMoSrXOxkRt/m4af9todkeB9HlZwkCpB48Ngjk8aWlf8yyflgfho5QHxsLmf4oLC
z3pi69vOWhrbXMx4uAY6bBOQIOErhXRuXg9D3HXM5Ke65M9d0yivNdSuUydN/ZA3pfJRWkqwXbA0
erYbmsx82J4ZlVB1tuBcQmKfC02lvvtvkGdvYQGlZcYttS39BiI5HeJCIf/1f/q2R20qmmCFMw6L
t4xoCNkZjcvs8sXkudvBanP96lWvW8OoGCD8AtLfea6c3067DNmedXe+N1Hw7b6e1azPj4169Lsl
co7bie2lRHAfCGCOiQjMFeObgxRfGTrxvtR9dhtrLfYp6AM4t3I5Ok3n7LfL3IgSgW16zLvr2f/v
Z1lj0rwNRGcrhj4+YS09PqFGwKjVqM8elaSHr/4hKSkUS+myHeSy7USWq+oDEOt5e9LWz/+LZWc/
rRCXY9zwIARhn1z7m2qpH5slcuod8R1w/ihxR/ii5tbvTqfYu9GDX2fEoj935H2fYGYZN6vu/n02
7+gH7OG/Rjz84Xbx42dKw5bf4KzGwsIigzuJ8mz3FeywnejH+VbmmbrTcw0ycOc+Lhqe+JufOHYY
x1jFQGRrbf1r13aVJ0V0/Cz86mUF4W81hqsXPborxTMkYSQv6wGnDWWXNnNy2JrQRUEEomY5Nqkk
lsQdHjqtX26WLMbXgap7gKRKnreTiTMvBylEud/Oqk4+X4qSFOXtbFvgx77A49pObl0oLaDamstt
a1kRGEPUPURsb0p9B90uzNcw1BFC6S6HkB5szS9/w8+Y4q09r9d0DdZ8MjLRMDnujDZaW15cl9AV
XdHdA0te+aKg6mEzMb8ta2vrUnX9nZCf/HG7vuMreywk2pHtpAuN6D4KEwCfm3mIKbBIhSmmE4Ks
J1fCzVkCzow+dX5fVJvVo5k8UpdSd7yg6Y5SUmdh6zNu3ud2rCFX6lmwFMsxQpBHxuPwEfeW95SF
NoPN3UHbnS8L1da8cI4m6PrBdTz7YFb5R53WCiR9WwkE5ckT5dgzMU7J3YsY3DU0iv+4AN1mT76W
ppsGHhfmfN0eKRZ0o6YmfkO3+VhTZSqC1sBqLKesD/7ELA0UC3LGlDypURVMXWTu3EoHxc1WJvnJ
me+Lt66IPIKZYv4+FhhLFRp6K4M3PUHljX1GyO8fI6k2+1URkPBcq0Z8jt3iuzfGP0Qae8co0bxT
FilgW2yHmSUTvkXyzUqW/GivhAe3m89pW/O/4n7sJlfo7Za/YAb+hBuMdxDYHuBEhueb9joY2j+e
pru+CiNsZw4RaCd+TK1BgUhdIP5M8RCME78eUIKSxPCe0HU8Q9Qnz1MJr6NO6OtSIACiELGH9Owg
PK3nbkelYz9NA/OymqeXGdqiL6r+cQCOj0Hsf2dWSUBQY/T7uNKaQ90rhT+ZEEz1fAxIBYHolHzX
7EH+6JvhGFnJuZPWzahb9eJ1cFuZnMa9l7SlryXL32j40ZZkZ7H3/UOQGe9F952MiGPqld/GAjKJ
Xg9IcatnHbaaP7V15evKt7jMAgsTPfyve8LjhfkD1xlc2w8G70zptdRlnO6PyjJhZ5nvqAGaEMox
uxOien0T55qDqihToMsyh2Bl/aMnuoTwzZrSSyoRcMF3xKT7umSCXQqiwps6uyY2zGoZU7ezsu7Q
ztVwhC36Q5nK8nWI/jZeBpDYdm8K6CjrBHmtsSUN8LjBLnzOmTyks1M1HeGw4D+RDZ7awAtQJKc/
eRq3V20xiLLPX4dx1N4MJxxhUAZKJF41dCG7CmeD3cwYAOJpnqu2vJpyDitMF59lVlynnsRuDYnM
XmZ8GBR6x2MCnzRM4rPX9HtHr81zVLUEHJvTHevClsVn3xwTm8iIcRyeoH7szHaZYCGboVa5iq8m
SQHTbnhxZEXBcqnkDp/QNhTpdG4HuLkYZVOahb6uDOppmtCYVWYJ8RVeF6GDVPsThwBcHPLSfnDD
YiRTM4nsq+tAcybzWAyNfewHrMzKRMVzdg4E1gsnKdExmAQ4Y7NYaiHbcjeY8DCCH9yewbB9s+kX
WBxqmHoCfXjTJPq+WZouHDJi727bwwbdW+7/r3NSV+koK3s8dupwrmqALtiRPGu7i7ad/rxBTMJz
Gul+McvpiNijRO1stn7fY4g6l7ILhZfoB2tQb6peNyFEcskvLHEJu2V/vOsWSCaDvvxhrrKRyUjv
3ok1C5CVgc/sF4e2jrlCGQdR7ZAgnru/n0nj/p66bOAWp0n8Uv+p286LiPBdpKZ3jtGq7p10/FV3
fDzCk0+1aRO/VJO8RQUeQ1e0x6N3a/MsIf3pAPtVvJaJbPb5ABG5Hf4UDp4lEHUdQm/qei+VxL2N
bXQupKu8RMQzRUty0YzhrbT66oBzyfe+zPHFjDo+PGI5cP8ZH1VbjJTwKVRrXfXSJeM/cWv25FAk
9jGzKajU03CIxrYMeL3ZpSjmo5fwhhQ1ni16YY2PTcWbpeXitZio6+sNW5dIHLO0OEgA5ZMtuoei
qLD2yaq3CaNrsSb7SmJOg5zEeyqa2aGvooe2xlUi48eoauNTHWkfie4A1XTtRWW/EQxyHPcoF61Q
0fGpJI7OPOcCk4u2b/4Krap8s8eroP2LS0+KH2Q6B02X77wovveloZ3SImzjwdq1jV853Yuai/fG
VBPfM2a2vm5xTRw7PrTGRDpUDDe19Yoz7nn5LnOzj7718C7N3CVwuoe6z33XXmxfeKXuO0XtHirK
PdcBymIbd/21xP7sIrEjwQofHVYvVBJFMNMG0099MVofRhWjyAJyugnVO005niduF1bK8sdzoPVZ
3ndrKp4zy5jOWDBCwheUi5mc52CxoPNVuucGwNDziZ1XTnUNN5u8aC7p1DMGu7N5IPpU9wdlnnZ4
Mr4j6J7hrrYP5uJ6u7QeST7NEKeKKb1sh1FY6YXq6CUvWhvpsF1A4x1f3AyBBciSX9iKP/Tt39Sw
3q1p+dXqPTWwxHyAjH2pUSE6CziiabvNDh+Eb10m2KaV+SuhcNZ1Zrr3+zZvT3XcFU/FAg8P89G7
wCPOHIp8X7Co2+kIszDFSsln1ya4tIUdDFpX7Bt9dbMl9OTUFm78QKhwhNuPkVykV1jniJUatp+Z
FqaTgUIzKeWlSrPpVBJh9QA13DhqQiyPY1LELGaRtUKPaQ7jNOlQqjttX6cYDhd9nOzj9rEZkPWY
wqaYugwW3hksicvGwGgBA0mMGnMv6DOVurkJJd4Swnq1DW8KJimat647jYpNWmSZum89RfugdayB
rMSEhKgBGpCxEKhNwKH6TTbsnLRmrD6Uhpqol/XzubZMa4fktfN7hsuP2ULpk6Br+UBW3ENOhvsA
T7X3tUEYH0xgg98j1fqY7WHAXlGoH1VikX4KLvIRY4jiM6xPH+DpbNiyZvzQvAgbYVhSH56FFZIl
3fYjrhgiSKFoPpCQzUSiYdAfK0aYLKyQSA/xACScaLc1UyH1a6mgIpqTD9lnqyeuZ8LpjvtDY85M
sqYZJjZ74ig2x2tPBM+143+9zG57gHDGXpkJaFd7BVLL3LEeWWuDKHlPimyV1z7jLZvMYLR5lVgM
ZQSxzZNfK5jCDLGxoqC4+UCNgvYbd3xDZlMLbCjjB1VVukPc47A65pSY8QZB41+9UNNZDiN+IjuY
QnZAlrnhjxhh3xprcvxFZMY+AwL2DWs86lXm3bHXnQ6yvo5Zs5yGLo2ukv8FY94HOItveRKJJ4BU
vLrZRLDcUNQbQXbkMZTyyTYXJuyqxUdV7WDXkbtGYYqdrDqmQ4CYoT8YrhXEQ5kGKOKzmz0N1dmT
mhsSzEGCbi3/qYaKlNhKHptuYkVRe++Qg3dDO6UIX/j9RxLG79K4gn/FhhviTohGYGs79j7KktiP
coDWrsUHR/DwkKZIhkSEx5c25U9YnOLQxtAd5wBXdjG0u4HkFwUfNiZugfABQIAkncgKBq9wfLWo
KEQyPfRpZD9PtQeobhWHbjBqf6oANSovdndZFdt+R2V53yW1vVvcdgwx6rAfU4FTZJ1JeAsdcJlm
MqCWLKFvTpU+lEYDSdd4WLCm24/Wkl7QdjRHFv4Wr+yGb1pz0nDMEEoXXXp+qphD1b9MRw6BRZXx
NGJFkyQpEPLiaPu+j6pjFYs8MNO3ztaap3iZdR9E7R9GbyrMk1jC0vLHZaz9pIuVGy6Fw3W2Z8Uv
Kdc/4nApAhK3+MdVL0wITi0rYJ6sb59AuyE3DBB/qpb8kNKqo6OjaeQKYungEynkqlp2Rd544Csx
X/uOamMGKzGMI7cMisJ9JIbvOMZK7o+uejMBdPaGvSy+1ith71VvQtjOQ9krf9qZD2q2NOPRrJty
3y3Z786Av9MSCUfu8VM1tOlDPk6zr6QLTsdkRPbM+7hCMK2odhEWqhntl4jsZzGilB6iKCwnrDuE
o/wxZ3O6mBH0rblOgmSYraATfE+GGkd9HLqRgBoAo8tcnd1lJNfVrZoHPMeuasuWyoAqYuAmrROY
ClmWFZko7Es7e+Tx4rjsa+3YHRHZ7pNZQbLWCHkqrLyDWlm/9l11V1QIb8Sj4QPadd81keuB0Wom
v7CcH59n3uQwo5KT8dmNyZxeMdEBV+U9YV6s4GNtwZd2DGovESEaJZXqlfyn6wy4ciwLdvwoMMpb
GJXlPJMdPXjf86g0/d4ZwTqwaZpzkr06+0apdL7OkAzxLOoOuRu/O5jV7GdPr4OU7Aw5xzab4ZE3
aBzFwY4jdS+c/J0453nXAJntCczBoT6BTVgpMUYrev1QzvhhdRFTVGFjoO1gCXdQ0tEJ+iLFSD9K
jmBweZgRnGSrun1hjf+wpFZPCF36ZGiacqz5IfnR8pRD4JiKVNw79rOxRaHZcKmbCHQlfdOxY1XJ
kXB0dna1Ec/Hora1XQrBxhcuYUDpLRazxfKmI2MEhuTOcrJ74omLbbntvifgiLp1oR5G5Hgn6age
il9MThjDkdKMWXHApXovB7vCzislSZM0vEO0qPvOcVsfuXJ+iDyLkSQS8R6Xp+/aGkXQDN30ohXA
QkSRIKXUCWr3vCjoDYy/miidd7nevvBRuWsiwA/gz/wgFHJKF2Pn5HBkYkA52PpOSx5ti6GdHhXQ
fGbxnoDPoHMNFLiBkNr7NhhZUhwai/CTBicI2OFV/9zkSLgMCoEeNf92hkGfz+biq6ykzYFgd8af
n9gsTBeR5nclamQwqlr0KDrju21Sh5djHaZDJs7lwnBtKtC5KqoZtXNx2GUiPb2MBAZrEji8aTQc
kaoI6VwETynrwp7IE8zFczwd48aPbEs9qljch2NjtZ8HS8KCMKuCYGvbukdeJg9oNIkyzRCkDhKj
dH8uUogAXnPW0mkI50mM4fbo6xDb5hAWKdQpNDXM1A5wO/z241Lm7pEPtw6NXK1DG7zr0MvquhDV
FGKJJLFnZdPmoUsKtru5PcWAIZ+PDQVGbGguoBeuD9R/FZrXhllTvrduAYBSmlN7kknBFtlD1ezm
C6FSwxJOxkASndMlfmVrReFbFu4semmeRwX/LxKK50WWIbNIySZojvbWUL3bCayAfowr7g/U0lmX
uDCrQEmqhL2UG4XbgeUr69Aku1rA7odIUdtQDi1+WZN1bBkOw5YAALwWWJb6TVu9pln/q+vL4fO9
2h5tb1MiLZLrlkiSnAI9/Bjhic+Oln3G9shdmzM7Dj7vXVuXMy+agz1HU2jHb4iaaga6vUZQI7sL
qrKek+KCG5da0KlNdu57ScFd7rQpu2uKl+7LmX+M4puFDSVOEKzguy6KAgap9QU0eM9310xhuCAA
KUiyJcIEW42io8yb09Q1a/BN5Po44E49ukSFxRo02NkIt1eAmQd1YUe+UbarQyaG1YB3fdhpSc32
NzL8pIdEiVUI8u/XqvTYWk0meA1x4iFEBz0UaMyD2kHH1vx0Zf4T3MXlnY3wkBt1y2V3TJsEc38W
icBfl8+q1ucqbNfD1twOJmYefM3/X6ej2v7fV0+O1x2WSby4MKG1egqa0f7O5mQIOhNXuL2tmBiM
lNlpxJ6fog4XxHUfSgIP/MZa/NZr4WcKp4Fyx2GE8XdYfgsSQakAzprSP0Q5UUW5UhDGdxtqj5jD
ZLyXUf2QMQ6EZJyRb18XP7CTiwHKO9cnw0EJpX7rSPYDDlfcvZO1mP/bgnJCnMpnkgJKxm5ZHLQp
vjtUxaLiJXHGt1Z1jeO4wgSqZRXhHGMT2bb6ZdEIJj4iRHBehpbfsDe68CWL6tXbZJCER5YxQspx
OiuVnfHTIWpFLBiyWY7SsWoCZ/Qwb2jGPIxUQapar7CsQox14a054wWjWL6k6uwrMyQt19D9zIvN
FxyPyrrOQq+Sv/mwSReGtHo2J4ytXT3tdwklMn3qveskpHEEVK5RjQUpW4id1XbVTS0QNY5sowKR
16k/5HF1s1IqzhhZEblYHhHaS+I2IKGNFXFdxoyzLQnFuiuzD1j/7SUqCZ2J8NbYdYpsHjKMMwyt
Ut5rhtmDM7fuOSdV+u4p7JSlJftfcyaOjuyPI2SZF8cR1ZGfQHmKwNHfqzLCMSFVfgxrvgb2tCOM
UZFfFZV9T+eN+zpPxI+4Tt5AkoLKmc3vI9EjGKI6fwoBnsa8oJeKfcsjli9lnDZ+qy6nxuzsnyDz
LlgAY5Sj9sMJsOSZ0iAal6FBaAVasqviLjvr5AXunMKUJ1xM5VFSOtjB0jR2Uum7PcvHXVVP6VFt
VryDrJCuBGntxWBfIfqToSHG5xI9iZFWyfdIqW2U4BQT9JesVqtVvEJ2hmHL525Sv/ed9lFOfUO2
HIJJqv3UYUjaTd3UwwdoKnd4Lmd3kWYF4tZsYZDa90uRX5qiJlBjRe8WqL6T0TYnb2yVN3VJ98Iz
gFQbYeyiId8T2RK/wRT8KYgJfzRbXXk1VEsh/JRkH3coYDZaVXLI29n93oJft54Lt76LlgvAZ0yA
EnZKIxXkE3mKO5ccvh+dNxmBkznajR2AcW7rpDt2aM9eErNH9U4l/E+LfbDlpb/bhS8MEItx96q8
XpNjzZNnjOJuNBHQhiLKX3n9B1uBhBppUvuytb0X2MbRIU4cBMONJCFdZvIGxPB70fuzXET/MnW9
ex8wtkhK+MzLyLRAjhvD0Vb/znmx4Vbzzqil5f5X+/P0duXWubW3w3b517O/+v6vt9hO2zLaxnnM
ypRzDPKJ+iNhVvl8WE0ai+i1vT3a5psxUbloa/+vh1/nvy7f+rbDf/Vt99n6Fq0vd4Zazz57uxzv
t7KsmVTXh6rDEgY49T+9xmiyIFjP5wqU3b2+nt/an0/9PIqFMqBiKYc4E024Hep1mp3MCvOxrW12
y3/auFezihzTh2rR42dLU/k5uIURQCKKn7e+urAZ3VNzOm5920FFm64mU/Tw2VXY2VPMMPb1pH7y
vLNJFuNn33ai7GRLfWf1Ol5v/tmXKoTyaKN6/upjxxlYmm3cKjPX9olbx0erxmq8Uhrrqtameo0K
L2Hqm/sfrau9FxCRX3RVmUMZiWJvEx99rxbJ9ilefPzqqu8JjItjatTZicIIqmXUiROu9Jrujbux
zcFSovLRrsbugYioo8sce2ntmSWSzPIzyrFjxpb/UmLZesTc5a1sc+eK/FDdK2y7GFZi+3Hq55QV
vvqYzX2IGUpx8SbWng2bmxMsKokJP6kai1LgH1fJH8LBdpI32nsB0H8s+1b9jt9auROTXe5VqRHa
Iga2mAM2jVU2Bx3uhkezraj0qBgyaTpCOZbeu2wc1bfGmSCM9tmqpgBJykn3JkA8Nj7S+rfRDR07
ZQiNQ2y9y8msdwXauec8waSgnqufYPnLZetqY324egT7ba3tgFA4PnRIv3fb9VtfP+hvnjW2D1tr
TCpJhWl+7PvFg6fWi11VZNNzKaISGWwy7ZV4mp63vqRisQs56rq1vKHBCL0p/mBD8+8FcsaqGlQS
Dsp6j+1Q6H+TyRL37TZeLZOzGsGM+LpgHAjrNJU2P299Db/bh16Jrl5HDX+pdvglxk+aLNRnhfCF
g+PGKzzBsL31EWV0L0oqqFuXVY2S1KLq1zaub13JJJdArTX9uDXTpaueCbj59w5ldlB0iEob53Uj
uUIHfUrr1DmlHeMrli3/Id1+XtJJ1uda9O2r/7+vA+InblE19MN2v68LRy15manGsbMppgAHp+oR
y0DzbMyrf06TzP7Wtx3GSq0e+/UQpwp0Tn2Rh/868XWxlkmHdBf16atre7TkUfX41eemxR/Va1n9
tInnu22XPlY6JWMxJ/8++uqzlR4SQeuF2xUKFabPy8q4yU+KDhmm13EdT2uTKFu16N9igKB9xJrh
sDU1QU4aexJ0147VvYkoWkk+K1a4XpxMojilgsShrTmJoT7PCTwTrJrYewn7zfBy+G2VCcK8Nk2K
6ie9g7nfT4P9NpftdBLkbO22s0TNZae+rZddbKKVH3vbCaOWRYmdgc6piiYwScvtV2cs2YJ54n1r
WYWWvax1gq2VuJH9apgWLkl9cd+6qiFmNVHU8mFrwpgyg2y2vjf4POz0mVQfKxkJ8hgSZW95nvuq
sTQ6qSWLuq1ZYfWC/xqLnO1ig+HiCQXDZTsZweh4/abztR6DaTH4XdX1k7reNOtZ7vaeVz5sFzZk
vwTRMpBrHdm5v/VNzDx7QfTewWN/7yX1iIiGKW7eJrZtbnJ1JwLuXLdX/YhcJDBsXZ6cvDsIZ8zh
fsbJscQt5DWe7nXdFgdPabJDPq2+l5P9AkhgUfzVhn0FK+tNyUbQqVz9NsQZs/tSFm+WNi+s8xnl
iPzNWYsbzkUmyJ3xEc3fRoXQzsGL3rGDJoJjxvzZG8zj1mrqqX11jDOjY7K3ZXN0YAWRaaR7yLcy
rKjLSLx1M0hW3lCSQkajnzTSdwJBTWBF+ZxghOmyT3JzOABjrdiYy3Iez8DBKANTL+KTp+8wH3Wf
7DXNdzvo+ckwlZtRtt8GXSFI2W2WGy8aG45qBq/O2bsoBrLIlOJxENs1UkMdD0Fcs6offTk+RVGj
vqYxTpMwbvzW9KKXAlwra1irq0rD+7NosIvWw/ZIrGsMuzIf4zLOP7u0OUpCxRif0y7/VduuceqI
sbgKC3+4hSXupWiKD9be3S/XFNdxLrQ/xGwcMq+z2CzdukX6LMhLath9D13CyoiCw30qXvnXpLz4
MdkYb2banROIvL+0AmM45SknxuRZt6sLzrzlodLAaUslLffulNYUvZNvLPrIqyXDJhC9J/Cnz/on
k6w5gAA7+dWKH2os7aPXaSs7v3QJowMjLFNRHbAKB7RVYcYScXiX6VS+TkO6qgtzEW7NvMFvFNLE
A8p7+ykaFupQw9Sg1TDmp6Q1V31Z2h1gBaenrsEjxFLKE2HdhDjkdnsC9Gv35iorZ2duPLP0589L
apAUKHaQoPapQqGfolbup3qfAN7YvqnfJ6V/jiUjkMFQe4gjvSI0p4T1RRzjm+70eNYW5d1it/Y2
Sle7951+2M5hfepdBg9y9Wz/Hhic30zheC9FjT0/ERlvo2UsL5IAwO3cjBEcWLMabC0Vv8XnZgS5
X583Uix+LvVyv7XwA66fOy87iKi23vqqUe7g+8ft3OBZ6t2J2tNnqzabez/Js6lmKrYW+ilrcnkt
1kOvTheZ9jpwDa166MbD6Co2Xka6fZ11zWHPuxQ+iA6eAVsn6bT2NbWYY5aluBR6a1/VSeNstPRy
bybJiGHt2t5ObQcKmIR0j9et8XmrounIe+sqYNRiEqdpJEGLwZi4e9dqBYIhnMO2ZrX+AYoANs9e
ac9ULaAT0Zx7naulq8oz8WKvn83tjNbWY5hY2bXIxw+zSqtzAeJ1Hcfm3wMOmM6+zuwm+K8Tk+rN
jzov5eva3nA0g/AlrfEhkGMtst4l6QGDZj3FMMCM4puRufNBjIgptVyNb/ySEAnYo1weEuhVW992
nUs00G1ruo35hOIOlGF9/le/bDrsi1pbwZcxblnKRdpOLJFAccqhTPsSgjESyymvKSKvfYnJ6IkR
UAydw+5fC6t8q6NGXLeW5y3RSq0s2exycupT5ahMdspGuhxeVbvUH21yP2CM9JBeuIKUSUie5svW
EC01Jvzq5cPW1HqoHIjxclJzubReyvQcTR7M4bWJjWdxk1Py+Ye3LttagqTNY0J3ucAqJiDWCU+U
rZlMBEfb5gpEr2eFbdUhWgyb9Fqaue5YTy0S3K21vb4+1k+5XbRP22svVp7XbKUK4bdc36zEokUn
GXVr1kKVfDXLNQuXs55dYIOUYgS1tra7JdH4lNdAvBSWKa1ZWqkGStO1oU2xACB5aRirTdKyVJvK
UGxr+ZszM0ancez8gEB8aXkkUJg8kfks/4JbvC8god9r4q4CivLipcTXze9ZGvoj+5UrDI78VFd2
FPaGFJcoUpITdcjyVGHiedOL9D3Hnu13vzjP5iLmd8etf5dFZfuVmc2hVif2zU1h34D9JL/PFOI7
EHw2Blrsptd8LlOYOHF8oUR6TGf5asvS8LHjhL5R5/ZjL4dK+kWj8fXmlzrmxW07KCQW3kBDsciO
fjg4PAZjhgLdnRrqaXEzQriCeo6GTsVjc0DF4vXzBbK8PLdd87PucuVsacXyag0NX7v5SYta/d2W
4lcp3YACPc7ddXQQtvjTDEV2Swgd3Gu5oxyQ6avvtZVqLFr7g+bq9puwj5TE8m+GlNPBUJJ07yr5
JVa8XyzX1ZCkzz9mUv0cZmFS3mmckwZjlCqbS3AWRmNzm+Y4MCF+8ISR/TNRJCL10YWK1FCsdPhh
Z83s7XRBeamBCPBcVUcQ+ZSSH/GYfZkS/oI7MVUC7VsjY+9keVQ+Ib7n+0Zgj2k6kJUmuPBdN0YP
1j8uqu/rVGrPBsloCNEbEp1Lwu0qEDELu0uAlxm8V2Vt3jrGbZ7/0Uk8Me5Vb7unpRiwP5whKLcB
OKNy0hTqamiamgPaeR17kMgIf0H1UK85CNgOfyV7V9qlb+BWeWZ6xGLTjr83hdu+SJ1Jmy795lC4
h9ztCBBTDoo5i4fZS38tpZI8zhPeuVLWfyUymLrXvX/iIe4Ci+DFO8Vb7Wg1lghjqwSVT2p3F5eq
8Q7z8+dkpfVfExdMakF/kmFoEH8LwPqqxhxi6gdfxaTuXEbx9KxWWvLUwFLZWtuhsQioRTgPOLZe
sR2iWofpMntryOj0jI2KBu0vPcGN2KdkMdxGzVRfFkqre0+n1r01LYwUr0WKF/x6coRd+DIZiLFn
e3zYugzUB0cnsZtd52baizcaPSxPCERra+vSDAvDtz7Pwu0J6+xzNpiZWbskp0qLVrfPenhZIiit
ZlLftxaZVPE+dyMidNaTMzsb6tU9seS0PF0bXhIlhyHgYEm/9elkhJxHr7RR0XDJdmBRcuCnUTxt
T4hdZdlnDcnpn09wIgJZdaoP692U9TBPAH8KooHzdgVQ9xRGFS5QX7ckMDrEfDX7fM3E2FdB4i0v
SwrcsVia/tJFRKOVrQjzQjDTVX361+5tfKVZOz07wn7Op9+1J41XMM1gMayZaJLSeK3n+pfIMJrY
zgHRqgHmlN4Jxqj5ams9fK7Rm/bbtaWhx2FDTE2wnZ1UKj1ql1jHyHxivq8hw7RLEXqCFQRStOR5
O2COUu2bLKr22f/06UtS+HHjYd5t68nzEs+wvCIP72/zmIvEeHGrwXjJpMKgD6flvDVTxRvOmoQe
sl2iTbbxwgS2OEXyeX3ZUUaecWk92evTm7g9QHePMERH29Yog/O8HbK0Y7TrpvnsxKnz3OONfp1T
BZm5DgGtMmPU0STSHLeLQQTFHS859jRRXwawfrs9b9C8h9j87/3a4W9VKNEeZT/EKGJTntHS6UTc
dcNnc+vrzXbXasxnW0uNu+ooGwh2n0094lmyOEYQN25bF7HZlPOG/8PYeS1Xqqvt+oqoIofTkbM9
nNrdJ1RHcs5c/f8g5lx4ec+5a52oJCEYNgghfXpDKGPrUXjPom4Y3ZOS8mKIUllL7aE2yowW/KhI
WnN4yAGHXOcqWJA4WnXYSFtp8GjZvOY12lnmoOor9nbZKdY670kkjuzv5Uwbb6LUuzjtBqW9z9Q4
iNZjNUWBy8JaiaNZwFc+NlRCZ1UU7pY6zYl+O7LMR6/Nq7sSwC37bTU7o6/kJ5HQj1DwaNmtXupc
vXstMZe8oOgjP7WeG15KxXxfGkSsU1DeqKr9UmdjV1b380WrtkOwAhmhtdGbwwXP7ccaj9Yb38Dk
xhb6qYUEcRIlEydqXJ6nA07sPym1Xh8/1InTjCr7Udaut1HyIgHkk1p3kdglUUILQgAMdepyWQKk
y15M2W0iOKrPZejmz26UE15zwmAv6pIgJVYZAjH30yxfD4Urr+j77lE01jX7m5ehUqzpwH9yGTus
mGF26zVB+VyO+VNNoPCK3ium3REit7o/eY5CB8XroTtbjd5yAzjoA5/asJEKUkoxy2d5KMOHKrSP
4qCowmdMIXhfOUdl6PLboPdns/RxaB077bXSu/zk9GUDKmjwkmvp5ds030pyl2+qyio3Ch6rAI8w
C9Yn99d28ngNWzea7Me2+Lh9qTQ3gw/fXty8vRqth2K7z54UvIQfbhPuDB/Bg8hgpZMxA3BypTj0
gflrtFMQbOVRbj2YE5IPpltu1U3NHGRdMftIHfyF1GQ1ghJe94EEkdTlay52+8DHwK7XwaDLUncC
MfGqlFaw9/ggEOCWgaQDUm5b9SyPaM3ViqSxuQA7yZb2ca++se5isAG9sMk1+ZY08XGQLOlSNDn0
2Lazj0kLAU7TXsOqC1n+2ayTQXsmrW8/j4mhnAZ2tIl31AQTtWyVpEMNZ2ol91qDJg3ReuhE1cbJ
22hVj3wjWQxf5fau+JXzOInwDZAYzKHQ4T162kWvQnknYYyyyoK3cRxf2BHaBLWS7zKzts9tghsM
gQCySzJ0KMCbWnFGtOwLCIseF7q63eWW765Aari3Nv3FZfwTcivaCt3nbm3pWLMPmaRcEuaqidHL
dy3myl2RjGcDwVkcW9VtImG5GKlw8rC0rZSuPJWNW26xj+w2lWV5l9gux41cq1+8Hv8AEFPN1huh
aMhjfjeAf9wLVX+VwqA4JKg1XpBJBFfCN2UbV1Z9ybOMKInawd8a3bVXDO0FIMGhKRFkrMtonZb5
3kl655hqQ7GJmTewtNL9lYab1rpsm4NRTIhAr1G2emdGOwDCP5Bq+j6ZiR50dsnX3K12DRyuWaPO
RgSPfmNWEnC9qK7PCik6CcC10JJgxd5ofO01E7aN/KOI1AFenV6eO4AGR2kKeGjVXcyolWlazRSF
btSwDxL7CLOkEZIRQVfLr2ryvTWlWxzD80UcZR2Hd9DLf0ZbK07sv8l8CaMSzTX5NGSF8qTD8NDp
9mz3mmUXgb+xirWW+sGlSQvv5PXMMBKF93fw8eWJmxy5vW7qvXlCyMpq0aSwgtcBf4CtFhFDNYuy
3Pvm8MPWZfvS21G9JhRY+4RCZ7AD3mrsLZnW0Wt9HCE8yDRKimlZVk6Rki8QAdJ1Fwa/qiQ/EUbW
D3zL2wjECvJW5Y4b+qeMsYjpCcOz+4ApR10YjwRG1FUIumzjhtUz1uxwzOwK9zdZy45+yTgYSvp6
7NpqnTfEBMr0EU1T+dIGgXKpp8TSMay0IGHG6cpXPXerNyD1fEVlhSJZDWOvUW29KLLXgLJ2Qeb9
kth5QIkhQFGIUMbP1ujytxpZcz7ahybFxs6y4TSpHnsgcg891WF6fPUqgDzjnRVJvWbfs8j1W9nH
yQo3gNc4lH1+3jImCPVmgFz80DsE2Eu1GdgV9p4QVuHzWRcglFy5AYevh5ce5OUK2yxmFSwKm0iG
w6PXBK/H2NuZzqQ+W7S/PNtNECjTgDfaagyIQU8BHrp7f8SqUYUwv2oUqEz17w7SYADsd1s5wPlK
0yLqbK2wBJfXCE1nWzlrQCg3EgYsiiwhBolejOe5bCzk9vNQDE+9b1YXQo3JemwGRNGS+gH28hOR
5mploCd/dAYVFKjqGkfLtE+S2zonKXLtkzHhdIqw+V7ZziUPGGb1SmIYi4viMKKwhIXqtw4g6r5o
mm94H2hwgk1vK+XRcO3wKrpYBI+ziUDsxepzbNln8A8Ds+ze5Q5233pW7UQ3POBLISbzWoOvdQaJ
IgkLAhW1p7PrlhuHwi6ylRHhUg90PQMU5xiAbvgY7CAzn6yUTSk1Q3ML6djn3GhsojyZsonCcJ8P
tb5vy8J5j50XuEyNXLs/R7PcwHnnW+pMEBnpZ6C169RIvJPae/gjFnK1YaXuHFqAZ3sDHCi4E7ak
JJfFWwPh3jIygh6yvmHOeHV6o3uMOzSKLEqIyUTbWvde0kQyz0tSdJk1F01m/kezhCKGzdfNcJk7
Op0BjtFOAHoWjrNzPddZ+w7qawpD35ol80qVPV5FV9fOYxmybcrs41ecqtvUi4aTPCLfhFDUXQm9
38bkEAVV55Kmj6IzsjrjQzwlk3iOnvbKRdbL+t619XCrw2nkpuTkXn0vA6a6RRnvc8+S/XVs8RjB
hB2lmvVH08bMPIzgLYpVdA717NHQenPXpwHr7ylx7evoNPDQaiXcVs09tqro5LM8OMWuFWy0DAIA
bOzgbJj6XfU02BtOT4/C7rEDcUV8L9x2UnkfMagksMfirJkEzpTkIDBg5rQjDVUYWKJuTF5XIDD/
k0gN+0Ut2qaZg12G5iOp5eYgNfrEqQmz4NdgIXs+bQRIo7pVXWxdMdyCI4EZqAPH2mtBYw1eN7Di
dDmX0MgFQekjHTU7V/rwKPtjD7XDNTc9qjTrYSoiUzCsW52Hpcc2QDPLj+GVNEhPjgroIkfPziAy
Dt0AIwW40q3Rm7tU4/+U4jq/UTHRHNcCM+dPBH4D/NnW6oYUTsFo3/pYUZgKNsmDw9bcKayKtxG4
0SteG6ANs+9+F8SvcopLjFP/sjOXzi2iBNYUKihHlZVOTIeyHFu5imTgEwbAypE2rmiNBjj2arlI
JcCeLkiBoUz1k7gMrpUvQemlxyTMGbL7xtpg2A08hC0FQHDZuM5QTAuszOS9MNc6Q961U6D0lgAF
8F/rdlHF7yE54l5DAqyHaPTffKTgEB/dDVjTbSyrh+A+4Y0AaG8ihaeL/m8sreO2/MO6pj7XXbIv
+5LPJKjAyMLSWo4gCdXwOMvyaPlfszTXviAhjyJn/6RGnnGIO+lpJAgw0VvlfaFPxgPhN7nRDqHT
++zWb5xwdI5+YNxCttLWsYp8aS2nCP9pIMbNs62rw0WJw5deZpXqFx4yij6U4cmkqXDRtYkqfg8o
0NusAOElZbMz2fAGy5Wbs3BEPPxpOkt5BrZrI40tDSwEdMZpZcLVp3FbbbLYdB5hAVgP8vAyguB7
1AAjmKlX7Yow+pIzMUC+MgBambOZKopjrCbM+fIEgKYk7aPG9pk/aTHwF2OTeo22LvKsPcCOyF4a
vawOPWyRtSiqkVWBNy4N/EKl6sp0mf+nbsyNmnu/BlMa9lkYj2eEPx7bEbC3bpvRg4eUy4NXKSU7
w0hhWq0Vb43SLPY5NHDNg50hRUjMJfx5E1PD7pAKtnw2GTNvZY19smUV/aAR52AU3yTJQ+MDFsPT
6gXTsvqYTJiZfMLV+SAsjrr1EEy40VIb5CPACH9CkopkUIM3SdLcbfifKlEvmifTa1eeco/76tTQ
6VZJFpMKoGelgpxWysLbuLtB1pgY+i9hBVLAfe4rL9550HnNWoNb1PXPCJWjbojn3ayrITBCAjeU
6CwY7NBCyXsS3BAHGjeGJNn/GOzKO4HLMsYtk1X+EpEVb7RRwCU7iGw0EkGChcW/15UZaF+7VlEQ
yqX9MEEKmcsCHGqBW3sVXg/uKpKUKY5ArQcWa8uuyldLSjeR7OGQ+0tvO1DM042rpiuK3IJPNJVI
HrcCqigq+zEZkoNoGVg1dwZZRO+v8+vpIqKV4svDyrSSeCP+ygitaTZgET6bXP32XiXvhcKI5awh
uXdHMJw/m+n59XpgHVLUqMUesEgicf9FNmSJzJYWxneimCTF3s8lFf+Z6W9KwX16eGccxE+KPwPn
ZT8oOsRJ2mLr5PkvcV7ce3DMp8c4P2FRKfBSqcuuizGRRpe6PlebPVIreDIB+pixv6I3QLtlh7of
4n4rq+V3gQcWSQeMuinh1xFPRXIkKToTM6LCihnj7WorNr1nnJcve99amItbp/J5oiYSors6qp7F
szcj+6Ej7rMbS41h3egC9PaYurO9lZ1ii+Vf7aPZtjw0sMMqEOrK24jHJZ6GyOV4fEYrkRW9wPBV
l33lZuVkbXrC19EBfSayUwIRgb4h7Qu83hlbumgEiADMGathjEA/ZMXZFo4UIJFtLT3N2TFuQUOZ
wUH8Xl9VxKirTVhHX8ZePYk7N98lqKWrzIiHjbjX4q5Edcb6v1YQX5kwAOKZiDNETtTN3UGURaLF
OIZUjQ9EE9HHrnkSD37umuLWLL1BHCmJfK4KMOwbcSvEH6m2Jfen9jJ1TQSdWa5R/Kgn2xDkLuf7
q6dWOwK80nYJswF63bNSpDVMW3+XjhCda3V4UqehQ3y2k9C09qM3ggTGdW8lQ+dECbdCT8iI0uz/
+eEPf4PIYnsF2V311bnl/PRQk8GhtNXUjRgCxPe9QW78YALI6p9iuLzzzZ3hFB/emg+gis93UGMb
LwtgTY7VTvNTZdyGtv9NahJ5u9xhBsGTatlQupfBRW4fE0wsd+Jvad3iITZHeYdGYzuuq8S/1J0q
AfOYxqHptRZnity/1jlNPiIc4Ecb0RPaMN4xhWHpMnUEtUfaSYdjvXSfqYFZjDTQ1XWHBNtB9OC+
MbrDkBosS4ptanUYH9kTuPJff9fM4qPrgxV2Ug24wgRIWfreGF5tdQIwaplZTvI2DG/TsCx6kigu
dRnRn2lEMtTR2rpW0YFZiR8tT2KMFO1FsrytH7ronBXHx8LpDk6lr0VPmE/BVmAvvdUVGwRiLGTB
Xu1R6D4ub/jSl0WdKHpTL5TbdlcB0tv7VrATx3TR2UWL5fzPXVCUxVMTufkcUZ6zn46L4qe6udvm
hWn+NfRgK8cGf6wfPbhyqxh4TBYDcmtNEM7Th0N1IJp6KgvVQd3hQ8E+PfMC8cQ7U8UY1HpIx/pu
MTdgfXhRiViMcobHdnRPAaV0ZXM2Jqzq2Of3tLObna6PTCUqVd7IXkbspkVgBoXHZCd4B0M62UXq
Y1duvCB/sDAvXh68+FVRnF+npSwql27y6ZSsi+tDi/2g6IwiKafhWuTUCPqSHsJ5EndfXCQDzziA
WaHbtS60+rV4S2C1UyuyH2o7W3tPDUSUxLplwDV4C6nuqym4FD43rAml+EgcHGpIOOEb+kh9DVrg
7siYbMU9Fol47OE0PUEolzXyEP9IB/XkhFqyk8f+HOk5AmVOcxCDjMKoXcPZzVHP3fiZN38BtPoX
pPzkKC4onrzIMdLXExvGDLpfY+c8Yi9nz5hlNzKfXTzPdqnoEctgICuydeS85e9T617ZtAPE++Uu
5onFSBpNn5nEToyNa0AXEqQSeAHv4JI1ZuIO8qOiCXtrUE40dFF6xdjOOmZisgVet9gPtnUcAOaw
n7uHHolGcWCuExzD5tnVvIoKFC9jz01V5kEYLvWt1CJtJ64v/i7XDPpjrT6MWlrvZF27i6e6PFqR
S5vmZ6gNwarPMpT+oZD/tUBbBg5JfPtFeZ7YsTzNcaRh+QDGf6skZgo7v067K4Ls+gFoWnESrJ0u
aIoTfeFP7ifJ/HzFk1jGmOXB8IH+HUPP1Aen3BgQpJHFsDQcTjJeApsRfINC4DbnloknI7q1JxN7
NIAHuxm+If8ZzEWDZURfnuTcoafxfrkJy1GRE03+/5dirtbDXrouQ734Y0RxnosvZZGbK8cA2w8m
tAgziImu1JgHGY9F0UT87DzlElkcNnnV5iz72n/B6ucPpfg7P8wy5nPz1F4DC7iwIYg9Bh96MX9l
c4TQtXhNxgw5mLU36N/QWiGe7LfRIat8X96K5nPWnb6gAWCQxovneZzoqWJGtyRL3TAmbDkoKEUq
wMSmSZj4d5ZkRkmK8oe57PzX52MPE+faZ+i6teQr4Ok7k12qcY1eb8Ym1A9b/CF6eVJtVT6KaZmY
1ImcSOZLT9NCUWQjCM1rDwLI0lg0WYoityTLY1zqlt/4dG6QvjYIdTCGMWaKgbMBCJAeRFm8edzx
iGX8dHz+48dcyVaB1MkfppHiEc49b/zuQbQ/iu4aqLIFaHp6Bn7TILkheso/Z8XZ81AFKKc62Hm8
+UwF8WCKLEu4T5wQQfAQR5cDyxpQHBDJ0k4UO/dnp5Tpcf7rp548kz2Wd2aez8ydWdQ6atqwf/Kf
907k5lYi+7ksTpqv+qHV5x/4fJaksLFRmy/KiNSsGFeW2YM495/qlibi6DzPFtklEc9jKYqcOO9f
r/phOSNai4affuqf6j5d9dMvedOAj9Fc2fgw+qZXHA9n9iqKcV6rihdeJIRSIGdCI2LxPoXZlmSp
GxM8QaHf0aaoNbJzIzHciosvTT8cEVlX90AIsQU/92jxsoj3ZHlZlpfqX+uW08R7J9r9U93/eil3
TCdyfxaC9us3Ng5tTGunubD4cC3JvJJdyh9iFf/U/FPdvJ6YLjv/grjOpzbzL3SRc1Gk7o/cOP5a
DA1iDSpyyzdajCFLUeSWCdnS+FPdp6Jo57YIBrQ/lRJJhCgzIfLxcrL3zvRWdOE5K2pFeSSUzbI6
KZKd6mTPy/AOmAra+FKWxolGLspi5Gcu5BFRMhLDnkNHrmfU41oMD0T/kWStUAb+i642DxqmTAxB
jC5ZPkLCRPxt80/D7dIVLLHoX9os3WCp+9RdRFEc7b0qJmRhw/Tq5FHfNJYaj2ux/o0AGBAuivoX
r+6C3fzGi5uyJPOwupTF7frXojiwvLqi6BFI+Wv4FuVPVxB1YxKBnVAiXqNlsJ8n1vNx8XyWMyu8
Sli8JUeDwIg2RUg+rByXZuJckYiJwVIUuU/txCC61H34x8WRT6d0TiFtR+0KKvCxhEqBa4BoQaRc
U0ByTB+uHEe8+lkMXW4SJclB3Jk8atPkMMrWqkos4yBe9uWJzu/+h2Dmh6nC0lTkxOMNspaI3txo
DnKlFqInWhggk6Kild2NTs52DGouynATr+gcpxQ9oB/VsHoXL/JfUa1S9rZYZ7N1UrE5mKbJMUIi
GJY4pDWRlBW7laul7BqehP6Zb6zySXfYGg0MyBiQl8iHoSreXlfds+BsG2wABDLaNeKuiudSJlCZ
1CJ7yUN4JoJPrk4PeKwR3anneOan2y9u6odHNC9d57su1iwiO7/mAZuTo6MPW3GXxc8uifgDlqK4
sZ/q5lWdOPKZzLm0FIeXf0n1fXVtYq23wsYQqzgvdd+aLOz3GkKAWxXGLEWoZwiQZkd8JjlqqOyd
aRYyPdNRxwHmqUYR3k2l9xwoyV6ZriFHZXLNvbJeiVZjk/QHacz1jdwmgPS6LltVAa+6SJzE1tem
A8BTAVN0iSN7Jwe+kW6RDMJwmZX9lqgkqOHBOlaqVz3AyWKvGdFYiOeJhXtRKF9it3+ZEO1PHqSU
J/g35QbVuB5VDoqiLkHwKInYnih7VCBCs4ifQsdCWVBvrkOIFoIFbGGnsre/dwx3fIyL6id8x0Or
K/lbn+q4asXutzRnSl7iA39yPRmkeFK9tM5ofHeI1rOz63psOCg16jhdt/KqsvxSjmB6WZLnr6oc
m2sUdYBXBch2ydlkC6ATSh5To0C/SZaRMgrZZKpycNwYMRa3fjpCKAkzgQ5HAT9S9lVm5rdxiIqb
yIkkyTIL3bM0RViYILyRhd4mL5Afcofuq87m2b6WJym/RC407EhQ4thMAeCV7bJyC7MQ1WsZwqfm
YiQqo2C4qZMMTJBTd6yHq8w+gdRge80h2F6j+jW0Q/DYTQlEl+DRlaNvyGpKR1GVJ5h0o7uIKleG
8JlmsFtjeY8VatiPMjuhj7GkKOuh7z1WEBwITQdoVWxyL1MsRfGQXQ1d19yUqHEexikpE2B7Jn0L
djUtlgO+msRrJbdwRevYndEHzOb6XkUXxv09RMF4m0ugOVD+tehzy/lFYDgPqMwE68KvV+iealtL
MfTNMFQpGm+A6TNN0U+mBdQZWKuyUU01qldYwSODgQN47vj5pYBqd6mmZCnSP/dRRgy1Q9rIhJuW
q6d01GNtreiachJJNnh/V2ZtIa0HB5a748cEmxE1eGldAKO22bdfoy5919hKBxcO3Z93S4fPDDIR
tEJWoBLTjr/Z7vzip5H6dagi0AoI4rx4fQLsGh2sh1FhL9kYIuNc2Gl7UtuwPsRxmN14BAqU/1p+
qnqJzpXE+lXW2pcS1aCrHUQPnVlUUF+l8ils2TiyEHvciqI4wFboK/Lr6bbsVy3GHathah4qMaZ8
IViu6Tx2sKmyJGi3jBmbDycb6TcrHvWzuFRZ6crNcvwD5DCcOhNk0XZ8cIrN8hfUXvTH98dovm6p
jfVD1dTbVEbWZu1isdx6yTNGhSNB+6xirWzqZ4gW1RPc8/ZG6PgoShjt1k+Y1kGGSnrEmqYWos7S
8s8nRfaLbKPHhWsgQG1oP0QspqwEg+6Cflp7KTvCynmM2ok4YKFkcUQGMwLNxq1QdaneI7aprEVR
3J4klqdPlQUmbLo/Zt8DdCmmiV64N/s/878TR6m7N7MSztl0/1CdBpGXDA7+9PSZvtNRThFZkRTe
CMN9KYve1tdISH6oFIfFkQZyx6Z7ADgDAs/rVuC6sFTICwYltXwvS88/tGbnofHuF9/yfCeOh51f
7mIV1aZilCwC1pKNWzjxwGPlBd6lmZIuQvfE1tz9hwNtG2Mn8+a5ZriFwhCe8z7Bw3BKRE7U6ayy
M0gBKKqFSlDhN/gvDcUpc+vl7KbHHPB/OSW2O/AVsrL/fJm6yRC5vfe3XCYauP7014nW4keGLFer
S1xPPAq2HXWjhgGLIuU1mJIUgYmrKA6ui2Jh4HaQ1+WQ4Pp0OJdRLl8tjUQOB70zH76GfWRODm2i
Kn5eOHhiDJJ0st4MoPgoS4mjn04VRfHDNaqjBwsh8PlU8WsfzkhUfdvkADQ+H5j+qiEPITvex8x8
j7EnBbk02vG5Hor4bPcBgBMF5c0mYZ9RZrdiG2W+8iznfnex1fJH6ivyc2dm8rPql7eGAfbG3jRM
F0QH+fq1GvpfVlmrZxNoyZudcCk2c/JrjJrBW1BIX+Ajew/ioJ57VzcLzUdxDKTwNoZQ95ROLfvy
LeoU/UVxg+xViY6iCd+c5FmuKuiXN7+Mh0vrKfG1nxLE/dRupUclWbMaV4zZoPGmomgD0ZSNHNf+
LUcd7qU2sUuYS/Fb4pToaCtavRZFra26g4Zr6ibXDRTxV6bRtE+YXiFdZPTqNoBQ+Va12CLI8PX2
E7/yDShYvjETVz/0WGY+5mb/AoSm+Wrk30e7sr8Ykl2fkjxAOslUm6/VCJBCtoz0EREdtHT99o9n
mfVXIFvqZgxxETcr90UBfIaGbd2B9yQX+vV2xBoWvvDfVdAi/zr4qU41LFCxyXjJO6fc4teWozBn
ZS+JZJinKm4GNLfb7EWFMf2E9ftKHJSAsb2AwPgCk1e+iirTrdhfsLt8L4o9ahJHxRmitSiWoa0/
juzSiZK4YtPJVxmtNxVG9NkbRnAJmeFr5xKtGGjRpYsKm5leCbqHzQYsHrKeSMtuC7ezTuJIW7vO
Vlc6g36H28noMvIgGBO8tXLRruH4BCdRtALZBKYQtGdRNDEiwgdSdS+iOErDd5tv/k2UhjZ5ZLxO
H7UQfI/bewc/6KR7nNTyNXChEfsudlVdWjwC9NkiO9Hec6d+jcJaPgNW6O6qWvOqhKjKF5F9EQ1E
PbqIu1wqk5uoEomOylFgQmAoGxXD1Qz32MT07qJ5CB3tMdXvVZXt7MYuMCwst8iY52dzsLJz0ECW
m8SC87Mkk1RNYSMzKw+b0MFFSzWD6sFXLKzAB+MFhbD4q2wUzhbdzPwginB0gNSr2Vuu90hSai1Y
gqmZ0g7uCk0/UDVpj7uyXAMUL+KvoKiTPXR8a6ey9/HVNLRzakvGs+4n1jWPDAAWU7N6kH8PoCWP
fNqUK9M6BTcicvaUjErsrongVeB3/65bmoicIdW/i1ZV9v90vloDgGnM8KHsx+rWSwVw6cxG+g5U
l86X6Hcqu69635lvldWjD5Sq2SXxNRNl4yIGEdeNX9rCvoumvRZfykBz3ssqlTd2GRrXOHcwYClL
1FLQhX2FjvRTQvxqG2ZrG9jQRc55qew+/N4oAMQMza4eHL3xTpJpRfsg9uVnVFXKlbi8Nb7LuVP9
bNg3Akakh+gwDtqBmG2O6m5u3B0TzXFedwthSyVdRUmZoYyLRtUlZ0y9mLm/aV01PJWIk/91YG4j
DudLLTwSwM/I+G/k0ZPDjTjug3u8iKuFlk2lWUAnLCz9OBfFYdVRon7Hqx3MLT1FvRt6ZOxls4O7
vVzCsPSzCbz8ZPmGtI2VTMWWqrMOBnjfI1431UXRdGtnRsnwOODjsmlruXrlbZSB/tjWN+bOd7R5
pD+V82J3EVPSPjN292ezzvSfcBIRi9QZ5+l9vLRJZEFS8cZtWRTlLVTr8qBrRXcK7NrA3dfNsSVo
LPSxAKsy8MHMVHNksdzW/Rp6/WsU6NJvCaTl/ENJqiAVlxm/hrj77kuS9a6YVYLasTI++yba4ExR
vAco1PY+mUTFZcmNz20cGnvCAfGDDRUIjHNlED9jIDPd0f/KAPwN8qH0S/XwQQadxAybSXjk2frv
BGVktWlfPKw5qvqpbcAso1NcvTg1a8KmLZQHcBsN8BwcluBdWRuCa657UFUND6remiQN5Bi3OKVJ
ziJnWSVbgEggXJsIWRf8a54Uq3Ne0th5V4ZQuuqt43APkO8t/bg8iWKjoTyXWmFzVMMWYSqFedmx
yYG6ZZXtvHoQ0ldF58vXtsjd16Acv6qGp95EaZwQ4JZqPIimjmKdA8VwH0XJb719Hefxk56p7qs7
speYGdVzrlnWq7vv3cT6GvKp3Ne9XO+tuvO+Zeq+7ErzWw4iC8ucojx0Xpe9Y3O3bo3AfmIdecHk
IbuVroR4vgd5o2l9ZTXXTQeCjB1nnHUnJku/R+xo4CVCeE0LtN/C7tBATM23vOZ1aVBppbYpzMbY
dVgK3popoWMMmwpv5I0oigNs2Ga3asRtC8vqM2AnftlrCtANGI6uiN1lN21KTKR4z7akXVOrGJ+I
Arw3eTB8G4IJ6FHD50AHCsm9WH0Px2741peBse6n+mCq/+/2NpJLS3vXdrkO8LR15dkIvv19/aX+
367/3+3F76pFB3Pb0bd6aoTrjgX7Pe+G8q5auro3pzrkMsq7OJCy+J3rRBOEIqt7PtV9OpcvJ3JW
krMPVb6JIjEmtqVTVPKOnpH8VSdjH+2k+m5pJg72oeOsyhK+gZc/SEltQJiE89UrZedtLd71TYuO
zSbplexBJL3O88raN3WlVMVW9SP54hUQ8RikRAGFdvlST4kompoE6X4uJ8WmZbmG1uPfR0X9UhRn
iDq07c5pAKBtqZqvtJRjBr2xtx9ybtf3FvsPFMmcrxF8JjpVnh4dFy6p2ltPg9k63zUE6IgWOt2D
YdsYjkborWSxHLD7CpsY4vGxyqWdpjrjFxQZun3DVYXg6Ru0rKP4DT8BztcWtXHFCdu5uY3CRtd0
bcwrHlTu2iu4EQPXAU3bqVXdn9TSR7N7MtwRjjqzuY7hZ5BzWXyJAyJp0ere2oCsYKK31lGP9Rxx
ndq9J1Yk3RGIbjbqwcFGLBpHNF00tGMQIbf0FVMQeDFhX+6lImn3LP6Qxdf+FHr9DYmR7ksQ4gQf
NXX7EFStcpDDOjm6fazffE/FE0PKx7fYj/8AOkz+cLKPHfxJ0nXUsbD+veMns9f6xrsVWVXdsynR
ZKaHfoZc4tRAUycqUgVkw6jzmxLDi0cyWd52TtbcRHvRDIOnLaaRAwZoiNNEkyc7kHm8ZNvo7iHW
ga9aFT8iOoRBhIExmtbI/Q4ftPJmeE20L6DWXKMEUoXW6+PFskEWw443z1bSBccMKeOzowfGkbBH
dnKGsTslRd8fJTnIz4mWYezjtsElqlwknjrLvkT5gNdrSZAkaCJ3F9a1jAODXO5sJ+shuiK6jABU
+8j+RL6NQ6u5u6g9oRsMdpARBzRQ0bbPY4PVD+bO/UtgII/c6Ku28QlKeZn8WrEHvfZ7WXvrbRst
b3RPv+A9066KYOivLj5USFCn8aYY/AAlLPTj+DZB+HDj8UdU2VsXP7J3dq8rdG2CiWs/Bs9gSf8E
pjz+kCLtB4Ff6OWGR6Dcs9VdUvNxdjt9305XsEP8O8CB5Vg89CyozAGRTiAmPzJwiWqjf3fAGrAE
TLoz2qj9Y4mR+qTGPyK6Vl4dY2iQQuYNYGWUH5JKQUgG8b7+FqLWwqS8P6S6FLy4kmPdLAU2rTCC
9/UWyp3hdoc27oZ33WTtpCjei53xpihDmiEbIPfvAQDArZd37UGcpYbRsdQ65ZRaSrchlpidYASF
LFUnZLDhYMjh1qu5Sh8QRBRNRO5DpTkdEZWfjyzN+0ToE/IDy3VEXVHY8NDYwFsnOAbejLzGyrGW
mrcGA8tT78oJ8hXckgS9beKWHUyPqYiinbMd6gyfy6mo6gOkJd3IjqLoxqWygp0YrjB5gCRnWiwK
pkRNffyecn3Iz70TFThYkBPJ0kbkRB1O47SuVCBKXQoa6384b0QwKoeg/l/XFsUPP23hI3BkJrT6
ULecIn6/D/LxlMTv1eD7L4y57ioLLeOounAr2lR7lh3L3WudL63HlMdsOVn4aBbZQZTESbrmPNdN
4lwNQzogXTTenKaCUlin9Ze2t4qV1lne99qTXiAUOb90RdmlNsMBOuBrT0nV4P/YOq+l1qFt236R
qhSm0qslJxyAReZFxYKFcpamwtefJrHvYdet8+JywgahMOYYvbfOG4Dy9nnyTTPjFjpI8reOm4TL
Ttu9LnH3Xmr21YU+90kF4n7BKFBfCq2OduBM500q1Pry+8L6KgXWf94niOQpO9tT+2ckMiQ3L5+w
/sj6xt+H0hrtjT00zCz/90v+v49WxhS/kB48Z2hUAWYuX/L7AevDbFAPDL+SG98ZFPvcjyEBRESH
kviiyAgLiW7fCUiOd5m1nH21EoWBiJyf53D6EqmUOQebVsHFVgkuSVRQ/z8Pl+dI6h4u8XKzPocE
U9uSi8YUZHn194X1fetzdaPmOzGQCrA+7Cyj2MZgYfw+mWjv183fGOOCW6rNmxZO2N9kNT3bFYv2
ZmqDh2IupI9UTN7rfQIN0x7zW8cAqpIAcbtMphwOJapaCI4xmn1iq45m5sIEWc7ig63G1yJT613O
WvdOhbVLx4DudWY2Co31Mn/it4s8et7OS2pBQDFnId7JFH0N2sz6rMzgRqWRGULCwdeUNiml9FNZ
dRb4PpoMDDT673Fyz0FRlJ9Gm3wogi41Z0sE9KiGTFOShiVALZggPfM5H56CZmhhmrOAWF8d7ag6
RTlWwPXVggjPcyDndrO+mmRRTuYlTLn11amzsmujiPd0+SQmHsVt1tQP62uJcOg5AVqiJo9vq05V
rglJQtwPzTm+Xe+tN2oevs26Wh9/n1rvkYYa+Qk5Pj8/9fuqauf2PmEQtVmfs9sI3KTT4jsFDur9
vu/3e9Qhv7SitG6CWee9c0IqFU6khzF1K0ZEAcMTLdNOrtNrJxUfFZ71WNtnM6iY9YX1ZnSgBnnK
8p5GUaZ69/szWqB8VnMF2e5/P+a/3mLaCR6y9cN/P00S0+FJe6r8n89dXw6yhK/4r3fOlqJ4xGEJ
37BcjGDLxytDg0UQB+t//eD6ws9Xrr9glKvBzhXi+ec5Y/0Nfr98clN2wcDu1WMbdf7/+Tf9vvs/
n6t95SHchp/fYdkK673/+mWXX+7nd1pf+fnSvspvE8CuWMX3Zueop3J52/qGQDS0eda76yvrzbRu
/vWucHrQDcNfl4nQRemHHdUGcWpje2nTuPYaAizCGKtZ2BYfZtlOMPTQNEr1aEXBvLfd/h+y3MnP
ACuq8afUU6IjhUUehQsfzB36Y5R1X00euDtqppMDwjSu9djXrGlB2bqflkJEdtJvlIYTOaBZAQ7f
cekxtqRbOU36zDrzgAnvSbTS3UgOO7ge02MT1IiL+yctHPkwbH4QsdOrVNuzneC/rFE90dDZZnS3
SqF/ROVwVph6TiWRiBMIhmoZ+JUKQ4cUv+8BHzHLVDc9xYp233SpcqcmLHkr8ozu6uAkqEWIl1ue
GkaJTSpLLz/PaYS4bOZyyI+/PxXSyfPzBuQSuanK3foCHrSPbsZxVXcSK+f80NYPbSaGu4FCqLMb
WOgFS/JhRjICvCzhFwmflIqQFRJyiD2oexuyQzduRqymwkVvaGZXqY0kgC03UxbcNwM+/rw82eFg
ovrnpqRb7OExG3d6CWtsfa6AwLCfSVmjYfr/nutnCgmQpvq+JkWvdMzgNl9uwFG4lV3fdRa4pqyD
izNSw9zNy02cGdXBmexpsz7kDGLcJdAoMAy1P0/9Pt9a4iU2O+NmfcpRah0u2TgTF9qW2/W59cbQ
A50xEczG9S3/9QLEPGNqf754fdrUS+a7U1kc1y9enwuiYWO5neF3U8PEevkl1xfjVC1OpgWAcHnK
pK1+tW3FH8IouS+rbYkh+K7TtPiemfn3GNfBcdCMCyDy7DwSVnW33jgzrH+wVubu97lskgUhbpD5
U1VJFCyNgUHmdX+Tmql5R7Pf/PnZPra2cxmQfhR1rVcUDou2ICNjaDYrZ//zmISketeUmfDQ+fJ6
VJn6aSmek9a5nV2qAznXzIrqXty5bqrcmvEpXB4YcfKfm9Fs3nq6ljeTyJZlIX4f0v8QZvy+b0yh
HGUzp971g2y1tMiuiO8IvOuvVTn5P3vUXMUhWuNuAxW5vS2bPLwXNMnu9aR8qIJwPK1vW28oyfQN
sUDVYX24vleDsu6bNcrx9afW53BUZFgS0gtruNFz1dC9ywrDvYPLPd8YRv8eBg2UkOV53c4lSVLJ
JkgcnP/r2yBgHpncR5f1HVR+d2qsGad4Zv8rp7g7KKFr3WEWte9IEKu3WuSQZTDO9t36gtYB91Qr
hjPrw/UFgCniWmcUjCRvKJBjo45RsmF4Mub8m0rz/PveiN4pYWatvc/0Otk5E4oJcJbRfYUbwiee
Jd0aNmQ0z+7qYGe4BuRw+C33oJ7je9G1eEONlP7BSD/UMTJChZYsk/WG2mUmLYs0T30eqTaqkDg8
hbCQYCH1BYCH/3NveQhf76XoyPIjW8NFf7dEqwSEQ9+s94hrzplf33SLS6hfJIzrvfVmWIWSyw2L
WoST65Oga/u9qzPxHhOAL+X0GP0Irxadt0rZ3byq+kybpWMVuxgffm+okbE6rI/z1fUgRf4iFuNR
vzhpmuVXIJsI55G1+o/MGrAbNEiaAnB3b9Ybve7GmYCjZuFv/O9dPXM/41SHgdEWYB/Xl6WccYiu
dxOwMyD/04QxB+B8hnZQ9n62mDMRQZLCGUkcixHiuhV/Xgb2clq6MnvYJ8Qd4DDDviC2ymQoWOz6
f1MvvgJoEVlZ70fiv3xTewjJdbwpe/lqs1lPMXFgu04T79Ek3O24qGpTPqZ0T5xx8u369/5u7fXe
+h9ghhVtRci2UkhJO6m97jdpKA4dQW03llFWR4tFQlonzUZR+/0grKeMv9o0Rxz6mDpU/sPsAlpD
Te4ApJ8V008aTMyLKa1YFNf28s9a7+VAG7Y1WBCuu1K7aSFbhLXFoMuoIPGl2Xj+rw2DRZntZrkt
CEVb8xQlD+j303CrI/NT5JGyNcxzOTTjTRtZw8+NIeLxJtCXLZdP77mm1zdYfusbt6iBjq93C8eV
2na9u0avrvfWm9QOatROLjSMRTtfLnEslVFj0KHo+D93rMq1i2OcAwJYPKLLn7nerH/w78M+NyDL
aORmBouHaV40iuvmKFfP6Xq3m2l4Fbk9+b//mXU//X243nO1gXgrDLycvEs4gdwYi+zv98bsRbTv
hXlKF+39uh+sN/HycGDEsZvj9rw+VQUm4Q6hQzWyxhrINdHAUiT/X1mWfzKtbUgfNQo8YItr7Oeu
3evDMQXyhUmebbrwIWpBjMF6sz5MYijEWqx8N5SUw4lgyG4zt7YkFUVJxpPtlL5BTFdXjtMmzInW
jcin9lWnZhWjq8Ge3s+Xm42PWrWAdalHyI0tCZzDSj8xOt/qucQ3ml7yso42MMoYlM5VdLbQwlzC
oPeYt7ebYcqvucYlonBr03ehrJ7UuvM4ZVSM0OksVnV/BDewLG1n9R73vX6YBxKELIdMWvula7pi
JxjCoGLvJVksbbiLO4IoSQJXZM58BJmgzwWXk0ZyK3TN8iZtUraB0hELI/Ud7H/wdPOTIbJjUVX0
74gkilvxVg81mYVTtgO/FG9NjH5l15+jsFE3XBxxJkdl6bcYMqL+DPgVPUnCSFdRGb2GCU0VvFQe
ULZ4N9RLRnRnoMKlRcFw2psrfSDf2Gn9CkRF69BrlON3a7NhHOkSlcLPz9I9h1OaeDEBW0GRqHBN
iSiNNdrVUgV8ayTQ8QnNrOV3EuDIVlFSeeNsOvsA1o1SdYdOj9gIcOhiYbGlRYRXvB0Eupjh2XWW
1iVBkNRj7ZfNpXs5t2ga7BjbOhbp3lAmjMAKev9+UPZUFLPH/PGd4jnaOhP+/UqxUthEyHScmdpT
4M1xwKMh3+QPDwt3OqTO/QgC6cDEUz0jpiU9wyGBQS34R1e4dPHM9yHAYCd0VLK2egFzCtdTpHx3
AdkyzXhZ9iA9sbpLFs3/TF70ipYLZc0iW7GDa6n3n3UOHUnnEPW0QRLWNA3MGyObxBw1ET4N0XOZ
tiTgWvjEcHD7Ge0EQ2AKn1M186xuQYrAWt6MevcScL3wobxuyGUmHzRnhOPwXVbtxjAhZumhypkg
epmXvlZ2edgG9xPE9bl2/lYZqXqhGn5MUtl1DgvBQZP+UgBKy4hOaOV2pht9KXBYN+VINrE2zq9u
TcOCBqSm/LOJSIRrZMRHQ6OT5ybqPcQFxzOmzA8i+Thpzo4gXOQjEVIsRahMW1khKelnWmv9bq7H
3p+irNopznOkFMXGTPJg22QF/RlZ7ExLKc9zxAcOHZ3BWNNuwzHpQFNOx179YOUfee5ky23fPLQp
Ua0NeV3087eWW71pnQTPAiDJMQg97uQzilwD2FESeaR45huqQc2b4a9uXAJTN9005pvEjg6mUNSN
BNllJeIZkFgtEEmC+cqoj2rVLxLSVxyIoarWHzQjNHltegld+RGEdQPUqfxK5tdZT4GvZdEn4tzc
b/UnIhSfJHpJpi7QUoeTCzJ1mW10Y+/49NrGqbdpmSECtgL9m/YNCBPrLRnMazkytM/cs9B5W64N
F0Ol+uecnmwlqcNd1Z6DuSdAtpj2xPNapMsW0WH6S3I2/erHtOjftZ5AebWb7kRC5d/PC663pBFI
NDqDPsEZugAy2aMZBmwYsk94TdkDBEs+JBtp01SEAiuGcqxGiqxIaLXX7dn2qp/ZNPyJFDgZ1a7J
zeCebMNuy2gn8cbafrLG3DeKnhOBAoY2y17JuM98zWXg3TZdvGnb/AW9KCbHjjX0mMbkJaHetBqC
hJecWJTR47ZVsmdg/veg05xN+yItCHR1nOK7H45OrH+VSvqVx/pnWxuEBTaQ+VXWUHS498XQTzsn
Z1gQa2jZnQwdUTSFrxpd0DEH9jdM5YOa1Nd6aVQV0zKI/We0NtELA79whFS2lWID967Zjoq12J2r
Wxklm7i06JYsQt06HI+lxkUhRyNkAe+D9cJZ0wq9RDs2eXxrI8TYVFl5zdPyOzfsY11bH23MwmsU
d5GT5b5QswNCFfpBQUdeyxDgq3eGm440sxBUtV+jQN/2RgKRZ5Cpbymk0etKN20Usxj9wFA+HchG
USARosfGVhAqpXe2tZ/G5pGYN8bQudjTBdibM53MqHgqRnUnSPXeOZGFfhjNSmyymynlq6uWyY30
wshZGGJ/pBFBG8+ep7nLfPgzj1Ezf5aj9aKX0720PD236p0VjpcZNGdqQZ5ryZ/ULOtSgrF2yhbO
YKkzURPtMQ0CZNrWfogV34nJun+b4urdDbNHq+rPo4WmUR2eoy47tGhw0pF9IunaHUg20DTyHAEO
RNAGGK3JTD+tWIErjW80HJ9Q5c3sULflQBN3ghkHHxpoANkVofk+deM72dT5xs6Up9YBZNPF+lub
p58DOD2jHt/wl/1Dtosu1tjPMj72In+csJF7mVr+qXrg5TEcJpmiqGZ7PAhCxPYlYwA0fwa9o3be
M4AEptYew76/J9OIDEGH/vjQ2f9a0YKm4ApLxjZR74UA+QtAeaOIgchLtQDblJ31rrhPQfNstHkw
t8J196PlHt/yFkAftKFjOZodvP0UsfyEPCIiR5M09hOhGOUV3zASPhtsus4RWQV0dugKd+anmnfn
VB1ee34pln4vMSIMSJ/Zs9soJ858D4jLqk3f22z68KqRTF+a+r5LhsNYBrv20A7FrmWzcJJg5c/s
cNww24up/wdQwHZ1jelSHTry1NSWYLHRPaclrM/eSJmnFLsh5ugdnOBflhGhnKJPK8bmxeq7s+52
d72TeeQ53Fdd+G7mrBuxkBHdMGRvNp56+KSl9BjNkPIgiP6c2TeYCICNLygbGm2gohm3jqEiMO73
gnXG0WW1XOZXokcb6oBYpVfF4dK/WB1N5Tlzxg0cntssGdtNbUMEVAWCIyMPH0sr+1d1Y7PJu2zw
a7cnMRLTYROpR6m6f2yDInKKIGcXoTwZLVV21QfvfcdxN/f6zgLmbbfyYtC9g5yS+iDuLCVjGloH
oETRToHcfYFBiNAppIVm0DtspMFGttmMRJ7MnNC13O9128Xw7zgbmQy5nz+0OYwomSrqTjdgNrRN
/IcA+C6Abc8Fjkry3v1Sx74/a4DIWI2ZByfoHhUxgd10+3fRQRqflBjdS//etO4ulCBF25iMYjd1
/YwWQcOAI0MY7xeqwsFDEVaLxKtDOgK9quZ0rNNDPkvnSMjkix0D7+EK3svqS+uojaeBw7OEr5PE
Z6GUJMwNMBQTdpc6/qNx+vFxJ6FqIr9njutzGJffhIxGG6H1jJWMp6B1CCop/mqQ65y5wSWhkQgW
xA75nMWlD+uTRbEYdsVVugwNyRcBdXXBQPRMrf3sMLTwzHDJitDHz8lkBZA6crw6Lpcaa/JTp18S
BrmaWwRIJS0c1fol1WuOjsGzmlm9NWU+Uoxn6UY41GBWhm4jjL8l/ezuZJYLIcsc4b2Nw5NZDltN
N0cKK0IzYhu2g9XfKcNYHWMlvTNCCnIyaQvdLPYGnam6ngcK2kjuMWkbrZX7NISerCj8C98KdmqK
Zi/Sao4Adhrlm6bfR1ymx8AyRpKBO6aV17wCYwbiXmwy1LaH2Qwbv4WI6Q6Jl8zmpeldtKn9P1O5
IWr5HBPMWtCEBviI9i6ttlgZ7xIpxE4t6jcgCzd9MUN8LhdE83stCK4eXQ2zfhk9VcKmEkID5dAk
2NRqSN1ZxmAmkaAXzh7Rkkk0pD14iYW5x5pwhZgfSQ8CUg4Tme2WvhPG9Kir1rlOOAIjtnAqCJVg
KvnPtAPpZx3E4XwbadY+tsb3ebxBOfOUoUjdkAtSb3ON7USU+BUnBrKRmfW6hVepm5YWvPmiQOZb
tG0e9JBXvT0p2s4i8GjjmsqDKMVOArhdTlLlBg4qVqgJAfV+ocuR/pFyYlOME+jANxkZf3VLmXaB
LoElYyGFaMjyNMvA21ERmi57f6ngHaAwITYxwr9Cjd/FEYyk1Pg2rK7YWCPtfhNqEudNWogmeEFd
vY8dVYcqZ/spKacbxWUvsU39g4bLPzKUq5NMmVrrDO4noopSXfsDsC/3kcpgoDQ0X01Lc/mBbUyP
2Nd1BvtOuhcmXFptHA+2Jh3qgKTyQM210FO610SrwVF3JyVmbysbsWmz6inJCuxI1g1gTH8uqZ+H
ziXVlybFxsqi/UDiONTO+WohYa/E16S5n1U+Jz5CtordtL+3i+HNbodPSKKHeZo8S9feyzE2oSUP
IHoxXwRjY8InGQqPOYhaiQeZ2vd962DLSPKLdHoGKLXKINt9S8yORPvceAy6P71QQXXDECVBjMQd
1Q78MSoumSnOQrM4dMOOPCfmGI1q31asOmRZDH4Uq3cEjjzpklRMty92YTT9iQJTogW07xmoEOCS
BDCb51fH/eNYCiIRfWHx5d3odV1CgU2BCb4u9BO99CcotsScb2TTM2+I9kpVXIrsCWyey7AzOLBP
ek0VGdsx0ViJSY236nGxVXTL8JybNgTYSdMP7QLZ4G6P5qSwt0OtvipZxqil1/fBCHNvDAjDy8Cg
1XbvhbL7jGqk96ZxpL5oi4wCY7A3JlUlq6/hVk2PVNIm1OGMlKrY9bRSWnwNeQiZq3gB2tyiNjTP
cZKvyY5eI+aU09TnniJhAyauPh3t6aUUcbYN9H0mGEgX+FDxoIZbixyYUvSvaREuHWpW/kHCf821
Go8LArOSRqPTSl6dsk8wkU5W+jSOXL1NUr131UDJIa2OMWHLeDgiJNq1XRjKX1VARkYaVdcujHYG
QSI7dxpPVar/zRQMu1EC+X3hDdXdJ4qkJwbi5U5Bo7KpOeK3rmKzNnQ5lIahvRbTzoUCPE2029Fz
1X6QhtDZSmyBNU6EjKlW0uL9ywJ6IXH8VQbZWbUVoOZJRbJQYDJ6ittDBGBjg2jJ3jSl/jUYYKey
J82yCxK3tHdbUw72PNI/cVHzGNVXWYI6hdf9BW/mg4p62NV6dJ1BDkP2TVOPNFgoBPNtExHhejdy
NeVQxHBYfCCJQfotv8m3vAYuEcsx5yiNoPNc2s+uNp6mBhgJnDmy5I3mVjbio+CfBRLlPk5dfa8s
kctRNZ0zU4X6Hhf9Lo5Zp6nU/lU1PHOMIgNBVL+cDq1tE057fo4peB8Cvo2OxAo9pZqu+CRg7Z8x
kgaboQ5QD32540vtGC/0th/tvKfaRJhqzijOiK7GOnHKUpdlKqeowKDg5dhEZEuvt26Q17yplv5e
a2ipcjQTNGz/lGy8TTEY90qW0jIUxqtkbqmFg/RJ/1l4Km54jkzxGM7WQcso0EVIKB9nJyoASHus
YR0ddmvdGwiNIQnTsLpzo/C++seJN2DyM+CsHCN5nwlWalaDnyYZiEUR6mvUENQw6SV5UMMjANJs
h4brLrHlmbECRj8lu4os7HwWgedhIbdOxoP2ERbOh923z63Kjpmaz2RfPOhW4YuQnEIigKGAEyQ7
3bQNRwu2LhTih9ZQX/vO/KvYkr4ySrfWILsuUWnGJFz/7Tk2cEzIY91f0xoOOCcAZHALvFl7C5bF
q6OE5xlSIUjtc6pbM4279rOqx11tK88ZkcQbOzIGbygpvFUTNUPA3kIV0xeli1VcqBtTZDdl0P0t
BBaKqJ+BUiJ/avoHOxMnI7daT1d6aqoC+b0KoHpMFMUXSz5v72pbrOBE0SflZ5RHB8AVN00c7dTU
/Iqchj5VwxSQJFWiFOO9PlXX1CJQtKmzYyWJTO3Vaosq/CPVWuSiOgndZrxNUgbPSYf+LSgAB5tb
foVTH93acYFIeDgXigbfydKiDabHYDD+BB0WiiD4ngvlUSdKaLTK6FFJ32EmFuase0qoosYa9OsE
e8w3Ou3T7ruj7sYP5cBkHQfgVxcsGzvK3idNvqQFvmrSFqBflfzN8XCd0uFSJsjzgvCDEuKDYNVo
Y5dyZ1bTe18tvjyVC7mSuygC5xL2uI7ajtp86VSOe6Z4kW9MtGbVWCcAXqebEL27JokUaVuc84w4
pdL8kzuDYIKuvM3hcFZrENJucdE5hQvb2Xdl6Xj5AOSu6LbxEL/GWSO879qsPk0j+xtUFVpLvbzP
oTV2ds7JxWpIWzI78HinuRi2AfnxqJzwamvVCZ/Rg65IxOk4f3FZHKYBLGFENmiSqDT1+kKyN6I5
n4Xhq8xUYXCFeEGKwVO9bh4TkhLjdDeH9gkH5Ycl6vdsnm8lnC/GataFI+TFSqG1Kb3vFiUaTCfc
603i2UOP4FghLSqZr5iXbqDWzvvaNLYmeAOuPxp5lJnn6BxdclblgUwHKPrIwEenB7LOH1UZ7p/R
pnlj00/ZGFR07MXFxciee5H6BKjeNVH3GklG4MsuOE9ETCEsUXehxY6Cf+I6Z8GejvhrYHdXOre3
AaB8Vgn40LJa25JCdMpE/tBF+ls+WoKFXkRZi5/KcaE8iY4LYxE/rFKBUKUpQ/O4OrAaeyBU+7Xq
kk9Wv4+4QLsj2HwylefAx/fyalbnpgreKA/QY0SUKAGN+rPCIKfRCFvpJzPdOrl+QGVEWy+ZDEqG
OiQfUjmXdqVcWWu+jDm93bm3d+RlF35pWgNr+tHd5TMomllk6aFoLkWpMCDgA7ZOqnyy7t1MeCFE
HDiHcVbwTeYgKwnJCkcnvJHxwKIRcgKzfcWrEpPY4sncT22u3SgZE6waJwKTCJuFmhOp2DO0/TS5
9RF7XLxpJjKYRs3I/yhTCzTeTtv9+vDnOTD0CcdlmwW+jYUDEH+lc63qCBu385IsgyX9aXx1RAyM
mwALyx4nr3anY2ljScfk9G7RR9YE+lPb6JUDf89u1ihUexHQ6QNiz9Lmec6adi+p0JuBa5hsaEDG
3QP5wh99ly3OLq4+szIchSbdvR1822R2elOmfaAj41rTIndLVBGSc5y9KT1A1dKgtLcG7V9QOBw0
VNh5EPw1EtF7tIgcH2yAcA0gzmrB32RxWnLqm3hYSrZIOUU2Gr7A/oxc/VO2yLcnTsJBHxwhMQNI
p2PVufqLmwL9NnfVpFzq5eviZQJjWMinBsj3rvMMPw/sYUGyxFx4ckrOs2r9yavbKhFyk2TDQxEy
fc4c59hUgpamfZvquMlt56sZTSD+YX03mdl9sowOXCWnbTg2J6GGg9c2BkeESwo8rrIb8jEKvw7r
kRl+51NcDxzWxrGQgkAdk9XbwQgjAWwCZYdqQSTQ7AomamrYEBrDZpuY1W2TyNcxX4IWx0TuAyP/
HuK5vXSQNkLa26rJStkIXS6wk8F8wDC2bqS+xpN9ccNvvTWYyTbkoTksOKvYKTg9Jg/58BwYMXQh
hzVaFBrhBov1ZuxgOYzl6DluwtrZNocNM9V9EqvaS+pytoYdy+qWFsuYkw+lxSfR032xpLiyxn60
1PylzZ1sqzQiRmgRvsIYwcLu6HvcTKqH0IPT4CI6tIkdonNIk6r3lrbnVuqY1XX+x/oybZ0VgiHN
NN0TZMpP6SeDWdhOdayPGSd/PtCqDCTDFRAqWNyZuA/dyBpOIXfJKTLHSy1Lw9EkH7UMIKBqgHyR
ZYWsioaVWX2lSQ37pRgO2USfWctM96iLY5d3/WYKGUy1M80n204/epp8XG1KZVMgemizMjqGiVwK
aP3NxOKyoVsZgjsZmzs1zxms6Obfchk9Be81HRZPSxVq1+7c0rNEJtvchFgDe4qR+8BiryxKmp29
iu9EXiX+Og+NSrV1CxNK+sTYw1oSa/qajl889wPzMnYYyAjpvomgVFDebcYm7e9rMtP9lnijBch/
oi9/Cc3ay3r6NiNEDW2grUktVR0TWUP84IoQ1SLw6j5WL92g7nJqys1k45yOZxLLhXrrVsLYC7Wv
dxAij3Od2BsrLbaRTmDLHHJxCEPRngb67amDwD1Jx2erQGSqdk9Mzfj/FzPSHzqyQdwmN1lJW511
K5zaxCJ6Re5gMUCRqIv43NnMT+uGpn1ljAqmWHiQmZtv587gYjy0ryB6toW51J8l1rhZHs2UM2kW
l8+FNRsHWy9RM4tyuhHtMhNqkNMQv4GGz04b6tqMPHG8G1sRsVsog8CA3dII5EBjmWWZz3nW5J6t
FYEHcqVAy4nrtUo8ItsKAFDLIXmbjXxFOnEIG1ljekKIJU+hPpsieekstm2gddYhiVMETBz22Hye
G4u/uDb5SvxEdGJCi9MaIxnLkS+mayIsTvMzqM/xFJb3Ki0U9qhiE/Bf2UZpC+67bVju8d1aNe0I
GpFMnamybGY9W8upSi8J5UGwcCdeOCditRfFnmGxASNm58pLGRHeglf2Q7VE9yfXg61MphdjwHUp
bfnUBng9kQE1+4IgGk7R3e0Yz7xJ+RakBNHWCf9WhtX7ttPfhMxQaRy6OmCUcKJtblVf8JvZRFNy
J9VeIXzawQEjHWI3CowJdYWeVqdDpxM20pOwWbAnmwG4NQ4kXP/VRUwdp5ux0I+ASsqZssJknxOV
9jWG5oeqf8tx/gI9Q7gFoHCzvptbS4WME9CHDj6Ab/HTQrd2aoaDgpEh9JoWkwl9D2WQ14EZs0WK
TxLJbRspb24jnG2vNQSuxWl5YfJnb7PZIR1PMNNh7OWpGpUO6xzMvVSsrGv3gH2EBxMj9blsHxMj
mG6sQGW2wdJHFEhy7LAcdwoseHTID52SqbvGuYNxQWGoTs9y1A5zq9IVHpunTjIRsYbO08Oi9cbB
1SgUs5nfPrxEbfeWWYzIjG9dxncOq30WwVwVpRyRGrEc6EcG0JGrULMfGnzjtyF5JEpJmDXhTv7Q
Kl9NKd+MkFyvLLikPdpK0X8NDg39KqEFj7rysaMpQN6bC/e3sGh+GE8yYHmYQG/YYtD5UBb3WmRP
p9EmuiBPkntFVNDzzYldbq7KTYkUxdckaz57YeK3VfFPNYa/nVSpWKzhoHHu2S/Q7aHM/qLdIL0S
+inzXlbGut384S9K2KuihPaLme0jELiIDf1USQ65SqBzExh3desmN2XLvm3UfshG3kyVizyQIbhW
u+Y26obhWjlbA/Ws74yCtI3+Y5rKW66wCVWwsREV9rmmLNCBVLspWQy7HesOQtsQyM/VV4LJiqVC
8qCrbuBFNa3XqDRj7tE4ycKyvy0snLnKJ7324V0JD0xfVdBO4ipbxmzzWHza9sJmESyNmhZhneS/
oqnzPnTn9jZebky6bzlK2pv1KSuriTKi81ClFn9tu0TQBOMhR/6IJlfnXEqwuqO4UPwbOflVzXk4
qLTHpI8T9gP1pQUv4Wu6bnuhcXAsy/TF7L6EcSRwudHTLtt82DYBC5l8wAeRbJqxrI/12D5Ku5r3
emLEW9lk1xHJGLNjpnNGk9V7Dh6CjZ0+hSM8MqtlEkcJxzkWlz6YCrrDW6Np+6usnD9ZwQYt5myT
/w9j57kbt5Ku61tZ8O/D2UzFcLDXALtzq9XKwfYfQrZl5lDM5NWfhyUvy8sze3AAgWAFVndT3cWq
73tDZdRXrd9WeHjvPB76XoUmS0t6A9Wx6zqYCPITZmyj8cvQGaiIu6Tlk854shyQhVXzuZIoucDo
YimUb/3avc7JiG2q2W7WLFq3AdTBnhQrmjmL0cbwmtTTJnD6FvvCi7Tuxh3C3yAXgyt/Ds+hw16F
bdkuNatoPWgp8RhjuDDwH2CRM74y5SIe5Xo3hlXfyi4lDOOET9lE/tPmuRSiIF1r0/cR/+AksIyr
WFj9pi3ycKdlOCNIw/vuCjCaefs0tn2wspFBXruTvnabifnZmr/Zo3eoLWyyk++uwxd0zrOvcoRb
q7staz8NE6NiCk+DVT3WKWCKli+X2TzA4zj5NQifMIi2QVyj4tGZK9e3vy6MExbiqJM0vmmtA9O9
NEFeZ+Rftn3oHH0gPxcQFR+NxWY8rDSy7SU3wLW/NRlkS3hEJcHX3Rh4iNokGX7J5KlNF48itEAu
nHK67i2yB8IOPkU3IFCYVdbBMG87E+h+X5+nLs32wDKOUx9cYxcC9YVYRGqMQHVcxgyn6TkvxGs9
j2fb7q5ZpSJbHJ3SgB58OzUAQc0utTu+3cvqjDzKtZNENsvZJidyYh2kaI/GiA96Pt5r02ycO7BA
JjjgXRkf8polbutbr2ZqdavCaZ61sp2Jc6U8DLhvJsxMCeip9qJTSy6NmNuLabftpYFZbBJ5005r
W3/TzOXatyO+LfFthjLDOmSuL+s9skpHMJM8ylPdhN9ffc4c7MSC0cJxWnsNRfeS2umXto5mvv3m
fpD8X+wY80L81nfO3HwOLYKQSbLQ6RMyaBYeT2bphWsbiTIiDGRsBbe5r/sdwCdm2IukTR75/9+5
X+qq9jch8QLCtAT9G19faQPbKhG+js1415jua5W1z97U3JOFCNZmoqGT72Kc5aMoJQO2A7axoHfI
o2q4Bjs2kGwsD7xVl8+SLb9O1tkNrBNCaV+MYPDWsgAntmSzihZ6Pju1bIPtzrEfHcQfLiZr2rv8
goqw3OdM3IGjfbS6+DviZgWRZznuSx1YG/T3qH4t3OYZnymi0UV5Le2dEfDkZE5HXdk/5HaP+nHx
xUw9sOnjtvNiIHW6XeHLAO+0WuxntAmAXWB8c81XEpreNpr98wgkbVMYSCMAvY6lDqbXjy5GMRur
JI7OVanhWmnllw5stbSQ+b6dhL4FNidYXQzrrnD2xjCGqI1VEgsWeWcyMApr/PxT+6JmUxrC6MTd
MYJ47cuWGX4/VclrVMpFdKo9WoXG58aV03aI4rC8ZRO2eKBNw5MxR/6JyMZ6bPAe90RsbEe3eIiq
+sbqMIJAppq3EW+GHKyrR7Qcvrc4OylbIUm6fB1POsZVVnqJpt4t8G9E/8aKjNVIEmPE3Ank1F62
WrUdqut21o1Tkfe7odDCjUxZlFXNoSwM1q3EhOMi5r83Flsvms9xzgQURLLY6lV7EXoYt4c6tgsg
jgxfa7Z+pkFX7j9mY72t+4YlQBveaAaL/qEov4Uk9GSCGaUfavFGm8wXp5XXtt4ecj+btq3Bejdr
U4d4kAVZKEORJRhu2tD6Utmn0GLWxCfQJR323QfjUNoCmnvvv+KR8kLwy5beExmU/YgNHJyWk8Wm
NApZRoyheQ1h5Toa9Ot46EB7GMcqzPKdQXjAyZ2b0fQXKA/L0UpipDiBda1q87kZ4wcQlixH0aES
bQ9Ro3Cuitm6D6zkzmZO2Xlut0/ree9XxkXAkxyy6LorSZBhTblNEqKROHYmcb0y5WhtgFFS8kIW
OxW4mCYnag6XOy6j/dQbO7dtWZUQbPTxLFhVWnZpj/W3IOm/pQ25imReGfIuk13HjwbKX1B+NCPn
WzyK164v0es3N5aeVXvE78mXTQgrSHbtTvSFkCwJ+6qoCZ5p11Y5P0TCfUrc8aCb1lFGLFW11rxE
fge6hw1Gp+OBKBqvW11+N2xtK/WKBwbSEL1v74TkCasPX+oC2cD0i23Z+LClR4K6t45LJC5ry+c5
8Df1NNv7qDUefXxYpfQ/Rd2CiI+jS20ASAHQDheIfLwUOb6npUmAO/cedVTcuqC8RvCoB3nV38ue
WEwbQoYtXecMcQxDu6C6yyEyrPx5uiw6fxPPAhclupAxubTQSSHN6u2EV99ZIn+pG7zKNN1Fax9A
mt4/+DbhZcuHViC8+6E1WLCJDVMuGWg0EoDh2o8pBp3QTZAXE1b9UujdRgOlKnENHWPz2jFcPEPR
DUyIuXdVcFgeeeQFnuciFSs7KuCmQ/UJpLiVVnMl6tFbk2tk241p3UqT1k3WOc22ANMzeCAfx/Zk
dmSDQ9IptfYVJQesHomtroYaBUlwqabLv3YgX55lBvtS90gInrkxNiqea/O+M7qnXCcEhirSwkjf
axC7G99hUcJCcYCtsqQB0ZOKkZ3Qw4ngAKvfoPksPWPX1fZl57rooVQ4Q6bM2QhauCUBza49D5Xd
no0y7s4EIGbSeoN2AD4yrBqtGo95Y1d3ia2ld2yrl3NVUTbwH9Ep4rHpBGhBBlForGuhN/sfzXTU
xn6LraG8VlXAAchDCPvT+yDJECbM4964FXNT3RGHkXfAxe4rHfEOVWVh73olff3w1mHplWFguuPd
Rpv3gQikw9IfTO2o+gG2Hm9HiX39Mqo6wC05RBAqSVvzzlRd4zTtGoSdQMblr7os9tYGoj7Xqgfa
XRNol4SAtkiHa3vsfxzY2916djFc/FZvszZASmcgofVXf0M6qFjYl+RJzav36gxrtasQhJEaVNVn
5YT1VCRu2IvsKlMGNwmeng8yADhVVkN7oYqOX6aLB9y8jceke/DrMDuZklhiEQ4dT47Wu8UDYZ1B
v2nXhTueB53JV1061X6zDgHrHVUxyfxkD7HB3rwNHAbDJV6FBM2Wl60zVOdS462reinPr57Juthn
9UpDjGXjHHghAQm6D53MD2yntbUqxjBPz4NvPuZS433o+rUljeZejWNwJaGMWl6qgUQBqE8WfrBT
rW0i1hOYXlg1WXmrDiKT9S6t+WkhlRVF684p0boY8matmkE0l7e8YHyo8WBmFl/65PEcgboiqfU+
TtpMI/uBYk+Qwty1rRVfE2KPduUwZjek4BfkQFXdIlHnbsow7u9SJDU3DaoK91MtnXUA++aBtVe9
Dgcne2qJvvG7E8NzNKNn52bC/ViMolhlWld+tuvqFVNZ6JJ18ez1Sf51rApog4n1rZgBsmde+b0d
WVHk5FTIcJTrXq+YOGb9JhhZ0azqS6JVQHJzVGhsJwF+gDUxy52e3nO5j8iFvJKIOFntLL9ltXvr
gvD/Eg/JJ6+I6hedPQGrt8b/ZJK7XaVJNu3iKsQaxTfkLWby6GpmLlPQYris6sK0glI5ayx+eilv
VYMRGi6TRFBtVVE11DHBoSTMNJY7DPXWrwrHrQPEbKOK7TJA6Zreth89FPV+vgZezyXwafJoYpBl
tJ5rV99ploEK8dJHje+TE9yPUvRvb1U1FE3Q7YuGnJbqosYfNR2cfx+R7y8leDYY6Ye5T7GLJAV6
jVtQfuikSLAEraIzPzNt22pjco+IQbyuDdF+zjPtyhTVEJIjvp29IPouc/ECwNt/HhzTwwK5hTY7
uBlRFV+etKK0Tq45eDs2rz2//9wkL271H4eg/yhKpFwisYU9wD9oTufbwq2cT6NjluswHOY734jL
ne/kyO3kTX8But/b49ocXGNr2mwsmepPIAoTBJOiG6mnd8VsmldWlSO0YDkDqQlygV0aySu+OCSK
wjK9Stk67S20Fs5pamf7TqKSkhUkuPJ0mM6psNq9VYAqKGyS/51t5Gejm8w9yjbh2fBNZ88Pxb1M
U4gAJRMuv7KLAtDJvoLaf7BEEt2yGmFJZ7jO1zC7QFfC+dayD181bTjdqa6xmDWiMn91Hfvmt64W
NOc7HY/vfd8KZt8uvQc9lVzifbYfArRNUVsmnKHqCHjue1kN0XbALnRT1TpZv2C4zc0GZ+UkmLdm
PA+36oC9rLu2kJPYqaKx9DN6mLihVYl9xdSGcXdCLBtVn/BoxnJ8uy5KCCp7ZlBfkAT/NuPmh1AV
kX6w/jdt5SN7A0+J3aB3KHFRAWM5QAaGl3BroSq8AbQzblXdUHrBLat7MPoobpITop+qcwdrM0zI
M6nSEAX5FRJlB1VSA8FP8w8J7nnAmRlDHYQtAoyb+Q2914HnrEnlOuax+9mP/MfGRNruWlVVvlcg
6VYfyhoL9THL2o1uDqArCKC0Oy2x+d9hBxltYSPCx9TmlFiW2Vy7PBYAAiyVxCbT9Vu5kTUCfMRx
33qqIsL5hJqWw/sQqqEUYXvtkFJHc9pDBmZoro1g0g8qcF9oGW+CL+b/UhkKRz9oBiF+daHqqA6q
AR4q6eDl4nmugI+nvnMMlw2ojGrrqif+cx3mElgLqoGfiRo2JHlEeWNWCFWIGT5O2ZFwtNzitTBL
/zYOId74kni6qs9d/x65D/3eX5a7UkKL0aKO/kV5KitUocSE23QwFXKr6ruIHdHQVc9kcVzEiUbs
VRNSl7nActaIBu3UuHybVuq0nXAuLcYeKXOhnVRVnaS0qvLbqap9b+99iGtZrn3/rV4Vf6sTpmcc
c5luB48YKr5X0ykypx8HXW9u447POtvgxfPIFR+NBPKBXqXVZ5J234RdOS+aWzy1htEebcey956R
RFs/t1D9QAP+yS4N0mcwPArTYz4NDXSZ6ix+xvESU2MmTFAZ2raxppOHylYwJdYGVDjzXzFeTVLm
r1OFqGfXmB9D0eggSEuPHfugXQzPB9PokRXVSd2v9MEKD0FesLVuoXZ5Zv5S+cYn/Mm1OwSzy1Nh
IjMYuzOAhLHbybzKnnudJNqkZcZOg8L12QnWDJBvu+e+DqsLQ9bZTocgdiy7MH/ypulIMLJ4MQar
hPUUBKc86pO7wA6/q5ebTY//oBzLa7fM+6sgJMswLhcs7wMEJTmtBGxg4YT2HjnJLwmSpGd1sIqx
O0u7A14rPCQONHbpEoDk2TJje1ypPnA5l1Ng2nDg7NOP4s8hVPe8qp7zPCsP70NnFrBgW+vbbSeh
BozjfES3xb9SpSKFgOb2yN6rYlKDYgGeehy85solIdgeGyIgoMP0eF1KrX6eevKqSWHLT+5M3joe
s+alzPJnYB7DVyyazx3r0demd6BkFSEO9uW8Kj1oAiuNjfwSjvZD+C35CELGC+2Fbp/DE2/hKS/i
cqUrUZgzjWoVYy29V8X3hjTTcnyQwVn2hLuv4yetx0bcQpD60nMi6e+aCojvMDrNMbK6C1VSB9VF
LP1UUS7sInsIiZe17m086tqx8OB15bDU2aX3iCiYkK828dKs+tRaoK+zjJhoLQR9eKx+ZUuvXbxd
YhrZujZDcf3Wmf/TlYGzhKiFewthiEF+vsbb9UOQ13yzeI0GSMFprNpht27BYd+FaV7cBcuWI9Zr
sDo/67ymazcpITCgO0jCwVwxb2rd8y6lmdSXcFme2ROLBx1aFXpjzk3VuEjKJuDJXb6Il6pRoGq/
AQdSHfQKnGDbW9W+cMG7Zq0VPsZB6W6rHnEEMxnhUUHvxDynh+o25s7DnIGy8ctQe92RXwtei54l
qVW34iFnrC0A2fRyFFa0qZIMAhFIgXuimduRsW4sYYn7uQ4InLomO0xIduzNEXW37DZZqVbXItM5
tW5wSXoegdE4zq6qxqmvXBBrpNDr+It084u6SMRTbVUunIoQOZA5j58rjQDC0sH9+5XkUhuC6l70
BbzI25UOM9a6mhrzhtwSEXdXZg9DBkMJAc/4NgkCdKOMtiRFkrn7YXLMU8IzAjhM3pHRTspL5rd2
P+W6e2Vzf7Zumlq3ZYb9Xaxr7sO4SBahx7uS0vb2TRfM0ypfPBg6dzLOpDozApeobi1VBQj+c7Uc
3vq1tV3ibaH9uEK1tNOEQ/JgB1gQQm4nx70FkdjdOVYX3VcOmhUxQm9bVVQHOtiu092xsl9YQAgP
vXdQdXQwbMKBRECGY+B3Ns60fXhyiqw+D9GQb9M8a5/MOPmq/tWG9T0WQ/Qt4btKMH3C6GK5xkOq
6GQv12QuMYU6sZun2VrSB0Pwahdv1xR+ZqxML/9xjXTApaRZcYJS5Z+MdvJPpDzJbw0mCQmZFOEu
5dlQ44ZNU6Gafj9lEWxttC7eZaPMO0wKbHh8uOquGj49Ks/4qE8hIgwroXsci6Xi/dBmMQbAoF4f
Zoi0227Ecb2JR+uyLMx0G4tEe4Ykfz3wLfwm4v7GbgbrGd5CQVq8+ZeuQd5dq6WrHY03lR//6Prb
qPas47FeypQw4otZF9ajHtTVQ9j/Uoj7F6N3zLcWw/+l5fdrKr8a9k0dAEKZZY+zeKOPPGNh/JMQ
1e2tOk0NBAHi5VD5CQqT3rWObtepTpf9mjot0KDV8FT9e60qowxfX8wWIWt/0i4KEZ6gjNj7jFTx
BVl57ULVQ3wneKoqjXz00EVeepP084uV6tU5RicOqkOjatWpOkhPkCtzu2RVoZzxo79qmYzwc+fX
0Wlinr8J+WkcspHAnJHL4iYojOJGnbEKfWpJpl68149BaBw8i8S9uvTvfUGb/ujbot27QuOgQ3bY
C8/qIBD65HuU21tX5miXtB3cb3X63qeZSHf83kc1O7pArKXHWCYGZhg+aIi/n4qi1YlPL6emBuJL
nalDE/LsAp4Urd7retOb5Pm9nDpzuktydMzUxVAcUWr6bRzClSRpmsZhuvLIkf0yBgsnd11Mow6+
poKrhVxf78c3CBkUN6EeFTcym1w44oG18Scz/7Xh0PYI+L3XVpblbsi0Wht1oTogrVzcNId66akq
mgF8mMOSYw9PI8dp5nkm3XjGDEGuVBEqU7lvLJSWVNG0oYxqcDUvVTF24g0PSPOh8k3zJs3tB1U9
xGi3tjYecslUTM+NQaqXLYR7VK2a0K9x0pxvMcq275tifhvaz+zuNCRdhZ4SF5HxmLboCrEfXd6W
kaEmWArNuhrwVXo2A5xJ/vXd2su7ZRkW7cgkjc/v71YNmfJu8waBZglLf6+U0HMeF7u2DMFFL2Lp
b+roi576e1E2EUw0HwiNalUN85gxs6typhefMiMrDqo05fLEVAnFJzO2fsJaF1pgHN+g7TZuGuLZ
27FxJ6BMUb4OECq4KlkKYZ0UCNIPNfJZqvfbha4VgZ2W3uLrEd8IrYlvwJuFbC2G2xT/i0sE5E+d
NnrPusnLT/4I68j3b2SfPjZLdeHDs6lT0ultl3rPY2slawLx8aVqbZ0ET4wpfQoN0NOtjcXOOGje
cw1pbFfUybhTV5nmQDiyS5IrX8v8pzm5VC/pab1+idIrGcDlpYIkIZFbF9peFad0+jTjO4uGVVM9
NGGwVS/pt+TGjBnn667PzCcb1lgae+c2s8h46DrkYoyszjhlu+dBCnIvieEE4ELt+2nKbOSGfjaP
GhiG90vmeZ6YRJHYFzxaLQHrJOrvw6jr7zFaInSYAQ4NQopI3mAgM0wv7z2MLngcEis7q/64njR7
q4doqYr1MuCSxV3GUtcMdS7WaIr4e98S+7ab6uuxgG/PAgCofa3xa9URyewsJ/wW3XZRX37DwykH
JxguXgM2bNu59SD6D8mjcJovvqUV39LABP7iyI+WKeS2RZnwkmikc65mQ+KB5LufE01uVFfpkecz
B927mzO84SY95kki6uFurvx+pV7PgaSY9Y58CSqgipocWYxpqTg1kCq3Zex4zwAHzqprm5ifek+H
g2g6Bm+KiI76DGUwyLXLPuqvz5Cyh3r7DGXOmkp9hhrW0GNcyC/Ad/tdIFN7l+npfAAckG9MhD0e
VbGv02JjRrr5aLfNj9bZD61finpqygNJo3wH25k8iaUlTzo+6Rt90usrwPDDURppc0A2GR1RLc42
Lrp5H6epfwYCbX/3mlOTafNrK5kmECFPIJRz9ewH9VVDPLPsEFwYrOJlyGW0Ry8rR/4uG6pLInNY
Ri1nvxU7RJ6xGbbbNfsAeks5TLAjsIEO2ty5ygxrG4xafEnayFtnxF23ql56JlggiM7FpSXKbdkO
WEaEHVdYfozxiz96bwMMR8u1cdUyFns919UvbRss6FKSSQiKp6ynt8a+joxtXfcoEiwNqotq9Xuz
PJFAQEU/IUGFEtguq0Nxtolvnp3loIpRNjinGXNJVVL1qoeRkz8i6eOiTF0kUN+Xa4cSj6NI5LsI
15u1EmCH6fpYIfR/H4cAJhsDnIUSQnfn5tHxvfSedHr0Vl9l7rozzOYzahuwzftvqI3zDAP+chtW
dnAIkQ7ae1FW3KcDSY5W0/tv1qCvEYDuXnRUmzbIOBpXSKfigNZl8W6UWvNU68ZjWKcDkjoYZU2F
/ywSPFQSw00vu0oOeIBYE6r9U3jDHgMydhHeQisfLi2zdW7FcrBNcIuivJ2S2FkUxbozEMwT/D+w
lrWd1kdzZlnx3r9rmnint2zZVJ26rI9A4U9xl+9VUTXocf2KbL24eO/mgqRymzK/hrzp3GYyaK69
Xlu/d0BZhqVZMn19H6axXLlvZ0h96iLV0HXxuEmzKIBywUCqzmiLEbPrOD+qYl8Gzq6IK9AQOt44
fiiePbZ0p8EHBKCKzTRFW5Rq9IMqumn52JLuuoFMFdzDUN81bSeeqymEwObfGWNin0ldIMEf6t+B
Yen7pK7Y0qg6dYjjormEcwVtmb76XFq7YK6rY9sXn8ACQz33A3Nj6F5yN0yFuLHNLx2xBYgz2FUc
kTGD8ro0lnWZ3ul2rG90skNbVffWEFSfrMk0TqqElKK48YsvqruqiYWhH1m0/jpOkpU6qIhW29Zu
30MkbZtPIRyqtzHYXADXlvMnyC/euvbJTCek/o1lAorRe71/LwXBW0nNVSMqF+9t/d9KP69Tk9zP
nuo6ck7DvTmQq14mwJ89315vaVsEd/7Ndf4Ygn4Mh2M4TOkZZmN6Fmlw1+VTf0COJT2/16uztzo5
kjAbQDbQ/b26qJnpV6rczP3XLASYjz/DOchFeVZn6tDICU0VM+swEPurITD0ePylbLvxodTD/CIZ
8KF8G+Z9hL7Rpq2RLNp9y/jqoMZiUdCvPvzxX//876/j/w1fy5sym8Ky+AO24k2Jnlbz5wfH+PBH
9VZ9/PbnBxd0o+/4tmdaug6JVBgO7V9f7uIipLfxfwq9jYJkrPyvemIK5/MYjPAVlq1Xv6llqz8K
cN2PEwQ0ztVmjbiYP16bTgpTHOjFp2BZMkfLMjpfFtTQzB58Qn8XqVprF2bf84ABXqu6qIOXS29d
1OB95UqLB5+FCiYB2S5MUvuqnoX1dshn48pmar0gN8y9Ri3JvgKVX+01I+xW7/1UAzk3DDTLGMnk
KiYoKoqDLLzhLIp8PKsz6+fZ0gPllIJlHLjTiK3JOTCNYxt35W0VA6UN7OmXkl/oRxH50+4/33nh
/37nXdtyHNvzheW5puV5f7/zsZjA8YWx+63GxvXsmHl5NXR6doW7xXIOe7shv7HUyK2YcCYDtjEi
HbIcflQntY9soGyCs0Zyc5PbukDwZmxu/ditkVCgbgwcAZxU7yNYfX+Vq67+KrO6w30mepLA9a9j
suFPuvmUpW33aEGaukvBcqtar2uTsxFAMVTFzCCpMloa4vnLNQLuwTbMmhryfieewFpk69ktspNq
Lcr0l/HH6pfxNUs/Dl0N0TIwcD0NghaxjqY/E33+zzfat/7lRjuGzvfctT0Dypdt//1Gd17hsWAN
i1ciIgN6Mdw/dYfD3OemCqQsIPahlqfu8XvzUCKL2hTFxVu/qOlgCqMjehHZc31JWAc+bMoXLnem
DtPMpbL3FvywOg0Cezl1zR+9KuG89pJ1lwwr/4hmlbXtvXZ+advV1BAPnzGI2em52R273PYeRGDc
qPacXQ4Rc7OCyRk4VzXyxuum9+aXoEkfRmLMD8wBvw2YAT+4030LoOF6zNAtncV407tudNkN1VmV
EAmcbn7U9zf4PKPA11dFsOotlB+BuVibwH7vwqWtXbxdamp2vZlZnxzKBJRHhHQIEvbxeKcH8mEa
DQODt55YktcunyXUPrruduqE/klH/f8AWMh5KzpTfFXAYb23PEyC4lLkGKZy9b8bdbm8ttBCUF+N
//rb9Neo6fBrWU11HEbtb8V/7l/Lq5f8tfnv5aqfvf5+zT8fypy//9jlHH+tywYkwe+9/jYur/7j
3W1e2pe/FbZFG7fTbfdaT3evTZe1f03jS8//38Y/XtUoD1P1+ueHr2VHWpTR0GkpPvxoWqZ9pqKf
D4ll9B9Ny33488P/ABDNXn7r/vrStH9+MO1/QCF0mKuE7cMtcxhoeF1aDOMfqHvoLsoXwvCEsN0P
fxSonkV/ftDsf1i2QAGIcIVvg3UW5oc/Ghg6S5vh/UOHAe76huF7Lj9O98NfH/vH0+vt//Xvn2aW
/vffunBNX7gGDzXDtl24Y/oy6f7yONNC1r8skr/wLqJyD9yy0bx131ZB830iTqttInuIZfMKz3vM
SyjBuYmIfxaiS9lWOo8I8tC5MMPNFBN7WGyUiWehvT1CI1oPoTFlaDfPVtMC20PJAFGcIUsewTd1
EOs2qYsIcn+BDrQlJrKaMO4T4MGxKMIW4CaaDuUqT8RgIBYeofWFvVBAhPdjz3IUTZu8QKYbDlTr
2eidACZ5QEp76PYwHcT0UmezgDZmGrWGtanZu/kL5Dygp7Gc2pqNHhTgC/YfBdCWUA+C+VOrAZeF
DIS3BFQZDXUE65Md9n51izoxJK7YlBWfNEAuh40/5D17D/qmXqDezQAJ2/FRbexSdhnox/BwmeWq
ESbLixWRgpKda26gc+fMIPURVcg1lIHWfjkV2SG03ZEXHmvLPzWji+yQ3tnVAznJzDpYpYsJeW3m
I6qqo9lLpCkSH4L1dRnrE/cPEZVB+hByDctBbSYkl/RS5FMgeew7mjaGiLgAuzu3plV6HYIVfdOe
kUKfGrFoP+udBZlttsu9BVPdnE+BSXBgDXlssm8DaZjJnVboCJAErtuGBxudW1YyDdrEh8nWku9h
OtrZWctrDaFGtL+a5rIME9OrMXCLjRDuUOpZyCRMwihReyCEfpE0MWjOmvCD/THBWcy89HjvMN6b
klcukGo2EsKlaK0ctCkT0cmYmmjczSaufNhH2cBRR6dFynkUFQpxAnsha8tNBmNvkw37aLa1/9mt
KvfjGBNo3IBH6HWst0swjIQ8J4j3HXRMAiQxMbFIjBDlSAd3LQL4aN2tDNfTSL8bEmyVRIgbNLpn
odGF3xF0EizxAvuhKKwo2ok0s+FClbHnnoaaTwUGndwqoQatG48TqtX6ztCNqt/EuRt/N0BcYOAG
jkiumYSkttE7f4apxqMpVJ5aBKCHANPpJKzI9Dtlif5E7ZjdusXcDQF9YsLgS+c6XZTKrP4ZNSTA
1fM8wv1lv0bciV+TPuzHzpEV4gC5/TrktSehb2g5vM4ySb/X/hD5uxGM5GerRQl5Y8K9MfasUGek
/SrTRsZgRcbTTXC0HYYKO15zaK1gh0kxXOWIPbMHgNPw4us0dRD4MfIWLbPUQ5Bi2CQZW8FrrU6D
iegN2prrkq8JImShTP2zaDLdOfZBlWsX/N9md9+mc9Y+mKi2ymFdW0LT9khBaNrVkKLIspp7ywf7
iRZROi1EDR9pnz0yG5G/eKTE+Ok1WeIFzlEMaJeaV0ltxOE26iefpB1+gzmQAybBg5/VcLXNCSdr
gNGT1I8Jv0q4im2CYXOHJgrSuXjFSKjSrj8yK/gspIdNh78h9IFxyCY8l/xBfASZAsBaTC3bC9kl
aKdsYObl8UWv6Rk7uxF5v5Vpkag/op6AATs/gNo3kcKbSR8NWWyyFbKl1NvVKOOxBxvdLCC4TBJC
Q6ELCRnnAreUdBEVnjCm3DiCLBmAHqRh2rtKAET5MjTpWMH7lIDml2+RNaEtZ+V6JsJNNPgoG7la
KY1NWwb5sJlS0943AgXQlCScMxZQggErlg89OxjdgKhMVr5ctxOYs32rIV/27KVwFT+mVhXKiwLG
T7qb4qbT9pWFMCpsusHutI9U2fqX1rIAc6wwFBtKH3YzBlvMOWOEueMAqQ1qzQznqgLdpFfZg8Hd
SLs1Nkkp+nK1Q/yDtzLCnJ8sT0MOwEljyBJt5QgXjxAZ2FceLK49gkONcyIw4/hXeVsBD0oBChHg
j9HjMA9AM4b6SaR1X3wfhNkE6OlmWV3eMx2m7M50RB8JLydzhrxtnzYiROus0GVOFshw2qsEWZr5
Pmdh3N+KPooMexuGpmN+ifzScq7KXjpRgT9zAfQBgV8UwPAZZM4nTnhlGswAZz1I3G6nhdzfnFCW
3XXVaqhQY522wMjRDvl/1J3ZctxIlm2/CG0Ox/waAGIOzhJJvcBIUcI8z/j6u8BssxKpbMnq8T50
miqrVRGBwf34OXuv/UuZ8S9n0bUO/89R1LDgg62lg5Q0STiJyvWo+svebSbtGCq6vDaUsTB/8n1b
a88NXpzr//ZzHE0KYQtTcKSVBqXKr5/T6fM0Gkl4BZuHmxZtkNv8+QPev+nHX/LxEz4d7ZwsghsS
hyjGQPp69RUaKvNH+8V+Nr3Gp+HlDbvkm/kKPw9oKLfVhaLo/vk7qB+Pl+vVpFWuEl+KkEynIjI+
/sqpx0tCA+Iq/Fkdcp9FYDZdgLSv4kBv0kuOxW10sr9rfuz1m9H5p7D+UFf/2lZQf7uXFmWe5qi6
lCqU7M912FJkiRNDC1vFtEe4HF7odyfT6z3IMS64WO+vv5ci8uPT8/ETVfHx95L2XCuWkl+SQ7xv
v9A28Ss/fCC5eBd9SR//cnHXrsiHG4xnTzcF3WS6sWv9+vHDSknv2877S+szaZ+PwmUTcZN7Ems8
LDr4O/1yi1ps9+eP/bdPtXhwHYnzjrbNp0+N6QQhUikvBYbdeH7A6Lrpu6syOv35Y9Yn4/OPswhP
o9QXVO3i05OTBM6ApLq8aM5LSzgvxnWvScK/NJ7U3++Xpq0NJ8fhFdTl5ycETXgi0qS6FOfmkDzF
vuKmZ3ujufFTsbP+8jh+fhrxzJjrK8Ar4UiDUNePt0vLCjrygXWoYhAJSGl6hDV/vmafb837Jzjg
4FV+iUZL5+Mn4I+J5tk2D5FobtIUE2SOZB+CI6qmw58/6d9+i404yDEtR1i2vl7XX1bJtuVEs6TW
QRJFwItrISYL7b+skOrHrqDB8V43oXE6nMfU9dT26RGYilyoJtBjFV9pjzgKgijqtEoJPEBiHAyK
a8vKwTDFt3M9XWVT9JeezedH8P3zLWFZ+J95QOxPW8EiGZ8VlECJmWU3Wtum9/lQwrUzDLa8P1/P
3x7Efz4LFj9IQI1D7acj44QCGmyfeYD+6S0edmoI0t7glgcTpPwm+cs7LD+vyzpObIOGOq8WKi5T
fPppeVFktQ4wtRgHWyEceMyiOCF8IDedkxJqWXriraw4EoXdAs7TA5wXQKomQQCkVjtrUU+OGWGB
QByw5Vc7AmHC3BtFMonrXiQ2omIj18i3dOq2/4lKOaIxnk37ucyw+oFGU8S8xzSg7R1tgMft2nky
aH4nGP33LCv0X9e2rEqqpx5WwjjVtJfl618u+m9PsWGZFguAI9j1BfvUx6fYQWJnOZ3cNk/VIXLV
zfDabYwdTIpd56ZbxzP+WQH+q07P/9mh+dD4ua5+FPdd8+NHd3mp/n/o5XBp/+9mzu5Hk78U84du
Dn/hn3aOaqzNFy60hcfMdtbe/z/dHON/bJPKiCWGsYDOTsBf+d9ujsHfMXXVdhxGQzaZl6w//9vM
0a3/oWPNjVvViepaWf03vRz5cUm1hCokL76u870sgxWP7/DrQrdYQV7huAFbjVDeIaM62g4m/jul
6jlfLjYcLS1pPTb+6rI4RMUkmU1+H6m6NwjRD1quYd6SzBydzLxoNaYlHRE28k2IUbxh0n//j1YM
65g29Fu6hOjga53Qv5GgZwWrwS8X/uafDfTXmkhbV+b/7KvvP4hXV/K4G4aJ6Hv9739ZuS1OOFjA
I3jilfXyrm5ibhacjMrxICA/wT6HpzLDAce73npOFwznICxHUgJSgg2sZPBJdd8TsHpO2nB4QJc2
XxO3dO4ieDREqem7SjVir1uQO8kyss9a2NhnE77uuf6eV/s6MsutaobjJY/LGhhBvouGYrn588+U
a3H78WdqKKAMXm4JJEFonwqxTm+rtjLB0Uxal28bTaRnktcXV4mHbG8re9FjhqINJi+NiZNcReVy
EooOUJbZyz6apxcs0RZnq7K8queedW6YxdpcJtyiNS9EloGpq0aDrDnFcUN4AIdC9rE/28CE7bhV
T1aqLVtrtcf/+ad92hbXO6hRGLHLC34f0u1Pdf0gSk7Ts5IwCM5XCQjnfj3Jvo5lqQHetE/0bpwN
LCAgk3MVnowpBP+EU+bPX4P36LcrbEmKJkfqQtXYrT8+SO00Th1LPZ6TpmbBzCAN63PWndRR/5J0
YXGGcpqfo/VPsyjqXVtUj1FcWVw3i3jkW3qUzpF0eniJ658Ihwj++VNoIlxg+gfPXOmbs9rEJJOb
aCT7dlyACnTN337Kx0Lj/YryAOqUGKbBOEx+eicqejHLoLQJ1H6t2evau7vczK/wPAIWqVXjZE2N
tZvAXUOgCWZ0HzlNWjXSzKPSdpABKsICdT2uHb90Sm+SPNV0qp/yOQquxGgALJVtdnaU+fyXu/Av
X53ynw1cUFc6mvapRmoL05plpaZur1RY7eGenTrtrs0wMr//h152/Jv1Xy8oSCH9tPM+Xn/Rf/7B
0Mc4zYmDOhpE0PZ9CUIy4hPjeSp0vPtFm/7l9fy3Z5h1neVUXQ8vjvHpGa76TrPnFMKrhXAYPgHo
LENNPdolqQ96jmyQMHnLG9U55IGi70z9p0BM/udr934Y+7RGsOlIlfEnjy+t+o9P8LTQrMm0OndB
mBvEyYTfDTtV0cyQGdB3OjaikOFwywwR13d8Y0Xgsv7yFX5fpnQBRk+y9bFK6b+9y3Oc97RJSUHM
MuMUqSQwKtDgLjEVJsTe4EQOxqtJr3c3O0pIkhqgRG281WukSKRA309FNF1Mg05qTcaAGMsUmbrT
p5e/fM/1Uny8VLqwNAtimMmOalqf6kUa9bjjqgnStNLzcq5qvUZdc/fa9Rnp63NtDY6nd71+jvL7
plSj45+/wfuV+PgNeE74aKY6wlwnqB9vFgUosA6Ju3Jp9ipo3vuJkWSki69pltbPZlJItyW+alP2
7ZfZjJAFzYo8GOAIOCOrZ6tNi22KkXYTFA6eTLtludJk5IuAAC9Oh3BfDQNvWWfeibZZ5fqOfpDG
OmMxtmbllE/WAHstmKvJf1d85AN6XSUtH2WqY6I3F/1KNsQ0xFOb+u+LBs309i+nYvn7jbCEZPeW
KtuATVvj42VIbRGWHc1Ll7hqsPGLpIoYxVXUWuJKs7qLM0eQ7PoMPmTbAqITD+oqbkd9doK3mR2t
QaXtnIfDliUrvAiCRdN4sg4wjuGAxpHzl5PGx4PGurRaQlPZhZl4M/v+/H2XWSDDZ3skDJXNsqtF
jLlWhudGAyRmJ87TCL7I4TIiBRx+/vmZWQ/UHx8ZPpuPFDZblM5h9eO1MvNAT4B/lu4Y986O7DAy
LSCQQAzV+vyBr8zLhPn7b+/0v/xklcLDZJrIgyqMT7cIJvGEDob0a9JqNLcF453YWxIlLIJOYqJS
sL+cmyKvPZ3AgIwWM1Qyk9DajHzLhgmGRhAlMajx4k0tc6rVotOehqxp/vu9gykl348ilUICrMrH
69MVbdhNFdcHgYB4Hel7hxH5WrI3vyRalG9LI7pL4YPeJkpHP0nDtcPUb9cPwF42oikNMnwAFWfx
8lqZdXqZ+ia/7tNWIX846O4F05PNFGV/ub7/clctyfmVlqKFX+rzUgRAi2CjwIQhS1t+i20fznCc
XUDAw/uQ0KxR29l/qbl+L3ZMoXNEoUJguZb88eOl6gnuSOD4gaWssZSl6nNf990xldMtMxOPMZXl
5hbZPCZpY3YWph6w72Ngg1ZEdjNvChu3sUju5zZ8JQq1Y3vB75UHTxr2LHLREVcT8Y1htNmkARAQ
BTXln9+F9wbCh5eB/cWy1nYKqyi/YD3o/FL3I/0dFG2YeuaA8fDA0XdHGOfyMpe000U0n0qCma9E
sp7/c63x1QUkqgEMckY3dTsK676r1PIJR73cpZLc62Yg9zVfxElfM7Olk3ZHpcs3qVKJE+elezzl
4q5uFNNjZkkbjxMe/d/oWq6mEcXJ4UfNqX5ThHm64ko3aaVlX40EA2c4jfa5WgBIRsV0reh94ZZC
rfdDZ7XXFU6r9zIMFcO8cgdLNOxzeou3nCh04twuAbpD/88X772T+uHi8ZrQ6URzoMnVKfupQNTK
1OnmQZmhaTC7tBNIj0HZO8fWLhxAc4VfpqJlcWm8uWpxXTPN2SIIfw5gox0Z2YW+Rm5K1sd4qZR3
KnXMqKaGYNGktq8D97UFhMSkIoMiAbNGu/OKlaAvq8qrx7y7NfqaBHl12qFbxp1XZpxgABVshjx0
HuxZQQoT2eDoAEzY4Lb+8vCozm/HYHQMthCalOsubOqfnp4BjCfTIpi1cUaEglKa6k0JoC3plOjR
qDh4GGmo3ue5UaAwWMYnaCI/xnaS/hIzJRJZXMuNLOzWJcZ49s1qnkEuFvNVqkNhTdQw8rUeU3ff
4FbKlelmaer5pleJwbXbvWKE7W1k8g9J/Cy81orEb6XUz5hSX7SmeG2b8amd+vY6jVrpTc1Y75io
bopegklzSGsaOqgUeWd6jmj73TKX6gPjOHPbc0uYRxEqimSkPWj0te+zJLwfwWV7ppYoZy0SJQys
DO25VYXHeoYLHGQk/inN3F3B8bawmvvq+hcJX0s3mCyZbfDvhx52lF6l7UY1nWKfdzEzaMxgkP/6
5TANwBFwBo9ujfdiPVcO6J1qB/h8aB8W5NZb4MavcZE410bW+ahaMuak8zHH3ryvUTycGPM6204P
v5V69BOBo72dbHTMbeasYZxw5ArJmf69msyYrYIfH2qvUxSVA4mqXjWClacZcqgg6fw06fv3TbLG
pYCbccGwzdj7CtfIzRTMps8WUkKzWVNv0/F17pgRkqQDXQs/76mcR/X8/o+pMNVz7oi7ObOiZ77c
MTJ7CDPaSGhTZXpjVkFtWvsNdTkEp7J7gYh0JcvAIOAGq5apGM5LhbYPLK5mb6pGQ+RFjlvFy+mH
6y7V93g09Nq6aNSYV3Ebu+/MglFjzQcbfESRaZxIwUASZrbFTTTIGS6T/mqVEMZs+g7bedTBtxO0
qCH02oEanbwB6N3t0nyf1YoEozn37K5YLoxSYSYj8/Y0m8YAWKjoNh/EY1wy61YSR3gRzoJNM0JY
ssK228VVXl+IT/ZqwXFv02JoTBdMAguLglfmeuaWaVM/C5aQNJmu3q24y9yReaSwAzSreHi1Upho
VbazbRDFEwGvMLSlPbzbxNrBMv2qRYDWWInYConFfiiJ4wr0VWofjukZy0a6/fPiZ/2jTfxl+YM7
rNo20QemvSqr7M/axYSNvcP/Rx9a53w82/ptM6Vw9WNl2y8JJ0U7wqAfRbtMi+VlUKDbok24G7b6
FPIwLrUEmOwD3St83VgyUghBEUMTC/2hgiXPNP4cRRBwIzVftnGR3VTMZVzD5KUdbZI8Ae7fLgt9
NWNwttx450JH5jCoBamaOklRlTcUKsMbUyHCoUxPrNZ3RGrZd63OMMcm2aaxV3//oUwwSqqxcWgD
VB/dLDtfZkHnLsNXdBw+UgJ8VwbkdVOAWlkDK7CrXOXApk9q/zSYLOQDimE/Hhwet2rR3BpL5qhD
k2R0vSEa50vR6GBEquhHW2nbsh0JnKG34InQwv2j9D/NkfOslRTXGaqa1pl9x1FOY6Wci/oL9K72
/rbCZu+XY1WsttHOHdsMLm1I1tO05AdNFvPGplXoZc5LKNBTcFA1vUGYxlEEKcwreCRlAU+pHc0n
yXLttx11S2L5uZoUh4yPxY4xnfRFvZnA8d4TEHAZNS25tRi0g1PRWk+R7aMmBpCQM0SztFG2ERyM
voxvysSSbqyW5UYFhAbCVol3rVod4atOMFlvW3MEDqiSGJ3BKNlh+AR7IkXvFwn1QlhVPYcnOD0W
5GyF4Jkkn1+naBo2Yw5uRSkSPB/kv2vWS0MOAiWJ9BHUFN48LEcbK84mw8q+bY+Lk9YnKZWrKUsl
WUnThr07QHlQSn8ulO/pOJ0DUpyvQyJmLjajCzaU17aQ+D/XnOos453F6tqDU4M3sVDKkB/aJ0rl
dsVLF3DknxUCIOCm45QPogPQwOueYT5xbbSj6CbQ/eVAvGmRTR+r/rA0Qt/CWeO5jqJTHBNibDVP
KaKNbas4b8iG8mtoAuRK5FW64/nvvcQuKreXxwaGah8w5YlAlDqZfZfPa0JAWpz6k81Ki8B3vi2b
Qb2EDv8DOEVu4YmQwDrUr1FloB0OxuMifpjGjN1dpoRPpkCSw4lHPM/0xzoscG/0QQRh2nElz95h
xCWc5t40rQiZwmi3xpIDNCbDhjZnuzdi0s9JPNhEGrnFeVF9D9ecZ4c3GRpfNrgFo2EiN8nAVrna
Rxi3btcTKqD3/M/EWe+gVVRGN4RsnM81+omkA1KTkyIK5bCSvOWSk+MWQg3BN2uSSNCtQbIFy3nd
pLrfdfm4j6k7m/jEqDHFEoudvfeNNpL7mqW2XsgmJa/jHkqpWD2XmpcdcknfHBmgueun/ICWq4NJ
Yg/7VcniCfRW6EsQmoU4Y9meh9JtScQkx/ktR1y2gVuYRKWvsk9B37f8AaDSdpIRaTwBwFqzZCsy
yEfnmEDcrADekScVaOSRWTvFsI/8DLCUI+61gtg7asQ1H5jwsDzK1J1CuFKkfw86p0Ze9cbwQiUe
SzzUrEhuZlDVpLheMURSWMQqmO4V7hOUzX3KArNLUksQpfgs1MkkZah4NflpsiJvhOS5icJGugmc
HEjzbeDTpniI4K+f0oSkI7KzeUbV1A/mg1ZGwRm3IVgqoBqTps3bUbSkI+hJ5cdIpza5CCIvULs3
h951lefYtgBwQCIj1SDFR549yPIQR+EzpASI64NV8pgRrFQI4TUKKk+nIntNz7yEPq+fOGNN3NQM
t03PvqIxJUS80p4ajT8oPLi5M5yFY8f7suy+d+tKUa727LA7pFODVXAaU4/CHFbCXL2AWEXeWY39
mSSXb0YL7DAal29R9DNK0tpN05gIkpZI2jQHeD63yg2MJyBCooZo7iTKxpqUZ9up93ZZ6Tdm1dcu
qXcIXxwxn5tIHiq5JEc62tOmM5KefSG+a8HrkCWy0v+NJ2Dn1jX3l3VwmQihY05iGemTGAt1m4zP
RIpjQMvKzNOi2CG2TN80U6xtwB3Cc6VsWCSBBKim6DsNixsYygD48U4xo2CXRPSVEbDei64ZOApk
3/KYfDOb+QonpuiBPsaPnEr4dmqNcxc0+xZy7NYaagmhH/Zo2Sw8Thno9TBHEVsWJG6gHIG1NVF8
ZYDZPHMJkQFNkLPtTi4eMbmPg3GrOdMuN6Cd6Jl+GCOrPTRlv5au7UZ3IjRgKSV7Y6T3U5mZrlWT
EJ4EqfTzPvweaQ3JEQNx86X1zSAaCKHo4BnmmfpW2URSNse2NAI/TK6FUVzrVHoeVuQ33am0WxIi
9iOpyDhg45dqfTRqoMjs6OXG6IXxTHDIhlo0Pjhqf8aiTM6NEV6xVZJdqG8qKksiKcKnSG0SLyu1
0ScLAOoiuHJzNM6ORaLXoBpe3yNBBX5xzJoWxowhrlim8rsWDxd0lmvRVEDgZXNGNvkY2cEDbdpD
xZCO/zdri+LGQ46r71Oo+2ncgPHUR5cBuOJp2mRuqphuSTno+6Kq4gOzpguBH/mW7LgCJrt5TkGe
7tSGuIOltHZaKL5j3sJOxUl/0lCX5rGlAYon6wHRkNvgP3BZK17UUlxL1ZkQW7a7iIizpSleCn0e
DuT94P6twb2oQESrzsOT5KdtS0iU2jdwqVXOkguEdyTyW9WaoHhFMPcQQcqdXitkVZjy+9w3xAtP
DuE4s2XtpclyVwzyCxYakh94lc5xhtzQWp9RMct92ZcvUvlJBDo5Vm3LxjQzqB+VzOaglbU+iIM7
WhuXBTi0G3WdqxNfunHWb5n1Rn6r9JzttHOFPPOZHS/ziyGhjCDva7QS3gXyHMIVLNuVOQEbBX+X
8ZZfaSORJgqx9aZunR7GJC9ekRzfF/TBNsIm9TxD6+6xZoV+eCyr7KnQwFemgnzfcheGW8qRkBSP
ZkDBKpMfsS73Rqa8hO2XiYDvbaTtZ8yRXjvbKlhD3SfMy3YNVm10CjdxTPRTxLluSHPDqxkw+lHI
Mi9SkmWlcIcEzJQyuUZoBXeILGaS1EgiNLt9PfEEY2SNbmSdPsDECfxaJbyiMMZd19rOpqcmcaK0
XN208142ekPVG37viBDytCTfh2F9TX47Cbx2cKZO+0akr+abbXXRwvGZAEqVqUR2CJu692A9XOUN
8v9p4J62oIpEjMKPBwNe2mOvz/uxQrquTt3PXl9enSSCQkC1aYyY3caXICcHZ0rHlI4KuJa2N/1e
G28QvupnpYr8qbKunVrkvGnRfdOLvV1lMPZE4OVGBSuidrRH+osPclY2aT+BCMcY782CmO7FT6zs
GWcT1VWhceQbk4tG5wg+T3+x2uDZWF+JTKpXLKYFuU9IkSsjxK8nu5sBvw5BquZd4YT2HTkwX3Q8
AgcSxxBKipsxITC8J86pIYX4RMgZddKmbii0xyres8gqdGO0+U6VNLkRiiPTLW9yu3UOiYSCtIDe
O1o61Sd4ZrT9Xj5r3b2CaaCNydQJM6TYvZ44Pqf/5xQ+1DW4E7PPBVXmkkENN4NNymKSM79yE5H/
7On0TlnO24EXqb5K2mxA+74CQpGv3uNG3JUdXswbJp0E08ZK6M9qtx35v0k0Ocqa5WHU9ddJheGc
VBtTbU41pqVAw5/Yjjn1Hcu82nY/w9o1RfKjZbUW5F+mBNo31IOyBwPT5ARxiHOqjntOJTe6TXJe
/YC+lOgF4sIzztaFCIgvmU9jTq4lxQkV2gvSSdJIv2qDdTsDk1CH4kCjgVCzDmRLpsFng5iuEeho
iybzSGhZ4DYtV5UhYSQUA5EgKeHDhXlLpRPf1tRVvSjUYxt0jxxK0gF0rcJRapPBV0HrHRwHzVlO
AxllhZNwXgMdTUFf7sao/dYktcZzNFvbVCtd5r8Po3HMjEzztYwcZKwiykNbjKegNXiqoN3TTlkI
2eWbliV5gEQe7wcZeWOfCtc2Ar5vUD6SVA6+U95FUj0XyU4UQBxQYRGWBmWqE29RCSeqVcnItO3U
JfE+3Beq6vXMetijn1F/INbv6fcMRvSFDEtp0sdBkkRqX22VrqL/AGPzKsS0eksDbaMm2uSWCj5b
sjM4+ZBfUDv1aqy6zQ3QD4Ls90Un5aItHrM0+MKbkRFJIJ5jy37Ve9LppXzSubI5lViUK62bBskX
MwzoxXSxLwCOUPozOS33UaGPO5OeZPjI2RLPzLd+mZ9jiLZAO7NN3zT0MfT6mNqE8nEwig8pqPUl
Xr5mjv6Yp/ICQo4umWxiFlIj9HXtaDW1epkD8tgWUg1UGPBa1RPtJDgTF9Aw2S2v49hi88uUiLFY
jOOyTtUNCXEEech+Q6EgiEpEJq6AHQQh8rVFfmBsY8IuD/0gHoJCPxKo4bjmio2Hf/wTEP3sKeXy
dZZgLhCC7Wzp3FUadnw1zPEoVeec092RPXery5Z+UUHDzlRC0yso+kySxcTgOEyYspe6VZ7VJUj8
vNN/JIrm5xrPDutcUOoEjUXfLYXryn59NVs1hS9oFMZTHD0CjgJK6rhkMqEzVGDez068y7V72iIE
2mfmvZYmOAnz0jWjtfGlcWusMJ5c2OxIp0k5CvNWHKI4vpvb7gUKx5pOOowlAdRBeKjK6ZtcQZLp
2pqLSudYNMo5hcq7kCmpKHkNS9NM/EELFA58XY/aoTmUunlX55JjHKV+hW3Rsn1OnVy8dNxb4SmI
WsQHhOki2bdwvKqqmxXxnZ0yigildQ9bJd2bMXPr2cILDg2J5jSLTD6nIJnTKXrU9Sba5XUWbtdW
jG8GBZCubLnYOKWwSaSKx6opOCkZ5JUBSO9jG0pCTtuwTnnxguE2NYmnlmlqkQUQFxR+C3sR4tAN
wYhw/4uApYjE9hV1eKMP+8iIsPSDaz4Fh9jS26M2BAzZB9/S2B7hfhL8KYdDO+hHhcHk1sjib7Xs
fgQN1ZIeIC8cdR7T6LGZGqq41sQAYfMPRw8KD0PHjzIF5Xm3MA/cVYFMIJjhSLINsXG0mCAJ3CWd
UxEyO0JHn7Ie4M5wjAgSIzihPIwz4nB8zpRKanbCxtC4acVjpBQEzyrkNe37pfyZrRCvyDS90Oa4
gIlqxb/pz3pCm3BRuc5Z8BVcCFENPTvNmBLzFWUXXeVBATFZeNRw+w6BG4LWrN/aRWdBIG23Vj46
B9zBpC2136eRWIwqMTlFqPDfe/C9ddze6MFEYLmlwmSBzhYr8jFOR0EiNXDOfsSyb77Z5LRu6pGk
kjbVSEcfgJQ2ubIFlh2d0dE8KROZISAaKs82wjsbJN5DXRVegPfVypvX2WBtLeIycQOAFH7bFp4z
WGxuRDyzqoBhSZVDvfaQim68RHlOP4PIH6BJKlogmwMqbOE42Q66ctcWhOWwsh+zkfYnkT+byWne
4FmYpNUF3zQtwoAiW8675ltB3uRmZCq06ZPwFiTK12zCq4MBlMVsYqOCrih8+vzflKBnIVIPszmT
faGwDARfo6W79GVGXLB1oof7Sk0TunGVfsXwderyjLvTcwu16NFW0bTQyz6P31BRcfw1CvDaSkk4
RBrRNlZbiuxKuiRquZZD7FNr2biaqld6BoewK+ijWPhjEL6xiSqOSvGhpH5Tk66lGVyQgCyK2GC2
nPUwlEoWxVkmBAeUDFgrsk0WtIMEOy/o+zJ4TsTbayknYTxNh7lezw4NLVIZV1s1Vyw3HpfjZBqt
u4x4lUgCkduaMwfDvl2hsmBFU6WQblpR+AaLvVEbL9fo/mWGku/FrDWbiop0CNYggZBnPzXWiPd+
IgJF8a1Cvc8cNcSDaRbobvoGZCsF3zQsX0cr+tmZ+iP9kV1nyG+OHHHqA6bagFDqOKoppGIYDCzi
/C0Lh52NAZ2YWEyWYx3hiBtph8oIc7D+gzWVWdbMTUM+KK8FJ1byEQlNNCRHnvprP5a3RYHSh8cD
rS4I9KUnJa0w7mTML4na9lAEw66OdIgRwQ+CVMoN9FbQ7zLcNgqUnkh2x2ImwSDDc7oBguhlWp5t
GkyNNCItjGsd3a71ftQ6qQ8tffRp6u9GFWQQTPMHTYkLCHp6eBrmzG8qY53DkpYzAy4bGMJ4tLBT
8hw1WhCxcm1Ol1jC2h3ANPlJEPtjXxA33hHgbcwUMONMihAOJo8XpD2UWFI3YwtpqKHNo5CCWyxe
PZd3im1Vhyl+boooOpPh5psdCXFTHrBAIJheVMY9qULk6KNZP/Qz8sts0W8tdaTJIjZLaZSHfJwe
gyUo3KAhTxESLF5h7RDjNYBe3zxxpkxcc2CU2tXNl7rRNvEYUa1H3WUJlFdtDdFoxsRfiP5wxZg0
OFCDchOHVrMtpnKfWVq5aaM9PXE4RFr3peY0Vhlje7RKRkfOMGytImXBk4L+SS1htD46uiOOZOs4
YYhF1KLzl/SAXTqy4Cwn2OFTrNh4EfGR3YaJZAU4R7xTmQWqrOoecf6/McAeXFNTDJ4OzTzEmeEZ
E+AsbSYOlbGPkrf3EHJcxsgHWJVf4DFdHMksJgu05WopgXQRoxdtx1EljkWHE6WC8c7J70tGpizY
xFtkGNX3AojO3t6kW0zUyCnNlXQKd6QmN5AM+g0S+eLcT5R6BMZS/pAUAxXZhdIL6FIs7U4d+rMp
nyedudisLt2m4AZts2K5JvCLjqSjfO+oFeochfCSl/Ym7yEBVcNaMJGAsMkcTA05cS6wPzKw0eBb
4RyndAWEw6NSMa2nljlh+iTNJwvdiNTOhEM50jDAhwTbru7b/k5JafUYdeazunD0zgsF+QGqmrTl
NadSwDtIWmemD1/oZREE1xjzTgjV2gxL/l2J+Ki66IjmQ7hRSqKPyzwjhS3VcWtf8ypSJ5Ejp/H8
2mNn70yToCq9VR03fp3z5a3kDri1yjS+tunUxnrsbHRjArw07gjqfrAwnW6ABB30gNliNvBUyDAI
vUUyx2o4F3QdGNVSvMigAGTtqAGvUwIIwqRGKtiAmQcSKlQwjdDot07VcBcS0yFGtdwP6WT7c+lU
dGDVhhHUyCvbZrs0o5tIVHS2SzA0E/DNccy22gtti3JnifFVcdpwF0cLeCeeqdmC0DXhp/VV037j
YMVqrWuXJkuUXeJMbwic8vs5NADHsVe1FZY9xJ5ENqSG/GrS9R2IFO2yDnh5QLaJHdkHRol3fQ0+
ucmyY+OY90ZnfWcToZMwoLawZPjmjM2XAcgBgBPl2DBSoZeGh6L6YdoWbcnykXQRT4mCr22TvLWK
8k2bRwboQVBuSVafJ6snH7BdLyRSX70zyMGxEVKyz9UszRy9q4LGX2kQwRsQE+SGMyVctU0G5Cl9
WKTbUmRM1PT8RCyVO8nJ9JEOvhCJxaEyvEwmT9zYx24Q45bWABcQ0phf9SoCUrty2dDvTM4ibsWT
OnQPSzJsoyh1jqxqOyWOfoZjdEeqETIo+Cv4mqXKxKP90SiAdYOw3o4KDKW6w5kqzlXBDcokTmUb
7W8QLW/ZfGU1OR7erGfry9UBmgChkmb1yItEPZD9CNcD2ySx4+chG98K9fFUe1VzbjP86+5gMbJo
nNn01Eb/0k09VSaBZBVb9QrCJEj5x9ImBNX15ttMNyKokrUZql2WPr2pNCLItUjZFQsUZjysdHM1
2n1daZyradqKJnTO+oD6Q6356sX0OHQ1A8RuTafoEUUTJYwzoG+3YrB8pAJvkFS/5kG1Tx1M2+YU
HrVrIQ+T82bVFb8jeKC1c49UrNwGo3oX9PpTH7AyM1ImFHA6zjy3BvcrmTUB51tIdx61KzF9I+RH
c01VIRLICbxhIKvL4JtPLwUSIxXiAj5vQXeV8bQ6fychlfMwvfvq/3F1HruNM12YviICzGErBmUr
OHtDODVzDkXy6uehvxn8wGwEy53cFFl16o22/tKrxoMaLuYBImMf8jS4aYVEPkt3k5VGp6Qtus28
jqrtwkU2exaMYtVYiH+2xiJVSUrnhaK/0wKfS6S2YOF57VuebxNJpYjjp9geeDh4dUulX3lwBZDG
5shkpXSZLayKxZQRIKoVjgdV2rpV0Uae08n+ZAJ12jH9BI3h8qmmsBIiUPScOHmj070mtR9rk+Yr
wxF+bLWDmyp57iUhEooxtmRPRNpdnqm/Euxndcx+iaVb9o2iew23VHB8dIoktnrSM/9lowiohqM9
LyweKfRaPB24yxWc9ZSJlALTqF+0zCpcxyzYAiqp3uDypMH6S20dhqKaxYaSy7UZedpyVCSnoilo
y0yRgaGZ5f40B2LXJ5qjwa4YaNprqXal32sy5edm8Qriqm9VKwIcNazMp9zCcsPqJwcz3nWAxhvB
AW2jUkq59JAs0rAhCLoN0opbr5fGi2VKljdbgJcFLgyODTK3f6l+Wox0nl60bLgO4wqLWwMYQnmJ
YM0fLcnwZCn9MRfYA6MW9D/VxREsaBUykXxocTheiBB1oeX2Zq8e6wKeKu8TfhQxUgA7NBSTUxSW
Zxnpp5gPfaWRRxe1xIEP/ZtEof2aq7ApU45CQ+rFEQZOQ+t9I6e2lZzJ3u0For28vMJGN3jADNin
Tv8nMPT6ed7wp8ydWjn7YRIUz8WgVinFuRxnB860G/VQCFG6M5UX3Ic5JAZ1x7Twbuqqg8Dp5qDJ
pAOJ2mAXc+zNeXpAAQLxq2UXlgMvI8bFlaul4NpxV3ZIA6wBCZ9OTL8ODhw5pMpLr3rXfxugzYAE
zgLFKb1FHEsK234ZpPBil+GAepaya3J5fAT0TFSqg9Ztonsnrwf4Ige1Q2X1p5jtNpHqase58piU
+gNg4rxxmPBdrumCZd9L5uF7gk0uwbDE/KP0rCKtysFhmgwIN462raatXPZZzSM6x+W8cJuleauW
4SVMtaPdJv9SauqteQaLU6sX02kI2KwyhQCL0hMTfbvNYjyKkAIiK0awZCSWSzPPXh4lZwMbyYxi
7aeQHkUdMZdKPzIPXeL2Y8rjUlHDGaXdKxD0TWvVywQ2Tr/DC00LhA6wGLtkPTIITMwJRej4wKDO
1u4ELGH1bf518yg86pZ1StGFAjzRU2P3j7QFMDqxi1Pn4/gAH++fsi25M6e+rZ0V1UauR8xFcvpE
VsNtJv40aUvmyrAcNxhULXSrAzpvXb1B3VE6E9Ngm5QTfbBxpntxvLwZc8FRqbK/x5LDOLpGFFjO
TzP2nqF0r20XKn6e6G81q4iv9qxJIU09DYGHKcfoSLkReWAT5yA2qVJxPCS3D/49yV/DrqgPNDu1
nP3dpXmSiwXReVo+yyMdkYltnLCwPtGh+IbA+lCPKh2BBgszHeAxXUkm42cx3eaqO6utjNVzAKob
8+lccMuMzdNIoNwGjtcMELl/F1xOl4bmTabfALnMQxhRNThHdOnZY+uF6hwD2SCltIfffhZIGVLn
rqagZsTa7JWBfnm0hNsl4gkXUvFIlcyvHVGVC0Pgtxa9fiWgQ9fJDbnN3G4UYrOFFTuHuP9tNBnE
1BUpW7S6UNK33Kx5bT4qM9NXxaeRqYUvS2jlkCptnIz5tJrT9yrrb2NYVV7HZxVIITKzivJo0ivX
o03kaRWpPh0Yq6W1+krFIRqY20cF6WiWfxhlu+u78rkrMo9Th8ZyHB5n7EKuQ9OibyfMHm0FqrNy
UptBsZx9XYwvNBSXQEXFWoghWA45DkyI3ckJHPcY85KninppuZgR0Je3sINyUpTm06RJEOoUabNB
45eRIIItK4WITHX5VuOfEapjl0FzRoVO1nL9mJqjX6fIPAoOAiEnAEm5t6G1I0iWOJzSZOyboAtt
+TRyzKNmZsUVkx8S7SjKrDDLoTgBHJxzWshv9cQJyLTWpMArCmpUPQSb6O284Qywpa+GaBa58Yfe
3C0yXMnMwFWGyVtad5wYwa0cehFcYVmln2t7fOYfg8L5rFWWTwMlYdh+2w5IVa30qddl8wl5zORx
6oxcJQXPzqWZHNZZDjKIw2Z0KGvsCdlY3RK6VDxkk3XUouqRaAySigEdNn2YnQ3gkp1uJodCTzgu
IN8NKljbVKsRQ7XbVONHq8axd7sMZQ//Xl3STTBG20wHXzO65oX+8taPJbYz2c0WNgjDSjdjNFo0
hPwQ9etVTFhwF8YLU2HslzSgu/Fs7KchB2CoyfzMEJFgdCc9IyxJLmWl8ZJxRMlBEmCGdy2owvZm
6pNMvaQaSHjPuMiXrmqBZgdQu676nPtUgfVhHcvT+Hkw6Q5hD868Vt+bCkDaCPLddoV2niWeMwNk
pM5tzGz2k5p8d5lyV0TVs7T03HIq8Gc1aVvY49+YREtXMsVbj9ea/1VOcDgVt2aZft6LwmZUs7R7
PUuuGWotyFj3NsrD8yJSZBAvcsMhjDw9ZXxILSmQlzzxK1IA/aHmODyEJzUEM9Ngj1pb3+UONbg1
1apkilkb+oqpn0CduBTDR6EhuKQPmbup778igRwJWRi36481Agm1vaU/oOzdJF16MmNxYBCX2b96
atHz5CVL5c/IyYqNISm/IpMh5wX1y4sd/aNkdsE1iSAOBS+LGNtpOs9hQOLW26ykv/KAKsbq9U3U
rNHhefsPrMcc83sjp4dsYv7TbfZxRzaDykaksDgkGimwnxt5KN8Hq7zpyhiYIxXVQwN9kOU8jhRM
+6PyvNi2ZzYIT8063xojigolIhcb0RaPGCd1tRA5tkH1Vw7n/i1bXHP2u1DvAE71x2Rm/UmqyBuN
4WVI87cmY3yAN3iqM9oMmxJvzYQvFzwGxJbxIjataGuk75pFRbRtZh/WhKQkAdEDY3iR7RrSh8Xb
Uy2WTeK63I42Y7c0lJa/A1ihgoln2Mozt1bzHcXe30Z5/a1Q3w5pgyLXQAo3aOnrqOVInn1sMNMx
7BUCWWMr9TDQv6JpRaAclgR+mwV6QoQEaqGt8iPNqzlGrY/Ivzqp35QMZfSSDtdoBKW3KBHNmvFx
aoTiTdo4euiIuk0pdXyO3U2eKLMv1gVMynLProbf0LHgHxH07Dtb28pJxwqJlMyjc+rdQekv59bJ
5oc5T0mhojG23gdNrbdDTfaIbWyV6cemvPeIyuirWXT6+5yq8Yh7e4gKzfbFaNkbiVodd2yLuzq3
TH/zN6kPGpj6mu0AKDnRFbFhVw4sZnh3ihtqS2vaaSrT6d1pQEMP4P6l0A0O4zF/CtkkTgZ5JQpa
J2DfnN2UZLgdRkkEut14ncdbJbe9r4VWuMG/9630zYucfyXm1LmaOQ6seDMSBtGD38BLFRUauxTJ
QIX8OyGmPlkZPIC45KhYYb4d0Q1tqkbbzgYfampU5Uqgm76j1fvIUb8kpc8OnWwv19Is5euoxbdK
UV5s2Y5Pcy7KR2qon1AwE8WuyDqqTXEoulbaKw6utlikF8UxaKdFisTlheYpiu7QtCC2U6hdhlg8
ZnJKx98ivctxT79NvF2MhTbiJYPpwuIbGhQGLll7SlT279Fw3onwij05qZHlcagJWoVJr21ikHEt
KEji3+PHgMZ18KQYFhipbVBD3I7NNpLLEgi8MC+TrlmbRLkphMbhVZgjiPame6n4YO1a7U5LOj/g
dMluHWFrENZHGVr5GDtk0SVEQbjt8io1QGa4TCI+ciRaoQkuG07Lr8VYPqXSY1xlp7GPmddtUF07
0Q6ykSLqsaxzuQjq5xMkGGT93vMpdVYV9WYeQPPHOWr3i9XViOYWGqgM22TzHgGq9OlC4N9HPijn
STU1Th/LK40YDX1UYO/U0BKtq3611uLVbajuTFs6Vg0Iq5bmmov59ZNmW54MhG1uI6L7ACjcSsLn
xkcOWJ6apUpcFtD4qGff48gC31j5hagUnTU4lTeMYr3XAviqV5SfoQ9AuF+0LHZpFGAkPpDx1h+M
elzT3ewLJrUVc01IKDLAOA3+hykrqQgvipTiIGrWTOyc/tslH87l1J/xCKF30YtNaTnbKp6roDLo
E0fE32XjWbbL7DIszc4Q1q0fiBATmZYd5LYNlH65tFIrH5O5GOifQk6UNeGhqCfLIyASyKjxNWAv
AAWTRcIonMc0/JhmzD3FrmjbvZxET03v3DW2pE3VO+Cr0B7tsOyaJUItQKh3qRXHWu33hF9S4jhf
bJ0CgbCbtxjRm70jgZv1mfFKviVEklmhuZPyDOvOSjuw9xX24Bd1oj0raoNKxSrjf1kdEMH8BmxZ
bHKcCEcxMaqNovgnnCTy5BTLvYruZKMXUkzEWXNtp0bdKVISlBZq0kQ06FIYrcgm5sQXg9HWeErg
yxAmO0b4PS3LYZiL+FrFU8ZjEZu7gRp7ruyv3Sp3u9U3Sbh0dwXS9z5oVGORiKMd/t5q7PHuVCAV
N8JKOqqRjNi7ivioM3IF6iKUr7pldudajreiq5XrsL78933NutbWMB9bzcbQqY8GpHM9nNIqJVC/
ovesmeJHo3HiR6eXSCsw1WTbWJaxY4IiNNhaE5pr4kVxos9OYKxvrUmOAomgNZcFSFJ51Og2oLnu
zLr9fyOtewuwyNYjYG+IoFM9PNNizdgbxd1lSsimNxetvqNBr3WBy26yo6MU2ssLJubPSi3Dh793
OeK9MSyim+hlt18NlVkoLmzg+kMCVvJkC4o2oFXN7d8vJnpU7lPjrJa6w1DbUkJmLnhmdAgL3kQ1
WzNVh8ShJV6Jf/5O16dyJ9juqFM49CArcb4Pu2pyY8qltyX6DMSqBAq3j0ULGyoSYiR7i8mawL53
YPCnUTSWN9ShE9BbooGD6+Sssfzv2feBt/9iN5CrpcFizMmmbOrp2K2c5t8Lfaqwm01t0F+mun8x
BPJqG/nzjvy9/XspBpLyrQXKSx7ABtPSNQvDOTh9DmD2ZztuGgka2gq/azG3N/WdpKHsNoROe6NO
0NmmAsOw+j6r9Ob0QKno+d+mWqefIW2Gg4gzMsJlJke7p+8Z1Oo6Mzn6/L+7wDREfjQ0+EItrr9E
qWcPjWyrz53Sfg3rO2tenDVJb3T1tax0tuKXAl7hOK7tolVrmzf02uuv/L00Xacf83x4RZ37I6Ni
e5oHQBoFQ+FLkyel10P9XfNadFuzk59D+mpc4pE4erVtFeiAAito8VLZERoz7NfuRALjvGl9sRCd
VwIoXEAP9It+sZTKuWCz7n0OQSVYhqytvmDtaMatdpzM4ceONSBkA+DCUpunZI6rB8Vqq4duSN3S
GZxj0e77LkKdOZMVakGO3v9eOqpcy6kGo5YJdJy6ED+oTTR22Bu4fyX9PS+3eMjnD+zlUlCSgvDf
tzPmOwvFmCHJt5Y6omsyA0Y500L7MIpoukZ4ptBn9a7W6NwwGDFcCdDx2a6s0qV+pX+psxjxQoZc
htJV1OPRqSmL7M0JDzYe5L1cNflLWpftfsQ4c5eW5Ii9XABsSxAq1lTvc1MEjWOkd8kKrSAetAmK
kAzHCpKUPQEpDZpQnEJx96oYpfMPnLYVWF+FXLAFKNZ4XMeCDbbTBZiICvKsMX8BK3TP0btuIxSK
Ef6eNOYt4xHwJNeV4dFKi/pS1VPA/KwcJeRAzebvy78XLdOJMZlzTA9p5myn8FWKbfWRU378rE42
cRZyeKkqpQyKXox+bhPZIUSr7fXyEsfiR2/U6GjjOfWtri8OddV/y6Q5brOO6RD3m6ae5uGpcMxh
9agwylt9E6gtlkldGOlJnfotwZHXjh31mk2mtuXv63b6IIZHlIEbKVaDXHei899LNpfxf1+Vlfip
ZGwHJlapjZU1yReuXnSlrK33QkuVw9hPHcO5Fl1zEETY8c+/bjnZKVlKgXUeTWSJW1ORxy1ZCunu
bx1WLbs4RPiNNy15pEFJ4okvEa8YtaNxN6hIvqLg/50QrzyImILFyIkDCQHf0epYoWVnNDlPWFsm
1WIrzZzfyChF8VrJFDCvi4NYV4VF8CFCvQcKihxDBmDHndHeLKPN3HFyugNBM+hL0/ZFLQ1ETA4D
PfG7yVsox0nQxI3YSuaYvFmJ/W7kVREYncrxjWbFY1TU3VFbv4qbJAjxBFAU9sdV1++WFfdb5PZ6
4FhoD+lV42xtwyMOvZDRK2rF/e9Fs/RXCXXs8e8dPiIe5yj2Upa+/34DLoZla0vfXajBpLJrP0j1
VqzGXX1t+DUTyd6Fmf5bN+VBKqrvoo4HaOskee7jaU3PGe+tFE0blT9ylMid8Wz6qpgO1oj+Wta+
KHODrsuVHyNCQF8mGSL2Rp+uelYvD+MMMyM71YcRz63n5NPoN6n+L1ed3ItHCEWXnP3ODfucSddq
seEp6BvbOgRhh7QLOvZ3sFztoZZHiiDXF5USeVCY9UtdlHGAuVv7761T0BkHr2kiyoi6y7jUMZR2
mR9GYzVdWfUdU1qKBqcJt5LG6bZsbRQ7ukzXK06MRxUh9IZYR+i3Nc5inNXk+PdbxsHKT4mJSoXb
oTJfwU5fK1vtviq7eqqUYwoJcDbXpklNb5SdZkm561gUAWgIjfzFANX5W+XQTKCnaAOnRsdcx3e1
JxMbH7a5S+hywQWqkVrbXUWcz0eActEDm4ju9N+XZIAHmTJpuOlj9GdDprwUdGXulribPIVUZ1cJ
FckvKR7eyEnh3Iu4GU5qxbkqxm4FI2a/IrO40nvuXDvHgiLKmWvZgYDWYqjXEJdXJx7FaJgB4htI
RCdGWAUVEQ0VbprFofJ53ANZTUyO6cGUTRpTR/xPlrlTiuiT5cRP43dVHrgbw0Nqftz3eKDbL0H7
2bHQXFTsCoLN7+yqe/Vueu0ML6+9Fizopzhnu+WIeyzatK997XW2P9CC5s7dJv4Ocbgjh0s8pc99
cvho4Wlu3a80vjVChqU8RCpXmO+HuPoQqV2MiXwrGn1WWcu3HorPjjyefLg7wpMDEX7aUPtO+da8
LduyDSREWvQp+PHipdO8bWgv9a+93RsegnS/YuB36pcanLXjpOWwTsjOc/fFB7DRtOoMZgIuXrrk
DZyT+lbLKQrTuv1KexWysqq/dcQ/kXodEVrbD9o7/IFt19uMJaVY4HNpYpKh1ChAOihqfTTuMu1j
pYGe45VojiU1XbBifCr2P1p0SLLqyhcVhsTF7hrMp/rLMT1inF9IKy53tUFjM+Nck/oINs2naIsD
ypSNjUy/qLJJis6z0Z8Yw2dHlCFK/cTa177lpkm44U/LT5Y9btFty+yKl04dThnDajQTrGS53ycM
zGNxNZE7AZ+o2UYXZ3yN2xK01ul3irUcmuyqovLRJ/0gpmZr0Har+5z3j6lH4v62yIlT2wy+Cdrf
qh4p9q7G/7qqDkY2Bu10RBpyZHdC5gnS4GslyS5SBTuzr1sikp3hyVk32JQBTe/HLdUjYMj5l9TN
exnMhdPda/YbEfnsqEF4ta/qu/qe9Ehtshn6rsamDAxlD7Mf29KG7kmXAMJNl/oZlhXQIPuJsqU5
jt4APmeDu+yzsF/iLx4MI33jxqwgzPTEwyjSosTj3+HvvisPo7rPjwsaU1iRcD7JP/bJep5uyoes
4boshPJQzq6DOU1sEpMO4vxAAPeq90uo9/WbeQTcRfROTRKSe9SzmvW25OkXsZY1HlOR35eb/hgj
CQbakzUTn6dvyFvkgygN7NEVUnpVkomG4Wby52t00lO8oBNX+835jKd4O7w7nxotT7rqGrTZ/TRi
s1437gyGjtgY7h1KI+bxmiKZzXSfbhk2g3gez9LL8jBf1f2sbcwfZOFx5v+G2rpGoVuQ7tMxOQzb
cW8f5ugWN3n+MEpTsaGOFnNq8jbImlvQncAjSKXrSGnf0dxv+p20rhGVFT/S0Oxl4pZte1Ti4Bmp
uQuF9jlmZ7Tyq4QLNavEcukiGR05++B76jfkcd9CwzVzMznaktYdRiK6k00t0Oc9J/suCINoe9eK
fbSNtrSgyUfpc7PS05aP7AaNbRF7w9ucesrita/qj5y7inx28HuyZLvSC43VewwtWvHbUraAnepV
yk4961pg7yku3bd42jztQ1znq/EQPc+cnWUYOhfPo8LBf3lzHnorv1advE3EIRzd354WM6WL9qpc
eYBYfakFVns3wlOp7si2ysAFWz/RHrgHSp7IEJ9rEEqB7pzV+aHzUvLbsYxYpGHCyxTcHm5xKjcJ
4bsoCXEsc5lViMAc7XaJYBeKCXKSQ65yLOvGhS5+wJfvinHXOnul7B7R9HOn2jIdd845yytAM3sD
GuD2zjFZSLGgTY9EFe6SBOrJpkfvGTKXYFjMgJuqtN3FuUZVQIWtNynjATjDg8ADPalJMGxqipm3
SMs3SrFtJ8PHNZX28UOkvIwo+K5LH1TN2eoTd8kOeOaBNdaFKSSekJwN0vuN7CdqD25HzoYLQwuE
ko9fFuWqlPV1HEQjkgoJANuQ54BT856vpg7+mCqVwfeErJiFYzOZIdVqCNeN6JwAQ0od0qPkkwGL
K2arR4R7KE8EOPDopk2411t25aV5NfWaOSXAz+1N2Zs6yTvHT3MFvTFlA5TrNdIeEfBy+Oy7hy7/
FNKtm/MfJEfHNpUAfLrX2CSSUsNVIQYlfW6zfiewM73nkSFcSbbYmpDnWBMacpH0oU/oU33G2yXv
q6k2dvZSdw/NKGro+Dl7isVKgeSK8UBsBhEf0vRaAml/lbr63xfrdyQaP0CqsNhhyFaCBe32DlWu
85TH033ANozJCI17v4icOEQc1dZoR9xHqvrsmLI4N1n4iLkpmAFz6vqtTkrl2IGCumZdryEU7ATY
/GMu14IZn+asNrVehwhIF/RmOoNLTNslaYdNSunBnopXhq8+Nx4nZTIedfI2jE66Z531omP3Bfmz
HjUzKQDa4ZALpamv2KvfuxTOKhmjp95U+0vd419m83z8e8FleBOZpB8J/rTRhUcsDv/fof/v5P/3
PaTuFkKx32ZU6hsufFzkSVZ8Z6O9I2w/C/pW9IFGar0wjeQlXh0hjsJVZvgPT0mvWFoQq8TM/fVA
jYx5D5ncf6lKxbFjDSn7ewln9FE0wLraqInLNLdmkOqAV87cGFfJphncqdSjoljxsZ2tcReZaeuW
8DHoAop+N6+jpiKVw5m51cB4dojl/sT9Cn6E/uGBxgfl7KCtDMk1/EiXbhe3fCw+XHm3yztuzgTj
0EejKHszz5znokuXfTkkX9Skn9WU05M8jspFtSVERzHAc9rPD2QXONt5WpAtlKrs5+Ywu6GdcHKx
mmj/hwjUUjxdUmLOWMEF//AAd2Pia7oS69Y/2KILN5HCCb5ALrrvZSgydSBwpV0wZ85tzdE5keOv
jPtvVGJ9V0jMnF0lV+e+baqz0TSBrDfz4e+dkg0HR84z6iQfgdatazqo4Y2c9scJ042aOOz2yoIA
xEiVa1vEke9kg+k169u/7zkjo74Y1zCJeQ1uzetGOQ5pz5fATJ+1Opdbsr9RhK0vlWlWB8FPEMd2
c+r6ixQTvY+gXj/OQ6+gVjVoUXPs6ejUCGca8lA8Oxy0PVpP7v06pKe+HubylcuDjqmaP5I0NnhK
af0JR4GIxUQEJAjF9fiXDMwLvfWUmuJElBNXslOpabRHMPEciScJsixLZJyLjd3H8dkiyrboRPJO
9d2VfO0Skb1cbHtF2LtWNbvHWlZ5YrNB9YwaYadU2cUpqfXDhFcaLYl96mmSYOZftDhIugkTZCmK
y9IdQxzvL1pDJEc+zh+dhik3qs15HxuTfiNA7zkhboCsscUhhGIwH14Lx0HsptABtlkMU5zh+h7m
PiFmhPycfJeF1i9K8jIYtEg9YkR+Q0CK1C4f0wDxMTDjmEBadMtaAR42+24g4qO1cxIIFE01g8Kg
ECxafnWabhgnouSBq9Ija2rkHdEF19LSo7PShGWwrN1v5NfwOJq5dWxwBgKxc/5AqzrT5cKm78za
cMlQElysMb3rYhg+qzp8UOaMRVwZ2c1tW7/T2EPIYD7PpzIEUg5tQ91GM8LDmFonMrJzNJfCGS5/
X5HHOV5iZ3nCPiwOVQNNZZkpKWDrutctqjgV7dtfrWADdbMzzPHf/7oJ/74/CtnYxjENP6h9mBMq
ZKhyhZ6Ie4hsP9SZZYfB+v/9kiRor5Y7ttpysdSDjoA6XJcZaV1h/r7SEm3ckr320tXRfPzfyzLS
SP+/t11GGdU4kNf53/cSVK01Qd//1SH+/Wh/PykxT5Ibx4gk/8DnIeEQryhzehTNGgC0jB+KxjqV
YYyFpM+SbWQu8TFs+/k0mIzgMi5MlKvzbcnD6VYsjVc1Q3wJ+5HNf/msmr65RSq/PmkGl1JiLlp/
oxELgztYJbnRUrODTZoxIUFXGlBI91lfktJCzPy/9wXKbcfMLxIhJp+KbeE5a9ru1juwUtPY1Tgq
UM4u8eKT6/wjK/pTnBCbMLKNBokq9gTmvKNvJGRFR1NIjBZHHJ1IEy0NuJ1ZpR0j21BfnASAvnvJ
1B5Tfsooug1qPD7Rn/2RQC33bYi6uwkiNrSzZThvyKSkbTz5fW3pZ8dMoy0xprarq96AzMit9Uza
FfmkPM3qiF8Z4U9T6Ciap9wMRF2dwKWI/pdT4LSsXPaK4MrbevUhyomkWPCiXdT3HAzMVtlMUf9F
DY64l+lguHgS97Ka275bSBhhUFwm+C+l4ShXku07NiYWOVnCk0bu7cmZWmDSIiNCmncIYHcEJbyE
FhJBEgMNsvoBHKg7OmRtdK2p3+WoE0ueCl8DZLAcawzRhZwEQ4MYXp5Iz2mtuPMJnr005kK+5TqW
W8urbSDjMDR0HWl7gB75p8kIkfS8nzZGH73URa6w5k/e3A9o362ezohoahBstRNQkElU1kSslGZp
FMrGbg+P4hJYoLoMdf16Kp+wEMVkgkgIkdL8QCB+BXWBCTcuCSZTimPcwS4VatH5tdrsyij7sobu
WpBuQRjUJdKa14Rkh5vcFefeGc+20VjuaMI1sIXhY5OqfQNozLCPxnQIN+1M0gp2ohG1rSyeh5X6
1jvkmypzlPfXWZ0uxgHVy0J/S9StIKsrN7N4AvC7RnOyrKwHTKgsHvWKwbNVEkyYkiP3u4npI5pO
Ror6lOgAm1GbHcuQoEBa0sQWGs2RdufaOUte26p4aRbKmloZVXFDeWeXyKfSjKJ70yDIKWHdoQGO
8IeXIcTnVSm2ONgF2znuxuOszrrP0r3enfSjxv3ohWZf7ECfZL+plN/G2JoGEuCp67VTVZT7pSmR
IpFw61tyfe0KrCw05p3Drv2uuuRTwpbuDpGg+D42dE7XlNc4BNC5XWt+TSmN7WJsW3+cRbsVcap6
WRLg3KBiOyy+o8U50m2NEws9Oyr2EDtajJyryLgbFyICbfufOc6/bPBAvarxW382hf02wW7gYYUz
bWfznMsi8bIQ+SuhBexG+oLJtkmBMk1+Svk9ikg9wuF1HSC68TwVH6ppzyjzhT8py4KMpZ1chKDh
HqGhLzXDTzPI9Q3RC3/hPB9R7LmMSTYmrgZ+v1m6w3oHlVJ6kJrW2q+pdIAfDPo8/rgkqMkksmEu
xk1lxxwSB2huGqpOYabMeH0Q860JE8+2UG9TJpfbOWnex3JOXU0hLEqnENvDW1F54RCUqm0/kJYO
fjGYeHFVh3A1+dvpgaKR9GCUEjnx7Nm4IzKlCJYo84dWIYuwUnypiFPXJgwKlxw5OIPRfWYNcdnY
j9AqLq+tWm05MgJ5v4ylke/QhzuIQ2vdd4by0RBGty/WwqOxIQlrpCGu05E2WRkSDngwr8511sXx
UVFDzZWE6VXh9Kb3w9EZi61oq/3YFWz/faGg3eN4N6UECoRov1IH1a5si5kcGUm6RXu9j4ttIqUs
uuO0EI8c/wuxuR6QupYgQwQ92KL0x1jW9pmMLI9zrA+xogWR6MkB6oljyLWnmPpqdC1moFZrQW+s
giRNwECqDDibGEHNmXkcpS21VCgsepEA6IfXplbC1a1J3W3MaV0S0sNsP0khU/EjCUkkjTgdjm3n
ZRZDsYlKPLq2MF3TGT4cmeNZ5xx1U+93UUdwQ4V2iSf7/zB2ZsutY2l2fpWKvEc1po0NOLr6giQ4
k5qlI90gpCMJ8wxsDM/mO7+YP6jS7s5yhO2IypOpI4klkcTGP6z1LW7isdah73fWVRbOR3CJh4zA
M98w4AWNkvJjbApGk2WEsnTCmSM8cXIZRCJ2THFd2HeVVa3DIfTQCDDuxC4XbXEDBqugc2+yRov9
LG9p5rFz9chmp9FE3mrVyT4zrYx5FAci6lyE2/AmEuReHGOcGFSXTkz2Qc4bgtybkItkwvc1hd2p
68RlIg3gYvZqm0yGH5r9s/Is9jgav61dgfepy2uQDvbGkGKkDTaXoLUYp/qyilUlO/2stSB0DAx1
nKwjfhjBxZrjgs6eegJNPB7nHmWpE6bHSFX1GdHFLzCdp6lgoqF11bvLDr0uOOuWe+ImZTWpQQlA
f9SESLOHnWe95mlyl0b4h/uZKV09f3Q2c+a8csuNrPqPYMAxk0/FCbXTbhraB8uNjzYZxhsl7Ho7
dUcIAUx6JjaGsJ28k9f0j2kuf5VTRHiAeqzaOkKiKFCAZpL1flfdufMMF1NDRaDy6jsLMoLztMBP
DWVy0G1qbcIl3mCQY5S/zwsGgIh8qOmmZalNm1PG8qYbpML1XutbN130b4kDjMc0jFuBrWFlYzCc
4wGxSzJupTBxn9nJzmMCwUGAwE/D377iX+jtaAYIRDTrIDsZ8efESH6j4cRThebeG9JEOYVdr5x1
PnJuc07eTTwY1skjDgNpH7Mr/PTbSUwImCmYC48ep8GMkHdIYWycUNiqGsuvnPAli/A+hO5TrFGV
juw8uEyC8VCEvCiUY+2S/F5G2luTUU4mHkQHO7W+YsHi4FpFY3BJTpS6zlqPIkw7ICO5/d23dUNH
G+N1y4UPLhjxLukM+oRVz/XwCcVuXWPkiHo/NupDWg4h1+ISfJqBXtOGl1LUzUtrkl/cM/Xsmb5x
SaM01KwlNfgmyo2ZO9l06gucJyJhIu9O3aWw8+pCPSrwn3vtAWglbk+xw2OxiFw+rCGh5ICMBnCp
Dyj5y49Kn6u72nAhgCQKVlMYM1kuWEBlRe6rpT+2gg4ujuP6nYGvSZjjhxcb92nXXZVojUNojW8N
oRl96ll7GRlvzoPphs6tHD3Uag4MOnpS7jzG3YxNaCNrcael5mrMZ4GcBrRQfDYrpmB1yHuqbWL/
hwWcBWIhoWCLj3r9tkXrXb13TqPdcDNmvCVguETzCiUGbUHVODvcQiiWb8mfMDfYTTgpgueqG05T
Le0jgSP1mvj131xKnyr9lbpd42eaibx2AHxDeMo1Y3aHxXmdBKrnYmghN5gs6fKyQW2U+rMns42B
J2Vjuz2Zq9UocBsXLJW9b7PQXvIWZktjMz0cbYZ4fcIaXwlWa3jUvU1v9tggyUmNSSHdNA4zOd1S
34rT4JShQa0sBfhFRzVFhC4C+BZlbG8dy87czYX+MAiOKScI3AXiJv0YmAkcFuo1y23wTBprK0UO
jKPG2mlB89sjXA8F1SJ9ZjhQpoV9quzk3dC4fYJbmydaFFv/1RGHWyb2TZBEz5Askq1YoGq63QIP
Tfcc/QiAHZb5NiZjTWDQnbZ27gGQL92j1jIoMGia7CxstvHkEKmrRcfJ477aYWhjwD7/rmYXyVyD
Moi8+3dk3sZKFf2NPkUS42zKaI0omWzw3QQNiabj6RjV/ZBxZTr5xE4pYh7rGLH35Ik1d6qK4hgx
d/SuMoEFJVHPQ5Dti7wcD1mp3ty2WzdEj4Ss4te0VzU/CF4h8lAPSDYJBSWeEgpD8Fr1r67OKL3C
VofOKGAiosxT0cKVw8+CoBhRPrjLmXO4tHbEtwcHFc8P6BYRS8fer8QlC7mYy20Su2DDKrELEoR6
VeK+Tk5Ky5XfO0G0uB9iTLtpdmis7EZ57Xc5mE8Rpycm8iDY1icy5LRz7YAMyqrXtGReJOa9pxj0
s4ww2BlQeejjvaoYFrd5eczifMKsHu9IjzG2WLdybNcI/FJ0nDJy3mPU4ZssiBh8qKd+JpCgCqHU
9tRNVK2ROM+YD8KqwbrYZASyTOV7ZmG8H8C0DLCrqihbVU8zdqpiQlA+aUe3OGi1a+xsWZr4+8qX
SRp3NV4/hSYelnb6C2aqQeeBAMWbGHabteClNEq8zXieA2YNG/NthrjKvRAziZvyGkXupVXFTa05
WBCd6okahjk/WVeZdLlseeX8YnyCeDgsnNV39F3mvR2rj1CDvKBL5O/M423BCXnIlNMAuoGDqy81
sSkq604W7qvb5ijK25s478Z1nXfBrtQkm9FMf3PGT525cmI4L4nBHJz8p4+mrDYEbfwwCR+Huo/x
OISPrjF0B1zi69AcsPLOznIptH6raFEBkR9cfXoAfLMi3uI24F67Tha1+NAR0eeEDwLyAxsFALBG
ivmFTqXqkJZPAYHUgzWIbUnRnMkKYQyhZttGNbs+4wKcJ3xqWAbwgic4ADsMpyqMsNx08tuYWTH1
2UNfmVgQW3HtUYUZTBVBV7CFQ2rLfU45Z+fE87XtUQmsCHmlKOnpDjV2XrGHQ8Mse5Anpb1VBk1M
n5a1H4rKhwHyoLk4o7EFo5piNdIwm6Vy0+HKGEhPTQvaVBkjnWV26CRq2Lg5Vi1ADbkHLUoLQBAM
4wnL4YZX/zX24IaNffKu9fUuIFc3kxiJE5E+IebwZU5Dp2KcL9X8QYdLCngw8/1NdnQY9Pag1qtg
7bJJ1KAmiPh96PALpvExapu3rqZfkVqLmSBLf0Nmg8cMKbSqo6vXnbm4d7IvX80exy3ql9vYzd69
zKBX7HA59PN2bjAnJUb7kY/1MUz7c2v3RPO26gK9iBrZrB9mzfZtrcTzY6gXooK5HJLgO57HfRpx
Nrkmbxb4EEQhraSsXgbPvgQmBXtk2ByU47lXdri1h3Y5m3/LKPZVdZ61B71hVGSaBUU9ZqAxva8G
75xZwXFW4PlFXz62Qj7nLSLNmQUOahL0u1n35ACyyRknxb8ZjztIStkTelr5XI20NbX9RJI1XvGS
cYmpDzvDUy2bDrUD+cQeMuxKhIurbmT/4ZrFPUmMw4b7w5FwI7+2Dx51Usiru9ERn+2nbn428qbY
6twn8Vxb+d2EzoIr369qRA7TcoBA9EooFeyV1egFzFW0ZxVElJXE7k/2AZboQjxpEWs5RmgrrzNJ
8OHEPvfgiK0CHq3UqdKmmslkvnh5Myz5F1vruhWlbbPuworBs6xuR9J2V3Xdv1eR9sJUoN4G5YhO
Y7Q+HfmI0wpQTM+rhGHO8JfTooAZSVhQ2LAB8+l4wMXgrojsds849QYd6OcilgwhAW0LS4A01ZCm
SxX61BsmojcM6M3oPM99/4guD9ClLB6lkZ+zKLgJa+5HUv+wom+g2mzyG4bnUR5dU+Q7wKN+oToa
1nlyHRAMwB96stiIzsPorE1yzlcYRZf5jPdbazDfJw0+5QYqBEkVpr0OXaihrCml4fC2N+I7C+8m
s4Vh5076h+10jyMutZneJGFmrNnlfRTCvEqjCLdFARlJb/IPV2u9/UAmNieh8aHFrGZS5EEbMfGb
eoP9yRiGjbKF+zNImhWxhejf2NPwVvJ4GsqB+w0VaKHdRwU3QbSVpW/RDqwMYya8J8ZErtZ5p8Wb
agh+mTrOsrDB6FhJ4QfYZG6oG49ZoS6qtvdaTnxa5h1cyey8Gl7zRr8xkbdvkLlfwRDdWv20YbL0
aHs4msGl85xA3K+EwqIObR0oNPxW0yWEQYF8WreOgV2mQGLbWeb204Sh67sWNK86w3HST6LeUWaa
M7JBaTTX2AEFKcN+P2VU79SQEwyKymN5/LagwSyH2bQzokCneHycw+ITgyHD0URhGs4MChx0WR1g
RRtGI8VY9iVm8W5k3SNNHQydIdnAmz4HTQsYQsOB6dD8wVhoIDvxrifFmts8OdxSB5M3tYG4ZjRF
JfsLwJiVYfHsS42Zmdzhqvbw5N1muvY9F/cp5OHdYGMKcYeYeWpHl1dpyV2C9GtyO4YEDiHkYrI3
bWHdyqr4zbKg2ggVPYTIzkOiiDiEYr+bIzQ6bmgdWvhYSStfmj59q9BdTyw0N7k0L8Zkftk96sjh
EoNaGAYAcHDxPL8pQZa5yEv1ER9HDEYDtQ8k36ki/8GOHltP2Gu94EIslaSace5NQun9poeuE7nx
cxwU6akrRbX1YrjO+iCZJtY3sRcoUubzyU9n3pCZ7ZyGACfeBDiqqLXfbEArHn6vRWJfeF10qUXO
SxJwP46DYQMFlY3NlCFeCfxx5pqjYDjMXsg+SVvW82n/oudleEYFC3qQ6gVCrLFw2sRo2qvaMXaN
1G4dFGNH7DELUrjlFO9jb215zzETKR8MVbEqF85a7b1GTcJUV9SMskfxhftqXknurhuu9i3K0LU+
69VWq5BjODPDztkDCKLYJgEKQsAiG+/d1lG1xeXt6LC/5zgjDwS6/wqdcOtzxsM5wyyQESQPv5J7
Pf7ZvWmofY17dJ3KADiGfp5d874AdrMKHW8XoYXjx5YDohVLLQFkqwKqDuQfimZEmhx9jmtfRDu8
5BaFfJ/jVcLEB0wjZRYwxYy2atf7RKwKzqtuTnSjxTEvp0cGfxUzUfPcGtVrVUystxsUbpO6LQm+
GIxLzbWTtS76rFmHSbpcrm3vjUe9t3xh9Nxv+ug51I+B3T0heWo42+rl3XuNzPxZROAtu1Y22Eh0
mMNp7F7wZqqVgaPUp/h6LjsEbB1kYeHMv0LbZLLgBFvVi3tphGiyiepTOQhnV1fHWUPM4jbXQlNi
5ensj5OJlktnSh0PWOkmSuxJCp2kx+g2d/SPQNFTc1wduQSQTtj9xejLe1M3y3Ouwj29eb5iBHBj
1Mm7sGo2Y1q34MzusJVVy0/bMeg8pkgV/M4Ldd6sclOykLvCrY+AUmgfTUFt47k+IlKPG268GhsD
oCEMajE9DdLtCM6AakdTkUDx2rQmRV6fhRzUTmJvRC8uDq4woMglc2TnsXnSkmLxYbojoQP5We9R
cGq94q0Wjn7jCba7YynWoUTZl6fZPsm67fJP06bXpHbNSwpcZTOnKZ4R9HBAScw7RL0uBqXxjWA0
wf5xC7rRLyJ7pJTk2jYFi8qRoSUjE87TVGT+0DWMXDSIi3VLcxKkW3q3HT6IWzFr3wXqwNIExczN
JkESKJclQnTK3deu0OJD04JqBMGGJCWE6ixxRlmRd8HFFLFY5pVmJLo1HfxtyCex6uc6zxypxnez
raI1mS8zFSwcjipiGCHDmqa7x4eEEc7aKoI6g7m7TvhbRYFga7bbl5I0KT+IF0moduw6eTLH0Q8b
fkldxzqWGBq6vNbCF2DuXNmFd65Lu1jHlFgJ9/p3W1g3Y9jT5Ko7pHjNIbLck7ZUvUQhzVsFGmSl
dcOtN8aZP7f2Hg9pf415ayU1k3XVkcAQ6tHBsI3vaYY3YAi1HjW9465anUO9Y0jkQIH3mDSYpPiW
4afTOgHsUlBXNtf7puyaD+QgDOcSFljzybZdcezRnbphcWt41ssSBFDmn7bBXcey5bjurhFZpWvB
H7u5M/aqTZ9bN9R/UQGGeOeC28Yx+ytt/HAuPCrzrEmfWerql9Qd3aO3gN/s4cES1Xs+YNsfm08I
YwJpQHsD+51thw6uOA4j1HT9LzMztLMd1RdA/84uaSO2ClXF4W2mvp5yBHsT7jk5txKBGdKZhLyM
6VepWN5EKIRWCY6MjVGxZS/Qixb3etelh4IUno6dDp0tuDjcDvNunMzS10l85VxZRyEpoe0ITAf6
8qnMmi+rUAV2wCFaGHg43SGx+q7uPcYwqto65x5ka81ed3G8oSrxvYHKTtn2QxXbu9iWHrLNeOcx
dqymUtxkEJYeuLYAfre/Gg0HSsbA1PBNFO5e+TVy7Js6owthGGwCid/BK98jaC9GzteANXIdCjah
IGJApX+kff1cKe9iIdaq9GsLpCKc6vyXA3KTdmygf7VLxZ67nt+tkMmCHW9B4U1rs1Mj4xB1NGG/
n1LxHHVOchRh6SBPS9nk4QseF4UaWO4MZz8Apgm234SlsWPU5FaGH7eNP04cI/oUyo0RRXciSR6I
j3CWBJf2OGJkyzoGmjKEiVE3zYsztNGGp5O6M61OGnLM5d9tEtkPQwjPZnFE2joa2jL6Jgzo4NDU
+eZ8btkO7UpT3pSNdx1CBsKGmqxTrOz5AIiK+TBIMmg5IYjJrnkcO5v6s0uT3XDjzVZxUGX5OmQo
BY3BvIKeMDf6D6JYUNspsFoYTDccVyC88aLuqhZHYJjXt6nXl8/Qhd/CjWEBPKYNwrjAkDmsZu4M
/VMkPezhvKPosz+cEF5gtzTXEUdlZKAxdMzoYkSo2Do5rM0jCbg0FxNoRwfzXceOHzdKfBMLCgfR
GOGam/dX6si3oE5uU6MsthPLCPjX9aPB5A2RQ7aGV3MIdXZs1AC0PZYJlsvzNSp25jLjkQWJ0zzK
YIHBTNjLILdABWuxUk0b0U02tBGARJqZbke7eXSyL7ce7Bvmaj3y+HhelL1ZUF4G3b3F8HAWVlxv
2+Kz0j2xbftFSsNRklPmYcDmNBNlyTYlq5gDB7fJ0L2NofFUCIcRJK1vlsqzho84BERdt+xLx5BR
NfUQaF92FJyNG9G+IVmB7IGLajMM6rMHwuajZX7GIDGCa+PyMlX6NDtcEi7jtQx3/lhl+7ocFAwC
KuZwyvZdn90kjqv7TbVIrZCVgObvUw4Uq+UZitGtUB1XW71IDgNYwFy0Aa5G57Ea+g37/Tcakd9h
Twk7t0gJdXPaNW0NsmyEE2Sxt5CduI5tDAZofLEzZMht7f0m0+zLXsQW0oY63jAD0RtdMdqBKUT9
813OzYMiEq2RjFeqjNwAOGYxZNdv/FVYvHt3XhncHaWOipGNo2Pbt4Qkl3od74RNie5WbznaqjUE
voqLZsqrd/xNv7EabJsJhLTOL6s3KCTNYpi48bmPo2285kr7NGr7GHuiu6hxV1ThvZTjnq++0eg6
NkWQwK4049HHX3FBYL+8a4QG74fFRWhoj6DCvPWsjVu3wVw4KNKbK32LtfKMBgVABQsuvEk5ozBI
+golgtUV3/mwjH06pAKu9R0o61PpTw2cUMXyY+s0RDJErWdvigFIR6MZn14qEl938VTV1jxuslkf
DgliAO8rye/xk72lVtYy3jmVA0taN5uSfY3BmykSCMeR5sCmxht15wKwXGXhbd3MRwhEOmse8pOK
9FeQOYyaOLJXgM2+Rw1sm5UP6Ror0qOM9V82qxcED/aNkyXcvNmSJxEIauyEEbk/07gD5bUqwzX6
mZvIStd19V3KPXkG8dZo0t8Ef7NSrnukFLNsfK8TNQtAGmwXhTfD8QgPhUWYRUoP3AN40hwbfUUx
PempflJ4T2YG87vIw0psAtMKseUgqos/WXqdsPWDNtF0bU3u2O+aRFrAx/iDw46/odQE1/VguAX2
0Q5XfL+MdG25TVC6e3r00jjuPbE+23lyo4PZVTcFChPF161lwJY0BDTjlDVXYBK9cd/HZdDOyEPo
0aG4DhwGCUBL13sG/t6eg4gT3GiMYBt49q1RU2SYjTqZHuE5blzfzFj8tvGS/OWBRHG0aqOriOOX
DEork++6uEPVeszl+DLFyPnKxeASs1phb143RBug/dhFst6EYQIs1rEwMLOJQfMOoXVZhPVE2y1H
wNl0kxOoiK5IvjlOFetgX3S8B5J+sHaRDSKgiIEithmNvQW1osdWIgYSBwIaIVJUFh2c+mgBjhc4
G7mNB29pgTdOohE2CT89qnBD++/5XceP6CgsjIH1nekhGS719Kz1PIk1lh/AcE+eMcIlKJuCHVDJ
A7rTvhvSW5lRNioUJ+MwIUkMWdpqM7Ff2AnP05jtZb+vDC9lN4AWvErB4qW97tPphcghjFc0pFi/
467DQUNGakT45qkM7FsHpVA84ObsLOszqJhwwWG4WEag7YcZ37Alc30jp2K4Y4zVNeXJRUPoJOZn
yh63D8M9U5txJZlAYinAmsN+5+iFhlhbMhL0BejjM+MhSLJrX6GYrfjZCwPzieitN8uu76Z+MP0C
FsDtTEY5rKNDVFjzMZuF7tsTtFCoGZ2hP1ZB2FOuR8N2Guv3OmzzfYy80CE3c0dZ/WHh0sAxiMeq
LW5Y2dbHOS7fPQD0UEWKnRt5X+BOfs1gqpPE+j3p1rSXEww8g/fBoFKXFcC8MZzprjEVyEdGBGUt
0lMr8kNwbfXMvTOH+TQ06M8FllwfQEG2aaqsP1WVuIfr397bC5xtkg23w1kxJh+cpWVGXEDReS6F
B6PNsO2taxSmrxt6cWpK0pU1DN9FwUmCZyzflcIWu5Eypco1hP5oWGYwntsqWhgnFE+7sYbU4bnD
vBlahZvJ1Dz66fYkTMJGFfQJX+PtvrK0pWKyjwuKlDwe8wSAHUgQJvV1F4PH7PRqRxiKt0J4XFyH
Fv92e+R5wy+hmXyeWdiaog7XgaX2JE4+cOqzgWfHIexGPxSol1euY0A9BcOYBuypyiI+1hYtmI7g
C0jAuOkj863hh/SVzhBXM2LjZGjorMw5FdcKLXMQV2ozUzfymlyjtA1OTpw+J+14TPKUgVO+GAba
gkik+DFzWRyOSf4BgXI7KrUjQfA+RrLuRtqe5Mhy1YuxvHFrqHge3giHSxs2IAQMb5i2wDHBuY/M
sAsbLpczfreZfUka8hEUssEmKOJdEGR3Qwl6VOc62Bix+2WE1XmwI4ssgewgrPK9JNZh7TKpxlXN
8luifjA747cMzAHUYco4pNvGRiWRhivTH3sJdrcKv920eMhmtmTNslS3KHXE6D17UfwRCCLMLNx3
K2/kqij0hFy2PkbpwnlD7A6gyYRXk6QMduIcjalmYHynV9HQ12AA3xM0AyRQJYKDQr+0FkcbxTYo
rkZnKO0Qxodz/jyE08Ngx7g7o3cvRLM7pzksZOxxGCN2kgKeXGRnE6C67bBEonR1neOQ4khrjfGi
l/UJwi3qHPSpPSvj/0f04RLV/NfgQ5OYYV13JRog6bn/kpBcln1nK9CsZAuQuFlXNdqAkd6Q906y
i2MGtQD2103YaqeYWdBO4Nle/6SD94FsbjqVna3FuNCN0Z6WbLr+2D/DPj8nYr6BnmLsf+JOE5k3
GwcAcbCKxgKoMUznkwgCb13XzaF3A5gSi96dNWgBl8oMwhuVC23PPlOcvKlBiFDqX5UKjdcuIXDI
qlSxH0ZWsSR9XVsgUhh5yM6ZgMiQDR7TUPpWHA0b1VeXuEuYmNIPVQNEL97E5Or0jA3x7MdkAYTh
r1Y5EOha9qE/H44FbSasYdwDceGemG1D2Z4JtLUq7ZBazgvpToCIzC6wDoQ4XzW0imuty7R1MNnp
Gffdn3/ERvvPpNp/+z3+t/CrvP3na9P+x7/z8e+ymhrOp+5fPvyPxzLnf/++fM///pq/fsd/XOLf
DTjG7+7/+lW7r/L6nn+1//pFf3lk/t///Ok27937Xz5YUj266a7/aqb7r7bPup+fgt9j+cr/30/+
7evnUR6n6usff/wu+6JbHi2My+KPPz91+PzHH6bFW/Pf/uvj//nJ5Rf4xx+P/+O/NwSgff0f3/L1
3nb/+MO2/+4abI2kLXWpW+ge//jb8LV8xhR/d6QlSWFzPLid0iH4l0jlLuKbzL8buhBYvg2iw3Xp
Gn/8reWC4FOW4PEEFZlhEjW1POAf/+tH+8tL+J8v6d+KPr8lFb1r//GH+JfwYdO2IOd4NsJp9gCu
YVl/ja6u4PX20iKQpXG9ftdjKZPEXRwzOhGsarHe+XD+q/dWKKBcCNXkpiN7AHkqOmUSI8LtnOjq
wbbC6oaf95C5T2V8jewZtwpN8NEVFS1OY4zmEZ8Esjs9/TBHbod53mMcQd5Sa9Hnn86Clh6TpXKC
Gz+oHnTiIVt3wkszN+wo0SLfNjKcLhH3hbWeG9HWUkSsRZ24+/lk0GIeyefGr8r6e8D/cBdrCItq
9LJGGSenKTVJ3PaE6yvUYl7YYBaMC8h1SYA6Udc/iiG9/Jc3wp/P9n99dk3d1v96yvH8ug5jO91w
DJvTznH/+vySNmF2xVLi5oUquQOxNsi55V0b0wyulgsTyGhQDGn98BGLMLsaykFjoYaPzoDhVTvZ
A7caY9MMcXRb4RjemWhqT1FC2d2Sy4qdK83y82yef76x6Gf7sQ4BXhbW02g+u1XenZBOspXyYuvF
jsbbgvjnu2rC3jGONaVWWZuHn+/9+TD3CqD67ba13ZFY2IK1ItEU/BfN8hzo4pSxwXYMr35Mq+fB
yQdCq/tkj+IsfiCQGbMmUkcLA92N2PbkyLdjUb3kNkjDKMSDqQc5kQ+4sA7erDDldWLYmGOB53kC
sQA9ztraU+88lbkPvDg6RyLDomLJqyNal4zkVqH6sMmsiFXqbHUU5m7YJMQHQoQvxfKwnRf/imv3
aNLCRMKJDwHlI7BSXtwdPhCoDYNNJE7NFGSuBvUicB2tB1rX48+H6GJvmn4Y76zIlivbGouNqnSN
Rc7MujjK5zd0MFgN6OQZpEREwnrpYbaWXLRi9/PLco81rwkymsLtTmEvI17XZX3RttGxUACD8dcp
7j0Ttlg6itfEbuo955vjE/MdvWp6vy+iJKaaZDpGhKLSrctgb6mwW+6DCCalwZPmjMW+ncVwtRsR
3OpAx6reti95771W1qjwfZJsZsx4ZMxuRlmgS89YxyZeU7hf+vHnpZwZ8WwkXlavDLWvYUqfEr0+
yHoc97HsSIHWLHnB/YcYTpo7JyD8+eePWVcVC85yQl06Xm1KwcOPFcyLQoH7bSvqyr7mKOrPHTtI
bIXtegG4+2XQaiTIN0QFlDUcYNTC76OGn4cxNdk+nrx0LM52cYezYBoT+57pMX2PrG9+PiLLNDqM
LkaxKGrbnR10APBYybNLpJabvbF6FeBLSFLM4U5kkPE073V2y+ZqLXgMyrIHNWlYm3WJjCsuh2Q9
/rYis71ZwNwNKt5LW4/nZGjqS2/QaXg548aomZ0VGjsHFW5vnxEhMYWApVM62cs85PrF6vu9GSTV
ubbVQw4skaS86kCU3qdZeQsYHBRGhqb2Zgrre7Dq7/XoSMyF/BCjM6m3ULoPS5iPEthpq7rs7k3D
YyvIdreYvhhF//qBVNkzKKjElQ4iSu9JSa+hYpbxVpRWfGoGM9rlifcw1Bbwi6Z6MqrhPmhwA1eq
xITNHyT2TahqKF9/yFYefot+Uik4QpUdLHeJ/ahKeeuMs7wdhYMnvUfS3Nrj3ozgATh2KS+mZg5A
h1CtFt0YXKtkka8zSVo+iNHLot9WF0LcJJ4OWj5jJGf55wHRCqCVDjW5bThA1hk15YEws/AR1Qt2
BhGjUy/1/jyS5OTqoXdLvouEfzu6O41p1C03Gu+2K83Gnyr65P/8uzBT3r41UQr+fIlVIMgZBwf2
QFDnG9MqrJ03FMWjRm94CGZ00IQp5Y+ewa9Kvtr255OYyqJd2WoAgGNyi8MBPO4cjX/+1z//jjXI
ep4t/Sp0XHMibr87K74wj5SvWslArSlqa//PE9lrW8LLGnP0R3QUr3nGfNRxUUQ35rSt48R6Emlu
HJJ4lhvwbBoSp6a6R8dcgvPr8QuKkDY0xAJWclyuQ8d9QUQ9s9sFWS4yxREy2ngzGK6xDF7+6IcC
GGEnjuMiGug1c2fh1e1ClyQulmAe8prOK5hF1E+qPVE2Riu7mn+1pXuX2PEFmvTaQftSG91xyqJT
y7AjsqddVD8TsHhvIMRn2bCeJX/VOjswJdupBERb6HsK+FXMUFRCyKg1JLDZW6fmy6hnL6XHhrrw
3G2UFJvcafb9aG69kCxTy/GntDlqCOFz7x3L0bYLjO3yUCZxFHhqNsZARrBOLpfCdG5BVKscP9WN
NZFmGzx/G1MzDlood44wtyZU3rIV+NM44eEbDdwG9IGM4ji/C4jYVkg7c0Iny4IcmU7z7pqYXD3h
bSAsd4O44TjdWo3c9QiCZB8cdIEjrJL3WUjcSEDmkCr3lb2dhxCifr2tYsn9crpQ6K3MBNF/SGYh
kyP2qAo6ATRM3AnRjm3HPugJ+HZb5MDIpUJWUdFwVpmH2cnZLU/EzDIfrsy6RxvcB+GpJzonnlHd
486XoLJfe+gX5ohEEd1I/Kxb2oEAyRWVwzomPIox1i4yqk2qmWsbtAVqngtZieCsITTUOC8JjjaG
s61FOws+fpewPCIxZZgVjAw+Z40na1iEZ7UvLVLUJotxAInHKMHmEVWtVrFObX29Tp8d8BVzVmKd
HHkdRpxo83oIigOjAoR/2AwWxwwplrEcT5Asn5vSvSr6UQ2SITnniGPUFlitnxAB5lnlFmn5St6a
yCDDMfIZy88mtHErOrljeeiDz6xkscTbhQHc2SsDhKzOyvHww6DlWuDR9P2ceRub5PRJ0TtrkP+H
mYWOiUAYB0w27+pQ3ulh63esu4G/IEXz3DcgGj5iDl9HBwEDOtvKAdHl/yTsvJYcx5Ys+0MDM2jx
CoJai2CQ8QIjQ0Brja+fheyXFmM9VtnZlXmrKkmIc/y47712y4QKNrkv9gwi1lodHCpmFyhkHQWi
Kru64xng3sQSamq3VbwWSzYwaPrrJgn1ZmteOEj6crfAn1u8fFnH0mHudTNZmBa8ECt/Jx6FtU/m
wfRnWvVAxB1932Fij1YrJVeXKK55wP7quPoKUIkQe7bLCcVmP5+7jgfKXDSE76ID2UTilCmXWCTK
jZjnoNyEecC38mVzkQjCKfC0e+hV++m/EtzKMVy2Ltne+UXyqHh4cmJjWvXwR1YaunHt0JX9CnHC
omKMnwkw4yOBpKHWiULIK55wbfOfojJXflsuiqJzUCM7JYmX0/MMxHaf1vW9AjDnBuMplsMNn9wp
YjxhQMDgkgUuIGS2Uberlm2mL6fft0qD4W22K0J5TfLFDEzXnqb1JkRApvFCNwg9kJI7ij4cVWZj
sMo20/+H/boLepWbNx1U9klqrhXV37vkxcFmBSgOxousGShz/+4x6lIRIVOuY8Axh41U7aab7Abx
GmvIIccqJHf+TonrVaQrxyLQ/n24Tladvu03Oa4QGqT3aS1MaC4weZlXZCLLUwQ1YM6KNnJyjpJm
1cjic+jQLS5SL+M+YNE3qEul+TA0i0H6ntazeMvudlah2cJeWrdysiMHh1WM2FsghVDubhRtJHl3
vCHRCYuYA/Fg0Sv5opOVk6aROx1ZD0WbHKjhdswpNR+lhb99jPbTXagF7SyhTJN1jcxI3Gh0cy0r
YFiePtpJ9c3/aR3/WqaeBAaJJP0I32y0S/yqz4oAzJQMmyrWP9wiQ7ZGHK3cAVxojiwSgHLl5dTC
Eghu543aABJeSEO5kI32qLFgeulLIQYszfRLD1/WSRX34NOu7EiCaQgWzUiIzBlfBbtUIbaIXQ9J
LNlS6qwcvE2ucaWaYR/23SU3TGSzCuHsdNNLtGa9Ot41EbK8JG2VKQqR2GGEmU+t1fcJc0NErDKu
GjPBV09Z40/SzM8Q+L0dF8HX1MnGfx2zzINIHoYPS/mooujsuu2WeCiOulzMzqiXRo9ATFFBSyjy
wQyMmVY3XCv9QfI7g3r0tYHXP2ueX13MH+mwGgISHPNc2BiVeaVzt+tITEu9L6U6u571WfuaY5Kw
oqfFviz0bSxhpNGxNFnp1pVRg/kJMe8CSQaC4AQYLJi5tUtNyPm31VcmeQ+1VUkqHBOiokTVIfXL
VtWbIAOawtMau9HKM1ZkQI42+at4PE3jA+07fX9yBuiQ2qVnGCRB4a805HNL8nvh482giPql1t/h
Rf6x9PZLa1D1DlNfkrIORc/eF0Z4CAssjCsP9iqXPzr/yoW1K0T9raeTWtbNvzkZ7QRVWeRDvawS
kEYBkcdCOgL1VNdQfdldzqDdIgzBec1wSX93vXut+kOv5mcvEG4q1l5MH5emWwUVaCvT/7B8dR7l
0SItVZRBYvvQkeXafZGD/Z9JSZ/aoTHuvCH9zVP5KxsfcNfvYg4DHcPZF8HjxMyLrwC6h652d8UA
JBMydRYi41br5mL0w0UU5CuO2Yxhgatr4mrIlFdmeC+F20ce2xJHM7ETFX4VYROOyEoReCeCsm2N
4iHyENoREHKm/X5RXvvAAjfKzBMd0Cb4IeMDL4S2gHLFOcyxSo7ZmXKPUt53lZiIDn8riE3ZvChD
jIEZD5EfYuOBjFu6f2IEtIapdpWFJxI5qV9zJq3lJqM8Q6i4C6EaSJq06cWbJlbnUBreaZ8cC8+6
aKx/nTGucX1Mb2cwih/UuGQYS3ik6h8l4CiVSHdYGAPKH4zCyqHK5c8KbT5jVdwSYy9xrzPtmcVo
sdK1HPafQZg/CrO98Mzc6yx/SgL1OJl5RRb/jH1+wKKH9quuVjovfsoO36acptWoP3KMWKH8w2S0
ld0vadC/GkvflGP201VIy1t3PGCrJezFhF5aBKux8w84AoNcPZoAOrjfwk9N/WCrP7USkxUdkYQ4
mATvxeJ3VmKQAC9IeEJmEcJWLWNlvAn4U4fc39Uui5nk7RtPWVI49tImwmlJ6yg9BqG1VxusN5gH
VqSiZEInOl6kvAODdi2yNlUveVhbAzwALCFy7bcxqWGjrKo2Ce3HPFFZaTmALXMjR2nZOXWtirPc
6AO7MQH1jai+BUoCpP5oCtVV7ge8/tbnGForkSUmSLRVjhndQdf5BrqyqHNKz2yc1xGOG0VxNFlh
c82mjJyXJVQnSO9oKzzSZNDKIRGtpLklIp5um23Gqt9Kw1zK62U4WeHa+sNTpV3bQz3y2rOARTlW
TlJSs/d+GR6DH0yQEBaTgra1TpAOWEwZZUy5D3pzX3gmEl2pMB3af6tGsNpl3+dbXE4qnxbsRC7G
/bxIOo9mYIo1jN8yioGFIKQ3wdqJBq+4srOns4Ighxla8e+IgZjthoRGRBQmnSwvBUFZprjM8ZgA
FOl1XjS/nfxFemHzoZf4PvZybpxL8ryH8DSW/bkHKkKnrPnq0yuCgKVlSsdMNFcKwk3bhdxij833
GI0Q8bM1LY5zTaxBz+F9mcL5MEgyaLFHmAkvAgmOQohbtTQaUCcBu8xFHnJwo8Jh1GjH7NucOZzB
zSrIQAAL/ldNUzs3Sr9c3LcKp32V9DSVfB5WzF2N4D4UjDNwdwJXrK2WwjAP2qMELq9Ee+F78sKb
9FUTItsT1wnhDBkGXfKnRzfaWZ2xzBPjs/DSOYfwhY+eL5M/stza1IR5aJE2lwDhsQmJA/ODmGxM
UtX3Ficet6MqpSxGlyEu8i5Yq8pH6ZEi2/moM99xVzpKFDA7Yi+KDKD17XKgoMcrhfa8v5KDYfcy
yw/d00cTYKqvOVaJ1RYWULo0chlrSEYgdQBHoCFzuUY3AyycygpBD/IzehSj9OQQe0Xq3+5qi1tY
pDQEBG9BMuelRe8raRXnERQ16EhcJAByXy27XdSjXSh87cPsIQlN+LA2OVgj6R/MMthqLnTW2GZl
ZvneEdTAojD1qydkR5q7mNTqpZ9Ye6zYy14p2IL+UNcSLf9j1pwwinHDq1sTLpFCsmbO33cLKyWq
HZmuOuhnFTFBlpdzZtU7cjn/0txdlBEsI5SB5Qvmxr0n6KRK3E2RVb+dhIKkJfTNAjsDgFuOdJD9
BhlkUOPJBQPZMJ2+RGEXmtlSbaI1CDAnk8ObwZC6ibWZJe/JAAaKouzyPPgW9GztCdI8QYgG9gJj
IBEvQeAdLWpTUYG11vhLNxaXgCkWgRvf83MVvLs8dvpfo4SSxfyoJsZBs/IVODoMvbL5xNy06kT0
SJrmINnZI3hadyauGjmfE0JVCjTn2xIEtqVfAlncpDo0j0Cj1Yeh4K0nPqRPVM8ZwffIMC5DEgA4
NT/TNuLXuKlB9imadBKinkU7y5c4VjgloQ5H1ANh2FyafbXqRXLqCxOC/F6fdiNcH0a+hOFAtEm/
snJzK7q8KZ1sN65/VOt8HimXvMHoyjAlgIWmjO22HEX6wUCuCa6GbnYKdWHrxvKizeoTZsCPbMh2
dCRPJsaBseOFE33U8ayMZGNwFHrU7TeO1DUWZngKiG5zD3gOiZeVOSvD6N1WMm47XMATfcI0mOh6
mziP95VUznUcCnHKqi3lcKwz+VOQk5kaUUBb+c6PzXYljdm7nY6TrekgbltUbrxww85h7jPskMIS
FughdSBEd0F2aTvzRAkO4mTjTdyn6/aIma0tHkuow01+VCZjBq9MrHw1cvyNEmWh6wZZaNJdI6Og
86AYsZYN2k+Fhd73mCeC8hmz1snUnrVf/+MucpFJKWlHEHBl+u60l9E/c3wOpaH+mEK9reop46Mj
CMtdJOrwAGl1rRiM41lWbBm08gBRPUAZSUPdBkuGg0mzBaP+zCrL8fBYYsSjYYF+Gg/uDN0z/nR9
gansJqjGpqirBbpwmlgKsUPsK2j9a6m5MtOGx6do+zxtiI+KHEtAlucpp47/qkFzmTfVnhi1xF/O
Miz4U/isDOKD40B8c/VXKm/4UaBK7z0VPj/KxU5r71qINIJYHcBOG6VbpQOUjsRfD6K6GkEaDaEA
TA8sDXLiDUPfs45UufStVYBQGirfto67PerDOf3Cr6I1VbtS0j9XRGVF2btVRzQUwngfe/SoPq1G
tugNbEz0h6gcSJFv2qmU7hElopQainAqRWZDgZhX3k24RYEa1yWi1Kd52un5mvXhWtfApxE9kw48
B9/NEuQTWuKtAoRwEqxaz5CWRutuRC0+qxlKipyw0FYJHYX2UzpoCyl1ib5SsnVUOVpppiAyrEPg
A98E7VeGqMJiLGy9fIroBhhSdZASqD4dVn8JYaf87ic+puXJh7S/JVPZZljDq2h6J2qUy2j6W9rY
t278LTgqq/A7u0xBa+qibDE45FfrpKC7G4e4d9twJasQObVlh1i2AShe9ktRt25eHSyp5V9EG+w0
XzgwHFm2w1vFqCN3s1iHvC2Ml1J1wSPnB3EI52H02yADQ9MyN0gdwriO7pqDLt0etTU/tAYhm6us
EnTzCoGREiEdGBbHXPwNK2UXtLLJ/gxSC/MP8hWnHMkza8250SJ6bzn7qWXq6H6yK1vrKwAx1cdr
CTE5YIGDADxEMRhetipddtEq9lV5rEZzzUCe+GAQv4p5jWgHBkyKCJtJQCpiS85QQ4vDMhW9dTjw
hTSTWKJsqZtbVVz7aPjQoi98OgKYvmEELzAR68FE5g+2HCxmHguQgjxUt7TVmGdzoyEWy4yJT62t
k8CrJYUTWgkUjQezUG/IqPVWKlbIphNOIWLRLGV4puV72QAzCaWJ3XCOisYx8yuoDAeMidPLjWM0
F7GcR8GuCqtvy83mVSM4foA43692Rv0VD5sQCVjN2C0b94kEyOE7yn7wkG7wrPndmQP8RMpfWsRl
5tLaNNdocSGHPgXpJoYoC18tX934cWXrNFq+Y7EVkHhud4EwtyQkPNBBzbVeggNsv0exptVooFlh
JkWOmGi8utG4hoox14ErM+6mFZfZgz/xCHH6LnPvGvrSvEP6xCEQEGzl3pMQEk1q7FvqLcxE9P5G
ZrSrZMe+CCGRVlKzAZIE+M/hlGTX4LoggM9948G4civDDVQwMug+jdJaPnnpVy18qoSjuNtQVQ9l
OzpG/dslQWdrKazjwTiIxtqScF9Gf0HoYXGqHoZJIs62J37F0JS1Kuo0tL40SGBjLsDvmMuGvpHr
+hEn/RyWFXgnZEeBRoJ2KW9MYyUF1XoyRcQjUD7hs1SVHWcxKoAkIM9CeJv5eDLHHa23pvxMB8LS
XLx0inaIxpCBu7iMmShioLEDvBMRApEurYCfRccoFs5+HK5NXI4GrHs6Q1qezWq5viCeGuyI2z9I
w6yjZTdI1C6DLcY+4nzEWUEORq2x1KXuDTtF9PDQ9TSXsnpD1Hvr0qkDGG6thmqU2BawhnmQyM08
Uk6ZAkGlkHYT0HKnYNFkEF3Pwon06E8/lfS9Za0546k2Z8mYW06aW+UOTV1CYVp6MY/iYByTpq8v
QlxumjxAmwONP41oZ2YMXHZ9GflbBJkzRQeAZ0mdvo8YrKzJV6+doi+1KzEl0Rz3D8BXVTj843ca
TEoYi8CHAQK/LvrO/a06ZUer89MSvGFFHo56EFVfWhJP98fYctgKhGlzVgfB9++XJRg1O0qwjv37
5b+fiIr4ChrtUy+l8hx2WnIyhLvXFm+meNqWABWnQPN3/PcTke8A8CITNpBUatsG8ooVe9JnTFwY
lsZoPDbRjvfbpJsWSDtLlUnddCPm9oPn+rgaXfEiFQF9v5z8UbMdxEte6hfC04tVEKRsCVOmRjVO
OvGRZ0PLUw15EATCeGDT0DJTXag5sv8kL2O84652JaVt63Wu9zTaj56gkbVg5AjbOeOWMx0Gky4x
WO/dmrN8VR0FSUSM2Afl24p+VE3ASVn1MY1FU59D6/OIkObvwCn4Sw+fL4UGswC7m2bcQr4zQzm5
5QC+ZtGgYvHo2m7+Lyklz7cTMuRmosey9TItoaRZi3TKYCGCwPn/ySz+HyILS1ckU9QUSzQ1+b+K
LIoUPkYMlR1MWNPPGtRXG45w8d0IcZaoqs8qUfV/Xu7ipMO2k5cR7iQdn+XSKLMlOi8GjHJ8gpRB
URS5CaDjSqJ368s3iYP84v/zcY3/8XEtxdLxLGiyxLxamTQ5369LkHoodKT/g0G2VjyxI/4KL6nv
EFHrdSQsCPXkwIVTLwpDetK6wD1EzTTa1sv8GAETWf6Trukjcc/mQALQJJkIo/GMZMzLAT8VP2XW
oqY0Y3eLOMHBhIvZh5kzjpLQOv77aQzr30T6+N+/kfQ/VUSWKsoi3nHDslADTFq///SNPNBnmGzJ
H+DUbuK9KotjWfExccgdeolpgkKw8zwyMnqteo5vXzNIlNe7jyiBli4aunbhxs4ydehPSp1b/6Fc
+y/Ctf+sw5EmFdN/0hqiwuHN0khvki0CXaV/n/8/fb7Ws7RWkEuiMCdRX2zBxUkVrrYSdmiZopH+
BwwjsFSqYO7gRo5EnCxjrt7h309e687/9ysmI+D6r5/onxpMVeHSa6aGoOu/XjEojWZDsh3uv0rq
5o0ktE6TZthW5HbcpfmKwV5zQ2Trcc7bZLogrz1fjJzEQ4xehF2+TtUNWJaDp0f9XmO4WzY0MTSr
EO8AeulEgH27/O+f+b/fZI0ParGOU+JZmmgZ/+0jy/AlEzECj6x6Z8bqGj65mfn+3/8MRcFm898u
jcbJSee1QhWqo73T/pskzRj93PV9pn6l/gqHX1E7oagElxXlOYDP18Sf8TRbH+etue6/R/W7DS6m
vNTapV/CbzwQc57Ir7JZ9fo776+NMPfbq+A97VBfwmBVtJVUrwmq2vDfb/RFgXFZDTZMF4roRys2
LikmCrM8LKSqfvESYu9kJirycpAXUTE4FhV8KV6IjhrMENYI3FNjpvb5KSGc1DtJ6qsWiL4TjrHI
S/wQYZGNDJ5MqeCAYTCSQYgjlACVS6a0OEmKi0+zJS+uTXkKRBB/wPjIWfZWi7QiP2q5CIk8Mcsd
W72abx2pWZJQF8e7zpo34VxgGFGu0oz3bRX0Lz1kLjCaeDSRXusKkwMkwuIUO3YOhQ+lcmgp0JUO
4nsrOFH7XWOqSOv0IxIAo+flU+vd5eCZc3CfifeBYXiOPsOMTvG4Da0zFJCp9WTSLoXAtQ0YuAjx
EV0Jni6wyXnMqJXDlUYQn4Z9b04pr/kGzaHEpsNCtd1eyLm1a3ZJD0pdqP2m4qEAgIr4mPMdHWyv
AgM18RCNgW0O8SfYgSizI0orK34JVPgsiLSqc3wkMGxOWoEpLhXjAHgiLD3k8hXkD6BYzSIsqIMs
1/ob+lclmdsyZYo6cD7tTggEBx3245w8qJmkrtFP0Ppne4ywFpJONNG1cdEaM6OMF6n66suBk0Hk
pBkCxTiaR7VCvwy89hT5i3E1zDUwxOskX7bSJx+J0O/cRozPY9FQyy7M/pkC+Q5JbCK4OyvvXXTQ
vXgWI/kYOSXx5po0rNnG5fSn03BQpJEzNlcBl1dqnkthn8HtDDAXMYxeyK7K+JcwlM+CktIlkiNp
N3qxlcnURJmGTGWaBsw1XLpcfLeXFm7KdyqYlYz+zLPGw6inZyIm3SuVyayP+5sqjFgVTFYN+hET
mT/88nkQGwjoPi5HV6OAR1NSOBVBjVCGD14ogkKpd+VIGCFx1N08009FgbDLRu6Fj8/HnAXkK5rT
f/jQPo13eaQJvrAWXzh2Lt1LePg/UmDDAwku8a2409vHqx0LmyZaKY/klb00lCUVHFF6lna/G3fR
KlkVm2KjrbIzG8dXXS5j5I8I5j+Lffbhndut+Szf5RtOornT+ctdaXPxmD2sDzJrOhvaQ/M0IoAD
uKdQmNuA2RcqxvFipeCHvqjrelWvkiUSlMWiPBr8ecGWCnRX7/Rluot34c7fSdf+2B/lvXYTL8ZN
uwWf7od8Fq7SI10nB3I5Fv06X1RfzRLAxFx7oDPQir2E0oUEAJy3d/+n3+FFYKo8r5YwCALED2gx
t1wzgm4gP4U24wQGpiZhNZf2MzyOq3BB2TaTZ8SgncLbdHkMpAZ35eHflG/zzMyowI6IB+vLuwd3
ciW5Yg94IQOZCvEsN9e0wJTv4q59A/nOMAcDO4OSAhHr34/EcCyeU+4Gc6Ej9AtMGPRpadPSRnxI
38LVPdPdWDF637fX9iru6yuF8DE6Fx/Jh/nUCY34LT8xCDc9YdqL0HXME1ynbbe0k5Xjbd1NdKle
wnd68y7Jiz+dUyUIStk2z8GLFu15OgX88acB8Sr+pO/sXtwZrhgP4dv/iXhgKrs6NIdig3vpvEjO
+MjP0ufIc0cG8pf0rn4JK6+WOdde2pW37lUchIf1qF7pjZhtem6sKhGHhGu641uRH2gxoEfwITkD
7389o4fOmWfyWP5xLcOA+A0kHIt8co5NF0G5VtoWMI7L+rQr4J/Cgmpm/EPuMMeIwwNqENSCeZY4
hItGwiCeDjpTcBYYOvUzF9RKSozqsQOz2C6UbOMGW/Y1SDsORGgMGtgSsn5BIAChmUhBUH3xzLKQ
Dihq1kgkhJf/5ioLyfS4KAizGTgxEv4g6g7TzQs/oP6qfwjfeeMxk97hv/ci8WZiNKdJQChGj0Ef
f+itOhgP79I/zD3fNmNOgNTiK/qjJWdR1cPi4zBAfDP9LA7hDEX+4ysSVAITW7aJeVTP4Y4dTUnR
/wCzWaES1zqbHKQFQobwl1Cf8tu/JVvrQVgetVV/G290ZPg7fs0l6l4qUgQuLCMJzu4zaLzyq72m
TAEhuia8CMZFuQxPQnrY9Yduxg9ehuEJY5fhHJkIMMiEZoFMSiJppj6W5gKvO/8U8R6jxDFurtG0
Q5RYzUwSEOnGIR/rcOHOeEaMd3eR78UhPUF4Us/eX/rN+Jv5SGvZMsQqEBi8qRUdDtBvc8ba0bY5
G8DGsHXKQNMQBkyfM/JmvLPomWn2uXztlFWaxpQtsvqx7n0rjKs7BhW2rqOanh6OLmEM43A56Qvh
5mCp4/SHMzH8Mf+Crf+oaXDhyvXo7ysUJWhiyDhlQGMP++YyWWFyW76XNwydyHhkeku+w/RkuDeH
8ph98afzJkS/+rPlKiHQIYLwWH2pLwV/2bTigMaUHQQXNJU0hbDn6QdTDqBkfzgrBfwrfOHSjm8q
RyUktI1dTQObGSwY8Yvbrf1IT//X4gl8zpg5xF/4h+ky953tvfNvFyuVN2fEww9Vs4NixvQEnkv2
Ghdli+qICtsub82rvXVfXKBmX32QRMCNAe4LaQ+HGRQjaonP8hRdtO/qr/hzP5pZ9Fdg4eaJlKFK
TYsTK5YXzAgnlpKZeGcqM0VH+UuYpzEY1maTAPcByv1THaJVs2/oBEm4tWwRSByDeVz2/YzmpAqO
maXj1/tqGmgUM6RFKSnXCFSh93LLsxmIS/65CF5ouzDbuQF9DIduPkcRZrnTHfdJnMsdHgmUnvwN
D1eNntn7FS6s4fyPfB+eaCRGCDeYYyOvEBtHkxC+2n2w8Ih3DCCZtewLK7ABACoAB3c4kH8x0pHA
IonQ+BfgsblYPFN1yr5PKeM07M40lOAokzt8GV7hz7R1VgPo11lpEQXlNLEDpgQcEdCmFE1kypl8
poOpahYCjUp3ZoVLmmUdQCkQQyxQEfavBX2esifzcSOTcw9tK5r3qq0Sq5ThOJ7ReM2wxxm2h5f/
mj8AZyLVZI2wuCN05NFHox8l1oRn9CW0dv9Da07u18jpSnNDVREWDsUSAdVq5BRfMEexqrfH4dDe
WBCkncR5B0Qwrf1T8wEsi8A4lAhYw2Ps78ZOxReYoXlxeMfp7zOJJROtJiUD+35jq+A6/4Rzw473
yikXCK1R7PEr7efVKVyJO3hBVKTBT0+kMhNnNrgvZa9c9Gf0y/sbcVcyh9kSnDPKhpL1O0cQib1x
JkEesNVT/6aqUSbSm9384jjnyosMAM7FpjvkJ95XBuIjADHeH3OW3tjoebH7bFoq2TtYUcf430ah
M5pdqAYvv+39QTapqNzEeS1fPWkeh44B5vsbrRixi8ms5NCOl+8WPjBYcrJPqE6iGbmvBLaxlrMG
8YGqiTAIpBkJ4bT0AetRf2JjSh6jxBm+e56Cxg6aJbzLZlgULDi8k+AYBxvZh/LVPOVTyQCLHiWx
KFfMMttxp3037L79AwWG8Iif3ra+Wp9Zb1e0u9/Nl0u1KrDs7rGSwqPid1nzePzZ3xRl5YbzmHMP
ds10peq70N2qUKdpBnOZv/zv8abs0h84qZh5fGvZGE5lOKC+GdmO6jzH4QZ5lmKFhdgAxc2YaNbk
s5Y0FyhzEPoYWaHARmbw5mF0L6BsIIzWEaRNmptkUM3VN0Ignp7rxNoAWp5DNLONp3Tqj+zU0X3a
1Nh6HjDd61tz6A7hNxMh5Cq8ZPqviMf7O9lIq3orPhUPCLtNPcOem/yG1/govQtMJOdk015Hfzp+
tkf+jeY8fI036QYCuLuE38U546/mN+OIXtjFr39EIf6Wf5pnvMVDc8bgUNoa9xMj0NW8dt9Czmpq
8zOuVW6Yfze+xCPHnfiPe6RehQ+q12/jg3PkRT+Zz3FV7fNjt0zm6ke0LW+IHuN2aUFnWwQTR3bm
qJ2jlOsgcULfIfB9I4K+xodqk47OUlqFmwSRDucW1BPMvg7mhv/YJj5SssflktKCIpQJjpSx0qBC
xiqDnnlGf3uqYKJpAx32wba7Sw9sF+bZNGak5LARORyh/XJdIUQapn1FTubUl8x0ep+H1JH/+Ftk
uuDOfSQKiGn4Bga9Imf84eQ3KrYCAQxiSXvmAKbAmfpQjgQn3IVjdKnXJLZ8oOhTUE4Bo2QKh/2Y
/f1tPv1rs09WDLuNh/oX4YUBakGlKO6bfX6dwgxBLqFfxGb7rs7VRftXobFtdNTiRDf/8Rd18zjj
tasZbfAkIqxFhRAQzWOHT4oWNIjdRfgkzoUSIG5sshL1O6uWfMe//13yD/Cq4OT4ZuujhITU6L50
7PtMYEObMHbWomvIwaEB7FBOq2V903aMDdmSWOmiHksH5xLbaE7Zsl8xKWZTNBhgwUf7ND6r87jm
24l34ZG9ZIhkAUULZw+nWiWf5O+q9Fb5hy+MEZP39KBj6hg23qV2bfUOSAxn1I9guxuPtIhLfipP
1rb4Sq/Buf4ceCaVL5MiEOAH9wCOKRtl7QBcHR18Qay9+pr09Xp0ssah2iGss6T++Y+altdsmsZB
XpqpT/HkvwfgGzbTO3Qc0MFIrRgU9OiOSVIoZEUFRz/1BZN+m35E+Sedxav6k75tHjZ+CATGETWQ
2uNnDjoRLSL7MjUQUSPVjPeOS1+KjvzLJkJlxa9YfDp/VWtrVuWK5YndkGDO7SI8SQ9W3fJb5dqC
WYSyluwaBm8R0CGQ6FORS3lDpivrtPXNeQwbAzXa1Os5UyL7JCf3tn81n2iGKC8baWEq04VBs+ar
S0a47s37bT/xl1O/cOs0+Hxok4AtfKSf8SczPrGx62EG4y+DIxMvwIilf9qXMdFDbUCjjBJFiiZu
ssEnxMkEctGmDIFwHhF4E809gPqs4uEMIwqacY4ESEG4ujCRONYSl9jOqWIUVmM2Tfae9Af2BpAT
i8MVX4bfVHCG63PuPlvqv/qPvYnyLmcKqFHSOhSQHLy9LcoliiQWvCvsZiIx+ewfOTnxdvnZPOGj
8GCQdsl0kWCHitUWBn46Y4V3n9lv9ZGd1TmhRKf65rLaVE6Bq+cmPfpvJhV6ZMsHprIGnzCf98+y
I/QQhei/kxUA0MbmLAFHivqhlm3dnHHI54Wj7uaNAwzW/hDSeS2f3Vd3GO7+yRkf2V9CAnBPNTow
F+5QQUBftMEIOiUSstpW33AOeio34jOe1k05crLNEoeMB+rbyXjwg2mQAUhC0z11uN/tdfjtuAHX
/FM8yT/qk4KP1w9oP2WagLpBmgpG7JmxhebjHmmfJKEFjAV1jPvzsVgyWSInq4cMTHn8WR7ZFsJv
6TZRDZ5QVZk6U1Bn0zmXYonzbfmQwRpge0ASe26na4KggLVuYqGwoPFRqFKBhXHtPuHd8Z30T/2T
Xwo36muOpRzm+TrcapP0yBc1B1Yn7rjGJSNHUeeyzvx6rlPFs8HKNsGPyR9tAY5z+jCDasvJI8T9
wNNys1iLocyNdlXZLIoW/4LiRJfsldzFc//M3rBjbKKOqRFxA4T5Ave/BlornapAemPJlj7DKyKo
oVkmBHX6wItm4c/wGm8skMMe4O4vRWuPfZ8Fht9hQilgpJi1nJF+u57yBpSenT7VO7eFb8BZhvO+
A+DozvtLsc+1clsnf/gB2DIIQksWWU4lkOhANw5z1NcSVTA1dI+AYoY6Ub5IT9dy3Bm9RaTs9VTf
psxOvlwqDrxKlJe87ckMWtJOxvxCzcwTgvQBQDRcncbuGptRBCsZ4brcsAFyzgygn8Kqi1CimcU9
gnYbZvrcPwsn6wm7tngL7FsS8gkoeZz4FzC1e0XZlM2wa+tiS/jb+c1z0X21HCvg6hFfT80kOuJH
f9Xv4sv/saY9pPgL/tgxojcabf5zPAgot9vfgWf5lZ1Ubhrvxybc9vv4LKyLT+/T/ODOei82etoa
3Z9HOuI6ubAv9TeZ2R3VW/6TPkfSMuyYhxJb5oUW+HughXkcP8c3D3vnbcpqW8aPIltM1AiKNXKX
CbBgo+dQhMoFzpz6i3MZ+Hh6khMn5ggp0n+qDsMH51W6VPEbPtSFetOnW8AHGhYyHp3v+u7ri744
5OIMq4GGm5M5MucI5hzNYcx2IWeYyKl/Z8WiWGsb/chaWZYE1jZPVj0iexvlSkEpc5ANb5i2OY5h
ncHezWkK7NEifbIplvWKha3z99mLWhLiN489B2qquwl1TRcE8TvfAUEVBisONMbGeAufOsB4RzFX
tGI5DmMEsyTglXan2TSbQ1t6WsiBYf5zqAc+z1oIdjViEVzq0owDUcL3YdFRThQswjbc0Vdq7vGp
AtaMUYct0d+0nOTylxXd4vZQ0EKOG9qNkNuTc5bvwmQPApMyRqyPGqUxpiDXMUjauoavMoY+SL+O
CFUSdG05cLxgWQVz//9ydB7LjWNJFP0iRMCbrQgC9J4UpQ1CIkvw3uPr+6AXNdMzqpZE8iFf5s1r
fCjslIa1PkIwdBYkCu2jv/Eov703rUJwLe/SNqWTw/NWf9CtRF88W5ilLDrKQeaWGDlyiKsVu9Dc
ZFCd5zatnStJehBZjkxXBg6Nd09d9N9MHAyiFlwvprf6s6rg+LlTsQRjoTsYoQDjAkUfCdWXVDUH
P4AEJ3j5w3tl2bIZ7tChiQ6JhKX4Go/JJ8k5ItNNbnehk6irPN7SkLEekYVHnpCa+lG8dZD+5pmW
EPcY821PdXx/X1Zop07/w3SuH139XzXjSUeR+de8mievh5cRqAsPB3Curfyb1jTkOMNkpYRgzdqg
LPT2Sk5xLjL1nydZV7JRpA0s/YuhFN8CvqSFWWaMZLQigiavJALoky8IRgIovUpZnOtVk+1Nf501
18hKPyTjO//Wdsk7u3nFKVTOpkkZIlVyHx4IcaAZshtzhbxVeBXvCCBvMxHZnNkzBoCPmQuR5wMg
OdbWNeJY2Hl2MyK+rjdadowCQLkejtEleYfb7lgcx3/0RAYjKFM8VY3yAIWO5FrCurHLFCilGy9+
Z7jUZB+OgnfMD0IXUHTsXdL8n2kd8p/gVL2jF+W21A+Z9qP30kYmbSGthA/iEbnrlxnSGvPW+l+m
cmy7lvPhTNDzmX69VRs4xrvDkwhP32yFZPkUnTs2kA4++VvAMoQdu5HCUcniUec84XEq2BpQmLZL
88+quYXZVe95ltK7bp6EDBiOZrsEM12AT9QGd85BzTZW+pOYjEXZQr6ED+45dIZAsfR59Jrw0lpz
AThtmliHrrP8Nls9ehlxH5+kiOJ/UonbqLHrjjIuAmm/uAp4UzGA+sA4iMfYevufHTateKhWLIlG
wJYWC+dl17gyrmjWsfI2mr7qeV9ppQU0cKJd/dOJ3RriR9N/icAQ/Tqt3FJbk488ES0hb2uqVc69
NpDsVqpskgRz7neHkrGG0QkEpbwB0pk/PPhWi6NTgRnkWkrPGIwfKFItgisNE1TXCOzgzbQNdZxB
Aqye69Vf0qiGn2h9hqL5MaNzgaFy+6/z/tiK2jAui2jr0fln0alFxFFM3iMRLrNn2b4an0THc3+I
N8jURBb84NmtHLX04k8XX98I6U+X/ZTGGYi3Fih3ArQgDROc/ATVLIAACPhAjz5Dl4y3EmWv2In9
iipg/M6jEJAtOqV6VgxxYbAb3Gh4vn1kW1zC4KVU7BxxFafjsclj0DDPQkMo4Q5wjKat5v/64X7k
UKB+IEMUDh/gNdc+wysFD079R15co/I5VtvU24bhUaiPkvJpjE8teMU9P2YoPiTrEnmrclzCFZ2h
A2ONlFVSbFB8OKjpI7+YD5oOkOBofMnTswPd+tde2Hmml/Yxs7p9ZDKLzgafZIgFNaMh80Ceoo3S
bSVlmYpunLpEBUIKtcl5S4YNIk8td8ZiaXW8rzxluLQqa3o3cmUszt/gauSTkzQiuHw8Et5+5FZm
qIQhtTk6jX5Mokl3NLbFlZpi5pcc/p84o91ca0zd9T/jF4AHXMn8l4rQTu2t+s/E5fZj/MlOxa38
KX+iG52kedaO5h5UzB1dhV0TDcIteXo/2MMKos06A8TE8pz+DH6i78eNtzeO/kGs0N4u9DMXEcbQ
mNiyxqoccIetflduxk3YGTa2cnZ47ECdWX5uun3JW8iIepU/AQlTvNr0mRRrnYzTip6HJ0X7iu7g
wQCJKJL94+jZ1qmlShi3fCusiie8w7V/KHYse9g5SSwdxD/TAJ2w44O82cNQyB/eXjv2m3YznMJP
kpFWe5pSIlXMP3lagMObfzS5mlNeSH3L3ibbIdbih2ItPQu4LWDDuP7R6OIXB6rQcKfREY6L6sUc
zsAHzAGzqZFs7nblykii3GYq0tI3daqoXDGQZ0hJuKD8kpkM83HaRs9zP5SJ4TFemqntDPoqYLhj
71On0HQoHJ9FtspEaKB/VrV1cvVa+JxhwVYYdKq4O6qp/xwRKajdVwxbOTBz0Kl2Vu+srT5+T/Ex
Ia+yoikUIQ2X/r9mpeMQqeZ/qMZKBsN5TNXWChvhmhaPsCDeX0ccjpjcXTr/kVlrP1UZan6mnKld
v6NdoAjVib+ssA7wiKmI9VWjPtFUfXxYVOygWsWgbkhwbj0ZCTUvUymvOoNllT2sSbhl9YWwz3Mj
NauQPm7Ur0af444XhweZQUlkHdYBD3ijPvsTPhGygqbT15g95o/WRkafyIuHTdqmdgijdTBWCbek
BaqjPTw2hAvBZFseu013UkL5DBe+mPc4EKkbAD1cvzw8LuGde7htRMG9ZVXBdafizRhvIf/hnIBV
j17fcKTGtYfRzzHzY2u5cr4u9FOExSrErVUs/gk9Flz3EixXxWOzuIxR+FZ97Z8ZKUsB85Duirkw
G1cGY6NnvsP2oCGoJY6BxfLfELAGC33zQzgKvymNsNJE26LIr4HWX4UIf9qLqB6ITko02LmXqvtH
rCt7aHC+a8a8YXp7NS4woP4cdEyKtvxQu6rSe0OZwoholRCwQ8Mzwq1PcKRrFHQ4GotHLkY8/OJ0
myBzmFzi1IbMcAJCETgKmHk3RDJLef/BJ2P+KhLGD5kHSxyh87RTFLBPOBI5arwgwGrd125Q+42C
ieUyMFh5+EaU8l5JqoPYX6RcnDFkFZzBwjgRp/EKL486uNT4/PiRI9ZIlXGlMzBA1pE5jYQCkvS2
zNn2mwEaP4EJi4bEA3eNQyxUkeH4a2bqfADWcwkh5qW8dNmVdi1Fbl5/MkGTME8oSXn/sLbyQ/5L
p9wVdKR5o4W+fYc4Y6UTThvSBNT+BlBeIzIx/K64KtlvYRyYX2Ky8CDWs5ekeZ6cNHoj81tC+sMe
dU+sBvJJEuTIzK4Yx3dl7EQwaOs/39XX6T7eRHF56PFvhExgA8ExLszhxrTLlngAeqBp8uPPCPN7
EmSCt1xqyz6lv1f5UFlTJlvvUVaHqvpq4kuwSF3sSo8ymP2w0U/xWWHjCNP+oF1D6zTm14EwqIht
ERtOq8Ub1gLCTpNNK28K38WTRNekYw1lxmIJYnniTe/JEcrcyPyVa4gtE7L5ilWRxI32FKK78Rwf
XYb5f7b0LGMJpsA9QFIXf8QLDWMPOmNEP4MvakgwiQ2QasWuYukrV7Nry/tWG8W/QtgniAF2iVmu
G4VFOoQcYdB2pomJfdq7IjySMmJNaRraXpime1z9qNq4RKMeBsq6t9qrpwnLUYZt0IMxNlKwNjHP
TMNonfXTbJR8D3Ew5dplS06g6Yc0uJnwMAt3xoezf6FyREHNzIbL9ITvA0AtcB8ZW7t+M4B8T1wD
PtlDdDqo4ox9PZ6JL2yA9wL/EFIwq/1Qrwf9OGq3vrnQP1LGAiFfiOUjqM4WGBhUFYzyc/VIfiwF
W5EJmyoXmbyrAP8rxzYxZKddj+7d/GDRF2UuFc+CvxLVq2k8eajoTfg7uyi7lCt+80y5yMkqoBJj
iNgoSyUnGEPYDrQ+kXGv4nsi48vVPk1g+Yuko5jpnoF+SSP8oHal4pqFU/qrjqFHQfCJNzOBp8jD
ylsmnarkO0X5lMZn2d93EhEMeEMdBMhQfDKxchMg/jc7r7uo8bosaJurRybcezWzvZJJuDpgZe7Y
nvhVR+smWMa1E8NEIGEWhgkmbPVZsn6BdCR96ViWK6l/MK8K77cRP3Xx6MOjaZwEME+0remVlRsJ
ZwxKZOqoi84/GB7iomVBzzrrnfd5vgQURaM1jPZApkzmMohOve2WAiQ2R813g+loBqM/3u026LEz
0rBQlYf6U0J/0oyvwvvif8x+MJK+zzt05nDHfowc59clHdHw5inE39MiHNpDxEYAMrJ+0HGkEzbx
Ulaz7YCUhttgUI9Kl1/N81dYmvDDrMlm4Tj3FeSG8pnW2bJHHS8sUTxUX8pnfccHAltbEqRhvnel
64Ap84GCiCbhpamX9vzgElbChsnG+BO9mRxtdWGVS1urcNXIxo/CwQVJK484y6s8BeLeb3aCeffp
iDP1z4i/1ek4qJz2kyd/1cYWrytOAXZ6fbuLiYBi8d9u8m5XIombAEFttu+CekladGqsMVei7JZ8
rxGigWQi6nJgrKSEkbNW/wKE4edPoM2znJFMyGWtbTDtzIdjIO+Mo1bR7y9ARczgH+lmMfZWdgQW
QGrF6OK2AuYp1as2WjOx1aozGD+K9ypaSOFuVz/7aB3AX5l55R9MEB/hFlUaMFU63sA9+WisX/mH
twqwTcTCjbj1ef8Hl8zWAIi7cqU52BtjW0EOKSxDVilRveyjlWLdA205eDRMuL/AX+DToLSN43FC
cG/iUb0OpIPc7fAXJR9gwoyndFmtsyvnvbZ5TxjEO8sNg731MfJdb1a1gsVAJ1j+k+EW3tQUdfQR
py8Wz0loOwbgiOYAZIgTadhLEp7M8UIIg+ch1UKP8UFDKZ5T40vOQZ6gZ1Lr5mrbWTMwGh8gegwz
uMQ2wJRcHbGfedDMY5c5NFBlRmyDrfFXi/nDhc+CdjBE9ZraM+VgIG8SGwcnF4nUW4XZkt1lRdAR
GpGAm9ph3YUuLs1OnBumrak4Sp0L0NKaS6YsYFgvvtJ8EBdIiwnMS9dl/eYxuXsg0a4W4Li0lEU3
Gratx3kFS4j3dL09RK43iyQ08sib+hJp6IyljnAVGW4hNln7QXAiAdsJm1eNGhdDL3aiJBr3LFfd
Ov4fmEEyOtqetiAcQpUdvGvhmvT46KtLP7OJWde24533hscDSgM7UfYCqUaXh8Sb3fMaABes3RTP
gfELCsypj007YkYYsJ29puKRQE3hlYBTFDZwFaQt4bM7ab8WvxQBi3CfuP9A3T2bZ3BeNGP/yNSF
sTmyI82J8Y0D6vmVgOQBS4plUtj8NmCaFurLZQ3RoyFJZZGBDRmnlH0wgyB+UzQW4Hkecj/tCUpd
UhD0rcdTiSI93aiyi3KHcwvLIGUI8A7zxoa+ATIR4BSObVBO1MWQzjMihDli0rtg15c78nxT7aRn
uyE+VwWFEzefQ+Bo1dX7UrQ/3Gw/GpiaWznecPMhQH0N+qkneM63fQBTmU6n4zfYpB+2aXwkbkLU
JQCPsZTaVb7FUajfNBRmQl2OdcD9gfDG14FjDEZlBNDLytRPVe1H61oE946MKD1UiPKXvQhruVJP
xDMnFO0V9uBD+MKtWRwnAZwiNS9apZN928TT6pwNmYk+kP8g5d48qNgueHV4SCK8cNXJIElCRqda
7gP2maWMYGv8jsZtLpECHm+6ZjMxX0HKFTGXahGr4LQdN9B9QKJk4E8d4kHD7f094t3TkS1lW9GJ
qz0Hg8lWQo9H96OcLuxvPM5eiWHUWVR3SRzZ7CxElvzd1e+Bfj98r3PNEBf9slGKVdYF5hUVJtvo
Gjd/1pbeaSr2afqvNw+R9TMLQUnidG0E9YXiarPw/SBqTD8rS2CAxaH+w1DZ7S/0FY67P723kcSz
V9rpWnMX6lVbgpkgFoU13HHjovK5FefKR3J8MfCabgA2dq22j9WV3exFozj0qvCDRZCwLEjksEXu
+5nQRRLIWWHLh+22CrvbWoJlgBaQXoF6P3NDJ+Urn8TSMxKY4RqrDNyPw2GH3b2sOtSAUkT1tYKY
iFLBUOwBvhawx1Va26UjX9hmJk8gCygkxik/dv+sN/MuUNWrcf0jUMARZFS5ytj1L8xvtibTiw30
fcaELsqbswCLQv1Ga4pUHGrKJKywKtAv+nZhEAKNbB7jFN7wq/bmF1IP+LFFd+3dn71vfYOrMsJx
Y9kwAdT/7+lJWZ+DpZE7LnQkVJ6tREvEfnbXI3q3BWhUT4wXwHvyE9Y7b9ZILDVGCwH+ktBOsPbJ
XCKgRUpZFQ7rGt84t0GTMAgIv72e3gKJqGWTHS4JGYcOuWk/0LMHJGeylc2BMMKN6A9/U8sqFjjL
HLajB8e5p2ZXfULFwAiwrw59c1g0ySNOjU2cJMR0YM9u2COIqtdbRMA9zEuV1su2D1nMh3Y9kCei
M0bIzpThQUoqgLmqQYWCk6E8PLWggcquEoTKqJPwUwBkbnNWxaR0I6lU7zl6uVYA3Yu8A0m5H3r/
JnzCFJI9DhbYfuL/UgsnqcJVS22+NeWfjYRrEZdIKI+KsiXhOBRfGlcU24dYupQCZ6EAFawfpSlc
pFbakHpL7NqfNtBTxwBB5NZ81A3sogwCWZ7USE2hFenjWc5LRKKDDEyj6FtrIBhY0O/Yr4FJBkvi
OmmXa/IMBjuLsOLdqkhvIROxwv+xhet0SlmTsP0+Ss1XiiS4Xswm9dNqcmieEvoanVXckvwZ72n8
+S/sM9UI04f8c0qPQXDRihsNS45bieDoynczZvd0GNdl98C6xdlqsNRLUKuS94cgXrgjBVaChfVX
qm5VdAcla7hi0x0Gc2HtgQV6t1Aszjr5KHkdnBEzb8pMuwb0HKJa2TKuKWZX/pN8DaColP5hufwv
HqdNJNJ/d4P5rvu5CxjAk1OlvE0qVGWYiZKQrjrLwqHfe9WmdC4s5B4YiYiDUW5C7vUq6Px9UA+Q
MgKL7C5Ti3dig/6qVtmLWipcbcRLFtrPRTiSwcntavpn1diSJsazfI/1m+gDuksd2/n4pxA/mxw7
RS44OYltRS/csDhEUuQ0xmCrdG+ZUq1QbR7qVNtWCt4MeIziDvTl+cF35AW4c1hrYyCGEYmBN1J1
68vQsvmdYqBZSf6nm8KtVppLDdlIiqo7YfBfeV1d41k9QbIXdXibjOU2iYR1CsmnHLRhlSnYGFiT
m+YHrYfWGxkxXAjAdAxx+MzX0yB+WbAh5UiFHC5gZIw29rto3arNttNsPdO0jNOT3U0EA+dQBhyN
G6tk86fyO7bwuMuR+rIm5R3i7h9yzg+dgJcJgnVjQVcDY8uillAUFvDZz/wlHcKdBDqciJPTs9Cz
cIbrQ+S0S8PaewhipnJOQjGJRqt2yZgsfSYkv3rJGX4wtEINRK6GDg9RGFRodt2AiCO4oQ/oGdpN
QUg5sPKQdPl2bm9VVpxXNf+U9dvgmaAKKtAgym9byOgAq8Z8p8gw+upiGtc6+StnVjl3Ho2PEabI
dE2+OZqLEnqzNuevxMOp7n9M8AUNWo/XTywCZwcA9kRS4eIQAhnDolVCrwbFjR4In1+8umUeA7G9
EH5654qVsfFlYd5NH5ZxN3kRSBM5dLQwzJgp6UMekImX/mNzIksbs1YgHeaLLuuMjdawme8Q+lj1
k2PH8K1VOEiTLUIEDytjW4H15Gk96nR0LT4/atB+K+mvmGvpvO9vyn3qW9ZCU6mafvavlL7iaU1j
gy80+CoMpK5d0yJ3tCJclLU7Nkhspo3fPfsKatAA1EWHEwmK3Yb7ych3omJwO0k9Y+qvon5a3NVt
/9Av3BuwC+Txwk2oSvlBZ4I9tlgu6QkmdGRPJ2V083XOFbqhjha4j/n+0P2G+tx0m7jaSchLzI2R
138zcCPHb4M+djxkZbttsu9K3TkiGZA+T/e9bOBjfbf6c24P5bNVnYcRUzqyBb2DOn6rEps9NqM7
Pd3mKIqS8VD4P2r+TnoMW43ftsEb9Gcw7gaLAaLiHNSaPKzpeAxpALCiUIdjP670xJXecevoPUqZ
UyoRNBOyXppsozuzlAnSSzmu23SLpSQWLlhrpxBgtAaajeYE6sNPN2IoHy1iP3zXjtNrqNzqLqTS
mZxRLmYTH6y3Je2oEXg4LDOPUWoeaMwjji8WhmT6Tq627H6y5qjC61Q+W2gxyoHTrWi/uvglck+I
4/ecesO6Cv5atPP1D9KDyppsiz1vkZq6RAel9Y7EYWa+oLGBTNnAUJ+xpBJh4V/VxKUND5TFbAgf
d3fJ/0n0V6Nh4QmyLh7F6Sjm/yRI3fk7o0kbDy1Ym/BT+0/ffCbGq4AuxwDBHGvSH9LWqeFnprxI
GWfJ9O7TAIbX9EHS9mLiibajnEx0IjLZ1wkI1NpHZD5qmCFBJ8I7eg7pTxQ8cA0VhgP5n0rjfRGn
vhqobeSE2EV/zVg18dhg/XIk0cEYD5N1rJvdVAHRjJ/+eNeSu14dfPOUGlCvCdOTD42JkAEWTsFf
skXUb5YB2XElQTbIKlrmDBaV9mvqN7V/0VGzHamPOEGJ1taSgzW5Ih/AYgbKKfEvge8VpT89XKOc
JZ7PqG8q337d7ynk9HT+w4TGYeDTWs/aMYwmEOJ9hMJnwco45uIgbqXHH51BdzxK06nLhh+x+6kA
tZIYbro4A0ej5Eo1iX2UP0H+F3mwJftPTfzrkp+o+coCErDmaV9OoXrwS+Rmxtag2Pa1v6rQCCra
iPMdvFqMHuOhgRpY+xh+WEhVdCiBU6C4RobJrsXc4olkBCbkltMRSsSSfGx7NaEGQ6RejAeFJ0QA
dym76adnwzb4X1WJ3SGV7i6ViCLVDQHRuBCUsO28IGcGNBZIpxlv9Kc4vzdNekvzbCdWle+09URn
o0knT2gwiTRbbJXIGXblGL5cTN4RTEIIVoIVOtPUm2fAgToAJ8Ti3sW26l8jJRoIFEpSWPTl+FLh
j5u4AJcV8Am8Tx2xCOhthyxFDGbyJ2o9V+747EZtSUoPa9LS+1SFHbVBTLcs2TLrknmrTD154U2J
f8lrUwZXiQ6aTxHgzPhXbu04O/vlKhBdo37E5Gh14Dr9Jaa+Rsu+b9u1XKqzo+4hLArj5AXsARMQ
mhz4xBt2Q6avSrYPbcnOGY56PXQEMEK3gsdmltRJaDkpdF8s29Y1Za7wFNiXTaIuZY/LrYvBrn2D
tbUnrMkJccXkicA2fJIaXyxaz7QX0bjA5QtQh9s2TZdFbbqZX4EE+HZeLDsZF2fWu3DTKvxJ8Nhz
dJF5895b20xYK5nGMi4ktqplxwZDoxwgBAqaGs5mS+hhEhkyRSaWttTWF0EeCmZr6xsC2qR+E5xh
QdQIvlM0eSQqA31gIjzismCk9SqOaFjkhS+QP60LD7W6+BDgBKW6eUl87xd1nlxk2YLy4LUs+Kut
kBGWPTPHMCAVv4c2t4MBKSgWbPhe6HZh50vAeCKutzruleJf2NEJ4fCm3/tz3TEm18rGM8Rva5Bx
Tme/b+r1V8iP1sjOaZNwJfvqAivlBRFW7yLt30qDoZKyV6oj2m9XcEIhjdeaKmM2YryUhkLBWLGr
JAyPuN0SKAEJPQbkZV8rfplxwLDk6q/u/J/ALJnXVOkkK0TbxSTHdm+dJ08OmH4CwQuJiQ6+zBhy
eOAx2wFjm9XJyxDtaW9l0r9I9YJM06rsLdpbgV0xykxkeXAFsu6sGI/OePhk1ZjHLGkP6oBtZKbv
G9xBTU08s5M8dsjFWvXZQ4tTMTpthv+DEH1aZUzHxA7uq94PmP81E9CiK05zsGMor0O1XSssiEXJ
WKptvhygabVhvdfLmWcvy//COv81a0g0bbkt65mNJ5ZnE/4tYZ0Yv4ZblQ81FuqVQTZdHfVOl+RH
+tGDT7pcRzZhgxjDNmKbnVSQ6jyVKQo4a8NLSTwo2AYHU+ABJ4Bx0QXEOGfNGNmlMrvlp6cqD9DJ
9WAlnYU7esO/a4W3mvxUHiY8cfhrdUGBnXkA9FV4m9lCnX+LVfFp6KusgWEgC/u+4rYlnRIuMDyX
GmZknuKmMxUbg71zNUi7HEaib6VOyB8CX9wAXJVRXRRQEOCPwXoLwotfyvcwUa96JNHi18g124JD
1tz1UrdDo3R7sT+VdXdtA3PDmQVlwS3fTcpnc8fe42iV7UrbOQrb0oaiWmE0aLHH3IojQ/y6AAth
HkG3+wFl+6dnahqMNY//QqkHJ2owhA3Rxpgh3kk4CgOHSKsprO7YXAwLgLmXzIVDLgZWb8H4JZDF
YZd/euxhkApsmPx5CXOq6cOehj5ZR88Oc9s2pA3ApYsFDpssHSiYP3X5m/l4skQSMuXpgm3shVwy
OSB+e/S4k8MqwVhctL2qsCWm9ZimVmRCGKEQNvSmNWEJUnBJ4m/wIDYhkfyn8JQXDDwWJIQgZBDg
OaBBhAPSGb/S3DOFHarJxrb6kvLUwFjDHKWz7EQsUVkemxqzPB5of/z25XI5sXwqEC4r4i0LNTcY
uZImM/n10t6JI7rKAJo1rhqzCIqT2pKejk0DP0R9kXcMu3taSEH/kgrOE6Q4Y7gIjYaBVL4d0/+/
9fz/c+vKQbFO4Rnirb2I8YarR+Gel9HvkIh3nztS5xAZ9VmtGAx1lRlIVpp3US8jCx6AwGra4pSM
vD3YxZJvbeIbzOuY4nMwwoazSP2B0uAb+V2oNW1phdaBfPulPpJqjUyjSE64KGz1GMytdDzvJOen
YvjsaacU5a9+pD2UMAqx8iiTz854AfFRV+W/tnaYTABRp3E7wfHQpk/wUnR2gkQb+10mK6teOWL+
JzSbYTqoxUORH1b1tJv+U0FaUjXKRqZa+rVuC1TZ5G/svye+YOJyGDtJi+qvF+5qFlzoNE5D1jw9
et4E8lGcR79FFG8FiF4WmgO2IK2oYM0ffxJbQ6R7DDUq93xbNgrA85SzXlmB6fg1/9ROx6JeRbny
1OMAayn89ECsWnJgSB8WCxYB8NikKbsNWbVRK0f1ZGKD1drJTA9ZAJq1OgTmoVc3uuuctYBJGMUJ
N7yATSmaenWZqeytfXEhcgJk+GTDwJDRSN416K+GEjxEiqZUjQufD1vRQWLN4Ui63l1jLI6i+qea
p3W/fOlFVS8tQuAMU/ceJEzAvtS9T0tsvvUqXCXDZzZcI8jVLE1N+gyZGgzt+f+SNdXL+VmiHUhL
Fkk5r1XFrLA0iN7orQ/Zk/dZ6C06/jS4pfeytZb5elDMzpwnD0d4MHBd9e3RxB1/uo7dpQFChKkA
MYKlAu8F6AShbwX6RoPlCLzJvSpXDgbjZ0lpZkfAvd/lr5ZxLODZ06mfllfdslHZoOOCRpZBGGXF
2nr9/xBFGG/U5K9empdok03TTt4m+3I7wX8S+ICzHSuRnbUlImJP69v30nyb4kyRC/RX6Fxi8VFD
jq0z7VnzxdCw3nKlHOo5kKG0fhV9OHjEhvoZ9pAa0Zqx/DOYMFjkCOiYRPmy/0w96SJmIMfoVmO0
g16l884FkFslzNQmeWrxvy/ALE+RBPt8otybKr58XCU4K3lvOAtLDd5HV4VuzrQCBkJKMLniOnhL
i+a8h6ARhyRBhOS65f23obzq9B8uS0zabHT514EQ3BmP8D2sPSsThj3qPWFJtuAyRHsq1QL2+9Yy
7HO3Y7tkcX364bQUjZvVIdSuLPJ+VjmSlZGRKOFqkDjyZB4+wth7jy0/ljboVFNV+NBN8j3TvHdq
PBdD/DUCaFVV5O9D2XPw43NJKV0HHavvgEMVo6BqiMf411FVWxFj25RH2T801rBRsXibxMc8wiQy
bA643nn5aotHAhIUZ9Afae8S2Jpm8hfXFw8YZmCfx/Z2HNcEl/BWmCNZ4p86g3TKeFnxmrlsI/QP
JjwczMm4iF6IO3DSFYItuR3peKmgbxaz3jE6W7zhraM0eyblKvwmPluBRDkx6zP7a5dIKhd2JR5C
4RBbgivj89kDN4tZsupN4xaaz268xslmnq3Y88P2Bo1Eu89/LfCJkXRsFqGkn1MaJsiiwnqQtmGz
tayHBEkvQhmlo6RRfDiAbiVgkLg32b1FZxoX4Dxvo2Jjp1bD0iMVtoSAGwdBN8vn5fgzlDL2T0xg
YD9i9hcgkCrlc4PPU3BRJ3CS5eBjJAfxbEmhhMI4EaDTIx3jsd1IkVvEWwX+4cTdFGQyX30ibjFQ
B49e+sxI/CJujHsyzD76iICqUP1Czk0DHuRfmrfJMc6VgbjxWbMD8VBUt0m2ARN0aT9oj7F+cyy4
n85pf1GlNUwtA6029mi+SypoaWxHHIHLPSRd2S5ybOeuGP4bQBvCzqugMfNJdhhSBZWGvJu1CfZ0
KuGpQqdsLHk6qnpvW7i5m65G48++pYRvgK5PeSqYstcuRJUZAc3uUnYXTGobb6GIE3iiYhl6iBGQ
YjqSriaYcx08D5Q7tGvMaHY3ntTs0CWL6skKpU/dAt3g3DxUTPctdtSg85x4A4+ZV1kT7M1duucS
mk9kFe5y0SVOO47OPUYFHpRy9GHaTTIe8w9P0SApg0EGCTITOuiwI4XcIFqDOB4VX0gr+h3Dm9Vv
1MsQxtxb+oHMGfRMOSsb2U/3at4tdVnEE7Nde/g1jp3K6DjxOND4l6a7JYP4Y0gvvbo3+90E+Txx
R/3LGoOFbOhu1AVX8iIRaCIAQLWgTC1tYuh2Mmlaa+ZkfHomAbHKwOEGli4KVEjF5zTlTq4bkFx6
MGjEayDa2P1UxOdFdbJOrD8CD+0OCgOd3lmsVDdXpJMmZ/tJrFF2YZRLH+7EHIaiSdamvJatbcz5
HsLu0EfnofJdk6UVVHAWmRr37Byde4oKOjTIGrj2VJssydYOabsfHmbXQvGtiCl0GxATwWQ8pyZp
kBwHy/rW4MtCvVanPTGZqMO8nSidK/XSNG5TrsXhgl50Z9XHEChC9baCvlMt+y3oSzZh2eA0sTOK
eMZCRR6+zeKVAO6WAHMUIPA4XX1K5TNUnzmfLlwV7hcxfdUtakjwVCOITzgU2R4QpCXQFnZOV36Y
mI5CHhrwKSibQ1aZ1WWUEXnnXfYcDZj3vfhqR4j3JoOiKvRQy9sDXIysvvkIdqJX0Tu6iQBjtH51
r/tLUMD4kuaYfIAasaxg1RX29CbduEFuR9hJ/5F0XsutY1kS/SJEwJtXkQRA7yS6F4TMJbz3+Ppe
qI7pmeiq6b4lkcA522SuPJbmcBM8j5fuR+UiH2LhAzIEIlSMxIQKkABeLcKC16BKV7pkPMm4QpPv
99s8TT8bWdondQR0MDGJHtDinKmKgXw3ZXsZ+nK+KXQTlEHI+E30KoS8+Hn0sfsnsUXr28to+Q9N
Y0Tu5U7Rd6yOqgAxYHX3K5NRs51Fl9zYCtaxCfg3HH9c3Mk7xZSRhUvSWXND5AapoV+qy6hCgBe+
BDH46JJL3P96yj5QLr11KulrfAWmRQmjnC2o3yOZnTFnYFqZ3M3le8JmIcXXRVa2MmaoY5uXF7FT
Id52UXcIXKLiH3jLb38YaA8ZvzD0Q65CtemJm1THb4Uulk2axQqA0nDqlG2QtwfAeJt2EJhgXMRA
copZPcnPWOn4tkbrS8hFzjs4U0a+VURpYWl0dJZE8hgrqiW3u2aY+zxIT0Psn3KJX7lWaS2ljVo4
QccDb4zdYmhXPYYDA7SLJEl/ikDx0gWsh6jolmMe6But0PWdVQjLIpVRD5nJEkVCDCobs58/a1ME
SAuVqbRsxjzYN9ImMKrMUUWWAQneu0jWWjQb0boQtyX7mi4NnUxrd3nGn0YIoBrSpLDKR9VDiopJ
osCI6gDTdp79RUP0kKDD6SOWA5+1O0dbzyK47wOwoj0inBoLHUuj4ndgxh5wgEZRssH0TCA2VQXi
fiSpOm3+vAew2EsghmWw1d0LgzOODy9hHs9uYGkCvOxp+bllx15nnE2lE3N2jrDVDeyqecMYLKAI
86ZpI4rs4bkDTJ6F3i/WceZ0yrsfjGhRsK/LDEbiDDd7GrlGxSsqM3sm54Sc6JXsi1ffGy6qCXDM
o6xJyY0JKcEI5cVIMVGl1x+9d9fm5CURB1VBR1oXxS3r4coa0rGVKqLrNVeGHD5q4XYZCvkt5bev
O7gBiuD0nYH1zdyJBradRrF1aryKLZYO02R2HWXvVnrOOxiElf20NoKLL6FbM+Odl1avgPaqKAjs
iIVD5jGyl1f8lIcqQrYZIMns4xXJagXLadwh8saAE8CuSJB3eFtyI6WKNHmaCe2+esVtoqI2+WeG
BWpSAiaoIGJKRo+8HXY9OdjNDTbO/i02F834YSRsgTDwcvjJ2b8mfiVYg5Ly04dNIa5ndUxyrVPm
9jgcLe037ZEFKf98/qFV/uz1WUkvjbzbK220RySqwcqUn413hJTAkgQZPhZTBDPXqvpUAqal/wns
aBA5Lll48x9B8fMrv2fTPBUBH5q8NL1rNNmegbCL3nTb3qp1sx6/q88QG+YfxAzNnnZFh62Uj+Bj
T3TFuvrzt5o9rqo1VsO1cBTfuFCwBuPmt369s3AMD+pGstF1L9oDULuV4gIFwLscXfN9cMU4/zRP
UIhPGOqqu7AatkyAFgxYFv4Wxbh4Y9EvXMnafNYH9VZf6AnHb2nnb6UlZdfacI0tBATAUh8stT7I
jEW8OywRaz3Q22oPe3w34mneryaYPvNtsxPf6IgZT2efwQlLwmd6YfuBH5da0c/vNF1gSNKN9zYK
thXgG22r+iwPZNwt6xU6g4WW7rKMbmTbkOq6vKEn43+YJBXPKPzOtJUUXnC48HP89Pt8cNkx/P/H
AvsITvatlGdR3CfecbBTVgs46G2ZeRcj63YBQvIj5OD+/58IhI93I09coHNpyjAUqVB07fM7r28W
U7tj0BrDZsdiEwObfvbCdldPJfC86BgiPemF+Ei8Ik1e0WROEKp3PW23vWRcvFlxFW9y71ThNG34
4Gh2ctQl9GVktzEQrnc1hdgyHI+phPj50libQqDgOcsUWhJT0LB92xrD9r7mSan93VAIb61M7caM
Z9zOvik+I+1XQ7tS1A+/+THgIWWpsCYfE6Xrce5ou8RWiDUg9h3l6ncsnRkcsqbitDabk1xvsxh1
Ezw+M1yMGQ+z+GtaEwKHZLhYSfKIhdmLCfMxgcfCMcfZRpxUqDapU3kaG47/DNLo/aQec1bMRWUL
WvhjTfk2imJe76GPdh2aOuT4qiDLjsA4lb2o7pQ6trS8J1rAI2xu0WmkDilVANMNX5E/YTspLdRu
EmCicQS7kF74rRdNu2703SAfatEREsw1Xc61PnjvOMOfrK8qHFHMO8WGnCfm0G1ZurzKiEorxo7o
Rvthr84HBn+TJ9YQD0qzBpRJd1SXp3TWq3J062T9GIMd+zYqlxnzpiersNqW5VXPqw8TKbtH6opl
c+lslhGJeAIDzCwTOXemtYjKpPMvchftVIxugtLdvOZijuluRGI1oGnwK4VIVpbYngbNn5ap+Za0
H2kSNwUAhLZP9kJCSkOMETNBXM2FvUdlpBeM59LuD4VjrvFYoj2g8afRRYY6hzc1p5BV+9TdB6yn
MerrGMGw0KQ3RTf3mVatVDQ9acXMiGADK/wyz4axRmteQoA3f9AHuyneP3irUlhQHfEyMLTATEOT
tgznj0LUASbTf7N9BhMhswZh0Cwi0va4bFIMEnHTLUPWPhLIqqHZ1xr5RZZgrjyMt+YHgtiKrYju
tqq3U2UTUDqebyRNGubs0Tvkhfg9iu1dKPlW6yr+9nlQ+NiQpEmAyvJf4gLRbjZAudXPAlOprpKe
p4wo0Tl3CUlAyhGjeohVhs6zCCdKkdVFq7Kr9lnM8IGkQRSWDPLD0WVlI92R08Z8A+x0dDsk0Y2t
XLgerIthXciywxMZVOCuVt1DUVb1G0CfD5H3NEoPtb8ADCEGYmgcEzN1pVzSyva+OSoGwWUCWRQo
41E8fxQS1ciaaRlVLmsoRoRTtzCI0+RfoY3Os/tgGcXmuKwPXXiKUcPSlCi/bfsl5we/OPDZYIWy
qMMgGqHrLZp7p6314SwzMiO0eVXzNFuEdVANxCjohpWZLYMWOyybEycqnz7wHNPEk2XJH3YhnRrv
O/f3Iv85Zr/1C21bU758dc/+0/TuKBWpH96l9umnRGl+CSRvEV1NeXSdlIEuQHJDeZPGV3Q789pN
eZURudAkc/318kaasPm+AKT6uRPH95hQzwql5KWeIIAg4YbHWs1EJDljghs+dSBghvcpCM+auXgG
kmdbA2LN/42+vNUwk5NtLfIA+P6Z8WbOCAajXIVXX9t2P0rpHeOK/YBNKt7TG775sIbqwcZyWYBX
j8pzAu9VciVtTZZIVl+jalWJtjytcLfE0z7ywlMhALLTqRV4q3O3rxbzbtlpGHoGwt7IEOZOC1E+
+uNFx3bKli94EB7G4GsW5G3wnIM0/8ywjAN0Y/WuTTvCSQnGuKIxg0EVPWx+64rLAtU1EebsxskH
gC7iy2fZgEG3gj4wWHZUbMqi3kn39lznThuwN4HOVNmxtyoLhwF2PN/2hbJMSUkkz+ZkCzNLJq+X
7YhRq1kbMs0crTmhBthCMZlysqIaQ4ACOwGsSd7Y9CYpf9ESX4eSzXOwsk+cm5hoOP7Ys8LQYVAz
Ditf3pQe59y7zjlMHSl76CD5C8g9/WqgqsDCLP5lUJTqnxIJrMf4kDrFS6XzgN2i3nY1eO3+qWv+
KUulO85hacZAQmGYm+l5VNtEr2l8VGawasPKlWXUy+XKx+pmGiQ570dgbKqCftqztnoXwRXwbLO8
pQq62k8JcSQmmsi21WkVPXMTzKQzq9WygyFddYNfhaWsxwDfSpEr6F8VGEO9/CuldTH+1aHiKPqG
PPplQv5HRHviiy9aX1LeuBP0U1Yntj3pR40IyuyzU9hHfJr4GVjQGkdG7oxspV8dVUjD7sf3wcmx
BXoqJSuVOmAT1jSoEd4S0ia4Tmb7MyJ3aSSoB+Wtb8KlMrIXjAJHTC0IEg2Cf+IX5yknhrwQv2UQ
M+/HPMNhbSH6qI0HarwU51hqZ8juI9DMlIhdki4ou9GVJZ6LBtUoXnXIzZ25zXgozQPDkiXsmEJ9
5zr7mQZMA8hUBftxWm1bpoyFMgDzrpxSgyfLx0U7QcAaJtDurtQb45mmThm5ei5T4RWsuql7chbd
uDVxkKNTq7ufLARlVdYxoM/hnXj8siMwabcUyB76V2jwop4D8WbIyGghRRJ/WGj8qiGtbwwsn931
F7uPo4oJ5hAPnCUy0xolJw9FDcvhPMTxKVC608QyWhJPZrBX4q+Uhq7lglYGEKrqn1F+6oxNCt5z
64ui2uq3NJoDhohnO0N9xrXG+LyXjwPK0AiPatdvOuTK6dMfV+hm4EV7Cum2G1pLNkwif7KkoL76
ZNTIhEcz2cse5OHIDamKhJRvQgaxkvS2eATNyBUGDvZtPy4pK/kamKQN2VHor6r2SLHccqh30JyI
zs1P+bROIJ8Ex2I4GMpfor6LgtiC4ljMCUM06IqqLwTtZlF5SColAscLOUM4qJ9J/Wj4q0j7o9GT
43UoHWUL4FHr9r5tFGtTgKqZQsDblh0uDqcDmFs4o3FiIsu9bGLm8xeKf5lHDAq/8wyX/BKCF3oS
BkdystfUZfEPQSrnW5IvTNllOJATs5Wts4heeBfpJ5Q8gXUMw3vIFYc1SKuSv7LzDYdDrxRO2XSI
yj0YtTGl6v4kz8GirmJpJvC+PhL1RjwaUqZROVdglfllRGnvDSsC22joWGqx35g3JtKKwngQsJod
Nfmu5XuZpXt3DfVzSngV/YD6O7eD5Qk5qmasxRdjPwZ+THiKwYHFUHorfh42K+jMENthN4+6M9/x
Lcp2jL1HdV9GV8KuF0Gx79i0ReVL4ZpvuISI02zXkvktFTwFf7G2qYaHPxwNiWeN2tV0GZ708QbG
pok+QNnNtUfj34xqzbHe0ScGq+mKkK/EX0jYPYc6xI+VjA+xWuJGs1vZjUQEFY6I1pryR9qI42XI
LkPyoxd3qNqrtIWg5GLQqXRX5bYYT9hLMKwSDlgTxOsTg+doPe0vgil+2u6amI7SX9PuC3mx0i/O
ZWd7mtOWq6gj9sLxQUE2xZ54rZgUNrYMV63hQl7r+SHN/kX6T0b+HFNM2c2KvWUcLYURhRNPdAWr
ghEJudDWlka/LJ0ucEEFVXqzT4qgWhUiWpkCq6Vl1j+E1tnxjSk2yWaKvIhB2D0A32E9Rj75JmIm
8GdqsFHidlmwrVdJNPjGXg/bmFxpfOdIPe8jV4ZH2R3/sDpQMzryB2KVLj5UaJoD28rPTCH8gHb5
XGvkq5EFYQk880SEH5qYQ7Sm/MjLn8jbe91roCTVAQSEa0U9gVzNWocSe9nkNsraJj223h0tdGF+
d+WaF79V1jI5TDTq9UnUXkqPUfKWvHwUtAJF1i7Jv9CjYENit3NE+I2JO0MYLhu1W1g33OKsbFix
LlW5npYBLVOlFbAZunCfs4qJUDMGxcPQMd+0vC+VyhXHRnCwPnouht7o3L7TnRwqZxxS4Vkdo5Vw
ZRali4mGe78ZWHinuSvxvrbFiXALojgYflS9W+NamvF4AoIgEKSs4xKZZVMo+98y2eSrTNMbt63r
R0awC2W9h1BUYIQ6mpa09a3m3EZpvs1DvDU6yfa4/WQ2CTXkP60dXLQqPprk/tqoAEYan4fHfMrD
xFF3wXm7kMcV7leYQnAaIcMrJegSMAjEXywqWpfJtBbzEK4IsYWMkVuz94swkDJHtlpxowX4AQIM
znUaOPMf11WACUQQWAbkkxZTT+NGsv/ULGbk2dSy0fdaxszomxOlm5WpZaIuaB/ILuYGL81lmYcr
wxhctcV+xVq62HnDv0Iy7FJHHFID6zUiw457SBsaX8hOxAq6G2lKCLuSUR+HDIBiBkBZ/ZCYuuMb
9KFOlIx7Uy4DBoHUlNMHcoNGuYji2Z9cAbWDkWToeZH9eGTrouFWUcJqPwrXzsgtO+8KWcNEI8yP
kGO6zxa0FzmxWSWgY/SKChs+hcEtEYkWOTYcmzzyRnOMY0besGr1H3HQl2r9m00jpu4TYYTIXEUq
6vYZQP1OcUQ0hxw9YJe3wLvAv5rbTBVQJTaAtNtdF9uGoKBYcxrmI6ZJ8A0+kzZdSYgOtWzXyHYp
IbacHj71A2uXod2H6ktv/0JtY9XRKg3pItsJmxdtgGL8I/tUiyGlIKAQPhDKKPtRe1ncrVpisMxI
aUIabnsdfyFIPswzXRFdTMvb6Z1sbDMrUKiRJw351qMvzJ6X3hF58r+8yWKtHp4MEuaEPcs4reG5
/Rr8H4EHx9xTh/rBGoH7XidcClMx94vRY+czLrqAPg6Cot6+/GA/tcgXTcY5SOo966ogDs0zBhUf
mCGH1pH1LdFJUH9NdSuPLoUAC8oxWmu+I7WAUBbo0hF2mOC0w24e+5BsEYoIX/ZDcqGvwgHCktEf
GPiN+/nZa7Kn3s1gs3+ppYJAvtX6GfaeEmHtG1Zyja1R+tdPT9bwiMb2Ap97ynQfWjosemTwH6n4
ZQj/RJVxbG5QV/Im3LTPEZ3hbEQoeP8FEV8ngB0Gstu4kRxCsd3BlJZTQAZbA67woksO7Uof7gX8
5dw8FkMEvqagPBIWYCTziODImTj1+qKPGhLCK3t+GE2Ba9+kZzoG5jNmkc2XH/yJEjtzMnfxsBtg
PgT05vzXZqUUjLGIlsPogfKW/SdpsCubWnYwXYy72QwT9494PU3hxBcvsndEidYIG0BQzAr09F6A
ypV8VwueXvNqQfnx/SEyg5NGmMuk0YCQeKpfpuBiQnZGvkahL1gbn7JLDdeNrNNML03xqbFcVP7S
4rfg0zTy/TQe+ASIKUk5HZG5muWuEj6l5oypO82uYvUVQWmccJn7/yzoMPm36fP4c86SpZsSWJ6c
wJOQedoqzATVXU8UADP3D74JmouWSwjUhuzOP0fNpDBkxp0X92F8iNI365CqZVWKwjIFh6H/9ig+
lPxTY5kqDQ3w1/QwBSe15ncoeaCSd57dhtiuWED5HsnTAXO9+E4mLNt8R/oMOYh3uIag0QjWnnWe
3nzNI6Iu+OJvVcESaQu40eFbG+8WzbHyOaUilU7Po7BHmY2y9KOTTm37o7H1lh54aeE6TTEt4LcM
RflD+aVYCyhgKv43B8HoY2n5D/swCjhoXRoqBrrtoT2TwMBVW950guUIGsd/04AR+mVlzis02eW5
PLc3/0bMc73xD9EnxY701yJgxDeWkG67jhACwXp+p266wfLOu4T0cKYsYmR50YAu403BuBffwIY5
MWDGYrcMGG3L7wrGrLJQJad/A1lH6GvMsrslYqNS2eBxR9ePUQQBN8btBTxKxS0+GbOrIL5xa5xF
AI5AssolhyiifQb/qf7BgPKIIHC3rJa5Wy2LdbIrluOC/peZUuzyxcLZL2DCOrGbnNp9hxxzAWH3
u96kd/9dYrdkKomzn8yHy2Sre3Bx+XCLlMdA0k9OFBL5Lotun14ZtnYEioxLMrNIDIxXLb0lvrXZ
gQdNGQISvFZGOokrFFtZ3WFiKaxFdyFJ7RXLsyNQ3Bi+k5vMGm75uMwIZe3P8g92HPaCuj2GmNSP
3LRKsZ8ec/lsuJF0UlkPSA6UP74mkdNFSo+z2o91EhO03PZ/Q5rrRTsvcVfWe4EbLO0c/hItyIBk
sWcU5uBXiMo1BiShf3S8XZxcQbhNieQIT9SfWvfZ1wtZ8T/7IPpJst53J49s7kKqPvYMnPgo5X8W
Kp1qEW/t+iZdadVYeYdgrJkAe9GVN1gVv1DN0JRO3+Fvfc2+QrbNtXdCJV5kX1p6ZFEKZ9ji8fSW
arfkCJAwLxirgpkdQLXZNYMzp1xS3QXmGgNMVa3ZyrChQdFRPCZO98DOOhefLFNZ/rvTbxm7Ff20
+DY+jumiJHgkgdI4spdYToLD8Kd/I+5gMudtut24CvnJcfIH2SXO1s3gCH8s9OlQGuz/4RqSPCDF
fpwnboh5nsSgLdIDS8Y/yPr1jSfX2pkrhkJEZZfRmhZJgWXpo4lZW6MNXwCbKmItPfzEwGvAiE1Z
9n+QmGcr6NY0nvQVv3+Yn/AwC+WSPiL5rB41Au652HSo+Ap/HaICltyY8WzjxiBS2xWNXk1SnrSN
+n0kbUeQM/KGWpc8JqPdN90e0X3VPj3tpeYby3cb5UBLMl7ie/GSf2jw/XvyUI79Wb2w1GSGio24
RBvzAbaKvWtjXnNSEsvGKDghsEZUAui9ciW/+Dw6O1+xJO0a6iPsfHtlHXrLAXJeSIO9SP75NCYM
XPsPg6Lh4COaU+GQ5tvlLGz50f7GM3Namf0ColOn3uY/9Y/w9LZMVZqPr1LAUkPqMEdiIAAOziRA
+nq7rwy0cCUxx6TCUMiNJ+6CESIpEUPY5idl6/91B97Q1RsSypQvliozKEvnNzIyHZ8Cd89//0Yo
M7gMAfroicZ9miDxhHr4hXZPgTuhf5vsM3Zek/7m3GNaOIhQVgI0Joy/kRIDoVV59CNwmb7AKLhP
yqvBixr7Rb7rZ/DQPAchfppvWVRjx1RuaVWdZOrQRRy1bwFNFEK0jEeYbzpVDDhDCjohOWjPlj4j
SIYmdoSeypxsxUv5WaqKZPsKO3GpJP6u9OkDFNBCPusXK6zVQykJf8jg10RvbwTmeoF0a7NbDvG6
YM0iYEbIahA/E8xmmPpG9VrCs4vqn0oNvzW0QCb5G8q7K6Hz7SVUxVPt+uW0qtJXXp0K7cYKlSFT
al0zrhWpvzHXqoxfMrDB5yjToc7+xW2M2WKneEwLKUxVG/2qxHDDIywO/GN5G/NT5x3N6pYYbjXO
r0Qj8m71DHVqJreuGlyZXYzgUwqNBmzXgmsCYlClFjECa4Pw56FYqs2FrYQWf43NZQQTYrPUnfjj
QZiyHPbmxQ01fNz8FozUWjNdyAmTtuSaUqPS12sgQGW+vgFbTs9cXqMam3yALew7MqQhA6IfvbxV
TKmKbd2xLjewtu1bZcMRif1KmHsf827NIly6L63JVhllfl2cuuGkQUrJHYRQpnUSOhKut/jzWSHt
xoF4VmUOlIZ8gSFJ/yqmHUktps5tgJh9IBEKM7sa4pJi3GR9Tq1OPcZwgcBn9OSLVpMgXDYfpYAA
ObjG41cY/4NmbfD/I6XcruGsCl+RBBApGcqnJIEd8HTtDDaGJbWSPxmTC/22JzF5eOXmAU2Rrj/H
dMuQqzbvirELiRa/6OrRTM5adLKmhy4B1Ba6RZ9xyMJB9f7CERNBGB/wbn1URiQzwaZydYPGaavq
6tOCV2hf+cSpdY3gVcQ2W/XSuk4JbZFRf7DLqhbs8Dzjk/hrhaTxdItTqjVgTrnodaClJZN08Cgh
en0LAChSEROSZQcQXJ6gWmIK1sdjLLumPy5i6xk0xxTRZ0e9X3L3KdTiOHPzY8KX3NTIDu6T8es3
lzI7YEiqsAQCKYRFXMsulsVjIx44mgvviwIAp7BXH6xyOYouS6ooe02UUlq3ZYzgKfDDEXiO4rcn
MVotbwK8ROoSCVTBoElLPSLfhX2kyiaux3mS6uewuzXWP326FC2lKz/2uprI1iHD3nISmIYDe9xP
EXWFNzIt8FnsifQV8YtQ04YuqDr78qc87qkqVJaQ3ZeO+V8w152wQStZzALp/NgUR/zOmYTCE0pJ
/KrHF/5MNbp29dFId7GwQ1CaSehltvH0ialXkFaqwNQfwekGqeI6K5ettK5BBStnAse6+jwqttiv
GR23h07iENHWVuGil6m6UyzchrUQOE2AQ3cFYasb7SVDnpTjr2EHmzgZSjNvpdFJ19k76e+idfe0
M1caFx8+2G1Z7VroLoIaA8hbM+WC8NKZX0F0qRnGhqvsVzTsmmwL05lx1uYAEYDj4Gq1DBpxj3Ps
0HIuAM2gxozQz00rQ17i9vcdmE5qTbDAhHfh4KX7cNrxCS1gKVDcWOpPjdc0g3jsDvGhkNdDyQT5
I9rPo9aNLDlAosLs7RertNig8fFwEkwabBJnFirLkPErQr3G/6KPlT96r6HbmOFfj+FscMPu2fp/
mbAFsNLpx0l/IWshWhRWD3pyZsx2iG4s+NbiZw3EYTOPtVuni3csiVLIPMOVlxGHIlgDH5KAdYUM
SfXAkoEhouJ/g2cJxBMCXctwzX6ZjaglV+LEZNAup0+1I9B7C3JHKJ5Mdob/NoLM+WRhBTHMQOf2
YTF+/G6Tk6CureQclzt84azdbInH31jjalcdWOhx7PKtTdW5lvaGtsrkW1hsEVDp0mY5e5/wMZT6
FuYiZZ0+HYNqbzq+uEfOUndLi/gkaqKWOI8QwhiXox3pO6EEeIiIjKd//o38/ARzRpaf/AoTISsB
wuHvPFkbzcbHHhAFlxCLF2usFNRP35xU1eGfJW4wALbWFdVE2X0x6a1HCgxa9mPQuorJjJ28QwQn
g13mhJKumcrX4dMSSYbeQHSQMwx+GwZXSbTDHEEWxU6xmOteuRLC+NpSfjCeSL1H7dsAd7oC0N7C
BAvM4pyZfE3f7HI58yx60QaZHe+cR/hIuQiBSwI/gH+hf4Q4+KP1MmA+GRH0rf716EwKA4jaQYzd
5qHgtGcRrL7DfNuOqz2bHCCxs7IIV3oOfoeJhILkGxARxzAye5g7mTMfQC32ilDcm9lhbg/hWKMw
0lYTSEH/ERtbQp+A4g0goTzHlNYw9gnHsn76b5ohmkqA59UTKFgq2yCVBF4GHDN4hZE++7HbdVsN
tZ1oXS3+SSiDSWUol8ofFaClnrrcpqZC/mCVroSQMbAuen3S9JWXOBStiUXFbqON48YeQsp1BzlF
QCByvFPFNTIfMQC+xSpk31ImiktJPHoJPdyqA8kk6vDcBeBBrwGYc4MreMWDbiKiQI3CxlDDF4Xg
crfkgkL34BlXK0Azs8C0t6inv8nEsSEXWy9O832R+EgMDLaD+fitNj82GzfG1HDQrU2an8CO5kIP
26FBAiTpX754Dj1vGQiDuwmCCkA9wtuWfXrxq7N9DGmwtAbJELc0Pz5z8rEQKIjZRjDECCp40knU
gYTQJEBYC7H+rpGC9zNQOeBfDQMllrcryt/QvHikpeFwLD6N2oFfE8/xgAkKA8+pk7tZbLvpHuKC
DB1jZ9H4cFmIYLgkgWXOwHBSsowl9CH2QAHYgV2tf8Y0HGq3oKDwx4pRAdqFrdJcc/1goo0s+O4H
JqZtpKw1/BkYtQtGoCHF9xSuI9DvPWwpOJ02iXjKvpCwE/xN/V/QHBT5OzKffpQQAfwaWFgXChLm
hA3QryTimn75UjpzotniHA30SGgYI9nDstFuNU5kdmjEY8w/Q28otMuWm0JtHuhQhhiceAbDgK4h
a2kDA0Ar47cgXyxAa8FT4mlPsheewI8oglSrMEAiKUEvCQecqW+0mBVbDoE5U0AFUSEtCkZmCHA2
Vclfiqq6pHheoJf+8N1w4j7JjHopFreeUrHtvqcCbHsR3+abtppmRQ8jF0az7MNKZLnsjpoy4FLc
ZQFxagZiQaRfZXkjdVoJxUVFvIj0qZOT2l+UYJuNM0FpWdc49sCesl7VpqsnnArxUDWPmiua4Rku
hWwxJ76CsWCsDi9EfstMGTqW94J4onTj/0qWqzNuLLUzpa5ZfhvVfSKBgVRfE11ePqhbYKPVnTs3
HTRQmw7fMed8bUEYkR5Sc63Gd5r+ypyEs55GtnZ9xvDn2anTRlHcOuDChT2QkKKtsTWvca6YOoJ2
DCMfaLMlhRD128RLIfvFpkcTIjT/BnpjkiI6Hp0uOrYAYVMsFgWzGNn71yfWXmr/yTC5+r8GuVZB
561bNy065iRalPpd9K9ZAdIKd2c5Qc2r7p5SX1T/FmDmg8HgF3t0qb/g6wcbsIzn/cbKQTT/CQwC
AnKkYYNW6pGYbiV9iNifw5AZNYEz+Usafn16mLB+8Yp+qP57kEE6aPekbhYWOzXoRKN3IfRbVImx
wds9ldcx+J33VjwvKQlghWothMjaIOYH0oA6peXjHP5EVggXnTWUioM145EfEbhH8m+vXnu0Y139
qQDxltisFwgwAsMBKyPW1NP9YYBS2+jHNHETATzzSY8o6387QOQpiIIEjaZnBh+AVQq70fbkbC9z
0jVE03S9mAwFFPqUTeIcpUHyhcwLHsIXwOaGbgD3HLwgvgUDgE6FAVxdVzH5XiBp4LpFu4lWZeq+
/XoNBk6mN6LID71/jZITxEmOnsmjVAIGkJD0hI5Q7WSgZUoPwVE/iMi9ZbTPahTbpRAhXRAW8JUX
PcG93HqsozNovBl6Bi842zFSeJCZ0S7NtiPpqfVayx9ZokHeAMu1m8Z13u6N8JwwSxmxBcW0bnwh
M+B5Gm5jzzAw4dE4zc9EOINJm2FZ9f/oTgDCZCRKfUmcHjzngvgz1cPH7L6N0fRbw80Ubh4FsbIa
8x+pipaNfDPGe9KsTTp8/Z6NCJ6nR1gDwuv3RgyTBmLgWBD25v8blWsHNglOTpO5HbyG0GMEwGw6
4gZMeBzEY4YPJ6aH6yvlaMTvWv8q5atqVKjQ070Odku1ZvAUXQbcvwyjRIm6EDCc7cWjk/f7KY/X
IvExpEsqcrPUeEnq9KcVkCCSEozTqFN/I2bDLZWvpPES43cjkVrS3xVHmWEFJBWEyxbMZmbhSIve
k/fjcYgF8bcOXYMAg8D49gp9LY4mk0PgcuKfnv4yLRbmVRd2fKLEKj3bBHM+wMiDS0BBsC2h9cUs
xRBZckmHqAP9ZcbEj7+buJH+O86qvs66FMGpzTfxeFGyJypVKLTM/AxvE4F1iDeoResB3cszSe2c
jN/pFWG6Q0XS68uK8Ai2ZdAX21MbuKX6SUvA8dP11163B7QJyplk7Dz5A42ccaQFw6kyLmG2kb3r
VO0V8eBDjgaYJfVXhCgpeh7hDPR1hZtGI6nSYB62Hv48ky8fmCg14VYmPsrwt0VKSk12F5iBeUug
VEetWVVNSUtAXhDtGYtBDzYs02UPXhHmiZ1Rw3DeM6LOWm1JVaEx36+NhVl9EQJSi66I/tiyRZbO
+j4aYScz897muisa/+PoPJYcN7Yg+kWIgDdbEgS9ZzebvUG0G3iPgvt6HWihCL2n0aiHBKquyTyJ
COK9wE9XUUy+e5lEjvo9RcRcGeini2Bb6xvmRBOgbeUGDVUbVilOEceVWYwj3NP8tQzlqlvXDKMN
h47yUhleXgJoWFkDyFPP0WbpSiWv/fYP1eMCfgYfEJWxQuBfupLC98ZYBzrTo6PMNDHdBpQEI9xo
vfoTJA6re9s4RcD3zU0tv7XjYUqpak9Q1BKU5Cbh5ebRDHYKkUz4PhDZYXZVyJw8Ei71W4wyEp9F
plNwsvExOf14Kif+QMp31oPZczA+ASb+7Yz1QDJLfA1Ig5kQre17Pug69PSODwxdGZ2hda36V0SF
7TckbxhiKytXFcNKJROLA/tW6pgGM50W6MZsZTNWf4TB2P22JhmCi9TOnvNOTxWHlJ+hZOMoy59G
Tx/fsgVT+AXxpajoXduTGv6aI0+J8Wnn33n2oWiYlQLsoMkab0zF4T9KwSI8O1lFrEbjOSXpfrWx
KJBH29H3xNBggfYrHd7LHv4TQMsoJco8QIZpj0vNV4AqciO0AHINuOsC8d3w11rHwdGI0wSCMOFG
OfYYFFtTJSmNEUv6Kni0AiQk6j1OC7YFBFJvQ1Zohl3Tuv+U01+f0BgaSO6nL8fizZ29Gozfs3IW
LyMNsPkiUN/USJwImJjutsM0wL5w1+S4QaIrM7bSv/acW1XzHg8GeB1KUhQnBQRKswXLS1TAhAM/
AFLEftqecjo2IPSMRfEz5nO2bf1o8gs+GJJos/UYbU15rYRvlghxubLXxYIUmhA5ud6mcwTn0NQe
IzutGF9uqf8qbJcFMuKyOSKeUpjKDIL/DtyRQD6gbSyoyqQze4sB1yk+fkRXgxewZkpQNBp0e3gv
FAl2B9PDChmQiy+Lfgs5l41kAvsvPyJW+5Bz3qGtDcEMDgVTzJDtfLkE8raW0RUCBkAlekMKNy90
UcdT8/tbYHfrEdh7X/3V4g48V4TMLyqebEZnAPHslHEpX1wJ8Tcncwv/RlqxQQfM6LzbrEgytkZC
ous00Q2wL0u+sxbxIG6dm0i+Df8lpqsYiLX6rKJdpu7V4VpIt6TEn8mSh8sthqko+9SqdK3NV0hb
2gG9lhBVZiSgyPCJamtaOcXWKq2HY0RgWElDkUHeZb/Jm8VQD9U+4mVy+diIdeV6wGpH0VceGARq
zotlbBL8WgCz8HY77w5tfHCwsscge3rpJRZWztmxGTQlWabMTaSa3j1V7HWMtzYD74RwytCLPfS5
aGPkLCkaN3SgBONT2QEMWpDMZrFlJQHiUA1rmTFxCQCpb8jhFusKGZnM/IIanGoRn6ZOKZZRhw1c
rA2+LlP+c3CPY3QM/I1GvDO/NrEhUy768mCCl6fA1O5BMLehTwVYSXxW9G0RMyiYfkpUwmPNLALB
O2pU19WRZZQ0IGrsozv9bWSgiPHBAmnZ29rSikmUSBHyAuoLVlbM8oPUqW5Uj1ZnfRp8A35Pv0/I
ATaUAh+42QAtrz7kEnZpU+3kcL4qcbT6FEcw/Utp382z6pqiP785HfKky9A8m+hXEnOVyR94BBzA
wmGAy2tRzruiBoT1oRdvGODoV7i8WbVUIdZf8ETtM+9+IzLVOkQhNiPHHg2ChOKlRoLTX83QdA1H
ZTeJtczeKd06FpvW2STcChR58jemol3eHKVx30wvDZcPglxf+/9wqFG787eT852kW0WCosvrROMT
sdO9dQA4qWYEoJKYLiel+1AYVBvpp5ntyvqVVXuT8BfF2bIP6MI9rd3Un8pyY88xo9JrNGhMd0qP
rO9ArlMTMb7mqqk/5+O1y442GWuwsHySYFmyOMOPCHQy7ph4JqexPZOFWrf7UNHZks4ngxZED6gO
iwQveoKYoWmIEfs/skhzGRFxLDfaT1a+deWznIiNodIvoUN3kKdrP0IULJit5AsW78Ultsv38VKw
gNX6z2L8iALTlYNxL9fySEBR+z05GTpAfDaBtfEJQTL46HUgyMmVNX/itdDf9Wg46xLn1/Qpqtcy
xYtnMARU06WBpdmw74m07uBmBC3Abt5BVYIrPbDGUBbwbID324vgkFK1OpitK9rHXhwB4OGduoYF
2tt/YYXBOf7pYGYV4yMkyLEHkN7rLAX3lvllpUTDeyO69xHgb4vOE1B/ja0hL35DcHoB7ke6oPIJ
QAWrA1oxRkGD+KvwR4/0Um10tuP3BalCTkf02mwSBW403nMEVUryVsPDjnRzqzXRDskxA6KSnaWf
3Y2eEpgSPO3fRSUWHqvUqHnLyi9ZYyTC9W7joKDW4jv9/8kf0lVnIl+I0E/Z4i2ObkJ/TdCtmQpI
KSLauTK9yMORY1apjjkvGItCCRS0jPOYDDzm1oRcUKTJ4xcYTand2+kvUfS+xyBjweS4q44l1EbQ
ZxTAn0rMe2C9EWEMfGN2OtM4d+xAT5X2sv14KRNZxogxuM4VoBzeoUO5g0H/jOCF18GkNKwuTfk3
oP3R2RjILyVil/zZpz9TTjZ5cMjtG5IV5hABQcLWbvC9uDnSHTV0tOabgT58ymIC9Z7a9E1KTV58
Iqraa2IXOWyaup1QzknzPaO+EkDe+l+A10PSill5Rk5PR1juXJMF6jH0J2Cn1HjaIYb+Yn7jt1Is
HiEXI67bDd6A5Kj4NeVj339Z6HbmgdW25zDW7oUBwpfXjfxN9TCyZGRfMwMtciaQfsng/cR+f+rm
bDF5gKpjLLx82sv5HXlqjm1PJlHbLYp1ANpgumBmppQLF1K95Swt0nvHfV2PM1riEQgsLsfZDtc/
NGVJ3WdKK7m/Iajoo3/o2cNytQgD4vvWfkPmGLHf8JPRblaKiSuV2Q20YXvnFbYN0eEjLV4l+VJ2
/wUkg9AIDqROYmwQPJz0nOuHODlE/qkXX5HfuxmR0CjkTSaaovXdJn9PBeEIOlZw/KA2SckZge0q
/7gCSN0ABRdUDwUSDY190+g/Z7h2izPWQBSaLQdco/jBMyYr+fgsTbiKaJGIBWrTz9p5a+wPS6pO
cgNlgLX1LL5UGH02wSMYvyB6EVdENENSXuGTaMKjDwCoFobMqZnVCunQUFJgCIGFk7oFGJL80GQB
ObR41+b42PLakebDrDLrvhSU8nz0aHwhMPjKtdPe7eZgOcTXeZgscGWbGBOS4AMbAik6qrxHAYUV
yps7BQcMXn3wKGQacQCt093NaKV2+56HBumRlV3kftf/FMW5CQgMsk6pzyuzq42tr9/55gtlG1au
nn1PYOjb6zitPLU5SKQ9hBiUVXwX1nAP+d30as5TByLe7v5XSKBC7LmuuQIRtXfLVCExGP+brjwY
qvOyGKvGOhX6dQ7nmW/ecsN1lRv/ehlAjP0R1RfWUfM3NFp7BVS11j6sguI3Y7JFlh4/kdx98jzu
Zf9EyRaY+95nSrKTKz6pg6mTW4JYEBaKTnjjveRNkiUIaRKMP7HGkmSdrV5dA7e9xxjZrZ4UcPWf
CQbTn/E2DXV+Lha6r7uB5ROSIC8JXXD6jzK8Sfq7o976gIcpVpeycOEcEuUgHQViTuz9XlYkK013
cPf6q0w9Oz59xndKwrJhKxfbVr2yBk7Z+YjGiVDttVVJEqT9C/VmN4FRiB4lbhhUFKn9lrFKBu8S
6pcJDYepfjkp5dJOvgr/YqtAGQBeTc5N9flKdrBPTMZKabhnuS7AZIaX2e3Zhj9q+HRKRlths1el
Q1w9Uj9Z11BCpdGjYk4ZE3CVsGe24F6FU4t/5UuiJ+f30ZUPMgT0/qzZ9Ffpe4fsiHbBlIFtjncO
UhOaaFStrXmU2iHP+6eaCHK+2+rZqx9l/inpZwcxvBrcK5RiuWf0F7MltERZ2RGExzTw1DFwHeDk
OrHKsnn3RKBsVaJQLXZokfipibXROGOz6UoaCVJkFpzxYjvfMWCK3Hh8qtgaLCoyBTfL1F7TPnMV
Rj0yKIBiJ+pTMV4tVnJYIDHLzr3wyY0IP4Ye6P9CzpyzOAENLYowOsZEZrRkCwCAIHQciqGK+Voy
lgYJqlZCZrhysoAWTQjDwrpeMVFapw5pkyknDrc9nuC/0rIWSgtAMmu8rKQ1Nrd99GezeO8hA2bN
u8y0pqwfLV93+eiTp56zd7b2sWyvFN9awKH2JmgANEYZ224NPFeQ05kiHZub/UWFiqYmbSCiwdME
IbuI38CW1dzJfUMKE3ltDcKy3hhZAMdbBKDEYUn+2RQ8TMXwlmkvjSKqLOLHrCscOmMzCyzQOmiB
sSydL1SSsx5+ljGUQ3hAAJfU7yY78N00HthCpgFPEeOqJsemuCuxTYQM4b8CbZugSwhx6I5iK/zi
2u0tBXXyFdOfPLzMOJk3siRCAMlclPSUUI7lDW1cT/QNX9yqZ2QtxTcZ4ad9VKcdLrzExCJG9Rxd
VQKgKaCR16WrXCbV4bMuN/zsVvBNONs0eYTBdspPox4ldOIRiARM0vnKxgLt75RqU44AVtnb4Meo
xJstA+6l4gJTfsASX4F+DwnQ4qHwKMkLYxloTyXbGMN5UNajs0UOsK1YBnMkh8qatRqrDknXFtuS
qY3hvNrSTQH1drs6gOWDM+hr+Cj9YxRDXmL0L6PqxWhDH9yhoSn4+cnhcQDu8BaJf5X/rvYPU4A3
sZu1kf0qxq4tgfVsDH0vTBvUHxEsjGmQpGFIeTMRoyHUyOL3TgfuUN0l6UPB1haeBoYGvf0eQlKC
HM3Ui0Oy1z5whifx2uvDYmkm31ON1J51/UQaUGmSJPZsQttVMywUJT2XhoydQlMBjT8TnfPhn9Nd
sgkxCoLXMGUsttfITJfoC8cZkJD0cPs04lAghWhIwWPlONLXgwYqeNPVdYtqwSBmIAALaIWInLka
CuMnQsMdfwbOsatIbI/efHKnJfVVFK+6uTkEKjX+rq2xUDBzt+9a8k8yroA2yK3b6rn/qhVtXQAr
FCYUttl7GDOFwL74z4QIkKnvIdqatPrO8jc84k+NbykLvozymaGLdqiwA5aujJTbxCA6nmdK2xYZ
SpneK5DB8OE7BECqG8MgmIT58UjSyvgYnI0YH1nwr5tuarcKjaPh7FNVQ4Okxh7jQ0Y7Qm+XFYqq
8SnGvT8hf7XJ2v4yYFQ5crppGcH30RvY9P6lNZcBeEb5rhbnjKKqXCsRiafXWtyU2lpU2kJwdCt3
LXxKwzkGeUplpXerXiKPnfBodok2KvkxfJ+ix5x86BdvMkmjUAPa+q5ah5yFLdGGpwAXZz78WT2r
E8G4CURhtyvwXw7ysx781SLOaaDSn5QIleqqs0ENO3ROjO8GTtq+vBXRLH0aAVGxjI6Q5xkXflHX
MbZiucxPcVHjJ9UWVA90946zRmbM1vREFQqqAEdqHFOaPxhHIURgdjdgRRjuEm9ctZ9d0DjqJVIx
3gzjLwkemcmS6N3yrz6ZpUAt/K+OO89UERF0eM8EURf9U29u3UFptoQmA5ZdQD81U4cN6i4Kni2r
0zy55R1Tl+wnVL556A3trTZZM1sQrncifIbsnMfu7Af3MNxrTATs5ImZFmpMaZEDB6OonZfoTfut
IvJ31gIoh6l6hrmr82SJxE5Wn2w2PTEy0l7rTM+wPg7GcaieVb5U8gv49q5cqeaFxsK2D4PzCurP
QPqnaOck3o8jChNv1o6ptPnmjm3RvN1QmOqpxc0pXmbFQp6Z2AibLraIaq5RtBzY6uLaBA3SkdbN
1Jd04bHyiuIOM2IxEC0iW0haAQHnKoCR4L1qonNr8GLpW0tahsNv6GXDAqDP2U9Ohbyprjktz6yE
LnWciTR1qwYZaoJBhmjPjlW+smOVjw0OtwPtUt3uuPnAnLEUhBcVwaxYkc0aLdE5EF6RvLMrQMsG
BJnvF9dwSrjyvwEgwqVhO9khZOW5aYwTAFHkI8n0lufHyNljos5Z9JGFEGBm39PIZsUhY5lfoC7S
nnb+pKVRC+jXRxX4PgdOtmm0Nbvy+Wg9B3AgQy6J6dNqioOC4SI2UOHpCwfetHAOPuveKuN1cogf
vrbJm8xYIjXPZnzp4z1PvzfN/NZlCczV4NMxufs+U/nGuG6Ir8UA8uxUBLsg3GiEq+iH2RwPgxOf
6eIolZu+X6XpVdgHyitI8MRGz/waExZVum96Ptw/gwM3WFKfB+kqRMmM4yfHq0KWsLYK0AYzhVb3
jn7OnWsGwZYCjgNfK8/auO+nXZ+u5JEwCzcJQSe7MGtFd9NwDOIvwQeLriJk1uZ8qDoDSOfDAI1p
Zli8bIJeMBhsCetC5IOk2e++GBp4aDAZEIoCg+NaqNuG1WJTARVdZP1mdBCfqcuRIX9j3D2r2hXh
U4VPZJRcdTgw71qAYZevqXGz7OkiOgFqhueBcuRXKc+OrrlR9gzVi4YMK6wyMuB5GttVJb4UFOCA
iAIsmYEqu7byGLQ/OcUT5PriDIhNYdAL5RP/wn20D5nOrG++S4MDH7s5uAmft2be0vrYM0ZHGU+0
KB9PLj/Z6gygkLtHPR46Fn32gC482TOSKo2zVd8r50DvCAExxsdGjU9UV2F9ZNl86A3dSXFY4U4N
8EAwkBuTiZ9+HljvNbE7cRDgfk2JFGdzUFzqHzAuClVylGB/2zfjCpYQ0hQzOpIP0ubYQ96U9GE0
a2ugYK8vdU+GautN1SsaS0/UlyFE9gRMD+knf5X6lu7P7MkLcV5cFQx66nlLycOrcfeQh2upKw8p
BlCPhqfWyOj7aeb9+d9l+qdJyMn8jd6eG/EK/Nugbk1y7HuetabF9sV8MHyvk6uCyVGqnkIcM/Tz
ygiLb6V1v8MAacp6SQEe3F2VnSOoMCoc8jjSXA07lMOBT5Uz8lFZJVlk/iupvsCuLaL0x+xesoGl
dEvH3stnS6NA4+CdS0MkxQM3gERXFfyDQ8yeUoOp/hlMnwQrytNbED5j5eSNrNIMbCaJus2aCSkp
ZpZOBw54LHDttNesvrS8LIp+qJtHRbtA/E8RH1VupOSnYhljQfTrtqN5mddKDTYQe+CRvjfteYjw
bKVXbF18iAa26TVKIrmCzvTp01uM6U5B6aY8c8I0+qBYSizEMwP0T3+MPnOedBudHTpT402wX5Fj
4RnGrxkylHLZHq1YcC9C/dxW90Q24L5sa+ekcIPAJmXYlzL4KniO+LdryLktF48dPBQH7fXasW6T
zcKHqW9tQDJBF8wIDbR0mBRuOlibTJwhW8jdrSh/Z8JiCEUNX1XxVHDAF9Hk0e2gDlNwakUc/Nlz
Ut7L7t4iwVa2s8d/45wLICUJSgTiqIt1Hx6BrPkc72X2ivWbCIBpPvNwXeFrIpCeBtXQUP147hTt
NfMAKId2UE9JfI6ZsquvRsMIw3zN+pWw4qpLqiQ7uhT5V2vusnEHwKRXzdNgfOkDnJQBERxhE79k
XSJfIHApVf+FPJK03/OipsCrOpAfOx+3tyEElqsxhhqR/1AuW16aH0O2N2xOhbxPlKNtjhuWi1A3
8LyjCgUhxZnl+Fc7vFfld5W4dv1ZMs9Mws2AYKPPLZ4KJA/HgrxbmgNTuDSwo8z0pkezaLraREiy
Z4prouxrH+jUuKP8V8g4ZYetE4gZ3Qp1PUffqjgUlIdq4kGYFb+OeknYt9NXGCiC7QA0Cq0iCjgG
PwqkKHEyqp0TCyT055ZgNbGStWtaXxlnFLTLwnj5yhEaQMSGDjMSDkGV0RXL8PpQoNLW/Y/cOQbl
e6m8K8SUyRd0Rin3WiIQeKMBWKMn0exdYLjtdLM6j7E+gzVQiVQ4Sr5Nk2sCithYtybYFZQQ2ls8
qzziwpWj9UIeNj6iB4OvZs81FMmMoz1Rec20G015Y6A5tPp/sEUt62E28qLE1xB3v2yfS/1cY1ec
bs0fQ2aa3xA5sHaQh7dW59cw0bX0PyuXV2X3oZK6FD7HrF+qEURECc8qU7XxuyWrbzZbUTu17HBm
wbpkEVqTH1Tx6MDZ47xgA0uvSSekR6e8vYzZF+KvRVDedawvPEFd6+xLbKNdFXlhG57S8Wywk6zn
NaVyzy1s7NuQvBEIQ1XwNc4zSh2Q2AhIGdv5LWwhA+IVd9YdA2oQ//47fyxOJ0/Ci2fIyxITEDcH
GsNq6avgizifrngPp/7CRo4wpqBne+ElAnqg6HlzmEuLYZn3Ia6U0GuUrWWFO1gzenBMVQ6N/FkG
n6P2UVfIz+kYxN5yiFNk+QtjgsMLJR+ZWU8kMmWOnxufFRq1jqXbgIXC5niTCLFkhGEnkAOpVXSc
ndLsF1igPBBI4BqLqVrAQkQGXmsz4ce2w+ZSqaHUqB6VUQdLT+EdaxikESpDUO8k72MWRxCGiIYL
1uyySHWMNK/VvrMQtziCpCjdS9PvvFYOxb240hy4lcMlraKPtup9jbae0b1WWguB8mdi4ICEEMcR
jTM4M+IvLM8svguub3RgBH0f5BA5cbczQ+ugo9iMmO5OcHdbnc6IxLBCh2Z8jMatDBk4C1nSYEup
aZSSuEF8inLUuk4Oersw36TssVJzVUl/fUexIjEUWQWNdqzj/FqbfzzIQrp0aJNS5qysrILyn87k
pZt9XAXrwm1AMElWvaeBIHaGLY4qVm0N3e1sB74Xql/N8LD8F3qyhF6OQNvWmuWjXoQLhW0IP4Wk
bbuKTIHWNevz/JMm9ElaLS2llr8ndzH8P0Viq/EHUBXqt/oUx55SEe1GD11UM4xIYOVRxmdt/cv0
a238s1hQq8FZN/pFdXOR3MIGhBke5mfgYgpUvWhVYh6B4MJ8xGPKQOPjM8ivBRbUCXQ+nHA2qdck
4YNjlq+4uEg12XMiwNJEKg3sYRC8o5AZ74qPg9Tyv3S8KzGMDCX193ETorudJaLOltivANMDcmmD
gbhlb1r7WAYHlVi/Bho//Pvm3vvvRKKRiMHAIh45K1VgMuYyn2soHTmaGVJrsuZtbfIfWUgTezhM
aLwFlCoG+NhrDnL559O7JwOmJJyOrMt9edlrvldh6TR5iBuVQQAIIO5kaUQCPv4YAs98gnKomt8Y
5Fw03uP4itJTT0evzqcZoWbskBCGnTPjGc5LGfmnqGHXdy73RScfVMJOuTwcADEEy0rlu2KGV4co
ikNFzpoLspSpLFRSg2DeYaRLS6cwIjscUZhsrJudPHAgRwHZfZXOmMHz0gLmEwEajcf++SVPPKHL
sAeV1iNCw+mRwyHKpS8NGlV2CevX1FWwTX9y848dSzA6qxx64yTfOot4Torj3sD4cAh2A1rHhM+4
6rZwtlZWyPQm34TZsVKYrxtvYYXmLIGiKCRoeEARlXFrc0CU/HZV99IyBeXJq+wooEhIyE5i4Oct
T6ORHmxgIsSEj7eOxxloUdfuLWNrT/y/W9wZhmAaveOKFAOcDm9QVjUxhk4EuDtTN139lCMLvVez
qsXFDpB+oXtgRqIlj7rm02detVVtMR7tyl5LaKN9wkwT3Kl5ytYLeSgGN1m7yDLOtk1nESBMWMG3
xqE4q2vIIdD0vdQ54AbItwEHTufaXqTp2xbHclPiAVOlbR/OmoIZwH3S0mtmqV5DBW0Qc9tPjzA5
z0mDJh/eGDzj8JtNodZfWochJbxUECjBy6JsLnl3A+GTYAsAkkVKDaNSxsmfLPlvIixIwXjNos2h
XeG6qvjsqpNOXDFJfbyn87JysnaRxT1Ru5zUI//znBJFbjWLtFNXmcLl5z/ZoVXVr5ilw4deQCqQ
jo3+qqf3Ybrhx9qmxbYrt9jd5+8TpyY9ufIJwHuDeSkWTBRW1NQiJQdoiR21ZKSRhpdJYITVHh0i
q07Fc7jqjDPjz3AaNqZ6nHkUcFMSckD/mKj6QvYaDmO92+AnfqWhs5T9jbAxTLf+0pa9Edv4DNCN
1+NMXjrIyVqrn8IZNmm9hioHzNrGgQRNjRGH7ZDYYu7whdjddVa8IFoDXB5PM1PGMI2XghMh+OrV
Ryc48WGnP2jV2CT19ELlVlOglaQXspFCBzUcQdb1MW0/sinih0J+ck8drHiRa5nb0u2aXdnucu0d
sjkOANEdfAuwCESNAXsGXEyHIRLpJDR2rOoYcNjMbcsj2iRFP2aY3UQGOuOMlQa0F6HqYb/mFxU5
GC+MU8pKzhju9yDmr+h7LcycyFPi9l/bsPSF8vmsYX0qbO55IyFrQOvnvOmAGx0F7ukg3qMvUFmw
xLxrVcyTA7X8yJfh0zdoEgNPXfNiTHSDwa8Zf9GT0lKTTDJgqLDTHddYSayRh2lY7EjPNpufvv8e
tAPsSIf6hCgB9Ns1gazEJ/UoQ0kDOLTKtz4L8IZNo2zKiEKM4nOESVgSNEisC+az6FSXK15ro9h4
hko181WLPV1UXIO7uFvS3hzWiebxaSZ7nKB+z4wg39TD4PY9QWbjRyHongnd0ENjFaEkGApiOj2N
2CLxrDvkg98piJ5goOz7GNXfMtlF2C6jQ8k7TGp83+SuZd0owoV8VtNNjf/WjzVPK6HT8tVkTDEX
OVoMi96ntNGFflTjKVMgJbMH7zDnJLh+4mzyAIUs5jmdk2s7s7yl5npWMafcKBJ1u8W0hVBhPb3M
UrBqRAJv/yhAr/GLZNFRFCcgIwstmrlcB1cK7UUp7abOXrq++YFyhqenQtjJlAlRT4ItIrAJGCE1
wo533atqF7p9rZgdchD74l9+yArfK3L+QicWmusJk8JgAvBj3EP3IxAlP/qBPeHAOjhCbsS2sgjv
Rf+tVKiY6ohVKBgFwXxM3wj1jJeMasm1IXV1WMbkuj+ZdHumRunNfK2aMVNp4gnjs/KDlaHIKxHg
8JSHZ4lKagxeLfwpEt/hLJQspnp0AihpHf49Jt9T8YhxRfXEpUxTwtiF/yy3S41cKvvuwpo2CbJB
waia445rm7TjZ9bOLLh+ZWK+VUgJcAqUIcFXxCeiWG8Vn2Wc9zBg6VSytayC3iyDiNhqhhAgYTpk
A79pjbxUs9Y6S8Jh9pyVYoOrhknKuKmds9bo52k4SQWHDSt6JSx2Zmwd4VTZ/sH2xWModX5GbCkk
Rq0mkf8r4o2sIUSYNm4KbMYiQ1AHFJPoJongGFsqV7aWffo3xxnBhKr0D6BiDTRSedYlhAsXFyQL
qgCfeOnsmnmFgkcegu6AvlDmot6MWNaavSPwuqz6ZDM76qEFUZ6xinIq0lxgT+C/zndY+vWOBWXE
Ib+ZYGlzH8Ldj+9m99OHp8LATmhYzNAQw7epK9D7xB3PXLBVSmb/xVLpN900AmE9ER4+YH1dRZHX
luw9gS/xiFLPaw/pkeCIX8Cs+uazYBtoC69gvYbRUnBTvRmYgqWWR9cj1RsH7Iznj5lSnyZq655V
lPRXY9MXkBn3Je8Ic06u5G+3ZyOb/CzbcJdIBMWuSw6LuOSW0JTVMHI4RJMKaeaN/Lmkepo1FhaU
byXg9YCST7OMtWlenRiNLkdfxYM4EC2S/oP4239paeElGRMJwfzFz5adYOTgEBg4k/Dh0DFcj8nu
gV3lmmNF54m8Tl3n03AEdy/F0a7YqxB4FJCzqdIQyFXSc2TszcheohiUqhLGr8zOSNmROJIrdOEs
MucSOhFs5HzXRPU3MLOOYrKieE5n0YeN37UZIGjI5q4cZ8dMwXrCuqcGUyT+eUf+EKTBVVjIUO7m
UQph0iNa5buTH337w6d9VQq2y3uZ0DB4icWJytjOL4ag1nLL6jMpaQ1jZO7x0+SaMpFn86fH4AEF
Z9JbFhINczoZhbT/o4tfnWACAdapFMNTBmMXxKanUIGo1yj6IBm1/JBXj5S+b9jwm4zpws3Rj3lc
sWXlGpknfWvNErHcMuu35RnWpvQtUlzjbrMxjyn6vEXwRcaG5vWfkUMI/YKPEvEnkLJFeNA4S3cs
ze42mwS0HeyIMVRhQPwJcWCT+irfxA0xpArmax0zYKWZ5sxZMifpXRUrYr5jXWSDlqF6RxPoWb8Y
8LS9zYd5qn+oCSSK55X8zpSUxT3lkKswA1ni1LZ3xXv7i4ck2Nvr9jWQQ7XA4OtT0HJtYurmyl3O
enUAsDvTWkWfHsS4ccu5JkzGXksCdgf8DqvxzbG9bMWywcST7spfxUr9nnnX6xrQEHvyBX7wheKl
P7BgkitI/4Z//5oVbvPJmFVfJdwqF4DVyI6Y5KyYumk/3TY9N1C8SXZDqWis9GDptQcNT+kuVNCe
ecXiiCNCXenJQt7hU4+97l+3qRsX+y155670Hr0RiskVX9zw1E4f8vtQbxvOWfpGmjzKlQ+WDBXu
qG+n2OhvBE3kIQKCf+WGP+zVOrXlki2e0y0kGkXeEncRvKHeUZkWuZlEKJTL6lse1hRryjdgHf5T
OsIJfWdm37q94kakfpuUFfQano7I3Cf1CRRYsldR36Ab5U6ldkp+lc6LBMh6jli80CoJKWtq+g4P
MRMDfDJNfKyqQ4QRqcadhS7WbfpNrAESW/vD2uOHiM2jIt9yc/tIlTvvW2qtOxMeHdkgXs8ANjV3
9MQod1HwrIxqAMSRLnuCG8BjeISGcXDMXy2lCcyzDrOEw85US3TCKiG9dRG3EKYvBOsm6BojXBk1
7J052NpQL3oGi0asUtK6RwkUUfJmRF9S2BL11fDujWenAboHNKuiUg04BC92DRNNHeC2QMjiu7Kh
Bn4rOs5N7EI6qcNs8BrMVCafkK7tRXbyOtwuER8QJinox6eYvGMfoRw6s/lvGeM3rCB0H430OdUZ
DGBhj3O6/9l+NSSbODzU+SP+aPtTig0JwkE93dpiB81miM5T/WIjl9YoJ2jLJ7oiNb+wXMhSCx0w
E6I7lGuGQpzXZJRizbMTndSEU8WouTLuOINxwDgt/hZO4e6Pjy3NPkbDrZPX1DOOomiqGbFZIXIZ
nfUJirdCVBstlO49BmqsBfw0BcOKDKn5UBNdUbjjwLeIR6feDJXjdZF6J2bTnQ8uvf8ck11DrT1i
tPAj0nX8jmWV/5uj9HE642FW0uhmbT9nEqgxftVy7kg+5hEq3y07ULNcTyZQo1qRXTJVvdjvH5pV
HdFR45afQW+cbYxLEXN25j+sjmTYjCaptlvcSpqxGnN4/ggbKfyTBecxMrJZkWq3P7K95yVumVKg
HfVfiv/qmrusohZBjXdnEfMfT+ex3DjSLtEnQkQBBbulAZ0oipTXBiFb8N4//X/QE/duFN0TPd00
AOozmSd74L7GKUu5re3PkfQW92zy4SrxlJAn4h4rqs/41rvnYrgk1IxT9pI55DcwSutOXnbO5G5I
flX6Q2fOrLcnXB6SV3WvOmYJ7oNQf7U2PfsFi3XF18MQfWqecQ4ihwYnvs5mEm3Z6IU+GMJ5j1hj
JSqsjUjTk2sO62CATo+jZZHYJJFAx6npxTYBZ2ELee+Vnn1Rzngw4MNps2VD4XSp3zjRBtDjB5XI
ihFKDmRtAqXaVzsIpOz8mfP16QIQb/gGqdqyJXq91GokYZ59Gi3cllFpnXBjbAb75NFcjSeeLYzw
73LnnuFpp51GVCCGbu6k9ejGwRtg0H2Z2k8y7nhssS5omZVsRq1giIr7gOESWgQ7pU4JoQEzzeR7
RKLkVkOFVzjFHaq2LWlKDONQCnp/MNj6K/LLyb6sZ9Isxdol0HQr0K6eNrbrF9TTCJ9JLvuu33R6
PQKbNlS30Vf2QkmB77t+U9qarhi/zQdYt2a7GXXfRrWGQxybyA8W9PbbvpUfJA2N5xL8U7fNcfcy
ZKkOLGeNF6Z6gwGLiup8zffXBzdEDrikm4B9DaFSO/yKAcOCX/Vafa3lJ9KdBL72t11sRpsqbmWc
IIFYnCPkHtvrCpw8nee0IeK69CmpMSJmj1WwQRCJLB8XxwkiU7lT1Q6PH48ZlnP+DJjqBfhJOh3d
DxOWUvijY3jESkh5F+/s3g9dwPdo71eRdcbuXaEv6i4TPZENqMgT1rmW61z3jfyHextmOq0bFexs
03R96ePazvwe24fNnpRKw4+sywSzkmf04LwTVEPdd2ACi854D5WCtON2OhrVLh62RcB4g1Oju/dS
RFyb2FlPPTrDvTtDYvC7eVMhGwrWNozImrgoRD+Zqqp3cHJd7NAXhNjQOXjMh1778RxqYiyS1rOS
uM1RT3fQJxrkqmlAQVBXT0Qfsr+C+GXVu7TNTtWiJuq8HOzuSmNZYNfqwe8C6ouSr2ohc/TASjXC
rhnPZh4QA4XoddmH8ojIcZk/zmLaVzbXFCtXHbXahEDFcchUL+GMsohjgMfb1+4h4KgP5mkufA2N
P9bx6I/jh1mi98LFU3lMOg2m/Rxfrv1aNiNLTo0rm64qe5nGs073uiD/yqZ7NhpOpnLTRATdu9sA
rZw9oD64lz15z4zjrq7NNcVeq2fcXNnz3u56bifaFC54gH1sgz/KDtEVRSJhRgAZ0ltOAZNovoBI
nGhyJaeDHkESIdsoKZ5LrjNjWQGjJhPh3xh9SQ8MHzPiNiFHo//GwtOi0bCaR5PGNI+qk4iLbYYf
SQZPwDpcJKMxhrjEQQ9SunJLRDiIwBdTN/2a67BvCaRmfSOC4i5ISnIkJ2gOM+OBZeP0FMt5C/fp
0osMeBN+cFyiSiLgq+8Tga1EZP4tt/gOR9BhAf7NllEx/QEDLB6l7CPTYw+rdqL25nBseuRcVGIl
/Ti3eMy6X8UKhhPFf/w5gTD3yBvr6q+aw2lAOjCPOdt+lF/g3fvEXbPkodb4NSnvrIlP80mB+XdN
mLFQ8t5zEBvTprWadREjiW7L8HXXzfmhCw2gyGjGsEML2O0YuPXM3iqgjZHpHEVtcX9Pl2Ix8lBP
q2C+hrylekj3zA83TEMfQgu3RQ3TKOTLi5kZlOps4DpwCcsoYarpFkECTO9IRh7M19K9le53xExu
k9e4FtPk5E3cFqhYO4XHoqx9RsoIqyW5yzk+UNQFbx7WhxL6kELiVLCUSEeTRR1+9wEXdEx9Gatj
FSZb7uqTHUVbazH/GoiNQ2bmhAEV1nEcKerIrnCoGVztfsbc7DFL73BkwgdD8dNv9YK7PdV2dlLi
UCx0POI7cyPL70L+NQLV/qg/yYZoJR5/6s+NSEzAWCyZYU08ESPvd44ckMNLYwLlpHuMnB5WyHuK
idPmhTKDR4yyHVLvTUHriOVnyGC0VExmiTqvojdiTlaa+uQqC+qfRPKsypacBEqrFx8CZeLybI9Z
WCxtC6g0HnlobYkfWYeXDst0bytfwzvIwGPlNoZirEc8h9MfqqW4Q1Ig9GBtzOlGqxpWbKcaM6GW
ur6nP0VQbvv8LWT/VXxVubPWxj+Td99wGPAAijjKw3lem9ToZGTR1L3n3a9m4Y5nrZPTccbtAqB0
SaVCFWodJIkYDlyaAlesVgEJQQSP+Kuww5PJerOYmapobD4dmDGZs0kB3VXqoIbkbI13Eqf5DGOX
JchhgrfdLEvAxaIv/LrY0NxeqCmcprqp6NQXR9OFxBawNUb6uGXgve9ZzdcNn+w401OTdOl8T7ge
CtdaOVzCIXqqibX32KNzGqjqDZzrswo3MqLPbAq/4TiPKCjcPjkTZkhM5uKT/iSvYwvAruCUSmsk
I3rimCcjEoe0CmFb0WIOPNDchKZC9LhI9F9F+U6iix9CDRha486xrjLSlizzIKIQWLT08z4sWGax
JaNTKz8xo1aWc2pRZ2BmiAiSqh1MHi5a3hbGrCi8m6XH1hodAaZPh2VbGdM+khzOd8RezPRF8yYY
dNnRA2bBkQujP3T5LRa7mODhtdNG8GSQetvJNTCt98aEbJLW9q5rsSs7w29tSbTG+Ygxw+gepgWz
QGzAJpzEfRF71sprcz+vLX3V6bOfxigISWoGwEt7OFnVjxZmB5YsTO+GqlnLDDnrHOjJxtO0ZNPq
hIeMJm1PNXQYj7iQUMfmw8QsgWdZm3ZPCQvTnV1h8CXtagX/gQ/r4tz6Hrut5YjPqJOItswUKdll
bBLnmFVvzVj2TDNG1mNac5IEArKehKjrUmkllMdhG+fHYgoejTH8zFX1bFhYeYJSh8mh7fXE4woK
t0QhswTovd9Qs3dTkU90hCUgGhbRIl3uaERQrZlu0plZJZGPPsHMuzbpf+bKSbdpiH3NcMefUZUs
ZBIW/+htjBFsOHkEek2R33iDBytRYeEtHSQs+IOE8MN6ZLJ7pVnCb0VRbU9PCWsKp23Xlv4VD/cV
Jn2N0hLFSd8Sr0mNlWJwQdZJ5Ch0Fk98C+OEO22h/eKlQSeHypCq1EnOI8t7JMlPBN043mVRUXjG
j/LuKzQ6aOuakfbBIW7XA99sHAHao4dD4dKvWAsimtJD/KsX3TkU0QGMJiNdUJbUZuV8ZK5HZcdG
stUA7sL6RbpOmAPRJeEWBUlPOz4vzSvqKTFw518o0WK8MrAeF0o29+J9jvmwXEDYIcE9+p8pdi0b
64qVZuvRpJGsC/A7dV8sQkdbcgAKLoF/zndUIhIHu0GaavWomEa2WKza7opiX1xdUHJxZ+3j4Fjl
9/XoAxuVyVe96JOG0l8SODciftA0khH2OXoVj3NM6Dh1E+Bm3nk5yYznpZVk0M5xEFqfQ87W3kUa
f7Y0+VxRcOSo0QhR4igqxYcoUlRkte1nvYsSpte+GOBhdW4IFCKdogbes8dghhgycpufdm/ds/Qq
DSaA6yUKezhg5isYKfNkKtDwVuZrnLxp8SPwDuw31cqHF2JVQJcRjjOysu23sHwi7Xuyn5Zh3wx5
gpTckoJnJCQ08rJDQ6LNzBNeNLeY0ZgTh/sa6sBWoXx33QIykZJngacrKAq8vQ3g/2e8jlH4VkW/
Vfww2seBXrzCheK8cVrt4zTcL76tpEfNE9YbrTzU42uM+nFExt4bdwPDXdm+kTKxInCntq+LyVNF
ex0jbL/2QQA8ZuMlnx+S8ptxdSOZVeE5F0ShGsCazzUZluqXZbJtDZcaMRyLHfvkjjqqwvbDSeTf
NNTvXiHQV097O/5JZ2An/A2E5TxVPSMJtUc0GHAKu323makd2uHFLG7j0hAskuYYS29IW1cE3g3f
MMQO+zw3EWGwHdgeXWNnK8Y5udnat+CPLcYmlgK89+Q48xkac8zJ2UPTJ6tkH6I6gxiPDYTwUiwI
kAEtnP1kpDtlt2nGM7riULabEWIJCI0Avbh1paK8j71LlT4mUInbZfxoMswMteeWKXiFjRAmoQfz
AzG+Jr7x26U6VCAX5D9P4WEZIpqYxRAGtTdM+zlY83H6C5MnI3nossdkjvC6WRvDeKq50as/GxOH
dqmhD5Apn33H6XvvPSv9yTTqDfjQwILXNe3n6pg6qHAYT6sZt1Cv3VfLx6Tt0+HHrj9M69EoH7Ql
nsuFiSfXsV9VrM7jb5gwPE+cY7Wrm9e4w2mvfbV48OdQ8Jw4BYQuGT8muODuPYdAmiYfPc8tgSbX
RJHX0L7KZ/LH/ZSkG1k/dogOXAarAI7t5BShKLD7PgcIp0M7IGOEcCUkxvhppu5pKHwwNju8yU3K
QPqAF6cSzhEfQus+BfG9Ri/LFk3EfMsBQwi+UyOt/FxoqB+hvwHYQg6OkCoi55ddD+ZWDZVH9Flg
jhKYM1p7z6B6Lj5cPJ8wFyvWl0c3OGREzxBGW7Oe3hhqq2Eq8jY6wvXsDDHFxzHuIL/ImKRjTlXz
AWAemQxJvOcXGmYRFOHOpLZ24UOJrKS/JJ2lPttwGGJIytvg6FWHKvvT6dxQfKZvZGuN2dkhXik5
saOclF8lh4SSo97HpLWMrIKk8zXDbmjvVHNT/c8myPedHT0G6jgM74nY2tWDpGC0uPnAII8+jirm
5vhiNT6r8arPj5B0QmIyN4Z5Kvmmlj2Rzpg/4uwsuUrn+uDC8dOgQ3rPJrqynPfYY5QkD7mQB2/k
uCxfdawwkiAFd02hsU4R63ec4EBoxQjgnnfObmQq7xOdu+cU8nEb5Ytj/DbNzVjG3Nucosv4F2+g
XaWmLisfMB2rEvZL4PyL4rg0uIjJaI3mAK/8vpoOynmaxttEPElsNV/diQUIH1sYAedUKOVIiwI8
q8FtV93P4BZXPTLuqgG5VmU9mPRwWOLc8dDFhBsYm17cFJIGEb+ENgtsKlkgC1s0pLP65FVK7xxU
+l5MGNxH/OPPOI+eyufa3brdKcfCIIkuxNnedZtBPAtAMjaSb+JrGMyKo9Wete7JklCtDq1HADBP
NkT44W8FMjzl23dtrDjQqiiEh3jEFIABIS2ia8S/pd0KD/V3tC4EDT1yrHLnCMrDw1LNBpOAerDU
rcuS6NgyZWLUV2fwVotN2/RcVERwPHogZbQEif9fzftvmgDvGLtibPaTwYYKqm+Fts+bKT0ka0KU
14Uku9QNWI6i/srthIYzG+EgM+jsbB/Z5FA8AHq0Hi2myGp2Ty37ATIM+zzfpjzypHi02TOEhAsE
QcSA0d6oMEOeGKyXVFtRnjozPjrtSRkXLDqO8dD0n9o4rhpO8W0btCdj0D7YmK2ZCMTfSB1xCZJL
ypq76z9k8Fy590mJptVgSYnnGdt6pu2MwVql+Ia03NvWsC5QjZ+t4dFSbOdYLDvI77NrqN/y7qQ1
BzfYiuZeFz57FveTq68O3pEU1A4ESBM+yNExrqkBVWnXFfu0z/a0zagogR9dw5KRLV/RKrb3yl6R
Pk9scIGqxOLRJ89SEf7L5UQHCJQVz5Ow2eH4bfcQjdfB28JPRH+fLcTUU2agQPSD8hSJj1J7RkNW
lts+vFTMcsfD0Po2B8i0o6CA5+XrzZbY9gxa6FC8zNpZ51qK+zUCpqNTvntQnvvoxjb22NKR5MNx
1HyHithdMWSufxb3Z30dqu+cmz5gTstOAeg26tAtC8pevzMXoCt1obEOabewVBD9K89WeHPsfd/t
J/h12IqNAUsJUxxICucCoIG7F0eP5dETxpz+CdXDCPgQkSNoFnfH2bAqzuNhCQHpdhknXZze5RGh
mYi2djmL73bnLOef6evlrjUPs3zm2GvSY4WZrYjMtS5+NZvJJwqsdtsUjNhRE1Cvx+YuvUyolPRv
a/oWz+FPLn9oioZba52jZMchsFz30SG33jjd0kfjxUWwzIb4ldGHBotmXKPk3dr5C4UrOvxEu0Xx
fUeKuvucMpMav/J3vJAnXqob7md3V2t7YV4WQgX6GQM0Vr81iAQxIdxsQu2Nv3XOrqKk2UHgoVhG
kE5ITKq1zeq1dWo+ljgy8OL1ZklaZlbb6VtJGFIpJ54DYXPbIZvBa1VcFRhWOl/4HMVa3pveKvzL
DjgwUFy+ijubhJx6nRd77ZVhjPXKuH18VM99tqHzlED/2avw1ljbDPoOkxEBzli5eADgUvV07g6/
ZyxtrLt/uz5G4La3BSvGQz/dLNCEPYJbMFz4eiQ4N5Qb4waPOtYCAgPJe8l5s+GGbSuUXG6EpfeB
6obQFt3gBjtIGG9SHeXVSr1Kf3YYdOKmOpXeAbla+RwsIRJbvFv0VQ2v1V3VPkmK4nej1VvytMFU
eDteXM5L5FxcJgib7K/6jGEelyQKr1Hw1ocAOuW0nVADEzW2SnEl//jIZhSBps9m67fuLquNUwW4
Axw200sqUdh16/iuYZFiPkh3JV+1exuIqL0G0MAWmiOcEFNCL0RKINDKeO4Mf37qrqwtq18XEYHg
u0RUtIrZ+/FYXrHS8Vhibfrv8smqlusZMA1igV9e0NLhBwyaljo/vcgYPe/aZ2Sj86F16+QoHuQH
kYr8cTQr4n1AFKeDA1qloNjhAOPiXaO9xifVM+nC5tTvwGZxNVXH+ksX0FNWPOX4qKjnmYPFmAez
jYap4JXzGyUuqOp1luw6HDTeagLqCdMSuT6EQy6LaRkWMipCsrNue5+VSmUuGkgX/JbaO/NtISi7
2xI7BoylcsP/5i0b/BXSyqVFYQWD6JO9Ooxd5xV9szX79gtzIotw1M/obOIa/0E30FZbnHUOk6+E
M4hlMZtY6jsFs+paIYzufDYk1dF+p5pnn5d9Oj4i+JCtKBuIJTw2GcF90ybhLFhtmpvzFr9x2ACN
eV9ui6fqw2T7AuOB6VkMXBmbECBmimri5ZC9OvQjfGXs1ugRf4oPvgG9+8M0s4ShRrhYd9jdUuQ/
uNKQUL3jVQnfkl/5qp4BwraPGbGxqxKxKkmqSzu3xIpHx9jeMhMoyRv1YEOvMdp5HFIehTzzy4X2
0TDu4BbHQBusVzOR1+CQGI7R3sfflFMs78I3mn0sAVDxoC+vB/5xHlTYOLY6+mK+NfhpLB10TPlc
Ryi1VglPD8b/XKNE1LwhG2JF33LS0aL8jCemcmx0yx9EDtzwN2qgg2fuMAQXpc9sy9G3CF2GGID3
ahl2r3nnJPqAe1/+O0BE7l+Pu4pZS7ch04ZEZpdECHTxBNcb5EhvNXNP3LWdbFHBidJHeVJjSJGf
PqNPVWwX/qa9C80Dr853WelVvspWcWHsJdEF5EY6a557U4+a6YElXtNvYQLsFsfbuAaBwHU2z/eB
ga/iQc/eQHUg1TXJh+OLofLp5aGVe5XfJTBQ2/Eb68+fX6eg19kxUYDO8mvIjnH7GNXPhTdBHmJ/
zslIQZW1T4Jg7PUMWRLtM0K1ScXHxqrv5T8cw6SDSkZpO5nhZipNPuSWi4Zd7UOjUr9H99pT7jge
lDiW9GPwhXC4g6enY4rz85xKJjzi+NGqi9t+WYSRSiKZ5wgeGOyveq8vibgNgzpUZ506SDzJdvve
6WAmwifVE21RouKnZCoPsXpwSkDj2LYRc1V0Se38SD4VU9SFELdNgrtw+ItQbY7tIdER6jIvtyYC
Y1vKNDKaHIemA1dOWqABH2XIrq1ndq/H1UOA6ECqFr1Okza7TlAoWy1BEJPf9x135IAbFJqIbNBF
gYEo2mED8iNCOtwxg0jLBUl2n0cXnbAasjEMxq2R90K0Hf7lnqKL0R+PfaE/4v50mXzgUS8b66vc
A0o1kQGxTGqcQ8Povp0+hPzGMM0GSkMZzGbPbZ+GGgMrUstBwe1LbnrXb4RZcFyn/U+bE9YbjN1b
ODL/UUa5z/r+PW2Qxxsd8jUr2mUsrhKNiZ4572u3xPNFxetxP5hgx3ldC5Rj0uKrrHG/Rp78TCbU
W5KgykbL7kIKLSeSrAtCkFCkHHCJFFcx2PcVamq7wKvSpGJxA3N6yY9++nGpuLO4XssZuF8d7ktr
YQZwzBQtNrrY1jd124CCGcinbcI7TWZXpxob2pkBLx/kmXpowaRUDPHyeO/aMaa9ABp5FsPEDgdK
8jK+zENwqQuvIwEYeFc8ea9FVnLMGnCcMjadSYbFoVlG6QGUinYgkI5y1JHMeNNKO1aeyZbY6uD8
qQSrukdtWyWxuJh2hu1JrwwmFrAYLTd/lzUAF/SRqeBxnuEM7NMJqwb6kM5CBoKhOjvEMd3BUNfq
3R3pH1DfjHaQwFC2QXQIdE3kAoQOA4FcCOpJheWxzrgauidlc/91LWpNHFMvVRUB6JXtV6DKX2Iu
Tk1lvXUipVpFxlbFenaYwV7kxgSORrh7g96jHggS1O1zZ8q99NLPuHqVU0DAsraMiBlMuhU6CEW9
xSRsoLYk6CM3uLAd42Lr5gfbSNuvZYnlF8BAXLt8RCHzDmZXaqts8OpVJB6qIKQICsDvpHP6iGVh
sPS9S9qP53Lwedy6lddU20QTFyKkA8CPQOZLNjua1WPPZTts5MU6d3g9KtXeONSrRkhYpZQdZhBz
A4+v2Ho+1ASMTrymyx8slr+xYPifBnq89RgXY+CbvoI4/w6K4COe7ObOzsg7jIDj4GSe6oGuA/YA
w2SBf2UeL/oU/QCohm3WVcgjlbfzDLou19Ybbg4cE3Cp4qF9t3TvKxjth5gQkCXjhCG9R+XFXVYO
5U9HqjB+r0rJHtF/+mpMS5PcMAAI2K6n5tXVbYq5bnjwGuoMo0C2NKnlcIZK7XJwFG3LpAQ/Gmck
TzL0miyklqDEp7ZFybosQcsIYXoLXEEoRE61tUQfDuW93YiR0HP8ta7D3heL000KAuqZhDGqK3Q2
EabdEVILCEg3SNv2FMdVUMLjCljwhgdh0Uu1qfYzGhZdvg2nR0H+VCl/Wxfgt5QeypO8/A4ajwga
SRfoaZBJvPap1wUD9JoVs8mITeaRTTZWuIsRkA8zAm5VL9vlAuLqkH63o7NWU/vWT9mb0QSvyjBf
nqvM+03Tob4XpnPRG+8tcnJ0EDMV0JD0CF8Cfyrds8NuljhL9MSYnPdxEfyQSPSRV4jlyRI2O0Y5
BgGWNqohUZU5SgVowlH+llklqZHsiHMdHahtj0eVz9eoOxajsxvYOdesysSgqk2yvN3MJojIjMxT
m1D1T8ggYo3QjdJ5tM36GPTr0aaC7DIx+lZxVGbNIEmn1KmZOhSp9xOA/Hfc8hj+BblhbGcTKElF
hZrlFnQli/0V2h0nustwpK+w2gQjQI+ohSCSu4gMXKvwrbKgJiTqIojc787DinXQ2QXz8EM+6nrN
n1YEioJynKGhR/eWBG/jFhWgHrfapV1xzhmxCMYaAuDsbDyHZnU3duozJoaxN5nEuOj8wKaje7Wr
N1mz/OS59uFN+aaU/V/VYytQdyLn+VGmv6BzM41pVa1jBzckHr44S31Tp/BW9nwdFWPdoWXGJLvP
0TCQcpQ52cuExUWCgWg0FGskStYhYWuFDnlcPZjRhsRtStvuh73T3kvqz2HYB2b8EpVGB5QFEZ9t
NlgRlCBDAuFOKFArJxm+FezDu5Q9rt5yODXWW+8pteHpRCgWu2kMsRN8mwWQGD5azD/2nlVRDiIX
sAS2uQC/YK6TJmyhK29aSlzR0KJPGspe/S+iRLX1FiNvbN+XGSIFzQRgGpk8owYOcrJRQdeYpLrT
EriavqY2MYmecdHWhq/CAo5e9KBRNNCwMiNUoG4IZJ/N9I1vB9Z2MMFl49gUw3Mcz+9pNd/cYfjT
SbbLhuyuC020Uzz0zJojV+npu5cV5TUIEF7PpgNYZ543AzW/Y4zPcab5nY1OIDXpWxwlrbNt8Qj3
uIE44YIFcIzxyjQYguPEdDN3XOkWksCKR+XIHnQjBBLbUWUnL8f4lojZelx+Z3o9bVRZjMcmN5ly
6IqFGdKbaeYAdyTMhLJBR68F9k+IDVPrZbYuRTDslNctyb38gBRZxIO8qLLZFU6nPw1DnV460T72
kTXqZIOHzcXtJ3FzdcSUKQbttWd5+96OxnerSV465RZ/kfVTV/rOybik+sINrjlP2l0bmWKtYaaZ
Wt07x1rmLh2pDaGShwaL+v/7YffmuUx4lBtehnrGLECAWulX7y3U89ZTX427sP0vlaD58yw9uGUh
FtbBquLPHj50NYbTK2HwZ71h1m9X6HIcIZDtFqXuHY0oeq68/kL5Upwq03MveU1oOPcyC0XH5tLU
Z3lQLe1Un5LtE44S4yQ1lVFGuLFYSbZ5EjsraairEjaqpb4EpVqqaamjH8bM4zDOYNAor06v9pId
Fc3k81p5/2Uw2G1KjzCoBpfrZJU2uiCNGXYxzBms4Oysh7QaywuYNVsHj8xKbJs8x543vSHUQYlJ
UqM+36KEI9hyh/EhmnTSCDtpn9AgmvdRazB2n1KFE84KmVkGpKVRE7OMNp6boHduaeT8BrUT7Vsb
Cn7et0wj2l58pbYd3LQQxgEbDBS6VGDXf98dQW8PeRlI9gHO79ROwMnMTLLjoQGL29HYzRlneRVZ
3sWKnoomZ4c6JiK7zvmoPesu+PzMNrZtkkF3QfJ1IijvEppzfVeOU4MsEN/m0Oray8wDCuFDnd85
siDvIHIJsSGYWDTVtO5qNW61sh/Wg10w1+qW9I9S69OdW5Uk06WwCbogIIEqyY/jnD2x5UpfijoZ
N2ommSEMtex+Kp64o5xz7LTOuU2Z9oKJO9Y9x2AZzAqlID8cscgKkiT1dacu7qnjujWKSB9JkPhy
yWoK0HYdvTJCNiIqjgmZJ749oQNpUCFPg1nfCXkzwD881pKKcBSwAsu16qL6UQa0w6V5+/eb1g2w
dzbOD/5jEt0ndMHuwNgmfhnSYXqzh3jduLp1csOer9g2gsZvOOCPDXuDf18PBDeDcX/RJ8wlXbEp
ucvu0unD6G3j2eraF9nIbSZYfwpP7mQXVrdsp1UV1WYYtxwYVgBGw0agFymdaKkxuM8tLimrzo+N
Bi8g6SiQ3D4YPRLY4cAXsXWaGj5uYoClZscXox7ii6qLFifpcs3JsSm2+pCdMuz6cu48CDDdzfaK
P0RAHJFBhsOiGqfwNUvEA4KK6ZpHDiMVzXOfF5dsP7Y6tbV2/+9bjfQeKL0WPfVaV991Xe/62oyA
pEEheFdPDCjb/EDp8Ym5Y36eWyI7EnSeKh+9t8L7onztn7t8PA2WFW/DfgxOAxrZvg7TrUlWA9sT
i+nVcqGEzCv0Sc8Y2DPHUQ22m9LQzzXKqKwxvF0w88HElecwnCHvICz7r3aosm8ntF7VMgitxhif
OA5sItepbobmMoXUJdZIL9SXzrxHJeftTBHnXPdK1Hejmb56I56oJmeaTCtj+9jeilvMEGxI2yfX
MMvHysAxbYbu+JD3Jk2xqBDGOHFGak3qzTx6MCkwP33IWvZT2LXbM95KY+NoXbo3UsZBcpAO0lOd
DCzTuKvH2nqcln9hqkd2aaYBJ6ph/bb8aCmy9o2lveqO0Zxc2SImWX4VGNN9k6iciaNC0SDRXBUG
SS3ziIWfGhwMj8t2ZKjD6i6lenJ55OyH3AXM12eUsOjPUs+iFpnGJyWrauuhBfdjDYFQB7M5Vqa4
LhjSNJdMspcfrUVaeS8RskT4ci+2xr9WsTSYFe23HMLyWRtZfViy3nWw3O8moRO1jaDVsfP5cUyi
+VDbvLgBfdVjFYKDGmT+OwR/gifhDb1CenIRVq0SCaSgkfUnQIu1l1lQ/LtQ3rvz1MA/qZ8qt4Rm
Zzfae+op9A3O+MDG6DOeZI3kui382FFMG2OLcXRozbnfFGh60rAsIKAEKFhmJ99rRk9n5TB2qvXa
OtQREVlzQB5MVZfxA6eguPL6X4xu0lG2dNGupAW+0l2Q5jjkkhY1MnbSoMnXLHPap56HYrhNkWZH
ETGoaUvBlfSk98b6ZQZ2fE0yqna9jaq9W0NxkjES+i4LFOkzoj9jOQtOdYVS2NHt2B+81nkIyqLZ
aZTxq36uSMOa2FNNYs4wRNYSqnJL/HCssDVmThbc//uRdLguZYd7IKvJ6vx3L6Qlo+aZ8tTygtO/
P6WZDdgpxjCVAaF21pmD6lJrbv9+YDYz2AIu5njG7KEwnuNqkS0Ji1hoVg9aV7xYNcWbws1wiO2Q
dWiUsK8XVG6Gid3EVJ0OxjVGMRrD1ZmshrY1JI7GnkvfcnlxvTE2WHvHx7h0pzvLyI8ir4ZrUjPY
rIr2FuSyOOgh4rqk9TjOOwTZXbkFNNKQyxqFByVT/YvdVRir6EXazl5ZnoXENen2dh+PB2V3D1VL
dFrn1Z/6zAbO7g4Az4ODHGGqqOhXcw11KEWJxRiR1kPopfjMZt5n5rhvU392I72GRWeZ//1wx/wq
0xYYoIjMHS3h++AwPbddT39vsBsaujZ9zRPptZZlrWunl69y4TLORTncZbVXv/SAheGT9aLNjpaB
Zc1Zfqghew4jFzr2UHtHB5bH8d+vRCs8TG5lup8COPGqQyTMbPC/H/lYs9FL0vDP9Yz53hUnjJl7
3RMfcuwwe0Nl5Y6NtNOS/oOK2Caxhx/1NNh3TN4Y+w/LWCKd4dD+/0OFEph0v9SmE877BfSkgf4c
dXH87zBxgb7BrdxnwcwCzw3q+OSohLWNYogFBYXGLDZ6eTICU55A38rTv9+qNI52tZEyG8nLO2v5
IdIoZXYXoV4Os25A6uac+7LAgLg0fIGwXEgQTGkst3fvYsS723wWyLtsUN8IcLVxN5h4S0Eapv9j
6ryW40aydvtEiEiYhLklyxuyWLTSDUJmBI+ETZin/xfAiTPnRtHsVktkVSFz78+qmbIkUY0XjEkj
lTMB/jUv8lGnNT3ef4pJNMf11iDE1nMlSH1peC8O7QHLF+A73T3Wuj3UkU4fK2c8VoHXXdbhsxaU
jiJ2ZglK9ALHF5S9LqOw0ry4VXdPTI9qOuAnL2zJV5wVtOJYQEIrN/1Ufk79CHPyHuS8qxDnuoJA
wirCDLp+aRCJf9Rt8Vx1fJNExTJTLO8aO+X//8v3v8MS63Y1JpFJEAs1kJ7ajvlhnnG7OkOH9XcZ
m2b2gyuHG9MrlE+vHQR/DtFRhU0oJ3ps690G/uJbSpEPle1Rci2/q3FYLEPyrIz+FiH93HdF5X54
hT2eczrlLpGHrUnD0Io84EfOJ3jEDBuq7pOT30dMwWoArU6TkjDQMPnL/149ZD7i7sITXDBZy8E0
xdRwEDD9YOTUXYy2PnR10z5nPmHsuRM/UbhnLd1G4qQkOtugu9fzROB1aDUIN5rmZtW5Q3EE0eN8
EXISMBQZP+tStYdZ9HwGUYn+UF52metql3ZhgceutN8TSY2ya/kvqM1B4mO4HC0Jg4o7n0q0cgmB
s+fgUBk+OQoW7nFh5+OrcCEIPWpdj3GEZ1Omg/M85Fi0ou7ZDXLuMD/nyreJyuwyt39L3H5vlL51
G3qERKZuqv33yWNqPnX47Lo4vmaRMB69uksOujBhtAzQFFk3xjUcTONqeEN4nPLmT9eypQTMEW/9
BADvmH5+saRh4RiWnEOCeSOLo5OTkAoenrxsSl/WiVPZJMqC7JhY8lifR9659cb2bLtFRDASllH5
S6UEP9LOMvUdJAgyJUQf6S5+RTlhB7LAAbdzHeItEW0UHUwpz0mmkOY2OeWp6KzT3DMv5WyT+5k7
dGYONB5Wy5fce9M1gB8PG5qi+p6Ys3xJc5duMdAO5gabONMF0SG9xEMhCOLpnKIg65wkFRpMYDvN
OcOH5EDeiTHIEVfY42+3hWTtpiWDZZn47W4WJJ/nf63Sjp5Fg5dhfeNT0f0phXy2nNY4iyRmxnbR
JCILnRQ+UZP43yyricVwFS/BOC1O2fUHlh0y1PVo1f/vfLVC+0uLEDVVzYivbLKK56hdjFk+2Uix
eU7M6KmvySlb5wFvCc7ywMk3XZKYFz+fiHcI4DZdLVJ6OJtm2BlJchOY7U3bPVCjrMhxYRep6/If
YtnoYDB7gZFkzj6KioJ3LzbVpWzH7aTI4Cnn5t//ZsE+sxkIu/4jDchaL0EGL6HJ0pVbtb1xOgs/
eu/BqiqGiXB2wrOFs24buA3MbKd1B/EA5dlErNRsWPuWj/NpdHx/I7HseJnEH+/kO192uKJSOIfY
0YSvklyNa1D0+ySbn9kx+5uZ4/hRBW9DPMesZlJSk24Zp3iKfxIhjEq7SJqXtM6fgpGauIQLeNOP
/pdXLFbodnxyTB6+scy7nzYsuiZxgxnbfCPtIX9JcYUBBXdh0JDx0Dd0OTTzMZ3RpTihSyWOGSFw
kDCbpHcjVo5fyEz8FbN8+mGNbhma40De7ECQHvJvM4js94pUd2Yq+peVSb2OBI5FVUJtEtiYTEzm
DBW64NmFxROhnGm8GQzcaSF50BMmkgfbLIE/HZtSNospdYUtUCCDVJvXwrMRZUP3HB1/ICq4ja2z
kznmue8sjH5Vne1CoJ7l9mdniLv3OYyfZYaJ5/v/ApX4GrOyvLU1/23mSOVR62u3PNQY4LEV8m2b
Prr1qJfOExDlY2ai+h2ALh+/17uqR9S6PvAzVqETMNAxaTlBpZO4m++PfWuPG3vS8pRhlvheqIkJ
YvlMi+N6p3S8MFu1RIA6D9GIca6ykuHWJOgfrUR/pUUrubBIopxik7B366XNfTqHQAZZxUck/Hk3
0odElr+7LP6xyIjCg0li8aLOJyon79hzPXqOI5+CuI1vHlKH3gjzp3Hy1JNpRNI5IHWuTrRqjFfX
oAPte8Rt5uwziZr378eZPBEipFoKnnXl0CRpee8YJug35ar+vtZNEsLHVOi9YRmUGedegYTGQ8QD
ZkaZc9OegE0uuELUoe0ZdNe1fNTvc0506ahfuNGal4Rt5GpO4clpqUGcCucHHZIxqc0Dz0jTymsu
kTDnmkSDyOEZj5Lm6A0zvIyJqTgiPMRariDf0lQNU3iCSqt58FV2GnjeILtD+4mVUHAit9YpSmbn
Uy6OmWA6VmVekKdrmBezTzAqEsFL7hGyVeQHyHH4n8EUAJ3ZjnWXd+d1uTCK8PJ9L7khIz3O3+1Y
6/4+Vait19/bOuPnpFMAC3fwkXrB6C738vpLoF3UPBMtBkHuffxvBrEmB/5nlri2O0dcopDTI/QJ
pf4+3Wc1kANUxhP1mJxEsWt+xXGvX+lqv32/ddawX6fW/82vsyP6rRylai4SBnd0enHplz98/aUZ
XHbXpTTWdbPxgmqRqc5HUjzHVY3ejH9HYpV9iJP8lnEuP4N8NNu0g6ldoQi793EZAzpwg4d8c4GA
J3dGOAJ7qq1j4TF/GJUn9k6SYMbp1XNTJsWLpaLsHnWoztmV/VyXH8JlvIyLriPVWTNMuzDFAESk
1orPssa44fUl1lfD9rujN0HYkDA3XBOCaKaCFuQxis7fQ3ZakyI88ZFtpPFmqNk9CVXnHxz6/mMx
RrSq1xZcCb6HQxjBsbaz8yPUgniJsg4FWTBFdnSzHuK17q5pDcGQT419KSrUEwHU0TYz63sc9b9z
2LbnwcJK1bpm8bNtSalqYNuKif53JepjKoMl3ir4WeJnggJlF1oBRoZEOk4RkZ5r1V7Wzb5HxbMO
ObAqw5Z6oWhv4rk5zGA7i7GL87LIDACbiMnblfqpBgTeS2VQsrt8KSz7JnU6PUWy1zgQbALRk9Z+
GsmOO0ZlG+xHpRaPuS3PnZE+GwnISR2p4Fr6pnV3Rf1aWf4AU8zwDvyDvFOK4amlQiDhYLtEQ3lP
CK67x8gomzm2L0roiML2ltyjhSloF41iskhaHCf2HpJ6dIn2Ychv5g4EaKNqmmS62IU1IceQgrjq
1/oJZ3IdyfCQ5EzmiL6KxTm4PDix/k9UGc6rUUVI+WXiR6gv0BP3UICb9TqfXQJWSNPJtqoKUIos
RnynCN3t+rm0ZPAP6hvPvmrCQyMxXCvKfZ+t0D27RNSRyd7guPBRG3pOaxLTSJeQMZFv6dQBrJ8j
NXWjjEWlnKPj+jw7U4P4eCntjfM8P0oSpOY0Kk/pMIhLPKGRqXzmIIX77Nij9g4cNKLfqLTpTc1O
mQQJyHyEinfin2ll5x9WhDpJNrkFMY/WZ0VdQ8R31hQtLU/+0veH+oeTJzhBVtDpZ8OvM/IRFRhZ
/SMY9PglmR8fSwtzcRfJrT31zpMRqT9WPdVcBbw0ZBo+z6Ws9+jom73JPn5+ylDoPgHGcB5FN1vI
6e7IGBa9Wfx/UNSPlcRJ6ayHaDnM2dYYqGkAoh5vsv0TG3Z56CYTjbWBxK3B00zNJsL2rp6eCxAv
TKwOC68pHH+XGFZGk0jxk2W+uPuG+JFlaFFl4TWnmSaE1IvDq9vJY1TbxVvZougK+1dY1XtpU4LE
k0rEJrkWdxEFaDhjQ1/jRg9PsMF37ZrTvlv/riIUHVJ+4e+rjPzgTozIw3L05cUQMhjOaZGSf4jo
f14AnX7Bd9Z/8i2kWqnl3qIROwKrMiY2bWEsixrL3qoRsdjsUwvDGg7pAD7NvcsR59nFQWRlsBlG
vG3tsl516UjtBzAJQvZ6GQiNZSCcO34kqqbGgch2seBSYBXDw/obZe7ltzyRlHgZPz3d8MwMQEMR
xs7/XmBNxQMx1KAcjoopgg9dXM04VarHpK+JWpFglg4qalVZKAzr+BkQFfV7kUw3R3jEjKmOWxOc
GQ+6oNrbd/AFBIIt3xJbbdcS8ydbh6V8LKffb1qp/J01IY2KRWBdkqlZALs3J7baZynpWrWiXG9q
4xozyvzLffU77BgsGDj9/dgXtLU7AQ6/ln64diiPgXCJS+fbe4i0gnEEHN0OTtBgQ9Qc1ILWVBHX
52rITHLeasTdDk9NytFjdayvXrmz6Ky+zrmPxG0Ksg3ZiPI1xCUJ4/Yw+d5fH4sd85UguouHeC+8
uDvBiBG9FdU0cgf0wa8DRhpOxcVGo7t+qEUXiv84S+hGXJpnzbnCJoNgFqaxPxq6/TCGYv5tpEVz
r5WN2mJZiAo/Fac22CktFxpZoiVaZCOGUwZkdYTBnpHlVz0N41NQj0cNfEDBAE43H3hmwySuiDbs
5UeeMcw3AXug51RiY4Lib92Q3mMYFr33KwAHryF1S+m0vk9J+KpHuiGTEb7CD0OSkHQDxE2yQlAX
BwIsxhuRFtVTH5b6dZD23h0t82Aut57FuXJsPXlKPd50ADT7Vg09RJDF1G/3w0Yma9HGu27qYF+S
GEQ7Iw0PqAgeCjyARyy4NfSsRe8N7QGqTJJnj7CISjU+uyaYTuM12SMXZHj0o18cvd12/aPaHhGZ
l1AAOzUifeIHwXutflqzBu3K+ItLbuxTYtn+rU0qTeOe9wXSm783MCuGTFPybQe2BUI6GV1xjPjI
IVcqZPRQssQq7g8GgnqUcT4NBA5VeFjzjMiQ5zq31NPk0htTkpZt66J7WF9Sm48ejLj7r25Mk90d
Qqyg1JLtjEjIWNIEGXRkv8EOYUct0upMDusP0wD59msxXpLK5Ty12Y2rGR155YKX0WtolwXBGk5+
EjESRLPEPRul/fzeTz1tMYNzDqXjPptucC8Rx9GL3lpPpUtk7vo9qbIjKNZnA2DzsK9ejqFrXpZV
e+nVGJVHVo7dmBebTvBA5vOZihM0ri0BrUa2bRPkopJp97MjRJUWWnnKSZU7GJXLj6Wa8YrOOZtr
n+SjTV847WPgGR0RulaJc7KIDinBP4d4WOz8C2cadXa27yIWRav16ls+f6NjKybmhXI4iOE1c/V9
6uOeSl+g0/PypYm9cFY2LtpxRK3VLzG8TdUTekt4jVtxrcih/6iBsxcBSXBEeca9bJrG41QQJFTw
mT7VLcrZwBLhsTbAWZbVZhjILdSzVthZ6DPkkbbey7qD89fyzHVm06ZiGUfHIrigt6DxBEgmDpyI
w4R9wrbFU2UkNKAuLEXFsI8JXbX0VqCpH4DqUSGEVx0iGKdg1SEgfUDsRsygq2znoJabbiSfWMAs
nbUdWWfpei1xCKS4Z92EGrafzQP3d//cMl18WB4HWycRpbt9HD+5WNJHxuoNppj4NcsV5wxaYTP9
W9USI5sc0z2zD64Rn/o/+uC4u1qfFiKEo3uzmQEIYuThTpgVp7IxTjrFoaEXmUppOH+M2WalFPOn
bxn5ocRZzaEQ0pbnk7s0+tmdoAlan31+k7mU1aZdcZsy6zBkVf5V93LfeG5EOpzxjp8aeblPffYw
dxfODZD0+DeZJAAKzJqMD8j5QtqpUoWpsTZPZNd154mM8E3koNqcOvvuqdDflwUp/TN51llZ/Ux8
4zkEIQMwS19L049/e3TQODiAnWymuwTCEKX530Wesm9kSHGhMb7ibhQnz67uQYGqXqh3108IuQ/c
9uDRubEZS1kdEupKaY9F8b5wCJFnid8hegwMoGENDsZMbNTDIYsRe6eVgjJeDtNajfHBXaiMrhhP
ZREIxgwSh+JasqfIINoHsTJIoaB1z9bn0mHn7kDgmpHnJ7y3C7/ZKlzQlbAuYnlzpuVtSlPxL154
ufWX2uoOjkbHkDX1jwTVJM0IOHJm0wHLskaHd9+ysWCQ+uwyovnS4TboIZin0fyZ+5hBgIunLznF
ZHD7Xv24fqyqqhRPqCVAQ/lRp9p7M3jen5BanWaJJMgvaqJjcKif7YUcpXN9ODEUQ9t5T1pi6db9
AA6nT1r78UXo6oc7xyTLDZW3tQXAaNfV7hbXZntdhztNVPutp4nPIQH8VZHufhiZPHbJVDvX9Upx
aPvdRV6IbqKyfvESbWtkAn09mq+mi0R7YIdF7WsEjwbRDNt2zrBk0a1wadwxRIaRUTiAiBp6q6X1
xEZc1OR6+qkD6uDalO2jNbxDr0rz1An3hlcrvtoD8rL1BVCt6b0WE5e7H427EPztC828ku2z5ylM
ecud5yAxugR508GcMt9Yw4cT2hUJwkl3skYf2Je52hCTvymQDTx2RteewhbrqlTbwQran5GEy+SQ
wU6W2/41KoZ+L1HNSyME6VsnvSkeHx1gqE25YPbg4pQ0LfhAnjRkuSwcvZn/Z+Aba3iiNV0ey4sy
DANHa6Om4dRb8YuY4/0gLEFYZUjBe6LO3yDFjB/GHw2KBkDFhBO3P4Yg+hDTn6ZJf5ijS6basjtw
lIenIqfZEHAKucg8yb1t/B0EpQYjdqvZZ/gpwf5Zjr1mb3fE6VV59TLkGTFLCA5gV2LU5YuCIB3n
6ExeMgjuIgw0kjZ7c8r5MzZwTKOfaIjRGFj7B4v9Zj1c+2tAJANKSxLxwtr+DGYgCT6hS3BrC917
NgNPoP08GHlY/ELEhyhUA6a76leVJVuQWe8hqOvnZiyrz0UdYnqBc13fv4YAa8+m+Ht2R7l35rsI
Wk5HLmjWQ46Q3hA735vDW5uZ3h0EkD+2G9ReSRIcUIXN5wG0dJ/NZCfVQUUWTINfqc0TMohnxLNO
jNBzfQmFyfwO9AyoiccLLBTrFMJUcu05NAwnI1ApQE1ge8UIK0HNXT7NhPr2c3DzogJqSBFFpDuL
oEZfbScvrI55bBCp3ROgtc7VmY8lkN6JZGvYYXly5z+RYWffi15W15vJsYy32CHD19Kmv689fS9q
5T/HiUsPdUGMU/q7Kf3hGtQx5QINmjEAH6Y0dNGEO0/FLooSQiZ6vz3HFTOZArG51UjJtDDjN8ti
okM0dI2lcg4IuFDx54LSxJrzxXdoHWlQbd6pkhgvbaR/Vy0KDIKO53OqU+Nsi2NvW8MOMkvg7eBF
WVBAY+zyG/WN/M0b5Tr9JlkuWN2zjqt4yPfJovkYcCvNfTr+9t0vhiL/bfIi3oRQPich3JMQRnOo
Bs37Co5AYy8hkKXysB0tzzviDLoG6WoKZUbvV4TuQPb+3p2JsOwHMe1CvzBRg75ZfQ58nFkZTnNS
UgABfNffKJZusjQYeIF/MF2s837k48h3TRU8l55ZbgYb3Cri0x0VAZTFolyPSX49Dw1QGKgtRL8Z
eXono+YjSdV8MAZMiyjWzuNUh+ck7vepo04a6ZBzWCSMrcVnXM9z8CxGhZszG3b9QlDIqGu2kYki
PqjN7qCM7OZkGA/Xp8Wp9G0wh/Fs0UO9E4MgjdLBbBCn464Fii4eP6MCw7/s8vElcvMOqRw57nkt
TtWgfptDlD8nRLguddvrJ7qnKvksSzjehnh3hYrj4KnlVWsHgsqXqQoQZInE6o51HA1vPT27m6bV
Pz1OgE2ZjR9lQrTvZBnFJu/SJSvZbU7rR3m9yCIrr3aaDWK9LDJQwHwFp7q6/8gN/8c8D7whNiqx
jxwqeBlahEZtC59AE9ZyVyo/nS+2NZ3Nag4+KqpnkY7tmgmv0sJkrgAZ6OLnCjbOQSw3hSxJUAhT
YgFis9oCCHHiahN1Ke1YhxK3wTbLNF7ZmIN2JYXKDHGTP2KnHdOAzOTS4A+Ogazbnsgvt6P+wrAG
FukCh2ikpp8B8A1eu926uhhTpR67mrlzPdLZWLxnx/PunUe/m+FPj6lonjz0L0dytZoLdUbkmsAY
1IQMSnLK3tkXEfItC1Xb8aEMhn48r293a1v5hrBJ+Wr8TXOJZLckst90wRqo5dh5og0Plot3Kk8p
OGL0ZT8LiGnuLN/Y5ElAG43sfpoUH278MXc3odUHZ2H/tGeXPvcQV1cOVHEKJgxVjoXXTLbiobah
OzakDWRIxhY8QhCsFaQo4yd6by8Zcus692iaKJKDWmR/RhCwXHsJ7Ts2iZITQCCUhi7Phuqahz52
2ZHL4HtNlT52beAMDDgRwzf2/pDmF89AkHiA+DUI9ECyDH48CsLz/Sq7VUnDd+Op7shzOT06Mnrl
+quXISI5d3L+NdjkhM/KqF6mMY6ebIXs+hv2KPuGFG9jqF+nQZW7GI3Vhw3un5oVrGIcJxdHp9dv
giZzcIwaVCymwh9PcWiGhLD4oMbSrp/4yNWvbWMuFCt+uOWdMkUyPCMhwpUbde1Fh9M/NdCmMhE7
cQ9G8S6LWXzOrgETjxhd94uQMQ9/SQY7Pbr6Wml/cRpTITKYKGAMaT7lFHMM+q1H3fk1a5qJRsRa
D6v4hXfiLSCDkr9cgiONhMVZpvnu90AOUG6Y9wLUfWkiCyKgAkqT7OopIIA7mwRI23IDw/Dtgzwd
noe2mNDDjuEb4AEK9iHYOGwbxYr8SZP0h6QPvocJeMXgmj0JBEWvA88DPaHV1+CgZcItwLDhWcso
bDfdvSBNx8owuKUl+vK+NSQhHkG6SWabRg7Q9l3mYC3OJ687qYoQivXKRGFIorMXkwojBHGVdPWE
ZOAm9iebVM9lkRESIZEwJFE1H4ZupCPBDz4SY/hCyLxFFUBF2UiCQLj+rlrVDpccAw49Jq+xP7xH
ETEbxNjI1zTJH/Nlsx37HNuu147HsTR+2BrneskAgriEH2hEFXcoWxyo8OA4IVzE6zUVaWqua1oc
hDj6Ywq7B7qCijt7JoYovuaz91ph1GnGcbpPZn2JMmpsZY96q+oGe7dOwaVDpB3SUNonQWVm9SuO
4pMVOQSbJAVpyr2vT8wwOQvs0UAzPS2f6o7UD2JD6kVw1abWk4ha91g7IF+uh+RjvdW63H0yhugp
gaIlDrxAML3MVU0Uw7MM9nZhNJ7LlgEaOXKwMYx/uUufWRLMLfmDA3F1bnjSOXodWzi/VS3zY9mh
mLZTEX1VRQ9EQY6hIYOP2onnU0jOEanrNAStwkmPGXPDUvk395coPNDgt9I2/g2QvG5ruURYEsz+
0lqz+lS9kZ3itn1vAuyR2WzZn33lo9sfO5yGwiZnaRlT17FhPR+NAEJ5VnGxlbFvfGStDZJvxfvv
h9tW5MeA/l/xlOBnDQVZWguzU9sMf0FEnCr3bXbwHSR+66pD/x/mrMI3kdPz8+UWaYuINAM/wW5W
EORc9l62mUK6YdfVz7SKXw0/w7FEIVTyeJpZNm3EmNQ/AvSyD1cAG3VHVI4oSWJ1/R4bVG5QJZwO
1j01u2PTYAcnanA68VTuZn90LiWT2W79sDWNR5OORic2+9HbYBKeQFjYc6eyFFEN95AVDfNuXthx
lbh/11fHbYCXcyQzd2dYGnMlQ+CqjwXaqb6RIBexLRp7mq7W87pNKV7+RrxVkEBcyM5+R8XePqRU
qAK5mE9tZHhH5HgagBHfFJ68ZWdBZVfgpk7AoPwh2Im6pF7ByrPLOJbOwSK08hk58LQlNC45Z9Wt
MWJ5z2JYdK/zn0yrI2jV+9OUFg1rI3HnRUMgz+DiBk4Cf+NP7rS3iu4lgXY4rEwsgrVjU78Exngj
U3H62ST1B/FuFyau6odVVWgzM4lsuy7Y1AhSamQWvuM5hN4fwxP4IU6swetP7VSWzJiqISEY2iGg
UriYZfEV4hkTUX7pAlQ4tfawSeCl3FV9Nf3EKN9oBNRhBvyR4g/cD7M2XqIU+FK527aXxrayQx/W
k1KfuSBFtzcb5zY0Gr9eVUNFMUVFL9VbQIf9mWxW50G7Aa9pvThiqlc7moo/do81FmHLYo2m442D
ND2tH4WZeomza0PNm/OYP4/ABfSGJJe6bQmqWDH8YY6NE4gk5SdhoXcuGNJ/r2qUnsXjzNtak7iI
oW8dHbi/C+QwNhqgCkq5cZmJEO/APBBreZ2JijmJqEdWnVQhFgtyhldSBPBRHeNUbLpYY8MV7pc7
59m9CmR6p9LmZcHQiylRhJ3W4bHzY16H0qQaytafEfGpUxHfwvTFiIrkuZ9x9OUZ1QqJ0x3mqrIf
fRs5TeDF+hWHSAsBhUMtN5m510/59/EGAYyCGckMl8gbZmx9M+LxOGRO+tImzdamv/N5/SVBUdl5
lLy2QOPbwhjjXYcedzfOXX/yvUodB0XhUYD7CNHkdFn3DFWHh1IZ9RW2jJ1LTEzpReQcnQbeULc6
fjepvDQRuGjbUmBWTGzSMgKqxzqQi6kkyM4J8z1+R9tqyOuuBeb5yUFAoA291wba86QlUVl4NRzl
sBhPijgrPuNS3YI+zqjjbXeJiWq+SlL7PasIeQrHHHUhudERVtVPXATFpnZgcIrAf0kCCJ4VUXKC
AM42QnGEMovFwEakHoXiOHEz8yeS/1xqLJ8MicZ5SYFWSfxWavPd8eb2UCZIYh4RkxbTe6Mj6xb5
8oYnRKzSfURIT5TCbDKzte8jkosD1Gt66OwQ+BONeAXztWUJ6DZxa/j3KO9oswkGJF6YKh9in2CO
yQHB6e24fGwLN/hoiSXql2bE1qve3cA3r1LZNum/ieedhmx8McntempIpe0MM0LvE5O5ZgHzBQHh
5w1sMgjN7ykZsdCQK7Fi3DijSPwrqSqYnI44sQGkKE4C7xondnX979rmedZpav2PIBiiz1ZW44Zt
kmu1pcxxmmdStruWVRNH1bHg8GadQEDcBNBvVNOkNcXIdX02M/OqbEH1oIWZkzK2wzCT2yppuCJl
PiCYviDBdmERUrapzMPLJS3yCzwC5AD29RsnpoFXVkh9EUttIjIaEPZgSjYB2mceOibLMc77jVNY
0+X72VtlRIcuhxEI+ip+yTWCzJJ98BF4fia1wMaRWwlxH9MwPpV9+ZmVc3wM6/Q3P038ipSoe9Cp
SXaJ61UfHnjzdjRGdO2aWUD0HUXIVorVxJ/kq9ve8mXiqyj7Ohk+/ZJDk9x9aoOWu0Zq4VwQG7Qv
Xlw0W6NI/vo4Vu/c/LCDtsj3ZIFyr5YqPHeJO20IaoOnkfSTmLqY2R5a2iLaej4jLyRiao6/4nQu
/jiB+h0lDi+Fuyi5J6HpR2qL5tzXmXNJO3E2BzpLMPU1v32o3iLO/9lZ7X06qE5kmbr/8SbxsTAO
lDz62bFIqpec6P7o4YrWXrNX8UKVKM03ZsNNgNOaeElyFh/NhRPEWpPRrjcv2lDdAMp2KFNFbgdv
YU03m13BXM5t5p4RbtXHscn9Tz1kCJadKP4peqM4BSZp7ro36dHQ/aJXckyiVRN1BUdPN4WAwOc5
SKnvbd78JblUN4W5dUZLU21gxjvXoSmrIeY+bMmp60lAuFC/I3SCXiMegBm+P8S+55GBbRZ4gyL9
bsOen+0KHwQtyniAu/qa6FA/521CWl1pzP8dPRoDiehK2eF7AiWl8HGPn5VMNZAmmtISdegt9KC9
sJIva/CBovIiuwY6mT+JLAbmZHJmPd/oxf0xRP3F7SoJbY41JMtgyxDtvAoPe4hCSPrmB6I8NQ54
V6cjBwGL8ojmxJGyfKWLoryUGW4EVlP5oVCRblwHlnFSQ0JQDJqgEGO543vGf797N3YualnVrQQx
p23yxmQsLGXyKpLef3XobU1idqKyyb4MmY3XmGrgxMLTYccwzZENzm/3pG0VMV18TRkaRLfyQKzr
U0rnOCYYRdBMkUTPo7DGq4b5oou9aC7fIESY/8pWOWEnPUV3Xn52+sI+qLTpz7a/F1M/bNsFfeR8
tuGK+294m7xPYijIqGlHxluCrhK7F8/SCT5mKNSP2POHs4n3AA/z+NwYff+WoTYigqueP6MsIIKB
30uoLLvjGBkoPlvEN0FUItls7R1svvkjS4Bj+0Jcpqj7MS86xME2kQGSKnoavVa/4WD51SHP3Hp5
ixlf9sbHOJBcD+F+15SWILPHXtV01gs3PVUHKoddL9rkxSChNMSFxee8b4gnVNY25A/Vbj+i2imO
2Tp6mEFCEnZDwoblBelzUDR4XtL8q/0L3jZecwQZ3ziMPefYWgolr4ADlKl0yjiaEHKbbMCDGKM3
3gWL+y/2pCJVRXMjZY1FvGgU3bkYfjOOYeRv6/Hm4vvKs5yqOF4+uaBwqZX9ExnODpUM5mbMp/tK
VM5dEjzlufoB9TJcjMGDLKdPvJAkqOrJeQxD7R5zxLpHfOi0KM4HQAIw/wr2vNGF3q8Q8kwdi+4F
TGCeESLVjXrv5d74qFRG+upYqj8DSSxhExcfYd9+UbsxP0htZbfUN5Ir5jf3kUht6fyOiNMpud4o
tqAvx6/t+ko5TPuRNu0tFi263OWrXFBAa4/5yZmsesuhmHNJE5xoKPEajsp8Rw7U7Tv4vDwwi12R
EF8f08Y3QT9T4Ty+U6L2K7CWdCiUKq1+xyQEjV48qmDg4cSuj8onH/cGySl2GJJu9DfHJCXTXUUg
cB8EsH/XOj3I+kv14V2NH/NsE/KlyWZ7IlFch7Dv9LaNhLY6B1FPdB3S78EmtWniD8BN14ooyyNd
CQv8EBPQs8HiwV12S6N9RWJWTcoU/6iRcgBRX8fO2EzmNQtJ6mj1xkCAGAZbn2pl0L0lpWGLrUT9
LuiObH7JGlg3NcmK6WtapCst7w7A0hbkBoBDExDREHfYFX5HHyPuGaMgifHRhQ+zkKFVRHSX/0nk
ziM02C6DXYmDtuHybYuvzvoiiPD/GDuvJdetNEu/ikLXg274jT3RVRf0TJpMMn3eINLCbnj/9PNB
XdMtlXpUE1Eh1YnUSZIgzG/W+taF5WCFv6TtUFLl7nlSZrc3mvbeiJlm9LaHPqMSz6WEYVBlZMhN
jABwG/OkFZlFtkAPApj8oF9/+fe//8e/fw7/O/jO7/IU+EtW//0/+PNnXowVEJzmn/7491P0ST+Y
/zS//bX/+s/++Jf+/pAr/veX/8n/8xfNb+e/fi8v/4+3t3pv3v/wh3XWRM14ab+r8fpdt2nz23vg
g8z/5f/vD3/5/u23PIzF999+/QTY3sy/LYjy7Nd//Gj/9bdfTdv87Uj954Gaf/8/fnh+V/y9xyxq
vr9+OURZ8JWrP/3Fb1R/f/vV+DeBV8WV0sFXSYFn8iv77/knmvdvLpBzEye9Q3tjuo776y8Zt7rw
b7+6+r9BMzG8ufo0dQMf1a+/1DlEmb/9akt+ZGENs03T1QX//PX/HoE/fJX//dX+krXqLseJW/OR
9F9/Kf7zG58/IYJpD5uwKaVrWrqLxNni55/vVz4T/7Xxv2qjaVzZ4HXUt+l+WIVLoMEZKyd4UNtp
ieJto56dOxpl3XxP+qee4GWys3532P7xpn7/Jgz7f3oTfCbLNh3btuT889+9CcbBQ2ckvAlam1W2
Ao2LIBN63LQkvX6j05CUZHoZ8co8//Urm8a/eGXnj69sByw2q4JXrlbe1oTgG5NrKdbFulkTLLHk
sz5QEgJdQuNgi4spLkG2cFbu+q/fx/94AGzdFLppeqZwxB/fhhfZmKCYsy4gGOII3U2ttfvrVzDm
T/LfX7RnGnQAHrtQw7PQ8ji/nQi/O8ZBgTTNIqgJjFBmtCctF8VDZXf+LC4YnQbHNRt1OPc6oWmo
JFWHDUEDqlcH+ji9kOKhq92ggZrfapxI+UnXdMJJDfRf5vKv3yqn/R/fKWchK1XhSMPjAhHzd/a7
d9qbpEIZ8522YPecoOQdOrb8lr1BDfIvXuqPx52DwkuZUneYHwoPd/g/ff2ajY5VTzVWbKH+KDQv
JbbDjf7Fof/Tkf/tRSzpurZjWny7f/w8U5qxr8/IKUrIA9II9ugjOl+v/fzrw+b96bAJ05nvJAaO
Ge4m/3Qlyw7zGFIANF2QXtHCIBWL61vAbfgyi62XTKeuTfd//Zp//qowWhhCn//BHc76p9e0NFV2
Q0TiV9zNGYkE7cU11h7YPjz8//qljD9eqvN3JfhsuiUNS/BvY34vvzstFLPh2CXjh0kkCsXynFKx
DIeOpLaxe/b9x4E8G3U0YNz8ixfml8s/H1uPDyjoA1zOkj+dknZRBUXGrr0ya0+tcW+Cn6XYrFCg
6WxnF3ZjR9DpCPFJNpgu2FURolN+RiyR3IWo+u6tj/Tow64a0IJdV2LZjF2bwXJmB1BQcJe8N+7Q
K0BWlvj0BkIllNEmQLiqoQcD11ukgROg4TzJxrehalv2iIRGGeU6GEg6Z+6vCBnzQCptOwab1aZu
J8gJAXLzCZF5VygMQW7S72bPxr0z+VGIvC0L7uiOebd5MjT1suxTcab80O610uhAjjfhsnd6icIP
ehPT3VYxCUZ+g+1KS1N17xkjqirdGKS3VYav6QcAEtmDhThB2xJhghTM1c0MuFqm1RDriiiA8NcX
ZkG8QjV8dCle4FVVETzORK+BbZJ7dmBuorYx7bOZ52PEo4ok6Ntw9NRrAePkZpwKKAdS/+rZC+Jh
AppCDi+CtxHFo9mO5rpXsFlzrX5VdVut9QEyPpgpxOCVnYJ1Vi2SzCYqs9sSZgxcxWAAudkzRxSr
0rUJnI5QItEfD92dn4DyQeImpL9WZQUYl+y+XcA3Ye5Cvx7fQmbdKB71KB6OqWZX1GsYCUCQ1mxh
tjnfBTBX1yISwNKM6KxLCCA4cVr3k5B7FkGVdensWt5rqgLa7iXZ1m4n/QXhZ3DJiqjbGoG/STFX
MiXRCGRLAhLBssRRZFnVCCcmuqZTESVAkXVLRHcSz86Nazbypg+nbje4Juo29g5LJ/bThyZA5IKV
lbgg1SJeWYxJJPt1a0fIu7w2c/ajaVcnzs/wvdHztNsBWmBGUaREkA0+EOgl3RVzd1hqLkN9HzkO
G/0uvXhT575EZeF/FWM7HcciE5u26fCTaxo5eo1VRYiIddTH0A9jaxtYLBDmgBaS1SZesgYDc67C
wNtV2BkZ2DTiuyGpWw9HLgWB7rSt8oy8Lx1QvcLEtGu7NEu2dh7Ba0yrTKhdixBU/woU0hCt8gt8
06nmhMCYfV0Sh+6IiXESOi6u1XTdmsF0QOwarJWrV9j/UF2gzXWbEO5+dKuMKCbMqyTSJY9atBzg
cMxMwDJTwJkMoBYkTzpB9KgmKniUBf6NAYORQKvQ8vZ2a64cYMa5bn+Zent1yw5dOt2ZIF7LK8Nn
U2b3LelvXFBLn7BaM4MEqYKZSGQqss7jxv3pe8IydVT1RarWjVtDh2rBOacFcmSP7Rte3AJkcuiW
uw7xyr2qaHQ4SPo+jnjO98rdN3FUbhuzgbdVNeheoJ2vjWEwn1ALIQUmf3Do6u1UyHQEZI59djRZ
RsRxh7i3NXbtEBXY7BkksaW7pK29bDKE/VU3jUvaI/LtcckU0yXL5han88g7HcD6GAF5AJXuP3lu
8cC5726iXF70xFoQ/EQp1QVwfVjAB1dw+qvK8+p1EY2rMUfqEEqf1hLuyKKuGvVoWpXcF027Scj1
WIukDJ1jXg/VRQDuWyEakouJvcSNG7gZA2AdrHakrAuuQGAvVkWYes0lyTTC+TG61npBAx5j+atx
Eg12s9c0Q7Kg+1YkM7PWPA+1a9/a5rsgOSQwE4wkVbSsyvAIX4sQZWKqJkKggUFH+b1rcdu02V8y
oKRBbq3Z5Ncg4zcfPKvfSjFsVJFuE4MZDem/spyXIhGkZF/sLZHeS3rMTvhbw/yZhx6p1RL0ysgp
iG7AmPJQY9ENdYqs09C+LcJrD87UIzwwDOvnISCd3XvKDOM4prSWMS4s4C+vaXqM6nPv7dCS77i1
HkLPXM+0qlEI1LbM5EZ0XUNPXhd6Nfmjey91aLOC2Xj+SzWma8cn3QPNSDpMb5YZqm3pPZv6O2PB
OifLwBJrj/sX+8eLOYn1iKAjJBcnNaNLGvX1SpAGRjtxB58NrmeLRTFxhue2eqrEiwXAmVC7kIWI
hKVnM0Gu/Gk/+oRW6vrXFL229kCO1+hkgOzAlbrZos3Ca1tqR1bw32HmbMq2OyfqpyVj3rQaIqLT
1QTFjgnkBunAVqhXrbC2sUWi1aAdcqUeyRgh854LmoXbvs+Y8ZKe6sYEx83nbFmArDdAPVFQ3cdm
yOLOYIHHNlHEr1U27Se5MYL+1huv+XQjiKArs2dEs6R0fQVg4CpOh1jq7Mu6U+7mX5yPzkM51oRZ
WfhofY8wjjbNZs/jBP0gAOWZIsRclrHzYXhwDoHJyU0SdCujAYIVBuvOREjkbbGOH+1payLcjEW2
d8Lm3Q7L/LZvY+NBNqVDqLDmxxuG7iDZ+vCV4Dz1EHmQ/qS2kTJYFwXXb1bvcjwDFsTminPSdxrO
BhMMEtLhEescAnVkzIJcB7M91kx0l2aGN6Km2Ofmxv5gMGau5YC/r+j6Gf4LBbtu8QWww82b7GCP
RDEELYjRuE4+5GCvNKDQNsuWpZDT0QCN2QmT1FEdzdPsJnlgFwPf16QIssDlFFG/I7EPSFbHdmaI
jsqJfHxI3OwwgS9tA5ucikpQp2Dng/ZZ9wmjc0ilBkOFjY7JInQLIjHHCR/JIOtPxBQnKd48E+r6
zFZX1PUNFK2M+IUwBPjlw2fry/BTiX6TAm5m0ffuglJeiBJuPY0nA9A53sMaif2wHPMLWSGSiqk+
AXnjZKGORlRwP409vDgkWVj2AzeAMK8aOFqgAKh1ol1EaqmK7csYiYuThB30+IgMlolE2ryq9orU
Q8VscVcX7c7RqXs8VdebZmgQqyMpoJ7sy88KVtCiHeQx15hD5blRPadlp6OdBHVcgh6ZJtzlRqtd
JmNgpQNUt3E0cLt3BWvXDIc1boy144wHbwxh+xrem8oVl8OsihqHAk0X3ATfG2+weOITqT907DVZ
QYfiRfcTUHuLR0vZbKOOUOEajzwmtktHdpW07ym82AMPUIMxUlaXEHJsarn4fABppSzXU/3kRj8g
d5eQfoCCd6faqPDIkhpBFWF6Dx1HZaybtZ3dWIZ1kw4cXV9bRiJ4aPtwZcjyTXUgVsur5Q4fxoge
xYZoIySsl8x6TbXirjCzs4jCQ5C8SsT/rncbG5+o7ZaxvNIKLcqe5GnQnPCGHzP9AY7RUvro2UIs
iKiglzyiXzqqU/QWS738nve+bJ0Xkf+czsizmlsvFCBHry7SqTd6cROB5GS/gftQwD8vF0G5aTJ/
pztX0Wm4F0c+AkcQoqXOuN/BTVJFucHUajwb1JGBa27yRJ0kqRl1M+ysCtKLNoagWMaLpfXceqF+
1Pa5QK6YBeNGZcMRZfulHzGuTdVKpSNpV/e4CXhGpher5Hc6HBRMaBs/eWlrGKUkpQ3YfV2zOBUT
ER7QeDoyWVmu30w9RUWwssADlpOHchpGk0wvVawdZaaOGO5XE8xzSsxwzK+ANB2Qs9+VGRCybXZv
WYbSTqThqyiytT2e5uy8oZ4+HcLzCB0kSCnUAErljPxnJ1XRs+FyissQEM4aTNkpVDA6s98i/+h2
+uugec2Sku/RLXku9rXzgpmfHflcTVpPAraN53xHzUSkESdWMxNYDB4WDNrbqWARay5tPbuEpSIS
m1o2b4xvozeOeS+OqRX8dsTdECFJan05dS6WUI+XtBXC7pNNXOXvc5VR1hN36PahMKK1pXgkCC87
Ss++8zhvAu1VJZi7bf950sNrZUdrFCJ4KvWRqDJ934EYS6tLNm+EQ+NR9+sda7+NVvsH4aSAl+RO
Kzlu3Eh9vefA8vs11MIpAQA5DGUPAP+YfNSZBg/Hexyn+MQWtF/JugOknaDGCrz2rtSmR0ZUu6D0
tmwmFoga167m+oxs2mqbYGFe9kbxEfrkUMgr0scBK3iajyesOuh90DNMLiueM/QBWDv4c3UinSB7
+C3f0ZCcmXr4RJiZ0VNfFM/sNTEOJ+Ls9eUzDOdufloc6YBusqmhf7HuJmE95R52MSuBStDaj11T
Pk/RynI0iBUEZao82moTiVtGhfGxLgiwyDNytGE4Bu0eb/3Gcbu1TdbyHChoI8izh/6RFpdCuqnw
k5fQ84eB7Ee78B5av7kTvvFkugaPRXs98NKChFpG2a8TxOhRTRfbjA/EV/7gUrw1wP+Fkb5xnPDG
R+yN9nTrjD5YXrFBg7H0gB75sMKsAPo3jSK6q3JlDwiMyhZNZji4h4TwMz21l0qK1yqk+scTNxjc
VvmdiHbbbGNonlzVcxpNPCcdZQlicwF0qwXnoft3Oj+IAntJFNy91ryIyTjrvVp6hMUPerbp257r
VQsjwIRwAOCoJ6X9ofOqtUc2ABoOYaGjD3r91W2NPQX7rdQEgUqRW1FnA+YkrdD1t/XADRLt22sb
KAIB3PYiGyKt4kZ9+En/EHqthv8m23W9B8wUfzgqblaRZnILXZZZDe7J4uomzqWNa3sVWv6hcK5w
N2Yc52FK9cdBEkAXQNCdWNEoj2I2ws5UFhp4HBKwJL+Z3WZskIaJmWOhh/u+JP0E7AWljY4MUJJA
iibasa1L6G8D9HoOSZ0dHVXrC+DOIcl6iHPUaGKA1QjycnHXpgN8zyra9Jq1FDV0VIqhRPo8BgOS
u4gsk0S3OGH1XtjFwZ7I7ehhVixjm8AVxiNo8ra+QOU5TW9KYBYLUJAeDGUAI+PNhhDAab0WZmms
LS6nvi231pxnpPJdMaW3aWJtVJIRnG0sLEVQkW5iPctXeuTvQoHxmgpB+idjEicnbrdIpt6LeHhT
zbgbpx50XfaKzYx6iQ0iOzEcsYu09Xi+QOIbsEJh/O7y6aEpiWVC2Gu4450l9K82n69aP3zqRb5F
zPrUlMODImBKM91zNOhn3dGg8IfuK1McbdF68ltr+5PhAYYxI1Thfl9uRl0sHBqzPMX2M+kyfsCp
jXHPivCsZUAYxNCZtyiTOBX0gITqDM28zAAHQvGwbjx2dpyKWcCggXBII7/4gQaFY2YdWB0MDKmy
bTmQRT7UsPIcaBAhgd5Neip6Segr/FsTJ/2ip2wk7cNDHUSmb+ioBfOT5QTEfz96DBkQgLZY00gY
J72hXYxkX4Vpcl9EFBFDPbzxXubQxVzfTmMxLQxFRA6QQtdtTjL59oHRaHeaF2zdOLqh810OI0Qf
OxnwdMRrUJF00bQYew2Ny6rN/PhhwMi2Iye82+b5tPWC+qQ1zgmFAJkx6iDs7xwLZmjh2UgA7Ig9
uPxZgrOwaY4MHlgdK/BiZJLHR2+owORM56p+wnqOLILVSKamLIkqJGckmZ40yPkqI/W9ZcXq/5TE
EbMNJbD9Lh3YOjbeobW674lpBBa4BIE+xhjzG3v7OrCsvUNh60HTruTRHAZYVlhkbCjzZXoYZmV9
i+2HDA1mJZuI9OtweBGiuOsjHktujRX9Cyg9ILnXWZVh1/G2IF9DEkTQEyTVElTCFDOlyMk7SNaP
2RAumeesSmgxWdCtIyjixXwL63E+jGszbjEE4bDlzzG4dUA+S5TXR2liBks5ZBOjc+2jbF+H7hn6
FSUYuMDsQ+nqpQbr1jio6GpQX+TbWXfgm5cRTU+nI7dmTGHhY1UThqDUg9YDbim3xtssC1ZDOFuw
EDOH8mVQw7nCi+gRIzKG5hIs1zp3cYPGJvGNX3r7YepHW5EkOJETi1NXuXeG1R66GNfqELz1KkY9
bzo/FWwCL6PgTQrMqVFZJrdqHJpHEUtcIrlL9hsAizi/MfJwialrmYmAuaCnsFkHE7MIonO9R2C3
bJWlhRQoxYK25bkRrBqtuM+SmR/PFuDV9fQYTplx0gKeJ5NsqColL6kqD7KMo72jTWV6N8+4yrfc
bZ48zsyV642bJiTqZQaAYfxcBp32PfXCYahLIP2Qhs8s3D9EwnrbjXMU6TC3PbEHXXsNe5OLCJ3M
6Lk/Lg8ftsPuHFsQfYQWDuy2Yqmjk6ESWXPwLbfUwuTJzKh1aVCSDlVFKkUVoO8f3Rutx8/WztWi
Nr3YEymAjimvSZbP+PnMcZEPlM4x1sdh50dNsbbtfF22RCiGTXYplGh4EBX2VddCMpGmpEdmrJV6
Yh6MeIzcW0pc2W/mXfZ7VQ7NE/6JmmR3hCHolO0IqLkmEbKuUiBx/hZ7+VPKNovFPLEDkUXonhZX
5ZsUXqcfAMBr04b+rog3ohMtTVBWRrm2bbn8KPs1K2QI6KcAmMZWehthoC3u0Pks0VkD0vND/VWX
jDBb09Q2RoxRa0Ox+9jqoFjSgozoxDDREExFekYCR++mGSokZr0lub4RsOBqRH7LLDXkMmAih/O9
ZiE/9rME3nFTliF+66DrLYqQmAZTf/aatr7UU0WMe0/W7NoSvlhaVd0sOA444FUUNzcYnIp3rzKy
c6BBOUMLpaUPUZTH71VFGHuoPO19GgGZIIjJ18qhEA4MrcOpAsN8azFlNxjKGvaVXO6A+FDhvbG+
mO4zmXPLn2LjSSv84qaOJ420LLe4GXKVnSd6eaYZVlKfK56JjERGsPbYm/aGFptgsLRQ3I9I284d
9v+93g7WqutB8HPrg5o7xo+hOZALVboWSj5bJ/tIOTb5Yq0+obBhgHqbaApkNcr47UBZBQBgIsUi
RGRJiOfIfmmdBwa5SqVukELKQ4sREaozsDaBKBCxBMWBCnrOcEHIz+yUhvfDa6rkFJYBMxgGrIpG
u8Aasx6YrANKd2PNPlVWYwH0jnLcoEMajFv8qY6ONNTl8q5jNzijj6quHv+vZPzadTfsqElpSsOz
Zun5cgwBPdcTJrmiPFtMCA8sRxSp0M6lhnw8qZpKm8gzrbwLKrc+DbK3uyWhPApVcQUXPsHpaHgU
m7bYGI56MLJoNvqw6LZwRdm1wYTeaXfskJx7qC/AZnyA57xmCOmvcsUXgA8wUnbhv+EpjED3sVcp
jcrZmWgOlq7uKrZASIjAzlok1MU2O+qITEUfscHFTwvzGKfo2T2jJec9d8iq6JgHQokkUbuTLv5O
wB6xhDqk8RyEQ7gIlXkao2ANsGSDb9Ldml5NEDZ8k48uiGvim4whvrWz0dUWkVc4a2IPXibDQura
KHgdoeJY6Ke6jphkKgIOFfkAH+7INnlpuUGibw3AOQcI9LcZloWvrGhN6u0WGs7GwecUgYAomBKb
seNvvMIKjrbQeVyb3NNopkoCHpYtAtC1zHzzZhjnHVXTFCSMUdyEu5Rqe4Onxb0VtWgf43ngHNlq
E09B++JUkvZ4HB/cNPSv6DxJFyzz8LEuisdOqAPX6L0AlyBV9zHa3Z1Jmv1CaNUGAdaur5DRec7W
CcwbiBcP2ZSfgLYhSnYORp2mTyM3nSV3ePTyOgJHjHDrSebOGURz+hSDHXz3ypjRl0C7dexAF9Gd
A5jKdbkf49rfDmQzHHqQdwxl6pRhN/cH1awba867I40so4eWiXPOinzXc/NRol7FpXPfltMeA3zB
4bbu+9R804qUHtrbl0NHFlxN6mQ7Dypb69C7hMu7VQyjcBN746033NukjNrJNbbgfj9IcAHySij2
ooN5mWlwtG28VCiN3PbeMvUva+T9Q7BS2c5ixmurt1yKZSPeW4RVlEceEYF5f8nIsCb0LLorLZxb
d7qkhqK1vA0YlxMH5RAF7SQP3nTSHILyyCOzYZfcduaNE78MxoWVg+iPXnQXMTHEVt1w2unYM9KM
rHrW3O059pg1fWNnY4ZGI5fyLEhheyEwbVyealvldjSk2I7cTSFfddZyiqqQ4BXvPiA9uvhSXMvQ
8CNNBzVhME/GhCXabc/USvrnFMdCVujAbEl2nih4h3btI+nCtIbHz3/Vm51HpgGz2CR6kZm74Vm7
SnQX/IGTLjs2JROP2oHsYu8jR3cXBSeyFZgAYFPlyUugc9nFjJyvE7tRozcRjSG0UwyeL14CYg8J
Zf/ZgnbJN0F0VXNn52x7Ot/0oMOJU++N+jERbFaQgsOAVSgJavlzXIR7p3qIerhK6SYuxRa8HsWC
Y73P1hRdvuP/WvTxgywusXqqWJCRw+rtvGjvDD8tpsmKXcPK7p91g1P9ySQZkgAJt36xfR7O2YPn
UpOwkJTjfYqmFj9V2JK/Re8PzSYJudfnO9M5yP5IcZaPz3F2qcW779wz3kjHg5roVeR5CG9J8NYK
1HWTWrvFJel5yAJYITVn71bsAApq4bzki8C5XZ3t9ig8a9cZ73N9mg03qfcaG8yh3Luye5Qsorr4
0Q/LmtKOrOoqP4VmBCPHfLODCgKI2E1ViU36e4K2IOwB9S/Jn575xn0bmEsVp0AMnftIxD8+oSQs
cJsTTwyzDK62+xylVJ/mFl3xjrUI++ywWHMnMulcT7lg6m48taTlEWhk1T9MZtP4eUgegeqp5N5z
SIaa5/gH3dxpyDNZoayN1mSmdhjk7Rg4D0VEisHkrl3i3jp7PUaHeZVkOWz0A+fGNb6K9gcyw7Km
6Y/1ehNk+iZoH4fkTYtojYwnyaKV/nwg1EHlQDcsILj6FthFINf4XSqsoVl+aLuHybpxW6QoU3Uu
SVxzoP6VbEvXMd4WppErY3hEnrSvoxen289CAxKAs6xbRSoipvvYDD++/VT5G5n9aPpV18/Sf8Cg
V44sSsmadCZ7LbRjJF+mMd5pNj4Q/QIDiYTImfuNwyQ7hGN5CBtW60CisBAyi1kpK9wTMbKNQXSI
cqdKD2fohXHvyYhf/JbggLK9MakEKhvjoZ2tMZrjIZNLs3yr/Xxj4heuAhCKpLqwso0I1+lDSotg
k1o7i1C59jUO3vvuVZAp06nLSGqD18HT+uJlmFTTJmn1pbNuEWEupf6Yw7GxHsaMADQfaau2NAwM
FJCs2xDwIDMXXLGpXNgGgZ/9dzrnkgFi5o4TM6Ho67fEfIb1tgALtwhQt0btG1T0ldnD3mI/1Ylg
zVASeyUyDSvYltp3HeVbh9GXOyK7GJEgsOc/9LMbMU71TyxSTGvOsnnnZr4p4metzHedPIpxh7Yb
GhkmZ7Pdmu2t7NDvmWC6rZJnigvBur1FRgBCAJigQfUXpgRovlnqRbevYfmK5AUp7Fsm7ZXh3E7+
C413ru1Svo7mjoydAjwJeKm1Jq1lk4KUIIi5JrJZpw8jOqrICo4vO6z1UJrDSpNDs9ZmwmMV4TOq
I/a2Q7ovHbWuG5Guih5wKWLgDY37feJBS0xfCj4ATeHBwcFqeF9azHDa98ujVNrREOkxJRh30O9x
BzEcsxh5xwBNMt8lMKuFFYchCIJX91Bb4tkSBgPdnE2epsNei7aYeO/s0W2xgDOtsrxz3DA5H1Lu
X2Z6k1dQNVAbLMu84FThua40LCs6G7+CqAxni/RhI62JEMOaFKGBQWqBD4tEiIl6x4jvy9E84jp5
Q8XApYmI+4qNEvupSC69hRmZRk6M0Sb0P8OyoVnuANfjWOsH663rBWQhcE01hucAI5ZlGHBO8muZ
DSuppZcw5ppE+xYqTLZjwtShOfd0DaFhLyOLnSeF67mbmq0kHIwsoqeYkoUpr3djiYJTgsEo47LV
1LL6B11Zw4CtfGKd0MKUERgGpRiDUVzGlPiGfQvyHdY2yShvrRt+ihGxtiiB1Aajm26cHllK7kt0
Lo311Q4tdUJ1NXrnLnF5AGQhy76+o9vW1khY2e6mp9qr7GVZ47dxQNgccoebl1FnrIu1alvK9K2a
ijNpXKsc+glgiUrDMTvCIUoaZBUJJs20fGqmQC078sRqkwaJluUA6ebAg5oGmRrNGdhXNyWC7fBQ
GfJcQoDs+YxaP9F1qz0BUgvR1+dwSL4wfh6QC63brDoN42Pp9pI7dSsWSOujE8yE6c500+rqpo4F
SgENiE/ohT6nh/nW4GyxK6cPZUAuTkdMp7K78+w4Dkx5bMWIdkI2+QVM+53to/epY+Pq1NND2FQ7
29PuZWU5Hrmomr1lft6vUQjZy9hgZEu2AYafpD1MdsxHnWgFkkQOcMF687bGkrnBo2ZT9jDgx2A8
I54s/UPl3cl07pw0u8spv8BtEkc/32tzsusBIaRLtBPvhui3pf42G8sl8yMx37rsT2lq17Yj3pZu
XmCoS05NQmCKr7gTvfnm1iMUMlM5U9HmLO2Pqj7pRcaQcjtEd8O0abjCmrJkkHKN3IvpKoRnbInT
ijty5y8Gy3kc7eSlEahmnRY9YP+dMdUl8AOQ8yLm37p+55OyGcU/JQMTzpeFHJ47I1ybIR07qZ2M
QXVygVl3EiqFM54GWcTH0vxGqks5Rub1RPwvB6WpKi7snyh+LuPDvFYCWIIVRwgKWm3tDbdlcjeU
l8EYb4L8mrY7id/AkVAzeddDuI2I9OVU0Xp9jYwumk7ErhU5W0K1nbzH0HqfySld3iHJ2MR6tppS
BgNbjf6zz3/CaDiXab9RBoK2ECUHEH69PTQaoJaEy+GgWmg5Zb1J8jsPJdpc8Weg2lHZGUBPFwRH
LXnkTPp1ytdO/pqXx5j6rexv2SCu2ukSBCdSXpZBeeAA9k6AOO8C20zL2Nd8TixeJyI8AVosHA1I
D2nsPEChqp119yKMMxjnzj6Ow0ef4zDd5uXPmH5YgJqVzq55eifMvCF2lgDs7KWmgZYPFCpOf7ZQ
dwzBEr0urRbURhO1j+fScNjL33yBYDj7dKMNnxHbRoJ0IVM1mcXqp4UHn7CivzPTeJXrFtP4ndEa
XGwfNdv+anrKY4QBAGFF+mZhRxyO47S3ZLnLgREJIpyjt6jB56qT0MeeNkPwHXk/GPVQiQGgT24U
o8zqBUc3YkVMEasCZ4ukMq/dO92ijIYc6uJ69rY9o9h4TFZ22TOtBjpXdv1aZG9C35nhV+Pfh4AP
K2OO/dzKdm1ozFaQuCX7evaxmefKVhZrd7Vn/b0uS6g91Ub4IZs6sJ02Gz/gpT4tYW10O1Ibjykc
bUZJG8xrSzN1dwNBhRQxAVM7P3xgRVFA/QbfO4lo7RO23OnbrjmNVEyd+ROZO11sukAterPYlf0m
DgCZQFdszGXqfhCv23gs9G4lpXwa7ey2YEFB0Gtjx7e+I68eju22OyQTO0HkpGD4uTaGN+acD7Fb
QrY6MG459cV7U+KfiQ6peWbIcvHxbc1EwzJaqvo75xmbREyAs2A3BvuKbOjIFUyWODUZ28jwoJx6
7zbRgaQ3NTwi4Fs0xEOR2rPC4xWOxKV8mtCPqUAyE4AKoF/D/uzibJ1yRWItzdrNGBNvM+5BeOBm
ZUdO7sUurvZhifuR1qdx7/N5++0lH63MOuKZPYxwhmQROpTbKGXn1kQvgbRIh/AQBPlXidJonQpx
HJ14T2Dme+KZu7yTNMq6iG6U5gz7sdMvZudiVU73kZlfa5tGiHS+zWBAqnEeHVl9oaNE/YEIg283
2rtxsZ/09rXxJBEME3FCNmK3zN67o77z5sEeTP/7sSIdLdWfXZhcjs+OYk6V4CEH88bG5sRZTZZF
XkUH2Op7+X84Oq/lxpVsiX4RIuCBeiVBT4lGXi8ItQxswdv6+rNwHufO3O4WRRR25c5cmXwp32cc
pWxbJdGP1UYHJpiTNiZ8mmOglucwhLYNLq3XK7pTIY6EEyndhv/vjmKN2iHiI7t9qvq7nOjUQNkm
IiTbU1dGObmx7O7O8bDG8onswAdAoTuR5nUUGnJtdhqoGAA8PvYnS8nfBXnTZ/pBDJSc5vHTMEy/
tHHcPUql4tFaxvbdxP/e1L1N6jiBViyqHpsxy3zss/RoRIsv1N0zgB+m1D33UYTTcFo3WbxBUwpG
MLXNRIyOfJ+tA8yW/Ewyo2Qgvjmaid1CUZDW8S9L+0vYDZuIhnGIdDfHn/7wZqGU8tZ2PKxuE/hN
bImd9dG42Wfj0jZnNI9jSnpuFO/hCF8z5CoEuDxq8QxF1XjOu/Deg26TDdcS7tqqic/sh3cxixPK
Qrayl4e8i0g5EBcvdbxfEWp7Dk2Xb+jJcOttEmkbsr6IvxaYiSS8GsO0UxpWpsL4yXrn6MX5FZWf
iu4ST51BOg3LBUlfbrK7KRePxCMfq4JVcaKfEFjIQy5tCXX5kZE7XdsVli2I1/4oLx39eSMJTMYQ
RksIZ6qZ6G/2V/gM2Exgdip5bznTg73UEw9eDrEIN4HIxAfxPoplNAV/CytL0oePHhu6OfSOYS9u
0UzprMNFzwsDv0KQNQZ8qrZjXOzEeCNrefOG6iii5lvP9ILS43CrNKCBdhTkQ/WgucmtnivcY87G
8HMullagcN5okJJXjp4+y7T8MHGoOAzTQ1RPvImzS1lTCJvakICqJ5pHt1OonevaOvlJexwd+gJj
x6H0Hp92KCjYtdm0DonzNHnecKvb6C4bBsZUAQUR31SswZTLykMVl97ecgVyKapYkFWDtzHNKkUY
cEHNUTbhu2yQ+W6ilW+y0dlPmTVshU6TAgXsnYNzdbKfqZ7EyOaf607Dt6XjssD+jkG+yF4Vzjag
LydHEwxh5bJYS/jqu7P1z9J5FNT0N/XLrwEKhwvenXKTvZ21l5mi9kYY5Lv7QMTVzu6ibdnqpwoE
Xd7EdxYVdx+7jmc2WZBrybeMQZ43g82tUGPp0dus1p3ZfRoEqVjyvkE0Qkft+zc2LuNT3r5UWgQQ
LHIuvaO3t1Qr2rPds1ZBYMXr0V0BlyDcygKzb0t8P37p7OwYhqwx+pJBy3FHEuKagw9HVWeekBuR
30tc2Zx04khJyGvk0Zo4JCTr+VX46sxcfNML74sVxMZtqOlrqnNG4BPkIhGcJEBIfYuScNPVBgwk
CoCoIkrdPDB8VvownmGVpfLYsD4gnhshOrRXrRApJicWs4gWpqlvVSg3AIF475dBqNzXXqaPJAD0
wALja3Ym74vx5jW85HzCjjPZeWXihI0tDQytKyHzDXvZIpBhc3+GrXGscxqpqmavvHzbmdHeWnL9
ntgTqqIk2+BfjYmR2qVNbDkQ3zq0qheWPdhYMXpK/zLqWMwZGe25vdL+eYOJQcikQ2JMv0Jfw0MF
W405D+ojDLG4fWmI5GORIaZlB5L0i6/3DxO/BZw2W/qVmezmfgvSCQfHsJsIzKMJCowaNu0omCdz
vz0lI8/lNH3PvE7x0GzGiclIRG86JQlhWz+49oLmto5Vx0RmqDevUOwLJVQc49F3S/hn5UtrD2ef
MvnC67CVyOc2sp508V66MWwq/6/IjA1Rqo1r2JAeJdvYXP9B5d2M1CNAeOGtLtQOx81qSIBXzMNX
0+OQclL5WRNSDuiuKKmP8Ff8KvaC/9pH+JIw8rMwBPirsM/aZGIdaGh9/wvLlfGWHpxh2a7T/FVM
2VuMoxQTNFtyf7EDZd5JavW2aka+kFhYhgTDCTpFspSnkt1J3JPkPek68zo0zSt34L2f04dodfwQ
fB1EcyE2NaN+U827tTmfUveFvyNYHqm4T+gHdZkHY1BsFQaxJjqEebGndCyhk9B8nnLtQuf0ayqT
r1QXT5PV7/XRfgCJzVo7RnfDx2zwXaO7F4pSRJg80bVDOzSoxCZ13e6mcLW7qSKSwSYVlVm78ydr
l9T5rnecB4EnncERWyCsISqHgRoUyd8stMDlEmZrhyyhe3sygjbG2qfNR0OBl5WgGBAToqLYm714
HlEJUr96sWwcsXa2IDzs9Rz9DtnjQtCxHNQXjuDmp+3GYEmaDKY6mimDNb+Js+/G+6TKf3TYfnbl
4L2o+Erjv/AtNqTlDuv+CTMIB/6ofQzzUIHzB2vMwftAvOkPsM1Oq8nctM4ex+WGcMUBQPxfQUE8
qI083+ooli0ZJuHHkP76XTxL2E4XICzrGvtgaHOhS/h3OlBE8NmzPOVpWpejdba18qy31K9WI00f
uR0UsVh7dDWV3eJrM97YMqLYy71dQGadvC1r1V/la88h48S4fAXAarkzGqBeHVD31kQNDiHmMl8r
NpWLF0lFt9IWCAXQuPviUKRohGUNxTk8GcnwLPUCsHuyzeGUsjvau0bH4pqOhZxzIFfGNkGk8Ryd
K5s8zLiwV3MKGGce/vwwsdeegrVipumxizlJeusxzrVHK6lfNI0+W2v+Y5O3GHcZG1vf/hQio1O7
PqGgkK/y28i9ak3v/uAVCo8OS0r+QO6MXizine94+ivEC7facMAaWHeoPn5MpAPmUwIDpNF52enG
vv/SdDb7dDsJj6XpuWfTG2bKCaJlC9dCsaWEynUB/vrJY6gKrlN2aa7oMtW2FBSV5yHPrUvDePLi
zjAqmhHrnKYzPM3VJ4xQh7g8txPbAWvYWU/gHCjjJYK9meXF1MwmuSVR9+pgWnsInTI/x5hLA6rT
S4IhpQNQm1Uuq7IekakzuQ3xYsxpb69SG+6gi7A++shRFWQBRDKQsZTtWT9F0jw7aq4P0ItZkGpE
z4jkxCpb6coiz96MzXNn9e0ZwBDLwQyCb6YG8RtLEhVTRxHBQL7nArYIOI/GKazGFpKFMHSsDJ6G
c0Bz94DHytNYNdOhtml860yWhKEu5dnS0uTNSRJOMysl4CJKMjArWuxFhaHa5zwcMKbmOH2rY+qS
swhCNFRaNfTuMNqOjfs7h/CUlxFdQ3OGvb7mPejjisuab5vLbFxFTOBLSQbJRbxCAnvYvMuqLof/
OXr/2oFA2eC5vFDbOq4uYhpHAk91/pMA8NlGmXyOXb/cKT3VDiYMOIdXUAzJkMjMtMlrj47o0GIm
sAgjPGKoJu1RG5SuuZjJWBZYYVDHRXUu4sR7FqJ4AVnhcZGx9ScCjxhLxEj5be4dDbeh3bDuM5Yp
7BQp0Zw2bYV11zSSnQkldqVmf/ig1Sk/9F5U7azla8Waf2oCSFPJYyflcxNTW0q3GC4icLqHsqUo
KG8ruqFG2He5aV90HwZX2qp13DqYrUoqywxCjmv8Ffmqjfphm3lZS2ysHwDq6vae20V9GWtaTNIx
VYEq+Tx9LhplGMAzo05AnsOwmc+eDf1BTkpfJ8pPsO/5tF4CPN3UmncjqZQvNYL6ucjb/hKBXjiA
sinhHDbaPktayg3094Ju0TV1D/cM9E4w+pPY+V18TfHknjyzWyMbcnqW7kffeJixeyzCfStedS/b
C/R2YSTJCvfBtPf78M8dqYJkd1FtsbYwUPB5EDzQLG7PHgEXNI2kwjBCKW5HjxiqT7818KRuJU4m
kkLuYbaj4pmxmp5uStB6zbkTEONNXvgclc4u0bQrv2KM+N0OgAs5NRUfU+XvUz96IacEfn3+6sYC
KIaPzds7FE0yH1ulrhpYJ2t0VuE0f6UpfyOGmKUSJxLMJKW9wfC7Gqh+2giKHgddI6HBlzjUaxI/
grK9/+GtaCCecch5jjir1lrtn6NuqRfZ03HI1ts/GLLW10Xl7GqJCUQ1xgOVnTMH7LTKeu1Y97qN
v1I/UfnQ+HwHQxxsfmo+xDrbVz3m8JIu9JbWXWbdFnaezLtt3/dfS6pwqNROSADas2Al26LPsCqf
8cpMoTjmnLo11MtsVoz6hnHocHdFBtAgEHK8l41dy6Y/9KDkeIfUzk5UKBwKkjUs08dpSWdS1l0W
N8xFe7I2XymqmgNTqjFCB8kK/0TWwfid4scwx8fjzaxfuKSsbI9UbxUDXeYkjSTTniZKifWlfnRH
H2aq4E0MEOxAEoPKifjc9M1vSTH22pnlFzz7udXXvjPyrrFFRfR32AlyCAOGEC28xqp+H41H0H1B
2EcHW9w8zNJc6U5Fb14kEo6HDooLbddolwGI1XpggkhCFjpwQVWI5ivjnVWAMB7rsb94/czqgA6j
eJ9Zk/4weUQCPFwrQWqztwKW/SbDDlM8TdtDeyafjQQaU9fUsrtcWeym2JEy58je2vvAxfCAslzL
6t5iycjvlshJCC0s/fSb6bXJVI7zmsdL1kojm1pTR7V0lSQQJTzHvPSVPHeAy2O7uJsWalnWj+Z6
aD1IBciwtpUnePWRG8clWpAhBjp17d3Tssd0CAJ0DTH5Q8LIDqrc414/MpcUvXOudJx8HE/4c+L4
zOlonAziYVnnHbCInjGUPf8fSkS+vnWyfFJ8bclLGf8GvNWYCKPsxsGS3sYkP4yGX28y0FW81y9+
Uh0dmuJZIUU9i0h7dAO3y/eJizeyi+Q+7aevElp9hPk6HZK/qHTyU2e26yq1aGL19oOJOlwL5rWU
/ViDX3jiQj1J819oqCdRpNyWkidjcJ4EO3M0PIMfPGXEBPOCzUNXdOqRvsZwzVW6YLkBVt5/JXoN
CI5FnuEcpjk8JDEiBl6TrbLy8R7n1JrwKLgwmBHjBVIfsKb0QAHwXUertebxxcSr13njuE/M4dhn
OCnsbiv84UX0OTSe4c4Rig29lMSHo+mel9ioXB/5I8xnOsV11NW0olTFLyNkfKt8NUuvJgnS/EbE
XBzb3gnTR+nq7CNs1JjvAOefm7av1PJcq8aXW7sACDcvaa4Rp6ppMfTx3abaQGcocaJnAKkYYegJ
rvRi1xbDqYy0k0XFGWMt+NGmPjZT+xXSvtQNVrPtbfDIVfiRlnivQQahsMTOFusdHlnjyclcaOf9
fK2N2iChODwJ/KUM9niG7N7BrzCNr6kzY27wNBEdkpIyU5oAhnOZje5JxXl0y0eBHbVv7e5iu2m2
tmwYThYQY2qg/Ujtu9KwkfMrjWl+SPap2eEHwnaamunVYKlQc1MnkEC1aj3qOHHCd8dYymDz8lbO
2Us4hdlDX/a/WKjdTzq9f+JkflITLoZpZuKC5fjkD3PE+Eb0iAYMa2UZlMPy2C5Qj5H+nHWNT9dA
NzqMM1fN3Df2BMS//Ty6ZuA1oiS60k30Vk0tcVuSnFBaeUI72gaGuuAfEb40yy/NnZCFezYEfotF
j5+StUavgoZXv1MlYILtfaEDRzPy/NGeZi5mssJFXOqbXjTcbLWBsh207Cbr3yx3SSmThLAVvuVE
fLIXJHcxF0QQ4OA1WX7TG5J1jW1cx0H96yyM6ZEV3WdH/Y1t8eOwH8L84HxGFMBj7F9YoxmJhdjD
TKR5MiGkbEx7t/IRrvtC7gUm/D1FRg+RqbHgXKYoZbPIg6MltW1ZJ+5D44b/eGk+lFonctRov+Ud
ljqPpjHY7xz31Vo2nrehRlpiD/ebrmZt6uT3USeh6JXjMG1tCoHfTJqzMdPgD+S9P2/dqinPZY9v
ioCZtxq5D3+pzOWGNxXjtW9nbZeU85ytlDYVX+WM24WTnMUHMerswZJcjYyhnPeumrtTw5nM3bGU
ge1E5YF+Se0Xzmy3U1xeAw50QpOkN8+ZQ2Kjljjw24z9d9ZMX70bEpXtWSs0odEfSYsMwdxzJZ0d
2jrDBrJqP+s+T6DbPmsQ9Q5Nlj3lS5gh9ZNwG5WDPJshtSXY6RtaVptEzflSfc5WjDZ3sS7bSB5a
dsNhwbd30jQcgNIwIoJzc+w/0H4cX71ahjxNPLX8GFSWZUMaPgsf4Cf+IQM1E22VMEQLlCvSyIu2
Wsrry2QN74dOwZ3T9KG61VpgFsURekIQDtFvYQ9HrcNzFK9CnGXTZLxXcPFEPexaypeJgJIsbzpa
O2X5ztmPgT17qIoJbZzo20htLsEewlHFQwrKnjOdt/dfi92ShaaHvihgqnscAe2DQXxCIu1KTinC
4qwe1iiO1ZrbcoPXw/1wQIEZcgIwxtCMrzlBIfO8OpCojiXhAHv5nDK1FhEM28ncqpY8oBUiZMo9
FO9PYXnPdWhgzq7fqfNot6XgCC4tn6V27r+74XTvfNjJVinfeeRQrnWX4dk23nNDe2qxDIHOoKnF
0QNd/ADq4X/RcwZQf0kKV9UH6c3Mjv6TqK0tcGCKLPJ/TqO1i6LDwB+bBwAE715dvLN9Plp4kXJH
P3Ss2VJLHJb9vN8lh7SXFwnQ1tXDU95YOm+mUGcgqPEMmVgR7n4xY6SdVfmXzRQZe0ireyKz4cWN
pIOdkhyRVzOYs8TP41SsUrBXay/JXrIcb89y+G812izXtLdFj25LL1bBDSFQvsFpbXfqorR63ulu
nGznkG9k31VnK/GGfe5Ux5h3AesHy/inREicOXGJYESZ/aCoU27Y40TcdMpkL0PzlwisjE/KOrT6
oaScFEgHtpgNUUC0ta2U+TFy1SGOx3VRl7sxTf96SWEQ34d4IHGnr6iVXFt6sx21gGjMOsr+1XhE
0hNw8YRd5cw1qnPLZomdbtAunDUxJHoQJpwnbQJR2baHTUM9Sc1chUJcbL22+und9Bs4+lh9pmDR
6SU9IT9RV7EjXr+WYCacnnNyaG1A48znOS6r5KV0yAV+19Z8o/wNjxFgFl4MJm8Js5y2DfaSNGf+
yYcVEMKtjhQ3dX9zDYL6xgzQsP0anfaI5uTrDN929Fvj3Mq8aVc5rC4ETKyY9ITG/iN67mhB1ush
cNkekK0CG9sHKG5H2fO0siENIeXNmrlLl2QfSdf8mjeQgH9oLd32KFaU7dLSczchHU/uZ7OMqhL3
T/nY0SLXobo2iozBFqvxmstB1ZcryjaxCfKY4b1dj5JLmDTAVOJRWfYmDqu0jl5C1vVscBH/RV5d
qLrr0kNCXGikiShu+1PK/Koa2MyvzaSebWCICt9/vso6m1pNEvSHzOR2RDrFNba5EOswq9fK/g47
egJaYKUYkMjl6tXrbHPWTQYPL303AKuqV1d/VS6lbAe4BOvCMg8db04ApZRU7NmdfRYxpULgHNkV
EYvT3B0OW1u6O/GvwXmb594hNtxz7covIyKAFIbpqadAYkVrCo7P9E5PVQ6/2Bzkruy/fK/4sDTt
m5xJZXJ1mebkO7TKYydaPnlQ2A45e8wWY332PVDr1xL4QDlrG2aRXYIe74WEMOf2bimUDTZLK6bE
y+Dpm0ix/TR5U5GWbMqDXrf7zkp2rlavBNADoe6Ndre4cFERu2JLSaclOOubr98miiuRxlaFzxUD
cmPBX7hDGFf+l4OfbYJ86Wn4S/t6QxkYmus9dheUKYeHxlV0Wgu5xd2Cx5jNmLHD2LJSDLdh+plZ
G5+cIgjMLbgC0kpt3B9zpMosIczMTjF8xXGDlPOizcBHuug4l9WbMB1WZJzEDl62Nmk3rjDWLl3l
NWsHm78jBUGS7PS2vnud2OTyg5dx0byjlXyJAgJSMfAjJgTdDKzXswWIlhBN/q7z7XMi68ebOOjr
/r33KvCMpovLc7xNzCAkqPQ9rfMBc9p+aFg4hNPCzQVT7xWMrk1gekxJSXSyu3BbdEe7DPdTmb5R
z7EQNA4D8W5bE3up41q2mj3hmn8O+Gf413OQ4AH856EZPpcDqy7JkonnVLYxutVcRN8uHFEevIlH
K9UN6qs71veY3cPnuIl40gbsOQEiM7Mi1+LxVUvKkeJAx6apvnboaLMU0YdG/kZNBj5Im4iWk7EX
FXiNZ1RxrfoxBP3hzVam0MTVjL+WrH+d7JfJsa2yk5b/1nx5xBg0gITbd43Fv6culjXsK5bWRsT2
rTvEHQ65/jw67rWtx3/6TMQVm4gVMJCIjblgQlSV8NrKxGNDLgK7HNSj2gBrc7Fxe4Uqv+tiuLea
oNyHd2JSfs/sJUmWJO4mKq+KrwHPRxKdQ1rj6o+4/DZs7jJkXVyINPgsBh8+wXy35X3smDvG8jZX
aA60CNXYZyv0lWTy92H2M3G820htjqq3rCv7EKkDx1iFuoXmUbansXyyUW+W/9MsH2U+/vVNfh0c
HEHMMnCHR7qwLAgM6qlVYsQvAaBK0358vmGuc9Hb6RSW/2r3W3qP5kh0xpdnUkQHw7TOqVbeaNEi
DOc/DDqv5KwaP+2GiizsxP3YvDjt3XeQW2MlVlFabKlUeZ577beagQaE9XeUPIIZDoQvjvqs/SZt
TJJA8pQpe/GVBCmDhp9WL240jutWK09WVx/cLgwwDx7CCNm6I3G+wkLJWOqKLebBVevgKjazrQkr
AYrQv4mXZ2FC3te/zPJMwROWhjT/SqaEjdqLn/G+0EvURKxFozxnxkw/kMGaYwHCiChIwoHp1Npy
E62r7kYP79UjjebhGu40lw9wAHmeXY1pab+h/5CB+hVg/cVhnMu7Z4djx/bfw9Z/Mugrr5e4bsvv
q7ZNNhOGGTidyh5qI8z29KV9drG6Ya/lJJB8bplX1RkNEGiESC27rIy9nQT5tJ8aggd2SeVbYvMu
ly2Od1W5r9PE2zcdmKsqkP5YSs2MiiI2FxtDzbIMzNRrX5iLBM9AZLprqrzi7uwyZXJQlwUOeQct
iEpZXP9TAvqDUyoafmvWkHzFQCM9TW4Ev9srB6olNJqXOhxKtBCGF01NYPwpDVolAJEXpNapwXGy
8kxBeGjMXocSEIg1jY8+etvV6bQWyQaqwqo3kmnbTyFBeFdX/RsCx6vMC3TpIYleK9P9pWf7PCh6
cZOYnzXdRB3GZ9vkl067w08nNDhuhp2saWkh38AapDa2cxTfHVwtU9c8dkZ/MFl2TajBg/+UtvoH
SOZNUVV8AxNvE+HQCXpWBkaSH0eX9oNUI6LdmII3En8kGcV1OnHGOh6jX1EkuzFpAQzbZFRGA+Pb
wJ1Lh3LjlSmsHYx1DTNoVmBVNGI8M/WsX5M8+6hqB3qIVvhsAMQujDl6MWgX/rRjYFtbtLS5tUuW
Enc+qwg4ZyRcTUjc5trpHirmHYZbpBOAMLwj0GdOrBrO1UINvgFnI6zyFp+mCEhpf8A2JCWxEHR1
vWEQW/LkQRyxXUYZCmtvVeVqVX5F6d7mHhMXEk6LwTlzCEEGh4cyPWgYfsjlgpGCFlVfdSPggmre
gEik48WSR11s+RKa4sNyz7F1971t5OxKCm/SLlxLd7HMIJJl0ck8thquFpalr3n+WXGjHGls8nZ6
/9P49kYfVqgdpWHQU/DDv8OmeqAQr3St7Q0eHkUdMP3RjBtGYFKdrW8qcuDsMvEYT3vBmVI+ADC2
xb2edku11ao03gl4enG/Lp+sjpLXk1FskyYQ5SbFhHlCOoOEUtlX87U0j1a2t+Z386gP+yh+sNiA
eP88bcfunU8i5HfrYbYi4csT+x1ln8mIvMBGNy5/6oz5qdR+Khe1gcuOm/Cxe196u586nFPtUkl5
76thUxgHl3R2ootd1mZrQIKbovVw9fPUgjAlD0N2Zwh8H08gRLE4MPlBI1YZyybHvLp0ggFpb1Fi
bXjQSX7pMrbTFMKCyIHVtPyCvRTTrcJjwGt3EuiafvhLtEYQCa0cpCSmO2BcT5B7Dn0fXweocX3x
XFFsh3S9JUu9Zc25Cge26cXVN79GgqaWvI762yB63MftVtmk/B9CTV2KZcROIyvwXO1hUlAaImtn
m7AT8qr8RB7NMB6K0uDgsbau/CsiI4idnqHlL80+HPPZjd/D5LHE+dUaO7c4V7BHQAzsF7Ehluyn
CBhp/Y8cv2SEhI15LFQe38eKC4e3q7QqkBhmQv+i8oc4v9vlLbe2gs1TNnL44NtML2l/V1a3rWN9
E08eO/mPwThaMZCMY1fwtZgJFvVIMw+NM+7HdtpzyznTzxZYqn33lTpkdC14DOX07RwwpK3VhGfZ
4VfL718z1M5OPTYWfwahupwa7oma1yX2l3cJ3480xURETj5tdgmhmpSXTsbLXwz+4xSySYlr7o82
Gre3UbODyd7lineiM2Xf5IQEJ9ogsEEsElkPOqcbwNGXdJixqtAxwUAhm6jzcLZhL7egwIJqAQQi
hUfjHPSVsTZN2p0c92iL4S8fQoz7i5WrjB4HdhZRTdWcKoOKGrH4wj4mRE8ycUf6cXqqk3PJgafh
J2vea0s7LuawtsEo0UXNo9eYB1MjpRs7sA7EkR6Rc7hgOMxu07BwX0S0mcgn/tScXFFI8VnT9k+2
RvVmFvRZxSUouxQoZGWP+aAe91Xb/WU91t/TXOXr0aHwEAG8ORhWeJ0KugagU0xMdjB5N2XN6gXj
F57xDG4YZjLsj8EQ/Qycl4PgIrwEnwSaKRyTK/g1YhJudZX2Tnk3LX6d+xfNuliNjuuf9AxtIqOP
d/5Mq0VhkZE85PZ3XtAK/l1Ke93aEABbLOBmwkWPqMGv79fvU8LOByw/1Jl4m2YvjDNDdC0xPYJ+
53MHMLTR6txmPGDe0rspMOW4pVX8RZnUUk9w/6rk5mFWa5wlD2cf2x7W3qz0IwBTwicmMbcc/8u1
1dTvNACNd2Na34rEWoM+PqaldhFR+sKCBgonn2m8dHD138mc4eIarUDviQ8m8SeLqc2E5YndxWNs
cmMOiSvEwHe7YrxnE9H4Ych3dRcdPG2+t6Vziu0aKVNk+zTnWsbqb5UU08EHfLtyhfWmVQtA0Un3
RPn/SSOeoHWVnKP+ccbqhPDHXd5bO5N8LXOPVh3asKTVQrhRxooJB6XNoD4C7ySbcEJK7BklKZuQ
AYgQ6oYQzC9NMjeQ4WewHw2MPoLofsxCbfEcGZ9DF/1z7BiyrsnKoiYGrEx893aD3deXIJs0HIvN
lH9kA9u2Sc5ojka4CltaNgzqjRMtIQ3Wg8VpFhC/4FrNlvUz1qFxmNiph4KkcvqBEh+IGns/I9da
JBq+bIJUOXKz6440uFj2LnNxQZujhdrR3fmzBZ5ZfpKClX7gzvU6icN9idq2imfr04ndYd3W9DzM
To6Kjr67GrXyFQjAxtJq8qRwC8pG0Qte6AYREsKq3mfESwOl77OBcSb7jJ28OIU26azZj5+ES1jR
tZ9b/tkh/TIdGzW6Oq4OE/2AADNy/SlKEa0bR39OFvs48y8F9/zncOVQMz5MzL8G7FhhvHsmuJDO
m5g5OJYSbvdFxOfTZCah0/jVtMTbGIa//J0A1/JADLweydribjElbghH52lsfEheZC9VD3fPSOlW
BUXB+MiMgZUFQq9Ylt7du0+yPFe/kHqCNtRvVeXdEgtzUtGs6Y5mYQDJyyLTQKng2lQgQTpWaDl+
L9jzu3xBlRELp68yBdSxNmwSoaoEdYYZu3KfvG4+NH1RrRn3SGF0T7ljHgv8ng2igRycizTERcU2
Ky/vsYouotFfCow+3sDxm5yU+apPXZAtt2oRmNrNrUloVTxGQYZ/jANm6gAj+1hT0CP859D4cJhP
p+3MDEfCPx2+YvfeJZ+aejQ9sUHASdnSje+92jG+U/K9zviErfxjyUotGwpjCgibz/GFwc+wZVCJ
Y6+tJ+s7MZ97JENaO2L84Erd6RNteIHEBlctjSwu928MLcS9C8zV4IYp4s3YREof+Uz/V/PJ2vtZ
PMXzaziwqntvlL9VIFDnkHAloXo8QcTw1hMYUc9kiKq2VfUMqzGADfaYRUcv+bTpCoU8snw4Al3E
68wdDOo1FeubnvFSN1xkjPzR8Z57qirVO2EvblW4zOvPPNP2zAXEbn4KOwlMlLl0ouPxkLVH3X1X
BbiCadenrwn/HJ++nBLf/as9+Cedu/7wNbGNcViZaiFhKXRfXhQ89Ygs16GhniJ79kMkV4TKMTq0
5VV6b9CuKNEeERpBbPJSRgEVob23ILPPqVjXVNx2u9rAJtlHm8V9OthfSbFvIkziZFAntbG6na79
CnUTig0RfKroHjXFBUKl1G8tBpnSOtrcD2W0Ew0hwS+DiLwb/U7jCQwsYb5DJx+MaUfSMFYMnNkp
Nf+i9OiNTxM2eptATPVBRc5qAluLN1xVw2nE3LcC4ZRM9aaCgen5qyq+NMmnNd6ksWeuj+YLOLAl
TgOhIgZwnA6vmk6x9Hhs/MNUvaUIPSowgGnsxwgMxtbTjqqq1/BiPJa24rlgGzP4GINuaXF1qy9a
hoKSoN1YvdjtNRUvHjE8ilfIogzDqa4e6w+7+JlgdyjtZ1AUbbX0tW4aNnncDCM2DzWKMiSm4iJm
CAXaMY3iIGKVb8o77psBdGcyz6sB83k+uoTOHJxvexF5tAxL+sRIVXjbhj8V69nKBM22cJsj89K4
t7F7Uel2nLbkTOzxYdTOFk5GbAZd+RONe52zenozGJg1dOBCv2HumGtYld/YyjR+f+kuy975kz06
TvDG4eDjYCMiC9cr8FgemBi8dDveeCEpHOb2xgPRys0Mp0VHJrI8LLLUfxydyXbiWhZEv0hrSVf9
FJDowRiwDRMt26TV972+/m29UdUgy5WJxdW5cSJ2JJFLcN8Xe4nXSqJ+KwW4l/zX8I8aEQALU3rb
r6XQPqGnTvrZz18i+C0s4EjeJyWekIOIbad/xfhh+C+p4hK2JqGyrFFG0Ba4R+L+JwubuwDdEnjl
QEYVvgEQmb67iGfz2NNll+Fz5UER+jte+9bb6Pm5HTgS/U0DF7LCy5eNh0LaBf5RBMc6eRdSR1To
CzicN/E5/pTthSdhmB6tD1cWQq34pJJsUTRfMigCMnlNerN5v3f+5NADKsuuN7lJBZHzMxnwLo6/
dKchWm2KmR/4IWwUyYi00rmP+NnjsoEIMf5kzQEgREcUQh9/fKbAolpP8VUNdvNaWlVyaJQcj5DA
OicuwjXKEFdmGhC14UTuTimxFTiVvxxwxdb7uN8D2JFLumPJ9+DOJOlIvxaEiZx3DXJ+5CCaLi3D
ac51iPxqrChF0lOwIUe9Og3WpcGPnSkP86e14Hesy/HktfDQzzAD4VTOXZYLNXiX8fCO1rblzQHK
cXizIpiMsG9J5a8mf9szerDm6dvNJDkZeI15PF0O1oIA4xCwCd9DTS8TPKIMiM4U4s9k7+5m6PWK
y9guq6eY5k31O8fqo78LsdYDzJ3kJPloX2SCCcSgOcrixHIGmJUaOn10iumZnE5+eZj499BDNG39
8r1kQxt+KAPMS+DZKvtE9jYRqa2I8cpH562OqvIbpQwUgvw81g3HNx0v9xeoxIshy5yG7DwcWHgU
iG/hhp4AFGXycQOITDqu4/TH0seNXV8FTcTVQHacZkH9CdSIqKw78yCSWt7QA0IzXIWJAnXgZOVL
uV+BNgMf3eQPCiNzxlPWPHm0JiuF43lNgra8z7Xa9iqSI1cFYuh9VuJNNAuDUCMNTVl4D6FPj6z3
V0a17PjRWMxhSdOM5BMElfgt1PGGcbZFura3ooQU8SfCA0ZfDlcjeETSEY9yg21jXrfwobBrCl3D
XKIKqPLSYL6lUkBQxsqbSEdWbbb4rob0qvuHgE+YXGq0pWN2qDdFtwHd11l3IgGN/stvzygJLKHK
7EprnWCUhngmt0cbcaLgHijDyqz3Qr7JIj8SG0ky3tAbsvJetcvRHcbhOQMnQJxW2aPtd2kOGMuC
I3Mc2Fq18XbEtKfKlIURHvHvQbUP42tkk2nP9mb1VPObX59zYyX3fFbEccfT2HBK15TojYgj3d4w
Z3PsNpDfcl42qvaX8+ZhE5F9D4EThGA+Ue35WCyqIO+TfEvta2G/JQHJDH55Hcb/L+pI6Rw/aGxk
KMWoHrypeSuS+rtZlM5mxC6+B/vHr0OnGlclhKF032jvdDdQYFiMpzCC7VWfyUXMpxK5V6prYVXF
iB7AAVXpVlcYgH/G4M6bjk3MDlVN0fctfzYKNumEWle+YJuotNF1mFevfP/a7FRJR6p/rQA9Jl9p
1kee7ykphZcJc3kvzL0dbmz7O9CfQXhnDFKz78RCUL2TbCXkV2vnWt372oaUeti82XSWgmuwjkpx
MSE6cuzXfDcS/g7NqWwOKZ6D6mdSob/ywLTiUXS/innpOZ/NehNWBdhpAlbE1cVHDxkb8Ul6Nxhz
dRL3pXXvqiPwAcFYQW9kr2Ny24blv1b5oGaa4taXilPEvprZKVTWRGQI0gi2ix1DoDluxbStgw/a
lZbNQBTzJvViHUvV3lRf4eRqkPkN3VGrYV3iPJIt/zOLojdPnJNyJ/ASKMyi2v8IvK3K48O4l71z
Lmkq1gcWocShCpK+dmu73XBgObjEYd6XDS5klzj9guiYq1qPMflrJhf/qFPC5uS62lQr6s0m5a/o
X3WmLeXiO6zzZSDjUK2+Iv8Vj6TC4qOc75O+4+llBc8P0FgiocgHmuYK/oBcXCqZR+/mteqi4IsY
KW919OZr4EbC99iMVmodPDjAzBqenU817DGRXSvfqbWjWy5LxCQ7guZdAGbwi7fEeA7iLca4qIDT
LNjlOl7m5giaI1a98ljHdADuEtQ1cYnVZzA3Iq7NKFvMGE/CRaAuw/LFWGOwY0FNGrM5opwu2553
IzKiynwVQ7cc8U4CmRg+DBY4cfBPBnmo+fG+QlXMqcfmyooxsYKfYfLEtsxw5snIUzeY3nGPUAQw
Yaw2WiDIYNHNH7vblf21Do5o6p13tpHlAA3Qn1kffBVygQ/7PvEXYljUClAOLipqvK4a6uRWhsem
iFjwmwxqJL7UJSLMRYHwmYYf9AwQ0eL9tC2bCzPYupT2tfmheG+iPSLIDnO9bnGwwWoY7S7LLceO
1pPGFIIBdM3ZmaAW9zjCumsi1myXbG5pU7iMq6dnH+kzXZAhw3i3iAk7+AootoMiOSI74Gctso+K
zV3BBqIB7MORoLsx4CPIF+tQuBDi6/opUOllLqittSkI35CohL8gLyRecvpbwco0+fGMez+96/BD
MB5Y4pqbu6jgBLxI6U6y3L4oV0r908HB5G/cINkeqmBTI7n7Pw3GY0IHusA+6LljyXtZsEy/KMEn
UliH87DI/knTrLrx7DMnDgeiVYV1UZnBI73mVaMwlSIR68qxlL5l39FLJ+m0n9gj5KNiStGaDvzE
E+pSCUG76hAEi91k/3ToOzNfvKC816g0Jwmg+joQCBclaUEA+AbWkseg8yr+SVCVezCNvE/9lKaU
bRQo/LnSvzQRZ3mP6SHUMtZ5RnOQ2nht1iAB8+4NVyq4VE3dJxZHQ90getfR6ET9uG6orkVOkld9
2m/LDFdZkp3jstqxRGiXmg96zs93essF3hB/Zjyu2Xk7dR8cOjC0icJDPgBdVPq7bzVIyRyDaoP5
jPN5HDtXbTm8VZ2gXl6vFTzkHY4CgGEcCsHgSigduty+A4mBO5xtMeB8d230r/b6A8jrY1/3ly6J
8UfM6SE7MhAZ6Ll1jKC7RLMmG9bnBLAfZlUglNO3xsyjRSMDsC1vTUV7xXH7N1YsFzO5+ooRWXy7
1t22Y/NAo/2rwc/J4aH901l1VzN5BqraswUjxTaNhyJGE611cpgNhBHKGNWY7l/Ilr9BjKG00BoQ
YlAdlq2EiTjw+1NGUYPZAky0O/EUSH0L31S/Y147oQapTaL7BdKwDAwxNmiJED1+I6xEU6jvFEgZ
i0qNP6dYWdmk8ZPJ/mz79K6pSAGh37PLHw+tHXyP2GaaMv6BhDGE1wBJBcsUCSjeH9LY78yoxL9Y
8NqMmFpgRGnpCAy6JB6Yjxd1RKoE3csk40ZmC27KB+cSotMgtCH6KQPjmMBLJcmHjpZRc4i+RkPb
9rKxsYfoNISRI4V+t2hxlqkNBc854pdtiT87UVwpwV2kR/js2PlkusB1nn1l8jSuon66kdf5xVK+
tylWaqPx0GM+MHqOmPKb7Ay2EZXdowfBpwlwu7MDmArlWmY939kBqzNPOrg46kQuI//UlAcqonYI
t8bSALPJLbY/yXHKUM9h4hd3tnebuqtvotP+DQNbUrM+WpSFLprhX+q1F7Yjx1YC/lICo6rxpBp0
iUWh78IO3zLOO0RJFowhADKdaKbd03AQoJ82z0rzt4VSHEYjlxcyM9/UNQffmmlCtkd2c/wlV7Ea
8If4HGasA0pMdfj6ZsUdjbfrmBCnNdtS3NzkJ/MCFibr2TQM11qezbhUVtHRiZjCgKLITrqt1hoj
bZC0x8aKDtTDEKrwj5Q7OZEPEqNT/mCXrnjlnuUUrarTil1RJt9iqhkEVLipZO9oemCTFBNQxgTC
aoOem5+6T6Czi/6BhxB/mgcWrJzr68EM06ZFRKHaxQNTYYMypJHUtuVol2mjhRRP2DFDfh/l904P
r50R6Kxmy1+7BFDXEAGmGqMXUICVrywql3QvrVqfASquP3Ip24ZJuBT2sLPLuUI6OYYyivZsHQoi
F83UGQD8JDN31sbA5w93rwFdZGpPGqB2nmRt8gI2iJpjmFZMLBWEOgq1MhwlVlmuVz6bBhvkVqvU
x6CFpWqmZzWx93Y2nhoWHlldrwBOUSDEXmqQckjC/RYXCAnBpLkW479ApwAXzW/EpDL1jje0q7Dw
rwZv88qkW5Vmo5AdpefPjaeTO6LymvBhoEguscfANPNw36CoKvuIFP5gjasZtJua8FOl8lORfU4o
eKQVHJdWgx/A1WVmR8AOhtCLzkg4347SNY7/dYtCn8qVU3X+uyWxFxusdSULdmT62ispVOF3TP3Z
Io0r+E/eKkWXGKJm2YXJDey1I8nNqmauU6QRtHFxEBkPcBDC9dIxLVaoYtS6Mq6r9jWLvA0g8WWV
92sQ4htlHE6mmG5mZpxbLdkKi0W24r/X1HdJuvXWCzwocYN8PQZvNmiUuMebXEnhNsiCHXgOxqOY
Vef84ZH9MeUne23uddrc0eFwlmK/RmvGA9uKZjd52iLGBjNwGe4qZZNGBBOyxAXXzEXb0latxadB
UlHk09YKpF0hSXs9LXeNCI+akm1LSHue2ewiMJJFjQZkUa1dlv8sW3ZsO3iywHdHmwbboXBoBl8R
D16qNKPQiu30Md8YpWZpa+5oYEBebI9gJI/0A/GAKJsmzlwk4w1tw7dYqRj5hSNPyd0oWF13IDHx
lllSg/XadqSR65htbRO4B1KKqRySWCVx1ZqOeMIEM0z/NltodcvbTLCOSqV816Ph4tfmNa+3o/Sr
CNhf6yi9tjL47IcCP1L+lvJ5Q+OMjcnuh2ap5NfMvAvK08Q3AFRN9CziZ4GSU5SPKIb8ze7L/23E
X00YN3cauiWqbB23FyV5BQz53vghofQ0IFV2MfUVCY0p3h7ScRT+FhM0Pvi2HQORJn4ytBQvjddd
tMME49YdwoZTwC+kBfuqgBeU1h18KVv0byMx2WIDpWRJOfIuVT5sGGPep81Wt1XRaDumzoJOFP7H
HgpIzvYyGz5j4CHdqefDLMt7m93DeAs1wu0CIH0+d3ZmZls+FZ5PtfZHINjkzjGoL12YhyLbU+62
7Dz2mOqLgqZUjpfsEqcI4TMBzYctRGyVEO7Po2oPGjKiP2/QEQmFZGPmWQ08X3pmM4FucuBsAzvA
bmtWW8lULl2ZuH2/hgxAdfnM1jRhqkfKrm829WyNmSO4Jts1sUhaFkxQsTUaEyHbtN+ptdK9A2ZV
Ns7amN6n1uWHxeOB9RWpGqDXBDnSAnKGdyhbEuyvEnpmfMhIf5v1wUBSC1JKLG7MI85UY/Ei6g6x
tbiX1tZX1CWBwJnWCoHMKmHzEX7UoBQIlKKKlRW5tjD+yNP3mt0RENpVlP4r9Zde8smUXK97p+EQ
UJpfqAJMtyuR31XBAnKkOX3lzYb6CeDFjigsRtVuaZVr0a9T9Dw4A9XwjhFuaaE8eyjdEDHFRIKx
nxyN0IDo2k0CSMtS/iJa3f6nIRbnnNcQgkrDTaa3N0rPZXZiWeAXBE/ebes6cUJk/dXvqJ0lCJF2
RyxZ1Hm+9fhcRv2Txu79IPiV9+gfgJviH6t4Jt6JvbmjAL+pnBZGmpj+KumrKPY1x6r3yRqSogqj
2QJxQ0vm5d816R5YwFHFJkfnMVpTRMUh9L+BFsdhkJ7dYO3tylpVcbENKgLA3GvBVmF4AfnhLwGQ
4T4P41NC4quxDAwI77U6nBXUfslApMEXlUKTncajHJv3ONvmGKuQZ5DHfbN8q/p6EbNBqIVO0Nvb
dQO6hXBNG+TRDkoJVL1lZ/TLLl6ogVPZR+61GtDGxAN3Ak7yAtd4EVUZaggX1i4hBUr75AywYTke
EwCxc4ID4WzRJaOfu8pkzfq+EbVOMluQ8FDHEs5csdOmEJpZzZZAxqVvcOll4M8mES3wXxEUwPkr
4kOn4FjZNLgsxqFhiU72hLdrUVDfMcqHNv6Ksp+m8F9AM5YRmTi1M9alepZz0I6QBonvYybVcyZZ
yLHRQQQfASdFkW6ldBW3rq1/KQHbBGJqCIqkG0Lk9Va6S80Vu+bSHPcZpMhSTlaZpmGtSZayhOwi
r8hP79sW8SM1XUTHczQ+LfVTs85ADh6BpK8SXrBJsOvku16V64rsWqydU/EnjO8QIF45vXf2Wcew
5kf+Z86QZAwPP03eLGM6SyyIDNwgorOXtEbjGq/ZjB5BEPOa3/gDDZr9tB+td7LLXAPE3ky3NtnY
hr+x3n+VfKOERsG0PN4sFrJlWDm+coPKoBmBI2W/XlGuib8xDBaoEth1q1E7W8I/gEn8h7Rk5UB2
hls0Q0Dj3xK/NN+cHiNtIg/LpMXbOpqrbIIO6QFZGeNpq6M6tJht5Ik1AJfyypsOwsi2ohDbPJAu
BC9yM94OInQBMKzzCvfeoC30ctjoYeo2abgjNqPHnzkXUyKsOd93QpDLvJg+p5wth9GwRyOdwijT
9OzVc1y3SYG76kSfNUt4CgpkFf+oWAt1Og2tt+7SYjEILpTMvfkw8otD+eGPsJmRy1eWcSP3a64t
IfbDNdGtVVwXLIKtDXgCXkYxt0GuT2inCh6hRvkMa2mnJQ8xfsUhjM7PMHzzzJbKxn9ZtVL4EAVk
ypLiF5bMrpX9+vxXzz+PMcoG+ZGRNTMdJcx9sPkghJo9RAWOWpI7YE5NNlsz7YpRlwB2X55DfA8A
pZwW84QIBXQXilUTXqNAT0OM+y3DKZuxhk0bF14H5Wxr2deyfqty7y+oWInUmKWClrmz30rkAqqO
cCa0I9YL6Ydh3nqfjems6hNV4RuRdz/m8Io9zYlJ2hjRWjVn2BF83jnATJzq1aYDjhlk02rLoI2q
RPGeuHvSbQQGgHjcRZjqMJKXfUMxxE0H1TyG1aZFO4ksp4hHxzAqN5SspRKIddfrPI1Xm6V86qHQ
8+3Dvlrx6JjarL1FyzL90uR7zRATUHhsEBhpar6GNVFTe4ERnxqVG4E2UyfnKht4MRgB70N0xzyn
jMdJ+airCbjerjGYsfkSqbix5XvnX7z6rOFQEJ8B/rO6ekjNA52zfmW86fXq1ZJU04AT8E8RRbvx
VHXVBBZ5s2nVKtwIyrPSnDSskH3vVHMfJMyq+B6YycaIfibtJuWg3Yej7P3T8w++cNi4509a52N2
Ut9eKew6zCHYVNbB41dSM6vL8kX9FxbFQin03XzHCbwQxxydk6xWs1dqfygl7LOELmEVL0VKoJRL
5/Qs6ms8EEjH/6B9KfK5oWs1gcuW7Dv634B++eEhsZW1RnejVr2KjtYa9YmA0Y8wzI6xvdeCk965
tVHvdOpGZq9wxAZP+gKbuCyDT6xK8LQ+QCxwlYcnCQioMl9gO5TmK5Tyd3molj2WPiTKbs6Ds7rA
YMswebIopAkAO9XDtULiDyHShtM6Dk92XK9k86BqXymbQ4qoF1kNdRmIf/DbEmeMTXkllNesjaIr
q8RtrWbhz55HxkqssEH7A4zCLVQQQEGwjse3xpMWnBxK/dZrgkhd4Ha0vIYBpRvVLEwWJOzSVQPr
si2rI+wrdB+36fc228G2OQfhty9xX0mPsbcBQEZjMQa5v5GjGTw2L4Orqm0LBlHPwtFQESuNtxNb
xlQ+1fYu4O7CpwyOYpnCVtHEKUBCpjmHnahQPjNjbSbepkFOr7mwUaS04XckYe2e08o4dCcp2hos
r8YqwRT+sFiQ6p4BcEBGXTLAXOJK4G8+l3tZ8rNIj6n6iXjnWyS1UCqK+fAWLzDeSvca4p3cPzqg
c82zRQ4Y2fAppIGLbzkiVR8vbPWig1TN2QiLJFxD+s+9J7VfpvVdUu0jAU00hkuNLZc5VgIjm7I9
JfeAMsPCSFuw/mlaFYuMBRaCBVL+Nzv0TbR53ycJaIJdBpkxjeyVtH1ebwTuDH8ejpNDpB8V8U+H
6BuoOymjv+Jidw8Ev41CN6uSnIdhWkbZo1c/i+k0Ugs0gxztMyiQgTWw6n9BiO4h8XGES+lFks91
dMAIr8BRa+A/npWWAldcyGq0a9kFtX929+RW11V7TeYeA6glJyBICraMi5WCjmz3UJJsSPEDtqNp
25bb2hiXQv9V2lOS/vm9y51OxUhtvg9iHvCuCYgo5MRGUxxQZUX3GtEw9bMZXugpzrmHYgaSAXMW
n4ZyybyHXcVOLLGkG56Ssm+oY6S9Af8QAQmVT9D8JqI/kbNNGEKTBvQUvccpuWD0QpU9jT7ecmKY
aT8EC91H3NKhLtechiiDvwYYf2VmpT918acobgF+v7N4cU3nHmxDvu4Qq4EQLmSfmzBbwxBIKdJa
jdLpHbWKuxkGluxuaO/a9Bhs8LFwS4aDjj8IlQjnuMq1nS83TRE0oHTADIBRbOz23hdfefBmgWip
wLgHDSpFvlUC0kZRgCAolgPyCQwb74KNCFDV3fcxCBXdTtDLwTrEovqijcdlxywhBw9+KMc6yTS1
vwSNq3c+83KJDXSTGC7iky/vQ9bNdsWa2/qo6DRuOYlqld4MBGxAVBBZCEFDzSmndDOb/ulvGQY3
F79Jl8K+BQMBQ7o2hpOU/WV55aoETga8JQmL8uYHQ/HSK6w9c27eho5f/0uzs6Qfc+gBHcvNeLrQ
qmAn/wx8ar7+kwWPkIy8Nr8esJEDS60iZY2UCcnA3rCQUqZjnEfLBGBtW1nLSr55hZNTSmk8RLft
uJcPXH7JO/XQ3tsd/syGbGeLAUapfKLbLQUCQJu40vXGK8Sk3DQWjs4fCcSSXXQ6q+j+RDncQjX5
lc+xiBjPCc+8BUSGa0sd73Ty97jYuvgQYsnwC1ooIAZAF1PCP605WXa7InaBuefbFsXGMJs/Q6q3
vZoB+++5HoDoY5EacebQsIAm5e/rvMTJ5Z06hScrtB7S9KM099waVloGQ+5UUMXS1ydudVH+wpel
lV+ZdrbJDlfENcQgkd2Z3wDgCwIKX/uCrAN5h978sFMPWTTYmDEeeICCkJYM/IhAfOQPJai3mXlS
AvVoWJ4jG3wTiiY9GNz5Y/u3E7TaNQk4Im7IsUGkulxV0/ipcH/TU3096HDYtIZVc+Rmk71U1OyS
Fr+NIRZa8E+Dzmak750k3toJsakNnCZCCwaUbLHQYINlqcm+SiwOYC5QSU8DUcriZq+qby0DBsYf
mxbnxGN/wu/bt9509o+Ccc9kEaPzciHovgkBIhDQPbQNb0q0jvpdCtm5c/rOyWK1rNeS+Wd6Lyv+
C438FDcQ9DLqQ/ARlWiWegvDuNQXVfIzyuqW8MwlTVHHAsBZeBug/gDl8vKb2vxp6msKbjn6TgNN
2Oqau8/cL6xfM9ERuoQzDl+xgqMUM3qj/AQpWegid9tWPdiR6fZMvxkm24k7/NQ8/LbceMaH2tgk
DO5KoxlQrXeDAfhuJu9/yOIa5n+KdzPpiEcrTsGFQW17SPGTSoqE34wmvXqKC+3hX1O/TZgFGu2v
tQ+SB4PgRn/lcrRoQQWagVRmjec2+k2GaBexXBPD0+q4PmDlCp5FEs3FcRh6cJtY8d4XE8uB8wS9
cq4FsTHDzT0IJa+lSd7QYsitl3VXa3832jHyoVkH0rr5P2XVvSV1v4mic+6nAGIGvOoIMOOXgR02
285p54IBadgZwycSXMgHUQZ4Jb4re61PDzOpXS+xKFGlU0M5UHY6533DTVuu6gz40zoPj578h5aq
9gcQvqVQOeM8/MhQquKZicI81nJZYHeAsQpVAWeZyi9kFK4mHoCQ2fxHeNbcoHsVNWSWkiQUaZnJ
TcNfeXL8DMo2idev0nvHB2zzDUdNo2lwpWn/VLx5sE4nGrfL/IJVARXyB1IO24U3egNyTEhl8JXO
ZRvmpo5OIfNGQfZp/lr1uwDBQU3jdAEdYIkUzjwoGRfZv87M1DSIdjHY/Fju1o320o0WrLbHF/CN
bVznHVWVYCF7kEPF/oCb1XhKUApqmOrHUvsqdHWhDfjESglyz21kGWTwWqacsz42uKQ1dadOW68/
eoJfzzuXiFnWMZpzYj6oicRo/z77I8FN4XnLP6H9GORWqKn2pd+u2TIp9NKbiuUWCE/MR64SWGG7
C+RAnTmruOmpYpQJ14QOBztdIhg6HTzrNovMynTy5ilpbM/B0cnGp21sGuzHFlOXbTXLQu8+YJjx
GGzgQXicSwRqVVb4ZfWwJmQrVrHt5NBBdsVp7gqJGnLYQJ3G2yNYtNXT6jXePJsJqmAfM41vWKUp
HaJ9e2hVeP3qvoX2RMwGqNYy7b5kAifBbDTETzRRcc0eQ8Y7dzTQWAR2Cy4d3bkhuyNpV4UQ2/9T
FWJifYGRnLfXzsvhBq08IFztvfDh5WRrqXtoKshr4zm/Uyr/pQy4GJWD0M8Wzuf6Ts3VQtFvquok
7WcnCNQgntk4G1TID9Jfg1RW6A/fnlwk/97kqZOZZKZmo1nlTVDWpcFTC8i2ehkADz+5NO2bKV9M
eE1R7dbM4XKVOd6s3LClJDEswrOe/tXxbTIL15gkLr1uG8Jan1WHQyM/0KGiPnZqwTVup3VPNpKV
/tHjfvS908i8xoV4BLqQUoBndU+ocHSXfdNCGdnmLWmeMCH/1bzeoQeuzQL7kLmRmlObZy4h85Kb
SazaOz8J9uF8S2n+Ii9Yxnb81w7HtLiHU3rPpx6ij06eF3csdgSWZd/C7xBCaDqTrG2u4056T2N1
hb+uAC3aAIb2Uc1ZttW3ATFK4e/oBc+R/zBggra94lpasTTE2jd+BJfjPMB1OJaHERM9LBOnAnjU
GvE2AC1eVYh80VsXQftgWrKBSg7RdtB0F06Hm3DvnuRtxSdgTB+B0i5qL7y02onSjmcbpktj9kTU
jJqzp7KyKXVlm+U1bBCg1BFaUWTdiZRpISMYmwYaQ7CQmK/0WSmJDwGikuJbu9TKtgnpEy79PPTG
MkJ+1Avi6kAM5UY+KbTrBiywc+GhLKdbqp5nMeueTrfZzJliAG6EtJlQaC1ASLM/VzFveUYyot1p
VbQdcUF2/ron/1XM/aRVylJoOWcrfYnXJHkYJJwaywtufkYF+FsBzNqvsGevojU4LSUMQg8FnUHf
F9xSgK+R80xcw3Cr5K+kKod42DKZ1RJWekJg5dT32D3xFkX4KDzC0W3U72PELd+SF6Z5GuQtKRiF
C1fYMc3m1bttn21W08Q0FlO2htNPbCd+qBSkC/hwc43u0Gu0JQF1N5ikG/7H5U5S+IVn2buG6VH1
4HzzRQIq1qf7oBgwepxUk5otvOpSecptnGfn+bYBByHhvQSsgBew7Ux8o+ooXiuIf3U3fpNauhqt
hzqruBV3+MoOcYJhwR4ZKzLCPMPcK5dzAFaH2QyEvWoZoX2UUrtqB2IM4L3EBiwZEbUWY3bcqYAq
yROa3bfg4gRzhozpp9DtTWZ/NiOXDumN7aZGSQjeezBU1tQfPGWfp9cGaRVXlHSl6R3SLQ0Wrtme
xMDwzXVGO8+Y5BF6J95LSm/S6DlJZ2U4Dc2VypNVrIJ+1t8t5v4EgqLX7HMOiYDba8H+ByYmmN7Q
6SKBNkicjVdN364S/dDqb4qONbw9Wrrre69R3VPSvjIhzJNV70BqQ59UOgqCQuAa8TqVMoa1ya2T
Dx8hmFOdearfkJZYUnNMp9T8QftbvR5wypPDsz4pSuSJx83mhOpvY55jldoy0giam1Px5fvv1fhB
uKog4UsNpqLtY+xLBfffxuSARDyp9+y0MFGHylbDq2GTYJzwGEdsQ3x5U0tPg+fUr1Cvg50Sbqf6
muXnUvss21vBxBkl/yzypPa4hePA5SSRHwk/XctvYFdwjnr2C1/k6LNaMvdZvR5beO4DIoK2aDGE
1fRZ5fwfZBY7YN+AxhQ5zSsV/4Rtu63FQRywSahnq8HBSOsN2LOkvNbcGyq4cpjfk2PFYsvAhD44
ihJchlBCmkfIORa4eMjbtHACnYYcIqLdH7RwB5HGrfFC8OF4bjBEcJ8BAKefVTUR8O1ULNE/4MUX
+iCtLKwiHeACFZa/l5083JOVIS1znPGg+Jc2B4ZUbMe+YkGOdmvFWCCgzYQKH5UNSA9RVF7FluUE
jUUpELHoUT6JsNhY1GZ0YQYKGvghc0KbkAGutYKYMMEO+CSaCXUxz69BzZzT0bWLEmjVAwt4RIeO
78eED1Nbcpptem5yeQhDCBAKhJ+tEUhvjcx9kGaasNU3NDRuq/8PB77OHfSOskg3clp/eirWBRvg
zRqgM9JT7k5MxYrJUJ/ZXNTUZVtV76qgXiTm9jrXc3hddZ9oSDHwjqx8zer3oc+lTuSQPKkgc+NY
bGJyJ4r/q8/5HOkVDtExsrtlF0BVNAoeMmaNEjAdwyXAB0owBNNXsg6oGJuAJAy8ryo8C3WmLgsY
9poUg+F8Jhj3azDhEGiXQtLuUUUMEcKZ+H/diCFy7vGeAhRmduAAF1iqE9rnNluyDRElEwdTrFw0
W1CsKcZmvSIQG8QbFC+ZkFk9hPuKyRw4xluRN27V3xvOepoVFjPJxS5J5hFBzKoKBAO1fCoozjrE
gMDt1jenz1warkGTrIAa4ylKpq9cVlxCwctIlWh+HpaUYzohWRVTupX4l8gPONVAc5Y5QGQLD8S6
tvV0LfrsHoW8AnULdxUJ0JEQVkz0pwiY0fFmx4Jw2GDvFGaMHIS6xA2tzLw/aK+fQrFvgwaBU54Q
DtjPjdUm5V/LQrWbC1MstoiC5ybqxaai9zuPcjS+1lzSO/2uSdOihSjLex5nnf4H4u8DDIqOk937
VQk0WEP2odGubI3pTavTzWjJp2TEAFZX5lHkSQHzAmo+lbjcQqG6FUm+ts3SqWPpXBQlhiBc+uXr
P47Oa7l1XAuiX8QqEmB8tbJkyZKz/cKyfWzmHEDw62dxXm/VzB1LFLjRu3u1wWjiIIH65ayeQEdd
O4XZSFAPpq3gl2zgtY5wiom5uLVt9gUTYGWYeD0r9xKb/zKRbysn/vIncW/Vi8RN3+nMr6btdnFm
vvYpL39Mc3e1mfwUANEVS0svWkRAl1jJtC3j7NUZgZoQN4SE4j6EuftoQL9h4YFOg7mlZTGTD6gs
jLk1FsqWHhdV20fJvGBYBO0oC3PDdif8mZlquPWhx3v5MxtwtwKpGrBHdnZ/7vEDTEG393QIVRVj
u2m+pla8L9lcJKx9oy64CVbHkujO2KY8kEazqjVOWQYAZyKyWzo7IzXZUnP7YJJoYMJOEGYTnHUp
+rSk1K5j9J3Z0ihKjBIcvVKcGmEmmKU78rpQHB1771NnEorgaBTQzxTxFPs1Zb7oKfOEKMyWw2U0
wT2On0HSHxGk3aYF6VCiuOpC4Y9De2hJRlsEtdI428aLhjZTY9WUKynb69hT2lCXD/FMxfQEE6RC
2R7wu0Sjs7RxbZIGs3szOXwR5MEqSd0tjubEXV5vTwuKQWiPFuPafQSi8W3HKKQelBRdwhxK3W6T
WCTMszo/Ziad6MbI54f2Ry/F2otymIK4gghvi8bdZuVSiAm3wMsw0Uh6bGa1Hwf7BVroim31OZcF
tmvn4Gnx4ySKKANFvgQqfdhlPDfcr0zSvFpFX3lbffWiQj31f8CAbZw5ObcDpe1N8dcWr0XPsg9v
YsHxLaimZHQg/BgnmDXbvSimvVbutfTn5yBrHlKpT0U2POppOA3MGAYeIy0ZIaZiVaLENWraCKfd
T6Pi+j/cqvbSJqjTfpTtiNYe0zGFyEyKdG74mdYbIiFvsq+OoabPq4m2qkK0tuzpPJQYKxzBSwF7
HNHuvPiWWf4KLfhD5pJFsEa2HyATjliPPW8pshCPU/neLEs+ezgZnnxuMoNBvFsFWPtG/lgr6Oic
52Mza1DJ/9op3S2uz6iFGMbHHxnlSiHEU+n+SLcPlgsAzCWjSpJxkcep5ShjSY9C9593DlMNBQGT
MA9LCXrdQBvrLSozjSfU2NcRykIJPd2T5mYkEoluAr9p2iQE3yK2VyaFOKZnMXlz60cabBrexMVX
aRl3hWNtSl9upvpq8l8Stc1Jo76j6z9p5Moqp5IA16M1cBEVLa9+q320J7GZ6LgZWkwO9GWvmyrc
DWW7QYzamwELP4fHrPMPY5a91p2zMgJ+cg5J+gJqVSkkF0QawDC5tk60p4xu3ab2b8wlZYDP2Ez5
rh/5rY7J/JjCFrvjFNhNlkNqIdmmQh6yqP2MBQFVVoJGZOwgc12kyN7C3l/RL7E2PGfLdfEtioBF
SM3j39ARidiHprhlVNiaORT/LD9Xg4FZljQD7SxhOnLHroE4jAC1MV4ovMWF48m1COZ1oNyLDR1b
FhZCtVzT20ItCucdHcUssKHmUJrgxeU2I44pc9axur73DLQ5i4O6YHI01fDJjQlOOeSlPB/vsa9e
HDN+bcz2GDc1EUc/xccVYHFqq29X0ClL1pHfeoS+UIA7asmC5Wb/gnL6ZzfVg7DND5Ybp6KSK6Nv
2J3E5zGaHoKheOVJ39F1u6f3+65Ygo/sZVkvjmen5ySLWDk6o/5Le6R8VE+u6hPdOWiPGfkYI+/O
epR7h9yENkJ+TkTyOj/+sriT6YRyvJa9o25+M5xtJEH8X35Cq7rUX0nONZX2B95GzommH0VdtiQC
39DpVL47QUceZH43suQlR1avg2JcO8F0ANt4lel8CaL+ASjk0oyMbBIU7262JMHG6eyUTA8Z0EmX
kFqdbGUqbz1OWKTz4bVB5YKo+uy6tbtyR0zFuT98TaG1I6//5hn2feNxbTKzX5di2dqSD0zB/4aG
MZNcutm51sbpiGU3IcWXs2b4KnziYR5ruTBngktbjBj+gG86GSr70SuhpaSQNTh9iQiltKLh0kAg
aqLuSbZteXKkXqrTmUbnjcUJEFekI/DLtIZg6K1xGuSA8ywWsGii24TLP+RNns6wfAHav5tIC0Qd
m6PZltZ6ciKu/C6RUuZ85taxtn4Xr2bi9wEhgnAfKQM3heO/msTMG4J/hi9/DKpKzRrSbpv1Txj3
Dy5+fpUnEIUTBpo4NX+NOL219ACz6+e1hxWolPO7l2Zfs0X7ShCdXRF9WC0RT57JC30U7yJyK4aF
6a8x7Im7apYTuuSfi9iOeTVtk9w6fD/YNlZzsyWWUT76qHiJjKW0kMKJwfGu1PxhhJL2dRjjYyvQ
D/Xw6xpccWMYiA4dz6nHqBSZHzpJDpD9WF6L+9lji1pHAREo49xDvuBb5DLW9zmUnfQfHH9SQXZ4
HigEWXn46UYXyYH3a9ADhzHGnVtZ934Y7adl0o0FopfT+D+ZmtBPiniTG0vaNuYQso1Hq6QIM04w
w001wJbg6pYFnxvlbbYBnadeZF7rPTNZUER0A5Y9hESKvyfkO1FZV4NHKfW9+3hA+uXFQow0285T
ctbkvWKkwcwN7kx6NLKqOrptuO+ckKQ//hs2pGfT039j5exSekmzKLviOV7utmdiOnt7AnyJPjTR
9eKxKHUjsdP0pteK7OKIcoph/k52HM5t8VxzknskcUUW3Wees05aEEWWfwgJeYXhyKKLaBiTiIlR
oAmy524oV/zRt1675wE0TzHxInWbGqAe3RIudccsfHRK505QXyM0/3HiTlt01xHjScRImpreQ0d9
lGAjx1PGj7/pMAfOTsICx/B2U52sZ0LxbaQBQ0Tx0eTsMtzpgCPuadYzaxWJ4FnUB6TsfwG5LfrS
MUniyGyuQlPPAEuYXzLVJ4ROjbA+VlNLvw3XtxKempE/0RcDJGfYVMwkkoYDqGxbX3cX4F1HcLlk
l8X8pDNjM7tkTPASnUFZPOu6OFIy+1iTSeKDYTMLVC1Ny3sTBkhgxhe8vPy1Q0/jULt2C3FgJ0gR
UEFAAqt6a/p7U5QYJe1vW1IWrF8cq39tSv8RsxT6f/YDdv0tk+z+iJqYNJaFqYa2lVlcGBPqvIet
0fJKTGHQLxiormGrgw8TK2D0YEj1QfcwjhYJ1qHuQHhixEM270g1kNnDSKFrFz0pvLcDtF13au7x
U33qgH+ehbusokc6CfcGsHRYIjsPRlpu0CLPvx9CwcaxMubdAqRq80R/IZvDntz7bCTHAu6fDWhk
NU7dY43BPe002xG1VnNxGvrxaajbB0m/aZZhIG/EYy/0A21LNbhP7HbEslPpbIJieI+zeYNEs4FL
vZowvboS/pFIBWhTsXKbGDIEhTrEHYKhvhuBpc75TABl4s4/Nn+RpV5DgeZDw9POA6vsMENkBiXt
MvVXlGZgMsgfXCs/xYiUmCKneFVZ9WOB+9dx8Fl6xT5yi10LN4ZmOUfHrxlljjwTH5XNDqjNp8Ns
IG+KEsxAYBt7Ba9vhCBn2/Lq59N+YQn4rJaz2ty23PudEvybFTPxWPdYA9fOAk0hyA37eCMtQpjC
XbcA2/Lyu22STVPN27FlQtZtcJ/yY5nLBWnOTWFs9HNJdmF0pyvq3EmIEaaHd+EdTTYmfHLJ8jgK
ZGuxQFhjUjnaJu+mS7o0ADPo4ZMTgLSHCH6raQLKWL/T/Hc0i+FgqeCnhpZMKRt707l4TLRcEffj
2yNyZVHok6VUuUEXmof8caatx7ais/IJn1KOmop2U5e00RYkoaKOZp70Rnf7utLRnyX02TCw3lLT
eCnslvpWBMAC5FMUo2cEvKYy4vmFmG8hlZuWbX+iRTjW+NVRs1yq6m2WJe2W7kPVWmtF9k56bF3K
8l8w41VtUAOBRX5CU+FAlN6hWdLekk4AnX9x6O0ECfDEKdAXXbBbFcS78VZE1UVNPani5FSGJE0J
O0UWz0zFElIJBcItNk7+FF0COk5t234Bp0NxEjaYiGWQ5WGLSTCjZjEwcdX92r23SZT/LxGcZ6FD
PAePYRujKZclSrb6sCr5OTOMm0lxnCaOeI1N3A7eYGVT2FdyWfaP6HBsgwPE4v7HEdGrL9npK96k
LMn10H33Hg22o7vvzHqXW09+3B5gLL8UYBIqVRKWGgnpMYsmjTwC06Gpy3ta1vL2VOydWu5KnA4G
uX3iyZsphCItrFNbf8vIXPW0VGnRP0Vk8R3BtTVNHvjcGHjQWWmQ3NS93il2U4WwD0wob4Zhgyyo
gnUTfisEKcsA4Wcb8iydmOUd5JB4ehq6iC2Lt2/m5DYDYE9j/4N2kaPtVS8OhsEUCEQ04Uwbivdm
hthF9hntiM1XxpAzQ9VYMpe5hcHA/jdpBgX0I64W1fTrAlldUftLmk5Ob3NPZXmqrpNTT2suGeRK
EP5jX+ptULmwaEkU2HzzZCHdhSpNFRb7ZJz+veo2JRknPID/uysecaodmcgku6aF8mfflMmLfi7t
98SCB5ZAap4DBKMZoHLss5AYTfWaDN07ffWbjkVy41pXif3MD1B1GzoVA6LdVkD/hwAXF35o1/xE
TEdvAJOt1DlpintfYYLR1WfqCDZeDhuZzw6TYR2lTz3Hn0msNBfLdid6wXJz87B3EQ9ZGwWt6FX5
Ahodmxe7Z1t9D311ijB3BiZ2E7LFVR/THo1nyhBHKwX4xScqUAwgbN7B+DlNnroXEIyc/lNas0me
gszZEIETUdSyCKWOFLzeKXjn0dje3D6meDL4SNlUSsoKDH6krgNjQssWg9+46l1MRoF/tn33HVbO
SzSUR+4wq9myPlTJMZy6KyYyheEj4v/Hxt/UqMZeze64s4NosxAzA9MnrSI3VSx+QyyUrZlTYjtF
Hwx+78opDqPNy8wODFxrQ7byE0kIIGr+YoNwvQo1J1BSftQBqaLc/KwAHEXleO3GiBBgdzOJYa6L
ht0x03OEw16fkgStCTET+k65UUB0SDGtO5NkU3yFOfvbjPpcGlcYUUfkJFzA4b6m2RFLW3QepwwA
CqburNtiYllZxHGymgbQkeInlauV12bHqiwBzkrvrRiZijDPJ0X/UMG2N4wKaypypJxObul3QC+T
TyhhGxXxh8HgqugGFHRAdXlwP80YVjBhheSgR4MiK7uazhOnnxj1WtYZu9B6z/DPWA2vsvrIYWDP
OWApffGyR2GqFzvWd5bGnjH8FPPwzkJweZsSeeVtUYbylUrBE1miTUGApslPgS+f/ZxgD7S/RlXo
CuFppPrYQlCfB3ko0uwU8jM0HN6itD3wV8JRyPDychPaZv2e+QBGowcZKp8xKnQQZHcRzGSy2DAc
lSpi6JTk2pLcQLXSu8DGoF1UZ8fCduXBLaLiZV8KasZM8TtXiMQ57okB4H8pkkva2IdpRqyAg55t
rGjpjtMD7jrSFXU5PNaUYzstMUkjVTfDgdnV06gAlTWY8k9v5O+upHgye+8X1hzh2zCS96Ptk2CN
AHpSM90EIfgh9NQs91+ceviRHFqcBQBIlfEXzdMuVO+1cN514F/M1JqOMqLVgjT3mA87DsBxPSGO
rpzxs/eJK/fPCbddY1T3qT3d+LvIaLgNKIXKfib5k228fsxZU0AMG1zK1RC6LA+/HWGEcumN8YXL
S9Tucc0MrLatgICiwUUxVT++mTxbZfnk5m7HIeXvA4L3c2P+un7zm5cOX0P7m9n5bU6RZZyMM22g
5pdjbEVm5SFX3UeSenetGov/VzulgCvjKhByMBJZAMy7wko2HX3xB9+wziPUAwfST6Qn+z5kHdRL
VgbMp8zuQIaSO/SpTdqyJ+gs4jBqsAwIy/Utcut3BbgHD4J1pt10L4Pq4trxg9MPF4dMQ6fltsCj
U9kAYQPSSejcrk+8aMimtUfItmwhX7eQ6gL7rsuzfeIFQFoCTMsO0qVHAVYa+jyJ4yYU1jFL/YMw
vZNWxWsCZ3IiJhYW/t7llek0yXYay2Ns5Du3NdexGz0PeBiyvkVWKuaD5ycPNu/DjizvYyTA+RHc
M7C8BLZ7VY3FEiysyOKHzReFc8tBBoeXID2lP9OLyGyWpqQkm4QqMlHPf0XNMduN7Ezb1jgGOZE6
0zoQG6X3wMcg0x+jHonANJ5N33xtZU59bLofO+cdrZA+wWjcaX4Ouho60O0+wEUMRpVF6VbznBbc
+a1BMQCCUQorGuzc5ioNVmdT96RyHpmU90LBFiwc/VdJxHkS+riUteBzJtJUHPpcXfthMWmm/sZJ
5VG11aMP6HVlWDGtFTAacU8xXvi7saEZ94gHFC0oqyvTw5qkOeG0YGJBSkmqk6YuEqBrW4PQycWE
6tpqcNJ3vhfzzkRARuurIdwpPqMj/1AA0x9ACq/EMP8MjPzoWe1NmP1jK6c9EN23AvFtVAPD1ZCc
XcbEuDM0NMRfXhyZqXbMOQdRgkH3gMFX7QiqZflpOUXwPrj+MQvTB77CQ+PWQIaJObACTNixJWZ7
TSLgBk4IQZ8moxdZKFJs3ipadMy6eUpc95Qu6+KA5uY2346xQ19vvZ8R/KacMDyIc4Hxh8aVXa8j
CJyL81hT4sVPF8VZORazRIApvyYJpn/6Up/Gpt/SqAeyiJ4/Kr2teunOqvFdZuZPS7pBkIrz8Kem
3IQbQPZ5Upw1wEE7Tu8ajzRkKW5WAiJCBYeI+i/qnNjmg2CPsb0Q0k6y+KEx68+SKpmmRaEenUuW
IUh393UCNMQYHiNjePWQ0/qUDorQeCsNGx+Nb6BzOSSFYQspUhRRre1Hf5xw//DK+9eEEhMUqHQA
+w1dIHrvDJh376KRgkUOVtIHfCjEQNopL3/l3Cg4X0nQsMt03eQ7ZbHYd4RmsnTdUd42RQK+THer
gX/UWX7ipbb18JRaWXnRrJX73DiJmG5iJo953qjcPM7TxVr6dTCpTkYH0tl9GkLQUy0f9+TWzz6V
uy12DIuX9gFyJtfto7OLb/nNIS9o26yfoiLdGlaHZBR8JsYc88rCc+vTtcGGfFnolG8eHSZmBoPA
pCpBQ9RMRlpCFYNO5LtEachlGfm7372Aenp3K9qn5WiTket+4QHjWdDJnovnY2lCclYDYOKh7ve6
zz/Gedp4lCWuyBZfGwLKsw2emeUE6i8rWIffUHpoaurrpoh4F0rKrm1mxFrSdnX1JUf+E9A4ESnm
q53YeLIxS4CWDMBIyRkuUuhiP00W8NyKMid+jcUg2Jqeh/Hmlwar7OI1VtV1eQllJIaI1CEYqxmJ
N5UN5R4ab46ZQCip5plbFH9M6URs1dyTAVfJCHtq4pMdzkl8NUbxNhdQERKj9u7GNPkc8COtEG3P
zjwKPlbvx2vsJx6qXWMgSc/+fDHLbNywr9z3U3Mgxn/ntM8D62kvh7+U1LuJAgnFM3LuSSJtkF5S
FKsCCfzO6YSl95oySrul3HmyDmZc44lSm05zyVd0sjT3U/cwOcW5Q7Sw7Q32vtA5tTOehGkV2t1h
Sp2H0KpWDuxkbLAuz9Zcv7DrMvnv5TQOc2vjmUvmiqC5HH4y56wKXsY3R7wm9RuYePxMBSYuLEtS
X1mR4g3kVUroeSmlDw/tbG8bwGZWYb6IFDQOJ8TQDMc6YA9V6vcRjBnYS4vgxWhzsQyit8hW297J
6LIZngnS8rpTm8nAk4+GVHThhjkXrYKUH/p39FQx5ShKBy3aZSia/Wia5mhlP90s17z+l4qOPNVb
e/GPsrqZo6thfZXRPelz0k4TiwbowKNLbf1b71yUPifurocTuVD5t3icR2IoHHRj8NfBpzG2UXQ/
4oiYzewgjS9NRl2EKeVm3xmuJVgeO4Fq5+Hsg0O39k2IGmjz1W4yy7+ChGWQHhN2t+VkXbw+JRfh
bE2rJuUZm3uM6s8jt+SM13yiALMZV1u+GtSoG95V29sAMxkZ0TsStEH6tUD9GiM81hSTRSCJwc1v
fClem5RCn0a5764JkQiPbkXTFjU+CGN3HtUtVXgfGOpvzIp3S8agcR1MVe34YxCPkUXCJhwhWcn7
GT8ia+n1oFj0mOm+ZUEx8TcGhDgSf7vEtqeSnWMcvZjWHyhW4iwBSX97Z3WP5IR85cIhxBeheHAw
S9cQPI34zcHO3lXh0ZMk7ydKPRv52CX9ZqQGK1TBB/7yQwE9QvsGCR73AU12UyvosdHI+jrfiZb2
bzsf7lycYIXl7S1pISD2XyNplIwIhm4nujuw9us/U7QrRAordqFZww14r9Kti8NgAlstdj1Sycjr
o+jti08FUDX9xT7Xd8F/b3IBInsIq5KqM4q+KH8fYiTZGrL0qPSGh/cn5F9eqT8ro4AELhTwhW3m
ZLdOIiswckpOETu+99zDLJ5Le2MX9ADt6/pF6K3fbPtsV81nZr15/EjrXx/ij6n8/QTKowh4s8Xr
hBMo6cxjQnpoJDqGZGe74mr7cB75+Al3GtlvVy4LaME8nrJ3PNNXWtsM/bBvUZyr3sS5/twDeJuv
Y3EJiCI7lnlYypjomPGdg1XKR3t0VvawWIpwldLwF2YzIHZ+/CFAULhnTgxHLOUgEsW4t2yiAkH9
YpXtQ+GYG0PSzwGDls4+Fo6k0bpuP+E2KvHa6CjhScl2AkqgOUcrSxFrzOHgDt0/k5STX/7qWO+6
kavXpvQMvhbGoRDELoNkA8fJycQ75ItXv3nsiSukIfYd/JFdQusHlFpR4Vp3SAvdB9yUZgKqMySf
lqVG018k734GjF0ldlTOai+4RCNyBFUX9HOuZeVvfcxJRWRsBg97sALlMRnyOx4dttipeeqQ8tjy
b7zUh8idgJka7wu727kifGot6tABwWmijgEtZWytb0Kz6NHW+9gTQx7YmVQIzhlvrL/Z8Ppr5RBh
JN9iSXuVYrJ+aYsBAz73gpjnuqMYQM9Mxt0TYtpDMh9cXFVZTM7TefXDgxquDY16RQhqJN55zNED
puqOtE9FeWiD5wiEYUImtvqsStAl56XkuOTg6impbljOtrbDxw7w0/Hg6nlrG7bfzGlqz48TWNtJ
NmsPa29pf+dzuqd1gPGBgtws2ZlWsGvZYgyGtU2tfhv2SAs2XTE57ekgQHMA5RmXWawcI2H25k2J
EAnBuHjkRw0h3iqWCDW7W3L4e2oLcc97BzOnKMFXH5rhKGZ4s9Dt2GvFbO2BK+QJX4FLgTzfpk92
UpnNpoXQVmDY54Q1T3BN1maNHNIHh1wfaFBdN6a+Ex3PB0NtRoShX6dxeZsm88PO0pNkM5gPICjx
PumENgtSzgmjrgsqytbHQRFkJs0wkJqvmxdNNWjSf/egsU3smWBDVkEcQoYRt8SvTlU27ELuX2nx
qbh9NqxkjH5Nt++fpmDIEdZdqggwIXqBXAXMfdeT8Urkd1A+++W7pztIghh7khfl3QbsDfPV4Qf8
/wut2lj5TIZxJmiluZJloEjHPXLaGD/z+XO/YeUG3hIAWgXth4B5AcdxAX4tLsxi8I7d8hdiTi3Z
dCS2vjAkrn0b49fE+8xhtjZRosmqugBdbBG+lYn9ZOPWshto3V1yht6xs7ikRpS1Cjw49OpMDzEk
IYbVu7JJACt/d9ZrzZUCaZLYYsPV4r0ctsWnTeUD3svFLun44yqrn83q5gZkzyCg4Czje5mgjPbs
wmcseh45aBY1elUr8hHZE8WxYC3A4vNZ3XXlQ6HKFS0w2zCFxELxb6dqroKQ3nOilqM8TNgUzYFt
5QvSCZmfrZFgIEQK8e5m+qB6h5GPzsRJA4cJsIsk3mnqvlVGD/Q9jysQ0SzYYtUX3gsxOpYxdyw9
GnZ61Ks6RwZ25pPA31RinVaQM9x1zziGOypxCNXhfgnvar9Z5/V91X9b1q8/fyb2oY+oGDuZ8pp4
e/R3/tTpu8bYV2ebJUKj70f60SZnXWUvdPf5DlClpTd3FRnb2jkI+dSTibHBvaxYX9rRJqU6lnww
ogFVywPh2V+Tjr5wzyRvQHeXn8XSAk77Mz0HLE+YMPFelBer+PLrx7BG52Bico5oL6VJimkYcVed
W5oaqaujVmpXyQ/Hxe7ZDfvspx33RXccfMLlh9Q65+3eKtae826C5qFJCcZu4T/QLo1zyn9oBCsD
P7hLG1Q2/771zW29vHjDiSTatKdzlknvm1L5w9D9VoBRyuyaG08YU/CxHVNoo9VsbXUP9xezeiMw
2flfKsQa2pT/EtWuR0hHfT8eZv/Did2r0bsEKzXQcHs3VvFBdgmpXgcIrNlRANy+E5AObKg7snnu
df1d8EZr7OQoMn88dYED734ge+EdOXOaekGiZUvGWU4CZn0egGs0kYtjBx/wsPM4KzIyJHVIStQL
ZqxnZAFBD5uwI/sS2QCe1JRgtifNoGf2APUbsvFKtd+yUWvHvbB3zxqa4F5coPDE4e9sHEgKpCY+
Fy6sMy7TZYc8fxXdeSwe2oF8K3nXJoV/KL4lhP6YxrnUJh1H4wUmnqmGaeA+DtZfU7JflRjDbxXL
QLf6zeEn0LKEhAhn0zzFArg3xLF6SGiE4c2Dnc6WrEvo/aRbB7PIbhGfmMiKmSJU52MgU4VZYBNn
DmIB9Z/AvHkH+ucJR0BPbcXgRSdtUL5WGbeYXMos+kd38VSbNTtjRpIyXrqsDy75bBHG5IC9Q+ZZ
KOf3sTAu04zw+K2H/qmIf7AKbSuccuiLJG94twSbtu9fVAzozIUZt3fLjv1JUyTjoZ5UAB+uxO27
6kzfB4s/W4gSs2thQmkJAGDVjHXbPKYZ1liMtQzIjhsl0EGzwQedXc7hYbCpL8V8VQrz3E5u+lXU
bFuwxFSvli+X+NxgpDdLdjjfw9TDOUX3PJGqXlcei1jiJdSd23V9s3rEx5/BpN2FaAIASXOqBhSC
Gd/NUcKLIAhAg+gfK0E28xPtoP1umI0laaqoTmECXFbm9OvR1dDzdFMkDXSPpoY45wdX8JJFyXqZ
Evx0AUd5ho8Lq9yeaskUVwGM2iYHqhaqt7qVFhZX2DApE+eLXQNmoolLkVUhrEjuTUTP/MKSp4RX
hHviEmD/q2uzWMv4f1osSU48N+jV61LDxBgmw/yzfPJgBdZbx9KKZkQ67MGnTL9OS2/jji/Cfg77
yHqpDZjBC1PGbzetnZPlCH0LvrKvhUGuxh6mV9PywfGkNZtidswJ0m4Je7+N/Hekk8/UELdORYAc
XPvWUBy87iWmyT7q2CR2ybFZ7rG9FZ0EqzB3Mk5lnPIbbXNCZ37hLVce+9jnkjkoxMcAvaSiW69/
wrm0kPCAGnK1vYSsSe4AEh2T0bhksfEZdhmVm8OEP97X+xoVnPDGcqRNM0z3Prz0sfieRvfYKogM
EhvvStXkeHwKbrFCYjeM0TMt+81sLRODv3H2RaYJFOK1aHyz2HYTN2CjdZ9yAmRZFxA6qRmFIHJx
4YRRHQiaZ2OOm4QbrKnxfwI1BEZA/cKmY72d8Tv30EU8bvodr+i7sbNPvWVujZLXEYU++IQBbfAb
1Yk0dqKOcQLjcN1KRbtTCjbIrSnwChYQUDHGj6PZ4d3iGWGN/g/8x0z2B6tZp3FjORWlN/ncRbe0
7Up0q4KBO1TAyGFXQjctXmXgH53Go6lB3huF0aAs9EeXqXM3zyHFG2p8rnX55mrroOyAvOC4CuSc
vMS6Lqmmne/Z6FJ6abpM8SP7Jy8M5MpjexL4llwbnVoxC66nBkSR4q5RxlNDoAV20xC3DiqEzPZ9
UYT72IFkYRfxP6wbuAZ0/sqcyVzHdtxP7W6tU6P9SEgpTJX/sDjrK+o+HHqpEpn9eqmza0ybQFjR
EqwubfZrNRvqAAJvrr47SRlrzjhpRy9JHL/7FhQKwzq0nvjh0rvrGgwgtUgOOs1AHiwJcrNbR+Lb
pn0yERqmFZHiiGhCQhoLfgyOTzJIfc9PCt7hHWnZmysfFs2W9PgtTyXgBpUfJtwS9XKcC39fGflP
qP40hi63HrfaGQ8y/R6B2UJY8qAZVwm/36eZFpwSBwxBvVPtT4yo0UV0RP7maYAmx3r23uc6S23w
cA499c0u88VVXEIjHmHEe4qnsGFzLVtwyzBC5iC7tUUTwK+n72OkMoZHt8PoXOhLaoZkBuQ9Tzx2
F2dNPRPfNeN2XnW0PkpIT8OT2+KRsE8te67J4X9tkKwXp+bIDQX7nFt4O5GwjwiTD49ygaB9zYz5
mACDZSlqPNesaPFmTsiGKY0TeEzWHDTILQJBUmG8Vg+Njr54D/IpT9VnxMBjNc3WMWsgFENSwaLi
7lRzHXQcEw9W+C92sFgJzESsjx+znlwhv8ySAHTDRifUwQGJfyVqyp0gRWAfHWOxCnra/mwXaEa+
tno4+rh9hO1s2K+sak/ectM9NXa1yr1004oKmX6EvsiuRhDE6+kHDSIWX3hBa3Y7nBa+Oa2oSdym
sO7ToeXgsb+riIS50UC3CqzxitnnSq/xMQbkxWmpjxMJ1gqCW16ob6cvkA6d1oOQ0uNFGg5OKg5N
VR45Y+l40vXFKyGnduWrx+U8p4wtKfuNxIFjR2QSuxJXNzs8cBQ5F9smc3BqEoHNdubSYalbUqPA
Wuaw2vukgQZP3XzBNZnrrURMiiLYIDGexzE5+/lvABULeKkXdicO+K2ruToTyiRivdNjsK0RcpkD
2YNNfvwpMF5XdPjZUflm5vYppJl5k9KY41XAHop/gcOPHp4UIAJTZmh2WNFy5LAk5gmaK3crxuLF
UB200mpnEefA18SR1CMxMxKEYXUXFpw9WDmAhZrMXRVQzJCob/MR0M23lsH4JB1FMcMfPSBm+lKa
xX8cnddypEgURL+ICGwBr2rvpFbL66VCIwMFFN5//R72cWN3dmRo6lbezJPksGANp3P063i4ijyT
PTGyZIrlYzbvF9OUnwk22/07z9HOY70oofSB1lr5Ix3o0+9IpeHYgY4K/lHih38j2XUcznM5/qEV
bIBlstzC5Uo//dqbrRHUSIoWZsGVRWz0L2H+2hmUuGu6ExOz5zjEvF8sxAz5j/0ATb+W+8cBLarP
wegerdFpVx1Skp/I/13wHdnMdkTL73GauQqX09ijd0UfAGm23H/wOMAEA9AFCkWqb2OkZMNqmvzL
QPwJPdGsRYs3JRuvMh4+JfvwKv4HOOdmy+zCOfMiA9xGXWtXD1E377MwvsgMmmfSBPbVUrWx7nwe
/qw6x2HpH4RHn3WPybUu8kMwWgB72nnnp+rW9ua+mPHLEH/TnfXRRPF2yP2KvgOw+q2bbaLKebQJ
vjuFeT8srKUeRKTKGrmqvQDkGHhJF++PXfTzKqdHhZa9kw9ahbBIz2yksd8UiKXiqfecJ1NjaJTN
fs48Asrz3onGD2EtORzUzjw2V7Slcj02w7sCuckOiuFc2dlw5yiuQ31NznmGkMoI1kOp0Wh/5Vfg
9V9BzTGe858kjnyKY+d9TuVuTlDiI2gkzPCsdVcpPJ8hO5o4SonWS1BmiDc7AW500s5HjAG09u6j
6FewHTG7JwyRWx3TsUXKL6pBMU9YbcD8BQ0TaDg92NZv4zEvhFxG4noXu5RPBt+uIzatF6yjWP3p
fjfwEIb8gcz4g0maxxVi6XwTEGrz+qWlUbrJNnnHmnoZCWz5wc9hrzlxBKBkvZBDBnb8bk+rsCft
bp00HRdmbMiZ25yyBgHRo48WkOgwVAfifNuwFrS2v6YDJQV66kBRojrw4R8vToZnu5AGJlSvvSsL
8md2lD4zAhsrv2LVPHUBHS0l1YF2ozhCWDhmY7SPehvSUEPyOi+wyJbWXxBFDfQU6CgOmVrwLMZW
CetfCcJkHaqWkbsN2F/NrHo6A62m0cCGl7GxK+1tx7VLsAEiihSk+5T3T8O2dV+35t5022PnE96J
C+d11AvPxagof2kRkwCSd+zdaMqmq5grDgvcXYLJmn5r7Ko2W8PKD0mX2I4+jH3wq4AVcukCscB2
lm0+b09iNsMmjhiBuqx/G3R2MblOkr2E7sb19KVpfpIKN/FY7UB2PDG60rAQf2BuP9IZvXYL+Iku
RiwNjtpV1bXDVLru0dkaFbA6ix6E/eUxrIQRJGcV47pY/M8dMQiwCriYtu70qgl6NbzbifCbSQgM
wAW7RLUbgEkYAvuhfyV42DNY6wpMdNUScTqb1IrWTbhF1V5xvdnm4qZCajHrmJgWsXjYHX35xNzF
qmGC2Sah35Lkz/uTNeZ/dKhttf6ZrM8FLRc37ac50kjCgE9F751YuAdQTgHZK7tnZPtmsqS7C/5B
h7+Qy4ECEGPr1zYTmzR6sCTwNI8cFbVnXXsn3WmdG1+6/mcP091AeddQXoNg2sJh5aJfoJf7w71c
eDAD/ooRf7zbEfeknWf4WPw4tstHqt7gLFtTTGNZtxC/g83i1Iuafcc9tGJQcvkykAJWGrw3vLcK
qGJvLsyJreu9+Vh0q+EQWbtJfUTTzfNiamSAq7NJQzNnF7NKPQdmCdE++7Aw+ILhNcYEW/Lb/lT1
FV4J8TnayZamQYVD5kHS9z48+nB+Bwp4bGh9kcRmdhvJuvhDz+iC3hJvdJddR/iMIT2smo2HZWx7
uY3UG81FMzO9k2BXWkrdiBnlUBJAO3b5n9NDkByBlrIVjrqvMPtsCvvGOnQ7zWrPebTWVgCBM/ks
ky+nrI9JAHw+6uQ7Nb8O97tyhKPTwqIKuOI6Aix+U/5qU65NTWwun0Eb9NCuUKdbB74j0Ew2rLF+
BvVwp7jY0yksbpP/lPGfzBoEH2Zdir6bH7t+mvDRVYgXeSV2C7wOMwaq0Is3t7t6eeyw8QG3Xwm0
30QV2Kb0w2DmN2F5+7m3iKTIbb2cRC3VTP609nD8L+Po6EeP+cSuMBxOAIeeSOduPd+EOUU2m2uV
p/yzwnPCT5OVU31uZbPyjN88ZG76k+RiU0mjV2VsJn4evv80GV+ONZ1sEb/6gzxPUq1z4k0MJKxZ
Xip3/B0oLppIfY/jh9nA6PExqS54Mui6kN3xt0VgcbGmYlvorFOeA2TkAcJ95fTPof2RFsHKSwxy
9n+LIClGuWtRYcc8OdfdlxduEnYwqcebUgF1wUumIbpjs/McB7WDO6j16iXe1uhLwlHP6fzkjBgs
ojy55NT1VDyy9RQdW2l+zpPY2Xjie+z5LjfhcfydBT5aWpjnp0jIN2/yn534wLLHdmgdDx+nCMcS
yzcrwQ5Q9hJ+dn4FZ/cw9Axl9Br2ZP0rde9bzaGlnWPMjsCG7oTb3yqMUrkxXP2F/om2Lqix8qpu
mxQzLm8a3eJrpk9R9V7bJ8D7QHMobqH9I7bAOab1vkA4icT3OD21wZODhmbEFZ6ZfTK9u/3JEUfK
zub+rZQkCesVOXsdMaJyKSCXsnYENYP5g+vbG0cLFCveRjjH8avwtDMBh5ynXdUQaIdzwccmTo37
gj3RXLXrWd6KKcOi/mC5eHKzvTnLo4x8NsUVjO3+J8ZB0ZbdDsLZQYVsJ2T9bLNIYfPo3ZmgAzIx
PPWBmW5dDCimV75DHF8XXJk0GcnMy9EOoYLkA4FGRW9tYnH4OISQAZB/BItcMyoVrtq8fDPk9O27
aPW1HX6nBe3DSXHw4ZSriknZ0Q0OafFvrp1bHchrzodX1fmrZ4ApwpFaC6onTIPhkCANPwRMYLom
1DXOaywrD8Mkn0xJMyCeCdfnmjXDhC4nA6Gw36cjEBBXscRHxnCcgMiqhWcC+3XMBTux6GjnRkTr
lTJWpun/9DNdCCMclFKDJzERYCYjuAUlUzL30p6QS4y/tgyHxyhGgkD6rWr3Njcg7FJW7QGUA791
r30N3VCAFYsxqurQ4SHTEo+c8ZF49VsVktt2++KnGQlnOvyNeQk9v3TuAf6/B8b0wUFlrSKAsbYd
vzdyFgw4xaqZje+mKapXKoWhSmO1Wy/dpfCgnX4bG2qPJ+UsfH3NQlJI5hRyakc3L6nYuVMBpNvZ
uKQl+nmAjZfyGXEIPagSLIIH0nNtV9Cu7n3UKUJqqzaggW+Zn1GyKb29C8TNcPsPwlIvUzO01zox
udnlLsyU4ivPggU9Pn7pFic9/7C3VAwxd+jfY4TBFb6cEBSE+TRQJUmEdysjzyWl6KEh96z02NLu
cNM/RI4ItgpH/VCQ5nfho7k9r2B2hhBoNLkxO8Y3didya6KHpM7V1dRRBbTTzN2zK5Cyzj6hXQBc
+EZ+TdlZ8zqWTTPsHHOe1Db0IwhzAALjv9bRGJlqLKUXozdZ0Eh261OQsveh8rgQ46lvu98k/GHB
kolkbBA+B0Pe6RLRjT6+xgkPRU9TwTFRGWt/GEEl/RFFzqWkSZBqQXKHL2UYPfRx9lwrlWnc7D2T
IljhEgoWhX8B2vU/njrkDN93tHkq/cBO9pUq0mqP66sJ9r1NoIZyOGq6STIWHFXJ3CfiHtlYqG3h
oEfvSYOa7JSyNM0ezBxSTUmlBdCgUM9YEEKbPJkZ5cazUUrfuyvM2fug7kRzK2l6rR96FeJrdz1R
/6KFNN9WEY7MRaQXKUjnVcpgAaFDcf/rCeX5UVmHx4zb6I0Dm6gEe/PheZBj81y7bYwX2JVfUydz
a+27i4o5+m37ZdlTXB/p/FTZpVI9Q7GQTM3bvOzMI5ZCFW8mAERxgQ4pllGsyeaBbVL3ZVTGo+lF
jzMPqreUUhva5sVKxDwx71KXhcI94JuquE/aLciBMb3vo1vZXwoFIoiT8jRQ0VU+ApEJvccg2JrJ
E/QKYtcsLipWYNTrbIg0bDMPSxYJJNXaLGIU0ebM3tbUzgP4vibukxfHN6PEBNLjSuXAx6qdZcmp
NMKvamAbbbcnWJ1/AcVqlkC9cMoAa33Y7BD5MaNZMPHUFK/dmVmth5c6ycz4TnqgOgvb387i9CEq
udGXg9FuWU6TzItQWLuW2T5IwGt0qjnGM7+uCu607UQNA1JDpRt+IwXiNVfRmzW+MP8eelIeYs5x
gUcvvIhe3GRizeLdVAnHKqd7QATzg6QMltqLjdtY+B7KN9syltGIcvB6So+Nl5Esh9THb5dILaDu
IZ5OFgRD9CnEldYxn4gF2PsxHx9aPFqULjITZrZ6yi2O18K7b+yh32ZpRJxwMflDBdnMOMpogSYu
/5EJuNrU/bTps8OZbPjGWifyPtbd3ULEdqjsMhKwTciNtk9zLHmhALo/c90qyIKNntWOSZMLPrc1
ySIPT6O04fyFyGSp7O4jqySBZbTmBp16KYmwrvncnCuHtSrb3AHNIiYvM26mmu7CYqZXZ2YTAPgs
eNLl/FjEwd5QrgEWE3RiRamC4J0dmf1msIh7huT3m+LHHORKGdNdOUJpa4O9TVebkaFhGRYzcnAe
h+GTldt9Gzm/VE+ziWcoWPAIbXnv9uJSyvzN6fChZ759ESbrfts+2NJbxWHf0JLr08I58hD4/N2Z
IVZ4LT90ah8M7T+UnrHxQHXuyVJRMRcPFzNJHWgW2Jcqjq3E2BVVeUl8e+83Nb4bclAFuzTt1Dt6
pTaV5VwSELaGHz/wQJyFEb0QeXiLfCi7JGRXucZtYpqspCCTwA6z/7Tsh72mO8VUyTl3o/uBDiGD
W4dD/XsyN79DM/8OSfIazyG/vt4kAplvekqKTEYWIEgaRCrHKO5asaLRemSRSN9pSdzZsj+rnAwi
wSGoLfbVgSrpps0hEci5TUXEvGTAwecNZXGq48/KhfjfH8GRbErcnAPkriafduR4kcDy6CgqzLN8
OfdTF/5DB9kM5rSNIZH13bQuYu8a47DoUvUF8vekYhP2SX221ARXys4O5lxe2pYzhvmsNAv0YC73
APnKGucto4eO4cO5dINEMQOmK/udH4agh8D3JhF9uxCYfRE/dJkFWdGDC2DQI2NZ10b5LK2UeBVI
AZgT/tzC2iM2f7JlgHnYQ29IFgdocz+p7jX2gUSji1waUdxwx/i7KVPeKoTGs9YoneCszH9tbnAv
UFvIKHBFtNhnwfCbZ2QdfIFk67kgb+r5z0ih+QgXWZrgPtuQBKGBwQlOQn0nk3LD/HMEAKr78dgW
7duQx6Tg01sMfw2Jw0WawXkdTi7qe299mDnZHfptrgXuSi1CZAN3yVXTFjMA47PDfxaZha1ft/sg
hk8Wzeq1T8gvYOEx4sW55Pc1N3lYjDhG1Xr5Rr3GWc9TjbNEb4y6fw8G5irqcOLMI5kByr8Y92U4
HmOWN5Zh4KCDH1yq4TxmUhEvCklMB+hzjBIumN8BIxWgh0OdOTvO/r0dFh8e4GDCGbwxgKrX/oxw
nTwmlEjpKXgYzel9dODlBmk17aMuesEdeLSs6urn5o015amc6xcFRNNk3NpgP9yFtnBWSdI/9iOO
0SzLdy3vRjvEX6J6DEn1hv3qeOxDqJmZQ3B6TkoHurh3bb3wDfP0exQsNQ5D8xNazm0063MuvkpP
vS6TwZ2seXSgLFLiJfRTVc6ndAZE1WFgo4eAWvbO4RMWsNhPyfbJlEDScie2PQfzulfRzRp/Dkn+
3S8cwlQNe3CGE9l93n70kUJV9cQl8qZlqwfac2rT+OCa5mEKu2QJpz7i+r4i6L0OXkKKVSR0mxbP
rQ36JUZvdFuTHsSifHSD/FG4iptOTC9KEYDMdl3ErqiwaWOBYdpVJAxBmAgfVUkGFFcFIjzJiNuS
X9cJZTQVH++eeq9ZlNTHSu8hFVO3twyi/RmuWPoMqUJXlZyOTRhHK+awaJ2F/C/nmiYs6YD4mdsK
i76Sh7LIhlsxigm+OSkH4tnEaCl14hwZHzOnvc+VAjZnrd0sXUge77ZKfrTFEB652EMTxwKmlf0Q
CdjY1fwRWfbOIksqNQ5KZZ7Lidw8xN+NHxsYMdvCJVjDhSnt5oxamRaSe6/c7l6bAd9KCAeljSvC
64i2OyNDZrCUG37LLG9vqXYDNI3pZ5BmexfWwXjXluW95fDZkCWdRgRRiGdENXeKub8XDbkA3G1k
5SbahLooLHblOENgiwj4axs4oBukDEVNgOVixJTv5yX2Z2jRsyGf+qF4YmqIV1YfwKRU82ukx5cq
ZQJJRPk0CICQROaOvUl1Gyr3YkuSqiGxOEGsA/04FC1vQLJCvkg/pyzbYK4qoTdZUPYQRRo9VQ9d
A3GJiBYUdDMhDBgNAIQ0TtWy0a85jlxWr6xZfDC7YfE3oLPvhhYVO2yehQmnaIJabgdfKYM1Cy0a
ll3ADeNkryO8WAFbUGfGE2DRrtH09RJ+6jE/Bi/w/S7Cw0OYlz3PtWgvYpabwJ+tR8PCqmuU1mvK
vDhgddJmu2OSPhPkOeW0wZSBl+9jEyCViTehAd6CffuZ++LTXOvnmtp6SrpeCtSfzp0+LWqSip4P
WblcRrrLHBGhS/DlAMO6djaDjhfCnPdnB0KV6ebnvK1g+he5JqoLKo0MX/XuSooKKl9f7Jxb/aSy
/pS29r3tB5/8uooHHptwFVeYhuJCu4eg7jireoiEJtlmYvUWOCF+ktmxiKFr6VI+p4OH7QL9e2Ql
M8YPlMA56qAgU7ojQgM7YbAkaxfsFGTMr6CbDoUb7+CJvJa0ADP9YHya9nlNmXdeogrYpwwnop0w
UbX2MR/Cy8Lnrkfkz6Au904uL9olgzpMj4XPbd2D6gw2vyA6p4Y1ObqTWUc4VIyzLoY7K+n3hhE/
cAxufIFqZz9mwVWSwqlZBLuM+1MKdSmBfMA3NmLslvEZkZ+xv24/psp8KLPgUaXPnU8YFI9IwQzV
s9obJU4j3qsyVCit4Zpr9J2a//ASrQum5HHoHjwDLhsxbEVNMsJBWH+qTp4WcJoTi0crpNeQnm9O
RFeS9kAFiMrxVKAo66p+yGK1sZp4N5OyygrSN0s4QmOv6/q3eEHuG+DAMAA249HqACy3tMywM0Jh
xir56XXc5xlux26b+pSu6dnI7tJpBoXAw8EeVbjBZsDdOhD2cVkI2p1FK+lV2yvCG6PzjfGLsb/d
c50gpsQEiAl16U+36WigYyBtVlzFXKCM1dUpNiI3cTnRy4Hx17AeYkIbMasv/IXIuO5ubOmZaHhu
ZvyS5YJxIpMlAkSZ7ge306GQ5klrMGyQvPEXt90m7rYjb2w63wtw5AV4+qeKGBGO/VCfW4JiquKN
hcsAr7cWR6O9teU581lFNcUWoA2XsXVlxbgBT5JpS2GFzPhTM8pKtXhsDoRFS0njLzPpwdG7Bpq/
vORYLeJ94hOFZWkhk09qmxBha1jj7VpD6OAvUPox4jLgXXqb3M1FyX9z8YtrjoeOaBHuleZoDcO6
Vq8zgM0CHBRlS/BsS1p5znF/ic2NnD88usrVeHbanW2cZAMeWKf7JqCifiaTS5qC91d4aQjameuC
UrdlL9O1OamICXLLLuEVhbe+24DGq6odg2mVXQwy7cQubIYzZD7rKGvc+1TiGm+YbhuO0PhIx7zr
XqPxMxpP/HoSNtfFXi4LCxh+FkVE9VPA+iwpm2/VXGhrcNPoJINnu93Az2RRGM1nmJeFe4iG1VTs
o2btxtRHKLTIjocEPzgmfHLpDRb7a15ztPSXXAOIvZYI9tmCnrnkpB9k8WbyQbGeiV+XPqgQVBA2
yHZ4qJceznA3dvCpmM/fqgbcP1qKC8hQla8Re+rmWCa7xjgXNahQVMk7CnAIgV8Q8BW0NPdPd6hI
HsItQWxqP6lR/mdjph/PQBVpENY8y0QM5XNRrHtAWfaB7KMVwCHGnrBS8nOsWYwRY9oDSMk05vJ8
Y9jfFXdETpPy4i0L1fER5TtQBvAzJOLoKvmn+UY41AFi5r7kxoFYKU+7+kY9L5NrIL5b1yApSg5d
fqQOQJPy5PjPw3SS43vO8Z8lG+0eKwPhXa3c8RzHRMxolm/EgwUuEF+uCjCrovcYn21PjRmZvwYp
k5eNTcp/WXXZOLeY8MW4a+ZivWw/F9+704N0TqlOmv+Z48nHp9B4P+QclHqzqbGVZHsWBcW6Cz2E
UyKSHiaL2f5h8jOIKWrpbT0+nT6E4ZRvtuETrf3hPZbei1y4RuK5jPZLe11KNIRse874YRb1Kl9i
/u7FJ8ITXGrr0eRiOfgceEsMYOIyNMYfDbQhQX38lNTRtrfGNy56Xxn7hnLr8+oemj/HD2i7+RpF
d8bSH3BNscSFjA8gXpCcWXBfgRDeVh7vjoEQhpOh7Gi5liNm/GCyErCSJCw1o/hwLEg96AIv3p8c
cRWLCvIPm4bEfk+cm5ivtWmxj+AxKIx/ZTReVGecY++ZuD9C3LTJ+RUtkByrGj8MGIqZcxE9bouz
G7x6WBTM+KePQDl4FLw6jGvAd7tHSaeJOjStekwQVZIWq0xPHKV2v+NguDIMbROPRSCK2WZs/xbN
sTBPifqVZIuKHJOJiLRYc0rhLyMv0hZ2sg4IYDmuBb+C4yz231xb45SL2eaPNfsRj+tKB0E9M2fw
chLTQt/O8PhQMOiGPhoCElyavadGhW/AbT9tDx5mP1MV3k6r2DA/u9Y/YAN77PLlX1BEG7o57Tlu
tfPb7D6WMWGAi+tW38INtz6ul8xjLd1VWUyCXE5c2Xz2le2jtp1rTLw5rTD2YxkP0h4ik8JjzsqW
tDRvHwWQz6ZYDkGPGKpqniENibu0wlobVilrOzekBzSKn/zJYSfEtnMqvsOh5fCmEWlompsMoo+x
puDQmrkvpDUDX0RXONdpj+WlGlct/TH9yHLLKyqCejP6dmPme7bV68D/ibk31aDQ61l/yo71Vt74
qEJpQMlYB+HbhumdaL6msh0AEwzPTM0GKh052Oza47yg7WAr42U9r45zw26qim+4sVeDGV983Wys
soes4kRcocYvO+MI17Cn3K7dZDm+Lp2+JaW7N/Gj5ayHvKhApgZxTTXO0RwnICZJ95JSGIJY3j+Q
6PkCh3mdmvpoZ9Pv3FLQQlAcJBKAtnBAJcvAoVr0s42MuCylw7fUMV9DT3NvKJsLpdGIdiZakNO8
hu24mibl3dLRvoYkjWDTutS6xvFbBXknr+1b5Q2nuMvu054vJW36aueRfncGBzuLj89rZkuz6Vy+
M2PcGGy10wJMGcWi18liqqYNDO8ulrclDCviU0Dl3s7OHaAt5HmOddW39AXnK+KrFy2X5ENTv7cO
TzJbxZR+5+SGow43phDuWmb+A0STD1tygrUsVxVB6B2K/M11NZcoPf74bf4rQoZON8JQXifdwbb9
nTe4D/T1aRAf+QmC+SWt8gusg6958qmFcd8ph9WbRuOtAQKtcnvj+4yGlvR93k5WgEEXhC7D+Y1G
n7MZ+5totJA7CD3X2Q7ql3WaYj5dSPAAF9TFnkK6GgcOn4lVvVnhPvE1Xthsvk5ExVYhQcLZnIxV
ywIptiPAHCmBDo9erTvT79792d0Lqsj7OXqMoGusbaxuVE6cproRhENomSC7N6ThW+ypxbEijrrT
1Rbux8mT4VUZI/kVPtYkeRyaeubdRJiYcuwHizBpGnYkPOdhGziiYrdE6VAXec/Cx9/JD8tK9LUx
XsCIkUjBOxMEJFQJQdHqMDAhdxtMrMv1tzsMVUC8st5amb/rSvTpmVC+WzpnZbsXYmZH3RRQE1R7
9NPfvCXwX4X1ObRxXOcmwPacMslA2hxJEjQFiQCZxHsZGF+DpiOjS/eOqm5l2/lQTzN8kzb7y3AS
FE254jUrJ3MtpRPtBPGNgtWUKHjHYpFVliQ3EGwc232fknLboWhH+ELuQGlsNKVrxOTveuCEyssp
SVQfDg4L5Y7NIYihvSPCZ5JxJjGy6E/bU7Kn8HXaITdH19aN2j2MCPMnrM18x84xeM/pinhNpCFe
y9mBpQ07Mf83japhOpu7/TQbn2TtY/jlVX6IIUDQYdB1CnZ8MHC7iseIqtoyt0lZm3GP5XWCt5ZQ
PT2sLA1qNs69U9X1wTUcg6sR0qglU9HtEm7enrvcMDHhMHUQtQh9xzlabUhXluNQiRB1wQRYuAaz
wHhHXZRRhIDlx8K4gdQO7uGZWpdRKKDzNWyhbvDkP2n3UXkkrMQzQlicQDbvnjtFlvoSsG75qMLK
/GsCFa2k8Ln4lX67oU8hBUZH9tdummhtkVzA2kUA4FENjfOvS43pgTKYf46T8mmg03Kg1m85yO/x
uJ108GHZZ1t3450e3fvKNZL1wEVSV5Rt5sUhqzVGAXhCICyzcF0P9cnOovOcuFvDr15TDUygLKLy
rezS4SwSGs/qMrMOedxorkfmenKxW/Z2ypQITcraGYKOz9ZjxSDGDKLTQDlZKJOcrRFV48LuIdqa
ipk9UGqrS5ys9qIM0nHBV+iIn1lRUsBkJ5OrU2PZL3xHPMKzSXaESGiKmKHfwTRPihoHbVBJ6Dqh
d64rR/x5TkiZYRL0/WaWcrjSoADv04EvVAX9X8fPGki3kMcOMxzpYxdWwuwJ1PqSULmGKFhgb1I1
VMqVMVcRjX+enYEUUdI+O2EC5pyP2RdbiNe26woMuTGZFA4t96Ury6VWDQjMs5DJ8Iw/Q14R8UM8
GKXxRATNBhWU2v8YNNgH5WDMC2/2P+qgAQBZDXwi8DJDfVo1VSlX8aStk5+CIPUGJpwwxIVnRQOu
BFVMPXNqOju3vHc0wQr8xXdJDYs+8paSihjVODR/pLMMNL5DFRdlc2ECiAPQAQWHIeZsK0TsD+7V
wr7zCshIoopOtUMtlnT2IWB9NhRLorHs93aQe9z1cFszIabh/NY1wQkDPucxN4PaP9ojZcmuzk9t
txhgh2eKfLlyk/CIWfotoez3cOCe2KFLQ4Ld9BaN3AQN7uM+mMh4oZ3GVnaeXTaMkYBT3BkmIa6h
sb9CUR8GegJSUmdD9242zIokDXxPWVtRRoRxsdKa7fwAKxuAXp5jnB6tz2Dpa3SyLiNbPK/nImLB
KU5UN4C6RZuOxJv2O5KRofc8eCOrqHbCEyctvpJqIs85knOTKhiWTCJuDVw2Q549uEv3YeRfMxPc
pTGT2BkIZhZWe7Rzqrj+n7iqcfnBFOFtHsrf2aOmohVkhruhxfQyOWfS/cCPDGpbx4z+9JKFpj8v
t15HjrTkIb3Tt8sOonoxAvvMbmhrGc7B0+YmLeniobmpGedXv8O1nCqoBHQKYGZ1vX0dp0D4DDv5
M/OJVSeptSMVjsGpr+ffRvQfTl48hh4TmSZvQLZO9uVHYjbfDd4Sp/4O5Hs35OdeOgnNfbzkG7s6
lwQRjTrlUfkcbToQmNZYJXPXfbGyaxTBPJm/bN/Y98X85fo+M7PC5+v09LeoQP92CHx2dutjZAMu
yqbnUrHF5JUXisRV3W7dXC4IJGFvZNmgFePoJYRmgTUlLuCarB3Y8O+y+dIqLHNlkD+xzo0In+Nq
w/sT46Ospn7rC9xeouBZ4h48kn7NxGvENoapH0TZaUL/o26VXQjdVxbl3JA5TOgZYoL/CIPF8OCt
IFDwhsGuX+69Wr0VyfAw9waNTAaWNyL7dDJzfSualUMPWx/S3oohCR3HXAizIR1YUO1cz7zPaTud
aABmczjXHAPsLzpI4pIVlezfVT2cnao651G8Z4VzBh2HJBHu4KAcVOV9O3mwbofiQKSJ95QmYorG
A4BhZMY3lo+aCbHHVevMMddaN7uRzzMpEno0zi4WGY0FfjTLY1XAxwU0uW6Be+VzgJZM17nKHpoR
P9BUvdb+uFb50ksrKQmXdzVuAgnnwwSls0p9Auws29JNHXm/BJmGI1FqbrWFEMWlLQLQcAjS2BNW
tdvg3JHYZOsVlq5LYQavKoSRnePAyVvjLs7HvRN7zlZ5XK6hI/M6tIjD0noE9MOQ5BwurfU3oV2X
BdSTTq7RB3Bnn6yhgHOE+2JiOI7b6mWwePMHrwJTYhzVK8192BH+nlXDAW/Mri2DQxpWu5lvLcMr
G1bemfnp2IXBLkud+9oNwM00b0aT/NgRY6nI41sRAfPrMU4jMmwahxxhah8buv7qQPNDIzNDwnzW
zU2MIVftt1YA7HVQBcuS60tmLqqRjh9V1ZzqhmwJKWyzlzeHfUea0Xsw1YKEAT8f3W+r1kKbc69Q
ysB/98knC95dY5kmRk52x0nD61Sw711H89L6l6hT5jjf9Lt8kxc4BLAsA+BN1YzR362cSy6HiDqd
ADqblaqDL8EDpt3DmFV8vA3kTCrsp8El61t2uDWPbdvtsSVPxwAsdCt/mpjSmiCvPtKg/bOwHRLd
IgeIK82wqxO2zWi2vrKyuA5pAXG1vHYDimg1ELO1sPtjl4cG/FkOogZWVu8ii1SuYRyZuLbRHB5M
o+o3xmLiDWaOUScI8TKEyQn0JWY4F6dtQ75xwIFuFPpi5eKbmY1ihhhESS3gqM1bcLhYlkFiDGCw
V0Gd2Bh85WfZRvj25fLm7eyzYcLPmPQ8H7HQl/CygCX1VrsZRgyWQYWN7D/Szmy5baRN07fyx3/c
iEkgASTQMT0HJEiKErVvtk8QlmVj33dc/TzwxERZlEIMd7tcLlfJpWQCuXzLu9QYyKSR/Jl1vzqf
AhWWTLCLCnANphpujFT+zJtXG2FhqwjnG62skbzE1yhUg7nPo/SssYetzMPcM4Nu2Cj5GiNvh/z3
LfI4kI4SSlya1wCuFMMIeMa+bJPpKbbSLzgbYSdCcaaNqGp9s8YHbBIwojVgZIZQcUb06gN8DAEY
TJmJpaSiSk5LDLJfiLp8k1wMUsOmojqnA3omIFhU5ZfejXYs/W0HjD13F2mN6AI1ofAwKfE1qMGE
RotxXvhg881wTiU1iy8HpNBISNyNNYDXHWNqzMNTPsXXzpgc0NoU94T0yJ7PwN67sGeJ4gU+qWzp
qLvbrrvKW//ctZFPa+YLs1G3qT6GXi3BazkBzTMLLUVXD4BsAFdOJ/9bYBIsOzQP9PrS4dEYjX2V
yfxmDil7azbMgMS86SbjoTFeJeKK2iCuRjMIwAtCfQRUvFAKAkDgLQefSScRfAlDUiHJvlMOQSl0
9Arhbzo8bsRQnOvjeA19e9tzZUQaoGZJVbioWry8iQBWpeOiPptjSVAO6D31zai8UqIekw34U08a
NBmfGh6IladI5eeDubR8KXLmSz0ZXuRmQPN/wrjXR9O3Eeh4BvntpAdncqy2oPTWM7e3Xd8gInNQ
lRN7Lo2HpIEJJjErjnhdEd33q7Kg5NQVxuuI7thmnN3vs6kIBbsKSZho56KfUqfjeYlKBBiW2zId
qO/RJOB4xlxO5hz2Fd4gNXwi+rG3qq/c5fTfd4gKNV0HNTHS8ysxuBMwRElVG21A/Hp6ByUqYe4x
Bj+omDzPNQZSnyE5pOWvfupetQjmcEw6X1bFzVi62Rp6wHdT2D+skX5jKqYfOSzsCHTKVLZY2zkT
uKr6kBggiuv2oDBRvZ4t2OuRm1Dyh+D+mIYEUgp2bq2WflwKpQplpomyfFeZX/MoVIfcFfp1FAN7
ixJ778vyaVgQBpOoapodAca9vboH1Q16x9LP3IRtG6IQxJ3SBiChUYKb8QAZxOtoGLs07xX1zmje
KB8kXYjwmUxhEM+cDRTynXNbD+BooWuy+m04AyoNa4Ar2zEo6ZVrH8ssV1MeOQQmAvhwgQdDWmZ5
+A4y/UDA7igTQXTsA3sbDzpmnX3fAJo2fxhT+ZrOLki+BCuVoQAULugGwE95Qq0ZYUOL+KcrENij
WKO8SA943ZHBH2EFjSNexCO1P/StyYhrdGDFUzH9wFBGb6dL2D9IQMNxA8mm4NkOJNau9Q3cGtbb
CK8hegammroOKjjuakabwM/0Efma/BsCYS9FOm0BQ61ccQm0kZgVrU6449jNiL07A3gfWbGrDngQ
iwroEpUyje5YkeagufFF1H75WCml8VaZVDooQ8oxvRIzRejwbDG8i2iHxvgXiobXal918a3Zgm0A
7NWhvNZpl6IHZfBdDw0vzH7CH15p+rRtqdtmWbpLpHU2FI8xMnYBwgyqvC0owpXjHQCabUMIPlIr
0iz9CbNlZEzT4KGqgIUnTncAf0avLj13NVR1sLbCPMDXkvtxIOLTz4NgWyETrSGkPG+FaA6LYsQE
QA08KdWDZ/y5EVbNqRaXYGkce2ma4Ve2yiGm6Ma1T3G1FfjEZItkd5uc21Jtzca4hFmGjJQN9l+7
V+q8C7INim/LRdu3GGeQjS5eq1gpweXdtMUlAqItbVrbZd+4v7idN2Ho7rTMR2ijuLYatEVH7ZGG
8GPaQ1cCWjtS8BOY2YVBfuaARujiL2O1lAhxfffXbvBYEJ/1gGBL/Fjj6caYm2ztD3RVS7uVHgSC
O+HjWic66saW6gm0dG3+ZtGUQrVOQyhilduYyhrgyQ3kOPquA1nQOocGkaGdrGGWaQ1NBHNowLdQ
4Ef5rOvhs1G9nKl6k43Tc1PrTqAOEXKuEtLimNhA0oNuFG9oZdbXkZHn5x1o2LjLqdwOaAHGuqSR
0p+5kEC78GzquTTsRTaU/l9aXwmaCugAIwdiHroCOPNIBOrHznaw5jsjA87EcoHpSueFtl8zTrdl
QsRKFf2+AWKFyrsElh3RMByeQSTgBWwcct9Hr+QMRPl5H35H1nflUnDFmkJ7VoiUaTH9czx3rMS5
nmZoAZq4nxtLg4eV0qylwVhLLCC6fafBE9Ln4TKh8tATbo2kkYYWbkZmWMpuHYzA4f2sBYg9cSyQ
lcEGxA9pSkwEA7WbLvkRR49FYW3rRYu+aB+wB9ktWKUaHSzb7jcq4HFaXCND1V+VwbZGlzOf6+28
mNEBq0YxGbOFJKl/Ft3iCi9nAMhQPmNWZ44PYwJ6nArNozt8Q0R2M/TorYlmNUFNQfD3YmzVQ11j
QPFQWaPXg7OPgx5/ZQcXYnPH3r3qDXCM7D2MvRYrgF2V3o21/dqo+3LAhgX1MCsDNWPitd49w9U9
qxw4bgNYfjTd17NMfqUTVOKyviqy+ckYEdkRRNcmqrBwHAKgdPVamj+L6UlHp7EaKwioLnLUdE8S
Y9jOME9FqX6arm2uWponNdd4VunnraAU2biHkqo/4Zin3PK1q00P23MQEeDVck4SrAhXY2kmmEEY
t4WpIcsGVSWrLvMBsehhRnFBQ1Ko5NbazVNL7QPfmZ7EtlL9mU9T4YH7KjlH+UKdaW497uM2cRGn
CjZOYzo73W7Br+Ir8XUwhWfoHcI2+FBPkDahZGwF1ZQORkA3u2AFXNrL5SB3xCOjlxfDbSEnujC0
/VQHgLDX6BgYRcxSgLGW2P6DRat8wLd156NByQXSrOce24K81M4xyCCn4qSPFE3Eyrrvo18Fhuwg
XbBAtn0EZ0O8QlYUtdTlOAPVzCSq/53JfsMlTHgWOPjd1HACsbkRtppKfaUVlN3HqkP5pxLw0PI+
MdDokHAp7QDMrwOO02ua6lca9pStQZm6L52D+5dwC4BJfo/eF+QOMBqGU1EfySkrLtZ8imJIkPZb
lwbmusj0+BH/lfEmkd34pcJFkBy9DHrSHpRAjB6Eby9j/UfWdOZOE4j0TLEfg/IV6RbpcHQbRnBM
/gKPj5UWlrB0kvSuXHIixw2AnjVgevWmdqDahPlumgC5B1MOv3V0Uu1nIRKMtzkmaO9nRrfXCqff
hKQUQC3Qz7NrNWwQyqqBppjzoenmaSsia0BCmqowvg1AEHwjdAtPKQBFFLUTZB1ivlssMUgLkhY0
V2/pyAOVhjFfzsMwvjaJ9TxXBvYCxXmOCMY6CwBPTWmIWfV45yAiux3SwLjWM3TdC9tw12kfwQ9v
aXHWDd057Swj6wUn5B6itAPKVYH36lMnJbg0kFZyYYE+INtmXYsEwyVXTuE1am6AUwhUkHzZu1F2
7aMDGKpm17jiBj2Uw0QDZ1U01b5cLvokduF/pjVqm7TdjO6n5IBGQ4KXZ5blOVEWEIM42ig958P2
X3HKA3+DA8hZh5LeCsGHRaU4+0Ft4Fs5D4gDKXjiuZe3Cb5DgfacBTEkMNSIf1ZlDhQiRSkqRS8D
LMg4cfoO5o0ugQa1YGdgOo07Rxv8nQ7YjzbK16GjEmEjWPMdXwIFjRQIu4B4oUSMAFJNQ6Oq5r1B
Vys0wosMwscORWSU2kfM7v2sO0wgXIOJO1ouyTyFvxIP9yqkt+tcBm3+pUjVRRgQU3DT9gJn0ty3
sdjqL+Oooy5fahtYL+2Z6QQbwORUE6BFd8lUXelgs0fHBD3lV9pWGV0IlmrgKsikCeGT/m9uRjQm
Ji6ALuVNuijyRs6XPlEDTDNKmnpEoUn5iBVnk6WTAvsFl3YQ4tU0uwWqqG7enKdGiJyajYyn4YHN
cgBjYhQ8GtwtEHDc0Rsnf7xsUs5QR7PTmy6LQKmpBGOhNC+x6Ynp2vZWNly6iInqk9nuR80qH7mU
p4e5ZlH6rhq/6xCjZ5gys4mLcUq91yrgjmppgs101xT3hvThsEX0Csc+RlGVKJoo4loJKpOlHXLH
ZdJB/G66rUtchDSMpThiJmL82DVf1O+u2JDiOuDQ1h8AeNPuGbpd7eI0kWh9tm/wufLqPr8Hc2B6
UQdBWAbGT0oD8qatOaAcMQNeAcVglFyFeo4RTNyIzisgXGysDC1DfSAISlHFQukb1du4teI1mL4v
qQJ0W49+6mkVvfY6UEirFTiwIKqCS4SOg0nqOBzQenqn7BFzX/gmXi7QMTcn0NiqjdAiK74HZUuA
QIJ9n1SsVUcn2jEB8254R0SWCJuIPJM3KLenL7I0krt59G91X1JjqscGadtyYeqFNtlpMnnTxHFM
MbXf1eFs7J3ZwbVIx7mwpgkLpagpH9qgEOclqsW4SWXAxooEzTZa8l67UH1Dx7S3pun7W8OoXgbX
IoykJY6tfPVAAyXbtbpCSWCYGtq0srSyZ8TRaeMI85dlFdF5jQQIVUHh7Ecnb7cDbmEexetua3YF
rSRrDB5AWmuPsw6shAsf29EWQRE+I1jayvjplHNEAb7VdmrgUTkWYIpC6MjYGc1XgP2Vh4oSfEFn
QmKA1ukqRMsM2lzrnFMXwzQRRaiwqu3rChiKl+Bms00my7qanay/6pCAP0Qz4Poc1ZT1YIa/bBtV
N39GzH0MoWST3KU1UuUw6+0MWmCiehaV21ZnodGiLoe+i+fkeXTrLgYDfoXWauuGNv11X5xPOdpi
Q55ZKOchULwn+ERmzdfwnFVowurYvG0V9xzwdsSBoAHawNYgy7h83psZFs9GjVS1hURhGa39Ef5+
cesDhqYDHIh8L+0SJtpkDZjFdcM+Vcx1wnuKU7buH6nPILMfhsB6hrw5g7KPN6ND1qk1aD3qCtrn
bETj9xoDQqAgLVSoHIDhahAKqKkJqFtlBo4Pcat96QpADsg9KXT8+m92jqF1laMdR/OIGL0gKRv1
hJ7ZNIhtOjZIiaC37ZHJoUgvCe90AMababR/BemE4GGvIw/scOJEBeZ3LYrTnGCyh+VCOSdu++CC
1hxOYSHcmaCNonUhxylFYBRYjzWJ/l46fQXvFkZwGnHC6F0oDnKig2VZeMUUEMPuLFtov5DYSr7L
Ets55NUkqlajSA6WavQlYsoFFRTLXeeceDtSll00kdzRfPnaZEjTZyGFwswlw1UYMo0oQsYBmj4I
+0hTZBSgBfSBOYHe2EnnLDLkD3pWNjAo56Ud4vGsyFu5BxNi4DqJKREV4P4eqRX3PhDt16RFOAwi
AqUMUzhXTYJhyKZHSe/KktUX6SYYR9RWeDdWZXgvpCWvk8UwZiqT144KvilAaqDaxjMyKMbOA8Ga
BM++ii293xMZlU9hgKK04Zb5lUTKzwHeLjGJNitKqzBuLzMEWA4KAblHCxDLRWyVhr0hQdeQV8R6
1SUfaZv4u6M5t21p3VWcWqNrvZSLnQlErDVtOMKtnKKG3uuHqRoqOlzzQe/Ta4m8kAYsw5Lwn+E1
3tMip+hf1ChV4vvYo3kS5UF6HSmcHWJJWQjrJBp5ckGYt21JUl2cdQkZM7aI8Ais9DK1y+HCkARb
SQb4sjLAoSejOsS9dqt3WrIHTUJ5HKXNUeg/gq7fW+G0GYOZUme+aeDjmoPhVT2OyrqDikSljVTs
Aqgm6Bdgehm7KNzxphG+WGs9wka+j79WHxP912VM6pJjB93ArdTa67Z2r0NcaOFv44tEoRu6+3w7
ZdFt6MrbAKeyXY1CCcXDDPC7XZa7rrWB8mviMcpV6aUJQjRSVLd1ONaQTpL2G6fXpd1GzB+eIzZv
ZDO1BggtwlIZnS2UFbZ2zfkKnAYBC7Spv9UGsoNlsgOr3q6DYaDZiYzKrs7odjXmEq/k50ZE0W+M
IAL6pq9fOrIcobhZpLamhgtGgcqEDbSQlgVF+w4oIuzzm6kcsBfUaWl1TXJvu4iVs6x3gwsoPuwx
JAtrGQIzohwSO801eq5nKsWrG/JFuG1a7TFNbQxJfIIhn5zdC9EzH+LoQQEj16b2pxqwtUzMcR8o
cR9MjnVfmvWdDhnpOpXGz9xocoSzLa51S1EYn2yMNBwWcm0a+AtU36oS6Aslf1hSdUzbwnWe0SO8
qW2S8dj0H9LOueRupJYWJWDHUdkwk3Y+xBKBLFPe+Kb6GiIr54bdToJbVVmMYjZJRTOlXyuzZeFP
w5k2Tr+KXO46eGNDn3BO4TfBez8AHaIeFHBXapxf+wBdBZrQJrL94xrGLVHN4F8szK1IyzduOSwu
UgAF2nUIfjNG1EjzkSAMm+Z7adTlNXYmW0o7F42L6PCIB8l12M/VBdUnm/9DXmRI+FPrCGsD3kII
zVJv8ofAzDNvsAx1Riur8mZ4WwU4cHNIz7LOwresPIw6OmvjtPBHLGTyClyI3N3EJeBE/rPJm1B9
fDEI4B0w8iBugUaCHoUctI4Uilu7l7QarzopnxFMltvAzLrn0GxKnNvhjDepe8VJuXd158eI+WPC
oRz0ASUjtkzrkE2ZkiO7CednDAvUlUyHjdWD3YmKDd3UnUv3p6mBl1FRB2/oCfyDAVR6TfnLjbEO
CIOHCPOb0uyf4gKnR/KatR7dVtXCbCx55YoNbqzLtN61EqwaLM0LTvgLESb4klaPRuGDDNe2Ida+
qesPuzkobhraIl5EC3kFt0duahh/qECo23j+ir+Uv5qaRO3cqkPot3Of/bl7aJLiwqdrtRwFT1M+
bWoLn2cHNlOo657ttg+h0MZH0yDMMyCWoRxpyIn7EVBxu8g46PjDWSHqyrGGh3A7cS/bFfSCfKKe
p/OorH4Lur4GdJAByh3Ic6aAjRy1iIMZ1kxBYgCEPIs6Q93QGfKvQQjLHrcuOtXKWIrEsQ2cKDNa
9ZUoNMQ8xIJUyf6vKNwYILQ86acGOq1NOuwsB7WMIgkm0qQMpYR1nmv2QQHnO7RmaSLd6I8vaZ+n
95WUMDI0zMN+2G2iHrBRhKzYOVaCNEEP7KijO0rm17axf1EYKGduVYCt2pxQp3NRzSu3Luy9Z+rY
EGxDIfCbLmvikMBOKq4t+ALfhrYpz5q6Kn8YVdudV2QQxWVW1ua16Lr21U1N63ujCmqEuEHFvyLZ
0ZGYtR7Z8hrk1KEPG6TTbOGnmyIux3vbKidnVbjCh3nR1NdNQb6cWQCSxkG5N+E8JjvVEOUn5qL4
X2d0pPNKg8YAsTaMSvltytUzTlTFok6lbkRiVM99MXgcZxvLKtuLalzavz4AnZVCtfmmEzYlVwuf
SRPTQG2+I/3RriY8GTEVkAjMhV0HvErSGLmpM7R5LGcsDtaQofEfgX0BZlhvm5EVl5va13CIw33W
6OmuqdXiwdWKUOL4B/23s836osZok1pfQ9uyrobyqkgB2JVp1HpAYPUrcFj58xAnACwQejjLxwHg
gwaqJEVMWVJ/4jLQbU/5vrkV4IhgPFXLiaDsbdsMLlQ2Xb60E1EAjfgehH7Rpeikd3qFjYwQ0/BT
IjdDf9NFIIRq0VyKc60qK4lHt+lDDJyIgUhPwTxT8pFGvi/TnsOoBLnDBP3ke2nlX0wgE/dunJvl
ikRuICLE8ANOscjxa2F1SSol8PEDnA+9sZtMapZJbbdszraDXMayTsAkFI5CJ51OGby2qUXSU2vk
wG7vC8Q1S91udk5WG0ioS1ns/qPF3gxHcHC6TZSgHQkptCY6GILAWv37X//r//zvH+N/Bj+LGxoW
QZH/CwWwmwI9wOa//m3++1+w/pb/un/9r387hm4rx1GmcnXbVri66nz9x/c7Qhn+sP4fBO6O6SCG
jKbufNG61nY2rf3nQ6j3Q7imjk+TZLc6pineDpHPgqSWUhGiG2rlyHut+TkOjyVZt3H1+UgfTMY1
DYUVm2lZwnCOJjOjeDawSVCdAI/myOkKG+m7vx+CLMBYoIuWIxzr7WT6AZBSlTBEKG7G+s7Szj7/
/va7h+UImKXSNoUFLdKQb79/mvlTKkIOnA7IylJT90Fdd5gWwVf7+5EsUzeAEiiHWtXRTJTdO4UT
FST4AClE+T0FAdr1u1BZu88Hev/+eU6GAS4XDxJlu0dvpVOuz007EW8gzYm290ro52F7MaKzMk2v
n4+1fOi3y9kVljINx7Ac3RbqaFIaHQjBJkGHfrq35Bm6LjtcTU+8I7m8hONRbOHYvB7ddZXpvn1J
dFuKoYqoVcHxXjcbe4e3naet0PBaRRtiAc/3EELlbzpda3RGPQxp1/BpV+iRrDVvWPkb5Vlet/77
yaOVZemmYSsIc0eTHxGhQLSFj9VXuEXBx6T2dfn5ENL4aOo8XMPQHVeHwPl26kCQxaA51O6rzTL1
3us92jtrFBpW8+qfqeNJx8QB82+hQP6eeOLla4Qp1ogVrUvv80+lLw/8zQtRupCLX5UNMdWyzGUJ
/nGKUd1KfYdOLgSbPfUDHQYF8rL4m943W/3KP9OyC3vV8RIew9X966nnbrzbtEfDO2+H7+H30mhk
eHrHPlW4W0et8/2362KNGKhcU0mL9ph6nf3o1ygDrMrV1bT6NazidXxiBbzbauxkziVL6iYGORzq
bz9IQ4ik6ETZaD0XOzxUdqYTAi0fgkcbIfUoVieWwzKxt8+dI8pitUkDPU+YC2/H04vMpfA/K5wN
m6vCR3BNtHdNC1hnqp0ro4qJk7MTh7z+wSTZ4ALpGGE57PKj3WenLm7PoY5SlLDPlwqlViZoOVkv
Ma3EoU/3E3wJW9ZXSqBLnuPg65Eh32R1sqYTcZ1X81mtzYcpnk/cDfryeN89DkdarhI8EOv3ufHH
MqwbOitGvTyO/mXwhz0h9jnardQf0P6KMuSlh22i59cSeEDDzE68/XeHn+JtuLR/HJfL1nCO3oYy
WjHhIAxEdEnrW0QOOuMWR+gTx9+HL/2PYY5Wu9Om0FhyhrH8HbgMWF0Pg3oZzXsdZmuVJf/DWR29
boEMaT/2DGfaCApkILM03EU0qJmfHyLvggeeHltHsR64p3h9b9dyMsyIdaXwIDsAiA0SMSEK7H87
hCtRr1I0ekjxgaC/HSJQ5FRaK2lEhsUXSw7JdUrZ8unzQd6vAswuCLe4123TJhJ6O0iZyUprLax1
tEjsdMLfOu+ewV6c2IbvzzyGcUG+EJHaSlfL1/9Y66iTGpD4XIoR+lM+3IgKXCZEodI68fo/GkfX
JXm5rgi6ji815BSIKmEWYN/W4npQ0zlLfXL6EKSZcf35o3t/shCoGiYvXxf883gDRZHjZ9DhacVY
5mVQ3tvtNd3NgxTRpgvV7vPB3r0ngm8WAXNyeXqufbSNNEn3K49ttap61zhUdgJ2AUDXOmzFievx
3bS4rQ2plphSStd0jnaQFvmdSR2IWk4NYEeC6KoO4LI2vfnVhNL919MyDBPzYt3lKVnH26irsiwJ
BIMVMYQmJ9zM7NoBePNfD0MmYbHA2a+ufXwJOLC5TFCwSD7kV1H9NOO9NfUndtK7pYd+LHVs3pFJ
8CpM+XaJ93k2AzmjI1ZPV330tXQvVPo8j18+n8m745RYFVlFKYgjDcBTR+lR38rJ0VOUbGGA1Ydi
zCYABdBhAXJb0G/RNjUUdvHZADP785E/WBdcMqZJJCdY9fZyIv6xhcnKUndUOkJNhjnsKntCMms2
5Ougqnofo4G5smQnTgzKNuLbvrklHaZJhK4Q3xGsx6PHWmVz02Ovaa88z7vwvEvv4pLfbZef2+1q
u9+vVvzjcrvd8rvVfrVrV/vdbnW345f//4OOT/6y3612fHm/uuOv3392s3ydX9bLzzU/vOWX9Xrl
rW9vz7xb7+zijLG85Rf+XvPzjK/yJ5bfe68XT7dPF68XOBbybxcX/Hy9WP4PPubFiU35fnHRcFEk
kAp+oeNYR0/B7BAMH1tovDHsOokaRkBfTdS3s/rrVSwRDWefkOorxxJH90Eiez9GyQ++MDIgKpjh
200XNmLXKUYVny+o90ca182yZ2xTmYx6NCcjcNIkc2GwV755U6OrqTTAj6Z24qZezqu3C0iaHJiG
YEq27shlXf+xbv0WDuREHRR0ToxB40sfJlBYQMugog6qdXJ+mMaJIT+YmWXzrmwLAD1X0fI2/xgy
1BNZyjjEYKynrpWltruuaa0dYHH3Jw7Q97tSWrbrWgLBUdsinns7VNTYgWlR2EUAJrHBTCXPUGnH
jR9VyBd0fQnbR1FZ/vzN/X5mb5+paYglbODQlsvF9HbU3gpzMaYZPdpVsfr2/5I5ed16CDhsoFvt
+i0UXS9b/xy2FaWVjX8/n6e74QLJlNVT6YnVr1dnDWzJm861EztlOYaOP5okvyPZXvaJcbSA50gj
q2kwFw9HuiwY1k78/vPpvz+SllT+nyGOXm8798OA6xwIv6xw6ZtBm0Z7Ylj7GVgfQS9ljTgviJ6Z
TvnnI3+0sNiVyzWj8Bc53p1Z5dhj53cUxnrQvsl6Amqa5CfStI+W1J+DHE2v1J0OEFrPu4QpfFt2
BIcKC1r2zkLRS4pw6+Bt8vD5zJZv+va10exyMYyk+EM09Ttp/mPLZKnvh2bPoHqYobhPv1UD+xal
9dOiAvH3Yzn4G9lUzizS0KPA2ilkHQYzOUIEdkHXzhvjMMuzCnjg5+N89CD/HMd4u0vcvGvHTmcc
HK88K7qLg69uxvZAS7I5lU2+X/YkkroBA5dca6mfvh2rsSH6pTol0yYub+fG/xKN/omj5oMhbEG0
5uoUC5bN9XYInNdyP0rJpB24Qasc3itEnfLE3nqfFUPb/3OUo9WHEGMn0Q1UcORQ2+t+9u69LSkg
YWuhW9lag90Udd+bxrNAc3/+vvSPZ2hxxVLaxlH5aIZxF0y0CmhjVsl9a9wYplja8BC3bxJ/j1OD
7e7QiJYV/jDnk7+rhqfPP8AHVxVz/2f8o7ljLxb50bJgGD9I4XtexQkUkwZ57DutUHTNHz8f8MMJ
S9uQBMWsneOwQu9tWdg1Ey5rNFSzofpKn277+RjLQzva2bZOtu2g80qp6bjqUxgBPMwAtp/fqCd4
VGe0jL6WQXDizl2ezdEw+JPakjPEID0yjzZbUiL9JGIIJtmgHkwVXIUphm55+iMJzPHEIn0/JZIJ
yCu0J7hh1HEbRBuMCrgX76nDD6iqnB8SYiMuXl8/f3Lvp8QwJMsAyTikdP1oSlMfziXYNrZC2x/C
MfNM00Yoe9pQlTiRn/9+C28f33JooBIuLEpBrrmslD/OX9fUIMb3oNadNC3aJ4XCUf5chXOBIFFj
l/IWZG1bXqODhYuLnGv9yipz9Qt90vQbUPii36dNVZTQTtJ8WpuD3e0dvfXvmiLG0ZZeqr4D4one
UmVUqG+BpVzEvWZgZlutTOF/9mZgvPRmaoybpC3FbYQW6bXWZHa9+fyp/n5sR1OlDqETNilFWnF8
VMKeA2bowOjBSp0CrPGYATvrK21f+QgbzuaPlF62FA0UlBAOaLs22vLEFfv+zdr0nEyKFI6gTmEd
3UBuPceYFyOKXmTFV4a+pLzjxcK+QwDhRAb1foszT9Ne2hykULzety82SEqoxJ1AtQ6m9CGLMC0s
x7E7sX7e74ilqE2+QN67FFuPguweCmMR9CBSq0FtOgc7aBhOmiwePn9374f53YIyXBB1OvHP8lz/
WKUdPpVjElUOHBCAyCHSBQvPAu+5z4d5/8yWwo5DR8hQHCb6UVAduz4CvBB3aL4Dnpf5C9ZqT58P
8X4FmLpaViGdJ8pIzvIR/pgJzyppqsYlTIWvqrcI9EZbqEVOVp241D6aiyPBrCIRYCyp+9uBaB8n
lYzhXLjVPoUSVj98PpH3QY6pU5Wiis2pQw5ylMU5MZBslccLjFSue6VhjVqv9PHFLcutME9t3lOj
HT222S6t2U0Zjf611yJ01L7itexVJSoJp/LT36/5z4OC3HS5SEzadtQfmOTbRweyw4jRo4EBh70x
woJdfWiGxxRMoYQXBvOjwoGhPFUSO57iMqorFJUUenIkrkdbCQB1nuU2o7q51F7DCa+quo2N+9av
MYDWRiV3CX2M9sQ6Od5av4clHCatUdyix0eSrU1TqelQCkBo1fpjSjPZ6Ke/vDiPBzlajGGYxJ30
sQ61/MvAPTTTlRGduDSP1/vxEEcvDQuGoZaCeRgA91UFzcw/caKeelJHa7Dq4qlFTAS3IZuSxdYR
kFy7v80dfk+DJJtNRZhpW0uo+Mf5gOUH7KAazo0W1E+y01CYQpqliUmnbYQNjPbs82384WP7Zzz7
6MiDtzIaApLLuh4Xc8b+it744fMhPnxuXHtEMq7iIDq69BIgyLNMGWKOv0Utcsshhg6vn49hLJ/z
aM8q6oUAVAzACoY62j2Znda9qEgNhvW8dQ/mOjgPftZn4XNwW77gkSZxi1kZrwZWn5gHwuDM98nz
55/hg3m++QhHqVhnN2iIawjKZNXkL9TdvjBWre1HoO9Haxi9z4c7rkawUriiOHmpk7oC1NnblVL7
AZLJY4stp7NGK7JWK3sfHBxMkE9s3o+e7Z8jqaM1AiRumCZ0Y9YRnMdCGlvwj14Nb7vUbm39XiA8
ZR+yMdxQ2Tu3RbyFhHsZ2I+GjzFTjGtm76KTYN80fn+dqvrExzu+UY+ew3FWD7pXgB3l03Ukb/52
0J9QQW31/X/jaZMZohjtClscp4iL0nnZTA0arPZsPs1Van5B/Sj9UuoCRkhpIOzd5nZdgDEL0Ur8
fPB3yfFS8yE6V0u/aYm3jt61jHzNjBMBuq87uPr9kO60BPLVprC9AMgpmulI4oX2/efDvr+R3ox6
XGNMRJw7Q8+oU7B2NUTdX/rxkOvfouzL5wN98AoB/JgWEDMJ2U8cTc/tEj/DqomBShCm1VVbPBug
mSb/v3PX/TPOcXxXKQ0PQtdfrtgAIPhr7F4h4P35XPQP9iWT4fRfKvcc5EfHXREMiGL4TAaBAihc
2S/tGjGRi3Kbg/JfI2WxQUDtdt7YV+H5KRDdBwuFIIIQlioXYQQh5ttDAXmfxqka7ii8P9l1ONgf
kstquE/2iYc5bXBiYb5fIQz3T/BwDHGyEmnqkFiyNZTMVZ69ZkG9KosfeXlT1f/D2/foEPJF7Y9d
yMxol4BRmQ+ZyjzcrU8M81HwB87NoWtNacQgRH/7BOuysmlxcZHE+lPgcFFQfJL6S4dkla8tJb0H
oKjehM/R5+vmgz3wZlzj7bjN1EvRxmDHlfwpgUegcSLwttd2nw+zLICje/LNMEdhUhNpKJiGDFP6
52aOZ6S9keOLqR7S8sktDub43wj93gy4BCB/BDQIrda+r/M8jfJikUTRhr0/vXw+qd8hxGezWq7m
PwbBOCMfEhQX13GNute+jhEkxL3YfkICYXGjjVD8CvMtxNTB2jgmhTYH4AbAK/M+HB5FgGT+Q45W
jQj1Ezvkw+dNg4atuKwoa9lBf3wyGSUZYr58MmhLLd5o8PZ9FxJDwOd68QeJXXx9YiX9X9LOa8dx
JenWT0SA3tyKMqUyXa5Ndd8Qbem959Ofjz3A2VKKEFH9D/ZgZjBAhYIZmRkZsWKtv5hM8WvoOl1T
EAMcqmKDDbo4INQ2n3y8lX/rX0umfW7KreHGH5m8vVOOgPIogOyur8EF4Ip72Oaa0ukfaryexIJD
wChAJqmkP8MeIZDv3jd1N/10Ngxm+7+zD+Y+fWRiWTuiH7Nyqs8RdOEuBXBZg7lPpXB2/okTha9u
G1B2xNJrHN0rwc11zxYOdEJCN2aoAqMnjrBlAsuq0tKa4fpNfmhjZvoeVGQiPQ02pQ+NsnIALWSR
Z9aE/SLLXdFN83DAqBza8MnJDn16vO7Q4gc7cUjYLYyHZ2gqY0KzbqfoobHXUrI1A/NZdxL05Wg2
nhRiwFK30vTcaF+uO7BwVjqgIehBUvadSxDnf183S4ZP2iRx6zrcMZ0LESAtCXk3kyf83yzNsXHi
iY1kUsTjZU4uv8jRD0nZU9CU116WS/6cpvKCP2EOB2wNy5YbQLNa9T/RKtxGCLs1azWGheA6zeRF
NNEo5Ukj5RiahtfG/grV8+T9uf7FLtee9iQ4Al5ioEvZNOdfDC72qAt86IMQIektphFWduOlC/x9
+jSzCYOxdyF4064IK6AKrD0tNeae3QK9VUd+u+7FRUvob5eVIi3lGArx2Dp3o/d1HuIGwpWV9tlh
anDY99VnZfpZe4/GtPWB4Xzohp1LCcAPV66MpS8IaNzkxtB50YrzCbpe+Ugp4mEVKXBZjrtEHn6u
uDdH1PmZSRGVfwEtAapgiBjDJsmUMmngt4fp2vgoA02XP6e33r31YDANuLEe0l9MCd8lt9Z2xfLl
hYhlHjKySdfBoeV2/mEnWW5hAWNH5QlifgzJj/XvJBig0qyacqISqk3xS81Q/G85M2sHFRKju4Xo
IX+KJNN7oQGDpCXaoJ2+s6cM6iWGE3wTDqFcYUoShvdPjlUoL+owIEV7/bcvLQwRR6eawq0Ghvr8
p9tRF2tlyxuwGNGsCaG6jV6uW1gKbouyIyebOT8yheDWijYpc5/96dXpzjctJnSfPGflhlla+1Mj
wumcdkHVaxFGBue28+6m/lWO7ihLM4z56x/ccebGAA8SADHCJkJ8KO1NCE6YN3/LspvWRi/2+bqJ
y8uZRth/JsQ3qlUGkIbKmCjlhyp7ZvYTbsjYuU9gE54QQbluTV0zJ+QanpQy78E4qlt+qJ9loPyf
HHfc9YdfyYOxfUCvB6aywxflZuMfIXtmaqZwoZJ3GVHfwfscr/ycxXA5cV49D0ik4j0n1/g1Y7pt
uh0A265bicjFYDkxIcR8A4RhGCZM1KPrd49948rQpRo7xHSuf9qL9tx84lLiAIJqA01n5ujcmSJk
wFWC+cOteawaDzI6c9FNHUIgl+4YupOsrwXj1SETs4P5/oSFXU2x1bCAplFNE/cdZNcSImyJq6go
UkG2WK3Vj5aWisGTGatlUhUQLVip3jFuOc3Hno8y80Orh5tcXTmglqLTBCFkc8CaJP/C2YrCQWLq
UYUbis4YA9qXhzyLIMiNOCEVz6BNN3ZEpMwA7vXVW3iBcazzWjb4jHM/UNjqipc4kl5xNkZH9Zv3
XdsU99ImeoWY+Oht87eO4eSbvmes5TZ91D8Ev6X99R9wmUKd2RdLO2bIdO/oYL+CUtk3mZI+dN4X
2T5cN7N0BZy4+bf+cpIPTrk3GW2HGa94UqAm9JTv1w0sxYnFvKXOMaLDICgsoUkVOTHULnHlaHhy
yuHeH7I7qO/fXZM/L+0Jm01HICJ2orm0x8R4BNebITWHBHGj694snR4ndUtHOKB6K9MZx8cMJAgb
5HJKBQ7z+iN8YhvL+YfE89SWcFLFQ6MN1oQt2fpiTMexX/n7SxFG/xkIHtMZ5kViWxRGVTHPncBB
Lef7sFOlzVhJ0KjURbit9WAN0Lj07eaKAX1Iet4XsCsdtTpJrokE+JM1/R5pCZik4/JY9V+vL9JC
TAN6sni+KwxDMqp4fvB6dgHjnYkhyOe6LQgNdMhGGk/XrSwENpNYOtVC6ueWclEqjHg9xzbHe1gg
01jDNjUO6n6S9WDF0EIN1Di1JELlFbB3TF9x1JZpdJyGZqdE2cGC0ahCP43h+q2jo5k+q5YPgfoC
UfDK3tIWImUeOqMcwTwAfS/hNql8Bv2AsiVu78tqBg19i8pin7fhL2tEdTrNR/khQCjpJxVkbzPY
0gCJkjqWz2VTRuVWVWUPhl81hocxTnJk20xpUN8qRS/3rZ8PP9CHR+ZUbYYm4zZGXATOooGXvBEj
hoI2CJS0VvJVmvLuNk9b6RZagJhZVz/oPkt6mX4am6L86tUl44ZcSxCvouiy7aJ0eC47P3hicCvL
1xZlcfmh2bNBI4D4FJuAhQ5LvZ4b3A8tuRDF8Jv8Xovc4o5JHXXjHJjOzw7Kq//letQtxvaJWeEA
IuDyCdkxmmSQl9n2Q1y/G7hI3gJEi6aFMvtli+UnGkZdUwY6rwKjjNH5q+JkoOGXO3+6xnJ+5NHQ
QIMZ2cz6y2OF/GpltH8sLcs+Nrwyk/27HWbckde3odAI5b+eb+YhipEqaOi099ODniPystqLms9R
4ekIxxzTCOQY/KcIB21tNfQRmSVPm/nuHDeF9g/9zchB8OLFzr9XCRRW93Z2rHK40uO1FHwpkIBI
ABpW4COgtHzuoN/KOlRjZuLa/hhgObR+hGPa3ugICK2grv8+6ARXFY2FpW2Ns7z4zm2FacHpbAHJ
UJ/bz5QydxocbFv5ON3CNkm1+GN98+7VOzMohGvYdF2mzQbr+t7PbuvVfbi0H049Ei7JxmSYpLZn
AzDF9kWHVMfK63LRAq/XeQyCKWOx/qPnsqR5Mw7DHvt9ZRXHtNQ/v/srUdrmKpnr21xYQo6UpV0Z
9XE/o0mgaUOrzVybhVtwgkQW6CqTi7oGUO984b0i4CYrccJEFFWD4zpXqpVcfdEEM540CGdyABGC
awKPlYq5TdiXf+KCSfy1x+FCQR6Q2YmF+Rec5KoMK5QD81nkeAeI2eDLc/MX6y559J5Ct/lDIyIO
N+oeXq5tuRID6hynwsbBNPUrlmjm8xA2jg5HoRfHOKe8Gq/6rb6TdtEP/fmH8aGjdObGR4bd0RhL
N2541NzxJjpAs/XuIDn7CcJWykcuwm6mz7SsH2X26IQr67eUZpwZELZSJIedEToYQGAmRPdvA9Hg
BuJNlS7Srv1hriAtF/rK83L+902F5YSRPeiiuQEaHNuHHD29rXc/HZCkmW4hIXyWDuMXuO7dz9rH
ZiVBXCqGnpkWtgOizVqiq7havUXH7Bja2+4LzEAg8+dAchFm37//IDyzOKdYJ7Hrh6FserOzDfJf
prSbjDXQ/8I9cmZBOEQiOTKbdPYpU+NjJo/bzn7NixU31owItzF67FQERtzQwTvbDuoJ/kNe3F6P
9IV08+zKFwJxnIrSi1KMRMPrLOej9d8a7YMPQdN1O4vOnKQWQgAOjEmw00ktkvxR96D413eIiV23
Mb81Lg6OExtCpBlgqLK6w0bpPRVKSS3mrpke1Oo5zI6y890fVtKltW8nxBlYf0a3baKgN+Dq9RGD
lZFMuoNO87pfi6f9iV9CtOWd2usQHBMIsLjXaBdH5YqFi9WxETWa70OGLmRFkYXVMf1AHk0NaXek
7m8QG35rgnYPHcd7I3o2MzP0MLDFoKjYWx7KECo/DelTc9a48CsogCekiqaV03XRG8pY+GIC6dOE
CyQt49Zp4eGny/O7qmMXyRcooX+/c1H++vKfEeGKQNytrhwTX9LpKHUh7LAv/zcDws4Mi8lDcRAv
NOXJQH3UUPv37knBBWHVK8dvY9JhSHNQW6jHDP0hw42M6dt1Ry62pWBG2JYq2o3NzK3mNv1d071F
6NBPw1EyQzdJXuGzRVdAWomAi52Jyb9QN22uuVBbPL8BEFpWw9RuiQCI4NL0p43KSy49RPrKvXqx
M8/tiODGIEbJKmDKGh1I6zbUtcc01LbXv96aCTGYhwSCfhkTZdof0MVl8HCtvHwJW5rdYETM5FKD
i00WbPQQ54WyjTRJhzOfFD01fvF1LYiO/V4eDyGMkdou6Rmzpho86N9axGfuoilCKvW6s0s79/SH
CJuqb4spkeBahHszezal9HueVtvW71bMrDos7C0lqxmS8vioGQpGSv1RUZpt0tzLFpw2TECXt1l2
P0y7684triR3gqpojFwbsmDULyBeDVSU9mYSkH1Uygb0jr7xD0c5D1vOPmpH4KUFK1Y3eJITIKOS
TR/QSUIs5blI6xVX5hvn7KYlYJhks5llIxB4rp3vL80OmgZy7JzU5MtUPRvll2pAxApG47ZY2coL
IcGlQbWA4WmKV2IbUGU+LEXPh5Hs1oi+m1Zvgk/0M/WxsZF/XgmM5SUCHQBP4eyecNPCotnI4SyG
CAMZqnzRhwh9uetRsPTp/o7BA2i3gXkK64MKd4pyPSDyFOFrNBXSJILH5L5r442pfrpua+HbzREw
I6sonV70nCXJkUfEV7ElxXvgIXs96nfh0K6E3KJLtLW5Rwm5i678QEm0KpEYciMw+uNDPus5pK9Z
DwXfylWy6NCJJSElRsaiRZgIS436e2CM2JxKN2tXXizzHxGDex7Vn0lfGGsR0RvSVCV1Nrsj9Vy7
9aC7bVND154ffEQ6qII/NehcvH+lMMkcpTYTA4mFjzA07L7uuYqrxtlDmHlI5fLoh8VK8C3dixrT
OgwMQwlzQaY22bGDhnPF4VDZlN20yTpIeQh/6tBWyCtm+ev73bI4iOwZ5wvGb17Pk5dYK1kADSe4
i6OOg5ZiTriNajXfKbn05x8sKSoJH3N+sB0JlqQMQo2/Us0IZHjhbhhha93kWl4Mt5ppVPrKh5z/
nBAj81lk022GQvOCnrHVHDSdxwxefURHB9VHF+QOhfuVjbViRWxGmGUcWl2Z566J1JhXf64Mz9Wt
5B9OWJDzdM8NU6eBLpxI5tDlQ67pmTtEaLQy1irVEPhbazWrhdhTuCo0SDbmhpHI2tSZKfqVo0U+
mxiHXn2bx6yGyXLj7O16KCwamunCmL8joxFfGSG0vrAoGJx6lrw3JyTjpbu4Qr+101aiYMkSg4yU
7aE3AGwlfrkc6UbVN7nRI6aT0RvIndvCfrTLldNh4VpSdA7XmXaW4QCxZlkmYdw0MnjyTOcEouPm
bwbdWgm2SwwFLTx9hkYSDACAxcsv60xdGkx0GwrnO6Jc0UhqlDznpb6xKwSbPpntndY+V96DPHy+
vmILF8iZZeFYj8GYQXnLMcGc+qYwDmoGgWfzKNuvSXJz3dRS6qcw16wzLUkadgFei3QKQ6PMnrKH
+lbLaB0NXbPNwTlDXH+nSCWs4BXMOyFo7/L9Nwu2YSyZIRb0IIT0Nmwbo0WOPHcrx3tFCQIVUVhg
oIGPFfNnF9dHKcm21/1denwxmglrCQ6zqkJqb7c+HEwxuy6BQX1CFbhHSbIq3jT7qdAfTfPgG/ZK
IC2sJk8JDnaTGRKNMcTzQ99sCqW3OnaFbb0F/ZONIGxVf+iN35HirVSvllaT950NNSiEhxBSCDvQ
j/1YnVISUUP7Ffi0t+/aDsjwrq+hBn2qDAoyyAS9+5NyRSOwCALRAmYnPC6tvpHoYJGRWs5Nr2uu
YyFsW0Aw/jtQO7dHk6CKtRWbCzcBGTen2QyUn6+482+a26hwZE2XQ6VzY3t/cueTJq1BRxdC5cSG
JgtDMvbQ+dAxYANe6CdVbVEeg1K4Nx8iT70dJ+lrYjS/0BZNV3xbOt3+841j7ty3qkwMrbGwGyPu
lfnmrY30yPUlu6y3c7aRAMhMNKikxCLndZloMYq4kMbmthqnu9GuGUujHBWyGcA3vSnd6L/MZMzZ
vjbtoUX0QVH6fUQKeOQ0KqUv13/Qwh4B7cR9SORC9S3eHOhoaIHnzze7Fr5OafqjrTvfhYrs2MHc
b5ZrIPGltYVengFanjXcI0L8INNRx07Nnoz9tzFAawXGxDp4LLsD6tlGdoiilcrI0s6cgUj8MwMm
LviSNDkdHF/mFkZdw6c+VkbHJHxJw19I50GFf6siX9ysVUqXtgldZc2B7NBmi86f/STfhMLeLwOb
UBq0MHiO4iL6EGpNcXSg3FwJqUVTMxMd4yEwWIiYBEWrMiSDm9xNZVQwzfExRHxQVvwVPMiCGait
mIqZAQKoL8///4lHZFLmUOQyGTTQSUVKd0mAyElRrXWr5012kdBSK4UJCmsX7HN22EaebSMUNTrt
1u9DtI5/+iYiKLK0ZWRwF2cFyiUR+pb2dtYxv74dFr08sS6sm99WxlBIWJdCuOC60i2RkGi9dHfd
zEK+xguBlFDniUBcCh9TGieQWSn372jzeKx9+WmMsw/ABe4DNIT/wRZUIBQfmTNhvuh84SalB/kB
/w0l9U+oOzVjw4Z7kSbNvW5n8dPRLYeWGV5V6FrO7bR26tVsM3IKm/nX0MxQ5rH7h8QbVhxayg95
83A+zyQnFAkFj+whHTJVwpIFpUSV3CiojQw0LPs7zTgk/nOv/gpkAEsfy34lo1jykQcrpqmXQD4u
3BBotYx9206M3GnlMZ5hvVHnPJhO+fH6t1y6Jnj5Q80MCAwksQjHGT2O5RGRJ+b9EDyjq25NN3Er
I5t3a9R3VvoqdV9g0dig+rWyAxYuwTPL6vkyds4YIXILPlmux41a+welUlZOrKXopyoILJAeD3Sw
wle0PHiYOg/N90bqdrwEIYXokJiVNupUrcXKBaMCSQrVx7nUQBbI9OK5O0arG53eIGlnVqjceLIF
pfYYKy9630nboBrMzx2KsShGjbErUY09djmktNdXc+HOYx35Bw2BWfBC2BnpqAAfbVlMNMyNTYKa
U5+inZC2W1vP0DQafXRxyhu/XWNFWQwjGPIZSOd4JlEUdoqlDwUyJSwm/ChuH9228VsEH6KG0Jr2
ETazR31yPnXK+DCFa7aX4oilRXySJymPDcHpmugN44n7wvQ1simzbg+hPQa76592aUNyBvwl9KNg
8PcDnNxKigWvbzunU5Gu3tgMTUY9+KZuDTC9ZIZeIUNUIGZ4UQhRNMiaFBlVWrh2gGCe//O3hMTN
dU+WvhetVcDScB1d1o2yMUTHMSq53HK/1nZGFAYRmlKBLa1s8KVodOhtUIyFxAvMzvmO6KOu9ey5
PC5Vt3m+4yArpp9GYNLXO5TZoU5X2MIuiTfmd8KJwfk4OFmjMEI80IoxOLrKtvrC4MDLDziyY1g+
2jsG7jdPtyDpn1rkMtIVCM/Sup2aFq5zW+8hY4sYFjDUP/C7bxBGU5O14ej5j4gZy6kRoWjQcQ4b
KPCh3p21LnO8G8YT963FxIwUbEmrV06TNXNCLBb60MVyx+e0pVejhKkgvRtA5jr+p8j/fT0m/9dv
v/CNWjDda8rqcNOfr90UpZGF5i3J5aiP5VGPNS7bZECX2EUT3YDdIjYMVEAkVLc3njQ006GU00jf
m3nX33XxZCHpOvT2U2KmCfj8BknAl7FSO3mTJUUtHZvOS1ENNvxS2thNlH8fHalqb5SgR+G5NKRO
3ktWPQZcRbNarl33RQ9vWpn9GgbVQ0hvzJ23Lg9lGRx0KjOgUbfjdKeqmWluhqCtvlWM2sk3GqrN
xTYak2E3Jo38rbCA2W8i5rpeKyPVqgcjKNVbjwM62egZxH5PYWuPKjM7XjtsEPgC3wsoVeu2VJEb
AHvaTM0Pj1LyJlkMIm5NJLBurH50ilvfUcdj7XkAoqFeY04/U4jDOyNQq8atBjT0PvTmoCA51yRd
7fpFpBvugMz4t7ZWstc8zCdvMxV4uukMJMBe7LZVqet1Y0ROhSx5O9X2p7SXS+Kt0+7MQE5/yc1g
fw8qhcsMjHKY7O22KMI7BcIX7V5OtGznIZphQFPfNM0t6urelzFT5uVRZenBtsfhMwIq42+1Ghlo
9GDq0V3NCBIdFKfWSI/FpA4vWY/0L+MiVt6gwz6TNFdZFLd3kjEpr3o1IC5WlkgVblQtV5Wnngxa
+jqoNTx3ucQo4wZFZWUNA7W4IWC6o5/AmQZW7zxGqwpF0j5FVBkG7hst/KrKdy2sGpl+kO01vNyC
LXJbambMdjEMKL7rKHZ6vRRxobZzl9ZjAkQfTJRDnX2ZeBwA3c/rO1C0p3C1zfxZqP7OoGxx/8VF
poVDGPjIxGV/VKnf0o55g2jYd5Wg9DY9TBHXDYq52WwQyD/+OVBkgx49/5hTm42dpMQMJKufIcp0
0aXcBqHlKjzZr1v6yyN+erbQjAH/OrPxozeAYoNwEcGVWaW5lATu3Vu6iTf+5mVz+PnF3bnPK7fA
BfIPS1Q69bkMz9wLts6dCggadrYTuOqh2kK2fzjcI+WygQj/ukt/v47g0pmh+ZI/uep6TR3iMfQC
lx7TX8GsCtGsyIWdhP+l4eT8b9h0Nndvb9sHZ/fwuN8ch9nxw9NPfXMPHHFr7Iqdsfu5eUJecsPs
5ebLYffq3jz/+nW3Bq69jK7z7yKsgOEPVqfEfJceEePtGMrSnvTVcisUGzdW7gMrJCPZXf9Iy0ap
lJKRI6ylCdfl5Ct61il8IzXXPk5Ns5sQB9Tt8LmZ9NvCCg/Xzc0+CEticDRQ/2WggMqTYK5oVcS/
2wCw8NDeOnIMEHPs70gln95th4bp/MKmsE6ICRsnjCTdHyoUERMTiJQGWkS+50S/buQCDU0kn1kR
Xmfob45jUpqBq0BkblJRjpPfQ/nYlN+0iRqpOrh5WNwo/b0zfDC1YtPUlivBuD6gsWFXA6/jNYST
mE7yiyC84rnP/tKpDQl7y5THOnOaIaRSYjwGkvY4VPJP1D+eYSB1e0d5mxBphy3r3efUHLr/RdEc
ZSc7LYHFqLHLOYom8xDX/Y1cNgcKYSgSh/pKxnURQg6VNZ5vlBuoNiBrdG7LYJxdNnWQqIjXm8at
T1E9qr6vrKz4UKV7d2ZEiNMM9ul6APeGAMuXegRiGW7z6rme7hn18vpfSfuC5Nh1mxdLJ5gUMsnc
jKMptfGrlmpXH+QDmqGa/aEK/1B3njSUOLu1A1LcjBT1KHvPQy88iCmPnn/JtnWSpAv0kPAt2Ph2
1r+qdVVsuzxAPBpm+8/XPbxcOewx/AAt+czzKla3h15vm8jMQzeT9XYXB4Z90OLY3PJiXKO8vLg4
cQ14C8Yo1yCHNv+Uk4CEa4HctFZCdyjrx0gKnotx2k8awuZSvtqpuDwHZmu8ralqU0i5KIFN1YjM
kA5ycappN+y6MJmTxZzezCYe89Ckgl/FFRI3rS/vq9JMvg0evM2HROuG+iHOnLp5TFHEmXaG5Pvl
rivaoHSpaEWg/hUqQLtIL6N2JeDm6+/sLKb6yNLzfZAupesobCRtQs1MC+oIdjDvqW4DJOKttab7
wpJzyMPhzJ3PqltCiMla05Z5r2BjBAdEAy6YGwwrTYWFxcYI7yE46pioEt/QlhYPmR9Cw6kWP8zs
vus++cNT8X6NGb7XXA4ANAU1NTfLeUxFCQRElsfQB2OH6mF+Nt16XcnAdsYKrjzTLyYzIGphqpWS
O35RMxIDOBqNMkf3GJ+CXv4sdwnTmbVuV7/1tHJ+Q6GQMgoPbeT3qZ7s+9pD0zlVmIaGA7a2PvS0
YXO31uXM2xtVFgeAN0iLN9wG48c8UtqJjNIngb2+wZcWgqudogxd9Hlu8fwLJZ7aDZJcRW7oJ/mR
W+G5Sszw2Y8KPlLY9Id/MId+Cfc8ijWImZ2bq+KYyolRYs4yb4oIuC1VaLNAOe3ndUNLOwUeY5nD
ci6eiYS20LLYTiN780Ep7Wxrgq3J3103sfTpTk0IvgC3aoLBwkTgS0wx30iDA/Ec1A7DWp96aUvS
soSTYq6fKeIDzdFLtZh0KaTnB+kSxPVR+CcGXvJtMgOOsOtuzSsunDGYILXkT7E7xXZH7URaNSRD
5HZD7Bwmz5LupsD/oZu8xrXELHaMSWYre2fBQVTZZqAB3RxKrcKnhNvaG30rgJGTrlFpfVEDGcD3
2vTxkhXyUmJvfnyieHEefEPVMTytQuYUK+FdEJq3lSEdinEN47Ng5n9k64BdGHMWS6raZDpBp9tQ
DFvzcVM9jFayjwxj5ZsthN+ZGSGTRYZIzqzIiQDjvxZ2sKkBu3bmq5Wt9C0XdtKZHSE/VbzYSoMM
O1VUHqCmPMDhvLsecksmQKvzvoQJirRGOISKQZ5MX/Ei2C5hnw6YV2/XFCiXFgU4oUnPEE5PHDpf
e63jSRa1jJDU4XGa9g3nq6G9vtsNQLMg74kxxv7FpiTk6iX4uzZ2i755DUYbjUtULq7bWPADXBez
N2C7ZqIcYadImu7XlYlK/GA1d3lnQ+UC8rgJjtfNLAQXhXr6DqCN/j6Yzj9XVjhdDdoodimZ7MZU
2/j2sPXj75G58upbWHoMQXIy3z+04AV/mrpE/qRIYjcKsm1eS9vU8vfXfbmsXoDRN0jxOBHZjYgu
nDvjTJ6c+VyprtRFu9F5cexPhrMNmVtvwl3p3Wr+ISg+K96mkg+QRbiBIq+s2pKXCMDDKkQWjQKq
sIfMuCuNsC9i1wkOxtRslH4te75AaZB9MBj6n4n5J5ykz+1Qki/WmCh+oqUJBpTjM7zPPvc/hq9r
wt5L0THj0IDo0uqntHZuy5nKAYwftgDub4zkXk2i7ZBtp3YlCpc+G4BjnoyzuAjNv3M7SWNZvW6X
McW76pMfG8c0WntQLe2nWft2DhAYKcSMOhxHn9DGRNGOFIjrjYYImV/9w8nA0calOgtJXDzbBmWQ
2rAZYjdPdQgi7E3srQT5wqcCOUACR58IqhjxXKASPU0x7LduWnvUOCmlOupKxWDhU/H7TepAoGRM
DqDz1ajHfnKKEiecOPwcBDL4KuTS62Gl2LhkZhagZOHhsIJh59yMXDd9RCEyZhzA2tbprRn9oM62
vX4mrBkRI1iHUqeMMDLq3caCblNRPsrDGsvhohUelybp9UyIJcRvIafKaBdQOFpmfJScYatP0d5r
1ip0Cxkb2dNfZChJ4kXGplWqpzcN2VPlySBRC5lunXobOkgUGuq0BSHhXv96S8FGGZgaBJoDQNCE
JbLTOuXWSKFDTeQPsuFtzDRdieelTzeXwwBlUeOGPeA8ClKrKo1GymDvKcxDOgUvRdR+tIxqxcyi
Jydm5pPu5NQsG99JDRMzXetHyFMiC7hXkrz69A8fbAaYwdrBPSQCGDINdlpFwQwF9qPSmQ+htgbK
X/bkPxOCJ6MRdD5MmnAthGF39IxwcDMlyFccmf+K8DhAE+c/K0IahexlGDYOVgo0YifpYdL3Qfyx
rv2VCFsK6TkfpObECQAE4nxdVG0ARTAUEPYYxW3rIAXodZsoT28qe/qq2NJaC2w53P6/PXH8c7S1
IPG9HK2fLipvKLB1GwWMbObpv69HwlyFvPiAcLrOxXte3WImMBpK3ZsBjKtmVd859fdYB0a5LfSn
pJiA86wc2UtZASfPf+bmqDmJbzO15dYuMTflvitBQ+mb8iak0p0WX8fxPrXRIKODuZLu/H3iXPNy
/twnZnWl8GV59lKWZAZqbirn1Yg+aem9b9PIhENyCoHnvlskHUqxU2eFLWBCy4l0PVaB/Nabug4+
kno+pIzErPi3uNdOvqqwC9Q6DSwjm79qq7llHexl6Z/eqicmhGq20fVlHISY6Mq62MwTFZNq/Jb9
NdTMvJEuVoreA0pDpI9IVZyvlNoXXt5qMBnSdXlrEknegIV9oQX30TTym84HGvCS5tvrm2Bxt9kO
jFkzadYFp12nKo3VFlDPRnX/cxjHoxIUwUbXtZUn8podISAMh1p5+ZcNMrL2E+MSkeztzfrdGmtz
3M0TBHQ25lECITFKSyeyowFKQNqBNmU7+bdihvv3fzJudjiBkbO+lOoMK7kcmwBq0rGhphWYd509
3cMI/eUfzACvpw03F9wv8G5FJwVKCwlgHJnZRy/28mwDxZPy2UjjfzHF6wE4P+WYi+GLMDFi6ENG
vlrR720vc1t0zSPe5dc9WgpwnhDz1DGro4oTV5KWpIDPoAEMbP8uzZpk5ytx6cq5UT/F8odpeB7a
vNroydoEsjIv+/nWYp5F4f2MGMHccxS2VulMrJXWAlgslW4zql1+H3YoRvuG921QJ/VThZbYDSqA
9V7qqsC1Oiul2u6MB1+C0BoG0DV6gMtvwVcAOMrAN5DGi08u23kbJV5vbOI2s6lQTOqjPqrllgc6
yp9NglKMFgKsjP3skKle9O63Ph26uevCYUMnUMzpsqhtUmDhxmYajBtbD+5KXT9cX23xZKanwCax
ZxALHQzaC+fHWeg4U1h6cu3mXu3ST3j0omGldTEv2+my/jWBkgc9OB6NdEnOTfjBFGS0cWs3YD5y
E9hBv9VrX92qTCU+1BW9+Ezv1wQ2F/2CqJ32MNoaFzKLchJYnR86tVs34ybRpvs68Z6vfzoxtfvr
lwUqaa6/cpIJfkXaIKv1YNauVe8moF1+qrl6catWw+66IfFUFgzZcyP3JDkox7wPChNDmlwr/SYq
atDYzICjDePpxXsvUtGa8FbpIM8b09yq3Smob+xBize9Ueygp6hXDhp1aY0gCeRtyqD+zE147hcF
JnNMZcRjpZt23DTqxn5ojvrOcdXH4m5wUwAzsavspsOt/Ri8fIrcT9DnrHzbpUU8/Q3CjcfoeYJ4
Vg3/ZF3uI8veDsDu8hbI3nsvvb/fdZ6aA7nJrKmYyGqZ4ilDaM+rmB11I7z18zUd1qWdRitCoyfM
8SmLyAjLaQcdMZnalY2+2pTQp7qqkk97ZdC+Rt2XISjf3h+ZpwaF08NrmHsfSgyWYbqN2vaTYXUb
TS9WQChLgaIDqudZQ4/lgkLY67RGnlqdA8qMDzDJ7/VV+oulPQYsjBcUXHGwBgubmUHGLNOg0XKT
Otgi7pTRkFb179c/lyreJ3MMoBtBp4hiNJm3sLfkuoiSpCbig6Nz07ypDxo8UJvhrf8QuzCDqT/t
Y7+fPpibT9mD+Tg+jY9fAcTdODcWOK7GzVeCf+m7nv4c9XwDMtaiTlPOzwmnFrhrvkG6d8Xj2SPx
8D81IaR6YZ5qqgf+09X2xgfvIT9AIbG1bqwP6W37Vdp2t8WDuUkOHV6m99mu8VYedEtb4tS+EKG9
nPhB/feMUX4lyX0Qfawqc6uCzE7Xyn0Xb8f/re4sfkK6sNDPTkA41n0H1b8mvzHP7MZjtk0n7QZQ
2jGB7zUoU3nTdSZwKfNfjm2yppkmWEe5SWwJJZ4ylTokLi7o2Fu1RGe97/ajvZYvLO2TUzPCMysp
fWsEcwLbf/LHKW9rpn91Y2Uib9EGB+VMYGYxvDL//yf3nenbhdmbEffCAHXLR9v8MQW/rsflUliA
5aIUP8+LWCLOQcvTqO8nTNhe89OrtZsZa25G2mtX9k+Sra5sg6WNZlH9nwHDDEyK1RlJUlWJlLpx
OzV2O6PbOP07X25z7J1YEOsxoWa2ah1lfDPNe6UyV2/iNNmOWrhiZ+nD0TQBHDLPX9IgPF8bfUqT
ThmKBukMpdw3Wt3tyk7uNhMQ/a2aS9TRFTVfGd9aCghmhXWgoGATNPHq9Oug8c0BBHgQfYsQ60h/
q2uUc4t+zbJYM0cBAC7BLyPSw3xQOaeG5GtRH6Poq+J/7ZofrfzzeuRdvHLmlaIiOLN588C6mJAK
NN32yx5cvpcFm7bb1+lBDm8z7k/9qBh7TTta9Ys63FXtRyPerRhfCsRT48JxOMSxJskd6Y6s738N
7rN0U1d7+9uL9NmudmG9qz7/w0bjvUvR24SGASKG83jJQzXkPcucGVrZm8I5psOXLHnrnA9atnK5
Lrp2Ykk4mUaj6IdxtuQwWFfI31t/5R2zvHInFoQYoVihDbaKhazZGS/KTQdUOrvVnpFJrrflU+m5
xsfr67Xi098b5+Qk9GBZUaLZYuUn27CKdn7/+bqFC1zf33CkEwYCayZoE7m6p9rKOz0fGlc/mK5y
o3zcQ22mbexH5Zv/OrnRoXwq3KzfTF+vG17c0yd2hdzDrKgHehBKUED+NHl3nf+g+SvHxiWd8v8j
7cuW48aVbb+IEZxBvoJTzRpKKkl+YciyxXme+fV3sXzucRWKpxjdre3t7h2O7cUEEgkgkbnWtNQu
MJjDByR4pSzigNHasUjFU7FxzX6trVHfesxehM4EI4/BU8X0PmNji8Ymo6H3rZy7Xlx+wTTBFxOo
RHoJpQGMLqc0j3rD2UndO3KurMqoX9+HOlfjsEetSyxm2xwUUg9qD2vJUXVANPXFPbgRhaL3AYq6
Q2cKJnzI4dcaqI8HKr97zrjRvvgv/6TZSy1j/8fQT6dpUKOh8ZYZ+jognjr6CNm8o9iZ4zprkIIL
FI9Fh8KoQupZslntpN/CGgzbIGFw1Ncl5ud5D/v7CczYxwFoZXgZW6IcrHX0VanrbImiYHZ9oncF
wZxHtpUVDvJdvS7RFo6YE3VmI4+m1ogLHjRrxQUEE9bSKlbbsgCE2tXUzfZtXVOvUhdQZjrcJ2Gb
qWQAb1XizfNhNEb96LuAgczIR9twqM+Vdj1RtoSkJlhQQAvk76sgtjQ32ktqv+696OW+A0+W3Pjv
xScwV3G5Sly3RVE9pOyIBWFHSwJlT4unj2Kl8QepWYCbHVhQoiDBJ8JqtvgIUTWLZQFb4cChC0R6
zBvtGFaKcd+o2XPFBQpjFJTAMxz8sNtH4z7UN/g3h6/epdCpyRIn85JBzFaLVgy8M6M3DV3lOe3Q
HepD0sRHxdN9i2ZD2oVFjEN2ag6lGBfjFquq7fdHNPOhkvPB1RfmZ3ZtTa0tCnpp0GvHRBA1bgMt
y+EOgdfTQCjQvrmwoc9ZgpeIiZZ56ghj88047/XET2AJyBt9yQx9MBl1Oq20ha1uFuciz8Xc+kdU
0nWNi4nhC9VRdqLn42VW3eueYt2fmjkPuExmide7jR+3WUl8GNSCaKbST2AUovG/uTpdgjDz0miu
2mY5QMCVplUP3WBhkkBwaGpLr1FL4zZ5yMXmOUYoEOkkIGlqbhSRlUu8kcS7rFnKRC6NG7NySq/T
IDQDIJTxbnK1MHStRHsRpy8dB+Z8Gsq7SEfj0IsWSwao1Ss5Bp0HPC7+ASEh6tYLLwZz4eYSgFmc
al3kfN0gBVEkygZ1NjRwtz00MXPtMV1KrZyZOdmAfQnGnIfToshRZQBrQF2nfROPJu+SyT9Jb0pC
QVyM7CN3Gkx+JR5wU7TdvXe87+6zo4lEGhpWQduH1qJr/+iTttEaUNjh+bqlasTRpHr7bwiTh154
oDvIAUCAEIW60Te/sV0sRNObl//p/A05HjSLQlVWRDH3NUSZKH1ceoBI0sc+Asn98F5Bdqv/6rUc
/e1bNdwo4Zu4xJEwO3YXsMzaakuI2AjohTTkCCSv4AjntNP9sZvbzi8NY2ZnVDO+DJD6M7C4DHnY
+bgAchp4L2s6Kp3Z8UtFFLOr+MIkZrJQMSp7eoaRFIdXcXz3KuS8F7IfMxAo8MWjKIg5eBz6mMki
VZ+PvQCIOEdliCJaXixTb+wWLi7nAltmZV3hMLPjRbEIDUAc5XuB6kc8ho6rYD863F5+LEuarD1j
2OofSw2lM/EWbQxnWR2Uqd20eImeCy7bFkkx0m11KM2oJZjjIc2aLskEzQ3jJRBjng+pCi6OACS5
G7F76pWtMr7f9765y/qVMYz7aXKTlwEPjIF7zATD6x7CzF+70SuvPZXtVkkfq+BhKEyPf+64BfC5
2w/AQZGLx0FwaLEZTAG0VNzYQdUsN72D9NBgErNP2XgGbdSuXvnPjY3WJncV7VLk+jf+KxrU7ps/
P5V/P4BZCzXRQOgU4QNKZeX2duOemvGQpMICzKKhzIZWFnwAtVTgSJ5ZhCteQVO9/Mu3f0e7r9AO
3zLBDNbeIwRMdw0NXnLnc0nJYSaQXQ01s+NB+kvlIcmJVU8kMMW99O3C6W3eWf8OJbvLIa8kBypM
zMqd1qzRyEkrxLD787VgBdt9lcZ9rKBuGyD8PkNr9VLXwPSRbEAB8yuaBsC+hBdXxgilIRGqoJGA
1sVfgrwrJHtMtwPqa6WD36KDtF4Stj0/3jKIKEaE84O3DMTgrCyx71VVHuM50iDCbxUCz3xhDJ1T
lutYfPNBPiLgmTW2QFNN0TDu6eoqybdeu++bdVc/T03d3ZvaPckDZB+dIRrpUK954lt1anX8NvEP
YynSQV6HmostUoYuTGRlvG5InW5U/an1c6usCMWri5GUqFOtQWH2KDSJ7Wcx9ZZo4GeWm4g2CdTl
TPTOaJy+3sSRGchwzVOQGRR3TfHaoS8TbB2CEJr33WQJhwmcQdD1FWTpsf/UTgTCzAY3ifLRW2rI
mtm6RfxMjOL4QePhtTmd4IsNquewdfeQKqwTlOupYKx85zocvg9jsYQ3s8Su8JhoFTdJphUTnqI+
8KQwJfEFtAHO/bFbMooJVapU+2muAMSDxPmg+ehxB+eIZsmiaOdEW6ODeiE6Tn8jswRQfwbBR7wp
YCmwObAAftKgrKcxVN0qVHVVZb9bEBWWcbIeNeu+dXNYE8Ep3kemLsTzdnhxUk1SUoy6pzdGDcHM
ut+C2IumGUgrVbtLF44nM9MFnsC/WIwX5oLkyxVPGiPl7D7ex8JL0J7umzMTD68gGA8ciqQakwJD
ByJzI8A9xu8XjnKzCHjRR6oLwQlqB9c+Pg5KomrTgGVl/qbwOXihJPtfGHEBwWxNpRY20ThOEMVX
AAVnQhY6DWcn4gKAiepiqHC6DtZScDZ+5IUlDbwZdP9cmAYJmL8gElN9VI9QWywUTEWmbPV66w6C
EalLF+MFS1guE1HKG4lLp6FSskNdZ9bggfZ/KUzPZTmvbGESJFoD5WC01DZGm1WfUkTWqQyFYQX0
iBpPSR2ZYhdaUeKZJaegVjmxK6F+uu8UM2Ho6hPYraItCNKrGE49e9GyY5HgFanaJmTVhHazdBBd
GlZmpUIQeUDnE+wlUu64hQyy7ie9+nXfooWVxFYp5hy2eU+HRWgsf+h5zfYhbfDfIJgNwpeTvm95
QATacZR2fk0Wzl9Ls8JEAzWIxzQqMVDqoH+1qfKhjZ1G1TR8VLjQjl3eHqvYvG/UXL3IlSsw8aGo
CepwW7cxxtpBizgtdSclTxVZVeqmR8KhiJ94cM/dR505CZ7zT5NayNRBzEbWoOmgJh+0hpvgQhBQ
FwcqNN1qYGNEuljYi/+UfQkJDhDX4m1hqpIUVZbArB2GrutdH+qlbbJJFGndZPyH2MdWM3qmMnzc
N292iV/CMYPa1ZoIFTzYF2zb0iyh1rrLP8nePb6Kz+VXttB7d0MpxlrHhGDNleNQSAHXfvGH4ESO
0WH4Xeg030JDTLJMZX1Snrx/4zkXRipMTM6JGHsVHrgM3Cut7htsL8peXvsx9aFStgA2F0MusZjs
dSAXfun3wOJ5z5RyQkN50/6bnewShAnMoIGPiRYCJMmrrVw326JEh2zdOve9Yy5UXcIwwbcR/FJK
6smWQEYABsmxuuQQ01/BHvouIaZPuDiIDRqUXpoJgltFVHOg/PqS7gQz3Wbv8jFEQnahWGruAf9y
fbG5Bg1tjm00zU+VnrxPQtUftQkpeytAUV0NBqnf+VZ8aUuqP8ULh7Qp6t4zlYnKHadAnKUActH/
6LQTB5qYUH/WlpIMixYywbkFezLHT86h7iWUzfwQaL0NNkpqNh2syt7HTf8YmUpORUdbeCJaCicK
E05qnVN9iHe2Bmr9i4QKD7LBQ3wrRxeY9QFKUWdpJczsClOh0yRBjy5OsJcwAVpX+NRPagHFrjwx
xeggJpUZhMeh2COD3zSOT6xhXJjJaQSvZ3LC1JEekMWJTp1ZFwSVEmmXoMA24184zsg6kGSoYOXz
ngJVWFiD6F9YQGOWSKZ5WoBsTWVoxUkVAySIH3vxEGXbJNuVxbvvrgfhU8y+qsxo09fK+4VWXnSa
Zocc4tvo1q4q1ayboyp5oLsqzDp4Ldpdr51KkQMHU2TJLUSCQIiiBCc3Ac9H5aRKSJvmMUR+fdKU
8uPYdENcjnzfjBXPUgbwW1RUaQ9pmDuS+Dscv3T+tQr2ZXuM+r2avwnyV55yiBlPWbvykmASV9bR
56WPj3H4kEafw7jHvU4Pd3qy11rkJY4uAcGhk2prOX3GuUsdQgMXAkqEyNTKVV4fIsjA5kgI5pu8
eVazXRq9FeMvvn8FRa1Rj4co2UuZOfC/uO7UI+3kVh30533aex5Vg69KNkR5L4hOS0QrCz8K9wcI
j4w2SSH1sRfalzQ8ctknWmlNMvTg1SRmrg2GXMibApTENTIlYL/lhwOfoffZybP6ILbhKi8qK8xe
3QKdNk6EqmS9e0ajd9ZvRO4lGt/lSqB+sWuLlBbql9dUKH6w1N6WpXydt8VO8gZHER9iCTVDfOek
3QsKRGw9whk3Wf/DcK6jWA59oRA0UCbJdGbzjYu8TXs8ZRhZ/suvt3H9df/vv1391wBs50XWoxaR
RADgSeY6pOQ9nJI410xb/a3G/cAYws9W9k945jgIer8lYrb3JH9pxUx2MMsTYvAgkFAg60tQPY4/
v9hTEsVzS8Vv8ICcG8KarEu7NhsroPGuojVP+UdpT15LKyvNI75w6QI4886HIUYfEvrWFWS12egA
kZqsKacqtHAXm6IBNmQjfSh56tK3o7rzzHTzVRvVW2UVC5vpuXuOMfwKmYkUajaopMR2OkXfyrXE
TUHHN6+gSWPwxjOxyD63qt2w8tfwbTN0uJ7ypme+LrjBTMC6+gxm/P22ymqvw2eIBm6ogHZN1cEe
0NnZ+yvO7VQ3yS6i7/qv+8DT33vPfGaD9cFyqbcET2hJ5tNadaocFQrJ+32Qmcem6+lltlc+SrqC
KNMLJE0OoGDe+jZ4N4zCbJ3acrfVqjFc4z9iMttqglYwHSqmwDwV1F+nNu6mpaWalflZ7w+xoxjd
gi9NrnJvLJlY0fWR+Kc8NG2sTF114/OCSdM5+P8GAJfx9SKNOhIEXgWT5KzBe22LFhLIx4XCNm3S
l0F8b7ihoEUlGAN6uJqQLLz8i7ensctpxPPdNb6uxyJIiICPY+cTdgnJTtehGR1c82fk9Ob4jM2V
4iGGVrZGIdZlI71r4m2ZHu8PxM13IGbKqHMH3xLEXkEUc/0dhe+rdSu6LeivUHYJ5ZJC+K7ih0h7
uY9zsziAg95FXGZVcGCho+oaJ/TjJorkoDNiBQTh7lc2bPmlbocbJiQcha5AmBUotpDw7CuAlAHY
bOmIQyDNQiddoYB0LYGRnGZ43FoSEbjxVQaVWZFwkJbjcwgrDuljKL4q2cKGMv3/r1yV+fuZ1eej
ELXiG1jFhTy/jqMieasVN3iElICo0EAffSz5Ih4WlsicZ6D/iaiYMhCMs0Q1fSJUyB7GnSFxT23r
9PxrJ/1SyYJf3F7Jz9b9hWHvkrLYBvmA0dNXqMoUehtKfxvxg9MNb6cd02fw4u+jtWLgeei+R96+
OU/IIGlEQSH4eEARcO2SHhn1Tg8iuOQaC25NePpW0taSHDQUWF5Km6UwKs1N5AUgM5GNVzSQmAeg
uq93QUIzRzeUJ/Kjs3vH32iHxXTHFMRuPOcCkImiHMQBOuIDsFDs3sT5nIoCLTVDtiE47y2N5/T5
d9DY8vcmjbN24IHWm8KD5rRfeLurBks0phvg6KgPkB4Am3v9ida1YbW0Sc0GGNxDwEuHxoWbNiTN
C0eeHxOg+2DETC0CVpUG3ekLTjO7KsARBc021CqD1/raadRaI7mOYcW5qvluHB4trtyu2OQ/3Udi
lYWBd/tHz66X8oDzziqd2yqnUx27XzQamHpV8CHjSCN8yU+oDrddM/4pvoyGYhQPzc8FO8W5ybzA
m/784hCrcGJc+37WGUREOQuqmGMqGYFTmTxqgWgDpamFkb0tTpiW4wXitHouEEnjQgOEg4XaD2+g
hdMGdgrmABra4GMeaPUwmBCBXqPFYfXdG+RHvuF24T99Zpq+YSJZAScbHppuKv5I26LnBsGo9Ley
8C3jxXZhXGeX5AUCEwNQU9YlXo1gXhU+5N1cKNUlJHrMffmktIkDimazT8ba1pQW2UHQCSx8wO0h
nTGRiQltpEUFL8JETl2rP7rPkWYoDD7mq2cIza20r8RGsz/0UDY9NB1MXETN4z8ud7n+BJ05e/mt
WzeQIOkMV5apJBz5yEqEU5S1C7bOhgTkZMB7hIUqsgG+aiFFDA2SzvBQ0yapDaSTdBusXwsPrPNb
GJgSBJB9qGjMYTy3T0ntDVOYRV+uIuBY3hxsZSsldPhA9f+LsqkdFKgG9hK717x9f3Gng8nFigFb
7ZgmFXCxf67qYHjsmxoUREuCUEsw059fwLS9MiKBDZjEfRNGMwzWwtLb682VGR6BMhfUvKCMAYdQ
5jRM8hJUxxxeTxq+sgQSUr1/7lJH8wbUnFSUBIb2b5b6JaR4bVWFJmpxiAosRAS3OkEhVGHdX+tz
43aJwLiF0LmNHsVASN390DtJ8JrU/zjhiYEDJ/fEZYpayhvijMGTC6lNkfKIvgUq6GadmaSi2e4Q
OiEu+DW/cC+bs0nXUCEDaXRIWbB0M3rSuuqQI7NVqOgdjSjyD4YQLVyO2AM1aq1RTwkiNuyzMkhN
mT22k8CON0ApD4mD5675EOof9yeG3cPZv5+Jwa0+RqHnCzId66euf6u9nIbuLsbZ6D4OO1gsDhNq
E7STuBCekinX/+Za18qKDc8Fq/sgN1mvCWWS3kJ5PfTh0B597chiVbfTXEEaJgInR/8+lF+De1J6
MIGQ50L/iNxNpzhRAElbfcHAOWzwDmGG4IDAZgvVUoghx4WEdws+2xbjs6D+7BWH5yHVheIvOapM
vXvVkPits0OoLHnJzPACXEI9OQggpjaoa8M5NYMAcosjXlJ70OEyiRDQvH4RhCdPOzXSvtQCmwdt
ZJzZWr4N1JUcrBL/lAygjQC/zZjZuDPxbmP2KI7xu9HqNNmAkJcRy898ZWrJdy1LRhvsZeUwDDnl
4g00Q4XMo3G4Vdy9gJuCsvchUkxwsE7WrvjZkWPh/wA3xfH+JLNHa8zxlamMx+axK2dRDFNLCed4
DWXGUmwE8Y7onjFyR/0fl66xgIzrpknS8sihKbSDblsme/tK0EHRJhmquKSqPU3T5bWBgWIrVpAV
cLvcA1Svx7QeICoab0ZOsabSvyH459xsVyPJlq4gLR2petrCY30ZuQ5wz4kV1cNgYWXcnGb/WEXA
7YjUyqQsfe2c7jC4atQAR/dzSK0feHFbukeZP3Xyoy49itxKBPcYV3c05weDk522jGiNO0unqDTx
fihDa2TcU6rZoMOnHLf0zn9D58N+IHN4cBNPVjIBw67gqlvFW1l+z9V16ceWonJUz055h+ebOkJF
IYrKBR8r45Dpb6G8GxrocgyZ2SWpKcOAXn3MS4mO5aFMRCMSvc/7zn/TdHH+1AteL2ahV6At7asK
Y5lglQdDTNvCN1QeEm74vKD3KB6A2tTh8A7m4h3sPvpslLkAZ5ae2KDaxNUBLoYiRceCScRtr3/f
B5k3EQwz+iQhBNFNxsReA9e5wkNqZ8ThJ8HTZa1858qn5DU01OwYCk0eyhT0NrHSmrfvg99cCc7j
ewHOmNjG6egGFcCH7ORKqPEPjTQqtpq48QPOBEmKOcrPGr+NXYiC+qoZSm8S4Syha/A/X2I3MXS9
p0k89ZW9BSJemvTArJp/N0ayOjEE4v3ovBldnEPHmuNj0oFfDb6LppS1lux8GToicNcQOpdxrhuN
1hsVeGO8f85Lj7CBqYFKNprub3i0Pa2FYGUw4oHer11akzgxEq79Jddc/G/87QKJmQxhCKGMWwKp
qEUDTJxGEQabGOVN9yd91q0vYJgAn4hBJEkRYBrdNdKsMEQww8v9Uq/eTZv7H9/634FjozsKzUSQ
/6HTAMS6JvSiFORlA+5RFWMn9YjZ51+p9igWT7yw8oJt3h60dgs+ZDPXRyPS9hl5ynUZROyaERZW
Jp7w/IraXCE63R+O+ZPMRGCsgTR1eqO8jtdqVioZMuSYYEH/HtVPQUK6IeKOcZ4MNGm7dd/nb0GU
faKB3sEjD3igpKXanZtigvNgXXwEEwWUvpH5BN1MVMXzkRqjELD5LvxtmkVGlzUQwNpU/GOCrf++
8TO+AKo/JF8m3kQwCzK+UJbD2HkJ1n9Ru6Yecnu3ja0obRbqX+eC3EQpCLLwicb9RqwSgj8qGogR
Sr2A06G1ipNTMiCEq67GWw3nfuRSzG9J0wVGyGUjzQv0jqrQiF2wd+Z+AQGjSToHhcTo+mGGuSRR
oskDAkmvkZWQROaYtKv7Q3rzFIGpvCKDlK79KZbcIfQTYKRl9alUcUkrtbXiRDFq1EMkPr92vW4d
CfomBZ2jG7UvHEr8OCmwlTZauiWySSf2Y5i9vs6EqK6VaYIlnqrts9A9jW1O826HHhQaKrzRBC9c
8Xp/DKYlwxzsroaZiWTQWRriYRpmpVCo3PyUmyfciJFuWqqpmjXvYj4Z/wVrSFHrOWJZVE1nqG1K
nCD8in2oSxWfXvK7K3pI+zj3rZtdNP8LCuIrZoLDJBbqGGs11qGKCdmNXNVXKVcu3HKWYJjMyAgC
40GOYVupPEOTzevf5HYh9t1fDoQXry3JK+KmaT/NE5wh8SAcXbz9t7FiFkPW6XIIO3AYzgInxwu5
FpUbcEBb92Emh2IdDjorqJXloQAA1udrQ7yi50AIjikBTanFZwGVs33mv/Kx3WUbTl2SCZjb27Bd
TAT+uP1K2vnPLw4kilsWUhBibmr1lxzj6bheddgU+P7D1x9AAksHXM8SKI354Y4nldMoz3q3yXGB
rJoDL/3qtK8WXPbpYPBCY4NTh+N/R9DyJaO3EPEmy5mRufpSZneDvhrUtCcv4rp43Lq8nqDtqv7J
aXJr824d/uzHCAqg96djWnY3oCo2lukKhAcZZjpIkwmu7AsYhkTILM8jmZn5qrKTSm8wSx0qab3W
5wbJ0VzmxVW5AD+3m0KsDjRWEFxEMcx5O7qYnq5Uk7Gppeno8YYnRirlkD3sbQ/c39paUQOz1w4g
j7PvW80ONZRkVXgfpHAgSANHZHy95TutKziNUKFcZz3eh1SUqvmvY/ucLRGt3WwyaNnDo/2k+4QS
ROyqU/C4sHASVGtHLvONd/unvf79+GUdjp65+G7JrqsJBh2V4M2epJ/A+XIN43G51PhjEhgnhUId
mdId9IipYa0Wkos6u2NMQBCQwClAEYWJq/caSHTFOBO9PDDMPWSY3/d/fmx7b+8pYPELP9b//Bf/
4tA1xS9oJP/Pn1HLolZKdzvDXD09rb6fVub26fR0+nVa2t9Z58angrYV/UjTLw0KjNefmhS1IoNa
HuWQRmXYth0Y55/V0oORyG5uZyBQ3aFtFuQn8KprIL7LkigZMPjm1jRt04bRFl0IDzfajmcQUG/x
kNYBt8HNiUjSk6QICijw0e32tDX3P2zn7Uumb9bCFN+cAVkk5lAApSrB1X0gbfd7TBvUvO8vv9vy
N0wMUpJQO4JQGRommKgTZHoWIrk/AZjm+97+TR24g7Ey7+OcC2Muo9tkyCUOY4jQosoryoCz//Hj
58vLC66k9AVS3SP+CTWD6X8B2tpZxur4nRvH7yNyO/jP94CSP3/6x9P9L7qlqz1/kQTK4qkWGeKm
155S4kkz9SeFWXNaLuuHNYZ30jA3VivDWDD/Zu/7Y/5fMGZHAd8BshXFBGbC+6n97GBlAslcmQtQ
N6LpZyhZQhT/I8/OhB/kfryh1qsJaj+tAKBN636KBLAPBprTr38zmBegzKHI06O+qQqIEZgJnrrx
WwSF9oSeYG5kBMZv58153D3udtbCLN7W902zeAHM7B9N0UIdMgIwQmBGbfvF+TAOS1FldsFfosjX
vkI8QQThwmSeuSdUx4g+OnDV1yU/ublXs5PHOCWSZ6XAn4HeTXvt0MMSwplZ6mYhoiAepcWQWoCi
77UpUpilXAQpgmmmtoQmtLIay7Sdx6/c+oJXTj6ympbBwrMvu1nhUnV1pmJw8fCBQvwMZyq/GFIq
qijtRY17voIS7mB6dVgtuCS747B4TMBRud6VSrSt0yq1Uh+vOylS5XK+ioTfDWoXiXviFgWG589Q
U8X29MaCPZnZfUA1KaVqjyO10uEGuwljzdBQnHCIyQOkFPA00EvPpcqt76++m2qXs61/YdlKbvA3
pKrSAnbsj033ge4pQ9BQOhS+gAjBg6q7MK4bbiXlh6Lpcdxf2KUmp7x0qT/wf0+uzFC3rkiasAF8
Gmp0GDYCbshp+LVg5KwDXZyPmbEVYtcNyQAUrlZWIDSnWvChR6hC5T+GltAUL3gcvw5UvEGlIXjO
fuZ9b7gS+K7QuuNnn/c/hz23/rH5TKmOAw1i0PUyUsLMU/0Bp3Ww9ibiO6TczGKw+eFX3C7JRZ6T
abfj+xeLCa6NJ6quAkV72oc/BvIRCA3VGn0P9mcDpJhmEe9RtwbtZFRQeE7lbklttyKaH4dtv9TA
M2s2qvWRCcLxCtLj12aTKK8Ej4PZRG2RkgpolTS0jF5k/acI8p77Y3xzYD8P8gUa41ij4iYDV8Lw
dixXhNsUWYO3FXssPxophELQga/X4EihaQEq0BEvAdVz5i9xj88v6ouvYByvzpFmrEN8BSnfXRcU
qz2x5U4A2dOeRBZPjgN49UI0nyxYzx5lGesJkzIBdYPSg3QbDs/VNFd2QVjaQ/mEJE0i22H27Uc/
IWR0H3T+nHaxPTBDHklukowCtodpH0fVf2O8nyprqt8bDLTeWa1pEhxfKK40MkUlCArdqPMW096o
rd6IqYoa7BTHKHN1/8POVU6Xi+C8M158GDMLWoonZ1H+swVP9x1z/7+/2fj3/R7XnelQNf2G3/Gz
wz/PZx7saPgxp+PW/Y9Sp5V356PYVlWucIuGv/qo86fZ5p9b1vQV07fgF07u08/SF0jTyYP9ApFH
QkVABzLum8ywZJkeK3KJPrMJGDe/8w+Oss/0DdYfjM10nDWf7KXL5w0u8sEKCGEgcIw79Y28fREV
vlbqwOWFVKAFCfa8MixkKs9yv1fGMSDMqbkOUy70NQmXk4w+eBQcfEaCqtzf+LeR9vjdm27WFuyk
MNfZPRrP62dnbdHNxvj+fvqF4Vjb0znn9LRdPZlPp9P2adXQb8/s6K8lhjY2NE7Zi2kwcNGF8u5N
MaQS4YEXrwXQLga5B1RKYpJDvxiZAND3ZZ5uopt6TK0xKsjCVsRuv2cuG4jVYoMAI9ENu60GBoth
lCH2KogjD61fgEuuK27jcVxi0p2FUpE/kaEOhypBZtfL+QyU3SNEX0P9MyW/9diFFPRCUenNaeZs
D0Ex05QEQ7UOcwb2ZRQdyBNIS34G8b4u9oLyW9OOif5eQcC0T996weDGB0069MKCy91euCdioAvw
G5eDIlXmAjyIXBpro813qzR9RIthBnmwahvnu4TPzNhbAJ4d2QtcZmM9J00yEbhRHLiotgjsQq/3
AxLYCyGLjReMfUx814MKNeEtcFBUa7romukTVJnbvBYsbF+zBuF5XoSvoI+F7dwuhrjmXA3LAR3G
kH9Zq1JF2/J035pZENQ6Tq29kPhi/VHIRxKrBWQn+jKnZXEkpS0Ov/4NBohTkDVEnR1bSp50YTlA
SgYeAXmjWDKVGF2I+cd/A2GOeCAhcMdSnbj98boXWf6YcjmNIfymOUMvx0u55puT1XmNobP4/xvF
XJsLXxzzQOah2Y3WNF+mrmYq7rZBwUq914O1FK+5+pPj9yrZB4pRCv/wxvAHHhIRIkQiIIDNxBFV
8YjWJoAfgxxSXChRqXKbbxce8iZfZrYPED7+RWEHVUTXN5fDBcXYVIPHXvtsVLtIPYPXV5n+H01i
RhRXwqHJC5jU4boXPSsDR0lr3feSKfjcM2jalC8S2FItcGirBkYEbpNO5GiVvaAUc0DO/D7QzO5+
NXLTursACrPcLbUUI6d6zbMfC1Ytegu2zGyXVxBMoBVlty2iZpocDhPSrUeIDnooF9IPzRIz0nyU
+OsHTGwdJK8cq2nY8iilLbcjCdrX7fsjdsvjMAXWC2djAmvBqUrYcABJdTq+u9/Qjl+NP+Of3jpb
h2gWKJ3oZTC7n0uyaHNTBcUaERWtUB0Fz8H1VEkZcYsx0yPDC8C/UdhoKvoXkfwC4Xw/unAGrouy
vmqBQFSXglMchbIRHVx3wefmnPsShokJRerreV1MhqjaURplq8dhP9DCd394uj9Xc3EBT9EogYW6
oQ4dpushK0io4qWNg9x7/qtOX3TUuWohTSGQoWyDzrkPNud8l2DMmgWHA4f0IcA8FMQVgW+EMkpl
qtN/Q2EWrNunYpL3QGnAHkWGU6DjENEshLjb7CR8XEIpGbiBFch+s5cNP0gTvqux3WrYCvu2o0qA
liNijJpdFqKl+cdQb1dNadXSYZGvYHYg/4KfX34u3BD5u0zlc4CnYBUrRUufYqC6MFtzqwkvVDjA
ixNhNcvLD40x3RUjKH+L/auuHYJxoahnzgicaKfUCaryIB1y7Xo576bQi0Z+TgV9oVQdY8hlxYt8
qHNLScOj6lkzC0Yw3jB0Qog3a6BUvBRTV9b790YN/U1eaeMKUSTJqdSIgh3KuQuWEVzgKr/1rSjI
K0sXc85QuaYwo7osrED36j0Ki1w7jXxQDROxCGkb1+1uBIeiM6QoFkHSoDelzhVEo5dRFxfG/qET
E1CsDGoIfOKC4ZTIqJHkNddz2lgv8OovujuQuep2IveDkwshoUOjYnbTiFA3iH8SARrKPI+DHenj
1JG6+KTKhbqBX7q2BEoTJ4s6wciiYTx4IuScddKKViSkWkRb0Ut5WiidsAXPUtZRDgIYTq5Xkin7
Sm9WeIpBykiJxH1VNb5FKmi0RiOXG0pENCNL+uhA5LLacYlIUH4k5GtPELaKOubU49HRN3QFiHJq
MPZ0qP1+lDoUn4oxeLHcUQWjP1oLuBjseyWnCi9g2MH5QyyybdRlqqUHdffUNkW5LrN23IY5KY1C
FKKdlBUimrxUvT+mMa/u2pJvHD2ru3WZBEpGE0Gv164gB1C/lFMFDeFJs5jsmqIsc8TAugYjIpRS
CFRTmCgceb3bcoEIZWn0bxmE1K2F1n7fclOS0Db3f1UoxLZkJeU7Wnj+9/D/SPuyXjlxrutfhMRo
wy1Q05lzhpwkNyidgRmMmfn13yL63oRyWWUlz0WnpW4pq2xvb7b3sFYHjrWaQM3k7x0aShRQK8OP
AOWn8M3uPbdo2xai4FXDbyg0KzH2fAvKv911GOlN2cAIX+3IMfWZQVs5cFdG+jrHFJ/F/Wlwb8eS
Kiog0ru/wRLuvou2PdsdgGX1YPoYU4QiTyRSPCTkC/Iwgo4JsUvWGJD3zK2lrw7GyX70oN42ahaU
CX8aF/vvfRlkoyFbClFRDFSJfQ6tng2LlRhF4IBnIe0yn+FyO7lqLkzmksGyB+5KCxXNC8qFeWgs
wlJYghePYeGOaLlUNI3JESBBDbtHbUK0NQbOV3yksWcNB3kyy+jPgjkqzujVYIWLhZYTHeOHaIy2
IA5/7vn7Bh9oXXeR1cBTskNDdD+/Op0bWkPnD9PrP5i1hzZiiEdgolOsTpAh6ZtlSbFn42CtqfFT
UoI8I52TXQYC0Otgsu3zoDODkU4H3bai0kzmgoBqnBF7lCzxK/chKhXxmhQAxUrwYKDn9oL8I2e5
VXg5VmNAYTTXTsb8dn0FsrNBChUivFDMocgknJ9Nk8xewWzMPpXOre3l716hB3EMgi2H7Pr6dB1M
Fn3Cd6LLC+YAwV/BEBpmgpkry4ogG7sTBrL82fpk20Y4GXeL3vuFub+OJ/MIW7x1dzdx08DiYeZF
XgS5x76SfjciNLQjguKkIjxUAQlRR1sRPiwJFrYQRNN6Eup1Fho88yMVpbb0vGzk6TC+ZyD5I57X
XCxxMZcF5ilqkL0UNPCq+cGbYhLUnXacexW/jsx1g+Maj3j4H90TXd0w9MvYDQCsB45pjxanVS7/
oZtGYenrJ0B0ErhEOC6U2NC+JHz1PLvgqVE3CD+XKSDRXRZlqOlivqg49fpHe3mIVE1x0kNDUI9g
FO1MFwQNEAadEe5jZXHkPlHU0cb4Ju0PWaZ6hEsvMVRg4CGQOL5gZKjtIaHwgUXADFDxWXV6jGIE
h9dtXXpOGxAh45PptDIh8A5PXmgPYEHWreqVlioU6VLg8SBvur5HxBhJm6k3LRr80az1P3Kt/5DM
c/gPC9lACAux9LpBKxvuUm8seGZl/dH02sp3oKd6HUh6/hiJXkf+MWegCxYHhQOtTDUA0RI6eEmy
vNducapIyvw8br5fB5MezwZMiLaa0urtuIErykYnrNjRxr+W/O+3jmJaAhUK+AckRQTn0HJzacoI
NkBnB28YTOtxUHGYKmYIycadwQgnBDYh15rLCt4OTfpZPwQZBaulp/uG/umvdw1sO+gzRP8kxRdD
iBtJ2qb1MOIxZLXu0YGOG4HYZ7T8y7atTUGIUNEPpwufJXia2q3LAd9AsD+4Q+XXcwWeRtUDQ+K6
EZSgdr2OXuOBISzGLXvdW0C/FFT0jbTlydydqLcjeqIITqU4MAJwGKITB6s6/+pB04HHOkPUaPVW
4ueV9bEgml/0BkJVPj8QW1XvsC9dNzXQ8UOtddofD9dzwJjShrrR+pKo2ZPO+6Phtf9wRBsIkQiE
tyZzOg0QeGmHxL6pOrYv2fG6tV20OyA3TzGdjmqmjp5s+1eFbBMvNJ7Td2wZ4d2yJbttBnRjd5XZ
3M6F/cHM4/aDlg3jNw0fyrBNZjztocpXPl//EbLN3D4thMvVMqeKW6rjcpXDBzx7n61q8a9DSHwR
5kYNNKWBHwiaV4KB2FoyMnvAQ5fWn41kn5DbulMERCqIdZWbndRAoQpmRUBY0ISJWy1MqyDvf1xf
h3SrNutYf8QGpIgHu8OjA8HxUuwSGEbHFFdJtYzVE24QUgyjgPcLy0ihZ1P3j0n0nleKoq9sFSAX
sw0kZVFaFj9DEHeAWUZuESBZ8q4ZxQ4CO38tQwTDhk43HsUoFGLsRfgwRBirXGyq4TgsFt90/VIG
cWdkb9fPQ+p4ULZGfhkdgIhPz3drcLOqKddDL0kJJ3cP7n2/bfYpq/1BpQGtwhKuydJGTVpjNjQw
63jfLG9tfWdZB60gCPBVI70qLOG+tNi5tHBhZ1YeBVCVCFMre1iqfd082dPP63soszi40t97KFyc
iXYj8ZDTC9oRT8qybl6S3LofG0fFOyB3dhsk4fY4EbpE28pCVGr+qJs7G6ySeooZ/89F/aNxCt/t
bhxVu6YscsD7D8SOyDi4ltiBq7uszZsKO6lVr1p7rDJtz6GamtLP13dRdmLozQH7DHpC8HoWvki0
tachru012pr21GG3NlhuwI+p5Qd3UsWRsvoXOKN+o4np+Tqz4o6lDvxQ9dgb6M5s0CW4fgM7Kwd9
8nTXJHtmhPOBQCktu4usvQ62/ScWGtnh+rplvgRXHQ0kcOwYKxUstUqNKJkJ1u3Qdp+x/AbaD4pU
nuwIMTIHmhgkDVxKBLPxwBzNtQ5HSPTCM4NiMmuOFPeIOSlNw8R/YRXv1xclQ8Q0EaY0QN6CJ6Lo
Vhpttt0qwsvGzK2H3pzR1Osx77ZJPTuM4u4fKsDoJqPo8UJTETgEhE0kY+JmdQNnOaJcVdll0MX7
6yuSmecWQbjk9rS0+pgAIc5IsqtyD3rLkHZP7dBN2keSxqrQU3rZt4jCqbkZL9hUANGNSwylfzT1
e3s8VfW45264JG85MvYVUXw9TUm+52wn15PdfD4b3LdRM3FybhFSctSgC/Jt2JNdt7c/LN9asLa4
QbISL0PJMSQvGno7QQjvgQmNfrFu6IfyVbsHm7vikkh3n67pdTz88HEVnIMWeT2r2xlOaKxAAL6r
p5di+c5Riy9zFe+RDGt7W4QdsPsuN/GeRdyKAbCm+Db0b/Z4XyIHamKs8LpVSS8/fCoaW+D1Lohz
+ZTm66ANKkcLNHuIt4eI/T+EdSZGpVY1JbT5iz3QXZItUKIGhDO/e9lr0T/XREG5Jd0xgpQkIhXD
M6hoqbXFG7K67tKynzAwetuM9Im6ya4wk4fZ7v5l0yheZDaKhUjOCHA6otSu9OC7l3Hpbw1D8/ZV
rb1dPxmZB4PL/A0iWMGAlBChPUCKqoUI3tdq7anzTqOt2DspzhrRo1uLXkryMHeKBz0jRcCZ9qhR
D0mN/MXoFogT6Mm362uSnhMcMr58sDVLpC0CwXDmdamHoMgmqA6SXcz3Q9UGcdV9GialuITYEb4+
zZB18oiFPwkR67roQqdVPyLnkOnR526MjwOnvj6BqTGqAy+doVNf7svBCw2Qg1xfqexeuSCT8VbV
YwfywOdeDMPAI2pOJXZ16WwfmkCTT4vox3UQ2XZuQdYfsXGVTpyMo1VhfZqlBVW/j4rTCGcYl/qu
iVVZPJmdbMEEo++K1p3zGKV+brb7tPvPjo5F7qG1SsWrubpSIamLU/uzdYLhL9ZUWQsmygMQaUDS
Up9PmbMSFRX9zu0/Nam7t6Z6p8U8uL6bsl7WM+B1uzfb6dpaF/N1O0uUjKG3HPeFjzGgxX2pq5+u
+7VhtyXK6xX/eh1Y9sVzIVkO8XK8q1GAEnAtsHvaFnATIzvGFERMdXRnZi+odmXkv2xQeC/5Qf6B
E/Y3I0bMTBtwY5+/YcosbJLlJir5m9arlPyktwBcKGi1h6+kYmhpZyMZbEi/BmBvCofowDjbX987
6RVARAmhUzTYwx+f712SLnVvp0BoyheO6abafjazClMv95MqMpFCQcRWB4kv+sfEooaeRfYwZA32
LYoDgtg127N+3zUfE+fD9UXJDGKtaTgOumoQmQuGuLgMVWgUoaDiFJYeePMfhvwxXhpUUm5orzAH
2RltwdYfs7F6NHawOKEAq+Yc9Bmo4d1Tu1J9Mi83z7Cp6YK/Fhky1IWEeByPgizJuYEU6QQVm4r6
Kw1cCpo3M/5YaSoavgsTXwfakZ5HoR2NV+DgOV9Tz3LCmpxqPk/fBmM/xbeoc2AuaHf9nC4mzUB+
vsURR4643WvZGAOngLeKwy/ph+VuOCJIDZKf1S2me/blnr2plFAuHCQUXWF+BMSYJopQjrA6Lylc
lpt9DQWSg3OnV8Yu5SyIIEHSaaHpMoWBXGwm4PAlxT94r9ILNdmCtXaJdqQa0QeScr5Tcvo8xBTN
NpHBssF3tChTYa4u7+wbABhkhX9RNaBELgYKmmNAz6fT6kArHusEhRb+rDsq5okLywcI2nZA1IRp
ftil4HfRetTqMQMjTc7tzgg55O7nXVlkmar2IVkNWnJQgIViD0qiovF7fIgqT0d9wJi0cJn0g9HT
+xlNvApzvIh3AIIpRmSi4aNcFGDPzd6jSP24i14Fdr4E2dyCUPAHI/sc/SakPvaY9osezUQxiSEx
jy2oONOVaNYMWk2AFnzaOzokjUEzqXXPhUp7/cKFrKsD17YL7SOQL4htJ0vSQcTeBFCcvxD7wYzv
TTRVDdbNqKtmkyQHBqU8kO/ggtlopREso6p7jFEOq2UQJ+gjaGhF0SnzDEUWV7J1qLfg2bIS76Mw
KsDMLq8TL2Ys6EBH5xqPRmsGmvmqlrqVWToiDDQd2VD6RLXi3DBmMjHkcDE7wLhdQB+sp8UPvUuj
DlNWcW4cS5B1Qu+TWsWn3HQWjIu1jn7LEg41lXHR7Rkcpnof7+Y5AfuuyYckVwRfkq04O1zhKxQn
mjGZFQ5XG95zuu/QR+dqU5hAHkdxSdYkr+BazpCEvUgHV+sLA0joiw24d+Ldg0OOjbcrG+Q2DmYO
5SP3bVy+sfTjdWjJKdiuC31G9ANDBVx8jhhtNudeaVfgBuZv8TI/2XOuSLRJ7gjsCR0XqBeiu16k
uLGGeTR5j69BYrV+or1lmXnAWywkFfcjriqwSQ7tDE2wXyedc52t356q8UJWvoJ8bzfpx2xSrEq2
cfBokDJf54nwxTs336XJ9ZHpDfTOXExQ1/Zt6qroni+Df3iXLca61k0YBAWqfLFiYFDnCC/koxH9
Dp2nIdM/sAmVD5Mf+qjeDfVzz96v28X680WLRJcHSjmIVECFJMRGvNHpULQdg0iS/oxC22etdW+8
aFaM90hsA57sD4xQ/YiLMi1jd4Xp7pNi/UjcJdMHa3h3Z0UOT2IXK6Ut+fX4RReQcF5lA8bi0mnB
TGzrez0nD6WJQDmt9zT6626t9dhAHoUnAKpVEMY7PzaKeXerMAaG7p/40M/pzurzkNngPTY8xef1
IioXoAQLaV0aT/UMKGd5j8Az6uk3YxK2+T0rjpOp8lOy00JsidwBrjGK8oJR2HlqLhjhZsGQfHHa
GytNwGZJw6b/PtmNwifKVuaAoOBXJxWGVQUsTa/SOonzJqC6DfXG5iXSWz2Y0yjQXCTqvbbblxX7
9vdWT0CfZiDzBGUtkU+oTCZwKVFWBREofatcu4tj52COuYqMRna7wPW1JjfRFEJEabDCQxku64Az
lV8Wh/rc/jxDQfBfFgOnDteLAE98cFgRxo2WglcBOA9avG6apQrSSnVO66dJdBRgSfs/FPG5YbR5
yyy9qQKzem9xQgysRZgx0mLq19X3btqBwvX6uqRucQspmEbaV2iJnQBp9BZG9dg+JvMBd+yRWhzU
NCnyMqT4gjFZH8PvT2xUNXbJXAn6hkyknhGKYYjm/H5HbmIZy4yNrUftrSnzXa/3dybXTkmvIlyU
fWW2UGIIAvbIxCSAqizzwGZyMtJ5f307ZZcarWMexaAArrUYV87cdXJ9RgUBrMO9z1rze27nL505
75K0u9OgLXAdT7qkDZ7gsvKorHiaAS/F63Dhlk8cRfZYdrsw+LNKVaHjCkXa8/Pp5gWzH3OLoByp
VSSV/HyCyln68/o6ZA5qgyIafpVk/bCMfRUkrXky3PFFI+QurUig0WJPY9Dbx9rhOqT0qP4sTOxL
WDDIkif5UAUOKt1pvtP0Q0Mek/Kl8lS8LdJT2kAJH+asS009XaGS6H4qXmP++fpSVH+/mCMDfXmM
gZ0q6G1Q4dg2h35oPCq++ar9Wn/EJn6qBwhqjh5A7A4N+miHjKF3bn9w0m/E2V1fj9TmLGTgIOKC
YgIR1jMaaEuZa+yXloFUvJqChP2gqi7Cy+onPvfgufuNIiyI1vrk9gYWZM6Ianm717r8hrF8F81J
mJnGZy1p971FAqvkinehdC830OsGbPbSqR3UyhdAN6MZlOa+dH9S9jEr8PVXyerJ9xJEHOifBvW8
2Eg0x61bmBQeYiEdxiwq+PhnjHkpXndSCwStPYb4QLmCqd/zBVmYz7f6EiiaS/zagHYuOMevG4X0
Q7GBEC6RniDh11uAGAwjdLR6l1t3sVkHlXG8DqRai2B9NFuQK+MAalDi58S4dWeqgLikG1htb7MY
wfbGajDnBZWrIO+y0zI8uc2JL/vIPTT94+KGmAD0B3I7WV9y+3Emud9079cXeTm6KvwC0QQbrUSu
4NeJ+UX6YKQQrHSg18Ibn1U7L+K+qe+r7DZqd7apWL7U/NEXioEsdLwiW3xuLRpp8thtkS4jrvax
7pHa9KAsjf7xtKBl4HSqCRP5VUceEJM/CDQuNK0H6M5PboSQDQ1qJ8safEzvBC2nYdx+093kawMh
eHfMboipmKSSIoOt3kAWErkmFK/Pl1pb/UAKd80MRmSHVFpYEeInVWL6U8VuYif/NI7VLiLdHS8h
6HL9kGV3fwsuXJkCTfPL0mLZJI53uvfDte80yzlcB5FGkFsU4b50bokcwbjGw7xG8+hXYty32bek
fYbqUDih+jRlPtWejFKl/COLlmHF/z/r6oissy3SW7W77u1i/hyjT9706Lp7iPiGXXIzWM+LqrtQ
vp1/8NYgZuO1FxvXpQdZYwBtsYbtiBFhpgeadMWHYTDY8/VtlYJtcklCZNcaNe2mAbmkzGiCZPFQ
4uZ7tNjv/x4G+SQkPDBJBo4mIbyjZrlUqYmyTUowhkCmGQz4Ohl3pYVmv+tQMge+kgusLafgpxHT
uynkOfEt1lAh0qD/NiDl2CVBO9SPJFOVh2QufAslnJTFIDhoxYBKtJKHuQWFsSE3VHVWqQ/dwgib
V6d1VuXQHA2GEfo+9uAb2ucsek/192h4aayTafzIvNsWM3Qq4T6pdWxMX0AuapeUzFhNn3zT8K7P
+09ao5rQvA6CpPy5vVsLjdqS4WL3SXuyRjugbhxos0o/SGEXYqNkrK0WQ7GLGsbkLHZyZlSF7M/M
+Zc3/Oa4RHKkKXXtto/jOsic6HNU5vsBX1uDqeZzpetZBzNtqDo4mIE43zYb4eOqc4hIy9FPHURq
Wms56CzB6F+puL0qKMHBj4PLG9cClK4ZN2OX7zXT2BlkOi28+/sq0K/CuIFeG+jbiJuHXmfSdi5O
Se8alPqHYt45EcgNR6oHyG4Oimen5AY7yDBCTBfBFkaqV9vc+NqK9SQpS0jcOnWqPXNWeWFTsUyx
f5JABKUZVCHXUWroRQrXiNFoait7qIPOBZNLc7vwQ+K9u97sG5NKQ+GylgyeCwfzRGSdZVzJBM6X
NNSkmstGr4M2AScJWv8PMCC/7rxdz8d9ZdtH5ARvDKMIl0zfxaB1y/MZA8v2HsO+ez3OodynknGT
XHH8Jg/uGN176K0TfhPR6xFpXAMb0LYhab/kyVeyjIrIXQoCFTu0zToYMRG/04bR9QntUV+GM4G8
Vge9tSnoF5U7lh0mIH7DiE5/0jXXWwATVe+1l/iR9rVmO0t/QOve33/KHAedG9468AhhL2HbHKZP
Va4TWGd8iMHenOUG5vbeXaoaypFccORtMbVlrO7konLAorYjBhuh9OwOgbmznDT0+HM1v17/NMtO
aAsj+JFE750E30fA1AeNvlVQ+uRMtRZZLLy6Q1RhTMtEGCXsGrj7OLdToLDlhSHJYszct+NgiKDn
3jxzNwp6SLJVz9fXJt1CTKYiweitBYvVbLaeBJkkbZkmqNfnn9FP7ufmf3H9EFtfr8NIt3ADI1gf
9GjjznRwUkPhorpavnKMCi51q8jCrH+NkCHGHfqzGsFjzV7X6noPGLt3dnNl3mhxs88SsiMNOg+y
5jVFufP6ymT3agMpTtmZUKKyJ3T1BHBu6HxhP3uW7CDp8aLF7r5KeHgdTvae2C5R7OzXCobAysMS
Y/NgV0cNVFRO9Drj+dAmb4inbPKaGF8G1QdObp5/ttYTLkGbm50RUeAyYwpjrziUsf40duQFc1ih
BaY0uGlMhS97NL8er69ZYaMiF0ZukbkeGba4Hb/S7qVvxjCOv9C+UOyt1EgJSsfwJii0it+7uABP
kYHmykBrkW/IfTM6GPl//7CWPxi2EDU6aR6P1AGGR3lYcLSJHJfIN6yXv4ZBnw26KU0PTeFEbIWp
M96XhQ5nwgtUwM322Wu12y53wXlOFa2+kl3bQokNMDHlTWyBNSnwpncHtlBVNxiT8q+vRwqCWT84
eqQpoMd87qYcdzbLkiM6yJfHeqX1Lm7mmP2PIIKJE5rY5oRZeszkvlTldzM5RLGjwJBEbmvj2u+F
COkAUGiBrHUNc0gV+y4IhNCn9PcBBdHRPba+V38NjZ3vVQV17yKniFr05sFyFz9h3zNW/f1dAQiU
NGxQCCPeFdcRN0me6gAxsmc9+y9tHvXx2/Uzl1z7M4h1Kzefpp50zkAiQJD6e2p8qdzXhC/BFCu8
y6VpWZi8RBHWhdT2Zfuxk81alDoTD2jVnRwj8ut6ujHq/64v5vLLdI6yLnazmHRxqx4StDzwWjY+
QO4pSfzFJlXrt0bVP+W6d4gptF7ZNCqSbJcWtyKv7SNIQIPjQDwpmlBvbBceGPGqCjo+dEn7P0II
J1UUTrLEGSAoGnUHvXw2cxWZoOyU0NsHlR3MyKIBWXAA9txCqbKveFB1xa5rXci99zdeqaq3/mpC
Oo8g1iFLNCihUxfsheJuNTQauGnXPBjzCTO4tduTl2Fa5lNVIrbe2eD9eo+itEPtzc6N1m9aKLSH
c422RJ9Rwnemwzp2axTexI5GE7mg42BgyzsMtHWNOwt8aD/G1k77YJlm1AqzzOBHM0eWdcFDrN9l
utl9IbPV6mD4aYoi1AaM8Ps6s75A8w4hYZPhmXSc9aLS/IV5CfQU5sn5wZqu4uGUl315MswqcV+u
2+/lZcS+oD0frhd9sKb4QUn1pNX6mvHA0vrI71P0prKyjfe56aZ3mulBreQ6oMxs1549Y+1dwJEI
B256WluBE50HLq8G/NnGk+d3SRr/9QjYOla7ARK8foHGWDY6AKptdmeV7YvOl8P1taxh54VRob4E
4hw8iC4GpsbJnFp74BzNLPp+WMxv9hCFCboJ0LTxtc2R2zH1k63ZCs+mOjMhtk8sNy7qtuHo2Hmq
tdgHyyHGSI4IfBRnJb2cG+NYnd/GuZV9NpV0wBYy2vQ+GsKHPU1L78nIBqZwNZfhNmaKTANcrNDM
wx0V1qTFEz56Uw8/0Cd3Y6mH6UBDjUHmtmpgJIqFqdCEhU2MkHkeOh4QO7S1xofOPM1Bc2xCytNT
JZtlnwh0eYDvBC2+8NnC46WodQOcmTiupsQLc8y/pZN3Imk1BMyNd2XKoOGcH65bpuzk0ICE1ieM
YiPPs/7/zcnV82SyosPJlVVT+QaB4HxLmzoEOQkNr0PJrNGDviEiE2g3ouZzDmVPTZ11NpZnFtBX
IjXiHl4VJDSMgcOhJNP/iCecnce4YfUG8AhkeXuwIQ0QNscEYVmdri9M5qm2CxPOrRqzodcj7KGp
geQSAjfaX1NqwEVtEMQcsB5rMzdL+I+yfiARRNndB3tUMTYoliGmMFkxm9nSYb+WfDiUk33fMq7I
ksqt7bcJmIKrBQMpi+p1pzq05A+JEY7WzmxVXw7pPfpjaBezh5Zbe6zEQjDoFbTxJ699Qk0FjbNv
KT3Q6Of101etad3WzQ0i9ehGGO3hASf/GQzstvw+UT2+pVcHbc3oL0JD5EWD4vqe0JHLRvCIFTXF
Q4nGj8m6SVShsBwHEulggMFwjWgChTVM2lLD3Vk5eIZ1kE16QanfecnH63umwhHsoM0QpnKKPWts
C0Nx1rPTl7caqW9HNJkE17GkLhwF5v9bkxD+Qmiwp+Dags1V+TcS257vDPWpgmCI72KOx/1wHU6S
J1k/UL+9uCU88I3MMif0reKupt1RZ/YNCLluKR9vWV4fp648zTUUk9FtsrjN/jq21BRBgLuyFKGt
VPSwU9F0Wdrg21jOfZg1lt8MiY9GfIVjVcEIjpVOntuD8I8HRd6EVm2cED4FhqbqepfDgE4CrSDI
eIn5UBfvJB6XgOnR+rCk6KyKTu2iIjaQmiKy1XgfIai9iGvdamw1OowIXSKyL2avRvodCVfH9elS
KNyfLAz0/mCJmZKycSpvwPsiqJ0yMIZvQ7RvjZcxO81NE5bGUzGoZAake7hBFIJoDJE5BbWAmEN6
xwSHtQPa4rL/6xQoTH6DIlxntKVXmDBb93B5ibVn4t0n9ktrQ+vs9R8MfAMk3GXPHIpkWVag3goX
LdQTfmPlqky81GNsUASPnjMN71AKlKnVb5esOmmt9myVybNRZR8rPVI4w/WvEx8H291bz3DzAWnN
sTDyGnAD6vAJ2vcTY1D4QEkpHie0kjwjeUZsvELOMXIb5B1DOsMOsqPB3sfkNWJ7g75m7sFrE99w
njr6WnTPZWb8i7PYIAubaTUzw2g3VlfED3XZ71h+W/9DQ8P58oQtLKwxc8ZmXV5+Y/Fp18yq+V2p
m8AAr2HbmCxCvHy+gZVHUyPr1wxH8gwGB3R3ftXi40QrxUlJL+wGZ/0dG2NgHiYsUFtCNGH80FHi
j6Ovef7p+i26NDhktzEiCRoX9LRglFvAMNCqWnhwCh7NHyfPA8ez6k19uYxzCMEjaDSNrdzCqS+m
O+xornnBPHkdZFQ9V7Fjl7f1HEowbXOMO63ssBot68My+2i0XyN+mgdMEP24vm+XNrAiYZZ/rYLY
F4k0VsQ0cyxER52zhMlY3dQT/6wb/Jm6WaRYlXQDTTzJYGwooIpVHtPNFzbZSBf24LUD4REyH5DN
s1St1yoY4ZxQ3tcoxB94YNP6oXBXrZbpJTJUVHrSMwL1jYUpJRsK2oJVD3SqKbJUOCOr+E/rdM+f
eDncJXOWHdD4/WLTTjWbJ4PEZQWTJ4gEPCSpz428YKhqGrONPMGSHVv7BiWX+9IOdPaS6s/X7ULS
ugCpL9AUuw6mtqFBIFyovq2RwCsJHoBzYHza6y+Tb35AfuyWhB6aU8PxUxz0eBz413F/1aPOvxzn
uMLpGW2auzNx4JT8V/emuFue2t3yOOw/GAHm8f3erw49/jONIUH9iibuYHhvD9oO2l07aK4ccVcC
4uuhF9R3ddjtxnfr+/Vf+OtBd+0XCpfTrWveM2v9hY/JIXll73SXBG7o7fALbtluDDt/uXF987ny
b5KD5Q+O4h7J7uz2aITPT+ryUSsm/ICCHzvrK6mY70WYc/16faGXT87zk1jv2cZtG8xsh2gBTNXu
DPvecnaxlqKNdt/Oe/QRKw5etSjhOs3jkFVpCnvjDKQHWuLjLZh798Os+FDI7hA6cnQQyOHmEpHx
wzJ5mlsaxWd1DibN8j2ItQwNObjsNf/7MvrKj/UHS7BlHk9Ngy4kWIrdoutnT8nnKeb+En1fVEm9
yzAcUJ6LFiOE+5jSFFzDBOGjBPEwD9LpcdZP1fiN2sfe+1404Bj87NqK9JDMx9qoLK2JcwsNHkJ6
CA1hRV43gIuGMGV3EeYZzb+fjAMRxh8MMUE04gs+VVxDyqPInvrSDJqUfMyaz1XD7l2T3ca1uVsm
SLJcN3vZTm5hBcdXN1A+Gbt1aZ2zb21zr9flnnRdkIPEkaKruugXKG2r3lEyu9zCCrYS2y50v2qs
tl/mXWz+7NovGT1ay6dYRe6gODsxlTRSVLYdjgWCXN03li5k09cF2cvr26haj+Ck7Gha8mJZt1Gr
Dqk9B6aZIA0b77iOvuZhfx1NFv5td0/wVcVoJ7Y2A22ZH9rWhTCgqpVZ5g23CIJ/mgo76gtIAgbZ
0KU+KdHxE3V3VqoFteU8Ofk6GO0p6gKqkxIudVaAwsSiHrK9Uxwao+nTjgaa8psrh1n79DDACG4d
4YNGYpImwwLTy5LnxtwbWeRzJGSvn5DMv2OA/DeIYA8Yco0wjbHe5jYJI71E2Dw+eEkS9GOnGHBV
QQnG4KRdrLcWoPT2udJulyg7QdgOinfH60uSe4o/SxJMom1zB6kP4FgoYUJRRKsnCPO81M6PNHnk
eMx3peLLLzdzMDuBKQXcImLB2J0wI7DYcYte+hSdIjRf2smHhihT8bVJtxCyIiBeBL0reJzPv/1W
QfqU8qQNysEOk2nBqT2TIaCpIssiDTPBX/IbSPiQRJMzpHmLFUXD/HnS6XufeD6DWJihl7cgdz5M
xH4nY+PnyMc10/jd0oaPvbt8ICMIGhlYtBblF0AyqoUvD7iYHBSGMdArEhDMGfcWTHC20I67zwcd
OwwGnPZgthheKJ8G800rd46xs+KAQsIqg+DBkKqeF6bUgW5+hGBddg4t1dHEj6CPj+TzHCQHHman
1ue6bwfdLcPgVqif6uAb8xP/J9d8fZ+H2r7YeeHy+bqhq36K4IeGZhk4DKIN5r6v/HTMv1gVGHFL
+1hDDNjqMYF/HVAaY29PQLC/Io69pDWAyEPqV3v0lfz44j2kfvQ9QXgNLjgsvvOJz+Mg3jsn7Tip
HiLSq7bZfsEwrZZnKSgk22DwXl3+mFaqHL7U624sX/C66AEaeyeD5dfuA2Ffa+g6MRXNtgpDcLpG
gt7FvgBGusRhEX1Gg9NuBFnz9dOS+sHNSgR/m1hFy6B7BfOgIdrB/dH7Mc/wS06K9rlPnB77XvFh
lBvkH68h3I3aaEozI/C83P6oZSSIeDi3TzU/9pbKFCVpxtUZ/MESjN8tMekTkdVDObe0R52yeuTL
N51Xu9lAq0ih+y17ac0d926yRbGzF+cHstMtj59ghHm+NHZpgMdvcd4095Vkbxr5B2lbkHhjJgLD
+EgAiaQkRothvjoD26LTOqCdWMC7POyy5vm6jUhXskExzz8osd3Z81wDJQPbpmZBcF1/tMfv10Eu
zGLdrg2IcKU4GRqWVABZrB+19dxBAMAwXj1wkVhUlWW68A8rFtKmKz8CsiS/3PfmdVzSKu6rGeIq
ZZYic3osklThBKWr2SAIPnAGiW0/NUDgneb6bU9vm4nfpX0bpob5WCSqdtSLbz4+80icomq0cmld
ELon6PExMheiJ6W3fMXLbPEdrt/F/XCq8c25flISc1hnc/V1AgGNtiIbZjPp+ZCsWHqk++6QBdYA
kdSC767DyJaE5zd6QMCCj1KzcH/SzJmXzNUhIWVlmFNtDmh0MXx3du9m1qhKLNav8OssM4QdxM7Z
6LyCbtVFMjWvJtNeLJyYfoCS6+7/kXZdS3LjyPaLGEFvXkFXvr3TC0PSqEnQe/f197Dv3VEVircQ
0o56VxMtTWclkEgk0pwDuF7RTVLi7J3jvnb2+73sx9vaycg+wzff9/hy3p39cf+Ov3DEvx73vVMe
nIIcHfx6//qL+KuOhm84y7fwy/HwJ84353jEv3n4h3gEX1uyfH39D7+5y5f7YZOTTWxywD/p8g38
svFFXN/1ffyde/xv+ZsH/CKSTw4/Xf9/v/P1G8G3XfeAP1/+y+UL317++9PXDyEH38Z37OW/8A+k
jOz0ZL10juIqd58vPNzZNZORl+yxDpDpBfjn0oPgaRG3GcwEkJVvQnpY+gypwQFp4MlgjpykC0Oj
lJBRNxKYUGU7FZSNUCmb22a54jsWauJ/VWHMMs/QBagUsP4ZNYRRfMmQUb0t4bYiwI68XCyqloqU
z1CEAvW1GHM7Q9KURzKxButvgtcbRLn4PwvtCJdS0ICsIn0PAP1ADpBKk4eOAqRL1WflIE2S9lYp
E4X4qipUP5+TJnHFKNDNRwHfCl0aN4K56xoLnnNCuUsjZaaEJriSswix/aiXqo3AM56cuRdS2a6H
QjS2immCvUCqytTwxyQNrUPXCFblmVVUilu9pdlw7ECMiAFZ0PgWrgIIedW5vbrXrxZA5J1h0bLY
FzSw6DwOwIhFLDU9PmSfok1JZlNxP3y8TU62fbGcjNdl/5VUu3Avi1R8LcxUWHd2XgAoSYI4L8i0
s0WqnfZT9iffPFafrfN8DxrB6S4yHDF00H/7Iu51jiu97gFhpDM3eGU1CEYCIPxOGpkjt3htSQua
4MAVfPmN18Hw1dZxrSvmQfEAw4wiOzlZZOCAnFPoGh+qz+pVtjM73QO+yR8fi/dxVxOgQ+8TkWic
rb26dKHlwvhhLOST2OLlYJ1d61Kg1VI9QssCPJC65vRoioxfYYWk5KXxV3UEGg2mDYBnAMY0RlaT
BH1XCtAxy9zOFd28I5Wf77XHlAyHyTM962HYjH7sxpyw8sr/LEqeCWbC50zuNVqLEGyUQL2OCyJX
nBQMTwLrrCU1D/AZBDKML2kaERFNO7fP4Ff6l7WQcyUYXy0YAbwOGJnIDFMg8q701PuWkPDQhI5O
TPICWiH/Qdlq97yjcOVcQZKsA1cHyGULbRJbhpPHMtLmehLQJ/8iFa6Jrnbr9bZ2a4ELRpTB+Qwj
BNgXk4RupjFKQgnkF50cOlm4rYcMjnWTarwR5StdELKcC2JOdY5ufkNYBBVGg6bSB7N4AZUy51Dx
hDD3hIkZSaubIETOP6MEV0SXEO60+rLfF/bwpQnaDEB7IlkAWmdOLpJxtInAeVGMsm0aB6OUSdu8
TtaTDg6M9uP2Bl27Q0Ycc4bKINXG1gCVR5BTcNPmRNbdRv3VBvuowZSduhWT3Tg8cKQuK8UoudwB
qPEguoRpMEoa0lAggYu8IqatjuLU77tvc37f5fkmaoODiDxkmx7zcHqMy/qotdpGynkMHCumefER
GMXb2kxB+4SPAGxEOCyj92k8b9VwAgxZPb/eVniJhFh9gRFoLgDzoPJmsUoCHaurZkNmx2n8WCWZ
29cSqDkF8RQJyS+rircY33wqVfOf23KvJ1JlTHr/FmwyAZSWSWAskvoMw+t4Km3AENs/RPlYxLsp
yjEPlKA/4k4M+0p05BY3lQ2kkwEN7qBVeoWn793bn2d1HbQl6QvQSQzaMfseh3PTRj0way1j6LbC
JH/TBCVxYWrPaUHvtdQHoK4CCIPu87bg5QdfbYCO6cSF6BWUnszRzYcq1yYqZraYG69NKRA17U51
wct2Xl27y3J/Qcsa6EUC2MTl4e3QgSJ3FZa7nmuSV7sCoziG7smBK/LQDb+m+FiVQCMmYR4d4/yg
/b2U1Q6DlvfmBNSp+T6KvYK+0eFuUE6lftKqkaThSETlLqXbvvkmmRyDvl5PAHajDxm4EAs4uM7c
WmIaz4IoglqginRCx+3QW4RL//uFs3qpIvYKL3gUdDBfhlHZSxWFFENkYwSrdLzj3fPyzyNebvbO
fprIJiKbzZ+Oy2IW7ytUQ38uEjBfn+csahrNKketG84Q6RfSAUjMiN/y6vttU7yKKRghjOPRRYT1
Vg4hIShkpvKg9ryK8/ITmGWDGsgWIMQGdR6LGzDrdEDbDSSg4uy0YUJy48EMG7dOOWWPNVXAhYCE
G4BlgY3APACjedI6RewyOxuF8qGsNGMb5Rh6v71g16lLrBiGP5fRG/hOTP5dmoERakYzWhCjTy8A
sECHdvgQNyhS6f3HiPvemAKAwJenJNRHwNu+US3b3v4I134LzOkIbYG5jzj+qt+5LiZ5ysQKLKBN
fJpk0xPqD7j6yS6BOwsW4vllbAFPPPNUv/Ynl3IZW4lDAWO2bY1LKmkAHV04yiiBljovf+XN9N1C
i9ZtPVeONdracCEjVQxOHLYfYkhooFd5Aza3FLhkr6U8OSJG4P4rIWxDBB0UQ40ohBQFvOPsJGC8
Unm0a2umiSMAmhpMKKK1lrGZWEgF0DfiehfmBEEh4AonXq/KSuyE3TmTwbintB1kcVpkWMrsiNJB
LA9zZRALNLGBBqh+aQdj1XmardgE8hQI2L/62SD+8jTIlkkbUJ4ApCn7jGu/Hy1f0+2uObRC6t7e
qRVHgn5KEFXiysa0J/tSLw2JlsqCT62JIYYVHnJdxpB/g8HYvxKEYXWEBcB4YONBtDoCMG6Bcp71
TZ8erFgizSihf+r9tkJrWwaNfgtiDlRUdX0dIBiwC7pNomPRb8r4mwFqGmB0ZAh8hPQ0d5xs3Irz
UBGDLdVuTPNB+uWGiQGtKpS8c+A99LZoIq+SmfYA1ErJeMqBRF9q77TnVJZWd+5MJnM/j8KA0jfo
cDF2qTuV4ktZsDGUnQBk7tsrylNu+fOzK1NL+zpDMzGA5LQf6OcCPft9Lp6a6kUHEkgSxc4EXL7b
Ijm6sTAdxTCV2SBDt2HeKC26SZLSo8M/ZjVyrPL6KYZKEooJCgbbQbjCpmqnUezrPgbCoFkAvH9C
Kq4+CACdT6rRq7qBjCUvObx2ts8lMtumaR1dYMkwdCyVfjN+F7IEqLe6R6MMpjly9g7aYHcuIwWU
y0yE48h6okmANc05aaNZ6qQImsUNqGoMbTJnd5jSBkCj+AyZr8hl+JK3ua7YozzVGKov86ja602p
A66qKkAJp6ZCspvSyfBQfrTkb7kmF2AGC+QJyby2SHMHfODqyzBVBXql06BSndYA07kzaHVaOGmk
5+hbHOW+skOAZMUuRdeVdZdYeRHDhOZ03hnAfE2ewjlNMycpGySadAyqNU4cjZ3xKZuBFDhiLBsH
lAGN3CmVsOj8NCum+ID+bSlzc6WSUx//KgQbUafWtK+nQojdUkRXtatPqTZj2qJSlK2gVqlvtlZR
HpHvjXUfzTFztZXLAd0TfWRMzWOoVcPszQ1NX+CeC8GJmxzJX6Obi4+kqq2YzEY963aazYXhmn02
oeuuqKwJjRidOthaWciFpwpKLDtR0UsGoOJGQ/XaNo6beyBa1e12ikUwfHTdVPyU6yABDmmpy4Ld
yFV8nEVkkwmGHhTJkytL6EkNYqOPzJQragPos+kfxQz4og9A6JhrD9PJknzK0OYonVq9iYB6F6XR
AJCEIAp8WuVR6/VSBRg1gMCnig1qw7rY0aiV858BqoOvXSMh9S7NSmrZQOtu36vMGB7QDEd7MtG6
+tlkNP1lzhLgHCstNPZ6MAIBIUlGxXDA1Bt9F3tVvMtzJUdiQcpyt4Xl/CoCywj3VVa0r3kRVdqm
aduCAnkqpT9oKA6tH6eJkrs0UzqRiB3tEldP1FQ5ZtiS0gmzVs+JqnRAHillRexJ8BVXl7EcEhpJ
vjQqdWdHkyZ/wDAHB9WuunatzkwAApGXquUUGFGI7FweJrAG60IbkEkZMeojL+PQpMU5AJl3USkJ
sQSzDB3BUIcWA8vo1/S1KZSoE1WjgIYiYD18ovlM+pVkAFTlnNOvVsZbx5RxC3MWFKpJs8z24qfs
WKIattk/7J1Py9kMHOe6RA8XopBTVTSk5fXl+YrH3aU/F3MZM4StJJAwB5RE8QKEPVKUEkejq+hs
kYKmZYA74Pl4FZ2Jk5x3YQApov7eaQGJwn9u3xGradVzCUxsFkRqi5l2WSC6P/+km3TrzRsMAG+F
XflK7R89AVIA+usB6epFnPv+6tqAcgBCWeZ4kPjEJM/lEgKJC4O6dElLN/umeI2TZyFpMX/nxkNP
Isrr6Ly6gRlxzI7VbQOqEhmpfk19BKdNqv00Q69sDjRxZqAWChEntFizkHP1mJXF5dCWU7yoV21B
6hco6OVqONOYPBnLn59FFXGZZWD4hQy9RT099GIgFXbCx20bWTNCEEMgAYmqH8yQicuMMZiMZtmn
obhPFbwum8/bAq4Li19b81sCc24DqUu1uFjU8I1DLexmIriwRwJQNm/wB3fcVI7kag+ane8Fp3Mo
JaM74JK0xU1ARMKLnHgaM8FaHAVyZDX4PFOruVGtk5jKHP/BEcFC7nVlj+boZVEn/OhKfxnaze1F
XTcNQFwAXVVG+piJ4INR1nvMUwrEjBuSAEt/fJf1x9syrnNry8ahoAVcVVMEtxdjf4Me6YLeLxv3
IvvvvZO8gr548CU/2eZ+s6k4Ov0/hdjf8hilkJzsRLmEvN6TnqT3/l22HxM7aBz5/jAc5AMKoj4P
8+M6rcIoydh/WoFyegLEJKmVmDTWSUF/bJM5sbbTM2fAQHIdvw9NTYr6sRo4R2PVTM5YUBnZlaEK
wVhDYUQLUb3XeTRfvJ/PnLwGHUBGmeHn01i1LW1wxe7XbRtZkYDqGVLrS1/O9QCOPgPVSa1muEEB
kHc1kmwibzR4TYQB7wRLX2CL2bYfWR8kq85HgZTBUQyfWu2Zo8KSIr647JG3A70GUAg1ANuA9fzS
zSLo05qoyCJ7PzqmHW6sO4WYfuwEXkVaj+4Tt91nD6odYj4NoAiv94OvnXRcnTnJ7ps71Mz3gaue
TrOPB/VWJqHzkv5ppMB8xGWNzm6CDi+EpMzTyAaFU6480ICT8r1aY/x87B5ed+DHAi4f4xJFjBKI
ap/jBdR4YvqY88j7lpPLLrGOtCFo4ICOhp6fy8+v1i2e3n2B+QD5Y6zfMCQwRF42c7S4coqLFmdS
mFUKrQBl3hCdS3IxkyHYmZaHdjGOa7++ziDli7VYwXsRjZbMoU3npkG/TxfZraO/gjTeLQ+Jq5y+
lWhuBg2h3x7orrezLZjRT+pd9Qw8Hwd0w77wXLja9rbtXneRqOi6W8aqNHBeowzCfBj0EhZWlg8R
WqtltLE3bvNp3dFHYJ3N++pdv+s/h0PxAY/2PnlBZ+vebfkrK34hnnEwaTxWwF2DeHXaaNqdqlKg
QnECyRXbQbkKNqkhww5kMsY2lbYTMNMMGYUegszPS6o7MI3VMcd4Vo7AuRidqRF2KGkV6QgxITpM
u2bXqxwBa2uFcB/Tvsts9hWXrJo0+VC2SmSP1Vaa3qyMEs3i+InrgB/2cC5kWcxzR5E3fTXoECJs
slfN2JQ9GQsS+NXj8/3k/KrIvTDZqN3XmqeA/XozcJS8vk6ZD8AYpJWboliUKrT0DJnQhshu4JRu
E/qTTAT41/mf2yZ4HaUwEhkbDC3M0aQjJNaCR18FZGJs8LDvw0OF1iL1p2baPO7r65ESRiRjkq0w
4ypRIbLb5cKxRAHf/oXeP1t8pyhEAnw+cwRn8m8rqiwvJsaJInmKM4AMFTJIbF0O86Bl3DVaZEfP
2hZMcT7a1T4D33wdvtf3j2htsiu/3WGkw1Z8aptkOlTbbhPagU0dYSIxqV9jInDwrL+qW9efygRB
JMwa/JSL2Z9ZnCLoc4/2vsgGUcwJ+XFi7oy77HHExxi8+FN3AGlmtyQ55KdPxR3ICQ21xDxl5PtA
wh+3l2jNHWKJfn8YxvzNOmvAPmRE9mTHtkasyFEn0jrzQbWjH60beDkZK7twAlsGvhsJOJXAFVd1
IZ4xfsWggIoMIb6vt5iuMiqQrGG0xww5cr62+taiMzYfJ4VcNTMWfXIVAlztU+3JbvoMhP7HdiNt
Zv+lt0E7QBQXWcaT5Vu7bgPaG87er7hMENwAc3N56QO4lbnVmwYwozOQ+kE+4FvCfU85Fr92zlC3
/YItkIBo8ZUROrMta6qaoZw7GPOx3orH4dSXzoxZTbAMkk61aYjMxWvDQ2e7buUDYe25WCaOqENZ
FGkLse1PTFGgpp9u6T50zW30Yz6Jd5of2lnkutZW4l3nK3fEheSrw0QrueohuXGLlPTv6mfnz3cg
ipZs7Sh8qw4NRSzBa4Fb28dzfZlTMyuiWoQSpNLaK7J7Xee46Oufj04XVBCwrMgEXUWXNBosTGCF
CIJQBtnFoVXuU3A6eLcP/8rdtzTUoL0O0wGgGmY9ERqo9FiYI0ylHBQM12Xu4Fouzj+eV0Tx48/w
2Tj2pj0Rwxl/dnbHa3tZcYWXH4BZR2rpmRIgq2xnRPGEzUyJdDA/28P7P6Y37YBJvx/36qfsqkgp
knyfPKsyiW1xd2pnuwqQ7+AVUlYX/mxFGH80GFEYKjHAyZRasSV1CxRpTsBx7fHQlGBgngqEa6aG
Isql99eUKUvhBxJ7wjCzWVHSyY2Xz9/C6un27i4e7dLjQRDgBQFcimIzcGovBSWVFmMqHILMorMe
QgXMdpoWxg9KrqlgN096t5sBU1/1Fa9Te20Rl5DfwFACqOdYYCXBKswecEHo3qypHRjg1gNwxm3l
VkXgbYJ3KKZo0OVxqVwYV3qa6zFaKi3zPinpW50mnNOxLgJg6GjoWfq/GM+SjZY6dB1albL5CNDW
Gg0bt3VYPX5LHvs/EhjrT9O5TLoeEiLwELsYCkNnf+sM35dEX5u5NZm8mLwmz2huD+1/RNQNOZ9g
ibpYE0FPAO4LFciQKktCr5qjkKCHM7V7ijt/CTrUu/B+INx29tW1PBPEaFqpcZrKFIK0J2DXYPCD
VCkp93Sb2W/yT9kzLcJDW/rqCbylHHPQkiyftUZf9o+Uz+JOtNWPDuv5y7yjdk0Gkv3gNagsP5GV
iCeliO5UCxfelcWo5Yy6RY4OrSQgpWxL1n1gOFpw30qb26Zzfeuh2LI0wiKEsJCLZnr45CyM2wEz
IGCS2c2zI+d3I6/lciUyhAwF+YGFxGgZQrg8YkZbCWUvNrg8v413aJKv/N5DfqffhL5h2Y0zu8D6
QZBsZw7PC6/LRpYMUE+LZbIZLFOvR4mabWonm7gj41PuWXaEM9LYUWsLduVYv1AnnY+hN86k2Xcc
H71qO6jd/0c+S84sxuhfAQMMPJgdPBhbHaw9gDia7cKfvcfZHsBsZnPc9UoMhfU+k8nsKR37uItU
rHcEvMotJcnOeBcK8iOxq58jlHcid3SDt/LIG4e49gIopCEiBSAxYDnBeX250W2ezVo1hQlankYS
UL9HY5CJNwjiUyAXZmhYCP940GzprDoTyUTjZTtKLVUgMtHFbSf/g8oiwFE4xaCVd+6lFPbRSWUp
yGdIAQb8P7U3v2c7dascazx0XNVDI03HOZYrHv1CIms3cdvA04G3zBaRM/gGbFgnvpuO4WO/SUl2
HG0EpXb+IHr0RUJQtSv9225hxYYu5TM2lMcg6KQ65Edb4c56ClF+qF7RDHEwn6fQnTcG0s129Syf
kH++LfraI11Kli+NKJ3NITLFKMGMw2uu/hqG2BP/GLnn0mrY11Md0CFuBmhH++i9kcMf4Ew0Mf5+
W5ProgojZrnMzt5QoxQlSbAYp+j3BzHeALDHob8mi+AkyHeDM+7kPYaTHOX5tuDVJVzSdhIanjBJ
y8Q04kz7uVaxhI30LBSbunjtpz+dS1pUQ/ULfNUA9rgaCJarsBf6RUQmhYUv5slbmI88kN/r4QF1
gQvABBkK9Si0sZGnkoRt1ZQ0wZhi2gEjoFeKD1UVml+g4m0eMf2pHEVBB2V20UbF4yjNaCQKinj6
oYNjROFt5/WtLGNGHXORCw0bnlRM7NHHRqJFcYdlxZTZ/ITpPY/uyre8dEPdrvfTtnoCrsBA1Efe
4/Q66rmUzDjWQB+zYBKBfh2ZjyXCx7rnWAxPAONGh66MxVmFgLIAqoBokFbl5E14EhgXKg8zgEgW
AO8y7UkXZhh15fnMxawvo6ZlldBaaQALDrNLTJyRBZY85+2I42YPPn1MHc2r7Hmjv3qgn7L7o/5O
vWgXEwDvHV4m0mx4BnJVzdJA5IJkOQDxgIinfvV+np/3sdezrEMzcVxIb4NI3UQTN1UW3mdoM8Lj
w+3QdwkCGM+KpEedyhynvdjfhf6L+GWGWEMhRvnfXrsz8VFtymrQAAQ+CSpwGbzPAfqIwh/D5Pyh
e1nk6MvpRxcGeF+Yu0GXwkhFQ2JpF2lDWs2f0u9i+qcGychgbwEpqugYRKUtDtQeKbA5TV5seJ3J
Y2QwbjKsylEETGZpC081xs7ui2/KY7LLjvXbFBO1JObP+S72M6/2hL2BY32H/kfZK33AEaQvDceh
Xvls5sMs5+ds84Dfr2AiCQqPAOtUtoPiWPLT3+ybjkeurmqwBeYIZoOUD+jdLm1rujfrb6P2ns7v
/5UIFsS8SUy9LGqI0NOdGQBB/yGbHm+LWLXypSgNqFgFEI2M9XWgqR+phoUK8ugxTTE514kVMFem
PSgq/mLF8DgykdYCj7LMWroxapamZsA8C6XSCZrkMWxKMrfSy22Vrnwj9h7DbwjZwXSPajujUjvU
QM0HGqM9iMNhnAQ/nD9vS1hZNNzUCoqn0pKEYHNF0dB0cr2QFwZSCY7cCQwOci0XLrpXzfuxttSH
2/KurVkGKokMQBI0nANMmjlaSiA3QbSQUc/5cZCfBOnYc3MOV9cxfj4I/zBCjJEcgJ8w5kwDMLgA
XBdQut27lG8oBt7C7jVqD1K3/Qttfkti/bqBXtxe7ME1V8Sg1CSJ9mNKOAu2fNhL3730WJgm+iwk
tPt8+aqz449eI3i7Fh3NcrKZBr+0NkL0Voebatjn0cZoPm5rtLZ25+IWezkTV7eDCtRFiKPDaAPm
VEGbd2VUIES5l2PeNNiaMSC5AOZa0NQsQz2XwppBjmD5JugZhXQfVdnjNDS+qAacYvX1KZKRYxBN
RGiWjN+ZIKlRzU4yLTiGsAQORlsRpedEGGuK4F7HzQcabyS5GItrJKEeAdpWIh35U5se9eJjiP/4
3oMSCHURQZhA1mXnN+vZsHpdh4jS2ir6hxDwKixrO4/jgp+MySQ4AmaVUjUOwqGKS1uxfL18Ma1/
ACommluQdHIectc+B3m6M0lMTEmFDB3L6XIXCBKJrG3T3mlaSZrBv23La7uypMFBNYnQC2BSl+YV
lUIj472IC2H61pSHKSlIW/DAbFeFYNIQLUoIreCtL4UYeQ2YojnF3TmeVEAsZeI+l3gRCU8Is2J1
0IphrkLIHJ5SKSWq8Nzxnr5rpwRdhYCPWxqsQcJ9qUhelo2RUMhoMCi8bXKU7cXpj7OKcM1IAKEp
BsB/mF5htqSw4qBrAtybIiK3WQtJiE1ZSGH+Yuf/FQP8/Utd+qTSlSkvoIv+Lgo/k3Cv6Zw66+qW
nIlgfJceaFUHyujSlsxtIL9JmlfS19tarJ4THQ1NKNRhiJqdYZWmvjGjPCvtKHoZovdW22XFndz/
cXyJLYFnQY+ZiaPPZuhRvykHJYMiQ0O9MKPunOZPmVY7t5VZXa8zMczFYk5DUQB+ubTz4S3vQVoD
GDzeKP2qCZ/JYM5iobSxYMSQMWV0I2vDazQ2HE/PE8GcxFFT+qQDo6UtFvdZ/MPiNeXxlok5ILWW
hJFY4OcHtekE/Y84DT2r5jy51w3r3y1ng/HaSoemUiFE6vQnEEvHaBAL0A/Um6408ChYOSvGXvLT
JMjaLODIa90yg3coh++3LYsngHkRimY2RTPSEwC4LdxCwfB159yWwNmUq4ndpFf1SoaEvkax2tPk
ncxjA1wVgfk6cNR+lVIZ01XHUkzSESKSPCJaUhETXHcUYAm3NbkuOywO+EwOY7+RNNDR6CFH9iWv
29FTcSpeGm/cGDNRCdjNkvtu88cETF9C0ScoiTIuFvZqCeqkSkSjRGgRvSiVm2a/uoJzLldNGp2f
/xGxGMlZ3GpEsyHOAfTCWEsXPcm9SIr4JdW4ub7Fr7PxuHEmaNnIM0FlVzRtVkEXwA5KlMgf+R5g
DEfBpw64mH/c3q5lN24JY5xmo+jUCBS8/0LTkYKfCu0cwQrtZtrp+rYaefH413vyljzGCpN2bNB2
DXnitMlcQK69Lh3Wxqnf1Ztka70Ajs3t3XYn+IpfP1Kn/GNUAcZSGPMUumYEWtZiKXXsatHrAKQf
Dc+eusYgfsdxg+tn7rfNML52MMpIGBUImxUkw8rus7FKfyhzzgV7Pdl9qRTL7SdoBtrZLazqFD1p
GAFNNZIBc6o8dibaTfuNijHJmVd45yjHEiHP0hhppQ6hRprfl7JlWxK9q9qZc+4Wi7hhMV/9kWfH
QcGdm2sxxEiRsG0ENHyKR7n5GDI001i8J8qqp/999tiWDHH+jx+ZFXQQleljKhgPt08cb9kYPyJ3
VMLYAWyiEz+ydIPAG1jpf5w8Wnzwv3bHwiQM6TAZ6WJ3Hd0a7akonjPz479Tg3EcVG/nblhEFEC7
044BPSS808PxTeyA9mgGoQ6i5tI2x/Z1noTHuK+JYLSHMJ3cUYm2vcZLIvJEMt5hgWjSzQgie0V9
ieL6uRxm1zCmXarSXaTRPQZhOfa9fq8g+kZLPToVWJyJPOgyQCct97JQPney6FIRTdRTcaTcQsiq
6SEAME1raThiOy4iDPSUFcVRynrZAUaB2+joWgZy71+YxpkYJlxSOxNj4BMWEURhTogaQC8kJ6UJ
H2+Lua5xLl7PBAbxwo+p4Q1zeVHCjRcAFmsRln0D1xD9lj3gyjrWmxAZxi0ukF08EukDePt/s2Nn
chn9jKKUxSqCXNRRSIv0VWO5M2Sl+BS3VVx1R2eSmBdzg/l40QwAk2HAEruXWHy//fNXfevZz2d8
kdFJQdKjzGlb8q/cfOgbhYQD6RJQrf2VTfzeq8U0z7x4MsRCkSVYs6n7LvSfSfLSFNvbyiyX6dVF
caYM45GCPEe/TQ4RWYiJsfdGs8X0UOSHUd61oaMNHI3Wzi1qXrKogqkWlCuMq7AA65AlFV4dipz+
E6uS1w5CQtI5IzGIFW6rtrZPS34eAwi6AeRYJmqaVGsWMKiFOEJHw5lkemZnkMakSGWmP6xS52WD
ePIY3SQhzwtxyW6McuJHoQMoW0cUJYCOPIIW5b/TjYmRwIedZzIQ320T96G5F7rP0HoMMYU56aF7
W9TysVkLWTIQX9htMiqIl0bYDHWfiC0c08LojBYP2W6l1DZ7VLUrrzcqzq6thmXn8hhH0Y1aiCFG
yAt10PaqWysYiGI9T+bdWJ7G8qUE8TumQTli17z8uVTGaahR2hqlsmyecDRHvy8AbRLxust4QhjP
AW7xWc+R0bPj7CMR7VA5CeVfBM9LUQLDXygZXsH46kOUIKrFbRVRupuqDFgr2kkd/7jBAUf4XAzj
NjQtiODMa2iSjJuCJq5hlpz4fNVVqKhHiXh7W5iWubQ7qS+CgYI32o4kcNqaZJRe0umbJnm3zXvd
3v6Vg/TnpZw8kFBiHeEB1bD+NrfP4ZJrB7uNqICwLgE2d0c9CkpQxao4znDZ7quTpaI+ocMbGlfd
0hMSuZHULHsVv9TW/ShzVFtfwd8/f/nzs+uj6i09BNIDHgFSvQEW7slK4pjoee+NBe8eWZdlYche
XWDvvtgtz2Th+IR9LEIXEblKomnpe435i0gWNp3GQwxYPUaoJP+fLBbOSRt7pTZVyOpBHA2qECIW
zyGP24WjEBv2iUrWoZEdQgBYRczvefdCI94A4NrlizEPIC5iNhbAUYxr7VNw+vYRTtH0oEUkeMCs
RbHTYxJ42TZ/C/1xl/uTk2wDku54CAKr+p3JZtxsLjTtZC45jKmscbgigbSBmhBB0O4G7tW4smMg
lEJvm2YCsO1qbHwauwh/ZKD0q7tq/9ALLpfPd+0cY+R9mZsBGCHmApbPcGaByZTneqZbSEhoHUZZ
AESll54WZL4FIp4pkx+UQPfbBjyDRcRxVWvqLbQGKG2LkonfL0XrszjkQ7yAEnZV5xRxmOwx+EA3
IrB+/jy4lTA8uNSeUdcC+N2lKKDg5FMgwUXpYfnSaoCIm5An5rjENX1glQuVByrAeJRcCumX9vms
Q4WuUuVjiqSIOfZHtax2mKeNDqEpdlstSwIMDA69jy713NE7oJwBF0x05RABHQ01RHThXywzCqA4
FDqODC65y4+VDc3ca0uSfxy72TfgaRw5ElVXkGMeqNFKLIfJKGnJ+qKNBIBDl6L6WE3BGoT4CoVr
O1UPavHQCS0gch9qwb+92ivx1YUoJvLQ9UEodQuikgJt16CKlDFsOdq1jAka4bsFsMjb8lY290Ie
E4TUQ9JPfYvyFcLV3WBYv+q43SgqmMZuy1m53TCGpIJUB7194FFmjCipI6VtFVhq2o4AKjPdRK68
2yJWVLkQsfi4syPfFUotljpE5JEZ+6mYfMSFGTlD1/NwcNYlocaPDADOAwvKEGe1VdYNNonSwfAz
Nc38aqKaJ3SUlzLniWL2R9ZpLNQtCr5l3tuV4qmt5XTK5vbKrdj3Moz2rz7M5sxyGLYRuMvsodeP
skKRttuZxkSKFGQeAueeW7FwvB8wEIZMDZiVWc8ctXMtpyM06qIC5GFK0z+rBfXNcC48miaTXwA0
8UWsu4wTDK9oCVM3oaeGeTHcQJf20UhWIYwBAiATjY9y8lqqxyj/lOjGil7/eD3PJX2NB5xZYtFm
U2HIkDS1wq4Lk203ZK7aqQ96izZSwLb/hYMCHrpq6ssw+cJeeqkaumZp3o0ACw8VowCe8ITBnNYC
NJkw5GQeWqANziMvt7gSM4CEBfzRCMiVZWz0UiitkzytE2ykAZa7cnzs0l2o/exLzrG+biMHfMWZ
HHaYYi4yVaPqcv/EJvoQTM0p5x5P6v5eT6mTyMGbpLdkCkavF4RnQ+k5BsvRk33y1qXYt10IPfsu
A3DNOJIYPAf/Q9qVLUeqK9svIgKBmF4Za7SrPLtfCNvdzSwGAQK+/i72jbNPGVeY6D4v/eSuRKlU
KpXDWqwtAFiTTHffm85VYehQwkwoKEcxW/xZqYVmRbI2d6rEOO+y+UIAwyaKHwBC/V7OtVMIa/lX
zuJKQ2ME71MVcsxQuEfmlixyrPokZb6peN+LurokYBwAKs1EaLvMMU7W0JSJBm9ZVeOB8TOTrW3L
dsNfnG803yFuxqJwyJcdhaFWFRqZq7NU7uGVwzbAX1NbGjhwsUqeHeI8/YtWmXlyeoZ7J3gDL7vW
uoSWQx7huZgO6p4B2kZK+R69iCu39FUVIj2rINTBrPCyf6njvDGyAeE5awO4aTyxbdPamu0KNN+a
mNloLvxWmjE1lAXEDGYp2xbnflNWpd2Ukweu+L+wQAMw1GAgUME0tGwyrQHEOQAMCGuybiXJUZKP
jG+4eDBBZBuuZciuvK2wR/8VtrhG5ZIqVolpPmQoTLsf3ymeviZ5ztLXrPvN2oMSv35v9NfubaQ2
ESCg2x7btjjHVZz0cjoLlAicb67v0xHDZspavuLajpkK3jiAlZ+ZjBZiwgwzLZI2h1XgPGF94faG
cNXqbUT/2fcLuqZB4O/Mnbo4Wtqy87DUFY4Ky+wF4SkkM/H68bbvfnb6LjLuGGIGtobBeVWFQF/H
SxFR4xfwg7ZsIzCnQ4XATz2PTXULeJddqvIVO7z6VDT/K2fZaGMOcU9ZBh0aEXDeWowCacq7mreP
FVjuE1ZuExP4uVFO7005evpeq9fc8DxviaZUTHt9aboohSQNGYirnTrSMVf2IBdbYzploB03TFCt
rhHGXjWXC3GLYxAlaoImdohTAUwob8cIKLj8JVTXWvvm31nksv4ZI/3PshbxyKQCqlyd+2Cz6bah
LyVfuZKvmgZqs2i5Rt1K/9I0ykXSjYDhdZipnEVS3A+Culqyluy+uoyZYwgpGRlefhHhQHKRooKN
lBl4jKzYpqxdcexfJ0UR3AA57z8ilqEiq+RCzjP4dOO2TDCgOmyzYDzVL9TX73X7rfpNvNArPe6Z
AWbT1O335nd1gRjQQzbfNExEWZ8dvjIAvQRI6EhrEeK06uha6krQfdXALyQs4oymz1WzEZCgWo+1
sS1yV5lM1HtUJ29eMtX9fj1X7eJC2uL1rABREVjjkDajh7L8V2ds6rUmsKs6w4wautQ1TGQsp0rq
jhlmNFckWJ9Tu07DxKE9XUkDXHmroNsdyRZ4vpkfZ2F5mFwRYzz7dXWsPF0/4Ylpc/ohswdrfPle
Z9fWA+dDMegBzFKMhH62gQlTmqmuwwL77JGxn1W64uK+/30AzHz+/bGezCI38fskeWtKYJtXj98v
4Nqm/3cByNN8FhDrtOQshYBR9630zHJXp38+nEAuRSysmGa1nIwcIproZrLcQV85JWtLWNht1fdt
Eir4/Sorfb3K/LG17KJK/e81dc39g5cIsTi6x/EGnz/jIr5LeD/+fw0U48V2FG0LWriFtO/zu/9N
zvwdF3LyREXSk+IYysjJ8d9RvitCUIxkK2XPr5B5cJ6X65lP0YWcWhmzsRJQm+is26LhHouJGzbq
wygZe9GPTtv2npEXLZoAKz/P05umHtY+4tpRvfyIRdCcyzlndK4Vdrt51n489y6xMwp2DtsK5G24
GV3mpY/ms7lyd6wJXhzckWpcGVNoORbkGSfsRgrT7ThaXlWm265n5+83dUXckgouNivR0bm/NkqO
w/A+3UVgH+7didx/L+eqv/ivkS4nBKeC5/oYQc4Y0w0pxJ4Wa1XlNRGL46wTNoJZAZorq4CCmoaA
H+D7RXxFYPhsmkvCuCmzJiBIYRXabXGT37ZATMndE/OH1p6A9Te38PL3/tjUtqauyF455ea8+k+n
ghYmn0XjylX686RS4Atv5f7p+yVe9VkX+7RwJvUEOsuCQ4wh1L2UsD3Si+fCMv7Kl5jIFyp41uN+
+ryapm7LsZ57hg2lCLetGVoObXLFtkQNULewz1fKCle09+lFvzjOKibd/78AXGU/zNYfGmBxqpGt
kbUMzBUjhCCg/2F8FGWF5RU/MjkJJ96h16ZJwE3t6FPpfr9D/7RsL8LwSxHLzFmO2SrAP0MEMEs3
ApCH1BkAnyY9AotPvEYH1VEeGls9VkHoZeCleS9+Z2v4SyvLXCa0JsvsSZLiGzJwt9IwQfJs5fK8
vmP/KtJYnOYwU9uYlZCAsr7N1XNkWY7cnFm4Yon/ZKa/U+filu4ro6hiA4IAWqW5IEa56YCPdzt6
zJcDzQVI8NnYDxvzPNm6ap/Gj+gUOUZQuq8JirepWwPIayxtDqqXXeKuxfJXzuOnzV4c+1AbDRJb
+DoVuItygzsIlKRrcNdrQhaHHhDRmlUWEBKVkc3KBpMQjr6KI7lmM/OOX3gwjQud5hOkEP3OBAV9
Td6+PxlfTAYpOMD/Y5gerRYGSNg+C2j7OOxMqcDnq0FnnVTrtQJvK5F+fS/my5W5ELNYB41mPkIK
MZEmXI2c0J7qUV4jVXIm5lr/yJetgTACmD+0t2FJYNb8vKbQ7EetNvvGyZljAESubp1kNQt0TXGX
QhYrMvJcq+J2aJymwraI1FHVM7VViQd/rrlLObNmLyxgKkAdaCSQU4enZAqytEfnyIFgMLSJ1tAn
r+3SpayFx6/0ZhxKWTROBRCHYyPxrRIO3Ol15AXLsgbNC2uVFdf8xcLnzYLhYYRX0eQvPQJ0iNuO
apBphMGUPKRhsxIEXLMGDIjKYI4zNBk5u88KTAsjHFtlgoUbL830js6yVDx8v0dfm4exiEsZC8Vh
5J0AuhAyxiAMit+T3+7fQVHiGJ52R++jE4KryG5WLGNtYYt4gDVM6fMMQovqV5/cquIt/WOwm0/r
ApDfZ901akySgc0iwpu4DuTQX1HctTWghRL9BOAIATLF4sUaMWMKSYas23Rbmo7sFUcRDBHAWGwG
doSDcJF8R5eFXf9p2gwLu5S7uCnHjk5gEIPcOmrs1PqBF6Yr/3FZ8B8hcwUGOVvAYiw2SDMyTMpq
tAHI8FlJqTvRF4EhqA6Vz+/VeF2L/wpaRjeTOvVKMq8GdX87zMldmtSOpacr7541MYvNMiQ9H8Au
2aBNU/GVDpuTSltamSurueaFkMcHUaBBdAWkxZ+NjvVgpI0UrGYY7o0+tpuM2+KWy+81X4mXri7o
QtLChysxJW2WQFLem+arVFnGbmoM0jmcGeNak+u8259iJpT50R2KicnZUxja0uSK0gjDHLls4159
bm3dBd3tAwOd0fe28DWPupCziM0GeWpTpIS5k26bEujBPVDH/NynD8Ci9srt6HebR9NjdhSAECrx
197iX7ktFvJnh39xYUV6FFI+QL7wQic+0JvWT18LL9m1+wGwf61dge8iQz4g2d78Hu/IWQFwZvIe
3oybNZWv6mJhSmg7T9WwxbdET52nuvEhAbkFoDO97JC+85fqSQrSm/v4KJw0WOtX+frwXShiYV2W
NmpaNm8Exh89YOzntrUfPbIh9q+DAlAm8hbemhtr5T69ehfN1YCZUAdwMvrCzlBiBtiVNeKUHijQ
w7RNtMndIqCtE27oPRoodzG106D7Y2QJeLtLuQu76zIQByqp3DhldCTSXkkPxR830y5ELEyrKahu
cg3XkRVh+Dfcm1Lp0moTrnYTXnMMl2tZ2E2dtUZczYKa9HGcMbXUJ0X8/P6gzh/72R981tfSPPLY
EFEFfeW48Cr5tlGfvxdwbRHg+J5p7YEmR5eJF3Bo0qzJsYiu/pjqctPKP8CP4v1vQhZbUhOA4gwa
rK3L77mEBBJ9zdZKAF+nwLHvc6lVR58UgE+XfZc0IUUyTgTb4YIldXJveZAYHnbFq46hZ05IgQCs
cC17dFV/eBlRENmDomcZmzRNVBulAf311eioUe5pTXUHJrq77zU47/PSDoBh8q+YxXnNVVFI42wH
YQv0fAzWUv7a9o9ZulYSunavXgpaHFA6MT3ms6CxzJ0hs+xxUJ8AQuA0PbC0ErVe65ddU+DCNtCA
S9JChgJDy1M6t2FPtL7/35Q3f8LFZSMpRjnJGSwjGXKAmnVbNDs+T1XoxXq5kg77yiQxW+HFRi0O
rKkPyLnlkKXeu3SX+8aLarnhPfcnZ9yWh8Tna5NaVxWogpEJSFpAhFpGQkPcJCHoxGH3dbuNOx40
Oa6tpvW+V+KVmworu5CzWFk5ETmzJFiGHPA7MGp7/Z7s9S0oYTfhoXc6V3blvbFVViz/mgfE+1ym
aNlGCXvZGZKqSYEIDPEk58ZDn1dvdb6G/zs/vL4crgsRi8NFtNKsmxwiukl7acA126jVcZikoB6U
AxrXXtq0fVjR5vwo+k7m4pypETEnhikZtBZEt2zKnYSiHiNlXtyPG5DBOhrNfQ1l+opN9veyv2oU
7YdoQkQX4kxFt2xNURK0fUE87hTLCGrV3CZ1u1IAvGaTmgGSN0yzoE92iY2ttUrbN4Ajd6i+p21p
D9ZBWkONvmqQl0IW72m1zgbeMwgxFGfY1ztyJzmJp28FiqbnbtvvCj8Phlfyc4195+rqgLyGFve5
wX25OpmmY6mn2LtRGV2jbMECIDqvIH+M9TX7kgu7XLhGXjKRTzXkSBia5q1qM154cbrisq5eLRdS
5tVeeEcBZGOG7mPcYMoHiZ9bsIZH8au0BsJ3TWmXi1m4j0JLs7rVZ4OX3UYcQhW9f+9/atjQl0Yx
4gAMRqDKLc8UinsW+uVxjpWjTPZG/vH9718PMS4ELDZknNCAWswC6HF6MTpbfU9lW7rBq+VZ37bn
6k5HbPNLclfEXvUVYJsAltWMY7Y8sElkcEMxoDrdBIntc7JrfvP8rS9tI3eH/m1ce5RcjQEu5C0O
lixo16cV5NXgESAfg9bZYnxuslOjkBVfdM34TKR0ADENVESNzp9yYXyYsawyuYHrnfTNqL1SdmdN
HZKWa/MU16zvUs5iSRX4YwCVBzkt/UD9DThRtij+wuldylhkcooIkHlqDBlIlfuxUu/KsdsUVuR/
bw4rS1n235VRybQpgphieJQAqsTIsVLXOuSv7gvg7IyZm1xDPPN5X0TTMmkyNKTiAd1k5je62Eko
jIbTH8+GwMehk+pfQYuNMWohwliHoFLzLcw90dE3MT/6Fyq7ELLYmakgajRosxAOcGx6tOoMrDB/
87a9WMoywWZxmhXhHKnQpKMeybnhcMwW3FHB18D2v6aJ5l50vNjAhwZ4u2XSsE4nIUodV58eZ09W
ZdyNg/xQxL1LTbE36sgVVnHPSbviia5aBVr7kG/DGOKXWEyxpiKKRQgf3saYHd2PmNrj7SbT/uYk
4RGnqzradJGI+Gx9UUkazP0ayMYTeZuKybGkyKnWeA6vrgawjZgcIOBmXj4YEwPvqGqCErv+LVE2
SCnaahlY0V9Z34Wc+TsufFw+tYY8DvNmdYeofTUIZuRXbr6vzC/zMZrrWaiPALVfW5xXzLsJY6yg
MXG0bgRz0Ku9qTbJsdnlj8RBR3+0jU6hF/6yuk32vsaI9nXmZCF+cYpVHnMZZogYwi9vuhxtfjZ7
z/czgBjfxKXz/XH+unFIEhHMqwIQGTgYy74spZBI3iYpd0oScMPT45sILJjK9nspX/0spMwcj3hV
oUa4bKxRctyCdMy5o6VvvXLLzY3E1lzG15YDhCqAzqdzMI75kmXL7CjINBS9Oqf/QJ7tKfiXB2Sv
3ig7y2/BJhMAIEX2gVIc74xt4lLu7BN3rdAxxy2fHyP4ihn0G/33eBospw0xCcDHqsNvF+NDXp26
6PV7Va79/uIEoGUbF72GVbLyQdWPwlwx/38+8LsFLMxf72WzlTIsQD63h9rRt6avBj1UiXT2pvOj
IHYqpJMZ0sqSCxC2rRyYHj2uvVWvBIif0vfLcIaOUyjkOa0dPTUfugfM3OlWDyJb+mV4bJM+a0ey
G1dy+V/5ej6nkJewMIlmDYkyC20/RlDQGva0aQ6JTbfcl340yJh/v5nXzsVFiWIJrJ9LIqGygLhJ
8Tj5bbInnXjfi1jT4zLG6SpFAe0oZDxVW/MIuuuzZBNUrQ7P1i65b4/k+MdVq08btwT0VOVELcQs
sE43KUhv0aCydt1c09vls3vhI2nUKZI14NltliJgKt92OTy0WOMmv+YccYplZPYxTAO67s+3jYFJ
DIyC4I4eQvEOOusIg0lUnASiRsdk0hrK0nyylicPCMsAxULLGSaVl1e1aOkgLAQ9qfRjTI5A9w8o
8RSxN6NqxSquruy/opaQg2GtyWPXI4ozs3HTa9WNhufwBJzBIi74SsQ4b8aXZWHuFUSQyGIAXuKz
FpsaCO9sDrBGrd8JmW+GGPY3Vv3DIMK7Tu7dtFSe/8Lq52Hb/whdWAiX67opZNyiead4hi4dcr37
6LrQJZHhZFHijw3qQ+UonfWS3wB9IJgMvg3H5iAhq1hla3BnVy324nsWe1u3PC7VAt8DZnSQujc3
vNDQ/Lm27qsmhMsHNVbwTQNW7bOuR12X0PCDg1HKR71FJ3AFvmvzJzckO0//xoYAO42CsYZwadn8
HgLDL8UDG48nuXGjMX1pO2abaXto0jXy7lk7X0zoQpTyeVng9TJE2EEU6Dy9Is18jA5hnoN3G50e
KuljWkMSvHbLzpDa/1nb4uRjAny0rBp6TKx4o+WtW6TWH+eKEB9ciJg/4SKUJUoESpUQx6LgQAPL
M7uVXtJOtVPtzxMDnyXNtnkhaYwU3ukNtJeCURz3mzvFYJhnZKO0a6ggV/3KxaIW0YmeDiVl8zvA
qs8q3QCExQ7pkwZgl+/P9/X9oZA0k4lhiO3zkowBbR6KbCGdl6C2KoVHLf9jAHeEAmiR+1fEYn+A
EI9wuYLzr9pMdjOtJJ4lp6adZ3RtHvWqc7gQtdggpIdAp9JhNSLb8iLz0/iFSsXKcb2uMlCQmZo8
IyAsmkk0tBVZoQSTHjk4QkTl1rRYafK56n0AXobZIfA8IdL/vCtKlRUdur/mp/SvRr9T62djkOwC
92azih5y7VZBhkgGCgvAXkDq81kWUyf0s8R4uMSgjGTdrpHdEBy/EzuN/Uuz1pd1bYdMgne6jKkP
88uAN6No8EgZHjCYWtM2PdjGb62ERvscLKgPf27acycOkALnId7lYNyk5fVkNBF31C52QVkL5t94
872IK6shIFfAkw8N4GDKW+xTpAvZStKEO9S8UVBDLmsZ9ck19uIrO4SEAB5+IDRD5WKZExAxS0rR
YYc6mru5Ib8CntVPLNk11HLm9dCA6pM/fr8yihFnbPziriBoOsTkLl5gOmYhPhsGgFeKUcsy7jT0
o25PSccPSTt4Srzr2E8N/W6N5uCRZpel4Vl166UGs+shBB/hdjKIV2eJXdIbs0GurjxItWJ3uddK
gVI/goiRzRX3/MOse6/mPwEl6rbWz4armyIB4zwbfU6KPUdOXp2eG+WJoHXfpJOt9FgwewP+E0n3
Q/2q1/d8HByJgQgQ79EpD1FxfKQc8DSv4fDQWpYrs1Nn7OPiNRTcpsZrT4I4BF/htMOtgWa91JYt
sMBmtoUorpGZM5En1cLFeMNANYXOYil9qLg7TsdaIBfsjeABVuNgQKdfSQPS7aKEgKzvabSeWOzJ
2bEdfZ3XwQjWZ/T/KeQ4DqOnmjYbMjcN3yzgLHKd2EjCgiVlMxq+Xv/k2YtIGjuOtvXoWX0w6p0z
htTmZKPVzxY99AJN57Swe9ADy/eSujFrgo8/htZtJEKnmk59W3lhkm4yFsTVZiIHtdyU0VnrT5J8
MgsIFLGNSflCPTOxa3snljaa5rXhYNNffDikkjOFv3rzTla3A4YMisLWrGMsH6j0C2Bwfh+pdtYe
1M6DAirdqaeNOrxgqCMFBHVNt+BJmQrfNHxF3YtpchBNVN1OLwdbarcGElhQSFLe6fFzrAV9fBdp
Nh+3Qt6SyCGDr8K5pZzaPfml8o0SHvTo2WQnS7EBc7GhkXBqYMzXZFfrYJdJ/ZhiNssMmPyWhb8V
c6N0m163C8zc6fGpKsBKzW6t9kYUvmElHlM7p1Vsnb9Nlt80QIAC/5Zm4iVeo8hJbFwSoTXYBvug
vSe1kpt1Jz05ZzK6zYanPA50414jd113zJv3gd+M8JBDfxqJq5Vu9hqlmY2isFPV+Ch1U9bC5eQ+
+TlWdNeIE0+3kfkjLVGPMx0L+55XZ5acQtOZBAiY3bp2WsF8XgRDf64Ll5I3I3WmxtVlD0YQmo3d
ELehGLptuvu6vSswZCzft/lBVE89dIEOfryHjnWrzCSn0Rj0hQS0IS+zfIV6Wu/HaCjPrNswc7M0
yKZjA6li2ObTnQh/9D+4vgmlLYZ602K0CyA0AhnL7CxAVh3S/iEsT6GyVc1b8ykb7xKxYXw39L3d
PyZtYKobSh5RZbDboXTNqkNH0I3UeBmANLTkpkaAhKlr4ItG4izR90l4uhG6udhy+TGf7IR4pDgo
0p1kHZnYJuotTWwxvFCugEX4KCzdzSUgj3202buiP6Tc5elzpu9ACOamkuoa9I5DdsQ8M0H6t1SB
kn3ieW43cAclfabxDZBfnLnemxu7XKcIrCd7KJ/Av8LJu6Hc1OHDTP9g9rY1eFUzuhEK3ykv0Ep+
pnVrp5M7dF7eDHY3eMABosaN1d9WeYk7q3JF/6EajR1m5wFa0+2RvE18l/MS5h7I4w4VW3ds3vvi
jgDhHx6S9PZMySMpHvjggJhBPBbe6rP6pME1JoB7AwF7Y+p7ohe2CvT6FG/XIGabPHHUMPOG0Scz
fOVmQEd4d8+Hbt8iqip3TQ63cxsWv/IKc+DUsWLfIi5B4ZkZO7wU4VyCRvh6nAIaSth6dajT5zL6
XRLXMP0ZR5Jk7gD7zQ6kOKty7lSyL6MgIWF0KqWtLaZNipmYZvK7FJ/XFA5rBOY6HuPyttKaQJIC
q3rTlU0Dru3ID/Nfg+JUxZ3e+H38Kvd7nj2N+Z2mANflLuau1ECDZyVWHKkDkkd6o7KDnHvjeDdJ
ThruTOpag4/RI7/kvslP43gu6W0FuVW8GTDuZ4UfmJYsxI8iO0Vsb/ZPuvRIu9861Ns/ytVG1UcQ
LNS7CTxeAh6EqfdF97NvhR1nMWDz7/QiQBlEKm7z7BxHd9VIPSQFfV3SXCMD8PktV0ynye7L5E3S
m20sOWb6LLFHTTrqHeKJyG1bwF6fRtPVrJ/4mDL7nVVBjBabzK3lyUtl7qZVZcv1I0uEbTRBbOFw
3inNHfhNgKxgsK3KX3UA94hDWfmSpDoZltaOntw/kNTXJ4wmaT74Nbwm26ew34QMG5K8lvo+7lHs
kP1y+OjFkSaWk6HnGCzyAk7eOuuzPxLELTKXgC5gviXaVrhFCLyuAdBElp2EIB2rpkCp1CDlwkZS
2JMGOCXT9IvYABr2bTo9WTDI0muJoxsBoGEVdl/z96bwU8xAijDxwlrHHHLqkvrHlAX55OkYf+Y7
ksQYE3uX2uOQO2Hqdgq+2lXK3QB0Q8vEQzd0RemNdN/0TiFMO5G2Q9U6neE25WOUOHmyVzNbqUKX
g/Wz0QMBGNKq02xdfHAKZ2XaHe4Mc3yXzYAAI6uN1C0rQ9xxOr612htVoFsgp4yPwOq0S+3cjKdC
OdZ9YSv1XgYIiUHfFEX4cWLsE2wFfVegpNGSvFA2nNTcxtoN4ntbze706cXSWBCmgWQeU/ZjNCN/
QsrPCsa28yyUpVNlR1rJkQEn30eRI+oOR9UTMRypdMfYD0V9zsS+FF6ab1KA0LL+qRG41KZXpS38
Ep5U6gE6rueyq+CGiDRPG9FdaWxQa7O1GO42LhS3w63ZgRu1a3c0snZiLOzcejV1t9DjTZ69t/pt
aN6U3b4IHcpctbxLy4cwe8oikHw8kuJlxIwnnhDz5plKa8egOZwY92TxkWGenI0nzKE4GstsHlku
USobPlxIOy0btmZ4ZOZJLzGhD4tUdE+rDxgfshEfwd+zUHNLawKJw001FE7BuC/z0MtbE2t6ktgt
GqaA8qzapUK8ChEX8M3G8NVANCQzzGbqB8IDtaEeYkbKEhB3VDvN+NGK+zzGNU0OyCplcIOpGSja
MRXPYYRyebKzGk9JardrK7cdgkgGb2xcACu5dNr4UQlvmEGgIgDusd4W+mESr1OHJLxybqtH9JMo
088QwM1VRN2xSO2SvWjkeRwKaPkgRl/D1RsZrV9mx6kjdmKMgPY9VKhfDb1bAiGzDc+a9kPXN4Rv
Khq0ZrxFQhD3xFElNWKgh7j7XYlT0W+HaTPQPZBAbyZV2TWMuH1SeZqJZkavqHdd+2uAgodA9He6
hqkL2RFRdwCftm10L2V5CMfzqAOK9EYANJvmtgoWc0mmjiYTv6ifzCly0v7GwOWa6RhU1ia75M1W
wsU/tU7UPYbFjua/geNrz+F38nMiyJtFjxRuSaU/kXaaXUfMqKPAb+XjA1jRHJPftdHJZHsVqu3O
YUZ9jadO0e776E6TwkAAVTtjcKHUadOPuDnqFnCw09sOisr7PZP8DidFAvJFyBM4Wtnu+Svvko0a
xT5K/PbQnFMS2WAatjk3HUkA58s6CO1npjwS/mhZz8QEls7gyvoAwGh8MgsaehLNVh9+YujLBtHy
CF7QWN2TkHk9/FHP7Ua+adTWNSLkSaWT2v4GT5ndjHtRaF6HSn4peSkJvULDNZ18VEYgyw8Kwp62
snMRb0b8DJhPgKcJzHCNuzJIebKHOu0DNTlRkDn1wona0K5wVUKaDHRdNT0k6lZOdvgLQbZllTlj
RhwGezSVWwV9UlEU44rcpcqjFh5Vwy8NB9PXLqAagW+Ljh2klZpxO7sTVh9Z3/ngBKR5ZOvWi1Wr
jk5e6qREHMKcvmY/cmJT67kDiBhBrBa1p7TuoLmfGVCqlMydlKfUUnYV4vAeExSIUAq99zClFpp+
V732Db1X4qBjPp3OMXmTtH0CUNguQpKToZIOIYa1nx9bluUNNHOt+lmOf6j8PikChhb52lcldDTJ
nk4LJ4s3FdtU0inEW8LEY1uqLZy11P3nidPA9cBcM0SBOkDWuuFH3JrHSrym4SbMH6j8anHmlN07
QRAn2tdRyPZQmGA1OZTSTzKNgcZ/jykCMcHdOv6VZHgrogGkiudrXHY4lT2pqXeDLI4VaM/0/J3g
OLAK/+FJz2TbxNsOiAocbVHmlKIym9k1sK642JTWUZHcPgIBmP6risBgG8P/RI2vp7g7cwA4ExwO
I3GUEaX+eJ8BM5d7NDnlygNvj1bcBOhV8Ysw3iQ58J5zaWfG6JoEvj0IwB2WBIVVA8wCtbax3yqT
ZIvot2FsM4RnuBu1TnOzJsjIWQy42tKDSnyzmpzEMJ2cS7dySHxlmByteqv6Z9rcW4DX7FBYRohh
kZuKhnbBiGMmg90ovtncGXkJ4orbEq+fxKps0D+6k3GORmhfqW2roa6gmt3rQDNTcZlFQWImblJn
u9RMAVvyoRFEH+lMDgsoxtCO412DaCuEOzEavC1PbVqCe9nr8nNd9R6JjjnbjJNrptwOsd21LgPy
aoLBE9tQXlvp9wBHnuC/J0mLZ8Whl12LPRkoxJvi3BfUpjR1gX3sUhDfmvILGm+cHE4vYolHEoDm
4oU6tq5sdcfEAm9aFh9bXXkfqtjj07uFugMT3IEJ4hmpbqu0cASu86YG1YoGdvddgm3SsYaN1Txr
3HDj5geJuBdnrW2kkT3WsZOklc1SJcJp8kecApPhcb4nErDR+EajU5CPfpHtMSeAqd/SlzVE4SxB
SgQPkWLyTQtzSNOwDad3AZKy1NK2CYt3eVLYUaoD+cc3+K2uSEEM19UqfZAiKOgYHhiEPIzl5Ejx
qZy3auL/ZAvS4j3EaNNYcT9XcYikzkVB6TFj7KWSUk8JH4ZKw+XqZgj36mzy57BWpm5eIf4JH4ps
oyayC3AFYJ3VNoF/6fNmWwGr29FG8qFKps96JdBoewP02x+x6H/mqbRppfSGKWnoC+u5z7ugmo6s
pYFOnvHtnlRPwFMbEdSf2zm2bvdEIHBumn2RNsemEzuzG9+AMO0PAMWIkggBNCwFV41PtN9U6R1B
8bBXfkqo9P0fR+ex3EiSBNEvKrPS4loKGiCoh5c0sruZpbX++n3Y29oYGwuRFRnh7uFej35hPJdO
YHdzYCJHSstx19d0/PycWTIeOuOPYT0Vlu0L/cVabb+vkg9XYbibGUi1v0nuXUTFxNAglPfsog3T
+tEYZTunj4b1c1ufNvnj9I9P576mzVkqK935q7DvXXdR9RdHuYnx1U5CZ6io3XrkIkXZLAaxpgxH
57txfu3cYCDMgnoKJidepLwBtQX1MPomJcxW2302VV/GA8Kop93UdS+mN+6StDwUS/rSkYVTWdqx
NMbL6rifC7+3PpaBInJ2G81HMKfmvToSyOGfWe1KZ3mfSJppReyJ6pqq30vjBmKrg3Vuo4orXrBo
bq8XrT9Z8o0poVI+6+lNVMxnjIMOd0GVPOFTscuRuXjqFkrX5CLr+d8fExf7tsZeYu21Sfr58kYa
x1lHcybdD8cZ4V+tqNFmLj3KJO1Ow8VpZUmUTeK2ZPaP7iV/W1lGy6Ad2DPknCHrb5Bxrd5Pvr12
85/M/quIMR6A3fg6w3LQuHWnez1/GwZ6cePvqlxLew7devW3llIwmEI5DX0jniUtI4aYk2/M8191
YwhtpkLxR3X09TpsK1sES28Tw23G2JRg/l7dFDkPwWIJEuEldWpwIpzfwnxSA1Ub6C9slf9K6/lf
n3nFfvPWlWO2/ErkaTzxmea7PV9Ynq68ScAsXIUiLaPwtbbylDjbNRvk33ww6rBai9S3M9PvHtyS
0ewU9SP1QFScqQ/1AVlt3QOrTcr6jdXBEKIYBGBszTyoC5CNJq3Qy3iIOo1RFEHbd9GoenENNhBk
KdcDrnjUzdylS5zvJNzGpWq9yBKTzqEDOy3NKrY4BINa+kOVMjS1DyTTzn1bl2Vgt1JEsu1u7sjx
tdXVeR1b6OCl189mN+zNiZtFNf+NebIbKpOAK8dNfBby/1lb/xf9Ulhk4tCQ0WMxFNl1bgD+5Ke6
y4PJ22KN0bmbnTDV16j0ssLHavalz5VTLSa5YynLz0QRuY0bZ2vKsJrX+TnftsT3lOSYr6XxXvfa
YViUyk9BGEZcjnwtUe9unexL2LlAJusv77xEq24GBKKeabz+jG6/F2r62nvKlTC/WOJaKh+X9aJX
+83Qnq2sPtb6fHGHNFaABVpa4kecbpJtca2pYTUvjzpbfXjrhr+MbZ0aRQ1Tp7mzFRdVtrIvpira
6v5Xa5eMKOkk6pYBz2w3Gmo9yg0ZKVbLOCKLUBrrDafaj4TuSSZyIym2w56+HFH/GZ+lOx7mSfQM
SUAPFa6xI83I6iT3TShHczOvVZs9Cal/UrEvHdb5aqfGbZPE84oboKaE3mrcGmVZQsiXBmC3Q9Es
1lddx5lEy/bbtIXDll1GxfoeAcMLlSmex+fYZeJaWP2Hag/PlebcXKO3fWvIIiFBcb0mTrQUTIZF
VYAvLTf/eYXxScoAzmR9+7RZ3lM7ZT9T6v1blnWLqrw+g7aFOOacoWN2K3YG69Ictsz+niYLfL7L
n/W8BMpOm9C0wB10/lxxpmNK2ywIAJX8E8NuP8sGvHSYU2ZVC/hgmPd6vTGhdnXYe95XN9ECm3N3
lY4MbJE5YM6GCaab3tBd9v5WFseUAM4B+Flp3L3p1btEbY9DP5n+2GdbMFiPx51Dp9YySsComB9S
fBUzjveA96KyrX7St21YqeJjLiww3hpDmVk0ve84lYBDBQ5/qLnrYToIOIbAyMYwLcxLl/IifT3e
i6p+Um2j8Ocqjya7iKdRe69NlaUXOIvMGfDys46uBJWUaN3VfvrotUbxF6f6R3U/q/NaxeWmk/VL
c2CYf/pkCOs8595Uoyy1T7aZPOPqEJdcFZ4uIqPQXtOkxqQAL47aUQ952z7nZvMxqPlBb9LTOBbX
sltuI9J3R+m2wB36n231qkhljVSf3HBs5W7QZqDiwd1lXBI2DZBHqoO/je0/1QRe0dra/WrbpuY2
oeqbVCxfB2M3hfcXl44XHbhgybWQRJl74yYAFOb2Ys848ogxiXKXxypdr3qfvcm1+2dMw9HR3bMm
9FvaMVwp63J1BqCmMk3pyLqzlNPqO0qi+4vax/W6HjZSA4rS+a4hgMciexOdTvyUg4hRvOC6/5nU
NE/0p8h69u2iBPZMXJkz75q5isa6fGno6EpN2ZG4eCf/LJhTbjjNIVN3LF8bWdy1oTuspr4v1urT
yZvP2eI6dJzpn931rW+7THHusB885bXrmF5q62hkqKs6QG1yKEJJ9zRZxm5RadNE99oM63HNuhel
/5tsW9Q9rMxaZz9szrujbztjXnGLLr4T3X03K+phV+9VQ4mnLbm2jkDuqlhsxyTNIZ2tj0xq18L0
9m7P473Vgw6W1KpAwRY9iMmdmOfmr65DATXypPQAJMNQffakqyhd+jl7+n3xioxIU2BtZ8VkOe8G
v8qpn4tqfJRp6cSVk77M4BhCWddTThg0J1c143nJ4jpxLv1izkHaDUfDXe+O18+Xkad/GwxGxBY9
z2Klu7Sx39xk2rcFAdXS+ztJ7zIl6+eSwKOVPNzkm/4KMf61iWHzFfrPqSN7qBVvTEp7maOEUNOo
Vt1XtZg+SH2NpoaKIrmHlQxgs4tbVoanJb9tZoeH83gShrzXhRWaRX+ZKjVsNZHxAta3LcyndStZ
l01vtRDglumpttcPDVCwZCjy8jIonPS963qT2ay9N1lzWIpsZ2QadaC6bm3+UynNrnOGp01ZKfZN
HSdVvqurfO/1MmrnJBoq+nJAbrAAs/8Yu79Vk0aZYQTJqAdG3kdKap30NA2rpb5pXCfrlsajlX8i
bnotFGUKdE3dF8twSDM9TNwiEvjLVxXYCTy3P4/pRd3031VPYDWmtYnLHpTdy+anehE2+BXzhpz6
qBa2Tqy288b4ExKAR3cwcXjG7bOrWnBjsfFhgeCdqQpIejhqjfhNpuQg7Qf3PL7YavHTzIDaVPDj
lNj3banvnlOLcDKtk2KlGZ4U7bM5FM/tKH+UbcGqWFhvemeFjIp7/E2ayMnzq7Jqya4puidbrMxu
tbB8TtpxyOVjg4S4Z+dKjBI+S0tHtVH5Qqz+r9z0j6xNztjt3NZF/0gz83npjl6b0DsTu5vC6bBG
rAcUhzClEyjr4Z4zrjUWH2odx+NCXRfpdm9ycSekZae1E7WifLIWsVM15TCpI2Ce3BkYBvutPu7q
0vBXveGLaH0agNOA77Ps1QjJzMFs1Y91WvmmEnEft8knmyJsGV3AUZ/aLQUstfey84JE1//MunW1
E+OY5PZVoRqM7JQiZ6PNcoW4DkCZnRjDJasjoRenLlG4wZw3xTW/FK4x33P4RPOw62dnvyzaTmjN
adCgrxvngFovNCfWblYtWJU2btbqoEEC90XyXEiNn6RRDuNa7XPHibRhhlrGf6y3d+aQnqc6C+2p
PImsPDRLtWNZgDrPKpa/dct/G4tP6eC+JIN67XXleytkYGZOXKau6meE+/nNXNANDWcvMe/DxsTa
j6ekVRoIaf4J1iG+IbInxyrfUkWGeaNFpt0zp8j5kvYljZYTj1X+lGWoNGw3mmb94C7M5LqZcWMP
oWAVdU1zbOa770FrT3Xt/Zg83IVi/8j8bz9NL23XRqMyR3mZHIUKIzFmuwQ4bdJs9Ka6X6rZfcnU
uHMVxILurmRtY66ha6SzG9P1pKsKPIUT9oN+LWc7XKouMuR01vOs8rN6+kk6I9ic9r2eEKF3mDz1
AtXXdDMzI9IQg2kwRNm2xKlIwH/nWLfqSFeGWy3LpwSmXwKcw6Dsu8F+KcbHFJ4EQs5HC1QT1Pmw
2cVuNVm/6LNdlZkxueeXkairMcUDxaMWmcPqG+rS4+RvhWXhvRtaf6wYtrts27VOCcMpz70FFtuo
66tVTlE/ZKE+Nl920YNUq+1labOjZ2HCVS1B38zEjldhUiSfTGjPy4b6fdF32BRcyny8GILFBS+P
zTz9yGwO2ez+K2T/ZVeAAcpyVSvtbdDLc+o6oaoZp8JO9+NSt+FWKgC389UFHFA0tOYGpEj+t6q6
XbkxtTXpsVkVRstc9/M6udcivasG2c/5lMd5mZ7x8vztS+u6Onp+TBynCcFjmV7SDZw7/WiL9GYt
Bps+1UuzorbRsO/zipM2zlRSeH+4Qbv2nrFJZB7om5PpLhDyS/XsjCAfmo2IASZtbBsZGHXHkpp9
bRTGu8Uz/G3yXjyF/iFxnjLTXQP+6rlRzZ0cOjIv5ri1qPA58oTN/mukCP9a5e4RSmYW7e/W4YmY
KvFie5TPWsHhkkGunajB2Bnm3UkIJkIwfWEsoNzFf9NaAlIpeG7Nd1eHt9rkvVHdSAG4sLkmew1W
LxXwoFP1lEqBhr5Oj7KCCux0z88mlB51Kz5zWX0WI0Mi7ywLuKkPdWa9kPXF/OZAwDltcZwb6zWb
FO3WWnSWSkZ/PzQPPOfR7ybKdev7cCyWQwuguLn/gT2Eiyx9zVoPvVaFq2qHgJuha4H+2S+rrr/3
9fpW6OUjnzlGmRSY6HHkUkZl13ykmhMkwxog+/SddsVqGexzNsJKlnEHZbVikjXTyFZbHhAXERIq
fFwXsFGvj7LKJTaMpy2Bdp0WcCIZbuMRCwi/8b64yrCry/ZjrkF7HyckKJNTPk9We0U5ElbikKiG
741k6k4vouMbsC1fmdXjULbBQuqBnf+zSf2zzRn49VVwM5I53ad1PHivOaW4XybAY4d+EuqGUmWP
a6Tnwk/n1zTPniwmDYRlodX1N+a+2KEumFp+SOQauWhFxqnwV2Ddlm6UZTHY1eFZhdvYOgm+4zwG
XgBLMHLwgGR85BjxqR2AwYfgTvvP1A4In4GTNZp8J+CVfEX/6uUSjiOAK2QRa5Yh0YXB3AyoCJRw
YduJI9wXn8iMyByvU9Cs5bWByIQAYofmX7c6oa2lgWWlJGX8mSSIHVomLv2lrY50u3r2IxdQslYE
c0YTjSzKACi0q2KH3tUvWhl11i/5HmCza5CD/2UwXFS1cPLQcAxorTzC/6avTvzx5JtGn5kUrzXR
lxlXkGdPVDiiMCEQtyk5ap37Qn9E46QD0fAB9AUAU0Dci3PnlqGoPyQPSmm1YZPcF7QG6SOBkg36
GiuT4l4IpgkHuABZsZu1kWb8NlZx2pQuxJXxzVX/2YOx8ybgdfQqbX4aKpQwvQgcrYqYRbgTtLCe
CvQU6pF7BsxbRtLjOE0vqEaB0kdMyNKwa8Z9VaMQA7p1KCFSKyEUx/OqnubuZ7PGW+Uek0KPTJXr
M4HO6NuDV8PHr0+5+ivayJ4A8LKFAGY+ua7tDGsBZi39JJ35+YQ/cEZE+kc3Px2+O5IiDbs/zTmY
puXut8YJqzbUMu80oGyRTRtasCHCPGbeH7pWP3HezAqJeFuARh3WBWQ+6YPcXWKhoK6Ur8OGkuUD
utdfzHeJ+GsVEtpp3tv9h4ssrVsvI6QteCnQNsxzsrPoeMgwCC36pq6DuxpaX1//bCiEbDn4IA3g
VzKW24eonyWE/+B8ufVXP32OueK71lfnvGj1m4Vtu6GYiL43OALGoXG+SC9/wkoiaBoOIfKode7O
TvPiwUE1YxYMXFGyHoJWXUAiks9tKAifZR22UolOQk4ByYp7MLMfuN2c8Ncl8ngbs0/XecYXP3SB
r7p8CQs0Uc6289Y2EvkSLM5EmXiuPbQlW/FszCYulx/szwUa39uEIevAUTS151K7C9o4pZ9pY2De
ljywvH223YxiiwuOJKONnZgMQm1xzQet5qIzX0Zp7DMVpErq54I2PetkWOtbnEyfFF70itn8485m
tEBTpE7+0lRZG84DkjrZ7AvITMawBfdvPdrm+icF1rcTZ9op+qda119Yz8DIiuFDFt3fcqX6An0m
K1aa9KfvKjXSFP0OD9d47s0FHYCK+w6gbzYigVI08qN1+jh6aZRuPVCoSC6b1uwrRFmTqvLSyqHd
6Gk182tgkwn/aUZypmJMn9DCtFdNMLGmK4oH96XJuYcd7do2yArW9T/5oLKqxAEVNR7gzqmEqNPR
uYBMHzOtjVSm0FWqca7kx3yxG38plH9lpr7bw4faz9EgOXgpo9mC0LNV2qe1fqjR3LNRQeDz9+0k
IrZ2nvOtiEbgbJWlExCY2NtAgYpyPytaRGcbmyjHinr8cE3vX57xWA/OqW6M2m+Eiz1i1UYL/be3
bCBlZbxSp4WZflddMrIZNP9rtS4sZFHExbxF7bQA7a8h5vp3FfxV9nUoO6cI7Ga6L067W4z03wKo
0OFyVGZlPJrp0eFxll27q/NvdlDPywoLPff7uuR1vPygjOAug0CJmVuHGXjEkm68Tvohmc0r3ut/
2qXZKyjIU9XmOUAbVnuYRDg8TwXRxW4oeoC8jjgPN6fyqqRkztgCexNNfKmifXrtLC8cEoYC5+Fs
OCDMUb29GMdwnQxIkP6lWhFQNcO7sWkxEMnRzt8rrgmZj8EEZqXO3VNjU9ar2j2JRnt2JhFuUKR2
pQZgl/Hap/8JD3edZoZCUMLSRbSQTkchMr/v6oPqLtGSMURC4SqJCMdejxR3yEEB7QtuSs9r3526
jX3wcQqnBuQWL6WapVWnYWTJUGYtLUC1d1yJo5O1exGA2kMx7FOvZB6r9oMEnoPAQZd4Gmx2fsws
grEIdVPZayv3ZYn8i9zLwqQgjvIw8QUNyxCaXJAku8ZlNnET1ryp4mb3ApFf4+CXObovCvVprZDG
ObSglUkv2qJBU0rFb7mx07I89LJ/VXP3z6BMu1qrPsigv8zFeEzKLiqU9Iyn/lvZaUdnq6MM3Z47
JBFpo0HHesjMQC30x4hUQ4iKiYzXagcXS7+y7B3XCoQQ0TgoHYPlEJW0pBiiPK1Gek/GfE+Y+WHq
53DNGIKrkRM1nKSucFHJU0Jr65u2ti91fddT6dr2F7sbzMera70Nh5FYrNJl0GHWUDk7wyaOcsz2
PfepbNxw3pJY2PMOziZSuRQRtrwBa/oqIoccvW8PweTYWGA53ruStGZoSOAMna58gDPV72U2HOql
onhXP3ZX/irAzoDg2b1LOlqv1ZclKiyI3FkMF9OCf/estyLpY5od5t0cxVw+vruFebLqkTg08yS7
5SyS7jxOaUzBixJrRXybH1J+dxPVgNrgIV1ObASnVeQN1i6VSzSONO6m/Z66qPO87jurxiAxq/1i
GzSfoLgZWIduAM4mxn4o891iL5ekUe96C1+sIUEBAOMLdpH8zqFmJ/5oqld1sSJ98XaiLCJ1nXe5
ZcWNnnAnS8p9eWS63Lsm+ZMPSM2yL8h+b3Nao9Crr6hobg943jU23+j+TTmwd08God6EqTBDWsqf
cVVj2Taur6rqRemsuINoRXwIttTsajc/VGDLS7cch3FkOE8O8+IJDF77v/pAYwK/e1M6DjXNWCOM
qyVtv3hADgMI4pzbZxtpUzl0F3LgXtFOPjRjZ+E4sZDaZULh2SnKs1l5n48rXjh2jACIgbTOnlN7
4IFmY8LZ2m/rsXhnFoCBP6rFkRZZgNnfrnIxiSTQek1HPxuai1NWsey2/eTq74nsPztP7ifE5iK3
/lsGpnx3QQKmB3h9xgrcv9H3V8XO46K149zN9qrrnKq+CzSnjbox+140Xs/S/aIeTn1f7Oqh2i3L
HM4Ij5u6CcfOeim76ebM4G8tDX2LdMR0pnsxlRdN317rtLosSXpaUpsMXIwu3GWX82UmSBR6hDeG
+7R2Y2yV1tc4jxD/VNVC5oHQuPE042IlZWxx91SesutpMMSQ71OlBxQrQk/M6MP0vev0zzW3yqOr
4xKMs7q9TTbmRH2bB65Ga94Z1r3CukrnWD3Q15bGkIgTHokaLg+lebM+tzz30LCNP+TrQfFKI3I2
71muVeEXKfyWUCrUmAiDFI3fp02Rf+rcNGh9tgK1gLlGaZM5EHLVGOKR8UkTikywi0hltk9bSugl
gU1+YcNh6Npt1CqH7QUGK2A3qPv/GMaw/fbgJewmTObuyGxzSp3iOFUNSouerXEEPbWiIkR3IwjS
I54eEEXAlRCnf9cpYZr3vtdJ+a0d/mWhvI4LqnRsJYLRVklL7b96r9/PC1BOPUSKs54xYsx8S7DD
1uGsk2UP6Rk3UUNN3RT9ni5yDcdyRhP6SoXmhyGtxYIXL9r00IxiP6Ksabb878SY6tGQOzy9qsag
mqWPlY1Z+S1qebONbScnQjS0MoTV8T32HYoxfcpqlXGzwGglD0pmPc3kqxyG6wa/ORa8DTz/EtDJ
yqsjzds7jffUS3F1+FBGh5e4qCOr+W1oQFp7+pZT+Y/G5bknuiwsahrwQTFRkdCJIVczQaF7k+/N
49zjNNzQxLse8ri6JdLV2DVQ0gtYvkMfq1v7xHi0IVW8oUs1N8kOiIRfQrlvqNnO3how1BQtuzO8
6IKRo+1CzaWFh5ZyjPaS5MpXbzZRSYZ2LxsaTlexAkOZqG3OinwyXVC9Om5xaBdCQr3ROLQd6LEo
N49Cq2GBm7BHo2joQFkUV07CpjwlW7PsValDDq91H/SrRG5O+NBpzHsag6rLorlyjdDzGjWqFWXc
kTUr/YX4WvK7V2x0u4nF3SVlj2NifpgtEPtOSe3H87Od3Q2o3zAL76KUjJ1Nh3JN8Qbtu3N5aJKW
gbkcI9yuEvYfSGlSHx5j5ampuuJXkySQpUXt3VoFkbxbIJfIuicvcy6dVj+uB9Bxm+glZqGLk+ne
p8gRMfaAmYHSeVjZZsroW6vXhCyPZYRZsTQ0z0V2JlztT6cU3Z9lrVjD6V80i6kbXt09N65W3JO5
3jWufSDQ+SbL+jOT+r41NkaUVn9zTF4v6yKmHKDo0k/X4dS2vHThzdd5hRrqCrbr5qq/ZbXQT9qy
eFEHjobUWqzfrjoUd11t6A2Jig3cth9DD/ec/crqfNAZ1WPnwjSg8eCrSKXPAld6w4thb/cSDt7N
7464yvnPpu+2+V4AQ8nlj4TzrFInloNxzlQWYDb2pqprZr4bo0uezbHpSVeT0h/tae8g/qzvSobo
copcCCWjbXjPj/n1vbQpvKY/Z06gCiMW9OtoSDrUus61RRiW5UlYGpdFuGE2QqY4wSAuCl8gRJYL
+F4U/1zvTRWcECCgHLm7m9OmNpda3dUr7/5fxoxltOFqXjXixauK2XD6brrNfwh28AdPsjFI6bzY
Fsix7dM/TPK10CqZ4qy1WZjlV8s+WEhtSJ/0FYXn2Anb2gZfTMPZiqthvWyPrEQz6MjSSb84HMGi
fI3ou7dpvSTrvU1oi4u7BPkYvhlC0U2y1nSq2ynoGhUCjHFpzo4CLGSWHu4rKKQ4Q2xZCAsJhn7K
6Drr5j/BLpKORsh9ENygreZtptHuklAV+77XA7M4apMRuu4ZlladBKs8z14nn7XEDXuo0fZR7dUK
Ri1nAyxjDBMn0/g0HwlKw7vDAzbbzlll1aKp/tuW/yi3+qDFk1f47mD+sL55yGzEqdq5ET8dDuQC
bUUG0SYC6AOgnb1MNt9CFUKXWw6xK0K7f6avNIeD12Tc7C3QlRHr6wCk8FawYsAYCfQSL8gDuisQ
KMG8Is4bZCDIntteBl1SRuAAccceSgXKieRTVZ7c2nm2YbpEJfelEraWDjJ4bNERJMtpowa630sP
yIQkfBnvGXIkO9V2tvvfMDexat6MhTvfuRMR+QD3FOHFeeUcPG/b1aaIWWyNhVoHs71bCyXeUvVu
O9p+Ac5fR+aFPnt11fTk0oLrkx0P/ZswkU0MYzit6C5X46Pb1r22VIyWNfoQFClV57P3OCA7wz3y
wkp5nMMKK8thRMS+ZFVYsG7QVPUpB48tnux1Ps4ao/6wq/KTN8bVBrW+PHTNMbe51o1RJgx+tdsM
0znU32p709TfduS051GlpYc6nV5nJJFSRUX7aMVadv7yqX2WZs1lfdOdN/7v6KBUFEXwgP8X7o+t
afiWbkHJAeeewSAcdGp1j+FaFnniqZovtXJg7itEcjIRca3Ih2BVCw1o0+Qy8+DI1mVkllt2rI5E
hSGPdimDDYszgdwzoweVYt84zQV7zreOHiFHMufpy7M7vg75Q2h547PoLs1OcYFXdSgIwPWnRB32
izLsOA9Xa0HE6sDPdQ4rPAb6Pj0ggCEVu3b6QK2HKpNW6GW0Do+BtO8ht15q51guxyo/mg6IgHoq
Co29sjx6bMyl9J3o0cFuBNeC3rBwgJpRcUNVuej1pZ5CxQIhfM2ddz15SfEI1O3DWF20Gk0MDBmr
CF7kImidXxNrZI9jAUDDO6KK0vQ9W75awwvs8lZv7601YsiQRDPamBQrf9HNE0EIDitRIvJSA3q5
RZD1p2z3W/1euCeprT5ajm9io48Fi5kG/EM5lT9OXuxNR94G9a1EecIKrwodlfPgoz0wrV2J3gFz
i5tmAIsVqhXZGXAbV1TN4QQDdJ8q8+rofzKmdQ0TMDkxrCjY0vM6Xf4hWB/rlHO1fSczAgEEyupl
gugoVEhC1IunikWrJNtBU3sq8u44HQ6qcrdoQ4weHMcZd7JeWTC4AXgCBWhB3t6MCs37S52fmu3g
tudiOW/FqdDZaCvO1vIM7KN5sdY/6cvv4v0W8hXNeqq9e1vyvC3Fs+tMtNr7VAP914598sdke0vK
FRjjs+A3YD8hqx9IRLRaRsoCeJIgVZUKU8Cw0mMY3fSUkzb+lq6K96dVTeXYDyN+Qgp6pnl+WNfp
kyFe2CX3reV7Y2+w+s3RCzqPs47s/s8Iv7hpWpzQelv80B2NjUD96bHDp2rvlVP4o44M3pW4wBbH
xdieTGmF7Xra2h/UvU86BDDxMbJ9XbgWyrpj4v4t7T01Z8jee/dtzm/C3i/tm2J9mu69sT+T5rUV
im+h5zESVvXHFHCSC4t5aOOk4GdVX9GuBaDTXXVKQDMdd70uAPTFzksBdAEPNkbVbXg4Qe9cFo1J
aF5T74JIboH85UMAXC80vg+pMyyHzVLmSU3iwYXuYHtDlhcEe76BEGp67N65dTiPTaiYu0Se2oYr
GgFB4fC8bnBK7W4m8KeTOzvHxKBn4QnwrELCmcaV/p4jg+/0sFd/u+pz0n7NtNuPkJUlG5Heitux
fm5YSmSppazdKC++Ep1z3DxmLiC69OD1oWe2FIV3Tlq1qLsMNk17YwGod879+HfehnD+H2nntdw4
smXRL0IEvHmlAQk6UaT8C0IlqeC9x9fPQj9Mq1gcMe6dl46Oru5OZiLNyZNnr83JllV7naxsBkbP
DznWkU/VPIFRBkgma56qd1TdSGSI2/5L4gkkQIBTeCcZSY/ePyv6rhitbSGLO7OlwN6/oeuXrqnu
JUmCuoOtNNfxC2ZFZxmJZlYJfLKGipEOH1p/RNGLVDTk2ctXiodq7BdhYlH11pybWbT5pXe6kxf6
jV9yBdLB7/j3h0ykiG88kEySKDUMp6t5LtyzZZHRULhI9AoX8FvkllttTYPyra1YEmIz7WlLRF/a
teWiyRvCgSZ6wpv6+Wfx/9922mAU6RewJk6cyVf7z8YEoQhlw0L6XwzSyhyrUy59QkQ/qtGw79N2
Q+ocOT1Jq8C9wbyahuwSOiBBbDJggoDD+Qeq9q2bnp4kBPIFHhxlfMwM/1WLb0F/rzBwpO9NXKBV
Br9twGuUTJ+AImZ/WPWUUoUorY0HblW9vyEv+vN4XmtRFieMkKzoKpiVP4fTkotOl8uKedL5tpa6
j9WUK66Kr24ouBHwbuhK90X8+nOr15aJrGoq7CY4esqlr7yPRlFRaloVS2XWqcXMk6lSRTH0czPX
vpgCC0UWJUguuDv+2TmuZVnvy8PEDzn2VjZD3fpzA9f68b2BCwIV9y+Z2kUakAfCQ6to1KNmCKLd
JOJwoy9Xm9Ik/BoAbVADffGhdClKKgGDJcKiF8JQ1TsN0Y0JfqMJ/cKYqmiDFE4qTfQBhanyRjYt
NK83kEi3GrlAd4yVIUaNTCOI9vOMvPOjJd2Y09NnvVyomO4pVIaxUyAu+POzK6OgDVEk0UTgJ7Ne
ax11EO9SGVm5P5xdlbfqn6fBtQ0QCw3QlyKTTTUvvk1QN5JsjDI5v5H4sNdngj8uq5gCihtfSJKv
dc3AhobOmTL+4H92jSdKSK+oGeb5S7qY4r+78pnodJk42SdAAMH5uWPXPpYqAkiVDPzCWUN/NteX
zQinhuNMLj/E4k0WD+hf/vMmNFGRFNNiJ8DS688mUjFt+1JhPgTlx4BIr1B2BhvC/6+Ri3VKGQx4
LG4tFImUhzis94Wu2r2q3jBrvrbf6Jpompo5rdJLzHATWYrZeMyDxMxWhSKvjbT5L76IjgcBIH/A
SLCD/hyuoRXVvPKYAEJD6kzugGX0UMbmqQyJ8edB+4eic7mO9GkRAdkzVMm6GLWBw0HQEgsg0rJ/
MdBIJsttvSqweR23uY3a7D5dG0vjEfrqjFOj3KQ3uMZXx/PbD7iY7Z1VRoSf/ICWGg69e4lveYH8
sxX8312UL734rK5Q+mikBWFNFqNY7pNl/auauyuIFU724T5Ux+65fAvnPw+tNMWBf7ersUkBL5Lx
Sv/zM2qG2pTpVNNZlbO3cc3jW/DmS3PPOXMBkdeotG4yh6f/5U9NXnxNxRvHLnLpqjhvHWlNMa9+
bKkJWlKT/KqvlaO4lQ/CUVzfsp6Trm2POrhl7LMsDcehi6BY5u3C50WbcuBVv5Mf0YWGi2DlrqnZ
XsmUxM3Qpa267dPPY3xt7/re6jS5voVrpualqjk9xBSq7ZnLUcuRV3k3NpZpBv49qP92bfoR3xoZ
zbYfQo9Gyh2633Yb/k6fApsDRvr8uTdXd/7v3bkIDXmVrqKA+o15QtXgoX5JsV0TlllvaytrU6+i
55/bu/XNLiaoRPJJ9weay0pwTzr13l8dBd6V9vZzO9L1Nf7vCF5My9J0c0NCrDSHv3ig4H1eLF/A
YOBsfxbtd5ICNzp29QLxfSAvNhVV74O2NWhQ+eCin+y5n8lch1+qB29cKA83uneNVAZKjluDCm0c
QPafE0TVMik0CibIEC/ql2olv8I23pt32ka7NUOufTLMHSWOayJ5rih/NlWFVTEB5+s5tfcn5dwu
YhRPu/AFWMhJVZfN1rTr93Bl3Tgmri7v7+1ezMwg1ZXIi2hX+sCO5yldkNsPKAs8GfpCm8sH9S0U
ZuLK399CEU5T43LxGYqiqJbMX/TLs1Dnbo+WDJlB7FlpsKiroL9DLofLSNkF+YwEQ5wvEtVQHtQs
6dXlz5/22sT93vrFxC2aJIkJIbgO6jnl+vF66G7tnNe2MEPRKezgiiazf/75RQsxDJSOt695NKoT
2QHyTOdGs1bzf/03ffnfhqyLyH/Qq9Bve0aSUlk7Swyqoq3Vz01cnyb/dsa6CPx9XW7MIaYz3Sbf
SZ8VuQ8OPxFRz8z72gn78T3+LVIHeGOHvj5J/u2a/OcY1mPGCy3yVzQ2VNIr7pp8qg1ReI6dwrSl
3QuuemNPu/HZrIs1Pwii6bsjoynmh7p4LoRNMnz8PJpXm1BFmeAMvqpyGZinxdCbhstg5thdWk8x
VULiy89NXJ3f35q4mN964gptOEyTj7c+M3cKef1zA1eDIIioItcLGVXcZbhMbWMnIqpkJ77rbZ+K
pJlxEI/FQv8obMtp1v2te9rVLnEvJEYn48HA/TkXiNo1s8/Y+q38YQhXsfAfW99yUdJFPINFWZU0
9eLDN2USy7xTEj82BoQpECX5Z6nd8pq5+u1xWBBNi1sZya4/e9GPsdhpHb2IrTsFjECJhPfGYr3a
BDRP7hhkHMTL6eUjAxDkllPL0wFFWdWqIOdLFvgGiv+vZlR5QvsaEMO5y+BG+WdPBsnVog7oydyP
qAVfBGKPNP1GMuDv8/6ikYuPbvgafq4KjajCbiqo6n+pIcpeXt6QuFTScsw/ZOHG2rnVsYtNB8m3
Redos9AESE3tAPNALhAuNrCZfl5Ff83pi+5dzLlEdHmwyUK6Vxza9r255dB46/8//fm3CHcIY7mV
PdRUCW94EkVwUX3jC02h5B/H+NQDVZTEiZSNt8c0mN9ayEqRh0vszqgiS+chRayKf2dgYGNJL1Sf
/afHwUVjF8FKJvNinnY0VgU+WY2lK72FqZPyYO3qqyJJ5z9/nasT4Vvfpr5/65sOYiq3SppDjYSM
dMyDhZW8/9zGtBFfjh9NYL3OpoPQ82L8qrEJSdzShqDyhCTE1lLsBINndrA3orQQKhSE5Y2szbVZ
gb8auw8VxWTxL/agInBhtsi02WfpoeuVtww2zs/durpw/21Dvbybe7HsNzGJvLlL0ZZJ0XRKkYOp
Ln1wFDBvupwiN851d1z83PC1b/a93YsNw0py2EMe7RpB+aTlyKYzRO5AtX9uZhqivz6bJMu6QsZf
N/SLqdGJviabIc0gaklnLeWfqMmoofIWuuJR9mXcTYpOcbjlWHt9XL81fHGwFwpwN6mj4YCC/we5
FrFZHbpwGY4wZVIxlxZyzIN7F0Dyy4w03vdCKNxY8//Hj8B7yQLsjRXwxaSV/DjBi4MfUVC6TyV2
26xD40Oo7YHaiRxL4vR3790IOK5OWgXLwykHwRl98WHlUgQZLfKimifmPg3pJ7WiP3/Uv+5gbC+q
hkW4aWIObV4Sy7VATrJYp6hTz57MaBUpnyAbk8b+uZWrHZl8q0RTJnl0GWf4geB2aU5pmqnnG7iL
K6FMbyyCqx8Ivwe2FENmrC4Hy4jzQDJD6lzVDO2w5kJW9sZcPlhK8YUSVwE5gna0MARzzpZazIpY
km5sMn9fGeCW47JNUKUYBGz//Pm33dN1tYaadqQ1w3LvLqyPYFs6PGfvdQciK85EejrDBf4/Hts/
2rxYlhngez1LugjFJ/VkQmSouwjf8huR4pV5wt2R0Iejz1DVS0uunjixN0yZPQYqwVSuCGohaLYt
2GBT8m+5s1xvzQLZz2MYK/9isWlZGXa1RxFrLo88zm7DGG1kINk8Ufw8eNf2tAnKLiki08a6jBsp
8+WInxhTEVYzcUkZFvpzMYVpFuToVygQr0Lkqup/sZVObuy8vFjchv5eda5bU/JHqYRJ4kHO4q1v
FPcTPyuVfd+OESUamrdumlsX9CsDq7E28OIEn8KL/8WOkg9ZlscDO8og986AdTqYwUOWtnarDjf6
eKupi5Ayp1RvGMZp8wrRYGXIPKABPvU9CENIKz9/xmsn4PduKX9GLU2tan4NP5PxfLdgUhr5E/Lk
n9uY1tHl8fe9jWmP+7a2c6szotKijdh/B3kx00bHtRYRyJTuxivC1a3se1MX0z8XfMkYPLCXWlUs
qK40+zswzgWCtCK5ayvQv9R4Suef+3d9DFVF5nrLQaBcREhhlwdRC7tqro+U6+YIARrdOmiWeaOd
f2yc/hpIKiGwtJ1uMv+UpHwbyNhtdEGOOQzUVfAMwW3+lO6yvTKL51thOcxdx9r1Cxioi2QPc3Hm
PrwUc9XpNwA3X4pP9cYZe7XbKg8bss5DqHqZ6x/iRksHkQMwdTFWi6MNZSgzVevvfx7dvwttOGgN
boyWjOMlZ/rlNp0mIxC/iuDwXj2B4d54y5ansLlMPtyzowUY8Xl8Ywle69v0JTmJTBHx4sWyyHIx
0LMKmZrltaF2p8ZKLW3ldGzJZYkNKM2f+3hlhXBG/LtrTzvCtw/b5jIUdxFmW5yl25oZK3fJh1j7
tt9geWAk/8WXMynKoGuywr3/YkQbyRqqTGzpnbX3KNK23iNt9XOPpjV9OVVN6iXM6QWbZPjFmvA7
hJ4Qn6DQjfjThYjktRsvsNd2SROnVaaEZPJIfrEhK4Me96JLxEDUfTc0k2QquA/x+VDV3P65M9fO
OpPoiCXLJOTu+ufn8ZPeTMt+IH7P77viffBXibzVzVXQHmR91zevPzd3dfJ9a+5i//d7qfE7f+Ro
jWF4ZaJdQRkqxcD5/zVzMcdDdAReQhU5Jjhd9gJHGSWKnyh2n/XGjQl3ZX4TTE0lLTiGcmxfzAbq
f7hrVPTIisW7pLF2RmvdQ+BaUAdqiyiw/5ue/W9z6kWyKWD2YVcj8r0oeTTzXcmDnebf6NP1r/Rv
IxeTwh16tdA9GqH0yI6UfeWqcyO65cB1beSoLqQoYwod/zpbijERlSgknnPr+rFMELtBH1f77C0x
pIVKgfnPI3dtUX1r7nLk9LYPzailuR58Q4Qov5F3QrwlpPwvPtH3hi5Gz2/YYYleo7kXrQniBHSo
svT+c2dujJ16sY4sMfBJakxjl3wFJbhZnm1J1VN1q//HBuecUd+7c7GWjL5XAPTR1Fg4avceABMX
8xvr9cqWykHLLUHlsilK5kUbwyjm/ihxTStd0NAAjpHR/Dxg5t+bts6llow5kktC3ItlSta3zJSW
XCa3ZUw4jYwriiZ7ZzIkYKw6jkPfyvZj0if/RdcUSYM1KptTCcrFbDDigMJlg8uEZaIAhita1Tcu
mFcmNucAz6Uit2j8Dae58u2E7VzDDGN/4qGTTTeKZ6MO0N89RP6NU+nvR24ust8bmsb4W0OlT1Vf
a6XRXDlP4JAVrPiZ+gq96YBqgvLwnbVQb9wwr+xEusK5ZOmyPFXKTn/+rcmY+H3gesJJOPlirgL1
MzFvnIC3mpiG91sTmtBFgl/Tq7rejMneDR6V9PTz5JOuzT7uybrOFMAT/DLmCl10hlVPPAl6YCE+
AiOHmbYA/4/Lc7Az78TFMAPYa8er//iZZfpmikJCWiJh9FfxaGcGrVkqxNXiuK/ATPRvwa16sb9f
wC7auJgX4P4Q+HtEseIKHezaW8qv7q6xrRVH0xGTixvz/eoHI93GBZ09w7i0Ik4KNfD9SdJoSo7r
fejlKrtlXW3qxrSDXkR5+nTlITwnDmPt/jkt6rAvB7hWyL87fd5hoAEJmvzmZyafw2LvepR9bmJz
5fabskccsQJsm7V7v1nhFiB0Kx0IpfJIDhAkPgbzM3WAOrjtNSx5VzhUFBWiKRgaFi5lR0twRAmQ
Bq4oe8jpiCI64A8AintHQ95RoLiGpZDMDWwfirnhfU7i/YQ3oPmoYoa289xZJtm17m98FQgLYmXT
xqwgynem4MjcSt3Sxj4oAhddrJvKhpae5ghUHEl30IS5AmVxuDutWmkBxSOpNlq0T4JzEjm6tjN4
yST5N76QC6HksEdMKC7MZAeFa+hXJf+C+SsDfZPJq87aWhl5ipnCBM98fwGhca5Yq5D12ybIspZK
t8MztKdMBt8FERYQBh95CsPKxW0jXIXwb8jrzr04nDf/aPFOQrkKGySiWw92qzo5F4gforLRIGZF
7awpPsIc65H2cURTnWI01fIOq8SQRJaDtxnanaoe5OyTS9YMWf3Cy/wd5cHYHzB6h0BYZ9UbfG1Z
fHLjCkrtXlEBkXxYEfFisi+Uh7Z4wVcn9M45PyfxqBAs1VUqz+piM7VfuWfOE1vERKZfKMrBz3ey
/uBKmFDgfyB0i4AexQjIRuVoRfythyUGVcnoedu5p4H+74EUYrTXLEE6xPkSoLAlbPG6GOJffrtU
MQZpnhqGN/UrQOLbBu1IAt6/ldeahl7wq73z288xeKzxwxOePajwEbNNFKF5IDKjQn2mhecS/yjj
FZJabT5aCXD5TwFVsOcohiO9TR5t+kYQQVQtcnPVqwv8pOSnrF7ojEK4a4wdZB2IifMMXFl35sJM
CXoGqmo7GgBPIyRogJOgu/hIduAW4dEgLEs9WcBs7ppXE8L+YHv9RhaOXb1H8d2pCyG798VFi5ex
thyqyarOoBBsWECWJYlOrgYMmpusIPkuLUS0uflYFeAw1U1bvjSmjdXHvAM1YN5nOAAOezU5dh0+
E7hp3LeaQUUpdIu7uHBqYxFDpexLbvF20rJu4Ti9YH4EUKRCihqfLR2pvi2+V80jirvCPatQ3Sph
RaE6zrOfuoDIUZpXHmja6XNMKF440mqwFZAF1fqqRSk4zMeGWbEM9M0gvZbpWqg3aZjOzeYgpycp
cfoCGPh9YB1Md91GGDPyHCNuAKKhDpNiu8wO+BbF7tLtFlHNhF8pyir2yei8gRxTkM+pa4v9JVqA
dTM9GMDzHPuS0q7z8zDM5PQhbgA6s5h/m827CqdR2qUl+txFCl3ZvwthFpfb1vfwiVolaBSzdVHv
zOGlQe0YfJJyqPJjIXyoWMSJfAO7fK2tbauuRfhe/SnWnuKCQn1O4HVfb4JxkUHQdreiDgq725IQ
HRmlGsYsO5eERczMgIjkzYVfEr5u3VJRZupTET1AKNFeSGcC5GzyOSyJMwzToLVVJNUeSB07ZvWK
8kKpGa0FxPhBnEsPvNuH2dwq7VRwUBDasGM65WR2iJhBqVFyAQxK3LTBIzpRUjYgPWy3fi3BhAzN
ujS4UawaaeObdiyeIHowyTzzbOgPQnyftsUcZp40ArRzWJvwnQNDBNN+D+3cNx4GHcfoLd5LPs5N
yZ2Ju4+8zuBsWbA27gLYdTg2JvGsxasjBpe+HgS4fIikYH2zAzavYb/tlJmr4FpyiIt7MKrIHms6
mWSABXYywAV/Lpl3Pfz6XGbnZ7vcB+YiIcjuEM0wVUJ2cUhkQvtRSRvsCpUa5PYyMAG7kVJJZgO8
JQ1yhl1pdj04WWnTC4ABMhLE8cUH3ghQBru+Vt+Z6ovG36XqEfcBuVnAOJ+lgWOw2LHWA8HQDvhl
8CXiRRFuE4RJwovlfoG4Ap8jiy8tR5vuP2GbGOabIX9rWzstt3L2gAGJbyA4tWXUx3nzNVrwQVq7
qKkWbCENVa8DIF9yf3NFPQ3qMxSfudidI/W5GSGFd/cGJqFxjRgP9w9DP1mslcgRcTt3Z0WwGvJP
SX5shTvJfMja1Kaao3A5GRxx4oBAmRDSvZkc03HnlnTyLTGXnbAz4n0uPRnJSdUWQv3qxUtBPVr6
pm3EWaO9BDCprZ0+7j2862G7+naqMr8m2M6j5L/mxpNVl5iaHQ1h37ne3vAPZMsMY10NmI2OArSF
Z4SOnHsPruEvKrPZq8O683/DlFiFwA/kbKvnZ4XtMVy79UICmxgpm2zyAmtxieSk6XV17WmwFapZ
ZRz6STxEzRolePWhGZ2s+52rOC2Aq1GGT9PE//AN++hE2hb4zSBrDzhJBNTyEyPNAOciggWMhRc8
vEhVHkWYS6A07VFXlo18z6qos+ccAWEZIFJn+x72omBXwu88/TQMtpj8A0cPHXWl3js1JJ/xrdOO
OrzOaFiG8r2XDBuMCSTF0Uvg10vLvDfSg+iepfGjtbaetdQHEeeVhWykHMGPevXhjhCbQa8o2Kl4
fN1UeqlROA4jRYZ2VfwSyodRp7xI/G1599O/IKnnMcAxChlpnIPMXCWECvhrxeE2SpcxVnn+FsZB
30K83TTxFAudPIjHjZkBMOeV2ykzHNPe5XwZqEhKLRjhE7/Qt/V61VhIQu91IH9C2kODOtTmTg2L
uRYvNcmGaYNrI6cGaNSTZqLAfrCiZ125S2voE/eBtm6CR7GH5kehnwykwsncBOoVfiX7ihgFTkAx
HkWxno3iQ0aww+Mvj8HJKut2bfFYFHeTkLjrELdy0Ke7mPLSYnIg6d96VLsx53rVrVQcGzHm8B+E
0NG7YqcZvzRzz28NEtf2QpzQcPAS9kQ4M7/eI6aLuocu3AsY/2L150KAql4CQkjNvZPqQxlhUHka
oA0ZyxDchTvsFW1fFE885a8AvW/z5kGAo+4z87RmXWnGSSYLmGQL0dyD1sQUJRRfFH2tg1TXe3Ba
MhYPWbXMw7eCSdfBNYYqrLH8zQbUpWSr0k4wXrBmCFpM4djUO8gGqgHvftX2KKOfGqhBgBO89qE3
z02LBWn1WoBGlxdF+zuS3mQ00u0asx+sQpX4Y0hB8mg7oEuSfDY5HLV17j/FAYwDnGHxZPHDXyrF
fXH8mA+fDSL5RO14hHkldzvr/XeP5E6qsk9nD4XktNLWKtdDHh1M/1kTFnHdL1x3PcAIBofOC4oG
LLzycbFAuSzvdGNpDkj/nVT/ZXCoBZPJo9zyU+Z9/ao3HyXaYhl6TdlumGJog2wzWubpYyQCUHhp
1HWDrjjUjhj6wYafJ9kplp+T8X5Un/VmVbfr1FibeHBQC28SDBueAdugnEnuuu7sbnT8ZB9mxwLc
cmkhf/4yeIIZfXNGITbmOdGsmfZq75Amuwr+RL2d3MBSax+5p8LnPwalNK5B42B2MmuSdRHZNbZy
g9MHS3UIFyMs6dKwhRKzMnNpJA75+LJ7Sr2l0u864VB0HQxBp9dXvDeVoE3MnQ/PDkc28aOX9mN0
QicYhA4MQF+wh2iFtTNgdliw8KuLr7o8NbLOub3zlIMoObL8abq/dckEfq7OBm9tujsFRLQ0msuG
XSBuv5IaZiK7H7iSlZF/RNAGhjuLJWXGr7q5JYYusJWD1DC2z+w3Zn6flZ9S8+nlH102EZRnBqtT
6O0elDTzG/Mui+PftianXP735SHQ/LlItZzc4SDYVltZRpfe7IrMYWI0pTxDPzQf200t1XOlyZdR
cTYLyM7pnaquCy3jdnLI9JcwXCoGtovSss9e+Y8JPvKh4lQxCHjhrSMrF9pNpDxLeBMIBefqZGVz
12sjvOARvOE7hCdCem5N01fqqQKIgGG6v3AgmFcxWAYqe80E284xXJQaN5sYp/r8WWysjQKaRsVf
2FzCsgHKYqlHb4o61gCvImYPy3eeAUKEeO3mn83wECWTaBwjmjs4Ykb3PMBz7LeNtpItUA4hbh3Q
lEaCqbPHYUzSFxk0Y3BO1GA+JF9WfsxzsHITeidbpwSjXAtM1VxIpeNFD7n/nqoATvxVUB18JVwg
aS9Bw3KdHOON4JVU9NlQi1SuVLUKIBjfCwOl+DPmkWn/1DB70mAbFQfLH3juALtjvnZlDjVsoxaf
GexWE/apCte3z7aqiuWWzFeoXkSo5ipIAVggIew9NfdW4ujkcOi7dtFX3dw1tlImkvMA9GFY7H8G
OwFFHncBflvKmxQsO/dDz98TdzbijGQc1dhOXU62EfbiR95bE2cQKg5xMg61GBVFEvt3vuPXGuba
ap/14FeRLmtc/ywj5MJizcTxUINbCrBlm1hQuEuws0vYP3b4pMQ5R4ME9De6R4scmucSyJrhgN83
4RgmWr+wmq0+EuDhkonvsCDtSq7uZvoVNBAoMmDFI6zXdNZFuJc9uoRGqnaQSPpO5GEogDMRk9wk
9+dheU/J8zyXAPh3ywaQpMgjcRafq86JLOhJAOb79stsPa6bT4n7bqIcCSxsrKH2aVjNSWK9aNDa
+x3/vI6Wkdwsx5Tr95Dz6nzug/dRvfNKPi3FlJl5x9V95qkroXnROb18AjSpY4MauSXZWfoVqU6m
sEecJACBYkWmujmACpnLIb/Z+zT6g16keEDhO3KE5SdODrdshbkxcWAedOG3J1GYU4FyHfFlNZ/y
9PcAwr35HcMRBNmSLORwZYY7+Oa4+aQZD8OVI0fLEXHkQByG4/To33XRUVSXXv44RguIXiMuF5GB
V8NraZ7UNsSLb8fbFOyqbYzqoizuM3aM7OwDEpbUj7EkQiZ5q4anRtw0sErz5B1qv8LOHDT4esX3
BXqR4VQ3cBPfjOCx6fem/D6w9xoiIBMHXt2M/TNQhG3YbWJh6eMW4sLwUU5jQjZwwGev56Jx7rBn
rhbDcOriDa6EeOfB7tpI/dYwDIDIx1B+59fp9WHIsK/tN3H/iafUTJJ+Re4RqngHQofsitb9Hnty
LbiH+3t5cMRk1xVPqvpcU3EYq49iRw0nWRF5hT2g2TthzG6zMFGZ4ITbu+usOJoc4F5tjwJY0fhx
sL60bl8Oax9EtZHbkYc5xEQ3xFvnVEWrFCKEYS5i3bN7SrphjQTpthhbeB+PhTixtL489aEsLRuk
lC49Ym2R9b/jQmNgv0zpvhk+lOBXJ5K9IoZeKExKwDY+Z3oz2dK8Tw73mbhuuk+Gp49kng3Lg1Tb
jfmqmXeZQplfJ5M9OWmRY0nnUlkxgLH/aVmHsnFEmVj2HHb3wfg2wItX6JsWueSldm77oOLngXm3
tAVNmbon/mGlv6SS72hWd+7GB00t51Xhsni3ICRx+sN8NXtINUfy8a8UtnAOgcafYtN2gTTH0pcs
w1hsv4R8U3vvJGbJeZmQSe4K9b1PX2Wog/RmnIK1zzp8k5FwSfjX+R1bcevAl6zVM6/3xEmfuruR
UvAt1ECQ34AsVzQYu0jbPKF/2D7pJ4WjWM/IP5yLeJWQUiyKjSe+avKvglTQoG54xMMCBIrTr47Y
y/A/sRatvY3Qb7XxhbvhMjMLrFXWUzzhiaDEXCfBmYPVJmIoOUArj9h4iauF+EUFEg/nT9QPIWXG
Ykwmbps1J0UIyPxsR+u98pGcupkD5BAPRZBzvU4OwFgYgrCQQe4V/WdhnWNWfCMsRoykOpEr37Y0
nEpHjKsuWxdypYfwGEpLvs/9h864N41jr3zp/aoNyk8r4/PB9LWwWA7cU2jdFxOFRDmH2X3anSbI
d1wzR7Gv7nFvErAod49CuYO+tdbjQ+H/TtvPUJAfdGsuiL+xLOLGi5sNG4z3pLA/acaW7ODQHipM
7c0U7NediXmIFe4KL+fqmaxlF6Aa1rlKcwRhoJKazKjOakxGt9bWRfXRunMR/wO9LGx/5El4q8nL
JDmZxSGwnmUZXuxRDy1QM48qqSzAw3nEpsxdW0GF1R1JxxhyNx/yo8UOppcdlSAWJxA+nGWyk31u
qdyYuH5himE4qo5FOQdHfB9p+IUm5Cd+m8h+IXWRQMh8uOs1VEzbtfqZBpwRpfCsVk9aH8K3xara
R1Mq7UUydN1HKuwTHTsFed60z4W3MaHggXM2sAMk/Ydkm1TDKucUx/GkL3515joisMvvNCPn5kNW
NnZSyM9gltiDKnGNn2Crv3NJm3fZwa0xP0icwlpqHvxTwn9fq5daxdWQ24UnvPUiWbO6P2Yk7Mzh
PVD8WWG+ZNa7NaH2x70MrDT7rYTdCnor1amAPztYd8HKx7UuiBdqwDD4m8LaD1PUj1OVl9/H0NIa
/SOecs0qH5TDyZDuxWqbysOqVrxFLkOiPvfWUYkdFyMgE4t0OQiPyfiM8PHNgpfaK9IqaIgJhucU
a/ZC3xe+8Uup330Rq/c+3CgRvjHCP9ZRB6v5nEjsnnwemoPbvmnFTNEVuwGJLni4SngNm1bjqOZz
TgFcBVpy9IDMhBuV9a+mIaA1DKm9js3Mf++Ce1N6DZuzMaArIVtVhREE+lWbfUWsxXx4NuP3RpYX
3eC0sQPXCZvpCNDoqg3vihLzzvzUmnyHJ87T3uBhAhIV+rjQ5RZwZ44vcX7kUi9NYN4G3j8XePVY
qjJHM+ZcpBLx2/W4HDc8LmaENbH71BZQ4ZZtgRDg1WJ+1JxkFEDEw7EcF7l1Z4Z7EkrZyAlAuJEB
QdPD7tC3Ela/9lg6ZNwFsZyV6b4tcUsQ9lZE1M0FqXwJrUeK4gM0BlhsjEtBH3dZiqxcJLEsLf3i
I4mdKD2xQ2r1Omc9Z7Ywxerp5HvldN65gwEb3QsJO2H5K+oojsOcQ2kWRBmyttD8B5VAMB6fa2yV
S/AmIybEUThuKm/fgDzz7IJkG8IX2+SCKRXNPIHYKPVPuo+39ehUcj2vo70GUjRNOTDqVY3tUA3e
binEX/341k9Lpp03gfyZqRGOpUSs+Saa+FS+Q1JsIQlP+OuRdoSGG4E7m8hgIaFd2P0e3DeTea4E
z1UOBs7pI7tzCeusuUx6uTLphEtq73kgCE8LrK7EfGV4CVwtZ8LbTG1o9xUPMxI5AmT5k3hi1hbh
Qc3qXUJCuBiXrf8ahzCfo2ZRmOT5gk0ai7M4fPA6jrjSwhcdQpWu2YYRwHsdyAxbBH2bCiSi2t8r
Ix/9OSqgSLMViBFxk34itwrwtuD2GcnOQJwDa3TRl/gate4qb+6puhQLdzeMG5Ff3lvO0HKNB3wH
UQ1DKx7SgEHMNdJKyTrJHir3FPTrsjo1nNERzla9tssHz4GESnrJCx6FiV/XrWsSbHXt5LWOgXH5
ZVURZCiSmILx6HZMcFE8QLTHDIqrSxETnGDFqusEYvdiz9GGRCEgeW6CuwytBBwciR2q+PXAjsLO
loru08MC2Os57vvUyXE+KYL4KAFo9Y0Yuxt+wlkw9KPSvOQmMVqGx6IDyBX0MAi0UOSnP0t+TTpW
htMJhSw7SGP7PnnSCxpC5q7jCByNjefLE2WZYOfdw442k0UnqX+P4eh4ZEP/h6PzWnIVS6LoFxEB
HOyrBMir5EplXohyF+89X9+LfpnombjTt0qCczL33plrmLVN4zf3jhibmcU7v843KRFTNY0BvwIw
xvevFLGR6fKEoa4C3d+X0YNHY5WzGH0yHxr76HSMQChU7yr83PTSaTqGxUlDQjemG9F3WU8dqd/G
zbcyHGr/RhYMgzIuIZdXrAbGa5FSJ5EXbb1etxItK0AzE/Bvre9wUDdhIj6S6eITFwa1aNKti3/Y
soP80NphDbKRdYQ9/okRNaxGs9c9jmXcvhjQ6iMRg9Gut23+paUvYI9fA9L51pek3PvyMmYvIcrF
EOCVpCjmGw1dvVXdAJbNKAMd/uqmfSA0FlntjVpdR8A0wH8HdgSXtj0VabzjMGdh4KNsbn76HEUL
aGsnCS6ddWWdi/abx66EN6NozxLgiiZv7Wj8smkV+lhxWZPtlHG7xb4/tPJWSPK1RyOSLFYpPisj
3o/KsSh3eeIhcbaYbQE8kWR6ncWtLvKNnG5SGURVvq7RRRQG2RP6k13MLPk8I78fM+UD6OjK5+rp
LjVtsi/dIhOzClJxqR7bhjrYdBYZuGE3IGv7Ih+Pzyvr+OS3lyiFx83FnM/nZj4P6gs8NY16eSAx
aJvsjHTmXN3Z/T2W2NQK31Fxh5S3tv1LpwcOdiy9tcq9Qe2qo2upXXrtL05dHAhRvEr+WWEXnoY+
UQUvbM5t7GsgZRDUWMbJMk34HQngmNXAloNW9YhYz1RJ9ZEDqy/QgUL/MM5YyPzklr+2WR6unAxS
yzVH0lQcu6B31Iqq/CF6ttFXV6kSKyV9VSCUMnEamE9yC1x12nrMHnp5mou90u6CgJ9IOgamWyE1
a/VbTkEpsQCShQH0i1eNQ2oB+SVbWTvzwaVVsVVJ7k7KM9M5yX6syA0AaScns75W4hYVbs9CUcHL
qtU8hxABosnemfarAeA7hcJiGPc4GVCL/5RAY0cmj/B3zzUJgWHkjkwoEMux+zLKTwWHo/ORL1hD
Xb1OcDZq9uN2ZIdFdCRTOSibGTLS/8IobMQi8zeFj145SK5a/muzBjDZowhPOcVEAxYDDFKkAxan
nLdeRf8rxdpq8b+hsKwkfIeJ3lGthh095Ug6QWSpN7CG+KJ+yMuCRtZcmqs+8Hpuz3qqtqke7azh
XnKRBtO/hkfStMmlsSx6MABKcvCZxl7ny1Gp0aaWPQQhyjy2Z9oNW93I1xXfRa4DyniNEnAVhuqN
anuPO055SgBknBbHN4lA7miOTbw3p0aU/lRpOKj11dbf0ELZNmuvCuk5LYI8meP4syn0dTWmu1D/
meWjam2U6bulerE664C5G5gls7sSel+OKGm45XDWYmWjGZwb0zah6xXsSeTw9AAx029hHhXsz67w
2AgTUJL4RDao2nx2KdvshltJ8WdG9ac6MpoRchAuswydDkQkdj0MK1Ej5rCT88SSJdWCFH4G6ga9
jDZ0pUpnNfHqZod0QR/MoW5v08HRxzfk9Qk0AMmDdj0ld5a+k1YKcOEEQrGDT6c/2ktLkWpuWTba
LfgjRzEdXPOsvUW2O9qcMngISLuhvmaPsAXYtUQT9CQ2u7KrqFjrgp4PWX7Nus2azabDfUkWwIbB
yuaASwULvVE6OD9oEV91aH2Hvlur+XMidB3yU+9lTg/wlT5vTF56hfgXyi+p4qBnciRYjWsCrGCp
rA4f8cgF5ot3s/bG/hBBjTNeJzZ6tmcSraLnidNZw4iN404UUQDveDMKbVN/msKR2EZscJXvQKBR
1uMKqIonT+70DaJ94OoiIJRtTboimW5wMxfOOJ3nf2rqmF/RN00JeRTIU9wP1WI0vVkkUap92LJ0
/AQc3kChQAqPHKPaEBtDF9xD6zMffu348lqzz5O6ruyzxgAetgsWIleX4pY3rONw2iXNjqn2CSAL
W9Q/poDuue/YQ/EzpDh0Jh/XxvggQVGXL355ss2tShpmcClVi9idwGmNK8N3ly0oQC/4iChINbdK
3+jCIPTk6sXMdwNR6qICGQ/5lPYqOfLps4EcBjnmkvSJrxuHyzdfl7/AnRZ+1t/4ZI+637E/AjL5
+G2SMBCwXM0drAebXoq1s+YWFYgF933nSW9ZgGdJ04JRzz6WPYGBJjyl6G8UuoB/Q/TxCEAOcsgx
7jfssuWP1sNBg/TNoycAcqymVwIchgU1bz3XK//iN676C0mxVzY8riihzBiBQTF6+AT7WXEbUsbY
ygVyfEA1Ptwi5KCTzT4r3julPsJ/XPksAEao68qznDhxAHOEhdR3/7cDvUGDyd7mEFUR0cLRQIvO
1Tasv4gt2ISI3pu/GljkzMJ4jvNDjfBNVA6KAdkBaoQ+XRNSAedJnEBrjpN/aOA016dIvXKNAyjP
cvQ/TjuGiPZFTCrAujHVR16+lDeG/UoTIsu7Hh4ZrVWVbwqTS+4cvlH6Y5Jqw0FMbx0UGBA6o+HU
lMPsPlSfU7rBaZeUdSZtBXREHEVySBb5KXtpS0cnIeRjL4Tq2kHxDrN/HakQIH00ogEcBRUAz6ce
n6L6XYKRzqbedTJtoppDHVtW8+CLgMut1iwVlpr32PxqEhDOGwNyXCO8Yn63KemwQgFBlGIb2C89
JU+Y/aXDv6UXQnjipWNBTPTgNSqnzyL+4M6Lo8Mcn3GYhXJgiJqQszG/ZQBwrR+/3sHXHPKPZNma
axzlNHea4aHzkLA9y8e82Qq8uPoQ4Lyy3ZZ7K2JxNbmKvLu0F5EdBmDlnJGpecgoXqxy09iYI25S
7LQe58U4pvohJe7RJJc0PADOWEcTHWzklQZgHsOGM3MfeDumY6jNwKFfjP7BocqZW3Wbcjjm4sXn
HJ2knT0KN4+X7yR3FP2gD09QNPsQaDU/u4VpuZAmovDeIu1FF7/iu67mTU5XJY88bWmx0u2R6aj0
yILx7UInDqbSRfJAZQ2J4rXrko3WBSfvRM+TUI2Bc2eJCzWpO9QDSgFkShZtszhC5WKnK5lnrohH
UvyFwb9Z/tOgt+DaB8kls4nell9dy45yy4nm9GUAlQj9JVgbERwaZl+iar77y7wLHEamUoxpa2jx
NUu3zVC6dvdXIp8Bc97NY+9NCokOzVwXSbbL7Zk7Succ/a2sew4EeTyW8WuJiBOYykbWArdif3Cf
v5hG5diysaqVTzP5DpqjGe419qno3wpLSBhS6aHtxPbXHD4VfgLQQivfKp24+Jj4yq3E4bpu7X2j
XiHu7CJruPTx0+S1t7W7gAejNITnRmyd25xABEgPRXxP2lPfAOeKlixjMjyN7F/W3qvyLPk6vJ6Q
ZQuepm+lukL1OekcObF4E8l5am6saE+oWkb/AA0ho3LPkoccv5tQSEAaqFmyUkex8/XilAfc//Rr
k+SmoViVmILW2UCwbqCBhPU2HvhqXuz4Yuisyt/P5QTCkwjm6M36cck6FO9z9OOX5F6yl9z/Z+Un
XzoK6TbqMcTMQx0fcv0WdOyE/JXbXTUcW1k4Oo1qDXC7oROkSx04sUckVL9BlCwIcvAD9qyRntCp
0uYAlGJVs7M57FkUfZ+VGyNVgMycUD1GEgsNaJ0rPqY3Nm+u1JST0JL3sF7h7EGaJkCiDSQtCYMp
u46zbQaLuzOii8ouP3A3KxtlsiFLFOAiP/wWoaw6BlwzFHl6tpVT/aIhCCZAGUqUYpt1RHxTq9T6
4R1yzOZh+4ds+pw5UnvtZvssNT9W7UeTb1QuBVrssou43L0FoVR+TLykhXpUVRIRrNFP30vNK2BB
Ya7SiQmwgfGAstahzeD6CPkrZDTPfOj2ixpeAJKsCRpaOlvS/4rotxx+jORiUPbEUKMcDZiXjA3+
GoZ4PbITEXwE+CD9jujUenqCClDqWxFeE4p47FxnqFEdG4vf9DCYpEXRSzT13yirazYKrUekO1O+
6ik/Ewvk1WZjUuA04jnWtzEa3YloLHMFTqucRnmvi6tc16tmaDYBXBAJoWZUkUTGR8yFyzLvvo4h
DPNBlm89YuvM5+grz0rapoQ/Go6jEaiYwmpUgUaTGgMI4o5K/DE18CHHn6L6yYMURuG/hRE1GSgL
weB0MnsBR0Kl9BIVaLQiQEYGwwTlzaKHqomwifhWjtXOKptV6PfPAVMTcHdnSptoeMkZM7MLdKch
2kZBuBnU7EWnSCznvzE+MgzkLayMGtGv7rjroDypurZS0dOUunE4unB4BWlVtHfNwZUapcVcO0Xd
hxjfKojJVPZSZp9FU3CBKy6j+A8h/imGkw4eCGHMaZxeQd0AB4BYV0XYoo1vbY/+9Tcyu6XoM4f7
bmo69L+DUuO2VvCgKa+TOaEORr1ezLtvRXlrqnOSMMCJCEWexOpwcNLjIkJUPdKRTreThW27weC9
pggLPvGyJCd1SkBL8CblpklmIbu0fXiGE/3MqCWgD8mN14PeXSrH73DpL1RoTho3rebZ9cWXUN1K
mJf9vh/2in+CnK3DrxfN90CWOuPcFfW3PbQrHzblaEivCrwGrbPdQT5U7T4biBGxgL7M7oNq7Ido
BhYAVj4ZXE3nb26KTdFEm0aQ1m4eUraddWtlYR7DdXIDwGqTNjpzKWgwztX42nY0FBgM6r6pUBvV
wYv1nwRXpUTk/sA+W9ntiw6OrJX7vd38EyEWrVf4X4V8AAnd883p36GS3vAfSOzxAIFynE5ToIB4
7A8jTYaBPz6TsiIa3eSFOwwl3xHLD4VYt4TJNb5WypeQqTgjcvoWepdgh9RkebkpuPUfUoWIzz07
J1iNgNkVUe5VZCCrDD2LS2DQTrlG3aC9tnDKDPSAxtDcIasdA4HZjs9KtWXrOeXw0QCIJy0p6YD8
QAjwKyTyor43nF2x/16I7MuWSMElj9oK3LF9VXov5soaomMKetgkuzkjow+lRiyEf7Wq0QYVvCQW
ihiICJSPmVUb+uSE7dLh8ZqVJZx3NTpgs0W2+jeGmVMh2BUhUZ6lX9Zv1gyKsXLi7M3OvnEULOVr
1rkHI3MbWSWwQezphQMLq8eAbxIuP35MaJbmsFpylhwSkqLt0gKnu2lekuA6al9+KCEMaBAzfBr6
2pOLfxYVsWRuEbyN8E8ntBian7ZenXN859EI1+MknyiV6/oepvhExG7Hsf3NIj9eKQNExLAbak6R
mGC0D5Gmoaov54gs+exySAHN3rNAa2Vo1yQIOf8YaWvKaOBhxFTX484Z6HarVvZaytla+fKnj5x9
ROnV7+UlPGUThpP1vzFD7bbVxxTqxyK2dssBmpYM82D706jpj14aXxK6mCI13UxrnBlz1RAf1aCO
ALR9Qnly8B1V8W7kkYvHS6xgTrILQiJorojPuaFKmgvtFlY8h6NRGqsMWrkkAI2j2ma4A2W9x128
GXEJ4XZa5wEPvxG62gzGULKQVitAtLanTAjwgeHO1buEr2pvxvnSVcHKKIgCCOjkJxNM7UjYgkko
oi3jqtGsnUyaNw++hfrPAnqpwB98wqvy80ui3ePyrRJ3YrC5zmBtUJCL8A+FHRysMHCy5NOGr00v
0bfBTssfCY+RTx4YuDFbZta2tjNYWJBBeSWfOJWtGxWXOH5kse7Gvb1EipNgesYNnajxlxhXBooJ
a65N303RsVBng/hfxi6lPg5+lVA+1AG8iJROHSCyNtLRy78q3Kci3SjLHYxfDU9J1+k3OoSLbl1b
+zooV51MCb3tKWhqUJHgrXZCO9joFUq3k1gaCJGMx2gO4Tg9s1D1+vY8SJ9x6s30ghA3Abb9tgxH
+MWvSJU3xVqwe9TSPdfmpHy3bNqo6Ec6cr0qeXe1SVah9ZSQE3KHu2/8nYdxwzwfaiyXm/aYpQi6
yT2M4WkSwWP3ulPUCuigvjeRN3qrsNZxEN9mO/ZfmkbQjUokTEIzIBDe+CMXetndR6ESKoXctq9L
ep7KRgCVTOvd15bHLsWZaUaLfJPt07fM2C3FUL5abJFYFTkQn6kRk9tWobIhYcnrUIMJLrFiNwMh
Vz4UIO+DME9q5H9LMraMLnofPD2zL3lvSys762/A6DVHLkbkSwPhWs5DsZbDqr0l7cCOP6Mt9t0s
a9sp5yXRwdXz07exM+ZAXpghDDwz6VPeVIW2KTC7H7X1qffGnqID4tsN7KHuJGMnUyVG0Q4Q3LOX
VMWxxaxhR4nK06BAQBJGLxnjOoNLyGohNn5BzWv1v7lLcofBcZDmBSs7YYh/qVPJ28mwuiu1M/YQ
EYVVK5l/OTNUTsgM3Y2UcstcgYEUXPmoxEYkjLPMIY6hBTgyKKgThYXbU9PxYUJ3I+m0CpRnr97q
Mor2vpnOYLEMltvKTXFqfRssUCb/Zlr7L0z1zvP7yWcGoRi+IFvwR+NgvFolMV5ZyMFHbxt/IC9R
XMqmqpR9nZbqZ+HLEz6ebG3jLhudcmbwQcpjg4Ej8Vn59MDBYFxHNQ/3EhA+B8wXV7yeZi8szgrd
2o/szTANt8aQhr1oqtDruxnDqpXLqxGphhdGtK+xETOBwn++hSUbwOt6bK/JxISAHyoc2b06MrcT
KdOvHJFNCbtFz48CroJOkZtr1ggUpzowCyanFPikliLcQSkriFNR6Gl9/mekenxQWypkfkOW/qYK
h9w05Z7QSsKOYW/j5C3TDJlm3LEzntagDBDL80+JaR7EKtZMpI3tgywyX6xCnRzGZUu3iYty28Or
2aepQDZKTOmgDQPBsdmv3EpVunPCoDTeU99sLGv8athTW8rPItbGu1aOM/FeDu1lG9YS+K6Te6zz
oulY5dSLiAyajHYrltyikqTXQa4a5ofpxkRsNQyqaAjTEdDaTDfnFT9o4LU9kMxQAIZTsvHHj8jC
dmOrHrXEkk4tIzqReVhmdyZZdmY4dErJtU9eI1D2A9g5uygORQ8oI/gUpCxEiPmhz2TaoCNCI1or
+Xg2w5yMBS01kWq9IX2q9GSeqY/cgmK46Xcl046eIsWRk5H4HiTdnZvPNjBJSOJ7E84uATnZNXmb
8ooHEUuIwOgB5UhlVr2xS+cFt6jolyQH3B71qUmHlLYyZPhGFNJ6If2102dJdEJlrDrXy3U9o1GM
N9m+JoUEevJlWAaaXBGRr/IjC+x8RFujrBLrw6xeE6LZMF53Q6Q7rZ0cWnhjRXdQWsCRKpkeKCGk
8eatqCe3YexLTi4lN3YE6qGaqYalcyhffPIJDVZp3MfubLb3CAKa34ISG5XzaNxU5glH6w84JWoa
eReT7Vn01FL1O3S0ng1RuKleD8HIE/hmaz9mzL9YudQpQMKZ8aVxny1nb4cBbTSUwH8V9w5OBwNC
1ImW6TZzubGM2K0sbA9Tvch5RUv+xnPHl8LC6SBx9KAnVDxjumXOrPz5Ph4/Uz5qHZ2tYlmSZDpy
FXmKarBga2l8jdOyJlWSW3eOvmvwW1Zfe5NpbUJmp8BWCbvAarCXrGILGGd2R27quR8fcwShlMOy
pJco5mzDSjsodgEAWsDXmeZM9XFMjO2MqBx1l073nUnBYs6cNpeI7L7p2a0GHB6WOoMW88pOOzei
1hhHiFoLJ5RSXU+Oei6tx+5VA0YoD8jvarNb8pjwNncaIzHhMog2W5aH1VKus4HIalzuJmt+jZl8
yxhdUtAnqfXpuUTwlILwTeoK18ChoMxaJU34VhXFtrSOMDm9LpZcDZa3ZRmoImKra5nbZ/PdprJt
eS4rFYUhOvT5hi1pK7XqN6ZVrmz9bFFh6bSpKfHcMrnXBNOVMnwrwpoZIQQcudn6hL6ZsnfVaDqy
2OlDdEgOAbehSYpbqm9qR1OKwGHmYpNEoQssln3C73ETgaF+V5OHT7iGnW2rckgwTs4W4qpEnjhT
x0Nv3XvxkbUmtVW1tZJ3vadEaceXYMq2wdByDyqrAmWI6Ml10D9bgmKtRT71xeaXmpKVtkxd7PXK
Pjbz5IUBa2xpnlQdPX90FCqWCRBix+9alb4jetVZ7DahNReF8bFpij1NpYfKMB1+atL9OhSA8bPQ
n/L4G5FTnpTC09ubpr5xvljGh2bsw670poppPNLjgf2pWt9x8m9giGRuGWEsfgul2xik1erxEmA/
tHHjabDWoiR74ZndaHTAM++uECxAIiPSEuVvZfWQADJkCoxE2nYaPyTrm8Zwp82fWt7emI+Emtkg
IhCgyR2NRHWg3QaquZ7DZr6Pcr2ufiV+ftRnBZSASP4FBS41a6OUdq93fxFQQptFr5XyL/aztdqe
YlwvIz1yVzLispkhW2Zf4I4I6FwzjZk6fgF7G5WJp2KFdOZbD/6z50TkhA/l77xUXR9QOnzPRKFq
ftjiSO3XMGQmpbdOOncdVEWkJ4rKmlGJDM1uBjgZOWV7qTAq8xZfr3fD+kcvYFv3xzlJHPCPWWyu
2sVGQRHiH4v0s42Yl6TtDYMrCkzLhCARuLjlcqv4NmXs/+KnkV+k8q4Tltere2/ckui3HX4KJDk/
cXVxmuq91l6U+Usu61WIl5b30PqmcpWkZ5nX3O8YVNXprqEi9U7NCMmEIsRCB377n9pEzZqePkn5
uSVuj0UUxZ9l1rs43l1y6/MbKze9sYJ0V49seEM6DUZwrTxrH6b8V3c+OYZnnZ4LMt9LXlLdGPoe
u19iHDPJlU2i1Q5S5zCg0Gs+WWDisgxqL57fMDGP+RGT6DTywhMw2gqGUA10ltZeqv5NjYOi9iVM
N9bpdr7n4/YVyUuIkZbx4VTBOWPObiEvd2bm+bp8TJtqZ/CQcOd50vAYuqfZbKTq1Fdsk6BKYWpo
snlJxldZPavNPUe2DTFm+H6ZRjShHuvfKbnU0j4YaFd286VKjgVl0WqQ6vvvnLNojh+dQRTef+0p
tiv0Sht6npIP3kgR3C9aeuVByXwr2o9JzjyJD7es832WTFv+Z0dPmfXQb7H4SautLLG+n8TN9BIZ
G79iMndxLZ5xB6w6g15D0pI6szccLfg3ALmNh9exG48s78AXHldZiiscyqdC+Y6MBNz3PvfJtr6M
UYwDYOyyTOGRAynWvVDArAtLJcXjb8TgDlO7bXCwqgHptJCIwzPdRFVi5q0jaPsZ97bKH3N46u3V
7Ei8o69PjGtXYefhiRMY/QmYhrXqu8H5OE3fqfladcbKIgLdGfZeRmVX5J9a6jcgH9ZxdSfzX2qn
ngFROwOtHN3N/mPkBZT0kuQWlPHyrtmvao/nSVuNXaUPKJUo3xkharCJ9tvMNmKVSR/qjInEjsjO
Oc9nUTh6/1r3O8vkrQ1fGFXKjaMw662iHtTZY8C9n666ThtW33QAh9pJx8TvrH/xsgvGZxLMxgTE
151+iSbpKG5DweZ4hKHwvfGfahyuE94gTXCqEpk3Zo4pm8noJ/v5m6Zi5uszKV9NAhyoJ55v3k1O
T1rDEGq4Ol4zRghl68tQ73YbkBUNXB8FoERAn98JyqNxgKa9Beon6TwNo1FCa6Ib5ZvTgveUJYc0
7RWOWibh+/BOTAyS75T8URc9m0ZJGikfesDsmLWsirIcQepmatnAWNBVtfI/trzQ7N9s/VNX/5Cj
yqCit20WQX8of6fqtS0eGVUBn36jAWfhqTcfDWOp/D4aAwHCcKLc1TAhMSaGz8F2hVGwnixdV6W1
nduMQJB0mEkUDOFeaRDg9YlGMnBzQnOSccia79JyyEtw0t0lHgVp8Lq82wPllcGP23wHuL2p2NrY
9+QR4vI1FqRMdFpU68NQfxW0PjYd06YSnov2qbxpG2DEH8Z4LYvfKLvF+m4s/2XZh5m95+1fQuXW
SDs9/5v7l0iVloXBZes7A3PNhrWKaGaoHqqY4P1GGlAp1bWBzlcbh7b0jOZL6zbDPLEJ4qWB0Kow
n2rrnsbuAiVSHTN4tYKzSSJO0d4WmKq9sfutVvwYNA8BDk9PBnWvMsJTTJxr+P2yOCnGOm6cNv2y
FQwq1PIq/jTTDzO+jGblNv3f2HMckpav87PdHDKZeSzS+Pm4ksC+Egfok5KUyp+g22vJNKT9S5k/
lepCJaWXzzTzytTBhmV9sKTsbQplXEwCgJEO0Xl4JuQu9PqatDAa67XOUuWyZXzwojB90Xz5Ohsl
ZrdUDma2aXMW1PyEGjI8yxksSMf5RzW9BvGzxVIPsaWsfZowd82Kh+aFxVc70fAoMeY+eR1DX5W/
l/ttQt+laXdDZ/tD/tXFn0bwwwzMwD/kjK8w52ax1yAgjRXhIh3aBCeVTme6Z/muHRnRad6DpnAk
oohFxQNocjuHXsIqdcq3RCbexaDzdrkrvlnwsIy8p47eMv61MnA9UX1I423mk40ZQ5acYUUOYCZg
hxWjP/VPA2RUW+FRysOhI2VQ9fl6iA6Nds6GHdM0Ex52vc6IccQbozxFTC3ZK1xQhlJZ5tErLp8O
Cxqa16LfjfpJzr5RG+dvfyKYWTisFKBGxRCmnRM6UGZ9p4hnbe5ROUGeVqZLYnSodkRva+01Q8MT
GWwtWPBNuzENRgplUmxcUf5LRLU3Y5dN2yJ3l8JT/rSGB3OnivmtzhtJeHL5tCSmou5jcs2ba298
kiyeVMVlkKSJfxBHUvkscZrwL6gU8r9XHQMg3xOBZzQ71E/C2uTL9gfCv+3BJAc1YOHpYwjEl5uC
Myxvv+Xpgtc623erJ87BipT2ZLcECLvvEuEGE6HkQUUbsucfvKZVMT6U+DQwVjD6RB49Czo4tZEw
EU6sp1HHrhSxPcVyZWtTCL529jmM0zHu6H80elsWnBiT6nWomAZTFrJ6ZOvfNq7emjFby8RYJPKN
acDHTLR2pK1pxUNB7Baoyd1UkpuRzvJQUZasetZnMMLlmmzSyKyeXw4kNHd2Sh8YZITmcLmE/l77
h6i4GvmrLPNJ0XI2yiFTOWJkDlT5KdjUrVGqh9U3yqY1t/zCZHvR+/N53STdvmJld46L1Vmfy8pb
y7iC5vnKci+iwZQl/iBOh8lMCP81Q6Vm/qEyvv9fGbKl/VxCYjaJr2U+bcD04ock7L7Swk1BoKvU
3yKGPspFi7b3PnvSUD+b67TcC4y4FQWRZcev670P3jspn13vlZJyiPxipShEQ5YAKx+jsTgBTIQ7
PYq6rlYYH0e4xn0C/tgnX22wbKslMvsW04qGjzD4ou5U5S/T3/QhLTsnclL2bmtHG+LRbkTUJjO+
+gQNmxu7CQ4Z6bmkdtX4G+7Lpo62PQXDMm84DvvBOGXiLybdjomZmIMnK5hV9bgqCfakYbsdxLkb
7l3oxtWuFp5iE99E0yGnx2IUSdyzMNql6rtU/GaZRZuh4fwce/QhhkyyyM3qgYDVl6ofhH6eWjp0
Uo3LC4XM3Z7a/FbHv2b12YfkXVJeOOucsVZgPiPEFWI/TztfpiJmfK1WaP/IM/YMutoevPiGOJEW
OVZuEdjG3+DM8aNHm//W/anjXDLlU1TxxjDOYE9M3w5Pn70IVcN7dhTheYKl1aJxC/46XhmbQS24
8KnBY8dFTAo9p7Yea8Tfld5iNWYvFTvWYsbSp5LRYJGiVz2JfNj2ZSq2o/JhKvQNBjYAfktzVk3H
JmgZ0tAO3TbFuQxflWCvkScY7UeE8RqyCZb8p3qU+ela/k6q096/hD2Jse3AWg9Te/o2Q3cDNQKB
kPyUhR0v58PMLyFNk/20G88S71P6jrBJAIx5lwi/Y+D815whfp3Dbldos1fEtWtRy+IT2QPn1W8b
bgssq5D+W49tgkQxraAbCAazeI/rlCxaeOmhWDMfGZz8/gMh3M0lz/J5Z/RTMe99dVcxDFl4TXGo
uDTBKriy2JYzoyotfcAuk44s0qZ+ugQB6TmB5qAe6+5FEiTOawlbdSuGhynRRelroBPkXn8mrA/L
p85RPgpmGMP4rcLqS1LPJ3M/FD+Zr3HQ8+JXG5W6Now+U4z8hIZ2Qlxgs7Bn5w+mWi1+Xz3YSfZp
DhH85X2qUoweK5lpWg+0iWAEBeGnxJ/pJNzBwkkD4p0dIbJTV/zQRwfSe84dkRbHhMmg7tn9yn3B
uPVPgHGGH652h5arvwlJDQ/badkvo7taRFyQD5wPjGzDVZ8pdUTmdHjSk/XVRbdW2viZJzqJedx1
TXog6jAjuz+FS8tk1yvPXcBmGbie7J8ibt8wa9t1Z5keSO3pZoajlG0s1o/ElAnaeGhpDar8ZTIe
un5Iim2HihUXm6D9SlJWmRh8HgxzTO8Z/8+E31mnwrHoOpGDzgNrnGbB/Ib1DOwnAc4yvdraeyT9
JYzMTjWfVR84odSx2cYgKE9mhvEYzTh2yrccodJuU+M6Re6s/Kr6O3xUUhusZ7ABfxHoPjYU6oIY
3ZDh9mrOSOwhxkSJ2j9Dvg79y8TvY+vf1n+kncdu7NzVbZ+IAHPoViIrB4WS1CEUmXPm09/Br/Fb
LgsSrm3AcOPAYpHc3HuFOcearBPWIc83cTv1sKo4XgVUKf1+10QOzIImIvJFPSGtR1ReaGMKkR2J
/Ap3cZo0dP/MuewhE9FmnhLMS1zqpkIXg4HuOopodlBq6PCF+HaRwRNycYbOs95JKNxMBtlYqE+6
+97SqE1iqlxjZ6dCsRLwglvWMemSeWuaSz9p4d6QKJnlpuhfdCm887RnCEwh9m3WCdF8SCodknqp
hBJDrc0bcUtE0eqprYyUIpIjJkIccMosoN1NpKvSOcYRY/bvdQrCeOOBDZqavlvdlWlWI6bdp80i
T3eR7EBIGptlz9Twcgl7hHp+ewbykYogY+SPKNsCUoLkpfosikVFKIROdmqBRdsitBFsagQw6miX
5dowbMITf26k98SMZOxhTTC1k6tLKB4kbW7gAiP9jM44LPjeG4t4d+Y+Wd1aMeF2IQVmwJVN5B3Q
ZIEltTfqY3dUUboTVGp7NcMMMTfLYx2sPSpx3koVqELSm05X3E0GEcuqjgqK7HqhRTMUd/myKS9B
6sjhpkNTm/K3Dz5nLgJV/dUaccS/GFBN4BNR9UZcJm9HeeOH+I93Uo5sEO46AdOrNKBYRRWDwmHE
nkQV79D3m/TSFAuQHO6WtjPdXNVbcJaa9UaECoS36b7Lrj2ajSG6H8RdQuV1mYpb3QNP9hpzaRRb
UAhU61gTfGc2lduBPqBhD/oG7oEC5YjvTd/GL0G9LLEJVg4WgiZYxsj4Ld8ZkdoKDkktQ0uJUtg+
8wWBVNTZXbP27t2rCYOtXojVVc2eXRS/5VqJYVVs01e2NBHQCZ70ZBHQtyNxfsW8Zr6Pd/FG7JdG
tGw0jE39kxi+xC1xAnSB3vrIU3WhSp0tYKlHTkh84fYGo6kyen0pacO2ciG0LdSOBlx2LNMHbLl5
2y0EpMCNdpeSnSiA/oLhSeMjbA99nDu0vvNgpdynyECabuF90pftkW9pjT1K7BzMK5lxBNMC6aU5
PDisMt6r9ZFEjom4jem7q6DjLOblbFAb81ARIzYjUCO8v7NyLtWL6A0OFI+4XlTw3I7Mu0aR6n42
B6af1AxGGJwQ+ZA8p2pFSajBR1udWNvaBgZNzZQWalIymZoz7vDc0OWl2ktVhWovgVGDsTGknmwd
XNTatFg/4eoMc89c+FhVU+VCxxfTXoc4a9E0SOnbq5BQ0jevWrcNsJAiM0rR3lvyLvde9a5B8PdY
im8eG5A32L4UEnjsguJ9CDbd8CIlYLzMNTsMnl3KakV0R5xmbYLMhmwjhRy0fN4YS4i6SC8kd1mC
nuq2BSxDPtyRs0rdsySpcYbaCl01qFd4CFU2T+gY5s0p89YavqhurfnHGLFjTO0Gla48bHxlALhY
L8ZgJy99fUMhgP4Y0s6aDHSVYWh6R5wwxvuAhlm0Nmsip5X3EpZ76aQuKwd9uKZfqP0zmz37HJol
y8o9BxncEVuptmY2D8oX31zrDxIrr13SDd5S38aUkVsz84u8WKCoES7hTDSIBPoL3jw0RZK6p3KV
UKDynIL+t7jE+wX7yDaI6fsXw3hk+nNZL9R2YRTvJpijE1rzMF1y9Fvv/udAbrufFNlevaRkyUgy
/S67a9oTXnyhQis2T67pIb2aR/3QqitDmaU0//F7f1ZXcWl9WOeu3LLxm+2CKrPU3CvynWZdSs5i
/6qzb0VIkMeWCA1X7BqBrYIQa8biCuivQ6ei2Kny6duVtonPBp7ezEE5WJMlGfTiVuaTFdv1az3u
qZyKAA/Z7DeaiNr+afiorTuk1xSgeYpquBuxQWAINo/gLC1qthSKFnzgknUn9Asa9ZkyT8/9pbnS
WUje6B+iHYSqKBGkj1gS7Mo8uNrG6u4TyntEDE7HKKZhQbd31hroyWdVdK6jU4/cUHg2lKXh0UhU
SRCdjtUadYuaMyxCWJXha2RKLR3SsQJFGby4BdpXTuIFmKagsKPXgiqeQQ62o8ehL1XKGnwUAy1p
xX1paZ6FYmdr0dWNKLXHFrpLJJpK65QKEYGY2UEObI4GXSYHF0m+N+pwl0aPDccMWtpEL56UaEBF
/6ZVytYoCcOGcJJJqm+eug8MipslFQF2S11ig8/nraat5LJY99mUyNEMAOngBKrMDOpko5bmvq9f
e86PZCzmPSLS1BLYVmsem4aAi6Kr0qEUIc8b82WsYywoPNokMsY7MI3UbFRa1kZEhY9hDYkCki5f
GTK98jy5b7FbUjF1s2Ef4a5J+AVFtAxxNZuURSCurnxV2/SC9pILwkYpTdgL5txHtO+pr0LK7x3p
gESn1u9n9JJWimceZNZaHDtetCvCk0uVo0lIR6n/e+ZpsFB58+CELWNuDIRGpXUlIZOhSZPExSU+
meA1NPKZNuAeKvQZlukYPhMNQ10kOLxI+YvqPwx9RA5o1+4yYeNXAQRKFE1GYtaSRoPlfqj1a6Ku
uxrvh93QNI19eJ3a2VV2CvVOmsG1smkotajSqUL2pUngerRNmGyEwgTfAcLvLao3lrVr23edyACJ
M5oCfzwM0pIO5CzAuJ5PzR9/EUYYclpSzMWQMrRYwi8iYBA3gRgK/H4CPSF7bsV2pVPqkAvqLWfL
c9TxOR8bSmjwNUEblKZPn9D2mY09XD3gSRkS/dZARsN1qlVO0YaZXf6Dn69CtAoSY32D50Z2Unef
tS9yuhGnPlqyCkV1BTdNix/r7NAgy5uUcVOB4XFEykLTU1fW3BicOqt7CdoPSccXfczHiiT2ZJRv
WXV1qfmQgAI8qPqTnpJXVV+Nv1AjgE93cpfig1wFZCvYbxK4tQhYkN3DF8J8NdbUw/p6Jed3SXvt
CMCqiSp27MmGA+vSEuOZpYRpiKZ9cE8RBvfvEto78JEKEBEDwtEO4MigIGOrJUajhWi86V0Hq6Oj
XfuINkwSHwVjGw1EYjVP78kYnvLRVtAFVoexXkcIr3hLkg6cEnh8Oao4CnTQc9e+PJklfMtzmh81
kCpavjV5BDn0s/qh1aln2X37EEansNjDeeOnvGlIrqcOg9cfpn5tts/FpZQ/dObeoAVW6mQcu7I4
TSApxb3qslPIHCwnj3b6wI/kX1NkvUrhQ7ndVcG6ar8qatZG71TFuxocQ+r8tUVjBRpaQq03ifql
hlVCE7cqnF7dlponrXo25C+MW12ApHHnaS/qgDMiX+euk6OTqw55vev8e5ed1vCd1HqFX12qH321
ShACjd6GEIHkMZ73+UVrwnkYb/ToSRiClZ+/9OkJARejQ+OFrKGiQoAyuiL5gUvHD3ehtVQJQ2lM
j9WrJ1qOJVhLnGMjC8nERqk0l75ZD2wDinQXNydGSqH0LRdRfNEMB93NzFDHRTQJmOh7U8swmyU6
dprHDG2iFNzRZ3dncr4NYOsIyi7KdrK0CQQCq1fTe4om0HDyIgHtUoeXwti55tavD8ak+9mgz46M
u6kFHdO5jhScWc1DBHkvtezI2FnBelI3BitEYDOFcocpPvnBwUNYTeXalIB/8g89/8Ne12WvUKoy
+Yl+TtLuJDSi0hlUJChYxdqK0brw33PplLh87dqSEh25DEwDtBGqQbXm6qYUvJk8RScHDC1bf7bO
q6WQYPPrce9PUN4ONcVLiKod+l/4zFstgq9pNmhKXZg+BG71lxgYp2DsY+TPGV50C79gvnStXQCj
qdUcgUzMk3EVau2qLiJM0LTxUTq7ZnMKaYGYKDiE/t4g52xMkI/nVH/q6/ea80uDX6Pc4YTNoz2i
oKQ/jOZi0DZeRZxF+4EUHq2nSD1PO8UtmZOIEsLbRZg8yuzBCK6Rtem0S9yfNf+S0ceMd1p3RQ3g
UmRTNZBFJ8lz4LcmoHWxJaqJTV0SMRSB3iXCICE15ozMQiNWKPwzIe6IgW+oCL6vUrrN3cdweNF6
26htmepufir1lSYf8lGeZ8Gqr7Alv0ruBpiljkXTALlBc1JTpfmEtLYQ44pZBZ3sJQY8CG2iOVoU
Ya3gWTJG8oXNVJCsoAoTObcUU9NyXnIqCe496nOjxX62NTn7BpEsH3A+BDSlw6TUg7IFnIpvNXX8
sBHsQYJR2gV5tig6AUPQ6OrLViFPCXUzWIlj3jgS9hNb97R2UZlDd5fE1lqMP736MyTcM8mY6u5D
p27cW8rShLqGJ0Yrg2XLEZTpxYMxVutelZZYlTrSyEh2q1lnHWT3yRf1uW+GS186FcNGajzCkw8T
Taap0kLidMwjLFYtFc6FjoVk1LwFCYHcsXkxKdykdSxx8kvlS6DkK37kkyt1Zw/RQzWh02AaG+QJ
SKJ2oviggF6m6TmS2LuYicagOtUo8AsiwT4JAXLSQCMLikzE5CNlZXcZDSujiW08+HZBJRenr4js
L7Skk9Qjx5EgoDQIhtoM3UR5bIBbmBEVnRC+RHcaE+qc+VVORGS7kP7K8U5G/hMjFeum+m5tOAkl
kIG+TRPhrtUjPFCRf7BkqFIyKWpKZdyVqZCU/j0cNYrFgdMkyr1mtEvVireul7zA14BYgTGRUwbP
cIuEBjtNB+KO0Sk8Bl1+ltprH4IFwBYyHtWWnoI0b2PBCWOi0UDAYSoKm3xgedD/7arTxBCs20c/
pv9ZSbbfov3fcWKYKezGB/hwR1miGxniQq5dBF7scPjtyBT18G1kTGq6lVxj6fanqQViEPVlAusT
UUSdKTSTXoTW3ATWuIxqOvukW2519mFu4F5RBNB/WU5Me60RV7PVJR59qiiea2yHfvkmC/0sg9dX
dyDN430HT7FFRFAn42Yo6VU/duOuHk6xkiyD+qrwjblG6KQxTCKdjSoDgMhInIT0TSa3lr2RVCBZ
NtMbQg4QFuM8QaAaK3A4KWY0ZXoqRrQ6iSO5p74fd2azNohXXLe0pWzyIGVLBWNzXJ1g3c5NGigy
abc6vGZ01Wv9Q8KiGtO4azlsmc+AypNSLeIAGQetSJte89KzhCW8hGWfdNhDXQtcnsurjKn91D2C
5EZeJz3le6lcttC8m1Q4DBoninAS8qeSLpraBxDhQNHA2TBqlmz0akLA4WO0zBgmQEvKjiIe3Vbo
vfJlLcIutq3SgmvWL2KZ5kArOCW32iXGrs2Zd2u4qx4QOmJT6sm+gyulJRg2zXU5uLTE32P/oSXy
owIdciYV8kDUaK0qkkahe1YzlIJiDlb9Oa21s5TypdP+gUpzDsgYSvNpYuCO8ogIg+w4bhHH0Acx
AMkDMSPZ9pVNi2EwlkI7jQ8Sy8vMVkaCvhyBRAEb3sehacbI8s2V5udwqPYwhLqCTFO0VujFeg4g
9SOFAcCaRW5HjoZgLtkP7UY23lSD7p97YuD3mJxiehKGI/mr3H0yamVmgjBptbNcOn0PZQF/fZ/T
cHlS0g5d9cHvXZA11Hhw2jXhzkuOff4x9o/mBAh9CIrngJlw8j7SsYVvXYV4wlh25kep3sXGY6Qf
AxyUk46WSQuo7A6Gd9dLC8YsYBx0GxFfK7ZE/dEgJYcmVLLrmluou7kmMfpuU1LHCYuMYJz6wDLt
MaeDj/hitO4YPlriKsKmWuwVFzWr7Y5rGDiIz3V1wZZEDQdFo49OM7z8U2oYtz2BiaKuw/5ArZLR
I7G7qpIvY/xQgSxEa43WW+biZDUHG8qDmlNiU98lIp3sQJXUIvqOTeILqPUtEftaiR6CGAzxBjN6
5V574yyVABf3Rbe3oILGhb60EhfL22Qun4g3dDAwjST9PUx0zL7EuWS/dbLTvIcBlYIa24JBDdrE
sptTJDXZ+aESCPq85GWqlZ3hLxNQj8UovemDzOhwRVObQXP6mvPdLponC4g4CUtLHwOOnJLYfo9p
6cULWUf5JsMyRte67alDHYXgNLBfqCrOaQHzVnNoJEoPbmQjRl/1HkuIsb7ZUMx64TQYCWY1uHh9
vmJPlMZkKZk7IdXJbbATfYZEgVljIVc6Q0KgRVqo+3HE/GmSHIg2BCUwiTV+yVK/glRd5Nl96eNu
75i6QIvdfxHpWGslXAiKleUare68iJ+mpyIOXz67hqciE27n+rQK6Jqrc2tMNh06U436TQfiAfw1
CFu+PF1/ixGBFtiuCcU8/wCaOhfXtYv7fZ72rzICrZqcN6E8MZzEOnC8ca9RCqdpO3mAw5WLR19A
8oMJoCyeYqJapaSOyC7eXJXkIsAC9jtoHv7jmD63wqv4CkNW8w5d+BQFHG6orS3/vq45coGfMehz
TscA81lVHkzFUZBPeDTqMNuTf41UfTpMLXtgInFyIUkGRpFoKEfuBG2BkifX7r1m38qvdfgu9/xf
kcyOaQtchqDPWyaXCk6mVa1xIvNwKflFtZM2yVvKJxBSHFATA5XRlOGJxsY3slk7gVuqdyv8CukF
63lqM/iYpjT7ZerB6bTByfbu1Sjf2/rD1C5qccWVp5iIMlKAmTIJo7BvTPPiowk3fGWvecoq4VH3
FOhz+PqixBIdqYFTe2kEChA0lA0/t0cg5And1OAhhp5FYV4IzyKd8C7Z6a658OAtWrT0wZg4hCy4
4abTUY0vRvqpFRzhnnjISH8CV98YDF9pIey1lMlNKu8j+sdwAlFI1oKDmxJ+G16Rt6Wc0LhODRQl
UXWH7b3QqVFyGKE/gJBm2rGprPvkzfAlgH07AUUC9QvtrIlkntG2atY6c1U8IC4BVV42AAO9tkT9
svnU9CtKDwMSiKc5pn6v+IwHaZZKf68Pd5D6dSpdOaR/f1/yNnk85YQBYQqJi6FFmpUY72h6N/JV
1y8jhm9l7eHIAIYSbwaMJIp7MqUtNnz05hwBd2NxSLSXUc+pkF/Vem1RL9fAqejQ+0rYEv6m0i4t
/h+MS0znpT3WUOTz2GHR1iC1N5Jj03/BMqoxVBmOa64M8wh5WaGGjUCxrg3k6w+It7AMBNYxQntu
FlQYCLFbjuY8gJxirZkPkqv34K12ZtDPJZi/zLAExiAuOkz8YeQtdSgkBhD6DEqT4oj9HQPmlHzb
pbvAe5CrA4R3g7pm86bzELz2edTvA/Miyp9diwHURL9rHqBPFsbabZ4Euon1pHClqCKY2wZNL5x4
7C7kl3vU2g15afpasRX6Y01DNUFAe2qEVxUvFG6KRniJWmrLj432GQrMOUVowAbStWjWUsdA+Jwo
F7xC1BjhO7HFpsCE0CV0rxES70mJJgr8SPYp0QjmqXoRhUVZb3JzCaVMSK+NeV9HX8aAoRL5qu9D
W9qwiZT+pmUby9NlA4ouxLiAZCWSr8x1Jd/biMOOc4rggo++oU0lAwo6dfq9V4KCcIJolTWPmrTP
ad5r+EsZnSPmTGj1ETdWZzgYa0XaV8MnCtRKOKdIMqz+TVXXPHtvfBMRYVHxcpGFytoqmlqDOPiK
CGmB8U7/ycfv1WZXssOQrrWu3hXNlg8yDc99/DTWjhe+Fcbc1R+rCEJ24CAdD5LXSuWkHebtKK27
lKE2wUbqXkSU6fJdCmAaHVf/hR5d7HeAM2SZlJOqM7BKdD+Sdy7oAo7iXuO8Qbkhd3dTUE3AHD4O
rUJOuoU3dPAR0AH48qJjAHgvPifeJbLuS+sui/C0FXgDoN/jpIHi9JIq2dz1Dm3hdNEupXRiIY88
BGDAcowXq9rYCeYesmETdXTbGTygAmjeZl4zK7AgdP3RN6LtQAujocYoFXuTGr5/lnwqg96d5LlY
BtFeoPsu3xrxouPs1vxzbryy1uTgmgJPF+1ApMrChtIFBR+Wb4/gSGTmx0C25zhp5bOOvtidmdGD
HqwbjAPieMpLHYXpS5/bqbHNgweL4T4VwASHXWkWkGpbxhNUr97cpdgRRR+G711foRRDNDdL3UOm
XNIoh44G21YBAACQtwZzivaJSneFO6bm7+BYm0cNtVjhqgnrlBSqFukp4FB4kKyD1Di9N8zU4NIB
Nu3uCrqB9REpmKHP+5TpWFu8VIFxdoNlZGxk5DQqINY9e2GG6ZCOVp6eUjr4cqntXWxu0zg/Y40q
DF+jBpxJWWeN7dfUj7WPMN1Hlm12dmDYsGY9qnmidBcJcxGyQZ/cMZjHbaky0GHJ7HLClhl3tX4y
KdIWT5G56qX1wOAWD2UyDmyI0sxbMo8DpU/Lropr5110aV7rFOAE1Mr0dxxeNgEx/NlzBxpUsuvo
HtbFYH5NBOgmX0z0FY0glzY7peElbY6GMVwCpPGiUJyMwlJPJA+1cJY0BSIeurQU8uVnS9qOoJvY
AEKg1ldwKYaGKt3LZkE1cEKf1PpJEi7w3dLBzkaSr2Zu0L5MKceJAklSes78U2zuNDhtPW6+nqHf
unayZAr2LiwDtV3FIWiX/oSuZOkjGEqja4LdJf2cakq5uE+GRxUnD/yfhdwDOmBkT8zvcsZsTycQ
qZianSqqmL6AEOXVje/xp2vgMJpV6Z9LC+GLAwkI1LYUHRud5eFy+DT7cHCSYFh66SWFs4HTy6ye
1PQxKq4usm73NIA/cjWq4QHwLMaLhdq9SlDaUmJvxg7BJhL8blmOyM34yuuaO9xUAgY38egGSI1p
IrACXQC2Jm3CVAG5VSn3UbEeeIhxxkgMfkoXP0xCYkCveCUXlo+JwvWXPTqhSHzzpJPfd0u9A5OX
Q4XNYO3YsXahED453fJw24THPgJX/ZYKmwIBcyK+M4IWyVeNUFBZDoGOPJPghv5GcomSc0KPVpzj
P1siD4O8j70dYmj7rBLqUtGDG2m09228jQg7aTDw5NrUyfQPQT81KBtFMmjmpxQQiyt/o0mXUTkw
Q6Ftz4NwimOuZdMItlT4GxoNFnr6KiU/me1b2Ln+Bi23bj1rwVLLX9zhxWUkiLkG7SOLx8o6xcNV
92H/QVyj793S/Y2nHpF0n04a6LWQHkjME+u5SD9EMJ0CAjz4SUazaKvjiFPYaNZ59EljdIjWGG3n
Bcl4Hti1dp8JT/Kw6ikBM62GDt4+Lc8VKzhx73rPqbtX8jaJ0LSvmXeCosp7EJV1WoFfXfZADzmy
WnUy6jOBsvuSAqw3aM89Eob+1Y+ZU2K96xyfOgLm7K5Iv1zR3/uGdtXdeCCvJcQoinJWYyh+IbtF
iqZlH2lmcyULiSVLh7FY4qIBIZYAIbJzmr7QmXMb6u0AiA0TE6GBtK5UJ+rf4/GY1deu+dS/WsN2
H5HSCUBfPMwIC6bYwKbylXeIejZVzVEAUfWoeQX4UbwSCy27kD1IwroD1oGC233orlOIPE1yR7pk
l9YejW9HmwGnDv3Zx7qkA0ihn3mDIr7fhVltO5XGz8pyEQPJWKIHKg2rlBOum9f5h9ILVH8wEIB4
WI5A2pWzVT+4GKvduZkdR4+t+ALuX/n0meLlLsPsAmxNo1RlUkdt6rXA3C3kWfG1Q6SAELoK0bfS
C9sMEz2rAhK54VcbNEW6DfT3QdvzC9z2A7t7Y6x9JED+nCPN1bcdqi7/rTH4JI4aPegGzundqN7r
2RJZbiuSSByhdYDhGam0DM89LLOPgkJXENwpHZ8tgn4i4sU4wD2y5d7pXMY5gFmbNwg18yWVA7rX
xbjCUkUZUo3vBXKfxNhIxdlMcL1OXRTm7awmXK4LsY3w5lJWCDwNdipiI2HjhhcmqWhUzWK2J2ml
EyQjhx5PFh98UXzUyX1o7QcTGs25UJ10XMGAjZtt2n1gHmUTBymlBYQee9G8b0GWMCioYYjJXoa2
zs4zWZuuBUBTfT+2gGPe9JwR2zZi3pDtic4oYjCcYszoGqwd1AXdd7DtNFMd34HhnOK2ypjwhZkh
4Qq2BkpOzQ5tZ8fhAYtD5EKxmqfhwSIzybBxoI5SqOCtuv4S8D26vYPUK30zPDtLTgCLNIVpCEyX
OcGSSTE1GkzMluCOyxGzPHNjbTBZROqxWPlfbbyuhxTxC0N4yv0g8LOKeakdNH/CjVkM9NJdLBrI
nPK5jBG/RXvgz+Vr8MkZi89NCj7NBJ/rVoOwJq8yzBOAlyh/drTEn/ScX+syxm8eatdRWhjdfdFs
ehXN6oy3Y2XL6gODEZMxgajlyrZFRIvYxZwXb6TM6CeN/JlwPa4eVV2yOxOUtY25QvtHNOfZ3jDM
pPyuQ/UHOZfDNFy22WsOOVO7shcW5b43plyNeJCq1oerfGI1F1i5WfOgqCLRzx8zZ+UfZ/aadDss
Q6HXbd7MbyaT7EvmzpKpz9DUrsqnen3slpwXug3JamFgn5p1T/WGe7fzL+55bj2o0sxhIIe0/H04
7Q+jpOEC/eun3Mxe9gOCWcV0YVrUALKFpzh8we0gDcCBLef3S/08B9dSLU3STVEUpZtrqWope6E+
TWGGgzDDT0K7NKDmTWVp659YJQdGOxABnNqvAPjOPQ6933/Bj7Njv/2AaRD1t2G/bSWVlqLwAzwz
fomR2xodUnlT+uMy0jSG/XZ6rCpqsmbpoqRJ0s1MZqTySiWF/7xf6M4IEDk3HbOZIdE/Bm+/39NP
w4W/X+tm/G5Bytn0AteyknChFw5dvAakladuo0iE4ZD/MUpbmhbnbzd3M0s7Kxl9miVckMa84pQf
yYbe+lx9FxfhsrfTh99v78dFo4qmbmmaoSmqefMsVRGEjyswHFw+lzuaf+sjWO49XjA8unP5RN10
nUJvOXhH4Y/PdLqR/7zRf1355sla5YjbbVquzD/M1/GXt8P79xjaxu73W5SnYcK/XejmiaZWFLjo
mqkKQHi5yx5Xo41kZkYZdqZ/4FC7+G8M/zl46Uw/yNfmrxf60xagypppaKqqakyL5ud9+yoqQyjB
TfBC99mlPpo0zmbSqkCyNOdJz8OX7DRsQdRZi+T6+43//G6/XXlaat+urFl+ZvnTUqqfTG12FHDr
2jq2mln2bqIHXpWzYFFtgzemGTAq7I/R7D8v5G9Xv9mOAoF+l59y9eIR2pLnHDEixI/dIt8AX1v9
9Zh/2ntURTZU8FeyzDDuf79XtzCiQnZ5yab3xCSPrDgWhf3785y2r/9YR98ucbO9JY1uZpUXUDGm
pdc+4HT4/e/Lf93D9O/f3teQSXLlytMXscLDgSz4ndeWZNt2F7x6FiJQXAewzua0HEj7O8aXoJK5
UiPLqNjq7yAZzKfXv2ac/3zXli6xdVumYd58PaVfCeEYTDGLcELhner/xRB6TTQVTklJ1yX95u+b
kjiOdYuUVizdXZcjl/SYMMpA3t8f7k/P9ttljOlM+fZsw7hvlYj/zCkT6NUxMx0p+ONO/jlgbxfI
92vcfOkUe7VE8rkGCv1Jr8KAAAX0K3MoBZgYanloYJ963GoySvvC0+zS7xeJKm/+t1u9+ezDQvdN
MZ3Eycojo/ia4j5R/vi4f1oUmmTqqm4opiRrNys1qPzArwGJ0kREcBxetOrl93v4KYTTCN7oZSgK
TcubY6nSxApWLWPoE7RM+H+JfsF50BD5/TI/rgo2DJ19SpI08WbXKK2gAQPHlAcgI0yqAgTSd+f/
7RI3u0abqkkvT4Mk/AhS9fMo27C+f7/Ej2/j213cvA2jGCujM5kD7wtvUXYMhj82pr+e0vSyvn07
pWQ2VT7dQskkYSDDZvYSGMbs95uQp2f9H1/Pt7u4eeXQjnxP17gKXn5pIVy6JXNnUNktakfZYus9
GE7xUH26q+JUXrodgtEYE+k8/h/f101Y0lSqVEvq9DB920PhV2mPyfj2+73+9UBv9jyaFqZgZNxq
JVwj7U4szqPwxzv7Y038E0N/e2dZFnVDWHIJYTj5+K7a/PJf3APJhiFqoqxrxs3rGsQmAlWBajGR
psGiefIlutvfL/HzhvrtGjfvolWYbSYimpvr5+S1OHiH0cGtvWhWNHaA4b6Kzh8X/PGpfbvgzYuJ
Ys305Omm6P1ZM/hIzqndAo07KfaDtRB3fx2u00P6jzWvKaKoq4auWurN/iPGTVynjJCl6f1Udqd+
2GsIWpqHRPnjzn5ccd8udLMLNWYiZ6XHheTY9mk996jEquqPfejHxEzTdFWVVfZSRbx5fGGcaHqb
cBX3HB4NJNeUKjbYleWl8uH+sf5+fFX/utbtAtfNCL1OwLUak8lkByP8bz4gg6k+siKRUqs399LV
VTc2LiUfOd12HV6G4P33xfbjK/nXBbSbiERTmsFKfM5QQTwFwqXIj7Lxx1724zMyFUsRZVXiv9NP
+LYJxFbhylY9aRz810L+woz5/38Lum6ZsqWRx5Hc/PvfF/s4KsUW4uxkTG56x8PtNoh/vOjpQd9+
I98vcrN0RSEsobBxEb+q810rIzOK6hTQ4VC+szGl+NebaT5qaU7dt372X9wiZSSddS0a5j/J5bdH
KEqlGzUyO0LVBE4JfALrYWk9/X6RHytWhFL/dxX53x/kOAaqMepcxSOu92GhIk+baYu7ZGaeo1dt
Na6Q/B2aA7qiZfqYfvmTnBEE80xE8TGL1uEfIeRPC0c3dIPyikJR77YqoMQx7Fpl2i5AWw4rpf1j
Yf609r//ffPf79dKLUhrPX+/SrAFUttN6RMoeJv+eK7ST2vHpBRmEJermnGzQFVTSmG3cZ1Ulq6i
0a/k8aGsg6WsykAXECQjhu0hDxsgdvyIsZyKcNDinjnjiWPBkpcZeazqlE+RlUAKZzoTno/x/vdf
+ePD+PYjbxZ43WbN2EwPw3Jfc7wFI+2wjMF1v19leqT/8Rl9u8rNXpDUPvUACtVzX6mo+qMUVz6y
BpnwWs4cD7fZ75f7cQV9u9xNzGjUXpxa002V0qXLj9FfscHPD03hlarA8khM/30FYS6APCfWbD3M
NVIchiJA3Qvmv9+ENP3K/3xo/7rKzTod9Ezt5ZCHhtqKYW2Q4w+4E5dM1FjoRyDAi/QruG/uzL8O
0p+f3r+ue3P4tKPhC/n0shDaBof6JKOZ3ISzD8Y4LYQFhtZ59Mf7+uNOrZvTyJI6t8kzrlgzvhJv
oVRcQf/Rv//rkf68Dv/v1qzpk/22obqdiwrcYmHE63GnbJUFkv+DNc+XGG3exXd5hmfQ0dBmXsbT
72/zj4dq3WyyrsWo10JmyfhB7tCx3LaRYP8/0s5zx26c6dZXJEA5/N2xc7bd3X8Eh7Fyzrr675Fx
3vHetI4E9wAzgwEa2EtFFotksWqtZYgVrxSzUHEKIV/mMIomCpLZwFtcpm66sjn8NxghYli1HGi1
yxhOwkp29+TDdYBy0jLI2nAJAWOUOqcpTIZrrOK9NZbIUK1kZpW14RKCRFh1eiWb2BF9dm70R1Ta
D+6ldtu91dfuAaqZp2Gz5gRrkELc4NpVanrFDEms5lH+gc7gptPKldU0e2axLVnmUGQq6h/RqTGD
3ogbxu61uyu20U30gCLPNviyPEXTx/4RnpBL1A1ddRyOKOdrCYrcMOl1YIrR42SCpO9hQAvHfzcG
e8Wi2XFzpiSdLmu2LB4lVbocIhcx9q0n34a0csg0hkDbuGzPfLzl1U6xNIsL0a+M9klw0NSgr82C
bkLzlmyn5e2c+/BgHoPH9Itxa0Hsc+S4o+yDg7VbRp4LfzDhkOMkeWwajhBwB13zM7Xu2YOt/tko
0ksr964bSiGKgMa3Zay5hWXxKqkriq4qlph06qSkU0sFI5s+MIqD3KUFTbPBJMH+ASBLdWQeIFUZ
HpVz96h6Ne91R0PMZrhL7TcKnZd/f84nrJPfF5avkYea1kU62bNevswSCnaz8C4e5RUz1mCEJat1
ZmsHIzBK7ZVXUkORkhzCNRHbSbLiBjNTY6mQvDIrtsmLjTBidUBTDA+WBKQBftoUHRLTXAmrM9YA
YZm2I2usWzE0ZJIiFaXGpMTZWxc+1NlnRfr51/NyBiGcWiSN4zCXQqh7tBuEMzoKFc2VlTp3Y7E0
me/XLZLAhiaMVN63SSSHBukfMjHxj/wmeBquXqRtfN1fGIfymnroK2qH79VNeucdpOtHuA82ay9c
c9N1+hGCA8aFMxrV9BG28kZ3BS2FK5OlzpxWzswUfK8bnMoqIhCMDYRhex5JLymZ3rc3aDhTm6lu
quOw35SXVJ5veXW6RECYmhSyUzfeDv3yaGOurLkZk7koKqZlKYrJ/iKMezamdaM2BCrbKjaxfFuZ
a4nY2VB4giAMqpG1SQrFPaFQ+WFVX2LOYk350lhvf+2kZ4YII9uPo5l107U+QGLaTau9jnigBM3r
f4MR1oIcmnoVJMAk2cOIGFv2WWsvlyGUuVumpVGIoMm2gzKEsHnodI5WyGazDSOidKPv0Uy8kf4x
rrqX5to/LoNNvyVu+by5GPr0MmKS2zmP6Z2t2Z3djtQE6D+sABHEbRtCZJK+oR0DQ4merjzEzISr
6Y3nf3i6cC9QtFAvJCj6t3Wd7s1e3kjUeSlQri+bNftafIojXAsiuOSUoQBHvSrb7UtFjfWPksbe
Iy9mtKLS0XxYRlwzTD0fSIp1lSZLcQwLOlH9wo+uvHHlfLsGoZ1DcO7XyfIDoUImkVx6w7W3Vus0
Hw5+T8/095MDkxWYY+8lMjcBCIWoBOvCtWqbmQhoWtMBU5FxcENMU5olqhkEI4ygrFqpvqR5vYEg
dapXi2n3pW19eV5mw49u2wZ5RUNxxISbYVVxXqXg6XDqwRuptP12KF7C5m0ZZ3ZyTnCE+a+jIUjH
chq5hI0J9g+dAtIvyxjzXn0CInhAGoaS0kxcTpF2LIxrp74LrE/acKM76NBdKd4BuXD0fnx7xfNm
H9M4vnDMdCiA++Nm4HaJqTQurtcounKbclmEtDGXdiFqlJAepoaHJAhqz3lWl1e9QeeR1CPD0Hlo
AKC7iFZdTYmI3Znh9RirU08o7EGupuZbVBqlnYcm+C1SQT0N7w6Np0pIuWiUJCvBbsYXrKnqgMIZ
fEEVX4F19Mw111SZo9yGiFOF2DBDUfvShPQGNtAoXNlcZ+8fpydaYbfoylwZVIuT0xNiucY9rP5v
kHnRtHytPdIiuFefCEgXH7mTnqIKMT3r/ZymOw64CaqdsnpASqaybpddcTZQ/D6rq0Icb2M/ktUC
jBQO+JKyS8NbORLOLqgTBCGC+z5fn0xWRFTL9vmFCkvpYNwvm7EGIqxaM6aacrSZINN+tuyD69yi
Wr0MMeN0pmVrKmcslXgnnrA8TzYKOad8ok/vjfan5D7QddSpF8soc2GVuzS3acKD7PyKHCeBW4l6
BNnoat/KVL8bcb4nAE+0WlaCZizyT5+X4X7VRIrnBl4vZEXVyb2Z4rkh1SN/DDJeGLpH56Afs6fx
gpZ6/bLe3ww7ukLzzU25bRCQWYlEc37HVZcFrMuUa8rCMc81EZySXN6hEbb4GgzFd7P2VoZy+ok/
TbNsTl4IvXG3Od8DywL+qXwki+RPLLbjdUJnG033hfPN5+iwPI6zWAQjujlUUzdsAUvKjVTNyWBu
9Z6oEEpbvxkuhpZCLBiqI1pNl+FmR8/AQXAVy+HOeG5a1rYlGhWQsFqQ/ZXyIaBrfBlhbkGxP0wV
ww6vqb82khM/hE67Guuy4j4BR1BFZz3aEMd4zA7LMNOH/jFHluFgimLxqCQEhyi3Et81yHlkuvfo
l9WdZpp7xaCW3c+bfVd5cNxVCIlrK/M1a56t2mR0TB4KTGG+eGMKK9fmaD5q33t3I42PsbqySc1D
TEkrVjHKPwJE749aGmhstXJqH1RtYuLVEc0aViZqLizZ9m+Y6e8nEyVrsZ1Z03lFtmGt1NSJni30
noxxxeXWcIQFqzWBGxQ2B3G9gN+0p4s7fy/oTm+N/2iQsNe2gW/n/cC42X6NUOHzKD8ppXlso8/L
rjdrkDNdaJF7oq1MWENdmrWplBP5fPht2lsvuKaB28tWdr+5leoopHQsjl2GKh5bB73NY08iP5oU
MbokxxQ+gGU71hCEra/VxhCxIhAkM3mUXRem6rXotgYhHFe7qka/LJnCDRxwSn9fDCsHrLldj2IK
w3J0XSHcCHMRyQO8XSXLMaMRz08+JcNrOdy/Gcldv7Iq52b9BEm8tqhh4pn5lMXoxxrKWijR78hX
QuWycq6aW/2nOEJgC7NmkI0RHNkqgqMsDTSVWHTJRSgHfmD+f4+dIcx/3+qO4kwXVgVeWLOaunke
lxHWbBGmH97vMHMlbEHyLeDCAttWOfzHeZlc8CSMSVLTm+HUCsXNGJoJ+m/Nb5CVJ+aKLSueJmZy
WzNzrLIDhweebTcGO4uuDTdAQ1HbZXAQdpBoLI/eFBiFLY4HH01ReJBxSO0Lo6cmuV2VFluc75oH
KYdM/FZSIZyDxdPVVrIyM9ZNj0uOw79TXBOCtGtkXe+4YOmwTnTIpldQL1kl1EsQiRdjCIng2kFu
ZkFRDmLCEcTa1SmYPZ84s22UJFDZF2TepG0stL/48rsRrPjHjA+ewUyfceIf/qCzokxgXDm8qvTo
rtaLn0NW75cna80aYQAz9FldvwEmyMyjDIFjiJyB5dyW0OAvI826hYo2rO0oFEqJUyUFJh4/7dup
aXzRIU3xm58OTBF+8zikxuf/BibsqZIudUZRc2Ee6Eh0iufNRqOYJKz//hZmyZznOZSaCuceYfSC
0LLruAImTKR9B+e/RcF7nEcrZRCzvnACI1hj0JIuFTIwuUV9KZpI15DqLA/YrB/YhsEVBaUZTlfn
7hYlJgJYFlQxSQNFcwD53XPPJXyoVja+mZ3VkhFRN3SStja5+3McJXXj2LHBqUfIQsyLEMqqZUtm
/Yw6vOlZSbVksR7XY7MbKF9leygN+Bth6rz366eBDse1fPfcmCkyDSGcpxk1Wxgzz+tVyYPuB3qc
9GdnQZkvj+WFF5jJxgnWSgznBk7hPc7m9kPsES9cYWdyb81RpjAbenjVZOjRGvGND4SDU5TJ5JOo
U3tejOIkJk0PEnmj36BVfeml/q4Msg94gkrZEv0GvBf8cVut4j6u84j8plmWz5YFn/NgPi27wty6
OX3FFCao4LIYZwGZGK+Hn0nah+EVab3/hiHs476UjO7QYwaCDCPvYIMJ3aH3z9+DnOb/hAAgUWMO
1z+vb6Ol9MdOHu1Dq8jy0dcHdfcBKBrIptIGm2UkLNDKCioLSVAiZ3Mz8uSf2jsJptllkLmXIgrW
TEsxp141ikPO/axVpTEqMwyy5OZOg+/NjxHkUZHOa1FWRmCzgAkr9tSLRvevsqLwVz5gzjO06Y6K
II3JZUjwjLqJgzg2p3DX27D4wceAdljqDytRdQ1GcA6+IHCrymI5teGtPmqoAiLy2Zr75eGcC0Sn
1gijqWtt2o0l1pjy8ALD0EuI+BINyHdSoa/Ujs21IvDE93vkhAiRqGyGY4BJU0fwJtOsdyOH7tdA
E3Xg/c1wr7nLQpas3Zpav1ND+aK0+6e+sJ6XbZ6Lh5op66aMr8JcK9gc9NAPpA0eVMEMasD9337g
AYaq9N8IgqUeKZM6RhqUVoGfHhwiyCFa9jYIXpYNmfWRExjhDKHJiRz0kyFlo0D99+qq6qaAomUZ
ZW24hAiSoFHtV5DrozR5YdBFBt3zdhlhzQ7hSpvbfWylA3ZEiffFzZ2b3p6I28uVI9fc9n4yK6aQ
v0feVhucHhhe5zlGDrdKLN2NhfvUtqir29C7/CezTCEeJiFMbFkCntRNlClwbUCA6rX6yujNz4/G
7q7JHL/EalArrnLDiTi1NHJ5qNUYGUR1v2zJbJSAhOF/EOp5zM37oDNkl5XrsqeHrX+teM0hLvp9
ReHzf4MSwmum1YzagDX64F061XCZ2vJWSW1eZ82V+ZkcV7xtapauyjoNKhQDCPNDKtW3Bt/BHxCQ
VZO3AlY8mYTNxPW0D9eyKbPed4ImjKHR1jVZdgwrLLSrqDwZoJ1HHVwOGki0PjJhJ2DCKMppo6Xu
pE1r1tqh6B+9oNl5yac2XLlezOSkKTP8PYSTb54c+vy09zs7YggbOFUhMXWR4AjKvRs8adJTjJq2
vbKJzDr7VNc4ubr2R9dswebf6RmAnHQviqK5tF3t79OQHC11HksVXSc/ILjFOIRZbKocZI3GvZbo
i7Ha6gNWTGX3jmzJpkx31PmwwaepG5Kexehhotji1rG2y+Oi3C0vpbnJMahxob3QMlRZvJh5mWNX
sgGK1RflSz0gimp1xXBM6hpWGiR7ervJdmmGHyZmbhyX0f+MGRqlbY5j0coGx4i4upwe6T4yuPFW
J08ZFD1aTFdoJm7g2VsG+nNhAeRodGdpDu/cYnK66WxKrWJSxshk2NFEdH8DrZUMiW9Yvy1D/Rkx
eM3kvZFmZ52SADEREepBZnkeSqh5cKN5DzpkxVAoUQOgmHdptbJdzbk6mzvvmzozyK333ElyB1UZ
va7QD++yy8CEY6eIXv7aHp1rofzrOZMOt8mDTpYv1fWuFukty7f4bKdf8/YR1ntfLbdBi0ZMtrJR
/bnNk9rnAk+RsGbxbjv9/QRtTMs6il3QugEa0xJJzUsZzullk/4ctXMQ4ejVyr6nVilpvcxE5OBH
G39b/v0Ztz4zYvLGEyMkvefqPGk6GiO0V2zmiMcq+U0Itegy0PxosX6pDJIdS1y9gy67fVNjSJE/
+PmV7lKavrJy5m35DTGN5Ykt9dh56TBBGP0XiCltFKHrb6W2skfMzQjF0xaPr7Q4GuLzNSdhIyna
HkPgoq8756Jw8r+Op7Qw2dzIyAYQ58SX+bEa2fBcEoR5fp+F79Fa6mluLmx2FMtBkpN2bWHSG7+I
gl85QcX6VuG5CnR8yfiBCT8FEc7ZRtv0ajalA+T4qo5fY/mR7XVldSjTij4/80y7DtfhqerYIMd+
PuX9YNduYlL8UR7cd+U1s7cdagEb87GAQ3CX7+tuB2Olej9ypx622Ut+9bjs1r+qmoUvoLGZRJ1i
w+RDbdX5F5iSlct9y3WCRXMwL99pe7V2xR5OVsqAqZLafL5Vr7SDsaeNZdx8SShibK+oBN6gREif
Sbj56u69rX87HOOVHWsuurNVyrpiqVN6SYhPJf0YKflkar5r+6mNkocsKC58Sd8Npf3UqNpOzqS1
Xq65zYsqVEdBT53uYnGVl03sVlB3sDgCBEoD717z7YPzj3Kr+d5KsJ+pzKLAlpcHmyMBG4t4782y
OIq6qQzRrN3wzeI/9OdbHkzinqHVHRriZV7xSD30t26f9wid1RDgqvnB1f0ebdPQcX4qbg7nWWD2
cMdHqRt9o9YZbZhlH5mJGGfbrLASVIUOYctiR++V8aDUELyoa7m3mdDHE7MOMcqUR/rj0uSGSaJp
CaeTdrjL4cOAO3SM7lAe+PtFfYajnnt7aVQU9TDyXP551TK0Qx3ARwvL9PKIzbnRqTnCouphYJEd
D5hJdyHvHya+ak9Bpiv8EZlrgWpunZDuNx2oZWCLEgtCBs0Z+6qr460dIv1w4yFj7ZuPjnMHsWcD
dc+yaXMhi75xYi8tErDliFR1SgFNZqmRvi7g7MzhY5SKR7lESc9/QlKzQuUh+15K95p8ZYY3aIKM
RXGR5M/xiBYwogXoIMneYfmb5ryHtw7TpHuDQgWxvi2K0rw1NFZtksDGGA1HzQxpdobG37eqlcUw
N9q8EMDkoxO2eRw99yBLcVOEyrjKWS45VXvMt14eH0uZkt4suKlHmLurfOVFfhaToKTDKWVwYhMw
+zGqpGbkCmQ5LdIVyUWcyiheZTdSo30yeiiHc+/vt3CDXUmBr4jjIVVA52am7L5j4nKxM7xvnY8Q
RrV23Z+LKjwtTw8GsC7RHX+OYFtRXuWtS6hNn53wxUaRdNkrZrg7NMqyfiMIi90xG0mWSoZN/pyr
e++T9k1+G3aqeavzHLayWa1ZI6z4ytKysvfASsYL/mejjZ9WrJm+VtyoNZ4nNYfdgjy3MCNVOQZj
WbHuUoOm/75GRrRRzBuTKziKHaj5ZX4LAZ9UF9s0rkPKw/ps2yme9dLW47AS4CYw8WNOg4CwJWRV
oUmZ5yMMUz7a1T2iaaH3Y8XgmbMRnaZUzU2HI4XXpXMHQeKzUnxjUnBHjigN0EG7SxvImiP008cd
bME5QgdGYSPzC32t9VTZj3Hx3Y1vrPIdagsYELZJ+8/yR80F9tNvElwqd7JUyye7Y0SsLX8ThBcD
apF10CNw+dcXTo2OAdB4IoSzRVyCRRH6rj1paY2+vCVFQUr+Ytma2Vk8QZji6smFI6pyJ/UiEOC+
gQTiBuZm11qZxjWMaURPMAokVB2au+Jt1I6b0riX4RjVg5UNYA5Egz2VzIPFf8X327KsWtPL0SnK
nGGnKcZDPml/pu1+ebzmI4rh6PKUY1MJjufGaG0V05xH8NccFMyyNIGppNecBzdvxq2fhVC6x3F0
ZQfIFKRBi678KP9c/oZfZXfi0iMGqGw97EHUAJ5/g2vYfg/FfLwdch+u4yHIEdysnMz8XBquiVC1
JTnSVVkUtrsvCrlJt2ni8ojUxcZb4QUOAvJl1yILUjXeJ7hS0NKMDWSFXCkMITdSGr28TMbEqfdW
CXG/1w/5tzDLyJAuGzK3lDhKy4ZpkgzjHercjqFpkX/JOFWO6IPJ4aVGh7JOe6ry1Q9W/HwGipTX
rwom3twt8Xzg90PFzgqUQobIkx66aK+FrzBVkQhbcZGZrfoMSlhSXah6sdQDFYWXRY0mZGFubATQ
1fw5QvKDfqblUZzZd87wBG9g9zOksgWvGtADLeJdSNnUMsTM4jqDEGK9GTiy6xRA1GqNstc+Rgl4
MD4tg0zjIno1KUOH3BqpCVMT7BioXEqkSdIkCeOHyhjuOsp9hsS4zP21NrmZKYK3FuYwrl1TrY8A
Fbam3jUWh/Pa8bep9eK3X83xc6ZfyAnKZm8fsMugJ54KGUgGxEue7ZdFpcWoaOWlczCaGjJXeVt4
7UXaliunxNkhJHtk8A7OOUGsrO+KiHaFjmwoj5Dw0D/I8me1fBmSlSzVjMcZFMvpNq/tHK/EZzQ5
t73Y5u1ka5kIxaNE10fyCsSMx51BCLssfC1UR0weV6bVzmhQnjTvu+FpeWbm7XA0Oh6mIjYxKEBK
23uWE8R0YunfxzQtH7qwGVeSbTNdazxxsneTYyFP9UddmUcDiaoOmFKYr455W0mXMuTTirxTwucA
1d2w+TyJC5vlVRRflJ6/0wKTkt4jmsajeRHJB3eQr9QKfiN536I5Ux6XR2FydmHdnX2fsLhlC16s
MsBpChTPnRJBM/+qkN4zhCntNeb4md7B88GYTnwnZ4EQNdWY5nOCo0dNQbrRnHrTGyWcVA+GcavD
XlWoT6E3XiHZaSAFvGzq9Ov/f1NVWRbQ3UFpcxn0saWYGSFXFGMMpDN6+0tTwkM+ycI0Hwqe0LpT
p0/MId9zDmoM2VjWKaBpgZYUgghjChfat2XLZtYLk/gviNgJZ6llIQcBIF38HCXprh2PY9OuDN8a
iLBf57Ie5eW0s7XhpyL91AR70zos2zHnjFOt0lRvbFFXKkTmQilypBS5dCqomsdkvEor3vURQjQv
2RqR2szyn7rheBLjMkXNnzAxvdpmuPtAikZ5GJz7wPrrZ0tSiL9/X5wTG5K/PCj4fdd9iL0311yJ
9nPTASWGQ3+OzJlXPPKOTlYandSR9UmOTfzNCi8RyVqejtkh4n5uytzO6aUSpqOs43hILUxQhuuo
h5V7ZYjmjtN04v8GEILPL7ozRKgYIxh4UHs0DggrqfV3lxxzfxN7RAbknZeNmh036EIc9AF4phSv
0Twkdo7Ut2BGF+PwvVaQc1vZWdYghDNgKdehWmVAWNZtmt6Nzt5oXv6bFcLU1EFiBUoDRBi8J8WD
K39umxUr5mf/90AJk1NVRd9nChBRRYzMvwxqtFs2Yg1BWIKe4nehNI1TFyMfXP1MzMtlgJniRBbh
xFYFpQt3aDE1akZSrVC+wulYQ1fQNXetWR0iH324qj+acNMWpnWMcwR3/OBKUtsVX5s5kZ3BC46g
yVXUxQ7wTvCpHf6J49fCQAC2eF42cyZs0jphqFBZ0YwIDc75HhO4uVyWikGTFinmpL8pUNtzaLtG
UC+p14Z0mhRhF4VJCHZ77p80wYrVy1YiDaWbmRzUN9Xn5muy175pO/8HqaZ8E1yiNeT98DfZl/rW
vh5WdqAZfwHa4oYwVTD80ZDmOo3fmmwJ2wp6vfbgrHn8zMWAMnYFVQvZgqpB5PrlelKWoS/x+2ig
m/0xdO8HdODs5i7M7rI1xrsZ5zhF+xUcTw5DDtuP0XYuit8GGjo5hTqXY3MjJ6/LzjE3aCdGiS+M
rex5tp447BOSt0UZ2kTNdRlhJtydGaKeu1/oaqNtFxjS9eOm4GrtfMm6lXP07GCRkLanRm/mX4h3
TWB4ZRPhdY6b3qiZta0rHhNM8yYx/54CjGqIEygh7g1KVEyv2kRvFEBD7xthA7367x8YsxMQIfT5
NkSEXQpIr5TkitGwjcwN5BYrK2aG7EknA07vP8dPLiBissjxi8wua+/X6+4RncaX7DhclZfV3r5E
BfZTsNXvvRsqc+6kdwpA9vkxvNnhkZtq7+1WugT+dJPzTxHGtaXvS0ktxFMyxBrzfOcWKIGsNb/M
gvBuK3Olm+7bwiE1pQ9B8nvsVWzURNGaDNsnL3xZnrw/4wSWTCVpvANxxhN7haqmrtBlmQZV+5EO
dKil4aaFz52qDfNJbz8vo2nT+jmPuOdwwsApVRoqrgucdv8ebLXXav8cXgbHZv/y3dmMr8HT96Ta
Q+i7JR0Ok42+C27yTXyVPXuHca/trYf0aO+Xv+nP5Xj+SYL7qlEve0hxU6pZ7cv0onWuqvqtWtMt
WEbRxAsb1R85OpigkByPkq1dahWqjym1UQRw5A11317ZSWfe5E8No4D3PJbJg+J1nQlkty0z+NH8
rbOvv8Xy5mHY0dy5ozi0upYu1rgaZ90WbshJMIaEqJglqmTH9S0kaagZvnRNYKTbumt2y5P2586N
bScg03CfbDiD0SWqZQJS0/ueIVhHalKmkMDOLrTkrdUfq7WF8ufec44oRG2rUHqK90CMEVcMaaxB
z3LZppkrxAQxvcYqXLA5/JwbpfehPbYxEINzZ32tsu+dfePnJeL1T3Lw0iMarK8M4/xc/Yso0of5
VRWSu5jmqoNlJNiG+V2brLVYroEIflgNowHNCCCdvTM1VDNJyX9bHrp5d/hth7BtK5KUW82kIZYO
d0Z/rWT7JIEZaKz2jouAOJevJvrrO+vZZIkllHJgQa2vYFWrjjupczd9/+6Oaxyha2M3eeWJn4dF
k0jl5BI0BOXafaTu+g8Uh2EJ8Z/0nc3rhS54dtnkfdg4YIz61+msXac7CXnJ5RmaNeQERAj8aSup
+WABUiT+JjK3bonC7dpldSbImgo1MZqlKhS1ihVPLhJCSkFKF9LCb3RoOb660c1jaq6Q5szYghIW
ZbMGL7o86AoDRrlWa+hREG8NC1HqhzZCSP3vvesMQhguyfILqRh4GNMSlDruzNTb9tLT8pSoMyHt
DESIN31BpiSbssbla/RVJ0G9iTftZ9KmB+9Gu0NPeqtv/K9XDZt1daWFm58/5fd4xS+U2cG0CHmc
c0jFizmMAW4Yu2947lSUjdZs9KN9JX9FWCj6nB3tG0qUx6v+Z18d1M2y9Wu4wg4SGFGvji24ifRg
IqatUSsYrxwTZw5X1BT9tk1wFL3lJSU3GeAk/246Py32KiW7MrWfSnjruX/PpTlVMP1GE3wm1oe+
r0Ms0vp/dOnQMInyikGzC+wEQvCYPM4zI7cxKA7eK/PV1J9dLubK8OkDc2OrpAKR3uFlWDuPeulQ
6DY00/FW0n4O9VszPn+AEIbBOoEQAmvklE1jVlNBwvjcxs+SdLFswtzaYioIEFPdhyGeq606YCog
4/tFGmdEP4O1nOk8ALxQsF2R9hUv+BqNbTlPEMy2Ku2cNn4aUXz/gA1kY6cyRqrRxPKwRsqVMM6A
cLPvbv/ScL1bBphbg1O6938AwrYdq4Nkm2kyTcK1ExREnIeq+76MMTtOJxiCL7W2XfdZiBFO+Tqm
n8tov/z7c0vi1AbBkew4K+wywoYyf/H0bmOjQRJx+a0+ErDI+nGwpsgM+jvBEJWi0rwaeeot6/3A
IS1JHsv2ZdmY2cE6wRCMaRqYIyQNjNg+Dh63wbWukNkZPwGY/n5ynqltq9M7h6fxMH8J9Jccifbe
X3HbWQweQqfeO8paxERpE0lGYjc8U+soklfXqvajkT8tj9MahLB5xKVXRXoORFUGu0K6aPJil8I4
vYwybQ/CZRlKBWokqfegt0HcGgutSox2KvWIkguEObZm+A4nqem/hRDzLEPNG/QbSjCoGqWscUeg
mPhOudDrt0FeWYhrEMJm6NtBWbvTm5sV3sDHtqFMJ+o+cF6GAcdUpga7qX5Y2KDswknoeuEJWMtf
ItXbGuWPMFwpJ5015DeGqFVaF6ajGDmh3ekPPeWRVf3qaM8fmI8TDOHOVKS5GwwNGCEto0F2rPR+
Z/89ORYHLoenI8gu6J8R/UvO1TgMIEYj97PROfiXkCrEa5WrsyHlBETwLFPOkiqXCCkSVzP5U7/G
pTtz9ZuYEpjViWaZE/l5RLEqq6cni4pxpyt2Ta5c22G0CwvpYPTabSDRS1CbMEXQWrdS0jjDOaBT
NaJMWXx2evrczpHDVKN2uh4p1LtTrpMjzXo7WdrUG+Oo9Rt3P4abfgXy10OrGBFOIYUjHvU/TRFW
QKrH9DJ4ekkvvWqjfHG27TYKNqR1jv6d8qi8o2u7K6WN9OPvvVLjODNRUU7/CGPdqElsBimry4uv
Audn0OydtVGd204pxZ/OBPST2CIFXSbnihTbOL6h75vwWvc+hf7VB+jHmLrfKCL9XEXtBO/R0xIe
9a1q32bRq15cut2Dlt5rH9lUT8GEtVy6eTJqE5hVXar5eyevZcbnAhJMNdO8QMdE68S5I5ZqO+Zj
zhJQitqpd5JTjPkus1Q0h4xGdv6ek5TBI8FNUtpg0YknT0UOylEzespsIFFMDGcjazeStlZSOWfU
r25Yeu7gNRNpY83IHgIt6TgbGu0+yrt9QT2Lqn5e9uiZMh6dhm+abv8fjBCeAl8KM7UERrpwb7Ov
Ep3LT3q5j25oVnuw+w0M/suIc5s67C6TcDIVdKQqzicLwQMbZu6BQ7X9JaRiRw6zTWTdlHRititJ
hLnrJ10PlIVRRwwflOB4tElrLsIHVLkUl6G6HaVXJb/Vm8vOuYzXUi9zyUsUgX6DCWd5OTGyxq8B
S5XyovWlW1OPg01SybtsNKsdxJybrHL3UlbuinJ8Wx7UuU1Gx0JWLReiP/Soh7S31HR6nIb8d+N7
BvuYtXJCWoMQQq9vqZ6aRzI7svWUj5fhuHJqnaGAxhNPbBBWcaIMY1cpxHb50XxULhFYUh+rf5Ji
U1+En20klz+53mbcBijMrT2BzO2hJ9CaUE1mj4XqyVP9EFOXDu0u199j98FLD7Lp7rThXvK///18
nUQsMe9MqqKK7CliuaW+sfXLau2APrfKTgEE17dGI7WiHoDAzDehY21N89YNHtBKIxOcrizpOdfQ
SJ3CKkkrEaWk50u610aFR3jAWs1GHdtTsoyWRn1IXpZHbdYoTjmTpg+pETF0aBUqUmUMjud129S+
8tKvrhNvUvM5WhMQmofiDYenVp5b5Sk6n9zT5ERrWsdpiPF2vBvzBk4vqK9IEWxjCL7Cavi6bNr8
EP7GE8JwboxqVxeUz7jJVd19atKVdMzcboJ4OVGQygfekIXFZUYWQhwxYT5MskPT5ts6ri/qjzx1
sDX+C+MIC8lVOlJBJmZovfMSO/kn5LcuW2m8XB6t+XPgCY7g3mVqF3o8Tpvjvexvvae03U4p0ztn
P94F2+DSe3GOkLF1u27n76mguVy7L87O18kHCNHedZKgLGU+INJeUKbYrGvNzcWk06EUFpUlyYnU
hwxlf1AOxrP/4vu7dqdfFcf8ugg3o7+1rrbem/wKVcKq+sy8eVCb0H/D7VtsUkwStNNMH3A9/Nlo
9TZ1fi7P4Oz6ogrxfwDC+JGVajV/8vfS3WThq1a8Rfa9B0lftsavNIdELzLlulTM88gvuAr0fGlS
uuxbnfvFih4l7V3VAjSS91K1drSZW2SEC4pd4Z7hcCNA2U2cVAZ8KduWTGEc3tupTNHJyj45CzJl
QzCH4644NXHjVZkXqnQ8jNK96RbfQpk6y1JZWWJzHkCn2L8w4gRRZaRAi8e5ME22am/S9LJGcjt/
9jzBEFyc8m1K7V2F21xpXDcW7yxmue0T7dnIgk9ayguZpLRXbAg3IUSUZpFc6K2/YufacE7jcBLo
M8N0h6zgG3L/2IR3dXZtDa/Lvj4LYUKhQ3gnNSKmkb28TIumpaRPDb/Ylb7xxutxLScz+4xERv9f
EGG+/IQrBDdWMnL79JXb8b3fHqqtvfPqHcEQRcIt6nPZt+YDWz+EkVDLs1Matvji2JZ1hR4hLl8P
D5ly3zdrx85p4xNv/KcAwvwkMVRvZg7A4LYUyD4VGtUc6T/O3xM7c/o8MWSaxBM/qPSkMaMGHD16
1qm3D+NnXVrrWlgzRtjlG55c1Ga6I/TSexi99rkHsW+8l9calWY9jh4lHd0MW6eE6tyYtE6a0hsn
Y+hkBKfaaP7nZaeeNeUEQrgOFFDPeL3MkTnoko3fPtTmq59eVPK3ZZjZMHQCM+2SJ9PSlIbZwLhN
GZvTbjB4E3T/LCOsjJWYCvGK2A27AYRoGCmNPrrFY2IelzHm7zZkDKayZTinxLSsng/a6GvT3Sa5
tg7tq7ynpBeeznAzPKSb6sE4ms/N7iv0FSvrc9a638BirnaI9biyU4D7SLpslPwilOJjnAwrm9Ls
NJ3ACDtfXucUg4QTjIYsV/A+rDJVTCfHP+LACYIQ3woYRSK9AcFOf4ZKvEmgKI9e/OyBh8W2tDep
fGln++Vpmz06nGAK+1Pvt7KpR2DW1phsbJkUY6Ga+yyYeOUUshfdp2XA2UV1AigEO7ozu8zwAIzs
XWi8d3BQOEidrT0SzM0WfB8U306MCnBfnC+qIe4rP6r/j7Qv7W0cB7b9RQK0S/xKybKdOHs6neSL
0OmkKWrft1//jvrizdi0nvkyFxhgMBPApSKLRdZ2jo27wvEUzaHTIMPNXL3aj0SIpyq3OHOLyEGo
dptsRormgjDgP2awjyaffY6BWomdSwUKFmgXCODVpQk3PnR/8n141V9jPnes6fxHpcBBUoLLW7V2
sI4VFOzR0lkINnUXAWL/o5x+a85r2ktitjVrOBYhmB9pdLCilVBJ166SGHMhNt5D17X7dVmTv/3W
4tFCddtCKzbmtTBLc2oOuPkGrUGc60X7aWMFOWCBKN/GTw7SpxnNEvxH8WpMlPvdtWFQ1MgS6ryl
P9C1eWMGIIeWPSpWFf/3g0Snpc9pZwHOE8dgfB+769iZaVPEft+GEquRCRKMxpw0rdA0CCqSfaFs
s0GlY+/XXSaRs2osRwoJxmJEnTXnA+Rk2pWZbNp4V6n+5V1cNulsE8nScYqCKVr4BWNpW8Wspw65
EcAOcmCI1PmVmk2TT8AZeNOOnXpXNtUmNrr7LrZkFee1dUQlDZEisK+AMSOsowqO3Chbhn+IkoG9
DxUFkPgZKlXxrr6s5tpKHksSVtKKa7drakjqwJeSWUCWqn9XzttlITJ1xLUcirljy0BWNoHlvRh8
hWW3mZLQztZkL4M1X4xSDNLvSIYvA9+nh88w0PoFWgzcMQfNr8NrrgXpCxL+OcVga2FRIKN48xMC
4/+g4pHYZQmO3lWZVkZA+h9xnXY/SAHmqTGYUo1G/yX2Ab7GwgEDUEq0WZ7KGcG60JPBRFY8fleL
oMyu41HiJtdW8FiEoIpZMyfpiYEILo49RY226ahKrG7NII5FCO/p2q3NKIqhRZHsimmrdEC26L06
riVy1qwbSFyI7JfLGbWs09Vy69Eao2Ueq3dbWjWB0YWBY8u6jlYX7F8p4rBSboW93qiQ0kXc03vA
7pgS61qXYKMfeSGBBjrlqR4KMVtz4Li5zHmDVr9E/3HZeiW/7wppRhJ2DYgOoYFqBJn2p/4vTAgI
BhdWPmApYtTfEjQo2yZGswYkjMbnkG5L41dqXGHclPL5thk+uykwzNuW31/Wa33//5Eqoqh3zGUD
X4J4owVJCvtRFG+Z+3xZxvra/StD8NXuoJRu20AzJX1rlD8Oe7j8+6s6kIWqYkHDBHfN6d5bRmpM
GHJBJjt5ipsnDbTClWT7V4/jkQjhxE9dYmUGQ24KaIp28lPvd0h90GGUtDnry2Ui3qlgwfhHFeHY
Awu7q0m1pNo6OgfOE6HoMYipHdH7A/35c/bo5rDZ2HRnlP/lAB1JFqLrWgVoHWZg4XDGdx2AuGR8
vbxLq73Px7oJBh5nQ0zAlANTu2sjf3xWPOVW8aotu3E2lV/h1tnQccOeBj//YR6YLwtMV0Piow8Q
bT13a1DnKLAT9117YrfFi+Zj4Cl++lLem3vt4arza1rffB/McUny/LOlIuCJPhWx0rqQWuRfTrUp
y/s+3M/FZy2z0bVjAGJPsAKhHotEqvCGKNowBNQXjhmgwe+IxX5Mrg08jkriMZZtEk10IQNeCFMw
Gi0iB9RKP8ROipcliLOBNJ5TU8spc1DauVH5B6lrP5VpthYVH4tcHMzR08GMeaGEHUTqxURxhaDT
8+BqgT7f5q6sA/BsFS3cIDom/HGJLKNUwknvlXQa4yrKPLX/NUQxVcNfbfR5+SisysCYKAaRgQYN
6I1TffKYl1GTxJlXDp12E9XgbVYQhSugEldaGYXleeVq0chE+8jSfr0MlJ9K0y1upeoiTU9906LJ
L7YJtzWnd+69/dxeK+8YUnbUm4RaT2Xtq3jJexJ9zy4A4QsWr3e0f1E4111eLl8Q2xTIAFSRsTmf
GeUiwVJRCgYeGG4BwW92Q5rwpsKUH0ucOOjccqdW6C6ashes/nOUDbd5Ou8tXeLTtMUrnhwGQa7g
NTUtjlhmQq7D/OjZReE7oumfaVNt7nSF/hx89qRNtNmTPd7WsaTZ5OxSWoSj8RKY/C5AMMUD37Mm
600ry7zW/HTdl1RtYa0PDKmqy+YqkyMcv3wEKAwxIMchie80mm+U8GBWeWWR/rvOBWPzGM9GTwkQ
aQCrIpwMt12qMxlA5/RR99Mo9hrgEw/RZiyBteVej/Vj2MhuvjX10PaGQgnGi0A5IMrkeUSGBBG4
7dyG+dc8EG/sdBBBTZK3trkqCcEqSAAImqTFwiDotFhUg7YNFZPUL3bmlm+AiOynh16n/c4KXgeq
Bc4dgulbhTZb1ARyWnhv0cbwML9KMWW3Sfb5resPBd21r9OBB/3LvA3pA+ahb6LNy+V9Xzu2SNEg
vkYgtTSEnR7bLmma0TIHLIy6J0lEh+7rvwhA9gAzGwDZECmCG+4WHa/KDKliNaNKYl2FevfdPDEO
Cf5ZeN4NgC6KnSIYaSlYStrMG5qccMpxvG3aTZ0jI2k5H/5dJC33vLYIw/14ulzq3IR1MUES6npN
fhsbm0G9GhI/wxMn9d2QBEV2sDFcqtav07Dv2atS7TQZo8E5wLLwGYI5JzHjLB5hZMlLA1ROv/7A
48qbva8OzFVU2UcH6z7auJtuZ9/K2IxXLQbPHUyWAZIR1BCnS8CbbOxVF7IzN/NI9tBqMtyl5etF
h4trDA1nyF2gX1WwSYDvdOCv5vj1pgoshe8YUQIn0v3Llrl2nwAPWsNAwwIMLfohZtl9M9SwzN4e
u2YzZ6PyR+mBIUExhjjZvorScOuZw/iZ4g53PKYojgwC6ry/DztpwxeiH2IpqolxjZHESp1Z+Ag0
Sr4rHR0/Rtu36kAJFICfSTzv2sKiyQl8vRZ6JNy/kcnRHU2qgnVG0sPJmztivFcaBrtlaQCZDOGF
GrmZrqsTzKPPaaLvYowkuLKh8fMQCqt2rIhwDAHamEcx4AU8XtNq49C+pRnt316LbUYZtT+LrQNG
YKSUPeUwe1fW57STdTKs6mnp6KC1gKuDV+TpMajisAAbMj7BdMZP+wAi5E3WccntLxOyXDZHG8bQ
q4PbH0KqYWi2ZVTk+yyqWor3iBpcPg1roiyQPCwsSiB7MYRDl6Htfra7xbPFh9m8q5SbUeY9167G
YxHCQ8rILVdRLYiI9T9KeAAErVO2Xj9/O/8ueEfBQzmIh0KjhpxmxJ1J2A3jsZeo4A8HwvzlVVtV
6eg+EF69RWV0UbFk9usIsA+F79QILy2T1uWvy4JWHcXxzSOcq7pyIrhFSJrJ28xQXYseevc9qp7w
Bw+HTK32SSGrjy6bLnpiEFH9Y+SCUYRF4igsx+sgfW6KW7u9G+cbNb7jT5eVW1vFYzGCYaAPAyB8
M3RTyF3SmJToQci3jStrr1vz+A7grxD8EUA0k+U7jo6T2Y+5zvoRu/WaFZ4bUf0tvgofJ5QRN5c1
WjtNAB/BLQlcV3jc5UuOJJW9rk26CklJsgPnQqo/uDIkRIkIMd/qDNo8NxX2Zipeuv6tmW/LQWLd
59Cki5/9Vw0RGUoLO6XGBbjcTs0GIz+gdFkQMCkKeEW86a/RGLk177jfONS9HR6ALb93tgb4HnrP
lnFYrL07Fi5k3JfoPwGRrLCkedb23NYyLze+rDGn2ih5RS5WJho7+Z+XHVirz8ajATvRWaVuY8/0
t8nazlnpZTjVesno4PwoXBm7wdrhOpYnXGJDlLtWbEEe6MupmR9a4Gm0/TXTnjJze9kcV0QtQRfq
QMCrsZF5Pl27Hj13IfC6M6/IgN+tppRkXy16nFvy1HMJDtffzIawjhCGCB0XyYKiLNg+TxPW8TqE
YXqm1z8NQKXP6FTR4YVft3uk1q9mL3+E9DGl1T3Zk22Xo9nUpvHGbDxZAK2t2M3x54gZQbsIk7xW
oHt+cLe2lz+zTXIT7qhyE10bV/xJfby81lKBwmKzYarKIob+gOl19yAA8dlDu3MganwJvXRfbj8l
Ehfff2HFbeEWmocsNPoEEgcPXR0KBa7JVRzcA9rpClH2VgbKuJZtOllS4S6KumFwswryWr89GIe5
9wByTwua35me+qu4ZfSnXfu32OLIoYCG1AOJwrI9FY5OHtWF3RR/P6C5afQANmYHv9nVT92loUOR
JOmoIgFpOEfVBzQJXpbASEPHlX1egmBplzt9VQKNr8Tehn5S6DR22c7ij24MoivrtUQiiLDIM7Ug
mTJa9btSLR4Iq7yku7XVF1ZhZLLLNwCf8UdDsirnt+jyfZjWAVwFnqSigzQqtwzzDN8Hgicaqs8s
RqXZRnFRlkw5W30MBNkAL8CzFzjiZ8nGhigYPYqQhNaqpAmKASwaUe5w7/Imr0ohFvCm0HgAAB3h
GAEZr7RzvuSgKzfZx2PymSAFL7nhzl4EUAUjiRhvWhgVz1gheqMNEzIj1LRz0+s64yZVkBWu9mCo
pLmR+qW6mzHvfFmzs42CUMDtId+CuSRLEydcc2ABgGAPubbZ/oq156bMaRQxGn1//ByCgP6LtBfw
DYD7IXhiK7Ynm1s1BLX2E2gw72rMb4PyXRKlrOwU8iHoP0TTNS4ZEUEwb6vJMJeGbs1mb6lrPqTz
t0vlS3CMI4dUFXqX0IhyeoHV3ClKy4IT1wC05owmnvK/5nRnp7Xk4bayNwCQXAoRC0+ILfa41iOQ
J8rUzDyrfLCzxzELsvm+zT4uW8DZ2w3qACMIaV00Z6Bvc/n70fMQOGtDwwsLQXI43U9R4TUhuU6G
QeKyVsWA7ArZN5wfjCucilEUt4mRz8JNZFmeozZwSOamSC36fW2Q2QMo91KaJ2K1KFSyLkzB0A1i
hpC61ZfCdJo3sUTKmpWh7IUUJTBlz1m1ZtCAx9MEKaVZeVPc3YaJ8XhZkXURiOjRLAk6QbHtXC/U
OjKtPPcqMFmXDZgLMcf/+7KMNQNDARsQsksWBiyhp3tiOZmrzmGZe3bx2x0fSuetwLiqCVmX5azp
gg0Boz02BB5UkMPMegZlV517pOgOg0b8LpVNWqyZ17EIIWyL7XZGbhciSlcJQCJ9iC3zkxHru1kr
HBa8kxGHLBUQjQhejEyhC8oZiLHbR55/zCT03FDWQ3/2Qj4RgvvgdFvSqDErq4cQBZhgZbkvNStI
AcI08Mexk/jL1XX7RyEMOJ7KApETi8oQsqImCgoy7xOzQLpfNlC+Ymlg+9NQ0F/YMc+YiPIx5O3Y
YiwTLshjY0E5GCND4yWUdTSs6HMiaDHFI29mcyXSAD2Se30RFY9Wx8M9MprjtQkkouCyVZ/FaHh3
opqKbsSF9dMScawnR0n73oATMO3yuQ91j6T1BCIIDqSN8BCqIbV7Irmu19QD/B1SfLixARMubFea
L1AbEepVSQ0uik6nU4qxF1mdZE0KzA4FDNyluHkEX82NfkDCHX5BV/qrvHX/8NS+IkUjefCsuIWT
4psgJjGGMK8TKDNWk2doj5gu31zeIpkEwRpiNykIhvygSAPC18HYMOJKrGBVBJrMsSV4HVpiI1ir
cqaOGkTkRf0MIqyNxYbvO51lDvP/ihB7wUYltDothYjUsukcWh+FFj+TLpTkHFbcDtCBcJ0thRRU
dwXf1ih9xGoXhB+xHm1iTKUX0f08vQ+KQwF2+192ZiGItBGVg6Vc2PvKKMyZ99BpVLqHsKkPxRxJ
bp1VKz4SIWx+z0lody5E2C7zcobhGld9UJxxe9nG1twACHN0jIcRbJI4apABfpRF6oDdsdNAM21q
J/dFE29APOpn9qaW5TRWwgQ8bDGBiUZo/Ft8SBUc/zsrLPCyjOFjSn472ewb7WcWX7fcU6MS/Gmt
RMU1ywCWhQOpeCsACefUqfK0B7DxNOUeD+8b+z7ib5rxrk4vHdroLy/mqiRUgxbtgIAmwvUjlTN1
Bddyr+vDW8stfaNO0F5hB4Y9UDNrJfmhtb1D+6ZFsH9kGQQ9VQzz1Xk+mCZMRO1DTBkbpbVP+lC7
Kklf78zUqgAvZWoo35SvlxVduxDBk4iHlws8YCTTTyVDsKpk05KY0R+0EMPOU07t9rWdZQHy2ikA
mw+QEuCedCzsqaA870NHrRn2Lv+K83eH6zTsJZ5jVZkjGcsyH126TdxZ0VggWu3mO9Z04MEJvVrf
knzyL6/aqjI4Z3+nABDxL38/EpSMQIhxkaz0eAcseOSbFWWgaNj3LotZ1edIzPL3IzFRYyRl6GDN
NAdlc0zdq7ZXj+Ak/C/rhqckWolgf2dAMQz0Z+bU8RyNLldhdONwgvGXbQLXe1mf1WU7kiPsj600
JA2TGPpEJtXma8UIZiDbXxaydnTBTvSPMsJZyhJLaTDIBb9UB0QvPAv1UL2+rqPHKNpdFiXRxxQe
yGrTJF2twAwawBPlyfNgwai/jf6M592RPqLTa+18weyDPjZ5yrv7pHwrjP1lPdbeDi7CLmw/3pFI
U5/aGfA2+phneKzyUN3Hvb13p0piYue1OqiB5kIEqUs1FfMrpzLQjuIOlYHrQkcDVW1o6L0b2R1R
zGuWFNc5m/Zj2N2ByWo7S1mZ10wCoyxI9li44XFJnsruqq4uowgxrKnmvsZmmtfGQevfeHMwDYn5
rdkEBgswCoye9vNu1NIBk/DcprlX10O4dea48ByuDreFkdoSL7S2bSjdEYQxBMgR4o1PSMbyhECt
hPC7oYx/9l3847JlnFMB4fcxc47+BLwp0BYqLF1GSmsylxhQTfKAz87V2JGfpE6vLCvZpXa5r7OX
sqyBHG366RTLqIjWPCDG5GA2wNtDClewTLSItkkHwlOvsVAmqFHVnVtPKTymSRT9m5A7qRdA0WNJ
y2If+dpWq+JOIZDk8FBPaKrN1oxy6wAUVxX9TRnNWU7yDdiPbOTvQ6XlgUYy7c1qh6Hy0PSqTR4L
0U737LCqeZtROAMtMIb226BVsuJaRzr4rlL7cVdlKi6/zhqXJFTXzZg/idBQSUPXjd+KyJ3Sm2k0
J4CtWFoV3aNgT/obzHmkmY/QNtqbXT4R37Grim2IjjmfsRg10AoVPUZnWR9fGwrzM9YqEYVfylPw
gc4JoNPssR4BGxiRF6fj7s+sdnPip8bcPvEqG0HG7lbuvG1xfDF7MXRjd6sTPo8BYJizwXcbpoIZ
F6DMgBHpHPvLUUdifw6uU/1JRz5Xu77FOybIrC5BiWsOp6dwbMMSlAKkvOFNXjwljc1qL2mR6d0Y
ZTO+RgZaOajOY1eGkySzG8FsOzT/4meX8Bsk2GZ5O/D7Hj0idfR1+Xwsv3NmNeBLIUtnFkqwghwy
lJpTLtkxxfjUwVPoojd8GP+XQoRnwKTnteaGCPDtJKSlXkW0j8qHmpjvl5VZXbS/RKgoGoBMULg5
edLXFkHPK/pq5x023R8t5XVQtZ9q6Epc15pHJv+KEgv1LuvNplgSl4Sb1Gqf0tT2rPkmC4NuHDeX
1fobw51u0tJsvjCvIhdrnbWfugzDJUpdYZOSgnbVL5Z82G1FzSaop8d6zlHKvkJ3KnUcP2q3Rv5t
VgqA2x/L109dS2Xjeh0Y5PdR6kdq68dN7ZulIrl5zq8DiAFkJ9qigVZji122SgtGNou18JUaBl/N
6crUKsmczrm5QwSuUZT7QD99VjwJh94u07nIPcY14yHTk8FTSm5fIS2lSCxk5eZZZAEx0dbwWgDc
yumqhdqYZlqCmyerXjj5SiL0kycYoVNpxt4r9qaAqqS4qzXZI/XsFCAMWmazMSEKJZF8OpWrDjXm
EwuG8hdCvRwoyLnJPJUM4CD9kBjm2XJCFMoQQA9G6LckbU5FtVZk1xMngGbyRz/clx9w4ElFiZdS
dmd55Y36CNRqWSvp+XkQxArP8FgxYqiOKqK9BULGbgwYpfX16HWv6Jy6diQ2c2aWgjTBq/SMmUmu
YUKRldvSvGHD97liT1ZRbGYwwOms80UAZr9RWX/hxd00fl7eqvPuylMtxGESTalGQBdCSEPZdvQZ
Nim+c2451WOabXHN6a/ML/3o8cm4qr009ocajK+S+Ol87EL4CsGTFGNXtmEEg5nBaUWTm3nXeNET
2Xzp+yYIab0tK9pdX49vl7Vf30I84XDDLadfsFNLbd1KV0FV187ABP80Tdmkxf/DJP+VIJjkMGtu
Uk9QrA1639p1twipf2VARg1pvx12Un7hc+/ydyX/FShYZVej2tVoEKhvtTQIt+Mzeyhexxn1Whqh
8+byAq4edGAbaugaxJCOGPykjpoAsQoUiSgG5exQa1e28vxfRGD+DSValATF/O9c8FiZBrgtzfkV
wUzJo+1Kwt1VMzD+ESHmfxlm58N2hgiF/0hNA1HU9xG8cZSPJAhB4oDrYIqzKEPvBKBq+UGtJWHo
6kaYaE5dejTMs/eag3mLCPSp6NLpXjOAnNbdgXSyutnfLvmTB8diXICZXTCI0JUn1hk7I3bYFOK8
dN74u4VbwNsigGOn+hPYKr3yYfQaSVn7vMNKkCmcIDfX295mMLExMP8k18PG9edtcUhvq33rsQD5
RIkzWk7IJSWFE5RabW07GBv01C17zH7wQ7IfN6Unax1bvvuCmL99V0dxmVXyCOkpiAFZ366LaRNY
UKeXeDiZFMHw4jyaNKNaVu/3jNa0EGSZVPFleRbJkomzBi7TwzYdICU+hNvCi342fr/hgezGPc+1
nNqC+ITpNLPFKAzkmA8aLvj2ut6EdHpNt8PDZaez6hH+NXRx9KfpLTeajEWhcDuNV1n7dPn3VxZs
gZ/FuC1ucSTHBRvLKj7VZEIrUm08lspV1jgbEDaHFsLhZXYzMI0flwWu+AcINIA4vxxbNDycvsgQ
mc+9laRox7dDCkA0ry0RP0bBZSln0c/CqoxiLaIC4Nuf0SVqaZc2erZwM2b1lgATYog5muMiMLfP
7YHNieShubJNJ/KEZ4NZMKUZOOSBhojObjC2vy8rtLpsyG9jnA0sZWehR92FZUocLBtDGIUUHJiu
7mZZllomRNBCaRXXUgiEWO7Wte6TDvRW+/+dHsLbH9gqiaLF6EKLHDzIi+fOuM255MzI1Fg268ih
9UY3d60LNbLBAJ/VB+kNOspAX9ceVAjQ0IcIDoWl1U0w5BCQIKGpQYqJHbE40jDqV1zuMmXL251V
vo+WP+XXDQeO5A+lkNj3qopHwpcQ60jFRDH6WFFhb2OWb9E7+pka1h0oyh4v79ZKpHaio/AsJWWN
mthidXoH9OPr1LoZtbe5lD1KzsWgw8YBcj8yrOh+E0G7jKhnSjc7sVfxhlHu5gfAbntDX+6SUGIb
5/4OMAYYCwUJFvLHZ62XLSjC23m20as83hLjTx5eF90jMoTeYOzVdhtPz5dX8NwxYPp3EaXi1Kqm
iFU9sCFptMIBR278nESP5ix72J9bwokAEaV6UEfugHcahJxDvNUa2x+a10TWyb/y9lmkYDwB/XYG
+npEY9cI3HTvglZSo9kfFzMKfwgtrxuDtjV13kEQ8JRg7vi/rN2/QgUjZxpImRtgQWCiqtpko+aF
bHtZwkrQCb1ATAJ7AJoybqTTc1S1LYt4FYLJcpM/g4bay4IYbCzkkO4bGxPS+c7IX5xt6T0MlBzi
LTlYEoe4ZvvHXyD43Lns22ng+IK6B53wTqu3OmAMOvZ2WdMVMQ7qC6DfQF/ecqYFRUljkL7leEvO
O4tc96AUnO4jGQvl+Ygw8ALQHIGXBIa7kZEX3shqo5MKMLcIw2j2mLygBsU2seb1FGCnV3wb+ing
EzFt0W9YkD0Rafi+chpO5C/H/8gvVumsN4DPQlxw9Xf+PTDftNsp0Gn6w735dLa/Pi8v68otcKKw
+Hju1LnOYneh1Xu3NDqomI3urzVKNtZNB7DzP2jQpxKR52+bBYXqL70XnKYltoXE6qTU1rhYjK88
xffVbf8UO76NAXDa03lL3jUv8avQMyxpqLDizYBeshD6oMy31H9Pl9dSJltLQrYAwZRflZtj7CpU
0u+fiBMhwrG3jEmPdENJ0DtMrsqquKpT86lwlCAx/8PFs/SeLF3ESFuftSrHcRmFVYXdMyeFFjnG
rX60TWA2kraulWVD/xMcDJhi0Bop0t+M2tgWzkLAQLo4+ZjnXP8FAByuSSxjTczSo4hsLkHjhNhS
k6LAONgLpcRobVID4IWFbJTxHIkApBjHIoS9QR/fWLgtRJAwsDCldjN5H4gdHKrfk9w3Hqo9P6C7
Zi+LUWWqCe6rtxo0Xy3EYFWLMbK+o2z6dhL1VDPBczX9VCcNCmweev6pPlxFneQttYLqCsh0zKct
nVWo+IqhVov7tUBzFXxjoSvvTu8AdzRK9drjhllngZYYGG7hI9MN38yt/nMa3RxvSd5cz2Syf2pd
o39ddiVrq4rJIry9QJi0EK+dHudIq11SGAPMH8BmCjhqZHyd50G/+5cH2DUwlHoeXQ4Y7UZTJha1
brfN/DoCwjbmexBcTKz0Ri7rKdPUlWsOtzk62Gxcc7iLhPscIFwZiRgoKbteqWY6j/F07eSkwzzc
WKsf+ZwN27lObOYVjWrszJCRlppzi0LxUFvFS2mExr4wzemH4xTJiJL02O0iPmc5xgndpeHXmYi7
qfOpnnwH7GYKetUcEFNOYdre5SS2rxpSz8HAp+TKYX3jJ5i7eQJUFyBmuNvspzwdn4HFzH4oVTJG
tMNwzGtjadGvuCgyHbDgjH+MZT8G4AjtPpy6WIrXmXpLCjt7MFJ0hruahaPGXRfkIF3mTl6Zd8VH
aMRuRd0m7LdcS1ESt9Pw0AB778fYENL4nV72900TaiEdbMU61GHkvJtqlszeGNfFda2OVkFTO3Pu
Gt0Bh2vR1G19j3W0HsZ4AGB9EvcgyEQJ3bmZlUnfjUWp/THBXTuiqQ7LghatQtnPpYKhM6uyX0o+
RE8jG6xHzeTRsLEVRPx5k8YbXmE+irIhHR/aeqzfjMlh27pqzNFLQzfWaK/ZzbhLJpJ/FfA2QFlI
9fw5RObgvu5U85dmdDxggz1/pHk6qQGYKI0G80bhsOlRont1Xd147CrWvYYJM37DYeg/kzyNDlmV
moBwNJqdw02j8tqWADECAL2xrCS5Zvro9QE9DRpI4PiFq5IjIIiUClSJejZ75ljSiXVb0o07J9G2
sdbcxoqsTLOCgwcfhscX6pPoMUMvyel57rOqiliLe0Z56kuaH17RGTPT7MZ8fma3/TX37CcLENag
VrzPPoDUgtcu0KQNyTW0dgaPvcridY7eYOiRNbuqGqH5XLzoteUVbeUb4UdtN5Jcs8x/Cfpyd5yH
ccGbHUATWaoPTiFDF1/TxUEOacH4QW1bzDNzwhXUYBfClar2a/PGaA6xct/IBgLXFAHnH/qxQbcC
vyW4LV2dc8YJsDKByas6h1RWVZb9vn66JSTLWzuMcb2wqNgxZCbInAXfv0uOVRDuEjRqlWmhQIVY
P5AKXvDj8u+v7gQm47BCMGw8ck5V4P2k9zhTiNDQJgV+uqB5C4d4M8aKJCaUCRLWqowcOAYFdUj0
fW17az+ljZ/xX04sqSfI5AgLNmq4HpIQNeJiDP3W5n49fvBM9crs2wgoeLSB2xEN+Gi1xgCoIKmP
iVvkBEtnFSpFXm+0S88ewG3QSJqsV1U6EiScfHRFmFOOBKI3ZSGG2HxivOau36cvl01hpUiLWh4q
P6joI6tiiaOfPbHqaCh73PKbbuPsyNMXsGp+w9WhXAZeA2Or7oZrsitfB+LLijJ/B5pPyyUQbix0
JICRw6teCDHrHkxW3ILwNiBIwz65HpANVHILwo3HwjOVe9X19pzTdpPtox3fI6n+DGhS8pDs58pz
nR14MiQed/FzFz5JDEJVGykMPFSAPDQ+Jf0e78SBP19e8zUPcqS1mCjJ5nqukglaN2g9PbR11W7A
aj59XZayEtoer61YvmnLkvEkXTZWfRuqz7AwKcDlif4zLWU2JFsz4VDEVeZqyhKT8V/kWb3NMG9z
sH0Qu7KDs0HbQQ9sETfgEi+2qiBCM9zRBBOfYj/KbChOVmDExyMao5nlmdW9nuExau9HVeJf1kWh
HL4kCTCOKyhIIi0aWGHiMdCHLnVCDN9ExpNpdqqvoZmR4xn3/c37O4iNHmeCqY7lg47ufb3SB8MZ
YOqugVzWPBRXinEPDlvmDXNj7ruolDAor2mItkAMaIK6hCC2OhWI4MIEMieuHFwaTU8bUOrsO9sp
X/tebSIvneu6D3g/kF+XFV05C0CnwUA4hsNB0CsGcgkx1FAdUHy2knmfqz/gKjaXJawY5/+wUKEz
CwwI4syIghKma3ZLVS5qiR8TjIRqYKn3TRRnJL5jTRlU/0BPjpQS3Kngzuw0dcm4+OwqGbads020
UqLMOTQLlgn5QIBYqBjrwctU3KeRRdlCGOT2/rQxbyJf39teeJgCgBf6M4i9ANrsIf/iDYWfb/1f
V567kTwV1zKTJx+xrMORdXI0kdbmwvE0bWM0DQTaB7kO/eaG74s9uXFp9Zl8HXSa3JW++3h5N9eW
+Fj/ZbePRLeDwRW3gv4zgs3YwkUxSlJm55BJwhIvN/ORCKOq3d5diIgRayfg9nx/jwP77bd15d6h
g4naD+2Bv2cPxXN7O3/YnDLT0zbhfzgXx3oKDgAT05rbGssSk8nLsv+fvg/ZUgpZGpaqOSqkEOHQ
9K1KqD3S8iP7cehflD/uznxsk43z/eTdMtSw0D4AFgSzmadLa00dfNqEEIBZr05HPLOV8VesPSlO
RIi7x7maKzNEFKmv3VU0VoJmo1Dn7jl26G+VRn/s5581VYhXb7Jt5Q8lBYxYh9vJvgWljCx0XVtk
GzNKJqbI0BQgzsNgzlFnVQkSCqbvSfOrq0aJz/kbNp0+WJbWT7yd0HYKkADxDWWlWTfx5TFfFGXn
p53C84AhP4Wp3agr/JaXwx8t1/kNSBV5skVdw3Y8K2+Hr8jKtfBtSgEUTMsms1yQUQMXBhytvIqu
Jou3OnWVsZUNip2H8/hWB/jPAAFDBVH0YeGUsLCu8cVGYqmbachDz2waZW/mmCac6oVpRwn162gu
o4fL3mOlRgXgH3Q5LVzYGkY+hWOFNFk3NCWam8ET/Ezuit3oWxqAFQDgD7iL5NBuwiA5sK3rI+27
wTn4iZKwZMfOTeL0G4Rzl+PhEuk9vgFPfKqHQOwtvp+9PhUhXERx0TAjciECc5Jx/yecJC8+iQoi
L7YVoS9An/H7jGlB07YB77496oyRarztdLT2oxURbZynrsIsp6n4P6Rd13LjurL9IlYRzHxlULJk
y9meF5ZnPMOcM7/+Lvies0eCUEJ5n117nlylZgONRqPDWnjJ0+lIUN8syNM/tgO4YK8bxGVwACkU
Hg/YFICmYMOeyU5IUiRo4cv6YXZMUsTbqDIspxkmUa2Js2ZoLMccMMbKgF7IgmAklSqVY9YCnM6s
zPtYo5Tb9qBooroCR44BZnvAQeMf8HwYH2uOWlFrAfZGSsxVW1j3hiHi2+ZU6hB7nMhgnOzQNRkw
kCCj9jNMvR/zZ2svb5XQJzt7HTmkcpZ/sXxnIhl7aGMzQiYDIhGKOkX/HMf+dVPgOdIzCcy5DAHE
gqQLJDR78zEC96yjufqDBli7fDV6aH5zrTtzh9kywUuf8wQ/X03mtEoZRlgnEHO51n12HDxKffGu
3yjH2LW2pg9Kw5X9Ql4wVYXezOs6czwxOqCQjkPMj7uDrXLpHUL8tIVkI3pVg49afVgARa2/tcO6
FPU90A1i7imDJhng79FabLOISXDJdtY3GPgAHew8oJgNLkgQtY/mobfrzXW9uGcAzQg6qpFIGrPF
mFnNhl4qAGKQ2L96AIHNRGAsnDgce3YigX7BaZCIgbYwNiGhe6tvEYoCV8QBB5TmSA/ZqtsYTrMB
NuI2c0jr5HdS4jR4AzeH5bH1RWC5nAZKNGkjL4WaKFJSytdpPfmWVu8sQIhNmCF+lnfV40L8X8qq
thwEj4J3MMddnklitK7bdjHNAKgNM0Av8+gxmScX8DeCC5KvEAwTz3oF7SRsh0ycD7NkDEBO6Lr1
CEZU6cMevFdAUrm64AB8RZyMVeLF+1cU48mkJQVuRwNRBWjjbvOD9RmtDK9fKSvlzo2c6CD/lAWD
a5wGIOzXiUzGlZGynpWRQGbpR0/yunRaJ/JSN3bVQ3TbOTtLVMwQasm4Nkkm05D0C8ZFQVj0S35J
Q7dz5i1mlDzbDx6Jm+36rSlYW7p015aWcWuLisKFPUFNaTna9n2FdjQVIIutqA2SdxudricbjZT5
oBvdlyBQ5voytHJNV3ssbhLvaN63j6FAMe4pMJG0QNc8ukfZmD4IawWJFBkTcuboDhjzJep7iSnc
b/owADUADBJtdegnBh0FYyUI35qxl2Pk70wZnF8Powh/guOQcaUhcYYZQ5RJLsY89ME22qEHXni6
j+QHKbixwue62g5AA/2mKojlNMDVo5JFkZvZUc1QMWqzoKj1U6f4rVrcx/nycF0EZ0TmTMaXTzlx
gkGllfLSQYYMnKwomt0ByYEFs7TS72WqXNL6I6AG5TR06nh1XTb1eoyhw/1SpkZUyjFGzxh634JA
NawgeoxtF0CuR2mx1tdFcBoeoB6SYWhalpETZFEN+9iWxjCbMYNdr5riwUpvkvQFb0pd82zyU4mO
s+wNyV07RIK9uwRNxeYhW63I6GwHUgA7qmN0uplGAfAUzUewG5TOtLe2frpO1/BaszOv7HsJaZ/R
WXrnWVqLLjfe2oJZAaOVAHqgWGjn9yy6T6d2StBSANJSJyKmM2rb60vLl4BJVKR1AWrDxkBpFNvl
RJEc1frJUj81EfoKz90D+hLOAvCKcPtstU1Duc3ICS7MWgdCpGc7xWpwpvv4oD2iCaKWVh/KRhQA
KRznC449vK8RF9C+NqbEt1R62ek1tMKovdPv3lqQyzpZDFRd7FPu3A0ekGZuq416G2ya2be2eJe4
pu6EGFcRfQwvwD37GOV8E9Mlb6qsxcegzYnYTgJwWzdENak7JiukYOQ38yEGHAH6Wdzbz+u7y3vx
n8lmEqa9VcQkLSB7eEv/zDsAavgYpj7277+sz2U9YSSx24x7oCQk9+a6LB3iioJs3u179gnUAk9c
U19rSdXQvSh9+1F9GxwgMBz0Nc6yO/nS4V65rwTlA14EReCIkIqGXVMMKkYkou0xbNAxQbo1sBlm
vz0UN/Nd2/rpcRII41yHNLOFKiJt/gXy6rmsQpkmoLiBAEXv/CirKeBFN4hwcjinFIUXNH7D/1Gm
I0aIpZd1XFnAjtdn4naSixSSwNHxtgldCcC+wEFF4ZXt+AiCIgLugwnSidt2Hb1qgFrcK70jPx7T
t8gPkw16u0TpSt7ROBPKxJ+KFOWFlUPo6LbrcAM+F7w/N+179WoelI1yp+PlsIoO+Q3BaLkgmufk
8W1gDACL0aCdZXiAne+caeNmDCgJUOcF6/qQbK1dqIHARjmG7nRfvMSevo3f09f4MVl379cPJsdB
gfEJXSAIoXDBsL32eh7otRoAjWiRVkVxmMljbW2rXPSW4NgNxuIxIQXXS1EZGT+YmyAl1ClY0JA+
x81baQkyihzjR9ZIpRSLgJa8SCD1eRoj7AGkRmI9N8VKKe7SQHBB8R7pmPCC5dPWQlyE57ukYDTG
GGm+EGDTubUOUA83gWPZjHdzfxuL2gwvFgwNySaqnBSpB+kjlXkqAHALvWhmALcY0TbevWWWgoN2
sWSMBEaftuvDqM7CDhPwfhDdyLKHvsDrxiUQwUJdaWPbz7kktW413cjNDy37IYv6My6v9S81aD8a
8nmqysYNUqYP2lhHndt/WL1fD/60s0D4tM52aOzzMU2PCh3yA6rg3Fy+dhi5jMcgRZMQA7VMtOWP
a/NOeii8CYM3bnfo/M7t3kVryRdI4whEEnglsAiXctEEUtnEHULPI0F8WdSdS5p9lD3N+ZNUryd9
pdSPTSN7uvTbigVbeXmVUX3/imf3Eq2XXVjISeea5i+9eu2Dx7Lcp5i4lsttl9znaM7rMu+6/Vz2
ZjNCGbehNgRYrj10tn/NYLN5jR7JQ37A46HYTBimclPJRWrgpvRkU/Dsu3iVMZKZWCls66BPi7Rz
J61z1f4FwEbSfFeWpSfcWO4pwY2N9gJ0U1/QIchJBPa0Gkq2Joq38i4Aruhu8ecjhnQ21mN2UCvk
rpRvv9SohgiDATOPOU+ggZ37M7Us0GiwwIA7b3htXQSDj+H2tkWT0SIoN17erueiWNtJRssOgwUa
Vm+9b6zrW/1n+rs8zHdonp5X2gpzmSv5R/geOdJKYEE0IDl7FDKiWQuaR7XsqZZI6Do2UDeyG/O2
2Lw/B255I7QavsH+XVSNMRsyAMWt+VrUle2QzXFw4wOGjl31AegsLtogD/nP/t848hOZdAlO4lol
NsZJLaDiHB7Qti3NPyZpe30ZubcRbUfB6xojMmzSOEKzBZ5U2MBJk4BbSJymEzV8iUQw/rSMF7VA
XgobFVmONO5T7fO6DheRDiwBfeQWUejTHfS+58uUIjOQWyFOtDyTTRloWyLPfm8OXmF+GzCCEcVY
wWwgSRBVEBU2qpNp4Spu3tv07bo+l4USRgq7780E9koFKzat1G1SOvVGdyZcQiO258ZsXP1HfyNt
AEd0P4kONM87nq4l3cwTk6smOyv6GqK1tf5L8XELLF7q275211RoC9RW2TrcLn7gC2GxRLtInemJ
5GhUB8wIY2nr5DWPdpn5NIbrVv55fW15LvlUP8YY7X7Ux66DlHLyi/Bdjtb5IDBH6l5Zx4SuOSQj
LPQRAQ7hXJFpWsIMbWyta+t+KIHNplCcHFS16QKeIcoAsTMNgaPgrd2pSCamTEgK7O0OIuf8Jpsf
5dwEU4vuxL2IupJ3ltF5BW+BBylgqhjLxPOhlfsJoeVY3CjSpz0Jon3R7zPmJzXtoEj092U5OlpN
DfLjcXXdAuhaXGzPiQqMnTVZqod2ARFKeLCzDzNYh+Wfqdp19ujpvcDcOBsDG6CMu3gZ0Tv53BZI
Esq5tUBYE/8g5OeQdyBRVZ2gE6GKiwQxjmmSkNNcZATkaWXeWlLiq3m8GQZMXQ69d30BOXt0phNj
A0k0EDsGeK+7qIavpOo61HrBHom0YcwgrRI5Qf27dQPtpqhqJzc2s72WZ9HEBF8VPCoxWA3kDZb9
p6nmTAtmXLBKcFSUVRg8X18qjq3RVsL//j5bOCFSFxRdhdt1tjLPBg6n3PdbawhvOzNZ56m1M/tU
VOymJsXY95lMxuTGJZ+XcYRMKf4RYnQ5OsQS+gjidSJvdeB4G/PtNB8txb+uKn/L/qrKGOCSAUkJ
GNh4xOgt/ikeWYz9NJoO8E8FougJvaYhY4CynP3nvZRjENYMKydVI8BnfF5XiPcuAicQMuOagdwy
cgPnZ1dNKmWwAmikz/VtlmiHLtB3lPIwk8I3te/ubZjllJbbRkT2yVXwRDLjzsvckmySYgsHMyO+
pjfxQ2KCD62iUdR1LUWimLfCYE5lYOdQUs36HR5GT6rS+ropInHgHjTUb5AkwuAyiiznaxnUcTzJ
MjTq5sel9AEve10NrvWd/D7jMJRpGPMJzWeYJqaw+OjoLvbpsK5FwH+8pASM4q8idD1PohSiRKMy
4a51513eOMEB3Vkoabdr5QhkXX2nbbL7RKDb5aQcKpS0PgM7RPshwB/OZdpkSskQQ2b31PuJVzrd
piIuJvJid9mYvroGNKufryon2hm3+MMeHW836hHl4OuLfJnOZD6EOeN1ao1kzPAh+l3mvqQ3WQTP
7CqdZ+0rp3LnzQcm22pHeiqe1W0kaIqmx+3i1J+sAmNCZJSM2tKwxal8N7SP0eyR9H4xHDMRTuby
D8XfBWesqZya1B5LuuCrylu8ef3WTu6wSTz7gTwgB++Ys7AOx70qaL8m6M6+MLbPNxl47KTL5Kxz
LSU9VpW6j9E0qQbNIaiX96g0HEA9ClaUq+aJSGY701Cf5HRALCypv+N69vJhcnQRTBPfaE6kMPsW
W1UKzkcopu2K/aFtnOGYHNHA84SnDHqiHdWNV/2n5N0nO8O/brAiBZl9DEGWYNcRRC9W5+ip5UbZ
4s66iP2IE/Ajt/936+hnnPiEuum0eqogJi8eAxPlBXNDwQQtYIEaxn2jPdgicheuO7XA0QGuDnQW
aIxE/HqcaTUk4hm6LkJrVTf9+/W143rUExH076dK6UasLCpduxoPiWq1LJoz2H5EVtfl8FUByR8F
OELBgrmAMGbeoUk5R7ZVr7y4btdJrgtE8M3gHxFsFDbaUQNFISKbj0m8Xopbkm2uayESwbjocKrR
Jo6WTcDFP+jFm5n/LoVsn/wd+asGc1ytyixmgml5N8nNbAtwjvegMqrXeQR4dRkLEZd5KhE0q+P5
gg4WuKRzA9DHdmoxIdm5AQl7eKJZWY+tvPiKNQeCmJUnijaM/8cG2G5Cs4h0hGDYoHD8ATgQO34a
u7frG8Q1M5rKkindBAbNGG3M1rKjGS49CyN07qdp5OUYJfKvS+EqciKFOTTxZEdDlcGjxrPl5b21
VijkfCMoK/KlYMoDZx+PFnYuz2jCyqyp324HRACF4Ybmr7ERRYb8FfsrhQlCF62PUDWAuan1iAwQ
ctmrpLUX7/qKca89lJv/qwtz/JXU6uqJ5u4a82EBLt0i+xVmA7SbMvSiSBNI460cBtdBGIUo1L5A
Lm4lTTWzGDZd2OinTmsf0Kz7pU3/hTcgMnBlNe2Lxpa58vIFTWFNA3sO7Ncikryomp1hFNVQeNfO
qRS6gSceOomrqrN6KmVUvNF258E3i8Qp5Q06pPTxeUlfru8Vf/X+qkX/fiJwqGxDyzJ6TLsSpG9A
sQ1eO1XUy8Z9dxGsG+g90HALr3AuZpo0vKfRXYNmgAcF463NVsOkX4FwlxxyfXbkZVXrwpiP7gkb
Xp5KZY5uoUtjnleQGkrxHmQdqyTSnuI6dLolWbeNumlH2xnT8A69s6sB4B99Fq6Af+n+mzX+qzzj
dYPemAg6qxHlVr+y0Fvi17T3r4vglTKUU8/OnOwhNxd5CiuqqvJU9Pk6N+Z13darfDTRbWy7o/VW
yfENXm1OFpRbXDyeinS6rC1eNxCgsRSCJw5/z08uG8YNGKbakVSG2kRZPFKvgmyTzb+adFcPN4v1
OBq+3n23qwaPGfDiYXAMeR+cVGalFTmu1VnGKoxtucY08AbTWCi1VgJfQH/mwq4ojBJghVCmYDOm
9tLn6IfBoVHRi19VxMtJfC/JmHYw0/t5iQQryT2jJ+IYp9BnyWIMSDO6URmvuyl0QklbY5Dk3zjS
EzHMGcX02JDOSNEhT1t4Ujv42qB7ht4IxHAfDwDm+2f1mFM5gu1KSWaoUzdO56Wbdt3/iTeSm++b
TbEpLPeoPFoO2BjQxbuZH64fFNFaMhZSFR1Qf5DAc+N08lo7AaxjvJbsevW/iWGOI/jbtf+/lMrq
N8BFnQiDcsvwdF0I3fdrZsgcMJTeGkOasJBa7ttoo6CQGtclCFaL5V0o1Q6D5vQBa5B7I1kP9u38
7T5gemQpvx4oztHwxzaQqa2GMG6BEllxJ4/gmnq8rgK1potFAhgzGprQFm6yGb+uAZbK0sAllL3y
rJLksTCjNei69m2pvV8XxV2tE1HMpo+LOfSzAlEyYoNa2ujl56h/d/aOLteJDGbPZTDfpcZE/bx9
a6DnPNC3huiM0O+8WDIdGNmWrAFnkX0lpCMY+wBBAxkx6Z227QHUYu6aKbqNABhmh+rBmHKBj+Pa
MiDADTCjAiSGRavS+jIIyhwBb2JvjeIjGP9c3xv+bUShd2ECFJuQWbhqSOoZ1DbYnMby7PAjCHdt
/CKhOyXRV8W8m4DrR0JBNoZrfH+Fsv16i65Z4GuFUGu5s5TbpvG78ndm/YsKHkAk/9HNZl6qUTUE
oYXI0QWGoDPi5yP9/vryfT3XWJsAdKD+xZejA+IUNnMSJ+bmHIYoqrQgCnciV94ZOwOVbGN24k0M
1M90qx/G1W2yez8Gng2amcf2BnPVN/q6XoF8yUlcIPYKnkyXXco4CyffxDaqVODxaVSjRdHq7k3y
sZ/r9FDeZ6/qobpZbpNXEDH496ns6Ed1K3lz6Ey6ILLjpo4pzhl6QdE6fNExnjZVoeZ2jyJthFyY
CtqYiA7HD27nYzL6qDrKOhLEOF9gOhdbcSKTyRnMWTA0hgWZP0NwmeynV/k4H+W32nvHqJI3u2go
8KKddoNV34jAgrlx5qnCNOQ+sYPRVhPbLgYovCs32rr0g9lN15I7rsajviZODDoKa2WJ1pma1zWd
qfs4ERvi+RdUKcRKmwUDnbNb7tIUBD3tr339pN2hB8UzDqYno0Ff1IjPTdWfqszERd1cj/KsYr3V
O8xUOy/m3bT6+WAA/sDwyE4+yne2q641b3bS18d+BWY9UR83ryXrC07vv2ZG/cyJ+kPRNaMR4BOU
g0pgYp3/ABCPleR+HT3Akb1Va3On+rZ3/dhzYzXAbePNi0ZazP4z2w3uvrkNB6w7Wv2x6i3y5L0z
vKmrzjNXsVvdJLNTOEkNIL/AFRYneJfCqXRm14fRwIyXRY2tfNGDtTR9u9EZHgTtmVhbdPurCBDO
1zXMKzsfiql15U51QJIMHkHBDcBdQXTe482L1QO9EmM9pMjA/CBDBLLkxKs38NDdTxjOza/ipXJ+
h9vwCaWdXe9mL5aouMMLSE5lM2bTBoqRFzZkI6XgJOMq0mU0LYjai3hnEyD8BLc2qCEw9XS+iMbQ
NGm9QIpK5yRtDBLqd/lH6KSufo/6GeBl3cEt35sM98C8FnokvpJ/xTNGMqIMmRsTXeDZ0X9Nb+kh
aRy1csPBAdicm36gqcvN7z6vnwzezQ6ea8qFgQEohUWASzCsEdQjMD9t8mJmjpX+DmlFHg061+Vw
L7lTQUxQacbqGA0JBDVgA7sfMOxg3hVecVNt082oOwYIJm71FDdO4sSP00vih7ignzVRLoWjL6a8
MAFDUbfx7mVCDFTjjaCoUSgH+rZbaeiv8Xv5jzUKjImzmcjjosGKgpMBpIwRoyizVRikbtwimduV
sSQyxtABGJbbIGe/vrIc5wIkRxVlXySldKCWnpstnb7pI7ltgJiXrRGWfqipJoiaRCKYvSviAbG0
DhEEiPpdiUzLLCKi4i0YnJhMoe5lNHYyC2aFbTfqQMoFYwpG56XIr7UXefx9fak4mw9UPBQMTAq7
fkGunGPeVWr7rnET6TDNv4l5X8u3kCy45XnLhaINThTAjjC5yOgSBe0wkr6HmFDyi6DatmYi2HTO
0waa/BXBxE5mIAPTN4GIEh4xnJ8zHeNk81037UMZo5kimibu7iAZBUMGeI/N3i92agWSDoJhN6kP
I8h6lehh7v/N5mD0hFDYEsxXM+63GGYAN6MrzLXIfT/LrpkBPEH9SdKf142AuzsncujfT2KQQEvG
sewgZ1C9uNgH+o/rv385jIyNAcKVQRFo0U/Cti1LZpxNgQwr01SAhc1hupmtHmBK1twATdtuNmoW
AiillKudMmOcIAyK3IdXEl1oX7VDJtjEhwAUAoAz6M1gV5RohRqQdGoAP1Xkn3o4J69F1zZ3Shob
v0BdbiyuVFv2jwHdCz9VWS8R5hvg63WNYu7uzHpCN6CVpaRw4mU5hnYIQsmg1m51oPM3TjZWI94k
daH9buYRQzZaUY0OEHWWxEO8093UZewHaS5vG9mWU69d5PhPHJL2swcqFbBTjbj1ri8953zjSQyv
Dv+BpsavCPhka0kXp0AqbEDcjA7ocfHRl+3Z+lsTiprfRYLoeTkR1MlqKRkqBAHzx9GrGTOP4b4M
F7y8h811nbhHD73vIAsATcNFVBLMcqPXFsx1zLt9BlaTITNvs9b4fpkTYyBotsfrW8GsOXuL6JNm
p/FCmUDLvTlO3qKHoTMrquDVxwmybDqKRynFQIDBBllLTcbBzKFOByh+H7ChPfqorfh3B/IPVzbG
BTP0MeYuFxMXc5COj9dXkyf+1ELoxp5s3CIvbT5quGYyabXQSobuaeNel3823e9g+iwy+X80SWZd
w3m2G72HwLFovApYXwTs4rERAXRBF6SeREbJ3NJZEef2bEMUmJlQE98aw33dzkBGfb2+hvSTGbeC
44X7E2CUGK28oAYI0E+SyHArg4S0SS87VXnblJu4eVKmYnVdFk+nU1nMPacFEV5uM2TV8Tbpb0pb
3xcRInEp968L4hwzG7CmNAhGXg3whOeGkQxwpEsIu8Rgn/WgRxXBwNeiPqNcWjxfF8W5gIBrg+YF
DE3DVbKoBgsA8ysjgU4lMCYHKdjXjQhBViSCMfMBTT8wBdw3VrX4+oKpfkOEhM5dMFSm8D9QL/B+
PV+wpjY6kiRwGIvyogS1i0iqDSvBq4GX7cRa/ZXC7D+IjMFzSPe/mB91OXWm9K2Qt4Q8q9latyZn
UjyKG3h9g7hGh9YlUNOamCZgIV6WSMqKFEhjmLltHVPbjMBtG8Nb8MgKAkWeNyIIRwFFSKfb2UH9
fKilDpCHDZjJx20Yhpth6t+lrt7Han2jqvUaFAB+Y2UCJ8gb6rRx92GqE88+AH/R7zrxgmTpQop7
RON5fV9O+UrW0N7Q58lH0KhusnQPUxonTo2+HZXEq3EctknUrNEO9d1bh4G5YVxW1Yd5Wk2AuRkr
PPv6d1l5sVWBu7owVMhAVhNVAKBOUlzBc2WNCCAQ+ZRmblGgC1X1Cvs4iVb0wmK+ZNAJWbyhCZzi
uQysdZxXCuiPqol4Re1ZNshFXpT5+6oAAEGG28DAhgwuvHMxXZKg2bauwAKD7EsYA3Zs+VEN2+vW
z1kvKEAQ6eNQA3yF0UULSquyDECHo8/02Bm5g6bQ3bh8uySno936RAxzsiu5SQLFhhjDTjcW2pEk
KbhNw0YQPl14QioGfUigasPuA3nufMnMIFOmcQGHBjEB8DmpB7sQYQbzFgx1ObQHoqIlo850LsII
OmPGTD0wWKtfpN2ateqoo0CNizsXahiAgjINxEx4IjMOnTRSMwAqHEjZbbQCJs9Noqbo4DFewdrh
9fMicEz03J1d8Yw4+jknDkKZzKSoWlA3kAXIdvXDkjyZ1uCa9ksQHvPuz3WL45weEz01QN4AHZp5
MUwfmShrLpQLq5d7Nxkrf1LsNTgpHlD0FKwj3QtGMRPVWRWPIsogxSJCAGwwNvMcRCdSU69qdV0Z
uz72MuvR7v8E8PZF+fB93TBvh8QzdbSgOD1fySUlmOirgOrY54/6HDkVCb1yuJ1FzGi8NQRkAzIO
moIkj80YiEIvrLqEnCqRtlYZ7tumb50kLdfBIArKOGfKpIQNSKIBoAw3yLlOWlG2o47xDzc3SfSW
aot2lGJNZPI8jTAfDpxgcG1QkNZzKaNitQSJX0ixkNcmB1OVnV77LYvQHHkmgZI9ZaJH4uECwca2
0xnmAkDiCuPqDlBnDwvaTp06s4+jZr/0M6Dvs/AwF8Xb900DxWkspU1x5NjneZbP4xJU4C0hVv1J
EgyvjnrtEG1e9bXx3ZAGSZVTWXRLTw50FXT5DFBgwJor5kdsaF4cW1ti1u4U6p/X1eK4wzNRzCUl
tZqS2wnWc5mTVRfcEwJU5W+j8FF9MFENzgBwCsFxnOtTll1s2JQ5IFZNH7QBTjfofmRZgmXjuN0z
McyyxeEwlkYAXXQz+oMKBBKf6i0Z0bnUTiuL1AK3y1s62vCF7CRiFoAFn2s1L/PSNekM76T6s3Ig
eA0vgwjqiOPbMU6PPCv+w2AAe78TCZxhvQR2iU423Bb9PF35pGeFUwTtfR1/6LUgH8Y7x4D+Q+pC
NvDqZzMLZO56NB7jegQS+soMZ99I+p1cW6BQer9ueTy/pAK+BpjOIJMAzuz58hVmEbdSj5CitMuf
RY725n55vS6Ct0MIwFRAyyIQQxr5XERpRrKmtHCzc48s5Tj/GLvUla1W0BLAFYM0CXotKTg1m0Jc
ZrXrYhM49ka+Bv6Mk9rbcUr+hXEjAvtHCHNlGFqMoloNXWTJAK0g6gvI95V484Cht64ISM5yX0Ho
f30FeZtEaUKBO6UhocV20MqYOq6lEGwqVpACvyXf9IUmUIxncZqqw+B0XE5gGzvfJCXUC7x9IYIE
tR17STODPnc2zClYTSqpI6dM8+r3dbV4OwbYMA3hC4qwsI9zmUGnqkGL2oWbaTZg9MIO6O5K6iJJ
6P0LQUjFa/SqAvIpo5wcSomuU09uAecd+VoZnUxdvqtasH5cl8TbKUCWY/1MvFDR7XyuUqs1tjZN
ElhQk/w9yOc3LVUE4Rh31ZADQbwCM8f6nYtQOpBlKi1EaMVnPaIOH4/oZ368rgfP4SF2xnMJKI/o
emaEWKWEoeMFMO+mRAJt10aSXB/6bKkqp2mIMm+WbokGvHRJfBPHsRQL1pF3iZyeM3YdKf6fqdPD
3CVbed6FegRn6+nFAt6b79YdcS+CbQIRk4GsDHqIzxc0C3rQW6pgnJgUI3SWuN/rbYiCayGCuOEq
dSKIsXcjgt/S6S0S5IlDrAD8m3+CJQUa7uBkzcP3dxBPd53SMYLogp3DatRJkosAV0ihLSswkz5H
DdlEMllhnGUDJmW3jUXvRp5lomKCrmi8R0D3xixkhEYAPbER45p5vdIqfWMp4Ny0dAFZLi/4hBuk
NxZk4d/5filmkuplj9McoG2vqjaIapygeCJL6ajStg4erUTQeMk71cBQxDMBjEioltAvOokEG7A3
WDO1EG2RHNJo+3KxBbcX1//+FfHV+HUiAs+G2Ip1iJAHzSPYLb330/S5SATGzpOjK3gc4IGFsi77
tg91iSRKhugMxH9grQqsT7vGlMAgASQvntr1943w1MMzFrHI9hAtDUJONSp3AShtS6DjOSXGE5JA
9ZUle1fSVNQ2cakiXlmwPzgvJDBQGz3fLV0FJEyFe9qtiOHYUeHMQemFne4UheCMXR5oSAIwDKaP
6DuIlYTcBhkmG0CDsbIrjB8mec/0XRbtykmEbX15tM4lUZ1PzCNKUdspNAppCH1a27eBVLqUH9d3
SySEcbrVEvZTRtXppddqyRyMimTBt28vgn49JHwoui+m95jDG6Mqh1kVAOKnVeMZ2bDB7ONKlfLv
iwFZEvweulVw77MQkLKeRlJOgDiu5soHgKLXZgDD62VRH+qlZ8CL4K8cUz7flxzdZV2lfuHEh260
tP7QiIbPuCJonQWeh1bJmTOkKyBAlioDDDySXLmlFAJRGrNMzvW9v6wa6IQCMyIppyDtgraFc00U
IumTmdpgqMlCpx/A+dY/lcD416WbOjouAOMNVEyWS4KN4hwhVDbxuELyFOxsFiMW9ewoCWKIrdPk
59K3d0EVrhpZWpf1+NlGpqAlj+MbMH2Cix4aomzL2sWghkkGfpzSDUx5Nag/iyrYTGO8mnURLBFP
sRNJrGVMUmct9QRJdfeAOjXFpwpVjLvMq1YRNWhd3ogw9L9asYW4aCZTmDeQlQAogzya40ozb9Hz
ZyivsWn5siUi6eJ4CoBhAb4dLZh4NbC3iKbGiZ61aelOauvM0f2kzF7WCh7B3BX8R4ghM2erKSu5
CgyqFVE9YJo4lgZi1+7Nll8swHBdt3/OKYM2OursKOhzmrl7JAqNGg4jk3ZxQrndfl8XwFkyNLUB
/RQeibZbMIYezChEtB2OsRyYGL/WzR+qAX5aezFF84A8VZDVxMzL17FiX4so6mRSpgC3YJ4rZNW3
wkm7SwFAL0HvHOoppnlJzKTHVW/ZwGFGrJKNwJfPgK4vG9719bq0afy4hpw6HiG4XNkB7wSs9JlV
I5isjfaY2yivVRlqbsHbMMENLkHigtYR4GuyINbjOUJw+4KfAO4QCAbs06dv5DRtAnikKGiG3Wgu
b1piDbu2HHcLusc88GPuymZS1qqkjW4oq8PquuaXy0t0G/2PtM6IEIYlf0hyzYiUNCpdQ1IOQIx8
QBpS5DE4MgyiKsjIqMjfAun53NvXyKVl3YyuVTQLeEX43OTN+roWHHuHBJRMMY4JEGbWReRZjo7R
OSzdSLF3i2Wsm/ZnX2yvC7ls16LlAfDdoC0ALv3yvZ1pS6LY8BHTSl9Jtz8nL/9oMQNhuXXrrDFx
+vpAWaiKm316h/arl0fpKdpVPzAqIVD30lzphxgoMKIP4vJV3id1QdQU6qpl4tpaOTpmN20WStze
9N4cNA9dNSxOJkXftxbK0/olGiEVOzxVtl1RDBoEd00yOa0y7dUlFJScudZyIoOJPsOMWJncQ0ZT
EQcgEreKcH6Ot36o1eH5iBY0zJ8x7jFN2iY1AmykMd1pwe1QvMUq5kBB4/lBzGMcCJ5bl/kNQkuD
/4ijfz+Jp5MEDUZ9nJSuLX0owwoV6KHaNtWvQb2fRINgl4NCMFJk3L/ajRWUU1ndMGhfV00GYRup
W1v3sl+6yjseJIanefl2WKe/Pq+fC97hO5XIqDeOydyNEtSrl/FWUcA3Ekd7JZgEWRqeGJS0AIOI
jhwkNhgvEshwocBJgTZW68/BuK2b1pvIIHjwX3K5YAG/JkVRtMDoOGvjQHJMJ2sqSwx7RftpBZJx
cG+QH+Ve+5U4QnY5BXt/Xu88l8ZYu0zkAFxTkNZh0kXaGOt4TW4aTJUh2zBhBOb6VvHOlmpjnTBl
g/F1dg3tWdImjdTYKkDU2xhJFHJbfj1DLxQ6EUEVPjF206x0vHwgQiVOtu3eFHdxZMnpHIN46X7Y
Le4HikKiwSWeYhgdQksp7dpCnuZcqpzUQVMaLULt5qFMfvUiNqbLwShYBQr7oCWlL0qECOcCAr1R
gmYaS7fYJnfW4cn4BGPs7bKTH1PPtcDUBSwVgCZ61/eLZ/MAAjHgcEEuAAfCSCV6pNRq/3+cfddu
5DrT7RMRUA63VOzc7WzfCE6jHKgsPf2/NMD5pi0LLewDzMUABrpEslissGpVbsSVgHKMSEPVo0m1
5oVMSjY/s2sx0+5endmQ+WpQFi1sxikfaGdlX7mhPWC6Ruyoh3xfPiku2+mb8ev26v6mBW/JnZZ/
JVcuSJcVKZYnOG89bc3xlO072CxbvAfj7XexZxi9hqb2GqM2gHZ6JlurQf/S+4AWOHmz1n/3u4Pq
7xn/2+3ZXVRIpPicgs+pwWLoqvdgP98pZmEJ90VuVnaPrjfJBfbrFD8b8ZqTtHjUU98ruitg4eaR
d8ipdaVnUDCZvYqygAD4MY/WJs8uHDQwVhhDCH9aRF1qtuGVoka+HteFEQygMGoGs87PSAVSvedW
rPWSJEzdmrqsMYoUsf7Po+XUtg58DPsykj4C32W2A5M9+tJkHF21VjtfuPwTLgCoqykOQcr0p6xM
5AsvCLncKJpc3uISo0uwldfenyX1ABk/ukVQ/kXgJs0uYxSovpJ2A7yGR+1N3aMxER1o3lkPKfoz
QelijluBp/k+ctEZdfumLFnVH7JnN5ShRMYaBtmCUf1Jn8p9chZ3KaMa9FJHhGKIjBaP3PNtsUsb
e73imbqUDKCfNIHUKALi8V5YozdZ0HlVQSoBCg8cJzgAfh5cFCii1wX4fZXrqRA+pR6mHLzcXsOS
Q/RDyOxBKuJYr4sCQshOceo9v1d34063yHdlDmbIU25XubdFTm/BzKwhZJ2SPkgzwcOcvRVqlI9i
NUAfEy5ypay2owI0I0VrpYyztKT/7w6zqkgA4KBoyyG6mp1S1YVdhQ5M6GUaOAGXH1jnWbdXtOAw
I/iG5qM6h7LEPIILo95L6lzODYCzDEwFSsKNVO17ZjFtwHsUUVFZccOWVONa4uzUYrlve3SuQOG9
kaANh7XbVlafYrF4vL20NUGzW83npVJX09KqNrWCGtQGqImU4dpLvmQPJ6wAwMTA0cGJ+Knqgw7+
6V6HTtQ9mEELzQAvq8mHJ5bn9n9f0JWkvymHq0d1jND3k8Y8HpJYcytOMtHwY3MBWantLO0byNxR
y0TRD8Xh2b6Bk75nDMUOQxb8k9JHH5Ga3mtMfrq9mgXNA5AD3TXAjWAO8nzfuMjjC+LpsO0df/A9
RN6ZsPOIYJWyshWT2Bgq8Tvw8xXLN8UsP64wEjIg+0P7hIJSPj7g53HJupoXMcEmdt65ae84TETu
hCdFvmRCRvv/3kI0xfPQDpQZkUeb4yHGSilR84Oyl4lshj6mR40c7Yba/I97iUXBSKDMDmD51GD5
c1FaFeSCp0FM2LxL4qWVDkH+kvP3nuLK9WesCSs+wC8VmeShQIs2ImTcf1UykyTwk66FvDTpaRn3
RthKWxV0oLeXtYCW/yFnXs5EHjSWWQw5oGEzPBxVUm3Vtjel8Y4LDm37nRUhFQUPLFqbmHMyttbd
/ztm/LtSNBTr0FBk8WYWv/IFrwBQLzcGzF7/SsJRAE5Q77JLkmvk7BG+UCw14vtuJ/UeiOjTNokl
u5bHun3qKqAMKUAe3MrL9+sZmj4KVWSkZ1F8RQl7dtx120fFoMKEpj5tSyeMLmXPaIKwr8nXeP0X
hcmyLqI1B2hafW6vq1xs0grCEulzKHZEeK8juCfxWz7GK2r8y5RO64LTgMIRh4bqeYaDSGXeiNO6
dGSOXzxJykw5iHZFErSnuJTXaP4XtFhF7IdxHLyCieXzyM9vxgiRX4Q+f7XbV+lgcj2zeYFbcRp+
+ykgKsN8Q8xyFVWglOZGIEhEFkaRj6pbn/GpxYH/HzwYHdExiTMVoNXSiElbFFmxTKVaIzbkXMqY
ImnhZ/vYUnt/YDQiJf9HEiPxrdR5X1hxQxd2HnPop9IZwgcEKTObXxBf75MxLowm+oIKUa1wg/bS
9V+3L/SCLsES/h2M+bc5di5G5UmZRaAA8NUCpEmnLjiHihVXzGlatlKjW2gGxoqmplQdSbMpD/7z
lngc8ceRy+FDB4+ybg/snve2BekRcssmH2Asq//ui0+9uvKwLZ/3P8Hzml3jI8lciRAcyPWO1Jau
n4fii88xUlLayuGDPLoJSvDRAVWH0H/lm7vbu/y79jAp3NUHzJ4DX2HS4Mn4gKLQ7aIdKClNmXuP
VBBslG7cb0Vy1Iq1YG3pOoGvFbkMuKy/5+32hEkVE1lhdLpu1fIpVD6Cdm1M2y+vAUsTYCbQWILB
1uo8+uyLPMdfIUTW3SY8jtpGiz/ErrSFBqM6CsCU1iLrBYcBuUIBrTaojsINn5Z95XWlgxfKmAuH
+Q76Y9ReIl82svhQCBdBAChZ+s+wEyzwWtx0U6/EiUorJqNWYYFaTJminidS0zrBxOdIWwkvFm/I
tazZ46YwQvhegixVMsreSUeH1NXEFDu2aGCoP/X8juQXafy4rZ9LioLm/MnQTC/q3AXDZOsyKpIG
dF5DSnuAaxsQMJX9iklbvAVXYuRZ4ZchfzHWPA5OJyItxE2X3LdcTSPvWY8y4PIe5QRjAjD39fbq
lvXlf6ubz/YhVSpXoMYuDLHfKWyXVI6C6dbthpPucjAs3ha2spWy8FNbQMUuc/W0ld548vN3VXgI
hWRFxpLRvt7HmdH2vLYrKg77WBWfMCYGL+3a8QQr0rI/t1ez8ApN01zha2iyChqBmd0CgwBJSnHE
KxRuwJTNtRptU496q8CDJUEqshIizBVyv3MNbJQ86DzSYjx9g7Hu7dlLXtW+MfK1GuzC1mmA+6ON
BiVM/RfoZiyQXS7rHpQ3WkFZ+ZVKZkJ0K+1ssjbXd0HtEBuiQAQjhSBg7szwLad4bcLD+gYgSMC0
tCgRLBSoMXGAC9V+K9dAR5uq32o1aitqupJp/pVQQs/utfjp867MFhuRqgM9Fl72UHv1/HKT1px1
WzsWiOMgA5y88FQQL/6aKYzeMr+MGiwRdM8gJyZWhemvYRe6qdAlmELQn7seIDqCttm4d1q1MOuk
MzhQB3tqde/74DvSO+f2Ry1cQPgz6OkARBAA2fkQbsbnicBSsJchU4XwlYNPPOqt91i2Rbri0Cxs
Mfgh0HwKwmCgwucYpy6cYgEtZkbQ9wq0aYytNIn+O78Gjy2ehlPJaDsA8PfnQaLfqtUDrmRGHARO
XslIBIEQqtCPdVOtZIKWFjSBf0CQAucYLSo/RfFhJw9hBVFBlboRVzpZu8YBsSQCKEEAMHAHEVzM
LIo3Ac4xJpoZTVFIlKhCZWQ1F61p5vQzs6TCNFUVG4bWlImd4edKlCIPIgBgmREFGgU78KZNWjvr
1I3MgXNmok0bJUMKxa1GMlsi5YrdXHrqQFGCdA0I1HB2cx+lAEpa6ZWRoScL81aH0ozC+pCT2PZk
TLWIPUvWU6uOUifSktS8fQOWthgniOS7CpAG8IU/1z5ITM2JwEFhZFGiUasqpsAPykqlfcFiT3ry
/6TMH/NGU8qqa9H2lfr3jJTndqhpCFYClZDn2+tZlIRlCHiHJtDxzJI16jio6H5kBlbhhJrwCfK9
TTpkLt+zFeOxJArQGYSgsGZwiOZ3rdQBPJFFZiSBeh6YYALJYxR5f2lbf0XUkp26FjVblQZCId+H
d25UTa9aXlaU99yQF+4o+cKKQiy5lWirRB8YEH2o28w7IbwhJ03TytAIrXJD4U1i8EkyJd+NWfDo
leq2wRjrJo73etB/t2L5n1HO2vTWAh2MfjQg5eaZxUwrB63U0WEZ++QljyOnD4QL6ktr7XyLe/pP
zjwfC1ycFmehxgypLhozH7L0VDGdmSrRhpU9/S0K8DX0daBCjYZZZZ6TBXhXCiLkZQ2YyUdEBQNm
YbQFlXX0Xt5W/6XrrAEijLwsThCscD+vszDUmuhXWBTymVaulK9Bq33eFrH0kOsTkECd0HEA6cys
sk+8KmhiRGsp5wqYX97EbqZjfLL2GNTKLss2qrzz9NKKUACbGMnT0e3abeE7+Rot3bSan4YbdA6I
IxEvgzcMIMSfqy3klmgqSLGMXMH8tA6chLZWdrSo3kP19faqf192iALnLgiy0GiKN/ynqF5vxbZk
yDbliYeAnBg9ENKJuJUwqeW2pAVlQWshBKF5DMQL81owdhbQ0zApjFbB3I/uATUW0HeuZc9+K4qA
PZsSzmivn1C8P9ej97LUoZGwgIPVw2qNGm8MzE9X1rK0a7jLyG1PtBi/cnRVQ0B+GCD4aHrMlvV4
jpylXkCtNOmeGbCBKxxZS4uC4ZDxmP9NeM4OCV4K19Ye0gukAQtpWm0bf62ZZVEEujzgraGMiGG5
P/ctSULmtSmCboCcAumNxGvx2rIAQAEmQBWYD2bxGkPKS+xSBDepcs7GmnLp2nSeNQnT36+c/Vho
GyZGf8OnzFJqaTvUvHlbh3+HM0hvo/0GPCigkPkFDZdTDx1MGSIn0EPt4TqaLC6pUnbo9hnPYdqY
XB6z/xzoXsv8hRSvARRW5LqDzSEuhqd1aMUQNTtUQoCq1hKuC3cU5ANAUKCcjJTy/I3KBT5u8g4c
s7z6SDo7imszJy+39/A3tgDXUgccDOHSVNqdwycGLop0vob3G+WgXvbBquSlJtCfVAAf4ehl94R9
KEljxt4l7JrXPpO2XHPmWWJyq1COyZLOLO2Pb5llKnQlrqt68sQTAazbEhKSza4JxyN4jb+k/C1o
6hMSAmsz+BY0FU1VKMAhAQxs7xx7k6OXOiQSVt6Qjt+KnqwaMYvVFed0gWEXgZk09QWjTRJO+OxO
83qZaZ0K3slsL7yNwG6E1udrZMJFtWIjsEtLoJnVuI8dlelljc7nN4IN2HbQwmFcFiKcqd3153WU
NBLIQgdGUtAXV2AnOmZntIMGJuaMH1pDfBIT2jvBMX1wY7rWjLpQIJsYPECAMxVQQOw7s5h+p/RE
nNhjhUOxB2nlVtvExjOqjxtEH9aKQk9KMlMiABwBKMGkj4mGaWbaetFrMOoT+0wA4codDFNzeiMF
R39m5G608hYsL+1K2szMBYnqj8rE6scsZetvCQ1OiRkklBxeMX86WrF4C0EcdvJK3EyJVD1haATE
4oYL+ApbymhP1cRUnYiuea4LhdWfsqZn98qCK3wEZ3Oi4wVtuPXR72KneWEvCuiuid2fxM3KuS1Y
ux9Lm2koLzXIA09Lq18aa3hXdy1tt+ial2hB/fvaKR8vay11f2vDt3RlFvFkkoixtDlkapfUDcwJ
zj8YwV6ntphSBv57ye6d18Di7Mx5WlnvpIe/ZE/9JnhQQOg5B5R1iU6qoYRs/lP/it9t7yAYNdj+
8Z6N23yzepwLbqyMzMP/5M00VQYVZFxMxykdSEpPnZEYEfaaGb4zgqngNBq5mRwiY40oaMGo/5A7
U9m6G/SUMMhtjMLWIvpxJzsct66uy+ub0lsojqBEOdOfhBeKgNdBEVltBaf5Tg8iJhgQmhq6UVrt
e7h5D7bNDtWElXNceD6wvn9yZzqkZ6IYgbS4NMqX+F2JqU+9fflRWrzRW3kI5f1aS78t3hSU9QFS
Qd+OMC/EKnkT8dmkOVxQuxizSLOB24CNybq9MnHRkl7JmWlMOwLhmYV4M8BSauj7yjrxm8E43b14
Jqg6TJ+qR2FzCB+/FTq8dmZAfdsJdqEpHfWHx7XZHIuLRr8c2tnge+vz9NnY62UNLwnkwd7Z6wyp
vefXpmUviQDl3QTxxluFW/nT4I2p12RZLOOGqJ3JC6kheYdujVNxIbDFu4RSIXKnSFbJ84wmAa43
jzOpNNIA001Cd6TCq0TliwLikw5QcrbnqGqO52YNlLv4eMDHQyiL3l5UNKb1Xxn0QAKIFMjEEh1M
reYWZx+Oh6WciBNy9m3VWYjIEPX9kzR7OkIuDfm0hyRmtZIBODnN1ry2RRGgckG2D5Qu6P/6uRi+
L0ehTnBYtfbYtnj+RHciof3vA4D/ehFgxMZgDZSVZ2Ikqe+AU4faRe1ZYK7CrEK/u71Zi6/QhJRG
0UJAp7Aw261YS6XKUxUs5bM3O8xAAfDe8qmy0fbwJEar3gb02NHc9Q6Vu9aDsqj08AwBTUSmBXRd
P/cRqfVSChSoI5ePB3AHuxLK/1nArP+fRf6T87e97kr50pFPWdNDzrAVUrMVjUKgxOCdLKF3naNb
iKUVycIqrUDAHCd9sAQTx7ryFZOnOX90MUEJ0FxU6+GSzo6zycKAj3NojXKo3rU7PzWVfWhp5vCp
2qUbvIsjBXjG8h84F4xzn6Gtr80oXdRbBBkY6TGRLKmzL+gqKa34Hl/gSXbXXzy8xVnudH63stSl
ZwnR8f/kzIz3kAKcmweQU+Y1xq1qw1elrSjusur8EzGzJyGS+ZHWQAQhUxvzoNp12Dzo6vPtQ1u2
W1dLmd2PqkC5XJmuuuq98/Ujl79XxKxrAfPuN6MGTK0CIif3ttC/VJMzTQFwEeVI9KxOOJlZzBKJ
bCDIMMBMY/SQtmkwag/k51DP1sydYsf24hvbN7YcGGDZ6ezayhQa2mte8cIWq+g3AtoK0TmPYRU/
b2ephBEfEIKvwLiFUX2NkvtkjRdhydFHrgmdpNO7AHKs2TkWgg8YRhNWEEJ5uzhJG8+WD9xXbbUW
AEoHQTdvb+7Sif6QODtRVRgavQIdHCY9JSYgiufurFe0qWnlluLKRVjcwqvVzfzCJvcDVqeQlSgf
sWoUoJcAIcPtBS1cth/rmfmAQluNdepDRqFvouKzT1du2kK5BJWzq0XMrHRa9EpT6kFlBBv5FJiN
FaE53OrM+8FRv26vZflwwBwgA4s4iZzp3JhWCVfmUYXABGdC6JhSPETA8DrKYXxdESb8Nsjw5zA3
AaLQ0TyvSvYhcFo+CB7QBKafOGvcebZuFCWN3iMaOfAgbstbPKgrcTPFk0ZtTOo0Q1NnXpoiOHM7
sqbb01nPDcf1imb6FntSNopCillmzOwuEiaJ0MguVcojFYFHrrbEyxSRFOgVCv/ID7fXt4ArhKJc
LXCmieC7YcqYQTqQKlNm6fjR2hz6lICUuc+/SiP4vi1w8XZdyZspps+SBjxL2FBR34KpPClDYyhW
HoDpUOY7CnolABtkAYh8fTrUK9ehVtQcOfccZXn9UBcuE77y0Gy7FejE7w4vTQA25p+YmRkUiMBG
IkCMcogIZqUpjmydzieuoIXbU99J6FagXEM9q1mboLZ4v69lz/RyLEsVbHuQnV9aymPioHeKndb6
06h0rdFxST+vRc30k8W+kHRBURnSW7YPTrVLDuSy1gS1pBbXQmZqWDdpEJY51qNWjIrMrGoTNN8r
ln3xjVYmRh+0aCAynONQarUWQj5m01JGuzJqwJioRGOr35Tua2DnL/pBeMAspF2EpED8EQ8r1mTx
5bz+gNkyyzzz/b7DB1TZV5Ido3g/5J9dbNXdpyR9jtVR8kxRLmklPMWrHvXyQf5b/ezqlenYoKdo
Wv0h2gwXBa3jmgM84Yb7Qqc/La3AbmlveTa/LeGaqA54Rpz+pNMndaNYt83Akl292ghlhqPMSwlF
7QHfEtSMtsolLdcSrZNa/jICIuYngpcUPB9zusu4DNkYciW6cpF6gKvipLQ5BvBV/ADpT8kNzcYd
z9zqXM6lDC/6+f4Jnp1xRkCKXvUQPIIHbcMhpOWMkYaGasCaYy7Dfx/DDjN0JW92rKoceWqXQF6m
IycvwOkk6Ppec/oWleeflDn+XCZcnXEqDixUjbDa+ZnpaVYgb2UxpwKSn7fVY/FZulrUvJrf+lUU
tTkW9Yb5uYx+Z1TATR2NgKKjAkQHmBVyW+KKuqiT33H1ZoC5tkb5G+vrJDsrzFI6y94mTDiKZrLb
khZN3dVOztylchgEBY0/mBnrOwKmdwmmIqwAJxddsuvtm72Acs/SRuYhI9pzRvPtPSQ78hZR5Siu
IZMXL/LVamaPYJAgU5vz2LeCPFT+Ucjc27u1lP66Vm919tIlilT78rRdox1sEDxtMxRodHT5QxPi
TWVjsrQrPEt3t8X+zdP8Nh/o5sOQWTTJzjGYMgMXqTLpu36vbNWd+KwjM1zRc4tEi0Q5uzCeYSyN
BGlbzuVM/nWtCLa8sf8+YHaEhaASXQ6wbk05JuLFV1bcl8XfR2EPqWhAGcW/+36l8GIXaVlfY4FE
wIowpTElKxXM5ddumpk5zWbASJWZpgdo/+EaDUtQHFS7jOgrCDAVNDwTM7ESByNyzNuHtuwVXQmc
7VkTaZEX6BAo0zSlQ0efXwVa3Q9u7q6lS5YV5ErWTPErhgxd6UFWbnGepVjgRKWc0VNpUz8PuGoU
rHBn7/xZ3PlWjax+vBcNbs0PXLDKGBaqYbYLsiroupg9oxMbWMImKM4wukRK3MyPbKWoLGVEXlga
wKK6Sli9YCiBBNemwShTpmGeEUsaqRiJJjFDHnKTKI5Yn5vUHlukpZTnlfOcPn92CYHTAWIYEkHE
Psefs0RSxjIAboxXigNfNbHZZf2Ja9SeKjV7ZGnSGrrWf3gDcaI6XrEBC4b6h/TZQ96GiaeFCSB/
eoiIdkQgwXSKUsCK1i5s6NQBhCEwqLWh4DZ7vxl6lqOsxRS0MhUCW5XQ9Y9uHVDCFq1/R5iY3ke5
3G1WtnYhsQm0HGD9U3s5mDVn6aowF7MhBarXaPv4NKqeGUTDmzfyx0CrOcpXse2nnuvr6Y553XFQ
Gvv2BywUizBDZWqbBrkIqMH0mermSssijDnFLBCnSoFjEJwQGeyP0kw/ZCp+DYZvFc8emXAPm2zb
4g71Rvcq3n3yRmiD/dXozNhcZTxCRfqXzv38rtnGNACUaO30XSl7yoVdXP9R+J0cIygfdkN7ISBo
HwSnyp97PqZp3QLXZ3rgmap5kAcH8N7dSuYp4zbI+2eyUyH6a5/A+JZHlzS2Rv6rrLyNCJwiYLmV
Arq+D9/f6v5piM6RdhdL+4FsiGb6UUTV4VwVd0J04T384HvnHxI5cNoBudPApyTMTSnE9BlLzFEZ
iqxicNPB6VW7IW5seYkZ5/s4cIlviruxoWVA62bD70NgczpkecFtm+6l0lZUKwgfkujERRnwg7b+
nPWfyWAIaHto8OYld4k6YsYzsFK5MtLWFww9OOodplmD0nrYtF/esJXCLwCc0PjC63YcW8F4l/O2
njjJsMeM6PCORacgt1kHyrl7nqdtRpP2DzpQs/GufPWBxOq3Co4dKMkME8zQSLWRu4pWnQHMQoNX
P76wzubGj76gGPQcYkYcUEdyseV7B99FGtoUtlreiz4MLaagPNfqRU0sANVIbhXaJo0dhX8Ogxos
z3SsT3xpdwM4+KrMqHpHjLZBtuHwNUC/KnupNuRHTnloW9fvzLSwdZ5q+CgmAHgMiujqjweohjoA
Oka1bK80D7x4IB9jBEbf70Y4yuGpHjIqHuMC+Q0buFqetzB3LeAN/L8P0Il0HgnEbMXWajB9V7EE
dLtjXFa06Yp9KVmcQoWUKsQAQjyJHVk0tfoMolbW2nXrjuKZIUDb8a/cYMjRMYvAuXyo660f2AJK
r6NTia9iZ4u+JcFPrpKPBHfM22bE8gTqa1QsaVEHdGyfvBY0lY5PKNoXmPjFaqcIzFx+0YAgtWVE
we9QVL5rTH+4U1KQprt6va3vxciIQyMHMv+c+a6AFnrpk+XbKPpsYzTSHNrw2BObG2jJrKayI2UT
CnY8GlK0UxOnCgQj7bY6mOb7zO3j2GC9HRxL2QRBbC7ss8HAvVcnnqF9wj1gkCiLaIDmwQ8xcsGf
Ew5WN9D0MPS2J91x4j5D2XwIHEF/b7VjX1hEdLgM40eBNSYbrIIfqZpu0o4KqgvqoqayMJI0bO28
eWL6AfkaEh8IJpnrjvKI5k+AuiaWbLm1ysCuIzdu7EFyIp3KtSmKViyCnkV9CrKTx2/lxvEZlcK9
6EkGX7k67OZoNEjtF5HVBZyV4NzFE5fbeu6W9Xtf3Kf9UagdABHN5mUUkCjiFRCr2U1qFprNifcc
/1x7vsNEQwgphmm0qoVGc0vkOhrbWu0gN02FxCbDXQ58n+9m1Z88f1SaxtSikfroFVLMMbCHyuqr
45C+ZnwOFPTRq51YxoBPvqNhZyXSG9+c6+Guwigr/V3vrQSdofUmZA4PsHn1hHEbwnOXgnuAChpu
0TnxDL/a1rmJ+YZp/lqg8xiBGdo/fJAhygYKdcWdrliIDdvAKOPDZJpAzFxj4P3eD7f8J98CUDVY
nAyq1B0P3r/BkkCyIFnCE/YmGG3vFR9SbfpqN9H1yXftYHYvArh1kfrcQgvIBRmh4N37mpqQMWpT
2OuVo3EHL3IVDXNmcVxmUYJC5wmj9IJuI3EWLJocnzjyXXvPeXsfqK81psTm+oHVprYRLilcGAai
W5OXrSbela9edAKxtOobGnpbJGNoOcpgNdQ2pBX5FstdL77xvmhyvolMd36Ar0W0h7L/42v7DL6t
YhTeLgPDm28OkYvT5dGNym1hbP12I+amPOxb4b3znki6kaJjE+668Al8ExzYNSSwp5u9/sTii+xv
MwC5B1vjtjDhWX0MkksD/LxkD8KGjR9edPBTkETQAQw7wzaP3QgVUvhFaLkNQiMIN5iFLQ5u+Yed
Jzv2yeUXmX+ITzF0DIAs3+DEDcyP0B19wfIqcLE4gQeqHhgMUF0bLDmMEzC230vN2e+euP4P6bdN
uVOkhgqlXZWe0VV/FPHFb8xKNnxsO/IB23or6N8E7ITiPQtf+fGS+G73x5cdD/wOhfgpDmcM4xrg
n+uNKTXQ13zLeKNLrXRbIvd9nyDx/ayFTvWOOlqQEGiYbwxkL2/SwJKDI4sxw5PbAYp+bAKbAEE3
vHCqzcbDyB6UwQ3IRsz2Rbct+X0bPkrCFtY7zXdRjqSay7XnSnTzfj/q2wpQ+f4pjN542CJ5r5Yu
yWHz7/HSSuh4bA8qGntr6aRoT4z8ySRH0UDTyj2qAA7cIZLpVcPDoFQyEZY1dhp8Fo266U5C7qb4
lx4qf08QEuBdxuvsnXpY3LizROkRg8pTcSsTO/NcJtmYsq1GZhfdB43JGlv46ASKvrJidHFQII7r
VSi5IWBfBFsfXqJs33sBDcJjLG0Y/zgdX3xQQPXA27BRdWSlKDAqqp0oZ42zSLvBn4vuMtTnITzl
SkY5botaupRu1FYB6dRukLeSakQ9nba3wuMtf0bhG25riA4bFNU/NMVCnMNjTi/uX2PwkYW/lGiU
x/AEdN5k0n3DjdtEc2oAUjCNzy2kHIiRlHahimnC0rGqtF2d3iU5sl+DZ9UAqicyGjKQkoOzKbHa
Tj1mEwy25YSOipylIzUb9pw1gA8X9BUqaGstfje2ZqCaafBU6E5+p5zlzKwEM/mINNo8dTINAkvq
HT8GhSQec5CYBt0jOmObaJd63xGYraVNTHD6VOTR4rmVAVT+0nJbxSMY7rLOgQ8lu5niKqpZDWbU
uR3n8NofMdlxhaXA/5eQETp4xPClTevhHTa82Cyac7vx+UvN77vRzTizjQ++RLPaRWvs2OGjXAJz
NppdyFPBTeBFPYz1Kx735oOHQR9p0cHZ1AkFQ5IDl9kpW2Z4WWw0YCBI1UNTK7RqvpkIvpgYFA/y
aYhxE597zdWic57qcNNOg0hcqTdIBsdI2HbwHgr9j668dCMmGTgqMeBADNox9eq9iFci1kfq1X8w
myfqTVRk0PYGmG13AQew0es1TfS7OoPxD59zcgoQRw44EJKeQkbQauLToizwpO47cG0BAYFgUEvu
AsmQw48At5DTnap5b/NNHuE0B3LumGTEkOABAT6SjV5ZFfehw1cgmBPKoTq/T8oS03sYlYWnjP/2
ZM+sRcfTmQvMDuVURAPaEc+W5geGjE2P2p0OHUaSkHJVZJQSAjT/PW7iU199jGq0IfoxU5DMy/dt
eSfLMsikoXvkmZGnBH5zXn6piIxHgfJjdOGK0tDre16Ar6rhB+XvSO/tfDyVWmxUwSWUIiMD7yHf
PafkOx1Q4L6LlDeRjAhDfZpFrwV39hpm4WyEbl92PPXg46ANDtefA7HQYEv+C0z8iLBCKe89nJJc
BLZUv8W4uELu1NK45RPOqkJXDeQnTngOFEfJRZuPD5VmxuE+E5749JKAo7ep0Q36EAkKreuNLLoi
uhY7FtOQKLTEi9CpT1X9XlaHJn9swFKgKdiGhyS107x10DhuK5w9qq7cPWXAy4RNaNTEYPo5CZyx
0qmaIYDZSfl7Kg1GXPpWphGj1Vqz8+4zL6NEeQ26Z1124mxfj9DmNDM77pKzp7YHtU7cmOL42o+2
lAE35nnISJ88H3R6HjBrqNMWBbQ5ccX2qUI2hOEH0rHAqERrqO9IdfSi56HALGiRoEMLTVPhSCx0
oVpa9wxIEmjxEquAy+JhbotWchj7iax69TbNzS3vW+++KOxCeM2kFwZTKKSvfPJRKIrb8pWpZieG
nn+8QVGDAIqrcVEx+G94+j+Ozmu5cSsIol+EKuTwisgcJFGBLyiuAnLO+Hof+snl8npFEbhze7p7
eqbwXEnvWbm4eryp+9AL48we85o+hvKtfpbFzyL/dsNZTT9mppLCIg/UCF/8zPTtPil+shTTlaWC
OfdyGki5ZdjCBOGVeWI1g8MKR2t+QtM8DuZXJuxmTswiru6sPFojs9P0JWQUpW4vyXphbAxgemap
mZO0+TPkxZLeALFx4c1/CQ1WwgCOM4pOajFrccm4cPLPJHkzkW0sWlA/lGyje+hm6S3ir6mwy8n4
qmi4QmtndsFquSCR1YCI8qbSH6RD/lH6s7ExJzAwpt7iUVM6RPWixqI7z3eVJMflolSXJvJGecM4
OjQhySE2i31jwCTZdxCysz3hENyAkcLykBckOt/F+FKNV6OMnS4rXaX/mXnno7u2+ImF4OvL004d
Nxl2W4mpPNtstprgPYv7pVVtnY+5OOniP/sj067qYyxutfKiwP0bhyli4kAN5P6IijxmHNttkwbd
ygWR96cef8h6Slh7TXO4bKbJmWRuSlt89LGfCP6UBEIWswuboV/qQ/Gl6W+1xLCsP1sfquAasd+Z
nmwe5RRwREuzUUTMZZtE+k3Cv06U/YLLOeGgpOrK2p59Akbp092QEbl0K1Ar1ktNInN5EcSAZqdS
3co8q6JvNm6OZRp88Kb7HbrC4syC3XDGuFqHDb6glUUV6aZP3kTF09+B+wYtAgcyPWrKdl429NVW
uZsNXmVX+J4EH5qxKP6q5C0pgtg4aJJrpVf6wGLa96mDzR8YWP5Lv9ThTY1uzT2zbGWjfRso7yyV
LU5cgzn2CTBuNA/2xOUiYnYxTcFNw0dj0iPx0GKBTy3fFD5yRtxvnlJ+AKx6UrtDeZEmMnYTuyku
lr5RItWN5KtJryW1MBbrLhHGoEIC0/bV+GPSz0TKhgCjI95cp2FPUCVvBfVehyBiNeD+6tXIa2vB
aRe/IE5PFCYE9D/CYV1Z3RYlDvTlI9VWO67OpKGRSX02qXpj40mchJQDOQEnikelf4/jcWwMO7Gu
Qlu4JWDS7D1D3IXCHAzgkJEGJ1rbTR29mAX9Ia3PFLm6iYfwWgkXSQAchrPXrmRs9BdBcErDcqXZ
Ga2jFDmZov+2pbgP47d+OcRyu9Gtg6J2dtyws4V8tlWx8zDD6kUL15M4whE0SiWwTEzPzErFWeet
yJKZ5KwodqtJmS3kTTvsa31TVQYYqPLD/juq3sXwVpU1w1z7YtjOw8tgye6i3hfrWpMLkFdBp27T
hGHJ+FUbHoaUuq0OpHuQpusXKhuKp2sHUEvAAhVxbmRkNfl+CTdm5lvyvmPd0RS+Tf1NCV19uM0x
L+DdSH6kUnH0MehDqAqM26O+tVSwruUY7T5NZnesS9vsDgupy4mM5WdrlF/stPGElBFKemqVnKHV
VQhSVcK/CtqG0ji2m1YXeGqHyfCS+roUlR3mkt0LzaZngUpjUm1anwFhe5BXu0hPJkWpUb56uYd3
El/pnumxo+Fc6gyhJruOExQl72nTbEIgacJpoQ0mpPPVQCEywneM754w0WKyMmqdvKocKC7nMf+I
xMcgYSclyUSJZFuj4KZa4ilspJm+mU+1BSneROtRWu7demgs3RWX09ipQaOdB3G3xvO2FutAKP+y
yAgmpbcztfcbfa9G22l4PNMYW8urWCQVtrotRQ+2alzLWnGy/N4SnJJO21m6ZIwBopJAmulXuUsc
2nz5CU+T0h4AQ4npmdnqNeFeaQ6FNHiS/s9Urkv4IwsnNfkmZhU2rKebcNXwbmZXQ9yk0q4rabQ7
wxaXACjfFcfCmuw1fGOlCC9e6RprD177ZLtVoLUuCSMit9U05PSSqz1b0JT+JG7D/gn8tk3pNSq3
qrRXwt6NBzY8aSyzZZHPZ0ufkU2yK5tvYf6Q83NSfQshUHQK2vlLCSV3qLY1l2M6utgcUouNe4Lk
tullyXcClJmZuaY22EQiRPM9BK/TpOrVRlj3de+leuMu/W1pfNZykZXO7BJXgwnYMZSPsjWdDlSm
haqrNZ8C7KKcOEm/vC3CtaSvmLVDa1zJ13DCqXF06VrSfhXtOxw84SORo3aLV0aLIxSDl/M5Rutd
Nk5t/BsqHBJpJ3Mix26E8jHtZbY5cCPVqxhOYu7Oy0EWDuUc2uxyc5fYstuCK5/OSIlCt2qO2vw2
iqK7LN9rGnFSjgnrDQmxl+jpp3qbtvdl/LD0Q5tudRoX+a9Lr6B5o8OSonnrsOmWYGo+y5DjxzpQ
MJKgWnZWq0E2ccdC2vUhfKkskphIQdOARIKbkBqWKBpPFqUtO0BS2ClHNm/udL9G9M4s1c7KH2le
8Qvh9pBiSLgfMclcuhmr2mr5vDHjGCKnCfR0H2Vba4i/e+lPN6uTNb63vJRmRseWeTrjDiaqpwDF
PMExnmI4XBW+aYZi7hreksmONM1eq7MSf3XDS2zGQcp64hjGSME3UCaCq0k3rWG3xbPwW6e8eCwS
jcH0lsW6y45zO2U0Ru7/1U+qTjsV9RTI6kc4fIhS6+X8IBK/AJLeVLzo5Bwu42tX6IFIM531n+EI
OwLVyobYMFFRN1VnlLajrBCABkUNnaiV4TklP0XSYP9i/u4nRKgUt5KHg8EQqya+jhG0b8dzN30F
0sMEq5kdWABCMU6PtcW1be0zA562rewyCWZrL03LplHYXxm9WOunJp6BuXn93sLYi1DpGolrpvAR
aykt048F/W30OMT02NfL+DDx3FLRVojhTckmkDNfgs0ue68WHxJ5zTmLrBIaEm0WtySiOCxDTkL5
VTGhaYfaq0LV69R1K9GR6NWPNbO2Vll2AtfAoFW/Ypu/JM1BSFee2ZsRVt5UW25Gr1ExIxCdUusk
jJotlQJboEKvKlxZP1jma0/flH7347Ws0mPCxV9DL6V8jBpmsJu/uxrsezGT89DVPwqMiZLCGK5B
w/1Qjicyu72Kk5HCHnVkWkP3JTN9ipV6PaW6XA/JEz3zfMS/cs4PCwW5qBNP6D5x/L5Z7JIdmgn+
H18bVHmjBEVRbTsi09XqoD3v3XQflxe1vXV15InCbCfQoxqKqFC5BdcODESl5f44165JYsgwyIHG
48hSGo9pK+QK8TZwdbXp6tlWbkw3ls4L6YaSwK6Xn0RnxTU6gniZTCj6fMakSR5g601Qo30Cnpqh
RLpliz8Z66sOYoE3FZkuqUwSuQRP5jQ95cooGv2Y+4UqZFbfHYGvJKXbk/VjFZ9d9Tax04nkv7A4
IUdkiE1D5TXdRJDdtygFNYPjTYoY9hKzQlyMHg1Irl+vBqGaI4SOXH4h59mdYR7r+ZVwBhBerOE4
6gaXM6501xgxRFmY3y3nQO9PMiUt5zQ0bFiqIGGX8HU1An2S/KRnc9bHLGwUsHDUvjaWGeT1Rcj2
8ix4Rp8GmsB//tOrN6P2I4WTV38krekK62nUqoMw80OKF43j1NLfFVQRJXGGKoPSctoIaiy28/Vl
MH+N5j1KaJkjYdOQmxkt91Q6zSR22+tqr3A/a7YpROU4Dg+TQlzCJqj5LifSr1yPE/eQVje7MXmR
2LawVBdN6CgJLy0hmDEiTQL1WsqHGqpAAh6/dPN9LrbJ4o6x7ulFbU8xLY/uJNbZYsOjmT4SHANt
A6YMrWuSvuv5NkllV9HfLOkqUIbr2euR9HN+nTy7ZPSI8vRaa3SRf6JV2wNHV+gvosCELX748KIj
dvXJDO9+G4UXq9Qcqb6tqMeT6RJJ5sx0WKnIBhwRoPPWP4UlLZgFOSD8V2duftqX8dfEb2T9pdK2
I7u6DY+1dkp7D9xEigDRvMe0+9TNK6lktkEv1SxflbxLImA2DNSUXPN2IPa2Ddh2AtFxKp+oTPan
aXTkIXTbJ55eiS4lO1Ut32L1wUmKWm4XNlFH0gZlSKeedgQkpSy1G5pjgkAmrV42XAqY9ZoRg3yU
QC+jk+ZuLhl2y69fdbkr14tTzMcs5vck7Yuvr4Pf49RKiZeXZUAEwipjpVHeJrZWJEMgotrlwusi
5ahTn7IBKyJ3dqS74ypwhwFqm1siHqv6gw5sFO4GMEloX+aR2/qpFTZe1viy8tk3V0t6kKo5oHPE
462oCpsLsmhmj1CTQFo/8qX0S8iTbvgy850c87XA52vTR52+4bOwk/CY8SqY6lYdM7dK76IBp0jr
thaZs67bLDuZ+e+aSC4JvE7c3BPrqEFud/FFnF/69bhAjbPjddtRRs3sFQHIlM9amjooPIaxrfN/
Zo/EgNAaOfJyjnk88ikSXEs9D8nBkvyI+MjyCUEFv5IiOxs3NLdpeWGyg5YFkvWjVnN76l5KSaMB
iMhGXbd9B62uniuuukr4M2XpWMQ7Pf0Qm7sOnZ3EWxoNl9bMNLelLm+nqPQE3WK91J9cHSrxqxJe
sv5XDH/XBi8Q+mUV04bQ45rcTXnFtZEZd/jnqtpGOtchzEs2hk6SbazyMYFbNI5EbWREt+gMmFpE
Xf1N2QBVQpUcPwRF5+x8m6obDqTkxuc0hez9mNhL38g7hQZ4dfKIfwlXp+GbtvjJVf0mll7e7jOL
4DHO6q88ssO2t7E08ap5ajW7NISRAgdB+y13fzJfm6ydFg241CDoXQa4ill8kIDqiUrnroPkG7Lm
TJp0NB4a5yjCkZk9c+ktX6+uhXCJJ59MQF+TDq1SBgJ7iToVdpd9etX0PvTTEcw+jtt43ieohjKk
Jp/0qarBh6rLp7DIfg80HEo/615066Wz9rLgzfQ0AKWJby7RQhgWWBblZVK33f8AxB2evHz9o/fb
NvvXLv8aLUDoGZvr2Exeam5b5aTLjlQdkA7jkaQSS91KDcEbEHy61hA9/CHz/2pJUAuNb9DuRLpn
pWdd8NOCWaOIExgFifwow5eoIqH+eyxcZThW9GMxPWC+cuU1BkzjeVn3SXrpx5su8TXMvjXs4uqk
0L7gLzWtXckiz+Wl7ilOh75RNmWBBOYxYu3h1YHe/JWir0lFbok3SicfdPjZJPo3QvJBXRnTXpM+
CF7P5TfoFb0NcJcTW7xVivWgh3KwxHtp+Krz10Y/NNptBH5Iw0/abNr8L0ZnaVpHYUll3C7baZq9
MenPSd56Kiit0gy3VvbKtOumjzGB+1LvfbHTQwjQFZJy+LLGfdTzyVBoBfB2H9q1drfCU2HJW+Im
WCxLdog8/pqwt3m2umXuN4aHDBeZnjYYxFe38Hk0v/QVtemtlacmZ9WEAmZKgxOveULypreSLSg7
ia5lpgDR1Gag99E66U9iAGix1j4SM5yfAnWa47wzo12KuLOCJYyIxpbZvgUU31pjwMbm2ow9k8/2
TFtKTATFH7r94lmQ239G92KKkS9A01ACc3VTdz3awGSHkCilGOSUAliQ0vor13M3fTNzxmCllxlH
UYnt1PBMCbB91bpD2ONki5w02ixwJUI7OYXy0+dYIXADsKyzTncW5IqAuDItZxmuqERNbgkFHT+m
/m/CwyOwmL52Y/4xSu81yxcEqwnyNZjXGDj4mBDYRL8bHLG8mevh+RXo12wEZ58j82usT/Nw7JjE
z2NATWsDPCKcBF1rrxyuut2SGIsUfH4etxD0Ie0teddbmhvOr3OLS2FmQcYBwtsHRUmEcUOa10u6
U3tvMl8lPnc1PfAy2dYQVPGXUe6H+TJnmt8LRKqMENXWIxE+LYt9CtYMyuJ9cjLr1Fo18HDfKCdB
OqxQh3ly7Ph8qfwzZEEI8yZ5C501pB9Dk7b2MEArcGaJ9YjQui3Tz2j7ajp7CHHUtXClDCunKnpo
o9M1n32312S3BjcmWeY2vJOKPjjGPANj+/dMPz37XAwkOfnCEWpZqvys6lExNmISwF9Jpj/0Ha+6
X0r+SFeLO0KqdyvqRjGUjp5taukmSSaLmaN9pAmuyjJK6RECzvrudYJEM9ej0RS+ysIZcL84OpIy
uQvkgFi8qNVeUs5xdyxRgxbIGMI9txlPyFL+cu0xwsvAycToCtUtAQyuLcHLbe9F061AymxgwJB8
sMs0iFgY421DSti3YPfK4hD9CtJId8n6oUAxmaufQrYtYXjgKqiSsxV6uD/C5Lsd3uvsJKTbnstc
VT7T2VuTxNGpZ+OfRRtSS/8SkFtLzTUiAar0HzVKgLDs5w9yau1KIFtBTex0BdsIRx3GNgLegVX4
GvxWeTe0w7TwIih2lD4BVpdhi9Odopa2ihntJd2bE9GVc1C3zvklx/F5w5gxYlvtt23skXTvjNGh
Rach2XRYQz8yIs/gwBAZCO+lAYGtWxXeGsy2/LaOUrfAf3Mji7+Y8Owh5+tlo4Y6Ir/trOSYwGEY
RbtX125bzvvWfF+yO/5Dt7GCJbLcPFbhF8LzGm6k/kl5DV6p7jWankTJb03jNuJbjjrdlru2w9Ij
jvj1Xw3hO7Fe6wQi2UL6nV9Z6MprQHWi+ZcJqJIGO0fbLAB0w3sWWUGyfg71fqDh1+PPuN6EBRMr
/3KulSrsXG18gjeKd5t6Y/Rtgo+TkKXc9Wr3MZr1+jWRS9d2R7nKOTQY+HvBLekNFH7nlpB+0GdU
bBJu5tj6Z8DUsLERiv6jlmqvhH7Vu/eyaEBwm0UWvQyvxtqhjgveJL+q5Tl9cmvDLs1Xf+34mgVH
yA9yQh4392yrhWyboUTMSOiNPQntme05mfBB7Bw9RL6pkptu/qFRIyFhaIPxaeo7qoxYhLdu/oi5
XlONnV1gIROzRQLMrZLv/+l/DTJceNGrU8Fhn0qExN9VxJKiYdl6dKlWXcaoP9WN8ZZr635ou5Ow
4gpUyYFDO8DHl63A/qo910ZKi7LMgNU06iEoS412jlHlzEQ/D6d0l8/yPV3okBIguaaun0sowTDM
7+rwI0eRs9LoPy1J+ZpC//Np2murXiJRcup58XTxEAnaY+CNECfRi6pyF5uFL5XZBnS7wmUYVuUl
iDq1+TDHa6sP5zp8H2my04g1dvquKM/S+pSeA0HLvCgKsIK21n4EdtLMDhVFZds1ul+mAkrtKoGo
ELXU45S9avBkwaAEs3JUiYmV6epH3hkZCAiEeoeGnDkK/fCrjTc13LSzO7eekHlSvqvw2gm3aLys
s8zG1d3TqUBH2jTaRo4fVeIXkQxFuev1iYooBNN4MWlO+vjQG4j7kuBF/OusyfbM8J1oXtrqJKuN
vSSt/UxOWMXbDN3WSaLbdnuF7ixly5KuQFxls2jPUucpsWQrveGU6WdL06ePbM2oWDOf/S2iQifw
WlJhRvGfBPg3hYNeHdb+hpz+FERVzvNscsLeJypdqQeL9FvH32hchjJCNGlOPG3q8blD1o25xhun
pF1M2tclPWgRrJ34MlKhU94p7KWy8K2Nfk3LJTevdfpZccyXAdMP/Wtti8yLmUBCXW98HrndCPcI
9luPsPsZHYtqLyU3HKW0Z1IbC4AmbAe8OmVSOAsazyoGFqNu0sJ4a+4NkPkZLSLXWlq5OK8nolyx
s0W67C163m7JeHpkMYJCuSxWEIV4hnQ9K7yxX+lL6BU3pLSCjqYFYaGpkSxq+btggglTWThvxh6e
Xlzn5NuYeQcNq8u+c8ZB7cYIV7cqKShTmMIKaUr3l9d5+rV2k7YbLCs96JyJt7Ewh81YZ/GuncBx
Ao8NS1TavgwxQ8GYTqDYBz7UaFjlwcg68YUQ9jmYsgobzZhJsPPTJh5uUSK9CrxVLXF5w+oX1I4K
g8ZEbGeoWoGy3Pv5DURsWzC+hZoFi3ZXGKaPsGZKqh0Z+yV9V83eX8zUjSYB0vhfM95kufLrrvV0
qyyprNnOenQsu4cGXmW92ZaWuF5h6sirwOVxiBbT3BkZZrR0GQuKtVm4osmCtCxPcidvCVtWpVTg
xSLcRRrHH6lPY4/2dAxCre+PQ4TgbY05/g0WJ3L7UlWMzJp38xCPjsZAMd2ALVjvYSrbzP/ZYs/W
MnT0Vs0O7SLgw6yHQELWEHDfFo2UAgDHY8U72pKHrKWqq1rHSBG8ZULXMXFFSpJgEzbJF5BezfSF
l/WYPbWFdPRJI95Zi+WFas7ccN/dixbZuFfov1tRVTdGWDd7YzC/4+pjKJmbKc5TKvhSwsuaXIsc
7Ie1o1Pi1wQgpfafefyO9cOuWByRaO/GNNpxREjzdaL5t4q/OUw4ZLWtapcYuWhtWRdeHSzaak09
LeqlGj5zSGQx2rfqNsdiuzYlB7bEBdaRVgirXkcEJK7YIx5x+y4sjM6FW4sub9131UNPC0cSub2L
5CBbhduln3p8IKMY0xL+V2ySMWYHHpc9zss+03DxwmWUVu/HLefBVN7zycL2ktqjclfUXZv+m9fj
gNicmX8Dvp8ONtzgvZuy21Dz8vfXahEDAWvjvL6EDKjqlq3y5hnSy0D33OrfjfXX5z8rVXTJYUDL
k6zVQRE+uWBl25qWyz4pdMbZMaPt0oAi5fKYpaMTVbIvmcCM9i23/oxBd6UhxIbM2lQ9tKvyii/I
LWeP6Jz/RSBDGrmqs10+CWDMEhCjuRQuX26n77CKAiMrPSMmFyHS0AQmB5+CoR6k2cJm1NhiM/B7
dacsv+YYWqKKDlaFLX9iUb59SWSaXp8c4gScBV6hTj6fzYLcRdso/7DMPzRHS3kVErL40UM7mqF+
3bfZelKxpDc00TGPUXiRkHGm+TJ2YjDhBFjJPBXEu8jjV2PhMPcq/ncIk2cMSKf4MnYMLZG3CT7M
FqJ0rPVTM6D0Gwo+iCIIDWytWuev7CqSEzftG5z1pFi15kvV4FrSYWwb1TNHkgekDBaF5ymj73bH
WJ83HZqMlcB04YBt5tTVVk9kk+OYfUwGVveudhv5X4wFZAnXoAWF58oM8Z86C29cbpnbOadzSkuM
osLGWsedAukkNc8kEYDSSMmEs06s6oYijoSy9DS3xSXsh1ucoD+DiwvAtaYnO5LGnZ4OVB3uuK2Q
Ynr8b6GXCly2S/QqmcNOwW7bJMam6fKXtU/9WHuL8Y3TSpX9slmX5bdOdFrRzLppU7I1dCA0O8ts
Coa1qRoygI2EN1eA6pk/O8nYa8zZZ31/YrTHrsAuVvO57LkrYJWmYd3Vx7w8ZNpxkrBC0D+fC8uu
KDvwG8BWs9wOJHeSPeNYmDQj/g6Qn88pyPoTT91u6dhDZXAmxIWyvi9I6smENZd2WF+OlfTVGw89
6d1+IY809sVqkwBM6uRmchji3sODpy9ceQFuu5I5iByOKBk/mn2Hr6TYLsWDCx9FO/ttQNKiSo6E
4K3xW6Pgaxhf5+yzE/iw8K0YgvMJ1MS7l2xIVoTpLfA+Kx4RzTtYiqS8kdBnT3i+ZuurbrNdzDri
gqoTcr4skZnZBt0DRJAv2Gm20VPYzIXwUIqr7E1a2TDrwDcfpwyZVM+HHIkVGEM1UF319EtUG6gw
dp/mNXZtmARGa7Cehdzh2RqsE6kySuyn5rcsIhCsoXKRrNYXYoMtdpm82HKkBFlMcD/1sRqas5R1
jE1V8I8GExnDWzylj4r7sBk1t4XvNk0MUelKCe1qyV+Flu02mGbyBGuLakGstnrQRoXiSSNCpnFU
Zf3M5RO2+0Fxo9Xa51nuLBOpiGoJa2M61r1QXUM8T3PnJvI/bjrMl5U/h5+z1gABaOVuqUg/kUhE
A9HpHIbir5eMt1nGZr9T6tP0nHyYf+sC2vp/brLZqANouYSgulUdTaD2M0qOiXSTIcpR7ieu4dHu
l/ZXRCp/XmEF9mX6+KX4ZSRhJWoMxKxtpuY0qmiiCENGWaCNKjh9nt1seKgjw1fYAtI8Kf7wAGrg
dxoQFhVll6euzFdinkP0+wKjrpoYh5VA9ZSaFJOaEAofvIEtJszy3Bt4PExbnfbNtdEq+6mhTbwR
rTunjrrAW+FMw53WrCRM/Wk/HQ2Vqv2ukJj5ERJVqUb02e8kwpYIqaDX+xx/LufCQhdjGqJ34vYs
WvjyXtTkEspOrNu8z3m/S4ejIb/Exl0UfipxD5O85lv0OPqajBxZxjASB4mORVeJdjH6XT3uWZTs
lyglmb4ZYg8UI5U77bcVGFA6UI2YJaJ2jLFnzacu/tXVY6F95EpLm7DHEN5YN5WWu2SCpmRVvbFV
MNws8fsS7eTBiwYTY7nizjlWkXvVZ5t5yaiaCKPtjxZ/pu1NHWcvrZQAd1sqvEQG9KAeOqpyzGr8
rc+BEj2qPK34DK15swp7gj7y5WUeTkQwZW2QKsw+XNPQ3MYT9cMMXbWe9voy+PpyMNDruVltbfrq
qBUlatIEm4QXQfzt/lqmUELYIYRhplDc556bGUvzRuvgbB0S/9uG9BLHPOBujfJNjz7MqpGE9SmX
2HqPoq+mCLIOqLQEZuzXeD7VOqi5nizB5yGHK/M4CEaxtcvMrwKlW7vCuOSFZxmbWrgayr1vGByA
Hpmxz2jGVekZOjmN0pc6Njzus8SrJlTBnL+OQ46IB8Q8VF3hRuabzostpXclOanqPgp3nXqxtE9V
xGVwkM0NZ1UNvxbDWfYxn1AxPjvsJkzS7bUCTANPJS04bf4ZFkYGiQ0jx0jqKfdPtjO0gjVGuMhi
dtC9iiqO8e2i4cPaalhRq32YviWqz9bniDGwMVq9EMaqP06Wa3UHWi9eKljhROq3wlT7GInZdOBa
v5II2TaVNBBBMvXfCrudNeWg5I422oXwoSCWD/reFK+xHGM9t1mBSTszhXuZrjC9zHkY6OxJBlJn
NGIKRTstdlpI8p7TgNPNU1v5Mh4NpDoJXx0GB+VYICWP/El58EU6nWj3NKaSXZSeDWC7hMUD5jS2
lWJA0bD8KYSPo+K6DCe0jNA/WsHPml+jfovUT51LpiOl3pl0huW0vYSPCpfyU2DOczSFb1beyKE3
Yrcc/WjxtBEas9gvsGB0/e1j4X/V+alp9m+UT5ivQI14PkC462WJIN20g2ngT4AP0ih09Rz0Mz9y
KdDVpWMrseWARrGdfsIBCmvcF3gFw/sYQXsdLHXHQD4LwjBjzLj8JXt4q0C0EvzOEwsLAT3j08+t
6P/qcMFe+1XVl2gR4CAu0KjtcLWG6zgxE3ENRxq1g5FfpOi3fKAldRLtxElu+O4h4rxmOqac5vwk
Sr7QBAtNMNc88aalBxzp8f0pWxlD6jC9YkvE6ovNn/mHf/2yTbuXnhgJPTwm6jt/BJoHicQ6x81P
ugxM99FMd3CORO5p9yQlgCL+YczG4AJoVybkcLayf93pph8BFTRSDHsR9kaJwy7oDFo7Drv+FWFP
hb1zouwIyq4xkIXmqWw0rCOpzYyI8hfrjvQKmc/Ahe5T17P8V1FYhQp9cOzF21AepP4k9D+yGNMW
h86MTDo2TLYEpvmejJt4YioNjVNsNojajD0YOF5iZgS2XIXC8K4pAVQcE4Htuol2RfNdWYAF1dgT
hcLwb0DDWuavoVwcjUXeFxgTE4G/EYNwV2CX/I+0M1muW1ea9RMxgn0zXa2WelmSZXvCcMu+7/n0
96PPf7aWIF4yjvbAI0U4VwGFAghUZkrQRvN9IJv7SoVTGSvKndzTI6wZxxEhNgmyGhfXPPDeVrH6
mFhfI/s54DMLtsi2GnTuZYqDWTxICcw9jy8YTsgHpbYeW3vKea45LRiMSgLbzuCwZSmXXVbvvPRz
nV+nEg8APZ8CPL6wI1iBc9s5XBI/cFx0bo3iwv6F2T1b/HdCGHclXw3jr4HDxnDfGPTIbOSShiIH
PsGmuVe4iuTG3b1Qf+R08/7p73IE+ri4pLch/NUGR0P5PT2e2GG0xRx9447fpSe2bZOC/qvQvk9f
YEX/E9ogP8kId82wG5R97T8nL/5z/1nj4HyrcNO1M0NcyVosFk9SuiEuVNy0aUJauo6DF4ahGngY
2qj+BZQeXXuhEMXOMdJ3ye8y2YScEnX15MjHOt+75bXV8DrICT/b1c8Bh/KbaSvRHvhjiHLQs3Gf
0imR0bL8AgEw0B8HWgP47Gz+sNjS5oqzvuU9JuZlndJmqjw7/n3Ufq7ZnT3lZCsPRXjZNQfb+2Qa
1/AzVSRcvnssMZpdU267/J/Z+MVjm5JgJF+67oHr4wJRsPx3RcNOdtly+4S1APSzjMHZt91NVu4D
Pkp0aLGQdaKTwWcxXX0p9pIKl2Id3OEIXmxF+/fRo0tyahf7Td3siy9O9OA/Bc+QY7lNMbwN1CaE
pj+1X2gGlbfxvRpd4UVe4xuf+7RPsa+X1xwQ63avTOwhh0fpDWw261H+UlzlPwuoJ/2dh2NEVl1l
zF7snXS+rSnI2OnkHIg/DfRUvTiX8rf6mhI/EaHsjX3X3/E16XxvpK356P2o+/4pom2rdHhDlH5V
+U8XFlYaPuuZcuKDNMe5Sf2WP+rNHrJoyYsCvYHlabgNnrPPJpdBh8Dme2vDwwo05uyPypMKt2s0
T13Qxl31t/QelHRO/lGvXSYLHbZLjti89uls88quvqaqazsr4H//wnnTLPlWPOghvFLaneln3Db6
pqm445av+ABIzXs+savwFNP4AaP3W/9tlDZ9iWZ/p0Hy2NbDjmsCv4dMiQvNDs815Xoi4N0P9Bmb
kLY21YOlbKLHHhr+LWTDFDrNRcqXEgf0e40OsQrC6J4bwvKT5V7E0lEKGE1oGtvoS/5nlE+tf4GM
gAJ1Pth2XCDk8kUlXYVSc6EV3Ddnt273uW7UO1+7KYofsXRvh81XuXouMD7tkqu2to+pwhuJfUL4
R6FO2hAzoUKRz3W3z+GwtnTUm8dlYYAZka63BHxBiQfzKkWLZE5N6k3wCWL3t3B3T5vj7me6CY7q
XXYKdi/dlXUaDj43OJsV9PeSE2/RBc2SxK8yp1VAt48/Gqr/hf/I8/j4QJfV13Fv78MHiHHWtXXn
3vJlD6Vv5Qe8V/QA38GLFvdoDdtbAZ97HSQbPDgBap3pyDhJd5Xh4e/TTK34unTlO+b0it6uqRLN
4+K9Y4Ou4JWJLMKZHExshwlSw+gADjkLJDH5Aot82Imlxk2/Z8ILC5tYpevkYnnA32v1TfG+4gry
Pt4YVnrvgduVyfXUnO+zgr3vqvlvA5xkOM4CdAe5ryNOXds0MW5VLb90yuL3wIMBvSrHZnQejWxN
SXQutkn2xpF1DZ9OWZCSkOLIMXodYcy6uxoHH2bDPuFTsuE+/X8fREPGMMnUFf5ZAlCdd12m9ADp
OV/5Cd+DOf2iIdSQFWGpuSyZxMiR6rNxmNPF7NRdemUKBlFq4erFN70E65wvG0s/BFyY9eVKMXgv
wYLCJx4zmq5pSAhZwqT1jVb6SsWXtMeNpOk6By+EEO90K2HNwmj4jOgqAuG6KoTltYbTRS5XG4pz
iujASAtawddW9hqIIE6U5hZCTCoggwtBOrQNmw4wUiHGuWlFUmYWCoFw/FNNjQ5CIR9Q4+bOY1Km
zOHyh9XBr39mdrCi4DIPMnlBkdr4gk1/P1tQUT2oYxYBAn9308UnaSIvu8F+ObXXUIT6kNg6nEYk
ZtlEYUkPk6VaWNNvmcZesTJqs8v1LAuEgGR9DFJ7ZIJa7ZPi8x7CZ1T2S+YYsRzSlLRvVY1Iam1S
T+IbfrJDfTtwgZnmoSSBkzYmhICouq+U5Lsf0NaQSDxBcJ/z7wCFMVQVtIb7lq/U0de2tAHTma49
O2P+1MrtUW3XlPZnp0w3TVVV6Ldj+b6Nz4o4ofOyjJbn8DLgH11bMFXtlZim1fJuEPF5RciVXdJU
hcqgJl7RN5PAsYf4Rx/9UdfUy2ajMGWsAmSE32VZqAlD0EXoyBKFKreXhco45bD6vy3PjDKtxHdh
nKFMYZ4torDmkrruQAlgwykD175Z9GnI4tuEc5zv2shpG8rWpAVMs5Q7yXWklWRcC1NIRjdXTCWb
1K4dk0+zIdm5YfAixeqKHOcajJCCus3Nm+pOcWqX3DDq5o+Ub9WVwVRnB1PDntPBMEv7K+10Nphu
4kMabDg7jU30y6d/TTL0rYYOg9Pd1hUXSZCcDPjxLSoFmfyzzzSe3cM/y79itoqY//wIW9S1iqFL
Sc40oMm2CK5s9bLSIDDY0X4ZZ35EkTZF4dRCBE7IT+jBRseJhsLoWnzdpnSnw2PT7BWhsNkd33yF
ERK0UobQ5aoUma76mQaClFYQfGTteJLRp4OmXIlqdlmfwU1Rn01hp/q2ak9TGBh0VE1sENNHMuHf
DZ2QjFJc+J6EkAjPd7cIYMMY/VJzibYMMqcjhhmpgjuMwoOKKVRBm84UqcftEQGtcVv2v7TxxqaD
sYm+eekppacoz7uPrGW0+f67Iws1MdNI7T7ntBRF7rXsBEea46683F9JidnIzmCmlDmbo7ANpFqf
YNwEeaO7zHjMgvwOuZidw+2X50Avr38vD+bslnkGKQym5OKyahVA0rd2CErz1s+gW9Ov4tHIoNDo
uDJ5s4v4FU9cxHatxpYVcLZpuf4uoaiWNGIVtykiScuBrYylLZzUatsNwjwFyIlazGrH3L4KfNXb
uoGVHuyB96QG39VtoaRPVuuH/y5hbPXtTMa8R/XZFObg3np0xWk8LNgIyi3HODuYOLlwRsTWVfsr
E3qWL0pc5lkzMHmxy63noZF+WWO6GaEXLONMteHdXnqGI5QqT+88M+zBGYKep4MAEjXthZa0AjNb
oiYfLQM7XCyZhBJV5UksDQ2DpvbDIU7yr4OmreyW8yP2CiEUKLWN4/8oyzdK9py29lORwfuT+1NC
a/DyoK1FI9SMKpTSVK0ZNHgaDzgd1JsiSm6XMWZX79mICQXDczKZtgyu2tro2ZD/aBrGjtyzZ95n
jwa0Zay1oRMqRWT5fZOVzE6hoafV8bnQI1+TQoxNpGHNrliZR8NYTYHfwKleQAu9RFJUBbTOyn7r
HM4MxeTtSrqouu45NXi3Mqur3m1+VOqPpNQupZY7On3q9At5iOtu40g6Lsc/u1/z4fd/v8gUjh9m
WhRyVzPWXk7XFzeODbe9Ub1X5euCV8VQ+rmMN7foTFnBAM2STVXXhPxpTDOx67RkcVuQzPzU3Gsm
bP4iXsmhuZE+xxFyKKOxz6t65IpHnkHaq577YZhhDTIuy/EoU80Tq8g5kDClRmn7YSMDlFYXYXPb
Q0OBWtWEt736VAW0LJU3FQIX+m8NCt4y9spY6sLcdfUQ9V0CdOI4vHzRu0Z/3L6Tq9MyztyaR3iV
qw4T8Vdc2d+WfSX3Mi3IwMmt5qiZ6VfFHh+WIebS8BxCqGCOp5luowLB9RcEqquAD0AVAT+UNaLP
rvx9GW2uwJyjCUlIYqRqqpD02kB3jP44omxSDY8DjUaV/4G7onMsIRERIQk12yKyGEa/jKuhpPJ8
+KEZsjk1mtwU4MD7doaK1I+dWGJV1VGx683sqm2zT8tjNr+gXiGEOPy67RpVpwfaMO19Xz4lhUwv
q8TDV6/7K4k9nw2vWMKaGjU9lcMarDEwNi0v9cbO73c2rW88J0XWfjmy2WWkGhi/GKqmcNXydvC0
sfOwkWfwIuQVQ9q/awPtuPrrMooyu4rOYKa/nx1r+jzSEssjqMCgjQsYiYZGVt027A4RVC67PZjJ
nZN9KsoLufk8IgziP638htlidfYbhJXshV0Sj9UUqs9T1k5NP5v0R34aBppxeRBX6f+HcK7f2Wur
YHZGz4CF9W3QsVlX0xh7tIxGXYgV2D5HhEyi8X3kvX4MPi+HujapwopAi8L2lAHAmuco6OmIIMRF
/JFlpzqURN3hakk8jbd+U/aah/ylh3xHVXNjIJnJWt7MvTCZZyDTnJ7lTTf5kjqM3nbUPncwscZ9
jn+GzFOdg650fYs+QL12JTdbIM8whSVRSIXd1lNgEh3WZt2htIvwKXf4poPCXlV9ZL1rqkEnvCXj
ky6s98SHXWwNhJioD3ZEKxVN2t1Vzs26XF+smqnN5uIrmrht0tVfq2EKmoKekGmz8ugsS6EJa7yZ
TZ0TUXz4QDJqhsP3/eQOIX4CeLLpRYoBYmQ/jg7UIASbk9y9WEaZRundSeQMRVhjraylVdvQcBzI
qFFWJu9/dHUiHWBYCXSbLzVamSEyL8uoswvtDFVYaBpfapnmg9oaUJ5oAQjKU+B4zx9BcXjx0Hlx
fHc70gw2zQ09vdlQcgPnekDHOf+fDS50GRvW/0JYwmnKa9Iiaya3ySIdUC1B9JFmhX8VhfjuZnie
40sdEEkP3yzKEEK87YaVE/ZsesNfxnzUUdV3b26yp9BwawOCNfDXOpSfS6O5KIf4YtSjh6CIUUtH
wnA5sNm97QxT2NvGMknGABYuBC173wXNyR6slVo7Ze+77D6DELYuN4xzvoQIy0cPS4K+Z9tRv0Gp
4ji6yso8rWEJK8k1nP4/xqO14X/WFPSqaF0N4FXWRrPy6T5/LNBNlYMbrgqK6I/R+Hri1CNDF2f9
Rao2906U3OgIFuKne9PFykGj2z3to4cuUiDCJtUPveMsVLnHzOwOH5lGx5IVTZtMqoU6rPfB0ISG
Dd2t6I+yJH+KurVpnM+U/0Ign/V2N0MGzohHH4iiuHbblxi+wr+JgS+ztwByqklu3sPOyAzUW6Aq
dUm+/3cQ6lsIz29jPBiZMtt7RCWCRqhou4ygzG76OKb8ZyZ48HkLkZr1KA81UVjIWbf0QHU0D0bx
ZUU7OPKatbUvaY5jh14Zvdk95AxXWMidHftSIYNrl5BBihcVpkv3YNDY5KsPWnFbe7+WI53dPs4A
hWVdS25YWxOZRomesEVosEEcvJXRnMUwuEicLhN5PxUwoixjW5zmK3H5Rleqk42YrpuvvaLPVo0z
GKFqtHGqDr45wcAp6kao99gxJOlNCn98edDWkIQ9V1dHruAGkHLlj5afVPidcfs9iZXdv8OZtpqz
oydyYV0VIF6w1ZOrsDviK4/R8zYoXpZh1uZHLDty64xOQA60OSKSGBmqtXZXROPnZZj5UTMNrt6m
9y9NqAyGb0ehNFB6zPwnOk1ytNNhs7kQiZZx5sN5xRHKQ13IqBpb4KRRf5G42oNcuMeoSFf23Nl9
nj38v+EIJcJ2R1PxbQf2Ai4iBU6QKYS1ixrtjcLbxWvPh7N1+wxNKAyFX2KESQPyFvYLrPBNZKx5
+M1+c5whCKuUiyd61XqGLdZd72swJt9506A3k35z/A5S61Hj9XIlJWYxTU3H+FUzNFlsrahiw9bT
HAaIojXXsepsPcmDntuilpHJe1Ol6f0DuXEGOOXo2YpScDK35BC/bUdGUh/F17YpUJ4cVm4/1+Ka
/n4GU2mar1cFcTmoH2ifKq4epUqnAx0fgOiwHNLssjoLSSgSfqw2tp8QkuLvTGQ/Ogunn+pbgXj2
MtBsCp4BCWXCyKLBUkeCUpVvo+fTf238WEaY33b/gcAx+u24GaWnJ6k1jZt1KqKfSfgj6lqsg+46
GCC9/BT6FwEaVSuoU0F4d7Q9QxUKUy+ZsTlOVvAGVg9dipq4F0t7G5qhyg5Sl/nRTPqrvHUPtSN9
7fXifkhkZ2V0Z3f+sx8x/cizlPHtUIYSyzSmwwu0EMN+8E13N7h/+vJZpmUG04XlsOdzFE8xBaK3
Qv/FW0BNGfK85PxH/cLtqt+jBYAgaYUWzqWBXuRHwGTejVSTSwaxx0hvJL/uOoZY0r9nOgrlKE1e
dk6zMXiFWIaaT9N/oESPvTyBlhpGxNXSjh93IeV4xShxfuReEYR8cbw2LXz42VvLxEMB3yt9vKjQ
Ps+ai5AOiH8XjpAXZinZo9VQ+Gvf4EZSeZZNZWUBzG6YfAr83+SI7ZStlLpKVTE58njTe8hw9D9q
muGX41gbNGEDSyCpdsUwbZetvpOQQJJgDkvNA7R1b60X7P9TR14jEvYyHHZDRYdMi4z2iwZb1h5O
eTIeFGgpfXOXDIcUZlEUrSXGfCl+hZ3+fraGB7kpDMniIOWiEpeWN6mbHRvzxgR2eTDnc/x13xTW
bmj6CLBrFAvd6u6VJMTewOL5aRlkPppXEGHGSvjmtemQFolxVav7Xil3fn5tQLL7AI4la4qlcGny
rr8Sf/nWcgsmy4Fdk0HlYvBsqJXZ9TLObPOeeQYkTI+TjxlND9O6teF3PlX2XVueRizSR/oClH0R
P+TOiAjcwzLu7DiewU4r4ywr4nZU+6AlvjGyN270ueoy1Ml/+TAWl4Fm1/EZkHAS4M27Uq0KoDz8
pmfPvXM7tqdliNnEO4MQzgCVE5pxrgHRRvBIjeaX0qgr07QcBQ+eb4erkipJioIpHZCmrrzLUr3r
zN/LYcxi2DyAG/jp6o46/f1sSmwHJTSMqrjwrpM7ecg+lbVxZw720zLM7MyfwQgJJ2tq1mnatIKy
e9M/lSie+DFmgGt8grVwhAxTB6mqEDErt6Fr3lWp/3NUhxt0yv4shzM7+WfhCPmVDErbezVVx4Wt
lKPQXcrubhlidpc4gxDyK3GMvLOx6d12OYQqdGixz8ige1uILBmWfbGMthKQJqRaUnR60E+fcJ55
sCcJKKTIlhGmIXl3tLS52FZky56+e98mGlcfac37Jr133qVe/abquDGGbPnOQGbYV1dGb/YMeYYm
TFBt6TEBMUGy/aiWz2Z7pTqfTawGtFsleQmMtYPDfH6/RifMVlS5kp5lRFekcHKHq0BHMRWdPHQB
lodxfqL+ARLNZ6W8GDxDpXvcjH3ebN2rXpIelyGUlalyhFOdW6lVk/YEI8fyA0tV2iDH1WxS2S12
nVejFoXULRzm58odT4NMU7Jnd3fBJMxfljG2cXHabXCi/Zm2vPt0AyIvWChIK8eo2RYmS7aVqT8P
9tc74hdkFDmxpn5lq91b6L6ZCMWSyXBHcKDr0STRwz+yPPxGywefGNRzvO4YcYfkeTHy2PJNmNKL
uTx276bHmEgraKrQxiTzhCjkQWu7vpaVdb5N8LLsMnubwrxfhng3O38hYCnQxKdrvPi+XUhx0YWO
GTb5doiVY4Wtpo4tTQBT0oXb2CvSs2rCJ13GnA/rFVMo33EdBLmcEFYH2z3Ep1T9ugzwrtr9DQo6
jmYYtsItyNugUjN3Wa6464XFQ9jsGixsDnR0ZAgxLAO92yAmIFWhN4X7UccWWYpSr5kjWsZI4Vd7
dUAf+PMo/VqGeFcLBIhpMM+2VLPX8VEOgDCdbWxeDzBrU0Q745XD1FokwpANtT6EEN1zVukJt0FN
e2jQA1gO5V0ZnUIxVHgqKv08inhRGSdSW6nRyLzH0HE3zjb9ru2ba3Wz9k30vnkNJBYy5uwWH+Gq
KiycKDDNGFkI9NxvhkvvE9xnTI6lk3dKQGtWPlvfP3W9RRO3OytzctmXZMwcr/H3uM6vcdi6sa/l
g3ccj8axPK713MwtIIZPd2STdtJ371mK3kmZbRIehgWYjGnaSs1e/v/fPWZFauD0SsP/L0v3bX+d
lStP0vPz808A7x6zbGm0OredAngYd8MtIm7mr3I/HNwX/5t0+J+5PcwPmQctVFZ0Ok+FbFAsVW1H
rcjRB0WSEVJgjDOIjSSHhxDLcorPLaMzKPGxvY99zZfaHGp6jtHvfRq+YBmxDDFXsc8hhP1UjZXA
GnyiGS20hKNt1l/F4QE+BXau+bBSSecyQVURrKK62ZohLiS7scokKpCV1jFD2A2JgnnYaBsrozZX
42DSyrIBiCWLb5tDk1Qx7UAoUOq41bBu/OgQ60gIVN1+efDm5seyoQg7lg4hRRdSITFL+jxdpNsK
r760YuxRYu2rNforczS3AUG/gvRsOPQriA1UgYtWpFThz+xbzzXtRX75ous/DQRlDPfXckRzY0dA
mmUZ0znur4zA2f4Q5Zki4buQb+sY3Wnt+3RQlIKbiIvdZaD3n/kso3Mk9e1O5HBUiEeF3Ha6+ouv
6AjCIHDF7fW1hUgafeFIy3uXkTKi99XcWtAQVn7B3ORxQIM2abCpowzw9gfYYc5JSWdUu0HeBYm7
q4b4ly+3/+uH8hQnjGG630yVzgVhgTWuKw2oJCM2YD+Gw2MTHkfT/kgo0x6l6FOPkSlg0FE4ONFI
xquhjuxTjqgPvYP1n+Upm80NtgdugHRa4cUNt/adQfV1UCLD+N3EDtJXJfqdwWWCF/My1GzGn0EJ
yTFm40iXEceU2vNlxHe8vaG0l42d3oYQNm3FXVnIa6Fpb3PBpwgaugSehR+L5bS3HV4gsZrsGgRr
lkObq4H2WWjT389WmO+X+tDY0ygOJ+wg1PbzB/5/eAMcWP4yYIWalPddq1dpy2kVTdSgOnKlvxLB
/NJ9hRC3JWSOYrWLGa1JFf/g7ZHWDZ7lewNp+b10nacryTC7UM/ghOx2eGGhIYuIEuNLo2EFipn6
Ryo5Vfy/o2YJCRe5RosM3BTSyPX9ZVx9kpv7fzUxlpBjiUF/oxEQhoWOvjpZCakrAzWXWqhi8OlF
YZU1W5h6S9MHK81B0JyLxNq7/Upqza1KOnipZTSA0zc3raKz1PVgBAxqz8nUCrCYh2nWo3ReKPVO
DR8TzBqXx0udDecMbvo5Z3DNiHxZ4wM3HPud9tJe6U8WTnHZTrmy75Nua31q98+YAUj3KFRWF9LV
1rtLkUz7oT0t/5KZBCRg+AcKzb50Egg7RWHbeuS1lPDULV+qiSSp+OPPcERCdRloJmJN4cnDcqjl
HCuETJd8bJSK6eSCQiQ0GaxRqmzlLDEbyxmEkOhuV1upBJVpq6VfJePBGk9FtnIenymmb6IQEl2F
p+0nGNfBvkc9W31Oo5seS1Eds63l4ZrJxzdA03CeJchoFxkKlgAhkPmkVNLBzhL0p7X2IWtD7gHW
Gh7Xxk7IA5pUQvzbGbtY+9W5vzz5PuhXTgtrGSAsMSuv6SwsCCkf1YvELjaKsyYaMD9qlqlwL8V5
UlR/ydNRCfOpDqm48wUvZfqtVnRMOL/U4c/l+ZkP5hVJuOgs1QB7WZ2iWjrf8/p7utZtMz8fr/+/
UO+UojVNo+f/rx3/O6esCzlJX+rcOCyHMfOJRJr9AyPSlqPEKeLGAqYqaRCxD7qM6LKEQMsxVS8L
/biMNvf9/wZOKALwsPukMcmy3tvbp2CPqilylFfBCf9PXd0Wd+j2GYiF7ZZxZydLhdhD4z0qKmJX
qzwGeV2oU2Eoi52JxUCor6nOLEO8uwgwdS+0gmaKTPsz2Xua6DgvBzGbEf8E8e4moM/sQq57EGrk
6Zq7oLuy25VtfHb5nEEIBTQ2yw7iPNnQty+K624wB59MTB3n0Qo/fyQaXWfj0TjXi7epmRlFFeLw
bAcmCq1YEagaOprayzLK/Ky8ogglx3BV3aUvAhT75FgPdbFS0uaOixqaNf+EMY3oWZl2W9cok44w
ZOzWh3hyCt6Y3DRgqCX7SMU/Sf5Lbe/65vTvAhPKT8DXigUhj1rqfu/7O2ftzDhbF87iEstP3ISV
NMWFGWWZo2d+b5vX6nho4gpFbH1ls5um4c0b1US7e0V797him5Lq+0SDWPdWlR4znDa4erKtlVb7
NRyh/NhlEHGnMiUdLoleuyv7b46abALs4ZanZ36t/pMWjrCQnMJzHK5kuIpGStbE6tHyAVs7Us0u
VxqaDfhnCpudsGf3shsY3vStEuY3fXBw+p+Bcq07D2Pz8IFwzoCEZSTrkq0NA6Unzp4CGa3Qa7tc
mZrZlXoGISwkKSxwJpnObpiL+fUf7wO39vzvr2MlLJiyc/iqcBgrla55OcJdRb4I2t/L4zSbX2cg
wqqpW4zUi+muQumwRtAS/Al23YC710pZW8ERd2365uhinubD9z/lLuakCZKvl8Gadt/KnIhH9i40
6yadbiqG9jmgucdao76o0zp4t/BfB0yUE1Esu8DYikDQLXUucEg27r6p9+Gdfa/cFrvwRT5Vuxj3
zl11/exh5oDk/5V0WJ60lVVkC0f6rgnSbJxOcqFcUxg2yD7ty+w6N67W68L7trCp0p0FPA352X5R
DKOfZNO3uN3Z2BYrO1kZd2qLQfXQ7iIvOphOsC8w10uG+PtynKuDLZQL381SJfx78XRQrpUDerHj
AROJPwn84515Go/ZtXtV7tPP8uHB+1Fdfl7Gn62JZ6FPSX0Wel0rJsxjQqen+7Yycky8feMB4v2a
xsYakFBKVN0rkNQCKB3xnPsT1RedvqLCtgYhVBOsAR3Y6UAgsNsWl2mNYf1+ebjWFp9QSxSX19Qu
Z2lgmZFVdyZdkcsAfwXvFhafuOsOmpVnzkgQ4TVOnkflU7DhIfue555y3Hk3w8E2tvmLenA/hS/m
i7zpLtRb3KF3z1hH7JK1l8iVIRXvkrUKow1TIt4xu8OA0nUvx+brcsTzQ6rT38drA18DQmJYYQvf
d1oAlodTHnrN4Yc2sVcAIS2aqPO61gagabtvbqR1uPGkK3kxW654m5NpVIQuaAhnmKI0SjXROFpU
SC+5+sOA2LDWn/zwJDu75fGaP93y0qSbHNMdpGLfLtnETKukT5CPxg79cxVv0IYProt7CaXLe/0W
Ptoy3uz8nMEJp6YBeVIswQlNkv9ge4H10wrA+9aVqfyeIQi1Hh201O4yApIu7IdhL98ElxrMqZf8
W7lRTuExvIzuje3aDfxsap+hTnGfVb7eqNMiyEFtwkvcOcfkynSOy0M3v7FABaIfh5l6p8aM033v
1xIdA3XxhKa6ar9U1hV9OU375KV3Q/Wl8Vf2zdnZOkMU6nnZqFKkSUQVF4l27WtWgRlBvsYJWkMR
1mxalUUTjsQVtdZtYko3ir3Ge5idnrNAhFUbFU3s2RUQgXrT6fdjce/VKx/Wc8/4tCa9To9QzeUU
h88UAdW/HF/Tv8XDCCGnJNjbwRX+Fol71XItH+zU8iN3oiiPObJlQn6UhfGLTb1PDYOL5gKPtOEa
TcHRX7kTna1IZxDC+CXIXNW9R4uCjMNQkmBWj4CU88kdDm24Es2UU++2rDMoYRhLP3CNyCWaXvmc
Bl/b4VuWnLzkI5ltoeJqosao6KKWTl9h/uNPkxV46HAaPyLpI/vEGYAwYo0dBp1vAVDbP/Dc6PLd
cjWYhkEcJq5xJsVtNjseTt8WHMUxJMRPKKTRmIRHVFeGXTGqOC30XXUJLyy4SiS/3LfW8LXu1Xyl
Fs2sJxNtWd1m4h2aFAR0yRvaUuvjZKurar+pIZBuyzYMNyjAVNvlQGegNBXteRovDK6RRFmNXPXL
KMl6rinML5b1IIUvZbZybJ6D0CaRb6g0tEeJvKHajAfb8jROk/q4a8ryVHTWzuVCdjmSmTpH5wiv
6VzGchsmvqBVhqVKgW3E2E3D97Y6KcGGJY9WEmMmmDco068424lGOenj1ASld4v7KsxuQql7kEz5
A8EwLTomrTzVIufyFsZsxypUeytGCgS/JKt/ibHhWR6vua0cTXmsADSd1kX0695iOMNoJLROE0p8
bVqXlrILZOUhdh5HzN7Gb673DQd1Q/vKtQt80sem+hr7+8JcqX1zA6rqFnK6ZB9JOP39bECtwEwM
zCMxcvba8JhWXlluvEEe/kSVYawk+1yK6KpjT6+TuuGInRCBN6rYueM055bovNnfjWFl4c5UV1PX
ka7mEEEbrdg1ws2FpRdSnmBlv62yS2P4Y+OtpUm/V6ZuZsN4gyOcHJJCMqB7gzNElw3O9PnOkY5u
/t2Lb9TqoI0/A/dkSF8KFfNEWtWrnRscC+PU1mtdw7OzR+/K1Hpks7SFPG1b9ObaAltSB+Emy/bS
HT2X+j40qw+MrIpsnq0hMMPhXUhWV5WLWJKTZBsVvzo1uFSy7yrG3nr4tDy0M4XfPMcRTtCxZkiV
qoNjwWtP/AsNEyzL3oSttQmy21y7RddxGXF+HZ6FJoyh6XphVk3VvkuiuN3YbuvcuEHSf+8dybvz
YXAXGEk5qnww2g4LSD3XPUxqwtzkirwNLH6Zk+GzY7WaZ9zLZVYaO7ePymyvIKm/VjWmXyPsjKQe
ElMaLciW5UypebZeIy/V1cEi9WJenOTxKS8erejeLO/MHCPUE9/aTbNX+ie/PSofKfE0F2FMQTGH
giocXhQXirSmVAlfh327KYKedinGaKUi/X2xF0PUZEov7XQqQvcCzDiEraE1HuZaB0nfuic8VLf6
pt//VHYeLS3Ng7fXLjFJxnwdJbbwMjxBUN0nF+0mPvVXwz49YqGzf1Svi8d0u3YxPpegZz9ObK/J
U8/yuB1PtiOSgYX22GC1RVuXdMhtaOM3sb5Cg59b4ed4wsJD39dwUNrjigv5AnXj5635GZVE71Oj
xvh5La+FdwWa1hT4XLSpwKuy+GZ+m1xKJY+WGg3JNghrA0f2FBpMs6ZuM/eGap6HJKxxWKSWmUxD
aD6U/l65Uvf2rkX0eZMdYJXeunt59+d/jMsgj14zStzOrco2wyCaEKtPo3FUmk/L//9fQvRCylrC
sUQ3MhPXZgCsxy/BfjxxFfoNK9K7a2V7P17cT6Vso18HB23vrRz1V0dzSqCzgmCMTlnRg8ei/GM9
jV/aux8YaR7tjXF5nxyxjF27dXuXI3/HcmoSpiUdGrqQkGo1GeI0bDmaHW6M9F7JVwZz+nZ4N5Z8
asqmrVoci4QkDGuUGKKSE0lV4/RunHTpl6z/zPG5Np5NHIiXp27u3oFuSdwTaHil3/Td7XlfxZU/
5YbcqbtQC14sT9qldnGs0dJoiyLgsq29GJLwkLbBaQV8Gqx3saoUcs6Y6IaIp68olmul1ADnksA7
aKH5qGg8hHUu7cpj7tR7P7KKgxOZ/ZcSY+ZEacy9MkhrjKh356aJ8PZKehNf+3D5Hqohh7dVYjvu
pdh0SuNNGFk0uihfl0N+lz4ClLDb0rAd5qEFv46rl2NuqRi2r308TgnyZlD/QtD0bcFAUUyRSpXH
veQMCtHUymcH214TMwIfW0HjsYMzvxzOu2SdsBy+EikvtGWIB7CqmPpBdFh1uFhvvOJeS5Rty7OP
cePQX2WV+gre7Eyd4QmFpnCkJNX0yavNlNkdeWqJ9o53w23MclxrOEJV8RN/yKRpDEvjh1Fd2PWw
D0i95n8+wP4dPx1VZgYP1oGQDnGj1Kndkg5q/GKiyZNnxwjz1o8E8woiDJrbq62cpoCkxYMzCXSd
Ks3ZtNGajMxsbmO7+t9ghEGLIRjwZQMOLtWmQdtJI69E8u408He4WCQkt2a+E+KX/db0m4Zp8YNr
vyo3hu1tI3dtAb0/EgODbtt0/QHniMbKt3tKHrdREiH0u61RSboxPg335lN1q967B3knfyk3w6Zs
T96f8SNCnGe4IruqbsMAnW4GMEsuo/A+Cr6P6styLsx6LZ5jCPtXkJpRWxvEJh+djbe36KPY6Ntx
Y94nl8kxv3LGDU9F8XNx8HYRL7fuVlrpuZlbW+e/QH07uv+PtC/tjRxHtv0rg/6uudooiQ93LvC0
5OZ9d9UXoeyyRe37+uvfkW93W0lrkq9q0Gg0ql3OkySDwWAw4hw6VbGKigT0gA/e2O/l9r4ZXPmX
X/iO15DvVyQpzdQ+AEoMeVeokJvdVRGW3unZXO34XY6F21qW1QVqNwt7gf/mYjLt7E6O7AEazoWN
uqEH//asgfipE7o/fC/QBMentuZ9l+jchlOnOJS7CN6X2mDDuzeuo6faNb3Q01GWjOd2/SZyLVd3
qj25LV3pe2Mb+239XMCA8fy0Q60wdS0n2u+QZdnIN9JZKNqway7BhFwXcmJzPknnghmmVrE2JRCB
itVDk+aOqk8Cl7CO8NnMzHlQQ6qVPhlxIpTdt3K81tpIcCn4ECvhz9NluzS3xlBdCqFQCgQ52AfR
Cwo3nJH6no84ZWzc1nRqsKmzx0ne9nRDRllgY2s+bwk/b6dFgAuOVH0aZ3FUKb/oJcRFDVgGglyA
8jUO/Ngvn/PIrVTbpzVRZlvqg00ibab+0ZAMJ0ye6+hBznek3Nfqj9O7RzSy2bwXI5OKIW2MWYgM
SasDMeXzaipuzF4kzyWC4bx52RKq+SZGNk4XRHkYuzsVur//0VD4p3gtU8sJXBOwkehJhWSEr02b
jGnb0yjzNz1hifwTO02bKsz62RSUy5i9Dv6T0W9NVNjozxm5VCxfgCeYOT4u7mM9kgMGvCy/Qqd0
p9wU0Ng5PSbB/uUjyBi9XLmVY+bSotuZpfGsR4GI3ESEwe1gFPaWkTErByqS71KjeGjQyvA740B5
so7UK4UcHeeHstqCI5q9RGGEt0z2k0eq5+3r6cmaN+EXA0ArJ5pocF+D3R7vmEQdJn2apYohkuoG
8hWqr1ydJp7C3iGOJxiRCIybtbCmoFvr4LtRkm9H5EC6i8j6lvo3ya/ncWfnsxjXbIgLT6CwSMLS
A2qATvyo3jXDdy27PT13q0awwOD8aJxEUthVwKAVmJET6ypudMGBvBrZLCDmGV0MI02iotIhb+wM
051WQBX+ksbbiQmMYHUgKvojDBMdP19Y9+TW8HOTIuZQ+ubQNtARM3anp2o9SFxAcEuPHGsBKWNs
GOuCXVW7aZc7zT69KDIbugWI73M7dLV95kgX6UZO7eTC8lRB4u+DMu6LrS++A2cTTQsG7SqGrXev
VygtDx6pbf18vleJY7klEmZkazqTMz5ZXutoh4k4zUaUfPx4fjz1HTibmYZ4SOsA89COduairYvc
Dmf1tttFL+Uru9E8aNkjDap4p+d/PaxcjJ0zpJmG2KhL4Ea5DRJOKFqdNTv1p/8T+uSgjaRbZHxf
kr12VUS2Znqp4JV+/QK0wOdO5ln+MUajFJRi7i6Q8mdP/nkfeSrEHDajbd22Z/6teumjz+7l9MBX
D5wFLndUK50+qVqGNVeGM0W/qCTPaAR2JYD4iIMWezSKUcphzTxAbX0bQRK8a20Tdn16HKuu83Mc
X5KEpEY71nzgEOS2YopLlm+8qWXnlg3zIi0RPBmI4FTO74ykasoRcKbxSorBbvvSSdPbUL4to2lz
emhfq1BnX70YG3cGBWDHlNp5AkendPD6ozsmnu6RmXfNSwJ6e++b/NI45L48y7bNgx45yY10Lnrp
FK0i56BYOjEZen+YYJDd4Nl/YzFsT1+wjCKU+ecLW0Gz25+cUbTpnbGmtty+N2Hgnp5RgT//2IwL
lCZoGi0bMKFZ9lyy174SsZqvXhMXK8Z5EyINVWrOnjQJ0HloSHZbu9PoxsPkEfMuDH6HXH9pIZz3
YLJS9kOKAaXl+ZC8GZ1oXUT2zrmJplEzimdfnLPMg1RiEO0gOQPiN1dKRX06grnjqWDJWIV47ZvH
YnlS68XUJcr5NCQ7NA05uHwLLE508vIcF4WFCDus5rXa+xA2O6SJXZw3Z9RL7PCi3kR2rTm34+Yh
2XaH3ia2KTBG0dHzsf0X1lhnkNyz5qMfjtEIz+Rvkb4tJbSQuS1xaheRoGektnId+o4SXmuNk3uG
KKu8GkdBSwgNoAbSibzQcddKBLUpiKOs/LFle5OeNeUjJYKaPhEK50OMEg9xwSxQHUgorPqpD5dR
sCFIm5ze3utO5HMwnBMpTb8pC2jiOV13h+Z6kqMfnPxqPdqHT7ZM1Oqglgr6S8eOyh/0gTED8sYD
KFFSUC/njSAkWJ+sTwRuT1u5RPPegF2Ohe/lMiogJnj2gLihGr+cnrAPro6vUdcnFre9LcIYLeeM
h1LKO5poz0U+Irlm2okE3ZTAlw3mKnNgtrHS8LkyEZ62zQGhcnkehVNR2nGfSi9JbeWVzdpizDxm
MYSIUN27mMI48lCPWr21tBkepL6SntV0MBrc3FP9KmqSYW+OkWVu6OiTcUNraTpXe1V9IGpQNztl
SArRFXgez5fxagQ9pyBigQQxN7fDBCqlkmL1enLGusuB3BZyYvtkT/vXkV6lTBNs8lX/qdFZ6R7t
tNCqPjYXfAcIXM5C1VKqbozBcEw/vMhYepnK4XXRWgKZg9UdsICbbWvhUqpsisZIheBs3/2QGmZr
yp6KlLNW/fQCg9sBLMvD3pAwJHnS9qP6U0WFRoh0pjre+VNsJ6Ks3Np+mDvUPwTBZFnl1gxbQe9i
bRYUT/MbGZTDY53vrUZy1SET1LysQhkqin9N9FN9ue9lXWdCPCtBjlnuLkifPUSG/9Jrw52siOgK
11bKWkBxLrHTWZz5HaA06rskvkPFJwgFRfYuGhBnfmZl0SmfUYL8Leptlj6rPnUGyrzTjuRr0TZm
CzoheMMx0LP1RfW0SagcMgqR0Cz8rhrPqerFCbQhpflZ461Lf0bQv4aMVwc/0Qh1vlfnEkVKMzrI
JvlcTZA2marmUIzLVOj++BlEI5kdDoJkwNpWBpPY3yjcihE0Q2TarMqo0MYOpy3NB9fM3tX8aaCP
p6dzddksAyS0OH0NsGwfb+OAgoFa6bGNJwjTycz0pABkqm9lMm1PA63P3N9AfHfkMAZ54s8a5YXl
v2hJd1CVwk6z7DfeoZCs+2s8fAGqQouijijGo0iazXDNLscGscBZ6Iv6fFcHBDkQ1G3DEsDUeTxz
Zi9TyO9ikWQ13ijQpSv80s6m9jfcOqpS/oaZF3DhZ6247EYzAoyaXerDPQnirVGnLjH3tfLw60uE
8wONKvBHsD/uFdFvs8L0FahLaqg+DyAXEg3Ey0SRwJrFLVHU4wFFMpouSI0tlNNLH4+RiXJQwoso
EQQc8x7hz98lDHejbfthGvUJMH0OMotOv9QDUa/NmgUsIbht2kZsMtMWEEX0QNt3tTmwWnBMiCA4
I0M3AZNDGRDDML7LMZwOlPW+B4MmWPrVkxaB5p+xJr87Q+K3fglNKeQ1ZNvHAaEHj765z8l3vd6F
IRMY9dqwZqy/4DhLK6KqIkOO8DlpByiYgUW33Chj5/y6PS9ROEsbNOaHaoTj3DDsAq7AVx+09v40
hijM4xYIqsdyGozAmNiDYr7HCrOLyTOjrVS/sP7OV73TeKsLtQgrOXcQ9ErQ0x54VXplmi8ypIrU
7F5C5cJwV+SiwtC1TYQa+r+DWC4AS8yQoHAWaJL0LdRe5VHU+rAGMEs74IVlVsbkG6E0Nul6qUOl
NPKnrZR1KDgPBQ+Sq/6Gos1qPt50k1e2L5o8GlHjA6+mg9G9lqIbKaOBrQX5Nh0GwSm3sjzKTNT6
0QIByVLOHKwcsSVNKohlKefE2l21KC4yDMi/iApOVybuCIizA6pNBkS4a2gTqa4UvymR6PFzZdoA
YKBkRgbBrMb3C2lNAkoeCgC/Np2sN7daYHwfqsDNSl1wDV0Jd8DuplIor0DsW+Y7u5oMba5j2UDc
MMw2SR0fYl0CHfl5cz4MIrn0Fc9zhMWF+HHTVEMnASvsrgKfuj19Y0EuSEevWsFiQFxQlUFtEPWX
AFHKfaHvmbWX6FlC+42W6U5TdwKjE4yJL99uiBoWhQK4HHyI42jHzT42bk77nRU/t5w3XiKXatno
FxUwWJ2A5w9tZBG1k7a7khK0pctvct/ehYomeuRdNw0UzGpUUQkEII6DhSTuoSKrtpXTTqiEN2Iv
iV+D7mdq7TNTxPq4uqVQsPcX1vxdFpFW3BiBBM0ZiOcoO1xkNpbR7E5P4vpCfSJwxlc0elToE0Yz
pocig/D5NakF1/K1dUJNDjRdUGxMv9bmVAlrAr+Ho8uQWynberhQTDaCHsgwPfRQJm6hQD+ZJkqP
ZIQiUn5YG6Gig+wfxMHoVuKF+1p08utmN2Erl43tB6qjTpfEfz89jWsLtQThjKJGuqceuhF7mDGk
q741ohf5r/Xn1txi+jkMzhTCBBXMcoJhtNmbgUIgXB4GC9ewQ0gvaOOy4TwAH7u20Yzzodn05rfT
A1yz+iU8Zyd+H/jI5gC+Bk+eHD+l4+SW0fcBLYgQYzuNtebnwVeA6x9Bixm6U46tfmyrpFcKFcoq
RgT1HqdVDDuLd6a0P42zloNGJcUn0Lyqi+1FkUeRkhRARUdc6Mr17DGUL4bS7uQzhsr06DyJL1io
2pZ23Vv7vj+PTBfcY036s/od/ZWjLzPb8eLL1KEEvZpWge4c2VvJbUM3AVThqsayTcNtp/zXI1EF
GhhghtB11L7wPKloSvETyQRcHdWVS2UwRxakQPl2Q0QFHtrq7kDOUdOAAwKv2UMshpZEJYsL1Og5
xIbVeINL7NqGqpkdX8Z2tJ/QVtR74aGN7OS92o2b8Dx6eiu89Eq9DN25yUJ+Shx2Lu9EFbiCL8YX
whpxI7dFhy8mGxvDSuxB+EK75n2gl2DC9ZnzjZxb1UnrxyTJNOgqVY9BBZ6U9FpRRRtmbRhLEM77
9LoS+K02D2Oyp7DErUK0hCIEzvtIdCKNNgIBDTi2JD13TPCysLbnl0Pg/EsO3dF4mFdCqve6+agX
V4WPXLwgFbM6DFXGuzKlxtz0fmyIdY8q1lYGSlTvaHmnxYKnnq8NSvDSKgRiZfAoI07l1bp8nRGZ
RVju3C4P9abe4j2rfg23T6PbbpBccn0HOsKDnZog681BFH3ao61a2wKeMwTFQq5Ymsengk5OIxct
Wtlqev8bIIi+LWhxgiSf7yVQzZ71E8MYG3C/dt+mjNkSbi//Gci8kguXQYyuDTHR0AIC32g03UoQ
2ZIkQfCzVoyK0ApyvmDIUYn+UZK7QOlVcJp2OTLEndmg6MxFOjOerio4XBYrXq1epRG0uRPv9Ng+
yjK4RBCIApAQREM4cvp8VguFhz2U9Ubkm4pHYlR2ibY1o7uR2tRWk5dBvaoGt8vdCG8Lp5FXQrE5
awetBoInGYUnNqrNLK4UquPimRroO7xkFUNqNd50SYOq1Q2479xRMZ5Pg65sOtAugEkJoiCGhivV
8VKGUVc3IzVqJKaD1lZGshlCJrDJ2T3wM6rOGdZZGgINQtzGlnvFiKuOoR6EWbaubaxSsfHYZLeh
Vw+VHVqb02Na2WjqEo9zV9WkacUEIh1HLio3MEfk25LL0KoF19CPA4gfF5SuPpQG5kY97uRklt5V
PsXq9Icctfe947u5jfx+7LaHfNtFaKjIvRcUqtnktnPQw+1EduC+pm58rjmybaLe/vTAV+JAdfGF
+BMzigIJdwZ8IVA32CTKHKN3A/SQj+OrkQei/blmOhroNGb5CHTD85FgF5BcNzOgKaD9syUn1V2M
+bV+Zjsa29/AA5ibdjwKQqOPno2vs/4JyzkfteqQkYakqPOYeoOMfjO73eZofvD3+nV4Pu3opjtD
sGBTj35n0Hy2f9D9j3oHQV3NDjb1y2U+uc1mFPJDrdXLYfbRMYz2YRg7/5QQNKEcNT6+mP+AcO08
cJvXtrQt1z9Hx3Zlzw0XiDTQp3160deX4RNWPd7BRaEhRaEBdlR15I4e+loQia8VYR4NjAv5Nbkn
XWkCYXjtXG2ne+Flfhk91w+gLrsjSPvbwZ3+jDyCbb3o7oF5sf1+eozCr8AtelrE4EjFa5rTuS+t
F77Vl7qbP1ynF6/figuy7Z98BwstuWj5dcczS2BzawU5RzPABYpUDQK87WEGpN3FcJW+Ww6aIYyd
tX99zrdo9vEzW/qu31l3dGvejPbP06P/6Pb9avKfS8xFDkOFOhg9xOjJ1ZXlGNvuRXEHFIQGN6+K
A/4hT3OqwRa4tzWvDQIgNMCpYOdBdurYrmhchOhSjxsHxDLxmNlmWoL36rHX95p/N4heeVaPXc3U
kTtWZfzLZwIMEul112OKp5x5Y9naEpPRrmo6qQo27l0V6w5TzgfrkhH39PSuHReQLNIxSgKiI/4I
TBpqsLEFMlZUY9sMnQel9e0/w+A2aT935tfQAHSU2NrhJfBKkoIJqT2R6K26egSgM8CYuYRRF86d
5yxjjUJmU6FXvoPMw9a/sTxQQtxb98pW23Vnw610kb3fkZ+lG2xaR93U7mgPTv0k2jTr/nDxVbgx
o8reRO8d5jUesSs7N6lxuYw2qVOiO84ZEAfb3VbeTAdT4LBmy+S3C2IZRUMHBoi/+KT6MCoy5Jqi
BkGUviFmvQ2DxkUxIvobB3JptPVdJocbte4FbmLNEyMhrcOYcI3+8nIwxOlYgf8SuHRvKU9I+fy6
ERkEjfqoEZppB/g4aiQUErCY0Ka38BA65rGkeG2dy5FTp4GorXF2Kl9mcYHGRVGpgYwHnTdkXfmu
NBeA98VBnSsLNFGl9OrEYVyoWoOyF0rXjl2NP5mNrHQ5dmAZId2T7aSICq6wqzaBCxE1LeSUkO88
hkD4GSuSWsC9gKnez0sv9vOzYkp2WcycEorAUAD0zC4R3Pk+iMX4WUQ5Htiz4F/ML88iapcGWtdW
2AR9elVW6JQYqotiTPbRFG0qZnhBFjqprG2TdtxndPBwCziMGjIqUr5PZd3RmbHToVgU6MZZipYl
gc2uOT+wBCCI1YgOV8+dbApL0Vk44fv1+aPW6w5tbhu8QZ023LWjZAnCnV9ZnWlhXQNEIyF42it7
ojqSsYecJYcqPPeJiBBkzaCWgNxqy7KvR/0wA4bhg2qm14YlorRc6whVlxjc/qjHKm6sj0GVzwFa
faMK1Cq541tPsX7WNG9BHjhzQlv5qdK9MYkqStfqmo7wZ4tfXI/bwAjGdh5jQik6a8/aJrQz49a3
qNsYz1Z8r2to1bAeapQ4NbenF3RtN5lImxnwrzpeLbVjbIkFGWTO0HbE9Ec1KFwlcPQUEZHdh9uG
ei0IJ04Dzgv2ZRstAOcFXwxWA/WclusdArDyRmbMptkAfaezbihs0gqeRFa2BLVMXFbxgAUeP15N
d5zpNDoZj9h1HruBbp5BROqg94XAI60M6QiG3xRmPNUDQ7FiwXT07+i73H/Qx9tYvbQ0wYhWXDmg
UD5hgg4Oj/PcJjdipmdxjVqqPsm9xkT5upnc1BN141xUT7X2FALpTMwRfB3ek/h34CIk6tQRFFRV
ZKeCXFgan2okDo2bNNrPjND5jS65dfAjVxM7p3v5l/WJLHRGLvA5S2Fjr0kBxbRmigTpoCrf0EYV
CbqumsgChJtQjaRTNrQYZESmTZxqIOhlXogyq9NWv7puqFik6CXF6cGrd5pRY6bDhHWj0GuYSjyg
xvldzNTzUCn2p6FWPCam7W8oIh9vsEJulTprARWOuTcUyQaClIKjZuUUAAQKoLBAuFfwR7AF8TAW
RCjE7IPhSjXZJirPezk98/vRVtWzKB0EgOvT9wnIeWgN9VYtjTGmLDW3ZTLgycpLoTkoTZL3G7NH
QSEpU1DtwCMezx7oitQ8zsva8RXJC5G6k0WlxqsWt0DgzLrL6FjVPRDGxqgMe5I0xdPNQt+ZclGK
vO1a6hXUVp/j4eybdkXf0RBoCpPADBLF16lcXNLcuqQISzqfeZIf7mIEhaRSfuM+dgTOOcZqGvok
ngt2UQcxStWh69ON2gsCs1XbQG0NiIuQ6LX47hKw61E1mUHGzqN41qrqnU6uBkXEIbR2TGM0n0Dc
wvmoxrT6FlOpWa/grdkaY4N3ICN8tBjUzawGD0J5/RyoICzL6GYgrZcrogyOaLDccmaQpbAShu8Q
JGcT0si+hJNao9sungTn9LqZfo6WX7uKaqGvYFpzdOWapTsh4wYar9O7bR0E64YCMBSq8w9FWq9m
vhGiyJGQ1G7SZNNWnpqJCLFFKJz38C0l7llUYyjk2Y/rxyKObcZGQdfmqt8FZdZfY+GiuJiADxU3
UlQFZ4HrQxOTBb3g3Ws10PiE4F07OoGUzMhQEQxxEhZ+q9HcJI3KxkQ9NQrtBOfIGhiqj8Gli0NY
N3gnH/uok2slnIxpPj01Y3hVagNO/2ITG9E1DSsB3NoiLeG4RZqIWsZZChc/0TqzFSiTbGtkq9Gh
roTb01a3tomWUNxKlYXFRqYDihXZdoAxTJ3iGIS5oCr1TkOtGcUCiu83HNtiUAcVUFpFLgdNQXgh
zM7MiSAuokZY8fdCfekxVJGZSeF6nKBlSNxqo6el2aZjzPMNw0MlrJvWbAMdVTedBodUsnt6jOvT
CcFpHRwGSPdxiSoLBWBSSWCVFTM3pYrHk1HeWFp322eTqDZxfT4pnvlB3QulOg4Lj0UGHuHh/wDY
4801K12GArHfWrVPFPU4CPALPwrAWYhwoyCaA6rzaNNXuahvZi2KQo8aHl1MbDIQER+jKGOYqrGG
eTNK9P2rcrs1Q9Nlab+dBh+Cpta26E2Bk1rdZchQGsasPoAk6TGmMUkhMWcPEhY6Gj6hWUjeSlUT
XIhEKNxe1hWpbYcRrhDsx16ZVfsQoYUP13Ha8FaDG7oYDbeRtSyQpmR2uVFyXlWgmmkht/GWdD9H
/9CVDwmISiPlN85F8COi6MBAWTHC+eMZLOtI0mmJI0sz+53lU7zmNi4pQkFUs2roCxjOBFvIrI+B
PsNY2aHq6BUEpQWnyfoqQe8RJy8ql3nJRzXu6DjqmL1WeS6Q1fCTe6kWMYatOgc8PvwFMv98cd0v
Mhl2EGMcBvV85UIzJrsDkUD/Gz05OBg/cTjDpipykclscmMAnthO36dNe4ATEXiG1UNxAcNZds7y
Uk3mLrDG8OQYucfQtKf8sQjeG2MQPNuI1oezbjULm1gN0ZTTjSF1O6Wh1/FE/LPEiHRRHciqL0Lx
AJ5tqD63kR4vk6knKCSGkLLD8siVMyySv03S97y+S4p3WUSsszqyTzSDu6IOEHfpUlSoOrmyT9kb
jZ/8TtR0vpavBQ3u30Pi6fnxzFf6ct1jqVyw7wZeuPPd1nDQ4GKT7Q/pYnTrq8lL3eBOOjcEZiIa
ILd7WZBWQZEDm3XqliTRxlejXZWICK7XCG2OxsgdIRNRujRrgRP/0D3joHq65aHd2APx9G0JzkK0
2GzlM9G1bu096Ah2dl6LTR30uCZZxQz7mHsJc6Wd7+kX/aP+lm4zyK46Y+tU7xEqF37HZcHvwvei
iPNLRc+oQYFb8wHcmuggS+yx9ia9FsQzs61/iacWINzigSu00dvZcKRsDzmEkBmuoobukHiDajkQ
ZW4k4YzOn3kKk1vIqCtHIs0DK+MDGTJ0q5/n3V3ZGjaIL7dS9Gz2eGFrfbud9oYsykCvHjaLEXPr
qSM2THJsQWeyGqj+5v22iLOX04e1CGPeMgubGQq/aJMMI1Tot0K5UazB/s8AuJOGJMirIGeIYMB4
N/RXtX87/fmrexq1TxDQQYmQwb/Z5Z1l1losI+kVH6rxXKpvk98yb4vg8QZVcviHO8TGyB8CVUV0
1kw/hxIiKmpSbIY+UwQWvnqKLXC4UyysszhDJyaiQG0jF/GOQfuiR1mNERUQ2yC/E8os0LizJSVW
OBoW0CS5ILZi5ZtgJL9jXZ8Y/InCMjwldJCAdLrM8GjTPnbj9BstcegR+Xt1+AMlzso/0whj2KO9
HaVvJUlF8ZJgaYzZUSy2yZg0BM4Hk9Wk0FkZq8s2rl8LEu8So3YJlFAEGZhVZ/fRNo3aL9RKcttS
aqcxGUZMXNFTO/K/+fW5Htw3Gg5JM7fb6Bo8GQLI1VhjAcltVHmwIrSdA1L1C9vQ70i00ya3sjpb
JldmKrC+1QAUbLWKrsoqokBugNaY66HCgJZT42FgytbIlDO5Hw5xme9Oe4jVgS2guIFFYWnJZgYo
XfHx8jvsDCOwkc3wWJ86QXGXhvH+NOLq6i0QOYcxVYrctvNU6qgXTwi05K5N7T1MLacHyRB9Kvr7
04CrTnAByHmOqmiMMO8AKINXxS+u5xMqklrBLVW0ZpzHCAotCPoAKF0xbCc/cKs+cKH/UgtPPsF4
ePq4qZxrCeZrFhl9ywbP1VMhh05Q083peROYBs8gJ6GOvSUFcPzsujI8P9jj8m37eDwn6UshJjme
3cSXeAI5P4IWTgNUOdwtVQuqtpUDRNhjNtooC3PiIXDDQrkd0OSTmuHen5DSpcHW6JpDMYRuRS2B
ba4v4udX4DxZAmXAqqgQVCj0igWHPLqQ/WmfU1Fr3XqgvxgrFzvVSaGTzMJYSRHd6jW5leNsP2Ty
61AHXiP7KDBPNsSS7oyBbkbSnpVm+hqX9aYspPch0V3oGjS2wuqfIcsdSOLcnl77r5t0XgUZXC/o
WkBLBPf9JFXz5V6ncLH0Ih3RA3SL/2VX7CeR7/PAleNfT1EcA3LhXB3qcQUKFkQqvavSx8rYhCKd
ta/2DAjUCs9t/BgaH6mURoWJayRccMBZ6j/HBQpW6TdTf4ZmdxX8elsM0FCgMDMqgX+F9+FZJ4+p
NQUo+Zn0zRhB7zgTyfiKrJWbM4WVSZqR+QJMGtts3yskROrxZzOaAk/w1Rp0aEN8bgvuPJI6lPrh
zoYrTLBXo5u6zFD34NtycUPz2xDtF7/VHHUEOY99EVOUE5mgnImd6JuJq4zjvvHhWjXRw6ZoZNxh
xPw2LAmOI0eNDkbsmvEFpTdVe55OtVvV33VJSHI+e7FjL0dk1ECAZQutX8g9c3PZM0mWpGm+NeWX
TS5t4ujQd7JD63eaelWQeiPz8ra2q1BUqr3yGAjoj8Y+WKYMdgFuTrOQDdN8BS4H0Ev0zxpq3ozS
h8ZCiuYIqPSlmdPET0aDakl2lVSNwIxme/wy9AU+dxB3eKoo5Bm/Nlh4qDT2vbYg7njac309HTFI
aF8ityijI5jXLUUatCrwfxGMDmeJvgvK+6z75VQxIOAZLaIjZwB6J24e6wKRNNhxHdmszxM1/OlH
EOmoDN3+9aGgllMzNdXC6wFfCmR0PWPJPBRLOcQwh9DcsV8XR7bgpxYg3EYbDBqgvlyf9zb4Rb9J
tSjLubbqSwButlAbCiFXglEk1iEcL4Pu7T+bJc6qpqpu00GaZyk+hCAYka2D3D6expgngbfc5Rhm
N7LwRn4EPkC1A0af3SXKg5ahB/hcyM6yjoLCB2SJcOryqnuFEobllGIpIH7Q9rvAvw3ZNi3vTo9l
bYMoqKj/E4XnX/BDqEfIMVBS+bsPvR+1vK8qkel+9auwKtVAmc0s6EX4OqwAoqY6nSfM7wIttzU0
K6HuoPDJTyNqs6dQ6YtXtQmC9z7Bf+yWQRfo9DBXzW5x/nJ23VtTkWoFzt942uroQaykWHAnVEUQ
nGVPEXQ0x/mIrzb5Zbn198F3EoBZE202XvJIHHRAXZ5NP7U70+2fLTTgRE51Dtd7eqArNW9zpKFb
M5UijhW+80crwa4SFGHj6ImrHgY3/G58Q0fpDi9J53FuZx69lwoB6KoRLTDV4w2hqyWpE4omt6S4
GFQvaTeV6Ghen93PYXEhKGkZSRMfEEH9OKKFTSSlKRrCjL/Y023WTUFl4fNB4YK++iZ9JyK+/9UN
TaGhh+bGOUHGuQ0tiyprjD5aAWOQrW2G+LmqGxuh/mkTWJ2qj2Y4UGyhBY/DSYeiU5iOLQ2NCVuD
VnYs/fK7DmyM4KOheoU8H0+okoOcLM4mc65KfbW6zpZQ9VV3j6eHsTpdCxDOqKgc0AgFS7h9GQfS
3ynhPa0Te4La6Wmc1ela4HCWVeM1PpA04JTKIaGxV05UgLB61VggcLaVaSDzqlsgJMmDFc6lpve1
sVON+zg6H9PfWH2QYUCgB30Zs889NmQ5bgc/Ymj80OlAbya9lBMHEh1a6v36tC1xuOVp0NuT4l2o
AYXXdRqfQWPk9OevLf/y87llyeNWGyIVn29lXs0iO0PrMx23hvzrGmcEL+E4n+ZgGM1KHBAdWrkx
FFwEo7lLvXBAzFv1oqTomntZgnAmAMmGMehLHA6S9orGjzaoNtBUcH9jyhYjmb/EwoeFKIEaKUqq
nKncZ7JblWg8jZ8mJnpsWR8MOCpAYko0FH8c41hpN29O4IzyN6mA4FTsWMLXz/lD+CALjvJvEC6Q
CybW6SQASKl8G4nb47VFw3ucguYCvRVs0DUXgBIWDVcxvIyAau14QLVCWqNQsGcs0uNF7kbLfpxe
mbXBzHyvM2MuVAJ5+gDLHwpkzyYUT8dKYMs9Mj0q6DcqqniSZp0RCX0oH4j/9Tr8n+Atv/7fmar/
57/x59e8AOl7gAzw8R//56p4y/5xnfx4fav/e/7Fv/8i9/e2b/nlj/TrXzr6HXz4n+Duj+bH0R+8
rAmb8aZ9q8bbtxrdiR+fj685/83/3x/+4+3jU+7H4u1ff7zmbdbMnxaEefbHnz/a//zXH7M7+6/l
x//5s/n7/+uP/1sF86fMq/O/n/bXr7z9qJt//SER7Z/zzQlPYHNHgImeij/+0b99/MjU/oluBIJW
AVQQQJrAhNFnedUw/Jqq/BO6t+g6RYEYOt2Ihl+rweA9/4yQf8pwG9CqBUGDgVZr+sdfX+9okT4X
7R9Zm17nIbLo//rjeGcBSDd1dLHzhNsREkdNFqW+W6ApKe1kezRCW+1+LibjT7Tlpx+b+eenc+bN
QuqbeV4keFayOo+lPrGDViQU/++++uzHF04n8aUii9s08kjDomSrgyOs37OByhVYzc2mEtDT/bsx
zPALGKUf9SAxMuYlofaG2tTzrobewe/Nz4y5+Oys1Rs5zxLmGWNgeEZHr+tuENU9/7svzh0vSTwW
BdVJDI76eLjuWeh/16JQFvUXHMcYn2vLHcOZ3rc1hEfR8WEN+864MrTrMpZ2Q3sz9me9kKHpQ2Ht
0y1/4nBhhVoFbYAcJnAuO3fWWMGN0f7+AkvasWv10d8Gh/EwuaF9u9+7F48vL+lWsZvzxM2uwTxm
l+BxMv4fZ1/WHDeOdPuLEMGd4Cu3KmqXJdmSXxiyu0WC+779+nuo/q5bhguFaYWiY6YrZgBiyUQi
cfIcrz04AfMmMNtsnhV2ruJSV/Ven14793WCJuVfq/vwqnrQkXil7uHlKcUt6apyL+6vnnJfCZk/
QyZyw/9QC9/uFf/ipvZfVvf4n6Lbf4fIYXrAvzIoBmpmg74uvlh9s/pzsT1TJaH+p/YZz1dtThOU
OyD1g60w34Ae8O92A/j9c21zx2WaGI1TxmkW0A1qn7M9XfT7XfR84xxc8dfU8MiBrSw3VPtuRdDV
1QHaLYZvQmMS+fVgyftwHHTPyrRHLXUcdxvTRtKtwHRszrUA+xsvdqZBTU7pgQouXwwC9ZHzQxK1
zfmTxkyzcbI3iB+V8w9CRhR+NrLaAA5l9O907Z1+cCgxEiF9wWgebKHhbZcFiBEujfGRGXcGWBnS
C3oz24+LdYWStML85GRxfgb1tFW2kbUIQLB7TQuFudNkSGr3BD7e5pzMRvEg09pKEeiQ/wI5z3WX
oXDZkfkwUfOcb0kUJSdZ0qSB4piokJs8q5zcjK7Hzy01Z9dk1posT8Hk4MSrm0wQGab351sWfDif
ohtABrV2HWVBPicXpW5mLp0zP2tlqXIuV/9rI1mcVZvVstBBGYqgql3ljV0ul1rjDtXdFGgQvEtU
1LWE54ei/37v+rcrLkhYDB2HtaGngQYZZiWowtRT3VuQlvo1uIMQjXiVn/mtB11f/DK5XaB6KCr2
kPQJcr/0G+zrJEzCPMxv385/k+iT9t8/mFEFRG5rVzg6kyU75LXhV4vyV0LZlyJuw891wbmBDfoi
Le5NWRD3LGyr7crEQ2dQNGrp0mWQ5QgFzsbi/EExd8hjqMAPs+IYx3/vBRvnP/+9CuPEscxfXo3C
yJd6Aq2tdmhxyD5mPqhmXQN/gwvxdvdhdkf363F0ZVemPYl0qkPOFQzAMZCRYJssyWuih4kFEUSi
+oXDgoVZLkW9mNkVkpyGyL44x1CjtqseRzMNNtv8UaRgMqUEomegbPmcY+NBVzQvZ2KlXRGY6jS7
SZmACATFyUhoKarELwvGwOOSYzrZNGNjEaCo9ULDTtO38qI1tE82z3kIQD2z3oL4alCpW1ejurSb
DZCZ5S27tOdy+G8P87+8A/9aDloaiMKV0ApMtf3dw1Tf4nxtPX2W8vntH3xiY5mcsRcrqJ0WA2s9
t9ZBH7avU6+t/ooKBmRk+qeWgIEuyXtZ6Y/AJHm6zaalelGDTDLQqxa0rY0SZk0iq48ROC6Ts/e4
ahnTHVDKJWp6TRRnDpQkUd2V5J1vz4MMNyrqhjvyEfmPqQOlgADM/RTwx9RN6tZbjOprX8gY1n7P
YPy78Jy9g3O8VBPVgAlCedkzpib3rUFxi0UJ62Fj0DHSLP+8MxNZCmfteYGStq5vs8B4XfMfpul3
xn8CX/87CC4CqEEXNVn77t1m/dZAlBQMRXw1ZbQLPvXpfHE8qmkqCvhmGthN6zsIMcoRnHOLJIDh
aIh/fb/BGbnSIainDr5/9BRv8b9eP36B/iwc/c9vjfumuK+SeEawoXhIQAOICl7hbDj3vP9S2dvL
qJbTTYqt7KuDnv8njNy/o+EsXdXHogWJVxHUVkqCpFhjl9T0EdJEpV/UqOM+vyYCC+ffy+vJTosJ
FhL0NngQu1JTAlbmsqcv0VRxJl4NW0aKFKEfXIePJ5fv2awc264I43yT2IOoC8687bZmZNnNm2nX
K3F8XR9/9mrxigq4w+emiDPuGno2y4ra4mDLG/OYbVMLjvrVeTjfuuj7OXueaFqVGliUggyBsZGs
BxrrPt0MT/+PnAf/biXOsJfe6LtSRRedGQezun23bGm53HuQfeJE2rN+H8PPsdkaXZuVNGiD1bPu
Z6/Hf67eEoKEGgTVUzj5M1jE/vnLe0TIK9ip9x83/GNdxAc9rJARWdyfY7gg7TF5UMTyCnf0X+yL
IZh91VM9Hf/887fi32N3CeqIHNLjP7/P/ubN/oXEvgVnrM75EQJSTjoqBgQzx/EbUtLXW2EZHnQL
54smrtJ7q7ZvHDpJehMYIF+paQ62MXYrwve40F0NjK6d/slw5P0S8/FmsIBci1ZY91mDDLSqmD9R
iHihdIvsOiTYu3/QtqH6KbcXOA/THK5t+tTR64KAjHxZZOgh0ezwDgRhgY6iUgQgl9lte11et9fx
3XSJyowfwzG9dW6cm/qa4S9//6uO//z38rq71CIj6lztMr+1o/EbuesvrRvrpr107uy75Na5I1f0
BtyE19aNiV+sG+cuvS7wb+fNWnBMv3Oifpj7TilXfDYiznXK1xAg4NHv9W4NJ4MMEs/H8Vr9smud
c0xD7MRq6ShQWs27J4tMR6q3EDKcUUNoPEGO+0u5qD8gl4oVmVEDV6ahaheXtZFJoPeiMXKuK276
YbMGK426+SFLfKglEFuSZRStO+eyYnWd27RB022+XTvThnfA9PunVoYHGKRgZZ5XiJVGFukLjzrp
33VLrxeUYp9vX/DpvMQkbTPwcFIjjcADh6qAV2KFn2uYzz2g2rBv9oYJo25dUeg0fzvfssCOtf33
D5uV6U02tErDoiqOmjo7mi15WuKdPrt8Pt+DIEDmEZyQmEoJUVoW2YsVIod4WJsebDhVAD4DH5R7
j+e7EezId/TRh4EMmtFuy9CxyKiqMCtUHz+AsGqTBLCCk+Gd8/ZD81VNClUFk3rk5CVqH3/Q4WXo
dJell7h7qfbX84PgsFK/7JrXch4HdZnBEcmirlYut7wMjfGW6tejfnBs4qrkSiUAYJR3Gph++g5Q
X/XR3vJgKtfDpi6evb7MLAJRYaPNrhqDTBqkK0UM5LYmyTi8c4OcOPR5Koo5Lqi5AXsXTaF1UYXt
tfbVQukthVCVO/sQnAaHvY+j7CmTxGCi/cP5g1pbNlACERZlRu9uqGkgxeo2ahs0dVCq/03M49fE
v1cgfFhfBVQNndWmWZT2eHYuvkNU1VNryRBEzwPv95YPrW8QwRq6rMgiujnRYKSegzI5EzDi2Tng
YTVIASeuyWNJZVkogTXwzC49U3p17dBhVSZeoeXu0P2wq8/Fre9Z/Q+jSUtnhDQCGgcgaDIgwdAR
PwWpIiWS402QQ3uvif7QgYGYu0NOJIvmrj32A/NHLWzL2wk6zkWpBs7yZBmSpRHsrne04Ieudlhe
37ToqkMFuVI/AOvkQggtmNK7zPp23qpFfXD3FEjR5Ikyt1k0WGC8yXW36e/6YnL1BjGxKnuwES05
FxKsuWn2VulkkQlx1Co3XNvQD9okOYEE/o9HTW31bECFjGZRUm3XzXhjVA9D9uwknQtkeTDlEjcr
OEH5Yq2uJrEWg/U1MrU31j0DpXl+CQTt/gH5qxOk/0y028aJxyjqP/6b2OEvx6FwV4aK5pCJZXYW
McCi+rtZezr/xYLl5Gl2K21LIJCNCSdwSKy8sDrcsZhkNUWNc6f+iqfcpU+xV2zrKQbDc69Zrqkc
z3+5yNvxtTwmhOfThSY5ZCu1r/XS+NZqg9zVce0pO0DYxS1aHTCFDnJMkpBbdCop+7p/MOOut3GH
jjdyrK6Ur6BJCvabZeZTn+GuWOJhvLvBg1BoSxyUaDtxFk1pQsFYie5icpW34VpIAlSu4O3f3cQZ
8UZakMvpCznO9wMuzsOjehx+lBflwcG1WO/c2M2OylEPGORvmMQ9CUybp7uBKN5g9y0kYSztMS6/
ZKhoVXbvNAZqcr+lf53fFfvWOhE3KNwxPqT62PXI8kYKCXR2Q/RXM/7WaJJLw+nWVYdLRay1bY16
kyZRV73ky9WQ3pRL5ZmfAyaoDmfkmQktILPAxzf6j9S6zBRZluy0Iao8sI7UJE/njKHh5nFUv2cm
hS6z5AYtmhPOyKFWbY2WgjlptcfBue8ZCjFCW/b0JGp9H9EHiyNJDUBWh506NI9k/otlBwpoVgd6
svP75f1k+XPDALH/ewfVZgw6MyeU0B2aSPcTiEBZrupNh8qT3dcEz8d/qKLggcNSewV9bLeD30X9
Ifb1L3OIFFOIVLXEWQh74Y0ayqhKNaEYsIdb6u8zn3g/CzxChtqRPMoq1AWYCtRS/j5fW7oN+mag
l9nTLrI71DiDWOKSeWvYWa7m4ioRam5zkM6daAPwBm1PIGmzMXezCfU5gLYYIEwoK4rGl80DxYDj
rr5y1Ryk0yiwFV5nr9TGaa1UdGgUgXWwQ3aR+oDy4CW6Oqr3iuNqIXAA0GaWrdu+007sQB50aCNf
E/eoMI76C4xRWSG5V/lJ4ASV6dZGoIQ6umtllbCi4e3R4weDWlro/eUM62eaQWc/NmaYT7L3tvfI
+dRQOF+Q0dhGYf/75uiuNh9Yfo949Kpw26sOQjfVAaRCsmnbD8FTfXGewYxBOkbiNsENMT6UQX2A
MrN+0/v77bDx7MztZLz4Ih9B95X7MGcGLRLWzOveFfsChaFjE9iH2AX9iF9IIkfRsnBHPZBoY6/s
XczkqqtCtUjcSnZqCY57SCr8/v37hmbltCQRiI60N4LKr9IrgyTIPcOlP6sbGhqwqmdwLYZAYAQy
ET+uFur/hxmoOfu938Z0TK2i6DdBsr1wkYg/1l7uFW/Z1zIywhLzV0tOZpFfopyfqJqiywYTfZlQ
nrqdNFf18SgU9S/Oteqll9uFFqJW06eyUHCfuxPbjwcRdm2bj9Xen3o7+ckxvyi99Jt+AA9YSHyZ
TKDANdhcQGBYCrFHB75IHeAZkJSj7UFy7gnMh4cSxqMZN1vtkCNC/+cmTEM39/LIOfQPzM8km1r0
+Zw7iFvA8LXRTiKdEsi/MwivMFmCSDT/nPknbJyUVgX9hbZCAGqImgfi1cTVD0ao/90cetktY9+r
p9aZs30ltYut6tDPBsDasT+QwLx27lcgrQiC408uBmf91WA3jBU0iej1FqJwLyQetFXHcPOMUAEl
2vIi6Ug0a5wnUFhT1UaN0ZRvq7cPB1S1f9XPo58i3meyapvTmQgs8u927xRz0TSJkkR1+TaxQBle
NvURFP/K+uX8OATekq+WZVVqDKzL0yi1j111X9jPlikxDMGe5bGEWwuQmGJ2aZTZP3qkzJT/Rv70
yxnyGMJMbdKeDjW+WU+9lb7aMgofkXu3uCM9G7TFgmgiXkkcF7cpuL4aIG/10gm6xnO+b3jbLH0H
JDG3uNchNpOFSqKp4swbNFYanTT0q2dP2nhUeskSCFbX4ky7GGvKlrZKkcJ8S0fmUvuo0v8rzPmt
LudjEYboUOJBgCtVQOJgD5gtf2DuWrhmqB67yyr16MOGkyIPyYvsziuaIc6u7bbMsimbsebOD8N+
ApXS+f0vapcz40FPu2ZZJ7RbTS7TQj2TTs/+aSf8Hc9NFtuxaVsamsYjsZJ6OLP9NHQ8EOCY985h
j3x1iQsXDYI7sYtRj7XCwDJX+o9KfyTs56cmh0f6JSO4uZoUznSs1WNP6HMBPOn5pgUPoqrJHchT
CfXZbnDgqNvw/XIQlF5sBeYSAJrj1WFxICw435dgev6A+mlrOpQ2hlF2yJwhU7LI4jLBlYqH+E11
Xa0JMmdRBgVtS4WObnuckrCNPwckV3lQX1WO1Uz3U6Zab7KsdRPdHSzJEoimZf/9QyyurGlMWYa2
16LeXG0kL/EokxkWTQxnrmbZqqQGJW5EFtK1rrEai59SuwmgO259G4aYSBJwokFw9pt1QzbUgLRE
9tq5Vvo9b/3zm0a4QbmjN4OuVjJsOt6elyC/scPMB5PM1Za49TMqHi7lgdG+40/4CV5BoE3mHkel
A+tlBhCVD511Sadrk0DYll7a+jfJePYZOdENj+hDiZ6m64AwIamxBpa3h/TGI24troXAiP43qYpf
ZzMP7EuXvqwstUijMgm1+NizIF0kh5koLcOD+TJmGklaljhvnu3bLqpCGhWpBwEEONMkVO8kEyU4
NA3uMB5qo2daD7+t3TeRmrrtrkGam94cviYeYnqjdFfFlQaSgh3Mo/oUhoegxW7TSLmPG6+J9gt4
86O5HAp/CFYfBdaZu8ruEaKxcTZPjDm1VdZjeaC4HdhbVXhTPkNO+f785Ina5+x+6tpUW4FTjEz6
2q0QCDY0d8glN0VR45ytgyihNU2WsihRomZ+07abUn/93Hdzxk6SCkIKWwIwQn2X11cGPZBEAg4V
rS93OFt2YTS6ATiFFltHFMU+4iYXnv9q0VWdB/TpdW53WYWtiozeaxcBaWB5KSSR7e8WNs8YIYvY
+I6Pd/jzHQpWgIfbQZzJsOZlSaNpVV2NRCXylZUMAifyuDy8zrKyARTd76NhQOKHe3bX2sfi7rmA
BDQz50exR/MnPCGPtdMpKtkWFJlG29Cj+Mh2nqy6RKXTQK/LJjmS0pZceQWnII+5G0ewO7KuSSMG
2YNxu2iMZ1yw0v8mqffL1+qcMQ92qpkA4KfRGltjBMxCH4IMQD80hj5LIktBOQ7UPX4PEuatLqrR
Bowmixxku3wVjO3q5XQ5AcTZP6/MTbw8rLzMm4/rl/VIvfNLJNponKmTSSvB649udXpbxI9d/yPP
JBUyotQqr1cCRgzLaSEMCqMZahdxCTJ4LNBeth85FD5cpfP1YD62MsCC6JrE68YvebdkQ1oD5tNB
uj650TwztH/kB/s66Y+7g5dPm2DD8Xg5c3+JbJoBQ9OvNOOubG6T7bqUGqggUuHhcsZY4NkOp2M0
2x5YX/RH7cIMARD3a+h8uK2ffdX+KplLDtqx8EpJ4CIa027FH8LUYqqSsrKBEyP7g8V81KubYbud
K4mNCnYaj6dLacrSjQBiqOs9QN0NuzWa/LJdix/nd7Jo+Xk4Xe9AuWZSMxa1bxXwMW4TjYfpON9p
hVe9qqg0rDxVYq2iCOkPTB1TnQFMqlggZPI0L/UQtEY2pAf0IIVS9fkRiWaMcwlOsrWoj0YnjvbV
XnJ3qi9bQxLOix4IeDxd3mpKW1sFDuL74co8kpsmKB/3Zwh5LlW0i7mz3iTT3EyojoyqRff17aaw
LxxtcrdZ8+LGJ+nnMgvvHvXDvtXzhXaVFrOI1W99G8WxJAwWfD4PfANmcnQ0FHtHWg+qrfjNgahE
mxwXJQ5LAyToukx0TBC48Bi4mFmrUY1NFo1Fcd2ZuZ8qMtikoP4H1eO/GzWbstUgSp1HtDeoaocr
sae/trHUSLCAmRKUq9uQFdC6hSbYYwl94+5rj4d3dXNrWqAc2aNtZcYHx2k2zyQNBWDOKtV+DSGM
NrDbbV3Vp3mcjeOM+gBdsqICT8TD6IBVnbdxbOoon7+3luKareYmQC2Mo0z6RWBaPI6Oaua6Esgd
o+KU+ODbNFXqxvaX83YrgPmAO/T3SU+0ymzHVGkQPx+S6kaDIE/xs2WDm+GNrJ+e5/pGl7IIiiz5
Pcr7sP9Zx4CySqYW2UE1zF5GBHN4J13d9JiH0FQ/PyaRMXBxwgywvlnNRhYZ7c8luVuXC9DOztNL
sVFUrUly/aJV4RxGXDgLuMHQiQbquSK/VYendXg8PwBR0MsD6HK2gp3UQuNt4wEGGGkBu3ACaE7j
OT5UA+Uoi3oF5swj6vJyY0WWxllk6fphbVev1v8+PwbB/PCIur6G1FY3kh1eek9Q8QOL1YLzTQtM
jgfVGeZa6R2Dn6jLvy1k7xoISVUweZm6nGj6lb3jD7tU1RVooCVzEc0X6Z0RLJe5V1+ZgApofh7G
niOJMgR4N9Tv/N7PQKouY6QGZAXZl+HOurCPWtCBVveQe9uF+ZYBFHHfHJxI9uC5e9ITlxweYJf1
2bbSUu8ifb0pQTICpht3oKO7jJ3Xbqv7ufXhYoHCrmlux1oXKWbil63tNtP41LSxO6WyNOX7VePU
SDgbr5t+U1F21UcTpWV8l9lUSwDJIQzqG51aLFPmzgOLp2CAWFabepWuTdtVHyvaWrnWrJb95rYG
UdOHDFpdVdipfTlXUPAC620VGlOpMXYs7WF26stmsSpLv666BWBWqqTbxEJatOocezZwX7YZQdGm
nFt/gqAy8rFQkpyLrwCJL8CnVlNM5sVtaIbqCQNMdU6TW0HVLzM0BBnoP8byGncz/QD2LaVu79rW
gazhJ1eCc1KM1dlcs2SI2Pg0DMdCL904v1oWSRZDZONcFqPUR1uFOhiumfQ6vlCHu3GQmLjgPqbw
UMAxg555Gi9jZBw0z0BiMoby4t18V6A8Yce6sNuBuFJ0w2m7UHhkoDVAFFsttjHSb6012Fmfitvy
YNxZV2VUfRkC6mq+9aM4tBLLF/XHRTp004xp1dYxWvT2Jhudy5WMUD7I/HzpXJLJFG9Pro9uOdz6
0JatPdtmEg6p4pXF4tqQkraN/0Za+3+pBt3ioVy6uiZ0qRUSQif9SZvrRyORxbMnzyU0vR/tHzzw
Dj1QtHKOw94p6g76od1f6jYUqcQuTnt4tM8tQJpnXRIvXRzSp/1O1CuAUqWh9rg/M2max8JYspFP
nlXoiDtKSGKwodaaONxAtdHSSg9h7G9QmH+BzmMj2U6i2drX/8Nstc5o6W2P0fRtHKMaC4S4W2/c
n/fmosb33z80riwtA/1qGYdzm4PVs85GtwHHtAzUJtijlDsslq7IJz0nTrjhtGtyPIXiytJpkoU+
aWiYfu6YSJhSxePe+mxeDnn5ksS931jku1p9tXoZ741ojTkvS3EhMlNtHwJdrrPRaEG0oa4QGxgi
qFBKRiLqhLPlDEdQaa6OE8ZVE02JdlDW/Eo31xs17sLzKy3ogsdcWWBS0WNiOuFQLb3P9Oyt0OvX
tEtMVGoVh/OdCLYTj7lqtZWxboUca6E4madM1ddkzQvJCE5fIfU/tN+gFd2sM0HrKFz3u7sBxes7
TrJ56I3EiyPlQQlBDW7ryBzIQmjBBubp21B3BPuebCekqvG8sDl1t5zez07cSlZesId3ys6PBkjm
IgaFRELCGeV5mX3Ql+1lzl6VOn2qpUJVu2P9I57CxHFW3uTzZNgFOqn0N2OpoXjSME9rFpA5Q3mz
7L4Z6/opygr0xZk8rucKas/iOLTGJvHnTNH9pl3HzzwIoXXO5JFDmFZofcRh2zWXfZbfQ4HjUJaf
uu+jec7Y4xlC0UOZklAb0rupGu9Uh90mY+3HzeJ/zkQ4U1cmarFVx/zEZrUGk56awOgk7DMFBaDP
d37fTqysAXtkjIS2XT+nk/UAPsjaNcBR0rVgLzg/BIFR/IHGmkAka84NlF6m16W8ttfvU/q5w46H
Y024sFpOg6Z18iOPX9n89rlP3r3ih3NuLaiG6myI07SkTPAIkCiu1m9R6/SpJC8hmhTOkNWqNJY0
x5dveL1t9OPsPA2zjEVS4CV43BVko3FIr/j8smDX5nYdg2AQzzSumn+V4ShF38/ZbZyao2np0OlY
AJcF91Zg1m9DlXxu1/OCik7rkMZZS7Rury7wLYGTJZ8BtWDLczY7JebUg/6MhBnUklcnC5QqC87v
mtOZfLTNGasDvGc37JOCVFmwY93M6jh55Jq6ip+5GXKWmav+db4zwQLw0CttVGYyZxUJGRikkAYd
kKUzZ+sqqexScjwLthGPwEoyWg0qIqZwHdMbhUwXqT09Kqk2eqwyPZZkkpN6P1dOnDc8/AqEerGt
7kMZjcRPjRijoZ9zEDz+iiqMLUaNu4OlG9URJc2Qk1ZHWVWz6MM5I06QO0iQ94vDqZ5d0EjNblXP
Mr1o0QLvnX7wQXpnbDbENmHEdXG9dsmFHW83RlZKZkbUPGfAENrWulGDjxjSV2AmwNHX+EzdJO5N
EEKY3MFb2D0ovS0saQ4KGa3Z46DSTS0FkaTuEVRJz44k9yrapJw9kzQvNeT741BRjmo9BXnRoYDo
rXCoV7WKZDiiOyIPwZo3I0/MGr2s90u4+UbQH6i/3QzBFiwHeRXqfr6csAQegjXMxWR2I2492mxd
J0P7UqOU010r+p0xQzJhp9MpEE3Z1+zDxnK0tNziAddQVDgfGbtgAfH6KpxD3asCDelkI3ez5krG
9iAwEh6URacxLwHMicNcN72JqodcSjIqWhYeieXYVlU5OpZlubX23BCWJfaX+zlU/DaUL4tgN/MI
LHsiqpqyEV6kBtG0PoFKBXzeVqAPtqsiu9i1n6o9x9pwRj90VUccGxsAEfYzGboHpcglB5/A4P/Q
hUvUVnWWfR0m68DiCmwIlW81lST/J1wLzuTr2jbKrUL7y+1uIrjU4d1/vdUPYMo+ymsvBfbOi6Qu
CdjwG4r8xlyr9+sYe2TVPYMQv7aLEElXyWwJh8Od5YS1XZznWAn14R+LV4/E227mcAv+l+GcfpGH
SAMXghcVZD+Uqo7DKscFdfGdy90eyzysozX65OMOuuGMvlFT5Bh7GP2kL68lcb5Sh/nnIxHBivCo
LFMvtFVtMQKHfq/ni3p46sfj0IKAcHSCz3XBxeM2VWdbTdGFrV41VVi2Y7Cqz2wj/lTYkj4E9sFj
sTRj6ytaI7c1Tq9VfD8bP2fAOj/3/ZxZg/dBWwcDbSNF6lWq5k7r33027RlNKK9KLHDfMScODx6J
tSlKVhtNhTymYgeG0RWeE+fRaOq3RBkDVs+vDoU8QdLK5IREC89ZPBASCWF2EYdJG3agSbehv9CV
kdpOUZZJbvCn36SxcbnzfdGqXO9muPiiWK+m5tmoer+e6hcWO67Jcn9bMVh1QhhjR+cX63SRD7rk
TD9XLFB+bXD3mTomx7kGgFGl02uuQ8d2dHq3pWnvWYTgAVbBuw/ItEvIhlL7stDI5uH/Y3lmjrvQ
pKQxHiQdiDbTpQpMUtLXGAmpn+e/U3Cw8liuRNXnzbLgofJl+aLlyfU06A/nmxZ5JR7IVW1LO48L
9pI1gTjMqQOlX92iuxz6Q6fdOvVhG5709F5LIJ84S64BoqXmRZamIV62ZXeFUH2HKNGi+PpIQrpa
HqkU10YVDkhe9Jt56P9GPHF/fqgCs+fhXbHuECN3MNKUQsYXVeGN8wLOSIlTEU7k3u2HYAvkfb2p
xlgk3r2bFwVwDrIgS3Rc8cCuysghF6XATLaHPx4xstWTV6IJR6T/PqIeO0NTMhzAVXk7Y3T+qtEX
3Sw0D2I1/XEbrNXrnQ2CKb01h+kak8PsMM0lo7bNEn96GjuiWzwKDCVHVTml+ysHCBgsL0Nw+WAD
cZpepsBqSaxAEI3zxGhA5zpM6eDfaIqs1eK2S9B2rR9Xz+e3nnDROEdjt8ZqZTn23ny/H/14eSpQ
Q9K/QMPQ+58WTeAq/oCE9ZXD0v3dhjh41cxADqDKvKWoaS6wQBEM67f91HHsQ989kenL+ckRxNw8
ACypOluZ1jwOm/he0ajXrVqw5oqrjI1bj7ixEFmySbSjedhWTJx+hhwHhnC0DkukHq29jue9lJNI
C7RFpwoP3Ro7CLDUgCHgCmkdEB/3+z1rCdfACSFgDgaRZQkKVNvonsn+B88gWp/99w8OaB6d0ayV
NjkgwR62agJZaxlHk6hpzhMYeZt2C6jVDiwBsZHRRH3tSGIZgVd+X6oPX232EJSZ6j45UBCuNqsS
QUrK3WIqyXuLjpp3v/Kh/XFgDsAiSXJY1K/jdtArsPWlzEdu61giobmxxTcYJCaazxV76tb7l3zo
sUkAG2kpRkSOjHr9q/H+ysy8eDgsweClgfTIEcSBPI5r7J3UcHT0VF21Pe4UuOZph+VZCaD3eNtc
MuYy1d8abwoSz0lwNMjwoCJD4nFe87A2eOREz+uFGgIrddSvLRBcaW4O8g7Z+AS7jkd8mToiPTKj
k2FuvX58aZRKdqrsgeuJCJrHeqVssRJgWJLD7FXRjvsHEMBX7tbQCvMH2feLvD6P9Cq0hcx5PiWH
HlTaO3VGB3qzJ+YBbxB0B9MOZNhHYU+c7ZeLOThTip6yaIpYMH0DDBhJOdfyp0ANmgMqW9yWycom
RLPHuQMoV471kqC3Hc9peUXYY6tjl+2jsjJP/xxHDCR59w/4YErTQFPHzubk0EJtaqdwqJPjAIpx
K2wOVFaVITh/eA41g8Vp0xToZFLNyTVrKPA9pxXx1GZ0y3iF4rP97fxJJ9rQXBRg2rTqAawhoZIX
99TsvnRZ459v+vQNzeSRU3MDpd/C0famh/tO01J3jI0raKz/na/b0R5s2TPu6VDJ5EFTtZ5qjrG0
yPcmY7hmEKHfWm8A75HRSE4Egcs2eWK1mWkNJK0mgpdia3XLjH3JF+tYZmaA6t6vU1kbXjElIL64
GnOZMu/pY8h0uLwD5OgBU1z3Pp0ti0rNBkMC1VPARlbZBWG/x/7pc0DT8/tmRlJgwb3QwBNmYzau
1kKgo3PyPDDogGAEL+4InEHok7UNCtAMY3bNJrlv47mXHIWn97nJk7LFBfBurWmT0Okd0wdG6aG0
k+vG1tysH3aW2fk4rvTr+f14equbDucihqQD9HPVSZhkJp7fZhB4QtVjtaSJetGCca7BQZleHY+Y
TRMP2qraXvQkvrMLJrkRiL6fS0b0/VIOc+KQsKuAGbWL5aqYc8lFVGRCvBtoUjsuQYscZlkdtuCk
YeyKqUbYy7g+BB/PQ/SyZdPWpEYHvQ3A7IXD1mFzNydXZPRqghHwQL18WvKpJfA2bVlGyQhSZ6dT
nqtaf9nmUYaAEXWyu7oPzt/u+hKkuyvyAuoAitN0Xo7/j7MrWXKUZ7ZPRAQgxi1gg13zPGyI6upu
5kFi5unvoVf167OsG95V1EIyKWVKyjx5To9UsFetabHvkkLxLtqqPFgPHVmAfm94yQag9ZJaD3F2
UbsAMR3O5bXVRU9Ci0/IqZ3sO0e19pnjKGFioY/m/K8XWWnbAz+s1JbUMbUFlejGGG+gwfvdDsoR
2LT3ykJ3+vk5RPuJc2ZA2vTU3irpk6OOQaFZv/K4/n3Z2Jwf53G31oOG+iFLSvaK+1L7uPE4hJeN
zrlxTbLVNRyM7kCb+KnO3PlB7WIZ3kVkF86RSZK2xtgDvFBRy9gpSB+GbBwzSY+RIMLxwLxM0Y0q
SWB111GPHZielnjdKaBgPW8awcbhIXlGPiykwWt4r6sfPUSE0Ajt0yELoUV22bbh2dDcjLoZ6TAD
67RvlyrvSitThhOcZTz8Dg6rlGimxC1kyjQvJfSjzBN/TlayVe0C6pYffW9ILiSCuxUPxUMOrJzi
Gd9hrxs1vxJ7aTx9lw4r/NZYItKV0fklOf2eg1b3//qy7iJtAHwk4HipuiPLctB0FiF3hPZExwdQ
5llRp2C20v356UQbjHNriMTSrq42IybaXile3Oq3ZVqS7SXwjf8A8hoIezUaAGez3Sf+pIJjHhAT
//wvF60I59Zj44y9ltnAylGnfVwyrd2la2MHlbYqN1VJZt/VsiY4P5nITJyXa7MOahmiI/tezIFF
h0jJU8+cL8PTmzwyj2ZKFa8Z4BnY04lH+z7bV1oaS0ocgmX4DySPTP2oEYzOIAM8MXZo60oSn0RD
c+dzvahl2aYYetastzR17/NCluQWxCZr+/+PQ011xpiVBoZe4/Q4LLGfFjdJaYIeX9ZeKXgxmzwf
mkVa3TVdnAwtOnL7SXlw7ObRiO0vd1Yek36Mmg7g3to9plZz0xX9LlPNu5y6lx3bPHBvSFYr0wmO
DqdAkXB1l9+EouiRrVFsyzCfpzlBCFB6/2vG3EwgJgH5k716pHNA3gtro2YjQZ16FZiYgu7ata++
utFn4aUrxx3no5uX0EzosN8Mqyw8LCRu6OtU7CY8fbzCtsqn814p2iJcCID/qa1CMZFlUD1gun03
9taOFpUFlfD6/vwkAtfnYX4pXebaULFJDAUkZEoV2rP9rDTmZQGYR/ZpU5Ug54GDRSP1c9lOV4Vh
f9lWctke41F92Wqpg2Nh+Ik2frauEM1+oWh0L+KP8+YRFGdMHs+nDiSzms2J4px8QFYk6ov1oVuV
F7fu9tqwvA9D7rcxqA7wqI2DiSWS2CM4AHi0n6KzVqmgOLFvnfmpmt1fiVHfrJUZoH7semgTDc9/
oWAD8KRrnTLWiAO9sleAePGMQQmbIQ1AaCYjyRIEUV5NFVR9oAQysY2HLq+9aeyoV5JccnKJBuf8
3xpZvU69iZMLyCxPcaZ7s5a1OAluYDzuL+0Xbenj1d1ryjTuzMV+GLrmZRzdQ2PZflMNN0OsKBJH
EU3GObsTgxW4nxe0wZBsR+LqMKIy6WH6G1rUz4tLDV9vKonVRGvOnfctuvGU0unR2DOZ0WhX5p82
HSKizaks/Sy45/HgP+Jm4KUuYLtKAyPH1L/lWrWDFskefSQ7hVQhuFh3DlN/XbSJeRigUpHS0jNY
r0seTACT6XzVoFPp/OCibB2P+tPM2rAtFR+DdsN0b4OVGI33lep3ekr9Raflg2pbD5pWBD2zX81a
5jmCZeIRgZnJxqoe8VV5bPhKVXu5cl03Ms0wwfHCAwHrel1Hx5yx4zQocAHqqzh7U2+PSvznvN1E
E2w++/OKQ/VmNCxMkAyPgwJ1kMYN8MzwFQgQn59BUKQxeRxgsaK3y9BgoRR1Deh9xaCODCpjt0kx
NPspsmV3fdF+5g79Ok2AR1oHd2+nL/biek156NxXM3tbdOYhHx33kvNYEPZ5SCBYSJA5I5iocd8q
GwracX41NuBfH75m4+282URzcO5fxHGpqero7odqAQMUCxYQP07lI5LSfibjWhZEZh4LqLgFW5cW
k7SOda/m2h0xm++Lfj+P/8uacY6dAkP3DRbEBV9h3u2U8nUAgseW9UOJfv9mvB+7l04dkhIWJlmz
8T6rqiMh8df53y8aenOYH0MvmV43dYs1Lt3Ys9oJsKO/l428RZIfI6cQLWdFjZFd7b7VG6+OLxyY
8+Uhz3Xmqngv6Cq7iZPkVilluQdBmOChflMztHFXMhd9T/EuJklIyjEorfa2mZiknCcIpLweKdFV
KM6hJgB9GaA6cV8DiB9JLUkUEhzdPKqvIYVdkg5GX4rme3GVA7SlPde07zDtwWmmyRuM/LJbIQ/n
q6ky9ZBEcvcjBA3jEYTdEBgp2HTQFLo3ShkmSbBDeTjeUhFHrXsYjNLf5QxK+V6GHRDEHh6MB0Vp
9NbXLk7qrrf3w6IBHGwqa0QMgITMqSB+yzIZobCgPcDkUXhqYSe902E2t/6sqB5WreFbvR4SpFOG
tHxqUig4T1CIXbXDvKJP24Qsb8+uB639SIxOSryyHRMnCmM8MK9sy3G1CrTvKlftdRLV0E2AZFa5
nVLQA5B17IpWjfP+aWRNy2x87RKjhcd5zpkk4Ap2OA/IW4rWZSxBIzjQN7tMq/80jrlbSevHKxSu
gVO3Ccov50OYwFd5KdOktJYlt2Cqpm9xKPXXCejqDLJIsPCiT+EOcpuMS5O3uDHYafVdrtVtNdZX
4OK6TyzrmBrs0zRS2V4XzcXd6S1Ln5GBwQVoqe/LMveb/M9K8VBMH8Gh4s3a+3mLiZadO87zOtXj
yp1cdHS8aiZe14ZkKQSXHh5pN2uqbY94eu5betD1ZV8ufxPzdcnum6oCo0w0VA/nv0AQFHjytR6k
MUbq4oKtJtAjCMxcyT/IZLkfZTK0tVerVh77TDVtyXyCPcbj8VK3o0xfMZ/T9pFCcHMoycNQpzKx
S8GK8CA83cSTipbYZBPwPNomFyDLR4h+OefiY2rn6ZypuPBmPd4D8/rCGpr4qDpL/OP0ldpQeZhA
zXq0ipj6cEB7cBy26HvJQoA6v/U9dIv2MqKYk1sLs3DfoS5WwsikDYchW16GcdqhYOwPVh8Sah9a
nVwXgxHapkwO7qTZMN22UD/uReu6NMzMkhHp1c++xKPNLtDR0fnnt69odD4JMfRV7bbDeFD0xHPj
JJjprVXLoojIVFzEWlVjgNqcOR6Az3/ManJw0TEUaLp6yAo3SBT9L+n1wLTqS3JqsBUXtbRq0BrH
xXzj1ASVex3DI9f2ds5ez1vr5H0P43PhSo/jscpWMiIlrSaoMqx1kLXNJ53VX1UjA7sIJuHxAUuR
gA1lxEeYdlSwal+CrctKPjo50e1mjv8c6YbKAwQS9ME4aZlMh6Qov+Y+fSzdtg9IzP4mmf2WI0cH
hMJrTpYvmqcM4qiq5DAWsKupPMfP0sy10uvueIAIQHfLrtt9c0Nsr/sed/PXAN5iHzRSmwLn4mkf
59fs9EUKX7vZ+YcDLVaaGvWEOZvFAzNdfbD3a1T2aBT2nN+j375a+/xoVZ4rCUOi9ePiA9Wt0ihb
ZTzMoInwVgMseIb5p4+t3DPBrCM54ISm5OICa8tZ6awUi/i3zLz1rlt9QP+DJqyvKg3ZHG+TLiG+
7tVhKnEvQbDgeYHGYu5w68WU+TzclvN83ZrNTTPLNv7JowcLxUWLrm402rnYlnP9oXV/TJn4h2hc
Lip0it0162yNB7dNd0X82zVkSRzRyFw8UFs3RQI3Hg90ejH7r0wKshNYmkcXtGD9yNMSewjdY4Cf
BYavecmu/RWrQQPmaxDmTFHxa5SJpZ687RkqjzZIirpNM1pPB7XT/UarPRBkeSsYoofR9VY4aSdp
IxMYjAcdMJXlHVAT06Gs3NsVIixuTCQn2elyBz6C8/MuHdx8LfER5bW232RNlzs73FjPk0CmwCha
Fs61K/hwqrF8OqRVF5jp6NWp/TdxZHknQeTgEQblmqTuWBdwgA4hONch+ur6jBVeIdtYIvtzx73B
pqxUMtjfccr3zs3vq0wGQxLZhvNeqyrASQssxiGh3W2nH+ngvrbFr/NBXDQ458IGQGXp1lsFVSnD
dxTbW+urXEaZKDoheG213LYUOk0zRicZVON1pOhiryiy9a3SjfqZ2G2uRm1v+OD2moJRV/1MGZIj
W3L6MJT2cpsZ4CL3TL3zTMWx9ue/WbBW/6miaa2mTwV8xB51j3bPlfZ1fuCTTxZD5ctmTT8zs9Yw
cKN9GK7fDB820uhjEapQHjs/xekCvqHyuIlRzfKJahU22ksfWMch3FQw1UN1DQXg/4eMoGBf8AAK
S7O0tAOx8KGrr5LlqDDdH2YZeYZocC6NqhCnA9SnmQ5ZpqZHBr6Et7GxJ29tjFqyxqIpuJi1dmU2
aRN+/wy1KyuxvST/snLJcS0IJzyIQkN53CmbFgGRmh6zJlAib30HCIm5FpxfZ8Ee5YESqMOkQ5nC
ROr4ErtoAExltCun+7Swg7hQNU20BCjBpFG309D8b4XqbnkhAQ3tXfm6qTE4qWeHy3V+xOtLBjwR
rQcXxIrGIpYZ2zQiJaglCFqFA8UG+eykzjJcl+ic4pmPQBy+qt3m10bo/N30ndyd8dQioQYOaSDk
LlsY/maSqfZCDIVGQ/vd9qk3NYfzA4se2TwsYkGjt0on/Py+/PfIbl4UODa4J7f7JqoYMmURwduR
x0fUS2lsLBwUapd5YGogmC1G6JNNu8m9WZxubzfXaSqjdxOFRM7VK9AP9vAOFhnKfDfEW9tzal7H
SjXCcpD/kNxRBNuLxxO4DZ3SBeTHkRGXYepMUZ07tyBGkgR24dpwPkNHqrVV3HfRdERGEK0/VZig
g3Ld6V66k7UbihaG85GZoiKBVH4X6WEPYfci3ARo9Ujal7WNc+J1anJnvYV6blxA8Sdi6MVdAzxp
IH1eXCshpIX2MlF30Upw/mErWWWorO2iDl1F4ArzSlP1e0O2eQWhl8cQLENRkFHtuigD9dhq9cSL
le5tHpZj3C3TZbuJRw6so+am2YRvcFLo0qfWvWKYd+Z8YeKJhw6ooAtSU7XoonHZpyikVCYYdhwq
+fGCk4MHCBgLcdLJgrBObEKhYR3b53GpJDFKNPa26D9e/N2AjlUGtdxIb19bUBVP8+/zwU8QJnha
IIDVQT+0bGEifou1rbX+17iuPlSfQSl3ETDbUHlgQAkmBOhfpyyKIXGq6uxe6e2n879fZBjOdXO9
nvS2BWxZHdHnaP2qVQkIWzQw57OJDvIGFqssQjqvcv9Yg8wYAj81OD/dOvNncB2ziBIUDNPvvLlf
0o/z1hCMzZf5S5VkBdNWFjHyTelemR+pTMJDNPT20P6xA+uiaEdi42dnK6gHdTMoqHKXodH8sl/O
HVeLybJBc2FuM3mcIYmVfNfK62VDczdSCOw0VjZhixjW1Uq+0uGRyY4nQVDkmX3WvIjLxIVRBuNI
wadWOde4ovr21EjMcppq2FB5obW0K/W069UOCu9xuK+hqWRlV5PpI9U3+0vQBFNkZuGoeGmo/L4I
aY1JuUM3j3NbQSzu0LEOeQIIFftzMbmSTxJtJM5jtTxxF4jTIUyy0svqIqpaGqTNctkTga//Wykw
lIWN4VvT2ZFyDTX9WJlHNksisWjJOffte6ts3cbsIsU+FECcKcmHTtVdj1Tv+e0quvLw5f5inmbd
YRauPKnvfm9t3H1kUXSL97s0YjcOk5xXgoXgi/8zuHOt3tnmMZLjmFa3vVsHZbKE579DYCi+2u/Y
5pLFLcPw8W5ZnvMJyKA0jGsZH7ro53Nu3fVAhJZN1UXD/LIMz9r0kg1/zv904RJsc/4IdiQfjRgs
DbiH3Gx94NkROJgQ4AS/CBIQDpyfRZCi5Ov4cz5XE2reXYRO6lBPHprhpskqX7EGH2z4QVkU+/MT
iVaCc+cCGRyi6XkXWc4TyEHW6vda7zJT4nCideD82V3KnOTd0kUqxY3Kea2WN0Lezv/y07y3hsoT
5ei0y6CQvnZRv0+qgEGhtgrV+3YHedrGWwLda30qAfOIyg+8alrV6bWqZZhrOOaZhzqx4dfBfDVH
7VVyjcyx+wAt0CDDlV2mLyiQuFT5mr6zrnrslJgy+9uC+/Z2DRQPlA27wo8j+6H04hZdE/2OHoxr
FqLeK/lUwd2Gr/CzqlJMZcK0xpDtQGV/hFJsdH7FBLvhn3F/eA4YgKq2aDG0Yjw6OJG6gzXcnx9a
lGbgC/l9laODDKIBUQX4Korh6b6NzM+N4wTsDBKnFJmG8/ymB6Oo3eK8tRSCAoWqRJ2qSXazyDbb
nD9tA7KhuNBcbOZuAUhg8uhS75L4+bx5/jFUnXhl/ktc/hi+nuIqa9akjybfCZs5AKVAGSTQ84oj
7Thc2+Hskxs3NNF9E+/0m8kbb7oLV52LAYVSdkOcA77RmtdND/E4NTRLujv/YaJo/G8//PgwArZH
pWUbOCSqDwaiMRQTw60QglSWlEVJtPDcuZ5RYPDzBpNo8Uu1JL6uupdtKZ41J1dTS8+Noo+ySr22
czNgYyyJvYIfzdPidI0TV8zGkxMtg59Acr9XbA3OW11waPBkOKUyr8TVhiFqMtAvraWnEDtMlWVX
96Vkxwr8gSfFGQpaJnaMKZaRofMO7yzzkWaSQ09wuvJcOFMOHGOp1GM095MHYcNgNTJUnabAAVeJ
YSPZKl1gURjnBc+02R3iOqHo4avKW9Y6np1MQctqP9Xz3ZQs+yFzgt4uA2gfeNS+akDR16kB+qWC
bFTu6qn3zF4JHEgudmXrKabMdbbX04mQoHInf6k5RU9sNkbuWj+ObRo0pnXV5veG+a1VjmSniCzN
OX86kKEwGb5+mdabvnYOazm85f1vPa/8hdyknayNRbRfuCe53Sbb92Cisntf688aea5slh0uov3O
+X+tQfMTuGQMDmHm/bSb+38cTYVveRA6SkYvucelCYpNya/zDnb6aUfc/1DoWEORpHExIis47Vjm
qTv1hn5WszdGbZQc5r+an0f0CeJ5SeHLUKmnK4OYdVvFH8G0MZNyyCraR8mrfoyPXbhAJcL00JFd
XNNDsx+uyvcl3cvQ9SfNium2nfljOj1uVCgXMYTV7HporweAsVczUCdpO5Bogu3/PyaIpyVRgcHu
o3HfvA5fJCosv/JrXG089QD1Yb8PiyfSB9mly7btzh8TknmEbLMOA3a7OCTR8tX5jd9fqR8Q9kMB
ZxM8XqJZ8ZSP/IXJUO0nAz3MuP3/x6RFa5Ah0cc+Usv7mN3Nue2d34WigbkI4dYLlFK7HFnjOvHU
9MVs9+cHPplTxy/mooKap9VkVEjlIoHhBo6dPS2rGtq0fUTKsfIneljM+grlPMktQbQPuODQA5a3
ahCsiLoUmiFFZxCv2HSxaui+Fk4nuTmLZuGiRGuoWjVvV7gWxFSek6QPbpqWe5Loh4LKjt6TAZW4
/4HL5Y7et9tFLrO7e9CHvE/Gc1VVUTyVu2aoXmtZV83JgIqJuFig4N3WFka8RiuCntq7u7W5MomM
tOd0xRzDc75fsAIliZSq0fxdPoPfnkQb0B51DxuEatslVJavOnnMYSIuBpRr76CjpFWjHL0XrMZ5
32Z7TVO8uv8YK1mKUhQ6eXadJemgEl1iGiOMwww69Lv0aYT2vOWNr/bf5QCY3+N8UbkT38R5/KTn
1rpOGo2s8a6vfze5JvF4wRbmIW+Nkk3LlKAKOZYODZTMTDx76l9XnT7XmSXJkom2MOf9abnU/YQ+
oqid1Vc7q6KUoefQ0sF1OzrNc5Jkn24xPZwPNYIY5nCuP7k4YpolZ9E8a4cOHf/FoMgaIETW4hxe
YZmZLi4KL0R9tHVtN7I2IOylKuOLuqFcHheXOzEzgZBiEZoGdiBapp5l9egDrJ7PG0fwATwQro7L
BaWMikVFE2qZ640Ucj7tXiuX4PwEAuvzADg0PJDFbhoUdxpF82qFvc80fzo/tiBA8QA4qg967ViM
RXlTRd0KNK2j7icpSPD0y5K4PNOOlaqxA+oAlAbC5hYt0bs0qPwO6pzjbbWX8RiLLno8CG5eE6ev
F8ySH5KofQKfT/1hXtPQ3c0+hEBHrwnq43Dff+pvMloMQZc0iv3/e2FA97jZ21O7fVl1O4TQrj7S
Q46a+RCdXxrhDJyLk7Qqp8xEWaV2rf4NDG0D/ioKT8H1yDPtKQ4hWvhZbe36AD9P85WdSoOjaFNz
Hr8ASjEoG1nRaig3cdEROEzrW+uAGmAmEwA/nW/C7uB833SU2FSIyaLJ6m7dutnlGks95IMeRmaB
1bAPGMs/+sQMUG9w/HSqU19iXMEH8mAzYsQK1QERiQCEZoc6yAP9ZTs81TuInHtD7SU+aPz2sqyX
6GjjUWfVaOSazdI41O4Am2+8jaA2e4mvjQCkvpqf+OUxCWzZ2XY6rUtcXl3PAo8ZW6G8HKpH9916
LfcgwwWOffE2Ut/0qn7A2a1KALqiawhP7jMuVmklVR6HTXuf4XHTIW+shFqytxzmNfGnRt4XIFMT
Z/WqEnVwSS32dD4ZH8k9FCBTHOfugnm1hfpgc/AMZB7KuPZIO/lWjAJedVvEb7bx0CePKQmX5tjr
f1UrTJynSar+LgihPJ7Ngoqk1YFzNty0SqFB7K/IiHhpE9WRc0d21ZM9h1qL8uH5nfsvM/+flAO+
mgs8prGShGqYz03GD+IYOyOFcsWS/p6sbJd1mWevU9gtNPOmfAlnVfcVooCR0n2nuLF3aWC3S1iP
626olOt+KHcdG4ISWBbJ9UdkDy5s2Y6Lm46p4gKHxgXDepmqh04KEhVce3ggHAV3SzEvLA4rhQLg
yvx0/UZi0Wf6R41yfPLnvJH/iYOdMjIXmbqGIdvaanE4m68KCZX12y6KsGGaZ6xZ4FjXSvKVLcft
TdckBwCkPTUGHG/BQ3VMj/MKzmzorM6G7kOxlDpIcqh/0coGSI8dOOS+LolH8zZEH8COQpeoMHy7
hRRdczDa737tAjKGQ04CZz3E+suofLYFeGSnF216rtf7de78vkQbXArlTLKjde6tANMZ60WFSwLW
rP892xZwaVtUMeNwoLbzEo+K6ZO2jT8dtjiSjpd/LdwnLMxj9frK1lp0WGCOAiwW9zkNlv6WOgF4
1r3M2tuJsStL2C1ebmnreuWw1xBNuvGtQR/JelcYrlepM0iRP0b70Je70vpFkqvM+izcW3M69ADG
YjQq06o7nYKETbi3lr2ubVfmNrZ1pYWVu0N6MGzXJ8KAmdMfCPkEQd1NQZ9dc/Aa+27Amtf0NqWf
nfLM4qfRBd1j9beOXyU7FEtxynzbufYjX4FLuD4WFObLnPehekynl8GRpQEFTvYfsPeaG72tJ0qY
I6M7xDP0XKJxLCO6/FXrV6rIMsiCSMFDGxmJyzZxSiU0aPtHyU3tmNHmL4CaMpYhwSFvcqFyBfx/
aMGVF07Ora5+JioersPjpH9dtgZcpCv0Rh8HEP2FS6F7JL1ry6dZtr6in85dwHIzJ5lCqRK6DtX9
cXX+dpBr8ioDvQzxJDu5BU8LXhuxMKy+QPe8EuoPxjGLaFgC3+UhlmzFH+YnT+a99EopyCHw+MZk
0KzJjFclHGorIKa+o73+SEs3ym1gKdFmIondorsPj3GszCK1lHLEqvvouoiah/TJyD2F+TYY7a19
ehyVSNopKPoqLizUtKBqonRK6Ny4d+N1EW0VQVQe2ysoGe5RcflufSS1/YtAqMTlMZB5kUH0qMH1
qsiO6fQJCM7Uywwn+pbNT3/EFJrOhdpACCvsA9UvVvAK5nsrABe0bvrx9QiNHj1YImfY01/uZY9n
Hh1ZNStY521NCcGqHBqVFbGVRMna+LmUGFIQzXhsZJ9NnTUwQwmJHXtOeq+mT1XxK006zyLXFpPk
LYW7jgsGaTW2a7pNA+qf75gB2wAxwN38MDOvfQWuAfRMjWwuQXDgWZM6u5lAV4K56mRXA6bxd4Xg
RRO2V+jzHkq//AIhtd/6SSDjRRZEah5SOQ61kZauil0+P0Pn3UvnAwD9kreYIAjxmMqxrJWCqdh2
6Fn3cuJ4qwzdIrATz5xEdRUaAC1Gtsqjjp5+9W4d+6OW9eH5A0CU3uD1E1XDVOshJUo47rf+wXyP
EoXhQX8ICh32b02S69uuXSfOerJ93g+/HNu6dO0BszCoM3YkfsYzfAH0bvxyi+TRmObGg+qaP0zz
TvJd2zX31IxcJLBZYVA2KHBLsC0U44dLccv66LR9gvSZoj30zeClMpIf0fpv///xeSXOhTZboTVm
KW9t+dCmktgiYEt1eZRlVw1JZ6j4ivhmvXYg3JRc2VfUB8WDv+z1ylevVeRrZIU/0WdwAWDJp16x
AQULwVG0dxPnBVKdMv8Tjc3dBhhdm7lCriSkluqr+tsAeu/zSy0amXvooCCL518D43fDIzQ4vIzI
svkC5+NRlglRKy1f+iRKBvBfphNZvKyq2cOYqFVYNt1FDTLE5VGW2eAQpq4siTbstDPQsC76oC2q
C32Bh1naboe35go1SXRh9X7TxPl92q00KN2hCJidah4bE+OoJna2r43GuicAucg6ZAXLwzMpJQNr
ZgWtCciOZyGAysfFaSXpE9HQnI9rapauGZuTaI51b3ALfIH+cH5TbUOcCB888FJrG3VoLGwqPYH0
5PKYa++xIoPvigbnLvULWWgPFBl0g7LsNTbMsB/LR5CDS+7EgkvQP/DXj2ik2iUrO1onkcIOxfRt
qIdeT9A59kdjMqIh0Rdw3lw71F1IjMZKfTZ9a35HOidYCgliSZSN+w/KEhQAvbmUCZLhyp2OlLt1
315BuvswHMpj+tJJ2jdEZx8PrUzLtUUH3JggAQ6l1Zt0X/nkc9oj3x60IZUJYQmWg0dSGomyslZf
k4h2g7ey9NiqwO+41CfzDZU95ASuwGMqUzsbaIukR5TXNwre75pNg/OeILQSd3b3TAWkElI5kf4w
7Sxfi/pfrr+8b8jaJQJ/zvlpBLH2X9b5x6ZtqrRAk5iWRC5xj/ocVKQOdXQVdMv3+QlEFtr+/2MC
dV4Nu7WdBN2mSGMgj5stktuf4HLDgyrBM6x0g4GR50I/6CWS1HVxi3pzgUKafdAWvA0zlt8rZbM7
/ymiVPy/pfrxLU7CtLimC3jpMk95N3YDBAR9+9FdvdKr0DPoRI7qxbYnIyIQPQ14eKUxl0lvqDgJ
00PxZe670AnanRlWB/IPYDl4ss0m2gbcYT5N4AavRkw03ykoEd2VlW8gId2EmY90GRQu/o5opZfr
FQqckwde9lVRTRBo2I54HeLJT41qeooNKaz6oTI+zy+XaI7tWfdjtbLUyLAH4EBqyrx1ui3KJKiz
N4MY/pTICCBFQZMHY9YQpRuLpEmjeU/QBNSE8W9q79ZHw9P8eqccussIb10ekpmNg02LFhPRqfIa
49jTJpqXl1hFaQYtR+dtJjhgeGgmqQo2tv2C1qK8P7azAZ0T7W6k0pKHIBrwcExmLcOaaxif3LHr
+Eii+KPyIXtl3G1xrfzMqUckbx/Rp3CnfeIolqGjny+y5zwyRwNoOv3Q4tQ/bynR7uIu7U0OlvYE
dERR2g+WT9cxPxhKFjQdqIKdDvdhh8pKjqfzEOa/6PBjI5stWXAdBqvkMBZvoOkEx3Wr/i5q068s
9l3nGkCj6/P5zxIcOyYfVddVySdjJuBiNFHvomQhQQddgl25FKCLtpX4YLdGcUALDjhbF9e6s6ec
BeAvBl9jvcq41U4vnslH2gxJzNpmoO8bKeQpWJ2+O5ka9hBLPv+Zp1fP5ANr1qvGRP6xyHcET64h
aGLTN9Vu16bL3SRLuZ3e7ea/+vyPhdNBe2aS1XD3Rr+8Kap1E6+ynk/B0HwAbbNCSyzFAil5O3x3
aqe891Ps/r3IOjx2fZxrWylrE4TknXllWPGzw9xD0jTXC03ubRBKSA5U0Udsq/PDPiQbW71ssNdW
x4mf43qqnpamknWhCdaYD5hjP3d5peErnEK/qofimE/FR27Yr4UKcgdNleTUTl9DTD5kWgoomRoU
mvaTQY3ntnWma8Ymy5+xH/Zpq6Ca6g69F6sKSAbcVInOr5HIdtv/f9jOHFhfNA2mhVjjF4vpbuwN
yReJhuYjZ7Fo1O23oTt1p5UaeopLSfFO4Ne8iqtRORMpUgwNBKLXsNuR/lKtr/MWEY3NPY5mtWDW
qFXwNgKRQJZb2cFAbHpwMlzJzk8hsgx3TcKFk8WNiZ8/mC4KXGAO98dS1rF8+vcbPOhctVNCLAg5
77WcvU6T9rEW2oPNdMnz9PRvN3h0OcqNOggWwL6dDOZXq5rvel/uz5tF9Ms5P04MUCGNDL/czodA
RVbIM5zlKXNtmaStaILt2vpjs/dGXSUL6+y9Endt66d25dR+Qnvrcajb9qJmTGLwXKu0BN+/o7P/
4+xKluTkueUTEQFIgNgy1tCje7K9Iey2zTzPPP1N/G/a+lqlG7WthVRIOoN08mRagdq6epwu58ay
WqexSeSCGNW/bq04u1UVu7TJ0FrBVOl3attuJ0ihKm5R1oN3eQbRRnPmW9NFSZQKi0WswdPi8q2C
nshVBkB56Hg1Z3nSlRg7nlUPL+9/tro0JGN/7q8pz6eqTutU23oWBWy1KBizJ3ThleBQnABOpvXt
xtJUsgeimTgz3tAJs0CuFJpxUzI6fU69kbxRFQ9DKwR3i1UNL++E4NjyaHE8kIJuhxZRQHLVyfTc
iSGCC/mdy6N/fmejPETcXGN9rA2M3k01OgrtZ5P0QJnEdoDWfclTn2gOzrKpnubDlFZRoM+dB/B7
62tIRn0WD6mrD9PzdV/CmXcTdwkprToKljUGvMVoescy58SJhjl3IU45SSzj81BNeZS4Ysy4cpZN
FAD1vGancn3s05ulBxZkDjUrdlNdFigEJ4yHiCvopbdg21GgljNE8arBTdnqx7rmQCvjcdlM2fu+
6Ihxxm4BhWvUPZYuqaKzkqrPXdz9AeRXcsYEvoRnSV2sGhqyKVasqszFyUayPoKWMH24vO+i0bmI
nc9tZhgzTldVkXtlGoOmzK61Ds7GdTNDKxBNoqAnaBCbhvu0XgIrbU8zlXWcCNaex4c35qxCtgcG
WE7laVKt32axHdtJ1oIuWB0eHr6YWjsqEEMI8ionTjbouCbT6qpEjPLQcNoXas1211QYuqPFna/o
YdwokuvV5zdWiD79G68jRUvsNk9h0CnK1yxPnTSaX/s5O4MD5zZa27extiROVrRM++58yA1mlWnL
oOEmNNV92Obau27JKFJFG7xP+WHotlFirVMsONQ1+kqjvWAOoV+nWfvXywYgmoCz3sFgS752+O/L
pJ5JvaEC3K/nZZaNL3BDvPIqU6jZ6wwf0A3g3izUYbtpZxtNMWDn8OIC4CM1XUvJu75oIzhr7iGJ
C0AGNt3oYhd1/5PayU6r6Dt4Y+5a7ECuRQGwua4+3ugVcWz9x5x9TzMpplwwCQ/srmLLHjp9BYe/
u67QYHMTV13cDdRBbgr8TxUH6gheH91JPUgpycoUglXj4d1T3fSNArKiIO0Jc2lmhKZZLNe5bx7M
Xa+TNfZMw/nq9GH0ac+aMlinnUz4qgPMA7hHNYU2a4kXDsuKf44Gm9CRuxwnCgbF6ybgrBvFa3Ne
JxUyOG20QkeSvmbRUByyRTUlMwiSAh6FvW250vegFAj0lv5UNvsbq5bQbE3fTLtjVDaHVkM2mtDr
HC8PwrbLRa2nFCZJ7B+9ZTtoYnLKSVaUF+Rrpv6vx2pqbdMslHKC0hrR5q6+txGq5/a84Ikyrb5e
3hPRkeUMfc4hJKsRPKwAjweIV5O+1bgRXB5b4BF5mVWlbrMWuQaeH8f2gD//Y43aR7surnvgpjxA
GSWirhtwe8fDNmSMbJY9jcPwdTFlz8KC/8+Dk+0JIbpdsL12983oHwg79/Ovq5aGxxGTbmKFlmJp
SjLdmjU84JTcIbPxLw8vODo8AzSj6zA0OlamivIwV+2beNug/2Qf0nyUhGrR4uy/f4ingAAxajf4
gpFMX3XVeshn0PsXiyTrEA2/n9cPw7cI0IM1YO1NzQgSWwur7X699rrFQ4Jn8LcwpcWfVzLkAMTI
72tifoO85QvU2yUvb6Iv4Mw3jaqlbQvsAdv2e2l37Mo7QyryLrBbnut0QLUUTKFw1hMtX1uDvtZW
++Xy4RH9cS5Ax1FdFHYMv9PiScMbTQ2np4YApJTwXeCleQwwy41Wx6P9LvFZp860v0BExrma9N/b
0LRO2duqCzItxzAU7/InCaq9lEcDU0a1Bbc2THnUkQtM8U3sT87yt7IXgStzhzkHhbQtcM/5/gt9
oTwDamIAS6Xt4qn6rQnEGfW1gwJWIICBvSm8FmxGeRhwqpoNrBBfVRvfxuk8QB3p8noJThcvk2pB
rd6CNDIqErnlGGvs0dj0Lw8tKLJSHuxr1fEI6fd/1oZ5xdkIiWse5GsjuLbwgN92rSOdjAzyWkXz
NiqZS9PqkJcQm0+0p6ZZfNC/yE7XHiw/227O1LeSdctowlmxAfIzRvJq5uZNRbtHCIbctkb7lbbk
lMTEcNYZrZt9v0kKBwI/z0OAcf2ta7Td4Vj3tw0wEts4nOq6D0g9SrZLdBI4Z9CMPZknc3fzhurZ
xfYCLWtJ6iH48zziV8m3Mk9T7BDtvyjDcdVnV5n9vJGlm4I7AI/7zdhKzHa/kNXb5Crqe6Q/2Xu5
vQDhWCUjnRY4Sx77m5lxs0EYEC/xG0SR7oxYc9b+Okw05SG/6RAvKyvgKIHreVyj7odlJZJ9Ff3v
/fcP8bVXqwTNtDiyfTa+RbYFqHq3yzxXLxIz3w/IJzbBM6quZFaWYcUEScc6rzX0b606/+mM4UYt
AK4iJqhz9f77EqVPc9QcL88qiCw81ner2wVYSRunlZa6ayfFncnGP9AqvcuU5myo4zPItlZ3S4hk
GT8XGyCUV1kdUVzT7MwCuCZCo8dAfLN9gLYE+tlw2TCUY9zd2Ep+M6foeP2joSez01ZP08xjAhXO
AU3pqvEACisPGHXZy6hoa7mUvrMNE1W/GJ0U2y3LX/Fw5kyTZIFF3pvXYi3nIaq6pAFH2V9coXbI
3cmlT5Ove/n/o8FFgJaiPG54BhKhiGLMg7TvtHiaN4boWfX1+8GHKB+whdKebIGH45HDejwTSFbi
Cet/jUJq60Se5VavkbNz30e+8iDDhgs/avdUH4wOFZCsHpXWCnt/8aaH8jHx3qmz4IuwevfzWfYO
IcC8Axrz70TZppVQNIys0HjagulIziw+bT+VuzGwGZCZmR8/0dJJTJdKCpKic6Fz/qRQMvRv6JgR
sAs00mvn2jWPOtro0UH/mN3KevkEZ/s/mGJSpHVlTlYY5QlkTwLSEHSDPlz2HiJj5mVY6zxWY6Pf
9o9gYaU7+km5LyjQc6kfee+G4dAa3b3QmkPb9FE9yM6F6ARy6UOMto25XC0zbIwvU/NmGbJN2Qf4
xAfztK55ntdD1zMzVKCuEVJ/OUQ3oLTqvdmrwJ4FBh/Jwom+gMsSiJ3Xo50SEwsXf9mplMswuumD
xaWB4e5kGJtkiwQxnYcbr+bUGVq6IKlOXkhGnYQwFORO2/DdkjJDC84YDzbWjHysa60ww7R5aPJn
XX0oR8mOiIbmHAB8f5p1aHAL83lzevaQDkAajrIHPAEDCv3rDj74l62cjVKvNiOMLCiswGMGivmI
bPCUnNUD+UaemPun8FMvC2VNSYKN5yHHDWUzyuk5AHn5sZkyp9YGyZkSLdU+44dvGatujAs04IfK
gobwG0urnS7+dfm8isbmnuqzxTTp2mJs0jROVt6Wdexa6fvlwUV3TR7vVmdWoVKAS0K0yr+kaGo9
EQ/cX7FTWc50ih90b/odX0eoSiiPfrP31skir6IwSaYH1lhQvDG9y18i2lzOqrWUtU1S5eAAZsmr
apYP9VxKhhZAE6GI+u/2Fss8AtTF7LD90x17N/PoNy3ciREzX042K/AWPPaNtPE89gMm2WxURzL7
VjOX+yZbjim6ARsmg2+Jwi2PGy4GrW3tLbKRFEGpIX1NnjdPc9qQoQD+rhhOf/xfI6aM0lw4IRff
UVXPUlRRsHpQN8ITyk6ijZbjU/dTK53yK3ncOS3jr8rs0C+Xz4LgssYj41IQH9TaiEOtxmVoaJFT
J/XDaOphasiSd9EU+zH8YPFxFauVXgxRWHWnLUp9I9YdU4E0KdhkL3+EKAHjiVrVgcxtrbQg9Bgd
+1530Yrxk36jnqo50ZMZNGH2e73ydZqHx9kt9BiH3clsduGsxbHX8RAkbTQWPG+oXJK/1RAcJAP4
X4qv1RHIvgMYYF4T2FH+O1ac9Stz6ofmBEZT6NPKnm4EblPl/IGaaAvotTCnWpyG7F6p77ZN8hbw
uaWCx/Lfva+StodqHrVD8GeAMMW19QJ6fJPbdr6xjJLt//z/g+zv30nsdl2t2SR2SOanKP1lGZUz
zZHkwfrz0wsaq38Hj1dixz3k28N51T2gRG+hh94FzGgbZ1FHKpllt4X/ZnTg/fl3ls1YhnSlCQsH
0FY2t+MmMW/R+u9L9tH2ijWDfh3GLbS7tam8dkDWpt6QDhySMtUcgfWBtuDfSWrL6oauSlnYeCBm
9zWvedrJtihuCeiBCRJfeb5s56K94OJ7PEcDW4qWhSS9qYtzjNeNYbqxE0mEF22C/u934BwBLJLs
nTyL7ZjR4OCF5vIfFy4RZ9YWrbaozTD0FHTHJrB/jq2zHHbKChXF6mlx1J9MkouKvoKz5gI6uMAv
oak0VyYnap+VLJOkboLLIOGxcgs4qDqNYmiwxqin6lmDFlvsp27d46oL+JQnuzl9/t5DeNic2i1J
aRVEC3fKP3IAJ39AQXkqI98TLBHPrFro2Aw09mthMSaeUkIyQpVxwv7Nzz6xZJ5MVdVUsDmNND7s
hGHTMf9eukAnQIFiPVylP0EID5FrC4X1JMUUSfndis5G+Xr5lArMiwfEWd1CjLHHuCxbnMIs3Aqc
Y+32Glm6BH4i8NQ8eWpTKcpAeyM+9BFkc8fEndm9bubedf+fs1890xaNDmgm6yvNr7sHmxguiA0d
lcpeyUQHhzNjgGfKKsus3YznP8nDfPc/LUIkGl/tk/2aB7JKk8gAOCNel0aNOrr3xbWvBblL11tq
aE7WWw6zc6eIY0fv/1xeNZFV8xA5QoFaq8gKRd7OKRO3OoK8J0xDAz2aplce94bfSMYHKzgAPF6u
2BJtWJJtDJkVufPs0xrboz1c/hLB+eXxcmtmF00yWVNYDUhlQjPJAB54W6iMkVk0/v77h2CaQ5yl
z0k5gnZPc1lxBoWTm+udDxbU604wT6iqzqg3qaDfCDOF+ZvdHvT8ez+e50ZW1vg8vSQ8lyrYYKdq
rTBBwn7mZAOnYu+ZEzkrcevrrHQmW9bZIzAVnkEVxPxqY8xYrErLw64LZ3odQoHwgDmULys9sjFy
sQZpoXrVuIGCWT1cPkSi/82Z+JxDvM0qMTo1nxp79NYp8i+PLMjFeD7URe+iKImrMczJ6iWD7kQr
2IP60Z0sSF3IakuCGzjhIXIZSCq6vMU0+x0Sik87Jy98BnX0AHK8gYypUrBOPCbO1ocB/RB6G3bz
XR3r6K68SgIb7TRcxm2xesULgtrChlslGDLIekT2Lvuc2rIqmcC98pA4iCChdkQxRZ/jcQskySd7
aHMHta2gWsbfo5EiSy5AlAVZ4cubL1ouLhEfurXKyELAWoyNL+n7msoUt0UZBw+OWyd7Qvu52YZ6
bXy1ahbmI1R+4/GtjKFWrBHLsUCXZikg4FUBnJS9eQpeJVHY+9cdKmhlyDV0tf0tsOzliOrpOLyB
7SK3QZK0gzAT334mxwTN6bLLtyhY8eA520pWa52bMey81f/7gD873c8UMiN7gqh822SSEUI74hwB
WOYSpq6YqfVHX/WLIPLIFw3KxuD/8WQhS1CaIDyWbjQ7AgEJzJK+Lp51LG2vOFpB64LRt3EQgstj
GVLiLS5zdmGMvPYun0dBIOYxdlbfJXG2B4L9WqvMo9OUg5tEleQ+KwiVPMQOBYrSrBsMP5E/sDZn
qzZ3WDafjDLdPNFJ4KF2+qiAuL7EFCB6UEGEkj11P9lz7+k12J1zbz5TWSOyIGjyqLu4XWiDNlU4
bhu32Xx8VEr0iBjjrUmb2LHrJFCj/PflfRFZM0/PuaD9dIh7fNZOvJKj4FIYp96DSltYhFl6FYaN
8NyceltaBGJL+CLtBMyio6Iv0Fxlil2CQMej8KqBkoRN4GEbq7MBkADTTMeybrrkcQFvqmSdRJNw
yf4EYsu11DHJAPkfzWvdjLyQwckhPeTkrv1ihJrfhTYFWQGV3ksFNQDCw/Ogp01R6Bl6+DxMdFP6
sb/Ozsh8VYGgLH3fOT+K5GBHkmxEdPS4ewAkuMBXVIx9mEXvqT3665K5BJ6cKoozJqs39jLBe4FD
4MF7tZH3ytisiOfdeJrm2TWm8gaN0/7l/RI4BB6oh0eoMm9SDfHP+qH1IRh1s/o30Z8ujy44DDwu
b2qNoY/sBfG8+bVZJURrD0P5lES912s/Lk8hWh8u+YduUZZ2YKcK1VR3lvw+2xZXsV8vDy56H+KB
eVsZtY1RYXl2BEHWQMVyO0S/LPdbfwO2wRcUxWU3S1Fc43F6dsdAXt1gqv2BwgqMt8QbcHY1V7tt
QhmxhyDd4VF6dkP0NQHNYGjq5jEmW7BB1eDyWok2gjP8RF3ULbYwtGraxwgVxPX7RGSkxaKoQrmo
X+TE7NbZAM8cdMw8Ixi/Tz9br3ldvfLb4FahjHZCuOOcZUNR1uwM0BGAhNGbvOE4PaT+FLl0gICG
8QdlrbPiDfS6aM9D8sZWSSqzwGSDTSuAFYmj9NYBvSASGh9B4QpvUv/mghBeKVkB/G+ojA77rrqb
17v5KV8cfQYsYdcYLR4XtKMeZBdZ4YzcLUGPMr2A+E4XGp2/BKufuMngKv7k/k9uDl/p7WqzUpJU
gWAH7iX/fuJsar3FLEyoQYGkbdHnNPUu+OKdVL1Lot/MfpyY6hZgQ7x8zgUmxIuj2xWxxqyzwNq8
/O7quworeXlgkQfgIXxLrZqVsmJkMGfWjhHsiqCTG4PhDXkT+O9lIXq3yE+eQnnU3gSaxq2luCBk
x50/FbWsb+pxcXsw1Y3n7dvlr/nLfPfZLJw/yJtqTilK2gjJk9feoYkmNAevPm3TztJ7snz7MX9I
Yod+RYNK6oHmQ5E9CIm8Ba+WnrEEQFEQSIZR9sRCK9gOI8gwaUDf1Zs2aFw5xkwQP3l8npXW9aij
xBlSC0FtPNrd+4xOaKuXWbDArfLAPMteDa2Jdnv6K3SRuI3um0eIDlCHOWYAOrvMbVVnkxUTBMeb
h+eBks9mYCdvwxriIYueuqUlaysWfQrnGnK61NWSY2jgd4/Tmt03DOdOVyTPjIKcjAfhKSoIEBpQ
LITZjgMAcZWZ5M5W/8r7p5mah1F6RxNIoBAefIenkc5a7Az3Wt0dPL11hxvq5sCswZO+K48aNHuA
QYA6wous2inalf33D0+c6DvdlF7Dt0209owsPRhxI2mqE+RoPAgvJQoIHToMvdhglexfmGK7dfaF
GRC2lGTLon/PuYJ0zba4t4suBJLVXch9VMpoSUUjc2mBjXaHblV06O5R09GX1WezLPEWWPZfv/Zh
ydsca54SDK0NhkN0KG/eoNM+TWSKLYJ156F1qlWrWZabZpCr4+BCTllxonjog7mJ7dsqM6aDOtX0
uh34D8ZuzdK46gzIOxk/KnpL1ut4gAlP4lkmFeQwELiCRc/v8cR5YEv1OGZglLwcRkSrxEX3NrWq
pNZXM1BWRryh2dMkNT9C9+h5GiOo0ChfLk8kOEk8sm7spnbNiWUGAy2cKr+tDFm8Fbi9v5nmh4Nk
FVrXMYUB7mJt5V6UgMDWEG/urHd1cN2fJ/+6By0b58hKIjPIBtTV2kE5rlF83QXrb7by4e8zQysM
Y+n3o2NG54ja0bmNYzNIx0nW0CNaIc6KzVrXBi3HJsc5XZ/Lzta/r2D2P3a5uUi2VzQFl9b3Jiij
Y3ODo4jH2icbYCKxvt1bUIyR1PcF4YdH2C2toaHFCZYQk5I+LiS7z3P7Jem7IBnm5tDg3uVSizxf
3nHRbPvvH3Ylz4yqTwwsWRXH0P3aHuyh39y8yp4NGCGk5X+TcZO1eQtsg8fbtQQEHdmAydJ0mpzS
LA5lSq7bGJ5pzlLB4rDqhhHEOigvOsVd7cmn2pVvXjyOru90MJnouhEYIOZdEnoLpSC3gNzFoKZu
k/y6vBuCWMFTc+bUMKLcpEZQlx1ziqTNz9pgb4GNMtJZRR++pE4veoXkAXVDXK591WK1NIhO2MPB
zCAOEn1f2tEpiAqB9uNm/2LlH3WSnGrR1uv/njOttpg2FSbWr1vOKoWqGASXLi+awCR5SJ3eQzZN
WywjUIjptHX2Gie9X8+5LDcQbQpv8qui9FuPv27nvVulP83a9llRoWNI8rr1+QfoPIhubcuxMnJm
BN24BHES+32hvfWqjE5UNDxn4vpWg1FtxP8348dq+p2OJ7TXOZfXXnBN13n4HARbWwudeUZAH7ub
+IsVaG+L5vYjipJ/dRqAmTZmP8vl71ufR3Kdh9INMbEWcMLgc267G6ge3cbg9FpDvEVEz+lxeDXc
6Vb/CRK87EWT0bmJlnD//YOXpOXI4qjDnPVYOCYat5vMa9Svl9dQNPhuMh8GL7YSp8tWjYDMb8P8
AGo3JzYltiFaLC6gV1W00n6A25ohM6eys7bA08+/dOWlAoLi8v//3LR1no+ui7VFWU0c3yFnTodq
oEJlTxmfm57O09HVNTTMSIyhc7M/xdH6Q12tuyjpfzdzJFO6EP19zryztLfmOLaNoIAwhJNZGtQe
Ldkjj2D9eUTdli3lpCr4AIVAEH1l9s24tMFKKDj2q7cuSST7/HkY13lAHaCH+jqtuw9sooclih4G
y7zJli3M88oblPrNAMH35e0W7AkPrtMsUHvqLT5pXpIvNpBYOnLpeMndqMkOl6f4vHyv8xi71Wgj
rdMjA33Z6RxEdrc56QqD3tQzY0ugKRB6ZxVz+qqUrN/nh8DmY0gW2wDdKVNy6OF+09z4MhRA5F/+
GtHY3AFLUbho9GZMDk0SWhPa0CZpv+Dnx4vxkaOalFRJCYaegvEVL9rqdwPdrKcd4AUtRv2uQVv7
H/UGQptXCuUwHozN4oY0NvCbh7n2Y9I6gyKrKQtiCeNjyayNU6PYc3JImtWfu+kuM2wgyeOHAkQf
6WYBzQSVplY7tIjAvU5O1rz+KGjnGPbgsm17sZXu4fKefe6TGR9kwHNpF6RSkwOtHjrVU0brZpiv
I+BlPMfpGAONbw4YfK3Pk3ka21s9f7z8vz8/a4yHaieNGW+UaslBS5X3bjNvIPxVupfHFq0JF0tm
cNOMNUR6D7Hd3S5zi/yX1aFtqtdd3xgfSFA8tuqypsmhVIC/jNWDuvwCF7V3+e9/7iIZH0uqyTB6
UDlAJGBpfFNP7u3UdKvlkOmGswyjN62SPfjcezGbs/c4majRlZhoCoZjH/4P3KwerizwMT6mNKCU
TXoL+9D7u/Z1fMpvi7ddt4wG6mGUAUgEJ4mPKEtplCAPLlMo6UB+LVaPgJzfX96JzyMI4yNITNJu
qBYMvarVwVZib2Zb2OBcaVIF7f3G/9+iAeMjSAlZx1zTc6SH2iPkz4q0OJmGp5AjLXvPMiGBEr9P
6QQtYMmmC4yDx2wnY5Ybc2PCd0WpU2qdw8r7VkqjLsAlMB66rWmthhd1fE/vr36puhBaj/3oWQt3
RfDpcWkdCuVPaXOiIK78B8etFVEXMTwPDyBR73oFSlkjUBCLv1R/7FryYCwokbL/EJuiMalstjiD
1lH3vOvvxS+Qoeg95RE18VAH5cdZhmYUbc9+Tj7k2KggTUpZ2ymsffrF2tmboUivxqYmifECm2ec
zesVRIesjGHBLP0xmZrDqGm/1kJ5BcJ+aSA5DA3bYV7eLxuQwDZ5RLdZRAarVMxWVY91fmPKoodg
lXj09ohMxVJzC6sEZdIs7o7DbPjN0B8v/23R8Ptp+7AJJUtm0JQm2G/1YRlRzmse5loGGBINvjub
D4NPFmvrZYrSw1aMhxL00ci6/SI2JYdV4LN45HablaYFDt70kK8uwRvTuQaSOmplwUmU+/DAbSOt
tWip0wyiLNmz7penzGO4sc1O8sd4pGi+yR7TJ4jzDLIHcdEZ4qL52q7WNEVbeohbCKt2/c+h0FOJ
NQgq0IyHcI9mzlDM1NJD+mf0q4f1JX0Zv4FjqbnTD9GdtFVT9A2cVZMFIhnJYqaHJi08oHzfzVX9
efmsipwTj+ZObEayRcHY5Ek/ra+9k3nAHd1NJ3LKDqVXhTIGY8HJ4vHcE2Eb63ZjNuanjvgTdEBR
fXSroZHkbYJV4pHcKiHFmrTwfX0/+kp7042ykUVhiYdy47GNoKMBQ5vf0zvVByNsHy7n4ucW9t7m
r5UzfCkeTckTosDCeVB3Z/ZL2kCnEQrDi9sqpVvplVdp17WuMHOf9oMD0dbazBjFhisxWDfsyu2s
sz0/Xz5Ook3e9+bD4GZhRFmqwNqG9r5lT9TU/TpKXUVGzitaG86al4atG5iF00NR3beLPyoEQAhZ
BVNQp2Y8KLusWd9VU7Y7J+NrQrwI539yy9jpb2O/O2zh9KeavsS2E2uOIgVjir6Js+4J7nZGp0Z2
6LfTkj329kFVf1zeDtHQXLgeSan1yoAPAsLjqC1zmBbfO4iuXTU6j73eaGovkx1hucruYVTYUU/n
L6CWkIRRUazgwdeWCXRfY9vZQTkPnvKuu/1j/mjETnxjOuVz/9y56rl4aSWPMQL3weOwq01Z4GPL
/DD0hzl5H9frkhgedT1VgzHE69ocqsRwdb3wunKWlDcE6SuPsV4Lc7asyKoOrDzRWsHzcH8Y2R8T
fGXgZpOsi8CkeYx1hgx50hOIY3QKo46SdW6el/fQ2f46a+zr5ZMkmoMz6xL04L26oKe7t8h8W4zb
eSD9GJBufGOjjChetMH6v76pbsHL1M1j4tdlaNH1Hs2JV72qocL778jQkyCQZaowclw1P3R1J5Fb
rPk6qhlmcFa8VWwwmlFLfDOhNP+mKXSdQdkQJ9X8GpOsNGSqKIJt4LFM2ragAX6bt+PUHToj3OLa
y8c7i9jXOQydS4xT2yCWmujbUbWXwmHVahxJpHSHcTOSp8snSfD6wYOaht6ess0m2zHBy6ZTpOlO
RU8fNoL+Yj2+q4Fo77dMcsH/Cyr75PrNg82TvjDLRGkTfwpa33C2oHiOoKBaO1aQ+zspF/MU1/So
Yzpvmxs53zZ/uOvuNl91AMH1L3+yAL3HeEx6UWRRpGTTfFwLL/re3eSH2GceGjrZkxpUfhoYD5dn
EoQTHp5uxtq6mcY4H1kD+jT196LepjIgscCX8VyxttlNSQRqyiOIB6ljRH3qrGtxY+ChzC0WXXUM
pb/uGPIgdeA+TLIRZT2qq2+Su356qmwZC75oibgEaF7pNiYlyDbbVXEsqrvxelZXWQ1HuNWcozSA
rWdjheGrr4O3U2iVod07FH1V/VE/255MwEvQFMco5yzXOm/LBh3Oxx2Nah8Gr7xrAuXLqDjaF+U1
P2q+etg7qgt3Xr3Lp0vgn3nIerlUJSofw3ZM1YNRv5Xz63Xjcu6zBRwq2RqMW4CPAYxsW+0ubS+5
LwsQBoyHpJfGNKlr0W5H0DftLW/bgR5n7WbwiZ8HMpS4wDh4WHpTNVs0mJgk3aaTVulBb1UPbWmj
Tag5GKV63Q7wZLGKpSq5zfZvWV5NxSNKeHkHRJkcjznPVX0dQDezHXeuTByhg33XND7uTiAO0dza
U45n1rnDtyun243zwy1kQnP4OKT4Dq3zK+xJfDLuQNiU/ZxHx7wHP2cwHupDb6CpVOJSRPbCY9GT
ujG6vsGU5q35MgTdTYsI7e8aveYvEB7Vx8qPnMHffF36QC6wFx6WXi16kiszonWfVAGtp9AqWklI
ESQCPGvs3NGKTdGEoXsIW6vuOk9unoaK/eXyDonG5xImM5qsYarw1wcVtHNoEwIKaIoe+lmSc4vG
50xea6Grlhs4bzm7K8uHviydectd3Krdyx8gWHseZa4urNjydsF2T8SHEM1TOcmSekEE4cHS5ZSB
yKJABkPsxbOHGfw3LWjT4OYv/3XB2vAUpXWkZiuqctvRQkMGzUs/M4veibLuQRvl/c17nPgkM+JR
0ptiKwyaktuRPoJPKQDjpqse6yPxO1fOnyfahX3yD3auoUBXdBnySXCaOwW6xYuul9x6RE8+PDcp
6PghS93hA5LaMQ2nAdtR7SquTvw+yF53e65C45dM/Un0DMejp3u7pqqqYzo9zJ7XU3dDAnJQfOWV
7myuO+GBrKVNEEt4HHXXZUoRZQZse4RVUMNhxehQdM0M29fOTK4LJTyAOllK2pc6ZolnxTFX4g6y
copg03kEdW02dlYyigxrq/3ebl+GdZIEc4Fp/A1fH87Tsmhb0hGcp7aPviQqUp8W1OCmdrtFMuSx
aAouNBU5nqwsYN6Oo5EHi1oFQztPTqNmLkRkrxPqYzyCemQg+l5HfEdahEMTDriFjI+XvYfooP7N
TD+sUaEXo9pEk4qDujdDbYd8Oa0Qsjxb4U4iub4Zg2fLGP0EtzkeS11uS5+Uqqoebb19txpgujJw
4g3kNKjktbbpyxoXkpAnYDBgfxO8Dx9W90M5LgZRj+x2C3R/O3SNrz6kL+17exM5oBQKZnT9qY/J
KXINIjETgbP/26T3YdJhG03wElP12JKUoSPaUpy0jy2nJUyGLRMVKXigdaQWWwSovnrUwI5w3HnK
Sem0s0NCgPdvjW+6JKiLsrz/0Jnm0Wj0o44SuuVaozP7itPcZ95w6L8N/uotHajEl7AJZexqAk/G
w6zrTat11VTUo2UdVXq3Vr9Ky0BTmT/LC9ICe+Xh1jGdKqPsMcd4oqcm+D/Orqw5Tlxt/yKqQAIE
t0DT3d7txIkzN1QcJxI7YhHLr/8ecm48GtN85Zs5czxVUiPpfbW8zyIxetUrTq/Xf79m3QTq7/NT
/no5ujZy23/Q156RegX3zXMFHRJ4d2bfLrdLNrZjHXA9T/aSM8CHz92VeoGL7hKbhyEED//QhcWX
+ccIM9d768o41jcQe4fgSRE6O0t8c/1pd1YraXmnRvQtD8YXfrJOSEdTAO856Jkm4d4OujV02llg
8HvbS2VmnakRieV2od8vD91Wu9pRlaV8aUmLX2+057H8Oe+pTW5Evi5W2lSq9c0Kv7dJn/rqTJeT
a+yoYmwEItPhcj01igI0/79nF4DqAxFagbrOr5JIgS4Q+EdIpBzk6x5h5+MhYjpUDtjI1OmLZTkv
yRX3BUS2nz8z9kwHyiXlvEBxEpulS4ZDLv/xSrVzfv949JmOe/MXj7dWi59s92bsmSKQ1qtXu/Hn
fvfa67usnvlJko8ZWh/LL5Mhg25vQDY2KfYf3JtPodUyuqDZxzReVTvEEjXTTc1u8M+W3stodZ+o
jsN0U1Q43qHKzg7tzmdtDZoWyFOZJyOvHYC9oOmcNvRsqZ9yKnfKnh9nc6aj4qqs9JvKtvtz0qor
GzIkxd3CnEDMPzt7hxy81YUWy7Sq585w8QHN2J5KW4WQhof1GTniOTAQYlf++uNsy3Rk3Jw1TVeo
rj9nZ6cOKKBrqzKF6HCKyCO+T+X/+HjEdISc2Up4Tfjop42as5MG3RMZouRsntMz/hfyQeIAheX2
0b7BU9RO5Gzw1JkOmKtTz006t+3PfSSMq2G5pyJy4H2SBhB2jIyD9dj/gaDtVHxHqaUTEYd32f6V
bysCdFAdvMzmpGj7tfspSmFMcztD5BOV7PPqvpLcU/gHFL8NSCYi7h7E4ZNwRKZD7YzMsGuh0LF5
5f+ycT6Erm7wV6SpCatwj7j88XmD6fi6euSymyQCPEduKq+KpA7qJc6dz4G0mQ6wMyt77Aegcs/O
8t0qf/f1z8spb2sparmBFPaokmHqz76xqj4+u+os3Dlqq1cqM1QNdw4yGylIh9J5GbTgXHdEksi/
qOofF6wuu/x6+RPszaWt5YesYl3V13NznkZayvvKmqD2c4bvfVp1Z1PSTlrhIpfOekghOGk/GCI1
TC+o0qkEzZkvxMZV2qFNUr/mEPUa3eukU3kRNbNKJxJOsLxRRVxU2bSKVDRMwFAYMtS9TE5MMX95
hibP0PwxOanJTw5avlkEZY//85WzgTvQ7ratPB3iDgNdjKGoyyzHWVEJJ3tLkmQ0b4tcLemr6cNq
Y4hVZYxNfXCGaTTwhpBBu6g/AWPeVUY0lf1oJiHJeju9yaeBuTxAubVDvhoUyedneB96EKRURZqI
ImB5xQo3aCRx6tfWMsq2hEN7501vyQoB8ALityLzHiruCNuNUvi6pH2cU2GnWTBmsJKaShqRKcUV
bhhTd4HdMaBTdzBWhE1kAOGbvntoJYeLW9C6NkvkjdGDRtlEOWequ/VtKPTdLa2tuhN0RU3XDV1v
zOmt7RpLsGAQ37JaHGixzIkbKisxlhs/7SIBkb3nOnFFOCeW8K4buL7Dhy41HEd9kXNFXTcyTSbb
KSxh/JyMt4OnbIrjPaxhKXma2MSoepCsmZz7vizmsT32Zjv7zYGQBvDEwC+Ksq9OwIwX/hyjZsIp
Cby6qJxHWjF/KiMDMrdjdyOT3nCgmVhBn+rWg1+1mx986LAMv3hPXZGGdJDukl2ZRjfC/oESMlfp
taqLwWgjQr3OvknTsa/ul7wtsx8z6kDl12XhfJGPQNQ1sxXCDc9ps3NX2MLCKnDbsm0jjMikxpB5
aTn+prScszoojZz20GayOXO+CZKJOTkAlO6LNoCejydksKii90mU5rRgsSkd4TeQilOVOQQlKHxS
QBFH5tmxUQ4MPr64raSl8+gXbsaN+eCUyu5TCPwu7WJW8DMT3GvtYC49OMWdYT4y+avybN3l9bHo
LKi13hI+SFZeL63R0PmJD5aqrCOAmkv7B7xvoywCAVs0WT5kbptCmoxYBlVemFtMsPJN9UXhqYNj
Okz8MYZJcDNaDMbgXVOOYwt1tZaTSRwa+NCTvD6kvBbkO3Q/h25l0M44Al4PIvWMG6NEkf2tMQYh
0qDBZrfkX6oOj7IPsmqA9YvrBlfCR2lYynkrmFdaVlDDwhYQxgFOzurGIMotUDPrJOFAPplN2zuB
m4FM0pzavmDLfF32XWmQIF9SOZ4pZ0nexlZeO/CQoTOts/5k9kYn+VmkvMweUL2qTKjRl8oYimOL
k1cOdh6zGzoEtesLx4/MehzG/mTAt7IlAUFAD83BsXLXTAPSC6OxfmSUG4V5lS51St/aDE6PyYNM
JZbAoZ2hRz+sXCOWQGxVFhSGcYY7c7dFTTmdrDzu8UA8f2ntqVVDMHUzJv2RFu2UT3WQLSUZUqg5
D+2YPC2pkRt+QIaqGKAA1na0nulN1zC3bAOywMvZOw6y6oZbM4NBsnXHR3Nu4WpmEgO/PZFuwSG2
ZGcd/2YzDON08OrFt4t4Kvosv2vl5FFoP+RUOsWfws/JLGOWOYn4arOGViLw0gVGTHFBHAhQEMuE
V2uU5EaT4cbp9HQxQ4ikpg7F0NRzNeSwXDSnumsCxRsQsgK5THPahfBvcvuvBQfjrAimFPjFCZo4
Lll1GhntPPPgZOAxW2GhBByASiPrFyB8BkhRsHABhaSW16ZweosHc8YbKcN5oDaSKUrDduUGWe94
tRkO7tK+logjGOKlmdfB/3UqxiIPmEVo8cUUdO4ROrDoRCEma7JxqQJCaA8MWqumtv4tssa0X6d2
rMEfQ8QLjweSA848BBDd6/gc8D5D6AQpn7zhH4KtqKojn2ZF5yC9cp46QSq48LOIkTrpn1mT4H4U
JCXNxRh3aVniFOLNw2D3QUZyGPsG4DW0/XOejX4vAp/yzABgOCsxw3nHbfrIjCJDzX42LRePgx1g
H3jPsu10GK+h9DuPLMS9qKvyYDTNPMtPHh5Z3DDxc6cCv9X3OZbVKM2M/uZdOd0jASUTiSStRfub
FKpKVVDBv966km5qneaZT2aY95lj9iEqpUOXBSWTdt4FTg+hWlC/F6NFPJeWP45vCfb47tWQcKwE
lWx987PwE10r/WlbaYW8OI0pg+SKkyWqHgPS9qJiEeaxkZh60iPzBsXkVtYb+IF8uMtUVU+HlDTG
8m1sygZHYQU8EwpOblUBwRYsflYXD2ltdrB6Tdp2VoHhZMXyllUyAaAN/yzqZ4vOAt3NxtASCkkN
d+QvY1KN1rM3MsRzkM2m1/9Iu5knX7NSwj8v4H5X2ec+tWHkHLlpNgGrYxTELDw8gqmhP7su7B/h
JAwYXSsjlrv58tw5DfRSgl6qNq+CheVLZQf23CQlxtbkeCUwjLJ0wtQSmSBB2sqGffNSR44YSGPJ
6piKpExeOndesIRWjwMaeYsteFCMiW8f3XxK81NZldBnOaqlmdsz6zI7y6M8IWYKb5tWTON9Kawq
z0OMVOuv6cOqV6Nx5soM709Q8c5fRO4p9ti5lWB2ZCurGaDhRJ3UvJp7IVYQlJqS7LEvlwKKEW6n
6uepsofibNVG5z1m1uzKPKyKuvAfpzKDOHJY0crFtq1cUyVmQIu87WvcH6S0viaDz5I3q2KV+yRz
B4iUEKtzgXg2uuynh6G0fdVCu3JZ/C9+btqFfcBqGCmHD5DwQTbPF1MUYl3HjUERCkuivoC0QxTH
Qu9z665ReVa8TTzJUGoTONSZLS4qWd+9rbqJg//QQP2gkYEsQe6/NevJ8ta3CSepKPbLZB4eSsdv
Ozhm9k1bwCqvdgaog5rVZNzXXl7WqKK3Det/J7PnwKvBSSfb6cJmcRfLeCyzofT9R9jeWyS6fGje
OpBrldam65oGV7L6XBbLlTebTsiJd6r8eo/7uXEh0jkgZjG1NoHQI5TCSvMOSsZzjBchYMaQ98/N
mn4uf8hGYYPppJAmpWY3YB2d58fhwE9VbBw8/2kV/VvxCUkbzmUwNTu9bTyZ6RL/kKkH1cxDZ7VD
DtDkqSa+cz/fankdx3dvT2Iel/W41JyZd7ZTM/L4Xq1iaya0Vy2FB5MGWiYN0IEvtYv6NGmuh5ad
oU61V3RdL1r/rRoznR3SVckACD+66A7W3+etwYFum8IMNMdy74q99TyqS/q7KRVEcvRifXHui3P+
JEIIVccMV7JQmeGqIbo+7EOmdmdpbVyOdZpIQwyzLTJ0OIZWvDqhQZ/aLyFVDUmSB+8NaQYwvero
+VFdnRs7aj4pos+YdqNlJc9pZ/8d0ORYQoXZuWv5X5XUtcPK2Vl0Wx+oZQGLVypvkLHPudnctCOu
l0kwdv4LUhW2fV4EY0t23vA2IHDsPzwSDiFhb6lKDOYULXDuqW0IJdt41a7j5tZ/2Hvo2shsOp3E
gChNyxT6ca0ra/Uur3mgyqfLS2IjSnVCSTKbbj9RtwRqrAw47UMXZ97LTX9M0WM6fYTmZjWqGU3P
V389h67HeDiX8R4wYuuXa1kA201b5GXlnAgOBYkx3wyOHV/+5Vsjvnb5LnVlWTErPkrnlPjLDQ58
4QIZR8p/f6517YXK6qYeB9vGOdmmHTTsqbazoMecXm59Izn+hzoyOT4weol96t0ZQoaLugePfgx6
YkLcku0BqDdqaczV4rlJ8HhU2Z59aoH+pCu67CE5rYzoFkjMvSrk1jxo0TyPeA6yiG+fmIMDPa7s
wEDgfrcMezIzG4OlE0eYWUN2sDXsk0Xap6Sm31lbgtmLu9RhSpOdENvqZM1V71ZTkdBUNj06qVP3
H3vpv6mlvUp7WYZNL75envWNYNA5I0kKX2Gr5c7J6br0nNq5fd8tctqp422UK5z1y95/AYFQt6D4
Au67EOd87BSNyoaHhgWpw2+f+wItnOXUmi7j6GM0DOfg+orhhSrZaXxjIenUkdGeqYlnSeNUT1EN
lCpdwqHdY2ttNa7FM64hYmrEZJzYUvwghMi7Si1VRIve3MORrk19cBxxyL8nAA9tuQGjOHHOhpC+
1E/Fl1WYufpZfEsfzKg9fg7ey3T+iN/hHtmB9XcGhyQQTR1NFA7YE0zpxJ1lyp0UtQFpYzqPBHZx
0PHrpUDpxAxhztHEziu/cn/kOPKQeILccCDyo72XEjcmSCdHMFb3DVgYGWqUkC0xvpeATGTunpn0
RujppIfBIWW5zI445B0M411Z4fkt37t0bDW+RuS7yEs8h8AJuysOCUllgBtcGaqUHS6H3Na4aGHN
GPDihizEwZTwcHfG4dHNgUX2knQn8211sP793a+HVaaD+gTFJTqfTrmCVG2prJ99mX9O35Dp0vuj
SktCOL6Akj8ujXvm7S3RNbI+iDhdb7+GOBEehooyLrDfRDSam5v86H5Zz3Zmf/3/KJ1udbT+/d0Y
8SxPU7Ggo+7Q36wq7/yAV5JHCRViI9rjy2yQA5hOacCrsg2DOL72ApcfMIJEF/Z/FUxgJLanYLJx
4LO17RqvZN3S48Etto8oG175hzEWp/a4d+DbOnDrDAdcJmF2x5MiXiuuCV5QYnX6tYSpjcJuE/L7
PTjXZkfajp01sAYHhL6M1ct4WJkUKugD734JOdxI9kU//iKdP1hkOs0hhz9IkktaxOOVd1Tn1aRo
TYHmD+c4woBFRBMPnMflUMfFEQ6hkM2J8J0RHLYuJ4DND9UzAJigTtHhB6yLD7jio/cVRb0q7EGG
qA7jyWyOl3vawH0xXXwfj/ZNjQPWOncwKcTNs779VQRNXFWBEcoI5asrdeSRAGUBdXr82+5kblzl
dUJERnuvwENThUFGUfi1DvNwNT8dvqS76i0bWVonQBSepAJxnBzgxtyAy+H5IVv4DqdzI4nqFAi3
psLhc5Ecuv5pzPsg9XFdYDtA4437MtWO8T0UQihKNMmhzlFwMdV0n03N98qWT6ztrr2avGR8fLy8
BrZGSUsP09iLqe+z5GBhZyfkjeRfP9WwzoGYB5Xxqsj9g1mnUQtWVdF87uCr81Brp3OG1ELLLTNu
qAk3rLVckrNvcvHCTn1OqZnpdNRJsKWbGmistfLWcNuwcK7nei8rb13VdCbqjOdq1D68/ph/w5vi
Xf0MawD74Ab/C/Fd1tzGOtXpIqI3azz/S7yzU2KHwsfrOrdnWBHYztPled7gNjGdMQJYBGPSQxfV
TXJFr9OrEpaqEiIhQ7zAa4MEzbM1olwUmN/Zwx4DcWPZ6gQSbyCuL9OmO9a0BXyg8dyDq+o9YeCt
UdO2f9kMU+E0dXf0ywq6emaKClfXzn9KXzl/doZt4/agM0iMsbcEZWV3ZDj+3qIIYwJsuzJzl+qO
HUlknrpPonp09kgiMD8qq2CvxforkXVBM+/N/sZI6XSRyoRXvBJr0yVghWyIwE46gvV82BmldcQ/
2Ix1okg2A1XowbsaHtah88u7Kq8MOHEXTjxHcOLeha1tfYZ2ovcELUYKydljRnrU93hUm5C4ftj5
iDWXfvQR2oaeS2U3WY3W5VxeVfxVmUkwWLSOrFwGNQAXtLLDQdZRYhp7UkpbX7T+/d0JNpkSu0ns
ojuK2rmZ64Pntl9TtWcRvf7yj75oDct3rXsWGDZZl0PmRk3XWWlFTn5l0+lo+mO8M2hbM69d4Cmz
zDHnWFnr2cTF2aRdovT2fw7pnRXST97i/ybod5+Sq6kBOA2TkybkpvBdoNHsoO+yu45CphYC7az4
MypyEJX5GzXBe4L3nKnrdz5zI4/ptBIny4upoI46mg7cichZyZ1FtzVD2r6+gPgGtgUfjwL4kq59
IFDDdGvYVZXtTmxuXCx04ohyhy6Fuhhk5nnW3Xq9gULM4LvXfufyH/BeWg4TxHfOnov34ICZifW5
IdN5JMAt8Ux4mQG0xmmW/8zF3vPpxlzohBFRErvuSjRMnCmNjAYHIpmgrHd5QW9MiE4VgSyinSU2
WjcmJzAGGTjVryW5w9yHlzvYiHidHbIMydi2tm3Ec39TjG/Gcq+8b5eb3pA+YjpBRObDrOwObcOD
rAj8l/KkmsjggNXCi/Km+kZDqD70gZvCNHZPcWfre7QE0Fe+OYwZ58eSJMNylQ0DJUHtGWSMR8tR
Py9/2taka1s9kbXNvcoy4rL+Ylk/Rn8nr2xNt3aGp2lXEWNt17R+MHig1HYS1DWEgpO3yz98a3i0
AB9sMAX9giAMsueRd4E1lkHF9pQcPx4WV+eItLnl5JnChBcupOwX536puh1Zoo1nD1cnhCjRVdwj
6y9Pm9CrvmeKBi4wa/4ECGlybfGXfBRBA9MbNr9cHqyPb1SuThWx3VpZokOXNXvxO4DYbCvy2VXf
eVfKvu5VEV3u5+NZd3XiiIsqJ4wjMOtAX8QeEaFTkGNTL1d14u108fG8u7psMqRcqrpfFgNOtnMs
yT94JTz30+ny799qfF0O7zbD2miHIS1mRMMoUEMy59eiHe17D2DtnSz1cdXC9bWoLhMUSm2Bnw/P
HgkYlnPwYAURZBzy6bWP1FiWbOeOvtWVFtr95PY0zScjhm2JyqM5B7CZjOXSBNSsiz4cJpOtYLl+
2LmYbgWNFvOtVw10sjB6QAvWccZNEF4H+Tn5JaJj/41kdNssMWAwMKE2yZbqxsOpa5m87xbf86/9
eMiIjv9vrKZtpILkPBHub4LSXu7QYyVknJk5+EKSf4rNQ3RlXa+FFnw2wPbItqFY4rFQlV+86Wgp
EiZ72pUfxyLRyQCtbbSeO8HwwxZ0ONLeAE5defA7zeTDkn5O3It42px3wmhnr4flQJNWd1PtXxtj
d7gcjFsfoGX4zk1wLpVouizLfwZrCKcFT5LClQEoADsB//GSJTp+Km2cORsBd49lqiYgXN3rKs/2
QFNbja/Z+F02SXkyJBPwdHFfEj8A1vtmTo3vlwdnq+11Bb9r2/CqaSbQJ4iHuQZuDt6EJZ13hLu2
2l4n5F3bPLP6TvqrVUyx/ML94Krk3s54bwSYLqC7LHXJrNVxyPDbk5yXryl8pjop3owGqnDEP14e
nY/zONGRUtbS4d2nQzfNDHWK0VY3MidfrHqIP9e+lsWhsom7PqTk44XxLz3ephN/OBnunvnX1s/X
MneSUaMpBdIQkJDu0TYzcmpJs9zUU2l9coS0uIX9sb2IBV1YXh5Q0FssZUezy3ZO+1tLSItdWDDQ
pfQxQIpBErEW3bNvZjtHy43R0SFOFRDUE0uw9BegZQNl9XdcOcAcQ2v/U7OrY5sGieevZvU2UUX2
sCxlRJPxUSZ7akhr+P/38YDo6KasFfB0yxFeo90dWDs84JATgcFz4FLdT6kVddAAvvwlG9Ogo50W
4tgOIMPYA6byRi08dus9CZOtWVj//i5JAEsNpa0STTdw4Sy7/vdU96eGGTu/fKv59YveNW+aLSDt
bIbdVo9zUlKy6jBYiQhTBifty4Oz1YUWxG4+OBxeZDDcsjKQ1YpvrB4fRUY/F2E65ikd3GnyUgxQ
Xiy386yuR+kdS6N4u/zrt6ZWC+AFpLkOlWwcISyzeTZK8H7CDsrtn3sNIK4WwWpAZaEbCzfuVBGy
LLcDaNak4ad+vA5xUkr0NSlwloPgJQhPZjxnxevlpjeiS5fFzWe7cYwKTfvya5f9kpkdeTj6VKYK
MDxhs1um/Pj9h+jopoxKA0QBnOEyYyp/M+VA+nUBlU7J2otmM0FRVPFHwPbyMB2W30tTzEHdEUhw
1O14LFPLXEe0AV0IdFxVyBRK+GoIm6IEW0JZ/s4q37huEl1KASUc208bTGSJU+cdta3qMHXSjWY2
/kzxzBjxtk5AJK+WyALwLKgMA9iCyRDnyxOyEWY6Tku5YzbPHnaaecxeYdl2x9r8MBl7L/AbcaCr
/OaqMZears2r6otVZD9grPPwuV++dvkuB9VLxhnQydiGIXQET5pHHF0OtbB37mdbv1zLP5LUIyis
iGCoQUGv9mc57x08N9D6RIdmwccYND0Xa9P9R36jsXMC0fx5+AF484HE/XE2A+Ptc2OkpaGZgP3i
4AQdj+CmWs0LHdO4r54uN74Vy1oOAk0GrqM2Gs/yJBT9XTO81nDtgJLJwcE3kFHuVJw31qgOxkIN
woQKNToyIWc+TX/mYQ7n4uXyV2zcY3QsVg7HQLKsjdcUFEZWO0e7n666lp6ymj9/ro/1vP1uqaZ9
mji+RB+F96uV9o2Nx1tjznCv3MNlbX2FdilIeA2T8hxLasWrdVVx7UhojZc1ds8uuvwRW7Ow/v3d
RyT93I/juuWMdhZZzRRAVNEc7J39eOsDtGi2gJ/xZF658cD4nazGGz61J3jslMHsZjvraKsPLaQN
G0X/ccrBpGyMA03UEYzQa3Nojp1t7nSxQcOH3ey/R6kpJ/D8Gdia7ehU1xWAZrEapi7yPa8JTTE4
UQ8lj5BAjCEAe09dd9zID6hQt2HWwkfLMdzlWFu8PJr2lBzc0chPhi+9eEw9Gs5L25x5rT53E7N0
8GYy8Bw/J2dxQTt6cOumCXKmoM4roFt2edlsMFaIjiOzmZ1w1mPUR5hBBDQGOSkLKQvS0L2fDmud
dLiW9+KfveL71jrV0pJ0GpuUsIKJObSYkx4+sD0o4cMeA2cj6+mIsgQ6L5WdIwxc63Gx4BhfnRh/
mcwXUI0DM9tjQmwAF8CR//dCKknHkwYnYOCswL71roZb+Zt9T6+tIHnww+xb/619sm/cV5JEezIh
G1ueji0zZWpXU421OzbsT2IZp0Ran9tNdRHdlIIvPnoIb7sVXwfHvxK9Ol1eYBvzrcPEwLvuimzB
Rj3DVLoX6j6dOV4HP3sa1sFguOhUHCYqyBqW87XIsrei34Mnbv10LSFZJRxSuMJSHURzN4GXUsj5
h9/tjczWfGq5CKYyLAODHFvblD+TgV0vnrmTrrd+uXawkPBfgUQmDFn9hN0abXcs4ULtdsvec/JW
1qBaFBcSAgGqxC2/96DVuET+9fI6QX2th3ZFoP74wKCQT/uYEB0Plne+5ecDzql9soSu4FfV7EYW
NrrLa3RjJnRQ2DDKGbpm8CaWbT1eDRA3uGUGWeLLrW+kJB0LRjPQfYcSxwvPGANrtnDEK8K0Cpum
CEnKYzPdo1FuwPCJDgxjqZHJSSDYkmf6wn+2kGTMb82H+d6/HaHaNH4BMOhzca2Dw4hPjYStB/Dc
AkzbMgLhf6fJ3vPC1oysf393mlFSGLQDuybOJLROpoDyt8uTsdWwFtOdVRQ8k2gYcjwnnDi+L+by
8rmmtXiGMoTJhzXTEZDSnWQ+lrsa4OtJ9INXLx3vlTci93OBJFfJrxN7XBUEymE4LGYKJ989vNTG
+UtHetmDKDo24febSecd+ere68+SRR2cR4CSs4ed5LQxBTrsa55kmqU5+uGT/bqQaoCInXW4PAdb
+7KO+UpdmkCgEO+bJeU8MpuchM2Mkhc8ft1AdeyXlfc/GiPjEGwQ+G8jZLZon9igYMONd1y1LEyn
fYBzEsT7pP2DL6aKEq6KnbDZmEldYngaF2EuNpI+5J0gIV69zhN9EAW7aR3r2hmS3VSwrroPlszf
zP0ugmw3c+oRinSx007pY2oOKsIlbY4aRmQs3ByahGYR0QESb2Lk42FgYo5n3iehckX1fHk6Pt6H
LB1GXTk+PNhw4I6lPZwTu43T1vkBtajocvMfryRLB1IT5QxLj1taDK0f0/vW8j+X292IhL/p9d3Y
wfi2zSfu4NXHb70bOtgEGgF+Mf8w/SwBWlEM6U7Vd2Nv+PsG8a6nsUqTflwkckZBhrs2z70zQFbt
XWMtczz43e+hof4ty2c3vPxpHw8Z+csbeNchRJksAdV3fBqbqiF0ncRhoQXQTroXgR8vPEsHoNej
CQQ6r9gK9znQSMTQsPCf2XFlheev5k4R+OMpsvQDiEtne5wsTL1VqkCmoPRksECYm9CBqeRnhgqs
VG0Pyup6dEZ8iJdAxRMPZS+smj+VAy39xDHaKYMiFNoGQP8sczPyU7mzDW2MzH+OG67TIKFhZAqQ
7jIxAod266v7BXWSy+OyAT8nOupRGeAg+5AZgjHRKmedQpMraA79wY7JaZ8qvJUptTOsAkXeHawO
L3zGCIvsXwxmfwWFMqRnXzvFrn/IVkBoJ1lmOUOVzuimjVRkh1UkqsB6NUIVegPYQWYwnnblIT5O
h0RHPfqjT/ppwjaekiXAy98hn5PA53u1sY0R08GNyIWsHNS6sUKIgZYv5jgHIzSovM45Lc1eaWZj
wHSkI7ikECmz12MC3FzBWyHXCyRJg521tc7uB9uWjnSkGI3F+tv6VXKs4vKY3rArM0ijKhw+Fdew
TPt3XNd5x2oO5/I4gdIh3GDHPjQr+Xb5A7ZGZ/37u/wKCURk7WG9M8Kk4L7uDXprzZx+8qfTf7cO
MZ/WJQYWUJH99IgLJbTfn/vZ2tkVGmf+2HG8AlU2+U2bFiKridjZ47aGRAvkkTqyW9Y3t5qi5P8F
poI7i+XjcLJ0nGEBmrZRKh8N2/Wr2dovJWufxOB+uzwmG1w6S8caZsyqrHRaa5zyPIfuVQ4w9F8x
l1E8jREUDOM9StvH5TBLhxhOY1LX9orssI/81B3z4/+g6nsvR3/vCf+NKkuHFnIlUdVjQANxYr6Q
rL4l6bcMKm+W3Qem5yMXmVGeM5jamfe1kiGEEiOIqRWha+fBAkvlkpWRbEsK9JsHRMISZeP4jHP2
zql4Q3rX0oGJ0lGTZbm4IzudATUZqJSFeOPsIWBljJFjtyzC+/xwlbolFr2fXHvVD5FCaX4SEKIi
Ty70jgLfnyAUbA9+DAEuaFrVAzwVDD7svB1vbHuWLpDdd4L5SYm8kaHxKxfCPvwAEimPVjqJOOyt
hY39Wwc5WqUB7a4abx3JIOxD7ifucTDKBMKAIw2MqTd3cslGbdPSVbEbj+ZeSbAoukNydCdYZ/Gj
Ca7y4a/52t7a24wiLfwFbh61GgQeCmAOHHJ7Mg6kbB1MqIsiLi1kYKyyPv0gjBWbVkCsFA8iUwcg
7GTU9jGpgbm9HNEbYaaLRnhFBRVAa2Jxa9qxFMkTdUAt81N2izpvDNHHq1FYwJOO9eeAAJajJWzq
DeWSmRYOY/k/3nLMPHPnUz7e61EE+/dOQIhgBmtaFve2CHhbHGefB6mLV/v/I+1Lm+vGkWz/Skd9
Zw9BggQ4MT0Rj9tdpGvtsuUvDNklcwf39de/Q3X1GwkWL6f1OmJ6uspVzIstkZk4eQ74hLj59KkJ
k9nGyzktLNbg3Srrhh/xnN8tr/V5pn0FPeOjxbJdX4SQm7G+nje3UlYkMut4VILcLlQWWADPfmgK
g3RNgKcWLTkFgl3GPPyCTOAwE+OUWXiJ7SavjaMvgDJdBl17qYyI0w0Rb90vHydnRKYjDzslTMYY
OzeHewQnI55FkgtDlE/wA/cQ6LwG15p3fuQrh16mHjdrmgIkAd9Cu8DF/x0jje6UPHa1tt3ImFbe
tYnMMm7kwVQnS3gIoHED0HzshrlxjDsQg7BO97QwuUqb9tuYtsdJzf1AHb7CrzpCEcdkrD/10kBk
IPJolSGYRRFohGlxmmmyU5PP1ZXQRfb+SAS1ALQtrE1fT0vqgYMV/JFzvzF7K7GGDDouaAri/RBp
gkbnk9oUXzP8/zQeN5K2lYdJIgOOQ14ZNT6Ld6vA3IukQOkKMuCmltgJL67rqPfCJEztRB2dukIz
rDa5ZlX44Kt/zmN+BJHmS4hXfUJyeFKzQMu6tjfTLeD92uglH87yKWtLCxkfL6r9OIcXuY7N0fYb
u//jCJFwKQdTNJo3TYvPZ6Q0L1nzWpLQGv/82Vrb+DJOuclwa1Mdb3V1PaS2lqBCQJT0R9y1F4kO
tdm8viGQFjc0aCqAmLqeyY6HmdMqjTNE1UY0uTKFMgekooMNOJ8xxpGg7t9n1i63Or+2mo3vr3gQ
mfZx1kK9CA1s0KIGFakxTKZX4Fn3RqSaCcHeTYKtlYuHLfbfJDh4ghy6uIAdktJfzKpdUN0+ahVe
NojmcMgznV+0tela/v4bMynu4ToG6bXP8/YWnSVPGtTGEgA9N+7P1U0heQvSqZNl1TBAwmCyjUx9
zGLqjSPkaOP+0qyFb4IBSCHBN03h39At4fQN0oBG8VhoPZ8f5NpcStEBUFGCmov2WJKNz2KMImTt
YgLbEAWzUdscQkg0nre0Np1SuDBywfN8uchDa/4S6s1looOjGjXyjeB45QTLZJCmEqa0o7gqoTx0
7HpAokOz/PG53y55B7xppWwY8NtNUD7biSiJDQZdR0u3HuhWwkIZE911ao8kCDm71alepAN0OnVg
9jUd4H/tLuS7IC13ZCw31mJlrmSEdJomnQnvju4DI7xuuuhC5+Jzp0ZGRw9x1lU52NZ8Q+0ugZI+
sak8ZmXgn1+JtfhMhkSjecwAgxKWYslTiYGsWHPoX4mQZbrNoQjdRYYmCTfmai1JMSU/0IiKEl7C
ojp2NgOjJYWeqzpfDN0pxFMt6MuT5BiPf9bq1tv2iiM1JcegVVa79H7hMqomJ7SyQ9l0TtRBqbbY
2gFrqaQpHfxIKZK4CGADrOhukI2HogFBSN5ctyqD2Fxx6CBxMTPTVVh0lzPtFFr65wIwGVldV6C4
tpaX1cCcnvqp2FV0fjy/PdbOkRQl9AAwFa2GT4tE/zaQ9DoQypU5WCfOwPEIHYXdSIqLQcmuz9tb
O0iSYyAk6cH3iMJSmEendE72ZRJvJD4rn5Yx1njd7hQawZ+FQ/QtpVlkJ4Tdnf/ZK75YBlkzdJMF
Zd+jGKNc98U3UXcOCbeexFZ2rwysjvqCBUWLj5sTxBRQEKnrK2q0CGY2Fnnt4pQhyaRWIzRAIvNs
vFduBd8a/rTALzV7uY9Oqq73x8SlG2H32nCk4x9E8ZCgpop3EtLPds0a83bACxMQ6WO/QzPolq7W
2ppIW2mBfyZtCDszeYTKX6N8N9Ld+eVeGYIMj80LntW0GXA18mA/TsNPMmh4AchYZqtpG3jnrXDE
RR9U+GScrKrwCLj9Hh4FOJZLiDwnTjnWjyAbLH0r04ldsIbbKYQEPnfV0CWmeROg0W4Y2wGYfX+o
gs7TjKkHtxneRbVBGT9pYpnRNyZEB2WNYMJkgfy0vCgMNnjE4NNFX49beffatEn7i8VaqxqJjqvf
KptvEcQS9nmHN95cmMQ1jSL0+2ZODkPa8Y0O9rXtIF0vQRhXqM8SWByIHaPjRA0OdQfZuM9FSzLN
IU+jNG2KiiFaKo+xYh1A3/d9wjqd32crB0UG0BLQfJYVUCFofesu0f95FbXcj4GMPf/5tdmRrhAQ
/vcijPD5CMF2mv7KdGCxx5nbrVlvLMDaCKSjDiX7eTACmKg7YquVuYciijODhvX8CFY+LwNQy3nu
OeQi4LHSg6juxhZaWRtB9lopVQadpo3egh8AT7vJAXSMXvxdG8B917kgsXK01m5Ue0sdedWUdLzZ
CL4JSmEKcVV0H+y6Hb8eb1PExV8MJ3WT0+fEVYkMPdWTqJyzES/hUTrddWWb2x2Z78+vxeoopONd
Q/xKSZdRzHfxI4dYfADhgl3pzU6y1y6qH1uDWIl8ZBAqNwq9QlYMzIMBlFEJ9sMKig6G4YzhZSPi
XRB+n6Iteo0VYzLIr8yqMO4UGBvyzudR7ZVNe4GeY0hyzn6hqjYYMHy1MDee79aCfhnpl2epocFP
oq7WTd+7Zx1vscKycStxm7SgA4VbBnbf1VsgG4fmuoQgmSibg5ayQzS/VNm4EQusxGQyVxzQRVPV
Q6HU12lsU/EAUM7ntolMCIcerqJkM75c1Taz68PythO4PwfL/t897ayNQMrCBQ17CAThkp7G7DqE
2M0cqFuJ0vKNDwIAGSKY6SXo5kiHb+/MXXhB9sxLL4dXiczY3RIuWNt6ku+kA6kylcOIVY53qD36
bO4cVgOMC+ga+AcXATiV88gbk77ecKhrh1jGC2ZzIpRJYHX+JXGx9GP9HMFMD/pyf77e2AQriyMj
B7UkiUbwrKFHJw5BJ4IAKgnmrzOvLgs1SOxqpBdJAzGhNM+/8NnaA33kFWrt8Hz4nk5bPn7lApTx
ge0gADdLUMSuefsdfCMXWWf96HWS2Kre/dwY6rJcH+wVGRtogaEnnkFv4Vf92NsBI8RJWZr6JAYp
v1LgdYD0NRTBLCXdgWtg8uCb443rd6XmJWPrREMbpRCwPRV4Ph0UJzdQzzEfiXjM0sk+P8KVsO41
d3kTOeZgMGNM4KDVZv1CssLVh9TTmbjA+3Fodxlxun54OW9rbd/o76PUEJKDVphge6a5ETkZYJdu
J0iwMV1rX5dcRjhD7zGe4XzbfBB7NeYFYKntvHG21nabFG5VDEpu4YwCpBCDV+S5M3b9oRlyN+ef
Y+IiRHIZlsgzA71Wpm9oylUVQy+k5c7Q67fnZ39lBDKkqteNtJ1jfN4am68k7S6LMgGYcrwwNfb9
cyaWTfZmM+G5yqr7pTwIncdDqCTe3DRXKQO3+qx5502s7FcZU2XFegKVFoxCS3uoKwlnMLtnFuYP
ST7sEa5e1flWTLRmapnIN6OZjVCbaYCHppiaaMhtyhqaKNYlq6HBGld1byd129giatqNsb2u9Afe
RsZbMRKZwNIul0YGP9oH1J9SqOh1bedNmn4AJHV54d3nRnLd6+Lx/Iyu3Roy6xz4+xswZyxbW/1F
wY+IILCsAMs/tNbXMN4ZZm5n5U9QTqKSYWSBe97s2naUnAHkI6GJpmF2yxgg3iS4LIkAS1ixI2m/
RQa49laoSj5BG1NoQ+p4ugDLpDcV02lQAjsVyTMkgE9Zne6j1vzalOpxbNR7ziw31OvLsQ6+x119
aVjw7lGIR9L5S8cz1FSyw1yB5PP8BKy0oBBVcilD0USm1U3Yyidz9/276ZB9vNNvTFtFR5Abu1uN
fqsLLDmWKTZVqOAhsYU8SuvyI3r7MqCNK7eDaO1r4+IWIudjH6zKOLNJRICqRBiSkUxuqs/fc120
GzeV8eFVrMoYM4NDsXiqMIoAWhOBQXo7HvmDqid359fj4+tWlZFltQFuDkNFgYP2sXLR5e10VAyW
+Qrkul2LdAIpS1NscB+tHHVVxpk1hZKhLRYVm0UM966ftR8c0pQepMbTm4YXhhNp4ntIZ7zeKDrZ
0TIrNuZxpaSuygiyCOR5MdIwxDSKlu9aQj2q684MHmYeDBfFBB5RYzC/NRn7AdFi91XxdN6iPlvZ
jKqMDWNxAXgFU01fuTB3kFl1QD27129mBzrlkKjf2vQfO29VxobV4ZyjLQdmsgQN5DMh064Yw8gZ
tBJOlIRsb8TFeOSjsgWCX9s/kq8xatFNeoxyVQ9MVBWoPpqxKzsr9F0dQEmPKRs52MeZhWpJbsNE
13Q4CpwDnUHym0293xOo0dZNX9oThmhD89lrOTkadAtMuzY0yYH0JdLYtsJk9kp4oRDiRuQuKMq7
XDedgfvnz9/KuGREk5IJrbFMRKKd2lxMU/do1fSWFibauJqbRZBCMa2DEU1fz5tbcVUyZGnQUiib
9zBXxMHerEH8oNQb6ffK3pMhSnC1VhrECNx7or00QuDVhXk8CiD7TB6NWPhl32wVuj5OUFQZqpS1
Ec+bBMMQVZQ5lkW+4WnpwuosZ0CsAnXa53FsjpEeM1sxt0LttaVaXPSbyMiM9EFrl9aYIiLqhdKj
hBMp/GmODMcA02CJVDct1BMq91syRivUuKoMWSrMeq7SDDlnWsxO1c2XGjj2Rzb4Sm0eWZZcAKxi
x5Plg3zQoxNxxYzXaIseIdPtFER9QkvBfa+rG/575UTIIKcW9DZB3OLngB3hUGdIg0lknCoRQDp4
0TSxttg1V6IE9Te4EwvKEmrF2Ew+9FBdMOpAP8QBy1DljvCZrUPZMduRP8+firWVlZxL1My9ao5w
Ll0dzU7A0eRBo8co4L9qXdnVrXD7GEKJBVM3sraPw0BVBjTNSRJXQHLg1bo3vKr41QoIfSHcbvnG
CVkJG2RIk5VBchiS6EgLDfMC4JTHVsR7Ouc/zk/Y2ucXH/DmKBg9n5PewufnPP46lupOo5MBoGy5
8fNX3JQMVrIQlrBh8SVdnlx2ApSh83w4/9PXAgEZoASyXmGaCzODQVntltD4trnV79NMv4sa5dAI
A0TKQ+409eBOoJZUWlO3q6jZnbe/NnWSF+nyuAuTDNlimrMHMoJflxWPg1JtDG/FC8vkjFA7R+CE
EaJVcz6WUKvuwL8mRHQc6+mbNQPUo9ft8+eGIiczgL2wMsZM6hXLAd9OBzziJ+FBr0j1ybCNSfHF
GCthUVdwuoK45UHzih0LLgxvUa3tB29blWvFBcgAJTLNBQFxK7C8KpqNW7Qe29C0v7dIAmCXrkAb
PHREOt4GgS42lmotKGRSgKE2AVUmBWuVoARlp2nsBzP5ZQbgRB7Nu0lBCFe17HoU+TWg6YepZVe5
YLdDuVUUXvHnMrCJqnwi+ZIo8rkP7ovE+NEL9BQ0QucueDlmZ46nreaztXMnw5qCYDItCEIh9h/y
H31r0EMiuK9wDqaXdqcH5kNIRgHGtkVQKVILmzbhF/SWb8z2ikuRoU/WkOljmmCBzb7xUjZ+iXj9
dP4crICQVBn2RGuLC6PDvYh31BOqGScWsmPUhBdmPfpmUxxIbu7SGPzDoYI3kXbjOl5xJTL2KVLK
JEE3DnJDS/nVpMKlYXvgs/7wyWEtU/nGy4sho1O6oHoLoelXVmgEF6jwh14FglzHZGa7NzpCXTWA
pokasdI2NfIVPFzhz/M/YG17Sv5lonHbTSTBtFpl4PJonv3KhEa1mSmxg+yN7nEt3J63tbqGkqOp
dJEx1DqwPzSgYnKdQZZ0OqGMd1Im64ok8c2EqqFgxb1aawe4Jfe84bV9KcUeiU5itH3iPijN3rNM
/lhWxQaUa23+JP9C8cpMBHTTfTLV+wRV+7G+jMYH3apsNd+wsebEZCRUr3VZ3S7UE6Uw7rseys8q
8acgc7t0vER7nBtb7FsEzaliZn7Ysl3cJFBNU73z07dyBmSwVB/Nedu0WLawnn7odCSeqaj8Ycj7
cWNnrMRqMmJKG2KqIsVdnCS67tRk303x3mziB8SG158bxGL6zUFDHYQ36QJkGS3lpzrbvVJeT9oW
FeJKSCCTOFqdUrMoQHSrRZZD+sEeQojNsz8j8hTy3DXbjVGsTZTkLkiX58EQIV9GOUm4nKYPVWDe
pDrINSBj6nxuqiSf0FcNUpul1oY6DUF/8QhWdzpuvQutgNdUuW2KsVkdiY68o3XrS37Uoc4ZueUP
ahs7BW3GSWqzz91HMndbPNMiEQPuDBAJgWZjtvlWC81a8iSL7Y5oxAxNgU8neAc/zi71yB4FSeU5
jDGO0EHzyJ4AkF/a59dkBQGgyhA23quZmhWYtfluzhy+A0ucm/njj9SxRns+1s+G0z9Yhy2J3JUz
L2PZwFllNlWJq5wj7Y6zwivDaIe0+3MeWUauaWOoKKTDtUqbJnXyyXiqFH0DLLFyRqh00mPg+SFr
hCBobtHWz4KD3hNQhPOIukDIbaQYK1cKXebtjTuxUnQV6hmWQ7eIV5nPtTJurPTal6UjrlTEjI0Y
Xy7bk5WeymyrzG3hp/3+BqTKqLTO0LWA9EuokShoO1YCUI7rE3O0MhUOK4oavTkicAUPv5Ogrzcm
am01pDufdiiuUSBh/ImnN6mlHKp6QlrYpjYosjdsrFzCMn9iH1cVHzpsVgP+dijoTRmOLqUdeCRA
X0CHbmNp1g6FdNk36dzxJMDSGEXi8tbn5U02blFKr3xcBq0xvUvLTMPHxXinzLeJeZHmN+edx8qW
kjFrimVGuYlyFnSXrozqIkDw9bkPLwvy5hQkSORzK8TidqE6fXkFhlITSOfzX1+7KWRcGm4JBTpM
8BL61eDNbgRIELsNgajRAbaL3W1vt9Kcr/7GkBiDrj1msJQc6kPyDeX1CoKnxFlgagsBSerjavoG
UXgn283XVmmzwd5icVs5ITJwrS6HbpwWAIBZI90GgUhxMsy09odaAwcuLfKH89O5tguka72igKMb
AFv6SXBF8c6bbISna79fOuFjrWQVncBDmPVTDsoAOFuzArIanN10p0e03TjlawdEiuLRPDh03FTR
GjSY0BSL9klK8L9H7/z0rCXPMp1RXjRU9BNajwx7cqAZblfOuLc8tiNeesU3rKy4KpnQSBR1jkwk
ggupgl3AQlfRVSRaJf0etJU/NmgbPT+cNUNS+ZBCm9koahii6S+mz66Wq4cM74360O5Y+njeyMqS
yDxHc5/OSpEiMRlE+JDV/DGxYMUgW0n/SlgtwyznqB8SHa/MftTpV2LQH7KMehGeTseQXg+BeVku
LjjSd1U9e3yi3yMdDZAahLZT6jNu7fsA5Y9C+WLE5HOge1WGYhZAGE0tmkX8JsBuz6KDqbNvTbH5
Gr2W7ckYy0yzejCR4Dw1XnkgCPK4O1xT27QR9YPbybg/v3Zrcyu5g1TocaGV4CdNwsym5RA5WoOa
opnOha1EFc5vSh+zsdo4vWv7UfISea00GedgukjK+JiAKKwTg8OaObOzLD4poqcbG3/tHMsozDbm
XEBsHpYO8V59CL3UgfL7Zeik/nCxFR+v3U0yU6MxWbXKMlgx0J54wgOKH7nsNql90+Y2FO2JXe62
ouU1YzL8Mo0NESUUHfuzQUusE/PGPvSriT4wK4rtUdFAVJC0dhBHPyAfkThhAE0uYfADzSavSrck
Q9cqODJAs9eoPkUxfkiHl2K3rRKHWv0tCUrXaJtTXeN1bAIZS4eruiA/I3V6Ob9ZV+4YGZJZgjME
RJsosxhJ+LPX25txSC/iRNmH6ha0eWWDyoDMTomapu+WSvv00iXIqbIbPRrdqrsYtbvzo1jDZrxm
k2/iJSvsFXVeqm1RWbcvwqhv0VeZ2GFcfqVjKC7bKQ7ssM2Eo5v6KUK/20bdYG1wUlKRRFbT9ksL
p9bQH+h+czMy7JQ5PGRq6UaFuT8/wJUQ49WlvRlfUOaV1i7ct2Iu2A6Kd4M31eFWDrz2dcmF0LTV
m3Z5sBRiSi+ThP8yUj5s+KeVq+x1x7/56dM8ijgh+OlUa0GfrBAVDwPJ6PKmGd3zs7O2CFL6UKlj
WFABE1llgQi4AIlF3HvgYU98qGQfe6F/bhlkQCaKqGFbC9z9WoUwUjxlQnzyy8tl8maWqrxBDSBG
DGmphF8m5Vz71YDe/fMTtObnZAzm0MWUty1C4SyGSC314tTOgguzBBP+4BKv3GXhMUC37kYwtrLm
MtEdqD7GKFsIRYQllEPZs5fQ0mrfsAy+MaIVvyXjLtsO9OIg6wMiChQNdpRHxYFOZbWz2jQ89h35
5NaSkZZGGuI/FhwLt8bHesjvmUguIVFwQ9TcUcwtUas1/69KQUOedirratQQDLt3430FKrZ4t0TI
6kX0uYMoIyuDKQkB4MQWY0PyBYQrnhmSe7opEr22IlIWQYpBiH4pbKVgNQOR4qUeKz/nkH23tGnD
za/4KVmwyCwRWM3Le2pDK48FaWSnFuKc82dkOWm/VXGgrLpUd96cQBZ1WIQF3qdb2nU6Wp6RNL8K
PNbkaePRHHX/LNi4dD8cB0xJhz0Pwrxn8YTNW3Y+Kfmx6MRnwBn49OIi34yCdnwChQ3YfafJKVDJ
JqS67FjgKWiQPT9PH9PZwcSyAd6YYJaF+mINE/mj6O3Zba/Hu/zIFTvexc7kZ1+ifb9DwgoOqx/J
qdgoPq7N2eJq3lhFrwNT1QQPATPPIZnZU3EwYrolV/BxbItBLWbffF6PQj6rNT4fPvfNYSmIRBy8
ryp0T1xiOeWObyDN1sYhHfReECi/QLzIB+QM7TaFPTVfzy+MpuG3frSDl7//dgwt2OrzBW6rHokP
scB94/Vu04DXEWcd6gUq8O+24lCXIpJeSi7DxRZ280OHj+mTDn8B5zWOkR55vT6at8CGX4UhEI7g
ewo3vNeH7gUWpDu+DFuVQ5Ic3VeG1oMtI+Rq5nE9M66ndCpDG6yKceOcn8mV0ci4RgLa6GrWq8Qj
mkntuG72EOT+1UT08fz3V/aADGSErvoAEQAz8oqM1k5nssyFHkf0GfyRZslYxhCOeEirIvKSKnGH
cd9qW/j3tXmRT75WdG0/d5HXFtMlsXI/h0RorfnnZ2Xt68vff7N9iQbCzqjHHhq72LDjJB2AGlyI
7eN8q395ZRPJkMR6CqyhsjA1qDff9o3uGOplXn+LOuXlc2OQTjczJxKqA0s96IY9mUF3atnIAGws
a/e8gbWtI51xLaQkmaos8tAtNbq6EE9sArXS+Y+vrYB0ikkGZei6wcfBrH3bsMAfINSeNMbz5z4v
HeEkGZVkUjQQTwn2TSSN6aixotlDjPe88xZWZkdGDuoajWuIXybelAXpI7NAQWGbcVJ9Jv7QLJnm
zIS6QBLFbeI1IEC2QzrdcEDTz//0lbmXUYMQ2GhpNeqpp3Xml6qo7sxY2xfsUzxT+OnS0Z2Y0o2B
niVeoUzHtGgexEB/5M18f/7XrxwsWb05K6YOGx/MXlqGhsS2V5EIQ7zZ7tl432dbmL215V3+/hsP
0ZcohEe8zLwgya1famRoVzFTCvf8GNZWQD6700y0QHTMi42euUYdqo4G0sWDmU/J51ycDAiMUg26
QmmQekZkHEA28yPvrPuxyueN/f9xHQTLLJ1gU+vAyVrMmTemfnJf+iieEuZrUCE5ZEdtS+R6bbWl
gzyLnFtQ2cBmKgZy6Ht+a8XdBWkG4YrQ+itf+Y+f43+GL8X1PyOX5r//C3/9syinOg5B//b+L//7
qnwRd2398tKensv/Wv7V//ePSv/kKf5ZFw1Qx/I/9e5fwvf/su8+t8/v/sITbdxON91LPd2+NF3W
vhrAL13+yf/tH/7t5fUr91P58o8/fiJ8b5evhXEh/vjrjw5//uMP7N//ePv1v/7oy3OOf+v/ZOFL
HcO1/vNTf/3zL89N+48/CPk7QnsdmQjlpsG05X1geFn+ROF/N03OqMVVSzMNUE7gj/D40Ub/+ENn
f0fzjqlzrkHjU4PSxx9/a3Bl448I/zvgWYRaIC0FRaUJYrB//bB3C/Q/C/Y30eXXRSza5h9/vFbS
/ycCZToB/b/F8O7NNNDWcTkLCczGBKvN8CdHm5zuQ9QVVdzi1O6HXeJbt8WJHnrH2uG9JHHFFwjw
Hcl16G/FolKdn0GwlgN8T3RuMEJVJmvKhdCg0JN2yOzWXcicYg+Ns4lND4Of7OuTBWD0v5Wb/G5Q
yuvavkjyeYTBqL+I26eFsfjNDvhrot9O7OaQpCS1ZG2hg5g1s/9FF5Bwmz7VHhgp9sp1A02M/0+L
VDrrwgzHoRawWIJi5FD6/V79U3xVr7rL9gtu8ut/sxT/2yTKmAMNCNuhBHzTVvaQX3PLq761w914
rA79LnTBqL1VD5FqLr9blGIqEvdgl1gmdam9QM4HtRfTnXwARXbGYWMB319d/7LFwXdsmoRRJl0y
yJE4QyMyHoZ2EDAbnf7HkNiM2eW+9aK9uCkB3W6cZvMsLI7/7Yl8PQuGwSh03XH65To/1xrwG6IA
/tcYMzdwl/qS5m7Xl5Y9KJkiqmpaGtdVJEhykTRhmTrUM83s3m8P+h6n3l/EU7Ze9T86CyDEhswp
VC6Ihhl9Hw1EtcFYQMAIviwbJNqcAXLwyG07d7jUvfiOXG+s3fvA4HXt3hmUjjeutzZDFwLait3o
WnuuUrvYpQ610Wpx0GK8TaWuOOUbPuXjYSLPZDo34c90accEVtlHMLsc+cGjTuMoud3a+EvQn7Qn
9DpvbNHfdqhmGLgGVGSOFsEWXWbhTZCFCzwrWQLRE5TBmvzJROvx+XmUsCCYx8WCRpdKNu4iyqUg
Bf0WlcjHOrMXbv7uu7hjuT3vBrzKXkOg1SO3/A6ktHvl0IGvBtoo5pdiK3KR6jyvv8GklqHhf1kG
M+TugRZ0O2OwpK//nNXMzV/afeNqfuGLU/H1/IilFrh/WjMpNquKHhamy62tVqCyAvcpLoZD86h5
mU+vszvFo27n9scZZC/1TsvtILQ3venint8dRs3gmg6nYuKAECanFUBF6DMrsFVJ1zvdlO2o1l0o
s+om6pUAMMKM24spttw+2Oo8/e20wDLXDcKIyTh8nXQ8A2ZArzGFQo9QKIppp3wabRY1G5vp9+Mh
mZEOZaS2fdBHMNNAr2k5IAIO3LhND8Rr7hT330Oova7ku1FJF3CSdZR3McxFRmgnOq6m+mTo4cat
uzF3coudykcIpS1zN9eHabgpmr2WbYCKPtqTb0cin8ImD3hhhbBBd+1hArGtp5ce8/5JuDa/THu6
V570AxSitjzab3eRZuoGjh7wG4Zp4DJ672FQuZj0wCrwBHWZXedecN3aaBC9b3fC2Qpflk32fvvD
FNcRERsaURGRvjcV9WPWlSpMtYUKjuvILgyP1MKejD97bbPPa/nab9YsFd6NLjG4XDc0x3I2ulAA
gXlc2uSzq/pK8Vob8nC3rVM+0NvzbuUVESPbMxFHGGBw1gEClFx1acRBFwfZv+yJu1oBc/Tiyo4Q
zEid0SFObRdX6sXUOOmdviPA3KWucpiIRzauDQmwvZwMU3/7Y6QKgzr0tErGfNlP/QEQBsUZf6hP
9Vd9F+3zK2VwwOCnPG3BvaQXzd/NSm4mmwBI6ROYbV3ig99nh3AxogcLzIGTq9l49qh68E9suZ33
qe+rWQRRHJQ/eCvgv8VTSjwEWawslC9+8+grdu6NrW1ex7veWfx5v8uBvt66RrTf99c7o5Kva/U2
LkC0ioDxjkCbbt5rB7JbQJsJmgm3NG1+jwNMCq0izUKHOgUaS5pYtKhXAGNZiZ2RLwNERjnd4nj5
3cstFjjTTK7jipABX5GgA46mAvYvMBzHzAnQq6pp+/OH5AM/996KtC9DIy91kcOKbu5qdhlOD6r6
UFg1VCSus27PhuCqj2p7wtnJo8sK3fdK5VT8ymj9RO03HPsHcYdp6AjlluhKVX+LfVoIhDQFwRKq
R5wSPz7incyefNDhO+qFvhGxfuD9DKpCpZIhcmQIu957P5ER05wET2wjUr0K9FHIKwgYmcvqlmlb
m/OD1XxnTJrnLO+VEYqiiR1dtq7u6y7AFzt+T3bFofKBg3cVd+vwf2ySQ0oH1QxKTOkiyUQ+GKCb
wPgUkCdkB306gXx6a8k+nMVlh0KvXFsyt/ezGEQW1C16I1nC1RtwSE3PbE/s4mQexD64AxrnWDz1
p/TK3Hgh/CC0we34xrB03JskbkTEXg3/M/KPXI67MrOrA+5md2u3bNqTYpuRgKFUeR1ojYyKcqe9
J/usQYbTuQp3ICuMis3WtfGBTzOQCuBUqDgPlhwaQ9dF51UG/zI4qjNfLvpwFDemskvdabNA84r1
l25Mw4BYh4m8QzdQnHq/lhloEPOhQlcXvYH2sxfeLglV4geX9Km81vcq/sBW/Z8Eau/q1ZK5EhB/
Y+M6vac7mh15OECH+Vu3B6+JW/mLHMAmK+0H4ZHBUbgDGIOS3291dDLXWjXjpyj78kA9AHP2DUCW
pbMdHn10aSM/UA3VpBzRoAzpNHis6mjJxo0S2fHjqDsjmgHa1FE8sSe/jNqf3NwtT5tpyUdn6q3d
ZVe8STLrGjoO4ThjuqG1MJziC+Or5SGT32kl/gv35wMPbcONqu2M6IOb+92QpZCw1iFupEwYsvhm
7nrqdLscpLm8RQMy0j/M82hbrq7b9a77xFX0zvRy5b4ZNQQscm0AigFZbV+77bf6sOhLFA5wyBVq
Ca09HosDIKe5v3WZby60dBUkc6ynjYDpntj5Mx5lgKX1LEer3Nkp7hegUbnLcRS2nOcym/KBg2tG
fUbXUVuWYflN0DChVFjo4GG5FXIvcuOH4alxQYHiKS6oP89f9x9ELcYbe3KvAbV0RQ0Xe5SikhYI
ZwSZzHkTH/pJjqxCReWJoB9U8pMztMbUCIggbN7ghvignPu/pH3ZctvIsu0XIQJDYXrFSFLUbMui
XhCSbGOeZ3z9XUWfc5osIFTuvrE7dj94byerkJmVw8qVVvDwSSzlt7ELuXRYWwGMCtJ0BeV5PHGE
racVbaNJcYFlWbRUIVhYm/gGCDuKlKldxlb8oCL8m38YT4LHOefW83oh+NxkulDXrsPkf5tBcOtG
D8mp8Cht8GfgUeIvxW1u+53y7WuRW1/vUiLjnhNJ6pNShlKooOsE+aglY4nt1yKYOc9z5H55necI
7eJUlR7W3ZziVEVs1e5sz256g5Kv0+zSW/nhnDVEVn7fcrJe3tEYtzPJYikYVGySv4nyL5FweBTW
VWyEQCClI+j5yJqun7X24lzmUhtRJwaYmoVLFZdD/Kg5qp/tquwm9ngcyVxp9LgX0hQC6j25P0vr
sEHAihzBTveYV4ksweF6kXUV6/psjPdq0rgnAQV00yBBOiq71Fd8LOS554Yja52nyZwsEuwGlVAF
ZWy7REkwMiOca34EYcOTtCOlp5dO9Ls+Ei9xK1vq7jOfe8D1o3QlljW1uTNmFal8bBVHrDbLgKqL
7OJZsDWH3Me2+Eqf4eiRV0Jf66RBZBR6NTQKUR1kX/9q6CcTI73Yo5I8zd3tyFsws3WZOuohuEfa
f2BHq7W+1fUqA610P35furs+ftICjlkxnW5qzga5kMHOi3emmSyVDBnjodqL34O9fF/cITzec1V+
HaleS2KcU6HFs9TrkDR4UmmZoNtHhQUPNsobyG14Lzbn7thh/kXOkzqn0kgug9LpxaxAExj9+toZ
bqmdbiomTdxUpMlMagNGzpQW6mPLyA+NDLc3RH6W9F5aqLxHc+P2VLgnBfuf4aAMNvIek4nUgQxd
y47mKybs74cdKkNPCobrQy6F+4ZiXwmjP+bCO4EGiURqDGHJfFMmDxjn+freNsIp40oA481VdQTh
EiVMH7HJvXvID5GT2saziVxpdkAGu+t/8LYEbTxc1zIZlzvoHSomEg7VusJ9BMIaO3EmCxh+gmZl
czfex566F/a81uGGIl4dlf75xV1mtTSTNsFRZwA6JfEp6jowKHNCY54QqqgXQiQBQAzNpGdDKaab
UW0yPkrxifPVeGrBqDuoixdzRs5jif5sj4vdPUh4uLrdJ90EG9t0NfTIpT9cp3OAVMgKCjCgojVX
/bRGkitiZBBK365uL+0Cp7NytCcafneZJ4u5RvA4lWOfQ1a2r++a58QxUQM2rPYhv+f5p40oGOdS
RE03EXIgfWTcoVJpgTRNGh4PFF4FS93Fbu5rYDjs0X2tbnnd1y0NocGvARzHRq2bgGN6BuQktoTg
thDhhPPQyrGq42sVYWinz8+JeimGucGpVlMM+eBUo91AT3QnmF3xvUWahrZr6IMEX8dqKyt6nB6V
xhKP3RN/GpEBcK9/BKOnQ4CicxzgrNUnkqbeFt3UDRzd1azmRQhs41vrjI7s0AQKk+yqTVl4uSHJ
lsO+vAmm+rSo9Wxq9EcM3gwwhnwmoMYKbqvHdlcHvubb11e/ZZyyCOZ6Ec1KEb37axeAbcDYHiJA
nhx+m5PvOs9/0sjtOhNF+imjqIJKKCAQ7FsXSHmOEAUcgsRXPQXz5xSW0Pi8mGrTLi7lMPfWIhee
eqpB+rOIsvILnSVAa/lVwOy7m+CT8VBH2xIJAWoLHVd5VUfXsH9eTAF/h84afvok2+ZHeZvaFBWk
TqhZ8ao3GzeJWEEF/gz9Hk1iM406TUg1qBK8TPLWRG+ivuvHx6lC1oYYD6ZpcGdytt6+K5HM20ci
PdEVEUfsXoVPYjf3EoC9PUAs2n7+XH7XP7XWSdzs18x13/QlZ9RGA8QEGoncG7EmkxAUnWJWxbCA
evJ5cEBegGqhdlIeBV+2kgP4gnhx0kaqcymPjWeN2YyGoIc8msapN5EzWOkeC53+A35GRmMHB8On
NAwE/4zBDUPS1uhYglYJ1d4msPq30s7tGq5FWFDrrOz/YhpXEhnTMNvUTEQVEkfUGWVUXkfNFuwY
UMDCLSbrL4bIN7+eikqvifq9seoQJJ0C1vjoLJGW0BUnfhPsz+AeL5Q9/uAZxlZYqGkiCjWobUpE
ZxOqzFBGQx1mqKkzODAQrCCYBGdBNZmihMzFzntL/IYqsvu179xyAbBEg0BJZbSW2E5PnQAR3YIy
x5ruB2dysK06RqVN/rbQDrBux95/O+qFROahTAoM/MUCjkp8ySPfYzf2k+fU7s64JOMmOQQAtPCM
gyoIa4yXx2RUVu3yqCjp/QLc/0pezI/IC74Nu3BCs5siSpd3vbbSZ/IUvXG97EZsdXXFjPKWRlpk
gwrZo43VuTe1HyDkV32wvhy4hrLlBC7PyTgdLcLTW0fny53QEqHJBW2jyzdcSetX3kTmh7aWTHQi
Keyriz1P5ViVQXR2AhS0QCPiwKPnig7ciuL6Dk0UV3TAk2Vgv+B5rt/4sCBBMUiYQaYup3jo0ez5
7J3m7i/6SjxR9OAXGYVQtvG4GDhY0boNcKuCq97FkUOXZ/Ajtg0UwvXBqB+6kFYEMEnBhLT+cDs4
KM/6v6hOFi+B1SE441of73TMeyh3ZpHlI+zdfF4cuoYkcrQjhXMmb7wm64ZvuT4bkwBGQqBOXYWz
/S8AMXQHC0QZdr3v/BAr2Ti+bPNs6Htq6EqhVMC+uEmFDVcL3e5r3BqH1o4Pf4p92g2fMHnrbJCg
EWKi1SppLFC9M9WhEkUTgyrAjtHPRo1auaX713LPdHgIjnWMa9LaB8qKgO4DB8D4r0mdML2soUYa
yydBhYNMT5zL27DnKwmMl6oTcxCaASsl6BO7YDMQsPc6sDDygOYt/wLP2wOvPbKpKCgdiXj1wDfH
4pnHuZfTiKBZN7zOLrju3zC3DvIeq26RLyw3gdMkdmYhoncSS/7Qdbd0k0MtWtymzNbBL38IYxHI
vetIEfBDiuPs4p0/mK75vXcIqH1GS/35H675UhpjEybmmro6gDTit+/0jmvM19LKDzIjvrWvo5jr
S2be2t5Qyh4JIVI9uM14sYSPBOX2wZ7cEtWf/5bEXEtkFNWMusYoDIDIiJ8/ddGNZGFLuPGTri/o
8dRX+8jlRr6bp9TozIiuYTyFLb2DfSoG5yPulNbUNHvB6oRhNz9guRJAuaFh8QSuKwo4o65jQEVT
McXOFjBaUDH1lYAVvHoz+V0p2IZY7Keldb7WlS2bR/UHOacGHO6qCD4pRpiNMtZqkDm3zHGxai6U
c/Pm/hHB5gxlLItiPZ+1MdyZKVIUwNKfz0aP1uBHZgu8qvumtaEUIxNAFYjOIg/nksyZUAIC2znp
O0YmgINvcqt4AV/FTnowOZPM6/RPNRUVUH/6L/S2WEw6OoEZ/mSi4nQr3sWH7D5CsVW/DZ5HZ9wD
d2+Los0dDFlpCORpMvCVwKgCzcliU5qgm0SwyoVW/BtbwG3Bam9z7CTWH2kZ5NyS4VvBtkxTNYF7
wQWzmCaly+u0TBVqBcq3erbiO+ImXnyb3dSfI9gCHLCduDxkwkpH6UEJbpbi/MBfzcRlptqKZpji
oEbVfQvLxO0HyfvaDDbPhW+ICg/waCvAfTZjX0BRLaEVBs91tKvkk6FxOC84ItiVBCH6JaLaSqEl
mbdy9aSmz9nA67JSV3v13oGjRpWQTcJlYK5t9XlIOsnqAE1s3e6Yu6Hb7IQ7ASFDvB8dZLF+civs
Jh6qQd4SqwFfa2hADa5zdTEau1pK9N/YSgVkXVtbtDiJquCwE74b+9qfECd9773Frb26dmlATd96
9T6BXVjcIaZVeoJL0DQ0DGVoKDh76Ie4iHbLoGuHLlJ/Ez/epY9gSvHp8175EQ+jvvFFrwQxD184
Ddi2R8jvP8iHwgkBXsa7J/i1B5ZKN/OjI/dwq/CTORzz9ElpaXRyqv0uJqwOAEqccviKj4Is22Lq
xd2PJE4/+pKH+D9XW1jFooUDxKBwNUDMXN+pkYhlNEj6b8rICnZPT7Or/PHJcNKjbmd3hVum9xWo
WXll3g3Lpx78/8QyaVKndZo0ZfrvWqqeisSSWvL8td2fax5fHYw+XhfKQioQFWsL+irBGzgWLQwW
xU/qjmKuMgBK1DvVn9zoZnBFZ/ArGzhm++sfsC7K4IOa6HOLoo7Ae8UrmUhzKAeRBtv5g0qN/c7t
dhSsIO4MN9nzo+LNj3kpktHbco6bWSo16C0m03Yj3o7ex5YeNEiWx3pPcYSTz4+gqGayNw0wOgDV
uoyZV9Y3LVJk9g00NwMiNpD2cXhoT008+gOYvb6+01UFmF6pjv9ghkrBXAXzTYOuw36ZWP2d7IG4
/67DAYx7vvmvdFNDVgGoNJCQJnaLskWtsAmBv5fJ71x8K/r3Pnv8+hBrxaB/P32OVPwD/WBMrggB
usCiGChG9E14pZNDy4eAtoDwqNj183LL3+e5+kKMRMbasrrMpbZcfgP9SVvuWQ9SQuw06MZbJefE
TGek25U2aCK6c1gcD1VA75GtRXbCnMiYSv8t+mhDIJX2dU/5uMVKsqfigea5pW/arWP0SM8Eu/QF
u/dED1z3t6o9HskufRa+ce6basX6F2EimyJC8DkZz7qY7RKGjfaL3E5YjNbjNyh3GM52hXM/iVu3
WL1S2NiC3iRt+OiwfLaOkMdmrzYd+TV45R01PwWjEuiV+bxO6FpNZTyEqJ9DHkB65xrDhYPDdHSd
le3ya6nvW4LyoPSdc28bB1F0Gdhz9K+QRbDW1pndhD2L3S9qbdl97JfHaAfkscctz62iehQCDQAa
cWfqRgsua6sqElTjZ7YPd/N32qdGrxNz0HRkiHdrawQZhCF2wAQmSvPAhDDakCiROSxl/ROnwmo8
n3as8NYd+ufowCuXyeeFFNeqdy2MKYuAciJo8hR5QzZUzUuvxGY1PcnSiEFXzVKXIUZjtwHlcvia
h7OWNDttagYs7mvSNMhzVFPkXkhCJ50TMMn/mvGpOpLbei3Egfgg4drm6QZs3Vmo+bqOJTKA0vRz
PMpv6mTWQ3GKmsyMUsonO40T+C+nIQr3rRphzcywCEu9k8qk1jALoraG8jKbebxENlKenOjWMi+m
OWKXgxHp3Ws3ljVgrUY2q4NokVKuxdbFYgOUPxxZ6er4Q86w8C23aj0Y+pPcdhMmzPNIUUKnaZW2
cBdSy3RZvFACDpwmTY8x2ylJ+0ixwkpQgEwOSSKpGNxElBKfehIJqQj69ESY4n3UKIs8Awuy6O0N
+pFVswdGFo4ttlvMv5mqs6hmaBIr67OkUG9DmSRZYxuxpEeCNU6KNN8vI8HQlh0nLQZGrBh05q1k
NYLWiT+xVWvX4kNUu3FQg/xHFER65FdqJaZYaY0Wj7GfdUOOeitTi1FWPT2c0xBLKMxQF7xqycTl
UTakUr6bhqJRTKslQ4SGVhJK6rcZ34DsSJ+OzbMBOhztvtEWaUF5qGzTKXYzVSBqZaUdIWFmp4nc
x7k9F4movYholk17Us7YTmIpySgo2GJZhyGA22aJuEXva7m0csz/xkjyo17VGlepxyk/9Oosdfuo
N4W+tlRstshyKxUCLfmpN0YkPcztpBpPM/4P4IgWi7Se7xWwsOrfs0g3i/thCFPppS/0ZJEts6uq
xdYbLTR8Es9zvuyWDBuEeivWKzOvralP2h6ZgSjlyMQ1MUz3nZA0Gej9hXTuYrtUZzlVvVBTQ6nx
tVJVo88861N8hmhUqntxrIbkbikbQb4jXSAtmisHSic8gStcDPfFEBZh5JiBnJWYS8CXUzQ3nMQx
deIMHMn1TT4Guag6qpwIApjn2jJUDlGQjJqrRF0+HU2gOIYbI1Dk4Tt2bxrEKfKQFn2KAoRxqWW2
WVAlbo41XQPWQNTL+NtoVawoxabjvlPALNmkdY2fK/U9sjxdgW/qojF+HNp+wI6Nue0EC6s+IuVH
JAZZ9pzpZQhQQaIZC6jEFg00ypaSSnL0ii8WJb0VLNgo/ivR9LR+zRTTBAoo0pvXoU7SobREDRuJ
8UK2JcmPYMnP4OQpYVWAvkLXxPt0FmXtrkj6BOzeegNdb+0yHwv9Z193UkWhe1OB+XaMR2GlsBFp
bfdcYCm1ftDSoCnU+1oUBBI/ZiIwejcp2KVmwVqMJpmnb0Uqg38UI4yLEoKw08Ci87hqm+xQJbFm
3oqRVmh3/TDoCUjvMzP8XSRm3hTQ3MTQ97KWJOLvJsYXuRvjRmlkK58MvYhszC22smKZRpck0V1f
LEVIbMGA7QR0K800viiRaIDlLdIDzZ2WwhxsQzeCxe1VEpr5bkzEuB0cRWrKYnZaHWYlWgEhU6Ra
XYK/Aas2AA3SLejCXGNJaBbqYNMryRAmkw2maQBs0SONJToyiv0l8jwXpoeddlU59dDKPp7bxjMF
pcf/xOrEKIlVNPiWUGmP2Amqaz+VIJpCD3DnSb3rDLNpsX5jjMLSWlphKm5JKpvVLTjY+qh2xC4X
ZI/I41A9VYqwpM8l+GvATxFJoPU7xGEbSwfwyS7BoxiOZvKSiGFb3McNJufuyrrVK31fxRhvyPDN
iUy+B8mgLJih1Qslt3RBrwtQ1rexKoHKLIbFfP38b4QXKM4ouoSZQYkAdXGdPy1YtlSRCO9kGd6a
0XKQuDWNVTSvoT1+IYH+gosAJorrwZDmFC+x6kn35EBs+RdFxMd25yJARVboi55s0WEnXg123YBh
ZDOlBGGeFKGa0p9o0h1lu36ibWsM0lpCY1WHv0A1rSoKVB4qiIjVKJ2GxkTgM3Z+o2+W/iR+ldvi
XYatnON3ibYLbIA6InsmYLPnxjrruB9SMXEGSiKFoFzKZhpVTZRajn7Wrub3ljDYBeTGB/GUv1J8
XnVDZ57EHVfuRkB3JZc5bR33slRk4U9KpUOwfjTF3hUdS7Top+QxI6yLtPRqLw7JKKqoN72SKQk+
Jcr376JmYUWQT+eLBB+IRG2HvWRovXKLtCtMgKaISEZltL1MrGJb2QdWjoZJGv6kNSLjRTtgxMhT
g2OPVi8Grc4lE6XeBT/4J17bDYU/IvQnCqTr7EbpJu8nuRaAR0K5RtkJroKpRT6gbK2xikj5qxCR
o22I0uO1dWZmEWCq1vg0SRLaA6IbjNiacLtfexmeFMYHTCDTRpSuf5LgAauHLFE5xs3z/58IxtTT
FMQvqHB91vUM2pWQktLVam8VvTlYX0ta11+gExjiMGUdhUo82YyoqRa0Slf1T+2N1u3JC97kcUcw
5WiPsVU+kB06Z06Kfa0Y3P/XrRHINpHYiKqhgemFrcIIqVl1cTx8FsfhSNAZpEnU8CIDNPrfNPBS
FmPfXTq1SRYOn+IBW+s8A8xm7Z6f4G44aRR5gPFFjgteJ0yKXKsgFlMUaJTpn+eesiNZ04IyrPme
7gGj8k3VRmOL8wHXjx4kInFHaZKARo7N3edcAglsp38me0wXEau61++GH+rd6Mle5g4Y03Tif7e9
DaBbzCZQ8BSK7Ph6qG1dH7IxYMqToeIuw13r09lfYPz4qLsNQ0OJABx9om6ieMWerMlGIZOHEcBe
w89iJ3VLoBlLwOAo+VD8qmrWXwjdus4LoWyDMBOacBL68dN4k6abeKffJJ6kg0UKVSikSLln/Aju
uO/BumyBC/3npOySSCNQF6K0Ey70DxmK7s4Yp25uua8c9YDXyT0EYYIFREPAjBhnb3ARvyRTo1fz
PH02jmi/ke8elnvZy6Ppl05Y8AnxNu/yQhpTSjARy2qLOCJtQjNeyAGYCl0MLOi3GIsc8PEiX/vg
wrTWAcT1ERnljOO0b41CggUa/nIs35CD2aT/pNPyI7o+qlHiqQs9487ccSyRupAvLvcMmL+43FId
zMIM5c/mtZ2t4VihZj+OYEZHgBbt/gK3tfGoXn5MtmwZjCiAxSq1j/qFvMiPmk9H9IOH4EgNZPAX
v0OXuQFbBu+S15aJOiGa2XBzcANAoF87gGSYtKUXm3fSeEH5bsRPi8JhdFirDpUABUUfQlvzcah1
nEXd0rznwkuMEpFqRA7na60lYJgPc8noHoNqzGT5jqSurVFVy94DkCt9W5zpOT4YzmBjcTHw0h6N
hni1tW2JpqShNimB9ojRzKkp47YSUqxn3cXlt2Tm7aTZeHxwJFDZ0ksjaI0xnyXqJSRtcfouRpif
iXftLagZnlG0OyiYe0jvuVDadTx5LY+x73oAd5WQpO81yPMNW340LWJX9zQbokJjv3EXYAj5qHru
QZmbXHRp0nIlfafhZBCegZjA0zZHSvXXP0QHUf/2tbasFR5aKKLiCwIOVErYSCUkmP4DGO19krQH
sPyFc+OOIm+j1YYQA7MJKhJMSjLB0hd2PfoAQda+Kc0+jmYrb07pzGl1rBs5ukhbREgAMIyEEjl7
c2DUGZtSOhF/AhhyABXjeaKbOAl8dGNNrox5lZ7XBFuDPiEWhobQgYZFK2Mz86TIUR84DZ7i6V7i
dTt0wm4Hl4JgAlvYcdvhK1/MCKS2eOGLRURh81C0J/1eApNC6at0h6KNIi7wL7y26coP64AsKbBp
hCkIVFizS5VIR50to3d67H3B7b3x+BfufvV2M2IYa8OeUwDN2uxEh+OiUw5AQ+PWR8nOseaZHy+v
p4UZcYymtHk6lyrEJXvhFVRhCM4XuwXzHO8t2VJJogGpAe1ANAmO5utPZYRoyMUEQlwszMUDZky4
w85SHiltJ57qZ2m0+38fNkMRaaoIawO37Krnt+RhZ4BC4VOdvPgDrQgoZXQPGPLOmDwafIk7nvtf
E1oxIpkUJC1LZZK65DN8V18pEEx3G7AHwQZkfD+uBaxiyrM0BdAb+BKMrTDfL2ilIuqK+DPaK16F
8kILMorAIvwwfUMvcZP/J4hdN9JM2CoyZTFy+2mwhofEoZMx6oHQFSp/xcSzQvhcn4zdoIJ90Qjw
cDLFAu08cPjghQH78Zmn144HK7AwkePPPCvfMghQRmCM60wasUIkF2Pf1lEYfFAzL0DuPBzGo2zF
jsDz0as4Aee7FMQYehMtFVjYzA/RN3zxJQPdZGqHe8Majyqojf6CNmXDWaLOByUxQbyqwByuLRC0
du2EasqH7EuvqGtiBmfxVV8/YMGxx+010wz4KkpGi/1SGHO6SdcyUS6oMJRPkfQHXr6nc5n8c23c
45UkxgIwclNiKlP5KAlC/uZprvZfBwVbBo1YCyzxCOcoGpBaxsUjUzVLn6AU8EE9MlXEFBNTg50j
1y9+8bzHKjjAtRl4YAAgR/iBud5rWWZSGoMkiB9zth+DJxVVWI2jd1vXBeSmTjny8ZCxXeY5MatA
bRdcF4i9lNaaUl69Z0MCpr3Q+gceBkSGbMKCtVTLkpvjh/ncA+2TP0lYbyyf4r2CAHWmOGn36w9E
uf1ZXYNAcHnjZcHMJ+sDRR3t1iUbP6ZXxQPJqDP9kG4I/h08UMbPGAxxGkZPOhck46FdHOZdYqPu
fKd/q13eUNQa/o/48eK3sG6yW2a5zOsRylIce3vygsOHZvdu/FQ4MUaWq5veqR2T2l1mHSZUR7nJ
P7UsxvKufgGjQoESdqpQjh/aW2JrvoG+BUbfDAfIFit7irxP9RFg08NfDMBtvBAYYcIbqyM+Wtf5
zGQELU1bf9BENd5lTmnPp8mOns7YDEd8+vqrr7UMs/aAz5pwo/j2LOcUmdvKVJb0Q9JR/TV+qOHz
13//OvsABANTMNgqATS8smKZqsENGaST/t55i7egLIWVYfvQJ5bgY8x8z30O1g5TUgBRQycaibYK
GOm15UfqAFhEZLwbt4tHwGSKnZd3NDCiXHuck10/BADkqKjDAncMrBdIaBCLXYtS22gJlrZ7pWA8
hGLn7eM0ci7c2OOxPF07tLMsgtQbDMBIVzFey2hjF6iCOsrTazqgfCjcJOHgVtnDvz8QyAsVDCzB
26ggVrs+0NQEct9k4qv5rGE+SrqZdsRasB8BMfMNlxBp4/auhFHFvHgOEoxjNQTC4pdmr4HSGDHX
a73PsLk9s7klQ/rL/zHmP9d3eTLmU3VGgv3iufia7MsnBQi1kTyYt+qhcMcb4VtvyyoHMc48dmuB
DFCTdPOYzKn4qtxrBzBYHMC49EwvMjrwMyrGxNbCmIgEYzymmuJ0+jMdSKxvBbuzhFuKfosOf5Hr
8L4cE5P0APsMTSG+pmiKKTib4cj3lCwYI0r/lg1kfTY2LCllQQhwkVRY78cHrJc4zp5idyjR/MVV
cs7GbiVpk6DtBVxl/EJ3kiT3lEU3P9KSL9BjvIiIo5WsUZdT1ckThIXvDSh7/whTfeB4kaPGfH91
nQn8z1XSsXyE5HhZWFc/AZdiZrn0mhsYNKa3WQg2rtNOcrykuZO9mc4uAn0px6tsnvIfsez0RDfX
3ZAY4ivxhdfgpQYVAPmZWeW+AwufJew73kzDdRjzv8dEwxgMUwjQFUY9S9I30gR5cu7L5DkBau4o
TQUgQ63VT8q/HCH6H3EIN2VJMhEisQ8OELJqEY5IBbB0E60XmmCl2CZv63bZ4F47O0cpseAznV4/
dH/k0rwHURJ6ISizXfvPbqljYK4ICgG0ZpN4Su8NNt25HB1Sw+N8w+soYS2McdYYIgC+QSSv/eyO
7oLsMSlAWgPFMSzZaW7/iidmS28uD8j47NLAXr94Iq9hZhlgVsGy0RTtAeM+sIQDRbr/J0W9FMj4
bEMro1gg5HX2jfR5cESXzl+KD93wfXLpm84LcjcuVUNrSUfdF2qDqd3rL2iUrVpoXXxqhn7YU7I0
UevHHefLbRg9HfhHKqSgiYVc4lpImrZlhK0PJ/2Z3GIFLQIVqizoxJu6rb3SPmuC/g7vwd0IV9CI
xB4x5BHY08HmLiQahqLL1ddF302YSg6F96F+45xsw86vZFBXfhFACNmUkq5XX0EjhLlcFC2V/Tzs
jWO+b6zljabI02hhEYvRe8q/bB6cDeJKOGN90hg1daypr5XToxB3pjYO9pR+SwXw3J53IpcvZuNl
ApmKJqMKh8LDqm46kSxusQr3NAfu7EoonXY79OkiLCP4GyKA9QfURcreRyvQGNtjS/jBLBm9mNYn
zfhRKQ7R3+OQ9y6sDwQRoN0685mgmMLYd5JisGbpGhSC0zuwyFOqz8HCKgl3efsL4167y2tpjHFj
1SL2j/ZUGnVg2B51g9jWHve5xyvRrvVSlyj3JV4gyoPDVmjjKIyJ2eHqumMpHfX0qcpniyhAvHc8
pdj4SqigYwQJBJIgQWZLKuMQzUmUjSej9IPpoZpcPeJ0FjcCWYzjXYhgPP8yh0MVpiPuLdzluZV4
tO0n5C7lMQCvNW/B5NaJsN0LTAZ0RwTU/Nqo004fgkmDuPRHWj5p6CElvCxn/a4gI6VMOoT+94ow
MtEmqUkGTDCBzybELHjohr/oti3Ey978Q+WJu64sU08BccDta3Q+BcUixlNkgzEbgCOdMvM+Te/C
HORrwArdd1Vj1ZjqaAw7M2SX4xs3bAsZnALLpWNUK8WoIJE0QX/qHK2xaPXcRE00uQusAeNh3Idz
46NdSWN0JOqSMs2E/qSlVqgjBkJ7wEFj5wTYbFlalPscK8FRLfr6kOdH5DqpQ9CFlRd0+xSBxjA5
sSZk4ky64YQxBXh8sIY9AIqIyAsgm6Ps5ofcRwy2V+zgxjRsU0OZm3vyDa8Crm76C0DFiCYy8xOa
FJw0yBjwE8xPWp417QF7cfYl2oLD6evjbl0y0KVoHaC8AdQuo0eqlJU1dhieVNhd8lmmcC48pBJP
BPMdJbPNC6kbT3OyDxJgHPN9aHI3TdK/hP1ql+egP+Li2Z7bMaqwPPPsUAZ8scSjECVBtZI7mrFm
PtenbOTHOrhY/rk6xveXQ6k1WUFFKl7bQD9SHzhH2m/HDG7jB25uOl9/LK5IJraTRb0zphpfC1ge
WuwW6a7S3pvS3Qx6xXHXFd7/p0Qm7emNOjSDdjw3PONdPu0pKneyR2Mv2QokSsW/qoCfHRu4nWQ0
QAiKUliWcv0hGwCh+xECleQpDNBYNQ3OJW6pIxgSMFlLNyFhduxaQJTqEXawTSdhvgEpmD3VT01V
WJxro7+SVcdLIYxuhANGL8RwPkkm1hc03zDj8aO0hxtK+zUrILv4A1APnmTR4paYt0zhUjajJIU+
dhUouU4t4kenf1Gx0JZOq4n3wTOaMNi+xCcA27xT7EjDCwtkAaZsr+/UUMCT1RXzKfhu+NRHorg8
HaIIfGMBgF7Dr8IOTKfmuWp6iatL/kcqCxNUlRiTWPl8MsjsCPWhqkB1BiTRwt1PzSwI/qOUYFPD
6ifAZNdYq0JUi2kRZFiB9EqXvghuiZllEGfFB+Vp9DB1YGdvg9ug25o6Jmos/e/oseS1brbOe/kr
GNMo8hhlVFk+da8Jep47fZeAcUa5I2ig0N5NfVzQxebFnZs+51Iq823TZEHZZ5Thc+g6hwhr0mhY
Y4Dao/RiT+IFNlvaeyFOo4HPhSMXDDlusUIab995v46tYA2bvfi0bz68VXbyndeg4h2QTUpicBTm
qYZrBafWmaSiOoS3DUJRsosmSwUshxNibFnL5RFpmHVxxKogi9bjiLH0KIxeFPxIFI7bPif5rGlc
imCe9QbYoxLYxJMoCX6ldc8x8MdL8iOtj2XdOPNSOWE5WUT2MTVmlRhCNH+H452ag5utnz05e8PE
vJXNtVs0dtCCDME4VJ2/VDfEfMgk4sThUQynXTx5bfKCbV16eqvIj9FwEpfUE3TVHXWZc2sMRuV/
jRDkzRhLxPvAouSFblDLpJNRc2gQDbYLGLtoVz6zwGwcf8t2DRJknvZT5V7f4z8yGT+eZsNQLbhH
0C7sJKxxaLD1mN8VPKNSV2IwAYDSBk1RWBWUtAFt7FlG8pDekXf5d++HLnkYbNHrvfCxAchI8LEk
AL2tVOVuc+BKZ/RxzPUJA8HyKRwdcqg8zKP0HqYhc4yn2cidb8s9mGJuFSs5LijpAKRcjJxvu2n0
F+dn1FWQwrZCN/E0pjJYed/jiBNUbH7Gi7+fyr+wuDnvW1XqKYnd/DYrT0T2zDZ0qyp2RSTSkmIb
8y9OBLBp5Bci6Z9fiBwiudZKXGr3SXl4af02vo1dyteAPI1iQWNHfvpaJu8WWWVFj1eScUoJzLGV
hunalvOZmEGVPyZ4JjQHeAQThCxet46LRBNU6pzpbiTE2Mp99KFZkq1iLAzlacxpVUgOTUfmFQy2
znYpmfmCKdGSICwVGL+JbSP6jg78kT02jwAPl6CKyo2iqNJfmyROCKYwcCirQG6xIY2KnkbTm8b5
2cOEBbr0qR/sRK9w5x03m18ri0HZEoC1hmOmW8+vlWXq0QZIl/wNS4EzT9PQ800c/WmwK9CA2rmn
HmQ0ingEF+srhVAsjjlvuABDCmN0+aBgrW1XvtU65oabnao9f62OGw/rtQDmm0nT0mDKuXxrSqvP
QC0uWYlD6zxihk4bDMDjPazn5OD6o5kgSEaERtdIY7qOsQCp7PqCNMsJICoPJelD8vPPsAr8mV8f
6Uq8/H74C6KU9fe7lsuE3BhIV1J1XE5L9DS3sRUov5ro29e3uc4oIOK8GxtwCowPMl9rVkg4T6l4
KvXRTerK7rL+OC6Ki4bcg2YkT22ENYFfi9x4ca9lMh+w6NVKKSPxpAIUcz+72UnBNgjtW34Ei9j/
Y+/MluM20jZ9Kx0+hxtI7BN/9wF21F4sUhR9giApEnsCicSWuPp5IXW3qRLDNT1zOuFwWDJZlUCu
X37L8+6rgwTnY2Tc2MQ+mTW2IoNgZyEDQscCvOpLeKltrUtl3CWMMAnXFrX7fIcSWzjS0uBWoO2T
kQMQCPES1QLG8Rdvj93RToyj8jT2G8pAnzeD0roxcmsvXU1KYG2Quw4qEJJH5KvF3YyllKJW+onU
FyXBUhvIjXFaZ/UvDcATiCwOYGNQGfbz7kGLPlshGU8TREHYeE6MsEj3YHt4//10QBbMn+1cjQxm
YAVRFfKkKgAb2h0OtbX8+VWkXvVu/RgfqMr4f93qr0e3/VOjV5eexuylzMSh1pSPSn7K8sRNCKDP
0kFj+E+9Icif/97i31/n/5W+NacfPcf/+T/4+2vTig40lf7qr//c569dw5v3/n/Wj/3n137+0D+P
7Ru99N3bW79/bq9/86cP4vv/1b733D//9Bef9qAknIe3Tty9QTem/94InnT9zf/TH/7t7fu33Iv2
7R+/vTYDBSrp7i3NG/rbv34Uf/vHb7iff+j89fv/9cPDc43PXd7oW/pc/fKJt2fe/+M3SVF+hxwF
kvgQLzIgYrUeidPbjx+Zv8PjAH/0WowIp6WNOU6brs/+8Zti/P49LcACldnSkP/32994M3z/Cfkd
rnKN2MTCf1eA6r/f/Kcx+nPM/kaH+tTktOf/+A05nz+vAuz7yAZAzBpV1RqW8nVZnVIgHloP+U4H
8W4KAEcxv/ZoeXLAOtF9W1QC6Be7EM6sSbg8JKS1/KYmykZry/QeMhWt7M4qAC2eJs3D5GhMVYZI
AFX6Xthc3uTMUi9G15WBEAwcMaZDC6A3vIJb36Suylw+9xVIIk29AdAmD0CgYY0nq6j8mXh+qgs+
xmWKtDhnVFSEftOEuRbTNJiG4Ki0nsns9HUwRoabWpqNQd+qy0HvpPxNAyYlIsyiSJXUE+l+BMfn
sczrZadqNVJ209HY9aTAFwuixkqVAltHWsNXxKw96Im1BJXE7WgoenNrGIUWNoou4qlJyuOAhwyU
rDBcYHfA6DByKc5zpge6Tcd9Qko5aOdJbHiWsEczG9tv6tgrHtX1MZ7rWvMRrpJj2RRpJA26Eixs
mM9twW1oUhOQYFS25KHZqvIfdmmpcZ+nwLiQFMbMWPK9WtW4Uyja6Nm1BeSKPdt3WSako2QuiM8v
lUI3qZpzr+5ry0PRt+22DZkBprE64s6j0BY3s0kRW8C0bBNVm325Ta2IshZlDBMbwqzP51095/xO
aJJ2ybpBj1Krl3qQhHCVTHUJQpTgnnytqITrbE4tQGMqdGc/i7iu+9YTBPVpotIzP01SiHdYShfN
gLpspYZANcXqZB5bvG3uWmGZu0bvu8xhvLVqd+arBGAhD/YBbjPmaxllkpsOeeuWkyUdZ6lhh1Gz
2c4eeBK0edK8mkUm7kVPyB/GMMoPTFabU0u7Ypt0iVUEyHmxomkeoZQE0bDe1S2ebg3WNHU8dVNN
3boxxLZmhL1prIPU15yg4lkiWeUyCMBDhKs3LAAbFbPjQSN6w9c7Xo8e9MMlazBPnTUjDbfUZMBf
Rp72mp9IlO5QMGdus3yYfbXQ01eM7uiXA7M3o8KAYINSr99YVbVNliGJJTYVb8UkoLLY5jW5K/uy
OSl9rcmbxOBNEVBkGzqGTfiumTOQDzQjcXsD7Ni5ajTfalu6lxaaBKlaqFHaL6XXmFwOe03J97rV
0zDPDeEJ0+r3hpJC4xp2ZlRIJA3TRUb2rDEq+zmhzR8GV6ZTYTD5MTczEiILa9inytDsxkLuw7FS
us0oT41wwHnV4yIzm01f1N2hysY+7hOSZQ6IV/xbMbR161pUnR6ssW4gKdaqX0q7bFWHAribBljP
jeyMDKgpr+YM7M3UGo1tPjWce/ZA82fQerSXHKirObCndjI9mdeD5FJDmPvVTv4jGaCfHQ5VlwPV
q01qTFPWIiOa6vRNGqyicdJqgZjkMrUvNU/M0Zmanm51cyp9ncypX41lRh27S6fXFP51v8Shl8Pn
Y1LiYHD6GTSYpYBcERXGQwMk2LZCOKHC/OzolwWcn1Na1EDqAuGVcEcWo34waiu54Gs1oIsnrb8f
+xqxuLpKi32qdcgQKlXKXNTsDYVPuSwH0J4dT2Ixp7Cd+0K4ysRlv+ttEAtF3pwmdMhXq+WGfBSq
uRy7vBoPHSfJlmscKpJKKRWLM1UaygmZ0iiL00C203BMLHnijLwZt/1ij+c6naDJUNadSoJWZ/Qt
19JuA7rQ/E45He8MFJBDKtnWwy6zZ9kxB1odVUTQ8VU2sjtcGVvp5LdKvVw4FtwDt6E27HGWIm5E
Cg1k6IoNjiYJYD9nU3ROp485CvOWdNlKWp0DPKzqENhiS2upXplSEOQboHY3akOKYwVtk22uG+zJ
tNrKg5xNHtqJgvKplPHyzHs2vdOKSC86jo6HrMReL3Gm7pKqZQ8Lbtij082aeraGljyItAZmKmME
IC2SE+TPTmZymjq5+6qnFT91kEoG6KnXv3al2k+OpIhiM2UNfUr6hZ8xy+Y/JpKVqNNBCvPFaGdl
U3fl4C11nkdDmlQvNeSEfHw3u5PAY4JNX47E9BQ+SV8WReqg7Dnb06W1af6EjlKwW4il+6ZItMSB
mqtvWUvLsM3zymvnrDo2BiVb2xDWZjGTIdbMdGSeZdFqs6R57xHSFF7RStxbqsrc9ibrQqmg8hap
tNiW827WR8eWM/1+0Zbp2QJP93WYoPWsZlX9OrW6DT4Ta0NtscDzLoy8f2bQqT1XfLCpU/Kc7koZ
EC2n43kqu1MmCApD5Hk8qlUv2Y4yixlzNoHYQDmM0wNnVS4ciBgR8GrTxdrkkKVFJROoaym+bgZk
pyp7EL/Af9N2ZEh17iy2UUbAxGaXhTKI8U2KmR5pWxezR5dG90WlyQdlmelGaWvzvZ5yU/Ntu218
XizLGUwFPgS6XirIVRy5Dmc+ASfMKXqpGVyrVOwLUFfKXcUXrIqkIgDDrVokqJOoeQqyUS2BNq+2
lRz0Upndl5Ag9nieSC8WsG+GNwH7l3v93NXvWGEgRykqR4YPa1rIhXf5fLRJJkPhRy4aUPLbid/J
2TzhWfROh5zEUMrP8PEuUAcxO3FKu3w8DAVjqApMtPkCi8Y4Sak8hiYQaqVjSC0/jaYwQqAaG8MF
eI8UQU2TdNdyZno4wNv8LidZr25ECejQ2QKCUnq1RGloUd2kijQ4reBS7ihQqp4HtwOxpI1SCYw8
hxFkWxSuOqnNtFkaZb50tBkedTqQI8zfzpNSvYgyPS0uM/a9AIvY/mLnUn/oWr3yJltNo9HKwfNt
8hYAaibIifGkwaDCCIMhqTrDqKWRKQPTMbASNNEhKf1ea1BQjeR85jTFsPRulS6LESK0NEIs0zSm
OQQivHhLCqbpuO9XHMrsVEPqYlGMpuFqudFZnpmaM3TvOgTN3M4YgDXqwBX3wVpMnmRg6IK2h4SA
r6Xp4LY5tfdCSWUSAOSXIoRkpfnsjX2VHvR8lLeSmZsIR+AAi3OV0gdq1YoHsm3y1JZNvSsNZXhi
RSG8eSzBX+fQFfeUJWlbr6NLd+zTRAPlUcUcwGYu3iedCOiDWdR+B0ZOiodMS45YJ8l9vxD6YpaF
FMhgPSJCIIxLIrjc4+yoxrfCpuSFwmEdW7MiLlCrykJ1XGO1Y6EgqKDm6gTegYXl4Kl905Rea/YE
k7DWZxSoYwo51CrHYmcVIK/Pe86astk2YpG/FMsEC8ma5WYOxi7RtaCai+EyMhArHWVQpUcp68QM
o6tLqFejVrwO2DiIGIkileUjOplncaOk5YNoSHY0cyt7G81KcKc1xZAGXIVV69hCnXW34nNqRklO
U6gY8x44RIpgSROSdsngXDSzWvLAvCNYToDyPiayJXrkoaAq0DdMMUNFXepyPc6NuaC+qmej5ZtN
nxGfZgQmQyGZrUtqq9pMzG7loBg16dFOJ+AOh3o9k2VAkoibi3xmrsxU1rtqoSncq/qqvVQaDkkQ
MwbDhpQhyIpOQWjzRSijrDtgg4JLr3Q56wPYU4rpW/A+JbC2+kp31CpriZfYXVU42TLJg1NUBZg0
YEAW9xS3advPVUIgfJWnE24g5axZOJ5TeKUTbIpHVJ2pmqO1LayYJTEJaAxCDPNGV9KRbq26EI2r
ztNbguPYcKEsAji0aE2GoAHwOLFcp3PmqphWk68qiQT594EqbcymNHkyUZEW55apzV5lkPqRLQmK
6QaJGhB8gbHomRQ1pR6Vks6+L+UEh9ex7DPrLSNmewbsE6+hksXHTQuLS61FhO1diQTFnSlHTV0w
5zCtWpIzv1nsBCLOYFtCoFHS90IgXgW9Vp42C/CbJXRb24rapjOUkhlnVZnvZrXXF1elMjCWoEju
0pQsu2VaYEatSALUqOUDfkHJF2TdKcIcuYPl3Bcw9DFvnc7UKLROuAb+YjGPZu4ZqPQqnKGAEe+1
1WCWuMIQK8SHoHGG4ENPv6QjtB/hHW3yOZqUor4YoAhaUSGbmYULJYSFUgcmpqA6EJJUxrJAKDYN
gS5jx2SaMms7ia5nQaJbDEyEsrMqAyEkQTOzDSvZzNVjuqiA9ODsdRjKS+HrEh5sw9HnldY98Z4X
3iAzxaXm85h1sO+KRuOunOpVLKqB/9EBv+swQPULR8AHEJpL03v1UqA7EkSI5mmkd4Y2MC+hVG7W
3ZO99bnNPZ3KhqtKxnhQJwY1OWHam66UM8RwhVrsjVQqDuWYWKexkdJggjyb6tJC015GZDqG8M1r
Ecnb5JlmS3qn1YayLUB+KF0GoeQwR1K1b6a1FiYZDGOnLRLjsZKTJuhhh53aPCUP9ZQaWxsXkYcM
wXvu4IJa2RGuafSbnY44bwGbo7He2a0zSiiMB99r0o5I6ZRVRyfgFhBUOL8hP4vBji5T80Eb9Hzw
G3uobkX2r7yQSFgFywmaTgjZQr/jFz283uqmDknWl95rYx21PeOF7TPPdEVQ2d+BCdNNcborr+Ta
JNQU4bBBGR1cOtchh2k2B23pjHOVyA+VJb+MTabeChddOSa/t2EAtQl3tYyEwetKFALQpqG3yhkS
pl/hnpj2yzbfpzvt2MRiZ0XZptjDgLhZdb+6wj/4Q783axJ0Jty5uipfV5waKzq275Qzoikd0qQq
LzvS7QTP63EEWqMMVHrjRVfH568Nwm29FuCjK68co4MoYXXXxpl0ifyIuz29L0grApA4ZtwwNYHk
m6mlN9yxn3WuCb/xvxu9coyidALBG804G3Wy6y0Rd7OZ4KJgh4Pgt3SGP31B0DXAkwXb5pf5qVa4
jamzeS7AoA06Q4lLdTyN2XyilH0dbelGEv6VojDIOehF1C5AIHnlmyHb9GePNqhDFa9k6zy5i+oC
5LQWMkGM4JDc0xcbuL9TtW1A3SArMDGwoVJ7ys63IoCfLZCPz7D+/EMAt1cWe6Kpeq7Hl9p4sdO3
D67VfzkwPzosf3FXXr3iuiV8+HqZGlbVmAa8F1L1QrJRRZZrqZkurkLKm5Yn9KnLatOrU9xy/rrl
T18MiYsWauZRAH6NSkH9YNvjun6Wu3m9GlW9hVIKPRtuxNyvAzk/BvFDO1cTFCjsFA4QBYNIgFSj
3hzp4Od/T2NFPuatpNlPl4Nu6HAzI9AC4NnP/TlnmTIOCzkLE/l17N1uNtaMlKVCv7HsPn+tDw2R
nxtSqDBrgBTPvQfX7arBV7skrrY9GCLd+Xbh9qej9aG5q6Vgab1tTdw6VwqCf51pNvcp3MPi/2ZO
fGjlarJ3hBPaUfU8d62zTAdcJm5skZ+ccCC8/Dk8V9Nd51PSIHR1VgZFckpKLSeTF7+V8vCvJ/en
7WDnB0NBRtzoOthWlOVUWpN2HrR2B8doSHm9bZl1oxD308n2oZX15x8W75irqSZ0+1wy1S/M10x/
YLBudONG1sOtZq7OFVYQpewlclbEiTN7X/I3SUbak23esD8+3d4/vM7VSi1m4KkHTGlp2PQ5sNEM
SIi8OKaiuGtL1f/rESLf+Zu/HJdgQ63iaJDWuK5dwMUTJUeVdc7o6FY2DzhXInlUkFOpBHRZwjYh
YUvgm2Q9XDUaoo25vR1n616qxDmxkGidpEcxAlOuq+nOFl8A4oY7tA34VLi2+NYp6lY2dAgCqA7y
213avLU2Ajp2vpmo7vMB/Moc2639Na+eGunV7r60de/QRmxMGfdPBWx95JDmiR1mtuyOIxD4LQ86
XkARoHcJkvHrVrtHkd3XDFRWuy3jen5Oxt5ddBXZDba7VtzZc3tkWfYgOumuZkrQz9iPQF4KCJ6y
LaATKEuOPquQn5QjJhqnyL7J7YGRg2IghGQrbklNZLMqaaikSPauZxSdlfXkmB19xLXNgbX7aC5J
zIo/tPRrohfPnOT+3KZ7khiZM8MdpheLh8AZxPwMxZtL8GRxF9C7Lwrusnk57hTUlTFuvTT2rDp9
n1BH01mUEXAHqrZ2BuWiFQ/VKCKTTielzNA3kCGCrxvqAJFh9HGdmkezRhGEhKskNUNmmqdUTlw9
wfDVtXJqkm8JfKk0G0NdUnw6Fd4y2x5AsH7ZfTNFiZEj5V1SNrhZMKfXFl8eTb9I2H6Y7COB7Z3O
94y8myguFDVaVvCkuh6RNJqVfWc+NRleD/6V5slIzCBbbL+TKVgzO3N8VrN3W7lIyZFxREXaiJcM
l2LIUWRPVvuq8NER2Sqk2J6YKvk5RVqKjayGFh7ZJSrZ4nBqnWtk9bNKu0PQwBkbiJT1+aHNJ1fv
wXfNGbRE1Yr4UtJ/KZgZtWW9o0aOUoeoMEScNgd9vZgtcZcjhr3H1hfh+HUTU242neWn1Nf5F7NZ
DnmahKlysdspzKYh7qsEPVzDTwtYSS1lTi/NAaJLcVcgI6LzLSg39FwPFgk5QvY7LnL3tfKiqZqf
zm+MTh6ibHASkI2W3nEJjFFeBTI817PJYL1B8XpG9nDZxgtpC6eiy4Yq26RM3/Qq9TRWH0rLepCS
ws21xs2bM9zeLqKSW6OUz63aY5PASoADJMqUZFv3xF+KJoJNt5U67tjNHTe2C8kCTf0DNeNfy5Sj
Lk6yVLfsmBYVWV4iD94C1FgdenT30iANtrUcORvOeQ14oTbfgo19co6uDAoNFTVIHoWb8ectO8XV
EzBbcjbHJtkMjVT6VNGLWwpwt1q5Okcxo0pII8jnqvMoXuNuzfvLAubVnVcTh+9k73b26BrEv75+
oAQXcB3UictQB74yfThOItJS+5ygbha7GMvPIxT4MGPkOrmvjE4OIHyOJCyqVJ3tQTlRR3RrHG5W
r37yHBo0Gf+zr1+9vJQauGwr/V21nGQF8QiOFg/pdClb6YvcmSGQU8FgJ95fnyefdPlPrV5ZFom5
OnkS+9yU6YOWqQFbo1x/3cR1ueJqyiIRENRQOJFQMnLdwyqhBnJfyvss7uLSVx6nCQAHA1q2daC1
/s00tk+MGB0FaFBdlpES+AvlrOdNX43pcLeW+VhgQuYotpujEWRupQNds70ztuVNKNinjdoQVjfQ
LlKhrmZRaeiDphTquTXVTcUZbjzWF2u+Raf4vBUkEeHmqqL+Zk33+WA55XojI1qGVHHFhN+zqF+g
0nMPL/X7X4/YJ5aTrsGZBoIBBNl+hU6lRjuqnXW220WHmEkKeeeRPGi17VvTWN6aHuvecWXQfGzt
GitVTBnjZM7uOk9F2qG6RZwSKtZrylofMlT43LClP5nxaG69iK8W9S/kX71npdXo1hlZo33r1rzO
9wiZJjcu4Z+NFDxExlprD0fKdU66YbAi0QbzrCYz0Dkib/1FqhBMIcp8o/8+Gywk4MG3sPJQf4FP
1sIWimDkkvXKns75XSnJHumbja4PNwuzPhuqNUtupYAB5XZNK8GyQ3YPsS+wZZagviMPM3fNxzWx
X3hGhvG65UYgn1z0oWj3nxavQSXqovUcReQXGxgd+3GV5M3A1ofCxD3yT3zJJRczXLgz7luk2K8U
Oxn6fmPr8Ec5bL3p5dZF+bPZA+8Y8B64JFu4Lf+8AkcDQnuyrF2Uip6HTHkwFpbdGNDP7sio0fmz
jasLhS71rAXA/rLmiVu4jIUomn1YXNwtu9MqOX6TY3CVJfh9g/7Y4NW2Mi8CkTZwWZCmFdFjF638
v9t1bp8tiQ+tWFe1SSTvi7ZTtMtqUZd011cRnaz/x7673oeR9kCzVFcvWih8k+/XvptO1FFcC3MH
fVc+/vVWeaVs993ZBjifDuwxdEGQw3e18cuplogiVS8FDrfVzYbQENKlET3yWXSjqU/n3oemyM9z
L0uXCqIaGt6tOAHOgCx37bQLLWhcVOfbfK5brV2ZfKY+jLwc1uF6SeWvkv31r9/ms23rY7+tzX84
yuyCLKyk9gXpBwiDZLhyvOTmXZ/c2h6/FzZdHy/YHomFklWkKl+fmUNmKZXAtOu/tvEqRdkNIXEV
QO+WRzCBMq+NtKPAkNEaaNnxroRnFBQAcKySGwfPFUJ6nSrYNhTUJ2DvBMXjeqrMGbMEDH7EKcgG
KmXdiQH1xIMEoC5xj+Kk4L/frH5u8GrC2ANE7sc6uTQFAgVql0aFbr/89TBeZ7njpWAgACuzYhsA
Erw+6DLIZwmNGedGuG2s7NYqhRY9CJWL0WGA+Gsg+d/WOro6iABtwKIzkYkFQ8hQgcX7efbkspBL
C12pIOeK9V9wVex0RNi5EQoVhV7ZFpf417LSnIzOMF6EQ/Lpx1bz/xOdf0PgACXk6NK//zul+LNk
5/K5HP4W8+qZfuN/9/LnRgyoLfvbeaDfnpuPWdD/+bofmdBgMvyugz60liFi0mgrC+xHIjQA2r+v
mmc4WzG8qObBCfKvPGii/25D58BE9TB+sgrd/icRGj8yFTBrZCTyICCHFf7fZEL/0GT5c7+QkBHz
/YJrXW1IOoQqzXws1H0R51u24Qck0kaq03q44Vt7sln/qh2sg+GbCHkCfWVGYqNcOnjJjsk5P4zB
ihQTjyJK/Hmt7zpOQOMRt/P4ptiVz1VMUT9uOxDUbGMtHLaFDxpSgJrRIIFGF/EMH6FLXJDGCNkw
+PPswZHnwbuzIT5E37fQK3NZxLbch4CfP25VL4ulSLiLp0R51MXC7wMZSGIGlELhCV8KmsjYtJd0
o3rY7w48zGdn2CuIkrbgaetBfUgPUD1cReb7SPOkPaJ88BhZu3KPErED2ZhHI2QHgWCqEWvesqkO
eTxGQHFDM6cCyVOKho21ac7JSTpUl3JjH5p9HbFNj5LLHJoGbZy5MNL2IMK6SWzB+WY69T47VpaT
IIkV5d4PyWnQJmd+qTd9jGwHVMUhKzrgzlvscy8J7nPHdpXQAGCW+Mm78R2U1UbG98fQfBSVQrmW
haq3AIvZxDzwZYiHzFBuAGkB5iHHm4Gp52XBFLB4gWpXB0qtEkLz9anbIjUatVSGp24gRovaQjMs
Y2W1F6IRn5ru6nMWLKF9RtoJ0pSDDDx30y1D6HxqThmOqNujoUBJVo7y6mKDgOzGCtR3ZVOeym/k
1f6jjxo8B/c6Z7h3U4DgeohSjb6+4bspMBDH1VD8jmTgsEVpHMCQ0bAzz8lR7OAy8+RABr+RYhM1
jsWdvKu/LV+QyNmMUJF2CXHY6HYHeER8/aAe7D2Py0v7QH0Wz+/IbHP1GOEvfAmqPrYjtI2KEEm6
/hpngeTdXtvriCIlapwNXqs5+cU8mXGH1mw3D+FnCpbyRDe5p3tFCIPzUQNWl2ynRwm4TIFdHZA5
v3/N8WcBLqJ2V2/VeIhsZDnA0jpod8oJMxEQjxwKTgzrRMb/+zZsqwfllL9g/eA3i7MZizDnjrEB
hTDIj+Wl2Bc7sql2xr7ZWncF+Hwk7HZFDEDnRtvewrf+8AR8ttSvTo+pGUhjNEzZC8jIjRlWIVIH
vMTl0eCYTotn6Lz39z5c41GGX8Xw83kaqtsFkBDSvRoj2cGvn7PT5FYufKreWvtOcPconS/5Kj6B
iwhxiW9b4AwoXhdjhQUlKqDN3ilekXnhYxbB8mAwQ1YxiRIIY+apmOUAYKVA5KyMkBk+kty1vDqc
o+asbxVozhkesrRD5G+8Qf61Mjc6d/nb8lI/jEBnlWH5ALU45OGH4thGNmZ/uVIz7iRgD6Uvmtfh
//VR8pQFBiJuWlzC+mgerCd4vGN4mvKdhbm0NxDmL+M0JvfLnX5n+jwYN+a+NqM0Hjfprtoijhzw
QDvqIbLrLfz2ym+AbOR+DnUXaWw+sNRuAu6hBau7cN6h3us+P1XOK8WuMGEtCEf3wCfY9J7qfHsv
8HlInnjr7yauBWkL6IZAulvxeayDT19EY4gE6b11YFEfzKBGQBe7dRRv8gf8ch5QzRERqBG+tE0f
MeO81n1GeCDO3QVOhPXhvmEP34Ex5pK9tKUowx4BiJvcxh+2qMd3dfytPCxBD6eQdQcN5iq0MR1I
SEIdCjq4M4AOU/nURUwklo5is7Zb7cVLejTStaAbZbsuBE+DzMcSiFnU+CuYSwaDDkn8LliMB2Do
vco1/M6bXA0Q3xJ4BtXJgzKYnMnpAhEOOGo4CBEIGzjvKU4EIGp8aPx6yLEBEwPeaBuq3EPEIvmO
Adtk3ptPqYdMQSf/ulZD654aSziBJEzjAq9muaaX3Jnx4KgOCaWoxZdkm/YB6Fn3w8H/SSgekhM/
XxX+PDKv7MvJzEvciSx5D+Q40M6G24DjI6G8jUU1xbqw8MJLAN6AizdAVw6uucswEhRn1YyusD3J
u5Q4gAZfxx9z9MYXlKeAHVg736hLwRxuwMxIwhE9idS0sALgfNgOWIZ9MAbrkh3Q2uz9YYVGOAY4
mh0JOLTU5zgVoTIaVJOzTpv1kMQPQDzAE+JwHfFpA1WuXWxtEmxUXWBhK098CEE78h/DporXL+SR
gTkmu/VhDhj+lGHTZD7HP4PfzVsrHHzVscBbX/9H+bzOZx7pHvKUMbxwdd5p+CIk00U2pgTEAsIi
hqgeXnb9cuYrcYHJ0ns/XqSAoTBidpcoCrQA81wwK4sYn9pb7uSaDvsy4O2gb+gaeBlMrQM6DYe4
GmD3wptjbQTNc3GP70e/rrkdiW/4KPwA4htsQq/2c/yDSiVcPvB96G7MKelUPSSA1jM8knjHsLgt
eB3iRYaP5ZKkTvbAtwxzRwsXaO1wJAOBmRzXGOccQkkT7ByK4bQxTaHoizULkiWBaFmPsRXrRAev
c/QEFo5wAfHB0//os8HBAgtTsOrkqPLXg1HHREacBxsn5KQ9M4aucbBO5cZHCicWe4NGkLPqg3an
446xKmUk8fo6q6nUB8NWRNgJMHoCswUdhN+AsjKmXhOtnUfj5au1nzYC3QGRlsDC2MOeQIVsu8ti
vmHrRPWMEGVFGGnTExHFHgBsmp8GHbgRnXup8fQSvh7ROPe9xEPZeNwMuwJqOr73BWBZeGiks3/v
5B4PX+JfpIjg4IB+CcHjtOvjRGTbhxBIjXqcyrmX+HYkbbEHbaXTFPFIYB6vbWmw8tY1knqFn32f
mAqOigkPivhn2BmuFFfYLnHw+CZW3jol6A57U1StMxm7i4wplmHzSPwOwNvJg90B7Y3KRV7X1+Ur
Mn191AFlIbarCIiSDkddgbQSFFqFPbBtmHkyTmU4smM97gKCNUsg5zpFElbxOlPzA2BFG4T6oi6A
ANK0tWMOObx1OYCbhLWbgdMAAgY8g7BsYOquYB/IJMX9q4Zt2N6te1UFgVyBKbNOS0jkQIoErAw8
+4QmoFOPLdBwV7ot1qIvn62H6awdsKdhrGtPgT9n7e8WDwMd3wjmL2RuBRBCE0ZExWECGwkqaJlD
w2rtD+iJCRzhHAsSWz2Qk7I/HRR8et34VXymjQeshAR7kYqnGnFQYF3AjIaKyV5/RV1wLJ/BocUR
A1iK1z5Lq+ggljv2Br/5MmE51jADZmw8E/ZgC1O6Q39DexsBCIKR+t/MndeS21a2hp8IU8jhFiTB
1DlKukHJLQmZAJGJpz/fbnksNoQhPJ6bMx5XybLcCzutvP4/BVM9A8OqZCr7sCw8h3VC44cisFfO
kmlHfm7KJtceG7uE5vNdt8nvN7z3FDSWsDzitTIcJNSQzFHzUhfA6bkFS8/c8oqi5k+kIZPiGVQy
MHiqoBHXIduIuyOsHp/SXlGNBtqzdxU3eQi/5Tdiq487gw9N2Qa0J/++WDm45PY6fmKUfFkAB3/E
UQmXGvrpuB72g3l9uM3uT997yLAqr8aziXBXyg2ag6fuw2kDyuENPWftnqhkBW/COrkOdilMjZC0
8I87Uma7ZBfsciYCrii0hrf9/nhdXVffBTX0yXPWgt8CJ0h2s+fUI6Ta8C2e5OYLOD4gBGqBKO3W
x0XvRtdERVR5GrykfF140YYuBP4U3sgyJqSI3GwBFAzbooCEyLA3EHD85dWu/I3JQmIGBiRXwm8p
YLM4eKfr5qa/MhcCXrMGlw7caBy1fkOlteLHqwDcQnux1fyFc1NstPWwOuKy0624heKZZjtaz2p+
IT9az0eTRoaVeYUjBmFx1rvZmhbshbE2NdAQ+US2xV46K/OJbgl9W+/9bf7M/orxfYDcG6KQw169
6yQGTtzoWd+Kninti/7NftLvInKcPX82fgz4HPNz9N25KffmXQYMTuplCb0KsFYGwSK4l4BQIb27
xkQKJEb8UMbEjFUAJBfpRE8AZAf8tk+8lAEN1C6ape++1ZsET8pY8xtga1TuHb7p18PXKnfr0yq5
iq7AlLQWIPpCT1mscPM2ZA304+YAstDW+WLQdM9/9kl99OUlDSQev8if+MP4fOJ4JRH04YaV+Itg
ybCH+VbEYc77uTn8wMqLv+r9XvqCe8oFlKorfyM4P4InLXDVbVRuh3Xo0aqyjD8z1r58Ezzb/lu3
7Lx+9TV8VwoloFvwn1p8o7WwVgL2y+R2VeT/rJUoR56Wwg1tcbv1d68x4I3TZzUsMjtxibkIL2Ww
w1VPUdb87olxq/pHhVqtjwv6T5gACJ7Ut2wbbYE5uhkMr/9x8sqVjzjh3foR1HT16ogEppJclWdr
I4mvcJ01U7fSveqZ3tETn1HjJ8eVG3xLH9KbE8QcXo5xE24dThBqzedOF+ApZdfWitsuKJW8eJUt
Td5DQ8wnejvhrVpjczg47u7iKwMSGFo+HlQkUUrgP8LtFk535AlnW1zuYTcsnn/Ea+HPiu0SIUjt
EkIj5ISJLhbyq4SOMt12l/LdVFOxee8KRRBlsaYTeHwyv1IIBFR+T8Hu8JOxixb6/+TmeNLCq4Ms
A1LFlGD0gLJbxthU2nPEOth0wlDoOugU8piz40MKMrEFpHcH/JoUVzde2d7xie4Hz9mma3hm+PwB
iCfxJzG/i/7WYAH6xtlxj55A7scUHNF+1cvgJbjX5cLG9sardm1vCqINDOla5F9qYFhRwyuxy4QA
KGXcgivKx/kP5nk9ySsQFK86bAuOCxjrMJwLR8oLtxRObuKt8LFtiw1VXSIQfdmzGAGKXnwn1MbC
iHBRmufkHPHy/HK/R6UHm+JvdsoL5RonFU8zG2CaZzwdt+8bfsrKJGGEDaEthwCAA7DwrAQtCkEn
79tGUx1xnxxMneEKN3cAeTe9E/5Wv1WEXVjTg4FVUMgl4Zm6w63/7F/71+WVc1tCad9uu7VChsPB
Y2XAcKngVHc7GvDX1Uv6dFoFm3rr4yN3CxONLaP9SdRssl11nXrtvtwc+NtcooRW0XW9N7dCIzae
/diKsI0vbF/71969szBC8JA8D+7htrqOH6vvwgwoT8K+ZSRvmODdKG6OCajurX3vvrU8bubH31WV
4xr8Bdsg4XbLc6vRDsaG4byBf93yjIRWy6ikgPYogkphV+xluZfQhsrS3pk/FBxf8kcgM6G0Gb9m
80gskaQTJmUgsOxwUZG/IHMiJg4QwTihcFo9YZR63lsHQVHLnxE+mn/fe8K7MUg04DW76stAkz1u
HSGRuqIJD0UmNgJbCsG86eXL4X05Ic6nujiipjiRCjOiY53zLY1H2n1l8tzdnFRWi0anAIUnjSbv
6YZeNySIKs98ZOmoAd8dVu2LdD/w0LQVA+m7iFDfwGq3Gwzz+oS+1FY8DuIsATBUYfx7/J/SE36k
szzgIQofm2iBNWhE9kZ969wV1/JrfJ8Vm0jG1YuvO563UCJQSQQLEJhKHkp0wLuzlsDncSc7fs0I
ibw/7QPvOcZTbLZQDOO7ndz0vjcX4a4UCgRUOhHPA3u76DhHHHOXB0hthrlD/B/h4mmro+zpoVvs
0pXMBwnHsGfjGkCGc3RJgdYQLl2BW0YmB6eu0K5EUGLxHmN+LD8cXjr/Lb0J7rplj04SKQdGEdFU
Kf7sTLRsiOTSVNJpVP7MksJI0tC2rv3vyq2+c3LaUxrh7z3LD8Mjo0PqdSvImHBSbVSjcC1p6LyT
bjuyzPVnhuUejbt8T1btfnhLr/j9H8mN5WkbbPzK3tm4JOGtT/5YeA/+XbA7PLb7Yq+std3wIye/
GeDzgHFJlvPkRVsTx7C+IoDGjSE03ra4xARxXrk53ab4GuZduafqvCO/t6zgmrdWyS7nikRX2VVF
iHn9GeOIL7mUbxIU3rBaHUi6qHdgtu2yK6wQDq2KLfMB4fNxxIlGN9XWubeDZfdGQea4PXr6/rh3
btMt+h0tTvqczJt2q95UMBsReq9EgB+vnZ911P+qcPOUZ/x/DDrzAazmP4LY/D+EpmH86ewa/lat
2X8/nL6el2Te//zPcoyu/IvGNgEXzIAK0BVioOFnOUbT/sV8jCH6ZKjtUdkmvfNnOcb4F80PmibT
/aowLgCB4F/lGEn/l0V7DXSotEfAjiUKSf8uI/2ZTfoJFzSNTPOxTMwUEjPxNlTvwFZRZAQ7/WOh
Tz5UieTLFXnNAv3cDttjFS5DPbyuSn97ticTiayP/Ql/imL8gfqPWN24+V1lbBCUmTJ2zcbc9DmT
6xmjr0n88r+JESs+K3w3naF12QkxugxnaivhPFbroz1HD6N+7Cf8fTmjThVfV5lSE3L8Lz0vHBeG
FEdxV2Hs6g1x3JX9yd+IpAC6dbZNRpnbTIp856sMGrupEyG9JlNAaoJkN4AgCTYyAw9T3qv7/5oo
6vclj/pYjDgedMY+aTQXeRcRDrwXtt4RONdzgMLih/3S438Ko79QAB3yT6Jeer7CsDXbnMnj2DUS
G7edHscbQDaMjaRU9nZIlH5jDupL1/kYfeaxZoYOpvbXYfyIAjhTSL/NeDlSwtRjc4AfsNIWAWgx
SkpZT5qbzfuY2X1fJCOaPH8GAQXo9+iywgeROpLPMLQmWfCgH51bs+w+X34Qo/7Q34WMbmpqnwoa
2BBC4iQlWxHsEgp3yo+ADNrfuCUTB/dhTaOrqfpRH2gO4vo3yCb2R0Se3GiffCGY8nockBvdK78S
muBPzLvroy6Q31c7uqQJ2EjmwUZ8S762hxRBpKXrjJno97CwWBvY+pkdntAFtkP/NnRDJiOy44lA
zSqj06k6RPhQ7RL0LSrE2RVdSru56dF3LpCPr4ImeUyFGFi14QsdezmqkspVjqSWPDSVFpG2Wli3
zOrvcXj4J51aNtXZq+ia+hIuLmVVgPDVT8NLSUZ4jvNoYreZYaUp11ZFxwE9dR9fqQ8Gga6WIegY
byfmclbUmO8DvORom96kD0aPDzPXdTPqKBcn/FHmqJPA7nW2R8g8XBH/kJ1R1setiNLn2oGV360j
kgxGg0H65y2+s3Gc2ZIS9K+6bSNSC2/qYa2/MERTkTUhCfPVGRYS+b4lzWGrSp4dgP5d/3yUPCr9
xCerPB6PSIZYm9kbIg6Kp/rMvRUv8eNl+ihkdHigmSf9qUGIIX09xp/CWF5UdbLUA4L5QiN3pf3s
6fmAXXg+Vjq9KiY7dcWgoWQ8+2zkJugkOQITIHBiCcD26puS41r91Skz4WdMr+ovIeN+51DrUl/3
uR6nYXO04gW8lCTIvgPk5uZp6jrZLL2H2KfxPpqabmCp6K35rfEsd4wTeHlIpCQWQNumbLLFG2k5
B4qWVfZeaLm8xFEL688ncC5xdD10AFAOjY5E4F3u6ys4YNYA+3waqIYmlJ7mYC6nzu1c3Pii5K2u
gqURuXX+KSMTpGwKqleX1/S7KaSZ7mwTR6/61B9owO6QcYwGgIq2QRavLksYAfD+vmtimWfPWdXC
roWhnXMiGPZB7nKDm9OqvIOH8h36V6UG+aJ+KpzF4QuF3JkFzh7ayNhLvhbi0CCet4VVNErqKqnn
k7HM81sLfr95sp4pBXa+qSPTT/M6mk1DpNkmq45SDI+gsIGSepnZ2t8t4MfTGxl9J1KPTlkhSDBe
Hjz6e7zkDqqCWXoCVVztS49tZN9jx2zbREFSCf4TcNSSAlNA/gcdxJ7uH5g4AA2rSV+PwI0FBpmu
IFwdnfZBrpj5A+HM8/XKctvk8Kg54Y2eHV7SKnyNUuXK9zWvC6SZUxefc+Fzx9ook5MBWMn3jQlo
eqo3cCps1M3/+EKdURwXFI7kHBzEqBqsXsnXEzhmlT0zdKGI63JpMeJszh6QMuSD2Yq9p78OIgC9
dGXSZdGq/aOkpUuQywURI1ykG+aM/ox2GHtYkdpD8Sq0QxT/qPSHkFLD5Rs8d05j9dOAoRTICBBk
CuICa5QFyNStL4uZCBs/PBSBRXu+hXBTNtlxQI6YPohJ1jzjnVIJkj8BFBPdCW0ggkaS7+TygOOx
5pTgjLFyRloosO0cJEg+oFz60OEku2xR7NtdS1qupCgfvF5e8KSHyNQfFI4mPhTjjR8X3IW1GVfm
+4L9NbnhTU6Lg3U9kAYN6P6avypTehZOd+Bj4CnHNX3/92e3NAz0vOlrPyRMpfXlgRw6OWdroX4S
dD9A+c0hkU/cTZZG77tDMgbUitHbyzpQO1uW6A62ue/9BpTNYHF5F+dEjB5eCxeb0wcO4K32pyJ/
y8z/bgD13TR+WMPIwtcKMFFVhACLjLRGQlfuZi7e5BLgVSROoNGYucGP9yA9lBJ5Mo2xXyl7aPvm
qe6iGX92UoRok4fGE6yb8fCQ1h6sqLQBDAGz2C2yb3J7d/kY3h3+kQJkXA+TSd4MZ2+MS6TkWXrI
ZNLh9nVjLVv0+RWJZssT3BnHZXrTMMea7oJtpCzVb6IsWey6vanOrHMqLhFY1ioIO3At43R+3Eu5
j0KNUR9aLxoKTpIL1BkdWVRV6NXzCpOJFSgZVtadOXOGE2knXvGZ4NEhKoTWkdIjmOLAeriq707P
Dd0JDhVMRuOfwBGOZjm8J0/1TObItfDBoxyMUux5+th2P3z52+VDFd88PlNSL4B929B1/WxYP1MX
TtU7jl7x83WlhlLUcvNCXTiHOwDFFsd+mDu7GXHGKIL3h+MhPtWIo0luGRs/GE6nTGffnmjioTD9
1lNHjldW7Mqvc0Z08t7Q529Chg5WOjgwH+8N2HnQGoQ8EP26wA29Smh9jb16f7rLrnJ62qDxzR6Z
sH+4vMNTJwgzgiBjfh97Hdm81j+d0s6gKqgpDyfAAnQ5Wf4TCUwnqIbCDL02Whhow2Uvw50Hf6Pc
bfWmpVhvlOWMFlbFh/52VbDfTKMxu/vbfGYRpU1hVCyEgvSDvsjvk3vlaaBt5UhRUry+AYQPN63g
X15kRGMydWw6lmm8pFdp1peY+Zrx7CYASU05yHxN2w6b4XQfaC9dOvvkxdZdWPM7XsrZ88DigWTs
YBkYXK8pZVK+pyhNYXkt6y8ihTjv408uzILInvoG5tQe3Rcr8U+AZ2JQm4GeNU12HaI1Dezvy5dm
8iWeiRlp0eSUn8Iw4SX2VbhqC2Pj0CLVdeCSGyvVuL0sbMoPMp0zaSPVCSZtkIM4Q1No6KZMquhQ
Wmf0y9LxSeL+5Nlv2qKmJ3ZG7OTxwY3EKBf1J2C9Pj75HhIBPXRYpMjZH+4aWpH0R7p3XJlqcHo9
N/09vUzEMJQN6ANq9aO8DGQQQxkU8B3oIKdvcBWFO7Bwair15EKWNRAnAVXtmfc/kePG5YP0gUlw
kU0fX5njsY3h0EIs/SnUYRQ36xctZRiH7tKaiv7Mtk5rgjN5o7uTq21wSnPkMc20SWnaDDeJvRro
66NLm8Jzs3Resy+ioa+jgajtXYfvCbbdXo0+N9WizReQKswFF1O7YMlsPAOD4DUyCfZx86WiPx37
sBfmWfPUmuJ1QgdWvwqZy6HSn71evlxT7tAHeaOHmutxlMuNHLrmF4V+jrrYNLRwM5ZVMxUleqcY
sflubhraJfJF/KX/zkbNPOKJuI35dAAqKa6Sex/H16UPBjqQnBgVZgJE4r3zKC/M6top04kcZkvf
cS9QSx+3Fjjs2ipK3NeKd6tH16cbiwEM9le0GZZfuy3zraG+nw9nxJmN9O8HwWIDzvRvW4ZDVUno
CNKaDxUQ0MaxmAHDE5d1LAI4MotytMX7GZfaMsvKwqRibYX1R09oZtOIXdFvFs8F2ROKHfpqanoq
qoFJw5HvYw5ZE5cSgo627PYHY6lY8jLNrJk7MaHYEUMelqgMQqZxqGEepUJLGrYsCm6r1na7wrXS
XdpuM3NO1OS9gBpNBXcFevXfqtqDXR2MwlRFRFBu6eB/NLzUk1batQSkAAGnW17Ts+Y8XX55UzEu
S/wldqR/EgglgmJgJ/V1C5YUAMO0/IrLHwImErg8N9Hef1no9Lb+kjmyYFpahLCa4WQpufMkwLRT
f3E6pCtwnJdxmK8uS5uyJB+WOHpxfakMoBOLi08Yr9Bi3GsikO9oYKV7COy15q6P97M+8vQd/bXK
0XuTusIAJBs7rVnb9PSQGqCxh9aiCN5MKVj3yl1/Omw0Z2/3j8emAHvkpu9BGobC9PL6px7l2Qm/
V8HO3r1qxKDUF5ywBVLxEaTvVKM5XsK9zP/B8z+XNDLZbXc86pmPCk2VemnYXbpuT9yh+qAzUBTM
vpgphXYuTv2o0Ei1NqbSv58rSNv6lRgurekrT7JFTcF4Ye5hDfonV5fYQKXRxXBgYvooUzrUfaYJ
7W3F5Ut2YhjXfrAy/a3Xdbcc5h7n5EM5kyZ24OzoUisJ8lT4r72XUGA4fO7ExFG+pm9a9hj4vume
hsStr+fqlZM7q9pMf5OfoMtmdHXhfRhwApGbxYWXVs5CBpDvH9xKTcyDazoWY5xiSY/+0SgsRDRt
+anqAsWt6hRQAP3GtIe5eGsq3ww68y9pIxWQS5ISws0jYmXNq+uFX/aL8FEwPNNnvtXpsO3u6odG
33RHJmDmXItJd4rytSbjWBjg9Y8eRteg6E4+iURR1re8Zj1Q2BNTE9pKf51zKf+DNEFEpioqdnik
XqXkEAPYgTTYtbb1bceEBoWoFJwmfd/QQf9w+SQV8fVjq6/iMf9b3mhz1bzKakMH68c6OMZhZ5OY
oItWqqxr6HSIaPM27r4Wcl9BVBEOCZ2pdVL8oQcOCIuNH/fPl79nypHTlHfkCertbPvHR2PLp8ju
hL6LDnt5yF3bwpu0fmhqsCC0B+T9RTXL5WWZk3t+LnSkF46ONmhxj/Xu6BGmGrdsYUoiVBFhA3s+
a1zEzxvv+bm8kWZo06Pm+D1hA1Nyy/qpu8mP3pFZFeG0nspdQR/7zArFKV6SKMzdmS6i9gQpW4XR
7hlVFdNzhifZNGfHj4dX6xnOCzEcWF+3Ny3j2HMj4JM2/Hy9IzclTtMT8P2st/UOW/9H3DGlJIIi
QpJ0q1/R1/VPKmHWucjRM4LhNIasFg1V57eZaUB9BDPFLKjalIo/lzJ6PLFVlWpXc1vFrF7+IPku
BDiimAs1+8mjB3zH4MR180f4rG1nTnTKQTkXPdLyRqoYsgT/F3tabuNPw8FtIC25ZU4dvdjSXy4r
D/POnzL9Pkl8KZZCvWBsXMrUau0iYl+h1vJMpvAWtbTIkmXyLDAXVEZNg7futbAYPLG2+n42tp3e
8b/kj/0h55RANyEcbdTj1YnOfdhQXjKG3EImgGQPnFXffw73BypKc03l0zv+S/TIDvjQ4PgKHEEQ
ASmupUhXsIKtrSzy/tHJ/pIzUoFAzUJ6pyJHxLKp7/nJPltHYrxpZXzPQDTt3aGhZW/OO5pcn+hB
hh1A/70tR3KiUilFAcsEB8EEPUxnls94vry6KeeE1rV/CxkH6gV4yrFjUwcEo28JE1sVzlWYJpcB
UTUU1QArmuMQvU/6tqlEZh3Ttg9CoIfBbzCUGZsxJ2X0/MLiqEXGiZdvO/D7SI+nUl7AbDkjZapO
DHwXSS2NbmkLPKaPetvMYrU1GsKQkOCCOW+AZV4VZZG+grosfQUD4k50/ZdrWBXxSGDGk11lRtNM
RSDk7OGzoiryO6mzkVqSCUAgvl5Yfsl6+Yd9BAH4qN0Mtba+fDkmN/VM1MguZr4MDap43FHxktKX
kwDl6Jxm9nTSnTxf0GhPKUyqVkMXjuj/oRcmW0i5C1SPAOoQrwyCiv0xXA2M9IF7YXy7vMTJkP1c
+sgW6lVh+LHFGgEYAtanve03oaj8hw/dljKBl1QzQc+0yj7b1ZEpbFStkchoCYnGp4aBMTlYyPDl
rFXIgaAUJBdcMq+kDYuOccDmb8C2zl2hkZmUW/lgpBE7Xhy7J1UGyEUftloYv5WQ2czs79wdGj3M
aAiSoYP27l174jEW3Y0aPip7kYdU8DdWh5ai0Nd5EoQZwfooq5WpRVB34loVnVS45dFWqMumjPlW
c7pn7g6NoX6HmmEOiN9+GuH+myPm7RISkMoqUlyTmbI50zBpdRla0Q1CdoOpk49qqM3JsmH64eAo
80V9AEfCYEbMBv5EYxbt8HXmDOfEjSxg01cq+RfWJ3ybhE51y1nKcrvQ3+EVQGWX9lF7N4A9UbhA
GR5nuv6n/dWz5Y7iAac0AikR2eTOLl5P5D+atriXpHqZ+07kSpGxzKLhqvKpSXVtwXC0Lu8c075T
jODaiZQZIgeh9X7z3c++ZqQVD45zLE8duwEP/CqsGC49tjMkDtN399f5jlQipHhtPnTc3VMabbLB
Ga6ctKKFtLfq1eWznVoMOpx2asUkATPuFM/KUwC/OMWvEAbCsmOEsyhnHKgpbaMaTDIBYIcL8N46
eB7rKAq1iIbFhIdmr8b9bWyZTzZgPWXrXl7MZOBItw+5AWAvf+/4TwbFhroT1SqSk2LGoGw9Me2a
3akbavfdXNZsyvs+lze6Ck7eq34srgKR8XGwvbp12Mjb0LQZodoFcC7n+ZwPMrmdTDTg7Mu0upij
t6/pRTSUB+GC+CdYLmhtOV2FZQ1FwufLuzl5Nc4EjV493HRm37QIgpbTa4fPKiBRlyVMmn6SKn+t
ZfSwaz2GcQKiZZBX8mFlRW730vTMGg9AYRtrkuYlbHeLoCB19jcq9ZN6G7xvRwCl6iB6jiyx3pf9
8d2VEn0zhMMnkDMBxhgWxk5mzt0ewOS5vOLJ2ty5yJHprfM+PvkizZpu0zv7RX4+4F2ZizuyGut6
oQOHc2B+PqGwvgp3AurGruY2fUq5nH/CyCLnUdyAAv7+SPx7/55MqAc0CYCCFEXVJZtdr6XZBuFp
HX6WSBpdW1+Cj10TWqBmCtnfkcBOGfluSXQ0dFrTHw+KwJynJUz8JU0tntKZ5qlS/3jyD8hUTYBi
HNopnRLwmezOYQChHiBJLhuaipL6vktn/J6pTdZsuPloQCTxK+A+z0W3NRkyXfT05Edb7fdlHLWk
eQ7hMaRPP2+Lf7JUIGk1+BxU2Tber/rZUmWp1RPNJ21Io+xeFFyBLVmJkms1Z4yn9I9pKQJY2NEB
wR0dZGtJKbSyTIukV5ayhBtHBeNAYsSx+EGfnf3G3RVTP39jhG1qT88ljxRS3sk11KnYKvU6ZaId
mprvh1vmu6/BxHkzCcjWiZfMFXymtOC50JGKgkczaQ+iPaqGzx0Cd1fv7i7rhCnv6lzCyIjUupEe
jJaja/PPOkWrVnYWtXwfHI+u1J9m7P3U6QngWBD6VVoyxy1ZjMf6fmUirCys+8DsF8pR9VIJMzJY
wfLywqa2zlLhv7ANy6SGPVI0ma4kcgzJt2v7hZumP2S4gi5LmNTgAjoXRgNV0JmIK3N27fPElPwq
RQRAHRpQV4AMrun32p1gpgVQUWAv/I8SRzrl2EkHJQiQeCpdf22DYgS4EsNgL6J7Rz+44W4WAX1K
jZ0vcmSmihoeoyRBZB+2V44DGmqlrBstWJlAkA7GS2FoW9uPKd97lxc7me44lzzSYlJ2kuROLLYG
kVGAyjHJuDBzUv+u8prfC7CqfnG4OUHMaefbv2E1pp78+QeMrpAe+kPUwzpPrFy9CHi4Dpin1s22
dGi6KW2tgWfMPMdpkQxxAppugVk+evBNBzNMKXZbUQFhHHZZAyyMPhNDTD5D7ZeQ0Zsvm7Zuqxgh
pn8XDU+0Nbt6tVWP5oxdmFvM6H2koWM2jXiCMS2zCOpLY9dayswznNJgAJP/tWWjN6EF0IBWYnjh
GIAK1Tj3MHbsagla8fhHdFxfvpSTnsS5tNFz6GX6m0zjfVRC3/k7axMlS5FkF6mi+uF4G9HIsrks
c24bR+/A1uNTr4jxEO30qhU7LSf7NmtYJ9UlAxlwTgARro6zCIfYig1VXLyfVa/3rpU/nBsLF4nE
2JfTH9K3y6ua3skziSODehhOhW3+fF2FulS/Ug1fCLwgyAmqK6KZv0FNOdWrblEE/2uVo+clgx8g
hz9XOXzqmYxaDVdp4w57gUYGzHMJ1fbXeDVbqBA/d+wLnssdvbiQUoEmC7kQfK7Kb81z6GFmV4eb
5g44LDDOL+/t3GGOHl5Y2Yl8Els7ZJZX9dIyC2f6Q6aVM41UgoXDYL59tKLmeNDkIEQECJArf8de
+jv5Oruv7mtwcIwb0JRXA03P9crcq0D0zg23TcYyopPr3x8wWmMnBZaRSLwKaTOAdNWstX2Mw3sP
4PPwKgH4BjP6Qr+qbuN9tjzSUXuTz7zLEQjY+4AMQzYQiNFoKNMlP/qEXOmkqBGf0C3AKAZokHLM
FY2mBy6UCSid/El+U740363Xn02fyqoqV/H9HADAtB9y9h0jDejUh7pjzlIAAAiwZkC/gI8vgH4+
bg+77nW22iic7N9u85m8kQ48kmGIs55162tg9Rfaxt6KNnf5ar5XeVL3nYka6b4mg3UwE6OSoeMU
y9KMHyOtqVwtCVb/4MmcCRrZ+rQIyuL9OtXUoA5EbHHgzxiqmbWMq12plP55TH7zrBtPJSQHsrm9
vIzJ/P7ZnRwPfSaOnKvhu4fIFFD4Ob2jDA1k5vsIoUoJ7069hb2Jp5ExE97+k3Hq8yfhjJS6GR6S
tBcNJNFLdDMsoz3oc+skccE6WyTQTAI7VoJqz0TQQz/jOk0blF9HOJ5kiYvBhjUV2eHWvy+fBOpO
sngDMtNGqkgrzLnjcwc60oHlIZAt3AHUrLlVDtdt/9wof1w+z0lNfrYm8QlnIYbj+4MyiBCjkvJu
WGd2XQFlWefBHOrM3FpGOiQaFLlUBUJCL9/YNnyx2p1v3l9ezPQJmaLZF+4a/jd6ZFXv1w0pNxzP
LwCCX4GKwhmJAOYIwC2gSH8jYprcwF8ix6NVQU/TcS7gJeRdARzfVYq3Zi/12+ypuCkfyneYzH+y
SrpesYoyuZDxPczNsDuQuRTqWPNo/V9rD4r+Z9c/mSZAcCRXH2aUy7RrcyZ1dBnlSv0z3q2X9r0G
OCrQlDTIZgvQg79GT/kT7ZvzPfCT23smdXQ/S6U+GkbJ9lLmf0j05LaCoPfyfs6JGN1MqU4OgSVu
5tCC51jdZNnzZQFT4DGkCX4d2MiehW0KlJSwZ8mLvavW9WsFCKp6lXmz/XyTr+xM0sicBVrIfIhI
X2WAVl6dfsilgIJ+x3in2kzrDgi0i/+au+lPT+VM7ujh0Zjdq+SuRIJO/1HfiZSZ6FlsTRcQWXAj
59okL6+T4duPass8FfqJtkXmCY0m8WTd35f+cUnpJVrOnN3k7YAc0VRli/HecUHC6eTAakRwpK/V
1AUUJ13GjwJRQfcof0af6RsA7vt/FDqycqURZoEjjhGYcgC3wXZhhr18FfQXw6qj6At1xmWRc8sc
By55WWeVKg6wq9ZW/s226plgfVo5n+2k+IQzU3OMD4aW1z/vZrFNiKVNIMVjBhcoGFj3B3upXqmb
ZsaJnnZez8SKq3QmFk7GfjDEykR+B4rohvTx4eSC3sxkfrjzs1k20v+wUkOHwAqS3HdgxnORAndN
aSxEQgQhYPoWWr4NKdXRKLcYvtvKIryfcxXEw/7NZXb+EqmNHoQ/FKWF4RMwM1p5O9jZvouBNS/i
naNGi8pWDp5cdTNlgGmbcCZ1lC2PrVbOi0pI/QHBALOFgYDNzeltqbyUqAgaGApAIDzbs+ZIPIFL
Cx49kcAshkET71Icq8ANNkEVJeQVGA9OvHS+XX4fkzM31tlSRw/EqXsmfMVS4QQDyaddJC8gzn4V
Doa5NI/LaPAOD9myfNZm3M7pl/nrZEfPRk2TVMAgcZnixm10qN2zGY7uSWV6trTRCwksMzHeT7G1
n4/qNtZzVzrN5LXmZIyMrFH6UEmLx0/WfJFanzuldGMaKi6f0txejQxtkSZ9nIhDcnx7ldknN67f
LkuYW8fIwFKZPsSSCH/65uiW9hcbIPlwbphDbMaluz2ypnJcndJBZHM0vdxoee75QbNsfMmTjg+X
lzO1YYJlj4lKGG7pX/yoHNPOUrpWOMwUTha5cpVTK70sYbJrAR1IoQQsO5glR4vxD0NlHsRiTrvg
QV1FAEHqj/GNAeAAXEHe/yZtPO3XDVqUKyJk6qqh/tSF9iqP+s8QQt+rRrcAem4X0ope0NsiqcZD
ZCu619rxXN+JJhY1PsGzRY8H2Nug0gL//TMWueEdnk43R2YZ8h/CX4dIZdtEC5MKi7nMXoYMfD8F
KCP49B6Z4TcYfQAwC12GZ60D3Z5sDGDwQ5oFj8YqYVxiEW7IOu3mvI7Ju/DroKyRRo3Nsshi8c1Z
20BtsFNP6WrmdOZEjJRoUBhpchCpdDGKoIBEr8AlwsLEvLK69x9MekpfL8sUT/7SSYhPOjP/fjFA
69wh0qdVlx657tUPQCT1fZDQMg2iLnmuCDlp/s8Pf/SotPTfh1972df8Rud8Q0/+TDVyUTGAMB8k
Tfo4zAjbMjgpImM5kqibwRA2R8Z4dEiQoCbaQN5yzcgQdwjruzaWl/d00hieyxtpczA3/EDJkNec
IIVi+B1WxC+MsdRu88lZ27ZrfB1SIo35CGfqBp1LHml49dRIx1p0dJlJdHswgDCQ5koVcyJGKj6t
rUMYd7yDCPjdTn2Ue2dOS00p+PNVjHVi6VttrAsttUgZ/fkUPAwtbqLIVch3FZLhifoqsKrm4qYZ
weMUITOJsh+cEFyVJlyEle7Sgr+gz/Belx8vX5IpuALrbJHjTGEV6n5m9MiCaelTTJfTA9Av4MGH
QPX3S6tdaPvQKzYKzAXWLizJpQ/24nSVMtM+j98qXsBYDQAHI6B2VCzRuBOwqhsFQAoCjepH9VLd
hIvDbXhLpoZ2i7fqqdhlt9V+lkdcaMxLQke6B/zjU3QiWep2sk5vsFwxDO5cMScOR0EXvjqheZtK
Jdh5Je2JhpZ8KaXoSav77eWTmFYPZ4sfqQdN7cosFzc6g9HK8vI1JmcJHQ9kpwUz23OXbG6vR9qh
zDPDNmO2tqX+6/uwBeQl/JlROKOGplQ7TTomwBP0d4KY/VG1W07kH50ULXTqPzdhtm7LVZNLS5nQ
FXjgxeVNnFwUoxE20yQkF8ezEac2OkrBu+IpbjLjJvQfs+zTZRGTNS+HRlVKpPhJPJ6PC/JBHu8S
n3MScWMQuPBbQUpiyfwCqHV697Ir7sfC30PIkawKuFQvf8Ck5juTP7qvQyv1iZOjXOX2uWROofM/
XxYwhYbK0n6tcHQTpfrQqkmMhHIZPBQAdVeu4x0YYWNt2xZSqYGyXgR0AgiPS6ObhTie9EYdS6aL
liYvnYTOxy2W09hvfdEh9BNOno3taQ6sXW0X72P4ilaXFzx5a87EjWxJrwl4UJsrmgX3cvKSNzAN
JX9cljH9vAVBA82eKjBbo00tfCkPItEdVy9l2H/wNhIQfnoq64yxwlPkzNRmJ2tAtG//JXD0wNMi
Dq1keD/FeplUbv0t/1I9l/6SzhmdUh2kzXeQKf3haHRmwIc4d0+nd/WX/NEh1qYTJKeKBSsMJhlQ
6PWfnOD1n+wqdBdUXskvgnDz8aa0wQHVYvAYRcNC+wTr9T2AowvpPoXfEtKcp8vyJtcEbiSAcCZw
YuNeryHKTeMIUBrYU5JraRspfRyqOc38Dnz5m0U6kzI6ucanuSpXWZR+rb2FT+W2/yRaDdWd/MOC
wMa4HbwYvKZ2I321YcV8seGNrjawbIO6VcwC3Ezqm7OvGZ2jH2b1kFus2e/hE6yLImcWq1lf3tg5
IaMnqDdJ1Ohgc5N5+IzW1sJvl3/+3MGNfDmKgi2t5GxpVEdL3XysSS52ylxf87QU3bJB/AZTa9y3
5beDrZcyUoq2KJVFqdiV6R66k10v0sQx57A/JzN7AC6ozBOAdES+8uPtN2PVGFLhMsRgTQUPOoCB
OPdQzZnQSYkOWDjbZizspG96JnIUfzamdTiwLnTl8aVEdaTSp/Ik8JN79/KJTQZo54sb2VlT7eUY
tCXgVm4Fn2W+iynasbwlM6ggYkPpNvfwJtZmo0JMw9Sh3VDHg8x6b7dyIVAdak17qPOENm2gokM4
Df+PtOvYjhxXsr/Sp/ecoTdz5r0FTTpJKVsyteGpUqnoLWhAfv1cqI2YEE+iX82uq1NSZACBQCDM
vfIsamFm354746x9GQVQDG9gbprTrnOkSJJ6aPfXFddimgKwDiBCfGR9978S5oLHBzhVyO+8j8Ke
2goAFAwERlDOvDKBRG+Aq8ohGDKUAGgwYhpdsHura6mrCMSAfgvnzNmJTLuxzijE/dVJpmBAK3wE
EXrAGArVp9BG4clTwTjlC0Qzh/RpaReiuaXt5ZrWbYpXBIi+lS1I7gPtuySDqM7e1yCl2xYP8mX2
mh9kUCzuBLKZWudkMz+3SGRkbVnXxQS1GRgYiJNYGzxI8fbxbmS83KIhvLVDYiNQ+3uZmUdayCME
TbmAEWctZdVj95AFpHEjxrw6vQIIe3qAjmAas7zzaq7FwCdiuRsKsJK107IIUbpQD/ODdpEcrKPx
ff6u37wjDXhR7xYv/TVjWW5fhavM6iSfVtkA/AvABmQDWLenWkfANCynGqs8W6PXaNd5AdKTAszQ
GEWM0otoaFwZEz2xCA9p5ZZCsehvuXz9RiNRbKTMqJ0SeeX6Z6sK4pm1frYTCZxHb2pJq8MBC5te
Ojtzq4I/UXtyjvMW7etoacMuAyGb9c/g0O6cyzbyJVHcuHKJnXwF7uRSieh9zBCl9a3+M9Xcat5S
Y2dmN/bomr52KINZvZhqxZ12oh7XtSDZRg+djNcioOB0fhoqk82uqRRsHUZk7tC39MJq1Bmcogy+
wW8x+PnOG/Kql1rI48OOVrXGgckLk7dMA1t6+yKXN7QW3SyrhmPJGA8AyBRIqziDLQADYLQDvL3u
DO6Eqkqnii4U9ic+nYkPEZ9y6kCgMFU2xwaewoMKBM/75gtIjNHRGrrAcdmWRzB8b7V9+SU/iA7k
6jIuZPNWm2Pfxhket8xKt2wxPKeGmxQNj2Uj8DzrFrIQxVln3Q59RRmSd/RTu7a34DcBwWiHWWA0
tGGW+0BEAY9g6/iYzoytukB2A02lBDP5koGk3P0vGOFCJe7OoKbRAzsCO1dT0HPKqWfCe2rIeoci
mgaRLtxtMUpxbTgdJFm03JJZ+5YZUuue12b9bliow90Njo3t6RgQGEhpH2Nws92A5NWX73s/3tlP
yQ/lp3PFolM0Qb20IHU/L15oINxzxTHMNhlC6Mjwd1gbLJpgnxiKHPJ6m3yr352Xt7qk8FlAln2v
JnDBRlZQEI2wcd+kT/xRQ0RlCsxjLcpHzeBDBGcf5RQOhkXhkNVbc9vt81dl1120IJUtboYj4HX+
AVeaSCvOUBpVcqiUQqSmggpHpUD7I/vzC8dc6yd/tdCKMxMSaWbXo9fWHeayfBpJaV7aShh5cWEB
q76o4ye9qdRATsxGiNHEnMQ52ZyNZFM/Gl0B9RgrM5hfwdDaXdSg4s4DyRfCqYmkcZeMKQ91ggCO
SQNc5SUyP/f5Bbod97jDO2Eyaz0kXCwsd9f0ZWSn4/CuHIih9/N+KMFCz14WIAX/MQNpV+QiV68e
vD7BSGogKcI/QyfwFNoaGyhWoznos8cS5PCj+VQCo7tlbdr994HqAjfDLPDzFn7IZIu+CHxHYyyK
VsMxH6zvuf5lNO5iUeOMSAR3tGcJcAV2gX3rrO/2eDXMV7Wosr9Wo8PZ/lCDO9tACwIigQoZxjgi
+57p1M3CPt6GUXMfEvlIU2mjF/J2km1Pn6tdbJg7DS2CcWXetaPxOjrJEYkIQTfL6n2++Fbc8Tfj
jsYyg4tUHStoDBDPT+CUZgjOqSiHsR7xLmRxfqDN525qGb/IfC8V1026N0GcvNHAIIr3996ZAstw
1R4wvQEbfH3NHsBG8A8me9c93sdGcC4hbiyrjHp8jTI+Drq1Q1FIEFivLqojO0jUgJv3E0BmpFFA
czOSr7DSi52dOdF2aKT2Kuua/lD1sizo+xLJ49yOrUQjiSK2ieVrI1FglPyoU3Sa9m+/4MgXenH+
Rkkb2xhKPIrkedoWTfekKgMN9AoYFBqysVqGpFuC/ojzUtdAKlFSApoXm7nVP02bhyVKGCNLS/7R
WpYE2Zv+g+HdyLv5V0DkWZIZuFuoLQE9ndMxM0OD/PHeVdw/wMS1K+Wuw3Q7Yoor9U6gG/MsvHNb
iOPb1UNL7UxzxpKy5NCwj+I941VgoOmyzGAKQC0c/D9FciE8CHyd2mAvevWq89s9I8+U0NoiXSlA
Rkg2IlyENd/K6nMo0oEdFG7k1H03Ki2RX4eGZn6otPYlmV/BkvpL67iQwh2B0tAT02IsnehqkoCv
Aa3wmkQ2dgbARfNDDKrJvvanjdMdNtQOGstPo+0FHUapUtiZa807YD9t5cjcAb91nxp9YLVV8wu3
oLKQx10fpJWMsGcQ8KZqvPVt9WY34c8yLQSuRF3zJZgJBdoCMGHB1MLZPzEzsDfN74dt8NuHrPWG
4ouie+pbwUhd70Dh4OW7pEAzC33T8U66TR0PBLOGqz1mmw4NDILjv+auF1+Iz8RQdQbmOrs1kgQQ
PoXSZi56J9PN+VOxrrYNvhG82aE+Z6UZ2lZag9XIUddGofOyUH7MbPKmFoT4a2ajgmEI2OJAKIWw
09PQEmwkZRlLBSXVXK58CpiCtBk3Ua/4UytKFawsHrr8gO8GkSgQvj+hFrGT1FflVDKP3frdJUsx
pT4FRijDf1F9igSiL4q4V477iUTeTrs5t1uWyydlfdNb/fOQyMfGKB7O75dIDLeOxCnMwWS4REb2
tYofqGG7MeA/zwtZe2GeKMOsZrF84wSCgZjhqrTokImqCzzJNrGfPxntBhw/mpcezP+87/9EImeH
Ua9O1GZ65fWLLtduJKxciUyC85S6OvQRMWASFQMxUb5HVFjPWTFyKGEh/oGvwGHiwumuMjradVi2
zme94Emgv9zZKZjpOzTcpxeMYlBzs+/xVrBd7ObifPKJXM72upA1NTPbMyRAx5WbYms+zIAZ2nTo
qhHNeK+v44eSnAWm8VTZWQlhs6a5dv0QyiLo81UJqg3kG9yf+N6cK3ZqczTDGrZQ9ZZrx5GPWqMn
WDJ1bck+ZPANaGYxROjR/tPCFQD6RpFnBWiBwgM5AmWLL5C3Eu846kIeF3x0layoOYt3Wj87pi/K
Lr53vOm5PILw7Na5EXZGivRjny9OcIjUQ9VG0I8hFgPh6/qdbOle3VSb9E30OhZsGG/3oYRxJU1i
9hfikpKeU0sUBax7pMX6sa+w0CeftEoumD5A3n9kCDRsmjJ5kK7+GQCNSCPOyPvGiRrdxHbl0eST
BH3IPRHcvKueXDMAXYUKD5riuB2ao0JvpAYaSVq5L0q6b6Tscop1gZi1Vid043zI4ZzSYBamomaQ
w9ih2FVYJPfphlUp52AKN/KDc4CLApOZcylyFcylfvJLC9HcpsndiAIIw1wCG86gIRDWwbA+GtaY
7yIb+FyHSZ41x5MKw3zR0lIVzJOsPaAAOQfOSkxAYbaYD26MWG+dNMV7VD4wxctrNg3YXMYX006I
FbBqMQwaHI0zQLnjIZ+yfDTrDBjPKFMO78sMvNniK5u2YvSQKVB0rkVOZdWCUBpknYcg9+DrIUY9
p+3YM58SE782DjXooB1QMZ13XSIpnOcaR1DFZYxRViGlZ0o/8/lrPA+iK2wlDkVD7Icu3GlI0HNo
mA3AR8MvFjCfW4w0AvEpAbxFdhMfWT0985N70QquTcRCLAg9bDyxEZdy5xwQvY1aMBq8bkoBx1Ko
lmvW4RFkz74qaZbfa0bk0mK+yjvnstRC//zarh/OhXwu0MpStSMTxtFR0oqon5mb/KFGmLoHmgmK
PtoxvFesixmFfND+5FeiJ+qqzS6kc0GXUlmhrhjIMEpJ6aI1yVMTQ2A962fQRpsjULTBhPypuCTp
TdwQnIskBmiIs4kOAH4eXxmPCN7cgihyra0SHJ+WDChg9FGjFeT0miibtm+mDCd+OmSJZ22Yo+uf
GV44vRL3/63lNk/EcdunNA3YFhglbLqvjtrgNQfWJyChq1knACWJUMMux4BciBBZVjduoSa3cXal
oUWJ0cKSaT5KCsbsbVH7zuqxX4jgwmV71okSt8iWxBR4AnodRztztog/kVGU6BJpw8V7VloPlZpC
G1rjoTteGf0ksEKBMny2CZTIUjzgSeOq08ucPCDrnBUiYAmR7Rmco6yy2ekLZnv6lQyMc/TFXL12
PydAnIq7YkQKce7SiIEVMLBcVinLF4b6LTKBBkINQeyw1qa5tG++hcsahnEoGGdd608BenoPReGn
D4oRaJfKzvbTn6zLttn313NgHIjqOldIjARgRAtKRGe+qPK5BkR08n2YJS2iwD6r5AgMVuyBVcEh
Zpdtf0A6AeAPg0db18KI/4Dv03looYZP3XSgwn2OALghZtVaM1oAIIM0AqyImsZnGFoZvceVxo4+
KIGqsfKJrQoeKSIRnLZjp0p6xqapjKJEmfJL7Gi/IkHVDXSvKfCZfOCeJwCuM2zsr92F/ix/o6nw
Tbz2NoX3d0AlBSRMZH9Ot0wynaLR2eF27v+Y+Wh3jIw+BWdVLtBm1R2zrbBs0HMB5oLz/jWAKiu0
pTPzUH+at/YWD4XdW+LJr+Orfa0E2caMXNElyrwTH+QuhXJ3wBgbujU1EApM2B2DiGKQDPlBFEuv
GsNCN24dHUcjpBshRp/HILNVNGpkgvVbdSqLcJ1bvihSnRo9cbA3WbuL0uhZUbJjE0mvgqBHW1mx
5YuEWzFJI4ypGnIY1YuJiWLTs/cD8qv6pgyqa7XaiRZvrWJ88gjiVi+1nC6VClZL3RjPcuxZz83R
RFLQ3mMKOPdSc6OLhYr05K7Qum2UtJwgFDWOyTVAdsUykNJXNg9RbcRF6rW+lBMtuYs0GuNRbiX2
IMAAhrZBY91uvmiftONQHsgzQyoucQbAWb0tLgZkQn8pcfNhQHzKukJfGOlZNN2U+s1c5ruMiKC9
12/ZhQzultUSs59Dln5iDeEDmqQCjDAD+Sp7SQ/9ThMEDmudKcsl1biLVpeJUQ3vmVBzN6p7HS4l
90O/SH0L1H+RX10qGG7NNqKXydpxX5wR/jlJlSg0pB5LmdXkqrOtfefYIpSC1dh86bo4A52M0Azb
Cj4FyOy3ekB36p710rUHcVP9qm0uZXG2icbsP3HuWTETYAXWQ4/+YeJlIINJ77OrLgNnNW7xwJ43
TQ1KGNGKrnm3xRfgjRNTC4Nmsc6wIQPzTTv7cWICGFbUOLyW81iK4eyT0jmmPVvTUE1fJyMKagXg
m0mxLxuncYe62KRqJnj2rBnLUiZnpJmZEmT7oBra/gegbI5dBpRuc5xFw4drE1eIdv6+YXmzxFgE
jccZ2g0b2QOHn4zmnvEwPyubEnQCI/gRniKg7mU3A6axtiIMHZGe7PNF+FeiRzEsJkg3hsYv5sYr
QkHEuy4BRSpZA0ezxqMsDaMdp5KBgAiElJj/QF1/roPz1x+73T7HCx8iuM1CP64ezxaUkIy7tks9
mjWAuY39OBcBiq0mTQGK/7c27IJarJeqpCADYIwuiYWCdxGghCO76VMd1N+UQEV3cyYL/KVIOW6H
7FbCyCPLgjmZErnRXCqurUXA626rg5bOb+eXUqggF7GUhWQjunw3x/Sm3kRB4cVYUQ9AiMG0mwrX
EnS4rIeY6MVQQbWGSV8e8Eud1QQHGhK168G3D/02BuxOAV7HKnVZswRePltCwCgh0HR1YRdyObei
aIWkKxJrXsC4h7Sr9xIAwIq38JKhOQzHCeDFspBOctWXGQBL0VUZFLAat5vjkJnDyBoYLa1o3bzp
XvsuRyauKb8b0SS7cWZco7K7+xVdQecgo4imfqYw78tCJZkiszAe0EZw0p5xYUp3LOM/ewBpvp2a
AA+VMPV+KU7UFqK5G7EyJDIjXY6sB5gXwImaoBem3FhH+UZ+TamPAOogBkNYjU6XUrm7sSKx5dTj
hLhNvZRnz3xUdqwzJZ6DwfbU18ln/KSios26L//QVeehukaSD4OGBgO2zJqzNRtPVd6rh6AKuQyj
bb4rqTsU/njZ3MxfxNSLq87WRD8AupzY9+BOr9k7NjSHs+ikaGOrd0NUCY7NexHlk7M1wfOry4AW
MvnsI8lA3RNqIJ1hM1r9EUcmQ4XZLyIUHVw58yvTc+AvKLyhEnndG6ZrzMqvo7168UuXF4ga4DOA
5vyphbTRpSQqY3wV9I15WTZtrILcnj85q0/RhQjuapmAvmKEbHJR31ZHgv4mbQvwT+G47GoMri3k
cPcKbe1ezykO6DtXp689YR4rwzKSPWDe8KgS3JirQfhSHueHwpLmiWLgfLBdrEB22rr6IwvDta/p
cbwc7pL+HwSMqy53oSVnnjSXNDkf4AtyKbyPLKD2ICV6l/UYCZ0UQxSMi6Sxzxd3NWioB7sbYB65
DBqmRKGP4Yjp61QGmk02PJ83lHWPA7oQHax2DCie8zh1ppXIk8xsRZVNM7skAesD3XUoXmF4sbvV
KMashZcYe2V/Oo0fUnkaW1LSGAktSEV2/o7chY1beZWnXYU3Flhs2yPop0wAE/6DzBC7Hs9J5q7P
2q7hgmz4unTf7UsfKBb+4GpbfVNdi875e5bpnCzuFCoUYIyglGExMvWHfbPtPbpxAN6ue1nQ2+jD
p4d4BzCNjFW1NlZguiwj0F2JbrN1d/D3JvMpSt0ohzy18EVyKE0wTJ/tzc0/AF1lCp1TmDuetDNR
dhmwrR26hVSGIkaA+4BqyN7cIQ8sUmutn9oBmehfxvvuLhZHJaH1SEgFeay3Yb5MY2TAEXB61lO1
jTCLam2bB7w/4toLVR8ZpfseEbCQHXL99bz4GtyJHfWo76IWXyPfxz/qDcXrFaPNgEv6B6RMoiXm
8lehhPEzPXn37MWxwEntNz2QpFVXdnOMiZ/3Dsyx8fupA7tax5ApYj8+ZatoDQi82OyIMwGGD4Og
15YaekYtV+55Qavx+1ISF271NE3N0oGFoiH30kJrDOBlbb8LKNmwrL04RbbmZZcCOb8nN62ezKxT
SnWkwxiiHEnVjTxOG1MXoQIJRJlceKXPkUmqHteHlSUHOUFdwnwr01sr+5Vex4VO/JuVaDRWpQGL
yIo0I96UgOhBa+q9jaFIk90emJ4SBY8i5Tgfh6kUBvOKl4Gk302y5REd3SX6i1GJug/Wroylclyo
kWaahiI9W8Uw3DclBj0x6g2mTpJAMzXyBQa5FpIys8fsAkZZ8XLG0Vi4lnTWx4imiGzYcLvmGxfv
nH3s3RG6w538lF6JVnL1Kl6K5NxIKacTwglsH6NMGWD7+5nBJICdmIEs9wDI2og8qEhLzpsUnVxO
js2Ondx4ZYHmX0f0hlv1Iazg75gG+nB5o1TLNi8bCeEMYXVDILR3jPyQYXF7qo9pm+/i58SqQwYX
IGCxbB3lf75aidiCTCBY/2PzWtYLzzKKzlYftt1WmIhmvunUS1qGxkAOcQ8hH61xiyiHjTHOGSyT
BNK1DaYJkJM+Muc8fzdfGj8D+apb/DDAX45Ei2gHV0LiU+mc57QKi1S1g9Yqlkq9ZoRhjUefsgNr
OEIV9pvxRQxe9/nQn8rknKelNoSYNQtRTcA6dQ/x/FoDY1EhQlDlzwZ6Iol/mqZ20wE3Bdp1fngb
66Cca7a2r23TY9h77GZAbVlw6a08ak5lciGirYa2UrAVDa8S4MPOIPLI3R4JgF8sH59K4xyonRj1
lLAe1ya8jKtsmxijgPxs5XI9FcG5TuBmODRhCo0H6bq5Y2PCwHMNlJ9KwK5WIVDH5yN/Ko9t6sJ3
xrlBmpbJ07cYWDAcV0GTAIsDQTAjv2oHhugQHkVi14zS0XVNAUW3bTkydwztrHB0MsEo+9zeUFn3
elnxHP2FZo//8d0AbAMGaqoA6w8cy9zdkMnV3GN8Ea9ezH7dJkcWrJRPwFuJH9VXkIBiZE+Eub26
h0uZ3OWgWaSvKnYQ0soFwCmQxtjbBQh87ejTAKiqG8c/r+bqei605NYziVpn1FgGDNMcvlY4biVN
GNl/k2bRi3fNXpa68S6s7tG9xOwlN++ofCchXTuVgntozZEsZXAuqwBkRFUw9IuJfJfixs2cl/PL
ta6Eo9qWruMpzXdQqE3XJE2MggFNv0bAmdenEpTb2/NC1rX4EMKdrCqOGpI1EEJ6yW2Swi27r/8/
CZxtywm1i7mAbVvVQ9KC5U+EKSlSgTNkVRrrWWW3ZTkZuzgt99OUCxyeaCs4ywUCFfh/wR2BWalm
V3T53h6I33aawKTes97cxW8Cqhx3P7pZECVyFwXa7TItVxEjshoYyojevDNAPFXdNiDcGTzwaRO/
e9J25lt+zbg7ja3mWY+IHwOYx4UW1FvLb2oPV1tQisY4V5YZ3w0Y5yBqlcGqya0BMMYNDc0VOL0A
z8803F2hqKNzxUGciOCOLZ1SmtYynr3wFJ40N4dIdlx7MjEKJ5jRXsne4nkN3lkwNYLdVueHxtDg
NqVmVDHow/A2vSF305X1lGuB9kTvq62+ZwWX8mvtDYOfvSBrNrPBLiJ4X62YFVj/sNG4YwwFVNOn
11qSzDKGk3A0IkyjdFkd5NVPg+b++QO4qutSDLesdVM0fceYu9kzQLV92/LJEdOcb8ZTdQU45n1x
ydjMxnsbmF69q3xLnqddJdB1bW+XX4Jzl0NCAUvBXlstcJhCp3XHqtlEmbqjiSpQeC2CBcAkJo5l
YHshmuNcTqLPdjgw95/usyNLzbOzAtynAyac0VIRA5W/FshcVW8hknNCczw1lSZBPYrxvJjVr3Yp
IJ9iTTB4wPaK9xDAuwMonAr+Z+AknppMSGjXh+whMnagwIqk6QIQ72yC1c6Bv6QGJEXdMLXuzpsQ
M8RzUplvWMZfUiO3MSswSGn4UJv1VRgOGapkThDLzkFmwzPnBa6ejIWa3A52eIEBvAGeQEu/6YDL
lqotHQaBkHU7sQDqh2orgi/+JVnbSm5YM6RIux5o/dHFeGxu03tWIKM/qx/kvnwTtYqsvMkxsbSQ
yUXnuaIMg858XBWk+zFIdnq9mXeO1wbkcnzIZFBei/IAbHc+7d5CJGczlYz24RIET67UOZsiNy/D
2BbcXKv7xUDHbZnhOvO9TNlU5SFledq6P0zGzQjqwExg+SIRnBa602ZzxRZuGEtPTkGAZ5CNSQVV
+PW1+lCEs3R5Al1mEuEcl2BNqvHcKHrvvGmvDGYwC/gQwdm2QdRKDpkixjWj/iwOzRfwZ/gMZWbe
Mv4k/TJ5rT3HF1HarvqOhWDORzn1MJg6CIXcIbmk/UVvvwAdyC9QroytpzYsBIoyj/7Z7D705G63
cTKSMWIFUn3oHuw4vx1LhMlalfmKVr9EefQ9n4qgle3eP7/CvC+2gBCNuWwNo/a4XpEiOvVWylz0
Ta63jCQw/67GLUDgB/tnCcR2z24qEagabzHv0nQk9QBOAkQN/u1GG2AemhQ9GrLaS5c4bN0Bj71W
cH2uSkFDONLmmDr/5KrksWqLWEXnENUa2ato0V9Hid0Lur34M8Z0AQ+cgjYTw0BfBhd/Vqhod2RM
wESfDlf9XPhRexyVOfjP92cphXOBelOEtlxCSlglOwfnTOpUX1div4zuz0viTZDXh/MZAInFg7uD
JKJKrpLkAEi+jCxpFzrINFFzZ9db5cd5kaIlZBu5uCrRxtZ0lECkXBPXtFpXrZ+z8fG8kDVrWK4g
Z+GONhVmU0NImhSeZqAKmIgG9dcOkaoAehZhFPKsfAyFEq7WaTFERPFV1zkHKwtdxy79UckFd4dI
Evt8sWKpNBSJVkBSWJtbmlmHTpkjdyDGt0yhgsfo6u4stOJ8UlFbvV0yWXlh7PU0/+pIxjN6cAUW
vro/OlZOVdHTCHd/qlJR9FqNduUUkBRWFrSzknxJjVm+PW8FaFjC31m62Hf7tsCPagLIFQkqzr4T
u0oMXY1hByoeNJ46KcWhNo38rq7l9Emv2uahTaP0pzRL0leZJOF1BYqy1DP0kEZBPJrlD0Uf4+fW
mby8kAI6Z9Wbk5FS8dtiRJkgAZqOC8C3rPbKNp6ATGaQuHvrjBSw1SVWs3cbohkJBmQKsHehxTeP
nUgDhARJ5dwtdCUcejeqSqkHHfTUpoj5m1nNX5RqHoxNGobjN1Las+rSMlElz1Kc2boz2m6er+eq
qovnKBtT41uUOgn6TUpLakevqBLyPXdkO/ImdUyIb4eGEZS5juGuuaaR7s1tP9HNhIrc5JIa5Ugv
mShFY6cZT9fZQNJHh0Q9dAJrlnkx91KUuk6d6hgcrGfj2BAGNz5KduROA8XcT22q2VWYIgVIiTM7
ezU0xwQjzorVQ9bc137SArrUG1V0Be1n8NllAa0BO76RzXkEf6yFWzZQi6gD4wWii/aCFFn1YEWx
9dbStk+9IipMyZ1MqUF1OdRwE2xpbsW9l5RNQcPITaI6kpA/riLF7u4GmYSZeunQPodzadIWAKl7
Wo0EsDJIJSWt47aZROPCmyILmwris9BE03wWEukaeHIZHK5UUOU4TqQHHo2GYa9r4Mg3pktnStud
00uADqsJkh03oTISWvtToRP9K+u5yh/xwOrD6IL2dWSAmdCOWwMrTdOWBqHi5C1xQy2q573kzOF1
249zsrU1kuh7WcpMJJmkSPkxDJ2iAYEuGasdEHGz8lY3ChvV5xIleJ9ViR2/s/IprNxIbgHTn1e1
+tMicR6YuaFXW7l2CpBPmlVcXlnIJSIZ3NqqjXk1Oo8Tfc6aoSjUQJGc1mkAukub+UaS7aHcAbLG
mm+HTC+k6MpMqa3+sCtCStwP4EBUOjcb+1z3TVUBC9ShJ+bwMKngn7iM6zH5gbdPgxxMLxmSV5Ca
3GpWOBabua1y/SqWSsW8QnzS5MBxtqRpIysUXjTRX6UQQDtWDkCfMpnSb3k4o6wSE+oEFWCIzAtb
cjo7sKpJGi5DW5rAH0d7S99YZqrXgSzZGYA/gGsxunai5dZ9049JtqudNDZ8Ta+I5ZJZqdJ7VFMq
DOGjnajZaUlmDRtd7vUs6MCgNe06qQmx11k4EM+sRw3dl5ljjQ96PU/DbpYoiX/MkTZ2b7MuZbOP
Xh69zDzFKPJ+W6GnXztEpYUmIrnTweI2hF2ubCxrtG2vNfuEuogwhv5o0nmeLhsrMw23qKUZYDJ1
PUkXJB9H9WGYdFLu4jqcvdQyimw3kn4GFIJNSw2uYCoTF+6zSY5S0Vq129SK3OyzMKSZVzdSXnhq
GOq4+rpQloABUMVT/zg6Iyaay7xrpvusLYxZCfqyc6zeJ1krt4FVmDaiAAe9oZ5qJcgKVUE0VFJH
N1Kq2Wj29ZwqbocHZWiVGFM1UxsRIGPbQ3+Tojnd8rswdyxXUdq62jSaLcl7E/ZNL/JpiGTTJaFV
t8bWakcpAUprM9VduD/v8lfvSltBygjcOSjtcvdXbIPeAhzEsCegEU+XqlXvjDTfGEQThDGfupHf
r5aFJPaYWNzKVoHLA5lIxDEHMPm10z1jXZl36Ao+yM/2q1IGOOTjtbgUuHp3LgSzO28huFIkTYWL
hGCSIZuy6aYv59dwXQBQGwzM54P5gX2+EEArlfbUgceXk+cBzXagKRK8fFajDPtDAvt8IcFWB5Jp
OiQM5nfdvjDIW1m8nldi3RA+RHBBk6a07VzaEEEIqBwIZrLaR6u4LCzBq5vP/LybAaiFAU+KBw5Q
Uk5VwT0KKpoecuYCoy0Opt9TzOEOmZ86Ch525ua8WqsrB6wxIKVhqt80eHGaGscZxZEuM3lTNtU2
Lgd/lFXBa+pUjIXmb2CBmQaQ5gALgXQad4zUyKrqMOt/0NhUqkCTmC/pUiUPvXSOizE4rxRXamPi
GKWJ4SDw1MFfxAMghrGUTEWpfDdoGSrqM1VSiksqH+zqqZ57K73N0NRg3DlhN0r7mFQmmOLwv8rb
QTOnyUdD/GCE25ZWRBrdGveDk7rvX/G/X+n/RG/VzR8xI/n3/+Lfr1UNSNAo7rh//vsqeW0rUv3s
/pf92t8/dvpL/76u38r7rn17666+1fxPnvwi/v6f8v1v3beTf6D6kHTTbf/WTndvpM+7dyH4puwn
/+mHv729/5WHqX771++vFXw5+2tRUpW///nR/se/fgen+WK32N//88PjtwK/d/8tKbvfLpKuI799
K3/8dnwbEvLp99++ke5fv0um+l/ISZqg5NBARIU6CFzH+PbXRzabdMZHjiab+M/ffyvBKB7/63fF
+i8dqKU6HAJ+BIUduFK0Z/35EVBdwPFhKvirANpyfv9rJU727GMPfyv74qbCdyb4w1zfvc3KRuh1
d4D7A9Qf+ROsZ0SAeZXYI9iOzG4z2sZGspyjnaCp2Uq/krp1ydDs5inbOn15oWkM27FpdnmtoqDV
bdtW3Woh0FXz4UJVistuTjeK3lxQEww8GO+hxeRllXJTOl/tGiO1vXLTlbKroBsSme9gRIe70s83
pCFBXchemgI/Xy68UCKHWLYDPGK+R+ZwBPncS82an0dUkVwNYOpSI23KeTqmloSJk5zeA0zQ7+mD
Qm1PUjI/BFPUZMtXs5H4WkSBqHIHCgQ0gLZ+4zjAdgBrVahsQQGON2R0V87DvtQrVKrq6CYZHcNv
DeNCaoeg0V7nOH2NI9svc/AIxICDcUa/i5S9PDV7SSuuDWvyqsg62On3YXwoKoAwmgluPt2h3lQn
fQDEXYyKtKE7RerRzp27oUebjox+hBGhYtJcOA3Gkyznaa7IYcAlmavaLgQzYCXpsxsNUtDLpWdL
g2umZqDWDiYG5Y1WAYs8iq57Wu2cBDg1k44LcAioBdrvsN4gwnc7Ym+zivoLe//Tik6s5vQR+afR
oKCAfBk6qj4lsEiuzUPaybPf+dPkhtsY/T6h/4qeOJ9csiYLG4ObKhgr8QoRpcNPHfEfshXV1tEM
ipoiqoqn10uNecY6RSDsK+ae5pdTcqwiQamP876fZXD3fdl0odk6zuxb9/ENG5WWvHJXgguEDaqJ
m3dVh11SH6/yPwUyd2/hTOsIZU6VSrtackgYyb6W5vcEVaAwzr1RM7ehllwW6H93onhXm3ZAKwCp
mhjF6WS889pd0+YY3+hAVppt2nrAo/W7Wf+0UmlX9SgX9JXbFdMOld3ZdHwbWJqSQdwaXJCklLbQ
Emz0TdARjICH9K7Lk8esumv7Z8l+kRuA6slfZKXw5L66GLvaI5MVyNaXKvlRGMaXMepTpKtI6lZR
6CHE9VUdzAN6s2mT4hsATNHQp2xqNXSVSd9XCdrt1Gw7yv1F4gBVN+zvwb95X9r9l7SKEaP3ngK8
Vpm89JGe/R97X9JdKa6t+V9qThYSIGBKe3r3TXjCcoQjACEagWh/fX04bt7rOOEXp7LeqGrVLHM5
ndsIsbW199d4I5cvWcfCBY46VGjh4uZhiTThJm1ctGPjkd641Vh7wM1/11d2CDBMoDL3XqfZNS4V
h5bDRDbpcCHXcicNB7N/UNPwps/FraiUCOwEk+KmMw+CPdbl5OdUxLpGO29i5X3Nk6ibtNCmWLFq
ugOVxRvpFKghf5END2uWASyV/cCU6Kql6auTLt/F0OMWOJUtbvzEB54qQOo68JnHVDVXdetcVXBY
IXcd5zirx2vi0nuMI4OkB3WU4+kVvZH4jWUyD1jpXWdCAmk0o4JYXq9VflXhY5Kjz9CbkHLcphS+
H90CvQ+RXhM4L3UwA8lmMFAmFWAOeJrHLCjswq8488qJhj2AchQIvbJEBatdvd+MRswQtHorcKNv
IYO+prSswEShaPaqd/0hT6DlZQCfNZpbmyl4UCbjQy7pZs6AZZ+REYcaMpwVaGl89pqmRo7C3RLN
2hdJ5SGRV6N6pbwEHn6GMHWVmbMnl8Q6paYLxrp+jz5HrFVJkI5y59YpJMdtJy7tsYExOBS+0IDX
ICJmKuqPGHtJA8y7VNsYyHFSjb5b2P5cNa+m5OB2Ihfp2G7JWHi8Evjn0gc9GFuGYVRubFG+XQ3V
6PUZ8pWV3+kN8xb+0NgnIztlYJfpPIW3OGyNsn5nwXezwH+gD+Q5sajfDA7+iki3Tyqfo06kMZ/H
oG3SyNBLz9UjiWlIalTBwK3QGuEhmz+K4VDO/cO41PguKVxTYG7e4IbSQt+qNQNAFe6AKPY0CiYY
eZ2S5mVchN/o11p+ndroJGWjb6Kd4GUiA4Ehp24w0ylciBEqCzAOQn0UChgcO0GtP6pB/95ri9eb
5d410pi4fQig2mam6m40i1igu6z3dqzx4hrNDJg3KRhoGGjDlTi6sruCq33FU29JQCmaip9nxj8q
F/9vKwTXYul//l1d/VYHejUGG6/V68fSb/2Nn5Ufdf+CJDUDTxVXE5RpDkq4n4Ufcf/C2Ac1F4Ax
KPMB3vl33aeh8LNtB91ZQkwDWmgOfvavwk+j7C/0a3Glwi/ZFobP/6jyM36/rgM/aL9rguM+A1mJ
s0NudBR6ZAq5YLYTIIanFoOP1FO5VT4kkncm8bRZr7G/XKtz+uux4TncZ6U2wxuQpFwEqYHa9giv
pdrZAi8ywmQYklPJHu46tn1P0zxLngkb5bLLezJ1m0Z2vDrU1ui8zfATtp+SUYPJpWO+IvDce0Lw
DF+KxRbLz5UwHllL9PaYSVZ2fmMM3EGzzq13+gjd+NiBdTJMEipG6T5Rdmr5tBVJG1nl0svINdBN
9EzcDCELC/nYPuCS1YMPZttshbBpNwaPLD0DCEovtIc+bZi9HciUsohI2X5xx27+TmyRfZlAI5Ce
6qWDdGMDrP7cNctIT1zv1wNiMg0jRAmvz3EFwR8w1WQFOmWJzljr9w1fkBwIHjnojB7YoZpUuo1T
3Jha3zEXhSzFJc6EFFXcdrR5zcK6aIfWa2twdD3wUYx7GzZCwxPtpLMZ+3qsQmHLlbEJ1YAfXcLV
k41uq4X014JhpAzluJtC9brzvVWNsF9zDC6qgw3Di+F1qQcLcmCDS7PvbVb21ezzAR1X+IwW2th/
7UiRDXHZjSlMYMBn57h0SmDch20GsySwnNEUHuTWyhRvoxQ6odmN6Oyq/2KYrgcQsUm/uNUAuM4M
Nw8r7BudNBsKddtlk1doFeDQSTrBPaOylu6R63T5lrQW3kWi9Ubp4YApHH8wi/xRZh2A6pDIsLzU
mSfY6tWLBJV9TEkf0FIhv9vVrOixdPNFw2LwLsqmRN3PYoB2ATfE/IIfVz8mas/fijTr8g3GemMZ
8qVj3VXaA1nkp1PlIhk7JjQi7HmycHfIIL04KbpSSGwiZ0/U78qrEGv+IkShJ0+yUoUMc2exi5MB
2iz8bFCKOxE44vMD0ZU7+tbYN1AeMyVrv3NXy0yMDp2meaz0rKG137dFMvtlT2usqGvguHarsc4j
opG03FSLKOvd2LdqeCyH1gWsT1Du7HJlYRSi6yqwpukr5/3ivDVELNVBDJ0ortAUt6otMnlpQRxy
4Giol7M92F4FlpGECEHKsceTpTTSHxCTaK0jUURngSnntNgWlW21qN4q7WHSE8ihW1WiXg1VZc/r
TB6VA9fMpPGtNGP9m5JjUsSM5C4PMW7IzWuiJjlsTEx2pr3EyAdewAKzBV8blyFvITmkJ7guMpPr
UaNmwSLNaIfsqrGLursXWbuMfja1k3Y7dbxtNrh4gECBvi7Ne+zpcbBDOkyk2U6sVvmL2cAAZzsX
TC1omVe9GfRZ1b1MU+N064GWg701cPg42Oay0GtFoPzleA5PE/0admZ6BW9M/Fk71mhD8wVN/4Se
chsfJdz3ems6LCnt2tAp8oJtVZOX83M3geRAvJpq6FP4KCFMbe+0Kce9N89qupuMRnuBwkQBSzRR
EBC71ejoQe1QqHc2Tqp2pCeVRTy071ckxwwf7nSbWe2MYRQxkiam+mKB1VuWrA1rXhXjjszu7Ho8
64rZM90yq0MIADnyTtMpwL2zWujdiHmYe70gh2BEIsgMAJtCC/4bT3VhRm7hWlo8UJvzY16UULed
81HMYdnjS/BzHcGAVC+KdAPnOFkf66FJRNgj32QbOop6iqwh05ZXF7odbNxRi+RVHlYDPhp5aErM
/lkwdbbEgGnjlKkm9Luyy0pBQs1pprnHrqlSy0UJPneD80hlNtvoDQhkL+EMVnYL5S33CyZdqJAm
C829B2AVygFUv1SWHtXhCxs2vEDeRHvDvh2Tkt/miYXhiDNJgZIYNiGFz9is0HvP+lQ/ZjBhgaVU
2jZfRiMlhZ/n3DLulFGk92YrmwdldJhcgk7dDnuBCjDHwAgjmsBg2NJRwQQAzdhv8AVAbliSDYDI
XRO1rl3O0NSop7yPcSxiULCgt7TEdodBSIwByQCTKYxUmcdBNRr898LiHxVP/4/22lbc139dY93X
af2xvgLY5O8Ci/wFIyc0AYDWhFogemQolf7VWdP/WssaKIW4FjDRBAO8f1dYhPyF6gqmWQQI3tVZ
A023fxVY7C+AWKBbrAMAhN4GhpL/rLP2y5XeNnT4o5uOjUk+rCzwhyLQx46+ZSTCQsIBWtj2loO1
/ynFtxwhePZzd/zSiP2lHbP+r/7TPfg91Npd+DA8MGY6zAtCmXCrc/dpuNrcA7V64hd1/85Ybb+H
wqJ/DJVpGgbW76FWKZIynoGQaUNo+8ciboC6/PCyP2k0/dpn+j3aWYnaT2mn0gKax9FKGS9iCxz5
Nr4k8WK+G6adL6CD174CImwDW+fXp5KO3To2/4FyxIJqYtbq4WxLqHrmyDylrs3BUubTcpwhx2R3
XlHXBGIkOqpUjPuW0+I6us/aNPPzpIQaKTJQqGm1exiwSVKPmC1Ml5tavRFb1kGRZ/ajkWR9kA9W
sXHtoQ+kYw4+w7DaK4TuXLmLzApPDq0WpfOchFpXJxGsrOROoYMUTebE9nxEftdwVwhGZeU+NI2B
pOiIjOaOuAFEbMXeSpMlwlfCA5mOBZz9LBzQ4BNFCx2amwEHcJQ7ksXV4hrf81kjP8RYDW+Qy4P/
N8x2vDKpYN6upfI09IsCyEBbQmfi1G81s7lnDc2vS3f5zlCleoKYaqc3C9stapQHDWcWmlfGcqjs
YjrShGb7EWUV7vdqLLf4Bwo0hC3yKyPVZWgW7bRLe8vCJbzr9CsqW70JyzGfv4i2bJYbNEIc48Es
kX+vJViqNQ5NJdRxIaKafHhpuOUr75raCK3Bzc3OA1yAPTTcbX+4hjABT6NAUkSDqIspbI22TmFQ
2QsMbqq6wX3aAP+n9pzKtGuYVpOh2DAr1Wy/XyatesbKDTxwVV2DR9ZgNBMzrlVPUDvXQMzVrRY3
bfgCYQ6dde1XjU+LjMxE0h8mLyDQgeVP8xutX/EGoZvPwM4EBWrnuOuJ7A8lIEFoJSQyGQ4TSkzj
Gs2jKvFNaff3gljQjtZ7mE6HkyzzeJGzDtgBrcuheyOoUxJPZMK5Eu7M/Kkeimh2Ze1b8FFlZiRT
tPe9hFgQA8iPC68ScaOZqvuRFl0fpXmfEB9z9fraVFW671np/rDQkd4ZGZnDJUkbDQ4ltIToEVCY
RzoSzPRkRY0HnlrzI8tMMnkZK6p7gCmghWIOaCEyKlPH57SrR0/WrXXtFNS1YtFxKHzpXZudUO6C
1tNUlnVXTtpwVfSkRhOK0nn2G1fjIeH6+NAPFtvLoUieFZorgba0sEWuyRR1hosBv5Rog8xW8Yja
v/Kbvrf3zSIIaO39+LUuRfLQ6P24F0MOSxoD0Abseyli+DWqbdoYEkD0pclDlCTo1ZNMkx48X+h+
4TRDh6vTbQ8QBdSgmAZQDE3x3r4CNjFs7QqZH61RXGY91jnAwuajIyH/lJfTF4XrYOAOs/hSjlN7
ywCgCurFqVs0PyVuzmkOpAI6t9YUgreqx67ZzJvcTcyQlX0rPExg7C+tJtAq4mTp0LbUnNMoG3Mz
GmKpPSYnHiy5Pa6zGh2ni5E6e51y2ni6WzYPOmq359bh+k3LnOVhJhow/5zk3Z1ErY86KuPSTxet
90doZimvTyxxqKoJohQud+o39C1QDAl9hCyhNgD7gSrQvkpLl32Zias9lTQ1nwUTNtqORZqfKMPI
SLfMPnQMaUKUu6hBppppbOcyf2xmod3REXidEILuy/cuh8rnpBVaqNNJpCHuBDOUpfRRRzerSybq
jWmtTwCrqCGuMCFCj25ovk1kdL/BOmGJYFxiDkHT0fZ1UmS8hlfDevG0rPbYQpgnGIcc1bZdldeC
1eYNw0e9ry3b3FRECD/H7elmwa3WBwQnwWWaZvEoyRROhjntgf/o9kk+ZV/tmaV7ajTtV0tI82ao
NNH/sEtruLaUPe5z3lmnsRGFj62T+RNAWqfWWYyQW7P6DncCeZM66O/1AxwtuiyDCShKhLiXRRf3
CTfjgrT0jkHtaksBnY3kNC7cs0lHIgqIJlAkuXPXZXWGeZDd35bpnDIk38SAWH3f3vWtLp8xdzJf
gOzJAcBzu10HzfKTPpjJbs7RD6kn1zlW2eAGpQBSpinpcIuOR3mcjan5oir3m4kP2a9tIFmw5OW0
5U7S6l7DAQ0w28FAUxhOBH49A/wYKtMEexyXE3YP6DWonxyzNqM1jVOeVfW9wc1E990hk0ee1z2S
hHShNTmUi1fmGsy1iCnUflkb9x3upWNgFnYORHnLixgX1D4Yswn7Q3fyp7RyqgEtZmlHJj6RzTQ4
xoh/F+VGpOXBTBJw2zARP5pto4XIChKlDuqRrVWkaGTrvPAt1OVNrIF0sFeWpTxcIN2DRcoqHF0+
Uq8ZVP+a4EpFPa1w5TMQEcCASWa8YpBAF3ym1tygjZ5PN3ACadG8BQKoU9myq2YJyGxKtO6pHTO2
sca02wDj1N+Ygw55fxiLRo5i4jQRHf7xMgMxozbyFU73ZnVE2+iDDgdmp21WHVXC47nTGnQxumQ5
oImYRY09iVunVd3WzVKMT9zGgO19WnbQBq6cEj/Xs9tOhzOCiU95Z6BZ9dClbbrPBPrsS+1MDO1i
NMTAOay0vTkk1vcxH40OamIDO9QEid2T/ZTDVEjv8HoaUbXdphizFn/R0pupLztFH2W3AGTddugD
D4R1b1leutpGA/LQ/Vnf/f97zf8gDHeO//pec6yX1/JrLlfvz5+YhBV48P5LP9vHpv7XOhXEPQSd
Y5ehA/X37cbQ/wI6BNCalf0HFiDDT/4FG9CI/hcYbBCwc413rAGuMH/fbtb2MdrRBLgc18CE0QTH
4e/W9r8q8Z/ojs+BA+dgIgMzStxpTBjaQODCPUeVoZNRWNaoaTBZWoAGKAAqIrGqIV6tzM2Hlfnk
ErAW+f8pzi12HgrP9PHKAe1LzZo1hOIzER5DTsft/5LBxPuE9TyKAc401OEtA8nm7AqAeryqVWNr
yIHzHRPqrWdQrGaub1NkgnkE9Fu7Y736go94L6D3r9VotkAS/1RoakNzTDp74wjr8Nd//vSoILE1
oANDMUr49emTDi2qPEk0zxHqIBS9gpJu/OcQv4lNrCv8Ica5IQVg5xkBbluDwMXKIRYBj9Smi9y4
jjDeujBc/+x1fgx2ttCmUylLuJiylflQexBpONaJ/XzhiVY5o9/fpgNVLtz/8TLPVq2es3ZyFZ5o
osxvXch0ZLaniV03glvEq6A2nUjRWGhvfw78+cP9O+677vSHm7ibinnuCeJSQ3twR/e6ZOU/AqL9
/BzApv770dYGxsfPATwfjeBSqEHJqcNMuA2Lrtw0k30BVvcb0/HnpvhPnLOmQkt7EEdrxCke57AK
OunlRVg1Ia5eg79KxLUx4YGZXyXdhVv/b3S399BrgwagKFghnTNWC0f2XAqcu1PEWvgvgcMOtLtH
NklATpjLqtIrtgRKKAPk1bjXXxJF/vzZP/wB62v+8Bot4JIKPcMfMN5UBzBMDs1VArkS50q/HiOw
Tfz86qKGzprGftuyH2KuuJcPMdXQKq2u1mIDvNL5lOwyv4uzu+pqlemfYArgtbdZCPXiDqrJlzpI
n+7bD8HPsKEj6ZoCY2TN02MV9I+mz74DSssjzQesYIurehFddEC+FPMM8yIqNFsAI8ciQ/Ux3Zeh
hE5fHrehG8uoidOrS0/5/mn8aYnPThK58LIrcjxlti0xnAdc4YqGxU3p21B7L6CakPsQnJS+roDy
9o13YZpL8KV3Wcnf/gi0IAFhYvhYz619lUbnxMnB3Jhm8kSIBvLCsF1Me/RrY4ns1q790nSfJscN
JotdwOZ+uuaQigZGl0FjUj9LHkWFl1w0BlZgHTSl0renSxI4l0Kc5w2IvkqeIQRuGBElG6Mnmz8n
2XVjnK/galGI8TXm1jo7+1IMxadSDIsGpMKrraCVqw7MuXH6DfoVF1LRr2Czn8l2NZZ+19hZK7Ff
P8qBUDX0FUJZzhRwdQf8j8+mCyfiGdzstyjuepp9+PQx/gD4TyCKGQvg5qD25Prix2oOnO3K/w1r
jrMu7u8Bz7aB67Zg5RcIuGpkskceALpysGPIlH+9mNd+7eH+HutsP8xVN3QaRrTgefsMHguh7emP
8oWGPHKCMepxJcv96hHAIciGQ0Lo0ld/4RWea+Igj0+z2yI+Mb4vDfhi1V2POvLPW/KzIAySzjCt
tm2qn3s7NrVDgFdVSN7adZ7+kGqn0kt78bMP62OMs+zl5NUCJMOqudMA38oeLBBk/vwUn31YHyOc
7XZbJYuyQVLy2jb1rWIPgOxQysC23a1uXSg6P30aCKnAiQmKdVBQ/XXPs8ZuM6467PnyNLKH4e+7
5X85FfnshoIb0r8DnC1Xxg10uAVeidboD7WjYBmpGrgXYi4/Zg9/XrhPK5aPwc5WbqBOUqQNgqHn
fIDQQC+8FGircD1U0hjT9OyxtDf11omqo3GdPv05/IW1PBeoW9I+gwkf1rKRN5hAA2X33wxwli/Y
klMLg9O1k9h51H1g+SX5rUuPcJYlklkSZ+4RoaDlmtDT9B/Lu65V5Yd3ZJ6NrmrMK9rJQggBrx4U
lC/ZVXKwX+rDKoJkWD758ue3sm6w82PqY7z1kT9kdWlndVm6iOdmgB6Uczy4sDUDkmUA9ybRAGtF
7vtzyE8LV1AMqQ2PSwDL9DVPfYgJvIre5A5iDpGzY35zt3xtlOfcg5cblgHcH4WvHS65pf+mFvS+
sh+inlWPBVEVmyWi8u0comz10XdzI2MP3H3dRGhFoX/eR1MoI7qHGlQR6M5Nujacw1JdWIFPa7yP
K3CWVyzW9b27bqR3Z5/H/ntWec4OxaXEesMdo9iu+PTVeTpND8OR5asD1aVy+rMzbz0K0B9x0Ys7
x6hXZkpbd2mRDuABuOnjJHBbnwDfdG8sAHx5fQo5VQIFQnfLChCQvbraAM36583w6Zn04Y8423+F
abVwFccfwTV0OKc3wMl9G7Ss/16Usx2HrkXmlGSNMklPS5pgwEAqYRe+pU/TA3Wg0EQZhrTvA9wP
+7rI9c4EoA7JHHWCw77q3YUM9/li/SfAef7R0pTrBNuG9JgD6dGC++ZiXtCEW/febxnhw1OcZSBA
3JYaQwD0ctpvHNPM6QqVCBDiR1m5F0JdWrCzl2/p6HSUa6i+nrYTOPd2f6nQv7RkZ29eMzG7GC28
k3EEgv+5tx9ScUne7dO2HOAT/37xZ6llJM2oTxzPoVVeCZO8uvCKIhw2CrrqKI/D8UnCRl6El0Wl
L63gWSIBsx9j0nXL2Yr4YBB49T+VTlnTpoteLVq58O8Bv/DXZC0sIhgmSDi2QRmSUEIwndmru+rC
VvhNP+o8zlklJIcpn9P1IILzn099ZIGvSQDYlFfcM8ApRHxJNeiznfHxwc6qobTvMXGHbIDHWsgr
lEbkGMLLNHUhwX162n2Ic95tGwTRdJWi6kpfe38I9EdLRDTMUXMN/iyP8j71i4uNms8+4o9Bz2qh
nmigy6yZAqJMJ8euQ5uJGOPiMMtkIFQX/jm/frYNP4Y7S0y8ydtkpAiXF3Cqnk/KvWgV/Fmz1IX4
0XtLAKD1sw/ZgVXv6FRrCt8mcQXrABLDtTa+bC306bN8CHT2MYs6q0XdIhC475FpUq82Lh1Hn7wd
+KdDRwXdQ8C5zi9iIsuAD5zrBJyk54HBVYfetQBZS0jH5urHn1/NJ9v8l1hn35XFerOi1RqrfKLV
KyAxdnLx5axrcnZm/BLk7FtaBWMmTSIIKFxRHa6+HZ0vriZY3ADBQiEIvZrX/h/k9g9R4Sz8a2pi
Ih2HIUNUiNF4ysEkF8ci7JcvFA+fbIhfwpx9S2SRi2U0CDPRa7t4btDP/fMr+vPqwcPr1+dIaZqU
ho0A+QShfiFCW7NC5rR+kdL4z6H+vBsM/exwB0Z9UTmAWrg83+g5KDRA69NL5e1nF00XzsWrhxTa
UZAj/fWBMLcoZVPBecA5juESuBGoQ8AwDRH4Prv2FeAHf9Q9TAbmjXjRLijdfXKj+SX4+jo/VGEk
1SzSugg+GY9legdQEVALV4kRV92xF+OFd/fpgq5UewOabA6wmr9GG1KzgU5LCQ0pSvwaYpVD9qz1
2z+/td9YMDgcXedDlLMdAggeJIMEolSHTIUGZD+vUWMkwdrpZzU4Iv7y2O7k3eVbwvvx9NunDW1c
0IAsaMq+twU/LGfqJCYkETj4kQQQriCJZQj0R9MeSVDAw8+Ic3ZroPkPjp54nXB/y4NL3WjYOZ5/
g+aKoIWsBXw0YTIJobhfl9nKOV8Ge0zxeWRp9TpB8cT1UgN0lztRdwlyqGFrrhvOjiRGAwL0mFUR
l0WaxO4ARQa/FRk6Hs1QNUCJJd1MQ2qW6eLxomiEXxKVdHELFjrxjR6M/J3QbLaApkmSZ62sO9yD
5yYr7zV8PCugKzf1sCbdCD6etDmQPiHJ+oTJTYYxeQ7UmNMMrREMzOL0FYPxnux0Y1HQQljmcnEC
ObblIDyLNHP9LTEzMDpZq3Vxx8ZxDI0lrQqvFVxzr6cGwKTGc8EjyqJhYQaUYqiy7dDuypW1qipc
0lE7zTstAQ8nHiH5vtWIUUHoaZoAJCLPUkNX062tK2LA12Em8HDRKuEcAHBj/lAWb0PGVAhWlB7V
sp8jTaFFPS4MrkTT8KyEDXxHqz1BbSgg0BkEWoV+L4Axa5bqQRAa44K5RW183ebdFbgChWfx8QWk
aIhHsbhw5gcgGfdznwVlzeMksW90zfULo9g3Fj1U2Miz+dS6D/nAcf0khxJM4VQbAnuGuG3hvvZN
DWGlKgbWJ4L8kdcBkmiBCPiVSe2GgM7a8MfMFsFskWBkg/SsfAiqaZi8HG/OgwrWvqX3VQMWDlPb
MXe9vivDvJdb4Mnm6kQkyqQMmL7C3cxGkDYTECWml02viXsj3VsHxoYUC6g9kmTy2i4Ca5XokeoJ
voktoXvorBggX+GblDeafZDjt2EBI3cM02672PdKvZh08KoJInCB2R6rMp76r7mAAdvoF/MPBWms
pCHBvAAQKoJlTnyxzP48QH2WFFuzOor2oS0yv0QqGwv0BfQW4JnHBOJlqf1QANBGDzlUj0ATHp1X
M79eOuUv1g4KPssCJuWW2Ie8AS+Xtx4je9fcWEvlzWW3WcbFS5JbyRdvSb/oVuKN0ENI2t1sb4o+
i7izT9xjw6AsRa5U30TgQHjcgij87OvZ3p1iC60B4SaeoQJNv6rHbFt0X4bkluuNPwGd2Cb9fkoO
TtvHulQ+G56T6QdrcKf0Zc2hW7lR2aZ0tn2NDghYR2zwlXPo7a9lf9TsxDeyCYk8mqBFr+oQyK1w
nk4sgUoPs70531OK1s21o0nfqr812R7jnIQcoUlidzsd0xBAEkWc4rAROyCZkBiipNtq/KqDOBLd
Vz1+Qq/b8lAnt5AcLPn1PLwM5Q/g3zoaLZwENHsboVO/PLPhbprfSOsDR+mNyaMDIU6nmbGZXi1T
YMyDtuCyhFYHvjRc2cTRNhQGog+k3tbDFvwTbwayNE1AI0uA3YI03ABsRplueNsGA3KqdNBfIWGh
236j3RhGEeCzhsQnWmMDrIJtuKUAdgwtgTivfLd5oDngCQIc+a9TEjIeGBO6SZYNNfW7VIFYEoxI
RFYWpRTp5mR3L1X7Xbd25ez4S+qVHNxwcGzpyaR7AqNsrHyS42yBqzzk1unD5ObYnTsl99UMGmJC
IEwLVli1c5AGresp0XxWNF473I6aEzTM8Dtjxqj9lVY3/XBqzSehoq7rIgjMw334KEEbSpK4BJd8
holbsxnzq1pcCfrGlyslQtOGczDo+GBXUnXSoJwxxTS5X/Qfk56CP/XVRjnefR27o5Y9aO09nQ4l
j0Z9Y1iHJgPSJQbAncB/2JYbmh3zPNYUfELuDSAp0bABEvSwFtjuyL3KeJmqPRt9ByY3XWTXEa9i
lSJ4fo/aqOYnBhwmIOQGu8mUcdsS4S8qLpG3+41KT7zBCyD5KdGjPjENz+1OY7rNzScmb5FWxIIG
UxtL9XWiIFOX0EqqvjcstDHYWZyTAqLEldBQRCopG9dv0pe+6QItWXbpBABIec1SHjcYQ7WQA2Rv
Vl345UJDm5ex1WwGV/dy+mIAoWvoD8WCdwMT0LSEY1AmI9Id7ZaCRPaoZzdZcjeCZlh0NsikxwYy
AWNynJkVV0YbGEnql22Dv6iGjp8dzCDLdi6SZlFC8KwMK3YYp2ODlJcXY1DVwnNQtHVyOztlYE6T
N4uT5oYCNavI0HwQUDa02CnVT7wr7+CijJrcKK6r5BE83L0GaZIS6zUWPFwY9dHICk1S+xkDSlTc
tOa404CrzvCGbG63Psizt+PyaOCQNJWI+JicpglCaqX0i+m512fggztvQEYzja0zPbUL0gGFgJ92
y6enCjw6O8tDZp9o8moaAhal9NlN37pkyyW4qPUeyN4bC25cbXbUZ7itkOt+gA8CQ+NBfMkc3Std
o39yeJtskF1gXzK54AVo4yS2nQWYoQdFw9lzEsN8NEYLt3oIUUPpjsK0yYR6Q6/djaCs51K/YbXt
QcbwW6+GY01h9qfAUrAYWJV6JXeskLthIXeFPp6cxLlqB/kA3djIgaKNVOmLZqRvykWemoa8DBYp
el9oYEx0xIbYyohDVjQnyzX2+EUNANf21RiXOBvTK5ZVO56AOylNZPqp3qEFMFAT7FR4oRjVdVmv
J928pGAXLEjNEz9I+Fq2vbs33e5t7NPYqpDfOEW7tA5l0r6CRILCoPK1yXhaaLMjBj8M2g4yi7Fc
rijZF2XyQMBzc2yxSeBDDCkFvKEpfSt0Y89Zg+JhSXdtBzOyk5JYgv/F2Xks140t2/aHLiLgTRd2
G5KbXhQ7CNHBe4+vfwN6EfdImwoyzu1Uo0qltQEskytz5pjplSjSUNJAy6RjI/lZyg997WWCnzeF
Kw/2YO6Q9zjyeKiM3hbbzmkNr0ToMbzXqG7r4oVdz9KuV+VH+S7EexMehVG+y9JFqD+iYTWSF8vg
sR/nQbPVxul1r6scsfy1jr41YMDAHWgw6eVzBe1GfdpAIWk+OYt2K5h3HHjQSjLlUE0P3Y1Ad0R9
JyUnmkbk1/IZfEIi+EmF95j2wMGyFoGlH2PDt5agKPz8cSlck32H1GbiysZ1vvoDn77lFWpOWN5K
2nWsutmdSSo6ey6NowpLECHYfKzNUzocMNrNdmogGJ6qYXPsMv3GwcfnmVTc5lLB2rRjukPhYARZ
6SxPcmkboJBMOpQdzbyLmkvsQoXHhN4L0VvZQ5etQ9xO0h2tuwbUEgVznMrmCCdj2UIFrz2iajqi
S/lWyx9WnSsb7UKNXZAVi6WbUH2LB1tXvNxl/ckiP/VOlg7L7I1t4aSay73CUek30N8F1Z46p5F+
xvVNafyq2mMTAUqdftaIlecCa7OXmnke3qrFPu28VDC9cWLH5oxbMZBaQwTm7Iny1P/sGnBPyc6k
1lbj+17yS/m3PW9Skh9SKJIpGpGaoMUTL7fOjE2K/R4Nv6bQGZaLjOboitLq8iuF0CENKPjv5N4H
fTgXko0gLVnu5PXZGnaTcMy7pwZkTWm8V3Hi5HrpDNQQ9WJhT4rcCuF2k7KWaRWFcOrpCLFpO3IN
iWBqPHaGow03snqYysgVRpLBQ+ISDBP6dWkwA+vGNja3rWOo+dOl/jx2NcSUoKn8IXO1ypse9cqD
GGTSYo7S0pYMvLwWulVmsromxxrX9X7QXMMqbMGUbbkwsCtZbVW9NyFURSYGainZlnjwKu3WBFRV
tCobKrHZ4JfDi0ikzJEa07laEN20q4dH2140gki4jCdp15wigJptoEpeah3nNZh/LBkQrKuaTOV6
AbgG1guPYpL99SLMlUZIMz3p4EAeFSc2r3vhzUxR/3t0x4eLHQf6UW13euumkwvAARF/zRnA9ohm
61Z5ju/U/LqHXiQ6ICit+tE0ds2buL6OuSPB31Sg9diA1dXJzx8IOUvWOdlh/AQwkTG8hlSJaA8z
u9r1WhBTXaK5A0dCDFnNN0bxUZdeHd9M9amANHDie4SshqlyS+ExJ02Egmz0YyT+FNjoDmQnDIHc
8GadeEQSb4vrVcSad1Ta5GT2y0dRuComioKgXp56jopa3gyx6yqQniWUhoqd3VUfYUzNbqh8db0a
fkLf0RuG3S2rP+pH/WLUbpnU9PKL5Y7WLvkjwjx4tOV1bz1NV9lDKL1bq60b9HR7qulK9anvLmF4
oV6mW17y6K7S5Pu849Cy4x8JFy1uoQVnmw+KTEmCFCIRqkP9KS5+aQTyengFMNUcsH53Vbe4YR4m
9UU7BU2+i7DTMS5ViRaS/WhdTMtFXrp56aUgm+hymuxUvGahTM3tDB0YrDgs4I+4fzLZsMB4GQGv
nfMGucylHtM444YiQKIf9HFNxVUJnyxxptty4rJ1Ff6U++eSLecZ+iUdyN1VmBzT+tBWHKX2Yv1U
1WCQT2p+WHNP4Za3mUPl65V4NC6ouXONor8JhFAdq36e30uCm8Asm2z+ZFPfN33QiYOrrZfsju2b
Mh2rW4MusMpPfqQ0SFeHNHLW6nq8qVNbpaeeAyI7iq2TD661HJpjkf6QOdnuIUdIcUCvItiyLtq3
5W7gf7/s3pePAaiWsB/Z11tv6e4z6NDFJcCETDt084Wa3cXynRJBYnXk5J2/XD40Klu2EytuGliU
FmjLZsWTqVTpwdtl4o6DliKztp7UcCeK19JVWF2I+zHbm+WToftj4ZnylTFjnrEdatHidNl9Oqp2
hd1zX//SmyDnHCTftEIHUYDVdR9FPbDITqt1yo2L7mMT+hR0KtLvB5FCgEzgTDUVZq9bBCeVjm27
10lUkISbdhlzjNYN2mwGv4mdUci9ptxJqrvAXV4NeNmV3RaFjWQ5oPPNLmBJkSgJosmt4stYZzWk
A4fXfq2e5fnQTHYER69ySq7JXG7e0novIg3tj7Lqho8CbBbovNejeNGrDz1ZY6I12ZXoBhbuZaLy
3BWyB1N4H+L9On1U/cMwvKrDiX1Weu7kmd6jE+0zGxTD7B3RuE1oKK2v8zkwtWdBdLvx1yhe5eq7
2vptxNx01oeI3bSijV6jDtM7zUvZB33BDuPTXhaJbw1/F3TKDF9pCNe33XueXsDM6A7TY13adE5V
Tt+fFDpf8oMwnJRCCaqVg7iD1dvsjBAecYpp34+h85fmtocHw36w3EtR45d0INYP2vSedA/Z8HOM
76FNOFV6zItLRfjZ6G7a3SfRj1QIrPw5NXdytVBBhtbrZc2dwQ4K8a8037rLenqbhWNV3KoYYUXg
5FlrxACDBQ2bIwTXbDIoQjfb0KMt8dpiYQCnMN+t6aYLr5qSyGan3hmLO2qBUHkqExhCvBY5efYK
t9vRmx/l0tryrmWLGcxXXXlcJ2Dn61HI3MXyEy0YdJcpLFkvtbHT41MrXoB70LhQezP45upRXEGk
X8nFg8JhLN3Rmay3P3VuQUu1y7qjiMCpWF3BQG101CHzLafR8IFkRMtNOj7C8IN0s3UhXnTTXQkP
hwaoBl5clILw68CIH7SotwmB+ZpNtE+rXTrZivCuUZPU2yM8MGv1QstW9QutfhyvUpM71KnQt031
xuSaupA1SOp92zobmwUGu61eWk+NwYwusqswINPRV7cF2zsvooh8/VbFhWzajcPNygUXWDq8CkNF
OxJEtFJz1iaQnhN34MrhcemmtUt643IwwIEr99Dm1ruU4+SlJ8y6CAvQ9HaquiXsQ3PHjVlJdxqO
mSu0RnZ+zjjRlUtvnY519NrAwavFY9pvJ4BWs/11exoOlbeWv7Bx0uJEfckrVqeMdtJ4QqQSR0E2
XsCljoCDN3abuqPocBHVrtT8YhiCNGYS27lwv0XcxfOgv2MNOqT+3FyVv6busDFOCN+m+Rq2fWK5
SUawfWVq3tz6mySENNnMaaWQjRudUQqqfmcMrBsg7r+a6L7LL4v5mnRUpUDTgXImPEFQCmL5h7Vc
d0PiV5iJrMDTLH1ftR7nOdLmYQ1U/Sj0T3F2q6X+lrlKMg42S6GrdK8hSjPLl3y+VjnBtoSp+gYe
xaFfzi5A/1lA5uSA9SIPfpq8TQvs+iul32EYNaQsdg6613JkJ3KzwmVnL5/nx3UlX0anrJ9pPskr
dRf/aJCsMxIhcqweBOFHPtH2vuPNiTNE0cUGtei3vFGdrlTdxehljVzZulHrk3BNINQiDc08hWtR
e0jKfU266K6AA9qNu4a0nrDP5KM50uzs8AoN5X7AFOd5MeW93l8OpEKV+jGJA4B5pXUBsKXNpSNo
/P3YPnQH+lIdodkDW6bhBYS+zGt+jqQ7U1nsNjo1IScqGaJOuIQIQNx8pcFEWgZPS3dC6yjd7WIF
aX4NVzEVUz62hkaBEy46ZN3dlgfehF92q7l6G1RhUAMlNgeHXBzPVCGRqhwCIk3258cwcud4V69e
8joOqk34Eso3XXQJJKcI9wpTa7ZT2U/XQ67dlNk1yS/EhcS8pOq045h70uAV6r5L3JDfUcDH31fp
/fhLvVa5nRd+l9ijGKzxvsuPFZlXh9u+Tjib7JbUrQxSlrY+2Rb245w8cA5JncbBQE6/ya6kiMP2
ai2fSIJa49tKx3LzOKmOLLhy5erJti55oKTxZv0KX4WldaDuhdLjxK2KZN1SwHJ/g1NAu8rj0gXT
eizaS0FWvHVFiEueDfiYvZIrZRNql58aSTyy82wzH/34nK67uLkeuFiy7MIPxIeJ5vXvWkkD45tA
QK16Zhls19v4aiLgu8+I08IebxPeg+rFRuqGxFvdYIscpENxL5ECM4cjFyqJ/seE5hl5N/1g+sy1
PzTlhalxY3oaq90QcTNnJ+Pad1mB8GqC6bkd7bVxcSfSb6XMW0+pCZ//PhEHm+y7nX1Uoq28WvWJ
vWkAt9e4bKg0Jo/1UcAfNXsscJ8eA2iu6p2ael3strlLdSBqb2AyGNO+ENGaOPENShAxd9i9Gstf
Krdp9ypzEMKlfFpgxROgRXwFXDEuS3Qj2ps+3y7Sa9aQdKoNrgiam7L7QiiCopY5KxndVSntMSvd
lPRmnZ5kbu8dd8MoegRtzvQtoKbHZLuk8n4Yk51SEzzKOKDCxfBXofdKNb2CQP2iggyEVHY98e9N
EbMf7EZ/RVvJp4WaDf1JO0BkfKGGMzlDz7sFhBUGWjY+JGYKwckQdV+r8K4YtUQWXVEv1hh86Srt
E/D7wZK26S1kBm4Fo1iTytWwXohgOYrFCT7Fcij7lP/LonxSDlxRckEVDy3NuGB+0+jUweTG3jtT
l5Vfn5TdXoGHS1YoDSdf09LsoE7VXhNBVErRHX1+5lWWjzs5Kq77vh6DStLloyqSsQ9Bc7OhC/da
2biVNTqpWgluP4meVi2emDeAghZ8AayrVlsMW63MB4P1YozxYS6SO8GQ93kBgkrhOICIj3UH87LN
xEtBKBH7kZrvIn2XZ6PsF1l6X0hZf1Gs+onmzZ+Doj6kXXcolXDfVtbNsJKkzFbi3nTax7p5TETj
vVe2aCJrNb+I59KVDMR3vSK8DtH4kQgN21WUkKK3xIO1iPz3sC92eHS8Dlab+4U1UaS2ohN+vt0P
w2ryJ7XRywsp5kY5jaXp01KW3nYFB1Gbhty6pkXfpfzBB3gXqBiTaTopfS3Ebj00w72ZqNJ2TlA+
dAuQgZhNdFWevlaYGkQXU7ROxqFQcKR4pJuiGm/nWeI7SeTt2ZjkkF+75JMs3ZXZMIfBbOXRcKwE
sZYekJjlAy4eatNW11m7cD8B7rlEtK2Y4wslgoFDH2gaI8ZzdmgNmtjhTmctfh6tUFiYvmXqywiY
iXuK1HFYWWDpXipDEYZjJFZJ4sOrIrM6GlpNkWRNuos+GfOnpBisebdC+1v2IxzF3Fa0Ev2kWmmZ
+IGbfEo9pV0j7ktiVk2HTpeFwYOVzL/H1nGYTlM0dyWTcdtHS2ki2ZVLdH1zsoxDTSkknMwgsXhP
xFyYQHAqzIp22JpT8+MUtataeMPStiQmh6qP9NlZFbHa7uphPcnXQO/L6TEuy4LblmHNhXVq83kM
9zi3rPIuM5bw1mxiOXmhmQ570HKGaGX3lGtjGyDddvYX86DWiOPBBEgO/e74sOSWUm1hSAgpdeaQ
qjOSLHEtosIjJzsrRUNyI18LaW+EFoYsHoTAjPsUMAIt/inVSTnfTokctj8iQw1zCIdC3XWmV4Zd
+1a1mQQpOqlIrJYJjJhdkY7d6zrm3Ry0MOreRykdP7oRqgGyAmkpWWSzWHLVAuqQ7hVLEFIQXAII
SJKNSr/hT9YYNGHYS6HyZsiZJrjWXAu6X8PZS4NosAS/nxUjcYQxUUFeyOpkOrArwGckWmskvjoL
aX1UKg1iTD4KlbZvdYiFUptHpxGSguUbZo+qEYpldC9OyKt9s+v1GDhZAh+acLofS1+ii3F1lqoe
Q6eJeEHkqZd4cXOVmeCVxQjqBSrOUh4tmG3pvTbj1OG3RSpzrHWpnPh6kobPRSIpmPEuWvhsioP0
BkaPk78AnDj7edFRg68lUzGDOQ7Teqf0YiOfyrIzD0rP+T0vlewAMk4OQwGWD5JFthkINflEKaDo
+8RZhdEgzgsTefBqHT9OP5omAvh0VpfagyARuiTTk6emVKKXWlny2bbEMKmcMcp1+W0qzb75Vdcy
hQJT1CucD6IemawIaK/3rHEt8xtrwOXp1VJWwutVTdnTY0MSflUlWzUJBkG8BQKTqE7e4gC1K5Ic
VnDRTEWLJHozkZOKpvnRLQM4+VKfyajqczcvQcUDdV7FBKyuB6VcU17tkEVuuQ4FioWcfp5G6knf
RvwM2sNziSsIaJu8xyiu7i1Xi3ISLW26ObfETaK/hoPSqTagS03aTZgrwlrPK/ZFpTfGJzGGOeTW
eRoesOkDkZthnUGtM9YKHgjPntGjcNfvM31sL+d4ka6ocE2qC7OzxhW0WUnsakXDvK5SVAdBVyxL
6xattNYOOJpFCVpwGBwgbCDKda52abQz5G7GOWdRk3tNKHQir2YkqywMbdlw6uBzZCedqKVOKBbt
ZiIU14srd8VW8sZk4ymHVjGQXEd6fi8DNRyCXsoOchWPe2Woh3WXzSgxHtu1kUkJdUtORd/ol/ty
lFw9y4QbKw2X5wjIyhUyqj58NzuLLvdiVhQpMKIsFh1t1lQ8ndRR6iE+c7Tv1FId5Bu9mzGe0OBP
NI2Lz9LaFAd1XTThZ9Qu4vzRRZwGJwjMYd3aFNdYT1mhaxO1RUt/mRWzmsGTAi3iMh6tvQTaZyCM
rdTWhPiZq8bMVVTjT+nXQBCbYvNRSoZnjX597VZvlER0tUK0BC9h7YxPRjR0yXGMsPDxOziwFTN3
nSRPGwypcnM9Te/lMTNIl/A6dbype2KEtbYKDus8rLhRwySKZhA11owiEuuXTU1ahe99v1jVrtTF
BcuBrBorpy1n0hRDKOYWfMyZYsQg1hMy0DHJDbtRNAt+aN8XsydIMtxFqI4W+SYlNJSdYk4kXSUB
JhPpN0uRdpXeiPMu6kPFJBteTDdZpHbZYVGSCMxLZayVj/xDqlEjF2yLi2IlyBqwSOMaNUxgYo6m
mcGcI62+6TSWCIHkWx+ZRQ+CauHPkbIYFIMjIIJFJFzQrb5NYhqtkzdea9T/MvU0Gt9agzhyV6aW
DOwJRmy4vE8hZS1IdouB51alhbO4+gVcdbjuzcr5dCErS6K9tlNOOros5MaIXC3DSK6hSBOb3c9S
a8YF0QUKoOk5FurqLcp0cb1J136k8pPh4u1Ffd8a7qyUfe9Y8FDFRzVV0vkmChPSXlljKqlflS2l
8MaQB1AqK+BbW4sQMMGgr4SCZHyOzZxdtKG+uF3UDZCkhkJZ/F5S9RTtw9hNT3pSWj+A95Kis0QA
mV7HNBOpP+Z1eTeZVk3lSIRVXisIUKoSF2oHyj2g75LuYdpG+AWxq2OoAfQmUih8SaCZQmduTL30
Bs2oX+oVrrsNAGrNqUDkoeaK0jIujqBqPVfIvrWy/RRPYxeo4Uo2GghSmrplqXT9UZHNpbztGyWz
9rlSRaadpqz7i9JMl94L41leHX3g4wDnyUYTrn+e5h6zkWIdoi0h3ujA5nqAMjpZHn5uA5JRa6Xo
MsbFjEuYtpTAk5fYKDzE+zNErr6fW1JqDWmfNUHFdWqEKm12k1k1wl29ZqrpmCVmXQgbpBhfggQK
3cBFXW8Pcjgx8xFZgmE3x5iiVApAdjDjkWcQR2t4KTuhinz87bRDHcUtVXdx7dwIYBXGEX26BQDs
eaekbcHSdtIQTsRCBsJgN8yycvIFCfa9J2exUbmrqYFLaq0KXPKFoUwA1cj3Z2I0eV0CD0r2uijt
pjdDXLE5uLEWnLakC3p4ZxKvaz0lrgAPIjolcjRRAxlbc7rR01oMH6p+Nk0Kw5MuMWMisb8b+nJW
brs+MfBRgwVCKS6D9lofTV2vi3tTV0Qw+RZB5m2m5pP5Q1474yatNeHKKEIV7w19kdJLvEPq+rW2
GqulsEp/pUu3lJ0rrODb2pTpbraXmmAq8iNIaYY39DW2a5ClFS6LICZHN13lUt3jgLJ0hygCLrFn
Gi/hcRE0FTNtjEmSnLTCEuZ7KVvm1M84BLpgrdNQOtV4ywqnwZhHaV+rilDb9SSpt3Vk1m9QptIF
cYH6kcrT3bqkmhMnPapvmawHgZefD5qo7eilAqM6NFFk7Ia0Gu6tvJok1C9J03/EGbGkXy3jQA08
CxvdG6I45qIZz4L6NLHDZDs6gNfqktuW0QbrICZwFaOWaaMpcd97tAXE674ytVbfFYtESnjQk77k
lmco14uglO0RTSN133mtCZcEPrN6TMxcNy5wNcQvs50MFaBHNHLhtoh1lf0gZlRSIYfOi0erXEsC
S+LX2kxuFZPklHCaNJzavk5GnVJu7lJkaEmnye1ehCLHJYYF2rrSHGcDH73TfnZjo8qBPAma+SwX
eQ1SCUuckrRw3+V9gFBatNzW7OaacAAi4YEQyoKhVKQ6x1mppACjlyLJ8HrP8kV7Ifrn0QVtQCuz
svy4mmdZXi4zidhc1ZfdAOmQADbshaQPam0ZLGw+cMEkvY/5ePtaA9MrnmdUN+1th2viEOG/i8XG
faZLDelo7gi68DSMQj/eKabCX+Nk7SSMD6Wl12QVpVYZSHeKeqnvzVgCNjiWoWkdMojBg1uPFqnF
NLWq9bQIsjj4VT4A+6jwIBxvl65OqzsmXt0Eck5j7b0MdCv6sSAhyy8htJsaV3aNnNikmx0aEFmc
uf78T01sFmZbaWHb1aELcp6Ge3NpzItW5I8GpqAu8s3/cNCHbUsuAgxc3mBv0OKcicq5yHtnVDeI
cZLU+mgnbLCC+40ceNNP/6nJVTegrKzLOvusJGvnalhoWTiX5rRAj09mQCq8czacKnlyfF/uZTfz
yZX8X4aE14QZgCgb8Or+FuDm80L37taqlSM39nVcU7GbCf3VATRyQ9ni/bv2xM+KX57xPwOe437Y
Vbmu1AyIsDTCQKMZhe86c85bSn6/RkzSAO0akLrPuQmSJHWKvqkCU8Mgoa/S0keCusyHhcgmEe5o
fBoE8l+qdCW3ZUSqsZTbnwO2jqv/9es97wCAcaHCp7OAbVhglLQzzXqPMCaHlKnaK+IrIVx+Nr3O
XW0xFVsk2/fdxzx/t7+H08F66KqGq711ps9fapEVvw2HSHPLQtCj5iDRD0Yy2AwYLC5ZeP+7do1/
jopdhCGSmAJWcabhnooxG/u5YlQy1ZN0DPW3r9/ipx6y38/1xwjba/5Dq94RRWqTWKv2rHlJUb8A
u6cFL0beFaUGeFwsEtZ0+NWG8VUkdxdrp+wVYd8jK56S797xJvz/tEb/M7nOcRlDvnbWFDO5xEOy
q56R7NtaYB0ASQT67dfPfd7xwDwGCazCkNoozuC+/n7stBJB8LFx2lT8qro+0K95ZcXYjwnKfmrC
g2x+ByI7b2D6/yNypOno8UVD2f77Hy96qudUIFaGIJVjC4A4ZcHEDImY8qgDlf366X53GJy9SR7v
P4OddTAhiFfEWWIwCkYXYYDB0QYsgFyJLRSt23bmG+7XQ57P1PPHO3uhq4pKl0QVEp56vMCGyVmn
/7ZjDhd61Pb4j5vm9smkszeYpEulWUmKZrgzjL2SZcUFJ3f7TVfl+XfaRoHgY6oY59G8cH5QTLOC
kXI5gGtZpedw+ZWIT7EMZBk5bEbR+uu3dt4Kcz7Y2eqTK4kshMVgE/qDhAR2ROJzojr89TCf2ETn
45y9ur43yb0sjDNirN3JaMRFMjaTti9Rr1CQEPVb0HtB3E/fzcTvnvB8JtaVtBgUC+wYZ7wTOXsn
dTf4FAob805yIoeq8Ane7dcP/IlcwAPL0Ll/+/CYunHe+hiWddsMDeqRjXy3jYreY90hMo7xYAhU
F3DDtg7C+9ERfdnV1f0mQNt/tyq27/fnOjz/GWffVzGyOBWzCU8Hrjack2b4JmI1E+CiDDIYz/Dg
6+f+1DnLgMAOIQRvQEhchs6OKZEboibkPHfnKU96TPeWbfy2ucttuiU7zUt1n4gHic3XA5+vmu0Y
kRVZNUVZAVZzvp+Skkpa/gTyHrO4m/PwXhzbdyN2pr7cd8rD14N9esrfo9FdhWUYPV6kzv/eSwsC
grDtRNVOL0xPDxJIDDQHv42HxY93eJIcv2/qOt/fzofc/vsf27egmlMcJQwZdrPTkpGUa+mb4Oqf
Q+B1q2G8uH3Ds0W6gIzW8nRVgcygHVp1Ff1hdff1qzs/934f939ETWdvTtVWNRPqXrV7lghRd24d
Jrnws5HKPgHf7IRTeVto1jePdr4Ofg/7R5Rx9mhjr+GqvcUx9FYjAL1u+p+WRouS+U0jo3IeQvwe
iCnBZCTm5jX+/Zm6OgmtYSBMiwp38oormWTEZXE07sKAbppDe484iXqoS6Z7L1z2jVN3dkHyyYl/
LS7Z5lByZ4/ucrd0vovlNnOKvzYDfht2sZhaKHxb/bct7J9TKMu5BLcC8N3iQ3k1D8uz/mE8dd7i
yd7yHr9KO8pu3vyBLDK/RXNeX5GL8dAKE1liuOkt3yzZ852Zn2OIHHCsIo2O0/OO6n5d5rgfEXOX
XfsSmqk7TFwgC1W9+nrKfTp8zgc6OwKqMISXkDFQ39DEn6WHSrFOaancmXF7LHRrR/UXDVRj6bYp
md+N/o9V9ddjngUm0VZLrOhGtpfD5MEHCpAFRe/Q3uyNnIOEy3KN+6+f+OshyRf+PQlDbkmUjxiy
la8T7UeHd9/XA3zebWUuPYYF8RezMMjzfw+wJLoaCtwYAGaSXkSeMNKiGaN6AKLPWaZ8M9znmSJD
JWVbV7k+awAt/h5ujWIpNenLtOdI3EVZttP61NZIkH/9VP8ahsVh4NhE4ode6L+HKdqWGyOlVuQ1
AfZbfii/iHHsfj3IPy48Ww5A0bHiNkQVt+W/R+FCGQ+WPGr22tJXheTg56B3x4YSplCs5VHNMG2U
6H+yRvkHhsGk/PPXtUqu6yT9qKz519c/5/PG+Pevkf/+NX2vZpli0mcxI4bMjNlGouHLI10edIB9
PdSnjmidGPXPJz+bNTMGfC0JPd4vArQApS3mvoKj7BBsu9U+/aU4hRv55jdf9fNikHWdyis9yLIJ
EOXsqzaZUA6NVvOEYxbRSNLeG7L5HW/gH68RiYmsihi5a58hz3QlU3IFCw9DRjvKWKMNAh0Ac3wS
lu9YP/8aSjYtCZMiiWTweaSDRYultBqqy0oVaSScHaV67ccLKbn++nN9XuOEU7qoyKQ5OMs+rYYe
D6w80lRK0fVh7ElZ4RdPfXRAU58QMK8FMuWvh/yEj9yGo21comedr4X10tls1KiyR6PCmOrTIjzW
5mOKrWonXMyKZ1JJXzDcyLrKV6afX4/8eZIohOvkcvDqUbjfnS3KVF+wKclU1cbdUbHpi8MHRRPm
b55P/sc7/R0WbCk5MKnncxFXBLXCJUy18bdGcb+HeEAfbrTT/Bbdi23ulUA7mE/Uq4cLzVn26rG5
Ltw6CB3BffsG97zN+z+vBrxrWBIiswVSEP84W40tRijTKvNb5pquFrmkfXFAG0tBvXKmBWX5NKS7
yWjo+4z0/5bKtw0uY/FtSDrvgZTL3x+6iyIlrs2GcJ3eTaH/FfZ3X3/QTzyL3yOoogzmWVSQ926b
/R/x8txrdUG3HAaJgwMtgDZsXBkRCzsbHZQ2scZtnprWxe0c3PP3/IPfyYDz18t+8L/jb8v4j/Gn
RCkzOeMJlYESmEN9oNwb/sY/L2M/yx351QoQ1HuJa+2b3TcP/495xkYEeocPzGQ+n2e9tLB1xDkx
ByXG1k52uRv7/dGcgvmYXdIk4UoOHQF3grCjW+nrwT+fopxtkqEypfBowUvg7wenHDqpUarJtrKA
XjkZw4P5HWz48xbItoemj7vKb2D52ZY+5V1tZAgE7FJFq2sxhfWD3LWHHpvwrx/mnyOBr5A38o/+
yY2gH9IYextGylbNSa16jxYJbMYzth7fAJT/ERco22sD8/qbMCSeTVjZCOuxjVbe253ozC6KLjzP
AUfTiAU+wIYb4A7//aeC1yxDH5a4NpPR+vtTNazLeRw56MWIjk+MRBLuzfl318p/vMO/RpH/HsWc
CLP1mlFQUfw0xMVvaG0a9dy1qIt9/bn+Mff+GupsT4M2MhdmxFAa9pbj0Nqa/EsWiuDrUT7vnMjZ
WFWE0RbL6zwpDpRELQSrkGnnOyzlIRYvpmzeazO3t/Sk1JdL+9+/wm1ETnxYKqbGfebvV0jyW84K
zFo5i4FT68Zla6SBut6imvhmwn9ix+hkpQnsNQmnaFn5lEgp5SxPB4JQMrfxfU7PwFP4YJ1wyXMq
RxqusRt2ZX8REDHblJGu+uC7TM7no/ivH2CcXV7yUtO3khwyh1UJcgjxIviSrz/gP+KMv8c4e59y
aSy4mPKQ+GChrvU3Lja1IiOgUu19iw77fO82towAl29WNknBs+2qJdGb6BK9fVnxobfX7B1OVj6g
BHUllEFUUr97vM8rbvuCJjd8U8Pj5fxmXQpiZyJ3QqwMygRl2q6DBCFOBDbJsQTskWxB3RXueu+G
doMVtZMMyb0BjWBEuDlY0jfr5VM1gDnFdk0REiAQyaVz4BJKorHrVwSBaqBgHYs/tR37lrOlF3Q0
+tAKvjUB+NcrUDB5IA3L7mac28gwd0Z4cFurrfH/SDuzJrmNJFv/lTa9owf7cm16HnKtzNqLLJLi
C4wii9j3Hb/+flGtO8xEwhItXbPuBxklekbAw8PD/fg52R8jpSavKX+MLZhEWvIL3nQZdfiqoAYs
ugIkj++pwOlV77TVEBmANt1X/Qh1lrQu9szuPUr39sr7vd9TzEEeaemOX7I6qWpYqSQ10EDykff9
hpbrjQHfAG+p4cnYi7q2/jlkEHexqXy5sTZPcYTnuafgyZ/mVZURd3nlYVbfm0enXSFQxRhD/tje
lNt+CyK2hp7aX8l3y9/0Mu6emxY/7WSf49S2U6+DM07IkSo35kFUW/NF1c4Zd7Vl+GDpMJsoEV3Q
FsKKqASKInxn792QmSPQuDYfMbVep/dL4W5uUafGJouC50JPqZL9uajbYF9vzZ18s2RmJh8Wi8JN
HWp/kDhPQh66I17lt9gZ1uMuvVN/5r9nz/7O3EBbvqn3DVCfQ70GxQKJ7Pb6AZlf4i/TkwSgopGV
dFBpve9ndAz23Q7KnJ11uG7m8uI4X+Hk8m9MGC5SHTM2vD1tdhtV5dJJXzIh/vzEA/My6pgwwES7
03b+englvzcPXJJbbW3v2vvuD3UpnZ65kM+XJeLAiU1mHGKtGbBZbJVd+4RobTAcRIABub9WN/FD
TMch+tC/0uOqnpIPSyTcs2vW6FZrlGo1c1rr6/MuCcJRrJn5i0F5ivqf17/bZSBjgScGJpsaW5XS
R2KBfSU9l316U9aQxoDuv25mJsE+tzPZSDPV/C40sRN96jcMG+69o+BzRed9Xa91hIarhRC9tHOT
ox1GJZOC7wvTyOFpfTMgubCmy4fe+ZrEn584R5EmXTUihvt+tOT74Nko4ehiTGH1b6cMt9LvLpOy
1bqzVhRNr5ufPdgnX25yBZmZB2bNxXozpIwJ+HdJ+knlSZYxIKloz1qNt369bnJmT23DoFBjCkTT
JYwK/LSm+P24cqz7AGIPlUmZ6xZm3PHMwuSrRT2aEkA0GeKLvHYTA9bflaFu36ZqZy4UKcRfdV4j
4PWAuAdBmdrhRSlYgU9PtqRqXHk6U4F2sE6K+5rRglZZurbntu3U0iQEx+XYhUZYMxCc/4i0D469
UCyc6YieL2UafDtSJNvHQLmRPqDgvUGaQD6Eu2RdbLoNM29or3orc8H/5zeQsMQ3ITJN6xzGYLuw
fLKBbvEDxCA8LABKtTclyBecYsbT4fKkk0KnChHe6ZOPrrfCWJBgWkIKM4i01152ny0mTRmtNl7V
pqV859cbs0s+XvdGIUN/6SOKZVsoL6DVN336ya7eAGXPcXiIBBmycRD/GF7bQ3oQEjs0ErkJQE7d
UyjYdRvtk32r3kh7/TG99T/xwBD6Wi/WRr5dCqczkce20JlSdQrfnMZJNI3HYDChFB9XXRihQJra
+YcEsjD0Wev00ffBmcLLko7r69sx98FhbJXpOgn9ymmd1qOgBqzT565wzPrZUaTiYay69j63ZSaf
O5tZ3esGRQibHlFonzWdtxReNsVxtLWTd54M6WhgOFBqMP3qwCZkMV9h7oAcPzCcsbtucW5jebbx
9JZ5vCDkdR7SPVPufU/Gp5NwAJ8++ujN9nL9UKEO/dPX9O6uVOkX/w2jdKRYoUN9YXrJt4lGb9Rs
xpXSwk0FJWKp3zZQ/OiMf0aUv65bm40W9ok5Ea5Ori2YxiS5zTAniOPHDfLi6rtIGjQQohwbfo1f
/fulYDEX2G121tYEOT4I83OjzCwaSDJzhk0eETCZWSuva9q93sIWcH19s156Ykn8+cny6tFQu1zF
kuCDytV+O9LTa+Kvcfd83dB71j51T6RcAb8R/pwLpt8gMIy8iYkO9n3xKbgpttFDFtBYC3fOVvQS
pKNDTSNYa8xHvde5l0AFcxfL6Q+YfMkS8HxgivAUwhzn2TdBZy5s5kwlnQLlyRon303XOs5fggnr
A5Qc2pfoBZaytbSFjlHfwKK8rZ958W7LxUrUrJueWp58R8TMfPd9d+uNQrof79pb9fd6tYInhyea
tGE2cimlmnPSU5OThM5HLTmTchYbwysgQSdXGykc4z+u+83iyiaZm5Nr3hgXmOmQN4AzZx0dwaxI
23Ztr9xVeJMf8/tFQPrcJSrkAGju0RegxX5+LKKUEahYrK1Ui98bqtqeVX0qrOQ7w3k7F9Lj2E7g
Ll2iap8L4Y5ouHPmNfqKk9TEawCHd8JFc1/aetlrG4TPRvopTNRbD2R8sKR6e4H9MykKnxqcnIk8
HcekGTDY7gpQBP7aPJr22vluAITzN8Wm+eI+Oj9rkwJq90V6Tn7QXljEw87FoNMfMTk1WjAOddTz
I/zBuDFrf+MPByi8CmuhbzH7UU92d3JGWg9ERScWSyn1Lt0l+0bomC6+peZeb2wq49nUUIG/T+sX
7RgGVZy+21Fga9sWwLOjNbMuewTWX1148tZ/dZzh39/xl0n13F+DpszdQYIr0tGhgBxuwkhduHbn
z+HJqia+qfRJbWsVqxIXoeZvy4/tk3ZLr24Vw5QMfRBUtGuofTcL51+44MW9cWJ34qJMnsJMKu4N
gXSXs3X8wXnx9sza7fKH8NbfwhdWZAtG1XlX+bWfE5f0GiMowxKj+n6AospZVy/6toVc8M2AxIC2
LERt2ap+gPRRFFREWzZeD/v83rxV76Tn4mP/FZqGpU+wtBUTB1arwXUoEItfVTyIBvi7D9ef8gft
E/wBCL0soaHnj+avfZjEeHpxYR9Z+FUjfU6te9Vq76Km3YZBubDjc5XMs0MzCfPNwChzJzzYvTeP
0W1wdLbqQXtWv5Sreh3fU0pd8KulTzwJ8bbZZVrMdBdyhe5XyJb30c14AJULz94WStY77T67U35K
R3igvI3z47r1WeM0aw1Fp9JJ6fb8vALwgMolwXjbZv4u1Qz1hrnDj143vgRt+UfnMAlWVY+FXy/E
QFUc04vjJJ4H4D4pTUxxK77WU3gEvkUQhIlinT/6j1BB3kCeAFNR8sV/kDfRRtowGQTt0w0AqEfj
I8x9SwWnGaQjN8/J75h87xGNBVW1+B36HvZP1Kxo9OwghNj7Cyuee6ScGpp8Z7gf1CaSMTT6HQQ0
3vjSN2CCIgW5olGWbtRiSSJkPlT+Wps56QuiTd74idjj9kv2rf4RbyCRWJdb46tyNI7hbbSL7+Ul
7KaI8Fe+68VbzFbTJlCxWfLWFvr13tY8VDtpH2+7G+1w3X3nT+vJCif3zahmqk0KJDo6HrUg0txs
rR/gh+027sp4DRZzhHmLCIWIZi8IOWty/Zhj4nZBjEUorjZiSqFYZ/cJ+j9Csjd/XaoZzPRdyeR5
e9HLZjLvAjffRlpgWnk8MhWh7PIn7QYWMPlxPJo7yhTDUvSbiewOkGeCAfU162JWcAgrsH/Q1nAq
+417hN5BBCJp3aOQ2H1MIL88/mXtcXIGKuUyo4kgVCCMmsSgvFGqqBb1gnYXvSirP3oE5XpUIbcG
vRXGHhZur5nnwpm5icsYTEanSUo9JE/KZ8frbhr3bZScpbA+cw7OzEz8RAdN7CM+wIO2UVaJC7mo
iRpIdt/bO1l+8PvfLetLjKCCgunIWdKbnLkvRfeBwXdCq3NR5XP9KmZsGq9RUDNJ0VoyinJtKkBW
4M1cOIOzKxXTK7QkDIWW/fkdkmeRYqVCZEbdU9zZKjfWNrmDKphs5K+LYb07yy9jU6hDpYRczwTP
FUfFZeOoFoQVgHvD+P36smZPwomhiVeqahdYYJsJ11W4RSACZqiFwzbriCcWxL6elDzGtrS6KsIC
NE2wgHSwPN+O3of/v2VM3LDz9CGFrGlYdXCOmwqk4AsheK6ewuyOuMRZyyUu0QniTPNilhH8VNHx
8LZw4sbR3SA9mT+Nm2QPEwCpk7WJec/BAD2sQ/UoZwiMx8fm5vpi32tuk8vn7LdMLvOh133DEFtq
AQVTNzmkvBu927Q72NqOFgjSMH/UjZ3QghY/bPyZociCltW6/Vl/8hhjRy8CutOH+FvTku5Fu+WR
kvmv/mu7JqfFbAdvKMUH8QvkUSgyVfQ/GVVeOJXz7vu/ZvTJ1Q/BV4TEHztRwPnvZ2/O8O36Xs8a
sEgZaYxTm3jPPU6811ctcMlJMEL2wuBxkASf/T5bSCZmo9iJjck7QxD9hXmEjUHp7iAc29ZK8s7n
W0NrcH05S6YmDwwrg4fMrjAlGcln02QUL4n2nv3TLbvv1y0tbdzER8OmGGJbxRLEcvdZED3U/VJS
K/6Ki2Nwsm8TH4OofjCbAhMdbWFdrrY15EFGVO1aqBQLFcY2ZeHkzdUaQEQ6KiwpXDxM4Z4HMzu2
aqjDcGsD6YhVD9YkWae36qO5Mo4QPT1bT0tIzLns9szkxDsAK/c6T7WBvEFlvmUX7xiXXpmP8YMK
zEXeaK/+drEKMOcnp+uc+ElaO20gC6MME3wCCOdGN0CF6dlRMH5ukjUTm5ALMJaxiNWYK+qerXfi
OG0dN6XTivXq2/KQ7tqb4A6Cmwehjpc/5J9AxZMwha/l4oyBCBZTfzpd9MSfeMQFiRJjOQqSr4zK
wYIdwhtH+3WbVTEkQOUbbN5fJJOu2vg3+lcCV2ka8NjpoLMmN5hWBQ4EhRj3qnLd0OYNRjSfpEdp
qTMwm2qfWhIn9ySkWQq8PXYAF5yBMo/fpHflCATeu5Oh9O1QBoflGzL0Vhk3iWItHaC5e+HU+OQA
jQW6Y4mNcTdaycZO/1m8oIZ1k35Wv6vePv2mbKHa+RuTPkD9TjZ3cob8Me0GRxzbPhBcxc8t5MDX
w93cg8nBArwNjuEYfMfzXbV7NDgCDxOm2n2VsnqnVcnBlCHRj2m31voGApljHtn7MIg+xCFrhC1r
DaHDXx+gYK0GaEOH+QYRp85/SGqXHTxvUKiPnvF7GrSHUQ5f/85iQfhRUSHrxl3PbXBOZLnRWSzU
zdv+rj0ISDrvXxr61if1ZinQz7vsib1JTDBHtWL2B3vhofmW72DTBpwzfoIBeXFcfGYW7R0W6ujQ
b/DwnfZ1Ew2aIsfClngbNi/Zc/sYMZgP0I/XtvJJuY+/5q9LAXc23lqMMf5pdOKgveyPIDEw2kcZ
ugzxpkgfXe8Pu1uCpIqduohxJ4YmXw4aLTcsPRImuDiPKihNN+g2Y34M1Y+Jmq6NYYGzQhHp/TWD
k0/nRHbJaBcGJSv9WMKmO0Ay7yjHETEVI96X0Gk5zbdCGSBodm6c6nHBVefyEFC+/7uzk+OQlHIQ
q+Jz9o8k5FsQzc8Iiz6RFa/Dm3Cb7pdQcfMX9i+LU64YP6yZPArfHcjdo3Xy6j2vpHW9+j1letre
pfeLgzXz58OGqpUJEca4jUnwyXXJjqFzGt7BXtlR9D9E41O/WZ4MmaskMmKoY41qqqgQnZ99C6K9
FpFN2Jf3UMxzPVe74iAsRX8rpJ5YEq51clEVpeJ4cO6gP3aPRIK2a/bRK1JCa+vZe8qe/l5X92xp
kztYKhgyHMSX0/fdVl+HX0RNCFmNVf4gMq0INVz1ZcE/Zw/kySInt3Fn64Ec5tgMhpXVrPJDvvO2
9o/62B/du34NheFW0IAMBFVzKYzPRp0T2xO3UeTaKBLxKWVegz98Rvn32o276X73H8wv0KTzeN3W
D9FusdonNvIiKJwYnoQ7luvWVYDhWrxc1ylyicz79kw0Gev2rfrs76/vsohq1+xNot5Q67Xji4U2
QAMa63OawOJkJasSks+kXUK8iRNwzdok5KW+pgB6wlp4SF6SrXv43mziF9hkFse0lpxnEtxAy/hG
nGKpKl/0uIYwHc0oq9iG+rDvoGvv3OhwfSfno5sN0gqKNTFDMjn+qZI5YWyQwMmIT+hbVDXviHBb
lXEVhD7wmWBlfIJO7vduCe88axpKAaZ/AUYycTf5inE0pi0EJUhlbJARZdqIp+uWG4yhxUJncIZK
XJ1BmuDcXF/z3C7rvPV4/TM9zXTXeRwC3qegFQD7vl1ybyKaoaXGpnf8hx7USYAwh+kuTOCKgzf1
IAuCJ0ZwVYZ1ptA+W4riPmwN8qs6TdEoS+ijr0Ioil/tRrXszfX1zV2R8LrALEUt/HKGLPFaxcnh
nF2NqoTMhufe+hFyNdeNzCbItgb1F5Vaxn6mICtXreLADPh68hHpUvQ24MV5B1kbP5uD+3m5fzu3
iSC6GPUxdI3xyclnQyCjsXIVmQC7cLf6SJoTo98YLBG7zAVRToK4CaE1Ix8+947Wr1QJ7U1Ou4Nu
uv6xtT8OUQVv8UImNbccUIYao2IKCLnpA6OSYt0zHShs8xSBdMNODkmef9CGpeT+cj00YmQmCXnN
MHU67fwAv8thhMVO6JqoqTX5Rzf12qde6/RvVpbuFtziMlhiDh4GIAcy+I0pbnNwXSYWXZRJ4UBf
g1Pbaw/Os+B78Ld/ne8BU9CH0S5g7A6GjfMvpXhapMAFiilfvhliDYFD6Y/ry7k8So5KNRLMsa2r
+N3kRq0yo3X7Ed1dvxwP/jAe67JdiEYz3wcTODZsoaYJaup8FSoDF2bbwkDgqlScPQuaahkhoMqE
6xp66nj911dkisY5Q9WAa6ahKES+I7EThNqDojnYnfkEl2a9EBsur+f3IUBGtg2HVU2PUBklddpA
+gP/0h9y+xzFiPaY9kZuX8f0b3wgMY+Hs5kq3jDZvQZ+WscsYDHR9J/O8LPol5xspkTIYk4sTBK6
XC0HJUmxIN6PKfwBuxGBZGJdBbWbjMKcs10egJvJys+tThwvM5QmTwU7C52v50y9SZr8VigTxTVc
QpF7lFMgROUHxAavu8ficoW7niTpkZXULk8CFDcZfLK1ncsc8D7ai1wOhT5km4w3mEgWKwKX0fB8
vZNcQNXqptLCP3d5YKhEBSf0b7NAo7RPqOfCSbyccc266snXFbnCyXLTfDCQX0FcMvOSu7Zt0c5N
ULgcthnqBlpuLrCGzTyfWacgfDR1jfnY6fErJcv34I9By/EdDw1Hob2KIAd2ABoM8uJA3kz149ye
er4+cxx7q/CaHk6+tX5UhXbpaB5Le/dd9MY9KOdXfnaXWzDKLtVA3ovn51nPue3J2ayiwI4cE9sQ
Ye86+xYlvpby+g8ZOTvkqbZIsYiGlpgmdeKbHmgzo+BoclZcveuKNpPFjPbSr5p38JMvMDnPemxX
Um/xBYSDl8h32U+leVDe5zGV7Wg/Bea3/8CsWOy1zZgc6BRicyi42QxBw6YgKB+tg62Yse+3UJ5b
QHKXAW8zd/GZs03OclrmuVvbLDU+BDcIkXlbwCaHYte/peulODl3jQG+EBVKxVIZxT53tFBXalUt
Mz52pAabCHWpZuXYlbqviya+81rUgBYilXDdyY5qEGuRDCpQoFwcpSKAqUhJEFEtd4J0L6WM6H9G
kGHf7pedee7gYo2jy7NB43/TANWpI+xo6NmEtvfWevZzEJZrJdXQbbRR70V0s82jHx6Z90aVcmMT
SfLHAZ3A64ueCZMMZxq8lZgRugQtZBlEMEYfAoiS0HHPS1/e5AmkMyj51Av7O2eKASigOzos5vIU
6aY1xlBpKLYxR5/ZqKokr6bivwL4WSpwz4RgOFd+GZqE4Ir013ZdDBmQu1iVt67s5q5Fk7cyurVq
pQvJycyz0xFDPuTeMv+/TIiVtquG1mNM7avjrFCNLJ+i2/FGfnI/0OBHbiX6wYvpqL9c/3RzgUcj
kzTe56hgYpqEwzxu0jwLA1IViuzSCo6i6MnficIlmK+3wTou324zh1IDEwU7D/m/fkHq3Y4RA3Kq
1K1aqX1UIwiaIxs1cGN4zateX0hkZ3JlsTiY0sWgGH54HgHSLJCEhhn5aypDuIh4ZVh1wd/wSt6b
DC4BDFcv8r1SU4oyVVBZMlLjo9YkR63VVlWyAHqc831MCLpK02b4bRLM0kCxY+gmulVelyu1ZaSn
QxTWjJ+vu8SCmSkqaKTHFAcli2kiZO7lVSn36wKx8+tWxPmZxsmTxVjiljhJcfoghxI1wEpffomq
T1KlPzhBDXTnxQs+d4tlnTmfMzXiE5UHC3eY7B0Cjq6XNUa3knx4Bktp1aNK2MbZnsthwRnmPI4m
HcNQvGcYEpyYMpIq1sqSpNG1bSh6UFHUnM31zZv7RCcmpsV/tKTMzpQx4Uho0Ub3PDZWkPTsrltZ
WMi0CNchf9ZYNcmBb4MSV/J9Y0hLif1lN9zRTlcirtMTN/B4gcZly0rQ8NrrTft1lNNHBgz3eWXu
7Ii4a9bVd6vLD3WeLRif84lT25PQNzZm2ThIlUAseIxwdEkr1yUpfaq1Czs5G90duMje65lMVU7u
6bJIy6KGORmKFiNeKzt9ndwot9K6o1D83fxefSwevZ3z8e98v19GJ1eYWRqpFCYkWm7vIFZ8A0/M
QnCdS+Sp5cFExaDo+/11/vmazugTC4HGlfxcb7Qv8VOFYteq9CGHXNk/ort+y4SuieCJsl6kgplx
zzPbE9dpoBEa+1TYRtMm7b9lwxLwc+6znZmYeIgKyVbZZpgQaMx+g6SzkBFw1u6H/qcN1u0ZVOaH
vz6e4ZwZFes+ORJK40uKmYicDnkiX6dhU72YFVJt8sLdP7uBBEOKsvCIXZSR1MBFHtAmxUF5cNOZ
d8BfF4L8/AaemBBH8GQtiNUCVzAwUW9gfXkKbv3vAlmU3nS7YZN8V96627/zlCIX/bWsyVmLDDiw
Kz+iSGF8QRrvW+2Vb72k3g9jdjuY4FDo//goAWjVQ5+l+8x87dQS+W9p+5ePH78D+h6TZ/VlCS2U
rDIZMtauON8d8tO4/f26AXGRTK7QMwMTR5HqMW/NQRhACgs+5FXUAvVOgkMmVxutRvK2/mnrS1Cx
Oa9BlEtAVKESu2ApdqM6juoGfbrOhxUQSWj3rw+h8qSxaNxpcC6Lcu3kBs39KrLbHIrizEWjoKNz
QDvN+2M0Un/BQS8WgyWq3QbPNZ158PeRsRP/bFAFpLNVozbdJGglqjmK36798fp3uiybwZ9AcZPX
CsQBkOhNwojlUHk27QwYS6R/CA1prRY/W1nN1yaK2H2nbbuho1fBI9/XNgu2xd995iTYpuNCERcy
KdmcZiNKbqUolyJW3uk7/ahvaftuymHTfbdX5So9ervs83WLF4kdsDJga/BUawK+ODUoeyiEeWFh
rPzwW2B8taT7wn8bPEtIJK4KeyFZvTgD2LANyMBIiRkImtapdb2EICiLoJZDj24XeJ0O51i1SU33
tfGsY9oiQjkEOaNBBhDh6ytVLo0jlEvzgrYC7HIXzaZxRM8vyQcbhuDuSUGzqx99dHWbmyT2jlKr
slxGGU1ra0X1PoWjBt6/jea+1Fa2t3IUyKtyE9TtNvFuFXfJtS8esMBHHWgixVCYIEufOJ002IZX
Jb29KnzNP8p5jsCHhIRyoZfuzu69dq+YVrMQ8y5SKhUJDFjoRM8Aiozpx4+0cPR0I6J6WGc/VNk9
Ikx37D2ka/vYKdbX9/8iCxbGeCmbtkHx46JXlZda3tIlsVZlo6Q7vZJdBEIj7SZBFHXhCM9spuBY
YS81jWLCBSLXTrwIJgykTwu/9480SYdtoMexv3LytqnXjcnsFCOlur2ELFKn55eBOR0dF5QTVGaP
p5bbEJnmHB5FmIrD0Xl1otzJDvRtixcHWi6Ikx1pRNAhSdocMcsEhFPVo0WyDkwpytfGaGRQ1SOK
Ii+ktOpF5i4ku+EzF/FMvaSmBT4rlOYSbdU68KnqUntjJMpH1w/7dZAH8kozKhgE6EoUOtBexloe
AUccu5Axrzw7pr6zUQrL3PuR9bUNpLUfe1+sKNp47dgvZKmXTnn+Syd5cG06YWCM/NJK/RjGOlqF
Bu8LtHBqM1jYlXlT3Pd0mQiA084cKp7oLYSY8lSp3/bhuDdcJAOEeOxgFAu92pnwAwci+T1JBvn3
tFerx0MiQRAM2bsakF/7MT2CYThqhauvUqndhb4M8KSX9lmXLWzppWn4YGlGmwZBgjtt8nqnw1r5
ag84Q0n8x870UYEzirtUNXatHH4usuJ2KMpHUBwfrh/5ywcHdSoGY2DeQbpMu+AybUxDxcMGY5UW
ITX55qtiai9G1z/EbrmxG3ldhs5tU9GptH6kdvWxpUHPJEqBGmv/1BCYFGuheXL5yQVfLRQohCEq
hlOUKrKLsWwz6Qwzz9eWuSBNh4PSi9egKRbum4tkRcgLiUckI4xM+U6D69hTqku7EgHW6HMufQnS
L9c39/LvF5ytZFwaA8yi8XuerGuaH7WamwD7dzWFaFZoTXNQlPBv3BLnhkTMO8m6RlAnrjLwRCQt
9zdOMzw0ffeqZka41Xp54Uq6vCUwhnYgHwnQNN/p3FgXDXGbIpC6ShQjvh0V032qYejZW6m+xDBw
WUxFYBPNAnICemnUwyc72PilMwQdfEXhofukMK8L3caru/luMM5qiGbK0vzl5b2EIAkVfnjBTEHP
NbnkS6PNkfnN1ZVk6uuizv2V3vvZigrnQZdgUNDdfokzQkTLs4TyPe7DBU2pEbGSacaVmEmKHioZ
Vx44D0bePuWgIQDy53dGar75SPolVbkEdrs8ZIRwkFEKRF+8V6frbAPbBL1MXLWGvFvpdbHV03Lj
e7BA56N68IsIOmr/JYz0ba6j4Rwn6VYnFWjTdN3KPIVax3yU9Hoh1730LcuAUJi8WuPY8MHPfWsI
3LIXOtyoBoWgJGRplyVuvlNUt1qI9ZcvabZdKDUi7ARKjArBuSm70bwBfWZttSHoYuaobfqbCMIM
74fsb+u1vMrfFklbZ9d3YlR8lpODWgQDV1eMUfer8kU9ejei/BGsZWcVPihraCulzeLz/TLhOV/o
ZE+NMc6CXsVmvbFW8idqIN42glxO31VCB2rJ3pxnifECpE2hzbmozFlGj+iH8Cy5Ul90Ly3WRYrc
vZ302nrIzWF3PcZeTniK73hib5KMdINXIMKBvWrrPwFY78ddlq/d/kYLtvFO2sK+uA29VZ9tnWhj
wNEzrpVxmz4vt2FmopX4KYwfcKAENmriUkpgK3kdoNIgWCNqwTwiCBvsVfuteSqe4mdpUQ7w8oY5
tzjxJ7NN1LqLsSjnDGsTrYryrycI5yYm7hOHlSfVCSYUaWc/0Og95BRGtoJaCpCeMazrn+O22PnH
RbjxvCf92s7Jlw3UvCnLAsuC08p392X9LOwGa+Wo/dS0Xa4d6/WwSl+XLoGlXZ3ccKpuDK3qEpH1
BFV1WicUTDbX3XbOBHyAsP/L4gqddgndKu9CSQSCJmj9Ver30cpX5HJ73cplO5vDcWpG/IyTeBMX
kaxl4jCC+n9GK+1obvpjt5E3/4lEivCE6UUm2AbJZRiGA/lybsyn0FqNI9vmNYxrdQbSmPf56K8M
984cjYXp27lIempssjK5aA09GjCWtd+i4SkK3oTQ1/Xtu3BASvBUmCj4CKLki3KE1cQGOpT0Bzte
xQ91GLnfXaPXDgYE2EdvtFx7weDFot4NEjl1NC/p6E520ONZqQ0pBm2rvbFBuYdVvJb/8ltjYmWy
dYqfOEmVY0XflweB+tL2glJm8bITv/bMHyZ2JuEwkY0hKKDwFJC6YKUxLxitqaMe1d2/9RCXsCkX
Z2pibxIMG72LUGDGnmLXtxKyl4W3SEFykawJGyrpLIUDAeOcrImE0WtbHxvep2abvfjJWtkIRLT0
ycjXw4/sTt6oN+5a+VEuJg+zziEoM0BA6kghTKIS3d3BySBkWtmaNL4Gjp/cenqTh2stjz1/fd31
Z/fSUphGJBkTKmjnZ9lr3KEdAh3XT4MV6qs+8LzrFi4nhtlKdPng5eCVB2PyxNlNaAbSENEq7qxV
2K6KbyOaJO1t/Iee7kyUfIGX3+YRYEDtd/fbddtzB5viJtOWQAx4bk+eFWka9Z1sUiMeGl0NDkZd
emvJtspqFyVUR1fQjQbZX99R3pkUxnUQPagcTT5f48LNE6mc6U4vvY1qxPreQZbrcH1lM05CcYv0
A6ysyOsnK6vkVBqjALoOOZeOwJRezGA8jE76et3MjHvo1EgEizHcjxdo5nFUA6kPkHIDp/Gt7ZJH
3hpL5PwzRw0bRG1wIKAMpv6OBgffL+N1klZm3qw9JUxWWtfCYpkDuQzgKAfeUNpZ+6ikOZjZ6yuc
20jenoL4h/9fcNQwnxP0khd3q6xgwmKsy4/VWKP8akThUhnisgaDkAwvHsGDTAXwQn0z8GLfA6Pd
MpfLGPe40bdiuLr8zLUGVY3zEzrJjfvQL5XbZ5bI9INCEwX49mUPvXWgYCwhDlwFbbaVi2LbW8Za
a5eg6BdpAatTGT0E/U4ycpHqZKkyaGqBGVthSBbWH1/6I1S1FdY345LI4exenlqbXG7USFvKoVhr
d+Wduo5umufkqNxI2+aLgrqCcp8+J49/XnX/9b3/P95b9vTvS636n//mn79n+VAGnl9P/vF/7oPv
ZVZlP+v/Fv/Z//5r5//R/zzmb+mHunx7q++/5dN/8+w/5O//0/7mW/3t7B+2aR3Uw3PzVg4vb1UT
1+9G+KXi3/xP//Afb+9/y8chf/vXb9+zJq3F3+YFWfrbn390+PGv34Tm8H+d/vV//tnDt4T/bPVG
oWf6r799q+p//ab9ky+OVBEVfhvmLDo6v/2jexN/Iv+TYSLuTkI+zGHiiGMjzcra/9dvivpPMQnL
nykU5Mgi8dkqa8Qfmf+EeV3wWTPwRFGQpsFv/+93nX2gXx/sH2mTPGVBWlf8xedeaSGkx0QTpQaT
oXvqc++Z80lmPNglh8KoVvq9fzD8lcrzX7kVVJFUXp/bdQPN3yG8UW+XRE3eyzm/sqJLw5NrT0v0
IstrItdGpsJxI6hIvkMJN76PbS6rpS7amxyIrPBCvzZBYj+nh3EjsjBp3ezan/IGcdaNsTn5/n/u
89m+nt8Ml8sTQedkX+WsM93GrlbBp/IuZ7zvRn3zjgFllTq/DVdgghZLdosrnOR9hd9pY6oBJz+U
hzhKVhUM+iU8siOkpOrK3y6/9Lm1z3JbsUwmqUXZmOKx6sBCfL5Mv4ncwYZUVS9TjV4EbTVDllZa
WEgJtQbXQc7NzOgL1ubAZdzJQbQZhk7t1rEnOd0nPw9iZxuOZvMz6rRhD0eZ9KC3vVbtVXrmkLUO
YEhAz9u5t856avIrYHDDp8B39Fclz5Vj57fQtWkplC4K/1b5YPdpAzuk1CHZpAShdrSHzP4ADLB7
zA3Ze9RNTzZXUQdPNPqZdqHeln0JJzV8iAYtviapXqJOJ2vuq8YaVg65tLwaKmM4gJJOmFVttBBV
c8cO71u9HeqXyq+b7zU/ur8N09F/CJ3Y24A0s/dB1GX7msrlJqwbI98kWQCPf2Y0fJAsVdWda8rh
oW5cfWvZg/IxhJTxiH53UK1qLxy2jeH3+yJxFB7+hlYZOyOU801Fq+tJSjLwZYPq2nuzyYfPfWaO
t7rT5DAiVPLG9OqjpnXK7Zh37SEwwuTNsIdu50tJvo3LOvqYmLHyYQRWEKyUSBGyt3UZBOuyb2H8
CuyCX6C0H7Kma/dyWzv3smQ0hzymG2dahfFT8WXlazE4/T3qfdF93rnGRgkaaHaHVt70kgyDWD82
60JpimTlm6nDxHJmHbpRz596q0pe5Doq70dmYB7dOLJeBztRbmUzsQ590NvbsbX1dSb6TEUATprm
XXZ0k9Y/DK7kf1OQml7njky3O471T1mQpDi3VbZwwA3hs55XEiDjPOu+MX8fhvdhpg8R6rf9qGwb
dPg+60Zu/NRCHZ2L1m48bWOMYQyJtZTo2TZX1ZH5waTNirtRqoYvVZIBRWkIoi9yaOkvLDZsdmh1
Fn8onVQo69aTyz8ao80gVYqHSOffHaNkn7etl651b7TjbTEW/lOqq6G9TnIF3uVKqwBoyFIYv5ml
YUcrdUDcjalgp0NBEvZRb61UQcGEsgSDyc7pXeur5obxR0+u/X0AUubQyqlK58HXC+0RVjWa4XVX
pfnGLGgrw9ai+u2NVifFs5xl1ceksKLnUUVefJO6MvytjtIgOJZI/5e9L2uuGze3/SupvNNFAhxf
OexBW1uDJctuv7DkiSAAEgQIEiB//Vm70ze3O2eoynvSVV2ptmXJEgl83xqDw7rnyNBAL8JWh5kM
aePjURzHfGl/4fvtyZEiPvCsej5cMLrr7DcxESp+siWy+2EKdeY/qawL44PIOjTtWWJ5Vy2zcnFT
hH1xjnpSsDLasvk3nfP0PA0raG5BUFIwZXQ8hIGH83RFZCDkFnbtq8kOKczKduXnOVyWAshTGD2G
HiE/qU0l0jZw317sZPWXMVz0pdjS+CSmKUCOC4MIvEqpxYmR7rq4c4Wf80qGLP+GKi1aBbiWY5RN
hui1LLRQsN2Mds8+8z4c3+LYsbcB+s0q32w9gwQpp9R+pna+5XGF8onny/CejEMoKuJ032za9fd+
tfbBFdEUHTrVqVqDfG4m1+s3lBVCz8eVMt/g2ge6hSgf8yDTLDuYFAVGiUO7ENXdXJopAXY5hsH6
M4zQRZ16mr2tq2B3nZvkO6wt7D7OJa9WvfsKwIUotWP7XRB3c5OuGfRSeTvWJFfiklmG2pRZilNq
0h689DrAe6OHoBHxkF2xMkEe57fs1HX43bEc4zvesfhkA4W42S4y58nK/JDzdblOmTEPwZ6IyyYy
uOWLTJ2ha7OVMyPQNPDtzRx7HL/4oxY8xVKah2HV/GG3rJOlX3akI+9tf3Cz3q55l8WnfplUncwu
/RkMxV47o8z32Nju7ElOjng/b18sjOrGFv7NLCGQ6rilMOTxUYKGCUeHNKvR34UpXu+uStJk0OCq
23Su8lZtDzFk5tckm9SZUHym1LjgpMFmfeZLEDS5dW3jw0y8opxLPEjEj9Rrt4/NsnOUA2xAzftg
net5HpYj/L3D2UVxX+Px7rqSdjE/SyDc5WYsvy5kRTD8SN0p8QuvdZvHJ8i12GuS9/IIXpAeoz2w
x0KnrFlJ3F8QXoNKJJWNsN7lcRNsSfgClZa7Gy3hj4M27TdZAMBGWsDPjeN7x+OFNZsrilM7G1cV
w1Dcm3lIjts48xrlurykRqT3Sz7iRpjSXJ6CjUG4qrvoYy5a+rNHVeTdooaoFoltn4bODp85T1IE
dAfFt13kEmFl0fSdCGGafslx00qPpLZQTgccZtBVbGQ7+21Jm5FE/n0tCmSpObHXJLX0HEPHf2+5
Fl/3nkXvNqEo5Yy3PnmHndgeYoQ8NEvYhg3yVdl9Pi3L67B2UxW0w1iv3Klqtj4Fl+6GH8XO0m+e
TfrSzdDQezK1jcXU+gyOkl3VxrOfCl6MrpyLYHveUukOPheyjjqoVCjp1y9JLgfkm8EpVOg8g7fR
ddcMfZIXp1Z9r2m7QkIR2XsNeGCqu23B7d5lTGNskhF7HPtgBJS6+EeuWHrPCOp4SoWvuea4VeAe
JFmBCqiuzaoILRrHedkZaKQoEXjhMvzVZLLi/+oF3R4vOlh6c977meWwB+Selbg42u6StsQ/wKhG
h/2w4yRzKeIf9vaM8CvSPsKFjajRZM0dKzM5b/rg2Gy+JRxReoD0BEka27Jga1KcsJ9D08Vwro4F
Hn6WrCuvJ5Xs4VuhiFprGGtXcRryGc/lnPkhLFEdHtFmyBMNgry1/a0YVSrhmz7PTXcY4TL/FvjV
q7LtIihYBw1PUhV0Lo2/DykcP1XkvN/uVy4WUne6S5cz/CPD+p3k3YYGLprLy0Lx/lAMTlOzz3P4
CCFkAs+p7f0d6ULdFHGsnoKUuK6h1g1ndHqv3wO4Nx+xMbkrIKv9nsvCHzfr9H1uNbLHgtXe9bEp
SiL8z2Qi/RP18/SaeQh/ujbYYfQktqRBpx9I0Pc1UgJQEx47RLW7cf2RFKt9J3NvRbmpLT3CEmkO
G1mnZ7Xn8WHvk/W0xZFo0NHG67hr90M/rbhd5wiRHHOkDzNBAMNqk1sTqNhqAuj96GKPDH+3ERRi
bOvFONYe5sAC6FVjdxQjv3W55J1+yiWM+wxB35WhDB3l47idSMvwWPUse5tiiWNqUvYHLq/5skDd
hLjRFa1pQuJHEwOMa+wUd1Vv4rTatNT7g4JKpgoxpZ1+31z+s8P/Hf0Df1ribhjBX5b44/v+/jdg
Ev30503+9w/6Y5WPPyBTDTTITYEIXifHMvSPVZ7GH4C1wDoFfAz6IdDp/9zkafQBT8ytRhePLgDP
G5DwxyaPXyKwj0I9ixUK+zfS9/+dTf72J/2JZ8hursUCAhs0ESNgBp/pX5DVcbYproNugYtwiQ/Y
clgDSHvFNJ52d0UQjbVVQ9qsLZwiVhDMl5shjdQpfQ3WpE747QRB6v1kEOJKDM0Rw8XDO5mC6pzY
twgb7LIc4kJihUsqL9gpiPLTmKjHtBhwQY4g09iM8AtLGzLGlYu3C98QOYt7ys1UHyL/efDDEV7/
ly52wC+n4DSxAscLcaKBMWcoxZZhO/ZFX66GX0cS/4IQAo74xWJrz5Lf5DTGdSEjjBuczbXIA0Rr
ZUQ/6X16H5nJazvPqowlLg6fpxJeh+FnQfgXL/Wh2zCvbdmr1FtDVt1X6DurghmRwgta1hAnIo67
vfE0dCSHfE3E2+0URuwSUkV4ydynOfhhXV7aKQqee1In1McVWyd2FSav/NyX3E91kIfnIBzuhpQc
CAuuPIseiaYnOPnqbeI/KJvPHUG5MdpcMaDe5Wse1F0W6LNzQ/o8CY2mWsnCL2666lQFZxxI3Wfv
ZHQ1fY52hTAmpzF71fGPsBO4BZLKhKc8nc9Bu7MBpiOPXkzysjA3XQpZ7NcOE8BxBqgzW3EhqTYH
MJRMIGl6esbSEZV6lZM6/Onl+Z8QEDzz/+1xvPWCIwAImh4UGf4VGvCODLzQ41q1V1+jZKpmh/ic
HFtgEeHlD8PQf06tv1O85v8H8riYZfzR//nEun3AHwdWCPARQGGRAaGBlJz+88AixQfcfwAkwa4W
AAD/dGAF5ANFvn8GxBLiNqDxKSDDP06sIP4AwwmFXBnUG/6BPv7fObKQQf2XZwSD/A1zB0GDMpeI
AIO/wUt/Qsm4WfogpNPbhmDA58KIrnZ93D76NkKCj6YrhatW9NmXtli3Y55t6qLdONRpGGu8eGin
FFsQVUMeQiU1k3aEoc+yrwmdkI6WiQXiOJ3kdTFN9LkLOtXsOlzOq0foVe5ddx5UMFRkXMV9NLXZ
Jef7tFcac8Xn1QnabLeBiS0DDkIS7jnESd26faTWsNMea/Gx4MZ8x7+SMxvWuUlkl1zcigqcSirT
N97PGOFQfDF9StKOB6WKkMMOKOd72MN4UvTHycU1hl1+6eBHeRYI0TwVfEyuAHfadz/MY6XNbt7I
onOMynKkqHYQIVo0yAI9UYboobrXoMiLPWhfVFEgdre1upxXI+6E7AH7sdbWy7qNpCzIWoRlq3R0
XScdAvGVkxDnIg/9Dj1Q5PBxyrUnMtniPgqD7HO+rww74LjjPGrHVNZ26bvvcs+gxBs6nNM9WVN6
LvYwvKcT859T08/HrpDm05pZigSmAIvczqN3sPnzm5V7fgptHz7nWDFZaVsZNwrE4zFMW4W4BtQH
PToDvK8KvY2+ttueN+02bvim0NThgFVkhBJfLst7DtDsMqLbmZQkGuarQawPCOF0iaq5LfheqShE
1cGQpgtYnRiQVry3X3AFijMcJqDSCnxumgS2Mh0fLyZa2ucugx6VI2YJRfdJd2Dat3B4hPvXHhEa
n3rkBp12bB7rvlzSZFG/5lwPd8qS7hAqO75N+Nsetq2Fmy+ZaUM3ml4mvVmc9fPyONqQQlg/6Hrd
O3YMskLZJk5n+2wDOtXCBe0lFB3DJsNi16x4L4YapY7FC9SkrIl5333VaF3MKjqgNxCVbzEqpZCD
AMlctLP93Dpu6pkrevRtuF9p6LUqjcyCZxfZRJaTZ8ubBhpDD8TMs8AqQhXQTIrsdoyatD8JDMcY
MAuNLSfQ+3FXwYqSTJNP6CDrW/hd6ExFekjmnL0JnZi0HFiQXQKgaJ+tycyPCSgnKr6EcpXO5uTr
GDKFila5a8DPJvBf0t2EBzQrx49rNsfLuVC8PQWDGMsE1nBYjYc4uwM9hiwlLVZzjdduOySpQmxL
novtOARiv1jadc9YHVjlR4NCALI8qTa5QQ1jbJ6KyGSvUd+p1zWbsi9xb+eHlA2idhwQwgbTYEOd
D16IjqdrPtL9CT+a/ZKsNDzEZpK/5bHqvznT7q822vbviyP9MYPT+rOK2/AwMzrX3NMW/9qml7xf
888F6bavLFPqHszf9Iw9BK0zc6aPkcfUUQdWFRK5San95AuLXnorIhwylh+DkYcPyM3RdymLk1+J
ykDQ+Um/p/0UnaH1DBGdEqavs9PRO9wg+xOOlPUa79l6UOO0QFEUIdZlsOicWcz8tuzR+LVIW/zx
2iHP0GDZOwOeZ4ckGbdvTmb985IyLUsbeETHxkv/Wx9u83PbteyxA2OIrQM01TO6C4PTGmh/TBBh
+qByNjbKT9EjM5aUNMQuo/Ilv0MIA/2aIgKtmiWDtgXo39aMEBVDDb8HF8v8eJd3XH7a1ym/M4uG
zkvqvpzTiNxbOs93qxt9nZFiORGShrAtL/EFBnR973fhH71P8Yzi0GzxZLoYqZ5zkr4MfUzOQMsY
/RgXPo6aYgBOdu6mqMN5s+ipqACZtfq4doQHBwRaZkBGd2G7VxXjuDzmdlePNorEihk0MO1ywLdw
MlfrsfiDj82xIK9ialhmphMN2B95C/8ZVv5+Syn834eVir3/+POkcvvd/5hUCP1Q4H8IIoRwFKqN
EMPiP1ariH64+eCwJ2EqwdSBD/mDI8XH/N6AVECDBPcCsnj+OadkH6AuwRKE/3YTTWDQ+XfGlOh3
vdmfuEoQoGC+oHVCjAr+gUXkr2OKAj8V6yi9UwGOpqIBLoo1okyXIm6veu4XXuEXevdm8yjA0d9D
Tz2W+zL68MIxHs+HGHba6IF1UMzh8mFp12PT0I5i2Wq7rBiO+JOA/FZQRyQ7PfEIPtg3OuqJiCYP
bEAKxFkEY/gArXjUYkPJ+0K8unALYWYNdtAy4ePUpozmZScCKm//MYmCz5wuUfxp2MMpvc4LUdFX
A9g5pVj9Mrv91mYjyR4DuqoxAD2SxMtDiGBZ5KDqGaDk24CI7f3XsLfjCga8M1TVwyhijPMQPftX
uTo/P3c6IywqKSSYx4l69wN66IjutRkV/FkQ5bKOVyP1OoJghffk1aFcY3+AoEokvGbWhevXfqbw
UpUs9qM/+GSewo99Sxh9WS1Zo6kE2hiBvZps1t6hpa61VzwquJ4qu29ua8JBx2Yrg9kyvWCZ06RF
qbhTIe62lK4j/byLoHVtuVgUZ0VlNNqkhZthFGuoyzCgdocofGwn+rgqpIheWg5e4hMIc7+dO/B+
cwMyKQ0uSw8D/bGd05wtpYBNCJsMW6w5yGHFqltCQcnWtJK4G+RX1aYSnfEq09kjqkQHBBVENO4y
UlpEPIpfZNYibRuzEt3O9mz00I+hhNkaKBvEPNu679iIuwBRBOvXcAmWUXzTvQZLmNya6faBvWw7
hRuh1K0aAukaIIRLjkfPhaKQ5AgDYEsBokVbxIOGReA8v2IOnx25JF5K+531ENjRauoCTvam9WZX
w1kGfZH7X2KgMILBWrqbCd0Gy47Xl/3CZ/BGX/FITgOvPGVyNXfzLvSiqjzVHkC8i7yFjnI0oe5K
o00Mkb0JOEy6XHXj0Gxp1IbRA3UIPMIjhqSAjVYJUnoM8tBc5NLjpOnYu0Z10sKmPZLUsfclh4Uo
q4jm/fZA96VgH0XGInYdA7C46PSFqfy4mty335RbxuUpFRzN8gnYQ/UYiHjfHzDQ7eMXIsjkaCmX
bJlYNUSz6W7JVnj3fU175ZyA6GFd9Y8uDMcuaiJjF2YrLvAlklJ6rfFN4RDyrrwyI7p/D4lfY1FU
Q5prMOFZov14NiLxwF/BgQ5Rdxi4G2lc5zN8xgAEMxVYe83TLWjfM8wX6+ecdPl2nffRAERgdoGg
4/eD9j9Xzt9v8ur//cr5+HNavsn++9/Ur79Z9vNvFXBX9Zc7CB/+jzsoyj+ktIix8ALEQ6PyLZbm
jzso+oAcklt8IfbVDOcY1tQ/LiH6AUYl4G43Ey18YEgs+eclFCQfgMRAN4rtBMJRIIf/llKHFjf8
7v/fQkmGsx0JxAjUiH636/2rFjVedGJjOx0mOSAomsoBzWclZtmwqId287JSfRxeWJitTYbotoPK
O3Vkw5gg2brdeAe6f+nbhoP7nSqjdF7dDk9e23aDo4tOEfoS9wC2FaT1QTSK7lZ8wCGUPn8icnEF
NBuDR1QkcWyot0CHw5HOY75VcMn1bW0pUhUqJ7GlaQi2hWsPqhgYqnbyrAVjo3p8IhQ3UNtd3SBQ
5z5McxKfxlxK5KYnPoU8ptsC3nAEOKsapZgBWgYRetTE3s0xEPB+/w0nux0PWMRuCkEM6AFiHMyE
a08H3dREyF0rarpwLj6SJY70SXV5OB552vLh2He+h0s3IvEe1n03i0dJo/aeL9RLUyWKElSfY+FW
9c7TxB1ggmvd2ZjBYVXvFRQZ6QxFejNKPcTPZuuS7aRdthd3HNnT8EcwKDD7FO78lPOP3qw2/Ujk
2uuuakNDhyfsmjT41O2boYcYdnZ52ZZ9il+wXGbkJ+cZDK64sPC9+wEfbEAiBACMLIxL4jPXPtBQ
76bOMJhD2rIQugVViydSyjLBqt7Cj23NEHxB9800XSy0lsGMVEln4N3eR1xQ2MIwX7AVjsUJS1AJ
tgkBmXD1Lj2vpgE8yFimSIvTCG3rl1awZgTJAdoq371YVSkRijCjcm1dE/WQmCHLHyEqycSXMEUR
xmkMx9E1dNHd/sr7QdnvguL0ZIiNFRKVNfgM3fTcCQxJEXb1tYCFu7Wh+h4Dkhy+56Dd7XvhIR4+
ZBD46O/xihaaq3Dggl/SXfZCQfewtfQoYLvK7xJsFssBxG5gflsRV8axJi/YJQuZB8OLwLCBgg6z
xWEVbyk5L6TrThDHAOjIMrFmd9py3p9a5JIBk8zlbk5MjfD1Ubwl8/1uWArOkmJSOm9e6aWxxcLT
O52Om7ofgn2mP6ZkIOy7Ax8ojskaDGNlWcEAEUmxDJeAJlxcPaLhRJWCPWJnOaNu8i6kS54jjLif
xuM2tQxy0FCZ3DUtzyPYe+aQzod9mp05EBpkCGx3DCtjtGS2C5/0iO0c+6Puv6CeF0oiyH8EanGX
FjMcDjdoDGA3ABiwZEO8ujLluWnPvOcp8sk2UGt1yEe9IOGbz8NBACgnr30+ToDU4wHqGUT15TLl
3/YpNdHTkFMoVecgGFYQsTu6P6ixljS+ncd7t+7BCrDAwU0zpfBDG5DCbwZ08disWebCJqYaiPzW
QtoOcNqKqlXchqVTSvwYSIZXJt/yKT4Oy7p/acco+tYv4fqKmAvE305TuNzZdPL2GCKjNjrOyJ2q
E+LI/I4tVfMjhGN2qoqMAeTLpO2m8dV3ePnvO8un+LCs4RK92YQb0YxpCLlFiMt7fWojxNYjzUFB
8LTBqhYfMiNG84q5hfQH/JWLvXJrnDE05jmeNHJsIYOXHFf7WXV2EVWG0Al7h/4JATUDp66o48HF
+kpAa3R3oR0DVWIi47SBBHefgMjNPv0iBEX4dDTeyt22fbYRxAy2ECev9m4+rdqo/kjGnE11kswm
qgOnAw1n+VAk+0lhII8hC8hzV48DkLhmYei/uNJ0d0u1phoJEuXQW9peMXzQqDFByGwJ5rUg5TpM
gj1B+5GFfTnwaHdVL53vwfJCFeVe8KOABD8oNmOQCpXE85Fx0P/gfwgOlGHyvbywuMsRpNrFzCA2
EsHxpSTE3u0awOuJq7DTd1thEofpyLl1eGvzDdNevChVlJnTOz/3aOrMD3hpHXL5LGii0i6YhTBi
aaEPezCuxQl3DHaVDr6ztF7akMQXBn3ha+xxGTSOLfjKt72dYVYI/cwr3SdqOwIbkOvPRPgC94xJ
RXfpuUrsaYxzfEIaODG9447L3OPASbrdxxSPbpUCSMhrLyMeoUBsI1GT9hv+0gFBGUWVI6j+F2Je
XdqkO/IEa0zBuZkqGfk4vnhwbRJqFwh/1FtKF5KjiyzelrcVo274FLTWD/VsAPhc4R9g4hhCemAB
3ZCJXiI5dl+Mnm4ku2zdcOE4fqIz48m839EgEqZqF1itXpdiFqhwswrfPJr0wy1GjgfLEa99h3bo
WcOh63MuQ1StDaO9qEgZf5/vLcM8WuD7sN35TVv1AF4KF2CZB9OCazyObvXEoJLwVsbTiv7ZAgAq
EOO4gFSRCqg99FqY6doq5s0DDDC5vi4JMMs66bNlvkYynkyGNYZnn5bB9nO9QRP3ywUeYghoWKAw
6Cg+DeCrYOpf2ygw/dmlGCegCaWcnVFJkcw/owWre71ChdI1LoZx/95tC543rJN2uuJ73na4/4VR
x27uUzSu+d26O9OJbK7B27bRWzHzoG8in3iI7tppHAZ8zXAyVDpso1uIilyJrCEZXBBU2w8yGVi9
zha/svpsQTFejoHh6vKC413Po/26ZfGuogpEPrLP/zOC2+0mjod78/+awe/f1fznkfv33/7HzB1m
GLrBpd+SssAGgR/6Y+QOww9hjpiuDEmuEXJAIGb+f7gP+YDIHMD0CJVFmwm0x/8cuQEWYQiHch6B
nGECcfy/NXFHcLL9ZeTGgBWjXhtwxb9IqQXrkIexBPKsdwwEYaH8a9otYipzFemvnSXyAcgE/y4Y
cQ+9C5YrZsdY1iBLNCrr8PIjbxx1V1u1bJ3/2qsQ6OhERoUhT0EQGEKlR2EIJ+zs9z2pA87icw+S
ArSMHZLXaZPRp7TvgX6Kkaq1pEKjewTzt0RPTKfkgycm+xxOxt2Fgqc1xZP+oLlOTzO6Qt7ShApW
FVOxmLJPE/uSm7x7LVboxEyfLo1OSWvL0LTiO4q2wWAg8UeeusiRXwF8YrRCoFR4XUwXPMhgyD/u
Ho6WSkH98pbu3KI3etLzW7wxmHaTBRMsZRBOHJXIkKQ29fn6MkmdlZxYQK+hGOd7nmv6TFvEDAE+
i8NTOvjiPqQ+/7zlzhcYOm6ZZQDp0UgM+OtFolLyDRu7/go7o7vgvp0v66YzaIuyGaROlriXkY5z
Ui096OuyHVxQlHve9c0aqBQR64BVSj/s7IpUCfUNzAVpG4cR8xi7EIA8HxAEmugNHJRYt8cVkUMf
s3YvjpibpwMpRvUQLAX0whhFsBeR1LuyxZj0pfeGfFS5iQHQGVV2RUBZufl1+rTngf8pzaxwV+Jk
XieCkYtF093gBgTECgH56txCahAlrnhMWtl1UIp108ebquE+TobhZAZmcMWs8XVUEz/E3NrnQmI9
g6wtPoLX3C+078b7fkA0VQ25Ml2rfhmLj2Ym6sHGbAMO4aGgTYdQizJweMRKwJLRAXOVP84OMsED
AnCGu0kWbS0Qw3DPpkAfNGrOGx1Q8tT5eUZdj8FGVop0Ks4L0uWOaevjt15v6C5DKtBXusT2QWs8
dFHIJRxb6yxOUC60TQHRE7LtweC9ETuIH/jhIPoU+GfcIFIQy0Ss0/bURkpCip2D5s2ImPmBUp8+
gXpxl02iEIHrPv8mGVdooFN9ew9urjuxTEbH2yvwFQmd9L5P5VDj8oCOA/XMDyjL6esN0FXdSfBQ
JUkZ4JjBLO1h1wk7Q30W/IIOJ/qp9w31JlnBgQ8VULIWg4wf0l5CQxal9lDEvWKlS3t+kWmv7wpo
08/xNGw5tNyJ6mo1byiIKBD621LI+re9d18RSNlhUIrWZodr9gd8j8ELHVr9uqyM32uzhp98lKxv
Lghw0zq5/2SQWoYnvjvsTNQtl0DNFor+gF6wBsQfA9RNv8PVN9kKSNRcSwxJB4mf2p0TGT+JREaP
Ow/hkGtn+WCh+L04ALLZMYVTH0WoYOk+zdCDnJBSt55sQvxSrglEuBW+g2zDnb9Blqii0SEqzmVX
ss3uuoWEQkc588dsS/g5KzBeZ6vZIM90xQRB52BkhRg2+8Q9/AsWbNIKs0E+nzbWz0/YU8Q7fll/
XvjWHkH+R5+GzZrGZDasBglZJDJje9mEJo+OW4gfWIEX85HQEfkqXc6/CDWw34jI+WnmbpCgsKS8
X6clafiGGgGH2fWyRRYsoshFja8MfoQkmx9zTJsPEVkwsjrXQZLnwXIVaCG43wl3PzfP2+GlBdp9
Bn+6v85KDE97T9lRg4+97qHJ8HPcNiB22LHRzpXSh2xKdVJiQPBPRR5A5henoorCEQ3ltN2eFmJw
1rUUMEDpZsZAorNoPqL8GtXKGZ75A80V2yFdggAe6gHzMSvIWGchBJ34bBKuoIh+Hsm83s1Tlh0B
lvc/mdPr04ykr09i4grqJdv2kMRjz/q4DlH0dYfJa6pUYsZ2a+SShic5Kyx2SCPIarYVuyonkIVf
b8kjorLYFc8pzrhHO+x42CcQCj+HOegPwgPqjyFxt5iddQqWorP3iDqHHdFLbp7RAWTO2sfJyxAa
exKR5Q9BssFCQ7r4c+tzBF1D/DS+KpgE4Z1pB3/aDMLyEjECh0JcISaszk/fHJTV9+Moi+c1iLEr
KppUOR7bivTqgYD3f4HgA9w/sfLxlmsKUaTMvyLHCVElcoy6q9nH5LtVOWk0gVuMIH3oGnUmaYE0
4ViaIBP7DnWaOyNtc6hUi0x73272MAYSSVPr5k5sk8WnKGrtOcqYBaVKwvw1gWb1o5ZYvpYFlHgA
K8s9YvfCA7wx4cOE0fkYwfwCQbXSCr7TTBUXDMPZsc8cq7t55T90BwVpYfL+MwQuRYP1Tb/kewyF
MoGdAkXIbfBpaLlo4pCad8lSf4gmMdfJGo33cM2sV9X1yQFofHy3Mg9dmZD5bfXZKI5fgIFQl+4o
M6RCNu2+MYDPPQm/aZZDjIZTFvKORSTb4zgQ8uAQGATHl1DiAflXUP/5JTpRLCxVutJaZFlXx1MS
w2rViZPz/8Xeme1Gjmzn+omiQQbJIHmbzFmpqTSWbgIqqYrzHByf/ny53TbONmAb+84XBhqN7kar
lEolI9b6xyZ5sI0ofkNNo0KL6YPmM9s6IUGSQ682lTf6UU4zjrtJ42V5DmUznkNraG6TXo0n1bfJ
o53Y1jmYOnkq3Th56GQrn5Rb87PwjaJG9gkeIs+tD1zd2QXvWPxkkL4eGspi08hdxfomUSe/IVYB
MAFFqzdLNtQdYjRhP7JlelcXMFID0Ap5tp26+0x5UA5dBucTzW5JukC6dA28jYzrCCmOk22LVsuz
ACC5S6oR1IPB/5Lnur2xA1Hdt6Mi+ya0ZucuCGN4D8+gcAjzEgVcUJcXV876jORx/awd7OLFIHtu
wNr5cJyYsAaVT+/QD95DmZTdqYw12xUmj3hTzwUaiVyNNtbaTgznQZ7yDu5r/SZQcRvfrEgGa5ZV
totdOnLvkuFLKmwyoMFMXPEal5n/lbQ27bkFbv07D7XFhdZXe0d3y3pyqnzwtsPQYn2e2ql/S9xA
XFpXq2NSiA7PV9wjvoxde4zirtZb4hGsG22G8rAUUhyhd5xLXCvvqx8C5j6Pa/WhnbvyJghK64ab
LfuZGrk8G2qmIRfHNjjX8RLfFoWvj37hLlsx987tZI8x61elYSjXFZQ3nEP/Zs0pZ1KujbKefvHg
bq2y/GIZ1T0HQx4/Y2saT8ZKhvdRL8tp8lr9xl1WnYiQHGI8LLlINo4WmjIAH/ESJEqTI6aczRT5
gXaPDh/1Fyam7LUMi3zfkMbG2RCr6aEzZHV1opHRJAP2QFUg6ACzaeRWg6y0W3sJ0G12XcH83H8k
hR63RRZbFy9Hdr6py0Fv42TW90rVyRsur+Wtdfz52VpH5/nqrT9JK9fhpoXRTQ5h4XzqADn97PZv
LXDdCnYHawqi1mSggZGBX30OrJwzt3GKPa7cT/Sw0HHYdtw7E6ON6YgtxVMG47WlCW089gV/RKL4
JE3SqYPIkCv2VSw2LWJC659LWYbbWrrwWz0UJ+hPri91bAX3joX6vqOt7Vcxi/Q1zfCugyL2I7Sk
u4hH7HrZrTFeSG56780XN/OYaVoktDjeREoXkWwH/+D6ObNeNXYpEbe2tYulhTFL5UnFs+vjuFDL
+FBfQXK8bJyn3mBti6SWO+0EhtDSaoKh7OjPImNBybvR5zlZ3Bkbousu3ikIHFKLJqUILRx6P5qE
wz8uhfe42B4jWjIxiGEhyk5NnIMBNCjltR8XN6pKxgdCMey7mjevjhqb74masULs5zjLK9pc/yad
XXFZBE9ZNSzhVmVFvKu6rL5xsrjYEWIpH8ugyz+lNVZPhDe47caxzbyvlDExQ3HfQYrmmEvceubW
XYyKqrqUxyFz9Os8KrCwdSjEizL5dMJDYt/O4bK+L5Vffq694K6vVw/gfNXmGIgB6D4lfxAx9OB9
rqHBE9Tl4tHYYv6G2cnuudSGb7rNxx2is/oSFL11gNyPz6pbQzfSpQ53wCjjx1Tr5sS+Yp6ptmzh
K4rugdXLx4ZlE0PCQ0ErGrP2weti/Azan6tjPXoeW54/f009UAx6y+Rx6Oz62Zhs+h5sfFJOKOJL
I4I56pLa/lQNz7FXLuHbEvNw99dtamPPtY4yV/h77ZbrvTXE87gRpoinnfLi8kGClmMS8ZOXEafb
Y4BY/rAGQ31nZ3H+6XrCPZduj77LNNW2mGW+DWp/fWztoP0aYtd9tewl+RimWHx7TQeZoAYmw9oG
WexChRG8lQ0BZcvIecphzqhFUsgsGb0nO606nMUy26tldm6XBXxzA7zl3kyJbx5ar+EDzHvj3q0Q
DJ+OZWdRHATxV5PEdNWPvcQ6UQbilvlxvEuE5+V7263VZiBohn6ygWfNs3KXgVrKr3Yw/nZOcH7B
FkjrrK5csPGFOOA1HIGK4ZC9MOmjNG6Li1tmXQuDVAV/3LpJvlfoeYXDy/a6Dfo1ygCtrnj1sXjc
LSakHL2W/ra3M7NEIH/Vflar+p3rGdhxtWa9XTRf7qSTT8A9Hs97Pcxo1y2/1zfat5HH2XFtXSTB
5dsi5EJqOq6zIk0Dn82rNK+Tw1A3trzIW1YuwpOCorGOU5NU+8VxsvuUJfahTjxkEkVJ4cGms0Sz
493qdoVv0sd6LtFGypxtuUYK+mdxByaTHM+dZEU4LzLBWxc7wTYoa5unTMhfpnPMOwn5etfmnvqh
A/xw/syhibe2r8914473Ji3bI1TqcF5h4m7r1PcNzdGIGDCM2W6HdnCmU2sQNTPYbNn7oF6dXxMq
DbJoKxUSuU2l3FaZsjx73jj8AZM2/t3YatFtpF8e+SYb0crgWMOdFRQYWwM/oq/6/IOMrLVkLVrj
fSc53wXdw+sGxgjTUd60+Qk8ObhtRI4DIqwEWWFErskflPbWNxxZxYUUFlBejj1xms2CE7wR/Rje
u5hS92EaUtonFvdtWsT6ZCFOY4Hz1YuVt9N5AmEi24dMcbHJocc+2tXK/lhsDr9SdzDcJGxsLOiY
q/uiSU5pKyzEqkn5I+2XBa0ywpTX0cl6/HxzC5lUJgQZeKuwn0Tl9/wHsySEZBXNiinUOGMQqdnL
/2TewhuH97d5Gx27/52Jyv1O8qwECZZe/j3E9XLfNKvZi5DAPMQfV2lDlYNnkPjW3FQq8b+WRQnM
lBXkw9gpjqPFX4svzWl6kxiZ7JvOTG943Pnltao4ZAg9bkeu0d9lmOohQqyaUDPlejihYVMcGaG7
mGP28ox0NGTFVhwlBDn9VEVSMiHm8c8kr+kPb8249Qa/+lGM7NPE/LDmyKRJLgpbM8KSJkl/BevS
RyEG/IusZPAmbLv5zhaFrEqocniaqmFiHwRGi/BSoQzSrcaI6ulu7DbYL9ZfObia2jeQQi8DVAJx
p3lDArf2PXijwUdSI2en/ca3xWkwxBg0EEjGoc9S7Dlnno9qPtQ+I8gm0VZ4LFl33jNLzD9KZSFp
LmpQsY1EzvQovL7f5aP5Bzce2+keC3vw3oJT34S6npezCZ0p6hqrDKNROKXa9AXBtRHrEerqalYl
z0xp/2nSvHhzVxO30Nk5dFIHWflb+XNMWnzRtLfTXAQPztCnNscXe983oNbygHh1avdQC4pbW5ce
Jhs7bz50D6QSpW1q3SBbJUugRjy1cdOxxdvnr/olQE7xkc2xPPbVqF7iK4tg+6h+PTsHQ2od9L6p
FZLa16r1boFpucBfux9B0QGcrsM4v3XSvbrYwVkfimrGYtkJllfWKr2rWu2hxpqc7LmYK40VOIld
gUfQLsTWJcnh4hLNdcxHOUcDzPS3lpM4tHQ8uVG4xvKg0s4D/p/kS43PNvJrRnS9NvnniKzoSC6L
fVGlXUKJmnF4npxeHeTYJXdd37QPjOhFH8WNM0chNphHbPnjYyFquU+TuuUoRmW/t0qaabdlb8QP
r6jX85yVdkTOfrtTs59L+PJc713o5G3p9XVyrnI/3KT92jz34hqRXgl5XWX9xuu2ph0d7McrJJKR
5TOIaLDP0WH8oSpC/PH8FKfkHOZwM7qO94W0zHeZg5Wy9afbVM36AyGTcwjVYm7QbKlDMHvLpdOT
c+LC5LoLgtX/xGfaPJRGQWqXg/iemnTcYaJPUviaZj4ls/CeYF6c9zUV7e+81slPB9QFL3h2WLRM
v3BzLSfX9dd3LEsp51w421wQ9DdHfZ4vt2ad9A+/VuoDXZeT7XyCas9j541Y3NGijJU9bnVSkgNX
SJSIQWgKAcE2NzszZNWfPGy8Yz85GHGTWX7kTjBjiByD9jklKufbSxo/3lSLtn6ApJVbS08x2Q3N
AFg6YYe8lIXlRrHnYwWvkCisNWXfVdn8qq+VVbaGlgzKM9w9a890FMl6RDzBotFJFR5gpaondf1p
8QVjMgtT2N+NxLesN5k/EVHtGm6ETeiwOmKbr4N31GziN/Ix8Vknozlpyc1sOJxqPm1KH0qCbNiS
0zq94G9XCbbgWf2k3KdENjF6/g6jFfxsnDXBre3r/pewa9A3IsSp/gReOzkNlN1gB0RbZIJO+BC5
5EQkQe7tSszFrOT01e9WF51khK3MxVfhpO2RoCn/7EwrejEQtuDmmtHVb7QVm33jyuI981X3EKMa
zFHp6+J2qWePz1VgX5ZWiROBFvMproLqMGSywlMWzubbo8syKrpYpkACnuw2ivTAa6RFne7RJAZn
jTznB6+hOZI1YM74LaqXZV0tAANjdvqqE4S5G3dKCvOQ60YwlcXVsSIpYG+8WIDxJdMjByuNgLQ7
naYY73J5pQsHS7bnHhvZbWHL7E32fTUwh5rwaMcVYqfehM9NKqsXf2W7jBcwGa7q8ZOODnuvGSSO
WYlqfjMMjH6o8Isjkn29H+fKel8I99jB1vQ7mAg8/J4q0kuI9XuH0kZv3CFrQVeJmsjtXETosPqn
ssmGO8UUFzGk8rlzi/I26Jv+GBZ9uKt9P721fAv1riu5W1MNDZs5bo00htgPPabxuZ2kui9qw9OL
WPIWHA8uqETFEPV+jVpWzR0OPhw9fJQJRdhzJidnJAbjfkrt+iZstfNU28NoRyvuw2kbhH31yT1f
jhsoq9Lb6jjsv8vYzRWbz5De9KHnbecWEYgiqME9ZQsEFkZCL20j1kZcjybO7+urxyCePHGjVJJO
25xshAaLiK9/oAJCYNlNbl0ccjbN7KAX4fzK0l7d467M3ssew+NmnbV6YHWpd4ZIEnX08s5ZNyJd
h9d0EcNrGyzqeWHKocaq6t0f2nHbeS/S9ionQJDibhDK9Vw6QcyxwHJI8bcJBJQsaI4Jt37up6el
r4uYy9gSyXYGhf5iwFvXCDpei21RV8v1jEU9iWiM30JrGJp38zhx0cvFG3+s4eg/EhGE/NcXWXxX
Ox2iDUGsNny/W0hzdBM0DbuYcogyUgmg5VUFN1osHVrYlxj4eKZ/6OqIsWRdABNYzfI1I8VaItk2
DkA9Uq0RpY0eGbx7op2PEIb6UBd5GN8sY6e999Ak1h+rwTj2NEnMqFt+edlL3y8pRtFEID/hUCom
Vk8w6fSr9iazHm0+rWJXZUH5O51Wp7uz4xXZHMKuYvqqqrjyiZVYGBWmIpt/W3PdUdcYggrvCn6X
3WaIGRFx9l8RWCJ9KPJg1/O/ZktM5Z72R+R17TxwirTBoI6xh2Jgh8kU2RQYjaL6oKxkyhztg8oS
J5jKPQUkDT4nwYYRrxLZlDuJB2c16b7oE5Vy8gfG/qVrQ6YPktyj5D5+suOwuR0LM4a7Zuy5Zfl/
aZAYHe8Dk032vXYDyGC2dg+oFRgE4/WowxrrkR8HLYvTyC2IeNmcuPGG29SzJDOrGjJyc7iTzCYo
RfLeiyz8jULO/T25Y5DtUHdztBagYVQNZGP7O6biCZtNGeKaDSUipACQDjEMkPViecVnto4LTCBc
wd2gw+CmLgKix9uq+IOQ29zXqDVu2YDXQ2JRmlx1PEZ7V0sfQdSav/ODYSJbO2c7rdK9jzvsf76V
DW+rWbo9imrLAP0IcSZUKoernfniuR4+Ddxpj1RcZoeKreYT4JWJG9Kj+DNYZfmzDvRyPwR2uqts
p/9aTDrsm0YhKcqzKbntoG0R4E/qcfAG0v1EzzRn+pY4G3Z2eTNOtfOjlM7wRKyGc+jdYDgnjcKu
5dZB+q5kTgO26xeH2l76+zKhqlpLxdM+5RBekJtbTDLBzkMswrFozy+LgTZe/KU7D5NRpz6JxYFY
yG6fEhsadf6Co2cayF2RxFxtJzY4LNNBtmBtDEkU4n1xfuQ81U+jb2f8uRI3VJcRZGU7EW6z+SH2
m/aY5hUGirQMAPlN7xzzXMS7TA7yg/k/fGjKRB5sUcXHUJMcg8OpsE3Up84IRS6s6+XWr11FP5Cj
XvTqLfU2t0x5x83s3ys6drqN7jPzYATkAn27fPw3CafMJrW1JJmL8YjxQ21lPLm3EoP3toEoyWmb
md2fNZ61kW128L5wr/CmaX7j7OA9Fqg2idntyqEgW6Ocq4bfHLzJTtqVzekTF+Pf9W//kpT7uS75
6x/BiP9VwuLhd30NJ+z/8/90/T7/8TX/O8IVXRQc/7WEe/u7rL+6T4OI+39Wc/Mn/e19tv9Cl424
zfYCfMc0dPyHtET+Je2rvxkhgyVpPEBn/be0xPsL1XeIZ+jvfIerruXfrc9XIxLeJHx6dMTAkHvy
X/EUIXH5J2kJfFzg+YoKOkp9LWaR/9xFNwbViKQt5MF3E9EQJJMuTf0nmUc0DmvWcmz4Yky/EoOR
8wsls1edyTkLPxcvHofj6E8ep9g8Zj0QilJ2iaPXQmZne6xzOnXdaC76piE8xXWre4Lv+vyypjqc
PnDxdNnnbFJbbmYkZ+LPVaHaLZFdYMW5YMNY82M/Z0kCSJpjYGBikibH2VEGdT0SlBMLn/roHsD6
lNekF9C4vuRX1ffY2+4ceS07VX0op8ADyXdJ22HWr5FwpbucmP6W/Ld2qN4GtDOe2Ip09AIGp9pv
pt95nnOdbCY3bzO14YAlyCzy7Qpsd2NZAnvEhj4gx06iieSZFgWEAKJsrlealV99PeuAqI1X4cKO
ZX1ssMdWhQzjz2H2SqBE0ULrI0coygk9jQn93IV0RXT5UE1zzkMd2omw202VqUItm9Gv+or8wXme
prtxwOT87UHUCl5wEFfxj4TdFx1sUwPsR1LEC6p77iP324N2q6NFcv1/jSRsqJTlJy+DD3+0TPM1
i2Ad+p2NjpyAo4R98hUQ2qz3uQc/dMljVU9vQ+o7xDgO1uI7X6XGEvylGdFgcfpaI7xJubf7m9Uo
2zzqYRpARbQ91LDSGarwdRcS+WT/9FeDrWQDYNX5r6uXhP0lrtzcvKdd38fbvK1xnzlTYD+EDIcT
OBIrq+1eRpksw6XJlxIiMiDaCUozlSRqWEOeLkeUNrVDdNg6rEdvauzwfUJmB0npNk7Jwg3HYBUH
dw1yhB65H/TxMVsSi0/WkHXN3p9sItJcWwX+kWU0YKs3cagfl8kuzA37fyNvbOzCNbPMgG96F+Sh
qR6QIM/LUVfdVBySdeDn345h0yfQ5WPs3YvUTW3FL7mt61OcgGh7m7VtnRxG2er684oEYfzThaT4
vZc8lf0NOvjCRvLZu7gPN4Pdre0l6aGk4aTZgSC4Lddv4Yz9dXhsw3LIjtOq8Cmz0msFtKMt3mHL
nQ9EqGCFomks9D4M6WnzvkyDibCUuXKUROKhAvFmEky4DyL0/PgJBy1jF7JRlhCyDkcM6145+ztV
lXjIAeA24+hq+x7avfBu4jL+1oPt4LYiATM5z8jWvG0q4YlOQzrN8Q7EdaIxLpBrRQ6bZUQY3rOM
mvpxlOmcvViOnqaobnRXX9p0iNUDILIi/CSDfdfnpJiIZ1IunsAhcjUq6B16/xb+SYNaXVIP3HpH
bwtt5JETM3xH1rTk1RMjcB6gtJQlitVN1pL8yWzaOYQzsvPH/iEZaYM1UU0OfnpPGYqejk3F5LKT
hejnyDUIaf8MhkC+HXL6LLYJ+4PI+NVPI2Y8RgByCBkwGpyJVG0I4aCdX7PeQITYTYksNOGJxX7W
DNJvvkrZlPXOL0ioB/h1x4GYwFU3+Q+gaGtyUPAkTfm8XiP/SOG3l7Z3OYLIYtvxwUvU3uh2mT6z
AYvGhKuTwxs0QFd8cDbB5K3dXbj2yPj5F9M4LNxmGdWvrtUdCaZoBfIP4VCOjDfd/je/wpSH6Qvu
aD+91H0VVuGmsL3Y67eqd1brre1XBWbdmNrFBjCOiu9LakOfwNYBXEn1K3HsmiI+321iIr7QXdfs
maVMFfL0yu4UZXhot23iGEhWxye5LZGF6DxyrkdFx/qcdcVIg98arqgZYmx7ODgaPm0keY3YUuIt
aOSyvGa5o7IaJGMhKgCbNuBKcOh07XrF0Z7WCaBBxZQ+V9AxYde9ZgTHjT8rqwv7cyiXAatBV+Bc
OgxMhAg8bKsBaOAlDnPP28EHgvCENmuW8KyaxVqP/FEmeXP5Z+8grKYPf5dryGLb6zEPHoREpttF
K0buR0yXYx4SbmnN/s8yN1Z79BunyR/jxB/8x8H0yIdgthe582adHpXlJgCWcmny7VxjAn8JCKQM
oOJGrpQtJ/xKpIEbLysJrLZ2rEjp0RYsUkHnCM6HCXdhH4Jw0Q1U8KKQEqlQi+Ngj+0iIxAhMWyr
YO26XWJhhPKipO1E120XF7hvjIBEUbaepzI0AfH9gduwmEfkD4v+HAyzsm8I9uQ23wioqHTm3hyI
wRusGFdoOAnUpxscWHP+Nbd+QmADAGlzRryTWgev6NF8tsE17pmH2Z/Gg49PSUWzH3NS7mcLfaAN
3hm78XFBiTLfr3ZeKbiunnCHCOmXZw4J4lnup25h/9vBvwrnioWldnxyKwaq7jCPaKI+F2EmeYnZ
sZNbsJ5yujd+PooHqw7hIHEqkWibbZaCJtj1ZpZW3xzQKVoDJTmx0GRLrQUo0GYY6S7dOXkzBcMX
vzc7eyjqwTNfji9jar2JZnbazxSfKckBOCgEaai0qLnDR5qG3JE7YMfK+lrCcUq+jUzZCnjwMCjV
kefJkH8LxZw7ZRQAnHOB8VUte5Insdfx6oJMgnclsbpt4L3Kp4rPKWIZbFSriTZjuJ13QWMtL8w9
zXeXJFl7CFquYz7wrUUnd0vw2gyQ6CMyNXlIlGRm989I11X5sThoEKwoC6oZlWPZpa31AZfGA7+h
N04/EqU1dYdlDHv/aBXxmI+bdVH++gLCm9O2MCtMVxe3I+p7Y10tVWCZBRTNLz5iHeswKQ8r4sK6
I9Vv47E23apxRr2PDAWlXpmmnvu5ci7piKBk4BtXpc70Tm7CKmgGyEUOC4ECs6xP7dJa3QfP05yc
PKl6+62u2RevTEqe4gcqsZcEdyO2o7KPZqQep6Szmuqtjr0rDWnN45InQLZAladSd6DNZHkZeuZ9
E9QkdxYkskJVZ4R9ZbOPJ4GSZVePT5612lIAN1ije+M1FUuylQjo+w5QpI7i5CpkIvSGeNymmSpO
xixJ2/BxLqmZv/MFyg68ZkuzPnB7d34LGAet86CDUlo3pprBTzfL1HEaLiVVDE8ADw4iHz6bw5GD
iPykfeuUXXvrjXSff/W1yLKn/1P2/63sZ8v5b1az27r4plfon8T916/4ewWz/rLpr8M2i/c6sNnG
/n0Fk+ovhZeWUgvaID1093zN3yuYG/xFaTyttB5LG1vTNWTv7xXM9UifolAshCtigsfD9K9sYJhz
nX921PpYBAL+QAuzIN/oailgR/v/4qdWxiZEnoS7OlfRaJ45YivNaEVXLeEWEnfeVk5G8qPdke4U
Dsy+1CPhdUtyyM7p2oWOh7EcEnvrdywX1TxyWJceQqh0NWe12PteZ0QWMcDubX/6EVqWvUsmq9k4
YrhVSawjJuNtO3solhYO9Fn6D1xBR+Ony8FC3ZQ1obnt3q/pgmcsSlsVIO/isfW5YzYyIBYq8CaB
ZGsm/a1vz5bn76XQ8aGLiRKofUjRJ+KB5g2CGUotXKvccRy00VxmW0c2MFNJgVFA+acQZOQ45+0J
ImmjSDm604H57WK52xOdcNZ29V1zbqIvaI7EJ93mvsp55dPPpl0pouWlreZZmfCRdeQ1RZFv23Av
BPzYe0vfNevyzvvJ1ShIi/Hb9CWjzmQ/FE/CgOBQ4hzvhBscY9kA2id51ErCkIoOeVRuLwsZDcQc
uJ37UAzxvbySJ45CuUSswI6YiUOdVe/MTD+DrGFNJUgjYWlEYtUjMrfG9xGSel9NLdaJAodVqPbQ
tSvDQsvWO15TqOS58n+7wS4GN9258VhthhmOpXstM461hDjONUzdqJJTtyVs43lo2uLY+JArV6rU
L7VF/FD3bWv9NIuKVjagqLpefrWB+Vz65XtJigHD3skn+mDfaeCqxbrKLvox3yat72668VyTDU2x
Mpd/V0PEh+k+JH0eTmdG22cUw7UgQnCgtixoohHPcgQ/1QPIk25klTdJ6zl7qxsb3jGMfUUZrwd8
cpiuMlzx6hY1AwquHpF5YZFanMv5NGSrc0oW3OSZ7Wa7OS8zDNMxr0v33q5HCrCZ/Ib9l4CW4+Jg
J5YISFFGcwOFwdGYUm6nuglJZ/IfVDsRLLTmP0dnXc+FH+yFW3cHTwos4PxYZHVUe1bnt2VZf3HO
d5Gxq4Cjf3a2ieBBgktZtmnmNTsvwZfceUMKawSgkPkdzeeWeekuMRHKhKusyKPoNgEPfpvW+Suz
JnFf4vWgLxP1zIzm+8YiTe2Hq4cPN7sjMTv7zAGPazPBl4mw35pqwQ4tK39PQsShwyjzXpryfbXx
1loAk7ouULrP5VtX6jcGvXCLcJtUZSs5l49tPFpnN9Hc2Xm3/miW+hgHAp/xtFSnkqbiO2eUj7U1
7Xxd/rCn6VWCZ2dj6uxWySZRsPDvc00GO3hPvEVierGb8dK19R85DU+eZ3IqYRTpuEjxEJZOFz8h
RWbC9Ew+TLbn2j8LL6hOjFrY4P2TmNyUROFmn8zec5J15a7Qh4RA7mhYc3i8qTfbquKICvxivFo/
hn/7mzFXA8aCh18zg2wGPzxiUnoxVfLKRhWipo5orfkzlM2LHae/Cw29lY0esWDOguqRWFqWIlrM
LE8z/EColrr4MHV8nrrkuh3DfzIwDQybezZjyq2mg+Yzv+nmLqdR1mwL5dzjNH4KsUMzwsQVFqoS
wyVSjLISihAA9dHPVeQF9n0NjIOMYtuTN73acOtJYX0O7QhD5gIBfWe9lLhFrmwNLmbvH9YsyLu+
8V710P3y1fJKyQMisCE/+wG6OxIXTi7+dNS27w4chlwjp6ZXCVnLfG6S4r5Z0LfENJrVCPi2ttDH
kqsJmp1cQJTddqRZbUi4IY8NHyd4Mj8a6oOLH2ACmwm0oYtCbAdE0WE43E+99wlXGLlowuyBgtk0
IYcFQM145XNyNdU0iEhr84cej5oTLCd6YGtPdHVWyIS2ibPeoDO+xcb+mBbBKxdSjHatIWKHZ8nm
9Q8OwfZO9rWSfEJQD+7fuEJYiGHuj2wrgkfMeJEuTkmB69XCGJuKm3gxkNhD+DPATB75OXR4VpJ3
s0xoS8hfQ/GXU/2OTmbXMHezP2tUeum4ngmmm3adyt57xbtxhQmhwmG269xs5vTLQH89i/olDOf6
pOOOL0UDWUwCwGE1nF1jt02d1dtooYIdVqE/M9lASBJVOMc/aCI8aEf/Qjvfo3OVlzLmzKR/88Zt
wxQte3sNtC6OSzk8Chlnz2IoLtis6PRwKTiYEL2c48C81WNC6P21Pxzt+GszMtv2ZkF/3taPUF8g
gRiINq4ITkBGDwOMURNvodr8nRgcO0IHLyKVSvo1pfkpAFKisc2f29X78puu3aKt+pjVAm3FVo1f
z2ybdn5umnZfl5BxJbqPQ4LUAiHg49BL4hqnBv67e6E6HsiHaUGb+3YuzwKEJgpc4qJHTgni/awT
qCkpEROPYHDVjiThW0E8nDEPEz8wz+Z4cRfrq827o+KHP/pVnm6RnOyHsPsVD8lNntz4jOOR63yq
uO82eWm99a37szFWSX/CD1WacVeGodl9ZzoQJ3DYX7jaDkgfdBRAMMG/64bAXO7d5MFj77ovwyeO
/vJ+bsuI+jXKDOp+W6qKxoOGho/GgWSqioEMoEDg60qeEGpW4DOQsXK99xz9FlYsQnPzjFkEAuX6
nYZQsUKiujuExiJjcJ4tgGzsOFXgaKRQ1E93bnlxiA/hAzY9k6XjEd3w/0g6r93YsSuIfhEB5vDK
1DmqW+mFkHQl5pz59V4cAwbs8SR1izxnh6pVCJbrVeaE2DrW8bEpgxct6ypouQpDdU7U4SVeaBwg
bY4jaAx9QDUZSWHgyZy9yqjCKk4hh5djggs/cHQyrXbt3G/NqLl13XrDhtFbWcffOPTh2UH6DQML
q1Qj7FSunjyytmMI+H/IWB3p8nIL9YX8EQnnfSJjnWMManGrMxDVWOLOWAOsgrF1C0ReNqWH0EgP
tR1yj+EvH7Xyp078lmLh3zqBZLJylfXyn9LE+1AtRBffnWPFzUVYqnvJwsNlfNU7i7hJ60Jz0xXR
HKbVteDXkaBGllgkw5uoHXno5S2U40MyhGwEJrHdFgjth8L0apWZOspYJHqSTnnbqB2vDaewQlgL
+1UXF9hxMZ6g3w1CUqI/qynB1aMQ8yU9/KhYiOVi8rsYFJfrWpmzvb+HM8P1Etuqu4BVX03dqhtn
ZX01YwGDtglfFJSlX4aKP5utp4jYRzDS+XpQ87RqVILCmDwuGup/JmgqNscmAPBy4dJDmRrEIxu1
WSVxAdxjKif/0gwOF9O7eK81eMu6Tl9Bk+NWLwysGGtkXT1+FLHFT1eVTwJbGSzoa20lVwxsSzxf
ifCvRP8ytzjZZ+AEODqVvP62OsCSZu4ohJ3aSgtoNVfdHj8VMs7yCWhAAHZh/OkFKqU5inwibdBX
Gb6pFSHGDiYTMNOY6ylseotL/+xjBGFa+dGmb1NGwaNNFfLE+BLU8kfJS+Ik2fi7FOiWkNVnvVg5
iRUjG5+ibZlZHYUuL0idpORAJvN7lSrNLil/JsQMh0ZiyCzy/Drz1B4zzCxFRRHT9sV+LOeDjCDN
A8SCzTGEwDxook06omQLxi2Qsc8wpueekpiIVcFbL8PQr+KRA2KpHxnjFJu0jWHD3Mhc7yRwjM5A
f7CkveRa06gjle03Sajve2W05UEUHGXuv8QEs0v1EFUUFYyliy1qFxvuuGVr6oxzy4Q0FPbagbWC
P6V9sjH5DI4ogqFpwIbY4cROKxxjr+6DH0lW8sOsGCTlpWXDfjmC6pm8sHt2cYmixOgVAUlvwi8x
Lbndw/odOEvq60byDFr9qGGOsaHK/MzqlcyScvWWtNizRhJf+NQM2XUPxswO/MxbGJoSZ0h6IaZz
pyUoPLBtwarAf8JINUyGUwORgeUP7VOSJL6gD+au7MM7w8zcs2OB8jKOBzcMYosRFZFP8vzDNmGx
a1302c6Rc67wfY8BvzOWP6NTWMZObNlTjOP8iP6DrcTjcVSs9CI0uldDr7uiJn7thH7aL5q0UyuQ
Y4YBoycp9L0sVJIdFSiZzWhScXJQKvXx5OsDM3Xrqlrz98zzXi7Zo8caYbeGjn0tK1/BJ5gO4hjB
rZnEwWtH+tMmPZux6pFUcg40GRkto8Bn1PatQ5nVOJZ6wXwB5KaYjmGovBSok/GkhJgGk4qAkJXF
1J+EsO9QNAM5b9BHKj2ac3xNMZwRu2yodobF+hrE9yQlkgnR+MLcJk4JW0hIM2DbJ2DOsWWcsgMT
oVHvZzRM6+OQU7Ov+ltCkg5aAos3b4EzS9S/q5WCv0Jqxl+C9rxq3GhqfV/M+TVA3cNe531e/zGL
Uq1WfqD2xEu4htKHrklGyqbHCeUTjROo+IrYDMWOhevH1ebf3uLXiVoxdxgN2HmF9VcIVxVklB6U
uew3eSidQrkUHO5WxdV52twiSy+WQAgTgKPGrmadkAadU1DRLuUoabZCCgaafusHw/m9JgzCHfmF
st6gXhfI3UlClAxpBy3JsCa7XbRtVsKfzjqMH105PCFlUzmbwEoNhYp5ZQFGLOVG1DVT1+0Rzfb2
0vgkVKiuTMVmW2QEJQOYyCQgN0nJwy8R3t5iCZmTl6sSjf/pVIzX1UBFwjCpz75P3merUJl2CPuo
CzOuSj6KFNZHPfkL0/6X9JCXuUNvOOXIjNLoAQ3lNmnjdh77ndGMyOSCf5P8MOb2jEb6qxihibF3
58zNGG1rLHwTcz8bZbWhSEMSnnJCJwL5Nwwaa4SHgZa+ZargwAfX/FqKoWIZc7iD2PTLQILDpXxF
OWw6Sk23IyV+0ooEGDQfNKOBK47ZvRzSr1QVGsjWG3mB/xNEwzrMR52Xh8/JlH7naNKdaExKZwHF
DOLhJzVkt5dOZkCYQcsg1TWH5l1vEa63Sf4QRIjMGXaXAPsqvyLhUXXLU9fZcUTVhwQNMY/FYFul
4rgzB30DWsTJ4SIiscsMb4VumcLIcganSlLgCcALlOexwKQ+ekQ8AUwswXoipbGACdLGQHCRgtBp
NFFyi1GkqeGMqtsQrU/KWYfB17T1jpXbGGT7KXjUHOTs7XCfhWbgE/zzo5rKyhkKOzdKj8NihH7y
yMcy97kciY9XC4SDzXsXUkhKJh5XWboJCmIXI6zpYjadCKi6TDCMBXkkko+HWzsx2EsZGguTKXhV
ug4PzEQ5bkz1NReq1hmHKvGy6CAAdyKXocldJK0gm7zEEKNjqCgvgkLLJFdZ5CkHGvbKrufkD7Xa
S1IORIKNGONY9NlVSqISLjX86XfgTPSty67n/RSC/kK80Ynu2Ma4HQlvwUh8k9juC8065T04O20+
MQo7WgjhkfzIHGJi94igiDpLfIqaCDizVV/UZp2iZxKBR6y7TPPSCFmOwBak3rJKKiRYMh4aLDSZ
Dqq3fGvUwU1pw3kzCK3ph/HsT+0hQljlFwOvNDX/L2AE9l3UGSXMxywVkTWbCvX/oysoHUcLd3VV
Kc903BPZjohszHO3aV+Y1Gi+lPE9jsEEWIBBlg2zQnaCdP7BdLOf1XOvSZx8TXZNc/U9sUbMsmOD
nZcvM5+0f6yslb2FwjKcElBpqeiJkYbHPxT9ihWJPc94Ikkt80URpSRc1NzW08wBOPnaJYq4wa3H
7IQm3pqBv7ZG3lPR42nO1ICNDiZZtv1UTYZ2pdDXnXAwFmTIvZMOgNW6Vj/hHPljQ1B7cjOflGb6
i7KiwRM9HVN4n6z/rL9C+gmq8stSxK9KX36kKhGICkkfI3LicGk6zxCzwi9F3hgUBvwkmNU6lfGY
rnhGqf0UtQFnN56fs0hYTtrvWThdu5wgTQrEsILlzL5N4zuM9vADUdQE+k8M3c2e6aB7AHgM5EZM
k5ztvEHIvcN7P6oPzcjfEwIENhJnQxwcwiQ4dLXxGmkgSOFo06eZKjlgusRtSO+ba8YNbqyXspO0
za65qeG0LWc6xGZGy7ESCRvUFw5N2l8uC6Oz0KMQltw6WZAvHj7Hm6jp1g7xxkZorD008H9KPD2k
jJkpIm74IvVFY/FsD6n0qnPT45ELGDSmw18aJ5s0J5VJ7F8a3Dn+zGTTZ4r3zuCpsNt5GXZGrjos
a1rbQvaIsd64FKXy6McIE8BkrmLHyQkmHkX6dz5SVrzHKv4NBtKpXdaBb/SUwGKjAE9hrWtjE78M
EmUWIJtdPs2W38xF5aRxtGmFQfIHbPagz1OnbMAcLs0aAkq81kLW8aZFXMGquvwiJYk4BJWWpbVG
hSuHsWGqo8lkLutqZkWJXZRbHcl/XwWUV7yswMUIluJrxVol+dpaEU8NR3Im9ffa4PafkkNKApvJ
8mCfavIN2Bky0iQtPMD2ooOC+KBPuWbHSngdCNzaiTLTMwbpDmmIobugOdwli3YBUHDIEuDEMo7y
waQTg4KmrPV4cNBS7Jy98JFXTInmEjxbJi33scXPjeDo1vDhvTkX4TYb4XsdiKaHt2rxYEwQyMtc
fCeVwTYUlcgx2gmqZKmSO0uOMWMbpTjgtWT2RHLXZjGUbMfwLbUlgb+EyfDGankZUmH80PU8veiR
fjQTw2RTOKNJr8MZitdMTT3FTEUmdSO03Al5Hcke0VqUayLT4yKGPh9UHDKawHrMCKtmE7Lz32Zo
ptf3NBwysCPRJTcSCO4WEQtjJx0bIjN3SBiuMh7WfcwLVFezcArqbpfkaoGpV00YKxayK1RvbUdz
gLfqXFoFnHiALKPFxSJZwqWXopVjNLit1hyiPLsLGQB/bi1paBjihcufnEYAFzS+j6wiJbTN0x6c
TobsoI39WpjHXax2XlxFK0ofZt7Yr9eDlN9iRQMfYo2Uv+V7o/u1mDysAsP30EsT2xuBzicFcTcs
qzQzu6fkXeznscZXXGJ67tsfzl4nsMgulDMmzWNT3VHd3wdNPoiQCDmOCjcoxNejWadEAaHK2qoS
xVQU4Y8vRBg68jp6WEoMAyVhc7ao/gwEE+76Rv2DVTBv9b4+LFKSeYSNsJ/B+wpEgty0uesPQ1C8
QIWhxzMx45Y5IkCYFfGOBdZeyqO7xHTcM+vAoYiqVfZDpTBTfCsc+pG1UwjKwEhRAS4QKngDPOcF
8nP4qmiWBkpNQRi++shczSAf9cwIpwKozxAn8VqQ/yBLjE0PFFmvUKrneCbGSmCcr6AayFSW6KGu
X4EIHI0eTVtOHKmTGRLb/RvilQnks0TU6gRnyGAcnsYdNBthV8nGdNCTxe47kSy0xfpVYlI4cGMA
aZSN1g+Y2woo/vwGvJVbxttcWFXCMwZWPVF7bG4WrYRltxocl1HpKdpmc1dUDH5aY9osk3qteg5p
xUJFHne9T9foySWDT5KwMs5h6lAxVwzHinzoApGtg99wZKlBJDNx9Sm9G/T1NVk2qTFjvUUdc9C6
cgfYJd+ICTrEWE1ad1HpDzt2/7zRGU63flK2Ymj6gVgrtE1Z5mOzK2Tg3PLfquLBCkLyLJAGuA5F
ceL5Z3lT9L8iwisvS2LVpzZw6zTCv8o6K/axtvHCSmtQp1wpLt/GKc0BGMWW7mFXI2gGscmCahiq
pYnj0MSouP6+AUiRRtK3r7POkKyPRTQYerLtksVnk0qluFaPyPho3t8VrUZ1ple/3aL8TDzfQVqz
Igm+UGg9q9a4z4kXAAO3y5xLncEz9qpF3y+S9l53+PdZtQsGzaQpze9drrzC+AXo0SU4kktSo+al
eoki8JSYc8lVzb+m6KdsXmoAON3FFL8X85gMlzS9qGrGFIA5jPlhyS8hIi4xuIbyQ0/3CuF4w3HM
z3AfS5he4lbAMlyf0+0y7Ef9pZDuGR0rOGHtRZHu5EYarAb08DaSRRtueAsGtkqSdjfNl9WKa/Vv
UfmU+JorNhUAcfNFdVB7OGxK6GQLt5rYfdVMSr+t+l7qpwU9SnmDcmazXWAg8mEiXZQzeB+v4qif
gqB1mCp5SvAkl3EksU/FkT4H5yJGGPRSjS9zcc7qz4FyPJ9/ClWyp+VdGR+F+mLOx15Fgv4XqK+a
gczyURKVZi2f+sgyT79jniTFpB+cdPIX66h3hwBQeROjyjGPE86h4LDEtCkHq3lv1DuqEXQoHRW5
5afQ04PBSdqd2NGLvUV4Oi3lt0qfCaALIz12zHuqqwisqP4Ry1dD+i0YHiFL8/T8PLfI7J6leFvU
e1j9JeproekcIBhFpHNXfEbh90poxt+FVaZ2SCC1R9ZPs85/80iHH1r+LQYPWf4OGAEF6lOW7kpQ
+jLDSixUfGgQRnbKVktKZRperPGVHefLNjV5zDSTvBbG8BJfLFsCS3A5TmxhTXgmYi2rPqUWiVf8
xHrFJ+Etoxyf9H+F8CyznYbdnPwlaY1jOqT5NiE5uLvX3XG2rkHJA34y5WfM46YeodmZglPA2PL5
MgflrRtPOqc29gJ64Z2ZABfeTjFwnF2hnvk7U21vGJfFvAxMiBgEDE47uhY04Liut+FQuahSHIHB
yjh+wppjrw0iJYE1h24lqFlmC58ap7vI8B9goYOqzFEZX9P7YXrUD50Z+bIZuBIDJIIaaOk726D3
kJMt3iybCtju9C/UElSkPNL1xzRgbpJLW6KUinA5gtr31mG7JRiYlqk5W+YjVuDA7854CYA4bWoy
ZQsTHO41UhMma9TyrO0X6b2T39Hy6RcR1HV6zZrPUIwInjvW5a6bPOKLOyq0WfGS/pIkhyE+1xBa
pEcW3nONlzR2EuHHGiQ3WOyhPEbTTZse/J61mqX2C3yLHMTfuwgwu2QqEQHRlOV7CDClaZ0m4E/s
g/RS3ELyh7DQ2Uv+zSsiJYe8fpGqTzN5mcS/PPuT5H8p6zwj+WxmpmwMGzIF49TMvseZFTTBX1Nd
ccXynXChxwxhwbjaUvzk4pSsfT1/w2pxotX9sQRehrxC1z/n8WoyUMdpXkUuB588/6E7J0o+clX6
FfnO/WaP4g/4JLccaQHLxbWKyVmhYChX6H/QrEKGTaUn3l7zEctfY93hssJbm7t8FSIKJ2OfMktc
klelz6k7cLJhuIrHX/QkXjz9MwdspTCF1Cp2glnzQxUVnoVrEF8w72XLmdPxx7WFBx7dshwcRfDN
MnQSdfiHadNonkb9p5nvpvhWtqesfq3mS7UGxZ/D6U0NvlYEWcSEerLeqlE+lMztegA/LXRzSqlS
tPXixuPOsM7ppW/ho4VpUgBWCq3Frp4GOycjWUegoi2LxlamXy+syEVAbDc5CRr0tTqwqWngKf4a
uy928B6zLZuSQL3PBtnYTLuJomLXA7Wh+DFzVgXNRhRQqjaW+aiVQ4uUIlreTCKDwHkhESXqluQw
xK6GuW4Mv+LuD/8cqlgenvp7aLYdU2AN8tJ69phazzII7MNkbaLOZFhw7xJcBAqdPTJkftaCw31O
RnablLmJirjTdDVEiXTcdhT/1uhBWC+XijecB0b0OQ7GshLRxrPc4GoOu3y7xnWtNHyVKknQMWdP
NLckjVFe8OCTs8YyqAdpA+PcjmYgY0sAG4Jqia+vRoRJLaQXAPAQKZAZPgVwvmKKAow/fUu0V5Lv
4nTBMw4pD2sx2Vga0AKNcE7xOcvz3oSYbFA6ocX2VGRZuP/dXq/8TnkDhODAeoLsMfssi6AswfPi
Vg0w7UUBo3hQoi1adOYTblp+oCt5qkPhmQSjlKGnCbUHYWTX0PMIIheEYFS3HHYpmOge59WIKlhh
tZ1u4gimtPIRkhQQGbPXpeQ7MYTI0ldtpHW+C+1nagLPwDyLXtYONaQvLyN1lx4IUMlmXwYaJk9H
iPgA9MkF6/9Z8cEwjiKJbtqnspLZhn8zGwQ6NUdAarJQMc1q58/Lx6wexHhBpLcTlmjLNM/l4Q9x
c3RV71nAs0vrQ1E1HCR8YC5akQO0IuNzCpk3td9y5OgzTwmDVpzEnhUic4K2QdKKv9YIWZKRF0q6
56y7MclQnc6spo/80UwcEDHOwBSwiXlRjHPLNzJZ9/XfY2bvCiIO3pT16+3mkIwpddv1BnofRrMU
xiV65zWnW5BP4XRVmxeE/6gyYYf8a/oPE4iIqfKpWY3Lg8E+FH1QyqOV5oALIMWwDhzgx1cqOI1H
IH6L6le7kjh5fghrZU/2R8K7TYicFzBG7rkdGM9RhqauwgOOp21DqtqmK0Dos0IP49yHHn40lZDz
SvXLoL+JKa7LeLkJXBWsSBjqZPiAaw9X5VrOHhFUvYzhdAbNz7bvHao6dzVJO1bEkPhVi/diC/eD
O7VFFpENFY4bhCQZw8hQJR/Z2mNp35TLeOp17dpbCZ8kN59JmXIHre8cjm8CgRDJbyIZ9ZsGIx7b
TC31+xIBhIjvgNrSTlEuqyU6sSE+CUZxLHvgDJW4F3MYoQPbVem9lb/Bo3NQmr6sVhtrig+BJD7S
GKjMyFM0Txu0BHxWEEXh5AhRvUdI7GjVPRwjlkoLBiIfb/hmQgUbacuGtBYUufomzCh0ZPVk5tbN
xCqMq+Tf2M8HoSKIjBu773R/QU8ndoC5VnqkdTbjEdQkWYumsQGBcly9ocaQ3tOhOsmRAJsrvtaB
p8oDy+FB3KltcCerF4l2e+7k9uzhLDyNzOlyNfG7dvZ7ArvXxENtMRwSj7azWHhqS356MR+lxPSn
aR2pkSzPNaPn6Azi8kkoxb0ToY+jAXeWXHpGYv9eywbb0vxUtPh76vBg1IanqN3GjJj3mspbLYkf
pAJBvlDB00hntdAwK3/GWf4NXN4y2nNd7VoLCW8kHCQgWqBdaonCNBNzcL/58oq9A4CH+DelbEVo
Ak6qIF0h0LqZ1G6zfdfUn7DP/2rNPBdj+MjwpVfNvdaN39bkyg9HpmDJCWreTpKQiNR6/QWC9lXh
+MgYA6JS09f0I8720fyoyVKQpa8V9ZYjr4QQADuuTsttWX+L7NHTAS56cp4IFimH3yY5BO0Bfkhu
+TkaK4uBpblfTd3RbbZwrG7i5SXu2Y5ssu6eyI+SUqI9NulLrP7EBsd5CQWtPQ7ae8PrAtCQzTij
A+2wlGusysasPlU7Z13wGapnwMTFwh3GUpisJHdkoCY4bOGYqkwUC/xBI190cA97W9pI8gfzGTdX
OieI7kPxW9kI2li44yF1ZHzsT6qV6SoO+0K8JMqN3SqG9E2eX0giQB7lrGMJcpemW0UiUu0qqScq
z6T95K3mID4pNpZ50ZdPxEIxrGPIrZyt+Kp7TKbApp95lTYLVZM6sihHUIrm0ytCFE0yPB9KBRPd
koIWQwmfrbxVwQRwAOdYV3vlKTd7iQFpupOKzdhvkMbxn1g56hiOtekT3tZO9GlHyj8lfWvIRRcA
qm+RHYCrj+pX7kq7AEKsX8z61NijC9qY4Bkbmepoi9ztJ04X09pwpjlK5Tco6yTgd1sdMeywgarF
xEkpvMQr3WncJSFKNTd2l/Sby8sVonPHAA88aladFKSdEsxprCVsrGU0H/F81CLDSRzGNYY3dK7w
Dwe5brkF/FR9/laGW24h2Dc+U46L+LaODEgqsEVzO03PcTnowc4i79BDpahfqfhN/dFMe+C0k/yi
Dq/1Qh/4yIWPWH+lP2oWrxO3s/WsKOcLgponlw9IO7Nls29P5Z2f3I+0a56eZCSpyX7yeyfWD+bK
bL5XVYW/Z/Hb+SI6nSsa+Ej8ebrU1WYQD+Pwyt+WwnjRLvgUTdHVWh/uZ2/u4P67wFAy6vR8j7Xa
WWQ/2/DgFLs4Ok5sKSvQh8VPvvwCfalHP3OeMyKs3yh4bSXci38U66O1UaJb2m1n7d5TSz1D9d84
k93zpA636/pDl866vhGmB4exaN4MFwSD8K9yA4Bk52QHPaq4GPUp5Gdx1lyJF/6ZTgdspfyNuf+k
8oOUM7h7ncuiOIY5zD6n5Mruq59RfZ+730bYGJ0rqWdt2gvJYan9wgkdHvM+P/X9QQxuhfPMSS1X
+tHr2s8KYPqwq+J91/8MFGpGR1ocxgm0cJDHE/Uk19vU+uL79wwJJfRtkqA/b4tN6o8Il5NHNG+y
dN0OHUwvI4bT12zqUvbyQYphtXwbfM01i+tCwWrYnEcd34Phgpl04jKwG/23GDbIbUKKxd56k/ra
GYZbS5crYxpZkCQJ9JAbnawNkiw1ohiA0UBYMKrXLvBy6kRca+uQwtpUfwG44JrFUcR8hCSwoN3k
TCVQLtvGLYXtmYkXKYOyoeO92GCEoirTsWARj8L0b2leg5aImbei/VqftGIaPTOOXKYJVO4suBz+
X4qSqv6Um0Os7JiN2Zr9D1U5jcl7oV7/SwI5jeqlKheoOzdrvLThNcJTYwieJwdfYXOiJaJvKvnT
blvvqvYcdWfYItp4LMXDbN27amIpSXwrosaphIK1m4U/6DhOIzBtj/+Nwm+8STeZ8TFTYfbKtSt/
1g/4cRXl16ZGZ4vEcmrvVXGt6x3kWZYx2sa0WFoemubR1teGsukdNTYBIVG9a4VXgnJt2rrhRL/I
Jz4PnLppf2td8H3SRxmc5OYdyQ16P7tDt0/lwlF0jrJt3+NmfUJ9sU3lNWxPCdMDvi9HJJvdre5z
s2PO5me0xXWwiwQMKF40f/23n16RTJs6+DJlgFwgPLKXUPkLZn+4980GRWj2XjJrZWbVHWLLF9vJ
DrzYNzoK6fgaaPt4XcrQU1Ml28Uqyp7vQfyQhlvE+aJz7/UI2Ci4KfZKfR/XHsEAOZrrRD0wn1bo
BVGUlvqu67/lHHD83gpv/XKY7S+x9pA20JzszfaQs3ib8/ch3QQeRytyc79lQeWWuUcEqp22f6QZ
uk1UEYskoMxm7Uru6yKfF2S781HQzrq203Nann1NFzmq/+iVxOgecBp0/d0MN6AEmRG1y8HIDqBB
S+1VSRlwbadiM1lnLXqLpL2I5mPwRn8pD0m5QfMvDRdQG8yB3tJmXV/vi+lk8cWXwkFsD9DO7ST5
CZefAju5oL6tynEaFCd0ZXrxN07nlPiAbW+5qxyVDzC56obyztGO4OcRNPsactTFVL2i5QaXMtoM
E/gbv+YnBTqxAGN1UdjuDgAtIi+2Nl8AMRqqto21qzb6DDr+keubf09+d1W4g+9kVXcLh5ngGeNT
5jQPRyTVm6G6toRwSfsw3JyvfGpMXE7SkZPmF6gwK3bf+6rivVtVDJu42Zie4JYolknUDbfA+uLl
tdZ2VnPOGSlbNnWOHd0Y8NW0vbZWfrKgYVsM19iVisdY7nlxSTxjStWnpyneQNAbfhBS2Vgg/MW0
J/vbdFWWruBKwAeSx2BcJgABCmN0En1eU8vPMliq+4kUstxvj6Yt26KPqiNgHeQyrKO3StZior9K
xtHiIEaBxTeBhTrNGNZeJoMpCHRTRXvrsms/nBUKHuNNV6iQwH11vlp/dB3lLLP2DYKT/09DWqpE
c3jtNYawdFRL2dvd2soKBX3aJk4viulxLGYPg4pqG/oKbo6W7nlbaY7KshQRld+gOLtKnAbpQe9e
stKjYaeJQc59zqabUT1xfrLP4LnMvwO+crAhpfwlRcHZZArXa3sxfpjznQN+nF2Rl1zZNeYrCsaJ
E6M4dvGVNxN1fa6M9Oyv8l2LDoEIg5O7jdcjr5211OiND2E5lB7ZmItx1JJzxY82J5zOh4mLAtcd
j2SanWJe3xV4i+DTSYXCjrXLMj2MaE+OSJS9da/UMV5jeTzS8L+OsNkFNsPETncvLKaZAmLom6ln
mF6ICOr0PQLzGt9ntE05nTAp5GeBF0bjBWERr1D6CsT9yS859Y5cbEdli4+EoteSNzyMae6jNwFe
aU7n0dovDgAk7KPg3Con5ps1AAYPsHbC6Z8x7S0DKkCNxNUd1dBnp+JghGYVtOr0MAmRxpUjRF44
qGqVdjY7lW9I0C0d6NkmZSWqbBX+IcFWrzbi9FOQSCSz3wFumA++iVzCNZLeqbuD0l0IRLB1VBgt
LVbtBU5j/irBzyS/dTKNdwxSxcJvq9zz6dL5Gmps8M0iyio5PyAfaVYL7EcODEcv9zVLLi/yBKzx
7UHXNu3oF7Wvxl4bu3qRONHwZY5vIuWqsg7K2Jyo6p1XxhnDjdnslpjtSro1xNP0N3GaR1/t9CIs
JyN5m93e1fKXtYhbPsP2ZkasYPzUZZ7nzfVezk+yNMMvvujFO8elpu7XF14PPsSe8Yf+ub5QfXeO
WyK0VhKFaa83r066hBow7BrerOiYCTtxvqva55CuNWQtnmfxWsjk2p1084J5Spm3WXFYHPbLwYk2
wW4rlvkdEoa30Bm49uw83DDxNLnNiuWSNByv8gmxIWV65snu3GyoBl3g0wHHiLJLlLeSllFjidPH
l7W3Mhi/0yQkIWEwJuzSk1m9YFVm4ncyp6PZX5Xk0KtbJlQ9+pMcdzwukxHNEmx3SCNEfyBXQjH1
Nw+3mCcsDrZyvdNujXBdMfrZdv0CVQCJ2i4EXDoMH9Zw03a8jXKxNwZe8z7btf3vOjoV+o+UvHWV
bfD0wYLJ0XsgsDdVflbCHbkCHiWeSjdzqKCxI62Xg6LcJ/Wua4dUf1flByECMMc+uua9Hj8TYbf0
HJgdoTKXdjxz4FLjKrQoshuxmV+jea4BCA/rBZ4nIF7A2HRE14EuXjrSDLbBfkKdaERvIgtTlwku
g/bisuxNczN0uPl3zKCdUsFNkbtcGusBNMeXMfuvQpZ7nwc0zFD78w30fwn13pZdqswuW6OqeMVr
3WUHUfcW4Vw5mKSFR+hHHseLTk3aC+80vPTKs8OWFT2FsDetc4avr75Vyj+VHUDGnmCWGPEhfJat
F5U8hXK2k/EQVN+Vek0XKuo3JM5kMkqZpxWM9Xax+d2IPLqvU7Kvf3S7w7WzEw0avEOrUSrhShAV
mJAfozhR7q2RvaAdyt9c+y1D0AfkpTs0aziBuMqt8NeI/unqdsJ3NuyzikH+LW5udXp8rlvSU9ht
G+Wm4ahJs8tMPdTPx3g4W9E/lADit8oNsUi+VbCRYZjBJaG2dBK48D8WRaOSPLJKbDNkFhe93UyU
pAvoU8I9hO+25eriyCzvlA+1VTFHQeBQHuXmRRHfuaIKnXJ02hJkl+lvoGxsQbivtwyagTbfaXT0
LA+eg4oLB024yCj7fxydx27j2BZFv4gAc5iKQTnbsuUJYZct5pz59b3YwBs8FLqrbYm895wdhfEk
iIeh+lm8dySP2yOkTqne1FHZqulfZV2S4V+d3XSTMeHoW160FBVzl+bfSoaK2qUzkMXH6W2YXoxI
6fecrVWFHzLZ+dS3rCIbPxOHhjx7JKtj8HILlGvhfQy2MgkI+oVEDfgTGB0eJPLGGJSpR8nfSwPL
gqfHaN7oIDm23TErP3QLnTp6XmJmV6g6CX3vgU6es4OYRKFwWbtSi7ZSrDc//Umq9679Mluv0704
2CvKa8hfaJV6yEXmWE35XRa2LN0Jq97J/XXaHIdsp/qneronzY9WfTbdY5De+UKUYDcn67A+SMou
IsDdCEKb5R7uQBUv9Jwo1SPvMC1N71F7ZQUKCmATeiC17JGV27k8DMbOl78J6cfUg2r0UDsMaco/
GqncOH4nWoHbgjNDucohJeQSreQrlsp6qVj5k/sDXk8I/9eQ7VmMO53pdMLrXSPUGn6j2nSVjpC0
4Zftyp5bPpHVr6A/Rg+Vu/wYQUGCjb62rK0cXan4A1G+YzS1A9YTO3RE/oWRMACwH/LLeWO5T6DF
ku8RJHb5Mfg6pJBMA9A642cunoFwGaSrJh2qiTOLMR877qoHM5bmdYZDxl9EN+mFAAdpQIH/o5tk
9jiUJ2Y/ic778DGPIFRJ4YbFjUKW9bKsKTIna9jZRUsp5uolDbuEc8XnFTt1/cPk6ShI3PeHh+mj
9sjfBWiL9MBSgAyOa/k6kdU4eAzJRIizGPE3VrCBVfSWqUdrE5dHA3CRMRjBBW1bnBd5DKxVHZlg
Cn+fjL+8l/n4JgDQsV9rxoWmAuFlzl7yzKL1VG4abZs2ZPGBQnSHSj61pkNDvLmBiaiVI2+CJO9q
cWv6Z84AToUJgwapw8v2VWo8s9U/edgb5r0Lb2Z5HPRNXa5TrkRD/ayBWjU0PKxyQsYuq30SaYy/
9OyPe/6yPqCCYzOxy1WMoMGrA5eOetMlbx9w+whgQ4eksZ9Y+stTByQp0SpwRfCMTFYCPH2WzUVX
cAKtDDuojtaVJHE03MIEtg/l5db14f+/HMPX+Aiyt3g6htm/ajgtQ7IWRGiqiZZA6TYW79qwpl4c
4f3N4oKh1d5epnxY8o5hnbykadMy29QcMitQD7JZGt7S0Oec5WMSdipdxOYpkphyN239Relo0n2o
VNz068Z6/57trDpzooQucT7mlS3SKYPNkHzOkHI5Z6WR/gwbXTvDYlJ1hi5ZSbbJm556y2cOYRGZ
N8wsdihSHIdZc9rkwV3v/1p+Vu4NW0bNBggQ6lyiJd73D4s/DvCe6QOB5dsOWmZa6V+dYZstkplP
WfxhZO/VVdFtuEPLZAszh2d7uzzNgryvd/1D+OI0Jyqmlc5Kw5CprFFPcyRTkoAO8LDAmoaMeNEz
m+2c3kPpyawgTRs52tP7SF87uiWo2/feZlWsf0jaMxWAEriShcBAvTgKbqtcl/+wCH8Qz0++GaG4
G9YBvniCAlWuo3hGY84nAuSynLKth2IZ2dWXgaCnbb+4Bkdjn1nbYPZC+J/vFCvWtkBnwKjq9NB1
TjzZERdLJt5U9RyX7wDKhYGydLxgNoyE8zSBx62n7FCukVMtTSvXBUKqkk/AOl05ltaxkJ5S/vSP
FJtiJSP5x5NQRjbzFx2pmBTezORDsM5Gu5anY93vRZwcTMgDGp9otDMtWF6VNDzG5e+kUj5QPBSg
krT5qbByWqC1Vn3QV71NzNX4xS2FUvGDr10P9suOl56GTeRN1ceyOY/gbcwGIVgjWjLMhPIWXRnH
6q7m0svGrybeZEAJAkmY+feSa0lF86pjDzZ23Yr0s2DTj1eua/6y5easPd3tjXeWHfy/6hLrYidF
sArE83I80rcaFtfSnN0k8AzrPaE+wr+0kpPIGx2bde9NkVcikUz+poT4le6woC6k3nYLGeAfs+jZ
dCtIM5FZR/iu+eOkeprZF+Jk6Mh9URFW+aOjsBrjYw5AYwRvDQp31fgniNtCOOtQe6S0QH2exOYo
yrfI+R6hLPHX2U31QXcCrcfk5p77xFvuBH3eEttIx4cGM/ozK39ktkb+h969W/q2kjdt+tMGTEc7
eqzm7otAFuzz1J/8j2WPDGvil+bf6Y/hgaG8SfpYVnlFvVOEWwd3oGY7j/fshxQeIlP9RgJG/ijB
n/DlpcjFw22bDZEzjiTSgM7sOzCIau0TnKvRoFfy3EQc/adKoiuHjzrjpE5rYqdxVvdMuj64h0HK
tCy/Fk6hGxkHrXdx+tBFgk7jQ43YhmOu+hlCShbK963VXdpyJ4eobdI3gdcV0a6N/bET1m2NOvOP
BFJWGHml0X0akyrh+7MdBzye/PVCcBw0cCVPTj29ciKMzo8eDX7lYY5i5Viet0n9kst71pyK/JdQ
e7tjc8uSuyg+Nfx8vnblQRsR/cgBP3B+a5NLco/nqzFyhYNzbsapwL3jhMvOg4QBjVsAms9/vpRh
Q4BJkK1z7o3/UDNDqwJvIlws47UqvROjjHEAzXT/gbKLseBshLdIxEm4xQNBg/M1dH5SH4MImcgA
Hj1HfOrW4slA8TSOKU3V9PoVFhHFtCWrbmLaOBjG8AIwxJarW3tiZUF+GccHDIUEc0xHSeGs4fca
90HxXN5EWitECwiPXbMBMk2mDxpk7CY4qf52WbmXJYFrggeROx8gp+E6iTaYjcjte1rVdha82Lfs
5ReQQUV16OZhEYVP77G16ac7UuWVUp7niUMDie+WvSDL1nnsSoZbmodsGQnQJpQdgafDqpApvfwH
bG/I+yo/ZtomXIK+5d5Z7oZengHhtpN0G8EbTDdfsx3mkpfqB/GrcTtbbm5Id12ysPj4efJ50ZnQ
DH2jT9tSf+9r+CM+/iS7Ku1D0TFJeml5MuXX8kkYypsyvC8tx9+RTiI7CeiwyayEnFSCtIX3kT8S
YQ84+XiNETav6+QXK2Eg4M1g8Qh+A2VDPQaoyudM9pzlUbNjdzIMwIqYMbqxhs9K9cLJY7KgmFTQ
19JwMusTvkdUfMYK3xvsPlrF5FRj8m29UdhNO+oJIB3o08CMnmAUUqMrXy8JaSt62Zn1ESjBIoif
gXX16zskg6OjXO43PakFR/NoNW7THVrjN4s+x7equmDEN6eNtsKgyL8tgWhcaYZ+J9Nv+Vt6Zij2
FCYlS2YiE7FlfWXtfZzefEa4eERzwPCaszuvq83Awb5874gLF2yvMETUnj/kjK/G9mpoD9Hcq9Gr
sH9yMvzMCXhhxKV8rMSttvj1jiGLfE2JjsQinbLuGMHZpx9g3080lE6Pev4WlGenv1Dl+/1O9n+U
ElfICvRP+5Dnm94/Fj7H9z+BhxUd5g1Jilvco34Xj05b/ZZ4jJC4c4PWKiIB89haSOs5qtSFzHsn
OM3hbvYzRk2vY4Cnpya+orhbOB8joXJjN7n6Gr2bSKSK+jZm71X0oiSkQftv8YRI8DczLEhS85qz
fNehTESHdkNiZtfSocO2LV2nlKHUTT2VO++tILTCUGZXBzYT55rR6isvn8vhqrfflFOshiuxhujr
ERtgHu4ambkxwK96MzWQaHHVxuhmuyW7n8QUgWPBFhzD/2097ojkZWBhnYkjNwO2ZH1DjFoo/1bG
Su6gfY5WD3HwPYdMUxxdU1Y4fc6L6j8l8hO0UkBpmNoWgKUy4fSmNuPKyDCb8BhLaxA4/JZ6pqmg
rKZ81eGbNRz5uaH4AJbBE++jVztjEu0Wx0uPSTTj5ehIagl2Sbun+XOVmEfORBFf+zTQsGD8k5H3
FDpHV3lqDJJg/fWYbAUoScVpEXhiuYb5zHHc83UoHx1MRLToVUDdEV3wP0gxIwa0AzYVFcQm8418
DB82q9ecetympH3kBAbtJOmqsnaqVFFUP/XMNXkYnMGLu4PI7sv9HXlcKNr/uwz4F3lfbBinpL8s
Am2/JU693Fb6o5dmcNvQVseP1P+Yenb4lyV8CulnXrlahOxiM4peMq8ZmTcYXxvES9NWW3dUmAQO
YgzsG7wCH98cutofKkA483SlYvbqFhvVhPur56pAkqTWH6rYEpT5rU2fy16IM9Gqz8veWdU/zSvh
BNGAtGa0QnVxVmp2SB4W2lhvUrVP6z/NP4FFFaQC5Wd1ubqXu9YcuNwapzJu0G9SdTMR8bqYWIEf
AKoMMwWT/CdXkS0FvSeNFbJ0PJ6LnQ/RUqsg+ev/+eK3ae2Jd8Tk9pPrJz4ZdpiIs7YhmH+R/4D6
xbMrW+8jirSQ22BJNJB3hJw4OFjkj4wWGeVcdke6AHjxUBcXHxEeeiqLiAFgHBe5xcjDkyUgyALr
7HRQ9Z0i7wn4k5I1ojgVvSxOd5BEJbvr0bsyLDHr/2CoiI34e0ePanxa/Xek/Q4Vsj/tt2PGIg3G
pt2VowRrny2wI6+njYnlX1irKXSrC0LJcEVsUI+EXRNXR7p0KqcEYzPgdPy+Q5F8x87UGoep96Dp
Jax66M+6+aSHN75Tc4aSYzSKrdxp2mM6EVf/zDmxRrpUqr73qulPRxGTgrJW3YUseaAliAsTIjb9
rrOzn10AM3uGvJA0ihYp1DCiX8t7u54vCxcWv7XCi9DBOdjGXIjSCueYAEKTMG5MqRuDssZEI4a0
aOc8fEHFq6qNdiABku4b8VS8MQcliErEe9NDrJSbQXhKIQwy+0NOgsdyUcUFB+NTL5yuxDhAd53R
T27MSZ1WTCApVX0oe0s3DAjYXJHFFUob5qnl2yiVax82nO0B6we706KFNdFUQjjH7YG/aB3569x0
hvQr5SBZ+XjTCFPH/U61ytvISqt6ANyWtm8ZvqOLgV9v1o5UeNsVXnF92AnziuHMNqo94IrOz4Ir
xkZ/ymCnLlkmbBg+jbrFZXneU3I6suqN7ORVMZBzw0tQ+jxLa7784L7cy4veBO5KnrbLl9/5Hw0p
aFHBJhsOIBSEIIDsWHtZZGUP+RoNQB2mHa5q3XqK80Epb5XwVhA30+38/MmhoChrOXrMcBsNk1dc
OCQtu20Z2gV22rZkxPUL7LRPshFY9hCAAmYurhcctEp5wY7naOl+mbrCjo5wfmaDGxpxhj2TKbaI
sId6sSbxixcE3QyQ9OgucftpebKh6sYVIwt4XNiU6rzOk2atNhmE7ELqIWiFA8rJ8lEw1ieO3Mp0
IELfsmXpnWUTCE2FUWiXlAb7YKgWM9PoWqLDAQ/8DQsCZwYNKUgoo2+yZxCUuy+1NzFG9/Bd1Wuf
YacFAcWPtcoB682ktVuq5sblsQFRFIztl4kbSC5+delazXSFv6saM0WfOosoNZX5jlBBk3Fvp2tg
O0oQkIapBNfQZo2Nul7jiK6zS63uZjBdS+T20/+xOqBWMnhxe/PeJq+AawHqQLsE6aVVwVzRqOJl
Co2vCou+giHFmn4WWdTQuZzO7M+EX+98Rl6eyTI4z9kmmu6jdZ+QJYY9VBr7wCXhCMCuijDvNdsW
J8J+kh51Xdt1/a94KtW7ViINAUnTR4Z85IHanG7j5a0CFhNNMiES3vI4d8ZLHcIO+fsezKwHIc4N
A2FKB1Z2Sf0vDdiRYEwUc3tKK+ghyrpdzreMsTj/84mn5P9J/n05TJcf1PkWmxpCR7RForNrywIy
RBmFuiqD4+Ys5c1WC1KNvmUQeaE4/2CCnkEPZTsnvclpbDO+TMlDlc4TLPNiJwnNV0s2ghBeuHDm
cNwEypdELKdVfzW+pyxRV/cGhUdEAI443KPFTwDdb6KRANmiTZC5HACsjuoVXXxema4Z0t1JO4Yw
+7X8wUu8qaxTp3/WiDOmlHGOpiSZV2Qy+SHjiTcuctEaoEh4CToz/E+Yf0NANOqG6UHwoZQ4XFJx
24z7hh9Csjtm4u9qgeyMvRKwdNV0Lg1sIQ1y7E9Vv1aUkIxw3Q62almw0/+ptXdCeDU/X4tEs5QY
62qVYXROgYEHBzchIT4Yu+DqjAze4dgYxLmgVkGjS1CAE7p976LRqh2AznY9WB91zJLQaCuL267Z
GBqfZPLFEBnNmzm8FNoxyCCjeDoUJhpr7hyjbP4FCLJp9KQioySi8Nd3Ay/KtzTELFrKfQu2zMcZ
I/ND9iIalOQETwF9sRHwG/rOBnuC3QnZtkT5b+JHUQqYbfKdUxiCwWUNyooVICXSxE/OwJUwP4hi
kQHML2TTzc7o9SQi8ZJD6c9OvmBu+4Q28YwVWRJjO2Y6HBkNhe5odo+WX3UWdU6jVJJYoS1XmwRX
AgBsKsG2eIvj8pDPaE3+yaGLnlyoTzGOEIGbMx1vGmYHEudX//7q5gIxy9/1THGA9MVjso4JzrTk
HiK8MlFv6HR/cFpTmsl1tFIlW8BUgkPdeilEDRF1ybAeTLln+b+F+L6gQ1I9MVnRbE32dqdyE/DT
idRacSnEWJSKg9EDAl6HXITW9CYZJJpwyL+cZObebbxgreSX5SgIwyN5jrWN1Mby+mknE2IRXuXI
EcPTArHhsVj0MSgjN5KyYh5zI+qK4VT5o8npp31lfDZAwEu7eZDuLDTaZv6wchQJfPlImvxbiBJ5
cX3kR9m86sW2SG+UstuddEsMA+Ia/Qmi+UGhyZA2Sxah8KyuazTnG7k98CuxqbidfMw4AhvmSTl9
Kem3T6zGb8WVtnwPDOE2Zrap/JQkPsyM4BVHYkQvzsu50RZ3qzosH2yZrI0nz9tyBaTdNROvrXwq
68ExzHkblsWWjHg3mS2iQ2revcIbuLtWr5kMfLLFnbpSGZpQBC6iU/V3ckcvRgOKg3T+q1GRGdq2
CT4D5a1G8Jy0HXLkp6h8ITr7/6MDV0Lxaolklk5b9jal+K4wp5BgIYBM08K4Is+cHqWPqb1GmIwo
FzHoul3z6pXvXf8nIBCaFMal1ivKx+B2bgL4hpeE7Czo0nNZiqtRv6ngGqV1HgAyqo84eOUd5z46
Es7obHzkvOwpWZhjjUl0qbiTNnXuVuZ70eyk+Br2LwVXfBHQKIpNI5Zap93ErBq9jZZJidYgtCt5
othFpE4CHlJpD9WAdmXG05HDlhXrvDv0NJOyR3A/CiYpeg50DZB44xL+Ia26V9V49L6RaGayzHV2
GL9X+a8evgXp54RTYQY/6oe3mErbcLoyPlh/kvglTqcanUL5Tj4QasGNSbjrSw3W0WdnXn+x9Cj3
wLiS1IPZ49RMtyK5EkypdqPTwYZG6Mv7RvQqHUxh9asx3ek4UvIHF4Ak7ID7OCw8yDhsuXvTqQga
4yVm3UzmHYEahfhlmWc/vqfNWYF4x7aM2YXtTESIdfd9nPHyWou3cr1VoPxRySNUTdStwa/eYYO1
xk9NxpEABbY8XpOp7VSyzXQz4J9FcbFsvC0zab5IITU0E6FNKShiavKszmBwg/9Ww0KXT1U4LpiV
RUsV8ou4uOBiW5Xz2W9cpJiLXEigAj0kE4bU0Otyghn+l0gVHihWstg9EGmwZhgMVzqe9JojkJqn
erwuA/GYASDWPdBDggv4CRdr/ZX2+6yTjeOWTEwzSoaThfRB3wfwa5X6W80XI3/kmB8rcuMbXvqe
EzBn6sHiDUDKTG6bhKiSonWUcTOZ6C74WgTWVZyO/lrOgJL2KCdreWfgjoJZoHy5eUL6WxjfV0x5
wP9N2dvfJmfOkaCqVVsdph8wW2oDEEd91FgTVIXK2RG9CvxglTkTZNqyROrNK+Q3nhs4IMGiF2tL
BhUWOLQxXK7deMEWmt6UDkcH6k60gaTdMnCSx2BACGvPGvp2OQT7CnMZYmx9xz0TxFtLfszO7MkV
+dZIpWH2p+pfVf6Ts02oUO88kgyIyEjgxzv2yhFrILcb7wpSUIQ/crllEYyzTdv8o7Bt1UPekgWo
/LNwI+v111DcgmijFRvTCVx6D7gRc0S7XrLNR4RFE0DP/6cZ/WCw740rYNaLdlBxCQWQYccwJL1V
5jlSLwG9qEAjHhnxEgEvafM/kaoVO90R7A6mwFWdkiSiGpyav9Ylhwz8IEG9RWIeZp0VoWZIbxhy
cCeDq47MJFsNWVVW7EQswcmxaS6JtBuGA2HA5CW9k4xz9KPryLFalbbBwmIyoFu4CBnlCwm5a4ch
DBJdAu8+zI03Du/Y+GmmYVxv8eJCQ3gR4nzVNjIv9TL+u3+WG3ph8FwWIbagON8oa81VBc+PD43g
KYTkmmzTxJV4IQAekBGEqNjBPHJswZYVpluEz4cM/Mx+wrbXRo+q/MjST3DDXNgsy67kcvHp+H1B
ZaSaX6WCa9KZXUja6yFEF/3ywHCR1v/edXyfuQt2OrCHfffDd6a8qGtJJ1c+TwFBXRuh+6OTDmPC
F7+JS7iUc4AWv5vBDfDFCY1P2dyUNrxi6oofoBiasKnDF1k39iDTk3cP+T6qaC2G5Ci/4v5XREwP
BpQp90q/dAzefCJOqmwpsFVdDjVAIxoFNkW7EesrsXGka75NgB/LrGjJR/J57aS5IxrhbtTxXZGb
K75rygXwL2YGQpNLLi/hyWKIgij8/s7ZwV1V/8f2CjIVjlSMrLToFLxaKNpZGPlSMJKhaUinz6zz
eusRxo8wfLX6XRhuuX+YREbD87QWvErbl/Khy7BfMn6RgVQDvetsnB2cjgC/o7qldIiwpnKvUQQ6
rcvkoqtnWbwNDalBlzJ8KdYBcKuoaG1dDT9VtSa2C2PdhjHWgaOV462ZcXKXW8O8tXODq1yz/fQ0
9TfSRUzzozQOCil/EJ7QSlgs50epv1njBnWbpr1pgFxaudeG7wngvpIvRrZbfnHmsSG/LlI+EnxL
9VQrgAo3ieN5DH9lqNQetZhFnSY5CfASNs5wE5Vr9zDzN6H9pj7ezYBMk35CSYlJjE1b5TmNCGxN
ZmLh1CMdjSuyc72p5dkOVt2wtpIjHDXtflt0SCPp2s4yMSYsZsAtQwlIcR7TDRopnnItuixo/Ew4
AMOfEp7kbsJ2VbsRNnl1L8tnK8IRsFOIiAHhbG/ExwLy3mPQiVl+43NwBPhoJvy/uT2n0a9MzFMv
vKx+g1B60UTnADbm8OtnIMza1wjcjxZQHUmb4aLwtS+rf0pHTV1ZqGYs4gWPImmtSFqEryRf3hJ7
5q1m2nSA5ZAyOGHhLtR9h6cLCVUsvFKmA7BZmz7Zwm2K2u5U0pmPpSgsswuKUpkDY4nF86bwu4Bm
RdnuBISkDcm7Yn4CkUTSR/ScJm8QvKB4pw3Uj/8NxP9YygZ3ootJjgTSP1QajVduCqRi2ifYFbqw
xmI2DY853BjjDrlmTX1EiMoLMxK+oSKJ4gbXxRP/j0yNoWIi28bW0y9pI/yN5z/eP8dq9gHQp9xt
gHptiTvZK7GBMQLgI11C29PNgnnyCqVfonbssZazFcPXJYT0risltUOm62ARk0q+Tf4KksStnL5V
NUdmge45PUfdttAOFQEsln+alSs/nnQ0kMijOYisqwijLg3WYWF+SwgakAi92sswE1xotD6C4D1U
mCot/rbMn6FnbMY8U7hk4mYmmQSruT8ixey1Z95yVYsP0qJWsbRRonC5uyR5PdRHQgSQKu7zNfJ5
dVtt4jU0e3s0lPrSSO88LjD7sbJbRPyadbpI5aUUz2L6BYmE+FzgyDaS/QB8XwuvSWT6EbBGcrFI
6Iwr842idrI9cURjNt4Piokyukdg/E/VdkNypXuiThxVQfiM0WosvtNjytzs2y2xDultOQKm+KP3
j43+adVbzcIM6aiSS4ANmDi/W15fqjdT/QXgSDh6Op4i1C0oSm0t3bEqLA60NRS39eQfX0ekBPbo
eIv0WMn0o/TbBL8BzbZEJljkdAspWOVMWq+WrY0ti37hITrOXmpxkV8+R621Ryo5RVcQvJUisSdZ
1yT6a9K9Qo9psYZhCYpHhsB/HjnQK6ZjEF+kqfQLBCDaxj8fuiGvsTXj7FW1M0k+4Tpez3joW6Rv
iNMRmThQDLEMyS33XlADWoq3nKFPGVGaDR6BkBIYHJ9owG5/E/oHwgpuwje0kY6ifFkd94LMNblq
tJ8h4gvOQIsFb5kwpuQA4eR0vyLSwAXGmP7RY2t3NLISEl4yziZ85GD7Dp70xGMGWrfqXwsMsGCe
XB840BsIccJEYTFRoIfyxvTf6/7byn8TcHkNfNRNp5lzAK1zuy3ZPINyOw2vTiUfHRUAGS/JlXiu
kImCwaJHzTCjDsbVoxKKL7ZgkUG9HuRtRLyleU3kH8m86Bm+YuL0zRoE2Kf3KQK9lk6B+GHVr85c
dZtpM4wHwnUScT3Mx97pYS9u4vLVMtNRmmKL+UbEgJzTwYCf3AHYD6W1tpaVV/QLqbZQN6p/nhkW
0/uELSMAVjA9s3fT9mPxuQQZCv8AfOA48lODDM0CQrjT4EAZNdve2KfVvopvcfDZD3AEuqsQMcZn
7QeHdkCcErrg39hcXAZ/po+YGEZOqmFf6//bQnwOJggw4Pt7DtuMbIprgM8c7cjR2g4bhHpp7Ap8
ev4l4VkXj/HwwRJoFq6gE8ABKgjmUkxsGunW0D3UVIiqQS0UiVhyrkKhe4Cs23q1aV2algkngVbC
mJywDhE13CJ2CGpOsEJywivC+K6lhpRr6JlwI4Tifpwui8Qx5o6jQclJshc0fNjuyL0n8QJctci3
MgLnjgQXdt3IwmJDJGaOFB01TW3sRWPTjN4Y54s+mVC1dt42dN0H3xOSikg4cqWk2Ycc3QDgkcWz
XeJWzJh3VlF1N1sEhGQsNwrf/YYFOx0/s+hcCrcufPbpKebdaGYaRXfNZtg06nrZD4rUQenVV0fZ
RtOer3Plz2SVKdrvdoCPrPcpeURM8c1G72VXb45Gxy9Xeb6w5+yGIufZTNeW6H0SekyXHlg6JeHy
Eti8DQndl9xheAzAXUOPXCM4L1kWin6ydGLhdgl5eQRpTn7mGPIzhUOk5Wk1kj1QcFGXq492+pKb
T9Wz1gilFtEK2fwAnWisgMhjaT9plPqiX9QzV+M/j50WXhls9FqzZc9VgPmSDukd8IchnPAaA3Lx
yJFUETdEiSOnag/1Aw8WQYd1i5rYS5RT0xGJxcG1nh/cRcvwo4NOF4gUxTqEFPhj8MKlXHzEW/6t
2gl/KYmzNR/GFQEZlhoL6U/rZNpicvxdTExE/mfHqb9E3Ufa/yMzEPNAAITIe4aushH9ldB+xe37
OCt84kf6ypnj6yt52QOX3QCbwthQQv4nq1eooMbjWFzLa2odVyM7WJB9UIxmM7ghcSel4j124B6Q
RvaXXMe3KmyiZlWAgLETxXeGRnJOY/yL5qNlTx/elg146C+KccEQuJS8hGtV+2vTXQq2IrFRLHt1
hgUKMo2oEX+CwEXWkvuPUOKEmHchZxzeovarwoarrEcM8ty9/Boh8GS2mXp3lPnlWLgKIuovYenO
oxssLPeKN9AdR7hY2A/1Tr3HovHo039VxVAennjMB4lpth9XYzPaVvsVoI8RCZD9FbUNu9NUs6kN
TmdtGBPG5h3nJMczLwAiMvLrnEiwQzocOVFrbJRlV61T88DfiHaIas4MIMv8NtujRUdYafjOpFzY
cEQYRDxXzBoLKBiEB4uHYBkNSXV06ppLgviRCBi3L27kCJJAcsq6+/jVpmt+fTW+MTTIzZb3uSqe
AstlX/9U8WHhp0yEBSTorxgMsnDP87Xs1nJ3SnQ6u+AIFf8v+qHbZJFgCRPXR3kd1ZiWk9AWEIR3
F3N4YVEQEGnE0zpM1u+BsV78lHPzJZMjRBBpx3xvovdmaGr0V6/kq9Qg8oBdaHEBMOzGCcKUm2xy
ABEh3ETPRcD1rUeZTa52Zp3DZGdmz5GpuyljtA14AdOPBXXIIYv5JLQYM2rgKBWReAPtctE/kceB
i6u6Ax7j5E+jD+p1VoOVcI9hVeCuiXBbSc+a26vJWUOCq6oR5kRSVYC5fBk5FwoMCaRa7mJswXIP
rHKLq3dZfheqg2TuqRqnFsZhrMrSr5yJe+bpz7RbCQlU5E/4Zl3fiBaDs+ik3E4MoogMyi8Yfm3b
baRuU1h7YLEciRRYav+rVEAHGkVCcGOzBJKyjNlheYpKVgBJxQxcY41lLe8eutM1VLbxzFRJ51IC
spr1Z2Z+l+NXDnG2gotowI8nx8gNNCGwxArfCadndtR1vEjDcTnlOfIWs3DBNTRNB/gtZhhikuj1
kb145EzZceY06h+mzcUzM8qqU1+j8a9DJsnrSuRRVN45o22lMfCyWcxVN2waGP+y+bW8JahIE/NP
M+mOJVKm5eE2Sf1BL10zsQ+4zO1k2If1njlhapEp9YB34FlL2Ou05Oq5viMwuwGMp9J12dITlfOO
cKsIND5ARFBOiRssscioOfB/2PzxgpAsX2r/4EdkYvR/uJXhaaZ2993gPVyPiE6AVfwOAGUT63uR
B2LiSkNSoeByUizIv/rKmxxdNETg0pZ5ecA4iDqKeHn9UERwPrdlzolBdN4Woaf6QRmx1+QbU92p
7K+o+BF1ErAXO8hZtDXgUYXIk2FlDNZdcSFMvpW8OfoXWTj7OGiqEzoUEesRQu28WM/mHlpz6Hch
JrdFXCTQ8rNZljJmLxAEzIisxvs8JiH2DPQPy5WvoQo60ZE659l8FgSSKMjJZTu0PoUa4wSxDCIq
R21EDDmGPBfUBYg8/pfYeOtImIt+Q+nHN0lP92KvIagett9ZEA05OnXjpxCA0jKDIGse4MWfHKWL
LJknFWvkcsQJhvvQ6Rho+aMltC56xFRE6KBuoXbX9bP6IeIOkJR9RohUTBpQWd5Cns34iJO7ErCx
bNt6b1U6YVKdm01rU3Wq+KJHe/BEspNXg0dDn+Dxc8G+3sf8HvNby6Fo08g1GJmjxktw6TYKTjqA
mf3N8Kgh3zC8zniLCdEBJtBBIMl3YPwgFaf1ZP0mZK9ZY/POXFJeCKVYKRzdY7GG8lziC6L/vckz
3tXDMG2tWUH0RMzItYNxY7kAxXb7bhcv9Qs6Z/TFpN5R//Qh/q0zpACFKda4GzjOJtGGoqdSXRfh
5Oc951ugIXYTFzNjzOb9PxdhOIbxbdGrFQzg3MTQlGu/OancrCxtS6qhI5UnIQamkDI3Uwkq+o+x
89qNZbnO8Ksc7Gu31DkYPrrg5JyHQ940yCHZOed+en+1JduQDBi+kIQtkhO6q6vW+tcfgPKQMMMM
YWncSkdaxh1BQeM2hMQdcMBh7UbEaUHY57mukEaTZKCqWz070Gpha8dBqsLhPZAi2qQrjAnEEtOZ
7TOqzFs2WKOZlNYsBKdx/bkUoiNkCLDWF+YMwNV4DoY7z3HnCMFCQuzVYgYTyVkWQC/7b1deZCA+
gg/HMzZfnkQNE32x3OX84DmHyL1V/ieh2ASzzfd6i1YAgMo4pqAsUU4YAp+lGflP/6wQu6kbAzZq
RQZARc9awACnu0feV2hbg5uGmjZfoCUaFtC2m/5TbKw1sQ5+cUglVB9kVqSUiBnUNdJdtmhuTVwF
8uIr0u4F8uO72b0WFrxtTDe08c1lZGakX5rFbFodp3u1Vl6s4V00qrllzEv15Mhr8A1rEa2Yd9QT
fZ479oS61OhXff8mbNviiB4RSrk9pweA9MQDd+/Su4vGMjFp3RTeVovnPk4JErWuuvQ78kSBgrxJ
Qe2W1u+qZWEsxld02XznnTxFFdhTBdHb92YCrQRj75pwUxguk54X5ey+sdyYLwk7L617M5QH5jw8
dS5NJlwUqGjNGeT6hSaPDcLAxYuvUlFh1OCrFo+CjUlN//4bEU0uoUQY12eCBfiwM621NrzBMi3s
FUp/w7p4SfIyeMB+oidMPrzgqQlk17v7UCCbykGTz/g7OSTNqclfKvIEMhwsxEujc0FyoFfXaIA9
Ri041Ji1BLBXHo5+sWicTOsqeL5OctDltw7/I2tRFDiXYjOszLV2RwydpCyYGwXmM2ZPGwKd+fIN
I124LMlKaym9i1fzC0G9jlt/FZAQRG/deYTrwo8mwGwisCQQFIlyTZEfPIeiJgPAgPfB+YQxGLFj
OSJU1WIMA7drDN9z9Qd3EbfcVhVh6u5yTD8SBk6G1vI3wBhAh1DaCas5g5FRLDZCR7pqyQ3MyN55
V6EaBMbTDN/d4jQMsHgprxrqZHlBkio1Ir6sVv4a0C8WHU7DLww+mynWoUxvRrYE3d8XJrc+fx2y
j5zUtxAeolrnB6W9d2I+shS7o8J8x++gw1o/wCikMsIGCV6qzwhdv4tdrBvXs0ElmAA1UsvOumk7
+PzUWvtXy42nGkQPfosTBTLsSck3pTzJwWIsbyl9uQUVDLlk7hQ4pl9k5SqVjJfCe6ahQ00MSQpC
f7Ospg7A6E6MwRx8Eur8mOnfSk+iGpliekusNbawI1PH4kpQsnrU21OtH7JUenmSakrdLHRMKt7e
ziug3UuVHXjKLfVkli2WeWAoFzNf9xK8r2ldrZPmo8CuLUky7hPm4fAmCZXLhJh8JgtK7MZobgg+
hIZ5/cpsXWj4dTTN/QsUQEbJnv7OZAK7XUeIr9YMXXXuf94/CxjBrvRU0qUAgAH//egyzLWFR4V1
JcZLjK9D/zvojrGzaRddiL7TLBDY0Am9tNYMfKiKlj27bGhS6i8C5aQ6Rz3d0/Jo0FsgMGOxAOtD
Z/kGtsuhDdIF1RHCPKMgPKptPALZdN1R2IFRcQcHFWMv0jMjeB7ooqDRRO/tC/Yjn0B6bjEthjl6
HjyBjppJ41p+p9ojq8F35WY+SMEsQOEHoQ2LCIozCg7ue4PyrBTW4flFouuQ5Y2mKij2R6Sxd7nG
3X8jfYLCYyITVGcve5JOyVtxCScWqjQ8P0HV6j1TIl7znidfEOCgGJC6JOEldfBgMrCYqH2rCy24
GEC79VHMTz2Akz7YOvEzH6//wPt8ZNd+SD7eArNCKfo0tZVHflTOoaC8USqHq2FhDXsQU4fhz7jw
zUUVH1PdmWjGFm+5ZgTjorRa+HSnSlXPnbabmjFeFuoReRugdwIgJrhBYnLUJlzzI1z7THKpG+Ff
BWtbQL+czE1Xcfeukr2V4j1uF0w9hdgZ7bW+KZSLCvl0BCos83oWQghSWSHeLMQ9iLVLC9bwDPye
EHZzER9lT3OMqyTIqDnqzLoQDdKEJpoaiLFBKKjn0hOzXAjxdEBMgxNoepZNtR/t4xMG/DEeIRGD
zu4ieHzgOWqEawktB/uxEGBVzLCogGFTaByA4Sl5OVFCaKTfBE9cYjjC28iCzgk7HScorq+oK8Fa
iF2bSsWUcnWWZRuBS5NSCbwUu59qwQP/3Y+vuOMyFcJJI+aDFMlDKW4KfV1FgMAoJGEc3DFWW0xc
U9SDW5UXtvc1jtVa9p4hzsy3THT77NuoEHIumJpULvHhyXsko2Wk6WNKZ/FEa6PwziQszERajBlU
22N4CJtUwQyrzjh5TRpW6CsqB89vAiZopv9KE85ezi6BI1dvyRNVpxYjaSdipuM5H3n2DCgiq01t
7pIFBl7pini8eWthxLcQszigGAXwVfR6CU3BgHlPygqFKqjMhTLHkBaJthrrHap3dMLM1/Id9llo
QEzyv4XVM5YIW8mEajNvCkwM1jF6D9k4+yiAcDuFUOpM2t6h0T0XuGYwMAVKq6wVPlSI8mfVsGku
6EZt2rDYOmLb/uI2G9AlAxGSzV6zDKFtSd9VVy39PJqQMwauA6McjQZSh+zMxtKo18B8pLG9UrmB
IYNyFidw4aLJt7oMTGAsdFaABftJte8BUhWHwfOZvTsiSV2z2E+Wt3HSt2ffx4r508ZNO63UKZFe
s0JltyPuQDbZYB5DtQR3CuyDxuEW4WVQZk/ZPsjdQlKgeU8j+1FSDDcNa0zb4j43L8DuKA/nKWGt
M57LudPcw/xCJAVOePUkx9FzDJnD4HWzzNNd50jwR0E5Mecq2Bqxc1458m38zeISJ4ruHBgVDS40
IjZVMRmHWGoJ51R146GIHQdg4OwUYJFql6hxkU6jBJF3ZbjUZIsF9hXRAkq4zpQHs39UKc5yD+ba
UgghW/9JNaJtACCBpwLv0eV79cPPl9htYN/OMUAvkmGNN68kHyBsi5DnxW03b9AEPoPxyMhwYHBe
sTU6AdO66jTkBzu6dfZX2D47eVwSDkCxlsfQvKyz4bEPKNgy7eVmQZeduBTmxIfoKAKgrPz9gGm5
fy6nozRlQeAwEFaacNWc1qEyc20fZdGpmVPtuUeY4LEGZE1Nz+BBbb8T7F389DML3iRM4MoPIFKc
4wzii3PQhJP18jXYexzVfOXHIMPVuYTyOA36dwPv83onOT9Gs1PNtYomwL072kWTflioY3oOI0g/
KxvV7UFVZwgJNfTh6tTqvJUWUwTAQiRMd4rhSJAeNOvNU3jCYRHJw1qahfMiXNBIigNVdHV8cvhg
M8m9jBA3qhZNFnx9Q4zb64cszYVIQpXWzPZVkBolwrz3IJ0Q++ZKzwj9kahb2YLog6XGJu87tl/G
QhCUSJpgyruCThdMsjeVkWTjEw36YjMxKTFkeJeDrd4tNKwhk+BL0RCiK2ezbBiYoYIarj1TonHR
L4sF5Ix8yUI0Vx1z/SC8CeBsoBgNGHtatNfyCI1Wx6WsnudQg7HyrWPAjoDi0qxB3m94PE8CZd/J
gFCAjE6Pw8HF4iTIWCox2jlOScg0lOWUW2A9zmpYskeLHkhL5yijhbFmBVJC9ZqvORPaYAlIH42v
VYWZ5C7VTnFyafASCLaob6RibrDcGefMnAVduWiNMLOnkqjyS0LHTLgPwrkPPY3g6i1z2m2FRckM
aIoJBXT1Hv9NmroqvGHu0mc/PaiIRZ8hlCq1CtqXTG3ycxSePwOun7aqNsmwLMljw/anttm7mZu4
9WdSPVvz7E+8ZT9++T4ZKqgPopljfCSwaMvrb5+7DfzARhxAlJ32wo2pPTaQGAh+AIj89unVbLIu
m31FU2Xryyh/+P1ZGTOevHXB4gvbreI9Rn9nP3RnJY/+1lTLmTMQifVa4XErBtRMktlohV2iXMGm
NPeSA7FWOLlxkTth/CQInMy0SJCijMSZ0/tISC8rE+qbxqQ65+4QoRcyoPDnTGsN4jTBsiNKC6z2
cBVA/Y8Wph2OLSz+jIlYXi5BjAx1rjPfSZqSzOyMYEWQz2p5wxe0mXHL8uJoINDCLd3aNvDPVa5o
QhMvt1cZW4QAht9Q7+C7TlraUfcouhfckQW92W4XYtpSEgpZGqxDzv9SyYGJupcIEn4FU9dhJhtJ
PJjYPQEHjnMuFV4EerXSiSjMvkod2wwJ4hXH18iS0CyeS18nJV1aPkG4gZlnWED+3SZHtz4Fj64m
gAM+CTh0VF8iiiXP0F7o8rFYnVQaAmEPERG+IE0PAYM2hLCEun3TYAz1Jw3DcI9gj66/l9j35yiC
V9o9w3gsvBgqONxwVPOTQg+eUypE7yOWgXB8qTvhcJf3kZwd6hxwao093QmXejnr66MuBhGiQLTf
jryZhqPipmWIq745PGQo5pSlGBxEHGDYP9rGnUBI5s0b5nn0VbvCJm5+WuAXKpALV6erpanThmus
bxg+yCRbXL387ffmIw+wPbceK8kRDg+0z9wp7AVjfa6GgKAYLHYr91yiyJ+n8gbWbSOf0mY1WHO3
xltyWbi83BQ/AFAmLV67VrQw8n1OL9JrMuznOfDriF9Wum25nj5aQOQhNN3KVH7GuAri4YXD905Q
NhRhUO8bcPncqxPvrX63lrs5xrvC7gVyJgwNPycn8tWjgnFP5UDM6jKBilIsxxv4DPlJ/RT0nf2I
Ri70Dw2PXhV9Wt0zCKctwq0K2OFa+jvZPFf5W1rAl1oIk8NuTrXWMHsqqg4rPizJikVmz/GrKnJI
53PX3QGGdNG7JrTWAZNmxLeazCb3Y/TnscNuQ2Ko96kx/FAQhq4iayVm2nMsUON+WqklJQPgtb8b
qquNWAMvdRJPXZYJxgwxLhJrj4Wo7yqOwRk+nf4H4FDMIIAIDiRD0PTZ9HTGucLiJl8jkgnqa6Xs
B/1u4VaBtg92aOQuPB7YFihvleXrsV+nwV0f4qWpv2fqjdWpKsirYHKKDnaEKlRwtluoUnCp6ccl
trfYlRyYPXGaipZrRAvTTUgNeRnUz1JB1zVv8pNDanOgXnrlQ4VrUvFsB810NIOJY78NFIIRoUlL
113X/k7T3xTvhP2r7K5zfReb6zDemcHdsa4Q2Bo8Kt5GZQUZ2fcvETi+Yh09ngBtzbLOnYsPrOIB
ihpPZkVDuZPqrUHpjJ+E7K4QMxcjGVqDMk89qEf6ACQK61J62ESn9qgT5wBdOp5HJWG3U52GKIYu
o2v3XjqO40rSHypkmBjkSpZAaeO3PrvndFvZBtO0qBH1Ret7M8bPk/LWQxeWuy8uqNSQIrFJoSPJ
mNeXZEHYAU5g2dWXf8jrxsKxMtetv3SLWaZPcKpeYwsZw+7LYHCa8tHF5LZeCeKXax6Cbj9CNDEW
afYxKLPBvmY6lfiUQ5YJl12vbWUrXzDCVKs3Lbiq2W3EiosBi7QI9FmM9zB82RlvQLHbeJiUv4FD
jTEBfo27yLjXCUjyAD3faT9dnydhNsYEdLzZ2BKYUzmZdyaiBD5n0aLtw8oBhCvszn557NFOwdRs
YdLQRmI2bA7bntDqEssRgFWpQUiP4Co8Ym/gNT1a2pljPZSYkmvnRyi20EhkeGjYSBe9D139Cfms
HQI82foEaiEiZy6e+dzCw+8Yw1ACbJzZ2iqRbwRFDvUR4+fK2AFjjeaRDEUQWLRUeN3/Jm77P3HH
wzxiBvuRDV8xDZ+ZEJUhn6HPwqVpdqlbT6aV9MAoCZVImp1lfE6Se2N9jawCiQo+ERTG7gY/IQio
dJQ1QcmReheUOhtr1RtvSQ4nHssM5ZgJMKTHhCVvZ1isT93uIMYWiZZMQvVb5ISEyn3wr3CpNQ96
Li4Au1Y5lDGwyE6v11JNpS2wuuwrQdxCoW9aSzYHMdJqAgw7bw6eqFxqZXwk9YtTdQQFMaBh//Z9
DgMHaNfeuvWGHBrult4sRFOvXvd+gkcAbv+8YqRteXKwRHHxajwInysssWoxaYiLlwqALK6MSc2x
Ehp7EJ4e0yOle0tC4yUWxhjeD8cfPj99SDZJcsf60xsDMhr2ZnyK5Yc+YvLVX8O1xJfr1hkJtgyx
S0Lat5RXfnEcwLJqmtzM/HIorjpv/3vhAP3VG8UDyOeRJ+7yGkNF793vlK/VYWEvBty1dGdwX8CZ
tguoLXTk4Kyt+tIrLUAD5hWXZF72uyIlTWpOF8d21VBa/Yb5mmkD7pFghocRLmY7m4jpBrN6N18x
9CAbdcyPZQefn5MQ7nUUv6P9SmLI2Asyd1xd3KzC2+p4QARov8V+5zFK4uqp5kFRliodGzppRCcl
ngZsHDtV/hZAMMZwZfjQ7D17W4WJKB6/zruKlLLKHr4E/I5Je/+MdYSGGL/5yxK42tno7cPmkykP
MZq0xN5pHHxrYtBXm5uEag35c7XuVPY7objcs0zGaMV0iY0NExEqGtJyAXMGrDTJs4GkiMfwHUEb
Zp8Kjk42W44DWp2uFXnDBc/6O/lpUIF8rvojhAtPdb/Tu4+x3yglcY0zCkBbBogj7oFRX9nx2t1P
0eFmugDkcQvYiwzI1hEFQ78xMNXejj08BcpnoE2AEgeS4dJa+Txy7SWLvw3l0rczfE+cb5BXK/su
skMUnHtzMzSLut7CtO/gDFZwwKRdr18dYFAC4qqrzmOBJjf8UWQAwAzYqbqP6cV9Gt3UDpi0b23/
CGLSpsuYmqYBNAlICsqexNgypo7po5gD6TqURHylGWy0+FjBbMR2IFmFhA7G/lxN4GSuQ9JLlFM9
ABfNx3SB6KCRoODgHAhlSrulkMOrSxsdg/BtgDpSRQAOY/tSGvtaghR0TaE9YOiXMaC8iKwXYB6p
PhfDRpi1U/T0BBStmfpZ1tQumYofAu/syve6+Ky0c6B+SQFe6RDt801E9zXnLf3wKKHXK9vZ2C49
fVlYPLYRbvE7N8W25RYXMCaRaYJZtyseSDzDmIBjWYx97VA9egr6ElOWZoE6A3m8N6nFBzFbf11i
Y2HL5xabHDajAXRm7+Y4Iq9Msrq5P/1LjWZiLpJ9a7dfpgQ7AhExggSEQbyrbl1SHuRdEMAdJabE
WlrqNZReHbZ/rGYF3XClgOpVPQ9NtxgI06h+9DCfl8xLzGHJnCNBddhhDrRU3WufzRqZzJ1F1EmY
9eys4HuED9fm835gGUzyfEL9h5Yoj1fsvqbz6TKZDG92PCeoxSzWxNbPa87iABcBfBih20IGI3oj
CD4K3G4Q7nfFLmgWukm3uEWMaibnvkpQaQmq3jz15znduUWdPNzq5NmpHMSWQdckrKGY9VNthUSQ
g75mO6u9mCjYq/JT0mZ2L3iakF1KPC/M9miqMGnCfaGztGz0ngijtgrmABGOy2gfkVZjPcVD58KF
b6HU6yt8NGkfdHIdWgiSSEGwdRFTx+QgSSEZjNueCUmDVjhobzUffzTQcU7xrWpvYUQQKlBghUXf
aC1aHLSLRduvMePywnlknRuHyof6QkFZggqwxUPMh4yJqMXYYd+bWAsN54e23UraNW8+EwPD0FtX
raUhpjt/MDAMUcdwPsV7iLC1tjPg11hnYggYkHTsnTiPJwFLjZpkQ5CLPjzLfGuDMJdcrEXXb7Rx
l/eHQXpKItX7M7bn4Pdk0I/yUg8/4OpYMsYmyLjxcD04wyJjf0wRGWgIuJ17UV2GTZA+OkALMGoZ
9J0FZdY/eEKaGGuWMw5Q+BsgRjFO8sMrbwrygRFuINM6dj929kBO2oCA+Z+uw0Jfxxhk6DC95rnJ
K+GjQWEZ7snPtJh2hN3B6k99ccu6e8oTU+U4Gw2fkoULI/r7OHgm+QzHWot75q/deimpQDPW0zbP
BrAiPHJaBugzxMvmNLJT1T+PzYeBcYuiXEk8qK1NNm4cba2n1QSerFxNJ5CHiJKRId8LyBeDecM+
YFzDakihXBD0UkOS2OcY9XrAdTkNnqnfO/kypk/i9kSV02lLicNJ2AqGyHKYX5eMRflKjN9T7zpE
N9P6FI8sWGz4KnTUxD9OCvoVhkVg7UZ5Lo2Nop4I/hrFHoFGxsrmQfDWQLVKOOEbuv/YBxcN3kQV
iuqA5hePM6+BcfHj0mbjcqHsW+81Gb5jM5x2ASBLbxO6dzB4iLNZj6FWnGACfswNLIrt8jIMZ5Jd
EwI8ok/uAH7aBDl0zGl6GitUcbBC8AyFuWkuYoy2+SsebOj6jGvxachtwnRXHbHGFKSR9+lAxaMa
he7OcqUh4qaUKv4wlgvseeGiE+pG9cyUI+E7NQZzZ0NESnxU7gln3qRit1tFzq3AaQsXGfWrTO85
YwoLOq18pW/MMYFksp6tWOC5/sqnj4MNKeg8p0V/wEe6RnjovSVEgLm4KDPFvjoeyndUAicNtTnm
t2KKEj6r7pvL2HRHy94EyU12FoCiVJt2cE7UI5fKlnYApL6HsccudXC13iHHlOZZcSrAet1u00gH
UL0B9MkuZ2nrzqXqjMVvQ2+V7dmKCcYGB4YsXFZi3ILYWSwcD1kge4D2xTZIh+0RkxpMKwPT1OKl
UfNNm3yMQJJIkrzl2GGvsA2MuwKc0jBg6DDnQRNncYLhmrb3IywFHpK5TrwMMIQGBlNfjUkDg6EZ
3wiPVqm+de1mXIzhmreO+5uovviCeFAIrxNGegVG+ytVP5aEJbffyrB1pXtuHQZnW+Vbsz0xRMAU
NRqOgfptRDVP4KmszmF1VuV7nh7jbhqBU6VQGqc8I15PRsSP4t7N5Npx3PkLaVxiMl/mr1nU0nYx
1vIw70VEUjMD1G52dh7sYw7iHyYnFQwSHq/+6eP9NKKhBpbHZ/+9HVfRCGlpSfeDbieTL2GxF5m8
BklzI7gaVRVsZlyWFdjLLX6jy8a6GfB4ucpsp3GylvujquwJ+PHCm+6OCyfP52oUEqZ76KCuayBo
IZUC78Hv+DiKdQXoo8pRFKwz4yNOrInb2Xu16ukM1wrm2NrKKN41LOwdXVpZDci8dSqYfeeI5Tj9
6LzguhDVy07ClLf7aaUzxl26fxigmSDznRXlJe/iqVTbDL6bFTCr2X5h3gf5KmrnDdh4jfnXIsJw
SSprKExfff6Va/hCzGttE6OgGwakWD86RIDU+4aVL7lI79/b/K2pwYH56kCyBwp3g6kWTLlo4fgP
GX8+FXSYYnI2pvMy3NY4btk82tiMWiaN9cmjKx0mDCh6fJL1lazQXESgse4JT00t2iMDqMptbH3q
BlEp8Bjj7ZivOnNfAEXL6iPCPgTvPRw7tVlsfKYVUyzQRchQDh63lPPRWx/fFQsXdbRuOlX+QPYd
YxMlBJKFRq+c/e6tU5dOTy90iz4yG5JWza7jYxZVPY2GokX6GBEd63BKLGEI1G3IJYbMZJeQd+YB
H9koOedLiD/PCt/VEPHQlg0oz2H9wblkk6nGvVecMkySJIOWSHpPoneYZjQqOYgFlD1QGIfkAWZz
COxgJRThTGZ+JBcxW9e6I9WrW9bafGjWefdRCOymhovXnDE51JwWkHnL2ecCXMfUb4324QKDjeA2
k7pjAE8b5Uf3AU2Gu7GTZdksSVfhUORQ5fzyUwgaGgwPlWWovBoDhWJ0bnCc4dxitOzJeyFSTKGK
MKvlIVOB2IlEnwuDbs5Nsb96cPYFzz4xVj7JFBQQ2poe+dyZd6GKkJd4heFzwzyUb+b1J7Nf58Vr
RmEitZB8+k9BrQmrOWGKoP8cDS689g4Q34Qg3vpC6PsqCZsM6Rm6PxZwVgb/aJe1jxGRlASa2rAd
uf1FV++Wdclk0AyunQIiwwZI8mgBUY6Rkr4nq1jYBLi8reXUkHMgIQuXJEIB4kclkQu3CpPXZHxl
WL0fk6Vn5LSib7V+oqaCNV1x9o7jXGe393GvAP7xHYJCP8byEJhrFpMgmyseKm6TY5fUM1sicxz6
aUm+OItWq4WRRgHk9tN572UAdAtBPwFXduYOAQBkOt3grIXDo+/XNG62fpC6Uzd8lcWHE3y79CCF
SXaBtU5z5B2XjJ+TH9I6GDzL3DmIq+IUMwmoWNTBxqv3svIBDCYwMaKnX5RVJn7ualNH94g5iyC5
vUqlAu2HXtPHpEMCLGImwsQqfPz6469/+4+/Pvt/976zYxYPXpZWf/sP/v3M8oEP79f/8s+/XTES
yJLff/Pfv/PPf/G3XfAssyr7qf/P31p8Z/uP5Lv6118Sn+a/X5l3/8enm37UH//0j1laB/Vwar7L
4fxdNXH9+1PwPcRv/n9/+Mf371e5Dvn3n7+eWZPW4tW8IEt//eNHq68/f+nO7+v098skXv4fPxOf
/89fE/67zP73X3x/VPWfvxTzL4rlWJrtOLauaLJt/vqj+xY/sf+iO7ZpOqaqa6ptKpr26480K2uf
P9L+IpMqoTqqLFu6bqp8gCprfv/oL6ah4KPhyJqp80NL+fVfX/yfbuD/3NA/0oZketwAqj9/mZr8
64/87zdafDNLtVVDM1STVzJ4G9Ox+Pnz4xykHr+u/Jtfwrh1OnUud7YIsvc9dlY1SMEUYt32qw6Z
/pjKU1yq4Y44kNUZN+lWjOdGF5tsmTG+LVaYy8lENS1TLjhfCm0AkwmNkAYO168fqXAJmx7trIQr
4TotfIxIj/z2LJsKMHunZ5m7r3jjGOZYX1UZWvAuCAa6USyYVEgkxEP+WL6Uo0FhTt1vQEYVkjND
rbeWEjR5jMv1EEJyovfdQIpgHcFQh8iVWe9gw1hDWO6YAAVpusO+Z3YWrz0o+MSsdJ4D6z1wkjY4
m1iTxhRm7cj8w8+8j8KRICpiYCFl8NIjH0lSMPb+LeBitPNysG1Gq1UEkU9gdJWV7I3Iq4BD61Bn
U86GkfGR22NLSR2byUTu5hWWSXIsa0hwWjnKLRjcBAfPA9vOtVnTtS6C1J5gjBa2HFaLfpOkdg2q
M1rN61DYUbFsrbAYYbvVWU62GXelVr87b5CQPamlk1JYNW2X4hbqQawI8kRrKcfH/AJllaPObTwT
QIGwRa+dSoXWKfLUTVUpBbDtBn0n6YK1qfS6zoCuykyNeDcv1Npt4cJh+HCSJOnXftLWiHX1RHd3
yIwKhvo+zNEsmNqDYgxvqgdzZmtbpRpjvq/hGV9D1S2+9KArUvAJKzdp1AfPVlDKalrM1CstMx3L
2sxlfw71rjJPvT96ERN7eBFxbo4t0K4c9syPh8A13wbVw0E4d3tw8VKv7G4/jAnMtbaUs+qo2bnh
Pf3W01+ltC3HaVi7uPGFge/G6KuLEiv5wbf9adSFWXmuxqBH+166MYHFjsTwptBkDjorqVtCHPqo
MKdJb5NFlJiZ6W+VVsFexu88k8Yjldz33o2ZsNtQn29yLjPqLk2X6K0wUxImErkF8UiKMxdCt5Up
Dh6UQ8RB22fp62AOmAbInu5SYCmdi5rWrdpok5bMKaHlaMag4aflmnK6qvifeoY/hQ3sjstsOA2b
1umwStBKpTlltkdKT2qV8Oecip5eT110MYmj297KHiIL392R33mJjW4IMA/IENV1jQ5C4jpqDFXe
7N1D1AzjuCaqtVWOthtLqAZIcjVWlpoPDf7UOONF3USpHEyGylFz5B8FDBMRoKVC8S8y2SD4uOo7
HC4HKak07oumIT+rS9oMjF2gJ416b0HWzhJFuIfacbDyK6UGrsDTjxDgrJeHa1bZNYqAUnczYiRK
1ccsMbABFEMvjJ5Oq0XSSwPdunjxNSNhDQR2wehEoWqY6Z4CHazVWeToVAzsUieKMsbjF+W3D8bU
VEMF5c1PbXfZ+XkKhm445jBrAiVRVoOTuuZJkuU8XLdd4WizorZ4dnN5HNRjlNe5vulyBV2Aa9Wl
ivNv1T0aE3dX3CjYoyCCqr2+kdpaumJ3C4YqqQ7RxEymGu/i8MLpRvIUr161VqrgNNZ5KdtIPvaS
9Wb2jplSMvcq+lk1jkEqrTzB08e2u+CZVh6TOj2OPElwOIg1VXwlwjViNJHShFrecbtHywyxudaL
biq1VpFO9TRF+FGPPUnvaUxsnxQZwJI+LT/6REkMZVnzMLa8LEaaojvwi0NbITCjcFknWgO4BECR
lkwHLSW7Vk4V28i30uEnjHu0BJ7qpocqcfgTM0nicKLYCXtuHGS9NNV0uSqnhWHGPZZ+A5BU4HTa
cCukrHTniue6/irW+si5o8DrcyIM3RZPRj0HmveVUJYPAysU3U83utbMlkObGifzXBvSdRzjyNqZ
GtP3LjTcTSyNhLnPImcc0cMX/RAvxjgqmHv2eSgFS2RRJBqNRYgjfDoymZgxDTHBlcO4aHHuaKVk
aTUlGvNw0NxwU0QK9g4t1jFEA3WpNtLAt4VaBy9+bOjo2JvO9xe14vT3LhnlbR7KOmmLnorSaDRV
YYIRxSmQdNfyf+NDqb3kmQUmQsBANR/zip7GDkfv3ps9jDU9zgT7JRhgOWbsnVCMs4yOhQJdCZeu
0jnQZCKcq30Lco2UKMNelUBqUzeTl2GAMImHppkRc8vBQIoM8uWSz+PFBalKEVfBVPErwrcSuVHH
4N5zejxPsla5hEba/fRtUgARROpaM3yJyDI53BW5i1DLzgecjyy9BFnybSV8T6SmXXnMYWZ9mviE
O5EW5loJ/kQhxW7olj59iokLd26Hhj1NExkvqzRqvjUPAkgR6DIMPjVfpIUzzA0/xOE+qvy7VcOg
XKu4NbINUHYgvgiA8hs5x6WqNHUHG6jacWamWmOCPobax5jqFLtDY7eHqnG1g10SLJjFbfBh1p4L
0wH0JPcezPfiRea72byKWOKqqmLOEKnxWXcda58VamQsQ6M+FRrTIMjc47NCmkMtTeA5wS6QFZO8
VZx5gnPVuUxLc0U9iqWfVwXGZxAzoBi0AcNo1zULnHJ1oiI8GfzUAr2QKpgSUYtOPFb0cG2aakVf
AQ9aUkq1m5R1L38jzXcRcNfeMkpT5ZNGs1i3CrL4ELYadOoeGFxSXX3VFDlxsXZXCOODkMmEhm6n
48xe+p41KBhhNPkupkwo8VBNwusIML6QMxsdgSlj3mxLsATSph92/8neeSzXjmRZ9lfSeo4wOLQP
+2pBrckJjBJaa3x9LbzIriIvWbyZ1qMyK7OcREa8hwvl8HPO3mvHuoDzV7ThuDLVEkpiJkhd0fNC
Mh/3Ws5FJMaV16ZQmrrGam+0kGwNHJZoifyqmZq5Iw0fa0hYUeNCLx8r3vrrYTRJhB6SWiKICAFx
K25voUZtqI8jUaYR+QklVZGqcF9tGZ4XoQy3Sj4YG9WQQBGL0UcDa8jZqFt8EvzCurVIe1zZWZtt
AChpTDFoRnBK8Q38Q/vadiV7raKg74Bes6WYxY+Zl8vQQLyk52GD71lz+OAHRvsxjnK8CKt83JIb
bqxSie9pXsWm2FlTMKhetIoCM6jB2KQkvcngmUQgmfOeZA0O77ofXZb5xgaS1qb1iVoWzNv0OgH+
DQVquE0FZOiy9GmII2ZIYSDaRJ20nr4qU7+TIAhLWshmJPBPs9JhrAqNfp8mrtIvzD5gVipsEaXv
TVDbcElqC/OSqyTmKh8FckBPC8rgbuiVFB9OGYaZS90XRO4m9gaCoNQWb5QxTtGmat+SQVol7Ujp
KsuHstBSAGtT2rvIM3phXWfwlul67iOUKqvhrVXq6qI2sIdFVqCDD/cqDIiB5nibcKjbaBl4CtAF
cCP9ghDu4qlLRfLqJ004eZ0mq06iWYDwVQn9rbXlXZWSyx26ZnbRcNXnWRFX+7GbprN5XzxIF5F1
F+gxChhl2Ni6KT5sw+vR8o+qeCodUJWjoXcPOHna69E3pd5dBUlQMtjhBN50TTFP85xqfesa7Xgh
RszreU1qJnvN4D3Wi+bdyTBWfYyVbZoLw+jL8FT1+mm02jmxRYsktH1kADCBw7uiHevkpBy7rHll
xqypm8isasxebVKXS54Qxblxi5DOeRrkk4pCa0fkaakSIbCxpDORYf2BuJbay9Mbv2V2uQhGq6aU
kQ6y0rQH7/Mkeh1qA0T6ZFNZeV+vXb/V92BEFOoRN21vkijSXuKmHR+ihM3PusGoSBM0y6K3seKF
mqUt0MK5GF2AIPwokiiawsKbicM9YJXxhycxKmiY2irxeEKYzq+KMnRetcDmjbOKhCZN0PAHr4xa
LbVnuzA1RqO94ejswsfMtvtbFvEiWY1hWjTzT4XxP8vPz+Wmph1Um9KyDd3WDcBHuqobmnlQbbpu
rhLruzDWUx7KfoROzudgbt0Z3pyudbGW0CTUlflRvNUQmztizxfhXt04y99/yHScz1Xvn9/hQMcz
+Q2WVMXX31H0it+P8SSGOe8B3rsYoDS0df9/B6G+/1xaC18fjZLJcOdzg8xwpSTFReXZ178fxThy
KtO//1TAk/+tDxmnEpQXKaq8/v33v/7YlZr+/ae/3u/NisqqWBgdE4I7whHV5u73I9DLOLwXUnVw
otqWbtAKObwXjV7mXVHCWHF2+gabyBqRBQ7F348ipr/m4JZ/Ocz0aH4+Ec/2PEMvF+rOXNHP85aw
Jc79DXxGb9EcufM/3BNpqKpmiKm74qjTKX86VoVZpMkA6uIhgNFZek+aBOJz5IScbyfkcBBNt4Qq
NVO1ps7Op4M4oZ9rWg4VYxne8H25bq4iROz5JCEi1/bRv6JpvopP04fi/vcjf38kOLBGO8txHNov
hy+P67kUTXaEmINRiCV7AigHGiCuOPJgfL+KjgRn79iW5gi6YAePnh67vsO+dUHEALgOPAR+cWQ9
+v7ofT0CvbnPl3Cs1Nyi7cRyxM5rh+J1bazC3bHFRkyP1tdHj8MIjFeaZpoajb2vh6mTvA8TDgNx
C/KcBdvDX6QbaBQI0cyL32+OOGzoSYuDaZqlqcK2bKkfNPSiQFht/eechqUxD3YwGNfaQt0ffaF+
PCvd+tOG1IRx+JC7YWiHEbcHKsUc1jk9oEU9SwhsS5+Ov1HTnfh6CVmkTUezTV232JQdnJVFwSGj
nh1qsbGIieow5kWx9urlxZHX6vvDLcFZ8cAJ3aEu//Zwd0wUYKEtxJhT9o5WXxVr2+kgww6jLaPV
kbv10+Gmh1sYtsYWRh48GkaMXTyDoAoEfpEg7FmMG2vROet8D0EeTRHltXJhL44c9fvSIYVjshxq
umM6wj64mv3Y19ZoposYWxZ9lHf6l4qx1s+KxTgfTpglIlTC5DIbrvQLsf394D+eMcWvcHS6KqZx
cGxDmjp1Lo9NSFpPWPbDvjCj9NTxRHns4n5fQDhNi6uqYqCix37wZcEbYuROR+G1jaD/wL4IwaVw
fac3DxCsRs48zNvfT+/7ksIxp7b6tGgJy5zemk+rsscZVUaeLdh71vFDKCXcl4pu69Uwes17ZhnW
WQc4FmqKMQyniWfH+u73X/DjBbZp5TuaxgI9DRw+/wJ6b5GvQI7tpFb489ELh7NA9i2igc42uiOv
y3S3Dt5LwUEEezmVBr853YLPpwtCbXBkuMhAAqzKUS1gcteRRHomiU03NJ2pq+6b+env5/jDksps
RFNNmzLV4uU5OC6xOJ3MI9aDa9rA5kpslLlH9DZBtglu+WM39YfV58vRpkv+6SytJmiNsMWYOro6
nk59x0b5g2EB3mNi3Y+c2g+X9MvBDu5fYxTCH7E+T0vCuGAkvCJM+Bzf+QVOHT5Q6gZwV/cSHnlw
f9ibT5eUbQsL4J9h1deTpAkOVmyyXC+QS8+bU5WRNcOeJ6HdBk9yCQF8Ge7xQJ0HMO2VefquhGeU
ocd+xw8v7ZefcfACVXEaRqqTAW5BZsBcCXx3J+sj78gPX0lOlmmcI1TbttiiHZysVaidSsRTSlNr
lkIj2pQTiowytj8t/eYjDRttRZMbWKmwo3KeasRN/n6jf1iEv/yEg9VJS4k2cMBjOVnkjiwHurcf
bT15krpbv2ketTSbSHrmlNh/vz3/1hz3XxvSnufv6XVdvr/Xp8/5/4BJrcl9ZKL9301qs4QZY/V5
tDv9gb8HtYbxl2mopsmOWkidbxMP5t+DWkP/i5XUtlnnpGBfoHEn/zmoVYT4S7dM/pRKTSsdW//P
Qa0itL8M9mH8v0Ja/Fuh/zuTWvH1vTAtfhB/k2EZhs0mSDvcATmaFwuApzS219AzZvmK1EhMZRMw
YIEkCAIvFvpPV+fi72X8c7l+sMr+v2M6qsN4WLL9Olj3FEOGplJwzGpZn1hzVKwbcQnCjvqM8KD9
70czrK9vxD8P92cabbE7MPSDNyKQVDrRyOHKcmfijxwnM4psThgpoerEHRslGzfOgSFCSlCqy9YC
+5a0l2pyJfOt1ulL1umdGOVCmMaJlZ31zmViQ9+q+7k6JfZqdBhZXMkk2ITyya8f4HNgX9qlpb81
NJIHdYzvzW1VDLsEt2FbKS+mFl5EVUGMr4djYy+bt1qSQ0MiRYPfSzt3+fgVtXhoNcSfvQYTVTuF
HfDsjw35Kd0pxBy+i0yrwro9oTO1VjucZbZyW8b6M01wtCPd0penysRowRjr6x8UdosMi6dihmQt
dIsB8ODQXJUNkcZusfZpVLSWwCsMwQZrGaJa1VWZjl5UyGV6y56rZnThMKUbUYV3Ol56QR4aiQ6V
tM78KZM9FnLhQWS1mQAamMHtUu5ih6lDJ0/77DFT0S3GAUBOttdJnJ77mJj83Jn1LRgXxO2qdHej
EqFcRTkcPIz2Y0HGm9c9hzSm4xKfkmdVJ3p0WecfgUBaCx6uRsDZc+bNXtcBEttMgPuqvYwUn8g1
54U98sokOysbnmPjirEbiOwrj/6mxwgrjJD89w20hARVfrGKAqgI1Di1sHEb63PLu0ng2zRtvqzR
4VYj7fGMwFa6cjhuWtG+tB3OrTChx1tKayljcde7ypXhYZEzAJtrESQub0o0MOK7hJ5uEqFWY7D4
ITuU0ZOsNjaGVWk4F65hvzW1DE6CsIJpA2Y6qG66NAnmjZktvBLMB1bgoF9Hnv/BLBgG6mluXLiW
fcJzRHgcaiCEyJB+bsZBLkWYrPP+xdMm5ImCxhp4hq2TLQI+oizOs0ydFX1y2jP/59Gf10B74n5T
JW+JAvSDuGkz7y/H8lnFF2cCFaxH/0rGtHZt01smHlhO/cEC8DYEJy0kn7h50bHC0EA+HXBFhAhO
+8FYBIM4w8jvOpIRDqZGZFFR+CjJvYmtgM6982eE/pwH/lMCZLg2h3tQ9oOGlIN97rZsig9GlLjt
9I2pKrNCYAd4UYkQ5y3ZWpm7Dnk0Ozw0yoh4jgGUQvh0rfbzFBlkPcqtleO48pkvE1YR0Eg1EGf1
EBfi1OV84VsU+rXU2W/hSexJUfNQiGkqOIqGvRByUal467ytid50SZ+Ry0FZi4GdPr50Hp5FTnLI
iLAxH4HH2ZDvidAc4faOdrtLMAZ6kCMLdPcMiOcx4k5PeYvpn2veW6gGTF+VZenQJiiiK5f/Mot5
v/L4vEzGu0xNL9sGck9336fBlYtm2xfZnHHlXZhEGaF6/swohwl0smwYSysGRtsqWhpDc61TjSQ4
nOvm1bBu+zLbDKjuLcycOU68msn3iANdRQatFyGnjBKAXm2OJaBMP1zvSek8mCSIHlK2CRniMYzp
dvk2FpgNDP2UNwSqGtPj0GpXfqZv/DB9FM54ORRVgoFSwBCOVwYEVVEqOFZqOrC+4Z25bfBUGhib
s+iqIizAUeJTPSSrSREPwaCdVxlhIMlARyvvHShLqnEG9nmbsFRzxcKlb/h7TcXEbKJJGTz/pia2
qx1qwsykBoofJhh+TIPMtTAEC+IFT5PCiMJ7bioZiWgKGWImhAQ8lcj+6ko+xG2PfNB5Zpoxt0OM
Y+WID6u79DNs/FF/haxmp5Xjrev5z0qD1LS37kScndZ9uBgjhllUZRjBC5hAfSeXXU7qSPAa9cFT
4bGCtWhaRXmaw7CqHQ7cWPPCfy4YKFl4J/xXPyVNTonwyW997V4HyqIzwOl8A4IyihELBFovN4UX
byok2vAX7nXFXddoSrqROz/mSz7uHD/SYwI2QD4nGZ7AgahvQSRN0/MPWrutw4zcYQiA2XhWEfhe
+DoT8xaJCZ7hTPApSsPnTg2BFsS9CRI5WlLcg9R4j6Nq4ZhPv3+OxddKdvoamypGeLoh6rT5MA8K
9dzqutAv+XSIa/dyXCQ79yM9T4DapCyrH+6qWTDFXfpwZuGx1o9Hjv61iv1+9Gmv8KnkypD5hOyL
LaK1Z0iq8q2x7DfxffPaLsUOB//meI/phy2WqdrUzQb7OUET7WD/YY1q1PRaBzn6RHmlBFr3e9A9
c3Cjc0zk/0JdKb4Wln/O0rRNWpxTf1A6h9fYzZ0cTxA+EG7AyYBVREg05OSYTDwCZPeN9YbaYxaq
u8B/k8MdA7xF2T7xeCEzUY90Zr5vv+jBG9TTDpWRLtSD3V7NW9ZZtUoqHuA6AT46DZ4F6/CAQ69x
oQWP8tgG8/umdmr7a+z22DrzrLF9/nyX25hvUtHgkJpao8YcnOKq30fz1+LEWQUr9+rfKy7/XO8v
x5t+z6enqrIjEfgdx3Nakm/wfNrnvz+3kzLzU0Pk+xEOLmKZUDlaFUfwt/je5uk1bNNX4xSRyarf
ejtj0ayak22yju/bF9J6ts4mnbIB5v2ZdR9dH2s98+T++HskhY2jCaqU6fd+OmN2afnotQPI/fiV
yeNShg8OLu0meo8BhBX5iF6kQyRmzqPmCfHHzPHAHo72WU3+QVobd5nQSRB7tVBvA/uFlo0xExqR
JiEkPRQTZBxJx5iyoQzv6qZZpxhV0BlDI3E3SpGeMIrcWwa0Q9xy7oXmguaiZeM05HeHDsl0/ULJ
9ZkHB7a1AeJr6pvq41dtyNSNvPNEBuu27mcmu1bpJih/0KyDXUjTm1x91pVrPzr1+sfBuBr1l6zB
fF49WjmZt/hpradMVvf9gIQfFqge0v8resycqExt7yTM7+2hn7f+/dCZizr2d1pXXCN9nWUTYTRF
cz7FaKYXuSZWQAaSkvBbHf9eaM96+0MG5/VwrSokdvhYuXBJdKzuasYcs3CWJEa6ktQu0iaREng6
H9UhOmU+u+TTywcV2ICwbhwM/7Lvl7V51wdbgzCu2EDNgl2Hzaqt1QtVDcGxgJA3xWkl4X/LxyYK
SIdxScsmttsMHsy6bzaGBaVWBrgnAz5S8V1FMOW06dODai+64iRGV6fo3cpsPizI3zUOQBv8lXSL
zZD3c7tMnyz+qDelcoJ5K0R8Uov+KktqbAjogYpxX0dUHMmbSHha7I69f+ONJxNTKhxOA/+Wbc55
WqYEWAGkbFDuxsOqsq5abCAdeJNRD3c6AAeD+sxm/ylsZS1bbWFoZEqkcDRCIgBImurPYrI+NKJZ
e3ZuAnc4Y3FYx2QMIb7yzDcVpygWVhsDJ/15/AmSkWe4rLsOvhY25uKxbcmegwYfQFKLAXhn6mNm
3JkZv0t2f4LhZaku6oECGj+H3hPHU46rXEC/VqObKkMs7MPJAbVRTcmTLfSmh6ro3i0xboIWB+qY
UBC25BmDVIB4GA/EK3twDyjg2koSrWAuM+j6PspaE8R3WYFgieuToHy3AKZQViHiKkhY7FDZVauh
w33YbqbYb7R4aDDvsFE6+WPNK+TGH52OO3ucYmAuXCJgpj892rjUXDqsNqVoNG9s5cHFvZCRuqbe
1inWvZQnp9iN9M8cdpqaV6w6175KgobAgHfpnRYKOGnCbJysmBsDMGIT32jQblFEL2JoWsmdoFwb
jacgN5dCADbEgBuV2bzmce9HoNj9PhPcshrpR4vCwLgPCACdCOf4hI3RfO8U77LjAnkuyQsV9V/N
BHlwgBNFYG0Q4oKut7WN5w7LHIWbjYoita7bslv4PnTDbCCO3p10aLPSA3KGvKa2nU050O1Fi+iy
lFi3rWKup3hq1Z570rpNibK1nHzvWQC8XTDcercOWjLXmfD6KFGq+swjJ0ALuzuLzPK4f+qjtwh9
Vy3qfIaCf2eFdy5ppdJX17m5NWt3YaXKusczGQFZSipv40pvneTpSUokDsKlRY4mshieSukvuhzu
f5S++aWEAHJpO4BYiaL0NRAIEghdBq4J6HTh7CMeRWQ0SwesaG1BWgZi78UvBhIIdQy4Xc1Jn+HA
qZszc4qUVNepSr4KeFEBUamhaFKdZBVoAzWpm5PlRCYBFtYguI3rJxHbjy7ra8C6ikJ4mY/PQyOu
m3TEeAwULpY3zAXue15gh2glbAPkioE37tqVmqTbVmdDK7XkrckpSCEv3cfmq0L3wsUpSfVadspZ
kG58R5mjFkaKde9W7qJTxcor3hqGc3kK0DnCQGohGEtPJNxjAyxBDWQXKe/M6Py5JiAjEbxVEc2q
WtC4mpdGgXRFTnOg3DeKfVYU7VusqlRp5KsxKjGEus3VZvH7p1r89Gl0LAZEUrU0DX3y10+jS82p
dGZhzkg+vCQ2fJEsg10055tAt2dGrgQZBkdHb1P7+r8GJn/2Bza9XJN9piU1YR0cNPD9ht+Sm7TU
9FX1FEdg4dq5udPBesNOPTar/2GD9eVwB9107M5p6UWc4+iWfAIlALr+yLbRmH7yt1PCQcLGUXeY
HxycEuK+MUOwizUSGGsXl3xczGWpgI9XgZJad31brZMwv5KkJpXqMsAgaI79spXJuhz6lQjald1s
g+GjUktM8DcdBbgT3EiJwjfbWga5m6a898cJcQUa1yyXSpLvtFxA9+MrXdvbPKEcyR2KRZhLWqbS
RcLEUMBvYv3mZx/p3P95Mn4744Or2jOgLtTpyenInCUKhJH7UsBNawkrYYvGUp5NfSBQW6172UYI
ICFnsgveOOR4RjH4mQboDH2IqirOkixfxxGGs/z+yAP+w4beFp9uzMHuWgrdDkqLnxlvq7NkH5xN
O+zwmg7L1tzh2QRPbs5D8nqPPuU/Pna2UC3DNiVt24NdMKHgI0tJCodk0S/UJQG3l+G1MscKT8ZB
f2pAll3/frLHjngwNbNSszF42MHNqbROUiK/vfjIg/7DemELfFJ4snQd59XB5cxzM3QUweUM1XeH
zoWS4VAYX34/jz8lz7dny+HWaBbtfu1QVjEUWl97Cm+TbfNciaUf4w7oW3djVbuSvmfF95L8TCBZ
oG30+Lb3VQAV+ZHF8afLyXjV0AymDpr9rfMfDl2pdFzOOjoZ2mzW1OXs9xP9o/U7PNHJ+sa0T6jo
Cw8uZ5TRfYynO1aE91Xk8+JcDqSoVoIEwGFjQJ4xFWBkwYh5vrzrzeGEG/PRIY63BGhjodw6MKQZ
7s1L113rWnWS1SwB6FPp747XvRdsZGitfv/VP/UIUGowpOAWCflNXlOjUa2YcLPY6f0p5euSSKZ5
pD41Ovw/BXCQsTTTjPx4cnDU7NyiVSYIqtbNY5P3n/ozX37JQYekbiurdDrgSHUQbJO2WyVAowUO
ar0xLsMkW6luzse8aZmjJLfGJMNOsZKl6coo4l0eBgYb+eeO8sgalEVn3h65UtP9O7y/tk0mikZr
Q0Wh9vXz2iSDpnQVV8rA97Qi8WNevU9LQA3OkkBCyt4jz+xPH3RbqtJmxdEN1A8HHaugHmm2oFfi
29ov6otgGS6cxWsPWV9d8HVdkVF3ZNX58XGQwrJY6xzNkIefc6IYdaKS2FnBAfFvgk21Dm7HK4gw
zSLcEJh6WizttyMX9od1iCbGf5b0hxe2agfdahtKeqzQKcYsdOIoW8ikE3+kfwZGQFJC5OOx6/tD
s+rLcQ++82WDjMWRtB6LHjNecz30nKQJmwE05O+nqP2w/Hw51MEH1m3LIqk6TpGk6iu20uXCfNDm
CVNI/YYu/jZfJbfJnBzbXUeUH5bCu3AvzH+hQ3fsWh8sUnpr5brq/2mf3I8qOsR46/tHbij6im+v
ii0ROLIIsjXENXrQpIl9y03G2CZdyAX+URvGrFHC9yoEcOOA+GiLLZq/Fa65NRPEWa92W1MpL1DN
rhx6w76qzHvVWFl5qkEwd9lD5RsxqIz4jEWtp1vdLlZ21E6WygkmtPCZYUiqwUAhCr7sTsR4rSnv
CUNErZ8MpneSSUCbQ6OMDCotim800pWGcLF0AcEyfGbMpyIOMfzr0voo2/sovR7bEuypumh4GXA/
7vQAA6Sp7fjlgCuAUsfVqgqJd0UXmygJqFtGG1278UGtDVV06nQvLRhN07gdIWlmJoasFFgsEAoR
l89TF0fhUTcgzrlQuWP8ilpHicyMI2pjzDMKWpxu3fn1zNEY6kEVamnzWymejFc1uM0Cbd6FIKrq
ca03MCbdO7W7JYZV601GdOBCDaLJXgJBOPWJ7GjGEhlCJK7KljZ8mRwojuYssDXPo8ABcjBcmD28
A1LFk+R6HGBqc+50VQgJxlx9nhAJUFqcGY0KDWRSluMP9a51nuV4zBZ53mD9IEBS9y9857X0snMj
8U/HMHzKMJsUpFLlTJGajnQux0znPkSkzin3nUxf0pz3TWPqgbsa4T7xWbkKPxqoAfod5r9PFXGH
emUtDdxxyQBKphDumWPwRfIHeRZW1aqFpVBM+ciZxkgujbai9s5UgwzhON24/t5oGPg7N6XhX44O
3heKWJddiFZWSyOjeTKymtbwZ6cuAwAcQRJ9kcDmDHDLNUxExdYcsFHw92Eap5t8z9eR7AjCg1K5
xLa8SspmphOy3hRXo3eluNXKU4a5QfCcgoexTwVUaMa8ebUcUen58i3srcvER8SmDQ9+ge+5dZZh
H+1zZ1znigT6h2zJa2gKWbOavyIf4ZjZIzyXhCqhewz6mOTSeK1WsHF4PkJrXJS0M/MpNGVg555D
dx/7bQKRszP2vfriwMhXUwJc9fAskhde94I3aVFbr62nEdZIpyR89ABKBNFesRCeyWprav0qEdUm
mPxCAN+CHhMIDUuMXE5zNaQvvo5ugIACMP1e9tLyG0ZjnCf4wyfDZErtHF3JAQ1mypPcv0glOE2M
yxzgZE4CgDDFAhPTvDCCPSDSDegMgP/Xkat82E229Mz7kQ5pqUbwGy91ui+KDwzFm5qp2JKfR/OK
zKwApqOX32oqsO+hoIu1M6n/DcbXBdBHFX+VZ1z1dAlied3iPmrsjJhCddOEp12Wr7ryjHxOtbuM
K3DNHU3crt/V4kojeit/9pzrosHyol91ZBT3zAtq4zazW0a0JVi6U3yU0w3Bzzbry/TMAlsY445L
8GOXzp2BMSR1b/kbF47/EE0wzg60UU2ZxWC7yy6K+gkTNa0jbq7PsLgzSbTtAR6xuTKaV7OBQdT2
Wz33zofkPs+qDwfDmYAW7dnqUpjMdVswd8Qhtq8e9LAeQIlhd7N2gBIIVqy/6JObXj8nxbWCxuNh
9Ey4w1iR1l0EN06DN0JempuUtMuG87QCCQwAxAKzFKYXpngJSOXueJoMcFsDy4TewNwer7EELbxh
a9JsMeCJGyaprMNdB+FLpGcec+a8fJVefVITU5RZGPAGONvMhRURrVSfg2mwPQI/WNVGeF56PUDK
8h3g5xVS6EUN9rAU7iq2bmrg67IBXJ+Mq87EEAZLV7kqOaxWgjmEruuLfjuaFVW5tTDT5tzzJsPt
MguGpZKiiA01cjsq6o2sW4XkAOdJBakOcKPCOoaVl5xD79VMBw8PYLDoaXka6pRvCStsdO6la66m
08lMJthgiYG5r5iF0MuuYoYHGPa64bydkK1ueKVWoLo1dxuPmD3pGLb00LpshwIRm1R/brousWqv
Ontau5BrgyAFHYyoWYE3iR+YdO8DkwSPjIa+kj8YUKGEaZ81eUAAVrRUTMiGDO5tMlQt+qY+bTGn
aBa9AvpvbRbiYjKzq2p23U3IIifFoXxuDxslaO5qI1tOqR59fQfPv/cY3p7UobZXrV2gjtsktDCd
l/KiauzL2q7XaZTf9G65Uurmxel0BsJZt4nA8+gy21VmsSqUk7x58kzEnKEyHwEjFr3zZzoPX2Dl
RJdVLk6tusRvf+mQ8hCod6bHQ4EXLiUSo8nTpZK/+hX0UPNMpsYGb/5Snz5+usQKpq9q80JUtwWx
hf1AgJH92CqAUZkRglCfywZa2509BKsRVpWu3fSJTn+CcQtwm6wBZMfAT107gJ20ZJ8zHg8rEIbw
U8Ek9SLYQBoGdhea+LcjWp7msOq8cGGbl2PyGjEAwEC+0IG8+d4sq26G8jrqEclW1qbS/XnJ2ar9
tZ8w65LBRlEuvEnsmF/Y+bCnx0t6VT330P10Qb2NVLmoMPzWFvlU7nOK8iRvgyXSLySaHCRmZhW+
Rt11XL3lPFJCxVjXiGXNGZXmgJ0YSQJhjpoUJ7IXSzMqV9nAAK5+wibHzqNddHCog+SmRcUAaTuh
b1PyLbSKiHQ9hD4xoSOdt6zjve+CZxXwtMFh1MMWxnbRnQ8aMwATVERzG8dnfgvwwlFWhX9m+hoJ
u7AHnaqAxAM6OwqWTd6uAjNdSbQtTYaMrX0JQpLGRbgdUT0lpDkw1VgiPTplfHISwcEdQHCRxxoU
1tzpz3WAZB24Zad9D9gTBrTBlSF7baJ2rbHGRR30LPnSc3lcleQQRB0OQWY+n7fePrMcYgCVGz0k
3rO+HPlUIH4ze0KuDBy2MO+GKCLZ8qmCOuX5p3V81pBfWoEZarP+KsphxLXFTnR7JID0q/SNG7kX
FZyohpSdytV2ZRyQsRDM7WYTVQ34wniJ3B/GGRpsZk8GTF6pQFpdO7a7zFEkCf21IN1TDaDv9bMs
OCe/wcjXg7P1cHInu0YPTktCjmNmb5W6ztpdlO1Vuam1a0U5A4eW8acdmuVsDwrWatKeBmvbqiz+
8bkkOyXO4L5S49b6pQ6CoR+fhcT7b2G2jbYeCa6gAuYxMslChicwXmMlXQ405tyLMcfWWzSPVvio
9/subdZttaGLMOvDclWApgV1U7Bh1PYKnTsczLMARHFZq6ucMWnWs++Km11AtlSperwn3cowtnZx
6WjUu6V6B2FgFqXdaozOIn09GA+O9eRCy2/C95E9dT7cpC1xyMlZm1QnKUNVJ9uX2ZQuXp+PAaG3
pnbuMRGrwEVbBL1U4Fi1R77Rs4ysDq/A3hDVxHP6m7wz6TqSm6d3fH5eRt057+qt8K7i7qrWTBDx
JxHXjzCKWSnUdVNvHeUkkc28SNGjtQQ7npZslX1UYKTCeDnxp6p/UvqMQbcaAR3euO/lzi6uXBDS
097GO/MsuIrlTa2d2YKNTg/i0JwH2d4qzhVxn8fl6qGx8zOs+ZPCcVkxVFTVcY95ecUWfuOUpzIO
SrZAzrLxg8uQSx7p3TUWWlYmELus1F1Gwty2dE8VJwU8D8gbNidAfDEhnc/C1tgnAOdVp1sOfbvI
nIdUDme4WDcO0Rye5S1/r09/KPsp2GzbUCnDwTodlv1q1o3wF3QCb1bNsrrTlpMBwZild/aaVYU6
9FjtLb4X35NGBDPu5Ozifwcl4qhaTe7iH571q3yLo4MI2npTzx7HOapXRhXRotscszH+0Iukl4JR
CDGIbnHgqTr+JB7oZVuaPW7wmfdMLZpftBcUj3QaamqL5WTkPtrD+V5vozbGwYYXFMMcZ/v1iBLS
g+E0gvzg/rzQTqX+FPRnR27e1Hj62piid4fjFF8mjlP9sDkNEGKEfQIsSN25u2YdrUn4JkiQ2drm
yJG+N+C/HumgKT30MRLKCUuUfZRbpktP3j7ixjHzefJOLKJOtVn9zvxu2PxzRPG/Ev//M7Wi/3uJ
/4rgwFf/H9cTLO29TP/xnL794/+m9XP5Wgev/zjhH6vP8v/pL/tb/m/bf1kq7/LkL5S4GS2evL/l
/6YKwU3F8KppTIGtL/J/3f4LXgAzFjxIqtAtmz/1T1Ab4vi/bFRkOuJ/DW0TsrJ/R/9/0C5HDm84
huaYrDWo0yxDP3iWysLVo0CtBrINHs08Hx7afEoyhOg4sNdKAEExRTLzDRocc+/ZirvPyhLugdcp
1IVLy3KWWav1F7IKX3w/J47eU6eYFRJ1fFvcGVoZrRofvnVtEffQ2ztXH8MjE6k/Hdj/evUc888y
MrkrTE7Exrv89fWuvYi5R+Hl/0HeeW3XkVzZ9lf0A6mR3jz28R4eJPCSgyCJSG8i0n/9nXlQukVS
rWLXY9+rBwyVVCSOiYyIvfdac23GQnslWO4h6Qbn2NeMNWI3exYZxN0puNhl4G3sLqHJ4jtHvG7V
SZ/ALuWC9pTR5iQ1Cx34jLCSG1qFwRY5Enz/lkKtIazvMUcskpQOMuBML5ednjjrIUwJNJO/08xd
7Yo/vSOHURCoPvyvGLEZl/z8jtjJ8giQWYd0pygOoZ96a+dGNLQeaq+zPnkiQ3IQc1V4QEVe3gLW
21oVxPnBRt6LBSnYliPyXak3ZMiB5/r436zaHm613DtHKo92QCIAAQty3iyG5c2knI0VSegdbT+X
1rUgy6A5OiQd3zpMiZLmbcwT+YzK3dm2Bh8F2XWnShfNOp4H8VpCdl9Rg19yMqPZB6yDjaKxsMlM
d0AijWcKXbbZbvLG+frDw3j78bn86Cix537pzx8XRtfZTmIECK0C65f9XcZRDZBNDqBXqq3ww3sr
zYtPdOvDmviaxM9vxyR9Ttt0WpcprYrBCEjSS3p3N+K+XWnOq2gFQrW++QJxx9r39m3RDOGlSqRx
kQh2JqFu/HYkjNROsmedzEWziNubrtcOesFaGxH7dq7cYLBJbisXkrqkAqmo47eqt611wyw3ggUV
gHLN2xsLcMOy6WzUbyo2rU0bq9c4K/3VX38uxjya+PFzYWzuerrPdGJ2jwb6L8OSRsuGSY9Kd+e7
zqbXKsz8EWEsgEH2dfHe9whPyvB7pZQ4xaIi0rQbxXrSiPS2aABsERzy1kJId4REUhEX69+8vvl7
+fX10ZeebUyG7QT+L8MmpzaljO3J3elZ7688VT10DrkrMLmbi2HMmjC7yNeOnAR6Ft8/94YH4rAo
CPwMXXH661fz616IT8vwkcsiOQholxvuLw9dxeir0Xsn2E1xah8AQyF0bxSeFW8wN4ET5U+z2AVb
MQCbLCJGqL6pcWteUk89I3Mh1GkUxiaslY5QveOGG8IGd7P2LBQx4nVBghmVVL4ZK61ZD3pS8BgB
uEFqZfzug/35iuDPb4VJjjU7zXlLxnUS8sMVy1f9ELvwIAnAyjG2J8kEjN1rnadGX3TdhOBSNjSV
XK6YUs8X4JjkMkCMp6OuyIpVaM7ZSTTCIPiXIPgFvCdV4q2RvuH8xqD1y3Xwj9fKtYmHN+Dx/XWR
goTvLSu0w10A6Q7YUgbVrFLFobHa/FF8HyzK55jOTJdWwSLqDBJ2WCVHI6WS6Rxj8ZtV8O/PDLNj
RrGcscypWQg/b70qEBjDuNzvg4yQk9AbE2wf7Xel+nxNGn23LFPlMqyfjoJp5zprpvQw4q0x9JHA
J2p9idIQWt3oq6Ud1eLgTI351Ob2H/9oIbu8YSdW8ywjA/BD47csUC6BXIKsUQVEPTjR22/e1c9q
mvlDNkECeSAcZsNd8OuCKEzb/1jbQxAH2ybtZ3I3GYkatRLJ2wpp4EQ6pjfIbZ3fFyKSJw4V55h0
1qPedsNNII1xKfqqgKjj9ZD7cK5W9jjcVp56DEc4dWaQacu/ftlIibk6/bJFcD9yuClxf7cd+9eT
cBSjVUwhySofJ4gfFslhmFCRmShSjXoaNkwY+qXX0d0ZIFaeAq8/lkEwEDSIua+Nmb2EMdEwLD5y
D5xndzKNk4EwdYF7o9urVJBianqIWNxKbGq3/GqZWbBNpugw+Zl+yJuGRnlwF2Xp+NmdFH4wMaCP
lNwlwuwESjU+9L66UBp/tefzs58/YdvCb9LoEwIs7RnUiL1taoLOmRHlGxVJRkj02bfXW0bpFu4e
3CUM5gBF7TgkbzDO7lHCJQ8GjSB7qvwNvt4NYgeHGYJ6jzUv2OeZRbxK5a+hpqwrmgOg0k0KR3cs
NtaYsyh7spQMwaDN7kNzbbbCIWsxs2+hjTnHYPxOUGN3SNqF20wX8upc4oe4G9GK+FSNdbIZ5mTx
0bV2rU3eeBP0PfR5H6aDI9QdmsJFIyLtGA+5swKykZK0xAgt6ZovrClknjK+L037KwReCvN5e2+j
8dmh928mlo93jaXjOVGwQWYhsAyixo4ZL+17oyI4oVTF0RyEuygyog3x5ZNwMJItNWItAjm+vH7B
RM/lG8Hkfh+WIcgdvz9nRnRMKyt7tmc0QZlK/3T93XqQJLu+Nb5UOn2Cj+XhiGqp52o4hGF6J1Mr
5m4lxrPjZd+QUMMXrON4awCh7Mvy+fqZTVx7tsQv4nlyOgJ2+hQveRJm2zZTT9cLl6uEWIZIW7XG
eQh7g/N2/pty9KXCiYgb7b2epBzXZqjX2rfjUBw0G5h8PXdOImDlBdbfPXcSbJsh5x/oRkBqkQ+y
OyXou0qi8KSFAu58Csyersyx0pgOAjckHowvbav41laT2b6HU5Vt1JjkuwhqXhU9NI219Rjy3IEc
XuVgPS+OUoTWps8U5P1t0DnEz8zr10la5+z2NDBHTEe0QFO1576C/5HbwJ+3vCrJW7zsjnt2so5N
T6V6fG5DMR2Kzr6pffT5beUdUj+P97Ewvgg9Km7NnGwmA2jbM50HlpKs3JdMbI3B2bEo6wvf8Yhd
yQkJ4rT77NkHQIbMs5pujJTs69pPLvaI3Bkj6KKGNIo2uCPfyVAFcUx05c0AUXldjO3zlGv+1hUZ
u3QX3mu+sfWyhk3B6FJYL8xfkzBRO8MiNKMX9qrynFsJk/aMH9qC8M4fpmlNw4te/6lWN06xo80X
Peiw11ThGRu7aANaUh1jz6GKVyawOiQpWYjbjK9eFAS5F4oSYow9jg0aUWPGA5Y15mcz3gjZfx8C
8ua0wSE/26qQs3PX7pj2lRX/rl7b/ZqmZbhl2koOkOburvv2MCCkTQMbJXmJ7HlszU+twBfrFoV2
uD5S1yv+kPe0KcV7JFC/yzHXH8bQH5ZlkT4WCJb9VjNvLCLCGnMqP2kGbqTQKE+MmYytqqW6kSlh
CfrA85FgQ/hSO/2DXedyPxhkqjJa48QAEK1dtBxjQRHHz5E5TBi35rLIxqqyLyeCK7wm27fBMO2F
PclTPkEvnbcBzb4UsS/9xfWKmU61v7oehLony4s1mg2OSxJKvEYRazDvEtTVxl4NpbcXgU+Z47on
08hccoywwtWDbO7V2PHU6TqImWxgjqXaYlUOBPzCTh4+vneRpgn8YU1sZDY6qKVDfgyucyzGuTfM
t5pOXnTj+CktSzaSiDF+UrfM5ucXmHtoUM2xtS8iZLH4TbUSDX3/azEmB07s1tx3yrSeOtv41Dn0
ztu2aF+zvQywQE6tfje2dffgJR3nfBLrhNP2zKB8X975MAKPkcZgzpGke4ZeO1Nwk1VsOPkth8uy
mOtrmQhUgU55kYgxzJCpdpipG451dkdVBodozJAkcGC3DkTyDnLiduj5dquYdsT8jq+FC8JQtsEO
zH/TpkxcnMG6j4JLWDvy1OvdUxBr056pE+HAivRo6SLoRqSg7WChpgSHkt6TTvRxCSntzcy8MWJX
YOeWhPWJPXEF2l2F0nprNHV0LKpbDVjPRkmV7K8PM1ztCRlbqzZG7z86gnle1gXjaxc5oLQ7/W2K
dJeEsjlNCIU3wGTGGnO9pWDRXXSFDadv4kMeKxrJYf3iZfr36wkaTnpyqrSKh7qrplNVG83H93b9
RAZU8htL02zC1jmZQ2rpUJ/U3ocwvKxA8WKcjt76lMxaskNbWR578lJfeg8pCUD5XRa192Yfhd8x
G61bHumaiVoQJ8ahbVWy8ywewK4XzvFV9JA1pus3iw88XYVxmZ1bJzgUjpJ3QasucRVax3yy/S1R
Yfh5GHTVjc+4FrDrIamMfUoKM90KyQ2yzUGJm6YkyjHKp33SBdYt1oGcUG9Tf0tslR59s3voKy86
aYLUkDxST24VQCyGKHNsvXBb0bDe9zqzkOvVAtUuzhuFXI996NaMq2RZp+FrP3rVCzkaEwmZyffC
+Vp5rfFoK894VE13NHvil6oko/NPjb0ovSTYXg/I64aqYqkdGs7KpTZkcqt0vdtZkUlSJBE613+D
CQMUiam03m0ma3o3FCvPj5mRxgjHr2cBvaW36+NPwyU8aikFiMJne/3ha+S4fJTKJaUAY7a6GjfG
jXlbNbZ+VI2+dYbUAgTcCH8Nsj5YuSJduZWLwyIUZX+yz+ZtPEY8OrJfhoZfHLOC4WfXFiTw9mgf
EnD/jVYtJjC5t9qUvVwPe82PHgt0mWenTmH8g3TQTFXj2SKKKKyQxk4KrE3pIgEZ835TTFARYpaH
MMutTgWwL3ViXIq6OPZheSoNkEUp8TwbWn64PpiE14Rzzzcx9AB9lhnnxHIpc1s6Nppzw7UcPVCO
h43ZonYowVffFX1iM8C9yHbQT3GKeioZteJUtu2cQqi89YSS9fpA6MhywCRlCDDzCKDovAFkkycv
eS6cs+a99tCToOpyt+pz+0uhUJz6rIBVPgXmanKMW1xq9TkPGI11RWauRyTv+6JvP0FkooD1o3wD
cx9Jk4ER3IhHm7A58pN7U4y32ODAwbtFRkhkca9BO38Jp8lZj++tSME69221L5Rxzvj3yKZqKPzn
k/l6+cx6GxMKLPiF6cZk7XSKqTGfIB8YX2YGPL6vwDzkhLbZfJNLXF/McDyMaXrL5L/Rm6eOb/dB
t5rXseUPwZfPb7Nkok1j5yuPg/WczPfDWpcFAdGEIcSeU67DwHnI6nFLgPBnT9n13jbGzxnaxP3g
TJ+TrLFOZoPPR7YoiwVUk70P43svG9cgDYHqqHOi20T38UX1Bh4MxLxIttroXCTRM7lxZJMGCam8
DWGIVUZ8DvzwHITy08eSkWl/zy5UcrHxXxpQShvqe5/uYpNt4hxTaSZstbGHKDh0Ia+lNrQViTz+
+frJFUbtn+tMrHWaLEffvsPTT2xYYREFqxnkEVok0fkE/4Bux3GTRIx1VdF7SyIWpmUHvfgmggFz
QYN3RA2V3HEhgW3elZepPQYewElZv8fsDffXH1PT0uxDfJba4naiED7Jah4j6htNqmpX9L7zjAR8
5xjZ1yFK/ItEO/+xKGxpcZlhh+V0JmfAR1gkUgGpvxX93pYYs2zZVxcTrDAJ7fPDAaaoJZBhEufr
j8GasDJ6EAlAIuAyEEn+tWgsrJEq1DZ+N+r3hT8e0jSVl2Ek5YUD41gDiD/ZefXgu6rb8skGDPVM
lxASlXfIkKSirjDTY2SaFWNZkjY0GzFcpzA/yXED1YIwJw2VUd3o+rGfyf8Tg3+Wqol5jI5ZkSti
ANN5Y8Mv+bnOmxfNKah4tBp87tw7vP7gEBnOueNkz6Np2KTWOd+71k02Yqy51c4BPHXQGkt70JjC
mUIeNCf0uc2wD4e4vpZK5/3ONF3ahiE3/lXdjwm9XFjLsZF1e0iw8PGlVd9ZUnbk1TvNrkrcL1Lv
ssM4WjcybpxVXyF2qfQ833JVI9Jnfva8tLpHP9SfXY+AtfnIzQ1KLvQa42cb2G86tdEx8kvu/1n5
xL6nFmZk4Wfl3nJM9cbG9Mlc3cvbU2ERUWjZdbfKGvl5EIl3sVA1DKJ/tef2czVnNWjFaDH1V9vR
ybnNpylxsxSaIine66gbbpM+PhnzRJ1ffNPLWalT8KT1aTxyt4QYFuYH1SNcUNgWHxr8Mk5XRctC
eNExk+n62r0WPfrQShDEzn5lY8nVhzXXOqqluB13lYeEsbWS8lS7Su7aMJB3cIJQBqRH9IqLsJLR
A1uX7UToMVLbvlPSu1NG5a94QJkIaHJaR9q3oaskt/9oOkaevHWYCowg8QiL19oQkXpheNwJ+UA/
fikh55r3KKzMeCMXpgInjnEym3+IIK5QjNrBqr6uPpHMS7l9F4VJITZxo0crPkFutPR7T/nuXvcy
SvfWZECLE4KYJ4RofZt3u16DyT0ROUtAizjoYZOu3WauD2ukHCJ13IPWQ2XRbCJCPJss+tiY9P1L
rvPMuD3yymbM2UqVCU0DSS3Mm7C/E5qoyMbz7SeSLerFnOGcuJVzUhEWDjlXhonZSqyqtnPy57o0
jW/IfRhXRWIDHpgPTSHxbWFRhPBqtetY43u2Px5tZRGZO45tvsHxlW6bjEyGxg31+2vBUMyTjHKu
BMIx2LhMoz6X0URyWdW5S+R45MrEiIQRaEFyl0APUNeusqBSoG4KZjpetCsjLdmMqXvwytDf2kE/
rxLvlM/ApZDqgg+k/KyV2KWy+bqvM385ClVcRkdwoePy+5vG/JU59XPjG4iXT8/TAW9o0Z37uclY
sozMEgvd3iL0YG8O/ZrXi/N3ytq9LsqLP9nVgwPpsZfhnSzKnZyLEiKGjtfhTl0Hc6JeO+zqyV27
WOH2oqUjM05DgKCyOWtWV57NKaFCcCLMxY1YWanX3hdEh5f9KO/iPHjJskkch5z0yP9BW9eZu+W/
vEULphh8ALrpLvLzn99iazWDLRxAPVqHWLTX2oZec0X4NIDFbcymce9l3vE6V1TSDZZ5aJYrPR2m
1eAO/LdMs1cfRc5Qf6oNSayl4UXIS2VCbHF8a6QV94goI7Z3rntE639PXTu+TH1/qsJ0lwvNIiBe
9Edbkzed1soTQkS1jcYeFIHTmae6nDo89iMwKI5rSgrrmBKBdumUDwfFm3ZDWxB82iDhCiKX1KD/
eykFu4RiCe39SjPG8ah3yM6atgkXsSA9L3C0cc3vwgPnjh8kiL81gX/8/zAszaEv/J/n80sC1+SX
7B//9S7jr1+Kf9x/r9o3Ynh/HMrPf8PHUN70/mm7iMb8AISe5wGO/9dQ3rD/yVTdxELrQbLVHZ9J
8r/C04x/6rC3EeiYroNNT2du8MdM3gTk5zCmhR/sedgtwO3+CxZ4+/FEfMTd/ffhabY3i27+fHIY
ZNpMMHEEQsqBIcnf/POTQ6M+GSZFtEgQJDGIdL/sirM3QRlZWtYsP88riVZTt/I23dZNGaXY0OuJ
gDOHG72+VV0Y+PvK1xDOO8rMon0zwPlD2OkkSC4r0geOVSLS8Z7YQxmuPOKm6IuYeep/m4iGCd7i
IZjKEwNJ7jV23CPVa2WmM+CSkauvMyvvxSXKtWa84SqOa7DmkIl3xEp0NPwGqd71RnM3GBHLvT00
EzRKTI4xD0bdxe9s19pwTmu/q741CaX21q1kBQItjROvRD7t5urB70BOrxsusgTIU7LWmywbRLAb
jdauLkmr6uAGnJtDkWCWWat9qewpdtGQll6/7jqvwfftJoSdECrlh/Sm6ph4exx2MZw5rwu7h8ZU
VoLW2TVTH6xDWVi3KQqe6JxlIkjw5GiS61EyaIppWWt61Vcc/WP5rcxlpB/SqHHI9WIUMhTrfFSR
uLdoO2DaJR9OnEcrcWLuw1D1jiEy+PFeUIhQztc9sNyWo8F7Miq6h+dcDwv9dkqVnX2fGDfHn8dQ
z9NtxyQJalettdy1+hoIXCTKaQKU7xOOPFpaV286uhBq15eWGV3yyFLBY1PkPfHToeOjTo8LjdFO
V7USKaSGU5vbXQ+/r23aAkWDtBJerays1xR3o38YVEizVY5BUi0Hvw1j0uWTsCXki5ngjHKmzMZZ
YBfduR5qvZyn6zo5xUpAWzZoDTQgpg3aIlY2uRCdyiL0V0MKUOGU29zhVq2d+NGmlYHX7XmciHSK
uxpRedqI3sfd1vqPgzFL4oE38EqCeLTMA8k1SQy1z4KH0hPpxHStn1RHe9yI+3XFYNC9ZfrvoPsl
qycFuaVoMetdaZy9YHKqx9gPIYfZFcA8N675pWJUOCiKUOrukrCt5qteRBGEGuUg9zbL2O8Yl+sO
cMjJUB7WEUE4utKtejh6E8fYou8ZUhDqbtag1GQKj2EkMxAZZjVWOH+KOvxqai2aW88xmgIFrUHq
etzCToB5ZHYLS+ZYa6SmMswaWYxqc0LTPPg6NJqpDEqiyclWMSe9C05p2vDa9AFhSx+m9VmYU/iW
IMrGpNeKrV9U3crXGmtlKRSfgJ871Je6r7BEKk0wtB+H8C7C96dunckrvsW+glaIp6m4RABYotXU
2069SFK7/t5nuv/aaimtkj4qdQ+hu4q8lVOTLnWXNJZqPyXJYFlrRIyAKcDSGCQE22QNJWv+Fk18
7eLWw1ZRe6tSKwYB76FmQNXUnUuYFh6RsFv4VpmeA1NDBUH8ttMeRBMNxHV4BdCCwOP/2LH9hkAh
cstONjmLO1sH7kAuErE76sVXHRwpov6yT0LrbhJQ/ugzHA+nCzE4FnNXkaUnT1k41Gq0nnKPhjsK
8aAgXNkIj9b+oklCu1mwDhDOSyMNmjVmjCLchkMbB48ajSx94ye9T9lamFZ0E7PfNus+72V3ZnLS
BavQyCxt1kTb/ap3i3igKQASB3VtCqFgYsDnL6nGbJ7d2Gcr0mnrGpu0LTD7paSqDET8VoXc9GlI
BKHRY9b5RGqLp9gzssRDk2qb2qqYvLrdtmlamIvcrnQQm1WMBKt3vJCBSURTbp9XVXLPXFOWt4HT
NMOZitnEPtKnTB62rQpzsjWdOI3kE0MJ396aHDvWbV96eb0rpiDoTiSi+sYxU+Q4306tTVZi1qPj
gZ0n8S85tfK81xEpCYcd7uol4WA9inqjtBFJuGHWVcugwLawrYPSa49azy3slPAwqZ0rrMp7pGuL
ZaPTjOxMGQsux6cGt7bgTjz3reEL8LdOpo3OjW9MSh4g/wX2XW4Udfo2OpXVfFN0EJvmkqsgabkk
03wAkMl2GE730tP7/Nk1zFzhMdJ0+pa6ELugyIpx40dVHL5WJvvsnesxhT02RGKJNRdntCxa7Uwm
IL3S0QEjC0dtkYpjJan5IqdDG+Ef2FWDEtGTq3SOqYUfKk9sHVXb2oZ6c5j8hdHlyUtXmzmST6vv
tb3sE1LZJvb3CNdNrbugVnot65ZNkUZfWsVOcygBCQ6LYtIrZmcQnLDiGFmurSK3lO/T6I3RdgqF
VW5zJKXep8K1k3wTFgMkHA1mOPdYIpxoudejLR4cIoPs3VBWWf6Yc2uxTmXXEOw23ziyXTuQnbmx
G9lYa4L3fP9FSxySQR2z1nmg5Igguynt6EIcX9TcmHDleZoG2FdOWBUxJhkJHjP19IENp0mziYF3
mWnGpknxQzEH0ET5aAeDmRzd0kFe3tSuZj2zQxvFF2H0OgnVUdnrhMZrXog7zGzYiZeVXlnjkZBX
G+UvaFBrRcQatJYyj/J4wVhJnN3UixXsD+ImT+Ogp7Cp/DxqSYaWWOgI6kpwC2XI6NCquyLetpxz
35isC2xesRlpa2Mk9XXZ1K37Xo55eBPo5ErQsYi1x2B0o5qwr3zINoKRU3hMcmtMj0NdpoDUGJTf
eegCrLXHAKk6VFkZI/uwfYLVOySB2cWtWRxU910o6wsxjNxeBqdMjFfyWCdiz+NS4DeZConPqayR
Vb7ZYaoNeMIMz0w2iYwFhphoSPObPu2ZtccGfeRvpTY1ZLcV9WRwjLTkV/uxRyy9HaQa2Ki8DT2L
TjxNExBzWUw1RChl2n2i3eORRqkmrd5EaaphxGNqU+xJMqxQ8RkMhl/KRs8fVFeH5EejXRsPMiym
d49L2HCP80ozXyNiy5p97ZWjXBR+DbTV4XxnStvbdt6zwSEpetXRb3oF2No5EpcMQDokvK8ahZmm
pn5dX4N0Na0sm1PqJ14HSzrJKxyY01ROMJ+sIHbcCRrnMFRP0zWpN7mm9gbcqIjGGxnCns2666ed
U7h0eLreMcu16Y7EVEWE75JD3gBLi3E4OYZefah//lZ59f8mw9yj34A+nVhWhK0GHSGfsuM/V1T/
9TZ+j38sn/7bP/9HPcXf9CFqprIiuycAz6DDSdCJ2fmzfkLv7PKfKwcTredcjv1RPwX/RC/ve7ox
R0XTK0Du/Dfqp188DfPrRMhsGPBh7AAR15Wl+IP2bRDcbrSK/n8xVNiVu8ytJZQsmuIYb1LPo8OK
5KbaR7NXS1qjhETHRhQvU+oq/x62hMhC9sYuqyS4NtjvQIbjVHorAg4QSHIsI9n+kLD+rYX3vw6L
Twn8n1fQ8kv1/R/P3+W37z8uo5lF+rFqNNMkdJxEE2SfV1qLzWL5WEaa6cC/1+eIFdPBUQFJ6891
5P0TeZ7ps450/qhpoyn9Yx1RvcMYRU8P8jPw4L84f2cdXUkxf5bhCBlNwwqcWXqGdj/wrrrFH9ZR
Sky41JX5NidmOAh1l/USJs5RX+fr5AGBwbLZdUt7r5bxOlgDQVtDIoNhv0xezXvxQFdvVyzVLjqo
3Q8f4x8Ngx/VzijBf2oQXF8Zwk66EXNISoBw8ucGge5hYiJC6Cth0xs76ihu5Went+/zUnwy4HgX
gtl0/BJAlnd7pFu5PHP4PWSl3BukPA+SeXCarkfjXY+/pb6NeS5fRynEmfxNVA99ND1UucCuBQF5
QVvgU6mBfyDREHZ5/+JZDKTsMloyh1lDzVxq/lMhqpU5tUB8AXdU7pH71zfLdF54up6YGkTqKLj7
lyX0c8ziKGDG5HPfWpvJ61ZxHp6HiqmJwRCXOZwrbzIXc0v/puMRyssHt3z0gkeb4M0JPmhTgb37
7I9PPmK5sLSX7VQtY/mtYDgsB5/czemiFcZDQxW5kSr/4tcg+6lpe9FsU5muGKHv9TIGPwpWAjqy
gT9aJvjXBUDEGiehibDe0pYuRkzElJdStvsxo6E/CAje3iopxvUw5lsE447fbj33vXaLHQPisxXp
GAn6ReW/me2t7dOCyLqbAJRxhGhCr8vl3K/oGA5Uo7caGbzM6d2lCk/GUJyaMb7v/e+ieIiw5bf0
FYbS+Bbn4jGu7jTni1U7q8qi3al/SpOjGIx7afrrzNcWElRqbSzN+J4A4Z1XJAu6EBR53snF5zmi
/6ohY1a5cY7bxltkOgSt8b2SO8rvxRS/Vt17nmH6VZeOcZQV3OWi38n4xfNAvshqS/TnsmUIjpOM
EpYDGDckfs+tqX/Xw5TO6Y54663ldd8baq8BArqWR4uYJkrtPUV5OtMDuD+8N/1LJV7i4Mlw4rNn
4P0ygkvRUGobJbODiSo5HY9F4y5IqF+kGXzC3Do3cXRXB9NuJHzBCjCQ+sbFBMdE1buIh89GfqCJ
sMjreqNLEi7JJpYabaSkw4Er8regiLaNYX9LR7kuBb9jNILXQDNu0CAc4mE4dHl/0AqQJEF27Pq7
wPmsB68yjaFfMIv3e+1UB/GTqKm4+8es+JbJcTHq8uBn8tOEgdjU1F4a6kh7Ckyc2yxztIzp7C2V
wYq5vu3c5LXaZr1HT0lHrgnEstXWZW8uKq9epd4OpDuaROa36RdX+Nyqj5VbLgdrdig2Zyd2drIc
dp3ZHlPgtrWj30dDDmBUn1/HGkzewgvdl9z7RtYrsdPusuerVkbzuQBjUNP48dgNoDC/c519DMTX
XvVfbMJrLcBWg4zP4LQWdBf2SiPEQB9xgvubyXBu9IwOSQxrgZ4SthE6jj2wgBOZrivf63ZlbZ18
39n41bvOmusr7Ru/uyEMETRom98HbbTzwdShfr0RQXtPX20/BO/5kL/HX0eXJ93fkvkA8VZfWJB6
DUqmSTymxnMeDifC3AnCxiYKJnq8BfuxNcvp1vTlEkHOpodMU+l8ouHAF+mwdikHRLdiT1+1E+rJ
CkgB7mBUPIt+fLbwAknV7iurWulMCjN/Dji2gb987nEUSzw0qHOJ3P7kjOK+GbFnh8TNLsKZSeCy
mur71trbrrUqzWmf5eE6SqKzq2ubrEA7lht4wO3+UOTGbyKFfu4F//tWz2n3o1cyNBELdUPzNdnj
ziHGEgvwxtz9Djj1i+ado24+UzlVcS5ifvj1ypSDVQxVbHy1i1saSghU5yWD9ANaTfT38kvnd2Ti
SAFKTjwS98B/c39aMcd6Mr2VY7toOlgXk7PyoSj/9SE5q/R/Prz5LQRKcgP0TNey5nf8w+EdtahB
dc/9kvlvWXYTTtYuCEjNbhzGgGcHwshf/7pfLWjzu+K9kArnM9HjdvvL76N+TGtNOgS7yLVFzEKI
gXpwIFoNTMovIftHitRw1dfBWfnmPiDbIcmm7VCV51pzVy5RIBLdE72NBRz/Mz3jBeqThZZ+9awY
rvZ9K+8nu/zNy7aMX3wB19eNGMOybOiSmHF/uUoQfplJ5GRfIPrs0iSiZ1mDxxuG/hutsIU7JlRs
YteK5iB1k8n2CPkiu1P6qwmOrsvoREfTeqxm2tszLelFk7/RsVn69VuYfY66o2+8BACTlF5ukXtA
z3wtyjtbvWUhJ7lz49ZfM71ewdbZiPI5hYhA6rnmtOiY7yWp0jmS4BDQt32orLpeZoV6TEoJldde
58l4jHNzMQFR6gzSJojWcgpnmXnqyumxWqTzcbokG3eBtWGderT5/w9l59XbOLZG2V9EgDm8iqRI
BVtyKtl+ISwH5pz562exJ3W5Cu0Z3IfGrW6UbIk65wt7rz0/SYxG9b60LXiatOZOksd7WacSSN+L
MfU4oOsKr1ST47uPfA1GlxS9LCWC/fIpEaOdFkLFiLYV1CyUAR7ZJpu6yj2witFi7ESm/gtCRX7Y
j6prnTqeYjuqYREM/iJNLrWOS8Ibfnf4eco1CUg1GYr3qT3L051SjM7QskIwPsJ22iHGRA4jeSUz
5Gy5aKl504jvfVlsUcyT333G7byRgVjX0jHpUYuB4WVgAC13BCbZec+d+UEIymFebpTpPKcosMpg
qyPOF5EBMtknXPW9JBJAx/GjIillkOn0MIjBTngG/I52WaAm2JGguRnKr3glHdS7GMN9J0ZeTW7M
hNswJfVHBXjL0X2qw3v46dLyblT82qHlCO2wGypEgxY01km8Zar23Jf1QKE4bYGIkYjxRaC1I1fN
dppMRA1g/HKvz7H6S7qdqmz4hRAqgOhnLFrLWXjJBGW7kslxdvhZRtip+TmYhrdUu65PGORYW0AL
6I0OQlW7CpNTsbOcOEa7NakbJrObsD/FynlIZLQvgTtRITEb3g4VsaaGuW2rHAn3Z2JeGkjK4fKV
WJpXQ05GWXrVi9wnIcM2o3Cfi0gs4W71HxZ81mrpSNrUvDS4wu3h4CNCygeZzaUkeDOfvCwAfYJt
0XY5UBk2LpwLo8Oz8JCz0PC7ha/5qkfoLHgdseUubH/GWHdXwESKDG8KWrePjXMGwWMUp+dwiPd1
UtvtzN0s9oe+2LcGCUlsakwU3VrV70ryl5g02uHwVQ/SQ4FqsFtYRagFaapi6zetSEX1mWM/s/JL
aNa3LQbFZYj46mlwGgiVrbGNhcmrQPA7Jo58q3TqRTeywc37CqEJSmDcvmOzQOSp2MOYgMzKVn3C
PGzzTFz7oX1ANr1VRNSmiGx660A1vgkD2VYBjTYkjasagimizxmx7oRydJMkeMUak23qUKttPUam
NYnBY5G270nV6D9cE9J6f367JxQybeE7Yqg2WeH+fk/gkJxDK2ivrTu7ipNs9Q/DnewVf1BBAPvp
1f5y2vJqGMtWh6FOW/n7q7FwZicmtNdVW70rtgQMvWElOkJu8yLvv2+kP3tEFtn8XjTK/7jEv/1i
hHPVvaS3V2KR2EMxzE9/jNn4yx0LnIlpC00o+Frz20uwi6sL2HvX0R6cfxjAp4ibHLjGQSVtXXSA
ORRo7Pionen837+dzADg2+em6oaJYZ3Jkbh69X5/J5WWEddghV+LGtmlcgg5nLIBpVSToPgRrYNI
w9Wgbu/MykGBiucnbnVnQVOiy59w/i4pODdjKDuCdfSzQA6UGdFWFOqj0AIuHyxGtQqXW33GVvND
Tcco44+fXlY1ScIWxWP3J3ZDKYwm0Of6ivFm0xIVqcTazbiMX3llLej9pzcWogisjOBMws9bUsVP
etId4YW6LJS9NGl3I6bam3TufhVsNNxUUs9hrr6ja+uM82RGu0IB35mu8KF0flIG2QNtarPjsMlT
OslZu9PZCOQLYb1CauvWe1e/9trziCEubXTazM6OsTO30RzaXdQcIP4jgX7sdBbELDaTZfLG4oOd
OuPdmTeYxbCg7PtS8vRW8oL6PmwpcMJ+n/N7sALjJ9R33UjaRtwc0Bi4yK8cK3mLpbuwzA5KF54y
izQJ9bPvX8Ze94k2dhRlIX4vvF9QGq+ZVYx8u+sUQLnDnanp9SHnjBwSjesAFYC0t+boYgH0LZVs
V6vLe1WOB6EzwSnnnHhG3B1YmICv0w8lYDpEd7SbqWtUFyFRt2Op42UJ6k+BjkTnUAVLuDO7HPlS
7nVssnXiugatcpcKkgDaOFmsuVpCMHHvS5SjzWr9EEM98XqniMZIZBYQS/3rEGBYO8Y4JlokGANc
s4b+n0DQfTom1AIvjZrZKBI2Em0voEyyoLA4E9Z5F0TaFmoNTTp9iFbcSHJQb5B0Y4l6HCwLS8jE
Q/qYgeRL2vFoQSfI6g+SqOy46jcz5J6h1I5sAVGH6rbBwS8Gx4VJfQZ8Tr6k+fwwGQJei4cuVPwB
xGHUd54sqyheLyOZeFK/dkGpv8CGa6NrB+NMndvHMH0KG5rh4r2fnsWwP0hz6ZVNOriqOpzyTjS2
OAq49Mb7usWVaU0s8GspMezFJMBuQrXVfQEKOI1EFXOE4FtssF6AmRI+QpxHSQXJBDa/EBKQlDKC
KEfhS1CeoqC4zxIufLE64mEBK9o99KNyF6Nzpt1crzUbvOU5oUJaWcQBIVwV2MlBH+8DBQ9bhb57
CLcrg0uhuFV7QGDdsU5PgfwhFNegZr9P2Ecqkpn3MabHMdkbEgXaDCRz307vEfC4MFPsEsKhxT6s
HdKNFim/NKxfgzh4LdArMrcQDgRcbgxIbjtcLBa4VTXbWlQjqnHtkmVXR8wFusnOiAmMuDHj8a0L
PiOAZxGCDc1ChjmzXa9pdZOk1WA7YlGK4SRC5yasMSnvokK4n/jgdBXpLcYQGeDh8KAX1DSogX/1
WnrUO2PbTy9deqML+1h7l0TL1qNbuaO9w2GdhoKvN9zuNUupBCqEZNiBdRPNdyppaFN4KZMnK81s
iSUyuX12rv7SGZf3w6UyjH1PV5+DkVwCpONYsfRwuAuDBjLXrzoXbTQURzW0jrgVsVhOyVnNBDci
M0LLHwEhwEpbJRVFLjwKefySsVfbtLV4GXWlc9AUKHdszgWn0muS36N0Z0jJZWz0uwY1lEJNqi/V
C1OOXYGko67VY851OkIzMwkXRFjI3p/QG6eWJRw2VQz5TuAOtDIIo1TSFobKOVt8EjRtWSOBzeju
frib/na6o3gkjUE2NKqKb/fiPCg1+4f6n3sRgONpdiO79nov2QaOqGwI90Cc/ZI6oRNfmpufevm/
XPzMzNm1SDom9j9Q4v0oSvMU1lekU0TcqJt56H/oGr8Rsf9p4Vf+PlseWkPWSt+bXVahomCAtf3i
gatAEOFUhcwZdw6UtsQX4Q6N+y7xfsrZ+mcO8a1aY2Rg8tcDLzAQ6P1+61tEJcrGNPHOGpsV/d0T
Ju0TIsnL+wQbpXYss7jZLK55EH3D4T97NrF3bqI7qJm29kRwj8UE84eybn3VP34qFIC6CIXEorj7
/aficeyLYh6vxnAQMxTynhrs/vuR+luZum5K1i2EsZZc3x6pMKIeCHikVK96hFLtMQDfBBvefPv/
N81s/XRViU2WtBKI2KZ8H2W00aKKUtVckZBzcyA7/ykCEMbRH++YCueeP6d2YxL0fd4km0WRo559
65V9kS4bNdGfEuGqZ59TC1U9Gu28ZcGiTXYO1lmXewanMzaWmzZ8KAp03TB+u7FGUIaVYKXO1xnN
iHKjKKKbah+iTA5XIz7k/SEcDScw1PM0GHca0nKdPTlyq01F3GjcM5MITJ/eOomPQhfcdvSA6ESc
UX4Z5PpGD9KnPDtIxX7BS2YxopZKkLVae9QMon4iIvTE7FOLw9u+rXZWIft9qXB9aZ6JWWEV/7RV
6hhcCIrFVW0eh8iT+IEy9h3jlxadDOXTzBm1ql9iRv0GkFzMz/ROJO+2XmiSJxcj9hy/AhKV8GP4
Bo3zQIws2u5Z2yermQbi5JLhY+CanY+VXMP5ZrqgzW5ZfQSEspWfS7egvs43WQK1or3MRmprBFlY
FfR8tFx1FXkqkfcB9IqZ5YBACA8z1VHn6hox8ITDUVOFu2mBBN70rIRIUTGApOPoNd6y9LrSO2Mh
d2el3nfmGkqFf83KiMH6artxa2UjeL7IM5QnI7pX8FzJD6FV+Itxhzx1wyQNLwoaFOxAZveaDjSG
BgAYgVjUKbVpzjbLeKxjBHjMPDg8s+ocaiRlFZuOnZzaIKnEo66UO8KPf8E5d6wYakud7xQWHOkz
FjO74wFBx12Zt2rBtyYHHWqBzJ3S27KttioTn64ddzNc2lEsth0hXwJP/ix9BmHDT2E6anNKi30j
PTYQrxD+eEHHR4nAUmt8IRhuJAbKMI8Q0VWblF1zPjUcMiADCJ7riNKdYjYlOwt/d/WAzwi/nOqi
678xM4AA+kWU8FNRJYTDaxOdUn4WmAabWtiJIjts0wvFh7ZDGQgztklSx8L1GBey2+O4bhOeD74i
s8hSRgLEKUybCMxdkil4Z2BC6YIvkxamcTiK+ftiwN+dWMO8FlW0E61doipQ199L08RKte2yzh26
zsWctaEKcokQ9TRqdWwouKMB5adnMyFjpRMYqhGzimllfDFRImUGcPH+vcPcLOWXprni9OEPmMVZ
uk0pxtfkIvDZKN1u0JZNE6W+NAlAdK4tYSfSgLQoOhr8brwrdgXckguAAZfqlqRJx8vo6DO5KPmj
UINKLgTmM6bTVrxr2CE71n51CO463Mcs+YRB3fXmWwDveCwfZoKwMpXuL7JGTo2XLopQ/zabHq9F
bUibQP8Fl9iXOVOMXNlWlR8B3lzkdhNA/kqVg6G8LgQzC8FeYpolqxwDRr8hOQ7CA9KpqZ+ONUGs
uWh9In25y1QNsyHZplq1XaZ5FwnWWdV93sMKnEiSkCo858iT78jppSuJkdgxOoIgLI4tMO7MMcpn
qb02wuhF+S5EUSvFpj11b7KF0rtqsdbcyDQW/Rh7CQ8qttCbmF5kXUsK87ztlnqbj6MbpLJboCYV
4t0oPI7yrVnvxxHXn8k2ZKpvI5aq684nHvwG8oxaZr6m4PQxMJkNLzNQoqI3/DphwVq1PEHyMQcG
oEfho6qNzDstmw08xnPWlGwQMSQaq8tUIJbO6imFH1v9kigUriaja8IGi/EsFl+xdYAkgkmx3zQh
e1r+Fo0Y4zy60+fWGUS89sVJJsQQEhbOTxj+/dsgMB+Jl9sc6VhaWohuVceI3lbY50RGAW5pdzIf
qrB1KnWgR1Sdwag2kH555LGuF75kzBSSEI4SzY56yelF3OVZ7qA72MnIhxbUYSIg6vLcrm/lzVTc
FkWxabLOh1dCCAplDenNJvRbTXmrypd0Frfsz82B5Ruet4b1q8rKEXbHxlKeJo7GScVVW9NEaGSM
1TWonMKlr8z4DvYDDbfBUgDJaT1mu0m4sg2zlyKwTW0mEJunlC5mlEcC1P0cg790qdV69cFt9Chz
0uhBHdZDmLzja6WR6sBgGmo8p/ma3s5xKxHAJLKsjy51YmyQyTLLADXGEi1d190CaPfOTtu3MjAQ
lL9Sc/g54QZh/Rilb60mu4Fh3SvJa1sjPqNDHmrkvlHvVeJDAabCjIg/kU5lQJFVZutZ7SXNuFXU
A57YTcdNLTA67OfLZDwiotWFD7beYD1pJFi/JChpWrylAcNJgBsgqZGVswsIW6AjF4nqv+r5t8yS
0wCr0jkiXV4Pl50y4jYoEVvq7FU+UORuOuuubhPXCDU/XWeU+tHEuCZjjJTYoMCGhyhz0JqU7PCX
Jg1tTSqgTJzEJHCtZfTL7KEJ3kcabYPDR8tKB9b5moaowK1oppMQXKX+q+UEDfWGxhKoJg3m0gJB
mfmt+e1XEpiCMz1mprKBroaN/16dH4do8Iz+Vq/4rPm2w+Vw9GF0UsFk14sBCooCwWG7pC5ureVT
LTlL8PnG5lkyPIHhQhwFW5AWIL31/axi3Q0KDz3lpJJmqPDHZePm5slcnqEMEIKd8agcNWb0EmOv
mTaKCA271h8w5eJHZSsa4G8vUJGb15SO34AJar7N2W0TQnp6VgjS1iIy6Vr0AAzIA6nje33LkmgT
JhzE5XPfqod65mIkTCIlN3i0mO6hohI5L5HgBgVkYjgiI0HuHZfzQmIDHclG1hgPaB+Q+vHymVup
wagNLYk48fGrxHZZsBFoDMYWqLApA7GeIz4YSGggyhDPakyJE9aHSjmxt5ja0i8R8aq9OwaWV1Eh
CBDLkqmys56X6vmC1rBZsOjTfQvSq6WPTqGSTsK7Eb2oSbMP6bEXaARL3gHxQONv7LRa2FjVl5Xv
gspv+uQpbx+Rw7QC50oIjlh5KDjGUR2sI5UBQnwgnFS0Koq6R9Nq12Pql91eYZc0zirzp4w7JLf1
UtiHhHBbRKcIcmhDTPPaCmKFvA7kxuMSlyiJNGdowp0hHKxKQ1t6bRizREPnRd0vpPYs5WtH56sd
C6eS1qUyLz0UwVEjt6OAEy4gRxpvCnYaGfsJoTyNxos2mp7Vv88a5GCLbUxwB5aOoFuVx3UnMKRL
hVOj3MvRyiZKMb8dsenP0tWaetssuEoQ82cLeGzjM2GbPbSLPSKhGJrYCerSIdPJg3D12lqcXH2N
+AXrcUi2eng0M8nue8lvRus+rsmyVZPhHnz7KVAUCm/LEwjSGtiPCWxrCuGD3oPvePeyAIKZ5hvB
EhlOt/sQ5Jj5LMaHXNf3mHtttbuIy+0MbUwkeAJb9GaZKocFJlyPd6n5UIbALmUuXpaCeoSTkEkM
QNw5f7U4/RisOLBNNgKpDmNDhJGCHp67qON7Ook3Pfd8KF8KBQYkTt98SW6mjs3P1LHWMPl7EzZk
uFAs/WaWUicDVVHDil8Ta2b9ptSvArODTkY2heWyZ1PLnmY/FrOtKLe5Ejk6s6Gs4140M95otBAr
hUdCOJ8WvgWTrM2a+6Tg5pNrx8hzXxWoC+DzaNFXGUw8Ie8plhk8mvG7acV2wpOTszUxxPbYrgEk
8i/GPzl2JkEGIy4xZI2Ku1gkdgOnQRSnTku7AsqKWGNuIQ6KVCmhzui+xXJWQzADNF1u3aYYHAPt
1ExYiJi9RguUpJId1EXL3lsodI1yJ477siPCBQx8p3jKWG2nSMEakdgqU8vWfC8jRljE3Cg10mCN
o7JpnaihGBVf9aTYqRFVA/4Y1MK+SmMOWOiuFsnD4Bn5wHVJQ6W55BdvLSOwxUG+FeZXbWREYiG9
Ikojqpcjcb2bUXsPyp0g+xmwjHkYdmp/n8xfoxXYmcpFlT0X8DtYwuPZCY999imL9+0YOl2hbFL5
jWU8Hv0JmRs65A7aJKPWbLiO03uifgjUiIKBjSl2o/kGF+hWTvbDPPh9+iXVgCyWZJNApYplvmB0
jlGNYuh+kfh89dnWg3YXWc0mMp4NnByxTtbCUZMfrBAvEzcidWdYK3RsfBIjQsGSSz+5RTZ9Fsv8
DK3qWPTiJp5xkhZXOoZNX5J4g0urjFk5AwRq808pNEj4WPyxJ0mWOnACsKsRTKMwzcjuRfKMmiW3
jRabahkcA+m9r4gPiDEUJLDP8zvi3kF9cgiAzuRO0axLYsn0E69mdWrNhu83nttY9eup8oeFeAYV
ZFVNSEhbOlKTeQr2BZU6VKFQCMQHrTmBhd/o1MUxaRfG6zBtiYYK+mIbEq2sKWQVCBMBDzGXwk1A
HdYvnLpNFN0uRCkQmrEJxcHFx4PpeTkKxip0e5sEkgIKwmFzPPusNRvI59KXQdJPVj+NxSeB4w6Z
lxQkzz03SdNXbsVFl78pwJ40dobM9uIK5YFMpLxh2Nb82KWvxkK1NstYGcFGaPACiMGpIzKKeYel
/KFqyE2ZQPSIhB8a9JeDs2aVFKjz+yKln6X4Jv5Hg8EzW7Hbd0ym8c7kvkETEdeMbkOarvgrTaOn
Tv2qeALStYdeNFsRXpWVYNA19pohXA0PoXnTUe82+m28YFOTt0vzJue8ISLX03LWurue+7CBkKf0
5mbmO2uy2hmy244OI2sJm3i2lMvEXTnmd/EgYzvstzHBWzJRCcMz9Pg3gC1eygcWP6UmO/YWosRw
nxFzozI7adbH5WkiH0qgJs+xWwgCt0g/bcmrhTFE/vPIulZ8YCMKyEJwelo2gW+wxjaXFMAV8LTF
aogw8ksblqPFVkkXSlck+29YEyK0eN+Ri2GpBmFZL2Y0bohX5vgiS3DWketlDj57Ri+h02ungNJE
ESiasX7Hzbuq7ZeGWl+/S8ivYTLQq4FdNK98j7pwZRIVeu1MTQB0L6KHL1wpIlwgYojO9WbpvjT6
OUzLmkY7xzGpW922Knl2omBvlU9KfTZo6qqAT675VIiNFjlzJ304IyQ/VTqBHO2rELzG6BT7DpdH
NXKIok0aP3L1qCj0PPobKD6qHaKRQ0JDiB/rySsZC+EHCu1fFDnMxjAfMz8G9KJ+H7+JeqOV7AKu
uCld7UjitxNsDU9x04efJsXf8cD/TPpUUWOuqCB2xhL9++DSnBddx2/5qRD7DSrSIULN46tOzKRt
HJJt45eKrb9bGRNd/f6/J5q6vI4sf5+assP714uvG95/KbSCiBSYTC4/pw7HF52MMnirdEcY9L2F
IjRPYJctxxh4WCp/NMhRWIx56KG9Rk/duO9d7FNOSfxTKIvoXSePyRXQGyIKk8SlvlgFJPcwjzaN
pdpA8t6KnDyaITv0VvekydZTP+lOMpf+JCEKlTrZTeloJjPb6sNrLfIsaS9TL9g15qUYQ8A64dEa
4awifEqnF5J4yuaXEAX05R+p+NxEb1ZxH1uaLTacB8kx0klXGttdKEGOGqcb3HeA5oyJqwf3Z2Hg
PGOdK5WYXtSGa5ZzQlcJ4E6ucMLyLvanetqLOR66ZY/HmxzOhsugc4pq/Eh6ZuzgPEsh30pwcsiU
mVyx109mwnSPWrgAFKMK4L1q5ZZ0OMdS0h2wh2SO4c39UvVtH1VejMxYiLjnecjabhVwvgtcabU1
EDJOBdGkflRUx7kS3yUJ7ik8tGHxTGiHbTTci2l+22WsRuFa8w8y3APdUwZa6oBq1eAd9cs28XBI
89lCUhRZuA/xq5XwWBehUy2xwzxUpNJF1+mCGPUjbrFoglSTbdG3brvuqSRFptQWmkD+2sKwI13e
jZA8kQYzIiZrbCBULzvG8q0GB6Ol/k0RqUcEvWrJq9iM/oj8ZUYr26vEuUem3Vdel+8rC+90Lrti
+CTqj6uvMmW111HmJOp9GHCIa9Oun2J40zGt6IuRzm5Y7cVhcUACgnPknYANS9Z5ZnPBiP1FzAXb
GlU3i32GqCSMecoSQ4wh44XZClw7Z8JgUkkM1Vo252zYFq9nXxIgCi5HKNGm6cghuOW4ZvfLUJM4
vS5tHGVG95USSqV9hIZ45K/PgvEwmO9JyfOKh47zHwyt4BnqG5jEjaIgeIMAwB4xaO/l5UnpWeiF
bppVO3kO+U8TfHQLI9wD0BAaleM0/JK5qWtL3i1R+LCMHKniaHctIz0QBOQSMy0+xmia9LNszY4p
NQfmzE5bNHvIzduOEe2A8wEP6zraORIs7EbQbgV2QnH12kVXRXwRSq+LChxvBSPL4SGp2YeKR0LD
QZN5oZDZsSqeqo7wlfYVJg+Cp/IoduVumCamX/MuluVb/UUg9iyx7CGYbOhV+NJ05nTBvooeFwXq
yVWiIDKQLEfdpZQeLDBskuALDGSFcQt+bTO0XiFMzYYhiYutnBw+8z5F0g7Hieuws8kr3gI/dFKF
nKtId1NL2I2yvEkJiZf+pwCuZeuQzqMLtJVUQ8NNzNkbRZah1kQQlLU1VfWm1rJtpyuPZnDT54wR
A33aaqTrwLsjtJEuYsSlyOOceqIg/Roapq1lp7oLQZt2Kqf3VitQb88fWnPflAvubgL0ODUAaVrD
2mcmT4oQukNpHdap2FRm25rp1Di9aWlCFBBjvSrahhWKyjwkcaljVFOPX4oI/xLNGpT4A2IeuK/E
yhrQgzsLGibzs25yg/F5xUIuIfu0RXhivbnBOggj0NwVMjFoORYOKXdydvWDCa0orF0M0A8DKl6C
JO5GJQUU2W0tOIkmY55epv9R34m04T1g/ck0J6wst0UGXknLPelxLCUWQrg4+sZjNw0OiwNPhzZR
Vox4skfYwpuEW1fGdF8wT8y6y5Q+i9mtiCXQ7G6k+Vcar9D9X0mEQq4YTlH1UWcyOkkUjWg9Khrb
pKPuidP3VJ8co76I1XUmICLEZ6m9FhwJppDsZxOpAQfZlGEukVo+zqNcPAqDBx/KkYrwiVgOckSD
m9LU2eSDjo5PSXdd9Bs9ax/HMLyxNN0p0ny3tA/V8NTSmo/EJWXoDGPZH4RLZD0mMVO9DuIME0o9
JKNKRKkoQvCJfIWFhTW1pH2eFGbMphh7InXaopmOWZKKBg9vNu8NhsTNrDrZWkUrJ4NRiDVRmQbe
MqhOQyCdKX/l/asgoBQfPWt6lYbbJM4dzXis6i/Tul9aYR8xudUt3B8zWXQBQdN3FTaidNoGUuNk
LA7iMOQjPsnSx//+3swfuXSJEcwGLCZo28l7sKVx2SBn88tGclh5LgbzgIb4+cKv1YgsyJJOXbvM
zQWn+TmI1kmTQibmyjpkdCqr443a5AxBP9g4nOqOhYzhJUxC+jhyq1DnCyk7XbJ+UQAbyrHeupq+
Qkdu5aWDycCca26FLTAD6LVK9iDK5IIhBZrieVuK2KqbO3JfvSnLZF6MH4ZtXF29IY28DQh9nU3e
lQU9doNZIhM94CE8h0z5kY2tWVOj/qwy0EKPhCjYN0sSvYbBzQbeVS3YD4rkSxwKilQh5DCALGy1
8THMX5Ocg95CNhwpO40Y7028LCqazMnT12vTDOsPiQhaNSw8tZG3Qv6RDNeqKe8YTfntYOCDv8Yi
xc86fSmFS8ybjH3RMdebnUEMpMGwTH9QCv614vx3JfZtnT8N+PbzofxsXYadxnbx1V3a20hWkSUG
P8n//7LK/r3uW1WF/6r7ZLaqUZ2Y1LeibWzp2gIHxu1GsvOX2Rce/7vM/OurQfOB84NeACHet8V5
lcJmmlLhOu+R8LwyaLDJ/HSg094V9k/yhL++kf9+sXXt/a9frYn/14tZD9J29IbDu75JHwcvdH58
pVXe+L14Jj+LZ1BhsE6P9PsrGbosYzoXPxtH2g4fMvgJFy6dG5/nR/qj+PRTUJgi/Sn2VIEy/J9X
NL4Ry2K+tWpCLqAYQ+Kg9SODVpnu6JyfpRSzUdU8aAEyU4KBOYWeguC2ZqEcU0IVfhw+5PHTgOoF
tkTOWT9eYZJvYq3hDD7Gw7lQv5r0VhQetPKp4z+zOs1Xp2QnNhIcgwFY5a6RUbAHm24MPwYW+Xat
mgdlvppQOIL4Yk5vonKTJtUdhB7H6hR7KlqatObY9TuJptaID23yperE4dZInOkzJmqm7DEkMhJU
bvoZwnJptVtFk2zWtQny7FzlO8h5Nc+nNrrIIJ3j5gyXhayh/UpHmpL0NCS9K1dvevVrDsloNsNj
ZaKc7EhLuCsYq8mCiDbvYYruoeqDa1xuq5Y4xzZ1YE1tWw38eoZcirk0osSm25XMn4kOfcOa5sNd
IiP2rMTjBUTJlo0UkYLU/OQNO5N0RNTqzPCYwYM6GuVBi5ZdnTV7FNepcOJnOacJp1qD7kuOw11M
WSVD9GToJpdvxZLfoPzYliWiQ/ZcBIqxcNV2ckio4auG03GmtpdG022i7CRgvcthiDY0DIyOuAZq
L5COEASwBzKrASUfMKhJY2WXhOaxBYQJwnqrtUweUtOXhNTNOLkiwhYGe25yX4wSL1yhAAPiD2E8
UbWfMdgdAJ4cS4hPU82yKAEBAPC0m05VTgFQmtolzYInxPE3ccr03DqbVbPPp/IVio/LmPto5OLE
cizr7DEybH31FTIlyFRW7iaJ1qmi7wdirNEL6fy/ilCX7qlrJddo+89hvhoS5A7lbkofavOcymhI
QkZJAhRocWUyI8OMxGMhssopw20oC3ZInuqIFITNJ8PHs1g/50J6wqT4OJjRjRmI6qY05o2SPLJA
0WAxDuzG0B8kyWeCRr9tm41sttuoVx8Kcb9qMqlooSychomiL46EnSq2jNCxx3U4Plr0iaeIe6dd
filRsCtnSjlG3BEDj4UAbbPVdlUnH0wrf6rE/jGsjauaW7Q52U7iN4gD7XaqNTce00PWn1Kj2y1k
FYyGYJvdeWaetzzL/IgszH2dWb8I/yrIZvalNQoTYnFFyZ/UhB49l094JZ7qLn8R5nXJm9cEFHQH
uEjxPklHYPzWnn97juAZsp0vMDPONxY868LqH9AAb2XkqMRo3YhL+EvoKbSgv9rzWO/j1RjSozhu
2IVG47lhihM3jOn7ybhHNrg3zPC2i0VHqUi9jMXHGktSUkwgdkZniuRtBMATICQWCCFHHtWYh8Dq
zglMIow9DwwdflBz//2K+dfJ+O2KEYBPjY0JlWnX7Po7KvNNvy13iO/u4h8PfvlPbaEKfm5V3BNm
qP2hgINvrQjwY94bJ7zH43yUn9I76Em3qc+pcGAqu6l+NW9x71b/Lxfcn9pCXt0UkTWukCDT+Ka6
r8eKNsKa3ltX2k671A3ZwG7Qj3OlhrZ6WW1J9n9f4H/6H0H1qQS7WWTo4U/8NqJKFEmvhGR+J3lu
M7JTGZPRHoMEhRRIJzJapTZg7679oOj726sSREQKkIgxjsLh9+u1BoKlmtX8Th+7a70Y16Xkyr7p
/vfvJq8//LdbXAfJ8z9BBgjwv93iIN/KKV1m3k5mItscJaOwyRxsir+Sl9xdHDRwHjHqoUcX7NZA
4vD7bpgWF0wp/f/+Wf72FP/7Z7G+3e/LMGRD28wYTbNz7k6EgPbOeMQ9tWFc+8Pb+w864T9+cevb
V6ZpkmDU1Pl9tIHzuhAUXlP73fDY7jnC7scx51+Kpd9+tW9lWaxrPf+b36ctcaM02j4Gx334iGF+
k7iQFZ0f3sq/fqwYPNAAaxJP7bePtZG1ZZli/EpHdR/76T55MG7n82RLNhkOp+qpP/z0JEFI+cuT
9H9f8n+wdybbcSPZlv2XmiMWYGgMqKE7vCPp7DtxgkVSFPrG0ANfXxvKrEzKpRd8+Ya1apS5IhSC
OxxmsHvvOfuYJ79em2kgxPP5vaBHUgBHz5v3OnnERcBcA00GJ5fUuMqAatvkhY/ZjerilZvftfaL
ETz0iCIL63YORlqRvZ8CHa+MYpPlqAnD57ylh/c9p0XbMkTqkcjVDE5DYklUfNmQZa1c+uIL6Ii6
Lk70dZ3fx/19r7SN4kFd6ArUUOhCmkNFtws3TbSMOEg+Hw0/re/JTEW7WB6KDnU3RRIsLD93Heq+
Kw0Z4MDUKidvuT1LUMQkJOS02MMvjfKh7O4iStzxJnMf5hpRUf76xQ/5xwdnCZXUEVMvUJlftwEM
/k0ZuRWPKcjzZSfQ1qgF6KesJx9M/d1XT86ftlf56XonD2o2xbCoC4U/v13p+a1ovqqGvrrAyb5W
JHKIXK96x7+/QzJabYODt0ZgT0j7Kt1mG83/Z2Ls+/i//0wzPck0/qkmZgP99z1cPtKnmsjNCrqn
QcUeRz9k/LnBRVfhzsLSurbX1Q5rwVeBcn9cf44wXTTZJnXfST1LmgHEqYbbuJ7Wow9sg+qS2Ubk
ox+7Svbjw/QWfLGV/6n0c6i6/nXNk6o2Vk3UVZ366dO/MvbLK8PZ6l8a9f+8c366zsneYvaDQUzM
8t3E2eynbNTGbb8mTGctzsNt+dWt/OO+8u/LuSf7SpGnMhVcbsEPoJbYIIpck/u2SvbJ2Zf79Be/
22++CWmIIsiX7wbTMkOyt2JMuS6egv1Urjgqr9CeeL731ZtveRx+exm5KN4XohBUguVjfXpCM7cf
e95HXBZS3rrZjeec/pEN66ulpF42bQaTiYUYYWV9FRr9x/v76donQzALCqTmJegQDtrV0nkJto3P
XHRD6bz9smnwx/v76WIn60KG6aimWb3322FDPbxO7vqn4AK3K9iSVb0bzpmXXf/9FvrHDefTJU+W
RZWQYStKDowQMt38W6u+mJY6f9yiP13gZD2kUacacIXvuUYahDtRjlH7o+kLnGvV1GhFGenVe1dZ
66jk7UtPmHFcDHoFIJJfqLPMgUKjt37rRfAI3hkuweT8YSEPE82tSlHjMKBSiFw9+9Zhem9QKJt5
6bvqWUvV1oURalfXScMLwX4YKT+zfvInhk/ynnb4qqqztZygGNVPNV4AowFly1wwVYzZIOeMLFo0
/S3xBCP+3JhiyfgomNsVuraR40EXWAbNMy0Va6P79vc/zXLr/+axPz3w5QzEpT2O7ySdNWm80dxw
PcjbvnqNxIegS/H3V/vz+fLfP9Tpka8TLaki2rLK9DURVivzLV+3K2yCh+RM/Y+2rU8XO3mRNjmD
2oZl9Q9ncrFs/ZfVhhSBrXf46mJfPOLeyTt1DAYFbXZ899SxR/KAGeiLW/fnZftvq/PJG1RNDb51
iq5oUqsyCdHfJrusy3Zf/EB/vgwZoTp5BBB/Tg47Iqe0r9Ol5gn3zQ4VJhVlcJhv1CHbFA8u9U/z
1c77u4nb5g297Lq6wVVPy6xqniuESQI7V3y52LkWdsFhqWGt52gPemqDG3OnfeFe+/17clG+oISy
blBQnuyCdgwNgDiht7x8mvTLcLg3yi99/r+vLb6XjlFrMeDb5s+3+KdXCv22lo22gioAKZX1Xa1g
kZn+uIdeu0WX2/nYPdaBOhOIlrZfHSOXPe/Xlc3V8aHBEhUuKPGTXzJPa7whtvvWbxfIADSNrbZr
d1+9rv90FVoBBCYbBuGsp70A2YY0WTLtTT/7+bycD9vov3EosJYTxq9fhmh6aVhLMDPF+OnPlQiT
5F1DfrghIoGuPwRdcARCH+OO99ZaU61yhFKmgeh7Sg5JbiCy7S5IM6LjyM7etms76a9EeYOOrcO3
qwgrNOGAoJev0ulRyJbkJN2fZbarq0NN20hKFyn9dU5xgjydgJuHLqkBSMbj1pvataPUmR56N0xz
97XQvlgSv28mJHVzbMV95xA0cNoRcLOZgCmb0tHDCPQBV2P9xSr//X3JBbAqGraz5I/8Ng/Rid8L
2pkKYOE7HTIwhvYGweZyzMF/s//q0CF+XwqscHDH+oLZwO938jB2WY7rW8zvC0Vxek030d1yFi93
cr0MLRy6HcuCd1c0endYkLb2/X5Y2evgKdp8tS5OyKBLLfLrZznZqgPUqmyk43vJgQebjx88kjWo
Ply/X+vb8BlGGCJkPJXNV++j3ze6Xy98soVjDMujQVM/FspIulfrhR35syDZ9HR2wnX24uZfts7Q
DpyuHZRkdM9YoPAgl4XKv/+0DfFtk8Srm/cSi5iZX9X5C+I2mFLnyXwHLybMKcdjeJBokZhPrseE
OT/aAzfbEZa0jTssXxUN7/YwGbpP394PvWuUDIxwWR6vXfVaaOFK6doOhUgIx05iydCTe1t979L7
rLoyjacFcFgEMQPVblM3hj+3Z66nrmwI1TmDXN1qcIc8E9y0iWx1Eetgg2JCxVAa0VUoCyQqTbJE
e/oG3t2OIbNRp+82+j+09gio00cnGTe9Qy4fwm4aecd6iYfqmaaI9rKKLkxxMcw68Xg9QS710Vik
zHh6gmIrzeGgIEJ7fL/CFmeWLJFy4WUHjGRUMP3jJyKIUOartUlEtD7TqCrvAWdv3PItUoi7rOzA
NOxA52VlI5mpyMkrnGFvYs0RJG+QezTQwJ6IiXDSVw3laRy99WRSzUlB0Fu7MZMKMbyzK9C7ZtwI
w9Ow77Mx9a8oYzqgAZEj1ynxm+bgHESeXEeOC3+LKW1lZ6ugx86K9cPCw9fg6hePOlpInTF95Byt
as8cI9HTTWkTcINho+0vnPEy1MstupeDESGVLfVzi8wDG8BdwnaW24yKJppHESmjaEaJI+7da5HK
HW5BQz8iWnCbm5Z7NrbLtKvmI7B0J/2WtLN9ptRex1GzmDWN8CoxD3H64QyIcPgz3hvpaOsF8qDE
HcL9VQtQRJAOAjKxocnfXBTWZSB+JPl5zt+RO0eJBERPj7r1I6rMlTMQg7yAWRIcI8YdOg1/aC5k
Uflu92CZr9P8MQYVsgweu12nAdoqtlBgipEZfrPr25c2GLd46fjjPfZQfROFsAutHwkzxcJ8SIfz
mVex1kZEBqMGEx9jcYuZo4rClWYq8lQZegkQldlta3+rljBkoky7fhGRAMhq4XvliCf0BZKkrulX
43DrjyqpP4S8E5BLHDWsFYxRk88eYfAat6Nw/AwkpdSjfV58d5sn8lxtEtnjovZjb5+Nz8qdN2W+
4+knUyH2yRM+Vn18mOCKhWiZHW4haJydyFAbu0/x/IGKalVMx1T3vjgc/vZaOtlITvYvMu6tsZrH
d1v+aIuPaNS/OOL+gYhzcoXl1PZpq3IiWdsEg/8oqnFX1/hPFXpjAjo07FyFwby3Jm1x8LaFGzyh
LF/c0Tc1AmRTZfhR7gymxnYFwZ9UXSaAuCDlQmVcNM0y3tijvZ/0dMthcE3qCgyc+aIPsk2tVTuj
05CpFz96K3vnVIyoJROH0O18lxU5SCw0vXGoYvfgReF1N5JjEdjoI/XLUuvX5qBWeZxdDr25gbi+
sRmOztW9wckuSshOtMwPMsjWo6M/dnkH/Aa93GjtrPhjmX4Woe6HYlw3KN0y/liBMkfifGgt+3Io
a1+Nxr5Fk2+aamsuI85l8aPVM3hcXIvkToC3w3tTP+jiQh8DGCvjanHd4pvUgJ/qOq7xDucL47eq
v9RMCSWEfjtN4WF+bMuYVVXvc6w0qyb+0cRo4PN2YzchyY7ec+QMia+589nQhrcm37d1qm/Ca3w+
pU9Uz9ZdXFhU2rPqUMISnp44fieBLrAoPfq3TlxBKYo34XiZjnQZo2dLg/9Tdoh2sUll5hbKu18W
zMTt+NZDpb/Omvy+55aT8XZgeoe/1v7mYLSWbXMuSL1Jm3AtEdTg7dxOEtMeiXFZ+xhr6saq8NFg
SnerDgQsIaaZ5KesBENLrNCQZAFCrmeOg1aHqtJJV47dbEqDqECkvXIb81Km9JfcNjEmW00pArsZ
mRINvw67YDd5qV+a1jaJ1a2cSDIKodgsp1F4NQrNUOGij03p3rgo1Zwd1hkjwzTt2qiLCd6uOf0Q
/yJDoDf4Oji1Xyl+0JCc4h5WsHi1rItuas/CBDwFJs+s/65HaE5pMuAXrqP3amB7Mba8rf2wDDej
4vikYfnsXyZ8s4q5xizwIEKMabB8Jg3Hmjbx4RtyTL5s0OzHLBCdI4B+lhPeUU0dVoizAC/enDsv
RRpcdGo8trm8jZzgDcXnsaRVEscvsm62xNism9G9QaeMucdkbn1TN8HVEIWXoc2+hi/HYRSn0vgt
4D2LExA/XsmZOjkERbNRXnQ3zddqCPd5kK9kuVEk8Y1kAZdJv5c85FFB701gT23zJxb7hhTWjUl2
Yc2UIupQiVRI8UMGnQPiWaYSFRTFxbpeAq+RSI1loD3ki+prEWLlFtbu4xB9N4yE9PkPL5vPNFHB
fkTCIbVy25LgjR6Wd7bYKug2JvIjwiRCpLNjj2h0+rA8BwlAeBe0I69edKcRIR6PZFPsXJtQ4fxO
1hr4ZiaQqC0t+T2xtW2cSULBjelAuAzZrNNZJuS68NQdqJTnHI9OrH8n3dWPjBcjvOUlh0zkMiFw
2OlYS8K4jjrnUpBPLhMsaVa+Vg2zXMBNhkcjFCLr3g2S3bJrhWaOp443f2a3m6CXezHKQ1mGe7gM
O4MzRcteEIAOzGqQXx3GhvnaaZ1tjURDNxn1hO5KIlXvNNT11hdvit/P2MtG7rou8BndNH6r6WcM
/uOYj+/mVXER7Ay/2EbuCj/BGmcI/M/XBXtj3v/nJ+yTy568P8xmco1AjO9qI6/KS0FNavr5WbnT
NsE2ubRQ90H7+rLS/r3tf3LZ5QT+6bU1Qm0sIuH+qMyfQD/3MJDJuRo3aEy+5L6LpWv1Sym8COdo
KEhhWQICzkmvU6ZobzRubbPx3tH4h3uEqOwJr0slwXiOPeWwCNysFcyJR9w+4XOGwPqLCvX3Rt6v
n8I4GQmEalL2AA1r6W04ahVt9W/VxqWdoa4Ql381P/pDCfP5O//8AT7dYNGXbind4EeWXIwU/aGG
9/FCL6vN39fF3m9lKt+K+SliOuFY0JNO7m0O9rO2h/KHa2nWaoTMJsj0Tqs7I658yBS3bWhvtM7G
9Rtdt3gNsJqzvkKo3vahbxgaoDFF/XmrzHbnTT1eElAy0OUgacIfuILhhtw2mC8Im/sYkPHoU+SX
Fv/bs4eJGuOhDTQvIJIVGxPdZaKq4v5o4s4WNaRtLdq6mFqTuTr39Nu4Nr8r9PVd7TwopJoDJYab
6YexdzaGHvlxKXwhgscsrWhu3xBtC2rzGifGVuf8GDr2zmq+5VO+hV+3bMKckU3qGfEIYwA3o/Yw
kZiu1U+u8aZzwqEvczNEAeNkBnY6aUXpcZjOG6xlxuQ8hsl4FG5+25NeLSJAfdK7bG1SRz29RC2c
cBAz++qKG+NCjPDOqrg/77CKTs57DeazaftN5HhA+vr6B9L+L06Wf3p+Pv2u8qQELvK+UID230cO
aNQ0uQm77pCO73//+Pw+lvv18fk5n//0mE6JnQDQxgqxrArbWif++KTfgStYTffIt4qHr3QxdGv+
sBt8/mYnzYw6hoLoWGDPrWFR0aHsbsoYqvmcLcoytbdJPx+HlsNHta30BbYvGr+2P5Ymls5NT2Ks
SiEuCEyTYVjvSCtHSBUYxw7vfRpymKXyzlNcd824VZ1g/P9WeOPWHclSHslnQ9yHynKdQwWStT/i
d4FfcTmSUhXZ3xYD0lA+m+WxYS4ivS2kiR3SRnprwt5r3nxl5uMHq2qtQaLrsamYHYOvFH2LwuIx
O1Dvet8DhFEt5Ac8xHNf5KjgtYdA/9YGkB20Yj/mic9yhtlQxjtS9L4pVdwVafo89vg0gvjdLjri
4e0bhwjjHDGmFNFWQDzCHnkX6xJ4Y35GAPDGIQOgrAEll2nkt5kEqTTHa6AMLn8o7FsS7PEME2RG
wyT1LXIBquCsBnugUCzY1gz+cvajdqflL3ofns3TRR2/BjGLJ1YmfUO5lVF/IcZyQ5jX2usWnI/G
mvfOAsR73uCsCY5aC8xLQ8nK4Vhhdlf9EIJ7do41uv8Z90LW35gHAri3DFNWRnEkuyB00ie3Kdcw
gTr1fcquY3EP8mIUKF/F4yLBjZKHsjzWrbu3ONyWuX0+z5Ac1LnmPY5lvh/677Pbk7AnqOpxBtBy
Ufm1O3EIzM4yavzF5OtQHGNT3Zck4pBjcOWR1B7V3b4bUVMLUqVz7VItBn/INN3aMc7tjsAoDpkj
1o/qWucRGZCzdhl2KoSyE0IulHyVbVxYIB/i7CDDB5f63bQp1Gn8Jw+Vne8m7Y5o+7UnBDAtBJsj
tVfyMQySDU+cN06O8eVgxzcj6Zeo18vbBBcqotNd7GHirl4rDSynNVyQycb59d6YsWkXx6GvtsSS
/OwN1x7hKW50GRrfKhIXwurYmd9SOBpp+BEUT2qAzN4TnIpDSVi4NuAVs409zwISYkUQkPkdbNTG
DXFVZM85FPRWJ2Cv02n6e6hCUzZypMZWMF/P47zvS/iRInmJUcE6ZuPP41s0WTty0nGncwBNejSj
L6P54KQvYUVHLO32s/uQkosCJ943qcyKEnoEjQhNnRs4t4sguxnH/r6KgEVYDBqs6j2zySWftbUs
UOvIZGtB75xSWK3BBmQ+adZMIp9i92kSxKHAQTUj05fji4WEMujp+tnFyu4FfZphlQxQMgCB2sEu
tT84f27Qyawnlkz8HmnXg7Hv3IcWfxwCdDl+F3SabIO3Ca9Oh59jbsW66mCiNhnvMW3GUzl50bc8
a69sJ1vXSK4jA+9XRWGt5GbADyQgEAxsLFLD8Nqfjeh9IrTAPCkbO60vrK69b/MXJ5rOkFyyjZ1r
uHQn8WHZNK+Np2Sy7jywbhTbG5UNvtEjMsEmUxHf6PKPzOFp6JN901E9t/eSkWvZPA2UzV6nUbcd
ez30NQgTcnprsf6PuYLm8xzZ98TVd6SqJ7Bx8+BRDx9H7TqtFZ6ZZK+8hDdx4wOThZOLlEZR7o2F
fBE1gFeGdjD98JAl69rhOQzPZ+0WKf1qKl/SgdBKvfLjDk0xTrGoAmNhf5sivFGwDJW70GS5T/a5
ctV5GQRiW4XaB3KF8xHqzoDfxW7eIm3GaQdJpio2DXDylB8/wpYIx+XCTM48VFs1ji54dHtFS88Y
vcMQ1tuY5kiZAUyyYdcxAdCjdqtN/aqGI+AowDs2nvtj3ST0A6dNldg3xRg/9z3v/yy/ymP9rCTr
RJBaz7x94/HqEVDa9XIm4yPbqQ7fONL01LaOGoXTpN1UNhoKbfzmifa6t4+dOJbTHdO/IuhJHIGt
wlJRkmw/SpjByjYBSzuoOY2lTxntr6AUW3xRA2K1hVtCrPw6Ts2b1HRvrR6EWtWwcCoNh2a4C2fG
8u61zFPOHtH1XKNf0RSnx1s9uY1tqskRmyi7EVl7+8JC2VJAXXMMUgeBLFXBTo43qnWpsurDLIZd
bprnVRqtw0Q7OGPim91bPZbn2QQ01XqdtehoBeVeK53tWF8uHUQPOpkEYywBjRU8SXlNVmTKewqj
VhubR4l3FhBTWPXo/S+q8TXtjlph44yFpuamW7yFfmbusvhQx2DuMNdO9MQj3h8CP0Rlnc+hyQ8O
Kt5784xtQz+2Ved6CLHRAffXAaJrsfsiYE+KO5tGPqGYa029V9WtY2K1md8DVkyTwGye9bcwuiyj
q6y+BPwUjmjUiVka5PsQqq2IDzk3cAqv56E8dF65VJwo2EebMA1r1UjMmgwGyKc5lG3zUtmAGqPi
SVdsvQ0febZcPyBpSM0aLJQamVlPkdRwEsHFa0cPUTLcpERaa8WDIhcwHIODXhmrNL2RFzgxp1W2
S3kYQ0P6oZWeDR5dtNI8SHwfUTlxsqBjF0/5vi3lPmysrTfkIHnusiABsxhdGSD82F+OMZP5Vovu
4vQYT8G+EfllEoz7MDSvSi059K13lCr8h/jlP8p0+38zTFBYTM3/6+i3h/ntI42b9rX4HP328z/6
R/abNP8ShiUdQs4d3bboF/zf6Dfb/gshFsJ2y6B/QPAbRfA/E9gt+y+bfyA9plkIBphu/yv5zZR/
GYz3aCsS9WLqunT/k+S3XxUCpM9IiytzKZP40AXV/2tR3zaMWSIzi/b6MCQ/Qjmlm6IRAp+n2X2h
j/r1EL9cyuGrSoPLkIZun+p2Tc4JMrFkvDenOKt9zV7slEND8w8wGLa8VeaRmjtbyin3fZShmP30
u1z/o3nwOUvuT9cXJtNg/Av8PqeuLnJd87AuONkFWPVj6KXBAsUL2fPwHtXvXhEym4H09fdXRW7x
S/GyfG8pTIJ5pM5EGH3tSbsmridt0qhQdkHiBM99VmbIGG1LzXuh5iTCeWUptkKViDz32z5Lqtd8
MM2+XZkR007M0s0Cp3Hsot7XUte8256UckCtTJtf+76cTYiFFnhP0+yY5JfChgU/O2b/qIMuoVua
1U507oacG8AwLOOdSEN9C8kUR/K694pBI4M3BXNdd5CxzsreKM/yHvIb+q1W0djCf70Y+mvwfR4F
A8NPp+GAqsW4J3B4TQS8jZUBOSfU80i7nKMm7Q5Bo0MXyTj0HpzC4m1W5uEkaA2OIM+ICuiabe4Z
UNRKWTIYlYwmpT657G4E010qBgYzDdEeKFXFHh0ck6EjpM6cvOpahT2yatcd4LSRrIh5Slmolzel
O8SYOSMszqvI7RIJUyKpifrF/5/6DPPGbkXFp003pdFPr1KbAKd5SWgmd2ICn3BrEws77rO0D986
jzyXI1WFPu1mcyi8Tcsj5eIFNnKQz4PL0EYb0SiRc8eo5DwEtXEf0PK/5YkAmhdaYWitjRI30yaN
e1CS3VTG34gEqcyrPEi7F8hyUD5k2XrFIanzHLbaiONync0F3EXKDA8GYVm7xroaeltfG32XDfxl
+uzUR8fGZWYN7oRY07RiAhDcPCJdyrLSqX8LDaNr7rJs6ghL73JETZqrX4AnwiAflQss3lVJDEC9
a+i0CPBVL6bMBANEu3SYDwxuRLS6E7TawZMpXfcwLslkMcoMeKwV91Bmx8lhuJQRFcortIWeaNUG
6vbOJUhy7zQT5AZH9hq1CYX7po3SsuUw3uO7HhvNhfXjtAufbbT13rorwbDdeDibSl+0LAGKH1Pv
1M4KowyTRl1BxOqFNmsw6HgYH0YHbsEdzD0v8+NEuPdYEu17XVnqGTMP0M++Yya+lqlTBZsyim3h
F10mmDvWpUBqFUPSujFDMCMHOVo2K42OuHMdJmJCKRIljXNnDkEff4+d3A18Sn9DHCA08vzOfaCo
TUQ43gxhwN0PZTHkvpy0Jlgb2lxPm57UATAcDfnLaxcSVuxntaWQ1tYWxVXmlOD2nNprMKS3IbYm
tzZJ+EOVMPiWRrDDFvPe3OAZpZ2PbXDSu01iN96lKb3wZrZIRj5oncrGM9oivX7f1409vlUhEP7N
ZNXFnTW2A46FPAQhVQIKsS9Sm0W9mW0i1ljwWvfh6cgGfVVHxlWgbLvfaRa1lD8xtXl3onKctn1X
lnBVookzWceDoN/OXthy6jYVCX4wHwaqmMDynnnpDcRg0HjDTlo4FaUjCX2YahKv4PDpLVTXZLDs
t5IZ7xXjCwyXxDkTAFYVCs2BI8fXjJ+YdgO10zKjar4T2ic9yoMBkmGgk2a/Zn9yS9I8k3ZDRAZV
U+EV+nXd2T2IktIgIyObxnrX5OA6r8tqdOWZaaedc505PZQBZTSp2E5ZwKSnTdRw17nDZD4H/C04
LWswfVA5i+k6tZFyeHOCey8lJH7e4v2Qr623WK+cvmUYHg3NzLCwFGSW9/qg1xRJJm0mbZwGYlj6
sg6vuSFOvk9JcCIc0TAZ09Zt82xRLrTVANdPyxyDq7bFc+wkEHu0se3E5TCW4kESM2PudGlwQMa6
O9dUo6KkMAiz68zUL8ArTrXvDJ4XH3QrB7ks6oqOaUbyerdpU7u/VZ5FlWREkavvBgteno/Tglpd
G6ZE0C+NJjA8rSfVddw7Qp6npi4hcaoJCLGZdxMgkDEo2l0wZd9bZh/i0YhkFFykRqNe+qGy3F0n
Ats6NwU/pe0g+hvcFD+TnmnupTKm8bYpmjK8wLnIKAaaLqvBSi1mU6XVljuLVwWG9Cmd3IsyK+eZ
9hqeQkyuBlktwhqLYmPP5J4ywm7zi45ReO/PhrKPmWkP3qY3CkoevdLoskwNmAffyIxZv5xrdkbK
6SRucXe4rRQ7esmuQzpboaNgGHr9ieUA2EZ0nFIQ0dVqvnRckTz2NiGZjNgY/OOenI2MBHUVGpsO
kULra1aVwnsjzYFdrvS65GZps8Yr4SXxi2WXwjtWeQpfk66I2zyao/JePSjHAw+pzC8qjErlVT3b
A7FLXTlkC1+97AqIL6YBWIcdO/TdwskQPpdjBGCMBXkV6pwoQDxr4MMavYEnWqRJu5VFk8/bDpZO
wJqrqHXr0qCdQfxEyJaRLzwn3hKNLyJX3XVhzM7seJEJwbcn951B7wR81MibgUJ+KhkQl1ZU98we
paiao4dO7zELTShhQrk67ZG0yOQB3WcGpoyMUPb8qtaghk4zfe1CoqlZ1xl+ZhQusv5hoEdIfA+i
ZkpPIxlNLM6zrfaB06fmtmutjN20nRqCQ+doDvayjUmB9yIXa3UX5ha95NbqRwsmc1CigmqSskMo
kFUM4ut+cJ8nzL9olWT10uuZx0hfS5ZUuMAsc8xcKnvF9FCQr1aotqPt1Wc2PH2rivZzytthpTfs
oUe+hg4vqedHu4vsfkRZOVYuANZeeLFqD2FV2BLVD3qGnHSZKrCJ+63GObKmXeQUNQhnii0HvnPd
iJBO7dxEgJXawLPZ5od8cnLSPYOYDW3jpmHSYS7zgg4B0aSRWhv649jC3GGZOpW7DcBse+WZlxg9
sCrPZq6OEl+pCOke8cEg1ckgasrBPQ663hGDy7Gu7m68yhhnQNGRgOQv6zk06m3dcYqvboHAirym
zk4KxEoc03C3PhRDE5fzjRVYkRNdlREFBtWvzHNHk+jTen1mrOa2o6ltg0SjScEWUni5P4oM1URV
tEK/NOkhI6LMVdD6ThEy+IAnBLeHuJ+iP/RepdX3Q+519nlVznXJyHn08l2t8QG27lDh9O/KsGYw
Xtd0TW/GLtIA2fZOM6A5IZVAHsY0ds/rASKP26gSIkirZ7Cwhi5+HeyhnyC2dHOxdadF3MVXgspL
9vmA3QFcEVNXXkPgdIxZWGsRBTWOemt+rbqMZZB3Ft6DnjPigrMsQ4gAWk92H6GTAUQ18ADjPrYz
t9gpT++6q84qNe8A0xtGNsNuWqeljOMbFlPIkKkRY774CIeO/9+0rnan8xcAFq+dqQXQ1/ZtR7pg
RYu35i0DwTcep2g9pY3Z5Ez9ZV7fO1ragZAlL6p+JgVTv8IATgeQhNJwuKwQSLSrNuzn1qZfmprm
rpjinFyiIJwkmr8AJlyWGbSSc9GVS2pCOdBNEBbohSahy3pIbZVdVZXpZL5ho8TjpFgW7jaKIlp3
KqdaZcggmM5FZarDc806C6TzZKlolwVquOhJsdK/j3bfX4b0nny9DcKPOEtLteMZJE/bDSvS/1Qh
kxtvGLRg5zWpZ++Jj1KkTKFjSpbdjLQxPB+NC9FxTjX6gG1fVcPKrCYEXGORz8OD3cNP20atJbpD
1xZEXHIsKC7jjiLl2E7QWDfgb+hhNmE7L1I9w51LUFJeLTYEqLjJ2Zw0gXVXQZQBqt4NGVo/WXdK
f+Qn9qxX2drTi9lNIekKQzOZe63Lyci1VURLZIqMXDuYOUL2Q2TQfMv82fZAVTyCSzSnrekGIbdW
b8n3gWbHJiF3wUxdReZG1nj3Q6B5+fIaImQxpR8Z18gwpZo7A6SPzHKLWOnU67ylNd8n3xkbuTCA
5kmNhxZgAbbjDnijDw6IM1k+2YhjzARiLX28IUIClTTFc9sAu7/QBjGHe2JLkTDaYWegrLC01D6T
k1RiX4q+QqFhTcsJpeut6sLVyvjWwjQEScnIk29hkOORlZkZuMwr1Gzu2HtoroNMnLwrfMquc2F7
ilC1yhic4VBbnEpWgVV35SG1ikxt5nGI67WF7m7yy6BzUC4R8CjT5Y8iq9Jcu+5uZZgD1vv7QvqE
ykLV5JJvi3UCOTfloe6dmhnACDoW4MMdJStAzxBsK6e2Ia/rsySbSP1w8siClUCrmCyleU55P3Wl
uCLUrB6AYFpm+c0Jat30iV8T3XEMOWadwWZUF6ZTBN+KyepoqHUZCqyfH/3/N8f+19Ky+q97Y9B0
30pk1p87Y8t/8Y/GmGX+ZcGepC1E3Ywh0fxXY8wy/pKk/yyhxq4HmmURc/+zMWaIv/g3cBnI1KGF
hA31X40xQ//LMyxikC1DGrR47P+oMSaMX1tjUujLE2c5AgcNDAp5aq3lkw1mMWIw5zw47pTm9nAo
LcvbMkGIH6osF0+GHHSiCwoOSlOKmK9oIGIRqBAmnCFahrq0oqCZCCwQH/Gsu/uEUn5NftKiWGIb
9Y3ZtJPzPgiFeSZkSS6x8JxbTuK0ei3RVvDVpUOrqnXBb01uOV/GRUnwuW1l463mxflRa3VklKPN
xmklRhDv8eN3OwPpIBkKgZWyJ4HlwQ7vZ3mcg9RNzOu+QRr+f9g7j+W4sWxdv8qNnqMD3kTcvoME
0pFMJklRoqQJgnLw3uPp7wequ5VEZiROdU9PDSqiQlW1cmO7tdf6TRWCMW5EaVyFpeJ+BPxGFmTq
OJzFXUm3uEDlpZbzAtRo3G5FRVY2HSfbGtP0chULkEo8KQVz6tNsaGOgvcDyyvrgJ4iX96WVPraB
Ej/IHn8QTX3VgeIImHF1sNtOA9+Yt6gCW6nyHVJochdLALMbv0VhvzR5Aqw5c7SDNqrBXgpJFCyo
BAqaezCs5bWlZdKhD+v+tee0/jj4IbkAuE2aX/IIn6ttgJtlWeD4Qsfju6KQMyg9hhdR526o0NED
0+pmk9KVQ9TZcoWbsAi9D7npG/0tBIaJJY5P7VD25Bt13jj474SPZpVM4pmjDx6ThmiUDvpdrKXC
tybXLCCB+B0+F+okrQfNv38soRP/lHW6+y34xNtxQOwlTKviMc9ED8eSEPyIYvoy3nqFAMR97Ibi
Xqpj7ChDz62QH/QV8I2chOGuMw3t1tQCynD0A91NPyJDKI5KuaYcogt4airiL0D4xcZzMw1ZO1Iq
epsCuRN4utGvNSfJtPLF1zRsdE29j59bV8r9dYneFmoCrPXgLnY9iAsZKYZwU45ZeyyQ40T7x2qe
gl4Cx25qKsb0XaxuTCtLHwpFCG/LoEZJwWoVDJwbJYsRXmrkdlPzmcLPiRpP8HdDkZ4aPaCJX+eo
VpWW+Cgb9J8lMdNu+1RsbSAYjRNYeXgcQ2n82ebFeJAx50RnKylejciXvlW51X9MzTL/pXBvUUzo
f8LpEG1su6cOZNk/kD76n8CkV5+jSgow/PSR1xtqtdKeRkEfrTsJEC6eOri87TTZUzukGHQUWuVx
bDugu0YR7lqrS821OmTUvAQ17EG6ogVG70emSqxlahLvxbCnwcUSxr0YsUWfhdSQOXwO01H311js
xBK9rACuLdqU8dNgWSKPAcqDNKaqdKx3IovS2yYIK9G4llvsSniPWvVrrKTKfVz03c+stwaPZHss
Hk+O3wsl8Pc8NoMzjlzIUKlRGxOmbl7tVyhvN3rZAeSE+EhqtlO21Z6qye56mPnJOQ8zg9CnbR4q
sQLKwps8qWLXHWhyde1jPajK0/VQyvvq+j+HRD9E0nU6GCyl9w2MXmEaeJagBAqTvrqPHW89+fNS
xd3gRLROPmr340tzCDeRjYI4UgXuCj168JHxNndwkz2Gh1BzvI31vCgocPFrn/w0rqpTwCRgvjgy
oduszAPOvcjrerfSLn2Jw530GO2Bb8BCa17YmhvBMZ69l+tf5n274/eHsbhZNckyaO68tSVOYFpG
nKGJNbG/Leo1Df3w/FsOhAXLCENqN8C3roeTL036abxZm8PtLJ9iO2gK1Mj3ul0dXDwKfwr3fmRb
T9KOHqnzmwpaH5DyegDE8y0ZnR8L9LOZbeL5sGcoVdcD4qRY/bQe2NS3/pcBzfVd+6DcJsCfV9FB
sMFSIWoS7/ItatWOeFsdOUJwZtrpt8KiitUMQ3r+g+ZpK0eBaYZ8F+M48X6HzJ5ogP69vsk/xo/G
/vo0zDRI/hVuajlZMjhyZdbQ0wTWgqhPEDY0J8V1PLlUZwfLnniHmo29x876sRByGsEfrO5bSGNq
RE7dTbicyrQPTlZak5hWaBQF7QQAgdUquymGbfMTijgPlZUKRljdlFsQGC5aieuF2O8xj2ex1RlC
t0KlpFQyYqPPvy33pdM63o7VZlPfqjbKjboZD8POPyyEvbDYYQKIk5CGTqN2TgjuMgqJXcOkBu5I
nx+jhFrgdZpCfOtzLtE6RjnHJ7eqh2MRDhtVfSq8dO/qz9Bx9Kj/fP33XDwE4T/JGhxlhb7w+xmQ
OWhkvYEA1sWfhEImedM31yPIFz60bkqoi1Ia5RU2Bw1rkhkEiCRznIDN2A/bSW5G5FgV1thdPCCw
4Ux0dgqRLACHaof9Eb3cffEl2CzBQWdS/r+XOKYBDJcEHQPP2Y7qXVUXExzQucU0HIrvARR+dfft
N7VbuXeTfUB4AzUlwTzJWaLVvl0ns7WO0tWf2NOpe7LWIw1tSjkgNvr1Op7Vj9UOzwwYLrcBcHxH
Owrfy7vgE5m/vza3k8QZqjXbJj2CUO2c7325QRSXDSHucMJeuAsvLEpudzY95TxZ5uHy/relSDOI
QqGzF3Qkobtn6lrroJYXDvoZ/vf3ljtd+7PbnSZeXpre9PkPzbrBk8iedNxayoJrlHn+J8yDC1cZ
dFYcInj/M+Nzbm+ShD0ZGWcakqHqIxLoDlDcg/ilfFFEu/isbeWNss4P0Tcdhb5v1xf+hXVPbJWy
A52ACcHw/qOqpqAEusBorcq/M1PrRzHWHwITU9a6XLi7Lp2jp6FmqYw4uhIvGbbY6FFE00zPtRs1
R/t+SJI1RRYRxyWOtevjuxwUoj9jw9V3vplMdSy12CBJSSFIBSJAs0Tc+9pNkIvUUfXn69Eu3YaG
pkoyQAxEI/D+eP8541YYSXH5nN3NuDE2xdaySdJQkES5fvHuvZCAGZqG1JGiUjGSlVkwMZT9zKDW
sxJl7HY0MfmRD4I9Stmnemw2Q9g9WWkDMFtZXx/lm37I7JQwgIeS+3Enmmeu2N3QB74ckYQ4+Wd5
S/fKGZ8pOdrxi++0K/2Ib5ODR/MnPPc2OBRcj35WuCAqpCSKFpYqAiqaFy7akIK/Yg3qqrlhTvWb
dOM+SPjDrJTtOtuXN/7N7aKk4nTDzEb8LubsXKz7Ug1jgRuoWgvH3mm2I3dwAx0JHWOUz5bSnGnm
ZuEo86BAhuf3VPOZdu3JMexrtWvSZFVXUYVZMgaoboRevCwuTOSl5WoBFgK1SiREMme7vzB73W8r
4lRgUGNckXV8YlO6XcA1bMCSev3VCuRbIcBNkH0jQFlbmMwL5w9Xri6BW0Ap40xgsY2LYarK0hHr
2mOLjlILlHNs9E2INnVSwhhuihtlRI1YdBEMEEAToQgFbDGWIeWWxlqozO3Cb7r09Q0qA4okolUC
YeX915esJo4DgWfxJMld75P1PtIRS6NLvU7XARCOFVaZ9vWgF84pCxAVREUezAgEzVKcrhfHNp9i
qn6zMYs7PLsqIC3Yy0yud9djXRwfSDUJi51JVGJ2EKdJluqsZUzvgMtmiojxnHGk7r+5HubSkFjB
minLomao8yQyrCI10X289Uqjg6nI8YvJhM75n+sSIjpL1u3nSaIka5rKPQoAj4U0m7VGUWU5GOiL
xNbOR2xLUkLn+oDOvxsRqJZKCBFOCnOz75abRk27uJ+aUPSaOhQkLayyqiXJoYsDOQkjv19+aq/3
noClEhiv7kZFOCANvl8fyMUIHCy0pND/pZb8PgKMWdS6E1o+Bpq/HqagoK//k2/FE03UJB5OiP28
DyHXEn0etcE7HWst6pz3RjZ+UDA1vz6SWddkytZg+YnTESZaMqWq2eMM0EDjDjpxqnXvSA6WtvAX
YXes6GSutS1abg4YNiyBENraLsl5zTijZ9Hn56fYeMjnG0QXbwAx29VP7C4RQoM/+HVJo+nCtfdu
pNps9ckJaia+S6xJfgeU6S3spfaD61B++47y+ybZZO3DUtRLSx4cigIJ2CBLVGabKq4UK65K7LJc
TIQBhG3ytreF0FtYLRcyCgZngZ01cWmj+zGLA8xBaDI8AlbDY/tZ30ob5FPsisr7yuWiVbRt+pKv
hcfhrvpR0i7fV7tFqdHp+72/cyWZm1bk0IdoLmvTpjm5c6m3u1Q7gbVPStHiwVsLyGOaq+qh3C6l
E+cJP3e7ySsLcJqF7cN8c3QqfUuDr+pFNzjXfSkk/Fwydet6wd7V0o0ajB8X9sl0f8xG9y7kLKPo
MRjuVSvCxtIxkEtCpxmAK4tV3KRr/9FbfMVeWDjEIzWVQHHTsJrdZyAk8yxyGWJuRXs+OMUpHbkg
cUE0Up4ylLNxWXSvKA1QC5wn3G0HhsXtOfULhLfFNaJUlL0BJhx1mFvrafsHGxm8760irfoH41l7
MP9pg/K/7c+/8SA9WWbOa/36f36mQJaG+9fk5z/+dniNg9Pe59u//s/m599lnb4nQm8g4ScmNrut
+1nV//ibQItTVmlCTGBxRTdIQv7d/ZS1v4v8hcLVpBMP9J//qqLD6v/jb3Q/YRmYFPVJJ/gbMPP/
93/fSRdXs38+xcrLb+prf9aNKZo6v2xKtXimcb7NM2xTEmqviaqNWvWiBmxH6oV1ooWx+0BV2fKe
XCuHAm7o/oh0jJDo2Y+k9ChxBdjY+49Kn8vGAdSzBqlIa+T+a5CGKUpy1uSHZ4CtBaoqm80uKGCm
3ZRtFMKj80YXaDXUQelWGREww39E8KsjuKihQJS6z60K36dC0qIfZtfrWEPVtc6blQezWUabzEM6
CQ+5AkJsFleee+uNQSE+ucDasy8SnFcRT4Yw0p/r0K+8rVG4n7pI6rd1hUaWqtBk6kGROL2ZDdF9
2HXx8IttlVUy9uNd2u16LNOxFhlzBTRth+YHniOuIvTqJs5zOEg44ErVV7wIhXE7gqcSPvem33rg
XaVsHA5Z0SCgs5LzRJG+ZJWQFZ8VnFcsO0Rmxfw46KLX3iOH0UR3jZvG5banX+I9mJHVA7DN1VB5
aQQI9YqdeLIffhpjjuSdUdBg+5bkcqSiauU16StcSmu4azJNLz9lXZHKt5Efl/FXA6Ds8KE1+dYQ
9Vz4X/DtLI+uZmp4FjjfALyj9LMGuJKAFywxRr6P+0RM4aTmsYLJtyhFNRrpymgoGP1mlTRGyq4y
YLGNK0MOI3GfA++Xv4MAhmKERzMgjf1YSLV4HBU16vxNgMgR7GJT8csRnZg2S9styCB3Mmcxa3RT
qUMYiFg38E6NcqO0TWQ6RtOm4jock8bjMRlV8Blb1InEezQbQ1ImoazM6IfSeDIk4Ip+OK5pypBZ
4MSUoCkhSuXoiIHTl6wWNL0Sgl68GzONhYxejuqD0RqiKJMpYWljhreJHGp7tdZk/6bT9GB8TnIj
Ur6hBGZ1lQOPohfbVWD5afkAibpIjwIox/DFLQ0lfSwUkHw3DTgSlMcgCGAyXA9GH33QZOi4Tw2Y
JWPT1Y2LyRUA9k45iIHoa3d6Dt4rp9PYDe2xDLDRvDfMHutfV0pxoY2ACAh3DW4ymBLB0lWaAPqp
kTWgDMtNKuhoQjbb1BdUqaHmDspN9z43pldKHnIrPt5td8CfqnjwbCUIfFfi5hYEqe6OrZwmqTGi
qxWCE3UK0IW+iMmYJFdivx9iP+rWqquHwz5P8sH7RkFWd189KfOGFgLjEJU7PdNHzCpH3YMJH/Wd
Awc734DhLhvVBmEW9q+m2sINlAEOZeQrTWNVN2YJZugxkBIWCCxIWr3geT2zQ+Otz8qMwQy5sgba
Yxo/gRbH9aZEcC35AFgrVniKj4ovfo8BglnbOI6jGPqSWVifEZIp4l9tgBjN0Ri8qNmM2hDTf/Ji
OXoQNCzjAGrngSR/M4ui1g6DW3rNMe51bF5g4sfKMxBUue9WKmFSxwrNXDj0Pl7pHwQhY7GYiE/E
d5LbduKPoACeba3iLApbdHACOPK4fhXtIQpUpV1LYiyFhyjvJWGruAJe0MOQ5MFt2ul5vG9a2JzO
KCYFSnapICdD52gZ3eE00SuQHGmIgpeAJVH1lNLDVl/kuhQGWPCA6o9S3YTxS5H5nfkhrNRcBQer
J8Jwx3mH9sXOzcG4QQlOJMQrumbI7/EMMpt9BD6qOgxgtqxjrRtN+ap4vHdvBSzocTwEc60KB1mo
8CdSOhN3a1djLz4kKqCTh9KvkhBAalfl3qNfNa3xowuH1v1o+plVbGWr18yNKI+yvovC2FTBm6sx
6k+xkHaMSuqiezbIkOwbJYfzb4cC6E27VpTM+4ywYJlutbALqZn7RjM8GNQKQ6oriqHdJ3rXRV8l
LPIQLfQCLauwpMJIwVbKJqz2OCuGEGLlSNaOvR4DU23TrtG21TT14AERKlAUHtl2W4WmcsAeq9Bu
Yk0Z69t4rAYc6zUlN44DpRPEZtoUZ0DAl5LQ34B6CaL1Wx7wvynR36jGXU+Jfrx6r9X31/JdYjT9
R78TI038O2LFiklKRIGJVxVv79+JEXgxCTIk74LpKQSLjz/5JypMkKS/UyCDRDlpMb3Jyf47MRJI
mjC0QE7odzZl/KXEaKb5RPkEwBU2Nhb1E5KwM1FZA7whJMY6tussJYPofYwvkxelN9djiNAW9IAP
hd8fW++xHIpthZwYUnYfI7X9AbvpPktMxSncv9Q4ePtNhsnjnuc9xXXKO+9fZkapB1YSkxu16THO
oUQF39GlAu3bItR2PJmuh98Z4LvMcHpp/kkMp2AmB7ykMnoYqHBX3wfrEtPPx66B0+L0jmojuOLE
++xV3SqbnHo+xBnMUu1kS/nZQSUZCtA+cfzH5KjSbF8qMLwv1Jz/GJbE6ZuUD+JzYdQurCbIa9FN
61qr6+OdlYDPQ8weahG5Yu77hJgABfon7EYZGpfnM4SDzRJyZtZmPY82e2TDB+UOG4opGm/88rmy
tRfzJqVuY+FTXhySbeVEz8o2fyptxHakg/Sqfqs/lU/Zh6Ua+6x0dP5bZsvKZYVresLIp54bycYw
rtCspdO5xuh3434QN+V9CHoJE0YFT4Wl0sqE/7yw0lSL6hWbF2ms95Nr9H2l6zErzf2q34jb2vEf
0E0H1oBTn1OiuNbZBspgtDdw1UReSXgUbG1C+qyzYmXYXL6UtyhP2PR+fkYb6qp28bKwOqbfcL4b
/v0b5wphSVqbRTPyG7UP4g1Ysk9T50P7Nr7gBrmxtuVT/QnD5Q1WbkiM2AvB3/cG/jVBf4LPtqJa
DHmCnBC1u70KV2Zd7tvjpHINdg1Q3tq/N24yB6OyxcALM/O2Z05KQWJFggOF9feeaPf5ZmpxVY+g
zm3vrl2Ld+quu0uwVFWfFob8vkxzPuTZbgxcOVAGE6pltc7BuLA/0CukTNOikOLInDBLaIP3dZrz
gLMNGUdN0UoVAYX8GMaHoXzUgk/XB3X5EPszjbN9xjXINBp8zTGmhZINGE99vh5hBpn41yjoZlA+
5AabtwTzppcbFUaqDUzGt8MHmso3rrCqb5svxV16j47qGghr+XXZKFaZjuDzHfIn9LSWTtZKLgyu
YmaMrnaqTz57tr7LN/0O++y1sZnk/LytvvKfULx3kq28721rC/7U9hx9rXzPnGKfOXjlLpTFLs/q
nx81P1qmxxJ5JBpFsASM9oeFh5i/1FpfCGLOmoeBVYm5XBBEESNA39XKt3BSbx8W5vbyKfDvsczR
Eaqf8BqYls8Ev/KVlbYLj+DTd8nnbgNHw9GKlbxz77Gdvh5YvrwX/wSeXb56bI2B5reczwdp496I
H2PFwQg2fKBGXJMcGBvvhgd5a4929uzmR5TGsIlRilVqL+FyLqRlU1by57fMzoXGtARLDvkt4tY9
DL9KPJyQl14b9/jY4BX8Q92gBHe75Gl0+fT/E3V2OBge3qfwbl07QfZHL6wHP0DQBXWv21JHjqdI
7HzIN7XlO//Jp5+QWEAoqAKqs3YAL1VRKS3SBA0dcODfb1Z/+l48Nlv3C4Jp2+JO2E6gCmT+7Q6e
3zPvsc2SFZ988eQ6+Rmzvd23WtrF+ZQb3fgP2B3rdvh2FfQ/orWwnqB/1XO7lXe8iZFjs62bdI3r
4bLx2sWddvI7Ztt5SC2qFNPsd/aI9PmTPP2SY2RL20nKEuXlhxB8ULa7PgsLUefNrSHmfRvS97HH
DFoYBhsJqA7h5/Ugs7bWP4/uP2Obt7V6wadeIee/71oXAO/P3zeedAPqyW63iCWgNr+wt2cw0n9F
5SUFmBB8wdmhEspZYwR80WpdfZKrDcIHGLo0Ts5envxcwv+Jf96Ur5xdFVM/XOcxw8tvls9Ql3BN
KUY57rd3RLR2Hf052Ku07pAUu/5d3/5n14LNTi8RL4emzAnWIj+KTRO0jbW1Rkj6Jv2AE8A+2odP
sgPZ+Kl7DtfWw9IPeNO7ufYDZkeWK9aagp7htIen9Ilr+ahjUhLcGM8d4MoUUGVwI9g1VJ19sjHW
5Tp65pbcwU/dIUi2zo76kkXbpf1MzRSuHf4htN1mx4pX9BAiyrefBN92nf+gA8fDI9hzkv0nEK3f
6+w04uwEcVFCAE6Q8sZonppxkvTKIFw/pQUWZeatBbtQwJHu+tQvjXJ2WlS5rvojMjM2VGu7Nw+J
WGz+qwj67OYvoX4r8jS1CsXwBN2HJJcWMpiLNx7UVgnvI9TtMNJ5n1f11ljCYydGCh4I+fgWTRd7
sikGmojgqe19GRNHdiZjKX97fXjTpMxXLjQSWP8gC+CuzUJbbU9bQGHSmnSEqPVBF46S9NGQDmH9
Sde+Xg92cbZOgk3pz0n+GLlmruRwr+yBkoaJ6idKfNcjXEqgToczW/WFVxdZ6TOcwcB9PMOzbarR
oKIopKvrkZbGMlvtRYeGTUmB1VaxBbASCVnzYWHpXbqUTgczX9ytWcdByGBS82Mp3xvjQag+XR/F
5e+F2xZ8XEwk51ZmSV5UCVS/xEaEd2UNn1v0hAxrDQDTuR7oYu2F/ObfkabveTL3SFMofTgSKdw3
r/2H6X2JoYNDIpnfLMNFLyxrdUqogFkAhVX12bIWhNKVtSTCQcIdsvsG6wanUaTo1Yj72gmVod/Q
j1N+0bmFRHd9pJdyaeqWSKNpF62jRAgFrYr7AvkrqPbv+s14lzraNzFaZbxwJ9soiJlTt37YIYnz
HfLI4/8ArvMeLPB2GmtwbhXDtHRE2uaghAwdVQ1RLd5qKU2aCAcbZFuljSiCMOFyUjLlTsK++PrY
L6zYCehBmqGpsG7nqDEdYzOgfSQ4gfI4+D+tsVlFWOD85SC0zE3E5JHTg9o72+NNoCLgQNPNVn3c
OYWpt7IyrefrQS5VzJBglierPT4gPPX369VXAiwZpopZtR432b22ERHiXLerykHQi2xcu0E7H9ZX
vFgsu3CynEaei9tl7uCp9VSmqFOE6aNPOS6gC4NTzk99QuClBiObSvsc6oRC3yjhxzNVmzx8GFbh
xiStx8DhIX1EP2M5q79wzuAXDzwGqAMyQ/M5M4belGpUMvma0T1KbeUR8xjB1u/oyVBaRtLkawwC
yVstMvfmX5MmAtMH+pO/cfXM0VZ92sj0+PEzpcq07wOnw9dki3re1m1sGmjOaK673VIte74P5kFn
lwMaIhGZEkF94WAF2sql6Vgu3UCXghiY4oE8oY1xJkZoRE1eKAXKuV61ad10RRev9n9cXynTKj9N
D6aBcIKAGzHJIc9wrWkT9kJUooQxmJwZUb5BUWIvZjBgFL14aZLwaQxgj7txtJCXzBfMPPA0rSfX
RVFo1lB2k40NuOgg4uWvHWQEyYq6Xl8f4tlOn4eavvNJKE/Tenr0aFf9BhuGkKBwHBhXxVbHSHky
j9mFq/qQyGtPcJaramc34zz+9ClO4hdVrhh6yFCnpwIes9jsJQcDeH+6FvZLdLdL2+F0QmeHp1BX
vdQ0BGuGj6K786OFBTO/eIG2ATWaLj/euedYuKjxdDAAqLyJo3SMUVIKIwRCpRRIShVbn1Hs79dt
1bkLd8L5csEbEgkKUYZKhprEbFj4mQYDTLfYRlFo5fb7TkydRmw+KGW+kKyf7zogW9CyeNsC9uPs
fD9bXmxKSY3mpN1b7koxbkqkYBp9gZQ4g/pBvsSMRp+oNQBEAeXrs+czRlVpnrUJFdbJ8v4Zm791
8PhN/OXeNNuMxYG2KcqDwQ/5DsaCs2hLM32u99ue8LwcFYnHIwnELLw6KHGR1i3NltW4Se6r+8l3
W9pNB+fk/Ngdx9fiiELkwiyenzaTRC7yIdAw6RPps53gZ6mlRiXflk4/SgQfOglRQXCcb2LjUbhx
h2PfPV7f/hdWjqVDNjfhQdKknpffRGhYXi0h5tgnLVoAXYtJVnCHL2aPSqd6cz3Y+eLBBEcEua+j
/k9db7Z4giT0OzUIAf3UyMtbRxAZcfJ6PcaF84QgvCOhC5H5yXOYuN+juaDhAWm3n8s9pQjHeBq3
2X4i9GH693Eh2vlSeRdtXjnzICgNgptyQ9jKd6BZxVN6VIVV/qJ/GD5bh8GBA1esoqP/sV4qyp+P
FMC9PJVsAY1QOJ2/XrymRzAgQsiu3TTrtLXVdcaZja3Ccwx7cLFGKp2tz1m8+aVUA5FEVRHDAgc9
pngVHpTVYMdUdzK7/BbZwlf/Hlziur2PNkv06LOlM4s9/fnJLRF3cAwwAERgI/+FXtcqlb/0Y7KQ
GJ5thlmQ2QZEGq1WcxcVDx+pvhoPQwTQUA6mJFGrC3t9aTyzE1vJtKSPVcbTeI9m+hTHL5G8tDbn
aa4+G84sDavbcNDNaX2E++gpWR/d/fdJLqDa49m7eHid3ayzYLMHQ2QgUlxPwcb4KyZ11rCwrxfm
Zl6IouM3dpLqMZhGwa9dolAUVuMXYFvaagixDLi+sRfmZ34FoGrYoHHLWayPkIETDWZ8v4anuL0e
Rj47P95/tkkE6nRdC6WOxJzGZ2s32ufBdGiAWLf0FO3qc7su7xsHAPC+3xl0noQtnowbyC13SPZs
ult5t4RTOGuuzlaMPjugoz7DryN8+zXyrxiW8nf310SIp2YKWqO461/V70hhLyMkLs0u+YQK33uS
+Zgri8cx+thYzje2PBTrIcL9XEdUW3DXgrrII7q0LSg1ksIgH2GIczAGqCxDG2l42f331gHRh7M1
77/WxvgQPDIkgqX6+FlJZPqsgK4hLun4lHEpvZ9kLCeHWkSbx473UbVCUPljSlEcNdut+qn6qT/T
3bwLaV2XW+VL9APPGHWFHe/i7E5h3qU1s58xm91Oarq8o0LxluljXNQ9FQdh3eAWgWbqCmqrc31x
XzoSToc9uy+AZXdxXXBfxCaG7i1sHn8hoTgrHc+/7OxayMMAqTCVExvx4tceV5p7a0X3brr2hTWG
u8pd/2nS7Fj8lpfOh9Oxza6KWi6zuhz4lrXjbqGDbdt96uOYWIMVc7/Ld+VB+1Lsrn/PS5vkNObs
zigFSynqyTDIxHdIbMxNizgryqhYMQn/5dTNro5U80b0rqerPhFRi3qQcFe6PpizbuB86mYXhoIL
uYkdbENlwt0ma+k2r9EtXnHyOZKd/Zgc3T0H46/rYS/kMNQMyLENi8LoGWtf8ArERUQGhrLXPt3U
u26jbuTdUj/57B3IIUYXH8XwqeaD5uT7HR+JHZOVNKnduHdKQqkMbSzNeOTFeDPGD6kQrq8P68Jy
JKVGC4vXCsrGcwKuhdiqh8p/j121gCE6pYJtkxvJowHDY2HiztqNTNy7WLNtjRR5C5cajwTza/D0
GY2Q196Z5EHo16yzm3AzqSMFwy1ttsixlmtpF04VC6AAdGakeqaC+vtP2+T+MDQmj7Pxe31XP1sv
zaRDVO6Eg7kysUObjMpWS+nnjP7Ji4VBI/CoWqhnSOeiMULUFyixMqHiTbATvmFeAGUQg92H8HGJ
MvjW75qd06ex5hVQvfCjUjDllIpIKa/QaXvjuslfIoaGTOFBf5a/dJtxTcf8Z/kz+fKmuuX0DybW
zgtp0KWPDXXKmi6v6XKeHTmK68YGKo2p3Qb698iMP/nKh+sr9/xQo02gyvz/qdazdmfTGRdZbGp5
3mNaGKHajyOS63Id5XcChIX/KtTctkUVDLnIPQZTFN2jkAbPSNk5eo62fCB1C7tkpi0zLRj2I0IS
E8sVOvp8R1ZlrwpCAlRJvFGylbAybv0PEwtztK1f9ddldN+Fbfk+4Gxblo2gJEXaT6tm3HT0laZe
k4twT7U18DPYBWAehF8dUnbYWwKmyg/dy9Kxd57NUlKHlW9ZNNQY/uw6riLaCUmbtLYk1ghM0sjN
VfpqxboZP3k0Ca/P54Ur5H242SUslEkM9R8J/kkxb9LKY3tUqHPtC6dzhjssFysbUMnSKM8PW6oX
cJeRmZkAJfPuWqTlhYzmPzZqOtqWwU+le/Wal4Wxne88hGVYN1RLqJScsWoxTBMVsrUOyHJyT4rq
YDfwoK6Qi/inxMxfbvmwYomIPgeVRBXppdmdNbQGut5BX3MhB0/jBvjZtj7ug0dzr36wHmGMIg/m
eEfz6fpILw4UqTX0nriR4Uq8P8+jokcMFKMaskM8L72VZMZ/fd+jfWGolBNho6rz7ouLqCUaGDm1
69Zw6n7cuMroQMqwaTT9B9v+XaxZ4hS7ShoNPdPWczPK62JrOuVa2fYISiXgxRbRTRfW4rt4s6+X
edmQyCrHjH6A22YPh+Sr74CaPvRryU7XpZ0flmpeFycMUR4RGRnrXCgA5dWhQNceH7wAw4K+AC9Y
+UvL/8JJMjHKKQQzPAgxs5NEa9yyyAdMXhDK0suN+qvbFjaMVf0HllOIfZqf9WOz56GE4MiSe/V5
8kaV8iT27Fix2iB15VJNqIDWwR1C+tEmCREzgazWPKoa9OEqEC0AqkGwpD15YTrfhZ4+y0mZK8/H
ym1El/c2jqx1AxoySOwEO6Pre24pzGyVFm2AHVdKmKKI7axJ0JP3wCcVCyis80mcumeabHCzU56c
NwuMVFBHvfFg80jNtsDPp7M6b9WOwUZK1LuBp+hfHhdGc5wlJIhTf3xeEZUFP8MVQUCnM1TXofQR
oSw7R6H++tc7T1l0yO4IeqMcJCJnpLyfpApvGs0TFV4qJe7Z5g9kuFb4xJDkL5V4z7eaoUwy4DoF
bXRo5qUKsvqCugGvzBG1GvxVUIUDY7JwPE5HxPt0812QM+IHh2PkTyUoVClQ2Gp30V7exDeLJJzz
RUccZNJFzmB8/+bIfQNXZ7Js4sR3yb1V7bU7PFJWlj3eyMMmZ3i809ODkS+siQuJEXGp88C2kyRA
GbM9JeldDXGXJ19nY7SAUvUuuqefhHyE6giPMKCQMMtXwi/Q+ZhyrZAzvL5cFn/AbLcFcPp6Remn
H+A+Tsqezdrb4YWiOBPwwNsPjr7x9gJI5+7OmyTGFib4DAI7ybqcfoHZJdG0euJiczb9ABEJWXxF
JuFW4eCupivdcobbpZAX5hoOHw08oCNoRcx5fEOadSL+J5gze+5+SHFhTL17v4+er3/aS2GA2CJq
Zk5ykfObPTLaqJFDwrhAo6tEd0LBtTNsg/+7MLMJ9DFfF6MeC1sFC+l2AG8zfmRJLSzUC5vdwgwT
BS3ErThhZvmXOIw6solRZo/NS6rf4MGzEOBtJ892+nQ6qryzqH/K850QCLKOTstAsmB2GOQNtiBK
H7w2WQ9jtAtC9XPUtN/yNMaeN1i4Ci4N7jT07BPGfpiHo9VldtQ+NZW4mpyXrk/S+anM0U9yp6Ih
h4T/2y48uToNVRiKJC16nHsPvXiXadTsccXNudiuB7qw6IBETa1pGm8omMx2k4AnmzWMHpZd2U9B
/A5PfaUudcAvfS56e4gfk5AjhjL9hpPBpGJWT+K1tIey4Yvm4Z6gR+rC5pk++Xw1TPKqFFFQUgY1
8D4GLV7A60JFISVp2hvLTfJjAtt+IyGGgUqgomEJbrw2nVUtYAguDg5FR0ASlODOKFxRPYRcrCQ4
wrgpwcfV0V/Pb1D3PYkwW22RD+80ENmwQSjZYVavq+oA4W6BrHxpIZxGmS2EPEqoF+VEqQvjwc+y
pwTvxVXajwvf69L5fTqcOf3KC0sVkCqB8Kugx+wWduqEjvQEI0ihtS3cZLQpl/u90wKYLxCTHB/d
TYCGSPi8XyBeoEfIcoc0dxFHlNfJGp8HASlMa5uuxZfmdgn/cOl7nsab1s3Jom9DwfQ9BAtsfO/c
VSOMD0pavPiuqS3s4AttA7Ip4AG8dRXgsfO8KoCcHOnhOBUOrGPy1GyFe30/eqv+dhJ+npr2CXck
xnov14+Oy4Fp2VsSOA9KarN9nZVtUrQeddrSiK3gWOlxpH7V417DzSkV+sRfB2ba4JSEkm18q04K
HXKxHUPtNbJ+xNpO0T/XofQz0SNrvJf4c3kBenOhpmJgT0ibYVJ7xYlgli21WYxHrdDVfJqNaDf3
6aaw4TvZwgEcGIKrYIwWZuPStJ9GnG1WrcDpuIswOdXK1i6MwsGpK8+XpBaXosw2a6YFeit11Irk
ypLXvRvQGooSdT8G3ri+PsuXQ6FTxslKOWzOZ8BJEHfOloqGJD+Jwn5oty6n3H8Q4/+Tdp49ciPX
1/9EBJjDW7LTBGk0MwqjfUNotRJzzvz0z6/k/7PbzSaa1towbMMD7O1iVd264dxzqJqCtOZJv0qt
NLRzZIiDwAoZo2chnqijfKij73bbzDU6EIGiX2EcdZOVcdtBKQY/t0IROuZ3mhie2s0HSm3H7Ehl
aDd6MOSAgHxLnrZCyOv3XEzTCEZRniZ6NotwqLRGElOnb71+tOJj1drpkYvcPLVI2MCSo0gbEcr1
c3hpT730Polatgr6rLmnoOpXmRWs9196xhAdaTdqMTr280bz8vqYXBpcuNcuGCZ0LBXqKOl0h+Iw
MnKi8t3sNrbwOgvHzq87zYALQ5YLO4NRqf44s7A+9YIXHd6BcDczMvQ+/tmhMb0XOUD4w96P39Xf
L2dQu0S1wxAYPv2qpFgozuwUMzp2g/kqWZ0np7lbjMnGCq/jiUsri50zA8mEh4VqhtxCndGE96qk
n25/xLW94hDC800DH7GuxTfEJUu+jvaUVzbRhzBU3LgIXTns/7xtZu3Mn5tZvoCzEdi9BDS70oyD
090nkXSEpMWDUOlw29LWgsTfz9/aCjqyFP1Kr45fAuJMDcBBpny6bWRtY0gCOXTsP+ytiyts6HLV
RBFDL1n+3R4frOHr//bPX2x8aMfjiK4XHB6q9j5JZjdw4o2NXwHZMUZCqRN8HZ2NKyiq6fuzA+S1
9erDfDAOKRQd6l/wXFKssHbzxgT8yq5cGFssSEMpVqeemyG98a7Tjob9JTZef/ubXZhYnOTAr9Su
bFmP7nx2ZtqJUrG/bWFrEYtDLIclbmjAQljfKdb0Yio/IFveOFpbRsTfz86vEfeR1MbizqvPMbLU
LXWjrpbd20tZaDKJLp7YfVNnfoJ21lVzYp7SKZVLTjAyah56cSbaq9Ixn+33k1y92vq0T/X+zk7h
OTOQJrVQVg00L9HfhRPoqUJ26ax6NcLYWkvA3nV3U2R+UPoE+Iaz88uUplz+oKNx3jH7mM9HaoEv
sKj6tnOIAslVYstr+tmNIGe6vbKVnEKsjGeB+iLD0cvSSVqYNbK87JKoCcl7PNqubLzyiwJwlsa2
Bvh+jP7V8f7H5iLSs2KjihJF+AO/9Eg9d5YmHRMr3bqz4p9zmbiwNsDwKj0fWYHn9/JwJBCbzgjP
MdYHtIQIAlLJ4a59qHbNY5EhoxPfiyJbMrnWR/qTW8xHK+8t1mlbiLAMtYZFpBlWQIMklVUaUqLf
w2IY3JeKBFPi/GVIv7bFpH27vZerd0Hg/8kqSNmXZZ2g6TSo+1hurSFt/qaaL5WxwZUlfvPVFz0z
sdi5UAqDEc5FkFW0KndZok749OTk+z4FVX/0mlL2XSm2s72Uoqp+e30rOQn7ySWkD0R+eA3aGZHi
VsV+2pZnPzff4IuGldSNfiSGx1z1nLops4QR1CRbPPDXLxjgB0bIafJaaLUu6zBjqDiJ4yfc/zpN
9iAYwruwmJONQsJKlH1pRsQFZ96MlCQf4PdkMvioP0tPVBL2zbucNOXB8eo9Er1CYY2p+afhtIXw
uD48l6YX+Z7UKqhi50WGyDRUiaE7pie9/3F7A7dsLE6PTgtGhlUx84r0S9Tq93JjepVae//Cikjr
EQVcGSPvNLPMDMHJOdt/QiflGvMfDmn1bSPXF4HPdWZksVOOntqjIacZNG2wQ0k2guaDFw+616rh
+2aCPjMM3FDpt0pAK59QwI6YWeQwXgfxuq+0EfCOX/PDnyGgf5s+RdCWI5sZueVL+Yf8ABnx7vZa
rx0ZDgUPJiZhVMAlCzeaFlUTGkJJmMETx77rUdrL9B+d/a5RN7bu2mFjibEl3DVduyuwQz1COCKL
Sd3U6h7T6XPHhJ0UDkc7fHwduq2sZCWmuzS3iFA0SQFvYLCJvt+29waRq1c10ogIqlT3d5YkuAi0
ygdyHcr98zDlzaMFHu1dXHXWpymtyt/OBIXnFgwIpEpQxC1ejMTMNFvqkbc1oFHdSapdPk5trHpo
vWtfb+/p2pem4gvdAdnMNSwJ8e6mQCibAbX0oer0+0h7p1qjW/UPbaLvuk65u21vBQclKMFBW5PK
M9O0PESNBD1V3OG7BQ3gr+TzKUHEr9lJxwwQu761uSseG3tAWYTAG73GxbeEctCu1DzkKEH9PLoW
/NjPA5y1W+u6TtVYl4rqBYP2FLKXlbxMyWxqVbVYl8AeoUXyBD5PN0DMurqreCrz7XOMovzdVr1s
dYVnlhcuqG8QQUc7nbH2qHsdCgXX3c1bd3+lUnm5vsW7MOSF1jTQzxJDDfsQOg6GOvrGS47tXjo2
r3XioiMMDDn2tmDOa26HuhnZIf110HOLDKU0rNy0wHZ5+ay8RsXsOpS3pmDynDI/2WZ9vH1CVZFU
XcY2YqX/2Ft4A+BcfplABMFODpS3kEqR3SLZKf4uMz6M7UOC1KrgK5gLrywPwc74a+z3YXIstmHl
q1sLVAnsHHJb9Mov4wAU2sIoaPnoQfiuKL4p49fba13dVbp/zFgQKNJlXBhozKyokSIXu+rwVn1U
980RALljuXHoWnuTg2vDxa27MVDijShn7QljT5m817iccOEsFuc01FoHbMvhXZLD59Hu6D3ubq9w
7QueG1mEGoYyyVGeoAk0K4rndKabQCBy28RKG5VyNeE2MGhwIPTOLheizo5k2KSGnl6g0qgVp9aA
mlKy5gcoNx4g/IFvuTZPrT6/BGgjb0Qgq59RTK/QJgbjsiyqNHLRp0joTZ5VaR/Monm2IvNHa2+N
vm+ZEbfmLCR1Yg0m3jkbvcQ0Ue3mSrRQno3hfuNjio+1vH2/hnH+bzmLjwnjda6bZTR7ATDy0AsY
CAjug6PxrAAgT1VS0uPWEPjK0iDnEFQMglyO3PdyafbYGqhYF6k3DZlbaN3OUIKd728FNWtP37md
5WwofD9a4OjQIIwHEELSm/yO8mcV3Os756h9w4MO5f1W8rmS1yOO9M/iliRrpmTABG+XqWc+K4f8
wxxSRHhCKvAoH5KvxIntg7PbFNQRX2yxiRdGF4dlyA0tz0aMioR7IGf5ikjxuwm8y0koJVNsOo3G
rvwkn/J7dAI3LuRKTIN1NAKJHUXCv3AsyEMzBeiwn9nPVPkQpMG+aZ/0sjgoebPf4m29YgpkwP/C
2sLDdOVYxU6doziBvM7wrZo93RPgxHAnfwiflC80RkBaU9nhuhzUR0GRkpEmvNsKA9Z8+cUPWRzj
to6YmEuzlHdrhHUt2c9/+jGvVXvf/pIvbd/VKELe/ws3fm721+z+mWOQYUzq0d/AjY+UivTeNYav
vrzVwV/x4+wkMsBcUhKCpZcr0sIuCp/FmaH5rm/Nl0yR3m67nlU3ACaFaiQwpauZw4QUoA97TMB7
PLqA1o5Z6N8jMfR8287aUjQWInjo0MBZ9g5KW0I4obMgXRnCOzmTfzYCgnPbxuphODcifsTZrsBv
PULWacNYvtfvtR2cuPHOydzyTyZYXc0Dq46U4TuAN9kW5Hl1eTyCEKgJ1gRrcQwtvTUbI4eHxVfv
yYxBJ9QbL96qBfE8wHsP0Gt5v/MoKbUqFDSkCKA50Z21OY296jUR6AJ+Tl7EvxavUKvr6aQmKUjV
w0S02xyDZ/TyxIyPSFOoIlhft+7v2vE7N7nYsb6rEqMLUK7ptfygTS9TwiCzb20cjC0r4u9n5wJ9
lGTMTBCxvsNTUEUdGurNeNJgI9ndPoKrlkxTFUpglAuWsCiYhmwKvOxSMcrKyXBa6dGQDGVXToN2
uG3q144v3xvCWMGxhVj7NUihMp0xsP+Ps6av38UMKqo7AbcPjur3wtgzpKzJ8NYwsLA56b5+WM6s
L16AmdyktSMxQEvqF+S72tz3GoBSptD26mEMnpoGAu+tkdOVKWKHqvI/i15cNKMI/arKMNsiDR89
2D+dh+FTMe/jvwqL+oUriGrF+Olk7EfzENI1KGnM28g2bMoRb32C5TS+qiAkbadc+hrqieCU7Gvo
y5/EfRn3zDEnbvpu3GgerHqBf5a/xAMYceuoPXKtXpeObq/ADa90W+dq1YYFFg4cpgxb/+K2pDVF
YEnCizqv1ptg6aNEdNKfbDf6AOvwzrnbKo+sXpozg4tcni5B2kahMgPhyNwoH12/UQ+6vbGuaz4d
YhZYlGgQOILFagnEN/UpDeCVTjzzD+isAT4zKxUjrO42n4p3wbEtBYzjPeMGgtrNf6mlzTLz2pcl
Z6JyaTLPQX320g/NXaD1s9pAoFM47kxs2nT7205h1YKAGzv06shwF1GgHKpDKdcqPFK581ok2oc+
Nf5HE4uL3yXTIJmRAtNJpLtC1WoLg7LS6XAA2pjk5xReqYUu3qGiKuWuhLnxV0xXf0xOoq7UnoRM
R/JB29t/Un7Y3f5uqvjVS2d6blN82LMngn5ck9YKNmGF3E+Ic0AH8DE4hZyOP+Jd+yBkkXskv5vd
BLlLeYRdv0Efef5clG6euUoA9nBr3nb1xBrMvaEACMTpqoynRW1StmbCeTkI0ZDq2L3EB+f9r8F+
r3W1CSrh4lAe1cwNdjwAG0WhtcMkiPMQtAW+Tifv8pvMTDeio82FyXrnGKXTvVGZP29/97WrT8WX
uTQh+30F8Y3ncWoZxMGfWfkpL+dDZyePU+1sVF1WJpcZCD+zs3Ax8AJWQdpOiFofg5PUoBPwwYEa
QcQ1PRv8Lz4c9Kii/So0IZdRgO4wE+OjYec1Xepm43tnvLv92cQrtzytdOKEkCOTN1cduWAugnBi
BOfXcrRTezKO+iE5bE2rrB7AXyug1GM6ZJeXJ6CC/arp01rcxGFvHPLd+CDEHpp3L5BgAoEtDvLJ
+ZruT+U2uYQ4Xcs1ntl2BLnp2Y2UTC0EiYZtQVIgKZ5B2P6p3M9ezYNelLvhz61y79phtMT4pxCj
YpZo4Z41m4kNs9bZNnBNpU5iq9Zu0v91e+/WbtW5lUWZoAibVppkrBQZgVkleyFw/dsm1ooupFoA
VxVeOp3xxMtvF8l608ro1pGe0+WITgqeq2IeMvko6hDb5C7iWVnsFfKl6LnzrEL1vuxvqErV1kqR
Yi+XmRAMXb099IlC3vot22RdvtomsAyMguEukMiCK078/exglFUxJLmEMTVDg8P6Iel0Ozen6K6/
IWZEhVigGEAULF+haALLVzD26CnTg5/399NkeEaMD66LRy34EeiQmgWMY8IaU/Uvc3dq0Im4vY9X
R4WfABM4lIYUs4BRLLZxNCUtBxfNgcyRXpi03RxGG0dl5WNSZqcSDb6Y5HyZVlZNkDeZTAxbOtp9
YcZuasm7EY2R2ysR/vXigJAYn5tZBA12bXRSpZL+R34e2i7zN0F3sCbf8O+roolsL8yMTN5ww1de
EqOk5ARbFDaUqzr/UKtmZGdh8ovhNrsXNCfhaTsnWfuEcI7wUjIQfw11SZzW70o7pPIWjrvEke7i
yvK0qdvd/oRrZijvKcgEoxwOcP7y2MN4bPFI4jeiqt61kuWmPC6BUe5/3wxFRLqVtEZtZ3nmjEGx
E6gDY88w0sPgMARZRidoXjai8etajeCap55Bd0vogS2hV3VG8upo2FGPzpP6s/5o/Yda8r7QPP/J
8NRT+qN72KqSrn1Emgb8W7zOV5zgUKfZWp72sQdq/RPA49ciio5ZnW8gFVYuLovjxlKrEY3mxcWl
t5U7PiKzXmUw61tL2cHv5mbjTq0aodZAYCbQxcs2luMPfuFbHIiQoQ1FLtyWSu/tw7B2bcFuEWqo
JBRXHNHFABB3zvAO/WyclImg1zTv+i6jz7M1l7dlauEh4sq2ozZEWSnRCjxD8dz39ODk6UOuDhsf
btUUGCqZvhE5xvImpVLiK47P6zjPwXfNzN+4sHBIBe0rkdZGpLZ64M5sLV57wA6FmgRMf1dmt1ek
+P2IHm2daxtmVpfE/hhiupem3OLA2XKr+FXB10N1eEDoVH1GbPfFnOpvcyVtTZGsHDyhIs4QM5Vc
oGgLY6oTDQ2wPwoESXmaZpRWZHVji1Y+mwbhjhjThK/tSpIi9OPUSLUAZ2e/FeGPdvo2xRtovus0
E/IGRkcU8ESItl9V1+eI2TVcE4e7Q99KO/Soz0XJ0ZJJrczv814ZiZRkVDE21rbm+oQAohg4BFhE
jeXSkyP/PYUEHWiOMlKGcvVd+WooHmLa8BuWrrL3HyjsQHf922mJScAEIRfQIkWjgiyiuPPACUoF
5ppE71k3d0bXuFOe//45vDCxuMVNktRWpvqppzn1RzXxT3ms/mHU5fuOiYTbvukasrBYzuIzGlap
w9UIgEk/xtAwo1kCEeuwr16cQ36o+4Pl6U/he/vNJjzc93SDzC/SLtnYzJW7cL7g5VQi0qnjKDlg
Ix059OphcjvndHudK1fhwsLi3QeT0clFRaO9M/t4dqeqiltPylBzp61fKdbGgq5C+cuvuqRpDMxp
GhsnRvxLH590q9kj7HRX6c3dnMR36rzFsXddRMUeV1CQIcATdSUXEQyJ1vs1XVPrybzXvWwfH8Id
zOePgrooOmyXbde+J9daB7BE8nAVAshNIQVDjeh64JSubX6Y7MmNUYe+vWsrDplOLGU4Tcz2Xomd
dmRgjVSBwJLKpnLL3Pk8S8pzVzHHUqTGbw/C8REF0wcjPqJUs7zZZiGZfTCzJqsoXHUq3XTUGN36
fntNq1+O3hMgRfpQYD8u/YcZV60/VjhMOQg9efoYMLYVMiN228rajYIs5W8r4sueealB1xLLj3Eh
ZtZ/GyKaQa1eb2kErS6FsTpBtUR/dflexlVjlf1Ebhzbdz56fv30LtpK9NduEtnj3zbEQs8Wovtp
YHQlCynVz70c79t+3FXjFysxD0q8kSmuHrczW4utGakdtq0AT0rdUY2zvdoVrpxOHi+Qd3t7tiwt
ticsLM6wToVZY3ijCRo3ZTSj6Eq3Hj/etrR6EM7WtHyuHKm2tIw94kB7bfixqV9vG9jaoMVjNfZt
g0K9OGnFh77q3QzOxCn5TljwUEdbLDZbJ27xWvlBYrTAJel0Zv2BHoCx7x2I/swCDufby1r7bpoB
3RDVWQYwluFF5feqPE2chViQCJJ2ZNG0u21i7RBQMPhPr5uxmcXWBHlBEaYxiGAm/bG1eiQrX9NU
g3V2K1ha26NzS4s9QpQji6sBSyO61FWbuGNY7HJ4J9LxLmLm4n9b12KT8souUo2hc17yL2PznJZM
U6jPVvYvqi7wj/z9/ZZRgzqbdl1KrMrS95oeeVLxgUf+f1vMksquLtJgmEsBc5T6YxCN+zrTHuFY
n9Mt9MPa2T5fjnrp6TSj1uS6w1IqiMjMD77Uuqq8kVOvGxFFPxHAXrEGDI42BQqMAZ6Zz0jS626Y
noqtJuGWkYV3m2TfZiiUlfi27OUpUujKh2Qr81i9oCBA//9KFren66PRyEdWMinPgfNgDsqGB1hf
BTqyQM1F+qRd7ofZ5rSF9Z5jrIaebT/0JiClamM/VldhicYQ3UaQZ4u4VJpRV/MT4QOkyFOqv/pg
2ljGloXFsTINKWIciO9kaT+n9l0UbqzgWsuBsIlRrb+XsPhOUtgnmVGAkx284H3/WH027+Ov9mfl
5H916OJHgiPU7F35o47AylbmsOpDz4yL1Z+FB46ZKnkoPJtDzbz3n9uuOKk2IPNka3x39TicWRJ/
P7cUUGuTcr4jiE/A+H35syqywOsidSNVWd8wA0U2Wu2Qzy3cp1OG1jwLYLWWA1ZXNU/3y7vbHvrX
2V1Uktmzv20s8aSDFlJaixWxZ7LnH6NTce/faQA7Na97+i+4JcUZuGVvcczp15MxGJ0ARflH0YP1
d9qLyNTF8HP15xbu/3os59eZ/Gd9i0MvZ30RW2ODL33sPqOCwPDbdCg+avvS29YFXn1dzz7m4gIE
ZW0PQcqG5QOK2nH+w5ht2+389KC0+fegbv64vXurJ1EkepCr0lReThJWPSoPdo09I6NKlRa7WYR2
XendNiPO2dWeIWcq+HooIC2BbAxRlYoqnldVNxLX16S3yIq/Onnw3U+bxyDL/YOjwBWkVF9uG14/
nXBFM31HSfsKOzPiy8HC0zL3J9XzG3lnFeljamruGAWPaVcfhn5wyeIQqY1cQ/8socXcOVucwGvb
yitJCAgx7zW/e945RhbRSffiCWyCmsn2XomAx/bWl3mQH5s026ANWbv4DIjx2DAtDmno4uJHSdMP
uagsSf74KLf+Q0Yr//anXTs6FO1FFwzCsauBGCv0W8ssuYeq/qy1P+v4XZn8edvEamEO1Uzciyao
iZZPWmHEg2GE2Gj26Ucdaez2kCpu8izthURhpouxkD7dV6/bN3H1LUKikDyec0MndeGkVSkauqLn
E4aPLPA7XFNedsoPaCirMUMpAjD0Uz+Yp/R5+KIhyrO/vXYRRy+vzLn5ReDTZyheFWNPsioldx1j
MY003FnV+9isdqb2KZB/e0YFP3ducBEEqU0MPkq8FfMQ7yoAhPZWLXL1UJ590UXqUEFOalchXqCV
6w9+NOzVUt84lGtv+PkiFude10qr6RSxaamcufiVvZ9+h5B7chO12t3eodULAE8BQBm6f5TdL1/x
DM14JS94xQMnLDzZzCJeu0EjwoNTurF/3xpvEN1GGlhi6Hy5PbkxaHVDWY6plOcoGD8l9fAkK/nG
B1xZFEAFhT4jboqW/uLU53GPs9TpW0xOfSCtdJv2a51Jx9ufbuUkGIJ3Ee4Swu4r8LkajoWTJhTj
oqJ6sab0BTLO59smVhYi2gn0k+grXst399ZYBklCTwT05P1kQHRvx/da7G98r9XwAFymBgkA+hMU
/C5PQR8TutnaLxdFs/mU7asftCw851gd0sDb6hj8mjBYugUI2EXrHijo1f7AbFDEkU15e/Cqz86p
22uH7NR8Cv4A+8fY13H+3MHWWuzQ6LvPvsT3Wyzzq0X+8x8gbuBZ7FrNMUCMkPEhk1I7OhBFXw3H
OjUFt780+W+ywXbacl08B3KnwQBmDG3tFqaSa8BxO/Ob4WuUQ8HavMlZWGe7qgjK4ajPRK8uoIS+
OFWdAvdiXTjBXWOT/B/mTCr3APqpD98+JGvFbk4JTFQaDdVrOq8+aHTG4yFNRg7WcIX2SmXvpW/j
vXpoPQZkQM4Ehy147TWK69dUNXmaEONU1GW/LqmTOVWVQISw9V3W7zRAQL5Lybs7Chbx6uOwGw4R
BMDMI5r8/7ssd42t4Yy1C4I/waEofNorOpImUyClronb69bYBcOfnaPvu+63FcvEUs+sLKJnLUyL
IZLAR8/a50TmVE5/zq21v72NK2/lhZGFJ06dQgmtESNGXp7kkA5UNnWSq5K4oW2660PpTgZWcNvo
1vcTPu7sIsRJH4zNKPi2kywSyphjvAsb3X/TrFnfqCYL57649YwTMMKAwratXZG3OLWkp3mOrTns
3upyPko+2U9lvs5mcUIT++Ptpa29orCjAWkBzSBQa5dLC5VubidF4xV16r8US0pdQvvRxdne2X21
dRC3rC08Soa+y9jCUepNWj24wQA+SFX6r3IUvilF8y8eOF5PNEUFffn1WF6WQZvc6UQITMy5FXNH
0NTA77iRV608cABBmeCm5gOiYVnyLfK5zpuQtCN3rG99On0oFFzJ7V26njchYjszsqRIb0uzB+RF
5R+5dQjzH9qdmIl3/oQQ1WDI6mQ8U0PXPhev6bstfpbrecOF7UUWrg123EJpL8iM7OO8y3caaFAE
4v4ICuaU4r/KQzScHJRlxn2xy6SdCcT3+5DfSR+S163p0pWbePEdFj6mrKl/zBLwkaTxdyYE1UOo
u9P8L4p4XEJLTMtBsUBScnkrlDjp4klA+f0u8gLtgNwCPRZ7Y1dXTg4tArEeytEUbRYftmuNXJJ9
To5VPXfZd4u+4e1js/K1LgwsvlY7x3o4G9DTjZS5yvSlnP7orK0C9DW+G78PmwfU+rAUMV2/CIsg
ohgzu+GJk9uE579ongqI9iqr+JLU+h6303mFDaWc2UYfrEr/jhbh5uMu3P7CazLEAqUA9VCLe7jY
MICgjANFvAY1F0OFnbjwSBwfxKBzvo9etwa4V3buwtwivQnjOApNAX9Qos4dmTbqg9fbW7eWDyNF
CQmu4M2Xr+p5VtdZ4CdJAgTvafzYo0yu73M0zqKj+Wodh8cK0PlWyLcWJPH2YBPiaEgmlwjEsaWu
0hQx4YoDoAOMb+NViJt9Nzt0o6yfKKqh/3l7pSuHlAkEOrUabppy8OIWVG2r1r7FmwCEE0jxNzvp
4Dr9dNvINWWCiaQ1zEVMOvAgXPHoTYVcJYkY4Yyy+c9QzU7jXP4VQ50QhNJR68pD2OsPmWT+NY3K
4bbt1QVqGpBLeDshIl0scKjmQUIgkcrG0Lwv/fiQdcPHoAp3t82s5QuIfMImLbCw17I4yji3lTL8
moGfbK8t3LpyrV2zH3fFi3XK7oPn8sF8HN6cEG4huA3q/2Iub+1ikOqpshAfhNxg4QuQpjfi1J8T
rzWGE5/TNSvz+fY619IwpuAIWAT2EpTH4q6Xjh/42oTblO/bx/8Mklnvh4NzLyTRt7Qz1jbv3Nji
pgPbUrU05MGRGmQq6gHs1osmv91e0kpYBJc+4bmhorZ7JZ6ojkaTGw3N8HH8MkT3SZy6ff0+Lr7d
NrMSO2NG51UjqeR/LA6iNoRhk5WkAeVgTIc4kxgkc8JZ+haQzj01ql59issorD159v3Qu2185UMy
EicQuSCAr1EfwQynVd5hPIKQZEj13Thb7pRtfEmx95fvgALBC0yZgp5Ep/Bw+XD3VVFVEHqAK4RU
JnC+gPeDlNr2KgmUWreFYrw+7QLyKZisABMy4bT4oH2STqyKMQX5GQ3KyE2/Kl+c9/Nz/7P+XL6M
x+mUfbn9FVeK3GSRDHkAS9PgYltOBQXy2CRmxQL1oyzta2CT4c7cKfeScYChbwd1/ca+rVrUYEIQ
CQlV7eV1w3OORtoWxLeRG8HezODmk/YSf1Y8KC0/bfMBrn1UTQWZjvKWLVzZ5RYyTUK4DrO4J2en
KVDRNtga1Fyp91LDBrQthBGp5CynbK10DsM27wVXgfM6TfsZ4JaHlJbQuBOiPMa72cuTO1B+wkvm
3m8PO5mX9hdpUJXToEnMiBzPmXdt8dYwrx3CJ7lxVla/5NkyF45ykuNJlUbMiHad8giQqzkWR9Fd
RX7xa/cEI8PvP+asTEDueGEplC7TSUvKxtqxmZoZU4ardJQpdO6htRXYXjtMzIghJGI99nA5HzTl
9qQz40ctx5ncCF2hMTuV0/vJ3Ljh106LI2JqTDzB5ygenMuz2KpDrpjUFgGJcBICY2cmj0anb2zU
2j4xFM1AIU0WvP9in7Je66UyxIplEmwpKHbiS26fBXXti+nIaIh5UnCKy8EtqY4dNWyxIWb3+4/y
caa9sU/uYSyOn/pTcBzvow8Z+uP6SdkjA04P2ZVd417dJa9bh2T1t1DRpBgl2+JRuPyqYWjkc9IR
JFRzR0PuTS8NbxZTVtW4sezV/RM4dgp/YmpN/P2scDOFhR0rQSZmKBxXDX609JHABf4bFymQWOj+
MIkEwPvSTKOFRj11mDFc2BPrnbb7xbE0wUUgNIijnDjs9n6uLUz0qUVyCoPU0knCazHUWotFrUke
Cu2YyvHRn7fgoGsbxZyrQNESyl0Baam1d7FicZub7EcPmYvW/Cj02u1/W5sJf3hmZ1ndmHIt83vE
ubyujXZtjs7Ix9ufa+2GkVpAIwpBE6tZnLgSKV8nlyocbjrs+KKEPVuHeqVEg2QhSpHQWlK4uwL+
NPD0JmHEo1K+8aTUd9oOSqaDfhfBX/gh/8K8/i48yadR36kvt1e3+kQLMWrIIDkRV3AgJyttrXYI
Cqp99tloMI4c/Cm4y5WjdDRP+TE8blgUj/AizlJErs/rQj35KjtNND/Qc7i0vcp5XwdV4DpDxADA
GBzjoNxrSnlIhwlN7i55ltPYG4qtTHXtaApFQmr5sAleUfLwrGf0uf3Ys/rKi0d1X0TT4yS/hptz
WCv1DTaWwIdgSyCWlsCJIev9OOjEgC0uq84rr7E/dNFRKSHlKUf0Rx/a8lOq/kAXfMN9rQYqzH7/
orviwVuSUDFfWYRWzjWPH+3SGztP/9nfJfvwAClC6dUPkON9UGpXOkbf4/vutDXZdJ0wsPIz8+ql
X7NHabDLkF2GdPhglYUb5KmrwXhQyabX6JM7OFuY09V9PTO5cKWIaBTE9WLFOvoW09ehcg4FNKaa
suXc1lzo+eKEzzh7GyySsdmmN+Ul6l2GkFUevzP777fvyTVlDp7t3MjiAfI1LQNsiJHBM4/SBJUE
lYZde2reqC1+TY7Bo7XvH2oYTZV3iKB86oAcQC5+uv0ztpYqPvrZUueSWDeL+RUpY4RVYxORRVA9
JfvbZlZqVmK1AkJBNfCaFamLIzJJhq5EkBG5gslKgQgs+2Tt89MMp3/ypsNWsPUWrl5QimS0ZYVA
whXwh9OSkBfhC+AU/S7e3hb6S7e4K3bRof96e41rn/Lc1uJTqvM8jZNCNuQ30CcavQdxhgelwEZI
sXpwzu0sXiy5LH0zrNiy9tDVblZ5w08Iaa1D907ygmN0pz/5j/V+3psPmhfDy/C+9cr/op6zUmxR
EGrEzzOGj/jIUsmgpmmqNCmvWvtWah4tzP146gNXHQ/WEVwcikgbK18ZDcQihJzId+Le9WWVApSO
rzUFj5lm0SiV7NdiLvYh0hBd+dJbqte0E7zUzims+12V9bw8KZLd8a6eY8+pN2v0a6EDnNi86TA7
Ap1b3GCpbayx70X6m0xvvlR+DDsDR6jSpPWt+Z3hPOVD8SghjCfH434wnlv1U69R2ugNmGm0gxwY
HuTabjl1nsJ/o34CuPlnXQanWXptwE1Kj4X8lx86+7iODrr8WEbZfpBhq677E8CG3NXVx1lGXjTt
3bALvR6C56qRH2z1JevDgxNpbqZ2906kbLQit5a+OOtyUMvmEDuyZ1T13pHv6tjc3b5NKxYoFRKy
gKqgPrqMy1Ktkls0R2lMI5TZS0g51PKGibW4jLiINqAYpQZXtrhJQ10oZRcQ++lsCJwczl2YH4As
4CWaXf854z9Qtm/u1F24d3bS4fYKxTdaBEqM8zOKZBCgMfK6OD75YOqzPIpp9Fh+NPr7lAzErwu3
DP2NYGHdEiPpCjgbCMQWL2eQVWOqSoQoTQVAhGHT0E1M+80Hdeh25mbbZ23r8PZ/mxN/P3tTehtN
36kTlAjT8Dgqw+skb1HgrLkCFUyPBXclTJxXshupPUuzVoJQ0p4S09Wfh/20bzw4bOlovWi1G79k
X7PN9HTVLJgbAV8jtqTScLm0dFbToMox27/Vj/FfKhRlkmfutGP+DTHPk/mQPW01lFYaLyRz2LJ5
ORE7WJ7SXh2aqkjD/6SQ865B25UOVuQlH5mGiiARDB+3ooK1A3NuUkR/ZzvY5XCAaDZjNpU97aT0
OXfS4xy+ztGWvvfKmwkbPomRSfGBWHZR0euCpjYjX8Cqs+R1gEal60yvNePn21dtzYxOkIx0pG2J
ZvzlerTCDMNeXPS6gCmsYobbgJneNjfu2drBPzcjPuvZZ4sHuQlCE9p5PRzuC127N4rD7YWsBTRC
hAHdB+G44GNbmIgqtJfEExjf9Y/dMTt+F4F+7Jb/JjIUjzvFViiLmIdffDOYJHvJhATUs+bsc25l
D4WifI/NdGPaY3VrQJnABaPRKV76ptiPombIKgjLq+bOGZu3AJZBuxx/f9BPAKH/sbNwSvmk+22V
8+GkVDopfX6YrL9I6TZOwOpqLME3K4jNcO2X22M0jW6nPmmRUikfgcC/hnHauBTrP94+B2Kbl28H
rBIO2acMEciy+qhBNpOj8CJyXOIcq2ort0styK2T8ktoFe+qHOEMKR8/4U82TK/5BosZbVTNBap8
CXUseDmUuWWJdau/dGP2yrDR3i+IgJRhg0tg7WtaqJARYNEgJei7/JqKXrStYxO9T5nvysHPmsBa
nT7f/pTikb/6lP8YWU6uRNQcM1NgXbtwmF+yMo3v81qL/kDgpKCGIZtuOzNRfdvoyso0AAng8iHs
ECPilytLB6lvrRwUSWlob01lvh+74Y/Zbv5Fzqwx9ktlyyC+uYrRc2WQpCGXYi+RfeXw/zj7ju3G
cTbKJ+I5zGFLUtmy5VB2VW14KjUIECQYQAQ+/Vz1ZsqSx5r+tx0MgQQ/fOEG6tTPKW8XFJKhyMNE
39JrvO4KoIsGJDSglJizXc14tYp6y33EVtFHBxWAjUPcbc+mPFg2y6Ty5ZZpxPVhxILwIgdGAOXA
1URI+Es4exClLJo+M69akjD3Z16tYUEMDQ9R3+oM3Frvou3RgYk4D5DiLprFhUPEE+/GAsKveX3L
duv6KsHG8HHilZ39aS6PPvdVYJtuqsDbPPT2N2yHPz+AH1Rv5wWguQQmMuRiLrOK1mZZw8RYYVoY
rO0RKUUhz4orKBzPWlxu9j89OohKIWKd5zOXRz4lY1Q5HK8KlqhAZSn0j5ZimpUo2thkuyTpa3Kj
ufHh2zob2Z5PJda9yC7QIcvSfggglBvU8T/GjeRxiArP2BL6Bdl845v+4JUBw4DvGe1P9Bou568j
jKIhnIlSnHh2bZy5XLz/vp+/V7jUXswi1QWEzG0hR75f3F/t1K2ioCqMuukjcg5A76MixsjwtIMe
Fz4txN/3AWruJq9fMuDDwkcw4ZP1sMlWEaQ5zwS76nBbVPWDLBcwH3AAEA1xHV4V02CyMhiHYG9R
nj6KH80WA8kCFQsAPwUkVUp6Uyj6OgZjZ9BVT8AMwBzvclLIuyirwkG3xWC+++I5rULwvm8wsD7o
e2ER9EcwjESUupJgDAPDKjViW+yu2wE01a+jg/jjrOa1/1XfxWv1/WzCkN1Iqj7Alr9f9iJOCd9v
4163GYAwZMtL9iyf2RqdKWRWebZq78gpKIZ1vRewSPqZfLvVgr++B94vf3G9DVYPBs5IbTFXZhdC
BsipfzvNlzARe8WmXdTe9DO5Tojer3j+OP9KvfEmlz7s8Zyzrb9Xd/zU3VUbjBoe1M/oyd01O/Vj
OPV78eDsbhVo1wnE+6Uvcr42myUUKRVoLICNqaDInLBY2n7ddR1cPn7ciNvnmHXxYeJAZRgo4tAC
4XTRs/Ajw0WjsVoMTNzUdkUWQEQUfPU5fJ5cKM4BoZfAd1151bqN/9xY/TrGnff6f1c/v/i/HjNr
UJJTgRebPI931T/NVh/Fhh7V3gFMFa4i4xEN+Rtrns/qZzu+CEXC61LpwW+98JaTVz1mycPETJ52
dOW6f7ppKZZqm+gn3gsQ62/JO34wQHu340tNCDukHZt9PO/2n/AfhKLn9styb4pZAQCivjjl/8A0
xoKQa0X4TQBVuqy7GI3ZHEawaE2PenUOvGQTbHT5/wfK+6CZ/H618xX61wuFV1ufcns2hH2YX80a
UoIbsmaoLuuT+wpL6X9RpTBmCEu6wzhJ39kdf5xv3GsfQBBCdHMwfgWY4owRvPiELLR+YsjJANEa
hvliQYjhsCf2zZGY6DDIYO2kCJ3aHMdzu1HSR0KnPbpdL1n2y+2ybUp+9xNDi2Ki+azrdTIML1UI
1dQMqpWNLudWlGg1Ormqb/kjXucYZwIB0EgYMuCuvGTkAb48L5S6Z+Rco58Gvw636MD6BzGwGL8l
viWF8dGNAp4SADRQ4ksw4L/4HDqI30axQjOP0zz4HZFVDXj/GsD6lVM4UET4AoDSPbAZD9ENk4MP
V0brHVUx9G9RUlxEdYf6Y5pRrFx9F68ELNgWNeYKqnz5eO+u5cqWfE+fb81wPgivwAQmKDnRufSu
rNmmGK0o6blIqxb2bQHUgFK/6L1ppeJsB2X9G7v84Ory4XOJp4uJ+XU/YpxiUofGoKKg0ePU7jEc
WxFj0b5vywlzTiXs5vMA90FM9c/gZoRV4DyvaJDQjEVJJfpzYoyeAmaOje+tAaaIh/XnC30Uy96t
dHFJVk02wxgDj1IXODSqxBd+YMAhcDjr5nzJ3e2tl/dBjvVuxcsPW8cJaAasKw4zC17hQfRafr6n
DygoZwgWDNOQq4IZezkTauNRx7aHPauzNet046NRD6B/UkIVYk1W/jdvE+27KYfjeQFg6d5AcPB/
QzfjZ+BORig4w/8v82UAm7OKGqhiNXZJtlr6y5pIT98oMT7Ics7AZgxFwPzEHOzicfp10EitLNrP
sVcXSwjJnThoum1k5ca00y7VTR5ZcR+y8VaG9cGbhGgetgcyRwgUy+XH3zoTDTuc0oinuV/Bh8E8
cbX7/G1+UJVC/w/9rLOGKUDxlxskPUSysqyvcBHgZYarAWWp+AWVRXd9HsLcylOvPz0AZVEBo60O
2DOmTO9vP9KoPmvhJAi3vWn5Kkk61nnLMK27cUqvHx7wxggn8M6AyMaVNGvVMq2XFkQXb+rBxmp0
AgUbkYZ/pCHyxmju+kI6rxWjd4ARDLZ1UfS6FU1mjvy/gK5E9kqhoQt6QdIRODjxqj2KMb7V9bm1
4kWxodw+02qE3Lvr4B6EOTHfWtncY2rjfB/UrJcbGeGHT/NMSkSRjcr+ErAYN5oA34aynlQOZDs4
5PPN8g1d11vcoY+OBw59iloesrpXpzHjZkrm2MPGJs9VxTK45KtTpeTp81N/fcPhjf21zPn5/pWD
odNKuT57WWsFhS4I9IORhXHzypuCTZwQnut4YDdaq7e2dnHyh4iNEUWFWOh4dI+gY5h1E/wPk0Ds
DKkKOoHuGQx/cRbReKRj2lmceyibn+bOcZ5oFaHo/PwBfngA0VJCJzBM0QS82kyowmWJ8BmjBpjA
M8mNossaIONpRXmkbpy/W8tdFEGOVBYTTlyjvOvzsM22lRM0YLelbql9dcsk5cPTgZDrh6gGMPi5
CLzcuEqTCc9QtHufQJ6m6Tft4i751GnAzIL0RoX54cmATiFYUchIroBlyg8IDxkO/RRVsSjTLBW/
0aLP3BtJ/4frQJkfqlRpjAvz4qW1FdHCSuyrgeG5LFt0I/FFGzus/vPhONPkkFil4JhcQaj70Cot
F8T4WC6rzjoG1i9ddrCV1ruF1PWN5T4ITkhUU2hO4MBfd/Y7g/p5dLEtNcdOAXmOet8x26yHbriF
K7211PkJ/xU3RmlG5Z0rxWW09SpocTGH3CE5wSBj/flD/GgppBspiOBAMl+BisUc6UWc9ZTj2G4z
Jo+NHg66Bo3s83U+OBQp2nGIbki/r9G4noXyQ5IgLIlO9kmplIODHvBkuJHlf7SfM4sR7Bww26/Q
JbBIbZmQGurNRCcbz0nmvJaQTDfV/M/nO/qgaorSDJsB3RyT1KtLZGQeJo8OJHwAMHkgHGIddDts
0MPNgZiEPQAmMe3Jz/vNreTmOnCkWDU8oyRgQ3CVdMQ4pLFOkZJGhAGZ1bk+ySs/qI+g4WXHaay8
Q+hVy+rz/V4HxzMbAukH0p1zDnfxWfeW9m2rzkyyMSDzypq6Bzrck+7POJmQ+9gmRqD+fM3rU/N+
zYuA7PKxVTQAZa0ZJ1lEPf/ei/6/8T2wIYBMzugBgBSgsvxvbfXXxxZ41BmDEbq9NljuGyhiwbWS
GQCf0v9oKXpeCdrHyEfPygthekmUgURRq2FV5xc8zMpaDysTjjfa0hdFLpZAwZSdjz++MZSdF3eK
sfEyjq2xxeSLAzBBbzNpV2Frfgi/e60WVLpjdEtS/OJg/Lsm1PzBX0LPHbf0Rd/C59A9JV1vi8bT
93wyS967GC2ALQpjxjAWNyLJxRf+73KQZUJWcAZnXxmmSBXSIB1CUzA15KnAU6yBjwO58POjd1lT
w6UAPnD4rt0QWCTg+y9SHBdgjHSp9IBzUZWWw7FiEa4tOjJhzNr6PwTv5hXS1eQ+nd27jLDHsO63
Gqi3Mq3mG+/14kO4+jH++xvBhpHtvFqMBZvmbc/Vr6Rp/+N38O9+8R7PujUB2jIX3zeoqKkygzsi
WbUHH+xoNtMXT90cF360FcRMICt9LHI1uVbVJISfLWMxNNswtcVIbwnxXkLo/31afy9x8bQajAwm
J4XXzWjcb1q3u6ie/oRRX8xe+2oV/KrhLcUW7y20y7jiHTklHgNuhKyzyEAMZbhb2uGBdZw++qz7
4dLuxuG69QwuPtMlrS0ou3gGsGx4ohHbBtw83Ti/EIXFofirv371GM6/4q/INvmDG2nZJAVXRgBS
ytx+iQrttTRuITIXcHCOiTdCbLPsmc4AZxVgeDj3uvJJukkNiSQMv3QIQibMQYLvYxcnP8LUkX8c
MzG2Tqg0DgxEFek2TeYnfWE7khz4VEl4kcOvtlrPJtNd7sA23C04Gqryi+pMbTrYvCFPM/nQ9OpM
15U2NTZXrR0oMFz91IDKy+slBL2pxwiubXM20MmtgfwFOOdETcebN9KMVB6IP8lzEznSRpqcR5N2
AZxpEL+nnKkucodcxvhXZ/OmVjLkA+CHNU0+JIuqeZ6ybnCGXIW+zVQep32AflnGaTYchsVws7VK
NgLdl1aHk85BC88oWpWhO6ts3Q7ExH8WOqSSFfDPg1dEvrQ6gRluP1q+DmQsoy0dvc5iiWGi/VGH
Rqb7rE1FvVd+F7i7hfmVLXy/D7JfTjRLAbx+Ldi4rxX057ZJr3mDey9ohjyr00qWlgmtysraSgEF
HYSPUohsJ3Qcb6J0tq/ZrJqy56LnKz37UOSsvdE2pWxCqVbM95c2r2pDjkHD9XZpMrvvEznuq2Fy
WnTW/f5eDEl2cImedeHXM3uzWrovZFRREZMq3WSTgzDBFMxatPHIz6at6bqXtX/ndG7HcmI5XpyK
x+57x30N/LaOM7j8MfotFDb183AI0uqu8+Vy1Kx3oanU0ftEjyiJu6Ht9kobX647mhoII6JL+N0b
orRw+aKfnLDSRxU0VYkpaLT2LP7DaqgDP5+n85jMcSJiN2JZqrp0x6VtcieN0h+epwwpEl1HuyEK
1U8vFl7JPOa9gt1n7mfVh6/W5/qsKphasNWjsHkbxfmDEXb03BLVU4q53BB5HTQps/EbH4RKShrP
3ZdppHDrDtpegA8+SnVPxtkvB29y1nD2GvZOG/iP8JXzIafuVQojC/RO7pc0gJyPO83PbBjtybYJ
TMxnOzR7obygVG3q3dk+sVCiZDbbBWDj+fhCPUADAKQ8LXXkHxHkMLITmqzxuUUxYDlU5QDaA63v
z6SkUqjtbKPhe5U44GXYqE9XmTeNq7brjD24cMYZyp7G8bYl/bLFs8ZvMDaYiygGiD3jS3+UzDrf
024JZc6pk91XaU0rmAQwZKBUavql5RPY1JXqg28NdfU+dmDxgcuEnLq2r5ocxaBzqBB9MM8JIkxt
CE3ZNzgoAanRwEH3exTX0z4dfc8vUzuoauO08fBU28DITaXgWQ6gnSZHV4T1PTWmeiBJC67xOGVO
XNSNjINCTNHyh2UkDkouuYI9QoMPNreMuVXup87cnaStdSH0nBxCm0ibO2NNmh9wQPczyMX2wZqI
gf4GRFOpvBdJBSDuQKNtkMzDAarY0JTCreYOhTtKKCUABNaYXM5jCJNaU7OXLBLqGfLvFUIFJUXd
ifCuBzvw1TcmOsWpFOe3W1Hoao+DWPvVHK87OfjyMYavzq9ESo1154rpkpnG3kFbzoIo7jUbFrvL
KQuWbAN2ZliY2hFgySfsaXFM8LupyLgxMhYYTmfRvAqrOtyxiMf3cd07PxdIR+dJlSZ3IujYn1pT
Dly/ylYi8up7+C3afRIQKAkAUJMDsbusxpEl2z41C0YHDiR0BXiU93CdmO/l4vSARFGfNjkDAh6W
2Mm4dIWjMycpXOFUG5J1XhkFUt53HoTFWlrVm0UGS+mGQm8cOkF815888zvTJNvNXdze1ZJ4v2ue
hOvID6ZNAHD5PyP6JcfMHf1dFSf0ANaF+sI1ItPQ419h2UU9ZCnpc+EPILf3cjnAoTU4pL33K2hT
/CSymH1CaiDxaj2HaxCyhjPfXuyUXvhDzTq7busZI6B68R+TweLE8ibZx8Yfv0JWyMlbUTXrwC5h
qaEDWkQ0c7aBYMGzW4fxLxr2ns25bPtS+URCILapph1Ip+4urpnauqOjT2piQZ3DsIh+xaCZrFvg
lsqQQPIZqMAwn32/WjMiEA89v3kMbdh9SThzT1EV1S+VRv6MuEm+KDu665DiPXZTz4rF7eRKYxKw
xifJGdy7W+8NwwHi4O7pSAG1CLFu5mC892tn3gO3ql7aum1XvBnaPgdHs1n1dTCtfKy1WTJ/9HJ8
0lE5V9b5B9ZHVZHUBgfJIVlBozksFaB/32LgElje2nF8wpNPD4AmaFC5UaE9tjyCAlNohnYlqeVf
cTPIFev1QAugPKNSLmS+U7yDNFNYZzsCXFJZqcjJG6+nDwZTzzuXp90aenT+M3IBsZ7dhK5jI4C9
N9YpfGQAmwZXyR1EKUSM596xl6GnQ6mHzt+qDEjVNK5ifOn19L22afOTspTnDvpgG4dMzmoSARQf
WwQUuUz+UcMmruxtDwsrHWPeOU/dU4rR3LY1QqIXwsmBVLbNlyrGjDqYIGyAOPPQupE4BHoQhXbA
vk5TlAedTfmmbaofzRCygjL3nvdSlCxKq7Wn+rqo+zE51SyyX1G1hy+T27crinHImlgdlBgURJD1
AIYyAR6hFE2dYoIAwTef9+56nEZzsu7ir2RIQSfu2fgEMSD2prWGFTBn3ncDGMXPoIvakwrrKU8W
Ha1GPIdjKM1QiCAYf0Fu1Dslo1ElGZl+RTs3LkW8kFKGhp/AxIgO6PNOuVuBUUrm+kHGjn7EPYEv
fJ4cWg50WHZO4leHQZj+SQDbu8YTpOvBTOOuge7XD8yX2QoaL+AtaLzyUBjIw8lYnUQrlj+ZrKc1
c1y1NpFBTsNTvu6DEH5GgeQlj+fod4+G65RrxOA99WO9GdwuuOuCPvVWPkT97nzVj2XdGO+ElGOJ
8mXOYP8Vyh6cQ5CV7v3YFRiduWLcz9KPfjbanR+BdvTumOxquEKGpN+FkDL9ZbXjP/tuZ4uFmvqr
74TJCteVXjlZMJYN08PJXSYEF2rdkYD8CokGuswDtEyD9FfqTgvudqM3zMbzwXUl/SGnRq8Wkk2P
qarmnDYoDT0NbbclpnRbo/VwyPrEW89igriJJgv+38z7mnbNcAT6PlwP8eLcaRBfMMxp5vY7i6YI
/D9upyfPaW2Tp42q5201DP5wCiNmvQ1G3aYqG1DEyx4CmYA0x4SRDZgS/pjzNq3dMpBDMKxYKCp4
wnF2DK1TbSGkFPys22X5vjR9eOg9g5FiA8uC117EzYFaVpcAwUcnpFzdgeO73CQhMDkY1Y8r3fX+
uq+i9BGQPpCheWTxjS9ARK1qPfalX9V2O9UE6gSQKF9p2uo3DylQHuEw5l0ag3lCem/tSt1t5OS6
myAc2RZ8a3djYXT0pbFkwPEgUPobdPMoG6ty6kIsQk1tXOghzkouMjjfBCp6sr6NsR8Z5gkmLeWZ
tnzChTMXcVING5dmXt7GLNlP0B8qzeSqg7Qz/T3gK4wDZyrbqtcrV0Kmi7BgXIdsjvKBQYwDBEhv
hVZG9SRb622JG00bA7jKKo5Id6zjoX2YKElWbqTGVS1MUoZDC5wG+jtxPsSqPoQZWe4yfpabB6oj
za2Z2y1iULrqaO3t2rb1dimPOoQC0qmd4H2yaUYP7TwDY6ky1TQiyEKARkp8cCgazPe3CyLcho9u
f5y6dP6eZaOmeRgs049x8fxfjjsNUC008zcyCXroIm4OVWzJNhrc5annCbQ/uGnzMajVqotiuoOA
XvUPY1XwDDkSCZgAi9w+V14yfmlN1ZcdRi87JTx+7yaq3zgcLgKaGAYHV6ihQsWwWdtl8TezAfum
r6d+h34geWCQ/53y0V+8gs8TssjMV6Xmc1tGcaWhdC7dfaLovOs6trxUSY24GSEvhghKnJg1G7r+
R0Mab1fV8H+OOEzwEieUGx+8/1Ilc4osjjZvrcvCPejc5K3VOl2lmVjaXQsdqj2eKO4a5jDOnzxB
G5pXY1a/6RgqJDD084D/74POz5UVy1vTuJC3XIJgi3md+2YXHwT02jvgKoVd/ZBB9jKbp/kE7W5c
DYOrFoge298U2dRDioe3YQY3bj5Go/OldrvlEZyNIMpnp8VD4NBT8Iq+0ux7AgrJCdR69TqgI5kb
6ACtO/QlNxFLk+/JUslDh+bSsPP/rVIjz8artu349yrsoWOaLdyoVZJ5/YOsZbuCF57YASHvbtGj
gurInNE/uBT6N+jTJvfzQuJmbWiQvMGozD8lC6Q2wEPNvH8qmuLF4Drxy3FALVbjVawaJfp1rzP+
NmgJCXc4DKX9pqch7Uvo4I7Qbl6gB2DcbNkPUb1sa0HizUARgRPqJ23e+T2gNABqQvzZWrrPoPNS
5wJ0vvtqaEi5BAMBlCMDZrQIqQ53Av2Gn06QLiVco5uHwaZVl2e2AekP2Trf1uc0qcsW+sYR3PZ6
0BTVbY1sTwrWf6ujim3TKgtOXk0hdzEYZ214VBdOOtODmFABK/hp/NOy0C0hAshL5aTiV4z54V1W
j6CeEAmVZhQBOBJeYPmL4aw5+AIczTki0QFD6hRt9bCRqwBT/bvA+jDcaWQCUYbeb7KjbvrxsZcm
OQ2j9O1jTIbeWdMYrGVnmPSDJxN8530EUT4MmcW+U6gJgTFHs2E2FdSgCcua+0ZIu5F0Crs1MGGR
89BPqSf3qpco5Ho+TAflpYDZRjVALj10sp1qNqs6DrsdDKc8yGZnVblMCxryFhG/WtQ5NwzJHUwe
q6/LbJMwJ7gpylEs7rOTuc4WwQ115wAyxZyi/2Ymz64aFtpD2PfpQ4LcfeuAwwKhKE7tKSXohRVc
JtMGF4BZIwyLNHfTxkCaPKslsGo+Ttc+62l0UvjcX5Gi669OJpKXMU7aHVVR+mvkEGomPjGrCRni
Bs2cONczysTQ0uSZ6MjfDlnCT0DYZ48qWxIojbF0zoNmbjYmIckORzlE6ektRTT1WUmgNZ4LQ3nh
oSohOUUlXIJQqkqZcH2yuoHgt4CDp1+MYTj+wBiZrFDPyb0TTzjZMEO4T0BpMEWaYLaWe7MMoNzS
Kbi++5HSj5GCOBg+CxCIG169YLbRbRn6L09d5NgN9wZb5zbOlmOV6vp3RUPvTsLMKhdKPY00aNFD
Qrt2GuzW2CVFt8npwC1BWJoEuhxcxEf33DaGMVAJRQ1WdtJ5IRBXz0MgN9eehqlUPk6GrYc+gkq5
YuQOeTJZIZmBUqA3xHkdcn7XwBVuM02mKyKRhWUSTc4PG4V05Q1EdRvYX9R9iV7TvGv9etxHnuzd
Et0OgWZdiNy99EVoGTpkGhC4UaVmtXRLusWt13XFQEe2c2WfpvvEyfi26Y3/yAjYEIXrChVuNC4o
Z0vQTwtKERi+ge2ssw8AJ4KCaUD7sbCpY956YMV+QOXagfFSZpM7iy7QnddMMcv9HjYjMMb11YiW
garKSJF5LAQElpuykVmEf8CzF5SM1SMcvs0X6miN7gaL+9yXjY8aJ6E7EmYSzqVJYr9auO8JQCgT
Bvw9Y7YuPJWYu5lJ7+Tbin91AnjD5Nrl9YSvoBXD1m+7ZXkgcWK/ZIKkehWi/vk5Mjq/2NZdmjL0
tXzFPQskDIWP8JNlkXn1Z9ujUyiiVuQ2XJARw+D4jGQOB1QoykLtrTBxz/eS1ewhm8z0IgNd4UzE
gwqRlXH1vcZE5dROgz4ETjz+CmrtrBLHZ7vUa7uNTggyQTaSrWoZP3oJfnSOAOPMu6ivQ1s4Fo0E
O0/VagBJ8Bcy+mbrjKa58wRhb4uDby13WKx/z0vsvTK3rhbktJS+uDNCsmn5IguZig5aVaJG64Oq
+K6BGk7hSOHeoRprYOLLYuMWftwS6ItCj3xYBdy3Xx2cB3lEL98O+1lFU7rVYJ25uA1sivcxVD7d
9ERgNNMMUk5rR2XxgLFoIAXkTtK0Vl9FA4XF10Q6OMspsPUWbbFW8Y2L2pw9TSE0hp/NHNvwrSUc
CUjuDlYgBPcEhJLc0lalx6auh3tNqBtuuRmU2c2S2GbfjG045xn26vxK+tnlJJ/QoyDfaFAPXoIm
HcoMdIBMkMQPbtj66rEKzBw8hspNq8d2xiXyvADu691VLqrosiajETmrU4qWVZVIaKk6GNCfGCZH
gDikBlWy8HE09zA794FgwvRrqsK8q4Dq/8IHpeCM7KDmOFVyTOOV8Pt63EyLpvizKZt83BJ+UKX2
BZItC3oGVYdbDfptXbonOq1q2AE3iBITQM/eGzxjkEgvbVB9dUIohrxINQEtkBHZkjeuUACsLB3j
7TT4COPSxOjB43BO4SvVEofYb9xkXqkZKIOSqaiuN+ckui1bPrQo8fnkidxDU0W+oRo2FDiHdAzw
aw3BH3Lh4m0hu1GLqHkmQBayhxkg/voR/RIn2fvwJux2ODuTXWHIMbxQt3GqUoRDPG5mz/OmfRdX
ih+rrpPLz6FDx+ibyuT5HZHIzDC+cRdHD7uEjWDJdXMV+WuNv1zfpWgSxEffoFJ8CHpIspV+P7pQ
bBxS2OmsKl/TBR0LD1mHhd/D4rnPmaza7mlAV4eshRPIr58PWS7HreeZWZJl0L7xkMRCZ+/9hEXB
jCAM+XmWRflxxH0fJc7GEXZCf1VuvBGYisTeGoB+NDw6o7RhFQOOcHSp10zZWIMnbhFbMZhiRS0q
sfGqcbplqXw5aEVZgh4exsk+vIFTgMPfb05UdQQcZSYLilR5GL80cZxH5hbm6pIfhinV+2UuhnVe
3yzpgvZo4W8wNSYHCHKCHhYdh7s0D0BZ5Mdb3Nn/x5KA9gNA8YH4IlqzgVUOdka8TQgp0LJdqTeI
UX9FxjGjy5q7kF9I/xuWAfvEMYmhagE9RjAJL/ETFXr8JEF+X5BkmI9BP/+U9RhuPj+QFzjiq0Uu
ABOkRV7HDe7dWfBc1MdqkPtehjsZ+/mCCDuPU+npW/o91yfl/dYuEAAhzA4bMSHdUehR1d1XsDVW
bXoLqPzBuT/bhGUxRGmBWLrkklAROHNovbEY2+RAerHWXZR//vg+mhyHwJ+CWeoC0Au8y/szn0Cy
O5gjPgHTo8qY72Ob95gfxHkGIobZ/oI516/WO9VL3nybn+v9LX2OD54k9EChOQRQIJCTl0P4ug24
ZF46FiFyxnPDTtT3pB23n2/zErGBowgeJq4gUHOAgL0UH7Watw5mW1PRq+iednI/J+ReYxyV06Q/
fr7WBycSDHUA+YFKAd35EinaC1cEPtwyCgjoh8VQjTkuqXXMgddXybGJ23sndr5gaHYLbfPRozxr
gGJVyLoANf3+VTay8/wEQ+MChducD1H8qsxIc9Hyb5/v8KOnedaKhW4V4CJXyh3jYolVNMMlELZ7
SsRrL+3L1PqbsQtv3DcfLZXhvYVANwRnt4r3e4oiDsBo5Y8FoJylwUOdqLNN3efE2X2+p/Mfeg8d
OCN7vfMxOXsrXrIewtB4Ce+nuSCQsOJTve38Hxiz7YhDVl5zS/PwelupBy0SqOFCBPraTqWOwJKZ
Ej4XCyq2Avqjw37QaLZUNqjLyAn4jSh5fTTerXepPQoc2WJD2UCUq72z7B4dLGS/nz/AS3Tgv9fa
X3v6V+/lL/BFzzLHG2usUUYP9Gk8YS4J2kpSQBE0Kxh4z6S8da9dB0hsC2TkDN5hZ6DexYn3lqwb
Y6jsFoDpHTjTW5KS1Y1tnQPgxcGAPg0AlmAinOvji1BPqMYlJpAFOy1w7NzbQBtv3c1mG5ruMPum
pESWAaBpCCXs6Cb949g4r0xM/4e981iOHMvS9Ku05R7Z0GKsqxYAXFI6ZTA2MIoIaK3x9PMhMquK
BN3oHbOeZQRJP371vef84kT/Hm3rbAjAZikBv1ysBCFSeE0KUetEeU5uLLCR6XW/buvRWfIuxOIs
rXxv8nB9QsJN757k1HyRw2KbTogMfR3n8w7JsL2Ls+jSQZ1Abox0KdKX0ahCtphWXXdV670bx09w
2LvYOBHyWO+BXJ0Vu3Gsp8D9cR+Jeo4/6rONI8XfsWndGlZ9YomdiKDM2KR3019vcyMkF8xcrIzA
TTXjqpvM7sSVah6B5WR81wxlMeGrIWlLoyYIQIEVjyQ3wKnTkLkxit/7cZeG0Ynpf2yoeKIonJoS
6oDLO1xbhdRIUy6OJM3AHk52mT024WPTmw4aETiSeU7b6Cd4P8evq++iLiZirQhanSRew6VEog7s
WEjJrbtt5xib6CZ9yyk4wez9elIem/zvLv9LMmrpDVUm6LRUq+f8RoQiWZdMPN1OomKPbf7vIhmL
meJR0ovJzTZkx5THIda2iW/tOWvP8rbffd2oo5uyBNEOtTwkUjhzPs7KUdcHbRRplfrduhrc4a48
RO6wNc8Rz3uOr6md34dX3olJc+QsZfD+E3TugHdLYdRGrTHmd1RjWQ+SHDqB0ZIUlz0bB6V9Ilfr
r1t5bOhY2rP7IMTJT+Y6Efgco6nbxmn7/L4zlVVmduT2jPTt6zjHBs6SNDYQCiOoOC02ES0eUvJV
TYOXKKX8RovdtK8zu4n6b11tnkCnHttPsKPA7FPnYf9JK28Qy1Y1SSVR6LhtggshOsEbOPX5izXW
koVsx5Y7R+qB572K/YevO+vYoOCljFjILIj3ifzf6lg2MwcaZ5JeEdh0IijWEXnnr6Mcb8V/oiym
Wm9RDstqogRUYyiF2SXT4OsQx2bz+4YsDl5yXI0aTXwsKacsXbdtEIlkB4TQs4tMCQ6B1ARPpjYq
v2lg/OtC9T7wYoQCcVAteaRtVl3dh7J5iKqmP9F/R0DfZHI0eL7kPSAeL68V5CXJr/cFa2e0pfWw
i7/jDVLYxujgJUMywgLfeWIZ/bqWLU+x9zEXDZMkAGESeXAUlNW9iNjluNLlTX7IHZJZjnfrX3t2
/9b8AAt3Jbvi9qQwxRzg0xeAP4XTC7YJn6ywUx0TqaBg7nfr9DJ5bVQnXnk7hGVcwcm2s3OI9lx2
FN+hYJ+6ZB3dRBCcm10NEJ5bPkVJO0shIoHE7nG1DQ+VpazyqrAF5dRl4egxCmXm36EW/SyLXaNn
vK8d/3lwSdGOF4j1u/6FagsHit/+K2Vm9+vFcnTVvwu52CItPSkLXtuNQ7LYEZurSvyecU/4Ooh0
dPz+E0VdnKCT3nmCNxFFv+jc+sEznbTYRO0K5HN60WDiZpkgXRxJ2QimM2zkrX7z9Tc4MYhLqoTf
9ULlxXwBkNovbRWXjlRFDdgLK3PAOGjrr8Mtjd3mrQDxylnGCugu9gdzt787UcMeIHBRc6KSqNZs
NHNsALUZO1LxlnZV6NRT6btA9yhpe4EegHwvTqmDHBlZmWwUCQZSiLz6FyPr66MBQEBvnKg8TODO
M3Jt8svX7TyymxMDQz6L2wp6IIutFmkcqa/QNoOqwBU6u6cYfWLqHGsFTAxSTWTVPnNcQEtORelj
EjSg3rWWwwcioTJiJNXq66YcD6Rz8NEaiMOL7hpVAUvbZGgcY66Kw9y7ajILn8GulU4suWOdBp0W
HQV2M50c3se5URXDJARx1yDSLoG2FmzBe/u6LUdmu/w+gvwxgpglZpPNEawwuvM9CDIAl68ljl07
UMTN18GOdty75szv8XdTPZBHv1IVjtusMlxxpKJEnYTFfmJ8lvoMv5YUeQNUs6EUwiycv8e7OLgV
xk2acrp2a3KexnrC3bV0cVqazWz+Fw5j8zAszpw5T/HveHMnv4sXT2Otqx3xIDe4kDbtMB/Q2Urt
oejsQRztaPruDQEQCETWm1OexEcnybvoi5VVSuAvFY3orf40KXdmfPf1qC1l2v7qTrTz6cg5SbLc
HkJwFjLwdnaolUyO5NsEdLHdi6ED7Fd+atdgq7PBpYxYPcf4gJnunBHKnFMZoSOzB7gfd2YNCj3e
Z4vZk2e5MDVSxq22T0e8uZT7XiovUql6/rq9R/oTXihgApJ3wCGXB0CaQ5TRgW9SWZT3aVlcgc8+
wYCbd4jFhAG6KKJ7QVPYqxYTNC7EUcgnQljNY9Y96NWD0Pj2lL1Wfge4pbBjLz2xKI60ipCzhTuX
QRQ3FltJb45xKESEJCFwAWdgo/unLiVHBkhVIJ3qcyBwt4uJaMZNHKaqT6ozj+wScJMYtLgknioZ
Hg+DPqfO4CCnsJgHmmImYlcLlDDENj3vYPhtwhKwD/D/0P3tqcAlUprLF/BqP6kMZFYqaREkP/wa
Xgr5bihOHP5Hm/Lu8xe7bzLGia7P8wCzIe5VVRw4oZeLdjIk375uyZF9HimsuWanILXLWv64RdVV
b2DzMFAlMWVvVyjFrkgSWEl6/DMprZvfD4aOKaWtuRpKXu5jMHUEL6pnBAu6TZqdZ6B/8fV0PenE
Sj3Wfe/iLPNyvukVWgaiz/Hxadq2vXqrewNKz1K8/bpBnxYPmlekIESE2WfxjqVajadJ7dj01AQb
UdwnoxTYHYa/J+4vS9V0SiBkvCE9cwfEEQrm88du49AV0nKiAG8CFy3H5gEuy0HsgPxlmHinpp3U
a8U6y8fpAGnl9usmzh/+YUtia6B4jXSSpKBzsSzEt5OhNSK8gBnqlG4UAU2NtnHFSNoPkhLiZDSc
2i4+bYK/IiJbg2oqLK7lLEk1pQKDg5ldm1ibSh7OgMRC0YzGn0OpXVsFiYUhVHlJ+kAbv27sp4mD
jStOw4iSs7TJGS96OlI6sdWVJHNCobAHIFiCcmcEpypBn7t0VkY2EFpHEk5ELuLjeE46dKW+RlYs
TDEubicwetpLrwSrIC4KO5Kj0fm6WZ+nKQGRplJkEktIFS52xlz3VDEtPZSAOnxkIM+DUZLyE2vh
SN8RhMo1zxZAIkvP2EjMkc2uCTL1ZmxL2XCRNdq3uqsef78xcLc5S2bt509O3pkH/MAcDDRpJXnT
RNGLAl3p90NQrqB6LFIEwsjx4wClplYA70d0pahTysWFdZsVQnLiDPm08xoQ2ZALnjMCXKWWq7oG
mKZUAU90IZ2kVZu2e+CB94mV3CStdEIv6cjY4KfIfZ5sPpiC5ZIy9SD1G+x3sJ6tz0oBEbk4CoAW
Zr8dZx4YFINnayWZ/NLHjgP8lcoQ5BAmSVQc68TVZDypJoTR3x0fBRWLeX8g0UjvLc6RPjXMxtcU
lMHgqYqDtcL3/MQJ/HnJkCTCafmXluKsZfGxJXlbJ6Oc4Y4UFOK9MUCsNmBvfN2Mz8kaBDnmt73I
9XXO2Cy6qxFGILJKkDjeBRWH4jrdR2vLaV2p/GWwWeDQe1Ia+1MexTSoJmJ6Be6CXPMyFxUkY6jp
FZBifYLbpfkunCgEUsnbNGa1NdPKMcratQTR7cCqR/IVyat1rfbOzB3yNXRzDGNX6oVvN0J94n5w
7LtRwpyRIaQn6ZaPnV6GkVzBPiuduM6vVdPfDW1TbYI+F9e5rBzk+eagoFr19TB8Om84U+fOByQ1
C0YtF4efU3wHWmciG6uslW286dfCptqc0jv6NKMIQ1r/l0ys9lmZyuuDNKPIW9EEfMamODqXlFPv
h0/rfF4QErYnYFHAsy2hE11c1JNsRaEzWJ4ddqqtQ+gSWSi/euy/X4f/4//Ir/86/ut//g//fs2L
cSZ2N4t//vMifMVuJv/Z/M/8Z//+tY9/9M+r4kd221Q/fjQXz8XyNz/8IZ//d3z3uXn+8I9V1oTN
eGh/VOPNj7pNml9B+Kbzb/5vf/hfP359yt1Y/PjHH695mzXzp/lhnv3x9492b//4g5fXu8kzf/7f
P7x8Tvm7e/85e+My+tdn/fsPfjzXzT/+ULQ/UeqS0dHltqYCyGGi9T/mn8jWn7jAqjPsA+ERRoiz
IMurJvjHH+qfMpki/D7nFBuQg1niuM7b+UeC9CdKM9TUrLmIZ8xPqD/+1fIPY/SfMfuvrE2vc8BM
9T/+YAWxfN5f5WYlJV6WMkBOdgCkzz4uL4h2YHB16yYwfM3YgtWG2y6OGIfYsAfEC11z5C68LaVW
vNJ8CSEBqda3Ui2FZ+qkAxsO2vJKD9uUhZikN+xdwdOgmu11Pg7yHc4SJrRjGYLY2KBiKqTdqpJg
Bm5qLLtuqGsFK7hU1l4K0e7DYQYcOBxCo3mQAQOZAHLb9tByxXbGeJr2cVaoG2Qq8psc1tQFqpAQ
olu1j7cwt2qILgaaHc4gjYawDpoKTpTRIk8QVVL8GIwtaSrfV6fyHC55kearSatjMThMkspjELpZ
0kzqzjPQgrmbuhwfVDQvikKWnDxpyvG2AV1bnHWj6nsHSUolc63G1QRlvUquwEuoIA/BH8I56bNV
7yew6q2yI40kwNdTIqm5BBwyNsAszfwafjeSp40gic+iKURuIU+Rv2p6UUWIRasOUAz3EYO5Saxi
ehq8eIQpaAUuNw6KtuCKnabO4lUvD81TX5sQjvpWwHgcGxvhuRqq8a2RAw3XJlkQHrukzx0x5nac
p4UAOBw7TK0Kr5he2kVeNvUedtMg2sqIy7itS55ROzCtrNSFsZeCSh16UrFJIYDMGytuyJCD9BIh
p8iCtalZXP9FX7JekRwBqB23nZGj1mBV9EVktdtOmDJoB16TSGthioYXdNCiXawFGDxhOb7uEKli
bvh66q1yH2ygDZsq2iQirBzcuuC8nNV5HeWbWIFj+tTKXvwqpUW5itW4h5CTTdJ0G8qJzLVMkwfj
PBmTdD+kVm9PSYxyYtF24qrM+8fRn8zQGYMu2elxIzVrY+yrdS1b/lYpO9kR+yY6GINUqg/YaIMw
RqdQqGzPlxUkMrL4yk9rEAhQIVEphDrh2XGqxOfAn9PEjvMqlkAuFjLE5w7HRNc3VTQgetXSKrdi
QQdujHwM2miI75z3Qhl+IxWY3Tdmkqw9NYimjaIM6uB2pdR49lin4nYqpuAyipvxyYi8aSsJ5syt
6NX+CWk24A8mVAYRw2G9eSssL9ccAeyC56pmUDyJtYrHYFNP4fc4bUk0TrnhS6TTyd3ZONXnl0Mp
SZuwwaTCqS1w9VEp5g/qmCP6mHX5WRiSBeWdFUKSKWxJggQ/VsYw2pU/ceDm0Fz2WRuZL9R5DCeb
yv4ukTMuEL0w4ZHsI3gB+aA3LytZDpH8tASrcocEHgIaFVP9E05/fQhbNdlmShS/SEUGwzngm24S
hAPezLrpYSpaWRCuulrv7jKkdG9QUwhExcWiIJuKlZX1IbnGDuqGUtgBPH/vaYx9K/mJQ2BCcV7u
9and+aEv9hEsBoPdoFcMN7ZmKkxWZcGlHk5SbddaV8cXyjRisRAjSakUXeeUdSs4moxWvu3PTMRg
mMpVVgSmudU9WAncmOvxWwPjr7oysrYo1yChywlwtThsJsghF0MbGylEzixeB5o4sbklU23eaEOU
wHKBpbHv4zh7bakd831CK4bnWvRTG271eqj2YSZl+jqsAgG0tp+8tW2K42svqKtggtDgTDwYDgLD
/9DmSvpdYi/aevCNL03W7Lbu/f68zHRoGp3MIh+rftepHdoroSlnwUptgnQdR02zqkXY0kJfi7dI
WEYTtMDBxHewrqVnLLlCHHvgcgqhFN/J4qMvuG1A3ikTbiP9kaf621AVk220kX9ndXnvemWiDxi6
GNFdWoXeJbIL41VgTbCdCtn6yR09PmuDsllLrdWeGe043bCUJZj+hdXmbiyif4uiZQK2DbZaIGFx
p4Uuz0szcORQ8JD5UadVOGBgjG9yc4boC5SpAuWeTRYgYWdnetdepwLTuhdMTHjFoDhXskB97Us/
Om9Dv8T7oEmSVZ62TEZUmdrvEuwOaQWlPVshe4y3k4+Spl1CGS1tMVQS0qzBWP0UGeebSCrq71B/
y60qiTgMmZ6oX6PN1r1MNVI0uTlOe7iZoqumgv/IUTJsjTAwnqcmcE0GiVsyD32YOv1DgSEd5GwZ
2rwnBuOPysIHx6J0mK0bM0Q1N9CayxSlhZtOHHIVGZ6uil048yaWqUWQxhupacafoR5Wfc3OFwft
oyfU4HIduKsxFXwv69MbEa4Y7Msi7p/jXIyvB3RbrkqjfDAzGQ45c+Ta12tpbXWR8dBOXXwbakbn
ImIVJ+z2dXY7yEK31TujY9Q4v2UQYasJaaA9hGj/QeFdu/eVNHrBJiR/9M2UDpMx0MbFSvV2kW5R
GeVNbk9jOJwpQWZxYsUTj7TIQA+htaqV107pJtWoeoymBXmqG7N10vm1i0pX5DQtuhy+bsSbStdy
PGUjwY58VkvTWpkr+5a+ksLWXEE+1t0QZqNN2kq/16VxWsVssK7ZzHMGCaVV08B9LKQCOSm9Us+U
cdZ/IIvmjqmWra26aF25tbRtK/fjNvezCZapnF/A3Ax23KSFq16PxFVYlK9xDLVRyDvwrUIarwY5
wJWsLeZyhy59k3NDuIGoi1veEI3i92oKmutp6OutFxns3bKRhzjnFrp68Frfu5UaWd3CWk/umqFD
VSMRxf7Ma2Iz/tEynp2dckpPttdL7RrEa2LYbSBn3/vCFL/VTR5sA0QODvAcm0NZcwhxXRvWyYjm
SxNI9dpsC++aSTn+DHJksysnHgY5dHE+SZ5H9gdnyMVii3iS+BjGUbhpIC5tkt4Lzjudo8vCsuSl
RzwrtCfDCsSdWEr4r0EJM38g7cSxVmty1sMZ7Qe0M6RERy7WSF+LmO4Z8RJ6akcl29SDyvemvLA2
arVbIeRQUSkPYl1aRVopfh9lT6QilFnqeWAY7QzAa3M4I5K4FuqhP5h8MOd6yEVnhVqT4K8xfgt8
xg4OsxcUxkNRNdJbmnnaJVc+6UzjVnYPDVlx/D40zpCekg+6SklRCeMAXaKoFK4U1Ep+Vt2Ibodk
JrpNPQmU4/9/HjXj/NrRyYT997/eIJ9eRyt/LJr3j6P51/9+G+l/UiA0eZSqM4kM2sm/30bqnzqa
/KRYSOXNYAPetH+/jRTpT5LrGrQsrv08TOaKzt9vI1n6E89jCVlksH8amWnjd55Gcz7vPw8jUlVz
Ag6bMHW+O+D4MP/8XZ2280TNB5sAMhKsgzko2zRP9gUYaBk5Res3YcN/h8OzUSIk0IdlprRIAzOo
JsPH+Fs+C2SUJpDhetfxfz/+3j/2Fhyff8WY8Q4QfODuLVJkujw1nQe53yncaDdBb5Bd/ae3D7eh
fTXYP1TbtFv9tbL3NHB3IvbHd+av2Oy6pOUYOt6by4Js4BftOGQeD0gkDOqrxFPsQC/OPP++9C99
le2oPiRC6VjInpwIPaOAPowkTBhetzOfwwC6v0Tux3GQIZJNaCG76ppDkCl7xMUupU7dYjN3Lifa
xtS/J/J0+Drwx8QLTTZhVElwO1R0RfVPOSS99JA96tHhqkrqMZEfKCuOZqhocqucGNqPSbK/QlEG
IjlpzgnkZWZyVhpI/ZZQdTG+aJGiQDIP7kNxOBR+cl9ZqnVTs0Oe6NkjUZHDAaNhkhSdi3cfl4g4
dOgfhVEAaR0mvN1L8kvstfXKG+Id1kGuYu3V3hBev+7WjzmzX20lqkXqQ4OC+mk4S3zlS8RyeJ2p
U545ciTlr1Jc+uqJbO/HXPxfcahxUTgmscwILjaAiQvV0Ja8AhtkKFJ5Pt+RxBezswppxd9tEuxI
ZLsRSIYM9AlTpUeBahSlHDly23LbfA6Cn/8vAcjxwgoj07SsK8SyUSmegGlqJBebLMkV2Alpvfo6
yOf5TitwH5FBbB3JIrciUkRiq6DTlujWWgrhu/MQwGpRhtvxdahPm7NJQniWXCZ1StJ/iR6QvNhU
pxYytt/xCsvWk8B9yrrBFNNuMu1Euz5PuDn7DHaZbB1TYYkhQL8C19sCi4fe125Z7Ddep//2XCME
6wgYCQOkLOeawJ2uEAfGR+F1d9Eg0YQPXdDWz5MSDsk6yuVTafUjgwUiggkhA36lurlYu6kgKX7t
Y7c8aRgw6AiaU5FRydl8PVCftwiyVArvQzKLFrbOizCNWEhNHTa4AleJpdtK00podOmC+oyKD1Iw
ajSgS6oWTmCq+SlExpFZMmuco9kFaPKzpTRGI2pCUZc2jrdCfCfo3xCXO4zK/ddt/LxRzORHjLwo
TM9WAotjVbKmzkIUJnZko5B4AURKke8FlHhea0OqZLJgiGGemDDzZ34808Bm/MV1YMvndfVx602L
WiZLW+P9jaLxKObPsDSbXdqPzxJyswd0I+qtbkS1+3VTj8waSobUC2cQKv26aKqRiLXXIXqCsHKy
KqUAdYVS3MhI2n4d58iSY3tnbVMKk0EaLPZeREnrSRRxt0c4xqCqlHo9GpKmd/N7YWZGAp9PnQdO
8Fw4/tiLkSTIUpsyQYrRF678dsxXllzUJ+4+y/mxjDI39t1NcopzT0kz0BJxXmL5pPjoUueTfiZ3
ZF2StGpPzI3lIC3jzT9/F89v+lrpOlrlBReqdDaVD3J5+3XHHQ0BE3LG51JrXbJkEbtSw9YixFhd
juhQpCay98PvFeEAW4iYxIg4qcDWpkC9RLTKpNiQw8bHXNPIZHGL61dp4Xs/+zSWECrv5VWE/P2u
m5Qot4PWDw9ft/LIwOG+Rrl/Xmgz0OVjRw6Ad7IaLJzj18FGan1hLQG2wqdzVuW28hN18uVW+au1
3ALYLsHwwl/6GM3UeqqgWRc7/VQNte1FQMkG8nSPWdv2q8IbhnPqSMlFEY3j968bemQ4VdCabNK8
dgA4LGaMNqm8NqijkDNIjZdAVrpNMWTpdkrb9vnrUMuV/auV70LNff5uckZjlcp6zGY55fI3fbTW
5VifmJxHO/JdiEVHinraYxfDZRihXfOcRM2INlV7qPVdE4stZB31TUhD4cSV5GjDfr0/uf/MbgIf
GzYBI6ZmXHEKkKGxh8A09nk1WicmyXLfn88YTMIknhRzC41F91mj3nQCFXHS0gnK02H+qNcRmi+q
ufWz4KqI4ruuDTYAtE5sYgvqAYsRRCAgKBHwMuYyeL59bF9U1knlB1rlcE+57zvjbBzy+3yQfyQJ
UjdFeY/0ots0gZOipff1nPk0PRehF9PTVLxKbAENObn1aBm1LWSvIVJiXwdZAC8+N3DRtWHfxiqi
QrxEswoD3nAtSNkmkM1nS/dKJEViZ0xRTSnQ8tXDvVB7u4CkNdI9MRxKzz+B+p2ny/sD/ld3Gyau
pLwjof8tppPeD52MfiGCB515Xgbdvu7GfRVm5+St9q0Yv3zd+mNdPC99kISsUHBhH0e3rH2jVagK
kuovzsPS35TW4AIPPtXJy7f43CwAsrQKpztcYRaMHZydVa8LGUpfjn702nCN//Ie9fiNOWF0LPWN
4hazTr5mDbucN+XXrTzWqYY6I7Ux4FApJX5sZRwafds3IGmmIFPbO2Rr1XxN1rqcrkkKK95Noip5
iZxiV2g3X4f+tD3wgATUxcZA/oNtdnHV0CcpgmjWlY42mOeSjPUyjKGvQ3za9+YQbN4aOGdARMsk
ACYDaS4PgEmizrqLRCDVY7yqUSWoK+nBF8JDg9vC1yGPtupdSPljh6aaOnmaEIJ1TU34VnG5RzPx
xHb+6RReNGvRc4OJcjbqh3OM5nufa4dWD85KHQ16WTiVImM3/bTD8qoE5sXWSuKGC8hiJdAcM0jS
QLArvRQdvUTMFRVoEW1wBDU742qgOtTYiGCL1roZpklcJYUuhLaECBd3A1GCj1XVjaLV9iSVloUa
p+759qDr8XSjlcJLW6r7Ev7+SjYa/w13C91GUbfdVqlkXOge1ckOqoqrZlG5Uq1ep1aLOrGC147t
V8pbKozoP+rjc6YW9+0AhJl6LWGf9M7cFOqbN93Bf0UUs0eFLLtIEBEPVd77RegIhXyI+3MBJJP1
otcYCKEPo9T+2YAwOmSp0I5iSk7VRtMKt9SwwMjblVFZmyna+sp9KY+ORsWp08pVYORndVdvM7Rf
U/VW6rItCn97qti2JgEMMtBY380uuZKY7TNFOgRV5baqsDYb0wYNc4GumVvLuLHowaoN83U+KKoD
BiZHb7w/QzPtMjeDrUc1KpvORy0/70fw6H14Cf9MgVuXorjXYqeiaUisdUrtkIi685p0myj8Z0Ea
JQrtWjeAQKgbf6KqVHeXWb2VrXCveXcNQvZCgJBSdC8Ihr7L6+HVGrRXjXyFOoQHhO02goYQtipv
tYnDxq+qcyOIEelHe0CPbuOwQd9Z28le4ag6/I/uCUE4OwvDlYGkncr2afTlWhhKKjaYXordxpqr
mFHs6KK393QcMdT+XCl+RoKwCq2CV1SWrFUrPfQKxtM6chhBw4s8s8vp3guafSm3wCFQH5bGC0Q7
nbB3hmSXNDYK6oWZ2k1IRdeerPsAifDwpq/ttHe08sLS962yRTfHjtC7BBwpFxxvtoK+KBIwKYYW
5TMi7Tbyj8F4PgNwcBHBfQQNX2GLO1BLublWS7dKkRLPN8jKYXCirRr/MQvfUFEXcCnnG6guMo0U
fqJZOnKvpoUjZqJtUrELsKtEzVaIu0cjRRO4pOyCLLWZBvhKnFce2BQ7iTag02Zchbob/P1U31Vw
YSPdA8ppZ9n5pN75QnJWwGns6m+5eBg0yaVfJfVnjxmMZxWOUO9V5oLpJuJ50no7JQruceJxBu1i
Eq5Va9sUN16AxLeOxGlua9W10d4k01VbahTohDXON07gB6MbdoWDMTtI7b2sCztFvo+Gn4DPoa2X
wCBepmKHObI7K5EHjVtOOSSjh0K7jbtv3bjWdLSKs9UQ3kedAUToQpXvJ/U+73f1MNxpwdUw7bhc
6FSgjNU03lUFNjUiNV35IvV3PU8Lq3qsqXx53exK3O4lv7tCk4gB1rFD9oExRNmuS9d9NJsS7JLw
CcMEW5x2qGmL0d5srsM2sSvvfhDPAvPFkG975VmQ7JzfNynnmpl6RjmDvEFtPebtmvgy7FjzSqI+
21bnFKTdgCy8xr/Qwiy0dcvIgITsDDvWdlqKP9YmjdaReichbw7mgwLec4deqXWRNpeDvOfhomBd
Ug4k5VJ30M4pINtC90Ps29IuPQPpWst7laz2qtTGH1mhOzCEHoBI2Y2Y6+tExewxaTuuPt1KM+vu
euRqvarqItt4IviTRsHERC2nlcKCHqr2coyaTa0gQC7XbjLFb52JkLPByg0pgA/dOGzKVN/0RrBt
Y436topdjLfX8EMCQeMdQDBdoQB5JSesuFzUDxPSFGVgXUIv7mw5ROR6/sJ6gPBzY+z7bNwrk3qO
uPK9DvQqEL1tPcrYewwSr2B/IzbMyFxYVx3yu8XgsV3t2VB2IQrI+Ba0srby02FXZ9Y2qi9zT7xK
2h2C0XslWsuMfD7tw/ZKRY0UN/r4jsSObynM77tKujFMKrnnfQCiILVV1JyVaoW5QGLdF+FmLhgH
6zRZa8+xtq4OwxCuhnyVoWLlHeSUbTq2/eZVqplM8VmRXYAh45wItYNZPVRIGzXb+DnHECy9rwUH
XIVNhmkEGWTIe+5nNnVaBPZxpkD0CHQMlnCXU3/GVDPzLarygnFW4WARwGXMFLumkCv4mygdN77S
rE3zSQ+TF99vbrUeo6DuR8PXKLhBd8hLy3V5kMb+QvbSDYZcV6ilFk4FjEjrZcutB20t5GgRIEP6
rUjrdZeItw2qfqMekoEqbK1kbop20N238bncjCsVJxITzw8Rm4H+mxI/ICjkSYdavdCHtwIsmb6x
um0TbiCE5dZ1BzaAzVHorrr+fhiZ5NhbqIgBcCb25mOtbRGZtJK3lAwE4AQhfmstJFNfcZPioLmr
gj2A89A/i8PvIQpU2YhXTG8L4ZNvflNkZ5IpNCOq3FdMz58QjUfzpx5vJnXFiWaXXbMuPTvzHyk3
ADO5Eae1qlwK9W2BVIrmOZjUQPOD3Z70PylGzh62eVVeW/5jMYhrvF3senropUsVfBVS02e8bjFz
MM+zXFpZyFPZmGzcYXvUOIXGlO+M+CUBRFD3mVuFGpLCCnkVuXBbChtlqeBMhYpy9+CHoduG9ZPu
32h8e781Lgwz2YHN2pjlkxolK6n33CbGKg61TxETtWmf94AG8isl38XR3seGQNYBlzWS3eS3GhKr
IqkMar73XiE8yBrae4N0o0uYcDyL0pWiXoyN4TaDtpUAiOTFfYkUepsVrqCPVxa+s3UZ3QPpvY5k
6yyy0t04HpqGffxWChEFju8to7mscmNTjNItCFsgL9L3HqeaEKPcsUIYt9J3w2Sw0+qOWT6n8lYx
eax7l9l4O6iWYyhXpVSj044uZr63MHbryfsnPuM3mqjEvnXa4EKzZl4pIA8vav8pEbeGYGugWLw1
fmoujirbLL1VBcQ0e2AO5fd6upSK+1650LNnL+2cUJ9cjD5QnTddUWAfifLLSgLy1WHKor0Y4rTq
BXTnvRBribMm/ea1L5XWnVMg3iQ49Jn4idz23pNFYmMcM0TVKzdHkmnEEmcU1at0khHKHvztZEq7
Mc4P+jjuI8AggsHtKu3dvGYTmpRNH1zEmB2InW7XSn2Vgy2NfQ6cothGQc9+boG7jTehmq8iU7tF
bhkAJ+4MFERcsRl7LkXe90rvSxcummsWMc5k0q4Vdbef7yr0WM4VoVb3jbwbpb3awE7rnxXc78ww
xK5Y2yDh62gFG8QorZCP3gdjfKtM3HZbgMJpssPX+EmfDHRI0u6cLO5NoD6Y5a0wSbbUxoiFR67Y
hueh4f9fjs5rqXEsCMNPpCrlcKvkHMCAgRsVMKCcjrKefj9v7dzsJI/to9Pdf//hWdjTZjL13yF5
x66pbg5rYfiL5Bz7Ug+XVD1J0bQZIK7Ew0+dmjsjOknzRM5UQkBG95nVT/Fk3YvkMKztrWDNNyyP
IgA5TgSwxDzaCbLR3h/KjGTIPRKFHyEnzdPc2YFipdwrr8m4hrXUvS6xFiIa/qqm37VYPRsGUI8p
hfqlamFike+FO11KO2rk/QEMeF/IZ715KayCpizZ5XOcu8QNDASyaa7aVn70yP9+uGbb9sOuY1Se
l+lrFMNu0I9yFKBxxRBbV/zKYBKT83Wmp2GggCQWYK/ihM0YLdCeEvNlmKjqhrlG5OusVZjrNcYm
Tk97OwsbN3ppDOtUVCcjj2XXlIkvmaLCuYxWWe+VPFo2ZW8dqkw7yHWqBqvjEP6SG6VrGURctIKr
ibbikWUkr/LJznrT15PUTxc9IHmx3DA1hKqI35ql8EgpCvAff8v5MKxEvtTWuKswaS1z6dr1xRkt
SB/UKMve7NSZtmiT2I7C1KoxWFePs8IBsaQLx5AHsVf31myfxkYlkyJ2E2m+tnrsCTs7ChvFZ/US
D/+cBnuXTIdfHvbp24Qb83zKZpUhJyRnhaimXUl5bPSTQ9qSpLDvhb6mZvVBn228t/V7pCQvNqbG
INK+0K7zEB1W1YQq/bo+mLfL4MPXdNfGYp6rn5WiuonuyzB+62YbFeMxnuNArrZdV0FysPxEKd0B
EsZovc6PHMq88aKyI9J78uWO2mFfbYmwKE5Zk8nsBRuvXxg/oORiU+0uzlYzR0oO02Kjvsd1tpnj
2SsX9YVH9l4WIsSe6EG6dZ4cp7rApqZ3GWHl1t+CFBSTWEy5mj0RbQbCMOvI5lOLA2HXl0GW3IbK
K5mflTGFXXZalNGDkeYtAP5SbvtiONrTZ9mBq2LiXUtXzRK+5TSnzHjLuEXHEUSsNnwzogAzmZDN
ALf1Vsv7qOmPJZl7jTz4ZWvuleq45JS9y5zDkhNXrZRYCeYXXN5dCShOEj9iEgenG3ZpCqDbx4TO
MLsk8Y6oB0LWyIiLI8YZoGvTvEljWnlN1obWWOyHNBdfeGJ8E9h+xWq9cJm8vRJWW83fPsP14zIP
ypwTENVhMa/XyOQ7Mcv1RVTLXyxDn3914DkTjmFfnQVdKzXSMI5VFtP8/GvoY1VaMU4EWrqLEhuu
lWDg1gQ1V0Wei7CxTkvMDIEhPGV+iW9V8Vzr8pbvYco1NxuEq1eEKdj+xPxqYvlwMeN3XX1fp60Z
X8f4SWWvnaUjZOL4J8L/IqX9K+MkeIRKQJZJxGk26JUZhttiYzWpX1W7R8aSRlRmsQWBO0GQ9Ssb
7dgAkYG4CGM6zXXqlfE5F7vZDOX2iVlML7cpLjoY3pE2bc/3wug3Lb7jDvnTCOo82qyqOxrKTi1e
JssbnZ1Cg6oREUyTZwy7MRqJSdrCUd8U1vxVrokSrKXUMC12QS6p5Bq+MzXUkm/0e+ITOjRlrowP
b1udFuvfzMlyndyPxNOYRIFq8zH9NWL1lA4qtokMoNODmCwkES+egzmwmeyT4ZpJQSbtRpOpjLG1
4ucL2QzxoyXpMIJPzV1nT/4aY6f6ukZKkCT/UttrFTZ954iMEOmfMl5U8u+SjbWEU3EWpUP63ZfF
BdwRs5z+k2rPSs8ao6m03gXaQuZPZBbdfEBmvXOSvS2ucnR+hKt2hKbp43M/3HEYDlnUHOSiPEDE
es4w9qhUr2JirUB4eiR87dtkyntpHrxIr30p/ZXK2wQYUzjLPu+3YvhaAGKWwY0kT1NfBHxTIiOi
aHG76HMxpW0roNeojykHHlX3qI8GOABhrUso225cJF5Tj0yMK/ldrwApK/7wsH/dVFo89EinShH7
Xtqn2HGs7UsXc29N3mMfn9xIGVrzL4PhHbkDiBD+EoR0RCQZ6A8KPYE8TOa6QrH14zg0pqdsuU48
J5N9mE0w+jnoB/ohuh9/IfWvM9BiqLAz6OezyS1L7SyL+lBhI9Mg5LExUSOgiqYQVCBnKn2dHJlX
FS+r3PqRsQRGyuWqS26rvTTy3qhlr1ts1yAK0NJxXI0r+L4GQIceFlNLUOdxjgUioE2szkHGqc4G
qnHHoKMpAdw6vb4IB65yc1KVnzw6aW0XmA2NEdGZY17gpzoOu2bWg7yKfhqp/5sdZfcIWJLwv2E+
NrgcP2YLk+ocDdRQBViqcXObyN/TswRVSJZJSiBzCJwGAMPEqYNR3yHiBymU/JVPOJt150GU+7G9
9+qToy1uG8e7AuA5S3/1mBz77kq7xltcgnk1fC2Pb6LOgtUkjrOIgbeKJtQeT4vhdXZhBXOWzwQX
SUxykT14AznHvuOINEwTsyXrxsyOvayRDqWla1Cm3WDBJYZdr5c92BgU38oF/Da+B6I280BdzAVB
BIPaU2Eu2ofR6OADXZoi/6mVMXpR7NHaZrFKTBu5L5+TCpAm8ZPhNH5NaqJ8I73CdataZ50Loo3l
56aSDFi7S43RcTeS6rVGq/Qpqh5l6YS34ejynqvr8jDZhY6fSqQ4TJzGQhvlXaclhLPZ2WpSyKWW
KajVRRh1Vg1Cx77AmnF8FyYLS9cSSlFvu1QFiTRF9mk42Xqwc8s6QDKde/LUyFhDQ168SsgHql2X
6M2tnM36CjqLne5UpeLSRSaiJcdAawK3dT9Mj4xXRErYs5FuRKiiaIN2UJc3Xc0X0CxVe+3KQX2Z
bGX4KUur+h2cSBlu6cR14kUE+9gbJFD5tx0jmBFJkzzD6YkiP5ZE8aVUQ0rAWTLQ17SGmEJ5kDpX
qVk19Snfq7uUdKv+OOdKoLV8iz7LudbhphDtBwmh3QZ2euaSbVlC/Oird3Mc5XNn8J7iigzcCKn5
TYw6fQ9hs4Go4ZPTtxtoXgojmnFwMPon9BVEbEpS13K7peZHBoh6TEzcy0EVy+ps4DzogPi1sSsv
CaXLlGVo2GOVTWiuSPqll5BGHzOR6acSC0PxNGhon8o+BRl/6M/eEJ6OWiAvjwhJJxNw5G0SYcem
0J6KpW3P7VLO11JT6087QtPr22nL/VU42i/eDzhNRT1hQaexW40sbNYp4+hXedf5s0oZhemAPKCU
ajojFdp7iZV2NZ6X2uZis/peeW5zRTsNitUQfKXbxPXNjPyNWHLSq2qyH02JJCRJyy+ylFs8+sua
ufWkxKCNE1EwFlV0ldTuM+4V+SarU/tld1DjExJjwflJoQYvKOTprUMLhKe2Ucdoo21CRsGwgFl1
ruaSWEYy32ayqWUhPq2JXXE2FdwYU27Pz01X/V8EE3GWmlz/NxsoNpy6nU5aVTkPok+Ngq8Ztpk2
u4pRs22BhWDhIAVsC7uQhIOWQYJU0DYlZkqneWxTVnEbgpAY9Ide0XvSB5u12iF9URI/SrOhdEcj
HiMCUschd0eRWM2uhW0En94Stjeu4vGaVuZke5q5svkolbHubsYokVUdz2u6z9Wm5iaZVu1U5zLI
H2KZLA9NbB8KRlgGstmkTDCwl0drsMafdZgJqyYTFXXWqtrTGI6anuzJjjVPdl6n73KOFQVJOJVX
KmgQkTzpgSyXdIZmNkrcs3DoPGNgiDaQSxlewzz+Rh5pu7HRF1VuReU7jKbCzalgv+8AH7ftDovw
mnajKfTcY5csd5tBjkCxHA7J04ATI0lWZnkTkaSd0jgDgTFAQTgB5MoWo06ML6f9jqAT2C3LShnc
KZ61W94p1lbXuFi9xAEsV9JoDRctZwGBVEKLPJvMyz8BmaIlOJogTLHq9qUk+rTzO1Oy2AiIovlR
iQNIw47kTLcnp63oxLNpVeOr0pvvSG2Q3D1YNkSMi2NUNIVf6uPn0iUgAfM8EN+sNHCoEzUw7SG/
PFJzzNPglB3qSIcgPW9YWdJ5RA/A0onjhuGnp7GXm+/WnlvSk9DgiCGnvBny/C33oLRzr81k5UGJ
wiFSlU9GtmofSC2crZmkw2au5shty0pdjoZUZy/0Z2wH2rWi9GNi3yR+NyhglIY5vduTPGoE3HXd
m8x3r7nlCIDY9kQwSWlPi5GPrcVFsxa0U3Cqz+soEzIuCkgii9wnIfALS4RkMbat2UuecGiKiN5b
ON/MWo1TzYRSG5lh0Sa2zX6CcPi9rE52JgSheopnIiM90Y/Kq6YVxY4roHs2iyWxvSTKtH2SECzp
2VIZf7Knm+9JnWR0z8kDZBtm6ZLD6diolpQ8tzaOZaXImitB6bKfNdXyDRmjZX+9yldC7pEKSXB5
fafp7E9JOOmXEmlDWC8mXVSsSMvnpI01oGpbZ4zsUy47exLxRs2LsN0I1i4u/V4zK1BBKD4qgU6C
whY9REZpbJ/kpkCTbKAILsK8rMVvlUqi36kZ35wvKoueI+vXamT1NmjP6tIKYFBzvpW6Ht2M1SI3
XJ8bnMosm8ao7KgteCC+VRa4U9MO5IVlMbd86ajvRp7WWyS6snNwCv05mx4Nuh6rwnKjsp4wRMVX
y1SxDdGRHI4kIo+89my8x0aKeA+JsaU8kukUyx+GWevd1jJlQbOGKBnDO7M0z6qRF+1Ba5IB3QHi
GwUB0WC0+zRJVqDYXmjpuYO4Xl/LhVBTREGjHrVffOpWFfQjTBVQ6XEp/IxQJuPsiCSSd0sZGeKi
6F0T7WzYY42Xp6JvT0QqMZOacTpoH7kWZz0jg5x1ZESVbbmauVu1GnynXqrGEVzUjmd/oKMh5p2V
Yr6N4CoS9JYWjUjKYIgb06xBZTULgoSxrNbnktTa19jJ+3xhzlLWr15JXXMSld8OtSg9O47nb1KK
x8TjM8l/urZQ3rRaHa5F53Tv8JKsU4YhxS4ry+tsOsNOJAoXcM5V8hYpTned++QXM23D1WR7ownK
VZkmhatEy0w2o65vcyvSznapi89Ya7OASQk5OJvJzZIwmVDF7oqgebKqhgtDJpIqI9y808A5wGle
s376WzNUXNHEUaXV0ixWKab1LstVmHbGUejlCVu/UG1BP8nM+6qlhiQTGVu/aWHkaMamomLam5zB
v2RPToTw2ZRo4kpV0BFi7GssQxVqVCA3i6J548ggZ0uV2HtD716nCLfWzgyWTv+tTVh2atnvrU4S
gYpsVjVo3nB1tsDJ246cdUsNi/WjarnGSMqTRAlBbjOny7HXX2eD3Owx88Yu9adYY+NRX6qyCSKx
ugJJdCsSgKXxee67z057gfO9KYdjT4uuTs12KPutladPMVNEXxDYQjWUppRyKa5xsu2UwVWmvyG1
n1DABcPyEkXqO6RYAC1zozipZ40oftnaqG/rMBxUzGdzXf5ysssyyBuLDWrNer6ptYDF3r8OOb8G
yiyXnrVIz1OU7+Ny3MLhdPWerkg7JDj0KMPB7ia/i7ON3Mx7pxc3rJOJBo35RCS/lXrc8X8WOb4g
twjrVSJ+VguaYdlMo7ZNFUSU2QRkysgGyZ3p2fKN1dyb6mPbTv8hGYSc20HeD+92hJR2QKcdK1uz
IUN1Nzcl6930J+7Al62YzzVF26nbbjSn5yiFXqL2fsw3l+RMyTJJ2/yu3jfnJJisvYOHEdl5zLrR
XrYcxJinCqPxCA3jQsthaeyGHfvGRbWVbONJNBnQnV9yS+JZEwhMG61pPFlqfkddGOTpPy0BXAJR
66qgSzXyv0WgsNaxeVknC1kKvY7dfTbbJ3k8csVC3GKjP+VBltO82tJLgbfm2r9aBhsjASO9OCWO
cRBp/4Erj4vsK7Qb7Slm12iq+c6ymuMwVJ7mgNT1Q5hopPo2RCRjtpsjQB8cFto6uePJfe0uWqng
/4A0urRcaUAGOz3sCU6gHZshlz1kwvz/7ZEP2zxgr0UOKthPbA77xHHXuAqqeNiQQHtM19Apn0Vy
GSu/l9/yZvRy+YVO1a+w1mBA1uWwX3nAC7QPoxEQOcFDeWrwl4hN3a37HFz2SxQMVsspr+MwNmYP
EqRXmvee9BxdK/xJ/Cw1SHPLFBu7ig1ITX0jTNhfphej25bRetIlIML0lqU8RfnqtcPkJYbYTMW4
HYgRFMoUNkShLBIL3tUmmLFS7XvapffawLQ1yoiSJjFTuafWfVjvdXUviqe1mkIk7p+rYngRen1t
mgQPd/KnprrbR+y6QHDmJWXuDZL+w7FeJsagfjn3xW4cv0Y7J7S4COTh1ES9m6vqZeAQKap+IqbP
s2q/17EbkXnMuutYyf6q117K78inazJ8jPmbpK4wzU5DsSfGWdH+ZlwoFzMKnP4YN+1TwpzSGizF
cbJTJ8UHXcmnQzZ52BvRbbkwYJzlvrKfXEkLbKLbxImMID/TjeKwgXODPdKkFOC2r/kkubF2rFmR
swPjSq2t91GTr8pghq3W+mTkveFbvyn0YWfFrOjR5ht3O7lb8a0rz49RsOOB7yQ2pWy4Bv0k+juh
nrO8R+f7SJdx6eJPnRPd5j77zk3110yRKWmzl5uHRkXawWSn9aek9FcZqsn18W+u05A0BogAhEIx
LKg8CWr+CPCFR3Gwis9E2hb1n9b/1l3rZ5WOauhDKTbjepLEzbHeoetFzk6e9qp9HMvD4hzzvNvE
EFKHQQ8rTCZi+Tqttz67W7rzDxMRT0q8CAC5CxLjMBhBPd7S5g5qq7encWgfJJAxPqaMjAtqX/uj
M84iF4GW+o0FSjyFZNQ+9aCO3HZKHJ8GaOd58ad2tDOzuh1RIzTy6kHl2Un5Benmhn56q47fy7Rz
ptkbzSm06DrNwqER22rT3mQ+qmNgqPtUMjQgj/oeaIAjc2ZBCN3JwHA4lgJH+0ugISa14rP7PJHP
NOFwsFS1Z0g0D8Df46x7o8rNk176cS+LYmMTFdgy46xYyXMrye1rNecXIOJIf00X62XEKKJJvmWO
ikrCqb2Cs5pwmzaaGXklNC+5B291nMFv549MP6mTs5sUzLk6J3bNjqUU7VGGpL3W/vWZ6SlmMJLF
aTr5XjNI0DUva6L5Tnwol3QH2wZP2vaLwYcOraJj48KOVc+KmaaLCiCP6grQaE2hNhNxbRF6SX+o
TzoLUba+lqw8YLHQ0pcf1RD7Qqv9dcgCFfYKBiFgSH9tcc0V0426V0R7AVX9mJr6HznIhFiagalt
VvmupssbgvedpLUuQxxYP4QSOwkcsw8kKd62khYaw7B37OJsLL0v+KcR1euSA03iMXfYyj9ZTfD9
evCSGnAKXScfWzwXD+W5BgLQJbuFbE+ZFUyRWPuizXdxAv2LRlTTmkCDmbxWNe1leWql9TcHPs8E
92n53mnP0D4DNfpdZoAzjjESQ9/slS+1fKzHpENUWptqPq/iFllGqA9sHJiOygR4y3xZe/0JDtdb
rn9lFC8SALUCozRZ8TX7YflCi6jTrUzd21p+jRntIV30OICM9q2fZvKRbHAvHnQ2SPIGsyRGFqOk
g0lY+KfpbPDlji+4FJzyxn4yFT3h1jc7mGb5zVH1s244QUFfqUcLi11tGxeRv7T5tqxu8vA1pDAK
Uvbkq6tV6VMnMRS3awimfhjX5J7JSkgq/MZWk21jP2ei3EYrFxvuIQ5h3KuBcguIwTP60XfmZF/K
JUu7xHWM73GAtbIdLXbQ6wKQ8WpSmw0mLRV6cu/yKmwzHfh90mYcKJT0WvJ1bUi/ln4tBYRB/Yp1
xpKr3LE76DBSkiWMxeuzFhseepJjV9wWYzqkXR+KCZIdnzgeQpsOw4pKOtjy6zi9LZVxyJYi3khC
om/lyetJzmZWkbXlSYwrxbXbF6TdeyUzLr6sHl49+8SSXotU3ctJ3l1RPpguEyZTi0iFv7YZuecO
4y1oQhsssmg9W/9O59YbsD7oqO/eaD/Q7o0FxrurrvWmncMp8YfbcKjYHyFXclzlalGmkn3/hK2M
kzFNBLG+jekPupsSaphXHNlqenIW2NKzPHHOA+yaJIlndi/XoQIJ+dHSnuthQxe7HDJsjV5ZS+TS
Vrpb9qv6F32Yiy/fZThhd50I6bfOdHPLjxsKlt/iHuKp7hLw1E9PZKDfu1feb7PHwrTv/drPQHQx
+upP+LbyFHcS8coRYBfMhvEp0bfR6LG5otUdz2toHeuTCMtguuZ+yiVPFMhW3bM+PkY/ZbsrXirH
pckfoH2FGlf+dX03drjy7JmZCJneP+Ki3uSUeFsfUfK2rr0BhHDbndkY0Jwd9Q090wMxfpLeuxtd
DZyq3F1D+61UD8TFtAdk9+12vFT6Ls7O4GJZGbDMiPu9mo0sDDO/zr4z4RqvlhymYXJIqIvan1Xe
OEuoyIB6Y1iH8jF+aa7pPn4IFZ6tfbUfvifSsyGG0JKp2RGkdmHDyF0Wkvya8nFbXrbpvnAY2WW7
yk/udHE8EsmGnMw26O9N48evHBPWXY+iOIeNvFNBBDslY7kLX1L8OfNXbfyK6GYtn4pz67p3otMr
XgJmURGqzm5IfaX0WxavYov5FTOSNT+zpnFMfzb2XfRb/TFdaCKkOYDIu7JmHN5m0wdcMjqXJRmb
lYbqqAGyQZlkD5jsZN0DOpvh0qxbtgjyHPbTMRughNZh6/PqNlhR2NEIOi+YdoxWIAN3+LADSwKO
WxSFBKRdWf9jmARlE96roR7o2a2MLSOPwCY+4NjyIkGWDCKGj+eSd+KjqUHzO77gd3ZY87D9xmqI
15oxAns1/qyAvtWkFYggP7jmJvXHcD6y4yHXy/qfaHZL8p3Ot9C8VLDYccvhO3Hz2OtFkKNG4NmB
1wJ/Zj9X2/GG0ZJU/rO6Y/uozV5b44TNJbItU7b1l4rFAR9PHi9BczbrSwrvD/bvGPJPnj1S6g3x
HVkblvHTvOnoRDMP5ERuWNds6dIPJbxapmi61/gZIo48BvOzsdXWq1D8McUdxY3vOnnfqTfcjE2z
n/eQvOlQOs46hE5jo1Ks+aGlofxmvsZh9M6BmQ8KaUGqp9xnm8b3yE7CpID37sT03Nx66OX9LvtJ
ZHdiiHsIS/DKepFiH9uA4p+c7VpoNMqTsL+E5uEYF+de/Q0It/wqaah9lOV7/WHfoP3LT1PGh33S
xlMxkQzN6mTTK0d8FtQysGd3NTy5IyoxyHifmOX8JleuecEKJAnhlwO9LJ/2a7ziCOpGp6YP1tjn
T/IHSOSoa7+7GxdHc7WLGhgbpBrHh//zpgZokAKChTlIZGU+/K6eopaWNuxKn3ehmgczv0Xdtwlv
R3MnXi+VQpBpF5OqHNoBHwfLtH+Z9Lghhuf0mZEi4tQ6Zx1zLayloqMGs0h56cVOlj+SeFN0Qcs9
yPazcKmnjr1xyKeAXzPTeau1q12XMUwUF0u31YP5TBQ7xYQOKm+vIJBdF6on64PBAXp5b/j2tzjT
hD3j4BSDLdKgVt4MXUs7W+W1gAPMiYzMwMCBv0x+GHzRH5LWNiZuUQBg/Rnrp7N89vXZsM9OG6r9
R2LCrS+/6njj+NlhhT62uOO2YmXzy9pe48dlPk1f0Px4101Q7NdvvG1gWbLWkLayTN6u9CQf8mv5
hlsaLK/f6Mo91O8Fh2vZPxAL2VXvmLeOFFT+lO+wBuYpFnyxWLqxIvbjb4uZmr+8dUW3nZxb0zzJ
c5COIb1N5Rk3BenLRBa9a5zUA3GkIz9Ze5HFV+SxBOFWepMOa7xVD9pHHQfstLemtUtYw7F2GXCF
9Yr50pd/cqgDyD33+xwUFJR/3a3ZS98AWD1PWcB7lL7qE8/Gh2q+Ogfd8iduCK5okgZUcKTAmSk2
8Q0sUvpnHU36q/2qHSFaiDKU91xX4xMWfaPsSijgCriluAs8vk1W12zi9lZE+T2t4Kmm32U7Pb1P
l9UIucdgIenE3iN3OHfHKuTXm10eEPjR7eNLGtPtud33el++cnk3nDDXMv+Vij9nu7n8bfgAVU4k
07vDCY2Ge8P9MeaVJ9evMiW/HoNlDDAx1Op9T/rzBM8iG/4SIKdtIZ8Q/WZQPF6knQg1X95b28FD
eJ9lm2j6B6VEkwIl8eJ+Y+Awi6b16HzA6mPSHDH1Az570U/drnuP/0VfOWy/o/TJSh/Bq6t/ZgEz
S4M325vcgWm5XIKL5M75AUITqpCf6Wdy9oa6y1+yvcrv9aogvmtvFPZhPuPIacgeZI/FTT8dad/S
O/2w1e0+Kt+ms/ZBVQ98nO8jGLPHGgt9SNAe6nwb39NnayMFzdUEO7vwCwUCGAbLQ/rgw7rJuluG
gFZh3sJBGt/XzRK05W79Mc/iX/rZHaUr3E2wbKrF0aG0ZlPYbpMrdfUJPu6ZiVS7O8/lm/xqvjvn
rPT4+/kvdanF7+oHkNgoX+jHlugxQ8ELMUInutrasymH7RhYGmPVC4OI6ryV8mHsXysonM74ORp7
I39q2k1WYasIq8O6DUztRQ+0yFwhoF2dSUHzzXelITl5A7d/XjeTjlOlnwOKVVcGhTYe/Io0ykaF
oJ9v2DE+zemRFTDeE16dINS4KDS48XC0zMPqbGvt8wEbj8nBSPjUEMUwsPwOE2b9GE4+s2S51CU4
vun8dQ8enYWgIYkpQLakOV5fRf9stRHbVFti6Gz6VZPHdzkxdqWUHTA5456nJ9Ax3x/behu3rxp3
dleZ51T6xf7MW21OkqGFkWOGkxPdWbS53b16MEUg6pqhAXluzNme2gHC1r+Yv1AHQqkjxzOXBKry
HAiqcRJ0znURB2u6pUwZuGU6mz4myw/W2PeDGLkygnAY9c2Eo4R4leYzWhg2PwJKxMgzelARNY/o
inaVsU/qa3VPZSo4PPG/GIRAJrNvujNb5KMLJZAWO4k2MP20Kpw5AKoVeW3rSlOG5yQE037Xtfuo
Yi1HmY0uor7E9jmDPTns8y5Y+/+/zMhXb82/nOMzB0m1gerDWDkMm7VkIGiGIGl87pY1DkbG58zX
is6XH/Sy/FmDVM7kqLz2vO/Rk+xdP4A6uO1Toz9rGvdWIN7FUz/sKUCDZgdIZz2jHDGm3KzRNS/s
i8oHxZij+/J3984It4j3Ub3Q30zLtWmvA9RpUIvu01BcQzmYryOEYfXU2PA8js7vonndHY4nO/QG
au2HYE+sa2EucT2bxxbosbGSg119TEOxUzrh5oX23UL60lhEKF9crUPqydGfxh0Pgv2QLlTPunQu
MUCFjNY19/pLH4Jp2q3VvoasRn6i25SQoVJx0glaGCXmnNeVWaovX1O+jrwRDMPImubwQbAxvL75
aKE9mE85c3HrLh+mEyy/PPXSgo7JX5GH+OsnJcvmOrR3GRVJNSt3SstdgtahcwfndeG9thuKlsaM
NsLUSqiizqMLkJwi4C3oxW+n7WKxcVie1wybJj0DuIRoTa/NBm+efb076P3/2qXEwwBGs8NIuhbp
plU2TvsMeWNy3ut189gaV6dpeWXCB+ySYWve14r1pi81klfq1ablVPcohNrBjy1ONqCzNLAzwC9Q
tDerLvDIo7aWKhuMOvLbprnMWnrI6wlNECgu1sS9b1QWyxftHRLkQYyKhBxsaA7LwzE9oVNZkzw5
SvbgvBtEeWKS6rJJY33XR/vc0QCMeBGIQ6nu0EiynEdcBldysOyFyAuwk7mTDhYZpxn1r7W+RUYb
kFnpV95nfejIKYtSRG9zptlPUd+mxrYvYPT6CBqABVtbAcTUZIlDbhr4X7Vzv350Yxx9zP+xdx7L
lSPZlv2VspojDcIdYtA9uMBVJC91UE1gDDICWmt8fS9EZlWRl9Fk53uTN2izSrNKywiCABwuztl7
7VhHcw7GlzKl5l/1fZRui1oOe4RB7YOfheVJ6uvp5YB4/DUsbX3TzUX0LZt7Dh390F9p5ZBuoXmg
6FTlfCInxCVpZOaHmZyVvWaoV3FAuQwgb/kgosQ/UxM6QMi4LbqcYLHG6dTMtLxaBUu+QiZBLkA4
0aYLWWWUNuAbG2eKzGjZt3Ugtz7Ep9twoMIAjHBmry8dDhTBMLEFSxpjHeXIQ9YjPQs0F4K9poLx
ENxuT09ZQzGo29CcwaFH05UesJ7MfRl4iZpat5WlpA9pogdeEMUoRWMz74pvVt3QnQop5ZuYfNoh
nF9huypnKpqkvYmjxVO0QkGgC8aQiKsGORkKT8hy1c9stDWfOmqOBDUpcxwNlVqdLLDnXSyz7DBa
2DJodcRtsdO6KrW4G8FnY1rzYxJRSI7nwTgthKL5qOuCcodCm08q1IOSf6dFVYQ0zwqzSbez7Wuc
aYb+vjMX5hgUvSuqYWxEYgqSpqwpXvhUWSOLPtmsmPMyysN88KJm7LzanjnElaG1tltiVLou5VDY
5NOPYMAS2auBedZEnF6CUmtO9BHsPs3+FmKuQXGl9WHTWugGaJO2Ngr1Sb1uBsmmKBJ2xYRT185y
1lCoYBpaObFDi8xufGiQMbQXgW5U+mbWM6i6OnQbC8W8Ua5MlDju0HP6C02juS96TXzTFInSrS+s
ke5UFFReWvuIZavS3JpJVi01bVG/2jWWQsUXw/dCyxVmgRHibtg3xTlc3vYswdV1Z7SxzaEdHu1q
7nOknXo7l2dKVHI+7YqeT7G07MABL5oCeM6EjtFiEibnbTCzynM6Tk7zVOpjllx2FcOErttUq6cB
WFln70PDdk7H2kL6GjqdZt6ZlPCV60olFxKsMRXEO4PHzpaxCpv+oFdT6ZxUldNFL9Y0UvXJHKvX
2RCn/lRBWsjp2fp2qqhshfPSJvsxEhr+usCMZLeOrVZGh9ixWTLCzF4GehEbavjqdxWugNnvku6R
lhutdJCw0lm2raGIsQ8hslLuc8gmNtMRqYvnk9/TaBxSKqAnqQMJeidEPhZ3jrKYdTM/meXTzFrH
GpoUPdTqtGKxDwMNgRBOrK5Iq4OdzwM7WK1HAcJ4S1Ih/YnKwTzq7OoLIIcq5PLIEEb+kjK+Ndi7
Ha0rW9vkrTXoo7OBGy5NTEXa0JhbEO0DtjLo07emMtYKIbVAgoI09zBbRXijN3OVTrvP3e3HuADL
AD4JvIrwGGZZYsreu9v7rFKQzyxHoOF+hHiMh37lI2DI51tHXH5+rWPb+XItmqamZuoqnU1xRJ/Q
x6p1BHorbGdNB4+oYYKv8qckkbez1mdeiMcTPW7G7MeZ7vNrH7v4f12bgEpdMA0bqlzAAm+YLCGw
Tcy1U+1GhA5u0Z0k54oimi/QJcc+/uUq5JdqCBzQ/Xx4mkGrsLamPM1Oj5nhgmA9o2YHFF/so3D8
ih30u3uSC9EC0IODPOMI9VAahpr7A6CJDnmaw0m4y8wvHtvvbshUpQMnH9wC3MX3j60XIOBlxGPT
o72wT3tOzOD6XWv8KpJeW37ZtzCQ5dEhOCULwhaS/7vc7JsXVKa6yHQ0mOyi1bWwRrbf1G/UYhsI
S2xkP+zZ+a0sy2yuElbQuJnWn4+Q39yqZPMPO0PTbMFJ5P0vEI8KGuC0rTmAq3SmZxwA66DhDEDp
6vMr/eY7kPBHiAvisUKaOXqoqhVPATDP2u0fFo/AXDxW6alUQcJHG1vuTa34+2/RJsXd1BgR0FeP
by2qUcSpvla7aRPmXoK2+R7dLRZNPbcpCSpfYZ5+MzBh4UGUNWn78MEd3SDa1aifZ0YNaxWucrXj
EBvtPn+Iv7+GacLJZD6Rx6Gz0scUM6I/di2yNvBRUhC0Y/zRn1/lmBnDqCScBCIQODgEv8eE3A4j
GmQJnpwCXgGfcqT/DLnc5xc5yni29D+vwoQI8NcBx3vE42jVWrXLeGm/ONh20/DBD+V9hZxBG/q9
7aTezOlLafAPIidHRIEQImzoMw5bv2VRaeR1nMVIw5PJZ+OVXHz+6/3mw+CjNJnZEIwAkzuaZkL0
i2jBu8r1ay3boU0jvmEq831eIu0EDf5lZPkxQGeBkhDcZtEiE/Ai5dGaRBI87cCK74NZGyExFYiM
nr1GI3aiD47F0ayVi9jSMHXTf/j8Zj8OK6GyYyTMTWh87/JoFpjnUEymRTHAkPa1sLqrLNW/GLkf
xxSXEIS2Cr5IssmOZrp6KObOnBhTBvvksrskEW+Vk/Lx+Y0s39j7+ZR1QTd11jpydHhz76czNhpz
OZXMpxViGd2+YWN20maF18Wja9a0P8RX05q2UGreXZIdBGE9C85JQnU6ztmxBxPRnsX63hGWtnJC
Y2cZ1Q9rjnYdUrRKypemaHYV1ZRisDwkXA9J52BUxZv5+b1/2NQIIgzBfqrsN2BiHj/hBNNpPaJA
pzM+oWF8hAu7Egn5Hog3i/mL1/lhNl8uRoYs2fMW+XzHoZsy9UvMPviUAB1etqccaT1Evfft9u/f
0zKlLqDRJTT86Csk0aRPTJQOrjrkCZALPL2WP12XUrltU5WNEyX8z6+offgOubO3l9TfD6E8N+wM
9gvuuAhdWfGTslif4gNPhlVb3rDNo3LxDf7oF2/v+LrwTMUCkoK6yGaR+X0Z2m+2AsU8m5MuSBe1
OWaWBW5t0z/XkhLr5iFHG1BQpJ+djRr+9WX+la91+edYPQr0OvrX/31bZPzvOLLrXdTX9kexxGI1
x3/of2Cu17LUfwKur7rntqij5/QfW1QSP57fQez5q39C7DXtD6FBbWSnQm6OxYzyz78CvuQfvGWA
XNBL2bCwq2bt+BfE/g9eoc5+DqAwpEA+jX9D7H8FfPF9Omz2VCZBdlx/h2J/RLXj46MCzIVYO5cF
yjGOprogrC0z7V8nNKb5Nii22L6qrXHdu3p7ImlWr/KnyPtqw3qcAv7rqhwlmOv46sWvh/J2lNr2
HERJ+WpckGceXetu41qnwdpZi4t4Y3uji3iUZv241lfFjbV/85r+GqdvMffv55w/7/jttZcl+80X
guXfL4PqVWwpEW//DO7Td80XE5u+fN//mc8/XuXouVoN4SFz+UoEohft0luaPgdkC8Ha9+r14OEK
dOuVvis2tIY8yrzb7qtf4P0E9PEXOJoI2j51urShzuE0J3PV9VeSJFx6Qpr2bYjHmzJUNsg7PSN2
tnpPMyPBQqkMRGXEVAuiwey8wYyUh6irfwhadVpBREZZ3Jb1YH3xq371Qpb//uaFsD8Dnl2/ssTy
Qtrdn0mKXz2P9xuxvx6Hxg4ebhssX7Gsv28u0uPIjPH3xsaZn+N47l4rW18B0fp8bGm/fe1vLnO0
P+nzwFQoqsT7di/oKnq2166Xoayuos1X4ZDa+82QZGtNxB9OOvYNLKKw4d/fU95HcdXTxHO1TXqG
Uf+KtohnMsCcrdgMN4r3ZRDo+x3exysefTulX6lWYb2Ip+xZd4VbPSU/aMmv6rv0Wvv2/3C997si
rscWhGMQ+wPOfOS8Hb01YkEISZMv2CjPjA0NOC/0pkvlEO/iNWXN0y9e3vutz19XI5l92V0KlZzT
988zNNEnpuIFTcuE5/YcudJp8Q0hzdZeEbC1ooZ0Rxt566+/uO6Hu1z2mWyYmdNhXrKxfX/dAMeS
VBoGjU+hdTfvlhlw/Bm8qh4czK9fovn+LVo6+2YTWj37LpNFRD+OkMVjCesGahMZ7hPCiAirU96q
w1nRluImAthxpSralBgA+pq8P6VyWCVXCueKKyWPYqTkmRwxAk+JPtQsDjh2EXZMdTnQdFZJ0DJm
OaXUkDl0JfGEg4vd14KWG/HuK0qiv4quHq6aphl2KXHWHjZfQffWyvPDWIf6vTXgRADi0Dq37EQr
mmCN8txWQ3Dmw8oDqDiOL+GcjAcCwbI9BpkfRKQ6HnSk4aRrh1Yi0e+pCeqKRBRZCFa3tCKEMGT9
G64ny+5umCCGh75sg4t4VrUnWwQjAgmz1H7GJOzuRhK9zkoh5hsG51M2RnQmwJkTFxThS098WVxq
aaPQOuuShyaVPcJ2E00oyB64fdbc7qCktbAhCtLbwiGsntIxs08DWPQ42ayCKCEn9RfRgRPE6OqS
SBWeiNBqn7Q9ZtGNzDT9NoWW9C0p9cDwjEbpDnWcozkZGtgODUADtSmGlTVZs5dq8GzSOIG0E+e6
dq0s9SJmaxHPa2n2NNacPMDnUFXzILEntkVyYvY+OAg/Mh7yua4jSkXRtDMSp4BqBncyReP5Ms+E
JQDWJb0tB96J66947dRAX1dtm+8LM4/phXHUHuDRuYNMsivipBCUWpM8rWZaPU1kyZXq57SJM3IH
YQeTAmnMq0innVqUUXeWaNn3BtOzB6zxLDcwe1V1epbUxmk8FiSH5Cjtox7qXhgp3ZM/KSGSnolY
p6pAOCr7FsoCNWY1QZA30+ja10mA0CClcTYrVXWIKjPE0BmqB6ukt5Us5GOnnYJLNakI1vMZWXWA
2SbMqulCGbBsrYZA1ZBt2UG4RbKPGqzHtE1kZ4IEkaoUmLuKd3Rh4YY7VWB6hi2sNVdgh4vBGITN
V7kZ76clPlf2iWzMLNVkjuBIf7SVgN9cBQU+VS2cL+IOWmEhGGPKeZsNu372/2YZlqtZy1pis2ml
6HVcT4HwQqcMZ6hWPCrKRWpepcYh/6oA9aFiyaYTYvpSeDWx47J+vZ/yVCpoWo4SSyVdCO/NJnNf
5DbehVdfTa7v18jl4VkmN6KqGvk3BH8fza2a7LJGRfekFvNaa0/JDF0l41ds79/cDsEmy2KFkXqx
9R1tYcrc1NuhJkEIv2WM7Y4x6CpYO2czfS6jcmNjCpmR/jXIExvzCzr7h+mcyRyyu8GbUx1ddY4u
PoX0aXoYY5GK612PNZCBNJsOny9SH5/jcpGlMEmJh3bH0V4jdhJy1NLAnTlDEp2JwSh3p+Lh84ss
e9L/bJr/NdK5ANktZKYc85dryiNRK22a+EiRtcxIbwPfALEw2eFZYZrBZrAJf1yp2WB9ceUlMezo
0pyy4OovRV4DF/HRQ4yCpsJ+iJoQQwz4JCtmRQobv4KCpprTKy0oTAVGWeYbLbESBOmB6JGuFM19
3fDQIOyZ2BVMjN/6phoWG1igxfVzbtoKpBZOXx6xkTqY2SQLf9I1WqxeTEaXk2pYNKt97SGrDNRE
yZJkLmaMObA9v+MIy7dTNymnRivHtbRwDEa0sh9Vs2u/52Uc1wc9N1F0w/hU7xSyjgo6cNK8pU2I
1n1kwTuw/vSnWp2KWyIwsWELu60fxtbu8yUUAf5SQzYLiMXU7sy1kV1KUe2wtvS2r+zL0siH87Jw
gp+V3qhfFbuPjp+/Pk8aMJS56cDYpnW85UrTJLGKjLxFb9yMHrbS78654+YrzR23xU3u2u7nI+x3
F2Ro2WS3MZyZEY7GcZiIIYZM5dZe7+kunubdeErTjE3s5Nmb+qB8kVTycUhzlF9KsppKRVE7nk57
Mp9HrN6uPQEiijcsU56dXIPilx1Zz8G4+fz+Ps4FNmVEJjpKrMTpHGPhezq+pdERSQ2JUxS3+fTF
NPDxdvj51JWWxI2lBHH0+HJYvYweDq86P79t1j1qVdP6oeFIE7f1/FVf6UNZFH4bseNUzx0NYB5x
L+/XiSAUTl9JnfpgfRacsmdw1T1SSle6nAC+rEscHd8YjoxATXcoqhAJp0L4fn+5Km/I+oCTNpxg
ovbmHXy6lXHCpt/9dxHkbxXMDtFLXTTFz/a4HPauZnZR/shv2vrHj/bwXB7/yf+BhTPd4lz4f6+c
3SxR9f+46V6f87c1s19/66/kR/mHI+DvOyQIOEvOIsfs4UfT/q9/6sYfS+4Ppf8l381SDdbzv4pm
mv4HyRrM4UzgLFF83v8umvGXbJtcCprLlMyoAJh/p2bGlY4WC51fgU4gOwrWCn7Jo2GSM78U5djd
FWE3DTTiDR+MN6G6NkdHUqiV/FTpJ5A8rlYMBITnmaYg18zN0TCuhKMEN60x5eC5CbWHSpTVZKm7
ckiKu6FuFGOXRBHrTC2XyOkxrPD4RgJcCiRCiEMDrIpGFYBBED5k521E5NKj1fkG+/M4YvVu3GyG
nlGiXs51ZdrS5ja7bqeYSubjS0osUPEL2UF0xa4zYH96slbNfpcmXW0iKhFo2AyZz8qJndatvA4s
P6suqiYGBD2QToz3cLSdGXxxFeEjDZSy1xB7xnhq6iwXmQuJfebP+g4htDgdu96CGBjDMYFBKFsD
1e/UB6iPDbRd29wE8fUS1jl0al1lyVJ6w2e3HRLGsMlyOxTPmVFU3bpW7KjZk9KbYo+TetKpyPWm
0Ehdo5YT2cOOhkmscaoeFDQ9hWKdcHDBVGSXEXJdCXBhxDUMgLWZaoTuY6A2+YnVkdxWrTJD+q8B
QZBAAmQ5ja4i2ap5ZdgH+M6rDOuvUmOnB/3SzPreVAt4vpx3R9gXTT30Z7mjY0mv875ULzJpjcMe
zUn9PCt1jbUDFLd1IwarBg3X9TVUMrPJrI2C11zb9nmkse+IDADLVa1HeOMCu04uZkfUJQSkIgec
R0kLLarq17fxsLC+4zyME3wu9px6tFWIc5Z9V90MPVgYPKINdhWnswHUcxzBPuaXGsYN04jHfGM2
3WKvaMQMbaZX9BaFb1N/I74YLpMCb6I+IAnsx0tl0vv8wpynGRF2WHYLhatT83Ua8VUAFO/n5y7P
wYT4mmJdKh1ADa/qkxb7mlRRZlaNFW/E1AXDBoYB9jw9oF38gsYqYyCpdEIVPTRAHqOZUcW6UvWo
/CkiXZu3bK/G5H4yRGB6ZpdrCZrjQh2bGyUUebSZpylCgA0k2+w2ThlY6qGAuxL88GWa6idNUGGz
9GQ5LD99nv0Ri1MwEqW+UnQO49I1EzuSTxH3Q084pH2duP5sWZexUzrIJjLIRZDImyKRT2aZAgUE
KMW+b8fJPcdvqJSWMiYbEtFt87vZKXO4BWwaWcnGL6MEqIDS+WpSemk2FYrzTQUJlu3jRmssmHid
T+NVjBVfJz/IMFr9PBF2EuFp7wk82pZZZqP3z+xC1eM1e3opz3OIMCGpq2FhipMs7CxS3BLWaYuO
YFeY69kGO008cTWUyrSPEtWek5WplLh3vbDny6Pw3E4AObJy1gw0jqme9bd+n4T64xTnMr+UbRoX
j5ZWOo8lm5SLIJlqTDAq3oJAXNXhvFblVE6nqT442rZrJBJRIZEerSYIZytpwKcEkYFG1M5pYPpI
mLxITRHHDXy2kYJz0zPyCU170jtVt89bA31+GpZwkJnzkis/E36xTuHXodjLGvYvzCIaLju70vH7
KXEwnBY6IjEX2pQEMq7MS/K8VtWP8WiDKi36QXmyQgtFLojSITytZ9mpzMtOSAkqjuckXVNNzCty
yZ3slIqc2IXtyHcBdMgx1jN5DsFOCRIchawjJRucptag88xDjUXRVqFk6EVcridn0kNULmLGzNKF
FPq3IzAOAStTi+1rs+yIbFfrabTOfc2ux105t6P+rARSzrtYZDLwusKwD/Dhs3E79+NQ3c3hGBeb
eYZtv3K0KU23ucY3AGhX762tNAHELi6+HotXoJNkxgxYC1yzqdM3CLYxkL9O+ajka7OHJbWeOoHV
lyPbiBmoCX3tNAPGy2eso6F9ap00cc4Q2Yb1t4CnU64Hq0yRjBYEPlrbGjU3MBlYlvZ5Bw8Vm4eR
l9+ZAmIIC9gP5G5SkE/tjbkvsnWbLLWXcoqcDNiq0FJAKmls7dPAaft1k6SJ8ijqhtNGUZQ5NkWQ
WSOkZRuRHjvN+rzgpafuxLxPogiHKY5fYV0sjr0EGw8VILTPplPasDP0Ugyeo6UYZAkxGRyPCPkw
JsTEgJOas3JFYG+oLVyoiY1Cm+UUtzMaxPI69NFtHspwrMezXInsdi0Sfj6Zv5H/M+a0gK8lNxJt
00P3gdEQ11a9NxvDAIeWRTaRI9ECk24KhP8AEmcL3/7cP9tDPshVmsCLwZMRQwqCN8AjYO8yl5uR
vgZJZu3EF1GqrYC6iVs6cRGfoqQt9T4Eq2A3yk9bV7LuwjKK5GAYVYpNEwkvSkI2Ozbp8YaChNxC
+OiZM463PqzV6XVQG1tZN3NT2k/DhCn/JIVEnGy1fG6++3MBqCXg0gQjlnbYb82uKZ99jWDWM7+x
w/syyobONf02Dk4NjoXpmsxl29kqmsk31jlA9la9NZTzHqpWD5FSzzB4TjJDBxsoBvZ4Owq67Kyd
zNLYBByAxBZKYZ+cZ03Q51uIwkZzajSxMz6kzqjnP5tZmFAthTK0u8qqQG/wrWfZxp6H2VqTHyzG
g2NkZrX27ULDsjIWtgBu3enGWg/QXiDNBViEC7GtH2cDOPKG8jBoyzbLp2ZvapVNgDwKaWwF8OpH
ECe6zok20RcepNooBUdpVda7WRU2Xjo9CsV6LtS0XudGE6KsaCDcAhFWMOGHQlGDk0k0OJYKQwd1
v9Rhm3Xs6KiNzUDaGCHtEEI3/d2UVCqlh5OntHqIl0Uy2rYxSfMqoPooYcbJ28FY/9o0///zwz9/
SSU/OT88R3n7j7PuJXrXc//1t/48Pyim+ge9ds4BYtGVoIjg3PjnAUIxtT9UTgLUUzm+wjdcjgn/
OkGIPzims6MnAp0NISeFf58gNOMPqqJLjY2D76L5/VvZ8RzF350gFnmGQVNL5RiB+MUQxwfNZIxZ
HuIGD11DjIca3gmzWxfiJHmKgfKHeAshwG4GmV7IPFzH5exltoQqtKQoSOhXSmJetiPgOdXHr1zC
uMiCe7ZhF0GqIXW2D12X7Q3tJ6pxQNnzTto4DDESNoGDNabbqTUtiko5mbGzCP1BNxJ2ai05QYpn
4FcnvZKmBHLKxX6rOw8mspUMeqQRV1u+DBfcUzX/MAAO8EnzD3MiK3sty3WuOW6FS4cpw3P80Rvh
NGpWiH0o8FAvrcoRDm8XQvrWvdSytpxkoJ8p3qDJDWGhFl66zL4sZnZ3NchvrMhJF7MAApju7+b5
rsoAzeRwlJk4BnCevXjG6cGGi3QX8TiP0kuYbHnoBBbnbjXA9SFHaA5VN02uMQYb7W06PNnmfWJB
l8iCG1FjE4R7G9eKG9TnSdcSZ9XCmWEZwu4E8MSdHPyrtHfw+1RVtwr8wqutbJUps2uluWuW13YX
bTXOTQ2mTQUkJhkTB37LFWf/7ajlG+wnMHDGVS2fHfHCWuwuuFqNxZ6Z5bLhNzaGal9rnBWR6szQ
41TfPjRJACu5JloFynXMJitIUL+PXjHhtDa6Q1Ze+qLDcBl4IJtj3CVmq+PtGUiswM0NOei7BDCE
X2eViMvewJuE7L8M7oATrSzrpcF3IZPEjRhEmpFulGw8nYD2BYKttb5XpmBn2aQ5wQHCJ6LkKu8d
9G5Y7yBp3FUqTT9GgFHuVCtzl5NsMnP4HDpGXMlOu2NrcCuE9ew3jwW36tvM/gPkBbUlrGd6GKt6
NZiPSdW++IYEsRBcloq4tKfs0YjKteqICycYLpQeeE67n8AtKOiagjgCVZSu29bZ+KSLdViEu6jc
hmbkRvHDEvrdm4swbj13oF78eTlr8LhIaCj2aKTPTKCkNIEsHsfc27sUJ5gJsy7LXjqnughltsrj
9GDNd5mtugk9HU3+CCqLLiSfGm6xANzm4uIt0HMUgbEORnnaKiEeNGDaVunVojptUkCIhJLZIFmq
6ls9O6vBir1GzocqHS9bvduij3Shr61Sei00n7yhxoJn5LvCtrxxrrylXzfWB0bUSskMd9BVT4KA
6uLT1GEd67d98TBPF0XH1gnUVhZ3t1l1KRFcm/EPRhMtO+JC+u9R8CPiTSnpoTFeSajyEkhxc/jM
nptonBe7Pa0hNKbTmnz0eJrcKnqqE//ShziHmWo/VT/UNCJIQF6mIWyPoMCIcd00pDxEJxzOzeh7
1dO0S2svquQ1lqctiVIac0TGjpXS+SnhF54ZcaBJL8ug3nXaLquepqABO1Wsx5AKwXgyaeWmToCM
8yY2qZ3sHbyUVq6sAbkb8qrDSTRPQIbAu3fKuNYmQuOU/luV3+s2kUwc9tmHr7LypVQhwgowVqwe
xa0VPKTpgQ3WysIGqmSXTszAFD/DbNxlquBn8vdDr57xT+BJm1qQwuKbOa+FLk8mQu8KYWwN43sp
yfFkJNj9NzkaVwb+1ulbZO1HG+QGU1Xd0IW0XBCl1M/x10TPivUooZ44msFDvh4IKKsewzHbmgTy
EJeABhHjPoqbURvXjnWeVaNLQCxpHvj6JYE8ee4m/Y0fF5dhWu4xjuFRyLw4vsnDW2eWa04XbjVe
9tHoBcyoGeMySUKQSTX/aWLu492rBc4wIm6A7qZtRhMv9ogbanrEBeEzaXzwniiSkN2QRKC69X7V
iQJQ/DcrPQwtUX5ySwN5B36/wOJraNk1p/2FzdjexqlF69hcs9V1nRY2iyKYYsmHAlFvYa83jdui
YbNrvsRyPweQOLuZBAu8XFh+nG9WlZy1XQhR6dUPoB2QFDOwVRrAbc7TcFIEmZtgscd5dZJCH0ny
hDCDE0fCzG13pW8h/g3xoZ475YUOQqQQ92HNSmQ5K2IwmOfaXZiSiQrFjHgfh7fVJcGBME8qcKWr
MZZqCXHH/y6YBh273OT+TVGka9O50OQ97jLXVnnZbYt3qodKyPTZwjWy1bumyiEJwNGpApLbMCcW
V6lOlkAY72az8XCt3YtYrgbSdmeDqm+J/7SlWoXqvbJu1OF81K66tgKf0K57LOsU0OAw4WrVaEE4
j7b2o0nvUjldBpZcdw6aODINAoPArKaKPQ3XgcPC4oeEChTphUoUmML5ordAOZvTUw34MsYab9cK
ECZz7cR8EnqBFx0eAqxSY8pcQ9eppNTr0jKvzZ6gpELAz4qvIh10Dv0Jh3JlrdEYWbQb3fgcgQMr
ZjQDc3URt3BxapsDfEjqB057Xb1sMOag0tmWTXIy4EkeAFM4kggQrNfQslalAmksBWUKOEg8VQTj
FAOcj8A5seVDXTdu083bivyXcr6wsu+5r7kCN4ICDU/BgkY8B6XK8TwnzDAkiisGF5iOt6mSIekv
XzSWeBX0q8q7VjPVM5BGVO2FyO6sbF7XMYBABgaeuxXdxrURwznsqm3F3JILoremVU62VwA6i6OM
O1s9DKzrMLuXauPaUBBLHpxvHjTYYokpzid67ihqXT1ENEP+lEjV7fJ6K2hT1B9KR7os4oqlPZTp
tyl9auBH8TXj+45u5vkBH+F5X2xKHB2KwRe/N3V0C9jGbANXcYUemHCdmpOH7/xou6exH1YmkJJU
fyjxxzsN4U36HVl/AS5kpWXWax+BZtXTcAD+tq47iTVMxZP9MIOVbYLztnGuDKXBDWqQE+6f9bnt
SebjyJ4vHB+wQ+1s1cEhvWpG/OFfdlF8FaTdiYR8CRHrwN0KTPsqOPGeorJPmELbDmsZVjRg7X2t
71vnPqSU2DSBi86IWZASNXgrKZw9CvnTwPk52Sxiyk8zAq1tX2fqcKIALxhqeZZOE98IBcMIbk9q
1jeK0x/qzvpGbstL4McboiAXvBswrCC7iAp7lTPlldylUchDEAQXchAnhE2u+yQ5bVp2a5T84tZ5
8BWNA+TsiYkEjdlyAx6zUTmXWCZ+6tN01jjteVJGl2LQKQ1kHhW/yevDcCum+KDbC5+rTu4acP8B
mSDTEAwrJZabVJY7KyOmwxff4YrAXZ02Zcm2Geon0fTbxRNp9yYpUdk1p/6NBdJBcRpPJHT/maF5
GpFje/mkkomh3+PBvMzGcT0i3OlVcqSb785cX1EY9syGLWea3WbsEOIu90bTOQnTFs71cOmwxBRK
sTeiej+NFDTInW0nxidvaRhfR1u59AElCs21qnoj/DMtFl67ED3Yd43zpkuuMp5TxLITyYkF/Cek
aFz1ZC2xxgjCkYIwvItQHGXhRIqAXT9Oje52IfhpYhLmgoI9QB+1eWmr1wq4aaoG3lQru6wP+akw
s7PMsxVt18CL6WtCRCwoZtAHG1G+vGkaXf4pC3ir49Xfd2F+naE0rGYGKGdpWuqxhU8LBMszTmQP
H7cnXKyee+MS9NROkrC3Sk9JcT3NxEpxabVviK25x5HKbiHfOl/0eI+ayn/+JiREoPywOHBC1Hvf
NiRSUnZJOiy/SfZsPVib6ATs2Ep9iW7LcworW23/+b0fNSo/XNE8svlEDmQ+rfp1xWnNSWIHMmg3
umLTghFybr+42tLP+o8u46+r0ToSNNXY+hwLFDELcFTQtNQzD/QuNt029OT1DI9G32SbYKNd/jev
t6hs34h1tZhmCpZoGLQuAWJeSgrbjlNV/xOkiLvsG4hX+7OaQh81+FH8ZjS9F1n9dYtYyBB/GshP
ji1xqikz2MUcyDNt2oFrpAIGGok+B02TNcrh1ee3uPStPzzR/1zul43jzR0W+L1tq+Fy9AYgBk2r
zvipEir9+VV+P0xQAgjNsEwcRkcDUwnlhG2o5zIn+WWH2h1m6onhokhxyVxwv7ja74aJMO1FQWs4
unHcrFexZvlAKlLAbdE1vTgXfKbmJm66crbFJiSR5r/w0t5ekFLO23EyRWWnjgoXpDlD8lgIOyQF
Asn22rxoiPj94v6WYXf80oSlq1jb6Kl9EKvoRTSroypTbzphCV5Fa3wumKNWxd7ehFf4w/4r1/ul
CF6a3fax8K+P9TQFr7FMK9UdosttfZ/fj27+TDbkofxysCxSuA+39+Zyi/bjzZh0KMiXts3loFp5
odvwlRObhiovPrG+uLXfDX/x5lJH47KTTVmOkZWCixRuCs3Kj68L/dt/7/kdT5LVMPrZPHFDcjW5
jMcVB6ATa21tkXueyK9Gx/I7f3x80rL0xaL4QVWtForV8Rn+H+rOZElu5OjW73L3kGEeFneDIafK
GslikdzAmhPmecbT/x/YkjoLlSrc1r+6ZpLMWrSmZwQ8PDzcj5+zBC3SsI+SXXylLkeXelfuqmdq
B2R4jv7Zt1Nll++Lw/uLvbajQOUBUnEnEqNXgMoC1Zqw6OvMlaWP/shbn+JZsBW1VjjHP6OkAU6N
+iVQxzdRMisnI4KhY1lj745nXkA34sO0k1315W9ON/xpi2E9AIeAPUxTXLlj5NPUMRNevRDujp9F
PqBxU/xEE+eXDsmZ6LZfGanYCGGrsZ3FKDgBsCWg4002ch0wdTlMJL8uMjf65N9CPwgj71n18g+h
W95EZ1L3EYZglzf8OfWiHYJsDM24yVbYfpvZvPoV69uhq+MmLoIq+33/xV8mlUmS5ShGD+ZOPUQf
UsfciKRXbgpMMn26lMtBW72BXgpqB7UI6XB6XrZaufGPdK5O6g7irG2c1RKYX5+V19aWSHsRaoCR
iFrYY83/uqRuxg2pxZfEgV5rp+5qZzqkp9zZ+rj/YY2mwSi/BADZXEWdJhFr5E86RFRcmMVsyiUu
0w3Eg9wLH/85if232jP/vwG3lsHY/9x38eoIENqrnsvyL/zZclGVfxDcmGJk5HTBXi3Z+J8dF0X/
BwJHir7MhcNfosgc5H81XMx/iDLNNrohdDLpt+AHzYIO+7//BzQXmFBTssDkGeAM5b/VcHntb4ZM
N2cBL4OPZmRq+c9rfwtqIMvJPHNVNzwm1eycjQBpp+BHCK3nxZ48/OnEl8+S12d3McW4Er0nlmRo
qrpGYFJhl+GaNiguDgxQx6OEFmFaWVu3zet4/y8zOhEKjRv2dfnzixOUpH5u9hBy2MscI3xVFHyR
MXhWj8lZ3EHa58QnoT9u3dvXF/eX1dUtYyp5LE2CDFV8D+fwVFEia1p5A89+bWkkkfTFGH4FxLIK
/LEBNmBg8tWW6mOWzkjFekq5YePaQv6ywRDd6+2jrwvFRkF6H1cBNaiD1Hx/3w1+TzD8FeJ+fyCm
evF5Jg+YQFgHVHpwyAtTNrLVR2b3P1V3QBZOYU513kYica9/F1Jbf1ER5Nh8r13ZQOpZPNZoWRLr
1pjjuRRzsQowHbVnkUxHB38xbtxRWzZWqXdiACNrSmxQapUZ/JJkkp60+y/c/NVSVg7Xg7uyAgZj
7PBM+emY7nzXP1t3mpedB1fxcobxqL+//+l+f5r1p7vcv5UD+kAX5iDE6LRfnrtA024r/gE+qz3Q
Agfy/k/mPSVxpwYY7D8JP/R6I4isrqo/vYc8DsYQBvqBPhBNL493T6doABwLOzvJJCJJySnbW07w
UfIgQd881tLb+ChLMr6y4EkYR19nj7HVD3A7japN8dqjRyj+0T/UIkIvXuAtiQfs9PpRSffJ5hDr
NT+6tLzaazQ/ez0PyHBSFHbha+wsSLi38tary2M0hkoRHFq85V/vpjl3ExA4jHDmnTYCueS/zGbs
jv7WsdiytDoWaYg+AApyqp3APJNQiM10tECUKvISAKzu+466GgD+00sYGwHosPDfMCX2el2+0PVQ
3C2OejJgfneh03eqvfCkuuY9cFzU3+3ydvOhcyV28vz9t9U17VlTID0yAETENwcPzXRG4w7zN8uj
wcL/58puuVfNLxtLXZayPpNkEciGGMvAmKm8XiqwRaGZQ+478xnOANSW4i/SwXdpuvyCELY+6IMz
fTGcztV3HXMtwHi20sery774BcufX9y4eWsVPRpeLFFH7kgsi2Oswi74/jqv+Q+zxyQq0IdooFNe
GwkmJSzm5YsGSYI8JdrH0BbCuoZg0K/3LV1dDg8drgl29Tf7xOVy+jQwutjCUic/SnCfBfG0EcS2
LKxidyWasSynfDIRDtKshO4zKfbvL+L6CbhYxSp8yCij1u1iYwlcyDbZAhoWgGX2vTM72q/00N5a
wtPWa+n6V1oSSmh7mUVYOaMe0afKMqzqoElVC5jYOU6/+u2WnatJhMKkwb8MrXwOvVqtYLLszyyP
QTKaZYr/MUu/F6bXhPh/5UKS4eoGvOLhgZmADXdcVbb/GWEufsAqchZZWY3kaAhvuTDTn2/p4zjM
4N8bezAwPzff/Ndd5q/1rtxfDDqTW9FS7dptPiH67XLhH5UnyLwc6Tb2ytsti9eun8sNXvnopCZV
WCzZ+kAHvSSyxPXPsMo3tvHqskB7QdNgitCerG7zrIkDqQPPb1cQ78c12BFzt3EQrsZHCI4oXCw0
R+u3rdYNYmFAEWm334df4Q/zZ+jSiX0OkZE+lTxxJa+9VZ7lG/FgfJE2gvOySW9i81+2rVUy3SVM
z5cqTqKpEx0kpbdEpyvV6cQQZXPohGn0Jmhdt/K0q9/uwuxqVzW1ENqUmhiaV9+q+eRTJ+rNrdbO
1X011YWDB2ZDxohfB+TOCFIRiPdyAHrXBCRcOTV0ybtqH+2FZ4POeGrPT0gCOSiohYfc2eTcuBps
LE3kOoD1RxJXZ6Kefckvh99nQtrBRe+236z8aFEsGT3Q9G60Q8SHKU5D2ciDr2aF8Er+2/LqcIQy
yotaiWU1BUy1SLIckHNxJ2Ef+DSbBhRhpgO0q8qX6OV9d77qUReWV2E9KoJGyFM+rUDqncT7YDJ2
g49SHd3MyTA2LqqlAvHWgS/MLU5wcbX786hPUcNCkc0DH/Gph+/5zBiwcdMw/X9Q9sYJhNBj4nZH
/150M3f69qydQMwszRSkgdAI2vhJbwYfl+nni71flwCHMv1nyFD3yo5Jsvi+Pyw9RWsPUIW07nmL
sehqjPprD36Xfi/2ADyOEZaAYxnYGu7IYU91vDE7umWBYs/lLld+ovvK4sglUAIp+IiO85bHLn/F
m0h0sYjVxZxDTDJBp6LakO4jEetJhwTNFPO74gAhctONj7ThNr8vz4st86OSQYkJa0L/ASbGQw3Q
1Q4ti9mEgPGC2hvTaf/+wdjaw9V9DO2HOpP0s8AFSBad81I/vG/h6pWvSsxWkmfLFm+L158pk8tI
q2OVmCLk0i2TCejHzaroUWKLZ7AEZnKvLTquDDvmRxOkPtpRTWEw3TEKx66LF8RJjVSpYfYbBD3X
Aj7ksuJSxVMZGl/FI2kE0lgUXNZIcDDk14EEm2JtQspFj733d+Hap2XCGSsQt0FgutrnoFEyJejY
BIYLj7FZgr5IBpjE9SeweNw4ffNZqpOn941ei/SXRleRXplbQRAsqpRqRZ2/Qzqn6h1l5rExf//f
WVrtJHKQXDUZz9S5DJrv1iSgiVAGSDsGYnlu86Teuqu3lrbs98VRiQLkB2rqpXat/ApoXXaz6cyU
jSardN9f2nUn+evLrWK5moWQLi/ynFV1YzKlUiu3CWp97xu5dgyZJF6e3EwovynumZmJdnhuUmEb
UhEZCjRWhTBgAvR9M1fzf7j+oMeEHAoigdViIr8ahBRWAXt6zI9QgT4u2ffSUA+fpl10FHcFj23f
2aLivvqsurC7zuisJOg7eSmYDI65n93Ey2XghA6qKTbvDRtMG/NID1u4j+u7+u/VWqtcS2wjRZuR
CaZu+TUuvjOQuuEb19IKqKN1ikDLAPea+EqbR1+2/EGFwaT72NOvdavO3ElKY+4YyJ0dP1V373/B
q35/YXF1pOsUYWizY0mSta+B9qcVAuB66A5mtLG2qxkDj3kapgbpP1wGr49YObRFWGiLr5z8fXaI
yf9LL75DAGlBe7hbTBor+NWfT8MLe2+4W1EfKtvFNxtP2eH6Camh/iO8j24DT1vYHJ3RAVh3N9wz
iLZDDuPQfCs+bD3g3vA/L4nS5c9YOc2UgQ2NkPD4XY3qTog8nPIv03PsCnf6InWmnHybEYqf7c+t
jOn6Kflrx5UlG7kIan0zS+QbfNzfMCXAdY/jTeT0Xv4kUdvfQSfiJPdbT/Kr8Q0uKAPKn4Wmd7Ve
vn2bmDpHs/bZe4GJ9u9yHo9nMzSrDSqoxWPW2dRCXc/0owJb3Bpgx5CDHw/hSNfMpMYg+c+hENyH
iv7HVJn31mRp9hhH970cbtzzV1MQJrDAYUERCnHTypUTQDY8cbl9o7Lwwi4G3It4p9U+GoF4Kn0A
7ZPmPxi9fydTlR8kcz/EAEGb4Ks0C8NGlnflCC+kSqD6AAdAPrFKBYDatn02sQtyuqg97nSrONVW
5yWZsBEsVvCK30fqlalVtDDkQgDQhEOVPDYXOpzgJN1NOwV+0C2i8K1VrTKA2GTCQl8q/ipCIVqn
fRjN+Bip9X4aq4205lozQ+bdStd9YQYHDPv6nOStkJhawZWcfJJ2xm7mIVN66ueA/snfxhb83kRI
bTG04ItoIa+cR0XEBir4ju+1r88IW3+s73ES89g7vJczp/kBFA1I5taL7cq5vDS7vjInUQ37aLlb
YtiCvXLMMq+ZoqWACxD4/Utly9RqP2s5GXQ4uijdSrc6+plF/IeVzBu5x5W78tV6VsFNQCTAj1q2
cWweLdii+5ZB5Ea0Uy1+yQJt4/b6XdhexRruClHSNZ4d2ptXR5TUkdWI+AhwdKYWQzS+0sFNpO4h
n5kHAVpI1j3UX6BrTz0rD2/oqTxGk8qgmyp9UdO0ZZY5sRguK9A1C/y7KIT82kK2yZZ1Rg6KCMbE
rOluUYXxoDFS7AoZH0/yq3qjZHTl65BZUIaToTdGMGJ1iDupzoJqYLqojE27Eg+d/Clk/OF9F7jy
ddguZBWWRxrYirULIJwzJk1PWQrkY6MHzpi1LgI8e0UM9r4vb3we9e1N8MrcyhlSPcgbq8MZxHE6
oc7xtUWBaiPOXts3SYXSBxQJIjdrjIY09S3qQiwptI65/ById3P06f1du2pimbqF/5knpLQKehpC
gUodcnca4sjEX5H8HGQmwXnn7d83JC8lzzfuDA7v9wOBsflVSTTMu3I2ChYj79EHvhVPYP7c6HG0
kSkM672EoPFu9Ao3C85QB0UfusMWm+21LjZUjvjHAq8R3yS7cJoYRVAQJeSv/q35iLa2kz2aX/xz
+5vVtnNpGvxSHFQFb6J7dL+3fsBVF72wvzoHmhmLeV1wDtqoROmNGTxTh5Mlsrv2rkHP9/0dv27N
gIERxIWhrCHqVqYwGlHydobt5Rxp6k8dsj3a2i6ygrcNZObvm/vtKusPDBJYBCTIdPkb3nRK7aYp
zLygUf10LaTUb4EHOC08clDpVWdGepyFDxmh2LsNy1dubo4HX3WBBMtvOMqsTguHouYsLqMO0233
zKicGXuogZNuEwW/JR8aVGgNO/v2vuUr6aAOTICcE4ZBKLRXMUfwmdmhRUvSWSL4LMDSBOXWwlp7
n4TWH1Utys4UyN/8ftzqql9LjDANizeZ6ELPtrrT5UYeez4FGQRtPv/U7dtDf6LB58gH/en9VV4L
dRem1oVXHZ6gejaXyFpqhqcyPXWMJFRD37dy7dlyuaJ1uRUuRcyM//Sf1rclt3hkCI1ZZJtJZSe+
0Xfhnb5L3PyWJOJ941c9iDoagRqEGlj21/mYKsa+XIl4UGNqdl6J1JU76G4y1XAnbdpQwLm+Ujin
CbgyCMD1VRXP6dRDtMSG7jpvYcIXXvr5pnjsD6oNlV9EhYvmHmNhxU68CTcC8bWIj8datCjhYJTX
tJ4+icaiYkhYSLVj2Y03JdP/opltmLn2FKSqwGuF/1IXWneEK8MEz54RfoSbccfMmhvv/I/JTxW4
UPKAnKgbPivH97/i1aVdmFwc+eL1ySh+IGVQy9iWHAu7LIETKpfr5h42cXUj5myZWv78wpSgISUZ
phIPXT89BpbyoAjTqUE6Z8Mxr9UwXm3j6s6o4sKAR4BtbDzIBvpF4zz7Ci1QtG/pdYnhOT7BN/H+
Pl4Na6RpzP5YSIqtm7McxEKLF5viqbpLTjUCBOquv92sFshXUgK6ABKKWyCtxPW7xJR5sC9Kgva4
8/di4CzIqgzgHFGs/Wkdi5f3l3X1m12koSv3SLLSCgSpog46MucYI5QuckHo5e5/Z2blGl1TSLWc
NSoTHJq8a1Khem51GAvzfFMZ7fotcLGkJQe4cEOEIsI6kllSiryCXzgFkLjOhQqNCfznLZjTtXuA
ByukowaQMfoAr41NU6/JsY4xQ/hDDShu9enG1l0Lw8xb4w04HXFxtZzBCBbhgyVmdPUDI3YlVGr9
IYQzwdbMaisMX3O/S2urCnxqKmNPnkhHw+7dyWsg7LATp11Gs9wYUSTv7/vFpbnV9nVw9PM0WSrI
VkonrlMfqxQ64QZ8wPuGrnWpQTD9ext/p+IXXqEFKJxB10WVyus82emP0sfkVP1U7rRb39hnx6VJ
3Qp2Pm5d4Vc9hEkbkZkRzWB44rWHKCLKsSj7LikgnDvnhMnns3Io9oKzSJiokRd6WwNvWyZX8ZGG
MaoKOibzzh8Y1I8+WMZW4LhWrmFD/1rXyi+zvh3DcMJIv0vuVA/+Om/aSU5sL+WabuPzba1o5ZZh
ztWNfi1+ovBq1cvmRznM1cZVeTUHuVzSyhubqmnTufq9pBjOD5GBM80ODjlw4sgZPpem04gPXbDv
y7ulKvVvst//OF56fVOX9zrTs7BOraP/JEXGKGT8gvioFjdLZxq6Rmg8vejHdK73m2Xxq8cdUCjQ
voVsylrleGhkS9ABkMbCNlgf811221Kbzs7FsXjYNnf1K9IqXeTy8Jz164vsy4jLHGt+iO76rINY
7n1pK4Qtv3n95oKd699WljVfnHSSAx+wOFaYqwuegoN0iJ4ptNvmZ3FHm+OwuYnLi2ZtkO4v6l0m
yC1r3eAPoVGJY2ge4SbS5JNcTuqNZLb+oQWU5wqqFR8K5LJ3RpLVtyWvNU/tYI0VQ2tLJ++q+1jo
W5LLLqqn6yK0kiHJwIldYg0UDNQSxgOMDs6CBhEe/pur79LYKsrkvjHLw5KpCPWXzHqSYdl4P2Zf
cReDMXIaC4zuQ6C8ck5h6GPN7/mQhSTsE2Xehen+fQtXsh/cBAyDyYnjTbo68KkaxlosRHQoROYG
Y0Q/keiw+r9/yS3tEUC/yzjZmypc0VSFNWo+6Sr8uRqa08wiGMPnv7sUalUKlHSoDwHzXjct26hP
FbnnCVN1jVfKzxO6MgOcYu9bWYL6a1fHyoJm5fwSNdZtpVgTJn2oas2uofgKhcegho/OOJLow5ST
bwT9t1/ntbHVQRb81mK6s9Fss/xhTOdAfYJBbMPG2+wKG4ZoSRYCegsf+OtgUVlNqwUW2ybECGaP
1jQ/mFUQ3QWC2dhI7Dy9v3/XlsRsG105enNIZa8cTjXaKtdnmGEMn0ljIOia/Mik2MZXentwmFxE
LwGGf0QypDUKHvBUptdNy6Ky1DWlBkaqrcTtiiMsI0s8U+BNRNFk9W0aOMqlxtcoGxpoPPmqdpwy
4ZCaxsuojndJAof4+ztHa+aN78mGjALh77FpzuqqsDRmeUaFIFm40KTIawyl+dz4RvhpyEtxly6K
H1MQV26YGYym6gWuEoRlE9i+OpTPZhJK39Jeqv7oWkX/AE1Y/JDrVfgNLuf4PoE63J1yCHSyPBxu
tFycb41A6R+Yc48/+HKT36KeIj/JgSqXtj8arfGxKDINziaFyqjqi94IJZVpQd4nd3QlRrX6qDRq
FtlxqZuHQRLqPSP65e0gZLdDB21xP4vRzk/ywhsQ7vHGtqt2RQJLh9Jpz7kJPV4xdb+SqJBc+KhE
WwYLYOdyirlIM/dIxYCysmoy89F6qqsxOs6jMN7VUiqflXG+QzFpPvWdBS3PrH2vA0V6MsV88rI4
UveRWUxOGGXGyRrRkFbiOnQbVD/sWbOgUgIu6wqTgpaQZpDNFagXiYOIdvKgwdXUq80uavNPctgo
Zw3Z6NZGEBAppBnwfpIPoWdV0UcdYGACvRfUWX3l5BGkjyoUrl5bKJVtKS28yTm0QjktgsPc5kwi
ktXdTXS0j3FWfVONcvgoGmGKNHFowDQr1S8lgDGQVgM8VaYGo/QoaaRire6UVRF4Rhf9YpbuRVGi
r10beUM7YFwXRhi6y34nzSis1hAVe+Kcw9wLtgM+NHnewR4b3c5ZHh/FIdTht1e+dnl3D1v07LRa
tq/r+pvW6G6cdtMhCUblQzrO2SkTtBHG40j5EHWAFFM13hs+ryfobMRwP+XmnsvlNtZynAQFRbsw
utyBxpr3aC5nji6WxyYqJdfvtI+a1hV7qNMQsJOsp640JLfMuhdFrr8OcnSndS2Ulbn/RVvIFQcr
t84wWhSOWkvfm0Dzd2xsdqjb5LuB5JSrGEnsSGb0IdCgKkqrWEK+sRKPKE3qH6DGUig7qbkf21Ub
ym4djDofZZj2mV4o+9b3Dbed0hrtqAISr9hoHLj2GWJjEP4pLNXqNhRL8QiAEq4tISh2jcxd1o1y
+pLGOixvvh4XrjVWykFr4faLo658kdQStmyGa1050yanFeAdaKroG2Q4t9VU6h+KRuyg5Aj7+zAx
PlJahtc7ab+w56Grh4G2E/2iOJZjAcy2T3apn3h6Nec7Sln1KZKnwOMvKCDj6wW7QOVoj8QJHFzT
lCFDFzHk5OvqzEfXb5VG+ZKP/V5NBeS85aI/G0W+j+Tkzo8sifdFoPyKpUq3ZXHMjr06ePAXKZYn
RIWI0LpUHRAbN+8rKc8oK6A55yL4DvFLVZrVCA05rMiIMJn7rBWiL6KUWfdEK+G2gtB5F4adtQMO
mt8sMAJPHTTVacxU29VlU974EWRZSMgrN1naig++Ffs/yqmrQNpBJGHPPBjO89zJ+8ov5o9lGame
JObWIS3S+GBYc/R1aiO/2aFSUP6cWgZ1eJ/1eOUM5aQS92MH9VILTVOb5uW4z1MBoKYVV4p5SHRZ
aD20fhLDbfRE+MCe56kT9AqNUZRXQr5oAHIEnu6uT5y8NGGuyIs2P+io2unuVJjw+vVjHZ+jXNFf
BODohzoUs8ckLeAaGvTgRytMlmvWjQExa9bDd2p1mV0Ieu81zSjvlDYr79NRQFW06oKdFkniUVpU
48B7JXapiPdhAcO70ofIVhZy8ympTEa6BqhNd0oo+buKj/FBi/LhR+GnsR0nkU5Mk0Lj2CPW8q3o
o/IIjU7/yRqEHvIAPa6f5TKbbT9tk2OttvETlB39YZKsn1UV6VBzZu1wTMo2sVsE4FBKsBSI3A2C
cj59GwRc0rbqMvrQ5PNw31gjSxxrp5Wy/iFHCGM3C2WAct1UHNW0hADNgnuuLoTxHsb41hnRKPe6
LNTuNealHVXMLC+sNCKPkBanvAphhBMk8zGaiSXD3IhPU5m1j341G8emmvUjYWxyUjlpDn2VyiBu
lABsMX/VhN5FDMlNUj+Wcq65dIjS89iGsKQXXFBib7TE3YWkSyx5sPdxfJTbwPA61RDg2MT77ECN
/cr1lbrWdnLehvT0tfguN3Nt4ZXkjDHZ59DpnZwG3r9HsYsCTxz64MgNaLizJodHxSKSQF4PipMK
tC2Z8M8mjcw3r/rhbMRIPfp5pd/x7YI7K0KhXcm41+Up+y6UNTqe+SJmMqm58BOiHdhjs15EM5I2
h6XEJuA8E4LCIYgpNoj1Jz+puYfCnhpZNfZ8nnronuMCYnYX3YiJadW0/daO0/h9atVvEI0Kv3zG
ncmUu/C2D8YIajNo0e8sX/CdIAnUm9poSzeG0+4QxEV6G5jIUs4dT9ZINdOj7yvpwag011T9R9FK
bqvyhqdEuEPKEqIxMU0/K2NRHsa4snZFkYvnyJfKD1Bq4PVC2AvfE1S5znIgw3HYBLFnTBAMpmGm
Fk4vFta+74vIFixxgH1Q/BIK3XwQJiM5Ch388I0gCU+x1MM+KAeRhL/W5vcwTcsnQ821u6ny819d
IFpHU4Xas4bb32n14AVVlnAnSCWpEscS5lj+XShoo66H7ryK4vo+Rk5z4Pe2yoM8SNlBiFN5PqXt
QAmaTkI3O03a4GEhAie2JCbZU5VmZu0YRmx+6vsxzfaBMuf7uaJMQ7ACbxaifiB3A7lEKHpA71V3
4N2FrgsBShZi3WVjRleZeli7zKE4Eokk3A2e2xSBM1evIPmVRr3elT0DDmUhwzOsTjU1Q7RGI8g8
GyROMtmaSNtQIGzVKVT3lRIM4k4p4/Bl1Asxd7XO0D5bQaUch1ENxb3ZjU17l0GPkHEqtPpeMFv5
szooo26nnSk9I7yZfarkttmTYxo3ZBRw66HEFd1VLeCxWG3MYyaow3keGddPM5pzdRi1e/iV4efL
+gJqUTn8EJuQ9hYjBJOOJs4JQSyLnVwRwz8Q9igBq7Q1XNZqoNGmHRhSdOvU8iW7VJXgLqEWCkVe
FJnSjTkY001QG4L0Ue7JWxyuyOoH2Z4p2IpQEpn0JEI1NIETNgFP0ubSEZbUGd5T6hEUsvQpG90k
6MCYyLEGNYyEhh2HiGYqeaUgp8WhFzJ0vdHYEo5CG2Wf9bkxKls2DeHByFL9a15F0wuymlWRQkBd
xAgK+Iq1Q04z084q5WkaInjNTmsD/k4hbPovrSwVx4RdvQuVilncqhFfhLCqfwUjVMOJVnI1y0YF
zCJvS/lDCUaFUnqtlw91qKafCkh5o5NQLHp1aNNAPZ6Vi/aFoUgjOkLE/o9Zp9e/dGmoP8/xQBQc
gvzGT2LrNgub4AHH0f0nPC9DHSfq8uV6Ul6sJincvo2NTz2J21cND/mM7kryIUCDPWD3xpQ8WazO
msBUkdZM0jGtM6gqtWzyqnkCL1DVc/JFH83ikWsbiRL6h5Xl9eoYarwijZAQag3tvQALGgzJSkCj
fVCDuAOfmI6fQtOs7siqGG3J08g4xNJYBLtRS3rDZn0Bkip9q3yLywINj8SClneKp+RZEuPK9/II
mhJPbbj/bJkXz3mSp+TegtlU2VtJBne0DkPLyRhG7WmsOmyqQVswjRaGaKkXUfAg1Lliktzm8mEM
6Wo0dtnNfb0Q55adfOzlsh1eRI6Mfub4ih9NqW4eGTTivlUSkQ5E1MVzfZuXUkhtVFKlr3WXtP2p
A+iq/CEaicT91sRK3le83UNDuI+zIvrR6PE30DuVIzaW6Ak6J6FrLeNe0XMeOaEkAT9u2tx3OsWC
KJpeZaKhlajJrtH20kfDiqER7EdT3Mtcm7cdLRCmMTtVASySFtC7T1Uy3GWiSW5rAR4S7HZqqhNc
8ELtVUEZM7iQqzDnljlUoSN3ZEZZ5gzN0HRXgwGbXcBk0z4JhuZkSdDf651uMkzGdJdStzFAEaEq
nCSNhgdVmcyTj34D/NWT+VTkpn9KxX4+aXLVBDu0gOqdoArNUWXMAL0hPQvtRkniQ0qh0KsVfzon
01hHxUvgB7BGzX7mVDl6vbaI1uKdEdT1uTOIW3UU1sSE6FbXx3OViNG5imaoqfMcnZ+0M1zuUOgW
DMVwrAqKbJ5NM2moIOQTnBtF81UUIuomUKndSMg8orfVZeRFapYfY5Rh/0DEotohx5V9M8HFQUKj
pPEdiCVIhf0yO6acFDSNc9k8kigKGn4+ItrBq8TLtIHEPjEnd8qMgReJIBwRGc1vZoYCfjRxNZy0
PgTojGLZC1xo/m5O5fHUI0vixeOskVsX8a4fJWYlJ6loflVaaZyzSk8P8aQOJHUG/MfkycJXwSrC
595EKsNWysR8QZFGsXOzLk9+m2qHQNF6DepyNSidOVOzuxwR36/WNJGDBYKs3VXMYXxtZ19wUSQZ
alsYtfjQNVJwi2iIciyVLPljGFNpnyuVepuIaXDHWZ0sVJH18lusSIu6ZiuNNsMcyad8VsLebZMA
Nl4FLZ+D1MrjkxFq0NsrVda0dg/IE/poa4b7vUon0StVFI9CI4vOQ5elx6EPO1tsYXrwG6Pct1Zf
e4JSDJ4+JPg1irelM2p6fCz9bNzpfhQeqkYW75VGkD+qRmLt0Edb3sT+GNtanIi3cyxO+2goupd+
CvXjhDTU/RRJvkvFrv+DB1TuVrMi73IE5dAn0sXPahu2j8EUkDgPkM8mkNWid088dowy472n+pyf
Au5efTD6j+2Qp67MLwMhoZZOFWbVB94d8l0+6BQifJSYIndIdAX9st4s7TFDV0csKAsjoFzdGUkw
fah4j+5B/fQvQjoMh1hrZKTMUFN5SMUKvpsMeepTTkGg+C4pYejzviXDv1MLozyGLZndqRmTwr+X
pS5EvSkWLME6d2NpivdIoSGClSVDnSCzo2WVUMIxHMYyhNF6qD9FEPmETqTr3bSbyzCAALVIhnTf
oNIyUY4X4HuW67QFoBV3YWTYljVo8l5I/FA+xqlQdMdwNtJy1/R6aj0IVjr8QSeqbe6ZITEK1xT9
GWLcMQvh9A5iRT8A8qizG1UBHns7DWVmbVSurxXD4O9DYZPeDaPuS33uoslhNmFnZjl1y6H3f1IC
DNyc7OHwfs3tbbUSmtoLI6uuWyugbCtFGNH0xg7ar36n7riQN6xsLWVVEx3TmU8ulEg7pNXHLjUP
tIg2ZkqvdfYuV7JGjZYa6ubygmPXaGsbO+pI1osaOMAe0f7eU/ujHWN3H+vHyTj9P4DNr28k9Fsa
4BHlzWT/iGvz8KOt95uGqyMPc/zglOwbV4ZyGI2PHnoUOIvu/ou+Kev+y/CqTJsRWbI4Yd1Tg4AE
2lnpfsiNYGN7t5a3atSE/lD3aGbRcYMz3fRNeKfhXNEl7313vOoo0JgZiESJb7myfEOfedljhiqC
N1RE2HoLjXptpsSghwJQAPAvGq+rc5WlfjvGOV8K3U0oB2F3H3/2tLYFqGmz5gU5rtutUvo1VNir
LtSyvRdnWSE4CVrKg6ala5d/kZ815qIEpzgHR8kJHCXxpsPWfNDbvof8yuby5xc2J7+IFJRGgRlV
j0Zf27P4vZGfkJ3c6OH9btK97hi9NrTaUDEJIqVdwNTiaSFeiRdWejsAh1ocU7SFvPJ5qx+7tbRV
1OrHYPAHMP92m9dPeliSEynIncn2qJlbvea3Lrk0wf5qg6w8f6oGjrVAD3ThfajJrpkmj07Iulu/
6bB6ZRfttj7dFcg2RsETL0QTMAiuu7xtGoiGOtFvHpx5Jy1kTmSl0Po9Vl8hOzpaHopnHoz1ezDj
OsV5yWECaqtxdnXlNLE4LFA/vGFaYk97o88kRhZpltzNpa8/IesXbrnPm9CiiwbHkDbyMmzO/7z2
UzVLh6JZ0MSNB8qEOd3zIsedusFP86ztJ5ccitHWjUCzZXQVNSdZp5PU68sAADwlkZe3D7n49f1g
tmVj5TlDzSOzYXbPNjrLDcV8h0iL3SE8+z+kndeu3MbStq+IAHM45eRZUVpeCj4hFGzmnHn139Pa
+LdnOMRwyz9g60SAarrZobrqDffD3GwGMX+/wNDQCwz718V4sc/xJDTiDIdUN07efIxGzEnBaePH
ZFcr/bnF8VwEmt3i+M6gbl9zoWZBLjxCvjQW2LG1tEcR/8zVcSLGYwqMMD17TpbZtJWOBIuiZsMZ
rQrxHRcu9e8xgrMQfUio1fjhhywMdgrF/o5XOyn3rkGZwNdNeD/VborQu4xTVzazfWQnK6fB8m8D
HQfGHOPSOXjH9rAvbXW2hIDc18ioC4ioely7L5Y+KfK7Qo0LHzr0P663RJXo2CsJ5tA0RXvRQ6YU
s2kE0IuK3v3Vs/RRL0OJQ+Bi9eiYkiUNbqjuQJszzFWcg+qNgZnw/TCLX/UyjvgdF3GQFRRiZ8xc
cCpOo4nmbriTnpHl0Pbl2d/ZW5Gh8UTuXxJnx1N6jS0hLqH5qqLSxXRia80inl1SfWvkvWZxotpU
f+XoLZ2+DeafkRrvJ1/brwxWfJ9ZMAiO4lZ0NBuLwNn3izK1q1tg8O70o/1Wf8BXY9u4xgcFGbLq
4G/XAOA3B7XguqDGjTgR5yiwsuu5HYLWTFphUQBBtf8zwdP3kxWMP+4PaimIAZFNhsuh6fY8v1bl
UrV1nw/YFll/JkfzH2Rh43M/ysJydNj9FMkthSDzi6/CBxj7cWauj47G+MnXPpnRyh6+HYjYUlw1
8EdAdGmz2UJwOsxDWtxuaI1UprMDkk8rC0DkH9ffH1UBA3YKasc6Qh4z0pdd4RSr5CI/KWiumdIZ
MQ0twfmKwxPJuHMfxYffnTc+vm4ib0zijDHPbMUNNObzUaD8YgAbNi66ivCCsX/7sQF+7zKMmNuL
Xax0wv1DZ2CVQCq3wRdKOysjEdM/n7vLELODQsn7Wk5MRjKExkZvv+kSmoHUDkqqhti73Z+2W8zw
bEDiJL4YkNOXIxozROvPVXvI/hDHEp2LP6LP8WP5iF1i4ZqfMW5fWea3BzxJlQ3Ym2sOjppwJb0M
m+pBWchhDe5TAfjZxnvf6OC4atshWmFs3K52AzCXjdMpwmW38tA1K1H0C0w2lEmLN4O4q1mrItQ3
LEeTKICrhGo+sERnti78vsqKEq0gV5cg3LIER2k81qrPq9f6RFH3oDgRdczmyW4/3f+Ci+O7iDyb
yaKCbE1zjQ9YYOwHHsRT1zRebi/968HN1khFyhp2Q0k3qi1dHI3xVype/EK0uu0nHpqnEEiCPCj7
fzEy20BWhmIsdNhZuqXHFLDSHss1o7G2eoq1VrICXJ+ZHEA2EJ+NC0pcGhDF7dk5lQ22GWW5iYvZ
Ttkrf2SFq7/rZxyU9vYJgZdNe0q3XeICftlVm+A8IjhzWNM6WNgKQrucdw5Hsa3eoPbt0qudCnum
AmDFoXTyDFdp29hWWtfsAguLxPvTevsWR1AVQJsg+YhEzpid/22nGXHSIZWXJ4h00QfqgSCUEjC6
UOHlmuz7PNvqchWQdeV7XYpe7P5nD6jfduhYgO5Z+T3iaL4+8MTvMXSTxw9aFr8I8RdHkNwqTRXQ
fCOnrL91zknbTkf0rPZZ+QuCvl6rElviJiDeDhw8gAe5068Pn2jI28oXmzWUn8aa3pH3ElTfVkZ1
g5gWs3wRZLYv01CTQw9cGptlbOgeO062yaJG/tEokgykLVJdh2sKrEggP6natz5SnbWZXfsNs43b
RLUfdkbOl27fJetHosdn0J+bQbOB2vDmw1eu7H7ixuhNzcoqWzgzroY/W2TV1OhlM+iG6+Vmc8gr
llfZjijDSZj2Ue63T7FMlitlHtBNVQlWCq6/ds3NNzbJBsWuMm5Y0NPg2w1rWzyqtXGPUazSHoRW
pbOLH+MTTbXE3gx/m1+Sj+lPjc0tKMr3V4B2mwQBfwUFi5EWTRRtnmepsqjld0xBdBKWO9QwsCcz
z7K+1fVtfg7eMjoJLntwOEo7TCefwJEglOC9hn/CxN+PIPnTLQaMY/JBpcuBs0G9mXJqLcwbnlXa
22itfLTbu0ToJSE9AVIcbQB59tHaMnLawSu4S+IMW7y6Cs6Vba0pyt0eeCannRC3EEUPeZ6tG1VT
A86DcItTV3AK/KHdY5eVbxRfabdtIQ0rH+KWMoDjxWXAWbUMANxUdyhaUUwSji7U+c/OTvC91G12
+G3KgAgGcheJMmADmF9cHy7ZRFPJMkM4Q/Ij4jhbxU529xfWwrrCBoSkRibbQKh+drIMWaxYDlKz
EPxbbZf6xQ8LGrHZ4IHqP0UezR6n7Vbu4sWY5E86ZTey6/mzpCuwkR/6gHzNlvZg5Taa5zzRiAck
j606eDkKWCuLcWmZIFSvMYcWO3j+hlAAuxqJgx12mMjZzqN+dDIHc/iYAhPeR34arFT4f/HZr48M
NOxkTKs0tqyKZcXsy0nWEIKDZoya8TwhktKNmEDqH4vmrUE3p+RdnmUq/uzV4f4HFdvqOjDvVrxh
NZ06IJQD9Tow6oNNqGYZ+ZWHhmQdK9lxAhr6ZrRtfxiGKj+MZbBG2rudXoLS+hUgfQzx5kSl2p8U
dexpKhfhIH2uMWv9IfUTDp/apJ+UoPr9Kp2IRyKOWpfQHJllc5NV9V6r0l7v2v5HoHTpHuujH402
5RvLHqU14SyxzW7mlLWDIhplNGVeQRKenRUIH9MdfnTb8JjshSQFLeinEdHadbus2x6AyfAcml/4
+qDcMl+tYGOayS5EGn5uHtXdBKmt3npH4QgW7bzNmu3l4te7CDerGdsTohOaBkmlK6tzBEJHj09a
iRNv99f9tXnbLZoNbLY4qY8NqEaSnupPgNk2/SH88B91D/uLkNP7H8yplsfG1UmRgiNufm96VlTB
MSKi9+6gtXxOeZBqcFehMJCJCxW/CLuT/Hv4/f5Qb28/kQ8b0En4w8Bx6XobjkWOrzEpnRs0dfVH
SXf7GLdBf7wfZSH9vg4zm1Ak61Ds0tjtmbRX+kNyMvZUAd879di3O77oiGnReBwhKvTu/dBrA5xd
TUYoQ7XoiGwP7UYLwJ9nX+5HWEi7rgc3S63HLu7qUiYEKJz04B2gWx6sTSC2HsiMXeE2vKoK18d4
M9y2xzXJ06Wlozk2XDrRO0Uw7/oT0sQBSwODzLWtIXGVwvqCKGHhRrX3PTCUtQtDfKn5GXMRbf5y
a2NnkORSLNQnZV/sgz24T+jBqotWybpn220yD3vLQvAGhjV1QVuM/eKZVCVR3U0+WYx+0P/uD/ZJ
OeB+vDEf/geO7tKNdBlrlggqjVZ4dUos5a3Fvf5UYD4AQH74WHxu3GkjXsPFk3SSUTw/3V9Bt++G
61GKRORilB6wu+JX5AhlA9FgaPfBMd1bK2FEjjT/dJcDnC0UVUnbsEN+C+zSoLhlH70b+fiemvGP
+8NZ2nIXcebXAuLtdZjY5Go+mhNQv9x6WhFZ+5Uu3xnKDWcsiYe2KflW5W7aq7tkH0owYjGDxg5e
qPHn6H0br3ioN9m+WeOvLm24y/HNDrOpiqamsrnVFV+rjwD1oFvoQb4rPbk5VjHFsPvzudBGuVof
czZ3bgZ64LeMtj63O9GCiuoNerzWs04DRd8nqRudA8yqhm2zLz9bf9wPv7I652U+cFUtHCSiRydB
uv5P+2udRL6yOp1Zhp+EgVNDJeJgKT8p8d9JcpCzldLX4r1uoxKm468MSfPX6/Vio2WZowKgJmER
BAdjb3wRLWchAoCYaaYcoo84vj/8fq2LrwcF1YIdiuDQPMVuI9Vvio6gg1pZu6Zu8z0Q16+5AUGr
Nq14e/9zLc7jRbjZjS61WlhaGfMIbNWlZ7BrpfcRuuT9KLfIK1Ikm1aHbVDyQV5pdjKbuRYbQU0Y
WIfHZDt9z7bRNsYU3D9hKS+smJxzusdfccy35vv94EtDdPiKlPHRxb4BD7SeYw86aHe39iLgXWX0
2c7M77weVi67hTjU6vFs0XkCQoadXexmHxUgIgfDhSjqbFNtgnKfT/lDWuSrufvCoYnJrTCIUbAU
unkqxL6UQ67oYRC/SPt+8x8RqfAd2Dr8VzRgm9JtV7KyhY0N1AQKO+6Y1D9uSN96a6UgvUUHsdwD
Ft3xKv0YmjxspRjJlE6NX+0k/CsP08/3v9/S8U2hjNoniS6CWcZsYttMCX07J4lovliukCZUHor9
8AfN4U25tSpXDZEDU4/O65ru7dIJ4FDqob7uUO0BZXl91UpRFTcFHULKIuPfqelauYtR+d7eQpNL
zkL9Y93NY2EZURpRaEQzXpbSbEdaklN2iYfmqOZPH+SuPo9qQtHdiL/en9alOFS4qcNQ2L+1e58y
MKxjBzFVL+qHTMcz0bJ2aqe+3Q+z9OyjZoAyi2YIa3ljdv+VaYAa7ORobP0B/mLgVrh4o6VSbutH
aDZjvV03Cly4c69izr7bOGDknXfUYkZTfy1LeeuXwwHKgFsG/ub++BZ2IgbIID2oo9JAm3P55XKU
ggo1BrdS5U+t1EMcUfGCvh9k8Vv9E2Qun251hdnnML75t9OXSUsPXAkbW1szrV8eiwmmhB6x4Nhf
L/ciKZxCg9+Iv6K2BT8Nnixdma6l7ARcpQbGAnYrL8hZ3hwDV04sjlDETuknPSpH1XyU0G9DozF4
Lr6Jgm4IMncTPBlfw7+VdvcvZhINXIQMeb9SjrgeYl97TW51Gg88xdj7yXPefG2NaXs/yNIDltKm
jhc5yp68RGaD9JLa77Wa41k+dyf4CPJTeRCHRvJcPUcPw5N89F/KlXrO0hrRcOLgfW7y53wh2l00
FGHIftamFos5S57+ap0O+q7fDCtXwdL2QuqM2gMqI6yU2SQW8YDQuYA4GeHOtnYGDH7kW/ZGHa0c
/WKeZok7aqmUjahmAHGaS1iEFlScVpE0Sm7C2p1aTqC4do9qovZgrjZkFmeQQpip0o8gU5i9eNJc
y0cpJVqQ2XA4Rm44Y5/2zW5ldSxNH+c6GREiPZwbs+mT2nTMRqdlmz2itnSSd/Eu2GcPhoXGWr+3
v0QUjdp6sybJulDkB4+GOzbwD95RN0XUTmqbKG57zbXCwnnssB89k0fAwEVxrf1u+hotIMp2R032
5A+9PQYfg3oysUJSkYgoBRHo/kQszQMkeGoRJNfcdfN5wBFTGyhvu1Vs/URs5k+tHX/0Yf73QHf1
fqilT3sZSvyUi1QeyZA8CItGc1s9Q9Qicsfx1YRy9C+i6KoQQgGvAeLyOopdIjGuZjVy4VOGvs+P
EB2hWI5XLoPFG5V+/3/DiGP8YjByHzaTLAv1kH04IfAkzhYECCDE5m7F+fnvchKaNgJrjGk7mdh1
xMGXUJ4wJqav7/8MJ++9LFvPnRzl96GGvLcAG9C0gXTC6XkdSE2RYEAvBCmmMh5OTtPGW5irLaom
NKHvf6zF1edQhwZYoNyiXmz4gTWudRpkN++1yb2NZHff4Ok/xkV7uB9qafVxp6HBzuhu25zm6DRj
i1iyOzYQlFOlqLZN28SPo1l9+TeRWHsAF0R7cralJs1qes1hBSJB+Ai4/4eW6M8JNM/7YZbmDoyk
IQAZC/3JhPd9lJU8qehNfEnz6AVJjJ0mSyz3YVrJUxeaThaepiDluE8d/K1nuyocwjrPA6HnnI1h
tElVOfgcpbZ/7kpt+lirvXXyFTU4yGOlvqVAkLWN5/lrsraLu46OJauTewjd8Nnt0I62nLadKd4C
9gfvEGBu6jzX+w6tWQhrq1aOS2sGX19V3BIouc2/ZGYrCcuGUUtl8VZXeIEm0NmiDJbG/W+5HIg+
rIDWIKwzm141GZU4hS0Pb616boS4jq546H5KUHTvR1J+/ej5fU6OrAhdPoMesHq9vZvKyZq8NWgB
Df0YbaTc1zBljlNZ2fpRM26ccFRP0ED9Z2jz0lvdNBiap1b7EFVD8Gw3loy1iyznp8HJaeYCj1PU
HVfL8LNqBvuVfEX9Yo+elLsBvNSXyFZRioZbeLQLOfkSOkUduyZqdVA6dWnYodKgfFQnxY6QoyjT
b6Ueq8HGSRNrp7Rley7i0H+2I0lBmGmQdr4CTcZMR/uzZ9bWX3Y0aE+lkobWRgq15BVEbCgJoutA
BhFNwyc7NuPW1fLBe8XHNTumGDx9SQx5BPIx2N7rWHTTDhM3hJVSzMBrwESZru30yAw/SsYU7zU0
Xc59kYdPjRpIH4ehcE5IUTWuAuf3UHhRRj0jTpqfuZ1lf5BXh43by2gEocnDdOiN7HyDHqycIlWv
M7eNev8dcRPrSaknao+M4hHJqPBh9I2cvy3BfKBRF55V1PFPktfaf3uliWBOO+bfvSTAoxXn2IfA
Gk2IvhrOtCafzyhlCc6og5wNrPCHoMqoMhZej6NU7SBxRzFoZ+b2mzb2CDS3yDGCJe++SDyAP8lm
T99azSa3zUVi4vkmQglK1qwW825XObUSigcUodAqM8zZDVaEo5eiXcNpr0/2l9Ks7DNJGLgfvy/z
lbxmKRb0Pm4wWeAP7NklNuRqOkHr5hBGBSuM2EtyurOkNVsPceBcbyZbJuHncASbB4R49lrLdd8e
p7HhUYizyLeqxHeJDg66GHnipAf4wNGutOgKNmZmnQ0dC7OVk+M2O+cH0BcHd8jlBiDmejdbHUl/
Evu84aHUbtRUeo/NEYcZHwstOTyhXVCvRFw4hCmxUX2imEcpkajXIf3eT2wZeeJfOJXuNL4LhzuT
fkv0oB7XAUoLpScRD2oTqHbAB/NDP7fqUOmnVgCUpBeUAcKn8hmI0TE9YByz98Odg6Zo5o5/xPs1
gsfCS5nYorwn6onQHsQyu0jzwsJQprSz4Aa9dY/Od1jk/cfxKdhrz7bzycHXDzVmUB5vqbSx+t26
n/dtNYD4qNBiB6KC2v1FQLuIX46mNtmBSR+hUHZlyEcNy939G2E5BP6LYDtIWOZcmULrK9w9CMFx
8TL5weto+fv7IZY2ozDmFGLqFGrmJTw57FrPMEA56LHxLa1xL9GLb0HVrzQLFsNgRcRj5tcLfLYw
JWtMba0gm8z75muVmlgSNRrye93KQ2Zxxi7izG7QJAgiIKLMWFQbGbq5Pj2sYCXjWhwL6b7qUL3Q
WQPXC0+JA8/Kxo6vkrgoqCGJ9LML1rBLS4cHCSrlXF5LgKZmE2bGEcSuhiCq9LmNf3BBw0rjCQN5
0lPXoJaLs3YRbDZrcYL/AI96apDl2OxJb/LNoKITc3+p3WbFbBhbV3jV4z5iW+JXXGyYLvXCQUEc
y+WO7t0RR52tavvflGp4rQfrt63mAApdRhNf8SJaGqYIwFQcD/gHPTnGeCqKk2IiVa0k8UpLcXFB
CJFfioJCFmKe+gaTwsrnflZU72jIiRuR6Hj9mk/O4lf6J8yvh8DFiBw7cDI5k1jbfmOcEHexdnK6
ig1cKIMwCvHkIxOlLTV/T8SNqQ6jxsSJvokcboo9btmb/JT+VN7Xn85L65yLCrwc2QB4RLFoLgZV
lnXm2zFFjjSQ5Z0a2bBxRyuBazFQjtbVN+Q81pb7AmWFAqcOrpaiOyZ680pWoDq9zlNTc8O/s8dh
O22NY/iuVWiKbVQLvQFa3vvkAK5YX9sDC0vlMvKcAmZ7ZRPpHcNFaMrHyamJTlU1hSeENNYq72uh
ZicI6Iu+lMuB8pHfKZtRHqpHIW7pBkU2/HF/Z6+Fmp0fUyx19AAIFQ6pm3YdnJwXW185PhYeuldf
bZ5PRVLpRaNNlORUPkMFPv6YNjzJDqvuIgsHlXDMhF6kUYbktLpekyM6sJ4/9b+Q3+AhOryYvgH/
O/hnYSnUb7X3IjyuU9YXElZDsXW87kA43vIrpYK+d9izKqsUoVf7HMgDejTJyfSr75NWHuisPmPd
tDati6Olj0+3VKSO5my0ZT52Eomp9ovBkqJytR/AkZEzCpsC7Gbfgp3srskPLK0YkjdqdKToNL1n
QamtDrnWi/dF85hVxdcRIWLNylYO5l85/uwNwFtG1ZGpoGVjzJcMSp8TitupWDLNKdx1jSv/ZVMz
MI51t1VLN9qHG+GG0zZPDWphKOcNYEHcNR+spSm+/Bmzmy82IiVxEsp25aC8ODGyXtNbpGqJW1tr
X1Ps6vmIhcmKSv0c0sD8aFOVQhtTof8sNFy6Uwv+CZj3pj+tY0wWUAtc5P/Emh9mMQ6ritQTq9tr
ewnllPQ9o5e4qx6GTXpS93q6r+SNJ7vt51TbrUNmFy7Eq/izE25EvjXBGodqaGXa35TQHDdh1Qcf
7x9uC13u62HOTrcx6E09rhmmMGeO1OfY2Sb0uMGE7KdwU/aHXAxuTcDi1qGHLhyK6xSduKlIM2dZ
hZdMse3H5f/7kvWhOyZ8yfakHtdOvKXd6GCHIN7JXIfzpiOSMV1sRwLlkjvBNrCac21Ix6hb7TMs
bQTIyeLVRP+IRtz1ydqMQ29pEs+Aqa+cR6t3vra2HKI9rShIlYXR9v6nW1ogVOUZmQxw/KZImAeN
pgAXoj/mG09TW219318JsZQuAX8gjVAwtaAOOzvJRidLw0yUlJOk43kTmgYWPdj0SNoQf46auvnT
QpPHVawS1WB4zizW6K+48b03FVuklSbn0loVr1LYByr3FhTq6wmWMTOsvJbnXOedw0/FSVjOeHsf
8cRvwmxemJevNQoWFs9VyNkEWEMd6skkXpAUYXU/oFGQ7hN7ZWQLn/I/aSlETh5E8xybjmQUWhO4
L1mrTtR9XrJ2/G2AEsZRvIIFXcSgATh712V6UdH6pl5jKhmSitWkPbU6IJPIGZWVUu/CnF0tGrFP
LrLejtJQXXsyBlJt9FRFw8FqjRfu+TVk50Iclr1Cb9ggoyCjv47j5GbqlRT+sDoZeadueXclWxQ4
N+1j5dZvhbMpX9bBvwvfSrg48fqCtXbb//Yt7h/E3lS3M35qWbntQ/twf2MvpEqC0sNSIH1ASXy2
5vo6wVGMaqjLZde8YwCZ0hEbq61cdMlz4Jn2Oxoo6XbwG+0o9/W/SK2JSUWGtcJh9gvfcPH5FLMo
vFEHcdW1dQEPMC1dTBOkfY3S7v2BLt2xeLnivAJRCzbYvM9h+bVaIRbDa8xPD0aE9Ck+sNFnHusU
uBwF5nQbqBhP9t8nw0O1MCjP/Yh4i0RjytXM4QmtZtymAN5tqqH9ElT2K4od1Up5R5RsZ1mHAIJS
qBAsZEpJ1+ssjy2TSggNL71G0tjPpCPMrsC1I+MQJvoT8s81htHGGlpmYXkDLMKYV4UxJxBG12Gn
qa7LKuDewpZy06tvrflm9mvNvIW1dnW+zYI0xVC1ksLHtgqY1HquTOiA1dphkPS9nqlnOY5PRdw8
RuOw1spe2EgYBtApJ4lFy2r+8fvJkaaCL+mmvAveS83LT50nxfv7a2zh49kAF6jgGlSbLGt2KWcJ
3RAzAJiph0O+8RXMBiOv0x6busRXwgmqI+R9qvWetWaktzg+KmlCRETQXGfLpqzCtq1r+j0I9Oab
mjTuIa1Lcy0nXsg6gDLJQgMAU2xqndfLRHa6wLdTtBODx+4H0qVoS5+Ea5j1jN7q+FU5qPviLJ3W
WqJrYWeHvNHLudEkINtzpxpdG7tvtzTTJ9zLHnOJs+v+V1yaS0GKo+lMCweJnutBWonRFLJDdQ1g
36vTd29AEE73QywNCMcaKndQG2nyzuaxgFJYWHnJy4JDZ9tW5cE0Ms119PqTH2jb+8GWegsQqYQW
D+hkgs7ursQpiiwSGF6hrKBt88MU7BF697gsofYbm3g7ym5iou3OI9JN17o3S4Ml6wZ7A9qP7G42
n14Z5KUUEb6L/5Cl6lWD6m7ZCTjG4nh/pEtfjle/IqYWy7f5A9wWytQROhNuMUrNi3DwedRSx1uZ
z6XxgHtQ2QUKrYQ5N82eaoRnJgdQWv/gy8pZM3njU97z6mBlmSycyrxcqI2Lgh78u9l5UnRBr4eA
KAUgwXyMJL3bt3VjHFXhXHB/6pYGBRdUA29NInADJKydLMikAXKMNWCHERo9+iw8SR/jTvKeqjBV
V7LQpUcZ7DosAFmQwHDm30qKdaSpQ1aFsCo3PwkCh3GQzvXLv8urL0OJsV8kGb3td4k9UDSoOqTo
NKOFve+8mzAFVk6OpU7a1aBmOy3123rsxVLvN91W/1QQCZWWD5bvmvmelv1m2OVbvd4gVZXabhhv
wpe11+7ihxRybaJfi0DSrFlbZ1GeVUAPXBw3NJcaRr6FWqI8IriSnySj//P+ulmqJQJU+Sfe/OZJ
skprDOJFp/xjy9NaFEny1/Vi4tJmuAw0Kx4EwxAVOobZNKTyZIcJwCs6ysHWARmwMqSFSCRBNLc4
smhCzDe443th4sm8kMJPAKzLctOXG2ULC4B0XxK+GBT00m2wW/t0Sy9gLOwpmIo+FZKDs+UzVT46
kKR5yHvWvH135SE8WE8dxLHuIG3Xwi2sFKyE6DdTQwAfPcfxSqqXlrmHKsqolH/7lv4lq0vPxRpi
FxZrF97SlKJcqliCy8v/s5NsgIza1j7YH7tXDm0ubXUc0CJnTY5h4QIgd4XCgUQ1hPN5GG6gAt4m
GPnWCD5SsHgtu2zlJbg0a4iIsF14TdxamIKkCcOpBAzBKnzidbZLgs+t/7MY1rSB1gKJsV6cWlFU
13jCAAMD5fHFKlTQUuY+T+TNUExr55bYO7NXB5fzP4MSn+8iVjEMidyiJO2aHyYyBNY4oif14//G
O1n8SBfBxMAvglVl31TQNLg/S8RUih1AuJUdrIqU4mY8JogGBM1EIW623MgyTJTbOPF7FFwbx3Ve
7HPxMrjmSXovYHN/wIMZ5ZmtaE5FEfRE9VCfo0Ow8rhe+oRog8AT5kpV2WzXI018O0LNx9DcYXy1
o4i95bhhY7q+ulKeFwfDfLwo9ALgUAwb3arZ94siJZzS0YcjHEqvUtN/5Vn1w5T9ZzNVg32Qs1xX
zsilGYZe5/Ce1ki05mgHgEaKhMyyINuExwGlzq2ABg+7/jS+6d+TzVptbGnRCLYBJCKYYTAerqcS
TCFaTRWnf1lL50qIJ2nSylW2dEYBoqJwJWA/N4UxJAc0q7AsSqp6KL/Y+E0fRktPkP7I1rKt24ci
jBQBZ6LqIvS/ZgtjjOTYSCx4XjZ2esAs9uH4VRrjbdEkT2EExdSUV1bI7eCuI85Ok65RgiapqX5E
1lMlC62rP3sSofur4jaILXIO+BPYnVBrmeUC+JemFnV2MoDpdSrMnQwojLTy/zOKOMwuzo9UH7XW
n4jSVV+KoXanAmuv/uf9ofzaMvMtRd2XtNvgP95p11GacayUKWHj+AnWmLvilO6i/VDsgjeR4gBF
2yZHvOS2KjvbDTeCiN8cVDp97/H3fOVds9RmF0Xo//6Y2cQid9OpmBj+5wUXbLQH8JjDZ/tU7bpd
+NPfRDsfbFjq/r6GAx/0Iu5sqikmKDjXEDdI8/Yc5Jb04E9yf0LUGLk6p//7/qQvbXIaNWihcqrc
MhIdNZlqEFR0ABycsyRlrPd+Vpvf70dZWqUUVXlOgZWgTzM7SlTZMx07o1aCZC6WLG2LYEQW6zse
BPVKIfzXCX+9iijjUXOiCU11hvLx9SrKjbRL/EHl7bv3j1CK8r+qh25TP+Z7P95UB6QpVq6chb4F
LANOFFq1Irub55CYBE1wphidUPcXWWts72AjVw/aAcWPTfPu6Nvp97ekCIrFuoBZcQWJKb/Ykkpf
N6qH1aebOv7Ebaf9hYsUZkk0V7b3P95CGZdQCBMyRJA1N94WsmdZPeVDASnwDukO54LJVbN93z01
7EplY+6dJ3UvLvYSGfVw7dl6u3iuw892RGFTpjfETuw3/Q5+6XZ4zPbxodwah/pUbZIP68Ce213h
8BBhrVI6IXWen6pOZztRlELqMPrR3NGGqLaAtpOVvHaBSghHBSNvgLaCd2DPHh8YhnZk1BYwLwy9
Oe28ryFeJZTLt8rOfhm3oue1Jv1xm7dcxxT35MW6yTw4TJrOumnpdkXhITSeQ+x7kynFqut1ZeXc
piwEg4+GxQyAFMqzs2CJGuR9wku1akbtex5N/lNshv4hyuL4ua6w8cRcwAqGDXUfkNuNVL30RVv8
ZQLM3yMLOn6yeezuV37Vwte9SgVmW0cVnSVNtN7lc/0sFVtkETeU4LfCKHCLeM0hOazV4RfemSQD
1AE5j0SfdZ4e95pCRTUhGRD65yLdtx+nDWZcm2CXbdaemcvRYG+Klx/dwJvWWQo5oo+4r/uz9SM8
lgdpAwdkdDH53YT71cEtfGbel/+Em60pk7q3X4s+T7sJnysWMlpAr5gWu+Up2fm0Unb3v+DiGr5Y
VrN4WZXSqaYk6YaephypwkYbL/RLN67MDhsEu3YHJf94P+byZr0IOrvDhsHR4bQAF48BpzQn6Ye+
y38tHOtgnHkm7terE2Ic86uMch1qR6KUe8PFjXTauDy4NFoM+qbpTDdy7G2oq6giKK6pfjS0z/cH
qYnL8V7E+UOxD0J8SFOaNn7cPUqho551WPyajfTxgN+PG+TYdbrpqCOYUAbyi1HU0jFHJO07rp0I
QcmFXwAs7tBic6LBja2+/pJOJb3awBL0gdp+1aLWf2mNOPhDnqrsqIZY2Et1qWynMMWNjxuMjoM0
9f5mGGIM2/1OD09Fro2bFshovbk/5KXbBZEEOoAo6Guguq6PKA+eYtNaLTgg/MgcBzfi+o8gWjkI
b1+leNqjkM1zXwcuqs3WTmvS4zMdDt2+sz+XGv6dsek3G8XrH/t6+Be74yKYPkuj1VyrRpPXPrbO
Wee7NOKCJzXP+m+D0lbP/BZnX9tjvHKZLczj1RkwG6I3mBkGlpwBSftlDH56KN+nRrjysRbm8SII
ed71x5oc2LFKDoq4j6p9XsDPaL46+HFPzhoNfgF9x4H93zONDOQ6FFrfIKMjxvPAa8R6UeGvYVoR
bdMN9pmAmSCm7PTHEGls9RgdVlIuMVmzbXgVfLYogbumaSPzEgojBxfIPA62qRLvkhBj91R+86Bg
YRqafsMqeyXbWrwbKTFQOeTI4a18PWxLwT3SF5+x894DlTY9ad9vbzga7QwPKTf6wjcwqiGJaPQT
IcWo1lPY3y0whOjT/SiLz4DLs3OWevgKfaKi5uyUzxXf7Jck5XDu8U0y99mHAFHK+wEXJo6S0z9n
9exOSuWxwXScXG6yPTdrj2rQryyKhScp2dRFiNkWw0xiaryC2tZ/EuEM/1ROLTc9oCpob3AnJpmo
H4x+la+6PDb4dVR4Ib/PoQpGMvRJaZk63VKfHiKmtHy++9O3sLMZ2z8hxE+4SEv1AFfwACihm3vd
k2Z+I6N0bezkY5yjfz+SsNUSsFoZef7ZxvbE3sKEm+Sh8Z5Sqf5QDeOz4JC7deO93Y+1lIjRhv0n
2GwjtxU+r0kAZF56aLb+sT2YJ/lUY3WT7Na7Cwunhow8MVALWnzs4dn66BBfTtnV7F2wZpvOjKUX
r6qSb0LQ46kYvW6jl0n0mCqNvPOr7rfN+4Ty8z/h5+UbtTe8buhJ9jMznP4oaG2c7CSiarEypwtL
RReemKLZJvrOsyPKsePEyoVMd/A4gN1Nd/k7LF5MpGn2iZdT3aDOaJ20n/fjLl1wgoxJv1Zo6s4b
HbaEanfiE5Y6XPI5sEvni+FNOkbEzjQd7sda2nCXV/hsjeplblZJBuhDdWLLNWvpxU76FWTJwnhg
sFKLAWgJonWOzxnCPpgiUW1TZB8twcH8GqVlvKssa034YXE0oqiFlRzMs/lrWpLKNPIDivAVqgyu
Zw3PNp6+92dsMT3nlgZyzAbgLJotfmSjhwl8LuQUW6liTuBa3WVaV2DXgVOxO0V+cebrDk8acLJH
hyL9NmrLb1Pm6+9Fa/l0LFoEhFzQqf5WHlRtJT9aqqKAz6SMrGucPTxKrk+4QMHQRpV7chfRqMbi
rm+35YDjhvqXd7JgnAYPJDZh6ybx1vq6dj0tnUQCHqojoUof7cYAS1FDOVDE88Xwt8GrUDgI9o2L
V/C4NTbF+oN34aNfxZvdh6AZrNjuCxOUi2k/95I0QBofZPvjgPvEWY8gK+Cp0lJUDU0bZ+xB3lS5
mR/NzPE711JH5TxMun6YOJVXcpyFA+Tqp82WSgnwf0hV7prayctDMFio9ISltslsq/wceHKVrBxZ
C3MBc5Tyh3AFc9Bauf70UdhD6hcFNGWCx5zmbq9/v7/8FyPQPof7JrBi87RNCw2zlQwuNVtqvoep
v9O7fpV5thgEpBtdemBaCL5dDyOLO5zgM+ZNuN9pmav+lX1N9g4V+eS5m1xT2vgv0UpaJaZmlgmD
1yJRFC6Y9Ddm3yqPvRgVBNo2EU4sm8yCRjrV4RejNp+ioIRvh2vSytdaDAkKHYw/pVVYdtfDLAev
/T/OvqtJbhzZ+q9szDv30psv7t4HujLtjdrohdFqtQh6A/pf/x20ZmeqUIzCSLMbsavoUScBJBJp
Tp4cFQXBWtXFX3qn3beGQnzTRO5ztBsvcVqRZ7emkLAIAByBcwXN/twiE6XLC9R3gKjWiy+LI+8T
5aKdqQUFFRWl1uwkiit/yeJfaV1taDM1TPmRzAW58UPR+7m+1VNwnyIPB67FWMnc+EZkgFaeG8Yp
BuYah/GR8OavrJo8XyRA/Fo97bf5Ug/PtM7Ki6S0S4HXtaKngD1gI4FKWGlujwo8nZKEwqUSN+am
Th2yQ+ei+v38lRNY1BM216S2EqlOYFHnff74M8AwHzAZE+C+cSvKsa2pCNITNrpPcMNPMqm0ckp1
Ghi1d94YoTRUoZ3kF1XdPg0YUOWfX5q6kngCZdHf0jjjnWtGpU0DKhpsZEiyLe6c6zrIHpVvxjVI
QfbpN2RKkVOkfr1dEHh0XuKrYDiLPLDLTqgDaI/nP2hVaxlRAeaYAWuLpPjxnaQR8LuaCe1hH4RJ
lQN9BDGdAa6GxpfDtP2gA4jHQa22FQhe0SUMX0ftCpQlrMjKme6W5kCMp/DE0FA8Pbfg5AYPkkfe
7NyrS0ynxdLF+dQVC4TYBCBEhisGLRFnaKtFqgC1ZL1huSc9mFfR7M1FMP7A8Bbsu+4XzV1mbZmv
W28swdmvyjZZuQd+go4E8vFOy1JsESkHwreeq/hKKev5zorywmvVrgoyvAvI0JV69nR+n9e2GS7R
X1LVY6laZKYDMUB7lukoELiVpoF53ZbLXzftuEBImQJ4D+yOxj7jIMosW7kmzczaihXF7+trtbof
2ktaVng3BS8ys9ncw4VJGCB3UjBUBaRd7EIfiGoTqiVqis5UdQMiQBDIJ2gq7Daics6KWUU7CipU
YFVD5s7i9NOucstqULp10REMB0bfgnJ9N8az4BleFQNlBBeqgWox71+kIG6Tktk23MWx3iwpalza
0se0T1LBCa0KQuiKK45E6UlUgoaZwlTHGJVikCaFvQEyI+Sg6izspqYS+WUrA/DgliEnC54KRt/G
Bw1o06mkNEV/QOcrIdihnufcxaS3ObDv5KD0SSgFlpdt2gAg0sRPkEwibrkxg19WfjDeaGwUG5p9
T4A2bV2SIjHAvgwitNCZdcPNK0sEsV97ro6qXtzFVpM8N60aiRt90+3Gq8ob3PzJdlukjUpPejy/
pBXtPxLG3WdJaVvsK+IZSZ3Gl9Q0qwskVLV9kVEStMukbEjUxv6sl2i363MRJeTKa6mz5CWqqyA1
RIX1+PLFEgFjajSyyW9271aSsaktBNJTNIXNTH79bhiAjoIUBHhxhFecUZHMCc2uGfIeGohhr6co
Lb7MZZr4ICvLRD74ysJQk4ZZNjFfFmgf7rqjLy2d1R4+B5jNcB0KLNQDrQf4pzA5rHHzJhc8gKsC
0X+OHlQYF5nfyawZTTPvURBaSoqdzKOvjpJ+q53ulc5URAG18goAyoCWIUYJiDKJdnxsrZY4RFZb
jJfFZVDKGNlNYfaI/Q7OLh/J4E6ri3upqKyGAX7BTHw7ETe/STYT8MXNq35B7n590jws5sGaOFXU
i7GtMGQTtHAFSLtAd5gFtVIVIUXLcvjLl85grXboJsA8MgATj7evIz1VRqlD/i/8OTzkn00nX4Hc
Y0loRQI4kHHh8OEKJoZbXaxBTrrTAKNDfcIdrxsMuba89Hp4thBHyD60sZtcjLeKhaMFV9UEOJTP
PCcavrlLMOlZrecGwmk9yZag0vXBz7XB3JzfzU/X7kRTDsRwPmc+RriBJSv49s1NqyTZlpJU8uSY
PRJlrQVU7r6nTvYy4w1xuw6tB3XRvqSDgyY7oqt+1OXveZru+hhZwiyqnluQeyWymrp0NEnQq6R0
MYm09fuZpH6q2yU6Fxz9WpmHp8Qp/bzT3uS+/5LOcQCQ5FumLddaFj9PqN24Rg0xgPxIYLtW99GQ
vgIy+tbZsl/m1YVMq3unz3elZXi9DjaauFHfVSV/0ktZ2ZRLnqD9X3fcuI8Tt8uUL1oxmVt10p+k
EmSzpUJu+kU0RGHt3MDLjSAXicBTuq4msuSJRmzKQJH6rVn7ExXgSUUSuMs9L+j6syq0JhOrg11E
N/T0JNCKFfNxuAbuOtekQ0cnDskFezXIRjT53jTIk6OlksApWKv2gFGFpVkw4xDZCE7S0sfo2UT/
hZs91ZiiBuJhVB9NjHlJJwzU6AIGHsnCRDibev16HwhmT8KB55os9lTpDgTLd+pV0YL1zI+vx0AN
Up/44MiZ7vt309qBYyXIQscXzb9g6zq9dn+vm7vdeM+HQe1t3O7Zdq1YRaVTAmepXCXCySVr6nK4
xdwNjwrkgGCgWS5k8qN9s9faDQktz9roYeEb2QZ1BP+8/qzVJeFBI+GOiBKBPF9Lw+iCtp0wARSs
LsW9tkUqtPOjRw0tJ2Y4XMFraAXZzrX9VNk8R0CsATbjH9VCLyRMMQUcoE2qnd7G96TXt7WsPp9f
mEgMd/UIdcbIwCxH1+7VwlOSxNkVytCiwjaLaoVrx3a4Iu5mKLOVtamC92eeEy9HXYHOQ3B+NWvl
f7jjGJ8BJgDoIr9retL1ut7gEtQv0o1zQ27zHdJlr2w+vO23AVVdcp0/ZY90h/8X/I7TcCid30yH
ti3aZdEcYtO9Ehm39dh9GSJdYC5Xrzq6kTAvDkNCQIbDeQyONSSY54Qnjo0b60rXuVjGa3bNl/ve
j0B9Sbb0ZlaDDvPsZEQ+ouzuqtKAuB4Uc4yOkE82VE5i1pWC7IoMdDUcQneoMRR5ejl/mGs+rKZY
KuDHSEGeYO8iRJIpYyx2+zHdG3Hxatfz99ZoQfrT5L9x2zBiA+1duGrofuesV0RIRI0GYX8SmVc0
Wa4rTb6AIb8/v6SVXk6YDkZ4izuNoQZ8XipJzahOa8CWGFVStv30vgI2HSgJqWBJa/hmDKBFOghp
f0QdfAxgtvCYIw0UgTSYA+WRbirPubeAv4/c/qZ4cG5FarFqJIE1AHcQI0Y4oWZ17LrWQcv2kwpW
9SiGRSIYd2CYVR9sCfLFbyAKUR35SyCfFR+drs31EQI1/duSGV96+2MYcsxRlPem/iY4u7UQ5NCH
4B7YWa1Q7mB+EGZdhDpaDhmmqA0UoAjJvncTgWX+RDTwL+qhPE4nLX0hqlUg8peBcbCAUVe9LMga
t9rHAWCod7OCHOrPPEAUwF3v3PFCdKRrd5BFJgAxAhBx0n6PkTH1oivgoUrj3m17uLvK7AM6HKBu
LIjH2XL45ZrgNkE2ETfjxHRbbdqhW4W9sIr8ZLTqs6OX91buvNMs+dHQbHP+ONdsGGC9QP4AM84G
wxy7Sxngi1THP8DgpKaHagP15NL62syp4B6urQtsGhjShSwDcMTcMTZljx8uiI7JfI2u560yzkiN
FS6RiA968vD8slbv4KE4zjlCX+nY9WgZ+eyjiCcgBLYVmJGtjRaUy96qkPgWKcm6TNQw2cOLJMdJ
oTTqbHssoalTGN8399SDgj4yCmgzVD7EMP/Vo0NNgU30Rnpf5i5iJefmUDKwW03Ni7yjX00CQDzt
RACIVWsNFg8FCBlMejopflUoKU+JDm+i1bSLLhlvbAzWhfd/T0slbHDhupncpjQD86o0u9Uk8nTX
VMdGQyRCdlYW4zv/gaGXpAGMHmCAge3OZXSqk101GghLlbF3qXBs8pqJg3EEsASNPWzMwfGlUIpm
KmsHWZZ8N13ab+oHmwpmfbE2GAHYbsR81mvmBS8UQl1ESuydOpY3ZBi3ESl4oqIBacVWqh4MUL54
2qjWlzLJ38/fjTW9AQJJhVEFfxM6pzhpeqdErQy9qRB+9yX1+/QllmdBKnyt6AVKG/QwocGU1bzY
ZxwEYqMzlYWto1phXxnvUetqvvwR7x1vwAWEf+GCGesfUKKtXULWng4rbWJxJ528Ra126M0DHxLr
5MXjC6hI4SUotLHTq69E/H3qinKiqImUH+4h8IX8bjq1nE4Nm+EIOtnCG8lLcw/gKWPA1iF82r4n
O2uTbsfLMhjemEtaDV72mt8X38ddCdTIRuR9r+8ATLnBMACnRYgU1DfJZPeox8d+d4mZhG6062I3
esh/gBkgmLdNITjrlZAGDjhyIqwegaCDs+1aPtdL2eO+yBL1tGJrYH7zeZ1di2jQGA2IJUuvopGL
M3bKpFbLzOC8wxQyCiHjW7UhvhVYeVBcWpvO8fuXZod0/Eb5Ti6N10xUQ1pdI1hx2Hw4IFX4/uUi
MwyJFg2qmkA231oY8LpNjTER4KxWLAFjYmatvvA0UAQ4vjRzO5YzrRLUUJS6c5PC+Y7i8QKgkzT5
tRqJ6vIrpgDtZzrrEmN8/jyKDtc2cozRAp96lrZbVevbEFwL5fXitKIW+7WV4WVEMxWGx572Y8eG
IiHChl8zj83WXnrP0VCimmFX57vzurK6KB2KgmdxheA2k5REj2LYtzzad8slbq5XRKLlrKkDEuMo
z+CKIVbijGjb9zXcfANZ5FlxJf2rgS6e31gGynrorYM1O/EmNHWwI3sGXtrqrfZSVtEoYCngq57i
SDSYefVssBIGmv9MwR9rnbLQxUhZpqNXs5Aq5gymu+jFzul9U1qb88taywwiuATEhRVjkR/kjIXa
kUZvdTREajckchXf2ib7+EpHGSPbjX533X0dt00gYlZYKyACDAVaaTQoo67Gv7FyH7MOX4QtLFvG
2lwjX7nPdnoobx1/EnTMrD1+R9K4FEg/jIttZhF0sHKT6/mJgvxRCuSHZDOGxh5DKx7EAOo1vUfM
gRQBCA9ARsY9uJWk1vGSoPhsGMPgS7EO8Gg9AHEGcL/AHK+v70AWZ47juppIHSH1MntLmFOffNeR
YMVIozTQrpzNcO2Y3vhcyAK5a4rKWCtszK6E78IzrYG8s9ELis5AW433i6oHRd65kp374zgL+A8+
9ZALxJCeQCYEZW1oKQ9jiRKjnlXWxcL6olnjLgmX2KUG0J5ehvbHyM2DcTvLHuay6yKClbWzxOsN
wKsDHIbF51nNPjF0dUHEq2fuTNSbNu62aqYK7uKaFBT3wD4I8CXwQZwRq6YRcGL8EI412QCihWdN
exoi0XStFVvJ+DoZdBid3ifTeIoiWZYuyZEPkapbo7AvYRhETBIrmvFJawwkCfjN8JodmzCJaGOJ
nj00bSZ6sTXlppZdnVWDvDkzpm0rZcu384ZsTSLagkG3ilQWoJ1ckGASqdNmGTM5nWbcFXT+XkXO
DkNCbI+WicCerBwUFBB9EeyQGBHB8eoq9KIpQwqyNdNayI0MfmrW1KjslGqUf10nmNMOhUDx8JRS
KhmqmWo50tP2LLnNiGxKqj7Uihqe3701nUBwBTYTvAOMSuh4RQvN57iqKQrlGBbmzpq9t+xm+fUn
lEVvjJId4PSTtE2sFqCh/oyQ42s1L1zV3hvW068vBNVkRhaOQQsnTDp2K8URuGjREDbMr8XivNBS
/Q1kAZbBUDZwgE8RdZYct2rFOpSNanAN0M+SIhds1dp52CBkwD9ooEeUf3weadJmhZ7h2M12+MiM
8l5R2t/gtrAOZXCPolTquU5SJuNuUV0rXLaZp2zmsL7udwyJKKpWrd0aAI/RdAYA2ykYcJjSBhkS
yANnMRrNlvlKHqU7OCUCFWAeC/dSoAoAiAn+wwa5cbZHnfJFldgsYE2ZHoyU3qc1lubk3+xlfKTG
LGh9WctoI95Eugy0J2hG5DPakmw0P7nRGMzhu53P7XWr6b0dFNqsPM8Jm1q3pKiIm4Oa+jkYbF0z
pcUC0hsp3qlz3E9of27zr6plxsH567Cy50gr4LswHhL3m++PdOhg0inBXlSOvcGs6asyrhaQGopY
1dbcSJvBltBUyLpS+E1vBqMruwX+3IyGFARG6hMpvf4K488ujY2euNKP8bvSuGKI6doKkQODRAve
wUmNJCe6hJpPAmc56qYdnbqugbsMrtlZqttR4PCsCcNcI/j/6HNCOphTrbLuU4WyYR0FSdVdj+71
HejBCjdO5OrXLQCcqr9FqccWQFXbxYgdbKgSIZq21CjbGvlgCdLAawtihBqY12QiW8LnSHFs6SJP
qGZ1XXw9R/Yut9oHo6VfzqvhijkD/hjddeC0WaFvnhJVpg1LaxO1GNxkkC7qUjhrdgUmyEDO6ApD
PItqD2czVepMTYOhrp8dJRTjPhhiSTzsY8XRQAZNRh8J1B0qx+lAVkpd2TPTbJTSw2CRZ0sdK9eS
gH0ZMCFYoHEsMc4ZsyNpnBrkdCnAGKvggOr2ezEVyEKUg19h6vcUgxZoHovaLeXq+fx5rV5nDNmB
Dwdnl9FfHGufM6kZ0QqkQFl3ThFgGuqkBvW3GtjVadPavrkdt+WLnHqiFMja7sJ4I2WP0JAxyx4L
7mllJ3OOfpm6kG8U6UUyKzfOUD9WlfD8GtdUH3OCEUwoeM1PZpW1dukUjMcNOimhWN0q8k6Xk2wv
zXnhnxe1pv4AVAOsxDjMUdw5XhSJmz5PY4gyDOq2IDyi+W90/cATYahjRv+OnphjEd2MeaiZjDYV
Z6ZIxJfgoqnSD6Ipd1lFfuM2I5UM1BUbV3ZCwNUTNi/WwHIacpf3HxGyrb+xX38LMDhfPsvhXI+M
3jfXL1s6uRidK7CuK4eP1AraflnSCPrGnQg4LCeEQAjOy6XZSXrx2KvNLjUMgY+1cvDoCQdYBn1u
8BFs7lScDImHJLJRwE/G69zIn1qtej+/VycrgSlibE8Yvgnow0k7YF8XmLliIRFKo+FFTqZ7vRpv
tLTYnxdz4lRBDDYKUGE2RApu/LF+JWoVm02M2FRCq1Dqki6Vt3pc2bvFoG3h5lqhIhLPfpmYDGLh
MYJRFzyLYHvjjG2n6mBxZcQZS029aM79Dl0snSzibTmxOhDD3BdMZASdElpaj1dnTP1A7CiC95Kp
rjPuJ4e6CgIu0J0IVJt/pFRApxDH2RpYdJmvxCmeqYPeucfca9eR7opq2C0VeNvLL0s1u/KohiT9
oLUQrc926fARYUIxBxc8HHC90ULC7SK6OaXaRN/+J0w5vmAlmHrL8B0ksAV5Gv694kVx71WmIQ1V
xxDVO7IHxk/P0LJ9PoLcRGv2fTvcL7EIXsXfAF4kd8mgf3KdSAj5DDN2ZTzD9XCv1CJNPIE38WLY
XT8ooLVNU3ZJhZXN+35k/M5SHoKKaP6qbE0fo9MSoBHc7LZ4VAGsBTWWeMjwZ1L03DlyyrPI6TCQ
AZ/Ahtj8l9G6DIsr/dX+nui+vBvfyRtauSCeBLnXhvKF4zNWYEtx5fsoyF/0a8D9hWOz1rT6UMHY
/TrYm7m2WnVgoaSUT9tFU7fNbGOYFQG2Zq5ukgpkSPF0v7Sz4GEVyeXu7ZRZCpqtIZdBzlAM346h
EuhbUV8Ub8b5o+eMn47pvNFCIIYCzmxGmYuC+3nzepLe5EVwfg9RaAQdZiL2QzgGi/9JNmn7jIUi
9sxtes/InEtP+cVUFpOLtA/4XjFc+XRYRkswfrMiDk4uGwDAlXozyEDVC3KwmASCNbKLyKsva9dl
VRr4lHyRxmkYbSHLwo/e5Gf34NrwJC+/oD7mU/tR7P5qwgFrQwLgs10CybOT2nOqN5njsGMrh/a9
qOIXKmE+EVq/d4KF8c/HpyBkwNHIAAI1uGHH6o+dw7jgGgWb9DK5l71xcRnsUffJPYlBW7f/UuPk
RAWpNYOE/NZfUi3OS0LtqEn1DFIZB4SUuNkbRiLHyIkD6JJ5KHq3rrGgfaJ+Y13E84Voe1dM/ZF8
7lWhTTrYaQn58lcp+lKWw8ZqO6+tL2y6+KXTbc7v8uomIxsGziA2ZI6vag+yCboua8INcVIvqdDd
Ob3a0ZfETsPzgk4q9p/Hieori/EBZf28qwfWTLIhBRlkPCjuGMimyyasQoncmWEk2qvfPEpkk5Et
Z3QjJ1lL1KAbuVGYAu3i7QiHt3StZ4LalLGJQZAkud2+2enbQa7dLJQyvyGusxOFXqvrPvwKzoqP
KYrCiYwdzndGqPe+Qj1GCm5tyLa/zffjs9YJ7PcnToAzCaz4+NfCOQMuK2M7VZgg5jYBOtDMTbTR
fOti2UabYZeDySskfudijPQ9/b6v0J+AaW25OwX9jfh1PenfZMd++C2clQcbXF5IE1OwOWiegBoh
tWu8mABpRz6SpG7kTj8ky0suzUvnLnLlR/PCGl1hrXLFWTv6DM6YRFGttl22MF1IturHz7sMPtHE
lS9Eg5lOeGS4NWucDanqpgM+FsKm0NzTH7nqVtfUZbD0cju/FAVmwiqe4cmuGGV1UgLmZXP2w+wJ
SMhyyGao42GHB4+RyBgbFT3Urhifd4Kb4+VxrikyDs5SE8jTN/lt6U/bOpBDBZ3+4NoUvAhrpvFA
lfjqdkYti6jMgnQlRnlTCyyWJugc5uGH0zl3Qw4Or2kQZidPysD8CnkXtc0ro7EgVt/MQRn7yQVL
g01e+ka28Aj3yuS2V0LGaqaQZ+4wT3HSDpISfZ5j8iNVXboEhurGFzfNJoLxUF80NMKEyg/jh+on
/+SVP8m/86vmzFbfEpMmFc61+kEedcA7GdATom3NW3L3n83AEK2Zs1tdDC5CjdktHQ35bJPRxfEP
BguvOJ6wBQADM6Ir/A8X2ph1trS5gqWVFAKWBmPFRcWslejpSASnM9WcZU2csgzw9NCncTDFL2SR
vfNP6gleDAk99rKB8w91EvMkS98MlqXXIygZWvTGo9EGDqY/obEUwQtgwHJoh1lY7PIFx5WF4gf2
ZB858ZxpL0ib2pID8Vb3TMrSG4ZO5DSsiUBvD3q8UKkFNysXmzm0M5d8zNkKGaAFENWdcz1cZF7v
gwfnQhk9UY399LpjVYciOcWfM73tluFTZA8YvomWvug13iweyL599PKBDFpEvHPqI3AyOcWvMzpS
s4FM8yp7A3/SZxTqda7cbk2cYeQJ30PRxnJnJxlJpBgKzm70TOIR1bX3PUwLxpWPPlTmWvazUGTT
2M4dmTRuldwbLDWgBUTDLfjGtNS1Ms3HjF0/b1IM1xOd4qoo4GeAo2ZT4vjCmQHi2bka4M5WTrbN
mkTyrNiYkTAcQiNuBCHYqY+DhaHOY4H3B63/J93WhZUoaithYeUl2TDmTzlofXOjekDU3DBfK259
7bpK4GOpvrRLPWm7vJ63Baf2+vgb+PYYHYRAObE/1bbcmT80n/UbzbXLElL1pvwqHiC3pkIoOWPI
jKOiIYAPHXpQIKpOjj3GaDdfz19LtKB9Lup/3qf/F39Utz91g/7f/+LP71U9twkoBrk//t9N/VE+
dO3HR3f1Vv8v+6t//avHf/H/rpL3tqLVj47/t47+En7/n/L9t+7t6A8BUk3dfNd/tPP9B+3z7lMA
vpT9m//0h//6+Pwtj3P98Z8/3qu+7Nhvi5Oq/OPPH+2+/+cPBu//n8Nf/+fPrt8K/DW/wkzv5P2t
/Nf9R91/y5N3/u9+vNHuP39Ipv1vjLRQoONQdR1JcVyp8ePzR5b6b0wWA8IFsA0QjeosfC6rtiP/
+UNx/g2UDcuUgi0GSQOWp6dV//kj69/g/0LZBhaQ9UI46h///cqj4/r7+P5V9sVtlZQdxS8+voao
F7LiDONHQqsI8vQ8PD5yALiUU7UKWtLJG7J0AMzRAs2nY8Qa5Ae1q98qeUlei14xh6Cdo+nasdIy
BH1oUrr6aAwbtZCKLGwVE/M57CpZNM9Uy3h3sL9/fvnhlx67lj8/FO06qFqw6gsWfpxr6FBrMHs7
qwOHXNIITBDVe5doXlHarxgnctUW/bfzAplF/9sWngjk0wySlRDTaSAwJxd69aOYNkMyAY50YYha
+rnH5U9RwG8BUYiFnTYl9Rgan9QQZfRuiUiYbtpvndv7apgipfqracv/ymOt0+y/J2NPhlhJKKBp
qGpiuksZsvQh2QJyuz2/g+zpP9lBIIbhwa0NUADnSW0MeVIHltlunbm4t7R0g/KaoJbPTv5YDIDP
wEjiJiHPf5LlB6FDlYzW0gSGsvhWUXvS1HsZsBdlinwMmb1axbhztJWdX93K1TmWy8VVs6Sh+F3L
kBsHWliH9Cq+Q7/a4L5bmzJwRo/cWZP7q3gidnqM3RDgOJB/a6htcDehNDOdJprWBOAG6i5wZZYX
OevaZ7RFlR+CNZ7eOlSf0D3IZmOhvVjj3J6GJmOiJiqccHStoi6UuZLbXuqetu22yia9XgJ6m2/T
PTgrNwLRx/mAz2XiTNE5rmISnYK54scX3gG7aIUDp4G+sV70YNp2ewcdLP+kwHD8Tn6KAnaHAdsY
nukE2tDE9gImir4LKrn0zXr+mhNRR8XKRh6J4JQFFJxVkndDFwyNlaEVXH62nBzICTI8lSR6QiSp
BShDfhdsIguUju8G4DqAg2FWG4IPgz8/dcm6CVNB+2AIya12iVmCF8Rv3hfkNpBswFQRUXKU65P9
uZdIVsJKf2L4+WQ3tVIAodW+x7FpoY4C5hbTNq4yjPnIPBqaO/DUT+h6bl1MH7tJq0s9FQYIn1Vs
btWALGPQJSqOqNny1dNU0lIiLVUfgMX9zr6qAn1f5CAkc0J0yNs7+uoE1le0Y1xmty1SxLLPykb9
trwSNUGdWkAo8MGHcKeOloqqK2R8iAMoR4yOxVTGkFIRsFkkhSnBQd6WNEW5qGy5ANPd6pihDh4r
4mMombAF89RbYOuBzwCCaNY+y91JgJcUnWhNH6CuNgaar86b6oN1TGSPEQ60AtT/IQvHC+uX+pE+
lQqGACoFc4c6Nd962WKoXTWjkzaY5c3ihE33apJNTwU13LV9ZG4yvCu4QicD1Fs0fklNOfaBJJm+
M5rh2KPUWXWB4FKu7SKGmOBCArJySjFva5NBrGyGVnRe9DW+l4Nm33yJfMRZVe4te8Ubd2DfHrfO
43nJ6wv8SzAfgSyjTCIpnvqgB03FMBSbNtlWhiGATHAJzp+nxTh/0doJwD1y+8f62EdzlYMhbsD1
m3ztUvuGlIBX7VhxOJ9ckZexYryRWQEuB+BE1Pr5In8sl1GLGTdDINdLYNHObSoR/HHlqUfX74EM
7h7rulHXkwEZo1c96XvUXC/RiOGziVfTk4V6k1d741ZU6Vp5MzDXE7gTQAgRC/Dwqb6hvd451RA4
FAjS+LYBdWQzFh465cNpROlSFnhSnyx7vOFEKQ+wE/benzz36rSAy5FpZnq5hI57Rb1F9aZdCn5q
K/UcrwY7Ro4MhDdfENfcdteFX28WjLF8O6+on5p47kPY1hyYNGdG+CEV+BDGs5j7aZhsip3qy8IS
N1dN/KmswMEhMQDcNOMAPZZEMquNaa33QXmZUFcb3PoWEzP96La9MC8ZtjGQfXuLUVHqN+m23xr+
+ZWuXclD8ZxmVe0wZRo1+iADPXerDH4b2S6wqSJndcURYD0Ify2Tu5NxBuVxCpM9iZOPYulku8SX
PNbrtiARuSUfIu3l8h2nO8su7sEZxmjTBYQJIsllx3AbuDIF8D9B7mp7skVyV5zwEMpk230gE+0D
EhrC2HbOKK44mEVOvSz2WIYHSdDZnb6KC2iiI2Tm/kCmDqrvAb5lH5jRvFnmxZWcwS2nu/OKsmbm
bIx+YMMUQabM53Kccul6Klt9YGRjEJE3KoTcrm7eoQju0vVjnbZtYvdw9svd5BNP/RiMjXKPyuCu
v3GqEGNIRJwxK7EvoGwH6+JcCrBuTpbUQUtQ9mMv4V3y1QmMzfQUo/qWZ66QjHrtJhwI5FkVTG2g
Q2exjYQLo1yiJSPaLVhjs5MfW1jxWNSlyCUff16EQ4mcidGywcl7Cfua7tLv9fdsO18zg2ZeNi/2
jeZN1/t0q7ryttzQ59TrfNEer70jh/I5G5MkhjxLEVvxpLg5nH4iXaEv9MYGM9uibHK0s5/X1bUb
cSiQMzZyTCdMKsGZKt1+tDAxJ35r9Ow3LOehEM68IFdZJ+UMIcWysycDo/0wlrF9Pr+SVV/mUApn
ULp+1pbGxN5FX8v2anhUtk6gbKbukkJZqgeRdq7ecjRYAJqE3OAJnLnQ8wQQe6hKa7JBxRLIy0Wz
kVcP50AEt29Rr2otaRx4ueZ9E93XyRUxBOAqrkLzp8YfyOB2LR+UHmOfIxZ2Su+A6LSPrHMVM289
C3Uh58fggHFCpOZroSdQsX9vHmeIMQ8nlRoJUtXN4IPTtwZBQ3tjJEAGYTDDR4uMhYTMTPMA3vvv
7b24fMJsFe+1HH4Aly0hxoQBizVOz4ow167RNuPgXNkG6K7tIazs75g0t5szR3ARRDrDme3cRnBk
LpCaODImmPeuqe/O3wKRBM5Gy+XcFKTHxpL0TXYaT1dFgBiBhM866sEbSnPbkrQIa4jkyI+NznOk
p/NrWFV7RHWMtB5soHxeokJD8KLZEmyShMFG6U1mfa9Ngd6LZHCGVu5zFNAsyIjkq2Gmrg3IZFa8
nF/I+jNtO8irIsWCWJjTskoFiUWnAU5MgzEgXhmC39kKAIfzW7cEtNm5Fc1xZ7/xRK8PJHIaRozW
qM0JAZ1NWpcMAMqoN9mwKyUb+XeBrolkcbo22ZU6ZagCBrV62c9XlR5fg17eTQAdAauXJ9jLtVAc
raz/3UuTwwFFcVpITYSV9UBrY6ATi+qs6272q9Gbb3pfQ6yDkkijeNOvkfT/aSMPRHNegZkooNAw
cIx5cUOa57jfSWAgF6xvxdlBDI5mWpY0wdQ6TogkY7yK1RtDEF1Fm3EDolTwbv6cNpL5uSeKxTms
0eeijuRxN2DBwIYlIpA37zGdPqw2y0bbw7f5B7imz2QTp5VHsjgvwyF01pIOskYPtNJsaDymfPrS
ltEBTlvdZ5EbRo1uSnxG5ml3iHQCjN1NrxmyKw2i69/RpqMvYlbuwIplxqAs6LwZAqnz9Du1Rcqx
ZK9e0FmudtWST7ZH+iDdki/nz3lFjRG7Aj8JGi1GPMBtBS10YsZt0gUpTa/1wQ4LvfFhsd9qpxRd
mRWVOpLFLbLClhc1MGzYdntT3DsZHle864H6MCZu8pLC5In4Nlbs6pFI9vODfTWqJLPiESKjJnMV
584yahejdX7jshyJ4fyHCr2mDXhhkKMHt1N9q/kIWK/UHWLk3fJFjCNeySoBz4uMA/5BoQON+8fL
6tFxt8TxOLGdvAMClACAWHjD3gnAxnvZPn3OBApjUdPPqU/LWNcwDYwxkaJDmn9ArK5p1CJvR9So
BkZnN5b1N7ok44VSWE1gD7FxPc3piOZAmpKbWldbPwIaBVNYKAHbpiMRgU6dqC+jeEATMyinWCTI
5+vncbJnNR8B/x8dNyIpppN17tSF5vB0/p6cRpucJG7LJzA+qVLRj0FO5Qut1rYkn0KpWzALacKf
61eq5H6jtR9JN9yb1fg2TqYvy2V4/jtOHjlcUpNxXYF8CFwEfDF76GyTaNWAFPoyg/efmBt4JVex
vlyYfXNVaSJahVOfAclY7C4Iy9AtiQQ+d4OKQp+leSJM1RiLTBbQq+EZuuahBSFsr5KbRpBKPA0B
OIncZYLxkYm6fEqUPcxccpsv6KaN0NgxgbNmfmg3/2CmPbopeFcFYpEzBQ0C6L1YmYK7U1pbKnOX
j4HkaHYHY9Fj2owNosFvcy8tRZhZqMnmta36jtarkZtQ1fpaVrH+IGnjhAmhtAqXErU5dzQmu/MG
2ai7u1om2VVPQXRsxrqkIriY6LRXTMmMQxvYolBLDRMDYKykf1UpJof78zAkvd+PlvVKirLYdpZk
vViSPn8pyYhx1GObQteTnKIyFknd06Q59d5Bw02QRmS8oU2SbJERdnaoElJQlGYT2kL7mrUYUZLs
qKIYnoMZdI9RASKONtLs+3yMTdn//+x9yXLcupbtr7yo8eMJkiAJcsomG0mpXpalCUOyZYA9wAYg
+PVv0T6vrpTyddapUQ1qcuJG+NpIgiCwsVc3mIk8gdKhEQpZGngucKefqgR7Tfi9NQbs1Kpc5qyt
G8SM1VHhZwYtZh6TvC68mLaNOV8aoy8iypV3pnwd8Y1uaruJzQBf5riqnJ7HndeGh9Etg8u6zacz
5FsUYE5BhPbidY17NgdV6B7mPOx/wNnSzczoijNNZLFpYDpbJ8aCIH5TeV6VtYgCHBG/MDDrYPWu
c8m1IH2sGzo2sS7YlCq2RIjfHeiuY+1cxc1cMRcslcl5RYec47D3vKXaT8DZDg2P4OiF339X5aqB
4yGZmw2D/8SmxaOdYxLpGKtZsQHV5NK0cejpMk8aVAd1kCAIor2dtXG/WWWbp/PEesjODWExnPxf
gzFSSVd7iU3H+zGwsqIV16UFl8EM0md9YcgkXiuKzPEssDjvUy2Ze9tGLd9anR8mAV0fxu2H3eon
sRPg+JxTdyQ3MKV1EQQ5LsGlvbrRxNXiqC8GDjhBqtugBZSnxwNte/6ApIwg4YvJp2TxCzvIdAW5
D+h6ng+yfhXkfqpnZ03K8PNh55dN2ey4puYHhzx6C6HqAiUFPHj9uOMM1/Ox9qZD0XNYSqkq5KBQ
Qo2ZSm3CgwXDrgcrH6tms7ZA2O1c1rlKfceQ5swqq+BWQ9p9PvSWkHHuEX1hVS2/ZR11UwSJhJu6
0cVDOSzVXe14y2URNsCBEeCiYtjIIBKhaHHUyrCbNjzSeoTsgNtIUSysLFeq2oVDkD8F+QSn6sh0
u9wZgSZXsyUEjBT6oI2513KRDuXYv3BowFFjjmy5Bb180PGSk1mm/uLYkJE4OT1voU3djnlXndd5
X9x54eLsusFBtVJru4M7Wsfeej7PY+L6wn7mkPZt58nvdpaSzR7UI2hwKUdTpm8DOxNtXx7UIk3i
l8x6lnToxywwQqfBouFDZgK/3ZuxkDu7M/N2aEUD1y7Dx4RqbcNyX6BYVTp4dgdYkHLWRgeWE25i
tyReymAose86h77ZjVW4Sb2sIW69w/qM9w5usF1OvyicoxeDFXXnI9ZPCaZ0WyxbdyKAZHzR7YRf
mi+ezqustP1hI0zLDzLw6ztQMZvnEayOC4S04hvrm8La1aaoMlX2gHSJG32Fdjs4q52uuJ67Yk4G
zuo9+EmIRA2EH2I3qsN73lYgek2OE0/N7FyWlt05SQk79RtMBpJMJ2vMi0z5hjkZURYc4PwuUN8Y
jl+eCSkF/MpQR96PDUfhaI9VcT16UbMro/YtdHL2YDU92w49r3BsjFZ9l89tGM+RAigzz210afgg
eMZYa311tQ5EEuKzQ5xHxXu5ZQtSQFXr0z5x7B62EZYs+gvFPFFu+BT48Gpxhs0S2J0dS8vLX/yw
LW8XZ/kG39Zmk9PojpcAZEloQAYV+i3HmRODjHML+BZa6bYje+GpNnGtsLtxrYqf98aqzohTmU2A
DSbp2PjQa/VYK+LEQVN2l5GTl7C8GVHhLZggbBffnM6+l4H66oWzeMY+d79OTyzd6IuR6hCqYdhy
6VvJJJ31QZBqNslOJEM/j7Fx+nMVtCLjvBuvTBdWSNWGUVzPmzcu5I3ldRi45Ui46Vh13sNPONNN
3m6JcqA3CVBEe27YxzBMAIK3jDweLeyjHcRtWYQI3BRgACQqHZ3OazUeBruw7xs75HvUrGKro7xM
ars97yNe4K8P9taSBl81KISx1dY9EnHg3jkvxRfA3R4ECeNCcZ5EzpWC7Rbeh9+OkCyjAHWQuXQd
5cG85XxcrrnS/bNXOkjFVWPwY4BUJx0JBQSqsWHjjb1R4rDH0Lf8Awv1mykHbGq67ePBA3iWB8SK
u16LtMPgid/mXdxR4adjUUaJ187mwrHg3kx48VQ3DvwX86JKFESTA1aX6EEX42e0lk3acPXcBDXq
h6g5q+a1kT0416BykHQMI/nSW/a8IERsKHbTBHP9qSnuaj8SW0ba8HKwu+jM8vhZYRZ7xL6x2NtG
Ul7HtWV7t7Wxwn2pGnVtC9xKp0E56eDX3ygL3VgjKHKXg4GR1OB2ZINyMZNyvqZKfZWChlchs+sd
1ktww/Tk7OCrUSaVPaBuLT19g9KrTmxZmwiWrQ7fO6PbJl3OSOL1FqxOnbpMbIOOShS2400to/wC
kguEZrOquy6ZWyVd08ob4il65uCU3I/1LGDjNL0NzVTddvY4JkMYJYQ/ysna+FEW9XfE418bn/AX
f7Lt88qf5MaeeWqKYUrQcraerJZXWwumVIcxh/nqgKCte9c0aFo6U+fdFGVvxc000Iuc5MgH9YL8
hyhNgG5T55YymYsZ8r9mKQ3mqUDlPhVV6jpTE0dkmetNgP0X+LgIdBrZQiSsmVDPVGOTtZXbpiVi
Es6mUed730LU/GAC0cd2DpZZwkyQ340LDBQJCsr9ECxtslhmSJUYse2YnO7FMooUPhFyE9k9Mlur
sNsRibgsssASUeVU7bQdFOfRlIsNIV23tyfs3DD7MnvP4fLcrlzYr8+0ydCRAdK7jA9BOx3y9feY
7nLhy/I80BGaOzo4Zy3lUUwLn6SWVYkLQkfU7bM7YGWBIuq4+NOAmjGVIzw1lwl02NDrp0sG+nYC
2lwey0no2EVCVLEMKRgf4CoIeGsjTNBHI1p66FC2466vuZ8yMRa44kT9PuQ+vc5t5WYw+8Jyjlwr
hVdMmHpgUMYFB0vYRjBUglZguXGJGKELD4PEsN7f66YqzuAdHjVJOEiKRd7ZXRYUxZIVU4SYKh2y
kmwsZ6xQ/OLU3ExzGF3MJBTOWrDBRd2tA/JQuJSdIWgBCqZcEZ6MY4mqXLIcghJqglv8vErFSzXb
GXOM2FnooD1QVL4/JqfFSbUm+J1XqsBn7RfydcIbeMFRwPF/RzNsa1e9PiAV2nlgg4n2w9JqRIs2
OrjrmerbhBZ98MW2+RAkNpmtBKyqeVt4pTnvumr6VtR4VHd0hnQJnfEVFqB+KutwSG1pY5o87Rx4
UDb3gufLHFfUbZ77SOZ3tOqmrwWZKpqW+AUmBuHDeqCL6+z6NkfK2xAwvM6KKvs6ahq+k6VeEJUZ
UZhSVfI+7BznpsSZXeykV/OruZdTDkcd3d5Bbr6IrFlplLv/q50STzBaJNOFvgl5u7NDnTUyBNo/
W82Ja/unpj1IhTAiAT0F2TefI+xmXkVEzOWc4SqbMNeNjTrByPrMzkDjkqDiQEW6JkPQtRn1rvNj
j1JInhukbdzo6qwnia7j9n5BZ2aNmPKiF3IjHMhwVhmae459/JRq4zfP+OEHHHW7BKjvLZsXCEas
u8q9q9tTluK/aQV8GODowjpXDcnbGgMgF09spI1YEVm+jEUFMhgZAYIH8gSZ7nf9nw9DHl3NRanx
gYWY1EGncMT/pfRVSY3KAO3u0wSJ33VdPgy4zsG7t9hJ7OijhQHnzZy2OHZe+VUEiS34WnPSPp/W
vZ18xCPEIuzJwDuKEceUfltjxbF9bPgtAdsTH3n6j7s5aK3AiG8NSl8N+T4+nqjnzi9aR2c+SqfE
KghP/TrnKcr+zHHFRuA4OtWrXGGQD83vtaP/bsyjB+Qos0whMOaC+jtrbnkybAMZS7jRY1tG2ZVU
KJMRyNltrD15OuVj7f5u2b4f/wimgXyLiHB9ZnvrbdcGj/vgwur/ta4Sv4lFNqVA5JPx0G1efgEO
TQpp85Y/W/esjU/J8373lUIks9I2EbPqH3c0K+XLpWL4NS1l370A1el4Cpdav8NPE/5uiKMJp8h/
JDyydcbgj9SSa4vmiTL3f15Jnwl462t1EeK1ZhiDkXa8lKKy9yQCSMFGG0Gzb86cXT2uut5r+2lO
pi6eNuTS32Lvh7qAXJtHf48LIz9MJ7b233yyMEqGVA7tSWg6f8qW3n+ytWQN4zBTBpDT7wOo8a2k
2LeX00+yNG5up8JV3HX+Ps7vhwGPEWAwtvPOmjEg35f3+myCFQxg+7smgaUSlKSgdcJyqMDP+CYx
C0+r4U2zsdAuO6xmfafsnH6zgeDn4AWsDpsemrVH63sJpT+7pnZ+soTW86Y54LyJ3U2bsU13qlm6
tp2PHx7sfJio/JQAHXNYS9YjD5ZoB5BuFK3h2T9xyCS/y7/5D/+FdMrfjAc/Slg5Q0gF+9BjI+e6
9iteDZGT0av6/ifOkfTnNhJC2qx95ifM4D5/OdgYbRc2gPDa8T8h7/5SkmgkNcnGliW+d4E08oyq
U8XIbxrOkDr6yFtZNVRrGBHm+N0hU3S28VDpIVjpIt8ue/ravDksdvcEX4uTdVewFC3f3Ns/f7Cf
AU+CKCnYmUGjvubTR0cfrPQZuBc5CuqVTeYmJEVFt/O3wQYX5t2fx/rNPK65r/D2AQcfHqlHS5Lz
2YOj1ORBTMDvBt/dFFx/gWnjiZrr884OhABILnwh4JoGV9GP82iJhstcFHiiAenD/X2hD+jExTO/
CdoTT/R528ZQq2U1Fj5CBY/RaQ+5vqhTGy/zxuZiqZaH3G9PkdFXBP/jpwWzag8LEB6pOJuPrQS4
0dyKytHLqvG2gJSueIaXQOI5j/lyXy0k1c4thI7/jTmEGevakFnzvo8frGYR7qWMYNDpRSwcEFuU
VV0YC1R1Jnz687r43SzCCBHYLyITUYsfvbCockFobJFCIEAfpmzJlsDa/3mIz0tv9dgEpx9ez1D2
HJfh08RnBSzDyxD6GNuEJcxGvGV/IknzNw9C4ekIe0oS4aUd74JWiYD4ocUokdOlHYhvK+P+zw+y
lrZHq4GuSTPY1VdA7PhzzSs1hDnMEDMVfas1gPp2AcziXiBO6MRIv3sY4HtwRFht2SHi/fgZAZYZ
6pbmXuYwe0Nc9kLr5m/19Qfx9XtN7G9eC8SVkLOvx9QaM/VxjGlsGkSxAMLpGfqt8qV24HoV/h05
9I803v9Wuf1B7f1HJfj/QI33uo7/vcY7G3nRieLlvbJ7/Ru/lN0e/Qs7F5T1EfZJgihiFDT6p7Cb
uH+BUIRYEGRxQVsLnPFfum7vL8SNwo7cg48yHGRXnPZvXTf5C7d5KMRRUwGch7M3+Se6bnjlf1jp
kI0jmRsFBTwHnABdq2NMvawNEqLQqYkDOPJE9xEzaBbFo3aH4I4LW+cXZK6o6ZOwJjO30pkEDTSl
aGw74xNhpIIuru5DwAc1g0ocbsGh1T7MFnRNsAed537HikBCakZa277y4F3bJ8RakYBekBpZ21U+
WFdaubI8IA178C+VJV32aKbJs6DbblgQLilToi5gXD65gwtJmesOtNhCGZ/P/bkvQQ73rmjreHMq
59IXsY07nWfflRFaQ/cQhOXFcubqiVNQ4HwfUJi3bWdrtKcbRQde54lUFi+jS7/xrF7ckQpH6/C9
Rf5QTapYjFM4iCzEoRqYy6loYZp3lud1Z76yxaYDwEpJxLnu5dDtKNc9yhdSq2iKx0CX43XUuwLf
XdB3/c7yeq+55pbb4R9uxloF0FjMZVmi+GBL56cLTJjG52iOYJ+TdFpGwHe5VTWwjETEzK4vfRfI
POtnukFGUG6hfw5YWsVgRtoMZLihTv28LKytjVgpdU4cxZuN8VzxnYLObu9sACH2I1zuKZIYHdUM
j1qIckncYF6iq8BGn2bPu8EPzxrX7+s7NS2UZ16J22qs8rB1MyCqQKZjrQc7gIemY/EO9dPigJdR
REUE1pJP1NxlVl/azdblhfY3xUJrsalqq5v2ednZCJh0BdHPo3aWFZEZu6XrE7kEPLglAczjcQyO
UNhuLehSzeXSSgn/Ky3XrDOE0ipNDogUrtQlRI0sT1rfcIcDikfCSWL3QR1dImFSDLsKZujVG6gc
4ZyQJVL5lQ/izk1lSfaVLoH3FsyN6i5cKn08ZO+p6MlTmIhkiBb8g5PHFcwLJDzGYyJ4J3ZTxbgE
dhQCbp1rv32Ss13gCmsxgzS3oXDqbI54g4TLUgU09nzpIDferxux517hBW3moIqHso5rZGQkAZJZ
xd7v6cCyvLXwynsR+PnF1M1A7Ipo8NSdvTQ57x67rkazEx4O6Gt2lSjfLDE61h7d3roFe9Rb6p3I
59rdoLuwlN/DEfFD15PTI69kRKsvjwUSANysK0pWXIa1lOwHPBmHcLu4AhpGY1gOjS0TiIO/Quai
LhrEHhYLGuS9A+PEJRiisQN73sj5mTCtuwr4E4rdrV03HkUTkgj7S6Va84bPPgQCHsI9IC1Nz2YF
ZxorQrejZI2OQ9ANBhjkKHSK0dOnc6RTL69qJIHqKGygty36vN31xi+6+9WSTqSNHtHUFlijSGPl
DfU6AG5NAISPVmJJ9ZpImYLgoEHKcQEfmHgQHgRxlgx+ptlP/bDiUkps4cAEO+4C+02YRAssp1OZ
Mwb/Qln37KWoC9/92g55P+IuHUTqJgwAKhRJy5TjwFnRoWw7+hHrnvFYY/ASTHDBOCsHu+RdbE+A
3tFi9WazgDUfLHiw3A++1RU9ULsj+be1D+okrBAWeN5VF5SbQdWcY/3zcFPWEzxFSz5hZqHEWH0G
O7cFMqUiXmV+KUIdU+iG1AXnHASIyQf2cb2MFpUHatBHB0w39A+qCZxxswze4mxauN3kSWjLedgU
rKhIFobMXWK+yFnEQ2NylsxOMUJNilyOL8XMXUhb2nBBRJUyWF1yaBG/CFjXvlfwBvHTaULW2tZE
Xi8Ofu2N1ZXo3QIsLFMtMhlD5IokoIFHZusGQ0M3A53wxI5Udhy2E7IBq95dmntj9T3bNF1f21fR
CEOtK4F+fYeo1H5QZ71ZWH67DFyH2agAh+69uTPeBSq2CIyTwOvYF7A/PJJYJW/zrdsI6zu2NBgC
IaQX1I+qpIPch9rX4BywYKB1WpXWjxYgzPzVZ0KYHW5rzM9Gg9Cs1Ax0nnflZGi3HeacQ3BfEzna
CQxE/JbGjVMK+Et2Eu1Xd6xUf+bbnIzn4OWZ4hzQw9fZ2HACbNz+EEw4+bZNAHj0GzSDI92KaJFL
iijmCmxEWVXl1viK2FYcRUtUq3gYaVRtu8Eeyjtr6GZJL6gHlPMaTeQw39kKkjw3aZWYou6+8Sad
P0uYdQew2u0sfLUx9VjZHhYRNYgWCVrppFw47EEHLbBOfKfli1vP+J84dFYSEHhRBZDSdhi6FD6e
0bSZhVO1N3And4CTjz2YFmUn2Iu9uEETUzIU3r4jQs+bcCb6Fxf+f6vG/whxqfj3VeM9f/s/25fm
9WPduP6dvx2BHPIX7rxQItggAa7SXpSUvwpHywn+WkvKtTj0PRgABSgP/78jEMEfAW3BhRl32NXo
5D8rR/yDq1c8ctqQm43rH+rNf+AIBJ3Rh8oR3lgRMCMsNOh/4QcE84+PtwqugOD3or4ZbHKvNegD
vUZLN5IuT6RbyMx1kKtKmPVk9/2+6sd9r4xOKoK+KD71VyQwP862e2mHJowh5UBfeEgdZZ1VOeR8
ikKPAxQwC6W74z47MBd4N6lQ6fhgDcRRAc0EyKY4TpriVQYCl2fTCoQEdxKUkuKuKeX30UV1FTGc
Mj0goVaHr7NTv1YoWX1PvwTe+L0KKx5betpJv8xbceVhM4zum3kkCfNl2ADgdrxzj9f2tihb774K
EE07g5zwOhETPYKvMF2hHrITv6rax4DPwEk8uMnfWMgm3wvN8qd8JMGVzvMokTU8VMEMs2Yk8PUi
KcYcBUzZLgv4h8oTeCizLKlPBbIJe5juJy7Xk06WghabIuwZyEANL7IqouyBq4islSXK09CML0z7
+Z1TmvVwA0NPpdIqR7YrpO9/7YLKf3UA7CaggkUVKNGltZUry85RrN/OM4vOm7p6mJC+cNGrft6C
/Fhfhch+aFaOCY42bS3+F2qk81hQQcDDmzoFP1K7tF/ZaPHLAhkhN/AmYnds0faEra1HCoK3hNXL
CFITj0W3BCB9oKQ7h1wNZTgLXPtS4RC9YgNT58HczalBAgGAEd8qHjsMvnMABp/BOpoeCneEOcAM
O4nArrtdhHtMqoz3UDo534fFFD5pt6JRPM0azbyANMvBG+xmw3uN5EpV6n1H12gtf4I7MggiVrjR
g6WfhG/k9QAYN10jbu/byFJ71eE/yHJwt1NvkKwC5gTMo5VnPWqmyd54VKegcY5XkUvQhOZg/k72
Up+1fkNBubG52Ic9V1vFSqhgqqXdBgiCwHsC2WZbi2nZuyC7Hcq6InHZ+DA+5EN1vgRl+SQLYz0K
kDbTyS8rXLJKzCpcEoAR+f6jzl3r0XcKlafltEQZQgu6vYeArOsZYMGju9Q5tERVJ6/RK5OPppT0
Lq95/oSgLf+JRC1uRn4ZqH202AF8+yR1OhAlcHtCkAgxXVorPf+gYU8vCZYTi0f8HRVPpQcnaVUq
uj4NOvpd5KtLwumyM4G9ZFXtyuvczCQbIhFucRIO0wZRjTr2SIX1SBvO0iiqKNJ4yvyycQMOMnmr
vG/VPEVtqhHF/kX37bxRnROCAEOdC9zQSEpkM9/OAxnvsBMNTxzssMzvxZx6JTUPYW/z8wDR2Zui
F+21jYSNq0kM+aHqZnpdg+ACy2TvuTd0uVJI3ePo6Y3Fme4NSUKal7l3gSurt3F0DuwEWuwNrCuD
u8WtW7StKMRfTi53YkJuIRnaZjv21Oxyizib3DTL1xmJJUaKHmuKyTbDxYa9gdf71bPrL5qHcP9q
fnTSwQ6Y41MfWf1aqwZJQQKqixmp9RdNhLKJS5vcEVFhxkMJas4guu2cR0AtQAvbdYbY34bcra68
prUvp9mf8I2I/KyyFGrmunllDnvjTtTEGNZPjT+prFFOtw107d6iiCjTyrNvJntu47q1xQXIVHQA
r1BGmyEYzTX6BaBglDPmRq0X3aFMe6qKrC4MpEz1DBtnRukPPvQ5dsFyyN4dede/GmrvG1PH8MlP
lV0EX0dMLWKdPzUM89GoPs/NzZCNvyL2VIwAiS4GkAOA+RQAe0wT+DTc2ox71/vHV+Lpii03fVrB
WuiruSXflosgmeGRlUbZmPlnqKrCIeNweIDy9JRX1dphfddV/DT80YkJJ7AObCVzM6soFWg103Hv
EY7ddq8mcIcCshV2t/3zFB/1Fz+NeQTi9x1olLNjbgi9ylWVBOGpCL1jecqnEY6gjTzKTavwVKvN
PjYoL8GlGFof3KHT6ntYPvCdC3ezUyreU8+F5tn7V8kLMzKPL2C7ZODYJbhs/YI2/7cw/Q/XxmT9
+8r07s184291/Ta872j+/Eu/SlM/+OtnGgYKUOA/iG7CmvpVmXr4E/tnV94HWrOmef1nYWqhnHXg
QwcLS0RPws3Iwzr5u6dpOfZfK1oFH2cb8CaSCv9ZafpxbfiwEQQMgbAiqF7RJI2Oe5ogcBYeaeDw
59iPYOletXmzbJqZ3ztN9BzYih5wkXxAXyWA9kEGUMBFzzZFFoVp5QWdQfrXHeILLX2OpueNHTbe
JXoChz4fEkfcUkPDuLOaEpfE5rkIzT6X3Wae7bvFs56deXqsSr4TFHJNF/9m6VZfeqShv3slv9s5
P1bfsMOFaiVCFxj3VCjCPpn+mLJnMItoqySc4BNnl9fTPO6My7bSpecMPGyIm+PB955we0BT5BSk
QNZ941972To+EB645LqALYClHps3lUsfCBD30eocxz6e8+6u9UEKtrrLKmJ7Vrtnoy43yvcvvAKu
TqQ8Ix56qDrYis5/krULDiQmnDkJb4Z7xsS5W+95O20Bf7yULX/ugyJCz2o45JAlDEOdoUOVzJH8
CoPUjYS9KJO8QaOEZAE3z1JFIDT/+PMk/3yIjw8JwMzFssQlBwv2GOMsxs4zUIFUidvLndb+yyxR
Xg6BgAmXpnAC5yFaTTmq2XlJl4ZvF/Q9J3UPQ8J0gZduLbfoYicAfnbubEDnxLUAnVqFqkuAyIV+
G4LRY9mKpCorEI66y4KYr5r2W7B3N3l4I+TXuvgOsWH85yf7eBKtbw9JpPg0YJvuIPv0+O5W9U5Z
OC0eDITggzDRQxDBni30U3DJEre2U8miC/SwT6Cs66Z8NJ+4rsKxAtdQkPSOoelA1GXgkhHHUAmK
9xcX0q65XDYyfJgiNPAiL/3zY/ofUd1fz/luwE/5DS1jdoC4iKSf/NQNxm+tO21J+DpK/mYatXer
Dl5j0Bw4zN9B4qLAvEZOG7txZktmYy5S1Tip76+NvCJu7AgnnD6XBd/B1/Z7xZEuOaBROk7jRmpw
yIDbgncUMzmmTgi6pake7Ag2Sj2ZrhfzFW2VsxDVnZD6WiIrw4dSYpntjXFhfmHV3tZX/ktdTq+4
3V0J1HF2EaL9PIAnFqQ57o1/np7P3zBQpn+9DnKEC9JoRp8/xOzM9YWrntyp3gcGTlrTKY+ntbD5
w3snKwj1ru5qWZ5XnsFAdvPqBjQFxhHDueTE2z7e9n+GTWNpr4ZkIcV/P45C67AbSw/Mshx57TMs
HLvo5s8TdkR3+rWeVoH8TxLOam34cQiEgHcaAiVYVGbQrUOgIZCTsboCmTSELWh49l/I5fjtY8FZ
1QMDZ/1mj+qrPkeAelRhTJ3YCWQZK+HJQIWzg0EFhERjVqBWFvGpd7b+s8fvDHsfEmMpNj6YAX58
VJhgeIPhmM0CGpSiIU8spOlo95uxibZ9dYIJcXQTWGd2hTQpWV0IoLE6fspKRFGhjV0kaz6Av1mD
D9w9+jzQnaINfYpI9Xn/+zjaUfW49Eow1WE0Z36EpCbuqci0ugmCS2APh4A+rN5c0vve1x68rdEP
9emh8fxzGpmdbNAPKKC5WHrrvAV3+s9r7PO38vGnrT/93bcShdyCQhA/zRIHlDbJ5MDLujvBR/r8
5b8fBDewj4MwNVpSA7lK+gGHN+RqTs1i331u3VNZpSdebHTM1mAVG1BKYCjfoAoZB7TsrJY+kGDJ
Zv2dzs+GndNcpiEUL77u75A7uvnzjJ78CUfbj7cK2BZ3fdq6OgfY8ABjZEANWNbW3qrOSdR9EfzG
Ds7MqONenJjrI+7X30sbrF+YDiFEDt56Hye7GiafkwXD10gs8s/LTQ7u7ermr95Ocb9+0h8/frV4
se/GOnpUFnY1wnWQIBIenG/VZXPrwgzhJ02QHAiNsdUjMM+9gME/ffN29s7f/3muP+8aH8c/2oMh
ntPoNmL8EjoOvG2QepsBvkbuA1VdUtRO/Ofxjuh8f0+uC2sENGfQFD8u0VQ+ehKoWIEd2TvzO9gy
Stj4tTuytWFWPu2D3Wln7SOZPAbFF+Oj9w1BA0rDTxxC0Q4URKqiSCJdbdtmfg1GD3CN+Doyhyea
lA+mgydXEd1N4QILVYNjHAzLOaksfUAL8B9Pwmp4i9MBRV0I9tUxiUhzx51zuvAk7+rbkk51HNaw
VNX1ZtH8zOq7XRBCZuWILS/EeYtu1tDZu0a0WVH5KW9O6TF+yuc/LEN05EIfdwQYrsPg9fh2MEAp
UyDhgScUuJg3AYUDHzsNVjdJ9EhVTnbDAnERETG4SWlRtJvevrVcbLa1v1OWlRjIxmhjo76HthKA
m6r7LQT0+3zWV/VU3BXO6h8Sbf+8mj6tXvxs3GpWQwCXUsAbH79UE1aOYT4A2QUsUE89lUg1s1KX
PZD2H28KEYhlsLbE1ufhynxce0nLD+RAGUvUPF0uRb0djZX0Sl770VPU8+uZog1Vdlt/8K7tps/+
/KD+p1MGw2MVw4EbfEBwbtc/f3fKFJLXriO1hWAa/3wsmg0luJ/UTXFTwG14tLzLTqCzOtgpDTsF
2W23QR0NIBeK+srLcIdPxtx6kARJaOSlrp+GmcQGF2QdQX1d0ykubdBCAZ46/W7w2fX/4+y8ltzW
km37RYiAN68ASJAs70t6QZRKErz3+Po7UH3j7CqQp9j79ENHh7Z6LwJYLjNnjmnOmqt3wlWTI9NW
GztLX2Pxp288SQb2yNaLHL9HyNKKoHJM6C1t7fV0EGN1uO0VEmVPdEhidO7FgbGrxpuhUB/D8Uow
KJ9Oo5tO/F3RVM4okk+sc/qWkAFShjtlDFwHvoheuBNscpSums+uqb3KXXmRTDJdo6lrjredXLhR
XF8Y42SjTtkkuXbZ5efwr8cXT77X51+y2teToJa7rOOXfLCSezt0Oo/kLmSOcWPoduv9+5NkNeJq
J7fGXg6ahhGXC1keuUg21NEuVUd/LreLfVO+U2+Eu/E5vujqQ5BjTHUuX7rK1y77LE+9TFSdGBVt
7mqWzgHJeIyGsAsxYi6icuRKAibCQupaWugq4q0f30j+0yxH13GmPtJ24aVNtlEq9SET/4SGv21R
OzRm5umCeSbaOLpC4pWDwmxxsyJ+JtH0dQUplZ/3Yg96sQ2EPTi969gAGRGHT6hjYUwPN1pJAa8d
z6zco5sbw2JkTnINz+oF0f112NCMA4AAiWAbheKE2C9lLToxI6LOeSZYP7FFoPxHP44mGtniWi+M
MgXP0oyRwukhGqg3iIOdKMOZUU7N7MWdRiXD8gGqW33jqSiCQq2twJkKEUPNxH/z5zujfy0i0zWm
uHD8pn1LLHMjYZ2aDfON0qavdSb+R4fwv2pklePvybnJr6CYvRxZ63hnKsuwjQw/5HQaXaEheTYp
lwBK3Gns3FzsXeppOy2cbim+bP1QdlMqiQGKozHCr2Ay7zTlRjd8m578Qg0dRW5ttXmcBU9DNqUb
3kBDcmoYmy7wX2IDJ1qZSpI27OpQ3FOkc3VluqmRTGfx/Uh9VM8Lt6nvo+HvmZ2f+fH1ZP76mKvI
x5hFyBgZDe+TCUkO/ZMeGovQ68zqWDlnLkv36zirMKbC4bGIJq5IbaA5KbeMvsyciT74KnwMlH0s
/4qSfGv044XWdLdWOl63Uf/mR5WHv+1rbtXXqpk6fXOOObtqnTr6YWuUX6iZE3Kh5TY+Wo+4IW0a
5YCi0yv0ic8eO1OHdYhabmuacFWIH/18X5V/puapiyIInV14yKKEjI0ELlrHt2KGd6Vkj2mXeuo4
s9EET99/sXOvcp106LV6xsRbij4SAKz04Vmyy5v+gjajd8FbiistjSR4kG7PkuqWTf6b2aKvNrlM
65CaTgytetGO7DduQ17h1bveqfYpIGtXObMMT2wHX+aNvjp2kkkCmcSx+/GwPb1tkeHE23qX7MMd
tfzzPqsn1z24bNzP6Ag8KkHKRlJR3GfdpzgqSbvEW0yO6rPn6emvuLSxcD+HObXeToFRpUUoGDRg
bpYER+OUuQ1MJXHaENyCi3eyN+wUagpwg8Agnmt9PPViya4sO5xGVwPF1q8HB8B+tlkgHIy/4EA7
L8G01yUkeZRtWu1/jT++n7bHx8cS8CoQ69C+s7Ou9vWw9622nhEDZerBD68bw4vqc2mcE9PT4G6G
d4ROpEFS7uszQSnAWI1+S55p2kw/JxVwGEX1awRFjnkRj+fBlUcZbBpOOMDRzasKnWqL8urzvVmA
ZyUJJV9xFOFw6IGrFPOTbCJNNxedUvJbk/fURYAOKbYC0WLU/a3ky1s5IkModHYWZHeDUbhJkr18
/75PXFa//rTVC2+zqWzy1vzPBJt7h7l8tThPDAXWzAFZbdQGZ7OER8nJ5X3QKoOmTBIpkawipmKs
MY73eR+6SRGjFtzy7I79Eb2uNiHG4DuiZiMqM1abUKXX0zgIrNBM1/CbK920o4k5lZ2isVDHPqRB
7E4AZtqH0M/cKWl3cfYrVPGgKsy9FZhXIrV9U3Zk46XKLZAev8x5E9JZKKIjzgI8qq3GTjW4YZXm
dDKAmqy23B4CSmj0L0nVCBu5eVWo1Cfjg5JxrofN/aS8q1NgSwP0eXHYxtxNrGdQcHY5/1Spa0jx
b41kaRnjbwS/JNsP4uVQm5UjdtJDWOA8puu2XFqHQk13MhKrNCquenxPuuGv0o2P5mzcfz9BTk7d
T69xtVhKGeloJ2jsNlpvj7J6WfhI7ycOFCXRXbK8ME+b+lwIdXxfXSbIPx9vtWCS2RzFJgUFGV7q
3nzZ3I077dpE4IbQY3ADZ/4Tj/+NwdRxYuhjZv4z8Go5iKVkNLTjkI5x1IPMfrc0Bc87+DQsh/JQ
P6Xe/yEP8/Vhl5fxKapWu7iXrIiHbV3lHfeXnf+jMjbvur2cKKQUsl+ld07UcuL8ggO3pL9IItAW
vLpoNe3QI/Ljxjllu6IOX80osIcStvgcH0LzsTIl1xiUM0lqeVlzR2vyn1Gt1WkC1Wka6E/ntryF
1vKytGGLT+NOL+1yG2+XuFSrbcmpwVf9iSAIq1fW47kT5jivu3ziTz9itfnQEmKOBSI8tn/fE+k2
/KnucQ7xOpj7U+NY54AYpzY7Aj0IuhI5P8oUXz+vkGh1YU08dOtqlj1CioLb66N0oQJOoyOmwv+V
aunEKbegU0g4cnDTvbmaVfyxL4/dklikALQgMqkZL+fcgp0O3kvvXJu5fHJAtnTym0to9hEqfZrG
htaXVQfY0RlfUQgm19Nz5/UXAne/9oUYd+PDD68dMEh7X+IjT5fdQ+6du7DIx8k4HXTF//wKdTXF
IoKxOab5yJE934OwKB+Q6XJ3iXYIjJ32Ijr0L1VKOnu6zHoKcK2Xo9hKttWvxftP2H6/ex5n8Zls
n3/OarKZQdL0tfqxn4gO/hzbcRddVvv+7vyV9OTetZTdDIX8MlqZVZDfGPrQjy1fXJz45OJziJ6K
Rg4KGH8XKHfynh+gC5xZ06dHNdVFP8Nuon+s+U+fPWtHsYwB+TnxXqEc7dNm5BZOHsMzCB5hsLx1
kIe58GzH/8Ol3+QCbJmSJoNTUFdHk5Kgh6aHjsdEfuchc75ZSCw0qSKZAGEBY8o+8zVP7V+fR1wd
SxIWDPgGMyLdGmQ2+11KGT/Nb2btkGX+diIoTJGvS0R1ejR6ppDtv/8Fp+LQpR6EmSS1Twm189fN
JMvVOjVScvb6XX5bbXp3dskaXBgqbhQcVRtCS3yfI1jgoLHgFj22TpjYocf94/tfcuoAQdwMTllZ
oL/G6uXDoaHFRKfRKGt+ESK5idZskFZ5qQzusmaWF+iqi3NuFBBCThwhn8ddfQIhpzvJn/kEUypz
H6l36Qj5rp7sURovIQFclHCHEmHa+EHoApWjeUa0MQHajlga9SlNh34ZuOC33AjGd5hnLlquw8LQ
C4UfABI2RXHdazej8TyapNb1O0ONr+Km85BQv7SleVXG6SFt05tmMPa5psE6w1ecLE0xQ0BTLyib
7Its9iI/Bmo7Q8BsJRJg0UUfCUil4eLLmRcIsl1EzQ9VbN6Hwtzq0d+m+6G3+o6gwJ3lya1o2LLG
6Hdhsm0KkyMM0baZYfq2ykUc1rldReJdrUp/2hh7ZoQkCGJtqieeAcUQINkdcnRyb++6atFsCZef
JKdsFbt4STzgXkuf1yMst/s20Rw1Vl2jnnf4BXAA3pSZfDubwmuGyiXszE0YPEM+uAfDsZWFed9T
GfQlYzeXt3ozu4lMB66OizyFuyQtYFfmFCTeU/7WqPFWyuYyrWc3K8ubTPtt9dpmrgPOPVCaRu5U
I72FocUjB24u0WjhxWPm+NorzZobv67fBku+mWbhlxok1yCBOjfVJyezhs4xciwpZeEaVu6tTvMb
rYcviW8+ivOVMCU7wAUHOcCsL0jaq76Z3E5PEZU3G6WuLiZC5wxPVC0p3mDAur0agFZDkVULmheM
qjdDJBaRYX+/Zk5E04ZsEd6aKtbIFLhWZ3I49HFb0xrhDAfTS3baS9va8oPOaUhF54+g2Gd3rGU/
+HrjWvQfInU1Lj1LN8LX/aL0QQZKAedP6/buuJd25QUE0W14d86MdPnpRwOxFyziD5LMxupCGSI9
U5KSW45cwBbLrpuISArasKmdiQ2ONwCeCLEnWyz3Vm0RhH6+Leu0l7XzwEA43uKjid4bEKzEORdL
uhtD3zjzzY43uq/jra5vekHmqakJgIQWznM57gQDkbtQboMod/JmfoIE6FjUsLLpNixrWjiHrUpG
ME7UlxnMvRZ3Tlxo94nSv9AWtTnz845vXfBIcW1brjxw7tdGxvXY+4NYTnzg7mWccvDiVM7y6VAY
w49hoHlGbPdJQI9k1d4oYrtQWUU7JxH9/e84vuTyM6gmm4vsB23naltWojLTspy7R9rtC0m3E1pC
vx/hxOLh6P104qym8qjSVtJLH/f26nnacKG9iF3Q0poHErrijnEuj6kdP9QyIl1qaFVJfZmry1tr
JEIQBGPoFJSQ2WLMQHAE/71vrqz+T+kXXlzLuxa7IrindjEZu0QpH7PubzvSbq5OThL6G/hXriHn
+155b8AFNcFe6Bpbrh57JXIi7dLg34uB2m26cBrnF7M1ifzfZ0mxBV14nH1KdWgJw+LOSl41Gsoz
uWJnug4CfBVrzbbCfj+XwBGjcJPH2qYDXS1BrIS1Xl/4Zb9pioqMR3tgopzbzU7dhih3L3VohS+u
rl5PpQI9j/XuP4FUY3dXhdPb0p28LbZkuH58//lPfgtKLNSVQCEdFdkpvDeS3HHxmee/ckVr1zlt
8un5hTnpotSjnGOspnDVh0WM2Aw5xE+SGhbVytAFfU0zIQ6s9LmEm3NB+LJ1fN0zl2I6dxwUGKrE
PvJ1K0MIX45RyfzS/duULud8gK/cXEhltkfxMQbnzNlORSMMiAuxapJc4cN9HVAYW9y89Z74W/0z
5QE47tvZn/YVmNpKq1x/KG7wdLmrJ3GLwcD+X3/BL4Ov3q/ej7T6KUwXPXkIB5KLlPC/H+FUaA/L
E57cYiQtoeb8+nyiGuEPrrfLjJS2jW1cVE8g3ZRDfaj/nCszLx/n6OMZ9P4gnVHxd18deG2e+TAq
Ktrwi8bWhx9xFzmFdnbXOznMotmH9mQpR3yzQCbVyJ2OPaiOgAVEAhR0zU7YadVOPSgT5YDOOBhd
tJHpd50N0am6Egj0rdYlV7KSvnz/io9/joF2HyIr8G7Cj3W9sykj0fc1bjBi/Ry0N938YHVnDvhj
NZr1dYzViTuWSMB1uN+O6I3bBA8IZ3GuUd30+ra/MBwsmbbjpvfEnfCY3WhnosrjNbkMDi0HCjEB
7VriUoxyIXdwPRxJH+2+TDwlBiVqAXbQRtdKhrtQzJ++f6erXqiluLiMSWMM0TM+wWsJch6EvjpN
GYE6oonxsbrWnfzB/LE4H2WoAbb+RYMSTLClMyvy1MekVM+Tcqxa2roQkjcZ5hwJzzrRYGAGf3tQ
z36Qbr5/vOOdm0svmgxCdBR36hpgmkxt300aT1eSNA6kPzQLnFv3Jy6fX4ZYzZjS6gY5NJd7NQY0
knClOg1yPskkpTg6Jo4sF6Bu6Vbcnks3QVE82gZ4OuzB8dJGSU5bzdctBxePKJyK5ekmeUfrudsF
ll0MyRtodReoxmH0Ky4NV1Ka/27bdt92g522D9Xc4lAi0IH5lxOA3lq0bsbsgky36yTddPlsZxbB
QW9C70gJXLvbYA6cJiicsbn0J9OrkuwyHhTHgBWhXVml70hWdQFqx5liRDZhdpOa8Q07yyWtnU7T
9YdSy7xI0mg5vuEO7WUZ0XGUZT/pRd7EeUbNdFGHP7VI7etKd5ow2epavy194QYGHKVt/ONjq7oE
Y/Fklfld6j9WlB6MKvwlyzlWGHm5rxTrzuzfoy59UAF2sHZny/CSECY6KoWR4DSxUo986G5mGpTq
eKiMwS4FSipEunEE8LvLdmlylyStDc/NzYs9Z78nqFFni1VAzz+dqFzZ9rKe38dR6QnKRP9BiZXA
sBXARfvzvCGKBgYu/xSt9FCOo1sPXhvezkF5mIvxeQ5011Qf+5YwOvXxavTdORfdgYbzhi6beqLx
HAVOjnbMCsS9IuBAEzznbPMS/w/NxzJQ2+fSbYruV0sMb5JujQFvbbUFpCFdii0ex/FwKElQNFGx
yXN6x03aoFV1F8TCRpeCXQeWKqBpIhfqvSVmF5MM79V66Fv/LjDfOtOCiOXpfvMLM5Krsb3X5Nt2
eA9N87lWLoccvV/6Y1ZqeJ5+Z6to79KMKxGiG0Hf5YTypRVe8UcwkQp+ou7MEnQuS7xOoNfG5YNE
+xpgdUdLn2R9g6jQNkM8VDvatrmVjtbNBHBcSitbaAw75jYpJtc0WZlvcgzSqIidHu+G0H+IMu2q
DSIPIJMT6MNlqbzBVcdrpYSBeGG1phMO7ceLbJVbU7/rc8KkbN+VbwLqcbEmEZP626S49GntyP1f
9GGQK8ntItX3cEScLHkN6gbH8iereFJKW/LJmU/RZIfKH42lYSblrZqR6ouj0E1j+bWQt3orHWR5
BnDPvCoxjzAsF5LRZReQkCQeK4Sfgw6zB9hqMFwEgu/hf+NIE35oM0K57kIYm33F+u0y+AzMpSQE
wM60ME2n0X+HBYupBhJbv4hqfigGawsc+M5CZdpVd1YteH1Pc7TyM/PNLZ5vtJN0uww3pkGLnGQK
/2ZmcRPEyX3QiPeBnj2ZY/8k4KdkzreB9gJxbaMo/r3vd5LTSL0TGrqbpY0jUnm0qm4LR8ErzPAw
N28tOhxj0m6KVnDy6rlJH00Jm4roKQuzzbD0eQxLHZLbpeIaWktUrj0tX/7jB440u5CIKXTDJhvl
aiYtGn5+JYq15xNU0c10NQTFtTzpm94IaTFu4eMglB6zi94I9iaWQYTCo/h39Om40If7sqr3MSl1
ue33tYUCgwMrNSrAQNA08quuByiGJ0c919eyFCHsGYFlABUKko0goZ2aMAyb+20oidu2mp1GQZ8Y
6xtT/TXUjSuLvRMP9b6XAZANP1JPK67Qe47k9rj+0Ez/M4a8ZZA9G8pn7KHtnGgLWyI7T54yWPww
CTaZnB/yQLgw22GX+cEmG81NWg32lDwG86WcY9hRXs4SOCsxfYKSdpWb+Z3W3yvtjT/Bvc6J21Cc
FVVtz5gg9Qo1YJNb5qBuaiVq6OcaAFrlW9n4myNGDQv8siwUGhb2R6VoZ8nDxD6H6PuyVNVDUmHO
jaNITeI47SovM6OrXM3tyZAPof5DYOpkiXXA7WMbioemLPFGjf7MkswriyBNPAaU6OnPZhenD5D5
Nd8ko+ooRfQDs6Vb0w8vowmOpmJ50yy5g/kutSzLpL0ANmHPFvg6E8cLv7qXckr+RnpJUcEV+ec+
wYeiZZtKGe1G0G97w0eIIW/C/Lditr+GQaez8W0AjJFVd1INMIvrQ0vOc+KbyQ0recI+TMARU2h2
raJsoxg+mrSftWzbt5JnwkiyDExz2ExCwT/0Fln0UTC2sf+3Bds3h8hcBkAQgoxfoO/maQMfYvGT
OnQKTyY0Vzyw24zT3tLQ32jpxlrsxgqgzcKvQk4dv5beILTJNvQVd5hhCqrP2VQzA2jFm0Y8CxYh
16MBXiUIJgeK1PVY05c1MbF1KqFh+DgIy8SYd0MpXim1D4eqcM1yuFzIYYaypcXUCei4bBKf4v98
5sp04j7zJce1ii30pk+KUuZiNiw4cOGxohNAFm4m4+77q9mJgJDklkxHmk6fqkLl6OvtZRa1tECN
HTpgzBTxQc+fZZpcmowd37qECusKZuzoBRM8PnPPPnXLR5qhqpBs0bQTb38dWtfVcsq6JZFfbbMw
fjDykrbnhM2zr1I3F7QHVRF2lc9pM6i6rXFYyGO+V3vxSajE20KOngD2qXriWNlsi2WwiaXXM6/n
OMPB64HCuehMkQx9qLM+1bYi1LIKGXdivHjneyUJAfrpKCl4C6PIOS+flk6maz8NuPrwuOkR9/h8
ePMquu884b7b9s/q7r8oZS3/pq/hK4+mSgvsCXGMtE7YzUUuVLTbh4D6aGbN7pXmESmqIB8MOCtS
gCFxowGVeeykwc6KdxmjKquzIO5cQ27bBvRm5EmAxDrVz8zJD2Hid79suXF/eukY04HaXDLJTf5C
I4gDgKSlJ0QrK8fQ7lWuCKMs2XmNVQ24l7LDEMC4Gq2nnj1AG3W4ie+h/NqDKEGvaYcttEAf0yj/
diru4xpeUndtFKE9WfcNfy5RCkBx6vQyzV3CTDPZ5FlCw4XZdBXMQjOB0tIwO2F9b/hAP6LR9du3
Bls/wKBuS8Wj0H5G4s8m/F0GGDga/CJPJztlyXegcmxesS1zIyMij7ubKfsp0xx5ZpqenDUwFVC0
UYU9LsFaSVs0JSmBMO4vu7HH1ct6nrPksp1+WXF1b/rD45h0DgKlH2eGPhHcMY3+GXq1gUwqwSt9
DRiFTw9ZUeAYSKK8G19b4y5S/woqPkHj5OD9xkUmd80qA8oKfFQ4+w5O/hDUDuIi6RMJxr7OmtiY
ldgcyA+2hXghxcKtOZR73boNlZ0WWVu6g+ypHuxeMwh1ewHcKcLqlvaveDgTjZ5QubC0Pv2U1c5W
mXMhaSmfQ6IpNCd0bxK8jYbiPjJwPEPQA4dg16mNh0MlZczqrlWaK3gRIAJqRw0tD/p6PGmboZPx
q20vrZjK1YRjw3z//ddbfsjRSgP8RmyORE5TVj+0m1jnizOg0+Y/ROtVBUMmQkNruNRQynO/H+wj
zj8eDSUM6irpP+Diz+t6FixNTXteS+u2tavWiICWLL5iYr7Q7ppkuyRdnPK+cAeUKmdO1BOFcwoU
1NwAZqPfOmq+MycUVmPD6GV4P4GKswLltqFZoCrpTcLkcpxeIni7AjSK8KmiMgrzkkBmpjYIYUka
HEDEm1oF+xheS0PymIGOIYi/jpqrMJjOTKETSQV+LEfgkoZGZbxaVckchVaLUZTjC+LiqmYLmugm
yv+H1fyv3QsntBtf65GrrRZKqka1k7wJdqIbbRv+Hrz4ocQNg93fxXLVrUdYE865JvETqXY+xiL9
hERN9mSd8OoadlSwuUiFtmGzR9bsNYOTTrb0d3Jrh0GD7VklzvLO1tPv85jLBvLpWOlACmt5TLJ9
qYRKeG70EtIY+JtObfdPRKLnstGnLnELOB1ON4oobZ1sL3n+Lq6WAXt1kyIcAH8sSoJT4Rp6Zmmd
mi8YuyxNiNxTSLR9fbZWmuNUGhBjYFY/O9bO9JYMWEWuKLOJm/JN6+gv4NR+nxn3RLJUQdCmsdnR
iGOsOx8DIwIGK3QczvaiRCE+Wlzpk010l1S2dE0QvEd0cV07APDNM73/+ondi1qlDLFSW37CurRd
C2Ytcf0OnDQ1bSW+kLPuMcZyFdhLYQgXuFJj/FlWl3oQ3gkG+Zg2v7YK/cXy/zSTdAhGIl99sOP0
qVf0vaDPIMRUp2uQx02HCBdlISScWaQVCrSRHJNCt0//QHh1Mjx7hQznHNHY6rJ1iMPgIlPHqybF
TjZRsFgx0UI1JVF5+hdHvvtQyuiZR+6Iw0+VWdDWbimRl+0PMw+fIIK/CL3e2X1XzPS789c6w+4F
0YUruI0JkrLiapBy6MT+PhufMtR1cuPf5LD3WkKpMX3+/rN+5CxXS2W5k1NT5r+Zvqvtx4Q+6E+6
jBokyF7DOfKm5GAIFRJg0TZSUOE6LMfF/Aq4yXSnlabbIJxEC0VaR7EXQIIWxiTNc9soq0NAWAwg
fNMBwUvMN1XqtmZBYG2JXiqa7z6qFpB3zmCY506cEysQpQVsCPFDI2atzjdjmLtMrACrI1C70Kwo
Bas0XerxLabPeyGTbKVOtwJ3SxGAvC4OwA8V1ycijmVylIPwMET5mXPoVMQFaIRbColwi9+1+k16
Ys6NXLL1NephLAAhldrliIU26VA3TCSC7OEn5X7YiospbnDulRzvgtg/SQxLtpqb0lF5I8JrGXKz
QBoifSxAOtpa9qQY3BFT84I2wZtZfqy7Ac26dS3E5kWlIK5jnTvfT7GjSh0fBcXe0nlOZEV1fTXF
0rS25rkk5duHT6g17cLE38u8M63ZxXwRqvvAGR3o90Lwdx7OdXOtty0Gp8bLAfshxOEM+rpdJkEu
1+bM4IL0W5VHp8qgNQ8P2vzmT+oNpLJ/ec9ajyd/HW+Uy1SBZ0F+22r2GerTKntLI2Jakp8s+jOn
wXKQfV6969FWr7aQBJqbe0Yz4ns/pIU6PjPA0f6wHmH5BZ+OUr/MzbaVGCFIFDY2Lb4fJutVpI2R
LMltqFsPWtZvTKV8LS1xG4y3cdFsamp18WzPWvdzktRrP3yRIOD2Qr2V28jLgXCn/Zs2vg/i3UQx
wdczt6k611LS7VRjVTt3dm48llh7fz8V15vE+mFWdyC91nWSDjyMAkDUvJ+Gu7nA6PZMoHRylKW5
EfQZYOZ13dRCa9fHS4lDIWtPCGfr5hNSNreUb75/nJNz+9NAyz//9G0CVI0jwHlUg0lKV8tjVQZ7
4J62GS1WnTSM+GdOi3Ui4eP9fRpwdfcwW3WYeGjf7qhzNH7pKFq56cPAscgKxnJHY9oMmHQ+89lO
PScXSBH2Ajdkgpivzyn4WT+mLdZRZX1jCOKliAy0kp4tcFh5blG0Mnffv9ijnXt5UPYMgmwY2Yjp
1ruG4BdZUaoofQCzVXrhVcVvVcIKGUhsYT1HOvno4m9sTU7Q1e9nBj/1lj8PLn993KYY8iEQkLCq
Xqw68gGn0uaNko0b32ROufEq0tl7xemWi1553rBu2TPWe4oEv2qRLaKJWvNSlDqc5FqTcQYs43tu
NpU9VfWr2j6XUbxpx94NFe1Qi7ViZ/F8N5XhjyhqL2K9ONP3feo1mLx/LGxQHGGI/vU16HPh+3i+
+BRYIIRUwTaoVfSr025I8I6I4rsamzsrSbbfv/4Tq5dRyZIur2Bh0H0dFoPyxXBGxTV5kjdxP7q6
eKv3pKbk5MwBbS4f8subJp3y0ZqIPSOkxHVMDrC/hdoMK7LXs6s+i68Qfb1KsfIniHv6wzpi4zow
fwMItKnX3GDP/FCM4L4zUAaORSXaaefySk7fZpV8SxBfK1KDSV2MZ3dsaWgIiuznCC6jkEdKYeS+
2JP6UvuJxxeXOXw0DflaUpZ6lZTBE5y9oUjtYXoqkv6APfZTNMWXs77U3gYUS0Y6kaPAVzGdM4fq
BSy73G5DnFDl+WpQ8dAetHxnZb2jpChTfIF7Lc6wlrFrO/JAdf3Tl7E1KUkaYRPfzP4mt2Q3kCzX
KJ+B5l1ldf1bD637RH7WosguAxKwFgjpGp96FXRk3VeH1qDEYdLqn1gXKA12Ge33loCzMrAofwox
1Q6c7+fDUdfkEr7KMv3+6sd/1pqGxSsmpl2XCAKhRktFeg6e4ARHXH5LsO1/dLjUQf2oVjKlewS3
Emd/16T2hBz7+5+yDv3Wv2S13+u55beInujGL/+kCXxIS6EMdmaPP977Vs+7WndUI+BOUoe3Y2BU
wq9gYzn6zWJDGB7OIUROj4U7IExHHVLLUVA5900o5dQll0B9uKanw4OUB/iqfjqn4TpKRHy8vU9j
rbZVtUtqyUTwAK5k3i4Gi8kmo2kpcgwv3bVP/86sEq3y8ho/DbfaR8yUlok4Yzg1zXdpRiH3t1ic
A5d9HH1ftxCJjCyHFUpGkx7n9ccS8dFLSBTYcQj6vBsCjHKKX9kUxKDXtQ2wJFsEyq3VZL2XJatr
t6NAlvEvE/4CCNNCJpAoxSjPaVgAXVcNb1b0XZfRHNc2VwGq4jA3nc46R5ZcR/TL66FXDXCOSsqE
M/brNqspZhPTQcYP70jwm+9jSmYwkL1oaK/Uc0eJfGo0sgb0HyO5Asm1/hiiOmB3xMeYo7beqGPr
DRa1jgkvHGU7zsEBSC/lQVCayHn9PL+YQpaW/Dg0qTfWSzb9UULKWyY0agKdrQRcfKTneBzI2v2M
rMyWWmWX691hlvpzPYXLb1t/YqSqKKoWm8GjzK0ZRxTzEeDazQYmefl7cXTV3WQPQt9FyVB758DZ
RycgnwYNNMpbzidac1dhK7dIYZqa2cCu6M1SgBYxdqeikOO68/2Gpp4barWjWeEwYi07GbS44GmT
itualIwa/U7jnyKt8xCSVYWgIc6uBoEG9ZgPFSCA0YUtXBVbjW+NULitMsVGukwl96evKvtBxZGK
ur1oZM7cTZu83Qm+diEVt7HZXKSSscEKww3S/GKuVGf531V+Hxa/qhE0p4pJMN0MBdkXxNRlF7/T
+PQyz9ab2OCP0/z4/gWc2tE/v+rV8u2N1hgNnecfw7dsvDMRqRSv3w9xlPhdVtqnMcylovQpSsgb
S68yjTHifUcrCmiui6W2qdr527hBKwdK4lzS9/RjLcn3hcp0hJ6eszHNwbka+MfddgXFuxSAze8z
z3UU+3481z+DLHPr03MpSLIaPFaWs0PaFpaTbcKt2O9BB9sooOZNbG2GndFtzgy7TMn1ckSa/j/P
tlodk5CNSpqwOsb39p1sRvBC89EmOpANQ+hFi1W/UbfBLYKPJzykzox+VEn/+JiqRick4m2u56vA
hFSTokzZx0ObXrMhzZW9UVlxmLPJ03xNfmMfPSp4tSsOOo0rY//9059658RGEN1JFeIsvnz4T+8c
HdMwVgH4kaG6tCa6JCb1zJZwaup8HmH1VXOjbVJR5fVqgwWfUPaQzHm5lf3b0JnJY0jIrGn6oPyy
7mfwpT4wFXlZFKq8S2rlMarwGQl9+IiiI8/DY2I8fv/qPm7zXycO1wGyARzSC1N7nRaIu0LGa2WC
/RwQLffIIezIFFNXaS0SKPVbLmTPTaw8RQb1MlUj21uP+BgRpl0m8m85x4Ijm5HAQUXsSaCMfos8
NN0hmhsco69uTOM5CpGQmA+ZgvZICjIPf+urxIhf9fo1GuLbSaguJL9xl2JjmQlPphx6vYAXr2+c
SdgfNYiD7iblSByFmv3jJPk6UdTKslI90fE+edA9A1+mXbxF1FY7DU3iW3oF6cleqDLCXr2nWu5U
m4vzbh5HhcCPX2Fw6tMlwA9a347kOS/nAK9UYgnVjtS7YuRuGYIFUettGKebECliPN/K6E+bCW1l
cp/SPoX7HoaBuafWUMFzw5HFP3pf3/DiRnT/ljo68mi4S7L0+xlyYqfmpf3zc9cAnhlAf720wbGj
LZPQqX+IT/NO2HTb/K27LO+7B7Vxzi3pD8L5al5yK6JqBaVOpyNmtaEpajI3TctLUhG9+WHsSUPz
0qqFG+RuotN/oAXe2N2WWu/9P87Oa7lxJlm3rzLx32M2vInYMxcEQCuK8pR0g1DLwLuCx9OfxZ45
e9RsRWufc9cKtViEqaqszC/Xp0sHtcgXNi1GneGG2b0M7B4BlYlwxMKvTh4f8CNc5P3jML2q4INs
DePA7JgTdBUOnl2nxtHp/c+37YsYmFUP/pxG9Moh7Tz1n5j2hGyRC7C6ca/hd8qBTK7e6UpEjrqf
6IJN5Jt4vBXWm5lPS9uGMo6LixRnPv6IC5pBl1aoLOKS3quEwuQ0Qva8zFFBDjXvKfLXP3/hL5/z
5y98FvWg6AZ2Hms6Ed1IeTL2w/uTBye4BsVFQ+hOu+aofjMjf1+5dZqBaHLAKY7DwnmZuZsGU2+7
Sl+U/QUSTvKtwzcrN5/029Z42n6IVXkK+EifL6o1zpO2ksiIHqhFKuNjWX8oKn660n1hUSy0n+uG
ZC/kzxkfy5M323M3aU8awbQdjsgRnEWQv2PBSIXAXgxok9JYd2saj50muuCDV7SD48lprBXtqjxp
JpHeDFG9hYW9UVt5nSrlspvq66EPcMoOJn8uigsEovI6iMR9m2HfU3GgMethgyJz3dbxukNRWonu
PglLz8K2y0ru9EZcFFlMmK23y2AofDOkWZedKHUMilvKxTDGG2wYURW+0Z7t98FRnCjvYgAIoMBy
AoKYXoVpiZoPU9HIxGKx7zksRJdBnrhKY5InGC7hhi5KZ9MYO1n2glr2u3RyRyzdcI9cDE2xNMIA
Oe+w6Pr3AFderXLNBnl7emEOA3KTgxW8y9ld6Fy1SJdCc9eWlVeLV6XrkE3f4YOxwCzcncjBUAby
pcBZlvI+DZ9bg/QJamO1fC+rH0OHDioqXWk+JslOVOsYY/beuLWrfVE8DFmwrzHU1bqNqoReX/PO
GoZr1COiKdUNe6SYzSMurX5mXM3RKtBzjlh+izYHHrzW5EtBbh+971LpTDcno4PJnGfgRKpEwVJH
eyWD6Q2x0QuosebFrdp/tMlLPcyLqk9cDZX1nKDCTRe4lbqWvJPiZ9xSNMl0A5MLTLgplLx/St+N
S8lQF4p47mmmyK09/XbLYQ5Y0o4ngmxO0V+nD+H0Ko5JuRWt2OlILoPhrZwPMoV6U7mq59cwKPeI
dTjroaK27jLszCz+2essHs+5rvgFnoP6FHihPJ42YK85qUTLJ3m6UVCK2aCEzFNrPNLBvPblIMFW
sMId7j1On9ruUYs+Rl3aaD2rKW/5nB6MYVdq1uLkPN3xDrVZQjWaNhFkrLaythFvDxxusGGm+rmQ
+kPPzVGG7wK7n03bv24DOuogy2DXxtLkt0JZb/c1QtwRqIQydHulSC6luF8W8PDYBI3mypgz8y5W
uwgpk4BVVW0V274UdpX75tjfynF7Faj2VZ8o+9ap36TIeJDGaNfKpu8Ynb2ItXhcwHpKF101YMfU
prQWVCaFcxkKWkhMeKPL84uySbOY4FWjwyZvXk5famHrQl3aJnALKSw36P+XlgHxT8pXM5nGLHy2
+u2o3NspnKhY81UxbSnZjzRU9dUVbfdtEV9VRUXDE06zJrX5WLPduLBX1CX9IOkKToPxO7THYjFo
EuGTSoOCjaGqvjP4zMK+LwjE4CKMzf2c3kfpj5msapzif4f/YYEs2A4vOxNxe45WtH3sTsqEiFfO
AsDAoUAPdN5vB/Og5zJexcVWExodvOUqkK+H+IUe0MVsdRejRBElnVZDV/q90ZAaNWA0EOUhoUKX
AGMBZpK6FZxtjTE9MWwXVuusTUzDhSP7lTW5XYJrTvJW0yYflR8dXI7c3mtAqsnq+YN9QyBoNnRp
GFtLC70mvNDsEYD1oQG7bmmd12rVug2cXasAGRyRv/baXvTSo9KFWyikI8zyqOX1q5jnWsleWUrM
ymSjd8XCUXJshbaJsrZwsy2sJwzn/FG+s1JEiSNrOSltIQ6qbe2xBfYC7nJXJutkotEh2qd66aZ5
6JFp8kRFL7utuRW45xAb5oCsVN7STjRwh/IqXDWZettpNCFroNyraaWZHH6oBmR18lYM5qrutR1W
5l6SRJ6NujwUeI+iNiY492Tab8zG8RM9vaZ3ZTTMu7mZWV8TL7TSRycj7sJNc4bKjpfnIlYeZWAR
OrkhOUEFzy2tUQqwV+D+oC16gZ8Lj9kqHrDxcxv1Mir5KScImtO7Ao5aKduuik2xZcZeYt+CaGDZ
Egv7FIeHeB7BsJga9TpQj41V3qh54xURrVBBh5Fw4sbMBaQNXm5NwHYuVfB1LRzp0tzjZOKZhemb
8cVkfOD0p5LIb+IPId+Vqbpo23lpQ6/DHNMLmpWS7YZxZeR7oX6EprxSc3UT9Bsluqlsvm8ULMYq
WjnTjUF3qV7UbndiikTCzZoPMpd5ay/Sgn418KwK+5QuHpVUoUL0oGRX+nicg7dC9qf2ALeAOSjx
6j8F4c2JVpdbF5HcoKG51GGVzwEsBeqEBpg7cWhIq9FrhBGrVh5z86GYb7gWhzTNhBS3bTG4Tq6l
4V6DzTcjqdLwKO6Q9aoBzRFXijgKFvChgxdvd36FdWpPXVKNVVfmSBVIlneyzu7kxBv54zajLFJd
9nrn9gbQYIQ9+qnHCy/nllawLITMmzbLMcN+sc6WWcCi29IYwMMyBxlOX75D0cFidNthptIMT3FN
NqV4KggwLbKJQryfnGuj9AAegK6yeGmofsUpr9Xym0Gm7+sGjQ2qw9nldEQ0sRLOMbBsNLT4A2Hd
I+fXomi9XF+FeGIlbLeyvZDsp4o3Nx4Og66gbO7ZLX8I0rqOfVmLgxk8qPWmmN9r/cKOdlqXe7lN
hUijop7fTNaxIvrSFcCsBDvFmHtGTFuWfjtpPAzzhzzemeItVErPsba2veqqzrMtWJVh6lX9o0hV
4gE6nupX/J/RQF3SUmP2jzO3WWbvFeDMeiteK6nm4aS70zvA69U9bX5u09I3ZdpuSXnLKK5zSfIi
U1n1cfgkDEmhPQrrXPyOdHPVyk8W0jlLiVaa/lE4T0bY+SWeSDRbgXkHYpYH62lO13E83+oT5bIe
2TqoTIOkJNaa67xpl63WM69kV5seyoQ8F8xrw3aoprVvvTQ6aLqDJfsOItza/IEV6Y2c5y9q1xHa
dfCVWiSpAzUdkbIYj1l6hfUu6xOucNVM/5aUXLD2facePmX3zrZc0CbstjItGRrc118PyUpeaHFe
Ey8ngGWbVY8lxQkD+F3l4/ewXKc+ZRPzMxayhLMDHqlvba67ntCtNolsw81sfZej/j1r8+sQZyea
EYN24DMMoe87SHupX660m/T+VV8oruxBSsIi4btT1LkSnqLwL5d1ljtNakWeNMGY0abdNKvIy90T
Avj7+/cbmPdsJPMsgxpJaq1qNSO13vSh+sUhXUUfRuK+nvh6pdfvKzchGecQ/Pz/XCSKbZPiMIXg
3862OWaukIIb8ihttGwbeVsF47US1l6oFqvWSjjJ0nIcB8uydL5j5371UD+PffZQJVMRc60wdjbf
Vj1tDSLy2nJaljS7ovhyLZ0W1Tm8MHH2lgrByjk+SJR19ZGQWZP9P5+afy8VkMI55XE45aMKOJcl
WHqNhXguuBOclfR4g4Hyyf6bKDr75iD7W2fO6XmzUZ2iYNIxAE9+nZeJKebJmhiquGBtWwdky42V
4lMwW//5mr6oSf460tktVtTMCmeVkRrn0ZT9caYBtr0Q1t7CHDmCqVVJH3X7YgyVq5o7gv9vxle/
WIE+X+nZHJLDPMlKiktkIrRHgjZofvk++ZCXhV/Ui+8YKF8+wv/c13Neo9GpnAZPjxBPrIWDN/eg
u33/Iwq/e4I/OZvnK+un6zrPRNjxPFt1zUjqdXJX3ElLcVGvgda58Tr3Oey6nM5t73Va0tcTr3pK
wPljconcZznQBeg21jfz+Mup9OnKT8/hU948qgqn1S3us5nSBdHcCdVw0Sh/M8rvSstfX9xzSqJa
A5jDBp5leNW9dCt0QsjeZzd+UtfF/7uy/+c00fE5wqIG0vV5nTCxY8weYkazDvh/kMZCG7w/jeis
ND97tm/+/LJ+Ufs4JXHJX4F8YdRzXjgFaooyiIC4Or263M+IWPzQNz1jpeFC78nLjmITukvXXka+
8yR9s8npX+2jn8c/K000llXHeshDzDMHW7j3mbZrU7knkqFt+hChCZuzyrU14Rk0SdXTg2O9ZOlr
k3046YrOD5/YW+4Cr5P7RZuTOKgDt+huJg6NBRFKT860iKNjUzM7gpEjS1fuq54yQDq6U1AsNMgG
7bXZaIuxtHwrkVaTZK078mkZ3U4zWSCdECWwrG/Ww++u+2w5DEuoc7lB6hB7iyR8GvXvEqJfzo5P
D/ZsFeRAIE8w05kd2jbtmnVj/jDa6RvUzNdr7ckwhuwkHMvzDGiv0DtgF4zCydci1fiRefVe8ptl
N+4AArjfM5++kLec3tj/DHm6s5+mvWnLQVg75Slw+BejqN/NMLMyPz58Z4vw9UP6z1Cne/xpqCRO
J/wDuDrQ4m5lVAQG3+jxTo/5fE0FJ4XSiZwPoOHzEdI04X1j+hXOIUbC3eZA6jlZUIByK7Vf/Xm2
f5Ek/zVhfXbvKLmLxLa5dyQ7l6ckebu2r3hYnr5MtoFbrsNvy9Zf3cPPOfKzKxRaOwTNwJCpKbut
QaPpd4XxL0OLz0OcrSFOOUezHvGYos2pyXhcB2ugJ4vUa76J3r67lrNJG0txqEkxA6kcfacp84TZ
eX9+RF8dXz5fy9m0HebMMJOaIf51fGnXwBCX34ffX793/6lcnMUoqhYmcnuat3X5IJNvm6W9IAVS
V/3CIB/152v6cpX4dFE/N6FP80ga6qQIcXUmH7KvNpoXbpWbkJFOpbGF+kjebkVG8s+DfrX+fR7z
rKg/TN1s1zpjVgoOa+GuxFzAUZZ/HuTL4ODzKOqvK4SIRtpxETUv+mXvhWtrmV8Hd9p1APGuJA1y
9efhvor1Po+m/Tpab6rRFAdckyZdh1PlqXBUEhtehPlNYeu7heJnEfjTE5NHdcqL00jObXI3Xwyr
cW01i3Jv+PUGC/YThtzaGG9/vrzvJvLPouSnUaNJ6m115m7qq5TufXszbsHB7ElgfvNyKN8OdbZm
mGr779JdFjwb8rGpjK1RkArGLUHFOEq1XxRz1ah3bUCoB983IMMEnMbtxZOkhsup7LclgBvHeYnj
W6W4t+zXWNIpZmPkLUgNy4gF6gFRaQtw8VIvFBCn9nqkmR2nHc+JJi9Fwign2jKjQjzGB2su4NXM
pDbL20o7liTeWv1WU0vfCW+N4F6O7+KJtJ70ko7Jgpqrf+r+yaTWz+VrNIqIDzRfoQQolVdKeWHp
T9pULsZ0WQqcDZ8lKT5W6QCPRHNzrLWcGWRMW18pRn2DGHjTVxlpnmFvVm/UFDZDMbtT3Pqnslji
0F5EsQcYz5IC1T7pzEVlhr5eZW+gtMnoQfBaBA7Jp1SRSi8Ym9Wg1FddGr4DRlt2JfpHOrFCGw1k
qT2l2nGGoGJwN+P5vqxvJ6pjghLWpKlbeLvroip3+VS/f/N2nebi73vt/6x56tnqXcmNFYynbeLU
bNneYcWzEr62xWJwl62+25S+kEn8stWeuxb0VlcrzswMwmQEtQaMBIq1l85BdZvFvCZPCmUxXTkv
0FYGMh75pl2bCt4cpUfl1v/zpX+5bymKToM4vnKoHn9dNyq71WKl57tIU+t2KXXA7ps4/stt6z8j
nKssLBvTD91gBH0lMOCA+ve/yrp9eVwxPo1ztqpr4aTCNmack7Y5udK8k+1sfR37gWf4xmryCr/a
68vT5l9869DwzW00zhZ7laooDEIGT0GOp0HpGXQM//lJfbkvf7q+sxW+ElKrq6edsmsuIiEvzFDF
BfI27D4QU/55qK935VMfpfNlPw5MmbxJsadatK+9Z2+1dRUvqQ8rK2kltnqLhLFIvoluvt4vP415
dgtNdNDKWDLmCTBqYjGWzB5hgWsS4xi4K37zWv7cMX6b85/GO7ufeeAYIZDyUziV3TVb7NR/mCsD
tp37k2xKyw+2GvZF69eevuk8jN2X+aHYf4c5/Pa6T6/Wp52ty+NQVKe1x7wOVoV3QuOanoJZsubH
t//OTf/XL1yC5p//zc+vZTWJOIzasx//uY9fBVa/H+1/n/7sf/7br3/0z0P1Xty24v293b9U5//z
lz/k8/89vvfSvvzyA2LfuJ2uu3cx3bxj39D+HCR8L0//83/7y7+9//yUu6l6/8dfr2VXtKdPC+Oy
+Ovfv9q8/eOvU7fvf33++H//7vIl589WLz9+/+/vL037j78U/e+IvHXHOTVZsAyybgzvp1/YfzcQ
npokOfg9blrE20Up2ugff6l/JyMKEwBRKKLGk8zwr781OAHwK0n7u/Nz2kDiME+TR7f/+r/f6upf
r9+/ngc34d8//63o8BHA2LDhy7BG/bo3kYfGrQ3+DFLUU3PWuZa+mBQsd9LUb+tCfgvkca5XIQ0j
lRvM+lishOKURzW04L/NIjbfccjFMr40NYk2cqGVlocAqx+23WAoO9Ip6aGrp/JoJT0eAZ3Rxukq
paw9Xspznx76pomIOUazI7aKGmprhiwV66CR7cYTXW4XrhFn4aVUWuXRAfRCnGMyjbaz1fOH1Cpr
4dnCaPHtUMoj5G1jU0uOKZZa2Rsf8RxLFv1Kp8+xRJD2S72VLeEqMe3CkxkkBjVARjUzyX4IrZJA
ZBgQwLRaEl4mhjVUtFtZiBjCBreQG73CwHTZmdp8FGk0emWZtxcZVJH3vKJyCzk9GC9pr+H7RfMI
XmkwwTEPLUAi3+46/l0qInivw9y6D0lwK24g6+lJSJByMW0xGneBTip+IQCIHpNGFY/hKLdraxba
ppINaqdp1Ty2kTo+xE1SvjWysE0kCbn54ugdpYI6tZQ3ucd4bCVl0xgtApC16ZIt165qGsIKbZM1
0bCRlKhRlo7UjtdTroZQj9syK1ZFMtUTafd0uoR5OpTI5yf1MAOdQrJoi+416+3yWKi4Ifs4qSXL
WSonit2TyG7kQqYHrW1sAoqStDsG86AaXvKBBWdFCG9F/lQO4aXZdmAEu7AE1WfyjAysjWQ+wml3
qmSRLKt0eGkLYXXlcRBT8Jxocv7US2riVcHpkuKsk9dq0I4PA1XIoyXk8ZAZvWg9tczkywTnvVfD
KhhE1JP5ZlZBC+GyDImeVWSfItG61A9Uuc58uvbDdVAYCRS9uaZljmmjPYqhy/eq3fMJlW0MnKic
BoWKZFXWKwCi+Qj00LqcM3t8kJ3EupyqgAcFOCTy2zAbNl2Tj2TXWwzdFp08B++ahNfbjR5qzn1O
6HePm1MlL80xwiaimOaoJaszU1S1QqCf7lzFEA2dzIpejDl2YO+lquLlkmp8VKZWXQU0BsM5oThG
70Zkxo0nKR0vbSaZGY16LGSQf+sIfGRRlg+t3lheUjXtusiyHMp0KXmmlcSbImmyp2IsaiCfbZc/
2lNr0L83z3x4FA7NhdzN7SFjXj84hVNd0QKIG0+QoRgYBOBa7GN592RckJ8N7GyPkjDC11L0wbtT
tNomltI+XcudIh5FizyRhGnQ37f9adoawORG6H2AY/D7rZ0rAJ/lQ9olDcIhq5lWVl7FiLy6BJJC
I1fNR5DxXVDB8J6zIIUQjgcHzqycKhclDW0fY4upq9uU2vCeFuN02U4ZjdlO3IRXRpmGl3bII4rN
RD6mejoeNHV8dJqBWZRSr+BYoUeboZHDy8pJY1xUrHSaPLWJZM2Viun0jdNQBUtSas2F07WYvJ7Q
5Sh2tMheFImORKZRh/JYgZnbDF3rPGiVlJae3IZcaG4ghCLl2/Dt43TYKAXusvKoSUfdQna1TnpT
eVOMqj3YNe9UkYjG9kdNyEcN2BtgG2lQD3puRpu6mazXvo1QByVRjt/imKLfmNPEcEclz/qlmhnS
sdAz56rrjN50eRuqRySLiulWoclrrql5eygypbrC/SNENKIjIplEIq/NmVuc11OPa1zjFLkfJ7ly
YSql/AMiqnptl1m9LWM+P6hmpmkwWiGqiyjnbvOeoryLU5mVshsnBBNlLK9H3OrAAY0KejAp5LgH
Q6To44VlNT/9F0XYMdk7CvG9Ps1Xo0k3KGx9+0GrxxR1aH56iSPaIdghVEUqcOPNFErOUsPbW03S
0YqDaNrq5jx0btZK5WbEqgFRkmRNh2TuujeKh+bHlNdW5RqJCNfyMNsP7WyKj0JPpHehpgKhX50P
xiGJRitdcnJEscFTKlF7NcXwg11UOZjNgD0wcoRVxsH3hp6q7FWu5/k2jDpYsUKvrhNAjwla41K6
N6Q6eBGD1ta8po71oepRKRYJuEw36+ca9GOgAXfOVE+J2IsC5A+7VqrVbR6GLeprG6EtYnWV5SdI
gnnX9JK2DyS7u5hKJVj1TdLsVL0A+evE0aoAJCvi0S0EpScb9fUAixFFi17sGkvvbktex6u+1aRV
Z8zzSh1D/MQiobhRBM6zbNDYo8IJsbLu0zTdyYgWThxmeT+VXbCHDdHjrmSGGyeAVz/YNtKUIpeV
qyqbjJdGClA2hkZxWeZqtGxAPYZQdgvSCiLpcbq25csx0jNXStviR1xZ6XG0K7xteY/cMKY1MewB
aZepaV8lKrABPQ2rW1WL7asiziW3GZrhsk9l59oI1WpbgNNFuh8WaykbW1erWqX26kkbsGgBVnqI
Eta6WR9YC+mjpmhklmhuc8XZ1vhELEH6a9soC1GcdY11J80yxe0qNpZ4QpETSJnFKKXIPktl96wF
Q7csbdCngJ8Wc/9SWbqnmX26pyxfXGB5Wh56pRZrxRADl1tkq3kOJD81O/TlEPxWYaEbyy4h2WFD
F5WlrF6ZSWhcoo8ZfVmms7ketOomqzOmc5ujqQEf5NWhrSxMCiYe+shiYTodVGpTi5YxersN5Th7
iZ6gXMkONGXROshsjKbfodZ7DmWl4V2IMhP/ajukezux8k0h5GKZmjHtbSUNIRMEBhSdrKEByy9J
FmSBzjTUq7HM5oemCINDyRvnlm0cP3Wy0Xk1vZvYo+DNbo1xv8vSKVnQYK/6OfPHqxI4L/qcheuW
eOW+i5L6Raia9WbLtUJo45QPyHH2ogG2VIe0isSdkm/kNMzdOoPCaBaaCSRXKVhpRbAGfYWFF5aO
yyhv4gsh1/omHuT+Bb13iBZTyn05iUwX5ouywrgs2hL3TRdFfIpLkr6+mKI5e9EaYWyioUM0UkuY
DDiECBiORDujwIx8IpDdGBM1jooJdlOmhbyR1BJwlOEMfjiNmcs6CL7cnNsVwtLYNy2igEBS6hNL
MqfZTdUPaii0k6ML7q0BSOVNHKrkHPpA8WVRORuRJ+GdJboZ1ZRW+dbUIdqTKm1tTnICk5Vnupyz
xECulZJ/0YI0uc1RKd7C95b3YZlpnhFZ2rUpB/lalUS+NadS281tk68TXaG1JsyMddTUSQ2rQhG3
+EaQT6pi+PVqbWUbOZCKF12PzH2lNt06cBqsuGBwvJRODXFgZsNAjdDhlst2a4Sln+WRtjdE5FyU
ox7s5N6RkbWm0VM7DdJzkjQk+/Rq7hHTzynt8WOTHExRzv6EUQfYrhoSZ5mF7YdTTcVjJNrAN42G
r1MoZrUJlcZak1QgOmFQsZyDsXBzFRpuFlvZCoFTu5t1i+OvPZtH8q/NGg5CeVEEKrnQsY78nvK3
V4WtgTZEhVBMn9UyLsl9RHoVX0HNV45WUMxru8pmz+gMaRc1enLZQQF51liyt1WexFcEOdUym0tz
rZYl0WRuzGg8LZPW/roysu0kQ1wecl1+Iapp3wcLOX054oE4Glbv6iPMrKJGihnbhbhwKuOpMaHJ
40aGeJsQaVlO9vAQVKWz1MtcXJbzcDuOtRvwLJdB0GY7Hnq5V2VqAMJp3qOc2aBM5rDPx/EVADRa
e3o3wgtWseA2TEmAWm3o3JmDMpiLgSs/Qt8s9g1xS4zoNq8IkFJ8w9GWX1uTorylHVPT0LoMRFYy
8YwnWsB9dTYmZIZymFxMvLc0L7SEh7RxGHknYi/Ixyn1Q7AbMWsy8+26yAicrpUazuOuUeo61QBV
GzpSukq/TeixuGClsWlks0ZjoTlRQxc6/hPJYkBhuRVzLq2F6LWVDq2Uj5yrjuTKnPWlV1tBlTAn
beBi8xSzJJSVZroZZ5lNWuSNBL2+NFZFp9VHPeJgvBwF56RFTSfJ5Flyppm7xjTb/dyYFOSJe8I7
OdblDUbKqe9043AnEqW9LKYuvM7hNbH9WLK4AIkh0e3A6rHoxrDYVIjAKTuaqdLC31Bzm74KrQSG
S+vpFS6+ul+UqEzgldfx1sFu+pBMeoIhQYVSvemrvvdqjUm2TPKwnG/CKswPSoYxQ6QL/NT7WtSb
YEBYdgWX2SjodgwmgMxt/NESB/jSAJ7ZtIdSeGk9JHudc+tF0dN1gKLPue6ViuahuFegwlnBY5tL
GrpNKZeOkGOlBzrJmgs2+PBg9aq21qy4dtwUt5VtUztkcMOBZuksutDkqrgPskn86LRhXidW+o5P
hIY23L6olDgE0Dm8EYiNmwDDRSe1HwwaNBcVPO6MO0D74EQ/dgzykGvgNMOyjbz5uUn0aA1SEyKh
jDhBc8yctRXsYzsYr1go3na6c5/EpOfnoLy0REyvFTWIXigeXgyrsMlvAxMdhDZLqMcb9pJA2tAq
XQOks4DNlzKBUaM/FtgUupwn7pPgBEQ/hZZCHX1di+CCRLPtJlnmW+2ob/NMWksRqtIxqbeJ1u/L
pLxqIu0YWqJHX4tyPTSctYXHGqprOhKCWiwdMXPeSmlhjgiqPfRp9Qpezbwc8vyp6btrS4lfLbVH
kqziP5DNNcLvRKCRmN466itd318pdvEWhO3tLIrXOkL2m6TNqS8nXszTc2Fkl52cB/TaX8cKS/VI
nnPhQL4y0mrTjE9jGlwj69zDl7zJbKwDTWgSGiU769UuIZUO6RZg4gUmIps4j24JZq71KUIJ79za
QqwnjV5vSXwQOBou/Sm8mFkGzjo16fzGLUEuRmmVz9YuctTB48XdJESCTeE8KyKc/D7Nd7LZT4vO
kHd1Gt6WCvKaGBR/FFR3WjHd1xOUGiutb3S7W3ai3YOIXOmWoG9uWo5Ne0Xmau+k470eGt4kOdcN
KAqtPiT06dmztnACjAHU1sZ/0oAjmcdEk3hyxD0nv1b1VawEjERB3pJIkdfjlukkWE0oUXUVWvmx
mIatUw7vNkV1N46MgySizRgZvpimawUJPK1JP7Iqf8Hb7S6Pun1Pf6PZ16tav8PfdSUX1sJujBvA
C5qLuL5emlYB9+bWJqlcNTdFPq2kqvUyab4jCdi3VDArOoc9ySnThc4XNFJYidLpSMi35qBug+bJ
VfWYjs1rZCnLVrmng41upQtTMi/lZpj9Eq/3SuQfU2IRvwUVCYb6Tk+sO4cGlNQUt6gQvGoiHZFv
s+kxqF9i7cmx2ZLb+DiinLdoEMizhMYUWrWi6vQZbgfAQrVGb7IgpFdy+qp1BaD76Jh20+xRXV7w
Gizi4MWg0ykoVD5gE9GGZjYC1GXiOaN0MqnxJ9GtteLkjFL5hTxw/HZu+exbIZDMlMVjZrZuSwmw
9acI+g2VcSlbYg4KVZ5oJ7CkzdziYoCZmgiOygxdNrSztYKovSXSCxOxNavE01uaaSfyaCGNXHm5
StvOU0nqaLW0zA1iO/vWGWixV9O1CbSflIiJ+r2IR4xtWtfpoZtw72xnWBoNChRFocxojPdBS9IR
jEmvW7T8aatsQupTX0LWWJfzUsOXIEkw1inrOzUhLEkogM6pL3cxgKGA7OMkrrXeWmO4/JZwnMxU
lRYLex8CSq4VTmfqpVxoy3RW73MQShW+LVof4kAw7cVQ3YwJva/V8GM00x+1nb/CyN6plYNUX8jI
6KlJNx+5qNexNXmTvbQ6ApWw2OkxTgROtOxNyOPSqXGH6VYMB2dWrkdA2lojNQtZsihUtoKuPY0W
QZqWvEzTCmRoUrocMiHc1EGeO/cxZg8NaDbbCx19Tr2Zt31tphYmOYNot3WfFFd6qTnP8xhGBLTR
cogyIvU43pkSWRg5AFBZm3Tatf+HvfNYjhzL0vSrjPUeZdBiORCuqZ0MkhsYGQJaazz9fGBEd5Ie
HHp1r7tWWZYZcR3AFef+5xfzXZNYhRsb4uRFQ/atTfCw5OKvbtpyvvMBmBp7IPU6vQxMWqreHJJb
mE1a89wPbDRz3/Dd257aKZJ3TWg+1ljYOL5EjA3k+8CpCyX1BCsEpsiShs+hz3YqkbmiRHK7DYIs
QgfTsxEIKZc19DbmQC3gS3EyIjT0tRetLBVxBZReYPYqYloaFcP8QvxUWD3rwhgMnAhT30hew417
9pqENvcKTM0kDi9vpehF74uUpnFdB7SMp7A4RkUh1z/9jlMn5SaQTK4kA/jciRq3u9Ae9SFfPk7u
PyaUs/4xbwlNsQd2ohTnqUtDTGbwHm7HnErUFX1/ryVRH14P6WgcUvIlNoUv4oItpnJcPbxrIHwC
zZ+0/Kgz8RhV4LURDorf5qlxWQgAZBYiO2omdOtRascdHjv+9utBTmgdfw1y0hzK9MGY8cSjEprD
jc8mhHQXykHth8Pa7JP6XIzuwiF61xT7Pd4iS1TFpefwl98FXD5DKC2UssUtkxQ0NLT1BvC0pyZD
2iQVzRniymn/6/eQcFvxqsarVNJO+nAEjatlHuAQvIb/c4hx28k3nUsg0cV5o5TTxuYyGL67GAcv
OXuyfmpy18mxJXR4kUPa02x9ZxFzmjhkLcBmWY/rkmb819/vk0kia7DnTW7xeF/89XDh3A+jia8c
Tsko9kxb74S7r4f45JN9GOJkigyhGU2jha17ROAE9rKtgqWC8Nqadwr+63l5//Vw0kk/f3mFim4x
6UFU+edTGvLYx1Ug9SI8QXK5rq3sQpO4MqOm6Z2ot2ELenW5wsIofM4pnQmvOk/ROaFrLD8B3BFn
bLQJqHBPyUCaVE1xArGkQftCWjZ52d9qb3DrHWW+PSSPZ574rw7cyXAnhKDaGpO+woh+aUxTy67U
7gJ7Ly/ehzsrOkev+uzZlnxN0VJVOBmn2woYXN2X8+/lkOwXDoO4Baz+Hy8H1Vry9Ugs1dW/XAoE
IaeLRX8rPuCF78BwTle+2+7og5HxtUlW56RRp3GMb1/OIhRhycWByn7qTRxOvhHQYbGFPS2g1kOF
VrrIBW3o2F4RuSjg3ekuWp2j3Hy27qG4/DPuySIxBiCgHjHlu3WfEemBd5G4MnnQc+v+s1XyYcCF
g/iuq+/3fpZVDCiu5xVBB9erGWMWgDlP2gjLhpNsITXd9Tf/xjteNsyTPfzD0CfT1dTbauyZQXFK
BgDB8rRl0dTADKwxgumu/g3e9bkRT+hTemt0yfJV/7xdkbTit4eEDbuatv+jXfXDEy5b4ruXG1tp
gbwZPULQvWoxHpGZnJ2LGDg7VU+YUVZQR92wrI2UWAPySa1N6gbeshglLNM8+ajsliPqLB/kzMs8
Ve004WIIh+i722FKg9OQk65M199wp7FF+d9hzX9ygLx/m6fiHdrEQu//maqqM9y2HRQqxva4JEY7
zWPesLfareEkq3P0M+mE1fR7Q8AGB8c0jNPVN/bDu08p6X8Gn9adNyFlw6j9oDraIdr1trhFlK/f
ovkLXBr/Z5hvp55Jfw19QjhSg0AZVZ5b2LdukN2pjm6R7BB411s2hsM30473ycr3hptSOWIRche5
53aJTx4el0SMvbCekLByOVk3YxIZcwRKbYXVZVEb6q7Th+dUxUrEwKllk5rKy5mj7JPT5cOIJytn
DrRRzzCMFtek5FH8YAPzNqHni39j0/1kMCotzZR5NixwzJM9MJZqdRbH8U1RMFzGCEZ/H2X1Ttie
yyBZ/q5/Nr0lBRcPZYo6fITfKteT1dqRTzTmFh6KwEJCfBXjiFNnr1+/vY+f6/cYKK+wMqOWww3u
ZAytI1JiApZU6MjrM54zQBm2XDWIs3OMMZpIPXPF+Oyh3g1onAhh9RBYlQqMXuXkzOgvDeAQITqX
7/SxRn17LBUkjSmICpNXeDInClFOybs28UTcm3VzSJroTIl/Ynn1NoImQyXk82gWZfDJ6ZtoUZzO
uHuHBxS9HiT/ZJ/DRgYb5PJcOAV2yY52q9zQWXNbZ/rWXEVuBnmYJQdWvDHR6wfQyjPJwfrh62/6
ycOjpxNF0SQqh1Ly5JtmstrkZsq8kab6LhW4Q/v+YNx/PchJ+fH7Bbwb5e0FvdvlEhnTFTPGoZnz
GLRmFQNcHbRnkqedFNfEOV99PeAnT4XwHLc93YA29pd4VyxQxdV4SAxJnOMuhA2UCUni6zFOhABv
D6UbENyWzHtiYsRl+b97KF2AejMSwZU8VA/1trHTVb+p1vDgqeWMX+1Nvj57Ni6ly8kq/zDkcna+
G9JPCt8aYxoDzjDZ2iORom8VVb/RD+od8H1x3d1BuHfPPOmyzr4a9mT+KgpxHY2moErBHmo0LgVx
6mwzng+aaEIYzTd93b/EmXCU6VF/PfYne86HJz7ZQ5Wi0MzQh5YEHibmSyjmJRBnFOcXZRh5b2P9
Lzn0P0yW9Rfk0PAl5yD9TTN945Lyn//8TQ79lwT7EsGlLIvs+kSb/Cc7FKIn+IGx3Oql5SIsi0zG
P/xQSfqXhBof6ijXKpLRFjr4H36o+i+cJxRcGkULjBvTNu2/RQ/9WLstMZNsXCasUFNd7m+nht4y
neQ8jo/ijoQoJ9JJiCpX1UXoGo5/F37j/7Of0lKxrs8uxY9l6p+RLWuhv7LPYCb+cSkix4kyebwD
sV4PD4i810sePHHqgZO456WCp5vN7wd9N9yyM7xb+ZYQYwgx3uHf6UOTVlxlU6wFr3fM713nTG7m
/hv1y7lHPCnP/AojnRFUFpSBPAS7v1tKGPqPqyKmunDgMG3fTbvr3zvKB7bvR6Th75d6chRXgQpf
ULxT1/02vxttYtpvoHQ500a9PTPSyQnx1/s8OfcQ3UHgGN+ebbqXVkvcxTJrgnRlrDEjWAfS783l
A/H8w7N9fJumCFMayM2QAG7Iw9VOq8G2tLK01Z6Xt9mtMchzVDc5DK7kLaX9eMZpYZl9/+zYb4Pp
GhXNEtqGOeLpnWYuR0Wf6hfIYUPyIx8jmM5n9M2fjYC7C4Jj+n1/e53SG8A213/x/Tuxui/FrTn9
+G99ot/PYJqwyIm1UVXo5h+nvDGNmqy0L+hxH4eXxqHxeI32/8bYTdtiFa2qMwrWkwvvn/HYlDQd
4roBQHMyXqtBwyJ/1Su3opdtipsqcX13MTSYvaqz/W/hTbw2na+fElzrr0/F1YAbEAEwMlaWp3hi
b5lhmaWv0Rh0u75L4gdtVNtd0yhEvrY91tKVBd3dVYrQdNmf9b3VqTJyUcpUOdFHyK5a/pLGgrrt
gyF8ga5nvARQ4m7hW0r4GRWNG5XKjBujRu8oRMlnBWL8NM9NjXtvaZE0C9XyIvFNTXZGORO+W0om
X/VRI7+0UpvJ61gUh3pXTY0VQDFvdXjTen6TBroVQanrZcFtZVW7JYXTCGyJbu1LyK2gw7yMizX8
wSIxcS5QBbW6rNMsccWitcKLXFbLxyJe+BydNtAy7cv4e6qb9JcUGe8sakb5R44Ggb6c0UvRo5n1
JTa4A79IH1s1XalzKR4HP+2vRjVOb42ktlb6IDvqRCOnDR4aJdtpRvXYtqT1KVa3b1MxdTqjbDwh
Jc69zpvhm690FVm7AkwRLTH406SNW9e5OFcYUPlGBieg8YfQibmA5G4VWWK0z8zaxBpOMAV/7eMG
m6+CvhKH63JQTBiiMG+blVTpxq9oSodfEVaCsKUksQm9OhhpOUti1wibIAzpbMRdbwp4+TfqU6yU
hA7VzRxt6qaVH8ilUokgHMI6tKs0r5sNGzLtVomEZQVWPH85Pke9fhijgd6Y1vvaT72awueoSkVi
BFMF0liU+tVVG9TBPvCl7IduSROdMMG0W5WuU69K2cJsoy1aKliwlAKVAA3Ettm2k5XeAtHSKcQJ
4zA3QkkwEBb168ZEsGODgVtPYq2JG0VKDrE1rjPF7x2BU8OdJHFeW62eXipd0K20HmqNDLPnZpLj
kOw5wVoPYdt+m9pSfhUivcWRS2juDXjeN3FHM8nOhn6i5TIoyfcCsrQdpGQvAp7iBRSLUffax0Is
2lbf5EQaNtZBSy2yRdkSd9AX5XYtpjrOeXofHbvKr9hspV7AE1ioL4I5irxJgyAcIYjcQ5MH3pBn
63Vom9mTclpNuGX31WNHppiLPOn7pIniHZMDR8EmlwYiBy2/XgsTtoaBViqVO2s9n6WjUPheFlJ/
KbZ6j6Oa6pNL083FUa1V5XKOWWpBRhCuJnXtQ2ng1ACvxehMrOPkDIf8QVK8KShZMiwcOEolLJjS
QBMB+3YJ3LSE77Mylk/djLFelcn9rS+3yaYIe8ttaU5CjhabfQdPfl+ltXABEaHdRQ3mjHB61Wc5
iOpHa6DhL/iSsusqUyCtozC62zYswm9zQn2RxjNONRJajJocVcztVBK5ydaxtqlUy3dLi3FdyLhi
Jr1MlaPI+Nv2/eSvhiZT3Rj6VAUl32D/gmzhTVJjXnQyqvkxwuIAyp52Cad02IdFf4+kJRBSpqGk
3ihKWb/2YxzuLegYr+QHNPsgb3TPD2T67yIhPpUWSasRa7Et9D5y2zWiFhqjpxeoo88Nq9Rcp6YO
q4pI+ZsU9v1130eF2/j56KZq3FzkGk7pNi368bqCGfqiwjobMb2sx9UkDdZ3qNfld6OUcAeq46JP
7NEKg6cJi0oTrnoZrlBglKXbQgoMvUFIBE/MzNbrUY88FgNBSB0mcKpTCvj+NmmluFIWpk+j38kr
Q+yFbRHI2cas2C1rMRS4Ag81Kj9fjnKa/SouxHBB25umH6VLv+8mCJJ6+xzgJNjiGWoWP0xNDxY6
zSDuTGmucYsNCaYK4bc6yF3Iy0ykqLnTkzYgQSuSO+hxjXExlGV5Nwth+YiCurxPBEku7V4JzD2c
cvnZj/N8TX/HWBWqwqcf8VfYDKpgXs7mYlgulhJkdwjmT9Eg0G2NLV/1wmmcNqW87BEIkCJ3livo
wSrbc20bTeS7+TDWt71czZgGdybNMFl7CQezihemEzxgUWy4l5s5uISdhFq/FdVxep1RL/0s6IK/
zEOo4vqbdN2xiXoDsKTTezacaPKwMe5+ihDvOKp69ZuWKfKzKFfpWk06a5X1URjYldgN+4xpee+j
GnpNfUn8WXWdAcdAyGBdaMkDMc2K1yp4VWiFNC4xrNpG40e5dZ/4j6SMm/t4nLDjlaDwwa+ZYJ11
cAW28Jf6K7OR4kOl8Q2mhrxXW2rq8DJr4oQdKQERJFVG1q4TmWi1hT/g+7BbsQe24ywxF+aIVt3p
Arwx0ly16WGKY/U+KdkNeMz8tVaToVjh5FLSlg2lydO7qNplZOX+wmha2EnqkP9CF5ThID+k3SoW
LfQohhInd1FoDL+CoLcgc4Sy27aaCL+DJKKDVeXRKoxEeYvsHo6EMlnhVtWG7iGbYv+VJJ8ecZUe
xM+1MmgXnPLStmzhdithnVwRBCRt9KEFNdVgsZUFiBbmmHl0KGJjWllqMwJ/zF2S4s6eya9NMutP
QmFa97NmqoitQnE1tCPgcueTMCsocgQduMtWMbqBtTnkMgI6BX8qI5X9jZbAKqgqa7j0SxlJRzEr
01Ulmyhv9am9FhQt2w1RguBPTpv2RxeM5K+jVIGY7cfZus7qkqNDmiD22fJQiYfSlK3poVVm8Zma
3yePqWfpZfz72CEXTHc0pYQX5vRVL7QruTRVtbNjpIEZModEGe9TaUJARBWEJaia4I4cJqPgBUqb
sutrVXAtl7lxSwmLPX0vFtXjVIlIdqNpIONFFCzTRpUyPfWT2q6LLh0qb8rmlIfoywvNkpLYo0Ko
viu5wrajpQVU2RBKU+caaR20NsLSaN00cnUN2wqNWzBnIYQphfBbo1W1q3lQgHtldcjwIDaH5CYX
U4T7WU48bSvo0xqH1JGUsD6WtzDtsXkt9RptnGTUiIbyLLOuhEDtNAeCfHhHamkDLGcNynbUx2gj
lhoh8XNdabPXNpa+T9g+XvR4bH/JMhuV3UeaLDuRUQn7iNr6GHaKgobLUrNLK2w1faGYSsSklCKM
+U4yi1d822ckdpZVbmsOk0PiC9Pj1EjBpSw0HeahtaGsG63qEvxwfb8hCq1vUuRoLQ6lQRkJsBcK
rIttXTC1xA77ulbWs9iIT2U2h4QW6v1k2W3JH8AXF5qtU3CG4MIENxpfWRx5obVk11Iz93flmKrR
U4HFb/I69XXVXUxZMoTbwpIjdRcjBHXkPhi9PmjDn/nY4ausqENoeE1eqQ8+8ohdWbLMoDuxuRBN
Wz72g+QbHuIQ8UcL8FzbslHBMetFrF7ryYB02xV99VM2WrBdnJLvI03ztxoAPvWz4CfNvNOQHOT2
rFTpHvHRaGzHJIspzzOEKjZ5aTmU2KGZdRjsfiy6BacvF3MOvEd5mCX2yilZsgV6Qy73ddR35FgO
PqzRGCv+PvXr/VSHsWxPQmw9k6VbOjPKym8Wv+AQyTq3ndFEieaUuVRoV1VJfXSF9IsDIohTeaNw
H5gvKS8069solrHCPilgLS7RTaf01kbO5rKRjG2Yy+kep9vWqQU8ifEKW4IHOkWU7BIvcxKxBiJr
54CMi7EYr6p+KD0zMlglSMV6cRtFt1I7cUqPAq7G+vLhehMdetaL7GGJOUYHw8qwmZU5ayHNQeh5
kIoyvgBslryxhhPKCrIcLW/6C6kufCcr4Tdby6KHG9m5cZEX31pyDDG4tKzvo4z9Ojy7wGtmAWhH
bHy8fjPRDdAhsBElSHDKqbTVpioPOGaQ4lAn6b1p6b5bYp3uZjF/ohtTwTOzGtsAoZt3+mDF6zyT
OrjgqbWR07xa0UkZN0iLMxvujOBZxZjtBPO206fVYIWbviIuXJzIHtXa3LqmfIe1qoZWAAVcBnrN
onLAA0UaXs1Ox6xYQo9Ae5KW3w+j5vUNvpk/UsoGY+FAB0rNewsFY4P8Nsbd+U6QGk1GpowRsIgO
7YjIqbtEdh4z1bn52PhwCocG4uRTq8byppgiEQpZEV4IGtUPPixVfNMjtd1JoZWeA5s/IjPLNRzC
EJihQdY8/zttClbY3IVG+6Pxglv9obmwLhdgzbSNX2Q63ltb7dx4f+MyH8c7wZxawus0vf0RPYyy
LXvVhXSbHGYnv+T8vA/cc/f9v2GTj6OdghqKFLRd+8PvUrszK7uD2Fqqlf01qHCCFv71Dk976IGJ
M3ynfRcostDJh05xq++6NY7nDpOlCF3OwHb9b6CUH/sTf497glLmdaRCK/0hridoth6RaZI73Qew
OB2o+CjXoEjA8HVAvH7DKP8L3f+HRDPm/w/d/9/sZx19f8n/z91LVnzA8Jc/9xvDF5Co/osWNC0q
+nt0ik2m+G+LBwGl/L+I+YORvETDAlACev0B8QVQfFE1THGxgDBpARj8sf90eVhMIwD4STbEb5BY
K0v/78D4H6eNDgPLUlnoNGAVEUnIKfIW5DnYVJAId/oIqs19l1POS1trPavf3r2dTxDmj8vvz0gk
0sgSpFVT1E8maJlUeT+jHL3rSpKEmJlBs+3K4syeQt/0A6j3Ng7tR0OTRbryPNAJdK7g3y83edcf
OwPAF51zjTLKTvXUTuQbOZSwMs+9cbgsZI1wj9cUQjCEanuSc07YbY02KeTaKQWJpy9xZLGr9d+0
vsc8604uknWjP7bpYiX+Cyq0U4rZRueyhl8hdgIWArdecHtjhwWAq1K6RNI9YOpF1DTcEW+iQOC6
TLdEfEqsvVAA6lP7q1yTlfQ5DX71xmsYjk4yUDAp99P8ahYGhqE/wILdIWb8VnWDelh1AUBR8tz4
j/qQ3gY1txkOCOM5AGYgNOBXnt5q/kvbBV4d0/odEtlt1H49+RSBOXmoZXuhEUbhay6f386kW188
Tv7DnD1r07YxroV521GILAzoud23uBQUREVtB4PUiprcgGwFRrOwpBXtOSL2oQ8wH1JWAvuLxnUt
7uGd/8AdZlO0d1J2kAbTLuRkHykkbIyoJ2vDLevCsbS7ftA9zaoyfmh9bbTFqtaNtYW1F7C0bRp3
aRqsewu7fqNdVVXo5MiJqtt2hCbc0Dnv1TX5dR4OHHcakElSm6+Vchtpd0GDG0eTeqomrDHV92T1
WCCKCCRcw0l8BG+4GIiiGayDAOiWz3t5JpaHgM+g3kXE0clm0TiYMqzqDF+QGZGGmbgxdUk4C0jH
McJoV4UfP4iBciFW+m3ubyLxUHPFlPqcJ4RbWOhYV2okVSQWNuyi3TcvWv4zRaFV1+E6kgiknIj2
jmTAu96dxRYngXsDZUzcHPUu88b0YNbqJYLrp6K97lOCaTo4H731WozlvucamA43WZCTs3OcVIXi
pXQs5PUF2odC14CaIycm0FUAZAXpPjRmcqNNP0MdSmdAtHISXidcUGRNtNVpQKqUeGYfr2MShKqS
m2KN+z73xkryNyZCi0pFMN2bZA7oxGQoXte9lsaLUj+V4j7Rm91MDI5lRshepSu/RNCUII6FQGJE
9bVgIdFqiZIOv/UoakIdOdv8wF3zUhqM61kRj2ihnHBMRZcO5r3f4IlUCp7UofQBrh7Kuy69FJRn
v5C9WexwDEHzmm65YO4KEmTLtFkNE8qujJ+dHAE2wZqyQ8ilAL2c00mC5/s74BdnmlDypcqqz63N
0IcrVcQOWg/dEq0f32qToPeKB+LY552v38uBRRjBfee/JNVOWGxv+nSdlE+x+TQp6Loyy6OSxoAv
s4cY7C6kRvS/tzWLU74F43dzrAu0mjjX4qWQzHWv/azH8DFWoPBGsxfWJllJslvK0lVlaYfSUjd9
0K8RAt50pA6RtbMOqwgK2oPEi9dbvq827xOGKkbZ69LXGtEL1wjcVSQvwkFhmLk88eL0orTFFl5t
89zg46cOr4UVrWWZjWocPDPhIiKDHVSKPaI9Snwdg4NohQwOdj+GAbK2DzG9yfObpmQuY+onkj7Z
Di+ato79yW3m0U5DFIH5eJFm27hGdjwQeZKy16KJKogISh8QDziQRA5Vme5krDHEPNlkxbBDlXJh
KfFlNfQbS+83uR/St+1Dl5IaFdDsjKCXuTLD+TcWqR3/QefVhG4ElWXLY3TdcmORJHDH4IbT8TYh
aG6yLmaT/A4NP9xAwsWBKx8hFpr+KEk+jElxzT7tiMNNQ+JwdpUOuS0nz702eC1B51gqozjlfsU2
KRiXJSBf+hJa4rqKYwc2HAsSunmNQV6j4G7U2uSwKM2PICWbXvwRApPwrZ25/TkGq3HR+skX+Vyv
Ij2zuzTnwkKSiVLbGV75HTO0mnG/kQ3U6QqXB6wb5GAHScquks6JfExwcR9NyHUPgBgrvb4EyVhx
TZanb0SdIPIhzuoHuUGcaPixWb/GHtcjVIkjyVtNgGiuiRw9rTypvqYTag9CgarxqEh4TayrQXQk
xLvTvl226Cc5fuqyW2PSsR841mqOPhjvMwJ/Qgl3lNJy5xAnGqCoWLotEVu3+S5KAUJzJru8fPSr
YQw9FQ1sMd6FfkdIFrg1s2MmxRf+/RKzJA4ogycaQT/9aOV3qEgIMO3NEKeJK/iG27DHB8BQadpE
SyafU/btvgiK9WTwRYojj2X38oswFVgY8Be3xPp05EQJOikvTxFDi0jYlIyNpqe+Fn6M8i4Zb4z2
VpknjrbZHsWrHgVfJw6uMM7kBR/HfhtNJvhM4OIT7fjtLmWRxonmthU6px7nkug2TB8zdbSF7lfS
8KtSwxkHAyRy9ArzItYLIncOSOodEcUoTectuCoeLCAERuqIuAy1nW83sfwkpNg5zcBQ8Y0sHiY9
Xp7BLnnZowzeRnfOUK7aIaOX8qPBK2hCIZ6RM1Vj4yO18n6W1LvWknZFHa6EONgkxBJxTXZavuWU
h+z+9Vaqjj6bSkDgcR6SGU/2CdpT0cuHfQnPbZJRoMv3k0oPsUdbGFhkLJvulNBxbyaX1HsHrok9
hfJ+iknRCUnbUsmPQdJbpzLdo3ivEq+k9Y3ToxVEWo0tSul26ZMYGgfoa27fX/iKb3czC6VY9Uix
O1hSpcasFvgy82POO7SCEn3+aHfTL+gkzCCu9f42xoS0ah8VRaNNMK1h67qq8rB4uQwSUtDI0UIF
KDTzMpUVjag3NbNDXAbujAmhWcxuyt+VL3LXSvXdqv1mtr9I6tJo78306KSITb7wUNq7+qzC52v5
fvmqBZMaCzR2+i8latcxUDMmSqyWQwgjz0Qqb43U/P91O/ik/pWWJvY/xIDfhelC25FNWSSS9pTv
p6id0QuAWkcEktsBpkxrA+457aW4qTZfjyV/VgTjMy+DDqP8+YucQxoTuV2t2B/ldfUA/G1dDZ6/
C5153zGw6oqPybY6xLc4Rl4RzGWzNM9016WPYMKfx333E5af+I42k5V5NiQpPwETeXPXH3N33Gc3
/aZxjXWv24ZqB+cZ7J8Oiq4EXhCSJ97yx0E7q7fKKGdQpK5u+ITqKfAWEKM6qCvlZ7w7T6T+5AK1
dK/+a8QTDKOyurISNKk/htovEbV0Fz4kBSeD2p75ph/JCn/e57uBTuAL/BSkQk6l7m364ELgDSt9
hfftmWFO5CN/jXNqmppVZlpKFQ80OIPXZw59bE/whGfytondjhzhojnQJyUfwPEvzyUvyJ8ukn+e
Ulv+/btZM+I0KgIK9sdpJ+JpdlXsy4tuYyL4Ki6TvfVKO2aXXPibbr7ML/vL8x7kn1xT33/PhT/3
/gfEVaThocQMYvOs6ks0gtTcq6+X55lZqi242LuHHMYyFuPlFRtkJUXRtSFtvx7g848INwgKvC4p
qNU+jiDGxkhhb3Wsg4nOnzNSTbL4LQKGoSatuFDZ8r66WsIQotU5oO3zpf9u9JM1UfgNd68hX3a6
/tBurdXiLNruCd9d43RVwKc+t9ucWKr+mbXvhjxZHRKKfhwh+/ao9OZBFYR9hi9ZrP8qiHIzr60k
39alsKJH4Gh+uRJGWhfdcBjKeSsV4boUDjoUDHVYp/IeDxXPyOOX0vqR0JTqgAv8QDmDU5x7R6fu
82ZCb2AQWc5LpAr3nGeKbhhPyq6/jNxgJW/OCuA+PRP+eUVvS+/drMOI2Rgko+mPi6ZIdXLUb/1G
dYstycffzqprPp3j70Y7meNUk01cmkF/DB7yLersjfTmiixdzg4tLqY9+pYzk375K/86YN8Nufyk
dw8YF82MIjqhc03Y8nCZ3bQb4UJxKL3dcJeuz0UPnVDr/5pzp1rQcQqaAYePZZFJK7CJ1bjXt7pL
aPiqXQtb68fXz3diM/33eCcIGvEOQRpXcXfMD/nR4BLLuSqQt57edReBB2XHE9bmfiR0+Db2cFM6
yxE9901PdxUJ47KKbAGOhugyR6i54hwiMKs5QLRZLVvJuXV9dpmcbCW+PhTz3PFNp10N5V5h0gZe
RI6TaVs7pENnuwQnEXB/3rIOYgsqKhOTfnIC0cOufN3w2yMqbWzDVQ+B1HO4Ep/U44gpOv4f+IXs
8otuX5w7ek+aB3+PfXL4JHM4WumYZ8e6UZy5ITxIvxbw4Jm0oyodjfl7qxBIinFSlzzk+q9cLh6n
rsidMpSOba44Zlxz/2p2YlReDgGSndp4iIRjHYmOJuY3faTeYMKyayt1Z2FnP7YhBB0goiL2sBo9
ZKK6ScjtNEryJZWixKgzffalZj9286+s1zCey+9mAJo2BAiofxmZvEmTejPUGyN/bPwfZvpsdNeN
tp3w9lKMfRNuCi7jEBxJPDbxsaH8taU2IVwOfC+zgqdIHfezmNyMefnd7yxMGKDHSc02UG+DREFm
+RpKwjpXpD2dd6K2K8+UfyplswrLO4iHFVq1oQNck3IQq8DNClIz69TFztiu88uyfEWYC/VL3Nfd
z6n5mSiSY3JpbKGfwLVcJWawMnr1GlPf1knpBmVJsjVFDGva6LYLQy/uYmeOO65ZwXMCNw/11UAc
lGjHg74ZYkQZQWvRsoWnXUpnSug37/+/NrR3U/FkD42sSRA6SGVH/Tnf5ocB/VK84q1epNfY9OMu
X3qo31mAoGNrPOXWwtOwtdYEHO3OCVE+v1HoSNCA1nVE+CcHbKoT6TEkVXtsH/21TqAncQWqgxWR
B+jZvmVa1pvswPX4eryHXCZv8KNyv94BP79C/fMjrEUt826HN6KcsCCFH+FfzByas71I1A0yyPJ1
uD4z1qeF4LuxTvYBfyyTyNfL9jg+am7n6TvdqZxxb9zO6/xBXmVu/fPsEf3pCfZuzJP176cZgQh0
hN9OlOVjDzG3xEV/y+Z6Fd7Lt18/5PLR/p5g//VRTw2+xXKuezPmfcZvwZpL9ESz/Z+WHu+e6+Rk
zvTGGk0Q4mPlDV78o9iFkFifi62/j67k/blLxOfV77vhlk/7bppoYjANWJq3FALSytiQJXKRuoIj
/DRZqg9LlgWMFjfcWsfzWXnLgfTVKz05pGekMloac3zIF5OFEZ5BaqiVX01VdZnqlTcCSH79DZdD
96sBTw7lpJwwiJTl9siJtlU7Ilyy26W3PQG1KP3N14N9XvO8e7Un57E1+AFubdYyY5JbdREtP1ue
cCGvZC4Uwnmtz2dFK81JkGJdoZkqnnxK2axmowmjjKsEB5WxmjeW03oREP1bvXH26vLZCnw/3snn
EyatTYTKbClxRGd2JTu94vxyvkM/9DCHP2O58caoOP14poxSUtTIH5VPLTc6CdyuU4wMs3egraxJ
j4bY3jUDVntmpL0Yqn9njbpX+7kX/D/2zqO7cSTNov9l9tEH3mxJ0JPyUkq5wZEyJXjv8evnoqq6
WoJ0xK5Zz6oX1akggLBfvHefBMmrwI9PcLThZvsYGnxkJScq1Ae49D0SR1NZ66a40UQuLfTBXXT5
taFDtG/haVErCG8pVaAOo94ME9GINdiie6vvllBAl0OurdH03SF03Bl+f+5BP/oY/9zZvH/Q2Qwg
e5i5KlKp71LzJUJRNGkhF74enmpcETVqelCR8DiAKvZD4fiBzY1O87supFNTP7UGaca8VmR9NXDC
6KiS/K63wyYL5FOgNw9wYR4Nu+VGyLiuQurreBZshaT6IuD+Uh0X/4dR8P5pPvXKBFp3wGerVuGV
t03Zk4oLY5evpjjVOiMj+PsG/6gNftdPZt0ysUXeEJKX3MU7b/sTXjC8TgjuP+xDfpsSHb78pe7V
FffBW3PDhFMsxJUmLdLXCOrGbbgi8uDcUvzlQGESxeyLRoE648c5thFJq+RTz63te0s+WP2NXtyl
Vk02hH3E0OJY1amSum1pFlBE1WXVvn7/Tmb8BtwSk/UXh7+KBxGvozmb+Ky25gsPrXmLWenKjgm9
wxBwGDwZevKwRdlKEpl6ayAZd8mGWLq28pi77V42uFsV8WUZqwBRZXMLxejPz/X/kpj/UXQG7t9V
7ylK5UPWCYknwUvw/N7Q+se/+FMNo+j4VmXmOrKdoQubNl/sTzEMehdTk9GioELRNHAU9O+/tTDG
v2xMe8hk6GjQKqbMqn9rYRSL/watCLEa/2NhifgnWhiIAx/WUnRvKgEqFj8ZtoE9WQU/duo86unV
HkaKsk+xCy1SV8bMkXiJUq2irszsY+92brhGhW1C/x7KWjr4da9GoMi7BuZUEFvSznXzKFn3DNjo
oCZhJw5NlmBB44qqiv2qvk0rP4nllZngwpBubR+mt2xtswSEseFwWRrGKuDrQdBSbuie2e211hfj
s9zFWb+usRT4224w63Alq0NjbmVzzF980yvcTa3YXOHKvma1yyoh6WKlu1iOlp3R5fHJ9s3E3piq
y3KQCikdf/nEPvxuicXoubv10xA0qVBuCXIp3IXbeZz35EIrixUuGNQbyByRXcgBv36vJolRrkrJ
SLgHM7OYh/Rt1YlBhAc7Imst0tSMEBWjvGiKQt0YeuICkA+I03Msu+ZEqBc5ISSZ1em/Iy9Oiq1G
IFi9zrGptAfsDZ60UMR0NZrqKoltmTUoCF4U86mwrRTspJIORbUOCrP87SPMrUGhqrX2UMYdlozB
I4zhofSlCLRoqRXtOmiyuo+3+RRC22WoP+0hr15TsLaGY2S+izrGjVxeF3mntmcTcJD6YNrV6NGV
hDtwkymV6l0zEGPCXbJZJFu3lCXjgn/UtPcVxad4m5gwn1dhSAF93Xv4x96GqrWK1WgL13dCC7/B
OhNBnewlFW1xtzBt2Rt+FalZY0MJRlyKzz1aXHFb1I2k/VJDW/3d1uYubesXIYVZv8xdzx/1hRw3
g2lS9PHdFJvfygjUQb+chl0F9rqOIBKTTYyVSSq564JFCDLBKVrZs6+F3bFmBHmi2PdtMUrppmrK
JtwnLkfZ0VYAVyL17XzE0kNq2KWjDcLwtkVpol/kpXjx3SgKSqK4pLzotjdFau85HGKv04IizTa4
6Uz3te6MvnlQZL9Ql1yRhN2FP3Kx/DNP0Yv7QCNtYjawtamydMcjTaKjVpk0R2EZigD5TpRSq05G
KxLLPPBz+dXkgrva6E1fabdWge3s2peSTrmRFG+QV0KNK3S0fpd1hrlI8jokqqwTCWAEcKsCs09u
qym83dIM9Hgpt0VUvY4yV8BcIjMA22CZ40bpfwySUVr7UZbHGA1DO4bDnTmMtsbAdsvuMTUsrVwR
4RIVumNUQYoYoWtbd7gYRvY4t5KpogXCLmUFVB08K6OPgc3dpSJDiF1zpx9tSL/APYYlETZmKqHR
ygav9vZxaMm4GXywGfnClArLv+7zOmjgyPtomqUR2t/BGCVMCAOoYrGoVJO/twg9A0GD4rlYAntv
4CLUzeU8cSRPE3WIG9Tw9RLDEt6Nve4qne5kilESsdIayAv2fdT75l6PDRilWZsa4lgYwtX2BtkB
1SGpyfd4EjU745VXDa580wVZHK5lucASQaBNV64wPVvg8Mze6g6WqIPRCQo5otCu1TKS+p6J95WJ
rQu4wjeSxtoQ3jWWDhhv7Q/tk2zdjWFXIe23STnAZ1ib1lbt7QI5cJ6I7hVpfptftkPVu8dE1SQ/
WA5dbLirCEpfj58UJ7O/bP2BsCE3DJti3aVmP6SLVIxhdKO0Kv3asVzLSCqnwYVG3cdqvcd+mNIv
kyipiqskt7LkRCKGxYMmsTSuTdviVjggUsh0mlCW8pNt+iPFNBkBAjpb2UfJm+L2XOSsafgejMbl
6r5q/XopkrztVn2dIjAc4PkqO6WqauVnksZptyrjsavXo1+N1SE2MO1EiyHH83FJR/D6o8v/tyNC
PsoeCTXQ4eLJYerf21XfvGYid60Vw616MUvZ9Y5iiDOwLsg8o+YSqHTj33cm2vltzlsr7mzcwvBr
xiG23Lcm8ep6bXUFVrXeUwP7zEZ/Vj5lCYWkhboTWavBam3OSUVZYsVqE2dMwPv0qlt1eyIdlr1Y
urtfEMAxzP2aSlVccaAVPHfrNe05/7NL/qvtCXqBzx82xly/noLlBXiVQBjn6jJ+qsA0eLtqJ9//
FzjP6cAya0vW2axgHOfFfmKwigFPkyeh1Sn/uE1ZRyu0PhMWYjoCRLfD4dwZ4GOt5o+H+9Dg7ATl
T4EXqUuDU63m32GW/0Wt5ouXSBiPgjuGHZcNafPjHkivrHZoqr/aoVIDpbRbj6v+vwm8nfZTn17i
u7Zm9S4lkYIUFbS/SI/WXnW40QBPvapf9JW9iVfDwVOW3lnw25df7l2j08nmXXXILIjxKBUaVe3i
KCzUQ4F9rpL/8XT018d618bsY9WZK0Iot/4fPdGidOhdR6cckh6Kz8thm/14t8u++vONvSdcTMe/
z++Rbj+hbE1rXpwlyjyp+oAtldFfRvmG6DeW1xejf/i+mdn9xF+PRYIH1RgYFxQtPr660EJXo/r6
1OmlfbfS19Ml4nTrNaW1J1fJGlPd1fdtziNrpwmFM4MGoFdnZpHnspkhMnwzqJmkKZ6tiadzf+bH
/mivq/sEWN2FuWQruuw3Mugn67a6q4HAhPfQis590o+VqD+f/d3vUGe151bx1cwo+R3Wqab5/oCv
bqE9esBYzt9nf0ITc6TmKERCNMcl7qKmo9L7ThqPkM7pqf6iXstrZRWuuQVCNsrsEm7RC5nnKhqf
B8XH9mZ1Pak380CZ2sMXt5GPBTBC7zTeGLfEAK+GbbWV83NNfh78H5uc3SikLpEpfkmTqO536S67
QNy71Xb523TJxj5mQ+Tw8kxn+nTA47VyxIM4q2FC+ET8sEPFz2Hfg39blzv/MWX/4kyNY8LemDfK
Tr7m5LWKtzVmUOXQ/ThbNvnqoae4Y1OZuvQnyjWgB4tVk6NGu6ZutHZ3BAnAn5/ujMFXrKwLjJo+
kbPO9w/+ZX963+5spq1saotBRLv+cVznV/LWQgWWPrP9XJ7XRE2Gl9l8xGueXC+Wig0DN9nH3ltC
hS8VwybbaB9sa38x6YaS3bBTXppzw/Lz1PehqblciQiqRutNmoqP9lHbQxNqFoikl6g/bsQJBvQS
+8U/p/pO4/PdE851SnFchm1T0mzFjYbsNBv5Bwg6xBT5PryOT2ej4T8vKFQj7KnVqeT2CX09tkOW
U+PyiLIGvrDML4UL6LZH55mt0cXaT+e2G7O7tmm+o39KzDJsqFAsWrN9QNFkNldgOt8QGGISrdK2
xyyJvBkWSdOuTaVcaOqGw+i6Pzfnf/VNWWEgnOh/ToEfu4+tJOQCthwOix7IXR+vUzMjBGjnq925
cfHVeHzf1GyhjgpSM+2Ipiiqb/KrZFVtQur9yLAdDC/HcN9t/zERmjerYUjHd8UMBOB7toqOeOXj
Lm49Nge9U1xMa2iyRL67m7aO4umsFOeLZ6Q9YgI5rbCU/nGn827Dg1uZ6s9QT8/YOrITO8krim8H
scgaX4az7c8s2bPK7B9dh5h50AS2yuqNgPnj94viNKHS0UwFDULmPbFx/ebVVJMdrB5iRaIe0o+/
I14CiIZooOFx8T4a+d6Us+ckan8nVmUj1G5OyZCeyd6eCUo+/7bZB+8i8kCptjCQTsTV1s3S3eRr
MlaXSuFgyL5GDXt97kLyqw+g8hqw7DGWqFt/fB8leYx261VklRqoHgZp6aN+Vbh4OTPJT4v0x22g
ATdnwtPjejLVeUU8Kf9IKOUiaYJ9yliO8zVUC99dEzVw399ku3hbiLuqWyfGBlGjfRaP/9WDvv8B
s12E2uStb5BdueBnr2L7riJLMk+G9ffPOX2ij49pYsyBFktmA4kA5mx1MZQmkfRUe5MGrDiPyTm8
2oxGNnWRD3/fmu30/CjR9LbQ3tq1temPxU2yz05iSQVzwv2xDXPMnXd5bob//O2mCjgnPJpnazDf
wgcDt8RKq7xNUb9SgP6ko9R2qVg/U/eN4K5zXeXzl5qas3h5EiuKpkxT8Ls5offHrBS2+qZS/CJs
cd/34mgSoakWVI1SAW5opZEjlYc7YxorBhtDtMC9jWdFzs58zy9fuAwwj6dnr8AtwMcfM7SR7Suu
8tYrb4BA1kUm3brkDAFav4iJySECYSFlZFjGhpMi53Fba5dhSKiGYCNAAgTNmePUFxMYb4cjMFBi
xQC+Odt9D7mddlw5vaWP2rXHNTfqgWm59X9Uj9mjvIcUtpRexG9q4d/37K8a1hXsqyTC0/InLHdD
5qiKbeKNcv+ilNi9mKGjSjAyTOJzcnwOhzI8Df2F1Ty21LD15DXLd4N6UsizxBLz/a/5oo98+DGz
0ZwoFoGAvvIWxD/cyAQDVS769gzL8Iv5GKuubmscc1jxGdUfvz3m5z6zEvlt4r57B+012lNzXZG0
4zS/yfO4N3f//KG4TELjrWCw/rQ2mWGYkIRcvvnhTamftPwSadn3LXzVnfHIcRll8Dgckue9p2oS
fHbBG5ltO+XBrhyQFwFXROikFtNhdQT8bq0Ik+y2yrny2+etk0nb01JvwL3+NJTyMQeLNPq0DZRL
g1qydHW0qdWyfjFX0dGv1v0DNy3ngxG++pAfWp4trFKbVZHX+29kcjkTErYETLM3V+bGWPfYyi/P
5xV89ay6CTBSobiLMHC2Q00aNxReaSPHixdECThRANDElnYJVxbff9JpRZmtOCjpCR7V2dbI7Gs+
dlLEiVLF/vt3k9db2Ycy3YFWOAppb7CL65Wninvv71uciX3/WITeNzk/14BDin0/tn8rP/WFu7HX
xabcusQjL5Il7Ks1d+0X3GURcaP8F0kQn0Y+UUXUqy3IBPCF6Ugfn9du0qiTQ/tFmWI1tC013cXg
nlVRfFry2ACDdmGg4EUgG2n2/dRAU8ZEi577X8ZGWhV7JaNKnG/zlXGrMwMo63hV/owucZ175yb4
zw/4senZcZhLS5ldZ/RMnF7vwOJ0/EtQ8MQOLipncJhJe97quSX+8yF89sCzdc7SRCKTl/ZcoxdX
7rm8mxT/k3yx7fmQ54RhMxkcXWjW3GxE1pGp+oUZgVUFjZm35OUtkpvxbsSUeQodwAMOQB7iAsfn
cHDcl/NF8k/DZvYDZnM7SXOwAavomTzXh3EsriR+RKts08LYmRDpar0jprB+/H7kfNodzhqd72yq
yiaSOnpWFFzUd4p3Lqfs8xo9a2A2vdeqQXC6Fz+3a3cz3qkUXQkrQWuHf2PS4EuOTw5gtqzpTz/P
neU+V0NpfFoq0aYzYj5dr3Q1uoAinbpQ6/TH9DemdgD4e6j0q2mbkt5Ww77e6ptmp78qMGesRfEb
r+n5rJ/PE9THXzJPiCA8vTaMJnwOUSQZKzO/rtix3gACPMWHqLima1kLlaVc32DBwBpw9hj91Rh+
9yrM2fRhyQ1Zu9nUvRFfWwf3YUpQkW/kfXlhaUsCFLNb9+Jcq+canU0cftZ4ahFGzyEQSu5jToHy
itnp3PT0aWWbvdvZRBFbtVKbdvisLwghP0j3w2txsuF/RwqWcmrAOHa2WrM+u//8auy8f6WzGaOl
0/0xI5smWrtEWVWIIb4fnV+OnvdNzOaEwR9IYI8BTYKL8By/2XhiFU4QBKe+y64jjT0S6ExtZBq2
tigbne/bP/f9ZrNDIBetAbn1Wa7gT2I9zwtYI+65mf7s4JjNEYgg4ibqw+cCLOftQIGwup4o59Gy
Wtur5F7Zdetil19Y2/javjqn6v68AZ11n9nGvVZL2IlJBL+7Ww0PIb5p3OYw7Yp9dB1sGkdbl/kL
m7Lotjq39536/4ed0qzp+c6B+A83CKJn/XIiuzd4RHeaAyNiCwPmvFnnzNecn9RLewg7yY+ec0/a
6nKKiLUEf1ud6bPnWplNNFJd6clIn6l9PMvmRd8mK799+r5fTh3im/dmzeaVPmsqPeWTWZG/1FRI
pYQ2DnK3JIh10dnn+ueZcW7N5pckEYaSMgh1d3QkooUBQJ7Zv557Z7OZRAohm8dy+Bxkv+Vu3QY/
+vhcV5t+5HevbPoJ70sYAhYf/OvnYsWDrOVtQtXWuoU04pTL83uZLx+I20f8tJpOYNjslRVNBTEx
D59HEIcSfAApOxIJe/99L/hqRzydLyg9oJFU5qJagR/VG73gWRrg7sHJULNgrwThk6GKYxu6J7Rc
q+9b/LInoHnUuWP8IpWUQ4DXByyiSqHAnUJhr95+38CnrLNpF6pOKgloh2xJ50VJS84aK2CfYJAZ
H20HcQX6xix3KgAj397A6pnuwcQKlPdyAviU9bEWKzX6Yea/1WXinD82fvnI737QbHbMER2MsRk+
U5FadmiA/Xzz/SN/uc9//8izSdCEwU4s4bQzkdcuTLB1vZ1ID9LRR0x0NvDxy6njP88znwQtLDxR
JsLnpKoXpGkhbKyXZmc5hc+xeCLX/a3nvfpzeL1XGswMIH8eKoDIcjMEYsH4dC1UZVEhIUljbVHZ
eBIOgbIaH1pAEPGDsQ7353a8X36td+3NJsZAL2LoVsFz1hsOMb6Llq3e94/05ch+18JsZEu+J5Bk
Bs+xJu3V9KJB50oc9Jk15OvHQGDMb4RdNq8gDKD+otD1n8viLjZ/BsHL/+UZ/v7z82qBMYoqgV76
XLA9dNMETJGyIMT2zEN8/ab+08psIUyTlAAAy3+G1r3OlRsh6YBez3WwL7szeWh/vak5gCEQsLBG
HsXfjY/FQ0Hm5TFCPENAzK5dYW7GFTvhC+AOnamdfbXp1nS4LOBPqQvOix616hoqmQPcQOnGqjLM
tVr7uCxMeKG+Wirrf/rFpvq7wnUQFxko5ebvMtdKYzCan4GJvbe6L0Dahda5i7jPj8T96YR2RBtP
vsk8KckbZXskrIDkmyniEiIoDtJxCxfuoV1h2SLa0lv/ZZz8f/MDPFBugv6eLD+ZHzaQIF7p7f8J
8/rjH/xFAjX/ZdCjifSa5Dwyecf0+3+TQPV/qdxBUwkjfJkx9+8oL+VfBl5bjA9c0miTQexv44NJ
NhjiPEKpCOnRIYX+oyivj3MT6Fjuhg2DG4/pr9mf6qhqlKpc0KYnHedACZcS1tW79/DFovGxG35u
YDbDenqhVcLMTpU+rOWuJ3ThYKRiW8jnIus4SH6sOX1ua3rYd7tCojT8IJKMFXfTxSTeJs7K0wlY
hWt48kMr8NakpyC2Kcfq1ppUvF0QBrukztX7oEKI3adhvqgM7l9EJjdOapUcK7g+v4xilShjPdMn
3GHZLVJFirZ22Nr3fh72W42BtkJhO94ZaF8ukxJIfmAQpjNoSr7BMtFuvSxXTm3t5z1ZI1W1VCNd
cnoVBGdR6/GF7CYZgsFEm7CipdjCBoechBBZ28b66B+bMKhvvcIYFxZS4VURDiDZK5TiDwqRBheK
FpUjYVOxdYpNu3d3STVkv9soh0sUpi1+AE+plLWsZuq4LItG3Y5xnflLlw54jJO43de+jsvB7MIH
rUlUcmHQCNuNTAVW9vNn17cokXqq1BcrzfKB54Wh0e59Q3dXseS6d4mRcGGjG328kMLWu8nDfOTG
dIxBk5H86h8KpcQPFsf+gxAD7J4+QedJFI63hAEf/1IrEZ9Qe0MTD61ev6jzoXhKQ0ssx8Y1jpXa
mM9NzyBa+AFUMWXIwMuM4XihmEEIZjMV6yyr8g0b0fJR1gsF+6tt7kkjGPed53sHNzdhDGbeACox
gGC+L9xOPVhZFj74vd4oCxkKKCKTwXjtSZvZjEFa8ylw7dYKBT7RyPozfqDqpjMb+N1pAh2m9TAp
ANwvn/pGTy+kMrNulIK0ZD0JhxXVx7xcjGka/vQ92z4OtUxeTt0ULwTrRPwWfEDGwk514mg0NT7m
sugPjJLqzuo03YmNJF0aRS2WpRqNy1AS1o/QL/STgfj4mAqvXsld6q9j1swl55ZgE4b9r16LxeWQ
KUz1ge5yPWFJF/Tn/ERsVH5dgIvdVnXa/YyKSsOGErp7uVP4UIMXHIYhbxyv0gzItJqxymviPTpD
734nvQzSEH3DhcElCUEIyWuiy8GdG4uMC9qmvWSN9Dam5RrA1bxk5TXRUycmjFt88PqUM2BpoNOs
/eh3m44o7LI2WaslJhM7sAUGlco91K4P51GOjD18CJ9V3hvoHH1ryhU+kSZ8tapgvGw6VHyLqG7H
Q0A61YrcXXEoo65/yN2u37V9LqKFTDACF/ZVvVX8qFwXmpfeJqrQow3svgZ4oKvCCZJLfBaZ0g3E
FdahSVab2qJS4/bugtsl/U00anOdkj+wTxEOPvhGR8xD3JeXA6j7te8OMGdHT72gYBvsBDYPqJya
dFklZfwctDUTUFe0pDknMWWmUnI1R649eoTaJuVlo3U2dNIysdZekmbEIxTAGfHJECjeWZ1YAWOn
/qboKW9FUtJkx6X4cFFXvn+dG2MLa6wjQqqbmJsiwYbmmImwQ6xasnGlF7rLJNRSnk7tpFiZVZa9
VpVlj4tUk0OQGm5EPitGrquc6x3cA0avSSshiF+Rg3xoGLKdu6qqsPrRSBHCOjEOtyFg+2XZCGKt
4BKyd3AHDeSkK6rHIRiiTSSF/om5o7rvh5hoa1xNj0oEIJCEn3ifQj09VNloOaIw0nJRKZW7V0s9
XKmlnV9WusexHa/3pjd4ggwJ0cbKiFUqXUVdB2lhH4yoVH+0LJpYWkruLPoyXkudgZbRNZR1aLft
paF5/krOoS+awBR2GSErG6w4OrFVfuKYwTCuheFKawgl7rUm7HKTMiwW2MeGSzmsi7so1+pDYWbi
GDEtLbwqNNfNNHeC/vD9XRvWyslXE39r5zkW8UovrzWMpsQGE61xajKpPaUpJBPTDKO1rUTdi7Dx
a+lkCFwbaewGC90vtBu6onFfe6CF4Woke8gvxslvSVgBrcFkBZnQM2JHknz3WBSjfdn0g461yFYP
XqsPNc/UtjeDPCrbNmxAPbq9ttd9k6Jw1USkCZG4jD8rH557kXEgCKyQ+7RWsdQNfALdhFeatQe0
m/VLandU6duQLKUgrEmsigRlwsZvHEkE2aEdy3KHSWxcaUUUAEYskil8RsQ3xEilqwDIn1jk5pig
LaUgV6202hTjUoguDZe86fbG1kUXLGS3jmOnVRVvx42/9zMHNFcs0iGJp/Qde3gSplpflpYtb9pW
mBv0ZYxTVU4lG8eW1B/jOhT7QDKTvW/VRDon0tidalVCZwaRICxXll4YbwpREQgloKe+hJRTVmaM
qAzYuv9TdcPyV9sR7UQ8knTUAu44F3KqErBGAAPRaK55SGK1vfRssz4YjW2KhSKV6fMYwZJY+IVR
w7MMveEYQwh/Uct8DBYAe5XOcWV3uGeXlm1dqUkJefBShzRqdY9pSb6quDPQlqY7yLe1GJUdqorq
WBc+WM2od6tlFwHJVlozTkDQtPLSHzyXid3PLkFRlzfkfkcnJvv+3gPrBpzV6qq9V1SZ7gy2kfwK
E1Xf6R62RGfIivrGtaywvvQyL70uc624ClvLvc/s0E4W/NhwL2uZWS11s+oPmpEHT6VqhIC9NQlb
msY3U2K/Q0Lmp3Aa8046KkpYLHAPlk7Hlue1j/vhVhaJeVEksQ0Jfezcw+g1zQu5cNER90BxSR1N
c2q3kLcSy7lTh03pVEbHnyFXb5HFhrEWnZlshVW0F5avtA7y8wYwdFc7Wo8lgxJ9vawIGdt0tcxn
CSPZPJaJlKlwtA0zwexXlYsoMNSbfIC2uRqHxnZ3regHVlVmqWipRNp4GHq5uR6KDBppGMvpBfgs
dTf0VrXJkWaefDGwXDVVu4oKyyTFJC60A7Ms/58ykk7SRE4lnmZYFTZE7dRnjfJTo9u5YyTiZVSa
3r5oA2mBrxRMuIgxg2aWtFQxmDzhIx6cjJS8S7tOTUcdJEI7KuGtE69IntrEM65jlvFN0pEt5rmJ
SlBJQQ76AGpowX/hHzdyvAdI0TqCYCINV1yqbwpPyh5irUannst1u1FSXcAzKRqE9GU9VgyprtMe
CJIriK90a4kALH8sF66W23uLGvOzWVnWTq16ZVO3iXUbhoW5r22dorMwO3Oh2Z25TSu5uK5JWbyI
QflNOPsic4K4NDaBLsJfqdf6MPI0sSX6y+d1eNFGbRtcA1UN/10vKsemZL4DJsSULmGmVS2mkjBs
5ccYW/+yHEEVu6NuD0uBCw2bQ5P3F+wCx5Nt+N4pdU1laSiFvZYCsMxRJ4I99ttu0Rl29MOXQbrr
CQTcGALspUIq35KXJV2qthE4htYW152N5b8tRLo3EypGHWGN92pRKOtKSkiBd03plsK3RlBf0T62
wi25Xsvk8UL0vrLqGSab0tKbJUGLyqMEV/ukYdDMlliGxIudkPClu+wzQduydcczW4EZLa0GAryq
bxSbpEYjsSxy48UwJCt7bLBQyYP3Q6ndlnNBaZkO2VpkWLHj4w5ZpNzt6TLJTK3uGT/LPCWNMhBh
ANTar6xXJfSyZVel6drwysjR01I8uWxQ1qVoxF0v/PZmTDuqFZCxBPYfz3JqkbVXEnGVbLut4ahN
bk/N6IRjm5l+NKsGKQkaUnyHZWRa19KoxHs2ouPJj/LswpQyr3Hszu+u1KxQ9y52TaeIIQOrdt3s
aoN0JE+Tgmc9C1C9UxCCP4IV9dQGXgvI2beH32PcB4ETB3UOpbTLyl3D2r7rTS8/ia4antKy9cgK
KCFwJ7bMTG+3R/zL+lVnBQRM5nJWPpPAJBwvFuMiFkN1bXtEHcYuxMYxFwNDXNKdsPZrTgwmUYRd
mAC9iBvKHRWZAnoTVlvitoLXhhTWC1EZzbo12qJeqPhyfxVk6eRgKnwozhnw82Up9f2qMkdLJW8g
bHdy1yiXvtJf23EYxk7pA0k3lIy4ICPB8RnL4zJpi18Sh4qhE5e6rnHnnRjGxtcql0wIv76P8Djv
R0kq3ui9UrOFG1828KC1Et9JpWbyEsGld1ubbHOAY1sruSWEdGFJeTiw4thsZwtyKrDKSEBcFH98
kgcr6NY5eUYHvdEna3DkmfepEnS/MbwzkZMb1T7iqxPaQmI3eombq604UWH7jG1fXlvhgPq4GKz0
t9lUkb312woTihVV9b3hujiXg76/a1iarnLDH9dsxI0fAtM3P4vXT4pEEqxG1aU+JpcqnHLRyYfE
H70btzLs59IEs1zKhropzN78ZQsLcL5pptOq7+XXqMFD8o786JRAuU6WodV4x9JoO0cTRnsRe7pB
JgKaOc9qilewD/HFGFuca/PoLRmKiSKt9CtjzAsHSkB6I9LA30SpDS5fqlPkoGlN0MeA5VwMdf2j
rGJ5p9tjv6xkHe6bPT4ndl4s9caLHC0KiC0LlHJlGgZx5RJpC4H6pOYo9RLJDFTW3zLoXnWjbbay
kTcNMjMpbSYzrrs0cxcvOes7u0BpaNULNZb1x0JpsOKm5dj8qjkbXiuxqR6ktkx2VUAIG6tJZpAB
xL64IwvsiAQ++9WWTXCKCGMmCTLvjvbQSjeFSsjfMspj40HpJPsUcaJmNynlBzsF+pNP0wvcHF1P
Fmy3ksuqcMMdgSiwxcO0MHk5Sigty7LpbytbZASAJNLwqysE6uVWs6+ShCmcmAQ9JKAVpvhWM8u2
Oo3V5OYWwuX4X7vjBUB0wdlrCO2dKkKJ8WjZN1mB2C6w03xJMKW7x3Gc8UmL4JfIVP2h7AN3oxBq
GBJQwZ/ok1IhZaIGjlOziVTkQSyrNIDJmSUEJ9tFQapapz+ZSqZfsB3MqkVZ5gQYNU0L7qCJmxYW
U0F6muab5rZkrX3xUrUg/6/Kh5fUm+ZhbWTTtMi7WpvA4nl80xejJfY2u9P6R5LpfbTBq2s3O7fL
Ab2G/dh6TqflYDdA9uflMiz9VL6KCXl7TVPOyuUY+9azWegk4FnamxfHnO967yRa0o8blVgZ2SD2
tqq0cE8E6K+U0LeNS04t22uPzJiCGxJDeuyI/BhabQvd4GefKYwosi/r4tIbuzchuU8lZ3ah15tC
To/sTe5CqmQ1vv7SotI9DG78v5Sd2Y7cyLJlv4iAO2e+BskYc4yc84VQKiXOM53T1/eKuo3uqpQg
4b4c4ABVFZEMkm62bdteG1OPz1Mkd526wDHMnVVRXimrfOmISvCLcp32SwlYVDqw6HJ4l2XKG0Yb
10/THlc/cdckUH1BAyedb9acdIFjj9ckMxybyH4syji7jlRHUmQGEVnocxNiH02uUtBFtKlitzIb
Jhh3ooWIlmVj0HKe2AJtuMPEj8LIwCM2xQteHNBsOBbDfEm6bQ5MerOu9szufPdeafzVq9JTgBDr
z9SkuzEBOnf5vG6MdT2QzMPLLSIGN7a2TS5unaR+cmYjmODH6Wa0Jd3xqOZ2XybjzmrmQ2F0W2do
w0TxQra9c0wFGuXoOWo0/FTN4B/M+UYN81XjgB4Z9GK40uzZu5mBO0RqQNOgvXkclJ1uy6l9H01r
/hgbYAd1Q7I8jmTAJHSQaT92D8NCMalgvX1bNDM5OO4sfZ7B6rrX0EthY4JN6CzqTdlWiEsrDpZk
rpBOHAPCC1n5+eg+ydmho25JF3Zisqs8xDRfRux0Nm0GnsWWTPydKgdLkWmhBUMSfIzVnlJ6mW07
eSA9gOHkIwfmkDaUAsNs7/UqXR9nK4GaOI7hsGQ9pfvcoyiuyTFLF7AablcfPVGvN/y6P3WiOo9U
U9N2IMdzpyLD80fPNbfoBZhKwcgwFvkAVWHtKo5U31i6eFM53UOvtI86aS+s2FYRLgXkgcCEdFOW
5Jahu2wqg3KFkJd6w8TjU2biRVK6bdLY1A+th5eodcV6ubnKA29VIyD22PZts7D9WWTfB4cNwV4Y
r0bav7ml914v5UmDQ4li0rrsyxAzM6QpiKYkI5I0Eq8EuNG5dUmzGfTlgZK/BWayEjkFaP16YUsZ
cAVkb3pzgiqT0tvig7zxivSVSkL4g95a4YRJJWRWl+8YnrKwX80eIoVSe2CwDQFSs6S1M+5l19C5
ACOWbXtnyMEIajYDNjkWY3o1Ld/ZmlZsO2vEbW0vHWknQp2omko/KR37NMc1+0SzdkdHV/ijgj6Q
uvZ7bpvcaqatrrUkGQ7FVALpABgYLO36BkI7HFvnGuStn1JvbpNWf4qqdmJPtBB+XTYPU1vdOX2E
kuOdFwtaJY/0fbQ6e82MnhI17JOKXqsy0m1Rsr1hDMvTOOjnsUxezaw7pN78Oasm8t2yJuzERO9e
ZnifWfZzqjk4Vbq//LvrNH5zJwPwqm3eznV2HAcFKLUOx1zb9fqeshLzSF5unKHjZaKuiN8GBVo/
2vVw3UXQa7QiPlcDr/ZY7AxnhK8u91aWPxeZtq2SbLtoTb6njd52KUCnBq3KpBZr0vLcLelel/N1
NvyI0+imbGbfMTvyjuruFlA2cJRmv7BcNJpmgVjGHSmyGHCDU70sC3VwWo9XiesFRfPhJOKSDxvv
VGKeunbYcxBgO1jQNZ3hJWpWHAaWs5NlmiMkNKU822o4zpF1MIqFBrJMQs2GW55F04koluPaWgeT
xnR02Lvs6vHZtODCNKU37iKLPZnBHjjbsuo+jaCxN3JfuZ9r4pwk1MaNooP2BaAp6shry/WKcM0c
wetoeI5Xtkkt1KvNGg3xLuqW56iKX6JIe4wzSpeY7hDCj8oD7YLmVZ38mfecJot1UyuSVnIPQV6s
YaunH/nihS6vuVYzQK+7zad0yag23CeRqx+yXd+bZvR4frUbN1+5yOphJvpHr4erNU3e6sv422wB
ehnpbvaU3PSdQIHABT7oGIfNCW5Kv1shbm4sZueB0scXj7zhTV1H1543QtKa0fhloBvFtwI5s0dw
cLWcSkK1t5e+Zcjdb0nmbZ3UgYAykjXVym9LC4LUHV57Q99JW3uSAz/uGNegPl1qbFk7Bf+B4Yl7
q9/UWSPAziylL0vPlw3lXIdaPw5sXcz9hxzs50hrm40dmXe9yb/gWKa9rQ3jBq7nnTI560XYj8Yb
ZhzfsIsHvb+MgUiFcONgMOUGXrevJ7xPxnCKnaPKEZ6PHetHehTfmnV+eQFkP8aZnBxAVXdWvdxG
LDHx4Gf9znRSroh9M3TayZoMEpLNXSK943AZaYgmJNnmxtKr0zqnx8aMNzIbL6fIQ0U0j+7MgeuM
9yXCQpIKGrQ+u5Kr8zjrsLDW9D6llZ5ScbAb/Q04KhOs0teahgxnp1hATbM9RuHQRempNrynXKBu
OGUwx/jvxnRftjPJWfed+rRXQqLv0+KnOfX+EjW7MoMwWtBC8I+ztOiznySemgnuDTNBdwObN3C0
zI/yC+lJjkBtB7EVrHPGZX2bD+6VkrbvMNFgL8M4NeVdbxd7D5TVQoDVLEMSgzae+dBG67YuH+cI
Fkz/mi56KMXOcbprt2GsQk/KeyDvbqQ9HyYzDYbUDbpGbZdV7Qfnpprqx7oGflFjd+k0GErIy/rT
bJXB5BaPaEb0Z/2OPKKHiLzmnLONYt7PDP2eBaTvSxHh3Ur8btktGYltGp5tqZ8zfX6ePW+vJLx7
iWPZGG6GyvYNAQ2Vo2Vt9dOMfMGrctlE2ugrLf3e62mACAJ/Ds4I2HIISDXvy9hsyUXTN7Wagcyw
jp7cYYT3TccJvZzb211uNQdSOTxCcbkxXfnaxt6h7rtTW4lnJc1tCXpK4HRY3HlfKio0ekqG99PZ
MDpA80nIboiPrnzvZpjNMxIngW1rOZmfeA1CFu0UvMH4xJzIn/P+2MeK/0y/XSjON/RTh5J1HTS9
KnCmBxwXF/z3vJASyqeuDXOBvHtZSy/ovYg+pX3JyQGfY+tliMlmyPOTpo+3DvJmUpqG3zjNaWaZ
wZyF7+Y2QIuHZNl15X6YU18AeoQ0J/S9mL6pLOLivKmeiuulQAiRCj6TOmfxdVzKgEI+bOOaX5WX
QlN/y7mG8aAd9KG9UXF3N0XbWaYH8t7QarxHLbU+rMR7GWisNy2IQitLgHRV/VM8yQdlkKUwJ0+L
zmyD5kO2ivyMXJwizQwAOV5Fg3ysqdwNr7yiwA6bOXtxOGJK/ljY133ILOxejyefYzfA9H8fr7wo
rDnQCZFrl+h60LXbbv05QrxPuvY+i9vdfAlxaxZedvYpMhZ0LmBFRQSJzy2JX7eKO8LPfJGxQpjy
hi7lzep6h0ul0C6MEfKR6KKVUtJKn8eFBDkUhmyQn6KlufEqwpmJlatQzfkjGYAW7j6WLrQo/P8O
1LoibQ9mN10OH4oZVZ2cjk59ybeLoW8n4byIvv+YZHvd9CUAnq57WAWv4mZWvuWqJJyXEQ2Q2Uj/
D9WrZ3plbGsKaPLTt22/Hrp6eSzl4A/2i7ce1gr5qhs2OcHnuf1pVU1guCqQgLvsJvZX/v9s0d2V
yHasaOqkbqR55o/NzSgYfvefU6XCNY9f2iS/SRzvLuIfdDv+p2BKtaRPOCkCFb0PVfKYD/N2dqt9
bGR3+Wj7el18aENEvx5tiT1krsOdlE0MDNxhCUsteksbki685QQ5+4Zp807NIkinbGvTp/XCexa6
ClZj3sr+joduTygIDXvEkNc+E7sWzmt2VYFCVLaw78QMtMQwkrvCJqBr7epNNvTfjam3N8QlaX7a
a6SYaD2QPkJQ6WBC8snuMiFaXjX1x0Kitw/IPN8woQDaYGm3yRB9Do58nDRyc3i90/uy2eXaz5mF
3DnxcUma3ctSnqxeBx+J0FCC4mOmrWDrlYnx3RgLXwFhM+HreZp1rFlGkGqCfKmHwh6/R3V7HwsH
YZ2yYpqtR7dLPhkuOgFfO91obQrn2862vW1/UwvucALebzw05R3xwd5mKVZJsIR80vJS29IW228s
fuNrIMYRZleWhvxQ6cGILPr1QRu9723blUGm2zeuy+jcTLONVaz2Q0Q5Trlm0rSuH32UG2GOmLaZ
Gxmuc+eBsROvkZvdyCbqg/ISlpby2Bdr/b1tQF6yPG41UbhkKrAE1U7K7SHTiEzIuXwfPe+cuPqz
mIanZO39euipcrozAStB1rvndG4ZdJml7ZPU8ZFm5stow6vw5s08E2NffR8tAsC9/DZG/mnLESze
vHOlPfntOL7M4tmzefMY2nFO15+9y+snWveWak9aY5wizqBFsmXfxxSCNBDU5kNToSopw0dlDBmL
Hig86Kq9NXspEy/IxsgfGnGYBeK8lljMV/ogGWLf6hU/lKZvUPv2XTYf10y/QRf0bLWhAAyMaQ5S
ndGPtkVwpcXVfMt48PqG9qYBPslW4kXunz2EknmDMr0XHN/CKlhEio9D6fi9Ue5Iq0Q1N086N6oT
EY7CO3Iz57eWXW28vr9JYZx29RyUWhZaF3rhws5Cd6zIlWoYP5gT/Lb6sRow6cb2lZg/6hlafcEj
zaZRSs5gRFFULd/L+TVHufeMHaIIU4vvI2MivRkCZVuHCp9FJ8/10vmlQVmLChbMzo8+Gr4X2VNl
XjUZ72DHCgcNwkF+59ifk/imN3e6yZ4ed+ZYPrVDQGxm0Cu299pjE59KByVxWnzbs/xh3A5oT604
9XRqmZtAihyf7ZZ0zxH5eZ53OGCQxz+K5KXmKpniCnrlXpj6znPBKjbEp9Yf5jgHVN8jFhhBtT3N
+IGMh6YItTraZJ68HWcmZQug3ohliquxhvxOhmqdP5XAN7t+uxbQ9ixKwrAemKt3PetCaygTALsu
SbCtHow9c7VxIt+fA6N2msBSAp/S22rhqDCfzKbd27wzutTxPW6uFbdPJUpCLC87vd3+Ij8lVOAO
JhWm8Vzudzs+J/K6tK6sZNms7uLnDGgXFnGLQrs3icFeo/MQF36mdqoBI6p3OidHH1bD/UQhTSHg
l41zKzivBNv+BOSSxTluCrwJdmTvBcTchHVzYWGI5FQgQ1Znp7l6v8x7J6Ia5+pxiNKAAcBEuVhG
VyLeu9nRWR/74kmsQWReO2W/d8SNXjynDTWKx5MNOQcqiNWHjsl5dqq669EjJPWGSNmyWzYaBMgo
vx3au8FF1w9M81ZPQ95TgsYCjzIWJX788nun3Vg5WJP0JmUhb2bZ0SD4VCo3yOYqqLqnaH2yjBd3
vRLRB3mxVzge8LGYG02vg0q0gcwu/ewr1lPqSAgl0amzn1ZiW5v2OmkhpUAzEZN1arRrbTYoBX44
zuB3sfBLBjODs8IkuR6jnxbsRGfKWZ7KfadKN4K8tLa9jpAxZqsB/XqviGKlm9m4Jsv8scnKCsfL
5SWy3tmpzqDntjU/kfZwUzV+Gd166sOo1dYwyjACTqxysdH67OhxhR2j2qc20fErkfjyG6f1HgDw
tnUVXvAxrGP8Be1yc9nr8nO9Pc7DfLBdTCApcBXx6KGyzZB9CePk5fIuS7VJivzOijvfjR4X9nes
JPF14zNNRGj3r31/PU5vi95RGxSHKjri1CLIlw242CQNbqU79OAH0wEPSRo0o+AhzcPUWI/YcnyZ
apfCZ4OliQmCCNc03+bpsI9KfdPa7r3V8fNahIDqe6Tde7wgfs9U1ux+tmt/NfEA8ILeMyII1gps
jKYumZm+oYH3HtOQUBV6wORkLsa5E3h5cAHaVRUoTdtPUDUnLQKhXN/Q1ASulhyGqT/YTvM+mecc
holVfodQyVy+2DkFd02uDSTl2h+1RqaeURx6vWXcL0hwTctt5ozPxAwzO7afiyQSEGB6VH8JNJcb
r4m1apNa1d5OeuZppY8USXyCxzA5ZU7AmBv1IA8W0zpLipnK6q7yjuja3MIuk5k7QUVmoO4SdvFN
2BYdo6DvoM9mnlUC90xXMsqK743bYL2PittBDreLyX+ps/oF4rDA+WEencG7bl1aYMDr352seTSQ
6BsnPqBUYUgUxBFSQ/CaAddq5kjoK+DY7IpV++tJpNdDHN97TYErLjMBmfflK+6vp3EhSnS2PuZM
h3Vu7XUwv8s47TXaTxURn0TAsXnpHCSanE5RU1WpHznMGjSr+unl9RUn1SFW2rlAYRllUt7ZEnhB
UtEmOh34ay32XgUnhb8U3XCnSOndFCr5WWlVfd3MTC1lHB2mtXzW6Cz9yXVvsgkCsbkQ0dxNq/S1
2Uw3XRs/OmW7awqiWLMSjUSXThh1KenERfdcqvSmK1EWeo/meSzlcdFcCiwDXwlyKKBXEd1nEclX
BeHXc1q+lqWBlKTQOFxmkKsp7ydpMqPDCkn8LoTxhXdCRvIrR6fZbjuzKo49Ld9mUe0R66YKDa++
EzGuPxKnd54TfWqi5EEEAe3rTTTviYaJt5nN/ZN4o3GIUS6ZfpTOo/Sy4pBP/YelVnDGnvkz7eDh
tuC6fXOyXuZcnrMluim65C5Z1FsmiBqywfe6hO8HUU+kSqQP58bjkWzxXnyUjTaeq/Lkxe2RHuFT
LhyYJXOafWaOkJCNpZC+E9fP5tq1x9S2BmwXnV7x0qplyET1zR6zvYVGN9g4e3L8jWRIIzu/ZWaT
PrV6lKPP6sq7MiqDWZNwm+uyHShEbd76Zw9vy80YcUbZrLsdWgOPgImE1/TjFuXzQy1ZvTPy7i1r
NUWec3VX6pgqpsngjLXe56Q/M905GZnVAfZWh16iavS47eZ6bchYYrdStx6JSkdApcmLVLoDLvGo
SmsMBisHnKaftLzdW0V8rJoYyuVonmqd656VnOnFdWxNV0apb71IbS2g5EOBeN/niLT1ZeQufVVP
70Pc87Kc1J7VjkCOCTGQpftBr3cXq/GDfZO7gXnTWGrMM5ujxL2m6h6Hj2J5LHXmPdVXOCXzo2My
OLIMTLbGbrbSQHXqsBYe05euOjblcNWMqIC4IjciX6yN6MugWpAUs+Ld0o2wh7PcQ63idtAYgDsX
09c7c/JjQffkLFXkFzpwuL4KXH7U1mx/Oo26wVlwB+TsBsWKMYqhHbTRuE2gozO9/N6aYl+Z0Ufv
Jg/s6p+c3NhXVnWOF+8gDXGrKmyJFZ2MXDOUYuM4u7Y/uJlBa1yHrHvdmOz1oo7BUreYprxNyLw2
DobFTW5YvmIGqH/rQa4vaj0lfblxPQo0m380ye+9/ofmvVoxA6Kqr+ky9HNZRzunc0NCtD+bobql
uAiHxNmDub42ZrHl0Q+NKvvZJfPtFBvvS+WcRt26TbT+TZZC7oZFBFFqandG6pIZCpX5AuBupwRi
tVCv9Vg/6FV7INL8W+wN40aTDcZOe2pOqGGus4kKkroxyPaLy9DQrE0mm2xK+eki0D1wSCcR52Rl
H8QqnS2mS7U1XZXVV4YFuWwTKxxeu6i40LqTVSaByVRKbgZ3FXdmMveUCI2j7eI8oWTjHKBaRs2u
9/i5V2b/0YAhYdHtmgtlZX3Ymd5ywLMhn7o8FijfdezulnrighVj8VREOFVF1UE8d3XapqFT+jUF
oHvlFa2Ng415cAjH2SOt3apSvHJykTeaYv4T4dBgiNTkEDz6UZabzIjXYlNXMr5rc8/ZWlXRh8QC
EUrk9sOtYPKoh7gukh+01PkNXUv1s9XbmRiNFeQ4FZPDuTkYfi48LFjTEGuHuKkd36xY+F4G09yV
BqMGh9z0sCHT/wSczfhY3XI5eoPpvF78wpJuLZ1vBtsi56XJ3PE6HvgZ8eOxmdNNjN9ZZe3AoDTL
QQhqHFsZVAKqLIMRtv2+N8ueRE2Wsu6rYhAvXlp1Vxrep8CEmXeMU5an0B1GO8ixERJWztx3aT1e
sMzFHozRnHcTJAQaIN244OVaZqS4BluSv935w8bXfeesTnpc2rxpfIEB8FvdUsKmdZxTwSUYs+Y8
gl4TjX3EIKTT0eQdUvGvC2X052rSZ8RAO/osxbzekQZvY6Yp68rcQUaQ0caqtVE39tlYUmpp1lif
L9iuxzTTjVNXV123j70FB6g3NZAgxvEqx4oU5r1enCFCVQtdScT0DIBw9iTzlaGQuS7HYlZI+Fpf
baduRB6tMahuUtOL70Wnd6dqqJZdKTyxZaQ1tcFkj94nWbX10W5x6mmVFYMMXLsXOc4ITCV0dayq
aovrYMGLVbU/zEhfTg2bA/toaTo0fKdw7wyDeqEroEJwcvbztZ06FtY4mC3SXftzZNTVY8FvGExl
ot3mOPlPA6LaVV1d/C2OE5NFM6Q7W7KyH8WYvZJRrg+JzCyo4U16rJth2Yq2B0ZO8antlslQFHuT
+d2dFK6w1Rtv66kvX0weBROXeLoeW4IrOlXr90PbAspwS+fUVXLc5lPcp2FsTAnQ2MKZoOg2GXmY
iWsmW6ukfl+M1JhZ0V6dn8RBYXwDd/2jTCfjY3FFCgTaLknqt8xqCaH9BrYmRFCmEi9iFOnvg7lY
E+qZhSupuIxhW3c6qmledyToz8+iXtyw0WadFnuqjy2m4HODeQfvHDf0JsHNBPNRgyphaPbJ63Pn
mSHodRQtBeo1eMUkEcvV1Fr2tnNseW0yfj1zWU0UOw0Rx6ztPsiK1PVzTwxho3T7B+a+BoYYg9y1
imzwjSMRIvWFBwEh5JklSXlu6J71TUk0+ptp9NhCVG4+gJJ4GXScwhu7soY7w5tBAmRDeSjkqB8s
Y4kyrBJxcWZyw/CjmmLEa4exbdrzTuf4grjbsJ2EeJojVmDWI6m2SXvKchFr3g6KgMQ6vOShUvPq
YGlviMwpPZFv8VOtP+s5csJKSVQSTD1XmaocuSmz2rk3Stw+s9WPH0k36ntWI8QP1VbDo0qQc12y
PPwLLeCcCCZb4zR57xO7mudB1DKIGPeh3tsifYvlMhJPvEbd5SVc9WcqwfRT99b12NCJxWMfiHK3
evl6ZgrA0QbJZYFEORmHFI0sZdg/ckjUQsf4h/i/l1r9lhYrE3aWTKwXqCbJfohiEig9YVHQG8Qt
2Zi2b5cpGa7IdquuNYORasrYC2v+oG7kIBkIunhqtvXMIBC0RijGUWFErWznKqtj/uNqhlGwQbNF
cR3nGiZymVmrb3UDpaNkM8DHKJe/zVPUnNNh1m4hGtDJLGiA2ylmMMglEupYpT0GReXOj3HsWj/7
rqn3ba7Xd2PkErBTcfPnGK5kwq5UXwFcgRFH5IRiCy7osjR/brq6PTK1ce69tAPBJ4eoCeio2oML
5+ZBqmI5TKPRhbZHQHKgjwtOg75cGXDk0Bh6N23fa/ZVdjPP1Ct6aE4ZV85jwRjIWTNsKc3KTemo
p7gVznNUVOnLgKWXw7Kl9zDjwgklILVYLzaRNWIPWzIRfXJyqcDAqPWYk/GPEapbjnqiN3t+UJBe
tqafzXYhe48bg51qpPS5yvPQoNo+1008bKO+Xq6q1Etw1On4n1m4HlPDF45b9duMfu2FAL2MtKOR
/ZAxmUJe5YgTFmK6zcbJbQIdJfjzst1/l3RZ45fs8oH9JkPSMk3rnwXufy3AyYEgM1t0R5itxtGK
e4sM0KLznbzu/rIObOjs0v3/BIZ/PurCyiOWmHKWoNfLV/nXR6UDux1uZh8nfyXNGgICmmNYkUy0
BmaYkXcyMBH2uw8zGH3Oh+BKA1pvHWMfp0u8BapaX7X75e8h27/9XlCkIEkB4HHty4rxv77XCIgo
d9LL9+KCbxL/klHPbhJBW9rb3wJl7K/LjVxvYjQN3J2W5fwKgohYaikcR+NcnKKH1jS677nBExuZ
z0mZlrdUJZcuxe59YkXH/biArUNNOhaphiDmuHaYD3SVRmEi63kd6zo9mXK60NE4o2lBrMWvBkmK
9wb0UxaozE/bMo76OuN+aIaXZey2qpr3mUadoXpxyxFn7wwjem3N8dCrDjuK8TzEuHpmzTzXptWG
+LwFL7viR7nO3+mZ9ZfcHsxDUTBszgQbZCt0JS2uProW2dSdtaPRFzvVVaE1sR2paStbYP2LDSPI
LyQsVmWm78SAH+a+rDaE4S0bb+GpdJN2uEvYjgx7a/injH4XzLz+fL//7vqbQqLPGqZrmv8EDv3r
xy5FV8bJjHFed9W+Hdvmnu9oBmrszNcG89Nfbnr9dzeXqROy60oQdPZX6jfMJ4NjPjml+F9OLEpp
PPlWsovsEdvZarLthdDrJ2qEEqCM4RHWURUsrZ0i61QKvBcWgr5r5X1cWeVj3KXt7dxx+JRdZn4S
KFntBNtlgZ2Z+dasjPnw58v1JcDhfx5ak8A9z+RvIH7vyzIueg9GZsH3x1EX1qCMQwsRgaWIzgxH
SZ+YxGm+m7KKKVG/RrUT9A77X2z9UQypQfzUyHcO//ylfvcbOtKRFqknkmDOL9/J1hdyfnPriIcs
e7KtS/xJNrfaNsXoRkffmPXznz/w68rz5aF1CEi2HZafzV+276N1bqy+tY6zkd4TcvVhyeR/l4Dz
P9f53x9xuY/+dV9a1sTQuLbAKuEXGq+pMiFSm3/ZrP4S9fR/PwXsh+nw1NvGP+kr//4U3c7xXtvH
8idCwV1+mp7KHS0pEU/VTfzYHrAiHduXP1+8L/H+v37olx3rxbKisTPsYzewuCpV/s5w8r1sYaSS
iu8Tr/rgTtkeQGPLvkb89OdP/8355uLV+X9/8ZdDh7JepplmHzUgb6o6L8WT3v3lD7ycD1/PNSLv
dUNKi8v69Qg1daHNzH2PlnzO23Peq7CgO5BiIxkd/u//Gle/ZOxf3mC/kBLA7I2UCs5xiR/d6NOq
dyV+hT9/xG+feI4o9vsFIRDS+vJ0LUpms9k4R/0+uTOfW45DjzRrDzMvrJQ0+FtE3u/uSQ8OjEEG
Lhmi8uvlqyYjlipKTvLBfnd3l0pA86tTkvmcKn0wBRW4boY6DAz/8of+Nz7pn/vyPx/85b5kPUn2
kZewQb3JXT+6JxeQTMR6l+6qffGcM8kqNpdQwkuq0N/+6t/cM56tOxRdglCcX4J3TboZTRrZCYmg
En5T5trVbMXrFXtpJps33WJ8iLGI/pLw8et7jBcYeb+SACfyjL8GRhVsOMU0hSfLq6c7zWMhK55d
8fHn6/rrZSU55JIRdSnyCIn68sQZSd9JbXCOHE7j1u5ZLlT1PBf+UGv5vrD7vsbQLzEVLVN+/+eP
lvrXR1G3yN+mT7C4tAYa6H/fotM8DHIholnvJnhDvQ0kULWEA7Lg+aITwPXGCoMiArzycNF1dmv5
qq+abTNR/E5V5T385fv88vb55/tAGnUcquhfcnwSMLSUZcMJVxjNLDIY+9lBCj7A3MzhVG4Z/mZj
oD7Wv/zQv/wGfC6dH7FggLAdfu7/XgeXlt8jG/w0zkOEICcyfwLldg3qXOw7d7GboO3Gcj8x7vjL
T/Aly5Cn6vLRxLJzYOowSH4hurE/9M8r6pJa26XBNlr9nndIxFT8NWZguSGf4jrfNsf1x9/DrX53
vT0L8dfjJalzh/33786cUpVQLU51SZJAzUwPrkD79OcfVb9k7fznfU/k+uWpZVoMPEv/WtIlVj04
+ixOHrwelvNmh/e9bbLC6EUho6hhrwqnPUxK0sagxG/cqRlwL0RxMDZas5vquQsWETt+I3v9Psut
+cQuXL1tEwq+ttaNpz6ZMf42rHf/7Yb87Xe3ICnpltStX5gPsrAZ5TrWaelatqs9K7uvseQ85I5e
hJwJkJ9Xu2dEUiIw4Z7xx4LZw6T1618u4m9uUEtAp0FHtQXxdV8eVF02yzIo44SY54pNbFGC60oz
/Yhi8zTELYrfwuR0b4KNPf7597vQgX/5/QwbIdKU0AdZLv7vTaI1zqIMZDu8yhU45+F17ef+2mtz
krxa88b0aH2ZbjEs720mBZSUuWiQlRf3Z8Im3mYqDFrYZHZ2jV2yEGQQTdcOB8L4nzyDBArCayrf
GCuWFKuE4Yb5EiHAZrT6OD2M93i4iA8mI7k+qZmYR1q5oSvBX7FWiiE/s1QEAF4U6br981/+T3Pz
9c4lAQgymmRfmYf0v395WVS9lo7WiXVeXNdu0oeJKdQ9l8jZJs4Y7VCKSoz7Kd+/K7RgHPqGZH3y
1PdLt9qhukwTcQRj8Yo650YmxnpYEvW/roV5wP79NS83z7+r1EqK9P+wd2bLbWvZlv2VinzHLfTN
jbr1ABDsRFKUqM5+Qciyhb7v8fU1cPJEWaJY5s18rswMR5w4aW0B2M3aa605pt4ZcIE9zIKpowtN
8Vha5pXXoV3YLT6NczYR+lRJvFZTbgyhpa85PPSIK1ecarTwT9xvrfBdQSaPkkl+HgORb16ktIFV
r2XZNnalZTgqeMheB/GZxoEfpPN+yO2wEczqvgsldLxy/UTw+QCz60DVhD5rSBq0HaqP3mh2P40u
1BfgEF8VX6kdtOpIIGUIgKa3kee6rzUEhyEJVq1s3Vgz94u6yrtQIOPPpme9TZcWsk+7ybMX1GdH
Wjh2ocV9njSUk6M+gG6Krs/EPSAGyPES5Egu4OrUV+7TX8NFPpaFBYrGTYwQ+HzLlfOA1BIp5SDL
SGhESdahdxnpri78agF3ZFdXmt1Ypu9IeTC6+pgNS3mKy5tWTOVFKMSRvvjzNL/0WT/+RvP6/zB9
pjqo4kgxbnSSchVa+rgQNrrw7V8eBPYb/1G4gM47/edB5LychkyybuoYnAotMRrdzKN1ZZe89HIN
NklsmFiCQGjORvEVv5PiKtjNqanZiskqiB3ICixlO15QtroWll7Ylj+NN8dXH14dltuTECgWt30w
vP3wnGCWm+rywqJwgeBwhaz6isOScuFE4umwf+XIFjlSzxZhS4ratMjCK7ekj5UX2gU1hANaTXpk
UGF1Z8t0VbjRkLqdzklbOskNTVgafHrKBy/0btBSsAsw4RqwdAQLvS9W13wAvwTrMwyPcBIIkIwP
1/lhVZh9rIi6tBtkZErITSegWsBorJ2ltgmKidpcY19lXHkzX6cxJ6NhYjA/FxvJDXz+Fhk9AqGh
xjtaeGwTSLrh9rAm/9VZ/HmMs522ybpE7RVlR+bDXNPvHLFzjdUaayFh/W+MZOI0Is7R2Zerhzw1
ZSRPvMNCDQCb9v1WHALviTUqOH8e6evX4pmYTBjEKLw88WxChY04hH4c7ySZgTCeZqtco0R3RUG4
kQRx8+fRLn0lhZmL/R019K/Tt9I9CtjxzmrqlTwodOvomyYO/43vhG6OaJMaKsZgZ3PBj8owo8a0
ozW/o67UGHTxpS2quEBe/fl5pK/rUQemaZKp5ApnqOevL60sQeoLeZeoIPtRmGrGXY9wfFvSC3Qj
GE1/FBHnLEk+i7ZcUta0QnDQFv36V2bM18SAzJWJ+yqQQV7wF3ZsBjAs62aST4etOB2vOMgrTXMb
WFq+RMVBN29q6Sc9MNtt09c5IDIRk8GUeuPQdygW1BoHC09NFq04WeS2i3/j7NOx7NH1mSPI4Xf+
WZQ6oDtiGHbIhFcS9zrkUSsAbavhUMCUzq+9EPiRZ4Erw5H8memObJjnueuSmjj7FIFp3ShrQymT
b0Lhh9/RbEh0RdPJ8So0QbLX1Gg4TF1fPCZ1RA7jygS5tL4MMtkGtuX8eX63RD2ger3Pue6WT9+B
uND6UDvznbZy/aPjJUt1ORO1r/mTXFhoFI94y0wI4+u9Upk036Q4t9eThuWM2lfWN36pX9k8LoTI
VPK5Ham6RCJBPM8tm1GtS1onsUV5tMQJkph+r2XF31s0KFSE/oWwC1J52AymSiM1J/ZO12Nzg4x2
OhqV6v8gJaI6Y06NvC9oaetKzYztpqZh4cqHuPRCmAl8cEkHkHSezNHNQa4x3NxDJHmjAlyBWfQw
w9EE68o7maGi5/OOd/J7JPnsJFJrM6Nfa2f6wUSjnprRtylndkGkTMe8BJMvrTzQ1d1t1waLMUXF
M/Tt0Uu6vQKpB9l4fcpUiCBDNHQOpY9+KRvtgDeo/KOOUZ63apCvEsh8i8xqjlnZrhTYYraQlMsk
tLbZoDwjB4UTULDIB2r9Eog/X+UPvU5+eOq01bL+RxDUR9r51nmEAAaS7gPzCBDahAQkyBPbkNp1
FnRHapQPZSAciiwdbChhbHKWR7IPZZY9NbIt08HoQo1B3gEOCWmHsZbzYWsM+vCr5Yrgjqr0gzJd
sYpnYXrgtz+HoZ/c1kALmUv9Rg2SaYELlb/0Cn+fGtW9akZgzdKlWAmgRbhyuBTnrt1mrnyksxu1
0TXqVJjGToX+8kTDK28bOuaDDhvpSmDyJYtITk8VOeqoioB/1c+C0qwM8nYqgn2owY/x8+y+GPyX
P28y5teHwcsVSjl1CuKF8ys6Lu+6RZ1u30qWIABoQb4x9UKwzKUwviNbh/Jw6LTmtS0EpG1Xxp4D
hM+3ZK7I+OdylxGh5X4JukvfiPsk3JOd2WhGQyckvq6F4cBod/X4DcAlwBJxadFXZwn10qtaN4wr
O0I/Q8OqjXzY7ozR0fo9UeGyN/q1Un0nvJ89PNemeD9a8CwTyFMNfe0qTC4FytcICqRGsc4KyyUc
ezvhhIQoRvMwCStRaF88I3jz1VnhM2r71Mt3XUcTRpE++cEoo6bs74Ui3ytJtZwifZcIUUmOgmbq
yTFGYx/MKrS6c2iMumdnW4Xca63BdPzoroNnEO5Sg+ZI9NP4FKSoi6bG6VP+7xIZiTGyyVnZggiQ
UKCn/a7PXtXp2Kvq0sp+9W279Wc7tW6w8UpZlFNPE5PGoi6VX1Ic3Vo5aNVs2gm+6fM4/Xhle5qv
c18+FzUenenC/86TGkUI/hHyIFqKeCfK+Yoys+slqKWUaz4YF0eyRFB8ssUP/ZLZnlVwgxFBAZuJ
BL4cnnygPW40aoXrh0nx/cpEvPBgnLAqx9Ecz55HF1nO7WLqkz2a/+TeMnThuxEMHEp64lvfLMvv
H1FVWC8mzZvXCoUXdnyiQNEkkGYBGOdJ3KEW9Qjd9t4U6aie8MnrfmRR6f75+S4OwgUHTQJpY0i8
PP+Hy2aYGXLfJ9Fe0ksB4qVptq8iFQpS4vA5/40IGiSSQkSLEZb5JTPcxJ4ih0OwB2xpN2jjBP+u
Ca/lQuaD8Gwq6rQ0k9Oczf++HMkg2PJqGo2dfEf1AY8RtBeOd/rvVZAu5Ab0T4OdncpEZgb2cPrO
nBgslI+NoLtRM638lNZUU936VgB4s30MZe4+vXzUfeW2nRC4/etfEU453QHzRg2s/PNXpKqSZ0jK
93047zT9Oo1wiU+uXbP0S/cScrbYqJMb5AWfhzsgntrS05F+I7GPqjR0klBcB3Lj+PkB4CmNUosG
eyhxXwlbflUntEpbo8NWVqC2haeeCIB82UqMfyb9sX/KXjyLxrFHiwxCU+0n4XFA2kKrXcmObpKv
e8+AxdL0O7xWbMNq/FwbAFajeNEKR294xEbI6g+5foBIagtIQMZ+pJldc0KECpbKW4+QpKzi+kng
VuLVSz9ytBFeROUduw6fp1DAnKvbBFPgdgU5s/ZNDH1bKACjxLnrm9mjwYmOxFOgtbRZSvHdoNwq
wXMrLfoGWreLhUaCRorygqvkC7N9mHK3CKklLuKVVi3KO71dJ1ioqL+GYWFpS9MIHIjEbvxuAUYM
udo5VfxUZT9IGAbKXi/3YiA6/VvQHvsWdcUys1j3txpY3ejOA7Ci2WjZ+NOQllDY+A3Gbh1Lrnnn
6YiZVtijRo9ydyMILyZKif4QhC5Qo7Ra+trKCOwcqI480/ucDEuyGjP4EDFjsQ3wSDbdSrrLwWKE
GyPZThiXIQOOml2pHoVpn+WrWt9o8Y3S3/XeQ5Rts5HGodYBeTB0+KXSei66JNSTV0t0zfANpsXY
bGPk3CHE2aUGmdXbmdmmBURW3mrGczORfLd1faumdLgfa5NGbNdDIwdtCHbJuKweZNVub6TBCZKT
AWMW2k69zRvghWupOFVkpLTbkY4+NPq6m6Ma9KF4rZCMaAaOxA7oSyGBhbpVY1rrbJ32K/W7D182
drL+XQe302xaca/VWz2YbVdpwB1qhx6vwXrw5BfEEWO8MUHFAvLWwVfVrmi8eNXSetYQu0+3Vb6M
/UU2rCbzNizB5wKD6hU7F9zccmjS5a9Kkm30p0h30jxdmBOaHKiTNJCGyjLw32iHo++SXkWy/oVI
oQ5I2jcpSpDoFl0H0ig/tg1TYshPSZVU6I+n0aYigpeypq0BgL60U7nMILjUSbFG7YMM9n3EfHME
DdAVoCViT1jS27WrpYq23EOgbJMMtx7LyYzS9iR1U9HPHMX0jEKhgyqJ+JjpnjyJZrb02gMqsjg5
/UXawzyvRvY0jUd4egviodqQXKH9lufJ0gJUntTOVK5pyS7bHx6inZgVOeGDWh+7asPirpKdL94W
4nHUbobhoI73UrGrBpdF4eM5iJQZ6XV2m/o3lgZCYtMLP5SCVjoKxdY6zB4Q93r+c1re9NIGfhOZ
9rR677t7GrfZPbIOoS62hunSEw+qipG5YBOFyeWDAO6go5jkiRFw9cydvJvY2gsZkJ8qtlsVrvgE
DHn6ng5ASh+CgCW3HLudhmzQ7CiWyzCaiCjJMDoeilt9BM+qfYeEa2VH3Xzs4Qrm7UugPbSEd23f
OFoIsA2Sgki+S5q8A2m8XCM43FnFY6We0ug2KneT3IHTulWFl5QNpklfK5KuNCbSjV25IQLrtnke
+j3gTjM7jMKznJ6i+LEdvxvVsB1NemFHuynWafYMDUX0b2m/AqfgJQtVLx19Wio55WXZBXlrSYeW
LkALNcG+EbetvJjYUxQI8k6U7aA0CTRIR+k6n3ZRuASxAJu25BbV92tIGjCwgtrJBAdZPXJ9NLwg
MgCeSQfUINhdZdCnQUiiYe4i8ODDDV1GdhIsK3AOhNAoyaM4cxMILKOpLbzgEIAQSxLLpvcCtGO8
AI/BbqpApUbi3Yr6EnhF3G11BMH1ICClrVYSjda9yU1O3RThqaNHOodCkBt0D2SnYe9Xsi3mi6gd
F2iqOwF1BA3+AgQxaoIY24f0ZaNDruP7oFsgHYRET6s667j5ZpWP4C24u1fjEkamrYkE7KQKfI/u
9tY1hF+qvirFpYaomeceoR+NL4axMabDpD7BN0SHQJW2azep5xbJspbIUbj1j6r4VUW0kaMC/1Gl
biQhblHvaRw1snU83snhOojvBR8S8CIct+Ww7UsIeardwy7sWSvkbqRVrKMgXFFjGoVtDeFD3QmI
z4OT0CzGldjsRhioht3ma8RngHr4+pI9coi9af2mhKTgH0TjVtYbZGbbUoDCJsBIqVZ+vujLH6oU
/WtWQ3PTgU5wQNOBxNpQxPOkZayZ3OPzYD9URMmKOELj8czwTh086BB/jncu3H51mbYd+golCbOL
L/GOGo/jFO/h6wK69TGqC/rOu/3zIJdCY4q0JvCLuXf0vOKQenBPE5MraEFQV7VZfwMITdmoihpd
yV9fyObpH0eaH/dDEF72I/kIkeUZKezGZfADqS6gsq6iM3VkxVEkv/ICLz0bqUODt6dQhD9vn+gN
2atrLYeZKaBjFxpX92fRZPT251cokST+Go4bcwcS1xiqAV/qNlqiS6lcB/vSI+jogE3FnuYkiFk9
v9wJ0pulJk5WP1iTuetp5ZB11N/FW63XrDAd/+Pk1CLLQ+epn/zKIOKYCmvVQITcmHCM2WrQDfGS
VFf9S8Y+JjrrRcpty/g1CgMHotI5kthsRZDGWhKUy7zkPNIk18th1wK47CeyAq2vbaIakUyQulNW
rYN8bRSo/a19br1X8doXbkNk6voKkGsFqrksCZlWhrb0BP+Whq6bXugW3bRPpaVvupCUvQ4RXvgi
QlyAHgsUlaZBW8FVxjsKAfJrTsaWHnFn8hYIrWCpijF0HhsBn8ZZAZwqKbdVubIKQFCL9lfwq0es
GmwDLHj0VZp5RDMuHHoAy8X0qE/YQi+x77ANc1NMSLYWoucIMx3U4PqIxYv1olguIZwKIRh1VYVX
wQLmixmtiVaGttzPLPJI+ymMh7ZvKabiTdLBvwd9E/5K85MIb0CAHPDog6lSeb1Kv6qfhulpbH5a
XbxSS2Glek8NqTs/vU+Ag/rxD2F4SxE7Uc1yjPCbLGy07GcdvEawTzyggY3+QvKQRw2Cex0kgnbb
Z7Zm0PwOf+FW2HEgqq2TtrfBa4N/yzZTaEaATrqamhslcC2Bw2lrPUfivakhLOLbuVgDluDMgH+S
BQRQUNhWj4mpwgEL128fwOYgdCujY545gwG9I1wDDncSJaWzhJBuGRK6jiDAX7BYGS2QR9awkBTf
JnT2zG/cEygwO/A1otYWe34/y60KUAbKTlB2+fcovvOIQRMoOJEBxqYDpbDy8QSG3RRImwxlflwv
9Go9AoEjC8Wp0FcU6d8nQsty2WI20ofPoBSqGEtqfa2WwTGTn9rgdug27L2w8F6r6KZoRKfNuHek
CDeUk2ZxPMo53SHKQkrJ2HKCpDn3iU5dKggfZXPYKNZtPbsbWc2qkDNXNl7IzByU5iWbDgCACLhw
NRcUG6sHG8avw+brSpW5AdGGtPZk9Xuu804qfSvlbVstVXTPPQwYROpP0bQRMOyICgjfAucZKMcg
q8m+cfQONZ80NrV1DQ68bTVXzGZe9vTix+Ntr3vOgGA+TdeVkUDigUJzp/m7IVtr7aaX7usCvPkO
rWI4oukayUGqR1F9imaMODwIyN0gQeCh5P5NhM5s8JcN7XxZoG8qpcDQgFkYliXMAxAMMaJF1Gjy
MU572YH4bxcy1NDQ8J0ybZ0MdlzQ4jaSRe2xFQmCIgAFbTwTN5DXsvgAaByi5HmA9D/IyaEfQ5Tt
u8HfCO2+Cleh6G+l7jlRjzCuF3NcMb4bMSx17odF+W4W33xhHxAsCTLAlVOH6V9Y+YRxS1NbaSF2
S/kmACpDkrI4dNauTjUn8E4mcfbALSu2BZ4s32fYRw3buHsWAGrEcNSOeUz7UvUTzGygQTiJF8Gw
7bpvrfmtK0959CZidRNse56AC48mokHbREAQRGk9Vfu+uQeLiD52hc3TNACmeZ6qn4FG/Gr32Uqa
loXxrph8nPBnH5xK4ZfnP7X9g+ij30I4C6EyO43tphB/WOrG8m4SYa31kGHafY2sXXhMH83KTbWF
Xu4SuqS1fhlOFO9XBSrvzm5QA6egd0wuTNss+RH6WEbBWLOr6TgZ9xNXQOu9sPZ6dgNywW2n20Zt
3FJ4HvSfRaIRJPlrzz/FoQoPdDcWdxLoEZS02KJurfKkdiT+j0BCeRhNIz+8sZ7ThASorwQ/o1Bb
CNAbUm1kGmC300Q9spCnsEFrkxOtNg44adfgL8ahv8qZLAU0EzqzF4IV0yeY2h2G5ZnQurLKqZal
OJMWbh2SHNZ/5Xhw+ExWadHUFR0jxwaHjKk4VNIqy9ZdjRGGsBZAJ5LgtftDWRysaKebp8B3FRiQ
6IcAa6YmqqvHdP6byXekSoueEFstD12IkLJ5Iwu6nrRgB8/LhkrgdpO1lMrbIhy2NTw8pX4gnF3m
rXAwBs1GF0Mj8FMUsH95iksD+6YJhB3kgWa4rRRSE1G+tDA20oyakweaKLkJkXIM4KS0XxoQWcqC
QJ3sygAGCHWT3XEEifdqQeURxkz1ZgzfE4TV9VEfwg3bgmWd4pgA+76R9z3YJq8j67HPjX3bxoh2
7ye/4apyADOz5eAAjbZTzY0vHUPdtXI298dEB2e4lIBLCaTe+YiPEEfCYZfl39TI8ZWFXjwgbI/S
RfrTrFbpRlDX3OO5ak9Aq46QJqsMXuMqVI9etx65UQTP0Skt78ZhCc6JdOdBbV6ae4UDyliE9YOq
7cJc59aC07j1HkGOfWvQgKiwIx8aWl06u/ult0dKYUFACwBf/bWonuksHeWVWeLlIDFp0CTuwm4t
lIDUcHrJWaiOgZ2s/gsIOMfSNhXvovxRH27V4mBUgMZvEZAjVEDNiGQdLDs8tTtpXA4GnsXqt549
qsZIK0zdwXuQJab8nQX72O9egeB2WLP5hp2o5ULMblLvoFV3YnlU2e0TfdWpK+KHwjrE4U2pnzTj
Ps7vvYRcWpq8dPk2zadNIo4rP4gekE8A68X1AvKBCdhXjx6DJqaU4uRQFD1YdQDidB/viOakhesS
yIenY+6JjS3oYl/YmjAgk3jDHtxEiUOeyKSDbhJ+wY/ngHmQa8dXb2s012w8FnBdAKI3Xnqn6HvJ
uMc7LZSWYXXHXj/438CVwv7xyxt88vAhwpVlD7HEnZrGme7a8Sb2HzQmp1fszAI3uWMxPkzJtvvV
UxfKjkLROUmR07P4UnFUkwp1QNSEIwpY10+OIAqAnmknGqzMXtzmEkixAZZF2C3bBFkwRJkusu5Y
25s+VI5j9dAFkLOmVdTeTo9K7rllAIc0ABIbU5uRjnKy9AEEF3urKpaR+TLqrgkItyqX8DQT4Tjk
N0Xh0ScINrZDJQwNinytk6DiDydtncKj9kqO0NCOpM1Mqo/rbwM6vo7SD8hqWxpf68olxyxLbibM
Laws4PVAEZgbChs7nYvHdLzvYYsVwWNRbSRC5okO2Aj2XizfpSQkYZRk1fey2lo4hZXJ90S5pYff
9tJdXNx50Get6i1RQeyXuJRldwXWBunGrG5CFIYZohORneCpLp4buKTloWld+uDymAB4RQG2+gZv
0O69ow++MFxB6RAT4smdXm77ep2rbjqs2BE4n4l7STbZavOrQ+lZsh6OiuemUKxKExS120MxU/jL
xHTecFcpR4VqnDIlblsiRcGxyo9OiXwqrW9ju9RpLbc2DalbHdwOy8QEXz+9VNaiGL/X0lMaL3Os
riyZ1EDARSp1Jpz0QpYxqk1peFVxtO71PW8VGUTf70RyRb+GbldwEzGoThPEs+XKgOSsByPpgfBS
OXZq6ZdV3YzC0ldhqEGqzk5GDL7O2Faw7KInQlozWlpYIBhYNW6JbYZmpd5j3D7VYEge8dDISGxS
kx9dCjoYwlXlgyW7/mOTrurxFCeOUXK52AzTPawcyjDjc8liiBZ6vgPzJUJcEt1ochtWYeNGhqNJ
+/wUw4qZL1CQlQn4N5WI3JroAqTXqh83nkTcumj8dUP3P9aDBkaVhBVRRhMttnUPhbD1TUDeR607
6dKWKwJWFW72ps+nC9R57yHpD7hyYmEVadswOurRwRy3RM5l3zkQbJW1Ve4b6dnvbylWSay+MN0i
BAfAS3cKYhUSYm9+9FMLJTgBD2XUP8DsoJlQu4k6CIN0HDz4+fBqmCj41WbCBqZzZF6ept1Y9xbx
cmCeSmy67KQGhdDf9Na29d6n8a3uWV3vhdAvZI56kfb+CZ78CPhDBOQ1mUfVp7W6N2wJOkO0KHGb
n75LHll8Mmv4HzmTsI0Lt6kOCmki5VipD/10n4oLCzRXgGIkuI28g5pszY4U/7LMVpVV2ypou2HV
mEzoH6W41clv9zd+5crBQmgeE+GpJncJeYPF+hwBCLWOIpgykF7+EXASqwIXxqBfZs26Z41Km76+
14WjHxK5rKAFCxMmXDVVv2TjR/dV9h068opO56k64YFk+YuhujODm3ml5MfeXEZcret4k4drs/6h
4jMX36T17VC/EBJp2qJ5EebfgVSVG+Ha1TnKQ0zolt2j8VIIrYcQmBIJHso1HqFfW8FFnB2aOmcO
yF98EpPSIQFYowHcxjVjusmS8sVKO8PtcN9yU4jWW7kIAEfLcs7draAuIZPZR623wlXih1FZlLP7
KrmhYsaYwEKuFMGkCw0LpBosbW4RFenUO2s6TKxMHksu6PWWyUdGID74a2uZLPBVdegGnOcD+9Lb
XAqEq31l9AsZlY+Dn9t5p4bXxYpCRmU4YQZoe8BK1X8mpP6/TfM/yK99SCx9sWk+5elrEr5+9Gn+
62/806dZk/5DJeWIuFuhPQpBLfPinzbNqvgfFu2uswCLSWFQsvzt1Czxr0hVihISdJPiOt+zztsm
+K9/CNJ/kMikuYV6qoFERzONf/zv//U2/Kf/Kz/+s9Jcn/3z/8ja9IiYv6n/6x+fE2BUOfnxIp2T
CswFSfoyK1tBaXXdA+kRTYqxkusuTjBK7B90OVpD/UUnFcG5u9KI9DlB+vegkorCkJ4EVEZnCdKu
R5lVlWS6Q9YsGQF92fXeNZjEWXPo36PQjY3YTEbHo82P/iFv2ZZtjtsro0TUbxfGC9UGuOFutqye
hSeINKO84NJshwvtirTu4uN9GHjeCT4MLAltn2cBAwf+ZPcdpaziikDpc5vJ349G+xHN8JKl0dHy
eQQ9k+mMVvlqYjOAQe24pvp8MK4xKcxjYL4f5vPfk+bjJLkynDJ3nX54oLZqSABLIk074aNRbCMM
pkcTHHW5/vM40udt6stz/aUE+DCQ3EmV3jU8FxZ6lK3fR2i06/qQLHyX8viMvXSBSjWP9ZWB/5px
v9syvg581imBAwVLDZIaA4/v9AHo4K2qhUKwtxZcb5nKNvHxPTTfFjohcfC9umyc6+LEs97Sr7+H
8vlNC4i+lK6YmLMb8Um/yw8qwkh/G+8Lt13ER/+bSedstr92PFycsb/nkzL/+w/vXfFT2iUGHt8K
ZxjQTiP2uvJp5zf4pzc8f/oPQ6Rp1Il+zRDNYlrSk4Bn4pZId6ts45fAvQZRubz4FfZb0HewZM5b
vsSpTUcpZg2i3VsCnHXnVpsO/Ufl5pstCY4F1fjFlWec962vz/h70POFrxRjocxe0pgggr1yvQ3c
+c7RtrNAXbjSY3n1Ec82gVQw4SZi4WdbgT06ZIJ3+HQlaGGg4+DZ7OQP82Nel+NfmiwoaBEZ0NSO
kPtsjma6nJp1SKOKivdrQrshK9a98iYvj0FnGSJEOnrOTwjMoKQGg4DAllfdQn2vD6BC194GBi/K
JsK+amVeGfLS1oPe3pIkkmaqIZ7tAAoNxp4mkt2HYkXf8r5HxhhfqdldXN4fBzl7dRHWU2UFrNRu
ygUaN4d2nnSd3SLvFJzGNmjXmQsDgLtW8W20uvJO5x9+NjtNgk9rZl0gRjnvW68tGkxDa/5u+/K9
2mTLaEHq51FZgRRxxPW1JXjhE34abv73Hxa8PI5KbszD4UlNU+etrhFC/c8/hC5/lTjPHsjCsgGR
sA5x5UsLYiLCnDfxV7U1u3eLI34M0LsWJHF/1j+TO9hZ/8YjfRzQODsHM+g5lt/wSDlNTGIn3hjq
tf7ACx/p0xBnoVEfkxFIIoaYJ34KcHXpb9VF8WRhzghcI3OuzfszIMJfR86nEc8mfgGBAJuc+Tst
s80cHkEOctSHfJMvgu/XRrt00H4a7WwFyOZUCk3NaJjcLo0XqVqr22EH9WmBJd2OqGx4n97pVj74
TuE4Cf/986S5MCuRRyHRoz2XAvN5x6weTqpm0UpN2vRXzIDilV35wjby6eefHQGa1Ypj3/PzqWks
PHk/aeNCSK+Ef5e2/k+jnG39sDRzFNjzW8S0gDv2Oz3cHtjtteUkNl1u2YFWLA0RxrFatVdipTNY
z98TRlEtCGWQHGhz+LywlUSrseBkcDisXMjJnnQkFTAC9qSTEuKlquLxGtE8Hv3rcTVP/Xvgs4Ae
g2S9TOd3i1v2o6DpO6yqr4Qpl6fH7yHOPl/lSRLmhwwhhRD7Ye3H8f2fJ+ClGPfTU5x9uzCIDIT+
DIEfzE64TY60AdtU3hyVXKgthkSaYLOvbP7zD/2yVf5+dX990w+bMe17uLXOr05d+ets2a37Zb2p
VteGufj6uGuJnDGizK3r89QgBTHKk8gwGoByu20it+vba4foxS3ywyBnGxYSiaQMZQbpluVreMPO
4cQOPZDIF2xAEYtrW8YZDeLvCf9hwLM9K4QFE+nSXy9PN0F22+AchLeU5jssk2xxK7rJjgTvfbo2
Tr3LyXosHmJaKLa4cPCrEa2ki3rT3xqTS1kSr/kgIft0bFbXrjGXT8QPv+nZmesPnj+VyfxqXqgS
EmzjEgEqkU6VyVF3GMztr2nuLlwNLVHVZJXbgzpLtD9/cWGSpMqaTw8UaGuftO0kGdijocGOr0xh
6eIc/j3U+Rz2yft50Xw36p34VXZU3EH2M4oJg1KXst++eVJek4PmFCuNlOWPPy/ba4Ofzeywq4VM
/yt4WtGWuyctutSX6s3VLzhvMF8Wqkp0ZhHRmLSrfX6fgVX3gzh3gWPv59mGvIAVDEe7ssMbycaT
eqHdBfFmTvs6Mn4YK+9KGHw5HPjwC5x90LQwu4y6G295W2wCh8aFNcnnp8iuHP8qTODy7Pm/T2ue
BVRNp3iDMq8sPMexC5XolAaSoNCDaYr/zsH/+7nMsw+oaI0cszpmi2qa+LNflvf05xlyee/7/Sxn
2xJA7ky05n09lbyXzoIAG2ebPw/x/1jfv8c424kC7uW6MM8O8EBQ9u05O0GyfOthgeTQzuEUiz+P
ePGhNOg7s9qVFOUc7nw4NzDHwq1rYECrpYiKgFLOr024izP+wxBn4USW93JWz0PU7rTsNuE9BfKE
ktn7LBkOV9JIVzeKS3vQbey6roczc9TwZcV9GP8sqhj6oKjxoZu3FV+3O80t00Wp28hDXMstX8S3
BvgmheQN1055fS0gPhOt/H24fBj+bMGPE+Go/FfACMCDrWXVrUk/2enxehBwefp8GOtsbatdX9eo
6+a1rW4xFnVKxzyiZLWrV5xBXf1aqDNP+T+82vOqg5eLMPXn8eZMlrKY1lRWbeV9TktQ/L2ywC8H
Vr+fTjtb4ThFt4j/GQ2rvXuR4k6k8IQoCSxiOTN+9+lmK1Ras+g2B859oKPAET1Qyopda+WV3+bK
wtHOdoPA66eW/DORENIgJT7RNPXnlXn5OPzwuGd7wZiVIWJpRoDrexsfzDtrbd6JT/NHpaDkTNhb
32K8jfPW4vqquXjNMalBkC7BJP68Q1cO6ErIG3bTFplCAqMXYK9dqJn954e89BZR2IOgFiEvg0/4
vP1AKED5N6eazAJrR4hJgxNqzbVd9dIpBF9sTsxYIqSes2URJrmgWvMoAwbD22FR3s/7Kta1IqXu
u3wjz+esAy7pmo744oL8MPJ5QsEEnVYL821YWAOX3Er2TLYUb5NXzYlcf6Ff2WvnWtOXBQn0zoBh
bQIxMM72WlUD29zPn62BqT1TJGkTccz38BCjN1mE9+G64l6yBCC0nHUuqtMMVPVtTCIX8cP0RAfy
8l8FXf5zByTpRrVrLmjA+fz8kcNciMxpXrdiP+3bBBsmWszo0vPGxSwf//OMunh1/jjaPOU+nGhD
Z1Ujvjdzhp0QmfZsHAlgisdAbsel4mLxU3xH69+s/htJ6YuvHzgFtEc6GL6UbdIgCaNsDhEI7n5i
J/Mz+xn9zBbRUt280a9LX2qDzum+WV3fHS+tJCTJ1A0hpvDlz15y4Bf41iqUcJrmxTeek0y/9mIv
PRwLiFIn1PKv+B6Fa1I+zUWiZtG7Q7CK6SRKae+w29eZERsQu0IbN16Myfk/pH3ZchtJku2vtNV7
9mRG7tduz0OuAEiCBElRlF7SKC6573t+/ZyAqktAIIdRrbGysloowhGbh4f78XOy2ck9Xui8NkKQ
FoLvWUXvwAWpD+TMZOg3wD787rdRNK6hQWZzNs+a2zuxwT5BQHIT1cPR574GUHzetn7zFdUheAjx
Fo8sN3ODe94Li2eTudbCMY5BQEDHFXxVwkcKh6gHXtqRXkfsTQ2CKrA9qgSYB50JgrLaWIw+pPWv
V/PW2PV+6gMdl19HG3IFP3T/+TyuLpUElhMk+GX5gg6ZQP+nC0tYg7Y2WoTuCUBUn1tY24z43L8s
MKcc0rNDM8+YtLAASCZBux2iZaNcwJgZ2hCetvRZ2nxukjcouo4njgVszgXtZMc61QraxgTw2EPt
MiEq14Wt7oiTwTFePETpuYXUE42YgesFMvcQbuTNsIFAxBNCHiCvDpHLDVSph7jYIidWmS2ix5CF
Ln5azR6rO9Ag29ob5HHt9K705o307fPpXHXUsgJ6HTTmULodxl5UVwOBhOBPf1J+DA7uKFyUqJME
D+hFwwMYSuMeL8VP7/qLUZ5YpRvrdBWR1ZILDVb1tKuhHm1GnQuFMfFrVmV4iUSJiP8HeCGUgaHZ
E7QTJ6xbXdsT+0wsIhr/9mK5aiCn4kb4hyx7n8/txVZF0Q5Mw8h+I34DVxRzOqK+wWKmJm7cZAQ+
czPHOef8XaYRqAkVnEMQUaZJYuY09DOyjaGGxpTGGUpLB9NBdRVvgVC/hhAad9Wk1RGdmGOOhGFU
ai5Tc607uguEL4B+dnMftVd08hgOsdCf9M49Ehdehhkks0UzvW1J2sJqcT0+oXs3MGzZSQ/5ofuB
bpZtVdsAQdpthRgDg+ZdeJfRIzWPTkNETnDdYFM+36tiVQjV2IBhqXGK6/Ae4hy+4QQb8XlxIYTE
n+QLD8DYY7YNVCSQ3oWWOfD8dohYEew1CFehlw7E6D3qNdx85sVhOBrUZAms7yvpZMjS5Eu9YH5T
s7qOx2O/FPrUOUdude8AIaASE1nryxRmV40hiL2hSQ29ZRLmICc9fH7eGOwfQtzjQP4ywcYN+VzK
yUIPXP0xf2TCjbi4II4YttJGsKFQK9sD2r0A3IQMCxI5vxH9MfaZGKIpZbVOICqElHxmB81ujH58
PsK1OQShOkJbSUFz7bHwfeI2x2WR2iqGaP2oRnutanbBwKt5EdYzYwynJhjPPMyh3JkJTJgPFFux
bIJrDRTpyYZYsccDxBDegBg/LM2ZkfYhrNHa8mJswv10p/ndI6RkUwQUFoUk6XZ6jdZJoCnd6D5Z
bFAym3huX/GqKqvO9GToR0L1k9nFmy3XSUS/zG10t2zDXXZFo00J8Wbs8eJN6irPbsDzeWahF5Jg
ilKFzkhriONtE/xIkze5vTanjnPsLsEQjCG64CejGkIV3U5BQF9D/VM4OdXiNW8/Hwoz+nycxHCK
+/HxhV+mWjdtIM7Fgwi0xOwYR4jD56OJMYIj5UnzUcDxKtS+R9/41nsgPpkd/ak60Ff/bxyTE7vM
kAuTdCDkgV1yZM26K3oOIRS9cS4W78QAcyVoVVhVYQE8dDi9yO23SkAZWJDtuhKthlx9Pphjkucz
Y8x9UPYVlCVDGFN84XW4A/FteS8MFnploBAf69a0QRsv8BjgKLFkoCAhCO+Mm+ELWbyp9qovvHNy
EbvRDYUnHnruZUO+iDnaujGKhc5u1Gpfxfq6bAwvW66JKDl6uDhtLPod99276ihA8ayA14iA7pJx
FKaYC0TtYbTWmq3Ri3vUAXhQ1ksbSL6D1xMMomvMVKoJlVFdAvJxroJkg3dFZkVaMHA250o8cW6G
CaIUPCzCo2onOCbyF9FNr6Qr0x1f0XkOCD2VOPE5O4jWd8530LlFJoAC1+4yzDHk7Gd7cMbJKdGJ
DGDuDq1ETy16uyyI5H3RrIxm4L3AQkM2+cr7Epd5Y0BBkGLE4uHhpF/weWpinmaRiZay0S6tG5oW
LwBKxjtD99Enac0bcv/5sC89LAxC7AOOFIx0oKY4d3yg/6ojWYHBAq+1uJpcufmqxaOLR+tvLekv
U2zgEeoxdNZTTHB2DUAt+s7QYeZCXXo3qi5IuEDCyk3DX7ogjA7ziIQqZVRgfas2j3VZpdiso91c
o98xRS2lcPWrZQMRX4eKavtNi+ZGW3z8Gym21aMCrVAAfERRh9LL+dwqRtcmUYsBi7spciYCl9Qi
9wT2pSfjtnppwEHLRT1cPlXpDlJlELpRlvsLpDnR1ViEgC0SyK8EaSGQGcIBX2FtXRU66rR5f3ka
b9M3PhjnJ6Ti/AhRemE0HGCw6CZgY4Mg7RZg5+F/ulFJF3/S5nCJ7bxKiD5aUFtG8SzTgvIQtQRM
XcEwtF8hUCXBHeZjgYPdN42GmAq3/ks6knSb62AV90K9qWZIqoYDcqNhOE3ITSpab952sYjWQLEU
lsybzZF8Awcn5NCbspJS0weFRSbLIGhoAby3WxRBEvRkRT3gxQ6J47BYHDNMiQy2MT1qlcpJRAHO
HBoHqMnM0rBVo6ocafeYoc83BNXgunVKkiwdyDSbsZBqdEqlyxg7erNMkmrXLWTCJ0cdSFGBjgcp
Tm0EYwiRR0hCL+aMf3SSkqCIvkgQ+ZRsmiOF7EYokqJ/J63Sz8/jADCVaSUdNo8OLgU047ebShRn
4xmvjwmC2ODLCwBoKspGQFN1mTRSu4CFRy8HNPxFsQm0eABqfyx1T4IIdXtZlUusArRyJ9x60IQL
xdkySEFqgJcSwJLtcR6FKwDhZrB3DEQs7qVWKMni5ERdyJVWyZVxqwMq1P9o0gYtx1Nai2DJ0o1c
q/ZGAh/yA8Rftbitpzzr7/M5TtXeBh93KXqaUS25148Uf9MLpQGjKHAk6OcGWjjrvtdhMorbvlQI
YN6TDvmAbxX6F9Fx3FT1bVZqIzjusljWQOwZ6GiIbIIF6vFlnpsuNlTdfJWjQavuE12Lk7d4TlTo
mFRagea1GKlFZ2i7rHTnMK8/TCjSko9cyQvlWzUMQ/dtHLVFBuWSoaJXVuzN1G5bQxy/iJE2aht5
gsLdAZq8tXLdGnU737TllKCUVWngsAb7UA6JJrtL00x7Q3pjirZhMQXqZh7Fqn4aZ11HU6QUinmn
gHc2CrqrGM++lzIc9Y8ORLGN1U1QlUCPdrzM+0RWhGkfpipYkgzIAtd3Rp5O864bgxZd82VRpfoW
BwRhhTXrajiBIc1Q6syTpSXX9rowCMFhVuV5LOwcnAzzLi3KAnzaZgq55isBauXgpVDMirQoxGml
OXgCHoLqDzkBpz5aEIPRkF1NHofhUalykTxGnT6XB/i2rvQT3ZDBhyGqIAwxUw3yMpALDlxwt0wa
2P7yKSVozSdGuJXVIIkdkitG9Syl2JE3ZR3Fj3I/m2i+Gw07asIEHxjlEsp0Qg1kwr7Up3DaNWOz
gM9QEwxnnip5Rt8syKLRlilrdVuAa8TETuytLoMuO64PM0HCTzHz3ItzLUZL39Iukq0kvW5sOtDc
hLdFLc+mRRJdDCFZP+ddZvWqOfXhlZLPNSjXIChVql4lVVrzTSvGGFwNUGjOIdKco0MuOiSNIgnv
olCDmNKK+iz9XqpJ3l1JNRzTa2dOSfB9loIwTLYCQU7AvJbToRVbXxrhrtJDv2TAX4IEUM/U8VrJ
FaGpHmazk2NzD59hpAFKo2MMTRvTFDo0zzRtLzXEbatZRGtlp6PEgVZghGPNY1+VijA/1CXU7vAc
kuG3tJoIkXILXISidP6ShXNS7QJookORO1+U8i3NQZ0P/hWonqRgogN1qwiyNQWaSY+9onfSTZCZ
BIlMMhs4435QmGLTbYquqpQHsBZnYQ4+wqHThm9Z1xQxuR40ND92tzXk2YPgJirqHCgvTKOONubP
45K1dAsVzcQLXqfygUzOru7auIugsweKyQokZqjWyGhUDX58bmUlzISq1IkZJswEBWo1RB3MgNnI
AFe22+97P78JPPARgyKv9PgtC6svaB1HRQdYbaX8Bd2qYQDAnz7nezd6wwW36xCNDE/Lzd+wdhmE
YIQn1ujPT162iQiqUV2EtdYls4VGYVDNoagKgRQonW3HR6R4fG7v1GXcdW6UXb3UhJR1C6Od01zT
hvkfExKC+lV5Yzgg5UOnr4iicvbe3PxWIvJ0vMyKmsgmA/d8HC84U4hbIw857ZAQ2dIYM+QS/a89
9HQ8hdBXCWHEC6UQuQ/ApWzCHlz1FqovQKild3w45WoS6NQO+1zve72sDdhBltzXn0GeZ/ZgFbdQ
2oRUH/pEKOB69kCpCsKw56Xw9drWn5Tn8q7YgRfL+vzgXO4qMErjDXhMqks6S6qeq+a4hCKeDWjX
Qvf6q6BOHAewGshCcBLE1TKghxfqX01YakgVwASke0voet6NNxPC9hDQ2tqOkexaPmh/cuGDl/U3
BndimcnuKV2giyN9qJQaNK3EedPEz/83C8zLAHz0iaaD2QtkHwQdfm0o6odsWkTvczNrj7tfUwgV
wPOzD8kAMwNEHviCNPomqbktZCNuyNw2Ql4CjW6/89AfG+KvOcNZODfVDi2CgAWrRSvukkOfdoOl
34A61wOh/Pb/Ni7mLGTAB061CmN48r1M6lYXxDsNzLRzxkmWr00g2q9oZUPDNcSCxoZRoBAJuk6I
Toser6g2tJOrSQo5u/3Si5y/2pgt13YkGqqGrtQ23LSoeMs+dEn4r8PLa/XcDrPxkGuEkjq1A4nP
YN9tM6/bNA1S18uT9lBfK4AR/41izZq3OHmTauw+NOewgJAfsquHNgdJhDM8ShvTVQ/tUQ+rR+/l
Ho+Ezee7ZD2ZokKuC8KJBuTemFsokeoeSZbj6580aEwhX1Ajcl+VB/PQvIA8xIHMDq8ysD7UXzaZ
60fpQBUuZdiaYGVO2i34PEBkgiYm006eBA3VMLTUuVyg9Pqy/rLK5K76ZhZIQUcq+otX3A0PoHJI
LHOv28atiIrj0jvhLTe7sjpWDf0VNBlILsBSo1HVUdVjWaGc5ze4/KRNaQvo+tGs8q7aFTYvZb1S
WsX2PbFIv9FJMEPyuqUQQGRVt7jc9dgCY6xnOL2TvYRvMuZWcHhFeN4gmU0kxllgkhgmM0hBjAjY
zIFz3awEhOejYvaMjD1TR3QeId7hl5pXeeUNHuxQrbQ0EFN7vFrx6m45mUVmtyxJpQckw5BiCZj+
/qoTfW3gVa1WQuvzUTEuTRryuEb8QHdH+ZIaTntAa6mJd3NsSXb/BmajwudqTq1dQzrY9qE5huQJ
UmHnGyRCl6eg0qkckcRF4EnbixRrsYUPZcOPgtY9zIk55iIygF4QB+pOl1c99OlhR3ANKVw3Wuzx
ebHBqzjdRDvCg0hdxtd0bn8NUz4f5pIaUjZRu6AmOoAS0XxeHjMngvQ5SI7uhxdUFkAo8TcyqqsX
IiB1MjpcJQUEvueGZykTSHqM+8D8BVEBYXzTOpBMZv9xYxXWDlheA920sqpdvP/wHI6kLoIfNW5E
e3FUdCZHaBFu3GgTo0efu1vXzoSpQGkYEBQEtaxYSqeSUiY5GtiTrfxqvoIvDOR2Hgjnb6YPJPWE
3eDP3Lbk1f1zapU5+eos1eiRglWqmJneJ9/qXYL8cI1ClQSsdN2jnPxbTvTUKHP8k2BOULoG4s18
gBPN9/0epRU7DV3Vl/FEUkBibst3n9/Fa/vm1CbjDJKkTDOVUiAIyMwN0b4XJnc2N4XEqwPSnc/G
oVTPWwYIBfw2LEob5JHAlqJAjX1TbduNfKtmHg1H6dkIByu4Rb0q2GYPggvK9gyeQfPAsfcD3IOf
D3jVqZ9+EeakVEM4DDmdZeUwOQp6ipcfsY98oJ1/E7kB8doldWqMuaQ0OZlA0Axjco7cT6RC1Pnx
8/Gsn49f88rsVCSvey0zMK+imOkuUn22GJIA9HdzxLkOeWNhtueEQG6QY7qCMnEC6BwACfP5WHgW
mM2YCxDiy+lZzzXBN023a0PvNywAagMuIxn1ArYQO7a1lgUBUJG1AYre4k4SA+dzC+uuA3wDEFaE
6iSYhc49sVQSvMArDKLfITX6AhaTGYrQFpAg+9pRnpvYTp+Ld140tBqBAQD1l1lmH0BWQxqbBmZb
F53WBOfHDl306EPMpARmwjqWZjmPo/9lrBSljslEaYm51cumQOJcwPZuXfMWFRbEuM60qUEtMj01
hvP3EjuX3VD0CjJ+WWUud2VJ1blJcQWlkbK8DeDCNsBTjdpEeTWNxnITVCVIEEdQh84QxtHE9Mec
9q37W+v861swV32dzmrR0LE3TnCo90bqCAAZubTXbnRU8ZbeS2CH/q3792Tw9AydRNqDKrelQrm4
KIgRTIrg4sm8n0bJkfhI3PzWK+Z0wtkt3WZmCiJpCsKBIjcossgHrVsGjmLNyAHlXkKhk/xmrdU7
g+aYANcAlxkrERr0ZpSj/EKnuAK3vTPuKe2Ebut+g3o/tDO47/BVb3pikTlFzQhdpZZazIDTMoT3
fJntuH74fOusBYngUflrWIwjFSZQd0KuDS47fC5EcPJOspuny6Eg2yrgvLVXBkTFJVBdRj0IeBdm
l8pLDBYeGUsHkBNUGAp7AMyUmI+fj2jFcZ9ZYTalVFQjNERhRe+l/HuB4jpo6HPC2fvrVhTgkU0N
vTEsaEBHc+6U5LAiKMjLS3vN+K1hwGcjjoY0B4sLqMC9OpKKTpZsFFY4z45Rh8Z/fskBTARKPhlJ
MMCfmdUPI62ITHqYwPFTurIal/i38v03FuTECHOTQq+iiX+6yBoQwFZCiZcT0K2lgc/GwWSsUGlN
Uc3DONTbbqu/LkB4ufFOsF/NG8nWIrz5aVafl99eOTunVtmMVaLEKOvRJWoIEgzztwjFyOHLUNuj
nnBihbV7BrYMKMUZGs4Q23OWhQlCHPoIUPz6xbwKttAZs1EbpUBxHsBodW+f2GJOkDEAOzDT6xsg
4MQqou6Q5YPz+aZY9QXIuZkSoh8Dj7fzq4NkSZvmII63Al26ksQQTOyjdF0oYKz73NBaioGIJ5aY
GxqySa2W/AxGJkhMQOjnCQ9wJ/bVA7SoNOL8Tt8yWjNPbTKeToq6oc2pzWjbPpX3gG9ASxr4+he0
toKFj/cwPWJmmAfNmT1mxYS+hUAw5acUd0LvQwSifWnw/r0ZnOoR0Pfj7QjpskXcxvNVCFomfolr
/QwijYrbBHKGoAg9X9GwH4MsoUKpsy3JYHeDiIvfvsdfYjva14/1LQrDPj9NtRb2AXDzyyxzSwZt
RgqZxunpR3UNdb19voE8Hcpc2gOBGMg2cQVH5ZQWVjeviTYUnRgK8g+MuxnDUi+h6Y3IHc3E2rSZ
oGhnxDxqn9Wdi5OumSLtcbvIU5lCtfRoivlZLum6DRTJEF5BfxNU1NCeCRBz8LJ+a0efgH8Quu/o
AdDYlzFU1k2kTmk4kOV+DLSfZvBUS9dMIBssgVWL8vscR30SNJZZ24ZmBQiXtgTXWaVsyBz+zplH
6ksEzAzdqyJLXSybnRb3Mfow8qcYD2u39Wk3Z7QXyfEdwAcRrg7ql0G2BiTJFfquqMEh+CEXoKVP
OFfcugFdMSEHhnQX269gROUU9gUMJNB9WhToCJCJd8eshLjQxf1lg7moB0EbkGmCjXkHgFiOI2RH
QAF0btD7kisib85LM60dJCCKgEaGxCzR2aDaBL8JGGBhEY0ztjg9qsMXQ3vhXAA8I4yHEDpdL1I6
dTqkECIXWTtFs/rDcgWYkqMDbWg8R1e5E3pces3VRTsZHhNe4Z2iFDltt2o/JA/IUrhmb7DA808B
+9V+uYkO3Lc3b7TMIvYzGQWjoTZd4PpCSCpYTWHJX42t7Bcv4WgpPxqw+nMJuwm9R9k76HQtGafY
SmWhxXQtlUP90u7R2pVY0I2K8H4pQAQUA8VkoW8IwkW3kduKVgn2h+lOv+NVnDgTYDJ1RCmJRJQV
8D2y6QE6OcF0N/9O+gmkBIoM0DCa0yX2JSNURt1BmxjRfx3aBbp7et6VvpZDOTNB99aJm5SUzMiq
kE4nVFe9CEI8x/Sk8ZBBxXYvu+lDYPNKBuv79dew6NSe2IyisqznCDa7krzN3bgdoIH7+WlcX51f
JpjDGAVEGEMdM9dpkIVr2kdg274nJHc/N8OdPuboVUYi9AudvnkH8R4V7AygK/CmjU5piQe/vEOJ
dcc7fP/LGfg1OubwCYCR5+jhAVjugGIy9CG20yPyItAAgEaUUdvStWTRm2h+btDyaEL805INZ/ny
W5Au7Wz/MMexMQtwDwb4KjIkPp2R+JSQ1rRbL3vRqyNZ5d8wSsd34QNMcC8hCARbBPtKEVJdyacZ
JSftOxArSDcOj+ozoIo+rerZ8mGBhK8tPwEqewvSs9+IyvQT48yJSfNokTK081kQNdj2cgi10NRV
c15ieG0HG0AcGiYk3gFmYWL7TDR6Ixexs0DCZGvKQSRvscYzcswf/JpJ2owgAZQA0hOUz5Be0Jn3
EXAeS1SPokhrlOAYxeaNHEiNQCtRcmJ4gg4CEg70UB7j7ezFd0hwIgdV+bwdzcSgl9+DeT2VbW9C
lFwFTeGLHtxWj/TpZLrLbkFPOxjFgSBzPj+55z6IGiRwqQZyx+DUR5MSM71LV2fNhJ1rKUMHEafE
DtKbzy0wvuHSBLNRmgLoX7nF3Bo3hv9vVqney/a4L0HiGnLvRob6iFqkUQBYgYhoAJ/HhocRmgxI
0kJEqHUnB0lxYFtaG91mW8VJ36lKodUgQ5HemnfQ/ealKZgq06V1Zi81odZMpdhruEpkTzIsbNtv
qjs6oLWitUOz4oXf9APPNy/yYgaIlvA3+DLYIzJTwLfSoSkpfUJjFDIxoS8+07IhP4Jknr7HwZ3Z
YhZTkUiHmhMUxsRd8kY1EreUxNLcZxDxAmQpeoLqfYvJRQeGs4B8FlqS9uf7aeWsIvMugdkKTUSo
DR9X/+TanIpEyIokzqwsttqrzptdxM74Fn7xEPbw9opVX0cx/F62ARTxpv4qbLlrfB67H6cBXpd2
9Mggt7qISNS0SgW9VQh2GGJ36LX7aBxyZ2xqWvjgh3v0+mCW+MweM+150qLEU8Me5WelWLTR+ztY
NBoOsGZwYUJUBChvKkeCn59MrZrntaAOMq7JygjcUkW+XzAU4LSgj9hkXcYLG9amETQTaMQCVPfy
4RiKSjxosoqs2rP0StFKuY8YVv8i3Ah+BoisyH2q0nCUHeGJxQvX0JZBJypFhYnstvIVYG9WvtW8
ZMfL6jFcWsctQkMCAt4FnEqMjplLojWiVmCbQob80ERgqRcby3xN7wFZHBwpcqAlGV+pVzWFZ30V
t+m2Wew48qca/SubBogRbCVulYNJ4Fx+LcY7LXlvaJHYgv31dQTSADkOB1eMneR+fm0eaAMMfHL0
RRT/47VGzx32sELxySAYYx8KVRMkTRVqIkVUHcLWijcLJBfA1BI5oHtC9yjvtXt58UDYBRrbUHsF
wwia35gVIOZSZehZUY81JAjAb8Gf5jVXCvyU+Ghc8dMSl9c3Y5GZXD2t0zYZewEYoMFBCx0md9rE
PnSv0NUY7XiY22N75tlu1gimFD4IDaqIjo7MxCfnFZkxI13AWwpW3cURS4IrQEV7TSeaTiSPSCrU
eW1FgmgHHRTsJoV385w/QrGZYB/ez1SRg6RMMTR4O7E/J0qFNssMGmsIv6erDoQV3UY+yOKNiCUt
uP3x58HgpT3mmSG2TZeUi26A/E2GNmNsNwI0GmWee78IioA5UkB1JeLkUkQVExSlS1VAkhTD6qG2
qyc3HU7Kf3qJMSYYh97J2TCZc13jAkHj7eIUTjohAVTb6RfxS+zq99rDYkNht7Dih8AdJjQX2rzY
7/KAaNCVUgiY/ogMgSeWICYheLw3LZGPUKf6fglwj+F9tJsdyYXS6gjKE27AeRkeMUaZPdPqpZjI
aVD9iUpHO5Ob+pCohZ6A+IPnhVl3hyYb0CTDooHYHgkvlXkiFmrSIVcv0Yta8jC/fgB37BRXqj87
tSfbnW86KQ9oxIYoF1aZ16Ccgo4ShxZ1MAcSgGD41HY50PcZBFYhI3pTbMJHKMfa6mxh0JsAKkay
VXcWV1SH2cj4HlhVzcBftAgss2WfKcSJWTrc54OH/vlsI8MdpTb0dOfSMp6HQ+oE+/gHZ2szh5TG
3HD1IMoEOJ/yNTILXKXNBBkTAuDvpv/otsOD+azs1Ff0xgE4oN8PXzurc8NvE1IDykO9TTaAnYbP
KNO4n38R1hsTxBRAnYFMEc5JBz0o80XaELDvAfsfd32igY8o88Di6KbtNg4s0QFog9vczsRPFxaZ
+GnuByWAcDnkIEvDjgMZPjfZjZDDygxOc8fxy5+4/gtTjCuMsyaFdz5ubMNX0Ldv7nsPGp1boNqO
XFqjQ1+MqUe9cLvrXehG2vwczHkKAoV4Zo6Z89WpJlqAU0RwU7tppwwsRYOr6N8X5FxrxbASs+Vk
tFin9dMiRH9Qqwe9LILw8zunT1BJAVMTPVvRowQgM5qdDqFb4V6fvfnayD3Iuv7WVjoxyrjrVEmB
RlmwsKO9ePleAet569XXk0uOSlG8Nw7dmReLe2KO2bkLWsdBpQdzamXG10M5KFdGOdSeEsjDA+eU
MHf4n/OJ61tXIO8HioLz+YyUthmQvaKnJHqjA0Oug8pM/D1Gd7J6RKBLp0kyJKIuOE7jNAZBZghz
MYTOBbd5rnpbQufLYi2P6d7MbAN0O4VHM9g91tMBI4OKTPZyQ2YveqETzr+TWDeJTYzuKFSuaKCo
gUrsfAqGPs/UPIXH0tLsRZDIfQoYJWea6XlklhQ2QGiJRkgZYBxmmgUDvMKApRNLAhnz+FIAGU4h
egvoGHuncgfQbVBK34h3XFaW98wucxXpcdvWIyJk7NzJ0cHQC9Wx+XaxZYgJ/43WjJWde2pOYWJu
dGWTOu1hjhTCVUiiZ11DDYKMGgcQxOZ46LY9M8SE2gOIn6sigKHWTYJbKlpCs3Sj5ISZNwTuYku4
26ESn9lQgz0QLunW2kCpwibaTJG+kjVmz6i1OuRKCP8LfupDkQy3Y9l+XeLkibNv1tbv1A7j7pQu
bkFceFw/5LG26AzPQT0zYf3623nD2y4r7hzdnb9Gxfg5JS9ntSYGsbpeAnqoiMvbshR8RR/uIA+b
7PpsBje70r1+PkomvXFczFOzjL+LlR4U9wrilDj9WMjbVIBOokV33/iRBtL3sgmeZM3g7KC1Q39q
k7mrg7mdak1YiJUI34sYCkUFL8hnQ92LYTF3tLGEQhWjjcHqCLr5oNbdVdsm9gvpq6o/yXJnT4rs
a5ngCu2XJpo3n08qby0ZjzPWaZbUpQjrafUQQnw7ipAj7BKyGVXdzya0fJtl735udM3Nnc4q424C
OQFZRIIhi8stCd5xTKw0QO9Eotp5JnGcKscYS49uLjkYVCScQfBp+1MLtcE8Q3+WBKOFBE3ArH37
fHTHuj/rxU+Gx9YJglSdyqCmK+rQ50TsQv06dDv0M/V4M0EkbytbhR3d8F76vJEy3gakGyQZwe5j
NUvrQ8oXiVc1c0Wjvhl08kWdeAKLa9c0WLLRraXT/oKLno0eBxJcGjBIu2D6Gl194vepg975bdOC
teKaoDsF2TrFybcSsguuNPzQBTfuNgOSWK0TyKDKRGjED7HXZkIB2ATNVgS6fizuPJOieCYtdjXg
GQbe/tK+VYUbpV22IELxs5LnEddeEcixgPdLR/MA9JCZHT008ljFDQwOzyJS+E9Ug4MqTRrNRrJL
jJD7LF/zhmgMR60LfKO45piDixazdNF1eCY8VdHA6cXJNk83gV95kQd4l/kADTxAzdXZpUn+2ONF
nyshGhh5ATwyodlE89vn4RBohiR9Gka8YvL+e2uoljoWD2BbsAZztjkHat0WShfHHgKAb89tVR3K
lwNoY+k1/qjYze2ClwQyop0lgm0/CW3gowGf4w1xzfmrSHj82yxzz+ljkkrxDLN5WziKGHzpRpEH
heQNjZnGuF1AWLPAxkwO+YxH2NhYEYiPpvz+80mkH8Q6pdPBMDdZFBYJ0I90vXr5EErl1tQHfyqG
7edm1l5e2Be/Jo0ezZNsn5Z2wlBPGBD1CbR9Kv0epbYBATHaGFd6Pb9NnTc05igkapUIs0rXKYRO
i3Ijgb6pWngVtFUrEgRgJJAK0KTm+cCGIO2VoYSVKBpib+5BJWCE812gND84U7i6J04sMdu9b6VY
BesZncJ4HxZO0+/Ep58ZeDDFyjZ8aP4IZjA+1HDVj6knppktb3SxknUSTCv+AlgWCHIh4+GQ0gqe
Q5uizX7rjCG1qAK5A9I7VoRcGcNuMUGkZulNDfKp1OkGjVNbXj3GR5V41Hppiv984bQEZcCuwMKF
Kqh0FMFTFV6Msbo3DJDI4MkqEuS7z00IQTe2ijyBKLDMNlKUOGXb+uCA55AUrI/klxnmDI9aGmcx
WhCsZBQ8ARgak/D4LBjI8DFXA1lmsOIgE0orxczbDPQcNSiaYYPmQsG/lYdeQ/bgS4tdw0H10jFC
PMC3CRgtf+u5dGqbea61GmoSzQzboBq7IaDHKyTg8UpuxnMtPDi1wxzlGZ3EIPeDHcp5Ut3NezG7
yl6pVJfq53fSy4TS25fygaAu7XPO9toSnppmznazFE0M7kE6vYHf3SnvmeZTEugB1/QoOiLB8553
xlZPNVqxkbpBMfyyt3bu9GJpCTL1kxf4Re1EKHCBkfVatsMeZzpSuPV3mU4he92cmmQcSVWoi6qF
kFUebdGmeA7hiuxm1/DbXQfZOeCPPiYUv1K3+0H1uIv9fDdhEjTPPGjX8oF41Q5gEN70k9WVP5kJ
5qDqCWm7ScVMqJbmC8/JnXnbXEdvqbgBokf1mofliiZcuo/hqb3L9sOH7GcgCK/xkk6fq/8Q2v3n
YTv5OsyBBrhvaKqUzpIyIAL4Oiq8DPDqfjuxwFzHwajVjRof9xsaxsWNuJOt9GsGnmrtvUSHHDAv
P6k/wAupZZ5e+MtTXFnahu/qV0OD0z3B3NNGC94R0wTwM7su98Q9ClW5vddeB1bh0mYgHmCTfuBn
m5Dx/HKRB1EeYXozCUnu/Ktuhl7aPpMOYNupxvuDky1YHyHBKwB3AG0SY2a7C4ZamGrMNliAX7re
pjCM/Ka6knzNSsDuDkUoLm/a6iBPbDKzqortkqR0SxdotYAWvPJF/6G2Tn+QrigCpHtpFqv+ZqQ2
Se1k92f95L9ep/8Xvpd3P2ezPQqqv5bV3MRh1DH/+d838WtTtuVH9//pr/31x85/6b9vq/fioWve
37ubl4r9k2e/iM//077z0r2c/YdbdHE3H/r3Zr5/b/us+7fUO/2Tf/eH/3g/fsrjXL3/64/Xsi86
+mlhXBZ//Pmj7du//kBQcuLb6ef/+cP9S47fu45/vDfxy8VvvL+03b/+EPR/IuGGepqOejcNDGgq
d3w//kiS/gkcCwrHEhTUAFQmuAPA+tpF//rD+CeqUChMQNGIStEDwfTHP9qypz9S/ol8sClCctxE
PtwAgce/h362SL8W7R9Fn9/hld+1//pD0879ggHuH7RDEQ3cX4iJgJBiHKHSm/IC7T17CJRi8GIj
7jU7j/V5YwoJ8B0BdAFRgSNiX1p1K4tXqaylT0NGDF8rNahLppP+YRRZ/RiUQusHHRnewpZU9yZy
EF/CGT3X8hJIm6woo9qtEJ1tg34Rwes+aeMWjeLyJimM/GmKCU4JZI8OQ9ZPu2mJ800ox+p+MIzB
l/VZvBtDA+ogjdjuZzGTt8K8lB9tk8ivILTsvrX5JB0IeChbKzf0fLATkMDdmPWSPFRQjsQ7KmuB
V1zG+n5shNkRp4F8NYVieZ81c9nGYAr1BKjEuRERIHRY1tCSzybSI1skBDdVrwZeF0NSA+jS0ulQ
FXgWesncErAQX+PFbwJPX43BbU/kBUmeoEcBTZRGp9Wi2IujsJ4hBprLxDbGNNmWowC9n1okHviJ
Ifds9OSp6RVcxnJCtkZRoKghtcFBD6d0h4NQ2AuZypdeN5eHLK/mmyEpxav4f9j7ku64cWzp//LW
H+pwHracck7N44bHsmUSBEGA4ACCv/6LdFW/tuU6pe79W3a7JCqZwMVFRNyIJbKu0aU3B1raU+aP
Ghl7jRZV7sF5Nh8jhWvQ2Fn6Cq9Z3Tdj6H4LGk2RZzwzC3lALSRG7hymJojWm7Brnf3MJOhOIof6
YnddLTlcXPqCRYK+tSrS24h5IbybOXJUteeMhzkOF9Cji4bLycjKTPRVsAGmpzInaMiVioZhxzkT
eWQReWpDZz4tkU1umAmtgrJ5fYiiUG6tVXv2AdfSZhd51NxFcY91YhGY+rawvg2IGZ7MFGJAoiMY
khtL12TEBN4OkP64bRai71bdjQdv9uPCKatxu1YtxKKidqFr5K66rZmnv9a2HLf2SrvUG9cWYMjo
TPiveipfCAyN00VLuKd4ip7nxrYOCO1QT7BzJ8exGefrsjL1oRGj89UdFLnY8lL09p6sct1E/ml2
AqiiHPx5UdWUb4baESQ1divRNgSGHmnYc9jQwaf6e6g83E8bXR6n2sKA+jIMaSuHJncwtX9kdTzu
cb0AihaVcMha6NIdHEzybwap3QLGttZdFysM8dXt8DgOCi4Vgq96SntyuTcFPrkduJA1zGhVfWsD
+Tq5pJ+/KsOcu2FY1g0HKLaBTpy8XlJ63UTGq3iS0qIPdTevuYjsaedK3zn5rLLPcOqtd33Z8mNk
z92mWht7wxZaP0zhYp2c2LinJhx4MZJ1Tuy2XvOFuHdBYLoNo32wQ5AeGswgKpN2qsJkiOtl4wg4
H6OuCGenIdvMhMvavF9vpRyGg7XUgEV7b7oSoULy6hKWpzm2xzy0VIfrFDy+l6Avi4h4VS7iQSWe
Dz9n1EsFaRqXm6UxLlKgBXsMYj7v+zXovg59P+fGnRAnCBvOjECOl8aCq/tLElGuaeTfuAziIM8x
XhZ0IdDvznfLHYyxZarG2M5pHcG1gtjqONilhOxRcd6kpJ6WlIWj2XEIrLBhwJQJ3pANyu6QRU3X
yrwJkETpM5/twsDXFQwDInE9cGMjzIryrmB0gTmEjYkLH27XmEJS8/TN7fBKQjmWKezLHDifYxZP
Zpo4tZWU2oqPlCvxTE0cwQhoNfFhanlf+HBl3skajsdJ19rCy0NRt3Xexr6qkAlpxLeawJF6d2kk
TlPZ9+C+sF/PqnGWh9mWYZyQJhg2Qzf2d8xf6yOb/cbb+gjFShwhhi2fAiBusYBLvE+ZPmsXkgUh
/HKPs2H2ctJJ5wQB37SFE4zcwNSmTTvVjZBhKedKKrPe+ytH26dDvS2bOX4ow7Lb9jHWaKI18Q5t
65aZdjS9tpcaFvhLMGVDGJfJUEpooHTrJ5bNuycTVY5IvdaZttY0j9kKM7tMNgYawVHxp8Zaz07t
VA9j79pbDxBeOgHuTwPk8VwbHyDw2hkY0mum86if6c7RNha6FXdPdhh1QxFasgFo6jSkSdaow/WI
DMIcx9VHBAF0zXc2prHzSBtWVIuO4eU+hHkVEufW8zlMVcZJboOAlFfBLPusodo9RmNLUtH25L2r
rNVKZTikdgSNEe6KhTsEE75Lxb0cJvvqoZvI9AI+q3qgFJbvtB1gH4+sQd0W2h06WlQmLJ9lP0Ce
GtH+FTurzUe+rjcT12qC/TvVOuvnicFLP152ndbTXMQY6Lb3UT2ybyvOMIrY0qDuANm7bRGsE4f/
LG2gltNlVLWwhq3l9aik2CIYIPjezp54UKxj+EqX4BCWpczAk+slWT0CyLlaowHm9wu5amXf3449
Zy8VvLRxmYIaL8WoMHzVFsFbwMMUyYlY6fJJw7F70y+N9VY6sShq7up9U/ZRlXAnyFUZ+AVj01pI
r1VgNB1XXuGUtm4CEkCxTdV4dFZ3vuarhVkPhGr6V1S066uUPN403eg/NTCOBwkyqZdItHpvSRWk
TjnXZdqvnU9T0mt3JwbXJO4SdRBBSi2ysmqdIvJJ0nh22vTO1o3XdY/0FPpNMjE/RX07NpmU1IOR
e8npC2/ncUomS9iZt1TlrYrL+JUiHDpjzdTfWhaqxVyvTopBT+z0lljv8dw527J1vJfZscvMmaPg
htgG9uyNx+gRIowl09ILc4cSN19Xlx810uA30LqonVuHGotMTzfTMCJ81xsWeA6scwCr/cqTZ+2F
iMsgehX3clahlcQzBm9mHvSHeVW4F0ztchArFBaZojNuDH1cmrc1WPzbIRzEfRn08GOHTbwDV6JA
6Q2N18rdAGuqv4xjNE1fJyEmtANoGgbsKh8z5aIeEXkWxiPmYMq+gqkxRvGTfmLji7ECnkVuY3KU
fflkFr/ciX7BXd/mGAQTzE6s0ne/jyKS0/UI55OzcGd4Aw9oI19cfBieLCV2Mu2H+sqKUAVqZaIE
vW0H8TOlqA0kADBW9D6LYJEvyaNiM2TivDJIC6nbpgO0YgFuaUP7aVAuv11mxC6gF5WQUTddk06O
IZkqCdLhZQ8hGFxKsCHbGfXRiUxRThrtZC2AzY/K5s+jouXz4LS4I0vVZqHN/eMICfyVX3sgQVAZ
T0ODu6ZFhN64KEPZtAbVzoSk6ZLLpM3enXX5vta8fAoRjLErPY1MSAPrwHcnllWcx50OGYi0qnqi
Xe1/g37cwWvQ63yLTmJSJx4GJX3pQKVWyJjxnEHuRMjkguOHLG0Kg09x6h1a7yD/XY5W6+ljiN19
nqsOiIxZHvq48R/dGQWwQK4CchSUBydebBZUyGsL7E6LOh9fEjhcTNSzR9HK5qRGDsNqzppyFwAq
XlISVnN1HFgdvmIWOnzWpb9Y+3GuK3HLWpc2CXVnjNqFsXHcYo1aNFC491QLMnqgC36UsjanRdBl
2kQGAX0pGgTnyqD3XtPGJ5WX2F6nnaL0Gzszs1qi4wp/j6IF849cGIdNBwecvE55aXllCvR6zrpy
7nLoMTyWNWYGY9OK2UEQAi/RIEeUfQmQ6zrDVAWT54IPa4Tyju2cQDbVX0zYZv0SLrqZE2dqvKZK
ylqM8wHB74UiapSI/WhKuUW6WVWlOhLVE4l4f23zAFrgCJkF/lNP4fa/VzhvT2g/BrJrrVqFyO5A
tkFARhjY8WHyUG68y/nuun0u3D7KhxIHQYKgEiUTrhf2GRZ0gW7/DYfgzgfLsYvdK2bkoMVGyAz+
/SdqJjK1kUIByfqhw3bSy8DTulVv0dF5brf6eppSkKQwfjZvN+XtZyjk5bd/fHpwMR4H1g+17UcS
z8cRUkvXT53orIJ3u31fzctPF/C/brk/32p/u9NCKwbcGl4XF+nUb/4lK3Fa9FowY1iqHHnsaLo/
ecAHIPXHG/QAoyIiB58BouEP6G3JlHRtCgHWTu0ujo8IHi7CDUwfLqb46X+nML88DRASxobA8MLX
0vnIYtfxUuKEQms/nrxpV5Eu+ef39Sty9Ofv9+Cb5UPdDc8X7ze4vYnKce0y2vW55+5n56ECf7yc
SnTWfv2ZObt9+XW/LgBYu164pfjizwSU49flR4lTearvMlyrd3w/H0bIIcjmPzG5/6Cp+fOT/fSo
jyRGbRvUPjyq/44bdUb3MDJokjmNNwLNRPIpF/8r2P374z68SNz1DPftLgvvDMKEMM8h0kgml+kr
gWG+z7n/z553+fefNrLfNYMXTyAGoS+5UKzz1tmhFm+cbZz9l868//pwcBGAjtaDqf+HqjExtbo9
6bLqcc5w6cewygFrA9GRaYxuzks+BTR/LxSXdfLvB34Axe1J185aQfMu0wtOjYsAJMIZiYHL6wyO
NY/zpt2s7ieb4W/29q+P/YDddv4CpCPsMmsPmSl6qRbyUmeHqBoEijy3N//B6NHf7b+fP+hH5LY1
dRSVXdbuou+0T3GLHpuCvpfHyweFrrfJ5YPLkvGL2f0Hwb9/t4gwZYVBzcCPEP714XvtNZKxMYOQ
NbvliOiUzUVw3+8w8VroT+mgD8D4ZRFFMOiFwUx4mXT7bRFVwui5D/tszLpdew2o8QZbBJqAOeff
xg1skT4xWv79KPj1eR/WEOISAuMGfWa3rxQXVjZ+lqb4N8sFBRM+QzjKMD7s/mCaftqD2sy1Pzgm
mwsLmtku89/KFw8jXCbDHH3/OXP1W/WEGBoSI0xMRJc5lfjD8gznmAgkBOXOq7Vf4XSIIPOsvZuf
9IsHmUDqb/6aHTZvZR7dtq/h7p8PC+dv/oCL7AGZNM5lMu+jv0bFmxn985p7mxIjy0NupX4B6+qC
oOrYMFjPMJTpbhCOlnSgV75CASq+fJZP82NR/nKGXN415BeYJYUjEo77XyufBlyt3LIvLmkLiHaa
lqSHjRBFaagOKFF7L7v4aPcF2TnZJW7SbOFqUr/qw3/dzXz4Qz6U4BloB9Kh+qKNRugxALpEB958
erBcjsSPHxfOFdg88aUgfpQudE3re2ZQxZ8kKsbTFbK83oYhgTL86iIo7I9rHrOM6sJf7pWXfDoe
81uVwOe8FAmMUlxsHPwPy27Svsu9URXeRvcpvDw38BAWkF1dxk7/N6T4/9ik/0Ff+tN++41NOn1p
v2j6C5l0+YE/ySTX/wPtGQQZyBoGgw8O/19ckuv8AR02CpAPBgfpkSGOkL+oJBKDgYrgbxADLQAL
hdvM/3JJxA7/sDH+gtlt/NAlSMv+b9ikDxOmUDxCMRN6FuJG4cSK5MoPB5mM57VkXdxdQKqKJrWp
hJMz4/avRAv10i86hAy2M+FRWCJ6i3orrArduvy/nBX/8Zc4F0VkBGXipUp8+EsoNUPAR9xRfSzc
Y9BPyNEb11LfGsXbby3vMFld+ahUdiPkTTuJ4a5E3iPA6O4SeCnm+Y7Xff9J7cSk+i8bGV/d5TWD
BsTVC1sZ5nG/1i1eNk2zOoCI4yUKG6T5IZT+6PmtQOjgyp/A0KPnBo60bGvgCAVby27fR1rd6CbG
jGzk8AP4S35lB/5UTIIt+6Eag9xM0bgHPAaTDGuQGaoFRsmNkMg69GORQ6RJd1NluxkrZ5oh3wRs
QV0RUFVNhDg4Y9X+NUUm8UkHnVV0GJLb1NZa3bktKYsaHCBNJq/qHkZc6+80I3Qfu4Ydjabw7eKi
QeJ1qBSQk2HNANykHF9NQlH/5WyZq3qxnNQXtVME0u521jDUL1YVoE6PfDmsQR9upx6Unkv1CG7a
Qu5EGgDdOnJ6+X8V5l+LuqS9TqyYoXlYhJleNTXANxCRad3CnDtCfLq2cehIonmiG7M+T9Xc7jvh
TQcvZssBABv4CHecdkqwKAW8FhxbjCun0+Avr1ZfavSSoX1z0T0dpZmA0tcWUlhaQODzKpx2p2bk
BuuhoYmPrJanbpgxTqzWGfntqxXvfa26OyGDXqStjttv1jraGy9onGvhK1teu8vQjxcvXzF0J9UJ
Alws1DNLgVoyJF20wp9qlpSyHtyrWa2tTFwXecZfV5gcWn0+WTQufzBgkbeLy8WqX62mCzTCoEzI
uhsrGLzuKkTcev+Cnad+QMm9zUUSy7WMNj7rdJtNo1uyAwRCvY/8Facf3ZMXmLA5uyuffaBgS10B
zR85z0e71Mibxdyg/1RZlQWhYdcgbnNo5lkf/GbFDycBSMY41YEeqquRk0GlI5a0XYwTaZuiFkNY
pROhwa3sZVXGGDn3ydmrNYJd/crWdSqXBTQJuOVvHiZIbsZIj/KltnyamUhazzBFEA+WCA1JIEer
CwRVqu9+XWqZDgG4PAy9tabZ6qlqQIDNBPZJdRftJ6o7TCw4C0Zom0vAZuLz0P3uqNDboyeEFwmv
2zjreodBDh6M30rEPfrJOHclbKNtXz67LgPV2bqkzeEaYNvJWnXeubcWxFpagzvZCfXHIARb4vbb
cbFr+FuLoXAdJLfZLgcNjk33zJx+KLdmCbHtRBAu+wZ0E4ThcyPNfvEt9g57hfhBLPGo82Cx0X4j
JJZPGPAFwoi9pHWbqtAMK0G84dzRqwGwVjGE4wAPFQ8483bW4PgTvzXrNwyRBhs/YE0+APt4WJHV
WwScsO/ELWfAhlJZ4IOGeG+BnX2EA1efDpMDW04T9dkqBx8IYm9jHjUcckAozha0UbtbgvqC8vJ4
zV0WI44ScJyDcN0mPsJiXN54wxyeoS1QV05YebtZhvQGBCrZjR6+iXUAu5ga0J+nfmXQFYh5fGp9
CpoLuY3xptarnwfeJZKU2816tqcS8YZ1M+0aATYgi8YGOb+OlPvaGknqAK62ECi6AI3lXlMsMBrB
QiYrbJiaQET7DgX2TlO3+0o7R31b+q56ayorOMilq2aIxNdFZmisnQjvbKURwuSpNIlEeq7KPOGi
1KloRe9MAygCK7/eNUjJhCNH4K1vDG4yp8bw4VVCRS3A0JI4C5u1E5tAhvM7JPpxPvhCFGvXh+eI
OM49ciSatNYcxTiKYVwKjgE8TWLmTheRAiIIm7EaZyalMQYmOJBIGPOBYERB5vIrX6boOWxaiCBH
aAuqlFTGuSXA63USCjquiFrt3J2NQfnnCIHFUBA2PgJdWt2ymwXEyptyhpAlTejXCBJFYbwePPxp
qm/7ZRebsEVtNW7V7yfWyhChvnEHPqNlTuGurtwjvzQqwKzM1044le9h5dMgkRWilGigV4SqMtLT
rFPS2lRQRmczJyPfd0Cws2Zahldkd7vfwOXJA20GH62pYldoL+V1rMi8W03rbldqpE6lY5rrUJvJ
Sct5cB+XcfQ2MNxUG9FVFVzLEEC2nUfJ7ikYn4Mv+/K9nTE6n/boBCIwuKbECSmo7+NQ4/rRUv6A
aGRbAvmFyos/mzhYx+0SDVOBOCj7kcV4DK0Z3zO/Il9NZaLU70qKet3R7/WiNPbfUu69Xi1XcVjS
M60IHLLXcr0yka+DlFF3fRrhYHwVDCqGAsMP24R1ajrolo9vlfSgzfWpPZJkAFfFEvxvtmD4SAfX
lg6mMPFkRBDAYBOEBjfQri8bDOGHoBv7ZsGNH6wCRoTGjvVJF/NyY7pVIAPUNFZ1I6jtrgncbqMo
tTuFkZag6ZCuG1RwG2uCVlK4RPCJJswbkF9eRtOpGtl4E/VLtGyhAIAdv6EoL8xm/Hsbx9NjOaCr
S0JrWfOxF4MHSx22Ap6TLmIrqYezioz+cGIDsx9XeIfkNbqH7y5OvlsTWdUbQ+u6jRYEfech72T/
rNphupuNid5WVnm3I6L4dpURGkebY7DawA/4Nz6I613Mg5GnbbSqjVPRqUzsOlpOy8iRwkYEezIt
D44TxfvHPYmCnyB+kENQg5dK57Hfs2DprwIFW7nUlZ38hmVXnoXW/UYp15anUlhm4zgq4HlXMfbi
gt7Ea57adQOGa0IZKCe7YIrHbxWM8HMLec05haAyXftOPZChR5EI8YB9WakmpyRsjyuCYLeTHTEs
cBnlUzwv50Dr0U+qlvaZWCOMYLaW92CTRrwMA6HHER20SRsmh9NSekOBfDv/6M9Ew4YTCYwbV3d4
1b692ldWPI47oYYYw8829E6LA5bNVAy5cA6OZwuMFoySwKaS4UUaUPWX+XnxGlDlPIMnuwihrLK5
4o0KEboZLWzrIKOwT+Ukqj0aJpiNrUrNNz5t+LlhlH+ZVdS0KbhzcLjTqkekQlnDSy9jg+t1z9Wu
NaYqIm/u4HMSda++FvytN6BaXZvUW9sh/G6gk+Nlrhzhpkq5PrZGrvtw8OPMVGH7IBo73oBXL3H2
CnxiUFnjtEeMknytHDa+E2na3WQY6osTyGXb9ozcz1Mwo4GEpGjnOBN5tO1aNelKw+AFuqj4gQMl
Obtjg4nTpQTbOvI2rZg0mWsWb9NeJkLctg2aRPcc/SqhiPpC5bcOftXUN34oy4dptKJvsSHijtkt
8rtrVt3FoYBZNlJw1yts0DEj1uRtbLuHiwzEtLxohTucdBvAwRFB6dYVbTryQAipEQfMpXeuzAgK
O2amffRUMCACnGDhEjuas4lawbaqHB/TN2N06nBzw+kAk8TlretNfAZJ4uQIU9fbBmqZMuXaBqc2
zO6+lLpH2kQ03SFa1UPZ66B5S+vImm+XLuzPZBhDTMcbsX6BlSeBSExC84oQTG9Lymo50FnWhfBb
XcQzdHQp73H0wicbPTjm8AHWzLrL7bBfAJcg0u60WibMh8UhsMVFZTow8O0TLkikRTxEzaMnrXR9
Vkvd7HBpNRuxLE6GCtJf4aZTnWKrXLPSJ6TCYH64bEseljvuyXBjmtHKrQ5VrjSe89WfLQ8VuonO
Vaho5s6u9WC8gMdIGg4G+AOPZXA9EktlvFLdVVn2bOP04CITQT1+g16VnFyLzKlsI/+M4FTo2CKU
y4sUA3iI28j63Z2m4VoQnxelpeSVHAXBxgibQ+tN4Qu8goICghex48hk2PloTu/bChoNQOzyBE3c
cA48I++FK6tdE9Xe9RTUBHY4IgJFiq5O4FDtp7tIaFFUjoEwzfIWP/cm0sOHgGCWV0Si3tksUiTx
esEy16Ex9B9lNJ66RtB73qLhS6x5CSRmN4PlEacZ1HFj1BzI7KBGENZO96tcvcM4BezJo+t6bZcw
rVon6CJVCKIdLl2It08jtwdR7JQ1kZhZxgelJbOWxFQkOjll4xykM9LLrcqpEtS/5Z3MAwj9Fvqj
RMyd+xz2q3qOKtfr07Lp2C4KhyCnvsdP6+TYuUIRzbEUnMdpHOOtar31qCrNn0ozT5BT2sG3cOno
yUMDllahCTa2DjB0b03+ue5CccW8FoqE2oGF+sWvvWhqwzbBuLL96vf1DUGfS5IaDDVUXwZhVUPL
tlAdrV8Yox5JiABhVRo6fYWWod12KgoOgQzks6zL9akyMTDlxR/z2acY78D85JnJoDk4oeHXYV+x
v7zi/g+x+h/grP+EWN1P85d2+hmx+vEDfyJWGAr+F0SFju8POAzZkBmDXQeJCRjqXxCV/0eAUDCY
WoCthewZZ89PEJX1B4xjESGNgRXLgv/9f4NQ/YAp/w2kBoDHoHKGV8oPxyEnDj/AmEQCm6nW2TyM
VeYj0wJCYZjvWCYvVUFiOOvve+vKYTsPUhWEj6fjdfO1LovJz9AHRRq9RW75aTDlfrsZ9H6UdWrf
iq81rAhhQBhs0SmW4aZBsBM5on8M1M6QvQdv0fs4SNSNKJaH9mbUpzo6cm/nNfcVLZi75TBka0+R
/cW+ruBv9Jm53a9M2uVTAysHaAjs0EG6z49B9X9zFD99u39Drn8gPH78MmgXLvO+mNPDzvwAYaEL
nMaA+erBvYJ6gsITFSUcZqnkNDxDSI5Brdxt8n9+6A/Dk1+/N7i0/vTQDzyOw0zpLZDmPlCduRO6
+k1PciY2a7yx4FQFWEWkvj7HagM7XASKHaHoCeeHeM5aTDAK5Gzl1hU8G2oPgx85RIWA/tAxQSkV
J2VSYuywh0MozWaybcoqCTyeGLn55w/xgY3+/c19WHwY8RVeUzvqwfETFyGx4XiGv1Ya7n1oHC8Z
OJ997x8y539/4gcY1Fls6DQtSz3otLmPv/LzPOwitufkutTZdO6y5i6AzS3+lBxT+1XKv5be+9p/
q9wkKuTmswxC50e4wz99jxei498r8f9VPFwH4mPxQFoIqU3jpZRD7R/DTEclmPhImhcyWHlvoJLx
7sfhpkEjUe7YWGCUGP04Wo/LuCOoB06DdGFV2i51akG8tpY0peYFi5H1fb6SF96v0MHtSrzaTsh8
ZPbR90UqepJMNMpML64pe1xbtmP8bZV5QDNgEIA3dHMERANTWBtPeuQZmjb65rqQ2meRAju7i6/L
9dZuNmgEGZp1vYNkMMaRBN7Leo6ba4XrasvyZrmnUJNhr+fyfYY4ze8Tlx2GDs10DsJcNIWAxUaP
mJ0E1xg0OdIt8AsnduWKdNU5ecG/MzfvowRgOUm7V+ctZNeezIiHFnTP3Xw81a/SbEr417Br5wmX
Z37HIGRyCvze9UFuSp7IEz728j4+tK8Gmb2vwXgn7vhdj+oGgk7ubJ3jORgcwm9F/IB8DcrN1F7N
/AwdMKRwM9o2kkJ4t5ztd3M3jTt9ZXWAxooJQ/c8Cbs7HzngvMqUf2MciHYzUZ2nctNAdGkHie3u
xS64kjDGnx/8lN3jEhLuzZDxb1aBAIsEiPde7+R5XKHoS9tblaoHCFmhXVSJuB+uZaoPfaEL2KK8
2o+uSoYd2YtMpvJkM+QWrPslH6672wlyQ3j51Gd/gxq9dVNHZSTMbHIdqqIZjxO0QN6UtAdyexnv
mwqyme6W97A9Y221fqZL4OOZxCTCm1GH4dCehjdXJuEn+iv7suv+YRN8VKVEfY/xAsD7D+tS6Byh
w8j79KBw6/P2TrxDkVYB2ouSEJ9iQsh52T4L++GTWvQro/hXZcBpAF2RH0N2+0HBxGJG6stt+wGW
KxwhPLAm3o9XiMoKj9D2bgOEYDTb6nk4LufmVYfJPz/+w/zln4+3LQvm6bBPh7rtA3+72BHAPZiJ
oTAFMOzCARn+0K9Y0JzD7Apgirv1sUu24ekydH7Zhy50EDYc1ZBt6+N6h2mh/yRK8G+OyhC3ejQc
IDkcJFD/WqA0xX3Z8ZV6MBhVFUmQ6ou4DyFNwCzWiwcj69KBpbFOoDJ8+uSt/N2Xgul3KOPA1/0u
xMKkGDM8NuoBMIqHzqIYh4wAwJ+c+5gUkGCn/nMN208OFSMqznNpFRhh58O2inYDzg9MQ0AKlLpI
H+tzGt80zeNnfDeEgn+zel2Mn0FgB+M8COB+fUOwjHAUv8jTESwZQeZUUAVDbeW8dXEhNUTzejvI
L7QEBtre14MNHPApiq7r6DR4B1WfA/nmdRkpN3bAUhaYnDCZGBRZf74OGYQv9fdpjvNO8axs3lxz
G+uvs3fyp0e+yO3gsyQERO8X2kudOitxiMA/d9mRLG7yzsvaB+cUbPozDPkd+bVuXktnxj3jHHrX
Hn0h3jVzr0p1G2FUYtkM4f3SXNvmuW9PMsyFhwtqYg2Z4acofjHsfo2P67rBbFQyjDg5U8xZhVgG
KOTwo8SISLQWdNyNkGClaHuqnU2fAdMFTWE7m5kDYnx1I9zo/CsMosDrx7Lz9rUOgH2kmGr2Mf/l
Qk2/cWQ2ss1S40tPFhRhtnGbzAuTgD/X7ZQa6+vnqqMfre7HKuRZFz3hJab7tzwIK+oWHguKKvR1
dI86zNhQOGvufCH83ql2Um2qvSHbOSq0n84HBaF/xBMbGGALpufo6TfEh7vrncd2FwTf2VhQsVvX
9bfhhua4JWJMbh8/+Dfh69BCWe1CgO/stTq1/Kkd3vGS+yFbziU2+Tsu1LUDl/i4KN/mdy4zTAFg
k7Ex7VUeuEevoG5iL0h0Sfh4iG4xkI9rrbaSCbdnL8MBOKY2XmTiBrCx/2x6+IMVwp/FCsD9RawI
Oyf3ozGqMigTpV32D/5F1/cF+qzFwhhFAm4JjYj84gG4RPl6heDnJD6pCR8G6P96OFQXIPGRLWV9
1PvYozd0thv3qJTsi/ELK8TquQJLXKP5jjLI/rq0s/4/Zee13LaWresnQhVyuEVkJiWRSjcsRYDI
gYhPfz64d1Xbso61d9cqr2pr2QSBiTnHGH+icF3H3ASgd9K/1YXKIwthOkrWnYSeg9N7GSlbjaOv
8xKq49UcM/cTSeQX6+avJfXbtX4pN88YI6JB5FrZPAm1xznkPC067D7vpAXPXzBYAl573lQwVdhZ
xwAInOy91qnhlFgBFcRo+Ubs1rJfU9lpoGBzHZS8zWSmf++1v2yZ/3WtXzZ61ez7c5zyUOXn8zaV
kVSh5Tjmy/KAVBvwenu+us0zGr6Oy8NrbrIbvHmD7k55iFzxMPZrwotfNDie11XvDtXaYF387Gnz
bbHAcfQ/z58z88/tFu1RnY9n7unVzSqHghk7+mawaXMugEFe7RmrZEagbYR7413itw91/MNpTRz1
X3s+v4cprqFoEL9wmfrzInJw6KbLECLVjwO9MKx1J5c++jy2s9E+mzutxkdBekKUUiufBo8aC/vW
KB2lXgrGq0yAWHVvhluTV9RSPkP2/zPehKPwMKEDSM97CRvG6yojDKIq383OpNBO2A7uRCko8EO6
vhoFqZCNjxS3C4NRORbtJk5Pre6rul2RKpgdZEJtdLBrM2KAtMR40BjfLeO505bR9F5wMFTDUzMe
LxSJRre7aJ0j8l+rdAfFsEW5nL/GBj1ksucdSsgnxOZG38kJIspAHG9CCnRDeyFSelGOn4NAUckQ
d2XOf8IZU++MxmDwpfYuLW6qLLaHjjNNXV2YzBmfZx3szkkhm2yQDVzPfjZuNczltUVyWVXR8iLN
++NaKJbdhCR0ZAxh2MAVgnkTZ7FfRuRYaVd7/EjNVVWobhh/tHjiC9erF0kxGBKmX2fXUnHoR09d
XD7KilNXy/cJJ0oMgoqe0VFulUBYNeWCzgPKPJ6Nri7emnNHBBMg6twaOG0PPFmUC2UMtEx1LXNz
Fe4T3PI09yI70DmK0s2feSNFmpEblMHm5LaJc72RF3XiDqFjfNTPieiOXC36zA5bN9TPshOK7jCJ
9gDtJVrBSwhDly0c9dL57HYQlvVDGD9JY5BQWAk2rMkydORxI78md2nrRpWtLdurzSS5/EhBKNqR
ebBG27rUcAzp3BiIftjW0XLicV2QIXqco0VNA+b1d8S/6uWy2Y9EFZgPBVGXkFHSGyzh3i9P5TPG
058GzAbzQXqhtAsjtBuL5uq0xfaarsMWbaxXXhaysa2NB8naDO1zmt1nwrECaWc4nKZeg4KCUcIi
E9xK9syH4dS8kz+JxUPi0NRZWMuQdS47xR6GnjE8mX7kGcsuuusSF7HP+AHbZ2ZdKKotmnYBha/0
zat90YN+2ljViyH7VniXgYBwg9N3IXGzK63bkpZSlhyaQ/7gsEPXNLvfDq6Y+XV3y4EZ0rqQbLW3
blS3flWX4yGBDRmvxDO1SubOrO1AW83se0SOK23aC8mipYpxxjuVEhzUSPssBMJ+0IIPL+2m2WAC
cL3PH4qNqWwqzWtx8rtvrWX4zoAbEocteYnf9U4aZO5wcVaQRNNbarQi3fTaR9MsR5jF7/KFptPu
N/GuNNZNfaNzX0YiE91E2UimkzGLWYnY/HqmApVdmBZ8apSuzLvRb2Xbs/gNbKl8mbw6kXylOLWR
3VsBf0fVBvpjxlcUvFQ51qaDtou/VMu8sVKQ2jwmkdsTNLNFUI0sZ8FkOF8IW+zkUXLRbiWbMEAh
gFKgCgQvDCpXfENInH9iA1CQgXFbfko3/SO1t7mvHrNNHZEw3q2MG9U+t/b4qK2qTZb6OYionX5O
NK+P6ef4mGxmbfZcl3vjglZK/IHjrP1Jcp5LhHl3hhEIGfcbNYqiFuYlyqzwlD8akt2Onpp5Q7wZ
TP0glEep2mrVFlTmvOpZHQ32NiovfYDuzW05uJzpRdoyFB+fxeg2KUu7LZ7k8zYvDxJcYmMFy4CU
wEDfx5NjeALeo46y4q6rKX+JcFu5WBZ56UqLbQwWpN5Wjv8+qb9wff/n65k6wyTAUEqdL63qkIXX
a1mW4Wnw29TOj9X94EYOxTeBCElig2nxRuABOGKp4Ggr2a2DSHMZs4wP8ernIDXz28Pwt+uZH8dv
M6wateO1RO91ijf9PcpF1ovUPHAlVcLQcBONHwNvfmSutMYh4QxEmp9pr9d17bEaFSddQK//HG7y
O3xk70UUQ/s5fNLyLssM/0bdUdbdmvZJdaVV5bKW/eg4x4NcbiyON6DzYHwEoHcokehITGIQ+lV+
SuNAfAhdjB3Op7mJEeljENFDjVmwm/bw8sxN5KEL8XhSUvGSJ2/h+RiVGwNrYMGpd9cgD37kaf+y
cP6zzML/BtIjWbz4b/6Vk5sYudhGFmYBYkB0hYYD8jGPNuNlob3y+HrIdGW14hYJVxt6QaculGKR
cSRcfN3EtGObim+WFoghhyJmIFUZZHSKYr8NL6ucgyU7hJWfJfzN3WrMFm26hEkBwmvHzbYZXmIN
KoSKu8gt3u8TRNByVwv7ENVRFLQ42hHAqZS0b8crgudIgu8FCBXLTrW9YJljrVrpoZQWRuNf+1up
uAsTXx8/RfMZVzfdgjezvN6WadDtsveGjWPzH393ho3pTXeTHcvejXet6pjNQn+Mdp0nIkPtIE0P
qR0zEoy2YnJqha1ZPrFvX57mXdekuvc0p0HsHgX9sXsRN+1BXbCau1tOmebY3V9f9M5OPSaF6loI
6perU9zFi+tLcZg+GAQag2M+lATOGU5z4HQ4a0tOJk3nzSwcyKHxFNQf3ESdYvXDtOZYi1/ZXzon
7K4O9M4/P4ib1MsdJMwU363NT8powcglXcRefHPx+zWTN09eiM262DP2zCnd7MzHYdpTeieagvSE
JN7lLjQM5m1ey3nal/uyDAC4CBnnWOtyDdDYOhaBOy/XXe3kJ5UlbjrG43Uj+BAhheMY2uMtqo3z
ZWnwK+K6LSu7WYiFJx36RX5D4Il00lall7/OdXDulQ62kiCasDfz2BN/Gn78kqb9azXPs5HfXn3y
kY1OvMTRCTcN5gtOszMeL7f5ZrYwS93qBDCZ9+/GLReMGtAkXCA+wUeV4ertjE/a12uCIz32nv/e
IgHRvinQLUvG6laBew1T98uFGWohVGLEhVl2uBs066hItSdnnx13lW6sHQSa48W1vDEzFK43mDUs
Sn+ofsnvOu+KCC+/b4iVKtdsMtXgTEx8BSdJA0JUgbelwm183HsNh1q1cqvlPHwzBDthOoBgKDB5
traCp+/kp9IWMvK1+NBGhu1b5fb6Kbb2+a46KqvmSSdBq/SajeRNN6OP0d0+WWqred7OS0bXWJMC
t8LkuohmRKJYym8wyYhoW+BaslQcaVu/FHjtvE2fOeBN7Vo34159y3HYfaNy0N9yPG08BjguqO9H
eCcd/n2ntfmw+WsF/Hajv6wAIQllq0IBz/TrHGhnu7vri2AOMmosZySd65FRSsCO7eNi+aaktnKb
LZsL+UYcCajWXC2IAX2S0lFborRm6RPDni3uwMEcYtC45Yu1moM4emZagaptMQKMVtm+uuvXP82h
tb9nnezNv32XLwdri10lZAS+S+3LQeHll02FsF315PgBhMiQP4de26nX28qgXbfbF4tO+FDPpxao
Vc+vqs3S2Smf8bRUxr0oQ7S/UY3FVX6qr7dxeejrJVJu4sOMZJW0gTr/YzcYfD9lG+O5XBRvA26w
+W3GZlG9Ypf574f1zTxi/oLIhDC2mkHkLz2+HnVGkzdmeDpvsxfSy2q8imp7cM2V+tFh+GD/SlO6
vjN8j12950S1k9oNj5Sh1K7Nu/4Kg4a2R/Kqzayq/Eni+P1+8t8L/OpJrpSGmdYKF1iznG7YS0gm
SGVvfBEeMm7c81yltb7oTy9YUdxdPuKHcBPdU3pr95fHgWmYCbtvWVk/3Dh9nuH+vcrB43WAekQl
X2a8kzhFxqTT72PEkWGTY/e3iPe7Y/ESdQ7T+ojTrvFNeZu7bbTQIYxCGv/QmrvqeTiKPNTFcFTW
Ga1Z51RxPafN5gdjcQFioAAtOcyutrIQPJVd53KxZwdnc1/rBKlup2SZm+4sD7chvcuRx3RD9UO0
ntKeMW/JBnqiq9JCv6x8mPRCcqCV1XJGcT/chW9ACvQj89Jhyg1K8nXqEdVW3UoldbW4isa1MtfE
trhlCAMguB3fmWoaz9mx23VbXs7DuJ7gIhLeKa1AnjZc48+1p/ynfuRXLQxzAholEUWoEX5tT78d
QBMO1AW085Dth7WbLtMj0eXxIV5S4bipzzzQlj4752o6lukIn9R0zk+HzXfDoD+u4Uv9e8GHbUoM
rkHfRsduU33ylmMSqzgA82qxZkAjcqhHbnM/uQRZrZjtIJOXZ0jVHpfVkdZU9mdLdpslvkiXk6vC
JPq4XH0FM5oo6DasEes19gVPQbJ5Y3hGEDoqKYdqu0rXRiC76kM+2QKyPnOh4xjxSEeItqAbn7HG
ETByu6XWvYfdDoZQ6sBHld9t6c7pts/MSJ2fdtLZqe/r+wIHUySsBfKKRtron8evjr5i1AaDjeZ0
2cVsIZh+gahJq3Oget2avZEWe1oA5dSf1cZY0S7OgW3/m9BV7W8QCZ/7367lywl1tRIxw8UvPKUb
/EVArd5pBcst7mQTdZVlN+1JPW+QOcjNbQWM0rvhzgjd8w0TWxCvaiA4JKK1093zfqbWb0WV8zqr
tvKdJs6tsuGrtYfwqJib4gRFyicFX++mnyUxVssudcMlNQZbviAhA2UotZwjG392nre+Ob/++KZf
z69KKy+Dwl1vvGQXLtR7FEUeyDON9yJeGUvljjG51drGnt8iV62VbkxqsDDzNOT4UmAYrIz0Thnu
6shrCzYVYOWdJrtd57CUGDutZ09U1JS2dA95Tcwc+RG6wGyPkZvMjCjTVyYPOPN6xaElHhWHJ8uG
NnWnyUner5qfbaTAfA+Xw9rwWIlv0vhcj7a0wnbPDpcJxEB5xaQgQ/MN822Owd2KPmg+uZpoVtdI
ttINc/K9tR8+QPjsf5+Q3y/cmRE1x5xqxlcvBikuh9JqxfCUzQl+jvCm+dVKCzfqqbn9T5Q15maM
gN6Uz07zI166FZHpmmu50k++6v+fawH8xHj8G6QjHVUpxfSNQ4dYJ/UeUWAFyUpFMrQbyhVOktN6
psuwXh1Nd8zuoDLxvCZeqTvGU/YwBj/cm29qalOeHaCx59SQW38Zeo9tFyqo0ISjJje2PJLDOnr4
ATCj7j2p9AboIUPtjKqn1POMSXEi+PwRw7TYUyWnUbdX+YdJz5eY2P9s/8S0kSyh49uJu8mf+0xs
XBLsxTXhSCxsgq75sm3SRYN/b1+FQALuGUTRIunDw9Ksh6A6BNf+/ay4F4Y9/lSt6/S9DpeF9hKn
B8ysYqjo6YHchB/9lb+9d6Q84FiC8gei3Z8XOuSy3oX4Mp2uj8V9sps22qI6dfu4xE4BjdNKu0m4
JNr2U3cyfXR6TrsoFv9+gL+qlC9VzEw0VH7Fh3FafrlbSqUriUpszxEHCTZl4sLgDyWDW4W+QaHF
fhwYtSPZyWT3ns7hzQOV3P6zPLa7ClmAa9BGUhF/ZpEXaZij7bpkYRhuzYBQoiViruMIx+knuEX5
e18jaYIQQt5Jndv3FWE3hLC89Oc0PEXLcoPcWtJvm9tams9El8nQe7jF9y9cWJE/+4VjXrRMDiI2
FQtzf5lfkE27FxeR7pT88OzkvB69U11tJAP/vsH635MwXgy8HDSMAOTZFeTPpyxqMhRbkxtcPuZQ
OFK7XuYH0I4ws7uDeIqe4kO314mfem1m376bbq3chhiq3dMGxC+Vy/GC7auyYsIrBFoNWmBT22Zh
IAt++6bjr0OSSUq/mTg8CuV2WKm+usBVTI1RQtgQ24tPIXTzxjMp0iU7fG1HB5PVZlW7mlu+XR74
fZVRCIk7mIhvhR+YPN+MJrkBvI6wKkVrtsn/8wa0dS6L3cT7mD+qwej1wQx8nJrpsXzosEQzPPFp
2tFWgR++90vGFVVut6+8vspiQH3y3kY/OE9/UyByReqs1SdEwYRP++cV9ZllyFoqsyz79US/HLlT
5rBlOeYSXcplWd7rd+mu7+x8V+Cha5O9ZDOpcf69Mv7zOX++e6xexObIzSH9Mvn78zosoTXqQh7k
Y4YqAxaRtZfJIcqHCF6tG40PF3yGcGbS0WX6TXiTns9gZO6IFsESKdDkwh3FpVbgrIfMzQb0lowl
yX+QQBqbkf6iOV0AaYMucuQ71Y3c2MRLMMgp8jBNk3aq5Qnh5qysG3C1tLJr5WoXEAIF5y209tBU
iLGmq0OkPqTQfkNlydGyGiibZ09C1Fr2da0E55Zn+BYq5MSfFwW5ImSZdAuMF4mrm4S1BPvAQFnH
PPJOkQIqBL16SgAW4Z5vtXAhaM65cLt+C6uO6Vl/xnHLRwbQXdYGFCaU1cPMAzzDjS/9PFxq4SqK
FhoMP+lWvy4YG9bhTQLINzkIuZd1ScPK6K/Kn8TuYYr2HV3XYGf1qXrW8d+BM5PfSJZ/mWmGTti0
CAvxswWNZyJ6xn7TLp45TtFkJs9yjE3tasSA7AM2oIOe7tVEqEvjBQwveIDhqbCSa1+8qRbtIn5m
ptc+nJ3xtvZHR/0Umq05GA46gzM0w6uHSACJGwEGF0dnaKNg2sr4/aN/nhNkecmhcPnla60FVXXK
bqblwMpL4VsmgLN+1ND5zmk+2IeUT1JnC68hCKN9JTEJyZx3WaB+o7KzsIJ06R2lcTOTHBKGWraA
s+xucC2/eKZPdZLNtEqOFoA8CoqW4QQ5DiM2foc43stDGIQa6QoVKIYQemO0UOqg6dzI2PakDl4c
Ee7oiu/QOyNwDlMLUA+QStXL4QYY9jXz6mLdj354uQVZAjWFNxyvya1anh2kkK1mt1hcIpzJdjWz
TNC1eJmL2+mTwjG23LMQGMVCGzZS55vZK5oHPlz/xV4eu30YO4m5zhVXmXaV8pRqHsOY89kLP1sL
UlPypkYBn0cOG2m0Ev/2+e3yxjD3oebz6rTFun3J3601kEN2YkqnMgU/n9+RfpiDX0pBi+aivhGV
+9QqbZMBqvletoJdyI41QiW9MqVcYbqbYFTd20NsugOuiXobrg3xEccXu7AQtQ77a/RpxJmH2STW
kk9TrC8tbFyti3OdVub1LgNAPeUDYiLMBgEO+4XEKKDFxMm1Kpoi3BTtUpzzJgaQ3R63tJnJA64x
2AapIvKyTbbX3rEubq0v4Gvy00pdXn8ilH/D6Zn3J/6n49lDbfdl50ZzOqlmyP40vRmPzDHX0tp8
6uwpiJhn1Xa9SnzrMPwwPfxmTPvnp84H6m/te4ggKTNjPlUMokNCpn2+xnYWE5WZjvPTdOnHT/uy
B2MyrCch0VzHdgXwB8w0Fwyzp5TuA5H9kK7zTbX1x3fTvxBV1G4UpKnt5CMsRQtKq2fd9TfJTnWq
1fVKXiv+ATBktDVb2vx+VZYdCwemiCuIZr5wTHzBDV8Jnvbkm8v7WXLPj1eYwAmH/e0Ph9PfHTJX
CpIomehTKKS/nJFjI5/VsG7k4/m5xB6ICmQJ3h76qOHWpLAs1CIQc0/+QHsrKqtEhArtpG94DVAR
LphnvMaf8GPZ0xAizD7lu+jqC8X6Agjdu8V7ujqvo2f9h9r/+6f521V/kUBk6sBRK9XyEdOFYNgw
KydSjwHqdH8N2h9K529IntwinH7mX2SIZ18qO0kdInw0E/mo3c2PsDu0H5fnaJ8T0lIsrzsIL/Yc
RysyZk/uQhe5RPf076cExYmX4Y8SgjBU/Mch4+Inw0zlyysqX691Z15i9Sg/V5/n0RE/8SYehnWW
e23mwhcyjIV5JsHaQoAiPIj9Kbk4Z7AGRYNGqVRLSf20cHmO9dszd0tc9mQAYtFgJc9XoII8MHrL
zpeaucQZ1kbqbWvKfXav3eHDtsqfGkxCVmJqV+KzYJ368FGqQdHtpvEHwgju43Atm06neeXkXyef
cWj8Hh0KzqI3eDl5NvOadcNtySDrgOveQiCuZetV3ngDz3t5NlCmfF4gjr6HnEMulvnN/bCZB8B0
JutLMPqTFw0uPu8qItTHSp05rxcTpwswLnBKoIP2Vpr2l0Nc7RTlZsBjOaJPbQOxeMLpQjroVqAm
G7N1pk8z3lwO+sU2H+PRcCZ9zV+US1vJcPvC3owVUFswScHYBqmxZpImwMNA7TT0L1Xb86oGmLqP
CnRMEMrciy3khU74Hj4JKwvU6HqPXQBl09vVaj2ruyxE9epY094QHi5QjjbhuI4vdJrz2Et9k7wy
YFz7U+jl30v2y3L5srei7g/1smC5QAd2xWTZ5lGQFGu4DzKp5o3fOO3pXNpdbecE31FlMOTSGUNC
NiyYTqV0Df9ewRDWv13BlOOYIplzrNmf232mj0KdjrV6BL5sk9VFvtHOewP3SYgTFySgkDW3F2lf
iM5Z9xU9tK97zFCYSg1Yq6Gpqm5bgiQu8WfUPiTds45oqdFu0EDmsM5aHIY5HYX62Mj4HKXP2rAe
y/fZPaCFwxZP0OWPCtuv6VL4Du+d8KrAnwcyz3R3ICkRv0iFuID7KPdja1Eat1l+N+jvWvl0zVq3
SNJFAgSnGi4cbSpxDC3Hc7PCbMZp5GBKn1nm2vmEX0bWbkRpeT2jvNmhg4bRHQYpiFgRKO2jRKmn
EFznMd9tddhV4IjpMqzWVvXUN3biRS4JFH6/ZPyvo5bFNipdhDGsQrs/FtdlYzDbTTaMnmpAbbne
GuFNZDkYYXN0oFFv8dWcayiAA16c8kOK+Y6z1YVy32ofIZ4QYpK6+rDmu0TZXQ3JmR6Ef9YKHuez
PNc5c+MQnOfl+iy7PYYJT40IrLnA0aAMfejlMNv6cwBvLOK/oradUBC5teiggpH4AtDM0C00rvoG
o9kbl/HNdNKhoeS8wVHmyvjjx43fyy6rDk+JdXMnHKJtsUB7fn9lKGjZI2oUeW5/2yNz+4iOmIUJ
oUpxcuhaCAcHcXGtDjDZCfGxcg9VjilTmTpSdcB+wyrgRHrD1b/uJqgFNBdiUazAQ7US+wIoMrCb
pNUAsP7JsVVshnE2JV3Wov0hQZB4wGk8GMjcUhfZXYwCaHCaPfjrWtvnb9OeBloQUAbNGeAw11wW
c/J6eQivNk7LsNSvhYP/RrNvlyTOfnBDACtdnGMtb/jQ1+lNnLrlLe3+Fe7WHgVFPTnF+/kBakL8
PKIqdzI8G1BBPWTxE/EhWfOAmYJcegrQf9p5JW4LP2EY8lyM/HW26CoqBskC2Pk697T6rIf6flGP
0l5AEXQcNv3OWGiQZw70AeDS9bPoTp/zhmrLi9z5iUmAb96/r+CrCEib9D5qUq4gXia3k69O2F/P
LONkbagbqbk5866MRKLdj/C5cEPoXPXmslM/Cw/qSokjaKV4MCDI3pOW0x6zI7LqXJzaL/ip3G6F
xsuXRFtFdAy4SpjLetoN5mstkFPicnSJ4PCFRzCPaRzi8WPqQe+l0daMDCN/UGvl1EeXNcwbE0XW
1fKzDxl123NPcGK8UR+7l8qPzMPljYfYg90hZcWnnfiy3hePo2ybmpcuMl9cQNAnGya5eDl8Eqxy
NlLqXIETV+fbEvaj7FWCO/Mny9fhsoK1WbXeAEprda8Xshwa+v5z5GZD5Ofmoy5s+T9SRnhozXLx
fqLa/4rK/XtRmIwtiQv+21qzs7TyKiKVOjae8aZ/YhI1LXMuhi7vUL5PxxkK3Uxv2eS0HqIPOlvB
YcwTwmN9unwkDiEwn4BV8MPnzPXLMXw/A5A88tpAAM13pt92894Be/91dM/+PMouXFhF+5iwv9rP
XugKdLc+/cTL/xvInI9G/b9f7MvRWCtiK2nFef5iyG42V4mJmNPdTQ/JqdlGvd0HwN9P0Lazx/Od
torQ9OpURwuScvDedcYb9fbHduEvJPPLNX1pTtIOuUUdmwrtQu9N0J1MdFYOpRKjzifGaKm6QDmj
cuI9RZ/mnf7Guyh9lvf5LTLqyGYFQMk+34psTu+D7OOU8cMM6+/h3nyFhgmtUsQflyjMP0/vHO/0
c5wYkM1Tu3+RBW84dvvUhdWn6Ks0X9TEGCrOXHzuo3Vxh9eK+motsevygdPGDKY7CXs/lBTfVhS/
XdM8d/+tgdTbzJyaRFeO7I10Sg6PstoxuqhVZ1iOJ+lBcMQ7dc/ujisJp8VKue9uTHxjJIeT7Ic7
9Lc2Yb5DJuQ+ABsCY361hL9dTZ9MU2rWqnKcWdOB4hbDDbOmFHby/rKioiQtkVNSOcFprk/ns6P/
0MlJf3VyXy7gy8JuQpzESzoZFrbkyyB8u/YlXGfoBmuvJUnJCw/tMl/NSFr/8BPq++PX/7KEeyNs
tFTg6zNGqxzMF5UNcpBAfxcGSJqDxylCKcL50dIi/XTz/4bL+O60r3iom6bGCv1SXEaaxYhVaBVm
z/NrXbJH60vpNdnmdZB8XG4EaFCTV12XWKTsL/s4GA7Xq4tb4b+XpPbdUfr7dXzpS+NuirM04Tr0
bfUCfiI6NELOTG6Vl/mTPDCmcwqn6pdN4rateznXdjWuasofLWgub62CKADPuRFzLP8CHeqp3uo7
41A9weyH7dHKxMZ5Ybw3er4Jiazm+uIPjOiGfQTioWyRimcwANNX6/3f30ya7+DX84BNU8NOVFYY
FH25w3ojCUZnKCzvpY7I3ENwvohfuwUujLPDszLXf0QyGe4Pn/td4/v75365oxV2kkZIxsFR20+F
jT+oh5PinbEDOrmcevpCczFsSycn58o1jj98+LeP87cv/aXrLkw9T/OJD8ffedUEScDE2MY08/8a
WAmYOS/g3z7py8tbxTn+XDovrxzQYUAukzaNoz0MD0JjG6dkI/qaUw6/hOlE8lB4/vBNv9s8fv/8
L6+vol7rKIH/cySBjwLQWIeDXec2/EcGy9N65uNB2Z3VJdTEiO6tg+79+xLUebv+xwr7WgSGMVE0
I4vvSF9VOrqGwnHbvPS3DFcbNDqluiiZ5Cs+xkrtrjwSsORjSzCzM+BqbBktCEgt6m28UORg2OU3
jEzxCSS9RrcxIFMQlQhPHQ08Mrv3C/D+D/jX38qDPx/hLwLebweA1kL7VjuNPegN5QGzGPmML6qX
nldF5KilQ8Zb1sP8DfBfbF+Gu+lVhfwDYocDAC6YF7s/lGfn/F4NAWb/DtYq5uVeub0It+VrHMMm
kf0cJ8pZLyv1cAk3519z9/qlxRZAhBsHGlLayVt0o/R846C7Bon0w0P61aX/6yF9OXPNTr9cjYR1
Wj9mLzrT0621n1zZE5Hmky0VDn4xIpuC9hEWr8KDsYj3oE+7zIvdsysudZxRxn0y7QrqR+DO9q20
dpJDX4gl16qWtpBXSZeR8E2JTjinAhlJvHMrFUTG1s8uPf7V8CwjgMkCXsb2Obm09eibAdCmu+Lh
vCtX9YexFAPCkixpfSFbiBAmgl7RWF2wWgCRim0L8Gg1OehyyhU/MIuVOt5GHblAPxwI0mxD/c9V
Pf/8t1URxkQLqvMWUoEVjfM0GFJRKu6uLGAFBUAHZuWYH9KCIZmLO8dOewlLtlQCenPZw/aJt1Cc
48r880F84lpBFVw6YuF8l/IAHPxN8zuldNWPjLyLCI2QPz63J/74GZLIg7jlE8LbTkJHilzECr0q
D5DTG4/6veXH/vUheq0f5Dt9WeIVcyRwSZrZiBFPNFyEkCqBsubQmCVTlcwz2wB1alQdWnFXdEE+
oEq/7Y1bOfOxJAA96RBsq3QsoiPEDFW2mCoPQzCFK6PDJWshnT+IW1JrEo1+WJjf1h8kykLhJV9W
/kvBrQpyX6jGoByvvrFXV+Hiss792Qc/X8f3wOnGKl1EqzQQFlHw743r2/7ZNGY9NHJo3MW/HI0F
0ZSxLPcc+uPiDJlZXhXlWjVdA/MI9JPOdcUuVWu+DLFJTn3kDKYPf/8ZG1t8n/99Mb92mb9e0N8u
5st5qcXa0GMdq4Az4X7mZSLMm/klgWYa+w1kJX01qUtZWIjlCUx+Cm3jGRHC6BZP8PGVE3smAycg
gCnx2tJtGYOAjQsLpOUYLP77Yr8tWQmLUDRZUSgsvkYHjWEbRtjYzafO+WbM3HBATovPROgh7eki
H1bOLjtoJ9Q9yqna/yz8/zU3//t2/fcK1D9fT0tO4wKTvblszWU75MDY5O+/smp4GUXfuKk6u3tR
N/WPMefG300f8gTdgpsARQH26pfi4qpUSZKmWXK8dndi0AswEiZsJK7YNhSMPPs74RqkbVCc7xKk
zcYCyo7yiIy815EDuRfjzioe1Y92lgCVt+hew4HUi2UBObrwUzy0EpSsDNtei8dJDACoJ7raVnb1
y6vc3tTMzfXoXu1XStF5F/M+xAyiu5Pm5M5bxYTpXiHAPDVtMBTr7OrVchDqXlUtoB0XgFO9Twyb
MzAWuHS75oIEsRJ8qWSmrSh2W9Ewr8hN1X4ifSmzZ9qX/RRhn0TwjqoBhPx11xqSGfNCZ0qvwY3L
1lO11C9L6xrE6jtGWCkjwwAdVUKGHfvdGWckJxdWYBL9p2Eu50a/mGwNPG4t3vfb+JCs46fzfXVL
r80AGHqIBuzAgDc/dIf86QKRjHMFqu4LCqej/tmnvAjkt2KnyEsVv40fl9XZTR8e9DvptntN4Das
5ymuBdHfacIlmir1lFhQsm3GUWi59Ccs//z8QXzsNzhtLKPFFW4jmcDryGMYb1vbyamWFFoenG4b
IyZ7lpdg+rPAWJvACWvJFs9gNfeSff+gzPCHYeJ5gFuGV95ntF0rhOMyJSLDTeme8VNxELLVCHME
+urnuExX4kP33B4amuXDOXEubruu/x9759HcuJam6b/SUXvUwJuOqYkYEiToJcpLG4SUUsLbA//r
5wF1qzKvsuJm96w7F0yBMATBA5zPvGbtw9KyNyONR8cFy/EcXelrA/jJDufdbpcc56nJXgSQq6p1
8VRsBy89R7ccy20sV99GaMKgIDaXxawFSBCLB84mdEG1UeNNqWte0Q8Hjp2+0vYnFbO+ixSlovit
P6JEiiJzzVh9BLQNDcQBIwHG48bx8n27viDIda/Ge/EudoHt3ozrEkHdhbWZ4RTUhWNwLMWTdZZe
wfh9WFTcMxw5phucYPMH+xqQzA0kzY10au+Lk+KK47ya5oH8ND1KIKADPrnD+Zji4FUPV0Y6zkIC
wwrQzdq46Sl3ygsLCczKs4tDQUUSvQ1pOX5k6T6avNlraqp3YbwwUTdGNPtc8DPiHqR/MHGX1MSq
VVh70U6cW1ocj+R9lScqAptlesvoOcvlgRsJLe937ayFtKcAwEZ3NITHJ1Q7TWcL8IDQtTvXwbp6
zpIbgC/8wrRbqxAX3lUzbW0FJDUvFPUDfenj703PJ72rrkLHrSl4Vwv9IM0wzbV6iHfKzCjf9s6d
jPuA/IbOk6osQYQZpJEJFncOJUnE1yofVA+FJxdZd6EBOnALgB3XxrOl3iaQ+uJVl0Lw8t8T6emv
ZwX715CJWxx5BVXVDVOGxfXnZzLenXLZTW111xMWD25y6g41bMWl8W7eW9vSFZTN17MilXFHp+O2
WsXqotrER+a8mGo8tuDbjlbstIw2KUNmDNzoWBARvITeuT8fCcLjO30ZLod9uan3bQJiKvKMal2D
MVnHV/ZW3TKSnaP8DiYP8ZdNCRuQciwAjDMtBRvhLKrTz69IINCkmKnga2LJaTUjF/4L1fHfXY4v
U1QdhXphWFwOYgt5OZNf41v1ee44O7v6Blbdb+IZ69dq/J+v/5d4RldHOetQCSfl1nfDAUUFUr4U
m2FvcBD5WajSXrNWAA5JbQDNB/TUHqoHEjNus+S+29M5g5Br30hPYBwSYyEoXAzkjeuekoFwgw0j
2A0WyAGvAn2F8inHN4OZ41pLSzGXX7cJpRNECcdvNYB5+l8bY0fF+LbpXDHtm8KjfyLgh8GpiZ9C
eddTcwRrHnpUa0d7JyV7ydWuJWs19L8J6NXfXZwv8ZVQ8OksFS5OZ18RzKdozty9iFNxXjs3efug
Vpuahwo1mL11hgMYOBA7cs8+yTcq5WwefnQAHv/6hvkVCa3wg0HNmdWy6OD8otOFaHBo5KK6a+dn
T3ITQhQ6xXR11/Ju/I5KCmZ4gJacIxzqb/AutJcIXgr/Q7qgJic2IEz38s1vzurfztQ/zupikPNT
5iOpzQDimHFbo11wW7xyXktrn93nj+YhA2dylJ+knbwPXG1L2uC4vysoWPON8efY7k+XRflSs7bC
NkcyuKnupgvYmZm8PzXaQntWTzDZajc+oIh5jdj/fXBuNohM3EG6RBv3LB/Lq2SfPchnuLP6WbrS
1sO7+cEMsCWzqdpljNDLrXaWt/p1dra/F6/a1bi0dygNbOR3/x3b32YXvkrn8tWYlihJRM80TpVg
Saw2HuAM8Jz4ABAZL+2jc0cBX7z9jsxg/+7Lf0nULV/tcaStK+p1+bYChvyYjEtsaegRKLcl5KRx
YXLC4sO/RkF6l50yyiSb7n14p1+cX5HPawJRaXxtF7wBnlLrT3J6ElAQkOboAfgtnVfnFF8hx18Y
RO4LBn29h42H38KpP0i7eNOhgLiqTRelRIrO1raHir+pd/1ddTDXdMjQT1/mq36DDqJrDPROmSqp
XGxs9cZ+wwsCBRB1D4sbRUa1YrvfMfKNf/to/WmIfplpHDlLEttmhODs/ho8iAf9eyk2/Znro90W
D7Z8DB6cW9+zP3rin+sRAhF6XcvsnrT5tmaMzGZzAayQ+3xforaYnuobw142N+BNmxvlYaA5fpfp
sElc+0k5DvfdTXMvv9Hmcov9X99uFwD/X432L9OE01ZGb2FUD8CtoUoK7RakuHDNJ9Ao/xVxwN/d
3l9mCSwCciVVeOgQnW1br9tcxC+WEEN/881UeR6rf/XVvjxzk1gVgRxUzIAv/SpEDvxZhtoHthR1
HmddwY0hiCsXIaDQmoG5JjgniNFNN5JWUHjppmnr3M0S9w4e02Bs4+GEoLE2IkwHzcnFn9v+oFfD
GKZsAgSD3l/smRTRzOuUIdhvMVOiHS6HG6ekknEtY2UIk6pjsvKVNRoLAK5j8LzAl/sFKGh2DZEp
LRcDpSe0TfWF3i8A4fbP4D1Rz6uPYbpQXsruWx8vgF0TXIRv3UgXeoG43rBq7+B5jrfdCwMfeSAe
EMD8M3UVA+J9BVkCI5q3wEiia/PKFBcGHreWpLuoArXvYNilpVMTrXfHWdcseqD/ppVrnRMD+K1e
piDy+9vkTbsLpEedIlqwgnSbfZ9u48YdnieEQKGk5CfIMCsJsamnLJvJXP6V5BUu9LC9tKk/gmyt
EfPm8BElUA/3ES5A9YrwskPetVgjhSBTgiMlaOj3+C9wHsvIYw8qnVEBqmfFN+f7c/lobFLCncsQ
8Nid72A6UIZQXo375oXgNXmKO7d5Me7FFcUVsa+AJ5IolQsHFhnqoE/J21/fSr8ykf88n34F26VY
hHVdw9CGyNEcSizmr6RqjilhoJzHZXAD1mQxbAyIf9VBRTffG3bGjgpPeuKHjagjdB5Pefgwf31i
/6YJ8+cZ7UuXIBtbnNZHboTZL4tyCbIFaJ3tQfoxi4bL7Jr4Fzra7+CH9r8LepDVgX6DvI5tX/Tj
fprKU3wZMrvM54h8nbwOB2SKoZ/JtxW/NIHgwrlpFv23/I17MkpWirLqlfWkcFbLkkZo4eHKEpQn
MOdFhfrKaiKVrA6VvJryYzvdd+Z3E6QG6FaUSCLNg7WJaMWahSl8bc3F7OYburq4itH1M48K2p/9
NjMp5HpTt1btQwS65m7QDi2iPKprP3A/Xw+mK+NhsoQUgStYCdJR9gBRKMUVrmWu78Orq64MvF9y
/7HopLUkrFXqNfGiUnams+rVe2t8inX3N7/gr+0snKV/upJfntKp3daGFhXVXePKI1WGaT0zfrNd
SNrR7VDmJOV5N/fjG6TC7V9/9sXn70+PUapM4Hs0zMBNvLO/agfZUd0rui/7t3SozQlI2vdGf0jt
b2XToVB47PrIE/7oWq3HRRcmxh/nSYFh0tWrro9RWntCkNDfttlJCV6iaNMU28hwmfzp0BQU7vHT
XtTweSgAyKhzNfsqexP67TTdNOWK1qaqULh2RYd04DJRl9GVdNd8k0/+0faiG38nL8dlS5In9pjx
bIKDdZ7xYz55jo+YI8AzCDoIeOX7Mb4PeJA34VHqX2lXLvxCWpVkR7Ud7adpFWsI3EVu6iyR/wqR
sMJgnmpAKF7T4LEZ79qCsMagc9gBqArjnUlOE1f34fw8Sp/kYlc3v/nZ1V8121UqwwToGlLxGmDr
L7NlbaSVNvWtcWsf9V13mA7cG5BP9OHMrMGFVINbzbcO0fCMX9NCAucWE08SL1Yp4EAghzDzmDoq
IJAi9V1RANbLo1u7HXc6uO025nnTNEuN6lS0mqW9MRPaaAjStgmCNZh8oaSE2N8bhjn+3Tfz1po2
snYQ6T2oHPVAlYBabxxt4unOMm4Jtvxi45tHS7zYb8w11bNDH22V+Vut3PNRKWRthA0gHcXrqlo5
KKMGmwkaOhoMBLd1suoKNDeXUD+74tXUt7BkNYg3Ovq8HjFeQWmrnFUN0mHB14WM59DBukZtz34T
9g1ZXEVJGpIxQmYoaajpssxWyklQqST+ZErrj6I/5tlZ9x8kRDNArbnEZR2CIvJNiPIXj6Q1thZz
EATSfql8Vzx0Ot6yYKsj8f5iyQiUPzvyomfuRsbv1tjbr5XnWGdriUQJUiQhsulv+S16jWDHxpXg
qjaPydKkbASE7MZGYuFDewQJZl1r9mKWT6KSs6bcH3K1etxtKMWsdBXS/UK7aR792COAwPyGcJro
wmPC/ma9+ML1amtBi9d4mYf7A1MmfAA87XM6QfBBwAs4a2QD42QfFt0mTr7lWCs1+yBeZ5Q9+s1U
3lvOw6ALN06uU6tYm711rDBkAXjSrqakWKWo9CaixmINobApWyfOtCs9h7TPICgR/nNqXlfmi6xt
rPKe9pryLK3/+rlj/NJbnsc+CCYD3RFT+1WzrAgcC3dM41Z/YSJ9ak/9PWWwfjiGJnKSnug3ACCE
spf970PhSvjsoOSXL6MADtqd7d8M0RU3NvIStZvQNcQJ8EFLXbTvaKYE790pvInRYho39koBci2R
bNexlxjepJ/qfmtTtordVFnb8VPZHlNpo3U4zOxVGa9I1/C/I9KXQ9P4HYX7V1AjXxtNYW56S6G3
73yp70tBF7eJHRq3RFbmIn63H0q8oedOeuty12k0PRez1NN/X6J3/mBK5BCjudjmV6zWEMll4ki+
ftsvETfyuFdOAXnVSlrlGwaDT+3KfkNb8ndA0i+G5oAYvnzwl5wT+zab2h0frNWbuVrULZHhTQAD
kt4TmJvvGoke6grL/48Bpqt8V5trLWvalytt9loJOkjTb81qjb4TYiBMYPQp8NrivoRGluTu+DJW
N+M9lekEgWXElesXtaPbchXY0ga2kwV/BTGOKn1r8mnjmC0KGjclaNw+/Cbkfdl/kxvXadcaykuU
bxvPkY+WctSdjZ8Tzl+bBkra9ULqNiaMNCeHzBDTgqeVNNux1v5W0eC4+fseFkWiv+jhupbeTfOs
tOe/vhpfO6EQTE1mePhcGpLtqOV++RWEpZeNURokmr1xPRhGtpu6mhr75+vljR8vlYgQLKtMGN//
dj1JTqI2Bnpjl7P8H4ugv3H5f/rBfjG1PnyIogmLnz2CLnt8egSpzt9papkQJEw0mmhm8+P1H6L5
x99U6+8yRC1dVlnDbzsbEf3TMki1/z6zzpHEx0UAwTOZqFMUbRP+42+SJuOGjbEAZkL2LJUD0Pf/
/O9vw38GH8X1Z3Aoviz/R95m10WUN+Iff2MM/SkXN0x8ABTgjbjdqKqDh/acKvyUClQTZmP9AC1D
VUvrXs1iYvvQd6jO2n69mjKA5At8tsRGHerBy5y8ffFr/F2jIm/2YV6Qm8dFARdXVCaOb3oune0m
yjE20ap9kGAlVOIEtszFCHc+D5XsXmoLoMdjiBf1kAN7MSIEPpdKUflPQ26jMySmgNyziR2YFuiR
PXaobkOmKOvGk+N6APeT44OFc+wQoiucwbmpuxQ3QbN33NKJ++yQ8fe7WqqjOyCB9F1pHOjXcaB6
VBAFMpuZQFxAapA1yycs49oqtmD1mRochElR9TXouGojmqJ4G5ImPUt6ml5L+E2ma6tXp20lTUBf
Gkl76jF25MGLF9reKVpUWdK8PkmOjxNAXDOnjZHimuZUdgs7UkjMHbNp1pUkB/ugb+MHPqJxk6Ts
D1Ee6vs8gnQsmoqquByX+17vEVwLWuk2FjLehk1sb40yphWaR2mNnGJV9otAs0cFBJeo985QmLdN
5oc7DDD0p2RIugOizjlmjVV9CkhkluWEMJit++ZD6vd4nWRavK2MmCJAT5BIPlG6Q4MssTr69c5R
enFOkf6+te24uMcZQd1F+C6uJGt4tZWg8ArRgXpK5OSmItrFzFSLD0GdhMfUtwVNrqItHqQc5otT
2wBaAHu62DRGq1K147fGjiLkodvc1eTeulfUpj8NdYQKY4tjq+xAL4H7G4lXbehhTadTBRBJja1V
T6SzboaYGrdV1werT9EmyJXES0xH2xfZALVZrYfHycgaT6lDp18qA2pKwRj3ez4v+8gR1nlvY4HN
UonKeSRBcJG7xDpKuQVky65xPDBQX6mDbDabyZ3byiTE6bRkvNabAKUmxddQ7/ZDD99dm55tG+jv
At/Ao5EJqNhy9OaIHKpeFuU1hhoCFITU9PdxhN5mnjrhfaZ30mOlFubBkBvJnSpRPcuVFDz2ZByr
xtag1Az9IN9mUYdTRCohUNjM3YhpSJ9qR5GfrLxDGyJN0cpXg6C/6wDJL1XG/1UsEwNZoRHvCr/S
16E+l3J8O6RzjBWCkxraaqoly6sKmb5KWLaPlO/KVSiZ9Dl02pSRWjhbTcmqnd6BI1J60kUzCsa3
ZJzEFqyXvJ0sLXEbERXLWtOyp6DLnEMcOSCV68g42AW4hdxQ9L0vUsLfMa9fE6tL1mpKoRrmanMs
lFTbBT6NUxMjPPJ6Ma01WRnXCU6va1WeJlTtOumcDwMOOBnpzyTadj1aMuafY6KRlahQFYYoOgQR
zaW2TsNDkNGcUnIqe9bo4wrlFIj/DlgrWy3a2pqSWKewrZxjWqfWldxoM3AMh/J1OTj0szN6o3aE
O3Ddx+YK8/l6aXRNvMxwAHeTHqCPr1bquBrU0Tz0NpbS82jyml6Vz6A/aNTWQ+xZkyiercHPdlWd
Kg9pJ/d7WQ3Qp7YwQ1IVQdVDDYRYSY1eepopgHTryghZTsItJpV6r4a4igL6iLlGDoWrESK6KjHb
Pk4WZb0yzeAlRY1+pZS0xEqRO09agTFR14PkMNS43MXtGMwjpbl3pKI5OSm3dJfk9raKqTlGHGof
Dg0Rds2jWe0KCJOtk98JERsrroq+7uScynhapTfc8OmqH1vr0MQaftGlLg6230LnCrC0ujHCkhwg
KZVVVBigJOTSobLYWFd+nGHKirPtblDV9OTrdbJPtCDd5+nUE3Xl1tnJWvWjKbDzXvAARQNbl8Ta
GsR034sMu6yiF+S+uYBnZWiIy/co5VKuN5XXAhv059oJlNcos+SDr6vR0YrUcKtH9swpFTlIu4lw
WY+RZTRla91LWnxX6hVYEs1CeEorRliKnYb9bVdKGGjTJb1m/qbt0wfOizmN4pBqmF9EqoKNZ6xM
qJ+32FgWEVYicaurt+hSh/sYwrWrIto+7seUjtSQDCAfzdFOkKgrc43adWGvrVyJXpV0UFY8k1NP
Fx0VbqWsR2fba6GWreSpS5eyAxqUG8K+ktsBsl4pD9QxsmarTkW7yRRgO3nWtlfNpIGWxgZVrPQB
s1i5c8bNKEvNUTSavamsoF1lBmCxLpucDZJuTGjNBJLAadAosvXQlym2DJ0XlwJiGjTpTQ2SaFk6
0CntMZW2haYGoBfy+LGtIqQNrFwa3WSMBlcKk/5bM0rDyo9DnuGK0u/bmo6gnJfKrh1Lp1kbYnbf
bpoKtEUFc8CXQ6R5JyVqqBHLTbvWs8Q/10aYraI4IO/VigZn9z46hFaEuIQ6JrXXdgCEx5ZGwTJM
LPJ8LIzrxf8Erc24fSe6nEGL/+ufgeAvQevtKwYA//F/69e36PXnyPWy22fkauBbyT+LJAwRCR0X
rX9Grpr+d6Yg8lEqjgSPaCT9K3LV1L8rBhvPEo4UBgBI/ytwVcy/axaeSvgqafJ/1+rSVC7d5h/F
zxlgZxOJkaNi3WHZv5hsBaMVpEJBkziYamosCXhhZgb47zzRBhnaZouyr1VDalcmlkxVnJWBolyF
Xzn0+UEGJZsq5yAt8qVSddXaqSyDOgqy05bz2ILPWOSKv40qv4IWO34Mcedp0+AO6ZVR5RYYB5zI
K7Pe91jy0VINMCBPYXFl2dky5PsMwQSValjT7bokapaDoUSui305luSvASEQ6gToN2bgYUphnFQz
+lZ0PYXBKuIgNVRSqmm2jFGfb6lLs7n3JbRac70Df466kswEVAHI040ZCaCKDY8C/9EcbkaIM64G
D4W6ivNNSRoolJPiNjqU4zDPMX7pv0t52e0qS3/yI7/d6G0JY3J8buQpQPW/83xwo4FtZS6kbZzw
1GptlbG9rl66iJsRSMdYFMhuqegiNDp6qb2BOkvxbZqF1otuAE6sAqbLzFNrgLLMnkoZ7NRYPlHF
dLZ1DFhZkyIJH9H6hHnTKhUVvqND+y0H4RBDip7MpTHVH30pfdRtd2jU4hCJWfLddHC+k01/WZet
13QQFxJJgimtLOWead+3QV1aiKmX2YeBJSv48iqEzl0p7hhNuwxfYOo2CUbbgZaRwyOm4ChW6SoJ
aC+nKjdubPGob9XXoQFr0Z0GWb+LIlNebpxezdGcUc5ROd4xVSKKYB/aRk5d2UdxPqyak5UOL4v1
kDUTCPfoxTXClpyqn4TbBY6ETLp0D3UoQY4SmOeYfwPIgL82aCcN8yl59BmF4popIVguOivzSrNH
RhPa/bJDBA7t8OtOJuePNnZkIYana9eWkd6H9CcprwHfsnow3HDIAwhLy/Wk5k9loO0HRfdiMb2U
OZGHacbntEE8J6XumjZDTttO2a2VSHkrw96TJ6tfOD7VpVI96gY9G+APCto3U0YXBQynS8n7PBnO
3g8vOk94nmg6FbcyM1d546PACdM7U1OyxpLuv9yg2t+02WuTxU/UEy2qqSR0EQqVQrXuw0FyDoXS
a4AKiw7ZOnNLaGcRo511Zt99kZgershaQK268B91nUALqt5sEk/xszbDUzttpLTzMiYPR+CxpGAz
Y3W9jnoGkhgTGnNLLaC9DIu1KMK7TA73tWmBbK+xt2yH9E4roF2mVCbTBiekuhFbMkAFcj387MrA
7KVSu6VVjv2hyNpwLeXPYVrirNovy76AvoMHTRyBbzJaeyFk/a1wHPoj+mM0lQk2FeVrg8xep31L
2ngLdOa75gdvFu4ko7Jxun2leR2OEmOT50sjv/eraEUccZdEtLSBeoNRUwg9tYL+CPM/BXz12Uyi
96IZtIWouBKBUdylSuP2lb2OCvnWMZFCs+OzjbP7k0oauRr99xzNNDeLi9chm6atnEK7UKjpud00
jEuEAWDcyI+iWctx/K01/fcatyLDCO9b+hTYYJuHMqs3lIEV12rUjZQzTtUoNzZ+I52SWG7WtiFR
NE/upTqernUZTgH5382YD9dWCRglN/vbNNBf+gnwYWTETwHMhw7hRkkdHTSkVE59qokDDNKkjgf1
WPWlmw7ER62VJl4P1b9su20VaqhyNh9xlVpbdUQ8JPFJ79vwuasEt3oRQzEacfPGcKuNC3MzKvc+
+n3rNPLduLZQqxudxwqaZmEYyDalW9VEwyduriFpnWhMPKtjv0mcsnrGTw4ZRKmxllaFRJ9P57zu
lOyoR5gxyKhWGwncbzl1DtQVnkbu49i8jh3npcnJUC1LbpbxUNoLI2llQNNXZo76GJ1eY9v3QY9l
g7EgK2fY9wnwuwxjvdFqqT6Y8jrVagJMZ6nHNYZB4USm06TFPg4fJFVeFYU/rl3dxuFzIKHvDcw2
wNmhajUaqGcZIzz13sqitezvCzm21rWlIDbfzhPKQHCPEUeDTl3T1GSoziyVNkp72TMKuUGOw8ld
uVbpuzhARVMhvHSmlQTiRhJT/KxHszVW2eeLIU+RFZtS8tgx0j1zF77Dklf9wdmleMRjzoJBazki
yDL2QG4sgWCDPLyMgRSuR6cQB1NE9Z77y4sln9zK0MHjZIiNUlR9r7ij8NOp6oWb2Ni4Fh0V1iKC
96AgroBowk5qStVrymM3dPGOXJUpqzYwlYJrPzRBswwdoBxyIPaNPNsgdpRn/aDoD/1EHB5PwUcs
D/1hYp4p/NrmQkxgQ9vJCq7tJr2Xp7LfXZYGOkYWqdFRZEx0E8JWWxOm+TnA1X5nYpOAZJqpnIcC
S6EAK0EjKosdooDF7vIXamJABy7LgexXqEJko7OJFWWR2ibctkBx6l2bif6PP32Z5cubts1FxrzD
So48UU+xMhRbiMilWxmt9CDzc9Ip7DRPC23poUrg6USJJQ7GvNjY0rZM1fImcEL1TswePp14t4IO
YE2j9odOLofDqPZcoh/LrY6ATTL2wGvCgNVybVCSmTe/LAfzm2qJwUKdikNhPVfd2O0vR7qs/7Ll
5b3LiyLa26ymS9lq9HIvO/zY9rJF7sQ4cFz+LCb4XJ2SIOzRrwM1szeW1ggs7VVBlYeXH4uXvy7v
XdZeFi8vhZOetHyIvAyscKxKFEbyPiOqCGX42X1BajoWqn6I4imiZjKlyAQm+TYchX5IJUnH3Ya/
stDYCylKtpdt+3mHz78cqLp1IIMa7J29OtYZ5unUD2yrDG+6plO3Vt2Na2Kj/NG3qkMzmdk30yGn
t0WegCAraBqlgMuY86Z1XozZozOIgz4fqBqhyTBrxDeG5iufBzLlrnz0zeDzQPbI093ux+DGbAPE
kEqbcgbdXHvS/bte6Y0dybq59CcNU6MhpWVKdUI34+ChGpkr9UYB4DS/H0YaGvwFbLDLolZJZy0P
9LNZD+a5Cobz5e2g7metDWqrUTblT7ixwWvDVgvZALQthH80BEOzjqPbttLC20xq0uWgderm8l4+
b2GxxWXl5WVIxpQHtAZffN5B9kP/aOby5xaXnS7H0Oct1OraMOsD2TcSND4Vsuo1GMPiQ6kBJtRK
lN4KS5SeLHf+1mq04ioYEwnmRNq9jMZIlBCUH0mOYMC6Ird/kHyeSpKda4fBKNNDJumIYwIVfAgG
88WcN+6Y8Dvq56+jHyq4tIngeiryk29ZzPrwnDyRSdmN3tI0l/VK20mSkq9NdXf5pLiSYaNlk3Fr
dAL0mop4V4Fy74lIp3DzIZWfdR4ZVjwUH0wCZ5E45qMMbMOtla4+1o487gm3w3UYFdRr6ggJQjZ1
kKgyq6J8mxwCmHpMlWt/kO2Nkkj5Jknq6ZxVhLdp6Yi7NhdHCS9wet8Z3N46z+/jFqXHyDGRO49l
ogtLUly+oQyijrXSIMfrOIoAbM6L2ajpnq6BFbmstXJd3lZJy8N03ndQ8LYdakaAI5vZfa9p8cnH
jfyysiFDvA6UbHfZcyrl7pYZCyInh7281Pb9OA5gVOZDTW276SwnPl+ORLPiITMJtC/rqi4GuOZH
yeGyX9ynZG2T5H9+gchShCtidC0/T6JqdbSJNJgu8yelkUBor6C8fFm0ajvdtimSm5eNzTgqaEZr
kHjnjbUkgmEe1+/cqfrSsLR2ZaUxt1fYBPnBd9Ts8wXxODoJHei3YqjNn7cxktCCZTBv/rmnVJxj
FEz3l11+HOGyhdNiKGvH6nz/Xo4tFdK6T5LXnz7088/Ljj8dtcowt5KKXnMva/TB4VN/Odx8zG4w
V1Ms9O1l7Y/vcVn8aedIC+pNnvP7zXv9WPvjRC8rLi8/vkuetuR7hq8vfxz+82R+bP1jTa9Mp7aQ
QQA04SmK1Wob5IF2tMpKO/aVaY2LzpZIHZs48qTSCv1drC1LpamPwhFD7TVEprjPwxoWVtWP7o+9
ZT/CVEEgkffTmsvqVtU8p6qV3echKnxut6qC/dcoutElqNOOl+1kwW1AqK4u476lc/Xj2JdtpCl4
duq63MRj0tdeR9n0oOID+rko+S118wpzzU6uTjRswc0ZePyVuV6f1by66hmjBzFWoM4nu732pyo/
pIQn58tmcaCd8zYJD10bonBeVeaNXaT2/nNR+MFdJTnq/rLD5ZBxXN9T/h32n4f0ZfXBCqncXo52
eQny8KkZ5OyPY2h99zz1Y/i5xedpJeZLgDrh7vNTnLh+C9oSr6LLWdbZrOJTj38sVkP7QZTY/LGx
bcIGNJKKCPxfX9Mpca1oLEKvP04qRXNjMlV/++Os+gaajayo+K5fPgX7R8jGjiZvL6d02ZB2EOwb
M+q3nyeGkBreBVZW/7EPgRMgmtbOfjquZJAXzQHi53uXC2VWMJJFMUu8zb/C5dhpCvQ2nWx983ns
TusIy/MOqLo6iXDZKjZADWXqNp/nZ2Q2WGGlr/9YjrXAomMhZZ/H/PwFGxhcvY383+cxzR7PKRGV
vlel0XBl10RhZSOuy+k61Pn9gzi0vHo+JbmrFIrIibku4NovLafTvctFLfoM5NB8ZW2DChZoCDQK
K20tjWFyurxf2vRF/SD0hBgHKrpsmogh3jta8NxYQJYcCsmeA1ZiQ8efSgBJxaC0ylVvI7hQ1oXw
Ljv5pAGerqCRjDSYWDY1CM7P0eFnPIny4pRriMf7U5R8vi9aU19Vndy6ZVxQUiMXFXmKf+R8CtSM
9NOoQTBWUnnZCstaX97/HLjRvaCgQTiZaus/LnchgETVlWvqwJmpuX1+xmVzo4NcIyLlpTeGkISa
63V5XyRZ5JZSWKzDoH4vR6mfxyTyKkp51TZI/mS5RgkI8WKl2mthE26T3g5PSZl5atz5J19GUS/0
CHOKs6LwdA6GmS8zNrWn689DZ7RXJTjly/ouiRGtIhGuUFlnU1unbeo04ymjwgX9PufT9LOUqwXa
gk1xVSJ/yRCZzk16mMiL41g9tLqiQelXy/P/I+u8lhwFtnT9RETgzW3J+/Luhqh2mAQSk7h8+vmk
3mdqdp8bhRBGgFDmMr+5vaQ2Dnbd3OL5MtHxidLmwXfFfIyc/tyBhO3GyT13o/YfTG8cDhSTToOL
f2wW8AvH0a6U7XisFV57cdDayyaYtx4N83PujN5DMs8hiPWzUv609I0AtGkyqHOF+3TRTRZSMuOd
4otTdJGktXUj/qE+0LjJmLqHzu6chZ4DZ+0Z/XBxqpA+k7GjGd2dalrZKCNKhtcuby8Ks5H0fbju
VWNjWg4x0OlgDI65h7BXAhLwusqitW0kLaEeRZfTlCcbZ3beI2sG5lgS8rm5qzd+bd2rMa+OfhK9
GXW9zXRTbvorQ8VrJ2ANb3UBfcTxY39fIbedWageijn/hZowchQGtkhD4NPIQXDTUh+2Sl5CM8He
NXisumVvnO1IZPepByTOz6Co0Eh5lCirO3Rz9w0InXzRpe9t6On72y3MwWQuglhdSwXNY+dcVaSd
+r5VibcgMkZxobGNBwv1biL0B9vOR5hs2qMrXlq4k6NQquv8IZNx9tDHZv7gcRtbx8dDg4Ya0qd2
/6BH0FKZSopNysg25vC1+9mzVoHHhNT4+GDd3qm4hVGTbjw3C/C3xRq+LUD7Zz2dzsGK5gUwC7gO
hD5VNjxU5DF0Nxt4kJb2aP8N6KuDoOwDNWzLapyg+hfxdiyuJTLbRAe5M1dl6Q0PQtp/XPE6NUVx
HBryBEDTn31Lk3Yu2nBjNan/0JvyKxrgAEjxEU9JtsvTK/i2DIOPvMWssp3EdpAVNg2jK/fxGN41
HYjH3kqhCAyRe8T1GjW9ICUT94KtDerknEXysa2D5OS3tKxsCknrkvR/M9m6XZBMGUcnsyDOhvIx
tULYWp22T0Wfxst5Fvm+pi7+ljrRgvZf8mkLqPJTKezNbdHwNsiV2ZRl39EPLndmJ6ZVG47xRzq6
xygJ5PMYBoKutOsspB0hRRcgXuUNcDLkpNv7NJDDJZjAu3tCGR99Qqk/U1OC/40QT5SwHp0U9kmW
T3qrphTx8Gz0XkOroOxru/p+SBB/mZTIdwhfr+j/bjUYwLZcMOP8ruLEOZZmA4pdpB5yhe6mCvoa
pKjXJF/WrOyjwnVLDom7vS11UyeXpkbeo5mMVTjMv4OxMzACA9crCj2tQXwKuCfjZWhGZOv/5urk
8+M1qXc6DzBACmK7EA5JdS71dPzeJr99KArRHKFKf3+etU3Bxtdjfe9xW2wa4KTIMpMBfm8zX7/q
9n1/v8WtomqTF/bn987/bv19bNugTt0Nxf52lO/Pm1sV4PvQJd3SRZhYgDxvZ337vtvm39vc3mHD
gKsjs9/35/+5+P++ntvqpg2eam0ATf++nO+z/rsfnXsKty5j9t+zux7m7+a3Q/yfc9BzeBjxj/vv
H+G21b8nXU9X3E/jxqu/B/3nh/n+DhqoEe3i6df/dzn/u8vtCFXW+ju9BaKK7+KqnzdAX5Z6Mqcv
M4PyVGt3erLi2lknRUBNbuj1yUMMH9eAbiVzkBIy8fpDXRk/VD8PfziG9Dv3d5rl2NJT73jJ5Fit
/LkzUe/pmn0d59NmCl2FvSYkYfox46fukkPXZOMfP803eRm7Xw4TMGo4rnp0wwGwdtkTqLi1e9RO
4a76ptXP1UQOlPSO+qXwlRmuX56m6WuYDul75MwSb+u5v5RWAhwBR+itHvh/3lbcNiFBffnPGV//
B273y6tSxG28eH5G8t5dzVniHm9fPIosWnvT2D/eTut2gspPaUfwnfmcwznyh0+GdLVwlVIPt0s0
bbPZ3y7bBzS1GsTg0Ma76hlgi/bbQu5ozoY/1/sW+m7wOlcm3kPTOJ4NgUfkhKnNVrqWurda2190
kZAfckru/94lF/xMI7KfRmrgtGEHw1PrqAY3iyo6dIkfHQILr98hqManvg0ITxud/bTCbHk743bI
7umi0ZpLRutu7Ipm37ohwkjXl7me0HCMlbOjdJ7vzLldmX5VnYEcJDsN2Adv4L5eKFB+ECBpxPdD
tw1Ty7qULfBr0Sq8NYRGtTmOcT8LWhxzYw+bG/JZZUnMLT2sjKKniYrlVyFzvCNbiPraZl83Sk7W
SMfCGUZrUw3uvAW1AohjCIy9P828mBRlWuVsMoMAbbCM7JhXxrZpwC3wY1QfOmg+QAHUvxUggoC5
GmA92bsonHJhWHZ38kIxPmZuvTd9tFv0DTAQuNPJs4GyTS1IxRgRkVM+xs6p0dI9wXRfjSEOHEmU
m9uyF9Zr2UF8t5yXdOA4TTGJJzHPaAnoZtPUlX5kSq1XeeE4p70U8bM96equczICqYrSQV+0r6bX
RtwclBqi2acJR/QdDipjYoIhn+TJS6uwAlHaPuqRviUUvyzCp3YMmMvfHI3avg/YDzsRlC6GaCty
UDTmeBHD+GJ5eC85xsGzIdPlcfMZFfExxDYae8+NFUwvHpPfIppGZntVrUAX/Qg8lG2GEL667/0Y
DJqfFJ6xLHfnB79z9mbo9QjL+ldihtq1fvLclx9WlAg6ylGKHvewdAgiZZE/dmp8s1AizHHmKA3U
DPmL53etDXkrDjDU5km6c+fgII1+b+vagdMYJ+s273xCf9QQG5wPYuqKiGZ4T71TMQZIM2KmL/Zj
EL/yp3GrF/pDn7IP9bIe6TrK8TlJpsc8oPAOSGhDnPAUyHpEaClfzqBIZJCch5Ka9hSGayWegzr4
3StYXg0VOSCpBj+xV627qN56o3bpTU7oZdlJjJbL1pgIHkI3vMgozFFaHvZjTYQzkmFiWB69U8Lc
WqNMdmNI/zl2wO+PI9lV4ewstA2iGXAcNIBp7cxi7/U5PBusxh1kcb25X84kHHdeZp3p5s9ntJhG
j8pjPeWnhhl9Z2W1TYEfEaYSN7M3UF/ZbozRerRrKPKtcfQ8YzxJv55OpX4OK7BwbpDUbwKJxhV1
1WZjJIZ+xAeGboJcaAR735oSkN4Q195W5jJ6a0X2UI+G+ZBWsfUIS+HgxRImuJPTZGz0SfuoKIR2
BvFNjciT+1nlngrVblVl5HvbnMefTgKtZ8qs/C219WGQIvjRWQnVsYa8JdcQIBu6+1ufpOgu8Qh5
GQmNZd/gW4FDdHpfGM9+NOhkYdqheBjxugzseKsCP/4BkHbRCED3qSe6Regr5z6cQETV3qy2SWpX
D0OWb203/dXMlTjTAPABBgmAQKYrNkkFWPJ2i+qaPr62E7kurzdLGQRp7RAXh2IY+7WsmWEUZbSi
UvoxhojfzEX00cRIefsEpVDU4hJhNEz/gn5w9rUoH5Iyqj/0gC59KrJ2N+VudXTaZkTfTO7zZpnP
ON0lLRxQwCvr3DfNXWrk3j5B3K6VNSX3uKVZaOKoYMsAayeFqn1ZF2/Enno5zu6eMkvwGMzpm6AI
8xnnWCiWQ1Ifnf/6nIL9e6FkvDNrxJKW1TDcJ3Nb7StTtie3kQBRlUFaHoYQi20E6s2gUHuRe9U+
DiiAiKS993v/aCQObRkQcUePXPvQzy82Q9QFpDQmT1UU7JtKZheRwQS2naWBjrPlleVHMyHRr2Vd
rZ3roqr1w6AxAtLVLLeW03Vb0Q/FVodJ/GBggyi1+WZMc/t8eynmZ18TPodzGRzqLHdeYkpZSgiq
vk3JPZnW04BXbWMGw1a52bws0lqeNLiZnih6H4y1c6SFG4JtkCElfqCmzhi/8egk6Lo4r/kYMqlW
ZXk0DEjIfg2Noy1rd10AsL13+k6dLL9aZY6cDnZr49U+GeOhS8VHIv33moYppYv4WvsQj7YZ5o85
dXQe5/sStbedrut03/hXFIhl+I/aF0Q8fpUcBt2SStr1kx1rfRkHSpGz8SGcV6dCjC9MajrbhnqU
uYfqVg712rbgiceh3nQR6aKoTZMhHLMUWjs/nAqQj+tqfC271kApvwl2NPnfva7uHpjb+jvvrbne
O1A1QD/I4raqtO2/i4Zt4TJawjbT7bGqo/Zoee19m6JV5Ex5eu/g2KJmoje1UnOaPkvLqx9KRy+9
xIofmR2flPYgY2WB+WjEz2aQq0ta2NPZI/8anebCubo7o4cwZbUqW3sFctRj7w3rJgJsYhRI+xnW
uUir4IOK1r1ft82xjitcJIZT3iXDc956w/OUZ89D3+yla7Yfs/c25577CbbEWnlehgNiXHePSiDf
09RhuVeVclbUJJDjz/oJ9ltsrBpKF4fby5RX4tBnrxkimSBt24umO/NACm7fx93Fb4py04XSWVZ1
NTyiUvYMrHv8cCwF3Wc2cBa7LhJgudCpETUKjXvtWOveU9U7SCV77SSe2DUbrlHvNMD0Fa0SD2Y6
+kcyqewT7pjWyZcp6lMeLUO3tOqDpShwhYWXfhXATPpmQPo8jBNEb+D0G03t7afCzjAUuyJUkxiY
RIXAu7Ioe1fQhvhVY3+ppplucKSoDRbmTmk5rzvbL0+dU9PoI91bBI5tw4VjsLZ6nB2yuf6s6h5W
VWvc9bQenrmZmNKkZYldnCc2laJLGWOTuZ4rzF773LF2XtcV4JeVu3OS7Gvyovg58OuN0Y3GgYZP
eg5BHICjQL6gjWBn5HUeAzefmcCEhlbFlLy28LM7S+esZs898GyMx6RHRgyDmW0fXoe3IK1eaP5A
IuitQ1wXkLBtQZ5fCTxgFcL4jkDFNbTLT5T9hY6qhVFWyVqnY35w5QgxAt7D+KOZXPiUhdueTbqm
XxN/amIaBITGVEOBMLddMPk7U8wIhHSeea6LAywNta0CdV8GZXzuamRU26DpEE22sH90bRpxnmz2
IpVim3sKtEKQPMvGGs5xYcnnjNo9dctgupS+KxelNMw98yhRiBTouISpWs72NBwMmwLULIV3NOqN
39TuWcTN2lQab7AkivZ5bkZ74NHRBjdS645psGbACtV+DI0Yf7LpKg3e+T9Dzdi5btrPyMv0q+gx
0KGibn+5ZfCjyMQlEfH8lHtfoz1Vj0FMpIAJAQLfbiKJiIDD+BGC0V6owu3gVgt/NIp951SbMRTz
wUMJcjXF/njIaU3ghpp9hTUQhTJHkq50ozvL0dVyNAZjX8OyoTAfE775ievtLXcmYutVthxV0FHE
qvHk6dNgmfaTWtnTmFM6cYbNkEwIl4YoWLRDZP4KUVLr/Mq/j+0AuxS79Y9mWyfAx4zoHvQy4LLp
SUD72Fo6xqm1xiU46dp+2WJMdoHq8SU7x90NCtFWKpEjvHLk7QYAw/jEJL/knHrHGC7pXdK6/Qm4
R7sos0kf2jjGn8qf3e2YOgpdO9R1RJqA8exmgqvr6FTk+OMpeCf+woi6aDmn9FC15bdPcVmcjbFK
4DcXchcIPA0skxTIiO3LbGXdU4wB3WiW4bM/OWvHvvJdRuzPZyKVXRGnKB7kOvqYo+qhskHjBOC5
T8Cm0V0DtAwWPEzuARhe6sGyL2jBhgvoQ5gLGfo3Le2HKQhmkBY4n1idLlZqnch2Ok1xBqJSxnpT
1vcDDiaVXWwH087e4bhcoX4+tAPDFQd+aMhKnPhsTj/ySKp7ZcrxFDXlmV+ejGNIs08aktg9Z/NX
6vZw+OuTMJP8FDaG+9DbPdqQWQjosy3sg9F+OAy9H/ZCQoJcyDhq0CuX86oObPEZoaGbB21zDhMd
r+zoNR6j+geMLBTngn5eFz42iqEPu3+4ztNioOA3qxAT9mKgYdqjtle72F3aBqAvrxjHE9S1z6GP
mleiEUTZsii5N1RKJgUMd+VNCVTwKiwPzR7+jvMSZVZL5YmG29X6ojfDA3zTYDEiMBCZTbefrrZA
02NQ/awAxmE9jlZEY9pgo2y1z0IUDgxbA9lgqdDybKo0XEMggNMZoekSBxk+Ik6s9p2q+j1+eaA6
4EzdloqR9lYOMp1feyS5CcYvzx8oHmc9cAmOQ88d+D+o/QUQoWCZeC5scHhENDOwkGKCuP6hgLf7
IGaIDlHBTeN52OflL8Ny+11Zh8eCmgpGuqiayKoZ9vQdB7sp9kYKNNTzgUcCFLTHdN7TvBRbqwOl
Z6ABE0flshyOQ6sJZfIkfkoAqlEuRf7PjKaDa6DFUuVXDe1CWHc51Bir6VCjmorlHJHyTts6Z3qo
PZntZL0Gf4KsC7BM1DygI6ynGr6AHhIABslWxnuPRys0EZxMrAZpIT+m8F3rS1cN72MFtKv9cpvs
kk3zHg7cEjDMqz96a8dqlp2K7mPIfpS4fuRc5VRSXjacA0WYAfIHKvbR3rXQMzAKH5u53B7vatmc
iwBxd9/FREHI7iD4jjZClSCmW8xANe4rSx/mSiFfgM0i/KvVMCNDoqvmLuydH07K9OCM5dKQuy4H
xdvZawFSkGTkDPVkHbQg/NRg/vRnmwamVz4rcCQ9NKRU4dLZ5dZiVpCFO9AcIhSbYrDAb/aXPvtl
SjCejf+rCtV2Ek22V1fFG/szLcnnNZaPqg+2jYVmMiizj65jmByqYIfXHFrTIbzoAUtXM6zDBXnA
Q5XoYFOkCQ07G1qGn71OPVS1iCgbdxUllvVhClgTgFsatBx5zhI0Empg7FfwsBVVT3lY/AlAEd9Z
dpzdtRKSfV1mj03oVDCh4k3iFhMWs+7vOC0xgK0KtQpiAxx15c2rnsLPIrJwiaLSHh8yCqpp9DGh
+yo8bL5jdQL51e50IFad371Ng5NvxjgzF3Zv2MippBC30CP14gRfqezgTsap86x6Qw2j1s6wl+TC
fS2tFTG2vkOu6pI3wgN+a1+s8gqOJb/pZPzihUMIR6eKdn6AeHTkdcesG//fC82oRTKM1PhnUx5b
3CCWzFCY2TVqulOh2TMx8QIjDlXBnAJ2E2TdzkmNNUF4dleraKdboCPSfiPUvqRTdigNgWRh7aI6
gddKjNBuF/Ig9vhcpTr6SbPn0LWdv81a62fBH6XRVoM+tonvNR7MeVfuahH8sePyPI6zuRWdTI8w
tl5t04bOGuTkPteXeYYdmI3JOQyaxVCIbiNL87XB1FqlAgU0OovgcyBrtWXx6rYUT6IqRtUCyDj1
2nGgLNwlIGf8amEazu9CzCh6EhIjhULR/yAi8xCHfQ0h3cKJ9vZZpmE43t75XZStuWN/bJGg28Ik
5MdtDjabKMfM/Gjh5S3yERzXxotg4efltOyiq9EQ8i8611tvaI6JHyJDe/2yKCjdvwe+LX5/2b9f
7qo42iZVA3aX/y0NP3eBLMLSmM1+r6t9bmT5oWwoIsrKB3/jBxiPTc68T7pLVsEIgKWBLd9Yefaq
d5HiKoseYCuPvFRo6F3PokLbKpVevauuN7kwUawGyWnmU7Ke5Jsr3L0HHRWDdRtep2zyY0+R966A
TbV067o9xOAdwZTPlPKZqpa0WJ27ojJQoW2v6l8+cgJeXMJGIyEazWmP+60tigo8fw4c2/BxPOuD
NegNb9HVPINm/zAM3c4Euq0gi1IRs5ETCeXCa2dCUKraB1/Q++rdKxg5CO4YUC5RJuSmm4x7nipn
4ytzA8PyUhBu2qPr3MUzkBES4XWng3c9E2V6KXqZBQRE5cHnlWnzSaBnHNo2Q2qgS7ZgW4vlJOGA
DUOB6Mo8vJlR9TvMkvy5s61XNyybSxxXZJh+t+kbee0bO4zcKSgch2E5AInZZlW0Ir+H21tj6uOg
N1yEExh5W61FVaHXx7OCHqdh3gNAxdjb9Z0fqYoOIlHRa+8GYtPZKUW2MBLPcVR/3jYgRUsQCtLF
E14B3U41o15PqsG1siPEvh7CoiS2cAn2LjoJDNI+i6p0GYgfgVz6cWj/sLO6W/LA0OrKJZr/UAwW
tz0TSGKF1ukHZeB8HVpjuo/TsXqsrpdz2wKC3LO2pXhxS5c51E+cjcfc+2Jl/f1tA6gX6i7N2ulB
RTEu63PpMKT4wYcm51JB66CfPSHrmBIGMR81p9QgObrtmovnuQ/rr8SrxApedn/ocyr8EH0R975d
mIj2CaPCG6UFKhh0PrZ67MOnrMp+3DZwzOZ3mc3qiam12rnQrdaaRPctEGJ3++6yRSbNDALjYke2
d6jGJoJpVwZfMWWB68klsyMxrG7joyda54wwifp7a8J+XE7QLT6alNhNd1a1Dxg9HkD9kepdd+2j
9AkSYvcS4paxTaUZbJSn9AsuZA+3Y9OvYBDKao+HUXZM7zJYiUnPHzFmZEEuEa6rkncGEkwcbcKK
iJwaHB3Kb1NHJFrSGahDPGY7NDfG8TkLYmc5ujOqck667at5fIvj/jPR0NrnzFsBO2wJz+z63CfR
16zEWftD9BWEKHpxJva5GNoUbGEzLBKmqi8jsPdO5g+vVdgX286X9WacRP4OG3N126CpUWJ0eaaO
mc8dTCVoaD3M4ZfwqlcSj/zZ6ynkRSEma+morU9fXW7rxzAh3DFVfgDrkD+WMUXvvztmscB8Kwqv
9EdQg2NJsnw9ol2/FHbffwaZK9bMaOOumFDjnAp8La7rI9gNsL2Vj12dNo7KKmnjXy+iH8q1lcTB
m/T5Y8KhT7EeM6zXODJ2tw1Cf0IdaJLhySnj4GxmjaDKxH3h57sUsUbnGkzyNkgdh8SyKz9KkrLb
nlGi+mU/DdnRa6bwGIbGU12G56puy6eSEe+p0RUqTRFqBbfFKCQMUHb967b098WnbpE3GpXf214i
zfZJVF9lmgZUp/Iqfqhi0g8G1vIpM7p2KzJi0b51/vMVoQHm1ajJhq5b0Kjz14GNRODt6LfP3Pix
l232eNvHJapc9cIF0X89wWAwvIc++/l9yl61LQo0bVqrmQ4MKupNEhpnsA6eRhBgUB8UTbpSvdVq
zg7EOQpYMYtlDgfZanzQJtfFmBH0rkCY4tSCTnrrq8dQqPLVCFL/0vnGx+3IQw/5ItQUOG77gEZE
jFpV2HVe9xHKeimNpr/vvLJ/od50HePUW1iJGhuqCgXI6xdZvl/S0nfhYVwXC8tB3EqapLDXYzSe
t0nQx3hqSA0ee9pQt518uHaHpITbfdspUDEiehYSO7edkoFktFFDfLqtbd1LDhbodQRkdGli/Xnb
aOppo/nXEvJtMa3pnyqZzn/PnZjiRYXueO+1qn2x5pkgmSggh3h88MNwpxgydtp4LwvvMXNH61iI
944m7TGm9ihqfDpBGSmilASL976jg5wFpGQlF5ehgHG6rbi9+34hYh8X/egEdFTY5PZSWBNgvNvb
fpblXZGLdPN/Pvz7tjGoYsNb2H3v6DR6pmicnUVAzUGU1jT9PZtukAR4/bwqhrqnR3A9QwHrcb5L
y67c0sv6uH0GrXr8zy50D3AyvgZiDI9LuxspN/ZdhiNkyZOdMEydbCNK1tKDnnH7TNR0EvpmxMzH
SuCm0Wksr9Wdyo7XsSW7D7oq+EDqa9upNI9+NKcnqp/+UqRufG6Z0Xg4qgWFI/Ozx++KnVq6U1M/
v7kypzhiNIveB42d6mrbIMThyFreEW0Q/vcC7JqXqMvtJR5bdRld7H7bvvL+XSGEbaF06OEq8997
yBBGa87JLW4rEuDbl9uh3A5tPd1IyurXPW6f3d5ZvWGu4gqFt39WpDpoVo0BCOefFVGeQ2bLc9KL
/z5UMwNZThEJWH4f/rZJ1QIp7MYAQPP1sm6f3V50ir2SB8Rv9c+KfIC0QROz/XcFgEJrEcANXn0f
5faOyjfDk5XSpPzfW3J7Z07QE5uYUPKfFZYCy0lOR/3lf/e4nYYOEbgbLYt7f13xfRPjAoarqn31
d8Vt7W2P2QyoirS5/+8KQMWUHDswpd8b3951jkSRQDv63xVjO/4K/Czd/bODALg19B6mZbeT1am7
GpLh5Nu5s0Tg572SebZKqCwChxgQgYqRmZ2HDW56M+ovebhMGur8VRc+jOV7lNgOMp4M9AW/jIHy
+9xRc0jEmKw6KgzkFOaZtDsGXUhUz78uBhJN4LfLckhtdgiTUNmuuzBHsYemB6gx8ncDcyguxB9m
L7fD4O4dt7CPU0t1Prp30Ut4relMtDhK39VROh0k4H1oxq23GKqygikHIzMtrsajlb+y9ZLZW25l
hBmDEhZJrlyjSZCRawFsMT6KBvNFA+PgQNkLr6ejGtYipWZFJN3ATh2GzdxHB+RQ/tgUSDb1gL6w
N8Lj6h86BznahHYg0giiXc4WiJ6ZggX2dxX6w1WIhTLP2b5hQMRS29+NkMXTFiMWdxK4KoTGO6Hs
bzL2N7L/HzaVq4Y6RuGNdMCFm+zaKCtJZPX6TyCoyuVm54ChlM+mgkgeVwklf6Rgqt9Jb/YvBvza
uwohv3lY55NlLFI0FZBBmvIVNQu4v86LyBGq8XAkXIdm+Weohq2s0hclzeGXG2i4h0ezv08CJkEv
w0RTooWGfuOEXni7mFIYeThIiL6xUF7FRSHFLCWRyaUCxWFDMWPMR4zYtcqMm1ze+QCU9yRPw27u
z3lhIeBt0D41oIbQsr3jTiT4GxepJbmCLIxLguxOfVSnrrOwq0TAkaZeYk7RiSdo8vTwGLlGs5wR
dezmkAqWvU6Q3riLyky+VvIxLNWVNIjoWhbDOzfL/I9qgpWBlgnjJ6KTBWW1Rc8sfbYcvDECAKug
oodxq7I0OOJVKZdT53GjGHrpf+GPYolrTzUC1MtzFliVRM8f0lGsgy+Txh94+haIfsj0ON8WZxNL
KSPEKei6aPVRvqXX4C5vuwoDo3VSQ6x/r2unMMJbhUL9ZjBMa58WWD8nsULIugfTy2X7L9wf0seu
TI+3RbrWqB+Ppv67aEbhlWgfFaeob4IXpDL+eKb2TrdtKT59FYHXnW/r8kC9qjpPLxbVNiARV4/k
sQoWRej+cLPu0tTD2kKZZIPlXrWuaxtPdGPymR7Tzj41EOcRuHddzGN6Hzd4i3b8/90AFZSlkM5w
AFtpI8LqvKX57K/HGVbJkGRb2RY/VQRJdeyvAgAz/VeIWC3w78hG7pMEWgbMD6ERnudBXCAnI9UZ
6ngZMKsv05LCefHl5Httq42O43MZ9PsM4SOV7xPt0XPQ0WKkhN+2Nj7cqOFML1EjXijAHkKj+xMh
WW09IIkarac5A6a9oZ6GdBeSIMu+7sITAZPm6R9L1Gv6CDuubnyr7V6vRI4jEOWruyiiYhH2YXUu
sFRojZeholBsVE9xNy981z0tRiKjsTLAu0IDz2HKB5xcjQvLLARUrQB8vW3yzNs5CpTu2jKzbZbW
77mB1JeH9QUmnrWEtAwKNK0N7xi1dIFhPV9UR3Y1ma91jbCSdjtc/BJIt2Xy5ntGfC/L7E87GTRd
sgk15MrewxdC+tluFoYb9dsu6b0VsIDnrG9/5enQ39V1tOnU8GhXwdpRgJ2m0u1WANyxkJGev3BL
FDK98pjXWLRzNVdVGd8LP80yAn0uC9A7PEO6fRIxIU2hinNW+yabeugwuFhM6cnfSEBHe7Np7/uK
oUANOKOgTTSmG1unS7+VR9XgYkNMHWxlagNPEvZeQyH1qgmAf2yaS+jbv2au1M2TU+c3yb4ZMDFK
2o8yLH5meo0gGFo/LVzvNlk6ua2WikJND4IZ/VwRYjqXahqhLWxeeq5mhjYrLppg9/HKqQ5xNqwD
IfWmnS+IJ7irUEgk/Z+i3kCeXE80q9QEA6P+HXUBCmiEUIQQ1s9YNYTx8jVHT7ozhsegQQCtj0rI
vYgvNb5c9rH1Q9Y62jR4RmdG4q20T6yBr8Bnl42XCYTWsx/iMmgAhUviNDqpYqZVOYcUJEKxocLe
PFr59KDhM5PFUGWLE+yHEmwYoMLcV2mx9SjX38mwgBY8PdHeg25n2L9hhzvnyIFyjNpbHLZYLtCZ
pKn6YrlX38uOCuM80R+6C0NcmM0ZsE3aF+YhxVdKCvx+4qlehOgu0RJfJGEcr+IebXtzrNH10tZq
kmQ6lM4gB96h34p9XLM08jfZYzqYpM6v2kyubGkQV1fG7v9wdma7cSPRlv0iAkEGg8NrzrNSKVmW
/ELYsovzPPPr72I20LcsFyx010NCdtlOjjGcs/fa0m5/TEB8vABanO69N3Th1pOhbyfyl9EmokAN
2pUy+UciEQ7bViPQNc/N4RIHMY/gVPWrKWgK5gOgYXFOvPj8q1AzivP9J////nT/PdVZr1XfURlS
dHvjqDibU/+GP8Xd5vOvhvlvB5nKz7NvalNb8JPv/+P+Z+8//e/H/fca9GBSy8PDmNPptDzk4jay
r7Pd9PXZ0iCLWo+N3puH++HoWZ2sNNlpy/89Tr8H9uHorGW0rUj89Bz3RbLOK81fqia3wZHQC6ho
b/X29DhE4kdNF4C7+wTpY1Fqv/AwL4QPz1nbm7yuo53nj2L+QMBvnQYrPWVZ/EspLdyUykQmAkkk
sJN6X0sUhr6TwB2jhLEKKn/t3NtrovFvkod8l0hma6EF/s2ef6/QQhJQhFSoXcQXKu4DNI/Q2yWa
7p8HV/5UFByuSHWMXTshdFP25D0Zqtxr0Cm3KQpMRMphB8ww7uHSAHcLugjvpxdvhjB7d1PXOYgp
IIg1NOQ+76fHqv6ZiUQ/IUItpgUeEYtdIl0MQ89Y9PgJS0NKG986dklx1UbrSeb9rg0ZZjVdPARx
Nz76DfFBkzFcm6TZBrTEbpAfjTUACjagk7YaBUkncdKm+zAkIiiNS33j+vOS1hZYWbU22kqvzNeW
kaCEDouEdZE2PPUdxnmzyM5aS3u6Gcf+psvHMEnfBoq0D5rrFi9tM+D3ysLb/VdEDWn/BGNlkqM2
8upCwbrq5a/ILrUzXLnnflTaPsEY/JA1Rgxy1tXf/G44pANa+9Hyq72hJfrKLH3C0HwchILTW1NX
xHvuDNf7R0PR9DJhDA4GBSAuVy9I8hYFG3ojqtVDzQYTX5PtHDQh+jV6Epp0XmG+6ta0cZX7Ug6D
JekphyzQXS82FtEQ5vu47C3o9uMhQJNzxDCc54vO65x1gdl40WuFt8h1MzoMAON2DGLweSygQI2q
poXpFY9mwgCBevgtqGBRmqrIrwVUidWE+BBmOd2EwmH9pjo7eccBeZZ6GH2x22eXZuoFl1tzGDK0
b3kaX/rK3DoxE2LhqugmtOJLLqPkRO+wHJ4CuwtfIeiYpqStq7B9Nrn/TxlaFXxCtE56P1WbqDfL
k3A2mR8Vr6kRiX3UPSC+8c9JwHkBvQtfYkovR2fCTU94KPQTR4ABYUe9VUNarrCe149pIb1d1XrF
c84JbNp2tJdm61x00p4uXh+KU11LUsPidvjqo57RASC4pu//MtPkl+5O+tdcahY9vpVyRHJK6bSt
AiRn+6701LJEWL5uKaau6YuLS0pxkjbPDXLlrBeXh9TM/ceyadahl3e3+XeSlldPqPYNG1B81qiG
s0ZttY2K1be+0MUpKQoTAz97DMSaRVoAKISBAHtG8a8EmsN4qRP/Z/Teg0SqJcIxJ0C3t6DW6Lhk
nPrF1eL8Ujepmjtu2SKqcOv3BtVgqVFwGzr/ptt2erADu8ZH5QcnVCLO3ssaoCCWu6hnLVnVsyVj
qxAdtH5yjh5yZ1D9sK5YJre7KjDSnR+Ww1om1EjHpi2+g914mZyhO1mpO7OWs/5iwGLWGeAMbdrF
fWK/2aFGoGRE10VM3i7q9IONauiZ5z+n1yxJrAr9ZBfKtj9lIkt2/vwT1vQEJVWf7DU6ZJqP2oAE
2qQn9654UCJu9l7eMup6ktzAispfUoMAEmHUX3NZVbhK22zJoiV6QOsgYTRY3nWI+UZz0jTCjfsJ
NKZPNGGek8yC2MPDBLptkMyvhtKIKRaTrlR7OAACykZmWxdHKdhbhmbtnQZa9ivbScD96xjryi6t
d9HgAPDKTk0a847Ms0Izy6iy5q0Pyj1tKvVSNN+yGGfFqNzuoZ830wlNZ3ucrn7Z6Ks0LcKVW01y
HTduvfdF0WySmqQpeqW3rjgVuRW9YR3Qd4aiK65QGX6joL5xfJdojNZ2qNwbxs0y2bYjL4R86suv
sCaKWxnYrym9P+QCMK8bmpTrMbZHmOy5evboaud6Lb7qAhpMbxK9DAR4Y8pee7EqHtIuRtmAO+Or
NhbqBcrim7KxiwgyzSvUCiuFSnbbyUA9scBjCeJGZ9vGfo8w6dJq5mXoU+PkWto6HLsaRdVonMfk
3FmB8Q2fY7xJW6/de33PiqVs0h2VBML4iizY2ayxkUF08lTBfzxVaXQb8ZSfq1hMT2lN77zunvWK
rAW46UtBAa3LJ/Ph/uGm5clpDPc4gGrZgBmSS2cKy6vWE8dqQz/Y2zaVKCf/R8ujn20XpsvMM35E
reE9WpcI3ZmpNQDu54+wSb9Km9SCNLZv0YSmuqlgapU6wgLRhushNOx95VTNWgbksKGzl19k6jxm
/LSXY5kdHNFFN1PHfBaAs3sL0Sb4euD8qPr4MjjSe8x9+Y8fmOnGcRQJjXRNb2wJfgoLl1w9a0OT
PvsJzmXcpn31TBtIoF0OzqI24z2bueQwzA0MJmZ9H3q0Xly3/mJWgdqogneD1Ri2TKGMF8+SBLSY
2g8Ivs0CkG2ILhc/yMIviBZvEEddHYAjWiQ3qVVPq9KpjWslYgsmI5iSGl1lHZXuaxENBHmG1t6p
0O8MmmEsTSy8P8LhZ9XqzR7aarm3E3cnAzf+ahqFgM0LkBKryKaZdY0dmJ41ylt7WbXGwYir5HxQ
FkxUA8ERsmamUgErrcri6MSwgTRfdzDtQDG7v0q9b36pR0DP3myZpeXgScrMQ1FrD5C6nIMVR+3K
H73yKVbRLqk84xGAT70KVBo9+4CqQhgXhxHVwzmZ1bZYX+JzJ4hnYI+Mwfiilb7zmkvZLfMEeEsX
hsUKN+ea1jLM/Z4oC1f1yyF2npJJ5RfXcNdJPxDdScPoWc96hOKxdw3YIbRtFa7bJDmENLPiEeu2
0jeh3hevcVXaB1+C1p1yWipeJ7ojmmxFs1rJW5lTrPLLoT44jd/vwiRvFhkNioURhumLDuPsoIsi
WvYgPZMp698xqfpV7/7T6h1diIRUUg5zrdre30eNQ3iEUztfi+oi6UyfAwNhFHtaJEslSCffJVDX
Np5cZflH7K7R1vGp78WhTksCQs11cIkBGTssS07Y0tzpCmuHnEdfU+pNVlLTXHqDPCYZYnNkz/YK
B1V2rVPn0IQtLbG6C3aaoQHRq6Nk389ViUCIZwfjwNpwIHF17UHhVjMd6T82Vlu8SCNgz4Vzm8Fo
1DTrLTXt2xycFQffbLT61CFkRD2A+NShMvwvudNvooIi4gTpZTPWPZuPMI3Pbva9CrLySyS7apsL
c1rcPwKz1n8qbRfPnpvGUaSd+1q2meaXl4luWEUmgtL7u3z/ZZdX5loLkiP+puSttqoVHWv1FBT2
YXLj8thoRbjItTChW4ABBSdN+rWjH9T1lfpV26TXCPwvWlcXLKDFNXNG+11jtvrXDyhnEe4OWwlT
9qLPH0k/C73oAIIjcKZ5VlaA0/kJIcVSQZ26RHbwBMu6+CpMINL4EdCjlvqz1fcwcxP3ITbDG48Z
8hnPrR6zxsFU0UJJQRp3Yotg7lstJQ/Mhu/utnm5R1z0E+tUeLNNevqmYShuSxPeQk04lzp1Ueum
K/RKRKqFTbJpdE3g/neMjZ1yr2WDyLwQrMTRdkMAL3eBlp6+d9EaH3Bz1Wqua1ORBeoHUF+KShzQ
H7Xv47EaSbr22onyTyf1Y2xNw9avvCdztsv0Xk2RmCJzZ7T5afSmBYHRDMtAaB9MNe6LkXKzXyMv
xExrnAFdwxIbNHtPB7YJXe874Hd/LZl1j0VZ6VeFpGUBI7f/UXvRQwJnFEQ9EcBJ6lKtYXMf5wCh
fSKmWkENd+rBYY2heA66kX0zuxVnBS3a2QtleUc8xNqq923xRot9nfhu/iJh5237WCOoncz1jGrK
W5TkmOqn8d0ve9Lb/bF8hB1OUNygoq2b49ocAjt+8dp2ONgVy5SUiRdssvfaMMimva1ejb5P1i3j
+Yl+vXEehg7NbA0GGLHlS9eM8SYpsEenwPRXeirbfWwhJG9trkNLAA2U8OZLW/ffWVT3D+SN2Kvc
Hh3UcJikGi2+OSJ3qQgFglJAlr6jk5eX+0fkDe2pKXJk30wGfukV4JBYGTYl0SuTaBBa+yYMHzSf
SEvI4br/npL9t5ZV9NXtvFOSJfaL1pka4OQmhrJ3KL0ah8r84Wk2ZcROqDVm+/aptQJgR21zofUx
L7L0s91HXxuzov8/6qjbCpJr2T3oWyM34T2GhiLN2SmPbhL5e8122M0MSuel7hRyHrdswtcor1il
lYTY1tIYN5HhNgdZE7aECuB8/+i17LV2snRthKDf7aYYv/raPFSYFCHcIX5QsSc3cAfss9MwmbH4
mU7EcuSE9yTY5WhRrPrMA5vYDK95Y1BrSjO17KuyeKnzMiPcBlJt0RhvU+2FD545hQ9wvIZdP1bf
w9l5lKFEPRWycBd+33grP4/mxw9RbFpr/W7MJlzxQ34ZfTPaaVFbEEkHgb4MdGtV9ry9Y/0o1VM7
Yog13FI9MtMjF2pDCiBkPrvS6x/MLrvSLx6xCBKY5liItGPLvoJOXCVto90yct60OsnPEUM41f49
q0uE50w6a9Oh/6M0+II4Vpd3448o4ESbIRfVUawZI8sYHsFwvY/Kd/dVhbki0L0ACh+lYgDxzPb2
FJ/aKts3LS/UhB1iE89YWIpjG8Uuje3TiH+s/y5FYT9VaUeOlASCCvauf8vjZYAq+Q2F87sfj4TG
mfhDMzSF56wjvkBTvG+5jrZIFUO1zl35hQs6LNIyr5Z5991KgbdrWmg/zPZs+Oj1l3KQEwfq87LZ
yNJcYegXd8RAj/XOvUxDXjN/YxRAi+wx04MfRVQyXtE07XNNpcvWSPFUzR4jE0hqHWC0LUxf/8G+
ihksb9+wk/706WBcy7hiSWuyh0ij6lYK4aFCTi9D1veXqs7lFs0cmwyWDccU1EBICOcl9oezqGLv
BpcPbOKg/YSzHYxXxRD2UnZUmrMoXsvOL5+1oPeuMp+eaGRG647mxiUat0MOk5gKUP+YilS9adNY
LEvAgbdYZNUm66r2RO4IOfARqhr3Gda3+yAU9T/4wskjs8/S03WfOMtsMbaMOr3RlSusmvahZnXF
2JOMN9khyBBairTOMzAK2JN6LgsWJRT0GeS1USIQVMMKWIfc0uLKr8TYvg9JP75GRrh34oRcDBGR
jO6Xl7YwgkUPD2zT3b0Ok4nPyiGYpBtQQHRl+CsMmvg11iJvA6JCbASD7TJXVb2naggEgIIRvulM
3Zg0/CtO462ZseGAiPMWeB2G7u4NxSg7pFz7AUQTmh2s9Q28fCzD6psOC3hPMIFatLopniqKNZCj
B7WlQgHCT5bZNy3HL13gitomRvCzMqvwq+zpq7QtJVS3viC0ZNypg/arow/ONsvzbpGjRV2WhbJ2
jeZ0qwIP5LblO29Z8MgwgEbFrbdCz5Fbl+ZzzUIl5zZ/owwD99Je2V5eHjVFHQnsXb3vBzqNXsoe
KICUNcn63Rus/KiFuUUiluYfh8kQC1MjT6xGKvTQx40FE7ech1XnXRbZyqZ78Kt27MWUvCflEDzR
HoPfR2Bi5FYjtkhfHI32ybZzskLHzlveh1k21hSUyvYNJn1z9WX4z0T6dTq8BDb1wdQOmsdE0Upt
J3edNo22ASPbgkaKqVrSE18XHhXmyUmdWzqmxarqLKzFbZxtwIZtEoeuIGFzHfnbkb6zxnhg6+1+
sdqSZlirtrEYjEMxTV+hdgAbKjhPX5YvxCfgFnGQXRFCoz1EtWMeaofmbYGPGNE9tR2tA+hSmy9x
mKL0inIowf2L4xbmD60xzl3lXP2ivK9Hw8Ng6rvWHvzj/UPa8H/ndJpMVeaFBJtfQ19WK9Ses25v
wBVcmMc8sIrr/UOnWisBXFxsDxWk7TsbiNHeudJEufUCLH9WYWpXD/HgNhTg0SDVGE3QvjVwE11a
HI32YsP0fnLDKX7OwoOMp+8NJXnmblmeYQNf0zLI15g062ts969QFMJNo7XtEr3k9MBa61hWFaRf
fMRk9ozXMZDDtfd+DKptMYUyDekSqSI74YU7gQWy+pJ4u7neEmZVte7Nwr5qEUMnPlSYwD5EqgrN
8Bkher0Y2TIdQ8t6SAGmHeizoS1J2v19dcwsfI4b2SDbbcSmwH3MJiqnlF2H79ZgWbsc0xEllpsn
2+JHSgV5VTWlzqikgYmCXVhNmDhwFrKEI3LXwjxeG706ZZJypGWn2caOrP5E4kuhWGVUwgCBOEbr
pErIZR8H++YGZMP5QUFr0qZ+JcZprydFdMhKJ2VLlImjFmW73sKprOS5aJEl+8qOgGPn7OcGh9o+
ZxwP1mbC4rZhcx2fDArh4JzyI/Y/Qgs440eSPuJluJlk5fDON+q5r6yv8ImGdZEwk6RT8UivrmSU
bt98iyNJ2ASQEkQiKCtqmra9t+tUdYFQkz0lY14tjA4nJiDQHyzO8Tm65RmPCw+sshUqyvoJ2bn5
XSW8iRriJdh+4S+8jB7GUxE8mmoWGLae++zANCtjliEYY9IfYVM9jCQO/RNg2jEqz3/E0RQRllys
DaDG3zPKyUu2YtG1Rq4wlKVzNcqnyR2wXBI1divt4gdE722pKW8H4uu7k+K41lDp3vynNrPpGnlB
S9gruuTWis0NfCBUtFrO4rGFSCLQzkLYfOkz3NBj186yXkG8b1xYl7qKfyaB/BHKUJ4Cemsbu2be
tiuPjHArmFaOW8cbV6fZweof8KNkpDOzL92sNrSdWt+z5PIWrWccsn4s33O//AnwNXnL7NJeAKxA
x+J5gIWrOjx7U/wufQyGnRnY6xTWHaDTFlhVRzFYWC59/94Fmwt4FRT5tQbSLoLKgEtSDRun08l6
1CXa6Aigcp156hp0WrUNqeos2AE0psKd5zgdFiloxV3chBUFlVKn6K9xv9gHOK1fHyqqRijJIFAu
vGMN2/mQ141/vH+o1ja2Ds7Tc9Fl9Oqb0T2OYeEe9fmnup3Eyq4gjTKcE1VMnhGAokOH7JdJU/rP
ST7FF5FaHkKqYLi5LZfZMCvWM3Hr7Jw8Ho9x65krYw4OgXxEMEpkJqfGGd79Gi+q55pwNmx9PTU8
IMkkEIsQEQJeWEd1k3G/QtBJD6jpAuyP8RpD5LF1B5xwqX6tBzfaWyP+L5SrkNeURkpMaB+NEmgV
9Od8hV/D3pBplq9RDMilVjFoGkYr8WGgbtR467M6nVa+bcodnc1vRpseo1r6TypC7Ur3WFuP2LDW
vUcmUJgotYhJENixgs2BZfs1FR09XJMVtJztACtGmeYWs5faB533JbcGnswis3Hmi59TP/PE8Ccp
0VWPk6gwJqQAmfh7tC3d4Zes7FPRN0y1vv6rbiRIpCQbdqJe0oHiuQkNHagi/mVhv8V+ph0hmu47
H3viUPJa0zjqCFvx53dx3o4G3Lw2XXSatmv0kjpRn8MZ8FdFqdGyG2jfW/RX1fCqCdK5gEyUyyhs
YBsiHioc9viY+z/JVJRzIO2/8zJsKUkK1l0bpYyJQOVD1PSUtHFs9ugMDFd9oxWqAD9E1pE9FcPl
ZFo7u3aDda9YPWIwDM4sydlk1EZzgWk27al7/vR7TihqjGhdKOPIcmtro/i5sicJr1Veb6bJNb8L
A1NxAIB7S8cJ4Ys7EX9FmERJBtSijWJxZuoQZyDYP2LFTYoHnYB0vo1gi+DBKVV//VeyCYyS0c+z
f0fcGfp/nLmyTMs1dSEkW0b+/78S7vJqStiCFdSe+kJjMetMy27SiisJIsUGM6u/cbNE32eQZ1NI
+XNxBNqrDooiCIdqY/jfs1ok3Nc8Qq/pU5HFugNwa3CWpe+O19BSbEnH6vj34/49WRqbpJQ2mYGG
UHMAJCK63w+btVM5gW/IWbWPZ4Bn+iEL0/3QTuNKxkCiKfRPyykhfOzv3zuHa/7+oJi2TqKKA9iY
voghfv/eJtJyLzHJ9ZpGgqB6ait6TG1Nh5MLZGfXEBH19y+cEwY/fqFUbDZMSXoHlKXfvzDWicK1
g4AThTa571Dolo+B3iJ0Mb3sk4t6j3r//csUTRmdfZkxl9HnZMV/PwxqcCJVR6zWQm8IDiId8zPR
hI+ejtvFjHPramRux3Ceiy+mSacIza1sOuvk9cYr3g/xEJOHUGtSw/hKEnNP0+aT5/XP+24z5Clu
gmEryzA+HKF0lGc1Xk+BhZ3UHjcY9qI0P2AtBM4jaZgw613AHEQPf78Nuvz9PkhDKV3YwtLplyhW
gx+SIKmGt4JFMGXXqXSXQ65ny1aKCaEBPiGHuJYtnX18eaPaTdN4Fujh03761YXEb4dt9+OTw/k9
ZXh+/vGcAjixHA4GIfuH69AVSLlYuMJZImncHL66fZY9MzTTOjRDiDytedWdN7/QzCcXTI4HD41s
jrZaNmae3MrR6FepKuPN/ZctOQA3gr+e/fqTgfU/niiHiyZZMbj0maT14T1l2+gGbZ2my3qKyb0u
0/zEi/rLrWw81C5OCh1P7mPbrzWMAmEis0eU1tO6qvX4yJbf3UBU0m/Nr4I4j5pS9Obv19H44zqa
wIN0w+DsiNPlHfv9iUfPORhKn9IljdWjQduXXKLC3ed2YKxrM5tRamG+RbmYkC8tfuVh5z97Iv1C
5Fe0sXq9vuAPqC+5SY1iLCu60lT6F3rG4jbtZbMgnDjZYqyVB6UF665PNyV+g3e7LIk2oGW2IR8S
+8G8NK6z4ZMg9o8PrWHziBDLRn6prig+3EOb/z24W6JwwQTAXKzVs0L6ofn1z9jrV9Rv134s9n6s
179aY2FUQfwtVOlLBibomfrG6e/XWX54feYjUZYweVBNl3bgx2HMoDCQhjpg0RgecAkyYmoE3Ihe
EOnik3kEHIuoDe1kaao5RW72zayThztRYYq0Db7NYutRmyJJxN6Ohku2aNMDFE26iznRj7Wmfm+M
MlgFWT0dij7qriiIS8y/Wro2SUdKZYkiC/eiG0fjEs4ISn6dbGRwpJ9c9Pup/DaIcqrMpjqDhOHa
hvPhkYcMSEN1roGxU4GfwQO2J6KVgHl/OtIg1560uv/VuKW5ywsSEcJZRm9jkb4LPZyh8ZZCBvRM
jfTBdPajoXsXs6QoNkTmTelktf791li/Z9wylJgkJ0tgKvq8/lEfhxJaounEHEbBcJgec5e9oR53
N72OpkUMw/nSdTEuj9SOduPQPNPq8o4dS76tgayUXKTXgezat7wFOmXY1rAEWfq9kmEAZVEB7fOI
30GATH1aFttksjQYaiVhKQnF45oYI3gnrNFRBT3cXcNt0tjUIoZinzZxgNIEglrScQcHG0hGEzvT
MeozYJ6ZrzYV+PBNUGYg00zQaT5aq5M1uhQkZQ2KMQiifRSO0zLrQDnraQDy1bBeurxLTm3dvafs
HxZegL+vcR3kfVr4FDi9gPfn7gEqFJTAiVkU/ZOfOXBXZPjJldf/WHUqIaHNKXcexJnNPsztRKDm
SszxvhTXTfbIHn3dbyFrqJwu8I8uEcFSV3169DtmGxZprNFG+SBI2kCF/itJNXXLNSn3nzwQH2c6
Fji6bpuMhsL4c8iO08ilrEpiuszbi9C6+46VF8c+2ojePrkGH+ZzOCfMPBZkW5plXArzwzymTXHV
mXwbqgH6zp5slh1akNTfyPiptyJMECMW3L+f4Mc17/1LlYGfz2UNyRQ0D1b/GhbbIuo0i/LxYqyV
+ZbTIVhx1tHJzcd+nQr0KxES4aXTpsG7AR6ijnx/GTjua9lUxYn6cn0Ms2dCfK4s/n3Anwu39UIw
Q4F1TocSs+SE0/rvB61/WKjfD9oWSpj8xyNjfnhYhlbWjkWDadEGBagHs38c3LTZSYn91EVvvLKG
wt4UEc3PZkxJH3uK9Sr6ZBz/8MTeDwLVOqmHtmm6jvXhIMjBcsq8l9De5zorza9HR8z+BdeJdn8/
3z8eDKVY1bPwJYmP9+Pjeouk6iagoxku00J3ADrZiJxRX0fI4DBszr2UtrOKw9+/9GNuojQsw7ZZ
DPB0uEKyDv79yVAOztHCRftqwc179KZuWLOZDmC/+MhWtO573hvRLqD/si8ho7nzH/jkEP64z/Mh
zAfALMKM9HGFa8ErJ9epCJdkogY+7r1CPPc25he9cbvTUGRr3QrgSAByso1u93/6rn8/hj/usiXp
HZhCNxXUF9hvv1+FWtlVH41gNaXW//TouC/dvP2ZGIzuf/+iD6svLrdUYK1NHmfFsv7jMx2MoV4Y
VYTTx45IqYxfWgEzYITdUoEfL4XLarZ+lzDr//69/3GClqVbQkm+3TXdeUr81wDQC+oeTGHaYvAK
un3zGSZaHNEJ5KdPvuo/ztHhTYGCa7BqZ635+3clnqUo3NC4LaQ/LvMyHa6qV9E+9L+KtHs1UdSd
yzoyd35yt016ziWn9rnQHG/81hq482UAMdIo0n1Pye0R5bTjnqwixLxTDxi8PR/qSt636zjvXIw+
6ZaYHHdZ6KF8jJMGKAECV1B0G9/Jx2PPyn/0U7hpM/SydGZZjDyEKHou4EbX9Pp3dsMoxOvGW44H
bOUFMv5WDQLjri/3MQljOBuGdsbYXEnrGSmTxu1jKZmBDQN/XJ5r09rzy+S1tuD2OwGaTMOJgX/F
4qISa7poRTJ9ckc/7Mt5kjDoWKbinaU8SRrc71c5azqniOowWMIAMXAVDY92hQa2c15SB3W1S7dw
8cmN5V/81zLv/o2StwMBOHvRP56hGXgzZAFrV73skPz2X7q0/SL4+e9f8+fjY5rzLIV0Ubf0P0bc
KIyQaiNwX+KgZbetm8++VY6472Dckhhs+t1Sq/OLiQTqkxP8YwTmkjqE0trI4m2u7IcHN2yF7XQx
QqdCI9rL1UjhCyfvwiQ+LEPXEIe+tRC6Op8NgB+2CvOFtQwlEW0TosPk/OF7p9GC0G+ALUUMCSPL
JrfTSgpKlNT5j1YzoKOy3Y46LiNxFpQ0jyu32zRDgX0xRNA3BPX17/dA/49Lwa6fScjBM8tpf5gW
ugx3WySBSFV1RnA5aq8SSeNBaKMLRs65jVEo9okok3NAq3gx2qpbTX5JRzPP6ZF6mtpAEDuGvf0I
7jk4xOk4LcDQdru/H6gx7y0+PJRMzIZDBZPMUOpFv78GKag6RADSZxVl4eNOoej4Tj/8IlKoGqUA
zEsCaNHELGdiUS9yBbaC4a9cTpH3vg6IbFtWrmesMq+lMwpkd7TngNmJzNVQs4zdBBWMfVzLH7WQ
YYvW/2Tx+ed7zGVGG6QL9OmcynyC/xqZ0zQpWhdfwaKsxi/61O3D2sDyZDVf+GtEi5ifjBt/zgSE
JNtsj002ja6lPjxseoTKpQtGDSzjcH+LaSD8f73FlsX4dK9YOYL91u+nhUBooBDa+svcwXk6+u3X
ESMURMAKQ6i/RoiUrXzhxKT50Uf7+0PxH6dIrcjkqnJ+f+7v+qZxfKlT3GWWOcwDVSrCw+cD1Z93
jmfOZDupU4+12fj+foq0IMK6KRHy2JMvDyCVNYQfQe5d6bpmhHQ2P/9fT8umYMMum6ecnYPz4ZKq
AEtP1Lg0RCEXLbRCgMgmL2b1+ZnNy53fXyoGYMexdKopSIw/flNjp2OYR463oDyVPWV0M+7LQc0e
H4KgNz8pSf3HtzlzTdtyBYMum6Lfr2Pa5+WIpm9m4I39tU3XeU2hNxjIsU2cuvvk4TD+HG3ZgCHs
kKx3GdnM+en51wtHZSAMzaDxFiR/LhK4W8vUM0iSLiKUW3PkUGXl+sbLIA32YkguQ5j8SCxxsWqv
OtVGTrHIzh7sSGeytYv3rpcngVA9d/3gPEsqhmRMN0ZWW7e8serF35+BPydHjnjeDVGKd3VlfDh4
b6T1aBPvCls+KdfsVXNGp6lb3dXGxIOnK+HPVGgpb8CjPl2q/9e1sxyXnQo1c/XH4DFTOHQkwtqi
i1pva4/i/b5oyyzggZHbb9FieBtRGU8CUf7eBKG06M34R9E28ko4lfPJvfzYxZp3Z2wZJHtDQwr5
x5LEYzeVRyU94Ik2+779BxV7bvrWdsITsZhSBZKW2w16uP/VBfTFUyomh8jugqNbN+e66VrqKpgT
jQmwl5mWzS4QQXYtdOPos7e9clMxM6ct2zBsr3Hnjt90rWg3JHCR5ZgVD9Zs+QkwuB4qakJmkAn0
4nH2FExUh1gh64cJE8H67w+B/sekx06ejgVCaJf2BQi83x/hEbcumM1+3s43eI8tvabz0BGz45oP
lq/vhyLVN2SZEuCoUwFkaxGgLJYXHI3xozGG16Jxz38/JuO+Svlt0OCg5gWba7PFYS6en51/vVe1
3+OXDng0W5xj+wzoIaLCb05L4FOFLX5B9exCvdnf9KHlLKiB6ifAbkHWXo3/Ie+8muPG0jT9Vybq
HjXwZmO6LwAkkIbeSzcIkpLgvcev3wdSdTeZ1ChbM1cbG1EVFSpSefIAx3zmNb12rSrWpYbuwRZF
aISQ46i8YaU/xUWbog8JCCwJHge9yd1pKsdbRcToWkuU4pLSFRL7uvWCg4N8TR4L+xgwspbggNQu
SBSI47aaQc4izIeumKmM27wZTEKCFerUw6sQ8OUeC7cNMDREGMsZwQttqxAn+UbDYSLnprqopxH5
+oGWAsci0P/Bqi5n2fhSwG0/ZAKynMNs7YUlUDf4Imq2mQPjiwcSj7Yq7g3hPDO6fNdYTeSO9Lco
kref4ChkF2IaY5JqBOdV1J3nkSFcwRrFA4GuEy13SrkyVQcZuT+SV/NMqYZkjwbipS5UzRd3rMfD
YunLHnK5dciryAdOD2tMEx+GUXjq0UO8Huo6vqZn/81A8w1s0D5LrR47FvAmOkKul2U7hrhomJPX
ZeCtNSVZkczV45j3KnTGFfCoDuHeHJLMaWDHu1C0YOdJ/X2UUcsWOF+3QgnYsZ3T+T5qYSTMvXyN
xPfXesIDosJHey9XcF1UxUAUT1bDfaQJ2j6xUsNGPAyKPXnilbwKnyxF+SUPu3JX1m3jiKT+KDyj
dI7LoWw0Knh4DfMCrUzPqFtVEM/kc2hPwl1ePOnNkm/0xFDOzSq/MldgSjrgeY2jQ3BmAV5YJEU4
J9nz0lA2nVaqRb9Dsfk8MVM0zMt526fmVzT/9J06JASLpI8THT77u/x1gkimvCja5bgqioRGX38O
ZzcFZ30YxOYKIkBLy35U/CoD2tdGRKHiMEQ7WZkGt6TmQDEWfG4eKa9CHUd3YlSyUuFrHqoal6l5
qYZLJZ52ATIk4I2tBQl6BVmW3pQuFSP5pFjzhK4vgo7gLF0EJsKD2af1Q9HcR0igOwnEyXOzmSNP
CvtmW2eAlU0JBWZrydLLNGs/a3lRXlqp/k3XovK6a1EOLrrLdu2fVYX4zchj69xMl0cVgCCwbZhq
UnseSRNWHAkAhb5Es3sRt4NozLcI4bSQ1QKHADk4D2YTsHnUfBYiK8OdvZbtsD5X4gM0zuFKQo3m
Km9QWqxBSWKcbUVbRZPSK9GC6dKOwqkKy4dowjIp69O1pGW6lvqPoqSWkAEpYQNqAh58oUSkVEfA
cGJRRjA1O1m1O+44cQWZ3yMyg3hXpDm/fp83x14wLpWoy4QTq2/cBOqG+sJAUVfRm62VAnYEFFA7
BfXSi6mDbVunrEctfhi0Aj9qoXj+9Tl8nLhx8lF3kWSOgzWHPm7v4RSYNUaAAhQCV2hsB6iAJzKe
F5ROVR+mNLDaabPE0/2vhz1+6gxLVZseOj03MArHcJLEFGJo+gy7IM4w5ian7xqWmBQPbwAZ/3qw
D0VLRgN/bdFe5eqn2XcUMQZZLPctLt72UPTlAUnb4CyW8JAS+3x2CxONA2ThJL80wZLIChUaAUrv
iUv4+A5evwNxB7G/uuZux1ErCgR9XJY9umAj/awyp2gflpb6I977z9fp/4Rfy6sf92f79//iz680
vxquve7oj3+/K3P++a/17/zzd97/jb+fx68gaspv3S9/y/9aXjznX9vjX3r3yYz+17dzn7vnd3/Y
oLHczdf912a++drSmPr+LZjH+pv/7g//4+v3T7mbq69/++O17Itu/bQQ48I//vrR7svf/pDWvsh/
vv38v364TuBvf5zFLzMb48dH/fP3vz633d/+kLU/ySZMwOoyCaihGXzSCErrb39YfyoQFdgW5KMq
pRaNnxQl5Ye//aEof/Im6Y8QVlEGX+PqFiQqP5GsP+kokw1pa56+/vSPf3ytd6/vX6/zLfqINJvz
4E2YxMZk1axbhU8VJVFbs8o354WomllidmBglwo9apjKlQ7L5rayFEFBkQye4IArokynA9FMcIVW
DSrAFyQkaZUnCRqmifxMHMug0PUOueWrUs0U/cUiTal3VpEEowcPEb88R88HEcsWrulRGG2Ai7kA
s1NoUZwCjMq3eJ2WATFUV02nQYLmkeLV7BDEtCGOYzMAV82t4R9DiV24RIREkge/yMDLQ7NvMvSG
cEMNFifRGziNSlJKl9WYS+loSxU4282aYn5GG2qRbRo5+VbLYl18hjBTYSAeCqCwcIMa2lhyqkrr
Jd/Kh2ys7XbUUyuzIwmlCLTkECOpMClTS8NIvQHy49R7aqP0EmyeZVF7Ga2yTlEfWLpmdy32BJIX
oSQNCMOQqlDvJVeB7v2ojVO8INFuQr9A/N5QSySHdXkwRmMzioD4PguJXNM7VejRovKS6gmua5tp
wrlOOQSdhkUaNp7E3cJekYxeLzxutGbEky2A/nNLkbKDO007JS+/ykOqDa8a0oLzhQTyQbWAM/fF
vHhyH1niQwPj3FS8iUXXfC1SpFUgr2slpX+9HHUCHSONTRWELoBAWMKJkULtko25z0UYr3JRK/sR
PWzhseA+tp4QyKh7OPhEqQuXrTybT8uI7o/kTK00GSpskwoFNZTEuj68pKTXtzh9JXP6godQTQk9
kDvjrNDjHopKBPC6RYOug62KDasw4fCWqnOFRZ80xFxy6CT0ElpwuKfpIKFSxeq+1SD/s/tMk7FL
RdlnHlBntsQqx3nUaiqzDLwmR+XhJpaA6WNPhXwz0kVlTkvI7TLkmNymNTQqiVpaReEnIRZ6eLhJ
rvfFK8BcVfkaQeDSP42lLqMMVQ3pEiNqhe0ApveUW7Q6+SRAhTWQdJmlAhaYgkRkkZHZLWp0ZkR5
N6sQSEFM7JlNNuGnOw0Rtl8CFURq9lRSyP9xXZ4y7WnQlH6WdMyyrAh5D6RcrVa4jmJNKsJPiLc2
8yo4bQZGRxMCzJiYWXYVpdacXJV6SlEM3bRobFok5aXIKMShdwo040zIM/mstIZ4oqZ3HITIOsmg
sVblDd2gPHRcFuisUtHwDdTtxg3OQ3SItkjLHqKZiMcOv6AxcCgf35y3fx1sbw+yD6APhrRELntl
rdJTu+bEfHuO4eUlo0ZPetxuREdyMze7zQJ3RPJTsSNoQxfJQdyGrulYW/3z8AkzU3bsr7/D907S
27OU+pu09mat9b8yLbX33wGVCSxyNVG3R2dE39DpfWGDCLkzniW5XfmGe2K8o/IHj3kdDyQmBWcm
/f01vD27K6HpJp6/Lfu6P2/ovWzw8J2hP+2ii+iAHFF4oj+7zuBohpoG5E0D96avdav3M6TcRyFJ
jQGNFBApamhXX6b2y6+n9ZMxdBkcocGFqFq6eDRGr4YY/zahDuv/osmu1WanZ9e/HuID8IMnRxXY
NCTVotGhKEdRebJ0wOK7ErGuey3cjBtxM/q5v9xI8KuQ7tsnNiZVdnKiPnRULVvfl6kQBRALi6wS
4+iu7WENLKUGZjPZNbt0n/uKb+3l7ckGjvzhLdG5piPGxMCQEhS+f0udiRFrP0aq3aAdTNnuroul
l5j8KhjwN4II4QXkvjCAbiE1+1KpmXbet59//YzXoPf9UtEt8JEUXmSKqB8mW4xFXQEBw/55gGZl
ljZ9VsSmbvGOsWUTtMRoffrdEZHxo0tEQ4EUSD5enEUem90ipoyIH4ZaXxihvl+RS7q5HTGSqYV0
8+sBP65UBjRJ7gDDclx+x16+2X+NmKPw0mS0akHzK08DEHIZ8ZxfD3IcoNG4pqGKZ6uqySbb/ehl
CmmaUuTkZZbCuKmHxJOKU0NIHxfmCg9UJTaExMPTjmplWpooZtKMTGSvedYj8hFO5L30D5UX7mNf
O+8ekN/wxdjDT+XEnvjJoWmsa9RYS3Vgno8X64I9Zl0YBtp6++Aa1cJ9OpxbzuKoXuObta+GJ57n
TweUiJ/ZhYZEvrYu3DdvLVgAXomFqnBTBD4SnX6l+q2LBJ4XIp9nN8r/dsCj8mjL2wvijAGR8Nll
3nCYlJ1xXu4mv7gX4Gn7v14wP3ubhixpAH5pd+mKfjTesKAcmDUy7FbL1iS7e1L3lZfcLmCSQlt4
iHezB+IUEzUHkXl3vD7V0vvJigXCA76D5ILNeHzMWeNMmXxifAW0NsDmKbg9McOjERRyo/XYhgSw
5vmSdbRexwTybpvjrQN5heThKt8Kg9c8SjflmeRoz9N5Nm7KlxODrqfzmwONQc219ayJmkafjUjj
/brpKqPBH4Vp5Y2t3cKQdPJN4UUuDqufpmtueZfWtz9v6xPAs4+TNSXd4D0CVpRWSND7cWewh4JZ
syzlEPOuTzDnf3OBrjNTVOCnoNkB5Xx4nOnSyJi6q6wJ4pZ1WvG+2eo2qpNetD+1Oo7v3g+jrfN9
s/+ERtFLkXawXbxSuXWtRyw196kzOforrkIPuDf8dqT0YcyjZziI1UR9kjGRhvR04iSalZ3du+sh
E1xoV5p7YrEcF6COH+lRGS4utKkMxu+P1PS128VDH+RK2iLphcyVre2bCzhzJ+d5dCH9NU3yeM5R
sM/fwfZvHm3eNGTAsyxD9SttLfNjBbnhYntibutCP9oI5rpQqEKsyH3z6HwBvZlNFnIMPMxxo3n5
Jr3GMNOdPd3TX9YQ+9fj/WT9E2vKIvh5+tps+/frJUzzqMwCGbk//UENzsv8RDD40883EZ8isF3h
+kdRmT40nQEJVEKNIbE7qJbV7tcT+IAcZTGsUE2AOYiCyZzN72egVaNAKjtIXK+BT9q3QbXwIO2z
rbg1To31k4X3biz5/VhTHZTxWI0SOQHZvSNvVKqPtnAR+jDgnOrCxFXStnYnr/GfPEXGpcTN0bwC
Co+e4thpepW3Pf7vjuR1d72vX82fVHfiHu8cxBderOrUsfXTIQEEEbqIIuyWo00tpGAH66rF7pIK
jA2SvcNHVdgg/bXH7Vz5pjjJXjv1fH+yxda4mlIZ8EV630eLfzamEi50iRODPTvhAamQR5ot4bl0
3Z7JLnKBhJ6I5xr/k8m+GVc7ylhUXmsuz4yLuOH0hPwnOAt7eWwO0tplbO+aa8H97VhpPVDezlY7
WrmCOmZyLTCq6LfFQd2rm+iy2krtmeiVLjLvmxM7ZV2dR0cLYYvIJrRAynzY60j+GZOAnQaryPRl
p3VQGnaLbb4rNlgjnzrI1m//frS1bA+6DjkWEAzH+xIJd6wT45Cd33imr27IU9wm2AAv+Tfm9mG1
GuuRDD6HM0yiI3K0cCpdbtIGx1u7FT9H2S3k3BPP7sPOJ4aXdPJLikOUdI+zkXSOWvq8XWt3XrFb
3OGyiwj/nOCL8hkAV2YPz/Vl7GLuJ0beiaGP5wZzxSDfIueixA27++iIzvtSRd50rgipJc8sfRUz
N1+4CLb1mRrbuJq0MrHmqfrHMXdsJcwATCfHpMVGXHZcZlqWwcDKJluHDfzgWn4wH4zHdLtswTI7
a/YybQ0HutJZ6hbO64TJk53clF/0bXOf7QvnVHp/fDSsMTeIdQI1QON8t6OnIAYIIpVGjiv55AqC
CjAYzTXazSce9voxb1ft92HA2oCaA4BFiYSfv7nk1TBJ0X5gmDVaQ8XOzlyoEmeGL22G++zkrD6S
NdZp/Wu845Onq7VYC+rv4603Cp1l18Qk6SIlSLTI1Pxuo3vitg6czA/Q9vTm7anb5eOT5ayFhLA2
S+AJqkfHkKjJiBoOKh408mpkbHggVLcmqpgnHu1xiM/+WSG+K8NYQcXxONQYkA6nB79KdXoKYSJS
b+e1L4NNdLqN6hV71pFvbgw6CqeulY87iHIaqtCUE75zqo/WTmNIgtAZQDHWHaQ7idch29BtY4di
oiu7lS/Wk92fuFR+MqjJqOQVFv0fEFzvV5Jcopk6mOjxIjuHd6EAa/jEA/3ZCCssiPiN1/chua+L
QSnAwiM9/63/pu8lu3BXhwTS0Hv9qXRlO708fWl93CDAhEH6i5ALQP4cT6uGp4GIMnr3477/hiCI
b7oIlaIdY6/hvnG1fDoxy+OTl2XzdkDj6G6mvzErcc4sKW1hknuXfg6+yF+q3I7PepLC3ItSO/uK
3Xz8eGLkE1M1jjZGESEFzr/MzB/IpRIvPm8TGz4jw4pb80b58rsDcsRzvUBzNLimzeOYq1qMIi7V
hSXjNWfmPt1TYzcIuYbNfJZfjtuhc/8HI3IAWRrFKer65no2vDnu1itHnoTVI9hek1NwKnQtHNU2
yaJqT9iJNycGPI5BZFmlGQoTjjOc/xxHstoSJ/SDAGy3G51UeEvFZktMabj4eTuCe+ps+3DmHA13
VI4q0PsLEY3KQRshAtcnwgZOG6Hc8FoCGhToaPwv53e069NuNSlYBzQuLVt1Wn/ZdluN22O6P30n
fsj2oRVKaxnaAEpLx/p4M/ZiPSrSrOT2jIVWjNXvpt/MNIRoV/r6ruYomL11Wyb+r6f54eRh3O8s
Bhi1IDKOl83QicGYKDV7EOVThFqH5bfv4XWEtY+wLkxJOr6UsLFRZbg7OIZv9OsfxwxGGe664xGp
dE9Gq+tCeHfvH423rts3GwFVcXTOOsYb93jUe4snbjJ2vGFwPY3e7EY3ipO6RHiHUxn4cT9PWV/i
26ke3U5GNamzaSF5uDbXEN8BSGOjweCYNl3/g3B16jo8NdX15b6ZKlh5MAQj46WwhhYqpwNyihU8
hCz/Zs1+EkonamwfIazrDC3q7HCXKPIdo0VNRSxQoGHEzh1cNgXaVW68ySkSqa/SpvKXxFWufr1C
f7Y1IKcTaqyV77Xw/n6WFrLKmijQGlQrBxkz3Te82oFB39mvwO7o/H8/b05Fzcf17/VlrjilFYzF
6v3QHZIVvArmYaEKZVdn3Y7kdQ/I0JYc9ez0NvzJ0iGvohJNN4+iO32g95PUpxCSibCmH56OYKC3
bAWuYvOSWDx09K3gnorCP1zGa4HlzYBH56kaa+0wFn1m59Klqjf2RNgYLpdmVjsn3t/Hk/v9SEcH
qQT1u1YqRhq88kIwtrw+Qo1mg4Zs862wdQ/JBKfxRtKREyN/vKLWNHLN9qy1bnscp6YaoVuq8FDn
fU/vMkWcyF0rqIJPrDHZ1t2J8Y4T5XWwt+Md7UcE2zQl0BhvTTlQf942B5hnnrAXt8IJgvNPdsX7
sY7uewCMmdWo64J5DW9Up+KhDltwz2CuN2tjVrSzc3C/J2b4IcP4PsO1FmCCqrKUo0CqNnJFwDUY
eEJmpxhH2JGTeSjYOWnvII7Wu6Q4B6wDTj3Zn61WyDr/HPfoUO8F2lHVwrg5tknX40Z1Mrf0V/me
bXqm+OCbveW+8KMTt+NPtyX0Wwgu9GgQBTlau9EMJjXvKUVjNZA5a1sqcqvttLeuLX+t+v92ZWdd
P28GtI5i5Fwou6aTGFBa++3rex0OARK77kLjLfZOFuDXw/P9bfl+vKMX2kj5hGgk49Wb2RkGW9ta
NzEnT6LbgY1FtXcyNP7JccDjBEWng/Kju3g0Yo/Ps5UEmOYNXuA33Y78cdu0jkXuiJ0wrdMIfwUf
L/rdqVjnJ7fXyg/919DHq0iXUZ8skYTFE9eLPtHUPB/BRzkSd0iy1w+FL9/89oYxZVkmW6YjRdnc
OpqtYqAau0K21szDjbeSXTt0UoG7iB6ina61c09lqx/K6LQa3g15NEv4MwooqyXl4hrovnFH76ut
4a/Z8cky78fl836s9edvIpBy7WBmA9NbXqudQIlFuOhsls4rDWInPD239bu/X66MR1kZRBqxwIdS
VhqVqhBV0/o4w616v1Yi5Vdkghxx2z+evD9+Ors3o62n0tvZUYuUmprRRgdZ0jttG7mDvfbD6ruG
Duap8T6Gc+vkwLgSXVFO/nBdDfLULhUvDp10AIMap89WirL6LK0oYvfISz+GWWLdDDh1nAqyfvpg
qYyaSOvR4TyO0ksNkskijCmhK64Jld2D80F0E4Eru/NPv8iP9whTfTPc0RpFLh5WTsBwWbMVJ6gF
T9opDNZ6NB8vFYU+mGzAMvvYhw6zMicNQORqXSoKudvoRdvUO9lJWk/kD+OwteGx0eaACP5+keRy
0KzQS6xUz9Y8cb301yqY/I+e1W+Byv89xPhl9bW47ZqvX7vz5+r/Bdj4GtP/97Dx8+e57Lqv74Dj
69/4ARxXtT8VGBwEB3QN1zfAWvoBHOcn4B6QCNEtAnhYRuzfv4DjgiT/CfBCpOSmrsSL77y3v6Dj
gqT8KaIxibTKmrHCFTZ+Bzt+xHakYwqcfcVa0iNCFgfc5fsFIqGqWyMvTTuxlD2tftQKpLGn2tgh
7rrthnSwK2u+GcbsIUFkw8abrEvrhRwOMyX505hjPoxghT0K+r6vW4/6GAId/qx0njzMPvXSfZTT
nJFqeHPFvYXLpK2nOT54yTWI+TPIZYfYrK5L4zrW+9c3L+LqxzJ/iydV3p9Z6+SAVPIMEV9BZ8c6
1kXqgkwyAa+b6K3P0IyuRHUVh8rRBU6uAyxc8AUkE05wQMQNzhmbz3O43EZCfYeU8V5tknthxPur
D9w8ynyOpbM2Ri7iCjEy1zTpkaaJDx3Nkg+GIDl4lcRR4SmR7CpidqlU7RUUp/3cWW5ttLZRfkNC
3fn1DN8fI39NkNovnE1gkFw8799e3QghOviLaUvIaqN3fxXNxk43+vMZJe4iVuGOlVdgliP71+PK
78+VHwOvrT3gwTRuEHR8P3AwqFLVTlhJSMpDGTa+1BWHpg0O4zS6yvCwZKhfqi0qJrNnLlzyKGSL
eXieC5Ef4QAnj81eziTEoS6gArppffvr7/ddCuBf595f3w8SL5x9Nh8t3vffb7KMKFzSzqKJ22+0
dnpCG9bPxf2IuZc2z2eToRwmfboQJ1QV42il1Z4jFO2LzRd5kPwZuGM5dZg4PGVKuI3nzO9LvLmV
/intaq4D+I+tswRCgw5tsK260E6UnZiAsq+Uu3q2LrDWw+Svh7bQfZL7AmcjfFfqSHiUhlUmPvHl
VsC2GAJkq+4H2Tjg+LYxzhZj8sSLslJuKDjgPRpGHoKmz3KcPzZ5fplopi8FBgZX+IML44WlZ5di
/OnXD0811qdz/PSgz0OIWrWyOBbePz3RzGFhpKMFG6K+0Drj2ojY95GxF3Cek6Xy0KkvvaheI2t2
L1vFaxIFn61ZfQrH4RLJEaWs7nIxutdET9OW3SLi1QQzt0vlFwTnt3JHDB9oLgLTXqOrn9NW8uPW
MzN1G1QLbt9II4vVJjQ1DyckO9TngzrFm6wbNp0OzxEfOwW8Vps4+Sp4bC13kT48J2l0P0j5QYU2
OhmUl8d2KwtwJBKLonO23GFCsisyji5R+GT2pheWL9YIGUQCxhcN5yMenyISI21SXUx5hgVFfJuy
VIMO28czEXkgdCDPLLW4FrNol8MnCGNHa+ULEAxXAWPcSKX+RWt0R7MWd6p0p000D7gWXA7pQhz7
XV0OCKzj+Zg5vahdIjKNlWW615Nhp3dQyHXppRsz/ozE+EzXsxAdGU/Yqj0fx/4ybnUks/BwfTKa
4dBGpVcm0fkgtf7YteftIjoKrnxoYbmdljhmUJ6V8XwoBMvvQnWjYoWC/ULshrB39KzeR/C7J7F2
JwMx79hC+yg/mPF8mcgQF7JlH/YlgmjS7usyVudK0lzEauKPEQq2HebAXd2fC7H5LNfBs2Uj6HDe
GTEYBhnjwvyxV8xDIrtia6J2U5b7CWaHMEpnZW0esknYKEHqDwUicWGzx5Vvk2XtVgjKS+jU93WT
ulZ2BpNjn0epmyf1dgzRalcV7yst6qtE1LylM3bauDwkevit6I1tkN2olebZ0mjeyUN5FWjNbTJB
TVyqW0NPN5Gi+sZaLBs08TowUjwBSpxaki/GoCMYObiGlW6A1N11uvrYSPdhpV7nmuiHi+mnU/RF
xyBiniVPWemzRn621DRrDNW4q2vtImkm2xjgfizpF8Gon5YpwMHYvJvXU3eljizGbmgfe1W/wEz8
HLrH51bG0mHOz6wpvJBFJ0VQPHmqNhCg8WjObdCJgqUd0D5I8A1TaRmy442aFwqxuanLWx3mVbP4
c46NII0/dcnPJOG+MlFR6sw7PENeuqC4rRfTw+jJh7L/kLVya/N4PbVXtkGZbwSB7j5g0mgRH2Cx
bFHUwrBPxNhHZyPiaadkm7CPXmS1vs4jYSunwd1kxS9JINqFkm+sLnkRE/2ihjcEGP05DMy7SseW
UgO7M0vXTV3VtqW1F2GUez20VTTlNzgctU6VRX5ulrcN2gFjGOwXPb0fnsee9ViMlVPUxmayUrfP
4NnP9QWOyPZifdPr+msul7fIVD4UwiLaYyisrjqtbWJIIwp3Ff5S40FPhRcY0LbQqNfThEBlNp63
kXGhNfVtm6sPzVfyfnisKCPZ4wG1LtXqHs3Yuk6TzsX7JUPj1B6WtUhd1E9lHH2JSqKbIkjvE63p
sSAbtoFRHUbNvFstSqYaE+PSyu0wMLaiWl5l7bhpYgltz+xzGWVneqld5LHdptquKcpbpU/wl5PF
h3QO7nJL9sWs8kuD7BTvWNdQZ8TZ11BCJc4C1xLbgyx+Mymge1FbvASNRvNa8eIFu6dAn2mkZebB
oKhvG7UJfK8oQidQXOSCC3swVF9M+hpL1AWjZVqJZnbbtM0WYUp6ALJ6jdMOImnJN8gunljpd1ML
5rDSXoR22I2pvKOXDdWpUCBnUSTMhL08ccJQhiqd2EXZ9AEQhd+b47ZEoSJEfl5QbhZ9thOD+oWY
OmUwOEpT3WbqY2skZ9PSnE8V/p9l5oIk3wdqZA9x96BK0PjCYSdL8SOiZ5eYja22cHAc1NaOJvNx
LoJvaly7nVFfN5Z03gbhJjnHWuOmCuuNLDaznT/rcUa4KlxKc4m1uIUScnPAaBsZKQmnCzO+aJR0
g3r8Jh9kT8SxMYYW2NWzH0fxtRgPDhYPVRttp27t3Yl7ANCOIiY3sTZsF6V2EWC/lgd8E1QerYSs
XiudaegoVLG5HYJ0F8t+kFF2w7KgrxZfCKY7OdOvgj7fI2fu/fqG/p62fbigV01BQCr6qgf8/oLO
K/wTi2yw7CwRaTs84DDmBsNloWDx0CyuPKGYkCAbgh+BOKCs3W3G7loVX0bhTkWypArJZ0h5fiv7
+/+RUrwG3P99anix8oC/NsV/nD838XPx/B+7NnvGRPVtrrh+wo9UEYLxnyJ5ikog/51t9yNPpNzx
J7JJa/cVWRoAdf/KE2XxTw3dLWBT0IyBa64F738wjNU/EaBXDFJ+8jpNMvTfyRJRmX4fEUoGFULK
ZYBCRchWFNffL7g0E0wtDWf5ciDDi6QUC8xkq9bDrm9ela70qvHbICKjmMXuKLcXaBRchHp6tV4x
lcjNFZXncx1tIs0kJOy2w6yjDVI4cFm3Q9Zfx51+n40aTiWpJ453k7FS/oQ9vlURwqyIYGwWq3MA
aBxSixZpLe+aAaRaphF8lK2jo0Iryc11aIze2MZob8AoxT0qs76perZVAmGXgl5Lh30AOSSQjY0l
7vqx8JiNJ8UyWo6ybRQG3NTB1rXwSu0a+KAFdsFXGgpjaak6qHJ5FFrcpkt7W7MUTxqTQ528xHHi
V9i9qfdScaFioYC08xXFGF9X4u2EAhUcXacu6s+tsl8gUrcVXcL8RdKJv8zSwarSbjsPwXPYzprf
agDv2lc0UpBfllwdP5A4olhZDvum7/0C5Xe0rRw9U50x36sT8YW1NYxnjKPsMGnsutji7O4ucrPJ
zasupUGI/EzanAULdbKhPQACs8PUwj5G86nocXFND31nmLhHyQSHqj0Jl0pPqwbunmjikBBksiP0
PF/EoFvtU02pwEjabZBkW0zIPQ3D7cYMNvlZld3gsem1suxaVeQZenSIltbrKqxFq9HF822DbSEH
Ux28Ki32F3rgdhxGjTGoLjzpp6yON1Gduy26lu0g2p36ZMbRIZvJb8Ol2gxp/0UrDSoMbeSDtfKF
sVxQZciu+hKXzEm6ltV8sOVeSBx9lDdy2z0VWOe6I+DeEpegif/XQWDD1tdm2+yoGxwa1G/mRSU+
xYoR+nAlwGvNhU1aPwurZnRhKz26J0Z4m1vXE0EbVtNbdey34NnvOrX30IBy0u7FKs5Nudk2JGwm
6jjCAGfUfKTx52nSRZA+idIOv2JRM51YkXdt1Z8Xmu7HNCFskSunqBvPklonG+V9lLYTGoEBmYIm
Jdh2yuVG1prLScfKLsNuBmJMEIuJS7xU2qWsbjBJkmyAq69a03m1KV1Xab3JhvRmGAKawvnsiTnG
z311nmbq7bSgAWA2r30ilk40Jpt6kp6CDq2JgmansNwVJrr6qTzv3hx+PynHACf9eIqsGIQVYK4h
tHEMn8V5fgkL9BIuU141skk0HDo9dDKWaCGSbZXndcC7TpFro7QrW9UzIaQ9jCwaRGtqfNSruN7U
dGthGYDmeZFGXMiAL4yXsVG7gQgxfzUxbgVrF8Pwn+LeXpRnaUru5F7xBn3CZqk6M1BJ6ahkC4J8
ZRS5EwnsrIhLXNDDL3iBupmW+9jL4SjVb6cQnYKye5SjGhj+xDHWbql2E6ZTECCDcZJEcLNcOgvm
3l0IB01BPiuM0p1FMq1G28RYUUrppwznBjXehqwzXeruSynczyUOq/i0OX3M9V1irDjXTlNlL51q
bikQx446VtdZRcihyvC9I8vy52j6NJnqVdyYmMKSJYlCh0MRj8uIW8XWy/Qwoi1v5tr9mGtnSYOY
VDHhJ9aLX6qy37SzbhvjzURCbUn5LtIFEk99N1jLBXqyWwVetRVkCPkunR0ym5yTJKrFi6psr4Po
kyTTiFvaBzFXUUJsKakMVwqofVFQz4f6PhIq6OGVq0xgzbP9Eu3anBZaZn5P9gN4nEOb7XJJu1RW
qGlcOZQ9nF5S7k1+V+ljR0azXm4clMWcIYjQrKy2mVF+EpNoM+mHLo83hNUbZHMuxI5uObW9QKL6
sujf0upxGNoz9J5qe8YLMBRe8LB0CdRA2SfYUMeYf2WXNTcABj62mtwP9eQEUbtFfOxGMrFkQSg7
xPp4Xm4xzThDiu9E3Pa+uwi3VAQgQoeIMidR+YeGrSqOC/lbJF1Cv7E18TYxY3cWrmddRo9hPtEe
ft/F+DGYhio8enbI2YHaeH9l62lKjJhmymUiBRusFCAOzraGK+Kvd/XPhqEnTLUI5RxqUevP37Sh
CuyCLTW3lMsw3S/pzdR/U8DW/nqMI/jyj7kQysARAeSqgXp5P0hYBHojmf+Xu/NYjhzLsu0XoQ1a
TAG4pJPu1BGcwCihtcbXvwVmdRcJRod3TZ9ZWk4yIuEQV52z99qxctQvx/1Ea7Z4g52XuMF6Ftem
b9kVypD4ML6hD3fJzmRXf+bVzU/ry47789V9/QWLgmJBHN+UyzxNca+sW9QMyqbegVk789IWkNz/
vlNYMwiZyKZZbrTgVVRJ7RXKsVuPqyGz86vZ6WbuTDd0xnVyNf5SHI5p9/3FkJ0pJi9PFf+6R/zJ
mOpnzuqiWaTXoUU8Bk954NrpKiCZaRteItWMN/pB2edusMrpRv/m/EiW1t9f8Z+GBuVkbJmmSkF5
aQMorIy1O82U4wwUl9T7UoVGTKZNSS6JWp35ZqVlZ2C+1blszVaWAxTBCYvBMYrkBCpT1xzDqbnp
tXrvj7ktkSFWzMsuRJRIY02QlFPTmnbTqvfDYGHcHlYKleyeA/dg8sGZo0th7ZqQ6QshrZg3uotO
jNZYCGx99JEsGt3eDO7aCd6+GD0porpRFG8r5d1hJI1S9gqMhBVxfcVJLwq4cs2rqtd7mCsbLSic
KvBdJRJvhFB8KM36silxgyTKqxIKO2ojmA89dFGCgKrGKi/iLF/F3b0WA9Qh4KMl/cTskNdqgmSb
kXwU5eLoz+UasZQeSk/blV11hZv8Xkny2963qg1cwRsiKw5hr12pIlt3PPjZqiXhcZskyYc5NT5F
7WfLT64gubxUUSitizgHXRjWdjWap7octhZodDXLD8kopevOSC5A67ntoD2M9T4ZEsdPSO8bU/Gm
HQC5a6WNs8et5GJfZo2j6KUNN5P6RKg7Xdje1eWxEsntDEZyamJbDAbHj0mdFiNH0xuqDy28rtvE
fMiKBPzfsOoH/QZllemYwFftUi4e8y6+J2xoM1rJaah7tzDlzMmmwNEE76EPqmeQtY5e1m6vGTeG
TCinXhG7GNiA0nESYcxQspUFhFWy0u3fP/pFnf2fr/BTlAlOAnDsYu6U4UM2RTA0RwUOeThdtdPD
3y+w0Al+TicmaTZoOzAVARVefOcmZVZiEKrmaF52B8X198UquPJQfM5umnMSgU8X82KSpNfCcRRL
FqFyS5ezVnW54SnmdJQ8dVcptph7VMCqW18Cdq5t+6g5dKAJp9xyJTNHIpXSDZA30rg3+4NHmX7P
MfgIoMcNGVqpB8cRtmZUJg/staLoNhLGPRu9NdnL9DQvjLqvbNL11n0UpLYiDju6T3o9vBNAQ8fB
f/Ca3kYKv6rywi1GZTskPm8Rimuw09nf/P1Z/+Flfrv5+Qj9ZSGk15uLaOymY0YJPYtuyTz++wUW
eq/5Zc7oZDYPMvsb/lm0ZdpMLfpBkIGaop2ZXBpQL5bzCtnSDfbW7tzbVH7eEEZaxJ4QXPBDYUb+
fkO5Kk1DyPbiWGrkXOnmxdTpFH5pW0kRJ+ZkbQSRU8qDE9McNt60EGbxQxZ3p4IslwynbEnyF0VH
vAiXMwU9FUumC2mX4DwwQV1COLnIdHNTSPmm0wpnmo8CxbSPhbXSK3bi31X+mQH3Tz/7+yeKpRqz
KTISC5fQco2LC8EjgTe3jo3n2br3W8mZ98M3MZNt2TuQ9LANkSn3KFsLUuW9rlr7RDgkwbvf0/sw
meeGOwu7C8cIrYREPnl2PoWukve7dDQONQxZS2scA0frEFFHzjLpNUknuzUjR/GK1Ti20Mg+Qmrt
RhVv87D4raT9a+01x9inVKE89rTDzHCbDj2IWLRL+o1lEVFfaqdCeyiDhOXjkmQdd/CzjcrBYeyb
rei9eyoZHNkx0DcSDbSEzkMhdW4VFZtY6ZyxTXYknTopWZldYeyiTF/1M2jJMnaNFdOTq2/gpQmu
ktDkz+PQ9ujuFPVLn/t0bGtHFcQb1WhPEBRuurS/0qzWha51aNqLgZi+Pjn2hWoHUFU5lbNmBGut
xTGkW5tIphA51ptuGHYWsbZaeKWH8iqkPdKET/iltqpB0Lj3mEFb0oznxmMyD495u0lC9VcRFfuu
La6iqEb5c/P3EfUJlFp+DVg6oW3+g9lZTsAxYX6KlPinPLqUCnMzhYkbZuG8KziI/fgwCnBQBc8N
yKYeryYYVHElUr2uD4mR2l6PTyDtqXDRUlCBOgf+qklNm6/IDpXJDeLSQdHExvtdr6/j7KgKo112
d7r8UcWB40WmHRHKK9Dd4V0T09roV8Hgr7xsV4mqK3XtUU0VN0CJ5NHOMpOG6vtTHe5o+epKehHk
CsEgOJjl/tIQq2sFe8aZB/RjDkAbSPcc0wcAVHZni403tLmsIJYvPk3yTZbeRErjqL78odC/j7tm
G2ky2V+Phkeg+JUf0ticXjqi7zTfxpJ2EcVklOX8+txcR8KFnxANdpNRpMun66G914bpIqCSVo+J
bdbHjMNjm7fbKNlZ8jPkZNH8kM0bw7pQjcux0A5TQeeFPgNzDhMJsNmcJkF4nD+0kQyXLlbdKtgN
NABVyyFjQqGUMAFFjKMzU/0CuMhMzGwOagdlgcY2Ul16Zflq9EQR5ORUWPdyKr5p7DyErHo19VJy
jF5wxbF9KfXMHb1foyeyffg9ViP6bq90QX+vop5Y7inbK5lGYvLDKB8C5cU3cIUbraPwTche7JTU
99Ps2Wg4qofHNKLnWGurqXpN9VOcPYnmc0q+BB+KSIqf19MdJw+jn24aNnxVX7xXJZZrq77Cz8p0
PT4FteVQnLjoUtn1TOlXNXRX1SjtU1U5t+2Y17pv4wp/J35+MkZhHRH5uRhXpm/KUpSK+Und9MJK
XmHpJ5GIWqVLFe5DdqOVfoW5NnLUsxgk+cylF8uw2SJqqLspP3VrYgxw10xbnGa31gY00PosB2X+
/pc3Sh4EElpoVRS0Fkcmyh9yMfVmfppaO3weXHDwT822/MVxG70wMuGzNp5P8s7yksBkADxzSoOt
ttgFRJUVCwJtqJMQh70ja/H15L/1nYJHu6a7qE+6S0RFLsYrQQbeB01nDA4NgKtE3+bNQy90l7Jw
ChTN1qOQPqrnTsV1KB8rGqrMInRA/VVs8LdYEcNqImyjfQ6yxILX7b01VXSnN3yFo37b8n1FhU9R
TuYEolAYMs1dmv6yxG3jQxkXjSctG3bJaLi5wm6gQPfCp0zJFyegE+g3DaB52bstitLppZ1atY4U
dYco+R1R5M0rz6a+5QgcD7L2Uo1PhnWZa6eRwNroKk/2MNT5QxRRppNYPVHQ2nhlc9DqfK0O8u9S
0p5F5SrMX6LqmlTq+elMrC1UBMd0CwTyzQdKTvJCHVGiDfkOi0BdCR2cwyCEtyJc61Z9NIiptb3U
APhiFE4pET4TrIvipoJjmUetbfZ7rbyH6enUw0df3aUG3VD5I4sbNAG0EFqClMOHmgBlkV8QacGK
04CD5ADdUJPdEt26LtJ2nUqY/S1pZdD0pkjKQnfPEiPXj7l6LKXLJrufDNNpss5F2mDr3SYmz2+d
6uIejYXjeb8HsiEboQKyl76MveKaauOIxoMqlNd61h+9XN71XudGsrkWUnNvavJazo+T1pJOEdNl
oJ/Okc3bmTG7IiVRLjtxk+Of7lTu3Izc3g9uBSWzs/hFQHND9PieFG8bkLpbh0gEg34rd+qN3k3r
JFLPLEILzfg829JzQp9IRC/MvR+DzIxliQ2EWp1mspkB2ayxZ6tjeeufNR79KPPMlyI0ieMYK98P
CELXJEaRRVPFxFXt6A9R5hE21aY9tw/9NNx/H8XfLzQvvF9OC4JUjwIn4Opk8UXlKd/6+BpTytZ0
OA/VrwGtZdOBIBiCg6Y/aLHwyM+lt4Yqp5ecUW93SmBtY23cJhWrIbYBi27SSNOsgRSq+v1apIuT
6CzJRD/V1oVVdPaITElVypnj7cSF+RuD9akMMkcy7ltygUaTBhLBF6N3EwWHti/vQrlziipyMjVw
fOEhi54s0IpTf1L5aml51eVbTk1qmiN5zGOqllviLFj630T4WvH4q/MiWzeeIxLSEHfzpcorpQeL
342GHXDcVqsHDZldYRm2oP5SGXmTjIDlySebehjJLRKMS+i40IQNpxw5E1i/e52kjI592OjKsbgS
6nZdKd66EzHdN69N/5QlD4XwSxwPwaRf1nW05ZS4D7XXru5GR5p+KflFOb6Nir7Sc+sB9KYNhNhB
cABPda52WY5VsPdQY1dN3wc/dBP6et4mV7K1xgnFNJEbVDozoL8ilv4+a7t9HyO6CEq7CoeVCMy/
yaZDGHIsQ0Fi+wQu9o23jZv0it0OVZ1sH5TVpUVfMC2mrdQQpkoU3dUkPKjUQAIDL43+RgOIrGl2
AcZaq2jzJMYG4caZkt+5z32xTreqMKWyxFc4y9DbTQzMMtj+HwyEP/cDmLDpauPmZXRJymKZzHRY
upEU1yflNtvB+gjBtNAFc2lL7OKdREUzWiUbffX33euf7o4D81zfw5n5o8jXNlT4csusTsnO38Lt
Ws3S9/N393Msy7APZzA+Ox7YE58r9pexPBhEDXWi1J1KEgMr/cYbD6J3m5q/i1g7YOoh5qEEJEsP
w57o3ZnTdOCY1QLSBLpl+A/haNA2VU5TVF+0NLvCprr3xmI1aJyt5xJGfet7b4bGwiBdl/2H36db
03oieQXHWc1gf+iSl2i478t443c9Z++nIKsctUOHkj8M1YkW/N3kHwtTgSX8PmmPdf06yfI6JjTy
7498wS1kruZZYGiE2cBT18xlHXdgZWzNia5Qtx4O/i3aG0ffI6LeirtmJbrCzWxxlAEP+cdzpthZ
S/99M7a49mLrV6ZCZfYe167w/9L3uPO346W/0tAgXBDwd8njuCZ/apvs222zzi/O+1Z/lu+pLWA/
5GDAojXzb79P6/lQBVGQ05aswZcW6G4MT1+DDp/j9hQ3H6J75vxjK99205HQGaf2u0OPDDPq9W2S
W+iGvHWWoRBgRjzzZn4+HX4aCcGKiuMAD9bipyH8TCbPU/pTaBXMg+0hoTFt9LvQC27DlqKxPj23
o4rGNrqWm+Aqts7FG3y2ab4tejInAtpf5EnMjv7PAteXgZKYgdFpA4FcZZEgD+NndLVdKpeWUZEa
yuyvlcdYukgQpFHqupxE7yMyCjp8mtta3Uqllz8EIV08pGNhqbiEPa/SKXXLrrj04cz//YnJP2Yt
0LcMbPzkIMPpSiyeGFp6JWXqGk70hnl3+UakQiFVPdWr0lbTtzwMbaGvj16CGzFQ9jphQc1JTx4R
R8zy9r1U0LIMNDtpH30ky7W4Lr3qnfG/i31KLF0XHoYmePv7z/7TN/jtZy/EYb6ZkkxLRtMp2uXb
YW3lAFsi8EKdD8batFV35rLSJLsM1/8agv+RDuz/VxcQq8v/LvW6zKv89TX/quxixflvaZcgzZ4d
GpeQaqG5svPj0PaPvEuQjP+igoC6GHEV1QQsC//jA1K0/8IwRHIp8xqW5k8Xw7/0XUi/QP3MXDeY
6TM3/D9LkFjODWCSwCXNCC4E/5xn52Pul4FJJl0k+or48g+4SNpGsaOfpM0EMNiXzzK/fmzoPy83
U7RByzOwli7bVEliOCPTi3GcT8wzL0HepTsU4xdnLcvzL/865cC3UbTZHcOczOy3nJBJ2RQTYn5f
/rtkHuPddbpPzmt1nV0a5wbfn64HxhB+2jxviMsaveoZHjg641k5hlfdAd2R02yNp3FN7sFq5k59
+chO/9zHV4fTj/4OlD3A3DAEJMS2WMYWxQBvTMIh0yte3Lia0UFUHlW3W83goGijnbu5eeb4/jC5
GjpA3ISoF5jKv38mAw6OsTSrl/aTWJCtOYw4NeFgV95dtZIc38lW2VNyr1+dY4ksd3LcpkqJZU6m
oxnxQ2RgdKIeIPt+mbepNdvU/v+Em/n5XVJO4YuczXo6M+TyadalUvqiN72I+3BbPwXgGOZzZvWU
OeeAQX96cd8uNY/ILyNuiPyU1LTpJdnNOCSkLB4NfmOTrWoEUGePtfM+/uuLo2U078iIVyARTcSh
/P1qpllMZHWN75F1VFGf9BeFf/f3L/HcFRZ7L60efYls3HcSylzN2qnyldqcrX398SLY8kVrDqT4
QVFWRsqaSSi90zJcy6tonam7vL+WYWFLq5bSCbtNYOOWW63/fnPLjcDn4/ty3cXNsRHIDY3resat
pm1Hgtp0GiTjzd+v8uObWF5msd8QA4jmbSG9R7tm12su+s2tcWns1e1YOx7JJc7fr/fHp0nlEsHH
TI9YzsJCUwpSo0jvqv7LaAtbjCF1op36+0X+dFP8r3FusydhAC8ZTp7ZlsQfS+/1PiAwIVubu+Hm
U6UDvuHcCeDnHZG0asxC6RnT+QMmmw51BYtH/SAWEq3qrVDgVNCez9zQPKV+H0vzbMvMLjPnsqFd
TIKWrwVWoMkfM2SInEhl223btbGnyoJ/2z1zseXCjFAMTShHZlZ4RMXLYu9Aaybio3jtwIHKMGK8
nfgbBjC4DQsF2e7vV1N/3BnQJBUdApwfABjLs1vUT0DZh/FVh68RR0/BWQHouQssxhFhPa0oduOr
uKE4ijOYpd+HGk7YQ+XmJ9k+/0X8UI5JrI4sWIQS8PDwOi/eVtCOukCR+kPc0zBS1tkchnD9ovJ9
QBnunHxnfZTQTu1iX91X+/NkuB+f5OL683//Ms+b7UTAEtfvoieK7621T7jYf/jaFpdYTBsarjOi
lPyPQrJQcd953n/cU1k+xMWJIq2bycuq8V3Yxld4Gre6K9+iKXbTNazQ7d/v5sdcCwPWQLZIcDM8
FHX5wvoSTS1WrY+CogHSdIJP28hwr/9+kUXaH/tcrkJn6tM5Pcf9LD6LLlThP/PMxn21S1dYfDb9
gb2uG595N/Oz/zZZLK4zj4gvr5+wmFBXTOEd7zyF9b549EoZb1u+x+mwDzLpDM/uRwlkeV+Lz033
ijEIcv+D/eAHBz/c+eBr99JFumnXY+U6+q9+VzyjWaAZRuvx0ludW6T/9P6+PtnlGPc6QzQS/0PF
9magQJdo/8YpTc2XM69wuRld3uris6/Kxir72P+YKdOImqvT+OTtq2N9H29Kd/rAZkGFoLsM9olz
lqX1h1H97fNZDIg4LsfIyvwP7ejK7BXn9uard9uCeknd7Xlh1Z9msW/Xm/fHXz6jISrLUeB66J38
K3AF9U1x1B+6Y+J6ruFgs37m86oLW7geHjCNQi48B+458yGrC/RT0wd5QQryx9T3lKV3CZKUCSHC
9FFqZ6ebH8vE90GzxL1IIdq9If3XmyURq70cLuZVgjrxIbs+vzv+IaxafErqvAp/ebwjmILPUZMc
ort/3iYnxHV0BXhpRbnpzL5reZhZXE1fzD2iWNJuZIzO27x0P9fcrT1I2zOL+Y/DzD+XmX1hpFJy
NFxMBV3a1LAnxNcZDwRoya7vDaD6xFBv9HNRcX8eDv++1GLMK1ZrDr5ZvhWudSunF9nOWEeA17Jw
V2Ax5jHOjOBzu5VzF12M/3EQ09iL/I9mvC3C36GBYis6d2M/9nqfX+K/b2wxzmXPT+inKx9qX64k
PzgGor+NlSuc/U6v1utoeLPyfhPH8+7519/nt/9lzP/72osxrwfBBI+diXSTAB/DnzbP5NWJPSBD
Pryz9t3NLB+28115px7UrXhRb8/8hAXl41+r5P/8hM9V9Mu4kLKoyRSm2G4dnTIJ8pmNM2djrQwn
PZQ7c93cKw+wrbbo+v4vPK15IPxcPP99+fntfLm8kWhgN1lK6lVzSBS7ESgUze2DAVfbsz65/vrc
0PwhgV8Mms/TzJdLqpMZaiMPvV7lz1GHAsnN98pF7Du4glc0zYMNQmH1wtqRa7U687TPfGzLIhyN
i7ApmeSjg8quhND7fjN3oNWTv/NP1l5ZyY9X0l4knwIW/0V+jp76xxmeuD6JQwBUl2WPboyaUUPt
9xE/aC5p82SclFDi5VN4ba3QZ9ntnf4Y/ueVCbZg88kaLSYEG7647+84NtpST2X5Aw32IPa3hVK7
xRCc+ZB/HkLnq3A2/DSPzJ7Y71ep5KSVR9V4n+ubiltuqsf4MFfJCBl3zlbJfk5M+BfYXmLNpSH4
Q0OgxCaiRkt6N25pBSOg8BJbJ4rNvzfuhaeY3gcaUjs7mxu0AAjOe9rv113sNbXGr4TakN6lI4ob
JKcJcu/Uma7k1raujY/+NttgJ/z7R/vne7U4MOrU5Uh4+/5gNauRh7KW38XpcqrvsurFGM9s1X+u
lojJZ73TnIyN2X0xCSTdVKGbUZ+jzx7u/7X0t9xy8L4MWmIaakecnxw/vt9HqxRVmITt+xBTR00t
Rzq3Ri4f1OcFOISKhJXAsv5xtqYpkCpd994MtyoSPPO26X///VV8DpWv0+XyEotVWMonazC0/r1b
+1ufphN7Q5xx8Scpr96hZsaHsfWDM7uZcze2eHKC0siVlXXvwYDn10cc7mXb8724sze3WImlskrj
aWg/a2Naem3qYJZzR921rmebGpltif54vkx77uYW80YmZ7He80jTqrErc+/7qq16Z97bmWssY0yD
tBTCsO7eTQ5MoXgXl/Kqa89c44+PjzQM9JgSVZAf1gGhroIiCof3xvWaGzJZPVY1b2esjMsk2ccY
ZD4PDecqjD821vMnidGX/ikrNQT3xfMbLcEcwmBg3vU2Il5tlTjdecOb3421O6IPX5+75J+eJkme
8HDnGt2PFgXZ1boYGLwxcp8n786CDGAMZ07ZdKqYDr4ONXp7cxWdpE3yW6heLj76SSPoYxj95zgZ
rfEirjw5uEw8JbcQJOcw2R6sLtIKV4vEgJb7rtDTIRl/qUYXtWjsUpzfiRIVwmub+WZzF/WKwN9M
UXFhXG601B99G9eR0ao2xiSrfPTlOE8U1S3bvBj7iygXxKE23a7PAFjfxEql5qVTRm2oFnZXNIBz
16RcTyWBinEWIDiosrC+q9KifChMpJK/c/gtzW1uJXWyGtOs855Kq9SkvaoFBvasTOrkzRDr8AP8
PEe+2MS6gtHEKgQNGWTpjXahWf2wRthZH0K9NgGcdSp4PN8IhXRtdIKys5o4IiaX53FZqkEyXIpy
gV/X1M022EIx4JbN3CwSnFmjB6Ogxi5Silb6SLOnRjOFYPqpMqfqOTN1/zlK+7Z0anlILlVRSEtX
rJL+d9mDznD6gvBytRHYm2l1Vq6TRK18W1OzrLF5EfjMa3MaJhR1XrZPGiLY4yQIt7GUZx469iIy
1pY6xsI2yMQiA5uSlFfx2JnhJu0aZTYAWsE+m/SWvWfnj9NG1sfMX1VjQ8Wh0cP7UZKyG3wc4pbQ
DU3g0gOIKU8pgP8JdEa6YCNWVu5jU9flCDC0MA4WsrqGtHLKuskU6LfGCAdLteNuqFRSRqRGDB6j
MKkqHHFDsMqCGGMKomBfsmOy7hQ8KEE6tqugElQc17VpZWjLIlSakaJi1vDLKXzwAER1q8IPcJLI
XZ3Wu1wP0usykCFGD3Vc4ldX2/oNzE96q4aZ+a4bOS8zoWlKeHPbYoQZyCJ+aaVJuOuEMXhFMCa9
Zk3qe6vBMKbG1VNRCp2o4Fu2O1HELtH3krBvBx6KbRSgnfahFxWXldGbsY84Tkgs9TbpmpQ8olQO
AeE1CgnzBy/Pg7BByy9I2irTkgDHX1qW5LBglUlPrWT41intp0EOka92gkdyqGDW3bZsJE/eCEEa
p1tdCUbVrUup8g6NkcfZjmgOlZIIWKbsrfUK6bcaxFJ5m/ZpL3kuMl8h8NDqoB5yijIEOODXs0Re
UgJPX4nGhFK2HhRfOw6E0ijrEXVv9uH5sB3cMPay7FDVg0f0bd4Q41CGStis6qiGPaiEJGBvCjUa
82OnhVVyMHxDb0/IAgVpxfAcjVMkBFrwq6onCHtEsiDIbFI95QtiAtOQZ5ehFN6GkNO0x3ysG8Gm
ngyQshSETj4KFY4U3wh629PDlsBPyaPcVhVjLm9r8PLoNKWh0bZZFcTZVa3qZXocFHhEd2IujU6a
mRVDKBSnQ22q4XiytFhGJFW1+mPZtRnUtsj3u63IDKFeUOjxC0IpxeFVbkDO7D3PH39Hua69i7he
dUfUcjH4HUyRLM8oDaBuICjK8kpOzEhCdT0p7Tb2uK5sxNMbqedWqNmKnHXaYzXGfW7HYovWM1Xi
jozPPGgVhVlmhMpkW0XTNLykKbXix1xUigTtkCfoFIfbAQN4Q6unsRVB6IOVkFrB4PZV6tVr0VDK
2taySI/2WUOfah0C7sR2hXi7RQodWv1FKXRKsPIEq9bWfZahgudVIZQNDb+69I2xa5xYwHqCPFQw
08a29LaSEer2cQRHpE0piCVZQnXVy+C/y0pXtL+mPIujEPJf0vX8+kEdQBs0viy8xRXmWFsfh1yD
2NQ0ArmO2PSPRdLkIQS7KAt0u7WMrAZjkehCcqEM8N6UyQ/5l9luszDzbaK/dZuoaojI5GML+KMm
fbj3vOyq9Y3bogn7leBJ1wX6pZVfoIOvBx22wiTdWJJxACgi2pos3GXdwLo8yuah900OXr0UbQZZ
3QJ/OEALCW41Kdh4dfqCS/CjNxDzTjqCeCtBpi9ZAiIseug4kqV8F40gKNRhVsIWupij0TUax++s
g8WwvRGq8t6QiGivtW1cZOtpTDdxou2HQTsaWntfCLjBWlWPnUjSDz3jAJ8UQVrWvK6axVWoKDge
UxwCcIDWeZuzPgKQCFIV7v2Ub9IQ5XxrKM/D2PyuJfVX146rIBDcjPI73XXROmLlym9UHY+R14uM
Nc9/x6J0Ap+PyDp/YdmA5cUHOcgYFFRwaluzm8ydrNY3Zes1tkzXbz/1BL+zuqKKSad9qwTJi1Q2
3lWkBtNt3MeSa+r9Q6tFJ6FktbIaq1oLMe9qsMgl7RWcEykA2ot+KmXbiqC0+Ln+ELXsB1oLc317
VbQ69q50wivDEtaOCYPQM6p3q2wbYEGCtBGNkgylslEE11TG+Ffdi8m+M7Lfnlf75SbQcMwJZmwC
X61IsmjLfWpV3Vs+RcKhUUv5IpRi4EN+XKs7GmbhzrTaNAP2w/3pbTHrwEMruev6iJ6z4UmhbsuN
KJxyY2QxKOXYt2zTiofdvN4xVmAjwQYqnH60UnS8wWjZEwq93G7yfnzKhqGCZ0dkvVYZxcrTPBQx
XtBfUM6eDmPSlUCjsvtaDCI7K5FLF4DNbJzvgw2giZpTGhl252PtInM4d6052C2qMvMXkeMtHZTi
xtICQSQYvoLq3nn+fZRDnnKwvWvqWsdULmCCarIaK3HsJbyEOusBME2pI5bWjRIPL42UVAnEvpGt
PtrZsrrKeiNwlTaO9nJgGnsxSILHVrHANIpWCSqJyHhyLEQL+hLAlat6BChTDNazrKfdjeZH91MT
vuhjuxk0wR1a87qR6lU26Ny+cUlLaBuId6XerxPD288mti6piY6qPcO2/OmmNSzWupZAIFBSdq7K
3poNr7jyO8kdlPjZ7xlB2Th/D5H6NlWo9i3N3wmlCtImHvdprwTbopB6tw6S331v7hAtp1e9nm4S
gSljSg0CnEzD9QuWS1mJnFx+VltUoSIhNlUGWmeE7tV25dVQYk9UxNFOZJ5pb6CtEEp5nwrmk0eg
qIwlaBW204CbRXZ0v13pbZ88Sho0ji6r2SSGo+VovXKAVPxoFtKhrZtsNTaF6GRKS5dZCkQWmSpe
KXV/ag0/s4dQuGoBJQDNxdzdWDgeYnw6+ioNu2LHzMuvCdOw3YWSuU0ro/zoxQzE3ZhYg61nZuok
mItFR81BMHDiMPZSUO/aKL9JrLB60/NpNqAXwaXZKb8mDIKjLaJn/hUxUoB84WXl7h4I10GRroX+
KoyEelf3wqvI5twe2Ii8J3qWqhvuFCV71yMoF/LLrMDqXmPhrNBVSqLI4treaIO0krT4KLcqtBI9
1ew0n06G4itu04fqOipUDV976J/AWWWvAzYHWyP2fSMJvUw9zHiAUKq7U93uolgxnBHUJM8B72gj
if6F5hn5pmQDvKPv99bh8X3ih21ZUl/GypB2k99gLIFqSYusrEbHC8uLMFAaO6uZW6pO/tAEHVMP
enJblWp9P6W8s7gr5/vFitusk1TZKBVbor5DsStKsWb74gRryms9B5uVubHMCLJoMzpW3TwyQcec
WGAlhGPTwrMsohUtiHAnAdwAI5Q7fc46rcYcbDyzeC0aUYSGNFFVDsk81ctccSSzR2hraoM7qOBB
ZeYbt5nErRSF+iY3xfQU6k38oEilUTqqlRp2OwTvoTAlLnjMzG1r7ORF76GPKOMGuL4n++sAGtRj
FxTdCYhLClMrSgTZHpLauE9LszsyKxUnHLgYyyB5Xg2aJ2xzKfbh45JkeydpGT7mqK4cMezbtS7l
4r2gDtkGpT6A3rSQJ3bJSbcWwE6u1SrHAD7pLPyVRKKGknROOKjBOjUK9kFD3bkdTFZzphdYvYhD
pBJ+BZJ5HY01xpbetHBbG/GqMmSsTsVwa+XJRfb/2DuP5bixbU2/SseZowLedHT3AEA6ZtJTdBME
RVLw3uPp+wOr7i0Syas8NT8jqSSWNjawzTK/qfq7wCRQUes82AYeMgaPtSlhVii1AnTjmXyrFrVf
nxFvwmeJk05pLwb0/19CL5mPgqDWHV8bSlsUPdmB1Dv05JpJFbyjWBQ3V5nuJ9fBoCIgiivI+JpN
RYremgYzX27z6uMAVg2nJ7Imaid0t2LdR+hYa2wBs0bL0cO8GVdxYYVvUdBEzVlfC6V/KAqZnETw
I0llxVqMnZkSACqnKgSZf0to/CT4IQQVOnVhIEBb9PuoJvXx0YkezdAzHrBN87OD5gVa/6OuTRNq
DR1CmavAz6ge75B0DuVpHcNk7TO384hzz3pp0oID3x0d+z5BEOrQesgu7ytrHOUzX4yVVuMwK2oW
njogwtHYeVkLw0EolTAZ7DGgKUhFieSNGm4dWLJv65UqEPWItJ7jbaCgibidGEzdFnCQ030x+1yr
dqSKhYY4TBkBqA0bcgbbrGIViYpYTYzurZO6khYGcRw6ekIS5dmNLGjCc+np4Mxbv4mMVx9RvCzZ
yEmhqfhPVWLnvxPJi8Iv0hStQn1MTKfhPAm9tN6noO9Ezv5C6VGQnoaLCSxMb+eAHGInTWSYRJRX
vcbxBiwwcyfqBU+9rUqfHAXEchrsCMjz4bwitjduZTkQvJ+EVqDbacS2kZ0MWSyQcoyCdF6Kda+t
cMiIVdGJqqmQ72gzdiUisGogXBdpmkaHfgTeuOqMvq7vO7MV0NMx+gExxzRqEXX1pjQfbewiZ49d
nbxiJ3WxkfwaujY2AalXsdX/FOUACd7S0Pw3uDWZujpRLT1VwlkUFNvWFwxQLS8zfIAcYfYZDp1u
Ndx3N8HqVG9nWV6e60WzSxwEDBL8I2SVkSdV1E7tczkmDgwI9uHmxHSWda+PEZCzgAU0q/IvoatZ
Kvdd18nPNOtei0OI6VZNzyHc8BFh+hobdR2vT4lVHbcoMUnCYwHJJoVRwZd+rZrDk6sH6EDP1aN/
oazVVXRbea51Me0hGzjDqrkwqJo4miPaIZab6rl5SjXqCGwyPwBaTmB1KfXRtPr6ANSgUiONo5cs
uOmDd09+E5LJtSbvRMHvuH+0GGfRWlHTcpg6JjrblxLu2rgnu2SXa/DOm/xUs+qoD8hg4PqAydC6
Py6axp5QZqoZvyQ7cTX+CNaWQ86VA49HxfQUDvlo2cxjUcs0QBjO2OdFIVP0CjGMs/Il9xAlqFAj
hLmSZsY/Xp2LYRYLJYplUo6qfUG6JNlp62TdPCg31kv+KMGTZ4HMLc1TleBvVydUp1nBhqIvZKyv
iwP/DiK+pmWH92DjE7cQb8hgjZ9zK3dYIZw8S8VtMcF8K1pX0ZyTHdXvXi6QdRlZM5My+BIu3/t1
rGdd/6KeJ4Hr1/Z00J3k0nOzPXeqfqk4LSsJLtqJo2Auqn8pTnPG0HWklTsTSo5oS0YeTUU4tS8f
YPnB7vbqG7ZMRH0Zfp/Jr9BJdyJSbugvUKmkEjCekgT8MI35+gQmuFU4Zrx7UJdLZHEaFWktM/Em
QYbLhTtcXuRnpWMg0nSDSl95Hl7N0BrB1dwTcz9+5VxYkkUNWaP1qi+RPH7cFFmQoIf7AXqB0nuJ
nIqLLQc4fvTSnOT8Hx/t+tcRF0dQFRtWl0vZa9vfCNlZjSjBiSkd3R2LARZnTxJOFDQn42Vu68Wr
7DL/0e21m34tOZWd32IWkT+cGPHoJUIRmLeMrOENpxviopEI7iQKhk7lJWJVgTbL7IsrrPrCLpOZ
RQn4WHzQSVivTox7dCXDCGTNwJ1BHkTTl8sGFBasPzV7nbtFzWW09lxEf3/p3FzGTjwF7ZlPti9r
lMFUxpuVXFgny9YU5izI3FbVa3wfHGbjbevDt7V4kG6UTbkjEbiKXcLbU424b+YIaJxGvWryy5Ff
rCzIeCgK9at2OXKTgLBYqzv9Eh9sTOKUEy/0+DvCt/401mLlhEmUpKVcv9ZRZdPRcZG7p0CQrv7h
Z6P2wPeizTe3zzl4Fh16n/RC1SGXpL86d+ZZf4B0Kvvfc9o+Qjl8jCbTy7Q02WBtLvabmcs+hUL5
nXI8/oFQWnC965zyUNzMUUayOXWNLLffx3i0EvHDIdYA4/D1FrFIQ4IxS34l9W5MUCCkyHLi/c2X
3+eVOI8AZ5orEo6aCqPg6wilkipWIdX0ZvvVh9ingBl0zbR6YCOudjGu0cJzydZIBDTnxODfTe/z
4Is10mPtgnlp8otcfydcyigdrqNL7yCcZ8nWd+Rtcn7qhR4BEz/my/bWNAP3syOPTTFJ8ppy3Xtc
H0zskqO1ScK5nzk88foUhO3oKvoYDN0Q+tAWZgnLTu0g1ZXZlc1781je9/fpNlx1D2Jh1+t+7V81
F9kZva4NnPkTr3W5zZfDLgKeEq8fOr71e3bodmxyE7d73RUfZ/mB+qf1dmK0eYV8XUEcJCJ2cKhq
S7A3F2u0lfKxaDhU0DunqnFoNzOZLD4Yml0iDogx6+7EgMerZobL4A5FvshwSyHvcYCOF+OKl1fr
2rpAspliuy04NGXNH8pzvstWwdkpu9tlrC8vIDrzafcJmhdmQ6u3QHQS/8UQD2rS2QgNhdKJ0+z7
mf0NBFrcfU3JESDIzXtaR2i6U+XoZOPkiXn8vTi6PoEUFpsuySQhqfT+XT83br1Nu6HE6SjPqGiv
Zx/Uf0wikiHTkn0Sk2ETwUm9OKCDQERMfDTeaJe6+Y2yTUFgiGvFmbHUp3DiR19pMda8MT59JZGq
CqGf8TbIB2ANTt/UrpUKlLJT98QaPNpii5EWx6aOxmioDvOs+lV5k63jzSwLpK5nWaBTszoGsiwG
W3wxUWrQfFeMt2gXX0iusg/fLfWy+PDSBCLuPZWn0JinZrdY7TJXaoeP2dvMW+7u5tnBknLrXXn5
b+Dfjxb9YnaLRV+3lYpU1TyY6OS8yhvBIV2wn4RNd/5vDLdMcP9cj0jDoSoKimZ5epSSNxk6w4ln
slPamEMCUpt1lmSgxL9fJMcTgzoHDxCSPMcia//ramxw2PAzkwgoRdldvlC6E+HcqX9/sdql0ZpE
GoCvcVfv46FcTwBOfj+Do+AA8vrnGSxWOXoxSVCGzWtUXeYKMFzzashwlcPAQyzcQHn8/Win5jP/
/afdm1HKbqS4ea1oJIqDtdbju98PsIy6EdKgTkNWARJXU6HlfR3AD6q6r8vpNQEUO6jol1ndNhm0
gz83kSgwndpG301IQVoZ0RNRwRFnsY2sdMBuJhdfR59mklod8g7LC2W0vWhcWXBmCJ9BKI3IoAFV
afq1N0EbylAjSU7hJOUlmP5j6p8eZbHJGisscWmBjyFAO1R8V+zP/EimS9E8R+PzRFMngsaUY3w1
abc5ItchUIksvauTdSL4u2K4q1vFnuZ2qnX/+6/yzfHGZ/n0bIsAQsJfURda8bUNHHm0fbBTD5S4
QOc8epJr/MK9/od5iubzzafBuopWGExTrAOWYtGyXlgRKLpXy0P/ZXJ6rzpxlX+zdXRMWRV44sCi
kEr8utbMjhZNI/SvUVzoLkg7qv3NU6XJlzhBnAlaftbG4+2JF3l8/eHZ+/eYH1JRnzaQhMtY2ZQD
KexILJ+s0WFa1U14GHu+J7IF9U7cgkRYlUjre1a/Fg6/f4B5PX+JBJG54rInJuMXKNCLAy8SdbpK
SA4byC+HRO8PM1Xl90McSTyxkL+MsTj0VHkqMhBXr/4LZqTU1eig35rv1kO01t3Bae4R2B5vkc1P
b/v9yeLo0UfVaTJr5EoysYyG2NbXj0qjW/CD1oBCbFxWUKIz9D1xKKCwRSER/egL4Sxdh+tkcyr8
PKoBg4X4MvL8ZJ8+rRYGGlLyxuucpqlODBGm2ao2uqJu9uNkyDYf61++4zyYgSoxdyWc7KVsiYkC
phSLOuvoz5wQtyYD5st8RwqAw57+qlX+R7jnX8iGfFrf7kvz8r/es4aO9MVL+v5//3XbVmHG774o
98z/y5+mbIKm/GHNZhiUFKnDzST8/1bu0cw/EAqh8YIMAEZrH/pyfzl44+SG+xoiKQTdiPdQ7vnb
me0PpCX5eaR7ABATlvwTYzae5MtCmTcA8v5E9XAKkGhXjMWG92W50sFMITKtlxE09qJosUDTAfho
ghWVtpn53i6PFO86norqesRscqNmiogDEsehQwe5uAQoiBZh25ng+wLRGA4SAgp4Vpb6PkkCeadG
ZXupaRjuDvSy3R44246qBeXIZDJ+0m7278sp6p5Ur7F2QPT8C7ORm13ued4v0QIUJdN/3UsDqOTa
LIN1QhAw2GmkmuepVKKrGhbTuVD2vZsjdnQddcGMlIA2tPaMOovQlS2mvdG2xZkR6tGzXNHtdsyO
dq0dt2a9KX2rv4wCvXQKE2ywI1ntcBNUqrzyw1R2LGTHaPG2gHT6RK1dZZg9PkA+H5TJQCs9Kzvj
AcuAdmVmar9HSloqXFRwh20EpJnbeER0dRp0A0nLoXnLwpZXNpTmXYhzxL4T8+oiKkWshiPk3zZZ
K/SwdMMK96ZACn5E8tTgXakbXedMQmoY4FMq9afZdQMnSY4xMv6oelzs/NpoBQC0I+CZJsum+Fr1
wskCcQkjbaX6DXCsXlbKlVZOgLRa0cBPVKoHDILT7lVKIhlwFnqfWWhkK8BbSOCl4CmyScJCgdhn
0zaNeFnp4uiIHUahtaEobkLhwGkAap/12DFfY08a4kma+Q+zDc2OkQBV+cp0n7Sa+jPsWiEGb1Do
qzGu+70IfOWcRnG5CiLMii3TVx4UNQVx25c9KK2EoqalYs85UoXdGvlg2kLQRzh9gE3KFD/dJn0J
nBlfzdncSrTOtawXb0RIeDmYrxFEUi4MaWzn5oSuqRFjtx0LoraJJgA+IOrMiymK0w0lwdwxB6BG
pUQrJ0tydMUThWp8ik52VXpghAZdxedrGM8GRZqurQjpRalX0GeSI+Vc7NTembpZUjzViX7KXg2v
mjJvrnEyA3RtqpUDCM9DjrsMTLtOh2wlh83EG4jiXaaUyrUiAUrxzAlMgpALyUZoROU58RruiVah
r9aI4VmbxtY6MZsete9Uv/VzXOZjuVRtsbWEzPUNCQhum4UHtZj0gwpk/S1OkgmQc4UfTzMNl3WM
UnDjIyCXJaaxLaKB1ro+1IIDnLzZqW2UYFiOAvTY+1hhWAoIJbHJ/X0NOm+lp5TcgO0Xl1lgGftK
kGvQjFaangmG4Z9ralk9BIaImp04ZuN+arFDRsS8fJOzIaG7YdW7Khmm2xqv7J9RHM8iJKbslope
d07cAhzhhkTuuzEwITBwSNDFRNqOVp/wjXuJNoLhjfct9c704KXieA9Qarz1hCG6DErJAAiD4RpX
KvqBz5LWpVdVaIpvDT4F514Q9sOqEFo0E4c68R+FLPdyN8VSGOwSp6MrSB1Ga33J+dKluCloSFHu
iwxvKlxlgCaDVU3wNGyFbhZx7dR4T1dF24SiAKMemHO0kWTYD6u+BdJk4xKW7+q6Fp98X8QlSG7j
Sw4noEOCP1GztAJwO7FScN4pqlCidFAa8hp4u47/Yyqth7Sm50eHaraEiMOnpm38TZ9rPVYNom+u
gyonQjIwkL8fu0y9E1QYTi5+MG28pcFlYA5nBeN0xirWr6shKIRbPykKdLb1xLoujcK6xvjWfBLr
NpRcRFsEYSUofuCCqsywsgEx96MNrfS5BV4mOEUDvcJBIQoPNLmT1OJ1aPCLwA5d9NkD+tBWt6ls
CWsML66hX+C6npbpE36KbepUVlncql6m67aqa/i5FdIU3BV9KLzkg+5vEA7y8ANFYVwc/e1UWM/l
UKgrrkxQhcJN78Wl3dWB99BhqOTz+ZRiJYIy3PEk1Xsu9jGotKDFwdF7yVJzNSYeDzldjTolnUiK
9j3IqiYQlAs/0s8DQdhP2MLtwJhQj0ezF0ivLjSoLljpjdAIHsbozYtc6tYqU8d6C4DvPvKjJ6lN
SrABUQRUu5bWGSto7QEGvQYTWaE1ohs3qTzBzWsUIJiJsqpAnRykFKyxVsT6OlIKtbSnLJIAL5Yy
KEVVGDcsnwBzPJMDL1XzoLGnvCpxHrf8wJYmpC71wHvWk8pzdLWPV4klwV0o6mILmmZ0qzJ/jWmp
2EU6O4b6Vb+pLL+/mFTWwVBhDi6pAe4d4URqmuOkKeomu9fvggNAbir0sYmPIaqCuyaGjDNVJNMY
ew/p/aR65xIw9I0QxgedhTEMMuqzcXLQJukHThHnct6f+9wEN+j/ct/pZrOuo7g5RMq49dr6PKGE
vQP0vBX8dG+M2qGFtoNw8zlKFFdhCT1ENVsdQH2z9+P8wqgw/JTCCiQxV7UrM/kVxDbUlPF/yoHJ
DZHp73vTuwrk6lca9FdA0HamCpWok7CCSsRu66e4qvjVBvSD9Jw2o+DGUtwitSkUjuLzqiHIZZV8
r6KGrLJ65UGytSHsCC4aKX2APy1mq8kr43GTyKWPUHmXGCLQXFHcgBBPOnb3ZCoQAibokFIrBTiO
KEKA74KVTu02FJpiH4KyK20t1jXRqeuZZlW1kng7mkYWbYCgZMVOlYoMc9axSH50kYQZd5IM9d2Y
mOVa5VBfTRJobRStqaphJwIg266EApcPDyetUQKVb/NVvB8xSHLP7mIteaio4GeOkHvWeZzXM0wh
UfKVlcJBl5QSkywTkKOV9bihd6YoHbohz+9jDvCrIPIm0ynUpL7pBUu46IvQy23NGrUzDUo33pBW
ceAKjw5JlmuXPUyRxyjKlV9jUJvbNhXaH3KldL+ogLQ5OF+zXpuRj7CaadaxO8NTrqohzfdqIfk/
CqQedlaShO/csbm0SpO0v4qNPDvLytbPbblSUb728uSpkiehc4VUx8gLIa1w23kJ8VthTTsZttud
1/jRNVyJ6raUxOkV9EanO01a0+XyrXQD/UO5qZHaylDwGgusLqeovJJjrS/WlQhLws3rJj/PVcW8
9bNR0BFihTDn9EMb3foTXGK8aMx+bcVBdiERULyYvWH56zhWvH1VJdJ9UA6k36LWPWtjKIhrUyzy
H0bolTsh1gNtpelycIWGuiI/0XLhsB7UVNu2Ofyb9VSYwqWRi9NKaz2s2omVirM+FZElTLCYrAgH
MSeGQERvC9S8o3feXvDHu8SIcXIvLcjnCKg8cGWF5wi1yhelr3dAQmRTvgu7rIPR0gOeSoJKhtvS
6hc+OeK7LIcCekupEFzk7DGgc4O6a4SkhCxRyQ1Es9ZfT3rtnZcAEl4KeG1bv/Br2omyEt/1M7c+
0COCw6oqi1WY9NaFlWnBQ18pVQHyHatkX4BxMvnpGNsJ4d0dlqoz/ljGvqcEnMi5O71a2ig5ZuaJ
V1ZuVrd5hjc7CExxE6ll/cuH+HNWDJM0ul7ZBpiyKf2u9bXZcjjPsIjK23ccHzR4SukwHLIwLXag
VQY8I5LuQGygu9C2ksxuSnPaqU3Vv2tp3j0WhWFtYNtommu1vXTVWerMadOFbDuqBAFK29duqvot
qPNGGbayOivyhg3x2ZhkWyVQEuqmgr6SVas8M+OQPMnXCPastJBWuT9CI9PC9mfT5ZPLksaQro7l
vQnA/8kqQ3UTgo+66oRm9B0Vl8RdEnbDeRoW+Vbn9F6Nnha6JSjLPerv4hnQ7oyDvi/XDRvNCchu
HrOyD3fd4EvbKsCOOUv74EoNB20jYKLgxJpZXY6d3+14jSNPXfAcQovKcTeVLymh5d2QwSfEdg/i
QRUY6UUDRv9HXRvhPYzU6abXO/h1Yt5Cw1DN5kIcJ+tGLfRkN0wxuGQFddC41/Qz0Qd5ZBlINWZC
wKUY5uZBoiflRqYAD0/xQjV3amwSoEiODZoXzRRUWBr10wMLt3jxUwNAu6R3wd1UC+OhKfhqGE1k
Ti7K9KiLXn7nQKbUWgT+Wy2aw6WkaI13UEkqbSEdixuhLYWzWKsnV1Gr7Kog7dnm1dSsMDgzNno8
9qUbenPkPKrEVGElr3Au0HaV6glr+OXG7WRNsXWi2r4onymIGKAsOZupz6ID2IN9rfHkYZKZIFLx
KivKZwl5Uzhh4IDXnyoMV3+WcT6rti4qn+AUgX8YlABmKVN+M//9p0qSUivJBDgsdxItWVVT5fJy
P0b4TznnX3QOPr3so3LO+Qv1nOYlC1++FHTm/+mvgo5K/QVwHHALmryz1gkVk7+lmAnINQJTSj0i
9nD/rcQsG39QRrYQtkdzmUb7rA/xlxKzpP6BPjN/jHwE8qr88k8KOphbfinoYNOLkMeMNUHWl5oT
T/N1cWQ6JEaxDC70iLTGFirVqlYN8VrgKEDfu18CuGhtM6oxKY3YEHbjP0dpiKI94T30E28M3LbU
+kBGpjwoozts0416HVNJMe/rsDefmqaleZ6pkU5UaA1VCt1iNKy1V0pt85ZXvYmlWZHnJa5SnNbG
DSQFKT1T8BEHrQ/BWXAxkJXDC6lU8tpRRgloWJVB4bgWY0nAoLsjQ3wlqsSoypdodyQKEeFAyX06
9DnM4mtUYrFSha0znKWmNeFfpUn4wb9IlSn6P6mHeDfZ1IrRVs5bscOWbfSkAIqTZXrlWdnISiDe
qvgHKqILl6X15+S00iLbVFL070WesuJ9XPKnMuwjfFghlcnPRStzhh84KoVMW+Odl2uPcF8sZbqa
JFNTi8dRN9NCuZaGQOUczAI4Bo2bitxW3YXoN8KIAypeLJUFM7mCaWfgGq1ALFQ7nBjgQpt3Slb6
ZdA4faiIk7iu/iTsC9Kf/H0N+ic6TpXUtzFBWldZA9lFTjz/S6wjy69XailmzWtLWbi5U9vR9PAj
nQYz0V9FjKOl/N7SxKCLxFXQpNC+S8NoC9kWQaEKtlXWQ+wUXQaXMYe+URxatBQpr4jmdR9kbeQ2
vUaBolWGYiuPWf5WxupTmVu9I2X1k16V0aNQGrNBdjIme2mCw4NJuFrZbVerUPZr4norr/aa2fmH
ILJUJy8ji1i50Lcw4zA7qiXyf9znX0vqA/vOD/Qd+wnpQ0qhEFrNUn0Q0AbASrE19QcYY/quiCi7
2l4BD5i61xSvJj/xHupAT58a3jX41Kb0rwsh7Hw795L2Iix86K2UeNewLvInfATyd2LV9ocHR0h1
MGfxee7JQwGw0TI8U8QQlorND3faxkfTI9j64igNG8+E7sF7gpISGSU2TFROHkMjps/a1iV0VarI
JdPWIJpTEEEIIBB7K7siA7S2mMjjU16aMUR/mHshgDc1EtdSLFD2ssJQvhG9wVgHbePBNza7mAf1
4n1byfGW4L9BYQ69BMkWMpNFjDHvRV017W5WgbpSGqhCdh8P2gX0mgi8bJHI5zRn1TMBpntlD0VA
7lvHJr0WM9ZkbIIT3LvgLgGzbxSqe5kgNvtYrMTSCSFikqypZbONe1W9NbIh91dGBTFjz3kUOhZA
/vs2Har11EajLWVxAAm6UMeDMmQZpdbYUB8GMt/EpRymnmVpO3Vno656bjcUxjtePN7eI1a5rhWh
vKviCSheLdZuQ6fsJ/cnRVd/6sSdlYWxtYOyLOqrxjCC2BnVBOaK1VO6EUAM+5tYgNnjynKJZSxW
nUGy9uQSfaECu5KpyeIDYjPRblD1xIBrnacl9EG4cYfE18zyxdQbVQElL4ke8XqtTa9DIk0wWBvL
F5UzeRJ76XwyoG69lErQW7iC+Uk+4knpJauhKml/FrnFlV/CSYvEUsfaXo1wR+zsMMZNvt5XLRo7
JIYYseq/vLDohcs+x0RrLSleFx3kUFTuxj4IrRX8qrxf60knWVskEhThqWjR13qACRWHK4GiSbob
BkXTSJh0S37oGbpCbcGIoaazrIZfDWy3fFsK8fALAYR4cCVBjuXdVLUFdHwrghg66opX3+vhGD4G
vkzENVWKQjIEMachNdeGzqlbSJROHU1dtM31WufA4SB/MKJYpJwRppW567rY62wE7oLKGevWfIO5
hfRZI7YSjpcC9dVVGIoDHjO9NbnpoKfG1pBy65nTvJddfroubV9o+zcjZLc7A+oCKv11qYcJr5g3
ZiyY+WQHJHnhelI5cVxDEaRbfQrkty6asttOFAs4zjkWpfRQwY23suLdAzs1KKOjRECkryWF7GIJ
2iZPxuAjEFJZSswaM2uTEjFeypPlFkmk3xMlhzU7WvPCQ5kOE0IHqdRQ05K9dOoo4JE3XXjVaEhQ
UxsoraIucIFSdowk7iFCbmdqaXCuY9UigY/DfFA2XAJ4M02lKL2YcZ4S6bJLKreFP6afW1ltDEh2
dDTwpQBBhy0oWcn2O0VQuZgVqbNrI9fa61yaJN2e8CTyW/5akAuUF+p4DGwYrkJ0VshRn2zDOg60
UxSWRUcRfyI8Y8BWI6KFQMdRRxHN2WzodfmuW5ubHv3QHXY0G+T7+wdjY67F7al+6SLIlYiSMAzV
6dNqtGtpYX6NY+SJXe+N9aOfNu44wAdOVp8Cu2+i6CPQwjwCsAFNhLtCNL3kd1R+0JVCNj5+qPWf
Y9Yd0ICeYHWoGUejc9oR+eSICwhHHqQcScX4+IHUZaRppdB+NhwoLDjH+2sZ04XfT3LGKHzuA3/M
USNyA+mMGPISwJRU6PFgVP+oqMUmNCojeUpzuZZdnMHo7ShoD7yMXdLUe6yxa+vSqgf/JNhz2XKf
n2E2RgCdrMMUX3KE1DHXvKZWHgmA4PDeWVawkaRpJfRSY0fTT1NuNxmaNnSRcFKLt0JrHXxiCN9y
R8F042Ijd++9fErSSv5ugX1+rEU/vqxizn1TflRiYx0n3k+w1RdymW6mvrrsm/hCzx9UTLaMPrwg
VU85V6ZVMcXbLh0cZbowetG2GtEFrgQGzacoGMoXuQJt0mgp3VH9H7QT2eV3T4ywuoUKPrScI1rM
pJp5UCFOMQitE3KLl/o/xdTMn+rzCKQ9nzNLTe4BMU3qY68gY9e8tcRcv1+PS3zLcoD5lPmUulJh
BpioqI+o6VCSFwk+bnV12urUL34/0LfvCmMcbBh1mGlL8I43NWJSZ9rjBKYrWXlDUt1MVeZN7u+H
OZ6PAfxIprwoG/jRLOEkvlfHBhoXj02cdnZp0IysCtDansbcyM3+ystfh//tv+ffnFnHWwkILtCA
2U8ZtUFt8fo0KxQb4rXH0Wj3aowHnhfarVY5k9/th/DHZJ0a8Pg1MiAH/0xdYBN/nGifvhc33qDK
jfA4yspEgErwT8PgxNVChrs8pL4OMj/Ep0HMMU0gdHuPMzsS+eQXctLodbI991W3w6uMztT56Car
+NZ0UFh2hJNW9admubhrRL3T+9bwHiO2rCndj6ddLBZZObcZ/AGAHOTrsmEC+fg6xVHsy86bxMeG
LpmtwiHHvWvurptGfFdOpWErUpatdN97ksFO7hSl7i5i0bz//Wo9Ir98PAblcmoRXObkRV8fI7VC
gWq18tjr0SaEso1E0NwcYLd3RV84kJoAYZW4+ilW/zao4BaMyY/WRRYrNhIr5hkpprD+/UN99/It
MC2wmqGLgWn5+kxiT4sFcYrHUcKffMy0O3+Qb38/xDe7FDrh7Cso47pBbeTrECGGRKWZ6Y8BrUtb
t/pr0uZt3wg5qlLkQb8fbF4sX69cLttPgy1WM+54fSsn+qMlUMMwk8PYaXeI3JyIXr55a19GWSzZ
mdhU6owSILFsT36FY/R4YohTE5nf6qdtKaT0IspQfzSCKaPum7kge596kBi/f1/Sd+PQGwd8pGpQ
6paRnmJGRZJF5uMHz1a6KtbelfjD280k2+HZ0Gd5ztOB0REcj60AheLvURezM6swoEE8jwqxDYB8
t20QKS4uirN/A/7/zfb/MthijUuln2W8TgaT1iSN/cbbdYgFIB3RbE5RluZ/a7n+Pk9sEddkMupC
oDseqeQhDfaKzCSb+MkqcEcUbn7/6b5bhJ+HWiBkA/DZXcxQvqS7dJLXhffr9wN8tzRknOXgt4H2
P3Jgzaj/J0EdPaV+c5Va4socMbqWm/XvR/luGiw9KrO4hBlHx4MSdQb1AeFRFot1EHSrnNP59yN8
u8YJgAkGZ+g60Myve0lsawpYWfHUJbBN/C3yLx6S4Klly3dUVeBTp24mr/XR/f24x+8PwqGGp+js
pMrvFgcf3c7JCzvraQyl6qFMpuSyiVokMkzfwuD192Md4XrR4BYNiuOgXE2LEsz8MJ/OC1MSYkPu
/WdPE6ksjzdFWuI1ka9pQDrikFIcDa78xEB76AFax8pHXcpJlau0oGMcK4jkEUKB6HktDQTehBMr
6Zurj6cDaqnNUgUIPizW6kQjOYvy8LnEnCgPyjOCuRvPMq48WUQDERPtUMd7veLM0fkQtN/7EAxa
HoJuSU6deEsoP28KUyHIdsA3PyjuX98Ut/BYABx7jnbhNrvES9sZ1/q6Oj+V/X2z7OaBLMAXYMxI
GRaTHoMxr6o8flY3fWLj5xI4YDbOZp0SAJrVCyoz7j8XPWZ21FUIFmd7SSa4WAf55OuUlppnpNDs
qt2HkWpr8j8lZsy+jDpQeWIYyOZgq7++wj5LUdzr0hfjFvxjslO2wx5fxjNxLTa7mahvwXY9sb6P
NhNDzocQtQLqaaBqvg5J70CraMyji2A9drf0+JzZcU/ZdCsF25YCL5y/QqP/tOH+Jc0x2P9sh3oR
+u/Vlw7c/PN/duAkXE3nQgLSECCXDTbQfzXgxD8AKvNt8JY0ZRkHglnF5i9Etaz8QQsIj1LVJIuB
OSz/3YGT/gDJqGP5BuuBEhcOqv/v/3xJyerFf39uztIPYh38fQEjVE3fDVgD/TeRW4Xy0td1Elbl
GPplvsL84/+zd2a9cWPZlv4rjfvcTHAegH5pDjFICkmWZEn2C+GR83TIw+nX90eVK9MKZ1s373MB
lSgYks0ITufsvdf6lj5eVjktzECoa8HbrlM6e9fLWHUORu0m8jGrLFHel3aXmhDCTVMfSbr30NMU
YeyovEz1eM1Nx1/UWqWVrVXqPGGIFM5qRZ5a5N6RjbVgf+Y6syN2lsd44HqwIWhc9f2ko1Vb28W5
kmZdmNaFV7dGetNZ1qh+q7vS6+qd2qK97fbagtRqb2qrKnZDHs/xx8yaJ/E8IyLkVTHMsUy1oFzW
UdABTdeeVOJeA923MuoTJdjIUfbFfSdo6u8cWy50RuxBtGI6ulqq31eGHNXJh57aA34Ujo7ic86c
iSDmqoISKgE10nyF4bpMRZkdeIf0xidhoVRc+VZeTPx60dvqDUtMLd5ZXjtmod2ytw4txh5fJkMW
9n5ZgWVd9YhJKmRciSTTiFL6U+dZax2as2gvrBUyxbFkBvxuhs+l+WYjoQyPihUnwQLPtYBSB4fM
b6sRuKIl8/q7WbveTdl7WJRtgwBJv2IiKn1RzOazUVssE9207bBoiMMvKpY88BJeH6AsB6Rtlpsi
DymtqvcFW2rU6IrTZ7sEWSOz0kSrgqZVu++GZKB/1fR6sX6aCi9uTd+N3ao+TPGAleWCFmiv75h8
LOZ7swNHtsuReoOjBEPBP+GoSvPFYAqkRGiipzjw0mHVHvWlEuPqW1M8F59VRpxauXNj3WnRFKnL
jFot7RsvTgNtchEEP7iyKKYrp/eSDHXnIK3Mfqe7VeN1O86pIZvvuiadpjqmDtDPPKLhIcqM1mWj
avuJNkILH7qT0jullt3To1C7YXaiWNSzq+1ntfBKfQ+Mt9D1D1lieMV6DV+sQUY89IvbPOWA94r8
vkQwNtlXep/TMb3GmTUYAP+6xWu+uhqBfA/MBGvRfzJhdW6Tg7oUHix6c7RF9rzMhVRDJs5TqUA4
rutiPlhDpzM60LJKdk7UGYzeIA6ulj0Ntwp4SCW+MRqEuZiNofzOcAaRO5Zfc5nbMp/9smqZ1Gq0
/WrL8O1MTOulaVWaybxVxktx2zUlyMVAG1jzT06SDNaFA/F8OKmc1yHy1lIODwqT62QIMpzWeeS6
CYa1aS7WsdvpmRWX+w2zOiFBQ6wJiZrbp03rcd8m5YyEMGF0Ofsr+bnT13EiSPx2Ktx5eG7hfxq7
pG9z5bJLuTSXHD7j9swXGmPN0S6k6D9w1tLed9p85B8xFmwQYb+0fE82h515nY4zsFzA2kZ+szR6
W530hZrllFgDZNxgwcZywROHq4I2zYQRjrPI2NYcqs91DOg1RezVi36zPvZDh8jZarR0uZF5P8qd
xvhlOhpOvvFFraTT7C+ZnuXVrpBzX1yh4Lc1f5rrtl2u2DdNml9bZiYitZKt+Ig2anJPq7QS7Ybp
IJBWxVVyIKR91uQ3XayNDELWoWwPFfOy747ZwgFkq4eivzKc8dpt2mFOg00N7Z1aJzOrJGAAp3fP
IssU80M6y3Ldlyuq66BDW1UEQ99MP6r1/yzkLOQsb28s5Gdimu1v/FjKzT/YTSF7oVpAnMiN/++l
XOcHLO+0urm34NxsjccfK7lm/OG6PEfw/VDb0KHnL/3Q0ph/6DRFLEY5rPSEyZjmP1nJXxfSfCr2
eexiLRp3/MefX6/j8WC1k9vywlZZZDJzhFWsBao6b6UB8GisHR9+OjV/093dWg4/bRx+HBCnKaZW
00YL//qAvKIk2uMc9icjKeZ/U+oEduP6LMvR749kvBScr45FGxmPJ/pbdkyYm8++nFWkBmP42K9j
ORfz3q49KK1On4J95Zxn/U3aWtm3WB3q5srL4EYjKU1jHvqk0bMLhQhsgw6mC7Yz62z3A6Ehdn0D
s2i2DnElE6NgPGkNa0WpyfPd7eqknXBRqWD+fV2zK/HBWZiMB0qFAe1koajRgnpaWyjOSFu3MWjd
PGfW2OWhpa/S2TUqv10ncIKrCSX5rtdaG+x6rMdeOMh6aY4OMRDXrOlVHEP/7mZGqmk+2QCanIGs
kCnb/A50IbPrpZRgpKUhNGaLRQkcx7GfsFXkezCq1jP6ryzde47Y+p+9IkCwC82bIVnl5jRXpybr
JbJ5HHUCn8UE8+4efbQ9hGu7TnpkxG6+BJIu8nJRx0qJTSkmHqHwjY5/Y+81FQqyXVqIAvXGXFsD
X4uY412/LNib/LIDUI/KvlniDzmaIbjryBXYVDSOXjxaUk2zp3SdvPRYDCY6JBLk9OQRACjShFzo
9hQoJdqka6XMhgeE28MXq9r2HWoy6rWf6nF9A5+06gNmGoReF/nUanulydoHxuQodJxKjfOw1UTU
bJkWQdt3VX8hprm175And/luFkn9OY5dhA/e3NSw6Rw3xheHvLo5ZEY7sVCpWkOwZKoVDh5BlO+X
xgRcG9V1EhcBbn0PoOTSw+suFmtwQtFPQxMNOdq0awNYRhmuYFj7/TSvq/LUTW6HE6lAYKYHInFq
eSw9I1VO8Qbr/thZBsDUsSeZJErUun43E2SePsfGlKrhoiUunZ2eoefYIgc4pmOjd5fTsJTObYJm
wgnRwYg6wmOozp/KKRXqU1shSotaMk6024RUi/jQFcUAca43EjD7tpwK+aUhGEKCj89R9vt55cLl
lxQuedRnbrcGZafXVSjZdna+2if0eqRjyq/eAr8Vz1WXrQiu9Lm9Hz2xaEejdc3myl5N757PxDZD
Ky3WwlggKwjLuSUMsVS1ZMSRObgxHK7cmy6GOWMuk5RuD6u8NqYrvcL3dCPJ/mAY2Qw9gSNpz7KG
/aFb59AqnXyIutXw1O9yRN1HcrJI7qSb45wKTN4IJSKlWRfiWOr14PgkXYzarcr/rReGEo83UE9F
GTbTZDUnc3RcZIXwAvPA9QT5Q/weCG6CDOLkaNXxMmOM2AJHZkPPhx1ZNfljy1Mn32FVcWvAz7KK
RTCKKUv2/cjPo9w0pTjpeBnbbM9uRRTLg9ERXGCSaDNW46eVws93HEEUWZIo5ie8m1hy2m0PPS0N
xkaAtN1X2TZDjIUoW8GOi4rNN6D8RIuybU9ubWIeRFfbVt3ddu3sEa0PQGU9KhQ+wIdBFTEG2JfN
vqw1orkRotk33UA14AzljDx7tZbB71y1gLiciIbazp6pYmycViCwt/pCw+/DferGKV4IW+WNRjkT
gmzQPiHIJo1iHsbBDbMURO3J7RAV7XtLQphnd05ZQ6yIClvKzsfiGy3LrvmkJO6Erp5OruJcsoLM
4t2Ik9741Mfw+rOD5+QZFZS+9gufpCQmSH4kf1IzZJgjl3HmIEXlprVkB7/UZ0JO2CDtcs3Mj0NG
mMB+tT0AqL49qHwCFIkv1Z60hq04cmsRV2WQv5SFFIBE/kjT7I1InTDJHchUAA3sj145mi4k5Jfi
UrxUmnMzaOkNPOKtBF1f6lG4mvHy3dDbvArw4LVr1Fs96OtVIYWMG+ilsk2x/lLmVrwbKXrXlwp4
yVkQe/RJXgmCfLGUROlDilMTP041J4b5Vc68PS6SYmRb7ijSdQMh7WHe1303qBcx57YLKH1W51C+
VOPdS2VevlTp6Pcy7bFXVz3bD4opx+/umNcuG1KLJd/P9a5zPjALVp97NHLa3rEpztEwjHb+bKIH
k3szyVsn0ifIobgrcRNDfEvNzrgZkAdol6VitfZtSprNdBRrI9cwVhEGhno2GmXUMWMWVzXzMLHT
+kEHRZuLfAXVYqfgEVbCxPxlLcc0alQV/4HFK68FqO42IiyqdbUH35lFbzzQ/2/So41JybvUY+6d
KojpEyQoWwBhB8uUEzwvcduZBwlb/ovhDPP0aULMO2CZdhYIMQgprQCfRP5Ummth7BGGzOWDXTY4
fJFROmt9M+VYKy/7KXfiD4h1EBDWyqy2FyVOP56BOl9BDml2erWQE6OzP3IJjyi8BoZxYggljaRV
aqRZZ9WQPBvJQviwSyjIznLypA36ZITtUqFIQagougqbZtLiI9ElhgTfUXSB37PNSi+q6N6vHlbh
rnIgVTvlu5w3RhHEXIZrddZyBJUYmMt+U9w4FVIT1I4CkLk9LsswH8auwmUcUDi0Gbb23lTxdmlL
xWvb2ZRgNpLeaa8P1VI/cUEzkxtvdkpX+pO9Ku23joYPVuMibrGikkZBXMgc/H6/dtZS0r2NablJ
xNUNRPdL6zHj8WwsnisxF0jVpvhDps9vbAnPsHoOIWv0q0jeRlfg0Do7H1HTzXBm6qZgC0pkG9Lt
XWgcc0T74M/p23/qof9ivP/Tpf3FX3DRpJTATf2//u/QlOWrDuf2F394DICm/mExmgTMQMMS7NSf
LU5Fc9Q/XGZVkCFgSYDM/Ksucv4AEk73kdWA3Tb41T/rIlqm28QB0YgFVJcm6T8pi876my6VCVMs
jwIMMBbTdPVswNho5ayk7ayRJ7CoI2Ex9oqJmSGKuunJPmc6/TECmAylIPFYaNaoJDeLOfG2/9Yo
lcjrKqJPUUvZRf+b+5G3HoLDB62bYfmYi+VGyUypsRNJNY7+LFUr3039zOOO4pcIF31pVYJlyFeb
L9ipj9nRE9NgHdiSeW7k1E4Gl18s9bpTyMAR+1Kd4R4x6nWWaBrZgYe9uWplBCqgsCJbS9Zit+XV
KZFmGkt299Pl/Zua7nwEw9myUBww0KJgdeg9b0XfT1Mxq9dTth6Z8TAVkxdhnwz7NsaZqWUhYK6r
uEOza4zoyAUhPqpyMcrpopSdhvutcdggKUd6UY3/+0/1urTdLiEfymOP4ID6AflIdf3zh6pdh5BB
LG0PhvpN4U04sXdr4yaaZydoscn+/mjns/ZfDre93n46B2NXiCarOFwXrc8vAenwHgMLpnJ6YV+/
xQF+XUb/+uXOymg4j4jZ2Qs8FPkQ1uj0e76hWL0DDNo33stbg+Knkv3XY51d3XqtEyPfjuXck7Gn
R9phC5qXXNJr9YjH7zr2RVDsSD+4XO9/f1Zfrwm/Hnq7xj+dVILUWllkJV+TXJs5XXdTKR5+f4jt
TP3VJPj1EGdPeiqt1plo0zyslb6L5+ZI9uHBqebj7w/z5v1x1oxwFmHaVcr9Me421HoWFXv3aog2
2qkXVv8aHf5n7fmvDRn3/2/F+d9EJb9++nnN2f7CjyXHphXHwsEgbMN8Yk7mXvhha+NHYFrZGmy+
RnJRtx/96MUZ+h+81jbTG1sHOnHblf3Ri+NHmBR5wZguM2Dmbf/I1/Yyz/3rVkTpCCyWhpXNsgf9
j2Xs9d3eYTTH2DGI3awVx9Qq9u22/4qxq5D8pk/hbN2xcwrHYsHsXBy0irQQ1HzDOjIKoTHiFPsG
MX23PI5sDbW+C+rZC9LCC6qhP8S49F1FuaDZHnrGV3P46DkABjt5cNPkqS3EeylrDG72LknzgyYg
OEyBkze7GZMtAZ5YTRQ/yYd9OqRPCXaV2RbhiowwzSs/zkpfsY19PhtXxTE3vIOwSUxy6dR4Geoc
8lozX69zXsbWc+yNd2ua7qFjRIU3XNrW3kB8N1Qku/DvaJMIf7oJ/maBev22/PXEni0FOExHm6hD
xn5dc9FSX072LRyYaOys3e+P9PqF9euRtp//9MJqu7ZI55ZL6Om3iv5h1N7QBJi/fhX2yKpNt9ih
o4ni4fUBOkepewwQYucmp0zNg8q9Z20vMJTY5KKqDwlZYKjzfLcrrtv0EvfPrtDtMM9vMIEEYqgi
o8WXV6YXvWKF9vgkcbyr2uPMjZM2DBMp2mlj+vnQQAMlh65brgDKUS8jsTLeKYvqyyYPNkVevDQR
Go8tyNOXJlGvRBitSnGoG9qAZKjV2aUB9eT3J/hM47KdYU4AKg+eEbaGun62GqnsK+N2GsUOCxuf
ONvPX/IE0pF8ks2IF7uGkOCzzec70vnlpJRYgGI+3u8/x99eh58+xtnKVKFNJDuN65B71GOe5y+G
52vO6FuW/sY99XqF+vUbn61QTWuOHll/vBYMyDSaivI6h4H11jc6g2/++zikx7PpRbijboqen+5d
LxUEbBac2V5/oDNOkF/slxPDqKolN/ZJeFfEkJFTeCFUebcq9N7GqF+fdNxxkFSgzKgUzXSrP8dj
/8bualscX78Zt4v+10fbtIc/fTSzl/PY51IQVmoF6eyEBaM+RqBwyRJEVt1+tFFQj8nd/+Qi/3XY
sxeyBwsrbkmv2yFDhdvUQB7Ng74dd2Xcv3Ff//rieP0Nz15RjNixbEoOtcw4cyDEJNXH33+Zt45w
9uZIpWA0LTgCiZPCAZT6xqvp758I5lJERWwWi7MHk4qeQZLDS1ZqN0SjSYe7I7GIwfvy++/xt4/D
BhkEx2qz5p49DpkzeHT2OU5HnqnH8Fg+qm/uO1+8E7/ccczgNiUd9cO56aG3ElVlOit2FcGLfT7t
2oWVLiPsdFVDuh8hDXN8AusWbous7rJHEIiMPOMl+TgnFe9Q5ztjmBuy8Eg2Y+Qjlfn9OEgS/DL8
xlrGr7rZREdlJN/Muqrm93RpD+R87hgoBHWa3iglsA4JDwmwpdp+TUDvqhLbrbdeD8A9u68KRLbC
oThtVQIcr0c8BbhnfGuYAkrVCfuR8bU338NoWMVxYPYFkiPsVu841nx++kh0ByNF8YImq3fJGu+m
KucV3h7jmT6q6oRxNoRifewU7cLAGVmq8jBMe/rQUdOX13r9bZvhNZ8z4Xy3zPHRttZ7N57vBmc/
6NdTNr+TpfM9l16YIhwAZBXFuXqfjpy4PL0cOHHM4i6BQRF/Q06uxDVQoX9tndCebgUYH2X6KIhT
VExjb03WvmlR4lRFUCSYmLyIW+S2wsRU9PpVQTucLQRGs3dD96VY9zFr4/YVCKNFUrT6i3Inm0+1
/SVZ6ek+EZ92QbvZyqpbfDM+OaRoZ7ywmFYGXILe/xbK6EVA/KnL8xPu8ks56/spfQ89bdcVzYXt
7fXKBUtHq3XNT+Qc7/ShudpuFyX72mWsuy5bfF15x+UJXdZMyUpRLVaYNNbVgqmTlu/OdOP7aU7K
IFMd+vdacUX6C8geE38qjCtjnO7bbjpIp9/P3X2conBcLiudHOIui6Q+BbpqX1aoXU2lYLd1UNEv
TNvykHG1Z0Z7jRWg0PRlLMJZhYo6fFaqPFxIxzQVxppfiZ4lKrSGTbCE7ufBUzBo4FDxtGM3mEcn
uWx4yiwnJYLzk2HkbM7UHee8TtiHDidT/deOgATeXJEHJ8nJ3yULMSN7uDWiqqnCYfQeqvGmtyaM
0aG39GHPtm+Qn/U0EjnpjgxxwMyotyo6qbVTgrxP75pq3CHCJTmxChVjfAa2xOpn+s3MU1ZUYSPJ
5kyAx+SjH0uAgbF+8tIx7Ep9ZzXltXDMT4Waf8zM9aa2m+tmne76yb2q2Mqq5hctTi5wHvkOm1CE
VdL0oBaKRwO6S+y8p5RHPdsGSfN5WL4h3wrUdiTJMz8IhmA2OZ6K6O8NtYkSqQalB5vkVuJt7/Ov
8PZ9g0jGVWMMw8d3hoCN096cAPaM7V6z2Ul72fWsAOAEbqAjUVqXMAcIUKbrVVsWByBFlxVwlVRv
T3NSfySnGp+vHrnNTaMrfAL8gzAckuGmwdjbyClymYfY9rjLlDRc8sfSonboqgOJgtyQ1q5oP8ZL
extLI0ptc0feMEKbFp5lfnLd+0lHw0fUs6I6e4KumTboEdNgf9tM6rSFibsUlXWcJtx4C67xZI7A
l+0I3Q4sNX6ES3Owczt0uftXb/HrNKqWDEDDfOUtzk2pEK1KepaFLZ9gcm7Lqj8CsvaVpTqsjQ0U
ag22b1i4w70NppNwPgzu8LjuLUzVXJx2uu4bUGoVM826+ugK5R15ohdzH18h3wnyZNrPypViA8lH
odOvH3O9CA2ugsXrelhENFqEF8b3Q9vsNA6kte3OrKajGZc7Aa/BiOVxBsCmruOOeN9o7BO/aLzI
VW/ZaIb02LcGuJ8pxOhUoKKUcE2mK8PtIiQO+7hwLlORPAHF3Stg4Sr9O0R4BHm3qScvlzENAOX4
S3JFSC6YzPHa6D5aenKHQR4/+aklT9yAOakU0KD1eifK0lfrY623flOC++d1N+XzNeb9R4LTif1O
L4U93mhOdVqL4iAtPQCoFOlKecz6e0EK/e9X2rPODztCiloi9ujGg4FB8ny2pPe8/0mjJMAE0cJF
voV7Msy2dJCjruerermrakpCPQ/nxfQVWYRoMCLTTS+LUT3N7JXIlblV0keR2298tF82hGef7Gz7
7RRuXbIhEzu7ckNDxDcqThA9RwbYP5ZcS6+vdsNQhr8/Ib9sPc6Oerb1MGQ+iKVvySuHIeKZj4PM
96ZevrXZ3fZ6r/Ye22E0PKK4xTAmvpgQftrtpk6PC0GHRmU7YBulfbAUdttyuJUqggXFCZvZi7Rp
utk2AHkKR12HCLrKy7HDp8KlAMzY6tjJlyLARKkTPG5Z6UuNDmvJB4YHWmSTWBoUjUQNU1Y0iRN2
6lcLyeuw2MfJfhzuhuxh0Aym20lQ9BruvWgkN7kJRncKmGhbIAHVpqCj/Eyz1zDZncBmkYg6dZ0L
YDBPs5drYQy3prPuXONbViS3qdLfbs+crY2PVlI9K/DzrDW5RXoK97E6xWO985LpMbW1yMXE1rf6
R3Cd6Cvu7ASlzSzmHTPbewbHIXLcQ73Ej8tkP5dDcrdSmoDW2iu6Dk3H81sn/z53bJikG4LqDAYg
i33FRoOFxMh5oNM3W6VvXLmXEuunK8crEGaCWm63JWSxCYTpvanstjaOu7pXI+d4fZQXsm/2vHtj
742d8euO9/a4Yrt5aUbZtL6tc21V37mzxQxQ7Jpm3zM7bY/pNeLrq6H+kfXyj/qLD03F//7P9ne+
NO0CUDodXjTkf/3plH0RTd98H377W/tvzcYZ789/6dW/jDz9x6fb5k2v/hC9oMrfyW9iufvWy/Jf
nwKz8fab/90f/gCePywtwPMvjax5ku++JVlT/9xMpDT+6Y3xy+RrL7P62ycFcEv/Sf7y9/49+DL+
sA06iYQ6MKzafBZ/diE1+w9EfTqlko0kcFP3/dmF1FALuoRAeJvRabNYUQL/6EJqTMtwidgebwt0
+fzCPxl9vS7jYNkwVyOwlgakRkeU1InXpTbUX13Ls+Y0jeSmTzCw1HdsXkN3essv9roe/XEgjmSg
E6eZZZ7V9FohkhIe5qluOgb1nvhi2cobruvXD8S/D8GckJNNRsC5AHDJu6ESVXPqB/Nz40lG++Zd
1ihPCWxM2mH7n67133QZ4Wa+enH/63hoPF38EpbNxOlsVSLWwgEY1JyWbsRFvrRjkkQy7tVnzSyU
XW9Zys4yhun90krvQ97O8qA7ppEFttYjnQJjVod6qxZPfd/Kd/AOudMW6gtE09rO6XBVTy7FUwqr
aTe5UlzArF2QBpNQHrHoLfdQYOqHDmrVHQqG/F6ZzU5/Z2rArg5wDgfnM9MitYBDyiYrrDynBm4T
s1U5wqNfi33cJ67xvjfLtrxy9La8K2Vm6X5K9h2gXrODoz307fJ5yvp18SvL6z+zCeiOJcTMSDVL
cwjQHLagIzQbL1a1VA3lrt5Y10URWx+khw+bZQogJ0TLsFoMdsHQrFC/1G2Eil/fM59TrzVuPbpO
GSzLuDGsR6e3si8ghptrS23Mi6zq2wACleIPUK2ynSSRHLUMqNHrEaTm82wqmYyQtqRmyH6TJrbF
ju5A5ZUrsMvhiPlLluq3HbHd4VCpyxdUB7kVNkZFWws/iUqpWrD3c7wBb35eeYfV1qeb1uoI9NTw
kICSLar6ZGdWd5UZbMErBJonHL42jP+xqQN3GdW7pmSnmBP9usvJCSe/xVK/N/G4XHhiWJ97faAa
svq62mlYKSLup+FBjkn9LpfZ+IUAc7D6ZVJXH4rMNq4rxUHHXSlbec+27CPPaEz55ghsWdm4QozO
PSl9bzbkYXRkN4igFBDRimtzXLOJQtDSrP4gTQddlT7pmXlhx+k675iJqOM9eo+C2bNeaekutd18
DHuzbs0bAzqZGziKId3DtBrlfdW4MP/TET8mmbgzNyKpllV7KPKScCKvHt09sCVK93ya0ykYRkjm
fqXNReXXA8qjMBnAUvnMJzbHTZxMnd8Sih7Uy0SgIiypUHptHbVzSSTMVIOZV9ZPC1PeE4ju5q7z
yu4eau6K/CwFz59Rk8dwfqdIVsYOPY/31Zo7cd+Clr/o2tX1iyLz3icJGvr3Si6OslemxTcQm+wV
0VwuXQll39TKwCzaG7XTrmfcCnuHcxfUucoznBki6qQ9kYZUEo+USXS8DqXs3KshHiCwKALsRrwu
/U2ziOlEx2Pde56CBHiCVkWKkTE+AADrbrt4mXyxzNVO6LV7RCW8UOUB+47lauzSfDSvuPvip1qJ
ic220imKbaPaueq8vCdtII2MRq2DqW3j/ZK59hdRejlCAYP+gzU8ZU4zumFT5vW7yWnbU6u4+ne0
s+YOnlYeTUPSPJWLBrEbcVikozCMFFdSStZprb/T1Nb7bvcOW/ypGacTWGBxSsGLhI4W25+FQYch
NQr9XtGt4RJPyFdQrkx9LPWiWOFyLaNpRWLqP9urrmOK6pR7xazm1O9W6i9tivl8XZb75grNDSxZ
7mO9krDHoSuLWA95e984+WpEwPA/rw1Vfc7dcugS/Wrw8oytIXIIPYaEOor+StONG2iBdTDz4IZu
NdEYmIo2rMXIENqctCgRNeQfp0mgVLn0IJDU+0psPBVW9WVMJzdAL75FGMj5YcECdBRi5lH3Cvuw
4P59XIRDw2oqxPcNRXLSpiS/0OK+OYpErB/joSKHaszMZxJRUj+vdUrrWSzHsk/WcNbi8sKTsfVZ
mVbEyGuRfPdECW42Y05X62x000F8njr7EyJkGdmlIqM0WarbthhAz89x0gWLLO2n1dDlTVU5/Xsk
noDZEmd5XJIOhmFhzxFeEoyZgIb80ay8x2GV1ZVSr+W+XyiUOR/aQ+bk0GlVvY+SwZhuTT0G28LB
R9w+wAprv/PQ74H+5xUT5CXGFsJLhM4jmaWG48NFgJptECYUB3WxKPuiGZid9YO73mmj1bwv7Ua7
spbR4Irouoj0atTvbeYBlMA4tiBkLuZ4Z81leWNgq2voSJmLDe1b0z8mla3NYAyN/gnn0PSsmP1k
R2Jo7BNIcBzU1mj0PoJG3ddsFK/sdzPks0h0U21EaMonZ8JZqFGValgPcw2wmV5fpGse7xNzHfzE
dGm+MooCen2EhgmjXw7GHhLPHKhujpTB1P2a3evFOmAO45Wwj+fJDTlHaZDkmiT2Gxo80pYbTMBG
5he9FXNjjVMgut5GkYCNi4tKikm4TrkCjnugMKo057lPFiuCOFx2fuW2Vmi08ztQcNUttL3yWEkb
ECCvj9JebMTfiXtRGcNyi2Wuv3CVztqLLolvCuI3vg7JtJwstzL2yUCxW9vOc6vp1Uf45fSbTbYR
D3blaZcuQvtLqScUwL2j6XelE9vJhRyK7sFcluLGLmMaiVgrbyojrynlq+6WBwy9uW61/cj9V4k2
srKBxyARKbctL6rmkkiRNjLVbI1caFGPdmvG0e/3TGcthpctE5BfZHkbksmwz7eb2PxiAOXjySNZ
50s1UL31GAt6FZUQgEA7VNYljnqPhxhTRnIos7aPeqwCn5ZBiNAw6+Qz08A8vkROTlk3w0D1LdSo
H2yZxvYblfkLSuyvynz7tK6z2Sew3zDf+0WjONRxJkrw/rNUQi/5ZitqwC4nmHg78bYPrPgLT+A9
G7nDskKmdrGzjjxy2buk63mVvneSp5kZYUoQzqTBuQd+/vvz+evu3d3sQhjSTUOlUjjbgWqFnuq5
450SezJv5t4Ud4sVex+MVk2uxeqObzREznkILyeEWY8L95eD/eIf8pY6MZWcJOSrgQeVqIFavSfo
dqcf+xAc/CdzOBBvEtMr74/mbti/7cT/mzvIdeBNqKQmOgA03K1p81PNnW3xUlnpnOgYP8NwnKP+
o8XjH3lkgU2h8zgN0cYAmD53tW98+Oen++djb5fjp2O3bAaRYTmn3pRPGq4TLBKDGchuYdMkaFv8
/mi/Vkyvv+nZxZ0b2dpr5Zwq+SVhCTXa97//989m6/+6vX/+Omf9rcaQ7NgHvg7JfPiT2fS7fnLh
oWJLD8sQjO/r/VvkvNeNvB+HBDWNQE8HUngO7zOp0TxldU+8A74vts5+x+mZ/3hzDOKR64hFoqbT
oyQPDQCv4++/8HZrnD/OdNn+PPjZfBdwdG/q0j1lWG7gpjEIcQ+J277xTGpnKIyXhwQpKfpm00bT
ev5QTixlnV56J4D4WjPedBiOkvzWwBtC7YKT6ZOadJeJ+/D7L/d3dwt6os2jj7EPadPre7OZzJHi
VznBDx0POac59FqE+b8/yHbLnZ9BABjY+oin0qxzDkAvK10BcHpNcsVO96wjURmHGSOIUdT7Jf1/
pJ3XbuTItm2/iAC9eSWZVpmUd/VCSKoueu/59WewsLGPlMqjvHtfoBtodHUrFHQRsdacY/oXRjvz
dVvIcPj5dL5t+oI++Py6oUNRp6zNPB+vRiu8Fy1eekz2jXGhbvD3oH4yrS8DnTwYqplGwRBlnlb1
AtqHSX/Pc1G4nwy1IpyAY4UuVObGFwhJ09QqXIVFqN0bMV5GPxzAMSfqhCaidNJS5zXtMfbnVFb1
PDR3mpK91pgvnE6S+405WdLGTKrolcwVa12OOcj7Mu2MwJ71kv/a7LS92FaiU6oTZfZa5GhVycrG
FDGxSEWj3ubgm59nvFsY++Dk/3x/z7yeRMKDe6dkpeFIPbkQ+Gtw8vnh9aRdRZrihGZJYtuTXz/6
NZswREBF8y/t4hfYxGe4xJmX8suQJwWoWa37SRkazw9zqiXzKqIn3dGX/XliZx7chVVHZWgB5oin
j1IZsNtKgt4DpcGOjmrH/A/JWcDhg6zh/o1B8AcZS3Phg3Pmnfwyt+XPP60XcYolT407r68wYSjA
NZX4wrzOLYdfhjhZDnlEJaivlefnclQ52APZDzfSDXr32q2L+TY1IzyjQUurEUHfKvbNd4Vdurls
/TAy907Jm8eWNZL2ghoJLo2WQ9e3wYXf89xdluDS6lx+EYX9ya/ZsXluDZ27XPwRxMckuEqyl5/v
8LlH9/MIJ2uzAaEk1gTVUzftDjvoJvSklbi9FEJ+5pO0MFWovTMNPoMna3Jt+PNI2cPryhu1eMsE
yZEp5VWkSv48m3NPjgwKCMPEwjU8hVQKVPZCfZa8sDB3Uurf9klx+/MI34uXS0Qm3g7SCQzqycv1
/PRsCkOslq0OHEGNW9Lb8qnbaSJ1ktKQ2YFLnfUiLv44dCX6hTt17ln4NLJ2IjwLJqqPZDZ7mqLs
gY1wMLfyK00ftz9P8K8N4eSrbqkq5x+NTbzCCvJ1hlgnhHlMGMeWQ4h49YN2qAiobbqdtJmdcAvG
C8OUYffKhZt37tKqLI4U1RdL+qntqK/JBI2k1iO7TrMVq7xVtXivFOWmVvv9ECrbJqM3/fNszz2Y
KJl5VnRsNlTzv06WfkFglEbpDYEFPaQQd61aPJKztQHSd0H5dW6Ds6im/z3WySphDkKaG4PoCTPG
6fY6xyWcyi9RojrmiDQzlzZlfpWN8ernKZ57J7idNEqgP8vfvuGgg4qqS0VvJNy4N1mLlAv7jXMP
JhJbzEkq2zak41+vYW3NWVKFjVdrH35RH5OBdisr+38xi0+DLLP89N4BvjHDeOq9MMPBONy2UXJh
gHNPgqbq8GexTdGBP/lEZZlc0i9sPavTclsg1UoLm19pkT4ravHw81zOXTD2ZXxFOHQhATz5hjTY
u2NBGb3Z3BTTbcN9kaFc/zzGqdto2U7zo/89iHHyuaCA0cL4aaiJV811LJm4sRvVqK6VrupvSoTm
bk+C7pLLgqYcCg9JCLSpQfApuxnblWcO1Yfu+zM+NvPSzvH8L0c8DY17ELi08L7ezUjAXzyoikca
407bktq40l2snBt5TRKcO23/H4jrZy+6SccJmgbJOKdLqZakpRVRuvaP3VP5m9PSurXZFEe2cBxX
sltuzLtLPNv/Y5q01fiQKjw9J2+GQOKpnNUa01T3smP+E7tAFFbJrthRjHPyI0m6/83Xm54kDVCO
UuD3lsvw6T3RBQBAWivy9Z7XqeqUvxFrsTuxi8Pk0v84NjsgE5vi/cLTdu4j83nYk22E1pRpkPFt
65xuldyNu9RdWIYEb9S2bC9owfjC63ppwJMnqLEGS0yV0ivM4n0Mpydd6tb/n3Na1qtPl1Iz8NhH
rerVrVTSOksrUv78dsL4kb6NZdwSZxkPGxLP1JUyUi0eoCnYQkl2Hub/RfTWkpl3JeaWeWEPcnbu
n44bJ4sWiY9L46v12kohtFG8HxX/wtHu3Mvy+UBzcjsrqFJFyb4/M2MnxbySskjhy77wjTr3yaXQ
zaqEV3Vh/Hy9wIM69ULKsYnc71VLlKsqkJShENokXxjo7Iv4aSTl5GMYkB4p0lDhRfQ3pM5eU/kW
PMFB+Ia1rLoucfQ/Xnr7z9+lf89OOblLoqDBU4kMzzL3cTW6BkbWnx/Qs5cPDxQVTOhH6BG+Xr4u
azhVm7WnZv0OjMNb2Bg7JTYeBXlW3J+HOlfzotnDzl2XqV+wU/o6lslhyRBq0UMkqyJ+imzJTd3Q
jZxKXQ0v1a7dJGtz9fOgZx9CHX0yJS/MR6e6hNygcToGnafXo49gNm0ctO7ZgaVTOP480tkrSdUQ
rcJfWunJlTTnjH3nQqDTRRIkX3GortpkwNlzaUrnngm4koCpEK4QAneyICj5REI9as0hNW9abXKz
LHz8eSqXRlj+/NNHa0LpN6Z+Rjr7R4qV19AubPbOXarPMzi5VKVA1quVc1Lswk0U3Vsl+a2rPosu
PNvn7v3nYZZf49M0FiJU4EedJ4q/2vm3LP1Ga736+UpBsuGHnJ502BgjCUI+iH7z5KGuVByD8OcI
+M5XOXAPQzIPcmHusWg5DSmSKH8Sp6Pz41ZmBk+IAHbAuXT+rPCdhpqdZA9T9JDgcklIXpDYz8vp
RyoNcPVogktAR3J7TGEO6nhYh3FfCsRQ942btjjPyukuK7rfdQhFs0DAqEa5DdQqZn8ebHrD2HRD
THyQoQAi1HZ6VD3rNFYcooIlG/as66MHL3p4TWUfO5Ni/CFG+42ybLE2hm5P+cKdgN7YcnfwtRsr
Omil2/WPoag9ULotki11w83YImcRcgehybHHQ9Eno90SOJvnT2IsuGq31yQWgKR3AtwUgeBUU+cM
UmWPuCaVZteZ4srIHpVksOfQM+UI1aBbl4vYtt4miMP9VHFJKq2nfVtvjfRByh9F8t+DewUeUkM6
RjO5Enk+oCgQV3buVC4J3sU66MqNr0sOPLiDPzS2kjaPcf/SYJnKpreuu1mi5YNhCYy7nRbQAMqD
3itNcnusikYTEsIBbX4/b+uSQL32IUObXmiTbdHPtcKD1KCXIUucgD+/eZT9oz/cKOgx4I2W0pM5
3IDbTKWjZuxLnH5F8DZq97GImkfoXD2AqvK7tFo3VEeAl1dqNm20utjWiuZOnXHft76bxcVKKrSr
tD4EtYoHot/oZkk+V0dK8wAwVbkSw39kJVojEl77GZhReVuFOaD2CTiMX7z6qnJlEaxoBxBfHZMQ
LqOSHEObH8soXnUzoYL1iBaixKo6HBNs2VQEUT0Jd3EeuZHCc0NsX6Mc0LT/TqDDiFK8y8oJV0Oy
MoWCdqywVrQPoAgPg2zBnAQeasH6qVNHGGebWji1L2Qgs96vkuC5654U7QCG5gbrt9fk4XNiyVfE
EK9GK/HSmpDeAlRQF9JzETOZrG3FeumSQbBTTW/soW5iVzeELe0pBqJaCcHCneNAd4Y6iTZFTlS1
mRofgzbepyAjFXM+NDWKeJEEplTcScYDSYe8adlBB89OfHq56UxhnZAdmFq4UxRfXCMZ2xJL/ZTJ
B2mcP/paJyg23xWFBZKmUADa3VQIQMq22InG9KxgEUH85iqRyEFoeXTFI+/gK8HRWzN51EZsdJhV
wMIqce2E3Dy1ehiihMoVfeVQtwflGBNrHNbtFTqx1pEqHc6AfgwyZU8u4VbEbCQrA5ohSCoJgWfa
b6scd6Mmu0bZX9VzdqUrvRvN5nbuFFsOWhvMDVq12PbHbEXEmjMscWcae/iwR1j5lI54hRtMFXni
isldZAZOT7O3qFSsBrUdW9Ya78ROCoa9DsrGr9qbKEf0oT1Z/XPQ+rulup5Vf4B67RsoQkJZub4l
YEAI9nF0wwnY0bsEtzJoIUslObD0alk6CEN2Y3XQNoku2cRyuSPsbiX6zBDjgT2iB7O7MX1Ne9wP
RnpPEO+DnHcgY1TCS/p1b2b3ci89I2VaxVUZrTmV7rXQGle1ZNZrEDpofZWKJEAMORmoTn2VzCOv
qo/pK/FRCITdYSYzzSZYeUcsIb9ZoL9VPjSo6kUrA3NbRMnsRIL5YAncZ35FeyqITDMMSo2NbaW5
qxe/e6G+4fe8cOhazhrf1xGOdxKbMKRqJ/vYWTSR/5AE1yTZlWocIr7+7fjmixwa4u6/OPfgNkD7
jqeeYs7JuUcmJjKPBpU0x9AWxZeYYsXPy+LZlZfMWHIWZF7B00axEquZOnKSq1trXcjTduY9NNEA
/jzK33Pot2v2aZiTBT4BC4ZNRvJ0gxqjuGo2aJRYgq1V/gfQ19E/VO60VtfNdflYPE8bvKwEIwiu
dnOpkXJ2w7TMkyg7FKnmyc0rSYme/Z4LGhZ3bV9dt5iEfp7ruRGWBgpYpWUve7pP92k9IUeh2KFF
dlP90oWHn3/+cqlOL+Xnn39yKc1KqdLUVzypzmu3irphQwa85aJizNZ6IumPPw937gFZYoXZKYtU
3cRlup+2Zghd0hECsydIATqG5x6jfB5emNKZ/gwJPZT7ljioxSt7cldgXnbk0IXXejiMB1UXmtsU
UOKmbQyxw6bR5P9YPiZ6JfPZz2SWhhGrDIhv0MMZl501JlPJuiLGLxbKq2st17W9lqn9L2RB8y6f
MfxdeG3+1nK+3gWq5jQdUKXTHaDZ8fWyTMFsSvXER2DVHlSncQpSPdA3ueK6APryn2/zv452Upvg
WBT7hgzhQnxQ9Ct5fPr5Hp8GcVE9/PrzT64/uhhjQvfuYQ0UXoYJgTQ+TOWqUntxI0LvtonQjLZB
lfi7bgzlxlblKjiAJqsRX4pN+14WU3cHAt7f5mlY3WZKk1zhhUHpnQ/9nVRWmdeYkboRO3mBMVXT
pTP/As36+lrQACeCHcm8DlX4W/FtFOoaAmHl1ab+3NOSfTFa0XxRxzD7VVEMxH0V9dezlRWriCbD
S6oqNzX7/PUMzeOQN9RVKn2MVkqsFE/Iq1DrtGk0uQOT+qP7ivBYE7p7BZFXhfU3ZP/kSSn8SQY/
/NN17ezMWd++ZcY0ffx8a74/aEtjH4wvuZ9kucinx+JBHH0LyJ4noi4+JFSe7Cprq43Rp/MvcCLy
jYwc3LTbuGeXNLSj5JqNQNUzRX0XmVp6L0STfKmU8/2jwPtKzgeODWJtwJN8ffoVtiSq0bXXWL/e
G1V6iorst4yQ+cLc5dN7ujyWKKn+nthI8Dp5LJOo9oGaC960YW+B8H0vbU3XOOofcCPV7aX8pDOt
sC/DnZaNrEaOapnh+jWxaDf5Ohkd3yU3zFYc7S3fA3xYT1eXKpsXRz05lsYGMELF9z0tyz3QIIdB
GF7NOLvJh2odIgOOhO5NJpbdCWrsAyF5uwhprxOZwOUuTM2d3kXFCv7HhSLJuVvMxceGwi5H/BZc
NCt9XZWt5cVjlT2PKGXgCsSBsZlHTbqwYp5ioP71+aFUDy5tedxPHieftrQUWME154mV8NJtyOLc
RA/SEq6y0b2fH6rz8/rfsU6Wz0AeMoWy+bUeb7u4djXL8zXrwq7t0hgni4OoFthDcq5doyCYBkUc
vndElf88kTMyw68f7ZPqUiFnAmhK1RP3Tb4ya3taEV7sYub218HBv7em1fwk2yROvFfv+T/GpZdz
eS5/WgFPNgYlp9WC2py3ZNpyjN8T+0xLJ96Wj5fSjM55iL5O9eQBaUc/H3RJ8IgVd9K5WvdTxQex
PzaEK9sE3W6MoX9FUYZ/ZnbAc99oKsaLsQXSXSGPfW8i2WnreFeVymbxXluJv2lKXJbQUuWidOoi
3sWzb8fJXdGqboZFqU+rlZE8+37qzNXosCfelBZWF2m0E6igWWlBOm0cPzJBVTyLebPWxWkzjaoz
BSJHumYjSbUnDqHH+3nM2McgizwOCfWFHKO9UoGmKm+FXrrPog+lUG6rRHcwJW1030RiiC8+fw84
41oUbKJub8ytG43mgagCWxKKQyV0tmz0d51cuOCT7V6ymHi56kIFU3lAzD11BWNy0Ci7CNJcVX2X
LCYvF7tZUt00TNy2CPe+UO4yhewrWcDFI+8BorqR1u9bjqZ62N6Mwp9MCx80TbLTXLwT+2AX6eZV
IPqOWY1rQQHp6r+McX9QJPXQRld1+5HLpLFP9aPZ/enmwI2kN0E11p2ZrGAJkAQjbqrwBUg74V/+
ERuNjVz8zZqkVa70G0uIHYWjdoeKrBKzrZxEf6agRxSor7GxE1w5+KtMF/galSGlNJWY9fIfXzPs
Ufpt9vpd3gSOULzAwXFm7L5RC/QDS1Ip/pHlGBtsuA6KemNkxbqvOk8Q6udeeE+rZK8aAf2cWtij
DT+M0WCLM7gDhMliIztC8lb4I7wxJM7pZGPB2sxqQpb3bzHhdlXdLo7CrQ9ZrDJ0Z/QzfvodYa18
MztvEpWdgkWaxqu1t4rkWhh/S0N4I8XmfqzjwwwRRoinm9ECBC289Igvx1bZ90K7wuJ+jUDFacVh
m+j1X9bDMBs2jO0N1ncCRFo7mbOtHrwVzUDKOWn0zS0BO6BVbmr/XRvfrXgdjVAIohdVJU5Zs2Nx
xYnPsQzLlfvmqjLvkxFuYZNtxiB01HjkCJ1jsnuSjWRV1rmbJciYBbIChNodtMiZYsp3s3wLnXlP
mDu8I9qqlbhme0ZhsNyGwnuD7jzq4D0MlHMKE5dLnmu7yrACnu3pER3NK7uK2kaw91A2ZK0luOKE
xTwSor6qHUELrsPEdNhYLMaLjVmxxfGVYyoZqzKf3QmLUGYMax9ZZRjeiLlkz6noSlF4lLk/I5oL
BYc3mmMA0xyd53yXGX+68DXg/ALmQbZFzXAoiK5TU4eeDySrmJ14MFdpCyyl2fYpQHxCBzOYIY36
1pgfJTyDPOjg93eb0Qq3GAWIJioeNZ2cFxhQmvBo5NlWK7pVWourzmqIGOiuNUq0GcAGoV/Fc+MJ
be7C8GVlR4ACI3+sFNhALWFGgo1Lxw1BLgcEwVKB2TV+/2S0H4n56o/42Brci5a/q/RqNSnHpGwP
ghH8RjGZuDKitdIfb9Nkem373wCYobCr68iYbLVuHSW/H5RnSXrqlvveabZWXy9GxYQwAyDGXMrF
nkJ7k+yhBG+aiTC+nHvgZuQHUL3MryZ8fE7ZQe+IBc9oy+fBkN4tAzV3NOIbVep872fTYWSnbyem
zBcWyCo1s+6+D42t4XdulfS3UgaJ2fJfpTQ+hD32N7U3fo+ZdCsHzbaNlEPdlo9ZIlyntFuJdiH2
nvJX3R7MiW2tlbmDbP4S63Qnh5mjVR4ye1ivmjMVEoVsFAXauCsyStjyS7G4enR9W4y7IPdtiRZg
2wq/ohZPIxQBJ9IMV85eelz6hMhs5OFXlu7ykaIlpJs8qDalTm2+CrexL7yi2Z3HnWL57iw8ZfUt
20S37Ed3rKXtAtuiQtr5OChlfniUXBd9sZVC48J6v6ynP623JxsXQarbIckFT48XZmsHf14cefF+
3lSc37n8+1h76j/WtKzCkTJ55B/ZRffLkrALpA8/j7H8ot8msuStUX4hyuVUQBQKGGioBl3Hwr5W
H0tRsYv4tafP8vMwZ3eV7FxJnweNjPjkZGNtaI0UDyExUmgdxcdglTiNmzyEW4yybvb882Dn5qQx
I0mTEG9+KythzelwEk1e1SvrkSyNLsXvViKP+M8d4phtMECrsDXxb6N75Op+qsdkyObDWBs8K23L
jxxwPX2EoN78PJ3vDeCvo5yqD8dKEPmIwFq6T57ag7btt5VrkRy5MvYFtbn8WFwoqn578JYBodlB
MiRyhyy+r9PqpQEZEtPSiy67NXot27dlhVWx7Pr6EgT525vEWMt+UieulH88PVL7Y5TVQ0FXw5r0
fwItjF6sAW7OhUt47pH4VCFST0QIlSz0w1zV1xlqGd1uOiu6zePBv620rnClCfqPM/W0so59gfAx
b9Pi7W9Ijd2WQq/aZSWKV8ZoJh8yWXEw/WvrJm+S8UKD9/u1oGzCM6taOolO/P31uhNmJjSyVHma
DqqsLI4jb/KFF/H7rWUIGVIODjEYeKcl5nyIieuwKo81PbbJeH1q2vQes/V/emDl5KiK8B5ES6JW
op0chwibKFpdzz2pj72ika4LnxWBKtbdhfu61Nq+fL5Oxlmu6KcXcJhgHUhD7kE/ynfTm7ZtjqEL
r/VBAZh/zaH1Ztxk98OVdhP9px+Zk5FPTkFVVoVd0+YebJdDsEBh4lIk8G7IUefG9JMvTHS5YN8m
SiCAyDtCqeebRLI09UYrSi966l1tTcmeg2W37tx5Fa8C95Lt6LtoZ5ndp+FOapxJQ4GwZzixjH9T
TQSlGquaI5vw39WsusoM9TgN9SFLZ1pD7VNd+l5ft/dWV6/iun4P2ih0L1yBc08uCmUDhIhh4vQ4
eTmSuJaEKiy9dLQesyp3q8x/g6/gis30qHfyLxDZ214Z/8Sy/FR0yYtUTE9CV+6lWnU7Zb6g0lpG
O70f+JYW4ifffflU6xfLWDeyvvQkclBiIpMbtoxtSeCGITmN8vjz3M9OfYkUkFmg8TGefI9VfQik
EMfEWN2O3b1FT01s7n8e4ux8ZDTnKl4HBFknj7NW5VWtGrVHI7G1JtgGZvsIPfYAsy3ZW1ax/nm4
c+8til+qiRildPl026GThyyipPMA2xEyYoDGCvJ+bWTTM7GrTiXUG9o2F8Y8exU/jXnyrSDnJW0i
vfaa6oNOLuHYEMLYq/48sXOfcEwji+MUhjdPx9cPkl5nPumajSeRJ6OpqdOJ1oUX4dtSxquJuNgQ
8XSgZz8V06pqF9ZTywhxQwjbe9gugJFtl778PJFzDwTdFLSsMEyJdj55ICI/03U/5Q5J6R2nALQu
/oM063eNar0aZvKf3xt6dCiEsaiwZTt9nQohVoZJGz0E4tJqUKTKzSuqN1GJ5ezneZ25QQiOKJMb
Enucb1u2JAsnUFESkTTE+o2vCEhWPw9w5sIxwPIXjnGe75ML16uD0OkMIPTVVWwuoJuAFKsIjohe
JtdJ1m1+Hu/MY82eGq0e/GHL+KY6JrS08OdU9rS0/h1IEjUeY5TXnZJc+OKdG4eSMF0AbhJeg5N5
hZUZKH4P6GUoHGn8kEbAa+W/sF3/p7XuLxv35LtK4/F/R1me/k8LeldYPB+57Im3IE/qlwjQ48ZY
Ryvf9R/EG/VGuAPxcjQflrXP2pBFuEr3gGEoUmw4R64vNQTOfKe4piII/eXj+60jn2WTLKIkva7R
6+TjG72fgJBntBjjXDtNQZ3ErJPXn28oT+P3xQV6OJeYQwUuoNOvY6D6EfkuslcuMOlGqiJHrKW7
zJ8RN1TRryS1PCEzQM8Ft6Sr3AFct31T5LwjI1nBa1C0bttQXEh6mlSZQ8XPzhV910QaGBC0aN2A
yus1H9WVT5BgBQZXAPAaThLYW5OUpmYrN9V1V2XHLp4oJzVUrXJwdCn49XLQC0cdepwz/nTfy1Qt
Ir36ENv0IausexJy12zJSLYfb9V8up4MZTPFwRUsJ9RIgo7GqTnS9t8FSNQUCBy0XOxeS9wZduRs
vpZx6WRCcAc8BQ4F3NBWf04H+RfhxdeCkl8l2uS0BuuTirBeG619KxMlRSShG1jWVTUJD0qb3olZ
5PQzcXB+cScIFNDiHNABeWxlN2wJtnyMRUvHBV8dKxUoITbEKRyehh7BfhXfDGN61GrpvqsEVylq
wt7k6MjF39LgjtfmFM62GVb37aDKaz3Ku0OXdp5vWvsRpG+fJ1u+25WtCMJ9PGb3FpSQVvAdMZE3
cZBvNWovlmUhc6R2Zs90BodwXKXGQLOJw0+l7WFxbcsBEVlq2CKqnbRUXNGETyeNx94vX0xdd4tM
dGQEKEmOVyzmEpbjRzR3iBvT/oFkzMEmgPOZUvshFabA/csxyn3zeZyqVZRbkVvkbKVoE6IxU64K
tELt0KzRELkFyAgKMutqrA9V5zutXzn0NrZcKSdOojW4FcegziKV/trKyb7O+j3/HRnb0HQE8S+K
dG8MymrSGjYqZlRcOMx9/8BCU0LsA92C7Jxv0vWyInCaX+Q6jptoR2mZDM1KaleYIKAoDsU61i/t
HL6vGYxocUJVGZdl6mRRpyo3J4Ume72kk11e7BMa2Rf2DecmRYTH8g2n5YaV+et3TxjJ0I4VLENx
Q7kxfR+DHpCNYBxLQqltZPnjhW3EmV42+dx4KUXWDEv7dkQTJF8Eha3iVkFje5ev+615Dy3a5TPq
BmvtwnAn7H4wCoRCfB5uucafPuzzoA7shRQaZMaLToEWU8NhemRv6WnHeV/t9LXxpDwyaSDL7VFw
L7XIlj3y14WF8RWSlhZgOrdxuQGfxvcpokRBo3vxLtp2x3Y7rPW1fHXJA3TuSfk8ysm5iVN3RCCE
6gEcqf1yHZqXNs5nn5OlNvCXvmqcNvvNMo1qpRG9Rkd7gFezTvZS9ab0j3X7eGEZOjsXLGK0okyg
naeVGXQVkAhz0UNSVz6ojvUc/IJyBO3YFjbVms8iRJHdhTHPTg9YEY+jZlIAOblLUZLm0qCH14Mz
Iqdykm22jd353XQbd3DhaXUH1N0OfZ/DzwMTmXbu+cCXzmpLZYfayNfnI+2ERC39ykvhHI2T0wNS
Rrkt0WpK1vDK0My2+sas/btQCLZjs1vCmH1aNOY0PdRidQymyKXttoNFhZi8Jq9+GskmrWpXD3MS
ISaE4ley9U/dxfQEp20zl5sseJrEmxGpqArxXLwZynUcgeAhFdlwIhNO7STufFBNKujoDl4FhXMF
XrPAoSkV92I/rcewtevyWTOrjUybVRhKV6oOnQqAztDzIx2hF7UoVMdQpOdAQ8wptivFyHZ9kT1P
ie8Rj+M0xDBHwX1jEHuc644YbYlrd1uidvo/crxVagDsA7pUQBBSe+WTJVAJ72MpEHIK8BeCGazE
HvyzEnEJIqgLnXbXCxH6e9FpmuZILP1GR8zKomlPKvoNhZwKi+rBELq8lDAQk0OvvIL+z6onGfqh
teRnaMJqQf4RygkTzyLb/r0mM4hMUzunPpil4KwInw33fWysqb2vS5206+5qaHbwxOxJeu7BCHQw
3gOaH0aH/gYQ+wafrq2MFfIpYF/IDZv0GqHo2jJZjxFqC/JoR6LP6sixnh/Yd6+i9F6wyPajfMcR
xU70a0m4VcMjGHkqWhmydlcW3iNrLQI/158KcyUrT7IYg6PbRPWxzH7XceggxN4VM+u8Sq8TCJZZ
fxgGLbfmXauuQ1OC9K6tpnqC8QbLzE+3YWCskkF5JVj6qWriQ2nBL1FfNdIGUOlfNdpzPgqOr9OQ
bke6zd6sdnZnbmprnYibhA1I5HuSgLb8du5/BXS4ajKihfG+tVpyHdZ19JCGcBY42lf8oMS8RXJo
+362Qn5oS4sbocp2ftUBeQ+2aM/491tDPhrhH2wbZb0j3C2ytTn2zBqwVNNYjkymYKcblZ0n7Of8
we5k1en71GbJtBKy/owSStrGL2Vwzetpuhsw6yecjro8sxXzLpJcWXuKuo9E2Q3NUW9l2wLgIcTY
Jqd3cOaOXkduhTsilq6y8KXuaU3nbiC/msmfHEcCEJsXLVT2SbA3Vfq1FcdVTXBri57dcfYth4Re
GlFQgzBOsFuJY92ZShNNQesW4PZK/6bUZlB95Ii2j6XZr6gJuwo4yDrNHKtf1+V9ND4UyoeQPMTp
qwjgq8n2RGg7xLM6sn7Q4nAtKZDhhytx4iH2WebGmVSjeRs28VXoP9dswhOD5zq87ZGbW3SpQYw5
8STzwTPoocq2ErznsmETErurhDUM2l9Crm/lypWtHPSatYm78FcjF/diDYAeLwUVAfrCaCHa1p7A
tie15FoQrSbE2Gs4RWq0CuPHefSa6ZAEx3q+tnhYNK5tx5cgo0QWOVlAjnh0U8LNj/M3BN6jVcNe
9cw5IEqaL68JwfNVAl5GfS/OPgpjJ1WtY2ajrajSWicXQ+n/acsOZYTs9K2Dtx+FVGRPHSK/20C9
hz617zRyHaI/8gRpMbkX8XY2xmun3IziNc0anfyuSF911a1O2EPFwpMHyT4s5Cv0dG5Uk0jCLmKd
i78S3uaSveZAJgGcUT8lYLrZiHrmmvpvawRPLxAqX9B8hVo7UhKOJdIPsLLxf5v71OLclgNhNOUV
cH83bMT7tgU16WeZYJtC+pF34a001le9bqz05LGOSKaNFfq3PTi/a8ufXVUcDqoZ7FBsu3/HnV4i
MVlFhJHP5XUVPRf0AysehZi+fPwYl1ekB5d8Ss3wT9s9xhyL6oRwBd7JZOWr+zkSnWSUXVM95tlw
bIp6r0jXPey2MqZq8GsanptGfVlMNObiD0rHdTW7aSfZZfE2DYhdEZakArqAldENTsj5wB+Sldz9
U+mHtPc5Teh21YTOkD1YCHWM4lgUt3GzlszwNiQhSUUVM+BaCd7CVN0MMO7y+L0I5a2RcNKv/wnV
56bnrLTNy4dOvSZ01B0K8Tqa/mABsdk6Q/2YbSWEiv5rjjeKfJTimEdytGPzmvpwkMWr0gDyZgoX
9pbfKxPUjjCISZDlqIv9zdT9tLVThox6Nf2+xiqOrRaszUjc6pF6oXD0vYXJDlaGXLfgp2XCUE92
CFnTA8YYJG/a+5tyPW7F3ez4tmyXmLov1R2WMsfX3aoJc1BSoNZZlvKN62CQBFFo7EbGMlhSPhKW
ImF8a/ni/rzvOVfoZyC2d7CgFRoLJ0ebkgJHX4eAP1aJFyxANYL8Qlf+LYEBMR24+m73zJKeDhcG
ls/OUF+gHEAKl17a1/3WFNTg4VEit4nWX82IhbctWND/Ie08diPHljT8RATozZYunZRWfkOoZOi9
59PPlz2LW60SSpg7q14UWkySh+dExO98U2iWs9o2aWj3KHrsXhEUpGkZRvr6vNyMQSv5rc6XGalL
dCIOLLlrlzxb52oXHtu8wt8qpm7DjDIkVBCLTdjgA5/saA3ylictrCyxrW8n6MvOGGlVtvr7A/1z
LfLirvm/aKqvCNiXApa43DpbaE6XXLszGuxbcJcNrfYnPOjPy9CRghHSBet4Hn2tk2exXGC2yXsV
B2Ady2W1ybxF/sE15aeLfGlm1Ill1yzKfsQFycwCHyettVKNp78/se/aDBGcEFt32us/zCFyKRPJ
iZf2cVvP6xgdHsy08vXv1/iuraBvR9bABUDrv366jUQ4fD/stTbyS9ZcoK8S8U5LvSWp/ovNiN0I
WEO7ZnF+NbUTMFxMq9TEkcWwCE5HgmrkhYxs2xJ/uNK3D+7q6oRtD7vSV/KBtnTmkFnSvlM+lI6v
dr77+0P77vUz87y+GZxz2PP+/YUOTW/0KYZOqvosGfu+2+j15e9X+Gb3YUv97RJf3kvT6qUYNdlh
3MKfsinGsOlIsQZob7p96Yrr8MeB7p9OQNdd/Go4KIGCw3C+3vVvh8UoWIVh4ZhjUZHDjsqbc2iR
JJka1DhWqCuUHdr81nRNaLdimt8sVhuff7jt6239e3f/92/4MuQep44kkaXbT2+DK9jGLj0Fm86O
9sFTfbA2PwVSfrdO0CowN0fpJP1JhyFuSkcreuiWdF6JpSWRhdyZ1Kx/v6tvl8t/LvOP4vu3BztD
4mjyuNtrfQRviypaYESc/DQb/+kqX86rdpojU+S8Mi4Tj46JrzOtsV128SDEY4XidPWT6v4fdPWP
t/Wf8uLrHCQ15ELIJ5FL6ltm3/NLu59yh5ZnRSjWjt7xpDh7iprAhrF3M2DpqjilP68TR75VNtHL
T5OsP09OVs9/fs8/K/y3B20kJKHGWnkIss/IOJDysOrp2KLe/OGI/u5RSxZRm4qMJxiw+7+/lCbQ
aJXyfr9cQyHM5BDSrg9J+H+GlZjL/XaVL7uMNZHPok35oSzHT1HLX0Mxci2sK/++OP8UtV3Hj79d
5stOg7d1CV99gX8mzH4XuYpfHQsXhiGh9M+ABd614QfbWc+8xv9uLPjb1a+f6G+vrOur2BqmYW/U
430VDLdZ+1Ps7k8v6/rvv12hpq1sxWWA2pq5i4EFheGRafbDivh2v/79KX7ZuKIEF26hwQlsY26F
tb6qjvk29Ez8o5hzEZq4m3c/rfbvbuy3I+LrKZdnTWwJHBGh5qswXHvtvYJq8ffV8e0X9dsx9IUd
FsRxFGfcliV/CpNs1/JHseBTjiHq36/z3Qz6t3vRvnxRfT4FHf4uLMJw3a7S1YjKNvd/lk79qUb5
p1W5VqJATTB5rj/kt9XQtFNVEXaCPQ1YVWAFL5EIET67m9OWUIWnKmS0OooHtZ1XxfRAOe3AkMEz
lryTrqvIeTkEC6Z1L1MxnJOpc2Rxl5LDF0XpOtT2xYANRxLcYawLjVpeJ3O9iYlNmIThoAriSgUf
XSL04kP7IioVISEDnv/Va2NQzxvOkjxgIrsa68pvc8UdDO3cFvpZFdsXUhPJGTS8NsVZ1QiYt+L7
YPSbSnoyNNNLh8DD1oDMueGe5AnKXmwBkiVxA2F4WRrlJZO1zwUXCc3YhBDzBdIiyhQlevCWzCEx
nNDl1dTPDcWZ4KM14llnpowJpz0xYDUgGcvSISkqG/2eEyrydoRvH9/hfjFF00rW/Cp/xmaXwQLE
gTTcUNB6S0zhrXtSqF7jpneNeDWputJNXUl7DYXPsB7tbkApowkbZQRh7VWsLEwbiyunZcKlD4Cz
E4GMrW4PHUGj+T3qXkdrE3QFiJaFlNnQIWf+FuKeQDp4oza3fXMSU23Ta82qFmJsMTQY2aEbFuql
NPDRUXATF+nxmw9F5m8Jlk9UiCv0oSNi6z+St34ln/dG4ky0+tURXYQaPinBLm5VUtRlsGB9JWfR
RSiLU5phcqKKkc1szMtmgSjteBWTZpIRNKnXYJXFwzRejLD2ciU8CuJ9y7UFNdhkUq7YecgwgNUh
MY6EHNeLBEAA7MKTcaJssjUhIczzBTsBR2Bo2dbxNl7eKT2hS0h2mKE2kXKbsSmvi7m49CaChwUF
44hfiWoSxIg2hgYoq9cke3tpW54G8T63qlUnvgYxTmjJPl3am4Hon5Ec15HIAyW+lfhP0BnuwP8+
5pVnmoGTVC8j6KtIAm6r9z4qXHcmkV4o040pPWZmsekqiaNCM7xpgIkfTU7Dm0pqKLjJY4B+p7iv
JcNeDEZ4IjoAKXDbyLJNJkxyljkpmtCsnzdRkK4tIX1smvogG/2+rk2YdYiEBHdIFeZ8hLCE3e2g
6WumLY1MmI/Ct9cxvSpQWU8XPWIdh4PTZy94Q/Jc3hbJdMQai/82cxMNmzsUQ2IUMX1Bil0ZXiLe
ks6wEhmTRXVNgsfDXFv2xKCuzlNfHHd6ojkZSyMRNzlY+pxtUin1SCaB6jEjdrjP5Y3ZrxPpNDFG
Fx4rZAjCjPpJJtrU7B2VeO2q4wglFbLkV8rEMLIDjNq40bMCTA/ffZIzowZh00ZKW8yxyZhS2TIe
W5lB4oWeXB9qh2yCdliJ6lqvfyWsDqvtncJAdtKdY9WW1HcFi1D9aM5gLNE+rE59QJjxPs0fZAYX
TOno6W2jekYk7C01whh840LKMbZzMcez5FmNFSdTL2q6rCUl3QhVto0M69KAObXzxyyVhxS3I3JI
fIka1uxrEH3cP4DeHRUJjUyWEtIkRwqJACKQYgiZWhbjbhYNr9Z46m2bfypV8ILdx3oauJlrSon4
pOnxhzhN3mCYm3ZkEdUSuoGJHEqDmJCxDF5EnY3BXEjgXZTpIRpiu2mVs85H1VT1epTJsZn3iJNc
YzJurBK9KZbf+mKHvJA+ixn3j7fCvC/0jzm8SN091FxX0JDq5oJvIkGuXk3tLeaph+t5IoHpLiqP
c/xuwbJZVizpuT134ZsFy7vDxgevLLvI3s3wOVV9pUyOs/KSlAcFDWUUkdc4bBWkVdGiejngz5zt
zfQXar86O426n1fnrplIqHVy8qi0JXOH3paakxm4xvhqGo0XExhtqHdT1ju1sk6MXVs+GQPuxyQc
I5Lbpcv4ig2QiBtQm3k6vob18QpBkQViN0P6gnfRhh9Q2URpuckSXkJERLmqb66CHR2rxyJ8niYO
h64sXWN5TrBTEfuVStawFm/CcF9WbpOdVXJ0i+Cz6g9x8CuyLpMoeUE2OGa6Lgiu7Ef2SUCmJHT1
KXGs6kFAgDR0d9fYp4gN0chOvbDJu6e2uk0grhRYseF4kxnQ80E/xsyxhM7WQsxZMGNqx2aTlky4
jEsVho4aiscUCeUc/6qKT2NxNeEgmPkq4VBo5LvEEr1geYQulmod8Q210wDtaZ+Wesg4+Sa8pcoX
Kb8tI53A4NK26o0CXgH60qZP6jK/AVFVTIhNTrYWC8Eyqx15EG9FLXES611mReM0A52l7PIrPeaY
jgRQWjvCnDw53hflxii2abqXtF2Jwiwj6ugATjQJfqTe568L+apR8oCYSjX2gXIXpM95dspUzyBg
13gskjvrl2W9tvqtFB8XhsLRegAVDN1JI3cYvZbXt34ogyKRy+aqr8pSO5b1KxZ2fXAs66OWr9WQ
VJx1JrhpzD9tVagzaO2lFFFk+NYOstugFVaK2onIZdHUfSlnxwTL4lgJQUmJw1HDFbKWLqKTH16D
abMIJxEssM2mS90EW3RafmbVLp70IIO4WMniW5eqR6LVoE4tNwQZvmZGxgeRw6PKU0x5EkImANcK
YYMAQMdayxr7Y6RXm1JAlbdE//x/sR6c9LxZm6GxVqJmw3jSDfDEaWYTV6d8Q/vm4Ydh67gODfW2
aA+TgbeWeIeKbN2Zt4Y2bKwgXxl1uhoIN09NvKUibMq6K1Jl2HL5K2+swdZwMBsJ5JWr8shNkqMs
QNP+6JnjD1mOmdKTHvhzu8pMtxEnB7InmiwWCkbOVn6slYvZZG5a3UXSJlpuq/7GzA918BFkv3Qz
864ir/SmmdekcWH4Q1RKsLMISJ6rwh0EeRuTDSDWRGC0bjD5HbnTyqS6YyfZVoMoEUybI6/UniO6
hXB2LNLO0P5FVemYJaHChr7h8PRy7UNT/K56vcaXLwRUzdxXcVMvb1k2Ob3+oqEJTnPHZJZQbnNp
VY6vVy+p3s0G/pKc4g61lwL+9gkAouRYEAG5M7DoCle1k0TmOD5FYe41mguZtUn20+gRACZLH13y
IICnDhddO2ThqhodpT7XwXP9XkmrUFvJ4X3OFhYpL4u2Ax4W69AWhXO7bACCKusu1zzqnwE8WYyd
Vj5wHaIz4vCcRb+U6/aNw21y6a39AGIDbDmuG/Qnmd/Nr0COTQbzipA4685U13XzRMZioCJ75kSt
vaH/xNnKQpkcuvjQu5a+HXss8WtbS9b1sCGozRl0LzefJo5s/MuAoVlwaoLPzVoj811b3ATLq6TV
3SZSV7r1KuuJr3UsfiUg8mxvqMD20TUsfSMiOp4frtB8eMv+rcXuOOYeZlBpuRJhtFPyCFbi8BAa
K7smcyNEvITZq6VdcuAzoCReXyLBt2f2Xj9bSuCLE392nlbKcl8OflSPXphZtsCbqeSnkRQw5cpS
fTWEDyMS12LzHlTv6pCSPfuMby7RjI4m3ZSgW9qlIZk2NVD30ZyT7+dIc71WYjQQgzvPfFOmsuqa
e07bA58ahN5l1XX1IbdeczzNmo4dOIcWkPtjMHlmHwOHJ2zb7iLfh81nUWyaAiGP6enoGWE6k4aV
OXJ1xx4DO50a3TeKz5DeaZFX3cgGm4PPO/1yC8ou8P4B6UT+bkzHEK7Zu1uL5U/9OEWWZw1OUEmI
lQU+n5tSvIBcRq12syjpimAre0ZDHfLezNKOCUMck+0YdGBXiEnZkCEXYCmEuW3hV1bvyPVOy8gs
xoG7mYtVFEf3YZbaIx6AyFuJgUA/mRyE0PLGKj3mhIHlwRmZEq3PijG3rD+Dh5YiBZG/dOsY4zh8
RIfxODNjpaI3pIss3QZA233GN5wudt0DnAifxMU4irWzUolNlwJFh1vQVcY9aV1uRrJnr5FHH7nE
5NmpdhyTG1V2peothtUBakvoVWmcFW0gohxQif7KqmQ7EFU/pYi3FpyD6pc0eZsQUZbBByg0SlFQ
UOEyZJqEFP3GKE9lCsCdKi50ipySNitTp4B81AxXsslWVNZN3G3jkiID47tlvhPqF3icGeWuJFRk
RaBd6ZxQ8/QgebqugKzeBcpnt5Aglj3WIOP3Q6uhq73r2ZcIeJWTMzso+KqTmQQDnlX9UIb7iJ2z
Xy6FVQK/OlPLMo6Zua1b+aSPa2XxAeyb5KOMvAXSC/HOwkVWvRYOjXjsrVezXYuQv4fR1m6DCige
kggN+doKHgl6tyci74WR9JTN0OzGq7eivBqIdRvvr6pXkxY2D+F7GngDYIgnoMSvbuPh1FQwjHK/
GO5lYy1knlW6lcCeOrlJDnD3PBylhs91sJduR6CAdtNi8m0QsEE6tmtYXjeQkOcbgadj6maUDBF1
XxmFLd13Mz9Xsh+RBB9wmN6KpquFnma8hpIz6Q6+J3l1CCV3+cRQMjf9OnUUdhfsKeHT9/lWxCFF
pJtm6/BMkkQkPxHsVN4K9RobPhbkOR7O6kJy3EN6oe6HMyV2hysNpjpqDYGjrpiuJn1nyQfRWOPi
yNesFhQPH5OyztpL3PnEXuI615eriAWRXJDBQ8qMsj3DhoC/Uz6SItmIN/JzMO9Nc/HN0MNw3Z7E
+zJEpRxs9HKTQOBVF1Zlw35106Pfam8bOoL5pa5EG5+KJNmP1RoxtN7eqlj9CfbwUKr3yiGWNrnO
ep3XercWxV8RbID0EByEktOydkPhdVZggNlptqa57vKbEIxcgqmxwvOwOcEjwIIzav1UdsrYE/Em
6FdNfiJ2VfKSu/kjqra5sctDvn4btTfRibjx9gDPT535a+R0/WzL1xQKWepfa+1Juh0ip+dYxClH
ODeaZ2C3GJ0m5WYRIFwdxmlNMpedUnP0CmmamHNsdegPAg5KvTclWw49Qb7XqmPKAFZut/HoKcHJ
rHYKXuLFJoKZ9B60j9NDqjgYnvGLr10oJJpZ97TchfpjLefe2IzvmrDmBbXrpI2oyYms2gktnoVb
WVh3lQu7uISzqOCMhGPEzfUkkAlnTTjAnMlcZc2LTvuOkn3DsCShuJiRnd4KiStGGXFC0BScXAt8
plU170cdcywkbhgbBVXrJsXHiOJcsy5ps2HzGZabTD0U2oEBFwVhCzuv9YFzkvqcP1eRw7y0xFty
cLL6DkL7NN9gO9I2vlXZyDvsorqZ841o9p48YOMIVcMI7IFIYPq+CrIF1gbVvrLcIH1r651QrzA/
UOfr85RinQBI0myO7T0fUM5+lUrrdHoZs0sWe/Ei2vND/jlz4iwSn064ZyNd0LkLN+Gpf5XC3BHH
mHWnHeKYvDg2q7Jlv9PPsnlR+k2W3Ne01FNOqwPLHW+AgSZvrT5Mbx3HLvO3lK+xGxzBIJfR7xL+
XroVSLwbAziC3ZOA1+QyKW6lU1su+nZpN/J4ptwZNYY1KxxOY/6ALj+3SBxwTnYq3ELGPFo1suSq
yeIt0o0s3w0G+U9rE0VIOXud9il1q1a4lWOiUPVtDtV2ul+CbaqetG4rzq9mszAUxLadHc/aFbRW
ZbvRLYz5ERYU4sZEE5Ao+SHiBVR5YM+jea5HvAHK8maR7zAC2yRtCJeJQ4TDRG8onbuzyM8TqI/I
AFuPlu7Pvbjte9UXBKzFmVgYfEUkpb7HIpLXyZhXVqudqtxa4QK9a9PEKUmsyYP7Mg5XMf2+MmeY
rn/UxW09f8Q6wohsuZSFsVJrXARDOQ7tfBRqBjYJfhdJ8V7PDOoIjrV4yMu5SyKCP+entPEjLbXL
4VbrVk3PILG0pUJ2Sd71xOFVqQ6a6C8L938aYsmJoFuJ0XEY/ExXoZJlvhQgeumdQGsQvIThoYOQ
kc6/GBe5ZaWu8j7uXGrugxooD9oQ/0DFhQnOkPgr7qUTsc6kACT7Dy5uq4yiMPTkNDXaUyRh86sv
zznNaZ3kFIZDu15iINRhpEGnolY7o3dafSzsLFIcnSVYBB6WbmIks0NPLoFZXjwQb9p6EaPZQXBl
BmfhvFoUyxXaXalZyA1MAlVNNnKqQPygGfhl0y2pZashfITb1JOMKhi1i9TJbkYS043tQr1tPgzp
AxgS+2lsE+PK97ZizGhL0zoLHumMItPrxkdt3jLtaZadML405PS2p2Q5mprb9Yxi8ls2qZy+niGx
rVkHBOEwdO0Yo8Wuu0Tq+Fi3sz3ot1b1KDA/ZcAQTrfdchkkiRH2Vmh0O+mJa/5oF7q5VDpPAbZ0
2FN3xwXXHJijUEMc0fJb4XWRTkXeOgOff5oe2wWrG8JvJb/BvXhMf0XYCWHat9IgQzjEN/6SJla3
tEF5y4iLwk0N9W1v1jdCQqlIStgqo7FW8ZEO1gpLVGNbwLj1JAPcYVi2rvRVVj6n7AM9trkSNeOw
OPmyj8BrasY7RklNhvAjSN1AfFi03kll+bHS4S82nSfKpt9KrNtxOUXsrnqbMx+Db5szMa7XpbhO
YJ8tdYFPjJx4TZldJTJOdDVXIrYAcJFvZhONrR3TCenMswMTKyTpWR4VX5tlbwyX8yB/Vg1UJ7IB
hpsW99mCryVOJnfJhMd4dsRhgxU/R4qDw5qX6LRiI7IFNdu1KtnKOubcJs2pqcHoXbBDMu4tauos
/1ggUF1lWmHCAlqbRkRfV7ujaboiliWjmxdPMpqusn3QrG4rGCygRYmgYN6jksH4KMByY3yRoTh7
ST/OJF6LJnMQTqpIySWnDqhHAob0O6EZGTYro4H3L7PZQhVF+m1cFpMaoWFcu8Qd+ZUg+vhnubIC
rrFcQn6yFVBaZyd0TXah5diBS6e64djrbgvolSpODww2BfUON0gXw6iVyM9ssAgSsRplA8/q90Dj
P+X1Gxn9LKWmMZw0r8n+JmCaea4sam+zfjd0qL00/MbnehVHh65969Sdgr5nJqYcDRoUv/QAP94P
imVtKbR5uE7cD0rmiuXwAw723c5yJa5gCHJ1O/jK/dIXYRZq5knW+JggzqqKxh6Nn2RC34JgUOdU
SZSwxCJw9t8gWJ1Bgpd6dX+NQ9zK0ESPyozXeU/0+tbUhxinGFq0/lOIrx43ZnqQEiVy2zpS7WGO
o6d+GYqDGUWsFQXXYwyOQ/R1vawwXjSb+79Dg99BkL//2C/Iaq7GA0nX5UGLOTyazF+sZKOFAAim
4v3/rvSFoSYXRFZLqrhXrFdFoQqgrsfhEFL5D1SN72gnv9/RF/bYkNYwZhNtHwslcZgS89qfzH2/
5fIgk7ySMq+UK/ULniqS8G4o7bwf0xl27VvFsDeznoYs2eqD6Ou0hWO4NrDi+vsT/NOhFXj19+vK
/15ZWHB1Tcx1r3UVFCkXPzrqoBdyvre1qni6CriUw/vrRzdA0WSWHy1qRfArEsAZIJetM0s6s0Zh
X+KqpkjGA1qDo0Xb+sMP/Y73hokjMnQeDkYFXx5QV5B40fAOxBMudP/rjRts5oOwjy5wom31AO33
mN8CoQGiQWXlQHaj235t3SQvP8HS3330qkZYCl7dBhr2L79lwi02NwdiTNQeavEkooosUumAvO0n
n+6frvTl9SwVbBUDDqaptEltM3akiFdr9Wy2jFH+/oT/YQ7+USSZhmZImq6SgfLlayq1uCoqA8uW
uIsOGMDpft+yQ7TkV3hlw8AkB06ulQSf9WEGbR2XnawT+11pKECNZlx+2Fq/o2hcBWgQsWDVSijQ
/70250wPolkT97kUQPvPzLBcD6Yy7VD7UnfE5qMAh/rQVEq/nfQsfp7n2PwousJKHamMUsrRUdkb
gdBvM1IZzn9/XN+tRww8TDIiMc/gcf37xxUKBtYQ8/ZmHXcHsYiIayrr/hokoIMGR8O0EmAMX/5+
0e+WgyWqogIBDrLs149gUoRBNgZCFVEIgOfdZxKYYqv8N1eBNYx4U1Jx4/3y3CFkcdbVxGzmtA+5
mIx2rM5PRSZ+/v1ulG/2VU40rHssfM3xNPqy4qjY+3iGjqYg1q18M5LMXa1l7bnqNP1UiLVIlG+i
ejiSZxvRSCWvrWr9fpitZd8XmbnOw75BJaMCiaSdxZA9MpjQKE0luFM5ZMzIGXvia0XxwSjZMds0
82vTbF7JWLW8XpE+jTRcPiUVvK4nC3cjxyLk48AstoqIcn8ShWQVD3rzmV+pI3+/+2/eJX5CMLlw
KrkaoH/ZRBQztsYqSA60eHm+1axdIv/gXPS/JupfPmkMygwgiH+cUL6eKlogKzFQzD7PV1cqSLcN
6XvRgT/04UEJns1gP4c7JdyW1guaoWAKzhOhMjSZuT4SUsGEdqF1IVomcjHwt6mqS2VryY/sfWN2
E1a3ab8VhMmuK5huIJJY7dC/7mTAdjkM6YwOxFVP00mpj0bKJj3lN3xS9B6kBSpCYAeRdtQE0koY
IocI3SMdHQ/BFemTha+aqu6E6ZxI+HqupSl1qwqAnL4hWaXmW1OureU9M86SpDs6oRlVBNj3rPaB
3ZmBFxtrzfTRynUKeTQWA4RtQTEMCIY9y3VMdqtJja10hdMNT+X0KkwnfAP68a1XPqa22ljRQ5ny
Y5ItKrEieKkUfcuEBj0bMSKZ8pSO6/ZVNX2yeoVesoX+qRzeGNMJPGw8nHBwnchbmcznablpCj/r
nyq2yggvjdmv+9csRQkteL0o+sUiU59u8xereG6bzzS4WYxtP4yeWL0yfydjp3zMavbiRwPkVkFF
k6TgW0cBSSf5J2pzDoz7Dn/X1FmUSxEfKuZKmrwdMoYRInid9MsU7oVlXWg9sTCbsDupAzrYel8y
3Gv8fHnpSKaBemTglRcUwo1CF0o4axknJbSkeFd3Jg0PZoehgX6xxIQVapPYPlZRYCDNW9YaL4eJ
hRp5IeDbFm/NCCQfDBaHg8zsGIOjvqjvteI4MECPX8ryw2rZlM8JUTfBzhzvYpHssdRNVSzhR+KQ
RkeWWyxgI2+kBxKCkKHEQ1l2gG+WN6eYL1jhtM2j7leLJ1Kipb8C1bqpBnVTWaFTq5+tcc5lHs4h
7J5UvD0DH3oHswlxvF+yc2Oc1eDS0MVqyr0OY18B8WpWzT4wHsYQ2GCL6LQOewcBnCOTzTv689I6
BmORYFtYTKDhLtCcbqTuUU40r8wc7Ihssbkd0cPV9RNJAX4PJFIHq46AJOl2SS9RD0+LCfasfWBv
jFwjayyngpoRoM8td+ojUKWIB0VQXYL+ta8es257ZQnkChA+aOFOH9Ey3dTBe7AcZ3KjhrsataGa
3vQkRGnJKlSfpqxkUTtT6S/Z2wTlKwC7v8AdykfTQboxWju9WJw0OA7tQUABnIJCM8jctEiANQik
gLlMOBDiCfILaIWir9R0Y3UOQO5A7YGEcHKu2t1KdxqRhB+Iy68RMB/eGktxgraQvA/WLdOOMCHE
5CGSAl/Nz0gTDP19rsGGoXsky0NXbDCwtie0MdwSwwPsh1HUR8trNm0s2OyMWc1Vgto0jM4WM4rB
0RJvaNaasK3bh0R778gSRv7AZmKiQn0SzZte8fP6I4KwYuxDGEQyQKBy1X6pq3Z6jpRNJt9f03Mk
6T4W/Fw4l/1KxHhdx3VhPEUVqO0RTNsy7yrcpuM78ph6AHcmxgzts2XNb6rbW7R94bzTQ9GfYIug
Iaxn34IkVimnRJtI0fm11DCqYArFzGnl+LUhVMgKHy3tUTA8ofDVxmeEJrEdi5PNfXWDpzFkCHVS
ZmjX3pJyBQ4WKDcCljRKdJmZRZKwExFnKu3Edq8ynVXKpxnc+pAZO914icwHoIos8ydGUXp9HOLe
a6Rj2+yVx1x5tKRD/iEFG0n1mhhvHUfAizhfVw3S4xH5Ms4dl5j2PYNtElhrgXZafsGrlosvV4vX
YGQD9srEHzTmD5vrbletptE3R2e8zhdqmBAoYzNWvpixr+cftfC2hKPTSaU9YNjS1jeFVPvIKtGd
WhoprV3EHOZh6j5681dK5k/7pMtuNLoCHCNyvFJ4zZ3PxNESzW2Pxrd8hOvlC9FRV9bKdCfx/wjC
Oow3cgBEVe6yjonmSugPYSI6EntIe2jTU6ftTX3VJMx97tpsHVpP4XhISjgjHgNju6kfeusQ644h
PKcQOPmAYD9hpxv4kgTDBPm0zozBqfUI+PteNW/rcJ1HmPMeSnHLVjPIHEsA7ieJBRyAM/D6S7aH
xwmzaUvapDh9y6dSnrba8BL3ld1qjVeBUTZKsm3x2WbYgSJebmRA5fusuka3TSfDOi/DZdLeIhZX
0T5NlQkWuDP4rKuCdcappCK1bjOnmyG7Is2t59GWRIC0YJXnIQ2JCyvzzoLdYNHlL4x72lsLz807
2fhUWEqt8S5Mz1ZwDiM/J3ZulKX1mGBPFDd2hGeZZjDxHLbTvBokGzrdTuYfgA/yGWSkc/LuITMe
0W3B0aOymlkCyUNFwlp4i0GLHU3AXvA370YcsxvQMukYms5oQIB0OmUjwZAKtkwwJuGJ0Go3jjn+
LdeQtgbp9FmHSfoAGmBbxVMQr+SAB9iTFAdO3rESFICfMWi8sNZWEdWpUuBfjsveiw5fYq6OJGsM
Yf445r+UObTlFNn1cBxjkMECu+jE1+tVychzwDUfe+NJfQiStZ6Q9ZY8XnW+7HgDZAd52VbsdImn
dmsJcDa+7spQxMv3EAC2kbdNvM3EXd0fB4C2puVigBdkoalI99H0eqKxrY3Yrer0NqXUAdkzUBwA
rRbdYwzpZIIeGFD+hL+MdC3FUJp4ipMJzDhezHBFFLaTQjRTp5s8BxvRfi15b8O7SvuK6SDnnANo
oeswnF6LbJeFfkH3JeRuSFZGxNZH32anCTyjPYBCCL9A3RPipxbHHI7Ccu403qKGRukdq3YRZrEu
Z7ZKEEZ8n6W9Y8iXlpEnQIekKq4avUdQacpo3UPxkuaNBWklzLzaeke35ZZXoNS8x4JxK5imo5O5
pQnmppaGx7/Xy981C7SDOu0/dnF/mMUhD5NmeBf7IX2uSF01frDN+GZqJclXnyoSsUyRWNx/93OG
WZN0FLJlsv/EaeNC1SH8BFpoWXp/v5HvCn8ZQPJ/2DuvJcetbNv+SofeoQO3YSJOd8Sl92Qyfb4g
siqz4O2G//o7QOm0StUK1bnv90FU0SQNCG6z1pxjTlFRhmHfTDrfKdpljnGp7mvmLsIVCdczO50Z
evxJweSvDhcwHNsAQYIZ0f5hfzpoEJw0NQAT2850HWt1+f73H+NnLzDd/93H8GPNAaxLXsKI1sq8
S6vw8e9f4C922BRWLZXdEUyf/zCG9mUWR4XkOAUSAoiZQVx3lr0FeELnZCZS8unvX++vzgAOFQdL
YFWmvvPnD6REuWKxV2TOQKjduYestyme38vy/zm+FTQSn8wBHY2v4T84wXqlEBfE+jst1GoptCFE
hFH8JI7kr76d717jR2dVzX4TYXB8NmtFvQZp350HWZo/+c38tEIzHdLvzoEQje1oEkFvrodlqS6J
sV6SnbmVq/IAzuzO12ZEY/4stuOvfj8kyJiQU1WKIT9WDbwiiqPAVU9uX9I+imdRde38n1R8/+pc
+P41fqj4JnAg0q4QJ0u5gDCYqcZSdZhsf1ICuIU3/7A/N3SolDcQLLzI6aN+d/zilM/QuNUpLmN7
0cmhn2eqAbLOToK93ekM5I147yk/s3CEsGFKtgoBSlY96KIZ4U7+PExAqMYBOaZOD4bDwrHo9ukA
KQJ9bzHAmqCPqe293G1mtIro7rpmX226MJfPIHDVeeAQi5z70HB1Q9REsjZ3dellPyku/sV3ZmCK
pnkxETH/o7aomCQcxM54Gl1l1asQDyWqs2L4iQHvL741otPww070BGaJH37BorI0PxjHcxY1Cyd9
0rR6UxBnFPg/S5D6i6HpTy/0w+kRRjWWdrM+Jwb8kYx0U80gSCFrk00yanubJurfD036NFr/cKLQ
YTKNKbKLp/4xY1gQBdYHTXiuF+q83QJoQQo4ZV3OnEt8p6Sz7AuY0dmwMJbaTlvGCyYuSlfs6RNz
8fdvZfpoP74TmFLkHAvV0q0fR8mAoNPCyPxzis8EYp7V189N1BdvxFfqz52pjncaiTePccMG4PbK
//Unoqb8139z/WsOuDT0g/qHq/86hhR2ZP6t/u/pz/79sD//0b/OxWd2X1efn/XxvfjxkX/6Q57/
99dfvNfvf7qyzOqwHu6az2q4fsomqW8v4n/m0yP/t3f+4/P2LA9D8fnPX77mTVZPz+aHefbL73dt
P/75C4Tl776E6fl/v/P0nvJ31+49+2B2/u25/v0Hn++y/ucvhvqrQ6QK1ji4dBMRgFOn+5zu0Z1f
J+6YiqnehuNAmfWXf2R5VQf//EXRfp1AoBqnErYWSusGtjqZN7f79F8dhg5wr9BBiG/Gkf/L/3z0
y29nwm/fCofi9+v/yJr0kodZLXlV68+/SlKpSUQXEE0EzlvKnfoPC4W8Dbyhdu37KMvHj5oa7YKQ
mngX5WTg6sMB+Yq6l66VIEwMk6tWmsWx00T/Rc1qMW8jzyD0Hg2g38AUjIGvz5UqVQ/QtvKHgd7B
g2mP3cUmfoutgdlsS/dBZh8Yz8ZHrYNq1gfSv6MzM+7NWoUaOig9NeLWH1ZDKKqjDVwb7k8YOBQ2
DcwnXjqVcBJTbm1pi2abBoU422OlruKRrUXslIM5i1Cx24sws8WbGCX9MfZgYKUSm8hdRB75s17l
zj4qGZIYtZ3gyclM6m5xnUXzTO8RL0Ra1LOTtjMH9JdSjiRoq+x4zU4qi8FXQqxoCdohEKUJfhBN
bz/D1I4QmKtEKA++I/aNG6VbBlRqKFVkKB8d0uFjFREh1FReuVDHAEVOHypQtjxjsNAZJzY1qih4
8YTuL9QWdVjZIk4Qrd1TbFMH9ejZI32TpAzvqsg3q3nehOPSc3T5tazAJDV6Z6+dZCTZiOTxF7L8
aAn6uv1ZkbOTsLFshhLlZIUEmSdV16OXVyszzk2yMfrKmqeU7nFDSDUdNzLq2LfSXaHyoXWqvvS0
ooeyQ4PD26F9g3naJonVfCSCTMSlTNki5QONr6UFsP5Q5AFSbi+obEg9VCUtBNQEVSFQDu19P1rO
WVfgRTkhnqND27X0Z0wZaAfZ+tZSJYJ9NwaJ9WoEuY3EUh2CVyuoBMLsyjvCOsqvhFuHG6Uz8l2T
d9o8S5rmTge1hNYxtuunKJm23ZlssHREue3s/EzxeeJQv7b5GGDkV9J2SXa7iwhdxx4QhM42G3r9
QVP75kKhLnhtLAGR2tfHuwSyzBE/Qk7vQ4Z7zdPZjxeVTQSa01dHmnF1Qyk4QrBb5N2obGgQUbIT
mgMKqVerdz/h9WZponhnM4wxpw0l5DmSRfQ7n63eHv2TgVKlMZ6MuCj3WeaJU6B1yptPTP3bkFrR
Xqm9KFzEiZp7S9LoOZHbpr+oaWDey5RMqDTUIVDZFjZSUjsNb9nFtvkcMFFe1FrCe0otnycwcfCx
mKgxifaQbe5JNCuia2k1aHXTCH0DBRUVWYwdj9TmyR0ommXZ+T6+Ur3XEL33fTxuWwQ43XYcTIhp
vafqz1qW1dtEVcg2d0u1Tud1knTtLE9cG8U5v8y1JsJwE1tZ8ugFpA6bRqJWqG0qjBOaghxkRrRO
takagduiLiuKYbLaC9SAKEIt2k91F61AuXurLqli6tgZceKCRdvS8z2PCn4wPGo4nlbu4LQrWqXN
zM9DCsO9bI+Rao6Xuiu1d6H49gMipoxkSRuLq4i0NyXsApAjnosQNAqotbDtjnVXgdBIenpRaALE
mGMuSjh4jzRtcFvhsEtKwu3tcp2xYSHdyi7u6krJDo7uD2922NL+ZCoG4mZ4C9XqJcp1Yt2c1PEu
rkPd38pUj7LuMH79/9NwPfw2qzIL/tf/zHX/MQ3fT/PjP/7Ptyr8+sNkzJ/9Phk7v6r8UmlaM3Gq
yIHo1/82GWvWr6x++T3arPLZPXw3F+v6r/To2ApabAQMtrvfzcWm9StRMmzjmcVtQ5+e8H/e3/9m
Lv5h3crmFsmCDZjIQENkW9YP61bUah06uyxcVgESlpvyMTQLCgRBSpmMyWvlSzPH4pubd2UUP6tV
d2mMlPKhbiun0qE83BvFlxJfA5K7lahy/5BY4X3kOBjIpJ+tLEMtl13edpskcDcEmij3wDvxSw8Z
lMoAn/J3X8FfLC8EB6f4bj06fSQdrphuoPqkymH9sLroSsf1cssNl7FFGlyDrrhKLWTQiRnufS9R
n1UfX7hB2ATEOIMIrmaE3invWIAmn6Ds11prY0JM4xMmX6PXzPMfF1mcYLEKUSgTRm8ltXu4XYyN
Zh2CK+G+3TrpzfbsBb2ykHXnP0hPD+dlXog50sl407ZtsMZe4bHD7yUsUjmvZFpfsNYzHZWC4C9s
Ko9pTVWaAsi4oxmaPBU2xWEwYv0B7ifGwabYIz8KyS/Q03kS+P3ydtXOKEOPgkAoPHJnkRpIf33z
4XYtEY2//fsjzel648P8cbAnWcikdmElz12cqj/yY8yQEoxoddI/0XHuPD5/lnjefZ2G/mpwq/vc
j2ssJrU4CHfWKf3ZdILsoe+qfD9GJN/lpT68NdxudWW/YZZT8aE12mVU+2rnx9bb7VoXRAjAEwqy
YYbSsSzizyawvHUnU30nkYgPWovD0x+R+yVmV28zFoT3tWP5uyGB8Nfd7i7ZgHgkvUhfs1/bXIEL
CXb+ROxxNzczHqZWmfGoJDrq6sbZO0aBMFEN7hOJdK5v83ytmX54n6maci5dfF+V91LDs25PcT7g
RnIDb+s4uf+AQ91bs6Sl3To4yj2kUEwhZqceWBLhG2/i8t0hoUHASJyM7XASrSv6bXFu6IVg+aWj
ayVDdhnjLLs4SRodkgRWcDYOu6qlgRP3e/yZ3b7t7W4fKnq586gM1I2ID7nfxYdMDOXK7YBNj4pB
+KgO3H4vaJlKqYgHiHjPZa0EsG8G8RCFFcsqVmxb4CfWg1P331qvTY8AU9PHbNpXKqp3daose+yU
8eCVQpyq6kWi48SVpsuzOgga7ByjVetisIKPa61C2XVXeyiWQuT2GrEGjN6w5defC9pCUEmdWaJJ
is+j9WKVEejMMif6K9TfXRjuhFFx0Vl+URAQaJf7IJgsTlp7H6jmMW167/52gXLurBdFf6pwre9M
U7bzsE0uSleZV6+pw3Mno49i/AgmSTWnXLgbxhK4MB95WflmuPFqfoxsRpzXhuAFt00h1fs4zvwY
j6HDfpRhMOzWUPrsI+ENwHSD+GyHNa6IgvW43sMXKXL10enzq2yXSGjba2VawX3caIIy+TFXZXsa
CeCaxZaMXqQarhJaAOgp9PIp1AZ3ZfeqCdGAqykGPD4k+nhe+IjCBYKpzuHbmdOFtFNcUJkZKZtC
6wj4qkbJUUD8bPvDc+PLdK/7NIR0o3nvkhBZel5m+9vFUIzEKqZBtlcr3Vv4I1ayaWZZuiJhVNGU
NljaneGhdWgxf/xxXU7XDdwFO9E192PdV5fbRV+KeWh3MUqntLok7dKXiXWsFMvZ1HjKBpYre/Xf
F4Gou30R+/3+9q/bHX/c1hQRghHns2nTcJt0wQb1gLePpwvcl/g2bdxNwpOGvkgs7L5wE0C4inBl
oqO/VIoGMMVT4mObhe/Id7xjRC0YYCfWurBULul0IZI+JaJ0d7ulJTr+EklNwfXfb2VKbwai2tQt
j8uDJN1IC8x+XY5WAe+Wm24XLC9//xdnYbJm7/c6OtEAaHVwg5UdO2g3/L5H9Tf9BgVIiwFicvAW
Dn7MuNVFC73T24UtzfTkRU16iuzo93+JxA+Wfa+p81JmQsXkzN3OdNEQUbrKitz97baEVNJlNW2C
ItPAaRgJOp0umZjLSFESa2G0rXE0y/ucLZMws+5OGE3At0aIcdIU5kIdtDSf19hEqJz/fm//73uH
XHGQaeQfVjEMJ0zgLk6XbRe6dwlMHWLTM/bJQU6F2qOGWyQ6/7QVMB2KmtHcqrjajw9j6Nh7pq5D
qSXBqbTscqnHGeO63a0jEThfTDrl7Rhor3kBD8UYmCA5WrQEBTbghjmQDOPMnpfaW2cgkSJO1UlW
AVWLuZL05drKcWbUdYxUXRgRffvSRVYSoX0p8dsEZWSdnDDwgUR50SLwDKJ9ba+K9ok34o5zulFb
Fz6UTDdaYksnS6IS7YNw9a2v4Cy93YSnUpn5hhnsfGSWG+ryLl5mNzw2TRYdlZaQU5X8dnJGuPrH
HU5capvca09ebwX7qI/YsqV2zgrnj3+m+ajNhY95w0wKeaYooG8bx352vMRFJq8ZJ62pySWsM3xq
afNoCHCBQ+wWC3OgScoeac5hFUtlzOVr1rKNTEfvi6oqgEwMWZ9blIeHkhwiAlKK+t0paCIuNQy8
0TykVXYI7OGSRtbE5Khp8FYUoWZloJJxq5jI+OHo7up2Mru3kentzDJhF3L7p6YYV7uz5KbwM/1o
UXU6BgCyd7mm7wIQC8PidpsFHPmYe2a7ZNQM57/dNj04znC+2y6TUtRBm5sVgYmDif3bLFAwe8Yi
yA9yshkxbZ+NiBjbButTqyb1NWTNsaotsoHrICE1p1WCb11Hi/N2r3TVFrkxfl22/W+2llgPatSO
1x7jE/OpeLjdpMVT/zXESVJiA73NXGKauUwiAleGASDxdpvTNDVzemOvhI0wJmxGbM2uGHCYx+m2
MsL0zlQCMARyPMYQpo6ajaXcTIsSZ2ad08fm6u0i7aN43ujlsL5dDcd0F9RUqNq0eir6RLykGoFg
yJeb9e3q6GfHdNDie5+QYZ+4mlNqmh/0ipIX32SSyLJCQ+vQJi8REU/0coP6HDaye1Db8LfbtbT0
d7THisXtr9y26uYlBaZ9KelUx1monMDOQoIqyqfBAytAojq+EbsllMVVAza4Tb92azd8qbX2dYTc
czEyUBJarGxUAQvCLwggsRyjXBRqqgO21ZKdpQT5Ondq5+p0BAbolt1+NIBodavZ+c7YLzJFuqdG
V7cxIZQEK3XjQGNBV9a3ZdUANvTUcW9v5MG9KC1t4ftCLEJReFSpcwOHaJ5eVEfi3zBaZ0ZlI9n7
LpMob7nZDn7vPVhhfSFgQH23VLWY2/mQn6redE5hjILGme6Ii+bB9TvcbJk6ngyWQUvZEvRcWdJ9
qPLxQp7Wm6DLgl04V5bUGcFGt5ZOPHCrLLuskqvbuvCPq/q0TLw9+HZvOdbiyjixykoFgiI04Ivp
sF4tbZAanlf5V1XlIySNbD/IXfbSKtm0g+asddssFr7ovH1UG/6VbRVex1Ar3oekQa5eixFBVmVs
9Sw6xK2fLEJnFC+KZ10arY6/9ZiEAytMvkiDhmHo+PG1Cti+JLkmAW9s2PVQNrMEbFPP6HY6FZyd
0WjEFI8pKZI15qa+IgVP7zDcWaU7Hkcn8yBtJOKkG3ayytPx2bOVaQGkh2fPCwKW36N4L7roOvY+
2aJlBPFHGdIF9iF5F4oGxZGKarXvfHUzxEOzC0nO2QuZ6eucFW+kArowAqDIbSEGwItpiCgP+A/C
F7+UclentfGkQvfRmjJ9SUxrbkiUGfwchhcU4dpCTXp1a/jV8JKONs53x3xkvzQP07pYMhSJV6d4
EpGXvqu1ly1rCQOhNO5qFZiQVg3GVx3xi512/huRr5RVU3KA7DSKT+EwhYt1IaAzPR83uTV2wFow
xvR9WR9ZLCI2NYplV8b+c5YSkZE245eiIHsZEk/+WAwxOQyKr3wqBkINHZt+B8HG+Bgjtb3nidr7
wvERK9aotm5XB63S90HqovKYHhImLsJIneBp2xpXgbu1Gl4g1ptoYYjEPsYOvGUnSb7FU01Yy2R7
xxnRLmMjt8+xyUlKBb84uWmBDtxO7AM71XaTkV+0z3RPrEKvz+eUD/EBVQ3xelyM04Ua83PiRERn
Zg1vhtoWn62K+oWUumDmd5OdN6w+GAY/ByVSnv0aoX/YRPJKRrG3ZCc1HO1WAhFrGXuyCEGpU/sK
Ur3R3gNLHdet19gnkPjjss/H9JoXGWlRoeE+uj5CFttu/TfajC+p6jYfhhOvTdHmpGvghicBid37
ADhf1T5CxXim9FtsJQCqBbN1sIjdQT3FRL3ujQ4tmpdExZOrqU8ytvoP6QVHokpznKoAP6iTt4fW
0eJj0Hrg5BjDXrOuQ8ZX9h+lHpFe38jHVgX2Eoyy3ekJuCHZlu0iGSsofGabv3UdI0qUGe4xr9ru
TobiI++D/E1PGvBi5JAcvNbq7rXKuIsVN39rdQvLfYXulpEbbJzfbW63l3Q9l4HbfUDzEgBOPO+x
s9NdHhnxu3CLYtGiA2fo08provkfv90udQ/JvSVOZmQG56RDQxcNSfKuq8rngML02tkZIQwGez8v
ejOrTH+q8zQkTb1FoZxa2lM1AveB6VEub/dmHrsYU2Eout0rge7MHEvR97ergSoePE0q59s1a7Jb
q3Zwl2jVoaWjtWFhZeyroiYtuEntXSKYfQKL+u4Y0TXhrEi2pdDNvR2YsCHUUj80XohqGwXMMReN
t2pdJhH5JEc0TYmahfuu6VkstaRRzQUxOcuqjfIrZTB1G5TIv0rp1YcmQJKOy439iNegthy07LEa
/K8d4S4fhhdvhd6XrznqFyJOshTkh1sfBs9OYSuqGbbw6Di4xLJXtpMcejdtZ74v2SP4tb73/dpc
2EaU8KOGpy69NzMujaU3+NmO89a99oXxebvfdMESNdYQXq2AyKxmwKjvhgrGbbXZB1mk75Vcs1eq
3WJ2bM1hHlvCg5GWPnrAgejMHNIgZ6SvxvDZisfxJTBUmIStqO6wQAZr6ZXNPmylvs/5Qud64T9X
iqhg+zjR2vKT7kgiAGAYtdYOpkKcvd2W9j6P1GCr9Ea4dytpbD3bLOGGMAAHpjFu6bZnewed2yZu
C/9gDmm+kRXJaqmBiDmPiUk2JpZOP3GNb1dvF5LcDjBo8hKlIrnHX9qtWHExTb9nwvXuQxvmbON2
lwrV/ANt6vRBG6JVxn7o0mDvfTDoRc0GAICW5p0zWlDrzre0PShNfVd3SbxRxlacGsnYXan6cE/R
J5lbhR+/aqJ9jTkSn2nXzKmak5tTtNCsKs/6yNL0i5+V2ksoiQqC257eE6TWLsuRkTE26Udleaus
1Z49sShysQsduDoqEdinkebh0pWpded1FcnChXsKSzzDuh0U8APYXnezvG+Spe2mAeK/1FiPBWNa
Vjsuw37wJcFwc47GoHvQ3Hp5u7mJfbHDKbvye2Ztq07at8JVX4VEh0/yp3OgD9jPazOI3/CxhHm6
M6W71nT6KaBu9HbDPu/O7R2XXB+rebA0c1zrI62oheSwHm4XvplcOos4LL5cnA8VWny1jVtc86I5
69O/LN0L1pZhiNnttj/uYDydPMt+hdSSB/9xBz25clnWNsOxoUCoMf0Lpvj0mg1Vvhh4Y9BSuHq7
GIrhbCUMqXnuZ1ediBBas/qa0GZG9OmmWGNF1cHTGF3mB1n214Sm5jViCzvLXE/Z3W7LlLo5pYqx
vV1rEHpeDZ1JrFXGYnn7g9tFHkHV6Mz4dLum6BDMNFfsVdvxDmiQlco9jOGIK2K6yMpoqBZFYijY
4Kt0L6XYxElC6NOo2guhtzOq7PSJsuhTayxt6cYeeN8OkX1fm9WCd1nv0gT7eMEvAfdej3y8guLp
Dwc7CjetFiLrB4xjYE13x0faL3BTqLmeQ3UfQMoEVGcjqzV3bbazx8fQw2AYJVMM0tqALmVaSx9F
UsefufUHCTGLrLhX3gk9JrlS7MEsLnS1ZGsKyVTcYQqfI7NPEjSl/dU5SBKQCvkNI3zDyls4/TwM
nlS8DkIBsZbRC7SffIcKQDfOg+apDydN67fO+URGvxF2tM36M0g0RvalyXo/JASpGLQLop72K++/
9czJEGFpz3pPiaLKIdT0GFae7CEhg+t9ejuG9zLqxcoCaicTSHavZD7dVi14CfqAHX+JwjNhhNkZ
BnQQgHUecnWyrZQGb0R+JFalBtLU2ITY2O9V2fDwN9fJl70p56p89bFNGPKdru08DAmU0Td5B0jT
etVsc+HXr3494dAiyIQY+JmFeaMeeEmXiNKRj6tQCblYFOpF4m14rQBwCYv+hk+roUf2tUPB8zSD
AYOWnZNkyKNYozrHorpaxgWjecEUpGvPdGVtmE0+X1TjuHPf+cZSZ6arn6lxLeHkuRAaNTIpRfZ1
CL9YJUK28Eualusq9xaR+hgLG1bcBT8erI5mHrB3Tvqrp2CCN3e47DsZzRs4QWFBxmdhzXSbRDDI
mCHSwukEoGpFVJCSfQVwMndL9rdg+2Ny1Uiydz+kMcuVdcaTjqMOdjf7dFBwgOLC+o5dJEhI4Zy6
LP7aD56q9quvTIcwImVOzx5MTV/G8EjdlIjVwiD46MVy6V9n7MTTKXR0BrK3xao/nW5txXPFAFQx
xscS7NqhLb+O1arhCEK6G7athZh85nzo9aL/EpVLdeDrntfkZqozs1gV+PTVBd3TuJ9PVgnEpmJE
m6aZ+jfrPvR2lrGEGkZCSUXDnc5StCDYiaIoeHtpajuEsDCH/aemqI7UdMCAmB8EKjXtdhWwEoNT
acBU5TMjfA/mZbXV0rUJewislNcSvbU05a5K14G5GnOYHEvnAWJi107eL5T8FTtLuG4U5qlylDvl
Gc03fNUoOYMPHs2N/FSEyRQBt2hPfdEo2MGvpP1kNRuaynAUx2FB41sP9+zLSv3etA5mMcNP0oPK
r+ZVuR6zrYzBNa7gWkF0VNlWR3PS0yaUggclB8OsuUAfYjVHpzl2ljvTFeLk7A5KkLQ+vLzLNktY
zfGcrnTc7F1nGXorg0QeZUEdmcyl0ZnjvtCHlRLv1PJOAt4EiugtWzHjQIiSju8Zib7FboO+0LB0
XQwfDzDMx/xiaDti77C1VVt+EimF32oFrIticJOfS/hgys7Lz2An+/YdpS0IszufHDvz6pMmO17G
sqIitBmZdssXwNCcbIa4qwe+QiTj8tyYi8x5LRU2bAvj1NoDkV04vuwwfFAm4MvDiC+i1h7tYIVn
D/OaK3ZFCHzlg74IVgCEh/jkIhJqWTgYzoo1s9XvanEcCD2j6DyJVRZueJbKN9W4N5VrDfLSd8qF
1aizeE2PXp0Vyj4s3uuCA0ihQIOuuapjHC7sTBhB7EsFeDmiNICbawaEWVhn94sVbBiI6dJMZ3K1
Zsi3lBnIIqebUQBJ2LO6ew/5d9sd+FmxUJJiTgKYidI9pNjRM2pSsaIwe7SyR4KUFn3JPMJionLA
PK1J8OMLXWbKPFOvDVNP3eMNDiGzWGuMVRmi3JwN1cwKaJnOp8wD+kXAhc17CzuOUK+mfGvUl25Y
U8Sq2wvYSWBnHjqTwnzXum9Wc86KDZtlL16T2tUYe9c6h8mi1udGuBgldGysgJix2N2y0Ss2ODIq
pJ1NlOyp4SzKHnRPTb0URB0FKKQve7QmIPyARccH6T6myo5sM1DKVICteDVYG/HWRjslW0gYHsly
6igUcwKcerhTZBwblEE2mJ6i7iu/XaBxpQFUfVfWawW9UrplPIBvK3wW4Jsoh7s4k95Gzw4qlWBg
TxkN0xVht0kA4I1ydg2LROHB+N35QdOs63cECYKZnc6P6Gt0z4zyJY/5ZXHCosCBwj6dR5jSDHMj
5BwDadMzVgAGixdm8T4OB2+bromw1P1N2G3IpDRf6/IekwmwOt635u5Jsoy0JbowdwHskXcLnkVU
+6HXJq0Iw62pzylNnWFOqWAXkflszRpvAMVn6LF57Z+jgvModzfozPSBZo6VD2IFSMk63i7sjrfn
LOpy3Bm+ny/LGLYbySlzLR22WbJkHbrGJ7xWZbHRAYlUjGpZEO2r4bEqmlVCBTczEa61dN7ruDgG
eBkhX8TJobQLZFRuta9Ktr6KDVwnoteRNi0lnczajxSdFyFtvVl/NMbR2Gc2v/s+RNheBrsILg8m
Q2+fyOKL66MAsGFrsbi1SQbtMQsn1rnsXcx8UUu5wkBBRiptsqYCyR4FWFbUf/WdYGezm2adATrV
Mvd9/1BjFgs6j8w8Wec74IGEIyJxZsoKx35viMm7U/FLRfsutA16KsGMm6TmtlEwmmn1hfbqLJR0
SFjrexbrqffcD6Odg6RsJ2IHP9qMmblO8y+FUp5Ht3rLR584boZPwimZddwagGp2UUpZwerjgtLb
lz51nvKEU6EDYL6HbhUK9pv4YWrO3uKE8cScFc24S5kG+zjGVIzGV30f82BKjPY3SXcY6oEcRubf
sdX3Tv0QmNPvEfceQC0TH1zNCkSNzF2qKqxTlsJsqGfC3xb9msOgeS+TwIhOHLd5CKWYu9O8XRt0
k/xga+gEVbLAakOYzHEDZ6d0jRehNsPOdOwvfY4x9U4LHmrQcwpFthVK09m0lHNYevTkFtoz99pu
YMgF0Xs4tnCt07VvH5xwj0brC0Mz1kNT5UN4FKBaugb1u0FJEITiQvcsixYXxFnNEx8mvTbnwzDO
KugHxfaXvvJRFBWLJ1RvzspwlJngPzcJtqKkmt8NL54drgHMcKsZJ8NG1jHsznxl0V2bmbZcj82n
Hmj7sUvRMxT7jnD2Mdv4ln/knsHynmwnOnQYf9EDpnvv4fbPckgO1OEPLdT1ZD5AyVXxYVrjpdUe
jQIAXlW8hlb1mvD/trHODbLEXHt0PipRPiDzfC8tfsa9OlPCB73vkrtWSf0tmk/4THTUWvG1Kgly
TGjpawFjbMZnlDkNDbjKKqd/AkcWHHjUeWSasqrCaZ7U6B90yk+O+tHpob10aHLvDMzMjNNFLGka
iMphC3eJU/orsXDTeZd6yhZUwVJJnXqWRNZOss4n4WgGToolZcQCImk6ZU43AXmCGayiWlrAk8HA
90+t1fRPddOTElk1UCi7dld5D7n0GAVLjIWuX2g70fBoU8++aBkIZ3bYy7SH/EWSAJZt5WTEnDPo
wqVyovCoxAe/Y5hGlKKenQrelHbEH2k++Bbsdn1duAC+UXeYWOzYDlGtkeUnps7XMqs4KtoDzgUA
X91GQMjLsjfDMJeqHm2Rh+xtLG4Z1XQh11F/EtZT2KQ08+6lusQOrMYDpsJvlfYcVCWu/300dsxC
64jVem0sgC2UAcrgcT44w1I2/evQEVNYTHJdC0bkMj8G9/mcDd3Mn0HaGBcGG/KQ8WlmsTwbXoJ8
UwMKMTZMLHa2VTs8uTsTbVCpvoRioRkbhYPbXKDA/V+mzmu3cSbIwk9EgDncSgzKWZbtG2KcmHPm
0+/HH1js3njsmbEtkc3uqlMnoNYUjBXhCOYPHidW5RkEaQ7O4ncybIwCXzU82jALUHEzx/VzXeHH
7KLDmEtb26Q68osZ0bo5TyUmyL+Dhvena0p7wlZlfY0dm8irJAKcbYTzIP5OK2JwKd/sgIqKmz/z
LJ6E+hQqZ0bvwpriWCgYNWKxvUd0hLVtW9iB5I4F3jvbnB1nfKOexXQr0eycaWG40kGngrh2eSOm
GwVbqdxJM/ZbM6CpUyQOK4LvC345/vlXaEerEe8t/Gh30ZV3aigbngNTIvjgalUvWdpPqp2WNgkW
ebGpCECFK2k4EhJo0UIE+5aZBHyemmEzDRsVc0xMpJHfI5Kn3GvPBjVQ1Z615DoIG8u4WtR1TXEQ
+6NhuqPpFoXbmijT30Mfta8rYZyHJaPuQJ3uCBGt9ubsWdqWRJXlCmtej79XsMNNDnoy73fWtkrk
mjFA9Cbot+qj3ySecmo30EV+5v24R9V/YSax3CQCIhgRD3w+xuNhgD2L+WeWOpgui16vJrsSjLXG
uyzNQwdQ6Kpq3KoelxsgU8y9ZxxP94yvlfzvJJbHcSmmH3nx0+riVjDwcBZjbgcQVF5UI28MLUQJ
yrRudXwB4WashrYnA9gyj61kuow+kw0VNX6wcfvlm/8S05MkbFE3ELHl7FxPKJcZip4p4AtSVzNv
ElxaHZ8CLYkPouB2pZulb238YcVnalZdX0fVYW5eMWHEAMX4q6saNh/GWsH+D5Pb5K2lQFGpOrHw
gJxX5F+CtO6i39A44sKmDts2OcfxR0/2Kdb51KIK2ATs96VfaZ7L1YvxyogDYno75OGPTt5msrRD
KWpP1S2CwZCV3TozTiMXsq13Mkak7RNxDj6xtiHYc8DTb332WESI1c1qX0Fz4eB1Zm2j/nYRhaDK
CidDHLMeUMQIi1wvUOJ1WxDdLf4KwkOo401oHmfBFvxrk/7oguhM8yMDSyCwPdx28H7DrS9mlJ8B
7uXfYhhj/04wz0wxiDabx5XMbKxffa6pL7/L08d4nxATJmqKNahtuRbhD91eEVdGrdixfCutz5B3
neQ7QffmjLP9qyqwtl9CamnY+JSRWY/3tAjd+5tEYp2X0WPKfslZav78kHkHqhjZmYytLmO6Eof9
5WfBC7C7GJLFNcnDNauek12t9hK9Sf1RFY4pbbDPGixa1m8KQmjOdpzeeHkCGTp8e3qb6ED68ISc
g+d1Y+pujdYHwXiB8d9k57lLR1KW4tr8J+nOlDoBnq09zwwZxKAv4anpBJ79fZy42DEqw3stnxRp
Wg+BtSoNr9I/YECt024bGh7GLJXMxklmeL1jboyDcbaZRXJvyncTewY87xk+4q6RR9wICUSll/IT
w1jNnQDRjFDBbJzSpjWmyQkW03XMfs3uVLaxZScx+2HdkUwRDambadOHpIeCV5sapzUWDvkHNCYy
KRptXo94hIszIkkpwvRgZCBtm3VnbRu5AV9yphAdRdJAnTQFAsxn03f14tfEKHiKqN1aNR7JjcB1
oMV+MEuj0pnT/IrhaH3OBfFDLgdvyh3LmN1K0bcabjWZmTTXfDu7AdKLVrzkQMZDr95lhmoroWXy
JRjx+9DX6qs3k+2Qdz9RygwwV6cR4JnxXYNJt+wjQyC5k+Og+4q1v3prThjIzslbpxc/qDaAODrM
e4ddgZPKlITXCfJLOdRvuhwmiA2Jb7aY7eTDrSE1Sg6SxS2VkKIROxXwUSHwQnZoSK0ARuN/f/7v
19jz4AGcqI/lLxriO5mvo8AYZhwhRHyzg4KWUx79g6BnLGiiqiFVOXGw93maCgWHeiS3IGdd6DN2
707hYJ3UWjgN1ApjZriCb3iSOL2XAyags4KZBURg/k+Vy/uOYI0T2KkVEnKjHiiaWoyRMxbQBsd8
JQShaLYkLSf4Nq2Sm2/SqT2ldEEXLrLZr1Tlg4lWN/7zqaKL/hbSMULx9HrYJMmhzVzulO03bo/J
QIK5ix5cGeEyJn8fqFlU6YhEalXxqZI8q+qi+E+NcVS6Ytlbq23rPw2sE+pHHJya6jJwYScqn9mp
uoPS0gufZuniY5idPvEdjTFNJbJ+pWJeLp5CvqJMgtAc4SGb7gL05/ptchS3Eu4tJkeKN1Znn2xU
IksCVwn2PRqiJucQ7okMu4SiK4+Y2+wa632Qzsa7ikV/ugVruvGf2HqY7dAfRvUl1A5tuxXLvdU8
cp5W3enTgxm4orLrArJsrHXbXFGkW80VtQbhSik70ranFxNfU3QUdbcYvmThpOJv0d366ixKW+je
Gf5ZJif0dzJ8Se12bK5i84M/v95/ydVJGbVVd8oVewhclNU603smlEQ+xYuzuNeaHCLyZca5JtuZ
0mfY77r6N7c2Ez+bF8jrlbZNQxYDjbDbCk8pc/mkujWFk+zF8D02Q/b4bgmXeFsyZaQrPk9/htl5
clZexHD+bnCGzoduE2bm1hipo5viu+y5mCZw3n8f0tzcqlb/Psg4+ZTl76CwC3c8KG3JzFwY78WM
3qoZvi1miet8kF6wXzY9PBc1WCbLAlwbU5xwP5AoDqWMXsPoPdRB7z2zoEZof1Q52MH/IQceFZdX
TFRfqnmr6yhzU+rsyCdibJg0fSuF2jO1er5DiM6wT1Bi4sAcKsm01fRNNFnjqSyD2dPznvB2jit+
3TmYKnMbh80uVEbbapRdApQLcFhzDcb+I0Y/xRThkoSx6XV54/py0D8qdfAIQtig5NDW8PLNLjwh
jE7sSSdhq0zpUlKpuLW9v5as3LPgNzhljF9RMdKqSNYUQ3fGL0JkPNpp2ncD89GENGA3eXZDslc6
lWHI7tzgICEMnL31oH/g+OSoydi8RVam76LSfIr9DBxj1dV7E6W/VACbfu6n45RjEtFG4ugaVLJQ
YtD0xHtNL7s7wAY7OD+VbOcV1DkdjhiLthxSwuYQEeUyoFnjS04Oz6UfoeZDzbU04T4ECh3IXlxg
ZpnaPKVF3jUNaCnWbAYwsEpVDcvzHulQYmJKN6jyBRZntlgylBPLEsd4PyquUETwVTL2FmS0k5pO
xdFcSHqr3PhJhtA/p8IzH9SCpCwQCGPWViZHqNBPMHE6wkiHQPOKmbLCyA03tqgQBGmsMIGKBGZx
MdwMxoZtNJBP4uNoNOfp5CSQqdaNSjfT4xVvpoFoR0poHZSphcCYRa4UiG9KZ/TODHwA3cKQnYgk
HbrBGS+yUBW+w9zYmq0x2JbYcFAPbh58J/su7xJ8X/BEmZiF+Gl2UOv+vcSGEV//9CKqHC4inDUV
0ZOuU0ejhJTYKKUu90YfS3r6EJQMa2ps822ugK6SO+Ritv/NoOUYc4sHJFULzeQ1cBip3ZdsMqTV
kbFt2P3iYriFsQ7ASLIaPApwrGrbKuYxmv8lXW/tfLJd2qnKdxFz70MTGOYekqKmxPxKjdOxUrz+
R7JrqQNdS2Np1XCXcBjBGgrC514S2mibwGOcRH7Yfx+Utj8g1iR/MRlmiAKKM5bJWa57yZvhFB5g
LAibrgxoosmn8DNA2VA7NdFUEno6DfaMBn5dtUkLXdDI7CyUn2XtoPFVXVmAPYf/Wzvu//vQdy/y
DwsvaIqj3CvSXsi7///BGIKGAVyROvUCg/3fBxwygWv/+/r/fRrOA6wV3vQXbDZHKRBwGCyqIJNr
zqdGdfp+gdBShTYemUpSfslq/jOLbLFhK206y9iN0lAeW7lUsGpr8TqqpreYnDbRGpoPfEaDdZej
PMwmgbwA0gE/5mQ+q8zPLmEasuKCtWLuzDafkPLVZGOYxVrH93ibAG9P6aRszbzwhDjFUUaR/WIl
pDMJca3VH8QgHw51zEkr9ouRthJ9QF6CsuQzn+h7/+K3PJbFbKGxBS3x2R7MDyErCJkVm4zI6ZVk
SvnHKMjyli+YUTtRgDGxKovje94wmSSlIAvvUdVhrb6M48XYl0jqgN5IEkBgadk9zZJ83zXgPGah
G3QoFdFamn5rYTGgLCU8pTRHsigi07JJnwpsn/m5QRxHlFZACVkZgoyrOz1TcEMnWWyGqguwQ1Dp
UPd7uZJuuAE9qxhoDMuwKZcJK+iq3BFi+b1tx5KLZrVYjZfvhWTOO9M3ms2QCNGpbVuJfC11rQfF
5I0TUJE4gpqZg9XavSpDWdAXDEk1tlVXTPsUUNfEQP/ExPFQiTSB6KCcJCtL4hWkD6kvOjeO4bx3
BRRatS06p/UznGs7sD5cbrTSKSsKocagI9UO9QxthqBtsluayXSHUZ83blrnCwW+somuNeiWsphJ
RX/Hd0a002BgBiTr+YWhF9qcbOd3yreAFtxtCmaBRqPvBZ/uqzGSDuKjsu0qcjfNWJ3ZRczvUfiS
iQRz8rK/kYFDH6sNnJ75D4iptFN7s7uOE0d404mfcyYdkOBE+96SPzurrzatCApW9B3DjykW7Cgs
b0aXKtdhjKWTr04gD8Qm+Ep9VKosRE1plqQKTN/lSGxNNFbqboin76oNx2ttNeM14jTf4urOhKlV
x2uRZU6J3gwwCTBjGEkqKfUWNx2pccpzja8VTFjzCjfNvMZNU9MuJhFNFkc5WW1qVJKdU9b1OrMs
39Y1YjGiqKj2ijK/CV/x3LW2RVigryg/Fq8iNC+Tqq0UjYGBj4aJ/tTCcvIf3vOscqHikKjWufWI
MdATgz8NL7WMRKMgYN4Tk7opwrIhajZ9KGqx1th9wuw6BdiDjWvcIavhCAVqRTKTnOebWqfqI280
q3Gf68EbR2zLNYqDyK9XUAb3ZXSGgL8yKob7XU5aDU1AduMIcTNLdbjrq1DZNNV7OLFfbhoyB9Vq
O5VHASLdwAneYPi0oIyqS7TqoS5rW4HbXN/qfDOxNFQm0pDE0BINBCGwoM17qL1PzK1Uk1BEM1gi
e+bwzAUFPpG4boCIAKgp0E8nYy6ouVW8H0L8HKV9Ph2seV7L9WQXx1jmlTwjRnKt/s9MsmxTVBhz
RcOjRwtLMmO9mjm4jPI1meRHiHsrfi/ljUWfko+febzTxCebWo/1mnmSgUqSOxT+tVB8ZwZszEBe
8XvWgnkKgQ203Zi/1aRjSclfNLwiWh/+GClYugifmsCJJvKpcLt6mY3Tx1uBKEX9i4SNLiYuxJNl
vDX9lWwdR4G5k/mMu24NN0kljkCG4Vs8xCFf68QdGQzyDPnRx6+shCX0ikwPJJtwKTZWptmldC2q
45jca+tkMEtPyGea/c5Oto3aLglINiGOGe2AP3JPkVT2dYfBGCyvgS6DieW/EKCe3FIyHPXFepRL
3RT0qyeG6aadUet2ZGkwQ+3Ib2UIJIeyPfi3FvjTAkhlalm4k+S2tHhdw81OmWCxeEa73Gf5uulw
+MR/UBhhab75h4JvqIYrBrhrGXu4HurfvpYcwU/qjaRzYEzFQiucPUNrCVFnBJnlnjJFFrV9unIo
bpjxDnYZbaf0wxSBODawnunsLo3gEZ7LMBBAr2MCvgTpid1RBEtrNTKAhFuHYeyU7EGi4umvQQOS
5sc0wgc9M7Y9cbe1+j7GO8ZIawWuyVCxqjMCYgx4Q8sYwep+/cb0qrzBdO+p8DPTwe0XTVFbb4lF
Ew35JHJgN2SriQqTXk/GPDMY4JuULxHDTBHuRQEHIy2qXRVe0sXkMjovaxGH5wUX40pwv8PzBOzI
cSrhHSsO98AkFQljz/mcisfMPzf0A778S2CnSjYefBc7Ei9NeJNo5CdXCoc1IY2svcNEiIjp+fI3
Rf7QHZF6kOIlHMLuFHR2iYXeqB3Jo+WQtjwjoHCVAfObm2riQ1iKbsStEv1NPg740u4C2JgJua0M
k5jPoE5To2LPxKEHptFVa4VmC4s9+CEgRFD92YWizThtxjQA4+GeS3+6+Ff1yg4kNEToMwCn1xqk
lFym7gHzil5TAMVBQaRTlFw2uDjZPgiXkMJhLYYMOMqjgQXEZOK4yxhc2wfyr0QkUV99DRBhghKz
WQSZCx9mHKENORwlZeYEwEm8LEhWxgCMDd6pYuQbWj3QjNsy5ZXZGsG4cIbd692V1GW9xR7k0DW7
ft7yqCbKD27C61iavFDTD23+Y+XfUQUQLf0KaW1L1gXiTZRjTac/hSoixeVp5YpjUmoSfkiIEiFg
Be8JB5AVRrM4Pn5KnYx/43XU3lGcblumtMTPoaqEmUajvvBcN3VziDGuULRyNXMRRQv5qrqzomUb
Hle4qsBgTCDGfCYpgzJ/3ygnZmlJ+xEzDdcKx5DKL2UkXJwvg+7YEL+mH+SIyDmNNhpz2H5JQuK5
r/FuZb8fyfYiFVyUDsSQCXPihnJ4jPLY5rrPgU8InrIKxdrV44NFhCqUkQr/4XBetmnAJRkvWqmM
WEyyTcbOmLO51Q9erWRooKDki7e3OH1J81YeQ0IxHa04VcQ7n3KJmQs+G/V7HBxN49kziaPXx5hV
rp3lpcRHSOFKdI0C+juv6K9Zv2UDigmHo4HNb6F5xQBzst4gcsz1XdOOlfqCMENGWqISYFxsi2FL
KB9ZPFh5kQZCBkykX8zCrZPHkg4SJfu83SvlLkSPqtrlfMvre/TLZGKOzVOPTX0kuTIWMlwl6HjC
wBXaFz5WjbekQym4McNLiEVTmBxx1khaO9evNecDg9YQRtiuLj2ZtnqlJX9ztu8gO2DxoHgFTLU5
vss9M17ETTsyEibr2NSbqjrmuC3jOLrUk6yOfYr2xMKWdmcIh1jaJQRy5id5BDbCjfaFEzVsG9B+
2T8SHATdvYufY/lzMqeX4p/C8anV35ryEZcnyqlW39edArMgJLHlGCSHqHnveyadb7mGUHLDigej
AKE+wEEKslvVX2XyDZvoEvWPsHRynB/ZTXLtGElo0lZS/5NglmGO74q86aJTD40qN64kinEBeKe+
8I3D5SqrPqE15WxwyzYfQIFAeUmRu7I4li1kNQSlwezp3sJlqLDnCjPV75Wz2T3GHPf9R2fdhP5b
lE+DcomIEFaxwaT+LOFDHWXR1dRjD/OnImKzpoBZZlqL0m/NMC0wnUmhJurdQSSCHP19QMbwu4yA
2VxC7rDWzLbJsBOtm5Iz9kQb6NEZGtmmNtxsSNjTCPPxkMgopC7qJfdou4S3Vdsm63myz5l8mFQH
2J0mKgFv8OW/quN1bQr5zVdvWoHo6JlTAzSHZoYpg/3ovBWLc1cdD1q+15ud1D/HqkBN3oBEAskH
PNEviblyvSVRajXIf33+24wv2BZhy/hg2+JyIonLaomLk6CKVB3PMdm1ObNRdb2k4CrTBpLrZDyH
4SWr1G9bWf+qyqOqU7M5PZVLjmyy2Zmjqy7vD8RPt/E+KaWHb55z6do3B3JS5+ItE2Ab7sTEzUzP
NDwNRh+qv1UEfyu/TM1OOyns8DVK6JxR6yYVYWBcJC6gbnfGE9KYFDO73unSIa6/ShYZjiQO4p3x
s8pJHz2a0iH0L4YKAOk08mGMXhUnQRQfJmO7pDyu6dytErUZgjYOuCVb9ZXEnwywiPXGJYZwScm8
c63j6axOp3LexNYp7P9liBbAYOU/Np2x4RbdCJvOiYeTy4fIffAvWbWtso9U2zclxyNeRNsKEwRo
P0r8jiVzImvIIm5GvRe7TUdKJxyz8MwBnUbnWDlL9R6ewjTs/AOULotE9zQ5RowLtZ0yfoXDJ2Rd
SKz8VBgW03iyYCwEjjISDXkS9acFz8ggxXYjyj9N9MlVgH0YCC7vWs/OkfDZlces9cRzLXqZ6kz6
E0rwDGVT0D8660fiqVAX8hNoXBOdkgCyenTydWduTpl8r8OlXH7hgxxI+yF6Y1qwqrIbfyXpV8vJ
Yjyjw3OtXyPjTViALxo6/0L8OFVvwsHK8UJhqs1HPzJXOpbMjbn15UNC81Th81NdcRwarHMtP2gc
uUqfSr7XtFXOzFE+8E6jjiB5CDvNwbd2SvQidAGyV0OAqLGeimud/IXjeYntnL5GAaNfH75m/4a+
cq0ngQ0vK0ECWdd3qI56cdDjNzX2zJyKsdiOCWHo16z5lIcHM1xFBUMOYI49U+XJ3t6Mj2Y4JkyA
a/FW1M98/K2CO5s8g8sKeYB2z+WvoX6WasYgqtKcnOC4CIczm98lLiR6D9uMx3+mhbup+tS7o1q3
hCjmBL1mMODOJoNoXCjjkwlK4ccMLgoiMXe5+kws0opjtwYf6ZiCU0XCuyUbBLI81saQGheGr1/w
REvQ2B45x8t4Lswz97mcj2m8EUaH2mOM70nKeIDAq4NQuaq1m/HgmsMXVU0JmcD4J2LdzOEIP4cY
RJbx0B5Lapkhd6P2g5yETqeeoIFmLRhvUf5cKLLJH1tWzO97F2Dt+jhcMXLK9iIi3+ky5sSybMt4
k1B+qHsL/6SsvJK9yhHYZB+BSWzxjo3RMF8FpRvHEcRbWLFyfx/TX8W6sJVUCmfcClClDelv1Z0s
vnW8zqbazqI3gQH0r3n4XLYTkhaZVVsXfj1HfqfeCrYW6a2tXaOH6llcKF+uOTtdKVyG+HPJFcRo
TVY5rJW/BIZ96LDy2FVVshkppPzmXeUfQ83FvAgkc0OmA7JARiPHmU2wfJDLQeofMCCcQYOBNivQ
dwL6sK1OaHB8ncpPAIqY4UH03cOGyG5tsx/ifWl9WJJjAFOPV2H8gdEwD79Bsk9rTwwAruDPKvTb
I1kRuWS7QwxvUfER6Jc9ZbLILqhmo7UeOZpkzksrNZ8GKaJVcCtlZvB+eC7q6CvnFyOxAfjERYQQ
adeYfPKKe7efYjabeTNl6JNKc09qEWEJntgSkhE2bgbBafAbL2o+sZh5xQIERlMKPJ+hD/qDd6nt
FzPuf4uyTbLSY5sx1eTxSuDomqGxnonrymPCO9kc2vFWL9UwMSYRnFY9VdYdHHNQSyAHCEUi46Z/
vWasZiJU4fKua2temGzquqz8q2FqkKaFAkPnSGRSWzY80pGX9B9qi2VXu9PA9ROi78QPKdoOrPhm
VzSOSfZtZWwPcXOr5yNEORpi1XjWRBZit11LHz1Rw/qXGNhS8UamxFT4HlEWPZlkmzLzouHOkL+u
aUBX0JVxNEN8A9YibqHO5u0vFOqQ4BVs/wl1pb+N9kb3C+fXozAAsMwh/3UfabHp2rN+saYbJBgU
0DWUYfMKxWegx47N8iRYVbtP04UMrY4UP1uG532brbToWinfE5oKZCFYE+K+siFG3mCUW1kEWOen
5p3ghlm39fvQ37GkJGodLOe7Ds8K3P9G3BfEd2Meg4mfmR/K6TZXdwX5NEV1A80nP2DSYnfU+6lx
BTDnIzV+BDeP5GumqS+pumOctJT/fFGnR6G9aAZzMOOQtecuPpXNvkTvqkYXY7pp060sdxPMV5ar
TwdXPuEPC8LewLpVnoj3ULmDh7aYoMR2Jqui5kzMexzTjWW4ptDQFPCgGyV6Q7KGKFh6cHYtft7x
jsaVAGmYbYTpQd7UvtRwj1eiUu8NUh2ifRWfNEx82U77BxxoWb5PKQkYZIePu5nkBLRcTNI+LBXG
8U+vwobESQB0pR4OParfbE15bLBjzseerVBQaK4xF9yrEdMab5QJr9zHkUvdwGjcMl3f7l9KV37E
6fwUDRiHfU6KTJijZp4oCCH5wa4rLuhcVRIGihadlo/XwBn8n53HnE7USCPranjlImOvPTT4OP2b
rJ01nqmshtZj18vN+wJgkaSbl8wJF6CmuPQJjhKHob5a+d+Ugh9+1suclGnFQ6q/+/ncClDr3TSl
WCPP85qOYD8HozyRCKCIUKKYgF504xsvZesP0Tt/h3Cynx22mnI0kD9BAXL9zjObbZK5YQYf6ywG
HtJnTeAAvw/U+PJDJsMzv/gVTA8XpC4Z7iEG+OGjAgaXXz01QHI06WYlp4TXJfzwLFi+5viQXzHb
wVtpoA4ekh+xb1mixDJCZSVNmxBsySP0UFyUzdq32rz7DaSHuzR9ZvFTGCCdVUer+IlDIPTQIaax
p3X9B9W7lq6417fannaFK6iPp170qAm7j0GnttPwHdRoM0b3e5QUrxxoFxB/79L8lPsVmw6+iq8O
KU8eb0bECRPqxHMj/YnEIJNESkku8LfyRyaSDfcvmF/j+Cy1B6kP6NilwvNbnCyd5FvXtm24jbQN
Xv349kCmyKNNwVEWbeoKMj1c00Ncsil56WTjddLSSUNp9LdFu018L7q04iaaX0TggrrH6oecHKzu
hrW9XH5gQhXKnm5sUuHSDnZdXgxKHv9YDraR7Tl2KOMkbErFf6iDdBLGUeEkrkhcNRssnBGZKBbr
Juk2oUST/KKoHEsvk9xiLBlMMiRet0gcRCeILsDwanccSczMt4ZKHit9F/IUMm7ep+iNyWjrJNr4
k/sYFsJJIbgyZvMxjGfm6xmR5FgUVL4NQj0e84SGMuCsyW2xORrlDXsJeuV8JaXwZKm7c5EwTgw2
YXoS19StyjcjlGn9fGiKJmI3ZF5s1n7J3gSK+khwsZwkJAvGm0FIJ4G3nNxzta60n06B/b8ya7ur
iaAxgYXBwAKrtzOr2Bj64FAEKfFLthh4QusgXnSbZ7RNJ63Y+SSxZAbyV80OFNfSPVjiKpsxJA9y
PQhKo35lgogrhTR1K33Yg7iKaLNC8Sn+ZLW2Zq5cX02hpcF+mo345xPnDR6y/CpIf4QUnoq2V1bG
ESsKXkCSrQ2MTbcAZCFyF/BpU6aNRe8bRJ9UdYzE+3b1mDuIBbAQ1RpcimPU4nWLRWNTg5jBPylz
Bv2rzH/I/DERv7PpshUh5vB70AsnSLzyTTAghyg4HmASaswbVUavgeEOJByXw7th2EtXxoPM2UN0
6bfA6cKUiIgUMJXfwCIxCwi+yhUi6WoYOecOcUV5EutjPRCuhr61vMw+erRTrHq1daEeGkyvFo8j
XNqAwB5kuzKg8YRrWaDfKnCciWmcPkxriQNTNhss93SIohQmPGhpgvcWf/rj6EYk3PYiZSu0lIpt
l+s+6MK6YftATLKriMEOO7wjEQc1sGapz8q3isgj/4Kweo2SGFLWyTIWhuoMs7zg4rgyz1csvGtS
4M4S7m/9W9dfq+l9RmNbqk6svRvlN7TvYniRCQa3KbfD6StPjpXxr6vexfSWQHIF/mMBeoXSHuuA
Hu2uZ88Je6q1NA4HP8E4FLAjZ5/gJIB8aQHF1yBzRvXlixyPouHAiVol0r5Xj+mEKd48IbeCFDBJ
pT1EnxVzVpnlACZVGAQHPqxT2sJXCzlrKR1Vr4RqtgJxj9Qfs97oJNNkhBgHFCm5+oA1QHQKAtsc
CUJaetilauW+rS5V9E9jU0ASQ9VPNd0aaL7u7NGk4FohvHoMiGOngkXpLY84jRRUPcOO0duh5MSc
e7RDxYtAlBLBbskQg3/XxKGbRtUmiuNTAThraB8B4rQ1RksrTEFJ5TH7DTw3Brv1hs8XCx+3pDoJ
DeCU2mktlGFB60QfffbqIYT4ne9NY+wwkFmHeWsDWPT6Xh70u96EB6wJ6Tv/KnBwoNPAXA01Kxj3
+L49EEWSV6cx3Yw6C+SpVw8a7S1SMPbLsrowekCTAzji99T9aIFQqTTmt5Ddh0W+ZlgbCdSj1Axn
EmM3bXH9aNyB7Bwm6K4xfJmZYBftw5gJZCNKSq0IlGbQBb0FnoT0qs0J7nzvdNbnnJi2pOOtxFiJ
VmhCnqgVX/3oH43Cd7uMiUIF3bmq0b+OqKxS/rsYT9QJLNvJ+lEN/d43A3V/0GzHCI0mfpSMXZpd
10fPMCQfpxSdtAk/NXVxrWXyBpeq8L9lZuWldvXV1CmlyAngjaWMPyTIZr10zHjW8GnYZiWEeHMv
5g+jRmwCcyKHBaZZW36w0isEAIvVtoefNGoIZNXw34D4ZLY0V5cRQMJhW14aNsvBfG/02UbGfTbJ
gRpI16NPArlOKI6Y0I7RQ8olTJDp7is7XYaMMCiLdS3EGPMNMKjpkQTFXgQXjSXYEhFtguofKbcU
sssbcuMr6rd8q7D/Z0KwZ9wgmLT6UMZFaZ0a0r5pxd2kCuzXA23dWwrS3dGo1Vlrh/W3KJboSDAm
LE4SppN4oK2nQdt0JsaDDfxIiAwRHG61WEQC0GiWAD+RIkF5ls1kh0wvxeLdbDA5iS99990ZsDBp
BSYDSqDCqUP9blWmvVI1+VcX2z07JMv8uy25jqVHZdck2qMWJqdtFaxL5K0qs0v5NKwjlPIFaWt6
a1U170BJtay5TSutgNikBY8fT42IbzaFY7M8kgiIBjom8Ob8F6uKlTF+mU2zrkTMcrsSlK2Bxf6p
YQGmdSXN8SLxsLoDrCw42EbPREdY96gse9U5BGzJ0O4VdqTavC8SsSGN7WWqGpGn0GrmHZ+0eV1s
W6vj+tlLlHs+On5CQCmzmeaKpmRjIbP9H47OY7lxZAuiX4QIeLOlA72XSGmDIFsSvDcF4OvnYBb9
IubFjKQWgaprMk9qbPsDjHRa8gXG7DCwxiwXiPkl/zSKvQH7jTXpzEoYk7J3NfBM290j6ho3+zPM
aJ6aPXHtHBkhHACC30UnXaRpJ278WoYGUO4a5b3OArBDHXYruuRasYGU22AvWJio7DDZUbH08rj0
1epkK7dixw0W5nCaqZs7JtYaTkb0ALlmnnuC/2rUxJ73HflQCzGUxlbAMuEs1Ti1xDYCcLlwokiZ
N4hvye1UF5ZAEW+kJp0bP5pHgJ7JX5c8cHM4JoiXEwHYRJgu83FoE6i5ZbdkNaAxM83jz6JB+KwE
BwvBSTTdac4hdkiKU9NtjUhSdXT2Rt8JdX1ApBNK2pSzjGJhZhhi6VATp1wknrKmKu+zmPi6QzTJ
030LiQzQ+WQtZOImYcu+4WkSDU55x5wHldDLY+oaCW5UvL9+9GqJNF4B5/CZw1ymj6KcjGNMRqsn
2GeMCjtJvmvNB9M9zkULy4+d1Xv9J6jhdNL1UqPLW01FvBnbiDhzjW2R7XULtK+/dcFprxHwjhzS
W+GqY4wVLCQbt0n0srHu5qdKxMtEWlbSQ6N6ibgYdNZRINNYglvV3pC3BXeIdqo0a/aLBWohG1D/
DGU4o2+TwJzNCbwswBagOp5RMGfNp1MPUBOrmV7fycusurew/lnjqUVxKxBup8HO9t8y12GSPNLq
EBk5PSOhZkFT3RKLFYIviTm8KPIAmc2xqiAsLZUOqred69yODvVIMB8gF1jcs9pBJ3w0GfN3PGbF
XEIiDarIOJUZZni8FlmJUtiATmG9p56cGZWTshBvXUNwsNNQoQ/gXk63ouUHoqoMYfnY/S1unygU
JRygjHvQj1fzvvuuhbQo+Ynoj6n/dIpy1EgIW4+5/paJvVJ1MFr8uh0Cs1SbMBI4N95k3yEsY/QW
qIUWrVzB/gwXBt5WkvhkgGec+KHl8iVS7AyRAJCTm3SUzAzpTmT2ajGezlnFtnRmOhiCG1mIK3w2
wgSRgEaJwsUfxS5cNMjoQ4Ssm7x7Sma2zhTAvanqCy7LBkfqDDbRjJfIdTJMWiiElcIdm2Ixxlu9
VV+2DogrleBbVZl9H1Kal2XH86yM8cFA2ElOxDyi9Bz9cmbhmw8dHftK+i8VR8rfd0pXpbzH7stO
L5nJBEzeS+3elBEdJHL7aHzsh2XYVsueMU2XOwxRjHjavA33MTWtzVC14byKjW3nd84lG4Y7KNhd
qhD+JiR1bggUD/nDIWTR0r5572zZng+lutRC7R6m6jtTrWnczKvvSZXbY8RDtjQrou4VTagpq7Vm
nUyfFQ39F9ChmdJA7sJfa5LKNORYBU8+xYne/zooyIL6t6HysUhd7FV7MQEyx0pf05cOGCToPOLA
YghiWnN54BXyOs+ZaWALkAGFeMIYzDEG8leVGkhYx8p/PJ06/OsmWNR2dfcjUz8yo9UdhFqqbKzr
HrqJ8zUkKGyiX89Yy2bPs/cZleeeOE/2BuZRNU9juw/95Eey5WdeHSweNX16Ji0ZRxckzn+e36/B
Thi4NuR1MQ0Uk/Ff1HeHtBxuFAhJi4kPLjDNOtPShky5BbooW3zG0heOhkUfjmS5Da7wiCzskKsy
LScjKDlnl5RRYnLMekaCvTqzqpp9zVUM46ehhftKRq2i6umHjchh1WvyUwnV/ODXGRoEZCQv+FWa
JpZ9+GdgX65KlOTPiise/+eHTUxmAL64RrFRwy4rTQdyX9w85YkGrOJxF0OrIj8oCuqYfg0qF05C
QmIz0uUSJMTwiLgrRS+Th6sQfiELa2FO+Y3xd+zrvFpe33AR0t10VciR0aIVj2NMr4U+sDHsn4NB
38rGJqyqn7oPP2vKrjZ/RmW2bkssRCqPnf/nt7di2CiimXXHoP7HxLLTEXiUlDx1kW/1MToUqKvc
1jJ93OLOBlgs6gO5fuS+Qm0dFezSzGjZGqCJYkv+GnQiHxMTZbmyzT11PmIktduHrxxD6VSUPx5T
1rorL42yEZU/HjLNfvSCI7dsDCRdAm10DZGsMMop0TDdNC0ttW1zOdWS/Ag0YM5D2Jbb2KOu09mw
tfAQ+clskmOhEqfJVSoghUOqHFHDe8m8rhiCeQsN759VniXjy0QD7zX+3MSjAESV5lPC1+g6ylpt
HxlHVTopmMtJMdPN5h1Np6f9NQnD8YRHL7q1jRuGkBVcwaTAN2K31MOXbWJ6721CcJ2AzrGTHmlf
rrWGWSR+1pb2NjlpGhO7sV1DQZ+nevMR9ICS4WG19qIj/RS99Iok9KJO74Mk/bMjmnZlKumjNApo
sKVHBjkMVyCz8Ki8GnL88kWwlPLOcsPIOSSKeurk+oa+cJGDGfJ9bzYs5RChdMcsuwRj4rsRcSNt
ee66rUVLg2yU5YIxV0kFjjb5n1Dic9thCBuGMlxo5UrWIX3Waf1btIu6/wR17HWuoV0M7xbzlSIN
dysAk9AkVoIvJ3bJdGzNm/baVl9ScAEGMDzyoH+PgwMLQprb/l7zH2btCvnIiz+nl2YmRHWgSycN
gFc0XLL4H1mFYZChdd+UlVu3O99cJ+VZdg4h30F2ycIpW4JK/ilkXVTZtdeIeXUDm7waMTtWuNmE
yioj/0kD6z2YPxV9hkUhDGKB2VKLk3SyniX/lBH7vU/lyRoJwOVK97VfQaED608hr1K3b86gfsS6
/0/ruKi4DW817EnOn5ClDFnOC6X2X3rU6CDOgpcceNVcsfV/HsOqINgPajOD2hzGz54tv3oawDD3
1Gvb+Rj/KxJALasqv3aYbE8DPY7tLXT8esgvbDpahrjxs4wvyOqlYG0oXN1NemutFFu31L4yngW6
WRZSRssHa1h8K7N90lG7YaLeAV6/xgpHMPB32B7NVxAq+0R3m3FvjksRny2ANCFJ8GsOzSDZ2tp1
6J/Ad/ajtEs9xr2/obOQGjjaW0CjOCVlzJIDu8itE1+c8Rr1DL8edgLx6yfozp73GagwJRA5GE/b
k+9j7KbdTjjrKjiw4WbjDR5wFaqIkwUHTNlZyFc9puKtMg/98VTV0g6M3vjCxdbPVMGMLRiM06D2
axZtUKFIngL5iRTFXuEwAWTzxF7KyjzxluyE434D07sw6MPlQ1wc2TFdqYuYo4rM5tlcgeJ6Fp38
K5fiyt8650U1oY50A3luyU4Xq1hb5g2az3NBn+l/Wv7JNF+VuSqKP0k6q9FHFvIjJVtZ+2EToEUH
9oH9yz8XHj/4hyg47O6J5qbSiRpJDfdmv4q9bdwjm+BnXLVi8g3rSXQETnfqQ6J9xqQAuFaCPLbg
IZQB4yTLP9up6tZKA9V8thiyz8CHBHcwDfYwbtWjerZZ2KEBFu4Io0D9qILf2nSl2AXz12A8GTVm
hTXIYlN5JQH2rSIYUAjdZeWctXt6XZAPrCMR4xSas6k+1cD1k33Kimtqw4Nd3S7HYhdU51A5NjJz
rrVEEhFKUf/K39nXj0H50KRn284qB6lRYxRzRqGD94H8w2Fx7jAZGQH7xRNeiCFxmJ8i72GLm4FQ
L15X8RqFjmxcQ+vN6l3PTk78YCMnKZca4xJELnU4Nmxo1d8G0QhLdoBXaGJa4RqFG7GOM7ZsRqRs
2/EyTfR17TgM403OIfuzUQ6/PGq7GBpQgYobzRlXPMbQ9qLJDxN3WoZeXHAS6glxMgcMwZq8tyWg
2Af9UyKHyD4E/mc9vPDjs+tcmoWzIOg8dg5jdeVjVxm/sfESIe4WuK+pDk1FQevGh2j2l1VlXYV0
DtQ/1WewokXpY4qoYX5nOeEekqA8g09+t31tTXAAFw+vIS/cwYtW0fihg50pV4z1LXNnWcyfjla4
FtKBX1mTukUIWUkMCEDop1ImeTNIghpBPBrR1shAp3I0n8WDeYtK7C5m9BEOIIFLIm4zQ3Tsv3Ps
mYjUXEsFPsyCYu4zaaOKO0SESqyakDQlhrwzrfnOvZCRxJmhaz+C4eBjirgFjPio6x/9APjy2o1u
UO1je+2YT14vy9mFUf5dpcaPESrMB5hhiSZEb5gcmdBlNjK5u8ifIz0Ag6syOHq8lT6oBKv8ccof
e4x3cZhdC8v81EssBUpbXyKJix+9UKbqFrWDuu7sZxmRhZXOWK+hcyI9iu05vCftVsAysS4BW8bS
2ekyn+3a7/dDeSvEXR/Cmx/WUNHQweGWHQ5dsCm03RDgEBHHIty23iWSETMgRHwn074Dn0HB2LIa
4EXFY4AOxmFdrO6XrUgQVQfEE3X0oXD1MFBujbJ4i6QJV0hEc5Q7Gb6EzH8YqqfNCTN6S6bYh6UT
zCUj/IoyRESKwwHWxM+8SNk6i72WWu0c4164FGpVw9qky86m3XWClrkuGGZ7Wsk4/A8MijSzdOaJ
Pg/6njnFYF57edNlRC3vYpyf079KLtheSf9QasX2JkbRz/CIfTzir0wi9LsX8i2wW+4z/L8zoRdH
5FX6bMwxNOSUOVYNb0hR6OAiv1LmUYCuh909r7XNEdXQzZO6dWxBTQRznVylBVuCTtwlNj1IRwqk
v45+nrbtRDarV7xAZQWLb2HgGLUJCQZps/KLFXCBVtkMZKXxhYyZ0R7yhP5oS166Sfuj0+8zo1un
WI1BNcdrRkIGclih7e163YE5/LC1Dy3cFvytiBopkUAQ0IbXa86y3ZCXUffpAGBYxYWymGvw0Ucl
RBhbs+UBmoMLcO2n+151h3DJ2E1tdinu++DSW1gr+KVxnRJt3jzZw6EOCWJ5n9benaQKhjVsGuXY
eiWRjw58JovV7Eu2zZNVMyxqKU9kcm42aBKRLZlnq/uODei7CMdYieY5bLKFpu+4Zr0GG3hy8Yhm
7weE0CtFQ/reu4a6mRWEuyRHXFzS20qP/O3AXerkeg1wD9dj3C24PZ5ACjJWD9EZ0jW+v4WW3Gbj
rgYOMDULmU6dmxscrmTCIN7Re07mILuN+St1ACmYs0DdCu/Uew81WMpBPkl7uwHVerPmRjVrjkd8
slSe5UHvLgmSdcRsDVJZQoJmCNdmECVcy1rJTz9D9F7PMIcwT+0/LPYmU9s4M5q/Np+vNErGbrVB
cJcfRNSOML0Vduw50qPD3D6FwRLrXht+aoekAECpbQqGUbReYFQdvHrnvvtk8TzEc199QWZblsRn
lN+4LtT+xgr8N/EY5ZN78iUYz+fGP3981v6tq25m9auqX1h8h+lTJkAIqNNuiH7y+hRkB7YmnLPT
b8kuYPac5M1oV3Bf/nnSt37mQLxnlfjum4UB60odz3HLfnbV43MPtIeEBJqsVO9cinvwF0Aaoy9u
T3G7SYaPHM1O0uwonxRDck17+LOWvQoAdaUwsOA7ZCuDoJdo3MTmnzMNUr6IF1GTZCHaaAWtVFcg
LUGo99eq86yqgxnvHDzY6g9XXdzBD/Sc/hayREyZkygurBkl+rXMowK9glGUBLWD/UfxkbR/cvpG
e4/iY6Y7v1QOMwvVlihWiU96TD/O039W91U4T0/586sD951kpECwuVCklA1Wz00vunifqTECuya7
RRWiQ734Ir1njTyHu1/tdwPvi+Tra1NHHmLDIGg8pOIRj4Si3LGTTSp8BJBople/bQVw7iPJl/5w
m5hiNcNSICufUr5UBbE6SwYDXcAx1F6Rn1Y94ohhYSTTOnXGCP4uTLzzbxNzEvZg/d6K88gdWO1W
QbEpLeaJRwk7UR5cK9QW43qUlupX0bFDRKTvMZ2K8DVrOJMTvmHZLGoAIjoi9fBFRuKyEq95pxas
NMcFimErZ2NM9WOJPcP0SPtpHWI+9pqOCEC/JdWqNIN9C+lV6cNghU/4wzPiDRO5TzN5pUgKtAOj
HW2mloI91TWz3UUlDqJ5loCDO2gXtrTQWhHwGiFhZNuFDowpzsIg74m0eSXmwKO5B1M1ZSo7zZ8V
KRuJKVWGY78ZE2SuuzgSS4kpce38pVR0ZCPJHdRlNE2T5gpjiRaBughC+oDaZCE1OtraL++WAbk5
HJ0VU1zPyBfzmI2n7fejyzXF2eSUyH5pk2wrc+XYqK7y0BTrNJXTWdVS56tumOv15+Ak/5hOLav2
nfb27+TWIRlspBWE0BU1F9YtSP6JFPEjJBkv2tvYJNHrLevKHMGgor2UXsqWHqW4CcDLk6EEyjmi
QG01TyYzHx1uW9gHOruFUBaooxS1nwysc5qAXOZGc1DymFYH6y7BZkGi4lYTOGYyzD3YR7elHixR
/Ldqxi2VgXsxgDBqkb1qcEXPTA3i3RAMz5C8MyYBjJ/Lxk+mmWxawvNUawl0n+V/N2xL+CXCuGsL
Zy5FW9wWJfM3y1bmKkD3FicIAzAMj6rN895+uI7NpVXlz8RiVtkyHZJtnTNXZuIAbvht0ikUTved
IdeoaMz31Cd4xxTpoMQ4rIOYpaglhlWqW0+lro940lprKCGamAhpsakzFmKhjRm6jsgEa9B8Wvk0
0cV2DMwX5VgKqqcGHWWbXOqVsbPN4E9KAG63TcNSMqgIa3Q+S/LOKSe7r2agJ7Ab8C3FbNDqdl46
rA3HRHph0/zwctSzcqdhq4Zxx0I86FTMGZCBLCCqpcLjIAefUiE/E2SJ5Fl1wrkN3rcRTgcIQZuh
oUZziaYJLoNstosMxFdgFgHrauqTYI/M21zgDJISxNUSViey8bAnSo6bkkK5HmANaewIyqbhe7fq
ndjWznX0yRhZoesIyrzfxaAxPG8gbiRvcc6SBRXSNM9Kq7gx8r6MdW/Nm4HdT5kSvQaI1+H2nHTn
qijmRj18SFlxURJdWSfK/+OAhrKhiOQLD7MhW2A3/BEJqU10qYPsioiRX9FEJbOusgeATnOXMB7V
SgwLQZl8VPaT5S5lulo8cqVQiMNlKdqA24rj7JdHNcMGEucHY/ofcq7YuoLmZ63IgcPQKY8uKqiw
yPhKOtiFDv3tWNeLoxTLnLaDnlCam7ey1y5ad23Ug1U6yCDsreqT5TAN8OxsoJnjxmkNaqGU2rvt
NSQ35bW46qwjsrgFJ0PcFnkRFKQmfyVWmUrIr9OrIkDEiOqxnaWkcAFNMYKqBYLm2R+eqqpuP4zc
FdM/JuQIurWhTLzvaF8SOOBKylZWqjcM9DGB63jQy2/0ku2Ib+Bdkis6QKCTz6Boehy15+avJ5UE
S46j5wePH6HUfw3r2byS7mVq6swOpGWM1rCr//gSRfUPhiOibGNAboO0usTfXeLkYAvLnJbENIOm
tEGnpdrmrqzUpRnvu+6tsf00IsqqnP34PXVYSVDLdCWDCxwZu9ADosolxRQSX0kO0YftwXKoN7nT
QYlVF2PHbD/T1zRP0LKbBSa36RDqZ+Ew8K68A3LiYvlsF3e+WcpChWPeGTd1wCCGO3acjRiBzIVO
B1qba4ZMJZJ1Wb+2VFMiAdfVNthc2S3lR0PblMoOqKiggZcqpHO4SwsEun9JA7/qkgkLCHPM7WrT
TJ1jwSJO2qjSXw8MVA9+wOzyndmx54w4WcepaFs0AwyXnbBvvGVo09QCQYWCTH7FvEtdNsN307JP
yNLacaURSY4ksxezrJzg22gfafzDMKlmJH8q2yrIJuqPxhLkH79S9p4BZipL2SIYoCxrC0Kx+AqQ
dtFU4uXQfT6QcWPwgE3Oijj+bit/bvOsJ3woOTK6BCZRiaE3NP5JyYJyP6r+IWCcfm2h+ltaeDMZ
aywdH1YVWGfDWCFL9HNWujKfH6zioliJLlgY0brTsdYpLLTze8C+WKduDLUGKzOnjIzxwiTr+IBT
KFIOurbX+0fNE+fwuqjhB2zGWeDcqKLQ5RjK3coQzKw6dV12Gy1ZjuMmMHaoFfxZE3HF7L1+K7V/
Rs0vCVSYNkvyzzLH1rjOih3Ky7y7iXKjxTdhwSU8l/pViB1KLiSMFt6J4IwdudG+FSoyiT810xXJ
IlHlJ1HRRta7xAL63TI1MC+pcrNxc+BcJbWMzOUO5FmJ5uXleKjf30q1H4qDap/M7E6m7SBcBXG9
fEmjNw6Moj9xqobm3lLXBP/OB4xfLTRivqC5hls6qPvcRFQIdNdx83CScs+Ajijfcn+b5InyHcGy
XX95I9wC+DSIeem9c/9W4nJIkptXHHgZy3+zIftIw2Pq/FEwWfIlNK/LLvvz/JeV/mUeGFzq0ksg
9LnW/fTxIQpOkf7sGoCtkzup5ITEXqtK03oUwmHP5XIX3eRh+aeaG68/+vq1ZP8OIGAGlB39V6vy
G8ZqIrAtABLVTrHkaryopfMahqMm37m7lx0mjIrAp9T5TSWXlYijP9G4KpiQAzq5faS6sXdQq29h
PLzwrKkvHvJAfPL/WN5u8m1PkFuTf29tl2umWKOyxRUOZBZIM+45VTuqePN+o9w88XyYtoegqLN2
ffY7wcIR+iMXa+prisGo/aiLO3PotLtwTurB0S8upvxLg0YmT4XwETWkxlbr5ZjfefFKC59uEXfU
QTXOKZTiFnlEPLAqsi4qm4QvCPKIlG3WxZjr+BkN6w4s/IGrkN265hHesy6bbeU/WcJswuykoVFN
92n2GsTFEbwlmOStlDUX+miFTFJmxrHjhhUX7i6sGE3tR6ugET+xRMO1PR2PWQK+obZmAc2sr2Hw
yh+Bfe/NLcwclhKzCAAkXn8/H8G7PohhlIu9hqGkXWjpavBvqiFmUY7eZ2OpmwIJLdNissbxoRgD
NPptKjaGWFn5aazp+rdT5LX0CI82sr8AAskJtaSRb9J8r0c7Uz2ypXKWZbkI4XzX2xWQq22Dntff
5hbXv1tWjNXcKroXxQPPTGjvSn9Tw3ZoQLxuxuqi8qpqnO5ub28ADDXJXhE7LzvfLYirJHBjasN1
IUcfmn8Iql1jIUg+QJxo7IvMfjPwD6b2r5RWkrXF+1SEa4aMS32G2VAwlOyxdqyNkYd3O1juCM4b
xcbgTpoVh0HPsijZb5wU4lA58zuUrPl+lTqQTqZyfxd5F0BUKWGl5iFLLwEsjvQoOxhPFoI0xvho
LBtkdf/ORKWvemsX0UP1Dxqo/yXhunNCvstRFw47nyCqapNmT2rGHQi4Z6d8wZhPHj0C/Xybi3vF
zjTcYXBUNTiNy8B4UgRjgopbt1X2PFqxx/Vz5GfGZm1HR8/eQ63rugXwng2+MTO7Wt0fOHjahJjP
Ar0RPMpwqZmHdJtZB82+i2SJ4Uf11qju2JIZ+To1H/6wEQyC4Mhqe9NeiH6Dm0ZSl3K3Ri5L9BYi
yjZ0Gc/xYDJb0lzOoDRia+ZGEbayFRoUMBDw4VAyedker6uq3XCxCZ2qbx0uEdapc3MoNwritrbD
Po++c7Ik8pjgTat0jOx4LnaMkhUNg4U4x9sAvIw2cjtcJmxJ62+nrL/WUc8JcbFDz3YNJjIVJCNw
jUELOKPspAfeticVwm9BYplj+VX4KUqSJH2K3gEgCqhIgmsD/QIjw8hSPAFwEv70kKoMhL/VFt9k
wkKuS8ZlmNwX2PpOdfjR+YeGoIqK2QyITd8u1taUKQRJJVvkVbKcthxBLb+8zEL+j3wpJL1+LlVT
xF/DJxTrzneldr+9P8IhjiVGmmnVbfvavpu0yKmK6iP3oVmU/Fe9827xbCJFpuIwFDe8M1dUuC+x
SnSXTofdfy7I8x1bZRZJmbnqVWM6AUKQaMKFvecv6EU39CFS8yczCtSb06pkm9ecaAMPvfeV2ChK
o5cjsAv1YgB2FQfT9CdYq8hrHYuwNFE0N+T7XbXX2k/CRj1/2xXbUCwNWctmOev+1K6qdTFSZmUX
iSz6nZKt0R9iPsCXZIvOWUW2w5gi4mHDR7apyjWqEL1bK85KQSVtzsXHoB/Rf4vc6N3AAaOLDbgc
bWVjAfTXdHfMu/Giyml+1Ws13hoqnD7vJ5fEJ9BEDtOD2iYupjJDEYdi5L9pcNl0MXhj+02EqosU
EDWHIt0c7HILJG+OR/Hpw99P3IbGigioHmqjDDrI2Qjj14FT4yOp1Zl7DhhjWak2+TFW9/jHi2Hd
KS+/YiwMLfUzx+irKc1VYF41vWHWVNrBq9wm2anFhqEdWcioSEHZowDjKSjyH6BtDEy0CWPbYBy6
D8nVNAM4WukGpTpwzppLlXePBbU3PJwRR3HPR+fa3c7H8JaQs6qdDByYeHlyaSVLUTpvQTjPQ3yV
sv0Z+1vCDnnEmRGyuCrFl4Pom+WIA9XP8ZSzpEvm96i86yZEsvQ00/6CykGUbASBIfufWXOJG9II
zjqUQQ3L6E4jAwi2YbJtGZvqqFkkxroG3K1h46Rui+h92hPGq66tVo5DaQYWUDGAl3scbVj2S8wQ
At9shB07HR4ockX4gQQNi2aWbRLDNYIvjb2NsJdZHCCmPoeD7yaIqBJGLUCoMjZDnDkS/eH4UH2s
h+tSXuvc5rCXiANBJm6zz8FT3MwM/AFh+4osfnhI4gTZ5WH86NX0KvXtNaHtLIVKO4u+q1iqNNgA
BMm9ecWoBmnsGdZZQGWxth74ZYbZnrJmFU0uy5TYYKbE/V/bH+KUyA2qi3PQLuv602oLTjEgpptA
Zde1sUaeWym9OtBccgeHJN7wzv5iT8YCNRuuUQ2tZ9M351L6qVghFeamCHZdxxzHHfynaTE7BeGn
2vQ6uc/srvVwyOrIH/Km3ZiQwbBuafVO4eROY42p8ruLvvrhN/M/YLMSo0h8KC2YQrrsT4FUbhhR
fvWrDrWiBKna5GqYyi92TdXOwObbsaXeBngQCyajM8O+FOUyAz8igm1afXhiUzEjhbFbmCFs6KHO
diX0VDWOV9UDhZK2NKslc1eWC7Xp7ZyxuDjKFgSwqNgRfXExeP5nkK3FgA4+TVaegh4E039zmkIw
eJWijoUuCwlzUSaund8cpuhINlNlE9QXBWFNlnyrug7JEckjmnb/UNXtvpQEP1tgQTbUvhs0Bi3Z
pNklss9G9JvoO89hZrsuCCBD/ckSVaSs4eyU81LpEBp4ltjVMfFLVu2j02v2STo5Px0s0di/lRvc
nRl78YXIrpKf4fNHFmg16H7xzxrpTkiXge4DcoLsNYyqtinoTdn4YclI3yove3GAgk/Ku9N/ZZxP
OeMyAudoIwn3Yw3CyNFLFz41zWCAhqcRNH272fasaAzDfEpJBmtGXVchLaWRpzyZbI9TxtleP3zj
OJuPcz36tqq3aa65UVNvTUkTaeBdDjJYIvmqTjKBi19yot/QvloeehiXIQmaH4hcu1Bz0SnpztJ8
WTJ4cwTAj8w+5BZUomeG1sVgZ9ktxmobEy2TIuY72ON3M2bztviBD+tjh/GQBGLqVBrXGUzuOCZn
27Z+sxEUxS+apCx20IElp8bBCouMn81aBAmmsh5qDzaqL6V57vi73nSYjA9zaibDf2blD6oKJP5S
tU+ii03Rr3g7HBlo0GnK4byRcrW0x10p3ySgrYjwZr5pQhj5Cr0ZZK15gz4y4UdrpH3r/+NrxKAb
BgcNWPqSvCc5MKANZ2FIdt2jJghVGeVFpvEphN8G/rC1HaOVzOZhVCwGgdmKeBsvQeVYQBaKaHI/
bJINJ1hRM7xljvjaMjhQmnnM3w+3qBkyx6zmGmMhOfksUQyJ8Nnyi7f8I1OlOaYzlvswlLOlaGBL
aVgQ4hoWFQFgTKdD/2eC9WgUQCorqNw+0uGpHQ4zOhCbvJDYfEDxLDoTyc45b/8l5FQmHr+WFAeY
HjKpxsDPwHIWBYa+KRPJ7SnqfTyxUsvqhAKHFh58dsFL3Y53BUDPKp1QkhW6eGgTknGNim6uPS2r
3NZa4vr+n90gYdIkZ+J5jXOZu8yh55BpdpBe02jG2FMKB/KCr69a39yPZjgf0Jspk/EcCHpIaWiw
ayVVjuAsh5Hg027fg2SsUn7eFDV3xcYq50jvGTNVWArSuqJiq+mQDV5wcwGlfN6NR3VE8BjyXBLT
J2MvAwZQKzm/VAPpqe/vBPmR5G4y3c0WKu+dBhveviFndUFNLggEXsBgCIcJGQlVITNAb1nGAbtl
jCqQl26z8v2MYEflJ0lsH6W5j/wVTJ9GzEtP+hRiZ3lR6OA0PzPGbv7/q4Pwy6jwX9nZxfQHOjfA
vY0qMaenqPO1I3F58rBU4YGyQk7Xih3w7kJujXRzE1lkFw3ZV15tqpi4Sug4mmats47PopOXeYEw
ooC5UQ/Bv0jmOfa5ufo2/8kisevMhq1mc4wrnm8asLEcwA/Z+1CJP+QhB8qn/4G8u6pwUiv1kmlM
HMgzWM3Ukzpx0qKsXYHw48Gce+On1SkYXeUjrrNZva+WlV3A1uw4R9MHua9AAaEhIlPddwC2G3DF
cJYTqPwjf4IKlkkK/X341cNfua2XQXrSl3LB0FHt+CRlHvIR0wd5VaLj09qW8q5vPkLebrsSi6E+
CYZ79S5iphIn70r8ooCSel4HbcUK1ks25jZnLhcXvyRazwdug7YnB5PNTsOfAL+YhDWlsXh6eiQZ
1ScK1xwI6tA4TxUROa11G1IHDt6WveZoskygEFOj4RjkIPEyrIcxFlAKQUtayuRGMA8TSk9vvfuP
qPNqilxJt+gvUoSUSrlXyluqqIYCXhRY2ZT3v/4uMffeiTjD6TPd0FAlpT6z99o9xYSOPmbcwRcJ
Ihzj4T8LCRXcyCn+VyWY+uchCXo5fd7z0k7kr/V0bacPHZlFlX5Y7vfoSWqwebz1T2tfWwivpkbE
e5RRMwS/IyGWoHXc64TdW+FwCFyiSWAi+KBsOlb/gk+QvE1J9Jqga9WScAuI9Bw3AITJD7I0LIq8
TjffMd4sh6we89EGtGV7A6MvQKgfYUcSWjm+u3H+AF8b9SOpMXj2h/gRgNWDGTNaOI16jf3GXeG/
3zuwB3TqsJJRhxNn8z24moX/Y3kKc2NlMtVN8nhZ9hY+HQdiCUSEgRQ7ZAouSN/uuSjIXK3UVqey
ItyvS/awJxoyvjt734ffbfte2au8fBpCbMwPOJebFtKDaS6rsDrn6XeYPpaIncf2cQw5ox3nocSP
o/BXSbc9QPMl5sFgnRMdDfxxdvQV+u5ySF87QHQRsPVuq8No0qmPOMYCq1vYpc/O2JmnxBzQN/Xe
IOFq/QTvDlbvihWUvw95dCQmKk62Xw7jSyWfRpIQkfsurMlbmOZHjG6i4rD1QxBT9kNZfSuqb4kC
OeZ79+Y4sIynUYFeP7fG7SmX1yF+8zVoZ/P+lCyYJACRTiCgQbKIEncqe/BZhCRdDJskiuCrwjTT
1Zd8vOhYQ3uag6AbELI9Nyy8x4AIM5G8mKhiO71Y5g7RPYLKi+SCoNmGnvUaYnaQYwtbwL2FRXMh
c/lIEunGoK+ZmCziOqFE3tdxupzNswo7U4ZWLCOzsYTt4YTAtHGhmgS+zNuYeC3x89dIFcd1bxnY
x/4VLcvYln3l+5dp6ASr+njWp2UKjoLkuA5bhu/+ViJaONhQDYUdBB1B/UMEqzibwkJxYy3JmOwJ
KzRhGw3dd1QSh+e4C0v/6hJCMkS+C4NhM+Zy+djkr3nd/KO41xLknDxie9ofcIsl6BGh7SR2nmgE
tA8kCr+3BbjTqcUiwG+DDLYR42xag51yZ9Krmfg2YPJBusreEhrmrsGrDB+psA9M3r2gWxZAf5iy
ERqmd3dvdLYOUzTKYydaBIjprGpTGgWvd8JAmwsEEKZILjonTE+lD7GHp5vVfMSKM8Xy15zAadgs
DBwgRC/Fw/MQvKazRve9sXWmDSi95q6FPUmh9byoE3bffc5VAfhKeS+9h1vm0w+/8wDH/osi5dKC
FTrbueOfKiRhEh5HnY3kcFdLxXO97jDKJeMV1v7CxJ86p3Dgg2Nf8jMgBgHkT0LPG4v0trWWJSQg
GDyEtW967lLAQAYFSJpM695TFM8MOLlR7TsCjnji2t7DDIW1aYeHHOepR0iVzhwUSUL+8zfF4cum
5ZdOqemPZLX1t9740SIibb7SlD/oATMg1xEDCBkHzKqAtTJBqAnfSvh3N99fltzOM1V+jzC4s5dh
O/bf51W2Nj56AV1B3C4rBGFa+sODqDRuQ3Wc9L3KnlO4ktCGYBSht+AHTsNpZREZK2h+vfFdt+z9
NIJKpsghublg4WThPzN56zW721rscXJv1iZTa7FtktpHPDNRTonQ2Hbfw/Kg0ufA/XJZl9RlDGr3
vZjvJXbITtBv3HLmffYDqToWi5erzjheZDxj0MgN0A/d4dXolhnVRl9q2IofSxa3AU+ZglGS2fnL
FkK334+MKeF8l2c3eWYLDwEUvScrJ7ULiV7J/034tbEq4oXeEnEaUHSZ5mOHZA0lgaAKKlEAcZuG
9d0pUKQ4bEYIf0EdxgC9QWc2s48tlyUNnPSEMX3JlsD4CefaF9G87jNaCkETUO8CoB9csm8Kysjk
7sV3Fkppr1iTEfbFmNi9m+MJ/09VY+v6aG2mFtXXjISjTTRx/juLrPooHxP7I62tVe3jBay/u/C1
DbqN1pJ8MGWrANWcK14QoGqVSSH5y4AlKl9NAkoQ9SgDpaC2aeYESoU7WV5G7Qp8JaCIUQHRnvQd
9oOhf3rgBkVAtjVJRdAP8ZEjgkB44hZEfNE0FZzYEpuH7lw8+6cPrxGTN0FIowrWrbl3g6tBYPM0
eGhoeaVMCuPywH4Efl1Fy6W2vrXmCV7re908EGG8drHQu9NH3N7DouRtZkNEzGGA5/3WoYGgoLKL
ZyYOrfNS2NeWjlvx6jK6jsKPSNsLpkEar+u8mUw8CKqMkTal/1loN2NRqXtBFETn4YiYvZsVgH/V
ranxQRSAWyTx3mU6p82rDEY/Ma4jBwYZyZ0pBXJQvI0CfWK8019dzkK/o8gistNZEy71Dwz5OOc+
ef+Yl2Q2bvyuX6aI9PKclRNcBcCfSYEcNfxxIoSAJZg7KC4BMqsKjxy9sIvZJsnXDmCYTh3QHiJO
KHTrI8WA3KBaDBrSGOecy73QMAPSYDTtu+uwPfWWGepNLTlodcu+1V2EJgkyd2IdBws9zETfSIFo
HjoyWATye9bt1eQs5LoO2PvAAkTFhtACGsC/mu/eYjMOAxQ0XfErqlejpJph+kqKwBIv/0PL5WAA
SYw2rQlI1FuSAc2rAimCx/xM5aWE1catMJcJQUfdTc3SG/GdsoGX4seVoHo07v8iaRp0jvwpUuqm
YduMJwQfi0Hz2bxyqfiPfvSROuNGjDf1nZO2EPkfuNhK5DrzzZ0otKrZ28QB41jjUpVXqTNfYf7k
RuO5Ql474izp56f7cCNNnKanfGBizxI+Ll809hlAUBCejs1ew59eYU8ZKXbnNiz08cQTyLaq2QNV
9MWJu+unc4r21Pz1eYUKxpZa8dKAUZ+3vbb5zREatM4yNSmZXYgBf/EF8aZtrH+GHf8gXnVbSBGJ
eLSD1tiP7hcl5t1JKw/p+jXvBVur99Z/rrl+B46skhInKoaOEt3aTiMGEDxpYDvheMRhdwuK/inX
UsYCBZc5Xh78zqxf8uFm1kcbp2SywArxkEIPYqjJxh0ajC701aSRQajsl4BmxzLot8DlCZ362qk3
Ql7kQNJmnm9F4T6SOjAhzegOEok/22grY3CkKZ6OLg1sDkS0E/aL2XONVthqU9R5XuR/ZjrFk+Mz
jRrS6rWH0BLvpSSlxaf3BUkHqJA9yexXTe4+L4ZiUF9SaxVFtenCDFlslx10O4eYUzZvA1prYQXR
RjrAZm0z7FZp0b23aJsB3Uj3mrEUHunteVx85PVpmHgk4NzSeZKsnMhfxRnrWJBsHrvWXx21lNEj
1PHfc8VZkjXrrLbx0YaIWdehwNBoB9ciDFh5jhZABNIN0APPjIV5yph+uj52QdwSbvCWxRM3MRVb
XjLEQETLKJEBopl95GC9kX1pQ/fgzramol9MWkHtvxp0BJpOmD7no3cmDEiD3IHHLUSfN1kwjZpe
e+hzBvVT/N0aONGkouKdMTSuWkv9xxhPNhFRqJ8jYKwKnddDkMxaFz2LlkK0wBMy67ltJtRlFdtL
gfW4uvY+06lBzXJpGNnIVBL31w6Ib425rrtHPazJExk2cYFU2q8kG1b4/Y3mbovwKxw2DqDdXA83
hU+CEjSbXntza/XrhOSOFo+jfDZ00k9rkhrK/gt4A/NtoDMuSBRjslY6IQTcKuA6AibVHbSysNF5
VkYphwkhOkYjb4godH96judjR9hHtjjsGonlY5iYOekT6xdDtLg7W3vdw3agzjLWyoC43TNmfBB9
cFSzU8meXsS9b24OwRC+uKCSrorPVDK8ZRQwDkh8RcaK0J5QO5oerULbJ/usaVdykhtTGDAGQnI7
lE2Aao58pXXAhhcai0x0/n74SXrG1uZWRIQFAMjorUPY8ug0U3edDMmr64JUG8dDltAYsy86iBp/
aU1cgVzHfnqUn2McMH01t/EIORtCROuToK145UQ7PDgR/qZM7UuaKBsTKYR7dihykVFMDSmZoML5
GsiN4tuinygMZHHVvF2zfXaTKmzfyfkUOXHYVdCv67q64Afdd1gMsS2SBIhzFgAwWHWEie3a1rHr
ll7PZolTeZwZkV1zywmX59BPzBtxNs+i915pByvQ+CZPu8SvVjY5MyyASBfU01sXJwzCPoNWu2R1
cpfm9JQH6NlbsY7YyTuvQROci94LT9IyaEVWTcFhJ8q2P40gpEAqUO+axAiOIWpnAuZMzCrja8Uc
w29Pfv7s06JkwbKPL2j4Mga/nvemfgw+hR/rkCrQ913yVMe0D0bzkGnGVhs/EVdkwOd78yMbsQFZ
GhyPwn+Du4CDtPliD0bx0/NDY1Q/1EVIIlGNN7Wq8CW1unaSoybJSBYP5/qfUxw47OQRNRtBIin0
VpktbZ3l6LdfbQG/21gCxUMBIRmNxUC/pNoY1E3zslcoCHN7UwZHJ/gFewCm718Cy4Dgxei7Gvd9
k67L1AJ2o5g7c7SQVfE4YEjQh8sYLUu1tm12lSsDYprjnyOfL6dfwGCEamkjTzf4Qn3HaMGzfto4
IxVCtTh0rSs2irnOSHdFF3Dav6RTsgUjyDV7lBTJWr+TJRpxBEPFsjRXsX/06meK4cw5mx1IOefu
kIM3IafASyLmug+VMJm8cfNi2EwfP8eBhBpwFTF3UY4tua12U/tUgCGgsnXj94mnn8EzCNBfdi57
57HLoaRUWUOZVPQQFxzUQLairOooZnH4/cJ4NDb6eEb2CNG92Tt01lW0buHPk+7g7bQ5dyCylr2t
mMrigsjSXDFaY0ab2vEmedMIpiTZF4Y6SHYt2+HNpYSkE+IT2r2JFb/GMmsr4+Q7rMpzm7zlkeGQ
nm9tjDWRjTA5rdBvsdwp2ejY67qtqC69Ld6l9HJPhnY7SNK4fIsuL8NHHG0TZq2tire+7TwxjAvo
lzK2AYr0Q988hH7xFCiEFPUnOishj20RlouOmhgEzjbm+Z6E3Eam4e61LiO2vX6veuDP7H06fHnm
PDB4TYaKjSNh7wnNdzwod0mN1XMopjZVXdQhWarq6RZM6d7M7m0YfRBXs2+APjQLxGI836Ia6FM+
u2rNIz/YcYrKfZsGmwz3nIakr9fG96QsbtBLs7TABIm7wRXBybYhCSIzGFNk0JHff4cZMsrMBnpk
AC5NPiKVHlFi73RO8NjcozxMRm/pCBcRNwU2sxRmpg6aVM/pBhpS1DieukYT8VWdg0LNL0kjglw1
n57BEiJJgmIhXvUO7Ujzlkw21DudfVX/NWEtOjo+JSQZVtGy7pg1gc+GwES4uDMEhBOjEokLXpEO
/pzmKFaEZTUsq4Appu2RuSxKZomp4WG/y3ApGlZD7Aoui8LiOfSqsujup9pjhWSjJWUs8KKaE2tI
ll0YHOP8NpJOhf0Cn1SmboU2EGXRnIZgJOHQPvljSMCMvddnnUPzHUX0lI2BuzImDzVnuOT6vy2Q
RBYHIDuEwgYBYFf2WwceTkfwVJ7rWzO7kbzOxOUZweXFYI0KYYFAP0GSF7VTsQoR5eqNdUxU/BrV
1tHmYrXkNWjytY0yYwR+xoXpscsmbGGIna1uGsQkIbu1PnTH+O4QjSJwMCnxCx2XhXFq3elxyKaF
BcYd56MDzN02EBxUJZMR+CwxKTNVNA63wabij7VLhx+eRDwgeuJ3Sm4lSSbxMjqZT/A5tYIkJVld
tPeMRCkcaExInATvoOedjDwVu9pn6iXc97ESZ4zRqMV069Nmv1GiWGeHzkvYbX0PYdL4RYvc1wDW
wRd5b7OaFGFRgE2bUXf6GKzStMbkk0N4ps/hZgPgGZySBCfg0a22gklaurbRk6BsZKV1HF9jAEa4
3hy61++gWzEcr2jlsDTBx1E7l41dvESFNPUvAi6WdpAavc8XIaio8zSZLl3ryXacbh1N6ie3px3m
bIa8v/GdpAMG00zLEBQETMYq/1FFXzZomfFJDXsj37P7gQFmyFPv0z3hDxHMnfzx9S9C6xkGe+Wu
5/+bGG6eeIJotDo/PjiZenT84oDs+nOa3F9/ctJFzqm5slamC6i5HiAuuAPpD6jZLDYZX06rt/vB
mu5ew0UQ9OOvNT4Wv2XxLyJtmDIP4dLCZ7taYQjhvo4njJ4HV6M9XoYkpYyfqEXovQLvKW2tlQEA
AIbnNJJLt5jkYaQNCQkSFjsYWoA+MMZtDeIPtFewXHp2ZFTpRi/kjnioEFsX9k/zplrvX8hzm7aA
7FuelW2VhTAOi63fzn2YBr11GGD0TdHJHV+dVHMuYCFhKzGfsTFPSN8VC7PXSCOruKqbTJRArKIb
SQzZ49DwF6HfgNi7rnP92TSmYSEHFrHpbIeymGOF0b/SRyS+dKbokUR5SNs88Xq682Jnzyv/+KWI
oM/IgMx336uuVZy0exlTUVh9sXNiRtatw/XffbDLO5jjI7L4TTa2X4OAOdSk6uwgfSGxYZZMcgcg
vMObCtUE7Y51cYYjUSuIZbgC+m5bcU0b1mYo9lxx/DMxq5Y7pbAhPJGzKWW9ZILYIIj3HqS8x2F5
Vb31RD+0DPZThHOk5w1xr7PBMQAJgMcoWuNq6a2zoXAIL3WXJfRS77dhTD8y/PS2BiDbWI2ESpcf
nvGpQoqL/iTD/SS3nAO1hiEbG+dayLOTYpuaF6HxGfeoGUYXXXF493l8RqNs0OH2It6aasXAFgmp
TjYpBzKWDrIx1KJomFOEC6jUPNmrAwHAwv9Omc0hJ1VM0Qb2mfJkFfdmODKfbgMJcAj1xIONgSvt
gZDsOvFBdLOitu+176i/mhxIu7zF4gG6rCzfgXob1HiW+OjE89hhPOVJSCrj9InZh3noK1/DSU41
rPH8eRbVti6KEwvo5kLhH7cWXOX4YUZWvtEj+Bj+FhK0I3pibZdrKORPM29leiL1gXmX/gbIs/S3
lGO5vyWtJr0ju5Mco0Buv+ZshG4x6HhuVI+YwcfkJ/Pmt/NuQ4BDfWwsdkKnIFxN/kUD1Ie6WGH6
bnNYHO60fRjR+TsUwIjbGZfGV7McVoX+HBQYbTzcZbqifxOFPi5UfpX+OnQwtvLTrBobAxytcuZC
11p4agUXN9HohKudhaadYTYJNpm+DsCNSkrLfgFSaOnTQRnPmJlowdghz0PihKOLLxk3l74ubsI1
vr3iO1ITKzfUBBiSKma4/zQcs95mSO5UcaBmIFWx9WQfSboYgweyVw2IPTuswTwuPz3K31apALWK
98JjzFqQzPulVcY2s9kxBzkPLzFczMFlQEscYitkvZhaegaWi0FArvdLhTPHsDpM41Qe6KP08txC
97dG68EsvAemyUtrpjr0+UGJ8mZk3dOk1TcDa50f0j9UxtqaDtAsL5qTvSushmGl8+wo1k7GgUDX
bAw4BvkfUWGg4bJrJoZmm42o7StRfFmyx6YDFzLr1uUACACSp4U1pNNvibpj9nlIdF5zAeEuHCzw
KS+xHH5TnRmgHs1xXogoAPvRw1ZMjsPraGjgrrZWfUv7M0nHbr4x691ga7zK+za5twkwPt/pbhIh
UHoqZJusdPE6pShfgq5ZB85EvtazoO4KE6z45nSPMuti8o102ISa0e/RN1ToXMq+XTSN8a+zAIAW
cski6paRiZwRVU8C+cojzA6HEpsX/HMuHiCr2vaUIh1fmLl/6tIDUsyo9FazedQxAC0g/tqY9hQd
MHQKwEvC+Jig1Y+uzRj6ksF9EKlaNjNBIONRLTjeXjJGFgkBgTkmHA2HcNW99vBlEnqWeb02Xx6D
/m0Jh4QjRjmLVu8k40kPS5NtIARuVrp07qkt6AdaNr9CaPu8EqBMulO9SBUPWFhPdcJ18NNU4Vtv
IedP5Luktg4OpjySfk3AZAjZGyWkqP+lQ3aa18SZdSReN6f9tXsYiea+ENgrMm8V8Cbgh9aXNZ9k
kK4Ww9Cox4PV3itU5+hKku7JbDehJMolbzE/R8+C8bLNKKsyf0aMEw1C5/zKCLSWxOFAGRJjDoLP
XGtUaSYYFYvUu5nbrh+Fb2/13v+Ogn475u23MrUfcDYfygfleQlrVscllMBa32oxAmNpLGsEOMo5
jL+Mo91kvwzYOOTXRHuNOeeGp4ZyLSXBgx4ASjqwTvPJZ+fmeUW68DQ66ZhwWEvKhR8ZW+kRv+Sj
+3vnWvQ5pUc2Dkxb3SFZJQLtpZsA868xBWkHvXKeUyR7WO3WFh6qFghnhR/J1t87F7Q5wATfTw8Y
7Dr6VPnjR0zvZLXNO3UMpbawDfde4JYLEgxmBgQu9qhcS46mbHSIlDs5uIStXhmbdU3SZ8aqdBI/
dX204uHDg5gb1CUeDnjTrEVs9O0yDPE+6QfJBZrnwbpftbyIboGhpc72pnV0h3whU0SQHU/Wlw5h
rSl/5a8HYstv5FcDgwDuDQFq9cktEUylO8xrrNKB01xKdR9xzjAYhKNqoiIrIelIV+013jgxjXT2
on+PG3EJGia9PyWiL1yY0qQkThALz+XmaxitjBaoN2LcpMJl02/L1KE/BLhNyx2O360/oeOidkD7
qzNxnni9RuxgTXlCOGSsmpaRowjKY5DPTABr7dBBZohfHfli8h4ElnnsB7IaYAqo7qkaqcJZhUD/
G7x1hVghdOjrnITJINwBBprmwPiI6dDoMJgm1wW+O4/t1vZvwpnNHhSkNdpWhBtNJ2hGUZok4W5K
hQekmvLUrzWs9Brsqmw9lvCACvhKnEvifRyf2+K3yslgmdY+PYQ9xzABj5CGtikUHnCt23sMXbn3
N1ggl/kwI+GfgFytRxVvQNv8003I8k7zUH1KzTqGBTeZ7xyzdOBdMZ6C6mNsXmqoJlrXP6ztIUKk
H3PSUkqmgOhTx0eedfSDeVOSP9jlj6MbmDablayDq55EhyxGhm6ScrwSITD/wFl2I+GACMcc2FxN
9jo0h2o6VtY2H3d2wLldvpFnh9MFpqr1OwthGnC5FeSMCI5gYO4NBqkmhiLJTVnSjS4KQ3vURt7w
6hzxpFLFocrJW2iKtVvlC/Fr43mYQiQAea+RuYWLHVbtg9Z5QCpd7NQQuFi/IR8FFkCoOpzS/FAI
ueDUUjScdfxb949GRjKajk6VUzh0vIUoPzKn24kQEa6Pz6b+sGhCQuunR9QVC3kKuZk4kiTClWmt
mSFkOLrSsmMjporxnlUjI46lNgVrwBecgPWTh/u/x3Plsh3msTkxa/OhrldqeuT62zpZDyamfCxs
cx9GPkDPH/nbmogB5Q8jhS+pvUwobUmQWrY16RjMBJpthJTLH9Kzzk1g+RNXN9kN0z6ZBL0aSGrx
nFqQR6OKEsfqlrlAK8anuQW2eYCmxLTuRPxZd9fWf3KSKybmlgrV8SkzEkHi0s1pblp/abz3eLIe
MGAoyrWe7q0JGZnHT7aVbRveSru46EP6sDYZURXgRQZvZ89r4SzntfmVhEpIZ1x65dXNjbVmteck
iuQyT5KVKyS6vYD2eMyfq0bx5sGvBk2ukNjmDMqJSLswqEZ/z3iVd6gvPruGpk+uCsnzbEzw0vWn
iAWhSHXm13V9UXD/ZdeHzxlWf0+jjc7rAPGSg+ivlOSLjcPvVKuliySyknCgwgeL6FnaPJTRtoXy
GYz1TTx7U4hDACt3eAxGxm7ltnyvduO7FiZPqn7xyulSjmKR4FR4sJTT8HbD/DH0J9BMnADBRvfb
g26B4NXak4rPTd2cgfXA6xe8S2S6Z4HFaZjsjM49DKpfx6xNclSZufY0sd+eQq76nJK0wJlhtqzG
umsdnlLTeZT+DIajZqvF2tZ0FCQ8kBz9JQAUN4+dY3KIYn5cbbIPCivZ+DR2Sz/3nRX7s84pZ1ij
915b42kY6mHZ5eRp6sD2eyLjcxLOjIYYPQdPFyFEUFkKlsIyVKuofNaKVf7jIsX0wJeE9U3psY5q
NKjWrdY/kYRIQaE/KgfUmPNQ88NnvRfPR9STxrKSQo64qV1mIE4NONH13PrOYdIvVBgdMC0Fr7wh
2CfbDIkaei9MlgEwzH6eohio5U0dcRMvlDkyP9aJKKOxjJN5G6cTKcwOWchxraGstJNHX9qnWMPr
0DeASZptbAL/s7tLZfT454eVMjTUSGgThMu4TIn2jEWczpm32iBdz0xndeIaytLC9cej03Nu5tpH
Iz6K8E0frpZV7ikToazH6Lztsxlbcxe3aPun9768eEwqUtTelH1ZGO3axLrakxkh0cfhVNd3OUP0
vCnd1l3XcufPe8Rx28hhR/3Y1ARBYbEJbIgFAnGQYp4s5dk36i0tOvLrLPo0DHcb8bjysvDNTcl8
6KFoEE+KkRlI50OJ4K4AzlihU/b5/CYpVijiPFugR0qYJ1H1Z3tD39eIA0OyUA2QOF77obFN7jLt
p2bzXvkC7mG+GNBIMM6JaPaCN33muzCs8WqDa9nioKN6PvbI2VrU9wS+Mw17IIpHBdeyI+qdgQD7
Wvbq+tTDru0QJojoPWmIA/GIg6CBNTUeKx5Hp3ipaetTqk7b7M69+2LbLXV+8VJHwckoWKWyVJjj
3fI6XEIEUP298ftliS+3NkDMq8d4ylnLuSvcVxt3SJc2cBCDjBInguSE3yrrXAjJmPUyjZC65CNn
5FCkOIfcfCJMq8Zqu/CZLkRgWCp/DmZlLD9GjyFNfOZRZtkMEkC9OtnV868W+/LsbmN0RJVIDf5i
3IOGiWg+LslA650XHw5+4eYHlxVuNUu22/a1J1gZom6/yXX7H+JAtwUtQnb7hm3ovZu0tUEHz3tb
V8NLbd6FM956yYKq5neujnwFzIXBe0b28XR4CLk1jcj+NEb91NYDJAHP3wdEffugiDRehTY569gn
Q27x0hnuNpoaD1F/b7+NNZzsFnSLFXSXprRvJqBlSZS4X75ZkiIyNzfIk5+BbF96E3dMs6oIf4pj
jPHTXgsSXBWgHViS1cJeMXriGjEZ4cbyq2dQYcc1R81blw9HSTDXrJLKpuFYBRijY79aNrJbytmT
QbhLNBFRIX96/T1kN1DnQMNy4kztC4YrZQvWOHJZi26hzWEi8XeVhyxWglWTcuz38W6ZNd5aQoFQ
bFiGdA2ileaXP17nWETN74nNBuvdXZhr+4K5dS+XsccxYk3kNWg0VzZpqTo+9E2DNWPwqa3rclXA
B+XxIL145fHDRp55FeWseDJ1SBhauRyIxqzYVfbYt5JaHmIyR4hufAppBggCWudD+w9q98mkRuh8
hrbRjVQ04Art0jCZ/ap4hceI96+Tmxw8K2sPY+3rOmIusGHRmjYWD6nzRAfBIymG14s0IizZP+oG
uJ1BFM/VUG1MrstqTJb8PDn62n1YqGsDTTeDb9T9qer8fYMEQO/fUo702CA/W+HtmqNTYvLlVIXn
SbPJlYkPQ56AcW/PUDWo6hYNo7IMrl9Otu3a8x0eT8k+xZNjN3vbQ1NKM34QFo06MUuVXZxHnq9W
yNKhrcCXZuPFjptPFUUrnTxcLzI+UH84iWK8hc1JJbO8kHUKUl4n/5r/MdGYjq73jo4jP2LgtqsY
cxNYe9g74IGTrUzUfugbFu0+2QbumWk8oNDkOwUBXSf1ZzwiPA80rJz4YK1xPaeFTsNJz6B3+s2O
UGyXs9bBfuIJnNmu+y9jVlCS6gV9b5V2hG4JjuXFRLWIR2mOurZddgxgRXurksDvwZb89q1c9bm2
bN1oUzbppgcEUhD3NTTqLL2W4Lb75OGymVH8bsQefOrzW5WhPmhxNmT5DRbMaRKrwNVXFV1OzeKk
JzI+midQwoKa/mQGYDNmD3/APBEqCzFPWPg1iLG9k5PKE20yCv48xp+Glmw6sPtfUeeyZc0WTGUV
HUq/7auug/qwiMBq8BCAB4Zr2CaYw33xYAkVqY04m9Wwtu3s9yBWK5zVRVasAiPdSJa+6BW2ObqK
otPWU2htlUVYHfkhWfzGsmUWK4cZBshiQI7VkbdEmms2HduOm6OxxWGN3n+5DoCbceQZNXiqrI6y
fW9ZvIk121KVarTgCfCpAeqnIo307/c4bWme/n7598H7idiK70e74XGaCki97ghYQRgq2wMvBeiV
ObdwnKAQaWVGhDW/+u9/OmX5JNic9wZ7oWT+A3/fxd8fxR2QYhvY+bmd76fYe2TVTRc+f0uyavJ9
krrEns7/Cf+X1Aep+L7yE/EVbIv/vkKekE03ghBGY92W+65O//dD0BhH0zBInCv62buv2fyGLogt
Fmyf/j737/v4+/Dfb0s5AV7m3FsSStR2CLE1ffyknbnoE16E0aXH+s/r8N/PG0zNI6M5OKjIxYZM
UGuCn3bZRf5j0TCGZs2ijWTWaP1I0rPUzLUek8zaIxIq5vejGbLlEN6jnOXefPtY7pTDG36ZGqge
jXKZVpZI8qeWHt0czvPXo+DkFZo/pBpbmBT9TZxUE0tkJiWVjJwtS0VsRF50CS2SGKvZouRVAVgP
4xhJnwZDs7Zifol9pJVZI+JdHOfmmlr5/Pd6/31ITOY9CUwGfDn0cNb8vUxuVOzxq+K8TH7HeMDO
E1qdYGoq3uT/vwVQh91l4D1U+xbdATrqqtj/febfO+02SNbG8L02K5Z/0bBPSqK8MyKUU83c/feV
UWFqr1rTuvd5khqrvzc3M3guKJNZR76Me54yaV8N+9JW5IO22GJdN+Li/fsafx+yjvxQw+Mw+/tP
solcps7zi//3we6ILYhdq3+QsW/zrit4PUPEuFp6HxS+9V5znXr/9ys1/yjwCYwyDVdBwVOY8tV3
PAAFLpNEg5b/P3eNa6MNGEhCwnrM+4vDMB3d//xc6Mf+92/+++vzqcWg6FXrItL/79u2XIdpYkIP
8Hcn9Vl1VP5EDnk7Z6AG4U738hvCL7WPTCIYVMEJ9vfFBnkI03IrUZswNQO/h2jnrPfqSmeHLN9+
0nkpE51D7r8/vxbdMIT8K+KW6UzFUdGBPVIBigXuPBSxL/oo1mTDMM4ZNpwCN5ciOys7yFhR4vDT
+6j+utkdbjBKp8aXJHZvswpp4t9xEVtqXC8eqkN1+B+qzqw3dS3Y1r/IkvvmFdv0CYQAYfFiERq3
gPvu159vZt8rnSNtrZ0QGmNP16waNcaoYI53BvQFWAXTcIZQFj4ThUi7KOfhrHf/mZMrrU6ynUHz
+xwLltBMpq8WHDGpN3KHQsTogsHLGHo/CzYjXKLnzJSmmCEATCgPPE6PDvTRpwd+As+Z/4py4ZwZ
wzuMn7bi4XZXnBhz+w592ABMGRaD9KiqSq+wZzjGMSEFFyy7dnk7HBqtHO43RFGPJh1FQaHjlgB2
xeQKT7NclOAR9C8mC0cu2nsmDVbIZSkoq3/vq3amHALkeap4eRkYevlqjNMjo4RtaWigzCTHNoT9
SN3dDn77iI58OcHfo8uECyrYRQZt1M0ou8jbNWE0KTHiRwVexn3HfT9d+IB6O8GaxSAn8MRjbHL0
E1DHmZCW4U9AiHDBb563AacCEBmwmxvebGjpDRSXWKC51gdGzIzZiEwQReyT3P7CcK71q/fU2te4
reHTv3zGXMgRw4v8HKcHh5jIvBQPKzcoUMjbAV0IJmu2NXI53OovIcI/keMvIEJw/NSWVHDUjmi0
ONdhPJHABXCtYHQdfWzyNJcZayXoBnxl2jelDy6Swm3FVtpL3rXXHwN8yCC2wp4QH4d2nM+xHv2R
YQgdgAozE//VF7JKg0uOwRl9BReeYnxzHpDw6osQVjynCCIp1fGLQr7BoFxambE70hO5cOowtpIs
T3p0exKlJ9nADRFVIHnt2UEugb4Mf21MyEjaGSUEB+EeoF2zPhjpIhro1D4EBXAnz6C8uyMH1RiD
eA5POoStZZF7/Z2Cpvxqz8pH/0k7Nll1i/7SYV46hxkNv1ydYjFMM2n/Or4uVOUUV3yB4Fpe7Ot7
zxM40NfOeCTUREdI0JwFVRDmJiUWSk833Ea78fHe8xugKnMessLNLlxUVgLrobyIltrotkd6WQP6
9ol+Nc7qtS8n4yNGzqiKl/Gc8Zh/xlsWXE2TA0dL8RjeGTbOWhRYjUvKS9873/FsDo/jEE0bCKEY
iF0gavPnCDdDlLNUOySfjxd4Xu0zJgAp3IVX2CfekBeUF6bL5M2a95ZsRr9wZJjFXF47uJHUawnk
4IvDUNZJvOXi8E25/Bw8Fx0pwUjbw/20r7w43ZuwqrKJfoLg1F60B//TT3xAeKNce4q/sljCW3yr
jx3fkxPew4V3KS05CbK9KGua2lsWaUqTiHEtg88PmPvCAQYEwaGREt2AVSZuU9DF7KhmYiVb2EgR
e87IKAIFK04KQRdzGQJFvzTOEUmCM7G/s6P2xTPyR7ymHVmdsqOJ1gSmtW9u7O94MVzNb+54Qgpu
9uKk830RC6xhoqp7mwkFu6czGYB7EYPDzV/FEr57bknHGh0wZ/Yfu0XySNEcvJbyNvnFkgWvg4O1
s7f6goQ1oZUsu8M/yUCohd0FvwN1OwwEhOn2RgKtYbv16uyHHGD7jyR+ZQnAvqjQORq40g2xxDBM
PInUHtJD3dizVK/1+fvVMBaXknzGlD0oPc619GkiocXeMdTpiy+BLoYcDfOQOxIWGsAS1E2hlQHu
hI45KTKX70y1YHywiSzw96eXxgGwuCYM14EjCrVuMuxfWH7eATX4BRSEe7obpxoWw3AdaapVntUT
9eCBTDSuXOE6BeCEy9XFyY1V4yeNxrhG6x7Vffqp4qRjv9NPpYyB/buIs80Bll36k1aAoM+6uzkN
QMbos3DYQlg5TYM7NK0hX3milqIwcKkeIFrjooRXtNDSMYuBUI2HEiK810b4PjDmiua+xsH6OcRt
9NgDeiA/rDZMEo/MpQE3AIQxHGssCBJlGt6qocYho0KWqGUVWsLR3vkVrG/uxXhLQG4W1sM+tUeC
N5LDNRZIC2zlT+apJipaj/BGYGfhiBDxSHZy6QVX5SEMTr10q1/BKrb5J3cFJEvBO66mItKli5yf
L9xAEHRxqGHIKKiQywZUlEi0GHMgdiJ2BuvcnZKjc44jaGKu9sWQ7cQ4MRe8w64DAcb4lRyzIygE
aLEQsi7o5ZnlCV+sevCAxuFyDWChsVwuY+btzL4xSp3XDRrDCa4aIQOfGOXMRU89jBJQWRqwf+R5
/QIZ3HLXM9Pj/G4QeH+XBzS9A4xcyYMNbsFIpW/iWj1RtqUKIB/r6WjROMBidCaBXSCnYigvFnfo
hqFoHJUjUR2N5lvEIjzKI0+fPv91m6CdCNhsE/xUm/GgHJhaAOz/mjQbGIgVGxnGi8xPol/GWdqV
lxdmASIkmqfxCGqC2Rzhji8EOXYF/bjZE93bEN5G5rzRzKO/9+odf8Ca86YdpaVyrPYGrwPV2792
5rUzfGIa5na7dM9ZFCaER26H58KAEOsTddSrfg33xCOyVzaG6ALApF5tLNM2tY+xFhspjg8sZxKW
79dDQrCDuPFqQlZnxhINkk3p6NUigkc5cwK64iUzztrGhJQ6RHNbf+Of0LbFJ843EAhyjEyotHrd
3mrPJkcIMzJHyGaCoTrCsHrX1a9ZUm3Vtpy4mtZ0DAbHRZ/pWvSCFo1JGxKiJ2ThNmyYywweW+nj
zI64JQzD0iGo4e6iGPbqzaezeZn5lOIF546PZm5BKn67TKWDEg58AUKW0sntJ+ieGH++tOfdQoW0
2s7aA0o0gMHca1OP0S829t4oZVU3vmI621YXxh7AUnfMyUXOik+I7qTh+q8G1ekn+wJ5jaFt/rI3
q2jEfRqqTDLJMJt/TUYIQsTNr/beH/CmyL5kDAgZekSFPd6rbz4r7ycmCS67f+q2B96jPpi/kElw
bmUhgoLirGLcyRWK7/ZrvDP3rmy9+jzen/YkiKfBb3iqzwxvMn+eLOrkrP9AvfyNSSJoH0DdkSfd
T/jN+3c/2rY8cJLa0K3v6DoZKkfLFrIl7v2cEo4i/5D+BcxkGT0EV29M5kFm7yCsNafehh0NDRqd
IuoHPFXEASbppLxHZ7QWJC08g+ZdxxeA8AHaakPbg3mGLzmXxZWxKbwPDGLmIud0qJ0ftALkdvDu
ZOa/QjGFGQ01ZtKe5GXzMM9QtrlfSZRQzLNh8jduVoB3RCH/nH1L2YrLEZrLfQmTUHbTH8x3X5xa
Bnze3wwi/JH2mqAJecmdHluwA3rHa5hpcKwEBmAwLBN5Fisw0bFf4TXZQVGmWLTceQq0rjdyr9y3
6QLxlI+R9thdRXGIkTYfaSQeDZUGuZLkyj/1nWtdHnpgFgZf/rLYapPKecKNYGJxhoy38xOsUYZZ
BTKaerGxCM2Z1i1QunM2WU2F5KY41A/rrPO5KqqC9+oKHbiwoubUpW7i4FrgNXhynoOVRLcgY2zg
RAw1wrIJGXyLFh8/1glDiti9dGuDabx2kffxuEpKGA4TSOkxDgdkVqZIV0maEnNKBEp2pGLpLd5m
nykhg8GfqLbItEiBXtmcXHfEFYLscTE64y3Mzk5eEDhUuIxJaqAp6kIdFXxPjy8pvzuGCDpUUdQ8
aPjItcl0DMxj3O40kAqWsBeXbAbEFuncFr3q25l2r5i8/LyCrhJOodqxp3B80csrGiTJU+S4ZKiq
vbA1t7Pm7waEfUtgSKqp3KBW8sR2c+QIn9vyQolCpkYOS5LKDxr1yIM0oX3IA1u1+ANJ4gje5uTT
saHki7rHs7Sx958aj5bMPxbPId0Dz6F0OpGRcdD8iBopuiBQYkwpXq6kmHyvyMXljRr72cyokYDm
hsovwXF08e844MjtUYcw1hLTZ1ik+YMIG4KQU0wOnDePRieZC+QzvfDka6xOUL7iVWExtpp3R3lN
Ts2QscAXVaAXtMY8KyVGoKYQxtDBXeVNA+XxOzoyHLgkJeUUIE6g6UW2oU95A8ihXzklCJXlsCGp
pyH3V85x5NRnHLyAE0vok1COPIWM0IZaIpJT6RxdKGSlXgimSB35AUMhND2DUGyRIHYYoxjis/gj
vruOGGtANQP5ATLThJKV0ZHsHmRtcuGp3+8r6WSsMIiTDBMKgQq1Dx/aG7/gyg24KVLSinsTNReL
9Zb8Ptd2IcNr24SOya6OsoS57leTXDCANucGYEeOlm+LPjIWSorKDfc1OETxttHg/CZvq13HPS3M
hDCYlBjhxRYf0lhojBWaQ691m1qMqpedc121t0KXHk8zVz27k1aFNcieYfUm5ju4SGiBMtNH1Ixp
2Urz1KBt0QLcNuFzoRSgV3UEA7Ux36zOhhRQUTEnh/F9lV9JssyTfRKnKVMHUdYZRkgKmxKpO4VM
gL4N05TR86jP5rOX8tbXEv23jeGRyMHvYDAtO9eh60Q0Bd+GOi8TyXGVGH1AlzcwfRlNOTbOy8dO
QQLx9rpSZzYqfRvDgtQWZyigipHcsgyY2zcULJJsxFW+qEFt0teIs+WEg07MFYUENQI0LmoVsSp0
OIrjloZigyAF5TDhL3PUlZTy0XVSYusxkpkpDbwSKYWV9TxCUPypARAXVvCDgRXzRTCrngSMiKxy
1tEr0EtPlrSv+M8DYsRGR8bTnXYjjhkGiW5E4vXuW8rnOnHWkOJ3TseECRkYnJEi5OPlGaZOvwrg
k9G7VzYGtoh6ZcCVYL6dn5mjA78h6KbjAIMs4gpEIymOCa5Mh3cfKkIJVoyrOhF+v0/mX/ZGdmLN
jbgXX0RUgLsH5eXB/4Gx5HBVfkaMPxzA7FYRBfZ79a5PAmKp5joym8FniggjVZxx3mF+2czoZGsP
Qmoazcgx6UY23FbYwGIv3a/WvaIj5S2PvQU93LzyENUToZoCLvKUwTd1HOF85nAg2e4wraRkSOap
MP5iYG8DzIoB5mvaNX5mTbYGDsJWeX0RXTotfs0Gaa7ZEUcUkJ2iu0N7GEnLFh/1UStg/AwBbj3m
05NCZfhRF+lzbLC3Ngw/NjEGbAb61S0qHYSkkzglVetD/aHYNU0BvGikVH2tWI5cKgZnBhV+CFkN
2Ru6cGIpp0YfKZngT3oOg/qGEDLOMwDhzjqg3RH+sap3i8pB9C6Vz302bj5LdPcUmlNKeCp8s18x
bAhwhUsA7CNKaNsNRTrNxoQKkZrfBIt50IoFgCB+AZ5RpQ74YeKXwlaLb364xF1Bs9ul0oNDvXUm
0VsxtmQgNa/w8kxJqhKMOstKrr1ShZY/0Pw1Uhulqw2vHc3fpMXne/GsEwseI7e23K/C9z8VcnzD
NakLkEV5bJDLjJiWxtIsikLGeES3tkSwbxbO53PLbfh6z97h50i3CQUNdKaLgpg8RTO9KoKNZq6o
ntgr7GAZGFciLsouthUmgRGtO8n2B2TIQ0HbUTaNw0ibFvlf4WdpRO5kN5tCLX+qyqkYfmxNSyrK
yBe9QiowBFkUExqzjTfpfkgOQeWDPTjgYgZtMp8VW1HAJWsVqrPz2ZurkOStZ1dgbCzysPADC+4g
5+JVP5Ju0mdX932pMOwcTE8EdgrtDF6GulDfH601xSWzbKZY8xb1xqJFQJKUeDDCa6PrP4x+oJ73
SQlgEGeoopxlCwNGQnY1GxtczursvYbVdTBNY9d0UJPzDLAtRNpHvRn2hHAjxKLfrtIePoTx1TK2
QmegjRZhwtfJWJXoloYtbsxO29FcNwyd3fQih8HSyNGxxHnuVWveEgRK+mLNMOmavKE81kfuy/xi
LfUTdCS2d9pywDK5uhw7j/2wfCDBAemLcK+Bc7YEImRKuf5P2vXZR3wwkexo7zFedFK8L/Nu2kuS
4ec9dEqzxUIk45SjDMVnATgnoC0GpZRBfiTu5rOOZ51sHdqAweS6iQS/a9pLXKjhvFfKwyuDGopA
uTGQRY19d9GtbWKqABg1ymSsqVa4TABEMXMDHY6+gDrMCIe/EeoNN0nOzBLiSCv5duVTtrOsQHVB
j5QnK4gCiXQZBvqUrIVA3F0J9IAF2tmgXz01VeY6uk/k6P0OW+wK99faXkUyHPaim5cSiEolIxp8
ycPCePbTokSdU7BDED2VhW5guq/o9qx9dXdLMTfMFg0Hp6E1WrZI3KpjrpRvlofNjHOGljQA03Zp
+Xh/gTjC8T8xiW2p2JhoIEOsVpnScMX0LfcfqJcufZdyM4eLwcoE4DTRSI6Yg1KZ9btBkfHdJFdq
FChgha0xIKhIzcVbl3yJxgpVzTEzDxHiYJiMGPmWmk9bI/qyheMkU4YM/M8jGJSMlh7040vtDGwi
6Vs77B945iVfvWkY86DkForwwtGloYb7AaKv2O1kV6ryayWFTIR6pTtwAxQcIlmGqCu6A+R8RE58
5gkePEJSp+g4TXrtA+a/ejKvIaMCHoBTjG9idz4mn+oJhAmMsj2ShIKrHGWUU/8fp6dA594QD18U
oBkQeHYqgiVXnSSX5Jd/qY7DW8HIjiPWUpT6IE366b02v8nDpS8e6B/RJzmqjZxnojzEhocVKKjt
X25r2zOeeSW3Db7fqkimOfBbwVgF3ozDJo2PukP0SdpL7g4maeOlzSdGvulMOE5uM0Al8B6mRAEF
tcdmPR6TubMEIjCh4nKOmZxLgxVHluGUGVOwB9HdoPHHPo2WzHfSJYg+sMB7H/4jKwc8Z54qxmiA
ymSqbHUk4kC1sUhffc43+yZvh2EOD3KgdFk4tzwHfInaIl2HC6eeSvdxBi6YPci4fwizQFCAolwn
PppjFqDcV/ANaop++WqdnQPiDenSOyv0XDKyEepICncEwLiBPifv63ADgpTu8nf06HfB2t6yA4kx
QVSd2tzY4fzEKCmkeZItYMdWHzE2ZKj0kXNO4rrkU4F+ER0gOIDGTWgSeT7hhwsHw1LtV5W0DM2d
OPEObiA+6Qf/ihl6xlQ4TBmMj14J0cLfbc67cs7Aalhj7YOUhKuqnv6qmDRgsXBCWDpEAtYmP0tn
+iS0qlpScIf0dUJ2QcvJVkSlwVvQruLMUQFw07NYIzYvuMkIH1gVm+FEHYAjNL3rp/bl6N02owQ1
yvwfLPh9+YsLk5ECvM7bYNWh7JMmxmf5gz7vWTCqY0J7E1MLiXoZzINTKmFrKrbvBAYGcf63+uAZ
2qpiGlI7VTBUQQCJHIKyXKIZB7mVzor4NSW32wQ1WTpIr9v/ZJvnQdo9UWiQ9ELMwWcPkDoHVhXP
jjAkSH29KJGgZ6S93GBm1B8wHJ61EGg2ivI6weq98bPl2T3gE+xUiXYYwm6YWZs2TKxFPoSbFyrW
4q2yHWBRNsleEp0xqEeq2axfDBwNnxwv7+jauC+14SIIEmzYBHsNphAzcrvI/KpziPbaoVMBlDtY
t4u4pjlo59B3hxwo720vugqswaMs5FQDwmMc9oMtErIaJ5zH+1QVd4N0BohzGCCQf4iwjj04NuNg
3oMrm7/S+4hsiuajMriVcHNu5OMo++wt1dTCkHD1otcty9K8a1VuyDqjIya79WezaC/9paDjTWG2
xoSGUXgOO8snlF/Ci/WgqKZtQ3VMc0v0T25hDQHXp31DL5A/Gg+5mZHPimaYM+MZxd4Z/XL3XxrH
bUbVqV9ldqMvwgZr6SGfuP/Mhu6qeQpvNU0WoplazQUuEUPyd4EzGRkV/yOc2ACTIjjSKiy4A3gA
ZrXYzHhDYknw7Xy8jmzl3C38sbOZ0eZynwE0cM4oeqhHJ4g6tvhE7pqkuprQO10zuvXtK0CqL/uk
CsYjv4T/ys/ks9gDyuydr2LNR778dKNfwU3JGjrvEy0+zSO6lsxqf+hXQloy+jSEpqULtO6CdYqX
TQH0XCLGxBYRz1oiY3XlaSB6a/pJP2W4OE7LT4O+BFM4/jpXCKUm0Q63/kW6JzR+aUuDiPtiublc
879mbd2w+aRxtR8Ugmw9LwfbXllt92E6Uk7zvvoguseGTzehTRa4HxFZos6jOk81LFyQ0E6aU7Ch
X5W9hDsP8Zp2BnQ9CO9vh4YESBp95WRnZcsx+nAoKwgJTDx4+S1uI3S3rMlTA/+bDF7rN1P0tDua
68txGXwPV4jkgBxXAhBX4L8yRj2h2fEOwYrTOJyks/rtMI2v8gk/9LoISWw0HSkwSwZk1/a4xoS4
JgQU83IbuIi3GU4B2TKFFtky5wG7RrHAJoS89kE2LXDt0aVb+ES58NegZrUANeXP7x4FJ/skF59X
MC+E6pYG7R/oRZObtgQvFIN0cH5ioZduuwM84zakSfja8VTpodpzeqCN84t9BfYyXbOUU/MfzYEU
Xnwylbq5/vwIkb0AuwpQ1FfugHQyHD5iHRU61mrdtKsobddBukG90q2AEZvfjHpozsfDattZxUQ7
QO7TSGEQpfWT8U7QwLT3DbMkdIvvArskfA1+1N8ckBBk7GAlE+OfvSt+s49bN2de/I9ZcqfgkjPR
Px2SmDv22EimkwNZZOfrLbKbn6Q6pMPdMbF0/DQYTwdvhJGcsSusUuqjQ2LUf2IBUr6JFTdzlRFe
Y3wUQGnRVM2tDLYiNtMgRRukVRU/RJ+Oimm+CsX05Ya0EGE3TV6UTjZNzPSJ3Zm1YglZQFzA8/KH
9UXe0PQrtV6qzYxWTKVs+2KbhltaNPW5Qoms7Pj+bw9nAs9aBlfz5Cw13wJiT6Z5sB6HL1nZpVxQ
GuUJQ46BohHU4MwVMqQWAS4yWdohuexWDWD9BMu+NvOZR4ZoR3oQkRipgNmQvNclnLVo6QC99+Dx
7YHqELORWCXiTDiY//o9/XMOIEE5KByQZQ/RBE8Dx+d6AO6rv4pJePE6Z6oaG/M9d7oPLiEzhtIr
ABDq0GofnFhF5im/JPTQDWNKuw+QvZ38I+l67lW+H2kR65+gykKlSCGM8gO3JVRQJFz0IiOPAMOW
PEbI97g/xLoH16mGKbu5uNshEyig2wtsREgliIY8mdtL1QWSwG7CZg/ayA0DAslf6cRx25GxERrY
M+CdBP2UKvHL+AAGIgmoAx/EkS4zbTkYNfheP0ayC7xK6TycqBr+wyshpoTStOsAP0Q3WN/q2Biw
PdMUQHDOUn67bPMl7Q/EYFj/wcZsX2uNq0IJQE9JU5cGDpTMSFLc4foMdIRdw/cQc7Gxcf8d45ii
HDMhUg8kZzfnhp8RdDFpn9aTnpUJa/QXb2JQeB6QrQlNHmRa5FGgiq6MPZAyRREG/h+20zHx8FmB
4BrHU0X3nHZeBZSRbKGYWU26X7olyM5JqZz3JTU2TQ4FX0as8B3RZghB/sWqIGGhQzF6uARF5/oO
Xk+rhNUwWMtC9UHzsXV5ndMrOH3HMuEM8MVtmEvQzSf0u+i3OHwK/95ZI+RNwzfOM9v4ylrFe6P+
dI7jxXlAZcigGoHRt6OPEJi5btjLHWk/41tqPQjPpP71RT+BLinKTD1pg0+pB+bM8hifPsV85ZGz
kQyQ9FHhkiOzZIJ6Rvknl/OgwGzBr7qV/R2g5xRtZvOby05SBwqdB37IihCTHFw2C+rgF3eiBffq
FirrvFszM6AGd8XoGZ4V7WYmvI8qnT8Ysmy2aCg1LwEMJfQgXo3JIFWbq5ZFCLd88vT+QclC/U0O
XE2hlJBKEINBe9iG4GoEV2AhiiBuD0o8lj/70osx580Mqsnf9w4rj+yADn3LlARGtph8ADoefBmw
A5vWLUZjDKX5wC2bi2CkfgP/F9405EzD45rEtJU+qhhWeK+eTazQEyf6LvHsRqiO+qRyAZVrWjy1
x5RgqQbsWaHxDGnDMJcTUdPoKcAceDa86Wqg2vD6dpGkvvH3p0omR8VwiPUC593Do4oVQ99Lop9x
Jxq/8C7cWAtjMeAfhZ8FA2OpLQBI6TrhYYGpQOMhF6nJadVVls5GFeGn90RErOOsuG5kL3N80RBk
4wE9rmT6/67BBKHP0Y9WbDdvJFP0l/FzxZQ+dFEjaT0tN8+ejuOBrZu2pRK8vFDb6fjP5ZNkTppF
THzJPobCUg+pzm/Nf3qAv8OExhFDR8eKVTvj7iQVFCoc3WWjhhvGKE7EBMWeRo01EqVmVKMEr6aa
01cCgCPpUwQLgEYTDWkM5J57NmEqElordGTiG00lNunw5nxFO15IqcTKr49UN6QcrGp27BNVHfWx
oCeogptDOhfXPllkJi9I6pDOkBKwtbQPSAQEwSxZEOnABunScDOQaVCDU9Xh3d+cZJovFj0Olxyl
wOcEGzC8UJ5o1NwItKd0u39k80so2UZJTZLpdC+eBnWzJKXLt676oCS8EfcUbRjp7uQzJjAnv3nm
NQaTApOIvsvrwrHyDeK98iUO8Ir/kj0XOQVAiO6S0HK+OfUVfHREuWyQsSskGeQrgIXw4Wix0R4r
AE19Uq5kJyr+I3LWG3ZWnFdkoOQw3CKkKxWnkuK78upsjvUlwUFDazeK9Ax+GU9ubdBY13BcyA9c
kPg1Tck40e0pdM5hHkxQCvDkZPAgNXAImGaxPnCdf6Pk2tWX+Jbt3vtqn+KA9GA74qKRzMaT4h9r
YviOrwLgzV2+RQQuyPg9pLewY5Q5P1d/72W3s6HybH1doXp34FRQuI1Yy6lomLCixQTzmUyfMoga
SpUJWy22yNygRTfldOu/5b1OfbgctuqTSyQYmlRupwJnTfVf873ozBk0UWJrbiOig+QmGtIEZ9qm
r2hZGJunKlqoZboy9G+l2SCAZZ7iR/z8IlaLJ6kruuJZStCfvtIj5rbcjaHqv6Cp10yJw0DC1xTy
6NnbwO8CL75T4rwO5XstWT56QJiwrH3m8wjDaIwN8KEjS4AT5z2Z4UOSXDH4eaJtm5V1o1OHSbi0
dW7mJ/4DL1fbFrn/OnQ/0i06ZHeiAUGg+zEBPjuXnY7f3r/hd7WyP7V/dKV5v+TQrKS9c4NLTEam
Bq65M3hbuu7FT3SwMKSASYWDHZq5D/7PO8CzelM4UoQUk+TcyOJk0Y2WV1k+ZbNiZyJ16k0Umgui
Y9SzN/hv7J16yE4isXrXP8wsKcdZY85SfLZVH1RPXCwuU7YZ4zkLxzh2azJmRLahC7UAKgAxiXTM
/inPEBoIwpUtWtc94ZdhIwzDRp9BOLuiAIV6cRd+xagHGgwJXBgeWuoV3/8REbi4vAFjADAeVYAE
wA/O+O7yOtmeEMpJx+AvsLHauJiu2GwJfVhlEQ/tekJKrqV+l3ts1AfeD5ZCeTe1A2fH2oYb+Yf3
JUXm3NDYl8J5ck6/sTckSBOJu19OnrWFHfCDskva1h/N6iXOadQLfkf3+zq8kUXJ5PHDT/Gb0u3A
AmgPDQGzMtJDrjocE3rz2sS06DwJfsHzJ/3mRbwxF1iHS/Qb8zQWEhYjCd6vHolIhq+7Axr17kU+
YmpzJdk6Cd2KqW7QDcJ5CbLB03sdcjoNZ4SwtGkxaKLVB+DQu4NDteZVI3Py5o0zi3DuGAGofdi0
9OcChvtp/0i9gYh0EY7hadEth275xnURbe3VxjgDe28Pf22hJzCHHx2bZ1hL2SfA8cxYNmuBOhKg
HhxFMEyJxDJKIbrvlN0PrEiJd7TFetpe4YzENRehC0QTQm+vY301+697TxhnTFH2+oxK3ARFCx0q
pgA8BaL3gjRBrgqqxePkLWS4dElIdV9H9ep85Ufg0312ea//8EjS2PeeISZY/0pTigtwv3g7PsiA
IRrQiUYsdsZ8cjjDzkWGk0784JTeBDSxxSAZUO7lPTX2QzFGV3pUwSzCaUOpUCRC6JypMJBx14D+
B6qP/STTXagNQdAjDGN869jDNq1hCoCgJ1Om7EipTz7YU63wc+Ppq/yLaQyB4PBEFD4qAdCjcCHf
s+4GGzOTmkipkVMCFeDsS8sCS9n7+KExV4DahOfhdMKt+Hwhj5yqaNZST8G7MfW4b4mSjPLi/oIo
bKnTJNuy8qGGJP3cSn0tncmFbxAZ77jY07+F08MSeZ1LbjBSB/LqXGRIFJo2A0nhLcEo4djvKUHG
9kfD4yll7+LnQqTm+/CtIDlRYRnprL+XMFu49xj9xpSVSNzlHCmspiibiS9bTLk5bYozojrkZL7q
IfgVRlO1KNConiOa6kxYpjYzXW7vZouBIJmECXTtoPAUOyVZA8uqgirO2gSaCb8yR/DSeVBcuM9c
ncGzHqjtgYuxIt2CEokWovagq3Ij89BPQEG4ewCr0qaGIwKIYl6BAUg4KbBIKSj9O14J3Z2/sBAt
j/qMN6dliLhVsJqFl1swQdzNeGM2yUdwIonhLhEbosAa2CwX8Y06+DmDR8/98B+YLrBqiHhX8hDj
C+SItw89qBuFB7RnFl66Vr7g9gNeIU4FlWaubRevnT+G59uh6nbpaZCff0f0BHgz3LKFIAF6NqnB
X6PhJZoIpDx8QvBdD4wf9vlEoHiofBwsr0kE8mtvwICUdEnxTUcgAODHM3v0AesJAZX0gVEdSTlA
Mgkar6dSJ4EBP4rzDY4XwqoUXITGxVf9AHShu83ZADl5bsF1QCKh5+y0JcDNjjkzCAU44bw1JzF/
0Yp1XxYTAV2jglmLITX2h14GvKAsuJC1OTUQXXJO8k0cfoI6prGPsxGNc9NBCDJ7w8UDS3tirSYu
OZ9mRp7zGKCSUiBVsHxosfIMkRJxJbeN/Al/F5Ini6LAd5OmhIpGCo6OT6sGnjv9Y4FI6tf80jMX
Y89cyisN7fYi4yjExSINowLHvvzE2glvLC8uJ1AW78eXpsnKt4U6xLp4y7iJipKdZcXVsLHLo/6K
cRciHgMJYxMN1CmCIj+AjlDM7VkXKRqDvzUH8EFyZz0o/e1wxjqHbEz3GSpIvgN7lR58PfsK4EV0
s6/y6W3seiCUKz0SVBtETPD+HMSTwYp8+RPLGqRMlHVXerlQecQ6Vzy61ZT6NFgGxlP4FHr1g9F2
IASq6EGAjdJ0AV6krAR85GtThMYLnlZl7g8qloiF+cjompInp7hDiayXuPwjHZyP6KiKdWURqOBI
YA5DM25PLGG0aaMJIhBYRU0Crz2xzgmAmQpKz6hHipl3lGOdda5V9V/xbv+la7iBOICjvSH0X/hi
rDmOhi0CCOO9RlLJd/gaP+lBC/dcVLkg3dpfgn/kjoC2s+RXDoyXAhdpJBM+FH7ecM3+wdLlnV7y
HxYMAxkaCX058CrelGFHcNpKknQ6cTehH6FoKJgm75tXGk9U18UJnQzVBGeX08jxcAGAS3hQvnIf
85eSdxMtEfARrgaPgZpw3gUU/2V8cYr0b8oOjo7XKPgtEpQ2wxUG7R+I0pzKhwq9+Dnjo3kl+Ex2
EZ9E2CJK/UUGyFPGWdhXn8Ftv7MLjOg1zTz+yAnja/AzlQ7vXVsewxWEvuK5To7sg7SZUD0c5Wt3
Av3mTPT0+ktRo7XHENe+EAAq3rK+6EP+QbNbWmPGGaoWlT3NH14ENABIS2uIw+EQW7Z6ei8TvsEp
uwTf8TYFpQZe4gSx1JA2vAGSOaPOJKG9EWG9JFrq+ZGY6Xzxig37OYvqOD54w46MYJjyA6/gqMkT
GET0xaaNc+nR/u6m8pUDUjfNFXCCD+aZCCTiPe+oX99ipXKe7NAXxyYY9+jjJpDcaGKKS8e2wLWp
8OoVjcMxKZkQzS5YwuaXoMyLu5RbjR1dVMp3kmHyQVLRCC+OQwxj8tgRkSiQd7H0QYQULTgwMQLC
RcWDCk1QeEv+6jW2ABGbuLKgz0QI6O3rN4OCPPYyBnbkb59aDR43YvRuXeyBb/ojIS1gsqX7vpEN
AC3FJ+tC0SQRlnBz0KEe+BRsvO7NnLGAGKBfRb+Y+5qmA2JoOqyGz55IkdfDkI8+6yM7IAUaxWG0
C64U1Cx27njO+6xaZ5+NZzU9gxwNQULMB4PhwRklqPSTY3hj9tCj5Gx4bgsHTYtR1hiW91+1xQ1k
8wpcj1JMkEPPgKMw0UdCntYkGckISVqYvz7MjFHuamWse61qP2NGZ3C5W2qfhh7xGKjBDEsi2EW/
r7BK3DI0F89s0Jem2TqzsbeZwpGC/MdRo+9HmTlzNe+1bCIn4oQW90ipzHVb2ULtTnPS0PvXSg1o
T2EBRmsFgt40xUCXGXqo6AJU3ECLtbEsFaZFvhoGvDJqTQxfDoOvpnTsVfuGK2o7aXXJpGrm2JF0
fBrdLK8p8uK+a78rrCw3kMMWuWozVixTuEu0+EMBB34HMfjdu8XmNJCrez6OJyXRi3+hUqEhk0LO
toqXgaIxnOHvH0Tp8ly10NCYdHGcBJF29VTVA6JUymG9lhZ5nGiHd/7+f78iMW1XZRWBvr4HiNlh
In9Ipt7+gCTGg4klWN9jaWX26BdTFl4oyyOOI1gP25HjUPlbEipsfh2w4PzCnzZ3Yc5h/i0ey8U/
TkUimtuJNv177O+fWi5Szy6q9H89Nj6dwRtTaGl/L/t7XvksANXh3SplJkP+iYzvKk0EMtX+Kgiw
S1c3hkVfFgOzD2rjWzNjC8QiupRKC0adFd3mGcjd5u8np3/941LJKDz+z+NNbi6d9lnjP2EhS38l
x6aBS4sFF3teZMbHsvkfls5qOXak2cIvdBQhhtsGQTOabhRGMbOe/nza/0TMdBi22+5WqSpz5QIw
3JwkXVdavttEA6RaTayxoDIWcLND32ko4alQfcI5hNr599lYGOvR9IWnHMFPn7FCwC7bgBibVh+l
GvnvQ9ShB9QUcwevjqDZobWxLvLfR0Fq7KCGxvfvn2H1NkQ1IEgWGq4VVPoWvAhIwg/8tdZWOLOV
6jOvmBRMWlV6loSWLyjkkX2gUO+dCgQ/xbn2YQzJCc+A6CWvoJEbMgLu5aJoviVc/j1Ebaaik4RZ
2ZFM2A9Gc9fyMLhT7//7RBfz9l6WFieRRQ2rtEilm8JQ96QVpPshIA2iS0rxogjkMJFuctWkSHUr
Q6qeQaXixZJOp2b5LMIiG52lKR3+fXOORXbJGi+oWR9Vt82CyDNISyCBVTT3aT32Ti6aybnCB2Br
9Kp+q1Mg4aiR/Jeowz+ui3B8TSL5Ylj6eMtT1kxroqsp/FJH4UUCBITUH7qCohrp1XRjX7b58K1A
KjfivvqQgqklalKpXoGOQczxymHeCSFnrkrr2sZYBsmG1Z+7KjFsNqDiqCl664LCZXtFr9A/S0bl
+cKYHOYEpq9QgXv4w2BcWysxrgMumKpWlm6fc8tXtdG/FBE2NVFnvFt9bdiGKU/Ov09ziTAP9spd
1hEzZ81yc+uSCVwilePdv08TK7Scbup/irB+DVLc90VFQZVRCDAn01F6pCHW6kIwoPv0R0ZDrBcp
F9lBsrOMsP8hkvrKH9z8BYbi7+dAnRw0/jdf57Oo7vCebUvYuElTn4zlIdOJn5tNQLDckDlilq/p
A2Dl6t93slTZq2Edf5La4vQaziwJSQbQSpXx0PdKfEjHbdtiI5tJM8SDPr/KqUlwVplVILvLh9EQ
nusS1BAbOTKRq/Iahv1voYXJh2HBC9FSRcCdHcNnXAMK4j7kJ0NpMpaqiuBf+BNHPBg0r6jjS9ph
SQUzu8Sju5xOOG4FmLT5sE0iK8e/jXCRqiBmNOii+h5GgQb9u5zY2SK/wyJMDLE27VFsDFb5Bc/5
U46k9iIrNEgTdkp2WNUwJ0kYvpjWNasLfLuWhxGvJs83acybuAf/xE/g34M8YhIgLg9mw+LjnoU2
rdsT5IpTMym5gytQf/QFRWT4bJiHOIjuRhL43pSa4qHhBe3NBUnKLfEom6W/y1IMggqoxsSl5VBb
IXdTYQXz00f9jTubLo/htu+j6DySZS5Wivjr6+23TlIuJRHYGcMuJ8JoaSPGLX4mVsAYuM8lVqdG
bR+okOzGdnaEArrwEI8yKfPlW4KrDlB7Y76YIxHvhTXJl4y1neqk3mYdlmUKTrN20sgiYhUrdBFk
yftBFUUI8jXI/pQ1ex/5oBpWqqt3zexIAftgbpDxy4UsvvADJaKCsBJe/D2PwiMmIr6r+HN4/vcQ
S9E7dzxs2E4XrllDsdj7mf4zvJbTOP70Df0k0YjTdSqM3zbsMGMXZcNTLa09qqoBEaIe9btoCGDR
YyI57LTVvlwe+PF9O8qvZlUGz9IyLVsTSJpuwkF4CEV/MhgdIlpiU7bCyC4VMX2prVLdhbWEVU/+
3fRCfIrzaaFySNNIsUDZEsyMtcVyuLJBym5StcoWr/vhPUur66hI9OQt4h0IvYCtyEJnTR+OJEmK
tlyEw27u5eDUWvFdzKXg0TSpM+kKmj4DrIZqQXuZosKD9gnDIWRsKM8tqL4QQzbWcZHKs6FwLE0U
dvi01Qf2gsIutVa4UQUB+kQxSdN98h5PZUdMLebNaUzklJpHw6X2af9aoRawsJE0dwozrC9FVXiU
GJunTXCXRt7nYJC5L1mpBNwt2oXjbGooNCzoANksantDgAiUZ9xUbZlnJx01AEQ2adg097pQx1MY
tySMLg/ioEwn3RLvuZwvNmUfGVTbjPCINCuVN42MeLcZdAuKBbdXWEmMTVi6N95PmMl91zsa/o5K
0FF2G76Jy4eYXTWiE4cCCVzEeMQ15wwSVWCQbZjM938PBbb8pijG12nIPpIQ6WAjSCyzKYjOGOFD
t1f63b8v/XsYZwkXnoxQrGYa9MO/h3Rm74skbI3/fRoGtWVnNQh5kCQktfnlM5Wa/BKI4X8PStgB
8ZKm59Z57e81UZu3d5+b/DzXqDNg5YL4k9Xr6EGbM2tLGSrRCSlKIx67Tm+PSmemm0hktqfGsoz5
IVuYqeohZsj+fx/BPqfiDSLXHEwsp6qF728pli20HaQwvcOWQUmTxchMn29GY8E1NbSzPGfiLavK
zuvGAVhw+SYWiOpGH3th3eB+spfl2aRzXT6cl92o6GJ4cKUqbQJV1E+DoSZeM1aKq9f6VUph9jS5
YUL0m8IeE0SCLqUeP7B0Rqg2BYG405SSEb4PlSqPD1SP3LqJL+1FFMuvUg/G1Mn+0+gTFMcDxIg5
qAlblIC1e6MYvMgvk/006SOwuZFBsGPIyOEx4gyqoVJDAjEHyhsbeZ4V3esYy8J+7lKiqNXqFEy5
Gw++cix65sZJhRRAkSf12MzFfw9JIxLa5JOQGYVzfhRawI1G6U0v92kHBBqJSJMrt1bgPk2zr+0p
hjBE6Cjw5755WpYZ/woQRTsk0GA65ipV6WqLJioOYxIZ11GtYjtSohYKuH5WurC8J0lD6GcZJJeh
Ih5LLlX8MNVpkBxiOBBMgorp1KzIoOrC5jhSjzP70QSHo6iP4rQZVUU9+qxtT01oReagtOC66IIz
EERwChLZpUz6GoIMHIl88WH1f9XsV8kwGngrjNYt54QtZ+R0AGehGBGR3p4nPfyWDYKS/BQNDgex
Fw/Zoa0Jr7FkeNJl52LvmDPw0G8KyJSPz3DjFSR/Y9Wz7jrZEcRE49B1ZEG+l0qO4vbBBcF1YAD9
kRXmivgeI9ys5/qvx6IGzsYM5EvtlKf6Zxz0X2WnMouTxq+5ZHhngotSj0q4lJ7Q7qAFznVkwB3m
x9zdxUw88zjspU5fAWRL7ymQdnPB3LutnCz4zQb20XNkPsvmO2y+YzwcxlfUJl3yjKUr0bKp9Iyy
W9Bf5ehF4XhNlXNd38zsYBkPKoASQg89BZKmBRpVoC041L//xIogf58oBoEN5Z5wYkqExdwkS22g
y6BzqGnB6RhUgtBkeNUt2AO9MVvWga8vFDJlgeF4tpbBgGeZG55efBP+LAdErXiLouWpcZpuDqKC
sRx9+DpcgpMApj2MaABhgMymHy6ifla7xc7FenbEQeNDg60fnmbo3IQdTiQa8D6THZef5psCm8Ux
ad74YXaGrPPMH/4NHSMd9njDYAHXhGxcTT/m93ijgr2AKJd7JUZYsiarqTPP/Dk5gF5zsOQz+jyU
QjD9hfoEYRby8nDhd+NxBkSiY43elNcC17tP0HJt2gYCVq6/IIz8wdi2RQfYRTj2Y/oXIajBCyJd
Tz+4L6BzY0UxWjsK6/HW7/iVwi+02WzFM5f7AQalvrZuHQkh5ISvVG3dMN5CqibC8reHN2AhJjk4
1w0XfhNsERMmNR/xK7AiQzXsFr/6ZbwNAZbVzCnXMzPQaCGUzrz/6c38zi6Gox1H17oFwbp+ld/H
W/GLgwC0Ugggi5XNhvdzJPraKTByoFTkD8UADUkCJl6SXedutBZgr4DOwIW8FQ6YPlZsK+i+wY4/
6zFepx9l9qiwlWMPuGTGGwPdSw5iDkNrwlVrFZZQbLBf2Iy38pPZ16yTOb2ZUrt4IxDSn5V1bu31
8KZh2WAxpVlPvJ7eZRUY6CkWCpgzyKdePssoyVlr8BtAyKy75L/WqDFwzAIfaR2Umjwn7F2qbYE1
H7sk2bCR4/gh2alxDdQL1HN4UBAE4w1Ubk6DdVQd89hL/zpsQmH8POT8wbWJjQ1MMFZ9F22nzGZI
4CfY/REf6pXVtz5f+h0wJHlRpCEHwc5It9hLSRUtkG0Rlw2RhV9AuDrbwks/U4k8RQGl6zpEaA2o
WXs9SZeFTcZrl7742gXuNQy+G+UdcVn4WsI8LsebQkZFxY5IjKJsghYmR/RaVntKcULMvaQ9+7nN
fcANRyCrfF8RPEGGif4ykVi5Kn4N1Rnlz1E9LzvZ6LDUNGmLf+TANnwYYa1Va25bFAL1CS4Dt8D4
xdonDBQTf2weSfaAH44DHWnkrOGs31rZZci5/IiOgQmn8qmlRwGyi7gN672IXwDinZf6B+dFFggh
5R3Yc0NoBUjhjsiRoHhiOlGWjlS+WspbqHpxteUfsLD49xrzvMIgx2Y9qsu14HavWifPTxNa+hiF
j1W+Fu25i2DooHRAeVnwoc5fxby4OxmkvVXbAT4Z4714r2hIiFby6KoENDJHWMl/fUSW22qEIAVV
yziWwjpgai9t53IXiW8SP/8lMZEbbD15UUOqD/2C0VbSnbHnHLhN/YemnwX5C8Y8JsPUdgJWgBjA
gJkjGQ5fVQgc4hbb9jA+Y0wejcyoPP4asce0eT7kJnT94hjekycZxgqoVoBF9b4hNyQ+Rx8yZ2i3
j6KdwarLjV2vH6WvDjiaWAQ5/BGLzzK9whXlaSsZzOmVYRAXdtVNj0bc9spWNrfY/tdke+kftmgd
hvR7UvYkTOshc/sB7gp12yq4tq9Egogx7qLnovPkCkcRg3Up3vXDTHR9/8svQZpWFHj1PVvtg+te
jvA8rjhQJlzB9FYSS5J/BtnNF20huVI8FqWdap6xVw4w/9Lw1MdYHx7r7q+XFF7Me5F8Gf1vV3xa
9Z3Loir7QSI/1cNcsUpxhuEqKcwAoMswCWIQTRhfcxBgWxmUQcjRrJX/Irx2T95NUpDJa8e0BouM
NfJgEo3lAgso4z1Nrmn6puOZoOJIypj5mphvWvlO61eVF59JZb8K9sVHNe36+g7pEgEF6dvEWCfp
KYt+EW2rLjdwX7gthc50C6ev2nh0GgYCj5lwVP0CnmT6DFFIGyCH0tMrLCJf5uoV2/0hZkRxHEk6
4sDs8IhctOSScCitfZscWfcVZIUJLtnWPPvhDaCYgVL8aaAS/OA40QlcO6oC/sWvhuoZ80YGMik9
Tbop02+uOyOsyITQms+x8HCcxrVz8d00g98oIhvgW+020+SQfGRRaRAhHdolZxy+DcQ9kbWQQxba
tMyQ8Mq/zKFtWPvljvIXYohkc4NKyVoScODakvc2M6XkMkhuAcZ9/NJe596m5oMcfYlfgxity9p/
8MTJc4DEmmKTqdxJEMvF6yi+9+U3gnjd8ATp3beOY/8s21uauObiPQttYtWRD2n8NdzOmH1+xOfR
Tb/IG2KrqPDsgVIWr/JXbiLBeIgaVzvkFv3sMKLwNyhBcsb3g2cw2tFOXD5ebUaQ0C2kulQvtexW
/bYIf9IBN6z0qi2g1boeKQCHbw1C0M0ybYpDHRqJaRw4YRrFHgDo+f1VccAihZBgbl6zR7gj3xVh
YWfbBBMKr5K8rUGTKXx0fKgYBRGRW+5j9DE3mbnRYoIGD2eNytu2SADtLyzOhxzuOupG1ngAjQE3
gw5tyzo5sT/yrvv5Ogl28l2i51/hziCW6CQpSWNhqzc7EhejlFZC90Qd5swBnDVA7TbupnE39B5W
4hXF5Uga7nb8In0w1I+t6k5PQhhQ+WjTISYmDjpNi9MeMlD2yQ1bWkacpYnDA+PmZiY1L+4vcnS1
xj9F2jYQe7gxm+gt7uONpr2k8inuiYHaipTQwsC8BDyC04hDnc6gtDP9xLtoBigXd91AKJ1TNB/d
4EbESrJdWpsCRhCSQPltUnYRBp/92Q58EyT2ResualSvCzSWOn+WPD+MsPWC0c187skG0wX/kreH
sPjmalMnkvq0qp42+b2JRbjEsJL0YV3gnkMORULab46fR38w4BqmllsE3tL1iOpiiMh5cYqnEbaQ
jjyYWJPyDIPWf00UyIgtSiR0K+POyDgMiOkNBDdg6J9wsODEgy3HmyA+6z5zSkxxhNLJYBzlyVst
XwOE6Cl0VytfMas4MtrGACZ7ytpdLu4on1ZovPEf+FOFX1m/yMgU6T67t6K9mcndL6eV8gZtRiRU
NYD2MmbnXDgayU1MA4LO8eErxY0JHTnCIEFAA24E+3DaF7hNqoy5ClnYzoBeMyOlAupHrn6Jv4Ao
3UeDJ9Sqv0/H+St7Zr/hHTEYp7X6Xk8b2av31lbftC5CnxUmW9vpNHqGPZyqXfxm7eE7PJlt+Spd
LuXnSnnF/EvjDqeWIBUWzmJsG6/a1/DL1dBeW7S7x9mdX+NzLGzM3x53JupOT7N7b6YbR6aBIa9X
MnCC35WsRizWe3vUnGTYpvI2vI+vIxHRNJ9ENzZLsY/s15T2huJyOOqCa1IEqpvsmFNlmVudM920
Wad8bPZukJAUaGO8G3YnsfcogKl2NBXDmA02+GXDyljRqvkgo3DlRxKrXO45a0umF6Uh8dQWu+C0
oQ5U0SXFWz2hC4/fS90RSE8T1iGGCFiGy3vMvQ15K8CXY++CpZ+eimgXsG+UbBXLY5Vc2JAtuPKk
jCHwkWxTcKreJc8Bc+TQZpXM+LQ3ixAS8nQ3ONS8QBX4ndHDFwiVKBLnI+RxsXJnw2an1ERssPf8
M+LAOHWb4okLB/MCxORoCzCikmobDi8aU0ivKr29eCzUbdZsqUmFiTP8qZKBKO1ElSRqR/d3GBxD
eDEQfTOQA5Ko5TN+9u/iHRxSxP4Nw+M3WLwTIUGktTAeP9JLhFx3KINgbrCo4DFqiPQ9gbpqOHIJ
OXr5FlVT3GHUsA5S4Mil9sVEoqfSgSTJrwlXDaYOa0TdfMgiohJBxCi9ktVCoGLDJTcPoXEOMb9j
nszBY+aOhryWzbR8xxlOI/rB3KQE3uBM88MzGvvhmX3Q17Goxy96cFLGTeYEMQZMa+HFDFfMOzNy
j4IN3RmQODYOfAVDHUTdmCCActI9NI0LwQ+5FByD8B8rBO4Q7GZ4RK2G8GlDx7V0hxbmACtqcq5B
FrgS+q1yq+brEeXEsLRa/GaaJ5pF7QaixztiiGQ0bURS9w7yJx6wEbFun8psm5BF/gJyWEmKCva+
cDJbwmXII0EcgeZ1+U+1ttqBwsZEegRdFAepAAnActuJOkfn2tcvEtHOHX4pZPJseszTN5xHJGaK
+BCCiQ5r1nYB8BVRfiGB30TkdOY2TuoVy1sg1XjdxmzCSOeRr+BWv2IPBanh8VZLazJtcWCnnBYK
aqotIlEyWSrhhos195rlo19YB5QLysr8yb8qaa+/a5rDkWZ8seVwc1hfHOocczNkCmQnn/on20F9
8f8mxlhYwNFGdo6Bzwce6fj/D5sU+hDSNVYwYkl4Hwv3ctU+ysvsDYz5bGvffMyx3SWYTKw5UWGC
f6b52uTpSpC3JdIh2WPB3UMvBT9yMsKvqm2SbpvR4ypQCWuADAFKpE2L+cFiz7AmKlGksLoLXxxI
QGD0SWQajMTQUWHGAVICCIBgENzJG4rr+E08agIq4w3BsBynyXDoz0q0EV6BojVxM+CqqWJZCQ9o
lf8g3W/BdE13maeRWCSuUTRT6KKjT5UV3gMDQtfCCeI1Px1xgvebHEncwhLcFh/cJHKyrZ7VL/0p
AzCFvY0EJ2QyBQSwdcCRCh3BZCS5Dc1riSFd5bDx0IdgmNii4q3vnfBnkkStOfW8EdGONGwsIIp2
qDkyG9IvXxNwFo/3s0Qlvi6LTQkoSdguRWHp+ORn5zuLaEmR/nPZh5jKsQlp+VKdIRgaWXo+k6TG
m9odVFm1c9TUlsMN7EBwEUhuov/ZmR53G7yah+Bvm3RxeIJoB9HNtz4RrcOoweUSAyqUlDgFAzMh
P1i67drFMIMtjDNcHG2cG1vhoMQ7dsZatacRHqSTC4dFhpPY2C7Iop2BQcbbAu43WCLLHWFJh1kD
4o8V2yh2cp32LsqcaT2dhSfJO+g12kCZttz8zNCRk2I1I/ivubxb5N7f/JFA2D6ymwVQcrTZi+Xd
ZJ2Jilb5vYsPCMWNTVPvD3s81o3mQKHLqwjgsllnTEcTXL6l3SxdCUdMJhvMACvkjNqOPRZnl00g
E3blognaFNC2lDUIGVwgJdmpwWeV2mxZ0IFwR4azlidugY0yZSDvDwDntI1IbM4w71tNZ3rOSlkV
iR3FW67fcAEwQlNGhc1+RDGsvuM6+iNydECS5hL7EBfBJlk+7+p78MuOxVfhSlBnc1pWgUv+A5sJ
2wjs5S92OdoRoV6bxtaEiY3WEg3ANfqI79Vv9zsMrvJVHQlEqM+UKdz311Z48H7tjX1/NvbaIaNM
2QpATMT0UbLtx8dwkw4qobTr5pYY69wu78ZXbpNd5o4uUnZAGdMrki11l/QafbDppbbySlj5MT5X
RzzSOcm9/jU865fFUJWx8S/wDTw33q7ooSfmppOv2F1CXOsc61xkmO45arITJYf8upGrYrg1zMwa
UGYlnHUwQ/r7v2ikQaCqtIlG9GGXV+u62bbwo+Hi4caVkxyHufhCDFZCIojXgwjveds6qIrq9GLo
6xap/AeKugwxH9YiEkIR4PtLW3umttfMZ4jnEXbWSESQ7G4p9gRlbUB9SoGPctUJuTESOMiojjez
/tEqn35/5J5O6DOAzJZEeRfFf/WbfVDdsXF17AxApHAdZ/IyHUGmclyL0Nu1rQCJvHNGJF/yRoZ3
hzUzFqEIfHgJqtMa21rdKMw9LNRYW0na+0i08Bmk7qXYKRbxxUChQmhmaM8AEJwm74xyoKBk1Krw
LwjjhAT7lzAkEwFFd1BSxIXmOjBvXCtITAJyue9sWszfUwH3sMWpTOWA9PeFuBebd0lcbMxUBVK7
K+A6OZNm4mLSRv4mhD+wMWy+AXwW6zN4aoAA376dvgI8+fA82bM5IgfX6m1wlOXwX5Yt6cJbMYGy
gS6bjGkCViiUiQdYU/NxVjUs1uJaXOEOPYvbCGVP2Grjfgw4hs6j6ZUhWOtK+RYnBrvridszo9ZY
6R9ok+pv+pLUwg1wHfzVb/4xxFIRez6olPROJsYxnjltafwSSPJIT9E3wWNEes9NCuEMFw7g8vI2
W9/GDYsfTuSWrBAOXLLOKBwAt399j/uNtlR/p43lv/aLM5nyCP2nBZmjXVXXgbPvnlHlgF6v+TVF
e2j+IhkfpBVKhkreqfoeO5hS2BkcoAgW6JZZviwOsvxguiHz9qpTcosv/aH28kt/ae/U7cALvGcN
aiWwsnfaahMwFzjgvf5a1Oyn7n1CyWItMvj/GX9wOZgiA37iDx7/KR8p3I8P4ym8qD8UYOVX8at9
MeN644gkXAn8RQzWw4cEQG3ta0pdcWvO3EMrDl3sPl6ppjsNPBmTryODAAULDGoovEDILGggWgGc
ueGdxI9T8V19s1VOb9HDcKACwytkRNEc+pf/2bjA4dN2xcPYISh9jC/B+/wibtp1uQuKo/FL6iE0
IGWb4kv0I73AEYYADWt93iaP9kX/ZtrE2cQ+DBmVSjiGNn2erzpwHzcZUYGrwImONLKzAahykt+p
99IvMA/9p3UlEE6MLEl/DW3etOjJg35pv8I7LdNSByL7cTXVtQq2JWaaZCnDLVhP7Bi60yBUH1fd
Uyo3yzZ6l3+JknyR/1VJeLYVTFV0+soNe1YM256gUajDjDas1cDf+O/u/g/NhFAPjwktxy6ONj6m
80RdrbWDckjf6ws2KmBq+Y8WOlRNGKpQaLN/DIi76fDAOssN+HVPs0SN0J1oliLqOIpERGHIgr+4
Eg1HAgIhrg0XE8CFwciTTo6WjkKffZoXyyvRmjs9AC9Fp5jCt5Vk036j9Cj/1tRinxqDux525Vqd
6a3OVr3JL1RM0wuvNUQNBi6HfwbNwDq78Qnpy0K4rU7EKiqcyzg7RoQEErWL8cpa/KughTKjwp9r
xodsDXBYY4gvegs6gBDB7ZDaIXto7fydVy/CWi1X7c90Up9d8xxAZRcJx1IPLneZvDWqraW6DIvZ
XLun+LuUtIAqEK6Av9ClgHsBFfoH2Eys4LCC07m8QIUUXZTrv9SbEcU61WW5YbTE1kST43Pa8sZU
/xqer/TcPcvzDIRRr5N9sM8v7QPTLaipmOlABcZYUF/5dD6WUz5E9P/1ccITen5NyRmyFkhjxmm7
3c6ZHSob6mAV0n+wKi8p46SVsklcJqGWbb5ID6Dt+Nt/oRu/zA/1CWNSYM39Gl9cpElfs2UOv3yo
iKsm8Mrg0AUeazGkxEXxYh5gUlWJo/kbtqGGRk71VKiZqPN4JWD+uOljUHun8I7f6neWWn0Zxk2K
fzRChEP/mL3pmLmRO7yofyUSEjiASNcTL8g3JTNWCMFvfAETK85dpg7sJogxV6bkcDzqIEt26k3B
kaMr97RvNlANYcQbmD3bLBAWWyunOiccH1Sw1L+LT+E7uM129yKcWRwSLmVef4gv2YkdMH/If8NL
91nj+IP2hTftT4aRAMq8vO3LlH43ETgA/sLLeMiIW5hW/QCO0WoqvcNQz51O6bv+Qhcj44gq2u0P
Vz5WaETbi/mJrSbLgbfCfKlLVGHrLFgW7tILIGkhN3c3fdaX3ivfp5mdvHoCYMYA+kjcuQw4C9vF
t3aMl2Glxj3qxl/LkPhHx0XntwGC4Uow/qwdOm8MxQjI4lxddhYcUYBuEEXhxwwqw2YO3IGC8BXA
mKULKNxdOTHgmuaUV/RMyHDexZf8Yb1Ft39DEPBwSkKo4dDOd9I3eeoBN56/rdnvvrQHNBgdjA9r
0QGncGyBNtVrhahv1ShuyKH6iogPVZ4OANzbPCpk4GEnDUSorZc6iNPthDbTUKgNFo14QmsSb7EI
WiI+gRw3CD4b5lD9Fv2lgNyPWaK4SC8x4uCHEHLKPHWz/+GXDxGBhelPTNRsdfUh9kFXfgnwamjX
4HLvzNmH5WMTddT3LBMMyt2ajEhals2O0hOSJlejO5Xv9TtnafcEwcl+AXrjZs++zqRRgYXZb6t2
U4BBoE0zVoyoq/4BYvbFLE00DybOxDhacMnyTZN6pAQbGEqBx0BG/1RxZ38ZCKnRoK7uiObKxkNs
HLRon+k7SDG4Iuuo42Oy4xHuQk/YJxn6xT2EjGY+p1wRynwCuxHri14472FnKpZrtG4ZbYJimwEE
qZDqWe97cYTm4WAUKkY7/pRlr79Z2BdiE9a4feOJ8q4DXF1s2h1d27c1cTcXJXr68zFJcHlf64Aa
zc3ENinlJWAkw9RwBY89Q1uY2HyFSi/CD0FhhL7p260E5R/KSH4tZkce6bsRQG1opnVGnv3G/GRx
DRHYzrYiaTchsM9NZi81noPojPSLVAoob2qMPvaStOkyljFvMsEua4qooMJHCORruWlrPN/ZJgz8
GGwrcGSqFwI2W8/naW/zA0yEHbuioZ+XmDrO4BmSxZB9Kggge5qceE2h91HdmuA6KyyGxT14XYk4
e9hB+sr7kTsLOt9uc3wWsLoYtozvKK456FRcCeIXEA8udbB4S2+WEqTzCXZkmjZpJNUhhgoT6q2o
tAg5nEXVq4JpL1m1w7xP0t8b3YUoupHT0clbItIYtGVAsgn/x2W7L5IfA+1khlsFTB0izaxjL9Xn
0B92dX4kCP13tqKTHocnEop3NSMDs0KQzj9HCk22RJ+ox37qt3LGIE2dX2pCNVv+x20yyg3Elb+d
gasGUgneJFO7q6WAijHdZ7MjcqmG7fLtCBxqrA3IrZ+58OBn5obDDGmRpZ6WbcOP1kn3UUcmRXD8
bHACxBbYJhItQOVDes/QWUQAiK6oG5uFO0FbuAg7Jag7zqwyAHd5FGt1r6a3KfyWEMT2lBcGt3PA
eE8hCXwo9pOSHAeTQrcBVIjYsAXtaHHcV2O1MDtEz5jAgTWJDcnq//qirzEz6UQ2uF0lyheL9ipV
rUeTqWjclFNpslHRzOty88KItCfwtWshRiRthJ4BDQ+mAUoxXULosvRyNchTHG2HOcZAEvuVGCga
pXqgSOteoCGsG6p9s057uyyB+BJ9N6TNtU4JuY5AH6p8BDZUHJ1OypeCW+UTk5x+h33se22CTAhF
qE/nIQqyXTYYz4b8/buJ3HVa2cGvT1WWXImWxIp1RPR4FnR8uoam8R+WmOz0MbkoU15uJMuWqBo/
A5igYK87YFManJD0MSMc7VGV2OmDafQgMG0LU/DkGhcEvV78uUuU/1XaPibM0OOou0zFASagnU9Y
pEnpeYrRkBK8M6lQ0IBva+mmy6JTKDrrBongShZ+a/UzCt3Qh051bDkHOuW1JVmPSGrxFmAIwamD
tAv3II0VS86DvAdfqNKb4e/N/n0Wv6T4kUr34ViaO7/4hBPXwZmLhX0zvSXsNGnxq6pQ3DdWfWjy
dXpR0aFKHpsc7TFVCS0e9h2Mk5HPAtTh6py7fQYt3YMHMsH/Rl8IwIK6Yt/0Rz26RNQoHC+Kmyxm
BluAZ6QLcuT6QK0grGDTcKlPpuhSAtK5Ks3GoOFNqarAmQClZ4bMXtjipHIIpkclvNRMWhsaDa/J
CBhzRBjOojuBGInH2vR0DMuHTQf/R97poMmTdY+ES2ji59mzJ8OexnS7uLQg7D5aMnZEKF3Y5M0I
HzslxzHQh7iBfAmIElINE5JNkX7L40PJrsoyvStRFOvOrJ8z5MAVM1e7SLc5UmMhODBTH9ifNC/L
vwSSR8xraOwmLoNBX0QYMsPfZoAMAxzoZP6LVgOPhrTpx0Z6wwF5XMeCE9SMue655WHMTcR6HDjW
dFrI5eM2Qsk4QYpjsGSX4j4IcTc0zjPsId4e62qJtz45DFlMLdwyxBeGk5GHAJ4ysprkHEnNtNFk
4T2tNdcEtbNHi2mZmwbsCSQberryiFuX4lYUz3lGE9R6inooCLs3VyFa8nBLsZsUDrdmACfRnR/t
RREPI95F6ZZYdjolcbriFyuXh16FOY+A0FNEhILrsHM5502KSfrd8cDzjJvoxqdWu4vrR1o/gGST
lokPbJSHnu1myx0UR5yJgrrJg6e1+x4dubxnbCsV3owZHYYOzaa6SdSWElZlt252u+0cbKV2HWWk
tZyb5IpHUq/cOxp4o6KBod7XG+NJIiYZ7B2ztDHGysnqdlScGrDSzH2sFK3HhBCad5qcKbfN/+fo
vJYcxbIo+kVE4M1rSniQTf9CpCuchBGer+9Fz3RMTFeUyUrBvedsyx8Onf9wFR67IVSy6K64irx3
RsvNS39MoYqQjwWlHipUa6ex1jyr5VXX3s2O/uWQq32uji0PnrzGQxmM1lEMeBxxX8hAGWQf5V+C
EtG4qA1uIgeNENc34qo9gTqdzmksf0kO7c2rZR4SzwRXeDi3xZFoRzXdxxQWeXST9ubd0wy3K2gn
cVKJBQERMENVC74kmvnP/I5xiHdTlF9KPGVKwOs2tYfM8lp6qLgJGHWIVpKjByHD0nNHzLl0NvKo
MrwM6boDVpIqbJKJDh1SDsw1aHsHXUoPpblcBMQY/XXkqYe4RJZk7vG47YuB58av6g/D8FP5+U5Z
Qkf54q6gFk3S/b49a0kgL0Q/n7MaCnj3eAhvlWS91ufFtBV0cMRhKrZI+xQRfezZwIiIEFff1Imo
8/IyaKwjEv0pHMxrI0X14FgV5IGXbnzEcYtrK5aLrC7PIlXIEv9BV0nahfmdpNr5TnX06FpElMGd
Q0eAEe1bBcLHR29Qzt6MW3TErDl7nOSoQLsb1NzzzHVhoYWBzXN0DkX83+DRNw+RwSoEnehbiKSo
ce0oPbiRWPqhDNTdk99h/qOLVO6iJgE7jJHdCjL4JZ3HhS+ldoPYE/lcwIfHj3P+2/DOPEfGyFXU
1T8WHZSujvaqLLKVNmhU1pbXIGRcgMafwPpyw9H16zhcOdTXh8tJa+gBioNNYTV5xhL1epzqb6Jx
QhA84YzQ/LXx+N8ZHoPVOSue1uQFYm8l3cL0DAoA23ic36zys3sV1+MoxLkSSOKhMC75PRCFQ0F3
suhkhODqB2E8SG2g4U5hACQynNXzJw9V23B42fPeKTJ3O2MwxLSHBUqiDhM9rISgbV9T0bPylzrl
8CFcarKozyZUiOy+NO6LF4Fpf52v1XzNm98Z82kttXasVn9NH1TbVJxmu2IOKZFWTF8UTneks/hT
6Rmg0iGkuXGxDmNnI1VqepfuzAzVoKzEQ+aoio9+KXMSYsaVYzsRytK2LJ6SuJ4McYi1Qjm3gWTE
OclUdIAxR9+nI9U7lYqBA1m/13dXjm4IV+uOpH3+o1zW+v+GAC/jggatWW+xUvk9BxbnIoqw2m4l
Lwkwk5PJR+oMv9LBRrGASOQ3/5HvDQqtYPNbKGJ6TuAiiFW+VsKH1KM583j8FoWR5XxfiKKNBMst
Rjq0XHojJQJPzOTtLsYSVHUZTNhk2cAG7b234nr1jfHNAuizWkhTu15jtQhq2ROyMPnTpcXLTCE2
ScIsLs0SilnMtzGBmLWughwp05uwoPNwX1UxYBZZO5tncX2cJe1Xg4jwzRuxplFpYa1xOZMN80LD
ppijfo84ZBoVNBWJCmZbp6tcmSCGiqxMYwXRf3CxBhQjW5QtaHbR2yC+HKry/3cRv/c6BBzN6J3K
xaN2tW3Bv5j+XiDjOuNNStDk2FLOfUFwmQvAkcBKcmgWfCHV/VMzfJPFv8HH8IRqhz2WPZhVz0j5
ifj7/CX7uL3UxVG7c2x0XY0uISnpj252n0BiHYvd6iIOUeDZURWiFiWPv7SZ+J6xFaC1yeDN2esH
xVFQoeDNhJrrzhNJCfeo7r4KwE2y6EHktkB7DfbRbi2K2Jymeicz2CiOj+JoiN93/WTCkJHeBrHW
AEqN66Wt0r0u/DY6wGjrJsXrMtF2gjYhD9YwkbFw82JVt+eZ4WKK5+EgGJ8a7kzjiI8H3L/DxFTK
x1Enz8m/q+cJp5q50SjpZSIJJHVT6L362eIbJfh6cS5Gr8VB9DYVbFm3946AtZ52WQh0Ubu5Tbqe
q4zw1RHbhTYKH71vBjUskxLABy9oqTThRRrehvMDSBaseb0di+FtW2gKAaAOvYEcDmT8/y3p9dZ4
M/jLvP4yLlWJg3WOYa6itj19xmUi3SJlC3O5aGpkNmGqBnwQdf7ORr/ccBjG4KLsTNu61mikHjkE
eULcY1dpx0vd7Lbp66g+YHqRmD+SDZpbKVBTcfu7XCAiodCctVwdw84y/IfhzRwxpsG+unXdHRYd
Xo5QY0iI2TpC/SjHwnqqZoqELqNyya23cXLl1sGPm/CJcMR+FEWkSZEB4KZEOpYiu0pzyBDK0vVA
J5Lmpnzp1SVbCcasIbCVt5a8GRgQNG7ww0hruOwSk2n1HSFst7s/Iq1zU0TnUIaXNX0VCkd5MO06
g/Wq5c9rbevyoRleu8S7qa46+KgextZlB5JGR8wCvUE27EGvYzsEDk0Vt8f7AnT71XwAkDyu1Kw3
+6rEeoBQ8BVWQfuGvq/1PVz4+Dz8/+4bqI56t0D0AvfCoWkUpAPq3g0UXmKNYhpUiZ1JvgeLvFAp
UHOCWQe0RINY/tXBKO+AI1idF/PEMgI6skB6Erx8AkhGMcLHUWFrAO5DLP8gBGpDOOhGGHlH1TiL
M+0EUKN1H5w3Y8rG4ArTdQCFg/6c5OTrnk6fZkoKJvBsp37U6NYz6sNUI9yUZ+ST6jyig+QXN/SC
l0H+sNTLCphLjMA0vmj3D2WGIP7HD/EkgFUy3YCNTDVtt+cbcVLQxNJ5hjywgLaHpMI/kMW35e1m
+bw+aArlOmw4iyrSpATl1SKKmcmsdxA+bPOPSBIhcRXAWuRIw49CYZs7AUuHHKQo54Egj2oW0Cag
afGNeFWG0y7EaFdOZ8RR0xyY9Afe3++zz6oBslWJ+zrzJsOW9agaX6uNIMDfNUWPKVLlQ2Y899ZJ
MRyNNpFfWkCYul0BsXryXM9n8mq/iy3tqLHHgc1oC79IYa7xhqiA4qFVsLoFiugT3ZIM7r1riIh7
oSLYyn0875UWFOAHjTuM+H6/bxqNwl5JIzqaCJZauLr6qOrvivKn6+yXXxnJEwIhBzHYlLZgoXrp
7iwY+x5xqmU/VG82z5x7onIVmxfdiJDsYly9l3xLL/VCQbadNUFWPAsiWTIemmadAWoOxMQbMwfJ
/sr2SJw8qAH4ns4V6/D53UV/TAK18Of5jXlz6SO+BtZCaWbKiBeZVefAdiBKwbT6eRpPd6AamyJO
C/lvlboYabAf8X7uZYVN41hMfs8JLGpxYu07AumqPeApTTj1YpL/TkTrRMcYeia5RV0ZykNkdR5U
bzdE2XYl21DauoScz7nTSPLwHg+vYy1magONUdhtA1U+m81ppGJjpHNnw6SzxNUesdl/my0obbf6
ypwhfPRvcwiidXq08SBtl695ruXnjt+qCwzDnYVzATVrmBBaWn5YoYaU9tzBq053r2udwXjTpkNu
hRyqA0Y+4SUfo6E9MH+w76nJQSxxz0YjMZf5rmCeowRD8px5CO6C3VElPIW3BKW1i8mzBl15ZKs/
gi0zy4PJlPr6U1bmay/D5Uq3PPgUiQRV4FtZo9EYiId5fBcIEluhhlEoLK0zmr9dG0HQINaViO5a
IsUgfYsyjvCOPDp5bbRjyo1YX5AzTLJjNTZSmGU832eX/5MWp4Zqwe46TxzbHClW+WypxyG95qjV
sl80q9MYz/f3cYIxYFunHRRZj/Fwl9zTNWdbqx5ebx2BD9EQjM25SJjyOJshNyt53RvqpR6+JrwC
ij0KrimTKe6t+WFSP3XjLFb+LIVV6hFyuLBL65zFrIY2Krn8r50XV7TYYcv+W/5KZLcnh32I7v3P
cvMk4QgzhCignja5kGE6U3+8Kcw1gZ54ugXHW7+0PP2F4wDfKgk7BxGe7qyi1eLkcLubp6Vu9z/Q
UWS2hiyHZUiIHogp1+qFOafPQzn9MNQ9rhhyDw/l4y1j2tBOih5tkoKiRuaMnpJ3TdxiZ/pTaawR
rgtpJdgG7bt+yHBAGLGVRo8sXLt47M5NwWt5f+rhErX8wlTIFo8BQ+Tqyz5KvMLJCMKc/Y0wgMAe
shIuN7dojyklH/23ptEVnW4LJnPZLXFXYa8vbrH8DtOHVj5LfEgbSiKELCzr7bykgYY6CMy/ihYx
tO5A5qc08eb5WCVUb+yrh9NCr0rUl4HU7x96PLbBpgJrXNjEMo91gpU4mNflbbVetM7OCA6zK96d
+78+f5HLq4GAOJk+yVGopnDTHAK3J1EqNnTMkuqiEqTT6U/7m+k9EMsgFhLsnPgi1EoqPxkMyb23
9rkTyngwxdOKWlsJEsE2xMNQckHxaREDzH0xb66FkrJv+LrCRbLOv3K4bagCDXeax28ucNoE+i2A
VKyzuK7sAYkCWWAARf9LMbFyJ/xWbcsI1SJu94b5IJX/JGi13grzDBliHmrWh15Do+SlnYFqG7A3
1k320uTVKM+G9FILm7SpWj+LvubgSWADNBYLAxlGJOue0v9Wxtnsj1npyPO+0rcuOrjq5H8Ya4mM
9mqgebtDuSm3f8kEj5lHWX4U00CfPmYKZcRr0Xpbdd/6mxPsR1IJjjSCkcUIqT2Dy/QHgAKJqTD+
YtrUwyZqiUNdJbz+5BtN/+Mi3p0i0AnGX/SH4UUms2yvGjRHefiGdTKOZHMhebATiZkl+yeXZBYr
2O4bbhAA5/t0KViXJP0rRWbY5QFc/lC6/YMxNxzq6CFBREIEZAagPcAu+uocXVzJJ00we2w0sYHV
s0dpU6EFk2wos12jXosF63dg4cnCqdYd2/7QgyndudN8y3Dru63xKBJtZO2mCyBgPsepFWFA6CYb
leP95sOTdJ1zp9BksdeEjXAvbv1p4llrecRJUG7I9ePyVzCxf9coxxIS6mounuT+zSxYmRf98ZvB
u7GbgVWso5szzN2jG81Pj7+ke2W+NQYURe+ARJkaNc2xrsO+D2IB2zujk1PnfveIblXUElPXeeVA
VjP2FeO9eTyCetlWwrR/7ixAH1SRpHlqPWbYY3LzOotygPdMvKKDlYQXM8WAEmlIw9u3qj+ooy8W
7k31RSXEfnATjn35oicHg9i3IQKpWtJnw/RWBW1uuFCiK3v6jAHpeekCaY2n1sNyyRPNAItBjjHI
qqHPo4bsHY09N27XQLKQT3pm5mlEUOpvg7KxJaBwPe9OhhUcJzSBSNjQ0KMFuXlVZW/OsdB6Sx20
b2Ny6fjLmlZoDR49GCYIz0I88Xk0OFO81EOH8OjhE/a96SWi15oIiYFNThLO2cd6UElvSMD/f0bm
gnyIdJSIqzMuFKe5ZepAUoHtA2vyoiAQRS3XZj6SU2CYVvLXLX/QTZJDzQJzo9rORkAMULBOr5N6
aI0IM2RV+YbiS/mRH0FoDwkl6W6BlovHtPwaEwb+eLB2AnQxgiE/XfBXewwzjxQQdEOA54kJJ6hR
PxdewW4tB1wSZYunDsSObCinq3lWnP5+RlVaj3Y5u3oViUWI7SSr4u4zAZbvXPZ2mMlk8fN6P5nO
IH53BUVXkWREqenkmQNk/CBxnwt/cHPI1XnfT9Qs+2hklTSEBzQQRMBwYin1FcNbVu8mR9niPDow
Rvf+cEQyz4ANEvyXzrqEk3oWATNH9HgzRphQEeJ5Qx/chCK57fvlVaxpRBVRxfik1U6/9ZDb1Xyu
KgI8AKrPKiwOH1+7Kn6xF7RPrF2wEDTjDMnr/RPinVcL25qVuUxlhcXQxqrITQx7emzpMjbPk/5p
FS79jtNwoNCGgGZyGnuxiquKfl3eaXGIoKGG20bZLregWp11cJFfQS0tgdnvm/UiPEKFHGJ9iKXK
k+ZIRbs74Gd5wm1HL6htDC6ir3Q9co+kza/ChtNOL2P2pcvnpH2l7HHWOCeCMQ0ZlXLdkYZ3tGtt
c5A1B+11loZ8d8B5spxnPmrotyLi6Q4ue5yWl5zrnpRpBTWqk99stCEJni++HOHJgSCFJi30uNPe
isbLpw+TUO6EjoLKE3NWtFB6RCJxcstnOV+F1mE1YL/QiDnI2ALO1kZ5HrHwKZz/mO2IXm33dc6m
7AmNp2bXpn6fHl8kezTswr3jJOrZnH0oAIgZnmIgU2kNtTJyVhP+wG6QaYhuOSDVG54r8I2xIj5T
PtG+iYRSQ8WazTRE5HL6lT6m0Wum57JIsBksbAtUaY6VGeekVq42x0uxOqxUbFL6srv/k5XyRSmP
luY7s3wpOZvJTMldYdwW6Nvv8Lp//JR8/HSskM5sRMNwUNTDnpjoROHWLDgxWyCPeynzykzSizri
4qoNNEFLJf27mT6iEhp02iKeLLAZB6mOpe5QzgNZIVU0scEC0C4gmna97BUS+tN9bR36Nu5rrop9
IsYTFYnrldkPIcuIZCUNH+mBWCGBJ0t3AEe19FANHr//kvnI4QfA2cmZFAephN47reLyMKHNYb0o
b57aR1NyHZrDw3J78HVkpK9YuXLFwdiRW9GiHQqLEeMijwh5XUoLMFgj25ymEKlzKUeNFkLreuOC
GeKwyigp8tNcPIsFbSX/ME+a8vYHNzS+8nUL2HJ/bvrvojxPK8pX0FpfaePHDPnjIg5STM5Wlxdt
JMLyC5YYC0GV7fczpmrCcejVpeaxcQv8Cy8K6p1MGIJi2t0KVqugVXxT5d2nSAAMCoG/JqIpRQKh
3E1m0qmOJPMHcwVkvwJsMK+oEiJxgbB6nx8c8IDqlmMhwxRAUPbYtio6AQrtXz1EKhoF7U8ivNCY
Q5JeWkp/IHgpldhC7fFokte/G9RYVI4lb+4jNIb4vu5v8040gurGIs47QeF0/QvybHQ7dQEocJGl
3G7P+N+Y3Ng+oTgsAwkI3G+grx6fOZdvo0QAKEj6rO6coJ9n2SNiGesuE3axR7xLvDn1CTWwMHYn
0zFyFyJbVLEvRTxuIHOq6tQPPs1A6PYlbwX6CkBAagpSfkLA/Ag4pPDXg3t4YgdCk7dNGKg4LB3R
riOqm5xlEwvTCrIdcqq/pl6Tcieuhg0Pos8/g+n0xrdqJlGlsinS4mWw2Ck8XUV7Vjvr4za0TD+o
d0VKt21AmC7318EzJvecr+Q/ceECvPVM1y7QvoS2lbs4QvFV4NDBMbiJiOzkgNxo+jdWFprFVEaO
Byq1knB917/WGc7uzAgFAlkIzgjvJAQqfbNYfciAXd77gpMwWPXTDeSKSoi1bf2GXiw2ZSZDWzId
/BQ62QYAshsg+PT4RbxWfqV3WCnWB75W8lP9ByCMIvwM1BuQZIp+9BccbcZV3OCI1gORRY7g9U0+
qHXxMnzrUqw2yBFR4de1PZPpuu4fxY4AYzlFrjL4+HYwrOHqJNLIQRCI5HNOL7cbcgJQEY/xSZXj
fqagPHVu8wlLi4Bu9nYepHfUpfM35h4SX3Ev0oVwY1dOLU96/Az0BoEMLB7WdL2i+eI4F8fNzZUD
ZhPE4ALloZqE5LMN+ZXPA52E9Z7SHQ7sKcWKeBISVGrn/OaRapWv1AeD5rJ/IovE+t4j7KVSM8ol
747WE5Ef+vof/bbXWnI69ndrb1b7TEZtGCucsOXGasNy4aDV/6H7ESglp+GysVf8VFJIr4weVFJo
PU8EYyskZ/P2qyuBX5Qmes09MmRYBuJ8Q7jHBwICwStmSG0GkkNDyrwiA/rESn1kx5LIvSE0mNH1
l12XJqQnkLJ6wS8SrSKFUjbh8GZrkyBOIr7+TZDp44UY+AW5BGyK+jiJvSNiW4BfArYiqyN1hpvN
TliWeAIz4nW8osX66iq3uF+imno+Au27EEUeJZyADdj4Op8xAVbKRFWFk012RyXiiuH7LX91Z156
rfZGaPsSkhQejxpy+oifGPlS0YV9KCqnUE5MpWb+1+hHU3Eevc8QjEOufu0yvIMQKbtphsfkLITQ
JIOE0gG/Xo9iT7Lo61KhBDgAg2Y0FPaI1/38bj/eSSu1GoYH9V+yKESLIUwFDTGfTSqBzYjFCpk2
QCDvv5LaqMMIM+SX4GgA69Iefk5uNXz3vl1tLBFUoW0IF1PYE0QW/i5YtlG1kYKV5m4GwC5o+os0
1PPSyVquJm2ruDPkvU568PuNukiCDqoC8GaDdhUtGrSzdXu5L3vOZ1AcggtZyx+of0uclMRu+RPW
fuLbpZ3xZv5xX+poK/AIEh7N+qbjJ94plHDTKdLwwFPSGxRFOOhBz95P8sRAKCbifWKT1Ete305Q
AIQp7FGklusRAwiKDnP3YF/Kdm3ntLDDPNAsL5D9xKTgRdgpOjSbtIM6PCFKJTKvXD39HjZYLEl9
ue27MmDXfKThdKlnv1gjHWUBoRuyoxDBiwxewMlNqQGkls8usDLjcnejgbvD+7mt7KtseAbj8hFi
c3w8M+0VwlGm/8iy/MfqiM3BWuhWtQ1ON8PTJRfCBqpCNPeoWmHbdX1/IzDkwACfYvVDey/aBffy
7OT57TylktNvts3kibEb4a3YOdkHt6cpUpDrjekBkNk2sXvo3EmMFj6CkArGpvLFzOk3cyE6niPR
ryhCXQOQA6WZ4vAP51Kdx+P9c9/34MlOBuSOjA2jOO8ylKOwn5n3Cmet/RLgCasxE7+xOFxLguEi
B0gAMvHioGV6X1u+drKl0V67O7m7KnJolMhZaWB8QN0j0JYTfd8wASYkivla6fCZ8WwQY1xz5dKk
EOfAK0QvIgh8kOMTrqTIdTa3JpqjrOOXEvWzBzZgAK8WnmzHZJ8GcBX9WvQykcpXB8EiJvmq2kl0
0jR7JIH19bYUB9EGqkfEaNKGSDpAfsOoFxijkxOpkttMkKxDrs6BSo41kgmKzmmIKr2qD1IBinT7
42ldctn38vRdb18fanSnSa53TG46OAIDd7MH/m++6LP60z9a/5Z/ZjN1eBGJAVDvE1EPpD1i+Foc
az1p1FHqIdGqaDRo94XWuCGdg0nlBrlrwDxg0Aw0CGZ06qCRiuMoswhheR54t0ELy/ihHPaThHFK
WApcGAKB1Zg5cSIRPSVqJwSSoE58y7ppj0q4lOwNqiSKXMPhTUR8maRcruBeVgHU2Vq/XT39baFd
Q788T4H8VQzcX6AUrk4cOMIGStMEZ8752+4WAnBFpMBPCFO549W729KjIbJ07WmV0VVfaqJFIHEZ
XE5kYCLFSfcXxW3uWIgvbf/NDszIuGyQ9w+vFFA2aqbphucTgT7lFAeT3Mzxj99SRffaPBcqp/su
5Zyf+/RGjxbCb1G0h7wPp2zZSSsLmzqXlUOi5Uzg2O2HcfyOWA8xJp+BhN1D8aorEFRxB812ud14
H7L7JsN1UhwzBMnN0Sp45GleCMT8gvkFmANFIhJlMG2UzLPvQC/x8WA0Gn+AmWSW+OEJMk3/g5TJ
NB8a7XG1Qjyj6mt92B5Kqt+xdG3mVmpUn8Y3gmK8u8dC6aRfynWGZWTioIsLb/LolHrMdCbnzkK6
DjMhCJZALwRT3Y7FcibGDFfAuldwDne71ptPlohC9wmRNuzewyHRMhRTnc6kLnUXbLJs6Jyze1kM
xHuYIOk0/IEnG2cY5h5MNKSKxwQvhPW34GlX/hV1Lv6Ola8ZR94m7Ot/iw94CL5HvH84maBKlYe/
2a+u0gdM9vySSk9X0qnBEvmHvg4JVysRF4huAX8TFXl9raAF1Ptyj+sCsnoNu93wObELPz2uzGl5
2D8Pr3jdflqvYNbgpN3a6tj11RHTKY750mkP1QkA40YQBFxZlJy11J5sPUDr4QiHRGI+eSrd3FU+
yUdCX9t8k7mE5M1g3Hii+zPCYeBUP8tFIT3jZ/OHoU7+WCWHMQYkl3wN7tmyv5TcGuwXppvE91cV
4wNmKkRiHg1xsp00DuhIXHkDiMvH8pEdpxeTPyQkeopaibMcV2Qw7WrbOho/1hXBT/4vc41T7kB2
JP+38NHUJ5sOQ8nTSnH6U/26Bz9HFQGWyi7MtkTLwzvZJXH3h1qEnX1WPQSHjVN63RcYyBCspxKx
PolVH+ay7wzcADvJH0Yq4aS7j0ncy/GjtxeeO/W1Rz/ilefiSA58wdpHdTR++qfmjf7mxGfiIS3h
jqZl9pcvFE17PsI39YRu1LJz2woRASHwHOzH3qocsAMS59FW4exHNmHL/wDFxyGo9m1M/hAaWCO8
ncpXIO8kpnYHr8MTg8lDixWv+YXhTUkYap7Gk/zi8AbYjA5eGScnjluncVJbPZEEfMqJLH6a/rIf
8QWjAJPE9/CHgwkX5RYyiXfwjM3GyT3ZpuzQxro1fdTFE5Bk9AhrV/I6d4qBX76LI0VuPkXJcf0y
8CNtrFwI0XSSIzU9p9zPXWAsd7zycP9qP+3yBKn+fG6/E3Gn8Ur+Xymlnebjcrl/k+6O6Q0tP6jB
u2mjkmP5+Evebl5PWZLykb3wNvGd4RfWHj5E7b0/qVSj8sWKcR6CkkT7xkfFtx9C+U3whch61g9D
OPHf8rp4yYGpn8Vozcl/ueKjO/KheY2fXsqD5NDMFuRnUv0cZT8c0nDFEIjU4lJ8tIeHHwtH3sXk
jDDhNP9vTGoP7aE78JYM/GLhCjGPyi75TF6Sl1dRt/D0bGNyUp5Lj0+InJf2D4cFD+DKyMstrtlo
HhLWZrJTHF4NfcsyewY7meVd0bnZRFYauXPgST5OMuz7Jtmz0m76Sr9YZ+tl+zYRdMuYSwtazfMi
OeygZuuOAjsnF84951ojmkKzIH4CkysRB0PyqqQRB1ZxP6J4+lyQb+AnJ32hxsvrjHAtDbmeWJDg
JHHgkyIA3Mc0z4+lEBeTjV1KeEOshdxQC1FP3c/VFa0Kym71ZAIn8SjVpBou9Pq8AiDhK5o7e374
mDjmwqbK0PhI3/BVwLJOUtBnF2hhg3YArmgqOuQIoSpGw4g7riI0qH5y1nccnUg2Xln32V1XK8jI
JTKetGdSbnDXm/KrtSCQr9KVaApjc83clWhiyNRB7I3sgaKLStDye1TUySkfdzr0BMycc4MDQine
OmlH7jK2gJKMDepjL6QuelZYhqiO7MofEH48Jf+wxyK4RWIUI4/1cAZ6ZJd4WNzD5SC/iq+33/oy
fXGXxsv5/gazQOvatN31T7c/DfN2upl9tj41KDywVVIzHBp2tTruo9uzGPTvU39Jw46Ar0v2nEX6
pYpL9HadUJM8AJBn5s/1pNw9WZqu/TC8K2Wt21kOPZm3wrVJqfTKOWw/+itxaJxvj+cyRCDFkTbv
IdA5x0TFM1FpIlddkRKHPSOer/ysv5ZhZ24TTYdNJrBVoifPsOCcXsTaoIVrL3uO5/6HMRmooguo
nzhiNCLSwvi+BxwPr0JyRGNWWLgfnnpMbbb5gS/VRSt3md8lasexneVAxjvr2L8nn8ti4wbZ0k/Q
2K1ssP7tuYkqvP4YbJf98I0k53P5N0cDkPoTjpHmiHf/aZWoRqUXdw86jWYse4H/5UqlLi9tAgEF
/h8Rem+t179nUavJBMKYZMqMHzRuQaXLT7yXX+FmJ96xXnVfSdwF2CEwaXr1VY1IxfKXNtnjjDzI
f6MvOVQZfU9vVSy+Ie/+SVUTHzeP0V1frzmICEmI1EpPuDeWdQaeyfmQk5l4DUki81dUA+tB/UF2
+xmbjCAcHd9hrZfpIWlbKLWupA70xbwLcaN3kpPm4hsoVSm99O1na350NeWQnAC7QqKs2UaSOvHC
sHbxZxCugtzb5QMF6qm03fywc+pTfyrrCc9QsQDGkpISaBumcShabNnIsdHHkS8aGNkL8egQbUqO
nP84cM6S9o4LyNxDbpeoEDOK3XbQLjyvYjhh9dG2KmISlk0bAG2kBpIowyoCXiRjVxLDhjlCJWgu
RK8xQ5Xd4MSWe9YceJ174b0F5KzryvIKKSSPiUBVi6tE6qyvB3YPjL6KsrcaGbUG60OdKbipUK8m
0hQ0mvbGFDTVJ7xRIw+HsWPcUhduyN04B+1wwh9Hk2KPv/hX3FLRdmdVJvope1TfC4IzJrll1acD
YxupElh+TngwERGRAk7V09m4f8J+PJarqDyn6nM1ujN/7RWXmOjVG4TIfG3fqY21gXQwaek4xIoo
1UOpwSyrXfhGY2rZsITmNS8JqbyiO2lSV8AexE5kzdd5PQALJfWpW2OWLI3gFG03Fnyn3Jpjk/Ij
0q55wLeLHwwAprtJvJI58v5mTcFYORRSoJAfy0M/2aLOyvTUHVcycepdZzkLmo31wlPS7FkCR7pF
Ob4483/w0yRK1OgOlgpdjcp7JGQ+/u4x91AWghgpRqSCJw0x1KeAPxRUQKucDpdly71hJyRsbh2y
drKzftu3+i2jqUzdp8meHARoWr2D5TymGovh6AP2DTwWAscF54bsibInE0g3qMyxR1YgnWwDLSYS
DHNccKPZmsj6Teexp7XypMovqfUsWh8mk9MSlDkKkSdyeJ9ATLPxQ1HelOIw4Emt6ogVFQqX8d0S
vBVzmnZYhtCa40SMJHq7NqaezCynU72X4ZjSYjPhmD8j2iRBagHVI3FWj8BbiXVU4QA1bCDgEES/
4GrjWPbv2gky69/Q+W0XV2ow3vybgk7cpUCufe5MPIhHS/ko2pOgh3PlzmTa3e2KFMEyLvHI0Y5O
iiDE3w+pAAVmvbccSx6PIKizceU7WxYkokXreObSyn4fyhXCl7hI+UUrTrl5bkdoB08rv+fx2cgB
JU9DfzAZgdNfijaM4ZnqGNhx9uxS9Qi8HstQhN+nw4/JlYVooQM6auWDcIeW9BQO4kP6i/ZzW5b3
aro3wQPJx7LmoyJEefPcVceSBJLuQr/N1uUN9pyS9fW/t7M4wSPyeOImfcL03jRBQqAg77GTziSI
hSRm9XU4C6eW0BhKBn3w1BX9AgQdWUOgfpTHY2x962PgXCNWj3ccd+Zfl2LPfZXrWCAsCH3b3SUU
16iIP3BLalakSBPBoPcT9TYkTwV55XULIjyn00JWfU0mnaJjcqEzJ0oPHQ0m5XZiYffnGGNJY6ar
d63TNkc+Hur7RiNEMdubNMqH+uqoq/M4mOPWjLZwBTjkwu0fcfYnncQyLvLDUL0OuW/2LzoRaDyu
dcC3m9odc44S/Xx7uY02Gh7z0OJc2jrbSNrduv/oWrj/x9h5LTmOptf2VTrq+mAE/PCK6bkgCRrQ
JF3aG0RaeO/x9FoojaRoSXHOmZiYmO6szGKSwI/P7L322mO85AxH6ZW7pu+emuydzqGCdAZ6as5e
XTRHducnuAolxvVhT2r7T1wsCDcqDDg3iFaJXOKiiYuH4t2ydvCDrJd+l94AzJxGTmJOrBfjmDtw
Axc0dwuADScC5QLjN1WaQePXeBseazrVfGUS/LAsNgOnKxBlf91RvtG4cu+qDk42k6EutLbeMWN4
xk6BViZGCrqY450mZFdjfExrI19rhM7UI+lYQD0wGy/r+4iKCBEJo1We8Vm/KLf6auCT5eylMLwi
nHNVOlcKXzS/EHihr4uzLAUMCe0+Wk29+pUcjVKSHCUHranKp4bTmGy92mEokOBYUK9D9TIVlxaN
qkQ3SadOniGsI5Qh0zZjhqB/huKC66ek41ow+mMwVNHLIhHGo0eGNWjqJetKxDxUjgyfZi5CsOxe
KnKSxFJ4lIXclkyh+lmWTqnLeDhBHKqtUw2zEvobB/pWGh7T8mTbG6TbTB+puyVSf7nJIXtu4I9q
OegyVwMRw5C82uDHY/mabhFFjD+ABxE2IFkwlbMy4liarXvW+4wdeJjoy5AnriHvaVTwLg/WvdBB
rK9ziEXe7Bxg5LCi7IsY7aFyo2KE0b1VZmisTiGc+nAPXO+iClygVDTV59itGGxLW2YPnrZmYYWc
lv/l96B6pmav3410pblsGE/mrXvhV2fllYHKJFUXjTMq24P5pb4iGwMduyCvu9eWymNwiW/RUd0R
Pos6m+OdPopGF0fsAjN61l/kAkHRA6d7bZKdc6LZroZNAO0BiguImXOvOOwsNBSk3r5Eim2vlLP6
2+NO+1Uwn0RlvvBfQvLCtL1hLTwERfRGTF7e0B/1u+lRfMQ3wV20KR9IyJQ44YhQnZNBtQ+egsfh
lJ+Tq/TDZVbuYtp5HHtcFs2WG56fMCFIG9Z2ji5pSfiwLdZEMps50yjwkKvBv43PcYbMftnyQHqm
IOcBso1Zb13zZx2CNIPZ3OW3nfd4oO06lomz9d7sUdR9q0R0053y4vL5Mb4VSDJBGXpLBrLa7/Ie
kSZPSina85dIr1XvoDrPXEj/NEXN4ha90RZIO6jN2kfzPUcSv2FidHA03njIq0/dZXinsh9JC/0h
CPQK/lSxVtzOOXZhSEPMAPi7mCuhIFnXzV7ywQSBVXUy3MwwH+NV36156dkbP//SfJNUxCHEbxk+
e9CJSF1A9VruwmlL+9mb7NQPI5tqKo8ISzWzFP6neMk+9Zt8yT6pMRm9ze3tD5ZBht5UKrWr74JN
zaZv/slBvwvamVoQPfJW9XgQgOzZK+mLGwwhkEKw7RKlLAcJBSw6c/p32qD54oIVAe4ArZS3Mk34
jEyL+XS2RgnO14koZ/g3NDFf6T449Jf4SfmMsKtfuLDRsOs6ogfHN6GRLOxFcWdiZoB7hvBD/YUM
kBXIggseDGhUIEL8orqkbuUFsYCmWWb7vQK+TNAyecxzpHJ3xL8DVOijtNYUVlRrTKtYFHD8yri8
OFq/SkZ4PGssULkUNWAH7xYeeZrTTfisQ4RDLPogCob0JyzWausoXFekKvJiUDZ9ym+Vf+XW5G20
jv6TOE1nfoqDHcsZd8kpuQbXhkHhuC5WZEUi4SbEiMABsFkwH5dxtQJ2hrkkuWZu9m2jBljoj1qw
MgN6+BNPz0KfmZkBT0Q0n/Ca6FY+GWUaaN/mtZsz8tgDTVltKos8y4X3MV9HEDapQ9GP4H8NkKe5
avOgRKdh2Ejn/hbt4RsBXstfWmmN0d38IU+1gtb5za3IhZZLy+HImZGOe0wSPBmC8oz73xakw25D
CCDkSHLFcN22/X4IvinX6y3rdzVEdur05jpmtidhmjhyBGrFp5iRcgvseQwB1M+gukzrwsfYIp1Z
fM+aaMDD2JR5EpebTGPVgsvn0np7RgJes2Z/JcimI+HM2pQmE2W818CW1gi3bLaNGVTRJcnFyOzt
nyDf0PaB11lYzzmbRSQITbJJ8mxF3A8JcLTLE5ktFcZMJEE7Hf4BchOevAk4LWjFe4mJDHlf8Rdx
SAQdkwTCJawxBkm3o9h25lMIpZ17ClxXu47VXdp+KzWFM+PSDfErHQt0j79ro3DxyKvylQb/M2Di
x4NNWzCTNrJd2T9VMeXB0rDWPupXbdeQUc0xBsy1c7jDExKloJ68MmkwUGaFGHMRwxy83OUr/Gyf
55agu3AEAOR+V2nPdfBqeMsf5J0aFhR7TfnpWfd8ulrefgScH200lErtOjdc33DHmqy7vRnty/So
Gcc43zFn4GMfBO/pLm+WXrdO/J3X4v5bEOpdAnh7AoGMnlKKXEKvzGwFDwGQO1hboKkIpViVMFuQ
FSAztAOgIVY5TiHyKUvuVFIMDpSpFKJ2vMie8tfpcfr9ZrB1gc02QlWR5kfUAHKBp3UAqILZNVIX
dvpzNnssUe4hXz4I+RDZznyNghFHPgSnsQM6spzMk/lN2h7NRpy7ZrtFu11Sl6dXWz15RbVYZVzy
ybGgqW0eemIE4r1nYaLcmsBXEHEXjq8iNlvT/6EuoX0GwoB8eGAQdcGyVJW4DZkBrBC4C3R1FCJQ
UIyVzWCgWVDJMxL6wojHcqA216G3x6PK1RJOSGC3ySYY3QDl6+A2RFjT6kGmmDMpVxrQs9jx1G3T
bW0J+c8u6o6Yf5Xw0+KR46XskrEeO3x8jAesfBXkayy5pbbhIuEBww9iVdN3LCwXnA99syH1ln1U
7jsW2wdaT6ATMGHyLbNuFk5The9rxyqD8xM8C5VlK2DtIDB6NqQVdD9l2iTTxrPXZn4VKJ64QYBp
SEyeVoPttECC4xOdHZov9F4asHZY8NKe65z3Xh6QUUCeuRAhKdCeRvsCf0GO/Bwp3EMlbcg1zLEI
KCsKvy58lPyrUtGR8JNpcaGu0Mbj19ih2ck1XBOuSiPanky6RJTh4DuprKD9pxvm56zYuQHn+gMc
9u92jPrHYC0ELkHQpmzY3SYc9Lxj0Sbs1tzs1ZFSRBndunDprGl6E5Qw8Z7332CsFwR46S86jHLj
mBoPxXiBTk3seW0t+oLJwaGB5Zhva50e6RBa96SD2n3wqWzmmsIJucVolafsUITn3FrzxC1xYEG4
k7jm86MYt0zMuoBlj9vAs8geU3I3wn2EkMN3J3IgmlXNEWLdY/seCS7VS97Snz+XEif8XgYO6AFg
afaj6UrGWRqJSVgS/SNyN06OFcZLlgQm/NlzSusZwveakdIAdVe8ifaZx3igr6LklI13FXpjF/2U
kvzlcQs0PuqYlnHcIHM18EZwXzI+sy89nIgRA5xY99mLMI6aD/zPOujDRQaJEPAwd2R5NSFS/Izx
wDtTyPTTitqLyJFuWhqRtIYTcZckWzRNrOo15v1MJEHtK1vj90wKGUHfr7Jxjd0W3YGGfGN0bN8Z
sz0bUU9xpejA+IUyaVyP+R4TUNK6KpYhyuDaiZjlGNsKbH5NDAQiKewOhMFvuLoQJ/H2s30WuJTN
bcRkPuUdALLHpPoAJWcKnIA4c3Qb9D3WCrdBnP9gAWmzvR0jPlkilmDqHrSAvcXNlknzc8jslEJH
QADCDwrnx3fyHxXzH4Ahtqfa/L3ybA+k6nHYupnZ+isnRIZGLWNTU+8z/Wxo6FKWJnb+hKNqp1rk
IzDfqeiKT0N+9Mn8qMK9xdRbyY9EezWvfMZacjThnjg5qMDIKfwthRVTaD6oImIMs2G9CZiV0mWl
vpo7FjDBsXxmA7ptHjkcUta5Tvco02AOAzOTBTU46weUI/0AFHrCR5aj4hxqjHxNoTWbafLf1Mp3
sw3DQvIQ+QsR61M1ead+mz7cUrRdrC05W6YlFTrT0vIu1ta6O2n74XFATsQZ9xj49J7+rmVPRmAL
DQnjMRG81uG6/uBxZZORMh6kFVIK++6nxwSzJrCPVWecU4RAbBDfwHjQQzw3bxoy7QW5t63DCAyc
7mfDQoFZ/dsANsjlVdjGAv7UmtYDknKxFeDjuKsgdKzxGcIplTv0l2uNdoQfoJEIwRB3gbF8w+PM
gmM7m1945uSNO68OpPPIxYFgDe2JNa2UxC2xw1YrExO9jDMOnsR5atZ9xZZ2wW9JRxCVv3sJkmN4
25ITVUMRYkRc2d9JtqqgXMVbtVo3zER6pIyPXuvYfDC8ceRLte6cqBqDz8skqjfqy3zEWVtppwn1
s4f4wv42yORapGPpTpO217t8D7bgUPvSpxc16DtqR1fMtZd3Xwhwi51mhG9hZD99hSrHwoPQCIV8
bLsnuz1SBWDPJ2OJva0FFwQ0dc6CO3yYiDjAaNMp+xLAgTnL0ujy0hB3FQUdifOEZ7iCSBvoNPmW
Z5nQkUG+T9FXOSEB25h0Yvqt0vzlMNyzmJL1pHGcxMvqNFLDyxshTmZFIvqZnCcilXjNcMmpKxXS
SYiTm9h5cCCvDZAGfELpo41Uv0TIf/BN+ivo4Yy7qAmCxTyoQYCnrex2hxpRVt5BknQe9MfmLLU7
lclFuhjpcdUdvzDGBaXbZew1AspTphxkRSFX3YBuR4LKjiFe5hKTlXVo7GKdwdNRB/WFjkDijp7b
CAq/WQSKkXSmDuw0a00Mc79tTVcev7x8W/rY9C+JfRDQe+pNxR413Hahy9EYAHuqXFauPVPmhx5q
C6453q5hTpBgkEPqCo5CWEhbEZAc0rhNfpKLu8UYP3sabVep9jgacn+L/bQEWXyYvit13bIJFdLK
DI9hP8+Oq+E+yeIAhIR0WrD0lAXUOk4Rnurw3pc3q3sKQbKjkEryA7Mvke4a7dwDQJWMA3oNKfws
NeKjmJweVDi2+LHka53ck+wjRCrHKHVHaV2wQEdFY1/K5rmB6NGfOxIUJreoljrrS+8Ue48yQ1bM
EXj8P/PK6dtnS4TX2OqPStU8DxIoxMpnRE3zGOAlj3jzvxK5CFYM32CdEBqhblNybiRlj4uLY00C
7LpsWQ8Nq9SDYac7JJoPm/rGU5fov8m+Bun7ABMDazjNW0MQHi+XuBryVaaDrOF03aXlVp6e2PF0
wzEA/oSeJ91rc3odQ1o2eeYivoUvVEkicAzd4SSJa4QfM/keqAEjl4co0uns4EZPmQ456+bH6ZNB
dFYi34pp6GHMp69SiBS21KytakOQ0RMc8LSCdfbspwFVo1dxIKgS1WGAdiyviB7QaGkkDYVIxeKR
ayl9KawDLrioYOTIaTqsx/JFNkY26dvkid7rE5Xn2J5t3x021Sn8yiWELk5HNwWycG+ioNGprBFf
VMSguBWISjnWFhHiuaH4aodbCVESLSypaIljI0HAkwqjvfad2SJFWoK5D9KtrJOe8mojfJ8T7cxp
XDWgZFiXo6DjAaus8YQg8UUpnBHzRAkgbRFlkTYj7lH8jJ2QAh82t5E+6EhD2Wxtp+Gx1J7kQuKm
35oQkLprhsAhLmZ8qysxbkZqhjqpedIhsmThaoIBzl3uG9fQe8jLO0ndpuLm8SEJjxYsDcLhq3xD
6pfNto9HP2pejNgSr5S5srQxB6eYSJTbibsIN6F3ldJdyQO8/9TqOfEd1zWda/c1mJeQ+lQnJWi6
VvpbSf86uDNmwV8Yh3hnzG9BAW1mhG0C6o+mO5kjKIrrEB1j1mWH+jCkyJS2sfhhjqPDZfWg0u8H
7AXcgCyxk4M+LkbAubywcAOnnKsqaxEGkt1HrmLlFMZp7M8NWJxkryO4cpIfS3V85Ko0/LH0BiMw
fI4YkIKCTqHPsyulCImcsiSYie6gDc9BcyLLw672uvqg5UiO1PHeNfJNUXtjU4bcY6NCsEo4PRkt
W8LGta30oQQzTPEIlpsZAtFvaJbRpFXbDMzoa3S8MPxh7DSD8uITU5rpxrYqFEvTYNPp1Da4eiRr
ePi2afpQWM/NzOTZtJWb2JDuHDlcKTbgLGIhGRbRL7g8WscEVsSCzU0NLMNAurlQL7rb78bbiJos
2fjeunmrv/wvkMc9tLuAgcYBJ6PXMrRlq8Bk5i2BZWFtbey7+UYCZbXsaV1cTsLV0l+rr8OZoVfB
tDpkAXQso3vXcVC+N77LSjWkfM124Y3tGjFuLFtoOLEaZ4dQ3fIgVLpLyIXU0vEtBpSC6I1t+NrL
rCBr7MRBhCSLCpehY8iMndlSQRm2UvMjhqwM9d8n01ROIHOO5mHYtqZbMmA5fJWV42PwQT4JvgvD
LwHX6ikaXLamOOCZvqfYKcFvNDcbIJexETwNJlR2FwMPjaFswmZ6GjUSFHrwJYIg4xirvq8XcEps
9Fd9A3tOWPR3xpQsRtGzrUqAnFtV9qiUlPOK3IBgQ3TPHJNh7nGYHFZIDG7yV3taWhgghlU0bvXy
kBe000TRYL/Yy/bGqLe87+OtQS9oE6G0GZPDu18+6Liqxn2Jiy9B6OqQ4RIyCC/Odrbp2ZEiReKZ
h7SNp2CAoY/ZyKsavyTNqRe3xqDSmTMYWm3FXcadYTC6L+h5jg3sIK5pnYxxxL24Sy7TR205JOyk
x3i4cMbg7Sb1BmplzY5xmm8ENGqKtg8tAAGMudxYUJYv1WIOW2zw38H6AMKJyjF2LTQdFqYqxsg4
vpccNe6AMMbc6vnZFweL0G4ZvTE77yXfRsRClp3JksxU0gbcqT6rwT2t3ZhoKiA/D0O6IdtRYmVj
cKZtFLErqLSno2eBJHM73B06in4nF3MQDOez/igh8+J9zqBz0lHOqzhJ3aooSE1GnyB0TStCRKhh
olGxbCvLVDmX0zooT+w6YQ5B8Ix2Ycxi/5an6/bLRMqHU6+jnF4pyG29YwOKzzupc9L4zhv2VgAw
AyPIklPXpAmNDl5N5XiUPZfAR112c6gXcKG6Y8nTJMOIcCJFiGA1kEiF6U46Bnk+uZVN3ED7SvCp
/BmAmapB/7uFyeCQQcFasCxK1xkeehZDXDzoQhCeKNuq2BewYqc127j0bCM5ZpJfb1WeZFzPXCOK
us5j/dVoaDy6EDp2581AWst2fQWP9uBZoVMH/MjhMShZwy6wh/dML0eC1rf6uOneFICURJ4nDjGL
Dv5x9sMsKni6U+BBrKQmAvgojZuGAEe0OMg8QBaFqEOXTFtJDALuXtuQNqEmceSJMQEr3nIjp2cr
0ZVN6bMYiToshp1UnzJfRmZlQhmaZnaopvifdgmFNvBwrul0SIbAPV3xlkZFny/byuNzB/Q41fKP
mY/rKLERCnbGjxpLmVsNGkox3Co5Sdjrqjg1ongGkokvotYxElLwhM1Yw7atv4u+m9igwbuOu1Fa
h6IBzFTvK8Eo1GPmw97XNXSCMp5yxLkGxxTy8wZ7AdJmfmOh4DXhzsuNgwptgb0Z154x4dUuZMcm
nm9ECVFoXF8g+vOS6ZE0yc2xx3A51bgLmlSKab6VQ5BO/TkcLUxyzd7uiFBO5G+LyCWAYGF4pWqK
iG8W+lOsntP8rWoeWTdZmN3uOVkIenDMqs9WPGk9+8byWHpHc3SI/yDrk8BSGCS6cY/Vm2RDymaU
Le9NAlnqlcKoksO8uUp0RKJ4lY1r399ybI9Uf3276+1rUTxxnwiDq3MTHzT/KhQGfrNxosWkg1M9
+ohC6MPcYqPk8tlrxtXIWJB571rOnnIXqHcNtFytMtTc9tajre+HaUcYVZMBMH0iWle0QCb2GkOK
wZTCPQsSmpCABqPsX6JiYxGn8lNEBKAvPao6W7mr9aHDgZV98dwO0CT5GJw922EEzQxjWfk6ijrh
cnqidfoeCLEKLf+jKWybH9DjE/C0d61gO+KlMOUtQI70mD1j+7SC69fSvPqpqBn+fdD2koUFskb4
X70EeXFUZ+Mo/WhILIUR8+1REKHlo1SKbYTTQgZFQgiDJBUWe2IaUBHszektT+HsI0gk1ZjBh/EG
TXOstsKkkI4nW1+N/W0gcIGgZDssGKgYH7rPOVQkqFICmxBIgdP/o7YfKVqmUyffCzQUsvcTUucr
/ZeInCDdqcFzH51l+0kh1bUmtSw48xkn9VWyz3qFUeRUVDcOeCLF8sCtYfkgcWzLdoav0+YaJa2H
a5k8U7t9hXLPZ2FnvUpUPxB4RL+OSovGQScuzCaiLxSIOPYdAJiGy54K8NvOJP5eGUyQNLsn2JCa
wFlOcv7IzLoZqUkvEXqW/lIJ4NAykY0GVC72TUVzTvENDW8VrAyO/w43BgSjlx7PL29h6ANL6i91
tInVUxh8Bt7Z4tmi5F+lhJ/jJKlrHs9h8BXqJxVJbZ/zx+9t9UZibiF/iDn2RWUdLoHXRAhhWB8d
JfyI23qdITXO5HvJliptXpljlMVdL9ei5yOcGph6TqyfM/VR5s4Ngx/cVLmVVguW9GGePQdK024r
i4VgELAIl2CveOOzp0tHvx7gr9YPr9NPUz4VEWoiDtQC14MuXkuTWgfikfSJ2YAdp0dkRLWXjPto
MuxfgW4zADkG8mOqGOehijlej/VrP5664jQV3/RFKrcBgASGM+y6g3TT9pum4Em4jqJ7393LqcMw
8ZNk5JRE+6zaC9SBdv1up6cM2IB27KkLqpQUeHPhsZDEVV2QEM15Gh0b3VXCuzjH2bVQm23Lz50j
5LvpAySlbbQLXXk32gcVdI2JxuElEO+22Ma9m9WHFp5ftQeuECCWYm3RKnuL70/KgRSSho0M0L5k
WhTma4qeCCinBpa+Z2fx6MXhI6GMgxTeDCJm9XsaXwflqKS3WjB9fg+9xxiFWeO/ZKz7oII194DP
AXXK9JadfPSA0ZYM7ekU3wt8xz1/oXZAgDTjtVM8PNVOcZX2kduB903AVwacM/rvIKTM9lqp7hDe
EHYUBVmsy+zE9s2wHjugSwiO04L6gVHqeuY52dc0/qDkQrNL8dJweEbxLck/Yy8MgAYnrpn1hKJJ
gIZV7mS2vWyduR5BO1rKOchuk3JM/T29dAoHTmU9ksxTOVZAoyeWDfejV+8l/dxSaHGWDtJNKfYJ
4u2BXRsaU6yOxTFANm0URy181HrqkIWiuzqhX6jq1W2S7azwg5RTLT0Qz67PdNvdsKTlSdKN+Ar7
Y1I/Z/pDhj1eZxVe72UQ2RPkn5dRQVDTCjb+bQcNwINXRwKG+lOgbG/BNPIRCfUqffu+g71a3i8M
YICRdTf5sPve9XsgnSO6GR6l2WsavRnAsWOGyyx/DhGdevc8qleRrfVyr6N008+ixcscbaTwwRI3
PcNZV67r9HUYdw2FT9M+qtZz0r4b8joO4U0/8qAL63KnkANReAyNuuqaWps86WdPboEQVAnkpQVD
s/QcW1D0yIFF6Abyi3BkS5sx4KozCCFWptwC1b7GClQ4WeITEpntSiGis04uEb6+KtXAIZZhGBPN
zseIRYWK7TKUm5fGWPf+ngJehaCb3uLwPVEvw/AukkOMP8ykde4hnEKFScWZZlEZ3/IRevJaf+Pc
qvLPNmTPD18YaJl2kItdY54N4yhVOnPUC88SpBbB1q4eY0ROCseOJ1+j6rHDW6Al9yqAebZSk62v
HRLq8YNfs6NED5GtuBYYAlbFshJ3FoG5+qlJlzE4Vx+lufbZA4HKZ6G3IRMx11dQSRoD0N2LMqFX
1xR8ys/2+KGUt7iCxNV/6uZr3COCWTMmbO1tJo5hc9e8edCQR9fGP07GvoA1J28MNmxs6nlaFk8m
FEI9fda8Xdrt1fLQwrIvvvvkbZxOZvkU1wB6P7LMNacNdZeZMN+AsgDwBkzhT8t+uk0YiyFvoCVu
2fkY2xZ7YLAmQtI0TxHrdGs4c8IRxYbyV/3x00PLPR1z7qCzR87DXrPwlxEvI0ciQe1II0Z2+KFB
Xo6uW7hCc8he9LwtvH+iX+PZF0un7JVvungg39ACS2+cC/UdUaOdudz6ZvYdAOLzzk2KXmJbhm8e
+Jkk4v8dpk3pucFHXBCYKGTqojp0NOkoKkow8sGD9676rE1KLPOlS1dpdQy1g+7dPO2rSX9M3PLR
s2w9Rkh1K0rsGbe385lVE8iVunpmQBi4eMDOcQkziZAQbrQHfgfGT1J9yPGOJngJygm1MmP5PhXb
KreNdWtA6JS6EBGmOPy+lPuU5VtCNeOj8TWrM21LIB+HoV0kOhoPw7sC3E+KPRPimqZCchUi7ZiV
GchepIpcYe+VHfZUPfb5sfc2TQlGHbEIWUgUOCSIgM6YDnH8IK2y9EPRbnJ6QWEa8fQkh8TmQ4aW
/dODrAkuDJutugRweTYOg+AQcpPo0tWA6PUPHiFheXy2a+Y+bUBHbwmPOgm0OYu90UWuKqxtfeDp
iy7ToozXK4YS0k9LEmdf7KziVWDVI8nBsePZALT18gdleDQgLNb1Rh1eq2nDdrXWH2vpzuQ8p7Dl
lKhWyvigS/gMgo4d9UXGu6t++9qSL/bKSUaRl634ZUp/L0MTBnXbMY0HgYI43yl7IGHnqidIDEsk
OS8MUypCAjklfrfJQ/6UTGCmXnIwjvk53Yn6hbNuYU9b0z6Z6IZ8NPHKaSrXXMZGf/P1zw4rWW8R
mLkcjFXYu5p6ztVTwCYUwVvUAt6WQb8ttXJOHpVwdUrnJHkmUNBCyeKdfTh2kbnqcmSwLnrTTDq3
IaoBECCq26frSNnSI9rvvMjKkOBo7NGPyhbI8GAxn+B69Gq03bmOTDd+YLHdQJDA/4wumJFdf8qD
E5xRO8J2fMUDWMRPXcEDWD8l+OvCqWOO/Fq0D+O8FWKv1OxSmUBSAJK7zEfpBsQVq7XDpZZUgLOX
cnbXSscYzpp3oUbK1BfBasw4dbAifvhseEMT4XbqJWIq+D2Nr1PFbdZSaWZHga0O+0/g+jFLzUPK
WUYwSqy/FfG5tJCIQP+g6g7dYXKjiQHwZZQ/O7IPtmNJ0CbSxXmGJuxtYi6bSzodRsT2JBthsm+W
GvFRdLq81rjAsgtW6cCFzwynw5NExtTkDB1bjEVSXkVKCflUla3ArPHC6EVBA8qH0L/T6gbqKytA
BpwWA7Vyya8k6Wu+OzevI76Kl1qDa7KZiGQKSUZwFtB3w4ZQMHbi8EZ+/fEv//j75/Cv/nd+zpPR
z7M/sjZldJI19Z+/NPHrj+Lf//Xu689fuqELU7NVzTA1TdYUzVT5+uf7Ncx8/rTyfyyzsdShGglv
i9eFBTFgOf5gO7FQTiXk4RA5CLVvDZYkzvDLK9DbqhHs7YK5v0JmsoZS4cwaagq2mv5QE+iQvRTj
pv7N6pDDhw7lu7xUM/CR/49XLvS/vHJLsVRZtgSsc1kzbE2Yxl9fudfrfWx6rPzjoCwh7M354Xp7
sfUZk9JJbB7QlniBD06u0w+eBNJNTIr6IpNSkauV99HbKruGfqLxr2wJNZLJ8kpuria/YBtVD11s
mefG0BDnQaBfWapvb+rOe/j9CfzLXz6C+vdH8pkXLJL9oPlv//iPe57y37/P3/Off+av3/GPY/hZ
5XX+0/xf/9TmOz+9p9/1f/9Df/nJ/O3/fHWr9+b9L//gZA2Tjkv7XY3X77pNmv+4lOY/+f/7xT++
f/+U+1h8//mLuLysmX+aTwP0659fmi89oXCp/eelOv/8f35x/gX+/HULv6vq/Y/Dd559/49v+36v
mz9/SYr8N2EKWdiWaZiyZVvarz8wev/+kvo3Lg/DtIVsWJqlaFw9WV41wZ+/7L/Z/IdLxhKaUCyT
r9R5O3/F+JstFDa7lk77Z6s23/Qfv/8/b6V//+D+91tLUbT55vmvm8uSbZkXZmma0HXN0P/HzWWa
beNrFYhZbQpfKysSX7aNHSLS8phRyNAxEk/muNZhBkHVJoeoqRYvfgkx2jNz3WmDgGZY6z7GGiD/
1MIq8OJ5dRxFM8i4hsdqEvKraNOuUsSmkWos4lMAutXD50ZwrJ9U7IHLPnFwfgjkrlgMu2RmMCVl
w45ljl5tZFYRAdJfNew+GDKgZEiB0SRl+qzktg4Rqnu3TflDUj3Usim6JTnXxVJpZ1kpevp0QBMR
efpj27MaUqz64kfhRW4FU8hOg2eUxnj7dVhdJQYRO8LX4qHAVjQZDVipPIW1d4uxj+eepzuDnIvn
Tpa9jWxZQORaMSHclWxo11MpCEzRY4uUipQdudpGWAZCJTNLNr4j6xUGiTAMRQAtQlK2ZuAzULP0
wn731TCCfB8IdGixWbVn2Sq0nymP2Y4o6UjeT0AGdmoHJz1gNDjqECVK32YW34zNqywL1qGTheTA
ir2WmDNh8CxTgmYWbIkegecoPk1NSSMMsTFgtLK2A3XjB1O/yaIBZWnrJ7KyrMw6v4/GoF8NrZk+
yrDDicnYEP6qJhO6kOtDcqU0KxEi2QphqQpoycqTch6IQ2JAOARAn7ZjgXYi7KDRWhIb86bt7Qd/
ahJgw3aAYk5IyOV6dYwBkaOxaFpWPVkYkAST6p4NStCcsIDwcKZNrlMP2ESoFF+Rr3bAcjK6vFak
hdPUfnI11NHDs6p0gnV0ku40QJdOGWOo0X17ZEyeimcz1dRbX8T2TuDbe7Vlm3KjkhrlGiWm/tQT
f3SU5L5gx1/mi9BjdWPHqfnNvQNjqCQsuNL4eEsNgpBWyki6taGWrjAyQYkmPhzCvGMnnlp4nImZ
iPWcCOWAkXidSczczbS7cwLNw3krwrijsOwakx7NZsHTl6kxVaOkT4+pDtmnKq3ejaRQX8vK2K5b
bURwHZoSii9vgpmqJp+hOaRrLVLRok+WHLLdC3v1I07k7rvJbVBttVR8KWVXsdqtYnMRWog7xiLC
iWckJk9MLRGUikUrI9wwM/rS0vPRApkQOwYL5Edb0lLmRp6eE5kJQhczKk5SwrrUKiwfqslKN9ow
IqjwdPjHCeUfZo92VXayhACqBqjhS9BCdBW1S5IUDIM6Zbp5AQSfcZxBNCFyzKqCCFXw0r+CBLFE
osnV3vMKKNuyrDpm7YsHIzCLZ21EZm+Gpr5SNEHiW9JosKBVpJ5GNFiUfFavM58ZzZ+izcrvVCH1
RAm8dm1YLTtk1vMr5tD+x2R7PtGWjLG7ys7dwejsL1WRe3SRVYzspcnGjVKJah9ptn+J83+j7ryW
3EaSNfxE2IBH4ZaebG/U3dINQi0D7z2e/nzQzJ5hgwziSHN1YndjYkezm6xCucz8jUG3uR15xkGo
UsQPLPTj3aI/RKrRYE9Td49N4D83SfA5xOM9KtUITEMo1qrV8Na2AQeiFyGvyzRBkToIEOvNh6J5
DnoQlF7m0JxWyB5VbVeGgUIqk2J/7PRm7neLUFf8h94X3/Xcw28obmrzYdDTVLsZvFaiExXY8rYK
8ogv0nQsA5FYwBti2dq6thrC4AtlwGeD5R96rbPv/UR076km58iyoD/YcraTJiQFUFu90bttppjx
E6QdMjZ7aH56cogeQij3lDpSHReqKtEObk026PV2jpd1Jb8mcaU/iKQtaIkko7ZtHSPWLnW08GQ1
P6Qi6ymSS+29lPOuSpOmoRRmtmjCmgoMSdMABdh3fndrGyXUYmPIrTdZcNCVkaK+50kdXGk2uL5E
03xUerBV0xKUL70stZatg2Kz1ja4r1oy0A9P0k10gDTlLo/527AmHPs9skvkqQcVuRYrQP86iPzq
ThMIGVc5ItJ+plr4geTuvWWNpWErteFuGJkXH1gnPWlnY2fPQ5wqyJMqHsShRKCKpIrcHp+8ZnDI
zVh/bLIkwaotiuAcGx64tsQZUBwUhQk9RouMh0rVuYl8LaF7VQuvcNdFQQMHmf2hG40WA/mejF9+
d0NbumGT+VdJkEVf8zQDqN9yKa9kCjPoOPISwpeEJNKtgIeqUeJd+4EMeNyug4wyZUH2GwU/ax/v
YEenNxorhyYOd1KrA4ZIdnHV7025u2vK9t1DFLIdObf+Uyrnh7gBYiTIPl0KGig0eN1NDUMrQFHV
GMwbJ4Osk8JRpT0c+ttGzR+HuqHaDGw20/wfZkJZokTWs/VeCvo7ToVZR/65jaES9xVi1A1LRAbo
UqdgkSN3USi4NIR42fbOqwuwx8GKK0XWoE/gtFeuDSs+wKgGvrARanx8AKrcnQL9sLoqrisACpaE
+USZr1Rbo/SEPU079uTx9TZVFMT4WcoXB5huRo4UGDSPivRQG+ohjkE78rGN6NWBMBJT0+x5lAwK
peUa0hO95ojELoA9q5B906mgJ4YPV1Fu1BEjjMlT4YVoNX0KoVXnzUDjBsnMPIUX/qPFmiMVqNVL
yO9I4tpWUV/QETYp8eQatZygKSV02Qr/U1DgZ9xr2neOin2Ejpfkg70NwbdB+IjdALqAIB1uwTiA
8lHATvcgNOufoUzvRX0WQ0VBMDgoSvatqYynxssfYp/OaIlBaIAVGG1OLFZAI3T4Dft3ZcArLnjX
1P7KxzGo6u99cv9SkfclFB3d+mJz4MYSLYAcoJ1JmueB18lFtM9leGxS2Vsby+YmGzprH9OOGNL6
ziwihQIIdzUpeGBYuILWP6UetjnprOV2S4vvX3gU6KmSFOg5Mx7AUeW+Nln9SYlkmos6Ak8nwy5+
ktnkC9XnWbUKa3RTNQ1Wa+P4+XsnpUj9qhkakHkW3NhZrH5LQuotMe8o+DZFfG+IqrapCTgm2vrP
/rajhYAZjoV/MtY3WgmoACxdHCFM2ICVjsC6Bi0odeoOhfecC/VKd8G/g06poUpolkr/WIO3DKcs
6W0etdTMXVV5UgEx4BmDWDmfWpaiXdwjpaE9umWxTnAF7ViZfUG3xnS/FtbXTEdFjTbtSk64G1QI
j4X0NJ4RShYAU+5XHq3dlnWYUF5J0YOHtm/CuA9Rmgvj/FMdVxAOWdC++dLU5Yuoyk2Zx2KZsTMX
Hij5pMz1VWwlYI/zjVT9SKittHSxQzaTjIVla0QrNbYPvUDgN/uZdNFehTHRWg8tsOAc7GohXnPa
tTl4JxeTci3gcVBn1DqtjYkvJlpksSnYZmLBWQ5gLUeeQAK8bSHXRZdFz5aD3twXblcspSz9Lol7
PTbXdSvf5Lr2qKMBRXO7pS3gFmP9+LsPvstH9dW+VtBCAQaqQMAyQQ4bkEx8PhRa0nk5bstHYSBN
rEC2YIYqJ98kqIeopMGr2i+uCg3FF2HedZ1Pfl/ayOSC+EVxOo1elTZDZhFqcxWinafgzgpLabQI
VtH+L/VPjUBqJHZWXkGfmJ5o4CJH36I3DGADe4SggjsuOh5r3Xs4AA21+5UP06YUzU1hxg+uSsID
tUx3Xz3kvqhNLEmy7tTWpZWs7VxJv6/cl4buQ609hcpNpD31YEs9uVq3SvQQaozQ+CxpCB5l9bOD
XQQlAsp5jN0M3tqk3cqGxA/uGA+qfDHkIVPahDpCseDDDXKrTpfgLj17qOMCEaaqQ50G19y8iF7l
tAQlA8uOC54T4b6BppPpNuCn6Mk3GU0RwErGYGYpdS/aWGc2sxfawLcC3/YmKFdSDqsqcd40FWs4
m5qXl15bwvve1rBzU5BcQ415nKIaoOxMSV+rUokVi4RqdSUr+W2jp8Z334npqLVLFm278QYNjm5q
iE9l3kGZhfKvlQa8f4wFRax/qUxRXOmDzJu+QB7O6LwK25IQ/dYMaW16JG+eW6u3Rm880st1l+nY
p+gH8FRRCR1lUCoogT7Mj6y17wfQEkhLtfbT0MK4UTuSydRywDYixu+kVJ6HLrBwmdCNG18xZRx3
8odhQGuQTyTtSzs3tgFqFnTNCnHVtHl1kIUD1cejfm8CVHB1Hs4++QwEPxVBaNq1dQCtzIMxEESo
lQ66LZ7UXIFJraC4rFasexLOmDTa/5LZyq3AhKayejzUmmozdPCL8jZQt0Edg7zOdwlS54BFi1Wp
NM9KGz7LYQ73s/8mHNPbDAGtTy2SFz4yBwpaUzV2QQhZCSwCKhIBvRxVDlAcQxCT1wEg2UeJVotN
+muVNM14dS2NxsPKxSvutVS+t21felLl3tsJSwLvGFVIVeKwkxQYQrr9m61HqCj2uu89+oVh7tXB
sYEbNOmT0SNf2DRIVRisRzzFOIYSA5BU4IIFbzoZ5QjP4YZDHm6Ihgq5MOOHK6m0GASQCFVOfipa
/2qF5tfGzr+2BtzeITQOHNE/DKNm2urW7FZNznZriwYNL/JRoyILll3uNtYlDVOjeeTQbUEBanc9
mOQsRk2+g7loDOlry16CdJpthwgSs+ZS4rSMdiOJ5KYa0lUWwjpowQr6ekBbdrSwqgXvDPRBKxWC
8BB+cgvrlkICimmp8VypxbWTaC8kmKS19HTZShuJ2oiFZqyG/U4SpKiI6ru47UBmgVMGPZ+AsUuK
G70nj4Wo4rgoWLB14FMg0fHeObgquRCS3M9pA/YfXb4AE41MG5rnTDKinZq1SGp3B8mhTFw0ZDIw
myk0VVR5+30tUN20NHFnUNcgj8RuvByThMILJEC57yk0EMWBUhi1IM9R0pVGXrC5kaVvXVPvG4zg
24qB2W9OKrB8oDeqGS2uE6OEaRGCh4cEbLjlMhB4pusN2GXVL8xHLUF+xxjx/CMG0Wu868iuu1UZ
yzC+fWtvDN1NpoZbOYqf1cFCdCnsF+kAMlAyaCv/bLP8KvJpHaid/SlWDQdvbYRyM/0raS6yH4+D
4T1QStlUfv08SMO10psRiXH9YhUQ1rrwTZHNfVfUILjSioZIj1o+zLtQ4md2oQdoW4OnQeG1gLVt
XCe1+ujpJs7Vr4XtLMrirQ8GY5k22RNyS2gMoRZiI47S6zTIggyH91AGjq1zaJcauMUK8qshxlJC
lmxrtE5S2IKN3tM2rQZ54bFRFnmefvdFdB8F8qd+yL8arBA07sRXLQleswipu1pqEAaoJYAsEDEz
FOsrWEZqiqsUSKLBe3AceeO6n3VemzUC3GmULVPF2lpZz3OAbodVv8QOigBdYSHmgKsXZXnDDUxU
yiJNOwxNYG2EaZkPlU9/xtMxvClBmONkY5GkZTAze3QuVddp8NdM7LfA5crnYVsL+lCy4cOjUbyi
HJ8Kup4AfA06aC1JqMaHODOlrZ039jctxiLCtWKFDelXung4qqCeKfYrk5I59Ujb0Clw6pqm24Zh
TIr9Zqo0iS6C3SiHN6xK3Nt3UfsDjbt9swYKC3UITgh08tvLccVJGfRjWMq0xz0Gyn2YyQHI0D2w
YUpcooNhSwgfZua3KK6DT3VWUn8v2i7YXg48tgA+1l8/Bh7n46i5QX5ZORLrLvQjlIrLutqUdoM5
RQeRyW9jCHuX440DOYlnqhrFY1XTKCZ/jCcGt3Gl0Ztela6rGNHe3vlyOcK5L2hQt1ZNwV/4mB8j
UIryLR3GZQoyz8wxdbfqHyGO7v8uyqS1oltNXedustPjKwOB48RGnlOamatz38agBGQLIcuKKiZz
5VAvH1Ib9oMJKN+x+2eJF6Ql4eU6YN15eTzK+WAWZWpLt4SsWB+nLaBGSaaEyu2Sd/YqgnFtLwv4
aY/lynt0MCwHJ4EgBGQfHhn3l4PPxR53x9EiDGzdT1o93PlQFiPKXhlgnAxzAKi/lwOdXRusvf8O
0v4YyDdC0OcWq08nB1McD9ntyqdH54s/OkiMf0Kp8sdQRedIccGrOPuGcQ3ez0gToIoZXUUjeHpD
er3rd9EosHZ5hDNTOd1feaR68qCFu4FSvO892KhIlMgCaUUxs2BmplIdu6ZH38zo/LAJ4A/GufGl
o8G1VGxe9m4ptJkRjQtvemIYui501eSosqYnspeFuu7C1XXg8vDMGAxImjBjewHYfQhmzv9zx9Nx
sMk5XICJTRP8t6EyvJiGC3pFE/7y8ic6O3NHA5ocUJ6r0Kv1ol0oohX13bVofBAEXZL+yzjjUjn+
QtwpCYnHTgGU7oE3TfMbq9lfHotydsI4iAxhaEK3zckZNViFNsRDRP0VUwikE586BY3ZBkwZcnAF
IjTJyGa8HHQu5mTp0S2jBt9HSDy074rqw4I2Z073uQiTV0AxeLVlKUDGKo1ce6+lPy+P4OwuPZq1
yTKLh8rrFGZN8sIrH28al91aKWCDwj85WY8CTdaab5Y0CBoe8iVuG7Jf3aMOGaL2lCmLTvmjzWNx
rcu6MBXTnlwhNDn0FBMOSr4QMync3w5wEX9/4kxFM0xVsVSQDZMP06pK6jRZugtl+N+AA2PN/in5
7t4vxMvlSOd2qalammzSIzdY3h93j6oZqqzw+lPD7Nagbrjs89hc5lY284XOxtEsBmULFqqYXEkp
r9y8QhQ07iXjuqgiWJ4VmW2NT9tfMIoPKIoPQJYzB6n5TyR7ciOJ0NBDuji7OoBWpRS3dle9/sGc
6aBNAA+otmxMFkCf+q6h5tmu74CgGx7WOWaZopAHWPByoHP707QUev0W4BzNnExa7yWeyw23Myn8
kXhaz72b3/x+CEsIyzaFxl+nj686i5VcqjLgA+KaMiBSsRL8rssxzn374xiTg4xKZ8SawCO78rdm
KD8MGCFbCD/8uyiTPRPm1EBqC+UgBVB6j69BHLnAl4zk7XKcc4fa8Wgmh5qEsn7W1uC+3PK1SotH
TWqu0rh+0qkj/0EkW1U13sScA/rk8+vCNrUizWFlD+9W0r1aGlirYPSsHF+tl2Od/Ub/xDImu4Zz
KGmlIt/5ffZTVDxxnFpZ5jLiWJfjnFvSwhKKBr7GMvXpmIaqp+jkJbsCa3N/6DHSRODzX4WYDqUs
yR96K96Fmk/Dq/LQdne9dmbfnJuvo3EYkweBkyqJrMfJbqDn1dbOF81t9lKdfP93Q5nsnNB08rSD
IsjZUlB3oRVkac32coy5kUz2ja9oTSGMeAcY4TMgqetEqr4BJthcjnL2uwvFMPn0CjCsyZlZJlne
qW7K89a8sZwUXdL8cDnC2XEIMFaybNnKSUnDSNIcTEq663solSbollqlw2Nn0cz+//VTpy91oGGW
Troqm+b0+I9qt6tjG4efDs0Yc53hRPsgxzcZWIsE+X+M223oIioirS1JXm7hKc27Z8jLB0FV0Opm
vt/ZlPb490zSSj3zhCE1sNzXAGxxT5O/iGQriZ0qruBJbqxlDxkUUaxsAcFsJrg2ro5LkzE5oyi2
OV3MCpWHMn7odEwOEE73n3RH+9FXAQy6UsX5LutUGQFVP4RNZelodS9gLTRILZZ0mhZ1qA2ja26H
eYRSDvF7rmDcuuBq6iE9hF6IrUOrVo+1FlD4zp1AW+cybX3LdUeauZF8KkhRxbqIIws9BTirea7r
4S1dKoif9J8sBNP6ytQWaYzFuJpT//7Ntacohs4FSgnDkgH5TVa3FnaNCWAAV5TEXnlI48c6lghe
XP1BHEO3QbsCQcUpajLbg2OGcSDk3ZDLMHANAxJwOUCbMu3HywNSxvPrw3dlRIYJOBJgranp0xFF
opTwH1Z3gdgP9rNAqMPp1VUDza8r0L7CvlkqaFPo6xzTlcuxTzbyGNrSFE1XbFkRv+C+RwldkjiG
3DtoVNW9dWUkogW5ENqvcDHiT5cjnVzlvyKxg2XF1GXFnhx92kBbzchHqgGInvYuTBEt+uUBM/P4
/fVeP5lNW7MMMFWayn8+vrKFXhptqlMoXoeQ0ff+Aa7/tbVFHyLciPXlQZ2eT+OobEsRJiehzLg+
BoOhNdiDp++ajfUGxr14BrmdfdfX3Q7/SvgP+KGuUcFYuat65sudnc+jyJPrashkS4ssdPwUdAVN
zfkqNNg3WoJuX2kmM+/8cU9N5pSMRZCTs0C5isdldLRMIvr+zUDxvQNPggIzPBTQ3xTwNESlUMNx
qfLNzezJJaYoFPYFNQB5rANMk5i8Lx3Z5TMKAFYeVOIcXafsuYYIEchP6HvS7eizlySHcdR8l4a9
j5zf5Y97ZoZNi5SQ97LBa226LR3XBn0nkNAE2FlCafPvE+NKRL+/LwBMs+1l8NSymC7Xost6MKHG
zrCDfi/s2LrtpTJ4DVJTRfBe7qqZx5Q6XlEfviXtCBvwrNBsSzfk6ZbXwrZPc7QzyzW2Eu4yL26L
ZhndJxtBQ++X5d8j9MQn70mjc3RTqLfgmKMNvO7FgKoxl/GVLBbSKlhenm1l7neNn+NojSWaPCTV
qI60grqAvNJL9qa9uTs0ew84Cy8tWE+LSn/Wd6OBxEzs8Uy4NCeTO8WQvKEC7PGrUo2b8rh/cdtd
Q/WKUVL4hDPS6nLEccOcBNQoxFuWBhRJmwRssqqCIZLugkL67FgIVmYeHbtCxbf33wWaPFicsgfT
3pBBqSHswLZ+bLvhrteduc93fkCUhTSLtoIlj39+9PVgvilghVGPDOJnHUGBEsvQPkl3vz0a9gib
0jSoBolpOSgxrKIczByd3Hez3ZfWe9N+vhzh5NiRbZPuiKxRTeX2mB7oikM25RLBiN3+YAZ2dlDB
9MyVG8/Mlqmw2XUV/o+lTGfLsePMCrMSeYkIKZDyXWjONo/M9eWxzEWZ7KjA1U1HmMXOK7qdPeD7
ZInX2Mp+P3M2AcdgXkBpiy7n5MsnaGr0fJad41ToY6dBjS2Rw53k9C4qHC2ch5m9c3Iu84mo18FE
gt7I/E0fZpWny1lU0dpBkjvJH7wYGEqm32dm++kPJlAQgRvPUE/O5lhujMH26l1nQn4ttdjcqa0n
fpg+BgC/GYnbTlDmGu86g+FNzgMRxJFuZuYOXH266Rvps1QjwW/YzR+8jj4EmpwHkgCpp1fmTt6K
rbVJsXZcdQ/oJC2xodgBN5Vnyt6n1XzKKbYuj6VNKoWaNRkZLEhHitDBAju1Sh/DK4xON+GyRPBD
dhZQyVf5765H3Ilk9pSwqBcb2rR9oMROZHuJs9P0BgKkcq0WOgrvFWBXU/YeLn+2k6U4iTV5hHkg
8weldnZR8KUYnqzqZ6ECaKnEzFvvZCMThso0FVCWPln3ZMXzdzC41+1dGf/wIwQBRzNe1E8uj+Xc
W5YoglNJ1nnoTR95flXVedA4OyyY5GV3XX3PH6KVtMbREJuOeKUdQPTvqhvgSt3MoXtukXwIPTmp
VMXOFaVwdiLfQPLfK1fhltY3zNthaR1UFgkY1u8zwz3z7WxVN8l7qPpb/PvjjVWbnRfUGt8OK1ro
27dUZW78g37fHOq3dmUd0nv9Nfoh5p4a45L4cPMrcOcUuG60H6kyT/OgoTULKioUZRBdxtCIpxWS
4rviBXmMaifvypndoIxr41K88cI7uph9z9H9jnjhS/DsfQdwru2CjfwZpzgPBpe9tQ7J2t4DokGB
/xZPh99+6YzjNUyN4o3Kg1OerN0oD0HKqdneh8eW5dgND89CmDNXwjiI6SA1SkQmREJLnJSJDCkx
jCKq9iWAX6+EQutez6yWkxciw9AV7gHaN2OqN7nlOhI9c2iKvfWEdN1awT0vuiqxOFDWxVZaGTPj
OZPEfgw32RBl1JCQEG48NXHkpVO0CL84e3hmGzQx23X5uw8rhmfIJM0mzFqbhOfjKlHdui+6LsWC
tXSAmQXQfFCN6j4PQ2DN7YBzU8l1YGumwT4gB/kYK7e63iq9bN99cx+tTf/JPTibIF5162YLYoxV
ePnTnVsbx+EmU6krRqOEboYNbRJdg52EFCFVzsvlIKeHCfN3NKbJYZKkpln5jMmqS5TI4vxdNUrM
w5oETRb79XKs09uAAp6iaQbvRmocU/RCnDppUCblvtMxg+jvHemrixbP5RjnxsP9afGSV0n4p5gP
nilNTpKyr9H/GlBHqlHPsDAn1H+7X8XCOw40HpdHx1Nu2B43Xrk31ecOFWxQfItYn0l5z9xsBFEt
2dZ5nmonVS4ZjGtf5RWuvuYWQbYlXrH0XZfx1tmUq34FoP0QfQHmO7fSz87iUdzxz48G5+c8v8dZ
dG7yW+k1fEB4Kv5U7L7FOEePdikP0qrk7bC+/O1+fZzpaSiosmkyeZLCAv8YVpYakyZpt5e37m2M
gOlPbGA/A79aoOn35DwjIrHJHstm4bzh5LcTt/775R9wukANKho8Ym3qNuOb5WN8v0tUtwzafWfL
9Ze8VmQ8kHX7zkH159PlSKcTTCROZK5TjfawPtl2DjVqdELbvQMcOA5x5NKD9g5a6mclLeYW0ZlR
kRYquklBSBmfsx9HpeqWadhRx1WJHxpQTnmNFKC7xuN+1a6QsADBvjL2vz0+0g+CsRNNgK7jUXq0
gHqH6yhPur0R1/oicpxvom/fjbZEoguA/+VYZ8cHymIUdRhrmZPxJU5Xdjky0lWPqmgRbExkTT0t
3lyOcuaLMaJ/okz2e6MrrZH43d6TUENntx+EhMtWE2NHVKfezAY8OyRmj2OMsvrJ2yNRu6hIcW1o
TAqxWLw2hnktG8PL5SGdjTKiLWSDdYiOwcePNGRdm0RNvx8g5ajBDy8psM2KZoZy5gyj/ioUHug8
PigWTqJEvuZpEv7K8tb/qiCtd5seKG0/Rq/lBilsSAbXxZfkRtxKMx/s9Pqk+GnoJrmUZeknmznr
tCo2EETy5OLRHkDnS4Xofn/pEUNwnzGDFFon2zitCpKoQSBor6P4pWhJhVg4PI3PTmj2f+3jv7U1
7v86BydSH5P/+n+U9bjLfiSo/v74Ud18zf5faHtw0F7Q9qi/f00+inrwz/8l6qGJ/wi0Mmy+MRV3
PjPb8i9ND1X5D5kZW4f3pk7t3+Tb/C3poar/4RQEcc3zYCxhC2oJf2t62P/RwbeAmQB2qIz/I/W3
ND0+7rARlUXksWQNjJGS3DRncoeoNEPeWIv/IolZ+bcITC9Rd1jkT9E2Xc+lLZNL9DTmuC+Ojl7N
jAcew8SsVnjfoXW4dW/gY6yzexSrtsh/HPQNtDpUTZ9N/EcgqOEaePR9/l6px+iqSbf59DdM9nyv
9onqm/yG8AUqOrrFGwxHb9DGXft7ZK6W0S1+phv793Kd/4YlCeD6tkxbndzfRcqrJRKExXR3361Q
zL/DdmUx/Bw7Wf+HZ9L5z/u/8bQJHsaRCq0Js8xcJNdYClyP1ff+/n4sSiHTuGl3D98vz+v4+/95
H52MT5vcdBZOBXbkMT59S8q4DbfaFtLIbi6nUsa77CSOooIdArs4Zr8fl1BUtV6s58TB7Sleqmv/
UKH/tgCtPZpzSBQ1Lo/rfECdXi6PITCG04dXHySWFNE5WgT78qtK2pjcNbtm2a5i/J63c3iEScfm
73nUeZ7TUAJpOD22DSWxq0x1zAVGRXcJKyXclV/QwF9ba+0B7hleBFt0Qt/Fbfh+eaQfL6W/I9O7
oixLSZG7/ePMOkoZNm1NNUGLxI2I+quga3+L8/ErxHjWjMPj6APT8DEEUthK54DPXHjKyO1zg32Q
wcrQpOy3Uu/TQJOK7DD4UVQ7jKU2o9uySx/l2H42yznIzpkpYzzgGXSNbuNJhh+H1C+KkjCO/SQF
A3bJ8eryR1HGfTpZ7x9CjG+/oyPT1aRSr2DTsd7jW4xftjiGUb/D02hmyiaIib/mDHUpdCyg/JwW
0Uw3y4y2JRLOlsv6Nl96q2KH9PJa3Xkz7/5x+qeDYvOSSKkk3db0MByycqS2oAPURd6dnVIzE1tP
3CfOkyLw685mDt9xWV0INz0LyyZMYqkmXO/iTOm9Ue/dhDEGYJi/mkgOXP5k5xYFODFq5aNmhzw9
oYIQvlHScGD0kb8KTZins2fSXIjJ8nasvNbjmAEh7L/rKc9tMAVQcWdf9xuUEVZ1tUDTChn6yyM7
c6eQ+P4zsskd1ieFFY0pG69JnKdH8iv2bBXK2JfDnLlKjsLQv/m45MuiU+O4ZHQI+u/LXl61fros
+m8mPXUnx/3CfcD+63LMSbX879U/iq8BjQCdNC3WgbeXUykH3QJL+KFft3RUpCVKD6vhBcPkxTzW
5NwoVR5zvyDyp50BhF4i1Q/Ybm7qXFux955U2s8EgyY3QMU691dJ526Mcu4IPrf1qLaSUnEMayco
w9boW6sJxiM4DQC1ZHggX6PGtSmRSgxTeV2pc8Xy8eaf7r7jiONiPjrByqCrQt/iJTI++rrnclvt
2g3vvAccU2Yu63P74jjU5Aqzq6itK4dQbgDhVksRT6qIPrM+z57JmqzR1KHQppyQI7207AUa3+Nb
B4OHTbjVgXFIhwLj48ur8tyGOw6kfpw6qVC9EPlIGDolOrrN5x5z9walrstRJoXxv9b+cRjtYxhH
UdBDElxj6Rr3mI2ya678m2ohv+mbsXky175Ux/+/0xUxFg+pHvLgmJwjcWB3VpWwwdUH7Dbw9/5S
bJQ7/xbX34f0U4HSxx69kr1AWfDgIMt+0JbohsyiY87P7v/+jCnRwkwUA5gmnxEpLuDiNx2I11BZ
z0zuuctnxKT8IqictlEGHv12MT7EkfEK1mZEERgqBELrYQImeujifOPnvY+QkYW3dIBKrVLgCBOL
QccUSXVeNFTYbqLKNtBj68pnvws02vN9/+PyDz13HulknSORgpzQmNwpHaJltTY+4OWDuyu3Yj+a
WAVra385zKTm8tdiO44z+fh9xAWjV8z6+MwIQAL5C4QaMUq6anb6ArvwZskgkepDmfVmbkP9onNO
l55uw0eAdkzdZ9rITgosFOKMUcb8K9sbb8k9VmXdwqUlu/6GfM0eA4V+hZLwF2k/i2wc9+ul6JP9
bKRtqBUWYy/XPexd7EvaJZZhS07DpY/i8R8ch8eDnexrLzMQVxrDqQ1q4+69EhczhaxzWwg2IemY
aRg0ayYfswlDFtL41nFMNI1wGW4VpDZi5fHyojl3ro9kJeop6lgCmeQNsuk2KrJgrE3Ejc2kdTA2
6cuZ2TpXGQC7h6IqqQmw02kxGpU6VWrGwYwX1XDtLaMnZ48xNZ/I2mpr5BwDaJJzd9a5KTyOOlkT
lu11qdUTVQzxQeBQBoxtoef53OjOrb3jOJPFEHTGUATD+Klu8O++6a7qjXPXr5B1Xtr7uUGd+2Bj
O55kEor/CfFrcON6kDngQC1FiAcK6T1PlZlX/flrS1Uol5Eoj4S5j9dW2XdeH2Y8ZdBP3w57LLWX
yGesupcAr9p2MTemc5UAHcw6UBGSPVWZLvYetUHViBgU0hl7u1qkS8DkYyHge7G17uewyBOQwd+3
8j/hplmLnqhZDMqQ3bsVB7pcFQfjVqwUGmwMeSU23uN4L8ZPSKTfzAF+zh7TYCkZpw3sh+39cXJD
rKRQmmWw42YosSBeARleZWuxtwCQYJe4rLbxk30/VyM8t3LQ9LDGoinXxBS6mzhKa/Uhb4PELJ+k
uKFt4s8tnLNv4PGS06j+c91MFs4Af8/6lQ+qW7RMNtVz9j1c43iOFBH1sWqZbeNVfs8q2njbywfZ
2SRbOwo92e2SHysCSZsxcxvLZM0VHpnjGsJXdNd7M6fz2XFypJkoQ6LlMS23SJklKUnPXCK89aOP
s++D6701nnGPVKWyyCUVh6Akm4G1n1+3R1EnDwktS2S5Rd2PldP/zPyFedPd9Utnm20Qn0JYcakv
UheITHZL6XOW0DMbfnIltaisS9H4qitWYlvfhlcNnmgP1Z238Zf2Q/eCZSEu8yjkbl/63RwS6dxh
DuIQTRqNWhbiZ5NdExdSRp+K7IrePq+1RVi/Wb8Hp/37BfVPkOnB0AxKGPQFB0MY4u2DUAv0JHkO
Q3BuH9KZAvZDMkzbe3JdNF1lYPrCNLYJqiIVinJquZrZDGdn6yjG+BuOMkPaINYQtWMesE2w9GKN
1Ft0kHfajf1F3OFnuvYOc6Wns7c8XXx7BMqAGZtuCqtQG63xuQdHrL63zLdJuQT/l+2MLdbjS/dO
3SXL4TOkrz8ZrQkWkFa3ORZ4P442hVkiaSozKh8wUtxY7y4etIsRuKkv7K0xWmOjLTFXUD77Hc1f
NAi+4gk/ngaQnaK7zW40xBq15IVjzeFazmU4lHRHpsWvEJMSZZe5VVIqhGgybKGwOW/6LzIes51B
6UaP9zPzODeiyWPQ8nrFS0LCSfkKqTW+Yfgl/GQvmdiNckBCHeO+mWP73EF6nLNMNoMmiUGOdUIq
LikKbn6juqmGVQNu9aO671w85ezOOErGJjsjCkJn8MemQ7FytuWjsquuECGvFmOygAvMsn93brGY
mpnZuajjnx/tx0ZvEJdt2I9jajZcm7Ac0WyFplKth7UjUAkptvZqNis6VyA6nt3J+nHNiPWj/Xpq
NCuE54er5NXgwT3ki2Q5N8i5MU5WT9CatduPj3zXQJvYRVf1Lsxr59FSPW0OKjH+8Gm6d/QKtiaF
TGeI8eocL3u1zCijt7hwpRHSxosiit1NY8v9y+UvOBdw8rCRQGopvc5MDn1+G1XhlavgKYpQ2Bc9
cucOtHP78Hh0k6dMmucZsrPc844WHPqk23nezFYfT8RL8zfZdkPSJJ6Q+VbB3t1pu7Fu6O3md7c6
N5LJbkPk0uiGMTVqvmV7dA0fpDfEDFeYXZrXtoymnPusNoti6a2d5XCnZAhlLpBHXHizHfKzOc3x
pE62oKsWtRyMZWhpl+3RaqWRKt+rT5xs3IXY4H6/vGBm4032XuO6OZboDN26C+79K/B7S++1wx9W
Xenvf7T7DAx6wA5RfpFPRKLMNOjKumeBuhZCR8nXDHBqP9viP7NuoP4C6EH8BZTFNDHsZBJSWNa8
e/cYHVXX9Vfjm3ko7pUr/Ey32GNKN7gkow5I2aXfafczc3rmPOPVNCLaQLZZJ11BI5WSKFXGbS+5
9YLH1bsU4e5dDriDJ770pSjLvZxZL4lTv1V4MyumP0OzPpdmAOKjvPVLSoBG28eTXPOioemZokXr
6UsxpJ8tBPASTDOlTFskRb9oGnWJa8ZKaZqd10Wry1NwrsxGzkHqCGGEyvJU+CWGxCFbroOj611/
ML61HHl798q6GkvLxqPx0H5G99RZxJ+bG3nnrNOZnsOZc9AQdJhpYpPenWKf5OJ/2LuS5ch1JPkr
z/rONhLgepgLuOQipXZVqXShSVUqLuC+k78zpznMV/SPjUP1pl8mk5bs6rlOW3dfykyRAAOBQISH
e993TWSAxrTw93Bwc5OoUQVtsGmy9d4YvMvrXcgPTuzNnjy1qWR9M4C2pYg0EN6b4XXGhW4NgsQw
PesEd2cQVG+XjS54OWBrUP0BuEuggmY3WU6lwKi5brCEvw7ygF5RuI14wwjI94F1hyZidguyqpVU
aCFWnlgVv+ooR8gprfoJXWQkewgPzc7so5VEedEC0dCFxrjgeYLOZRJCNxhU5JzssuQlB+v35Y1b
8A7EHwCkgenAiP4c660UkqqNJYH+O6ZwI7yjaJTuSlBt6aASv2xKfIPZDXZianYOjXwYOzmPTOgB
CKZ06AaA3EE23wulcMbk6bKxhdQGY5yIroDNgxJgPlud1VZRNlphsrLO7TqNcMCFpu1aHWxx+zDN
iaEQkIicxRawVwQgZoWZFB7o5Kphl5qjGkByYdx3Zf8WDhYonTBW/TnvBljKqbcBddwOWsShiNRa
HkioITRX7csud1TKwSBds6ZcrV8sIC5Q79Ix74bRDRScZ98MSXDlTwaoPwKQ5xoS30QcQiUZZVEm
P4dK7qpdYEtcd8JG/v04YmF6Ci9uPA/FDXK63KQquqGPIeisTLrb4GXOEtC9ZvrEtE6GgqEO8c+u
XiPQWSpsito67kww25xjy3WTxBn+LMJXC9b/NH60wureLz9kIJcJ9Kq73D9QtXibSsWrku8qdK1/
13MNXNUa3AkuBVziLNHroTE9kAkNyBha6oUWRkwpi52eRyv4owV0FcZpMXQqBkLFBTXzpyL1aVq3
n0+N/Iu6BwP3eEOe+0O6gWKiBzl2qLjeDQfqRp7v/v4ahR+blqAlQeXx9NsGvKnBxI5oY0Y51ABu
oHZvSfVKdF6AMRiQtAUXAaA1yvng8MjT3u/FW7zdT9+rnQA35pmdfU1Y5/Y7eQselDUw88JlLzgP
MCCqQnzxl0Dd8ZXA6wD6NALaiMKG0INikWV3O0Hd0zEV82l29wUdG5D43MqeBrQjBEt+v2oMahK8
l9EEAADlrGpclFnR9CKvlFFKaieWgznp8udbch2YANQLgYEA7jU7m7wHF19afbpO74KQxAOTeX4F
8hjRMA82yKnG8AH9eerGbn81ZSuP8/NbUazwn+bnb8lJloZq0pFUGhkaNnXDOiDULy9xzcTs9Yju
nsr1HCvkvNoAKM515f+4CHJ6BkBIacgTZvIRUQrbKH4kVbqyhqUDgBkuHQfc1D9rsKcmiC4Zkg8l
ss++BXExVsiAmdjSTfH2C0WgrKT757euAYOWYI1BnnvG/hxNfjxMomGhQwPGMHMbujFbCDSthI/z
W/fUzGzrVAiSqRJGb1lijfdRTX76UC0rTGgFyBgnu+wI51kLbAEGii4XJjDOxsvD2tATMxGPUEi/
axBgp4q16el1WEssCNd4D8/z2FNrs+R51LtWsNNrDFJ3TqqrQJdZdgHiBrDh433yEBUl6Gnalcxi
aT9VQ8UyZczRnl21UhqEsQxQBWtVAJ8SV9eJWwd3Wpeu+PxSeMQEBkYAoPBJcYZnl1tVVxGfKkND
m1Kq3fDOL0DtBsUKqLJsAxAptY4h7ypgLZRbycQkCPuFN/v9tA30qEc/Q5z+o8RdjzG+ZXaI/3Xi
gyO8sGVrgj4wYTUEtC/7z9LeCuoKpFEYJMN9dGrKzEN9ygsF5dJikmyzVfRdggLUfRIQso/Huny4
bG/BX8FcIpROwV8BCrNZaB7jLuNxix1O46/JoDEDg088e2ihjAA1uN93nM/AQoAVFCxVs88Z+7FE
+0lQdBryndooV2GePKE/DaXLYHt5XefZr6FTXOaAuoNz4YyigBShUSWBiZNBMD42ApkY3U2Qzis4
lLiNn7X8fNnewndDvwdLImKwHJPZs+9W8qDE7Credpq2jfLUbSHrKIOUyhrXKgQLOSdwxuKR8qlO
e9aDraexqnw/MdjwHcocbnZbAf1jfqc2hIpW04PzGC2GcJAeY+4WUzWy+Pcj30cfHVJlFsoRBdiH
ahDF9l/1nqx4/ZIR3M8qGL0wvXO2e1JESwmK7sC1GyBbkiGCAtF2aaWysdC+EkxTf1mZRcs4nqy6
b1SN+c/GreJBySREqTKTmeHqjzgC1I6Z+p4c0q+XfWOhJXFqeHbIzKKH4BE4LphyK7ou5T5yp6vu
auyZmH3NnRzF7cc1tNh5SnJi9DO2Hn04I53asi1hNGv3UvsxQH/38rJWPtrnxNKxgTq1IKUNA03k
SADjxvkDpStbt2aDnHqfqstBXCWwYUK4uAhCJ1Pvu2iNAuA8CJ5u1SwukYk0tBOO0UI9p883VI1s
o98G453pP13etIU5rlNbs7tkJKkMmSXYAs+HltgCy6Y+J7fmXfEV+ojZFeg0kennj5CKvxq/lhlL
Nmth+Dw2nv6E2ZGWgVgF2RNOm84fc//LGO2M8RrwPpv03io95gJi9dSaiJxHbqLQxvLTAdbEsByO
dvMEuQ83LW3rpb+J3NyG3uUevCqb/C76gTee8ha9/AvMiOeV5dOfMQvQGS0JBGjEvl9jhMwW1VQL
7Kg6tnltSnot0HxS3h0tOVWKwq9a2KpddV/tXqGxwBk/gMvFtja5VzyHLvm6ZvWzuHJaMDtd4SzK
YGTCsroRGy2mwUHSwSLXh7xPaZt30QHE3s2+xWS49DN2x63m8Df/QA711wStkcsuvhh4RPUeFUJR
Yp2lMAYx1SRB8simKAP8QQaBwtpzayExxFoxCAUgKnDQGBU9daoJJOzUFDscX08vozvsxkMSsgHg
FNToFdcAuEz1oIxYsBa9JsiYKXZ/tZYWLjyYTn/FzLWbShDriLgu6HehZt5v6udQgB7d0Wkfu5t/
a4bv1OTMjYMQOH2kO+I0KR51YgiusQh5sOB90e7Wbq5lnzra59mVqZhDmKm12OfdcJ0i1YCi9rf2
MF1FzxqqeY4AfRHWPHcPseu7Glrem2TTlGxcP1SLUevop8zcW887Emgjfkrj/NKtKp/BEElTRu4K
F60JL9xbdwHwpt+i27UaycI1BD0dlL1EggJCgtkFEfsRxNpSHC2DXrfSNhtbqNGvEV6tGZndDJyr
vhlRgr2mP6C4yK2PTn+8fDSXItPJQmbnRs14BrZiLCS5LqCL/jLs+H3oGDcWR2OdCRUkUHBc5e/G
yrW3cMOe2J2dFDLSKirEBpoQoKf4/62fXZc6xqDWwuDaLs4OSK7zChwn2MW6iey0fMtaCNZVvz2n
JvSV/vKH2bGoAx9a0eIG5WSw9RCX9Pj7QfTEwszb41E2uyqChSZBDSF6yvWPy66wFEKPLZgzhAVC
V2354KZh6n18N3n6c+MoyLE8DC8CV1WMdvwW3zRv/Q6gTjtwxpWH5/mD6WQL5+ITpJK6qhSeGNUI
2dSV9HtKvpXtStK/6A7AVmEwAg9ODM2cXhQQKRy5DtUvVqkPlQ+uduhaFt7lrVyx8TnzdHTdq1Zb
g2JGgQ0thp72bZ0/FdP9ZRsLlyoalv9cx2fX+shGT2o1KCqsA33jAwmDTRRT+7KJhXcltggVIhVl
foyyzpt7ctYHUDUZNQAogCisdqkrPAGCxL1DnMhbC6oLAAo89hBMqQbeUYANZke1lEEikpawJ3DS
qp04fszMOwt3t7RJPVDCriGzl6LQscHZseWKXBAMDGms1APHoL4b6Heg53asJHBzaqxhpcXjZJaQ
oWwFpQuAskFaMsdKRzq3QonDXM+/Et64UGbdoDGLmueTFKE31LTP+HtervhAOhQ7APNW4RwLWa9g
9CXQecQE/hl1AqgAoLc9wjWH4qnYiRlokBoWgHDkdwDeO/+GAx1Zm6Nrm7pJzaGCtRrQcKAlYid0
yKOxIY4PQs/V8Y9Fhz22N8s0pYbjgSsOnlx5AuUERV67+ImLTGDs/wWE0dIHPbY3e42WWdmERiMO
erUTxwNP+JZRyAcSD4XJdUD20qEH+Qn48DE3gY83OyCSlUp+kuLQgwOYyYDAtPVKQrAQutBYw4wd
amVieE38+1FYUawuAKsASklZ1Dt4zH8xJqtEOV5diy0L4V5wb2FoQIT9s853Z0BJNzNhCLeMB6yr
RFgJykenYzWY9tpb0OFrz9n+X4gyZ4desCbjNYJVYmDhbABKSqhcoC+FZ9EjkJkO5nRTKLHj3nEl
u3I/v9wI0d7BGd7+BU4KOo8BM+uzkJPyMlQaNMuBp0LTizUhxuUE3laxxyfutVdr7eDzoDozOLvw
UkOr9Q7k+Z9BlV6TzwfJYNfXqgcB4sReJYISKziJcicGrfnIedemfEgxlPL57LRepmt1YKnlxp7p
CDK7CRIVD90mezU+1j/u5W8LxYhT9811acwCvEGBN9A3VvcxIbuU+tHJe4iDQ/Pjd+ObWKpghgLG
AC2eec7iq8SvgXD4s5ThZgLu6IoJN4H4a1cywMUviXYsnrhQSEXwnp1+Hraj1McBBsECR2Argz3I
qMgTjwBk1r1ik9j+28oCl7z12OTMWzH9IY1JCJMQR9e8ZqdsUztCp4PFNxlGTqrNKoB56QseW5y5
K/f1UjMjWFQSO7wDgrmBuMn3YJ+9d/bgouXtFele0O4E3hod+fn1gc+Jlje+5Kfw5rwtnUV6gcZk
pMNz9U34rfomBhYjmK07e/3pfhZqYQ0tFiArgWI4J42Sc4CmaYwCY6FW10hKb8KowN0frCSj50M8
MzviUjkK6ZkZm1BehJOq97nmWYFbXes2VAs24VfrlTxCd1bZjIQpLmqLHbhi16oia+ucXSmFpfYk
AlMgU6N6p4RIIfXmSi2tNZzmkq8e76e4cY7WGbd6WnQh9jO7RlVRdfMNtxNWXhMBdMbtvzafdF7t
mW3s7DyaRujX5YSFKbeTl9estgXbosrS0FFsCk8NnFXqq6XgerzI2YEEhXyS9GIzxbVJr6vIodtu
i+EN0F/dX3/zQaP0M/lA/2Cte3B2X2OxKHUAUgUJBTFndLq7WYSBV00FQl2kILbv89SW23GERhN5
UOR4JfCcJTqwBrwYEFQKurxnkzaEDoFZVAAxgelrP8RAv/TNt8uxbc3EzF2UGCCtooeJJkgeAaaq
2CAl8soNsbRrqBABfwYsDWBSwmePfNIsVLCQSDCSxtNe6cKf1pR8wVRByrSsGOzLKzqfM8WTAu8L
QdVvAYs5t8ZTPzd6fDuk26Kkne+7fJdqTvrRgedoAKErKZzUZKNio029ehwW1npifRZnQp2GqE/A
umAtU1AxiL2w3HdiSlEgpqjtfw2b106D1tBaiFm6GsEJaoIYHhQYoNmeeaeKDmQlTwr85VDthJT3
BAJsMeAT/YgxWrD2blQWYhomtBQYRAIAnvTZd/X9Os9T9NE/R0/NcD8l9/pOEJkp7vTcZix8jYk3
+s4a8G3pihLPNpG/4pY8m7gj3DSyqibiE+dvIL7zQPR3b2DiDVPaV6ufdCGknlibRZvBCK26mmCt
wehU+BJ7xo3qlLvMzQQjsb3KKi4u91nqqIPLkWCcEKDbM2FYaMGoUooQxPzXIWLJj/GQPebP0YHc
oYC/z0zwKTYY0oaMx33fYMh/5bQu7i4CDhSzMFYh2umnx1Whw1gmXPoFeOo6W0D+BI9G+qP8tp6s
LhwYhDcKUktwW6ln/Bl6XJu8BgMzk+vvUr8Ps6deCj3A6reX48KSsx7bmb1S2z6KeDvBTh7ec+lH
Tu9iulL/PM/aBGMbGDbFpC5wg7OsrcjI2LQAPAD9UwwsI/ot2ppYV70xLDxx5HYNIHDuKTh0QvME
LSWgYua5cEoqMvlRa7Geprfc998Gldh+MWz7KtoNpcSq7r0CrvjyTp5/MVgFHgECcSifnA2BI5gH
vkFhNfGLg2ZEDKIXDzUxdmrfvV82df7RVPDPo1YEDI4gDZi9ZJRolK1YMiym8Nc6ex8g5pika22z
8zsQRoTQD25YgKTnY7TNSLKhbTWL5W3DlCxifFWX4NwzYALymChWgA8RsNLTIzX43JfLxoQJJWVV
pHmd5m+LASLT1WgHwY8qzZ2SfwCIxAIKHbNxcCAQzIj5UPfqppw+sm5NIHwheuM3QXZUFoLdmOOb
JW45INlQbAsA33JN8K13OwO8kGJ4mG7SOw3oZTBlr43RnI8RkVOjs1ia1JYKCBCMVo7xnbgTKETT
XWCjxLF+HZ7B7me2ZsexT6D70g6wpW70kRkgCzCvs7cOLGFrI6CLy8KXRVUNSgliU0+/76irbc3r
wmBgx3G7aYJGZ70rcnzJNrZJGm8yADUgJ8vUNLAnkqwgRs/hE1iqBekZ/FcApz8zg6MMy/fBItIA
ZfmZEAOBh5brpvxAKQmKbDd4u9nafrw2VMZfukPkJHZ8zb/+/knFnQT2RRTMgJubXRqViaSLto3B
gsklVQbENsh2V2woC5FHUFfCgoBdIRM/3WZIV+EKMTBW0HnlZGte4jVbUXfcRh+ALyO5wguHs1xm
qy+OhRhxbHmuoJyndacNObCO6RdzM11njvLOAdKQbEE8JwV4WP3+xLao/v+12DM9ZUtOAbzBYnt7
8gwPdCk16GEaENMiST9wT9pZu7U62fIyMR+D5Arm537c+tkwSf5gMDkLGVECmxprsPeFkI5l/WVi
FgHSAqNYWgATCR5PeVgDCkjsYQ3AuWZl5il4vTUQ3hyBAqDxRq5U3MbfEN7dy06/kHGLb/TPxczR
ZHGblsANYTG1q71ML4ZXCj6de/17uBWDoKuthJVlze+Raog6uehhjz7Ggatvoq1oJpSxGzz52xGu
CBWm1Y7UklOgxw8sLICOOHazvUy1KBxLY8KpmwyHIy9t+bfL+3jedYWz4WEIACymacSQ5enBBpc8
1Ik5TIB46R7sRA+t3TiTY761h/SDxray6VJHfiFe6hQHa32KeCmAn/wAEXmOAuiYyLHemfAXIeVT
36R7wcgMuXf0g1YPtrjsT/P708XOLguzj7WBVrA1wpbh1c+gPGXhDXWLTbkWMRe/3dHGzk6bH6uT
3IiNFQQMgmu6/fAd8STUX2APDWz6dPlTLqUVJzs58xY6EuikUqwu2dGcqTaU1h6rq/pFkMAjPN93
h3/r5Qu0E0QtDfyPIIObbWkpW1KCxFtcDIpned605TYEHtIdAQsSht0ur3HpFIppRVy0YuRzPg1u
ZVboN5aE6TYdD3xu2Tm5qaxVfjXxo+d+8ikjgQa3Jp5ipz6Z0kAykwmjiuXIJo9vyTMAmOELKRky
GUSZ4KlUbb/ayBkrVkvQC44jIMcCUI0RFPz/qXEVHBqpNbSok8Tl9Tg2O61cqW4t3eYwgeknyIR+
nvxTE21YAqwOWd1P3zQAYv2RYMILfXVqlxXaX9Bkvp3ukmtz5Zl2jr0UE12QlPtFLoO32qlhyZcV
cGCP5ueDXsEU5A4CydALs6BLH36WTDpXdkZUbF5Tp94Rxh8LiACt1WsW3OiXv4JASvQZZ4+CsjOk
fIwxyS37N6qce43yYplrXrRoRMAIMAqFt838Rq/ajuoZt7DWsbGVIGVSClF2dY2i67xGgtGXIzOz
OBNHjR5ingnfsrB55WU74oqrMPbdFmhecE0Um9Uq0JKL4tQDAGKitHg2Vpv2UaaSFjaBM7wuv3zW
gVyUK27onoDRJnJWK0ELLwpMFgl4pZgtxWT0qeM0eZFHY4bNVHHztgd9N3oEVy7i9go+ZymxOLE0
208/j7TCSGEpuOmBhS73/u5/C3ncW8cMLCTWaPZC+M8EcFRggk4XpjRgqs7bFE/6Fsm7o46AW4JE
VeP3qHGDnqScMIviXo6iS2uEOdQtMB1i4N00CzFpZUiSMcQWy0rDQ9IJDkJL3ih5vYv6j4LwrV5e
tbKyK6JHIwB1dlDbKll7/C9UuyAhDMwaxjlk/Jp5uXikeSBXAZYb7vS96Jc0+wx6IWJkan2fxeU3
C+mo1cBnMXyDCtv85gigt0x0XmOfP8n6BP+M4jabtTbFwqE3Ie0CrS2oiJ+PonUhmMAnNNuQ/WZb
qX2pg+EqBdvo5Q+4cP7EUDnCtwwFmTM5R2AKwFit9BbkHaZdYhC7VYo1H1lyTAhX4E0LRQQopc18
BJy7tOyHARUuu/9ZXHdAXAWsvM83xbbOWZjsKzBzQmRV/7qWpi3tIT4R7nkLHZizYp401rGVV6MF
kDTezWXEilBxUmuNKvvcDOajsHcaeueiyjVLl/oqNkC6Z1kYF+ldU5KcIe1tKVGdy9/qPJeAGTEK
j+oTSvXz1kCfFmBsg4oM0+N9kR+0rLSVUXkbynHD9fTpsrGFMwVrgm4DPL642OaNAexYrLUlynYW
uUtAgtXpH0rj39eG/6x0EQgAa8BDE5fWlo35+WfaremXifB4es4E2yf6ySAEsqCUNtvVeGp0Kexw
qJsmvJ40w5EKq7cDqt/Jynjf9PGOtt1KzF76kmhHmBh2A7z9rAZE+1ADCAr6qWnxZpVo3dcZk6Ny
5dAtfUjc5bqpKRYE7ubhivIqDOUJ/jJY+n2dpzuAvTaF7B/6rnRivhqkycJOij6AOOT4kPO6TjD5
ei01+JSimyZ6SqETPCsbAUWsv66RmS59NgtkVeK0f47en15D0MxMkxHoPAYOENdM/eeA3qWqyaL2
pg7eAj93LzvqeQRDe+PInlj80auvrnW9xbwWPpmVX2UJyIw6f+XgLWS5pzZmySZ2tmxbNEeRbI58
27W24EKXXPI0JrZ5G/msfqoECvB5FZdznq2cWharP1qd0pRJ2IRwyCiK3zNICXOqXWtlxSC4x6IU
4sKKJ7cFS/mKGMt50D41LE7KsWHaVhNgbTDcowWBg5ePewgfsM7X7MsfcPE0QJIOgi8Ibmd5S59n
ktSN8M7cwEkbm9DRR2h2jpktTZHXtz8vm1s84kfmZllZhOKVj1II2hFN6EbokJkF6BqbFSsLiZHY
v79WNYteQSmVspp8nrmpAXc+qD1vpg1cpc+ZBaHtdQznwkHAFQdIhZiuRkNg9hRJekKDUoYFs9Ps
wAoOxtCsPffE35jFZMRG/HlcdwJ3O/MKcIWHUzjChsh9qluhziak4fyreHXW6rPTdsmW8NAjDwQl
IhiLGtjqPP5AHQGCmW6iZ4jMpNf5qwXY6F3CREUiAR6gAvmO0wp231fpUdtlh+kx8NYqqwslLnzR
o+XPUmwtgACWX+InVV46gjIlwRNJzu1gbzykz+aO3InNKCw72YZu8uHba6QqC757Yn/mu2HilxMV
9lu+G33LCcmtnKxxipxzmgAGiFYEXhFUiHHMn5t8VILPoIN8jYCU1lTBVAlRPtORb3tPcA6mGEjC
xaiU6C6tPag/Jwjnnx2TdRAyhNqUYDw6/exFo/tpzzlE2l9bF7LcB6ptNAU1r4bb5TM3XcGMi9Fi
T4foGmfZwfhWbQAH0d4qUNZL20Cok2wvx4wFgBQeF3/9qHnrIPalSBkS/Cgx6TnhBo2A5Mfv6J1w
q2+zjX9DdysmF8IimpkgQJLFLCBeG6f70JMSbOtlgH3YVDu/YsW15o2H2APi7EcOmsRGtEpguA/Y
Khvy0jEH1RqGJQDPFsP/p7bNtLQqvw4B3t+nN4DYba0HIfwC4rqvdK3ttRS2jm3NfLorJFqDEhFb
u8+3+oZGALyZCZjlgbcBog8ge9sEICXf5R7U3++SDdnyR+0t8lYrA8LSzPOQZ0IjGzc5XivzHVdr
q83yKBcfucNv2OiY2wDhlw9ue/K9cOU7gW1GAQb6wM/SykTF5wDBmXHBdCUUe0G5NfvcTaT5vloV
SCVABtJEiGRgJHf5/t2KmJc4qa3/AKgbkt0HEXLFEGb07Q0Mq6D+2pQokaa3q06/kDYCmY94Jwv4
PHzh1AuomQ7YLfwkUU9P7kBbvlfvRIOifgzQf7zs7wvufmJslsYNfFDlmMBYKX1NNAjaDaEdhmCO
7iqMva7RuS1EcrQedTG/YlpC4n3m4aHZj6FiwRxlra3dpiFCncS460ushdoQt7u95qL2HF+BOlp/
X9vbc6eHaCT0DKDdjRo0mvenWzvGcmiEBFyXQ/AmBz+N8vfTD0FHgu/2mVGdvbm7QbEMiAr40DP1
K6+CqIDQpQiBrTSAXAfB4WqHCVXf2flBQxelClEOBhYYOtCzk6yaJW/waHsB0KrVn8KyK8H6HZRx
LFfXZpYGxkcg460MLvdsqovqVW16iA24g5yPxiHtA53EbpmmphLaEM5Nu3LnF5Q25IbiiZsRr0/U
uqObPDTa3A0qnyr8MR4wi1Q4rRRlPS4DP4Z2rT2YNAExXjDUpv4e+GE8Yuo+H7O68XpEXG5sSTKF
kZ1bUqy++bIf9Az4cEBfNmkYR9TF3dqCbs7QxryMHdB3+NrzFAy4lpjEY2PPdXC4Jm7jj6RyJC5I
j50BAnIBt5FNGvJBSga99ax+aLXKNg0+QP44KZDDs5g36VCxHCQn0TatY178pEDg5U7bFm1oQZoS
rJ2g902LOrUxWaIXrQ0RKV/GVWP4RfYzlSuz+CY1EUSgBsxaWe9jiZ95WxtRQ68ahcstwEu6GZQ7
yCaOKLXwpjflkmkkM+lbmgw0b5261TvMV1fUHKaRcShQQEZPK3Meu1U9VBGkiPhggfWrxjY/JZNE
tMEp/KiydNuazKjLIZvYK+1TJAV0wOQwtrVhHIj09gnHapy0rVKZmvTaWB3V7rKe5vw7j6ZUv+pK
qQhi/BW1I7ugiGhTehCEqcPrsFFpSu0O6BITSi1tFvuvmgGKBW+g0zBA9zdRe/MhLCU/e84UK+HP
fa1GeWyPsZJJG6mTp/TKTGiGQGmi9tNegbhs0FxUYal/3RZAQH7RKtJhT/sa1hJmtmbi36dGrKM4
2RvKcFMOlYpMM+e+6nAjVoVig1lnew6BoXaThage2MkQKfEV6SXdfFXrgheeURXQLrPjmst+7mQU
SHUwvWYl3JCHgVrvjCnWb4eqapxAkn36VZ/aHm0LLcgk0DeWIanMLUaxE3rgI7emnHVBXTW7sAyT
JLCDHr3+Rz4Bu6biX4wkOtCqy1rQYkV9lW3AuVnA73NfgTyaLyOBOmQkCzG7jk5tdo3BJVGzmYCd
6wHy7rJhsGM98ImtkL7sN2OtJRIbBk71rW8kWUXsWC2K5m2cCFKfEeKbVdQJ6uJh7GsWqkahvFso
7E18l8VSIPi+kyisQHdXKmMR2X0uB2gKTVLeRXr6oilF3eykKusHGeIKRqhW4ZMexCES0Stag9ka
E/aNofKfhKqBQSAQ1A3DS1mVcfne6ROR7/u+BBCOh0aqajYNSYTf0VFlql5TvdFCUJoGtKk8PR9y
fpBkatQukVS5cRs5ScK3TK2aW/x6TJ+TXPbb2zFGN7xj/VT7VuRMBG2ymE0hCYFFMaeqMew4GfMK
OUhnld1LEODfXzLkgBxQHD9VB/CDTdxqf4aTwZObqCImMBClCZ5dcPxwOWhdI0bRs2LjKHfBk5I3
ra1gMlh+ILyixA3HygdOrcHoWPJa0lzTU1HhkppDNcRJ8sWo2xoUZ0Niag2g6uo4bpu2DccHCG7q
PHGyZLDAQEG7OguTq9LgJqTcLRDZp3ed0XTct+vRkKaWxcaQBYfOmkoAiRXeR1sIMUm6G2Qxkd5z
PkU9yNqVUKsZphuIsoezGeFdX3RRfJ2CKp7/hKBSnTSuniZbHyeKOHk91fVtTouQXlGzA8AE2vV9
xRqZBPm3bupq2tpt2yZ1y3wznooQHK2lNP0J3vh/ifm/ARN9lEA5b83bHx9ZEzXjzVv68R9/e/zH
f+Z/POXpP/7rj7fsxx931T/+O/seFR8nqvPiT/xSnTf+jpwSMw9orKOfgDkd5HK/VOd1/AtGhfDU
AgQGbFgCVfGn6rzydwMdMoJ6ArJhFNApXuB/qs5L8t8hsAUsCf4D+jgMVqvG/0F3HuhQzCshERPE
uoAtneUrbVRkRmp8axzcc9MPeWTUG2uW7htMhEjkKbqTnXUUhypKCH8l3X9aVZAEqigxo4Q/y3B5
GjbKoH8rpnbrQ9QCikk4QR2T6EdePyX8vVDoPlQTpCi6zYf3lmdenbW2T6ubqinYCAUsWbk1ggcp
fqNGZQ9aY3d0W5LmFRczOg4dKzXUemKUykExIvVO2w9eOej22AybUH3qyjd1HLxUVu1uUh3ipx61
svtMpzut3TXB/RB8tOlkF+paLeOsQIWYb30qUBJ0zOAc8wdHb0n+VFUI5lDt7e7NMbLL4UGLqVNI
qdOmCBxIJJImZrq1p3nDrMJwj1z27tdG/5Eh4ORR1tT/8bd5zv/5E5AuwgPhf2cNDZ3UU9QRRI0o
cQLE1QQzjiGAUZ11sIa1wsJZEXdubVZPysiUSIZS4T2teCNnOobjrsSUrgr2SlwKTLPrWyAP+fsa
H8TCVovOKNhh0a7D025e70/LSq6ioWVdF7q8aB7AXoZhwMhJg+6uSfd6ByE1vOLQJo3D71b4UxnW
eC3PxCxAf3DyE0TuflRM67uURk3XftYv2n22G10NQx4HdMA3UJzc+07pdG6F7u11fNUAOJFspw/I
SP32B8evEF1N7AXYg+blQ0WqLKietkwxalYB7DaBtGmCcrO4+d4u+xb+4snhRjVZLPnI2Ox7Vy3k
DkrcP4M0PMZgwZcz+YYXypWWqDiKL72vHepMdsp0cH2FOHqI4X61sPXhmZaTo4xfZTHGDaR62sYs
N3Hjpmgi0qewQ3o/urjV3AqFirp7N6XoOtND3Ki6W4IpqPFjJ83DnZF/6/Eq8Zsb30ADpIgcUl6R
GGSXIaP+mw5sptLcQ/CBRY1mN0a/5z0IxVNlU1ZozlRIKzNqj2bpyFMHhmi8w5XSMRJtMxShM1HA
ExXwQhUSS+h1GvI9VRRP5dT1rWGr8+EZTQJbnbhrSSCOMgoXYtI2IdlWCSNX6DCWRsG49WQgTlUk
YlZsuZL6o24/RlTWSEYerLxjloxHOR/uMiPclYhqEGBhiiZtOwnItwr8VG3N1KC5T4oOzf+7KASF
En0FSeyWV1cWyOYH/U1Fwln6BYNK2oanBPp23LGQLxcdBqmT98b/PvKJqRN6m1KLHHJgpmTdgB6U
cd96T5R0iwnF684yPW00bhTaO2VpuAF5DQYMKEr6C7hx7FEq7JG/D1FgA/XFoJGMj5sDqq/aEsiU
Rv8N+8L8JPdG8hV9amecUP2Pox2ov7+gn+gELcTgotRTcrKLyMTKwbC7qrBDOb6TQwzYt+VWKpSD
qnSHqSXXau47VZ57of8zKHLbUBAIk6sB+l1jMDl9Al70Mg2Z2oFPYZK3JO8/osnBVC4leOGaNuQG
wP5n2Yb/TVFLDJd01A2l16nIvQH83FUQOLIESVpjuFL0wlZz7UEZAW1Iwi9JHHg1ujNtHLIaj7s6
l1indI7VT6Dfiw7Qbn6aunyTmuBDazQPZMQMGHY7AIoesCrHKpBUBmDfjl6U+n/Y+7Imt3Gsy1/E
Hq4gOTHxPXAVJaWk3NP5wkinbZLgvi+/fg7S1V1KSJFs17zOQ0VHV4V9BQK4uMu552QeiHYdNXk0
BdUpEtVNetGGILgL4iZs2X0bbfHAlWPkL+lLPCHM7Vq7VFGCrc2bNIZYGv5d3saupn/TItNLhRgP
HGQNMNqE+tL90Jd4Yt5zRT/K1bSVStU2FWCh0RUkxHT0KfTMebiJY+pKleIB9eAVnWSruWB1bR4k
yJPCHgxVYuXJCNanNLaXRbRziXpZcyDSL7N9mnNzGyvVEfDnu2l6IGbuTCb+DLKFiZxyI6jxoVOp
swSSBIJY2WHa7ULUlKsw2ibjgI2OT1DG3ZZqvjGM1OqLTWzsBBCvNcvRgA5Eld8Nc2kZGtRb5NSp
+g60O8O+BdEEFEX0p16hhxZZf4hprnSYNpGEXmQBrxp23lz0N0IRBlU6+k1VvAy0/NZr9DGJM1vR
ervQ3kJJPIZy/rgsNNCLxa7H1NfimzqTwPe0WG1CPZAbbuY83UbaZAnaS5SpRwGHbGzyt4FOx3rM
HSMrADUs9hCteFLNbjPpmBsQK2cRI6cFAS6tY7/Kl/uE1Ns2hqrR1HgoheK9T1yqTFhZZsv1gfba
Abwaj4MwwZvtuwwvgjQcpvg9giupK8FrzGozlz8BdnNacUvg5kY1t0qIMcTJLjVDOy4lC1U2qxVE
u4xUe+wXf5kOaGhaI0G4ER7DXrB1KthTu6fNG/oRroyjFSKzf2mk8JS04d40gAHViFUpiT+JwDB1
qaso6U2J4U91QgV+iDazVrl9Tt2FruE6LgbO8YQAzYFXG80I4GP4OrgYz1FYlOMH/4Nsx/aI/g5I
/+o99GpA/uBObuk0j3SCNiBbvLpZZUrga7CMMxas5Rg4knFULwhx6dKOWVp9b13hOD3gnX6oSxSh
I5sxHS5rnDqX8RjQHoSNgwGcgHYHVxRV46UUlfF9ongFjWNWPNQCqmgl+izjmqyyvGaLKxZOA6WF
Pr5TTJ65JggQUPm3Rpd95NZVvMqTdoyfocMnRp1unwczJEM9nYkxrsp/sxTnLA1gkQITBTLR7mDQ
daRBn4MjRG6DMg4/5AyqSO2piERPTwZLHui+rpaAAOmS5KCzrbUALDkrdW/5MkyRAZ0F6zHgZNCD
52mx2xx+oyevjNky2oWvi4eiNB3B4YIOZ1M6ZN871SH8DpQ3ujHNS/OY/BBfxj1CiMhbjZGvfYnz
H8NV4Umo1eqi/fVjalAIJ/4IIlF5t4Zuu2gysm9+bolLP9o805dEe1X99IDcB4UoqHs4xVFwe48m
NvIrGyqf8FdWc7PW3lr95FwwjIFLAIu1186ZEPX3VrnrodfwAsoKvwEBohvu9UMNQD9LDWYP/fQd
mvWnzp+D9ar5ldzg83dgLd+zwFzL9SKaocTnK15r57cyPjk4dBg0JyN2v07sefW4GSAPR4meDYBy
nYcMcoNEC1/DG9NpwE0mOaRHVArqHjYzSDcm+HRO1Sp/1kW/hW03esm4amzgFA7t8zIlHbWiEpR7
TEISzK3VfZXaAWIbw8HwpH77l0vbtaI1UVcJ6s3X2cDVzwwFJEQbUKXHF+cy/ZF0oa6XsG/4w56R
haFG6RUHpgm+Dgq/bg1iVAx3iLz2YtomzKZaKl9/w61avydMhBx82IVLMPv1vDpSxHdePr4uEBkY
WkYV52L0Ji4ncVR/+5Bkk6J0+RdDUXsKd0ywb61Vynbr77rJb4fJECD/tselVvUYNZKgvVJtXw+o
nuTYtO8rG7ZmgvPJadGoi05eG0e0wWauPiUu+kYWuaeHed/Z2e1okZWRgoupF/4rck+SJPQdZCVf
1RT8MvWTABYUpHF2r9mLH6H+VN2uO1z58n3/nKRyy1yqzCBGieq1Bbj9W9t6YDf2xwOYKp13+T68
1wEzSS1pC6KLDchnq9fQJWuSnRfoht+ZMtjSUAVCn5eHetYtlHoiVJj6be+OTwu4kYhgmbbmGy+a
DQ6I0VLvvt7eywMLUR4FMRUmJkTAiLhla0Vbgz8Mr5z6MLbHZvr2D/56vC6Y5NdZk5VzcnlNiVSr
owUqU0dtaiiiuF8buEDHsk+GxxrIPzZYc4GRIV1P0zQbLXQmYh3KHT06DKAeTMtNLqNPj4h7ilqr
n01nRgKTrVXvEBxcu4IGYLEiRhgY/9tnh0qWFCwh+rc5Hu25ByDAiLa0Axx3EdwKuhBZM/lp0WFu
GaBFCZxIi2RB7NDqTbxr8jNNvqdFoKbvRpW7EELAIcssMuCfCeAmanpj+GrWnV3IyAtLDFuniys1
EIvSqUNa8acgQqmxSQNEknatzmjMLfvI/GHo4GISZifPwQVF71LUUSj5kUpgbSHvJSpg8wAgoQrF
d8iaVKUBkllwjEF6uspOU78ZcrTtcrqVB+JHtbQLY/NZlKkdakpQUdRl8UMVE9AqVQpk81AYiIGa
xqFI9qmS+5kxB2rV3WpUdqveQD6DWWqsOZPQ2Rjj10YIikl7wJx1YGCaTi8HWxWHF7Uw0Rd50dQ4
QKjtLNmz2ULBTrxp8eMW/KS+QLWqf5iXH1Xe2nE3OgkIE4YcRTM9cQrEaWkrB7Fe3OR0siQwfSHP
UQoQmi4tiqko7s2jIybEjostAb3RYHq5eT8WioMOkKf1T+JyzNFCoaRx+7nzFaiMTzgyaPpsRmkL
gTsrLDs7pM9jfpBJ7tdGZS9Q+6iHt0rGfC+6tTlYBrtZv2sXdJkAWhnq0E6QsKmNJar5HmRkm16v
Xahfnjrzdq4OeTLbqroj0mL19TsmYO+S8ZgulZWJsE5HZ0adAuUT1AFGsBo2W7PO/Ex4NIjgQl3e
rQnkC0P5thAym/STG1M5qCrko0CLLpNVDS9F8jSqACoRYSv1jRuq+CAKCh7Tmz5hCLRivcuutcA9
ZZlFEehaChhmdgPq89Ok5rdGdq9BTLKcBr8zqDdSyP4kpxlZvEJih8Z7laTe0g5W32SnIZ+2RBhe
FijLyNm71KIIJ4uOMb6UFZAcHd3Eo7Fpe/DYmAKUEO/GWHdo1Dta/hAmwybJDjQz3XkM90kzWQ2A
E3lYWKFwkijmgwzZNs1jBTIOkUQnhkigb7F6g06z1SrfFDC8jNUDTq+baDj4besU3YTf1rtlbwba
jIlNeZsniaWZ/WkpXkGG4S8zOZZ649W1tlMAehIECJwk3zsTtcYJpSeV+HNSBXkh2Mryc4xKm8wF
anEHOkyO1o7vs5T5qA7Z4Wg4M7jCKjG12wFjhNm3OEHBKNkPHcDr+kOVJX4npzahvwrtBOYrpxt1
JykaFIYaKxyPRZ28wR27gNY7kKkKuukhBkkyIPJOWj02ueRS47ZE4guNR2ido82voa2NEpfbCxh8
SxWL6OFd2uYWiCrRHJkf2k51+vi2o2BvzxovC19r9VbBge+6yDJ1bA7qcR2Y6/NmR8CcKUemH2Uv
ALA6UwO3XaVOSxWvltGZFA9COaFcaniTCVET1LEG46bSWi+Je3A5J5aRVocujLy4/JENC4aQQsfU
QQKyqJ4ST7YB7aaBlI5QT16H0iVmHixFujPVbhMV0yPKEvbUFIfaHF4kjIIuaOMAvR4sNWq7Xfoq
DAfoB/Xd6EUZ0Mj4XzLhC6hozSYg7is0j4KYv9REV58XW9SaGyGtfBMdrFIHtgXzO5PyBBBEkOEQ
JdpDDeBkneR2hYlWgYw3sRg/qllD7KatHGreJkXitSbdli0JOmrsQ6TgrfZrgctL+2mTSoCQVDAM
njuMMNht1wWpEj6AAGxXmxj4R+P8mEOscZ6UfVvLjiZ120QoHU0Z903bbUfROKLZu+3VZJ/gbaKo
6gKlb+ldZGcygbx67jVweksV7cpQ9IF7v0nq8lRO0qGBszWy93aKfMgg2NQQIRuFWm1sVk4ndlsz
w33vqXEPDjJn1rsE9yGmViL3N3hjnDrDGOFUegCYvGaidsw07Uc4460aTRu9qLcKc80myJIz06qK
EkUjEOCj+KKghJpr2r7XFFtLnvNC8VWpvVv02UnxspmC4rfwK1TbJVS3+zL2sgy7Iwyv6vIyoKtv
dgdRhaMBOoGWMuAl8QMCIT+DYxqG2ZdC852W7xNUQvoGE5xAWOT5fFjMeWtq5Y9UMLd1Nb6HvVk7
qNUcexF6flED/2so/WsxUCgUKdjViEaVhZZ+sCjzu7KEdyNqlg2qX117lxZ17DajAsbA8tfA/nsq
HzuUIoE0lDU7maCmhKuRx0D5dOhFhUsfWQNpPBBw44oN+q2cCN8yEGZE5Qs7a0uCBgTePTPu7+Qm
C/LIeGlJh59SULsYxIOIpVQdOh61/EOe9tL4qPapP6AFWSUSxJ4R6TVA2RNwDcUYwkIIqjbALueZ
nc/3ZQSFvCx0halyZJw0VWn2cQEQFavQEtRgUNCVsqcyx6hf29iYlbMSPFpRCbkC3CdxgmQBpUGa
viot8Cp5Z2mV6hgzKvc7ETVlSXzTx/poRlsZD1ORtLdRQ9xZyVwqtPbUFZthyqhLkxbraTYDOo8y
nby0WW5NBYCsGQxQY+x2quhGoXqgehl0pYkxJcNugR7J9cUyOvQS8hcgdVwFXiptnocOQXbtyTVe
dR3UvBo8SYvD3FsxQFJ1+a1iZ5U+9tORtqesv5nGRwkgloyK7lQpQUQ1NFMoSqWGZcQqeJl6t4hA
56UOKNd/b6RTQmsUqu9CjGc08aNgFlCzDqpiCnops6IOUOHIBCoE0rjTfRuK2y7NNq1EnWb8XrTf
lSHo59pJ572CCqwxL1uSv4YY8sqhpjSZqSPKhRtHjZ33BQKye60brSg3XDka/YJO39RSfiFJs6eh
6EzC6GpNGzTC5IPzxFJHBDd9t6/D/mkQBwu0vbbeHTMpaHuchrZBVya35yZztX5T5IdEQYRRo/wS
lZuGAGgMdbgS7YWE3CLF9wW5dTuttpSCoGly0vrOSTUJPiDC05RuMwgTSBJ66RL8yNx5y4CKng4m
x7HdJ3l9O7b1jyUsNhRzLRVQMyp9aJoTQjZLX5B4gD541NBYiRzDBMqZbOb2QRLeqgFHCSAwzXgr
QgjtIKrr5pdkee6EtWrB1eQTjI0m2ISlywGtIZGzBME14/oWLH0H8tSD7uo+q0olXgxm0bV4/qPE
eJFRn1nkSlJ9rjYYZofF0J9eJC8G9Hh5YFkgTikKgOiDWIUrfl8bkLzMw1CWAcIbRQqUuC/yMMRc
mSIL3wAXxYZ906s/TvNkQNiRnxAIbwIrzBX5pjJvmr59JRW19OwnUYOvs7ArORDayBj3NUA/K6Gs
8zkH6rWRNnOHv15yxxlA3q7wx3FDkBZ8befKcYAd1P/BE6OiG8AtIy9IB7TeqwgmdEneavVzoa0x
6lzJwdF2O7PBHYDUqMm0TK/qjernB2DkbITZ+9EboLeDNMxfZbu6svOf7HHfbuzMZqHTKw3yXecI
70yjgIxWZym+8kvYypu1k3YFfvF5gVzNCHhYOM0JpeXRDbexTX4p4H1V3TAoX9SX2QnBT7yKSb6S
pn82ytUZBLkCadf02m+VF83DyJ4tBubtf8ewc+0KMxJEzAADEgXNV67oUFWF2cwTqsrJQX9ZAlbP
Bb3PCU/yfY8ux17diM+hna9MrF7dx7+t8sIEiymXujG8TjI6UU3iNkO10qC4VhY7X5fClU4zTKLL
0vRaIPc+Te+GrziJC6JehOaFJYMkiXEZaD++vnHXN+5sWaxudlYWz7KWkXW9snEbMPmg9jdY2quM
qZ/ofrU2zP4uzvdigRDvYgTo0DPmDomEkXdREF8HLz8IH7qJuT2eMG/izKuV2mt1cADz0c4DweSH
GvfndS16r/em+ipuIV0YGbtkt2yIQ+7rfbgBjVY/2NVW3adeZ9cB8f4LxNuVpTIZeURkoC1BHvPZ
vEkWBRq6r0aMeaLhvS1eVrbt2mk8+/tNNs56tm1FnFdjEb7S/Qz5P4L6KXRPBguNX0ysNFvh9BcX
4f/HfwL/iW/7v/7n/7xP/zv6WV7gPx96RMXJ22e4J/7Eb7inJP0L+rAA+EGDGm+jzNhzfsM99X+h
rwuqSFAisGYne5H/Qnsq+E/sDwExhT8FbQ5ck7/Qnor4LwYbZchME0Vb1Ij/COvJ7tPZfcPPYZ0n
GALq1ATVIOdQmliVBzlEdif60WF2Wb15AAeukweM/C8N4FIctKCCtelJVr//yi7nUxJlbDHtQFmm
NvoDQT4h4h4QAo+da3sqZdtJbtaaCpxz+b1YjPhjlBKzOGiuf74RaRaNqA+FaGGAS7q7L21Mh4K6
K97IjrhZpZy5Yo0xRwOSS4DKvZgrShUjlAZDz6zwZnJiWwFYwUbXxDJ9gnoJSJLOztzp97c7B3Dy
bpqtTgUOBOA7kOngqeXuewiecdBSgA8VaTFTVd8Uz/ETk+wTN6EtrnxLLgz7bYy1ERlilAkSf/6U
eVHni9rDmDqBgFXAjELfWQ0qY18vivNhv82guIUGBWDNyOg/mykIGha5hFGfQiH2MKK0QVdmHq8u
5MwC+wVnXlKbE2BayJyjRg6W/abzasycZfJaFsOcOXfeAW3+eyFciIcZpKgE6hXfy69d43Z2o111
RP0+0N1pU+0ghfGkvKWeQkF+9KctyYuvyJ37fA7FIZxgfDmqPuNwr1HAtkKvBFPs7Pw3FId8L+3C
JPeOp20JKI8Gk8W+e+gxerbB4OoBJdFpl9w2gLXOjuHhxqfBuGeKH+0zvW1XwjG+9XvxI5gTOtvb
uc80c0hxSGVfemE3IvGXAxsUZpid5LjGtrF2lLgHXaQaxo9EHNaUiLYJJJlRPpTaGg0FP9rHr4pw
97wUDTo3Eoq2EmDTQybdaxIrsfayA7JsC0NBG7mOnHjM7+Z82BKAEqEEv+uhJZ8azVYrehRvRRsM
Y36kBISUKLGGjkx+CvqThip1FNW3sYL4p82dYYydMIycvAMPra4D+j7YrdF5Sg0P0xHHWDAct1h0
qK0mRYNHuidKakGEyUKP3xEAZKzNNbLAi5cDKDCE9XhMAY9SL6hoMlTha0mtUquWt2U6W2J5I3U/
UuD6dXknD8uKB+KTQQXR4bk9nfvcoQmcciTD3rgVjvVd5jCWWvGo+JPLpu/H3R8fI2aQaAgL4MPB
G8/d1kGjWUiWDLWGLEhA0B0roJBAfP+1Z704rJwV7oJ2RI5iIuQpIMSYRAX94kssRiCH6eYVQ+zn
fvJ8nCHuEmJyPYtyTKVZCYDdICYDttDqtOele/96QZcuB4Y0gMxBl2AgyuJHXmNdHzU9xncbvPhB
PJDsQ84IQ/qb+BkyeOF9CqFB6dA6/b7zmYK9iC6K//WPuLbY89/AuwC9EUwMhKUAqELvvQTOF6BS
WTpJoeB8bYlPBT/O5ZkplTuXJGGsIAs8bOOo2yEI/XzDklz122RD5voJmLR1MM1FtMg+MapH4ErC
1B74jD87VDNZOlx79hyj+drPN0P5vED2eB627bx2bngk4O8Fnhlj8dWZ965DbV7Mkj0hiejLGTDx
RQy/Zg5vhoD/Q4fElVvpUexkv2slFGagLLkSU1282tx6ufBjDGW9w0ghJo2l0yRm9kQ1IJ7vxbay
KuE1Rim8n76v7Cv7hvx9Of/GXECilASd7R4ByQTkAgQplNAvJHBRRRMB5r+Y7UlIvunSvMm13iuW
+EVErXnlN7BPe/4bkI2SDypB5MVMX5s7W0q7zBJpMYDDMGKyTewFGnrFTvQgoBqs+Ts+xvttDBz+
UOfB7CtPWzjMOalRkcYUUNWeZDMAfmElWL0IBHgTnEsFHWNXq4KKmQfGM5la030J0NkHQUxkoT9d
+GuorFWTnH/NoySZFh2fsPHEbQKKqsSPfMmHTZe6giOtnNRVe5ybpZUi9VOsVdb0YviMm1+wa2eC
dgzdsABvbX188QRjeuyI/L1rnKcbo14xJzFJQbqM2GDTHKE+DyXOxG5fMCpg3kzu27ays5/gmpag
Z73yqLCk+dMJZa/y+S3h4ukBqcfSKnAOOgZ2DvlhQfC+XZzcLW9MwFahwx7o23yfgCu1saQbfRtB
OWuNOeLyDUUQq8oGlCgABwei8rOHQhpGMOeP+BLztJaqbjs9tPv04evLyGsRwA/Cio5MH1z8wFHx
92MBgYMUTrgfFJPyt4MzA1Dzm3z6FmMyj/MRQj1PNLPEzqlcwQcVQmmvrZQvqLKpTKYxD3lA5DCA
ZXPHK+vDFpgHYH4AGEDvPgBlpB3+GBVIQC02K4yDHeZ5o53W5vUuVs/OGVNhwIgrCDoUnhwEjAMY
bNYwG1W7TL0XrCBBseue01sjWG57BVoFHRNiZeDR6B5uMpHc8vnrHeDL5R9n/fw3cIsnyxSBwwvy
WswdJpvoTnQZ5Zy0MRxlxvoVu72PXWmN/Il/bfmlc1dMzMlYGzpqJGaGPiUgmF7WiW/UTLazqG0y
pX1cWec1T0wgXUJA4YdBVJ4NXwFQSa1BVgE3Obu5q+wAOUI1KETvg3U+RAldQ3sNfsi/sWyV50a5
S6QO2SLRBE5Z9Zm4bgqQexuI6z0P/rIyOwhciAwOUkyQXICtw8yEZiEWR4Nkoz2XN6gsA0yJgoyI
FDgFObVN3LXF8fHgb6OMmZbJP16wRatlgcEeigG+hmBcqYslvD1iBTBTmP5MVM35egOv7R+bD/+3
Ne6cVjmJ0rJA1DmlPd2PYx9t1Qo4yBXnu7Yo7lwafT5rC12Qy4/3ZuiPENjpSVAa375ezfUN+89q
Pl6gs/hPMJImj0b27WroSU7jaaZVYrXtfPv/ZocLaqkW9k0Swk5XyG425reFmXti3dx9bebqC322
Ox/5y9l6MM+3tEmmFRa5ATJqi6k923TjJyazAt1RZw0Wu3IYPl7QM3PAYeiVoGNZIOC2iLErzPEf
HTdGWaxhQvOCT98gYQS6CVjQU9GFBKcTVmujSRfZ98cFIhrmcdAlMVEv//zEqsMErmUQrkOCj5G9
0d5KN9QTULclxzYoFYRua5pKVz/cmUnOIUmtoTdyzHK3tAFOVT/0ueyvnAX2d/ABtq5Dn0OGUBsj
Wvi8rKEawFrN6prilo1ZkdSPPeKw+FpLkZuudpj5cOnjM57Z4wJgQRFAjF+QCrkx6FJt6Rnlo9rB
iDkezuYxPOgP/2SBQAEgG1dRHeZnPEIsLlZY1YShKLpjbQ+b5QBter/xx+/mCmHbRar4sbwza9yW
wee1Sa7gc7LCfnHEqCUGPFQPMi5OuVlZ2dVPeWaLywlnYF10UKRmGBMYXQHceJEbOnieMSeUueun
8aoXhGIEanSEsdFxJwX05qOxKLgAH0ji9gGYMmdYG7dYM8IdjzJM5qU12C0zT0TaNMJeqFaKsWsm
uHxonOquMiLcqrYybyOF8UVqb1Gd2l9vz5oZ7gmkwgTuHTYxT9LosQp30pLs9HZasXItMoNU5n82
hXsBFZD6Z7IEK32UbVRIESZQFtDAhNaJmtvka0fuqkf62xxfgpyKBlxWE8ypfnaKG3Dqg5hDt5NT
toEcIuTWVYtuV8ddVxapc643BPTdIBl2jLxWgI7/Em3Vnh/LG3KKj4mNwe3YLhYoAwvB6ujjyi7q
3H0GNqrQGxbIGK/1W7rLINYVe4m9bKOA9SxAdio4a12SteVy97rDc4bqIbNJdFcbgaOoNjlwyotY
+vOUWl+f06s5xVmJhR9Lo6HcmaD1ZA4yP4xbXfDGX02QbzInRBKtp/d10Nxlq0y+F11CuEoMyrBU
DgBwCPpyy4zbMI9FjI585DL1HQu4Qb4C/nE25LmaNrK/jXvn8GozGT9AZ1Gb5S7KUKgo5FMzQ5Fy
8WZI2QNG56H9Y5VBvKtu1p7uazHWuT2NK1zJQMd0eQJ7LbLF2O79yDXwORu3DgYfDHQrTu3KxQRi
D60I5KVovfKDP1GSd6UEokNLArhuo9ZFhzEHDIZ8fVauWMFkFohawA0FElj+qMxyvUipPGPLSjdP
McbSr1HSrFjg631ZSdMlVjHuIMsY3qA6VYJWro2Vr3XlVjNlNwmU/gRNav7oqUofmsaIloOm/hr6
ysdYAbDFK4Lt7ERxJ86QUZNBs1XGNBYfeHTgtGozMFghslr2mTds8j0wZhu6Qsl+LTD9ZIdzURW4
/MAph00BJRUmWbc1CokIcubCw5iDhUGgyQJG2/36JFy7vcC0aQab10OWx5MgtEWeKRrQbcAUMPBX
tDUReEQnJtrBOhor1i5vL0bhZdQBwMKL2T0++JaHDEN3RY013koesckYMC/MotRJtZJ3DIX7KxbZ
V/u8e58tcl81lKIItHzo1qDO0EBitAapueSHxw+a1FWXfxE3qiB8lVkjEe6QwENx7gkcw4Y8THAX
ZduglEjUyamnVkZGg6AWwkujidkS4NUwkAd2+iizMZmpPi69Bh4QIV6albN74b6438O3dqNoUcTc
RGZNQelukEPtE9RwJzfbYE4AE4WVv/bF+evyYZGhqoEKhmfh4bRRInXKnBcFSOTRot+ZLqMYQDt+
JYThrz7M4NkECyWK/FAG4m+lLC2ZBA751ErKGZyXnaPFW7JWp+PrErwR7vBo4dhWtQxv3JcCSKrB
k+n0tNhNWv86D71i/+FZ5c1xL2m46MVgdFgT3ZMt+uV+GLzjoXtjzcW1BO7KNqHcTsD/DGEzEAWw
4OUsmdf1GECCGa82S3BSMPGVe8lt/lgmC2IC0KUUYQVvDTQ9+WorKp21TEr4lziogt/+ZbB7JwQh
W+Ks6wxe7hiQbAwghbK2SS4KjvNAVDPukLeBmtTWipdQuFGUFxP0c3+8V8wQK1NAUQZ6t9xFFxJo
UUrM0LhNAHMb/czBpLDim9v5Plml7uCfU1ykc2s88rJvmxFeDNa02rBT0EjIy5pS+UX/5cMGMHtQ
EsRbd0FJXy5dorQaisOdg2FMsOCH5lP3vFB7AIUgIC4yYHvCA1iGMCNoBg3jSZfo2nPEPxDsR+BQ
gqWdTV9ftCb6btGWMQLNUQP8eIzifG4X35mumgofop1Wefj554HZ02FJlcCdeamcCiLfXp4FKJMw
WUoV7fyl90Cd54AlepO0tvLw9bG59FqIThWgLdGDIcBIchnQ1ICDR2M5az+mrmQCkj8i7ReCr61c
OS2frHBua0EAWfasjGa2eGwi0Bc3a8f/2kKgGwW6Q1S/wbrBHf96GSna5DiQsj844a/WzrwJeqzo
XDzJHiBn0C1dm6Jhifb5S46tgqv6j0k+Eq/Ktu4oK8kIIl0sBax2E2PknvKTqsY2RmzwT7cWsFw5
H7IiIQOAdji4HPgZF8EIF+BDgDLTjh8K5Uy2tNsC8Y9SoVf4ZOX8X3pleJMzc2xnz7yyOMh91Elj
8eGVe98IGF62WVWf+4izuG/5yQ7b3jM7M5j5jE7DPLh2bALzObvvvqvfwP2F6f7a6R3RoW71CPwl
AYn4LUN7Kj8AP/n6lF45QggSgKthfSGcI+4u5MZImmmGCIChvMSjX1WKZarPX9u4CG9xaD4Z4a5C
1DVNqZlNCdSghkE5QCNNu3XIC+thr2f8V5cEoimVSPAoYFL5/FkndRwXY2hTK1JEW1cx3jYqgTrf
/5NF/W2GnwpBctXVYQOpISgwewAfF2C8AYukJ/xSN+tP6hVvglGN/yyKnxABLe4CkuoOIew8+VRR
N8qSruSjV78b+GoRMBpX1OhyrcGSBpio6m/GcFub39N65SSsmeBuVpXrfavNMJHWP1vtNAzfSbiS
jV77UCrUMtEQhOgE0o7Pu6/qKcXcPyrU6igOR2DH2kDW5nwtpGcVB+7uIpCCCAOA/mic8wD7rKqH
EqO7iAVAKpZskq0a6D57nNdC7KuXBy1G9OfZcky+GKEOZdx0LTjpMETui27qDrviufUYfZXwbRXd
fiV0Q0EHYwjIc68oArYKXUDGjmSe7qPFDsFcm98m22GX7aIchbrRwWx5bfWbNeDJlRwJEpyA1auq
zMb/2GjGJ2eo0VxVhIIVsFhSmrgCtcXBNYH0UCE3NAw3f1yOZG7p3CQ7rWf+12irioITAtP+weiK
LlL8CoLRqsUoB2mKUIu64Bv5B+cTPN+AgUJ0ETBX7nyW4wyZo66kFhQ3LEPa5+m3rx3TlQuACgJu
MFqsOP586kczcFBW6UQtERQmEVi1qzVs/ZX38ZMFbqvSqe2MjtVIsqAJ/t3a//NxRmQtKCedrYTb
H7GuMOM1YCXjVrQnB6qAezBbah4DfAuv0YO2VQfg6tfAntdi8E92ubbJomatDGkOJJwg7rwvgsrD
dLJdK1alW+V74+JeWNC9xYNcu/Wm+LlaoGGPLudcPv0A7owoUbZQzLSDVuH+N6w/dpQ7pg6dH9cW
u7aXXGMFICVJziqYisqnCFy8yvKUD8/GfL+I4gefx59LPV7sK/dA6zF0WqAT8btWPQxWmdiYjnWX
zftd70AArCEWaB6aVa12nmuUGUY9F5qZIK0mBOxSny98O8GXDzGjbLkFqmyfbqeNFNpDBWK+3llc
UGQ74P7A3ILd/Mxuhj/k/vxtHjcSYRbjk+JjLQV00SkI3xGulwc9i3/1mY4U8iAYT7Fs+F97gQsc
8cdaz4xxMZepZ42qhuDMmLyycHUv2SY3raf5JYYeC7eyQYPsrh2mi+ddgsIB8n3wzQOnfZGOa3Ee
xWEN4ByNE78FgUUIOgVoh6xUnS483IcZAl0nsHkiUea2EQw/FEzIQw4i619D5lfJiou+uBPc38/d
iXEolQhkUTkg+sW+GBZwb/eY7gIq0Wi0TSHmu9kUbpIm01cMXzy+MAxJOIO1HADC5J/6JFareBGR
/COKuZlC6USQUwlK8RQty8o3vLZV56Y4H9dolM5S1eeg8KYOYEW2vOwkpVqxcvmqsxVpJgbYAAGG
zAWrNJw9sXMcK1nKABGT5ADKjshfFPzei07Eg9J9a82btcrnRwb6yXkyk4AUQnEBw7cX4X9OpLSe
mxTzcoMq5QEGxgfBIi1kFAtwOhvLG/48KhvoAvyqwJO01+Z6suS+qv0wnRcVOkAxRkFkcEUZqWG6
Rhszpp9G8ZNcNj2hMV6zvtAyO+2JtoFURThC26n9JerzoWvbd5SQ7GgONSdhjDmgyYssCAeNdhbN
UJUbasVOashzV0tRuOmQlM7YyuWLMRnmD3UmHWPuRpdGlNA4NAcTXcuweZClWPVF0ka2Xle1F6U9
SIUUadiL3SA4owkgS5Vk0srmXblm4CghCmsqYkbvQ9njbO/6SKwxjwNvaYJgqwG9zcOKi7pI61Ef
OTfA3WPInqSQKYIBMBRHh9DvfcY/Cb3fye0A613tslyUteD6EXRpLNVlEBYu1zWTicZmhyroCHUG
Ji+MPNSVf3Su6uVecSNHK7n1ZR+CvTWQ2URzFnE7JlM/n/60KUlLehikwRCkt+D5Rg0PpE6b/8vZ
dzXHjWRZ/5WJfscuvNnYmYiFKVSxWPQiKb0gKFKCTYNEwv767yR7vm0WWMGa2bdWS+JVGty85txz
9K2zO7OZJxaHRUFQGyrUmCxe10g8TZdjURaokYTmO/jIALbfhJagkSgmz7PB8wknifaRAgKBw8VH
4H68NrDhTNak4/C8a+hAafOmvVJknuB5i8AVHrMHf7s0IJoBDI6jyHw2X/gUI6khKpB5+KohCCXV
lWdZGtZ5eV4r3CewiijSG+l4aaLmdX6tnws1K1urgNerhcU8C8xDqihrIeFzbkRc3ARgM85TNX5U
R/WleFHD1QDlx+fIlD+BCjCpcbTW1V4X1B0zy4b9NoH8QI9hhwU310nJQ3VF794ZuyGNfTYMPfF9
HpldvRE1hti8loKcdNj4IrRi1bWbLshu3KnRg//Tjfp4oit3YHq5NAcOc3YKQG1k/3ajNpVbuqWP
7Y58L7XD/FxsFz+CThEqm+d6MZ8jptUur559VlWGW+awL55BVk0xPI5km6RDVLgg0Qx7MKjI6Lym
9ImX+GiXV9Ew68bZCzIcLmFXWb133AcwYJ3zRCeOEsQCAQD+GF4Af8rK9blTCQmTDF+rBCG1El2d
tmpnJ1T0ze18ltT/U3UEjLMfza0c31j5o6aX2ErQqT9YMFXu7M10wBscfe321JmsHnuUUNHoBRbR
ha7kygtMoMAl0rUpytFuHubwsv4UZ8XVuNxDJjCpvTN1nxMRmglfF3iwhlnOdQi/eEvtOCNQ7ZXz
Nnm/efc4+tet/+PrVZ0Km47MrPavYJSLaoAZhSlWE86gZklU4mlhwlk760xP7eLHVa120QFJ4yS4
g5tv59dDXm95hqAXuL6nqdPvvREJWVWP56AW6qeuzw6vB1TRbDCAvYuxfYwNa5axmeWIxVTFR5Rx
fxjg1VSjml3n4C0+T1WkPMjKIog1AOyxwUUD3daVhwEfa9vidzjY6ML2t2JPsTbWVku8LoQWTIfi
bb9TbZPmW6afuagnvnJLkRn/yZX8SXytbstugoIXiCnz26V5zsTORUfv62tz0oaBojcGl2zUllbP
hDtD5rNsMA5Xmb11NQtX/BwCTX8yKq3efG3qZGz4wdTqaRjnySfSQpO8bXYGOmmsMs4s5rQF8KSg
AWmaiNmO44sO1Mucqfgit5zlMILGNyrGxUq+XsepGwEADOIYlU7ikz62IsAIGVjoB4Y0AAVjbu7r
7kbT7vUBOA0wBX1t7OT5fAioV8YsQzO6kUCAzVIs0egc5M2Psvr+tZHP9WIDlN8AvaAfiMAIMzjH
S8qcktGMt6p5O8WKbGnZ12kTqup0fZYb4bQ1EJqrkjswBmsacAgSW81MPPaOOyy3OK8sBskw1LIx
f3n+kT5xKxQiT0V9SCY/FTd7vam7AbLt0BHEUTWxIc9xcX22AFdk4kqAfRyZ63pBgmPCApzidYjW
GMiUv/cQf/+3TwjoeawCyYGiCVo/xp4Iqrz5s70+vff4AwYwIybuEghg/EQF6mt7n1eEVEd9Rmjq
Q4PlkzlJIL9qQTFLifFq3aZhL18b+FxXQ4r40YJ5fOXA/MqC2UEIo2a9mstl40N/C37VeIL2RJJ3
u+GFxDSdbjDMtxlvz1j//I4cW195irnwumAUWJ9CK6jOQeUgUB1A44CebRU6VXhOSf6z14BF4Ad0
pB+u76xHNwnzhsDFOBFIye/06k3ow84tMQBkgmk9F/+2qz02tnK1UBfLOtGg+c1M8KSDHnqZ0zM7
qM7n+F0ECY9hg5sNpSdwi61CUJOWDmtrhGvvgb6qxCqlkvwGFxKMgecC7c9uUFH+ADiG5xDufZ2p
anQKNDF6qCvMY/7YANefBJW2QKwOet9nVvY5ED22pb6NDzWMcoA879woHNylqqSXF/lBNfPPQ6JP
LQpIJB2kSTYijHVpmSHCBsOnxVF1+jXqv0i1cbpzU1PqpNfH9NHGKkHxRr1t4Rl5WP4WJvYs8p1L
A47+zJ6d8hfAouLJ9RBLfLrdjPYL5S1uAw+us0QxC7mRB+EcdLcN80ElQedDsxNLg2AMwDgWBGCV
INjxOQ1B0VRaC5ZkD0rYebP3ljx2lycpr88s7sSFcKC0B8AygLaK1/TYEKGLCU1mYDsUMFJcq4IT
UPIX4nCuFn5iFxFjqglvTN6CIG5laHCocObaRzBW9LdD224bn7x9vZj3f+zqQhzZWN3urunoMCwY
NjDJkoMufpH9s5st1bNvDPybyMfujfMe0kMenUE0v9jWd9aDqhiNCPATj5aWZlORRwMiuRsI7WZV
RAjjtxAxNcZwsZ0lYtYMWurgu5o27Z12vK6EDwhO1s69cajIAl2J3p/wFzPWWVuHLhONZqeergob
9fOMA/YLzkzj2vJLMPmIjpaQIe1R922l2JWOyTcD+ugkymU9aVD+dIZNiceqQUmQoLeXMXEblL57
Ices3OhjhdF/aJAXoejbMslKnzSbWVtIEkBE99msnWwruN7tvt7nU0cJWgI0jwDBQESwiqisSmdi
zgK04+gYO80Qa9W5uZHPGRi4j96la1VnCt2T42vZ6BJMAOQdsXw3LX4SUAuPaAMpjm0xg/VAutG/
vSZQG4CIEMkCPvZ1UNANHUHRQceYYIDkDtfUgcbA1yZOuMQjE6uowIDq1mIFcFdLk0U1uMIJf/bI
3ddGPjEYIJVDPm4qokWkdDih452bJpt6s4FL3SWdjy6xYkEjKMrlgA7IBKzWoAWPdMCMziHhTtSL
UP/C563eTrS71j4Lo3WjThiAGXYaPIPtHONoxb0bQ8N9A5HUrTFBbOJfKGN/3lZl1jbgU4ByByzk
eMES7zjTKyBPKOQnSgi03g/lmSrHyU19n7LAQALSifUca446gNu3Qk0xQTAQepNjWkDSASEd+MET
6H5Cz6V94xfsGoJJ5zzniZwCK8RoDETMVOV83TRyuoB10gBcbAHjoarTD1tQg9+qYYHz3EfqZTn2
ocfGVj4UCZTjUECfMHohdl0q9wo9fJ4V9kQvAHYwJANqQwU6WTsRyeqM1OqeCtSQFxBH5hcNmHeg
kHu2BfY+1/NpTR9srQKF2R21HEq9VTibmFnh6MdWLCTjdxsqO46EPFy1EZ4J1U/rDITs9NGBpwsZ
FJqzQDAfX04vA3Ro8TBXaKd0p1ZZxQGo+ZZIXon03CjjZ7/sQIrNQSiOrx9jtKujG3BqnmMCu4ht
feY2+0abcwjzz34Z1BKAvGI5JsBC/sqHUTm8s7nh1IC8LLl4btppn+U0GmewTIxttm/mc3WxEx/4
kc3VHvpE1+q6B1BSceM7ZWg2oZnkFzXG3cTjCA4cMJbM+yz52pGetIpHzgTuGwiwNaBNzg2y/Aao
SbxEUdNrseTtNujPuOsTR4Yhsb+srPYzA7DWqYuBQXN63kKcPnbs/ObfXwh4RUEkr+Z4zU8v29gH
PK8z6G0J/xuFNojISAIKnnNP9qdRMbw8SqAMsy+e0npch/zQwJYuc1zoW6J7mW9JAmjEe5SsyrQj
2KdmxDWQXf16eac+sSOzq4+7KTpz4iauR4UIVt4XgCYpPih+px65dvu1tVPn5fmgaIBygdI9XD02
vdEZTjeB+I4h3aCQ/xjPXIgTpW7QgashJRRzAOVYo3UZaGB1YWA55u2yMS5b0GdAZGnDX/L3vuG5
hsGJXhrsYTwVmScGw4A1PPZQbtlRyG0Z6usKrttuQ6AFCjFHgRZF9jq1UW+GiiJZO9tfOvGBodyj
CHhQncPjutpKf8xbo+khPKP3l3MtUVEvACg7dzvUP3/l+i0gRbGjCA+AplT/ig8JL6/swc9NQG9k
DJWpndrO7NJB7U+ezXBO3URoTiC5QRnkndv92FZnWXIyR9gaL+Slt1E9SSjLXikWVoAnzq3sxFU8
srZyHciuTUGVNegeJTNkf3Z0A+k0LYTol0pKFd9bdPa6qJ/6aT8/rHHljL2GIosC0VxIHhXbsxEu
T2Wa3bubOi7vz0U+J14bfAimrSZvQPi8jmVJA/6QwtYg/KOjzFPdkeV2sXyw8BxG57B0P7/+tk9c
SLTvdbzVanQPAovHx4dXmgtd4ktg2pM3vfnWb7P4/rWJz2m9c2RidWYzq5fOKHNULCTSi6Eef6Bg
HE82lD6hsPS1rRP3A1V8D4OfwP3gE1/dfIyjd5ZBoY4FZEBksK3pyehrC6c2DINKioYb7C5QGDje
MA2xPrYMj1fnPdW5CbbGJmrr+lzn41RigWTwLzurXZO10fbSxU3XL4x3mW6tvlXJjJq+MqCedShu
/at/v8wIanrU/1DItdE5WKcV0JmyfIxUwg9XEC6wt9w6mzCd+JaOTKxerqws0Kw1YMK7V5h5TMG+
5bsRTOYiDeJzM/ynAu4ja6uSksbV7KoK7OklZO4ugHKLwIAfsht5FjH8+WJgnFrx+fug9Eczc+Uk
enPJ29JF1AsRungCZWnFYqWd9PX1O/FUwgxGvSB4rCLsdQrhtANdhP+ecObbOmlelQaxYrtk3/2n
8yMnJ3bw2N7qvIJuMngdwJ5/cC/6lBwwcnho38Ef5yrqJ3fQQXEFWS0YF9d5AxqatbQldlBv7uvg
kdWXFr07s32frx+Wg2aip8RjcEirB1gXg65xiUKWUjxRYjzjuPPjIVKSJ8O4PUtTfs7eavum2pmh
m8mUPfY4XIJI88KEE4yCFOMFeCTTr9f32ddieRjBxsgmJB8+ldVr2pcB8xoWtr2Ph7jX5ysGpvDE
rnq29WYWnPGGp6/jB4PKIX8INaBkVreOC82aEWUXPWmA/YKeYqiU1cEGtT9Lhfq5dKsWiNot6h6K
M2P1XpmklbNrYz+DexQFQErq7voNv/oXBg/U93r86CvmTzwiqq6EptnqpowSp+ZOaLfkfuS8uhfQ
gov5HnptbRkuSQP6Ke3h68M7cf+PLK7uSkdtJ8sqWESeC4kaEhVGH1r5mbrO5ycSwHc8jSDRUMPZ
67LOOPSdYWb4AvIGg3dunuitTL5eyDkT6pZ+uBQgeqhExnALm+FC1G0UIMf72sKJe26jTYBkAbgf
6xMFGfEz220sLKJ1wJEB/eWqhFoeD6JSnqtmqF1f3wMkbch+MHoKx6RO7cNiCIYWyeTBAS6vPUjV
urBL4TAgFtdcta/4llE5vVKQvxaSxtBqevl6oScSTPTH1Bvm4hICDbt6Vvwso03hwynOApxkZuL9
FBJSP1DFdMNi212r0X1IEpyxesJtHVlVJ/xh0Y6uBVam5s0UxZtCbBugQNn0sYsprH5rvH1t7sTF
BxkApg4xroRq37oZSGaX+S3BfaHdc9+8tvZbrp0JQk85Kvz0AAQLiGwQ664+58VrW6fGN43Mobya
4uGhiYsYGsdpkBoQ5ziLm0Tf9PPFgdewEcThuQHEeRV7TGDZhpSj80qaHGJhVaVT8mCV3FiuBq7n
T+A+bPRtQJrmbhhrR4ajvkBMGlqJQZm2I29GaEcX1nLrFAvgtbwehg1F8GlC97lprY2Jns9dZrRZ
AS0Km+RQvcZUdoQXFA6rmoQsI3PqSkhyOkO5L9hErhHOUbRci3YU1j7wyTintqAQpBwXqWn7otD1
JwskeGD9RR+oh4xmP2tJYBj1pVdQ+9rKJuhHi0wDqpfrJM76otrmtQiCtKUlYrqJd/UN0YNl3xAI
CbvVjJdOTPm9q3UvlWcUmxbBH4h1F9UCmmUEVLwTlhOlcdksQ5QZ0M52/QaiBZMNzWdztNGTcF9b
Yy6eMzev5nCwFDE1sP+cRG3Hx/yaD7m17ZopQLkH2AcL8qNTU/rym9eLwkkF460T606v8zCYNC3f
SC4DH+0UZmL2OBjRaGqKvLkxGEreaIUU5CLoTAKpVQUqjPHHuBaLoZvJpuWOn6ezvYgnnWsDiXs9
y+WGZNy5ngYJX9RRvxIbVkutPNRUQCAX9IXcu8LIj/W9lRiFAR062GiNBTLAZZ3dIn3ufuOcujuU
+XMJYcWA5uEoxjoG3Jff2outX9JxevNavAajrAkkX80i9P3JuKDYoaRd/HmTlSOEucVVt2CQCh+A
u6mMClWUIeiuc2uCxqqh7oYBUs0h+76MGHQI+INWOlhDA7EEM5+vLfDjRARN+Vg4OY+NzikT25zu
2NwWbTjTKYcAPYhyOrZArtWlLtUjzZiaTeUM7ZzgzthRP09uJJmgP5yJAvE+OlpYSfOCZ0qf1Gy7
qGupHeoyiHx/2ZkC4qKSJ2XQPTI3i5zB/kWUrohm0t9doA+xLkGCJ3hQxp5eAMXRSMhh05FvLCkP
mZy0PexaadUBeF1aCYp+m6wrU1KgW8Y6/1YfWB9XzfREmkzc9Z6dYxvAYu6aZX6RN9mUFrm7zR39
tbaCF1tK6JoA8RwWBt/5mCoavG7j99k1tft00eB1ubmr5/xOGSWaedFA7d4hHg890cud6bl3Aedg
WHGIEZpFbf5YXN8nEcprmBaB4FGMY4zM2kiNAKrrFnfnAwh3q9gSYKjlhV1vMC5gPrcQle+zIcl6
+oMt2UYPKohViv5G79uYBC50u9nl7FGUGTN2Q2R5YU7eziD1Fp2+retkMcldAV2O6iCG4rDUC06s
ws6jgmLuXEMTkV/qc1Sz7mcfUB/15GY7Cu9ekAn/DgIoX0BnK8n88d4YJnfrGf19w9HEawq4kKlv
OwhGQ3A4m/sb3zNExG1vSTxNS/k8p12epa41PLo5TQNtMZ/GDmrdUz1Ml01lu4lPym9ZtfyAPskW
Wnb9jpt9l7ZLfc25ZkW2tJOy8KPCqZ/QrP7J7OEOhFxxqRcRz4P7pp4u+zyLfUjwOgwaXAYwVFrj
RSa0j6veftM19KQL0FzTIR6tDP192/lpLNNubIObThd2YlraGDKrEVHLuz6ky3BRNphRgmu9K6iB
/0CDpB30e2LIkGYyWWgDeIqpPeGeIuYop+uipE0kJOYxbffZpFpamvxGcLBvcC9dpAd1YtFlUUEq
/2oSbZDks/m4WObG1St26DUT6oO5AcrHosh3Riu1tHWrVBD3aXDp3WQXdGtTzO4Kv2rvoEJcQD66
YAm3xudGAzd+OzWQVy58L5yB9Uu6zMn2WodeAabv9owWeuTCxSfE8nd9O21bZ7ofiBbV9RsThoaK
khK4DyIXJFGR2zRJD89poHOzxdARuNg99kNzhpS57MdUtFtjqe/A37JtSP7s8zpp5ZL6lYmvxKgv
QHC3rzRqR+6id9i6Gc0RqV/YzO5DjkmoECWTaPFx9bUBywiWq8XxXjwCV11h9lMMhwLkBpuSIZcV
/Gm2MWSQL09Cb7vEyvPi2qrBalssjqIWsYPN0ugiqan+sNSIYquW8wudWDgkG1olmhEkOmh30W4+
6CUQtlmn3w0zyhmZt599+tK56BdB2O1trthWY/bOzsjeGYznDgzpUDvS9mTOH0dXpplfXtrtdMVL
G169Ca79WnvOuYX30AOHmJivPFLv6dR+I67+zIyg2GgO3dQtPnRzsNC8lzMcCJfONQko4P0Y9qZa
BsF2rYC6NQG7PJ8A65oLQtWPu1tq/dJt85vW81K7LPS7EkOyfVL5wwsY+vPbBlsikskjRXWoRjbi
KaxN0Dt2cxBz4O9iQSDaEtABz0ceYCAnd2ikVTrC1Sr/2Tc1TSUx9ce8GHMLlKZzYVxUviMe/UFm
AKT2uXEttKZMPQh2x4UZtKFDZzuuumbedAIiLaSiRlRU3Xg1UzmnJu0ySO8wryzSTAhcPH1oIptV
TQSFjDK1CfEjwwW7ty9slvSzsaAe7fPpu6HV0ATXxxqK6j3NXywUw+NRGnNie+966AY6RIpanXCv
vyJWV30DW5sR23pDEk+O+o6YLlTg2+zJ0PusDRtLtNEixinsCQGdf9E01b7M4Zun1nrr55mCoCN3
jTJxqzaIibaUP5Yg0J5Q6GuauLT69ttMMnS4ST+X4UQ886rs2xyKr5kF3s4JdWaaawStOBenEJag
nVoAfaEISMZSs1JtyZV0uQX0K7LYuK2dKRV5DbaGjMDful55k1sNpO5lJd6yEgFhxOdF3JXwJA9G
0Lmp7copixjpS4gF25zmG2RpiA11r554yLyZyMiUS4mBv8Wvo9FErCDQmQq12n+lRcfDESLsvjeh
ImR4b71jSQAQQKXdjMYlSMZ2udZdDbNvh9xd7lgd3PgLTopz75WUbsqZOW6aObgoF92GILnvhEHl
/TSb3A2bBgL1rBqvWiE2k9U9eHIak15DZgBmsWlPetd+yJfc3rWaliVeG8gyxADFYCkdSP8ayZVx
789+k1p28IAYIuV+8+ouEGJ15Fa0htgTp6h2drtYe2it8ynCZFeUOywdaH5X2iC+oMuu6py0lFnS
13AFnG9op4WDje5NO+wwUA7B+oE/DMXyuzfg//KxT20+lhGpRwgFT3qfulIYt51jQypt9vQErwa9
KCaJQcxlEveQSZhT3alm/PCCx6g0PyzEe9Fcb4zLMsgi25/UAOlYJZM1OHHgiOnCW/pHY4Y7RBSc
9mb+bIuxDInd6juu998zbdiOFfZJ0jrKiLytLH5V4QUMJrjXRkt1WehJ3wY9i8hSPaEMmwQ1/WEo
KKHozOtyzrMQxD0dXL7ott5QY3pBn69zw8t2ATNrvLnOEOqDsc1GisjIO1Sa24WkarRIK7pbFy9I
6A0MtIt5YUaEdvtZjtumoJB5giZD0MZ4aq9r2mxwQdOZ5wKkOf1mEXkyjTLqQaMflpV7CDIfbJiY
gzb8RwwZvOYZ/1Xn9g+BYKrttWvDEkPs9lWf0DrrUjJmNyZjL0XAbuyyBneeBsxKB8ccj3PjJuis
9CHUy3k8WQa+rsamGyNr09p1oKXZ9VqYGdNw2XDmH8go8HE5/hSygh/oBLhSUIkiHB2o3E2I4Xt9
azKeDqj2jl6QiAo6S0PZ/DTsVu6zuZJRkOllMpse/QZHlqWZgza+yRJKjH1Zl7EAt+DelKK/L+05
jxsm8WEzlOF5SEd669ZZ9pI7Dly8L28Y8cswG73QQUweSbPxw2rKx201TxNAAVXQk6iSrGyiohin
mLu6wIfQWIWdUOq7PSIIWT3WbXPDJy+tu7dFtBeBRLcO/NmBQbcQAIuA+927Y3sxiuU3rXIF2pOp
qOwOQkejsTEJcdLebZDkVPXVNFFzA6RE3Gn9nVe61t4y5t+WP0ejt3SR7oidD42rskfHotF79sPo
O21f6RmLC2IsiTmOYhNky84b3RINSqeMDXuZribSvdFJ9zak74KwNJcFHyZStKWbn+elJ0E4AWEL
oF/Zob/jFMOMFhmpvOGlQXNc38P3VUuKWNXd6i42Ya5m5aM6BFWh604MlFaFh9gKb6b+E9Er+94G
1JviijtZlI0ZAVdUBxVZvOQGBxBidLZ61s2HpXDkJakEguvBcJN8mqYNGR2RhzhhF7Pf3gCCUzD9
kwERemYXSFl6cyd1JJruwKuXVgZV2ow8S22dZkPYaH7/q/N4+7johCyRmVP7hXQSWTWxIVYTapnb
VFHZV0YbB/XSbysxNiljckiQZQBh1nA7Za0DTj49a+5R0LF20MlcwrIDrTuKO35UOvZsITEY5yA0
g2G+1TGQWIYaKRHywJKeR3Y3jGVC9JnfTJMxA4yxjM0D2g5i1xSt5YRNZ42PvuYXe6J31XXl2c1z
Az7+g+2LTL2/dBNgFue6c6j2i5FWTbqPZPAixwS42issFqMDlwP+OvvyztcnP9Qo9UiklfZ0P5vW
SBCPS/OHl4MeJwSouR9jV9rTi16UmsBryDC7Arw//6aZXfWUV1N2OTNvCoXBb5jW5hvfmZHpdt03
3yvtfeCR6dADgQ1dy2ZqdhoS1KQC0c8SGTToQKsyznKPUFh/swTzU7csBnTgu8m86PUJyLOiwfxb
3xVXZV3jO4M4VZxbtbEXTuNs/HkoD2YLlOTceeDMpUX9TYyBuSU5RcowCVLi3cLn3wukFS4p/D0f
yp4D0OZXW1dnANP0A6ZXUBQtLodxAEEZpvM3gKx2kZhrww4tb2x/m7Xr8wvNzpuNR9lwidmt0d6D
Txm5Bilz7Q4yrPWjx7gpQuoNDrjHZO55YSN88tTbs3FXM1SVQyrNtgiJzCfoF5pQjYYvb7I5Yhiv
+dFBjwjj4QwUAShuuIhnCpsVh7zFkxO5bORmnKne5iiACBVj9iZqIfHWt0Nsl6w79FWZfXPGFsKd
wVzrG+J27Ytw/HnfDcWUuF6FkIXqi3wzke48DEPRPHJZlkOkI1vejswHJW/uQvxp7oPpsrMa/dAN
dhlzOcMPIhkyRhQAgjlEBDhHOa8hFhiM+lWQadl2bgJtC54qsw8Rwwxo+RZLe1l6RhBVDUFgJse2
iDs51nt7ZOVWs0zr4OS1gYEUBfz3GP4H5E69/KededoWeS18wOSO9SXOF1EoWIeuDL6wpNWbPrZa
Xz64vMquW2/mD8zQ+Gvfoo0zDYZ2Y5tVf5HJGgDmogOHssOgilqWkKSGB7oIvL54DtwSVKGZ46CR
j8jzUjS8vJ67uXbCyurEZY0h0L1lavr1MEmph0bBWa5gMNCF4Pb81NBRoB7XaaARKAX73k+DFWd1
URihHsBdoiDmOT/qpfIvmch1HLQSFBjBuHk/ISwzIwyRyApxHdLgvDK8iPXjI9erejP6nfzFcOH2
PbftNjL0WT+UgexQhyZT91qZi7+3J7BmRs7k9T/gDtrHvtLktaA2BwqobtsiySyugaWx7LotwmRo
IY34LWlZiFAo8W8wMjP+YJ2t73IX4oNwbkYMvWd42aas+PeFsulBg2N4rQPGt1MNpqywhYbpEiKO
m5+HPPN/casekCgYzUPf9eM3yZvpuiZZichFNGMZu/bs0L2qYuM1a1FB11DOBv9+1T4UlU2nCAXQ
aq8QBPIS8GPySBCZPJd+DzrOvG3MeKogBuvCqeHTHt3+Bk1xL4X0dgex34YXKUPdBg7OqfuDyWWx
1YXPnsGGgTAxcLIbgQDaQ+ZIUbrRPEgDe1UGJgu9uDCZ3iROQPltP9HhUGeG/X2xvOLO0Rr6jdWd
bURzxpYAz53vv5VZDSkGMN0iDi8RYYcmtcRl1c5BHzXoqHRXWo8aUTBZ1ZUZGKAc1OqqHHEGdZXM
4yy01KZjd0VLEJ2Ggz6KRG+aWkeNbsJ4edeibTwOkm8LKPP+doCzfyUD8n9IAettjRqjhopnUbc9
3uAWhDThsthjRPLKesiYscgItxaiy5iR1Om2snMN3rb3GV6bTPPQLoDXcR/4MiCyQqhflbuybmlq
g6IUhxRAgsIEAQrDM1gJrYYKBde9/MbKcUT3mmFXKJSg8SzciybHEMelywUxr2vIN9Ex5HjyCxmj
xG5WG4sbJR4tn4OBEVoOZmsa943EN96mjaSeFwfSwITqbrQQEv/+upGgSurHvRofDX1dSbLbmPFd
NxJq6dmZ2xIa1oR4vzGf2u28dlxSx9DG+8JHodGpa+uqtBx6kfeopXxtXvUQ1uZR7kenBtAraAes
egymNcxYIKh7BAGJLc/3mUMOPmviYGpR22D3X5s7tVo1O2himF8N9a06U5nW6WzIFFMQiKN7sCSM
m2Irz5IPfu7OgAYHUzLQklIcFMaqA1Vrjk77VlCEbP4Gsxw3lGaJ25xTQjhnZtVyqgbWFa3HUFuk
19S7KP1vjnGGWunE+WAlAKph2hdDD2t4azVoZq7NGJbqQR9uaA9TbsRde+HyWzLbZ1po6p+7ugtH
tlR36EMHzVos2Tc5ds0JrnswcGXWz69P//02fbKAYRToZaOLa65vW+fPJG81bJgSKzIjRbyieSH9
adyauwkAAyUcMD8RFudPX1s+eVIKpQn8BKjl/dW9822LmUFuYBhR/NQNxNYlutSbr22cgGji1n0w
suoh8wIZrWWANkcxqwIUGtfJ9DO40h5R5Es4ZrWQxEQYLzpj9tSxATEMxkEXfDKf2oTgr5K6C9L8
MECzJSF38gbULrEdO9jkeHl0t2De/lPh6j9fp//Kf7GbP4+s+8d/49evjM9IhQu5+uU/DuWrYB37
Lf9b/bX//WPHf+kf1/wXvZfi1y95eOHrP3n0F/Hz/2k/fpEvR79IqCzlfNv/QjXxV9c38t0I/qXq
T/6rv/m3X+8/5WHmv/7+xyvrqVQ/LcdU+R///K3d29//eNc3/8+PP/+fv3n1QvD3/ofKF/Eqy1f0
xP/8ef/7l369dPLvf2C85Y+/jb/Uf2rv/41gWBb4hav/h/JHiL4A43n/lv/4W8f699/znf8AKgC+
CpcHk0CYd/7j//8Ljs7ir7P5G+3JDQPxQgeTClDy11eGYMf24DF0e+X1bIo/r1cEjFAcDKigBYXG
WY3a+obE5Vk897Fj+svIyknw1ka1uwrIoTC1CG3eS8+YL6w2T82KRCVtz0A/VmDdv+ysUDNz1rcE
qCtyGDaqnf//OPuu5ch1ZdkvYgRAA5Kv3WxHqTXSOM3ohbHGkaC3oPn6m1z33n002A0iTj+qQwHC
VQGoysqsTumP5WU8QnwCqmalTtv0b//wP1+RoJE09nrhzm0JoGq994Yfc58c2KJxDH8b6H8at6Rs
ejw4Iuo51mNxfpbOt3rSWL6qXQl0ky5jm8xCIBDW1DFuLc53o33ediqrq7qxhWSs2WTHqAzz4vKa
LR9m54kidmuMgdBeOxTzbUkukhmmn5AiKq64Cj2IBAGPmvu7ypk/3td/yc9PsTtGCPkU17YLoQ9j
MIS/k0tqcM3Uq/q/Lsm7I3KYsxaRjqW4gqdyh3xjRvdaJmiV/cpgwgw4ChSVY/INUR4WHzoG1TKB
ry//AKiQsXP7t5zhzd8hFzNO1dehtU/bs6YalWTTvmGJaSK4+GXlcxuhhvUVJXT3NS2bcT3bcVTa
xXXMut3YHYVd7HG12G5cZQiS9UZZ43qIkhVXk6V4OVTDH7sSmrYVcyLXd6TekkRGzArg15sHPKqh
qYfrCrM1hiaBpf7jHEzJiJF6sIoaIfPr9AEwqfR5rf+cHsxn42vxaJy8B3L2NLAwhU2bqyd/t2d5
UcSxR8fi2hTJDrnZnr2Y7sXMPm8vwt+gs/8ZiGTSGSLyPO3hqLPaWkFezjc7ScvDIBK8uGzo8CZh
VXlftz+mGotk371dO7khzOI6tVAgKvYZyw/ibeq/39e8ZN6pmOsaVC1wf+Ows3+j5uvQv9nszv0q
c//RKRrcOR/mXwj4n93kxUl1dTQKS5DFfMcYdI6Vi3mJwEmJCP0BxXKX7TlRHPgydZjfAD5SAYdx
7ZH+rQZjPuAV/5r3CElmLQsqr9IB7lUmJ5lzVzQDslrYSdwpz4OTfzLX9EFTaq4Uiub/ZYN5ZwcI
wuc9YonF1U7oCfFC2AI0ppxR4zAU8yRL0vO6p6XroPmlrpaDwZN5N0TRw8DYvrMbETopCbZXRDUQ
yaBnyvMG0RoYgdk/tL/mAtghHYhTsZH+feO8myRg5hZhE7i9wrLb5AFSysjziXZC0dd251UfkCzY
R6RxinKcoCzuH6MIZe554mtKUVVtr7+/63wb5Wk2VTj9szq2gsRG9ZE5tEuw3XOF75GDCi2ASeaw
YNq7HAFY/xNFkfLgXQAl2G7/34ZuXL7+vQq/6z6NZiiOIOV4jb6sRd3lMTmaz+RT/nUtoImD7HX7
O6rtIx3JxHCMKqIczwQLxA0IHO6nOXshCI1vt68yBMmMmyVyROthnuLhi9N9m/rfTtrtRH7I+Oft
LyjWWVagBBBFWKD+wUQZ3WMEUrzBNjRbSDE5RDqWTTb41lSs27N8yO1r4V3sUSMPreq1ZLZ2N5V+
TtF06x8j0EoXGget2Jd4PP616+2ut3p7ddDmckm8I2RivS9WqyGgWd8qN/akDCVPERuo+IipbmfO
dkJkQA+mz30PquMZQDbP/jWN6etY83+2l1ZxmyDr5L23gQqZlyrHHRgFmqAA+GJAjxZEMHn6jfeH
yfeD7c8o9qjM0td0PF6ctCqupecdVvAj6qCe5gk6ikNx6litWRrVbjKl0Xh+imQxvKntAKj11tMr
b07bI1A1LVvxYsy8M3K8w3OxE3ULxFg4Oa/3NS6Z8IKE65IiHXQ1u/UStxuM/Vx/2m775nZFyc+6
096tsDWaZmwaXnEduiINSWtCT8EXbygdzXEi+5Hmgn3T2vAZyZCzcoJ+MqXFNe/OBjLvk2beVe2u
O+pd9z0PmceIcfLbHVHkAdKgfADid7AiHaHfzYVFxyVzLphf5k1T4nUPwmT3wLoD0Z0wax//y5jR
9PrJd323ywW4jgxTn7vJBVBE2K4f4YY1sn3ZonIdPPPba6wag2TFiKiY0FpG5COeVkgGKG77liVH
d+Iaw1KtghTqmpqyBRMLfB6AfkeoBV9bNwnu67tks7wsRQpcH0JCvfdpLKHcgsQeRGatwThvf0G1
DJLpZk3N48jF1oSMMkj/DvHwXdh5YFRfjfpt+xM33TZWWjJg0YIZtzZxBgvvA3d3DLqxdHw0uo8Z
LlxkCEE4tf0hxUrLZEKUYAt53Zozmi8Jfc4BvdfRpaialiw4b01QLIx40xi2cZwzF6ls79hmtmad
FavgSYZsOMgni9zFSU8KlB0sjeuf67qrPjUgF9sRsJn8QQL/zo9JRm3MJbcMv5t/UfOjkRzbnO98
5yH3HiftvlX4VTnF0UYUvITOenss2yBiD0B77Rdw6RBbczVS2JxMW4NX/hKPM55ndu69gu3F3hm+
Ti5b1XnJnhsbuiiUCngmA9iH9rET5b53v5Xjy/Y2VbUvGbXZuAnxOfZSbeXHcdmXtA16oGyBdtr+
gGqzSjaNgz4jZJjX3Okzq1DvkAHJqauwV/VesuakqZclm9dHWd78WaIZ/GpIJO+8ODnYPfnf8Z/9
v0AOeGGkgxmC2yW1OeJEQ9s9TVnxbCXJCYIih+0ZUmwfVzbnKVmGnmIQU5P/dLPVnjtTc7VW2LJc
KScqyuzc7xGWXZI9joS9cLNPJYoYdm7+YHXD/yop+z8ztK7Pu/PTo1bJvQzOLo0j5NeAabsuBv9a
mjn4vlAL+5j0Rq85QtdpuXFWu+tGe/ctHMylH0d4LdD2G+B+roOQ+QUKVIBtH2Jc97YXRbGz3HWx
3n0lyUAEhAw67sHWT7Li7HtM3QPXiRuqmpfMup4jz+Q1jiGUkc2Hphk+O03Xg6ATEm8RMGfbg1DY
nisZNw5st63ohId5+pWOb0CqIWuuaVu1a2W7XnoQCbTwqjCYYKoBxHDY7+1uqyZHsurSXGw+rWEc
ID1PboIKifwk6Ety5zVDLuYEMMmmmY+1HRMPdc2dcW6zsdyvIBCQtAxHY6S6J79iKEyybc7jmAKd
iXVekqfSzlGvlgddnJynmZy2Z0uxEDI9uM1NZ+yIhddzVcRPvK2XS0l1JOSq/q+/vzMD0lvMtCYc
Pz0/mOYns3pZlgNt77zSy2ztY92jqtNH3+3l0vRihzpXb/i1PS8K18ckC2ZW5gCg2iBoWvGgQ9VA
/QUa0YHZne241hiBwsCYZMa+DxlcD7jhK7OGy8C9AJwi+yie9ttDUC2tZL+QK02A2vCzK6Dme9Sv
njijh+2mVQsrma/d1jmZhyi/kpbvF/O5AZurP30ROoYC1cxINpyMiIJEJla2M499GdLf3P283XNF
y450GlcOalkBNc+vTZodRh+8hH1/TC1TMzGKbeNIFhst3C0al8PxL3TvLcPOdU5O/2WoodVFNbEj
1RDWb7+zqmLpp1yMfn41rAYK0PUeNfpZ0E7Jp+0pUhyRjmS1o1c1s+hwYSFQchjJh8U6E16BV+vL
BP72Qge0UewhZx3eu2EwVA22RlflsLB414yHbvhc8X/qWMd3r2pfsmDfjz0rxUa9isR6cScfhbNG
wBNUn3uRJvWhsDBHMmDSUXBPFDADVBvta+SPI8CFthfhdtYadMOS9aaNbYCgAyViQJjvnDw9Evtp
9sCzav8m9dmcfs75o+kbSPKbGn+hmjDJqD2L9LyBjvXVa/rdhLqC/tobz6VOHkBlGpJNA/3g1MXI
oGQIhTuwBFgo6amtlx54ZlRML9mFmJnOfyi2sC1ZOUCWvtG1Y3qNITWQhLlZoYgpnOYPrG13vu1r
FklhibZk7aXhmKg7x4wRs/9YlM6xpuyRFO1ZswfWqblxWbUlSyd1wvGCa9Nr7kCTpgEFVzI6AbiH
g6azQsdL93bhvhhQpjAMW+PBVFMnWb+N+KSd9qgpRXkYKmbCXhzzBmIo9bVih16Xp1dYjgxYbSzU
2yZZh1fL/JPwwE40vlHVrmT0oDrqux61kdfaWM4Fm1+qadFMjGL/yjAwD9VRzjLD2G03BfoaxYC/
HHKd/EPGXrbXW9V5yeR76DxNtMMXcu9s88dMHLfbVS2pZNi+NRRRUra4yzDauXteuPaXzm4pSAfM
kb3YqLP7iVow/6M5D50GHaEyDcnawV2+tGaHg3Cxk4BZyDiTjP7To2p8e0yK9mUQmD9TFDZ1uJ91
bHxxWuenD0bSlt15ybfWqXx3OFlNY4xGjrtTs1yhRZGknyfIzoGnUHv8qQYg2XY/F15KIZF7ZVWE
El7cXuMSMlSx+HHfBMl23A3x1I5edh0Gix7WeuHHpIzBcgZujGD7E4r9aq1DezdJQ0N6IDGxr8r5
uNjXPNGsrYRr/k9AQBZ/RxkoB4HNXPxKmXcoXVRZGaHbNxebnlvygzffBhT4t4iUkbl9aZEv5qBO
EGM4Ja9t/UjS++xRBo65JQrEmi5Pr4WZHSGs8BIPtiaupThrLcnU52lsa3cp0itlyznKf+ZD/4M1
H6bW0UQVVR+QbN4WCULVPT5g+R9o/uJNT5D6memX7ZVXtS5Z97zWo7t5n11HO9obziUy0t0EFg2h
E+hQbC0ZJpZDJRp3aXQ/L2bIV7Svo6OLx6malkw77yOwEllpijKf/MSBUxn6QrNxFUeEDAkrYtR0
4UaQInlIIAkIlS3UeDFUrIsHxJ001zSF4zAlw4a8RrN0bsSvwkj+pHb3UFArRFpCc6dRLK1MCleD
PMYkAlenJH3zqkfiXd3lnFqat4VqhtZFeecyFrBTNDPC51eRp8EwXTLxWkO5u88uqJra3puqT0iX
8gFvx4KUDXZ+mu7JsnPoFzeFZobziBIZzSSpviGZb0TBA5SOvHsrm4sTn0jzVo5vHT+gfF/zBdX9
X8aHTX6BwGvitW9llO9menYquiPLcqyrE6rkrNzem+I38V8BFtN8UmUYklGbheEJe3UZCQOT3QK+
q1EnWXQbdu75MkgMdFp8jFFZf+X57v+KOKyUa+38L1WzXj9IMQQZLJZ2xuiktl+9tQ7bEz9Pd3HX
6CxDYXhylU3RWUmfORhD6V+W5PNoBKYOQ7f6nhsXfRkeVldznjt1Xr8ZrjiwJAMXRbz3F/BpMOvz
4rqH0dQVyCns+1+24XcWOORzDn6cGJxk7OiLB6M+gJlpR53nbetTTZJk4LxzK5p0Bb9aYkSGFzQs
AHg9mFWvlc1bT7BbcyXZdw/2wMUyYBg1+5hUNbBiQTZ+pgP0BVvIhPpWUIP8wjBWzrjj9qBUcyaZ
e2NbBsgTGn5dfPppMEFSE4VGWR/d3rnPqf/rBd6tih2Vket22Fs1sGPstzNAr/73dudVKyKZ9ZIY
bpGSLL3acbK3cranWbQzwAa13bxibmTQmF2Lvpgq1N1byZeuOZrIvYOvZc7pfTMjI8cyNhUxrhcp
gqQizEDuvsz0Axgsgu3uKzwGWT38u4lfOJsjMC6l19lklzFxHlst7lbV9Dpj75pGKYYnHIKeD5DS
5UNyaPM7Q7syfEyYIOQrF2wXCKN9H6zkgiC7Zj0VrkhGiuWc56Cr6tIrJxbdpXMS0pZfZ1oe+gIe
o5ggBKxL3yu2pgwXg81O3bTgvjShrgqXyQaxOl2FhGr2JZtlRpL44NLCTcNhYzCURrVnHepKtreN
apak6/WSwBuALRdREty9VpbMyth7xovLoNk9nDrj2/ZnVBMk2S6fnA5ocKxzkk5gc3FjMNta2EwR
SNu2v3B7mgBp+XuTggbHdVKGdzo3QHSU13sIlWqavt15T4aKUWHOoM+LkYhL/S9u16Q7Uf4hRXy+
r+eS5cKpOQ7iifl19h0Q3Y0BGBg0CenbPg005H9PCrNshHpsBGJM0p+GPg+qkYVGzA/lrIvJqD6x
Tto758A6jxeohMEnavqnqBfU/LUn9AQUeKB03J6h27dUz1/X/N03CrMyPW/G+3xawBjcsq/EqR6F
T45LNYftACXU7e+oxiKdyCAVA69FhlBGRUBX0S471pdfKxDeg+9WsyKqbSpZMxXMsZMYewkUTj/T
tvwGbgNNyFC1TSVTtkpnAMwhRRTDeEt/tnW/63Tc76peS+bLQNYKDgQswLgcUCk/6DbPbe/zX1Jz
rEpA1pvWAK6k5HcaD88M3qEwPRhwBr6VqnnO2/i0vbiK6fHWPrzbRP4CQmCGGuxfZTcda8BjfGf4
EDNTM/uKKZLhYo3hNEBxIQeaFFUYJ9UxFp+2O67Y/Z5kxB6jle9WCOFBODHIi2NtvQ2F2DcDLoYa
F6SaG8mIJzosoAPExgfy/wTCgn1nDqfWaILtESjsSkaGDXgjg3+xGd7SuN6P096M6kNkBJP/Z7t9
1dxLdlsnrGGTj5thI8AEF01H4ejY2VWTL9lrMUx2N3C886l4LUUIRr4GrHcMwCdyn0eQGRwa7PAW
zG8IzonqMCb9PvLuKlbwwCLy95b3cCT6Lph4r0KYPhif5g/Ctp9NR3zenneF+cqIMFGz0qqgAIiC
1AfD+T0DBtuCWjarP5Rxdcrm+5ZXRoaxaE5a0PsjhiYcB3D/vD/HI6Lk24NQbB4ZG5ZVOaSzJpJe
S0JRE88ycrJyU1cQrGpdMl4wmptdUoA5O7VBoBs5KPzKNR1XbE0ZAUa6kfvtv+8h79Uvjq04ig5U
/gQEn7/vm5p1UO9cZgaiLYP56LwP5sUpQdrMqY7bTas6L5msxfPZHR2kPSqAqPPXJYqDJT2P0RFs
VprTXPUJyXQJ6Y22y3BoWdbH0r4wwHUcoLW76lyy5LA9DIXjdKUzN+pMkAMUOHNH4p9BuoAzywgM
reNUNS8ZcNcupscnnI+gP3vwGpbt7cG5kDj7eVf3ZQhYnRKvpykHobYRXdroJxHpceD3xQKgKP/3
9iELEM1iRtrBMSdoCx+RZ9nH5HW76wrfI+O9elNkvQPp0atXPMWseqpw4yzGS19AgKmA8I1OpmU1
1P+O0nhMMuAOkmYW6PcwCAuCGONFFL9p/ZDVmg2kan5d+XcmhmOR9kO8IIhfuCm45TLA7wvjhbRV
EFX8eXuuFNtIxoCRivighGgAoBrN6MLi+JfRDtByjEYzuO8LkjkTwx4N6uAZ6YhPCZjGu/hjrQv0
qXov2TE4eBvczAEeiBbj1JH6zQcciYA1b7vrqhWQTNhoxFQtFGF27j1FACUs320zMO+8WTHJglHB
zXoHEkZXQBGCkf8BKQPguY3mCFD0XQaB9XGRu729Bn3y+phMRxsW4P9udJWDCg8qg8Byv5ndtMLU
JI2DqvEnL/+nAhmB14OnXHPzVJixLEkE7YqW1UuKJNDogb6CPcSifZoicswzMP529DxyoskkKvaR
DAcTos+azDKSlcUim4JoASXz6a49JEPAmqnwqRii5Mp8BIvbH5HzjOq7PfM0WVZV16WDOE7aEloV
M2LdZv4gwIYyJvbOs+4qQ/Q8Gf7VQaUlFjPgP64rgj4fd73p7Emvq/ZS3IFkBBhxe69aqhpUFkY6
gCi2/2fJdWAWVduS9Q6d2cyFjaqBoYDAVDUd/WzQTLpq90um29X5UGfeBLKH4nfdoc73MrpfGQL1
GcgOt/eN4hMyvCsFnW5Zmk15TazoFaTeuGCxszCTl4EPYUNmW/MdxSzJ+K6ojhJqgu73mtTkQAFV
yrvh2/YQJHHu/49x8GRsV9az2OV9Ul6dnQiycxzWZ1TDHfhRp9mr2Py2dAI345RU+YJLUNKdk+bV
7R+B9dF0fj2fbpzuMnzLb8HAhEIygFcyCPXWFytIj+5TNe66b8apDP3A/rj9JdUgJAuOeM9NY+zL
q02ujYcCnWa3DJpR3PSh4A5bv/nuDgFytryJJ56EPbQ3B2s3EdCP7/uaTZ+rrKqcC7g8m+bQGOVs
nAnoeIkGNno7t7uylv39ZRL3BPzNfRzONtI9BSgIl+jzYJUvCCjsAGDbVebHwslObv0EvOT2TN6m
QcBHpbtGNOUQJIknfBS0AdyB0Idvh3kJRfblcZiqU4cIvJdHX/I02o0x2dfIWlA715QSqSZbuo14
oupHRDPS0J28vYt314LiZyOzP/Wzuefu8th1XGNaN/cMBir5Noh0NGleoQi6RxG6N6d7KK6cXQjN
aiZy7fJ/bX60Lzm4aaBW43dtGuaR/XEYp+XiCXM5eilBCjKafvkZhyRAabLjjADUkTHWnNrItE+1
QCZX04l1MDc6IafdOsGTtuFYzWa0HsfO3fnxyapfa2J9tfIIcpn0kOXfWygVG0Xyc/ujiomVU3E1
TUGCa9RpWI7mqbaT00KNU5zYx/uaX739O3uMxjQzU9Lx0LW5z84T/qgeHY/GAarD53+2P3Lz6gfx
VMkrimnhPDFT4Frd4gnCZyezQVlqNqcHJFo0pqb6huRYSsDCHUSjkrBMeJguzpMYzYfeqx/r3NGs
v2opJA/iVX0qMibS0K8F5N7rpt53vJ2hA9CNmn2u+oTkL5wJ3oK0dRYWFFabVwHFnspda7+9EGtP
b21gySFEqJcC3rXJQqNv00tUTdU+MXxxz9MNyyz5AGoVI+1K8Dv7CY2gtwK+RqhJEWAqbI2XUTlx
IruBxERiOkqii9elp0mEESixIUx2mkfQQi/tIYofsu5hcKOgb/K71oTK2TpujyYdTZaELq/3C++O
4BoHqbPuOXrzXuVQOWMXxdbQejOPLsgpBLP10jRvsVkEdPzH0uLLbq87lVWLoUMLqgffi0ODtD9G
DpkWZrW6bObtPQtiv79dSEa9Ks76LAmTlp8gG/Yzr4e9XS+amLOq+fX3dx6K2W7ZIQSHggLIByCK
Aq7xBXT0xWnbJG77DSrn69ratsANHsGoC8/+ivS7+duq6+YpjcsYCbwcvlBjfLdvn1hpybgHEMMC
CAlFWVDU7xg/d5CAKtJnk75a5XjMoLHSTQEkxjT7VrXokrEnXuRavGviENKJkKQqPrC6vCeBhJFI
lm4ORm6jwp2HLd7cB3DWi/0Moq3d9pKoVlwy8haKih5p/CQkuftUumwfNeR71WSaFVc0L9M8WKyn
FhFZGvKGYv6dY4YbqDEOmmlXNb9ext7t16z1YrObDR4CDhlMk713jf5oosZ6e3IU+1XO3c0QGau8
Anc6Qb+ygUOTrz24kEwZNOeoqvuSNSetBeU82qVhwqHJlVknOxmDQkSH7e6vEIf/PoGozOzQDLg6
+Y4Th4OVP2TDR9w2hvqtHerA6qDQGAf2XUByh8qJvN5AgSHlYGw0mz4g4KlyDUezBqo5kgwZ2ce4
9Vw07ePKbg8EipvxsfR1kTJV85Lh+pEvfNymkxDSEgEY5g4FwNLApp63l0C1gyTjHZu0qhbwLYSx
C7BRBX2ZEwRp30a//4Oo6KBZaNVXJCP2ECHwAK/kYdwUj8yAzkIC/YMmC0wjvm8Z5JSebdvcSSfO
w7qAfjyb93Qpz0Y8H7fnSbEMciovdw0rqaqYh8SJPjYYwo4Z5cWIrV/b7StmSE7msSmtEBKa03C0
hwDKWpdhGr8vkCrkU6YrLFONYf32O2eUtmLuhjTPQrPIFmj7QjOwDuyWlP0VKiqmLmqmGoq82Nwv
GsdP/MtcNefSA46Sdc8CoSFPB75TDETO/kDBTiylV+ZhkhsH4iaA0UZIyrv3bSU5/VMiIGrw0ZlD
5kAL2YZmVwOdscbSmJx92+vJCSBrzEQxijQNK2IGonegw6gTPFBMvZzzcbKKMFy4snAx7MuE8rJ4
Ll5a5kB1zLtzctY1ebeJSEThiMj6BHVZiCAg8MsJaqx1b/v1YLxxJMgZn7iBttXQszkEIoiBEgRK
J14B3KY42l37IMrom9PEL9s2p9pGkud2lrEU0IwmkCsNh65D4OkxNXXUNoqzjUl+O0WEzhZQNw69
eIIaHd2xwQHE46OLoqnE/eZ7FMqFumCyaiSSFyeT1bpTh5H0UPOrLHEkVntgYCjbnqh/0fs3VkXO
2DOfAcgJ1bYQ8mdmYHhOH9g55OMsE5GzBupWl6JP6B7q1VUwDw2ULygwIZ5jxruM1haqcIhzio3s
9xRX+cMyCvtDiZcC/g3aPdt9VEyBTPiCRFvklFEUh7xlJ8T2jsQwHk3oGt7XvLRXUJk95t2EfdlA
SbuyTchNDR/MLtMFJNd2bs2wtF1Km7eQSJ3zsCvqIxj+rtjlgqdno/xmetMx4cVJiPlsiOrUN8d2
6aFaqzs6FV5DxgKYFRdlOsf4Nq55T0uNxNXAjPSNlDY9Qpi9/3TXHMopxcjxuVeanITxAkVz0X3q
2gElSEKT9lAMQ84pdlaKiLiD5u36a2LsLfY5hcRw9m2786rWV4f1zu8tpRMvUc6XkLU/BD8sFSIA
r4x/325dsXvlbGLXRT7hkbOEaWlcprm7FGNyQCxDc+Soml8H9a7zmdPOECYbeAjxqB3rjlb7sWs1
XlQRspBTiLk5zkXGIo5I9nc/23s4CnrvqbMOOeCQ27Ojmvv1JH3X/daJmE8zvKIG90GYIOEhp178
KEiraV/1GJfziH0ecaPqcv8ydiyInSHo5+Enz79QYoKswDi5o3l2KxQHJ+19/kROLS4p5OegeM9D
YUD12/V3NbWfhVZyQbXg0oFQ91VrN0Wdh2U7HanLA7flQL/qCtVUCyJd8RbLSbyYpyQE2WPg1VBW
qKPLVFcQk+41W3a1qxsOUc4w1jG2KqaIhOb4w+0ekgxUm9Ez9G/n2AmELkWnuIvJ+UXPo0ubURdW
TczXjHwdvel5e8+qWl7N5d2e9fuVuwiykuHi/qx59FJ6hsaNKgxOTisCNgGRx9pHn+czscPB+IOf
gowfDfZ1u++K5ZWTiwk0PR2IspKwrZqLu4zXhESBkZVgvmo04BXVICSTTjrDAaN/RkKrSL6mAo7P
q59aPw0HDobHstZR76uWwfp7GQZSl5SP3hLGIz+SFAxPVq85bxQ2ZktHttlAmVYIeKWiM8LZnfde
moMMX1clrZohyYTBrtBbTY4Xp1dbR8soTqNt4d1MQ2/BwWMh77u92KoZkmyZVUNiTX6LXAmfHuKE
PthDd9xuWjFDMkVEzRIX4unIkYgB9Sd9Efjx/LGxdbdehYuQKSKWhNSR5dA49JP54FXTpUUJYhdl
6930CxQKOlzuNZOkGolkzXE2dZQITFJWGfzsjpl1zsaEBxXExzWTpVgHWUGITIUDNXfcKNO2eelq
94Xw5ct967CO6p0vqsspZktWIgpZ8ZOf1qdEMChT66pcVD1ff3/XfBpZXcWtxMClxUu8fp8uPC3y
vd+lafT5rhHIlb+xawJyO5M0TG3rakfVnvrpoTHvwhFBSU/yEtyF6mjjpWVYQGSdOWI/QQXEI/du
VMlTZC44zbMOF+ykAQGWeVkyf2fT18T6nEU/Bh0lxG3SDoxC8hjdwtyGoaIpJDxhHduzOXXIW5uR
cry0JSELxNiTLmbfOhTP02JnrlLYBnSARx4fG9cilbVLUpPPYdfjSfC5hF4ABKbcyHI7uhepEdWg
GOEGS1D/5hWLrtJeZceSBxJFVQKMjzznAAl5p7cvVjM+itzfjwxa3vYDxN41qQqFGcukFjgMliYx
bDwRsL6oTvxAfeiXQLf6rl0qSx/VzFjiFjTkYQqSqHKGkHHVBQl3NddUxYkgk1vYrAKvgj8WodUO
TwVPrmWxnOqEvnVmElSlpSuzV6yHzG/hGK0zwyBIuHRIO382mlNdvfr1T6N+ZNo7t2opJJ/UUsgz
xiBdDmvEDOpaHBKInsfZnfdrU/JJ/ezYhjmYWGmrw3YWp3SpTl43apZC1XvJYRQxZEYscJCGY96e
oC76xc9R2p1E992OZNWj2aC1AfqVIjS42C3WH+osO0J/lfUTTXQ1g6ohyN4Cd7vJgShRKBzjWKXu
PsU9o491cULFoWBKRm1AIrlFoQQJRUyfotHfeYahmR1F0zKVReWmjbv4aNpMuu9VRfZ5mWmaVmAK
qMxfMcdRXrZwnPCh9icKxWeftKc0zaBON4aN2R3jzA0qkZzTyPtWppUmr63y3TL/hAddgbwHbDN0
Zxr0/nIca1Ccj8WnWkDUHEoMVUt3JohnkU88Zn4Prz3vPPNjNopg6DxIuv8yLV1JvmJryLi8aJwH
MmV+EbJ0PE1GfHCwNWpWn7fdpGr9JNsElcAyO3NRhDhsjl0cPRXCO2w3rXrJyxi72K0gG0sEDLOs
9niAHYuu2tfudYgh9Pph9ObnqP4Q8Zftzyk8sixsFBvWTGmFrwnr0SDZLs2+dcurj2tnoyPTUU2W
ZKYUDMRQBcppGE81MpfxCfSmmslSPPNkGF1WzEsroLscNnhcD/Rltj8tM6CP1X2zIyPkctE5DdCj
NHTon7SwPiyVfS6WJfAtcuZ+HWyvgWKCZExcsur3xO1Cw6n97PnXubrveSfzUjS95UdpBRef+gjG
Xmj3EXy1211W2JcMgfMK3yPpbJAw6U/REOBFMY2aphVrKvNSFHnRNYI1NCQoScv4L7+ZwFvJv7ux
9pq53lpvRGZkfgonz5Edg2B8aJ+s4/zU7CF8OR3BOBKsCraUn7YnSWFbMjWF1fS+2VJ8hqWvmf0M
Ksmdm+2GBfIGd+YMiHQvrxexdElPi7DP7Y/MS34TPuyyqdWMQLUWkumKfLZiXNPRfDX9nimC0XPz
Ag6YcwbWqPsmSTplU5oO5gR5p7Byj0txqczvkdvslyIAMPSuHUVkxFsaJ15tTD0Ni4EFIyEHb5x+
xcXnyrF1taa3J4rIqLey9shIeUbDfjjV0WeTf/FWkbXj9hzdvs4SGe/GCTRo6gUeNKPDpfA/OcPD
CMmqaNzFRRpkVHd1uO2IiAx9M6Ayb9tmjQvV0ToWh2IVOarSoD1MBxPy7yB7QBq500Uk/JtWSGTJ
IxzQfdn2OEQtO3tEeCgwW3tnYYRt7+ImClDi7OxiMWqQQKolWgf97o2PUNRYWJzScDZfAAjet+mn
svk4drqCktuysQ6R8XBZNAHnkmH2nMpc9dD2q46y9cMrydFfqpfMIx/L7KtgEPUTYpemqEQwPvFy
0qDjVYsnuYKynaF/YVdlOC3Dca7EqSHs2/b+u+3tiYyPYzWIkEHtDEcW5+e8avY1FaE/3EWVgomT
XIC/pKZXOawIGyNeoMyZPYAR+drPHmo9ddcqxRBklJzAS21gjZOHsen8H86+Y7l1nWv2iVhFggTD
lEmSbTnvOGHtyEwwguHpb3P/Ex98gnBLEw88AERgJQC9umPAnOOWQL0LrDvXV0hiXCLDRWYatWn0
GL7Qe3/rF9/J7cDRa586KpSWxF1EpFzXm+5AEhPITvK7hzYYaVZf93o/d6ooY8+k1gP3NnJCqovE
FyQnrBrMpLzLDJASLZ8cbwlc9t5bL66q+VO2I/v/P/ijTkyw4awagg0rvBfPLpw4H/s50KZZ9TZy
cVc8W0TZ6GQFMp+CIbrIl+ZPwph93zbr+G3Um+I+641SsfsXXQ/z7HH7w6esy4Z74gy9ZGsJ7eCY
aOF1q7q4RBh3Lyw+jEtydA+5DHpzg/HS5aWP1zDIgV4f+2JxgrH3Nfswdrst2pRXkGkb88Zvhu4u
09iJpNpDQWc8gilQAbKVETY56fEJdjNBbQ41bui0Lj3y3pwVtYNsffZZP3xDQYbFmO0Z31A2jxZo
QUo3m/2u2Ab/+iLJJhAuSbJ2V9fIoMdq2fqL0TR39mQiTWUKu7l81sMmCDFbG9mopzqWJxnaH16S
f9Kr9KSRJcgoe8yGKc429w19ZL65qRi1LqcpzCnUdFWql8A/QcazXP32BCHDFy2oigASnlGPJN9C
ztb5fX35LtYtmEoI7GOvsXJLYWMacaPCPrPtTLdwqF9x7RFo5rfrs0hsTERN5DVJN30kzbnOOCRQ
eeN3LlXJ50jcROzDLplj4lUD8lUmyN8GLyLmM8T7/NQKWluRuCVGJiIn1pIAQ+RALtRx3IjrzmlN
+GvDDIULSoKg2Hs9tmu7sKVfQAQK6MQGvZW5DLpvTf3j+vLLfv7+/w9OuDVZX4PYHvrmuP5Ocp+Q
sFoUhYdsawUHd6dlwRMMAiCqd7+Chn1Thrf9asGz295M56SE0KO759AlL34atRE1jerVVrYqgmeP
1pDUfYWm01wrycuY2+3TWujcJ16lel6VbazgyHoHCo6F4hPmOgcSDwhJCxJDvqbSF5aZvuC9nFEo
1e/j92v5YGnGXZY4j9DdCPJJP7Yq8q7LPaWeLcIkHIAYE7tDH7B1cO/qCE2k4AF/WQIjaPbDeOvr
iuONZEtEpESDbjfSJFCSgnorn2Kvj1frcJM1iY3YzdC4HncqxFT9OGZL47eJ92it843DC7naKY0k
RzsjhBDcTxUtAjwSz9n7bT9dcN8y8dB8BBwAVDQe0/lbXw9+0X2/PrbEfS3BfekM0rdq11ge3U47
esOGHoB+Vp25ZaMLLoy47Llg+S/O2+Y+1KMOvQsVt5BsaMF7ITIDOfmCZ2dtOpjaQ1soNlJq7ILP
1hStZUPiNmfvSKhvxKAOid13ep7jJZpP7UEFAL9Mlg2vEpx3pprO2Jqx8xhPkR41IQvKg/WGxoI4
jbX4+v5KPEpER5QuMYmW1OzskL9L8c66l5a9Xh9asgMiMiI3Wgh/JDN+/9g4MZ7OIR/jopv8+uiy
H76HvA85i5oL5Rbo9M/WjOsMvoAPFQd2PPibnClqO0ntI4IhvEHPOMT32Lk23sFvfEraTwk7G81w
3/HAyT5f/xDZMgnea0wa09dNx8DedkjI+pJu1fH60LI12qf8sEatsyTL7HrN2UzAK1dVvgUG0NRT
FG37Sv/PFaxni3iFgRKgyWnDzlCxR5vooV9w/YqTSA1uQuPt+hfI5hC82C03avJ9l7XaBK3iwTC/
6/Sn7T1p/OW2GQR3bijYVMAFByudvyQbMBfPPKF+1t43papTRLbDgiOPTFs7Th0cESoo+9rvHmNf
rv94yQaLUIKFpkvdDgU722hX6z08/uCGJEhmS5FvJfWJiCUol1IrjAW/nPI1WBbnuPVmZHPNt3VH
YaMX70Q8W8QTAM/U7o3AmMLrPq/DhhKXxO3o+YUz+kk5bj7ZcCocb3o0x3xCIs5qO+dlCqv10leL
xebw6qnYGGS7IXhywUxwtqUGO8/5l/U7g8ZBoXoSlpiQiCQA1gLc6vbGzouRBZP+t7EV8V/iYETI
wHSqgAAe4GALSBu3ClwVnwvAj5Y/lvKSWLYsgg8PgImm1FvZucTVSv5uuwdbxUAjG1pw3o0U1dLX
+PU51Btp64M7zd2q2zKMCB7I9NGyOXq9z2n7u/EaNCznfmaq+BUlriXiB9q5dXP0X7PzZh/LEu8Z
vW/hoX98vx4ZZMPvOe1D6Nc2h1dTaaOcbXBitKO8/ZTZjc/bm3rsd1Xb/07QNCmpkgqhpyzp/Ww2
f+q0euBcJQYt2VkRitBCxjppMOx5ZodaT30IeRQqAhPZ2gh+ClXmoimI1pzt4mjxY15wf2hw6FV1
i8vGF9Kusw32tvRYe6NPpqAdDPuwgaz6uK79TzfPk+frWywrEEWYgVU3tpVQCyXQIT0OwfDJC5xP
uOGPW8znM0WAlu2E4L4bVFJJZuNuhpq/Vu1161+3SYGEk0Q1kaJntW0L3G/Y5LakaNSs/M3liqci
2dBCzp2rtFozF87bs6dxw9/bakIRTlAUPO/ZflM1lG+V9YOhZEiGb+bwsC1+s9HD9a2V/HoRTmDm
BJ10+R4c8sjSYqLq+pREexFOkLA5dXjdsbM1ksC2Y238vFY8mOqYzSpIl+y3717xIfIYSdtC3AnW
32QHxzrz8vP1NZF4lQgqcNPUaikY387aeOLjn7w/FTzUelcR7WU/e///h5+tNWwhdQNnSsEBBqxp
sN70qufZIoZgIzxpegMmo1eR1Z+WRWEkEscUgQNocwTsfDOw0O6PKn2AyoJPeXR9sWWrISTWiZGk
KHvanJ390rG3vy6OoTr0y3634Jp5STOTpzhWFQV7sFztOCxtpA8qvP9lO6EiVIBDKb00Vh3Vdl9B
CyggfRX28FKuelH4h0D734MPrij+aypstbQ6r5bmzP7OkRVAHiWEbF84f7XiOUyDMkzD9Mv1fZDO
tXvyB7Ps0sEZ2gVfY6RRdcIeDH4VJmESz7GTBdXnJapDNOmF16e7HB+oiB5Yoc1lJ+AsOLsmjXp7
fqwKM1xW+2Q6+Z0Flbbr00gyFxVxA1mi2523R9GsD4EQaE91lN6Rd3DP6zELyyfVZc1lU6Milc62
LlVmNkgwGkcX65KFEDf7uniqjkbJXRBE5oXdcZ0ub4FSP1vnpQrakxUlp/WZnoHU9A7/rmluemCg
npCEmZs0GSDwmKgGVxnN4lTrnr1CxWIlWyfB3U2QhyD2zaijjZeShsNwl6nw4jJ3FLx99vRkG3MY
cOs+QcIzdZvAK07d9Pe6KV0OVFQEBYweGof0AcNnY3LgdHvjGVcUPrKhBTdvnanLNbLCzQn65+9c
VcuW5PmOijAAJ4FSyrr7tPk2mgEaIqygCevDCH3vcJgC7VBFaaxi4Ja4tAgDoOWQzGOLI9JkgwFN
P7r654wcxgphXcVGL1uo3ao+xCgXIjl1WqDWcosFnJUPfHu5vrkS2xEJc+qyaWcdHBvnieDdKMV7
Pzpvmb9qimJONr7gviYv3QZoAnZuUcY5XeS6aN0CRMpJXq9/gGxlRLel+Qh4Nk4afXo/lm+jowgH
lxHiHhi//rvkkz3OW6Vjya0Df0CIPqKTplp9dmqi+diM4W0/X/BddN5vPE+QqbPlfmujmR+uj3v5
zoeKNDk4JVZ2bve4ObS+Qsyq1+4N3DZ07QvR7mp2NF1FcJCENZEvR68Tbag55umq+3q+43nAVHFH
NvTubh9sfuNOVhh7JV01PGito5WBM1aVVyRm4+z2+nFwTXNyo8PvNtkT8c6lCqUsiQUig0Y1raDJ
mIr2jMYaP3XuB+8P11/G5LG9iavLoyIBhmf2bU4s3DjPHZp1xyZY5+aV9YvCIGWrLjhsMesgh3Th
Ty7lR62wombzTo6tElSSuZUj+Ku5bjmnJsan/hoA5uBvx/beOfz/8DHL9lbw3DGr4M68ZWfOnhz9
naukymVLI/jqOmd4Q5gQEVbLPlFzOuVeHkJd97rHSkYXYVijnVc8HREJJlBsW/OPZDafRtUts2RJ
ROzV6HBPSx2kKEPPHjbd/DLqN3V5eFSEX5Vkdryu3a9IPLQVHFslWcNucRfOACL2amhMai09fnPZ
++TgHqxoObrv8+TXD1bcH5Jge76+8rLF2XfkQywY3bGDyhdyYDmBBfftNgIorMw+34dxJ9N2+8bE
FUPi2lNs0YI89fWiumiQ2YvgqDaonBstgyPx5MeifWX687J+vb4gsqFFH60ZN5MVF48u0JNd+4OO
jj9UiopDEiFFZNW8VrlZglTtnLLkd07LU9Plj1X3q0XHm1bZispS9gmCrxZz0q1FiYeCpMp88scb
fw/0dH11/t0fXzBMEUqFc3SJMIYvIIctJlEeadEQd0EW01fLn0I77s9VwI5d1B5UDIoSExUBVuhn
yhowSzTnjS9x0aZRv+r+9c+RDS2k2bHd8h2Wyc6Dfrb5/WgHt40rZFi9XvJkZNgB4EnZ8mio1Cgl
Oyvy0JSzWUOwCvnPZb8tAOa8R5LE13+ybGjBYXuPULcYEeD7/JMN+JpzWlLF0LJVFry1W3SDZx1y
EnPWsAXHM7SSwtt+teCtoFxchyXHw5UFDskAPYVZQNLewVsumW+cQsyooPAghYkImQ4/UZT5Dnnh
qmAjWxnBU3vDRieDUeJJj1hGVKAQj+dF9xTWLdlSETdV0oGhfQKO0zWPoBMAY1GpAq/JShkRKlU4
RWG5DKuSndyDGaZ34x07pUEbpKFK++3fY8yFWCNiprLOIwmadvdYM302QvO+3ULrG42StwczMCN9
9EG8CFL6m0xJpJxx1s5NqYUL4HT53kyP6fqoW4qALLuQEslmmmrUykXDamnH5IVEw6G9d9+2wAzq
OA1V8H+JMYlYKiutTd73mITrz2v5s9QUQIw9aF3aBsF9B7QKO1uPoFOXbyx9mrS7Sv8038QK5lGR
YWZdOscyOlQ67QL2af244J1Vd1ULL3MBwXld5uElcYILGG/rXXsyvm5hGWUx1FdjdNeQr2sI0itF
bpTNJTiztpKMmw7mGtLibSzXYHKTtylxFVFUMrwIperruQY1OLxBt8BxQedPHTq3i3V6u27+MhsV
8VQk0+hEFpjPMnVhXpVBPiwQSZojVtvHtHPPblvGzO2enaQK0xK1S+8o5pZYmCmk4cnT9b6w8NQA
Ukw0kJ2N8m/n/bjxtYGKQCvSFOPU9yjp8vY5nd88Q7EjEocz9536UONyXlcc7CF4xSiTIbY4IA6Z
N9/E2u1Rc5/1w+h57egQhMbZgvMva3Wq+IY7KoWpSupQEVuF2hA8hQ4uyHkVN/0XzrJAs742TZgo
Eanu5ahhCpm5SJOxXvYHL5ItfpJVvtF9IcV31keclj7rbzQdwcGR5/NJA/TgvHjnhZ16u4yG4qka
6uC6W8hMU3BqPi/LBjIqwOeqNJi3YCqWIGVPq6qzTeLVIsSKjCvkO+mC81e9BW17l9o/R664xpON
vW/NBwuirc5BsA+3cprWt3KIMfKgHhULI3ucEJFVpM6NGT2n2OAXHqZH4+iGxmMfuf4WFVEaajd+
xL4xHz6iakYK+kDkh8nLH6Au7ll4swYl8vXt9S5bKRFc2PDGBjI7eIh0WeyNznHhRpw5eQy1r87Q
H0zeoj9vVnid7PAkwqy6xF6rBFBSFE3ek9eH1icI8iahF/TRHLKHJeqeqk804J+7OItu6mv0qAjB
sqmGyp7scWREZxW4HtuHzftzfflkFiY4Od94BXAp3jC28WvrTX7VgTZp/nzb4IJrG2zM24HhHWOi
6FZFXZlSH+C6m5peIN7yX7sajW3LN2hXniujPfTep7EwDu3wc1QlB8nSiACsSW/asTfg2Br564Ee
mNNwnBW/XRK+RQKXrB2XYtjzpbE+a+ypq8Ba2B+T9khMFchI9vOFlOxu+pRCAB43W8ka0Kb6XJE1
su3l5aa9FfFXS1IkHOURggdeOP2hBQKrqcF+md/49iLSu2SL1vAEOiBnbWnsENpcW1CX7IentV8I
p61iI2SrJORo9Ct4dJyRR1NkZ+ocy4KB5FSBMZINbv7XQsH8x0zTRN8FS5u4X8Ep3f+ilqqBQTa6
4Lr52ngbWi/huu58DxAWmneLx0HLFelBkjdF7FVXDZ3jTvtNfVF8c83lmEO8nqD1uRlug9RQkdql
K5tZH0eQCPs9N+fEt1fXM/06K83wJiMVwVhDj/NzAkM6N1C9WNPm24weFbx2KvZXdoYWYVgMyOdk
ai007Ux+D4xCFjdfxrv8maDFUtXgLJ1EcGStc50tHUs031VR8V4el6P+bKLR9rAc1CqQkkpYJHsB
o6C9TBrUvI3argJaAOLuOa0KESMbfTfhDyUASCDcfioXjE6sT+203lurisFeNvT+/w9Da15RGRSP
wGdreSrdyE4UeyvxLhGUlTouB55sH7d6y5KwBeCrGZjipkKG2hGhWVuZ99ZYdKhaSr/8TO72pyTA
2e0TBMhmPPkH2RGNQidPUYJJfFmUOXP72soTMCye83ILrPFhbBbfIn+JSidKNr6QilO6mvrW16jh
1+XPMFSR1o7hVLnHZqjj6658eZ8tEbXlenPn6AvSGQNBZfJs39bWZ4lYLZIl/eYN+09nZuC5p3aX
1tQVzXESJIclsrq4lNa9vqXAmn1yJt++a2PtsfhJJp896PGOwx3uNQU522WDtURoVgFqRRyaYFKk
+0m2u/0WJq/ery/+5f21RDiWkXflCvUjlL0g9NWro41b2kaLqKaoq2WbKzoxN6Zi28uhVHse0eY/
KHKYbFwhAc+gnTRGRJ/zgBuPiaUgZI2ur4hsZCH50robCVkYRtaeLfcpu+063BJpWEaDtBr6dNA8
6EHOKmzJsRoVHiQzENFJR6u1PLTaIeak4N1ZwIDbhA55v74glytaS8RZDdlOl2fjZMTh9n33ridg
jPd+E830veTv9TkkXyAysFQbGRpK8QVL84TNHOk9OspuG1pIst5oa7SlPYamBmgKV7AY/nDqQWEt
kqO2JYKsQASUc2/fVkismE/e0xYCFBq7obNEekyDMlY9tcm2YV+6D+nQ1ay87nQADk3cGBjVw+pt
QZNbQW/5eqEK97JJBHed0rkEMTomodBP6MJiRD+xG2bGw404dMsVHBdHCbPV9+2ojekPuBkCV6sC
4n3Ns+aRkeam4t9yBSfmAw5JNkXIrLbngp4dkG+pAPqSqs0SAVhr4bYV0XC50odLiPQeJKfxDpjP
sDmoWnMlMcgVHBoCTfXkcZzdm/7UmyclIlPiZiL6qqb1toOA4Mrp6zIcTFb4tYptTja2cKOl99Va
AriEJSd/N/ebVx+sUZEAJUlKFCcjzlCNXr+7sP7FJb88980sHytd1Y8lecyyRNCVXgDoRgsQucwv
KG4iGmtfOnAB+2DrP+F2dIy0AznmZYDWmptikojGQm9jTtwE+5sYQzSYXZgM1O9r1QugxHxEKFaS
L3yi2u7FIFDmcWIqik3ZuILvOtOmmZwPABrNUH03yxNAuYoUdvmyzxLhV2XKGEF7Na5NKv1z0o7H
mrKX3uIhBMV+2hDVnUCkCiW39XB9B2QmJVxgzdlEGjPD7UCTlfebtz6X2/xZ64yj3RjhbVMITlxh
T02nQ5zQQJerZ3fMrEG+HnjV603ji8As0k8dKx1kntbZDsQNp3o+2dqdpeL2kOy2iM1CHQE5txRL
xJe3xHxdE8W6SAKFCMzCuY5NSwbjX2bzHn3qOcDPJ9dtn68vi+xn7zv+IU9qc5HyJsXwtVnGdTKG
W6biPJT98v3/H4bW0c5DLQvhE7fRmfWUJk+VqWi3lg29f82HoZkNjud5QwGEprtw7s2f3kxf+i1X
lOGSvG4LntsUec8TDflQ07NgqZbYM5cXA70xlbZFZNwUb7oSLxYZsWgNtKDnYJomW34YZTb4SYGb
Q+r6vNvu874LmUdMX5tVxwBZ+SWitrJ2rTI6YN3Y3zVAK+ShDsogPbGHNYS3haruGJlRCb6cFyaF
gjikHn3kz+S9Inb33Uk1FVJfMryI3KpplSbZiqOqYRd+Yv5KVMWKbGAhKXcLKfvUQIyoum98nIIR
egrX3UwSQOluaR8Mltpj13gL7tBtZ476+utkP4z806B9uj687IcLXmy15jxXE1LyytnPqvN+MqtS
HAgkviACtcy6yrPJwpGXD3e1EydOD+T/4HssHnRVA7nkGsii+3d9WB6vL9HopGOS+S59raag+2wF
A6B4kPfK8cIagq0vLONB4Xey1RLcG3onGRg5sM2m1R4sr7zvTBV7rWxooZJOp1L7vyYeM/8ElJL5
5/r+SuIdFfJvNXZl143gBiP6WVse7OSOTLclACr46tKNhQtfRUig40/gi4NCH1SlosR2RNiW3WnG
SHRY/VjGaftcQBjsC+efnEVxbpF4lQjd6mmaaRtHOJuSzp/tZ0a02GRxqylJC/d9+1/EkCUCt9qU
IdqsyOpjOEdOXIVgvDwZBxLvcCf28/ruysKyCNgq8NiY1Ml+RordA4m243hveCEP5pCE65HPAX2/
PpPEjkT0Vo5r54Vp8DPTsH2njsuS+52nyJqywQUnHiytaSzAmUGON/jGNPtT3/lZqaL/lm224LVj
bhSUOijTyymPzTx0pxfb4lGZq+gPZb9f8N2J9SkOeyiFmKE/1yvS4lg+kSpXGKskNFiCD2829CBc
liC5JGCox3GJf76+qVLzEVyYr9O25J7RnIsTjRck9KgMeKBXwRKB+jlwwfrUKLKBZI1E6NYA7m+T
TvC42Tjky1fnR1re9M5giaAtXgGcmlW4Id6aIqxLKI62YaVCDkhsR4RlaaY2Y3dRimpkDrLtcQaI
tLNeiym8vgWy8ff/f8hfdNE00s7Iv20+BE46+drEorF9dgrFmV627vv/P0zgzNuwNyTt92afexJZ
7MWbFdlQZj4iPKu2wMIB8CIWB7jOE595fWwyL3Z1zYv5s10chqHgMUSSquOgcf4MGeEZ96XNDO0t
qgiBEucQYVzNNNVsLLD7lqWfEl0LukJ1vJctneDW9UDKDjdE8Lv8U+1GTfurTRUuLV060aeLQasK
A3ygO/McjQHIDNEGBRDMfgXihapnK9nqCA6e7foTHu58z1Bu8/x+s76A8U7hdxLTFWFb2dyma5HB
dL16OxnN9jznmgVd2DEwG/LlJvcQ2bGIQwArZAjdKzNjSnyujYd+eyKj6qgpgXxaIoSrcVg7ZPTf
+9ISp8cm5sfh2xBuURWtR1UUkViSyIi1Asa4tjv19WYhwQ2HdVwDaOJcXyPJHov4rawaUhNy6jgh
DBySmssdrRW+JV2cfcoPwcOlNSixk3kHaxmxBdbRsggHEAjsxcVUBKpLItnyCAmaD7ND9RHV3qL/
xePkLk6TN4rVkVSSosSWVnqOg3IPAEDjs928NdZXbQRphRY2KmZiyWGcCK6cFsSp+pIiCtL0WBWg
NWGjP5luUPazP0JZqZxa37Zu9DrBo82N1XxeEc95f2rZaWn6wCtDUqpY2mWRSQRtVTpN6nnY9sLV
iO0gjyrdt06jzyMDDU3G7Kva7iTxQ0RwMV5Qq1zwJeMQ1fbzBu0zQ3vsUH1c9wvZ+LtFfDBeA8Iy
4OKC00GRtAiMgvzsLKsIbCPffJCjeIppJMYrwrhcd0RpQBlKcBLm6e+0e1+b3r/tE/Y5P3xCs1Y7
zz+Md26eve69db85UAtzq9ts6d+b+4fhcTnel0Wu1efGOW1e6Y/2d538tdjX679e4nr/LOzD8B6a
GuYUwLyz1q2B5t6ZKzpn0fCLUvMmLXjP+he4PkzRrXhWR0MxLsKa/LDo28Fdq1+T+712VA3dsmeo
f///MIXjauZMGGKgNtCwSkmcQJmxSZ5ms7rrKvZEwfNUgfyqJBFNlDIpe41x4fgoAru8FAr3BYM8
TvEwoz4wjunZfij+shOLm0OubC/aI+yFaUR4l83qUu+XrT5Xnj8AmAZ6lSJ0Q7xX4QG3PukhRPEO
161B4ici0mvlZtasFqaCUPDromm+tnpHxjdFnN9v2i59ieDtxBvSUh/AomzVWumvtK38RGuCAsrc
BMx2pjm/zqq7Gtmn7BHng0kUDcGt2U6L7vH70nw30WI6DeH1ZZLFX5GEi5KlrlwOyGP7C09KhzYu
QpDnmb4FvhvAgkL6fH0iiXeK8l4JxOYaI0Hf3eKWByNJQkboietLwIr0frP06Po0kigsosAQgsuN
4Qbq3JAHyo5lpkf9981TdZnKtl2o0fOV91CHRoGr0zzzGQQdx62JigatO8v2lKGS8Fzrx/VPkW6N
kOldmzW0bUBsqlHtIc/LEBJsYbu81m3sOPbBms/ruHyxhsjovuNQF1mjpUgyss0Ssr4xW265rrjG
qxCLvLvUmIb8sG41PzRdbZ7seW7+tPlY3fIASR3x1DsYeZLkTpNCpX0+DCUqDUdl3xerVQwt+E7P
6zSbEFRP+tSHeYEIo+SWuGhqGFrIlmM6W7xdsuRk5toR+iBRP2eGr430dUUfw3UbuGhvmEOoiO2R
zhtOmdYJjI2+s92X/NhVr8w7ODa6nz5fn0T2IXu0/hBfIAeTWubiWqdsB1g8QJSp1795fHCSp6Zo
Czz3lA4uSBW3b7JPElxogvLF4hFrvKuyT2zKwzr/zUjndyC0XppfaaaSG5btvOA9NYR6SzK45mmB
9E9OcQpyutfbFkxwj2YZLbfoZu9kWwR0MXqQpG04kvZHv3GFB0r2RDztphnwKJBeg/h5MYYQgHZe
B4f9TvW0zvymMBVJ8qKfU0c87+Za4mZ9CcaVJM3zIBu66gH6ut2T6ywkyBLUGIjWX68v2sUshrn2
3/DBykob16JVnVI49xTbY3I3g4WoU/Gdyb5kX8cPo0OeMnP0Fc5okGGKHD7oYZZA5Rha0KVfFbXt
5y24rG77FMHzl17vs464IKppAek29CNgPX7aqkSmJZYr9iw1HYUMepsmp8VZRyvqx4bye6/jRFmH
7b72P9UL9kLw+NwrSqeee37nFoAXsw0AujKeWhbo210B3OvQpYd2IqEO9NvUnpj7ftvCCb7fr0W3
uHWZ301zcahsI6oHDS9nlSL5y0xMcHk9GUmRLFUKAVT9bs36QBvTk8PpjT4puP2qtcYELlTjpM1N
0JDAKmu/MN+tXEGee/FkTx3xKNzOGl8Na1hPXVafcv27aWcHA9riWqK/TGT1c/3nrGwmlKyVeByu
RtszvR4fQ7SHzo2y4UFXvU5fvsfBhwiuriW2vRXluJ7c2nmcFyvsmBe0pQ1l7dF3UutISvYweD8B
zvHBABVUxFVs0eV+P0wtxAG3tKtsWrr1ZFWc+FB+pA+r6ToAK/AiNCxoPDam0R1J3f0ucvRMjJqR
3IMHE7JbjguiynHrfOam4JCu53dzna3jvPLUZ7bDAME1lB4oyYJis1SdGQsFFahxom9n85d7NxyS
0Hwkb1/Mg3YY8Rjihb+dMFEsiySbiCfvGkGwSkfXOE0TiCC7/FVzq7Dc3Iikzp/rrv1vrAsxRTx+
m/mg25ZV71/U5356nPBF+jP9vt1t0f5BaezdFkXEU3heG+boDJp+0kr3OBtZ5tvj+qAbqk4SSfwV
j+CJoxeLA/Lg05IPT6XXPLDk5foiyfZBiCDFiuJ2sypychvQ8d+Z7Ze+vV+y5+ujX0YnUEc8Xict
ugezYSQnnOV+LehKCcGxHmpR9mXwfMgM/FOMjS1FFSSJIOIJm5YmG7Kudk7EzoAOtY/56Aauo8KT
XT7+4GuEKDI5yTQ7e7jV28D4CipWcGouR/u31gble3bUj7YCpCUzXbGXanPZbK4jZgLffUiiKi7P
dus70RTucCPtG0jvVA8AskXb//+hThnnpk9ATUJPeLTwUDNm86GFLqzf51Z102MPFm636w9zrMkG
qNwAFFNx4qfyJfmGK1Vw2B7sOLszZ9+qfRXP2+XbKkwlFhI5ioZtw1Q8XiMzhE7YHFT39NDg7jZT
UVdLZxHKhmkph21xje6u6vID0VBvQ5+mIzxY1tfZ+pXYELoougfgJSGFrPCl/QsuhDOxA6vMx5Yw
QNvuEn1+7lnr94YTDhxg1THz1+HbbFVxy3+mFLlFixr0NeBp6sa5hTABsq0qmResahtu8U6fwgIt
SOL9SmanIFbpAFyOc7bYoaXri7swR7dRz9Cw5d1dw7TD9U+4XI7bYpNWnRKrSgsMibaAIEm+7AVl
CS2z8ahW85O4rS32amk5yNYKKE1+zDjmo/mdPfxfxvFClSqPpKKxxV4tPgKPgiSKwH1OH/f70Tow
H7WzHrI4j1VoxMs1gS02bZleNTjGhP3gvPjK6Ls55o/DNkdTWz1NXvqtqkbqX9+fy2HIFmm0h2xu
BtNG7LZc9Nn2MzjCynDOVScY6XoJcWEeKmNKM9s58XR+5S7QupvzwBt6v9HutSaveapHBWmPTTf6
mYsazSozxaddzrG2SKyd5PaUWLOBXkxIfZfeEJm7Tla1mL471QqUw+VK3RabvlrDzMtky8gJUjtn
Qr4Z9Ec9zVHV2uhF10Pd6oK1U502ZR8kRoOss3M20P6uhP6C0dtnb+kecj3xO2oo6hKJ5Ym9YKAt
WzxtScnJ6Q2/8Va/t00fMM1As9sgdw6u6Sh2598Z4H/jqi22hP0/zq6syXGVWf4iRWhBSHqVvLXc
3dPjmZ7tRTHLGQmtILT/+ps+96U/TmMi/OoIgyioAoqszLEtnDqoF/tByl919aHuawiY9ReKhyYw
8sQ2aN3Ltt+3Xp9UEcISCrXt4EMe/HLYJyvLvH1WE0NyTTOLKmu3JUqvKV0Pn9L2Ozf/Goxz4koc
jJl7GOtXBjzbUJhSLZrDGVUryrrGikBdX/bpFb8QenLPol1APzd0PFrZZ2fpj+BceZyttOA/5VTg
cVLGIu/iMDIVpuvGq5w9Kt6tgTUgbQUglvzozDxI2igAsWm5/GoLqCwVle2/ytC3zqPvGd+Wrrfv
92ZcOY5k2+JXTRDJdMqbZKz/iPBvF31pK5pEa7tzwnON3JNXBPHSmW7quvWshB8rsqfMDpfswbfG
A2c/O+LHLngcaDDtl/Wz36y723FUs8+pBWnUGTyr9N0hLeZzH7GYbnmyTPlj1B3BVPHtdieaAKBW
pmWyWKAUtgxp1f1h3c9S/rKWpLmLDsmnalHalK3hWNTIAVp0O5WWOBWbDyYeE6+uxkJqbVoERIRL
OugPkMU6Wtg2nQBS0D/ZKOK6vdw2kGY3U1nBQZRM2tBBltzn8uiOWWLZcr9F7v5285rVpNapNYzM
YSaaDFnSJW7KNZbWpSjCAw+et/JLuJj4azT+qdardYFrBdUi/IdmbOIsA3+BTRJafCn9b1XY7Erv
MBlLBjVnv/+Uqrn+LDiYztN+XJ8lRL7C0Pp521y62VD8PWjXaiogwZVOBRhavC2WtgOFiLuodsH/
rPi2V8qtZJusH9wh+BxEw0sU2A/+VBs82tOEK7VkLSIlbSDUOj90fBPdD1Q/Fs6hrt3cf2r9Qs75
bp6ChbyOXRPZazJNiJf71S/G7Qt0wUYGDUJGCEpIR9flx8pyO2S5BIVJoMRNt/qZDmNjgbfTLroG
2bBW7FlHebMmAXWt8LNFc8tK3VX0Y+KxjY67aQQG58/iQoio3dub7JYuburGW48bailAMLotTlc9
F0Pl1X8Le5law8LXzeTVRG8ukqUYR9fhhFxmPoX/1KhH3uPguOaJJ2thOEppLnc0UI43W1+Q3vH9
7KFr+cEpo7SOqn3mrzHNIZ4q42l6dKH00y72cRI8ub1GNctfLbJrMQc22NTq1G5GkfQukLDD1BuW
kCbkqRV21QToumzsMrWmT6v4skgaU/A51q8F+Xr78zURSa21s23m58PmAGsgqjhAaWPNrtgvGdvd
d0f+mJFXvN2RZgWopOisjcDIsFbIplv2YeDQ8LTqY7CZnO1ffMk7ZwN67ffNClu6reKUhlUq5zGe
wK2yclAc4Bm9QnlNCMjfdOR2njAjxEk3ICU4bZnVWMSpmpR4/LGX9WvbzMcJZEn32UsJThPFxDsy
alKnCf9hY/SRszYR9WTKG2uOAmolXu9nxGuobadAOTwJO0hdGp5szo6ldRcHnE/V0jsIqU5OF+AB
xQ2f2+hQLD9qk4SfzjEUV18DsrYijOy0D09M/iAgdiTkkZVtwk1HAU3WkKo1d4Unh23rfXz+0Tl4
O3GsjnL4t0TFA8LWQR2eiSNJs5RUknRCOeqxZWinKC+eccCU+TEaTCdYzVlArcMTeIUbgrlpUq+A
F0TOuaErEJ520vbNfsGlCBiUaZj3dy1b/7rc3rghQB42i6bATrPhlxxkslQvLft9X9uKiwddEfV2
JJwUGaGY850EksE2JomvS+edAKIW5PWbmHqfOE4qZIOX/vGcL+FX5oQ/y3Z4zd3pY700SSn8p1EW
hvyqZu/wFR93VjlUsiFNSj2ZuGV36GvTJVHjIL77v/OwipYVAnmFdAKrHZQiPdwDR2rt8JQJJMvh
vglRdvXQC20WhOiksYHsAci92g+5Z7jfa3YmtUoP70oOqBeR+OutYVeC80U2z4PtngscZ7sVMy8M
W6DGVGrJXuhkvdPaeZdm/twnS57/LgcrgT6QG49sxXae34UkhKzGdahvnCMMokmUbd2ldvvPJL7m
/u95/nN7KjThXK3a2/wFJfOT16RWfimGxB7s2B8f7dngerrmFbemgoyEkAkCstleOgdbhHFfniM8
W9/3+Ypru7kVDH1PeFrNbrgfQcV4RJZ+fZoH24v7PCSGFasbh7JpMxeYIdDLtOni/cnXz63zWmOG
3fsUxDHDikdTm/hBmKP91sMz4iewGY6N4QClCRYq1/omkArtwCOUFs0IOtVtX0x38STjqxU/ruia
E+GEIp19BzrQKH3q3PWZRMXf2aiMqdnjiLJjd3T0HdpwxAr2VWz7Tk5xMRueOTSmUUv0hpY1FY5i
Xer33SPKY0FEtRisrlkwao1eALyaTTvmpTSvnyH9CipY+5Pn5juXmypudV1c49KbqDD6q7WtnuzS
UDIIYLB4DD8M88+1/nbbtzTxTQUutkjFZWHYd2k1oE4LCVHhxsSBppp/Ck1UIJrZVRGMfuFG4F8p
vRTSKZ9l58a5Nzw1sylvojOR4rbQOKrlBn6XFMykB8TjpJzoh2ilx0D2d64hxXO3EsmxfJm8NOpx
3uP0g+OYBLJ0y1PZizOedUXpoelt5fu6G7/0Tf5ye251hlE8t528jruh6wEP4xxpBfIYWzjIvpJd
49aG/VE3t4rnRptbSbcWJB1Qf8IrXK0lbleOazgEaYag4hO3eXE3i208HWp777vRkRP+SgBSKgaT
qLtmBCo4MVg35FYdjGDahsRZqt0oQNIdyOPtSdA4mIpHrCUwfA7eeNPNfVz5TycHdlc+VuTkOyY0
ks5I19/fxAiJks52W6iXZvzM6RbbzaPbfhuMdLw6C11/f9P+0s0RWAXmPi376NA1UIMpSeyWJrC7
zkKK/64Az1buWpDUI3MyUicWIgQAnB0WxuKJmAqzNI6mghEla8EbPQV9KpZqzzf+2PR36YP4VK3G
y7ZOjpsb4IASrjuWiSQLhv2w3gfSpWopXrMO0B6papEWyGaz6bvjfgjb715j3Xe+UgnTRSFbe5lL
kcoF9St+E/PlwzRcpBEjrZlhFXHYzWM/1kMxpJI/j+XzUg8JBK6q/lPemljBdV0op+faqiykKilP
M7w0+6sAjK5ZD+vk7KzWOuZ5lRmMpVlGKujQDYvI2XLwjE99dmwz5IXL0hDsdE0rflxV9rwt3ibS
tZcxydqDVzqG9KcmRKg4wGx2594iXKSb80/LTyUUzld3JwcTtOm6W71zP/4XO/EmRBBHDrOQnUgn
Tv5WHkQpXD4lVkvj2oteZFcmRAQXsbQXK+p2U72WcRF0x9shVnMZVCGBBZ+Q5CZ5n67coTi5TB9G
nz8KORzsKnqtljFFSZBhjnSGVLZraveiI5IPuKVtSTd9cEiWiGaOvdbwWqzrQNm0AfkOt5Z0AyAt
Ni7lMUhEPngrj3NqEtbWLTNly+6nOQuwqWKuCHTNveiHS/PB4B0aN1ShgaSJkNJrAWcKa/4x2Egf
2xSPWTw7Wby+uFltyoppBqGiAoFpjTZvFkgAECfBM+xn1zdlvXVNX8f2Zi0Xm7sF7cQGXNPWl2AG
GMo1EaRqJldFADbWWLd51vlp2DzXbUIhZjOxhzIz0ZHoPl3ZqVeUhcuStleIFTQubTuyYtdZ2e62
n+m+/trrG8N4G/d5OFUiraoT94aYo5pyYKctKAwdaLKRKszPqdcG1F2bn9KhiedhiHv3dcrlAVLk
SYvHyiX7QiIT05+uM8WTrW2DANC0Qt1u7g8NL18ZG07uRgDzRdWTv3X7bamPmc/vBNioUL8IIKGC
VRzIjJwnKytj6vwh8hvbVoPzaeKgrTh2S6cl5Ivs07xKg/qxpk8teWI9ov0zxGkMnbx/GPRVNF8w
oPhhjkQPVHHwMfLLTx2bPoLe5XJ7jb0/Bl9F9I0dBRWZWPx0aj/Y9X70o5gXUQwRCLdvdsL6drub
9+OUr2L6QrvyXVCAoxugj+rhFAzPV7birUoZeb3dxfu+6KtYvqYf6rFb5yEFafGQlpVt72hHhWEa
3vdFXwXxtWIa+g1OmFqFeyjGdJR27IY/3cFgoPe9w1eRe2C3aTmU1v2U8SF2AlTRe3XijV+goLtf
xceq+D6PpjJQ3ViU2zW4eWe3HLGkrKKNo6h5CEi9G7o6HjsTo7OuC/d/Q9fmed04zzBXCxCvNec8
Lmwb62lz47DghnOIzjWUrdtx65LQ3vXTrZziaYZyg/O5MqF1dctJce5ymSMUjUSAAE3iqSrKl7w3
nZ01363C8qxy8VD2Dfu7dYOapvmp8kiyRMX3uxxBheIJq876sNgGNF8DouCvwQtuqaZDs2ZmVXQd
OEPdlTk+zktjtc+X+tG18+9zlv0IChNZpcb0KqSu6gsw9/VTnzaTFy8yehDjYDhO6kx//f3Nllo5
S+bRCldrgs1nYc3LTK2nkZkKQXTNX0f0pvm23IKyKvDluZta/Vn2D+tiOKdqAoTKxI6iDBCkk+tu
Fv7k8ilkf4T1UKw/aPaKTL01fr5v8SiOa0UjgZ4UHNcR7r4Lmhd2t+0Vd7WDZSiB8ulTzpA79F6Y
7B8H9s/t79ZZXnFX4Hc2UHfJEReu6oFsYczD/HO0rPvbzWuWpAp344Nd26Jd8e0UpyTc6ya/+HS7
aY1DqSi3dc2yKiyxJBf2A7onXk/jEoA0PzKdIHQdKOfrIVqccWvYmPoe71Ih+vZge27xGPaoBkZJ
/q/7xnHt/s3ap36JQkeK853s6FNVjx/81SniZrBfV+u+Nztfhbf51hAJCxfflPDfYVbEhfVCndfb
369ZQSoNez1CHIK3vUxRBrofAu+p6OTZnZjhyq6bBWXTzRcb8oc5Vr+sIU+5/JHO39r7OJkSDpoD
lgpvo3hZ9uwMzbfiY19+bifAx8D0Gy6xicJG14PivvVKu2oalx5PXuu3dVv+zFnxUPprghTKAYn0
5PY06OykOLJP/bymJelTx+pOUlwoqr3xErDnJrSKpgMVIyaqpmTQgqPpjAt/KF6nmafhr2ExCWFq
7KTCxOoZh9CAu326NRCP8oaPS1YcPFBGFfLV7kxoBd0oFKcO6QydMIciBwNCZ6iGxY0nj7SYd8Nm
einROIQKEoNCBMhdqnxM87xs46rKs5h7HaqkQjw93J5sTVhVcWKgYlp9MthjWq8Dqu6bx8G2j7eb
1n29shVHreP1uP6NKe/YcWyr52C2jlEjDdFC9+WKO6/C6SjNA1zLHJAd0eUVouSGxy/dAlK2YDvi
redP2ZBOywq4CPiLY5bJv8Uqf7FlRkUzF6aXDJ2RFJ+2Rxpwax1pGvCP/fxS89/SMWwHuqYVPx7m
QshsgP3ZUtl4Yqh9ID+7R68hhhSr5uaqIsJGz5VdlNdYnqLf2RHSCOFpmkjS4TU1myCULA+3V5Jm
qlVAGNtsAX3TcEjFWjWPcoD4aOmaaGffnWzvP9d7EI9nDSsrcZaQWktF5FTpQEMvnhcoJWYOpKey
IigNTATvzgk6u5ryzRa9FfUUdoPvXoImO9a/h8ZCJYzpmPGumdC4EpEy2+k9q5nkmeNcV0CcTEbD
/vYMvF93hravUfDNh5fjuhb2UA5nSoPoW76Gxd72m8YO99UqxHKsyGpPvyYoJ8rjwkt+iZoKibPE
q7ntvDTCLeuLtBsLOEHDF12X8X8S8Piiq4nfftEK8F6J59JzKVFatX6ScxhHc/lhJtZjsYBAYnmK
HA8ASNOzqW6hKPFssusyiHIKnTqbvM5e9LCAJdqJgl1bNg/TaKrr0M2iEtca2WSAmzjohi8HJsWR
t6aKoXe3LJhMiWsRgWZYOWTiHHrdx8wR8cqmHe3FgxSmvVe3wJV4tqIOm4NplJ9LYh2E3aBiZPlo
lfLl9qzrRqDENDJ3WwSFvOG85Osz91scoYvdag8PuJqdbnfxPm7egyTP/y4sJ2JF0WbTcF7T7AhM
6Ck7Rccyrnb5zkRp+T6YFn0ocYDScWCMz8O5LMDO2e7KA/2ODDCJpzoGlVayfp1NWDLNjKjpAmgG
e51Nvf4c+GO22wDnjN2xtuKo4sxwYtR1oQSHcSHWOlQRuRDBD1s3PK8cltvyL3fOiOLqQAOJ1Rn4
dUacAz9AgPcRJ/jYjYu9/3C7D90QFOf2+7m1Re9Cn8D/5Xrf3TyM6+Bwu21d8FQzBwDrcBRCDFdO
/7h77lKIl9vJfICA24En+a43PWtrO1IcvPKQGALsRZ57rCoCztfwoT2PO3Loj9HOVKOrM5Xi4vVU
g+h/EPZ5aMd1JzhbkKxmFioshbHM+Rrs3gnuau1cYDMmxxAzjjPLv3Dz5bS+bEkYD0m1ix5MqH/N
UNSkQk1CQUo368/5QAiIrLJ/Gmjy7rYwMHm6JmCpuYW+iZbRL7ruR7t9ynAxIKB+y0FRYqK9eL9W
3/PVGrrBroIu7GAp9oV/nl7KXZcMIOWJl8RJ3LjcB1Z8Vxk9ulLcfKq4VV/Fcc7AZk+fJu5311qs
U1g5v3ETqs5rE5WoNVny3W2/efd8if4Ut6+CvitDv5bnevSfnSzfo4Tv6E0bSCH4hRB2CcrW0JUu
6Ku5h6suEgtY1J7lftn9PyGK/dA91Ht2KAy3ivcplDAeZWe3i7oBlVovzhXpAkg8FeAgTMZozh8g
Vdk+FrS0P7iLb3Vx6XA/Wcjs+jHxV/9TwO3moXXwp8yx+dcVGjMyZgUfUytc2yMlfnjptpV5yRjO
d6mq43OVYBJaeAzhGUwSRMA2g1Z4KshjWVPDAU43u0oYybnrSbKt7dn2pngt3B2tmgdaRt8gSPNF
dDbKuK3J0JfOz5VjgxcUU9E5TJ4Dd9vx/HELwEIz/rq9TDUHNjWdISPQSBY142fhf5bZT6c05Ks0
H62mMXg4UN5bWC6s3c/ll9752dkmsut3c9nQ4lKuCtEq1wJKr8uZ1cPOrz/0lYOH7fkg1yqh8/OE
wnFOTJQvOgMpcWMLa5IFTsHPeTtDeKM9kcWoH64zkhIjmAOBRQ4qqTPiDp4ys+axKorxAyX539uz
q+vgOqg314yBV4MLYiz3EtrrLm/+jFNwmCoTwEDXuhISJjJmm1cH5LK5fwZc0Nf2O2RQDKtes/eo
NW3zsDXO7BF6GbrPYjvO2ZDU9Dlnn29bRte84sARBHJWhiJD0OZeH0sfAzs/lMhOSZSd3e5BZx3F
bWXL8JZw7cHuIQ7fjjHJf3pgrr+rdTV9YXd4p3O6hV6oc4yis1sfWGbIjGhW/H8SFvPYTcCK0MuU
MXfXN8XnaOzp7vZ36xpXfLcH5J7VEt/No3U4CXccDsIplx+3W9fYXK1Yg1JvwZ1F0MsctrtK2AeW
466w2abble7rr/2+8SfgXWgAsQ56IR+nHTtdywj7MpHfyaerJPB8GiyQ4t45w9dveNMXDNXyHI8h
l40i5kDLIYqzxYQ90RlKcV1WDC4Aay29WFu/710Qx9tg41vsO7/d/d9vX7wmbJiPbxdLENvDBH4E
EntyNiwi3dcrzpu5FYr9a0xzn09hXNQO1B9ZscaQXDeV0ehmWvHeocusYptzegFdkDWAi/jnXStU
LVDzmdNibaJd2dUgCI5OS04Sl0WGB2pNmketSkPGhQVLV2FeV6R5ZvAo5y0STC2wtWI5kIpd7huG
6sYOcRfuOv5lLr9WK3gJ+njKDG3rbgVE2XJp0JdRvtn+pa4T/9NVUq578lEvmNgfpj05VIdo5/+5
bxyKQ7d4cqfMc8kFEe4IkviTLSNIKPPD7eb/xXy/cxUkihOzOSJZtMJOFjJwh2koymNBwdcALJvY
NbXH9qJj5c6dQQ2xWl23Y3Y+JGvtzbvWrcgBBKVrTEpridkCBhOYpt0zt5ZHEbFsD/zsryycIY1S
E2b4ZI1vqeD4PGJDFjCfXIIBLL8g48onciA1e7ltEc2+qxbVFRLo37bF3PqsjRfgimn7Orpfyswy
xAZdB0rogVZ70ZYEG4xonH2wVmnmRf/MFpLurenxRpepUGvsxn7tayBO6QVk73NCEKBzVi0/BSqz
nokQ3bn3ej9pQXB0XIvy99TW45E0DXuoCP9+246a+KSW4MlsnXseBv5lDMd9AwUQLkzUP7r8nlqC
h1cDh+Zj4V9QlbLrH8Zjc1zymD2uBwLhyGxvKvHQ2VEtyMvsVtg9Q0fFI86NHD0tp+156GP3MCTt
sTjetpXufqwqCUCBWDh2x/zLAC0LgqQoHmMe3Jgnc2x6CtMsO7Uwb+hxf3Xa3Me1vovXKvbnx9Bx
Y6sx7Bua+VaL8ootqyvah+RiBQ9V8AW0M7dto7lLqVICeSGQCrHx3U5dJn5TPBRkuoA8d9oVZfRx
cYsTlL1++cT9dbs/nZ2Ug8cieJu3PCOXPHpe8zLOwaG5/Chy06lJswF6ivtbdu9tk4X2oSYUovq4
9U6NBD/OMuyK0XQO1MTIf0mC3hzN+qqYGYiTycVZnrlAWvpXFRg28H8pqd/ZMTzl4NHVTiBIjgmB
cvZpTfqH9mBdQsjheJfsNO6cvXvy5zgwwMI006EW7AkvyLecIfltgyYG0nZjnSdBmDgm4TPdXq6W
65ULr0JaYD68T+R4HUy28y82j7fn9UAP1Qe7iW3DuUE3FuVM4oiitcsM19F++irtZPKRJhGJuEtv
x/NV+TzBbNl3Gya9WM6R/EvAvWqCu2oWrSqeZ+EhnYYTmg4xCxAjKoHVHYidgODDde5851D1A3wU
1RTl6pFLRr95xE2y6Eg6U92zxiPUaj14QysrSKldbBDrp5CpsEAUGQ1POeLifRu7WlaHt1ne2ygb
uTC3i5dh78wLgFC7zrTtaVJ6alld4fa2tAsK+xC8zlxzbGJMGuuyZZACDuMGynC3Q6DGVmp5XTiA
576bMBDZvTjWN18eotmw0+mavo7tTWCacq+DEiAWEgH1SXewo6eIGbICGu9SC+kc7lkBscD6NXhl
TLbTUjnJ6j7W08f7rHLt982n59Pil/7VKlb+Og3gpkD8M1FFazZPtZyuCahvywBTO3rdc+NnZ2oZ
tjNdy9ff33y1gNCo6CRiDhnK4wxCmT4UhvWum0tlp3ThPlFj4aM7+3P2lwGhUlb7+2ytbpI9+Kja
Dk2T7GuYsTjiX8j0+3bbunWi3M3zleaL32IJrqhEYM0v4Ta7hR+K0mBxTaxUNelokE8RHWDxsToF
4G1o+J+t+DxxBkXCzWB6zRjUsriw8qtRzg42Lf6E0lEiITPu70sUt9y2kWYMajVcBY7FzmIIxUTi
GQqky1+iYLkELD+D1PMc+dZ9l63/cOXXILLNOPrh/Cnjj1vT7JAiz4yliZolqtbHbaXDhnFA+21/
mqBUcWWeuy+SqQJ0notn/jVHOCiCBydDZucRBFG3ra+bXcVntxKCFBPFVzf2yQ0e3TlPaLZb77aK
4ri5gARr5iFSUlYWcW+DhsUnwEUI0xlRZ3bFff2Be+3UIKnQzbTb4VQCUWXJix2qak1oLJ2NFC8e
R7rYVTv7F2nlW1yRvtxtPRBL0EmhW5Kv82KqDNUNRjnvEpCMrHzGYCoHyeYI0KwOqpOxV4SGgPR+
B4DB/W+Ixjt/zUUGZ16dJ0/+I//k49/bC0nXsrLbgml0DiDA5F8aSsBe63x2A3KCputdUYioiLii
F1Hm5RKpEqgweYcVgXoKzharDX5wXe//vWkQFRXnhAXoaq47bkt/5/yJlofbZtG1ezXXmz2xkVNe
Zihfv2xWyubzON3ZruK3te+OoPvERLZBGTfz17A3xJr3FzuJFIed6WhLLm2EyXzcZe7Bx8FvLV83
z/AW+n64JypyLZ/c0vboRC5RuOG9qf9RkeIvFfaXbQ1BP2+8a12/970JVZxWbHVVTl3pX8jx/2U3
2FMPWuXdtG9Bchjh0vXn9gzrFr7is6x1QkZQk3mxRRnbFtYle7Irw0FQs3xUBBvg7swHphXZp3kb
D6g2LJ6jhZu49HStqz5LJmJNGe6jHfRScxbEhQlQrDGKClUDorV1YBf/MvVPPnQL2JQY0Zu6r76u
3DcutbSi4z3BNb2KhkPbbId5ve/mRkLFWwva1cK9GqS2AJRYoMMwRbsSlJK3l8r7tyoSXkf05stZ
Dr3QuUQwmKMX7sQlAcN/B/jeJySsa4A47+tF8eBSenMrchxoF5RyhvUpR7aBHRvvz1o9GsO9bhKU
bXecRj6ICOeGMRAxcFG7oBofbn+/bu0onksykjlLi/ldXflxXgMWV+6vipoeXXXNK/5a90sZeddX
Dpo9u5sP2Yt937UG27+fQSQqDK3vAtJG3oxwX/v2Y29VJQ7LWb8Pp7x47ouiPNS0ChKIYW9nmVvR
p9sm0wRtFZtG+yWCsPdILm6VtuUHObVJLnaFZUL46Nq/BvM3C9ce5rrticQdoIxArhMW3cH3mwsw
ccOpopCNvT0MzdSosDTaDE2OkjRcq4tXRCMUQ8XYIO5rW3Ht1l8z/yoEdcHSRVFgHaPuf18MhtZ1
BlI8e7SaOqBOgwkA9neqHhdg20p6yLfKsLA0/qYizrasYjBPRy5l9lR7P/r7oElEhYZZDa0jF8Q3
FwgjB8AylmtamOhgdNOpOLKHxy2cJdD2xJ/y7qcTgX/dUH2hs7fixC6rLAfRGunNfkfXb8T+6zqJ
A2LTuxbLf4BgZGlnq8JCzJpzAYV39xGUXreb1kykigVrXdIH3bohXU6y+udIQ/mCDP1s2GE0pysV
DbYNdo6b83rNk3wUW5yjZjEnv30Q8IYmnKrG9P8pZQNt+8AkumgAVxxCVNc8Z94jGKUMQ9C1rzhq
7bpdVy5w1HmgO0pELDtUp67+cOry3JC/06xMqrjrkgmbOh1Oz6hvuER5sXcmsOnXTm1yV10Hyh4M
VrvMjZYFp+jop98+MI9BYffLfStI2XobMO1KXuIE7W/Pvg29AWpio9ScT1Re8y0bl0YEA9YmWM1J
lfp8P0HzJhAhdNUT577ELKGK825+W1Y0wm5SlI/j/OCDPv2+JxyiIsEir8Bps8UI8L4MVmtv+Cut
1JGGqKPxLhUMBgUBKy+76zabvWQMTBDeIbA/O6hNCgoTVFqzclRWc+a6TjFXcK9qeMymh7r9QyYT
jFDX9tXl3mzjLrCtIbfRtr8cKvcgrAM1pag07+TEv/b5tu0h5KgQRVzrkYB5uJZ2AM8Q9vslyWKg
Xk8Oj73Ptx1ANwzFe6NwnRog28hF5M3ObdcnuEOCYkjDq6MmQv+HvJxn3tB5aD4aE/ADNf19hzSV
uXxeIln5AVZPPUAr4ujvA5r4u/tMomy1Q9UuLp6XcKjtnh1nv7Uv/Wy4guqsrXjrUNZ144440nrD
sVmPdXseSkMY1mARiAoAyxlERYsOprbcpMWiKQ/5sfdj++AnFbAVd9lGhYENYRiSqkK8FP65cw+R
OLjC0LRmr1LJyZklGJ0X2IZ1ZWwV+7p5sPjv0XRW0JhexX4FUrKAMjQ/y0s9Ppfdi9cZ3rp1TV9/
f+Ou+eBCqtFH0611iAAbLE+NCXSkCwUqzqvMxr6ZWoQC8uP/3+yL3RTX5/m3dbwiZtbj7XnVPKcT
FT419sjYiR4Tm/2TPUH8dt8d+zPoBnueNA/evj2GzyBvvN2ZbqaVTbdnkKYLMzivZF8DVB5wLwY2
LVwut5vXjkVx4HEGIc3YYD7IE/3oJjL2ztVT9ih+b4l17I/5h+37nT0p/oy9t5fiGobIU/CJw+ny
PZJkQzKl9qHb8SN5Hk1HRd1KUMFTSPlfz1nYjmcUYGJPOONGl51oDEDfdUt4yf4xDEqznFXwVOc1
NpLx6Ch8HfuYpNdQ4lrxb/IJMvF/cpSatYlryGBqloIKoCp7CjpYCwYMoC8j49mPdgtSLNSwu2mA
YERFT5XUr8peYCk4DmBgeC085E/rn+aq2HrMd4GhG53FlACwTXLOuhEWm4rXEuUE7RILE65XO4Tr
1vomuogBgk79hiFMh6vCTHcUbbKg5u+qL9OdTfzv2uWlnLKdNawih2AMwzc7yU/Oyf0eRAlOfvse
Rb7Zs1zv215VIJW7Qq8qAxDl4oVPIz1TQGnc+Yth7V5DyDuZahVAtfr2WIN6FI1/GPdX4dwtjy1o
VkEh+gr7o6+Gfq7Gf68fxfG3piWsvQ4ifLoWxjkn+lJZ8fax+xf9lz1DKs6UBtMsLhVJldHKG/oR
kdlbD5GF9yD/AykNID3NMFQQFc9JPTlX94PYwsqOfDakHXUhWGU7D3OxZu2ChrNXub8iPbNdtMUs
imkcxu5uPU9A6P26PRm6QVxjyxsHCS0LcF+JvionT6W3fewLbtjZdV6hAqiE7XVhZcP4DtYTO9UH
JGeT7eMVLtcALd4fbg9Bc1lUIVRs7mQebgxXXC9v9769/K0Dp0mbKmLP5SaymPqC7bylNSqhaRxF
xVXlbWH1qD7DmWWKYmvFztjw7259QXUdRALTsKUHEnxc/4+zK1mOlOeWT0QECDFtoSZjV9vtdruH
DdEjCBAzSPD0N6vjLvzpt0oRta2FVEhnkI7yZE4s5lsEiqA2vv6lmoCvosC3zXOyaojc54Duw+xP
t9WJ4x/4IPfXx9d5i5L77UzWcvAx/tz8CbbnYXTjLf99fWydoSlOPwwj9UrXcp+L7eAXH1pquApr
xlVxW4vELR6Qa/eZbPt5PjnUkFx1qcNR3qQaCHjRDfKQz/bHSzQccaSbu7iOt4Ts7JNRmUxjvSqC
q65IR6Ff4T5Hwk8KYPOAZylgR76fyuavvRr8XLO1/4Ctb/2cERo5PaaZxrtuZnFpJxW9reasArmA
lpEM0jPuMy2/lNGBe82HZQyRageD3ev+/GXv3/z5EXokfU8895lBi7No2M6bd7ap51BnQErurhey
NT2en5+XMa3JD7cy3Ck1LzD/7OrNn6bVVGVsrDHu6v+soSM9uOEdE9MRFhtD8PZZduGXsur+XPcv
TUno3832zXQ59PrIlnP3uWz9T16zJHbBEs/pX9ZoO2WTSaVBZ66KG+di5HkZVQgR6NB0vD0poVTC
f8wr9BqGT9atb4cq2MsleK2qA8yTr490YHt7OlTLKRrnZJ4ESGYMueOfjb5zFlFBX71dol22r8mz
SNxfzmE+FkW83FeJBLv0IU/KuPyO7tD1+fomaQK4Cv3i3PIs6YfO87qda3pXhvMObagLM9XsNLas
Qr9CiQJUU2F8NiR++30rTGVkXTRUkV/rCM64LY+c5w6NFIl3cE/sCF2vebftcSncUcMCaTzdVjwd
ug2+m1GKiiwE4gqL7ObGjmVtIubSWK/KjV4tK2vXFS1CbRe8oodwqV9KWX90reXDbAXgzfRMZx/d
TOS/ISuQKw6HzYaO2iZPBv+XbL4OzSNtikSW3yfvdYAIrJ05u3yOdg1rd7D1E/c+e9lfrxz3XvFb
yJ/XbU73T5SkHrpZU0VWiEp0a6VuD8aYttzVdXXHw/6w+NFd0DeGK/27uxe5Kqir6aaQ+zLi5wkP
/s52360yaYXJVS9L9z+uitEvH/gmwq20ahrmZ/xcPoTH4LCdqiT6zO/IrthnSXu6vlq6T7iE1zeT
lMMoQ88um/OW/yirj6F12IghIeiGvgSFN0PPVTHICYSzZxtq1STZVnv4HEFunaNB2TO1muomufz+
ZhLuObRkc9ec/QDklJApjNKoNZVR3s0x2AHFOxvfHv2iwv5mfZss225bz3b+o273/fR0ffnfv/tg
CiUbM+hI1c6A/9/vnXzf3fF9iZqd/Fi+1q9y7yXsEOwMU+nsSXFRf1snidDbnMlx2dl7aF4mVtJ/
JYf2UB9Nl5N3Iz6+R/E+9A2VrU1hT9HW7pzh6EwsyehvEhmM6v3OJEygJGQ80ThijGRzdj71ayyS
f+XHpDqSO/e7iNCzR06Q0nu+vmYa61JRYBOUNTsZXAxg+GnP3yryUNJPtw2tePdstWXhlSE/F9tT
R/asewlaQ+R4NytGrooB62lY9Qvn2GjbdfbrUIkknHLT4VQ3uuLWdutB190tmvOK3P7kILN8bYvC
pObx/iUaf15xaFZupLUooh4QpvPe/xuc8n20r9rYnhNn3x3n02h4btJtruLdfTcuNSSe+Nl2obIA
5E5WPjuZIa7qVknxa4+CW3sZMXgVucdl9o9ZYyiX6EZW3HgRIiz8DIYzWk92+FiYXrI0nhsqnutb
uVfPA8JDyP8w/wkQP95+Y6aSoW6xVbddV1pnuWjOw/o0ZfHWVrEwrcj7r1mRq4K/NmlxewUP0rkH
wUxG3KMDTYiqXo/l4u0zkPC4eXjIRqhTCidmjJp4ATX5QUV/tcJD4g9dhAegVbwH3/ZiS86xP+7k
OCbX48S71yp8m5KgfR61UCLt2vPiLfvKb+OchEnHgabth8Qb1rhaXnkd7q/Ppl1KxbsnADy7ZZwh
4L2Sp7rGtar9uwh0/Xjzo+jLPVpCV/9u875QY0S/RLx3zjkqR1nmCmsqgoCf5xQLuLRxA+DhB3Es
d9E+f2gf2LCrcLwCFVuXNInpXUljkCpbmTWWQLYQG96/kqSKXodliolnKNLoBle8X3LbGsWAwR3y
W1ZJF36qTbRTOptT3N8atnqsRqzWUOCd/IuTHW37FZTssW06EupmUAKBNa4B6Dab9lxJe5f5YicG
KKuUzn5uH/ubiOph1ko8CMdMtFVJ+ZmWHLqN8xGPoqd5krvrdqwJkiqObOCU2sHFpigFC5zlPpCs
N0R2TZxUcWR+lElIn3sYug2/LFLEnbOljPlfAsfEdqnZARVM1k9D3a0FzjjBCOnVDNL0+TGP5JHZ
QzwUv64vkcZGVThZJ8C51lVLc2as2hFu39UStfbVVDjRDX/5/c3BPBpK6XmXQEKwv86WBPLb2hoy
tyZiqCgyBkx+uwn89XoNdlFx6CDzVdtDktXf10ZCoMewRLqtVtyYNDJvffAGnl172Jf0tPS/2CDA
/Wo6/V+c9p3Qp9KL9UMH9qwcExR3zsHZ9UcLNE7e0T90xzoxFWF0O6H4M/e7zW0EspRwyj9R1KFD
zvvR4bn+uh3pFknx5HW1srLK8A0QIYxbOxnGp5y8yup4fXiNJ6vAMlIMlhAT7EhmbbJuOXAepiO4
buiLeb0x0WyFTjBey5B4nI9Of9xMLJWaBf8fJFnRT20+Fe25Y9Z+8rc0l/05mmvDAVATHVR6sZ5s
FUfERACylmRsj6R5sJdPNvnrWH+vr7lmS1VIGfedShYLjoJRdG7sXc2yGMpz4WYSfNQt0GVD3iy8
GIvNti5f0DTZsWJ8x+3l1YZW2G1/X3Vbdx5dMljNOXd5AqBAFy3HsYin8M/18XV2o6Rg4lV1KZyR
n2X0uNE72zKcGnTjKo668ZqAO1fwc1t1T0sYJF64Gq7NuhVXnDSz6qqZMixJQCGi+ivgv8PqttVW
oWRu08oZDL0cwfiJTz/FOiUT39XSEOs1/1wFkeXN6E8NwfBt+2Gcd137BAru6/uoG/riYG/MMPDr
gg8cQ29R2lg7WX4KXcMh4V8j+DuRXUWQUTCs5WPnYFUGJO2+pt2u9mi2p6i47Wp7Ovs+DZ/RlPe7
WBiJJ8l+Xv8ojRHRy8e++SiXtLhlLRs/r/ZZhh/C9sbFusz3n3H9rI4Wyc9W+dARHvdT0nefrv9n
3UYoDptvftgLMPLAoc5u+diDx81IWaQbW3FWIfLJLZy8PRf9y1B/5P15M8lO6oZW/JXXyyKLHks9
B9zbexP/K3EyjwMpP9+2LqrXsnncxkugQfLYi9U+0XG6g/ygIShoTEUFiWUSCDExVsHfwW6KQ0i9
8QwN8nF//c/rKjkqNCyggSWzMELMaWKRXkrYEpoDEHlOLrgOF7TQnYm1XZMSVWTY2Be2KOSAnRDt
mTiWvRNExE0ApuUomH9s3NTD9v67ENrVLinzjRtEhDq85IjR9IjWgou0QVjElwfOpPuHtg7Ybf6m
Um1lVpiL6JKDJRRVxphDbbklBrvSLZfiy1U31Yu7hCj1tGwXyftefoW0LLh4Hn3bMIWukOAqPh3K
NZ/BZbPmMYi6jww9SbjJbMcOjekrn6G23pw4CqvLNh0zUd2XtakCrbNqxeGXHt1JtjPBFoaJppB5
mg+Fvdzy9I/tV1x+bnk1CtqhOtkv93bkPE7E+lDk3VNkuYZLgW5zFKcfx8afRAlbpm4XQWZ2iJ3V
fR3a/nEustd5vEmDIHJVqNhgRx6xQ2SoLXysOLqVnlHmue76mi1QkWJeufaZB8jQ30yKOm4mRMd5
GldDbtWNrqTtcAnaSZIFpdVlBhszWMk6k9S2By9+J2ur7FqTP6L6FbnNeZ5KoFl98Vz17HNnRbvr
C6M5WKsIsU4snNpejQfDosE5xvoMnjuRRGWR+MBQXZ9DUzBU4WFO4HkbSBvwotetiQucwgx0lv2n
mIK4jL5UaBG5CcoOC1JcHHvsARPo8XMwHcvycfZ/etGf2z5CceJ5GgqIMiCYz6y7iwL37ASBiDfL
PY18TaK2eXFL+46OwmBTuo1X/JrknjsMOU43corikIMnpcShbKQGh9D4tMrqtQhnpaygeDOxWJcU
rbvr7O4lKqD3ledFHAzR/vq6ab5DRYdB9RTQF+ajMoKyoyygLAXOZstwFNc4nooQmyFGJ7IIuW+z
yNd5zT4xcL7c9r8Vn+5X/G9AirH+WQ1VhpS6e6f4eH1sXc5WsWBFWK+rvyBg9PxY3jX/369QbKf1
QIC7Nz2w6tb+8vubo0EWzqjMLrhOALhVls8rdqBZDUuvCRz/no/fjO2wNhClHJpzKT75fiIgQJ6z
XQjE5fU10m2t4sotsyq2ZbD/Jv8R9J9obcCF6MZV/HjIfVcWHp63vXHY9wWNIVB6m8uqALCRTiwY
ox676i2ncWvvnMJ9Qa/5jSuupGHohFI6+nBZytxvg+1+jlqK9yQrDQtpKp1pQvX/gL4Cj22VgEN1
i28fvWB8HgvP+2B1on2o3Oqlc6ABGFoDT9Dq+O36Tr9vpSRUdmRmVVOuosKyrbjErV9r28JdzpT5
37dToj4iFug060OJZ77KY33sBc6OU9DoduDK8dzleP0TdJMoW9NVzrIuLjKcACkipEio/Tpsj1tu
MCzdxUXFyIUlMESywtEb2jBznB0BkjsEH9an4pUcoGbTxKYGOY13qPA45lO5BmCKPldzdOcPEZqP
Guf5+iJpUo4KjfNG9MxSC5lgrD5l5U+ItSc9biwd/RB2N+GnI1cFyeX2MnUWxVF7JOCmG+Ny+uts
hmLY+3bqqsi43JVWGWwYO/fuc/DOrkCUJNeXRrvBSrQjxex4Q4ex14/L1+HO3fVJeNf/kkn+hMx/
vEkQDcujuNoqozrzCa5Zor3n/BlwtLr9fP0TdJajnFcCnBhE0SFylOHnLE8t9+X6uO+7lmsrrtUu
fQBadMAWOt7GvKXparO0HHBLnIiJa+39OYiKmrPqYgCnHty3BfN8DLnf7/1l8GKe/Divhpvsh6jo
uanppeOtuGH28w8bPAaW97XvvlxfpfdXn6icaLnFrG0qkXqk8OI2nM/V4BsOK++7LVHp0LLBDkF9
tDZnDtKUu2haKVQrgp/z2rkgzHG+W8tsuMq+72BEFf8k9QwVugBbPXYrOKjyXbg8ZYEhy7yf2YiK
nMuBuxw2hh7jGBepFF2C0F9uE8cVh3ZxHvJxPK5SJFVZ3N22I4pHC8lB79TjxVS6f8f8mbn76+Pq
tkNxYd53A4QTsEhR1x+AEYo36p/wMnvwhBu7wWb4+/+uTP978SQqbI4sTm5BQhoNaPnIksD+FLAX
a0bPpvupd9edO6f+9K0OQYvd+zGv9mCi6ay9IGjzXdfjRMhuovLeBrOOlwdJTtE+lZ9nI1mw5ghN
VNTdgkgfioWi+nuSLCb77WQl+V33I4M8HoBThsCs8SsVblc36KwoUBk6T5V3ZL2disnEzxK+e7Mn
qlqo5IDyLSOGzp2PS/Sc+4coeGl6F+Swh8UkK6FxKRV458+csQUNseeueZyW1xmapybyYI0hhpdg
+uYCEEGUTnTe1pwzp41pT+9J7zZ4buWQVKFznPeLIQPovuHy+5uJCm+ToDe8VObqh00+eP0H33Sk
1m3v5fc3QwMj0cg1alD9cAhK2WPStFl83U91Q6v+v67z1EHu51x4w14M8ymrnN31oTULooLLpmDY
Ipu1MH0RnqZsxKucTKhron3UDX8x2DeLErEOrUTdpTTgole/i8vBjdEjcdt/v1jTm8GHJWdu7wfY
TJA7tPXJBbO7PRr6QXX/XDFJF69+FmcEp1dqfyy6b9Ttf9tGbJ3GYVVUWFDUrZ9XVXvOmsyLy6ZO
vQE8j6FTxWGw7OpsObuQdLptnRTLrHhUWAXFtcUb1yQEeTaZir3oucGEdN+iWGdLm7V3SATnHZ5b
nAWrY8t/cJTmArrbQKl9/SN0s5D/bnaXLRz4QI5TSSd+NwM5dMI/OMHyvRMU8ICnynWO12fS7bxy
+kSJfenBVAzokKyfXa9OtmBNwTdmWK7Lqr+TDFVsWLNInw0lqrBjcL809+wmlqWIqKCwMAqA5akc
YBstcJNa6z7P42Vs95X3q2sGcPgblkdzvyAqRMwNOpx/nAmnkceLdA3kJu7KL86GfmYnufSW2yZe
S81KqUCxbC6j2rFRFho3mWwFgcqcIRVr8o2KDkNrvBSLB9gNR91yBzkjkMME+d08DMvDHMyfp66Y
DtetSWO3/sXK3gSpVYZzuEF/8jzXbux5X1n2R/R3vIuFczkymkqMurW6/P5mGqvkRQvOmOZc1Ciq
BKCF9w2BUHc68hX/lhPnGRInPA+orWS64x+B+0mr4V+zGE7xp+sLpQEVEBUutrBl7eepxYUSJDL3
0mVJO/GHLurdXRZCBb0sv9lR8LMr/7ItMhiz5ramUpMVQvo++LYuJ+s/zPPiwvsq1r9rYbimab9J
uXHy2fJK6qHyO/jzRw8Xg0Za+6qvzq5sz3J0jlnAvy2F870Nlslg3JpvUjFltnRCnDWxX8JJbet1
7mgcVF9m6Hhc3yiNRat0Zb0leTgQVD2rhmdJObGj79FXQT+Gojz0zYjL6Loaor4mFqtgsy4ccztY
GT/7+fRx6JuH0ivOBZOG/dENryT5eetLui44/bQkjKHclzj5tif9Tby/EVGRZsMUdXbr/+sRG3al
S9KADZ/qNjSxi+v+vuL0tJ9WwG4Yqrikiae6SQvnUWYmbJJunxW/F0sWRdnltQXQCQgwbfODE47n
KP8+LSThc9cnWz0YbFY3l5LdZ5Jz0S8jLjBL+KkifnXKOHpT60IMhyAqPhZtue3t2jGYlc5FlBTP
0flGyIaH7nyFrDQPYnf1Dk3vHBtiGS69ur1RPH/Ck8YYdfgiUmdfncw6AERa7UCDaHh70HyCCkwj
wegWpFvRFcJ/RywGTewJ6ZH4ncHLdeNfdupNQgECoHEz65JQyIPnPRTN78g5WabVuVjoO4cgleFs
9kQB1UYUoV2QTc6fN2mI55pVV4Fp9cTF0oeM/d2qqlxfvWBF8aDpuqJ5FQ7zTNg63d+/TP9mcWQY
tf7Y45mBwknuSBlEp7I3Cj1p0CVEZTrr82Ur6AVdPh061G/ztDld2HTs2Nrd1iBCVJIzl2QNWwYc
4hhoQdBrw3CFqt3D9Qyh2wXFm2vXYZ1l1bDNFcDAhSZt6ya4zRs2WWeaivcWvSw5sZHgUFctXR6v
w2lacOU2XTV0f19x3QBk1NtYwHX7Oo9FdWTgGTadcjT/XUWlRd1UrXaO4uow4s5qL8k8dPFUHcPI
AHvT/HkVl5Z1VAZuhMteSRAVWDyiEmHdWAJSkWhN66wW5FJxFMwhLvhabidnMRwzdf/7smBvXArV
jaG17Qx4OtuB4BA/WJAHK7Nmf90kNR6rAs4cEHVLWsClSNE99X2wC23XECl1//wy5Zt/LvhQ5NmM
oZ3RTWlmP4WEXDoRDKlRd99SsWYo6/W0u7xaBKg378J/hHcWTlmfUaiBVmh+qL5cXyNN9zFR+ch6
q8gaHlZAxnvVlvr19gsImGifLa6891Fj3HkePXrCrw+URKCL4Fsf2w50ABsf2uuBO/THgMzBgQAd
EDf2dJOaW0RUXBqbms7eSlwERVW9irb8AG6jeAHO7vp36zZQ8fecNwHugR78vTxlfUyDH8FssGqN
u6swtJLX69ZsDEifubd23uo8dXn91AbZp64wlcF0FzQVkLbllZcFKI/8Gbv8MDbkfluzU2WJO7eG
ljMYPvPOOjWtd4Dc9tfL6TbjJpiCxq1UcrOWO22LJiKAZubSi0VR/XR920TnotkXFa8W+FBaaULE
+dB9CbNfA7Bwy+/rWx7AN985f6hQtXLzFgCiECVZ+yHcjqKCOk8T++2jyzxDxNEcaVWkmjW15ey5
MvztWuV6lLyQn8pwyooEMnlZzB02V7GE5CzEKL3K8L6mWzHlyD5JtM7Ky7nWC+m3LSxZwifyhBuh
qXCim0DJ7MTlvrcVeFumNZRG5qz8Iiw+7OreNWyMzqCU3O4UQ+FXl6PPVmxNzHAKSqgsb7nueXhi
/G+krlc0ca28BCVpwe9k87K6w4tvmQp7764NRlcymLPR3FtRtU3XmshYhn5cVBeMa2HfsruY4DLx
20QTzDOby2BM262+x507ZsR5GcS8v+4T7xosRr9syZvhGz43oAywpjRCJ7QHepvlm2Un69yDi3SN
2+zb9Wl0y6TY6Fr59jr025wWrb2PRPVRWC8sCg3AJt3oioHiHYyS0cpECoTlwbHCj6P/u6vHWy5d
WCLFOqOit9mwRiL1GChGwihea3rfDON+zUxgynczBqZQkhGPII0KOgEBLm8vxm0Yvelp33/Ey9It
d1/scvTfbY7AuFa1tBYpy8d7loVQniN3axSlWyUNCVXzDWpXU9YUTTT665RC9Gvfr23sTHIPdsW7
7rbuFHyF4srbZnvSrbHPUzf9LbvtULvkTKrecIp+Nz9geMWXiTNTtvR0Soep2DF59oJDiC3fvJ3r
fLrJD9RWphoYi6zJyZSWInqxbf5Qy6WPh+km9jB8guLOIYH61uL3a9qQKmnd+cGPTE3i7wZpDK24
8CYHWgzOJiBFyU6uXx95f1O/HYZW/JfVOOnaspJpYIlTndvH0QbMYkB9a/ZNDzy6v694MeYIFgy/
pG7NkywQd/ayGexGE36o4r2zW0vpTOuS4pVn361QbVuyA91M5VCNWaq3R7/PCn+KnCUNXfIiy3o/
2UOb1LT90FQQzMoZPVw3To0Hq7fICUxHGQujOV3yMRHbx4padyjtJrafG7KNbgbFgb3WbcHNtSwp
q/KDyLsHdOx8InmZOJH3ettHXKZ+k9BGUE9VtCNL2ntbtgNl+Aupyg/b1PMYpbnd9Uk0O65eLLkM
wFe6sS0lde/gUaeBs0VpNiA5XJ9At1CqH6/uWNiZvaTNUOzQmxUvGd31YwTaTENG1iR+9YLpoqO4
HysY7QTl2pYPB7ufvxYZw5s036/FAxndz9e/RTeT4t0rzru03IAbx+0k7tjzCDmP/vsK7prA+Src
my50nqfeF6OaejmDUE5aLHZzcKIyB3/mjJKCnH5c/xBNCHEVP28onqJFV6+pS6dtB0uTd6KS9eH6
6JdU/D+3E89Tb42gE2ULybFMRfvSl9WO2Y85FTF1WFygK35q/1bWjfarXh6lXYjFIaOdbi0/5TUE
MyZ2cFASv/4pmoVSL4jl4HhBU0x26tXNcSD2g2XPBs97vzCCZVL8229G6s85X9PhIpdOeSIr+xgw
nggJSU67i3Pbj0kOJBlak92JJKzf7rhlup5qjFm9Q/aN22driF3KeXdY0Aft5nmyAvAAQODOdtDZ
Rl3DgUoTZNS75IJ4PPkCkDGnmHfWmMN5LJ6EpPp5fZd0n6Ik9Bzijk0N9SqcmsdH0hRxBW1QPPQn
IHJ7sHK2d1hkqIjoPkUJAZOTQSleDnZqDQX0dotfQ+A/uBEwrNc/RTe+ktybubTYZsGecfcGEVd0
X7YkCbjpkqSzZ8Xxee8E0SZgz00md3wYHlYynW7652p30xq1KGyHMw7mjg110PqwhQL6lzeJyuDq
ctn7N9mwqFFdHSvHT4vw81R8m4Ojj/S+fLz+5zUnE5X4eu6DrSLohEid6eM4fyudIPaao+w+kyA0
+LtmZ9VGp7Wr0TXCiinN2td+erSiL3Ng+Pe6oS+/v1kbuo3MEz1OCu1odwmDOHHcSXZgran1Urc8
F3N6M8Gc8bCcXTalI8h8fLFfrV+ifSE0qd0v1zdA48L/guSbGQA252FbuQuay6CMwAUOzLRNxUBB
F+3uZODb4Iyr7q5PpvscxYn9cujsUMglhfzllybajlEQryG521ZUCjpJDNdt3bYovpzb25KjvXZM
neZbDkqfsv5UWzcGin+QjTcL5mw+zRhrlhREUccoB3QBXavL5BninGaJ1O6nTcyW20i4mwC1dlj8
den3HnAy9tWZTAICmi1XO3lGO5tJNC3o42F8/Y7DdLAbiVXfTU7oJ8HmpSMZikdQMJnwBpqjqNrR
M09hU2a1M6ZjNE/7NQx/rXKUccmc7s6P1vF43bp00yh53QKFMaQswymVtg82Wnv6nGXleKBu9SCK
9baUqnb3QAB48gMm5zQYwF7XcdIfgpze5Ww0Hdw1qULt8SHuNkdhBgOrvfA7tzqCZjdh0DPQWZeS
sFc88pVhVU1AlHzPwocw+03AdZs/gBj1tjyqtveUK6gfQdS/plyM90HdRDiiR+e+KU00cLrlUZy7
n5u+8vxGpFYgkjpyjrVtUg3UxA1bSdLC2YJ6LropxaqnmeXttrb4ymX+47p9vv/Pqdrik/mZLJoR
oZZTp/wJvRLveeuF6fLyvldTtbVnbjynoW0r0qHPwa3IDuDbunPH7Q4KptiM9QGTmoqN75sRVVt9
hsYiXYZjQUqBrnRpELcgUFpDaEo8Zu2X66ul+x7Fm5upy2ePX8rKeNjN5Bn9RTHp7zL5KtzXyPQy
rZtFyeBBEMkRQpq4w7rBsVjlvq7mb/kWHG1EKmC8zt0UGbLS++EJivD/zeVZUHaQRbTG1B7qOBTn
qUbOa4Dv+nR9wXSbovi24/sBXfIM1VMxgfLbz9ZkLIs8rto2/B401HuYLN9EuKmzZSWTQ2PAmaPL
wYQESwzCuPsov0lwHXVmxcEXi0kLyuUwLu/rNv9l8ostf11fIt2/VhycjdLrtrVfUrLhtXHz7PbA
EBMNoU8zutqo47qF3Ja+m1MSfbGgrtLf1DLpUbVNh0ADI3QZal4jr89+kR1Ylt93Xne6virvhz2q
NuhQu9y6PEN1kEfzriffC9u6p8uyuz66xuzVHh1I1PJicfC8NYOMKLEdMN4AZoJoUf8U0EW5Ponu
ExQ3rqNmWtncTyldeNx1YMqCAmZZmQ4wGtcKLzv+5szXO6Hn1lEn0rl5gvpwZf3p7B+e9VQuJkJj
3SopzguChw0gT1emNboHEsTWVJZ0jCerOszldri+SrrPUJx2yGm5btk0p1nFSVwBcjsM9MO6Dl+i
ke1LaaywXPzpfwtRVG14hxaVz0hp4b3LI8Vuq9ePDseDyEab4ZhduiqxmPUO5cIHW4BdbhBAb9/2
iYqHy8VGj8HqiJTyP5w/0QltVR9JeJqXP9cn0GyU2vgUWo0lWzbjRlYDhT3T2BrYVzfLk6lnhine
R3/jjeqSrN6YW10WnTNFSOUQJoAQDfh/OS323tKfx9Lbg3T4GHELHevipWWjofFVkwhVRm0aThRI
uxXHqqz4W0zjd1aieWJB48Ei9yXoECoWGg6hGmcNLkv75vM8jw9Wx5wpZWu7X0LnmGf8iU2VoSyt
2yElFkyTyBmDrEM6WdtxBg55Hf1v3P0ZzCge32YESjzgYF9EMwsRqTuKeBR7kAuBruZXW/eGCXRL
pIQDT2RVLcJ2Sp2qhH5TnVh0uMt4YPAS3fBKIKiIyB3e+HhEsbu0tkTCS++FlibSfE0iDJQMHgrG
iyLCv4eaw0sl+efJKgzZRBPC1C6omeEpvRuxueF2iopu79huHDjHcn7kITPkQ83fVzuiRDiiSyl3
RbqRMtvhKEIPCxQek+u2o1l7tQ2q7Qq79OkG6wd8lkt+oLLeD7MJ9qexfrX5iS52PbVOieqyvR6q
sI/retqDQfUURia6P90Uqv+2HmjhHYmT+YVg91gVQZxFP1ZoGd22QooDe+C8nTPHxyM6WlcjXz4N
23BYJ5MIhW4DVOelVRtMGUxocKojjslpsfZ7iO8cb/v3iutG7KJn0wGIgRh3XB35UmTVoagag3Fq
4rTa7TSUcyU7DwiDPHenJFr6tPP9U7RE+3opztXW3LftZvgUjbOpXU6uP0uvyjwc8umCZtOzrBBL
RYzGkdnU/azbDCVft0E3OC3DFBF7oHnKyQMxsc1qhlb7mcqwZnaWhSKtsqlPinlDg9vofncLvPjc
tNVqR9PInWyzc4E8TapjT/uYBMg4vUlT5n2ApkdV3NnKCyHkFq5pWfbdYYoCcshZaR9o6yHq0e5P
aFvNrghlu59mABIXqwNooEZlLXL5/vo3aoKhik6DAMoQeDPOjM0YHbZovIdqgWFo3QZdfn9zDsig
BUpFjwsrXtUTN3APDZ92Hq0NkC7dP1f83GojkCWwHICxaTxuA3+I2ttec6in+LggywwROSnS3nGs
neUM3r0NBcnd9SXXxFdPyc5O30oaNgEyxHaS7alyf1XQQy9er4+uCSAqFq2f13CaxTinjv8zFCfK
fspgjnl0zvGyE5goQnSLr/i142+y9Bc6pznY2NrNT4bIdATQLI8KRKu55fpNU8rUAql2xD3UH6L+
CZu9rzurNOQgzSqpUDRL/B9nV9IkJ85tfxERAoQQWyDHmlxVdtnujaJtt5kHMcOvfyf9vUW1upSK
yGXmQoCkeyVdnWEjK++L8dz238hcnkqH7culvJO5iAaXyJDZJg6bJsuqkDQ+D1XCeqCi4NNzx/2/
ask6ZKr0Ba6wS5g6symfaOJNBafZo+0wfwJGaunhHJxl+3QNjlBVM1zuaIZcBab9ubEf4eiNuyoc
JgEaKwaTAY+ui5RQXibeL2uBN59a5++t9X4wlxz9RP7uXRhnpq3pvlw36kpceyB3oESWjeeF5kfL
Fz/beYOuZnMns/5LAVYM0vFN4hyA2SlRntuwSEp8KMJnbbd9oi2pn6lLbivDU6pswQVhudx6ZCib
+d+41+xd5pbAjU/761lEN5eU+A5A0xospMAz7WnsZOvRylMIJa0GxLUmxlXA2uji0FsSXFHZ6xpZ
xbZ3+gpy8MVXh3emAdAMtopVc4g/VKNdL+fAGe5AWfw6pFxEaVlU0YonMhDc+vY2fCJVGVAJVlF/
rprlPHjpiSRP0xR85VWzD/rbLj2pqsGdrxlLPAfVR9kM8Ur7gyMETB6C2wZcxavNbWCtDEpEuBfp
P+FGPfaFPATzaljzNBHuKhFeUelT1nOUpsb+bkhxrdAU2aFvm3M5BLu5KW88H6mgtVrQjDjcw8KU
FPFgPZd1el67Zb8kJqSKbu4qgb0wyBCIHIEtR+dtmtdI9NbvUmS/Ojd9vR59mlSrAtW6sWdVQUb0
lgVM5xh0kT0Uzm1Ln4pRS+hoySGjC0BDuQM63WgdYGZRQPgO1pItX+d9VeRit+b+aNipaQZfxa3N
eSXr0ceRafJ/MECl5zeRPub0O2cmJphmTFS02hAI1yssiSd4MosZEDP7Oa3sL9BxmCNW9oYbPk1W
VFFrWz40ZOT4ED//K7F+9+1nMZlwB7pPuPz/brc8Sa+cxDjgOJOVj51fPHVr9uQO9NXJTPR2zbRS
kWmeJz26gAQKyKj1RJr8YW1rw1FJN8RKfItRLsV4ObaK/Di7d24KlF3wElSosfTx9aDQdb6yeA80
aUoov2DNyIh/mEWXhwEd/iaso4fbnqBEtt0FNq2qS2GiEQc/yY/L2hwkRGCuN68bYWXNJnlOh4Zi
379kX2TxNvAxrvxzL26jV1BVb3uB/oJXdzhr52sdlXkbetUKRbw3Nr3d9AEqEs2vmw00UA88qZm9
4NIq9NaLJ0oi91tz2x09VeFoo22Ntb9ddstWc5rKZZ9T/mmoxP62T7jM33dR5iERdXY14RK1+s3y
nzbto8w/1KPpnkcTByoYbavga5ZtdDr7rYwHaKeteX4YV0LDgcFvlRvTxcdYYPrH6v7dh8AbBYV8
mi7nuoDmVc12k8wf89U+iYyGPSl/gCgX2f522/WBrcT3Sv3SSRIU1dJ6/SZrFqfjjALtCKyddzcn
/VPXOTcZUHtUhayxpeF+CkWM8+gFp63zjvVSvUjseEqb3/E1+3bbVFCiPQc7CNctl0qbtPPQTubd
IrJdvyXf7ZwbFnJNyKty3R7UObE1RFJPuP+9H5NPMwEtsnb7ePNvPQuoiLVKgrowM6QtqF/y6eTz
R7EYMA2anKui1dJW8Ew0KOEEOOJP3IlQxYrGzYQy0HSPilQjACf6nnPpHpo9rdwLeTnj7CdgEHCT
k54H/8t/B3wADwKyNHI856w7phL5qhTAy980hVS5aShZ20NZApqbJtkZqlQXuZVzAwWBFna11x+h
G4HL/+/ifC4sLqYSMBnZvnX+cyYfsttor1QFovkcRktI6Jg3+VevPpHm82gZ+E6anQZR1mprredA
ZvZ4HsX61bfGPKxS37BKa1KsikDrLSRRG2iAc4ftt6zv+nQ4zFtxzy5i+7fuKImyWLeYmYNocNwi
K/nktxNu6bxfG9CylRE5ofsQ5YxtlYxVoq9QjWg/pytEcJNf7vxX5R1baDHeMntcFZK2yW7k0Agd
oT+x7sr+a7e0jyWzjtdb/3iUXRWSBs97llQclN3NXx6l4BDcNK0BH097V0WgLQGrOSghOMZt6x1Z
yGGY2pdmmQ0XpB8nHlcVnKbTONQoxizndd3+dtMypp4EXqEpQxTnDH2ve4YSuVZhwzRrQeZpJY+6
uji0XvkVsl/37TIawkzXS5eBeZcc+myrA750KN4vbkxwCcv58ljw3JD9dV+gRDEkuf2uDdYRxHJw
7kV2oDQ7TA4UPmxTIUj3BcoivI5t67QS1WoBOPQ0/8apLaKbSQJD17oSxB3uSHsOjut5XPNDu6XP
Q9ZEjuUYRlg3/5UAHr2+GXmCl3dRoG7y4nGsTGcFzZurWLNB2Ek2lShe5YsdU/Dtk6a+48bipK75
S83s3cSRrt/PNThqZ5xwALtc7O/MZXdjbWKqaXpGhZyNPtg2lG/9ORi8NiRuUu0aCPfsrucd3dtf
5uu7txdsSosAfgZnycfdDKXO2oav2uob0tqlE/6LbnL55bHvmmeJ2zerx6CnMG7hxk+l9ySH76kc
ws49lOKf6x+h66LL/++e0kJPvWUXoPlKlhKkjCwLc2aaPh8vLS5XIleQ2mtXsNXPw9Ltiu6tGh9a
v7nLhmicfl5/f01yUC1VgmwJBn9xgdRYUbbNf6dZXUGTb31kwjExGXSfocSv7WcguAncMk3Ar/R1
+SUtvXvo2pzWBRZPRW1Clem+RQnk4ILO23CNfJ6rwLsPbBTcPHhtP+IqwgpH6Axe7zLN56jYMtHW
Q4mbXpyfW8irPaRb6yYwimP+Ix8tbCvkMHe/WW15t0yxwFELAjNmged7kB4HHX+oD+tNN++Bo9YB
3NbaMo9BUriFCJ0ool6ep9Rkk/zhWKBxJTU5wu/TpIao0ySKuPve9tUOGMOmMKz8H4Ydmr+Mzbuw
K7xi/J97S9efVu9TP7xeH9sPcxLaVXJShTNwurkAUZCMFiEd1iij89FJTKC6D+cO2leSEhRj3Rn+
jpDwCaYn6BD/3PL6JNv0F3ZgJ3s1aSvrel/JSn0+2BLA/BqWWNauHXYus8J2tkI/N6QNXT8pmSmp
SJKWEv0koXgXWslfbS6DMO+7W24p0U/KhqKaszzoLNjPTChUQPgqD5vKdHGve3clHUlWMX/toTpb
jxC0Dra4XL2ncTP0jG6ElSQ0NUBSw3arerDbh7yNvfm+a96Kn/346/oM1Qztf8/ytTsEKQKLl8Mx
zdO4Y82nfLMgCS1+XH+E5hPU8zyk8TO3hNbBw5bTIFpkb99NK6QJ0mmpTzyfxaHPnTm+/jDNaKgn
+2mkacug7Pngc7DAcFdJdnPF113mbiZu7MdI3cBRD/hrncyUoKT34DZWnObtcZmKLZzL5nnb+Cux
2b4lw0uS1Y9pYCql677r8v+7DCUax+uyi8Xbxb5gpHYoWB7K7eV6r2nyn3ron4iwB7648EqcDvN8
l9x0YYyeUuLa38oJUmZYkeF3l6OobX/vqnXYu95kOOt8uCvDA5TABmpzsgiYhg+QxP7Ld92/Gtp9
9gUDk8e9EyUJu5QYcoguUpQ4D0iRuBm0kx+64dtCaMSXV4rzeWGSY/sY+IVvUUI9zUnnE3f9Yyyz
9/b9wYrE3j3AhivKYpMz48fBaKtn/9Ry+i4b4G7oeMPeQRSWcleVVdglwWHIDaOie4iyWtui71uy
bs0Dz89etU8bK5LO/WYfJTHhZz6OB1stBaxd1vtLP0EBNPUOU97uFyuJZqOqrq55ZeGuuyariIQU
O4T3Q/SWlxZxLg1l84+jDRI1/45lFB+Ddpxha9xtjwvsF9julii2Va5ZPvEinzJEsVNlR2+RcWdZ
n683resPJZBdwG2SgEFAenWfRTaE01gi4ZmSm65DlCjOOQxA5sukLDbvH5ryfwKIIN724krUzhMX
cE+BCO0G7a9oXOyXLivWfWlDIuW2JyhhG4Ai4VbQjH6g2BHVtD/ZoAhj73XbB6hn/m3NBRUUWSHZ
HoAMW8k/02DA22gGVWWY2S7pZvg+Qf23rX+Tku/XavgrdVxDwtQ1f8kO75aszbeEs/UbZDNdGqb2
Y5V/2poivqnXVYIZ7YOFFMvFZ8LH3fijZx8mowWOZjqqR/2i7aEkGUDueuDbHM3rUEfOYMIE6Xrl
8tB3vQIlbWtNVrw4Sb55y0ufvTgmndI/p6H/1CgCYMn+3XbXTsmcZ9xOQhnYLzz57FX0xZ3ZbpUt
7sXJTxwX9vNQ3qH20sKtT34BJ2w7NXyInLG64/DzrIrgbrXli9NkBuKPZjFQSwKUcOFWvSUTKFcH
jwWdvzuWOFU1CYWHWy8UiK/PCN1zlEiH9+BaT5CmeaCiHe/aqsruSQ4r32jtSZ2FyTbBwpxuJnCJ
7nFK2PdNTavVwtErqWiUdueSfBnqTwV5lLbpIkwj7Q6xmH+PJy+2ghUXc878nh+2U3YGhf8AGefY
ik0+cx/vamyVdebS1ra6BU7Nrv87sHzYMFEc7WBO3JuQRZoJr3LMWO6vy5RjpUY1I8p6GnrYdTTl
8/VR17WuLNReOg20LNH6XKWHFDZVrFjupJ3sb2v+8th30epgE7/MF5/vhtp32eSGDOJAhXOTcmRg
+0oyYBBIJ04LMWmb/1228eR6Z1aHBRxRpJ1Ft32CkhR6j9iLl16yGSxGV1eGfl+GG47A15v/c9n/
QdLxlcXbtWAmtEik+X433LO/m0jEySE5bZEbZd/qKIhtw3qiScsqwWxJq7YtcOnwMCT+HYNslpvc
uAFRCWai5V3bwTEGs6joQwEsM85Wr9c7SDNDVWIZs7LZX0ac3HL65qXfuxYy+/Ov29pWNtoMnLu1
uIyty58YpHft+94EC9PkN5VSVsucFVONLgmcKu4CK2RyDivr7FnH0rQ06LpGCd6GuzOxPeTQasru
GmHFrrd8wdJ1vN47uk9Qgtf2l6Caxrx5aFwetp/L/Mln3xcIli3rt+tP0JQCbKYEMMW+ldMeq3nj
yp2zTAf4fExhtpUnuPY9Fqx97IPyUxp0f/vCuS0nqRZbflsN3UCR8qxWHCbmHRd3OdmdyTBDNyhK
PKdlmqRDy1BxSro5cvPlAHp9AqIZ/3m90zRxrBLM1ozKCYDJS9L7y0q2fZ3ahnPnZd58kIqYsian
fdLms90jQzglP6Tefd3PHUyn+gE1RRO8QzOrVIZZlaNi381J82AHS/6Zu5DBaFdYjrEUbJGkbopX
yUsTUEUzGCrZrLNWmD8mmMKCpA91n54JHe4K2zTWfwrcH/SYSjbzRDcAwuDBLDQIu2/s4O+3MI3F
Z+ezfHBOLBRhs+8eu4OJ06H7HiXicasr/OxiODKWIsyK2IYqiryJ4Bzgtf+9WNdpntQ+hzNvZ79B
38PdYJZmSCW691bivC3clUFTGIUAxz8kHrTIp+DJykl8PSQ0E1ellgElW1jFgDuZjRVhUsbF9Cya
z4zftklSuWW57J2671BEHisBrcv06G/rfsxnQ9jp9qkqu6wPbNdhI3pn9cL2NB6qA/nFXp19A78R
ajhGaB+iBPfG5dzIHAvSsheHel8dujyq7ue4iddjZtoOa4JbpZl50CsDZpyiHN7g4tKh1S7P2YuV
kFfO6hUoMWnYlelWDpVr1tBxa6wGkUB5Bl+xek2n80wZjUTbJjtGy+FLzW2xs+02PYJ33b26zWZY
tjSzWSWfWVvnAKKAak7vF8mxrJ1vrqyW3TzPL9fns6aWaauss7FO2P9bGcb0THYwg2niIlqi4hN8
5yCfYVgK+ccJX2Wf9SLD1kr4GK5uPw3jPl+bqGA/Kh6WVr0HocQQn7oOU8IfIhmgC22o+Iv+pedF
ZMmIDiaMv7azlB36HHjw8/VQQVqf/+eRWh2aObL/8g/ubj0SE9tGF0Eq+WypfdSSKvRW2wnr2c0s
Fo+uM4OpaVmh1xZW5PB5Ddm4/SJsdMNmGoI4SWqToI6mF9UbYovZ89jP2K3K7iesuHAXenTH21Kc
ekEcMDFxBsdxkNTvrO1lqNIwN0leX0b5g0VSvR32CiL9pupxY44zOMTmTdB87YAoJYuKUmAMagyI
oO6pnOVPIUgkCnGYg6QIi8CLrMYiu6Wevrq2iEhlqhRp1htVeb4uM1tAUx3lbRQvOLy/HPEwX4R7
Dcla077K5INTrdUyjloMs/tnx2GnrSyAdkvBbC1Na+afS+4PhkWl8i0eDrEjxdk8SyP/ddv7+2xX
RRcl5xP5uey6sIsSowWeZmFQqXzDSqqcFpeNvhjjpT3z8u8ZUk3zU+sbcHUfK1Rjybx05rtaw5Cs
EAxu8YghnmIa9VHzJYj6ODg4MQnno+kYrRubS3S+e0w5Ly3k25D829WO3fK5z5sw8394wdv13K+J
lv+Q+poxt9cNY28PdlgCduiOJoiJ7tWVRGk1td1sHV7d936Ao1vbXkRFPPaGWasdAeXos47d1jod
au39zt63n4oznHnyaAgv3mnDobej3rBj0mRClco3VqSC/HG6JSGh30S7J8GZBoYyiW5noVL5ehDG
ltxGXMxu9dSmU70rgCyKxhw17JI79FC2yTee1MVunactGpPCpBCpC0mV01dlQSGg9oopvOeH4Fsa
5XEaD2Fxv37qdumxO8B/zgQJ0swzld2XFVXT9HCmfGiS8tjw9IvLC8PwaLYVKqOvy70e34GFihAS
W/Kzlyb7xH/hnQ9gFnQvB8OE00wDVZOeZmsALjLqH75/7NxTB6NBYfgEXdNKlFtsTSH4AHc+0t8v
xfMmvgY3LrWqvnwinS2dZlg6++P0pRqre7sZGFyj3fB6AtGkWkeJco9n6covUIeg5hGtYps/VGzP
S/zwmOEZmkziKJHeiD4b7R6Ao6WeT/X2ayj9U8umsB6D3fWv0D1BWdtJPlF4UVvwo0uH71PXHNzy
02wN0RLctolXcXwl6WWFO6Dyoen9kFkvsKiDJ93x+ttrpo8KXKMLmZu+wQah7I+le8rr3WrSMtI1
rczMyYYXwhTgxqHvit1ijU8UMI0Ecl63vbmyVQc4ZwtgBoitR59Foxe3PNgxI1lW9/LK3KwDBxoI
EgmuAFGLBk28ND3Mhm4SUAnsPyeEd2tzNnQe6sPYadJ6N9hnauKwakLqzwb0XbsTyOjFDJrjQ09F
VNP7wGMxjL1gPgGlsJvUJ/DyygG96wW09hwUxuqkigYnD0uYg9Dixnt2FamWz9WQkD5tHhYRRHQ9
i2SMR9N810TrfzBqdlP60wLLPxyG6riE5+KcXCT47iYT60C32VeRaVWSB3ZVEjyi9yvAVejBHe5y
9ow9HxAmv5Lky7zuAeE4pjcWD1WcWgC60uJBNudBJMfVeRytqBjfrkeZZkKpgugOdnjlWOLiiizT
N+8i2CCnX4wHe78QD+u8fbn+GE24qbg02dluiWtW9Nk6VnBXDsHPCRuTJ4uu+qnC0+BgVJQEo4KD
9xptsX3fvU6nbGdFWTTt+GtTRSgu3fFH0yzTfY6y6gTDHNR2ijochCQjDE5ExBDCey26rbeUJWdr
Yes1OA5umuZXNn9poYrbTLelVRWctjUZZM42xF+IulgCO1pvCTHk11/84+gjKihNwoQ9dXGfjs1K
fggc/z7z+LdpZLGdV6b7+o/7nqi0tJTISYBcf7k9bOZ97ia/Vun0YbPmpuStOT4QFZNmD3kSOB36
H5LBu+W+3ls7WC+PeztiOD6I3fL9tu66dOO7bA7lI0bojItQsfRnIO5DvnbPVgcF4ckEr/mj/vDf
wzVRMWqutLqRbLCEgC04CYPNilzbiuqkCaF5FiVVF9JpJ/lyyOZXXn6mQQE82OfE+aehb0EgQ1nu
3fTYsi+Ze0RpKQQXZ1mjKYns9NP1XtANqLrQ98JNBcFS3Dq/yBbigiQkN+neBCRQlnnIv1cgt9tY
L7suzsc3t78vueG9P06dKBz+e/QS30+n3MIa79TA5PgPDVg4MK4l5MWooq/rGiURtJkF8UwYYzxU
Nn+1kGDCGnKRaVWbKDi6gFWW+i1z/t/avfN+TvSpzs+Ne194BnykpnUV8latHk4A2aVOSOq4nx/y
Mg1Z24ZiMAzBx0dHogLfhNNNvkx7HB1HXAtmHtQEOlbK/fWJqVnpicpza/kwuGOGQo4XTrGDQs52
bI+XYi7sGW7anxMV/uYxkq+zi0oIKZNQVDFu/sFIvv7+mtmjwt+CNq26YkIVJPXJZ4uKRx4sMXJb
fL15zfxXZdWJL1B6lFb5gAl6mJcqDOYgcmeYB853Dsgl15+iG2IlgrdE1oKAZYAoi/PiTEznal27
SvRWLkyxMhu5F1yJ7xmBLfQyG5Zv3bRXonaQlEiwa3HJICFA/CtY2D1Y/bIaDO3rxlUJ2m6Zmo6O
aB+QoKhuhqhpP2eL6RZD0zEqVq1wbXBVFpx3Hcfikcwr8Zj3/mzYfmj6RoWp+S2hTi5BU/FFE8Hc
K6pbEfv022x6fU3nqCi1nMti9QbcwWw4u0xvlge9q5sO6kRVPqfuuGW1gNg9X+qQ/uOQJPSX8Po0
1+05/Mv3vNsLSJ/Ax7hPsFLtlhhmKcUu3buP7HV4gzj9If9nfbn+IN3wXv5/95wiI2PdrThW59aP
Rc5YuRrbJFGpuQAjvhKsc2bDC6BCwpQQ+zjQXR5bkfWGMv7ei9qDH1//BI5X/WBLowLVejivltLC
DG2gQD9yMF2of2fPwQlaKXHSyb3Xl4ZHaXKcClWzuwne8SXS8yiSv4TvxWm6xutCH+AzFLuuZUhy
uscoEe3lzkSDSz1c1v+U2dMGTG2dpwdJ4sD+er3TNIGnoteqpBOtX2LySv6IfedOYje4ZDM0qA3f
oAk8VRl9lKSqUYJG4IltPMpi/l3O3s+GCWqohGpmrgpksy69hLMFYOg+2S+ihqiPCT6je/dLp70L
Cnda+ryoUSWbHAcuescp+ypMBy7NbGWXZ75re3S8kliFwPZ27Y7dsCPB7zzvw2zcVdbPqriJAkBU
/BrevthYnwP+Sz7N+VvlQP/KhCDU9Y4S1a4gG8+Ao3iQtrefe/jEdnHb/HN9XuoSnyqJ3gwQm618
kGjye0Dov+QxHF2fAfaOnZB9tYz3frrZoyzKqy0WSTOU6IG3S8XrQg2bLF1cKaELRdOA+hTDO3cv
S3BY3C2kInRNcve6lKqi1GBuO7VpViKsnvo0ak/tvjnQmMp42jVxuhO768Og6R4Vnzbnkz/x6hK9
3SnhT9J006cbXhWYRsYiC/wS61p6P+6S44UM1955D2NM98U+iKvbksN/hM5JUFoNiAMPfZLi6vhL
lpjqDbpTgIpGGyy/8rMVXdOwypp3vCPJ3TBWM5zXZf6QYO8YrjIvH7qZA/UTbGQIKzb1p9rqhUkd
UTsNLuP2Lot0DpfY1ABYNuzbe38vD+2x282xG8En2hgjmrmsotdmIgXFNRY2OJUNyGDXPdqp+Ltj
/cFNbttD/QfBxmUgJEO4wJe9ql+c7dNkunfXvb0S4TxNhlIm2NGPsgj9ab8CDsGTA6EGXop2Kiuh
Xm6jzKZLplqfs7f/RWJ9l5yCh2U3ROZQ1CwYKnRNItOCPIpDbVclP9eMPHIoGcHp9W6myVOXfm48
Hl8Pek1iV6FrUOylvOKd/WsVBUikIk2g/jY7e7ZK0/2cZmejItQE8SvKWziBtPIbFLhlUERB0ISS
RkXWGD5DM/AqRm3mnmgCgS2tS+rTlAehbS9fcFXy5GWGoddkRxWeJly2ujNHCvD53O9YKaxoFqbL
Y13jl//fhTZdqo0NGcabOUsdywUkd0jhmyQfPhxjz1UPXMSt+5q7BdznhvJlmJaQenkR9nV/S0Cj
/cvAv3t7V0ygweVBf87EVzp+X4rXYn67YXqi6ct4v2s6w757At18OudZA0ewEbbJ1uc6yAy6xbqe
ufz/rvlgpIDqrRVslCr74PXeaeHba26sIuuaV4ZVZOkUlNSbz7wf/x4a+eYuwRTlbn7TPRq6R9mW
DUJ4vpvmFzfY5tyk/McyNtGWmaQ2dO+vFEhIzq2saeAryAUbH6CF5eG+q893GdxD97cNsJKxM7dx
Er+rh3MbsLBMAfVurTWCt1VrOFXrvkHJ2E4L/92JVdDMRdWxJD+qBv6FcHq5/vof5h3cvymsvgYe
PmKGpsoZUJl4gED/KtcIxEFKb6mf4gGXFeLdDK0B78Ik7frzirpyAgsOlt1v7tnht9w/oH0ldjMq
QGWznOFc5vdyjN1cRnZ7xxLTweHD5I/2lQCePIvJdiXQdPZplNinKnt0iy3alrgfb5tC6ukqlWuw
zYkDnS3pPQn2OLXVE00NSD7N9FEPVSkPJu5XBPqo891WPgzNp9UkEvFh0kfXKMG70dFrwC5B16SM
nP2kdR8Xp6XxbTNTiV2aJ0vnFQ5syMvfpbujAK5sT21hQDvp3l0J27mTrVs2FkRXefIjqdskzNb5
eP3NdV2uRKw/QIS6Ti/+Nqlz8u0XB1bzIM/e1rp6mBrEH+9pAmv5IQhLr4lmu9tNoLJef3lNx6iH
qDIfIVFQYsFKKoQTPIS9XUdrU7rRRJN6klop7WpWYyUfOrojjR8i17+mpPzC4AVeLN1N8A/PVY9S
8CoUMlvwFQCXTOGULRJK4N2etTdxh/CAy9i/S2tzKrjnF5AtFdtzhslj/dyK3W0jcBmZd023bbMs
04Sw4pY8OJv3xYXi2/WmNdlePRxN7lSS1YWN78zsOygg7Rn0G3vOcKNVGcJWN3/UsPV7ymWJBWXx
p13Lk684TBrqQ7rJo8Rsit12x2x0zFZmh6IPIkc0r8Nc3q8Xt+yKRdc7SfcFSvg2TtVUbordoEhF
7IzsnIvAsBhqMoN6LKrrdCibFP1PGgv4kdb7SQtoMlebbwKiXpbV/9SVPVc9DgXZ3NheB2/6pmbu
wfMECz1vRb1iGPnJmcqfq8ebaFp4bZitmkFRD0elly6ZrAR8LdavFj112efW+wZn2pA6BgyxZtKq
RyOAe6ALUV9iOfNOs58eM8+6z1i9L5lJhFj3CCWaWbNWecBhO9HVe+rvFvCutyRyLZPsgK59JaRt
ewCtUZQTzFS781i4u2GBzPcmQQnwu9uOAlRZjaErXnR9BtNyaGU7YNTXzS8x3Ch2rLJ1aiwLvLPQ
uBc0ESNk57bgS1KTTLMuLpTIFsUypC2HccbqpnboJhuMomTWhp3j/b4e1LonKEGdLHbLLOFO57qa
f21TGnmB5CGkcgy9rxlhlWSywqNybC+5yaMvxfBYEQB5SxTxDIu+JspUeolNamejNux+6+UR9hly
qiKxQUKIHRyQpG7qIpVVAqyqBYVacIpWuzxU9vZXvYk4M6cmTV5VKSVW0Xg9vBwRZLY13XtNTu/h
JWpCgehaV0LYEkk7yO7iNoGGI1FNxYmCsHy4rW+UAM6spC/xhPXcTMnJF9iOSnEAYyG+3rxu9qix
64vE9hlfzgUU3Cqx7IPJfyObvJ/s6dNtj1DXZReYWwse2+fNZeEAF452HuJ5nKKKmZxUdV+hRDEs
8lwHiNXlzBbrwGugCRf2Y/B5KPPp821foYRxsaRAs0zziCTnvwVrHy6i+zaO2cHfptuWf5U2sq0B
dawW/u1Y2qLBCyAhuxgK/JokpLJEIBI1wooXfqBbKe7mmjxbBUT7fNu0QdK1f8ke73aO3E96v84w
xhY8u/OGPxakgzy0SYNYs7dQGSJbWba9A9zoWTj9s12TneN6p3VG1bjOwLvIf0zjYkIo6z5FCWco
N9uyGyBNP0nvvpvdU1J6EWgGhoDTNa/Ec7W4VtA6yHX5SOAWWYcLSZ4ngASvT1Nd80o8OwVMXzOS
TWdRu/vpQliA9c3Mbqw5qYQRUbKxnmacogRUdUsA/vthiGwv3V9/e00cO0ocb7xzXc8JsJZZf83s
UxUEUbfsCmM9Xde+EsRObudJ2TjrGbpe8baVO9mTfdZnZUi68cv1b7gM5Af7YJXe24HV0bQQXDnP
Lrv3cCEUzblrWms0w6vyey3Hx0VdJbHWwNxjkZ5zTLIOMFNJTeroutdXItnKVvhwMZSEKpDitrI6
QUnEsJ3WNX0ZlXdJArd6+bC4ApGFnm8678EJPMMao0kQf5h475pOsn5cQYiA2Qw03RfnrYQ+ecGi
tmUHWPt60CW5bXAvn/buOcJNJpLbCTmzLO/C1QrY41IXxBC8H3MWPffP3dm75munmFuwzWFJcqEq
imFmkR1MDhSxxvmUu+Nv6Q0Y7cttB3zQY2FPX69/lyYwVMZN6xcBnK6d6bzA9rCYSLTN7WcZbCGD
MsL1R+imrhLbrAuYK33sg/lFjSZYRRv1AY3Gst/f9gAluCEyvHSdjW+oUu+O0efJE49rb0JnaSav
yruZqo40E+R1scXAVUoLGqTtGjKGpmdU1g33NrdZS4baiD/vZpi92kG158CYX+8X3ZsrEQ3FZFRL
e2zxal6VqGbaAKCn0jBxdO+uxLSVC+aPEDI+lzX5XrItmpEkwykfDXsiXUioFJtGOMsywkzhnPQA
3G8LhEHecMnq+nWYpMkn8CFB2x4jb8gNT7x0ywf5WyXbpLlkxWBjNJYMlBR4NcX+vO1WMhWRN1X3
rlgMBzftpylr9UrcqfdyfFov3bAbcDnUFHuUHELbpccGXrld6URgY8NFIrgtT6pC0Rawi37B/4+z
L2mOlOea/UVEIDEItkANLrs8u9vtDeGeECBmEMOvv1l9N370loovauUIL0RpOIN08mRicjbkfmlf
R2O97Xu0DQz2hlO0RK8c6VMR59wiKsa+JAYzY0EQaOMm6JL3tm+DOP/p8S7MBgZh7yQ0krWXJ93H
FMOvnKby87mYwazdAHeRRo3oA7OHHJX7s6y8bW/8iaefl43pfKChao9Ox6c6KzgyiBT6J5n114KD
EeBAkYbE6hnBAgr0y186j5xB1nP6CV+CATJeE7IhaPFrDZgVm6Mm/UON3+aJptoXu6Sq8Hz3rfJ/
oA67Et7OWzNVW3d45Uz20jTmYao4E2HO48LaOGyau1DYVrtWYDlvYlTFvscz58nAZjg8L8ZFClgg
FypWHOD3HIrdfb9WUdBtluKcCCaI/nVrPmRVApqVH5YXRxMFl3h3M0CEVYDE8vJenT+BSFv+u1Wz
O1pJT3EC68QLKscJxyTddkABLRxIIDQF1d4tba5CyONgKEmIVaFOAn0CeTghwJm3BBKvhll7313n
1Kna9+NSj46ya+Vh4fPGmuhtjzZft19Dy2m2X239cf2YSciwykMzG7ee9z7z4UbaKQ8gahaN83Xy
WdRXfBCu/xS64FgmCzrHFh7pIX4ACsc1HPX5lIn6itcZunI0xjlZDi505KbAL5HM1lZmzXuv8gBi
nGc7v64ST9VWoFLQcSz9Bm+Icgxyz95Y1YvRXMX25VC1D8iCUEQDOVzsRzFuy9yIJJuf27y+afN4
m9bNSrw7n4dQtR+on+MKtbf+X+yZNnzsY2SayRpUSuO61FYgCxBkC8VgPHSbJfDB7Lt9Uoyy47Ub
hsbE1XagxR6bScbYgpNHduouqotxCPKl26LHJuzs7I602c1g+bvLLkU3HyU5AJy6atFziPnY/FMA
G9sMGXq+1/i3dZuhPMo1i13ifJ7qQW0LPrxy17r8x+Vfrhtasbuy7A3wZi3ykPPkzbXjl3WSeU3K
RD3F6Oy8KnhtDKgRz/2OAgXpJ6QILDo/iuEmA681SlvGG9AMUVeJb1fNR23pEam0GwhSoHLMq6CP
uz1Jq5VnOc1SqfCywjCgnOZjqURBt8QVx8ybVq5bGierIstybpnmEuNXZ/YEhag+NCf2blddVAq5
b5x05TO6GSghNq5aPvIKMxhn/1dSxrtkHlaG1liA2tOTJsKsbRd7bbfjnWX7O2b7R55cxcsPvsrT
jL6kV17mxb2Q+OUOtLQm6KQX2Rvr11pfdOuimC8HH58UI+zLSYfIm/jtvLQrnkETeNQGHhYz5PBZ
gje4WES1kaVhb8QhqmTvs1zz1bq1V2x4KnIxcQMh2mLLrrbiY0fyMEu7zWWT0k1BMeO8bWfZTXgJ
akn61JZPfsae3XgOcn6dDCJV0WWx1ZiMLAj+sX9fD395/zNDt/7lX69ZHBVYxrKxEkALwsFNXjRN
7W4arE2br0EHNUdHxZW1vPKzdu4QafqGRMCQQ8exR13y8o/Xja4YLHHAC2M1GF1y59vIzQhdQSsG
65299FEVTSZ56VcU+hMHiVAcxIsXxDZrg6nLNyKtI19WR5uvTkS3C4r9sr6Nc0oRkO00/iQu3c02
+MqBp40uL5RufMWC28K1Kr9EElyA8bSGNr1DbYhcfr88+nm+eIeqjTv5gMSqaRgeQ3snSrMlWlo/
kmML/djXRe4c6LzWkmxtQo6Ln++L+MFv3mS1dmPR7ZVi4DM68orCq6eDnO4tIQNXVpDYpCHUUEJD
7D3oSF6eqCYOqWTUJRn7Yswxz3ShYc+Muzwlb7YVQcMeqhd/L39EMxsVmbYkztiiC2069ETgVgzp
yDDjMcjKpk3A0BO4xqytMR4VokadsjHsBKtm1vwR3IU7BsqFy1PQHDcVn5ZBHymbJGCBQzoFzHd3
JS0DObDtdcMrZt/Tqej7Bh4379D9QlggIDtLzTU9Z92vP/3/SzBljQkOl6aaAO/qnlI3hahwu0Gt
ceXXn37l/z4nUUe1dRknjZEj5Mmif49zkOc1cR+RPN747vJxeYU0B1VFqJVcGk2fwnsV7hiV4HUr
kq4I897dJIPx3OVrsCXdUimZN2vbwcKFHe/g4FUCT9R94ec31rCWeOimoRh2S6bOqTmyphhaXV4T
pgYJIf0XVkkUV9OKb9R9RInfCZn9CvpXAEaZ4AvqImEfe7PbFCQY2Ovl7dAskwpYk2QiDTYZ24HW
ZC+DVOXUPrPV27vGklW0GphNhkW0yP6yOCk3liDkLhNEbK778ad1+2IOGfWz3BiQfCeD/Xvi4pvF
RMT6OrxueMWYq5zRIRHcBCbEYneWkbywfphfiMG9lS9oNlht2Wk8Zy7Tbp4OpMyigflB3plBg+bw
hT1W01pBUGPWtmrWwxLnboY7bgqhbWvOghwkMH4d1IWx4lU1t3YVmjYWtWjENE6HoSruDGAS0qkK
HJkGrHYDq+rfGuO1yvl1sU7FqqXoceupyZdDNYLo0Mj2Psv3ZeIHPdj30Fx05WcUE0c7aI2+6Eki
e/6WVBsgUzcxuSPzWzfZK/uv2xnFwLPFHCqf/Ht9yF/6mD9lvv/ZdkuQyKu6whyq4tayWQ68kbY8
DLWDyo6AEp3h0jXYoOYAq7C1khplV6OR9NAWdNNNEQe7Stt/dvPteBUXBCagGHniOt0gMhQ00eIK
5uhhm1bxyg5rvJMKWINQkUtdF1W1wY63NvQVLHtecU26soJ1crhffFPqcX/pHXM6GKd+25Ru4+Sp
scaAFSB0h6JxWs+haw13jD22JXm77LE050llQ/Zn38Fmnx46MhB59/G+TRoOtc3sYPfLSsTQfUNJ
2MeeexABEsthrHr4LO+mtZeXBHTFE1lrKTqt0Zk8xFJid+/3lcxECgOvfBFmRecEzYTcXXjx5+WF
0n1Bse3JieNlBBvBoR87PFaTXTeVt7W3hsXTHSzFrhvLj+3RgV03hEZVguYTwdM/V/10Fb7WAeoi
lwT193QoDrxAC4fXAg+ZTX8vj68x6f/BsA0OSwwLUS8ZaRYli5396HNG/szFKMKRGuNv02/Fr8sf
0wQOqhh36zRzPp4CIAfYVbq/C/ELVLYhGewIcMlgHrtADEN0+WOak6vC2/K0bh2IK8gDMwFWSf3I
Nu0PsAYdveualR36j+Dui9WXSG5iG2wIhzj7jsedwChvR3nlxp8O25ex21I4dlbDW9F23Pq+HXFX
7iW7DoVPVSLkToCuaRjhyhPLgCKfh1pU2lQf1fTHzddA1BqzU3Ft0P7wecoRjE7Fu74HjUmC+jgV
K+FUN7xi1SMevDgxMfxiupBIzAKvrR6s+crykMqBnA/tPDstsCnE/zXYya3vfqciXynbaH67imez
molV9ojBnTEewtGd//Quw0N42a7Fat0XTrf6L+fHJ81sm2aSHBpgmqa6LMOClxtuDnIlC9R9QDFm
Kr2yRCdoeiCW1YWurO+ph8Isqezvlw1Y94GTYX+ZQdbyvMvZzE9PdnuWd9tsTG5KM11JB856Pgtr
8d/hwbzSTLU5mM+yeJiaY5PibWiUxxh5bFavMe2cDQ2WpSIb2tGEuqth2c8A8XhsJ+X+8tqcl2PF
wMr21mic8caM9c/GdI+iXICt3mYZ5OESiGH0Y5i6e6v83vjgloHQgEdDc3hqPXdngNNviZ2tZT+W
1vJ0+df8C9X/E8Lxa5SzkBSGDwCf0z8zjx/8+glidpui/ExYsk98sRmcp3kabols8ZRogxdVPHR+
CSGEWf5J++YGeAKAgVFAWQKaPbTmD/DSZV77A5jktGsCmuxmp94uQ0kCBvG1pjdEUJjiiWf5/Vyv
KYufjU6YhHLepjaxE28mWFLvmFv1IQVAg9UvObhJpXghRR4UgAVcXjHduTid+S9n2+tzFyBfnAtv
CftsX61y2+gmoYQNp0zrWqD/BgdueksbsqfjjW99yIHcVJ25c+y/NBnCYrqX+UG2ZbCIF3sx9kt+
GOUUteSh7brQaNeY6s/aMNZUSR9jEyyYBmnn33Qeo3osdstobkG2El23jErqOErDZ7zv7OdWnpax
XzMv3c9WQsuUz2PDHDwBACEU1gnfgWU2L9YIlHSjK56HO0aVcDMGOQhIz7rWDGsZR709r8TFs4mP
Zam4hnbJBcdlpzqm7hzZTnLvtmUVUr8L2s5cQxvpPqL4n16ynA4UvQguffUB1cLrZFPJcBzXWILP
U9tgGopPMfrJmNvJL494fPaevEO3iyNuBunNNAf2lu6rn+328in6B2g+475UmAMlOfEzF5OR/j9W
VVCevHmR9TE9V3cgGt6JN2+zxgql2XwV8lCXPp8LhmmN7MUsotL+MFaRzhqvokLAzLHEhdAfqyNq
6sU3bzdiyezH7kdyM7+74LbKjv5K57FuFopdV+BXafiML02E7SofqG067JqarBxh3UQUu64y2TXy
NLyR8Qhv9hGZ5Mpm6w6uYtrOMvcxkF7Zfdc9U7plYJZI4517XacLjq1i3IOFjqCEoT+kZRkUfpZt
zn5lOdtcPqqahVFhE6VtGx4IArL7YbIDhlJ1WvOVNddsqQqbSPJmXFjuDg+F6UUz2rBjmwZiYS+X
f/nJMZyxMRU6ISxfgHLfGR5E+463wVi++s5TMX1v78dx7YFNN4XTnn+Jqjkp+8wyMAU5P4Le44Tg
W42surFP//8ydjIB3LMQSIqgihelvNqdNIv7LN1cXh7d8KcN/zL8TJbYJUMiHzj6WBnEcWVKD01f
r7BFnU92/4eYJ+vAglkDG/DQ2xnOTSD8BN0CUJ8afljdj8tT0HlsFUNRccOs0wRxLf+GB+ETsV4c
ybCrAutghTRIt2soQe2XFCO2zM6e6lZUR/d44nRNn6AC90x2+M6m3hmv0+PlGemsTbHlxEnwjN1A
icKwQtO9m52V3dBstoqjQOspB+cS4g2Zt4I9mTTKriqmIn9Q4nLXca+XNobOwQFo9Z8uXTmgGr+p
Aig86RslgRw7aJfuoSrW10YYD7tZrDGm6fZUZeaZWF0bZEmqY/te3hgBCU4SdSkC2c2JVNKPlpVN
1ZiCCqjoi5wjUCIAewKKmPYNtz5mDr5EGhZeuZLen+dGxDYo5pwkfDISFwFseTjJbnY7B/wAT+hh
3rY7drOWS+imokRhyyjoItupOqKwsBmrO0iuhn6xI+7jsDIR3UlVAnHPSNMDVoSMIvks8l3XvnfV
yv1bY1yqVHfcg7XLNzG0O++G9kYOVxqXYrTo5XI4I6Q6yvFlqYGUMY9zsuLiNMuhQiLSDFK6nmMi
tYZSI+FQa/7Z4vJ92dvoBldM18hB7GRI7GZt/xLifYSnbuO15yDdiVShEDkx44Ykc3X095BqiHfF
BiEs6nk4bZxw3TVrjqTK1JM0jTH2U989sLF7yPDiZMb2TqZ9WFjjvm3WCvKaw6Py9eSON4BDxMVa
lebtAG0gPrOVbdDNQDHdpXLaikP+4KEr2ey8L4ltgHnlxNfgBa2Z0vwTnWVjvHU9ZnQryZHum4oh
c48vPnqU5EObSDGBaR18KMu9UaW2HYypnOcXP5e+GSaumNvXy8dNdyLUMq6VZxYYJGEoEAxqb8pt
HPmh2UTz1t3Wu+7WWIHjao61Wr/FFU5wV3jDAypJkZlMG7BpPSw82axM4xTzzySWtpILkKWo7DjF
+Hnto0DstnduPN3WvsgisYB+xG34loAWPU+753b2n5ulf7r8ac2uqUq3pkyGJrMQSSy8SWWPy8CD
JD64/aZnV7XGWnhA+W9amAFPkY0SnyglOzpdFTIiV65wGhNSi7lTDaGfE+ry2BdlEHvu1qbJyh1L
s+VqEZeWeU6IDU/WVN+A8TOtXx5Z2+5T5Dmz3WoVl2Rk8AYzyZKgYLdtQz/81r8dCViHU7YpluyY
pvXGrfNDV/b3bVdu/FVuJN2Knab7JUfnzBbdODKwLtP64HgM5J/Z7vJR0q2Y4nT6dJkmEp+yK3bb
25D/8/YUD9GXB9dcvSzFu/Ruy3Kwv8HQF6OManSHQWHvsTSWl6ptbjIfSuDpGkhHYxNqMVcKm7tl
gzBjzmVAJ3iye8e7d8W2WlNJ+VfAO3cCFIMfrXSkRbzYadB374a77Ay3Dbv4u+U+EbwW+wsPbPFM
5ifhIchl9xO4ueb0NlnuK/+5g7JEk9jbsoxQP99b8feyAEsmRCfa4oesPsUaCbtmR1VW6cGxfTRk
wS31Xh/Y/BgXNS5eK3SHmlV2lCWgibnUnYHjwurXtn/pxM/OT4I5fkCJ5LoT6Shp1OjENZq9cJEY
szgw7H3Ci3BuVqxYszgqDo0OWTNaDq+PoNLa2JYT5K3YjHztBVRjqCoOrQXBe+HlOIR19TDZ72KN
10o37mk7vjgAc7ET1OKFy4PCnpZk21W5zR/aRibzSlKsMVWVHA2UTaMshAH5td55sKzhLS7iLLDA
jFZRGhmWxCqt1aY0h0iFo81D1kFzFBeuspShH78KYwPhKtQ6AI/4ddnz6PZZcWtLb/fIMRAI2vpY
useuexdXMR8gMirnM+0W8MYVKA8G7iLfqRlDtNN5LQt/5Rqh2QkVeJGYQ5fFnFUfXn+XpFbQxc89
qgCWv5ni57gwwqtW6H/wF5ZjibgtnGfbN0EP790wKHV26biSfGlOrIq4oE1tc+FD/81x2ynwMgrd
2nLZX/7tmicBFWHRJm6ZCDRTP/fopaakC/PE7oOSi9sUVA6Xv6HLUlWMhUONbrRqiz13m/6ObtJN
vjNfhmjZ9Lskyr9f/ormnKqy07mPq38zN/azKLpo6cYQlcXIlfFKANYNrwRgIMLHJgb/wHMDqbyY
xbdgDNjZ1xEOW5aKs7A60+wXiioYkU4k2+LWToqAF/1KNne+qwLjK9HGpXNet0lhPU/xm7/8dLwk
sPNDK4vbsb/Ls5/ga7H6NJiRt3TkJRPfs9haSbF1K6dYeduadb5IWn2w5ikZ66DKtlm6EkQ1Y6sY
DJsBi+SOk//sNiCYu1vSMFmjTtOYncooNKDft7Zsu/oAehGkvuYdHdiKX9L9aiUGIe1xZi5gdPlS
A4BpQQJEhNK+iizKslRxbqsdGoPj/7+zBSD0dmSBKdz7ZkmfSlmv3Dz+DXYmg1OJhZpl8RMf9H5I
WezU2PMZkLlOpCE6g37Xbhp5FWonHSHfCogG5ZYYwpTzdLvIwnlgxvBppO6uyxtz01L4/8suQOPv
/x3+L7F95J5rLQMxn1lKumA005ekcb/VNX8XTf29dJuN4XS7y9/S7aHiD2IU/lsbd/tnbvZxwOMR
PCFG8jHTeFkJK5rY/s+bfpmN73lVYg1e+eGdaiDTzWg8pdMLb9F6sWI9OgTKPyjsl0+QDPd4unTm
s08We+Okrb8HwiDZuo3VRF2J9jQv/iMbLw+lKT5YHd9AuGwCCmHYF0v1t1j8Nlwg/7iRJ8nfirtk
DxpVduUCKI6jBF4orbrcec4tM3Icvitm6xNYgY2Y3TCnxkp40uykSmAEMgxjJplpPZuGYaUBSWv0
3heN9+HA36+s9Nm99Dz1nUbMFZkGziGPByQKjYttRgn4Q5pdF79V5VrJ9fz7Oz5DleQWRE8Q5cRn
Fmocu9ELMqe4z5v73JNPcorTYGyWG2nyW8K9KB/MwPFuDceILpvEWfPD15UYk9Ghxmu2yX47jRXG
rbX3TQawEPCudljO+FOv0bmfzVrwJeVkVEsnsiU9MTU2fb9r+G+RvvoQg3X6FV7rs2fC89Q3m2my
cr93S4jCySXAS5DTfVbmylnQjX1avi9Gx3sPvMP56Syw4nFyZR+mPoQNLeGs1XnOhi78eiW+mCQW
SSvx68uafHdybzPIacXt6YY+7ciXH997Y5ML6FVCVfnbOPxo1qiSNTuqgu/5vPjSrNFcNk33XXV7
8j+UBmO1xlJ2PgfFmpwm9OWHGzll/1/8HJC1rRtmW9MK8DAb0QgPpfv0+2UT0O2tEhU8vwdtG3eL
Y+sB3tbfNXMfrmqQ6tZIsW4y5W1hM4geCe8mte+XkodgRogxkcs/XrtGigEDp9dVi39S9r1Ztic1
MD/0++0QzVG1FXiW3Vz+jm6RFOuVxMwLI8VeN0sZDPaPMh438bSSmGgOqHrnw5uNIJxjkfwJJUi3
jgYozFz1u9V7HjJiw64kdMzyfN/x/WQ8xmspm85zq5c8E6z/ni1gV9bLHCb700s+2yxPU2hvs40R
VSvXPd3qKOabQM/OrrxTgBCeGWYs++Wm9vN1y3Pa7q8W1hBWmlD7O1b5hvE4aEFLPq8BxbULpNiv
ldZLMU9Y/P6XvTuVOoqdd5fckMMCwUKxc6LLk9DYmIqpd4exs3MHuohN+dv9454e/JawsFe8p+bk
q7e8ynZkz2ZILI9jHRVEHIR/a7ruym/Xja6Y72LXZjUNrDhC6mvou7D/kMlaRU27/orRGn1XQk4T
GrzttHV3bJtuvIgBZPfrdESL/4PkomYH1Cvd0Key6igsIfFEJAF6NvtNSh5dmV1nxurFLln60SQU
y+RMbQA10xEgIEm3V50fooReu/Bc4RMEgEqkgZMGbgY8tL3x6pUTpDFg9W5XLuhhJqYD4bti/FmL
4pVC/u7yT9cNrdjv3FNwHLQ4nN6QbGiS/CbjVSzYnqdezJC/l8l8kgFtzB+u/HRbgsRtxaVpTv2/
A/vF7SB3wsOPhxVvxN/FuSvL+zT+eXlFThW6/7nj4mfT/3q0wuoriFfhpPjStZsQSVW1nSvfvsnB
axcImVk7QxrF64lh4aYDLHTlEJ2fElOxrB5MrQaQD4HeOHTFECzLxvF/X56TzrwUJ9FDONm3Oji4
nFOyz/NiDDJBq4B603LXeGutT7rDpLiLxDN66FPUEJMvd2O8L9dovDU/X72sNaI02m6ASHfsv4ze
N5YnAcnRUbIW43V+TuWclTTtO/ekq2wfh421tfZFmOzqzRLGARL17Rq13Pkt9kzFT5iUQzDOhaqo
7FAycRIZTHx45eOyss268U/r98UqgCliDiG4AtQdSCQ/UwBRwLp4+Qjpxj79/8vYudug3pghFLd2
vqsaiOU482NXGFedfk/lmYXsSNK5FvKIIglMet+VwTiuJIen1T1j0KaSnlvt5BS9D9Vg2n3mYg68
joVLXu0N0w6m6srfr3gNcyCsmF1Y2OQ9mObeAfeqsVa90qXopmK+UsZA5sTQm24FVJutKNv6m+Xe
/5iQBaXbNW0NzU1e7avKqqVNaIavuE4WoigwFbem/ZJNz57AA+vafeP8V5jaWJUmoA40Z7g5Q9AN
wgIx3zI0UjReBCLHcq0sf94TMbXLSuLu2xAXYa2pve5gxR3bWk61cpc/747AsvFfU2DgBy/AQwVP
neS3QFaGrl/edZSEsbPWH3Pe2kBw899PlIVLhXRocVzqVzL8tsaou0ot0GMqO2tR2LwmYLg8ErFd
sPjj6zUOgqk8rCDLzZp+gCJ6mu1JsWX2uyE3l4fW7aZiwTwrBMMLI7pVWpb8yEyIabE8vorADAui
mC43ZJ06yQBcaVvUN1JKf5P4YMtMXCh0XTcBxYArdASX9CTDbLH9Yh5W0SfnXRvzlYBbipG7Y2Ei
be5Yf+ei9tVI/gncFkiTat5GpB5XtkBz5tXeJL+s2qWa0uoo0ixkceSUbcDoa7bm4zQHXmVdTeay
qKoJp6c2DnR+5/kNq94uL77upyvm6hGZxuU4Iw9tDGfT+fV3MIPgFdQQaJfw6FWPh0xtD2pHWZF5
xFYYxkcNmmiUnPGmcnkGmvOvtgfhhdX1zKGtjqTw7MBZQOjg2lchhT3mKcbl4nG6Bai9PDpACtdv
vPrDiufLv1u3qYplmT5I3YnRAC6fym0iRDhk/v3gXyW/gl+uWFUNwrulShGwKqT/IB3h92A6u+6X
K4ZVoce+ygVWvEumYBbPWf0IDuvLY2sioNoKxFFPtqYWSmuBY/7tPsWCdiPzbTYOXv/IpxV71RwZ
tSmI5VC6yZKmOA5y2OCydHR877rTqDYEsSURnhhzXKX7ETSYA4yK1Ojwvbw6uh+uRD4hDDAjjz0I
x9rHpcoPLmEreeD5crjHVApVYeeZa0iKRJAy42gv0ryp2/mHVQsLdRHrzu8inpD7ids06kVcHNLS
BFf23C4bP07mTVZX156B0+y/ZNNkLCgYlE84MPbgyQIqe8fYq6K+/gbaJ7ri+DTmp4p6x5aVl8QD
Jknk7e8GTHd+bv4f6Id1wyvWnQ5T0TDDxhGby2iMAc+z28+MWy+XD4JueMW6QYLVlD45PXpYSVCb
IrDIbqCf1w2u2HfTOaXt1Xg/yMnr/GHFYK5ZE8LW/G61Ryhm0ygoSF+ORmJsWjEEsWzCiq8RcZ7v
efVAr/Lfo9Mt+einJ3zfnCfdfmnsH4VA21lG+Fs74nMWr6rIrcUdHiheQBEzb2s+52ECMphZzm2Q
O60ZzGz4dnklNdFVBaPFJrOozH1+9EkaALEZQfchbFxvX6zqOGuyHLWDyekI7TNm4frT9B+jgARE
Hz+zUQTOUIbTWmes5pbF1D4m0ve+KDJUKLqNvAM//qYI0WT0yffmPg7X6oAa96Y2McVjQsoOajbH
znhM+Rtbax/TbIPat4Qroi0XA+POrXEYkj/VGEzh1JH95V3WvJAwVWM8T/rGogkg1AYPWHB6iq/C
PASgctxSvAQn2zUiat1EFK/iSEeO8RSXR3v6ECAbYq+yzYOGXGf4avNSIUUzOrIqj8z+HcffUB4M
DBD6razS6Uf+71MDU+ldu6nLbJaYxVFuZUSifCP3yZ0b0G2/E7t5d/krGgej9jJNg08z121xNxxv
JR4B5BDGa85Lt88qpysIvYoydXvkVH/p32RP9jBmiCzckE3x4G3T7Rqloi4Yq21NYKFJLMFxwwVz
6fb0pMGey+/1Rm76ezMoQ/CJXcV66DG1s2lhJoQVDIRBnlQeoI79sze2G1P622EBtjLuqj3xanAi
XqV5hw+eNu5LcB/asSgNhme+xh7Jbi7Qspuk7pp0+/n3aaayvw6NiD0vYdmfrAWtVLdtT299QM8n
VSRjGQLPE/RWFl0+axp3pdLAJlacpe2MRlrgFPdNmoDuy1wxFt3QiqGPc00WC0IeR2kcMnK49rFA
hdgnrZu7xoK7l7882lYWzM11CYkKrM+Lyh9SD9eNGQ+IgjPgQ5JDzdbaHzXroULr3bx04j4zEEi9
G9c/zmvc7+cpDj2mguo71FCrakCErlpI2AnwDiQZ+9vk5FCQGpS4VRfEBg/l6L1URQNShXgl4dac
VFWSvK9SMUg35mDDLR4HLumtSO361fLaeGcXnAVOwo1DlRoV+K+rNT0gzfVKReLTYrKzbmIczzmc
hyDr+dVb7MdJytq0LECTkvF2Kb2ny/ahiVYqZ2s6xp2b2R4/2tX9kN5TNK8McTTH/pXjK5dzvFpk
fspdjtqxEWS/DNFGLQsJve4lU4WO+QyvdhQmfsRd6M1tZpSdhGAmCKUtTrsode01mJgmaKkwsQqd
dSjjyPpDziRkFt5MSy+0pu66+7qKDQO9qRyA5sNRc83XOUu/L0YXErtcCbmak6wiw7o+nina1/ix
HtAPPsRZGNvLDanfycnrCm87ZySyTGPlcxpXoHb4WfXkN2m58KMz+FtrMqO6W3vt0RxYFSUmgODt
mwzWYdImCzmhf3lRgx8+ZtE0tz8uW4Vms9VWP8t2+5lSyo94tvozzh6YIm3TurUMY63copuGEmK5
X3TpDCq1YyfsqAGf8EK9LXpUbxvuXmd6KnaM2qho4y7Hj5lRhWRp0MPLAaO8ocXNdauk2LZsT3RC
aAY79vgAN44J1NKaeSVY6RZIia7maFG8DjvwguW3eNx7k7nBFXR0r4Lpeswi/81x8ski1ZzOp6Bi
BW555/Bo6u4dgGgho7CSIegil9oq1Eh/aD107h/pzttZUXIo99UNHkiiNFrTt9SYmooca4Z+7AeQ
I3+0sYzMrLszk3blzqQbWrmoF0PZJ/EAK6YQtwi6ZXoBwfPm8tnRpc8qdGwyzNxpBJam9gOyPRab
ac9/Qlqv37jbfR7FofN6+UsaW1Z7hWzPn8m0YIFyiuyfO9siMQLpXvnur3YJNUYqbBLDVdRlg7OU
QMJHvBvtVZqHHlP7g6oyZ+4UT0iqUucOD3sgS63p3dRAWWRmH5bI907jOytBSGNzKowsAenDZPaE
H5GCBvUPIWcAoTfLeA31KOaimHRBUAJobPg8Kr6P5vjNgtaR480ryZpunxWDrivXJ958Muix3TJ2
nA1yY7trihi6pVHe20zJO8n9AaPb740UaKh1AjqQgJqfl4+p5gMqgGyEeqttd1h7T6DJc3wyx3aP
iqw9rVXHNdasAsiWrqFdYSIcuI4ZQvzubsqtlXCv++3sv77UJyNau0cT4Z4Un9PcHIbyRP/eLZt0
WCtP6X7+6dtf7qQtJIEs+v84u47lSHk1+kRUESTCFuhg3E5jjz2eDTUREAgEiPj09/Rd+ddYTVVv
WUhI+oLC+c5x0YdvGrfNJI52+vW6mT8b1IeW66W1miJFmJsGaKiM7XNr0r/QnbvPbO8qijPfU6Fk
GWGjYKJHLvZ/lH7spt+FH1/+fY3dq0iy2URVQc0ldvCy2RlLEdotBfepvRETdPOuOC1Ly8FumhGz
0zyy4sUlG5sHzY5ULeLpUaFbBGmX3w10PRVdFwM9GS7djUWfCPs+zFZcbA3hbIafXGr9X33wwwJ7
eB13Zo7JNwPb2MvMe3Qa42vVpHPMafqMvd7GmDR+oMK8eGmuASmRalJQYE3NEOZlksm7Zfx9eak1
A1FRXl1rZtOKdzfAo6zQ7Pe+c59bJEzlLt+6htVYk4rwYrnn+AbHspiQumDQXyaRz75d/n3d9Cgu
DIhMDVrxNr+zpmfZvhXzHBYsZGCFvdy+7u5PFRcfcXodS4IOloN7oPv+wCO6G6M1As1MlO+2rv40
LqFCvWwupLOSVnxvSuNVGOS29AHouDwGXdvOf4NRUEiDiO4cpU33xujmKsT71/N1bauuTHph1iPW
FmDfGviKgEOifL5K39H3VIwX8ZaaLGOV32X8r1/+rMo0zHAQv/zrOrNU0i8N8gqSHDUsv23vXLfY
DyT4O0j/6zXNuyqmq5lXL6dDk9/l5Bf5Q8s8lFvQ6s//3FWBXHz2KjZW+PNZyGezcJ69pU/qJb1q
T+WqUC5L2sQrSje763N46g8op8cA0Vyelc9t0VUxXNboQyQa19x3Ni+ODbuzG3ODHODzQOaqEC5i
giol6zApqfXg8fW9GVgRi9l57Thv97T1tk5gn4ccV8V0jYMPEpQe0wPyngrywWNoesOjJdsHa5Ou
X9eH4rJWKVqWGuijlIYVQ98Ahcs13t+nvWWLLQDW51K5vquCvBxaoex6XJvvwepBgTQ7jK6zL4Ml
zMoyNPPx0aXyMUWBxpLLjVXSma6yo2Z4MmuZiXST9/S98MJ08g6zsA7XWZfi0jb13WbI4XOd/9DR
g91uoDs0f60CvTq5gG10wYZFLDMNu7oTkZdnYJvjUG66/Osa81WxXlXQLt5a4ddNh0b+HK1tEdU2
CaGBw/u/l/vQWJVKQj2xlgFeIXBYWm0c+ji4WLyxjsZZRCa5DoDk/gPZtx1u+KApA0TB2A9NHee9
/0yL8vG6MZyX6MPGKwhckP8tcHOeTiHnz6QZjkMZgep3YyE0EUrFlbkZZcPooQO6PprGEx7CLv+4
rl3FpaGVlmdTiwVO7elRmG/euiUUqltWJQdXAy3TucCMl/N34kaZDCCBAsD4xg708121qyLKalPy
zOphNb0Psi2+vLQl1C3z/MDwMOIVOLSSETgXMMtcniidsylOPKddJ6HmiBWGUNDUVQ8mqoc604ku
N69ZBxVptoz+TP0Oe4ouvTPmn1b95XK7GgdWwWXcLFvucrBkLPxvRh5HfuflL1l6cDY1/c53ZP+e
OVwVY7bkkOPKAGG9M0AEJ+a3gsaCfUvBctSu9wATXh6Hxpq88/cPDubNDZXeec+V+62HltsxXP1G
nHDkmQ5FtpCny/3o5ktx5MVGIWOw5PldJSf0YP9e0v4NVJjflpWGfj5spATdcM5m8GE4+ZSus0kp
yEuIGQ1BNAkSWsHzpltrrFXFk6GEl4kMLLzI1CBuk8xsomr281gUxVXUVr6rMlFbc+0NXQmHoM6X
kod+moctf2BzPF8nf4MulLQcdCSnbm9kqIbtcWedR9TGvbu7Vd+gmyTFpSUXpenTILubBxqXYMvs
zGbnZVtsJxpTUtFl9pwymtM0u8uAKrDpnok3cub3ecybjZiksSIVX7YwMZEVrHR3BJUTxcy+LgU9
rOZ4PxZbLHK6QZy/fzDUqV1yMztv+QyJMhl6x2ZQDqaJMccSpOOXfU6zDv+guSzZrW4AS1rrhyB/
8Opbct3DDZQHld9vgtbsa/w+cfIvc1neDA17HMx1i/JXNz2KH4PwHbhpm6D9GYSS+atX36+8CIkB
Tu2t1y3d9CgpOvAKWQwt+miyu2W+c0HKmA8bUHhN8P5HzJsMuD9zaYa72PmxDLybdSQHy1vvpzGP
0oztLSY2utJkOBXOJUWamY3nZHe8ELdQNt11+ZbYi84PFEd2oGOUQVYvu7N8/mgziZIo/1mufMfp
1o2L5u//QXIVMpOWP55drZ4Tu06NyB08uZH9NQNQoVyLU3fG6ptY3477sSzp2yDTW2YJY496lK3b
QY0hqTguM7O7pukxBkeaydqsBxyzbqfMve4QpYK3IHNcdgZ49+8MkGpk2Z8ua37Pa7lxpab7ecWT
KwPgrbV1mu/cbULXNWI+TWG39vHlGKRb3/P3j3HOE0SmwsLP8/kYNM5ubH5e17LivpXdmZ0tF9wt
VCNYkpxDscknpJsTZYstVw/KRhbMxsnGA2RS7j2nl2Ev7etK8V0VoMUzXHW1Lv4d95l7lplhQ/hT
2fq7y1Oj+3/Vby0f9wf9nN3VMo9zG6d7aN7WeCu73LxmTVWYFlgEBBlHmd0FZH2Y++wmc/9c1/I5
nH6wFs/KRS8txDLUoYVEerHhbelu6H5aSbhBM3a07u3szuW31E2sLeEizVyrWCtfLo0Hec3sroCa
o+sGYT7Xx7LelJY429wnxwAVXA5tp8xvRrQvgAd9CfZsb0TkBdoS2eN4qA/NRpDRJNx/UFy+P4xV
iW6Apbxrz68o0izDcRpu2trZsWxLK0YDaHBVRjDsn8chE/Ct1hgjA4eB3AuSzH6i2alylljaWcxn
J5HlDS02xqZbesWdF9csMu5OsCqg4drViYzpunJ2V8V0zUOG61MT543Bgox4/l61ZRhsifrp/ltx
41Zkhd2dwxCixRcQ6v4eK+vLZUfTWK2K5pI+2COJHGC1VQXWcTvyWPnqO9P+cvOaP1fRW4uVFQWb
VjibdMAMC3RutaWeoPtzxY8NoIVKK8OfL/X9ALDH/OBu0cjpmj7vIj5EnzZNRTn6ApMypF9cs7uX
VfXIx616NI2LqVRfrG/mbDCX5nvb74n/6q43wBmEQ/VSorLn8rxr9jsqYMuVpJLOkBqnCoCzAre7
BhRc6kO9dfekG4KSc1FL26Z8QnxGpHjJm+Her7O4gdQdxLbqYy6qw+Vx6FZC8VizHOo0a7HI0+oc
fKuOh7J5sMnG8U43CuX4u0zGWgm4Loom1zKscO7NbTvJKB69obeQ51vnYJ0XKP6bBowWi/CNkzRN
UK7ZKEhprV9XzZAK2iLGmo0pxRjKyXqwvN9uMH8jg71hR5r5Vxm/CmZ1psxq7K0aXOsWWQby6AZF
jqiUXa7s4rw4H5zNMaqSDGaLSwKjePTXbp/mkCpZl5fr5kfxZclAKtZDa+GOjs942sicPhzTP9e1
fZ61D7/emZDgkzXiRLBCyoGuf818YeHobd1ZarxYRWyJWVrUAxvUd88/GvJRzHNUVk9eurW6GvtX
QVqOh7TbOlhduUKrdgpreZst7i5rY8n5xvLq+lA8eMqLEby3JbYtkh7btk1Qan5TLf1NlwY/zObK
d5R/6J3baZb2lOOEGgCXVxv1Q48IGEJKYIpcaAY/0GndOChpvFnV1Haqeho9zzROwezuSrd+HIZ0
d5VBqcgthAmWrgHDnqhgLJrqnEa4H5hjOw22Iqrm71XsljXa0+IaHBmZ9bdsrSKHy/jy3+uaVjy5
Nku474yJkX2wz+buvUnF4+WmNVaksn55FuzUYrZxqpduJ4R95Dz/NVd5ZKbj/WQN+8vdaN48VE5n
7mTGOgSWcWpYF6ZtLUKjsV5xdxAb7fgyj1myFs67QbLxuhOUCuYynKa0ymk1TtP8tPbry2KPPy4P
RbcYSoauKtT1BgExTnZaHdJpfVjTdmOWdIuhuLQDWHBZ+otx4pNIrGL+VjZLGk1lae5sf/wibXtr
G6NJPyqyq5oaa2XQX/7u1/egWmJgLELm2YhMmqu5f7BclYfCBQNzb8lqh3ctUG3AokI+LBFEkFbr
+fJCaGZLRXJBoIqTFjrAJ1Rl7MtsP3svA7hRXef3lYQkrgrmympijO06GCcT9fLl6ifAKT9Q8WP0
tmh+NNZkKq7tj9CRpi16mPsFEoN54vNqw5o0Sc48f/+QRH137lLhSONkFCbOma+cNeHA990W87Su
fSVJg6jFCmxCEa4FFrZDVD05eOWQ5XWHShXCBfWRtaO9a5zYWO+o3x4tyG1fNh0Nst1V6bqawZuL
VI4wUcp4XAJcGq+jjzq+2njrWW4dZkB8I8ugVihwGNoNVlWFPRum28kczHgcVqilM7LFDqSzAsXx
F26ubengd/zCrGLkKOigtdYWwEbjjyrqy0/nyQLwyzgVI4kFXXdQsn+qJ/8WV/N7s5z2/bqVZ3U2
oWzIqdk7TgN1y9OQOQbYTUUfFt1Y7mbiBCEwRu+X1+9z10e4/a9piwowCSnPflk/Gv4NhUDTkDrh
bCeLfx3nKZhL/tvHYGE9coko1g/jMzFohPuN9zHdAih+PlNUBYXRlpc+O3uPjVPk4Li3kESLWNHs
63ZLmuPzdacqNiztW74sM9LJUHIvMkdz73swYLDYdFMQ+dx641W/v7winycUqqLFemOqgerBBmuu
rLcaElp+YEW8Mg+Xm9fN1tlxPsSyvDWAs+TYAc1GMll+ZC+PZndAzWJ8uf3PHZAGSlI3g7QH1Nkx
TnkdoFif1u+83bqg13A+0H9gYag/psRt8fOdLJKiNbu4BbIusUTevrsLgRIeGNSibJ2GxPHrP0HJ
g5D0S3AwcGe4kZR1I1SO5DRo5j6YEQSWrLqHBnkEUuWNxdF5o+L0MvUN7InQNHGNV2KjQAhqOWEG
1b3eTN8kMa6r5qYqbIyDlG0wwEBxAn0Pzpz2A2+unB4VLtY4azMNPcZgVNRKurSobgxSY9dylX2p
SLGxs+fMzhDgeSCMcAZn1a7I6HWPcADl/dc7erM2uGCIJZPfR4R1NwXEi/20eUbl39/LA9Cssco8
Jm1QD3fzhHuvav5TWjzJu+LWb6afHQ6DpOEbfqiBUFIVLQZQQM4kcsdJshp4QxBpcncPMBYk4Us3
agsblR8/oUIwhhku+S6PTRO7VHIythQdz0DBfnLtnMZMtE/dKot7a2Z0d7kHTfjylfw+Tt44L+cD
HEqheWxw/+jN684QFT0U7ZZika4TxcPnYuyJm+GMhRfHm44cF2YCjhCJfuMZXDdNqpsXdBD9CnRr
3/wKxE2HYveuer08QZropILIslSuY+Ex4+QZ+XjTCqM4ZGW6EZ90jSuZPLWk4DOrkWrlzJ5W1yoj
L1u3nvB1rZ895kNqgqY984IFWdYu82AfjGkAoIMP4rXrZua82h+ab0ZLjGwojRMkI5MqJUme/7mu
5fM6f2jZaDy8qE84+lsZtmv9azGWPy+3rLFE7zxVH1oeA15OgwtLWQxAz8ybxZ4iWyZs3gDUf36b
QFWMmAQZVCMnUEg4oIIihpHUgxPZjtxD8Mq316eic58hrxJfNxrFeVOQCw6Lj96KFlvM9DAFQeTS
Ha+Pl9vX+JWKFasAIfKFs6anxQHMcXhmwgVD/ZWLrDhtI4ZauLh9OREm38dO/kqDLcobzX+rKDEv
7Z01d+GziDugonQSm1q/V2f4dnlaNEakQsQmYErdtuDY4/v8eTFJvGCbH1WD/dV2xbrhXZq0prJ+
SbsYa0jm4IyZjf1NkxkHqyx/OMzroqqht8INNoxIEyVUpJhTj0PLGfKnJZ0gnnklH/LcvvKsooLF
Ooik9qJAhDNd5ocrKnEOpnT+QMZpiytYc5ZwFZemmI2Jtn56akl6P7JxT4X7JH33FFDvnc5HmV6Z
ZlQSsH5pwVlOAriDVwS7HCiOELfZ/oPr4pR32bR0lqt4tNuAIa1Afc+pypp9sPw1h/a+s7cAvzqb
UvJwNdfLKPsCh3mnuV2yb4wvKJxZURHrAnIx5lvALs1DP1WJwLg7EncGCupECKib5x/cum1NP8L7
LRJzEbbNe7m85tNTkG693+q6VMFkrOpZKVA6e1o757u/2nEmnqHrBuI/P2y4H7n2cBDuGLbr61KX
G7c1mglVMWaB285tw1pyIk0ZgrktZO28q7ty17t3weDtLxuFxsJVjJkgeA1N1wm9SBJP9nd/Xna4
nI7pOoSkq6O2njdigW48ako3i9UCSDs9rSZkk33jrRS4PgMGLQR30skmy8aGTbeZVjnCqF0vk2/Y
40mCpJ9Bx7cYv4zyljdf7TWPZINLX+Nnnf6+PIGagK1yhk3EqivLQohgIxnCmba3Rl3d5+7wULKt
UjpdH8o5HXKywVI6BLl4al7XorhZZ+tGeMvPdrlOJICq0tx9tVSE9khr0Fs5VN6XsRjfRN9vJHtN
HlBxabknU7bUDeJo/wvousMazBv2qwlqKnMYsSAq15UiPXVTfVMFCVjE7g1nixBO07qKSPOtios1
r9MTSeWeQxijLPetW28EZM2sqOxhNu3q1sC7JW6qjO9EeD+8694UqUoPVkqTupCoTU+ULk+MVpFd
mF8u27tuShQ3tnPbsIEsTE+zW0+7hfVPXLIlLh3v5nIHmltqqiLTRFkMnTy/cIiAFOtyHJ1A1Fk4
+4Mxf2VdMVogE164YR5JaS7lTxc4ERDuF0vlclBgBwOP+SiMzIyglzKjzAG8bGv1zPDU03cbUA/d
LJyX9MNe36z4MjRZlZ6k3Ye1iSt0Uu2NZesdT7PVV8FsjjCLXhY+xcFQxhkkYZkZT17/UIOgQT7a
9bjjNt/IM5oMoBKVreBWQcmAze581kNgAMIXVv67cV3cZZKomYqXrLjyykFFtbWgsSDdhPe3SbKk
XRMql9syfb9sN/+nzfkX0UhVorJUUFzyli4mzXJDa0wYg9gYdk+W64XMeKjSJMutuAGPUrN8ld6P
YuLhOubh2E/HksOERYtjVRZWZhd59TEgIix9dxdUJYjCBvDBzG/NxA+X/1aTDVWgXE+a2S7KgJ5K
0CS4c1xIP6z6v3P9l4Kz73IfGitS0XL+tKwWKM7IqZm+ex0/rmTd+dwBIdaKo+/9Yn8Nin53ua//
wxU+mX2V/QxEiHhIRNXpCZxP0SAlmKuWUE7Wfe1/RVzOc3fHekA/nUrubMMNq7yM69YOSfvUZ5jp
Kb2ZrWMPGiHPD24p+3n5v3TX0CphWuVRjy61TU9nKm2//znka1SXTxb2OONUHSW+Vkwe7WoKh5mF
hc9+bfR8Pmx+NiPn2PEhRqyQFasc0CtDjqU4VMSIusAOPXveMXuH4qm4NkUdzmS4rbGNvNynzqqU
sMREUDnTYJCTgLz2aB5KZ4qCIuoyEq+bejy6TpTdSEqmdLLE0p36NOhQ/5sVN85EyM1sdGeJtoUe
gtba0jHVZQPH/u8s4i0NL/bTmGI8AwjQurgRRSjTNQTSbi+HCbWd9iFvurimdD+A6Xbu7rvGP/Da
vW6LofKxuW5eBqXtpKdxwWm/Rbm5keK4OQd/Li+aJpeoVGyzAHdjug6IiuDSqo+iua/I21VNq2g+
VMwNoIeq0DQHZdNb1+xMufHXmrShQvmmybdkXU+47Rqnk9WkN6Vvxpk57m3hvlmkByHeFkO2ZoJU
QjbPhURA4QsQDFT7DgECcSJ1Xy7PkG4YynZmXlcwMdQAWq+gCBxRipxNT639Z4qD+caxny93ognE
KhMbtVFms9gz0NzVH17YoZsdfftXRY4+G0M8eKXFtBEAdFOlBICMVtRIHVqjpwkErdMOQu37KRs2
tj26s5UK8SNDm1mN8Orvc4fSvJMV9GB4eF3yrxZ/zPPfdAY9/sak6VZGcXyQSQ+eUSGWlUZ3S+2Q
ChDL1cM3MX41y8ipyQbgQtePcnFBLMNPQd5ITtbUxHh2cfJ34Zp7Sb852cPAN994dEag3EkKayhr
wF3IqQXNbNfMh1K+tjUuLOh95tfge28es5yFHqSrDesnq9YYZ+9DuXhxlz934ATpqiZyci8aeXm8
bJdnq/gkQ6n4QL+xPELKdUzMSYIuIpDloyMBwrqu9fOEf8h/meERsHCaEppM456lAyBj+caa6X78
nJo+NA0E9MQ615IJsOJJwL0bj2xtvTUepEIDUbspIPxUD0nplvK2dmS/a6E+dCy96u/leTmHls9m
/dzzh5/HFWU+Nl0xJOskdk06PrEaO9GlY7c8q79d7kOTo1UgIBBJGZ6W1i5xe7eJ6mF8scfxdfWn
R3NsYdvGdU6qUrz5nLbWYJtd4rtmtKbZTjTpQ+UMO4jyhtnYoAx5C2mqG5ISD3yMZ2Erumqt8t4F
tjJabRzFWd0mKI8svU2pAZ0FKAEBW/O8g6hIlwhE56E+GE0KmNRGvtEtvhIFSOFksvOpSGrfLEKe
5nFXLe+gPo8Cn+2uWnwVImhY7ghRQ4ckZYPyQqvP97UDbcOlf+po+Xc0tngtNWNRcYKjsC3oSTh9
ArlHO4Rc8q1sZBaWuRlN/VaxkiY8q1DBHAjjrKjMJlmzL7n9GAx9KPovHU+s6SZrN8xYN5Lz9w8u
WU6TlZq8tRO+3kgZGctPIfe23KAC151BVPa3zi4CMCKsdmLcjvuzwMd4hMBnPO9kJA5bhYgas1WB
g1DcGeaSTnVSt091f2sLrPbjZYPSTY/z3+lZBtMFKeJQJ3n9vnqJg/fNVkb5dSpy1FQ8G2S7KzFn
3iQs+9KYNwynxHadw3oVG7sinQ0pHo07GoPkLcX8j7fAmw0+6P3yODV+W+UbpVdqzlNV5dPIRGX3
oBdIRA/Clvbgtt/a6m0lN5X5Us7P9fotlS+V8cX2HzyyVdTx+bITFRTo9Nki+gqTNwbtI7STnbr8
ajZtdHnlP0+0RIUDOqVTmUEjbFymPKxuSLcIdz8P5kTFAU7SlmChHOtkXtY4D264AT0aR0S2iLst
ibzPrZaoQECWgVPWs9FHP36lzg+8aO/dPhJ0i7le1/55RT4EjbyGDNNowivm4jsXh9aoIjx5mcVG
ptAt7HlJPjRvUbskwZRauCU7pNY+W/auv7+8qro/V/w5zwUfXCPgyZihrrTNi1sUFn/z5zz2zfWq
LRpR4X8GWQw5loWdgNSGWl85+Xr533UWqfgylA7Swpwy2Hsub2Z/vDPSYWPDqptxJTd7PnHZCPni
xBAvbvt9tt5ZsYV11uQAcHv/dzmdsSoasFjbidMu0TTfVBDMAE/e0H0vZHUjxp9Gfz/9bsf0uEzr
7vJcfR73iArvC8Cm1YoFJlS5P8v8zfGLmBYvszyloNriC9kIErpulN04zYNmaI3ASswVVAzeIc1f
UxAD+L0I06A9ivw6QgyiIv6oAR3cyYdNSfFSteCrfJjKDW4+jUuoSD/m+X1KUpcnpGp+D9nTaLgs
DPo9cFmX10JjXCrEb/Y66RkBrUHkgeeLgPZhaWR7soqn69pXfJqWXj9VVmMnlvsVOzHfwrvHljCe
7t+VBJ32ZUpmHFITRpZHt5xxA9N+Ay4yvvzrmmSgUsOtnd2AV9atk8mbdgIIZ4PxsAxwFS+7H10H
/pDL/WhCh6/4Nx+mdSDMqxORp7eFnb6489YdocZ8VCRfl3uV40NRManw9jC2Aveg1i4tvpZb6mGa
JVB54YhP/aqqGbYw8sYtqrCQN0u3VbipcWCVEq43xh7CV0uNvwd8QUj3idTtM0dZkW02R1Gbz7Iu
N3LP59cg5B9iON83Oz87Bwu8D4j8/Ux15pKdIPdteyP7MKu29i66KTt//5BAoSi1Ft05gfI68XAu
yd1n093wNo0pqVg/j1kABlmIRLl7qOrHwCg2bFRnSIobExmg6JcgTUAYTPT3jnm0nSOVG1FOc5tO
VBI400D5bGrldjJFY7zGVcxi6oUoIEcdeQwkRgQVwnpjpTWk10SF+LF8Tce8wFjcO/8pO/YHY5ce
+29uSPbdIYi3KDF1FqW4dV/PZbbMGJOZFFDVyw6gbI3N4xbpjcY5VMBf0Sy9qHw0X9a3Vn5v5uxA
vX1r5SDUDcJ2+HM5OOm6OX//YK3gBscBOoVfTEYbmuZNmv/JvJNV3EzjYXG2tiGaUKsi/zjoBWVm
Is1Nrtwvzt4asrDjf4DFDNutez/dSM6m/WEk2Wwv4H32raSZ7HipnjnLdq0JvTAKuUb/F0NN2eUp
0zi4iv+bzRrVP1PQJNM0RLjiuO0CP+xa/3C5ed04zr7/YRx+yYTv9sRKhDOcePeb47ku9X7QNUtI
HvbBdRtlFfnnUT9F9atpJYv4lVVeCHbXK+fH/u8AIL7gBI2NAChxPSMnEqVWbOXVxq5PN/vKRrwJ
OF8lpGMTCwaUSu8dKva/z6KDl2dfA7ojKs4vsOyGrYtnJT00AUHKHUvySxg4RoOpd3ivZjA5eS79
hnI1UExuoXs1cV1F+s1LbaVOhzzuDI0ZGm51l2brxi2KLviqiL68TZvA7JE07BEq2N0dz/GSOT2b
83EeCQpv1nBea2w6GSiq5rCRfz3vbS02etckFhXoNw796HY5Oi9GJ2zWpBxfRvll6LZAkhpzUNnk
ys4eBlT2wdiGwzI8gVe0djdenXSLcu7ygyN6ICsHzB2L4rP6ua6CDAoTZMPJdb+tOPnYLuNoFwiI
tfMnX5YQUpRhl2+JA+j+XM3mddYYo4Bv287LaL6b65fLzqEJTSpaL+XUG1BJiQN8tZygxv5qrm5s
jVAHsILgd++Ine2S4+W+NOlVxe7Zhe0atEFicjIB2eNnTryzvPJqvw/CjWaQMBlyiC/3pZsvJZX7
gRO4FdThEmctfnh49w8t3m/BxTWTpoL5VrE4U8sRDgcQovfOHe3nU8e+ZYsTV417ZEG9uzwKjU2p
uL6R8sK3MguJozsWQ7xYp7beOEVqJkgF9rGlYRxyQzAoK8npnc2u3KupdHMC/FFOB52qpIIabbCW
kWH8qCzvKFw7qgwb1wW4pOvTIydDZDm/OKnCdaukXrMpUQF/3K4qi5oIHaR467s6BBsuOPGXEFhn
udINR9c8XROViY6h5B3XRuhl5QAnZN8Mmd4IcL8yB1TOFg0hmXXW1xvyn5etQBfuVRDfvLZsHQAb
T9yvrAjxAIPNNjSZM+jvhEt81tqroy2tPY2TqiC+riqLZg0wOIf1kefx0GzuzQCjYXNk53PEp9+L
8/3ywDSZREXxyY5A0G+AHy3yC2evrWlEjvFbyq2iVJ2fKkEA9G6yczqYYmMvcUr37tBHDfN21H4q
pxFCABtAcY3ZqRC8EedbaFAuPHGnzoms0v7uGc0j6Olvxy6I+mD6dnm+ND6rwvCWxjLzycRGye9x
5ROxgFRW2Odyfrnc/qfhhprqzdLgFzjQiaxOyChihztxK+vbMt8SOf50udG8ksNQ2CH5YCBDNmUB
lBWSJAjQO/co5/530bttfHkUum6UzSrLRM/Xzi+TfPTiQZh7FIgDvBgVW3gSXQfKfjUjrTG3wmSQ
Zn5p8+NiUpD87TaBhrrmFavluD2cSoLmSevHPLi1pxfJ6TNhV+V8aqpXTNDGY/PQB5ggaYVt+aue
ECGDN2G/WHmylvXGOnwaSdDN2Ss/bLaqBsT56bqyBEQzMa/70GaP1SzjWZRhYXw1yLM/vF615Oq1
U7aArDbjFksm4d7jehoXQhR1QqxqNrKlZk3UuyaeyqWQtY2xkICF1UjjRooSNSckMpurCiUxYWe3
/DBhYirMTuboxEnTG149i+7ZMVFsi+iyVYagG8c5snzooqZlbXZAfCcG9xDfJSH+/dgOAz/AJcuX
iVnO1gFI15Xi7UMeVIDA4A2kA1lilEPjcbAzD7L3Q9hUcuvkrutFcXYr8ygwNiv2MIUfOnUbdsux
ZV+n+e9lyzpPzD8QG6yJ4uvtKkEL12GbNJTH1P8z1z8ut/tpykC7ipMHg1iEtBqepMUbmLtkX/2o
61vQO2VT8Ha5C000V6+bmrxIy3zB5jEzzO9+We7WxX6diqvgTdRU60v5MIKzBPoiCahYTDuag7Rk
ewc4rSkmdl44G6d3zQKr90yDtZh8LU2e2H7lhqsnHw0xF6FHmnAytjjJdFN17vyDW+D6FVscIbDB
Qj/W73bYGemv61ZBcWqUtlglLcBWUjvuo2OON57VP0Gv95qtB1ZBcWgwKqWeZD3ss3l16ANKmCIg
ZoPxyek2etAtgOLHNqmFT/wOmzTHD+05DGi2s9kXc9i6qNZNvuLCQSV9nP1wLUqCe1I8cnaqg9fL
k//5zhnTo7jvaC8m9MLgA8ZtepcehoPxBXUcTh8Oe5RA7gDJepm3yFR1E6W4NEr2xbS6eMXvpmrn
5fb/OLuS5bZ1KPtFrCIBjluSoiR6iB07TpwNK8l7ITiA8/z1fZjuhR8iCF3aagEKw724AM5wmtb6
YetHP1tVwSDZUsVLJQNU9J53ONXq8L5ZcAvapPcGhcOwVZw4O1BnCVzWHRSDtw/Shdwn3jJV5lbB
5F7Ha9rUQMyrb7ZPIzTvDmsJ688Rrg6wxZmaO0LzNBypmR8ogWZN7TH6fP0fSFaGeNM0FhbRXRu7
1Tbmj1vGH8msx1ahUhSXTJh40eSsK+DSdoV6lNj3nL/lPDmTqo5bp1AMoewLe8c+5JUxBasw5zhM
scr0QtOdcQyelvLB0Hhy8KBhFF0fqMtXnDjhCmlgWXS9pHDpixnIi8TRwrrOzyOcujM7eVpMKx7S
5815nH2qxOxJdjBLyAs5Svmi7fFMPLjfPTKcRu+1T3+ABuy7lkqLXTZ+QmpYxwVm3QWei6HyAon3
0qdb/qKvv8fb3OH2q4H/zpBtLKNO6gyIsY4cNKjWjHkSwD3gFiAImhdyQtM7hVfVrI6HLf9mmvWx
ScuneVPhJi9jQSxdvIlqV95ag12QuByPU/6J9cuBmiSu+Q/b/pVAGLynWciTx5ZS361UTs8Xz9X4
qlDZz+lAcXeEG+CW2X6atv4CmJhW2kGRzwfePrBVRSqXdnBffR8iiHo670HbbOMsSQNHfzKKT0V2
N5lvZoL07dWHsfjOKTzcvfxA5i24Hk+SdSfeYRWr2edNiff9JSvu9Bx6AJX1K3f0EEczBZRTksrF
qypPqyjhjgvZYQ1vpThLjOarPo2hbQcVzn1DCwZUc5MDDyZMSA92NZkpbfAsbxl1yPQiyulNqEE0
LaSBlk5raaR5HVebHQ8D+c70/tHUG8UwyWZCzAA8qQuWoHlivLv0xZq/4ymQoE6+PtGS8l68gUoL
Te89E0msWu4q62gPp+vtSnYukUGqTWW92TbQjivcUVO4fifrY3kTkNnSxesmpuFKq3Hwp6n1b50f
rAIw0dTHhVCGx/BO9eYnC72/bptgzJwZI7DGxdtwbx7S2L2HqUdxNoI6XE+QLbs+VJIpEOmelBEX
PEBgXdvyxdKfiya83q6s9hP5mkZBR6j2GUCc3mc/gI87AiF/mp+25zFkp+4hORSKg5ZkjYq2CetC
56a3mxqChMmxHyK9df0qSYJc5a8sybeiaYJDnIzZ/YZt0HidzGDQ7pjzytZPGQ2p0ynmQTrfQiQX
K6gwVb7imfRgRNCKO9rv3Wk7IiVF+mmzFKlVVqqINMwlM8En7TlOvhBNTmnxXJBXOrx0KGOXYfNz
XKPWSQldVcgB/Ht9KciWmLDJLz2ZgUrC/XlD/Wo9lSo0uyTKRb6lPtQ8tRrcXwMMsfoeTgA+Mnl7
WOBEGl3/65JPiLzLxZlATCrwYgmyDxwKnaPpjk8mGRQVtmRlidxL0oLP3I5LE5cNt6xD2tBsDVPC
1iow7Sp/HSDq6x6pY5dguNeld2Pp/SdmP2zrbUKapttBkoX36BbhDEfBoX0zgdq6adhENpEGdwVt
MrRdifLTCruM1Pxt41X8euOX4UiW/ieCPvx7qxnrsnOwntztvelPhQ0c7jCeO2fzdTzQLPrPofhq
a3iY8Zpjso5Hvoy/FN/eK8cLh7I/YfXh26WVAog+9vvOUviVd7Tchxk5WXt3tOyUzdvZmc45u/Vr
Qv3qtC10XCnrYt2YTiz5NKT3RfLbMZOQdx5UWJ+s8T1pVehBSZyKdKNl4F5e10Ubr3a2HSCEzF65
YaiUNv4Q7y4Mncj+decFKlwUz0H2hJMExNDc3ACK/1cz2/7qLhGbU5/C6abJz032Aoi1b0EwidvM
r+ZTphRrkYX0vo18mEFKiFFUE9Z+Z414z/1lABtibCpym6z1/fcPrWvUrPWkhcCo1eSPNvs3X/Qz
7VRLX1K1isYftGyh4uwirqA5AcEq40D6t0aD7gTFq2Dup4MbMKrSwZd1RdiQXMOzcEuN439Ts6iD
1DJLxrC1jMNtoUTIf4eqXvIxZzkmYrYW8k9OdRcS24Pl85Yx3574Y0fz4pwy6Hz0Fd3AXMmVAur7
1nNpLQpbUlc3VWFr+01OF03eK3HeEu1kOT+X9L7NjgM3gw5CUJC5vd5XSYkiWoNM5pTnBIz32CHu
gVGs7MwIZ8iyjFTxBUns/s0A1rKs6AAkSXg6hou+0XPmGCpMkOT/i+Yg4EM1Gq8dbIMuj4zk09a+
6FMeLdbLTeNjCMfMOS3LZNEwPsS6q4ujZ2TBWj53w/v15mWDI4T8QrRlbCipULFPb5xmx1xXjbts
ZPbg+RDvSbuaCQOELp45S59zDyGSahwlrgYlw6bxbsJAg5EmnPmJZjVk25l7OpBlxpT5uvvTNhWX
/JIyRKRmVhwwgAaa3nEKIwEPzoHUBYmr9JPRRuHzYiuPk7IPCRNR1tAx4QRnmtw9WQT0BtOftrca
kirwYPf1QeXXIplwkafZsHpZV7iUx3SySs2nJvDpRTfUimslWfP77x8mvd021+YpGJq0a/ylXc9V
Oimalh0DRGsHxhmZNQ3nMfNhPKSAQfMguef3a8jDSkkxlXVASL0NVNwSaCNU8bjSQ5caEXBoiups
X/gXMqvo1lD3JWifDBTNrX51LcuvtdjMFXEsCTaRl1m36UzLHuM+8dc6JXCa+FKWP1tDtSVd/O9g
YO7b7od5RSHOxnFdAMCYiwNd+F0J3VYtH883pCE0L8SwSedsTLcWt5H24HeOdzBc1YqU/XMhgVqW
Yy+bs4/MzCBl1oBaogfdth6u/3NZ80LcUhxODEgWg4FZP1H33Vwf2/LbbU3vn/ww5i41GEp5jPnY
Goc5yeJd12BLRkVqu7hkMOZCqJatWSbMwdndmF9MjpS2ucGSxQTmWdf//z7Cf613fECokgpYmM02
rv1jXsQlvCmS9J+putOs995UvABeDFZ8QQjW3mxtFOY2DAjJcTRequbL9X8uGxqhBjJwh5wmll3H
dpq/M/2rkSef6mQ7TqaqgryY7vHPhePLUBl5uoxWGzs2JpUD26Az42vijMfKHf+pFverzhPFUVqy
RP+iZRqdu3ar2ca89AKNzHFvlVFh5bdNgsjA5Fmy6DY8LOPaNX1r7KI1Jafr8yD750Lsautck8lA
ddI3uT+nYCty5ruQR7revGQSRK5lU83z4hbIOu0EmMBSBGV61zWQdcv1g+Y9Ltnb9e9IlqlIvGQO
8RxmAcKU5V3YuP175pDf15uWjZAQxHo6scooHQbBgulQuzSPYGn/3nRVGlz/gOy/C0HsUdSfFL5F
uKDfFTwWy1gMfxmguHe9fUmSEA0UyKQVSWX2OjTk3cc58YKm5SGrAbke0zVoOl2lASnriBDTg8u7
Xs8Iifud2JnQnzUk+a73Qda0EMwJ6uaGldjYM6AT82w72ZUKeSVZoiIijlkcVw/7M51bv03GE6Nf
evs+S2LCvzfZTRB+CBXsH/+w0UzuQPu2qSic6awjlIofjF6Prg+NZHpF/FuN45HdDWiaZGmkVQ9u
4XytK+Yc+hwwUQ79vuvfkY3Tnsk/dKHYvARyfSUydj7g6rmK5mx4JmMe1IP7ObfMr3Q0NEVISGJO
RMPZXtWvsInvYifP4iZnYesMd02msojfS6oL26bIu5ym0WiG1Opis2vW0wo1HX9yqvRILTik202+
heaa3uUDxA7NcVStAVmnhDgvbLgVAKVB42bz/Nl2T0v3RtmqqN1lrQsbdTuTfCnspY5NPpxWKHsP
tRmsrarS2Gf50pAJsW1u62hn/VbHvdP4M8h3NcPxqThWN+lsIEKECC+hmmCnU2rGNbYHEERyC1jB
5hNT7RCS8RERcQtjhlOypYvXifukCAvwUCr6cj02JDEo4uE8u0vzuc7MmPf3HjlAsswv2nM6xxVT
cS4lEyBi4YgxeDAvQs1uzANwtK0GbNGW6NiV8ndeAsRyvSeSRCt6LZRWW9TzZNG4G72wGbrIqVWY
YNkM7L9/SCCj7S4VNdG0VYBgCZxNXdV4uSTh9X8ua37v0YfmM70wvLEyKfBRQzhA/cdeyKlwVXAU
2cAI0atPlj5q3MD5qX/tiPWUG/Xr9T8uWzxC5Jb5OHFjIHWcLJA+dTW8Rufbu91Z77z1Ps/9oClG
SPYhIYZtq7AZOMhmDOoNy44cuqs1e5qSF+jz3Ja4/6Jbel6O43fWxJ3m6X7KNc23sZBIMSp2Icks
iyg4rRxn27QLMy6n4hNvOahqy9s2qlzSJFEmwt6sJHHsfiYN2P53vfWYmOywzMDWqeS1ZO3vU/Nh
kRYA3xeet2F81scRAnRLHpL2YGj2beMvwtpcXSdan2P8Ry095o3uL0Xza9NHRZ6Tjb4Qwk4+uOBx
MDwZVlNUkfnBSs2j3jHFHibZl0UkGwNgoivGtImt3ozq9axp6ReqbQ/axuMRvn67tW/L+C3wEtMT
QWwZGbvR9pC0IT/v9+Nna1qCpYByriKVygZLiOvE6l2gyzBYiTaGWj0E3NGidVHhlCT1mIheMyhI
BI1bm3HL/x2NM0EMZPMLsyMjfSGzog+SlCFi2NrMKzov4W3s4uQJxdYjh9tGv9rE75cFOqe5YmFJ
4kLEsulekYwtOE1xrz8U2xGeGy9jat+xUvV49cct+0IBI+LWkikzi3SxzHgw/umn7A426Y0zH3PP
DhtYonjbFhgD92s9j9wtgQFM7Zfpi1W3RytVyZtLRlPkXUL+ucpIjdF0QFiw52e9+T6tGuTjH7bm
+/XNRLLoRPSa5/Z5qeHcEnvkd7qWcEi1H3mfjYpzmCRC/0KulSbridO0ULDuAtLV52KBMOjaJbg/
p5+SAmwoOh1IO6WH6/2RfVDY1WuOS1GrdsxYs82gzc89P+X9HLgdC7ftbPTfV0g5Xv+UbA3S/+bm
Dm+nK+C/eIE2XV9vv7TkpTdh9ZL8e7192dQI+SDvHA5z1H6Au0jzlU9wuXMhtreVmwqOJylRREDb
0ukVkPlJE5ujfcxgYblMluImU/bfheq8MAygbxEM8VS4p7r5nOczrtSerg+MJCxETNu47JIGW9/G
NuxXwsq0/dyBoU89Q9C49Rw/ATb7+pck3RBhbePYjKT0sHw790tFftTss6ci9UjSsQhla7WNlfm0
tHFlsd8pIygSzRNuIJ+rNJ39hVPQ7Jz0tkpOhLeluU5gXYIon3oWrvpp9n4bLfBNFFQQxV4siQYR
2ObSZWEaz4fYwY0R2ZmOBMrmL9N0uj4VksAWcW1awmsDlgUmGBPAD9N7mm1RBwLXtIRp+3WnFTD4
O1z/lqwvQmRXvT6bRdW2se5M3/PW83Hi537WJue+vMk0wfREaJu21UlaUkRIMm2wiv/ZD+9duvjO
9K7UMpetXqF+16qqnZeubGPT0YN2I1+9xfEL88ZbZhHRtpjdSLx9d8pW7jPsxS5y1fUJkGQmEckG
TfRh8IahjUdYoNAyeR5dT1E5SAZFRLH1fGzbTTebeLGHQ+9p52wG89dQSYzKmhcK9pbm48AnKC1b
bn1acOlYZyQqlQhqSdb440Lz4TwA5aGicvQVqQ9o+mp62vJn3jwv9V23PK/58/XRl/Vh//3DR1LN
dDhkY6AWTeyDYWdgqfPzSNjxevOyPghbtJm2dpn3SKqt/mxvml9AGKMc74pmPtvJj7VUbEGSXUI0
DSCp5uULw/Js5q9AwvncetSdt22AXuqsoqPJviFs0U3KXBtuaNC8Th5168kxuoDvYCcGDyD7xmM4
EcK4JJpewXrQikHTqYsBsEEYQf8Y4CpuzdH1KZHNuLBdl6XZEKuesF03/bGHncaUm4E1eYebmhfx
PnlVr4vTYcYXY/HXIT12JfGZfhNgyfREwI+9sUyH7usQa9A9gSV8gNTE/bJ0w3G2ft7WBSGu08zI
OZySsWjb5s6x52jWyJPptK/Xm5fExB8Y4oeQa21iueOaWXFfvGz8y1S8psu30nKhEZIG7vzrtq8I
gY0NbHIbzR7ibtG/MAf8+qYys1OuexD7hSfjI2yVc59X03xb/SRCd7PMWZxV61popa0n1u/PSNPd
lOqK5iXhJyJ3Ta+FdJmJfTo356DwQnf2Pf0LHX602z/XR+xiYLimWKWxyhpQAwDrtY3skDMvTFLt
NJWGQoXtMoAG7e8VyId5X4wpT5ystD/PwY6jzw4m7iL9HUbfHZc5sMLr3bhY0OAzwsSDnQk8EdAL
cU6gSJlHGXtL0yNL3q43LxslIaPndjYzrYXWiFWbnxN9+25Njt8MKq+UvZm/juL490I5VqYUD1Y6
iLlbGc32vdsrRl82KkL2ZlltbQP0DGKHu/+aJuAo3dEmIItTmio2oYtVK/66kLtZNiyQKQZttNXJ
Q9t3L2NlfU5T+twX/T8OtaKis6OlHX9fnwjZSAl5PDeM1RnNmcfrxh5hEvpalip9RckciyVZXTNj
SVo0TRnNS3/d7P7FMee+97fZJt9u+v9icUa7aqHZ0EE8dRwDKGc9zJ3qKHcxV8CMWUjgpDRJyUqQ
352yDy1m+YtGahTeVpRt/B2a1dnxeh9kkk9ijVYm7ahnVgUirz4cGEStrO5Ikn9cpodF9Z7238rs
ZewVM36ZIoN+iaENiFnfsJbHwE2EVU2h08H8df40T7D2q7Vg3W0J3TxApRUmfAiud1K2GoSItxOT
LDzRjbiyT70XZDCWIIfrTUvHTwj3ljizxXOQfthghW3d4Enpm1bUeF2C4kUHWrJl32vszBvV0pB1
RsgDcNRkbmtMkGQqpu3QM72GPBfvztnmMkWnZJ8Q8kDXtTUrsSji1Ftjz+yOzkQfHVIqrl0lmewv
yDbMV0q8hhpx631lztGyiwNEpl3wv67PycXyxDXFAg61oYYDHoM8SFUHfX3w1hrP+KHpPbTdYbgJ
+Yyv7F//sBluZVIyrGBoe1ZNMFY0SFLVO4psoxVB26jfNKfaw4Tpxn0GgaHE+NQNMyyxtMBZywAQ
xENnLMHMDb8ER6f0VHuvZOrF0m61S/ijzQMkKmv9PXWcp7HJv6+Go5h62dTsn/0waDwtMtyxIxKh
DFMXd7P2iY2PZfI0rLGxKNKyZBcTyzhntZJ5SmuoyFc2qMYWDfsuCZzMiADKiybWfhor7dRtyev1
5SbZxv6q6zYGH1oIRCBaeNRCdMOuXcWGLGtaiPWC2W3ToJiIB9LetZnuV5bqQVm6xoQg1/MBOGVz
QdtAhcRVxCLrYDxDCi8ifhEpl7KsC8Imb2lFY402utAYYcUDM+iD9NCd+Lfi3uz+nwp/sj6JNKvN
MNNNt1bzc/qmvezEWPN9fDee23vjoJ8A5rk+4ZL8JRIGFmhc1PPQIn/hLiAxS9yegPC5DTxyXap8
0tnn4UIdKTIHtErjVgqJzHgzwvS0+yFterAbIpUHDksvxf4vCUh97+OHgJyaGnj+Dkwk3O8NQekO
cA10zjbpDsCwPjcTQPKtSiVcshRE6gDQyPY2rziegHnnzys7DaajKI4laUs0djKS1bDguA01HPbZ
re6X6p+yUAlxydoWdngD7JmdWQEubHW36CFxjr2K4iJrWojvqkr46E7Yy5m2HEzWRYaG9/hBVyxU
WfNCiHPmsHxz0Ly10DAxxtDUx/u+rl+ux4GsmhNJA6R1uZ6OOKhNUfHYRMtpe96CxMdtyUFTbBiS
b1CRONCjvm5yD9nVbYI9DCrg+7lPj2bEoxR8HcUrzeW1SUUCwVa7rudqKLi98U6H07wSIyzJSVS0
ceo0DTegG/LsFOHm7VQc+NE8d7///P9oe78+FZfPC1AA/m8Yp6y0RyNtsEbzrzCB9/OeBEQPbfpJ
Y7fFAfX2VfYhVcwlropht4lv6M6hme4KPO0NrgqbIpuA/fcPrZvO6lQWRAHjrmiGQ2q19hEKYCqk
9uVIoCKVoNfhizMxHJ4Zc7/1Vrr6hDwlbn/TPk1FHoHetzaQBEgRHh5yfToUFDJuU60I48v7DWi8
/x2aZnXTZdkVstfZOmT5GPTj0PiwDfG1FrSI21aQuE87K1vBRgNtE3bgd3WHV+KlgvSvmdUJZCGB
RfI6HMpu+pjIKHBajdOpcfW4aS3fNZ4JiThnUWsfilQREZep7C4VaQUL7boZmkTYP1+GcBdIY6Hz
eX4nn2bcVzXHTaXyIZkdVziqpxYx3aUcwb02p9O4rCGsUZ/MMQ24q1LllqxekWfAUkArgNyC8PTK
v5Cm1751Wve4tu6ioGBcrgKoSDAwvG2BEyo+sGruGWo6Ya1nZ9ccDvVGGDTxeDAnheqWSdYbIdJT
y3EqQlHYeNPLxOAeGvWeopqRNS1s1UlvQEbRwclP39jDChBy1WcBH1QvrZIsK3INMiBPinSPkWRK
ohapz6joPW5pgp4ndxpX3SDKeiHEewrEfun1+Iw5w+og8zUrwXPx7+uhJ1uuQpynTT3kxYghWq3G
T5fXRX9Yx7OrkhCX/HeRb9B00GDVOJrn+utAgsl5cVRMEsk/F1kGZVtwziHcA4XXT2v3RuYOEr/3
7vR2fWAkkysyDUiu63bj4p8X9SN18cLw4lsdDnNTqsiwkh1OVNqlVr4sFitwC7XcGfyuUknxydrd
p+LDztlXXMu3CUf2CVqCUL9/GMANvT4msiEXQnWFmPLIEluPodYS1sU/me1BRo7749QpIlb2BSFi
CSQVedFgUIhhBcw66O5vrf3Z3yTl6lLRy2mZjKlZ4Lsct7Pj5zWLPd0JvDpV/HvZahcilbeGyYYC
1DWd6GfH0V9ok/kwCjpfH/7LNxlUZA3kzbgmNZ30/YrJH8sTdAFa77el3W/lV7091CqanGTpi+yB
1GnrwZwz+3PbRWNxgJfII/hZurYE23ibbQUVSQQ5NJOrFqJ3UGAnAZzgQm3twuvDdFkPy6Uie8Cw
Pcj5J9jqu3AJ//eGgcC0q/dxQ/bHsSt51DTFlEuiTaQQrNVQzXmOBWttxk8bLBtraU/X+yGJBdGr
qYe61ug2jh6z8Qgo/qKnUbUee/u20yYVFXUNy0MO8lAEr3Wf+mVlP+imcxzzmzipmAYhluutJGnh
sCpes+Tewdv8wptgap2zSdbHGezp1ii/XB8q2YoVD85r0ldruVqfO23w5+mBOe9kOLL1tKkEgmST
IYQ2K5fJNjRmf27A6+TDTwdsEYOHMyqW612Q5A6RTLDlZt44DdjNxthGKTA3pNVCsyuj681L1qlI
JaD6kI0t1LnjjPEja7bUH+dRUVtL8pLII2BG1nLS53rMpx+5fZ7cZzMt/Jq8wSyAQMJ6VMmbScZI
lMk1iV3PtNn2D22+7Xyb6l9lrULEyhrfZ/7Dvlk1Y1s5wHXEjnFP2s943IZSl0ojXjb8+0c/NF6W
ozfRESecBWav+rwGmdPcOLP7Jz80vdY6xYEDTWvYJqdiOJSFCqIgGxIhgulSNWVhQ2Kp17YXy3Kj
Ncu+rGS7BSjnUtGSiVakHBnERmMYH+OA3JzHulGkZdk/F8J1c7KE6i1HzTxk8N5oAxeSXjfWzCJP
QKMphXwXGu+LNCpy71cNG1mf5xMWPZ76rgespAciSaDRGitnCQbHRrOdmYWz9rPFFfn11iXpTCQI
cKgyuYDno3WTB732b1pMfkFDK/l8vX1JQhbB/zQdTAp1Ax0yQxEBLIdo59n9RNsgdVVgedkACfFq
b14BdiDWfTL9aFLLt6rfnaGqdCXxKkL/m7Kdt4Riisnq3nXrT2+1FStTdhEhStR2UzKWbETFMEU0
4gcWlV85hHOOa1gdvDM7AoF8fQ5kV42iYm1JzVkrwBSMpza0j+ZhO7mvnRMtgRFUB0CaZsWHZItJ
2H2bdu1n3uDKI3Nf6Pa41UvY9g9G8s/1fsgmWohlr4CRXd9lVTzk1hG+V+GmlceM3WY9RkUF2xVY
xyo3ANuA+XY4ed9tL72bl1WxrcuKURHvP1GDzwkeTnDvhIfZVxa0AcNFrL8d+bk9m3dpWH+9Pk6S
WxsR72/nCYwquh26UfXhrpcEaZcBj/bW58T+5dqKuyHJbIigMlfLSzq1WFS8eeyLDapSB0JVt46S
sBMRZQQy66VJUbnnc3WHx8hgylWgD1nciTCypIfxZk32rH2YQv1QhnWgBUlU+u0ZTwcRVRzSZOOz
d+3DdtwvLbS2VnxmSj8TeDNn37nKm0fWtLAdT0uTeQZNq1ijRrC5EFMcv2+uqzhuyFoXojjdUnfy
9jDbLOBcHXZIV2QJz1I8yUmShAgmm9NlyOz9FqtaFl+rfbccouKbvago47K/L1xkLUZRWmOLMK4o
3gooy6wHXlq177mJ6sAk6YKIIjPaaqP1HsrG9LVYwgQkreyXUSq2TEkHRPjYOOva2Ox5qK5yf+oe
CsBCW5XGhOyv7/v0h1UJoIjRNQRRWxru52XpcbHehquVHWHAFV1PP7IAE6FjSaMDXNFjQ7Zeylcr
ao9uWN4Zz7gJj6DDfiS3MFldKmLG3MoxKjgA66BXfNeK+7I6m8YWbpWK9SebByGAx6o2c6gbwHsu
NU9T3UdTmdx7tqYIM0mKE5H9GqRR7IKuOGbQt9z8ZuVv14df9reF8IUfPTeaFqmz6QBzSRPve2eT
VwbizPX2ZStI2IXbzrQ8d6Eot7rIGx7sJjLgnTraiicz2d8XwhfjTNZ1xH1QUQxh5qyBXSynEv4e
1/+9pHkRA5YmbQGUPbLyTNwnt+yOvLVfSHcTiB9Q5H1L/hBe/S6B3w8o1letD0qYlAR6mv1c9OGr
qydM0QfJyhFRYAvgk9WkYwba+WcDNS+Ivt82tyLKa+S5ZukZztXJ8snQQgeoFT5HifN6ffD3JPM3
dIX+YSl/GJ3EJvow9ZoOoUIWTXYW2uXyOqV2qENMfNuYojKR1bsi0gsv3lo7GZjk8hvIAefxCEj9
5BufB7yuk9N6k+4iJlvYhgGuA9U0RZ218mOdvVgLKHCZog+yORaiOLVLtuqlpQOrOMWgAPm2ceNj
2B9ExYdZSF06uXTFkc+0IJfUANPFSTz3Kklr2SQLAewmfVlVHM3nSdzo4Ta9ldo9A0RJCZ2QxLCI
5soTi9Nhwvp3tifLeV/ZAcLP11eorGkhfp2VpIO34fJtoIU7RpDm1/qosvFydT/rIBortsjLs0vE
NyW7Kmaz0yFOplEG2i977bZeUT3Imt7T9ofZ5bBfs+YSTa8gPyXm9KtqDcXOcnlmiahP1TZDmcxL
i+yQghWrhR7083I8djbRprJ1ury5EFGjqoBscLqUGH+iE8s359LyvUk7WrMT0LVQEd4uzzJxhMCF
r7CNh3MEV9vjSemrDmtW53DLAiLiwxLosCQzAfSIyTAGGV4bClhkNzAJu9785RtWIpozcq4zPhI4
pQ78vWzONWsPbIWEof0l1R9nd/MNZinW6OVBgq7GfxdSm1XuhiION0Nd6Rfz+zCCPLz9ut4PWePC
KmWthSuaDBeKZpbfe7oRFdoKNklxvN785WVERURhPw9JMa4DNprtSc+f5qQMuuWg5ypp6Mu6Gi4V
cYWunTtJ3wNQqh+3KDu1Rw2kKmxlPuyxQxKygzFj5/e73L/eoT3/XNg5RYni0eS8hrVLAc3r/Kx1
S2Rri89AzO2Z96XEO+OiIi3L7il0Yecx8B13zfE0OoTGNxyPI+Ic7BAYQQDrkMKHIItUIL7LuQog
rv8usZpNVu7CWzw2Ev6w8emu2npFoPwphi6NmLAN5bmtTQlHjA+hHmyh4WcH98yftccsPSWnNQKN
JSzH0Jh9rnJ7vryoiQhJTMe627YGguHatER4LD3nRINZtar5y4uaiFDEObeteVvwqFx69t3ksOfa
MB6nLAknp7jpbA710P9OSNaPxQDN0t1/YP6pV1/Tld11vHwaUkcxL5ennIiARGeEsGhiYHUZbD3k
8HBrMtWpXLI9iTjErczMbiAoC1b3xXH+1WBfkSYPhvmcgCd1PQxlM7z36sPmmrDVYmyCtanlJf7A
+yjxeEg11VW/bIbpf5uHJv//lQXz+mkyz7go8Sf6DPNixd+XtS+EdmZnZu/VOJ3oUIXH1Q7Y12QB
w4pN629K3Ztec4gIS9wgZ2gyJ+HgPcxhihMc/FoVq0dytUBEeePSmJukbBDV+yXqXtnvnAH9ZQq0
Y3m49e6OiDhEBkujEe5Jeuzyf+HBVhgs0BaVqqtkEYkAxKxgrulaaDxfm0Nlcd/pcQK6TYzOJSLu
0M1T1vWwM4hh0OVnaR7bDnvTWPF6PQT+nAX/TqxEBB2SZGZ1WiOCscMFJGBB/mkGYT310wcoHPtA
bEbdfE7DRfGoLMkYIgaxzJhmutN+m+TC1Sj9AXHD8HpXZBMhRHPV87bIGlc7G/q2mVnQ0xoO7v5S
5k3Vhf1KU03RB9mXhMB2ZrsuUg0+X7woH+rCDLfB+0Uq77a0LeIP8zLltHBgdugM7N4xihC4/q+u
Nfhbw6PrYyVJHa6wVcM0dhlyjmOFWcScnXpnidLxULYqxJRsloXt2obowex2WFXbctfrbyn5cv1/
S0ZexB26KxR1Mwc0zLHcb5vtiMK8k2aqIlmy5/yFPfRGR4dqD9yB7DH1UeffNcYW29pm+EzTA7ox
xW2hrB/C+EDjcwajQsvi/+HsypbkxJXoFxHBjniFWmn34m53e3khPB4bxCpAC/D199R96pFbRUQ9
zExER4woKTOllPLkOUSJ1Cf9J1Byn8DrtHHvNZhXR3oR3HrnTq0V4JlzKnOys9qJJwMUiGgx/7hu
CtM3tLu1VUsv93LIDUQeBQ3Ra1/4icDLKt2Yg8GFdLRX2NKy8Ym1Zksu9qxrd66/7q//dNPQlym9
O/frscxl0UZrNjbyaerpca3qrSPtYsEP9tO/0F1jjeb6FmJLfk/3Yd6/FT2UR0A8SNfioaB1kczE
SUb0REOkZCMRMLitjvhaKhJGyh+abAbKctd445/JmQ5VF6XQi3ntu+lwfd1MJtf2varq0WOtQPJu
5/VXJdvXcVh3edk90IXeVu9xQy2pCeIlH2eQ0yPCC7Cn3U9orp675+sTMBle2/b8PK+gQtlXmW8t
OzI1Z07tp+tDGyJax3ktE8uV3wMsFRTNLpTO20XUF8RLG+VHw9LrOK+uXoIJHOLIMsbTEh4U/65w
W2Vb2pkGD9KhXhXySLf2/Pxc03Mb30FVPKV8H3U/efd6fX0MHV6uDvKy4qDkY5SvmQjEflXjk++T
1MJi+SCnhTJEZi3Fbgm7xya3v9mB2DC5wS46mezIctwcSFeBTLbFsvnJyMYddbZwAKbhL39/t5W0
7mi564KtRJL1aNP4PMgI7+D+/vqqmYa/OPK74W0VihI0PGvmjGcsaRZU0Una1o2ja/GcV8xanFzU
6GeqM9EVu4KVnwpr6wZniDYdBzY1gPKICo9nQw8puDC+z7utFxvT0FogS+a6ZV8i2uwZ1Keu/Yny
bqMV0TS0djTbvZRMNh3unXUMDTXIzg90I7EzWFPHfnk5+J6rAvunVfwzCnZP1jfbZjcOrp3HHrXG
dqpwCCyFJVPACWgCgiOR1Ly5DWbv6ugvENNESOraJmumYdfWUbq6yw4TusUdQZmlbf1jDQm7vKx5
NuUT/TIWoXVoc9d5gXqPs3GZ/XAbxSc0vyndljheKTiwNMUDs7xfeTd9isrlzhJQO70esx/upfiG
5kA+Y+4Uuz10dAZ+ETi1LsmAco9cLXse/7n+kQ9dyY/1ogm08nyXenTIVjc6gSt37ywSJCRbL0cf
BgGG15wpCjGFyqMic0h5RqsiAN7c3up5NxhBf4qeGa4b6+AKPKpz0Bg/slmx5LVhYsOPDAbQm92r
ZhrdCiTrWTUNOcSAAoiIJN7q8se1AGP/OpRPtlz8DXN/+IaPpbpY6N0Wvfatm7tUBpmco2MDgpCm
/dSDhKApy2fP/TzQ707UbWSXppW7mOvdt/oYWnyD3Y+Z6sN7kO8eBqtLw6H/Flbx7rpjmSyvnQkh
QCSltBUIfp1A7S2/mRK+gmT/+ugX//krO8ZiaSHO+7kphC0C6BugrQutaX5/F7dN6qGBjzafxnbr
bczkA1qgE7sHu6kN7s9B9XESNHxHSPPSTHWTiqonO7sctxrWTA6gxTvUlSeori5gq1bFy7p0hz6k
J2+aM8Ydlrhg8ox5/hzb9bfra/ixExD9XTqK6lLmdsQzZd936z/CoVnbfuZoabs+/sc2Qj/8f51M
jWgRHnKbZ4EtVRLNYw/B9os4POQgnzvQfYOcn5zCfig3bnqmCV1s+M6rQ2vI62oAAyDOr7Ndc7rz
fHK2++BhJe64ETofb5hEf6kGq8oEjmY5Zl70mnsvgfjZVbek/j7RX6q55KE/KTFmcdsnk5/fef0K
+bGtY9G0PFrQD5D3qdG4BRJjVe6UCO7RyPUq1+5za6sNlM7HQU/0vvkmRAeJ26sxq8vyiHa047Kp
ZmnyJi3iUeJweeNCssYrX9113/bPTvnokkfWnJZpq2PXZFwt2odqcZXbwwIFYYkj/pSTl1Tt1nll
Wh0twDkJ2i5aLQ5+27h9dsD783MJ/K1HcIN59cdpi0QjKo8eUhK7hLrCU7BMGajuSbFVhjD8fP2B
GrudCKQVIK0ChCBcwqe4rk/XtwrDuuuP07Th0KtrYdw2fxrlk+38qctb3lh9or9Lq2aIF4riTNaj
+Qj3hrD7Uc+3pPgYWzuynSkiooixg3bS5WBXKB8mN9zYPU2rffn7u82sjWNaMIXfPQdvQcQ/dZxs
YIhMi62dzN0asBoKVmN2kb92uY33z6dmuamMgTXR4pSK2aEgQeag7AvtA7GKbjdb06mjWzdl08Jo
MbqGVk0tiDFl6NxPWmjG0JAcbnNDLUDrLsyDhWBlZn5s4gNVd8G8YU5DdOoPznGuQsnXMcii7nEN
7+NBpK196N3bVNyI/uI8zV3ORdGGAIY9BLWdTJTtYr/YM5UfgnVf4vHQYluv8h+/wfhEByq1lAKx
Z1/S+nLyz/WCVsSYimPArYza7FSuVCYWnhAn4u+hqxjuXavf32QjvS2+r6bRYj7igqFSLGbre6++
Ld5yW2zoWCY5eIszNVjGeLxvUGCd1sPabiGHTT6gh7RbNpbk2EAtyzmvIN1vA1ftC4LPNJt1PkN4
6CCmciiJoHIZswGFhr4MT5JPG9udYePQQUzDCmi1mh0s/fKnjZoX2n9byfTlul0/zn5RRf3vfreg
IuyJqhJZAQqnPTDQf6ZeHSeCkslsOXeyF21axsMh7MVGSJpWSov2PFxzNOMTnom6LE5+FPDd5T3o
8/X5fHxxIHrpRIFoE0/QJeYj3LSZ8rOlRMKjYRfnVqZK7/n6Zz4mFPUhevffdas6xSqvm3EJtoIf
dsVA75nPJd6y0FQ39j94S9NhUlkBFeqFWhsbpWHp9JpKZOddEPrwBG99mbz1pOSWxIBp5EvsvD/2
IB0YFRNypGYq7AO1PPT5WO4WCNU0unZgd5xCE31GnkEC+xzM9R/R5Rs7hyG49dpJD4FMOY0gWu7U
CwW1WT0lQJpM48arnMmdtEPbrSbPLeLABwvOHZt27lylEp3+VvuP225Z1RDfeslkFDmhVRuwzGmt
/RTOd7Srdn61FRGGDD7UIhwPDk48tZgCyT/lxTcG4tvo0LA6qeSPUP17PR5MZtCCuooH1647zCFu
H6UDrB0Z/6z+8KOJxg3fN6zSXxWUeLCW3AshIGEP52itHuUw7gpBNwLasA/qFZSwaEBrFhKWuYXz
efHrJ8h43K/CP5LOR5usj4bi4eB11ev19TLNRrsz201NiFP7DF1F0P+6NE/6xec4Hp9uG14L53lW
fTR1EM7x42+25/+QAapw61YtyBDOwWVS7zaLwYKKsHURaWnYtzAuL9jmjaPOEG66+N4qPaT0Uwfy
/UI9RpAXtcLl2Y7iY27Hvy3bV8n19THEhC67B5UtACiCcsi8BaS2X4F0pbxPantOgvDJuk0HjegF
lLYvF7cLFITrQrVbBIF+B/5bxxuTMJlBC+xlKgvlrpDiId2Lsot7GcoN9zGZQYvmUFbLWJHcB6HQ
a8m/ClKnVfiNV1FSbOnB/L/97O+nRKIXU3LPgUiBsCcwRjZiCNOyXir+DWgcBmgIHjR6GWK9PO7c
xQxAd7w58DB2dwxgsHpOJGWieIisXo7Pls95AAgDGLmegzZfGYIJ/wsYy5s6t0vIN7QEffQtC3yn
SJx1GaGBoUo+z3cuBdbVT+MhIuFPv1FV/WVsa1rcobvZ972kUVO/BQsy7DC6Kl4e81BZDTawxZfA
pERvpF7PvfSPQTUeWT/0yZxPz5O6icbBJ3qvPHVltS4ForRtwmSNhpNQW6hkw+6l0xQ0pVeDcQ7i
KKUr3zy+fvEE3bmE7K5Hp2l4bXNkrurreoFjjz2gbG37IOfw2Mrp5frwhrNK7/RniwW9uxELE9M2
FT47ra71hc924oW3CT1Do+G/O+TYef1ol9jH4qJNKxokxcoBEs43shJD5Pvuf4eP0ZA3TR6Gn0DR
m/vTceVbCY9paG1TaSOGfuYWAoR+4+zjqvuklnx/fd1NZtV2FdJ7+TouFRZlrfYQ1hM7ucgHGww+
GxuiYdvSe/oZdcFAexEKlT178UdybNfyp6DlrhbhGdKb6U3z0Bv6Gz76cVmPCCz2FvE/C/si5L+3
Da15/lyPTp0rDB2i2Vj0IsmtH1axMbjh0NO7+KnovVEVEEBj3SNEMj0sTOTd8/GXU/3y3C16KYOV
9X7+oKEeKbkDK1d5WpfuzmsnKGxvpYEmG1/89l3ugfVBtsEZnkBk/Kas5SsF1dAOt6KEBOJzM1lb
KYJpHloI13W82AK02xmNaZn0EfsUO5FKHGs53mZrLYjriMe+FeAGN07+fmhAa7Q6+2gONrzUEMh6
Y38z2gXaH3Ke5c7wjQnxaymWjaFNNtACWUEOmRURbvAEXMy7aBl+Nnl8X0VxkndrC1acrVKZ4UN6
Z39duKSpLy/3CmBdRpGA0/W+8utD7BYpkGWnmyyht/iHTee6c5hP2E7r5AKFi5cOfLdbjMyG8+Yv
lRhH2lNB4ymT0TkP05D8EetBsK/Xf7xpdC3VD0jpEamYzPpmeBy9mKNkOX5loqyTDtXl6x8xBIPe
3D+5jjWTwlJQwF7TalmStukTBQ6x68Ob7KwFtb+iPNYuZMKjzWurXgc1pYI8jsW3sB42PmFaJi2c
8WA+0iDCJ5rlgZfHhnSJKn6GmMptU9CieZjDxl4K+FAIDjSn+eyEXwKJWMBDo/h9/RMmI2hHsyXB
GnSRSIIuPAifQawQi59KbBHdmWygBXUryrHj0EvMmvKVhVVSWWjYEeWOg9CyuG0Gert/LVvwFcyz
xEvmuPc6J+mp9diN9UYZ1LBAert/LwZW5Sts4I3zfa6aRDjRN8HW3U3rrzf6h/FaxxW/eOn62Eu8
9ddQMNgCPBj8U+/1H4u6sgjH8qN9LKmHp3k4TkhP5y1EkGltLn//z7kpcPQjVcxW64dLf0301a6+
3LYuWvT2TSdiC7TtGYNWb0J4ExwIOIBBQSTbG5dei95x7bsOPI9TVpFXv/6HgO5ui1DYtPBa4Aaq
dMKJRBOkdL5E4OIfml2bH+fNfMiQdemQNRLL2ItVK7J2rBOLHoYa6iDRF178acI6mbzbzjAdtSb7
tkWhFC8+dHbTtXeg6vkTjwKHm0ysw9WggwmMeoPC09y7+6i2PvlFkHbQObs+/MVTPngL0OFqtM09
xT1UGMoGEIlYHGzCn64PbdjWdLDaGnu5PRJbZiTun8JhvQtCdnT8ViVTld+BuntjCob40kFrwI+7
fAxzmQU5G+dzMOby2atKtFQKoaI/1ydj+ogWxF4018sSuyrDYbYjkqWh7Z68OdqYg2mttEAOZN8I
MiqZyWo+OXn1JAEoL/KHEWLxiV2rjduraRZaMC9CWJ7qYBI1t1m8lIkVxz+dMDjftkhaQK+0KCLW
S4FKnAQf3W8R5kc+Nxs7UWhwVe0QDnPWibHF08cg8p3t5pk1L4+sxDW8tH/dNgHtJK48sQjXgpWb
cc68SXyfC3FwNyW2P17+SMef9ZGTk8H3VAYp+JNftntvDs+NN20s0MexHOnwMxdipg6/oIBpVaZh
PD7KttiIZdMvv/jtuzPsgkRS4dRyUKFB2tQiuz7y9w7pNtKHj00b6RCzmMcur8ccR3CMF0aWR3j+
c8oEFngch9tylEgHm9XRVHAoK/CMRf8QvFG69DW/MYeLYi2AIwcC5361gqIG4Ls2il5iFX+dbe88
tO0fK+o39gmTHbQAnudYjS7EkVErQQmGzTzBP4exL7uNZPrjMzPShVpqUuRR5GEjCucoZSi0tbz8
N2rCe8cTdxG134Cnuwm8GOnt0aC+4AMYnIAlgk/V46e5/9Uj77KGrbmYvEqL5r4dLbsaAVZSs79j
8Rc2W0m5vNreRgH040070vFnI9gwgO4EvHAY6d4eqoSFx8gKEp6rHcAot2xJkY5Bq52WjpUs5syx
vYwz/lCXalfG/QYkwOBQOg5tLR3h1KJZsrmt71YvfA1okURyq0/GtEQX07zbN4baHezKR2CjV2Yf
huu5ZOWubbwjs/0Xr7uNyMaPdFzaUBZO767YuOtwPIfxtzHo79rlz3UTGPZVosU2oWMxSDAIZXSJ
y2Nd+M6RR9hAro9usoAW0qDfCRsWOjgUwjyhcZwQkJWiL2pjeJMFtDPZZ/FAqsBDQBdem7b9eLCY
+xryJoNK38vodZ+vT8O0SNrpnLMZvQ4St6g2HGnS2PNT1M3762OblkgL5KLsmtYhI/IK20p43S74
F9nRefh50/g6VK1DQ71fxqjRoHX8E1vjFzqGn4sov+1005FqRdM5lsgbhUeu9hMy7n1A5VfWQjU2
nG+6g0Q6PM33ygFMFi6OfkUfHax9476C4vI2H9IRaBFEEEXhCZFZ4qucv4bBkz02+9BKhy0pe8NW
raPQOuGKdZjokkHOY0/BFgOBapkUanocZfd23cqGSPiLUovZEvxxVGU+yqvg5nxoK/q1EBHoRcL7
qK4P1z9jcFYdjla7fdtVLpxJOd+p9ceafyj5+7ahtVieL7UnxwXDkd/8uXCIe2j0JZt6CyYbaBEc
5BMLChv5tRPfry7MOyWle1z6rQ4W0/haFM9zg/aIwFc4LtHdpabE5k4S1TsSfb9peXQAWk3k1LMG
5zF6vBJR4Fl/+mchNw5+SZjenWRuMIXtaCPC7Eg9VZY6QGv8i4q2gLgG59TxZQwCNlVToyThl19Z
fFQXPrP4a87v7Ggrig3rrwuzOB6e8Ne2RoyVcWo5Q8oUAylef7SDccvGBufXe/jdIXK7kYwcery/
BZ7zrebPupnPmQbXzuFF1tYIJmnA8b34VFOZidU9eqQ7Xnefj1ECADj818KFzzxXdv+/vdb3TKBh
XFg/46Z8zgv5MEGAm3P/EOb0ti1bx575hURZlq0q89rgIVyXk4v/WpHcGN40Gy2aK2q5EEYGKr1H
ReWyo1bh0aFfYmx5NEjr4Fx6G3m8ySxaXBduP6PBGuWubnVPyrX2wnFPfRem181iiAwdfdZTe2nA
EInEontyvT5p6i+t6tIhPvtbibwhMnQEGoThlR0qYEa9KDwMq0zArPRPHry2Rft02yQuk3u3ezSk
mkS/XqyBvc9tnpb2MRRD0sndGG4AuEyTuPz93SdC5XR0pigNlmKKTwqNdbsSRf9dYYXDaS4KZyOb
MZhbh6Ch8X3uwmKZsyXq30LuvNl5cYqE83p9pUzT0IK8mIc4iKwYZ1z3ZLt3JKeJ55zbrbqm6ddr
Qe711RIVLS7QjmN/CabuW1Tw723uf73+6w1ZsI47c2lceIywBZSy60PgBpkK+UYSdjlo/n6pjQIt
oAsALnG6dSIj9WmMRIK+gH1kf/bmnWBAZZH5cH0KphXSwtl28j5exaCg3+Xfy2hNuyEuEj8PNm6c
BgPr6LOV8XZmBMmkw6OdIvNJWlGXjCQ4g2/27focDGulo6TyAL32/z+s8/auCcLEGY+D/Lz2byX7
w7ZKagZb6z39HY3CWCGpyXqHP+fB8ManLQTBhzYgrg5YC/rFJW5Q1dmEx0dw09j3RS3iBBDNLXqM
D388vnD58rvdIuARC2gc1lkBiLJIyrkZfnvB4H+5boAPjYzhL599N/xY26Plh96SBe4Td3727qdg
Pq9c3hILGF6LYsGY7KLJWbKm+TGTe0a+O92DFXwp2KnrX69PwbRCWrIdSqtdpQQpWt/FqWD80BVb
9B4m9j5fi2VOFn+ca1zKGxocZzQpWKF8tuoIN8LyO2yeuEzFSZzTTw0FFdFMfxE6nJcCJJ3XJ2dg
Bnd1jRdKZ074IvxnNp7YmR0u0h/W72BJoyOQnsctRXuDI+u4sCiPHHQThdaZgq0raMvMkz9UcJvg
kavDwfDcXRGnj6yzD+Ueu/B3BdCocx7tri+SwQN0YRc7n+1oHTgKSyC9aQJ6mm9DiRNXB4T1AlIu
dQ3nwpPbXsX50Q3cZFDilj0cw2vR3TCnoiOBxNRUDnjybE7NMqZADm1kyqaFufz9XXTngZBBOUso
WIG0GGXbM7ihNhzzw2wPv1yL7H4A68CKbCUb4uGYTwuor/tndCmmrJp3I9mqyX+YHeMzWnDb0Qzo
Mwd0R7LurmbzubfifTjbxzhmaQ0t15Xnh4q3GzmsKQy0eCej50OoBp9z1gNXvwKaFvOv605qGlo7
riee87xpfevMWHsaefkopfhtS3sjoTEM/xcObGb5yKiQYFT09zF4taUt7/NgS6rPNPzlAH/nSTRv
wkYWQ5mFzrILUbYiuThVatmIYMMxpOO/2NC5QxBehAPmr3n5b9y/Dd19wTcuPqbRL39/9+Nz6Ywq
LDH64JFkoPdKybQrvw1bWGPT4lz+/m58q6Kz09rMOvNmSgl1d4Lm4JDd2j0NoeZqUVyQGRh+t5VZ
bXeXJCz1AikSBcVBFqnzAIzqTR6q67s4zlDlwI2i6OzH57gUT+1U3tVVuL8+vMkKWijXA607no/Y
MXr+qy95usygCxznY02cjfD9uOWQuK4WvxXa9fNomoLzXFZpJOPEKoPTSuPvlm29Nu3QYpMtT20R
3PE53uLzM01Mi2x3akCb38ki46P7E+/r435eXBSyKob+Ch5sqc0b3EBHhq2oKNql06C6AcIaSA8X
9C0HIeXEU2f+dpOJ/kKHebUaegeBUjjfO3Xw1yCRcucu/1wf3hAnOjosFmvp825EktHXb8HMiyQk
w4Nyy8+3ja/FuWNBJsTu8PM7dgY8JgE7JPG3WqRNP14L8rinDMxIJQbPycPI2LFAH1QHVurbfrsW
5KNr534bY3iPWY+hNSZCeI9uMRyuD//hRYu4uvJLx1xrrRV6fV3pPE72ecmD3WKvB1aodA52w7IV
DKZl0qK8JxbUhr3LMtGfIRrGWPmtWzbc0zS2Ft2cBmBZkURkaARk3b+Tf1q3CLVMQ2sx3FZo++6a
rsjQn/7Mi2oH9ZovY3VT7ZC4OjgMRLKDbOy2AFK+2UVtuJ/X5eBIebxu3YuT/PXkgOG105m0llKc
W/G5W8EVbMs/lVyrDcc0bDs6OoxAa0fSCZ6zcGBsphXdAx6aynZLLmnizu7wWChlPV2fiMEMOkSM
QcL7ooUUn8PAvQcXGGoO7X1nbUWBafjL398d1Ktlte4aRvap8sO7qpSPLkC2QT5voLY+Jp+AHbQg
bqCg7vuTbZ8cf/w9xCSRQu6aMk7GQnyx+ioBQf6ucr55cXzwgq23fONntVx8XIhDSxfTmlBncvOX
cPT2PT+I6oELP7UtkI+NT0X+0xJqI1X4/4nwkcdpYR4ueDYooLVyElx9GsPnQZ1my0uGekiBsjxE
066x6Ek20XmlCn0IP/yq21Wg7xdKpVZJ0zWWYA58vu42hhNYl+VoZr8sfaBsTopxCvlHNy5wdx29
vCViXw5FMz57nQCT7/XPfbyZOkTbLMqh432uJnYiDVSUoQyB+7Jiw853/7AwTujonK9/6OPYc/R6
9zq5beF0M/Tn/V+iAUv6ECYtP4XyMxSHNuL747Vz9KJ3PKKDO4ib6Wg3ZdIUO9ceEqc+l9HGc7dh
sfSKN+37qcgDlFlleO7C6QtOiDIJ+Djvpq5o0kU4ZzGPWxhxU4RrpmEraM3lkEMv2IoaELEgj/H9
/tUbGNlYr49vpI6ODVwse4x7e7VPndfu2uJbRwFBIN0+dNzEBe+PZf0uneXlugMYjKMjBdGMFpR+
7S+naFRfK85OMx0eGQ0+N6K+6XLk6Aoq9mAFEGWdllPTxhYak6C43Npi/jxTeb86dbuBwfr4iHJ0
5GAZdyQnrlxOFjSFnwbqFz9tCVrE6+tkGl3f2G3Su4HTx890FQkkKj8pZ4t01hCDOmBwtqdmLqd4
PrVoHhI5S/NZPqPQdV6m6ZEo56bcxtH56fpayYjLaD71VCD/C14B40j72tmIwo/jwtHhgsVUzlWA
xpITX/OXgl8Ifvi9tLfAb6ag0DIz1xkUD0c+n0Svup1o2O9W1lAS428LeBB26JWXKWCjY0Ib+fW6
yT/ujifOX8oqooZ+oTXPp6EO/Fcwcfp3S6lQuAvG1Iqse4GibQogGNSko2jnl+ylnfPjWLPfY6nu
1og/d3nzsCoXQK7ySY7trslZniwD2DQR1M+dBFEKWNSX1HbaKvVE0x3zYQvBbIhsHZPoV7j1Nsi+
T6ssd017b6Op4tLNFbkbIWF4OXZ0QGI0VUGrSBk/T/vmi7cbjnVK48RPnNTdLaduS0Ld4Fk6MPHS
dbKwup1PsxzOY1AcRDf/jtWWOqBB3cv5iyVP5CFbIRB+Wgu16+Nvkfo3D0c3iSccI+M/FrIsnudp
R3lCu+mlmERaOdOupTe1xRFHhywq6KAj/63EkZXFQ03pfp6iU9BM55aVG75syOAcHbnoo/6bE5Be
ngiQ8jHaKqn7CAI5pNotf4iq+HEYPssfgJPRBAycG9mFYdMkWtoI96vLgIIcraLPDnkp6/31yDSc
+DrPXjOQmeagqTy1649YvRHy256cxIK9ZPHiSbrx842Lpm06NavqS7scSkkW3zXI/oZ+TgtQuMzl
mODRJ2Xyn4WyYx5AOorMG3FlmJ2OsVOyE0CZOhdiB+sw+lWyzOkU//YKJ/FjCV65w/VVNJw7OtJu
ySevzqchyDrrhyB3jcyTrv6zlt9GtlW9NH3i4hjvrkOUUyKbmQVAtjzGfC/612bu8HCM69EWAYvp
E5qPUby/FLNTgc45kD9auZL9QPhprtZTEPhJ0a1bFMWmD2kXEreZFARnAIpzXbEvCnnK1y7xIWic
uvGgUgmhsg2/MzmA5nYdsYWcQgHolAeiPPA9/7BEfGh48A8trHM5Blm42Lc9pziRls+CSCuyy6Ue
s7XpH4u63dNOfl8itpH8GTZvHYnntyEoN5sBnGb2TI9iyqsjq1qaAHCxRR5uClOdBm6WpV1xbwoy
n0WJDdj92hy8ujoAqZqE/noqKpY69cOMPuCR/LkePIaHYEeH6fl1PCrUgoMsZtVelm3S1/IU+Wuy
QkG+jX8W4VuPp0178I/Xv2haycs5/y6WGIi4h7IpRrRfkr2y5iO4bI6VsjeGN+zVOl7P6cupgZot
cElhLNO6KPkP9ISwl+s/3pCM6AxxXl45gRuB0aSc550/NsADqmZnKbC9O8WGq5m+oe0EXm3xmQow
jwwFOocW51wt1eO8oCEDm8DG3cywCehQvQDtx1DywzeASVrbQ1tGSds9QqXILbYEFU2G0KIfiTuh
E9jDs7YvDl0VpvUmcMi0Qlqs03jhPhnmIXNqD7lNCNqgvE2UbdlJGxZbfcKGCegwPWAjZzyLlCyb
xZJ6vcT7iL277kaGGNDheY2y6xE6DmC4mwVPWluWqbv0L1E7y40vmH78xfDvoowyvyuVE3kgbv+6
dmQ/ulvZhOm3a/EbUuI4VdD52QKOT0BuyqSmIzKL4HR9bUy//PLdd79ciMZDWtJPWc9R53+eSmcY
TyRyNxV+TR+4/P3dBxxazXWB+nWmBtx/Ov5Ax2jjxDM4pk4F55AJqt85hoa8C6iaju7qpQFAz8UW
M7Ppt2uHd21Xlu8KMFSWI0vWsDniTfZw27pr8dqC7UgxkvdZaIfnyine8sq6BWBJnECLV0bKerY5
yCZq3FqeSReOhwq9ZicoPf28/uMN+5kOwStZDt7L2AFzpxju8vHfusgCOae1gID88uX6NwyOr0Pw
wEqAWy8PPLxgNum0iB3n8cvU1P9eH940BS1ieecry61rNHKI9txC5Qbb/2/wQ6VMsEcQ/298xuCi
OhAP6L6281Z6ISH9OvkZJAxSzz2WzRbcxZD06TA8v2bdUo0Vu1RGA0C+lLofkJeXeRq4d4W3EWiG
ONDReFPjrH49M/CQBkFa5M3eybcIiUxDa8cvGk8nLypbxHDkfnZXVOaGmm/UPUxja+Fr5TIfcxtj
R2u/I7XYk3xLfdnknVr4qiqol86yeuwM/Nx0QxJ1/T9Dvjxf907TL9dC2KUgbFSQYc6mMrijDjk3
y4YpDQ6pA+rA2NIO81r5GZ3c1LdPMZGpY9+vWw3GhrjSIXVomV2BC7G8bPV+Ee8grDKdGShp1Mnq
f1xfHNMUtNANoPXmQ6nOy4aLZIYTnSj4sZK5zxMoe93EFAdlqsvH3x1b00RHVearB1Zla9dU7UMl
UEYq3I1j1+A/OsCupUXQt6LwsxbvAcjbEobmSn/dYmUyDX/xq3e/3nZnAExcDK+GKOGgS5d28MTL
6ek2C2hBG/FwAO97icAqWBr34x5Qo6cAXJUVUW/XP2GIAB1gB42taCY4yTNglv/H2XUsx80z2ydi
FcEAkltysrJkhZkNy5ZtEgwAc3r6e8Z3ox+fMKgarVSzaBANNBrh9Dkhn5YfvNFVCKhMS7Eb89QN
qAs+/BhKSAv1D9aUaK6zVbNfilshAuoNC7UOtjWFTb5ATqeNCP9L53RLr4R8EBlT12YjzQhUV4Ab
A6NUyn/Nc7auiA7Qo8gpMqeaWU4pnlCJOFRlBc1UVmxxZwHeMDLuILG4aaBn2zjj6+VxVsxUGWHH
HdyLAJYEIXjnOZifG3Ev+utm6b8L+i9BMDiLMUP4HGv0QlYUNMocJBHRbHp7v0n+Xv58xVyS2dUA
E7P6poOvXO5ugSMChoVqXqYUy5wMr+M0Nf5flsBugzFCGHwWWZvg7J5bTxnPak1CUA2AFMtuRSDZ
tmAAjOoONA1T9UmT43XOkfKvLajgHWwfjDqLMmz/l0H30K9yjhTDdi48IOZM6I4Y/YBNg7/QeXzL
rbLs7KhiXS/+ppyl9dPlniiakwFo1Bh5awrHPvi4xh9Fsop9/jiBrsln2rt2VRtSWlsKArWTOAcF
Gvldnp8Lx0ens8OcvhvpQzygYi1585ty47ot0L83Pn1oUcVj29aaLx+Xu6mYzTKTmePjIR/FivbB
mslD4blPca3TWlJMM3L+/UswpiTnky2YDU5LcxWbw6aZ54c2L/9e9+XnHn0xP9XlxIXf2Yc8yaMy
Lf8ggfy6bFr15VKADLSFbCUd7UPrxlEDCBZpjQNIrFeXzSuG3ZJSRsUc0z0TLIDa9ThPd5XjRU7z
tCyZxr5iNZfhmR6F+AsdLHz++f40/1FVaZT1UDFb16j8nrs/l7uh8pIU61U7t8k4TPahMeka5OAR
XociI+ujy+YVifXfJe6X8U3LFuKLVtUeUv8nqZOILOMW2ieoQy3CgV7FlYmLFWksmoARKCVlYJr0
Wif0SPKZmyZYloSjuzdXjLYMuBvL1jEHXCocJisNG/cBiXTVjhuj0cFAFOMgQ+4SI+UZY2UDJqQa
BOq+3XtvbRE7+9YZi83lwVB1QlqpCKSTFjDAiwOqRTdDn61Ayv1WO/nD5FBN6lCMtwy4a9Jsthvq
8ENgP5PqiIvlME+eHe9zyj4vd0LlqPPvX2ZUlVdkKI0Ma12SRi0eL8kImSld6Y/KurQeMVYslYkS
lEMzWOA/90PIVe/K+KpSfB/MPf/78WUwVRPlFEl7fLGdW16/d7wNG51vVN6XgjlIuOGQAYl7Mpsw
qPacPbRxF6blDdVS66o8JGVwb8kZr91zG/M9aV8c+y2zNPNTZVoK41RYBq88bh16GgJoEboiCsj7
5WmjKL0zZZxVtwy925oTOSwP7O1c+QY+oqhFdl4FW7HhrzouvO/HwJQhVqlXGr3pz7iYIv3eKcIM
Rbo0eQvyJbKz7eXOnGfjf9GSpoyxMmhvJiDLJgcIof12mvLNtK9ijPdNGVc1VrkwndQmB0+AWdQZ
aLDy6XxyvOm6xdqU6di4X+ac5RY5mLzeseSdVNVP/buZ4nnQlPFV3PZQ4liL8uCXj43zOw+cdQ6d
5HpJb4JB3HEoatDce667aV0Vunoj1aBLcd1OOKoQENQeJnLLy+FcFYKz1gcRN6P5+/KYq5qQYtuL
GQO20TQPg2/tQBm1ouWpsrvVFJvRFOjOkKpWpOie87mZQQ1iHmLwcttib04ffvBqWesm1tygfJ+E
TBlmlS0T84Tg5DCMdTTktzFbJ2DQNmfN5aEq0GUk1FJm9tyk6AIhSG43SZBFwPKFqZm8VWf55NZb
ufxX0VdRm/Tb2mOrUUt1owhMGSM12tVQtHieOnQoBqtmAOgL3c2lyvR5xL7kvcIFY26dBhCcZUMW
po33x3BxQXd5cqmiRkZFkQrCmwH+9gnKL/NhDmMb4ujdflzSXZaC9yx+NMyT77wautqg7/e3pgyD
8uvGLowcvDpJw3ZFesvtPuLD61y3q3SKhKHDC3w73zxTrjfI+76vGQ7fp6l6crNNbs1RNd158TXb
EZg/N/tlWPqBJf0SOPkJb8X7jCZh4pR33SQ0A/NtSoT58+9fzJsNSZI8t/KTQfpbZ26jLgsmIFKv
0kuC/fNs+2K/t/3MhmJEfkrTe26fGFsVlq7WXPXt0qJo4ZXMBxANrvH3djqiUnJlgCL/8oxVGZeW
Q9f0rNYhU34SGV7n11aQR3y81uvSKhiUnDcV7fKTheoUq9u0lhEtxvPlL1dNSGmXE7cQnShoD+P1
r6K7yYYgqukaRMPXeIYiZv93SMWQeGD5bfLTEsRhxvOtl1kHXBVds37D/Dmev86YtB4Mq8WotjWL
Yv6LinQz1+u41qzf3w4s7EvrnABswQ7wHnBq/fu8wlPHX1tXOvCt52FaitWmFm3lZzDtsldruCO0
ClGrRtLHywP7PUgI9qVgtVOr8Ecu8lO8tGsbGlf9H4f9qqf3wX6g5NbMHzItx7nKTVLgjgFuM9IC
UzRP3ks7CJGiLbtZXe6JylFS5Hp89gWIG9ARM71LRA2U2LyqPPbQ10IzjVTfL8UvLwEaMYY8P9XG
rVd8sPpOuJp3dNXXS9Gbx+5SNClMp9ktWDTy8nnK9wbXPBWoPlwK37nry3xwg+wUJDft8ORle/c6
ojMayFuXqnetvgvi7BRbP5Luwfdel/jv5SH9dmMH01LYGkCasyE2slM/70W7Sarbyjnh3q3I3q5r
QIpbhwZ15yxOdhqxcyjcnZ1/VBZehfkmuUo3AH04D/iXpSdx/LFj/ZidkqxbZf3aq6wwd1lIiGbt
UcwceU8yl4HfpMaQnQzn07I3lUijxv5B/auO/+iAFLTpUtodeJSzk5+90Ow+8aYNG/5QdtXRCval
uO1sK6UZru5PHqGhWfJdnzybVMe3f04g/zl1wroUsgsKQach6bMTi8cQF/lRAYY5OtTQ/HipyHYa
f9h+HV2eTYoo8+UYTrqMpjZGImg/5uzNwq1b619Veo2OSCFMCr8BD8iUnUowyorpqYqTiM2a9UGV
BeQiO5ZnEIUQC6zjadjly763a8DH91bWhSIpVjZ+tr33vtLVayp8JVfcJcJh1BTw1TK+40YG1Gyh
oSuRVkSEXG0XJ7PHHG7CtredyqgZklUzoTBC9+0q+1JIi7ix687GUFiphYvbqE4/Z6ixjL0Owqlq
4Oy0L2vG5AZ9n7hwjkixb4bgb8/CsXXDlPPrkqVMLwv5J4vkUMc9lfG9O4M7tbt1x+fEueY5kQYy
rWwbp3HS0gpR1xVhUuKK+2lxPvBwct12UZY6N0oQ2KOAKzs5IDIxWAitlAWX6JfDWOV9KYyNtm2b
YGkwvKA/7NM9ce7i+inuXi6bV818KZC5N3uc0Cw7mcsDBHJRlbFfLF2dzr/Xs2/WOxnMTmdUAXMj
R8pM81UTz2Fb/iKg3ZtcwL9B+WKWx4Tu2nkKzeI1yH8YOMFSDzTz4zaxdFsxRRdltHtsB15QeAM7
OfMD8UqA3V8M3SO4YkGXQe195qXAN7fsVGMdrMxb8J+Ei/nklnVkQn/Wdx8G29RMY8X+QyahNawm
J7iAZaesY4fCf7LtD7v/OZfOetQSGavakGK9nAff8TL4ypgf+yDqSLfKQWFo+bugK7aXp5yqDSmF
e4kPlctuxHhYZsidNHTmpzxhERmTdcWfLzeiGhgpjwezP8dA/zBkWm9dOGxlcuPvRKy7zhkfhsmM
aIPWhKtpTtUn63/XyLJOva6bOTt1KLn3q5uZ3YNVdOUvm3HRsVgqVgJZEp3EjgvploKdSM2fTct7
HBMwQFZ/0rTfX3aaqgVpMRgGYse0M9LTEBThEj9xkEHn5HGsNSOvsC8D3cus69siM9NTS1B9tHLt
JWTjZtHdxKjMSxt0nsZ123ddegJrCFQxHjmfQqN+o7p9iWKQ3fPvXxJhbdBRUAr7VQk2kgACzDeG
yVdOiZx7XYy75659aaLqOMp+5jY9lZBAQV2jOOR2GwKKIOrrFvz/cNC62Ev5i5ucUIqzc8FKBnG4
m9IS1+06ZS107vU+Y56foAKLr0VrroghHlM2aWaoYi2Xce8WbWtigDX3FOfvbv+b1G88/bw8+VWm
pRA2cXKkdgDTFtmZs7F2yg2pzc1l46qpI2VxxurJFaOdnBajDGMgQrMn8/xf8KNMNU2oZr8UvEYD
KYyFBsYxZnFoNFvQJEa9u/ZHza5c0QUZ+R73A2ie+8k4MvE5NOuqB+VV8cfAuq2FdCu6IAPfh7hO
27RZjGPBXmv33WBLRI2ViHWFoucM8812RKaddYaq902wkx5z11wBnn6TZjrO8PMa853pc5e+BK67
ZM3iJbVxHEiC09y+qrdlO4RjjB2nd7C0pc+qdqQEHSyFVSW8M468zJ4DEkPtEndwYokfW3fXpe5z
HlgatmFFQMjQd8uZUlpb6JK/JCvf8PdkSPYO9zXVZyrzUobOpmA465sax5GOa9fqVq41hK6p47lV
mZfC2c19lFL2cFSGHYbrF+8pFJ9YfRWBIQ1kGlqoF3lmYHgOaHa8KAjKnWWJH/5Q3zRUx12k6oEU
0HNue0XhVfC/bUY13hUCED06vm5brIhnGQ4PVmS3tRqYz/OXsomC+bbCwS6wfoz8KiQ5RR3e/wYF
oHw2nTphHMvFemW+yHetjUdRb9aqsytWDJln1iJT20AC1jiCWz10uflu4oqjFxZwruWPy0u36jZC
xsMDb98buGAyjlZNVzNqDGunj2bGNznOLq5r3hcAUtN+3JuZqztzK1YqGSTfOT2tm7bE7IVk1Qyt
m7nU4e9VLpO236k/LWPGEdZV6odLf+NWMVBMuwbb/MsOU8xbmYfWydsBNBcY9TZIIsryaBxpZMy6
EnnFCijD42lWu049wjU9sw4myqNrbxN4T6wyD2Ww4E3febvcD1WASDnbc524ZtTzj4b725m2wk/C
qr4Zshs31SyBqhakCF8AHbSWYXGPxvDuecDsBKFJ3h37l5PqhO2/5xyhgYyY9+cpd3qPmsesmTaz
8dfqnm1vCft22A4gSJibXU+3LdQnjAdROZq9gmKMZBw9BDT62mzQqN+wSNh+ZHdrvwQrcfU0IkbF
orltVrVzduyXrOsluFgzM7QjvGbD5m1VkHUb/2Duc9U/4DSj2dQqxkmG03dL0bNazObRGiAGktwk
XX9TLevUSEJOdJclqkbO4fSlL9ycA7/KiXlsqzz0E8xpH1fbY1guv6taUz/0D1r7zTZFRtZjFWvT
KlnMo8nf0IYHZnxnCp1s3gjhHLIB3erCLEu3EGCIKAbNOWHM8vIJDwQxjlPeDOnW4lPYOo1exWok
M9yORTK69jSZxzS4S9kKnMwR5yh8fL8cw99z1WD6S9sAK54aC8I0GLoRDDvDGI3tW02L9YJdkyn6
0OqfHKgD28shKIxwNghuoh6gF7/VtH/ezXzncGkRIZ0PkKVXmUcW16FIUSfEI28pwhYpfZki5k3r
xd5V/L4PWETHT193I6FKWzK62haQvKi6xjyS+o4XP1j66nQPc12vPBol/nEArN7GBL7cT8UwylDr
LHcoeI1G6+gN79Owmc+8UlZk6s4eijiXixAGEOLZHXihjnZTh3Re9xDuZA+jnYUsvgsC3VW6InPJ
bLgQNEtaMOyS47m0kabkAKY6AMd1xw+Vk86/f4nwlse9CbUccszm+a+B4i47cT6bkWzgvtXlcVDs
G4i0iNg+3sa8zCHHpCq3Y9z8qNxCcxxQfb20b2jq0nFxBUWOU/sBEtwSihTu8LwEf6/7cuk4IEaj
Gacc5pvRWseFu6eeDvelGlZpDQCPbFZmAn53E7GZY+O9zs0oKXXv8CqfyyFe5dRYSpg3e39VJO5q
zK+i0KHBv9j+MmNwRhKpTzCcwKLU9SaJdwv/6+Qg0NEkUIVrZFA++FF60K7h2GgNtx2fVrXxk/ls
c3lIVcbP0fzl64lVEMfGNuqZ1Y9gzAlF/JNZnmbFUW1sZFRamyVJa7WEHJdWbJIpgyiOtW6D+jdp
slXaQxQ0B3sSGGVr1zgTj6/nVHd0VYSCjFgbDDcj6TKTY+375qrsg8/ZAoYU4ojPdu7oHosVGwIZ
uEanoq0LxyLH2PxhM9Cn2WBP+jnPN+McaDY2qhGSYpq4xGqcaiJHUNSaUxXy/nZ2rnwWk5H6FmUF
afqRHJ34Pk5QsPLh9LFm9FUjIIV0MdtmtYDG6siKA8vvq3K/4M5Fp1+j8rwU0UkVk8KZYH0qQavh
rofkGJPfZvrsLM+XQ0P1/dLOH/LNdhwPzTkVUFTJlnep2/8SSbtyHeCeL7fxfS98GcWWT2OMC/yB
HO3qzsxX4FydTLB/26gGbTXX1d/PH19GsrnCnpwcQXh0SrIVk3fj1NlqKK+iAKe+DGSzQLbpZrxH
Nqvvg1iEQAotje5h9ftl25ehbP7slnbCOqytibn1lmFXGbqrWJVbzr9/Wfgah4qlpTU5guE9Yo57
u9hPhtFp7sC/nzu+DM8XPU/bhGDu8OCuEHuKd1QfuIL5uqTjy7yn6ZD3dIphPxjFyqp/m9l9DEX5
XgxRMjxenpsq50vxW8a9PbozRxuVv7OT9DlwUk1KU5mWgnfolzaZegbTJQmD1LvHu9zrdV8tRW0z
e1Yu+pTgiAawDsTk8lm3oH3/XunLuLVuGhvPwIH8WBXdB1QNIAVg7I2hWTHR3k6+2GeBGxrU1Kw/
ihkqY9kq0CVSvy8QWVlxzzycSsofYz+sL/tJMUNlAtIl5rOAQpOJ9fOBd1FtQFmk3eamZhi+Pw34
MoitZfbgmhk+Horoa6v+rLuHiuMGswDZ+FOvoxRXdeLsui9BvCRgdEugG3b0nSHMin7r0/LeqH62
hacZBMVMlbFs0J4yRqhxm8eEVKvSmNYBvYpbhvoyjM3pF2IOY2Ae3dzaLIFYV+zv5bFVOV+KXNbT
BfTnGNvcqEMck5LsJiv+lMUQGlOUmWN4uRmV96UoLrkLpjWQLx5taBCyGcTurh+mSblHrfOvy02o
YkCKZl4JQfMRA4wH0cj3snXAcesCrpzL5hXpVwaxzZM9D4Fhm0dok4UF3eIWIqwIkEdhbXxcbkLh
JBm2xtO8yNzaMo9BfDKWDXeLVW+g4O/lsnmFg2Tk2tRkqBStXdwggBOyC345dFqD1VOz91R9/Pn3
L/FVGsmQNjOsizxfGcOw4Xb86RBcHMy6HbSqCSmEg7YYrZqZuFKbH4xqlftvU/0ZZIVmjqr8c47r
Lz1YSDlNXoEbO8ulr4sAJjHPfk22joJN9fXyidjHiTswcFcnLD8c/dU0zmEWvxf9dZs3GbY2WjPH
Vg3e8c93YdNKIMnbOpCPyjdS/PaePSxNiamZQtnYANtnMjh3Gb3ustSXSVhdWuVdmuBazUStfRds
k+A59cD89afrd5cnvyJ8Zeha6xSJYaGM71hSAE7bHXfxivs6+wDGCM0tucJHMjCt9XnbBgs3j5X1
SHG6m0CaTZpidbkDiuwiQ9NSYwbA2CvMY+/MK7MatoGWuEH14VLoptBFwmkRphvcwDVpsbaQ4Uk2
by9/ucr152a/xFXX0qGf3X4+DvmrwHElI6+opVvPzt7KdS8Uqi5IsZulYB/253E+GvxYGr8949Ed
nq77fCluGw/3khkbYJqdlnY7J59dBgTzutPJVav8I6dgylFBVJXzMQDXNZvx1inOkNlg2br9lX2Q
wrcsQadsgHznuAQPjD4WNZ6ISUjLu1LoWE9VvZDSL5Sw58zz0UTf/US9Q+U8OM0DAI0s1y0SigiQ
4WYeI2Oc5v14zJJt1z6murhVbIFkUlUIfnAXj7PjMZ1eDOuZ12sCfIfpQeq5QtWv5hyjWP5ltNnA
TGcks9kdu/mGsj4ykeNzC69pmrcgRQTIUDOvX8YJVWLVMRVOOAB464PD0rN9zSlVZV4KYhD0eJVn
s+pIQWCeGq/QAgnL9sflEFMZl6J3KhLLMkoYt30nSht/bUFIfYCE03XmpQgue4sZbEyq41KbbwUz
P1Nb3JX2+HLZvGpeSvHLuRsYzfnr/cFZDX3wbpVMc65WOUaKW2cxG0iBBQLveytq/sEDV97/vu6r
pXi1E88JHBwlju0ST2tzDPg2MFFvcNm6YrbL6DJgyxy6dLBegyReuPdQsg2bejPp0rnK/jmWv+SU
mS+BJ3CHdFx6clu1kI5GSVLXp/dTed11N3DS/9tEngQNyNvT6mhkQ4KnxDSsDPoX8tSa7YLiRc+X
GVVjq+GuZ2FaQq0iKiFISPohWfNm/MW96ciz8nG0l21Q4J7YnRfNs49iRsk0q6XBxx7bUOfZqXoe
NSLINlmR3pVz62taUISDjDMz+yClgzNhzgoGfi9nSFC7DpqByxNL9f1SLDeUuwIE0uKYFO8jiqvo
/GKg2POycUUOc6RIJmwkKRieYRzMZKYrQjuoQ5yNoeymVetSdUAK6crPTZIt6MCZkYaaxiOYpMNk
7jT7XJX3pbAePAGdATGKIy/crQOy4VToiFAUMScjzNrcD+rYxXztmnQzDnd5Z6ymduP2mipVhfdl
eJlVVJbZt+cU0yR7i76jjiWyrHbV9fmaQNL88hireiGFdU9q4WHFFseA/KmtfREE62HeusnbdebP
zX5ZmJqySbkH5e7jtNirvElXov/Iz0VWmp2cYrMiI8nqtvXtru3FkbkfPbkr8Vje8N/CvM+m/XyV
WgH17fPk+tKJfDHHpK9qrN5dhnNGGTriVPRiS1zdXk4RBTKorO5qa8DbNj962WsgunAKIsv8eXkI
FHevMqKM5BCp8vMaJHT8ER89TG048YOPykl/RWe80GsWOgUYxbelUAa6OQM3TMuPfHk07GwzO48e
v1/ie5r0UZL2ISn3Nr/zwJadmlGT3zBTJ8T7vTwkhkiKc84FN0EtVh6DuQmTpnow8/cky0MzrzZB
8Dv1d01VAmLqRnH8zMYq7JN0NyUi8tx0lRUrCnlA5uuo/1S5TIal0TzoSlzN4HOYiWLIMVrsNgy6
mwksF4HfryrbXBWNuQJpj2atVswgGZMmOmOKUc/Uf/Ti0Ul2Vvpa6fgoFG/RvkzlunDbtzMLtp3t
cJtG9dZ7Nt7cLd2UL0XU6ChmFKEsw9C4AZnppPC6j2Gia+I+p/6T23TbfrwhAaS7Z42jFMuqTOxK
nSBnU41mbO5HZXHjAiZYQcZ0WULOdY/DilVVBqLlQRFkfrGILUhzQlo8WjQOBXnsuSatqexLaX8e
PLsrPJrvxnnqD6h2n5+EX1dhSqxh3Uyt2F5eO1TOknYANneGBhyAYluLe4xKav3EuSRsyp1Ndagk
1bBLq4Y5ssCwiqnYpfPLuFQoLy22qXcsuz3r/PUMWdXLXVEFiLRCFGzOnRG01lvKWTi4J0/87qrX
q2zL+DDmBlMy0LzaVnzTGR/C3Tm63KMYARkb1kPIaB6NrNoO3YzT8ZZl7Xo4Hza5WOUQRL7cAcV8
kqFhSxE0McnRCuueDe9k1h8cZEVcJ2ag8L1MP+vRLDVKG/4pkhvfvp+Wh8Z+v/zlKtPn37/kZl52
OXgx8eVzvlvS42ze01yzAVOZltL+0sVGLEaYHulHN2Z43rgb/LfLn61yuBTAY9OQci7hkdn64QWb
GgRnzbJNHM2nq8xLcZvNBUn5hE/PrDcxPpCO7p0J6tkuW1/3/VLUWkUmjHbh1dZrPnzzo2p+2WTn
6+oEVZ6XYnXIMugSJfBOENy59buY3pvhx+UPV8STDAlzWQ9IogGRPm/CRqHYufFNkYK25mlsXy63
oPh4majVFGIx6rLHQuO+FOzH6Nw6eNq4bFsxrjIqzGS+7fpY6LeDzbCvOKR4fEvmm2x8umxf5Z1z
u1+iSSSxCOaFYN44Y2QV+0m8D0MJdbYNdzRVAefo+S9k2JdxX0XZWXi6RRNx9ZiQN2Jr3K76dCla
RZbjws9j5c4dcmBn21Vdf/iAzI3OxjP+XHaPamilqHXEnDGQuRU7O3jwKGSzXkYdp73KtBSxuOvu
s+Lsea9BEffWy3exrphL5RkpViG8y4mHLcmO1fGqi/cxeY9TsaF5ZAS/LztG1YQUsKh4EmNO0YSI
H73+YHflyitvWP7TEddVW3ky3mumbttkzKq2Lh7jY/HTNwG7ILrq8+/d78lQLxtMB67BzGprxwdb
HMbgYdHxQX1PnUg9Gec1QwnHNUu32GW5tc88Hg2OFRrObvKPTV+GhRGswegM+Z3XwNYEmbJNKZCH
lLVeJ7xiN7T1qqoPI8ui7ixI/AIYbxgbNMxne2UPu5lUb5fnwPdrkyeTm5lgam9bp6u2fv7i5+vW
icMCzHhaggBln6QIj2eCFw8DWaFdx1v3luy6LJqi4p5u8JNYXe7FPyz5f9cnT8aHuUPL/MBEZivq
dOPQcjPZf+0ivzWZtUocY8U5eHqH+ccC8DwxdrlnbuxsBnhpWOVLp/uK84ry3VdIywEKRXlXQYFx
26fRsLKiNuxf/VUKmOm+uS83ySrXzfzvQ9cLpNXBHVlDGhMtOf2rU/1dKn9dpnZklbhy1UEJvqdc
RQhI60M9tUVQ5Gik2Cc7BxUa6yDym/UU+aEb5auCQghM4zpFJMtQs7o1IZcqkAcK+zcRuzr4yd0r
TZ+PMF+yY1uDKHFesEhY2QtDjQaKjMbN5WmnGAUZU2YyVPMuU1ruWPmHuNsUL24lChhpF1qMRpfb
+P4iyJOBZSjVGYRosnLXrv1DuR5208HYWjsdr7XK8effv3inCCC0mwUzxtg4Dd3NMt8lVPPa5nwf
DTKUDLtlGttWXG3Buhni9B710+dln6j8LmX0ufDrOAVCZJsnT5AdCG1v444/Xfe9YJqHTlULUiSP
hdGO5ZLU28V6G60Ha1nbIw+Zv3d0stoqx0sRvPQgr+1mB5nR+Z1O4OR2GCpfdZXmqtj9Dxla01tt
Vef11s2GTQoCGEAr17n3aCa/TZBKAoMEsQlwvLk0Chw3nL2Hdvl1eXQUPZNBZubkgjEQhPu4fnir
8OokxHHU7YoU6UpGl5HBXnBXCdtt/dkmL3EmkBYPDSRnLn+7yv55PnwJhyybB0Zc2C+st7q4SdNm
nVMWenWwvtyAyjnnhr80EPQ5jynDjnGcT9ny7FdPTnq8zvS5yS+mbXsQDRuw0BnZa+3d+tNLqdvn
qvKrzIZGoBczMibK3RjlP6t9GxYr/7FJQvs0ReUPvh53YxIWH9d1RApv5gSlR5mBbR25dVHZapyM
SvNe+f29lSfjy9p2mVuzxPiOJYTeuLupkhFIgHfQO0N7DKzAhm4mqQb6P/EtErdf0FJTHS3+s+me
i0yX/VWzVErM1sj8eWjTesvcKir6vTve9ksTeoVmI6qwL+PMTKiUtBnH+lrHjwG4lvBEGcT3qPnS
RJliFGSQGUtqT6QJq7coo5jOLxuQsWirEbiD5w7LeRnQ7eWZpOqIFM69lTRxnKEjaQCcYv2e1b+G
6sblOspJlf3z719CzrDHJqnyDAPRFmEab8cpibJiv2SagVCkUFnPOw5KSjOKVdxrP1JnT9un6/xy
bu/Ld7cizv1pgt26mkF39TDy2zp9XkpdIZxi8lMpgksixi4pYT+3j4X1mhcizDtLM3sUT1aerN+N
J4CAW21bb8mL9+B9eBu2TlcsclbG3chC7IJ3VylyUE+mN/NYXnl+3tVAlfwaloj0mqVasamjUgBj
Uy1I56IH7gNEObfDDduDkGenA5aosr+MMiupg2qcCt/druc1WdXY+4bVDYA9a3udb+g9SvgvTyTF
BJVhZxbpIDQUoKFU2JEAEPVKph9Phpr1YqJFPMNF3N+VwZ+siVId++m/C/JvzmkyzKzpnRx057Bt
7FBcX+zJhqzarf/4bx5tq3VuhcIKrVW1TXTIcpWjpOSceD7qrnrktK6yI16nB8PyNpfHQBFs/6E3
63vf9bK+3jrkybJuMv6nv64k0JOpzToKlsKmwfBCxTpqrY1ofRS8gV231HEbK1KBa/3vSgScCnA1
BENRgJXKnd/wCt1Uh26p15O97ZjmwKDav7hSNva8jDDTQzPdimzasI2WFWA9a3B8vpx1gsA9vfGj
y8OhDD4puK3Cbr20h9P6w7iGCMaGPuIdogtpmO6sG2w06FrT0tlJ38xjGaDW1P04DA561a77N2ed
bYKf7Ye5sVbzjbuKf15u5R8txXetnIfuS7IA04hlDjPmFx7EN/nO+DTvig3btVsRGffWo/npfACr
/6OK+Nbc0Wfrxn283LLiECaD13oGptbivAT0M+gy9xMq8rwne3zNRs0yrAhKGbzWm6Ic+Hl5z6vH
vnsoHM3p8d8T4ncuk6KdTU4DbfTzlx8gaX6X7Pgm/j/OrqxHUpzZ/iIkMGDDK+RK1t413T3zgnqZ
YTNgzGLg19+T31ONp5xcpdRSSymV8RYRdvjEOcC7R/wyJ1OMVFRsR+KxjOvL/2PfGUxJx6z5zsDs
wsE6Nd/pa3ZSx2JfPL5B4SVGhU8sorj7LbFG1bfbq2MAGDBPC/JqHgG8u/qdfu9/9/btsYqBc/pK
IjuyduWWNZnWSHMQwTo0CASYSv5Q/Miw69Y0Xo/tQ/fg7G2kQbDp3m4PyOBHPc1HDMrr+Zjx7hjI
B+JeVPPnrE73Na25BEsyN6s50gmV10Yq/0LtClCa+w6JOqRNZUM6DtdgP1iPYOLN5JfbnTbM/H+g
bGnb2n2GWwZLs4ss1kew9G+sqqlp7Vw+4dGHQ7QeTaOyPEvnpOPpxtHWMfl6nRuNOrSG8iUar6Gr
tW9tdzoyLsCOSqg4B3guiKcepHi2aLLIVo2IadMWcRMskB2oQnuPCowxKZa82oN/zDtWneMnaZmB
YDyVBY/GFFyZZdPX+wZ3sNibAice+NSc7Ax1dKSsyc6zwb+KOib5WLltv7dBGwKhqhR/TNTYPIVT
822uCd1JOmQx+F3CvVdeeSVVM+5WcCzE9dqx9yBgULJf2xL8MpntNbFThO/2ZFMJ8Wc6nNaF2idn
FepYliDysRbu7RugfvbzUE2RPQnr55KXTzyYit3kOHVc5DaJQag7PnQgEdst0MbeOQ7yTjOKNVGF
v0LrSLYoY4qW1FHxIto6Ckde71pP8kc/F+O56Jw5EV6Al4gWeKyZi/ZUwu18Gedy3RWVI3eDr+Yo
nFZxCEZk3YHl7I5tVYaoZyf1C8Tol50TuvmjRyGfPK5jdnbnlXyTnYT4majzeK06ucM7NY0FdglG
IhqQEvEFBSXuMAAOhlp+1AQMUVCHZFc07bpr28A9BRzvMlY3V5cwda24HTq5H3KXR6Lsyyef2vPB
dbzgiUBu65sT0CBy62H+NlsBaG2Vcwwma40bOfyqGzuMbtuQwafoQJCib3ExL4Lu6EK9YcwiilvW
ffgVpsM/0qEcbBXA7nFdB/VvvuuXdpdiNm533RB9dfhH2aVuP7usOy6sT5Z8SfwWL8xrdsgJPVYt
Nszt73zqCwJbTxOLbhGKoUTgXE2Z1Z+Wwa/rhM1q3Di/mNrXwpRd5a7lNCQ8cw8PaN2CfVTZ1V2M
lei9Fp4m4LjhBoI+sdK/wvCPxj2lRRsN2fc8vScs4QtaWMroKqg9Zn2iRhYPzNnPS5lM3VYe+tNT
A5rXQpPqfKdSTKUg8Z/2yjkXnEepXe+87Ee9IPO5hfn91BICW88KF2sJgcC1T88TCMh7UR9GevW3
zsZuNayynhhuszWt/HYOz8taXOBBnouAbASrzxUD0HUtWlmQlxo6S5BzyJsXS6hLp8qEiq9jWvyw
7eA8U4gr2I+uK+J0qWIK7cM6H4/EZZFEdSlIXzdMxTSHWrqpzywkVvwmPUsxxaDCPU1dFllsSyXX
NIfXz3446PM2BLdfOWOnFSh0aVq8+XkbB6BPE2WYwusnPzTd+rVfZU3bJ30bfJsalLqsy7Oyxlck
re+cHM3O+8oGIHSsw3OunJ9u6uybzP576bfcoWkEmqGrqu7HOujCc1k85OxIwSowgHbV36h8+9Tb
YoI0K1+E9GUB1W4ItL52UNQgHNDTL0H3PEMY8LajNY1As/RsrKyZFxLqldDKhBhbpCYXR5BduX6/
/QHD9tTTxu4Kdh/mhH1CRk7/4aGPXC7py6AF38yS9hvDMH3l6sg+bqVstF2xyvSsEMEbP92l0IrK
5q1HfFPzmrGL3BJLIEeEPC+FOQdRDzmt2bH2982RZsIjDTjkidY+CUSxG2ykIhY39rotIISp99ff
P0wO8bpctAOMAFSK+5yLaCj4U51v8fSamtfMWE4LE/Pa9clq9QcxLb9I6V1ZOjduMqbmNRMmE6+8
2fMQqqE+qIh9ssDy3fj97vbcG/ybnjfG1gwaS6XhGZnXXTU6T5mazrebNvVcM9+669xOtkQmRXNh
6WXq3/xiY1IMZqvniiF6ZyvlNFhS/62oXnwOVMnykA6H2z03NK+nitu2FFCF6XGAyf9qyaPHA5zW
n4WsN6KnYdL1DDHoFYjV+VUIc112M3H2C78L2QFMomaqTTCjYKXAbiRqeEvFBdRZL4NI7/MzepKY
ZX5uVa3jvU1AYbEpWvN3f9o4kxq2iy54MeR5OlgskEk4v1hIpqGgZNiSWzdEEj0dPDdc1oFXhucV
7PtVWr5mGVmiuaj3uKSeHeZvPKWaFlYzVipmGchyYedlqh+8tHngwRZTkGl6tFi7zgGvggB7ci3V
z9B6JoTnEQvu7LhmqxOnOWlBJpawwj/aznoY69fbtmTqtxZhhwzxgvorg1yV8wB04tPi/QOxrA1L
Mliqnu11UhkUxBu9N95C75o8ItieR/JHiFvNXd3XpS7qqexC2oRdkoPxJk3nSCxrNIEE5L7mNXMN
auaiaGQMzsVYHESJs4dVH0RF7vPuejJXTZUPFfKyT+rWPaysiHjv3rdj9HpjTzhLsZDef+P215z1
F5/JjR1juH39J2c7eUMvXcnOwPaukTNbuzUvXjLU4VVr9ueU99HQ3kV/E9h6vtZanNpnFQ/OvkNj
CnGryoEaFN1itDX4A73ueBBkSLsg75NRyiDyurA4zMtabazu58V56L1mte31pX24Wq3P2HdClxPo
nVGW0u9q3u/SxX/KoEgBfkk8Z29902Rw/zFnMMUXS9EnSIp9ycppt9ZyiboQ/DLE2rgYGVyGnrz1
x9wWvQM+2h6w9InvuIM3bH/D4gxLomdw7SGXfjlaMsmmMnHzi/TJRqmKqduaLWd+uIKWGrchFuZI
0xUnKkS8TvbxLlehp3Az4qGOZ0Jkr0WPGpv2kTBA5CBtsjExpu5ff/9wTJbjQgY24bbVuN2TjVOV
mOhxknLj/cewcfTS47mzLIHKhj4BlfHTOLp7KYZkDp1LsSmKZ1paLfqWDafDUOMyV9XVrvSdY+XL
jck3NU3+PTlhnjolW0KZVP0SDaB5VF1558RoRhwWbuVQiuuJcIeL8iH1wLJLjWjTTVtGa1pazWhH
5Y18Veh9Uy8PI1uO87BGXhp+vb0zDZOj1wiTNidORnFyK+0WYnEpoBTjfZOjFwOvfu+AFRxNV8Ob
vzyAKiXnp5ltlWwaJkavB15GtVSsHWSiqksLCGifQ8ZBbewZU+NXS/hgUPDJKpuynp2RTPzp9I9h
VkJnxXI2wqSp+evvH5pfWryUqLAPzsSyD3NKd+Dp26ehdZ870At/C9bNLl+oTLwKKfrxobF/TM2X
2xvG1HXNUNOwzJ2uz4NzZwXHprUOoBM8dZZ7uN28wdXoWhJAvuLp5mqsMmug6vXC8XrjsEuR3rkp
NYvFA5XqIKKE9tnJcX7W/bMvn8YtKQzD8UfXgyjKxplxLcfED+1RhE6sGKVRG2KW5v48DGzvc3nf
FV0v923rtM1DByMh9vPovTjkuJTvdy2C/sozkjnzLYKDQsghJQVt4phb/l+Fw/ddkO5uf8PgePTX
nqqiVHa0ZWcxdo/Stt5lZm0Yr2EP6S89oyi9Ya6wCoN/5VAt+y4qrBEaT3MbRnluB/eZ2f8ebD9Y
sSh4weisgvNAw2TIRJReK+f8rdMOgzP4D+gisP8HF/zQfBYOTk8CLLDv/6zwyDg8zdOvpj6FW7gx
gyn/D/Dz4QP2BAYj1+1lQtsjD7J4LJ/LcIsZ3bQIWtRF13t/wWPyuW/ouSgXETtWGudZ9oqxbwFv
TR/RrDmUs2ic2pPJAm7iObuQOUGqIOLuBqDGNENa8LVHR87ImgRnyGFCUw2B3aKtEw2lPNxlBXoh
cNnXc+c0AkmHip/GxXuUYbm/3bRhbvQKYPh/u5kLlHiMnfiB7EzMM/7Y5M3Ba4eNG7zBhvVCYAAd
aMUaxBmLTH/4BLwA3tb7l2Hz6/IPc1nUDQS+nfPot0/d/EcIOTuLVq9z9t32t2AbhuXVq4Al96WF
lwrkNzwENLnaWZy3dH6txiC9zxfZ16n7YGMTt5wl41aXtPUxd/dIq+6yYldsHg9N86SF43L05eqX
HIna9qtfx556b9RDZ7+Um7JDpknSDJk01iBGF9fssrROvid3Sx8e3OLOa7atmXCTsqXuLAxgboKo
Qp10H1YbFmDquWa9MkylX7AcWUnrdZovqw/Wuy0k/qeRHnXA4b/XVVjgIXa6ApG+eXKsNXLV70yG
+6aGWqj1jjeXey6m+M71+x/2D0t5k04pmBPCcH6ia/t7soN65wZbb6Sf7h+0f/39Q/tr6YPDdqX0
7IRge1qcU5mC/8lrdtkiLnV/5yiuPurjV1aV2zaRFMxL1rM9QEBuav9a5T93eDqM4br+H1pv1nVY
F27Tc7A0oIX5PpRpxKqdm/6+3b5pjjQbJgVTY5t2XbLaT07YRP14yrJLv/7y5rfbX/gce4ghaGbc
gzUpmMPFOecP00GeoXv5OCTqsOyGON8HG/bwqbvGRzRLZuHgzmCs988uAHDXh5HU36qt/TTYoGnN
iikQ4CHKhf0zyco//Xo+tQX7TfPpEHRb9z1T7zVrriZwZxU8rRMx8D2t+31obb3pfJ6MQ929Zs2p
cLgzF/187msvnkkarTK7zA00jfjZlnlctXQPzERcVK+3F9wwX7o2RFtnTiGHuU7wgPfDb8djxro/
UkrjZp7uCc4Yk2bZbLiK27p+nVTkr2blMWTFNvaRwR70El5FApdWFquTNW8iGv4jnSIm+c5ynyay
dbL71Hej95pNpyhFdn1f1klWr/GwdA+oMYGojg8VltsrYPqAZtQNA2NP69l10qEKqc2/MBxfViAL
b7du2Ky6NkSFu01OmqBOFqZe6RrEKrAOt5s2bR3Nisdmkj1tRJ14rP8TsNAIzEwvI7f3Xb2F8jPa
g2bOoYs6qqzK5rOnRJXk5WofPdwHcQIu3gXqPQ8+MAtRCH6WL6wo5LFzrfx4e3immdPMXKQpJNY5
LCPw3qH7fBjYVmra0LKO2MJ7ykRqBjAeJ1ZsCfo8V3Qj621YEx2tRcYcIJ0Km0l2bFdk75Cl+Htp
aFxk48a0GLarjtlqHZaHk1+pMwg4/yJ+bwO1On5zp8LZGIJpdq5D+xBEmRc0eKJx6mSeh+Ka3PXP
ls++3LWoTLNmFwRWFVtUnYD2GQWe07mWWzo4pom5judDvwO/EKU9od+Akrk7SEYnwBY2xx6F2rf7
blpbLTSPA6nqDCDOxOXqHWT25VI6EWELjSToiPe3P2IahWbUXtvUFs0R3NLxbeVOXPlfSbVFWmM4
q+pYLMmtFSLttE4UP05NdvIraEUXaQSgt0vyi5P5h9ujME2VZrvAL3CLrladFIwfO/KMc3GxsuPS
3HeM1AFZgswuePn7GomdEphuwMPT8DWE3O7GUhtsQK/jRREjTkQhtmk//hqHFYkEm9wF82KhLhXh
euk6dPQa0Jzq4HVQmV9L5EPyfIvu07DKVDPgJpCM5NVSJ+1Ez2kxvIvKiyyxXlD//1CtzaWw2NbT
t+EEoNfxTikFmsHFYMDwFhXdoRnxH6olsynZPgKYDsVUM+2QlK1aXZwzxikdd3Oa21HmeeNrQe0k
lOu8W1v5VhXVGM+q+6vIXHrqu/wv3lbN7q4Nrdf9phVtnNyH7XeldUlFdiBrv1tyJ4MWxPL3fd/Q
TN9e1nQA0gKbbuUXkYFUcS1eWT5HvN5iozEtlxbOQWTXg/uG1InfkBNZym8MfEuFQ5PKEh6eNcjb
7aFcj8v/yVhij2v271FU72Fx1Jk1zRGietFqW2EMIp/jQNd4RD0asPf2zlqRSLv9RYPH0dFeVukr
OdRXj+Mk0O9EkITy0+MabGFMDX5ZR3ulQjpkTrEBvJklcuj7KIeOcOuzraOWYWl0zBdU9AamphUV
AkO3o234U6liPwzOHIfNcAIrzD2oO9Biad4hsLLZKm14hz6Y/6wbLxa8b/c1mQ/e9d3y9mqYBnOd
xQ+x2HZVMUwcsbio+ggsj2EdOX61H4OEobjm9jdMZ1MdD+Y7jJSdwIxVrnq1g4usVi+ehuJQ1cWD
mtNvwE2L2Jc+OPjoRh7YEBj0umEU/1zlh68G1Np7lMPGub1VEGiaM/LvOQs9vhJPoWlXvPL6welI
NHo5ttlT3367PWWm3mvmr1i1sADcC0nTDt8dv73Upb1xizL1XrP4QrUDq0Crmkj3lxxOKOk42Pkf
GUu6TQCzwcR1mJjFcsgghKX/1vU/rXUHzEds80OTbyUgTe1f4+mHTVumdOwsOdVJKMq9xwA+eFyJ
HTV8Y/YNU6RX/Ra5n/vA2SCGNJcySFD8FbXri1vE9ehtrIJpCJpxA1mC29mMcAy654ipL+2cNOEU
L8sGXsw0BM2u63ZhNs8wRdLOoq4/1EhSMDXHqXvuxBZaz7BLdehY0aI2S1ydB1FEgGSJWA8O51s0
uqYhaKd4JbpSAClZJ1MIMmyRel/rEJqx4ThHFiSwxHQXqpGFOmxsbOue57JADLTTo1PRcuf0U+JL
9a32w40tZYhKOnaMTUOougLZBZfNO9J5z/laR/m6pe5qal4zamu1Bo9w6b3Z6ZciEzuCxIK6C3IP
YkMt1bYsSlmF18IZ5ZBrXKKav3r+fVk1HR82KWd2GnvALar+nfHLChsIgz3dYsE27FD3urc+eApn
WS28jyKBUE0sTqvqyQn4hmyBwYJ1gJgogokULbIeOXnBPtmF1Xmqfg7WnbcPXaGCu9QPmmvXAw9M
FKN3lJM4iHmLssNw99ABYo4zONRdS1zMCAUV8BhX02NPfmM9ADN/FcM9aorYO5oRD23XIc9pTec8
6F7TtH9Pm/yEBOHurjipa1QA2CJt8JmhZnDCM50zWNWTx4LxcLt1g1W5WhR2l7BoaT9NZ7up/b1q
5BpzycsHe1q3so6mG5MuQIE3qYEJG0JCwy491vtsD4qu8ucUq527t87FVgLYYAg6aMxJ+56KrJrO
Tlvu5nI8NhbZ3zVLOmhsCjLPpR6ym6vvpLhajuRMZ4ASRqur7luI/wDHUqfmZMVCBKh597oREdN9
zLJqI1ga1llXkOhzZ2hmgUqcxu7HdzxtzgfC1XAeh3LrVmIIZrp6hICmll31SKNBrSJhXf3YpmO4
cwXbdxUq56uF/3F7NQx2rQPJAHd23HG1p7M3FfHaz3sv7eXB8dReWuCC8d1HFMV1x9sfM/hAoll3
2bUyqDPJr5U7XXZWqANAZXxVvN/XvHbQVn1JR9/PeZIWwcHvkEuAXgs0bvzIk/6X+76h2fjA5zCc
FOMJ7FqQ/Zo7kRecKrrFz2baW1pkLmlTltmAqEMrcEU+lc4rlRtdNzStw8lG6doADGPbhpLsOfOR
GyCv6+T+uD0zpua1U3ZRK4Fb+cSTYSjfwgI0EVDBsZS/AeszeCQdTdbxGkiOpsKpwvFiVg17bvON
oGMwNh1NBiGmJq1ZhiwUKJ6Vc6inL0WDJDbK7hndiDyGra8jyYiHFIOgOe4g66GDOu287kX2e01/
3Tf511n7cHCxg7KySoCxIKZhXyASEtlt/hD2bH+7edMMaYYLFWLqq3bEYxcV0RIgcr44GWhzvLhM
/7n9CdP20YwXcouDk7PrJW3ke6iAPtZru1u6cGP7mOZfs9sic/ISbx842Q0/EI29DgUf/n4pX2/3
3pAX+18q48P8S1l6orjuzmJcTog4+5EVX/25eigpyE5WXgMnKn6D9GyLUNMwXTqsLHC4zZbSnc7C
q2IBbFw4r1ChWg+3x2NqXjNm0jWMNcjxJ0Ox9/0xKsR5UwLTsJl0TFlagFausvrpPKt250zhheTT
SYThafDk61au3OAudHRZEDgEKWxpnwmoWcKyOpLG3TBl09xcf/+w1s1CQeKPZwQ8oQ27ErVDyFlD
OQpM6hsJMMNe1RFlpRW4bs3hK9buLEkc1pCFbkF0ncX3La5mzY47t73w0X410HfqFsdw/JUutNro
vml+NEtWoTfLkKWg3gHRDx+Lx3Ziu9HNvt7Xe82SHTDzr0MNb03t6cl1YF5BenBCb4PWwNR7LQDn
bPb7tArH83zlzgb9PfWX197hp3t6H+iosgUita7fdt7bMlpAMnnnIXSg6Dts3DI/3/aBDiarBnuC
Dp8Luw1/oULg1ZVbKcbP5yXQYWTp4JO58Nh4lsu6A6JiJ+V0QSXnxp40dfxqCx+MKg/8PMx6whO5
fl1I9tgPd+nkQApbM1c8VCzDaGG3k0JGvj2cFooU17Alz2mal+uAPnQ8BOAgsEOKjoszF9+AoHfC
v2/vlc/P5oEOGasW8Bf7ecoTIt9WUCQGe6d/KsJHJR/XeuPUZpp3zVhZqWyS2SEuGXhAjGzJ3X1R
VXx/ewSmydFstXKWRjEnx0Vs4hHIqn4Jd4LiJN+IuqbOa7Y6ZRlotBg6L+ffVsvB/cXSuySQWKAD
xpQ1gJ6st3niTt9UGFdXRul5N28h8z/38YEOD7OZypdB9Rwla4WIrLaLoSdURoHqj4zcVViPMVwj
8Ie9qUakRLmFx2KX9825Y7yLgUOoHhrI7V6QKgUh2WBtHdBNI9IsmNNFFbyG62Hts1s8p60fuQuA
ufl9HkLHi3UrB6pByensX19nx2JZj0Wbi+PtnWrqvWbGqpmwd3yrSurGSkRtRzUE8IAf+9242V3Y
BhDU/Xs1AntcFGpAeNLZaufk9q9F0D3eaTcCl8EYdF6vwvGywg1d7w0H0fTg5TJ7Sqe62pgfgyXr
nF7Sdd11kt54ZmvzzCZyoQFJqDe83J5+U+c1S14oDWgPHaGkaaZ2PwGn8bz66xagzuBIdVxYKDsi
eIiteT2di2D6OtL6ZZ2LnaIMqjdM7hTo2zb26efH20BHio1FSzy/QqC0QEJ4EYo7hyxkP6ZyaHe5
P4GiR6RbT6WGadMxY+NoExD3wouUkj3Dee+Y2pLkNCw408wZFIaB467jeM7K+rhY9kVUKk7t8L79
pOPFOO08P1zQc6pYpApLxaKeTmzYROOYpub6+wff10GrpJI10hHT0qUKrFHAQx0tkS4bgdPgMHRC
lMwH5C0Mlyqh/gXQyM72o8Z9dbq7Cr5ZoD+Ch9Pg2DIYeTJCKruSYtfT9KXZlC/6dHooUML/nh7b
SYsKb+yg3rWe086JoI56z/EfLWsTr2oyTmMICk2/PpQgeV4PfP5+20t8uifRtOZB/TJj+eSg6YF8
9cqfYfs01G/3Na2dgxa7R0FSWoNKd1kOOdhPiRcmtBD7281/6oHQc+0ghDexslPXnq/Og0j/aO3v
lXUmJVi9wdIaknsgIPiK5kXp6IaFr8AjW1Xf1uqd+tOOzydUl+9uj8KwafRXAY6XmRyoMPBqZzOS
0fOubsrD7aYNS6u/CgxrC+EIgfkX4COsixLM6nO85luiz6bmr876gzcAFhxiM9dNafXnxf6nsiBv
v3EINTWtOcrQXW0flbpQpvCFjKZF+fFcT/ItVI29Edo/9TWU6a8BGUE1wQDI9jGcvhXqobg+C5xd
+uX21Jta1wy2kEQUkDaBJEj2uIQPYCMGh8JDOW4ce0zNa0ab92qZLFeA7L9tYxvFxgSsJ2OSWvc5
Bb2efPbcJuvA7HG0ydGe3qGoV7cbt+lPQznmXbNad0SmZwUr77EF+Kgrf7cOiUrx0nRPg7pz92gm
K32w6IBIEcogqGoti52w/KhgG/03eB0944+NJNoxRf8n6UNWOOLZn27qR33759iegvSuUEWR1v+3
cY3pYo0VmCaPY+nsaySdS7okZKCH2/vTYGB6lTRTTu+0V3bsfngjxYtlPZDg/XbThr2p10f7RUHD
qkEUdNNhN2fHlgSxR/4e1o1Tjql9Lao0a+rQQmFv+v1jP72uwVPWnVr3LnZVTLy2P701KBtC0X0/
+FGyR6oq3CK3BNk+TWmjcW1nBjUpahzKO6Sv5RsQ2EiezPZXQJpfQ5b9VQG3o8L0Cwdb+O21MCyz
ntGW0rKkknBy9dTWO4qD2pIG3SEMc3/jZG4IX3q9dGND/n24ylwwt3SPsunkeejV1v3U1H8txIgw
V1aWT2CfHuu9FawRCdoT9bP7rEBPaPtcgLuuRfOzGzykWfF3wO1T6nrfbs++YafqhdKpUNJyPMw+
StV/zIF37HNw8AF2BvHbu878lOl5bQJoMFhV8Q0JNgUGxVGbjGCmFafbQzAtgBZoAFlvAIZvqkvj
vkBYNerXQzHdxa2IvuuWLMesLhWY1FI3PUyujBdSnoBFvXPza5bsw9jKUrTVBUW5VsS5/FYuHd/J
akvf6nNQLQagm7PdgYKDZPPFDZ7tBiE+fM/xal1VDwQFrwyvRyXEXjZd0+feg+p5blmmgAblorj0
jhdNkHrzexGtpIjn5okWEHgsk+a+Bw1K9ay33U05D4OuuqTed9J/BW1+624hMT53GlTPe4Os04PQ
bFFdnOA5pImy7joW0fBqiB9OpFS1fF3CbriQesArvIIAvQs4gTiU9yWcMC1XQ/nwCTFPJJjduros
mYyCLGkhZQ3M2T3WRkPt1Aiu5L4v17q+lCA6KuIhaMY25uAa/BsPEHfR62IEmkkXSkDomWIEDCm/
Wr1W2Q+bbhyOPncXVK+VbgHyVm7rqktlu54V+XVXrjHkD0kGZDBna3TfPOmWLWZezdnQX+w+gHRg
me1EX0pUls1bkm+fu26qix77NO2KlMj+osKXsYWwn9pR4MunYEvxyvABPRUO+axm8JZhuABH+0xK
FgeNvMi1fwqt+b7F0NPhbjo6zOrwCScXX3hBXkmYncR0F2UwcolabG7sgjfVBAfhhVmc+rs6gEPi
GU7aW0cx0xxp5jygWrotFK8uKH1BcTkdYj/Lz34RtOAj3aK7+Pw8T/UU+Nw6rjc1bnmZ7TmPetv9
WjG1I8J+GSaowUknOI59t3FaMkQMqstcVIJITwrSX9raPTZ4q5fVj9IZfznrd7EIQEGcIwVrFynE
Fh+SwdfqGXJX2pB/EUF/Cfu9mr+33cbhxmDqemocjx8jqL95fxnE69CcRXMZt0iurjvoPwVR2Fma
eds9qEGWzqkuo3LPZV6ca7LEXffda9V7lm1lR0wTowfvqfQboLX6C2XyT4fUcaDcZsNBGXaunhyf
eA65B1D1YufmAFNH3GGRFT41d5q2ng8H3WZZVMSGZQD+/LfV5NDfbSl5s6Tzx20Xa5gdPQvel6HP
Sxu2R8rpB3Jg08ENRHC83bhpejTDzvyC0CZF46JqD9BLf8FLNSTrh12VWfOGqZm+oQXqKl2ZGBkt
L71Pz9Sy32wbPLeddRiLu95vKNXlLJZwyHzbKusLCBWzY06J3E++60QVSEQ2fLjJYTAtWlt1jsva
gqmqQvZnCQj6KIojny4dl4+yGXa1yh4Cke/lON6D6sKotFM56sJdK7DL8iLYEuQPUHHonffJbS1Q
Crq5G2J4PtvKrhq8iF5kPU6tIGAlGS5s8A5U/gbg8RQAand7nxkcCdNMHF5vlTgUDJcQPlWCggxy
sZfBsY5l8V0O9sYdybRG/ymwbiGJrXiqLpOffw1rfwfWY6TNBhEFqbO+jEX9VJNB7S2wnkLHKtuS
Xf1ckobCU/77MJqh9gcSIZW85LP6xkEG6AX7CUUQredcJqiM1nUXW3T6OmfeYbQgUKYoylKsL2yC
jlg3Ws9NcxcpGLpyXYIP5+JgcsO+VdbVm477KRP7wJH7bNoqA/hf+uWTmKDXaaecdEHbyhm1vvMP
PL0/o5Jnz6rpOU9ndSBTm++V+1OkjoOTZvm1YJO14UgMW1Sv2l5tkgdVvVYX6VmHtYKgxlxcbDXv
79qjerk2l2sAJbUJxyhv+Tn4FLWf6sA5f2fLcuJre7j9GcMxR6/Jrq0UsJRgKS8ptV+HOd+1af7M
3fClF+t5DrLd2MgN6K/B8+oCG4vKPMgvcRxtZQg4FuRZ2jwhlhdnTG2MxvQJ/YSg/ADYT7iNzmct
rsBLZFXssbPSk5JbJWmmddecRyNDKIbNuKT6pS/3hIBUfO64Da6hbKvy13Ch1+uwgVMALA7/Lk3Z
H8fmp0p/g5Q9FL+m+de84OizRdFgmC+9IHu5Sk2EtKoubpoodRY5xiIuY7E1EJN56gXZMhvDDEWN
IDDf5y/uDkXMe+tv/3gV50zvvPXpxdi9vXiqdTCIehQHz8suYVtEvRIbyQPDeuuPz3aLfLXle/0l
sxfqRwRFD8Db16Q5BagO+nHbDE0Lod3wpatKR8ytvEx49pDkB4WAoTPv+nzD9gxmrpdcLwBsLd6Y
0zcolu/L4P84u44luXEl+EWMIEGA5krTdrykGWkvDJkVDWhAb77+ZetdZqFGI2JOGzuKAJqFqgJQ
yMq0A1Hy0O/zoKn9nTXm4Vgtmo4d1VTSOcFsfGhSbul4nsgQL04XQgQvZuLVzQ/e8Frr5H+vd2c5
jizanCfraNslLhp9/P/urPTL/A31rxjovUNdRLcXRrX6UrRvo5nTllb9OSvdXyuOcwOZn7ZJVyZX
rLvcju1DUZT7hl+cLQpCpUAQ4YCqYmmNmNHZKkJ/zI0vt79ENZV0KJgzPxvmbcSGkooi4Ol22pw8
Lh2vCtZNF/CqSaTtHrg407A9iGyiZOsFxgZi+2qKrc0IlmF8uf0hfx6jruz5spYH7bdhGNa+PtM+
3/Xdz1IcIdceCEgHOr0f8ezEeHkPzT1ctNo+4l4S4ICqOTuqUpos9+EZJXEdsIadCQT99uCai51o
LMMlLuN8p+PtUrid3L692auNmi5OqKvID3mWPHgFOy5p83TbhKrhpdvDCD0G6AvBPE2VB7UZLUYL
HQXNwUghCe7ITdtDspVumRrducBTKDOfjJQFCRr1DVBKFQ6obY1dZv3Iy3+dMqAz5G0B1DDbKkgI
Nu7p1FVDNLRsN/ongTMrtO5SdH7d/nCVf0oHhM3u19UFofU59+nzsM1vjLlzkI3t4/gx+J7jUCll
lHXL7Kpp+zO3nmt0o0wCsreOBnaiuLrIDd9gfqHl8qcAWbBz+XOpjmbaoIV6P+iKzQoTyW3fzZZl
beZYw3koRRqs1Zvjzi8jmV7MqdZsEaoppCwxtMNEG4bV9vs6JvZuRF8Ez869jjheUaSQ+7+3QggG
7VV+Hop8OSz+NkZ4P/1224UUhzMZzYW6GUdqhgs1yxjUVh5M/uei8IOhHcN08oPabXGI8j9oKulg
wMEWUI8eHqtarz8QKCYDI2EHA+2finTxNFGh2LL/wnpxto121rXnKb8ziu/QIwkcyLXjTj96AfTf
4o9Zjvz3LjiWLtjfGIg7RnMJZ/YjK15yUQfGYMfQZA7GKdSSC6hOBzIIzLE7YnW8bc+8C8QRLz0R
D9GgPyFP13G9N3RN4opMKsPAcK1gIsOGdLY6O0zacp8YU9SS4XDbZApPllFg7WQTVpXYBzLhGuJc
knoGuXAN6kLN+UY1gXQqSNkk0KyKq8aGxxMc1fqoQDO0xq8UyUruDad8TKzaaZAJfeNViBGC6kZQ
QXFoXKy7efA0G44incg94iZewlieif4sjF01x0P7o/m2+C+3V0ARGzIeDDDyymz7pYVscIVi6viG
S/9+W1Zgq7o8EDWBtsa6vz2X6kOkYHeXDtw5TQaujaxpjZAZJa+DlgCBEGRpzrxo6sz0gxVEuUF8
opPltByLY29QkPxWZgK5bF1pPx2g+tgBWZf4iRtvybp1hww9o/xgzOk2HgjO9zrRzT8iGFfOcjKi
rEQnqpU7OR4+Jigzt8/5HFdjEYIhMkB72KuNO3U1bYGHxNd+7cyXwfxeQOUl7T7VSwQJEDTsl8fb
1leEsoxAS6vVTSjzujMCIii+Ov23odXs2qook44EPpn9pjVxZiwuJ469w/+5/ZMVzimDzmyII/Xi
sldX9YNHvtXVPanu5gL3BmBGrVYTxn/AZVcWSVYwmWgvyJz3/dkgYfJMwj7kz6gUzSEN/H1yXiNo
nu0/+MQqN5/Pi8nHZdvacwO1FIfvjZlEIETUApv/AM6ufc0l+t6VJP1kmqGxyyHU1x4ZiechC4oB
rIg/evttRmdmXcd2ctcMa7jSY1voXnYVPiAj91KvbTO6seGc+g/F8C/JNVd71bhS0igT6pa5PZbn
ZgSFdz0sZtiT7kO62Y4jo/bIuNZjVSFLTP6BtU408NgHWOa2+yr2hz+b97uVAAtJ6WU1zoHMgWwe
rZzAy50HV1wUm8mhXHWscCoTSad+qxEQorBg+ml+q/2nSYdXUWSMP4X/d7/fKSa3m1qIlbnWS1d8
NcfzxZlu2+ZP2rnipjJGbwR/RzIvxgp/Sfe1t72YvDpOrQgKg957gu+YPe8ZE7u07O8YFwCKt3EB
/YGgTsydWzhB3vEw66eHFU8PnptHqZn+zofft3+fYq+SAX6QOsigrjKX53JednnGYzAi7TxwBY5d
ojn8qKaQrgkV5FIrQS7mdTk6Gg1wixXBQr6xZdWcSBWOIQP9JmfilBdwjJGckuG+Ix97K5MRft3a
oCdeYFzPf3LSnbVCKm9wA1vLi6b64Ze/v/M8g9ZLbaa4hGyjF4MwOwZvk+YQoghKU6oNVIvblKTH
0FX+ZldTQNfTwk5sHMPef77tO4q4kQF+nIIOvbWxbU3GF0gbxF7xJa8bjdeoTCMFOzqp3LUDlum8
uYfRPBPduKofLe3hjgVmT97C4b0uP1BW33vciIeefshlmAzi862+pXaGn92tyydGaAe6pnYOpgUq
Q6B7vW346xHFZPCecGx7yGt3OFPCdgwvO6tIMiBoIOmFArEmc103FJNRfLh3p+3YwPlLFk/2owmt
mOxDdSsmA/m6Jt/GjHvDeaE/C/rodz/MD0nZOUwG8E1NbzNjWkfw3KWHAW/NMVo1voIMMqi69EM5
k8k4vnpOBd9Mtzm7YH5MnK/btCuwoXq6b1DcepmM4UNNlHtVYnXnNPtsUoLKvn1cDTuy7QWCVb83
4zkv7y0gRGfbDOa10BxBrh9DmQzvmxdhpvPiNWeD93tzePSrLjCtPqbZqYIfGPyDy/9XaDuNAEK0
OQ/eIxjjl+ITai23I0NpOim8k4ZmIPXZxnOBe/yexlkEjaYfjhU0xz+vVbo7sWoiGeG3JmgHTEe0
q9qpCLsMqADv1emP4OYOhyUynDvkdnAXRxaOv2Xx4/bnKWJSxvyNoxBd6yHw26UJ/I5GXfq1qBrN
zel6ymUy5G9LcJXkDCu9reTgs/XFJ2Z8+4crMpasjuJvq120BBFvQx2lyVygp8eg9OINCnK3Z1CZ
5vL3d1uph56HYi7Qy01MtoMweJtQLIbG7oq3CiYD+5Jh2yCUmI3nHoooLvjOTZ6BMKqL2vSRDegP
Sj8Z7vzQZdmTX1rxjJcYo8JJp9E1DCliU8b5FXNTOyhJogYzfif5Ic0f0uz7mP5Ksmij68f2FRn0
Z5rmNlUjJqktd59PNGQlHJhZ52XWVF2vn0qYjP3L0nF1BccNurN+LCILB5hxIOeUTIHX69rJVa4g
5YC+Tfhk4aJ7ZjUKSEu45mgu0eR+xdgy9I/NcyMWFAbPpejD1WCHixr52q2aEFTYR0b+VavoFzPH
i47nPmT5y5r/LPvfVbq3ep0jqRKXDP0rUlBHTnOKIsZxjq2Ix0nk3TmPdNft/cjV1LtVZrrkgXfR
6IrEXfq2ACzVPdRWbNdnj2kqXj6G+PtCxeQ2eK+0nLW6vP247Vczeciqz07zpUBUrOe6Ons69THV
F0hHc69dLEJy3FqqKT9kSFVL5e06oVMPVw0vHc87niVb16AWs5U74Z+LKsiz3e1MqPIh8l/bl3XP
lrnEux1py2BeltAAMn9Fd89mN9C+0Myi+gBpE+dsybbURSSP3A9LEGzO/mOiw4MpdiIZ2Vc2zK5J
ged6w7pbiwem64tUmEaG8jnpVJZT6bfnOaNhBZbTtfmyTTi6DcHm6bRxrlrG9WRM5yqKdLW3FNzs
OahpHDFZwbLmxmm1PB0c72oMYAppiX2HgXPULDhaRr+U9uvgvhT2wRq+VPbvht6xSXPBu7oMmEZa
YysjSbL5YJwY3G3XG969R6qP3JMwtJSj5851/CVJwRXkrIHgn7t8iExIaFpvHwgC15NXOp9WZ+1T
wkEyfm9mP9F5HzM/9NCsVQrdo4tioWV8pmUtM9vKbTwmEAoOVt7dr8sSzWBp15xpLtnyr1SHj7i4
8bssyntWt6vXliewTqRf1xRQbaMCDByCUXt/q3SAfMUyy+DLrCBmXhc2P4Ge4+sGUYQwz2xzf3sh
rh5c8A0X4737BiNv0841FxDY2tsh8fzYItFEt6BL3jaWPDip5mSh+ojL39/Nw6Z+JkXSjMc1A4Ue
nfeWrSNGVC2DlKurWthG4swgFXPNf4p0jljhP6Z03GfrB3+8FM8TUL7GTCmYUVKQ89HqSFEmu21/
lV2kGF4rW/g9wdAkmZ7R0gHqyHH44NhSEIuysjYLtF9Hf/ajNOuO1cA1u7ziZ8vYySJn/jw4YH5y
hesf6gpiZpFbGqXujKhYUxkyWW9okfPQhH/MkuTAGXnLK/atAgg+GbGXfcj0MmrS9SBatthDefIs
vwOywzpyr9EBi1UfcPn7O38fjCURY7OCGsszeNQJPwm3ZEuidfKsyO6mRFMUUC2E5Pwz9O/SxQbL
YA2VFzMpPjeTjkhbkT+Z5PV+ji6aegVvpGUXEJEqnnm2XeTiNa91quElz++XVdTQtcDuNaYQK61f
hgIc/E6v2cFUhpGc38gNhzRDB4as+rVuksikVFP6vI5Ncz0ZTkg4mEXxzlSemnwFAUh1qJLx5Jko
AOF/a5KGxcriC9pGANoz0jS+7a8Kl6KXFP7OpSyCooZluMOx5Z+s9VdBi9B2HmwtP5NqfGk7680F
MgXeMh7bFCrm39bCSDDF4rnO9sDGwfLP6+yS/svtr1GsjwwvdEbfSfuNDseNGFGW9UfobmkMdfnB
V/ZlGTvIrIqW6YYNkwoetKBDs36Z+Ze6AsJNE3UqU10+6t1SDB0lBG1U/FTkXyg9gQkpzNg3NJF+
LDVRKaqXzU3HWWD8vgJij/DigYyLZsdXGV4Ka4MVnlVPFj9B5jgCWOiRO9Xx9pqqzCKFdJqS2Rr8
bDwOTvuw0C7M8/ppqW2cJpro9hSKrCHD/pal973C8/gpIQaLTdK2kSFIu0urge1uT6EwkAz+m4Rp
bZXv8tPQzP+a0MQ9pNzVeY5qcCmI2xw4M2JU9IWTk+m+Mh1QWzWuFLzUZELwuuWn9PI+3a4bjSc+
6S40CqvLUL+x3XB0TEZ+GnPnxRO/Umq8DdvzbXsrbksy1M8S5ZjYF5GDbG1N4P3wQA1lqPUFRDB1
VM8jC+16a56qrDPPvp8YGk9SZAmZ1a0YkyKbHHs48jwD9wUIHEa8HXbODiAwMP1/kCPzL9Rf7k9G
NTnIc9kaM9BsGPYaVYZuU1CtjBTNa7aN3WQt/NQZSXXgqQXaVZRE7o0h1b3rqwwlRXVTox84XzN+
WlDCsdOdkz2kdgBqzsjUvsOr5pB269L10SI14xjslg3m2U5jOZ04n38tpvNQe3g6u+1rCnPJSD/b
zaqJJSaH1lsbc99+TlFLX3zv68eGl6JbePlUu2g2OBk1C8qteLQ3EdYj0zTJKIJcRvoxLwe5sT3x
k0+3FZWd0TqMVvV0+7erBr8k9Xd7Wmrb80Q49oVMeAFxlijZdA+iKqtf/v5u6B7FtCr1kD7SJol9
Uj5bRvNqoHn2g6t6+aR34w++iYr4isvNUNOXbEtit2TPSasDoKgsI+3GmVcNTsrZcGxQqhaAfeQ+
CW8bXWUZKXxzXpecdzB6D7cMQKMugsriS+At3e/bM6h+vBS99WKQoXE3eHzZTgEEkPpjObalZq9U
/X4pbkkPUtVSXLJbmp23HhqHXnbf5jr6hIvvXTnJyci73ujnJCNTccrms0P2hpuGPvDmuodu1fBS
uJptss2Fy+lLCewPrQI7MQIn+eKUQ3zb+ArzyCi7HhwyK+U45No5e+1c/3606qPhsOj28Jffec08
l+965/fEt+wKJBCoouXW58pKH1oXfHiV++pW/IHQ5dFKzY8d7WRc3Wo0jt+mc3Hi26GyzxTQt606
0P737S9RrYQUweuaefM4+MWJDfT3sLYQPGL7ZunebI4q+e05VIshhXFfuBaqOCWykLCtz17htkU4
GUXTBF2bWTryCcVO9udd592aTASaNXUl4FMo6ft2OA8i5KYT+PWeGqlm4RVB/edm+m4S23QXpxk5
TsHr92XJ7/mmY41VLYQU0GudmRbA6vxkWa9dexjQq2qJp87X3WwUiyDj7ZiPDjXwLOGXmwQtyUY0
elnIuKkxjGp4KaIdpwYHvIvrwZ+L07x9H8xyAA7jgzuZrPRSQU3ATnKBSuDy2Rz6cMqOPm0/+OOl
cKbFYlQuw8WD9BMJKyoe86ZszyXKm4fbIaBYXRkxl5p8TRtmFNgo29feGEIoUJ0giQZJEPbr9hQK
/5cp8UpDDM0628Up2YCjvCBUZvS+fUZBLDBKnca5ahIplKnLGsDb+uK0UjMs7YDTp4WskUsDYX26
/R0qT5J25izr2GYVVgH5Dgfy9DjG5cUd2lI1yUiRuk1pW2bN4oA9H2aq0Bto4OGPxD1pA3N9It29
m+lKwNdB5dDtkOK5Y37qe6zD40HvGfcWF83RZ/PShn3ZG0AsCYujdbMEeWo2bFgia+gANF288vNF
RuOtBu1FEnT+UtZAC6/TEK+0Ea8fMbErg/G2aaMGqNb4aZrSMqS9Pe6GeU6g+A4lhNtTXHd4V4bi
JY3fo4M5x+kH9PUbbVDOguB2kcWe0GkAq6a4+Oi7XGzlRgGR0hrVJr4Cn+8Yjxtdlp8z9UW8JK2u
YfC6w0Co/r/T4HhYlkZr4iiBdk8LgDl/+zfLtntGP5vLK3paPmixSzy8/xzHMs2Vpfy01X202eK+
yZ5mf9z7gmsKvyqDXTa1dzPU3lqCTADlOU4gpvRLWJ/ReNBruXsvw/x9KILi6n+HB2SpsG2kh5fO
68G7Yt6DEjf+mDdJOSGdhqRcK684oRdq17rbfguFCEWr6TO5ntVcX8oJyGhDuvk4BLXLY28dZ/+3
MdcB7Q/eotu/VLaX0kGRNWttQKH6JAg59BtgPalxoKQOCdHxxl1PnJAn+q/9oUnUQzYWO/w60shr
xiABcwujviZxqoaXdnhraLctrTz6AkHPGSKrNdqWPta47OLd+7+/vUGHZiYu+4rb33N09gjz4M7P
xvz1tv+ofrsUw6xF7xk47ofjWm33FBvjxT0t/Pf28IqHCUgs/PfnO6NVgBVgG44Ln8IJ/d5JsrxU
ifd1ADXAbBaBMxRQQjVDBm6TvtPxBCucSkbfTVSIhjktDu/GY280Ee3aoKReuDa6GVSGk2Larllf
CKg4nbKmCMfUDUzTCpNRh2dRDS/FtT8lXe2aDX0BobIV+N4AQrc53z6LytaprKqmkGKb2FPdNg3S
almgeDZu1Q5SzfeeM325vfaK7cGTArvvBgj29gtca01RNH1aeRkMVh5m1hJy6gbTrFNoUXyJDLFL
ISxqgREE6XtwwzHJ4hUbxVLpmOMU6VuG2DVNIyq3Q7XRn9OLSiDpw3wmOtJjhavK6LqsXarZyDD6
YL1mdnQBRjVpZOTx7VVQDS8FuCm4mbARNWWzyJ76qXrcxjUkbG0DNrWHj81xWZd32+dUrwaZPQG2
YfE5zw9+/WqUh9Tb3R5dsQfJrHqDLSZBWLcd8WQTLs4LSdfdWH5nBQkqqtPiVjirDMFC6VhALgeP
FevaogjoGxuA8hb11/00lVDyrcTwcxTGAOgm+sl0ZTzV4khRPs9g/TGcrjiRGtXZwtgzC5STnDeP
FmUvt82n+jIpzDsIXIP4EHPw9Z+M3eX5r9a6y+lvPj9NOqE11RxSqC/dNoB3DgxVbWPHc3XYuipa
0zpYk8cqfYAW1O1PUQSiDNEq6sTfBGR4T8Kqd2jP3nnM1gytSCEyMstAH+WIoifOmP2y9xZqBgwE
wmXj6Uo9iqWWkVlD1qdp7iIbNs4c13QIoIgV4Ek46tdCs9mqzHOZ+l0YbjY4yVKnsV9ECwBAuUbb
9v224a+/h7kyJEs0WY/HX9EfaU5Dp/7dtOu9cDmQWd9I/eyTPqpMXSSqDHX5undfMQB/1FLISR7N
nsdobwwbf3lYt13DP/bi4srUd04KadYJTaanOiHBKuY46zPoA+kEAVXGkoJ6K2oX1TasNM+tvd3d
+9k3dNJCf9QPTH+Je/FY+/7u9sKo3FYKboakNRaXarTgj3SYAmf+t9SpVqrGloK6YgWgSKZLX5qh
P3Vu9rneurCjtc5dFUlDBmwNIMvvemvtjgJHQ38814m980wS5OySf3/lnQ65pYgLGbk1T21LfHYx
kj3EaTrs2TBEt+1/nerTRSnsv966FXZuQqwYTSQ5M0ORVWuUMmoFY93noc2YHW5jM/YQPLHKXZvU
6fNWmx8iEcPkUsBTcFUXTUWK01RvR9z4n0YDEqCCGEFqgebt9icq3ECmwbO8wuIg/8UFJNk36U/P
O3BHV5lWxLqsv2amZWl7vYsPoNQJetxlg8KZpkMLMoz9wMYPhonMgmcQc2yhUFecQGMc0pKECwjE
WnRd3TaR6jOkiJ/q0cw2s6Avs//m/dvg9rTw48yfb4+uWgApxtuumidG8OOJaeNlONum82jQKqKs
MjXINMURi0mhvoHFdJgrFGHXoYpbw/jC8+bJnSxopeZl3CU6VW+FoWSYmoOnuBKyZignZLMb9XzM
YwoagL1l5MNuc506vm0y1TyXlPNuD3GmvB2nDmj32v9iLUXQi2fS79tB97qrGl+KeoeU0KEv7e5o
+VvIt7ibeLTyfwZdM4xiC5GRaGPpFeZYzd0xN92YWPcmMorDF1CNZnubO4GLTrEiJRr3Vc12cbx3
1iKlRcF0SbtjOw97bxviCrg3gOHCFlR+7faTo5nU1IqWqGx3ydLvZsMTPnj8oDF7LLuvHSOBvV0e
31+9nu5vL/5loCvVNhmp5i9jzRurzvHgku4glL6fDB1dv+q3S4E+W1a12EYPSwn/p5jJY9a5oZOJ
cGO6jjpFtFMp2hM2e61Yq/zUrdVhtadH2/1ar+OHnhBcGatWNJ1J2oLRF7dEYfvOzcNEJ/+g+OF/
Y9RKsPMXJWBk28Fq92VxnHRcxQqzy8x0dEwoz/wiP/k1+vptvNI1KboAi/vO071bq6aQIjpJVmJ5
C8lPVV/svRIyskWV2tFAjS6sCM01R3TVNJe/v3N+yx3rscVF4LQUL9to7fIK1BlOOOvoZBW+LwPX
VsN38qzkOV7TijQgXWce85LNT7cj6zq/uPuX7CgrLJe3Tdcd+e8pyl+yEHTicVuHUBxCDIRW2ETz
YV6jD1EvYD6pyCbQEGitadFDjrpo5iZIupIXqCJRAer0wOjJxHXdwCrLSaFtdiscrICPTSvZ5zY/
JqmuPHV1d3WYfLfsIOEzWLPVnsF7V6NNw+nXOGXxQN+KYjzeXpqrjoU5JP9t8URed6Q3X4SHc4IZ
p34ZOFu1t1GPvj3D1fjGDJLrAvq41F6DBs08AwC4q9Aa2NbFS4pWstsTKPiZmHzLNJo0cY0Nveop
/8TxouSNj5bwopTW+2wm56yKhHdnDMAsCj8WnvcAaaeDZu7LMv+1aeDrpF1pGj1uudOlW/pCG1jF
xQ70pJ9psMR2zHdudHsalQ0lf+7LIa36cW3PPpAYxP5mbGVQ4R3z9ugqP7t827vkssxuSRuQ+AEK
s2uWOzzhepYXVoBI6tgElEsk7U7lxljfXJpQnfttR2LrMAWk3uV3/r6MxT6NSBPf/hZV07EjHUld
lzal7eJjGqSa6djvU1Tw3YDtzajbl/daJfHrz9EAFVxORe+s5if10AkbJILuo72b6qDYNXPQ/tzf
zZEdr4dnyNQDhXv7qxTrL99Egdqz10WgoSQbT377aV0fOvQA3B5bsfryTTTFa6g74KHgPNjQpXLu
13zfzG/zAFpEnYMpkox833TqbHZSqJycjaF7qV1AodxhCGhOPiWm7uirIk6Q75tmkqFXezX/L5XD
vN9T/dj1y+Wtn38d0UHH7Hgsi6gfg83dnpMR96J1CNAF8nLbjqqPlDJB36KS7YP0+21c2b+lPURG
BtpsQLOx36T723Oo/EDKA1M5Tmiym923xB92EJDbOZsVraaORPrqXgaXlhIBqnOs9FH2fYOORGBB
HCYZcs1L+fWCB8aWMgCze7sTTt3t8bAQZAQNFYkZdPW/dHz0xDf0LwdVcj+MVfgxS0lpANTD6CMw
+26PqzXUw8OyzfG4qumZ+QPavJL15fvoknsuwBgYnT1WD+5P8HraO/tghOuTvc8eqjE07i8bwHoo
QuMAzbrb36TwMLlrqpobBtqPDiYczPnRGwu0uJYQHONrCXZLtgoNpYLCDah0JnAGrx0ZH2A7+zmz
D56jMZtqXOkk4He+Vabz1O0786GoIcCiOcMookJukqrKBsUsUXb7nNzP/SO5dIlqmkNVWUXmVXfB
mSws1AT200+zC7LPSPWP9gEkk1/WcU93ZYyOL01w/6EavuZVUnRDcrKm4Iju9gax5h016zFe8iEN
TYPPwTC643ezdmlsC7N7KAd32hlWJSD1boJPnqbTU7HRMfZKo4hMI2kP1DbsY4L37KgY8jXwhtS9
F7033zXg+dvViTA/gyMHys2iNp+zGVicUdAl6C3i7Vu7zA6GD9et2NyFxNA+NqiOAlROMrmLZtgZ
sYOLXjQc+zBdQu844Rpgh90/8xDoZFtV7iZlnNmqwOAhsHScfaL9MdPtNKowlFJL6eSE+CuWyTM+
JTYocNt46WM2aU4wCm+W78Mp0G2J1V48jnl4x3BOSdHstplrTqyKXy/fiUez6beE4tcXWx2W81MK
AQS3xUOJDqenMLstZQ8r47aDS1e3H6cvljjUg+6mpTpxya1bMzpqSTnBMsXR+MS+0hCi6btqT47t
nR1Xn9MQ/6KJxaulLYfJ92HbyybilPgIvjl3Y9btrSV9BEVm3LDqICw39E3/0JXrj9uZXbWh2Bdj
vjtMtrz2x/4SFHS/xlnY/JPtoCbd3zehG48R3dXP3X3Gg/FcvblP2Ud6cPCRUr5pO7v064srEMtK
I5fkF75tT/d6omBqZrYU6GkzpmW1wYblnfuYHspd3gYF3kfxQVaYhoCh7knAozRqz7rQVLqIFPN4
scmhNog5p12yd8LtsEV92IRVuDybO/C4/6t3EdVNQ2Zyn0QBdRQP7rierJ3YNXvnDpjSaAizOAm1
9xlFOMltXjhmVG6+4ovonp62qIqbPQ+HeIrpjgQihN6W5nShyDtEqn2bq4cC+yVdEnY2xQ5YxnbV
HChUppK7vcqBTJtDMTb7VB9zuILzVJ+z1+bo7NaDpauXqFZf5nWnA7A73QBbefdzvL6W0YXEn/XB
cBpibC+4abY/rF+3Q1aRIWSad7SotGZx8W66Tw/9nu+xY++qXa9J06qDB5EywuzQniVug/H/SV/+
f8HMgvw+RbIbp8AOzUDsuU6iTPUxUiawpjS10yzv9wQqVTmen71pioSdhT2nY4jWrgpijUOU+s6/
t62n8mopN3BnNQQrATI2/EfD3ndT9LFxpfjv+3z2kh4cGO3E0Jc8PQ0C+te3x1ZdYYi08dtN7bWZ
MHB+LVJAA4ua33lebgfGmvWBCVB9mPik+FZ1OMQMUCCNyyz1v9+eXBGdcvuYDejjlDtZv+/mfA4a
yzWPrGh+JJNg8cdmkOLfEi2hXu8h/pvzaD/NQ5jWGmdWnDnk3rGlbE3TZxfDjXVcCONHkhKQjndW
MEE6RLNlX37nldPzn9rzuy1U+L7Zix4ulZHfpfVg5XfEAUViFrgl0Bq6yvL1UjZExC4L9G6apRkn
3nULzPRcfjVPZoi6bGgdkuM4B+ndvBtece/7oduiVcsuZQE7bTnIhjCboD9JHbmgmU81N3JFCMpE
7Q0fN24bSGBLeWc7z3auw2eofrMU2y1f58So8ZuLFIpew4lSPyqWz7e9VJXj5X4xv+2nzHZEtzef
p4iGPF6wnQyH/M4KIdyOM0URu5p7pWrbkunaReY4KdAsoCv8NMcudngo0US42Ic8MiJdT7rCb+U2
Mgt9UcYAOMvedn45lQtCphosLN2XKUtjkLPviJl+cBuWKdh53mcgKsNU20/Uqqug+GSEXbz8xgeN
gRF9sFotd5ZBzR281BbM5rnLI5vbuwq6l5yUujx8SeZXIl0mYa83y2CMY/w5dLD51jtU/o/tEceh
vXb7vTjrtTmkMK+rrcunGXPUTbCGuKbu/Ydt30flC06ue90VVREqcodZYuBN1dswC5lAXen0995o
gNQ30VQvLleuax8hbevMIotplBh+2lpAp5/66gcvvjTrb0vXhaeQbmMyM3sy1/Uw5Rc7ffU/iSM7
ZDs/rN9AGxC7Yf/VfFp3ENODemd2v76wI9958e1EoEhfctdZmnftmjigj7YsP40FTdoH/MXW7Fiq
hZG2ehMPPdbceMgyLnR8vuYJnhHebv/w64tC5VaxiYjBIQt2crcp4hrlYYijQ9bOaQ45pXFXzro3
4z/b69/LT+WOMdDguTZ4zHABs0PnVMXZjtogiQ/shylcd2RHDniBNQPnnGqT2XW7UZnKHa/UAGH+
j7MrWZJUV7JfhBmDQLBlighyrKy5NlhV3VuAmAcxfX0fqnuRTy8UagvLXS5QSHJ3uVzHz6mOddOK
331phnXvfKTVrjizricSROwcY17KiwXZ1onaKd7ZA7C59LQJexvCkXmIJIkNjQ85QdtUFQBlEzr+
/+6473fP9TQtG08tf5vac8e+Tu1dKR0Ryd03Y8uHua7G06w/u/WjMzxl93G+ErFxbEs9zUpNrNNc
f++Ls8Y+uqoqpWwLhNOdTmNm2NbQniFcvWXB2EHSByKq3j+3vUO23kICr9e4VmcFsJaVqSe5XoYm
4K+rq6IduX7YEk/wa8cay7S3QJZabqA0N70fmT4GxtrE9mD84V4Vr3alCL6SGxwRu8fSHSXW3don
1CK6ixOg0foyxsUT8V2fxPrZey1+3V4zSZ5CRLL2rTZM8MJhJONliey4Pw3n7IJnyAAUPfe6tthQ
1s1VXfWlPp12EJCR886+ZioauuuxnIic7Z3FudnoAJE52qO+nFvj9fbCSGxVbCIb0yJHDMdPLp05
Wab2Kwez3ZCaF7KoGtUk9io2jC3bij67wkV82Jvz7P7oauNs47359gRkIVwkYx/0caQLxcpAtPaR
R3rUJtavZvLdPtyD1G9j71KHTcAfVPKRsq0Q3HuFjHg/TMZ0Ii05d8jfXNeKbk9G9mnBtYcaqqxm
jk9nG/nN3ZoFdKwUT0uybRD9Gk2yFnM3/Ow1sIwhINujAVj77R8uObHFNjFgI4aK86k7O5aOTrRf
nTmE+/qy1mcwCoa3x5BMQOwVm7IZqKkaplrXo58Pq98MX3bnPj/4r1axnAz1XI3TiYNZnDhzsLCd
+4w5j+umev6WBSF6OOG7k9Iap67rdphqfllxMavCHc9kFpTb/z/5xfW+UAfsCP85SlWvU21SGFFP
4j2mMfvIvub1aYsPzY1RdSeTPFIRsXdMy5ljrPaM7ciD+kv51r3kH61n8KsAJ6+H5LzgZfe+jRdy
dEaA7WlLYJkht8C7z1R7dDUFOlu6WIIz63waW1JiS44KtRev5ymxEzRKxIgYCt+Q2a3g1J0xuM3k
wPGK7GnfHul08C2rWgiulyWJSN29Z9U8EPQ+4cHHipt4PvNYO03qS96xxlcSZLEvDH1PGZtzrM8U
D48ElXVoLwcckRVPSfefnCKOL+vWQssdDFPun4bl99C/9SpRNdkWi/g9RtwNdzws0f4b7KDReHI/
2SeaTLik3hmaRABfxZZ5ZhOGcEBln01bkmuLb6674qolnYLg0jWevlazh69tAaYQ5EGWdA/t5YBP
KGF6kkxAhOlN3LHrscYWWIZvQ8DqZY+Hi4UQ5fzTRdWXujouRCH7oLrYSx70iNgrZrJ92BoDkyrx
8n6qI40DIkLjCnvEYjfsImgt1RG4iJwY5aWLFt+OJrKk0xFcfgfJNHCWCCdLsPxpXo/HLy3ow771
l1APy3g5q4aSHOeO4Pmam5E9ZzALjUMNzHi0a0XiLPuwcJZPM6jSnNmaTm27+cR+LRB2b6+O5Msi
ZI+yOaPFfDiL/TtFiXs83ffd47bx7ujzLM/zoFyMo8+7DM2Z7YqVkARXEZpHmzKzdteeTqb+5C4f
uDb5a/77vt8sHNe6Pq0MkOXpRJ1ziQJtpShvSDxNhOFpBc/c1UUiQ6BfOEIOfPYe9/VHln+//bv/
yg1fCdpi75eZu1ueQ8kQD2+TGa6XCYrHxK+T9NUN64uWQF4Gwc8OGOq09d+X5gGysG8q7ei/j4nX
xhcO7NVeB9stXaQGbjCEHMI2TbhE6R8SZVHxxL+l8Raj4PWQBvWD7je+80ht5AwsWh5Uv0Fmx4KT
10U5VTNxYG+LfWG5Ea+ZKkmX3ThEnN665Hs+TLhLbh9AtfA3kbPwjpr52ck7DXhGNaKjyp4Gt7dT
ZuKCs4+11oy9QaeT3hVhCSoasgTQ17n9cdnRIuL0zIbibc7G1yH5ERRnFtYnGtGTFRWx6oVGFnFF
VF5G6nU2iXdEXOt3/Uwi9oJewY97sDyyM+ANsYqyR5Zhi7g8yO9le0EyftJP7uk4vLZXCOD6dlDG
VaBqaJFsiNhC1i1rY4NZip+MbvkFtM1lc/fzvKnuUrLMWgTr6abm6m6K7w/fAFZLDL8P6HP2eGBC
3HN3UrmIpDBNROAeZJuWbamxWH2kAX1CElhxPJzrUxPvZ++5COYIiPCA/fCQEQ9P6bNqZIlzim1k
g7WshZHmoJnSAuK+lNvbbWOWBFYRN7eMdrFkLeMnDk/pmRmaluPbdpiryBik9iWc6FNK86rbMAK7
6H/givCVEvC2+IilizoXO6LUlQAq9pI19TYX+YgAqve/NJ4U6yMfqG8MH1r0nLRT74MjvpgeIKde
8A+3105i1CKmrqR0m/MexlB5AII/uXgxNBQxRrLdIp5O83awxlLYs2X8Sauf/C76R4eIMDo+jwYl
Dn6ylb2BwTgzvvBOlXHLfrNw9q8mAUWshSO0edyi0W/iI0kskAIfj2gDMEXK1/LDdK7stYijG0DA
CUUV5HKhW37NgPTRrX/aLlmzpzk/m+bF+azYhr+4mGsjHXN9l4OBzICUfIZVAYoZTuHyhZz0wAir
sA2KpyFyL5NfXFhcBsWjC/hM++JdzK/1r9v2JYGGEEtICspcr9puRtbDAG+qk+m8Iw/Rz1msumdL
3r2JiKbrexcSwi1yTHbBk2dY/tACb/TBaxc4cfmSBtW3MlbeXo7T99piCpFgoO2crQMGAyT/Yp2H
hyXeoyapAtUbrswhhWMf7xOdRjXYBd7XdOfR1qKSvyr2QmLdImKuoDa0TMCjgQOZR+zVCtezHYEl
AC/3GbB56tKNbCAh7ScLcSuzx0D6+FZrb22qwB1IFue/0HI5WgtsF+nd3HzXd0iv/M5XBeRT9mnB
84GIpiY6I3APTp80iIw79Q+m4tuVffv4/zsPbNpyrVaOb7fOQ3M0z/dPQBT6il2VnBoiHm5wLc1k
R2E6vxTPFGe4FlhPEOxD8uOFquRHUnD6e+d4N4VBAyd9vWMKzeOBK3Av1ukoOKkAJX+TnCt+9TdZ
efd9vdT31oSq7kkHcVQwVTjseO5k0ZZ3aVjYWxMMNrUg5ptWJ5zGDJROVh20NVvDhrbginM85nt4
gwvYon3IjM2L5q5/2DPwJtnLiP6zMSN+q4/Mr7dtDlrOysDaeha2UNkNigbUlHqRc7DnoR+GdyYU
8aopDVHyH2KrtNlPc7YrXwMiJaxq8m0fCPF3pjuncbQ5HnPb7NLukxuWuOaFfLE38L9pmV+ZmR7M
Zqu4Q8oyEVOIP13n1Z0xYR/IKX/tgPEugzUoXg/A6+Krrh4SgDIR8XzrxIp2XeFn3745p+GSfyrO
SA2jPWl85IaQhkAVsFD2cMomJUL4uorgSOfY/CFcUedqcKvKQ/tJj9u4iC1F7JDl138n+87ESK6v
llekeEC9/Oj90Te+1gHa3HDnyZM/KkOWXXr+3h7fjQJqc8inLH8vPWjofijflhOuVsG6+eUrKLzO
9KK69fwF1F7xGRHX17Q9JFQqHOzemeDeY0Y8mEI3QbtVpL9wFLW+lqciKU7sZ+pjxz574XYCF7cq
7kiOQhHvN7WGpu+VdtTQ9YAEgB48L3hsMM9ckY1J8vq/S/xuKeudrkZWY8McJybdY5+e++px4Kqa
l9QghNTE8nQzLVske4fZHYA5mvmT7/jF64HB5+dV8QQnHeiI3O8mYmvVtJotNmpL9tiOgYkM9zce
78Eh+AvNOEUBSOa2fy/778bZtaVK0xzjoKnpf6OD/bw/pxcnrIFz8VO/ibwLC9yno3tJkV5KDgYR
Caj108RZi1CBpqULODbOFA9b/w+42bEZV4xcBAGyysG18YgNrEDRpXsFfiqoHhwf3AUG+siz0FDE
B8khLUIA96rVWWfCcXMtsSCLvadfrDstWcT92R2vC6ZjEkXvvBU5DTo2nOoVTA/eXayUDhGhfwWv
ymbo4CyaFldujZdSUO5nHwzXjG7nGbL1EZIY04TIIWSbjreaLMzrb2th+pUq+5LVo0S83wYaU8Z0
FHRtf4lMvJFmSXr+25hyUpXlJeFEF9zda5rcc1psQo5KFIub6XV3HpiK11kW+EW8n23mplWjFwDJ
tRFrfoWI0gdZ5EUrWDz4q353mUAE+OndTIqlxkSmb0s0XQwkfMiFv/wvqEWVAxyp+jW/E+4hBRln
FPBQrJm11X4YrGG8bHvxR5tzSNgYIGUDeyENt500Cv+TmABeBv4zSpoLq1NrRr2gekxP9tm97Kfj
PgpURKia1HUbtkTc38pbdCgaOLK4HZv2qz4l3qwopEjKw5YI8CsHSyfmgLKE7bsf5sfhY1H6w0P2
eET55dsSolvVXx4Opfq32w553Z4tEfK3Nzve0o46HmWfJ/68uT/T7GR3KmoCyb3a8gSH75zaafF3
3Cu8M31xE/6Ux9tr/mcPNCRNZVidVIeIdO+FGoVn0cHxBpj0GB13+PVM/in/0kU0JyT3t9dLtvmC
/9etU1iWOcNB66RvNH9Etr+7KiKr61deyxPO+H1f9ME0KcTGIf02WtlTpavkmyWdFZYnJP28YfZo
eGmH/srspdSjja4Pucd/FWkC5dLQYB9pkYNvHAoTMx5Wtm+s+9CwPjI7lMdmT3H3kNmbEBHGnLmE
ZjhhrJGGlv1lg/qyyRPo9961PyIq0C27rsIfPxWz8WOu+oBkzYfNVbGgSrZfhALuJPW6YV3xRuDO
vU8pywJ7ByFVxUc9uG8G9D8jmIcW0X0BG/5p2604A8cfr/XIS1NFqnV85r9DsiWCAcHjWM17tqB+
3oAYczIuzWqHqKp/XMwCj5VExUskMWURHOjp86Lb2oaVyldw95Qb4HSuE963RoKnOxkA/a6DpJu3
mU/Autfw8iDXVDj5cVhcWyPBycd5scwyz+bT0M7B4ACs0v7mixYS96mA+FfhoDuw/H17KrKxBJfP
Urav0MuaTzOIO1azDFzt33UtwTr9qGnYofKBTCqGC5n1CiGgcsuaopDLT+DCfJwtcm77NnZWorBc
iW+LzPLaWgFZ52AqiDW+rn3tyOdhBUe3ktX1+J1X9kVECjLD/gvHgXPnu/FZB2MzdaOhRV932+Mx
w9DS3Z8WYvvD3LaxMRnI8MmQKoxOcjOyRBChZra9A8GTGbeU5tVxgqMXI2v98mIFmO/D0ftsvaBi
hp5rZb3hMINrUxaigWHru7UaKQdw8WTE+s8uZqEXOM55jfpXlqjaPa4napaILuQoUFG9w9Rccw0m
+2SBULrbErrGsBbX/XTb1g/3vDYZIRkgRv5/tm5rTxr/vKoeiSR2LcIJK4hZ9JOTzyeteKQs1r3J
z70vt3+zJCW3RAp63e7Xvd3wcWCb0KN7JlEZ5SF0nI3T8LMN84j/ujOzpEIs2PaaNJlRzCe6Pa/t
Gco066LILCW+SQXX18DUxrwSn7b253WODRR302fwQioipmwHhGO9I2Oh6ccOdKCFsiI3jfmsQOlI
AqSIIpzXEjh/CPCewJYUbqBobJtg3n5p00+2FmHe/PLuk4x2LBFJaO1sazZL4yctfen0z1l66u6r
3lsikHDO7WUm8zEL4zsHmwH7sbuKvkPJ2osAwtaYVxMswUgYxrdueaXD5A8qs5F9+/j/+2IQ9KmK
3MG3IV/udLGufdhmRbORJOSImMHVaXSujVgRc7tYaAO0oO9QGP+CgdhvyodN/3zbfyUxR0QK2jzV
8vQ4lBizqE9zrQqHFkPd/rrErUQ84NjZnVWZWB/X/aiXz67121rD/q7LGVDSx6jvVz8dCk7MeUlW
bXjpPRrZA49tN/tEKlX992o6iCGEDa60zaltW+eJA3/C04iONmv355DFDcRnbq/RVRvCEMfOvJtF
SinlpZlOCbeWRzTshJO7XhrvrpISPi8kaynrF5sh0UwwF6gT5nFbtZWfNnt2T1qDAYSo3KJCPqXm
zhO2GKG9x6tTRm7zva++3V6fqxaK7wuh2fY4d/Jq4klpmOAKKp6Xsla8R8o+LYRlq8EjpNlUa6Kj
3DbRLOpblbrWVfclVMR8OJVuaNwq1oSCmimHAIudo6ms9on1D7i0fFclvi6ZgggAKasm8yxgS5LJ
m0OXgpjNnBV3RYntixiQap91VHdKntTDAItx6Rx6zDs5ffPi6ENUtaquH4kHiMxKOtuK1UGlIIGt
Xng2+tw0nrfmrqoBtkLwYbSezLvXMJ6gUfOEetuT7bqKJbr+qoZv/5fzunuOl88lsTYY/wQQHgTt
2AJNwbwIhhXw62xb0CLKM3/1QMzg9q+baSqOfpmNCa5NG4BzzYqtiTawaCsjrUcE77563ivNPhRK
LTeZiQkOvleT23VOARNL+aOTbxBD6+Lbvi3becG3l97cndmGl2hFG1P0HaWG82DR5nTf5wX/JiB7
nLxp5ZBMKdGmq0fjjHJq0ygin2RhRKjHrE2uZ2kNFmbIYxQ9Y6fOw7t+uUiHlNOcmiu1edKCAazV
f/DNfDUMRUSVrLqI8Fh30IhMR2yqt+KhmmqolxYvjXdnSBJ5kLI18zY9xbIsSxHPWfGJa97rfcsi
uLINBZwCt3SeWGT4OlugIUbT41SotLllCyN4s9bmZgH5PQTt2TyluXXSjSlAn79iU2X2IvjrOOi0
Xpx2Taaazr63ouHawoQUsUj24wU3hSdlDZuGI1VhSQHeO013Y9DxR/ctveCqbZU6UzfVa5ItxS9r
cB/2IfW9Qle9FF9NFQkV4RALz/sRdjjj+wzva3ZkWSCmcMqgc+5MhUQIBASi+D6THg/ERfngGTW6
xkCcrt3Vh0Hof2Ef9pU5mbYtCenYZXCsGA3ed629iHfQh1lzC5Q9k5U6yK+KoPPwLgA6hdufv44f
xC8XEmnNTDtz6bM1cbbtvNfOz95YP5Wj+9jn1kMzksjw8tA12tAp56+3x5QkFyKwwaVNbzkz8hbS
fuHtm15k4aj92Nu3Q4vo9hAShxChDWNTIVLoGKI3uU9dsG/Xv7ciUxSKJfb6F4fwLm3vBt3I0CA6
JZTOUW1Xj9rsBV6bxWXjfr5vAoJHe/narW2JCYzZHHmUBunYPCwVUVyMZTMQPLpZ6xoi7OOSOIb5
1Ogj1KnHc5tvUTUShWVJMhQRuDC4tHNHDyfN2nw3jZ8rFLncxp/T1ve6KmgMWzGOJLKKAIZ9rs26
0JGGbZsBFEY6oF3E5HcVbtEHeszu3VZnNKv3dsI9c+q82O61mJXDR28GmI3YilROYqsieGHILdPG
Li9J0XdxuegvVfXPsGiK2C1zcBG4wFog2vjfPIvtFxCznCu7v7SQhAyHovDbfvzYjWZQZFVkpfT3
beuVmJd+TPXdqk325taE4V7bNc1DSUjYrctpoO6r09wlSo6NOczh3RB9ZRczuvqXZKfMx7laz03Q
D5FXanfalXBiVztHWDTcKXFqMDimNKDZnbcSEcqgjySbiA6CMsdMV79i1PWL7O4fLvh2Ct6l2bWQ
yehpGozEjJtmi2/vq8zXhKQ6d1rSojOAJ1tbX/JiP/P5LvJh4ojoBDoTllX46UnbL/Hg8MAptKit
BoUbXD9zHBGZ4CxlRqD3uiZ80JLR+rRbZx3a41YOvgOVjKJsjOP/70yyWblWL7zniV2ygCzDk7Ox
DyvUx3vPeLWIKseWDXM43bthirVppxX5TALazCBzIGnw7IJC2+1Ch366vc/XQ5IjQhPcyR0oKT1I
PqxOUgwaxAToU0uX032fF3x32miltSCVfDv2enLdxN2scGmZ4niW/XrBc7uGbqOptc7bCpEwlGez
GimAXb6SflAVviSXf0eEI7A21w2P7uTNpRlwzm3Qbx8tCi475yFdvs+UhFv6s+7oZfRKH7D3D7dX
7np3N9xEcO5taDXigmg2h1G9NtvHKXf9tHyxdvDpdU/m/Ebzt6b7sOJ9kY1+b5m+x34P5Ju7JLpd
gr5zjPPqi+LHHAv6X49W+DFCOEghmsAnRsjbFJIECNW/Ld9TAhg3xFWyWFMkK9ejjiMCF4qqK7x5
7L03mm3RnhaPFVX5kuzTwvGuNQB8azlIt/3aMZ9IB+an7Ovt1ZG4qchatPBsyjbWtD+o/btHmHea
TzsaJ7WHJVOlPhJDFwEL9epQqrG6/cHb3zUkSPvKL/v7AqYIUhjMbOW7xZw3DYLC03heQcdLCoBC
+SOIKYPbaySbgBAIjDldNqD6rLd+Bxlo4TfLh1ollSH7thAFtrIks51bJIFQ0h+Wzf+kaf+QNXt4
308XEvSaaMW4DLWdFGT5sO8Az67T21rc1aZEHFfwc6juAEZDKjsphy0PeVGdkdnyaKLt2+3ffz1F
c0REwgKcYYfOFpJ45ZAcWt6Lnn20+3+zelJsrmQEEZIAsIG7oLhuJ1uWB2Y2JyTdP0955s9G++f2
JCR7LMIOsrQr85lkNLG7ovLx1Pc7y+o4zVWVfNn3D99+d9SuWgltdY4pzBW0wVuvj9sWen7MUiyR
7PvH0r37fof0iY2T5iQGqz2/5h60o1vAl5uJKdueD4O8EqRF3iLUqHfLqgwTlcotMLtXDRqpWfGj
o9MHB8qZhvFBN3+1nMfEPdi3N0X6LLl3OCLyoCTgnln56iW0bh40m/kNAddJr8eFkfmdy4IdsqAz
Oo3M9dd91iB4fDdpGm1S7JZR1iBozE6jVvp9rkohZfZ8LPC7zdp3SPDajDgJ+qamYGzX7wU0O4Om
gtaiUeoqLnmZTQiezyEifJDypkm6GC+m1Z2NrXgh5M7cS2Q20ry17CD3kCbumiVzbTzmJf/qtdOn
23sgOVBFSIJtN3vZgwo9qcq9g1q8nYZwGRURuuzrwnHdN41ZgOXZTcBRz+Nlnr5m2ZCfb/90ycKL
OIR1YbpOzdxJ+tWOjLKLcl5DSfi+CqQjYhHSQvcKFwjPhDVz/ZQz/mFbNJrQzFa0wRyLcMXRRTFC
22VeNe0OTfJp/Nl2Yz4A8dXr6NZ1HO1pA3y2CW3TSWt/rw3FmLI1OzbqnU9oXWFVums7yXZgo8dP
uNReil0l5HEV30IcEaCAZsC1X7Ap/8zIY5uuD2wri1NDC3hbxya9uMsaMt7dVWl1RMBCi6BrZFAK
Swp9hHT4pR70oGJGfJ91CW6NpH0YHQ9ft/v+aet/jqt5tokKTC7bByETt/lI19Tz0qT05qeNFIcq
gBeOBv9y+9dLYp/IX5SlXl1Px/ersU32eo8rukAIGx2ila54kJdMQVQaXPpG9zgz3KR13XFO7B0U
cr6bUm9O8pFVqrcGiZeIzEZa3awzStpe4hEUvTvb+Bd48DZmlL2kbvqV8uqrnlt3cSkQqHT+p3/w
Fnw5kGzQEr63J6K552nLLqlm33fTFSmP2qGo7c1AQ5Uz9ud5mKJimi5l2ynu6bJdF7y7InVPZqPy
EtAa/zuU+rlu19z39PEZOOD7oq4odD+iiNHajHmJjncNc0Lztmd8zHHs3TZcmVUJh/ZSmJAXGGot
MbAyHbQRF9t53fmsWCHJJU/kLKpKYhcThTUB6xTvNn3rveqXwcoTrfuXCZgBRaIoOfhEuXuN6/2i
aaOOYmT1bPH5m54N962QyFS04h1+byA1B5paN2yMX0xDd2bx8fbyS7xNpCiyZ83WxokbCbBP0PdM
qn1M9txBd3kXlEt6PAeEt0eSbLRIUeTpzJ30edYTtJHH3jRHHdGDtPAUn5ccRSLebDGHtZ3AF5Wk
Fo8GvT5PZheACNxfNi9sFwiaZX8QIu/bbhF6xh2zWYtM12G1elLS8VMxqxqoZesk+LSZbqzvdNdM
ALnUnotNX5ORGUVIt25QrJVsCCEPh0TkkuX2YVEtaI70x761gk21NLKPCw6tue1K9LrdkwFdMmaf
+rmbPk98iW6bkcxghWN6tC2vzkEBkOD6HbC9DDz6QwfbuJ2VodP8aLfft8eRTUM4sCtelmbfZVay
6Bo9ZQ6YFUK71ECfYJppNilmIxlFRKK5W2utw1btyTTmUaMV0dKMYbdUio2WnA8iAE2H1rnBDUSl
huxhlvMgH7PLaFdBqqkOUNk1UkSiFd6I/mQDjre7e1Chzl0436dhjtjghuncREv6WZ9z39wHhe/J
1kw4sle8FkMtdNUTgGJPvaFFnrtE2lzHd228iEhb9Hpi1En3pMjSqJzNR2/LIrTOKXZctiWie3Oq
rWndmYk19uFWPrDC8AE9Cav8LpVF0IsK3q21Bd8HyMMn7gQ9lzl3flk6nRWHkeQ8FbmGms4Dbbrb
GslYIrQ2G8qyH4cMPZ2pF+CMUmzxXzaPK1elvzqo764tGU2zxd0GI2kggoDuvwv0p55S7yOD3Knl
FP6Srf60/hkN/YznrmBKF99gaTTYUPQ2F39t/2lsKwYkJhoc0I/Q53xWNTrIXhZEcb/UpF2fbqmR
mKZ22mcQhkFuHcSWfpkVQTHxsACOuqi7gKz0wjc0o9i5Ip2UBD8R1GZ42loaTmMk2gKVsfmlgSD7
UVSe559dH9tcxTx9GOOV5RcRbuispb1TbGZipnqw91mU7eV9IUnEt7UVMOGOY1hJMZfgnnE3O14X
Xob61FAwqC8qfjFJlBCBbrPuVFBEtsyEm9qnKuWBzbq4X737ooSo8YdK6cFUOJhAozGSGNj+52FB
N1o5sUyxUrIZCJEi02nR646N/MIs/qEFi/AMjYcyTUWhLYlEIqNRyjhfyYpNXgYzGNnXoo1mAjKO
VSUfL5uAkAkUK5bc81wr4TMb4rbLzQi5puMDCucoAoVsDkI2sC2MFzvvrGQAmcSPym6tOiTbAOld
Y3Sbwl9Tvf/39rkg8T0RMtGS0enTtCRImrLIsE1/ostTXoATKTXRB9xCCqq3VNgG2dIJ2cfErK3R
9t5KWIputpSvRWxTcwomrVbJh0p8XATcmWRCXShvSLIVwwSatd0zfWIQkvq310uyNSLibuWNxkvN
tsDoV0BMiG9R01dvAK+B07FmCh+RDXIcU+/OCTqnVZdyDetk2TgRZuttL1sIVc8sGt3+0+2ZSM48
EYGXr2zaeL2bST3+KsvfjQd06wfTOlvDXQAjR8TbWc5uomWlIiC87BLbc4BHr/M2GAyuWCaJOYlo
O8pzhgoRBmjNeglcPEHTTF9DL3Pi20skMyYh5yA5LQtbx8E0pyYL1s6dLrvWqJpnZT9fCCTzTBlt
zNROetagrXz4kGVLNGQqeiLZ/gpBpGJka1njmImrla/rtkd4tY0avWQ+RVEIb1i/bi+SbBqCU4Py
fUL5srASezBPFbHCcXN/eFWp2AOJL4g4O1Lla173pYXaezaCVLP8YNZVA5HbzYlbMDYqhpFstQi4
s9za6mibQTVMN14qa/2+MFU5S7JAItBucfZOHxdcfRen/9bVeJ7opm/GWCgikuyXHwv3LlgwzSYr
G6mVVLwqAnSntcFiIT28vbuyrx//f/f1qUctTnc5lj/PtP3k6ZD+8dHbOC7h7QEkZirS97Q7kmKw
s5rJzOvPG9GixqueNwNIk4F6/jS0n26PI5uI4G0FFEdKWutWomdlfrHGwX3Uq/zOY0fk7qm5oW9T
hqxmdMfnZUytiOVFdrr902UGJHhY4S52l474eFU1J82x/NkcP9R9prj8XP+8LULgXKsaiL0TPdHy
OW5L65Su5omUqmLAdQe2RQhcb3PXKijypXX3PvX5J9vJbR+Pz49uCfjC7RW6bkS2SNJDtKXorKFH
FpODYaAvtu8lLX4O2/w0lnbr62BTuT2QbK0EZ8uLdRmcsiPJUKGiYbegbh/O3k4VUUg2j2PYd97G
iqJleK0hiQ0pee7nq2EnQzmaTy2poVkINpow79if23O5Xlu0RTm+hTqa1bkNXHvpo8nWQH6ZP7J2
fWYzh/cZSJ+d/o068+vt8WRrJ5ymFlTo8IiaGQlr05O5VBcbfekN8vPbn7+eydoiNC7faD4MGUpo
JH3s7N8bEPibnfq8/+TpL/aqSGpk1iycqn22AzrEbdQxS/pcbQfWTYu90o2njCpCrmwIwd0JbdBx
PTIL2G/2dLTQGhl9pgvkLMdaMcT1YGiL0DZubRSFQLw5O5n1STOcR62/x6goFUscuVfOnTOw4XLw
Qo+n4mSfDl5oFSvGde4HfF9YHN3hLa5cPE8GKzgYa/Mwe2Is0D7PEZS+zof6X6lilrrqjZSKdYl+
mHcGSMRwGU3X743zbqNkULZ+XkU1JNdum+11jiyMctjzO5/vy2FB+rr2FwdWtOGaqvdvTmNHbbMG
mVcGpTFEZqoFObMuO1dZwFVnxKjHnN+Nqo/DPo8DWS4L0P965zzrex/OKVE441UbxueP/7/7PJ0G
g3gDls7Ynsvle+r9a2zfW/bh9prJNuaY1Luvj1ZtZsuYrxd9/tl7X2agPezsyfwfzq6kSU6d2f4i
IgAhAVugBqrbdrvdHjeEfe1PSAxinn79O3Xfpq9cKiJ6Y0f0ApWkzFQqdfKc8h3vl50JmNbn6jmv
hiiDXimw/86pbPqT17cnruzDTPZ23fR5LRZ6eRU23G/mNOzcg59B7kt2UHXhx/sLdNO/sfxasoNK
HlBJquGX3qkgJhqcEHl3AqDp01oAzGY/w0NFxy8083G3mMchksXqJvd/uGlnNffOKFKdlit+se2X
tUa3XBoOIvIGJyrA3Xl/jNusQb6v1whk305+plp43I/g5B/nn8CzH6x4/W39mBN2FNCX7KIiCROy
c/KZfFyvGkCEdZ3BjtWmBATSy/S+X6wo80jcTm2ab7+a5UcYJCO67JZ1D+Nn2Ce9gc8qi67qVQ8T
mNVpc+YntdsDY/q05tyy66VXw34vnf9rmMcv+eZ/ur81BrfQSwZ5YatWjvjRs/gIIoAL4S9+vacR
fDNBwLZfp/PKpcfemiw1bPyy2GuJmlO7fK4GVv4j7ZJ99KsCmu21RTmYimbL3av5GwKh3rOXbbm9
Zcjm8AQ9xLV/8nuQh6s/JN9xR4PD/FvOfzWprWiqdg1afrHcR559sb017ofDHNbRMuxhV0xjaC7v
8gEiNlUwpopAjxp0aIPVxKRq+zgYfEcd6Oy1dtJvsjrdN4Pbi8Z0IpqunhBlpLBSXBWKiOKawLl6
aJT/HuTtO1eG26b2F8gLglbARgVOloZB/r9aFI8Z5/9YXbHj8rfX7C9UlzX0hT+QaUnHLtzeNwEo
dTIQJx37hRQna6Z+UnrlmxqlYdla1MzXrZSWP09pUefR2nwu5yri4ff7m2Hwdr0AgyTIy3ybWGm7
VRfqTGd322mwuL3NfzU5qmldVOcJ73nc0lV8ETOL+/qatCf3f/ntLfb1wotjV4VgXmalasmOYvuI
7YiHir3JgHy9wbELMspFYFkpaV8KIWLS/u7GPfi0aWmuU3rl1k0z5Zwvy5SGQC3XFQhz3Q+g/IyK
7ffb1kYLhmXreM1qD1NqBe9C8jgSyCzs0V+ZfryW3ARFP7j+RK00Qy9Ql6Mz6Zunvtt0JzqYDFJL
brJSuS3NsDZqCD+w0HsMuz3ye9OntUg3dFbGUFi0UvQ7fQQnakxmtvOrbyMKfN/WnLQja+D6fkae
m4rHyG3GCUtCU1GTmEyf2/aAIkwkqdgZ7/Ym/NXYCDx36Bc5NsG3n1zrD5nQkC5+E4Ab7xvQ7aX6
q7OR8CxoSCXbNFyyaM4PGbi87n/5ttsyvZiDluSaddVqpZX7UXVtRH7a1rf7nzb96OtivXIrywez
BmH49EKLk5epPnKhFbLzu00f13y2k2Ezu9S2Um+pYtvZjnUldiLl7dQFNv3f3y05Hh0BZ7NSUXwS
+ce1eSy9E0NWTNj7le3cqm4rSvks1PwWSnul7ArapHbPwdMSNROhwYH2RR++CKRG6Bfmea/kM3Wa
pfy4tsrqvvGJldWXrStq9XFZM7xJR1UoPIEeYF8J58MmZup+mpa+52gVI8h6vchbKwuHOpkC5sr3
UuaVAP5Scf5s8Vo0CQ3GMktsy/H6oyLd1ny+v/23ybx9PMj/dx07S1WI2apOszyPl+XL6jfPgwCa
p/rZ2PRgB/IwFfMxbBbkTxMEsxYrydDebZEWkiJqjAJoGS90D5tvuBcwpsWE0ecuA8KSPE9Q50WB
54jrP39UqYKiyLDHGWQwHh1EXU+q8rw1HNIewJZgSXw0o7noKwLnkTc8uLbauVcZ/FZHUoetoorb
DZD4gzhCP+K4dssllG96CAJxyjXTeuW7Sx3IepNqSO1VfVyzAdjp5j1w2mgr8reX+wZimoIWHxw8
bpQTx36svoSYwzeCi5nYyQhN4UE7tlbmycXng5W64aeJfJib9P5vNgV6zaYzdHhfQahWyp13nfsZ
tNdR5Tznu0QXhpLbX+229jC7bLSvqSzLYgj3xQX4dcHGZm/9IV/+Vwbw+GX7sVpeg/eaJ1uQxJm7
CPrTv+/P0GDAerWyy51+tDii9hB8CMO0sM52/sTKCdfnuFv3Ht0Ne68Tidf5FNLFQp4bzg/j8IGA
3Ve+bev1ntzV29As2GxjGjYfc/nSlDtnvOkna+ZKbbAilBTf9b3nfPpThGmjdk4cQ7rC9EZcRfFC
jLY5Kw26MJxTqCeGL8op0W+2OKO9JcMQtJ9IAfGwqKZeHuDZdwTaljRrtweqMniM3mbQDHPRLVXh
Pi+hkglCsP8u5M14vG9VBr/RZZUtOmwQdmi61O+yk0XCkxuCyhOMtsLLd05UwwSC699fhSzm9yDW
FK2Vjjhuxs0+dP14uP/rr1HvLyybzwLtrK5wowRG1bVSTCICJV/Uuzl41+N8SnJrx+9Mx2Wghaxx
WsJQoCUt3UR9WgeXRg1fv1lMnbeCpq06hegrqttLMY3JuvA/YgbrALfwAB1MICTk4ZmVLGZ9v5Nh
mexdC3Wq6HqPKgSCbB7Ye7JuS1QQPn4A2qDbGcK0ZdqJ3NtuE/pWhSG48zTy8L3PxY7BGX693pjc
2iCC8B18WnHr21y0PtDD+RpN7S5r0M0XPZ/pfckFdAlAiY5CDcurFOKccds+D1N5djPv1IIQ1Cte
ZrZ3uzZFCF87kBUQRDldpIW7O+kiRawftg3VUUVBDEovTUAPQc/Pos6PMgt3tse0hlrEY07uqLCZ
4FGNJ04ESquxE4jwvOBtP7nvWYbTRm9cVvlcNPYYjmnhB2hM3qI6P4Wq/1S0QezOYGwY/9wfyBCA
9E7lLmRO5ZDSSh0A+zKAvd0Pm/2O71VXDBFCZ0mXxArntiqQF7Aqpl48Zs9O+CT5i93v4HYNvqKT
o3uBXEtrhAEQZziUkFbsmb9zspk2QfP0kHUqDzaBi1qFx73uU9e/99SLJCfXO/e7qhIma9Kc3W2y
UgJRBGcfav7o46IS5XbWHYq6HHYmYhhCb0xWXlsHvn11EsD5IYYZ1QOUEK1gxx8MW6Dzo+MtdBlE
yJFUKhGXjnUq1rcWYXX3nvyJsyFH0lID4TrO5169TM4Hr94rjd8mlcFtTHPmxge3/lxy3Dc/+tGW
TEMsoKslYvW4JlUyJiSukvok/xVo3hM8NS3YdZ9eHclLW2YdtbFg0nGjCZIRWb3LzGsIv3pPYW4p
vqG9030my9cOUh4LT6ryU9AfZfeJMP5ZdNAr6OmvUY3nQj6uwTtPOlFPfjjsuK3f1o59Q0n06/3o
Ypgodf87UbsJOhDtlV3KmgnHZLjSj5NcnJ300GDWVPNPa6SNyybRpZa3RmUtH9YKVEr5myBzuOtp
jmmXHV7ea96lZLQSv2lOeZmfRuG97STWew+LqVwJUps23WYUnAt/idegbCOOKHl/8Q3Lo/cfCgc0
h8CytSlvyFFkbTLm4tJUe91Jps9rrjlmYrBzPGKm7Tg8hc7qRWXTkaRxur34a7Aeve9wghqzXHJ0
euQ2U++GVXjgduXDzsFh+v3Xv79yQjt3HBvUgEPqOZewelHr+8z9dX/lDYeqTm2/2AWtrXK2n3n7
hKfDaKIPy49uFzhj+uVa2k26BRgJbx5Snz079q++f9e0n9/2yzWHJdNW5AU6bp+V+7GC1pf46swH
Nu1VJ02/XPPYcfLDzBEbQ+mzJajwWeridAOEprpdeP9tQVQoU2luK/xpxEmKKeTdt2B6J8bmG/ox
DpUY/mQ2muXWIpFsA9BlfuB5DiY/iJZue+Ung8nqTYdOXQcI7hkgJzDUeKRsBN0LCP3u744hIdF7
DtvM9SR47hlOQ/kDl/koQ8fKzOY6Zcyv33tLoJIQdD1vIbjwmd5+CBRvUKJ3n6Vz4ZxmIJoI7x+q
ttwJgP8+qN+4Pur891DRqi3g/4fnef5hdyKZpjWeUd+UbeJ65aVdH4ZhTqwq6dEIlqH7cTsyd4vH
vUK8wU31dsQWuunZpIYundUgsZhUSRnJwZf5yS9rqDjmbbaXZxgsX290GFY6UDHX11vsmGRdmdQj
WkZB2nrfMq5B98ZS6pgFtqmwB7UCTf2h9KKOyZdRiuHYsrzDk2nHP24cRe+dfM+0blfjfxU5rYlx
OxjC+lOZyXd+N0P3F7R8B2+o39lgEv9yf0qGFdN7LRFEN0CsepoufXmYQNy04BjjADve/7xhxfRu
yxUMmL0MZwrG6ik4Vn7xBd2j5QH67z6uETn9OKumO90fy+S3Wtizndm1QVZI06LxX2qfR6u7PEyh
+J7P67krw0ebkB0mEVMA0qJf3WxeSyFTkU71xL7yhkH0yhMT/3N/JoZN0dGIWdDOaDMCVGwgRRpM
5YeF10fEpJ0ysunz1wV8ZVnKgqaEDOsinYb22Iby0IEUfev2GtxNn9dTFluAQDQoi9Qd1Mna/Mep
2eJh2GsJN6y9jjfsvAnlx6xpUq+j1655Nkeye+PRqXdFisEa2nBrGwiFeLHsDpSOkUd/399W0y+/
/v3VuldQIqnZWrDU5d2PMe+8A63kHjuF6eNautJk63xF4xZpBthT7gTHGfKY93+36bDXMYaWA++h
6Ld77qrvuX3MAV50nfBAyiKu5u4w4U1v7l+ajmI7OuDkt0PN9h63TbWnfzusX62aTSUaRzgZnimT
6BPOLysazVXfx337sS9fJhD4B/2SbNk/92drMl/Nt5eVW2iMZTRt2Ph+dLwPfk0/eGzeOY8NN0cd
kVjx3gOhVc6gxTxAPF5YEBT0PDcOwrI8OxlAT5R4bZwpt4gEdewdwS/TsJrP+9ZGURbE0eVO/Gh7
kJ0NyYvvghEzz1kSzssvt+k+rH12uL+KBnPUMYl9aVuyJgjGYT0OST2BcORkOWC83olhhmCvI/yY
qhaANjYcLL3swJAHpdaCqQgdp7G3TUfero+eNT6/bTKaby1+Y/GhUtDPbv+HuneSyz0QrGmZtJtA
Der0zA6qJh3quopmJb7SYY/g07RE2nlY29dsBQQyn5oC/31uCqsNj1g1uvopOIWa/DPYaK9BCKwg
zhLno730T/cXzJC7/OvLr3xWEe54I0FWsWX83JTbuVzn2AVvtV13b0ubdayazSUKBWSk6SDLPAbF
iZ2UhOU4y9bqbZUPvVHQvzaX01Lln2beWtHAJvVhG+VvmMPyxhG0o9IJ+pGiAST/NAYceSowj2vU
Zp/vb4IhkOmoNdm6+YTCfZ+C5ofjhla7SVfb03H2qya5P4QJ1aD3lKMWD9UCpwa2afES8AccoMgA
fUsAbZY+SAZGzn44HMHRGXv+taGp2PFI09yu/vTKwNxiqa5ayjQt65WiDdgtH9tlcZDB1vVOjmdI
Xf/qVuSu5DhqaFqL7iPJ1jJyuurRwSNoweeHDX0UO2t4PVhu3Cp0rn4xlIr0zPLS1lJPXnOlrBqP
di0/y4CD0W2NyNaiWlg8Z1DTuD+mIezoPYyO2rbJzUps2yj/aYifJ/a25Duh37Rw2gE6Eb7Jscrh
No2I3OyPU2SPy596mKKh8XcM73aA+auRkc5kzAKGCRC3/GcM1veQRHu3hFMUiL0ize1p/NXMiGlY
WyEUTYFOPocQr1B+eVhC56Gc7Djo65184HaU/qufkc2SgVeihSWX/nFthR/lykuqQJwlKnEbyIxd
uVcLuO016MP/r9e0Tj+7zSYo3onUF9DvR7iRH5tljyvQtGLXYV85ZWZBIXAqLf5J9lZC7CIKCxYX
4NVR/Esvt50Fu227f/UyDgNraB/mNA0GBU40mthoD7/vFreTJKqj4nLC56Wvly6lbR5CTiRDlfVc
i9Aif0IWCrxPuVuL6lAc2gAPPZdB3nS/rVY12U7MuW7E36EAldf/rqCFQ22q6lylPGPn2fWf1saO
iL9Ey7z3jGTIp6mO9ljpRItJEpLWA+rIIgnHPyhFFlFZ/k8tD/lynoss9Sf7fH9Nb7MN+VRHRtj9
xmrhCOu5P4xfSKJORQwucC8C0Pmwnus9JleDbesoiaDAS1t/FZ4R2MaPeQM0Qjm74pfV1subihlU
x0iAZrPwOnglGpUkLkA/VuVdCvKPP//axj1ypn+78m6ZgJa1LWydAby06zT8dMUJblGe+HGXFgcV
WzHmlIjPYVx+WQ4qAaVK6uLf4cST/NSd+p0tMy2lFsBbq19V4LAmVepEq/MWxpa942GGEKEDI4I8
527hFyp1+19dcHEYJEbaCE2RkVSf7xucwYd0ZMQIXeMS/McYYknZfC6Cn6gR9+EesY1pBte/vwpy
3TzUuLTDRcMhBLr1hfZuxHr3tM5H8A7s7IAhxumK8FWY+87AYMxseFTiwXd3XmMMAU4HPPi144/u
MpQphCsjK4uI9eAtPJbZU0decpoEst2rGVxvMDfsWIc8DKxzptEOM7j98OgeyqQ42Z+Gg3csjngr
/Xp/r03rpF3MVuZsVtNTnlKZ8UPIcNZM0t/jlzL4gQ562Cih2N3CTbdgyk6VaL+NnI8PqI6+DeNC
dWH4MRg21dahk0KeUL4LUSEHZ44dfhZCrIf7S2SKvzodu7tWDBmF//8b4ST/vxF9gtoDwsaenI/B
K/7CPmSukBzE6WkworNhBM4lDewjtyDsMX+/PxHDbuj4h812c8kcIXE25VVct7kLsezJTZYW+uX3
hzC4h87PDlKYzRuyXCK1qKLRAzVd8UH2YJmovi/IZb3gsvHf94cyRCkdECHXtlkHQBRS1s/i7LGh
Oy4kBIuptdlxoQa+c8M0pJc6ZXvWgs/N2VCMXcBeETTvZ/4bLWOnyfnO/HfOuicpYMoq9D6+Ahor
0u1RU178Hmh/Jyna9wyPWRmDaFqFBn47P/jhlw4iGvcX8KY5QOjjOuFXcVhdiUYmvwTJix2eN1ui
/g7herUXv27uDz6vhXkb+k5zs6LteSqDd23Wn9pyvFjWGtutuzMD0xDXv7+aAfNlk4HJ1r1kHUt8
tiUzC39YrLmEWf+WIglmcV28V0NI1/amrqHeha0bCBdF5fEcwNo6D2LG0De0c4U17cU1PL8aJmxF
D+wAqArJUJ3nkp1tTqGuJndOQ9PntSgv3D4IaTmQSytCeZaDOycZL8SD3ffVG4e4nmKvZrD5Ww7h
BDCksVkd1rk6Atv4AIWvw9uMVUvqAn5tlvAD59KSOhEQC+fsnNG9KozJkLR8rQM4x2aWoBeVt1ZS
ZtuBLlP/ZRu27EnU3P91fxKGYfTcrUbJzQuvuxyAIwOylUm2yDMnz2zaey00jaD5tCzDSjkDFMyb
FgxI0KtxyyqiFlK5kO/sxPVTf6UlHtWRrFXvbzVoA0GFN3XOgVTZA7fcExKjCJorL6CotiI87r3N
w/U0rncF2nWHkV76iubPWa5UpDbLB7uPhScMsLKc7u+MaVJXx3llvaPM7CyA6NelGHCjwvu+aPlz
n7MOVThc8ln+cXblp/tjGZxRz+v43FKJMEIuGTCz89CBIjl7gYrR8f7nb2Z02B/N17vZqeQCQ7vk
pcVelnLCK8i0Dl/uf/1mmoKva26uYLnKwuX34m7g9OlUTx+gmTGfF+gtJ9Xq5snW2XtHiGmlNKev
iO0VeWCBwNUKTlyIhIzl8xjs8TCbPq95PQS+WQlgBbiDZnRmuuWBWuFv5u4lDobP6xkdXUvuuptF
L6XNDmtvH+ueHNAXd7i/E6bPa65eg2puzmZwwRG8EMw0/10E3XPFnbdZqZ7JWeFQF2TG4jjudmym
KmnBIU7gevd/vcHh9OwNyrDQxBjAp+VAMjskw3u5cQWvw3tosBwKlaf9Auqz+4MZoqKewvlrKTqF
HOoCOvfHYhZpBar10cXVNiMvbxtCO8DznM5NhaZl8GW0/9hz+TwvdtQt5CuSlG/3hzC4nq60AxBY
FRAbbK2bylCRyfNM/XF587sO1Bw3BHTuU1flO/tjsi7NzwlerCeoWzsXFmyPrB2jjQ/nNv9xfyrX
VblxhuitpTVZ2EIVDCrvLHBhWIdi+9/9L99uwPMAIflvJHdHyw+CBjSks3QObeZ/95caffsyCoL8
4LnlUebDuy2bYlo+rCM/o13vqZLoJK331A9u3oE8qreQziWa41awbV4KNMYKCBOL9qlqf24+2mQV
bFyim5TtmfbtawNG08IAdwdQfszYKD7079EqjHLxV1Jt50F5pwk9rO24xpyehbOHqjKYod5aSsTa
bOqqsjGBPdC2340hDkkoL2zed672OosM4UHX5AGEqhppCX46TrNYeFNEM8jEZX8yCF1K0h92344M
dq63zYE4EDq6BCoeQ2t/aSs/qtEiFYRv4r3A7mhhofGLHpmRa18CUeQHwX03gmz4ELt02xOtMgQ3
HUiP/Ze4cTsQeJhIkk/WoSvKJ3C0xEPXxPedyrQbWjBoQXCe1RmYznNQ5hxJuapT4CkHGJVqOrY1
aLNcLpYz2iDFHuWaycr0o78oarupYQArmsmn8POwQL1zwuDzc4f1uz8v0yBarJiClqzTClOu+zyh
4nNvf/N78ZD5l22wd84ew9rp8Hk/XK3OceCf2VYnvkTdRXxX6PjNkHPUTQw1xJ3JGCxZh9F3/kak
Cq50mLRh0VqvK86fjkQ5n52duZiGuK7jqyyZhdyrZo77Syjr01xK6HyUh2Zcdz5vOBV0HH0w1aW/
tbN3yehkfxkI7S6OoHvPG6avXyf16seHYbUh78YJ3cBoQQ+fI2qVfOenG2K+jqT3Kye7UvUjU2W5
iHHut9HYSAXdzCGLghbHDUC1PO6rZTl6NjgV7huwybjIf+eUhXZZLg0HqXddhM9Q/4J6aAENFk+V
OFOnbXmw8VaQjn6+l+eYVtH974gQvphIVYVwGWd4mGXxPpN7R5nJujSX71wZOOGChLZDYuA06jwH
2zkE3OL+Wt0u43pUB9y7vdNf6WrARhoGTTxAYQ7yppS8uKquE6tv/LjqyuCp8B2WWA0PwWfjgCIz
5z8EaJd3qom38R4epIr+u4DVOLZuFuJ6hlOnixXWM14r3094W0BTFtSDH9BJ/NEZJxq77oKefU/N
kU+F/ev+MhiOi7+w+a2VTX0GSwXFQiyDP1RsX9wlT8rtbeTRVIfj964qHH+BmO0snGNVNx8cr9sp
kxmsT0fi29KdCn9EwywI6wArRcv7IZh3VYVMX9cihNrqELxmuJgPdm+fXEsGBxbUbyskkuugr8IP
+rp7y8kRfrpyDg5LMT6AHbmKQAi0B+s17awWDIRoWZtzXKmAuPpA5xJELNNP2ajYr95YW9DB6HPI
yEwJJjHOOAUmr3cTsmx7kjOGAKDT4TZh7YSBBHs9n/L3pCu+g1o+LoGuvm/5ps9rp33RjSiMlLgF
QnombUQTUXdEU9sev4QhmdAh59PsCZfNnv/s1YnHXurpNG38SO1zDXDQm2ags9/2VbdsfQ4DnUXx
RUnns8qbMx3t0/3PGwxIp7m1mId+rasuT7naPCpAkA8BEhWPQXZAF/5OADQ4mQ4+D7Zw6cIM7/5g
Yzxbecgjar9NHZbq2POsDK1iWwYwNRf9w+ZVYH2qn1lR7WBLDAb0LxXUKxceVlJS2qGKXsjhrPzp
mOf2p2D1z/eX37Qymv/Sts9EO+HzA4g9YxAq20k1udsbbUc7uPmVZK4ZO3YZ/eHZ2dB/bo0fRb+H
7DCtjXZ4C2fYgnILIfSjCG5o7kWVfgKZrjeapua7wip8zx267Pl6LAffrR7Zm3sCumhndQymr2PK
ezsvNzLBcuy2PYfKSSY7eJqLn9S1dnbXsEA6q22Di4DjNJCpAWPbs+wdcKouz4Db7CSgBuPR0eI1
IdA6ALLmQiWtFACWlZoSBoBivjOA6fdfV+6V8WcbVKnRh4Ynkjk7KhS3uN8e0Ym0swGm338d9tXn
V+AEnKGB8EGPM6VU7Qfu7gH3Tb/8OuSrT2cCBG1h4HqXBQwscNuEizkR3R4Fhunzmtu2Iau2EcoJ
l7ZfPrv9UkS5yEDxYcu9FxfTCJrrFhuU76zNwQTWNvZBvtNtLmQ19yQtDJeIfzPVV+szhoHVDI1A
1CzBQm/JGC1gcQGxJg9MKH4THIlwnu+HONNMNDeup8ACEVkNIpzBBqVdwFG0bp9UGezdUA1+rGPa
a68tp7yT8OMKzcAk7xNnmy48CC91uIfHM9z1dFD7tKmAXtsUL6DFVVG2yeZQNVDgs2kzRcIiRYLu
ZCeaJ9W9yGrbY+I2TU27fAd+E1rTYkMhahget35G41DwvKwYEq1Kb9oeHe/er5aFJl14yQA41hg8
WT1L8cwTv+3rV6N4ZWcDLVqSCQmRjo54+Tc3JKI5ZCNRzmPAwYL4pkDlhdpJ5LRuW+P+Sy9OEaRo
EzpOZfbbJ9bh/ixup3leqJnwvJAJAjxlcGm7pvgaTkJ+p6tnf1+rrOijzJlKEqG5Ovh6fziDx9ha
8GoHi4JbBFsSBMU5x/MIndRBlr/f9nUtdjl9lvtqCZGMTfmhghBFTtaTA4G7t31eC1x1lZf1NrWI
LFt2lKyK+tWJveBN3Kce1TH4ZV6O1oBHzgsv86gXZ9oMkevv/HaTu2n7vEoyeLPwUFrZ1DuvKo7V
2D2S8lSD2Ov+6tyOu54uJdQWV3rNEYiJxlu/eTLMo9HtHjov2D74UJuAuKCLco60q5/3xzM8FaDK
8V8HLBsog+U1QKMed47Bdpms+VtdtBGFtDTzRNS1P511eRnXcifnuX2oe6EWsnqWsVBliJSVrX6J
jjzYlCT3J3PbLzwdiA+OTuX2eHmGkNc4HUMO4QM6Ei8Jtuxt2pVeqMUrRCdWsBHWK+biAJxRjHeP
A5RXd8KhaXGuf38VDgNaNw2RyzUl6Zb6lNXgbj0vteXt1EpMK6T5thjbijcNIA14mHzsRid12/xg
F2+7i3q6gpCc8l4orDgqnktMmB+PvXvkrDjc39/b7ufpNJZOMLAiWxm5hFB0j1xRHPNs/d25HoBL
e30QhhXSAXC5b/kgaszIJcj6GBRHDx4SQ2/pd4qzhg3WAXBt0y7etEBxcVpZnwjeD3Fpiz1tTdOP
vy7cK/OhwZpZwCUi4S/D9zlqme0EduB57/3F9Pnr3199vveqtl0JEFG+BQAJRBlysH1ZQRyse3y+
phE0+89GlGI42JtRCJjwTBnOPx3wutXW3nuIafk1+5+yoWilhZNz7rt4q+sLjGhnZw2RW29jaGTN
WY825Etn9f/rbOfFa1UsQTcNf/giJtAk1VOzUzc0TUNLZwpISUDnBMuUZ+xAeXnOd0XATAdCoJ1x
uPQuWzAU4cUdfraFG63i0vIgKdYp7okblcvPsHkEgc/OkWrYcR3+JsawahyGi1gr5e9hml466MJG
6NfZSV8NtXVPb1yYIUHveL4KL1aVndT4WNAed+A8ssI26vD0bjXgP2ZniRdrCCrvxHHTrLRDDmKD
gFyh2whIFugCBBN7xxzkI37Xvs0CdAwcUDKlk2+Leyn5+skqA0Rz8GXs9DMY4qzez+AyMDXmaPu9
ZP2Vtmqx8oehGwe4/fIbma69MwfTMJqzW5MzVmWDVG2brTGqvfmr5OVTsOJCq3aFnEyDaB7P7M33
gwFY3bAYL+s4J25WXOT4TwhtgvunkiH519FvYHAAgFlgGgsBOvBCyGlcvpUlKAH+uT+Awdv1dgY3
9IXXzwW7rJU4C5scelt9u/9p02/XnL2vOy5CsCRdCJ0fMgHl9ZWH34oJx2vWBe8qzncWyeAQOu4t
sOqgbggyA8XGVPbe+7VAzxURyf15mD6vZbGDlEHTITe7dDM7yPFjwPqT2+w195m+rnmzja6CrsxW
/7IMy4N0/Echt6dS1b/u//jbRCCep+PeKHHaAXRV9OL1TXGBSswYCSn/521beJxArxOXW9Gd6rWF
M9LlW+b6BWCJlYq9TCxH3xn3JDYM5qBj4ho8oIV0hLy4WMMad7+RgjaDrrFTD78AI1IR+J73MmnD
eam3NlRzWQydC9Mb2XB0BT3kwZWZx30Y8+KhCO1HTtmf+wts2j8tBqiwHB1FSmTVJZsPStTfS1c2
59Va9nAEphG0Sy10ObnyXSxcDimsw5Y1WVy41XcGmq43Wrh25Ntb5/BggYywpZaLs6A7zu6Ps9jr
vzPEGB0h11cZmxzio6VBgnfTsh9kR3dOYMOndeib7Vl+Ubq4NHeLfC9E/RRAYPn+xhqCu45zg5YV
GHrJRlHFRThp3E4d3akOYlotHz0hgtPbhtH8v7Knblgl7gQu6oab/xvaHj8D/38uDXY21zSP699f
Jda0hpLvzOALjUTaS/qKJSvoSyDZ5+YxlBSLnYkYzFQHts2z31bB9a1QTsuxdrYLBCHiYqrflsvp
wDbsARCFAWAMldN8HWqPRtNMjnKV8051xLROmiNna+8FDpkRn8iYdggRZbVFEBhNmnVPGdO0RJon
93grbwoHF/yeqkNhrY9SQPh9tn/fNyXT5zU3tjp7EJkNEW2+ZkdOZ2S6JHW77S0b7P8t4dtPZeMx
30ub6v9I+5bmOHUu2l9ElRAgwRTobtqO7cRO4iQTKsk5ESDeb/j1d/W5d+BPabWqfAc96YGEHntr
a2vttUCX6luPyz6cimI12NvVr0fzytfTocD1uwNJwOytcbeQo2QpSKNMd++rSXQ0r0Qj/gK9JQeA
+PM6vzrpA08/tXN9BMtRuEMqeP7ejLPB4DQD+SuTMKwTBfLCO0+zG9vFFlkTBarHRFR/1eWhOF8J
R7pmYySFKt95t7IOMOy2OQQ1KEdu76Hr8QKaV/zRJhvBHMD4zla7hH762tQvi7OEC+KDfiq/Tk72
4pN/2wqPrs2cTDX7JDzPYOP/QRf+gmlzT0WcVzZHVarFizMFpaG/b8cOGmUBHY5U7K8kXZPCHX74
9RRO/PI50C/b6thBbemylJGYPoOY5TCt/geL1ScfQKfCJRGn43MpUE4w7yDT2ZBaWKF0tEU7zxK2
7BHrTe9alym69vWKee9t1ZQTr3mSOyScx/OYf3ezr/jEEOoCBiu5GtlghhQr4YXcGQFsMUHQG3ns
mUwkqrdfdvmvu96vkPW5vQ10Q1GsZZ0gt9Kv6KZfusfeetrA5781VQIlSX/893YfmqGoZ3fQNENe
dE2Q9LylkNGGaHO+QWTV6kC7bQ1OYoH3zMOLgWlrXz7+yvqoJzqZKXX8bfWTpaLPUmxHZMOxzavY
Lwce921FwzVfLtxuydzve/K+YSoGVXVWv7jS8hPelYd98pJFgDqucO9nOX5oZSiZicxF4xlUDHsq
xVq1je0nu3URPOxegyU3RdT/EQdem7yLt3sTRsw5AQv/5PtJPlao/hD8KNyCHnJffNrWAJnG1HlI
s/3CaO42UeNXj2PevFj5/tDulQiZ02YJlGnvZO4/snFyY775Rbx79akGoDvGLSiNHMJNz/sad6+G
C4LgVhPYqZ+4ZPg05Rz8+Nb9TlMRNigAuptmkM1N+AoAQMX7/L6Kiy/dmS0QoE+fSVdGIIaK1xz1
7ka2yOvJM+6pnPF1EcxVILIgAa742FT/NtOvcQPlZQXp2nx4CNh0aLKQVSamM912UlxNVtVd2jiS
J3IrIkDv7tngf71tE7rVUdyLS7zBFV2TPndtKbNErGIS0TQPQ3/su8ZPQ9Z7ZDjQcRhAUzZz6KaO
ghhQVRq/owIjh81xOCINnkDOWsTMGz5bNf8cdOuHDVUS4YAiVqcAZeDtoWpmUWXr3QpA/jtUviet
738umOVFTiAbg5vWhBoqPHJ2Bqj8+Wg86EZ5xAaUT2sbfFozyzV8vuYgUCGSgBRUpRgG5DA7e4pm
IiPwnMgoB/YnhEh32AfW6+2J0o1F2RNZMZGiAyFqknluGTsSKtCOm25Hj/U/bvdwvVSLe2pphL9I
iBSRxU+k2A9but4DYTfGoLfGhZe6YdZVnzd720NHghzI5eSY0v6xKEUXgwX2vuOTiedRM6tq6YTX
QI2ZeTAtEbwyfw5nwMtAlxqAgJd/uj1YXReX/9/4az9bM6+7dFHaO6jCL8q9fgJqlA/EkgdoEZ1u
d6NZNbWEAm+h4IeUAUtKr4k9m4GwYoj30sS0p2v+8v+bUVQ935wBGNHEWqyY9eWpAnJ8WzfDu4pu
ki5G+6b5BhXlwwAsSDItdWJXQZyBzCOENGZC5HrvFI4JiqLrSLlcgs5Rlv22gyEs3X5vy1PabA9c
Qi2nKQ99YGK/0bhVVwlAkSaqLWdaQFTgruthY5kVbrxwP7qZRY+bTCtIaToi6psWWoBBZRt8hG6R
lIMC3G6gBG9HltiO9QDa2ntB7ce9DwyLdL2OAmareIbaXjJ3QM0ZdDjb84UOZ062pzWywJ8lYvvj
7Y189frP/yqTKMHaKPZ64slUZDL0K2eJtnxMP1JW/dl22RnMUtfN5VB6s+OoNeVDt4Gjbsvn5jQ4
FR5BoDzjRitqQT46COHe886C8Sj2P820l/bFcuzJq8JZPDZy+FIj1ww54MowZ5qFV6sjnC2vZLWV
6fM+83jOWYQyk0iuo2FfaYxGlSGQKFyl69Jy0Nu1R8+/yyD91/X1v51vH0AZlpvuBRfzuBLaqkD6
VVgXSRv5f+mW3Kg8Xniv1sg9VsfASLekmSsVSj/ZnZhsaEUkVQ7GWHcal2jP+zUSW2/SfNN1oSw5
kpJet6KqJ2HNcmT5dpf3fhK4nsEONXGTCqRvrNSlM8WdsAM5Qt4jObbaoPSWEip2FUozX729ywyB
jWbpVWD9ItzZadKCJTVM/2OwjGO02d2foId8JWsJNBVW3yQeops25RBwtioA42DNknmckiqjUbZ6
T2M2HG47Fl3ziusPfGeXTinSZz4kLkWSOp5cQySra1rx905Dgrl18eU1CT6LiSOvOD6IzjcAeujF
wV4zDMWxd82+Au6I8NKVtQx35IbCoXD2D4O3k3/6oWZHtvjtcenm6pURnp1mUi5fJsubPi4N+Vmy
i2gYnewhJJkUMdjMtzOYa8U9y1b2Mbc8yDVv/vD19kRrXOt/o3jjWme7mqp9ueyZuThIv44GJCvD
fWoBXA1MrFmaTlTcPkSUU0T0zEvKNfVRJzzcW0v7ubKLIyTXDX5PY2gqcn+WhcW8NPUSFhReRFb2
UNQDipLb4aGS4zc+N2drp++zNBXHL5ylHCZwvSdLzrYzLkfrhxZ6wnFROMWxyqHozKbdJFylO8pV
tRcoga55YV+uEy67D/wsLIJfXTcdip5equuQNzinnQfA/M8q/25776qF4J6qAsP7ZvTTJmPJDjW0
oxhdaLMXeQAJBMeELtJtDMWLSDGLTfgjTcAI+1ns+YHkHIu3Q7hsLH++a4f/l7N9s8MXd7TZMqfB
c7p/X+S5qbc4cz4R5EFvt69LMfy3bG86WFmTQVS+w2ao/pmtu7Y+cgDLp6KO06BJsv7RKsqwtLzk
dn+aeFUtBHCdQo5B0LCkIW4ILpGvW5a41oWBunrdSjxNdx/IbrpzaZzlf2N+MzZU8Ow5Y6A3b+rc
iVLL/gx/EYRlaipD1c2eWgvggKwZufOeJSNPw35+9Ab53a/8yLY+AuuXkv7kZpCvpKZK/8vWuuKe
1bqArvVyKWcfhO0lfSnJcLe5puoq7ViUWGIHWmoQDXxQkJOvvZedZR0PsvhTrN2Hhv4B0CVcuy9N
YIJf6sZyMas3q5M7UHocN99LsiJr4rFHrjkrZxNLtMajqpz3IPCyGB25l7T9erSyn6QYQ7++5OWL
xBZZ2Fu/b+9ozSZT0fPC4XlGHBY8zzY/yd07zdUQ8sHEi6FxMirB/ZJjpfMd46jqlR+QyOojydPm
6C1AU1jQ4DY4At0wlMDCbxy/zSSG0ZQJxF3/P2IWFUO/jFAu931GE6fZfoyWfKolaF2CrDN8um6p
lcsiQupZBBU2UlH8kBkOGIudnHEPJ4TE+x7RwPQOd30t/kLTT0FeAliDcMPlw3QcocL44mc+KjIW
1xYhriy7CSL03zH1t6H/haMf9sBzO5CHJQQFifn6g9gJ2ALBEldHu7iIHLqPHnjbud1E/qWCv+6j
bT+Wdotj1jGFydct9C9s/biPFrG6jiYLGOt834vzwAQt1g5Qsf7VSdfZEzZNEEDmP/pgCvDMVJWH
ZcshYM+7LPZl0EblQH9spLKjDvhgMA1m/2xLX0b1jNrqpvN/7C5y4O8x5L+w+EubTj2IfmlCOnnI
sj1kwfo4dSb/qts8SrQQSBAo5XuOaAGXgQ6wmKq4UPujRi2vTUzFugVTLh7eLLfJCRr00bn8IYX4
wk+8Tr6Ly47/Bcen48Q4cVuaQHyxjwFsL6Og3iEgAEnx+PYa6CZJuX6UEtSPHc/QhUfO45Ye2rJ8
gF4gik2ZYZl1XSjeonbresPqBs81DjSEI1FQ3ffsaLudYQzXPelfZQWj7QX9UjE76QEKmz0edu78
dXdWQwSlOaddFQ0A8UTaQWOQPKPIfQxbq1sicDF2kd0Wj+lgH3y2/wnayjrZDooF7d1EyqXZXCpM
IJiblePx304gC3jchHdqmAnfrGtadQayzsfB53Yy7RZIMZDvXdbT7R2la/qySm+iDHDXcLe3Cpq4
q91GBYgl46WWpruhbq0vvb5pXRZ2PzhsCZ4JSUiah3UQQd3QcK5pdqoqljBsgvqT7WNWUvfe8sQT
Co+iaugfg3L7cnt2dN+vnPqVYK1cJ3RRBf05hTxsOwfnzpX/3m5eN/mKOYNQFzWXLs4uVu531dp9
R3bBgPbWmoFix6VPRcFty07mPU0/FhOKCWwi2bGV8xdaudOBOtbPoPTKqHUn6yBS8i4OEe6qNQZN
7jmirjBpSD88rv1TU68n1hXx7TnTDUytMGhS29lLDifO1y5aCT1mXvq6DfIRcr1Pvecfrcn6YnPv
VPbCYCTaPpXYXwYoh0c2hSa5zydAIXgVgVROHuoB3C6NV5ZACosxdLqyjDZSW0lbb+vh9oA121yt
PSjneadb69iJmL2DLeZPqAuPm0FOYdW+75nEVUsQZkivT2yC79r6VqA81P8Y7HPMl+EO2t152OLn
E/dhdQbDKl6/57oqAS9DRSewhTXFI2rwaKfZuUxZvO7zQ92QeB++LDtNAn8wrJ9uCpVzv1vHqp1c
+E+IXyX+yo9149819Hnj7wx91aqENMUL3JStWKSNxD15zbfpXhLQY0wmLUKNK1LLErZ1zPm4L3bi
ONlXsoqDsNkvlwXR7V12/ZKAl9z/9dST17v2LFw7WSaavbre/i2AyN5ngOX30+ZmY+SSdTrUqWOq
pdf4PrVEYXM2VpDLjPGtIHGbQZpAWBUxZOY1K67qLKRl7oxNDc/ajnboT8vBKsevRNzPq0nJQff9
iksgeY1sA8N6rLb4d7Pqn2CyM6yF7uMv/785NSvmLqmwL1caH7TCYJYVeJwLgdB4aBvXFK5o9pNa
fODDp+yO3yEMy/O7GddmASL0ujCRxevGcJm2N2OgG3J/Qz3bSD07T5Pb4nIrf87+fVOasIW6AShG
7U0Du2DXbLAvdXHvW+Gw2o8Qf/502yB0zStHfzqudCl4D5dIICBkBZ92KDTWKXnXYyQonf53ftx2
XUbUxsGcN/9HPvxcwfIUTM0vkZrevnQbVLHopQz4ui07XBIwhTHjuDyC/MMQXmiWV0UqjvvcIMzG
7PgEtw+n7e+chv8og/IEuhvDY4vuDqyiE6UlUOpNscINw4WKCPsJohISQaT7XAGT+7rOPvu+pxJo
L2cCQtJ3WOSkVnOXBdkUO2lmQfNpX8K9Ea3hdqHZFSrzbtPYEjXRl023WQ+y/7DszZ9tMCH6dbOq
GH6OU2+rqhHxoBy/chAT1VNhh31hHyED/+Vd+1otSuiJNaDuCXYvs+WPtPr2gvZGYavBd+kmSLF7
OfrSzckUPPMJigR9+0/P8bIwmohfdDOkGL0EIn6B3iiOKdJ82TYedQBEhW4whFlrUg7TxCYqqnCq
+76zrMoGYbMEgavjPDgp2Ioga+vXRSQ69+B2Y4S03dfbK6KLLj3FFxQjn7Y6s0jizV0khIzm3Jfh
6DFU1iBNwfyDvecREEt3rAoOhk4vfuxKBs1T3EPqZi0X9hw8d4fq0Y7zw+WJf4KiUnEwKypplkuF
l5EuLe31sqEvyyWAX+sH/4WR4jgh8Xh7IJrARQWO0ZXOqDCHJ5Iez46j701Rj/RfZNluG7MB3D9B
uXzrltmUv9D4VVc5+Pk4BKhcLu2koB25IIe647waj+VLK1eWRUWPVQvoZpZLWGFL73PvzHEXiPul
2L/xuvjq8HfJOnDXvZjvm+M5QJofhPwlzHR57dmnqv1c05fbC6Jbc8UD0ADyj8ivEbzBQGXWo0e+
Fy9e89Jw10T1q1sCxQuAhKmRSDHjWu6sXSJQIBanxKvfl1dQMWN4oCy9xU9JMnTlg/R8aMHbHzKZ
H1bbxJGl27SKxVPAQ6xtL8hz0BOoi7VT3PD8jk7gpg4u5MGgxYwnh5iukBqnrMLFxDq29l7AwUyO
dRKoyi45MiWOSf1Vs2dVPl2xDjnInXySNPkI9pefixgecUNB9tN5IGBUub2vNINQWXPLebe9lGNZ
AIGMAjZGFhufQKZjaF43CMWsQdVSAWom7YRkbtT5RVRlL1W5RlMKkcHARDikOVtUfNgUjA5UoDBV
jnhOgXWS7muV/ug5iQT9Rcpv1jAY/KJuuhQLH7hVNnkPxjV7mb9Wg303z2sKvtXOZIQaO1dB45yM
lWVRd0usLYhRGXrM+1lEVsrvW4Ks7vsWXbH0bLP/n5/anO/tjN1lPVDRxLcb141ADfHLpeuZiw1a
Lm5x8PzC/gQevvITA+oaz5Sr6bVKt+iKte/+VDeCe3NSO1nYIB4qm7Pt/JDra1klI2kRu5h8l24X
K6d6MdR7sGV8ThiIuPoA0hp9WFk/uDiW27fbs6bxXSo2EMCeFZo6zpxA8j2e6riaUKh+qUK1mqgu
D9JdP93uSDMWFR/op162BVD6BYAa7DHsmZNfkMKFfi0QggYmXM0OoIrRbwXnsvXtOaH9r3YWYVV/
HwoQBhsueboRXLp9c8ra7W6tNU6qpB89YOkPHVlC4f3eKqzGbLBzXR+qnRMhFumPAx4hf9bdU1uN
B+n96krQq2+mogpdH8qRTvKu99e6HJJOpB9QNRg2Bbi+Sg5pWveAkrTb663xWFSx9W7ljFI845+C
jaD2m98X1nQuuTBAA3VrrVj7nCMgBO5wPtXZTxcCkvvDlD5ljulI1wC5XKpYeZ9C56sSa594koQ+
4BSiu5flAG7Ih3IdwsKWx6WGQgd7stIuKnuTd9GNSzH5ge14eUz79pRW9wAcIhAKfeeDaE06MJpg
S8X3WSm0aIeprpKK3dP0uXYMxqH5bhXTB2L9nPa0qhLR5CGwVA5tUXn6Krfn29vpavvMUTMsW9AA
ipCL+STdz0NlhRN7nrbfsjd8/tXdiuaVafe7vEzbyZpOZXDmeNNanNjKvr7r09XsCsIQwOZatG3N
L6Q8OfDloJycKkNy9Ko5M8DX/tctUd/mQbpePr1pw6k7yvHClvXP0H6vS2pwS5rpURMlA89sWRH0
sQ2/PPmtSZ/oaMgL6Zq+LPgbr2p53rTnJRZWzE7I7A7VAm3oGA1Z1/zl/zfNl7VdEtqX84mUL42Q
YeUcSPC+TaPWYDZl1zaUoe3S+TBuz059Ep7Bvek+W/Ge6UaY729oOoPiiPW8Wq+zY5jwqyc+9ovi
OeUK9SGnu+wX8Tx7NEzdxxzF74P/tO57uM2mSu7riRB0pLhQzjKSthZWtqrFkZIfVH4dQYMzzC94
0o8cVKV57LHtFkP8d9WzoTvFhDNRIVV1WWkRvBT7L2ISGNF4nr+yHn7m0ibN4HnEw9ic+fqrbg7E
/nnbOWgWWk14MMde8nrHV/vtR4HAcWNPCzV4Bl3bF4/xZu/LwHe7ms2YEZQlZ19nCnHMd90XmKNm
NtJSODuf6XwKIMoD5RrEcmS7f99zAJpXzDZYOx8Cu2h+vGDNit9D8UPMH29PucYAVGkhVFbMS+Zj
ykHefwrWe4/n8ers4eLlod24YB0wHbbXySYwDMWMbchglWXrd4lTz+DXh8yHXMO0ac49aDPgT+9G
YUMQdT2UjITMHR/9Rn4vLGECC+r2rmLrqGDAm1x3iWL8LbRpGdmdgxvEkxTvoo3FCBUjr5uCjXZZ
rafMf2qqlwVCXFtnoMvQWLSa6LDboZ7GEW13LuIf4dQPuTGvpbENNcvhFyWdZl+up3p/pMOTP51c
U+5BM+lqaoMAIesRu1xPFq5Ui/jcOGucDb8D9p5rDkMx9/+atVWLRo42pmVd7Dht/8x0OkD+Nmzn
9/kNNa3RMm9MIaoAnEf7WMhvs3PHA0MYp5t2xa7zEjI3Q9GsOHx+tR0L2+oVtEfhbcPWREJqDqP1
y2byXXx3IYfILT7y6uO6ooxLxgP5crsL3fcrBm1VRdlVl+8P2k/Lcpb5l7Q0HPma3e4otio64gE6
gaa9+WNTfMnlt9ufrHF3aoV7NqTStgVmhfAi5sT5sQnrE7f3qAm8r0ELmqOLJs3tvnRnvqMcwjjf
2ymXGITfBXNkc/sRPX/Oag+0FJsVt3kRzjW7QDVCgso6w9GvsTg1iVEjd7VUAYbouWnYel8hWhCP
zndk4G4PS7M0au4iFSAa6fLLxkrP6fYoWoOD0+wmNWHhsRq4cJ9tyS68L5VcnDNocMFc3TiDIUS9
/urKHLWokeTrCOa7Nkg8q/6wg9Vx3CoUZcrxc1bK7zktoGVXJeBv4HGwfV4Wv8ZpPoMhoJFHEBaE
xKaOaXPoplEx/q6o+Dg6Kb4lXwcodmVfRNfe+x0tw4C459TZPhE+HMFM50Vrlj7QBliMevo+X+hf
d1r/e3s1rybwMCWXz3sTFvEuD3y724Ok4G4bWmT8g0vIGg5dfyKMjY/V4j54shzDDuVchh2qMUI1
G2Klqw26JwfcJsL53lQjQu7yW9uBPrdq+UvQbiEpmnfGZv9R3LwZYJ4PoLApvCAp3fFFNrC5HNo+
1F8fxMYNXBO6SVTOfVG6EOZAaicp0x8ZSGe9wQvX8exN9XHeaFyBkKGYP99eMJ15K04lcPHun6aN
OKOuHEQpPypaxU0X+66J/Edjh2pSxHFdANakLc61qCKx1KFX+KDA7w0bX7Pv1dzIkq5QtnA7cRa+
F7V40pyo6ZKlmRq1ujGdvNQf1lWcPa889vQgxN0wBmHuGGJlXfuX/99spUyStd4nIPoq1gAVuUOK
h4XlFlcox7i9uBrL+M9xvemBdtMyzIOVojCqiFb/geW/ZzuPCPtV1K89N2nV6QaiGH3jynZiM0e9
gzuB4YsudVNZh2AM7Dm9Z/vg9k8dVIF4YYhFNPahljKWHd6oHWuhiWd/FfV5J110oRkS3ny4kGaX
+d1uTBrr+lIiBzLOni/bjSa98EO6T+G4yxhlR1GzFse+eFj8z5CNONxer+uc4LifKpafNbvrpDN3
k7ZCHTlne/EKNrFKHG2vXas7IfNyCgVKzq2Qy7HMDmlQB01E7amm4bLSfDFM8fUlpapgguxTInx/
EWdUiCVzscV2hpntXS+s5t1wfur6UAbbQos7y3wPlUlzwA8LFPKewN/3zwIp3VMp09kQ+12PXKlK
3jgw2wfjmMWSwdmKk73V5dknI+qgehHVLiuODahuft1eQJ03UrwpNA5K2UD08DzROu46jlLydz3B
MUctECXSn4M0K9F00Nx36fQADhYWWTI4N8H6LhkCdHJxJG8chkw9xy1aIc79nMV7noFa7V3JdzSt
3KwmUKIW/ZpaScqGSNobBD+7OixRiABWd1Ohg+awUTWhZFeDLMG2rMSDdWaCnzyUeJHVFAtf30qO
WgpKHXD6Sgtr0AZ3nHy058ds/DiLLBrEu+pAME2KL82qsaQrhF3PvuUkYvHAOL/GrDbpTelG4Pzv
AveM0ZJcRrABRWzN/5YA6lslMmOHoDepcfx3tP+FzMEYVJ8JneCsCHJxvqAdg3z6Tp3qLgPMgVb5
E9uW79DQiGYrjWk/RDUvfu/9T4pSS4FaC8jq/fJKeSh26+B7Mx4Bx+S2bV53N45aPDoF5czJUmFv
8y/5CK3fKkxzH6rg+7t8pkMU43dsa+rACyvOpfu82A8CeXaC1BAVJkjE9RFQVYOJERLsXVPm551W
fdine0ht/5+RgLB3J6+3Z+n6BqGq7FIPHpYl7Xv0EbTQ78v9KOXeHwhmvoIr7qVockOi5bqlQirg
fzciX7x5a3aEhXkt42khB2/87VIT7f51P0xVwaXes3uPtVScoUdxDy6jJAg2Q0yl+/DL/29c5LT2
JcDmU35edkeE4OObQhtamVhmiCneXoPrYRsNVB+wEAe3SRy+FkJmUiW7lFHq/ibVcYxG23TEaxKo
ULD735HIEmTAHjIu53mQT+22IKfQQZM9db3jWIwPll28FGOVRkOReZHr9uV5FHgG26oiPeZlYWJ4
1+xqlfLYy922Xdmenf26SzZqhbtwP2eWddpBtHt7QnVdKMea0wvhBUzIs0uLgOTwqeDmrkNOLSmf
rA3iPhcAMeV4Onlfh0po07SzW01zsyUU76n5k6y9HJVOIMLhL4O12eTnVKet8+l2Z9ff0xnlykKm
TFS2xAtx0jgkgihejdRfBr8OFaTMx8Nf/sXy5yPhz8HAYoJnBd+Kb3etmViuePp5lrXIqG2B3mM/
l1XaonZ9+SV6T4R+ZnJJGnNQ63lWUkx50WJ4gVvF4EMIUbaWZJA2m0b/GbJ0p8HI6afrSnHhazuK
zsqmy01mu5uc7yX5h8v8uUwfV/66dePh9rTpVkwt6XHzoPTbdgCRgceOQ0ZD2FM4pWuYue2nYqqg
bod3jfUL23+BZvtsA6lwu2eNe1erffx97TM6YID2GMQs/xME86nl33JQKYzvos9llCmuPd3mxRrK
GQX52xr65ctivYAvM9xbduL0Wz0j5/TyvtFctuUbX1yk0EHeJC6CaYbSn34K03K664JTJh/b1aSh
ef0GSNXyn5S6M13wHJdYeQGN8TkGs808Prq+jEEDctpRLEJMxX665VE8v9UKt4WmKa5dko9R0253
rdyTiSAG7FL5wS6y1mC5mmNMZUufc57noE0W53TMYzouh72yT0NfGO52lw/+OwSkTHEMNAMb91oT
hhq82v/NLMefD7RApZbBweoWRXGwXh04kwvm0y+SwI+zL9y6D6xvk/1h99uQFU+LiVZetyKKR1ho
4Syb1ZXnOv+xsyWi+RQhJw6IyYfFeNvWLIaKYpk7zotq3rpz4Yv6ezc44IDJPfshC4LUgEzQjEOt
uadSciJ3kZ+Z/5g6n13bC3Mx4V30KS0MF23NmvuKNcq1slOEQ9mZIkmZuvKeT6ayYl3TStBVQw6q
sy1EpUVWPw7N+jBsJsUFzRHmX7p840OqVS52C7jpmbfraQjmDxbvTqvbHabBBMPRzb1yPrvjmFe8
QxdEDOepFvHsjsdiGkO7/GfkpelQuez9KzanCv15mZdlYBmRZ4l0aDqU4b7fs2X7iePzcXN+1+RO
QuBmln3kU2qwc93QFPMoR8Gs/FKA2RTFhwV+P8x2kUAf8b6oGmStLRNFmub1i6q18mQa5Y6KrDQp
sgyEGO5hAfWtsOgJNUhJ2bxMLUhXu/K4Bt3x9umi2XRq+Tyy7oT3HFfxrBlOzYWXwTbJMunijMt0
vtl01B2AxOqmNEFWh+NQ2cO5Qvn/2j1aYkkWL7gjlBtuWro4Xy2Lr7yxJ91O0iSVlndwKmj30ip7
Trsel/DuvkiRlHcXPDNQEWdiDVHyRmMBBYyc+c+3p1K7eooBu6Jd1mX7j/FlCcdpPVWISPN1BV2b
G014sfTINxvCpoFlOiE0PlWtm3cEp6BWQFKakuD3QNw86nZBorJeTGW1Gs+hggN7X7J8rpr8TGr+
tUh/QJf+AZyHf+pxMliXJh9MVWwg6sydxbNFca4sceKXAu3li+RB6Dd1yAQ9jlkfZs63YfvdWd9u
L5Vm16tCEMi9oBDF7rczXvJCS+6AyS6GJ1mNs1ALKsksvRQmKs8kr85ia8I9C6KqcaKZfmsWw3bX
rLsKHJyFAAdhjrqB3p1OjuWGBaPhWLfn29OjW3TFl7OCg76KSnbGkx8ukvkft0MEAg33+y7gyfv6
UIKnqVkdscnWO49QO49nkGvGuEs2cZAvw8ketuHL7X50VqmiCLMms9te9vS81+sdCkbD4sKVC+mq
hW8f0iE7uHMRWzBJ0PnFt/vUeD4VSbjUeDUP3NI5gwv2uBKIBC6nrOpjICnC0p6j1jLRJmh2m4ot
dIOyW+wg7857NtefPZA+C/i7HM84IPAhkCBibJ6grURkZRibxnRUvCHeuGxQq3nuudo7O5pHWjwK
18pOt2fuugIBlGeVQwPvQKnr5qw7r8gqimVCLcl+WEECssIZWIgmIBm19i+W+69d2idLJjNfwxIU
tob+L2f6lfhChSUuvRtkmUed87LmL2UeO+RXkzZxlu+Jg0IzG+8q6+8RlZ63+9PNpnJkjFlVesFe
9ee8Z0K85lDgql/9DFDy9z3wUvVpGjKSw9gAwHye1nx24l5ayA3N9pTPkTMGdQcKBrmZYN46X65C
I0sH7zWi6iAiBscth3/c3AdfDOUjnvJs1NDhHjP0cW9bf1i9JyjmNzh0jcdScZLS7Z0KWj7DmRQs
LDjIcPzfpbwLANh+30Ip7mqrQO4h/Nk7u81257Z+Mtu1IbWl+3blmtdVeVp5te2dHSL+rRnyraCW
CoOxQTWxSa5Kt8+UEHa0fNRODf+Hsy9pjpRnuv1FRAASCLZQVZSx3e12D+7ujaKnBxCDmKdff0+9
d+NPtkoRtbQXUknKTCWpk+eU7Z3L+3vmWx+q/df1jdFcRSoOUlZhG/ikw33XtxZclIAfvhruOmiI
Xp9Asz0qGhKMYW249K1/16G2AlrACERuL0UmjlZgwqDq7ggVEenh04h5QKTclXOWblkPSsWkD91Y
LvMJnBkfavrP9usog2b59UXpdu2y2Fe5sSDO3LuC5XdL0SeSsvs8r38uhHy7bXglrLRuSR0bTR13
okfBuxhOTuscaZEb8gPN/abiJJ0qHNcWAjd3EqyMIYCAeH2cH5e5qstDOTgXKZhB0vkFOjUoBkOB
Z7hNSgOv2srGTaHTt4Ndl3eXbwo5Vkm5rqd12o63bJwTKBtnV5X0ehjaHQNzXAyKreddFNUjoUVl
SHffPXl02iue6OEZyLd9yJna+fSxqfO71m7OLTOxlWuGVxOChnNLLMit0nLuOCJJnkUjaE+hHN+Y
MJrvxhJK1QxgrdCxQoqNpKRsHttMPLDJFKZ0v165/YWsW1pbOUkh+/Lcji/1lt87YJu64XDxwxXb
IWPtbHZWXmSwRXfsM+dz19T0MA3cQIPz/vWHGRTz2UpC62H2SToO67lA6nImvCenum3crytFfzpD
45yQQ1pk6BEDn9AWsQns4YYFXhbyJnnB9JcTexVVuOtaIPLH9ol6uUOpJK6t5n52+WmpTFO8m3Bi
BvJ/p5CZzaSzSJra4G3O5u6zDKwuWpvhuNDwsQm8W6I+5lHuW9lnot6rnqZF0Vkf98B27qoViGDR
Z+NhE+tyvG4TOmNWLl9v6sO6mxqSttQ6LVlxJI405LI6Y1Y8fc4z2pdBT1LpQDvpQttbUMDWfcMH
lGZ49eLF21q4LHKAGwK5t9Qsqhb/brRMAiOajVGv3d0ri3L0AN2HQBtKN4WAfrQNYKjBVXS/XvF0
6XtytVdC0m4bv2UtGZOc5EGSufZgAJhqLFVtQrCcUobDEmJ/HHHO8uDQSaivLGEBbZnlnG+u6WtP
t1OXJb7yuqVs9g2NOjR128E/Vr1tnyY3M6RXGpdWr1q6op7QgI0xbV3/3lsBcp6RGGL8b7wsb0lG
4NKKT0+BLOrZgyyyGMSRE/lFgE/QCk1dZLolKK4MfRrLr3hO02ErT3sG+TDpPTp+Dfo0E22tbgrF
i9vFH0fmo0sNYNAesOsLT0f9Uu7iRG6jssIuKe5ceBaaKmGy6VJ1H2m4HQrq/4E6g+ED493HHsS7
y/9fWZEzz1bjEwtq6gTQ2HyS7RlNxfTor/v45AP2GFFnhVhvA7rtua1Dg5do/FDtTLCgYbvPeJFL
GxaCjSC8qAoI9Fjk0vAmozkatUWhaxhuihn5DgJ3wGPUK/FgCgZA8aerQxEeXNs3dUNoHFFtVWDI
pVFWqmkKaV52tG1BErd3TDy2uoUobr41tct8sKKmbAXhNrjGUA+wonJbH1twZRqsQDfJZWmvrCAf
s0wMBK4IertPAQJYVHTTeWj7Y213hpCiCYxqK0Hh2jWg0h5JLZ5t+NKB+FlI+9hr+0Nn1/dLX9x4
9IrjF4tT8ZKDC2SUwLnV9NNE87uZbkd3Kn9cv7515qs4/mzlaLa3Gpr2Q/bojiK2xuEDs/M/14fX
WZTi8+0g7Knq4B1Fw+Jhb4/EN92vml+u1mVQdAxDh2DoYd4jq4MaQVs/e0tzE0qUUrVnoPOrfJwh
e5dmEiLYfZ0OTSbwAuE9X98a3e9XLvAC/LPebM9e2uzZb7ssH8lgpcQo5KEb/uIgrxyhLfKC4Y2B
ptm8nWcrO1ZbeDdyE3O+bvjL/18N79jM5d1MsTvzBlo4SAxAkxkf5IZXYt3wihsXImO8x+d8ug3z
/bZNB6sXd4NlQpPphlcubDI2VdFCqzsdhUwd2UVTEX5YZ1MRVDe84reSicW3KZwqR+ZUdM1hGddT
IU35km54xWezFrqrM839dKhHOwq3aT9OpPle+dNNShywfcVtHcu1Vh/vgEiaBjRIibBLfDusj9ct
XxMUVJA6nv/xCLYVXtpvQjyBSn0/D3yQhhtAszsqOt0L0AE9uIB22HP7TCToeyrrI66d0/Ufr7lg
VIQ6AyEXDwUEvt2pAfeXRVrvgVRzjjayURyFbewp0a1DceBs5FB0JAJK4gX7r86q7w4Yb9rKtA7N
Jaai1Pch8NoOsgqpN+B+ZBBDs5q5ihn0D+Ni7clj1laGLdOtRHHmsnZ5XjNG0z2X6eVFDwriySRN
EFXd8Iozc0cuwu4CmopxeQEjH3CNIJBHb8iNP1/xZk/QFTc+voO6Mf9Au/vOnZ8a6FJetyedMyjO
vLlO69XNiF+f9ZQeMytDBy3xuWXqFdAdtOLLu0W9vM5mFBwmcA50zUCO6GcZnyZL2EfaDBz4HnB+
3rQcoqLPXZlL2+txGFU3ZSeP0yLCJzw3jP6+8xEVd36BH0u6wGgHSp8sP49F4Dw7XXDaZHC8fh7v
WxN5AzkP+maHxKmXuqNMqpwex1FcGo0MxvT+cRMVc56XbluEF7fbwEpxArXAmvC9MDzi6H775f+v
LmU83ziVtAcvdcL6Q8vXp6Ff0x3qnbdtjeLHI5Q7GCi5vBSXw3Hv5riZttOOKun14XWHq/rxmLGg
HjpUF/s2jyGHVUUBh9JhXTqHOTDp2ej2SPHmwl5tzvFelAb9curGGko89t3UmUoB71b2KQkVd/a8
egZVmBOk3khPPKzBUZYMlfjKsjJZvD3m/CZ5JMyk+LVTZuOEugaqJtb6zCc76or17AhTc4Rmn1TA
fQj9EjbUqPXOPo/kJO9Kr/h2eSE0nLbGEVRZIdY23dJVu5fWMijjDhQmQIGGph4sjS2pQEbhOusw
jAu8mPMP/bI80n39vGb8ULsmzKduisv/XzmbO4H8ji6un3o0/4XCMX5++1DNY2QvJi5m3Rko/iw6
MRYTOmPTkaIiM4vmq4Xc6S6QjkngUTeD4tJiISVenBsvldl6oFD7XMv9yFtTkqEbXnHpXpK5CpvA
TzeCZ0dQyNTQrQxIYbgOdDak+LJ/EcerbfiyXfbAS5Zldg7GytSeofvxiitDCcne1su9j8rtd0CT
v7aBTeKhMPWb6H694sD5VpSUWdj7dhk/9271s/W85Hooff/OJyoMctvEJJsAoRTQsE+lRAciK89d
WSbjUqfenhnqE5oVqNjHdW+dKZ9CH4WQzTssrB3u3Xk0ieho9p9dFvfKwfqsl1Vj2TT1reGMB5K4
ddoHj5jyIt2PV/wX1G4eXitxm+HJvT1UpXtRVA06wyulJjq8UQAKdpZ3bQvXharfjia8pbK/ZQCZ
sSA8XT9k3QIu/3+1PwMvAELxOU1Xu0FFiHwcrOCmgjZRe4VygFrpePnCLDM2PrQ2+ycqEL6XEJk5
Xv/xusNVXNcpab4PBcK/6PHq0nls+DiRyj5MYJ83RAfdESj+64JZZ3dB35n2jXiu6iKMc3f7nW/g
UQAf9Z/b1qE4MaSdgr4Q3E+LNswih+7x0vAEdmtwMc0i1B6gLrD2Ns87lkJT6n7Oq2MfyKfwXx3e
mEaovT6TS+auCQRiqOTR6Dup1f6CCqfhmDU2qnb5gD6syltCGdTYijJGMZnH8yJuktCkxL9s2isP
oONg9bSHKr0tsypZe8CTrWEaj002NU83na/a19OE4x4ybtF0acQdERO+ZrqnbDflvBo38BUfloG0
kTb4LGW7c2imPRG9kyy+KYnTbb9y/04OWUnYDtj+XvpTtHo16AcXb50NHxy68RUvXooiXLe5xQFU
pLvLQnQgDQH/7/rW60xf8V8Z5Hs5F/jxLM9I1PLgJ9pdPo9t9aX2ieEVVbcAxX0HURRVTpBEC6e5
G9h6nOy/13+95mTVbh2I6vV50CE3cacxkbz/5BRuNLHBgCDS3PAqrLyqZWWtG2f4jBmgyrn9Le3l
R527d7NFYslNpTrNGajQcl8Qu6xaEaTg1Eugr2idh72sY+jnhWj9NakAaU5BRZOLYuTWViKIXuiY
XNuNwumm5w2igsldIao+7Ec/XUqHHCvQDsfTljXHAC9dhmtGd9CXRb0OQszd5j3vWeq52xP1xKeu
lGkprdNtdqS4cN90njMW0k9nzxsPtO6+cDevEzf7en18nSEpLhxQL/D5xcvK2fWiTDSnyh8f5mL/
a/HwyCdTB5VumxRvhjJaCRkg1FW2UsbtXCfDGMRZMBkcWTe84sgIolsN7BBLp3H6RUAslPnZvZfd
RH5NiYoKW3ldijXAPZbNRTwVUI3N6fcF8bquGkMs1RyEigqTwGAzoM+Rj+JTQAzu0d5y9GpnH9vJ
jUluosLSbJSKD7dA2l4N1c7SZg4PhI1nt17RdO4Y8l6NK6sQsWKoWmg9bX66z1bwER3MQJbzDNqo
0XVzvbzmv0VovaGl3ddCeFuHpHfpZry0ZiefTD838LjwdkA5TTxY3dMwe7+vz6bbLMW3+35HzXfE
mcyzd9726uMqIQmwsM/Xh9cdueLb9dQMTQVao7Syuh+CiY9jC54FCBTmdniWnZFdTVOUUrFgSz91
XA5dkHJvOYpgitHrcCISKhDyP8CkI0DoD9dXpNswxcvdAYzBjtvCy7swHmn4Gd9sh70hhg3TWZfi
5e3idUG+XlL6RTy6HFDAYT/e9MtVNJjs+xq4DeKnpFnu8tkHgiN/smfHcF9rNkZFg3WssTgY3FB2
BNTBaqdkwXcOGAsMt8T7AGwgkC4m9uoWQnnRDtcMYRyUIPOxZ5QcS9sZvuVTsZym0fpri9IC5XdH
T0PdbgdrlaYqjMYlVZzYvkGNw53LIF3q4szR4MGa6uvodg/53n4giJdOVzyAVGKNr5+UxgjIZYtf
LXUNWCU2wCjTELYWg6DEOwQQJjOMrvFJFS+W7dY4dtkUpKBTaiF6OETTNN13Y/AQLPKnPZkeSjQ+
qWLG9sH1S175qJ14eDuEmuo2uGAQtrNPXWFD6zxMbO7daNvqHV+3q81sIG82Vp4YusX4Yh0Clt04
vOL0ZdYJHySzQZpTlrh1+dQX02kdyPn6eetcR3F6wH5t7uIVK52d+pDJz2Xg3m3+aIhYmgxXhY31
+w6IYzsHKXC/x7wiTxXb/zCnOPbDYIDiahagQsRQcLB7yfYgndDNvbjyxPL5UIBo5vr+aCxWBYix
eVztbhx4Sq3mB9aSeKSMSgFKUHdbYhn4hp3SLeOyg6/8rrMG5nc7zmGZrdQjS0L5fvZFbzhm3UFc
pn01vOegdWRv3CBlS+ck/i9HrkVU5RC9g9L9dOMaLjHl9SRoAx/mFUfReP25hja2Yzmp55jkNHVb
pF7oHRjlc17ztFz5qVzGaKPWA6MmkhHd8Iof9yhGu1AyDlIHJCP+voDnxkor59bhFT/2PbtxxixA
atgXVcT29dhb9Nfa+IbcTRPyXMWRrZICwIhHxJSW5CEI9s8TKP3a2Xp2q/73Oh+W5d9NHqFCw6qO
AMTY5SwdpvCOzEtUZwKk3jsevrPfgC49XZ9GY7EqQsyDntLmB/ikaSCUm+UgWOuXQ069x8n+ddsM
yq0+W1tWBuBPfp55GFtVGOEL/HPb3VPufbo+g8akHMWpi6W2dwihe2lYyah3vzYb6DV/XB9bE5hU
YlnRzKvPlo2lVMzgY9qqo0fGc+Dm/wXrmkLz+HR9Ht0aFKcGV2c5lCuq1d0uUocDhSnX1A+X5Prw
l2He+eT4H2PCq5hRreM4482Kp/NSf6OV85W73BDzdL9ccehJ8ECUTQck18SfQ+9XBahhvxkwdBp3
U2lifTLPEA9F1g+Z3bsynI4FmR9y3/6MZ/YyokVz9O3RBHnTbZLi20W3MFoXWZj2rLBOdTH8cXLH
Plw/Ac02qYAxggQSLVnYJs/2n2YG4RyaHVtr/Xrb8JcNfHXAtkMGqINUSI8K8dBYUwxps8damB6a
NG6gIsbCOczlgpJxWoGapmcgX4lmd2sepVdNXUwsuJxbjYHBGXRfAiq7qVu4Ph3FFkDyzZ4OYKXa
D7zgRVQ7zgZJdC877DN6zvHqW0V8ZfJUtsONRR4VVBZMu2wzL+B4sGbzETftN7TlFocga7/fdlSK
q89g6K34WIYpmlofeON/sAVeFHJmSP41Ed1W7m8wHwV5uIYBQDPYoXOehwdIGt2P5Y31VJX0FLo3
6DrJ4SZb4VTxEID5FBJ6Een3qJwmgwnoVqHc42XtSXmh2E/bAqhKWo6QluzbuGvkyWtvzMpVHtO6
mi1w+uRWWnvVM7VYH4V8Pu2QJ7t+0u97zRsaU8sKGxcqQaDQvSiez8T6zsBt7YvpoZHdma3MkJS8
v1lvqEwrvCs0zZpZuDjGezznncGte+xoH/lzbaiJ6aa4LPFVfOE7TjxvcOhj13xZeJGiFeaBZsth
qm6rEr+hMt2sYGiCIUCdXrjPzRgcKw+scNwkWKlbwSUwv1pBvtijzO0Z7zx24EceZNvROVdEuxc8
tZ6pgef9++otoamzhiUe85AedkhvQUgfA8z5Y562s+OV/+X1y1Dup+vG9f6F8obUFC01QuAZ7FLX
6yPwcZ9960fhmNhf3h2dUVUSgPoVOLYcqzrP7jc/O2f4rt/KW/I1jH05oVcn0XWF34d+UZ+7uY6q
IC0cN5K7iTP/ffYQDK8ctFy40yJZrs/DFgNYcED1I6mTLKGf7T9h4h6K03C+4QgwkxLJ67nrsVGQ
2ezkv3YTUesHkK8wgcDfNViMrgRyawozaS9dm1B3jpzgJ3MqqE6/BJOJN+ZdY8UESuaWtcO2oj+5
Pvfk2xxYkVt9qL31UI/fO48cg/bl+i7p1qGEctt2yQCywjYJIMCSXzqN6ntvqaPByCr4bvUOC1ES
N3sF/0Q+O21Suz+ybo0hAh5kf+r1s2N/Z+RTUZnoTN8N6IyqSVzXAwrQsbA6h7M87N5D5RaxR2w8
OT3veN+9vl8a11PB/4iyIH7xMMnM7mZyxpd4YxkM9n+28+Y7AAtQwnjGCUBgHGPzR55MCb/Lf0Or
ZzisR3lazlsWoZB3fRW6rVKcfAcooLVCG2dSvIw03qcPS/hfV/4ci1v3SfFzq+8myD/i1IEmsbxH
Wnxd+s+3/XjFscMtXNuw5tXZJdsB+Xo4PNXt41y6UW79vT6FxivUNE3SfgXHUVCdF/5UbgcJ5I23
fOXLn+vD64xI8e29t6XkHavOQJFMRdzYP+hNfHOwIcWf61qAvSLrg2fHOpBaROyXHE2IWt3PVjyZ
Od4cDAV+djH/aYHg2bbPk2/SuP3fDfDW+t8A+2ue1b3IMfoytyn2/tDl7UNXV0kAyv5BZnE/Aepv
/Qy6x0B89FBAsrL2EPTzoTPps73vFm/Q/7gyhhmF+Oo8buE3203s4NvWzokFefYZHR/XD183ieLl
gSSTRUt4ecGHM3Uew8aKvXI55exkQzv1+iTv3x5vugA4Ot69YZzaZKR/+/Ufx2e4U41xUT24sov3
2gSQ0i1GcfPKK8e1c7GYbPxFmyTfn9fhvzr/VRkv2otXv2cWirfPZMlFWa9t0oggAgTuEFKjArhu
l5RLfCJ+JvcNkWSbUNdx/w0XwVqUdto5XSY79q0+ZuGLmKw0H/853Wf0yx7m8WTJ5RA4IIoDVr1v
fl0/MU30J6rWjT3ZCy1o1SbD0Tn5sTi1drTyGFRgR+don+shHk28n++Htzc9BA3LFhKsoNFY8zpy
mjGegq/bdF9Dt+r6YnQTKJHC3TwUd2lZnimSyL1+8JxfwdY/N3ZjKD1prEJtHiDEoV6L0ta57sC1
QEpw0MyGa1jz29W+gaXexbwPlsAN/4sMj/1anuw55utN73+MqJ0D6MkVMCBfnKeu/hisIcjxivVn
R2JLZBHjheGO0XimSsNEZuEOdAzF2RsSNG5GW/8RgitRAEZAhLTrx6yzWZWMqZUsyOyJFGfb4/F4
kTFZq09y+9jsD3ZpRVZNP2RoXHDZbyhjRbl8sUzsM7rlKWFh5GziVeiJs7P2x6w7hcM/xJykL6Nu
3gxB9P37jgRKeCgta7InYRfnwZpATp49+W32pyr8L9d3Tze8kgUswiFT6I4FqIT7p67yAWOYvrSz
Z/BB3fBKJpA1VtZA4rA4u07xcdo3UKt791t1U1MkzFhxcRZmJAOBQ3EGT8hjNrWnVVhl5JHC8Oio
cUO1w6CdZ9r4Vlacx9VP0XQR80W80DA4QmX0xiku18KrT91egN6ZBzw/B231gWV2FvkQTk+s1U6G
yaoM56BbyMWCX83CQ7mTFZyVZ6dZvvCN5hFlw39r6SJ3CUzf1ZqbTCVXbnuoQLM6yM8oxz/zoBNx
sNXxOAsn9qfSPrS182xBBfQmy1V7D4Td5xCFlt6zlNWXJWNRyAosazTVszSmq5Imu6vorXZj+bn0
cvSqek0qWwC7JTG9yesmUDwbkBUxWnabn3NJny+wK8jm3INO11CP052G4tl+1xYjzhbiJ2COcEGO
vDvu/dpAn7tKUAKO9slEeaJbiOLk4CX0mWQyPw999QE5OaTGAxGLtTP1b71PmMYIU/y8p2XB19XP
z/i6LqN5rZ+cNV8iCcAdkMHf8P4TRqKnQ9QGzcEu3e+ozD9dNzON56itCXTuIYUTUpgBSkbRBprZ
gjsbsCwirozvSu+XJ4janhDWNWkssebndfGPfp8/oSz8q61+OSPtcFX6Mt69Bq1fU3O4virdhEo8
sMjaZHNlZ+BtGCO+HPN2uR/De79FC2EWlV2PcpKxw+lySu9kz2oDA/F4DwW0LTtzrxtA282f23I6
VNVXp/rkF+5hq9K5nmOWuRuqfPWxueDS3D52wYluzduXlrRxIT501f3iD1BDG5LdIRdsA40cu4nr
LclYkTRO94XU9SGX5VcHH+XjCASBoAk60O56C6UL56vnSfC9237ck+ZQiuoBfRX34RxEorKiJg8i
uxrumSXjgP0ogxqKECSP8IbVdS8BPlyub70ma1R7LdDrks8Fyf1nKKSdap6nIqeGU9XkI2qfBd6d
q7LbpZXM6M4Zpp9NUJwu+Ob1Z8BMnTS6OdSo5U4DAfcPhGXGszVVR8qziLtF1GQXRgUDlkg3iRK7
AAdHz+CKhTRlk5RZNJAAqD5y8kfrACSI4QbRubYSt9jiEmkHO0+gBBTNWeKMqMHji+s2lmoG2P3/
vXXZtM8TYVaQMPmlqO6EvcCu/47i67b+GLP26KE2IuavnH8NRRm54mtLDQ1Vmg1U+zKyQs5ouWFB
EoKNCJrABxecSmKAbEt1LExy5ZobRu3OsKslcBZ0gSdjAcaxPf9kzy/9mB0dqP15qxNXnSnH19ww
aoNG0Q2MUDQQwR7ye3eQH0nzXJS3fca96cvwxB6C4JMlWXNPs9QODOalibFqV8YQZqyuuMuSfC3j
dkFfDDTd600cRv5BAJxK1uqATmGD72uMWeX639Z25xZ3/KSmW7LbQAH1JAb96oFvlWFBOqNSXL/t
WzRydViQtcDXs2jvEqe24hF1aHBGXY+OujkUzw9GxGgS7DRZSwlwchtxNMp49mO+fsrt/67PoYnA
KtV/XY9MgDydJMNSnHaXJHZpet3TDa14PK8W0aI2T3Eb9ccWJNqOtZ5u+tVqcwbZPK+YCIYOkYEO
UI/qyim5beiLg7/6OnAHxwtD6dOEsfqXKEeCMOV8uz625kDVTgw3b8pQOPjZbJGHIv/LQpxrmYJL
ngU3TuH/358/jvbUjy1sZtkfa5m4eKWfRZqJr+CTNlzamgCkMvbO7jgPi41V1N1vP09XvkTbYEjU
dWNfbOnV7ocetTI5IiGY248TBGmKEa/zmcGfNAapEvHW7c7cdVtoYovdTly7CA7+7txWjCdqy0XV
loHVNgFJdr7cM3gRiLQe88X0YaG5YKhyQQfNhhdI6pGktfhdyac77oEEW/jHdfP6mEzPxAj00Jmp
4rh4kOde4XhwXMl/DMP6h1hOwvv8oR6Hj00u/rvuDZqzVvsvxNbudVBsNCGQzBs9iDLXVrpzEy+k
ZhVq/4VDQOVHRwxv9RDGAb54fhwA+HbA7C5+X1/BxaneSebVFgwpvKn0XUKSphPdABBZ70dVS8vn
fWqmF5Cd1oagpDl8teHCR1UPkRrRWRYv5fh77158+9tEvm39Z5N96U7j8v9Xnue0W+PKjWC7fLDl
7tviH/xl/D5mlql6p9stxbcb7jSCexPOW8hItGdZoAxSganT9EKvO3HlTp5B8lP5+UQSZ37J6nMm
/rhbD6Xo80oMqaQmghDlRpa2T/JxQgSBavmdFW7HKv903ZR026+4t0NHd3BnbI6P9plcWrE1BYfW
M1FnavIvlYmXtKCOYBCrTISQXjza47EO74NevExj9beo3Zcp+8lD32CumsWoHRaV6HpRBTNNxgtD
bp9tcwQBsaP0wqfru6U5B7W/ooFg+MKGzYWx/irYfJg4Od028sW2XrkB25vd7kE5lnRsOVC8M9iu
iQdetysXv3g19AS+Yhcq8TTZRn5YC+e4Eaiu/br+u3WDX/7/anDproxP4C5N9gF0e9uE6ggt2W83
r3rD7ambQXHfIZDW0geYoZ7zD6vcT8zfQbRkYsXThDiVYld2aOwbBCVJODXPvRjA9W9xEll2ySI+
DL8oE9+bxiR7qYlFruLIUwcirY3Bkd3WLuNNlgAytozG9hzgYXYdbvucchWvtgvKg7HYSUKm7m4J
m/suN3EJ6fZLuaShC7QUXsW953ItZCS3aopm+mPsUNyBdN7gyLicl883GZfaXREuk1tfICqJ3N24
A/lDnWdofzAxw2i8We2qAIlEVuFyA/V0W8lDA2ryw+KsncFudaMrHp0Po1tVG4IRyGFi354ewV17
W5xToXl8KzrRBpePpr051/sXWRcJcnzDD39fDZoRFZpHsjCwUbb2nofj+OAcqkNwt39aY3qqT9nB
fb7tbBW3HhHjxkIQNxlykADQr6NYTrwODGu4bPI7GdL/3ilfhSVrg45VgSampAEk0l8+OmUOcZU2
Guj5VugfUZF5GylCp2StiwTSewjHMq3b8FiwLpXkJloVHIXiyK3fd6h/WiQZd9RyFg5SHhPoQRNX
VTjeiFb5Yhp6CJYu+QGE9qe2+7cYH7c1gU7F4AX4CocwiEROZI9xF3ZxWw7RMHzvxU2tGoyoADwv
zDeSrUgtHF4e/LBIXX9KMkrPN9mnisFDlMu85cJLn3Xyh1ynn3tuxb6khuqqJjqovRMtmUN7ghpX
gmGjoZE/l6z8c/2Xa2xfbY1gXr4ObbuShEErJV/DZFyLs2zkuYe4TdTlgelJSLcGxYWbZmY8cOBk
TuGhuBYiyZsNtGA681FSatvpPN8HmjqpM6gpZPG6g6JzSKU0nK5uj1wlbRmzHITNGUnwvAs6oSEa
l0TOPdqwJ1uec1r2x9sOQ3Fg3InLvErEiIp3T/b+aar6O7JkB87HYyu3w/VZdCehXMoMXUUW81ED
AFnPo+MET5k0VV3eP4k33RHDnK9FzqWbNHSJ6dYCIuQU0eT9A7LMhIR7PxS96YzIPREsmQ1XniD3
W/bjCdRLMZ8Xw2Hrhr8YwavLIJ/swSmbkiYlHdK1BvXVLo8O6wyb/74tvemIyOrJ78TSuAn1l0PV
dFHXBh/9nh5BvHsUtanJTjfNZXWvVtGKfWHSYsjp8vw+LOWdzR9KiEWG/18ExJShvt/Vxd40R/TC
WXdvx73Q2A6vDnhgEGs0jk1oQRd3tU7E7/gvy0fOFDVI+gNow+TBeXByrPy6Nb//0fimZ2LrAetl
TYEN3fjJ3coPYoSpzTL41jX5YaDbx7wuQB60/r0+n87ElWBQeILN8uI9tP9LrSLquu9jXsVj/u22
8ZUYsG5k96qOOUngr9+K9nkSgNdztz+O5WwoEOiMQwkAothZ4EzIlKdQPoFF8ec0oWvGXxs8Q/Rf
5sE+XV+KZh4Vbgdql37tu5IkQU5/FwxUsQ0/26sLYrCJRhR/XJ9HcyQq9s7ptm73LfiUP1w4ZNzI
luEDoT8g7nrTBeyq6DtchUsnK3z3VYwlBP0tIruJvoC5KuJur2s6SrCAJQUCfZ/9rEkOmak9vr41
wbupratC7RYL2nhZUKKkspRlNOb8kwNJGNKRU4kU1N+t02x7Bk/URM7gct+8ijnQpiuducQm9UN3
al3QaTlQ61luauLERim3PPSevXEccpJwxzsNULiBJhCqdCa6GJ0RKX7NWUmkBaa6ZGmArVvEoV5a
P+JFG1Vs+HL9NHQ7pPh2RrNB1lWGLHrsoI/dJ0G/IVE3VUd1S1D8uqXZvpfZgDQRRYKh/dB6LKas
jAR9uf77NQ6tousoiol08HxcvZyM/4+zK+uNG2e2v4iARC0UXyX1onYcJ7azvggzkwxF7fv26+/p
AS7gjzGbQD8EAdoAKS5VJKtOnZNku1eFnvvBcwcSM2bPh7kyHfLXPfPnk4yqFL5FwQUiURPFe3j6
XHL6o7WH+L5BXAf3ZptaXCx7VQb0lKZdiKsKcR/HvTgO7tM0/brdhe7rrwv0pgtSNnNupVgIXouI
7PbRq01KzBqDVkF0tBu6xhIUL+GVhHbRHmg+fPHTAQiZ5Xvv9cehlaVhpnTDuP7+ZhhyBTeCt2Cm
LNCGDGP3EaS4h/tmSDFmTjisasVN1y26LOKMTid/G+68hjLFliE17q1kxRkNoooXOXxlRXBg5fhB
CFPxvG5qFEuWGUjxugoZ6dWt4nJ3I9/zDS5bY8UqdG52eT+4DUKYAUixd3uOabccmFd8rtl0V8SP
qhA5UWZCbB3ek9k4fOsh7nSorfkuGVlGVWicGOpq4mXpPeebD82+xm/PkNhu7ts4KnPv3PbMWzd8
euD755FOiVxM5W0a76yi3kpeijEXwj1N60/GfwxeGrr36atiVq6dvrElp2ryEkwHSHmjtsEhMfE+
W3gjDd0BvsJwAGticSBU+N9OVnui6WaT/4/FFYfiZL1M8TUWB0G+59umq7vz+4rtenWw7jvAXadW
DE9tQc7c6eO5XI7W2kbesl8adzqNm4yIbf+43afGJnzFoH3OW9sSmL2t/jSOZwfYvq17LQdTBFDX
vmLOTj60XZmu7ikHMI7yjz3eYtBVlk1y3/crJzMBNnkj19XP5RcUb0ELOczWPVynyuA0NCezCh8r
qtTfWY4g78S/WYC95vPvYHZiD1ug+H57DBqXp4LH8nWzBjfHkxJ1QHEAbdphNqESdF+vHMl+M3O+
FoitN4Bp2Py01lnU17/cGqDWf29/vca4VcxYQP4/l5KVwXm0OzAFBD9LbiKY1GwgFTpGueWvXCDX
V16Lxt2yjDKW/qbpcqaADd43BNW6Set0y4YbS1f0L1WbhjZL7bAbTZEP3Soodo2IFvIzHsYAYakq
REIotDxnOqTkS5tZX6vSjm+PQ9ePYswQuLPSbr3eIuUO1Lk9XhCueJw25wFkPUduhjHD671zh1RR
Y74YCwsq8hT1hXY89BBryP1wR/Xn7WHodpRi0345lQWI9REIsLYgtFOvDO3Ra+JZ5ia70JiciiDz
8pJD5M6jp2ACVVK5J/tsGRyG5utVWl++g6YbkV964hJSehtZQ942f4+5ic9Xs8gqikw0eOL4EpNP
+BfhfiTuFLbdp1L+U+X3+SOV0peBSxTKORiBmJyD7LqjvZoeUrrJuf7+5rCGxKPbOUCPISjOigOF
2YXQ550PzB5NZ7XmHq9KulO3AV3wintMC1T8s+8J1FQSvzlUzp69srFE/iOQSPXWmymzr1sRxbxt
b6JyuK6IZf3IyCnr/FDS36Nz5MTEpKebN8WyHUCxJCyTnnZnOm3VGlFaxZvnhLctTuNkVXQZA0dV
3jhwHHnp4ZJmRTitUaCcPgo8pW93oZskxajHndJVLohnztVQH/qq/pT3FQ0DK/uXeeXDWg2H2x1p
xqLiysB2armkyxEKmFaELZvXCtiyWrIIPvd4uwvNWFRsmUNLZ93FiIiG9cqyiZ5ZbblJR1sRlrPV
hSVANrd70g3m+gVv7KWotqny2gpQGq8Ih/brIn6D9DxqTeJouvavv79pv5kcq4K4OyZr89yXkeTL
P9Iqaii+lxMYl7pByLugnVQl8c3KGrAggUvOOuWPpGWPec0/B1lliLxqHLrK4tvUHPqruJiditk/
TWw/79yEfNHNkWLedd/6Yq6r4Jn3dkgQmQl2IO+LHxLJ2turrLFuFVc25V65phJJ+F5UkR1cNUaj
dDecprqZUW7g07KKwK/QuOj90zjML67RpnXfrdi0V+HJCG42+4Qs/3pMt5rHQo7sgXiQkLs9NZqv
V7Fk3Ekzu9rhWz13HqJKTjzqaEMNrWsGoALJ9n7j2cCu8Fa6fJJpFQ1FUIAV0zGYr+7rFfPFS8QC
LRTmHvnNE2QpTl1v2pUaH6RKtxOKemu/R9NpN0Xpv86Sh5P9q5tOU/5639RfJ+2Nb1gsgpjYiDMH
WtVxl3ZRP1aGedeYFL3O15umaQn997506QmaTeBbWbvPgvLpYreZeyxJ2hjS17rpVy0XRP5zRzBH
zhR8yIftNUNx2+3J0dwyVATZAtFT5N0DeirGElXW5x3K9jv/VjhhIH7k5J/bvej2p2K7m+zBlISy
j9NazmFTS7CF5B+D2kSro2tesV/XRVbcqdH8XJLEKYYjlI4PjczPt79eM/0qbizjHqhCCuY9TzuN
UaOYFIGpxEfz5SpmbGECbNHedfd7bbQFLG6RssZmim9/ua55xW4Xb14G2uM0wbP5kNMyQrnpwZ/X
w+3m/yOGe+cBpSLHgqGQDXdZ+oxH4e/dCX7aQfZhQDo8R7CzqKak3QZQ7nX1V8sJDqJyh4isTghx
6Bga6V9AnZZwEjxWxhuNbqmuE/HGIGvHSidpI9E3ZLY42h6evz1t7tvFKvOby/rCJwTWHrDdioOm
O1Hw1MSEr6fb86lbLsXOndSDBEXhec8BbyNQqB0bRo5sMake6pqn/zs5oMoQ806RMhnm/GT1YFBJ
9xcXNEG3v17jyVVwGakmZ2UTYuoNApi8/7YMP5blG/QHKvuv2z3oVlex87nIB4u76GFteNht/QEV
vffF31SAWcPboCcOLpASFPcbnSBZlyULy4+FcJ5vf73msFARZr5DLDleb9trWkYU6NCq6B/aoA3X
QhjsXTNBKsoMkfQSQq7A9/mTd6iavwPb5AM1i6sCzEC07bv2BASVCF5QkejJ13L5WZcPGzMEcDUH
kQozc8stoKDldE4d+RYEH7LuZUFiUqbHaXhwTdQouvm5/v7GPQSsB8B8wyiWKY1Ben7gu0nhW9e0
YrtLibgbcv/XLD2Ness+BH4f3944uqlR7NaRQ1bOM4Kf1NuOqG//DQjNFzAjy9ApCQrlg4NFLMP7
Q+MjVJ43Zi9tsNsrsiepf0Z93DnzaFxY95GWUJV8t1yJQ5waZUxbmT1nHLgVrwGhen5ZyWBwou8v
hK0KubtdgQH0WIiFWxFSuVk4ZEDh3F6K96fHVnXcKZ5+g51jKVheP1d0BlhimcN82eg9a30tuvrf
HeqKuqmFH8gkR7Hs2L0GSATsrRPa20/hV6Hl/Lw9kPdp8dCRsqlS1gBakBdl0mS+nLYQRCiZDy3c
dcg2ngD7M5Kf1VIV04+1pHgKCVvY4WjTBuwMonOmLPRZRrqfQz2u5QTK3in1hhj83ZX4CBVrURre
2+86HnyncnUMyFANvOQysZ1/CufHTv+6FlT2NqCnxuzCu54ZfSjnCrN442wUfWTta2VFFjSrafql
uE/Gyqfq408AiO6idjxPWLO8WvZ5SvdPTvULXJDhvCzH0Ug68u7eR0dXD/LGv0nRguptabfE6fa4
H/rY8/LD7Q2jWQdVrKUtrGZh3KkSYPxAought2gdoRqICjKWya15XPeifvXK2TdhmjWror4Mg9rO
g73bi6TNn23+WtVt6KQf/XY1mBrHpPxxecVkXW38zWQt+Ww1feHkSbPVIDf4hsoHiFkjjgv404yy
wf60yMLglHRjuS7Ym77ExqZyQag4kb4VFv43Yn3e+leXv963OIrXWGlmbQ7FUGb3n3r83G1ztHl/
2/bPwTcxzOvWX/EXjW8VgY30HtDN0BlIeTjsoL4oLigdLKe7sqxYEsXY165kBPmXAmmMLnTHORQo
Dg0+174Bpfeu+0b7iqHzogDytOJVskAR/XefcZrGdeY2ye5uIGW8vRjvd2KrKDdO/SVwJ1kkc0cP
ci7AQNJGfb4ZXqOaraQ+GVnW1m41YI78bgt5nXTTOe0+b8FuOOJ07V83wJut2ltdUECojCaspIcW
9UsTRPZcp/jQria9Ho2bUp+NHoNO2VzXNMmdrIp2MaeXLF0dg6d6H37gU7XgqJ6WWdZiKJOhBkF6
J0OR/RLTDzEVPyWAaEH1hU39xz2oDR3qZkwx7oXStHW3rkiYfJ7mzzUiKUV3SH3DzVjXvGLcheNO
c8OyJrmyojn88yjsePGq2Acv3u0dq1sPxbaZPdk7cWY32aX0Q5BF9+fMr0xy5u/bA1XfhazKHHec
SJfYMOre2sJSLJGsTMni/4z3HT+uVh55qZWXguxO4ktUxnl5ROgHd3rEHQQI4ue2Spzgo2310cCn
Yz944TyAUapC5g6SzFuYZZepB8Uzh6pheVes2qfqa9LZ/Xx2p7JJBq84Zoi78MyEXNOslfqKLLJC
+hkDXj93SJRlTxYxISo166Q+HmUxTrnMWwRtSl4IfuxFSrLDbqUWd86uN01jbdhvmh1tKQbDuo5U
nY3pKecoJyeI6oaSH+f0+fZ21jWvGEzHB7a0bdUgtgSpAe/stx8291dqupfoVkCxFjpCyZN6ZZvI
dR1Cj9nnlpPX25+ua1s5AIt0DUgp6zah9uPSfmbsvoNPfXe5YBiet77qk94Df1VkZSPrjrMgafqM
QkTRGQLVui10XZE3Z0cNuEaLOKybeOtQJ73buGfEwsujz0qT3Kluca9dv+kCgkSIFAjsnc5fgaeo
3Z8rCcqHYdiyU2q5Bp/7/kD+eEROE3VnLos22cqXiX8tbLDpZv/cXmNd2+olfcudMS0CL/GQe23D
ea8I+CIdZFTEImYDgPP965rNlVNcLJUHvFfVJgTxgaiDfCaf0nDpBlBPT905GO7K6Ps2V5bcGVwO
sTTXSxjLPoieLkgh+EtSpuny733zpax4YBEAXsemTZq1Bdw1R/6YxAC93Hdd44ozyhZWC3ptvpp5
Uo7zoc2Wk7ea+Ft0q604o9RpoJlFhZ+gqK6H/vycJStq60J/qunh9gS9bxK2yvDt+d0oLEo8RNvt
mM3sp5sSEQqfhQJcDQaf/b5nsrnimShAAbT1Mz/Z4L1DywYJ907a4M5FUC7miOvaDJSgBQIP/bHs
nS8dZCkytzT4pXcjaL6t1hnV6bbZCFdgEWT7FTkoftprr/xClr2NWmnvB+E48ujZnYknULMkasFR
FuwQMvOxJNVKTiMJwDCaLhFA/nFaUEMIR7MiasnRAq5ZYFLlnASDKPyjs5RsTVzox5ggo5qtq9bT
7G7uWd2+9InH+9dyXD8Mi3cma3W8vW11zSvn6DpxSeXssWcGvQL6Ucp4cg3eT7feymZ1ZhG0ss8g
pdKDrlikw9e+bruQ5ZibQpZpUjtDFVU1G5LbY3mfsRw7TNnAjg3By7lzh0TsCXsJTu4hPwZx0Z/5
z/mACOoxMBi7Ztb+qLBJUcm8WrOfrDMPWVs95/U/tmciONS1rpxNHQvKlozZkNA6Lb6KLkt/eCj+
RSCeZOy+848pR9PaF7bXO1mfWG0TbeVwcRbnEJQmGg7dEK4m+eaCcIUs7sj/dkmFMq1OllG58XM1
VfHtldY1f/39TfMVKDiClKL5vJzAE5AdKjIfRG16OWgch0pRjSzUErRsYgmXW/uYBtUSW6KR5zqA
Vkwv3d+3R6HxHUw5lZo2h8ReYbGk5FDvcPoz8Gun201rnt+2Wlsjp7zZUuGwpC1SVGfNcyTaVgD/
HzRIedFfc9HIWIJWDjWS86e2uo+Zy7eZYvVMTLU9g50zYcEC0Yn2bKeooJ76o+XbhsHpVl8x87Qc
mtkesHcLPj4xvsbpKF54ZaL+0jSvlt00c2AFpK/7ZM/WcwV0+4KL7pTeGZlSC2/aYQRv4MxZ4q/r
j3b364jRZgdtuGe6imgcr1p8E6C8uliabEzkPsszoS47LKvEs0PO7NTtHqJJvHKSZmpNBEK6KVPM
vSjT3O05XjZp6xztZQiXbD76s4ls8f2KGd/+oyxHdGktGGgWend+9qcF1XoFcnzlcyXq8+BmX73g
u2wEUABzNBYQWqCeYa9pXMEftTpN11eO7+MQ2/yDKNfDQkCVUPY2ZISC+x79tlqqw6extQiBsQI+
eUCJzkF42+fCXwwHsW51lDPe6UgrCMWGbvcGJLku1OPLeCSmyJuuecXiLXufvbYMWEIodUK3gxrF
VuafO76YoqG6HhSDz0eH0dnHANYS9+tdfKj75VjZJjSxxg+rVTnlPAwdw9MvkY51IsARW0b2YI0p
qtU4pBPcnkD7nrQgnp/8Bo+/BmBoIR7wp+O2Vf/OnjRsVc0sqWTOa3AtjoI2QbJs6fNQAn+Qg+SJ
mCgxdM0rNu5U2ZzmAkOxgvnS+zg9pHeirmkRNIamluZU2T4X/s6npBuayAvGEOogeWUfmvH19pGo
+/7r6r+5M9jp6l0V0ceEBKI+8K54cvjanSWYKe57nXnKeY4qlo2nmRyTzfFI2OHO9nGWs2XIweqO
dE8xYwjkkj6bMEPrvGznYp3TZJK0h/A6p/P3zFvrCFU5rRdWpHWtEKMrIds8m2IM72fqbLVOZxYt
WEkEfHDejMkC7JUFruF0w/2rsyLg/KJV5i8o2TJMps5yFJsnkGTfUE1eJjX72+84lGjSuEPFYl4X
MWnbp0GaYtca81fLd9ZtcvJuwbym6xfS/pOaxFY1I1Brd0ZnGwMJRqIkyyo8e/odaDUvsrh/AEHL
YbZE7Av3cNfmVut4QB2zur0Y56S25XYm24AoO3Q9oon1S3xfF4r9F2vXpVNejwnCHLHdk2ja86PL
TSBMjf3/wQSN4FLH7WpM9i37yw8mxMysyw4uiajp5qfbQ9DdI9RynraATt5C+zpxmjakdvtXm7Yx
NLQ/tJBV72kfixwI0KYBy8q/DGRCa+MbID26zaD4Bn9HdqcY1imhzUdSPkEDJwLzKJxcHTrui2uZ
3sAaK1WZo/NqmCaAA8Ykb19L+xNlnybxqwt+Q6c1bJcfFeQ/bs+lxp2qVT5WIEavw5ZIWmG7IZGD
OAKY6ceoUzfdKnVzprgAJtehKzOMpZc/bX+AX+uiUr5O9m/efmonUwhE51jVIp+iS/OKL22aUNKd
fD8a8jIU2+tQT2Hg/NvZ35Cb9k3yoJp9rpb7TNaMJGvnpIkFbWHZoafGvUyVG/aB6SKg2QMqlTQR
q5WivnVKnMmLZ/KEIAJgsyEF3Yg7LiHMGIrSpno13XgUt2AJQmgDsY8E4E07TP2AJK4PggsKgOVD
ziQx3G50g7ruwzfH9yYEB7tPASYBPDFKCG15gYw6cC5YY36oyYu9VJHc/769uXWOQq0AKny2b1a3
NclSxu7FieHpPjmP/Kd1BCveKTV4bd2YFKcg80KU88bGJCj+telXi31qtzGunSpyxHeywIBNoV1d
T8rdoWuqDdKx6GnOvkgXSgFIdOTT73GqQooilUy8tIOpZlVrT8qDYHM6z2pTLNU0/rXDblMB+J8b
RM3W/7DqOeyB1nP94bHES+H2ejFsgj+zz7aKHVslz6YqQ4+D7MNgro6LM4T5WoVAIcQlNMxud/Mf
NuKdflQMWdfZWQY8JnjatmhHTjkUz2B6jNJkvNCXZoog/4VI84lAXuM+N6uCyQA2LTcpbWxE8SiC
r159cE1oa82kqWAyCSExivAySZj3tXKzY1lCR2IJ1/Y4rt9vT5jmkFDRY1Mzz1kA9GSC7Pw55fKU
X/+XzOATdCNQfEJfD6wfh2lOigUubWQhCk2z8jseKLFrSgbrdrNaXtTYACgE0KlIPPJ5XV9abw+L
8pcrIe48H8Ed6jfnsjFxsWkQobZKXY2lXohj7VMS4HhI269bcYJwe2LLLF5y8Vyn7ScQ+UVu1R+m
tTx7QXkZUnn0bRm1QWYwJ82NWK1Hyniw+2Nqk8QiS5g71YPYdsOS6XaE4htW1Gc3drORpKRg6LSn
753f/T10Jm56XfPKlcEnlShGN0UecVyOws5jb/lrkeS+K7Bag4TY5j4O406SHNpW8z8DT2oT8YVm
K6uAsrVe28K3PZL0NItwcUubL11phW39IoPjbWPUdXH9/c0JWrhB64wjutjlBwFhqfK72z9Z2Qea
f77dgS7/okLKUi/fZoYq46Te7I+Uf6BjHjnsM3cfRPpkeTBOH5L3xUdmXXxyIUZaFW3HiiOwBwSx
gxER4SVaDnYsD+0YjiF44UIrHk/QnrsLwWGrxUejJIwuEtpycxocavCi1wwkd/cpK/u2ynBd0M71
8z4Xl8mVXSjcNt6aLkZEvQpz38T/p7lV/3flebMNHPDw5oJm4uJ2R69rQ9u/jB0Ny+GDNV0c13R5
19wLVcCZ2/SrZzHcBi3cMeb6McgeavFYroaYpsZF/eet34xi98FXn7ajuNA8O8m1+my3g2GR3/1y
l6qZ/HXgRYaLJbvMLjTlbGTdxrhln0qf3eNG0IHiA4N5boRXEvfZS1+zmUdMns0Q8XcnBo2rHrCu
d/DyuN6FV/TAaX2s5trguzVNqwn8AtNdrPxKq5lPznkbCh6Ng2/CP757RXWpmq2f+hqB8cULLoIN
0TLxs8yDv+VQfmiZFTl2WYQM2enUqEOrWWY1c1+M0AEvuta7NMMzL6KmemL+A1kMc/XuQYTRXHt9
sz83sSAnEszexcusiEIq07atcLlPvRrNKw6PtJ5Hdlawy+ahSlGCMz2eOpdDCmR2ktveXDc/113w
ZgRy8ZDu8Dd2Kaq8D+uyTBCFfwXV8t+BseZDN0vKA6jmPnHSYr2ugTgiN3nYguG4kebORVBePbKp
17Lrd3ZpO/C25GPtQczYC20wLN+eo3d9KZZBseShmhBRJpt3Gbb8sswlDtXsW+tvl3VsHxnJnlIQ
8N/uSrccil3TvUF+u6fsklNUSkxX7WxIiof1VhxcXElvd6JZDxXXIPKMINu1BRc47YPN00c55nEz
3cUN6/5BF1phvnIRoPklcMD9bk1Rj9dBGEzD8b7vV644u0vHts734MKgULB4zTHL1gM3vmx106MY
NWhtca0crOCyy/RhI19zd7v0oE+/7+Ovvb4xuLSDaHUtU2wmO4gHhsgd2T6VTm3iMtJ9vWLQGcsF
UODEu9T1dOlRQuatfkI7EyZa17xiy2RxBaspPr8cp/PmNkdG/DPJRsPW1Ox/FdDQLhtEg1qJwwd3
S55vUbXuTwuvYuaY8ua6ESjWXEAAklgk9y/zTGL7qlrbQlY5N8kG6EagWDCQdVsuC4LdQ8eHuXnc
s+yZ5qi+HF3DDtL0oCIXtq7F8TjA37k12CqdEQr0K2qSgPevQCANMu/bG1VzD1ARDPbs7AiNTeyy
zvOXtdufqSV+3W5aswQqdCHfN2ftUSp6cSzvXO/yaXfmiDSmL9c1rxgwJzYYi2nhXxyHX7rajRhq
6ZbN9PrUzf+12zcW7FS2v3lWHlwcur7s7fAX3nRRM6U/WjobsoC6EShGvDMBgoqgQa3OkoK9c7kM
Vn7Ey9+QIdGNQDFiyfqKQI4zuMyZhUiaqA5zO0An2q0jVGwYtqluDMqxjCxmtjuWTy/7yuIKtbUC
uAS/nw+395BuDIoZp+4E9OXSO5clt8tILu5DQ5AlBa70Ew44w8mvG4NizKQnUKovCge7SMZNXUGv
O0t20J3fNQYVklCJPUu3pnQuHkphNxxgQeuCbAFZg+Gv2z1oBqAiE3C98zJQRTiXAjo8oAlpxlim
kOQac9f0ztHcjlRAQot4QGs7rXthvjtHiPiOIXQVoT1frS/duJG4yra/poys9+0rlTx0YQuIsB0H
Cw+ilWVOo7TrYl4Xx9szpnF7KkKhzj2e16vvXjq+YdbWY52bllu3GIpV53k/ZynUmS9V433PivRz
wJeHpSaGL9dYhApMaMWVM3mU+HK5/1pod5CF9dUdpo+OmAxzr+tCsWmLOG6WlpWHR3N5pONX6u3P
lf3P7t0Vk3SpCj+w7IzLKUOwokjtC9vmS4EittsLq5t9xZbn1B4gWS/B+JJ+Y9nTPD5zU62rZs+o
2ILJJz30Dxr/kol5BU+HcL4hN2cd7vpwFWHQrZIUzXXSmRyQe9iOHQRIpPHCopkXFVQgKa35zFP3
4tdg0riWoUFrR2y2YVfqmr9upTenpZVSyBNMOX/G/ccfH5HczU3TroklqGCCZZjE7gnPfc7n+UcD
Hjw3gEQ8xAa9tY1bt7/Ihcc1NV0cr8+LP9JCLlVhBdLjDu0nGTxbw/PCXlHZ4K9ztNAsrImJ9vz9
lCQ6UY7mOetTt0Vq/3k9ymc73s9FtNghqq8iGrcn/668PrpRDLnZ8rLpue3/SnNAwl89HDqVH/VD
vVanzMpyzg3Lr5k0NZeW1363Djbll9V2nnhlv4iJfvRH70ydNCzktBisW9fP9XR6s80gSAtoSdDw
y1xnR3cqoKUN/UAhSYNgQPYDj62vt63xum/f2wXKvcNOeUM3i4kHi6LedCBHKAKIcMLVYxH1XVBR
LI/iqwaa2llX++IBtS0flsL93AgC6tvFUKOjsUkVCsGXDtGFus0evLT/Bo2bs20VX8DRYDglNO5Q
BT+4BdKnLaH5Q1C+jNOXzjXcxjRrrCIeSicFOniq5YMHKevBCSFJEqKiKGZ20gQ/7lreP3SzR6jI
QXpGPmQoX85zjvj8c5WCgdbEY6hxWiqpKbiFpTc1jXwosjHO9yJCtdfRqr5mIKom7vx9Io+Wb4r0
6DpTbhz10ICcstqLh1p+wfVSsnDdn1NAmyXLw1q48e1J0+0nxWkNW5qzfMCk8cWLi2E5dICkQBjl
fF/zirMapl2UXrdiFN2ytGE2gt0zmnJn/u51g5GSWXOPVdlvSO6SfsYd7WHofOhoA1mw4R+vDvVI
UdgCQiAjFeH7mSz3DxYcf4I8UD33/OLS9BlFkQ9LMX4evQyM9VUy9tUDr8dzW83n0lr6sPc4wMri
FezUn2/PqMZCVVDA1HvTTlw4McoIQmh504B63DUFcTQzqeIBsjxdoI/G+cXy5uPoO0eLf3eW7Zgt
5ZMcu7iFvM/tcWg8gsorszcOcckIP1lWOyotYhBGn32QEbBrLBuH8+1eNC5fxQYsjvCKYXcRS0hn
VNB7odM2Z4Gt3hsZ2jWGqgICliAFBcsQiIcJSkLAFUf7/NGVZWgh8QKmXLzcamSoTAES3YAUg3Ic
1HEsRU0uktDXZXFD6KzHOynO/myqndMNSDkmJ+FL4hTI84ypeHKuAmRgDY28xsFZaWUvdYHQ1dCU
h92XJoJ+jRdSGWeWYgLLObXRJe0+gtD7zPj+oS02w6Gp2WsqLCDb7KGDFqV4aPf+0IUBT7+um3eQ
dnWSG79vq6kAgazlu7Q7G45h7fKorAoO4Oj+QqFyLfotuWs//0cx+uau1De2W1iOhXuyJ8NlgLBH
N4ZTcGkAj73dg8YDqBABvwSbetbI7IFZOKId1Mqyb+1OH7dgPaCIZ4CS530dXffCm6H4ULBno1Vm
VzL4eBVlOJA6GgYed0Cg8fpvx4gK0w1JOUp33wbBq5tnD8DtHGuXREP5KbPLsAEj28D/BmDAMHea
bazCA9pc9GwG/xe28fOcuqjNnpHFH5np6q8biGL8fe1AljrA2mRAinriQYAk22Ef1/JS+Id6MZww
GvtXgQH9xoIhzRzx4LEtTEuOfFn5WAb5B5wLh4U9LeP8LZee6d2k6065MG9Nnnluy8XD1vRxOZ7d
eg9JQyIXh0G6LGHWTuFqwrtpOlMpZ9wM7DW9V2F3d2Avb37L/gtx97CSKMcA51i2PlaFqUBCsxtU
DhrQ1M7Mdhmu6kE3hRbdnAOQalk0pkalQs1lQCWjyZY8QFIKyA2wrSQLAZYgMMA3dB9/PX/eWKfT
z8vY7mi54RsA11sNyH3Vp5EH3UWDtejWQnEA1rxUoKzw8gdJn1yI112RKMNBIo7KCsDUAa+rQDZ/
29nohqO4AIJgvE3HGsPJs09LNccWrbdwTbeX2+3/BzB6521pKfdob3KXrK5wj+6d9CVzf7f+CfU4
Bx8Z4NmKkaiPWAXp4PK1r/5KyycBPcwWlaW3e9ecb5biFwKx1Z7VoPMaMU9+WrxvImujpY0XE++s
5tqhEp5mAMSDtRU9+MDUkukTcdtwGhObGuZPtz6KE1jdtAHnR5c9WMGanVf0ds4GqD/NZWq6Ob3v
PP8gq2naYc08Z8geBseL6MwiOpRP5Yhw0/hho39XYCi6vRq6jq6/vzEdhD+nlCKH8sBcyKizJmz2
+diC3W5doLFhQUe044fbXb0/bX/w18CvLMu64ECYMn4q0i1yVufjluXH283rRqI4AeJaKOySsBqS
OmGbb4eWgK1BesmIYpXUY2G1mEK873sym19H+GbSbAvcEJuL50C97+WBIBURs77bDQPRzZNi/tzx
ICvhYiA095dw8GVSbmCXsYbaAEnTdaCYf+C7bICHyR9m+XNhn6qpg/MyfLxuahTr5gWRI/jU84fp
ylCPm9//cfZlS3LiXLdPRIRAQsAtkENNtqtcHto3hEc0gEBITHr6s+q/6pNfZ1WErzraYUOiYWtr
7zV8eH12r/3mizw/X4lPKYSn7gwyln0XH8fCwi2J168//triudjSMCRNxjhBeG/sr2z+nG11C5ik
meaqd182n/3d6Fxi3vqYSh+TRt/NqvvU76OuIPv2Fm3hytBfQt6yaVw7mUb6TkdzTcxWrf1bYJKX
PfS/B0Z8iW6Dae460Aa/26h/LBw9BHoDP/L2LRDptce//Pm/9lPbtLrTCX45PqCMgT7T/B7Ys1o1
b/mr/l8++F9fcLFlIWilllV1051fdRU29qDSBIfdD5qBwK6eRuEeoj2US/FZ+r+7KP6PaqjpYpeN
QKTduT2v+3wq1/SnSeY3luyVHXEp5dNvuYpadI3vpD736l2CQ2h74wp67dEXm9imk/Zi6/VdnD9A
eAXEMluLtyb7v8UdWXwJc+ttC3HqzK5IANLa2T/cZoedz4eMP63IpWRnDxk2dpJGB8O+uqU5uZCU
nIKO2iLThg6Eo/EB1Ld6yB9ZcvN6BLi2Bi8iQEo6CzCE0Xfpi+Weyw9Bz1MtVHpg05t3ov/OfeJL
RFy2Ra7btwYQ8pYnN7yIbmFCSs8zse5swZE4TKHInl//oP/OWONLN+0201sz0Xi6A9enS+JDy0Vt
+4eEhrKgXyz5B0K5r7/p2ua6lP/xQ6rAQ1yHuyiebCqqJdU9Cklj4pO2TuBC7wFlzKPneODbzbiq
8Wh2J6OPeV9wcqtmRr6//kuuLNzsMpAsUpJsy9zdHM49f7eFB22+vv7oK9H10oO787tNs0EP34IA
EDDy96p/y9Ll6vi9vPNf8Y/3Mlapkf2d2I/jDVjpdVGBzL0dhlo9qr+6VcSX+kAa6vMwT+nwkpF8
isRekUU9ZOnfFS//RyLIxUO2t00q78hm1rSrO+PW6TFS89yJsp/2Jj+lMzyt3gJ4X5nq9GLMbB5P
KJQJe9d3hByDMDDa2XRWGtJ8en3Gr73hIk0q2iLy61a4u8UsVb+L80xBH5+2w+uPvxJwLuF1UN3f
vVqMuovG2Zxl57YTNKCzJ76a75ZMb+kPXQk5l/A6kkVbHM84Job4mUMJGD2fJv6dwGVyekvL4cpA
XcLseNImC04LfZfnriJZd6DsNid/16OMLx26lUhy30ZS36mNHwQwXlHuzrF6a3yuhMlLMSDOtjbK
5ma8m5riNNPkaLPlZ6vCeTXNaYLRYMfY5yi4p9dn/UoYuVQAWrIw7F3/Mh3F9pT1cVm04xvr9dpM
X6xXVNoDi3BzvPNFCTZQnbbTgW4enpzhxMzfpQaXptxmcCEqUDS+a6au2U9e5P19m8lsP7qg1rfU
hK99ykW233BIGKWh03ec/GP13Z7AuBK6AF1yR7StXp+Ja++4OPCjIVacD0hyIidqwR+k+rFPZ5I+
pW/ds66ALOJL3F28UrhkrvgMpssdAMjTeFS1rhhwcZ9pNZ3+MrRfou82pUIvFT7F8mMo1jL8ds1Q
vj5MVxbsJeyOqAJcaI9vkMsnTj+27d9d6C7hdTPUcpQr8Jvn3dSpAnQzne9d85YP6pXoegmvK2D9
NLJ0cncW0q95lLzrth0WQdEBytdvBPCrx/bFKmVEbhwpTHeXP6yH9ChvBT0DqFPHhx2F4fPr438l
uGYXy9RK5wuUTe2dGvNIHhS4iXs9R+uS3cdFXwx/gwTO/qc4Mxs4TvcGl/YUrZNIjycYtFS6ecuT
8D9XER5/kZil+WR4l/bwWXM5RFkL+KW8lX3+50zj0S8D96/kKZetKjYo2Z62wpcurYvZHkw4ieGt
YHTtt7/8+b9e4LN1WbsiwObdjF/b1mbl/gLRfX16rz38ImjTUeVgXcPJcohJreb92KOF+fqjrw3M
xS0ugLFCllAkJ7M6uMNG4oZsUVbPJnq/5MtbbaT/rJxg+C82QVMYCicDBpOvXMUPnk7yYLTpvsA+
fjkqWB6XaslWWKW/qe78nyc23nixIwQ8reFoZOOThXCV0qZMko8u3Usq2LnXn1IcFtn6RtZ/ZQwv
Czb72s7W6Rj2dC6rafJpp6qcRlVK8uP1SfrPUyiLL4s2ulkWtk4w58qY4GWq7WkU+h5qSyfWoY6Z
iv30+ouuLLTLEs64GbauktATcfIo6f5OxMvx9Uf/Z4jCN7wM3r82CB+3DpBgR0/UD3WyNM9EhpIn
yxuXumtzcLHByQiP92ATepoA7I+hKSH65BMcuyAP495oIF17xcUWlwMcpNIRizjvT9Bvnwp0QLrz
HL8l9XFt8C92eTemidZ5x562kd3r2FZ5qt4o5l579MUu123ey4FgdArImc1tUi16/bsAclmoyZhm
doK550n5AFB/FtWZEl+jjJ9b/nfucf8jsjykyMOWAstyNb8WVmkhq6bQpf07f8n/qbjYBldPUH7p
Cdp5cOWajz4q3siMrsShywJLJ4cAFlTAumzpgjSmsXWn2TOXcVI6aOmVg4Sdj4laV+tte4sVdGW+
L2stQ1i3WRNOT7t6IFqeUhj6vb6Nr2yCy+KJWbrRuEkkMPLT7fdFjdudpxvUuIT+RSj9K13DLL4s
pDjeJXwghp6g2f5seg1YM3nLhehKJMou9nFnlsW200BPvf3cBlfHyWNu3pKJ/m/tFvzyi12cCZ3v
YZA4DORcQ1LweWrC05qEx1zJEsfdQwbxGBan5yW8hcm/tsYudncRhE/EghS2A+w8nSEfsD1Ow1TG
Et42NNRq+D5mb92Irr3s4ijnW9IW6SzoaWRQvmBzOUpa5xRWOlonwB8P53UtPmyZefy7BXdxkBfB
eDhGKbyv8SXgzsfRQDdv6G9GFr+xR68siMsiS9ymY8zaJjmxOZTAT6SqqPbkjYPpyla8LK2ERgMo
HOHcC1NR99EM7eC3wDNX9uJlSaVZSATIUQrr0aatFGQ1uuwmXh8Bfn0jtl8bmJcX/+vMFhQCn55h
7Nf+T7d+bl9A7PvP1+f12rhcHNjQiZuH3GAdoVBQxxm42Zu/ef3R1372xQY3pg9WQecIGzwrY7C9
Zx5u2jj7uxB4KZ28DnsPr90Iqf5QHD1gJBZQ0rSNj8M6H1//gmsze7GjJ+iMjAlHVh6c/+jX9Yyb
+/MoH5NUHl5/w7Xhv9jGLaS/52HGVS6R4iuJ0M6iSfTGAF0b/4stu84o+HQR9tMG+Y5qGIZ/8i6L
AXmyf17/8Vfy4cuSybzJPh3GLHsKw6Mn73po/pitNssjqM2vvyHHCv+fTmAGH4X/f+XDShl9Hon7
Ilo+v/Y4qXO31ugvP9uigYonfNtJ8sal+spcX9ZOfJxPevY4juLG15M/FM1WabKVbHhjOq694OXP
/7WLt6YviMngXQvYThK50q81zHGt1m9EiWtjdbGT22bprAo48WLCSyhGVLk+7DM5K5Ufl4RWKf3L
ZOqynM+XNttXgzf1k6wIg02kPzYZCBGiv9FhKwv5UxLyRs58bZFdHOSNaHuUqgtyjCHI/2Pc/F7L
UU+3wVj7IWfjdO67dHyjYnrtZRcbPg6jyJrQI/fXy/bPil7X6FI7of4e5DkLjfuY6Hb/+neL+2Lv
26HADRz3/iPN3Py8jGl/hLdP4iADCWWXDVWegyTT+A+y7uT4+iuvpUXpRUzYwHXk+UDJUSgIkUJl
OSAbUorWkzThQSwZfT93yp+7fofFaO5gUm/UW12UKwHpkhKZ76ZDSVqypxAMGqrIjHT3IMRbFqkJ
+7+48B/x4pIWOe5EJ6jSFKYUM6xNpqS/1TouZB73ty2dmiTecscgh9v3ODz+RMwzs9OaiK4NSS2c
zXOylAN10u0aQNhGpFOZ+k1pUExm4zifK0O56cU7FjKoCFVwOEnzp5XEM9OVEtM+/eI6d0lt46hV
/6BTpO17nhE7n3D1Dv0AGmXjsqFqdWzStuoKa3dzerHkU6Lex0nnX9C/VDtgyxSUIJjMQHxbuHIo
oAUkahWDXPhAw5z3E2wuowLKNrrLi+F3tMH9GcJrMRxeTsUsBgZ11Ab2D0WNmlsve0iWxZadX/7H
veuTOWmPng1F9L5bzEz415zOxtyQFRpP05kuK2pCYFKty+8Nb1af5Dw0+xNLXJr/meMGuoBzW/CE
V9DPdxH4btSsjTgY4VBRZVGy2iqSOaipRtud4s4VMaHviFWNCPVIYtVVUOjh5JceUi/bWhM20+9x
aoFwKwcWFErwRfA6lJCah+BRBUTOXpzSiUirjynX+KJY9i2o2MM+L58BvB3zczHnpHkXxgFqDyX3
BC6nAlKg6pTsPfNHjvod5lLlsd8fBgvX6Xvap6yIa5DT5r1aTVx0UJTMWL/9E6I1B4cvnRKW31B4
kzX3vZgz+U01UkNcQzZ9K/qjyxctHxpiZOTO0kJc+pMakfl8ifk0IAxLyNB0JayimvlEtmGca5C+
OwOt+2niUMIbI2uhtKDlAD8vaBXE0bd1ilFLRk5v2x4286lP9j9FpiLIE2tix/E4L+jXd2XKhnS5
zSnly4MBobb30QGCr0v3eeaz5Uk5bk2gZeFH/QT4PYtXHAcJb7+uKGFqW/sOsPwPSwwzl6ex9XN8
VClNv+cTYyKvVSKgUjwm+8AhuCtydA27Vu+tq5YcXMRDLFRLoGIcKX/bLh4WCjOddPYkpnmJ/umF
StA/QSGLfejYtEUMDhQQJ37i7TzGd9o61yiYn4gkgA5IoKvTiI3rn1MRqeVTKILi+OWNsAgUkdrt
cjNDbHiq2olM+V5hmfCRV3Zrt+6DI/A2OQadmeYcRZZu5y7l0ssyQapvnxyMp7I/qmgM25CFZgOB
tBjN0dGzTTuG2z1SW0oBrINKhHvkIi+W5znN1vdecH27pBN3x3VQNvyOCkn6KkFhP/lKXBzpmuzL
ChXVLC26H6ibtmqF7dsIjfczK8CLtye9ZjvwpkluCw5VRyLXA7x/Wqjw2iKPj9HQSSpLm5Ft+cI1
62CwDf2krnDY13C6eqAa2KQzjGPWJxwRI//VswkoqLWPNYoVY8jYsXEePqpNrjS7kSqKzH0Dluv8
U49ZlAKsMiooCi8FH04d2jiRP6RFtPRPreCx+WfNk3m+4WLOl5McTb+BRDn6LS/luKlzQkZ90NM0
DfW6DNqVRLfju90acthpP5vjVkhJBTiEOBhTCDpFIf6UdpSByxP3oGI90Zcg8WnwUxLv5a76jH2E
P1HkSQmpw2k/Q2w73Y/g/ffdJ4KvGg9EwYhzqVMxSz+AYteGqCwsb4df1MBt8hEhtUsebbov9p8m
x0QdmXVU1B4Y/Lw5WE/pXtPYdoBjJ41e/M2851pB6VCvbXOE2S7E0SV4NfAnzYfeilsNJ+QB7h8T
ehOszNNRRfeLobP9A/nXdFmAro2iCKyrwGvP5RreNz7xX7kaUMkrraUaxDZ0W+ObyIj1vdscdls5
ZBOi7wnaIPMwntzYOalqdJU52Ntgi7Trw6qjaPqDCY72pYwTNhJbwjnVibxcRDY6OExPgyV5maVk
nyCIJwujxDHO97Ggp4ZnDfkwafi4xTB9MLtsQE1Ve1rLDNOSnycR8OKtiZIH6D10oPXxRJuJVEFa
og5kNxs11SaKFP+yKRIxrFXX2rj56CbvoUedkZAl1VqsG4ScyQrkC8y2BjXlzW3P+9aBru3pmB9Y
tHXUwcnK7/FNY5eouWG9iMDyyxe/wdyG6KWpuR57csJWbgoQcTaz5Pa4gq8vHtYBql0N0eQjn+h+
G5EtDRXNRRo/Kxxn7KmQi+ATzDohsfaIZejtY1xMbfvOtpw1523oR1mlWjpzN0un5MPSDIGdaChI
F5frrshwkpYFk1Rqhh3h7dSkQoK8l8X01oS57e8wr0I9bjBqTW01NXL3f3KWeT0ddYEKdj2sIwJe
Ca0RyStAobPNlN24NsMhGJzk9Oy6eN6nRwY5r+G2yxwRHwTQCssxViMdf8CXy7ey8hwu6BQy34HC
LYlxmegvIthGVi/7bX/kkbfqIHxeD5A4j0meq/fW9jEYWUgLUkzQunbpz+CcGwDFa1Tzw8A9vb+n
m0rY+77Xmx6qzQ9rdNME5CDqEPctwFClTPtourXzEqQGC36l9jvJeay3qol0y6c6EZFBLhJ3rps+
6Sidx+4w5lTy+bS0TZigHuJljmyY9sZBaE26RVSDH6bW/Iod2Jy1XRrrP3dJj78BjlLawS60SwE0
NpBwBCFHl8MAssfXtN3xb+bVeUJKZB1iUTVdWzHPB031ymHcbiWNatekU/crh6Pp99HTIjsPbobu
AcvWBwiysbhBzO4YtLdzBaPP+5iMLSjTImIpi0oT9kEe6Khb8Uz96tVT2PIlQBc/Yvt2SgxE3Oix
5ThVTxPoiKM9FlTFeql5nu9IfaFR4f3XLBAG8W2sHg8cbYeYqsAhYelys1CTq/6G7b3BvPSBN92R
ziNGBUOZoeELyw/hs1BBukmIGKY2gqOV2ooJtToe/M7fG2i+LtDnR6fydmQucx8m2WRAu/aqMTie
BNXyt3OBpnudIxCp+yQgg3/IMzM0WRVst83ivp+TfFUHhTxXs7PPFpO1B9On+6mBG/u7pGN+e8hJ
Mq3xMTdN7qN7vxOSvPMmyZdHAinSMUBt1vXtzdCYop9/9L1wy2F2+WBD2eZc0bgcRgg02kda5Ck0
5HSKi/kHimyXdkffJfMWKr+Fdvo0TZClOoOGre63Pu+AX5qQYg6+QtKXJmlldkuWM+hRxh3a1a0s
PSjWMf45prptGnQE4ZcUgRgaJ9FeDWJE/bbKJ4trYCUIsWSsdTKbaYJccpIs4YzDwQp0elPkN+mO
o829kxMQBbZsxEsrJEwbsd3BsyikgJ45ZHUKIoRilEMtViSGWS2KrqefAFdq0g8TrpvIl1ZpEJXz
dTfBHnoikDCUOerh4WFmyPjuko1t4r13MXQmS6yEVqxVCyxlYytrisi8x5yo/WeC/erGI9jb66Bv
h3WLx7ZihdkwvwPcGbJPRSCO/xSdsvFnZHG8fYdUm8mfUzet0aPb0j67iymnXiCTm9b1RmV51qtq
igMFxRExVjXZidsmNrVf9pWxaveiae0pMnGMVuW0xyy80/CJguasROXYv6cCVtd7CTfFsIUDqlAL
feAQ13F3MBn2CUJtN5kdVi9tx3JSd3tgE3uXL2xawpPTsP4IHwsy0fQUZXZJP1saz6I7x1lbwOmz
S9t8Fsi/ZyqfOS7ofXcTOh4N54UiP2tLOS87nUscIkUx3EB5YE75EZeelbizBwouecmKPfsIE+Vu
ao+4vjB2SGzk96duHWbyh3eI5s9Iv1cxlYy8FGFryye0d+7nTnb6wMmeKVmnko8BCE2ayAFlqWwk
7SyrGSjvgtwiKZ2iGIWkreMn4L/1eAsBMdO/FxE6H1vNoeOx9VVWZEP2I2g9ggTQthCkPeLAa0h/
1sa1SCLMQhMXStdnO8BDkgBxQDKiV/gBdIHY76OMsFjN3BB7D5P3YYpHRKe5c6haJh1USXpRahGl
6p2Olzx9dkMzt1+HLiT+pm9wz/zGpMl3UUaFzXnZs9V43P5Cvrqujhzqt0v1smVwO92aphDPRYo4
Jg5yaKBlOGltxaeQZ8SJsqFJ3z4k6IuLtixIL+RHunPB/uA+tsTtIYbyYUgrHpwKXb0ZB55hmc1F
CrKkzfwmdywqkntzzELcAv4N9PngH2KWyul70W05bkrFQLek7vdIpp/SIs7YeWUTxyFulBbrMXLb
uj1AoDV39gZdhd3cjknEXnRBc5lFZ7qufXRo5JB1T2QgbYU0U/dVs3URbNTcMs26gxAD1EpwskOR
y9AHxH2HbH8rNh3aagTmXH1YIbnU36Ya8/+thak0ogaM40b/HRmd25eDtx1Fc9cVDXIN38sxOSf9
Jsx03oomgaJrmyKhlKXSvejqfZG+IaXr+n6/b6McRbxIN0WHK6Pauvkz63w0/F56QdrfHpll930F
NXj+CkUd7T+rxfvhS5SiNXebTU0O7fCC74N+b7EM7KewwWHr2GLnTtvTLIRn96Ao5UtU7j0QGb/H
ADQLjs+9DbdZs2ZQVQ+jBLuYoeXb/SA+f0yRi2WSuN5iNxGpYQO09w2DQ4Uh7dSURshk7ao+W+bt
yL0nkzkol/L5YzeM6Qo9VgKP6f5+QfK52Gr0BgxtvgmcgDd2wsSNiDcZky9mQmIe1ZfQJCA1QE9s
lttws7c7b28hskjtRxm6sZsORbuq6BtZZ8uWU57AdPvRGsu25pDhRp4ktUIQLUIdNpeT8Z73kIj1
Z1TasPVKlu6BpCc2qTwUN0i7OxPVxf9ZWxbZSlJfC4/wc8xkgvvYnC1J/GdhCjZ+yHNUHznsqF3g
bjSf6BQV8y/a0H0/xsvAkVQZGi26crHoUchvZobsu07RTChk6Uhi8y/7nCelUd0ZtHvzjeG3AOO7
wpCo30qRtdMMwzWGzweEthByvUdWOt97wuT4cUvknL1PdazbQ1R0g2Y1dA1QhmiXeB2foSeSDLfg
1qn3WbdOxyjgnhTLpIElApk5jDgkm5dPZPEW7VyPq19N4GU9AY2QAzZNNv0x7YS/haE2S74KicpI
2TY9vNgYmw6DyrGtc7Z6c7+xofMfhpHtAoHWZczOB9B6g5P1PsUT+S2WAcy4so1AIt7MnqQHX4Sm
WUrSh5w9rxCMRWNCyo6YtNpiOeZPDZeZ3eo8hvI9ilYcWjKoMdDQjkvpZ4frPfRqig5qLyxSKh1r
cO07jnFPV5VllUU11cFylglQ8CXbXAfeL1hQjOI6v4Igc+5ERxdTLyS80OiWPYmbr7ZvFvoI5DVE
F+vUx0kMjTm1DV/6qXDbczuItLtvvGmy/RBG5TS+iRbLgMom7LMRKF3CndDA0JN0WCoUM9ymjvsW
xtw/6T3E271OGS5E1WLFyOQTYUUYsrYi4PSq7mMqAua7ZS9gk0QWZ1yGkhcVOm3MhFsbNAASXgoN
3aRKbwZ1lj7PoHAZJ65P4bcqfah7x9zP9MUH7B0FSRxMzcittwkUZ/l5M2R8xxUIWv2UcY/2J3ik
ybccWPmtfZ/lYdwOSSYLfS8hbaNvuoEuY1MtnKqhRP0GJkg0odg+da72jEMbbBll8pljQFDTgAt6
l+XlJpEAdag4dRp4HwYxMe0Py4ak/Fs3rLG9S1YIFxx1NvjfiSgafURExAz06ZIeN5l1uFZPnMtf
LTXmG0plEhpUJMRAEcc4JPknlNVm0I4iLuf5N9L/rvs+D9bzd6P2BgMHKw57WAuEwaGcUfhqXzzw
DHx7kmLxaryVEzIBD8HL1PywwSNFuUUBEgoOpzTqiyZA6XwMdPwFvzuLkliD87sJHwmKCzP7wJMc
trA30bon7jvuiST2H1LDUaSqOqR82LtGLnHxJ9Uz7E0qGM1D1VRK0tVchv0Ld250HzU8Pkh7WOHL
O9/sQOSNtZzSZE0OgKMkG6nHZB1FndsRBc96dlu3QS8J04PLbDywFU9zKDCjhpemG/p60DPJqfjc
RZR3e8mZn4wp26zNw6MNAvelmjQ8oOwcF2KIowN3bdjnKnEE510Vx10QrF7BvpoeHIO5+c1AYKH0
HRVIm9MD6mYTe2wE0t/2OEdthsBnfWDNnRp4rJ4jgwLp19SHpZe18VLO7x1aKdTULCbIauoWLY6+
5j2wIz8WYFPVKYshVziVY14kwx1f8wUR3Wcxzw8I080yH9k8W3B147BZ4/BF2ss/DkT78YA83cK5
JkmI718KLGrZxL2Giu82lXRA56atIVlO5w31iYFzUpFxHBj+UySAx6LgvvQp4hFz6n2xBAY2/boA
fF9qFEuWI2Mwk8epvuztZ057CjOhbgD8cl15ptdyiZj1h5Vhyg6xdzp8EN0uRl26sPlwXFuVb9Dn
oUrJmxWZM4pd+2in4qgHKNDuRVG0D2Sb8/1O7lMGT6wwRPn0DoPKpzOf+j7/UahBua4acOsaKVSE
xjT6JcZsk4duhBKTKVM5IthUFBp6qIgjw21XwCSWmaA4QTqUAclpGxSfvqRF692IK47VEEDK05f0
k7QUslI4cYntK47jZQeVeEZp5m4bck4fc+oLlZdNgMVod2iAZIm/aGtQqalF4+UyHgDNalmECt0I
42onuiG5d7ah4weVe7nyWlORSo9xzs3yoGmq/T3EmPq8rx2JEGSrDJ0HZIdFoiJOD7gg6ZacyNRR
qAv2cztzV2NPa/VFwPuz+aQMeuP9cwGBshWE5LyTM7bfgpT4d/CzTs6upzH7TNy6mpNON8ZK6mh7
HGyUkwONpdqRB8pMh/6wo96gFOBqyk/x+23DufDNdO4FQaGo9neYDMZwaZxJ395nupP5D1xkVlxr
ZDKnKxwUlRcwvM6pRvxPccX5kxIPRl1Ncz53KxqfMPmMK9TQC7hxBr8l+1RlSP9iVDp5YWOoaenM
7u8LmB2RPwXf3PyAIA1ZsXwde/+BIAN3N9BlM8mj2KYi/ZhMDrCJilBk53Nt5iXLntHKUPA6N5xD
X0K6aYOEiptgidhHm+HnDnid5CG3SHrmIx+XAKX3WFvKDpD3Seijighw4vULeyaD+BKXL+Zl+yY6
QGSnCZn6ZyMzOrzbUrm09/2GzPcz0inczKsClbvmJp49KMsHvDKNfxZy3TLQSVo3mW/9jg7Mw9gu
Yjgs6bD57dDOgq3f5hntiK6K3BA172bkCeSoFQnv6RJBXQBpY4MOAWoQXzdv26+FVgX6OxoxHEXZ
LXZPaZxlo0FgcutphXr0sU0bP01fl6bg0lYZXC/tgRi3dz/N1ENh8NgiKeiKOzpz0cMVw9l+Gz42
c1MU/Wnew8yQJnHEz8PaKNn9Zujm+fHz1JNR7gfd9kx+GlrqiqeB6kT97kRri19NTpfiH7Ohk3Bi
NNPjh2Agw/SNh3xnp7RF9OhvGYS/p3ALNTeOqpXXi4uPHnI009fWpRF0LtW6y2eJBcuR80NTMHpe
hNPLrdtE7JENJQVPqwjNkOgM3SeVqPL/cXYeO5IjW5N+l1kPAad2LmZDhkytSuWGyMqqotZO5U//
f3GBAfqP25EJ1LY7KyIo3P0cMztmgBAqJ27IrPOW2slvqiRcJ4bE3wqLduJYUND73tFQboFIauoH
4f4EQbPFdVI1o0TI03YQfIbpx0F0Ol0fM593/R6ablE9J/zqTvvOtvLx3mMGwx62kO0j4WCd5+2n
mmPxltdvRJUnCrW+uXZpL3rTkLJl7M18Nm7LYmjuu1FNL6fj74oDTt/7Fmvj5CztSd7QvAJ3WQ9e
PmrqhyxPGpdIwCzIddjkbelcy9zB/g5zMxu5cIuZs8C/Oeao8d12Cb1cybqN7Abp+i1gQ70CPQIE
OI9QQyZmxqMXYIJTcveSmzauGesmExCY+F3knAbrZk6CLGVAuE5U+ydv53r6BQa+ejv2HMO+9S2m
cn4KLmMk24knn4/PPWeR95bi5tCbUbL0idyiqkhjd786daZd2vA0aF+nROWNvx/mbI2hJ1IfFNkd
k8VMw3wwxBBVLvAEDbHpCew0krK0qIystNbll7aVPhFPK6BEx5kNYQvKbxoBPIfSfWVUW40Xh1VF
sqpzsTU7SaTv2DKltHHLGcJXVPjaXCfl7OOl3tP1Oru8gVC6M2q39fc6GzO+k91pkVHZeXGyTcwZ
IV/ZqLm6hcMubGdvQvRhjTY505JDW3WDo4OQDYekeyz6gvEWsMxbKKdKwoY3jiXK8d0oARVGHDAz
q4E6TlRTWnuB7U1bbiztc3I94iPq1M3ex4ur9IiTU3b51pfjBCg8KjeztrzAXlvcykUG+SPW1HVF
/yDWpQopYcoKNMmtDwu9HmhOhxLkALRlDeabsuYAbpXNoKE86IyESw0HdC+K5sBJF0pwZSgf7o75
48xuIsDKBPp4ErJV0VhUHY04MJNSVxreqn5KMldho+LYy9h+TbPEsLNI894Vy30mLELxgFInzU6l
mXxal5B+JCjnTT3wj38nlRZNGWYywWHBHXK1HGKMNo1wgRqu1h06acn52a2TQxImogebRqHu+f6N
aNbZfSORqDTrCJ58shjTamTldZCLs2IEPqvH6ndddnYieYVt25nxP2h7+h1bBFm3b2SfgI8FrJsQ
ybTn7Ayp5/oqoL1S1Q4MudPw0xIQrN2wI2TxC0hwUL9Ao9kp7EC1EHJ1Q9KCVx2NGMuv34u5GM0z
zome5Ud2zqjosBtbjrjvZd4s9tVouV6iwjnumjEJS3pf81pJkPxrAnp9+zbmQM7uTDGl7d5kpB/j
PXKXpj1sDUkpoukteZzmZa2P0BOzd+MkaVFdWXGyuBD9iS2/ERk59VCydhAsJuGHRsrLx2R1T1BD
M5itc70Y3tTf+V06SCOa/BGqJYwtva43KxuB+jrngEKHJgPE36QS4jTbCfDc0/ezCAdARzNXagkp
kgYqogI4bflJo68R1Jrm4i3OocwnOT9ofymLo/RipW/UNBeTDO2Ji8USpzNlPe6V45MgL8fC/R6w
WJ5SldTyJp3b5s2xTea/0pVllPQQgmFHZ9vdDFKV76sHMr2dgsGtHr0ld+xthUig2QJ5J9WDaghz
bsOMptvIIw6wLKvQHjRT4FMBpgK93ZZReaPFn41SDH4+a4LWKmh1QZzabVK2QftOhENeIQtARNs2
0VgqYT1UxVroOpwds4f6yy0iT97WwJbDT6tcxBsboq2hIMAOvBxuwO7FY2HGTfCtRKJQ5MfWp/1c
wy5o6vHNN/FUgwEr2A3rXZl1dvmSYGTQVJueiGiz2pRL7WvUYW0p+qOikNV3IyoMs32whcL0+UX0
cyw5cKVdV+9Nkli0B2YibP870XS6cCIb3VppbS1V+RgcC8xL02e3yg3bvOkqKv50O3r08CPblsgZ
KbLivIPPobHL+mEbtxSxb5VTgj0cKcjb9Cf0nk3eoaAVodaHmFnESylbpzsWrqaghUKIY++77QRr
cC/ge9cdz6eRBBtPbl6efHkXyIcQLsqdWpp805sjeDlwvahqhOQ3t6NMg+TPwNFe+1tCLYDdriG0
suKLAVWcjVsYXN2NkfDyWSf7WTjFuCBC6WAInkVR29LoUNiv7hhs6xp/Tr0TnbPOT+uY5Eu6CbrF
buwo0UGzTEe51JUMdnCzucwPQeV7tXMjqMigEWJ6RzvKmf9UyZ1cA4AYXLU8OC/WRZYM+W1pLE33
OjIJlo9bBmyr2tr3Vkq/dojXvvezEJVR5k7M2maecZrRM2Vm7qspMB3r4I9luegHA+JEfjeoudz4
Fne4cvS/trXtJ+lDmdaVWR2M0rZtRvE0oOrOsWtdP5V+Uvn6da1YSKIlwC+YiyILXQNxwHRrGjpO
eswOE7e/XRzpoHcQjdk1mHlqQxnPePl15ZVsmkVuTKeZ+wdaOBrDbdsuttWGRes5jYmoJisD/mwa
jS8t2Cyq8hrDAXdX2FSA7/TsuvvSdlqY17FSlg0THjBDdle0U+O8+S4ZimHVnRQW4WLOqRWTMNmX
9DhoNrvpyzSZlGMINRyv0qEGavppeYvtPwcrTxe0vXWLlLQIw857LGn9oNtStRgZiTldD78fJmbn
Vt9qj7b1Vpujjb1e3i09azpw3MSTu6qpKujrCmK7Dh02+vmbUnZq/pySAJfLUOpSrjPgnbYMXkvi
ztxXM1mq5LfUbNj37hJQ9YRDx7ZxYzuDZzwFnT3od0B2U31LHOEOv7OAqJrvQ6kGQQFZLM7qb1a6
ninK+2QxbqAaRXLDxXr2O/6dA67dYwD4HplYUXU+1H7plq+BjXz8iI2wdPUmTkULS9E6dRJHfVtb
/iNyJsnkBd2y04srEefF+tCPrV+/Arm74+PSe+WwTYekGF+qpTOWX3Nem/0vuvwTBlJyF09Wij2E
wB9JQGD3WxXDulzZ2q+qn3kbyBp2qrI0EjTMUtPlaAS9sipI6Hwx3/zRXLivlZiH4ntq16t4nXMr
zh6SrhFxv2FjCiY0QM4azy8CXMc+kLCnpI6qIkuJypiMtLJcOCpVjscltbPlQSRJPia7AEwh+YpN
om/9MmNvLCI+ymutcF0n4WjswPDYncNibavilj3A9Ys9KijtH1yaheKX3eUlRdIIY1NfwQj59SMf
xVRmNCxciYTwXIL6Cxc9UxvOJvUIuzBSSrm3Y/qRneXMS/FbF0bVHhwl2/G9EqWdIqlD17GTSNma
BBawNtYtYWsWcirPEJbrHMBW6CuucqPMmemY8kW5pHbN5LTcTIuT1u6tZxeCnIG8Sa10p1Zf48Oj
PWw1bqa+tSy5W3h6ApBprOKrwrGgEtmC2aezPtPmvT2jwojWOaPDCuPG9yGwrCHQ/peuGxZPhaWI
4/idQwbsoptF4b61eh71EyqJdv2lOrCCKRz9uFsI7+sA7+49xEvupiL/3f5BQbByIvn22upmt/jN
gDwAX9bCwuytM+rySwGTDZCmW9sxvjR50522bSGD9m6EutV7Ha9MnWwC+hWz2Rp8tnMD/ZzaYDle
0jvqOCzMuv8BkUns58Vpk5R3XKBfO3LTbO9tbgxLw7MTSIr5YyDFe5l5aQfnricGjldvdfSBFT5P
38wTymNFPR2O3IwLYBCeKNVCmjcIJCKsCLh5KOvINwlpfR6y0aYS8ftAraFKEWMCraAI7G6q0oC0
8lrmyx5OCAF0++x6+aPpkj31givltGwmNxPjjzRuZfarQeDkva+iiuvbuu27+NpfDXt89qo5ET90
oBwHDebSmo+aDSHeYv1aywdgbM5ZFfs+RyHcjU3U1AJ2HDmY3TVfMhPu94vXp67cY32a6xjjCnfR
I3ysk1tlNOpCB+zkSRD8KVWiNFpTChT7aJWFtN7qpJ3pbsuBEopTP4Uv7FFLOTfdMjvj16TAFpLt
GA8Za2MsuZ899ZVcVgQBC1viZkAPlv+ck4pZ6W3RLV71hQ01aQ9TrYLxKm0whL9tDdKmXgFW4Lic
ijObzuoEcrRbA4uYGVWhbDEUU7M/KeKPitFMNlML+LPjdFdtH/UKYut+6eauv1cnOumQKrsic8Ol
rpq/cdGlfEDLMC/fetOoxzEqWfAUlcKs43VT4yKnjjGd/5iHhIOhgvCAT6rbPvAnIlWasZ7W727N
DNkrEJlPiZboKm3CuOa1+RGnqze/dHpJqHRkNWugbwYGOgtkZJS9vs+qvkLaPHLvV6Ov1dvST4hk
wybtbGzkZyBG83Zs19641TXqjB+dyBJVRqzS5sCkQJw8Irpr/Jd+oVnjJ8RL+w3yJhaH2GJv3C04
g6+b3M6TfFfFzJV+mYy6RRyjYudX4rrxVaYzdiFkZvdMfTykadHol3FcxUqxvwY/4ybP6Z9T1sdD
ge0MaZ/FLg7Mu6FNjxYI7qYqfaO89l0A16chLtRys6K2ba5tJvesY23KIznVdZFH1C9a5puZvpsY
AW/SlrkL0KH1oZiCrnjF6W4MvgT5YrPVmGnpYS3txHg+FBuQdwmoAGRRdI/oH0b32iiIARkxAW/q
7D7JobPvtV4d69Fe+7aB0Z/L3qXeKexxW6JM8XfdIo7EMoCMEQXfoTzYkJ81dypyMjkUV3PvUlqE
djwl8+u8jus0hk45d/WbShqVRr6whMeBjaEPngdezKsbussUo0o0R+HHdxn+XEYGIMKSHm+E7LDb
VJYJe1wbagyRK0zrVZVazXzdZSiqtmA5rnHV2VNDWKRr2FSbFkgXw+8+lapeq6EJUYcCw6ToCpmk
LUboJsr7ub6eLYe/kTF6aTR9KB72iydRx9E3ohaI+37s9XZKAyDHrS98DbdA/6jr6/gkFHSAV/yx
eV7QnBm/tJWOrrNtZnSCzMF3c2DPoay1t/5Qto7naZdwFFA15x3mzH9AHYrpO/Oevbr3UwTcQzgo
VZmHhMXWJ5E5l056DGI6rvGoXWC6ak+ie4lwlFRjH5GzC6vWvIhhKIcOXD53RrWRBSoLwLImniiL
Cko+IbfKGTJEEGXRVxAyreNp0Ub+3E7ebz6f8+uIkVsXP7ppui60aLw8+k9T9IV+LRhyGZ87r8qH
ZGMg4nnsOJGnO69omIH8A/LilsThlujv/khzLZqNRjU5feldZfS3mbdWLbWO5evkC6o7BCU5nKKb
A3fqoWqvIf341VdZ4sX9/diIBZWwqWg+cqSZ2VSv8V7U7OclKgBHOa8zeTWeGTWoApc7l6ax60ML
qqZBmtgKautprLv62c4DSqBoLU2VLRGgO5h2WOVQNU8Dm1jmRE3iIKbiyavREqGLvm8ChDNrSzwT
7VuXt47JZjxD5SVtaTLdU/pIX6a1WfWV3as+X67M1etX1OmlQQJGjVStxDrK54TIIrOX6K0iBN8F
FjoLG/wAPtTUdnXSmEpTPiF9gN/aBW0ZL88TXJMT7zIOT3Hw46mZX0aHVyYKoIXgLKQ/a/tQqcJb
XyFsFlWHizLYZMJuLXWxz8EbnTfIw0KDo4HUyRRZ3pqu7Q1C8j648nrPb+kQFgtTx1UQL/2bnCFe
QrcJJhdUwqgg+dcAwBwbDKBr76dtepwlfmo68xT2DBis6xdp+L5hbZRCZ/7DHcrMJx/JrqFNwipd
CPiBRqvUC9IGJ71Fd7d4OOWyqL+nhBvlyLbsQsaPtsjHhe3a7pENDi5ZsgeeiZn6Wz0gdoMR0l0x
/QE/dcUOwV0XONs6W0btRAyZxPWeg0fT9VMh2ylzM1a/cFQQBDQOP9IUO85xD+ETq/e1n4Is3zk+
OR5qN1WtNTovcVJZHEyW4lcfoHhs90uGYWSJswSAZ6TzvnLubJN1doeCv3YPHlx+eVWMnV/u52Zw
Mie0jApqBNPK2At+5sww4SzEqL5g22IQpuLsN2evN34zjsI6DFuBwn8PjddZ5bVHP5P0h7mTFmb/
fenrX4LAbR2lI2H3w8Zh2G6hPtcA2EccoZE2R0U1LP1zt86t8R5MJyVS6KF1luTJpLDRNTRLgSCT
P3KXvZCzRj0NibWOXyukR9mEOL6uaAObk5jha9YmbqW26J/7Rm6JCpmBYMcsDsKsKlX2FXbOIrnD
sbzRfDQrcPer0ulsHcW0OZO8GTPuCKMh3WA4ctsPnL5Ig7K+WOjX4xUvmJDBjnQ9ZhCGwTupA2BC
hw7N1lo8cRNUF+Plsuj0pikTixgcBsxch55zsCpz+N4z+TPfFNTjztem7mmzzXa1/d/8qK4uoqXI
TZFFkt/AHgFM0PjDVimUGPO2CdD7L/eByF0/PQELvcOd7CYn8LaV52fuekSbKKsvQAW41EtjMqof
k+r98rfqgJXroxKJZZcbqXjvHlkMZbCnQnK6R1jDienyktGJ5DkxsyR1N/GkXYSrnjNMthOmVLtj
gtgN2Bvk1GNMmZ7Lz0oj2wSlLolGiIuTqDRE/quqdDsVMVtCZMUGcoyoStrBNCN2dqairqtp7iUj
TgZtlrcxhzZZ/H3W44lZXunYMYQ6sAibBZNwiPsk8vCdYJKkYaj7l7uCEz23SZzpq0olsTOH41Sp
zNvk1FZir3I2z1dh9TEZQYBCuWlumMuSwc+i8druGpwbP0fUsGVfJpveBF88lmVrdzJcJWUFilPB
9Exo+EbbtNsqz9y5eVTcg9xBaK5IeBcUicMSBcgP61tNHQSxyVS1YQzocKzecLdN5+fdVitWxmnR
iHZCVK+cZLql4WYCbCMKL0jGfVPHpTiMLEX3iZEna7Y32Toa/Z0daNQeG9rrubjBjwNjgZ7hxRwt
vG4a8hYbwQn3lVETp72NMWAUbybA82ggHUY/gNqO4TPmgWa3OzE4fVePzsYfqwWFMLSSLyOrNrWZ
3SSu6Pv4MZVIk9Ooa8q0Yc7NiIugOsjOJcNtO3RZkVdbqVaOXk6huva2Goef9VGPws7/2GXJYgsb
Kv7gd+cg+Wd2pzwp3GxUfpRpC+4MRR91MjAgjpAeWXVITeJjcJ07mUqOtiKut9jKxqEnAcbEwfRF
iqYud+ZEc4ghcON69XXpjYv5LDynrX+sVS8EjaULVKPvdbUOOaocF8QUdb3Z6uE+KwIAnyxbTB21
0OHQH4aT5IUbDQmMBjVYMPdDOALYyl9z6dcSWgjqWv/SVEIM2tUGW9eN5t+Tx5IAoqFnGHqmwCiV
1TB9mVHrYBZtJpUYGgJ1kBN4WxqEWBxPYlv3t49/zST3pXbt9XttzRJUGpzWjN8HWi9DhqUsZzzq
ZZIxrgQB5K/N/RRjq4ohsRUMq3WYV083+W6YhEqS0LESz6oPJs6FGo2Xz6zavRtnPsxAQ/y5Km6L
dCkQF+DLh/ziG/w/goAtYxEVM0KzqBbnO1GqrrhrSOLzv9g11Li3cYKBDKDtsDYa39Y+oytH76Sw
eCr2mQLRSu+YYQCs3faNMoS+romoAa9PnNgOrqEkccnaB5WHrnijB98T5bayPKZPb0zlwQ1ygas1
XQUV4BeBZ8px5yrKOUdHGCtzzrv6ZqL8iYuo9D3XexgatAANOgIjhfFLrKCPTdhFRUUXwrhK340Q
ZJZxG0nDjo0xYp6gVsU3h9z5OtkydGHxsptzVvLEeBFPdsOL8Kw8MnGpXKFke+RGBtZYuqpOSrUT
6XwSpqJ5Qb0pzO7WHuB8vuJ6aCEGisZe5OUTOiI3RgigS94ohsnMgfPMyvPyke6mQZlWzznS4tBL
7LUCZM4DjSrAqrG+j/LM98tnB/4hYx/qOmeGIKnNJFoS1nH8vMKKq9cg7SZVb7oyr917FFyuiavZ
GoAqtcx9lV+Fg2h63mjwUGSY1JGmPT0MU9uPDDP3jgQjgZYtr0y0VA2dujb8qkE3t/oMTcjZ6jN1
Ww/+TN822eDFJ9WK/KGhmx5VjwlpddWzyM05avnftJZrq6YOWZ2XT/mw6QVsAyxoAYucRRQzsmCR
0MJglm52Qz1fTYJlnIbjvA7rDdbaiPgwZ0369BtfSi7HQOkdPI6ZPS3GNlfMcswbTjxLvVJBAqli
b7Ioi+fjmcJgrcy+lVb0iEkTIHZMVwJ+kC7PEvQjxbWzHCwLEQtSU7f+A7Fa2+6OWTwHmS+m3GYH
rtE3zfTaN1aqDkzkDUO9aaYMS+KQwKtZfskq/iwJde5U5PpkKWDsL8+1So82ZoG5NSBoTkCCGDsz
zyNIvyEfI1MHzvqO3s6x74MOcc0Tk0Oi1LAICG5/05ryKmEM08zDA4IgxJIbJkfm5HFFp4/sWLpd
ld4DGBQ0HXaejnk0xLNV3tJatRmTj0tjMEvdGYCDbNSa7fU4zMx3Yx3vDC6egzBW6bSRJeOFB5QF
w4InQ5oDN2+H3A38jFh7ciR/L0NwgshAU1kCxdwk+XVBdElaHv3SPjjF1VBkm6qfKSJC7spkPNQz
ItX7ApC8eSQIXjqAIEAKhNwwShJ8jdkimITgnFaA5Zk1rQStNNYY9L9UL0V+bSpmNxIMbTurvkaK
bxS0FYI2cTnM6AbEcjVqxELe64p4NPcwLPXLjDmTGd2lYPKzWFpM5sfabOZ6k8GKtjtjsrvkFO0F
Y2xQbeYDt2Z2gDK2RQueUDHdUfOijuMO/zEZ+PxY1OLO8FLUwvMRuipEmyZ5GsBWMzLKxVamt6m9
SnV7p5Km4R9FMqQWicNt4C5dxkCdcrT7nOPJZ3bO6yJae0k+sQW4NLh+sgt4f3vK6mT4f//H/L/o
oKZZm7H7NCYvCr2dWf9RVfOJTcoFzwHnzBei1ImrEUcGT6u7c70tXmkMD22dk6r5M9PqS7//zBpC
u8i2u2J2nmT3Pge4x3Qv4EafeHSYFzxMzjNwk5S1OvRMGK8tB1KF1pxiw7dHjtc/iL9D2y83U/cL
LXnUu8aGNychwaq0v33saXDp/p0ZRORtkYnZ1urJpFrQCbJUPtyRuBiiCGg++ZJLd/DMGKJGwyeR
phlP/nA4Fcw1s12M43x8BZdu4JkRhBVYNSKYOiaj0OjSnyZKf6zhnBhu5eMvMC/dozPbh1k2oqxr
PO2m7+ZuRLAR1kebIGHnaD1Xx3Sn76rjsi92f2VyywjlybXqHwvGMiaBe0FKjuVw6Ie7tN6Mzif2
fxeexHmQrNUwPWq1hftUWXDgbpipQ4rA5+MbdcFDxT7dv3/87ixG74+ownlqnO8LqJZ5vQ4/rOzG
WEgX+Mwk+4IRjH224L3K7ixvrp0nMuqIiru2sgdZNeHUfOKYcukizlZ7pwIOVbbc12HIIie9QjOy
lQggDWy1Tsg9jNff7Yv2mcPTMldigghsXhP7Bdw55OQhquqTZ3HhnbXP1nVbBWB1ygmeGLSFHDeP
SYsNkHOw+u4I+rv9+IlfehjW/37iBhqAMsPK+KnNbjrzVitNoFoEnfDxx18yXDlPkJ1ErDrAPvEk
vOk1wBF9CLrNlBjMiaXZz3TAg3+AQhD1Ho+NfvPxt166qLPlLpF1gJEZ9Wtp0oB4D1LeOsG9Uzx+
/PEXluB5fndSCMZnWlc9ed51kL3M3aM3v3/80f9uw+2b1uml/scKFE2HTUxhB09AKDdiy0jCXjyr
rd5ah2TzWdzGpQs4W+aTg4AysITzZHYvhfvTigH/7z6+gAuL779ybskXnZhDcJ66NP2erW/MVu3w
EDvIRh7y9TZIh09e3AuHhnW6tn/cKBIPsjTtuvhJgtT5sxXq5TOf4wuvz3m2bW3kdKaMjOLrFRI8
HyrvluF3eqRP7tGl23+2stcGr3XZZTERMsd1RJ0nDsPf1jrW2YJGw8EEcMy0oeiRQeQ7fxm2df63
r+fZUT2qwcDfJnaeoKPek8Owl0ekcu/Ortplm89yci/dn7Pl68yZlIHLKUTCTuo9zg7WCG9/9Xqe
B9ZaWUeShdNZvxVwsn2rANTWqzr2mqDYULNL4zGdht5/tJiaTA++1a36sxCQC/v5eYwtxk+W0c6L
+xS0KY3iKsrkkATmwJjBROwsBerXVljlJxvvheXxn0ron8vDs9qhobF6MtGwXXdw2VAGffGXn352
hEvfDgDJBvnUWiehl71BG/d39Y15tq6tKVjtwancJzHPzH31D52oty5Kl0+O1Qsb1H+q+H/cmMZy
VYotg/skjTk9EIqogfxtEycZ77GNYYuDuPmKALPef/zGXXoQZ4vd1rjASBMaHQ7p6MdENE3fP/7k
S2fFf/77Py5FTH09l/Cl/zkrzA0g+dG+xe113++Tjfnw8bdcWIzm+YrHL7sfBtE8mxRtT7IpzGfG
HuodY4qfBZ5dukVn6302/NZRjcmZR6J8WTEJ7Mvdx7/+wqI7j6VdysppRo08PUzLeh9o95AkCvyz
K58scqTTmALh42+6cJ/OQ2nnwtZYOUwxfIqOcjfZ2gyDKmTGH3/8hXskzo5sXaixqU+u3MPwsy3/
NNknN+jCchBnKzlp2xWWlrOurAjKM7ZFhiLWlxuMoBnx22b5J6n0l37/2bI2W0ZfF0ZbnppY7ep4
uhPkxX98ay4949NX/mMZgFl1U4VE9ySniXSdvZTgJvlkhWZdX/UIe/7yEZytZGMEEnfxiHkqUY2n
N/Fn5eTpVv+LaZ84O7GZhEsZwWaax0eB1x5xYor9Q4+ZZPo1ZvRaPZhwReL3xzfr0mt6tpwrZHdo
NDoXkzKU3CePOszUlqePP/zSkzhbyBbGRBbZGXglYd6CdBy/kLTY+d5DHlc7yMJPGrx/v2EiOOuu
VxQSHT5eOg0ZnU1QDAaHySL/znDRoaFq/JuLEcFpxfzjtRLMo3iLZHo89AfT+6pEBdGFbnPbM4i5
IICx58hqxvmv3mIRnC1wA8eBXJoeXwfKSALMQtAMU52BfDWWlYB4e/N3l3W24Bf2EIDtmO+BTbyS
aUNqaLK3SFKp8EMZ8+WTIvff3wVxHnUCqbPUjYlu+KQ1vXVFEbVrdtvF4nZBPpSIYP/x9fz7xiKC
s9VfjsTz9ajQU2xMKnc/gyXuGMr78fGnX7qKszVPLO+JTjhdRdJXWzv20Ijah8CTV/XS44iQvfzd
95ztAaWGyDKqie9hnDh9bXO4PrM00rsVj9CNNxTenYUA8q+8fsV5DgoS9sZmTpEaCN8zYe2HAK8a
1Kx5+uvjyzFP9+e/9zRxnnuiToLtOC8ZqZ2ax7ZfdjZEz2gwG+PtKr7NQZIQuNfMPUaq/TowqD/n
4ydvxIW6CMns/165Vo4SYxxb9//XRf/pocfNqUkJPu2hTx/2L1d4HoaC0QYO8HgK8MTQ8ZdDONlb
33tEUBSxPYXmb9cwPzl4LoAoQp7ezn9sRYjJXMGwDXfTxtuY6Ztdbj/I3gmHApsvxnkadApLqznx
1O7jJ3jp8s62CQPJVTmpoYZLSUW4DOg7e7QQI+6LzDT1yLBwrVPx321+8qw6QKsWF4S3wsNJxInZ
ggBI7If+e4Jbgh9/tvVduqazrSKbY6fuRqZh0XsznU6UtET9pVF8mJO16XG5SvWjIf+uIhTnobcB
K7cYYwOY3MDoISLQ6EfaaEb88Dn9pOg8nUX/9hKebRvrUtamAQnN9lSXkYn4Rwx3kP0+8eHuFOxt
bPM+fh8ufdNZ3TDFGWwUxslcDF58cx9qo2p6LItyuzXvnSlenXe7mfMUl4Bu6CmrNaO54pNvPz2h
f7vOs8KCEjXzKiMG58a91Ctvu2kZEXa0SrnqE2TgwlecWydjTjAlg7PUr/MAg1oveyjqT1raSxuS
c7Z+bZM7Jsq1frVxVQI0STfFtJ3f87sk6qPxW5lvPn5IFwqjcyot99K+xLysfp0kWjg8DuYfGXi0
Hj4pHi+chs7ZMq1ikUmn4Dqw6HV9L/QsbDC8PTu4mX/9+BIufcXZGnUyyxXNxGPI5B0KjMiTX72k
3JgJhjV/Vz46Z2f6LJBWoXCoX7V8kxka5gbVAVqDT1NALzyG/0pOtvFFwLfNpcUcwv5X1wZbID7T
+CwG9NLnn9boP46DJMdVM5iMARs5+ew79zaGMAQkr58FuZwe57+stvPYnr6sffZjIBjlRJ5CNhr5
1Sf3/j8wzr999uma/vHbg2CGgXfaLA3LCb8EY8XJyQjT9b0bm03bf01mc4NDb1RZHHJdExUM22vs
CU7jKWnrfnainjbIf/sZZ29yYlqiVaSLUYlwfNppFU5yfaCCDLNg2RmJ2lStHWHCvU0nPGna79K1
PvvuS7f3/BW3SryJFwu9rC/f3OypXeaomxiULuvX1EUglsbji0dy8/9w9mXNbfNMs7+IVQAJbrdc
JJHylthxEt+w4icx933nrz/NnPqq/CKCUKVL6QIggJkBMOjprocfoB1FeQaEAntd9UGyeiSAC1/3
NNFncG7QGiBWt2w8JE7bQ6b8SFOv0247+5vcttSCgKgp9AgGmlSPDABoBeLQFUo2NWczzBu/n9uR
VhQhFWm8oROlO2XUdPTs2JmSMCQ4KvBKliATppO+oewHZGJ1ghr2Hwr0MIYEPBXZ4NXQ51qK39Bc
ltmEoD9e+wec/VGTgAcJz1WAW6GSDhq1qMmMzDKk5vhUlW8KCk03G8C3ptbdJNa/gGkpBLvqy9qN
Ic2ihzmezz19Mtbf9TjceIbhZYPMQgFdQlTpXxkE7hUoB+TBoMi0mAWxnhcOMhsg0XuQMeCsYOB2
QINl/a0330HQiTohSzK1opnlAo5a13hDnYHHAsH89xUV52q0uoBKHJp5BOfze5wmfntr6OcVmmdg
vyhqkIEwKmmNWmlkrhcPiDLWPF/3WtFdwOCih0pATzrbC/IesTGvhxaE/iBTpjQw8hY0C1Rp37M2
r3bSwvVgTobqzSg4erveuyBm8JpDQx63ZTwk+te2OGFnQMwYRskhSdQ0FzPGQdNtsBwiQQik87Tr
6KB4Y1oayQ1DdAYzuHBRo+S/oRFervaHVaBm/fy4fOm95JQf5A+rglOywZ1TaVds9bQ/jw0LCDaO
qXpUYM/R11X709Lb8BOElx0CGUQF0BeY5SMago1LN16o8hSz25aYlxzqUmCYzQxDQN6hKc/973L9
epPx8ApDaglgxpxYaLnPjiBD0NIZJKrH2xrn3JxCRLoxUEbxlUTWEVi/wNZRRAltzNua363207Fl
bqwyw5MXjnRjdNghmWAHOWdgP7nevMBueEUhkGbF1qRi0lMwJvZP4O0HG6izRXj8gkipFAYlOPXo
2v+OAtD2RYl0+/98YAcXqM8ABB/2ByMZuEA0Fs6RkzVTdiwX0vHdu1E9F+OfrfptWKeiOE7Lj+vz
JQgWOu/M8VYUQKtXb9V6LtMHZh+tRPJQIfp8zoVj8FmQXNvvONtTNe34jr46bCsqCh4BUXauf/8e
rC8cP3kloDbOiw28vdUbWAE8ZdpA97V8ud60YGoYN/0ZWweTGLhAmRZOkuAVyIZf5DYFYMK4ec8M
FExUbMTVKSfgxvxeja8jqkUsxYukIu6iAXALYGfdWE779axMIUGUU5eqSGxJk2l7QLgw9Tw0L56q
iILJAHdk8782e5qA1e5+xzL8juBIw6PzmmrrKThoMEHmt6r8UcU/ofMAxbbXGXyj1xdYYDs8Rs9m
XQfduWlPVPwBXb9f17IYKjB9HphnQd9yTiCC9IbaF8+y1MOOnFsRktqsOoIVDTViqgQ5J+pqX/xP
8bRnANUnYA97m/pwLU6z9n0e7mslNMYHrfh6faIEhsSj88ApuuO0cKmiEwo/tw0FQIMXFbJ1EDXP
BdMlWmgLOg9kKsoPc/Na7b9olNyfREvM+bBZb4kRo6j9bSO5147jcw65J0noEdk/58IQ6KlRSWeW
b1n3EiUDcCivhu6X4yTZykTTwrlvTTSw0OF17q1ZnkF84qAs2dmmTLIPC/yLh97hYj72qr1/PWjn
y85V9LexhIMNyE8nqmQIgunnMXjqsqK8EyV7MBzDH3MQsA7x6bpNir5///+T3TeADm4jtDXeSmSc
DNQTg0jK2VKQWuXfp+o2w+cxeEVaDv1WzOUbVDz8fL4rbGRYWOtfH4LAgHjgXWR1XaeRrnyz9fdB
8yIz8ZL6Y0XdyfX2RbO///9pijSSQ0JJx+wXa+315nLKWypZWNGncy6LYv/J2sqpfAMRrLPkLzYg
coPt0+T1+qeLVpfz26g0OxDMjpj4aThq5Q8TrFAg/3TipfGnUfY0I+qF82BrwvHcBAEf9pggVn9s
ycsy/1bZB0pkJUss8GGV8+Fp6ma11sGclBeJO5bDwezAtU/m4/VpEqwwD8LDSzcxqNoUb1Gee7rW
eYYpk2gXfDkPsoOKeZSCp7DA4QH0SCX9rkeveKWTnA1FrXPe2wJWXlqsKN5WQz9QQx3B4JQclLmX
OK7APun+/yfTr2NwbiALVKB6R0GyCTyZYLbR7moZUkb0/fv/n9ofQHplkS0v3sxNuV8GvBlaIJ4h
qiL5foFl8ti6CuXPQ1Mq+VsD1g4bNLoHZG3T9cGS1QqJBsA5sJYMJVhW0uKtrx7ADdvh+W7Rn65b
pahtznk3aqmgsjTzN+ingaJdvzPsb4PZSQ48oqnhnHayyKqDXSh/64z3aA1J8p9ufW/aB+jX37Y1
/k0YfVpckqD+DmVU+dtW/QR7uhvjcaa0vnXKbzA/S/oQzBEPp4Mw1gZRVD1/g5SlZ6fMN/XRH/Re
Ep8FgYHH0EU9uMnqfZIG650m6dPSWbd4Liox9+zgp8kBeRWDiNQUhxEDFt2iEMJRQR0mwwpddFw0
vx9zPzWPSsxu1kw0X0zfs+xX1qZ4rDib08t107w4L2ieizvUBDGZsdA4BKF6aAGEsoypZMovriia
5kKOWpJ4UaY4Dhm4tfc3CQh4hWY5Swzmotmj+b3bTxNjTzEQRpDaCdUx/4Kby34dhaDWoKSdk0Bu
+DSTxpKgWi7eKdDXPnuf+qKQUbVJnXRBU8auBfKMrI7Psx0dgcdwsSv4phQdIZo1Lg6tu7Ia1F7n
AMSkxyGfzxCEcyHR6V9f77874T+XVAyFi0UaKAR6vdPaALSDT5uX+8RlLnVAr/y196gLTmWXHGI3
95r7m0rW0CUXoAx1UkEIr85BO2oPFDh0ELbvJMkSQ/ibf7g0JO5MMShNrjbEbgO9/RFPXyd98UBi
727qR0Xxa/Cb/BH5NXDsODNYWyCe50MQzNWGFfQR5NStJGiVxgdvrQt6u0Ct7Ttg84Os+YjN5Yeq
QlEYGjJJMbpJ0kFLqDtGo+qtUJRvybvZaOD4TiBZxM7Vwu5jlnot6f11mDw6EZBG3UV970hWb1+l
f4f6Dz7R2ibI8IEGEqun/wA2Pkxd+76/G9zER2H6TY77DzxxBkOJumRFEpbVM1RLICUWLPF/10dw
2bz/wSKCT6xeWkObg2q2PS3H7RkHtTmWffrlaElsLuYYGaGM2TC1eYWqiIbkF3jj2x/2+uv6518O
l/9AD5UVGXKU481BASrYJErvAKmVeOblePYP2pDVC9SwTHw6RMNdkBEAoAviivfaPvXSQhHR53PB
RdV7u89bHWwLk+2B1DWYdRlYUjTzfFzJxgbsm8YcRNUT5NZzCziebXGTdZK4uagDLopAlaHTUvA9
BNYIBUatuQf1CzROwYoYg6vztuXlIkkPBp65sjGI1QAFXNWeYmklguDzeeQgKBs7QPgx9RA5tAd/
iBQnAztGPEe3fTuPGjQg/dhCKBP2A6wqONL9pH6/PisCy+QxgqtWWwvT0TI4sh1D/272Hw1YH0Fq
Ycay3JHAMi3OcW1DYblpoEIg6u8S1d9Myc59+VHTIDz+b4RATVrOIMOu4l9q+js3lyMkSkGl6GSI
DSVopVJUIMemxEovw1PR3z7AT0eFMe4h/LlhMxo8etC8zCvYI1QRPeJlvp15Y+TeVD6DnjhnZmTb
GtAvovTHMg4ViHUZMdymir3rqy5aEc6hjVhJDAX8vkEJU5oAHEDC/3rLInviPNna0giyjXhISy1b
g6wiNX6AXUp7sIHQckvw7HggLI4lx3PRMDiXpj2e6eOx64J8Mbwytb9p2STJpYrWmkdjAR670dpK
y6BOhtajs+XGRgMWS/1rBoZAhy1QFAH2z0atQvE46+tbtYDUMm+nl/1t/bbZNLkLwlhlKUjUoiFI
u/e4DJNu8Vj2tg4nAze16wsmmEMetVVmuQ20Oq7ahk7coeoguiZzz33NLxxoTM7vWQvBigwkCkES
dIF2l3mRF53s4/yseLLEriDymvtR5JNH1koN6gfDGgJqb25n+LqyuF0CEULLlizB34q1S6PYJ+5T
F0PTDQDsQ251DemBeu0R2e/8bvaon4QANF9fBWEvnMODogXsLIOJubqbPGhHHoGyfyRe56I+VrLS
Atfk4VXQf51NBTCQIO7Sw9AfMxB6qmD6sruHfJC4jciaOPefrJEsCUjnApwXQFZfQF9CcoT6m4u7
tA6cs4MfU08KC9Y0hs2dfuiPIHmkX42n6jT5mgspmscsBG2GV9wTyWAuYoAMwqOrugJLsi7okR13
+G1+1I4gqT3Krk6iEMOjpLo4K9oUqudB/FoE0VE77e/qxXuEAVmHJMTz03XjEiwKD5iqm94wIjWq
g64/Zf0DzSTzI2qX8+85m/qUaZif1H5Y+iciKy4UODWPhmqrSd2GqFeC0hhxc6tPZCr+g0CCgzeb
W/JqWFrOqS0W2+1UTUqQ1q/p6g0WJGR+kvi8gYr1+qQLvI3HPHWQEMvIuI5Bu92zBIUyTD2k5U9q
HKxckcBiL6cuQOv2v6EpBkP1OE+Ifnn9XwEVl6WynQr6Ukqx09iDDTf67/pgLsOgMF+cX+tWNEMG
Qofz6U4TgM3RLV3lFYJrAajyT5HMx/cPv+DjPBAKjIFtvkJELehXPzpWh9gfHOiaZK84qRygSyCZ
N1G05bFQDVSrek2BR0yH1QeL4hHSgXtMx7v1qZG9SAlWh4dE6cnaQ1ARm/fWovX6j8JOtQnU4NZB
htlTS5l7C9yFB0gZVNfijMxRoHXLMTIUH09td7mRuGURS7byfTu9sC465+lrAY1P0MgpQbPSu3JA
9VBtHMv5pgSuQXRuF4c+c9KCG3oCmSR0yKAEXcuSKqK54fw8BvMeNBaRU4mq39S8n8aPCAWsUmIL
gZPzyChqlTYbofQWQJjiZCbKHYQCvMayIILzvMaz7Ooq6obzczBFb9DYxShAduhG2v3Kns3tpzkU
ziRLroi64BzcKKBJNnd5GjLWuK32JS2/gl4TbMBfiaxg+TLjGZaZ28FzCjWXOVeXAFTqZ30xXBJD
4uFxVuy3lhG/Bi46gwYNezGmyWctgT7sr02THeQEuxUPnlqg1zS2Wp+ExICa60pdKATftsHyRUBp
RyEm3+MeUtdnCCA4I9D41wOv6KP35fp0+FR0CLZCZCYNEwv1JkMK8VcAJWTIPlHrnFuXFISUU51M
AUixfVIsp8xMJBFD1DTv0uBEhdh6NwdLFJ8hTPKkbuPh+pwITJUnzqubrcEbf94GIAhyIBrvMDBy
0A4aCcZBMWIJsFg0AO1/Z36bLXCxQrojaPT1CYp0T50qy3aJmubcudJsNgFQ2QbEfk23Ax1frk+M
IErzMDsFbLEbmdAuq49KeiKqF6eSm/bft+QLOwDjfHdhbatGewhSRqf5TUpsz5Az+255zJnoEbWd
5/QF15XjeLo+FsHmyePtVLNKoAWCXPKYf7TksRv9ZfyA6o47ompfBh4XLAQPu8PbqpH0M/I5lvYC
sZFY+3Xbx3Ne28XQaclLE5nkdnXX8nnVn9T0PYYIna340pdn0aGMB96VRMkmuiGvZt1DEsPFDeVP
C8gOhOUO7UEJmClxOMEmqnG+DDWoAioh8RLofchA5GvN2EKhR9lqEusSdbCvz6cotxk2BNlNJCFB
x4GKqnAB4o7mUAKQtC9wDJ4TbyJ5ZEUZBLTMWXlkFoTFLPBIx5P27fp6i9rnHDrf9LEDL2sSri07
NX0bVqQ9aZkh8QVR89zeTBgk4iGYhfQySFDqOj/VE0jnN8W/7es5187rHFw3MzZGsHlXEGQG4U0p
cQTBl/O4O7OCcmoDKeSwQGXs1kOLQO9yB/zxrzd9Og+528wYwGtQ6gf5xjxtMe8yUAFVKZVsYqLP
5/w4pmMxdQXyy7jgNmD/NLofUA6WbO2i6z+Pt2syaIlHKty395HB9ONwMR3mWE77QpzUi1BGKOlJ
sGHy0DtzXZoeVDF4QzWTAIxJXpbUXlf9tiHEbrBZEiWE4+G8eCQxmHMYHtKjb+QDccjNnhUXyjqF
i8wvqmUiyWlLkJZRuZ1ZAR7GVHNjCQpodbuUrom/a+VAEHwqH4sp+ar0FnlhkT56G8BtkkkU7BU8
QR4eSuwRIi9pWJi2W6laoDXW8boViwK5yjk4bhGZUdQ4P26Pq9sF1SHxjCB7RV7CTQ+ywkeRFXBu
3kPPukF5ovKy9Se7/FEOjxbUZcr6x6jJUCGCOM4j9Lo+WyEhPisvcf8+zvexkfjxCtoEXeYzAofk
cXrzbK1gFIBcYa43dxQq0KXdPq0Fuy0S8ux3HYMcngkPD7qR+USBBJSy+BCdlzQvONPwOD1w5KLA
24IJQenBqaE9PH2J6atJw2n+WcigM6I12Kfu014KPjS7btoqDSsTVeS4NCxW4+hQqc6ZxFxFw+D8
XOm2DIVk0RKkRXQHYcC2GJwUvNgqyltBSghRiy8Sv9hN88Kh82+k+TSWJqIKSK6UZV+P+3L5Vi6l
u/QfutE4GTRzjHxy5um4yydJOlQFHe7/f+oQGj7MqqFgFYAFYSP6M20WL572nASKTZtn03qOtgXv
u3+AD22n9uv1bkVLxrl/nSdplHZRFkLr4lFN1des6iEQYYEOxl5lKS/RXHLuv4E9mUKuegug6uAi
++WMyZ8EtMa4/7lNvrlz/EsvYy/bYkmYFvgqj52D/ESWrvOchRPLQLb1pxi/Lfr36zMmCMY8cC6z
0m7ToqgIF9b5qCHyWhBf3db0Hj4/mQCUZZo0iswiLLKf+qzd64y+XG9ZNCH78n9qmUGT2Na7dQq2
RAkgVxqWen9YmlkSXQRWxGPmcPXLQMVV0GBK5xHKC5We5Ydlm+PBJRCnrTxS5rLNUDQULgQAcAmY
qDmU4aJAVY90Ry3Z/AgaXrfNFLfD9xs0fuERJNCLESjvxBut0lsX+0bL5LycqMsUj2SGAFMHShUN
6s+1V8hYMESmyTnzqPcJFCfQeDKTn4TYb7HNJPcA0QpzLgylnX7q+rYMIeLmZmAn33SI4XxTJkm8
vbiqus0T5FW2CQH3CgaajEhTZ+ldyT5QcSj5+ovHNrS+byefzF+leV1VigIQ0Rb7c2zfg73TKxKI
P+aoiU36nxCGh7BdLTMiUX+cIydFGfdajGwj+ysgmoUJSyGtA+am/LuSQBOpzt1kkd2RL2NRMDzO
u5dKHaxM15ZgtUD/sCgeAoefLNCUtEYn041TD8Fq8Oz8Qv5KEqpEI9zX8dOMpnXVgNsTXVKQa2VZ
BcHXxivK3IUSiwetHKAhLQcaNxKvvGh+GCHn9HPPKMDiCg1YWi8PUEqHFALOGgHLVdtvK+vXDc6P
bjjnnztzsjNlV7tu1EOU1mdbtQNoY0geLS+eXtA85/zQAEOlLs51QUoWd0xih2qmY4B4qtu+KdHr
Bp2P6+O4zFmDnrhIMA3xlEJBvAtGJOrbBtLJ068VuIQx34ATWd2igzpphM33R6toTj+EY/7SrBsm
tbhlS8AXcAFDryu2aKxOQ4g+7kKFX9bKvku3JFgbGSuSyO557FsRlSoDOWQX2BWDihI7DyCozqDB
mSAXBYE4z9Iw3Pq3qS+SQLI78D+nQh3aS/9r9sswVNTObdyToAGLu39RLw7bNg+0O5AQLSXOdTGO
oxcufGRR0kcZm9JQaZHHy7cjXtck+49wzrhYAcgadHasMQ3XpNahGA0XzUa9dBS7Wl8bZne4ltmJ
3xtl7szMtvwRIp7H62YpsH8eMwcKuz6Nehxxe0ClmXGYoH9eYx+0ljPyn/oqO/6J5o+LFirUDE2z
Rj8F+a+mD3MnyclcTjNgYbj4kFQlUCatgjRDqx0iWvoDSPCZCYEO7aFLLTyv/yIaAXxbc0CJ66Tr
nSqTsxHNHRc74q4b6NphTMaUO2r8PEYnpfqjGXdg2gWVnsS+BXHW4uJGR5i6QP4sC+fsOVvPNKtc
I/1qDz+vG4Bgl7e4oDBVKCRN6zULgbp1h13+fBhP2cwkYU8wRzxubo3rEvfofgvieXE1zXDY+sJ6
2y+6+jiAyXWUQTgEBsZj4wrItmW9tmQhGSsH5GZ+psiITi+/dkBFjHP+xDA1MrcET/e4u9jT/E3r
tJDl+rlPUneAkBmKRPIzHc1TNStHBawqjrbQp7ytzuuWHaCRDqE5SRAXhDseRTdmPXTutDgPE/K0
mS/x+ELLD5BLmVRWniXqgTtHGPqwVauyDgFbKyALAxar7ja30DXtnAVKVNftTnBaMbmA0PcG6Ozp
kIVjUTwUZZS6kDQ+KC2DhGb/ohUghyyRQZh7M7jeocCPTC5QtHU7V6RGh1Mb2GNo5rlrMLeVAu5F
7XPRYEzLtSwTAtRZGvTpPUFBOVm/U122LJdRKrBCLhBs8/+lP5YMEuZxH0BPzTG770XTAhwGHsvq
w6T3ENaEZrEqsTZhp1x4GBe24HFS6wIdC7Imz6xQHGKcptzPy1+NGVIk89Ym2LDTX18mQTziUXaR
3qfQh7TzsAJ3XZz9ZrjcUF0S7ARBgofYZZudpED+Q/6vKFw8Dvgq+Niuf7dg+XlU3bysq701Jfxy
Xf7EBaqdGX0sQHyUdJK1EM3M3vOn8z3Ne8jnddAuZATKY9v7Bq+fZMWBosb3/z83vpDcKmIzD9fM
cJp4/hONg0/rXpJvEjXPeXujQtuXMGMI1mj2IMXt1aw5zo2MEEG0rpxvA+fdrmqFqVkgm2om5mul
SCUZRG1zfg1p1KQbuiUHy3nn9GP3oNhUAioQzQrn0Vpu1xuIvvIQwntuDtng0njXrdW7zSI51227
vNR0KHIGcTq+THXr6OAsdVmle2m+ya41gtnhoXPFQg0oVgLVpk6mA5F4cM3Hh+vfL2p6P1J8Mkms
qT2DLDgP6/kRtNTn2Rqerrcs8FUeIkd7pN5ZlhZh29NTo0fnWSegZbe+GK2MJVrUBeesWR73haLH
RZixuHfIVgZZQj0L8stHXUtljI+iKeK8VgeDw2C0mP2qj88Ra921lr1OCGyTJxNTOwXVdagCQv1Y
AgbVauoL22sp9JgdJJ1wor6+FILzIQ+Z08wtq3IIeAexnjCgVcuvcQz0JQof79LOfEPC/yWTCg6J
xsS5sgo2k6GG0nfY0hGkov0zWeYTTYjE4USrwbnzmjbEaKtsCuwyczc7utMNGTRFNE2cL5tlD4Km
sSaBps/uYnxlyM1r9uhZ67MKTeZNhhkSDIFHxUX5UiUzMg6hNkNPEe+qpzWqmts2AR4XN29tTDel
HgMSzX6i9oEeo4RiLCQHPNG3c6f0uR06LSv1IsxHzTHNfCedkqyswJt5SuxyrdSKlFCpArekqj6t
ED+JPlK77YxDPpYN1N0ypYg0mSqdqDvOTo0mB5InHYsQeu6/bGM4QRX4AW/XR6hUvF/3O9Fkcbaq
zEwzIFU+BovZIdOwjqjOzT6uty1wMx4cVozTXEYm3k2xIx97yzr1WgL2XpmwnqB5HgtmF21NRm0o
Quhz2MV9o03OKBV5FTXObTpLC9VzvVcLPMJ+15TGm9vSnWaZiQrcmGdd01gDdScTC5vjo5vpaFRf
UXjglcuhXt+HWeIIAvPhgWDFvLE+waNJsECM2o2TPkTN/OYUhnHaXfv6Igs64Vnc+77UYlDjjMHU
zt+HGuhclt2NU/mt7BJJF4K14JGd8bhslT7VOPD2SNPHYH/u8EDZ2v5tI+AOjS2ztmxTFjzNZOk3
047w2KmGgO2G82Sernch8DIeKgetlW7NkrUIo/T7kn8ZGsklSTD52t7fp6NRqoCNeCnQ7qwPqN36
AUxPwJazTSTtC2aeR8hVSFd0c1GhfWP6aIbt1M/ER7G6BIAnyDBoXHzTRmOsrKyfgrkofwxa+8so
vlqEHdJEua/UGx8oeNHYkraqmejpFOhde08alJrSPID8NJ7Sb3r41G2N25bHIq3UdMATGcshZb2S
Y5T3rmJnEgsVLAOPl1MBaCO0X6Ygjg+EPtupG/WSI7DAMnmoXKqt4E4YsiJM4+EE+WFHMYvbjEfl
9uFJ1RbbaOYyLNP5AenrZ9McDomySJoXGA+Pk9vwxsxKRjU85LVe2vanKjHv47yEvIDpl20tQ38I
fIyHyamWZiLxUZUhZJRQOO6DhOZQNifIKznXg4NodTknVufcUgHBK0MD8AsUkgeEjndbn/y+rXku
vC1bQuNtmXEaVdcnIyHBhpSrPo0S2xRND+fDk9or1MzMKSBm5Cp55i+0LNwkWs+gNmskSRWRlXKn
lFZHrQNT8zJMaXqwrMnTusq7Pj0iM+JcV2PdQqoRD/OW1rg9+1IUf7L9Ya48NNNt0Z/Hv5XNpka6
iQ3GUKvTQJUzrjaSiRHYDo98w2FqHAu7B5vNphwrRh7mJfOxErdNDo98U2ptyTWVTQFq6unHmJLx
uLA+99OIJAdWKxZEvkYZRE00lt3CPm1m1hKTWY+mKajnOIyX+ZDF5fdRU79cX2iBDf19j/3UfArG
q/8fRNvWgsTDsnwrSHkTF6Ru81x1dT/VOq4aZWinepDPhe7EzXKIy85vZl1WlyOaIM6TGyQpu4I2
JKBadwIrM0ghn+rpz/XpEfjxXxDqp+lRyVJs01bSoDfJIWsebT3ETcdX19vC9d/E8qf2Nz0FeZcO
lErTnWrDqxTdt2K/KDxb+iQimh/OlVmNJyt90aYA5T6nDoi8CPZqK7IcuKB5HrnW5AZdyERIwHBt
NeLc1+01HGlyvL4Aoua5GwftlnE1hg3xOV19WqLoeE0PhDW3XQZ41rdOq1Jbb3GGYMN6YhDV3LT+
qeteJ5Ycrg/gYiSF0A23EywatEcNa8zPXVknBxtQbDcCuM2JtTXFtW8aAhtqT5LIdNGb0Rm3IxQs
zaKVRP1Zt7vjZmbP2qDIqusurgTa5uzInkubxFGTn6MVeh93c9Ga1oPR9XESVmtptrfs+4zyOZYy
UYfV2OzsXEBE3CmbuXDUJlFd0nelZEkuOjW64GzKSDWrMa0ZI5mUkIF5RaNk8GaQSRSJjClyb+sf
3AX62M3hk2MneWHXeIusz1Ovx16r9E+N2XkQpPcBNWy8tAIn8axpkkm7DIpHd/tQP3VX2M3Y9qNS
nsepQdmRAghN6WjDA0tib0jq52n5hic+NyYfyYANfZMx2AiMgr/nprAFhPUiP+MlEtI5o9OhKMle
Jsm4RCu12/mnYa3ltiXNNAxwHuWxBeccbfoHs3/ta8u/7p6iHrjdI61VLR1rqz/HBnQQM7V9YU10
nOt7M5PcJUSWwAWAuWmiAeXzDXwyr8CSqCN5PHVOmjHzy5ptBIKPGX0si2orz62+FrKRCfrlL3jm
SEqmQ8Hp3Ke2u6iKO8W7VvBpaPAQZFSnKvt9fQoFNsBf88D8ZDUqq4ezZgz+2JPDggNdY6mSEC0I
oPw1z2haYuVdM5zT/utcPdkRjIzEB7payHrIrjOCMfDVoAuKV61snvJzPea/klrzurn5PtWNJC5f
xuHAP7ng2bGpKBRb7c9JU501ANlURXtv2PK8lsMvGudu3pCf+bB6FO8gfU58lWSerY3P15dIYOV8
UjBjpJ6Jju6H6dxEjqKliHnHJvq43rxg2+FLQ7OhXCGoPGDbiXHbacdXgD4k51PBwvA5wXkxajyC
FMMZNKeunto/JwtwbSlXh2hi9v8/BRjQ9JfdWMXDeWXWeVrmsE7B27AYD60UGyfqYh/Zpy42urYL
0Lv5eUqm8s6a6sLTBhiwpifln3VYq9friyCaKS5WjiVptFjb8vOQVk+WonhbZz9WqSyvLHBDPull
1ppiR2mfQ8oDVc2szxytbkNcEh+6zD4iUktcRdQPFy71Vt0muntK3jwNfeLG2kMeH7u5RvXK7+sz
JTBXPrvTMaJW9mL2Z6M8Lvl93R2vtytY6X9TO0MG0XQrPysNmFfxKvGSr5Pi22ZbPiIHKUkPCtaZ
z/CgKKrr7TXuzkqMBflipsZoetjF1PbnHBMoxVwfjGAd+ARPPbOhHQpsjJP92FYj9EkyL981Vj70
7P22LjiLVTPs7HWDHQqFGKeUnbcp94wkczv2Uwcl4fVORNPFbfBbvKAKqbH7sxW3gNdVX3KWHBkE
zG9rnjPXJokJ9NrocK6n9BxtxLHZdjenN+U4GeWLHZvSKvNGbbAK7GvdQ1ChOC3Vt+ufLjgg8AoE
etJ3awMVjnPR3ifjy6gdq7R1VnCI5hlk9f673otg/vk0D9gnRs0uqv5c57FDUle1/pSpf1vb+8g+
hVZmDl1G80oJM6SC3VyPBignpyDmkNWnCDyaz/QMFXSf7apVwlQtXqol/qLWmkvq/gCxacnxRrAK
fJ2jpqLMvp40M5xH3QzaHlJGTdqWDgjVaqez8vdqVnu/oixxr0+awLH5jE8W6ZDoqHolRF3HN0up
HozehlBs4ZSR5sSmZN++DNtmlM/9jI1mQdE8scOa7CkOd+zsjjSQEkgMVjt1ZWnzM14So+bBqFq1
/phwiISsO023sveiypgVyTvZ5TX8h07YLk2mxzG1QyWLXLvNf89jFALX69HOkJXa2jC4f297hC/D
MAiGWicFBttDi3B313qXYqWQpjIn4OwhXWS2R/AiStbwslMRvi7DJIs+9aaefKy4Zfrpuszfytie
nRhEMpJN8nIXlC8nxfMW04Zys0NQez6YNPqv3WxHqWVl3JdXhfKJNQggKl1rECskff9gVf0r4Fcn
ozWwQrLSd6EJctmQoU4p7essPmdINi7EdmpciqmqgewW+JAqAjs+WBE1VI5S66aFoX8/5VNEGjVt
jFJFs0KaKqekJO8WMs+dbUvqcURD4rNtfd3Tqs51K8yX+j03m9clVQ/9Nj3Y1eT3WXRmFn3OtnS/
KEuCrCBA8eWjWhL3GW4mdtgsrVug1rYttdPcEC9SBg9KVP6yqpK9QhCa+Gxco1izTqPRDk2NuvGo
ndZFfTCX6tRbg8dAOH7bmYAXZKDVokGmdMaQIgP8/szwoSAHihYqy6qLBrI71SczWIa+qAGGtMPC
Tr7tl36yET+l+d0wxb6R95LDh8CJeDWGvCxqSMmRfb62Q2Sv7shaT6XsUGtUsvqCMEC0/x0Jblp4
KdYzO+zzBBKBiXqsCqV07XiVxBmReXEHqNIetyif4aS4CA3sDwFaqFh+1+1yNGwoMKDe7Pq2dzlE
/6O9kKWKwrb8/3H2ZU1y8kyzv4gIFglJt0AvdM+M7ZnxMr4h/HhhXwVi+fUn21+ciHnlponoWy4Q
SKpSqSorM4UzAKVgA840nsaByqSnJgiSs+/c6r1q2OpwXPsr7b4flVAncA0rgpLIEMygux6zn4tj
PxrWm1tanp0nG+HD9fX5RwehAi+nKwcbp5trPNp25PcpbvlJe7w9aysO5x8JhM69AE0hUH2K04sm
93iAC/JiyIuM1eeyp8dookFevJXDRrbsuuX8I4sAYv5BgQZDnNx2BHIpAodBoj5YTvOgmPtAompj
O6zN28Wk3lkozZAld6tGnPqB/2YjeWgMB7h9suGor6//P/IIwp4gEl3AMuMpeVrM2U9yMnmA3gXp
nO1nowvGrt8qla/NmXbOuZwtuVWW4pSBI63AOFIYX8ukOcbZiMK8c7i9F9amTN/TXDb5fAmk4rIJ
y67fm2V9UnV3307WeyO7wp574FDwF+iVtXIWFH0WDmyLbmXl6/VGSOG0Q14akNV2KtNjSj2OYJyM
0ap4e3LWDEVvgZTUqcSsLp9fU/JkMfZYVl2/I3EO0leH0AvfbOHL5i3LvwCdRDYCjuu5DFOXC5gh
LTFIZ2Gnvh2WQ9tNH0SKfpTbP7U2Z5fn74ykWtraSknGfkGvBneQNkqeLHMWXq/m8R6QP/lHJSAB
VyohETSlxdD6Vf2tb6LANbfSumuzo51ei0GnIu+z+ZcQmWeK7sM8bvGQrBgd184tIg1mFnSJngcV
BSQS+6XhAZIxx9q0QCW4VUK/fmyZen9jLMHANnBmPfO0eJ1QQYyqHR0sELdnT7jMeEuxk/G4UY2+
Hk+YerdjPi0Fn6uWP1uj5aMZDH2hYDDuowB9pPf5Xb3jMWpzw3GaAur2sgnMaPIGNu2a3twwh5Ud
q/c5RiPLp7FZyPOYHfMhKKzTvBUJrUyO3ubYuyChnJuZPLsCXB7oFOcBlJDUGYRNDHxBdIuFd2Vj
6S2MLQqTTWsIyKDPnpXi9pj63ZAHVvTE7btSiKYuBKCWwU4mldLnqvGURFom8gr+5y6foXcuJo5I
RdSN1i+3qkQwCZl6GajG3Gqreru2xLpNQzmiHcrYeK7TBJwA3b5qP0JzfXf789dmXzNritJNkowu
eZbIUpgdgBit38onZ3msm27DBlaqtabeqwgChbySEwa5cNlf2PJBdGn60+n/OLU3qezXdqx2YDe5
KmWT2eQ5R3dx9EdCi6GPO8+tg7vmSm9GXHgz84JjG9UTyBDRGG2LvvJyEHRV7eIb1rgV4Fzvs4R6
yyXMencQtVHGrLgc6HPjsDTM1VSHTfuS2Na5HUCNPOegvmnMGSrpzdwBpVZGPsruW1DZFR+sNy+6
QwMMWVXkvxMTBLSx8suqOOQoF09p6y/VGYFEPS0b6aqV7e1eFvPdr4ILdeEc6LVnGj8srgHd90dL
bK3Y2ssvz9+9vGFp3dokc59j1ITL6mdFQbgRxRu2s/b2yyn87u3lLJuqgZbTczI7gSFIMMRFoBD/
3N5u1ymxsQs0y3dSq6HjXOW/pWmCx5j5TvzWLKmXEunlxee5E/vE/KCyxUMjmcfcF1OB1W2LZHfF
mnT9gMF1yhFgJPLMeB72VucvJhTJHBzBdy+PFsgThnw/wzXxua5qP89/JV26a92to3fN7eiCAWZq
2/aABNFz/Ud8iI/VPgraYEr8aVfsqsNWN9CasepNj5Qn6L01ZgN8iWMcdI70bPvNtF8akExAPNLL
DXGmLvg7Yk/Zd8HQiKnrByxNNDadU5Nno/zAQcdeHpRx5x1Yb4icWhpVEBZyE89ayEU3sWRGYPWz
z1t+4NyEfHZXJ7vMTcWunqPBN/p461pxOXeuZJZ1MYHasoTs0sJ5XgbP2jf76Yh0hWv7rmf51W48
ou/jtnWtGK8uK0CY6gzR9jV62EFq2ztiPFblnPgXedGN4Gx1Z2gOoqNjXjcDHAQ5pM/EL/b9sf3Z
79Amtp+2nPXaf2hOgmXGlIlsFM9tecSZ8dTMkV/azf72LK3c63U0Hy1ru26t3H2ewaNh2B9A8EzN
N9wmxbyLwT1ye5S1f9D8gIvTRE5xJp7BdSj349jb4YiYYc8TsiVTvXKm6Wi+Yahryxll/atx5k8G
Zd/K5UcvBn9MnBfwSwdj5Hyfsi182orv1EF9+Tzl8yCm6LkSyvhqShBL+Ty2HGgqXWgapiayt4SC
LnvpisHo4D4xS1ZApxk3AFGksZfHRhP5FRit70semzqyz45IYyk7Ec9MHon9lKYB+DZvr/vaNF2e
vztAaV+NU8Ea8qzUeTGDpZdeI/eF8ev261e2lQ7W6zK7mxaQtTyXllN4lDahQ+THqd4S7lx7v27e
U13WSyz4sywHpIh7+jKmbhy2buVumN/aBGnGrbo0igfZ1d+HGodH/LYYsd9OsxdtsT+v/YIW/hez
qQbXLsnzgIi2eQHLQ53cd+nSIWaZXU8qEg6iozTIM4h99Q/oF9+4Uqx9txbq98qRBq0M8VxTcGIv
ju/Kx8l6ub1v1gIvHT7WRuBYEuRyKdrho4N0p45yD73RIDnm4Kpuj5snxMpxpyPJHMlns8578uxE
Tf+SuKAHsSUnn9y0/1MrswwaI+9916x+9G00B5mD8K/uYuYhBZZvnLkrHkSHnMXZFIFCs3GfEz6B
9NlRZTt7fT+W92XV9AbUSTGztxIEkuYoQqdfgri2ftpZ+np7tdY+/7JF3jmRfE7jaS5xRLEoDxaQ
iHQj3TiX1l59ef7u1cacFkTVOL8naAovYcY2Wt/X3quZNa/mCdyF1Dzz7lcbP2dQALs9FyunnN5K
qQw6VFNmsV+Q+PXASb4TQJS5JbriXOoXziGbMyhVbvUF/cXCXTl7dMhtOrMpaZc5fihm+2NjSsuj
rfKL1t5N2Q/VmV+HrH/tStTnaPW56+Mz3MFRueV5dOs/5eR8BO3vIv+Lx9EzetRw0dZFgIawiQtW
A9SSmuWgRpADjMXHMvuApsF9nhv7emThmOaHLm3AesC/3Z666xKCBCxw/7vYaOm323wYxQPI3FFQ
JN5iZ7uYweDT3zEQrH3m+tIy9jYpH11ZvA1Wc5gmih6Qhwb9855yRVAqaFNQ9Wnjky5DX5lfHQqc
G6lFphLzS5P8nHDw1Qnkx6Js14vYnwT1GXEOIATIgW/dGHLFIelYQZP0FPT5VfQw2rz07Bmd6X2T
IbkBoF3OBEoJwC0YBAiPERnZigkPdOLfoEKxdaleC5p1VOGSulDlqsrooZlTeULn2Xlk44eESb5r
mVF6uYuvMMfpMREgyYRm1JMcli2w0OroWkgCep8xnWO3eyBJH8wOxAnaZh8bUK//bKFn20y4p0bH
y5oFlIIbYdBaLUXHHqaA6pV1EdHnSKbnaoBgpVseszIJLGJ8EX17bKFewdpfalQbHmjtbmxrrg3d
jgqi9dH/P+LyXX+cPqF8s+8OccBeb++mFT+nizHUC4roNHLrl3JO027fzZFJjyTqmb3h71auJ7ru
QoFtZw4CE0eKeD+lUNJr092MbqOhQGdiCXZH1Wws0koopiMTUZgoSTVU9ffYecvE21KdDOtQT1si
3n9t+pqta+7HlIzRuZ7IGS1yoBVsi+nBbJvMIyYY9HGNDKuZ/V4mOXkIC54zaLHYsjhBBHMIahq/
TSl7tA0wTybF+GQkNrZnjCIGltkDHcO3xpjcfUvkIa6GR8NID1kLfLlL4y+g7W0RebexB9T5XU2c
xNRBkEzUakw76pwzI/cg1ua74j932KoB/nXJV+ZK73eFklUxShGRs+LL6NuVU/q4aptouRwPaJ84
Q4T5sXIS5isUvAVNHgAcqTw6GMKv4wwJ7sGSX2wXVEyK5Na+tRvXG8s6rEb14nIXypWFJYKZVs0p
zmbbz8W4eD18o9fyqfaaFP0sxBZ7xhjksRfy9ba5/J2ea/91SdK/izeGeLZj3gt2Jm5xKMYa7SUk
DokqYy8y+bkbIttb+Fx4iWmc24Z/sFKwTsb1j95USESP858yKn+wCOcwQXs33CI+zxi/3/68lZhb
R24Ws6RuXhPnXBfCB+0kcjEZOKDGjTB07fVaHFfGJRmawmXnzF0+SC6QaKycN2dy325//lVnRIUO
ghIlCotuMpWn2pC+3aoDI81GxuyyPv+sG16tfXrhJo7Zjkt5Mi/dYMQnsLHi96DASbPhr696H4yg
ueu8T5QCILE8dfXrMO7q1PSKZl/bd/6AFpBmLLeXws6qE1/euijsIBML3mZvlkEhtpI8a79wiTje
be4+KetKNKB455cyroB2RpycqyLg2T0eGnOkZZHGPjettL8oYeVI8nfgl/4WGYWXc2d3ewdd3aEY
QHPRFZjaTIXrUlgzaGOY8dB46UCaPaQV4o1qyPVQgHKdZn8Stl3lUWqHqdF6zPnStMKLQLPamrY3
KRG6Wear0kHNJ90IfK//Fdep9606ZwTqfVMIKrTHKSG7PoseJko20gCrf6Q5tZT3mZ3lzQThAIT5
yvLVJD1I8/jc/pnh9p63LVpdGG6GciOIvRoVYA61GM6FMxTWlNhhTcCgjmAjMvKz/XEi0FvuPqBN
aMMor5s9F5rZp/FimmOvptCGXBZ6giCswYbFM3loWM7Gv6ytjmb4yiCWTM0OROapkfpJNVteG+ed
bzC2NcT1mBfzpVl/lcM1Kre/kOo7Zxe9oGV57CrjPwOCorZlBc2YHUyZ+UP2wMpoAzG29mOaO1ga
FdO4GaZQFL0IEtUtxxkNMogWis0C0NX7E35M8wj2AlZm0XOEaijBgPwHNNz/WaUL1D33k3HwqA1I
pAXePLnxU2s7T/MQqQSnfmm0kJyzQSmYV+hDXU5J+rUVx3QZH5kwgtuu6G9Hxr9HDtfRYxWdaGaL
aQqz7jhCHyrjPEhHsbPtMhiSLwNtAwN8dJMDyTsQ3M6/osT8SqIG1DvHpmmDWk27jU+5zOa1T7lM
xjvHPhYgasrnEVt07sBN1/uK/JdZyw6wEY+4HNqcD7X9GcVS8Ob8uj3myubRwWcmMDtOs5hO2FPr
KY7LnSldwDoG/uX2+6+fVVxHmYFPSIBIXoBVCMwq6PG+BOT5fwlJHoEF3Ih3VvaKzrVfUCjUouN2
DqXF0O/ylVGwh0fUM0n+gGje45xsbZa1oTQnEkc2UE7NtIRoNzFUFlIOdRDlgdmDdY+ZQn3nDT1L
iGIgN0AhnoDmN7ALGx4IFzLkAmukwIbE4xCBtndRo6aq8pdpifhPF4016gndGR1xvVLmNv/KhrjK
P1G0h7gbG2xlsZlmVNQuZAyoeneidgA1ZQ8ikS0at26v9MrLdUxHrhIwnEekO/Gu/+kuaJwwuDql
7hY322WKrxiHjuQooiJzHQsZK9U4jhMUnLW1145s3sJ5r/wA0Zz3ZLWSGgD2hg5weKbR7lWeHPpN
4aiV7yeamx5AuNRXpguRFRBOOjT+3OX1x9tTfz0HQbku1gB8C5Sn7GoOm+j70oTZwB6buQ9UjMxL
RB4A/j6L5cCiyqfu0njcnjZGXjm4dSyj1TYLbaPFDYn5RoqPNv8ydc89WsI6scWHseZB9KOnokkX
zbQ99abrVe7PDNZsG6eYbQWKl/W9srF07GIi1RANVWGH9KVLPSh2HKLA/ki/J08yLPdGIF5vr9LK
j+gARlrTntfSaE+EvVjKl9M3pJP5fXIWXMcvVg7Pmljm3clxP5fkzAHZgqBCIrdg7yvbVwcxxqAV
yKZyYqE5wTyaLrV2eSo2Tomr2XbKdeQiTUsowKYJCyFkq1jumX1HCei9IGUPEGBCGqi28Ea106cI
2pr1S5EbnfWlb0133tjIK8avAxsTg8kLRykLIRlzYLTZzbJ6Ndx6f9/aX2b13cluTkbRJ6bNQpct
D330s2oCO1qejdy+L7r9R4Wh66MpFQ4Ls8X5ELPkOM79C7Sydre/f+3uwTTv1SoyiSIWF6Jk6bGo
C4q0Oya59Bba+DAzJNPjneMCFSS2SjBrS6IZPsuFlTkAyuCmNvp1NwY5+ggrskX1trKhdWxePaDK
InoDtKRAEhykS81Txes/t+drxS/qWLyxgmRKYjbdyYU7bDxDnp38D5tPqXO8PcDa118m7d2GWoBq
dBITp+1C/khewo9s9QWtfbq2VfOyTQU3WXcqCuVB4r5vX/ryzIoX1m35kpWV1eF4ed+AXmbm3WmK
VAAq8iBNrceuLTbiwbU/0Paqa1nIKkjRnVBzeVRU/ChZdij65rkfsxAIzztPJlfboG2xCAO91zxE
f0DYVo5nZcATluJ7b22JWa6cGTrwbqKsTxZSidCuyfxmdNOMbgSWc9yNaWcclFPKjZzPypro2LsK
6mn1khEepoztEGY9uMj4zPV9aTeuo+wsGVHoGVysrTqnxp/IAkBlCsgmV8pKYK4j7frcgEA59LZO
Q5cC0AuQR9ah5unmu84xg1Y4R1Yj8XPb+Nbu+Tq2Ll64WS4S7nxum1At3ddu/iPi6Q/JI5/NMpzi
+Y3b5lOf1qdh7jcilRWb14F2NUq2GTpc5Cki5q5uZTBNW3QFKyajqxKMpUShI594OIOrAPheBU1v
5/VCDQJVmsTv+61oa22baUF2wlXbxQmkBgnEDwaor43OElwkVG+vzNrrNdOnTkRdWXbyVI05cGK/
25r7A3+9/fK1SdLsPQdNxOwmUp6gVf9lQJMh4updzacegAA0E0TVj/vG0a9p1oiuvCiTJ26On6RZ
72K7ejQHgALKCCySjN+3n3RsXWepqDHcSSKW5q4X01n5VuN8vf0TKyuho+kWNxpiVlA4YeMjdT8J
61M3f7v96pV10HF0qm3sdmhBv76UH4Z6twx/kvY/kDhn5paq3trHX9zxu9O1HJK866QUYQnB3aSo
AdQrAwlBiNs/sOKsdDidWOZFkAznnyz+zPUhhfI26gTm+EKWXyp6vj3IirfQWd6VrEF/xnGdLaHA
mXfqQme7u/3qtenRDMF2FnuwIHIZ8s55WGpo2zHjQRbscPv1a+ur7f9OFYx0agFkgTwv8xceIaP9
ULF9tXUYrXy/jkqbhswZbcMSIUCHgdGPR4eBZ3+z3WBl5nUo2qW7z3LyToTjMPgFmKLlcBeMkYIq
+383JuhLFzZnOAK6tPTjxs+rOaidhxxrcHvu175d2/kLVAbQSEBFaKK215pGqNwtgvGVS55O2l8S
GeWpFUnoAMDdJNI82SRGhU8d2nraM4WDx3alJ5q7QGeYrMs/vrNiUSWGXbZChDPQP2FRxeaj2ckt
zNbaJtJOsrpEGTeDgHa4mKCc6AApVE1QtffxgHMdgNaW8SwjPkRhVH9BIdTtiyBCdBlH+X1GrEPO
bCMZ2q4c5YmM+W6Ku6PVI3Jq8/suKDoIrHZ7IqeRSQh0A31TmL/oMt5Vf+b/gLncKCmxuDgfITeU
XurPUb1xJK4sqg7aSguejGOWRCB3Hw51zANHXpRPt1Cqa6/XzDfmWVqJJY7C0Z6DBhKMbSsPZbbc
F/3oBG+gJO4s8H5FoBfPdpExHdPCCOdNRuUVA9bBVSJVNS8KJsJiMQGHYPRzA32McSL7gqG+DXoc
NrqBgd6djTh7xRnp0KqutVzasEyEym590CLs0MC5ccZc/NmVpJ8OqBoqMmQxKlphqdzQjT9wVn2s
IERXyy1XvfbxWii6UEqtNAXwzrH72Af/gYlIdLMit7aT9CNY0SlzB+Sr5hEAVWPGPXpIntpY3me+
OsVbDfL4Is1x0FRN+ygZfxzSDeu9jgmnXIc05TSJm7Jl1v/lW6Gxhm4y82P9rX5YdtTPAxFsCQmv
TJKObiq5RP/z3FiojJreDG6F6XsybfzGygbSCd5qVis+kYyG0TAfq4p6VVZ8cQfuQ1hnowa6ds3U
cUKONSxodo/tMIkNs4YXVTJ5McEZlh4rrgznpW+KXO64qC1y6IeiIYdsSBpxJqIh47FhpXGfyivT
STBskEdS1k1RCDbtwEBFCjKzQR9/AmNVeDvyuD6hTK9ETmWeDkiTOmE+AKfXsefGJV8dd6DAkImN
RbvOpou9d9kp70KCpi+hpsEwo9bL6HdhueNv4AtK/SGwduaRZz7gQLd/Z3UoLfpARdBwLY6hqIfb
dCD9LEBry4544lAH1aHdYF5YNSctDkH0gdJnAYzG6A+7PrSO+efsv+JceJee8Oowjb7cOBz/ztIV
p/m3/PRu9mxcPWNVZvilD4ArV6/ig/wh/XRn+NZTRHZl5EWefeRb23/Fg/41i3fDNVElWlnKS2Fm
+MNP/1eXkT/z0N73fufH+63KzJqf0C4clilTY05wENTS9mFXO2qpE7OTrSW6LMWVedO518YojbrY
6uxw9mf/shXyTwY2wqUTszk1m1th5d6k860ZKaFg00+RdLZOUXwsC0BXzd+ifihMGdze1deNFGng
/7UfOwJJQzbWLCTp8GHord04itfedPZys2V/ZTF0dCGh/dTN0MAJO6Z2bccPyeDsmmorrl65e+sI
Q5pRUkCG3cLdj+6S9I133LNb6s0ciN/m2cz73e2pWtm9OtAwncvOAjNRd7pQ98f5dMxcseFb1qZI
M3k3MhazqxsWCrN4y7IxSIz6o5JbbUZri6xFLk23WGXeoVDZDEcAtU+lMT9YrnloGvZye27WRtCj
F84zErXIBi8gmw/sKi28fmFHh+SfZk7uC2F0kGFNjTGpWpdDNrQ6RC7E4owtSqiVchjTwYVqoqJh
6gIunM0gcWJPtj9AVrqLOuFB+sXrizBHpyTuuxtLft22mY4thEqQFccSNwaSZZWXpW3YuSZwVyWa
oUnyAkSuf3tpru8tJjQLB3hVzbJQPGxKtSd5HETtGNp2v7Eoa6+/7Ih3Pj0Hn29HJe5uCLQdTBN5
XexlDAyoHd45U5eR341QFkNLDRtlQzGnnxLrZbbRMmnT/nGIxr3p9HcVjJnQjvc8o5ZRUxWFSWXv
0roK0MmEDqb7qpNMRxLao0NzUPcOJxcQ1ahJdsamnut1D8h0Clg75XnPMBGnxEwCRq2d5H/K8eyU
J5DwB2axlUq6buTsH8xgYxlO3iODkWQKLEGqPdQtn/0U6+Ahg7ux3NfdLPqm/ne5W4WeH+C/4hPo
6r5nBZiQq1EWG0WxlZfr2MAWLeBxMo1RWJQ05Dw5tUmxu8vOdGCcC9RabtDUCW2zBzWi+cmt6KsV
0T+3X7+yyDomjog+RwIYbaI9AJt8dg+9JE/oxfsykN/CrZ6KydzfHunvbeTf6IZxzRJMtxiqvLaG
kyR08AXNH1w3ejXSi849MlYD0tv9iI2MYpXdT79JAtYLg/ktSb4Ql54qY/zNU/V6+2sElv3ax2hH
Y1JXHZrc6HBCAgf+1xLfzCE+JIhWeJGEAs1nfe7sDDXfuYzaWTnly1BapiHCRonAqeOdHFtPOfed
9EwncetI0lnJWKtT6xzsKPWcPCSb7EQrvlgHPs1uC3Zr0hg4SkY/WdDzOxJQjm5xrK8cWTreCWyc
iTMVjTp11nBok288Yh9F3D+KnBxMl2744RUT1XFPpSyrVrSpOkUNaGEqtPnZ8dYdbsWD/YN56kea
JDPeLUF+ZQGDBO7koGse8qje8F4rS6ADnxyTScvhc3xibd5HuzkGTebeqCtS7iHwk48bNro2zOX5
uzNxsPsoinPbCAdz8VSOllNleW6yBcBdWwPNA3RLb1vzKJNTQXHk2sAOjNN98YKOazIsSnputkZY
TrZvtQZIG2jAoXR3212srbBmvrPJTDdGq/XJyjHhvwrzlUT7CgREt1+/Nu9anCtLmxfU7dWJzOlx
BkxnBOs1kFqH+16vnX1GaYypIbP41CD2gO6Gx/r03Pdbnn3l6/9F9Jpg01cMzVdW7DHyI+5bT8jv
d327DucVrlIlIBvpqY0Uuj9LH/Qo4ZRsic6sLKyO7jKXQTlzMUch+jGTj1NKPrAsjU5jWuLO2vHP
t39iZePrMK+sio0cmd30NFfNngoKeOIWDGvtBy6L8s5kIXacK0sl6Qmr/MEdnR2X5gFCXAdqbbm3
tfXVzJaMNR+bvMDXK4LGVVS4AVcxzeI+09VRXtbUNlFh1qhAGJFvon5lAfIBpMl9Pk1nVct6p6q4
hG1BSc4bR7a3gN5NpbWRjlxbWs10BZvH2m1NdYLOkw9GoH1jbSVR1l6tmS0D/UJRDOh0myP7MXPq
J/D97u7akDqKi7mDY0zGEJ8sVzneUDXNjozRliLlSnClg7iyseqbeupoiOtVMKOlmme/lEIzUDb5
BbJ/qfkrzrcC+5XdqSO67NZQqujgmkHP9n2255fB7H3ILf64PVMr9qVDuEr0aUEqqIJrls/tfIqt
P3YTyC0+ppUl1qFaSdNGvDE6I+yrPPccwt6aeausvTYxmtnSeJ7cIZFGOJpVYE7c6y25G/ot4oa1
12sRdFO7VR/XSXJaFivIrB5UHCD5I1sl0LWZ0U5cq6TpkIB96cQQKHO7PtVg5bi9pGtfrpksY0uZ
Zi3i2Sxteq8hBKrEzSuaz+/zODrzmcUqUpvg8QsjinqVxfaDa742xhb94crn63Asp67jMUsRpJlp
cmBG8WQ7nRfVanfX7OiArDhKbKNhIxLbNduztP0opvqAfs4tNeWVG6eOykKzE84rDnu1xdfeyrwR
yut992xMnzNIHg3mht2uzdLFnt+di7mklBNF4hPwJDs0l4XI5vrYVRtrvOIWdGhWT0AQYl2UaaO0
RCOQ9DILXbXKyHzcMf67vRIrFyMdmTVmJJaxwj5Nog+GeMuWS6/mpyk51WV/XxZP72UaYmvozMtv
GFXmwxmFXdz6Qz9szNLaImhGjI4My2VtBEtQ9cElULZCfjsxRHB7glZ8hE54VrRO3KRdjjVWUgJa
TeUIUWJXGmQjcF5bZe0EBnDekF3BDHTQ/56G1KP1Uze/svjn7e9fWWAdX7YYAnrAAzJfRSpY4w1z
QcddifpsdVy4jUWueqjLPToyExsLspaQ1jFnTiZG0Le4aLjL7Aop6PFj7ThhgRwrneKAI3YpiPFZ
5fWE3Fu0URC8avIgJ9FOohFQsQKE7+o8kvqLqiAYDB3XWrKvhNGvpWnsKb/LOWIo7VTK0gGNJ43V
JdB0jnHRmR25r3vZBrnF+cZt7Wp4gzG0Xe3W0MOwsNfO9fSjsI/D9EmCTRHlRuNhdj/U7dc7dgeG
0Y6pWRLZzBmfzhP5JdQXgJ/9evmY/pzaO4nO/26Sdz6y7ZaMUrAGnm3rzRieYjvxy2ljb181fWLq
tUxpuAukwq0J2n+vPTM8uwtAQbGxAlftEi+/bLR3Hy7MeUp6Nk3nth1LTywUJH6d6Vs1aFMjcyuM
vWqeGOXy/N0oTQLZZttywKlTZ0+ps3hxYQZdn/12o9KDcMXGDWJtpi4/+W6YpUp7wzHB8jI7Q0jt
BHiy9OTG2YbJr83VZdh3r89MHjUcQs3nuq8BjooLj9fTY15BpDsv1MY5ch3FgLnSTBzwmd5urHwB
mRbgBUsAWdXvhk+8YvHnIA/SYFNz7WJl/2RuMZJm4YB9ggdtVvRs2/XThQeczed4mB/BSxbUbeO3
QgWSTYEF0B/osI5FsqVTdh1ng6E1w6+hsoK3T+65ibufyhzSA6VlOEmFvjOWh2i3eAA/VQg2jN4T
hdV5NpnvIvXA2Jo3iOQkOkY4yHpE+ysZux+jaajDwLu3fHapV8SWGdT10vkNNw0/k8ZWvLbi7fTy
KC1UlhsRpefFcD+5AqqGZbVjVnMuc/F5QVGCUbZ3zOrTba939Ux3hF4xtaAlPxtpsZyt0TwpgiUe
t1hKrhoaXq15jcEeczaZ5nAuRwOl0cAVwo/vqiLj5ZqzSJQTZ0tpDedCVX9IJP9EW2Cktc/W/EM8
xMLuE3s4K/cX7XoA0NHKsLs929fjAXy25h2UAhVD7YzTmam5AudCtwPvYNC3xT4HlMImFzsaAzGk
u1FsaZVfDQcwpuYrytyJFoJC0NntxH8F+5529kMEShKoJ/kLSlFzslXjXf09zVlYvOxrB1nmMxri
9lHe7sq6e6zbYtfM7Y5OzIf0d1BR+TqaW8qZa3+nOQnL6RkdicLZJJ+pehp6E5ez13o4leOvRb7d
Xre1PaF5AztivEwKqNAY1oNl78b0M73r/ofV0WLefCqbfJrd/hzTb2P9YDqoJg0bddK/NIH/OG9Q
hV6czLvDqB5pBtbScYqhPotsXDV5LmhLz3b5m6B1bHBABlHuEie0zNfMfnWy/7K+2nGzgBTCIclb
9Kcck9ivDACixh/gR7g9m1cPenyV5hiEUbOipmAfhiCOMFsvhvQCcXYXDXv++74hNPfw/zj7st24
eSbKJxKgfbnV2t1y2/GSOMmNkORLJGqj9oVPP0cZDOCfMZsD3+TCQMQmWVUsFk+d0xvFNI77PKVV
qedgFCLTjLZTbY1r6oBAoFhBE1u5MlLRd2M2JsSFDMteQTA1Q+LcTIy4jZeTkbAIz8en25MRWB//
aFz1tFhbXWXpQNok3+dAtZdfrivDFYm2g4sPem73i60Pc2oUUd+eF1igRb8VUxN1H+pMwgJxccF2
6qVaWD+nTvPA9ACUwIoMzvA++hHf5gJACZUIjRL8fP3anu3g+3jNIxKscfNyua/CPJRJAot2gYsB
SEozs54wjtW99Pm5gx5wqzzd3uH3mUIwCS4KTIM5q7ttzClQvA9aCLbStHgdwFYKIYLQerk9yrup
qeHxL7+toZLFtt09dc0u0MwgA74r3yEX/Xr7++9DDjAA59j9VrbFtOPozExgalncTGAcIdB/z/4j
IzmxEoxvgwF+mwKVFQCIx/NATLSbZnhAD6V9iIKUhn8eJlA4JQYwOqk7xcr+kA0yvKjAAvhX4Yl5
fUGneU69k6VBvMOoA7h7WMZesJUn9scIpmT1S0mOLxrt+Pub2L0Aidc47TqnhKbzEoHlsso/dpzx
kl6jDrZavUdGsJIzGh2X4SeRVTxEi895upfPYLdUYchbDk2iL7OUD+z4wDtHGc90kbl09awVxmuw
KUCDFyi27yGO7TMwFU67eZp2ep2KszGXgTf8Ltdv2SbrCxXNifN8SM96WdEZiL+bnqgEJ0kmA2OI
Npn3e5Zttm7BVs0BlIRRUV2rLLntjQJv55+Jd1D3wRmhO5VVLNoyqwy9dY/tzAlsMG1LjFQ0COfx
7gDaaofuW6rM6D2amTYkaNd56Bfd/KPVhPy6PRfBMvHPxqU1602hwmB1M86t56x7tNjX258W5az8
Y7G9ek01NuaWsr1KWEX9cbjXkZLQZvbrnsRji5Vjl3H90HuF4dmcY69gQq5mxJLUrNvyTrO6n4WS
51Httmt4e05/24HecRb7sOQ3sWOoZm0lgHOmuT3t59pFO3aW0+wVjMDmhTpzU/uA8R+MyPUWdnrZ
Ff5u2N6l6EHY6UPsg/qzzYYdCeCEY26bumjSvCVgWdmHbuaiScOd9UAnugx6LNhhvil0G/SqKx3G
0sZV0aumfG1rLSWeLXEG0ef/CUtNqwMhz9Kpa76UlD4vxPncbLItFUQI/k1dZUtWw4S6VCGbFTtD
tccFUT9UEoDBcBnOQqAmoLlVn+7bMH+el8GNLWuvPztZn90putV9sXt7DNo886JBmVRZcVc0Ky7u
7WpZe6riTmAG8SKlXl76tpHcTESf5uIeAwWMlrvIz7P2vxEAMa+Q1L4FG82/tJs7pYth4MP68ESg
A76cyCD5zaJM8593dosCDb9YQ8o2Y+8CG6Qf4OU2PXW7Dk7rAD6b783FrBcjmmhfpLPhFXOgN3rf
hSuz+88U2t5nz3bauEP6/lK7rP992+PfZ9Y2PL4vmXq0Wdd2n9I18B6KTyxsQ8eN++82+oDW1e9D
Lykav4z01xwv01eiSQ6A9yuRGJgzEh1xMTdHpCn7JUu0sE9Y4+d3e4yezVA9ZQH77/YMBRvLNy43
q842K8dJ6TgnpTkrWdSPksROcIjxjcu6rQ3eYugspTZNF1DgaMtyZpr7aSQyxR3BHYtvYDa2svJA
g7mnTpsHjhqO6Dh11G91H6va59sLJJrFMfSbmA91hVZ1IbeTOrTzWXfyFEj9qpGzSjxL9P3j72++
r+cgHW4mnMFbkWzqSwUO9i1mMpUv0dePbX/z9W3St8WwTORYmfXaVuC0Uur8RDLlru9z27+9RKJd
OKLRm0HmWaMeOD72VOnbp834nTFIBChlqpau7+VEMsr7dWvD4yEyBZnMIZsdBLfvS0hOfYJGlAXa
v9GQZIEuacMTzIUHylhu4+HEgcM36FkftOfBepgrPerniyuD2QtcjkfLKJo2zG4201RXl1NTrcEG
+QCy/rm9GYIdt7jNKIvRMq22oGleda9FhhdRj5y6sn4h9SRxbNG12uKOfbqtkzMQXKDG8a49m1GO
nshKCxfcPc8IT68yHj7RSvEn9AaAiEFKmqrWFA+zF65j+6TKat2ir3Mh1i3rwcZTRJ/O7X1D8dQ6
rEi149vbILRW7igeGty/qxlfL87dWf1cxvaxPkuE7r5kk3HjC6yVB9HUuVmpbYZXjKEcH8w2i7XF
OVlO9aegYwTwjqRSJhqGu44gh0ShtkHG4kEPVUMr5w+Lon9wHv2x7CTuLRrj+PubIFJla9aM4zil
dQc9ORQ7IKyEcn4VNp0atPUi8W/BppuH27wZpifuOpKczKkC7R9z/OmtyIs/BN82PB5OM+a56Rad
OaFE8jnPwY33u/Ci2/YkyOx4FA3JLQfEsBseCU102rEGolLqZNeSxRetCufQnamTPhsRINzydSGx
DVLSeZPg1N5v2caqcF7cIoNC5xji9hiVejicOxSOq/Co5x4V8SAPljqZTF925Inmwrl1UUGwfbNh
rNuSDlCHn64Vebq9CYLYanI+bfdb1ljNiCefukAF7psJIPpiB7MlK4YeDvXOBZOH0rTZMFYl0xi0
TEBpr6BRpUeqy1p6IssWK6p9V2eyPm2BRfEYGrNb+733MFZj7Omg0i/73iS310ngyzxv0wDZ+aKv
tD7d7CWk2f2YGWHusJPhQjZIhucWbAYvD+iRXBlAmw+b7fIv9lYh0WCVOye6qrt/OkCjJam44BWC
J3JCt9eeIScY06V78fRPbAGXI2t9TQNY5sTml3yWHKuCzedJWmroKVgdxYYwe350ZjeCdCMEtNev
Qz2e4f2xWbSSdgTB3vP6VzPUJ3rLwBtyt6VTe6/JiH9FU+B8D2zrJt31AY63ovXfPErFrXuv5v+B
1jN0Svt0274EW8/TtRirumxDY7F0wfGzFt5XvXUu9QLRta00JSFRdAPjiVs0Da1z+Yy5mAk9sZic
tHRIp8scquGSKFIkiMC8eNaWmuoDU3oMo14ykD5UiZGAYegiU2MX5Wo8c8to90M2qc6cTiHoR/OT
cYKIF1RV0eIVNbEXKvHtPRFd4/++Xrw5WQcTujxqjYlM4Rpp4bkPirA7EUR4I7gfEogcSvxEYLx/
f8CbgVjHsGY5BpqNR43+t8s4xQVRi8f3NVSbqH18tx9J0BtfUUYE31YHNZ10rmTFjsMT3onwPLIP
igrUznRsh5mwu+MMNH3toiRDQEKZvIzAO3hgX2uWjLR6tqdennbkgc2fx9l3cplGteB8/Zvwvll+
XSMNQbYwpyUkenHKqt+y6lFiQ6It4A5Y0DB1O+2wBfa1fAHNhl+HVUKiJpj8KQI35T3egoIikjGh
iGyWh/ehWKuubjst0Ju7LvM9XpyDtSf+lp0sM3LRwOl8y6dkAMZU20+58kOlhwj3Z8lsBa7P4//2
Ck2cLZmXVE+GeIvtC7lvng7Z4CK0MOcqMB/YH5Oi4rOftE+SQY+U7h0D5OGA4LpoynrFoPaiB2Vx
b9sdlIHOZE2RGgeG96mcgrV9qOcHBadcaQ+SeCrwWp7ohEwdru5qgfCQXbvtbjEkcUdgMjzDCWso
afseW6iguD597hn0lB5H9/PIJEmfwN55TKAyOtMOetcl1fKnyvJhD4oqOcdEwZlHAU5OtSmApi2p
e2WxFbOTEoxxc87B9/P/gTUUnMo84G9vCZ7vNniV9cxiPVpCMwCwMaoSB+/5R3hGy1eo+0PihLeN
TLRkXBrQNtvsARK+pOAz8pcsdvHkoS9/bn9cZEhcjBj3ri+WFVjl1fjWtA8FkxTi3vfGfxTUCK1a
s9pgSGaSn8ZkOlnJUVqS1TIEe/2PXlrTlVrdUyxKfYfz8Q7Z8P0StD+soEvqQHY2iiZxeMmb4Dyz
lXrmAoNSL8O5ukynNTZjgBvPt9dekBT9I5FGVCi+kXHH9xMz2UInLh/KVysBqRCq0kDeR7fHEU3j
MKw309jzZYK+HNbKTLLkOCW7SEnk03jfhFweujeYtMt7D583jDswITJF4s+i73LXaJe1rk12mCbE
tHIVj7eyrEF/N2i7PIkJiNaH0rPgwWOkxXbQJ0NK8BhwsLhlwSYD576fm/wre2a0ltZP+PntnR6M
/pHA5YmVHBWrIrm9sUID4rwXYlKjB9YphGs96M7GX5SHfdelznclqaM8NiV1nr+smf+ec/8IneW9
k8+et2Iv6K9aCeyF+cMQUfUld2wwZbxsXjI6sdt/MsbeN0c33kDUAkXXyNh+ldVzA7mz6QnAgbVR
8efJX8ldn0nOLIF580g9WleUuDNbUg9jl1iE7oUCzImiguLUIShec+Xr7fV+/3R0eZpBQP0nY7Jh
6a2hBJYLCiX7a9H9Im1Q9JK7pKDS+Y/o2bBsGjpXj4B86c4gaAq3k3qmZzcFm5LkDi5wLB6qV2Qg
EZ+OsLZm9+b6vH3svgpltP+NM8U4Zba3IlUe4LGW8SXT0rXeQ1ZmeJ2PdseR/H7RhnOBYdD/391o
iYfznCynOR7PciSj6PNH2HgTLre9ZVRp6y01FbWxAa9w1ASoFKj7MXTZrM2UW/6kuyzo9dILIHgi
64wToDxcnrHFskH5iK7lJd3b/1zt5AH6WikIqKG3F9elPnnFp2KT3A7ezypcHsxXTq6FfjLY2dI/
HtSyTZGs9se+zWP4ytppl0XFPIDmcJzHMbvMtix4H5v8TiTi4XurUs6K0+DbW2zE/aWMu5P1/f+G
1SyYL4Yksxf4CI/P27Z8xksohmFg769sPULjtCR3F6w8j9Arp5LabKK4MwC/7MU68HhEEgpFaREv
RaV4UMIBiBW76vn5aU6Oe89k+Vtgxkd5QnYpFo7DuXptt7a1rPqS5s1AHwotMwNwB8SryRa/U/r8
k7a5W7B17SPpyCvoMQG5mrMycgib2AfXkQsDhuJRlZYqsicF0uKhQr+Msm4E0RZxIcAGEhgXCSyj
23Z7ONqNG+0LqCIcryqj22eJAP6E7sD/DTOjShyrsWEGS2w/stgM9mt7t0ega7/YATpjwz2uiF/Y
vhGw7/ur7DYh3DouZwD6YwTBA3IGmsd2c5+jWU6p27By07kBwQ9YTJslUa3KJ93DuPwnma3g6OSB
fktWLV4xIoFQ2Rjlpe2bXv897+/rUfcBQ7kjoNLsivFBAU+MpXv+hFIRy0JiqX65xS76t4jSRRu4
IzR3e1CdJRyMOIfKlOtA1ahPHO21bJ83Kc+GwAL4jnTae2sxlJaReo0e5SaNlYGASVQNb6+HILzw
D2flUrfOpHVritrVVly7XJIz2+9HR/7NbGucwtnraU13LcnLZFhmf9n83JT5nGgbj0vxm7NRLSnA
VrWJkrRSheq0JJpexoub/a4NPTQUJnu/FDSFuDyYsmsztYeqg5mWDQTiqKP9mTZX8WsLGIV5RNJJ
QY96tgz7ZA7zH9ZMvxxvcnz0MoNPc53XcDfx/8gIZhqCphslo/b9UKLzcNaMq9sZLXBQG7nUtiV7
mDtiwzsHEw/RVIaO2HlXrqjYQrAZ3MZFqJ/tBy0Y/Omz8e223QjMkodlqgAuz25lLClRT3175+TX
XqaaLHhZdHk8ZqkpVuX0mMD+mD1OkLJsgiHNTpDbuDfjErcJ43x7EgLj54GITudRe8xxeJjVSd2S
hUmuQyLj5KI2g+583xloKR/Zda/CbHhwusrPJr/4mK6g4fKybZYxkUkHygQ4XPQqVWZ+thx98G2y
SOYg2mAuOiuNMYKABANUy2dzuwzdl0xGXCBKL3nY4V7Uht2V+LaZLHdNBKmHRI9tFBpqSWIuMiEe
fNh0Dc2zDWHN8sk9Fj1LunhL7ZesDw+W9PKCcCTxBEEfBxjk/zcUgeMH9IYMY7EHFu+RHaAaF9hg
SleCLDYfXJxfPojZJPsiuBTwSKYaEnfM0Oma6pZnXhcDrxmdvYOsd8edFzHlrsnY/KhtxhAiB9Ml
o4pugzy6qYAeUI6OHmxZF2RJEzUJRPw0YC2QzmWRrM4lODV4lNOaG7Rae4ySo98Tj4BWDibi8dQS
SflAlHPwEKcJrCvKCoH0tDwP0GxY0uKnlqixjlK8dc5fb4eVY+PfCcAW5/52RpxFgSJTarvPZLjf
nLB1Y9I+aMXv2wMI4pbFZWy2WVS6CRhpOg2gX8ELtiRrF/g8zw20lZnTQ9sb4P5s+DGS8mFSq9cm
H59u/2xRlYjHNTlFOwI8Oqyp9ryE1tciOGpRII4wAh1mhCwwuj2QYB48SxCl4Jwreramah9M8x8j
j61ZcqMUvC25PGInq62tUVljpV1rgAa4e3X67Qr26h9eaYWG1j8ZFerLufkTOuUBQeMw681fM1TX
dqoEbUYleZtoitydo29d00besKcaHnXoSQHy05L4uujTnPmufb+sGxQBU2V5JeqDrv5ZasmB+/d5
+h3X4ElxvHKi1VHMSNEyjoSEVk/QoFR9td6fys28zhMgEc3ysGuZGoyKcnY69XfT4pETavOPY639
Upjyed2tswlHlhwWgqDDw39GYLJBi8qAc13sy97/oi6uh/sez6Nk1oIF5eE/S75NA8geGGAZVVD+
ssbfSicJaILTgEf7QD/KNLOls1J1cPF5I1SsE1NIXBjlHQhlQ3160VeZdKfoEOABQD2jTlkXmAhe
uYnfRPlFPR/6D8tjEcmuhYLYxuN/SNcbzqZjNzbUUNRvTiMLPkfi8o7p8YCfoetNdL4xO23b8vve
1y9ub10qfQzxcv86DUqwz8Z3191Cj6yS2o1o4485vrmkMBuIogIKFinUINC3fd/S0t9tyYREC8VF
AMtT8LaVtyxFl/1iJQgFt4On6IzkmyNM1uKS3DRaqqjtn77uHt3ttBQd3pKNqM+mK+Bsp5Vqr5mx
guKDfkWTcXR7aNGUuHOtynsgEOqNpfr6Y2SDXy+S26hwTlw2S4C3q+sVO1FCvuRo99BOebQ9Ko/u
aT0xyXaLRuFbI5reJX1pom/KePZm3760MZrhAjJG/fl4BJFdW4477juWzLdHgH7aniq90FLTJA+T
0ZwgaRQrBGBti500xvyyJZLLpGBH9CPFeWPBpGkLg9aYkWJdszHKZHc80XePWPzmuxP6jvR2hPGu
7j0KLoomOZ4FsZxXd+ubEg1FNpZmUfPS99zm97hCEtN27UBRZL2iwn0+ZvXm11teqddz12vgpKcR
1elZBUrR8OrQA3dEpjhft2GLTdPw69JLNoOdJujs3nYRQcDn0YRzsUFKTkW3n2NaS9CgM2kv9sTo
2+cd0GR9789TTe7NJZOMJ9oo/X+nimeh0lUadBq66nkYnypZF5FwDTlfn9hgDSXWJi2UuD07cR9k
4ViiFSf4vw/0svuScCDO9Z0KvZGkwwy2+HhkLeMmATbGCZbIjrtk/mBCxuMKh6EEU0uO2GXPnwc7
ahC+dhk3kMCqeTBhVzgzWhooS+sMHASmVfq2sX8aFCWcKQTOb1uW4LDiEYVbZipFVQ/gNgIrnWWt
QMkZw13b2C+3vy+IWjyQkIEXVG+WjX7P7HjVNX+pH0vlrlUjw9qDcft5exTRzZ+HETZOWfWIfxDd
LZ8MBsA7/VUiFkPMwMhMsOlUJ93e/SrvotwCBc4YQM/yrM8yfxFVA3i44W4qTWtAXCq1KpT8WF0A
zQoQmGt/KwmroY9cgHms1+80F9nHrFp+gUYPALLoE8vmCwSzT1SvtZjg31CyJEdG8M55wYMTSwjU
F/lS4ljKgRI66M/YTyVA9CgiI2hCOehVECz+uuCbuOgtJR4SHAw0eVfHSkz1gwfr34T07Ydnd1Tc
HImnmtiJHmkAu+7/DdEhDrefFlmtV+QBXKQwUHqARqHtpAspnmdcgalz1HA7yYuhYHV4VKIG8h5r
zUYAwScaD9kasU5G/ib6NFcNb0D/D5GXnaXj1J96AhHKTbYook9zGQCIhzQNOiw4qac7r8GrSfgx
q+SRg05XZrN3GAtUVRI1GpMCApr6i+m7/gFNYR8Dtro8klDv1w6aLlgbkvW+Mn7dVRunjOT+JVqd
4+9vDJMxZgHYij0FKamPGn9Q0a+S9TlO2He8lgcRulmvb2OOlNV73iOUShLQQRdlUPzYIhqvp41I
rvuiqgyPI2zGugIPI3a48Hz38VD2Y6csxFVFezQuWlRcZHmraLH4I39f7UybMaPWTtY8maX1ZNFS
cY6re9vIVoYPg6JnjoazcQI3xePw53gtqBMquZ0IMol/9NIsuzPUVccw9tX9G4W8yLoe2UoR5aEM
SvV+gvePRtrEOlQoC2SwHp2vDh0iqBV/8liRVB29dBAeqC1UQDIie0h7f1P+kUqrS+AYqq7Bsb8E
EKnPh+fb9iuaB5fh403e0k0NnqFe0GNxOhBndryfZFBC0c8+YvgbxytIpZqFvuBiMjy29L4tTrd/
9vtnwD+KaGD22ojddlq6NxqNNHXrwnLeNChwAL1we4j3s7l/VNHadu6cXsEQC+lWv92tT31n3dcD
SLiITNNDUKr5Rx9tViFx3ZBWS7PNO9nV8LXGGylYFM99pQRFNn7KujXylOzeborRb9xesn7HifNv
1PpHLw0so4pWHMUDyA5l4e7a18HCE4XdIBUbdVOJjNYGDUct4xo8jqH3xuNcv2BkBRnYqKWzoz56
0IJbTPV+GYdn1xh8l8jEgQR7xlMDFo6h7bWBPSPowt2swS+cnPlu3YfEdsPbdiEwPR4+yJiO7BTU
k2mr5b8d6p6tYb1oXff79udF4YsHDe6wY2/cbYSv4wnngKupz9qj/WDH6qkMVMmJKJoF5/cTGYAr
UnDcehoKEmB8XX5l1gfJAhz3GPWN21d48rS7japov3YTM9pO7t1RgLTQPVJI0jSBRfHgQV3fC0sF
EWS69/ddtfoO2oYc8sXYQrv9WNeE43K1u6Xe8DpMMYa3/9q9/7JS+6ANHSfkm/Vhq7aVu5obaWvW
sbbNsWPbp3Vn0W0bEkRdHhdYz7SnUPc6OqfWe28dL5nbfCwq8jBAdDKMiup5esq0AqjcAEBHyKme
1url9k8XeDAPBZysAg0TeammWx8q44UZ53x9nm1Jl4HA6nkwoDJYhZ71ffa0aD3YP+sTqI18t5Gh
aQQv5g6PAnQHqiggpnULH/LVWkD0rfYtcwpUXKRLY33EDeC5shq8SHXnvK7j22smmhXny2u3uwDs
t+ZT6aJ/KZ/PrKzisZExJok+f/z9jbFS22m2QTn6PYufG3tY51NtyoR3BF7Mk/ZZ1uLYPSVGqjre
f+Y4R70zXMiu/yZeHeReIbEqQfLs8NJuRAWMjZizAdaPzHwxjUK7nzt9DaoZp55aIiGtJqr65lZ+
X3rtkarFhVRzF+h2tgUFOO4l7iMAxjs8419nbNBP1hwUhS2IVBldYixQjERc9/TrtH7J52uRTydN
r/3CvBpoQptfqPZn0dXQmTJ/X9OtBHB/inUbqpZOE7HlRTd+G7LnF9Fec7l/NuxtTcmmprl6ZW5c
Zp/qRRKwRZ/mUoDcGPat2RVUHZTLDhtST9b6sbuRw6MF69otp8XCmdkXgEPOuKOa5/mb830Oj+Kh
F0pBJO/XaBxeSQ68dqWyUPiC+jhH2e7/VaSPpgtSjcx3T/L3NUGBzOEBbabaqDZwEEc1KLQvTUQD
90wUv/911FPa4+Zd+tun2wFEcAngoWib5jIINs5a2k/TF80BXcCoXta1D3MNjXH691KZQlurJD4g
ynD+AaWhAGXbx26pFx29cHXsPOmGbz5YFxpC5kV6ERRt1nE8vglcpZsZI+0KNV1+sTnIT23snhGI
ix/KoxlXgDd/8EXJ4RFq7aYVmsYwI2CYUCr8ZJ2KEGS3ACKeVbRmfbBI7vCkeX2727mn4HT0gEdE
/06ORlX7hT3qMVYu7GVPi4L8gUetLYRYTQbZztRQzHOr2P6+2FfNwdzqK1M/uyX1NVp8ras8Htw7
ELQFjUlAmCE5z0TDc5HC2Uk5dAxpl1H0ZVJo04ZCcCvjcxccOTyqzdoHtMt4oLcxiOvvbaiwcNa+
9KT1B/P1tj8JJsDD2vZ6Jl7REjWtjbuqfTC16GPfPab0xqBZcRAMHnxitXddi5NXS4oAot/LJRDM
XYmZVfju1Gn7ZWPERFlclfGRiA5fHpTWFW2JuImgCTYV4yvo9I7216CzfKByX47OVxmn+N/3w3eu
mTwwLXOBvDaBHkgXsyUKQiYpJ9vzia27VVxBsa36rjH0O3xde8uZ7mlXV85XRVlpVQeQ4WjGJVkp
UZWILHq3X+Yux7MkzmDWVLECob3taXfVUdX9RXdWYvmz0ipNDh0XRaso/uuQoRqx9BUuDkGHDN/q
oh2Ao+zV6PtxPO/zZmUkvG0Mgiu8yV1OaqrZqrWZeGK09N/V2EcK6fGAoly3oQ5WiF6r1Y+PjcTd
VozFmdyMlXrqgdFfK2isqw9GtVDfrF4sW4X0YyOZkyBH4HFHA/jqCiBl1ZTMn90fg3XR1PPtOYjO
Ux5SOI/lums1QjSU3L6O922MOjZSv2d0nUR50Dy3v52X20MdXvOeEXLLRcc1q5SyNlKLzXdopAps
Qu6Uwgw8Ir1gH996bwwuT6s2Ywa0GBdsNXETJ6ZJd5qizj9a1+Xk8KJIycXhfrQNq1CPODz259Ve
FH9RszgfnMCrjWgzP9a46/B4Q3cyZmUaKyMdxvI6zBrYiWVPsqJcg8cYgh1+o/mEE3OJl7ujT2ZA
+1dz1sMC2OL66+0dF/TmOHz3h9VOnuEphpba9MsEQEE1uuGotafBIYgrMyRjq8Db9JCaIIm3r/nw
FbHE77UvIEtNW7x+6hD4qCBIobK4yz6kCG04fNPI3JoZqdzMfBqMX+hzbQbN90pJjiAwcr5xxKGb
O6OzVU3XHI0dOvVzcp0X48HZJWsqOJN4AGdb1yY4pZG8uar20JTsPDeyllmB8/yDJNTKsSt6tIhP
IYihrZhcvECpkzl0/TZCAioTiBBMgQcU2s7gqThGEM02MywOmsl8Tm5bnGD5eUDhrlRWTgx8GvqO
D46p3Vd2ERfmpPujYXzswsbDCPWOurta4C44zTast4pX3HIsRwbPEa0Ol3R0M93Q0jTg8+PZMy+O
7J4pSjd4BGGJSvOy7vjd2hC1Zz1ip7z3IcMCRBnYNnSfhDIQpOC44vm9ldlWNLuixpOlml4M2kRy
zidcAUAC/fP2PosqSgZ3yg97n4Plcczu3Nb7aexNOFjGFYCyL4bjPQMi8ZjN5RNgxp83vR6C24OK
jIs7wNiKm1O3Zc6Toyt7MhYl+udW804dQfJSaSiI3B5GtHrcGeZWU1X0TgWmBvMnY/cZqmaZIin0
CY4unlh5LLpu1EokEodEUEWfpsmKpv0h/8Vo/TEX5FGEUKtzGsWw9dRSvqtdalASWurJXX7dXh2B
e/DoQar2+2CqtpqO1etUPYMK/fZ3Bav+D1SQTdnQgMv3blRW395eVtyCWlmTuMBydM6ni7kgHdrE
+zt11veoonYZmLtHvy0NRDmswbWi25MQuQUPILS8qdzzbs3uygHsEKYJbE63aX7bHSosZrv7AwQI
SP5akznYUS6TDCtavGOz3lzAPK0HHr7SrafsukfIfxFbhp/6mf7KHqanU5f0p1ZGLivKXP6BEKog
7jZz3Xxa4ulOjwgYg9TnOTw0mLxQf7o9I9GEOFd38hxMy9tycImdlDEHfj/Ktc+3vy0yBs6/h7bX
PG8elAIPBNvzqKeGqQe0nC8ThGY+NgSXoTqaqdSa4bZXpXGDyo7rPmlz3fccSZYjOkt4uCBeY9vB
1Jz2OoTNDyvuUVmkir9dWIDnuNR+ql5vT0SwDzx0cLDXVesAHbiuFjQRwbR86arwY58+QuQbm920
YTKz4fh082dWch98rNMsIa0RBCkeLKi7bsv0Y3k6+0+bX41BYjqi7x7L9OY376BNaedWwXetwl+G
yd9KybunwCh53J9Bu23PNK+96sbX2XC7gMHLohxSVf7gtYrkbBBtp/G/v39Se8MlXk+vTq36mkcg
nYAKKhL8j20p57XqthRevo70mlXPHUhNvGcm42QR/XLOaWta7nWNEvcVwJBgXVyfrqAWz4oPGiPn
sGpdjXXrTfTa9dcmI37/rZeRiBz2/M6VmMftGRvtloHl9AoaaL/sLxSf10a8v21+6chehAXmw5MG
9puhtLOVtVdqNIGuRPrOwordt/PL7Z0VTYJzVlrPu94RrM9Ozqgv6fPir06SYYSx+Zjx8IA+q7f0
snexw05JL4DQBPNmPNS97IwUGBCP4/MGHTGf1gDtegkh962H1j7JhUR06vNkgB2eKeg8u9adov1n
qM81uB9cN8yKX1VVnej23JZ1MLoyUg/RXnNO7JZqN3SQAr9jCEJO2QYUokl9dyHtJvEGQQmPh/SZ
rQqR2sGx7gD4CCaTBs3kgqwXrBr57/x4gWstyaaL5sK59dpnljnumvmkjnfLkGgeWDOs+P+w9mXL
ketIsr8y1u/sAcENvDbdDyRzT20pqVSqF1gtOiS4gSTA9euvM+vMTIl9UjlW1i9pWrkAiEBEwMOd
X+V5uDTrC7sWWTkahUtwCgC17p58yumGTQ8f28SF0h0Udd9703bwYAe6yL+BNS7CaXFQdXvbuy/i
PPTNJrR5HupMBczo7lxnxyDIV3R2CCe5vfIAs1/9V9fiLkV/vSSvqK0t+0s8VkfzrIIwhJUHdj/h
rB3tRg4tQsMfPk0dyASbYcVB9vvxvf964tylJDAcZmrVqWefLEh6IF1eqXZ4cZRYc/mbqAXXn+/9
y25rZXGh1WRWX6ElWtWRHBK5sfJ+/EP5lvFq1BmqVm2SG58hmN7vBIL8G24Ww7XzwL9eO+5SPpi0
CaWe0ZknVaXqNmOOcQfBI34q5TC+/t4o2u/fMOuSRrodM0/dvEL7T0LE0ZQ8SAgcfHyDvz5Bdf2F
r8g0axPNcQOvBketA/WHKhBJFky5CChNAn9IwxYH+B/f7dKILfZ/r0m6YpCCngyH/Oi1kYadbqFK
6bKvH99gHpe/WvALd+GYXu6UmUlPTH4y9G1pXIm+Lj34wk1Qz1FpTiGSa7Xttu7j27hpb92mPn38
2BeMZQn/S9PBqXPD5fdSfVP9nXRwClv9kVnXjlwuPP4S+ucNZsEax7FPbiXCwo3SfgjFNYqfC0to
ifvzaOFz5TN+Mq0fjrty3QC4cniygAJ+2nt7rn6vLoyelvfWMCBxtqCrxk/aDj3rxqhDll7Zoi+N
0PzzX1wJRWvomLTC+DdcemHDHtjuHF38z6Uhxpq6V9on/3ofdpc4v8pHMz0HOuWV2LkdR5l2oPFq
eaIBaLHQibtOjdy9GZusfEwNxccrRapLy3VhxmVLtS4bZPi0RlOd+pJNyd00FoHbXGsF/+tw0l0C
AWsXx5OCc/ckuGlFlQ8FqozWYmW3JVw6E0APpNk1H3hp7hfG7aKTqqWdxU82v62gUINuUY2m0Y9N
+8LFl7jAtBDDRCqHn6APFaZ+fmP22aqcksePL39hoJbAwCLDuaPVKX6CB/nhKLQemp8Sq7+nbgJQ
9FUxlnlm/8KvLvGBtafqgiUWO6nVXNPJIw1w78+aDg+Ll4/f5ULlyF0SBlqCD7Kr7J93Oesu/zvu
sjB1L+tJi8TQOA1rcZqpZEGa4AVo2gnnbi+bXIlcL77Nwu67cuB+DPqEcx3MjPL1zzrYzGgTR9fO
bC94gCU+sGVtJrMazjcx6zYgplVHvcjbZ51wO6i7sQqMDp0FI5u+fzxJl264sH1eURe0pJrPcvFl
+Vz4xywtI9mFsn5h105wLmzj3nIbT0TfEYgRnBooDPdfTOvKCrtkjAtL53KYbGpiSjy1bdRtUkat
fWUDuTTdSygfH4HV1OOfJoLphgQBeVSRvW4216f7guddwvh4YzWFm+MFUk5UkFh626XN49RX62To
rizcC4O/BPC5o0xo42BJZbUhtnKiSRN1Y+pf04i/dP3FLq5HUZYTh7v1nJXn35vi/uOVeWFyl+g8
FrsQFGTwtL7aEtRQkMEnV4+kL07vwpo1Cg/9UJytefYa0zYLSyeADEc4kzuV/ZXBv/QS1vs4pBz8
SRKrME7CD22WhXOMI5MrF7/4EgvjbVPHcb3E+Ss37l91SZdeYWG8ZqwnVMowv5O8M8FimIOiAt3e
H0/yJQNYWHCC/cGnKS5e4Pjeq7vAkHybqCYCSGb98S0uPP8SZ4cCbuEWbgu/zbZVcpfmW1f93hJd
4utireIutgw2+x+b3gpx3f9ceuo5QPglgDUdDQrRJDP+DZdeGGxl8MIaOqyan2H3/yWAvVQiWULs
TL+QCPM8hPRR9DOyMFYAN82yLbPfvBZaXBqdhfXmVZqiEQAxeGbbQQWDMqtPXZdesasLGdASojV1
sjWYnRongCcfPKe6jxlaXGOw9OXuSyU8kE5rCxrf+erjFXphD14SwBUdQI42xVaTavuGZfbWM2jE
6icnSU4G9Flyea0oesFXL5ngPCeTyh0wbgPgwN6OXRU0uhBQLqngGHB5SZV2Pz0RWf0MjuZZp6Bp
vBYcXZj1JT6LEnMCeM49e6LU+FwocOleKQhc8ENLeNagPbeThsYUtObR1uhDy9hLq/rAJNdQOJe8
9RKcZSN1GGvV/Hc4LFZzR12LiGIOIH/vAM9dYq26noycaxi340CvwWl2tfNmjWn08Uq9NAPzz3/x
SpVT0KktTAb17yR/yxvb30IrnYsw14p///geF8dpYdy1dIY2szDNTZTd/negrVczVP7319JiYx4K
0RtxgsnospOIi7B3N2X/eyQI7lLrUiTpedtHfWYKmbfprvFSXRr+xVZcU8vomLLlI4G/CDvS61CC
6+WRVmS8ElJfMoTFhky6OMtHh7ATn15NBF6GDkX6zMbfLLIusWhAJDsdVSPQBNWdRFZeiA2l15oC
L4zPEo3WedIQjbTsk6nrtfT5pitQf2+upYAXxmYJREstswX4OkGw4hxYfY7narb/3ZrVksrOFy5n
Eo1e877s6hvsy21/pbB0ob8beNn3hpvajdW3ZlM9j1Yf+daJuoAjjW3AWqil67WDWgxwomFVrdPi
68d2fGkyFmYMynksTbO1T3nXB6Jgm3ycAi+Xu9+7/MKAwa4wVbTJkke7O2Y+cv72i4f2uY8vfmGf
XHLaUQbK93Rk9qmEka0yW9RreNWHjy9+aRktrLjrioxJdA2fRsva2MmPhFlPrDcDZCNXktdLQ78w
4sbAdpZOoA40hB1gxwFh5nMsnj5+/AsXX+LNtD856DQHmreypsgj5opabqDZ72EZ0RDxfqU6M503
qzP35LQpiOvt3eB+VrG3+b2HX4TVdpIIwsYKgBlvjHg87YqeBkVaX4kcL6ybJe5sSlG2lT4uP6ht
wkDgeMV+L435/PNf9t1eVX2RONI9dXEa5bFalz5UxI1r8qAXVuS5SfSXy9tV5duejSnNO3DelMku
TfUKrSqbzMyv7CvzAP9FxXGJIgNcQcS8B4eWm/ihqR6KMT/6jR2lKkOzSHv6eHovjf8cnv7yIh2U
f8uuwXlRx2M7BL5aBH48XIO7XBqmpeG2KHSwDlxhvQYKomE5tB0QNtRTUJXq28dvcGmmF6Zrx6qR
rWXbc9UDsAXU4q7DFi5cewkiozb3tZEY/QuYRmlg1G4TkGy4Z0yu0VotA6MB5YrNvjrQ8AF1jA7K
QnkBMYZHsxA/MotkgT9a16oXF+ZqCTWjDS9rOfo4deBGNKH6T8Q1FVprnpG/WG1Lcrq6TewqKSbr
RUH8xPe/ZTIPLYMGE8uDXKgQjR3A+LpBC1iUNRMloQuiHW+m2tvVVrUtwLvsTumWxrdtD6E1gThU
8KMr6/UUN2EZo/MkfhwsC/xNbFXLem8gHhAUyNvBu9Zbcw7Z/+ol5mX4y2KWhmX04GV3XmIwURXK
3XhOv9al2DjuFzIR9Pa3UCSt3ICDcLUFm6N7n3lF6HQiwHFOoIRcm+6asdemzb9ioHdt/LXxmocO
ulA9nKtgECcZ+X09GKvETh4aK/KyG+oUoTTAP0sfB6MOWuypiZThmL7Wk44o/W7kaOz3+pOVfMrN
+K6iwyHLvR2gHOvfMoElJV8/TeMw9Q02GBCB5L46mEqGkEy8EjhcsOIl8o4rb+6JRJBIPfo0NXw7
gl5v8PoHIPLePn6DS7dYxCYp7hBjNy9vMk1D4kRkmqJ8iOR4xc1dMuSFm/NKK47zMpE3vnMa0icK
hke/vKY+f+niCy8nFMsKMKECGjfdmwD1qWPvX5nZC8Ap9/zzX5a0tlLeDaNMb/tKfx81q4JSJ9m2
MysAtKo9kYAQxJWxLQso1oDATwUfT8gFX7PE5FW8goFUY3mYOqRNe9SnPr7uhcrNEoZXQg9LA91f
ggSz2lBFIuYM2ywxtr5UEA8uo7RwrozdhQ2ULCKXeKjzOGljdRghAwwS/PIUj/daBZ6WVwbp0svM
q/mXyTEtIfoiddSh5DdA0AcGMCpW/iBbE/3WW4gdXQmSLq2CJTSPO4afU4uoQw/uibrS9zx3tymj
T8CzBL0BXvwG8idZHIIe4/njibq0AOaf//JudmcOorKFPPDOeik5W1XV9HuN3O6SeQ9tqWjCNfE6
WAlQ3XOjrnTDUqebwX3R0r+y1C69AX3/BtR1Bwd6ZPUh5VlQV0+02n48NJdqtmRh8I5IBywuSx1q
j4cmpEJG9NIanO/6moFb4mF0VChJGjk1XdVFDRYc/IlT7nLh//j4ES74S7IIegqHD55ran3g+Yah
y7/fDA99vTpf/D+/D/8vfpP3P3dM9c//wvffZTU2Ik704tt/3lVv5aNu3t70zdfqv+Z//Z8/ff+P
/7wR3xup5B96+Vfv/gnX//P+0Vf99d03qxKSOuND+9aMpzfV5vp8Azzp/Jf/11/+x9v5Kk9j9faP
v32Xbannq8VCln/781e7H//4mznHTv/56/X//OXt1wL/t9Nf8/Ff/v7tq9L4V/Z3h7iQIUb/L4pG
bIac9G/zb9y/u6YN/WPUCizT9u15uZSy0ck//mZ7fye+Q4mHs1ULMKP5bFTJdv6V5fzdZpZPfJfA
WC1oyvztv5/r3Qz974z9B85f7qHOrdX8NFjU/xv6IHnE3V0bXWs2IQ5F/+D7RS+dAkEHCOODSYKR
N3NeRyo5SBj6ISDx5AZdWRwbz3qyydorPRkiakWA5yJUau0XRvqQtv1jY0+bqY/fVJ1edWGLB6QE
Krw2sxkFLw6Krcvu0LSPqU/QABkwF7yyqU3TrVeyapsSM9/jCzSaUJwlBMbIVh1X+0Sm31WZt4+i
LsadFFm99niCgxE+2vvCnngY4yI7Wak/fpnyP4f216E8H1r8MpR4QFAXUeo6poVGfMz5+6HMyTyD
DnKVyR+qVxl7r1MyDjdQtAKVatO2uzRuHsYKLBRSM/dl4sQ5qLFAmatn+ZrFkm7NhIjV1No7TEv5
4OT5FuT1+Uq21filifstrV65GuiD5zrqpK3qKa4s52C2DCczaaHERvvjt9qCOGDe8p2qE+puICRd
QoBNtXdMfSa26z4NdarXHsluPHtkB47exnVtxUWCvuEmBEDTWYmSDhHpcrlXg/cHqvbtPVQPiyaA
8DKyGHvqH8FSCUH7fFpr7jcPuk3bn97knTP5dTwX3tKbx9NnFni0YTnYrJYzPxm0MnXfjEFVGeCi
SlmQZdBc9KUxrLNZ3E9wf5fWfKfH0oRMoPM0gn9im5pmHvIUDZMeaz9/PMeL7qD5mUzLIhb0vWxi
zabzfo7rrDE7UaLMZtX2cN83xnAsp+kT5Jb1ba+JcQPEOChiUUbIqj+mOvPCJu/GL4UkL9jlyZU4
4lyqeb/kQPbLfM8hxLVMsuzNbkqh2q5IVTBoUq08nSQ3hZv2696si4Bo+aoHe7q3dEG6QPSuEVR2
oTdimIs+vK5eKZupX7LU3BeZs5MOeWV973+2Uwk9eRB188p2oZVBzJDFENIsQA0RmDRLdm1ng4yz
GL0AZL45VI+zq0Klcwj//t0YGrow5KBAhQNaYpvKuqFZPZA2UHX1yWYNjUBZApWwJP4mJxIOOGFF
FNuOz4x/tXsjO/RIN9alpb2wkE4TfTzz74PCeeKZaYPKDYeElMIdzUHDL+GNP3JXSmXi/n5R8iDp
UJWDjd6PYE+5t830HkoD9pX8aemcqUk9bAGeie4qQn1M9Pubjt2UpnA2UBeV5TM0+OBMrDoOy86G
KeqxnTCLtt4lQvCg42X32E6Nvy6oJdYi/+zkcXHMTd97qG3zMzUTvktwvhcULrOvBJrnkuSvk4Un
pTAIamFvsj1rCV4vRxPUprYjg9GxXuJMmEE9QE7RNLtXVZoCmXRlqA2Yn61nW2bREPv85Paa79O2
fTVIOoWlsvtDO9EXxgHRQzycTauMwaJUYYGepZO3pGhOrGsHuHi1b7Sf3Q3V8MkfiLp1AG4IRlDj
vYw2Cg0fT717Pjd893awLeA8qO1gm5w37ffzIHoqhszSVZA3mb8zqLfptdXc40jOOGgx65mP3hMv
aPmIxun4yAweR6Ss3shY0If5d0Ml5GNcUuMgPQm1d0sYqx7HuSvV6Pqe8DFqayt5RBvtG9qC0qPX
TV4E7dxpXTTd3hAde2jRVAt+WPmZ+7LcGm76pee9eupw+jVlA+I6Mjz7xITCybEZmFoV3uhvgf4U
gUunOOQ+cfa155WPBbdu+Zh7W8WpXFu0x77poKsmIfXreefKoGMVFRk6Lbk8yjjG69mZueva0noq
nBvTj63nvFdI86zkRhYtCc4+ruHeEJQTlGIVEJvbCpKue+b22Jkq2QY+hWBNPTTOoxrZEzNKf50T
Nw782rdeCKlXXYa6TlVLfYLXnO5SXu0G06XbSqZogs1qeVu1RN56dDzaWQ6PBx3p9TQqD5qxQ7NN
nQGMCH0S38Rlq8Ox6X1Q+3dQErAtHmhx12Ln3hk9i28qevJNbd20BA5RoBdzLZs8jSrIEeyY6yYr
aDukt10nQPUsiFx38+Ib5g9n6kOfZepJU6+DCK1LjmNcuGqN7tRqD8kiurUNG+wDmveHaqSfDdfi
B1okBmi8XLKu0cASUKfx784f9TT4K4MjoBnqMolSf4igi0zeEJTtS+dHnMVfJNXyofAJOxQub4I6
q3sdcAqxjJqVn2jT3qk2JjtG4QHA72zdJJxDvavSgDbbb7Kz6teWxWlYTjo+SoIAChWAQ1zlE+Yb
X0lIYmRlKx90+qp6v3hStG9XPx2MYxYJmGxQzypHr946UjlB79BIsNr8HLNkCMC/Oj1oW+MIxKxF
mFUl3WvhWzuvo/3agwJiaIz5j6a0mwc0YPpVmW/6eaHn0i7ufKPZcm7t6FR3rxBnmRVbtBHERCEF
a7vqCIT5t0pa7o+irFd5ZtycDYE5LD6peIuaWXZQJJ82A5awNisWkXMgZHvCuzNiz1lTo3e2sjOf
09gpIjrE6OxyWbFyUrJOYn4/YQqzAO6q32eSO4esR1TBtIRd+hWEhonYuCWjR4/Yel3aZbajDWu2
gO5P4ItErwyZY7jzv9ae5T0Y4KHbmnHi7tDI4x4Mt/okQIF3bCvHXcuauxtJps84FJ/2OEHqNkOO
5SuIiPdT7bQry48d/Jn3isNm5+AiSAUp1bGYP8bEytZDAxx8zMuN0rbzeL430a57LGiHw9hGiw1o
nHESKFF2bq1xWvNseDOZXb1mwPqFk+VpNM2VzTP2FDCVOspdnf+rNBvnkFrS3fe+fhOU9Ti4MeQK
IDQZSWmQgEnNt+eIwaK0DNTk2Y/dBJSO2U8b23Gzm8kbxrChU7W2XSlClLPhUUxIRndNsgftT/GU
dVbxOIi72IaGJEilIJE2j17cto++atdNyfqbwkBpVbjEu28zAe0ZhyefSlDbBKk0h5VF2+/pBHI6
1TUKJycC8sg15ApKpzmCq7kMWzvzQxTu2I7bo1pVZgYlo+TB8iqxkWXxLZaO/eJX42sdi52tmvEe
ZFHZcTKqLkLjUJAoP0Gxeer3LJlufU7y20mWBOSYOo2EIOkp1og9W19uwakwba1i4Adf++2Wf4/z
wd1VovLuJrfY86oGJ1xqfEm7rg8HNE5HXZ8Od6CSEOueWBEfBrb24j45KsJRkxkcAPZjs389f6WK
pP/kjN1nU+xy4k03tWblrT0mHJTw8/bISuVudaxAde+VYu1ORffkxX4VWlb2XBHRnWB9r54D1bya
amdjCTNepx6t17bD5JY4UA+vZMcPzfzhmXKMGkFAQ+24xbpDjhxQDxuTNXwTjj1sUDG0H5OBr+zO
9ncwG+cgatM5WLNcsj5v8Fm811Nh7JEalZuxdMBSlrfgfksH/8YSIEhUAwrrpkYVL6v6HRHZH3Ux
Vfs4HXVgClPcEslVlMX6lBndJ4LAaBenPd3HWQH/wob4ZNdOHPSt1XziXvaNK7hy6PiF0qkgHGqV
1S5p+zLgVZM8moa3IsOwV5nsntxBuWtn3+BYFaLd3AR9jjV+Ecbd0Pa3XLb3jSpg5FQlG88mQ9BZ
03CQNNlAugqBVmKY6njOuHw3bgMRkzATXn+vcntlpqa6pUT0UYyjsW2n2dZv2uw1K4zb3sUGnFrl
HUHOsKkM69YhXfOQYEeNvNGT6zYf/aPtHEZi8lU1+VXk846t/QrUABzY2dA1QXLtF/64hj5uJtp7
4ZTj/YTAac2IREGv9DeuyURUO2Wyr4TK1+Bv28eetk6QUjZwkGl2qzGVsy5cjra0apt4Q+hkXXY8
f/SWM6CQBuS7TPJkM9Fi2Fp+lRxRbc1CtA0fJjakNzmaEwMnE/6qwMH0zb5ME3Ws5g+HeBkAOAOk
nHqmTpCHBUWZ3gqIOhlNEikUA5+LtGLbwuJ3OPPE0vVrc5PZxRB2rR8/Z0U4+WgPS8HkgWXo3/Wp
6u7wgN5a6Wp6NBNx1xjdtpMxmCip/w2StCJk8xCpwbVWrjdlx6T2s2OTiSC2EjDDxkWGs217JWyS
PDq9UQZT7cudhEJ2WPSGXlesAP1C1aLeMfVPrOZVUDQgaU7NysCBDVSWSOKmu4zQ3QAWySOpWXNs
Yud7UjbFrTaNYLJa+1H1Mo6qfmweJiN+rktPhZVfmKdKe4A0FGa2LdwSatNla6v16IGUK68HRHmO
BkV0Jg90vqzrOSagFVpvehBu7xW68aKq4DVeT9BQwcuGQ8LbQ5Yy+QKDXruyLU5ckCe/1sVdwysz
kJaavU0aPxTCwjpIrWeW9eYqr07D4GYPE/Ee2zgponM20OWtE6IlAcF6X/X3vcItEMWAHLPCmVU7
1NOnwqSbVCBTvDN5N/3oGKIp6e0R2yDghaxNWJQVehjmV0d/2WmcCx6dnWMbYBzhT+3estQv7/jU
PZlJJ1ZJmsRbx/fVPbXuYpmvDZSZbl1XYb9zxmJVcS2iqUNxFBWTo1nzfo1slwctKoCnSXED9teL
TWpPn9H0+4N5RrmmjY/V1EmUgTu3sZGDTlFX52rVQIpvY3YufZ7yAe03hXgehvazNfgn1pflk5p3
I5WA30MHTPnjqSFJfBCC9QEleQEab05xkofp+jiPWHDGoZbnIkMiNgQmGHrY3DMc79cc0kX9wjJL
pNBC7MnE6KZoB31ClpdEuTF8sdRQQ32N7es6SSPg0LIVAkZ1d/6Ic2+lHTt+UG3z7TzgiaDWvq7Q
CE37ZgMF+yvFjjm7fJf1uB4wscTDY1N47WU9i/Y1yTkDeqMe8jHMbT++oZPgW1V46kYKDlE7t0MX
bxWvQMV5jaH4fFb+7va+gxonw6dluh5bdlCxykt86kGjPas0C/tKJGvhx10ozBbgUUKarZ3UOVJj
Fh9S4atbr13XbJPIak196R87z5y2LXNVgAoMWADHBCmk18hbngq2+XhqzyxT7x/WhTQJhJcc5pmE
Lh825oXd6VQ2gTALBOeZCyoKxC+D7A4WgK+HKclONeVWJHTcPQ+ZH+QTtV7mKAe8sTEEDbpiDM5B
JFxmEk29rQJoKww7X9v+hgGxE0Jfetz3VfejF6p4LJRCPtNxSMsq4rw2no9NsjEQw0zGmiW+fa0c
Nx8RvH9FH8mv7YPgzKHUXHYY9saQDsBVTcE5opwG7JThaKCwxPxerlpZ6tCaV6uB1reVXRp+6BB+
jYTwX4qCIBKyHSwM5uA2Hhiq36fiOJ9DMmF7U5A0pglW1rTTAWmSQHQpewBgBPv1eXNIJx8ADFS2
I2419d4ZVJgwt/4xjSBc71Atv7IC/qUyOD+Y66JMZVs+ylXn3/9i3JM/UgPafFPQoFJ21IV5lLQt
b0HeAhLcWDxKM4fqNEXCV4osypsUaAGddUHh2fEN8Sx5hcgIRfzFhFFCbdf0HGZbKKXaSzBlnMjS
VdyEV0sV2F3k5meNwQ/pqCvgKHi/r81WbWJbkVecFH8nvtc9qrZod6Wfl2sgUgsZowBHqnSvaZ7v
jUS1U+A77XYajAhni+VDmfbmjV93YZ47LSAROQ1QnfM/JWUONT05BbGhpnuXyzeh3GxfD+xR1Y26
00Vc3J1L4O4X6DHL21T6UAE8RwiOYW9rhiY8LUz3Nk2ydHu2jHOixTpDIQ2FeUxx8u1ncelnTCyY
KUBEAv0hT/uvGNtTrlGWlSbvkWseWKnxKkLYT5nr350rDc2k8wfKPpPVz+o2xIF1UEEJ6CnuybjK
dY9AdU5SBtP51gxjF1iOtp5Fmd3LalI7XvrkyFmXB4AvElPZt3T+kBRZ9Z+5aJdYOwRtTuAh01hV
g0YBuxn6NGyUp6IWiNSgcr3hu13+oZCVvfVosghI6RdIhgtxkHGm7zoGd+L6ZJdPrdyN0PR7waDb
yL8guqRP51chhr/tGKd7l8JfmA5yCpE4TiQspzow7Vcnq+N/5FzpdeJwCa5vmQc9FPBOJCco84NT
H5uNl6xz2+TrYpjBKEb1pi0T7MLekAQjgL52SuVqYH1xA9H4k5vX41d7TJG4iNZ/4YOGkENTgGjO
b1RkDqV+AIuhNSAnBjQ2XVlxM36OxxR97oOZrcnkJmE7r6FxiBG6zTG5ycqnsUDpw5rqbZIRVItg
3xSBPyKGtlnlcxDUer0HVHZ/tEYfIF7FDlae1AcvPrWFMdx7Oh+ONCEaZzx+c9S6hcqkyIbQMiVE
TBAAZADxPOEg6Oey8QyyNpvSep7r4MfazauAuEPE0sT/kkmBiMz87ldmBXO1yXGQfRFMhdXvG3B9
4mjC9XY2Re8cn2DG7tjv7Ca9hfJo8yBQ7Gn8zgMfpWNHtSexVBJr7VNtwkhQ0IbsZPO9Jow+d+UU
3/7Pd7qw42ACdSmYRnz/Xo0dEsRu8D4xBS4FRlkgRjPdnm9CDBDKpr3UWKjjQ6YApu1z+eYalhdm
XMQHZ7BO58y9R9K7T+wJISfKxFE1tca6IbkNXVz51adTGQkzNTbc6oZVlpB+l9QTC6bWme6awoyj
n851kkysPGK9ZJZdHkaW7DrA/I8FIp+gSfocBmgWs32aYe5MzqoreffiVP3tkNnNPU/LNITs6I8C
536PSY7MudJ2vELesMl17jwWHcfu5Zs/6tR5QuJv38YpPogUL5BUHI5OgZVojuTEjU7tOrPFqZXZ
xCthVOI4ZflNNy+Bps/8tec3CABMN3lillYHr9To7TWR5UF3EPTAPJv2A5SqjpPtvf65EmqvvZ0c
0w9lgkhCCODzaAYZ93lu0RjZWJVzlH7f7ohBbnTKinvsOgXOAHoLUMgWxhNP8Salkwqh96VPSay6
0HAJKEjs/mFoQVl1/lANCMPQ9YeVBJzGjriFeHTLsCjc7nEYUw8JajqE5hysQLwUdTFVOZuyjf8o
Wm+4wREi3Zls7SD5nLE89iPYksT6vC27Gm6iH9gGHM7dmhipAsswnr6YyFNay2J7/q5ktxn3w3Te
M3m3SxvGNzb1hk+M8n2Fjt/o7GoniGOucOIV7ybU6fad1+f/n7A3W25bh7ZFv4hV7AASr2zUWrJl
O7GTF5bTLLYACRAkAH79GVL2ubvufbkvKstZK7FFEnPO0c3dRoG9pvQ6RNahV/WDnSJqPj3GY54A
acVmUKwrARjWNy7MYhHJl0ZzCAHncP/4x+c09fYMVzuTUbQ9RUif38bujDSJ8Sqb9OaTLj7B8WHw
8OjuMDlZUg8EpI/YehxbFclEpC6p36pcay73FuRawRx1e3QzpV/H/TWeVzzuNfkimw6/dbriV7cl
X1uSNGflR0MGjD25hHhGLlGAZQah3+F7TlbY57tVZ4Jk6rKzS1QM1TQem1iJgyb9nEfASIpwrqen
pidzAeOjOwzwWxTK95qdN7euwH3dIc8mwRjyaEYenfodzWmHyHvpdLTtQS9NP6YEZ9qmForAGCvO
aVPve2LxJEjt5kyjpwY/EL3Bn36q0OfuZULEKQ6is1tG91PEwGqcXQ5eZ/3SG5u7a73/8oFvl3ZG
uN0w9d+x2zQs055FhcAO3r2s6VAIsKpnQO7PjyapMR02t4YyPMxmzuJw255iE/f7GDV2V09TeouW
qctqaX5HmNZvYx3oUlEM2vEwRHmVVv4tBAS4Wwcun9iAUK7HhBlxvy/gTsgHlw6/PYeYejLa+vBA
NuaoWQp2r5xsWj5DauBZIJMqdBetH6v/WUt7tXODRJSV/0pxF/0d7Ltb13fBrf7yuu26iD9iAgXo
S6GQhX8/JJCclHdxK+Yf2jk0I4huelHJvCeC9jmZfBBhm6V5FEbsky7Rqzt00sKSP/Epn+o23KBR
pM+Pn2rB730Ouj5r6qHfqdpTT2hux3MXTviVjf87iYf0NEeGnWcMbuMcAo1Z1gXbA/36nKwTTNRL
Us5U1W9OQ+uJGrD9EF39XjdZIAW/xQ6rgMA5YL8jq9IiSZukZOthIW37iztz8PGs3BwKMcrENMvd
cK9j4bDqPZdmybr1R9WT9sOPsGfABxEpTBAgWrdODgYTVd4TLOzC3vX1FCBWFJ+S+dpwFAJYDZo9
Vtr5Q76BlZkd9nlJCMUfhE4MTfqQtic5w0vlY02CgzKN0lyrEe0EkyCETPzfsPYXHW6o86Abd3yq
6iAL7ZabwYxPNOTjdaYdP7ahj91UeBz46TESqCYGfoBOeAc8jWJxlUfzxyhW+9C9NgvITTSrWRPY
5tkNqXoWOj7jCu+N2caPdqybJ4MHM5trBCxF1PWvS8U+7NCvPxzvmzwGKPwOiZjMo9F+I3Bt7WLJ
mrdxquRN0r3n/VcHPgKaBBpSkKVJEU/Rctr80RwC3U7FAzLphu8JYlSy1SXTj2GaYVsQgTjpOU2i
kvMRKJtrXkTVgwRS45Z7OO+OK1+aA7Y6miG0QLJAjfHR2ixZBrLr74fJcv/RFqYB1A0fno2H00KM
vSCy9qISD1sxyHzyViN/cADQD/4tiBwWASGt8pIEMsVurNUcRdPhcOmTOtojZEDsYr//saFp2KFL
gxhZJf2+u3c104I7y1/k/48rAl6E/7dyLAkxTWCSiMGSYfjCSrP/rzou5j3yUbWfre2I9hW7RO19
SkWD1c/xEVmJwLhWtWx7L3DuTAOS09RFR5xk7nyZLVl+eQDFv2/LZpFxZESuOI+vBqnjTyb59LvY
y93M6y/tC2il88AG25Nd1SoLMaVZUlO6w2YvfU65j4Bhh7xKlVJdPN4O4fo/f4AZOUAnrr8vcqsx
gAT8SJsqfIoX6e004/Fzwu/CbB32YB24zMZ5eJ9skh6walq8G8m6g9/knh8lWXSvD8H9BbCuK22S
9CWjYKgw88irG9n6EvJpzExcTW/Y2vmzTZa/FZzGkHqgQ42HSN4i12CriEl3m4eox/99aXkHlZXz
5X69Q1wR2yA8X5injww6DnGMF5f8ZibocuuWXYQA7WOF8TyfkzT+Jpc+S2Ai3NerSPLHVEe8lB18
h52e/dYG9p7NF7WqPz5QG4HfCIH07LaxbT1UdE4RabcEWDeWpnuvci/Y9BGhgOAmZMYPc7UCRROU
f/F+rq6PFy9q5kuLHGnjqxZmJ2BX//vxgMX6SqVRh8cJQGTzJNGeH7nrsn5l7idJO3rkdyECrR0k
p2NJ9DS/swbWiLjLvd9E+SpLwmpEThux51B0LPOwkgXHX8wPDygPrBSQfnvhXLXnSUd/3bRsL67p
fvcGJWqJw+E5YRZbee+0EPDwK5i+++Btv48c9vWaIBn+3u9s1qfXpltuI09tadjECzxl6qlKlDol
yh5I9LQOsfdzXpO4TIa+KmJnhqyS+j2B7vy7IO0nsel09EeQw6A0gaOylWPKRl467eTHomxyaUyC
+4azPvMBbR0RzrQdOjaDo3rwn39qRsU/dI/3i9v5jfOxRwI2qQaY7GW+c+nj4updM/rxG+vgJvEV
66/p4u8fTBkm6oLGXpNXiwOL3/jhN0HGMN+wxPsIKuGXtbo/NaGZnzcfRycT236Mvbns1qW/AX3f
HPBdeN/dx6SWPetGWQZytZjDZS4CTn6vOCIzwv6nN3bMX/4NVI2JowKaRezGGYekfe7u/0Y7rN4J
B+IlYvQvo4P58Gl7FGN//Mcl92Yzb1NKP7fWQszVBP8NKvKfaK2gp/D54b5pMsmED+OEtsyc+9r3
Dur+FUgu77DNbZUD163z2ufpeXXNusOZ3V+ZSg9LIPsy9Lb57JPV7YinyRu62Sm3vcOhOSpyc62N
PohW3wbdOpS3gOyJV731XuV9+Lb6THrvjcHO8lOR6Gzbvv1WmT44YTsWerveP0hQLe9jjFF3Q5fx
XM2+ePEcKdisvmFjEPnrg95esbMLFR6Mhqfb9G9AvTycqks40vbF2pm9e6pgCYdXAfvJS6PrZWe8
DrwNIDuQtl3zumDt94F0Ii7cxo4QgQKnhmKv9EhNylA5lmH5SHCibBgPfRqb3KRVgJvO6SICgFhE
FWt3fb9SIP883c2dFCX0goDsBplkA7Z2QEB0eKgw+BqhZxRefYjjmZ5G+Bn3JG5XPIao4oPaDeLX
wEmJ6+A+ez5D+kfN966/q0OVsT5iUvsX5IrR8gGnL4kMDhsHkVRN94etd1iRTewLYAmEmLPq7LXd
12SVfqW+mJ8Qd/qq+mHZz/2SZIvvpZg0t3DZ/Su2s4Q1St+HpBnP2OXxVRuGF4n4938dRWRleB2j
Y436kW99zZD5z5uXZUvql8FuoBVCDsLr/raNYgWuU6xHbG5aoItwAImNfo/v94nvWZHdnSQF9KMr
ZlzWHNC0yhc3ASDofXdsVKLfx4j8cnJBjH46Vzd/1qUknix9HcE9JiZ1VAJS2XGG9MIHFFGBbybM
HoDjdNd2WaDaVP3nSHV9AaXfgvNYsDVq5sF3bcoobqePsJG7sF/SUnVVem14mxQWxOt7BT58mrpv
j+L+eEkdKG6ZXPBDNJc1mdd3OGGWzGs5KKOQfWCgGY7u0cDRCAtJsQOgCOO63bsF8r7e2HKRYNWx
x06WOmkrYFBt8EQAqxVJbPxiiBCJBesWTsMQGaeKMZG3JIBYwbPzDcvixxyFXOweapx6fAtnb7qg
Vc1N1LhX4eru1Hh9pplNTwM6t8zFjQWQUdevgftQVRhD+2DqIkwhyqFd/QQBlSuFnw5larHdt29t
dUj7bXgOGq8I5jU6YeKIC0JHPOrpNKM1IiAH56HKJzX2r4kXJOVYy74YQfxlNXHedYV5J0tiyMq6
qQmvwM30E7x5SI73QO+mevtC/56plc0/FKWozjT9z46kL2uCBQ8dpC4VJAf0TxBGBGUvWUo/0uM7
RG5+1l/8Zmo/UYRFEWA2O82i7z5jEu7iDrC8r6rzA2Cy9UMK7Krc91Osaoob/iLNuuQdBlDPLsmt
olz+CAF7lLV8laPlReN3KZ4JTU5rL+5xt/Pzwl1Uth1yDrqKl84L0m/9NHSl6D1E03PEX2IdocpC
6sldBKgoM3c9btz7/4VDK0/amhMjWA6MqqSfU4hOJKvpxQuX753AR6NbWL82E4TPnFCR+RZnS+5j
fWdhBtKW1ncg3yFc3v2bzwfQdhiqkdJlWFisxLCTC5u39fEEG/QzGQRhbYG6q/Yj77fL4ysobPAI
Kk3OTaPPFBPbh+XzDiZCt0vmqtuBP2GXZqOVPmpC5M4mUfQCHc9+Cuv1EgaMXtm2AVGqw6tj/Wd4
b7TRlG3HRDQfkahuUxdicYbqVRm0cXdr781w4uke7TP5thqNnYmMdK+Pl7mqsyj2g5fHOy1pjDN/
/pR+kxRjoJrSOCyTyxiIotwZEuz+vRfduD3P4fJzNEqjc5g/UAyqBKShZqCIIZDH3PwMvZKHPT34
CkmTXmFFY0CsqgbR3hgcYhKRN5OiLTCcbWd1F8S5YZsLYbzPcRXYT6Zbr8q2uHcXaic8Di02xuK3
DWsxvtas+Vfr8RyBZLC6zpKUFtNkUtzf/5cqfFRk6mpYTVChQHA+2gNZQdZkrXsNhpm/hHAHA3F5
MVGFzYVLWN2SqkpeAphPRNIeassgorufLioAWZXMDT8NKFsHv+50rnGTnMJq4dnjExSG8j1sktgD
kpYuGKu/esBU0uFpts5zr8m4wd7p1bt/YjlNEB04uO5tpgskD9vqF/G8pYdABFUezYmPxWMtuSVM
kxt23UxZYmGtFE3Ajv061dh3jMlsrJq9baU8bBCoXGM+7eahY6Xx5VDEi9dfIk2wHmLrPkERzTdt
E5ITio7UTwR5i5bx5FcpTrFtnTCbu5/dnfV/vDQiOnd6AfK1RQ3wpJru5zDKV5bIm4n9LQMQGV/W
jyAYp+9BWhVSC/Ncz8OeRkvzZu4DIcFiS1SfjT3LmKXPknkwUaRgXmYkuTy0POReZpGtNKLN0+2u
ZtjJ+ngJp1EdotCd6LBhL6G9jnMt0Q9tE+T2lWYYe+4k1xICMmm/QcuKlbQp9tvR6e427rWIS4U/
yzDoX+PEc4d/sPUd6Vx1op+a/+ycLOfF9uuZSg8GQU5+IRORnlVA4jNf0mwKuX9bg+FQe69h65Du
HjBQRYacHy9zF34Rk044LUPuTqMcAHmiB3zcgBGHrCJ0XndsaIqTZMTNBHl3UwYziQ/dgho6eUS+
8rQND8kqSRn1FAEo2l23oHXXx1fp5O9a9E1Aw6zMHofB4yWgAObAm4xFkKxfXdrIi1lWc13n5QfT
2/AmUazQ3ujXpMfxgpVDzwMc18nUVydXt3/+6Sx7iyG/uncn0Lvwsrd8K2bYyLJ5TtyuDyeAGopi
S4QIu9KuzJQdUsjewd03ZwS5whgjvmA0iD/vrRUSRJSXY0NfUJgO+E+Ydt3eqQonuLCfkfbTYqDT
9px43OybiBtIFvGHcAWTfG0wmFUqwcC7TetH5QV+PqZbeHq8heTpDK86QOUJSCQcLfYVl/Lc3Xnj
re49oCxbX0QSUvd6jZezHPSHaAb3vjawK5sGfsmE8Og7jBpP2h/MrhuwuGPMZQBpa6Z6nLp93fyl
pvs2jSz5yVZQ5bqNujNr6/lRR8+adFhed9eT3Msq3kIj8XjbL01yiCRQxQj9btwuyQ+meiRsJG1w
tYNYb5tZf1WatiXHrLfrwl68TIo3O7bEUf54m0bRWxuT6SJ9CL/cgmE4QD/8vnY17qo12DLdC+gJ
o6Yp+V04E3btGfDudiV3cGeSsdjDdp6t3TLnVYvEGztwJNPw5NNzVjw9vjVvNYFdMBZZu3Dy74dX
xMjzIOT/vB1TIqHL9rDAE1m5CHrHGBxr6JM2D0rsDQqmxsfmSM6A2iqO2Qw6sRFgSRaBEH+vtKY3
FNf88a7lW/8OAJxZly1JrPcN2/BkAE16rkX7m0GZADkFbtB5qpaT2cLr5rZzMof0T8cRBa3bv14g
1leagrDmcq7OI1cnF43Nm/S7w8y2A4eJ2vWqA/pyR+naAP55hrYD56IO9qGPc+FxcNcbyo/AYZM5
wFrZo2S2kpAnNDXiH5E5bCt5gr0ZnRaO66V1n3KQUzmaJj4A0nOfNjZ7RyZ1NXX9TiyvLxQDeI5x
3fvBqdWZW9yKlCGnMMj30Ph1GFlHEEKHVja8HBwqhvbD9rOu7fOAXXaHwCBSCQ0dewpgTsoZ6+cv
StYnyYX7tszw25MmBbMTqvzRyADoUzd03uKZr/hcZzFmU+r06XHWwsiAqZUMulx0wRMOsOL/eYlA
auRT8EUW7aGAA9LD87vfAp9/UwNifyxLVG5J691ogr806OLdQ2tcox1DZdu1RgQ/NuBTRUMTc/L1
TN9js2ZDEpQKtxYWRWA1M+w1039Ro979js5vYT+/0KWBjHKdmlsr4xUpDzKCV62NXmRrXxUY5nLu
NoTp3B+I4f4y14u8xCBwlqjeaxmtl43S6IU2PH6BarOBPjvJKtfwY4wa+zla3F2bPP6rpS38b33l
xstiMApls6tkHkbzb23TGqqyxkfUQABwwgsae6zqj/aulKNa9k+2SdNyHKXMHB2CJ+5A88io+rQY
kzPViuGFtGbcmUo/6zs/T9vhMugZavSJIjI3HW4Nn/Q+8aQ6E+lhvLwLhAa31oXDodzlEnim7mh1
FgEELWihouODHEgg2iiiEEaUTUzumLBtBw+YyCSx7O9FI7mqSFcld7RLkifff05M2L16as35Eqzv
6L39V2T8H+o6DS+Pg9kllZcbMfBDBIEf/Ev+06NZnWaRHCqT3gA+GlA+Lb+v05s+8HmBeR27DPYy
9oJbEbvjuevP/5AKH+78GzZib5lFPTqO7t5Gkjc4PNVBGeDPruPnmidPcezkBaN7dQvrQLxExmQC
ujSgFl6bPzj5KIFPsZr0jWM3eYaPU30NXXscF3De7dJNuYjXb66fllu0oaJ7C9TSlEc50MD4Zejt
gS+yv3Qri16icN6RdbNXiHk/xZKas2c3GHsqkdxEWGcVqeYDFfAnsfv3VwrgAQTS8fFfPb7VuX6D
whicO8rWAkmyxfRrsSdEs+e6YmDaYyDW9SCvCrz6HspkrJi9C/cf/VNL4b8IsBmln+gC6R3ocuOj
3xpd5OX/hvY7/P4gY2K3xNf7sZih+cQxlWxTsXHnfyQh+bF1IwiZoFdXUi8NfAlqvHDoF0vsIoSj
7I62Lh28BhXQbzxmecAWuqtgJZrvJj8rJThggTtu9TvEKaP65fhf1sJgvwMf0JU+JPPNqptDZ7qf
1Rypo3O0zXUTVUd5z3qsBgAviH1Hn0jb3y72utdKeOkTfH0vGiLNk1XSXJSBXBIo8A6f7JcYoDXq
5mErHgC9npCsdtc+er6imQniEdpGNMNwkLmrD+kzqhGvT2h7YISgyw3T0X9NDx6lgohzH4bT760P
gue6GX4pD8BMMgXNL6yyA7+G2gju/btA75mLKoEPpIejUAx4PgKiUE5aQLxA7tiWycZ5F6DaFQXw
8oX0jhUJD3CG8LU+ceKAmZNfK3Vk1/XBa2yQdDM24Hc0BffnmicgRLvKVeuBsQbwTzDC2+nb/bJC
Iy7qrSuQovsJMWTP4mc/jUXOoK/cIr+D06BXOyD4LyzCpQQGT3FqT7Mqw9EkB47pPl/JRMrN29qS
MXhsYlSKyjD3tjrToP+DVYCEk9hvfGrLttL4u/nekn6A2aEFItUMJnd+uO2EN2BIa7+aCQQ4VOc3
RdUGN1ByX1QPziP0wf8jffkHWlIIZzYc6I1CAoGDED59TY+a677U2vsEnwGdQxoeWnghj3WFnGDM
qZCiM134GN0p8woQzAhE8Dx8tOgprVnB4Ub6VIViLE3bneZBAVMUw59gQn+19d+UD3A4AgBcQnhj
QV/9boyE/DUMDwQhfLgpZVX209yDClnKxaSF9Cf7ArgpDzf9DVTrp7LiZ2tz7nVeOURYhpzWAeDD
9fdc/RXM3qp2+V1Hht+HDIlhsi1w5/BTPT9Tvxp31YDV59XCxFFvd59B5bEdBui/iCAqEa9TSNcc
FORvwEnElWP/4zB8amOrnW4BkNQtYtxn2xOArHAZb577r/fi6cyqJCwA2gPS7jHGKN+eqfe6dQlM
oQE8PUKKHudsKjPlcRCJbDBoHPs6i+vlNQ2T5ZI0mAShGxpzq0CyWMdblHpenWfCxj24CpMlsv12
x9mfKO+nYgFLUAMGSiN6Fl4D8iWF0mNiwHlX5rtsaxVAfrPxfYj7bGirkkoGjHDFKeObkO1hRg6i
PjxCl2RTzoooam4IklJ76/8e4/S38JQrINuh6LpHbFhEH7Zta3LPl9olvuJZlcBJHNlScI+C/p3x
E7yquZsLT3lfnc9L6OIwnVfJ10h5XABvC/NUYkBc0HCZ2f1hMyUlXFdBVkPPAH8a8Kpm7nTRxdCA
J3W/r1v/rkNNkxO1h42ws9IMqpIt6Y91Yr8Ng9AHi2SzYURpgJZiYjCRINSdQerW7mtunrwtCPbD
4P5WfZW5AXgjPBR5HRKAm94GD0EVww2OYkxJbC7iWHt2yBjyxna4bbDFkqzLS0WWY9rcVeMcfr4V
drWkqacMPCLDnnRQx7UH9QzQrzc4WhAh1om99haJ1gnMTAiT0bJh5UPLhI+UsW4rNDTwlAw57adL
H5rCaSyJR+fXH6UgODohrQik9+amCTE32HUm59Nc43iaJJkyuNtfNX5hCHpxMoRS1chDag9evDz7
I1tOET9CjwIQHbbVDj76WVP4F8i0S/+MQc2BzVmcQT6XJZKlqszQ2O0CIFObT/4QZAzu4J6aMwc4
EydVBIiRrlHu074rPU8e+ip5QwcoM+w+/z1SCl2mgZglpOolWL5XftDkTQ/BifYGrF1mP1Pf3K00
7QsSWjvo+itcTg9MSjC8bNAZshj7KOsBfJLL4Mj5w2S67bCcQUzYDxRvDT8shhR2QWUFUTIv8rxM
JB9okjvRyCO3EaxpHBP5GvvQ9HckA2L85sHxBWFk993NkESudTwcFZXtToHiKBeVfEAZnzwTXPMN
AhazkP4JV1xgsUX332TXoUxoC/GwtDt0ZezIUlhlO7nKEqoSWEi7fdz5OL8tFKjRkjzRPnprqhFQ
VSCud+VEAUZ/yRn2+WC/WxsVkG9EsJD/Auhz2YYRyWYNhca0XuqzjxYDhWE6eCnU86RCDyqaeS8c
HteNvTYNADvfnBD8ry4w+MoM4Oczzix/H+MCheEWZP5m/oQwXWBmm/situHfAaR00fVQZo5YExkS
CPsASk+ZbQK9q8cWW1QqS0stf1XJNN5nH6B4C2yoI3jXLE6dzALHhtw0IGwwmnLwIoJDpmv2/gCU
C2sPScFh1MymxIM9cwXxX9XrmrEgqXMZq6WsKtPuq1TWwPqAxtZiQ5DXpK+DxkNQxQJH6bhLi2UD
e0A9vqKUYKh3Zg6wpxTIZ90dVCoSbFck4KP70rXjWlQc4iUoaNKcty29wOQm6/+8GdqAyqFtr3Eg
FdKEahdN4MObKt3xYStjyWhWd59+i2qswmCPCrhkDjq1t1bpH7DnPScR/SSk/g4Z9fSMnCmETODG
Qb9cBA2SL6i9Qa30wwfxm4EL/BV5pM3nGu1rTPpjU1Ny69avFYdVoUb1xYMBu4maOmvgUSyndv0t
TAjxUWRRY5c77RFs70geJNjV0pYkFa/cLR5GPLMCsW4zg4TAuILM1bYqPFA1f08S2GeQAdfZ6nkb
YlfQAZxyTLewoAL6YkDwbdFhYU7ZxX+iFQ0GeuSqaDZ9RoISWK4eRRaFBIt7Fihaltr7S1QKR2cV
XKFOFLvauyqMwQeYlYZM1N/xa5/j0Le7qcPosgEUBWq3bBjhjFACl6gNC8B2SE0MflA8otCDYUkB
7JI4kECZoOeA0dMSBIesCy4taASYhklWRQ3PJfJ6MjcDCamtPnIEYuS6635BkgW1r9c+YaXJF+Q8
UO1Rg0+IqZPs5ye+4kCdhxrKlS/SoolLsUIew/rvNFEfuPPfwO4PZQBNCYSlDdwoxo9f1IB0uBZ9
Goc9DwpBuEmd/mnQYe1TTJLAJVFGIYuKVlNB39i+0HRd82qaZK5rLkpQ8VEmXIRLWfHgCoU8JEHy
fcImzRyaktJG5CXozTmCRP5diHncoU2FWDz9gsSpbOa0iHz9p9EN7mpMMZ5CEh5hb7DFJjkkdt7J
TjTOetE+BXQI0Yn3fTZDvwU9E9bKN0jBzdOZd5nXod0n6QQ8f9yKDuvlnjwBklJ3ILFVArJymo6p
S/6savzhG7uW1QSGWC2mDH1oJk26hAcDZBHOQ/0Ei3flAPJVjH7oBYU8dtwUKVsua2egYZLeB1m/
h/E4I5XXv0G0HmQxHntoqndTgqagGdFDwO34HYEKFC7ISWSrhN8T2SSYU5vV7GzffAYouC3WaDqH
XiuGRRrdexn23eu0DjobiA+qHsa0qfJwR3oKqKo/TFfPHds5gLRuHGAtr3AuovdrWgm/RIjARKpT
yE9demhBmd4fhBjVnLcx7vGZ3eL67vTFfkWwxD/vmNBQmd9TkmYV/KN2DWugxhsIV9LBcm/Qi/se
rG4S4VXwa8mL4jXDsDP0pR2634MPDeYYeAH8ienOGJ8W4LvCrKPNLY5s/bSEV1AS7W4TgPx0hc0+
AZ9PmJgY+q4Vru8p+arETABm4DAlyFkvPB8/rFA3FdbfB0HlMfR+N1PprYVch6D0Z4HKanUBz8RB
r+vHJFW3BwyO1mtweGhgqobkYEKWinpzLBx2LYwwrUL5jhEgmHnR/WZJ6Ymae0d9zylED+zFAcgT
gare1RjrcaVczn0JE301FXGn3x0ShfdBEhxgi/B2kBgnmcXtAAXEQW3W7iFdwBOgoh3Itv5I9R5r
Dv5o4pKDDJJ9LNegaMIVJqINz1LQ+/QgtT7CcboUrsNRMG4UUS9BObYMHVJ3XsWpq5DrpeFxAzcp
rzPk7EAvyI7pMNpZ4cZCx+EZTAKAz74tOAEQpfwlX0Q/HCzcTFul//gNe/VH6nbDGMIGq8wxquQn
ggQAhEWwCiRhEuTM7aMNBvCkm0+pl5AiYNiACzCih84KEn2l3zTBYRqJiOQ80j8HJrCKABxai9wM
mvxC3ij74ScQMemWt9lCNGYXveQVV2QfD4jdDIlC7gFFhE4CTK0F/YL9cRQkQaUwBQVhUcHWnFlh
TTYLHwG23pnqrjph9x7LhQe5FgEqrjVyJ+hWRhXVWWsD7Bv3q6Yc7ksSERLIWkiUYr7uEYeHRpux
Uqi02WGHSJPD93ZaRoRipogPyxFa8zImkJlIQ08tixHzaLByEztMoPH9qJsYiam8WUuOk7VB3EjJ
J/vF5lBmsmNq37K/aLSaPbfJCyD/TA8raJPRmf9D3ZksR6ptW/Zfsv24Bmw2RScbjuO1q5YiQh1M
ioK6hk3x9TnwOGn33Hgv77PMXpodk0WlI8kdNmvNNedYmzQpYGW4xkPHobx3maQjDmtBLdWJl/sa
Z87oyyF8dCcciHmrbyGtyG3MxgXcJxs3HGPoUwsGoWZL7gRswCB+1C7aBVBrw2fk5U9YmBDXUvTE
mEIdStNGRi0uOZO479JKm6rDVbwrxyzT39o8ORApKDdpmQm/t+EPqBqf4ybvMKFgAsy2CVTCxMJr
PpL+3fZZ+y5iAk4MRO9Z0uTuMZc2eIRxbyDfmy73Iw7aqOm+lAQ9dzQqOGxSBD+C+EGHy1ib++Rg
hQM7JWlUB7dgYsgvyP1NH7Hc9gYKDmtI7bxgwFEdrRC61zQad7yDy0HNDT4F71VS+R1bUWxHJ/x0
uuFYw+IJmBizVBov9OrZZOSTVxg3c03ihuK3LnrCuWcqiC/jhxLC2qKARztz2Jtjae5b29zCxon8
aplo9gnPkOOfkX6vXRedm2LuA12zyodmvjQaObPOiuk2+yziSANAEOmluPRdWQairX9WfflYEQbi
fGB44pTf8Pal+zpZvlWcLbxm9sZO7dXMzNtmdjwzWNa1SVo2bprLNqGd41HIGWjpM9JnvAfGRL/v
CCsgnrcTjnUYsAdfezXFuxXB5SeFcZ6XkSP9jP/QPdiDNhNXcZdta8RsLZ5adOyPzDRqzn+kWQ6I
HtXEvkuWfvT7uhzP0aJ2qT4+h6brXeJkfhOLnINWezS0+H12xKNTqgURMs52YZe2vr3wGiWiMMgZ
mFitOdRMF89XY33PTDk+1pr9ir1PnLVFPevt18QicO1guGLgicWjVYzQtXDnUodtmyTmETt4G0xa
amPpRbXBnCk5EiwG9vPdNGjFnSx1FNG5OQ1G6viYdOLAswQaWfqlxewbUPnG+3yia2uwhexai0KQ
MDbY3/kun+KRUC7drxOZgA9ueIFE7g2Tt3LIGYOOIMYKvXvAE4fhq6iqjTSzUxgrJ/CKbmGmPb23
ZfXs8Z1vRsD3O4UVupVSbuKveVLMQXSo/K5LTOYC/YsOXeCOXPGBaWWCvS9+TWosGNLqxa40dMAr
eEYbSwRDLXYNjJ65biYf39VThRodNOPngiU2iAsSmkVZnrtmOIzDsNybKXe0J6mFrfaJ8Q/pN7fb
SEzHbLJ3Ey6p8TVpaztwtKkPJoNMHbiZrW4UPFgcsda1uB6IhW5RzfGKF+Kc9x9pnTkXo90YZdju
lnA6djj6fazpTYAWcLfEurGtZXSyBxOnVdltdbuOTgko0ZyadjOmzbd66N6sNt/NucndUaTDzu3a
eyeqNMqD+ciZWu+7ZPgaqtg4VFr2ySA3OqExi42IsFmq0cI2x9LzRQ7J8+DYJ2y2MMY8kMiLA/rh
2wBI8TRY6rvM059DLrhjvIGGYRo2YU5uPelevLKSQY7hOfBy/Wc+mk/IvOWWbm6il3LweKeftiqG
XdFEvb/PLfSkBfP/tgc+1kbx4jcjSsZipeokh+y1SlGEqrxqtkaGzp+2WrhNloFbAFsV67X3tZ30
Z6eZD7MBq5nCSR760ntI49EfVtnKdtS0MyMpyXb00icMgpSQ4lywWLweS5FtTWpCyxqWq14MB+FK
sRk8tPBQITXRgDLu0Yd029ZOtQ+nuWXyiNDT1MO+VUt1NHvzK7a6Af2n0QNDfE9Uoh1E8jw7GdOi
dHrD3vejtmI+h727ZGQL4sAEzm3zCVDStXYw/DdLYfhzv2D/nL35bm6J7dyJjjd2wMnixznvkUxM
VGpBkFyMn9PS3fVM1jbZSBqh1yj/Sky1xM0gNBGr39j5fOgZ7m5ao38MsUdQPrtbmea1jyhckwc4
6075Ybb5xalzCxOvcR2U/NXFeYbrIbu3h8ZD1NyUMWpcGebhBjwNch2TOOgM71NxaTpciPSUqqW/
jTuEL4emI86aEjUo3CG99ftoYaIpk/Iinfw6qpe6TIiQjlp9UCHzNVmAouaR8M1u0/gqCwwfxpBT
UHB/whIgqxjUbio4ODCQDa32cxbmm4o1k9XmJSkvEopuzYDXII4AcLzxsddc6SFDjMRcI1zW73HY
HqKcO7/AaV4dUxNxr2m04ZTWqzC7YS6ENuT2+UU35o9Br/XT4JYfiDErdBa1uDRm8B3lHZa6V+np
4lC16bspKtgww/SpZMmSmwYfb9sNb0Op2Rc33QtuwxR+TFBOg4t6vJy9rjfxncRfUBpNQI2gUcIE
1kGLPL8HePcrnpuHhTFsY0zZOdRxIwyZU/M+amdHb9QXLW8Pem2F/qipMrCthNuF/B2H5BM+K83X
oJCP+mgdzDIiocjz1S9BaDDd0xG0yx5qo/6YSRXuukwwxZzz9wTKhgkVQs10LkoQ+QkBCKYO12JT
Gg/pUOZB15RDMIvuqvXx/aBV3y1M+fRxVJGuxCNYzD/GUCdYWPAInRlpfYmdPr1vVgD1ITJbcx9K
Yq31lI5+RiR2O8iVfT1tRKvUsRB4xwhYPudOMe+0UXyB3DmDLBknHjv+kNHl0uggkgzjl1brvml5
mW0Eq1wJbiEBjnnxHGncpsqYrqVxqlmcPi6SIIgy8fLZ4ke3gEEjb/rohriGWlZFT60HMkKY2VaS
z4fsR3WK2cImUVgMQVuWUFf05IsSyXnOcnWQZkLBl2oGZ9yqdmcqeXDZ/xE7OJJ6puPnsJV3vTPo
vGqDop9vMzSfZo3ztxHNrzH4SxV+xDC6fWBUxONCLTlNi/00Vqm2KywH+E5NiCY1liezSh7aQt9y
waePmTs+9w463DC/zWqon8md7qp5+EaSobrgKX2zSVBNRnidYEuzmP45qvAW2U34zHiDxs/8SCb0
9wyQuVAfTRejT4VGeRm+KkOnmSdFmscJ3UAf6UHnztPGSbrsUqkGL6fK0i0IGB6vdLuc1/PPJjS2
OmsFLwPubDm174Y3o513/MMiBeSmjPBH2SYAqFNeKW+BxpK1TA0SvcwvRh5mvz/wEm96Rj5BNIfL
fiii75WbrjVf/EOQQd9bSdxhdfJ2muU6WB2okcuGGWS7tnOMMkfZHpa6453Pin0m6PmxAgKF/WwF
3r1W8pA3MIKG+oNt6qVfVuZ7OvycEAE2Y6Qb126YeZiy4HGD2fhzEupXUtDwiBnTafljjjqMASPC
Z27ZX1OPhjszms0oaB9ULt7LWLDwsAqPRsOYSZYRqiI6bD1TBWbpvtI6Y09O0eRugpuHZSNIRis+
mJgtSCylAbbWwXcX+6VVJi5ol3Y8gsquIiTgSKU7MUwdOvCoH+qcUmohhKvjCtgsLESeuUlHi+cc
fhptSyTedOmLMWW7hwy7UL30VtC14mfPtAGm6edEa7lZ9C6ggM/vBzRSxhWKGn+JjqrWkbowA9Fy
sXwCpQqVfuKB0Qq5cSeJCb18EyJ6szQOtbT5Ah+U+JOpyNOr4jXUFh74mqDbG0z89q5Bc18PJ0dP
f7JVNz8VVflBZ/fmLk5yxDIL9EB1T2xAb/YtQnaiG5YvJhd90kIYUh+zpYhNcKLLfHodZzxK5s9Y
9j94zY2tkyKHp0nUvNd4mc0pDGm2WGdJUm7vTal8zIHCa/GySwZgIUu9Z6QEtbNzo4Bv9F06DC+E
9L54HFdtsrbbWLRM7Vc64cHp6xPJnYFzYB0p2F17RH375taIzNKkLx6aOVATF55OE6ajBsZysHaO
TY3EUZlD+coa6yokZYGVE7dcEId29Ljv4dzDievfkzKaAtyBSCAS6Fg40V9T3gHWi1J3x/yXJw0Q
IEgfAXzTatvJikeHChkmahaLg0de2oYtGEkXby0XkUSxfHbjxdbz4qn85BrTl8GNkyDKqhN6GvD3
AhNHo1DPHXvHQnP72jLcOiP1bBVmrcAwDJxy3V7Xx/oKiYvpGFuqY9zUTo6DrOmW1lcGZ42M89dE
oZyASzphttjYes7sbSpBBEkCWWF8WGjifZ1612S93DZJYTR4ysUzsMBmI5Zx1Fqu+q7igaQliASe
sBHCGOT6zljdGQKpgJpo8nszvmbkfAKhPk3hWauDriDxZGTbqEKEt+uZTsiInxrb3DPZDXeqIbnQ
UzImemHQ1Xd7qyqkn5kZk3/5pY5HYHr4vIXA2Exk8sjcg9zEsiZR7eeytSpfuvkRrhWRSB+yX+OD
DPw54In3xm8h3YWnO8XRKOxnM648rBgGoirFRxcSz2ZYUH82tPhz8rXX2zFo3LllisuFGHGc6Iri
VLnYObRx9sFcBkVs8QCAkrAJDfz9IZH6UKLPOy516VChrI+LAVRirGaaL4pPICF8OU4DJmlqkzGX
88EaIQv0Mf9Hl46tm8UjyghOOzuicR6+FNgnKxlmT22VH0bZD4HWhlQ+tXucEABo5D1KNWBYHGnZ
fsjf64WrMg3Nb5EUxclbtcFVRrHbmWTH2FSYu1zBhJT4VW3qCHosx8AZtcGCKrauk21odputAwds
y+t+dEstIWapEj9eiovqpOkzCd8MLeTQnlbKrwqUNnTAeMpy34XrEswV/yfH4TUgQCI57+STRtbX
a3nGutNdaUdYg3SE8h5nS5IuJEn76XsR5tPBK4batyqm+Z31BeMFnk1nyK6IN5A2RMVNVjSV3zOY
K3p08tFuy60ny+8pCXS9cXUoBjN4KTytQ8Kb765TIxwC7BchsNOIueFfZyWqHVl+GumIv5SPg5d8
GVd/skWszNQqQnB73FGPLDEPH+1cMMnOl6uduZdu0gD8y+psS20FgjW/cm9cfNLJ3FDOUpwLiDZF
VCIJe9pHBOh03wBX2njEgklFIj2rZDnLKHzS2SKOfsQPNDca9b+ToAaFKyrRoICoQ8inHkWE7pyY
a7KZJxKbxcuG4wjNRcZoaG3kYmZeSmvjFJ8TvICAPRBIXaneQddNNoUWomsSOSmwuu9namBJnQxv
oiVrCa+mV6Z7GcKa2QWrcCbZvmDAORt2ZG+XBUwYwEPnUIEI47pxT/PQraCWeeOl1WPdxPZWKym1
o958t00i5OmTO2jajhJH7jjlNq2CgDsIfTtN9bJbLXDu7L7yPK6OxKQgMDSshYXscF44EURPEWxE
cjomSbZX8/yTVi7fLDZXLd2JpnXTxSvnMzFeO2jUHFgtPYhSsgsKnsE9qajTrIw7r6ubXabKF9HY
VyHc5a4doThF3pj5aJDHIo1Bomtz4VOYgBtC94h68TSw0wh7h8x2OAN6XzrnxornDQ7DwC6FdSK7
yK0wZWHgjtPBUuOnPhQYMeuqwsNk3yM5Um+iGWyLydgGzLOXy8KgbckKsaMMxjsBUaW3U3FYXvNS
fx9JBD2Ha0Rkyj5jLy/uAZ/dtdn3KR8fkCrUpbaRkIDcE5KaciI2iDqYb04V4OxdIx0LzTz+moK9
YWL4bQSJicW2IwZOxDbAjvmLgZpE8IjvLTmFe7sXEbQa41VLvWuWFldDhDUOTl3b4mt+jAj+JGnS
nq0CrTTXjTc16j6LLFekoPo5JF2xwxqi8ZDgh+q+wZ3BkSLwU6v2vcyY9HSc0YvNJZzkNOke+OaI
e+nQrK5GexEYFhCrh64KzGZ+6VzdppegLslK+oCwzv2YEINZsBAGrw5SIgGuKJIVrMHlJYxi4Lwg
FeHPxr0O7rZGkXSJ7FgR8gyOvd1IEJ4nUEL7HJEgyH9apef4OLnetarqt+Fi7CQYKxri6IXkLM7y
PLd44pMW11VAyqsFkj9KW+4i7KluzKDBcDp9LxMCA6F7YvC2y1fz/sygo4/HR6PSyAfqAuNI5Dkn
UT21IGKcfp85mNDwXrx7mdI27tKwUzPTt6XCma4LY3UCp5eUisq1xU5Mv/IM/dccnvWoZSDM5Tw1
LU2VLqLHjM0i0XKfa+m8R4q76BhfNoan1dsEQ+yu6J5qt5xR/5JkY4T2iShzuCM0sQkHozxUhtyR
SbEP1hIFDGisrSh0BAAxB3J9dttDoS6uTrc/2VpQpeC5Hfj8+AlHaDJzoRWBqTnZNp6cTUXTy+QM
i4f6hHG4BmT7KvBmci0UnHtScGMEj35OTkneg6lhguyqJd85J4g83bmR+puBzAjZMsLiQzWoyI5d
SLK9eWwS5tFn7jyPPH9roDe3qnqcenUdWxM7O+VDjQiFBTi+FmHsbSO6dvgNyBjTfV8CTNXWEAmC
frOxJkc7aMp4V4tvJM8j4nvEJ6N8o+lXhQFslmalo8rKJ03dRWiOp0mvn0RU7BVJUg681jtPVf9g
GD3t6brsTFPON8rpBvfJpcnIbNh5Bh8BRPG1wdq6aWd1p9WDPEWWRTLb7q812bedkz6Y2oMhY2iP
Ojqb6NyDoHbaLLUW0TC6OhE3YMByqmf+H663u3EuKn3EqtXG0QMhX7nBkoHLz4NAsQb7IAXxduCK
w5oEX2fighPTAqo3BkVWyai/v+G4ykzx7MqZfaLgeQ2ZfSjI9tlhQxpCjEYDhLlXNI59cEURbUrp
qD3NEy5LBytnwbAf0eXl5gs1So4uSELWHvw5vpTYO8c46f0IhzgDfCS92z+jOszOuIDdzS3fvWpX
K2+5T0cuw6UjUZdgfcar9oo9CQAteNeO8BSiIAx5XkUqsyQNCFWlnM9e9MKq27VyUZ8TiCFLc/c6
de4jz63uEQ+2icgW87wsjNa/vRBCjkiuC1ZArK9wIjGsZ9ia7WG6ZokbsGvbOLY4Xl+7kpjdUlub
SUKtqEJillEM3SDGyvsKQIV+YNGflCqfvAGkmakp//aVDVmRsmg7dQmr1OXJkRHLVHH5orwP3MwU
nlPV7W/UAermZAvwRAYxn2KQ/6FqZjzTeOJLW0UtXkeTyHXKlpPbO2Yn1XSCyP8gp3G+3CypsEos
/4aSG7FAsMRDRDuyjgWwpB7hG5/vPTAJ6544e7sNobIQFZoTnI4GfkplpqZvNvL7b/xaYfXWi03J
vEq5VDpU8ySLCZchlg6gVTyHrFiDpQxU7ZqiuX0oF0SeuBd7Y2gfFmYpz5O37yaGzmNaageo20ed
JSRPFUNgn0UVzDA1YsF26Vxvnz/kWAQ84bzJicxihA9JaPneocZRSOzBjRzjzDCNxmqC1Q6w6PbT
KrmEME0qvow5ET6cVfpKmBNSWJxhMr3xe3VFEBMUB3lcHtTUpLncpshfB+qpn2VFDQHTg0dZpeZ9
pLHXInJlehlV/rJuBSXE6nUk7AjiZA4hP24ewQOsIzTXNi+ckd+sTtePcsJEhQ3Ee+nKY7vG7Abg
2bfdKAWrXYJsiEIKJFDsiDT1pi6cGfN0djX0btpahB/OFoum/WKeQj/pOR9H/HCaquSPKRck3dB3
B1BWc8FTKScovDWM8udKADnXa66RAA7ciIU15AQOpytg8X3c1ckdLkXcpzE8fnvJs6fRcndzasA5
Wpxn4xai7IrmvuR3XYsrtwpLiD7m4ju6bD+HEI0Yt0L8WBqTwGbFW5fajFumpF++TikVXzE+lLGq
X2foVLxIU3TNyq/IwuN1XIH5uVmG2GCHh2l0vunCooMZppq1y78ZIp1RXOpwnh/ShjK7XSJCN8V8
Ju7ePbYWxeKNnmTE9oBVr8JZmxfRzioxW3H02Odi+aHx58FMWpKALlcXFo5nBxLANo696s2sqm0Y
qurBNLMKrnzBA6lXDmSZdI24k1PFY8cY26rdg6ZFWGbXSbcpe0FidJwfYPEzziBXf8PDJAo7lR2n
VyNPleEXNyILT9/kjF2tvZhMFvwE/Ni27fUP1KbiNMdiYvlK/XoDrDtzAvIxF9ZdGzYLzy7nQZMl
54Aw8vPctX5YIt7Mc4z9sUstgmGjgWSqdNTwb+0w0T+mA1waWEAjzsRNAnZsl+eAmMnBnTKHtQ6V
5+U7ywAIHVlx61uRl55kSUnccwA/CObFawb69qJiTQjqOl34AR0sn+QabrHENoZxINCb/Yob8ODO
ozrgxC1ok1enoFXMlw6tKl5hXRGkLEM49+Ma1gVNHu9CQdp5dDQz0POYRnt9S8K4I7Ceocrz78iG
MLi907TY25UrHpMoiDHZ9bUkKb4b2pBJ8jyeKksamxurl8LO25TjWD5paevsyg5f3j8/O9L1T3AH
zn07MPagec4PuYg/sJofM2LvyVS1ewsVMpgqAxw8MPA7/mCXec35hqtu1nUTZYJgU5THRJdvVdzv
bniu1sJhfyPSTUWBM6Jf1nMjfp5Ks914UHBuByKBStAXZb6zuxzrQE37w1oKmuTKRbMi4DlO0W+U
WlUETaH0y+1hWyXWdznECpJHOl769cOgk4GCxm0c0u6e0ciFh/R6vv/vD4X7zTEr/b4eq6cRLYF6
ib+y7PB7PYIUuv1uEWlJ8T4Ou+FARzB/FaHbkrbusSPUXARytsSTVnZB07fqveypcTETimtUFckF
DwN/oRA0JKY16p633sCC4E7zV2mebRV7x9IZQn+JivRrPjiMam2NzqK1DUSJdUVLrr6r0BXfEqe5
KP3r1ITJT4g2+DgMJOrf1KCukvDUwp+RHhO2sEkAsN3mTdNgiGNF+YbGq5yGVE0zRTsjwwVgYTW8
MWR6DAIbA2Vd2M2w4h3NVzkbb1lRiGubvN0O2jD0ckhq3VenTXWfM8W7n+qQb6KMHqApyicTjMWY
WQGEXR76Y1NeMZU9wqTXtpaI+OFWeqdmhO8jEZATicfwUIL0C27oBBWND9MackvTuT7OmhO/lrP3
NANhv5sbI3kdEgOVzUkBuq9/KdY8nOSJ3k8NpfrCwd1LLT27uM2v1ZTVaG+k+pcOeLOmwI3WoYGj
1mFtSp+3035Mx+yxqzmMOwtFd+ZJd0xn+fSbjZaOEACiaMWr5HssItC4QySCpFH3SUtUXjPwG6zx
naXUz78f+I2rPJztDKsI+mk938okdFLRxu73m0NeqqIp5r32MyATeemQ2gYN2ZXDa4roiMtt0s5T
TGIF7293iSxYkkl2vZ0nWlRO0Ogci8QKCEKNKmRTcKMcboD2ZfaWIzoFjcPAiNHJmuQTnMGjw4l1
aQgNbvS+dY+6njXBODrQUYidB1HVTtcm/3WrcAqea7SvcJ/MsXd2WW5k59/P94pN4w+VW78pS3ro
t5xGsUUwEMNHE4jUeKrZvnPnmqn1lDJ7XeyaVSS6NVOWRiZizXC0vZZpTS9Csgyzg/Y4h0cuytYf
vDD3EwImW4bHJx1H1X0fVszFV+A5syT38fe3gKlQw++j6oNwovrLjDlwNduBdenq+qSl604VXK4n
O7beQo0djEbC3BFvAEw8uEI1TvuD17XpgUcswhMwI17L9ZNYtfLA5ph1yUL1aGsE0YosxFjC8U+O
GC9VW3y3oBH03VC9RK1+xQJoowHZ/I4C3tdIxr+UI72VllrE3Oruktplc0/qjZ6B24GzZP5KxhsO
2/ozOaSqBqXRrBF336EWGJe6srejqbeXGzdmkPVfSJ/fSDJhpvrGGqPCz0dczEz4Gd/IBmWvZjVN
bH3vGAlwWwU3yG/GREj0wnpUUQ22oJBHbD53aR7X/g0jY6jUeohUjOsVpx9e918ARbg7+MUo4z2p
aTAVrby/fSsGInu9V+TWOFZDNiwPBHORk3Cfdfr8bYiZ3RZdd08KRz574yukg/2Sp/FHlFfKzywD
fTKxvV2mM0+BX7O/YVIHlRS7IRMP1cDSPWddO2CQj2wIYANDTde4/F8tC/EZRQC0Ym7uTM7xBjC+
nfoyplZuIjY240QiS5mA4mlgHoMLBPDYUU7e+rZamaaPWQLj+NqpYaaKgi5Pqv26OILwQ/JLB+lX
4f/fTQUlLR4/cSCFjLN9DZ+pcLSO6ajIQzk29sOmnwJlM4xWN+6AkebHMYOiiOcsCTrLS+lLKJHt
NWsMaYCBRjN9djqmljIzfZYmsQqnDKGc/P6lRjIE/aXdGlUj34TLUhgvTeQBh4N8U27M3NUs38vO
yS4lCCtOo6HaDKUttsaKwJQEls5h0nyfLLJPN9rk3OJj0ece/m/lOs9z13vbtv3FXkYiqWbOh9pk
TAii1kd6HBniKLy0BP12bmGlR/alvkiIQ/ctZ0+zbovBjso/Vegu1ah7v7dQ8fpQomMGSQitp460
djMVInYtKp0xxEl0awlq19GPrBzRlh6L6TgZT2VooaRmzWfdzBpjeLgcEpzmpuWRczsrb6cmp2dd
DiYj4TMYtcqnEWT72whlyq0QDm7fVW7EZ0y90bavAWVLB1bSqAkP1pV50I3ol0I23uVzwXD1ttln
vGBEKQ4edp797NmXpO6Tl6K/UNHXX3uroP5p7eQFIIjz+9yxuADWz+zXqEeyRN3OrTzL57Z1dq3b
ladaK7mdbPFsgUNpevZiOXH7nVTmxdCZlScEue/H0P1F6MxEiLN/lZAKHzpbfVkSa9hBYUQaCK3w
pWLNp4rt/YKRxccZPdxXvXaYwOgBAGcSyuyIpGeewL2OaMiKOMSqPYCSWwt4rWcdye1QiXSXp4Xs
t9y6y11kLgwSOclGh6tbxfO+bCiqZpvQs4xRfMvSPioMMhfLm94jFt6dHbm4Z87IDAIMM6+cM/a5
5jwLi2V86UyaVDe33ji20h9JPjxaReHiDYlOTNbmbY2qf5hro71zuWw3WcvobKoGZ3t72q9DbmS2
+XL7nuf+uXSn+sFoG7Rpg7rgtuVEwL4/Lr1+vD3M5Bqfbi2d25itZSZrWtYdJLc/nZvoG9tiFHhH
b+QFcdwgidqnyhhN3mXXO8l8fLRy89Csa62a2nzsRo0QgK1OiUkW3F0uIEuGAPdp8TKH8wIoggoq
p/2TK1wEwpFgsqgAgEBcfDKgs564YfBFLQM1umDvitRV+/jPv8jyUB7YqIYs2cQP4SopzHn4C7uY
3BG4/o68KnbtWMmcvSYwKSVJXd8pXPdES/mhsNswGufs0kTGqqo6xO23VhVx6Z7sBOzCaDiPokyf
ycP18GYidw2LcZx0drxlLy1jMIKtCMiq9Us9P8ZTx065IQ+vg4e9qHGz+qGPGMmaPDR6f6o7sSX9
+RVvJYhpItu+FM2vBQPCMccbyHMrcunk4u1tHUrhaUx/2VV1XFKikTwfo71kPcC1LhVlDtMMIgmQ
0uswxi437fRqmg9aw4q3ldV2H7fF/W8ksbS83RBnLFkDBLs20FmLNAjnByfTumoV2k68phVorEFd
MVVJ2aHUNK92NqeIcCgimpGeeGGgUQxkWW9/NIfDq4RO48vCYD+XQ4fcecl7o8p9XuRfBkacd1on
3zMbXbBOOfdL4xlv4PgqFYC4aliJoreDBMn6ruhRhfVK2i9Zql+TGK5/X0oo4MVYHP+DEtaMxgkL
pm08u+FTPDFzurPl5+Ii1vgZlruGFNnebFoePg9ZeOe5r4b26phvrXjrrBccKpvWtDcOyXtLYKqm
5jGFtuW8ZYuMfyqNA0uCBYiVft+XB7ffDl1DZv197h674XEVev9DN+PSQWqSVBbWfSVJuWv5yWCp
BDpv9DZFEt1j2TZUXBM5xoT1E5i3m19QhpIlOWKsOSB2v+veapht2QHQzcA2G3cTC2SOkSVLjeje
2DXJHDQmPIg5/aHrrWd8mwHpLJ48qfk8Tt5nbdpBWcEVWqpa87NIPnR1fzEBiaDh811Y6SEnKxpV
CjSeI4sNk8vvOJRe2U3Iu7vuQ3JLeRROuoJ2LPy62fgUD/3G03nkp2H7TFMJ+4ipMeno3qteOhIX
4Mgy8iM9osscaES1sTuPYUaqPWZPEaRUw2Wy2QgmWAt7EazCCCIDUzvOTU3obBlzefvYInoo293/
+Oc26offSzr+vkrX/HOXqqlLYegGw1HLsA3jz7W1ZdvUXj+lDap2tR2Ru+7m9UPmPmQd5X5jzTXD
Kz44Rs0H2/nrt7c/i3o2X+oeNpgWH/wV9fYkogbIgVbmbHQQOtEjKcXj7w811W010vbcfoS/dnv/
9TP8sUz8j9/+z5eq4L8/14X/y4rx/5+WimNd+NvbuC4t/5el4i8f5fJRJh9/3yt++5Tfe8Ut/R+W
Jam7HJiP/GIF8o4/173ipvcPYbqS6IdJB2l7Hn/z115xTf8HGwMkfyZZqs3GGrleCuteajaLa4bx
D4etROx3AfNLfcC64f+b1eLrStzf1+K6Mp0FRw7AKJzwLBCSt+VH/7qqBROb63TahIqwW3Ystt8n
P/Uj5pIAM+jW9Z3j8Psa+T9ujP7vvuAfO3pFG7Joji5mk2oTIGrnFMv0829vwX9xJ/3rGuD//DOt
O1f+tuVFq8BOkNHsNiDBiEpJgBAZe9wwOY5YlbH3//svty6W/Xcv4R/rpuupjuPQ4ieK4+4D0Pq2
TMuGczH7Go7RsVHWW1133//91/xj6/Dvn1HqGH8wzJukov9YsVP2RZ2mcY9Ue7L3GC3O5S7eRa80
9e/RRQWgxTblNX1tztPDv//K/9X79/cv/Mf7J9ls0bO/kGdoRo7QfGM54v/LF+CiNyTrOXX9j2X3
YcNm7ynEdtMiF+rEW1y3/G+uwfW2+09vmdT/+TXWv//bFdJXsz0kDl+jx2VwJw4xOJwN0yO/vDM+
6CwP//5HMv6Vy317t7jTPAL90nGlK9cr9m9fr02y/8XZee3IjSzt9okI0Jtbsmx73y3dENJIovee
T/8v9j7Y08UiikdbFwPMDKCoTKaJjPgMhGxeArb6PaRjs0+27kNXb6Q7wdr6b9mxdgLa2A7t68hY
GevC6jwJPf3/L6EHKxjSKs0nrTD0A0BXmwbCzRQ1cDhTtXvsLnYyFPzLAz51NfrPePF9UjVRBnOF
a/Fp0BxSyKgMiAoE+FuKP1yzcepuZWALC1E3FPAEugTcQ5p7OeG5o3a1CAhRRggXyDRtt2BzeRgL
n81QZZYh1kwSbMTZJktAmEiRZ4BSGXWnJ7WBe3CgFriXwXReDrUwYyehZtuqhzYWNuBQcGuNfpS4
vOJ0jYVMSlfsfwlkfgrE40hvzraXVaqeohuUvgITQpzo6eEBShM6UbWw4owuT3/V7GBkTP+Gkk9X
gdtlwPLDyZXymSwfJ4WhhzOJNqjTgDF4T24hLN0nLx6k3/RZTkBG2YB8+9fg2dxeHvTSBgSUwsBk
lcPS0mcm7eM0HQUcA2SEN+IfyJf9Rn+r9oLzT4zPZwnCx/YckAm2u3I5LNxF2PJJqm5KuqmL0mzn
d5T6anME1xUgecA6Al6tjjSXs/hJqsHqS9Vwf3msCxv+JOJ8w2MhRTINNbEJgNqETCwQbIpS0Pav
oEVCmU4OlyMu7MSTiLPJtbxyQqAyub4GSqyD/DxWerayF1eCfPo2fjnHkKYWSyuDSSq17UOmR3vd
9VZunqU9qMFzxoVNJQObn1r0OxFcjnK+FcxJHyGuIXW64f8lyX+TABkQT8irdDJCxZitCN2vikGG
g2Hn0VNgvCZwXf6HzwEsl+xQQv5CnR2+fSe3gm6NiIHTNEyUf3R1LeORFj/GlxCzlAcqsYdm+HSf
7ZWdWe+q1+AVg+Arfadeyz89b+Nvjf/l+38JOZu2TG0ySyuh3CGA1IzPVbiybeS1Mc32TV1ZXor0
WMmY6qP2nly1zyhjbbt/3CMm0nf9IfsOmIijy44ekEy5wg1K3U8En3DlyJBOTRw/b0+8OziS+Hwm
/zr7gLkV5ro7MLt5I8M3kR6ont5mLrWLJntGUOcdIO9EpLumDi2tTPPSHvgae/ZlqRi2KKSSK2s0
GzdiZfxC3eAZXvdfZwgyl4+KKbuuiSZ50endgDZooylxBxZrsoZJx5vQ4ujP2pWj6fOKPr2DTuPM
xmNhXJ10XkuJoN0MdyiU3SiBt0fQ0lYGqLWgzUzxukfkHyxxqXjOmsHj2RU4hUdTTsTST4fDcTpM
uaoab9BJUoKquh211nIsF3JkGYsIxml5tDKr6ufpcTJeTVIVzZJFgztHPguY9ggfdzpVHzMrR+rx
BQyHHcMuqkObdKX6DpIT7Daibo0KUFMHjK22mfEmGAPynFZlIPBlxWBYfwH0ILHySlQErhOxb4R3
NaHqs/WtgkyIsmcdPGOcl+Tf3SLy8gNQqVF/GGBZliriHCqcQuiwrvYHg+G6dYAK0tiydSClKuJl
pfFzNCwhA/toTMWjxgsQ4RGssR7usqEnS7EV3Uzl7UDnu78DS4YSDpD8lNxVwcLgHdCnPDh6R2N4
35Rl/Q7GM3+hi+jrV1GUytku9dXgLjbkKDki2gVLGSBE+CpoKDZD3cjijeCacbJXq8oHqS2VrWib
nug+I7AJuquOvepdk2qY93qLJyw0MegEet4L5k5C1WjyKOqlo1FowyT8SSE5Tsq3kFb3k6kN3XOY
Je633ozjeF8iPeAgQ6hRkQUEgWiTmWAL6RWZuFN0r8dSSOgaUNsQTVAFDCHiYKLwyxyQVRCNzJ/c
pLKOJ7rh1btYB9dhy02PFZ2mgM4MWzVBggS2gKQLIBlSM9soXmpeK+2IpShWB/ERFOdwXVHv3aiu
Wr54OX3ugTykhw+Acp9Iq+tJpSNUPIOjqn8WaMe19GDNSSItS2msYpfESy/079DBGf9JNKO5QSkz
P4hDV6AqgHsWNs3ApL/jCisAik7R5doZXoPgCTzQ5sGIBDhRMbhMLDgAb4CoTHX1Z+xa4p3CRkB5
aEiBjwbISd4DMcz/dCi35lOFk5tS7foc7zejAwbdVyF8fMvDvEJB9/6qh7yWOaneGx9mroc/BnS8
78vO8D94pMK5QLsRJQVQT90VLcLqAZtMDzEFPHGv1I4tYrdykB5Tvc6vm6LjMIrjBEBIkaGd6LaI
aRZjOG7DxpJ23KdoxSKl1Nq+3ltPiDuGxzSZ9FEzSfwwEjHfJ1Lj0yLvvG/aqEuwy6ncC11u0iMb
/TtdgEWbZ6O1R1nOwGFAQD5NGjrI6EHopf8Msde1e5z40g9FhtZoCyWiQxNlne4V3xnVRt8dUVvJ
aaHmQNnK8gbV5eDVUkply3MaG6K4b7+bktDSDIoC2lWW7Hk/m7DPa0duAmRqhTaqDoAv/SscA7Pe
BgeIMHuLIMqtjPieBJ+3UbRN06GdhPJrX7zLxohI30jTA8PSzs9+iVJbxZvAT3roOi28+EDB4cFG
pIVtY5d9jbFsKeIqCxra15ARqSMLOapK6KytgiE7+XcSxdbboHI+wv1P0wG9Uq8vrgw3ARkd9lXf
bbo+cHt7LOLIgrnqu09qlpvKzaiYvfENrgUEl6ENCgO0nCeiUcnrDODEmFqNI3VW0dl+EUbVHg6q
C7WA9mMv2SBB6L4CDFLpaw7a8CTAdYcH4XVa9RLIINYAajRRfmcangmKyE1kE40DKqnk0mYzLag4
lk1IhJKn/zI7Sch/GOloZTC10CrcgZZDIQ6njxjNirqTsLMU04DnVqvISJiZCgoztqbHone08OiW
d0NTIIkQVHXtb4wiyuC5Biqs/rZPLPOlk0vpaAXoziAuWXa4vIk+AvEHPFaVWr6rUVMrtX2CNAG4
e1R3AgNlEFXzOAGGGLXiMUgbuHsNAP/I7LFOAJGPA5IUl8b4JrelBBeCs9VMdpC9UFmlNZ9pcouT
bZS2xvDdTTmuU5DbdaRH6PQiaRG99RHsBKfJOTbsJIZrggy7DusjQl8tDVvzYZDHTHrFZjfVocoi
IeDXYIgCEMnI4D3rUFqVPbqPaBk2caw3v4rWNKj0R23WfEt9s8l/iAPCH88GrBvtaKBBlm5c5H6x
pkMr199pQhYOtG5B39gAZtSDJsk0wfUEChXW0oJUYq7YBHkP0kNV0yeyeg+ubGLBXhbNwthieNHg
T9cVUn5b1qj/v0mwzV2bF2SHcFjhxoBF0wHIHnsICjyKQZP1mT+CzJYlQ/5jglcabcGrB3gRgIIV
zgHPAK3BeZ28Dh0CijCldAiWqZvKxYs+jjlSXUIYThobrTC8In/adLvS0vCobK3SRSppVKLg3gpL
z+JMDOEISGZXidDlw0Is97BORQh0WtkgbxBjZW3ZbZso1aFQxj6KIOopo/iKiJsXHsukNeJrCf9V
ihcSMDkuKVVDuDG1UYfCoNCuZaDYFZZ/0rVYi0AezNJr4teshZ98LYMtB4ST5IaeHOokLKVHM0SQ
aK93Vji+92UTCxQnWsWMH0wd0x+4+aML+MPp4yBljzR+nHWFHaqJz8oz+54+pZ1UkVlzdHPUtB89
BzDWMXmNqvQdpFyEdiJfGqEmCjE1D4mTSTzKHVpBQYfXKJL7FcqNWILDfNSLAhXZNsyl+koUG920
ObFE5TFto1EDExmO+RFCtpe+NGGaZk4M8cy6y/IaymEw+oG+m6YveW0SN8leGoBx0Ner3LtLRMzQ
b4Z2nD5lm7TczKTiPXUSNLu163IsLeAoBph6m764Wf0G2TEkW2vMYrwrTWns/yFNyJq9i2goek2h
WKDKo+JG5TSCLw1bU4iocFQjyDIbd9IS6Cp0LsOEq+kr2aZRkJE+cn509W/BgFQsO3BGfiSNvIm5
RJTCAauSjHtXQNB2EyqSgQNFWPUYJ8hoX4OD80XtoOK4ae2QFVLrrUJDWvte6jLZXg12TLgxk14F
0MRSZvIkT1bu0qAAjtTiOFTbYwZ+246sLp5Wt6f5P3J2ivg9GF0TIg12gNMVrFh01rSk6XXMjD0B
xc4ya6KrYOy7RwAGYbzRJVeODhlgcYnNGUcwqswOleFScQ3lgDe3BbvBBKkKYKZO+i06seR3cPVj
ONZNhaGgFLJqNkkGCdbhQQQfTok9azhWNTioQ19gYGIBem/XHl9TRn6SQIOaNlVs4qkPUwX4LGp9
qTNAZKorv6F0GR/zo7zNd4gS3XYbRCds+SBsVh97UxHsUrxZkazMBs/McgTWwqgwNlYj4TScP7nI
YdSRYCPWt89S62MQEnwPJ85ciJRhgD7m5ZrBZx3q9GdQbjemPzJtqrNSZ4l2Iv4ZlPXLD/9B/lE+
j9f+rgD4u2+3tLk39S3kmuGnddS3lyMvPDgJaPFKokWGYNSseNThY2EGOddk0gsKuhZtMzR2k8c4
CgNACtZK/9N7bz7Or/2uWfkz7nu1y5qxslNJ3SITdWgaoBTShznIK+XPqV5wKdLsw+bkwTovT4ru
Ed1k7hrVpiek41Fo7fIIwA/qRLjF6Nb+8oROhZCTuDQOddqHvAJFuoPzzlAt5KKvh9zJ+NbAzpd1
mGM50F3c06rmdwuW9nK8s7rJZzzK/FS0EL8RZ0/cNtdLnoWI2ueBMlGkAwQDI8gUl6Ocz6bIJQ7v
ztQsiZHN6gXwLg2UX1kaat4Z111aIxMD5wQcimogbouscCRCB+1E0ViZz/MFevqEn8b/5UDQc0v3
ciSHbTc6JPV9gfspp8Pl0Z2vytMYs9Fxew2m0MG8BvqF45sE3s+tskjfSZOVO44Aeb1WmD77bMZU
I9AtWSGpMeV5Syoq/RTFZPSRhLh9hDC1d2k6XB7V+TcjBAtCs0zwI7o8G5WiZlDdcmSrsV7fthIt
GhgX/bGvs59uOe6oiyt3gzSs7LuF78UqNLnwRHrk1F5Ov5cojlgtopmLogjvGq82AVsCkPFlf6W2
dLbR6JdrsmipHJeqrsx7Cp5WBAYpIaWl9E+GyZci3MfwxevovRY/Ls/kwvogFHVpQ0d2z5gwCV/X
IMzgvo6nUEGXbNPxzaSbBtnVjq2VEvhCZ3Qa1H8jqVNt8stqD5B6wz2CSKXb9BtUOW5VgZ5XgCKV
a20iLXhsM+8W6pprN6FxjTvRc4lT3+XhLtSXNVORDdFSVI1yvDlbOZHajeIQglkZrsojeh3f+4N7
E76pu2TH08Z2EZr467onESlDwnOAt6LMryFgkAU6P5P2gSWIG/TnHnVzSG2q9erKXpfOF+hJKGU2
xVajNVSekJ1EtwUY5CbdJN/ba2uL2sQ2Avr+Qz0gErwS9XwFnQad7QoFsVi5tOC+mgiUlXRKle47
ylC+Iq7sisVABsAWY6p7avOlGvHy8L2RREIKsQqoa0w6mM9qMn9NVna6PF2hJ1edwaD+jTVfrFmv
d5rcEUt9RO5F21W34m3xG+m6TrVBbNrDh7UPD+phuKbOI7oObCNkLvdra2ehyEzKKHLikFmwP63p
IPyyadTQswrfRA21QkXUkbfSgefYD+uW8t42v4XN+HR5f0x/33zcX+PNjoNEHcjnx6m9Lu77XLR1
5bYgJhPRTj2/rFhZPEsr9t94dI1Px0dZwmoRfuDNAgmkam5j5cP1Xy6PaaHrwSRKOg1jAwAcR/dp
EAFsd4cANP38vXfQDtG+vxL2oR1stJVls7RCvwaaHS5IbniG3BBIiZ4qOg5i/aK3v4xYXnlKLM2a
xiuCdBoImCJOv+PLqqhpWGFJAxkhD1Cbie8qCeZX/+fytC0FYZsBk+FWoMA3mzXJ8kOITxE3gwVj
s7hBVseRi2hlKMrCnFmyzIuIbhSpij7dhV/G4rZGPRRmAwhzqn7dZkC1yUuw1HazIxNaI9WeKK7M
y6Slaku5qauZXtQgbZjSOXU6JUfb04+C9q1qLEN4E+thMhEvO3nSu/OMciv0BgpXtQ8zcVP0mYm4
oqEP/W4Qg7q9F30TWRB6njhm9hVqArBfw0K6a9u45FVWChDeJblpfvepJcBWwWXdQaUp1ndAQvvi
IAIAQMsFZaLBViTEIQ4ur/n89vLXOE8JaL2YFoA+iWWMf/XpNPU9tDNKVgh8h2Bxm6iSUfAS6TdY
HjruIno0P3KEip4vR136OJqqsHNwzeADzaLWtREivcDuF0Yq7b15PVrNthIRUoj0ldN9Wk6zk4ed
+W+o2UmXePCozQLtz7ymxVR8V/rXy2NZWM+WLvIUndCIQFxm95QwsrR0KalsY0jeJ2PFcMSAqoge
L4dZ6PZqPO4xE+JDmezS6Xd8WdDsKDloarLEcoNhOyYLG+xobO8OnreDXHf8K954W+TXIdA5Klq5
G+kHchYwE3Zr2JTzKdVF3jaAPRUQwLxxTn9JlJghz11zsgwQD+mI7MWwMtilCKYpimxgSQNfPLsu
aDJngiGhGUH7ZVdq3I2ouK7M5/TKO10YgKQk2tYUEEBlzdcg2tVNqAW8zyp0faEHNDR79pH+UGt4
nGDC6CS97X6ztohPPQ438dbfeurRK/di2duxuV074xeGLImMmIeHRS3HnA05F2rDyr2p+D7gXot2
uqev4AUWIsiyxNluoefCo3SakC8LSJb0sBEFUlSjQfsTGjzKWyun7vQjZ3Mqk1QA8QREzFqdrQzX
DWOcz4Am6Qm3u0wJWwoKmIqxdgVHtbMlHVfX2m2v0y7bX/6eS6MDmmyCrwNuKc6fbnKHsXRqGCn1
/extlLoH2av8leEtx9BZLhaFA2U+g4XWeqjn8ypEo+iFRtlTK4srK3/hOaODyucVoZg80eR5MQQq
U1ZYnkSrbDtsw3+i7+i3OaMzbJAPFu1wZdbO8zKiQUOZni2KCW/tdE2UeW/oykhv1+0xIwb5FTix
Kd4kIswWkeca73jUkUw9W9l954cm1R7Gx/tQonw3hxTROorgJlOtdv0PUbyGrVmnKynnwlokBB+K
YoFO12R+XiL9VtSFT03fe9OKZyyBJo34Ds3fAlegqBcQotNWFsh0b83Wv6IxjTqVQU6U+QIJ3NLP
MMejRBF+R6LJNto/MSxb3aRzs5JGnV+hPOC5OhHDIxE4q4ZoZYceSU0M7IiSbR2FxVNWxsVeBqix
j6wK6fzLG2xpqXwNOLtIEWHVY9RDcECQbjXd3dYos47+vTtIuMb4B7PUVybzfIQGEFYSa9QCRDbC
LEkotQyHBujKuCJEB1X+qOr70qocX8hXAp0vRkNh9dNVAn/CrTY7tQSsGsh+GhBEanHE64N+c0Dt
3l2ZwPPTgzATwFjSqIqcfTG5p7ndtZweqOVe4bODZHV097ffaIKvGqCwSKvO17yBd7FYKaw/JXLh
29DYNkq4Qbd1Tm+nk/dZsVIwWxgTGTb+wqiWW0BVZ7dW7SN/IjVMXd68K/3TKK91NxYWAasAahGa
DKQD6uzbtENoiNGA0fCgFsPej6TqmY5DtAm9WHzPRkQoLs/g+Q6moUB+YZLcWJY0z7LayJvcXCh1
lOn9GOFGbB5l9bfi/5FgNl4OdbbsPl8/E7ZeoYB1th5wtqF/WFFuD8rfZftgKn+SVl45Z6Vpfk5O
JILAu4EMB89B1/TZ/IVBlMmuCwhVQDdPsUleRMr7cnqtV9DwWrW1HpUOdbiCnMTpQ1lCybcEUpjT
el/JPxbGCw8I3K3KzYkq4OxAFiy1xwuTTDyRv2kZvWDtQ8Hg+vKknteqLHjpKngcshByqXlah0tg
AZOGLAfvwOpH+4A7xR2bQNvSWnSSb9Jr+IgO2vvlqGerdApKoko5gM4QAPzTa1TQ0L+yGnC4nZoX
duVibGj7yaA/YlPh32JUtfa8XQpo6pIKN2MqVhvKaUAzMupMwn4TxmJ2HLTqRkEqMmiErdEMK1t8
cUZNXh6cwZ9p/6yWYvka3WWjKe3kTadg9Gi8e48BuFLvpX6TtpgbapvusNplnEZwtnANDhZTUadG
zWyEEl5OVaBTMXK/A373DtU+2afv6aHeVkfvI9itZUILq3Pik/033nTSfcmO+yjrcLgnnjC8636w
Af2F0YG/cgesRZktFCsF8WCMBo6n7ZQN43RYTyXqlU1wdipPm55dwE6jAXV2aPpGNChpx1PRL7Wj
jOo7em1omV1e8+eZ6iyKfDpjcNRFhHiZsc7ptqrDzbwrr/EXOMoH3Nr/FpY6CzZbDjmG2IkZUbAs
GnOvbtrguc5vQqAmK4OaFvPZsgO0LZJ3iLRKZoOyNFrKcM4B29JR8FCFVuLHSgSKYz115q3be8jJ
bQRkXlfiTn/vpbiz8WHJquXxCL/Lb5z8mO/8TeIIPDRt7QqTtN3aa/O8ADzN55dxzpZ7NApNZDbE
y1V1p5sUm5PbBgn1AcNi8VGHaCL97tFed2sFJw3riMjY5RGfpZP8AA4wXvg812RKUKerR0+UbKjw
5LNVGRxpJN4LurGn3ATbH3GcunoL0o/LEZd2xZeI1uwcUyC9G1XIEjLcY6JZ+JqtQdFnhGiA76eD
sma3bSElvujimWej8/romY4JNR1BUCfaZo6Ahjmaxba6wVtnp7yNj6OD2+5Lsot/r56eC/fD19md
L+MavdGm7NmbKqVpot/mL9Z1uLO2veM/CabjOeEWyWllZRmvhZ2t4hEjlhEddjDyqYU+YIw65xMF
Wrtuk5Ujbukg/foxZ+sXob7Yy2LyGhHfj8R8H/MOAbZmJcrykuFqp+BliGd1SgzG8QAsGY+OTqgv
YcTblyshFq9Xur86IHhxAibMThypNrVOA/mEwqo9/gPfDPnMq+AxQMrC1tVt8RDTkYn34/Nf7wY6
3f+GVU73Hza5g4kHOiCIELQ2KI9R+vsje+o3w4qlJcrWmH2i1HLb3DDpJggeNhUZt+prYz4JWrhy
kiwshZM4sztVTzSEkiUotwFY6NLNrys1ujKy18vztbC0ARrpBsmICgxh/jAYAwRoJUHIsFLKN6Zx
B3oYj5DAGYZ/LgdaGo6iyRStwa8Ta3YwKuHgchukDWUKzwElvzfDV2RItpejnDesSVmViVkIQIXW
pzmN90u+A0vCzPM2ajiqMNZ8Kp8RP3Gqjx4idrjtfqb7v+7nTgEB3UDFBmEBrfg0oDDg4B1ZjAs1
8Bcfq5QxMQ74yeGA9nNlbGePOEJhTTiRbacGpzWbQhXmAjJzvAEkhEsqG3sux8eZ1Qm2CKZvvKN0
paL962CH7qyevNO+mV3kDJFmALU7iMTGbNVjw40wqzTdMsVG3ZfHZJvcig/iM7UuYa+TGUkPl0e7
cEadBJwt/xbQvgbUmOZ89Goo3+vur2t1zObXEc1WisgMe0XKXaKXf0oT7xmQ5YDkN5eHsbTsNYkS
OEygz8Lg6fJARMlILZl2f+CF10Y4vqK6t1M7beXYW0p86L/T9KaoMH2h2bmXKQX0IIEMvN50W8GO
N/F9ew3F1a5u2j226C+Xh7W0FL+Gmy0HSYu6IJ2gE0mIpzV5IyS1bYyXhtbfV2ax0s1bSKooXvDW
V6mcKby2TyfRV+tcF7FuRCAmRvhW3+YRZvb5S1Xch6Fop+La2XtOU2ZxgMhSYJxP+FNrtqtdUW6j
bhK0cW/Dl/gYvZXHap85ESL6tvbYbv1DvxcPysqRvzCrbGxI9BbV/umpfzpO4HZeHKPThrFRYPsh
JAGqdiHOVymiFr3/fvkbTuIl8z1NuM8q61Rfm1e50ERWhyqKQS+EQRjfGWpoDJsmtMZDaLbGTZ4C
7r2XRxnfH1fv85vajSeqTGOVtwn6vf51KXTuDUh9/Vs+tNaz78kZ2A8lSG7rJMNrtW6lbAeHHnt7
P0vS76NqiY9opk5+L2ngendj1iJ1P5hu0PFfzDjbD12iHPCCyTtH8aoEAo2C6dmg+jLNnbwS5a06
CvW76ZWGDkuuAdCsa170KPvYNDpWkaEIqWkeouplEYn/ANUHkIL/hqyjSB/CODAHb1SBPJuE7OI6
67lb8dN2yjCsnmpdd29TBhtuBD1AgL1pYyzAJANXzWBI5Mwewipp7Uasx7WLZPHj8zijlsSXp+d6
+vFR9BLC+D9eTo2dhfW+Ve4TXPAyXaEZv3IbL5yufG+gcnQJ6XjOcV2uikiUO7CqWswoavYx2oWH
y8truo1mNwbVRgniLL1UHWjx6XhCP5HLqGPK+FK7AQh5HDSYzEsIjw47oB82Xd/HYRhWcvWFs4Kw
UC4llrZqzncueJOw9E3M1E3anSXzpwvDLm96+CnonKfyVeKvtQcXzniIs/C/aNAplHVmZy8e7nGb
K0A/wlZxBtTnJrCxKK1c/0ufbGqLGHRhSNrnxbiuKxWrxVcK4bFc/IUjXy8e615O1JVi+1qc2b2o
ZZ5XoPdaQkd6SuTfgrJ27CysC11U+DafCMr5YV6HWk0mhQOSO2Dw1FphemXCqsQevhtXVvnSEvwa
avYGaatel1GgjOzwGBw4Vg745m7lw1qNbWnnfg0z+/49TEgoedP3B4qjpDh6+YmTx9cykmYWZuSX
99VSiouAxb8TOH3ALykuspBSPiaMamxRkRiTVHEqpb5G4JKDSc7eS7X8FclI0xajmW1TRFV1CE5t
VI9bKQuQ1dPT3eWftLRkdF6S3CZT3X+O2dTMIVEknVLqaGGtJ//JjGRlV69EmEM1fWHAMUAlgm/+
KtJvGImtBFjaw5S6KeNT76bJPzt9dUyZA3BSeIyNB8t60S12cb2S0q7FmI6uLx8OkenWMiYxHpnL
Q/WfIUg6WfRy+VssLkZ6IrTiTMq+82Mi9cfYQBV+wpcm6EEOsYAFI9wrwcdhq0Fx0szHp8shlz6O
Qc7Ji2RSUJt3vQs/qGL0/fGv67SNkQKBM9ZUec5pMcC5vsaYzV0hyVh8VSXnaosw/dbSob5hjSJV
7katSk3AN60aQ9xKPUwlDCEKs5caycGQhEIeKrrJ3vBam0Fm7bPek36BrM6MbW1manpVKirGJNqo
rAIPz7YqQDkVjZFJ9wl9pLOZgbXee1Ej44eII2/xlG7C+xg1/Nt6q+7KfXwLBHgNAztP6uYhZxPV
VTJGqib0yDFtUdrXUdGFIt8U/luZIwp/+cufDZDKIJ+FR6lmQgWh1HO6pIMRV10DKirFcv9F7jY1
aTIVwWN2UxYOHrTOOkxraRcBN2aFM9SJqXQasuDi94q+AjU6vLuTOjQ6umM4/PWRhgQkIGLQDjoA
wjl62tUERe1bEiR4tfEf0kf33a+i/q93DlEslRNzet4gNnk6Fli8ULNFpq9RrMcid/dGkj2ufKLz
BUGGRyvWoNFlkQ/NTjbULHWxga34KRGT/LBs38muvCskB4IXXtcOfOr0/wOLvRZ2tg6DphsSbAwT
iFXG1ii7g0rJuPbkq9yKPi4PcX7+MLKTEc7qItUg1jnCbglCz4Ndcgua1lr/dSWEOVvnWc35kRqg
aD0vHre4fiqbzqyClW91PmeIDXCQcgORNlNMOl0OGPnII88t3Fda3Mc0NURsdNQnN3S3PrQW7rt/
O3G8pmF0s4W5us8YapVs5j1AwgSzMO1ZHaIACTcxXQlyPij+9gmwTJ0R9ZV5dtzjmJ0NJlCHIOnb
H1DwJn+7QMXKV0UKL/RWws2Ph+lQ+Bpu+pJfLlnaysgHpRrQL3+4x0StsRPd+KmhC3B57ub37DzO
7FsVLY4BfcfjeRAxGovxiWqToybjylinaG1n/Uq8tXFN0/xlXBpMeRU/0xQ+Gg92/0PlRdv5K7Xt
aXK+vtn+Myh0Amld8c85LGXoRDUTXQ/6ggh4rq3FxvH9Jjhcnrq1KPLpUPIiygVUkxGZ6woM6f1/
XDP/djnEWQHncySyJgL3/w8B5jSGqyV4o+WcCeSMqFsf8vtk796011AyLEd7RJbgyvRQXnb+9jEw
BabbAfJFBMyM0NxpYGMMvAyf0JjBUaUN0DKmdtCF3waM2KO1xtTCokBGbyp1w3WRzsRHPSVuRksw
eROiao5pq2NGr6FVrt3yi2GAK3M4UYHjcDodUw70qoLqOrXE8XC8q7CETG1YyZvqJqOPA1ZCtcXr
NTz2GRGFqQQxTFkTKCXV9Xl9qpWNQMDEHGPLvfCR75J9AGJ0fKv3xvHyalka35dA8yxGalw9U0UM
yQfR+mXlvQa7O75B7GONPHvWFZuGRAkd7PfEtKZacDqTWt3ho9sOUwNT2WmY3TnZa/7eOrqNH8JD
9BECAXOkleF9SvLNtrVKhW/iYFIexmXqNGprxUMbmdxeU1OkPZb3GagTxO930XZqj4jPVPX29OP4
NThQXhcr+33hBiALhhIyEVaA98wvzygaOhpNue1a7pM8hAeMZ6+COr0rQn3lBl36kl9DzVaqXA9h
4rd0pKNR3igVSlnfBGONODilLmfT+WU8s/OrVgsphPRK8czSH0xTOHSltK9id9dVxQ4M+fPY6StF
mbP6/ufC+fKSmOU4ZtDjVp+RTpUbnHmdZg+Z9oDT3yPOC7ZwNH5d3hGLnwwYLmBBsOdnKgSBXGta
OmVvZl1vhlFD5d597TzlUKZrCPfF2aRDzDtpIkbMi974OwgIQ03I8Dy09X7TWFet3HNrC2ieXVnV
Wt/nc4/NP5/Jk0WR6EcaZywMtfVcVunnaYZbyUfyQ9w27If6On22ttYtbh775tY8+m/xm3KFL5vN
+ebkG/9FsSHebqhov/q/ZWS2tpfnXJq+4eyHAW6aFOfRi6O7PNumKG4JXakrfM/aCW8sHLOwBNnq
TrHXN/V4lHL0+KcGRPehfniOaK+LYHw+ns5+ggZOSIG4PWHjTk8KafBw75D5CYbyVISoW93Lj/1G
2hR7c5MOTmAcEwFWmS38Vmmx0w2MN/22dvzt2mQsbGTwvhM8mnmAvTo7M/Rq0DrcjzHjyx+t/KNU
8l1XZysH01IQtNuZchgkkEZnp7FbVWVQoAFl5xqEIv+PgIut0r9c/qwLiaLxNciUDX1J3EQriBNf
gLGXq1r6YHgJBnqYTo3xryBMERBrOmtzOeLisLgxFYpuQFLnfPgcbaeiMRDtpksjb3BKesniIscX
aHi4HGgpy4JSCeAKZCqp1vwtjv9lHDY+CWl3hacjdFv3RXrCk7N1ECa0MTH57b/6t93fVgM5DDkt
EPZBWZUn7fyd1FiKW7bUeOyqJzuIzNaya0tZGdz0XWZb4STILOHOPB5dMZYxNjque2yIDFtBJG0l
tVoKQqGOer6koG823/L4zeAUgVabbVSajbaAAy5nJcRZjWaaLW5/OPwyAA91npFmWEO2+CiHZG8u
5kROipKOfB+/uffjFhHmgxba2fvlhbE0LDYu55hMG5OOxemabzJPS7KakKYHPzT/5TXPlwOcoTT/
M6j/RjBm5wNkLAhAghdS5Macy8PkqU6csW5xaf4HRoetKX9q94+HDRnOa7Y47i7HXxwgbSbUyC35
nLUYSFImli5kdqhfUL7TbSr+Ldr1c4Sf0sSABybMzOkcdobkUq/smMPO17eJYHioIXj5ms7EdMbN
ljmvh4kYLXHRn9WLlb42kYiiXojt8JUbbYIrf1Me0kNyRORBssV3jOMuz93CgQiI3YAHBtyIFTJb
HBEWuChOENHAuR4zl/GlV8VrdfTfrLhz0m40VqDeC8kMj6MJbj3F0+drpYzUGJmuMkHZCAlHXbMj
7Jb81NuEQ7e5PLaFo5eCyaSLwx+wb7OPhrAdjDOT5kEniA9WrV+po3TjKdLa8l+LM7unky5o5NDn
epw6W2OxDa6SvbGlGLEbNimWIX60qd7XDqvFeZzY5+gDQNKaQ7g6Q1SsfKBcZHXhLa+2Ry8Y7sLW
/14hhXZ5HpcOLdoXGs4sRGMXzBaJFDS9WKifSdq445bk9dfa1abDEEW2RXtdl+NMw4L9xg1mwdwH
3nQuPIIEodyqmoCt3814oxzMh/gnTUr16JITHGAgOMERJ71dtItflXqj/OqujBv/9fKwF44VKsEo
hlORo6I+r9UWQofDejBghxljYTtGP7MgWQmxMLM8Pid2uoVVAz2bWdIjjJHoJiIp3vBYb7xDukOP
SvhoHWsvk+n6v60bVVvZgOfDIiRXNVuPlPusJ48LruK3Ux82ka/iEPynsWamsHAfEIJCOoLxGm+v
eeKK9kCm93j62qnyllLkEbCvzsvs3ijzjV4K900D2dMM8QPzXKxEUZHKcDpf2f0L+dDpr5jNbeCl
saVGGC1k/8feuXTXiavr+q/ssfqqA+LeWKfBZV59d+LY6TDixEECBEISCPj1+yVVa63EyY5PjdPd
jRpVNZxYEyZI3+X93ge2Kxhbt/lELtcL9EQKVYh3TnCn+vOSw/5k95ZC7+cd4celt+/guzCTeNQo
B9jyFM6pWbQmGR7mtAJ57O8+oT8us32M75ZxyCKqLoC8QtE+n/04TcjD71d460K2Xei7FdY+qHsX
AxjpWAHBVcVs13MkPZGn736/0C/yrR+vZTuovluJhbDUjgiGBDYq0cMmmusvSebuq3fRZXxTfgmK
ZTdju5mAbgP9941j8Kfr3KYDtpkuBOl4DV/HzkNUQ8s5IYdKRDRkyq8LzWDcL5FgvXGdP+3br1Z6
dVg0A2iNtUEkEcB11c35h/bCV6m7CzMJmPnJz4dwxYUG2duOPD+ltBSprA+5LybXfqEzqoawZ0C4
/iXYP8HFf+fvnDcVGL+4l9uQK/KdCH3BnwqUMKd2+1jghAfcA6Rchajdb7tbwUJd/P5m/rSV4YKQ
FqBZgjIeupDbJ/numSkhs+wNeuwpIJBj1jq2Q4lkfeMV+OUiaG9iFBp2Mtiqf1wkFqXXc4JHw6+X
M/KvG0uE88ZT8as1EPJ9O2NRBHkdXsLTbglkMiOCjbw0qm7hpvzGCr/6Ur5f4dVjh7FkWEMbbMnw
OU1dWOEwUL9EHbyxzFsX8mrPhVs3DB/gcJOiGn4WkAkuir7xpf/iBUJ5/T/3avsI33/pDjSLol3q
tJRkH0W7VZep5z3A2TX//dP1q1sG844EPhYbryl4dS2dNwXJ2CNh4cF5DQ9Bdyrfcsb51e36folX
1wICFq3gN4gik8PmaSf1tMAyu5TOmzO6P8X5eFW2K4FNDUYyANH48a7VZbLCcbvetp0p90kRgmK3
W6FUrz+FXuFf29zJ6SGaCvnyVhPmp5ritjTK3SH+DfjK6zC8dWMi6wZnSJwohYdPByCZzpTsUFYi
p8TDsBsmDO1hCtRb84O//Aq/W/rVU++0bSPKGo/jooaDq23WWJKPb1WufvVEIjreBD6Y3YAx34/3
Vtc957h41OnkGtyP1FKgsw0lj1Fbl18Dbf92NrrdUZhmwOAKwT8y0lcL2rnTlT+g9ajfu/UtNqjs
94/+z08LfivKsTEaSZtmdLvi794xDadq3TuIm2pd3pT6I03AKQauYlohv27/dokMGnkMa0PYsbVi
oPL4cTUUt0HVhl0T+vlzHtvr0rKCrbe/v6Sfv6TNSAjqfxR2cEGvc5iuL8Gr6JEMwrofbLcDJjAz
G3yt3rKd+rmrtLVW/rPQ6/4VyBW84Q0WCm+hiqq/YF5oq2eCpme2jPAimo9NTo5s//vr+zncxbqb
oSiKB6EHeuarh2Id2w6YCvpXNwucg+4xgvefz8BLgItifxx2KHCl/nRT3vXPv1/8Vzd3G+AALhNd
LfotnfvueZmTcgs8UORMWlZdB/BpBiGChJSnwwyWPdM0eou29POrvbXF/7Pkq91ZI/dtrYeiT8sA
U/FgpLT49TufkrdKdm8t9GqPBh/B98sogARRL5isjPkLa02UVtK80e//5Tf4/SVtn+S7u0iSqtfl
iG/QOfGDitOwz8yFX7TXfG8K80ldtUVkj/b8VinhJ2xmhEfn+4Vfve5cKdF0yv0zMIyexWm886sM
Vm3LiWQ8c3Y0n3rEp0ewOxi8nf72QYs5Jh9djm07Qy/21VfpDiVrgxBfZdeW2SC+Riu6W8sbi2xf
0w+lNVwjrFFgPJjgSP8pjBvnaEnKBj2FhvQPbYKpOpxYL79/DX4OsH9c49V9hB0z75kHknYjz5sA
AJtRJkPAQNiZ94AMcF4Es/7y/7foq93TS5jbBLDYS+GcfUml83GBVVrkwpw9BMQTI/km9goRijf2
m1/dT7SkkObjSEfE+mpZIUYOoxTUfEevfSetC5D7ArXX76/tJ2uR7cn0sZvChRZdQJwNP74SYDDV
2Li3VbJ1131pNwsAAfwXLLWbrMnfsn/+1bsO3jNGB1APRdnw1R5qbUMjWSHki/R+PUYfa1F8u6C/
xYL+H0HPP+Cgr+VLd2/Uy4u5/CRfg6O39T73clG8As32/377cfXSbyDmH/4HVrLcLLfji1ruXvTY
mn9Bkbc/+f/6w7/Qzu8W+fLPf3zuR7iI47fhUe5+4DtvjZ//8/3v/wEJDWlPw7tP/7X7pPuf/tqf
WGj6BzJTBBwYpoTRIMY48fr8iYUmwR8QSrjI0DH7ji8HQ/D/5kK7wR9odgFMuBl9Qfe6zTbrP6nQ
yR8+WizRtq2gcgnpUfR3oNCQ9f+whUAL+O1Zx/MOaEiMiGV7Jb7bn9uGwYdooFlk+zbjICI5VyUz
QQiXUV9c8RHPVUrFnNC0hZlxknkUtv3QC87maxy37NMI3c45dpserR4oRHW6TL4uRGI9aNVg35kp
zPbf18EygdchRHJt15A+upIGFZhIEP6k0TwYQLMCRY8qGAcngwhhNdm6zMGt5/X1EeppMWeO9eZN
LQCSLZDzk807eE+x1K8EySbl0ydtNN/HraoM1GtjDXhI2yPlbJrBQe9hnYbnaUIJP29GHd66kwd9
VjBPOvPmhp4bLTDxT5h8RCiFxrPnTGVeoaxYpokU1ROgJNA2e7KL7oDpq25Y2Tc2FWPn7IWF4Wmq
HK/8pECIQq8o8o46AIH+ZgmT3jyAl1NDojUOEzGQOcikDLIa3nAZ6BfAhcFxBP9JRqLygHH3Y8Ti
cnlw7eBcaF1tXv6Dc427SGaTdiHxi1KVoT6aCk5sgVrk00zh6ZSqdhYnxzbVTeAO86kyfL2mpmcA
D3jdfNVCnAlCllhOMKV5iGxHGzjVhZh2bFySycG6OXyj+dHX2gVIpl/BkxYuJG19nLxXzRo+Gagr
noOQwH2UuWQGVwHTfDvadfyiLZ0Agymoq92MBG6Q8IStjvBEaq5bCYja2nX0XCu/PE1N4GYR18OH
ag1ATKF2KZ+9wI4PEYCcRyaNmdLWxPQ4z8FwkAtN8CvAdMOtAZzMH2R9A+4dAzMMeJIt4R/VsQbI
6MFnEQgaOwnL0oxOvNnNqBdnDWvj68AlCh7mVYJjahkWR3cpAcfpbpnnJIRtE6WPdAL0S3CIHyef
sOuGYAoPU6dObNIJ+EKECskQXrirdjZy4XAxlKW9cLmaz1LU8eZc6uQtVaLwKZ8eB0wlZqXrjhl3
RbCDKKW8s6RzKwRYawSUTMMvQ0Bnbn0oCHdjBDSd4klz1oOdP9dAEX+piY9aud/YzAkMyUpoGTO3
9si9lby/ME7pFL7qgqILJrPruzn4pAOvRGUiMdEnpUbyFChnvqhtUh3bJaI5uD9837RB/NQPTbdT
xHeOs1AwXF16DALShu4cjelaqZamCDSfnlWA1633hPNsuni5okMoPmCyqrxZGuUg3/SHU9KU3ssq
tHu3+kLlfRi3ByYp7Fd4W4qLUcnhIl6Je6kS3Iuyp+FBJXVfLAOgcjGhX+GkDMTJpLxnxVhz7cvA
noDDdO7xtvkF9kCZhXXQFLU38bPEJRRxE0x7WdbufnBAtuPocbwjTZPso3bWeR1izoJFXrdriRnf
CZfHKa38+gg7xuAr6l1dDjrgeOStTHYhGHG5E2mZmbWWl3W3tgWxPM5xH+SNM/b2EkYZ0/Uk17II
Adf7EChLDiIae5CBZH/0Wq4uQf+xJ9Zr3wOvzS2foM101jqbrDtfJjLs7a7y6r4tqA+yYDAH/AuQ
YmMR6ziBl3HY7RdO5qM1nvpcdcmam7qKXhrT1w/WOMulv5Z85zp1f00mr67SbhrqK5mo5BAHY42H
Z2iCNs4wRApsXYqI17vySVDu4K6trxKgj65aQ/VOj6Y9gYcC5FgXwOEwbJcl65WtP0Ke0hdrb9wL
QpP1M9BmTYUt2RkvB7FqMNxoDG6yB26Fm5KIC1jjOgBkzZjE/TBJJiecBZ29ampvvPYb1+eHUfWd
QWIxwmOxchUsoSB/tH2hOZXuRd83jh32XUNgmn2o+3mMcwCqWPVhnQWF7UvUye4wQiP5KTRtgm5L
U90lsGp8lnZqIKDsbJSxseRXmKx2MXgHnOeuksnw0g1JcIypWqsMaDr4Laq14SYN5BCZDEMkAJVM
OOxAO5zDGmJWtrRoNIJtLjO/JeGBeiWjp8qdsUqZbIhCt/KXZeOOhDvbCHm0rqPzua3NIay59K/M
Iuc+Q3m1DnMStNNdMraQwgiq77QXkq5oon4VUFxU9Zg6Y4sBJjZ74aE0GilImBCWtvjhYaxw+CjO
gj1hYfApEOXwkYxwrfYP2L/k0QAI92GISlOj76O5zj0pWp1xCwJYtiQuP85VXXtZsALgBQsZxOt4
m+kHv+Nwz05qOsw7xpL6qVodvCBRVEZDlaEaQ9zPMa0bjHlGfS0hcYgCSIgPIAqyC6cG8R3KB3cj
p+Hh6yoU9uPSzseyS7oWe8vszEWiMHOWOfXqTiwdojlCQreYwR7bNQrn+3oMWveFOR2LXpBBe+uF
Y0VH3huyIubFcM+FMf56QA4usEHMM+S/KuYH0jnMu+wx8+jsJvjVnBdHhUMO59jS33eAspT7wMSw
Nxt86n2O+DQ+bWYBeA/r+hKlWvo+TvrhphqT6REqbfJAUYqEUHpYetj2S+hwpWnWEvYti7xaK0W/
JA1ZVTY1TfDcY26iyvxaS4Jx7QGVeMxiq7MCKaLMWkrXZV95fUzSxQS1mwI9qe4wyW7a3PcYf4A5
a/JuhvXbJf4Bfi2IzOin8+ixvUaZ4SSdqX+SGI0HGbEJ6HoEsc20O0AZ5x2Mzqtd08GPdN/Rdbhb
eAlD9bJe7uuyhKdajGENDgljpXYhn+mxW/AYBBiPe+Rtrc/T3CJu1o4qfMdGS8oqM0ypuxLvyjoD
vWvbodzrIQDMc2XzqU1sdT/wGD0p1g6P7mDHx7aJ2tvVwS6Qu3pqn9HUCW6HzlKezfDq9rKmnV2T
NlHiw49wqUElE0JOWay3OW8AXP1iLqW5cHqS9Jk3cneP/X0I8lZYe9vLIWkyENNgN8w91t3zziCl
ZP0sch01sZ9CpimO4QrxGp6ErYcctBW9b1qVPKJSKU+121f3pVGwwPethn33iJP7GETaXK3a7z5E
ADRgj5ighhO8rJN8gfXYp0QvGIeDYLOoEd58xjX6EPCAV/nONZhVjd2KeKjkgjvZYcruc98hQcFZ
HUO4BIE4Oc52nfp94q2y3UcKosJzXcnxrh6Ea1MPZcsnE4Xmvpl9mJNaJoYPBjcOu7NwoyVbfWpk
2o8w3E2HYF4Ruhpm31vwal8EyHT3boISsj/4rIDQin3lfhnfeePY7hAJL2cKX8mM4hAupiYa0eLt
IXkyTVxldMEhE7ld+FBaMR4GvEUnL1y9XQM9/XFUoXgfBK13ubpz/DK7vsqjhEcU2MSYHfVcL7Dq
LuWpqmL/PvYIfC7wB1O41Vb32k7ju5bq+A7DY/q60SzIjFmhj2/85coNhjLzpITQZbFkFwBBeCgT
pT/MTjl8WGtOTv1YsUMXBnUugIxKWRSUWcUCsA8nJ3lGDNJeMcGaXb2EcufWgmcBSUTKSOCfJAdo
bkG/JK3AckWv6gBLw6tuAp4S7MUHKQRCdB8ZUl6CaLcPG3jCqhkRqw/O51Uwte0LLY3zYUXa1+7q
hLuPNJoFKAbxoJ7BU40vaxwUL/FAEbaOjorPg6TNI8aIlhc4Y8J0CwRNVaiuRJAflEukDo0anQII
YgNNrDDxxRhiHjn16Bq+tN1cT7nnKsGOHqm8Zx8AQ0jeemtPDgE7tEKhFovLAScCof67OizFx7BP
5JWnHZCoba3Jp0ohKsr9Puqf3NXt0FkgyXSdeNXYZ2yCCDyNHRPiFAzsUQDEdUAIlxxgJry+LB02
0nBly5jXltshXccBGFRbj9fwDpK5PzGG3A7eG7Vd7an2+/56qaW6BN2YXPlVLR5L6ki8HL7ZOcDx
tABCsvAaHl5NkQSSXIDfvDwjI4xfenAu9rpxlwshSoRn2t1Mmw0s9cmEkX4cF/wCkWj3GcgufSPw
vhcY3Kqva4oxMwtxRYr5AWQdpPb2mxPbdQjSK4KI0Gc7V7vxPuhE9NAtYnmP7Kn+arA55JWO+d43
AcJxP2mC+6gk/aXXuM5tOa/9lVi64LQoNuK4YpjJT51hGd+LYJj2UeWZp6lUwy5CzeUhSSToDMkw
JoeAjPzGHdvpAXbr05Q2vZp8IBxV9aQQhxY+12jNV4G/M23d7tYygUlJ7PD3m2IvjUztvIP5Dzbu
xfpFtaj4fU+o3mscpxexVtjAOCKjnZ5Wfa76Ktm3vmezsXar3YY8PYOv6D4liXaPS+VU8MiHN0ky
YEKOWXOPuMpBlkXn23EJui8Rt/G1nmLysURgWUwtlfsAl7L3VECLAOTpcx+1GPHozJKDu41+0BxE
T05LnT6nrRtWAGqH5oXCT+UjmYXzSEVk72PK9WMML4EHsiTy6CDZrtIpxOxXR5m6JWW4nibuJpgj
d32MdzqBRjHO5fdtMje7Bs9DlHKUz59ExL37ulbBXdRp9dErZ3XDtim1Xsn2gJQlfBrglIFeATW4
Lo+h5qrL2D4uGN47lb4D9FM/Krx1pHky7WoPKwlJETBPZ2o17LqnI2gDYhwPM6P6YUZ69sGWFWSY
TUs7hl0pci5QLIEzYNyG96xj45JXUpoAJNo1zD1ad3BIYt5wL+Fins4IE58aQthzDNfBu4ar/hmx
UecUHTYBWLgMJbY6jLVUQIdHlZ/aZXWQbjcdOYquNAC1xXPyEGoqY6g3SBymOrL1gyERufZAHsZQ
CJueKMBSK5oz9djBSyGhMo2lo0i2bbYT3qwquQykE7G0hAH/zsVKbup3oBKnI/fCvVfq6RrYgDiP
JXMuMRrfIEFQNYd5uaA4ovFGwD08bt2qOlM29fgsbqkOlMngHdMcxZ3UIIEquKPxhv5v1c8sxy//
/AfKcb+r+n38JJ75px/qfdtf+LPe53l/RBDToi0N9RtKyAGqrX/W+yj9AwkrbMyhwwZ+E2Lsf5f7
SPzHJivbegVoGGweEei2/lXvI278hwOrBRh8YQYZ4hP0Lf9VkLz5sxeAWilKpyiV/vX//9WN4gZ8
XKP/+Q/4Hf1Q8IN0zUO/HAMYMB0HY9F9rVU1ckGpyYdUTrWo1B2Y5/F2NzK7wmDdZTGCVmzGxPkC
sSJG1rLRNf7k5XHn0vJUx12FtF84zuxmHMPEFXRFohLsCiBz1LE71ZTxe54gUG/zCZOK4itgRYG8
8D0NlKsS9bIcJluXcq96jpgSwqRWn42ksBSVkxexwvVYpQ867tuyiKtWDCsGdeCkPmTWA58OL3Xi
qHM3OazeOSU+NIfjeJ+Ie912OnmWlPX45aESAHTpZOouLUa3Sdo1Ff+AIJxO+TI6pDsiY++BSBkB
Id+Bjh3bW5hJwu9ajXaJryO3hZ+QBArZpJRg15/Oq1R1J26XHnHkCGuZVajbMgJgvU3jLgmHDuUV
O1VwJ6YsxjmaNHaEBNnwKHjG1DK1B9UIsKE6lNCGIg5HWRZzGIG1AQYfCM+wxw7WdHYc5lxXQ6PQ
VqVgSCSYMF6AYvBLBmOssh1yCDu8SzvUbXyApeKgzmXUjx9rdFFvV7/rogzHMfOO0+pMcSpBSo5T
UTXNE2Vj7+7cUTniKhzQZrwAaaHnJ6p5E134HOCaAwN+V52m3gXUwq6ih0SU+Q7couZa27QF9xyG
ZV2P2UK5ALI0THakmVra1jtEvcudHE9/N2QzDLlii8hqtAh2WeQ8LUjddN5XroiOGry/Chg3iQOh
cadenbpe1Oz9EqOwczWGYkVwqQh6Fth2fUN3hvgV6l9lLdarajT2wXoc5eTVHZGqo0Ubis8lh3d4
3guYdyBHi2v3Bmj1ThWSWdDMEyKkl0VNUvnvcFdjWRgFNSn25LISeyDs5uUOapJRo1IFansmGpK8
wPpxsTBHWwRDYtjKKEVeFslj4MlmLnDkmfkYj3Xf4bEHiJ6m0l15kiYhcprcZb7sL0OpI3MCCBrG
H90ShCO8qmLdcaT1kueLVI48mHKdkFHyquVZGXYl6M1ON49HN2B4HQyaYNWOwSVDDqkVG6d6/RNa
7TJiSEpLdACL6RvYWkYQn7yPUJWhd6hIAn69AFje7LUHkhfCaJCe88RaVz3SklbLvv8G0V7D2UH5
kLkYh0NVm817+Q29PSrOYSoCmwqa+bOIi2apUdRPlAln+KKIOMl0GAJkrJCkoGZQ4/i1WVgNUiG8
p1b0mN1Ca+FqApk+mC5JYpWTJTGyfgCx3RnUsDJe4oIlYDsse4dN43CDenbS5jaAE1XRyL7pMc6U
8Bk6OOPOS4lznoXrhxoeAHMG9U1rnhmv8Hx23Lcg37ZEIkzA5fq5z3xYcqGsjls/I+G0m5dLvZ5m
3D597ZaidlHhrTwdZw20UuvZ71Gsy+A0RHS6wgFmuoQdJZl2cBBAzO9azcfCIuM3uwoSVdDOwpnq
w4K5f1S++4C+GF6VDizkbFvtXbUyhBnrUk7sMkEt0kEPuCckA/oV1YAqdsruYyt9jMKjCOFMCOe0
P07FEFuEH66rnWcxMpRfeqT5M9q7xP3iGEbay2iUnbhuohp1WrdBgzlzwJhA7GdQXxoWPISmNrma
1fwcO304vpvbbkJpQnoJgrt2CywPAEOKa9+iLaLdOqKnskUFtFgUQu+zsAoGy8CxYRcYksOSCMYL
9CvxFbsoUHmsBoRQEgriowNJTSoc0Y3XgDBpLZ641tKmg/YXFGsS/Kq7YepgqaMxl6sz19IVT2yI
CmcOc7/5XWOZ56RDT1c4jWKqtmtTj9FA71YkD09TPZIQ5XbeoUdSRV2UB0T2zsFdkyBBSlQ3ZTaL
YOR3LKmWlwYSui71nDriQCH7sfeZDbKHqF5wmO+ZZkZzwo9W36gMdHpHZzPjjr/j1hXyEmWqOL5p
mK+atPUrtW3wZCXIsK3b53A4WdrDECzrkM5V3/AvDFDd5pqpyN5EtTuzzIpaPAQgNXxsA8X9s1uN
QXJWsTP559kV83pBZDS/6wcRzjtEDd56XGxk2n2McncEzt1KaT7DeqY/a5yk90qsaD35iWhkXhIC
m53UsXF5GjwZgVFmQublzUx9u08IJk/gGoj+Th4YaJqwLcQyI9G6fKyadriG+xBkSMaR5Xr0lcXD
jKQfdxbVimVINzDUdHQmT+IgcZBn5IaVvCqoREu5iARK+K12UETACY+SaB8r6X0ikH6rqzW2pX9D
Fu1ogTotcPVpJRaZnEIUJiDCW+ZQbFhjMV6ONNEh8IEaJR5rexVf4gtS6oS3LV6uY0jrWYFuQuse
ZV1x9MVZKOYLAV8ZqM7IhP7ghHERmNjzlaAy5SSIwDkOn5sIpfcgs7bTxSBD5qd+0HP1rOcVDQTa
CBSUu1heStZIc9Vv2THqRvCHvNfl1OtjWcYDLMfHfkR+PsZ0weERLH5BUDNuL23lLUPm6TZZ0xjt
WXoQXmDUJQkWqGUX7AtLOruDH6Nx78LofRjWZM0alLBoMQW9KVMnrnoPvGoPVptsXhpYH69JFe34
1Ll4KAmlfQYovB4vfGKwe7RdJx9nGtIyX1cZLJ/IIut575KqxxiF4xF68EafVXsG4vJUpRz2kvrI
UdZW8HBcSu2dt36nKOBEVg6ZzwfVp8IbYvzZBTaxUd6hYgpvM7jiFXjTG2zSGFeOdl7iQ8zoo4nS
vmvw5c4NzmYOc/2lMJODRXb4+BOqAjnkgLC9yIZIk/GiaSf9gun7klxB8TnXB2Vc3MpyaZmF18uw
tb2BnRbddI/2TUNyVUu2fiiVE6DcHLasjVLVO+uc42ESITzF8Ae863qZRhS5cCbKeA9KPE5adxhi
zHX0PpLJO1f5w7SbKG1pMVdd7T94zgzDYg7zHP99peHnWrAhUl9K5Sm9EygXQLaF+IQ8V27lPQqc
4fVu7BuIeVuO3AoF/1FFZ73Gmh2GKW7Lm8ZipvFq0ejvV2npwQsqiBurH4XvG7Fb2CLpaV1BxNLI
zsE5aMtx2Fl/O42URCX73cJXVmdA4ujhfuF26r+yyrND4WGgcDz+bzL2r2QMedL/LMH4yMXzp2f7
8mM6hr/y73QMhhDY4JBcJRg4d5Co/ZWOBX9QjH4DHA5jrMjH4N5/0jHIL0LIiTdqJLQZsKT+Lh1D
GgefCzh3YWwMP4bl1d9JxyDTfJWORRhCR8YIY2XAMClqmj/qL4YYzdVksk7K+yZGclTiLcJUSrf5
GGj02noW36B9ZkxRAYFsPvVWD1tftgY9HrbqHJvimsxufWG9WGCEf/V6fQurEeT7UcgWs1+Wphv2
AAi5sNbtKdCTX6s+0HI3SbQLUwqc6FgIKAFUDmf7pckRtcH4UxoS3OCMdUtU8gwGrOEUXIU3BJ1j
iS2OoQYxKzqMuzKJ56XwSO9DZ20Y5SdZTUhT4Ga70syWCw5TXkHHcmFYp0y+knIll5jmSJb9gLaa
QuUC/SIwFtERhZnmAK+wGKrpgzMJQI85Ynm29yk6DnkjLClhJdUkah9MMvBxwJaDOhJGWPCYEKtE
PgmM3BRwCx770zCjkVTgc2D/TNt6caCSqCh/PzaGRUDUrl2bCWVw2+HkcAo49jz498GCaw6ac0/c
0zihwTM4VM/ZUMXyS2JYcDf4HtnYUzN1jlAbUHEDVxI7XyekR2+aNstc76rJsvqMiuiASBG9rk7e
YndzyrMczAQi95wE9n5GqD4d67gOnBz2KTPNTTSM0853sIOjgTpIVI0kWpHVboCXghOi8zMSeTPX
nII76OYumOVjPiRDonZS+aZ8RjqSpGhi9/ACkOd6RovM872tAVU6bYMitGgjpq7nKUrWIvBwjL8D
uKWV56EpKbh0Ohgn+U40EZ+fiFlFsx9RzAuO3oA8vRi+JdcRZDLxM77wpLtHVwkK/LT/lo77vkSf
bP6WplsMqkGzEBoP5nBpM2Dxoh6UXvZ163CKA7YWVTGpUE9Hy7D7wk05iuU+rmq0p0JI5OrjUs+e
vCDV4rkfhWdnDve/cg3YOzIgVs49Ixp25UrH4QhmvESgFMc5lf65c2hf7ZI2sma/9u3YkjzQgaYP
ApZq/WO4lTdmnAModcxcEQGH9hHZQeoAlkO3ENLTB//bLj2E5eDkCnVySI2Wb1v5+m1bn1bkvu+m
b9s9Tgts/WIMBwP0eNNnCWtIfe6+HRTht0MD7r3RF+EEXosH8dvBYn3R6HMXl+hUORpJ+uWyTHw+
1XWA15jKlcvjgId+OJkBrTMX4yB+oKt88RE557oVevyAQ0WgPyHJJJ8gkoLWo9K46nOQWCe8mRrA
RLf2X6foUyu1ip/xwJivvu6Nn89NaFb0cGJvPi4j5qQfa39hzUmDahYVkAfxEVoJzwX8FwVli1+N
lILcNUyt4IbMAyCeiB5cebGsi1D7GT05oJdb5Dp7lBLwvmYwg+S48XO0AkA1ozJ95sTTGFnojJvc
SERvvIgUAqR9G1WV+lIh1N7ajB3rvEJFQfXoo9L6yfibFyvpTfx+5d4Aeq/PhT1ABHVn1lWssNT3
ggsLu3h+Chd/y3JUUznzUTsykMmGL57WKB2FsijyC+glLuJ+Eck+qMuuuu3ddu0ualdwD6lYX48z
tj6uMTqC8tVDpLhluR9yf8rnRdkePU0ENZjpAPvEjEctI5McQo6Y+StbiZa39r/ZO6/lyK3kT7/K
vAAU8OZyq1CWpkB2N9vcINrCe4+n/39gazUsVE1he+52YycU0kS0xOQ5OCZP5s9YkhCuU4jgxYsQ
5CWJez/GUrqL04ScHaxLpawqLN3FlZmk4BP+fyLwOxGgZHkrEeDA/df7r10Qv80EXv+bvzMBlTIq
Br6kA8gEIiL8T2GWki2V80lBVUHuQ1YnoD8t9tqnEvxas52UtKjXwkCQ/50IyNJf/JypYIu4AfxK
9HxnZdhbZdkZJtgAxT35+6EFCgSTnzjnZSN7HMnmOCir2Gor6ZvLv9NRh+Cm++Xmil/QN/Wt0gDA
HkY1Oj2ap/YeModtiF7uuhLwX9yGSalpz3++nv5vQ+3erN7/r1+e/zUNqvrrGdL3nwK+of6FbLii
SbjIqJD1TT7574xRFwHswswkYZtMDV4Xw9/rRDH/UifPSxEaGuhxkpd/6vey9RcceJzHSe3oCSiG
9ifrhLVwli8CJEbCRUNSCtKkhNqKMeO8NbknVpogUDuWJD9dK2GCTlKciVG68TV8MopN34xjF+/8
rhOD8XsuV0rVrtxMMt3vIHStfC0XRZ6/BzUZx5/1QvSHn2kNVGXNCTVlSGXv6jSrra7aoy0ctuua
3mLd2b7QixiKk+b0vyyTdfdcourpO5NAUIDXsWuImMSjJvisgwLI+DdTKcEHrYAlgDyGpB4HQTWr
E91zE9c06ZfVjJ5GRbRUJzxJVX4YW3SMDlRVKFwbRZKO3A/c+DgtGQkFpaEHDxZoYpavARuM1jEd
1HE8pROu7yMplep9zcWAgiDKxF7TP5RKrYlHHuNyuAYWLBaPnSxqkaOXVdNtRMHI8qcYgTKAMmrW
8f8Tf/SPuS8FiU1VpCtBEcqNtYm1SbAyEM3KA3BJDkNRvvWYei/pdgmFXo3mf1SaT4YYSPJD5/ve
OlZFX7D1lEfv51DP3Jpqay8kP0dlrIN7V6304KQnZOz2YHS9tzU7M9VPZI1++K4FmNLQccG+d+tT
Du9XPl3YH0VTapKtSa0lbmMv7lIazKIf7/pwLL9mJcWPp0zkjQ32xhfFY1anXFCxKHoBaZhIbS0x
zLhlSjuAnSlt1XZTMuG/OqFyXTvxcoowKzmQ9S/+QP3Eprqn1CS6lKYoaoitVGxaFp5v871RhI8g
pIl3XhlQyW0EZfDsoGsoTQ5DiqIb2Aex2htRwatc6yIJTLAqFf63SBuaylh7WFuX1CFlk5dPVU3X
K/fqaHxFqCvFSjuMKnUPMDf7EKV15O3isqvEY9nXco/dgi89mxArWgoMzN0aLSqc70BqyTgVxXLg
b5Qhlbodc0QDZWR+S1un+FKspFYXtSeoF7G4sQIeMinFUSiqgORbikull5fg8lz3Y6V1g77JxixN
SUX8sQFY3pZfWJJ+tNeHTLrTy6AM1qVoNeKzlUZV9pSA10Qr3LVU6YAijAmguFb8cue2IsCOwhVd
/UG03KzaenKH8G5ck3Y5eaqKylov/RacRu7hxBX3eekEcQeetdIsP99beRllu7IYh3dt1an9nZnj
8QwyalSFHTmOiGkInyE4eNog3vNoJQFBo7t+L7nZSPlFwLPMJoE3zTs+lBj9KnzluQwb2V2NXR8n
ttZ00NxCgEbuLoAWZq2qppXVz9Re0dIQzMwvj6Icd5kNYkPJd3WvN826RiS3XksiOjfvvXowfo5d
1wYfuCwVWFc+Qr1sxDLq23WRjh78FhrdBu8WwxBo2qSd+yhGBe2vqBzVdqWlfVCc4tJsu82YS2q1
VUxwJFtA/VX0yNXY1DTKIBqsx660vuRxBUQmLirTpWhWY92duIbcbirmebwDKNOVGzOOWqSoaqWJ
wDxmGRXTKgUfpI4eTUO/k5MDxho02+tAaEIbKIUo81DQJxKDrk/9niDtcJNsBgD7Ve5x3+pa25nr
gTMz2phpxL+feG4MEgvmnnrXSdqQPwTRUGWbHJXg8bm2gIJ8zMsRklRVNMljGHndN4DlwQeJdkoN
bcADRFH2qnFIC8H4ruZq+kOPc++HXEn59yLU6LBEnOHWJqQ1WK8KvzGLrdr21XAvl2pabLipvBD+
RlR8VkJJxuuetRnfgy1mctXepcUgZ9S6doFCn2ulmHAT1mreBKhWBVL5pciQkFihuqNSjZahNFBO
lajogqjWvQer63PvGaTyWD83dBDvW0sBpkl1om8f5ESp+VmdiAWEy9uqtoOo8dt3NQce/Z/OgwYi
r4ZYpovr+Z5eHBTLg+0g6kM4lcaQ0v6l9MLo9WsPz9p0WA0V/uygHT1Tfmw1KZG2g5dG8PP6JgGC
MvJ2kPY14JvuVLB4o6emg0EDrBxU3lEclQpRliIGsN+rQTA++2VHGV1JhNrbktSL/VGLKWnsZavv
AAIJaVK7dqo3BoVwtxZSvnAkJNYhxBGejlGQ4v+d6KPMLhjb7tOoVZAseDON9SmpfJTH/LwDVCV7
KDcGtFdXMHWnyrdOvSbV4iC0q6HIfDgeEYQJpWx4a1psK3rOggKPJiwaTdpychnCOvUSGnSVLlFz
MGgQUrSh5W2tVdCzgW0I2mjw7uNJs+O2lvQvcFcKbA4VIe1stNCkD4IU4mGW4Z+c7GgE995Oabqy
vdPYbMV94kkdqL8gLSlZNqX6Quc7+9YPhgkEP6FRi1pWVZbf2rybcMmBmMhYOpS5sW6BmeQTKycL
NmUcgswNXTmIjppUBQoSfAJVom+ZKyWcNZZHIlrBnqEPNHY5WPBVLecZQm2NLLkpDGU3KBEeT8ps
p3V1TztArgdtw8odTVtza9UF0z40H/s8L5+VOigs4HFCEgbrlCu52uZUDETbCGLLXw+G2H7qOjWM
QQlZMQ9Cie4Bo0GV8DQ0atmsswB2BVYYsK/2vVnW1aOn+sNoC8EAQhdYqREBPYrE+GeQFnG4N+Mh
G6ZGjK6eFDUYsC2UOr07iHQirH3jC4L3AFhjsE5K4JmlLYCuLo/UCtz6Y4yFZ3HMm16g75+Rs2d7
YAeib8uKWgBNUoGDf+pTd/AfDSVU670sCdLwrkERk8VWV1It2qAbFLOE5hSMIGXjjFemR+/Gb4vP
tWcWLBla3Hr9rreokwAGFyphO0hxXIEXzCXXfxfkIiruqVTwq3i1KrbPFZ1XkPaF8t4Loqo81LEZ
hYdCj2gm21aaI+6VynnELaKJZlk9uS1myyu5EVmxY9lE2kNLVw/wvO7L1ktgiQMVC9NLBQpNY/WM
o501njLgu8PRhKY0pCu02pmBwgC6th1SqGenquprGgqpAMMm7WDm7LLAYjAxEgOKtcLAV/E3cF4K
78jRWlsnqY4K/5DqsJO431Vf2MMniLV94fOjD2AovBToeltkKBuXECwwRY8DdZ9n1NY3mQ6p4VHz
BT1Zh52YxPs2NJtyV9BGrDYUXEMXJlWdS7alxyYB4kT+mOlVFW5YV6n5UFX4s5F2pm65ZRNmzaPl
ppN/Mj8X0GzRJaYtyqmnfETnyjAPo4wB9i4zEil8l4Efl8HC02otfhh0h62P4lh1lbUqjcEUsNPp
tf7edE3DeCw7I3XzVd6ZhblO9QpQdqfBnLABAyj+xDXIreRRUOI2O4X4AtSB3YyZ7lJB1NOofG6k
spn6GG2HjpkvJr10cKNG61OaKm0SfwheXQueU9QkhodMSLxiR1Go8Z8o1NRAVPh07tEaufl3aTrI
DeumL0vrDkqa2RYvuJ74ffLLh9EiIBc76JTDvsrkQLW6VkYJzqpZV/nH3i9oqzWNC4r7z1+f/28y
S0Hz3KpmOF/z5uu/Hn92/9o1QfrzDG32+p/+LmogA8jDE6UJC2ol70GaC7/fqugh/YVIERJsYL0w
+3sLNhP/MjResZQuEDUQX/+7f16rgiT9pWukaEh5kr9PTo9/8lydqf3q/AiZIgmm4PwD3TRx1t0w
sI2CsDTmTndELAysBXQ4ZUAXPLYndfe+s6PSjh/zjfhdhoa2kTaTdJOS/66K/UfU20yS7n//HuBR
qZObGFLMSOyAZ9owAb7vYBgXbcqmuU/EsV65sAt4Ckl0iXtA6oGBsj32airlvZ68Xu1189RRXDlF
Y2ZtEDnqFiRgZwr0v38x9EEoVIENhCJ8Qc4GeE3RPXcMywN22q4Nq8tXXfK+8uV9r1t2Xx/BPqwo
YS4oM5w3ni4ivxKD3xB/faDBdSJ3uaNZUWPz/ID8F4LgFr1uSahnos3/W6bgMtSsZpEOQ0cLus+d
TB7sOBoeteq9W0sfswB3hCW90WnGLoOhuWAgX8Pap5r3ltDsQ8GVjDHPHSm6z1HQoiVPfQTUYkNi
lsv3EJ2BAqkLygEzuYm/x6hAoqYkY5Bls73fhs3CUR9IKXKn2vS2uKnWQMq9u2QTbJI1+I6NLq/6
XXGQV/6m2b85Gq5gOq9+yTehpz9/8yVdQcr9JA5zp7Ae01jY8vDaJ9rwuxL4H/fQNICLeX0TZbaF
atfEIAR5WEeBuV3S6kjDv4vX/zHE1W0K7/2fSZzpL0BbCduWJ69Te5v8oGL+nqzbwa7x3fxi7UrU
I5u7yN/++fSh5MIxipyLhmrP+fRBD4kGFRaUE9XPrtjeW4Wwsnzv91X2H8d27SO9jTJbH1LjtW0U
upnTAygqfLJRL7DVbkn6Vj6H976uQ0WSRADG2MoigDL7TLEQZjQgo2kdSluIWaWTPQmP8qlz8o/N
VsLAHgeG9EP0TrjvPyzbOF9ZJWfhZ1/QtcIG2Ah1DS/VkU8wgcxrmz/+XmchZndKJ1LRMz0WidV/
TNOnGqZFVdT/RRDAAdyOE0gADbvzReFroR4A4Zr47DnU8XeAg+2JX3N7KNdm622U+ceywCLCOssc
D9aa0lFC65cOplm9eLqBkaH590BmHwTCptjHIqtbLp2xpnUXPnixsEv1fEXdej10tblw2U6/9Oyg
OIs4+z5Q9s1ESYXMCYx2Be7ANrMPI84fADQWpKWvTh9JDjJ2uNmKU/rz9uDDgzUuzFjJnE576ilt
VKH233ygSV4OqPzkwT47G/Koo54di5mTGO8G70cKBPW/WAFg/zFJRsQci+TzIVRj2RW+2WaOWMAH
lcp11PQLY7h6JODO8k+M2TSpYSFpetFkTnjAZiNbF6CV6tWo7oufk393ZyOs8M3S16jKinfiN/Ub
BfklvbyriwLdTNIvuiQcU+fjZDcN4AmrzKmUJ7+Gs6I5PlU/eqoLac1SoNmW8psC4f6mYPXx4Kyt
L66qHYLsc2BaC6nblTwDXNG/RzTbWLgSAF+2ar7cEZubv4VHw+PSxF3dv2/CzHaTUGSFq9Y5t1ML
uqAyNmHzqOB5zGvLhli5DselQ+naLYyIss5fUyeL7PT8W/Wh2Wk54ilcIeU9Sm+n4MlF5807WLt0
k5ireL0kLTzN1fzIeBtxlrOpWZ1Zlp9koAIsxPLcdWjcWfmHkVZ5B8f/9pabidn9viIhSaDnytto
crA4H59OETnQ4R0wvm6DPkqjr/Kte4CNclCOxfvuMLwLtu7mdtSpi3xljP9EnfNu1JJnhtp3U1R3
F+1TG7qM3b7v5XXt6D8n+5NpK7ZfNVhldvOu7f8PxHKnXXYxzyj28CDkxNTUKXl4kykaqVLXuc6a
jZEX0cjzx7ZZy8pSHnc1DNr0eJ5Yum7OZQkFihPIygHet0Sw2O1LIjw1zPPtCb34jBYX83Tq40oG
SBm43vlgKm6zZmiVwZF38M2/Vuvxrt1DI34yjoixHINTvFtapzOTJJ7TBimiOgkRIiMpX2yNKA9U
zQrHKaZwcnf5NsDfKt8ID/2mflp2y5nvi3m42b4QC3iKVq4Wp7QRq3LveYY0AsDtipGis6fWu5SO
VX4oXWRwFhTV599wCs23g5OGcDSAx9nxVtYUmzpUW0+KAmK+UNUjuOjH1kRM5PZ3nB9wr4GwYKNH
rpu8gGdXLG/fAXcGLQdNr+2y0WzRQtImKijczVBox1UgC9+rDnmF23Fngu6v35KGDqqZVEFEWJSz
9eML6JvEgpadujVsXzTYcJ1TD+WmOMTHhi7Kwk1/UQthoLSXqdKg6wW6dG74atQK7T0jHxwwgRjq
VXqt25mkFM+GWMVcyTniE2vTCvN8NYwgu2zNSoZyNyZqHq01ysa064x0/JRUYoZIjRJq8Ft0y31I
WkGPN1nXKA2iNrDM1tDvQMU3UY5kZdX7dbn747kzNERheTPxzoBfMlsdydDLmY+skxMjRxM3/c43
H/qo2fmtcGxU/c6nEBo06qEKha2Cahg6Kgvbf379AhilTgWR0QINgRPGtH7fHGUq4DO5bOPU4dm9
K9P4WLjVkZevHQe13chCs2rL8J4a2dLQ5w+s18AGT0WKYwZGALPbsaCcruVpmDoVUHkB5kqRCR8y
L7gTvA4im7TJxOqr5kkb4KV/vFWo3Km018EbgQOZ+5r0ZoaobG0mTkfrOsvrPbC8Igsf0KBaIRS0
UvWn2995nkxNY2WDSCZO36BNlNlnVs1hCBK80xwgSCs1+hmJ0jrLnrRgwXzuSpzJEA2eFTp5FG3m
9xLHl9eMUuwEEuo2uD0fPcF18sB8UYphyWl3fnFgPTaZU2BYjH/QVCSa5dxS5Q+pkFTWSd0Fz3D5
wYJs6Cw8CJvKHoeV55TVCmGKhYUz/dS3d++0/SVuB6qu5hR4dpa3kjJqdZH2TlUU/lrKhuoOkeV8
4dieEGnzMKwNixNNRDgXc6TzfTHK9A10GgKOhZxZt8ahrjV3LVfZsRMiMd2mSS6g8uLX0lPodpUh
2EkZhdoPM8486lSgnGq7Kl0ENlC2ij/RPG/MbTrKUbUWcG+1tk0aw2ZLAPFWNiUg76WQabqsAIpG
72I2Bs6IgcnOoGad2GHbFTBlrLw+la7vvSAAgkLR7UU6LcLZxLKNKQlMtozmxYbUVU8eFa1rnUp6
EsZ3+lRXEV98QEZhVS/swCu3IrbJ1AT0ye2HTPF8dhUJBLgLnMNptRcx+ia2x274fns410IYJDaU
wSDpEOQ8RKaVRqhlaeP08nNiQeD3DxMx+HaQa4mMicCTTKkNvQ1Fny0TN04HsTXChjehAkQCB0DT
hvWl7USba6XcGbRYN7djXhvY25DTn785sWEdySXAhMZRqDAra7Xp6p+0/doPehxnpX072AxQqV9s
8lm0RtOm45JNHh7qAzak0U7Zydu1/IfOEBeBlNnZNXhwEMU49x2tQyKNDDJfSYppd4W18LJdOrfm
mvOpiztzYREpemnt+mDcdaDEPoffrAftKNvSTyG0NcdaqLHMvtrrPE7nlU7OAj1FmR1blpp5FVZa
5kmVhzuLziOYWEfo/saZ/sfy6OV1TvdDmSy8JwNX0CPniwM/t0TIiqpmPQZ7aV/u642OE1K1v70s
rhzCZ2Fmoxka6PveQJi6EE5ZE73vTWVhwuYrjy+sGwaMold/RIims62VcbS2xVDUTmWO70aheery
/kku0VvUJ9Wi8ItoAktT8mqlotIDWGDhorm8ATAowe8FOz5+Ce3C9sVNy7Y2hcpBAOjYhs955B/o
i2/zsFi7Vb1WS3VpyJf3N+hplgiqEiqJ9VzRGLWUSO8tseLrtVQMYtvDZbhaN9t2M26Gg/oRVbZx
le7MhZz61Rf6/OwnMC8VniqT4dvrbfjmTPGGJAbYPVZOpRtHLYU6rZd7zUy+jkl3Qr8GomUFHAAp
xL7+1EwgCVO+HzwDbBIsITHU4E0L/RNX5carxzvwonthqN/3GS0Ao7rX8/GXAaDFw0Re64NVh75+
lX/xkbWVkK6DFdVE7ovXCrbVfk/zD50QrPNsuAe96wTUpC0vuc+MpRR0tiVfF5gFBBgBYB3Sx9z2
otHMvq2hIjJogH7JRB6CBZI8394qry+82dwidkaXGFPg6Z09rbM3cxv5VWSlZVw5bp1V3aZELGtT
aq5JvmlFhrSWI6t6P8D9PHS6j5FZ7A3hO7OX3GolwGtA/haFRXyy2mw1FsWDkuP/XNdFsbn9e16Z
Da5/EYQ8uhfQSWfbrQ0G2TPHunRypEPsZJDlrSWRhWgAvBZO4Fmoi7Nw+vM3MwK+tfAjjBycwKRk
SpVsM2rZj0AuvYU0Y5bS/A407SZ5Eny5qAoHoySisirhjSvlzcEIUt2OO6Qlk4AFmCdjsvUNRIH/
aCIvgk6/1JvRkXNYlahKviOFIUguCa0EuYhtyvZL9aFrw4NsQZcAWwe0T2bz2KbcAmWIzEooKsew
VqHtqxpe9hYuXENsHIBfBQsJz7VP9zbkbDEX3iCVhlz4TjhpvxTVXmhgQIrlnz1kpjkEWGGInIE6
7cR5R0LNxCFQeUmdKHdA0qxeYj1Zyan6wRWthbPvyojOQs1GlMjFUFt5zOeKhk3jecemKLZZ0n39
41VBNkoyKpmQXqX5YQOAqFAr5LVOKjj0MEZ9Ogd+3y01KWY3yO+JexNmtoujPM20NAt9J5bVbVf2
Bz3Ij2kj7fuuWLKNel1fb06212DUDoChTYuQAsb5Sk/7oYtSQ/ccbm/BfQhR7ywPaGBARgeT7Ys7
EwGfdhP71YcEsWb3PsUXMD8ZsdF3m6Ro83SXCDrc2npsBh3kpqiGP4D1WZ9jGZDWOgB+HK1dQSyA
hfZuClUWEIy/CSW44B/NqO+zXZdIkDzDOC2Aw3gIK+36slMj5EllcGmKJRj1S4HkyWnsraqw8ZaM
fiRWCbk+Kyf3MWwmxS+IGMXNAcPJ4GSgly3i4MHLQljreagLx8AqkB9Owrr/CFDMsla9RVtu1fdS
5K78MR8/+LqQeaew87thE2ldMD4GaVRLd5COQxE7X+RulAOAerPYpxgV999Fv0NkrBiF3rLRRkfc
NnERutnKmZX90l10v6E3Irz50EiI+YCCqwU/fNEqfzT3gPcN/d7C0UG1b6/RaXGcf08e8+w3jM2Z
B0rB598zEAMXLVvfQitNW7tIBY3Rwsk/x+mwZPjxk78kBkWQgubwDtmCEJnBbz3VjXASpAkyq29q
XV8j9b3KITfL+oe8jh0hLBf2+ZW0n9CGRc2e/Bsq2myje03rB6EbjifwS+gfgsSEhbEavWc0mDdy
7H1vPUrD6eew/eZSOSkicVuV0boTvhvKUsJ1eehM/RL64dRMp5NutnNUtQIT3fXDSZX6tazjFG8d
6nrhIro8C2hO6BIVDB3O1MUh2tVpEcRSO5w8odxaDaDqVn1sZOUZ1OIfXwtTKJUkSqPMDQPwfOVI
RYxOacN4epZ1aCDYzlvY07/88fqc5ouKHXYLCtnKeRQXgvVQ5rw4+iyzRfXZk8bN7QhXvgsRNNhq
8gRxm38XJDtTY3RTtAetHbRxpNh/NZBUbweZvdGmPTCh+dCP4yYVgQieD8PqoY1H4P5PvvEtFr6N
EvJaXmUX6kfNw2bZrDZxulQ1uzowuHMabX608eZTF2YmuiO5LJ9Id1xMQS1U6uRsoWh2JQjbG5Nt
5g73pXmXX5QFhFjqRDpF+l0DGrF+DqKFNT1t0tkRNc2ewmuFXgezdz53ejUmZumG2gnLwm0TmBsK
6w9jj/2v0q80IT7V/tLBcWVUxgRaYGiWiBrubNXVWaMrVYMLRCE/COoXsXv0pYVj8fLgRbfw3xfp
vKY5VhW6EbXLUxpGdj5WX2TfWyr0X54GxOBB/bq0aYTPhhEWcQ52PLROvvTLp66H8ERZv5Tt4fbi
fq2rnX+h8zizDMSo/VxPQlU41Xa3yT97ck531FHUQ3tX2DDuNgNuY8ZDwL1odeuldT5vuk85iQlk
EdsXjlX5om6LAj4CIVAKnd7YScNjejC24RYxpu6Lpq2EXbjK193HJfTJ5Y7mbcGVyd9wAb0wqYrR
qNKb1uhPMdI7kWYdfJDgpYePcf6+8wc0iJ5gBixcaJfrEgyIqlNDJUHmWTnbCoHfodphtOpJGz+a
frx2Syh8TbcQ5XLZKBNsa2oqwnjDCuB8w5kuHzOClXaKi4cwPnWldCwwsUGR+s/KLdOpeBZotm5G
l/wYwod7ElE4iA0FBo4s7sTyVLa6bdUyKI3+2+21euUwoU86nSaTcORFscxHF1bOufmdUaR7UX0x
UQXscrhGrSMgQCXHT7fjXW7zqVkCgpug6NXMyzuK38hJR2p0gnPws6AAoCb1w+0Ql4vitR+DCSpl
M02bd4Fbmol+ifbpybJw3IH6XqrZyk2W7vurI3mTKc6uMEELUYUuPeOUjuO2DNqTFITJwjV5ZSio
BVB8k/jfxAo/X3lZYEbe0FrDKQUrA2jMNL574/c/ni6DqUI6iA4WgPZZjMnJkmxTEE+5DrMqx6xe
09dy7dyOMsesTGt7AlJP6rMg1JHkOR8KRHHUtt0kPSVU7DcUWqq9KBYueqKBhVR+qR0Q5VRst05l
uHmloR+MsX/fk4ms3LI7FoXwucC7GIUuoAroCaKi5kMERdnwqMS+bA+Rqx6CIEX9VC+XqgxXvjU8
ffI7GZiWyOI9/+WxUKz7FrOTE/ZHd3VYfMir6vPtCbryqanBsRH5BvoElTgPgZNTAJ83Sk6x0nhr
pFP8SZ1EoAHQLRn3XrmfuMOnU5Nn6+TKOhtOxhuhaRJi1d+5HOpNVq30dbabzG5hOL7QQcGyCMnP
PYzrPx0lkaejxnxdA/O2cxH4Qi7EGXZSoDGQTlkbQrGim7dwYl9OJrLJk6YWhRNqefMwssIV2Hlh
6VBOXpXluz5D6wn57NuDmQP1WdN8KS48E4kH2DHzeTRrvx2sLg0dM3ynxvmHRkkgH4NxifFfgNp0
yNXgIZF/IFPw4Jf9l9qUfqphy/XrqyKoyWoHZHOHzN26+vNdff6rzd6xEruoMLQ4dFz9kyH2dlcb
tpnI+4UZuCy/TWF4JmA3QitznscbiPOVMfrJjuzrKx/DNUMAKpl9SgYPjdxRXbVR+12olcHukORq
ZWOtxbUzVB9dVd1bOj5GZo9woCAsUVIud+z5Lzb9+ZsKZGK2PW3yKHTaXMK3Kbb1MLNvD/5qCBTf
4EvR/bwoZ1Xo02c1QHyHvIZhhLaUKwsJwdXpfRNCPh9FlaRVbbRM76j4kGqpFZRtYcdm+j036ZAE
C5/zctswaW/Cza40C5fhmGM6dPKmWFWxv/brZOOH5sLEXSlDgJSimUIqpVoT8u58WNivKa4ueqET
x+u6PIi/4Cpz/mBO5m7zYSNu8dqGF7KIHL4yvrO4UzL0ZlEgkh+7Qi8Ejp4He02vN4bWHk1PWzh9
rny1szCzo9yoNXkoIobnGfGdqQz7Ut9pkvwySt5m0rm9vQyvDApFGFJvuHlIEs0vDs9Nxxptv9Lx
9GyVevcW1PcyMhaiXFnswBRRnKdkQ6IwhxLAgxb9IA1Kh+LV17D1tFUsBC+3R3Jl3kBComsDIoK6
wEXtLUXvrmnEwgmUIf9QJGLHFdG3u6YepbuxVIVHsUrkw+2g1wY2xaIxTceRjvP5mmjr1sjRty4c
Ui3zFzJ2LtYSaVvpm9txrn2mScwfIUgm8uIRIVSD4mpGSyer3fkYknuMrsVu63aUa1vLfBtmdmJY
aiHneUbDrFsHj8qWAm6xa/NN51BjU9b9V+zLVNuwgz9kPk1XIetvOjxkPK1ojJ9Po9mncJsjjLJ8
5d5sUFmRxfsxqZcW+7R1zl/WhJni6BBOkdOcXWs4f+atG7BEcFaTNgF1EGy+KheSeVgKKZ5Pni7/
qDLvqzAG3DVm2H66PcGXb0E2wGR+S7oM7nJeQcWuIxL9KCycJJecRPLfaVW3jUx/l1rZQiv8yoph
sVCKA1EK3XWOY6grBHc0HEGdIXdXuXDXcXoMS4W4a0Gm4cBvxBtWVWbfDWMFHw3+NncEdpZs3vnp
Y6elS6vy2qy9jTJtwjcHL771op/FRBGP6Xvva3tfPb7SGXfaRo/X2KJ1h3ItfjP/fM+BoFDpNwHm
ouI9u2cqEzyNiwmg09YY5Zk7P/2Rqt5Cn266NGZLkkLcVE1Hec26eG4OMOIHpB9yZ+zVD5GRvmgR
dlHhuB07732FNDOq1dvbi/BKhQfY5puY8/mEx4GxGdS4dtttJBt3r5/Cs7XWT7TSV+EXvMaKhdRg
DkWZNjj7jjyPBJ4OuT67O8UmEDBBk+CoyMPOStR7MW0QICn10A4D1269HJlDmJyo4oSGFYGFSD/e
HvW1pfr2N5jOhjeLSDYypLE8KFqilNp97+5TvFzbwlhYNNfWqslDD8IBf11wAYJIRsDdgKeVxxmC
+s/y5H5Xvgzp0oxeue546xl0eBFy4UqYlZXkXusoLBGo/85MYmuPCpW290+QK0MYMuJ2uO/eB5/y
aOWdlpovV249MB+IBALERQVufutZrlygEwqHKs/dIrS73MMnoxLDpQLdtcnElpw7HSIpf5/tQDNq
JTU1kcvvkOuPpE+aP66qMd0U2riQdKEmcLkP6SVR7J6eZFzls+Uxlr2kR0HmlLb/Ht0TvtwmOGIA
+V3cRBtvw/Z4N5rrSaLtrtx1e31Lo+EPHdInCB+CB2QSlGAnEvD8SegZtdDIspc5Sg2UHK83IJCa
+t98vrdRpml/sxVGM2jFxCWKiVJRAkT85+2tdm1pvv35s8+GD0PqYyCNywGN5ahrV+XQrWv9KZd3
Rdg+3w52ua9BBMkU66haA/+fo278sIFChH+3g/YMgs8S7nyQSZtkoSx4ueTPw8zWh6m6UJw7E9K5
HDf3gGGqrZkp+cLRfDlzUxSuGnWCEF+kk0mXNpaqGtwGbtquk0FK7lGkQfK6NWobEEy4c+Ueuajb
U3jldCYpJzkHWDE1nuY49DYOBr+SoTBEGSoUarxuvexEJWJlFgNep9FqQMosy5VjPOBtEi5M7eUu
n54EaFmSm73SCc6XY6picRJ7RuJUHQ4pweco6td+DEKu+EOA9iSlzrEFHJ1iNUTkecHfSkYoqKlS
PjYq/jj4Pf4SYuOhQCIfh8IvZju+3J7Yi8v9NR46qtPOptMwex2MAjqqzTCUj6gth7wLeo/yYoU0
eowDejwcZJqKK0S9Flp8F1viNSx3PGcznfX5KYJHTjlK3Vg+yuhCriQjeQall6DEQ4n29gCvRkIa
lL41q/UCAFjKzagg+swAcXDGzrF2N65lpXujC5aywKtzCVkBxMO0Uubw315Hab6Hu/gYlGilj816
MO80PJ9SzOfTAQUVZaFXfrEXp1l8E3CW25pBV2tDn5WPeFe/gBePMB5J7gcsWzF/iFubUuTCUXax
EaaIhso64TlEsXuWoqDiBysLcc3HatRO6Fp/F0Rjj1+NsQJG++2/+HL0MmnlqfQG1NnoAE6KJbp+
5aOHBj+Ca1YorttGEKgTFa5WLVyvV+eSNoHCrQZJfv7uiTOpD/oqLR+FcJBXQa/fu6H3bHqjM6ra
U+4Kn2+P7lo8Xslk1AZQLjbC+ZEiA+n7H9LOa8dtpenaV0SAOZySVJik0Tht2yeE7W0z58yr/x/6
Bb4tUYQI+z/xyQAudbO6urpq1VqiVPnVqVMkpxOfFaa+4FBDQeS1VraKG2ueeWlssZW6MnQiYp7V
KR58yLhC1YYN7nvjdb+gsPoMj/cnv/Q23kTrCzTYTvDGOkng9QJFybfiuDHKEwSH0s60atfyh8Ee
A022mZT54GnCxkPl5gLEOWf6JqY0SJFIOq4tysgTG32vlae6ND6min8Ys3Hrfb5uY24Ca7ySb8oA
UipAIDlhoyoK2POm6NggXnDfNbZszH+/SH7qrkm7tFPLE6pd0p4kF9Hf1Kg3gByrViwGrObJ/Fvc
bNAleRQbWCm82I2jAZrL4/11rIVe68LCwgPqMfX9tpfn7zGPPKJEAJJfh6SfoL/hbCtxCfCGrM3Y
F+pc1uyMF1umqSgX+alVnjyzUHZKK5xhH3zsk1ybeRK1jTtlZevoVZKK6Bpx3ljW8Zi7G6F5M/lA
clR91xEDO08p1En3t29tTXweA4CDwtStuFiTNAwQ+yot21eDEeykd7kl76Iw/1EKluH+hS3afxq5
B3P+y2gUhGPiTWpVnowoEB3mVdWnzrfUb6bsN/sKlZOta3klOlhUFPhUvAvJdRZnNSgjP0KFuTxp
aVHsEyuWP5hhHA52k4aqmzDJyAQBdd/399d5i00k0kKyTUMYQCtJ7MInlaatTSEJUXWMJ3hUpX1G
Pb4we2gM62MrwAyoTC+FZO24v/f3bd9+Tx7DkOnPOQ9jZEvuJLJiIc3MqTwphZWdBsH4KSRqfoTm
+Nim+VbZd9Ua9HRz3kNGsqx71XI1TjH61qduVI0DfWMGoK1QP3VFjQRzGkq7+6u7PROs7nd9nlE8
YCSLx34MH/oI9rU8DSMs1sGboW402NcM/K4rM0uMnd/P44sjHqFHInUeOuCj/5rmhR2EysaBu41X
TNTySJsjog64bXlLGoWuAjtDaVyMHWl6pyNzkvXiRqJxW9uiKHJpZl7oxUIaD7ZiRVKKE5KqDyaC
5a61Q+zw68w35Uu25VrPW9Q8WytbeL2gRFFSV0Zx6iGOZczKydRDoG8NjK1boW5MvQcNtOXbRfML
pYcVt0Qxtf2QNFFsU8t+jqrwx31XW3Nt6vB8IqouIAoWsaMPvY77Py1PURgchSDYhWPsyH7moub4
Ny5xYWqR7048b4sszMuTVOlfZEV4K1LpUERbKN7VnfvPzHIuMoBamlZrMt/F0WfJSn6p/vASy1uj
MhsbtxyKTNIB+ja/KE/qkB1T9HIgcARKoijxt7Iv5A1H31qUfO3nWYRcVgc++QTa9qnKhB9hKb10
rSxtfKOVmD5Pws+AD0ZfaKzNy744UGkL6XNRxOVpHJV/Ern1XfQafgRqsc+G5txG2oNeMxuQas/N
FG9UBtai0qXtxSU9aWrpNcgIngyAM+mkP+lFupHW3l6V18tbuHuIHMNoQEt/ir2zBp+gWLzTRurP
xWh7ieLeP1urHw0WNBDLlIcZjLjeS0Xxp3zI+GhKmEdHo87LnR9LyWMH99pG+2d9XQxCzsNoDMsu
zlZKFys20W871QaDWtZXwHuOXqOcXDP66Q0b3rj+of7P2vKI1Qw/Sj3iMCdD+F5Wb+bw6f7GzV/h
qksyR3USp5ksCJjv8r4NKqUe2ogjPETfauW9ACojGp5HCVCI/yOPvty3troaUEYGtWeAW0vEpjjW
UZq37B3M7cdwhJMhTT7fN7HqCeYMyuPBTw6hXHtCDkwaSNvEbSi0Gsp4oCQoRaG1XDTW7r6pVU+4
MLVwurTzZYin++LkSX6wVyq9dOMm8gS0cM0U4utoAFM8RFto1CWrDcW2GdmjmXQfafsTPK6X2BoS
YsBtXZzmQepy5rSRINCEWWqGhqHK2m18tVtc2sLgIlL5IpLIUtQUp8YVnXiy4134ljpV4lbpbnIK
G1pZxzr7EM61G1t8W0BdmF4EqlgWOyCGVXGauS51J9qPkS3BIiy7SMD3GyF5xT1neaiZ7wa9+RvQ
re+rveFnRXGSRcGelAct3qqTSnN0WJw38IrMIVA8NIFGLwqXapF4qSYL+cmakl6HMFaVKxShilRk
mCtAjRohHU9GnG5IGkXdpcjiOGJfi07bd7EzxKq/r5AILOFnTaXxF0qsc6FTakkhsh55BieqxZIJ
FLmpUiRkeJtsAIXXri3y2HmsE4gVMWOxAjFNvSpArP1k9Z5ha5GAzSoDElIix+P7e8PsRwSf/Z9h
V/xL5XdrtG/l1GGf1wiTUhT0l9C2qumL1NO9/GQkiABbsW93eqEetSn8rmT1MwWq0b1/zm/BGzgh
89GQ8ojMElLgvj5wiAnJHcPx+Ul6PzreAadPUIxDXGOmk7EOcWEnuwFB8qh/2RoaWMl9zN/MlHSu
yBaW8Xms6r61JCk/5eUnP0QEwSjcvA2Q0Ms2VrkSOLHEWC4SwYz/LGukpV8EoA7a/KQX0kHqLEcQ
vwbR1gN61cpMZs4rVqTjsnhvgb8a80zN8lMWhQ9a0ezGLHKVyHq4/8nWnIThg5lwk/bAzZtITcS2
6dQ0p4bDAJv+vhM812gQOyhkGx7N431rK4sCpCEySj/PmCEFdu0fudiLk9ZJ2Qm5F4pFNP+SWXok
VMJ3f2OItrRM0ji3/K8N6aNZygk6BacoHRp3NLIEMZtacTKziQ9/borUBdwEuCFAKIuYn6CgULWB
n51ktSawS903tWsf5WHaqBqu3WbMXFLBmUkPgLosPMIfSZCtLM9PMBntAwgTh++drdriHlmmj+WG
tZUIf2Vs8aXkbjbl4X6D91rI36Ts+/1dW3slXxlYpB/9lMWl4c2Otxty27Kbcwx9oO6i99DxUEZK
xdkqgi2JfuZ8AJszdcuMMLuFqPuhJ3OD5L+vZ/yuPgT7zu73+QMGv/qbvfTVT0ZQAgIFSdqcOV67
odTmYTdyVZ0g1X/OT8Xef0w/e4BcGgd89VbI2DS3+Gj9YCIe1pnZyf82uIKduLkjf9EO0m544c20
kXDfgsfZTUqJym+iE+oBizPm571ipFoxWytwRPIrCgO2/7V5KnaMh0HB9jl6B4jupXrRvgQbp+42
3EMeBkiCIRna1OQh1ztrqiOyW+aUntBZc2Gxcdrisymgz1N+vO+otyHrytCSqrTPp2IE7E5B0QyN
XZVqsKH1ibaD62YLFbW2Jh5Lv6EXc0NssaGjBNqvirz01GYTZOE1AgQwkX32hvalTfqtTsfawhhd
lefJYvk2h0PsN22tXEtPZf09Hb6E+uAWwVbJ7fZ6mTV6qBhSM5xHixceKTMvEZg6S0K1R+QROH3Q
vPbDJJjnpFB+6M3GU3ptTUyEMJ0BJ+FtTyqflDxtIz09NfVj7H8wgcK2+caNeRsZwU9S/AJGRg+Y
+uu150Vl1IZeI6cnmlSSbVb5k0KT1L7vdWuuwG7NEy5MaIHmujYyaKYHcayCRlqgHdqUmTZT7SDL
rAM75I1739jqrukg/8Asc5SWHykMhyoGq5CezHB8KOvo0Gj957ZqNxLi1TVdmFlE/K7rIcNHFOlk
9ka64112NFF+RFNR/0eZxo26zZrjUY2nE0AqOgMurjfQE1uh7IQ6PeU+1HGjlL2rKu0ZLhxA+VAs
P0DOtxUQb18swLDnXBsgCXaX7cku96DabERQyzCaCqPwlhef+u77BHeH/EHK06+IB264yYpJlgZT
LJhegBbLFB+NksIv4aU8qQf/qDzFh/hB2m3zbq9c1pY6D5zDc0COw5zM9W4GQWipsZmFvx+XYoyO
tlsz7RA6MLMq812t2lLkbiHOV+7ra7OLylgja74vobRGxtPvsi8t4p+u5QyOpzjBkTj8guzX/aOw
aXJxr2gBgrFUF+eVDm77ZjV2d1Tt8INIU5s7G2nNrTbgyum73Ntl1O+0tCxbuQhPRh/s/BCAE4WJ
zefEmqcoIBgZUSf7Ybj6+gsWGvgAQUnDU1tP5Ys1+VW803Jd/C7WCrOIhtlk0MXKVfZvCsBNstWs
VvStjGFlqXMlEHVn+qr0YRZuJAEWDcch9k/jYxXa8i/0dIt9+WJETudQqWh2PDyQGjtsvQ3X/PfK
8MKRcrGykN2M/JP+5h3Kx1lKpbFrV3gb3Yqv6jnFxhtxzY+uLC72e9CDuFNQa/19YtJjiHyL90F9
7T7NojfJIfux4bcr8e7SnrXIHahQ15Ias0IUeQdX3pEUPaqQz+VOc5RGZ85wedA1dJ/Ed/dNr3xU
qqEQo4nzvOINPxc06sg05UJwaspJs71Yhbeqn978vD3/uSE4sQ0ekPPg9fLirXOJqnHhJSetqf41
lepl0qbcGWQv3N83tHJRkVeSR8yz1xT/F3eHEYwIyEoYSiHJi7X3Vo2Anxw7JsIk9y2t7N2MWaNC
AySdYU/5+lSKCjNBpuanp0H3/BcUuAAWe0cJ6Nz3vzA0E+TNNAA0ohYHAAH1AP1dljRkYnzsg+ib
YdZvqgKF2n1Dv+ss13W7ubXw3xlfpEdy1TRpKYaccSd5kB3FTdzhaZbWgI3nXW3jlwCZlSfle8kE
tBs6SFd6OWUhnnto2B6gy95ZmdP8qKCQ36J42Dgky0nxil0IEXz0T3EaR47Vl7ppm1Kkv7VxMxwn
di6wOwik/7m/J5vBYHa4iwZW0jS6oBnsiXroP2nH3Ikd5c2kGjwHA7TqN77Bysvs6htYCwfmZa31
gzoHg53ozNMV6S5jYiVglCo9SIeB9AQE4RHbbr5R4VkpgVsWUhKkrXOODK3d9VppsSOTPgX+yfza
ueaj/m0KbNjShqfqGHyLP3SfPAY8dr3kQBh5f5tXrrgry4tVDwB2e8vw/VMeN4Lhjs0Q1B/6Ks+6
n/C/1OGxzSuts2NrCLyPHBM5cGStluPd/Z+x+rWZFaLCALEHxFDzob/42l0zdWrj87W9F1D88zN8
PgCDk0B06kTs+RaYfvV6u7S48K9Rz1KrN9jz6XXYIy6RueFOjlz5PFeHyrPf2uNxs9qwErtY4H/L
XFzmjS5mkYqm+ykIDjFYgLJ8lYu/OTmXRhZxS02kRpORCD6ZH6e9+Kk+RC69xGOT2O0DKM79Vono
N858Gb4uDS7ubT/PtCajnMeD1Zlci4KNdGKypXZKp3nKIEZPncT2Zbf7lO3Go1c5yvtpl7qCqz1s
uNEc+29/CZfC/ySXluJlQRNIMmrbwov+Ju2159IRnB+Do/3iSnKNDWPr3/I/W4tvOWt4j71uCS8N
+IQh7X8OXvOj7rT399e0crEiO0maoCiUA2B+uj4ZQ5SEQ2rKwkueGB/1PnyvVJ7LI11F5KHZyMBW
l3RhaxENdMlTGhpHwksR+tT4/OSrVEb/MnX+7/01rdpBEWDGpALp/x0NLk77SNaVKgNRx7NOCpjp
5jGW3t03sX6+L2ws7tQWiW+piLCh2Z3bPcu7+jATMWkH9N6P8xDQVvV3PYZdWJxXfbEqbYCangF3
jsHbPJ9Hr9ut/klsepin5DFztspE67fGhb1FBBvAqY4lr73TeKAPEXR2dg6cGC6kF5BaGh3b5F32
WJ/F49aBX+nSEaep3jO/Tpv9Jn3thgkp6hg/CUweXlNGGxHuDciM5fGtEYHoJDmDPUP4Eoz6AYns
v3j+YZ9KKo06priXtDLoTltQQKnCS6+Oe6PnmtAye9hi65095CaYoA5C14VWuLLMfDovM6Sw4uRJ
zVsz/GimLXj9+he8sLD4gkLO0FCAAPuL+VE/yM700L5FbvgxM+zBST94vOvU74LbCRuX/urxuzC7
iFyGmZV5o0vCS1w+DXnsBNmndNgqrG8ZWdxCXtl7soAy+YvWQCL+ZSgQTv94/4zPv3P5gXQq6YxC
wAKmLt/n4cwinSeY6AZtelIzJXKkvuseikArHqU0FpkuEcyNV+PauoC6q/Pzg4fOsl3r6wJHohnx
Cm2E6rGWPqaW9N2D3eb+4lbtsCjcHOKsm2Ich89vzboTXrz4mFdfo/6b2vy8b2LtaoH9CSw1I1y3
nUW9MYZRgWH1pQMGBlKcFLcDezlk/m6wenF339racWJraHObBu3FZT0sqlKGjfJc4AlKPUrO6O5v
VYDXTWjzvBhzCDfzKi0zaa3XVlzJMdOLYu5U1cf7i1j7KnBB/Z+FRaqTCxrs6XUtvIQ96WLvn5s8
+Si2PHT/xg5SIUyUMty3TGQyOFhkaILZLDk6Kon2T0FJNA66LS271fVQe0U9ksT0BqEc9ko0WXWP
C/jfIiYHkya2TW3DlZefReKri7QPtXmqDRqHRbzxykYau1QfTlmAPnUZ2EX47/3tWnrybwt8cli+
DYUhlEXiQu2x9DtfGugv/JDSD1nfwkuECv0GOm+5W7OZudlEPZDKw82MQ0pmPXlVPVAwCneGntjx
1D+k6kZieZNI/M8MuR5NVxgg9MVqgiqbIkHPh1OY2OojJF1f/Ue4PB7Lzo6O4tFzmi/3t299Xf8Z
nNPqi8xF6jWBi7YcTrr4hZhqZ/IXc4ub6gacxKqgUWNMlX+pii+R0HrW0GgOtO40SHb+S3yE6BDJ
UDd5NQXbfO5/FKVjVHZw7A6IJ1JclDa2dWWRjLLhiFDiA5O+uc6bwUi6OOtAxDKO3sFC3RS2sQVn
u7UCUJT5vLlAxWzlEodtVLlc+nDRnfye2c2ogDXbQpuKWUfv259+tLnvBC/P7JB0GBYXbJolzKOK
KiUKBPZap+kSRmEEWWo6W4cFTXfvm7s9Yhj7zdlMEw8e4nnhFz4Sj5E6BGqgvfR1+Tp2WehmYeTb
kFLUjqVJxUYAnAPp5d3OSDPNSEZwKZKieLc8AxnLDjOuEUakXg2vIxMSwsdssOhZI29XQJLZTYcp
UIy/sDtr65kw3/LgWlL5zjW6OESf4yVsvg/oX4Vwkeuy7gbJez+kEBL4L5G4xbOxTGToEaGliaQY
MxBwYy2NxnoV92qjgPr1P/v11/xHHWV2T0oW/nP/I95658z9p4pg3ExGmpYIAJXh8FGX24KZx1AT
nDib4tStEtkL3Bqwu7SxmWvmOOooyXDD0LtYBDKtHnp/oGFO9flxQjlGrAo7Qhrl/qJuIById8zl
bXTtOA4c8aWZYIBVflSyk/o27Y19eTB21ovkKE7shtsQjvl/u/bMa2uLYFmYnu/De4S1g/6IBsSx
2nW7OVfH1uH+ym4PwUyODIGGCgcLdbH5Yr04czlz00MRtkBhClhQHke4nmU0B9SgeIUPWtcfB1Ec
B/is89zcaaWsVA9ha3nK/k9/hgEnikoHjFk46Ya+tVYnJdWSjrMo/4rFcJ+O8JL2tYP0phsLo10k
ykOwxQv2m6fnep8ZppbnOS1E1OmULOIb1D1Dl+uj8aKWyt4U2geEE49jFu5gm3ElQfxXzqV3RZLs
zSn/KkvlQ6PobsmhqdX4xxjqZ37ysQ3+FLrGzQXROzxUZLJcZstGR1USFUTD11+IT3ah5Y5q9E7X
bfUEbnMmwMIUR4AK0zy+JRgKoZkSxVx/UWGxHHuVp8zWM/72dDKSNos88bQFzb4E4Q2x6fd6K2kv
ah18lgLlaA0pflVvZH+3wW2efON5QUxdieSFGVm1lhvaS6cHcrvTxTGNDmPoG8FT3KUwwiJ21TLr
JWrVFs/VchM5OkRWkLWEV5LDZffLa7XG0vsWxqRRap49K7Ye2lr+08TitxXw8rNii0Spbr45L05p
JhZRawh9cR4UwWnr1m4T0W6qX/cP4fJrLa3M23xhZfDB6I0Aq859kKVOn9SPdQI8uei9n39uiGsO
HiTWA2B9EXSY7ALmNETFGcoe1TEntK6qIqDx63mf71ta+zyUb7j2QMWSYC4iKbOYk5xOQn5mVImT
rX6TtHSDDWKZtcy7BpOARY2AiRDgi9e7pgVNNIqNlZ/9znunJv17T06/ZJrxC52ijWC99oEI1pyo
3yxSy3ZhJPlSSEKBNnZp/vR7FKQofTLcXfbu/W2bA99lYJzXdGlovjUuPKFvCEBSi6Ggtdw2bveT
ojxOwpcJNHzZJ4+mmG8c4bUPpc7PHvwBsujl80qXkwApr7Q4x3HsVupna9r4TGsGNBpgvHYBvN1Q
nwgkc60H9dZZb35oxpsP28T9PVv7OEAeOaCzr92Qwhl5rncB5K24mrEfq5YpMXnv9X9OGk+nHYin
CAD9N8To+tOoCE9LWgFfmlENhzZ4m9JiL3jv8/qf+8tZ269LO4tg0GWNbxUpLmDpXXw2xDJ5ZAyr
2P25FQIomTCEylC4zL/iwtE0mP3FWmU1ul4/5nJ38Ovu7b6Jte9yaWL++4WJKc7GUukHRO0FqMGH
DCahNAURHmjf7xta2zGm3E0ZzP58oy5yRL1U/DzXUK7XtWHcK1HQngXfT/+UP4KjeWllEdG6IBu1
USgJN74wualAE7PtOvf+UuaPuzz/IIjluXPC9ba8t2vZj8WhKzCSW05oJA8RPAG5Zeuo+gijuHFy
bov9rAmOLrhDGCVFwmixJni5CG1Bmp/jToZx3YuMvRQH7RPYVcEJgih+SqvSdwuEqHZ+ZiVnzYqn
P4+tFI9A3IIQJiFcDqq0TQpMY0BH2ou8HTR+jgEvphWFGzu74o2YwQrTWdDRLkWa4jyDaD5BHzuV
6LQjwYlO8dS+aFOw9ZresrTw+2CqzbyLpfQMDNMJimpnCYkbNBthde32A+tNwWMmprspEUBIPslj
E3BTZNlPkMupjVsmjqnk6l7U6i3HXFkUz0ogvjAR8FZYZuxS2HdK7slIqvcf6+BREl/GLRmctWN8
aWJx95UAcf0hUbKzlyEe1WjDroKEduPZeosFmV0eGg60EeCsv0FNVXETcyL7DKbNCDUJ2ZZkNu1J
Dx3pyQNNWe2MRyF8XzYP1dfQTRx5A1y8vsr/7C+8o9PTUjLqLjtrYS/ynhmOkt/++PMoQvuCQjzy
7JSrFjvZp8UU9nmDDan7VBvyxzKznsXeA5ndHKR0i1lnzRV5QhIceTlBY7q4sRS5EWqPwYdzSa9S
Y4iwhZ+uBNcidz/vL2z5aJ7To0tLi3cjKuWpF05pdpb72IYYx05r1W5rGBHK92L2mc1wZAQj7htd
c/1Lo4vdTOW4lwUxy86F3z51k2dnZmEX0hbR4OouMt2Gm1Oc4la+vi4LY4inScFMOLwKvDsp5uxE
uXTy7tf99ax5IE5BtZSRPSYxlWtDbeO1Ktq42RlpnJdwUFzapBto8y0T898vrn4ziFIxjzExTpVp
p0r3rCJfsPFdVoxQHaIQK9IwY6BosQ7UGGV0xYjoZRs6efl53JowW/kiVwYWq+iE3qMPqKVnRfxU
quljURWu4bW7tNvf/yK3c6IQe4gzRToffy7hLTIYbWrHhgke+BYTt3cy8BmfdKc9mA/TW1rvhK/J
KdtlB+nLfbMrjn1ldXH7+6MQS30OyyPCuG7adgdIPV0enu59M+vfaeYKQKWNN8Di/PiDFURBpaZn
LUgdWa7h9N6wsLoQRijnARFGHJfth1Ehk4XlZr7bjV0WJs9B5r31frHxVFozQ0QFnc5ELYNei/0K
i0Eppp6LPRwaOwJXBqzNiZut98zafl2aWfi1zni0X4WYsaanrp8gXt5kF52fxos0c74b/m8l80+4
OJ+Fn8u9inDTWYjDj91ouYhXP8aKvPdrRvI1za4kCNgtBrSHrcH8tUOlMsJLoY1ofvMcjMxcS4Ks
T89+eRaMytWV0FZKAWGArf7nSi7N6DXPNRTA4fG+KXZEsKGBwUipqvYJrfxqzMTneCxD8XVQ9Cr7
NJl6871q1G70NkLTimmSTar9TFeKcBcvPCXR1NCLSzE9x0nwFtTofaX6DzUYHqQxOaklpbL7R2zF
MynzwdSKVhusrcsmg56ZYSZmw7ypn7LqoOcfSuXjX5iYixNztCUPXISoJmvkIbOq9JzrH6qoOrbi
PhebjTfWTXsUl5j/e+DmMoGQYHjtmK0uR1qKZNS5+Kz9iM7KMX2RH6pd+EFyynNx2CqTzv/d4hzM
VwdZBbOTTP0t8omavrnaNNy5KL9oL6HUVI8I1IavLZ3iBzGlm9macuVUg6Sgphr8hdQHy+Wun3nJ
6Usti5h63dRVMQgpuimeZdcQBaL6O4l2IChbnZQ1l+TOn1H1M6n2MoGHsX+MUWlJz0jt7ibo2twy
qZ5aqf/gmf6vFtnevzgDPFCYPYQghtmWG4dBeV0KOOjUZveRX8i2lw9ElFF67DTtOZWbLYjjSuBk
M/+zuDh1KiLFLRKkRDUjPej6cFCbYePVtXbQaNzPMASWRPlk4Z+RJg81oM3zBCN+VcH9/KmzNpAI
t/BGDsGlkUV0VqjdayFSyWf1oOxz+TVp7fzFdAdn3Peu7+TFZ/mpPd4/3qt7RzEIWqmZJnBZBlSr
PJ50v8ATh0x8iaK4/JAI6l9YIe1UZ+JlJq9IP6+3L/GLOm6ymCDStdTqOBlfC8q7X/54LbxSKQnP
8D6D+a5rK/B061Uymcl5yPXaNqrxEaG6jQx3xRF+c1cD2p3RSMuTS97UGI2pUxGRhOciYWQ/zCLY
FIVui7ZkzRJ4tLmLPFdplnsmjTClJC2WApPUKQxtbhd74I7+802D0h/CaECX6J8tPDuqI68ZGzE5
1/XP0TB3mVa6f2EBEM+c5c6jwvNCL5IOqvOp0WsUkbpcy+06i49Frnz6/7MxZx8XNtSRllSga8m5
CYQvvumd+3ELKLRyUgAmSoo56wbeKiCUiRyg9R6k54ZcCTUjpw+3rqWVWI0J6pmwoPKkXn4LqJG7
ONF9Hh7FF7n8GPb10UecRmtsIdU23h5rywGfwK0OJQOlsfnvFzuWimHdkdUm5zz7py8LRyu2kpOV
S5Z6238Wlt+dU1Kp2Ziclelfio2OAAuN73t7ccqcwPxCeeuxEdu/OJ+XRheOMJZ9Bbd7l5x1433Z
PY/KufTPf+5rc0eIaWNYfm5yFS1slVZp2uRsjulOSDxERTZqRWvpEMOl1FVQ0JqRnLOjXHwcnz8V
cCAk5/AX7Mv5N2OfuN7DqNiG7k5O/YB+5dYluhZuLk0uUqKp0SNDzjFJra+ZnoL0Z9VtvKPWLrir
ZS2uAdq2dFrRGTwHMJ28j87FPgBOX+zG1plJQQtH2IZ2zB98kepd2LzpFlKhyiJv4muFvzRbT1zz
oO4iV3Cswe4c9BVgx3VSd5sWZPV8kTDQICepolt9/QmbTMuExGStsMlC3PlgMXh13w9voebQIpBh
acwxI+MDwfC1ia4r64HDlJzVF/lxcKXn2i4Pwqk4hg+Sw13rxm7ysjU7OPvBzX5eGF24ZhJOIYU3
jA7FDNCXy0cpGz/5Uj06Qa9ndjAGzGYIln7YWO36hv632oWDxnHdBV2L4d4JPlQfqtf8EB8gavpU
2dkudv3XPx+7X+zvwl2VLNGKGEze73yseY328tn6OjnCo8ioSeLU6V9cxXxM4FyzDuktHE/yYjFV
vfisMw7U9LznqE5v7OLa5yNk8T7mdUrJabEmc5wUs1TN+Bw9NA/hjnHEV+k5c+ca+PCmHbRHBZKc
0LT1yGk3lrd2u2m0a03k+XS8ftG3N6O20s1MiM+aFiD6mx+gFgfy98Ub3uvCVsK+dux5GpOuQzd0
S/omAt8wM41Gam6daqXbQxqFhLTnGFzc97d0LXACE+GFTP2WTGrhlzDS5JER1PG5KGFJsOIYQi/o
0m3ZGzfi57olfSZtJo+6gRRa6ZAYo44lA3bb5zzJLN8eO29MIEVptkYOV43RkiQ3mME2v0uXF1eQ
ME6+bLYxG1gUP5mYRsu5LhgXTTZePVt2FkFMUDu/F+QwPotCKElub/nVV2+awA0NSadku/sfa8Ut
ACvPdCgwymnI8V2HTMOjmtIgpwuPPUDXHqX5SkocLdPtttlMrVccnkMm09oEqATpxMLYCDvfhFJk
fLYiD0iZdshTAcbX3BlD48mU+8/317bW1b2yt9hKJRZHxWyn+DxlXm9nUXr02piBV3/vJa0bRQ1y
xcHzYEHpsTmmsRJXsA1KQuO2paKxeHv5VdAAw6jic+NB11u2aM/rn0ojthMf4ebe57Anx/vrXfuW
Jgweyv/O3nJ7mVf3TC72+EyL0g5TwxFq8ymMi11ANf0vTJEmzwWqubK3WJ3RWf7UjTgpvD27tEX/
+YMg6Ydkix97JWUGzz7zy8P9jizl4jHGABwkPvEUnYP6S+QP+25m5lTk50pMbKX5lBvC52HSN7LN
lRPIg1sF7DZHlhsAsW+a1TR1XXQ2ire+f7WqGF77jW+1chQubSzZw7j0vCGSsVE3P1LPdJrxez/9
A9sSop9b1+iKX1zZWnwsxag8giK2BqnayfGwixFbatTwKdqSpVzL069MLSpP0VTnED1gKnoYZLs9
kaW7qLIe6hk7LNq+u3WH3iBo59r5xcdaVnxVL6D9O2Cx+hx8aB4yt3S675nnJGQLhQ3KBkYg8zti
5AO8Nv/ePwWrjoJnMpoAZzY8S9fB02vNRB14mJzlZDcWdXPop+FJRTp8d9/OSqbHg/Q/O3Osubh6
LJ9HJSS+7GrW+k4zhdGDZcXphkuuvUYAjVGHZVgOiadluaiy9MLr5ZZnCGxGB6typQ/JXnDYzFFx
itCRQZpbgv0Xj3yKfDIM7jOlNS2R69WFrejrvYjZOM8HO/WUH5an/agt4VmNemEvikG1kaGs7ueF
xcV+Fh6PBz+po3Pff4e53fQ+3P9ea4ebgV2yOtIgmUByvaIsVcUMRrbwTP0otdV82vX+dApL8Qvy
1c+mGG688dfapiZDGzMjsspdvoz86hhNfhxrAVgO7xD9KJ0UyHYEV5ODBH3yrbIp3f9Uvac/56ji
9F0aXtywU+vT2Mnl4KwDbXVUTxoPmVLDU9hsqWCueuelqYWbdHVlVl2pBuf4E3zx3i9qJztrl/3q
oBX6YdriM0NjW5IdawcclDA1Wm5VvuTsSBcHTxCsHszeGHD9QDEmInmrFjmXULMFyloL0bxXMcN9
atzcc0osDJ6uRP5ZTmu7ZeBH66GxhoVGmrrDfee8NUVBmBYxuBjmVehgXa9JG6qiMQOKQFk+IqYi
t+lzGfbjs2ek077z6x/3zd2eBdBdyN5QIaRdQO322pzXjxGqppXwWuvRT5EZFtsvisfAC2J3FPvW
Hqb24b7F24/GSClBn8EFdH0B011bNHwxUKwQelp5ADBQqCeG9HdGV/9xnj6bQXMKKpc5cC0fjrHf
lEJTea9B8C4bzhENal/6fn8pcyC6ri2ASOR9SC9nVt9bjr9VfQ9jdYWGRexZ3/M4tjsthtE8/CUr
3yvPcC2l3vCOlRoKJsnRtVmcCWzYIuMyyLDIZzPvtXXa3bgLQF+AXAnc2Gl24j49U1p4TV42eSXm
xOBmpRdmFx8NQKw/eiZm1UP5bWZXaewEkRKokGI4VDaJkOb/7sYcHNBAPUnQxeWAS0xpT67oTb8q
rw1t9338aLrk5oMIHY/kzBiTQbFpQt7/nDdDXCSrjLn/Z3aRHk0tZPM6DYbXxp25+MOdfg7hXZoc
fV8cpC3yDHlO7O6tcvEtezGQErPA3EyTONM98RQfG9eQHwzjpNUQHE87+dj+Y7HWd2HkKJI9lUfy
zzx3N1a+EgauVr74vkmjTqIv/1754KoOssU/lXeN7oa9U7v/I8oJXkbfDvxdk21c9ysRjwbFzP5K
NwcRqYXtXhiHIh9i73XwvB1ykruhSZ+GXrGtcevC+A2xXm45paS5E0ZYuylBqmWe1+1gWa+dIIj6
Uxw1COzVeQaFoxl4whH4QKTbGfFPYLBKm2Jb1Ub5H72youaoyF0Z2VlozeOtPdOSuyCOqv9H2pft
Ro4r236RAM3Dq6RUDrZTZZddZdcLUaPmiZJIUV9/Fn2Au51K3RS8DxqNbqCAiiQVDDIiVqyl7qrJ
opBj6ZHA7+pyHNMnpcb7I0w47YxAIUDkv4E8XQOvlqHl3a7qlS7ZVVA0m4Iuy/B50yExfvGGteZD
OfSmCDJVaI/cRHyB8BmaERsvklXXg5wWiCvQZJe60XDNDzenPjOrzYbei+1S2zGjuBsS8pzOf3JC
/KEQYaOg3FxMkWXSgOQ/9LGJUtL9MzzuM1rsW70JVOMPUbvQ5elJMaeAcXfrOK45BnqjwFlI3sAr
pKEymgpLi9mNq9IfdFDLiHMdZ4/FfgA3iYVzidJfiYz9gUa3j8N1Wiu1xuAk0jBmghZ3x8DSyXOz
3I0JsKKg/2ItCaqsCez0hZB2L0YtmI1Pa3MYKImbCGyALqMosbywGi/zGNRqvNgo1SBnUIlmhkk2
VnZ9+ULhTIKa0N2WNcBFrokhTYWwrMV3JwaL6dCC2pa7qZYHSVWTr7e3caXAg0o/8i6pMwrlsSW8
qCJ93kNKz4m1WvWZQXy1igtjDC0j9Xn1rete7aL2R6v+NPoB7wvcHZJNDzL3S5yd7Y4aLmbPjjVz
DhP6t+6QMamfx9sCRwwOXxTnkGJedT8HnRtjaed2XABni06ob4Lxo+w+31dHW82Ari9svBNBXh5V
YH/KrFM0KzbSNOqJEXa5uTM8ZeMKWPEMrEKV8+5w/asnLh+8MQEHpAWV2zLMOrTum696vTW5en3P
yB4hsmWM9WFUepmSW5ONElgLvq0RImet+9jZv6o25uYL/H3jWlkzhac03oCYF4YvLG5XzalnUCxj
QYPyQ0hruesb7DzSLhJF9/lzhfQOCwItB96Cy0IYq3vPEg6MlY0bJEKE4MSKmdW/bJwoeRde3l9g
av1gZ3FXmqMF/gPWWzGLZhqac1BHzSiLOD5uLcTDKURvMBq3SG1WMljYNfAQwyWNGLV8kNlZYtKq
p1Y8/QabxHCvB/pOO5BwPvPfY1ifxz9F1G9IWax55Eebi9cYROObNh1gs+u+deJNVamfb02nrO0n
cCQqJvZxG2JM9/JwUaciKWElDhdAC6P115x/3f5ia1740YD88w8XrZq5ij6nhRVTEKb2VHXuBeDZ
vssLqBrR6bWE1vptiytFPkkJJVUrcHW6wNJdmiydrFeqmZh4xfKdiVcsOXrnAQ6i7KGY9NJsfKZN
e4s7RTMKwLMhShsTMIdmB+3g7djJ2CPnDyVr5taM66a9hV8AZKThFsb6vMMcJbBXf++sILn39jIx
UCEctflSl1u2PHYft3QRS1TSoQiBFlfMT3wH0fgoBznqQ6r67Xg2jxaArD5kMw7KF7zlqBU4hq/+
UjYS2pUKy+V3XZx9t8/HhFGsu9+1R+u+2OH4PQ2HMdLAR5s/EuQFW5/2OkO5NCmP6AfvVUCJWteI
sHFtuYNvMq2P86rHZW5A3vNn24DH2UjUOKzmPP9rKsJ74ybrNtqI74p2t3Z/cUhHS8FLPlWkQzMk
J9AMEfvpFzF8E+Q5O0xSAhBRPqh32Pwhwlz/oYrSXa/6WxQpa1FQxkB5q6BqCITg5XYkha0XfS3k
F7BP4kT2fWAc0nA4tDsEQVRgwWyqP20cZ+nOi9Vj2AZNIxXXmJS1vjSagrFArYljI0ucQnWXYeYw
yPbDbt4Ne4MHW7n3SmqAV9MHe4vqq9qrHLSOth3nx/aZB6Xiy/S0QGrklzH5AvKPZ/ur/qqchkf9
rvgKOgN/Y8Urgf/iFyye3w0SAi+HQAQuOeXVPCXqASqA++GQ/6vBH5v53gmVt2KTQ3b18/5n5VfQ
G9pRF7qhWLmRhPRe3QHpjxUf6YH/pt/4ff+lifndVk9m5YKAeAduVE+O1QBKt/i8zpw6KuV2nNSz
aexckdZ5UKhaOkdmX8/i4GJ8nx1c6qbseHuj5blZeBYSDTA+SwpLsJwsTndDpklwJvQYBNr1fZqz
9K4bSbkrKRhOes/YKm2uRTCAG3DNSjZLvMwXrsz6yeiRZljvBY/piDCKupUT2L6AsmP74G0WktY8
SUf/U5JiSAzQInJ4eUEFzT0rzjG9kZXHivydwf12extX3hBIEf9jZLEqOiFJFgNWVYGS1EfR4Dwm
4BO7beS61AggqhSve6/+oW566SYM6xs0ptpxrapPiel+b6rqNHrtvVoB7d9lc+srhkF2t62uOCeY
MaBlg/FddHmXiVQOdq1S4xRVOKVWj3PuKVHtFsOvrjDsO2626cmzZ/3n54xiDkaW4OSEGfRa9eVS
OxS+9ZHR6UGr1D04LO5JXjzYxDpwoTxNdEuLZekj/2sOpSAMl78PKl/ubAtQWtNymKs6/qPh5IeV
QyndnMe328tas4MGCarELkbmr8g0h8Hgoz7W04Pplnd8oEetIP44jhvPhOUnk8txkIBAqwM0E1fT
hiUtMwgD2fwBemko5TyY0FQU7Gs19iGQ0xs51tL1342hooDuIP69qllkqjOzufH4AwE6RRnuhfr7
85vmYpRHzuMZQMAsDrDel8RRqIPVmO5DSZ6dXr23lc8qYstlfLSyOMHmlINhhln8oajvXGpCbbAK
RnVrmm0Zbt+tvM/vQGdBA+nMpaNpyqCMCSmnB7WCTAzoTP4YotqLRn/cwjyuuZrsn4KoACRrkHC+
tIRaZTbyJkN1zAJ3a6IAj52Bs2A2Nk7qih1ZQwIXKVhZ5EjwpZ3ZsZxe0Ruo1OXQaCRDR8NcjCCw
z8zPjk4CQQZyXXDoIIjrmB5bxL+8Kupa14sKTIMWZJryxnXeGtSsua9M1P77Oa+TxtDqBkIOvXap
h3C5rq4twT402OWZZQZIyB1WDU6gN+304oDbsNvftrYM7VKEEipQGJrAUIsk3Lq01riCa6meVueS
WTMI46B1mx+UtlarX87ctfnP0RUePRpz0+OQGUbuso1xtuUxlr8AI46gJEE9GMXxhf+nXZZAK2Wc
zqxpfMcafUX/LOpQmgDoF08dTIjIourlIu0WEqj1ZPKzsE0QRqVhxnhI3eSTT5p3M4AjQYBVllKX
rykMDTV2C0bUc2VW4F8FQsrnSvPVtpgbGG67RZG7snGobaJtBHYSidxcfDqQkINwIlf5GeSyv4q5
mv0mN6zdbf9YnjK5JlRP0c3EUcbA1eI0d3WK2TVSlmel0yaovE5UN0ORuRzQXhtncCOmS+f++Cp8
NydZbGX7FPJxiyTHK80EgqlTce6LNvfzXNi+m6rATo8QYc0D0o91PHdO/gI2hbnxTX3e8Ea5acsf
gLACthBEFBMuc+kqzBxti8x6cW5aauq7yk5IFuRD5Sk7aJFXTjRkg21tlIzXDiEGl/C6x4AJLs7F
l7S53TstiGTOTGuoGWL2d4CYLqaN8u8QUetIoBOSvc5ysPXOmlW+NbO9tut4ZgORCJEfABIXWZeu
URW724lzBiVJAHK9Z8HMR4A/gwZosNxpZt/KaJw4ZR3ddq+17f54+BcrR+lG05uKT+cSAIe41Lxy
8JOxs70Dur7mcCqdGUfpts2tc7MIOFNZJyUuL35OmfXcDoYWGmhIhLeNrCzs4nAutrR3qiIlrcbP
Uxt3zPSB5v7HmfmcdZviOavrQVkAHw8cb0CUXrpsOc0qrgzK34UeaoJP5ScQkt+lURaMIR92Ggqz
UX+4vcCVwAB6ZjAJoGOEKawl/ACzXQ22zR3OTenlu97SmmM6e9VXrjf2hqmVvXSR44BzWkoEIVNd
LFAUVOG9NZyHsonGMYkAFYkRFn0t3RqHl59lcfxxVYBtV6rrgeZ0cfniGabAIafhrIC5x2jt73U3
P3Yehj2b4huS0jvb3gIvbZh872N9KHMBRGS1TS+Gs87EgXn0uzqQwG68qE/oo5M95Oz581/uwxq1
hb/0qY6kg8MgKEEiA3LyTarsTLG1rrWv9tHMIpJO0PlxOhNm0j6NKrUPkrryjWl4sWx3w0FWTgCm
WDEDgvYiPGWZ2o/Is7UcafBZwxOim9Of2TBvbNq6CdwIAL7ouAkXm6Y1iZOkzoDVgERKiNduc57x
er88cAuC6xVeh2fm8kCxwlFS6nF61iEkd983RAl7yCz4mHxPR79ylCmJbjvCVUkEs8XymYkc20Ve
ePUumtnEShDI0jOL3NP4MN/ZX0yMzaGqKTEn5Anz9c7GPl7BXJY25UZ/cHdUN1W0/2Gz31EUYciR
3SUP00mFSXGwtzAX14cLTxfJlWCDkhxz24vPBkpA0jdoYZ5Rxn1pdfXBI+1vQErfFHrOkmQIxunT
JRms8MLmwvGrzjYUxpLuTE1X+Cqe7JXIvY2HkrykLgOVNIJMAR1NyPMtC7NDAy7Hui26M0m5cjT6
1A1TVDSS0EnMe9fM1Few2+pi6+pccVLUZMBnLXECkkrj8uth3hmULpi3PGt0+uugBQhQ8D7XrLAU
yYGZia+12aHlIpyzLjb0n4jbUZ/xx56Uj6guHin68UWWhXainolRPFG7CMrC8Wf790Sz49AZoTCn
Zx2jNDiG/0pm7kkPVne33DPX9CGiHVZqEkyk+cJrwZ6ankHOqGR/yFzEal/sswYCXCAJOoFPiZ07
K5sjVwwAqUE7wLH6p9sn6DoqyJexJ3XawQ6N/OlyOzDPWNZ6a7fnLquGgFY5shcoU4W3rVxftZdW
FpvuDCLLm8Fqz9Vs7BphHlDgOVG6BTxZWwxcBMsBXT2gb4tiMGF0mFwKbnQlVZ/AFSp8AHz/fH4p
EmilgkgbU/TGYimTZg+KYZctLrtcQFBQqaOyS7uQTO5n6xDyGFpI+CR2B9n7coqimVlZZEnTntG7
gvzZYDwUCvle1OTb7SWtbRtgCw4IIYCewf9c+gBRk5xbQ9qeVbP+pYo6BUhL23KBVSOyJoBDD/TM
8o3HAGVhEDRqzlQZ9dDQun6Xj4qxUb5bO90Ilmjz4BIF7n7hzo4uRiOhJqxU89GuhrAj5CB58l3y
dnvT1lz6o6WFHyjViMpdCktO67kRS1OycxXSR4YOXeHbptYWJSspYHRBYg612cvv4zp954KVtDnb
iVUHGKo8l70bVRa5G1v2+7+wBQl5vFUBPrqi6dRnwQu7m5ozKeyh3KWzNtHAq8v2a88msHZqEBuy
Nz7adfKG8A9b8ioHSufqo9GKpdBzqM8oV3qY4Ezzl2ai7t+8ySGNUYonpUNngFjczfyCJurXzy8Z
0DEMYgHMhxHrxfYamZJYkvnvnJrqCxVqFqjQo26JfrYacww+bQzYONBYu7IqewWrmQalsytnhh4A
sbLIorQ5JdlgfCPE0kN92IwhK8+HC3sLN51Sj7AGpFHnvkp/jDMgQxx3nFlML65aHw0gJ/1Mr7ak
OVcOO6xC0kR+UYBDFlZJy3CR91N9znIgjAKtckbUdqAOusVvvPYAvLAkj+mHxxi4mgmyWOgrqI9O
TO/zL9ZB2XXhBLDLTxGWkJm1wttf8AqWh7CMJhxqVtJfUGBZ+EtJOkxI5FWN8mbR7LKxAW6i6dVT
borpAI0L9LapVvsEpWk8DeaSnUpmFxswlauY8M5Tj5KupPbDJbG46lgB+XRcU/UZ7xzjT9nrqa+O
yS8BObqDWk7K8+1FX31Q+bYGGhB/G15rALldbjOKn8VAOwgpU8cWwSCKZ9fuvt+2cRVR0aAHjxug
AQ7axPpVgpInFgTLYQOV6r+FyZz6F5nBi/E0I0n7edvWynpwoaJ5K7UFULCSx+aD21g698yOJMUZ
jeXd1J/Voj7etrC6GjBsIBFHSQod1EsLaZq5rDan8gzCJczp1dpXKIbfM8yPb0SUq+iJbQP6CnOh
yIIw27Bwxz7Xp5a6eXlG4VsYfsV1S+J9rTSLxsQwWNiYLghbaaoVk6+0ua0HXQEVpej2elcc8uPP
MBYO2WFsryFuha9XWXPYMghs+FrhEdNPurH+MSdmN332XkQTHLkmEi50NTB+s3i3aHZWY4iIFmeh
aE8auGKLXWHxQUTM7cDpZuvU+3J7kde5nzSJyWdMymM+5qq6ixlvQKqFkqO6Yqi4k9ox/aqpXf9W
dYmeBe4k0hxUw4U7BvbglUZEqNe8Fv1MXpmdaHZgOFldbeCMVlztwpkXHtAlqTt4BZyZpkpx13nc
i3Q3bZ6q2d2Kt2vnBhEHkGRN9rVN/dKrlZahm2O5+XkY0hAx4xvxlK2O8opDIx3BRAOAoJacpL+0
UWeg4SlTpTrTyVahKqKBtC+YBrfkaMEqVbUb7QmK5Wln0j+D07LEr/Bk2AgQqz8C+SFaOugtIcBe
/ghtaFICIvXqXHUe9Q2aswNvOzBBpXN7HAdO9p6egBKsNm0gl+1K2Yjv+sp5woNclTU8JP7QrLv8
AUVWgA5BsaozQIrNd/hkFnQ2T17UStX9su/4TkAworfTyp+G5ETrogkyHYzM+aSeaW3/c3SaB5ad
PGFKZgoLaJPL2QM5BVSfSs9BaaYJDYLFQTemOroyt+3zaQhSU9kqbq16DQjeZO1TdooXXlOjctOU
nVadu7IX/mQDFKWp+TPJgBSwGo2CrgP6F2OikJNN3S4Aj2IbDkpyIrNy4B1EVXVMg1HjN53t1AfB
2HeF1OGclqdJJ34zWX0EDGVQYIPCQagxAKMvugZIbVH9ZLp2Ap/OXrXaNNQtckTAOA0eFAxH78zS
7IErPPISJSr75qjn7Nj0yjGptVPZqWevGDEzVU3H22Fk7dtKTUgEbYm0X44iJzyD/FlFq3MGNjmM
vKmKGKO+p/bkl2CgQT0gKdU5vG30qt6CIwtCW0yrgK4BV98iSlgl5mxs1lVnqOCmmm/xZKhPk5mk
eYDXWv91ptk34HD6rb79FS4MItFScgpMupCgkNClS092MJufZrlanIeoPGqNXzx5UXYif4zeZzsj
GGP7Tv1ubUTqlZiIVh9apvJZf02u40EJi1r2XKCAYqlfvAFK7d7Q9VFq1OP+9sYuvRsfUfKLQLsM
SafU5L1cX2Frc2PmrhZ7rEkjolrAkJfd1jW/9BkABQARQNFBYuSBGVlYwY2UKQV1RSzaf2nZAMh3
QtK+G/O326tZusm7HawFySZu1CuQZoMC1aSU6RzXxj9D8MAZAY2vM59rHi62LUXZ5WdaWltEBg8y
93MLIrzY8TCKr/R+Nnn3Q9f8vb2oVTPoTaKxjQo7Zk4uP1HmZgpxeSviCZnkXnHn/CAMG8SzLf80
5Qy+E6ZZkKmD61vDbPWlKUX0ala5CosVFVM65HVu06BUf/Cs3Xj9rK0JkCuMdkme3qumWaU7M+7E
hKM5lxzJkO6Fkr4MqbYBH746vsgvcHY1KfWOqj4a9ZcLYoabjROv3XjQ62NtYVZtLHH7NvN9r73N
pRmlAjQG+Xe0QJXOPTf9FNtqlQYdJFzDwtz4Oct7+X9/DYp8oI6DePlS8yBvu6GpnMKNi8kOi7J/
EOyuJfsBHlpY4J/X3B24+jae2Ndb7eKuf/+wSE0wDX25BaDLTLpugqhuWahBluLuKL6X+hZ0eNUK
CpIohWDoCkfw0gqEm700pVyPTW0KjAGP6LLaW474/GLAHg0EFUIGRkbfAcwfUp8amFatBVFGnM9T
RABB0MXZ67bYet7zm4/lfSAQ4DRgtpRKu9ePc1ckbdbVTIux0lets57t1o10KeSWq1FBK1+WZxuX
olNj6vvJcaLbR/6qMrD8AYsUrwMHbWNYpQa0rJxGLsPpUOyTh2HnYuyaPlhvyobF6+lYuAbG5qRM
pmz0LvtfYyZEMU1Q4OtYG6Yo8OyHoVBQtR9FbPdsp3RZOBdFRK1k1yZu7rtFi5M0ql9yT30VDugl
ufnooKepuu2r29oMSAbg6FipRWgxzEFD02ho052RlE9C5FHd17usIM99P4VNnR3doggUiOR+3mOQ
9gNZBcJYfMsl8s62GtoJyLzFvJ4DpkEzGY9Obm1coyvuDyIpzLY5qGkgk128TwpjwOuuMMHaLieV
eO8T+wnbctsrro0AaYz8BSO7wJphJvDyjE0VM3SlKuYY/rkzyzZscAhalHFum7m+rGEGTo+XAfIH
bUkLwVtA1tuinGOrf6wT9VQbmEHP6jCxt9A+0osvj9mlpWV0zsFUBfXMOS6NP272Cn7noEmeWg3c
zpkPcvqNS+eaQAFdoo8rW1zYDaqaLTBHuLCTnR5AsmCcgvYXtG6d82/b55nfngncttiVwZBvGH9/
41wtFgzJuIrwzxX/fWEzV1HSsgKNwnBsTtnJAZWC+6zG5pGELKAH6vjGjwFSrpJYwX0qcAsd1LsO
AM6tcseqI+GgSyk6vMaW7QyNW5VjCEfEBYaXGAPVAvD+hEyfPnrY7g9mFttduUBV2zSf4675Y4Gd
SFW/mGwLgb8SKmEFIwyopCJ4XWFGjLFNW1UZ53jo1AMG0mIosB1NMYKMrLuzhgoj+uNdVzq+kur+
rI4BG6yoqtMXR6hbueKaPyPtRRAAaSVKgZcH1C2S3CgwvQEk1RdUrHyl3wJPrTxosNoPJhYXA2CC
PcB/CGcedcI6AXfWhEkVr41Gw/QVZJzQpPIdCACl4xgVRf2lYtUBJZ6+MkKWqsfboeKqpIRId/Fz
FnFPnTLBFa+dY4W6T51Sh8YIoq+cBaJwgt52QuA0d0Wp7oce9S2SBkphbPyGqwxG/gSoZMlHK073
soQ4O4QTXfR48zfMH6EEJ2ov3FjmyoGRVC/yDpH1jOW7OPW4ztoKNhTNJ49alB0KDGPpb07AI9FA
NH56SE9bw47XyQxkq/EIQRoDHRT0oC+9KWN4Liol9pYiYxJJESR03DVzGs5t6VdbslVXS0TjUXID
YHoAQ+BofVxaK1U1h0IbYnFiKj5Tha+jXYdS+e2dXLWCg4ERIHAh4pK5tDIbUBxh9oAT0j5bw9eB
vRTlxiN71QTSZlMS82CWZLFtgvRUsc16joUYfXWyAsNoIO9kbgS3q6+Dv/5dvhg5M8gbll+ndimU
RnJLxB5kCHUnCXoHdQnXDNUhD6mub7QZdVmzu7g+kDKgBiVtovCPd+nlzpksL8vK4gKDkPWxP/Mk
KO393ByMyncC09ejJnLzQPnSxdVvzGsmqQ9mXHOjsCeP89WPQNVHcuo5qC0unMRUUq/UlA7RR7WD
RGpmlPWxrZuwLl69AQXjZIjQz3q97TTXUUau/YPZxSe1Zq0leamKOD3aJ+cwHQa/D/VIBWn0tsD6
9Ye9NLZ4ZVFeM6uzM9wnuhLWtHqQcgluPx84IqtXDBvvguuIvljc4kiUjgT9i2SO+3+QHEAd3gC/
MT4zCrf/zMwHHeQevdY3deNTXoXNd7PgyAKcCMmxuUjYKg6ik6bRMeTYfHEVDE6Lt9tfbX0f/2NA
/vmHVA397jqpvFnEOc2fxlH5Nris873+t42lWTPZQI5fs00uFrQ4IOXo8tJLcPnSkIhg/EZOadA8
Ni/eEzpYJ/017/3hybzLwubX7YX+f77gf1a6uASZm8/ePFG45312xujoeXyRM+KBfrR9Zz88gaQ0
/ZHv/29Wl3ihTOjcnuUHNPcg3dP6w2ztcCh39KA8TuNTngVWwPZK+FlgDwhqcBhRCEf5BmNzV4SG
rkVFjyQqBv1n7nuzuU+n9jtlwDfcXuF1IEeRRCqxILMC28qSPnRSKB0nUquxnn3voSmS0t/jvBFW
104B4IlYCd4P6A0tMpCsnKfUhPIziiNQyhjs9huw6cru9kKuEirsGG4LFECh5wmsxiJq2iTBoHxr
I49uh0ORpgcQeTyYsxKIHpSCt22tLgiGMP4ne31LLO4wd00tuFPEc5oP4dBXjp+bafvJpp30AeQw
UkkToy9Xs7W5gwJSxkqUJA05mjmGTavseP7pcqQ0I5nnLFSwZCJxGUKaonPsytIQQrrH2e7uKBeH
Wgy+w59v79qqq30wtIjBs+aKEjLDZWypOaiXaO1nPI0wB/Lntp1VT0AOiFqkLcfmFp7Q9Bx4q4yJ
mHEr5BYLSlQjtYz6XZWGt03JcLe8qoFWQ88EVXd04BZ3puGiTwKUeRW3+vCDoB6za1J64l0Tiao7
8zo/jAZeebeNru4jZNrBKgkUNTomlx9MweQa1ztEwmIeWKC6YLFsOBKhokk2PHA16AJp8f9MLcI9
U0uoZai4piU1QuhlvnOXhww6GcapeqtPh3qTHWFrcYswX1cy0DMk8JoA3a/r4d3P7RfwTG4sbcPO
1RxbT5kJdMcck/mH1X9N7Cfb2Zh4ui5wypMli6UygqO1sPhQXQc1vg615nhsRz1gjaL79vjmNDYa
ks3Bmn+O86+idlN/xsvWKO2X/8JPPphffLyyU0iWgxk3No0uue/4xEI1cem+zpAu/t9MLb4a5V05
6pSUMToOxxSy68IaDxB9O9w2Izfs6rjZqMvJ6Wuc7sWK6qlQkrHFa2cgP4dCXiXazhFOgGOyS/hG
GFn1EMR3EGnJHv+yjzCbo+ZiErSOJ7yoyglF1gSUu868cZrNtTWBbgCrQsfiqhA4NnaqdRUpYsAJ
c3/uybF2hq3W4JoRFEwl5BkT/1cz62Nq1yJxkFpjus1njn5KO7Lx1F3bLlsSPwKg5WLEcXHJI0lz
MzKC804z/2gJuDRpG5lNt5EQyi+89ABU+w0NVy8yXHthRbVACQfW8Ske7Ow7s9IXMC1/5yKtvlJA
anyNj/Yz0E4bbI5rfoeZLCBOICUtMVSXEReQgpybLZviJFe/6n1f+rRjT65ifzEUa+dRYW8sczUZ
k4UW0O9LrsIleC8jJYGMRC0QeMFV+AZ5+if+6vo6iKzbF/Pp9rFauzCl90kieQgNLKv3hI8NqwxP
oPAC6kdmfRuz+bUB/n7q2X/hJR9NLULibGhZPzsTnoLql3aY0KMGZ5yeh7cXtObuH60s4gRvLSMx
oFwbJ+KlGEAixbZmbta8HbVQtPMl88mVRELppqIxhM1j3le236NOeewKDlFLL633txezagrT8pAZ
Bk3IlTRonWMKQnFNFtuNe/LEHGm2cpf3nx2Clq9NSX6Edzr6+leD3ZjqJnbLSx6XStEfwJNk+WxK
ip3nJHZ0e0VrnwcdHKwHbAPuVZXFUuyCEKqxOBt/VXT052aLT+wKgYvVyFctdg1D41Lv5/LEpnlm
Zj3tEFXd5C531DuFdM1RpKbPp7oNs4Y9NrMdOckU5w7ZOE8rXwzGUScH3YkjdQsujeetUqoVOOni
DCTmM2dhbYCQzqaf93I8KnBeNcdA9235+HTrhPKqLFGLL0Yomdn13xn8phvfanUtH4zIb/mhwIAJ
rEmyfGMtpfsmmvEJtP51qCh0o7KwEoNkxRJgcPSEr3vOeuMWqHO34NbOf5pQHmSe/aqY/R8l1/+b
bftgafF1qMJQzecOi4EG/YfWc+47LfQrbrv42nLAQmOhyYv/XCVVMxI7llgJvo2ofAYApJtTgNYo
uGCHjUfRqikwF6FUaONmX14Vs9pj3D118njUHxN66HjxQKvfc+Zt2FnzBEyGgitBNrGv6HWsiStQ
NRA5yILhboNbd0EmDBEqTfb39uatnF7gDyS+SAY93PULaOXg0M4CbLONTdHh0TrTsvcnjll9X9XV
4ntORHcawSLw4lpJB+21FFWZVreyjY94vWLQQSGLBEETpr9B1XDp+yM35jlpvAl6QvfMOvUliJIe
by91zQS6KYhRmOXGDNfiptJ4b4J/x23iPoeag+HtGeYKk4lvfLuVuh2a2SAIxgwL8OpXIWl2B8PL
Z7sB55wVgVt6vjMyEJvGkIUqMECvR1Wk5Puievjapoctsd9rDwVeBSOEMh5iTG0ZqHR96PHuzMt4
6h/tIS2Cgt2NVntXce/77e1csQTYCsajMQ8LeMx7ff9DtMoci3Ft7EVsDcWe1a+W8WZbL+k4RLft
XN9gKDRJVgC8Q0GevUTITJ2a2m6CBiEULJ+HYXgRXnv8vAmsBXcYsKw6sOSXzpeD8oBqVBHxqEBG
y2+cXnhgzQBX+X+xFvCAgEMV3SLUFBY1DN6YTZ3zBk9NMKwJMFh5rfh0sg2+LPCMgWER6JcrQBFa
C12W0wq1W2a9JVr6GyLjjxUgKbe3bOXVDDtSMxt1U/Sol9nB1PKpL9xcxC5FshMgtLSjn3dZ7wRU
bfPhX+ElRcv9XBepl/u8qaxq1+NwzJFHqobvJnCCJE9lDSTXxm9b8UwIH6Dph7wFbDNL7EqGGdpK
T9r5S8OzQ5kagZ79MGYjasctepnrkIJNAGcUaHPAl4EJskvHAce0NiWDOsezUsRERbmNTEcoeL/e
3uyVBWGr4TKgIgACfVnUNWlhZLNqzHHRzg9qw0+kEA+WLQ56qm3Uj9dNYZgCOHvJV7xYUV1bc14Y
eM4Lj/kKECRs+KWkx4mp/u01rR1rJHgY2AIuzQCQ6XLrTC/rcp7oUzwTLnmv8j91V2+E4rXPI4OG
BhQfsD/Ll6lZATmO4iUDkoJ+0aHKMlMelQn7enspa3v20czildOrijJrlcVir3pTCCZOHBLS7h9e
+J93bFxdMgdCiR/VhcUlOdBeqzAHlyPXyoKMfy/M08CywHa25iLlX3SZ+uP++GBocVUmiTWOeoon
VVbYvgnlChODNGn7m9M3MKpufCV9xRqgs/hGmDpF625Z/WlJK3Av2zlI4cFUYpl3AOI1AEMO2tE2
R3uvqy0LKqf7VvV9WIi59JmHYfKq+8WpN/qJN3/T+/a3qnjPVEWfeEj7Q9Nn5V5k85dBpWfDBWlN
XUdUNSOdgT2LgKJ+ZxtbqmZyWxbbhuYOWIYtTLyjdiYd5cOVyBSCNn3TqXjEZFEhspAY5MSHdFc0
JOgaDVu5xduwcoxQagJ1v4GXr8wlL02CWlJMOahVv3jqV8Z/zvlGEWHFt1GRk3ppIFZdSVUbYABH
Ry9iiEhghgxtZFb5tlfTM5jeTBC86aRKd7fP08qxfcc4I6MDAgb0dZdrGsbJ0AcXwKdMq9FGgIq5
IsAOLPQhZqBvyjf873qJcoobhKDIIgHetuTP+fDVzNnUqinxyFkfR+/o9On8LCCeM0V1ByY74BKd
9uX2At0VkwhIJip3mg6m9qVKjAmKJVVpJ1BMQPJMDQRi8aPWQdrZBze37hEf78sUcMiEDGRHOtZk
96D00mkgJjsf9rNRZ0bITbfpg2YwkZAESIGb0Se0U8ZQUTtP3LN6atg+E5QZg19jwtL7ZQJqpe9F
xTM3MgWGIoPEwtiP3/UlPBTqMPqMCWSQyk6/G4eq6b7+H9K+a0luXFv2ixhBT+KVZLk2rDZqmXlh
jFoSCHoHuq8/id77nlMFMorRujPzNJqYVQCBhWVyZRJXn4N4MLRvLmtcPylMJd+Bc6F0A6uktA3s
WWvSY6JQAgKOyuTd0SkcJ3ukbJ4AnsrnNIPgKap9O3ustdZX1KqrvcGp5+wtYUrd7/JJUZ0A5Pic
f031aU73tLYi4rksdbKdOaMh5Dl2NyieARQDkhMQkhKMGzm9E0RZN9Z7HBfRkbYpoI9l1LH7qGpn
+0RUsKY8DlPOQTNWszjDFICisW6vuZ0J7qCKlwFtSTF8yWY3LXMMVHT/OqTv9mZqdfSxjkz+E9ie
THnNp6LqQR8NpF3pzfifFN9JWrn6yYwns/uS0r7WKx8CPFb9vWv63Nm1GnR4fhhj1gJdzMgwelEL
UOKuNGpHf2iLFmCk24dqeWvwyKHiDAAkMmGM0l4f42nMQYwygLbE5Pl3dZ4eS5UfId34ctvMSuAH
O+KiIDXFXzJNYNyh99U5oLNqd9GhdvYtlMCBkL8z940dVG9/AQu4tic9eumQ5bEt6LPa3X7Y6a2X
BS9CfbzbgWi58CDZddqyqYsX+9qRwyYBphV+VZSXpChIIzWkBhOUtKZn5MS79F7z6LAj7yaA6zGa
cjbEu4V2lxsIaCs/ap1fpLstsUphRfoV6CGICSOUCAWV3vUXpYAhap2aI7KMxt5LUlKcy6h376lJ
MWY40eRU14ZyYI66x1XcaolvWZf3oADxdUIL7Ltr+VbCnxvwk2qF4bkzRAMitHjtXwjeD7eP18op
RqQmJvkh4ieGz6/XzGNHIX1TJGdQin1Vu+IXXMgXTUs2PPC6GYSEYqBTkLpIZlKOaqKRJOceYMw9
wCHNvsTkTECcvtyoti1MCfS8gRFdDSE1WvLSPjYW07qCpvRsdw8jD9XxHnWd25u2+FTXJj5qPBcv
WJSA53dqC3oucnpIGIgXYiuwIFZpdO/OaIcoEO8pqzei0Y2FyTP1ZVxRZhQlPZvu95yBBJg9Rnhq
bi9t8VKCFwpVcsRj2EL0hKTyVKppbGb2GIVUoV8Iyz1WmHfqFO9iwCZum1rZxStTUkbSQm89Q7Ya
hePIlL07gNc1cvXXYpru6hiycTY/Kq0QLCfTRgKxiBvFIpFCoyAgMmkiHZEIuhQRz3gUZmAG3fPi
Ne5V/tbDNezVmRU7xan4A4pw42drBVd2gcy9vgW0ccfcBkt4qGmFi6iOKj5n6h3Rpt+3t3ZZE4Ml
RFhIygU774KRlJN+Gh00XEMBbpgDhC1QnAjUJHRQEROSFyz1C9/s7sFNulUfXvuul7Yll5JgMGCo
eBeFNjR4EHpEL0mqPLRR/TxN0V1bVD6BKrBXNVaxcUOWb6VYtsDGgP7qY9L3eoObvEi0psSyMZZe
nao93SXWgfiZV5/sYwFZ+A3vucgGPuyhaqwBsw+BXumD9pne1xVkgMIW4x6sOTXpr9sfUuzV1ZMk
GZDuSKe5xezGVRSWaJsGBchACxXAIppEd7gr97k+fL9tcO3+Y3QY3SXMdcC4eKkvXFvJeZtPPI1C
uOjKb6l+jGm7a1nxU486uhFCrRpzEXLbBnTlFhp9qIqAoyNhyASSb1p6Rp1qR/WXuthsOYvvIG0j
SBWESCVgCOhdGdersmnK3ViP3NA8jA/GsT+a0A4fTs1h60BoK67lypI4MRf7Z5blUFMNlrKH6aV/
h9ij4rV+vFd/sLdob3IoNkdodJexx4+bEjOLMAogBR1eDVkCajDgZ7s2XgPP11pQnAcfJD22fvoc
BRB7ueNBfKwOTPv810NPFVUejMUiSZIPf4N+yRgZbhQ2dUuOdaKWAZj8K2g9xrMXK0zb8J4rlw2B
MFpoaE07ALJLq7PaOrYbR49CNAcftKz0h6kPbp/+5ROL2qIApmLCHDPt8qS0YYzAkiDFDik22is4
ij3WxKhvWc3WVK22dJPXtqSTogMnCgEV2MpOut96xj35CZUcqKRrnRclgeL3PjD5gZ4/ViNmDj3l
x9ZhXW4ofgGmDdHGA6JgIc4u2Bl6k81RCAa/b05xNMbp7fZ+LmFiwNdhqtEBYwzCavDUXJ9IHhtN
D6HPCBevP/G33BfSv5qfHePnLS2clW+HowE6KIxSCLp4yRePdeo2IB6LQuYmqDYxnmugVzCjLEEp
KNmU9Vozh0AW+FUcFNQVJJeCgJZ3cVniNGJ006um4W7KSZgYzrfbW7hqR4wrC5Q9ZNmk13SK3awF
Y1oUdq5+JGUTWM1Xam7pRK4EDP+div6vGSlAHyIlJTp8B2hdtb0WIO3rzCNB/QARwxDQX3jJLduP
d6XmY5BoK/NaXaSQFgU7gYrESwrIuGtEWW0ZUVi5J3AY7GLoplb808BzJAXiofmvFSKdkMxgvM9N
E48p0QPM9IY6Jm20qvybL4aeJ7QjwR2A+UXpzHeJkMPU4EQshZxiG8NslGfRrp5KslEtXHaTwcGJ
dp3AgqCTC5H5a1tdw+IO8ZAVomto3Ott45YHN9F55wHz5EY7s+mdbl9FGZh55zi2+8OgtNAbVkwK
VqzbJ3XpTlBQBmIDOTQIuQC2uv4t0JbI51ZRrXOq2o9Fbr4OnXO6bWJ5TmACooSotsCpLMBq7tyr
dVb31pkkUX1AgJ+eMR8IBUs92ZpMlB9yMD4AfAJ0CIgnhbyPtBoFlD0mA3wrRK8ywdhclE2pbzV9
+142s/7eY0ufKjQXv4xFDoDy59YpjKOnqGHWl4ATTr4Pre2OWp2BaAtEOegJjaSm5SkBbO1tKtKc
fzJj/o81dKAA6BHTzdKBRcdGb9C3SUJ3HjHdYoCxv9WiwSdDsUVaJp+RD1OALCHBxAsK4PD1GeFt
lRq9aySh1hnKrp+b19lg+e727m0ZEWHnRQzWTJneWolIdsDoCzE/LQWBJi8S9dPSJ+IzXaxGun1q
N+VtZeGMZEKj2Gi7p2Q2ft1ejPh/XIauHzuGBw2tQTB9Lyg/6q7mmCnQkjCauq/dPIJBiKSo9Ga6
41nmXO7GPB3/ZgNFyxx5FCgC5V7hVAKaAp1ybGCvJ3+SyFJ2nBnZJ1ufHyv7kH4SM4mLLmtWKZXO
bFjRFF7vy6QaAgR90QMzc/WrmxqbEZecBXwYBKbMxT5iikZ+slsdlbuM10lo87oE05caA3Rga4Fm
dDQw6qrzZ6arXuSMNOB67Z6n0tL+5q6Br84Q1Ijo5ksXACodTTO5ZRLOJhDzqfMwVtph6LaYhVav
wIUZ6QpMiWBZGaokHKpx12H+ME+3NJ8Xb8/HdmJAFuVvzJMiNLm+ZmYZlyiL50nYqrQDGIwavjpZ
imdZnMCLkPbORo7vq07doFilt73vVJP78y+ux8WPECnRxV1H779WMV+ZhIRMAwjptWEOa1RFNE+P
+5EE8PBa7sXUBgf/bcviSy0u5oVlKQAkSgNHyfAlS+Wb0z2PERpB7RbgYfU7gpncBLME9B3lhwBS
2hr4CRQWTqNGXjvM4t/p3di83F7KYjb441Oi/gvcuUhK5CpwVdkZt7skCcHAU53EmPATMKxDCMIj
cirsxgSLC0RQorRrew8UWTPmgx0GZFppTtTyQMak3Jc2dNP9BN3NzLN7lodqMqs/MQTOU7+xdRrC
hahgN82KrddyQcshfj6IzgQ6BsKquFnXh4DWPSDzBhx+DREBXy0biNsWlbNL4yIN+lybPBMsEt6Y
cydUBoRChLnqQ1YZTaBHKQvQ1aJhq8yxGISwdK+0nd+3d3jtO17+QumYlkYbUeSbOKYOH7yuGF4b
4Ppv21g7kADLIj1GXx+a5eI3XFwFOsXAfqboSM8tSDA9g9m5e0jA7Qy0kFmUn8Vuy2dGihqyghV6
RxjIQFn2ihf/BWwN5zLfGr9Ze/8QLCAIAnrFwUe+XhUoLo1Ry2gSqgVomip1GH2CBm1QZOV4Llwd
I9UWc/9mK4HNBDgNtHMQlLw2qrjaDNboDtyqdlb+ooNiWTuji+rfZtvEdvAX303M2AFChpXK8Klk
KhjTwKEXWvM0FR40GMENNXK1fkxT1jL/tjW57PBxV/CuY2wbjITALF4vbcorUwFNIuLaDiRAsT0M
d01V2/uki7oD/vvpuciZuXOaDujhrkv4P7ftr/oaQ4wWENTiQIsoZWFErUqhPAkS1WAMjIc4/8Km
56S+s1Csoj5wT84LGKx31E/YHUmfEgsDbIdsOMUbgy+r1+Xid0hOY1KHvk4cBG+K1d01U3ROVPMu
xvjN7fWu3XyUh8GNCMjmsrXpCAIOu+iSUNcTgHuGBgIcfgFF+S29nrX1CNQI4KHA3OKf6w9bDlaF
7ATRTdrMP3kze9M47od22kg5t8xI56eHuPI8OTATuXOoWhlot9rfsbI1DLUYzxTn9HI54ndceDOV
6bScRtjh7MQnvzjpu2xv/yCzp78mKOg3AcpIOxZ8thTxYdfAvBDwxAKtL29jlfL/vCVD06uxD8ql
KgvawcXpNApzq2i15t2gAYOqFQgTAZaWnGippVOR64jTqg6e0005e3UMXEpIFHXus6INxmOjZ/pG
6CLX3T/WKFhHUJxDH0xutxeqlg5l38DjlN30pWt1EA2AMesuy+YicHtA0f7CxYmuoqjyC9SZ9DHd
fAL3roMojWHOcHYLjwrGdmVL53j1bF6Ykdx207huXhWISBnwKYqaYUAFEwqEbmzflhkp7eO5Xakq
aophqiDA7LuAgy6pcMj+tudYNQO3YQCtg0lNQzIDycC+ye0WnqOkRulrYAF4YG2mh3ZPwZF429ha
uQPdUNApiykpnIrr60bjKtfzDMmYizGvfZ7FUIk0FcXPeZ+d1Zxqz9CpQCND0T87biYOIzo9H2PE
uG+utEyjTWpEkbjoFTfTzIsjN538tpqzbzPFT904iWvuGDh9TBWhLQqvLHn9vC5HlDZwREbAsl4c
u0Z1uDK2pgLWPh3yZhS/McuLgqN0EEezVkZI+iVhUxpBwtM7Wy/OU7/F1bDqJC/tSHs3lIL9PsPe
mQd61LwcDMqv+SPZNaB5bDzzPne9KPe2qDpX9xA6qRjgxDYuSHJH5jbqXFgsBCvjBPhae88q/fft
87i6gxc2pIC5nUrsreuwsJy0+1EFFVkyBVFnP///mZG8fTUnVTwmMIPztu/z2ot66hNUoP/CDJpy
GBMBNy4GEa9vF7KmFNE48it9srEUx8nvCO8tMOhb6SdLpB/X6WPYEe1bJPliYy/ezSQzC1tJIxa2
+vSeKtofMczh6UhSby9p9RBc2JGO+FBHCuBCBHbI+OLw5tc8JltCKmtOCfkcGqqaqELJXCRumo11
l5k4aNN0HxlG47U9+ZqZ/KtiFxgLrLv7sjOKDfe+tjLgv9BCwhwnZqSkM9Eyq+5zarMQrQH32ObR
N8OJt8KMLSPizy8+k6bkBWiicIcMMyUeosF7BHZvn/9ElwuRjkLtxFOvzi4Lm9mqvTwaE69W/6ZW
eGlEOgcop2UghcM3wtuS+F1b7zIVGtu3VyJ+qVxrEex5QFggUAIa/3q31KzmTawbDFCh6ABMnmei
q5fpxsaLu1pIuLQjvQ6OytpSc3UGf6oQL8t9wE/jytO8JHCDNhAwqGLXnqL7dL8VCa4eiIslSg4v
MdtaqQeYpo1+7zhw25Ccyjde+S0j0tFWJi0F6xyMIID3tea9YFtsmusWgObE4wr0mNyuLOsZXA+q
ykLSETtoif2tpM0W+feWESlqNluHMH0Y8TjYCbioU3PaMdXaynS2rEghEVdHTAFNE4NqfI6v0pzK
dNpilBW3Y3Gw8YwiPQRJFV7T64OtqMBMtwQ2GooOAhQVBXPiroB2KIgZdrcv0Wq0gCIi7g8E4pYy
Rv0cNwk0KLCgJlAyH9W6Ufe0IN0Jzahev1Oa/bzTvc8zfok36dKw2OkLZ1e3FLANq4FHTaojG+7m
2DejrQm51c91sTppK3sl5lk79yycSfdHmczXOM83ivdbJiRfNyo80coKGzgOmtcy02u3xKBXHd3F
IqSAbqy5YTcWFmFmMUaQE1+PMwA9t1ohq2aAXsC8LIJUwL2uP8gQtZaN/JaFuV4f6wak9mq8T8qt
saaPp3JxvIEkRekTKMtFH3NMQDDtNvjw1fcuMPb8ABGSH70P4YaHMpiOWxzk68v6X3Nyg781oo5D
gRfmSgp0kO6nqfVAnb+IGaET+f8WJacQJoZUBui848Uz9De9AV+snQdqSTcKLeuPEVSWkKugtI18
5foj5QXqjuhwo1A27u2DA9WQXDmW5V4L5zvl0J7Lc/EIGn5AKzeO+fo2/p9hyb3OvJgcF3j8MFb7
LDChs7urCzFnGqd/k0pg3h5gqw9pNXmIwi2jwXQoqrtDYT2NeXKsxmwjUF0ArXQMPOoY4gOnHeLv
xVRiBbhYnQIpETaB+zgaPoh7KnKw6EHdtQfFB77F3LXjvWbtm3+NXbIr/HYDubZA18g/QbpvWcpN
A90GeN5T+6eJA/Cq1GOgBdm+O5pnFu8yZaeWXnvqDtWB/Lrt95deC+uHC8abjBd5AfOibpwzVStZ
KLiN9Wj0kphsJB3LZ+zahHRi2qohCkZ6WMhQq2Kk2StW5udTezChwHZ7NcvDCVMAuggFQnQePx65
i7ek0czJjucMgfOUKl7jNr03ttBXnM3Z3og6xQW79l5I3sXIGGYkwQcsuxNFoXYF3lFcwLbEePdY
tp6SVCZEoka7QIMli5zBI/a8USFfWSGKZMDEgvcE2Dy5JpgmsWoxA+UlrrPoTwtSZfe72po9wyBK
ozbHT+8nIAwYZMLUDbDTsu5GhwlxgWJCLNXPGHiDWEyEwktpvEy94sy728ZWdhSchYh2gK1B2VFO
6LQi6nQLHM4hsUHXnxO3fUysKDvEPDEfcoQ+90Nmllv9QRGoSd8Ro5QQvQYjD2BDhnT7MBdo94rL
07CY0RceonnQAZ2AxryvD5aJ0Z6I18RP8GCoBzKoY3+Kij7aIkNbuSNoO6PvDl+E9ctF11LrqEOg
6BiWZfxCSA9N6yH718lo40egQri90St3Hs87CofoYdm4KFLsmnTAOw8UZa4obqJfnUst9WuZOlb2
dtvOytaaCOdB4Y5FgZhISphq2iWQ3UATMJpiK8aQlKXeRcyaH9ScAGWW2O3OphDE8TpFt55Us5pf
b/+AlcuCHwDiBXxe0MzJPCZx3zh0mtAghyTB5JvDNHi2gkkcK5m28G2rpqAgCnIMSCyjeXb9Hlcj
12qDDwyiWmNz6HXoKs9VOx5c6m5pjiw/n5hdwnlVBdoZJfprUzqwZrToujwE19egBdE8T+bebTpM
ht3evqUh4LYBHQS2E2g5cOxcG6pnOJeiQq0j68jAAjM3k+nggrpl2PClsiEVcBfMnAPyYmFgG53c
a0OzlVSokidW2PHO9NtJofc8yT9N3Q4rEDcAIBe4XIAQpWPfV8ATES0yQ+5MP6wYAiCgj/oG/aKt
gsTacvBhULYmeIMWLLk551VFKhgCVws6Deci+n37w8iHTewXSFeBonRQ+0LN43q/XBUI9MkYzHDs
+/Stzyv2NDKb/dSb1j7dNrW2FrAYoEWPGFPADq9N4SQ26ZgByQzo5REe6h6ieJ91wWI5lzaku5Ni
yAODpRjMGUkMXp5eBR1zkpgYOwZiO0v3SFcrtussE28ssBL501hGW4jORf4r/wh5Tw1StrmFhca6
5x5iHwXz34IhqIJgSvdV99CX3eR8XRlJul65dPBBB5fG0wCjXdAH7N44ssOwVw4JhkCUv5hHghsG
jAez7mixw0tdf0q1o9SxYoeEWf6QYlvLeYs8Yu1cXliQYyLeYeZ5MC0SGoT5eQr3PkCphG0cyUXi
iE+FawXsBbhuMEsmt6NsBUTY1MmiEJxO3/lz7cdB59keqCiMndi4rXKs/Dh/2BO0BNg8qOoSKUQo
ABSah9kmCEyM0dd7VQkws86/9BrlfmorwyefLdgTf8MlgscGBKnSfaihzusUwHOHijn4Obkvismb
tlRc13YRdFgYeviPNKP8YvF5qgtQy7uYN/Sqd9FCn4+24ZXv45/2hPkW39r4bivbiLAO/GlQmQIa
S5XyAJ6XVTTiOUQNRuvfLOrkP2I2NA89uuiPmV6rP267ruVpRDdZEFWCKgGIB5lMrcqyyeV9Yp/T
vKy9xCa7AYzlnmGww21DS5EgPI8YGkUdA8mHcGbXNytvsySteeeEKjf2dLb8jGReZf9RU5Bva4r2
nCnGMWY96ANzcKrMfmrRzusa44Cd2H/6xyDmQtRq4dUGLe2iM6xlk0ZS8fp45dfyJd1VqT+Xwegr
lpf+0r14p1Y7/tm2N1D3ItADewY+rBjjvt4CtE3nHrQeZth3p1k/N+zYDRuVh0XNQ9iAYjgeb9B2
LdEyKngzuFlSMywedN/2CxDiBOPP3J9flMcpGA8Z9SPqIWbfUrNYtyw4Oy1dkPDKfTNeORCzgH8I
m3fs6b/0HkyQQFiHTuqVEHv2k2O+Z4H1g+cbkdHyDCN+BTcZpnXhDgCnvd7WwQKzcNGmRpigqKgN
f3is+gXEF26fGTnzwsaKaQKMTiCdhea75HAqC3O3HSk0xBNEB3+cRSrtHzLM3PZHl7TEb0rCCNjr
7LwLbpteOgVYxFwByAaRiphyjYeh1Iu1V2rYVl/n+i7h/xbGoTY3bugyihFWcCN0jNwgjpFOJ+LX
aTJRRA9t/RnyjvH87+1VrIyyoRogJgNR+YMzkLnHMKQ9dnXtzJiMj6BpTyeV/2jSovrHKtTam1Q1
UjyITvfWqTVz48GoY4v4ANsCqdSojGz1i5bHRrg+RO+gpcIMmhwgFlGlgEyD2udaV7w0+SfS35Kt
evfyy13bkGKXFpIThJSKdY7iuH9R8yNN3fwus63px0CjZgOQt/yCyM6xEpG44qy4kovtekttOKgP
z+XMvbytD0o6bXjOpQmQaGC80wWuE9dcDnUTFttgUDDmcG4gOZHzYEisjeu83DOYwGUWR1AATKRI
Yqp6a3KMZA7jgs+a10ccFXz8ktSCnpIWx7uedXDXG4dTnO7LEgfeAhSoMLQqCPmXg6sA0jUks8cp
nN9Bwa/vAEaHChdehdhHwfOH6mKix99qz69cCUG8JaCchCDmlCcAyJwqegXdT8S21SkHw8+5Ow57
5274pR+tp9tLXDowUYoDZA36iqD1kGdSaiVrplIvkifSf0vjZwdYDXf4rpnP+edFKFBdxHCSDsgV
qmKLwRRrYCMbmzJ+alBNqGkT1G7ktVOyURVenhQhBYfzjmKYiQkYKffOY2XOEMDE0Od2gk7PUQYq
9o5ZHLZ04JanHobEFCDKmK7A1l6/MJFhDa3b1fFTMu3dvPzGBv52++OsW8DT6aDNZy7QY0bpUFdJ
i/gJ4cODOYELgWsbV3fp7zABiykIyJEIZKbcKYXWuUo45KSf5mE8NjR/LNT0pUi2gpyVj3JlRvz5
RXmZObpCqwx7ZdaJ19v/OtCoVaenLt+qIGytR/Kt2Vi0Sgfpyac4fcOoha+aD1a6yRW+tRzJp5Y8
cmbDhhXLM97bf42gPlQ/O6DCTsx3z/WXGvoqZ/DmfRbUJ+DlqF0BuiMAcEisrrcxydMKo+1Z/NT2
s+FHjfk4jMpzlZlbFeWVk4cJSUDJ4fRAYiRzNplcSftUU+hTPZhBlvQ/3cr8cvtwr3gelDYhmie0
OeDoxJe8OBLjiFF9kEbTJ6Wyvk7pdMfBg+r1Zun4nQ7WuKaBi7htcnk4sGsIhaGPBVDmIhjtLbPL
pkmdw7GOnsAAeK4Mehg53/BAK8UJzN9B40cXV0rAna6XhgJTrZJoNEKHIJUH4AFIMdL/ycsx9jHK
W3hglBh3dgpWZTV1XsdM633uqNGpHLiz8XCufsmLbZZuXpKbmQX6S/oEgat/Snd+s7ItftKVLA7H
EiHEBz8/aECkS5cmSZJSTaVPxjn7nn6dvirf0rfm6L5O3J937nEb1rOyxdcmpRtYFd0Q5yNMmofo
MO2Gx/5Y7TDdHja+etyaj147qkhQVXT1IWgL3tLr76mmOa0wfk6fIog790N0hHnoutA9A9Y6pt3h
9jFdSZo+EuL/tSftZ4nC5ah1XCzO2GdQO6gCXu2Lfq+eMo8covsROZy+b6uAwufsbltf822Y58cF
QVYD7VHp/WzsPG+SZMTHnAs/H3+0NPGKPvNn4/PFayxTaEiIyAPFZSlFsxjjk62n9Al0VZ2fseSH
PScb8c3qaoD1RuUOBajlcGrddA1PM/qkJ1BojYwE1QT6MFTlQ6N/ukoDj+wgOkVxWvAUSCGqNbvq
YIKm+szGfGdEc5DHkVdrVhCPW53vpSODKUEuKhaGIEQ6kOhCTdzuS/pUuKgp17TvPS3TXwqXbiQP
a4YMFJ0QcCMUBbDl+uRzCgr4zMX2zdVz4jySgnmmvVGdWLtdIBhBhUJHmrkM7ePZblmS47Sn/Fek
ZQXExrXmLkZnEaSj7h6udGuoZ80pYjhEiEaIiou8f6kytpE24uRZ2VAf+jHR/Kiut7pAwgddZw9g
FQfPNb4Pii+LKVOgk1Esnl1YKYcTzfQv4Av1aPGiO2B/jKF11G9lr+S2RbmMPEIPA5Q0eLZNRfU1
NX3VpvLYKBXwCQcFmjlM7YNBYX9ue4zlB4QQgVBwAofEysR5RRqLxJalnNFzuAfpnOdoJcVCc49q
CaBwZfHrtsHFjDTIdTACgEI2ps6FYbEPF7GDS8HN2o4dLI7RPm8nj7s1Rhz4V9AH+nak7C02Btms
emrVbLynS4cioAsImOFRRH4hjtaF6cm2Y6UfKnJm0B85Wujlj6VBPWIgqSmdrUrsmjXhHRGYo9QD
4MK1tQwU9IWqWASs7BWqIdR+rLQIDNBRc+pIkm0ELisfEksCAzPSQRCgyH0OpzS0rBZrcxqkgVXr
2aPqAefut+RntCnMtbY2bCCeGrTiwCciuf+EgSG4ijNyHuYGmW7c5AGaWDsydbFnMVpuJfOrq8Mk
DF5ydFIWvizL9AgEILYLYdbuoX/KghwkXv3rfMzu+7spwEi96tno0nnOl9vHdelEoZJ1YVh6GIaS
TXkH8pFzY74zME0AxRNo3RDctiIOnuRtYAVlZHw9RNOOZMVWSlUZpwjpB2aIg2ksyZd5YtkGimbV
ivshbwf4+UJhtE/RKU2slJzdvuN7M6v0U6y7W2IZazuG4SWQkgHT4ppyQakbXaCRctU9lwr4Dfq6
MN/biXV+RMZuq7K0tiJQ2EFVCiMkSzW9sixB+VhP7jnq1d9Oyb/lyRanw+pyxEONWipmVuUii9rQ
DJrAYL4AsTq4MchdzosD17Lj508AoE2oowIyguBAchatHjVt0RXumRrgZh3jytjVeTV+vjkEClig
3oSMgwD+XLskYIq6aOKxe+YgmmRqviezdgTH1V/4WdS2Be2Ao6PKLh3nOp5opQ9zdOa19du0FXiI
1mqCUnlpdIhv3N65lR62C9lc+FesDOh6GcvESNG3psGic0r5HngHgep5a1TtMXL5Yz888PifcTD2
dtp7oBsogDEqdyTRzlnsBjz+fGCMX4PqM34JUFSqjL4x+aSWExW/Rnk1oeRipZ/PCq8tSOlTkcWZ
FUNp4DwxNcziaAfdtg1/u+becTwEFSzQKQv8g6bPit0XMGF2aGkVyQ5KLvfmCKnx8XD7661EPUD2
/Z8lcf0unmSi0NquUGI4k0m9b2yQY5xKyMRV5S4dInh1/bUuPs8ajA1E8U/QQkLwU+5rTSPP3QQk
z+dkek0d4rHumak/b69r/VReGJEuNGD9pCs1GMn/jHvopr/HQUvvUhCvxi/sRx6AR8rNvYFuXL2V
hxJ1fORLcO/wiB/16Yv9dCt01TrMZp+tES3BdijfGG4BckVfq5Swx3Dn5x0XCCHAj4JhbSFcLVz0
hcGxBfGzXsA/jmnLvS6K6l2FOfiNPGPlQGJNKJqhTbeCkiyYiUEd5jjnCACw6CeNG5+3SWBaG0/k
ClkpgtIPnDdiVMzZSZ+ttRnVJy1yzs2+ekBtYsfu8+csyFKfHayDveelx09pUPzOam8LcbHyml3Z
lrxz35WknLDR54mbxKsGJWzT6v32uVyzgTIkBlXxOmO0WXIe1qSUBcVY4tlsNMebc+vOLTWycQjX
vhaSTg2lK1fkhVKIb5qTkpPWdc5687PvB48CLq84zk4xPi39iYaeaPihawBUMPKK69OnIdDVR6d2
zhm1Hgs3e+ymcqPLuRIAiCAelUfBXQhJs2sT1hA7Y9u61tmMR2jPqd8ADvbzzjx9+sNcmZEOnplG
rcJEY7F18Tyl9rNaoM9+28ZHX1mKM4HUFFBqFMJEgnu9FuYYfdVRYp3tegCxq2dnbT76M1GhlIlJ
u7g8ELecyudOr0r7xCOti3wXmcVjohTMLnyVgn8iYFWhx0fb7NrfQ4ECwD5DkfJLXBe5+pRVZZI8
Yse02uMWz2Ov0Sw2BeVM6sIbchLh39QW1Q60YAMEnmpuJ/HG87VyyNHyQyMOrT80x+SaJtOoUc1M
I5Cef4+nnxr/i3gdBQjIcaLLB0pLGfpCIgwttzonZ63Thw5Eern7nnRQJL79vVbQSi6eX0AEUGxD
aChjviLsjTpaSOrMw7CbA+OYH/jeOUyBCtGJbLt7Ka6LdD4u7clDpaA8NYCjgb3Btz/YaeOA+NZB
241vLNgadFlMoeDaXlmTClRx0hgd8HIEshrkHSrLdrPvmefemb51Px+b+7QENbTlBFBaKl74mQZb
7KcrfurqB8jeo0CMU9CanMu09QozhZ6vfVA07pngNrn9KVe8CLwHxtgwRA1AkFyM08t0xlgzcq9+
wHdkz00MCRrQUN22snLwwQOKaBheEe0fuXnRI+4mXZu5CD4jKAbQoGvI99smVhZyZUJyIYIesS5B
LHy2zAKs+bnbeHY0o1NbRRsecSWUgSXEFkJwGaR00lOlO6Wez0xxIJAxg+K33xlW/V4zq/RRMUo9
26x+3F7aynGwDeR4kPNB5ATL196xrGjPi5aL9/dfpX2GAOoO4YCvGRtjbOL5k24ZehFAQkBzDoPb
MhtuGReJ2SBBQ8jUG8FUpo/tMH0H7829pSqvScr3Wox+QbXF7LB2OsA3gwIKym7o20lPTJobRlal
yP6azu7vqGvFz6naK6+3d3EFAoE01oDGKfp1eGzkfMytc0XvGF5/IbQAHm9/Plb3zgH80/stwqqV
7hVsoQYl9GPBYCkXTtQki2uQFiDS6NAjwKhOnoKwYqjNCIR2/XTHSJV6uVKYngoiuF0/FDHmMDRD
OZoupPn8FOwt3yajNLWDmRbjVj9mkQUgyhJ8WkgGMUkAWIN0pJRBdXre6v2jUnjKWfGqfX433rsn
eqAnclDumn/YfiuMlG+obFO6oRWLSqMbYBPcSh7pv7rQIdabT9PWipUBDwK8JWojixE6wFotq277
/nGMoxFKc47yQHnXfdIHfKwFzUnkMiC7W1Q1a3z2QmcdrAz/Q9qX9UiKa93+IiQmM7wCQQyZ5Dy/
WFmVWdiAwWDAwK+/izq6OpWRoQwdfVI/dFe32mFjb2/vvQaSUNe+zF3vpbdQbsxdWcW8UWceAMdn
5GjA4yo8n6hl9GY3ZpYIzdjvhk9jCM70tU5+IBDb0WxaK1fHLNYgLz3dtO2YEXvKRmXsrcYqoiZo
/1c12fUTQbMWWRBan4ilX+NZ2FGrU1CCzOxlQesHopTNrdHxyJPnfA9OzQj9A2gDrtBjNOq/jlQF
I7VI5w/ZYig37srC2jCmnKg0c2fzc3g59YFQlMBISL1QgD5KGojkHHaaGIo3rIxCAcNtwsiZGHZ6
ECBPgTeH89VxO3AcHcNTxBkyXxklHOrI8ktVwIycye9OLRskl1C4hPkf4uVRdPCDfBobibn0xrgZ
VPCrgH7HZNpn7pvje23d0/8OcxQQhsmfg5ljGABPyGYRtNpIp2o/4QKsDlUo1Bmm3clpARC9QtJA
VDjeDVbdGQUKtphWMYFEnOcXqgmalLjUOhMevjWT/k7tn6GOcoQQWisaTcIhy0VZbj2xZJRWmZgs
Gfnz/EkhhnE79jRPSg4LURbgSv/ftyMKfYA3wr8cWLJ1Lf4pfzh5WC9FPw8ZeGPvwdj+Hi0//XmI
43ThP3OElD3yIIjRHqclZQdN9ak0h6whYXupp0ZA1d7pIuH7aPM03ABFowZ4uCd99w7+7Tkv4+M8
7O/4AbJKkH6BATyuaKqiMiuc7iFjdrts4GPkJwVEJRKUhXD2wn7ZgJ977oV1cg/9M+jRh+1NVTWt
VogokNred7RqtmPbzkmg+nOp+bckArFkJZ/gmRUgGH9bYGGPxmhriv2aePPGju13FecbE2KcLM7x
GImXR5725zDg35b1aNSjUwmQ1mTi/TFkw1xFnVaRnt7tOk9CZsWd6s6clG/rCaItAiagqUjNbDSS
v+5TZeTNpPjYZ35eNpe6UeNWqnC5HFu3+v3zfj0xFPgQYF3hNKxg0aNPh2LvxNAgUdlcENTPLEtu
mWF0yVQY3u7nob49kPHpVrVGD/cO9AAB9f06rXJqilFwQ2XV5ZI6qdgU9yI27/1tm9q/6Fnq2rdI
inFA4kGfDtLTEG48ejAabVG3KKy0WcArd4yJMHSmOygFxhx6WE0EpBiIvT/P8cRy4iWHQjVynb/C
+l+nCOKVHhy0kLNe9XvGg5h006bNz2kX/311/PsqWW9UAGCQJqA5hJRr/R3/RLLB6OqlW6TMUK7e
Fnny12YyCaPyos3IVXDD43GjL5tU79hl9TkMWwueaWWSp9Y9ku39//o2//tz0KfH5YvAitre158z
QgZDFbSUmd/5eBGx2p/dqCZEmgmTtrq1Xd3o+Oel/nbtOygbASqGb4wlh/rw1zHrnpU+1KBYxv1+
65LqsrDyl5+H+H7qvw5xtGERY7mby4ZlMHCFFucLqgXR0uuYCpH24L3/PNo3qN3fVUS3g/igNOOG
OhpOejn1rclt8FHLO5mWW3MP1FnUA2iXny3onDgd8IcH9hTZOgKpdxRjAoOG0JknTUactoVXxlLg
nWWUTckjxYLiN50mQCd/nuH39QTSDsPBx2wl3R8HG7nAG9c3dJNBGWg/lW7WT/xuKawddfIPPhjn
Mt3vc0SbAy8RxBsIF0Jw8esW0QxmqFNNdFYqsVk/3NAUGUDrESySk5+nduJewljYjAAgQZz6W/7O
cwvMjHrQWf7UXQ5XVdLEQeJG5CCfAHiIeHKOvXAiBgBGjjHXIIA4dmwK100GNFwrjGhcTAinw5Ym
23xLP2AQDZXh8B1EqElE7g2tY60j+atNwm21qSA4DoUYP4KpgWXse/b080J8c2eHPAYySSi+orGF
vz/+yFrWQ9CXBmQ8uf9Rj8Nl4Qcbyho8mlj1PpnGEBW2oNBaqLOmA+0RFtV3jQgOnqK3wMwOSTep
LQLshUC/IPJLHyiZUkLZvtoNXn1d+9UdAyfrtRu7Bh14YUboM79pyF9sf57KiQizNkWQY6wdGHJc
goEZI0XBnCHCTLkXm6NYTeYXlf7fRlkPzT+hfJRCt9yj8I+26Icbsk3AhzNx7BvO9T/fZHUGxv7E
1XT0dmlzGGJ3I76JfMnv3Hi8oW7kPMsLNyreLRiavXdxBUfsz3MeE99LKn83w38HPooypBpqyiEW
mfl1pDbuQW8LsMki/eq8QUscbsj4golzjjbw/RbGFsTVsOIpEWeO67eSKQLZGU9kJmjJZWcnVSBj
T57rnH3fH0CMIa8AeGbtXRyHFy4Hgt1BRTbb/tPok0NJ6ZnX2akhkEigQLcCXiG98nVz6Gmqi3DM
68wVv2tHxPDTOBOTT46ALjSIDtBYgkfB0Qh2H7LRD0SmKjeG8emBDucKa9/DMMBnqJ4g5wMZCc+i
r0NYgbIWY/FF5jUlvNG0RJQi/p3w3GKbt5AP/flAfXuCYc+BSfG31QhE6HGbsWxNpLKuK7IOJvF7
nntNMlr2Xhj+zQingkjUHYvgTFJvGOwfzgx+aq7/Dn500nxX5Y0uHJFZQw/X2sl8k0IWEcSe6g20
Iz5/nuqpj4eUGgAC8KPATToaDQVipwJtTmTMMx9o2NvxQI1zMlKnBsHuRtkDNJG1Rfz188GXxIJy
oCVQmZLTvoIjT2zMcFP536cCJBrI4Cu795tPVCfNXodK4dow5z9wsRyiCXnt/2mMYxljuWje+lMn
srxd4RZj3MnyzCPn+2KtVx6a3L63XoLHe90j0jfLthAZVz1QI0ZjNfta8/Lu55kEWPOv+f/XYdZt
+M+loaXZ+S3jOLWQDmPhiDdGG8HvLfIgTE+5uRP9888jfj9VeIyiaggEH/jl35SS4I46a5yXMpvD
ZweuJTpsolGzyBZmYvf1viD2JavmM1CSNfp8nSfw6qsj338C7XGWOhRz6fR4yWUgaSyXwVM9+jqu
c/cVKAUaN6N9zk/+e5EKSH/kVHhRAKEAfvK68v+sbCjbnuSlybLWps1NEayECRa46bhY3XbBb02w
90O40frmRkKhJ15m5p7ZRN9nDckc5Buo2eMx9Y1LMfBihUqELDPgSdsJ8eFab4gnADSMOBbz9ucv
+z1koT0OqDXuGXQ9viUHFsj6hVKYcW24sZZ20rMxIXUfLfTMrv1+OMBcwuP4b3sFva2jcDUUOs/B
S+XwhHAgSFdYEQSEzslfn1i8L4OsP+KfDxjMlaxCC4PY1NRJz6EjYYzDYxXMSe3OPojEZ5Ulvp9G
fC7cbsj//8qVrGfnnyEB6eNelXOWja4XuStOQtmbgP4pncvWTBWc7n7+Yt/P4t/tgW+Fliv0r46m
mFvu2LjgXmYavn3pVPX+CJ/7AMIdLPA2rV+RpLVmb33IvbjkHGVxjfdfz+Q6Olgq8A4E4eIY59BO
OelCUbLMN/Idc0z05d6t4Uzic2KQFfyC5i72JYruR1sltEdNzCnA07sc5AHlNz8xbAE74dxozoDx
T+xKDLWyDDBQAHzj1683A+XtVi5hGXDFOwUuQ2nNZ5o754awvw7hMyeEHQaGKAz0FkFqPYANfk6t
9sTGh1UxAcvGQrIIMayvg1CjKhihDssms44BT3qQC9v7kHcxZIm+v/P+8yY8+YVWj1HkBggex7mH
BkxcmPAcy7gtNrhMtyGZU8XP6TueXDpkBOjvELB7jhFdbrjUzFYeZrXMf4nTRVr2/Tl2/okTDH2v
/45ydJ/y0BWGI/GBLNXuAS24VtDN3OamCe9Zkpkh3Me03Py8gCfqPQAjBcAw2Lhu0N892uMGV7Nf
AciFZzBNZpPEipt7myuEjuu5nW+nYbfMEHy0H0f4rcvqTGfz5H75Z/ijKNIUSJ7nEPvFLA6zDeOu
utzbyw1paRRycmayJ0LWl7kebc65newC8B6WsWb61eXGEnt+fQVDjNV1UKRzA8/1cfBTp4OYwM/r
fHIHAeuKLYSaMwAIX8+FFdYw/CPYqNApuCmbEYoL5144p84CTGCgtgoeJwDlR0sJEazRgBcRzkLu
P1q+vLWC5qkImjPZ0KmZ/DvM0SKKzu88Xg4ss6FrcuePTn0wPDb2Z66Xc7M5OgxUS8aV2bFMeflD
2TTv0rAu8rMn+9SZg37ESk230Xw4bgcY7jxoJxwxG9TwElBxE+k+NlYqTb4pvKqPdWtsft4Kp7Y8
OhAorQKjhM73+u//uahtltsDazUuTvm766qD4Pd5Tfa2HCOvfvl5rJOr+Lc4jU47EOxHpxucc2ss
5pZlcwOtejrHg7Mktfk/ewmsZXAQ1qCwDTNfxP6vUyqQI8wtQS6ACs/bNLVPPe/omQ1xIkP8MsbR
9WWKQfCKY0PUwRyFdpsWY7+xy/rRcx5/XrSTO/y/RX1ylEkZjqbUMCqW9dK+ctrlNcync1JSJz4M
8l0EPhiXIR89FrId/FH17YTDOg88dcZlO/T1BYy3tj9P5cSirbRX8ErWVwQ2wtcP48yqMPBmYJmj
2zgYlngwRFQtRtSLc3KrJ04ShkIPD09nSFYcF6LatqN6DNYIN9exnPNI1UtUAya59GWk8jewOOOf
J3dyDVE1AiYuXIv5R9+J5A0UPQuFXce8lM1iK103IYbY/TzMicIl3iZoGKzyzuh3HeeajeoJKoi4
NoYukquxaZQDcH0B7/RkTkP74P8B3pTEwPjH5yi+JxcVAEkwo0BjAEfo6/fzjIUOfYuDRadrw4WI
bSd/SbBAhHDfLKX2cNY4c8xObH7Qd0Apw0kGI++4bNkSAfgcw+Y3lj/Ee+v0nPy8nKemBH4QoOR4
nUKH5ugcFx73IISFd0qNikG4hBeaOlWqPc1jDPYM169LlDSsMx/x1F4BTBMIb/y1oiK+LqTvla5S
LMwz7d+r7qoWH9Dc/Hlip84aRMDRzULlCHnc0cTa0Q0AT8bKlV2nYpvngD9YfkTz8cazu3ME1xO3
CJ55a5lq3ZcAtHydkAkrL89Yn3vUWt6VAYC3B745D9QDqj88HlpgoX+e36kRV5FjUIWxgDgIX0es
NGn9oCZ5JiWQYTp0VSRH96rncwPSZvfSDyL9ecQTdZD/1BRRukV6/x1IYpv50Gi0JQwd3IUt2IcA
oiEaZ33gbKay29qQeZi9Mp5r58w2/QZKxWvibz3z/499tMCt7+aDM+Xr54xhyf0+h2OqrPrJgcJf
HvZxWJFN0HupDsQdDIPPLPaJqSM3QPkOtwRaCMDyfF1t0RamOUOc9lK6HG7qddISM+3HZle1EN41
u43En+Xc3s559/Dzsn9Pk4GcBDLJgVgHrOuPg44hZi9vXdlkwvIfCK/8bVl3fdzl8FtgcVeZSQDm
bFRZ6pw+1fcjhFi+0lnxqAci5FhrtVK6M0tF0ZOzMvDs47laIgnr8WE41yr9Hg+gh2sD6OugZ4mW
w9FmlgZdyto3BdBfufVAF6poZFTCeXRnkZ8jHZ+YFioISC5xTvECOAYHhq301Dw3InNCc9hxGXSp
TdtpOy+LGWvC6P3PH/D75ACBWGlvCAxAwB73DCtlNwPaebj1rfG1C0wjgvMXHLpt6xwx8vvMvo50
lF8oX/odqpgs65zLSty67MngB+N/1fFGRvllPkdHsdFBCek11GGm6b7ucQnPYND05+7ak3MJVlsn
VGLgNny0JZbJm4nqkMBg28DMJPcfam3uIWDuxQDpnCnGnBhshTpiq6NFDbGho8GCYh5ROwdwhA6h
h3S2qqOmm99A6M5hsY75/bwj1hX6Ui5bhfDxNDTRDl9lftZb/583hxxBhmw6GVx6pbT+mNwjLyUJ
hgdUta3nGTndBW/84skR0zm9l/X/fDwypGihwY5XLy6PdSH+GbkridU2ivqXEn4/0AiphPHpdrV5
5lX6bctjgoCSrDxqUDG+qfmKaSoQTjBMKYNUdQYELfo0LNgZYOyqVPptQqucBFIQZGUAE4dHmYTo
Aj0tOOPXnlsFid0aH16o7hwfNXpKcEXlNe6kPG8+XDE8adoViRzMJ2FaTyiFXXoVETEsil8rs02U
s9yZnTnHVcA+DKnfXCn+2Mvkxs7UkBgoVB973d5ARu+iDZqtMcgXiPNfwOzsTnnDo1c7l7ar7uVC
n0G19WNW9fmuguZL7DIG1svIrCQPxVbU/SUL/QsxB2tqUP1ydfFG9DwkfOZP3CvBhsQ/5L6Z+hZ/
qPumikbZOlHYyL3t9js6kpduwPsxL3QG5iFCMsMdxOwpYc0sY1YSlOqt4JBTeON4dOhg0Kk2Ijec
BK5En4Gw6UYO05yIPDhYeJLEBMkDfAHRXKALvheDrwaeCmqJSlntq1o8z9rVh7qwLhX4+I6zrm8B
K4wWXGz87KV+CiigXb6kLIfjaOkn5mQgK29Y8GhU/XxZwrEo4brq0wauIc+NFkE8qaXSMeEyvDcV
cx5Zoz7MULMXiArTDOi8cdn5kBWk6VD2eSRKUtwNBJpmhnQix5uvmWX20CPFKTVZqWPD1jvIM0Hh
Mlhue9kepNOqyDXg8wQnCNsf79wAQuu+E+VhkyCZj2tz2aCSmExVGI/lAwfW0YBsjZV3UTeVCfPE
fd0sgNOxVS0utj0InlGyHYc3JiHH5PQbUdgJikCRMvt4zMOEGr/Jkidy+nTUZy7zpCHBB528jdfd
dhbbmq4RN3CrA2UqgVbElWQefDKBA6bDxeBRQC54LrFXMm2bb1rMOwBNrkLtA8BuXDlkSOfQjApi
pNDr2vq8TSw2HWgFZVQd3Do1vW1peAmMxQ2bzK09D1HbwxCq7fdi+jXCXogGb2BWQkVtjBZSJmPu
7IgYb0unTOlqGUOem8K/gvV6GRGnjJmX72reR037ULTjppT9BkXlh5CUiIy5BUkce4b/DE1bAtsw
TQmLRQVcz/huuGo7iCWF2kJq9DKdhu6i8i9Gu5ZRX5l/KPJio7Y3eQ4OFZEHXfQbCRnyiEAsiYhq
q3Dy3MJ/8lq5zcNwN3qXs4CFJcSBfcY3HiwMPUfvpsCSCaSYTfaq5ykuqBFkIYH2c9KxovhoS3dA
g4d1N07A1VMx9dazYqXSkPk3/CehK33fMWXdoXHnwn/d4t6ViWR2gROKA5MN6rrqqdeNBY1uFQY7
NkmctzGsAR+TxrIPFekzQzWySbhaljLipWG0kVUDwmJ73LwmY8XSOSiaizDv+TuwDn1qeUb9iMhp
X5VL7aa5qauXnqLnkEhpvefOeLUsYyIstoPafWK47IpLM/W4nVq03E2mm3hLfSeDsIrZPG+dSe1z
t7uTU3HwhL8ZGnVo+/5dBuaNVeQXgS+SDookjTfHrdddoXVyCSrZ1nCdlDZuH+nefO0I+ah1qWJI
xj0atXy2rOmPr3k2qBHWl0uQkAWtzqGT94tGLz50hi4B+9KKYevCoyqoqyfXbI2Y5G2+LV0gD7SC
3iJrzTxCmf3JBZoxgnznqu0+NpEk4x4tmCECm65MjJk2ERHmb68L+Q5lTHZdwbMtQTHwxqm4E7Oi
EhveVw2+8ODBbgwIaDSXIZNXmreu1ekIYIcigv3MuzvbVVS6ABP7003lWBou0sGHrvOPucVTQYdd
vnWkMUWksT44A6mmIXk8iP5hqmUDodf1UWq/e2YBysEQ7nXp+pEI9YOVu/cOLe59hnPMtL8rTfHe
mfUbMbw/2vehBwEsemR5ix8VFRR2F78f4xlV9bQ3Swr5EixvqBwzCzs+7FpaT7B87VjcQm42QhsH
WpU5CWFwDS5cQVHHcBn5bVVCpyGv36aqfPLG1kFPz2tuRsgA3C02NxKnAs3bHKw+dkdgtqYRnhIe
gei7PTeQD3S8iCzz7wE3ISo/fKf6DsLsIdjcbjWmluYWyjRTNrh0ht/AAO/3SYjt4vMef16/VrD+
jmQ9EVySoksGhEs/cjtj7KGn2ZXPNhdk7wg0lQAHIBFsz+vUymu5gUhOmC2EwhYRMSqp58LGXUnL
mNa9uGA540BHLWSDIvmStLVjxDOS6MRlNLxw4K6yqa2pgYPLaG3AwHsbB9ZsKFiRv2XYki0NTZX6
XNixES7NtsAlk9a5zRN/9oukaidxWftFfz9D7DQ1LM5SWdFn5ePd2CldH4IKLxnqWc+9gk2pZ40O
lCFwPTyofrT3LucVjGP6PygYP1odLbOBVOU16IafFvOMeKonI/Imv4q4Xz9S3vG4GIbnahWpMdG0
SMjQfgKM3UTdaA0bspT9TTi1S0SqxUkDgGViPkL5X9QQ33cQ5GSHHQza/RLD6xTSzK4P1z4TXBAQ
umHFuO7okIb541Qv/g7iPLgxZjccoL6W93KPptKtaJSMQsN8GsM+x/i2/vS01T94guDo5h69X1z+
jk6Ee8FhEQ6NArOLJwg0Jg1M1y8A9pn2GpKliQCeFfMyaHUVVlO15ZNlpTZn9q1NRpK2wn7pZlwP
vVFCCwD061UpPkh5qQUwENS7sr1y2liLw/Z21+G/MYHybaAfNSiOqFE010tVtilwRaGN/wm3L90c
4dYP9bvtMIQNE5SVZz2EftqFDUegmOGOXPp3A+/tCKWsD9cZ6kiwnqSFi/0aass+LK6vIIkErAuK
d68lWFmxNSvrwg7YcGnNOfKVRdMo9xQSsHF6HGym7kfbqO4Xm7TR0kFmcyBIJ2zRYz9AS+JFjN1b
PnrBBvHtfXD89mAS6KPNqOMmS0WtnTQqfIbGozFnKK82bfGsubscRDB2Edxk2qSz4AfEadtccKFu
WwdXKPOm/NC0UAhxe4ffuDn/HQy6j3nV1pdVj2ujLojayHDWOyTyz7xSyMUAeWmytlXtY251cCGm
rthVvVdGVd1OVTT43tYWmIeR42Iv+7CDKk5uRYM5B9iiZLzrDKZTgQ5b0uYNHm2mWaXwim83+ey2
B9epraiZahBOl76LlaXHjYEguKcMUW0C+CpGvOuTskEQyYXXp3JAHqKpvgAj0XxkC21e3CI0Ews9
+WjSeXO58OCtRsE4Du3uaaLLvWhXuCIe+huXGWKrlTdttOuoeAKNLxrrsIt7YSPvIJP1zhewMoqA
Y3eR6aXyWxVbGtzxvB9wxkduRr0W47Zz+yECLsDBxYTnuzH4JAEOq9guMAHbMWTC+5bO/bXfhLek
FiATd/TR07kZLRJCARDpQL7vGyIZgsaNq6IbICLQ21sBj/kUzJ6PQdLf0vM0oFTlsuknJB1B/gum
CDwmNHCgtxjacRMW49aDkuaGTlBj0bkqUb9gb2Ts3gXFKZ2sQkSojr+aDdeR1sWS4ulXbTybWpuW
eWRnDLy9C4QHG82SwWYlr6p4HpT/hEqFhgyVgq91PxVA/jv5p0lD/6WbnPKB9COOt2kCQh/lHBKr
XT9XyWpEBP1TCKG+dcOCuwWg5RZZpaJqOsCer71wWuCtXd07S8RtED4vZpfctd0cj/qzdyzQrVHo
jjQawFdgHoqUOA17IPCxSsagri9aF7+kQkvuYgyIjAhu0GhRqoIXByOZI+rlwJuiFYlbGyh8jCHE
R9rSh4Tv4hYSNpALgGnt5I14ZI3TGIc1HEkG4cl0hFz5NvBYE2lliY03dQwaiE6Nq8xXE6Be8ONx
DtpawpjqQcZuY3mfstbthQ2PryfZrilkWes5nXGX4YP03CyjYoKkfukuTdobjniXWqpHUXrzm9+h
FWNxGzGC53TjLA6PeTjh+HTjuyOacj+QEqxvc85ThJMqIw1yvI7bsFTCywDZtQuT1bqn29bVZVwz
MKqJwhc3eYnDOXXAU5tQDyYzskZ3ImNS2jM/FO0QHmTnSGQjBpDWC+SI7BZlGwClPuDGsWehne/b
fuwSZ7E+3MZ5s40Q7zJg0ZJl7B5BbnWhO+tBoa8sEEqI4UTdkA834NHPe6vQC7wLOHFuGtueXiHL
yOSmcZmfWJ2kSMo47syhG4wXT9tDyjtfpMW0NLdwj7BSz2XWVVlRD9QATve0MPUBNL76YqghjKbC
EesD4ztQCVBt5teNZHNMTGgslWKkN4UUPOmBqE0A7dw7Y3HtgzCzF4w5sbbtnWfhQTbW+qZQy28P
vpSxrZsxqu3q3qnMO4vAMkCOG0CTn1UzJ0XQxt2o3lunuPbK8J6b9VM5dI82aV6lA/lPavtTHCz1
vWxWBVLCd47X8kgM7pXDyasM6WFy6XbxoKJZTjSbmuESuIOHtuDthof2pYJ3X1SR4TrU+KwS0LBI
DRLqb95rBQDcIZh0ixu5u+Bl/tubu8cqdyEHUM538FwAiL3zpki0Mxpf5nayhkfGHWjQS/7q6cCG
RpO5m60Jj1ISXCvKzI3ozLdKeGEKacImKxToD9wMQVYSu6UgSxIOpIhxlU0RMsI9apUfpUMfRk+X
kBxz9j61twwv8EQHtYWqBfkz+Qt0V3Ib2b2Bbortvw91gGem7G9yA6CVlZmWLKWLeMPsOfHzcFO3
EEe3J6jC9Q2N2AhBrroGItpr0SOZcO+5Kplm9RmUzgRQJ73SHWr8dvkOhZkr2zReOlFErcEfnKF6
Wy1krLCgsQLup/LsC7jepdKTVz6rfls4W8xteFx3zYG1FXy7DO+mccsb1J1Y4lHbjqmj7LjnFK+V
PiWGux3qBkYjE38ZkIzRqfqoXR+lWpKVUqpkKPO3ph8+4fVzXdjhbyevPktm/wqNdoypN2FqFnzt
hWdeG6PxrGASMYEmHTdB8Tj7HvRVeXCz1M1DaXX3clJvvp6LdOwXC9rAHpDgtZHgYXtwW1iaLpX1
4i5qM2t5A0/Bm8qnCfebF+EuQYyd4yRqBAMUQBbvpi6tz6AjddQHKLHZ9pOj3MuFysupCrq4K3Qa
6KWJZmmOEVBEBzEVv5XL9m0Rvld1f2BO78S9U3z43pjhtYlN3wxJayPYFUVNcMjaIaFNjpcFSmIx
qifblrE2GebBiknZZsLonMhSSFdAUouqYoaEzORoXMhwSKiZzoJluWFC3gZ18Huu2A657R2Hmm2E
MyoQIR3I98F7jNG92QccN5nzYU3LR9fUv9lSXJZQjEhI4b92Li/i0ZXBBnCyt1YJI1pqGxXT9nFx
nRcAt5Z0CFWJG9m7dVEvRj6igzT3y5u6Hq89CwiIBpKBiC8qNgx225jyGpLb+Ada6MRglZXwYgw3
i2+JBBBtG7cxWPYLJAkiqFmhrjHNT6BSHhwUkaK549dtiLfoKMZ844gwqUM8n/J63jVL9VCjscka
cala9TxPHZKNoCzSoK9faW2++xNFJQlJRo8MmnC83omoM6GL61JbED3hvhuJpvM30h73baUPzZJf
ByLMVG96kd8GL8OC14tTluXlXInPeeS/cH8y9GRMJ56q+bZvAGWxYPiCW5KhUlADGXSwA6gH4kmJ
tQ+Fta1GbHFrnC0wxNzB2uQu7kAqJmfXLWDjecbox1KjNKyKzVDqPC5yddnYfZs4oD6zIU/B6Xto
FXkpFpPF4FzBotbM7bgbON6x7nQb1uj9F6gdJa7Oyy3KIXbKiglZopxQA5BGEJetoWP0tUTsu6Wb
TG0BMG5fztVBluBTNvVoHWy3oyn1iVruXHi5T7GAy+AWlXUaL2SS120Oyd1IO/nYboSUxes4Dw62
EjIMsSlnVwKKiN27lwW85/wxmGRkU3c6zNO8Fvd9at2UlEzPy6z7/cxAbN0UWtJrIOby31PeNBlq
fd4zqGDFmLBi1AcQCPDVq4Gj8uQ3RQk8JaQZ0JskWLgc2WHc+0rEZFB9VrYOeS1nUce2tFA6IcLa
Da5LIz56/edgjVBPmyd2W4PL1saGVTAnmms3OEAvjHXIGisgg8B68B8nqoPLdp48QPJM787Mudjk
NQQLIMfG77QrHXD8OsO4A1TSeUYNNEfJjJnltiYDe9Ytkh+YvthN1PS4EMI+tKatGsC/3LVcGOiu
1NpPqgnw6E1l2mUV/z+OzmvJTWULw09EFZnmlqCskSaHG8retslNk8PTn0/ncoeyZyToXuuPRplX
+06BRSbSHmNYWp2/kHb5ihR6J1SLAcI69OPfrNNMl81TtiyiWcoDbbVL82Im+bDrcCMjl0zdf6LL
CaltF61kIN36kzS1tQ9t9ChWMIzCqkK/dVH+mfUkf7rGGvXAIjS6DKa+06Gc3cV/HWuJb6zMW964
ZTXNW79McxPai9F9L+jfipCXTPcjEkn7m6XGSK+zWT/p9jK6/N7pSECZa0NnWt64WFFDj7sVjCXo
cl/OU0Sj3nrxZNfHQ6ZlPd56W38fK1+7zJ6dfGibxgaUmO745fnDcs98N/sRo5xvGpTBOz3A7kn0
hTyU5dKdWrFou0yMRRbgyaat1WytDlPm6Jn7LjGHg8y06ibdQV1sv9C4KxdtBUafNJ+FyNC7SPmu
ti8NCrZA4te4nhojns1ehLybgsXYLqI1x8tW6k2z74zSPzqkQZ3JH3YIvxIdDqCmikt/8U++V0zX
dk7duF4z/1qMGZSuJBcnUU4TIfdP7920zmHVAM4T0p2DK5C/8Tk4Zb4XJh/7ha5Z51dV1P3bJoy0
CoHoJAhPUbe7oTf6g0orgNti0wy6OerF3E+O1R6aXPZM82sLcG6aU7cvFS4AgDwhfhqzyV8Z1ZdT
M6YsFH3XzFFflJoItMf4wCKoSQpEbW0n1DjsdX2cPhpvW0wE0l59HFrH2LeL4cZs9EURCOqN/pjY
Qn7nzTJISHqOuA1XG13WFXL/BREPGE3Yd3TPL6QNsl/p2wnQwLuAuSxhqhY7yn0GZo0CsqdiqdrX
1F6yjsV/begDISf2qCoDK2EpsWTynA/zpZZtgbRKE/+UMVRRB//6bOZqe+tqgoQDo+i2OOVk+tLW
wT2KhX3zy9qmVA8tvRVnVllAhLah0y/xAktXwAYZ6rCfJl2bY5Om5sc6iumJ8Snd19WS7T3pGdEE
cBnyNw+SbSNXT3piOnnY0Fa+V9R5rEdTK26VbVy4U8tw8V0OYy1hJmZtEjvbqNurWw5LoFfQ5AE/
7g/qwPJ5Wf1hn25+fttK9MaelZpEPc5eMLCux0m1LMjunDmcdG+jb9XOd/3ysExJP933En6odbIv
tOyzFkgt+ZeWlReI1RZ7ZyGg18/0t0x19Jk4K2lwZsK/aiYDpRi/eqmYi6eKPV9f+MGKuTZ2WZ1t
Z6EkSINYz+MGmsJBt4RuRy/K0pEC6PeMIKP0/65V/p/KWYDSbfIurieKoC/tLLAVd3VdjlR7Or+y
juq6ktalwEsKHknhyR0oUx/p+VKERU1ebGJM7Qe/gMtOb4F9afaRQ4zFp6rauPXMZ2vM/5tUUzJq
M4iteemjeBvMyJPI69LevLRZ/Z+j9xM/VsJpvs1PtW1t4ZIJsFbDWfb0ZP5qk+JFIOR5x4Hu7bGo
whzZ6NdtI6FNirU0MKvFA7HT8kNuAfdYS7nubbdLQ7tlDUiGtojXGt0qbWKnxujtqEjX+aL1KV56
UzAAep0woVOMod6NWyuflJb/9T0tC9o8O20eFfNN/Y7RxzmqpUyipPLnvQMEd2gQ+R7G0cifbSoh
z6Pm6L/cObO+2wocV/lbGnJBYPWrl/6SWpk8QgC338niYwORs728upU7h6VAKNKW7lEbvIx1tJnn
JyfFWx36i3CKAPtRxg0t7LjR2DPXbBZRNtGLOpe04FRjefQ2xcJjjNpJKepZWfzsUJYNrjbpGviQ
suG0DhslfR1beE1HblD4s9pZaqCjdyo5orkN4pX7jO+QANNH0nY4uzx7U0dQKxcbWFfeVz1RcNxz
eHb15yb3zLgQA/OpO5GAD4idpHtDoAl23A4XdjEUz9Lj0guVl459gEMmlfHU10jzxn6bLbi7tv4m
78TF8L4MRY8MrKt+dQJwOjBEYYkDVfHz5AXjPMl+jwCinP4M2Wx+L1TA/Z6TttIDR+a5RXjqWBeR
XqSbeCWVRegXWEvHOJZlo6Gy1JVD3fegUxnEL049Npvd0AT+OJXP1Qxv9ZyAwb1XtpmXJxQ/agD3
1/vbCk0SFir3dlxQ86Vf2jTOxnk5dw3oYFD05BojvLEhVGyrTv/jFE9/fCN1z7amBiZ3GLnbrPIS
cscxTk3dT1WidrqU4PUnZchcQYSaOiFEiXmovWS7VVaz/lfIxA1Xv9Vjbaran3VeWOtsM72Vy2h9
VdVcHQlpcs7lSvJgAFnSMhS2GXmwUr5tmuncC2vVyTLKnJOfG1PcmBwJnW0wLejM9HXg6ZW60ISV
nvwtGe4EnhkvNiVgoWv2/qkRcFJluzIg8jGIMEupvXAXtmCh104XDPY2qaAYC5HR3eDlDyCvPYMn
LU9a7W1Xg3n2ppbFfurWRyIuqUPiryn9ZtfpbomJYUQcOhVbrCEzibK+7k6bU01X0frrgdGjiZwm
7X9PNKH2AHTbeKHRLX3JNFY+fFum82G3afm2VK7122k8dDWQnYcpxahM5E81psvsHdvJKZ4svtEX
ElpaAGy59UDwVHMVUYaK4DtrDPHP33hS484RmRsywwCJV5lZvNYe3qkA9RkQNYlp9X8r/Yxa1Ns5
hFdqdcubn/cupxWhtSUmzkRbT1PTgJqaqnpes6SsIiFy76Xws/UBNnvmZciN+Ye4qbqkkWUt7rzO
9rOdVHYLzA7sBU9gyDBt9MoJ56ow2DHpbqR6uUiLNWh9I5l2o+Y3zW41a2O5A+XmTpRO/WOfKbLy
CVZ1Svaya4eDatbiNVF1V5510O6op6I7UChbJvZTimjCzJyU3DFTV82xWh4A8pRShh72jQfQOfrN
+rUlift3ziRBoVtr0U/eOVUP1NlLTtFtLfRr5bcTlJc+HKttNiLZMntdkHwAl4sJ1HcHS1yrV81Z
8y0g20fjXLSaykjCljGQuAtZeuAMRauBFU2ket5lsuD6y8WUglfW+j+cDZUVFnB3L+C+jAhQUt0c
Va6kDoXQjfK/UpvdOpBV7vDKpE5NKrLRAfcubroc/HGg79xmHjjSo6s+PbPuX/teqX07md5LCwvj
h7zEkAse4HIXlYtnPYvCUe+5srua47FCJUCzZfOc+ppA2UhI185RVZaezWTihGmWxozsUvkvpSjc
JCAHvVCnDW1JeV9YQca/XKsDIFM9Ut+Xr77d7Vu+c+BB1db/GriXqJjSvb7ZTG2SDJSlzW/+Q9pn
5kYT13y9Z34M+80ayim2p/alZTN89jRsVnS8Cj6MPo+lGrXdg36bn6zJLVToeNn44ndOEkm5pDvl
kNm5rdV/rtw+kpLZdyv6l3RNupa8WbwVyZQ6JwOnWJzY8PALFF1g2gvXtldaikvUKs0ttAmeC2tt
qG/VBD7hZihNgnIc5l1p9VZQsPQBZYneL6OCSNZg7ac6RvX+TqXUGA7V/DyphNtqGAbjnavUMpBB
FG1YqfmIgpI2qFqW7/PMrxRALkNIdygppGrPScKfVObFbRDy1rgbo4En49avnZ3qqielszTY3i5z
3CFeWvfAXP4mMyPZ6YN9qDf/FdJzL9btF/v+ElIFAvFb/YGg5+Wbftj7AJXaPAHGYB9zdZ5Iva3j
SegAftgOg7o3f1ybpX1JpiZ0XFIY9CQzjisLYLxookggdPOOuoWOH3vQsjpCA0aHe6+mu0MtSJw5
bfvtWJkeDWTbXPs2rxgD9OZtHBPWE07aYCHaTxUs3GITLX0aVhuDo6ZBlVTVYahTAsWlc28X6Qaa
mR87v3xr64GoOPOmr1AMOpbDiHMORjgBofH1+Sklx2+r+LOTtOUpRx3koqp7sQrD/b168N/EqR48
Lz8RFCPCZE08tqf5CXqLu8LrD2Wex4NR7wvmCccZXgaDvj3XvJgM8apjOjfdVyfHKFlm8UyAd6iV
VPN6EB1ztzcIYBqXPqomQuYqMIWUlVTrBw5S70+n3EvbaMyT3rNK25jIryso9VknQY1x6yweZYmb
dtkei8PYHgwruSdu8qJ1VLxhZ7+vNUqepBW/+62/6Bu+YdN/bzpCvL3haa66XZIkkds2oVurEC7j
qhlpbIzdj5uacWvJnb1wn2QT+gkfxZP7maUsB+uoy2iUpEJoLiT1uNwekJgxbVc6QnbEy5lHw5xJ
eXe8MC/mvbauAO+59WQr8zzX0gt9bYtcc73W2Xq0kuE8dQ7fYBNlA6tr6YyIcbSw7BELV87wa62s
kwC3RD+zHMdKy9lustc+H1xkAsPIL1CXp8mpPoCW4ofLxnXrMJ+TXVmaAdZ4Iq+7/lgm472vMrh8
+rOnQ7/OJ49/BKq8Lt4HNPJuSUTYZtVvMYsDVTZ7BoGvVHcjzajmqEtYdddibCPX4TdQHbIDmXfl
vm30IkxIUU6ydV+uLnZA957k44M5uGrOl+l9OUUHlsyXO8zla9d6d92u0yBzSNwThKuxTG3jHAK3
3K3WexMeIy3HXGcShKAOqu6PW14du817M9s6VFMx4pSuDuV6pWeYXzjdU6VW0dxAU5s97Uugu8AT
09uWl8cyN1E5FBfeiE9l+gev/9sIthlIHC6tWfvlTdYUZihXgrIabuAqWKPae+93z96aHco+v4sE
ZqFj2IF4q49Fw7e7NYdMfZYGL6XvBeAnSWMeFvk6FtOunJeDAKjhVpa0TYK5P5iydkMS5vGHV1kM
YPCcmbtVEXS6sFSn1hfhVzHtDXGmN0dEx2DAMAuG1oDaTVw8fuwnkHvJIy59CqoWp1PRP4s6PzLa
gXM9UGrAwUOd8RxZGbgZe4In5acsJBDf8lsbcOjTMKephUKF7iz8fpexlAZWPsVyfcQErgqKHEVe
Zx5A2FDlj7s60T5Y8k70Sh3cGswGNuxUJOKjMeTX0BrXcfDvknM7MvNWsKYxuSO0QTSAEKbjIy3k
FpYdiJToA9JdI1PLDg4tGHOdPtdl+q+aF2QxnWi5IXq24vxi9G0wbdmBselCGyAsnLEGovOdWM9W
pFkMNoGpwEKpWCTDqXpiD4xkqUEMb82Pnzpxt4gKFY753yyBTVS6K93xUyTrFKU9gdSasj+g7L9r
kS8BnYbsHbq4m1a3X1p5cLQWVsdK3hckhIBX37mlvys/f+PBeOKORWeZDBTtgkSFWpreHWtKYXfM
/0YCkpfGzYMhz6rQkuVX4mnnLZufwTefzGZDwJRv/ybX504s9eGk1rHb62oZQ2vGUla25gtXTIGS
SJ1lSqXaSKfoSdb1R5nD/Pnu9FIXU5znfVQP+aduqes4zd3FrIwDc/kn4PM+37ZXvXE/MlP/wpkU
W4UbVXb97ksDYMb85YjiLdH1iPsf+MCP1Oy/04x1cgz0L3ZHhE4+ZFFdcm+3/qKj7/MlQNtD30Ts
Guzufuv0eKtkxE+/J9R7n5s61ddihxAnNi1gdrn8CCuJV91+yfT6VuZyL1X9VILSGH55zbaHp81M
6M1ebmuhPmplQyZ6TeSZ/dfgDWdmuGiY25/cTH6KrLjMkE1ej1asKxYkEf0Gszj8LWkIDq2+OTqb
ft709LfK1Bez2p8k3X7NDXlYnaA5CUSm61XYuX8AJ38biAyDXrl/+7m8A7uFrJ2w7T+m0J8YCSPd
G3aAmpdOXIuMz7zYEBcZiIV0KGbVrU/Gqn+UslxDtb2OYo7TrX41QROs+ScznANrLthas3eT6qvQ
5r1V/HLtc+lRwcXCWg6AHEpFxljdVk0dSvmaDe47VOiHN7y0EN2reV90Z+f5eayLDnngO5jLZ9UZ
e6sieC39lSoXCl//nMsfRzD99XxSmkTx+GIs7sva6LG35GT2N8T6HGVtslVU7Jh0UW/gNq11H5VO
KwxKRV5Fk5rJ9vUhhVGIiYoR/5293+yzsJCKZE9Iys6u44ejke3KRVyF/6vxmEeyonkHczlgADhY
mhoD1sw3r3cvPOJW0E/df5qNjEUZ1GmWTfGq+ykgC2vv0cPffMKf9OSl+R9LEHMzpvSMJ5181Wft
Y2jNN9NMhyjPtnhytUvpFhcPiSltmKg7as6+3LytaPPDHn4+7OFO9nDBabTV87Oh0BZ5gxAxeu0O
SbF16l1z72jOP5QXb46e5HsTUObJW8YSEfL2phXGvsyHA71URxKEy1As2VeugQO7qndCJls9HiBy
/fGXrw5kF4SlnYbVaET6dM39XzT6vI79yXOeNaWFwv+oJkS0k33s0ekkzhdylkuel9FCU3XawCMJ
kto3+PGeszrO179ad8gYYvXte3NeKnWsLGR4Qxqj3TA9LWiL49RLgOUlSJdfnSk/K9++ihVKGF2H
1u6sXsJJmy+NGkOHU9KDe2tc+WQWTayDkxdsia034QHiNenSV+n80Ysvqb1sy7CrZ3yX8jSm+mkk
mUbNtwGBj84KkLrVi0aeVwb5LKt/CySmyceWrGdarda6Prnz5+Ogq/woly/dBj5V/Gfpb2JJb7lt
Hxv9r101F09TBLb1u1xWu7b9jWojhjMO8UYEhkH3rrTD1rTOg27FYAR2juYkO3X8donb743qX9f8
mwx3v3r6SWjlXvNwAwp0IXw1Q3pdqfNIUXlocjdXJPqkL2r+7Bi7OwPsAknLN9lAf9RW5WhorA1W
e3my7IEfLst2RuvGRsoDNqaMjs5Om/0s2JrlhDZ5R3sdq5KMrTm/u04bofkJBRqfemlYed56qEP4
lquXeOfFWl+9pn0tJu8ZnUXc8H9N6c7pnSPo4wOkDU3vtcFSYJqMODU3Gw67ukEq5luhBvAH9Uca
RL0Fdb6F1MAcvHmJUoDGcIZNt6FL5WaHD03R1qqDa1ZI/Wj69NpjYugsxHnUahMSRu/UNgjJmrgV
go/2JlPFuV0jZppQlhDNa02BIJ6tJvBe1l0wVlfkLaEFBy1wKTjJbwf9WSFiB1WB1rymo4gt0QMq
Qp2t/+XpYwUcAtS1Wf0vr7TPsfn/q7CDS8N+inKMj7NlpB+l++2L5N1fnfPgpWfPyyKqqudIOfot
s7zdWIA/ldNOOsWuRSW4+cuOb0/P+aM+bS+LbfPPouY97XcXIPTXjg/UfdAMyxcNR5ei088+RBdu
/NBM22evzkO0P7EmHgwr+uKl2MliuC/pErHAIzmfFf0ynhG2kjqkxKzi/nEd4bfaF6OFISR9geMn
x2IeEYNMp9LvucRKzqYNFrwFHjisLjFZ2stIpwvsyjlZl9tgjLvEKCJXJ5OF1UL011z8ThReDLO9
tP2v1VgPJhK5JH3W9PYK23dK+pXShiW2mQAqN2fVzSKWntz9o01/0/a18x6YYvOWb9eGhCOVvXgq
vevJc2fkh7ZOr3RI7jQ7PRkEykptN+sVzoX7uqXo9T8q8Z9lfjQdY3Den1YxvKzqr/P4fmsvcF3v
7K2YrltioXowznG5KlC7QmgwUV2c26D63UFtHpq5/Oqw/PSYCupBnHJ9C4xu3GvozoYuR7KGpiZ3
I29ANeX+88yduR5d+V2I84Kkb4TL13ibUq9AEVvuq6K61S6kt9uFRFIHTVnu2sdQpLxjP/ux2VWM
fbta++N7z66crti9uOC3YHDXYzptITa8QwEfmUPiNnBXHYy875WXZvw7crEu/QkPL7PlEmmSqD7v
GxyVy+ev52e7doCUAGLIp5d5Bb42C0IpXBQ32odfTYdunnaESoXDqD8n0xyi2AszpPj11j3N61Nu
G381sz8suQmEaR86kbwoXZ1Qc0ZwSF/SZRJr0vNQN1exVGccTfFSiOfeR9jrOher6HbG6tDM7Vyx
NASzSOK0t75s+UOq5Y/I/Ms04Snwk3cNImCsrZ0+ubeiJo0t00EFMPy7ZrikeSRFea23MYEbnpAT
Ntm+sB7j8hgXD0kTlQ2RJmZIE/w704Lyc6zLo5s6B7tF0FOkH2jesO2Ua4lURP/YxuYuidYMpNKB
LTS03bbPE+rMbHd5WZcHMx/vReqTX2M6v1NjRbRnkgPd9PU/v8KckjqYb1STVvcusd6RGHg8Zw9K
XFh/fCthZ5OEq3s99hsxseQgNxny7eQVWdw6TlzzqC4oQ+1yeOifgBqzJ5lm0bZkR2m3DHXGUTjb
iRDjywY6EyyJPG5eWgSdPwT0Ox+mLLuZzhhxyxy3Wgs1b+LsJDq3aIJs1f8r59+T+o0y7tOvvpVm
vydtHk+aOGqNtl91jmwRUbkd5+N3kiZRjWRnJlrXHtJwQWMZaF32pTnFyUOcupb8h8x43rh+NmpF
zVIFYz7Ho9SelYGNqqHeIVnaJehbTh/behq8BRGLp0E2CVUAUbDRzq4B/LGs8w3exN75HhdhbZs/
zO9FUJAohRUjMw6FdDvoFUc7r9O03rpqedXQi+91n8/KdLKfYq1/E6zxPbbp3TTkM72yUTvqZ0fC
AMx0TwvvVOv22WeKzBLjZMxr0A+ozjp5WJTLZO6fijyLbMAFZLEH6byPY3Prsff00ExUSMQtF5Lj
r1GGQmeT2rnu/KuOntbChpekNHi37EZICaSUdzOZg56Zft3M14Qasa5zDvDzoSuTz0f/9TaXt2l8
vOjaZQGhZ2V70Qc3Gs2yCMoJf70jMNck+9GFjOMVzZhX8wqRG8BSjaWonUCQVq6zwS5C24NWrybj
kAvtitLmyBZ/IujvPmSwgZP9WTcDdbMzDqTU+PeoP/Ys7sq82q2GCokuwhRCrlttxLJ+H5E/8ei9
MegwTNLKl/0pKvu9mhamMxlOGo49IwuW0Y+s0YuL1eCoeCwTDzG5+S2bCusQJJP9kNQ2O80cvyd3
YXVPu0cNBl8vw5zvF/dEmwOEf4KFZb3UNfLTvKh2lbX8ZcPdlTVkZQZfPns3HfLczrsQlDUsE5KS
lcB19tzO4zmZGQpmI/aSlOe6OttM/2ZW/mu35ris7t55BOSC89diZdQggadiKFD9M14rVIO/UYle
a2+J9NkNu2U+dLY8+VX/QtrJtVg7UCx5yobiMA1MYyMer1plH6Zr49BAVFdwACfFfq78uz2OoRr0
sOpUVEmBQ9EMik7bO4TlDWvNwy6+daViW22cztiS2iqcGw3tMDn9SLgycwz7xPxJ7PFkwJYqvYiM
MjukOsripov72lYBmLhnlseHZtees3DC1YlBJaR77Fnjxh9B8kuYAlmtkeuOH1O1HqqkOJFHe1vM
5E31PldzybOuh326ngkHoqgYUI2BJPd3jiPfRl0/WJYWTXMbqXS9N928dzUnotR67qZ7nrN252dj
+xxh+Yn3igqOBlILLvNaHQmuDuueG2P+93AmZrpz1bzh26DZGKj95HdsFIlzG8f3wu/3XvXB9Bqb
1YZIVo+cEmgPZFCALJabHxgWWogCxlbgZClAlEZ9Z6j/TJ7qXGURYukAvw2Il9r5HV6GnLo+vTiX
zosailcEH9E649AqC7ANwO/GKbBr8PbiXDoXpXftDU4mqsFug97umaHgJghaWFPzYDPldcNw7DPM
tguPt2aoA1k36MwsqG/ACPjSv+QPyh0O13ufU1CwAX+67dlVG2pkusUxQpnNrtfc19HfiOEVwxPS
dvA1WJpbPdXZe8uRAJmCPs4WLVxV7+3a2kDnDa91yPmDwvThv+sXoJgpVRtGJxVra05Qgq8VsV46
J0pCLvnWI3cRsMnIz7sjct8J8yXXgSi2CV28qGPHqrzjZKb6Aawp2wnD+sRC/LFJrFQMJXYo2CbC
tQOgApr91Fo/D1oD0WjajQ06j+1NeU156G1m+9LZtBvS9y9gXusv9DSXL12hNB+lf9KhiZvEeuvr
9ra41Z/BSv7ldRnDRkSza/IjYbOpXTO2clKWstmBqZhOnvfLKRsjIuj3IOuRf2+/9D1OPiBnjqB9
v6K9tPz5bLbpryFxv9PNskLpo+0f0rdtmiOnRbNlaCy96X5Yxj2VIs8ike8th+bocPGp4cgRsauL
hPuCv6FSN9udgtpEr25O+9bNj1L/QET+vGzZ65ouQefAUHa4QQA1Cs3bC2gfx+udICMGJsAHe4Vp
CSxNu9eKQlny361JXR9pLH7DgNIBU3OSREPiPA9iDG25xElCRKEhMDdxGGh+sE1ji9smfx7ZR8G0
InQ9pxb9reV04YRiKTBl1aLDzx4fxa2cnKfUJ9F3KarntCxfHQdy3cecJtuLORb7de5P8+Z/Th2W
yk7+Wfz2Jsbxwi0Zz12z9xKHN5rLbxZ4j2Hus8H4MJIM8w5NsrZe/q155uxC/4KkwDbtvmwpTzD/
R5SyMqB84z5uDGgLSctAtRNNE/kqCWRfhbJo85CD+xkPB6gGerfUhJ9a2wNc8lEKHBG1xPS3xUm9
/hKLfOvH+XNy1V2zxE5fvBN6F6L5il9CQ1ubuM5+VLwKLbLjGpn3hoxbV/3BqZKLmtGIOovIY7UC
7uT1n84YTZxbiRtUfbdr6XUINF37AGd/2Tau/7r2b9m4rUiTmAWaa0KYARezFpg51LF3pMoPQezw
vaQ/XvOeeSyC86btgTf3JvEz8JRR1lWfCsLAbfLItZrfQw6bYLUngbsa08C3s1jYdvLQ1Dkccu88
tjVaO+0jp264cz5XLz8s9d3Sh4OhGAL06j+qlc1gZSWwyullM9yXx9efrc4uT53L49UYINtSLixC
XOKiq86OgDvJe++fNRq//SHfd2725HROaGzxaLA5lji4DInsb7lPQizhOFwdIJFu0PYjXzex0Efc
wLvCsn8nvriLwTxZ+Yxi3UeaUe0JeDhZWcGb9TGg1SexCiMDHH6G7xxr9oNvHJqdbLXDlvdMwl1g
busuBVN0AJSq6ZgJoMdMA2fb4rVIn/KSvBP0LPCck1XGQ/KnJ005K9l25tfZhaF4OF8ysHrzaWWz
7Romdm2PXHdXZN1NMv9Nqg919Dyq+pfPRtDpw0Xwc22Tf5NomWoEnYFRqi6uN+2za407J/TXxjLZ
1PIulIbtTn9rlu25csTvh51a+MNLo+OBHeTrzA2GyHO3eKz6ZFj+yQamCiRfUhjXFFeaPcsu7mqd
Cxycwtdzih649Ft/Z+jyONbqOOh/MdBEdgVEUh3wvYfGRKRl5zF+3n0bmxXd3R46w+QyI+OsfIzl
2vjUL/Jp1KZHonTFdl1eNF3xhuSnzEH7ktUJu+x7PyfnbNr+VKO77v2yL0Knmei1WIT3mNiS3TBX
MDR62xIB4G6gc3hXqtSvb7qhmp0nk55pTnGwF8MS1XUSM1syM1o+zMK6HxP54eXpq5437yiZbl3d
vLv/4+g8dhxHlij6RQTozVYSSXlXvjZEuaa3SSbN18/RbAZ4g3ldXRJNxjUnFvGZZgT8PPUyWMo+
5rWMQfTVTZds4WKn7mv1y1pDDxCPNd0AP1GHRXPCYDsNUJzBBzHwTGuWvFDAyOpqQ6jlQ1rpLoPk
vhEF57is0rVnPVOfUSzv6jKgAGWte46dZpeUaX0d+9JakzkAXt8P+tbqgA0bUh7ITW7HpVpeCuLb
qqzvhco2xLqb1unS/YwpO0q9TL9rZaSvhMV9aEtCQrldbaEt8LBP659BFKGlDseJjZQrmav32Vr6
ldcqEejC+aeoVXIP5b8S6gPyIwVM8PrINPbeqNOdkQmKaumvleTxJiatvUr6R7uvFewc0uaDZtl7
B7m0K5xPbK8lAHztU7jxiyapQlsTN7IQJEvnSA0bG7GZQPPGHWdyOlryVUmP6iFl3tLdknU/Gr3Y
SJNRoFR8YdkXBq871MoXRStjvxfuCXbDV9uw9GHy59pim1UV8bopj490vNDSeyMMX1rtUYGfU7o9
4mz+C5CFBAP+bG7ucfA+VJAZ0SJOo0tuQlW/KSysx1ySW37TGag7Ejt0ApmU5yDJ6Uew3DB6jI0R
LnRyqA1eLEmxadW/hLDCqkneKa/7uDih5rXYdunGy+oz5tJR0NP0pvOkEWbhq18bvRf8z3WvVG56
JnThWHfuhrCZtTAiR0Vih5dNTc4/BUEwtVw1FHuhZgWDZn5kcXkZTe02cCuUKCsAtMZWW3njzrLW
xmKvk7J4ShONlM7GdI9WHzodKjhzssIB2fL77HlUgnQircYmt9XItNV1h8k64bPkVPLt5F/M+SIe
b0maXPWFhk3VPXvSvclpOUcRhaCEU1W692h5wdXkHZCaQC6YYGI5AF3gBYvpb8vIt4drHJ9VNw2b
5q3I3qX1XlX/GjPrmD4h39YK1GccxNKaz3qUUHnnT/aKnWk0fo7mrrZOWPJi8fRzzc+I+4g5n/7s
ovidO7DSUG7TGu5KT4RmZXVkK/IRykMuyIW9sITm5MZPmbVnUrXErUKbQirXLxO/ozipMwLIiO9Z
7Wilr8mQctDLDzE1vrT5m+zH98blOyV7QuirQR8ItX4VHBojct3jybG8cGLEpc+zKtEVO8jcYjrl
xFWAXHHOKhweEfYVw8RVqX9PRkDic2QfTlnaflZ/R/RTSnKcOHR6j59QsTrTveadvZ/HVw+giqWZ
gYl81FjfhdNtCbLQbeSg640nL2Lae0nT9qy43QdD1nHqjXcC21sTfOxqduJrZ86fqUImUN40ABLx
e15OK40+VJ+/TGoWFPV8FrE8eTlHD+YRFkiHY/In63fLoCYgXm0d8AkDsKlA8FBtFLUn1bhYtRFq
8gaupa2eyOFXzH/kCkzKH8QsFjO/K9YQkrTYKty7CnNQK/JdopHKT40D/s6pjlJKB+a6QbS02vhC
kQPSQsPtWgbOXIeCGL8J8yJFjqzQBeLBfpYVjAlpjmc5jgnHRMKx5M51cnNQWi79UiursilO8ayE
dXTz9PSSZdraHTM9pOV1ay3jnxL37xk5uQ5TOHb1ddtq37JtAvJxjL4UWFMtRe9QfZnWfBVG/5cB
alsPmbkl0dqt2qH6VpT56kQ/DsRI01De69YGszJPfr6o+97VniWFLyWaNzjne4MEWcrLc+wIdDiP
jSRsAp9l9qwp08WVMIgqo9mlU/pdpfFF7d8rQat46bQga2fuzHwJ0iVznzUp8bJ0+TF7cRAlkXuM
TEPuo9ySvpp1ZVA67RudYwdig72EljW+sAD5U+b9PaPruJoUikly7ul4WPlvqhkbPoFQKLzNinz5
Ysjb6pqzlV2/5Q/Z1qVKU9UNSmr69VI/23TpEOOQc/AvZgK7Rwoa6xy7eOijm+nhhWZF9m+M9XpP
XyjZLniuI5Hzhm5EkYi74qY2yQ3yd6tJ96LrmOS/te7MKyooBP85g5qRwmzQ9ycWmT9OpGmIHLeK
+YIXcxRB7yjtv7mZUgpgJpE9I1bvJtKPWj/COKgCLZbwKN+0okVhNl1WZcy+HhmfGu1GXtKj36vq
mU4NpQqRXfSM74bLWcmz0xS7Z3AWW+CwhN4jzr/63aqGDxIyu7lqwyhP9zjlXC/Z5lHAj/iz8kdW
vYJMpD7Vhv6cTfp5SViAm7IeqEl2VHXPre6tezP/tDk+A5pk0XSX7sbBOlRFR+V5Li8RqTFq0DRP
1I9Yzb+qR+vCitgjs4zWeoDjRJ7HH/vfiKjENO5mU0ftPHYEGZwqxoBwXko9PVhCp+EntzprD3Sd
qAWt2pRHMDWRW1TkNyGq54KCXg5/IrNJy6nlunaaTQoIlOr6WWqEO9v4OZ0tzu3ac8+ykai1z/jx
e+T+f2TXCGtU4ZLoG2EwD5KzT9m9SR9wNSg/rJjzG6W9EIe+JBSFWM3bcsIqwqzQgtGm22eV2W8j
h2TL3UegmesgFb9AQEgJ2xHlyDR5subeYyEscZgB1Vv0BKSyzWQkDB/9BRL8JvLEvrbSJxumAwx3
bn1XxY3iHNm1oTL+lRgMjTYFM5u7yvzQc8qz8ozhLGYNTHUSNqCjuQsdTvJJXj6NWAVp+Sjnol83
jcfkP2x7y9h1Zh32mkH6lZeTwwwwNxhpYsahHniynMy4+JyMzldiRARmRbXoV63NzD+/Dma+dhwK
0Uu1jljO0HVx4BmH3G3fIv46Cf06qAKKX2qWD0RhM2hzWCcJfgJJBGxPoJ+nNrvbQiFtAIl2MTZT
up3xYAT7gcnuLKFilvRo83DyVOYZ51RL5flhC1ugkUihbdo0iGX2+E0h0XzVyiNYb21dr76Vk/I+
EfzhaUXfMUEG5M5Gq2AYuGZV8Vl7H8PDTp+wZtEQHvHjTZf9S03bV7K/0hE7tx0fPYeAnhVRkHrV
dhZZZhF2+Ux2QKfai+mb/YkedydK2Dxmf7Sa+Fmk+ts9oGtvlovJleGDLxRb7eFepAjyisUqdCrK
AetJ1vFDXvXcV200v9rBWiki2ffZW9J+TF29M8W9UJK3to8+EzLCKvdgQeJljvSAmW0LJeAYGTxi
6TjcGYrW6qN7iE2Sr5r+V0QIPnVyn0QOp2ZbJM7Rbss/p+7eicE/lMjXJjH+HwJJvxOpmng0vU6m
xh51uG10dGMrQauBFUr56bSY3X6GiFAIlvKJYjNzTywPHci6cuRfxSRHPVpDw7LQdcCZJq2eULoZ
ebRVZLGseb4Sml9noIViXmpqCalkatYSH6dESLHa5vD4zvUeNadSzg0Cri7MQxw174ka72DHHM3p
0bIC1tgW5bpMym1tvKg9Tf+xOnppjaWWPTexu6G3/D9DZAUM601bLGKeyjM1oIswzW2GnJWm81Un
l6+NpPAKmzW7enYaI+e9UbEUONSoJW4WrjlcC7gtL3pjhgZbcfve8RerTFcKH4b+8BKriWOOM4Yy
ajHiGfwIIuVkM3UlztY96qdgeJOz8lmbLJ4xrIkPjfJhWzV/NIx8PemOYHf8wqooPWb8UtZW1a6x
rqf0EY+Fo/3zEJKMAs8+1o7wOgjxk5wZyWCMzgyCy/qAffTFtOiPY//pIPkZUXSKU55oNJxfW8f9
LKNxB4oKmf3aFRQE55+Ii6hpL2lGTX50j92jIDRPx1xzX8kUWmsA4/u0bW+iv9pte+312C8RnrWc
/lUuIQ2l0fCjoJ94CiwbzyO3iivULPldly9q2h+Ggdx7LS+RNu7HQjmxyfKYDB0leG/tecq2tsST
KLWnJCUcznJzBTNUU4m7qt7Var6oh2mrfMR37uCYrNmhhJ6iGDckVhlklJf4AMHMdDllFehwX47g
QN550nPBoKjRsSK3diws07mk1uQEiyveSlcN+NTR2bTsUtVvvSQfGM+3tOPtuajq/pGI67prH5sK
v97krYSJqQs0ixBamr95jbsCZAdicLqDgDniIOyQs9kXNSNdUdDYd664dar74eVwG+jC81pSnE87
kr/kksPFGK7JPL3LWB77OD5KW/ygB7PfxlRe2zEjf1gH2uJdBsK6AlrUNDGNNkxNyZReNDXhcCB/
KpWrwc2X2h8Ex1rXsV3iKJkf98qJDDFUwuETB544JncaDTbqt4+aT/1OY/QRRKHc58hH5Z6pOW8r
4I5oH+qCn1WjGmShl+JfJgmBtwgvY3TO0exh/7nJV9pXF9VOgNil0CZLtT4bZPByzXtb4vnJyKdd
6tCUltEmMZJ7btzbYg57jro2xVN9FhcrJlK90AKz3b3eyDvm/EtqNo+kbxuQKX4lLIGYfmk5bIMu
8LlyEZJ4okCFCc3cwDMc/iI8CmUkadx9keHcpnF+Rc/c2sVw8KCfSSGAHzC3Kpq5L4nRafg+EEXG
m9ESbkuXh+Fkazubzvg0YqSa03SZHGRSdepfPVF953G+sTsAU8WXYEhtSWtOo6etEnu4kYu5oXAd
OpEEdeVex6q4dQapTNPMA4uCEWnF9ur12l7FvW1p6rkoLB7/rud5brNXFxFuU6gwcOpsODRzfp2J
85Ua7rSLYEk68Fo6qYOMuaxMixDjUq6Jj4NI4hqdjSiUdkcCTpjjrkRuTgdtn1pY7GbxrJoFWbiU
xy75u5bTOEKdQ6p/GBsAJsNWdX4KV9uqAwSxuQM3Fx2QRfiLlq/Sis9agfrd68o2G9wwN0rAYt5T
YsGcoSp9MZ30wJNlS7n71Xbyv8Rdwnig2FamFyl+KrKRD/VNJ9FO4TVQpBFyoNk6AyYYOonKPx7F
vETquJGz+Q/Mz7NXNrQMOGdJy3udYv4jh1KHjjcXLfW7HdGz9Eq5MwxjF8fD3ssmyx9l98oCcTRP
eaYXtm3EFBL52pGOvWRzv3VNcfTy8sMoOLCCyZlXveSwWNTfuT7cx4H8Y1/gK8X9+Nrp1gnzt+SE
btBbm064c9tC1W5N5Fx1Ed+XR5aTQScVykHtzFOj1EiFMF+IhDgRGk1t0qkoBmKzg/vK90aWyNI4
F/RYFAs5BLNVhc8pB5VmQEB1Qfzr+ifZUrLINskyL3EBNXQcSwfR6I9VijIjoVON2S5TvLjgrwmk
w0O9vnP4fu+WWd+OqdQmTjEZZ01g7WsKyPHnjO+wa2XX+ZRTbrLkU58GC5e+EER4EzQbavAlji6K
t2+yeOivHJ3CT2IRfQuVBGcgGFDWCYvANpKnrGu6NBelQAJZ3qc22VZ2eea1CZ0lbw4e4JlHj0Oa
A0H3efBFtKBvLdmOYW/TEa6l/yrRfaoTXYDAqZkqG719qSfEc6fldpGdy67ehcZ+Otg/OPYB5S18
EPnZaIRrxai/kQn/SoUXmAvcQxC8e2OJd8LAHQGV/92Rj+p4bBpF+twlEYGdiKxFOnAtIUywKupt
SLs9up64zxOocbPjMMoiwbcsMc8TcIGtHXVbQx3iMwjMdKMo+T5TcGNloZ8YXE5GT5k/sToSvo8A
HCzFWzykoCYZTom8BdmQo3SNnUazrwm9gjRP5N3mDjReq1QkdBI6SprmbLhr3tTpU+35Dvru61GX
KwUPwhrhuu+bq8G9tuqwcOKa5LTjiN+qoThWLe0zTtMrQMJiA67vORHLN04OtW/ZPdGQC6O6dnGK
FN/xABUk6VGMtYNjNOu8AccPClRKsNSsHNLYTo8WDCccC5suu85T0lNetbx4aSTSw4p6mEaBiB9k
M6yuALSWXJXL48wh4TrNdy/udupg7shy0QrJoqAsEYNik7JHDeQpUCz9Xet166AvRG2NifFnoeq7
gj4Aygz8uj9yIVCnwXK0xujZbrjuyW+8V3REiZboNgjZ2FzXkBexmOBN2X+DJd8hXVNtYVbkenYx
rJYh9nsvpt/xVTPf2/ZLbXpDMOa8aTUl6kK7aunDQYapKEkiyzl+OzvjXgctF4wVbxrytLTLVZMg
EOKjo/PJVdYHp+ptLON3p5AvZa1cyinGbudIp2j+vKSBSwStQxVLdRnodXavjORmDTKI6Jexie6n
HOsLS2zImmRvEewDyjWfQBr2hkNBXiccUylvTk96wlCPi62/pwp3fL9surzaA6HAO+ARh0CTzM8g
NOC5AMmwI+Zyh60gtV4FOXeHW7AaAaTlseu9bD1r0UbtvXtsWCe7Y1EmRzI1Kt+j4rWdOtoCsL7G
jjBj/eE68tVi2mtiY6dCvOMEAQwINd9priOhI9U1TtGinrluuYkTLBUeQq5q7MRsHOs28mGT3IdE
3uNo8TsjfgLwAW+3Ww/M9kbEXKPP/1oTlaLPhbvlCfEaj/Jr0eLXygWaVdUQZ+uwVay1fARinGEH
JGCtIXKKkZNAzCEYqb1J6k2JopxbKztevk2O0ioIrUHpn1o6rY2NtjYWoYM1kc3pYVqiJ0WxnjSY
zuM40LCYdjpOv0AYFTz6PBieY+ec1GUBmTX4kD83ygIaQjx5g/1iM+UuYxI26sCMIJ7yvD8UdBox
HDlbZ6N3Q2oyof5gkZJD3bkqAEmlecTmP6IlxvRPxHWS5d4qH+MprocaZ3s1Ki4sudgL4Kd43uQj
JIerGr2rOvSUZvMYa1sbN1nzqxff2qP+zIK5AYSui/PbIv6Ri/eKOyfYbLUMrrayeaksnOTVoT4O
+j+Pu8F09I3dKHA0sFpUoJyReRq0amMOk9+n7Za1iMfKNe5ekvipQzYSKNmQTjzIsjfFGT6NVn8E
eiF/eS3G+0ToWxz1aOCDqDkDwPkeVnxBJFwhVOwdswRLrMx8gOW7btV7u56wE8WW0uoml+mHU+bh
aCEMS2WXpXRjyMthoyLqqpF7TRZytLVVvauF9qQlA5hTPJka33jTSw5UGmXWKa39ziSr78AKVoiL
ZMqJ6E34iCZVc3/InEPcGnebObGhZzMjO48jYgjunbOIdZy7q77l3kjTm7dQ1ySYZzi0gZAcYGMH
IEN9Jy52tkPClqNGkT2GVdGHWuyFtpvvOC7Cd3GW56TgwrFzcoCPFBd7KjjoQd8h0EPWbi1RtXVO
vhaafqaAlzXrk0fpbhTJ0fA67knw4HZWftDC5ejVyS25GvDsaRi7pLJhtVIj/4zLdOvOWqBM9rmZ
ZPDoQcVlecyL8Z1S4EaDw23rIy/wQvhpw3BklrcBREbTuG9V/c+yXurY4Zr0aNO71kUt1GfbaF4p
TvWryeifE0a5WoGlKClZ9jihpXyC5LSZVG1NrvVOfdnPeRD1S/zePV7cNnePSKG5ko+Glx7mBJMX
lti734XaB031Cvgr8Ly3ou6IvUBZ0jnGk3idh5m6muI3EIzZDEwURrtxPgsQLcNefxmVOUScXXfj
q4sz4QmQDM0xX9BWHMZdgyaOR8A+V1dRMhBuUMOu7LZCfpbInxWFPGmQDea5Rb1li73+RSj03+wm
KBlVYBCsog/77ijRvQXr2jr2To2VTV3+9VzDOfk+mte7qHdDfUJWImVbMty43XxRStjblfxl5P3u
XO0wzjo5cH36J735bPNomz0yNaqqBykya96Q89XIzekIByX97GL6Htzm1zTdK9g3rAl2rxtcuFlb
B7G+POdJGQo2vPWT2HYsGrHpO7qpFpZNiyfCKOKVuCFdqAswU12ye3gCea5sWeF5ETYYrnjeinZ6
shXtNufZFq71eRTleVSUfT9Yp5HSmpWm4TJ6G5e729XhX/KJJzNKiioObgSoifcZwzLWxOjrJlM7
dEwKhv6Qcm1l04cZu0wYJkr6i5csgTVkQdPZPqsbYIOwBwZ4aLK4u5iluZ7zURTgwPif4OB3daod
IoTmroq3s1iOJLz2lE8OdHdPNeOrPpVP/MmIue5mZlaeyd6XhNNsnjlgz05RHj9XQt32jSDdIchd
kRt5orx40+qS4q6zXkzHr8f4MNDbCmSmHuzeuyyOS1EwCoQ03gcNoKjTBTWaatI0ex0PAXtkNP6G
2grsOAsme1fozYknOXAOwIOeRemL0lw5XTMrCQns7JVq+Y0S4RNNBB0NYkZyLVZdFfRL6TeFfaQb
fmir7rw04w+IkFsGtLmxu0NCcLl6RD1j4zrRhHcjnEgLf0CfqCdnvlnnQafFW6fS1jEmkbe4B8ty
OSFanHH/VG04LDIPpcFKTESMiF1t/LiDkcyX3stfE6aCjn6CRavZGrzyujSWdeZANm84TJgYlEg/
vWuHqsC7BKH/OQv+Xw5mZhqPf0hua1cAjkSUSWrU8XL5qJThu5ccb2HiwfM4ClVALmjwz2T0viiK
n+vOc2EoexnNfkTQIs/nV51T3WQBPEHXDWstynYmbRS7jOWqM2ApiYagIYWhldeMz1Fp+PZMocrN
S2MlsX4L2DaRQxc5GawNNhtHhwh/lp0F6aduLr7X2JR21LN8NLhNNQmkEQUjJ7sqzsKqwv9hOhlM
cVaBWzssoS4W9Wrl8sEi3DlaTubhJg1enWTDq16+O3iLi6jCosxubtFfU/GpLjlkqYplBob8l5c1
V3l9ngwurhZxhpUQf1kUvzOfHlE9SB4Z2pfe99+g2H80TX8xBP0HUjrQyviqVz21+1XOudxMeDRn
FvsnyseV1K6bcnlyFZNpZwqyYgq5SMLYma+gKzYxvz4cpOiz5vsYZAlnNNHfHG8+WJr3bS9I02q9
3J1OP/L+w+smsKvAlnXbbxHTyVeKIIc7vMC16AvjgyDsu+YN61qxOfsudMm7UGFvE51znqXZs7MQ
XLcrY1umzWbu+8tgZh9da28yC3C+mo8+3IDzaBp3i6ZBXcYbwUko08t/srFcbjbCLrme7A09fzeJ
BJt5GZK839EPCKFj0fRctrrifOeqt4pJsSDgAmNk1YTnGDlUxuQQY343i/cuivmpqOu3hC7gBOIb
UZ5yREWozDhWvE04HVzt3PUfcT8IzuFsJH4//gywCd3ZeymK4rM0q+0C08WRynpk6M6UJtBQf0Gs
7q1IEGakj0FQwFx+1PIzF18ZJEYsO/jcJZMkVNrhPnBOQ4Lwk45Nelz1A5EyPbkzj24ss9nLiUcn
DErOKPt8rH9omx4Kkk86o51rOGHCnhMjMcOafVhUL3ZJa+zA0zDzUCAiniBFux7GdDdoDk8jfpQg
wQs4UnbRESr6ZZ7KQOnGo+PoVAsH9p6UD+MEDkhASGM715zTgY1CtvAXTdtZOVzq6X/4Vv3lZTzP
3SpaqW7/MWdIKwlvvR4o9IJPC0huSsdtQSvWFTqRKOfKSfVYRL0PNnkvS0Q6PLae87DW4/F4zmby
MF5YhY5DXgZ9Xj4aQueeKoECeILfgqtbB/BgyaNBmlK4j0NCdIIC92n3BvQkth14HwTHX5YErTlH
xKPpXy3PU1MiqEMlj+2fAkoT+OuDMs13UGEknIjZUyyKVWzdmWK+Bq5QOoTBVFtyqQISbG2KzNFP
b8LtLcqDaWRB1huBQqxQa6NL04qz0mcvTa0coinxayN7V4AhFtwGDHyPIuUQZG75gpXFQaZZuTDd
5sX0s2l+S00dfEW+Ho2W1HxxIdqysTWabPpM83ROQ9My9vGD5waYmmOpS7CnDuzG3LTW1XV+JjDO
sacGkkppmSKTUjlL0+qYoUw5EYOOywksPTbdCzca0c4/2UpKIOSSgCeYMUZc+2qA+HukLNHxXKqo
89IQoiDr7CTB2E0Uo8Gu6WwByTE+IEhuJaEZlqNdl0klDFiuyWkkK777Yq0bX5i4NDJ4R9akDiVh
tbKxsVvIuWeczrAGx3aXjWDFHD30PBJljxUfCmpTZr2wlIzwAC03/QdFm8XmxVbY2UUhCto3qzb5
5GABerE/s4ib62EKVXat1JDJJG02wXoZyoQZsaWEjQXigFDgPudFQQR9Vt7ZM3X0gB6QxDjNYEGH
KCLhavHDUUluPDpeVbsjKOv9ZoYRVFUPZUWDyq15h5nhhEPj1pXtS5F7W1tdwrkZD6Bwy9VcFNBF
LD4NlyfQYD+cRMQ2CahJN4t1oTg7PCiekxOhr2Y5jA3BC8A59UY16yez5KlE3OKS5tWu4f7MS7zv
zPhmUt/qRbLTCpKmyUA8jhiQRuPIbfdK4fENcYIw2IkCdoxu5HIsF2SFpdl6kbLRhfUGDDEjz1Sd
It7GCmUeMmY3pWX/i/rxQNrlxhAIQTY6pfEecU0s5bav03CUIKVwpyw0gaTDfyWMtCzsS+ACsFwG
Eq8AxBGzCmf5UAAjW01/0boCtGGJWe/4tvU5qPF+nPSLVwybx94azYBzmuhrLCSyF8WBflkoLBmY
Vh0a6k/l2vsx6XytUK6NMZ5s213N0rwNnnfEymMVURXOmUN5gXs7Dgx12fUVLEu6CrMebRzbFjxF
buxt8GstvWrKHDjU/ZMZ4au1UTpKnhUG1XCb+UeDvYIffKTagbErZ9yRftN2B9SqjZXOfs9UkSQ8
jqmCGNF8J197yAxeffVaFdk5iuk75zlolpElHsSILMtkfVE6rZfZOid6dUvaxzu2Dly7OJFMvmYg
1WMQT3NVXups2VUcTfL4Y+wJlevdWmetDLjPlUpXfzRzGDfg0aqN6I5dGQXW9NRbQFoUiYPMDV5U
Oy5qeLPVM6NRoOWMVsesZbdEG22JYvpqtRfx9FQXy0GhsjgPyIo21FiCGSpZENEurwSUdl2KpCK1
K4vf+OhoHg/jyWC4zqK9jWK+0E0T47LFxr+PPXSiWV5KJinaNJdB3/WZDSXps8dpHwYAuSMKfdr+
DpylRaNxBbpHj90QeM9MI2PYkB3WiKfVVD3HGh4JdlRklNvIXA4ASjZ4UL5OFDmz3yotQVXkKp+i
3ZCQmOseRzhOGOYpUQu/ZJaIWsn19pf2Z8dBPDYPBa21vmFBNoApTtE5w5pmsL2Ey7EAxvmIffdh
T4RKBwW5xB8FzwoXGFY8F/48maE1jJ8qKS3JC7Mlsv+vkgglGqWHctrq1V1p73119mJvXVTGKV7i
LfvjAovqVdMS8B2m/f8LjBYup+FmAdxtzH9ATJB58y9wins9ab8TROiu1KEE8Gig9yPoosQkRmIY
STHqDi3cjSZAzvMieuD4jTH3E1cGo3iG/c5Xh2TRFWow1upvq7afxWjTMEP9RcyUQZPrF3RQqBqx
8qtmBRRpiDSamTFHy1cIn3BbF40dNGlzT8X4ycWC5mv0kT8Zg68PHQAm8RZ7+o9uzwdh52cMrFcs
QJdsvkDMXngfFcwQVLQa0wkFzVPTKTb0r/iYuwf3hWxgqVHq5Vm02G5YFNSznCl/oun/ZnT6H+4R
r5wGVwPLeWcl9gu6/ls/Zx7DJjvoWxLtkt0aCyIRmUuiqF0CGTTN7Xvr4OobGoOqeSOp4FfROYbE
1XjMPwPD8AJIfcbcB1fH7WJazSFt2ZBAwjhUzfRfTeHUMNqPGSuTS6x5prcAvsWc+DyivKJESehH
7QXWbbfYVC2rrdFGoHhmelQ8gj5ybwHDwBIrhBUepQAn6QECP7Ed8cZ3e4rK5EOy1g0PaoQubilF
WC9L8uENTLWynAhvwfb1YVhHMLcQ3RqnKM91O1pHdNryneUehGMl9eqylu4+k3UPco1XTFYvDmJH
9C4iFgNolXhNFIJwzJtsVqC+CcK7NLdxmvV7Vi0BtOTEfCkcoTTIVc58Ym/C4xGgVQPZn0E1tmB9
D6JnQUVNpb9Cts0tRGaWE4CN3cuRMUaW2Utm017Msi+jh7hrDN7RfDxImwbRo+MOwv15T9KekiDj
HY4yMvGicoHoLJ9bHrvbcidlTWo6/RoVqNixNJ+MJK8DM4Z5NxsjMfipw2juo/Gsaeq0nTtjPteZ
mz/VMAt921bJ2NnKZionEhBkZzxrIZ/jWvFtbPp8C2lj1fa8OQz5EZUQJkrj4dHgLA7JwL6PzmOD
B6VFj3utTyu6F+i9JGgSk9I9rPERtmKpRQcX5mmslPu0AQtbIZq09dbsGxCr7Lah2per7g1NmFia
TjKH6ClRNOr7CsvxWr1lrrfKaFNXPEHNElJOZLc7qoJc5QrnZ7zPimHTSaFd0od1JJFaM4puBfAx
dU5PQEmChrfuYAss3naPDvCTLiVnw6QNKBWKzWQqnB50jotyIIDnTmwWSeqIxeKutePDHlZmop7K
8iGyNh7J4OaHXNxBS0oDeywqt8k4PKUpOmRhK2QHyzsrEK8JSkyaYOXbki1E+F69dZeq8VSUaKGK
KV/meiQAUF1n3T2pbXnKmuYqRUphvAdp0U+h7Jh24/9IO7PeuJUsz3+VQj0PMQySwWUw3Q+5p7bU
btkvhGzJ3Pedn35+dAPTEpXIhG+j6r5cV/lkBGM5cc5/CR6k1l6heA41ECx8rx8SNXkSKM/ksMYA
F8OXGHrK25knblRqaYVlLK0RpjT8rsYyrrWh4GpUJoZHUlOdh9WJRBR3tGu+yIKciCeUViA7nOC7
YCEEkRrOu1AQHXd0idygiMI1693c9Vi4rNDS7YG9AFt1SnIpyM8LjCojfPtaa6sFvfNcChCOI4pq
b4URg4nubDnsdFOIuzSJN5zuztrt9DfOU6RxEPigJ3Mno/LGbXjcthmFdWjj9GVdbynLAMJ+25mY
9YHF1sNt4tp4y+vICyUxFR9PqIwLgWq1TtEq9biz9W01xJeoc65HB4hUCvxvBwsRycOh965kRncE
qNTWqitrlbQ46jT+pRU1d4gyA9rB0MOitKPb4J5VCJMIhtl0gVy+nxmvpZE+ellF4QmJcoRWYpS0
SpVSHmAZvoKUjzpqz1WpyC11x2AFTpMGIK+URT60PxOQYuj5WEgJVd8sBHag1GZwZXIQq86ET2xy
HtX9T3VM7vSxwTisctVFKb0LrXZMCED6ypLoggRRu+0g8FXIfOZJeV179m2N8UjlKLQdLZIKhQJQ
qSoPjWb8tIT3vYgUSGNgHDVdp4cIHKLwNnZcgM1Ln71I3CSVgnwTFdJEvJZq/W5UaHdpE9cGRPcd
RWoYNcNNWKSr0Kg3VQLAsE4vUSDbIbYFdEgtr6kILVEQgkKfaS8U3HZqx8TYfnpRKxb/Nz/b9B42
19SLITQFzR3e3tmqph2xVtzA2LV5Iza2bnwfHeixlK6QzQ1VBC4glsaskQu8FQD36Ch0wbft9kBx
m4u4ECWAY0O7RLthAJcmGvlMs9QmORx/BNOTctQStHfj0qZbkF2AeLnGwuiywgepi9NtaKdQKEih
UlxUkVamMoQwzc+h9FG9jrnOlWy4a1VB4hO4aMMNm2bCGYbODfLPAVlfcktLF+I9pLHSbq80u2xX
ZofLakbix4R5y7KIH9pCBRdlT39pC36pK8xpJ2rVQZk0tr08eGsUpA5NUGDtaE82Js+DWf8sKKcs
OwsAHR3hxqnfwkhfllVlbgyjvooHOhc8qL/FbQoaHgSob6Z7UKR7wLP2DnFceqW+fmVxLPZNB8Nl
QjyqJUway6g2zlA9Cg0tVS7Op9S0XiOnu7VT51erWg/IF20sNbuq7cmktf4ZYeSJpA3kTdmCkaU2
v2gD1kwGMTTnnd+g2rhA+uGx180n3KKuRfU70CBr+LJ90GqEDlI0VkBz9fQmq52D45rjoyepdPEe
SnWHQyd8bM18UXL/sYXmuchicIyW5YO1T8BioUeiYy1aUaFqwB9XvAm7HnUv8yJmbhwz2EI62fa1
QbmsvalL3AFiU07bc3gxs+FadDZ+oy21gjHAK8dY5wZWkdAHFyOyD4aOj4pnwWUyo+xbZAqF7iW4
eRpMG5KAW/DGG3NA3U4ke4q22zg1OdSVu7oVNCggRIY03JJ634RY0HU8xtpiuPCKXIAkw/fUVBFX
NlqTfreFR17mNW+21b8VDoVUWe2pVMPz7wGi6w2NyCyQmP6gjUtPAkEZ+rAhSfWiMZT3PKA/gEPD
uBgpQSGfYF2qSEyvwHCiaZWjqMksLDFxg6XXNd1aMVFWxllq3zTofjVptSizEviD9+LxXNPHAN3u
LMUn18l+Go1/Y+smyqWS7huPTSzOzLKjIByKtSvMfMsBXWMKAEQBBOMkpzKO2lr0Sf1NweP4lSS1
uxwxEzVcdOahf5rpo8v3f8/0St7jUxdegpdsqRZYXOUwx5qL2m9NQEwZfMwiqN/rqDNecmuSjWlg
HC26mAdpjXLIKh142JVjVq2lbL3Hsmwk0HaoOuZE2uL7tn53jekoxcUELpcQ0SWml3tkjbcFEg1q
aHA5ZRedQDxqiJ5UNdjGKpi3vqASbO3pQV14YVMi1OPsM/CXPOkuvbHRNmUUv4Lfe7RwWUUWnJp7
ApkID4RsGGCHeFyTYkr7AW5sVaH8jHXLxhdarNu2f9SdUAV6gyiqMAQ7jobR2Bk/FBs0qZ5N5bpU
w7NmvEUe403a1p1dtz+HqeUhweHZGq5vYgzQRWrwoGn9WzPLXsAeA7er00eJSsKyqJQCLqCrAKfG
eK1IocAqIW+uACYvmN0I3Cx2NIrxO/aytV9gJVX11lVdOSC5p+syP2j2sAGJvrM9VMPqmkKjaRQX
sWm8qVr2gLnZc2+RhBYIjlpG295ZBTwYkWhYFpjvQLImCXFAiIak7jD0w4jLFAazUgAl0QYzWtap
QH6xrt/ZDrdSK++NTLni7kIJArPfBZWNTR2jGZHgDhLQNe6M+ElvXAUb6MTciKze58gRQbtIMupn
1WOWKr+ckt8waCWoZVRYjILUzMu8i8ry7kAHXAlFezSUHDcbb1NJE1G5obzuHf0uTiow8r7Fde5h
tzDa4FCyTnAypC90ecelL3jwhOkFZdlHqJCXw9ivNFW/7OP8onKcZi3Mwdt2OdCQUNCuAS6hYQkR
J255BQ3cXcTCPngNAFYfaHiHi1jYXbZCfRzJs/FtcaiIajnq3Aih9xIsBAnuq+mEQIltWuMIhqYY
RQQ/I4eKstVS8S0G4P6BCuxpSNAeKAeJBi42ECsee/m6GRFooDZzh/v0oxX1HUpA/rrq+iW2qpsQ
ZlZr0rhwl1qmoeyaXuSGejGq+TrWyNwoDyE1Frq3hkGXt/d2fqRc1ZH3YMGoyxEHS9VJCB9JoxRV
CdVaQsCE+GGsyr5cGRbZFSutptY6+u0uq5NvkvpON/gXkQ+zq3kA77pKpLcaynQlLFTgNMq8oOpD
ZVhV8JldoKkLWkX4i6X3qH+PSKBnL4rxFJT1yveZkKHSLmx6LCU2BMxHf8dbeqWS/OAotDWSbMUW
WzUA6/VtSraSIQWGRBNn4TMOAJc5pop0q64mCmGHaVQ2tkjP5ggTuhDPNLqhoC8S+ctOJFIUqIjy
jHLghIaaeq02FIDJOEZZUGcuDwH0P5K6tSiQRGpxehXJ5dBdZsZwPYhilxvuXhO/MSVfsx02+Fdy
+1MEQx7A8pGQhpiiJK90yjZVaq8apL0C+xGjj21v0msDnm6F/TOd3iuz7Ul8NDL/+HuYUWVsjHXr
GasKe7nQbx8QpLoxO251y9gb6a/CNyB7uNdGc/CZGhnAqTVXBTZmmZVc5oW/McmC61zedTRr/Rhk
hJl7380Mux2/eG0K98q2gcKqIUKJTnNbjK+1Zt8IsLJl+OCrz13j7aO8x52Md7s9dZyxug14hVWT
iwhW2iz6HMJW7vZXCMttWlB16ncU5C+VCltAZFkC2142qXEbjU/ItHOyF0Rrtg59E0nHDv8QDcmy
kWMbfvtGdLdq8a5pNFbkdxf3pbJIvmn5z1Dx91ofrUE49RrYKv9NqfdCGTflcNuhR6COOJZTzKFy
tpmQz371w4BaIMTLwMrTdOMaAfG7rqwvPaxovOw7/N1Fmj1kSBxbebHxQBpRKFA6a5mNSFbL8KpX
r83qOjH7Hy22hOaAUotNN9NW9gHcltyG3TiqD6D9tqSsGxRnEIak3Mty1XP5DdrokD2Gzc8CaFM+
pN99nJQMjBhTiXxa/TtQHoVu7x2uAZouPHcvvQiufXxt2g+8sRcxajUtfxdCqbh/hDuttR/TntqX
2jzgmImFd7In+4ZJnF87BkwRSfG2fQ8BOE9KGK2m7oSoVqWI95UNzayK4Md7lBdlvhTgnbnzKRz5
iBgiwQ3Rv0bHAWtKe3jG42rnuz7ax8nSVZ7MeMSTGr5/+tIjSACTtqTTaYL56GD/ZDTt/OjV626x
C3mMMhy4khhCqosaUHgvqmuMsNd5aO5LE0KKE8U0FMelmdOmmGzh4ZuNqkQZbFxgmA2ilFUrAXTT
4Q1CdCN40wWWfECH4oc3UeoPDc1dF7yamSLvCb8sr1CPRzmR/jAveRj8EGB7MqGsKtETs655g6+y
BuPEjHppqR8mvb82RX9QJ3eVBXwfRO/qSPuW+smvojRrMGPRsy2LbS5omFG3gJCjSpi3ye+qtm8z
PjVCH1uBqYUjzWtNfa+HZgPumzoFIiMhemSWx7kb3aI5dZG33F32kLxwWi8Mp153lB6G0n427Hat
YwgZBaNz2w7uTVDlaPAoxls1qnsF34sWVxdTeKvYf7M09aKFAtZboMqSFi3uChOMlh/j3pY9OgGy
XSgxOY4PjkLABfbcXV+HPPrMW6t2tj4dvbHL1kIPVjb9q4iEoaYiKFWSgholG658NBmKuADBS03A
jihRF2X6UjrZDzhD1MTvtcIBiaM6BxnFN/Y0JVrJWxn8AACCSgvXVggoTwGenhpU0WGVNbtGD24l
HvG2klw2nbof1WKl6OFdl+KnnCK37oaXetVT5kJkHDNEAJKqvbcFIBeR3XRZeOdjKR+PaJv7KHV6
1V2EzU7sUPaWxi3A96s+kJc+0uX7ZNKGaSMwj93wWw9REJ88ArZ+WOMm75I2d5lNA8DPAXVDWs7c
By+IHgHIFsTsHgZhXKfAWGKtuGgj9wqNhB8wmp/sfiIj9uhxl6b7XnVkgKkWppdWQymsz8oMoY5y
T1ETqGoFNCAHD9vQTFTt4i2z8PZUxktO+5WPGzz3+SWZq6Cm0tK5ta8GQMJNrVypgaavq9b7nbXg
DFLd3pap++b25RN6Z9eZYQB+1JSDlnjkVMXITvNfrZzedDLJ4VmdfIUfCOhxgsGqqKFTPryRqXoL
cffFcsb7FrMHsIOwXm1SE36ms8Dkkt+fBxc8HV4bjShJ9jMsMONUM3ggyeDsfZySgLDHeNzY4IB8
6ymCj7I0gYmtS1xYl15Z3KQgWSz0P20jerNz+zVAa5wSWrDpBrpiLk8Y9IucFriHny+BNmytcHgv
wXP06OjgqAYkIDLcnS/016rTvyFpgGta7V+g+EmRQ0HCrpbf+PB4Cjblc9KYO9pf+6Ey9h7okdzn
QARbzCWbyFfh6d9wji+XOpcy1DZviUzSZrTQaGfxHkRW7GMMw41ssJYeLRF90L83RYrMdnPIk/yi
HEcaM15518fJg66gguDT/bSSfuNgVJF4Y4IiJbWp3Bh3Xd+sLVPZpEjdItmBx3zrPHmtdqhzD1NT
lMINu/muGz0VZ+k8GhOAJEd6RdODO61R7018ZRtvXEcd0EotB2MdmJLHvZ7/VPv0IIFKg9SnCpok
r8ziwXcHRE2tR5BxaxDBv4TvvwOEuDIy/x0lhq0rGniSGY98G/FAhT4RyEs0Ceht92V8BVhFWcY2
coah+tM0zHxvo1lFmRNJQ2rDr6qBHATyQLBrcWfP7bRbYMscLGDpSRwdMs5a24aYqGI46VxksQss
ym+BsxlrTTN+1012qY45eFtTu1Cw9mq9gU9hPLYoIKHxj35ai0hOMBke/AiyZy8V9XXhFr/DnAKs
wNseNmkTUACpoS7xvChQaUwLbWOK5ldAiu8VwU0WeU9YQ3wrTASZVXJePHBfzJoJKXXgxkFcm1Tm
/L0K9QY9QQsKqp/8sDvjgmioedCHCKskQpgmuzNiiEmDBDLw73/97//8v7/6/+O9Z7f4TXhZ+i88
Jm8xlKur//i30P/9r/y//vX+7T/+TcnctE1dGo5BmQgfTN3iz3+93gepN/2v/1cooPYUpm4daHUs
Ec5b4jBDKR9ZvkW30tcDK/3yTEhxJqT9OaSgxxN3AOUO8T7YpQ9AIRfDRl/jmrgJt6djGUdCGULX
pSNMU5PONPoPo0vMET+gXDEPOVgf6mioVx1OR5BHI5jIZwlDVR1zGuyHCFi71W5hx9ahwiKgpKLZ
jeHGGp7+QRRdlTrsEGkYuvk5CgEio1Q6+9DHHoo1/bNbBc9J2pyZrqOD+RBmthi4l+y4AxHAyU0C
QuW5nQT/2XenRyOOrQA0CXS+jGqbljabNK9lQ5dVYx1QfNwPP8KVsiQBXBdv2u7cCjg2JEuaZDYs
ckd3ZjMXGQIdfCOwSCPxZOj9ILxzBJVbj2bk5vSwjoSy2UOWrvIOM3Xb+fyRWrvIC83TJMIY/Y1Z
g9NTZT0J+A/L04HEkUgm7yWhm4ZwhDZfDiXIgrhGBu8w5j540joED0KnSvDC9XAcfOvDKPlmqWlw
gWZY0K+iXAbf3aLpG+hYAxIMrYiSZHoy6pcgRdxq2aDvnp1ZTcc238dfOVtNFilllLSWeQjKztvb
NPjXLWKud2cmY/qC8xOMeXd0TbCgNHu2mEwr50WjQLyksTwsKXZxiEXv5ffxErV73LK23hJs0So8
8xGOfQMw+LppC1UK05h97TTs6xKFafMwAb4r4y6r43UKA/jM6NRjo9McQJuqShxtmuQP54sRDVZW
D6V5QGATCcDBf1er93c68VduoW6DsJSLKvHfgw6l8NOhp2N4Nq+W4FxDV1EXNjfFLLIeqr2nCgtN
xGKjkkawtHCNry9dXtQjsp/0fR5PhzyyYixh6/ylHEKWqk1z/mGwVhj6npX2FtiV29J6dDG//Z8F
mJ0Gk/UgiKjBgjCpb0qgZW7n7k+HENqxebMdGyqa5D6d3wjYPLq5SbXhAAxzq69CHj5LY0XNcpNf
GzfD/elwR7/Sh2jTr/kwZUPpeTCriEZDfDn1ATRNXes1mrTyFRVs3GjeTgcUxz6Sxmlqq5xBzNhs
Xbilmat+V1iH5sK46LYcI8EN8o5rufTX1AbCa39rBavTQaejYr4WP8ac7XGEz+l8l7l1iACUoXji
rqKYstyIGuiobgHAnDlUjmxuyzYc6Zga9s2GmB1dtZbRpBWFiT8F4obxrkQcijTpzA47cnJZVDog
oxmOBe9pmukP3y5pTVUVZWgeTP/Fw/Q5rJDNBrUAM+r09J0LNNtXgHq6zFci84A07KUiuwdYmBQ5
3end/feHPmcGuSQdApblfAujwatG8Mtp59cYfRX3WvP79FiOJQ+fIsz2MAB9umCjR4R9ch9chqsp
gWxWyRvSGGcG8+c7z9fdx9HM1oHvV+TcA7G65Yjw1kK8JCDwlsEP9827wlTuXseYa+Hz2N7a69Pj
PPrNJGUBS8eWluvt8+IwUH/yrB7ZYQst1442hV/Si8SmWaVRcjrUkR1Nv8vg4LUdyQE8S8gziAZ9
1SnyUAYqBQAfYZf079NkWzVIXU2LJp8+H02BRZItWweT0MZa1WZ3UaCJX+fjmR115DS0hcY7xiYB
ExiDfp40zZEQmsJWHhy6M2ibZOh/ZwmeVL6q8soQYfW9zlA4sXwn+nZ6Eo+d+59izz5YRMuoG4eR
9G/RrqobrAR36kEsabrt0mv7zI4+G212dsQ9zp92S7Rwnz/mm3Y37QHrwltGK96RZ6JpUzIz2wef
xjY7QEZNtXMHIZoDZoLrPFv0twj4P9JXXin39SNIxTXF1Y2+xMXmAoDeUt34u3Yt1/zDD/JW1j9Y
seRCxp8c2LHlbF+G0s4rC11jsEXqRisGurzD9T/6npYjVJJ6W5ufZDYU3q6NSOerNWIM/UrfKWvY
2tgarLUdEvDnxnR07eqGZWuq5O6Z5w16YdQt6D55yBzHwp0gwKIVrVfjiYvDPQBdRz8xAfxCBbiI
Tf/McXM8uq0JbiNQNfps58gu0CNPMKOmjutEDYtwyfOAzpdJucY4pEOeL9TM/nF6ko+dPMKwJU9z
qdtf3rUSIj7W0Ik8wPj9gcLnkxNWD6dDTEvzy9KFkGQKR0NNRp1tFLQHXRmahKBDQAGSPtxKB3Wz
FHV0bpscDcW7lu9H2kC0z6ePmUR6FJmRPEQ5Dgr18BbTmcUq9UwB5WgYS5NkX5ZqqX+Ohg9pA3Q6
AevTZ+tH9q7WipWHQGFbZ2fCHLmAbPEhzOw806Usi4KyKZKl9gLrBpSDypWZv0j3/u+/kEHpRDr8
Q+d2tplFkQQdFu3yACnoyQz1OyC4tIPTf3BmfAwzu+WKyqKVig8ulH5nZenxK4Wv4cz9c+zTGHwY
SmqOI6SczdnYyE6aCiugVdBvxeIaJ2wkqFLN+ieByLIcLmzNceYVFFSSyyCqPS4b7GonUULNphLe
amfCHFsDBuVVPrZh2tr8Ph3xXZd+7xoHG0feRUC5lhX+ClmYAjaSpP/kC32INpu9tBdYOwvbOEDe
WWmmg4dCvju91o7em4YlpGpR85SqNlsFWldIJ+yIAQdtJVbVtt/BpFo422ylfD+Xwx27Nj8Gm9UI
YG7UkV0RTNgXfd9fNWh0Ki4iCpC8VSXAXLl4H5HNPD3GY4tQ8jYTU00XzKj2+Rhqi8nVPNGMQ+wb
10nv3Osl0vmDm61Px/lzA86PVg5ujYe6BHRozb5XKXFKG2tgtfjPPeNDvglXMYbo7SZ4R1V2iffJ
r+xXtp9ykhCLxwVoJzqkP5ODt0p+nv4tx8ZsOpRgeXJQJ7Fnj1LEzWJ8UW3zYPegPVL0wUV5b3vO
79Nhjt1Xlq5RdpOqqVJP/Dy1Q8aCqvTQOiij3PlZcBvivXQ6xLEtZ3MJ2zZJrMoJ/DkE5qFqkrLB
yPs3NWwFkY4rOSJCghr66UjH5owhWJaUwjIdcxrsh3sEeWyj6zwORDQbsZXMEL4wy2oLWOJcl+HY
tJG0aDwKORW/rEgrAAFhKaTljU3Hu/JB9sbYeJxZj8d6GY7GRW/wBCCKMdvb+E6j2GDWZP8e8gCF
EcI9r5oEB1Th33fqZDiC3yD0rxEObyXJk5POXbXu6G7NTMWTCKry1ek5PjJyCpO6qaFDbrI4ZidA
1WDPN44x53SB0W8IN220z2z3YyGMaTVqQPWoE84+oyU7y+LcJEeztffaEe+dgTXh6WEcWSoOe0tq
tk4q9fVdhbEvblCGccgt7x01hEc9ozeUKt9Phzk6FEvolrRZ+0JMe+PDiqwkLqzlGBuHAT3fbhA3
KVCc0yGOjgTlJSmR2hG87T+HoAfU2zBHjQO1zadaD2+1QY2RT03OfPivRz9f3LA5gElvJZP3OU5s
WqbX2pl+QF/5LSnhrKaRvMzIQBZS0b5Ly99FTov/gvJyeoBfzw9HpfLC7cY2cL7UUG2hcLqYaMLl
wZVaXAIHuMJkADr0uRRkOog+n/787Sa5u2DVkcTPlnbtAB8EbQJ/u7gz8QSM5M1ACz/9Vg7qmeV3
NBRoZjIrXkZfSo6AFbDFMgP9oAPBGRP4VvFPv/jlN0hwp2cyhK9rkGF9iDUrNbqaM3aVTiyjHt/6
0tz0/vh4+hMdC8FlJQxSXl215lliXLgyha+lH5zhtxr8hB+3Oh3gyEnoqBanjcE7hE2rzgZROQnb
a4qA+fKV3Mhdca19R41/q62CQ/1k7U/HOzYg8imUQFgHlO/nGYdr9SxxdC/HNt8CsLYwVwqzM4P6
unMdtLwk6TVrmyr2bL1hcJjA3SiMgxVmexu1mxp/F8R3zty/R8YiqPiaQjoUGL6kvAE2TfAdB/1Q
KPGqT9+c6vmvJ4sAkmbOVB/90ldpgFsGsmzhRWVjCI8re7eh45+OcWSuPsWYff8iizvYKo1+0Ca1
reIHBjooesVnothfTwCioKYIvJai27xC0qO63rZDpR9CYHZaZ6OJjIKCRj0W2WXTzFkF8ZmT4Mjp
9ink7PguEKDXY53Js7V2Yh6A+aVp/YKOKjVYWfz9khMqO1XVeTHQZ52le5nr1eCUOUsbgfZPsPSD
a8/Uzwzp2IITQOOF1KypEzDbPKmamEZgDNohjn3tyg+y8Fcp8DI9vSKOlM2nE8egE44DndT/lPg+
3K2yhCYNoUQ7tGKV7/MNqQgS2itE1+jbnKtlHVl/umYwJvIRi0f99OcfgpkVdEwnanmCGG+Bmixq
lLR058wVe+QtR24lDZ0jh0P0S+e3DwtXKArvD+eh3Ou7fpcsmw1Wq8v22ls1Zz7TkSHRkaTjDhiG
Y8Ga5eWRjIoYf6rx0GO2dhk3I1DtWBdXXWiFf7/syH/I5mzL0LmLZru3yUUlhgxf4tIfWwV4ZiS2
cUFJYQEpNPr7mgW9SoIZqoRA+2UWG3UAPalCUyt6zMr/yNugzIca1ukFeOQOp7yjgcOhNoJI62z+
nMxsEAmDjx7m3lIMz2AlFrA51PB7bZw5wo98qk+hpnPrw+pzgx6jXj1mR+m3Qb3F4srvHv/BaGwK
Vjxc0CifPzVQI6qinJvwoGTos0AtRrBmOeYif+vNGgN33xsEAlLo8wRnynJfjgtqfvpUK8Wlioz/
z9X/YXDAHxXHTSPj0OpvRbArrb9OtqYANO9IwlWGZ08/4EMAVJWFqmjcs/CKt1UKHQPGrmHeazjc
trm4OD2RX77Vn2hSR0zWJmGWs9OvUPMOEbrcOHBotcvKMfEzHTtoDQWuk6dDHbk7HJ65cDJJ/L8e
F4Xvl1i49uKASOFezWOgwx6omVcLQ47Tkb58I5PXLvc7RU11Wh+zVMU3fZnbVkOkxt4PubY2YuPM
dvoyb1MIi+cuzTQevPNlgPN71+HBIBCXU51rhwcTiOmwKC49TWl/nh7OkXse3QLGwmciIdJmbxm/
1cMujCtxQK2ZajCULQvC1wJdjWv8454hPb7EJfqNp6MeHSH5Mc8YMGK8CD+vwyGzda/sSnHIYSuQ
xAAJb20dHipI/9ORtOkenz1lproRysgqgCWuks+hnAZtiV531QOcxgK5a81D8UBp4xg6M1wSZdOk
WRZADJHFCGGkw17IDorUv8XA1EovBqvQcK6JGonCtkB2fxspRvOgCVTfNxbCfeOFWTXhFS+2RL20
2zQbwGwJZFQC18vgjpbIODXroUjRGjw9tC+TyPaakAUG5zqFMXP68w+bGSND1xARiaDX3Y/qXWht
+uDm70OYE0YIoxR05OYv6hQjV7uKRlKyIBE7oAHasoule+mmVnVmSRzbwVxVFn1qg3tkvq8A46IA
7LOvrPDJ4RmY6j9c1NMG48ysHY3DpuKa0lSajLO8TzeKwvKzWhzStLnwfBebCJwQnR7dNfdvzz/2
sW1MIBDGhED57AN1Mi8QYGNv2YWHPvJFYd7HWIOf/kTHkr9PUaYBf1gGdl8kfe0SZepNY4n7PmEm
rG26Dn+cw0x8mTuL+qvKeuNRoMKMnV0fGqaRFRbe6iGSOTIyGOsuazX6PnRBDaOsLtanhzYdpZ+2
7hSOshTITiJytH8e2eDFTemGqXoIW8TVrdS6HiqwVkPr7IqkvAts71U19eyijr3705GPDZTdpfI6
4NFhWLNDPgwGPwp0ORzcJPtlgOAP1RiHcRU1K+hfp2N9uVAY5YdY8/J2xOZ23MYZDlFpXw56+s6x
+bcLcQoBgYtON5WxL8/rMI8b7IjEcFDHg+q/jfjIWZvToxDTx5h/LJsO99TwpfgxXxtq3g6RH6rE
yG+bifdlvpXqL72DnTfp0STkG+VdrJx7xh37Uh/DzvZYrANZK8NxOIxuEv4czADQcRcp6x53X67m
Irs7M84vuS5zSemPqi99AhVU/WxRQhbOim5AFHWlLtNbiNVAh1bxBi3lfSRW3UteLXAGP8Tv3rkq
ybGV8jH0bPtFeVW0bs8UZ1h7u+GTzP7BUnTY2Cx6juIvYKHKlFVYWclAfyKK4culzgsK6uW301N4
7JPBSWBnTyi8LwhnJOVEMJqZOLR9Ar9P32Vu+ZrhUtdj7fQ/CzV7mKi263iY9wraZa+pg9RwaGPa
vpP279Nxjn0ZskKVZQGaluTw86JAc7DK/SYQB5o+xt5yk3iP3IZyZo9Na3m2xWgK2w4PVZ4ntjF7
O8YySQ1k8FnrKDM4/bPlw/nWX08P5UiQ/+qy8QzheT9/CxeV77Vlb2KmiPsKSg7wCEPtzAo4soc+
xZilf6koylHEGDaG4w1slXXZvMsh2ACJQwf8DAzlyGqDFE9NxNSmDse8hYKJgoGXI+MZdedC1WOs
rMzHYAzQXSi3/2DqTEPjIwHrQ5/i8yrwgwhNuDQdDk6V6VdVXI6Xo1UOD77lnQt15GqcXqeqQw9C
nfodn0Ph4RIqLsSmA+Yx8t4ubP9qcGJl26lFsPcDRNml5b53Uku3SmrWz6cHemS583ik1kS9XgMq
PDsDRQ7TfFCMHkBRuFQRPKjNeH86xNFl+CHE7KzL1aCxVUUisNPInechxmupCOiW69Nhzo1kNo8a
7Lp0jFgddmB8G4Zqo8TduVLWuaHMlkVkl1mlhMzWBEuADHyBjVO2tVf9cliBocMdo92cQyccHxcF
e8l/HdWYTZ8R8fQeHK3HhrV/kWjFYTZ4Jqk4duOTSghyF24LyRP/8xpUO7ciz7YxqVK1tWv6hybw
rzHVfsFx45ebOiWUbuOlQesAUYl/NKkTOpDbSmjUPT8HryPdplbC+qjW6m8QtCjTQUN/lHdiqS0S
f0Fv5z04nKt9fi1LUicEh/D/w87m1fNq06lj1ku3tLdo7Lz7q3rRgYjs38+XJY8dkzS76WcyRNOY
w9uUTIxlA+X/kI96Au05VPAqsKNdoqUQKDzXvHCyvHw4vSO+npeCergJTBGqBk+k2SWTqIXi5KpC
jp922yazHywUdjMjnzxP8jOP868743Ms7fNHlBQv6zji2oza+NaNxFMl+ys3OLfJv4ZRqU3qkCGR
ViBrm23ywVXcqszU/gCAGFWidsfds0IhevG3M6dSsoGoxBuWBTIvapRRiV79yK0WWL31nmumWl0Y
8HGTjd4qYbxWexmL5emYf9b5LCcAjqjZ0jSBA0l1dpUqg4dddZr2BzwmkFK39K4uvtWo7piLOBe9
XAW6OekWSMfXFnUl0DOLqUAqlxVsdW0XeVWsrVUzyMQvujqAbE7/vq+rSeV+YkLQZp5eH7NtmlYa
DiKh2x60DI0UXCYTWV/W2nXUdGdm4siJh9Xi1P+gwauTwn5eS8rYlpEROs1BC5D8SVDtXLVxIHan
x3NkKRn0cYQBqtVgZ87O8iGBcOinCJzwZJPWEgehHBsXZGfyZYSXUrI6He7roD5vkNn09TZJepNR
vGrx4LnWoczveqGXZ07yr2AvmlP0+6n/mSZ/4/wrDWZOT0dykqdXiFfcWAexgXP4o9g6a1zZFsoa
sQX+o62gDker6Hu7RQruMj/Lizgyu59+x+x0jRRczk3f6Q9a/oynj+69tOdaFdqRQ/VTjNlh0KGi
7eUZMYwtkEp/qXwbd/Iet7qN+iS+AZFaoeb1Ip/xoLvHuW3DXSKf/AvskIdFc3mu8/QH8vV1/4Kf
sgGeTeTSz8u2bhAtcEumfgRnv8WJY+WjgYrvyqLeobMJHn0R3KpMvLPKz22Zr1zTP9/9v4PP9oxF
BbEJG4LTy01+1pspPSl+QEZXFtV3pEvW8hndvnOX6LGvPJE5VYtT62tTKupQErRHtTu4vF8ETakO
ncgBU9DTe+crmY3RWeCN4NhMBO45ixPtpaEey7jjSyMz2D0X99PkTsRR24M4OnEXzhFHjxx30LhJ
uMCkk5jP+ytdMlRU/TjuhGixdak1fZ87GfMr/BQnLBmdyZK/ng8cr4DfbfrYQNDmiFdB7bpElaQ7
dL2Solg6FBXq513tbU7P5ZFx8RrU/x9p39Ujya00+4sKKG9ey7abrvEzuy+FNdry3tevv8E5wD3d
bKL5rY4ErAQIUDZZyWQyMzICjw1kdJjFpRwllWcQNw7iiAmiCNLIDfB3dpEn5m4uetGNRZCY3Td4
W9U0RNL8RbUKbzfjpj3fjgDXbmo7osxi2NDcCcy9CtaCdd8FvKomwx+vTFFRR67Bm5FKzRhK1vct
azy9OIEljfM2ZF3UV1aouAPe73w2s24M43f5ABWeY/1mPpogunluv6UumGZ/3t9BRpwDKTVGyFH2
wyQiDT0Yyw1sBZBaCAVoG9sYoAfQv4GkwTQqHmhCZVueDNW9b5PhJmjZ43pE2VRH15nayQkKMbE1
l7gd4+4RBSY3y4uHJLcCDeRr900xPhryYsDFyGwJalaUR+YlzFTorISZbp6KeNa9RK1VDNFhsua+
JcZG4oGN1piE/AU9K+qZU2wQMm4Au0Za1wZSngadZvwa5fKfupn3M0hZ7psje0RdCIiKIulPAKQE
6Of1hbCaYlVZgj6EUOox+ifw5XHWw7pyLi18vesuGgaS2YKmyYIFQguyuZKd+fq+fto+IjfyzTCy
5736YX2recGRuTIdWBskhOSjkY2+sJukc5FBt2IIV4iFQIMDNLEtJ+YzvAL5CwDWGrg00DOgDtmE
akuCiqMadvWDSGTO5O9NrXCOMmMdV0bIKbhYhwaW/17qgME3S0AWlbE4Zqg63/eCLzgs5QZXRqjN
Sk1hWtIRKxF27R/hl3QaAyiMHsF0NX5bAPZb9833OHd4FWDWo55kgDJoNRB9b8pl4N+1MBO2oWev
mYLdNaAd7QtlJw7DQeyHhyXacjAblucSqvVg3OA8F1hbi+EPUIiR3Fqh0+tCXIQuX2s1bKeGcJdu
arIbt3Lk1DgZRxo4C5Tv4SigqqYhTFBX0fqmg5m4/gcsZAo4eiQdJGPjB0IOxyUZMRGNMtFElQ6x
Q6LDR6dVW1ECUg3IheiI5tsA/ubNROMs4gUq8tSjXebSEpVK9mDfXealUUKxizeQEiWZvwGS7itZ
JPgdqFW/j+Nqvi6b+NfsKKQGBJ4cBX0fiTyBr0+EnJqJUmXoRC8a5AWi1kkgi7vxBjRYVyhgEdJ/
IE3mDeAepKiqiqtaCaFvG+hO/7Qc9f1gb6ijpb/Wo8CpMbG+HKbRVRkPPTyM6EFUaFxo0FPNoPgO
tlEBhG199r3Mn8tp8P7FYcd4NiqpAA0DvkLFfIxwQN8zh8zi+lT+SHdz0D5Mht1rzhZAJSNYAnkn
HlWQfVUc52TVs0jDh5R7CNsJbTlb5b6UDUECzM4MZK8NBAdUha9gCndS7mQvK6m7tKZQV+koT0pf
D7CWly9Nnu/0EaIJEOYeIMZrLp+pmtgdQEn5tLipysO0S4zzcWWdOh9Vm1vqUMVymP4xn9Y/0ql9
yr9bz8KP/ARMUtA8T8/DP3/GHe/eY8Vy4DNBkawigUA7m4rlEN/A8CBUM8PmU32ywvI87YcQgtfx
k7rfDqJwWPdQs32UOHcI4zK8MkuVhuJmqzSIa0gh2EJBhAyttmcFXBf3fZe1qTKG/wl+iDDKUJfh
NmDKSS0nKUykR2WApqHxKvS/1vZFH18qHvaK6UCX1qidNNE2kqu2Qz9vdLp95ccHy4Hc1ur+X4Cu
rAckUrD/ro3awCazFExRwVqHVu8Gboip3gsehMfdWnWg/+TEvjz69/eT9dEubVKhwEiMFiohgMGg
VIAh4MJfQaJu8lqwjAsQKzPRQiSVQ7ArXQdstL4UQKIqKYy34rVOMP6Z/tYi0W+Tet8bnA4c41K/
Mkal6iJYl0tLRBN2rH+JEcgILY6j8wxQ108y4BPKKvByQvPNsFobJXVOzszbL/ILLlK+qhQKE7oY
UjiAfVCLftbWm9L34FYPCTngfQ/42nzqHifj7LgGRPLnDa6rimOUR1AVr0BWuy+92ANncOVDva73
tadoF79BrCiQfXU3HvPGg/B9Ktr17v6vIH5270dQ57rsIac+aPgR2R68/OCgSPcCrqGeY4Z5AZGe
OQBfwCHewL5UIRL6rLbEEBizQHUKHOnGa350NuG64EXir3oIvSp0qlCbIYC2G2KvYUg1FDBAME7A
G9JkV37yAmJJEOLt1n/ipzxIDymaHnZkQ3EQ5c3oDKE+6JYchi+msdQvP+5vM3P9mol5MqS94IOh
46cKCgEgnCRUeEEcOg5QI8s1b1AaoLU3iGZDazLKnH766KoXvVgf86biZDmsw4NXJkALXy9pmpoi
SvKtH9VFDOX2T1Gixpn8PaUdwGKXJugAUAyQT+phovXAoH4AGZJborQ8oRLXnUnkLhzN5ewrI3m7
sknFBB32yq6CTRMKG8DW2zqITKxztyuO4A3/BT3Z1gdjeuMpnGDECuCATIoYjCBTJXRGVagm4Edx
L4ZCu0/7xwbp/lSmnFuXlQqjwkiGexHEyUTTdUCawLUbC3osov1JavXKcdtFKG2qdrtHcf5N5+BA
WZVii4xIYKxJQeuffrtDFsPsR0vYMA4ePWm+ckz89GGL7eI4eWDBQTHQLpxO4ITC24+I9xLwVoQa
kzGEDjXJESMYJq6pNfWSDQ/e9z4jSuAcPhieHSq8q1CkgaiIjoveAmktELyZ+FRjwLJPdU6qz7NE
vOfiIplatG+03MBdmH2IhNl5cfrtfZ3+/i1Idg7IRTxyMdZCtxW0TCDEEliRabw0envMVHwlIkqr
oDNvPCK4czzy9oaEQTJqgiYSevL0k3rKjAZnQcGl1e1r46xIAyR6MK1jSHaMKHb/dDN30QLiGeNp
QBrStJBkxH7FsDTeEUnpNsbBBIl00eN8tz0nOt6eZizrwhIVuuIknTAGB0sJhnVaRdyVce+VNacB
dxuD0eZDPZTgaUT0DaikD4BFY4gHQwxrIBmsRLflv3+hX1mga35jkUWRlaORuEG85pTEqvgOjvl4
15rr36MUYYpQvaAQB7Qi7QnFLEtbn8oQ8QDhcf4OHn9OVGDuFvFs4E6QKtPVhgHv1T6bgFAoRW9W
LUioGRz/YpRIyRr+a4IKCMKCeeVhgAlMkpCBOkiCCuirOAr4FwPIjqB5VPxj7OsP0Pktj/edm7c8
KkRsCPdCU+JTmeDdbnMIU9TP9y0wzir4a9DQAXYGU2F0Y2yO9WTuyEgEOuWPNYB3fTk9CEkelL0I
taNye7tvj3GIYA9xGkAAZF1fu30R9Pq0N1N9UXBZJZ2dNaK9KUrQ1KJ73wxr49APQIGIUHOC9eI6
tvbJAP3g2kQqqf5jTZENeCnPL8hxv84fQVwA9gk4N8CEN4UuMRPFSalEksmMnuglJJNxxBcwzPgA
2vn318PaNtTzEE7xDgCEi1qPOoJCRFhXMYwgvz7GshNpvy3l5b4RxiMXS/qvFY2qyUAkqTGVdRPR
s3HTH6unO/nBfExReloSp3xcHpIDD5zGSHqvbVLZyzLJRh6B3fNrZGHat4fYm2wVhTykgw+8AXZG
0eDaGhXDMS6NOR8R1tbDsM8PggOK24Pu4/nuJgFnN1nfzML3wuQ0rl8Axa59UImWOCsifUNeFj9b
qLw4ij8GeSC/QG0m3+sQ+fWyA69SKbP80rIw2IcWI7JOmnWgh6wByjAGMSv5w14rHYiwQQsJEgrI
aNLvSHyPHRj7iucYo4zfoTZqoLD4aO15bTlG/wD9HcIEQ+YndQwnXW/AUIt9W0rYgMLqt9QetRVU
TMagvIFRZ/MAXzO8KokhYpWlEAGA9NSh1CE3c/8zML7C1Y+gvsJilGIBufQtVKowjmtHG05Ty4Nu
MMINILionWA4CkQg9ORcmhTSqPXSFo4D4Ph50rwoWsN7sTJXgvcquiHwqZuS97JZkYz+7YbM9KeE
1ovSxJAF/Ly/XazzSGpOCDLIpxSUuq8/Wl9WUSTmygra39FLd21AvGV0FacERoLHpMfYNwROMmCA
ITkUhqiwNhtWocXViJlkCxqUGFHebDP6yVkRKc1RgfrSCB3VmiSfJWiGA//qb77oFdClstPYGT6g
5w1FAtHNQN3ZvIHqsXjjhTdGdgo4DzpF6PqQWKBc76Yp9OvYrRjxruTTPE/BIkeQ9NZdSeFR9zCe
gTjWhI8QM0G49GgG/NXQ0miRtTkshgHCL7KXbm9dmrj9CCXwWHFUJX9RuhrAaUyQQlBkWdRjl/+9
6gPIxDE3T5hp0Pu/mbEc0xIqMDF2G2qy9rRWn6b6vFSSr6GeYAyaA7yIHcefKzSlJP4AHCOdMfDE
wdgR6PKAAaQcqhySArqQ2RIWpwg1G6I7ALoy33IGr91D68kjBHCYLnDv+xjjaOLxgT6iAlQMGqWU
2Sppp67Y1jnU63M6f+vGwm7jb/dtMN7d0qUR2o/XVB/jqlDmcPglonRiEUrkB6hjfdVO7D7EvH0R
8FqWnJVp1PUMTrG1LnKsLDJFe4W816j/1nIeNwZ3bdS93AK3qnYlzIB8uS7sKICY1ZM429lHtNsc
xdneqgVVBd7qWBnP1Z5S5zNLIEO0CtscQrJ2+5xO3W8Vja80SM7qGKAx6/AFBVgPiiub1LXYgKK4
blNg3jq3fkc7JvozBtJH3trZz+TdtKuz8T69DW/Fm/XK8SBWNLpwU42K7Xm0rOsYw4PmQ32eQm2H
suJOKSFh5CPJczavdCukeOeJ+32ZltEZRmUXxP83aX+jDkm5Rsscik9K7xWPY5C4aGtCcflRfNwO
xfMSZF4carwVM5IhAvUGNxcZHUWf/zr+ZqUIt1LbGW1ixR/CDHKFO4L6I0tNFqDXvPtbzIg/V/bI
Plw8b5S2WlSMxmKdZmramSSESVz5imBCtRxIU1eTR4NjkrgLdb1dmSQ/6cIkBCi1JMGwelia1mdT
aI8pOqj3V8UyQT4dqF5AVXKDnlTWbM3rxpqAkbCcNgHIReo4aRrDQQgToo4JdlSo0Iu6XkUud5aa
gLcmBMzjR56lpylqofQlnM2h5FT4WKu5NEWd+RzToXoB4fNwilFh6Z+bkdPkYq4FGS+KzqCGuAH/
RyDRns3NmMJesXZRuzha1n9X1DgYu4VTk2L5G0kJQXhM2BPoibYEcP98rSR8GZDbQaZuTswXAaq8
82DukwgIofuOcGuOALYApf0quIC85vorxcXSxY2FKRRU3c7juu5ToTmZnfo0DhCXzDTVvm+PHM9r
38ZIGRmmBAoODygaMDNPkZFhh+dQSiEdO0CQC+LztXbYtHHhHCOWKZSpgGgl9Ifgdr5eWgSyh9ha
dSCEawnK740/6oOHtz/HDAN5AAotjIVgrsYAwv4Lk35xXPW1n4C5knCLE30Ne+uAxbBbCJVN9pJV
kunPgmRkz4lp1MJzq4nW59BFP4Qm2m/pnOQ7o+qkJGhnra6PmYFq9S7P57W1F8gyvi1TkjauNbbd
0/0PwbgogSgGpIeQB4nYHiqwgRw2gig1MJboAsq4n6GNC8CN8L62brmH5KJdvQmKe9/o7UG9tklF
tr6f5rbXciCNlRHC0YktQaH0vgnGV4dzqRjVRe9bvSF/j0Yprca46EJo+3lzbj5ahXmQhOXnfTO3
EQEaMcCwAWGGg3qD7FfTZVwitPOBZWv/QGH7xYy6Nwgce8IIdNR9W6wl4d2GEgDqeoQv9NqRh04s
wK4ptKFUJmFlbK8QFYXWbPvjvhmJ/H+oswmOHZwAAm5HxZr6OmMexZvY9aB2CtBICCy/jlECMxtb
d3tXt6GIcIS85AOEs0M+fIixSKSemL0B7Bc1PpqgN1ljq7OqZERpYTwt43CUq/yojOKes0j5dpEY
t0PdH5SHoCWkE3uja6dRULo5VJbcUQ+yl/mxahuelgOyioHNJuA9JRhOD5IVMEYimAM+TSfcgzpN
8jjCYtKl1rHtlWgfqxnntuUZIcu+CEJQgS7S3ETOIESDYOcdKJnEmacFwnB6QkWDsQ7c5zrmvq6N
iHWpJ8qSjZjoM2Z7ydXSLjQF0xfR+KrnhcK5mxjQKuCyUcomIxeoW9DdVnRWpxIERti51G5O08nY
5Qd1doTGg9i7Xe9FSGrvUj/yxOf7XsLYzUvDNJStA7WEEJk5HhHqP/E0uxHgGfctsG6NKxPUxdt2
8ZyDMRBr2+toms+tPb1avvDcHavd7Pcnyesc+Yj5JMzoKLyHJ0mIqJOOnSXT3WhkgyGRSpjmdOqA
q6lxZblQyHAqv/3H8nqXvMuqp39TM5HxFxjvUefGKAtNN1mUmjDlgjmFkfWxoo+NTEM9RbwweVsV
ktHCBheZBnY1MlZ77Z3asoqKtIhTCPg9bl7Ly9AmaIcKsOrdiG5lLP26/w0ZIQuXAMbzUSXEv9Aj
0pgHGqEFLkPouowIDiD5k9S6ANFW3ngJyx0vDdG+ItYzZLTUKVyLX/L6MZjv9xfCKBHiokSeLpPr
BauhcoGpqrqlFvAcmJ3J3dzSk+zEbXZaAC/kVtAY18yVMeqaAQMJSN8TjFFhMP7QBwPgTslO3PEK
dYwKBJINVMyBoiD5GY2ikBqMvZbiOMLO7NXPBJgC9TGgKAikeHDakA9BYn2oS5NUFJYyVZwnyP2F
ovxdqH/XEIvlfCmWz11aoJw87wWg+5ZpDMvOVgNQBO/KNzx//fh1dGdXBjmNwCXQZIX9S5tk1Rd3
SyNUlrXkkC7Ot/1Y/ALk3Z6XRwvSBPcXx9s9svYLO3FeLKu2Ym3x8HPpZFvmsqGzQsTlSig/L9Is
2YwR3ycRHoyoht5AFAia5PWb5I6C6vWQdri/Jpm3eZS3YyomQ3URJjGRCm7dwHjRA910IBctQw/v
IfcWlC8mxwhA7wEUB8bJD/lJC3oyHUqKVbxshOdA1B0u6EtmymCMAm0jClXrU6zK9qoH91f9NTJI
XzCXG01iwMWnhEpdZ0wbrEQP6bN2wsyAC1nmb4Ynh+qnCjV4x9z/ClIvD8S9DkAewYlZrvzQBIIb
lbbpgfpBsyse5IgVepCwo6wLiWsyxXn9s4a6WkUj/foY8a5H5272VZ8/c8h05P+aMaiu6woYSVko
wxhWA3gqMbgf5//q9XZhgroS+mbMmmWAid5TABFDU8f0ByjxKo55FHeRsz6Bte3+R2UH1AubVHQr
0BDrDAM28z/qU4NCvOIWCKmDbUp29f6fOjwXQkr26saTLoxSAS8S1KxUSnyybB8F2m7add5CQGl8
yUDy8+9ZosJcahlVDJlycl/kZ4IKwfsd1UwSU/mzxMxjeLEsKtYJo47R/wx7aWnPyXg2ld+L8Jvz
vZhbd/HCp2x0Dfiklg6vbdOcDlbU/NagWrMCb2DrWvqh4mHsZOB8LJfyVUh55AaMuHf1nqN2M5Iq
ycq6GAtsk6NlLE9a3dmYKfNLpXi7v1DGcbsyRa1TzPvE0KMULqIljqF+VhvvtDF28soCdW9kaxLX
alKMYVsqD1Kc75O2eu233LPE+XEVIeULCsH9upkvyAB5x465PCTN4NhAsnmTx2QpmBjnTBhC9Uk9
FI/tOT3mXuJXOynIXzGSNTz0nMcko6EBKsELk9RJB7Fma0ZaNIRyUOynE9SWgBsBBNVrPOFh8cQT
hAJ3467z739I8qGoE3hlljrrq1kVoyrjQ0bxQyI+W0Jto2js3jdCLtx7RijHFFYhX7sOhYauzZys
rv0xSgO9WwJ9ML3e4pUHeWuinBPJkzD3Nb7eUmqvYm8c6jTZrRVv1ou3KspDh3yRljGFmVWzHpR1
8uqh3rdb669178vWxNlE9qpQkCKtfoCXqKwGsgFVjzM3IHylgLD9btJ3qfhx/0MxbZDhAVzWMv6k
bIyLYFXgaUGPp30azdqW89ruIWZ23wqr6oXBPJQ1CKRFvSkTr4rY15BlJMdrcbdTbc8HyVe9GeRP
liMFW2cX52QXO/VL88CDk7MqHKgZk8E1zLDc8k2TErUCCOqAziEU0E9zoOzIQMh00ILZ1TCnlxxA
aLi/v2RWQLkwSqcno9Sn8SQsQyihRK1BjSXlIF6Ze0rGHXVgyWXCmYEzeJH+6RFK3hjiH0L9YfuF
gs1pdoaT+FA/LKYf/U4+opflfXpuntZd9qDymJpYy0NHQ0VfVIcwLl3hg0T5rKZaNYRJ0Th9+W2N
Od0gBuZMBpXx/7dA9+1beZjiyWgGMn4AUpX0oO+xkQFQZw/cVywjK7myRSV6RVOpEaBHWM1+cVFc
CEvHcmZf8qoDn5OMGfgvV0YFflEEuGWzYG34VSDfio/qW+qByeKU/Ond1Z2eMJcejjte1/6Wxxtt
E/TVUCEC4hftSOqsi1IfYVS0gF1fD6r96gFW92DsWkefbcsT3oWH8ZTtsl3uW278U3Px5wvvRzDi
DUr5Fvqh+Lqo6lOPgy1a5VHAyGxoDpltmK99/KimDSfcMI0ogHuBsJJw6VInI14BjEA3vQ8z8dGc
eugbByUegvcPOM8IdRnkUJFv0SvsQwNw3DXL7Db6iQ4ZxwqDWArc5GQMBiPwoPenxxCsKBfjFBzA
pDyrB+ZBd+aH+nnbSzvhrLrVn41IKNuJhzIx+gbvq0/4jqon9Mw5txHjxF/9EMprY7UQ623GD5GM
53R5iVROt1wmh4zKGWAAfHmgtMXjke6MrBCxAova0ONp0OzjYxfOfwigpQ8yv3SinRHE36YzBOd3
4OUGmRRvXI/18rqyTz3aTXXCdPPW9zgeRqgfpn35lEP6EnD19qQdNGeBLF+gPt/3IlYUv7JKHYhW
qqNZsWC1Oi0nKLvisfdtg1QLOBERC4z3yhOP2cNqF0/8SMRwYQt1f1whUNe5beNlhhWp06h3oaDo
trpNtjQbzlbxTgqrDI/uMLDWOjhgUMmlAg8YCsvJStc2VOchgEyVEwNMN4Kja1hiEMBl7jYC3WYd
BQ3QpVmz1+LPvMl+XPauOESOWjcvVXMsuRn4baVKQVOeTGOhZwTCZipO6JO1Wdmq1WH3uWIYegyE
2NZ6p8ZkXfa+Oean7mfeuhs/2p/SI+e7k+Ny7e2wbSkYv0AgRNmeSsPBqRwrhSnVKFlpfu61b2UN
NNHsSp640zJP5NX9GEDHa4PkfF+kC70BiEgmwSBpRyguxEilr0susoHpeTL22u/7KyTx73aBBjga
wR0mgXD52l6zzGkTdbCXdK0tZvnTHP8GBd/3nBuJGSeXgDdxrcGTyWgBdYYaCY3i3oyacA2M1h29
eAd2Z1L3SvfRrijd7V1H7bvd3V8ga0chPwRVAjTr8E/6E47qpvSRINco6Eu+7qTecoxcw+ld1S/9
OFT/foIQPF4X9qgdlTJJjMxMqUOIoJ9VR9klvonCUL4HsgPALEKBxRugYG3tlU3qiETt2kQgMyNr
nL3ut5zbILjwtKf8Ndmppy6IvPmDh9hmJOxkoWibgSKSUGtQ6RjghXXVlGIdipo9e+ah+jaEyjF/
wyhvUO/r1wxaEGEZtrwXOTlzlMsSojQAqdBownVLxalyAEdP0c41biDjl+ETRKPmdR45lENQBdxR
B/LBbu1BJBIJGcB2NGg811YpEtKR2IPT9jbAx2BjGP0x/eqSl8jAuKkuOQs3NjF3Q+hKwD5NV2fR
ORnKFAT8YX8QErvYS75gl15+SMBgtXSO9pDviUZY5zSOMtu8Ye3bGwdfFohuzBjh2QCqFvy6iyCU
jlFRaZ1ehd3wWWXh2j0NMu8rMqL6lQ3qmBS9IWZmDBuQSFJQG0fn94xOvXZcjtDgDM2X4X35sU5O
6ad+8tcgOUWBx+JW1U38TUcio122VFvkKlwlwxm2ym4tXrOD8TCCmgyKVPgDO3lDqtOpsTD0RV3h
5oh3FijHJoSAbFchQeCeRMYthfEMgDgw7Q/BF1rFFHfzLM/AYqJGJf/Jd/EBV9Tn6EoOyB994fXv
A6qCdiIYC5EoEPXPa+8wJzWRcVZKwND1IHkkYxTDznCUYHPa3zmX4ZsVZ67sUZ4yrMtYgnC4RH0f
bSMrgfZL5W87/bH3jaBsbKOwa1fe/ZsBDtAKAtZk6GimI6JTb4diKeasNmRUdramdCopLnZVkjSc
3PI2vMAKTht4Qgk5IU3wZ8x4pJvJNISjXFmzuzXJ9ForSZFyLsLbmx46fBIRmAEHBWABxIkuDnXb
ZlZeaUofdrGpe1Xdn/V4PCid+pCtI098iMTg6/gFmiWCBMSDHakrnbNZfZTrnZ724OssY/DfVc9J
He36Of1QGki4ajz9C8Ym4qkIWmSUavGgpE9AbWEQRBhgr6qrBzERPvR5c+77/W3AIsxRGFAk8Ebs
IvnvF/tXG6sRoeXThbUeuzLSpv1iiLldGmpQJCUhVUtFV+1LTqBkPLgw/U3+woAEtDDo60eNq2Wu
lCbB9ZM9jp75PT4nj8ppzO0KpJquvldfyn3+Wj3n31ofeqKpz6sGMF4/1z+BOghJ1EVlG+EnrIfp
NHq5HVe27g2n/NiDrC99EPdq7Nb7wuuC2Oe2vW6j27V16r63cgi/tjqsk+RGdUDj6JrgLjYwi5r6
3DLkrSfBGqgTiRIYvjctewNdVrWJzDpBGdIMNld3hMEeQnAWu1qQHM0GAzb/In5f26QinJ5M41or
sEkwJ/XzGExfvDdgFUAPmDfOdxsHiDFAdRScTkBbqbQNmMzMVMsOKgbWGTA5MIgrjzpGxuSp4Vyz
X5OB11EAEY3wbWs6GDxAVn59ZFrci7mxkC93KPZ60OxzzGS4ogpWO7zinofMkb4n79EvaJ/Vjf2y
2pF3/8yyPublD6DOrL60YqsQxx36xpabxo41Tj2EUSa8XiP1qlnrQYFqB0zIgRl0r62NKYLKj9zU
qU/i6i9I+Q9pYkfPvErPbZJGDOtAj4PPHLTmVM4/roU2FyWcRjUaO1Fqp9af05WLsmG5y6UZ6uzH
pjVrQof1qbjr46O2036mT8ZZeyj3emq3fonxWkNBOLj/5Ri3PpYHnj6MtWDGHQKK174Tj8sglH1M
wp6ICtN8/gJOoA2tfzYeyX3Bzx5y826mw1xYpS7JNGliaVuTBDSB8Q6UwqW9Sv44f81si27uJ+sB
Jby/Z0K4XiuVUWFqULBKFWttp/kUiYKf8+ZEv2Ylbo7ixcKoEKOpeYzUJU2QREWB+JbvtmN7SL3m
gyAlhIPsD1762u9bhNRxV++6E+oPH9ziHSuUg/1KJokBBkjo4Foa86h2Yg7o9kn2HkB1AzUxA3ru
5ybgdXaYxwNJKiin8Fq8IUkA6+k6llBqC43Nsq1Odtb19wiOIo6bMlf0XzN0A6k0+6rptiwBrVe1
N/z0oLp6iNLZF68k7yLmrMmgzkSlTvosCzA2WYe+9qr8s+ERIN0+POGKF+uhDsBs1WUzdzChoopN
EIkEFvR/QJgQl6b8ETcCMjUFgpHIS6mrYcC49xxbcPlkb4XWJ2mrL7uq8UbfCgpP3dzk7f6XYpxs
sPVACBPsn/gnPd2TCOCsNdMuDmMhdkQhcZr19b4FBnQUCZqEiIxyIV5jNAg2VodskuQixkCPdS6M
FKzCYAeaxvolLzcwEqV2NvzU5MadxOlci9txbixOtsjwEIjAYjoYi8GQ8lcx7CJJXbAB49JkGDbU
e7seVBuzZ/bKreXdpvdYKRrRKPqglAd9u+vgLINvcy1rSzjPCgYBQQagaaEhoQuwybYk8iiXGOUt
mIMIGEgfZNSB6RTYaocuNSKc5f9kgKXXgps50N3RjR//01eZB/tf1H3IbASAJgABK8j4qag8FpNc
dKImnIErg/jS5miVnSU2KHK/10S7wsXbswuKtybjBJXbMwjDsPclG4GaN4HgXHzEqNbEIbVG4ayX
xxIqi4uSHFJz28fmalsVOFXr0m50jTNtx2C00CF1jwIXZnnAAU+fkEYcZG1KWuFcdqm3DfNr2/xI
5Nm3NiHAw8QVMwhK5Jo7p7z6JWvBeJBiSInwroHo7XrBZWWAC2rTo3O8rTu8Yh0Z9K2q8L2yTDet
QCWyKMHaFP7983r7oANpExj88U4lWlf0SEWjKmnWC7VwFuTNBb+rkzbxSerjfZwWLsYnfanuvfsm
b88NcmGMi+Alib4q9GWvFwqt1TXOIJ4XSqLhCkt1yrbhgDGtYMqGIOp49+1t7gZzaJ3gBY7RRjz7
r83NptoadZJ2YQGdxjQunCrFCyOZPHmad/dXdht4YArPJpwW6HTAf65NyfUSJ/Iwt+Ek+Nl41MzI
nTFn+NdGgGIAPATa8dhAuvc4i1k8pNnUgA4t3luC7CpV5MdZzzFze1XgvEP9l+waGWyjDv5mdYOl
F1UT1lnpKXrsydHw9PcrwWGDK0CDDGuiXg1D1nfbVsZNKEufcze7gvSq9y0He8L4JjgsmGPALBlo
7ulCnbS147jlah02ih2LjS1Vgl8lC+cFxDhG+B5ENYUwnaCsev3lLT3pq0Sc6nCdTVDnY+4cRBip
kNtrJQdW+aeRuPfBrV+bInjL8AewO2QCnjLZRnFpRIgXaOl8bqVjHFNv2lU/lSegQRzlHWQRlRM9
89IvRoS8tks2/CIwK73ZSqYQRefCKt0JoPkRnG/R9gkilMderF2jkh43w/BlnrTi7ZckhnG8AC9Q
bstblWLWAhKb6CxWaATKI6ZgB1sVeBzXjF4Z7JCRQHSbcRXQ00lxpA0LWGuic6N2iy0OmmlDWsyr
FtnVYtMz08GLZ2kvyNYubkZnjiy/LUtQNw+c0gFzwXBeopEOSkw6011VM523aIvO0jr2dj+PgJ4N
2c8iAknH/ZPI9KULS1TCqwhDkqLgF53bOvqEqumxSkA/JFQYQwa/zL+xhbloDPJhapB+/gjLWMlj
tETnDmx3Ga5Sa3sSlFcj4Sn93EYwfEei0gs5KEyBidSZnOQSIsAqDKUr6Ez6DS91DIA791fD+kZA
7qCGBKpUXKRUmrIUfSnO+hSdzV7aJWv9sG6nqm/+RyvUxbKlW4IKAazkpdzakCjfia2hOYVacPIf
3nIoRzAx8Yu6WR+dhdlwo6m2C5hphI7jb7cpAC4wQvIKugmSXRJ/vIghlaFD/0CAmd4aPrq6dJKm
rGyzii3wh0bfFDAq/IvPdGGQ8oV50RZpzojBOpZdsdxlmwmOg3apORcB4/1D7mbLFEFShM6QQS0t
XkyQ95l5dC5nxc9a0DCNswhsCETIYu2pSbPnqoaW4Dyk+2Zb9nKrH6ps+utEBD8CzEy49lDEvRGE
bbUiRkeihFcuulvXXWybiRksqcqBhjDdBakjxh1Jl8OkkoRlhgRPDW3ScysK/6S9/qqoxWsqaP+j
GeqqazRZmKoSZkalwRPyrA5Pk8XzSd5ayH+/8Ek5x8xDOSZYS7k859CpmAvhoVd46RsrKuHRiPIz
aFNvCVOtsUvHUhKscx0/mcUPSfhz39OZ9zNwhAAuoueKQ0a5epsXllVLKfICq9qBLP8cY+RVyavU
LsasdtStetUSEWw13WY69QBa5/s/gLWPl/ap9H7LBRGCf/hYqvQtw7zTLH9s7d+31kij8L+LpFLH
Mu2QXG8ZPGKYP4VFRolyBY9U3x5VHfOq/cK5tG7zuyt79AA4CBez2pyK6FxZamP3AJDhCQEB1nV7
hwqpC3nQD3Wp8/9tKxUq7FtxDF6uihyvqoYmDcDn8/ekH73/6YN9ze5dOD5IJoSmHuGRrfyaZcBm
zi8Kl8aXFfEhMIWaJ1I3Ukq/Pl1tKwyAIpigppxb6NZurbcoNR6cwpvQj4sN4eqeE/JZBw1T36hE
oVoCDC91nnOAK7QRD4JzZ71J5e+Nx6XKdImL/z8V6PMksWqIFJFtq9xFS4JCBujnnMxhA2zgDK7g
+5+Jtx7qXAuJLg3ihvWIS3pMhB4YnE36cd8G+c3XBUm4+cWa6LMLqqF+a2BDmQcnM8AqKu8i7W3Z
lN19Q8zFfF3/sg5dEhpxp5ZLKy//j7Qr240cV5ZfJEDUrlcttdkl7+7lRbC73ZIoUfv+9TfowT1d
xRJKx3OeBhgDnUUqmUxmRkZIph1g+PvBitL7OJxW1rJmQvj+ymxLBK8xO9CqXx1mk7Pw9X9bg+AA
2ZA3TV1js6T6qBsPJP64/u8vdNXwNU42Sfjic2f14YAeQsD+GA/ya7lR30fZyb6Zbgn2wb1yWx7a
F8mzn9e0hBa3Dswv4JjFA+gCJVHUg4JpUt0ORqPe0dY81uP8LxJNMLb9x4SQOaQMGN6k0XA6QZw2
gxHfrj6a7ut5A0ElDe9FAhEQlPPOg07WjYNsZJYVhEoBUO5cah7I9y0v65L2yzVn1Lo5/yce/zKY
74X1gFLZtitobYMcsnMJazbQTkUXdJWrfOGEQhINeD98F6DxRDt5Dxi0ZXRWEL3yUZPiIcVQBPo7
Ph8BYU9cYQMEKCuhZwH7AFzViVXuMCdXRF20saTIsKptkx24DGXHZg7NjukLhdDoS7RVD8QvNtkD
StBq/9Do2zVE6YKYy/lPEI5zOxVdpSj4CeEx3Co/tcPwx34avRFSifGGPDZH677c2cfonqOS8W4N
nXDD+UtaV3byVQ4fbk0IlODv5wzM0LbE3IbgWU1HpUY2aivI4/q+K9WtMSD1iPSVMIlm0KIh1P11
tBi4GN75zkc6yv4h/974GW11SMO8S/2SgHn6LkrHHMN2OmRPOiVS5cPQz8axnKQsw1MKAn2HDAKc
2aYeSc+eKjNWDPz/PDLuGgYJmrwzdHYrgTfKcq0WyCHPzOK420UdGPedegKzhIdfBFGgyQZbsAPi
OcnwG6snbeaksjG1t0lqyuE2z3oIoktSok0ulInrTa5VUu7mLdQUNkShg+bT0rK6jWFlUDZivRk3
LpgW6ughK7SG4OIkmd/KTd4Sh/VqrHqhCRW1jd1ZUvRHp6hH1JORs11DsgJj32YUMbdWe1rsBp01
6i1FD6jaNCWRhl9WZta2W7Z5L90Xlp6xjVaqOjuWkEnECJHWGONmHiKN3Np6TvRd1Cdd5gL2Pii+
VCpG66pj2fyoCiWGMgMkKicXAErF2EGCdrI3JdPTH0k8yP6kDtX7SKuQuK3VaeNGGSOzByiqiui2
tNIp3ZEh62VXwngp+Ol1SVHuW6CItoaR5OaTIUXhRzlpXbQz8L9nqM1Ow5OiRDI5srpl9qZnI2jL
0lKuN1DF6MMbi1EDZCVt3LaeFhJJOTI7TxXHNvKi2FWxBkk2CVWb/iEv+hiV7knHGPIcyXZWejPe
cTpz+jwrlFdlqilxMyarnUtbKAW7bRNq8+Oo5XPhayUY/7xZp2a/HaYIspxgpTWh+gLuSwD+tWSq
C9/GO8bcyGqWzQf0waTSq0uQJEGaw65jZ8i0dNqUUzY3YH1uTP6cMpMsgD62GjupDjLIvYRE6X2w
adm7eHplndOmszS4ZW2PPX6VUuGbzlWp+WSK8A+HSZQauwnzuvaBArc7e9UQ0eJQxBDCvsn7PElB
gR4puqfHtYUhmM6sESPtBpzT0FWyegdCJtrk6yar60APi5S4cV3QcdtjXugR3Pit8iwndYJmoTn2
soHhDsLGzJEKvUr3FQjyBj+Hh6NwEIP955CjJydt8an6bjvPucZuDdLF78wqFfu+6Ru1eIujOoHa
fG7VlY+eR5VvJqMf6x1r8fJCryVkitPLIEvfkHRs0DqPKVBIRl23PzEx1g2Y5KkZ5kxzFRzPGVPk
2i+sLJpdo4hp7dMB1cotIWGe+MWYU2XLIFmQuYoVZcOGEsSG+7mApOt9aJmQPs2mzNXyaZjvIQyd
dQ9NGMvFnmpW/Qe3CvLYeMZubpqEKqYXJ0aypuax0MXk3Utcx0ARAj5rCUkT+P5SVZ4MMyj8/nsD
uPqm3MQV17r9LUdes88PhY2ZvjWcEA+TQryGWTAAWqBuB9WHYDZCqqnkrWkGll1iWCkCJ1/PIKkm
R7uhNF+HsACpQ9dvrmdwC7BFmOMKFSAdwuNHZOxWI81OjCa1Amk3bow/ik9ugKapto0LuhGXs1Y3
UPyUW794VjzqZ9t0DVa3cFGd/QIhh8wiKBekZWQFFZQ/cJa38RD5ml5vr690zYxwTZFE0ePCxEJ1
vfDa3HbIGHpytka+u8Cec76hwrtfBUGo3GncjiMfmrfopjna1oPkGrfJsfZVDJdU4G+x75M/1LW9
zJ/f+mN9TJ6aXeFfX/HCxcx52KHJBcUqNDOFB20/2W0zStQK6ii3X5sonz+0bl5rRixawUiSBbAi
gcCT4Ld6XEITZAjNgJryYU7yJ1xjK0nyAsgMRxItb1Qt0ZfFa+w8xcDRyGJztMwA7eZt9VoEjVu5
lsckAL4QdR3q9BVYpNaO5OLSTiKBsIFT1emh2iES2ORekqHENaxVzReEMs6DjbAyXK468heYMH72
3wnIv7UX6VsxOta94XFW0+a5+a1tzAMHUBReua1u1prPS+fiNNwJeeKMGndl9vgFFpr6OTHe2my8
n0FJfN0ZP4t6l/Htb1gVnh+qPqPRCGo/NANlt31WXNNhN5ZPf2IS0wVe+jAEVoHBdEClPQixbK3v
SOKK5/imuluf1Vz7svzvJ6+FZJ4m3GD4MWAp9QblFagj5/p61yzwbT+x0BElbs0U2xpaN7RHdbtc
05bnB+tiQ1GlRXhEdndBiK3XsyRD2cQMIv17bm5bTt5Ojt28BnNZdBAcb8A7IWagiRAwqzR7qcDc
ZWCOqld16b2UDLtYilei1eJyAIUCdB61Z0zQnm+YNkhKWasz4sgcVNmvzv4TFt+z7P36Z1m+3U/M
CN9FAsKyxZvbDOI9ekcDtM9v00NyZN/pm7LhyscletJrs3CLd/uJUSFG4lnTN2ONtWnGtCWTvZ17
BaKaJlL7hjrakP1ownGNNo3fm6J/oDqCtiw60ijjCxfebJh9lo7wcc0s3lO7v1UH+1ubVM9Mzw9K
2b1e39lFc9Cv56JxGNsSoRKsNqQqylozkFgIHSo1/xmR6afZGTu1sx8UbW1ya8ktgUP6f3u2EJz7
MAX+g9uDlu+9HIJ4DQKUTzqlK+tatIMRRi7jBf5vEQvEaDQrgwIJwS7qIHZhT6pfF4bpala6Rge6
EDNQNAHDPdpVmHkTT5pitdbYWbYR2Ink5MUfs/w60Qje6QaAo4AaQWNdrDjjnTRoKrOMQAVlcT81
e5KzlXO8uIgTE4Kv51SNxjrRjQAuh3cJdG2Gtf7N0iHGkA2GPCFm8wmCPY8VeogRI3Ri9YBPX2vI
BZoXtrW82uflFMWhfv6irMwLLy0LLM94FKClw/FG5yaVULLyslP1oAdluhMXZXkLJGS24mwLgYJP
sQH+qWNUAP85t1J11dCZ1qAHWc3em2b8AZTHtyjMnmI7fUHB4Mgw+LRSOltwcBD6YMdAo4qwK5LP
YGJf7fDY1oMyebOSe9I99nQlgVvcPMgDQGEJQxAoeJ4vK5mjmlRloweq3EHkw0DLl1bNGk3WohUL
k6KcUBd83MInmkpiFWYsYyFZ2IJARPqDYev03+wWpg2hJwY2dUCiz5cy0IgMDLWwgMnWtzAcb5hM
jzRrv/5agYgXxwhjOo8bOjdjFDSracS0QGoOWgKRljTzknRYSVKWPv2pFWExUASZVZrDCjRC7P5P
Wb8aqxhkvuvCNWQi2Bj8g+CBKcJP4lhu+gTwtoBCvhsvWAAoKC4F3ZBwIRlrn2ept3xmTtg4GtNu
npVIC4p5rw3HSo/v5vHRym7n6ZhVLzhgu46tUZkt7uPJGoV9rOYxr/Qy1oKG7rXxYa7eE21NvmbB
BoIPdCsB4+Fij0L+TLQ0NdKuUYKwiBwG39ZezeLt+h1+eYIgHMffWNB2A3WfOKs05XE4TCzmzG/D
3gzHewJZvusmLtOET8YkPkkLlDgAveeOLSetklbmUN9NaRkMynhnN8kz1eltGCevcRV+vUEN5wPQ
BU1dIPOwgef2isywBnQi6zu9Awi1RRnKkSPV9EsMNW2uL+3S08HHpoBjHgQksnoBRJeytLHUsKvv
rBSy4npkbmO1wsJ09l5E8vN1Y5dYbM7OwXvVqLujOymUGSy9mjJoplZ3JUQjivq3BXZlOSpvpbj3
sgQ3ol17qE9+OWDwLdQMEInBJhBE57tZhVSuhrqq7/CCSl7nUTYfozT8kcsjWYmzCyglmMKN9I9c
NFQkzk0RO2wzGZrpGNhr99I7xJShlGc/cN5t0L2vWFv6dKfGBC9RWyiqFdyYOdEAT8MjBNPdsLIa
Z0i+jpkETwSqGZiXw2T+RR8O08+a2hYKnrVa7kXsF1icXVVZY+1ayJFg5p+JeEhUAPV9vn8D6UyM
O1YVNE2hodg4reKZGMfvHTRkHmSAQhWHEwmPX79Tzu3yrT55+FKloQqtYLdAlVqVfuBSgG7Ky3Xv
X6gInVvhYebECiMhiYoEVua7AcK3ZGebTnvTUUeHqqiMslqJiY9+cNb6zp/dy/Pr7NywkMpUVpXU
8gzDPPXUN9kmgrJDg7E8cF9vu93anPNCRD77isIxN0r0KrqwrO74nFLUVc5UP61s5WXOebYiETjE
MVqDgU4GRsl6xWufh20FJrvZdKzb1lc2ilc/1C/0hXysk89fmAb8FcpKGqC2eF1dnPGUYKRSVmlx
F5bJjhr9vjZAMm61fqhVbtGju1WtcdNeXKOAHSKq4AmECI1hEsFxZq2JiVIABi9Hxzz6WeuFU3Yr
CMvLKU7BiOAkGambrmOgvoH8bQESLJ+9tpikbHOnf6pc5pLHmY9ygkHc3FMnDI/Exc4fh5vVtjjP
Cs7cVfglgv/khgreX07C0/jxfROM+9Sfv6VbzowI0hb55suULWf2VDHbizBj3Zkp7GV67djKg5p8
fdKZm+DEJhj8B3ZKTITmqgkHMOKDCuuWgnBHc6GV8YHGWroNb/vaUTbhjSY71fuacuHlmPynYTxg
OCsNym7CJQFmDmlEpwIEZ171Sn+rHrmJdtXb7OUbDMhC3bM0MGg97Rhm3TxO5rRyUBddFyMiKPdx
CkNxTiQxx6wFXQ3ofkD9D13lLuh+QoSFftruyVH/ZKRfK4JfRjy+7BOzwp2vRqFKksLOMQIqu4pr
uPZ7eG+7o2s5w3ML+ytPn4sMEfaQenJIHK9silOECmNxkllTfjebIUBXOR4/TH3qhon4oRpuaZqt
1hN4fi6eEm6Qv4VkPoRzfpsULdpt4Ywvaz8RgFAp6M76m9IvX4vf6keyThu1EPfA5IbhVqQVpnEB
kWFgWwEfMcSOtO3kA8mQO/N72HrhMwmAoEQNg3n0MH3rvtlQsrK96350caVgf0+NC9+zyIuZsLbP
73JcXgnCPF1LARYtcAouTvLCR7vPt9NItBktvQq8TZpxm/epZyMEXl/EklcCi4l/H/hxyA6Keb2e
mvow2yoDJVX3yhMbAxq0ze3s85Hu/0IwlR9uwUXwIMI0PJppkB8UH+SNFVNjsAjDbKvsprvsjsuy
mFtQDW3XqPAuklEL8wYoyYA0DeQmUK463z6zHKUEXL3srrakoCy30W8V6JXRDFcO2iVmCoYgb4Tr
H24PDR1+eZwkUUmqVhLoTNhd9KYdMLE0b0BMdZzcFNQmsfcLFNy15VZ78qZBRW2t7Xup5idYF/yQ
zCNognNY79JD+lrumR/uted8cqy7zHBUlzqpt0pSs+CaZ0vmMfZkyXmZsITrwILZgIaO/GZ9ZCAB
KX2AHEZf9YHhoIc1o2s2hegSKbQdJL7NTfStr2+LKVx5lS05DNQQUaNGicUA2Ot8UVoNsuV2MLK7
uW22oFF0crV2JL1/6qvH68du4Qriuov/sSR4DG4gda41WBqa6ZU0aNrprVvoa465ZkZwjSht0g58
xxlIRdLsIEu+4kLp5mjsC9vBALD+R268/CFflWJe+lKnyxO8g/T2CAIjE8sbUKYEI1Yhr4BKL59l
8PpTE4IzmFRvoMiLHcTraPxuHIjXPjXHFtiOrXRM542Kl0vor1WvL2nuPs3aSLZRh0Nxh1+6J34/
54mpZJKe4cYBmOuDM7Zr4MRV35SbNSLY5U38a0pIfonaYFYwwwqL5rce3kf0x3UfXMrDsIV/DQjX
i2yMMUBzMJD+MXB/Km/DNn+iT+h/VoVb7zpPdaNfyo30g3ndf6NHtBi5Tn6AWMNSNZZQfYabKA+k
8efaYwiYkl958+Clze6TPnSV3Wv5TPxn1eKtEKFyls4qVo1ivacm3e2g18/pkL5f393Ll/W5p3wi
Fk48pc2N3or1T09RN2bpaYY7Ozy/BdjMc6XKMXbtC7OctSi5tj4htCCZKDWrwqaqMgbtVDb+mQZ6
M9trlfXLwhJfIJAqKAdC5JKInHdNKw9ZaGOB7UauHS6q1O6k0fnU494MN2sEN4vH4cSccOChEzl0
uM6zOxu9CTe2K8uBYG7sXv9sa1aE891MMdBjNbwDNFcOnQvAS9d0kNdMCOcamM0eIGuYiJnpyWXv
IE368kXGVU4/EyyVi6ULqzBLw0xkqqZ3LXqrpdnRX9nQbmaFpQHwI2slskuPAwcCJhANGzQONtqi
5zERo7BWZWlteqfn9UuWhS+gQnprCHu9/mk+K23nqeOZHZF7qIwqqcuiLsUbXN1UjTPv9R35FuKV
8bN7sTcEklT/nC97y36/9AEDWZdF3ErbrYXmBd/nP8WG8/MhmguVi6hU2giDM9hgr/c4mU/h2o+a
ByGszXSzxlF06TCwApESMDuhmX1BVIJpbcNKdJneSVL7VLP2vjUa7/reLn1C4NswSQgeQAO94PNP
GIbJpBtjS/GWaVylfEQ52Wnpx/9mRDjBvWJOqZ129K5OSzeOe6dVp02irk24L62FE1Lj3QTqz4uW
35iZ1WznJAEn0PsUP6Q1EvFVMM9C/oEWLLJEYOnAtH2BGlJmSwYkWZKC2ht/SXdp48Tg2ragdVdn
TvxYQUd7nRv2cjQCfEsnVkX5kdZMGOZbYLXxRy//wR6jHac0fKB39qMDca/OUX5Y+27D9SAZCONi
SBKYqpPmziDhNbfGrbhQoDv/PcITi3W0NfQwhOjDNpzA2My27wbDsIp5E+5Nt9jXmGCyt6rPc4nM
T57qo2YBYLgG0Vn7GmLmruZFRgn/GjwtKzc26JG86OVbspe27TZOHQgLrpYEL4sP52sXLlpIyxd5
1MEmuGZ2sEjeIzCFxjvp8dcImVHVn0FO+j31QMwRYw5hJcRfyhcIrsCjxkl+UQHfCeL6zyV3zSZr
QKRpfNRP445X0MCLSCan2Xe/m9LRP+rtKnMgD+pCMD7zRCFitI2tRIb9+eXVTQqk88/qBZlj9wIJ
I1c9DLfxztplB3Yn7Unvr23+Qu56vvlCLAm1vACbGlY/ucaWGXgC/FRcgNo3Ru5O/U4HPXrtlA+A
I8o7jAn/FyTU/PNebACoLcBtAWajC5kGqy/Bu9tiA8LjBOxM4rMj5GqOk0cd+abbrT7zlRV7wor1
uulR5IA98PtFu2zDtuVNDlUKDINBQTeYVot5C9cOpukgQQGqZpDPiHxgetxh5nHiX3hoXpvwpzHq
HvA6XtODBdh6oMm7Kn/XADHlwxgK1C71jd6lz9fvjMsfAd10lDGBFAKKBz/l3MuzwTDSZmilQMnn
FBMvBpTNwrUEZtGIyondgO+7BLyAHixMlLCUAjXPwLmBAhErMbPxL1ZyYkTIydSh6EjXYiV69QP0
Ik6YrdGtLC4Ds4K48paU2YwmqW0mYRlIkA+Mdn6D1VxfBHeyc6eHoAXyA1BFgZDqQvcaqL6+7CMZ
jAOE/k5z6Qag572aYAjPKn9dN3V5jXNT6E0Q7AaAFEKAgVaTWpbDAEocqO70r3m51dSV/tLSalAg
5KMiHO0kVsgNVnShrIPAQ59Gh4a/rGgCpiZ1Rmst5+cfV9y3U0vC4e2ivLUMBlIBFknuGI9uMtgO
sAEuIADd2rIW/ACFJRXYE0gqovgvPDBSpWExVNdBITNUT3E0/cBE/lqStbQgDcp5vLkAS+IkQd1I
o4QpLdgwleoh0a34UKRz/4imQwuqyar2ZhKNK5O3SwuzEZM4ehodRxGYJgGPAU4XUEFg/ivaGHZB
ocYTriU1C+VcMMhBww4McnALkAqdx5wGlLhlL2Pcn1NiW2/zrtyRGRzco0tc3UWFk9eWqIspqwaQ
+tVAv+SVKCQDFcK50jQx7jZ51KbZgHlpZcvrye2eSwP+I0mrgdp1O+yVnbRe0b28z7DqE7N880/y
iVAu2TCQma96xJOmciPdkzC0hP7qFtKL9v1a0rbkQqcGhQNumGM9tK2MdY5vkcrvDwMijx3GwyXM
pPZfD784C6YODnANbF8iDIbNVVraGjjAjXRU9oo1sl2pNbN/PWgteCguShBQoQsPZlSxpypBR6TB
uALA25n0ZGr0LlOTlbLdQlw8MyF8p6iooVVEMjPIVMMFFACji7ftuL2+joXSHNr6GtIbaGPJ5sXl
b6nMmOseVrSt7NeSl1dg4MWokPapAWODNBJMRxiqXLO74BSIWnjsfrLlIvKfe2FrFJh/rCM+3QIN
mO/W7NLS4a0FeT8f9EMXOupbAbHF4ebL0CWIlptg9wJFIUTHbJFsMW8Hmhc0NAJF6jyN/rLin9hp
J+x/r2zt5bsBhkD6CfIATp0rdvX6BGRlCTD22Np2P72wn0QCxypz9EflqfWJS/zxqBePpXJjET/R
t8W36z/g0kc5HTC6s+iagvHB4oHg5KBTWmmpIikYrwemgpA3qVyBeF9+Q4hdgUCW0x2jjSJC6jDu
1bRtj0H2Qda/x53htmXiGxS6JXbxpufF/vp6FlqYKMN84vw5yTZk484XNE9yXLWxagaEmg8GwGAs
tJ0ZgtelabgA1Dq6Ac7E5jUHHi0ZdEyx34Tq2rjrwq6iSgOcGPIvcAmKciMGGTA7X2K6B8KReyXr
8QohX06+eLnprwnhw6VJTDpWYZ0FuVMgvkG1zJkkPPPKfIVJc6F4fW5KCDLGyAwN+SpWc5w3xkH1
yrvoAS+BfeN1t8qttiuPYbB2810eDBhFZAYwBBffBUc2kxKaDzUzA0Xu68BM+vxmiMcCsacZnLA0
8+1IJxBdGWyNcOfyyv2kP0HLD7QMePEIV1GbalJiTbGJoQQl+chRzXybYcrHFH3r5lUJGuQVn11y
F8QZLJOzj6tizbQ0ajKHQ20G8iHZNfGT2rj9TeX1PspGzTZ7oJFbFu4q9IU/l87zUCz0r1mxhGox
qWL5DLN0nxoOZ8U3vGFTvtkHrta5WiTgJ++aOeFkVkWBYYkE5sCd+F7nv4sOPf+8vm8lwyO0dnKw
29jDgYWZ107mihMvuBP0qXEV8z4dApFgvMhlFIUqfNQ4L6A0AGDT8GOqmVvlZeQ0xexlJv3y9Q/v
OTHJt/8ktPJRQnu2EjOYUs3TdJBzpN+vO87l7c8tYIQQXxGPMBF2Z/WUNnKBy6OMIzdO7kh0lyjZ
Sq60vHN/jfC/nyxDAn+EHoWYn+rr77WiueHw3LEfoRY7zXjPui8rinOhy5M1Cf0DAvouS2r4mnq8
HeLBMY1vMdW86zu3cCtxtDVaFIBCqob42CtGXe3V3IAVtZvdPlU/7BqAIdJ0UKYtshcWNiti0Yvf
CtR1YI6BmOZFMmiAvzzsINWAAspP0LbsjaHf2E214nMLsQvrMj/l3cD/KKLp6pyyOALvZlDZ38zm
QbL0g1HnblOttcYWvYJTiHO2SUyxCp+ppzbAXdBFDGozRc9qcFJD+hEBJSFV97jYx0h9/xdf7K9B
MVhpac6SGLzHQVb+GGPTY4TU4GnRboty3gL5tr1ubiEkg7DuP+szxXjB5liyZaSeij74YaU/kvDL
kw3c04H3h7AiJ/gX+3K6VnWg6MBMn5zKT6mqOyW45nWQ0tB6WnH3RbcAl4AMQgpdh63zM9w2NKFm
BVNq3e3qEFOdlb2J6kNUfT2d/CzRQesd7MUXQhMZONetJh0RLBLNyU2cqOhfWbABrEKpAQb4yT4J
RyHpyrJJOiPAtLk7Wk+YAF65ji/pA/BhuMCfZoIcH7krP8onJmQjkjIl7OFq++Jx8IubCLFux+Wp
FDd2myNIdXhDw4TQe/fd3CISJpu19/CC//FgAV08dNfw6hLOVzg2YyL3BJynERAY9BWZ+0pc5xsl
XMcgI0VTjIsO6HCO81XmSdWTTq/UoM7Ax5zgHWX4VK3d1ISwYPp2/TgtGYMsIl4aeFWhVijchXji
9EpSZGpQTgm7a8tpKJx0apVgGKzazxJaPqmjPg0ra1zwe/B5QxYS7Uy4jKhyUOS5ZLDYUgIMqLss
+RUbmsPoky29Xl/ewtc6tSOi/YtQSfNQ0pUgylWHZbcmW9Xaubw/gOjHAxyPeLSYL06W3NgUhbsQ
7yhAJft9/jR+M+6n+2RPAxUC0FELxRNnLQlfePnrOg9ScBSQ114MenWTVmaoxCMXRuI/PGJsFhgn
yIb6eVDdxw/0Y9XipaegiQKHR+aP8syFzAHGDPGeKj6pBOZNvVd8FLxu5pt6B13dW/pobDJ/ugkf
V0dQFu2iyGejCoXRHp3//eTQ11mYodqIGgeyRCjVv4bTO0vbW5obx7iv/9g2tLBiLdsNbe9kw1uR
Vm6XDxAhTNvYmaF+42BMzY3kdiV0L3x3UDcgCGBymSNruIuf/C5JyYrZAKI4qKvKmZPKywrVocbX
owEmLU/MCMuX2FSlio38uKqM2163kHels+4XXfnYzWO2acDUcv3MXJ5NHRUlFAUgUYWRKjH+oAAX
V31DtCDVoA5rbnJKN7UmOWXy+7qhy1QFDQMFuF+LsydCtvV8B6lWSh0UP7WATfE9qQhgUCyIw6ci
ym/kirq1Oa2EHR46z0MrhiMxYww/JmCHFL+ZVUxJPKaVEjCp3mva/IvAP1yrjB6bxtqBug56TyDF
c6iSv1xf6+WkLtaJ44qXK/DbJrpl54udhyyZlUkiaCzZEN5TyK5T8+NczO9d2vygWblpx2RnTcnj
UM7NyiddXPeJcSHN6GrUzIqRKkHRSy8KgVTRkAJyQKXEaescEj76j8ggm4Sz3q2sm//TF1sO+RWE
SNB+gtfofN1pSydjni3w8Ha24tq0fjCk6Y1h+j6qikd1pvdFFh+sWNuCweNBQ9rlhCmY7ca+elr5
KZeXATIHTNGgcoHk7oLyWNc71YipSlA7n9zJ50iQCJrZrYNsyLV2oBvarVhcWvypRWHx5kB7Nmew
CPY6845l+kcFBQmnhxCJKw81KOkzxSuTkjl5j0A19Ynsjq3a+5TVf/JUWvsYfIpU/Bi8uA5dIYKn
gTivVLBeUkihEUgaafdxO4XbmVaTF0oZQiUxPkD8iDogncH+qmd7kO2tPSIvYws+Acq3FkRmMOcv
Vt4nJLyKzGYSSLKEcwftMVnbzeFtK31c33oeFi9X+tcQ94WT6NygMJbL5Yhvzdh7L/c7NQHOI32Q
s59xu9aLWnQsJO+4GNG9QPXv3Jg0ECufsDJkGdMdtNZuoi7eX1/P5W3DxyP+mhBuG5ognM1dogTJ
+KJYtVMboasNZHPdyuKunVjhfz/ZtUwDWW46xkqgoo2fTr0D571VwTY5AYEerdXz1tYkFDDq1NSq
OeNrmhRXjUzP0l+7dfmYRafn5x39cJRERAE8FlOwcZQGAe80u1WUNAAUYlMhTruzOlmods+Hwc78
qp6+jzOQ8Ne3dNE3wKaDYjveRRfzz6ji6XUmhSSYS+sNYtAblOS/XTexeKjAz4HxMbTOcKzPv1qa
FfrUQeo2UPo3CwmCNI+ugmkq7f66nUXvOLEjRDMQqAItjUds0Bil5BR18cK67onF5JlF9bHNw5UO
xWV+AJ8/sSdcmaSuNdTZEa2QgdzjodI5ENr6XSRcNKoyX2VpZG7RfZmUBhe1iacXIJzovcBfzneT
TuZglCYurKjX/UrTb1DxNp20kg/qXH4kdMydUlXWBiX4Wi7i1YlV4dFXtA3DHYFvqE/WY9em94o6
BOrYvRVEixw57A6pNVVuYrcH1kUDP5ibsdO/zH7GszE8a/mzAuw4Cr/QTgIAxN7sMMoV3NbzsE+K
cV9Iyn2qWs/XPWnpUJya4X8/MZOA2sOqJ9yLeV7trSp9TtBzWMl5lm0gj8XXBA24yMIT9lWeRhJ2
NAEx8mBlh3yOvl9fxgK+jW/XXxvCV5sSJWEFX0es1ZYXheSoRv12BCOzY+Y4I8Cega1YHyPHVAs/
VlJv1KufUdanbpR0P4osfZdnyGHqIDlBPfdgy92hZ+XopmO2xhWzEG11JPToaIKRCLUm4TQNtjm2
VVzKgQZ2L6JGfyZib/CC3F3fk4VgdGZG8KChk3NpiFs5ACTbLQfjvR5V7MFIdBD+m+9fNna6/2Lk
o1piZUaMbxyh7Z0w06mMXdkVbmX/myueD8uizQ789cXMLJXlVOm1iQTQuj3IPWY25oy8XF/NwhdC
DwRYRVAPAtjyySl5cirMIemkiucsNiRhoqwwXDkFD0KnSr+vG1oK5KeGhBAHCg45nhpCgh4BxIYk
jGzGfmsHZHgEY4D3vxkTzsiM2c6yL5HymX0Mpc7aVZs3kGR7mnmcp5UDubgw4Jx45QM5pkgCaBI7
Jj10OYKEMmTSNr2t89jHw3z2pHRCOGdr75tli6aFV52GcUTxRWnbpTHICvyiMee3ujHv5zE90KH1
9DrMwHKdr/UkF84Xyvp/DfIfdOIkU9S1zawOBKOyqjtKCpqvjwyP5TgOVz4c9wLxSuLXIIhbwNF2
MXOcxHKCNj0saXV2xJzFLgF1S2Qle+je3SaduW1K+8d1X1k2yT8cQW0QL/Xzxck5HiAxWvLBPJog
FAaZlqNM4SNUVt6ioQ2dWIHMAWjVX6+bXdxTLPD/zQqJTZzrpJILmDXD6BdQhrepkf0KJXNXaN3j
dVOL/oL4AVZfQC4u5APmsZ8nO25JQIHjciQ6brIJ13k9pJOTStJdbxprrLuLqzsxKRzAJlUzrdVr
HAplVh1TCm/lkT6HUJJpQet+fXmLIQyUV6ix4JYB2uP8A4YNMxtaNyRg1eQQ8zkrP9p8ZQuX1/PX
hnACMPUrSYON9RS8OV3282vd298kph6Hjo7O/7YgIVSOY9NUFJoIAWtV34L0rlw9E7L2ida2TfhE
kFugVl1iSZOEbOvGsO+y/ssoWl5ngygFsDdABYsDlZU2lJIBnYmgjyevKdtns09+FaTGXCyjKwjQ
JSfndyQHaC709HNNmQuq5XByNJsiNfM05XcHWZluBqNPtBIzlvbu1Jhy7nKpPIHPfShJ0CaTAXxw
/6GNzTOkGlbcbtkOMknO3YNi5f+Rdl07kuNK9osEyJtXSWmrUlne9ItQplvee339Hjbu3UlRRHJr
Fuh5GqAiSQWDwYgT51DfyMTgFeQrI8nzE+1On9KzMLS34GXivASYZlChQqaGHG3VjoYMgzGlIvZu
7DDTKHfjAcIhnlgiEfi5Z1sKmLIgCc9oFFd6PfY1RCe8CZPflvCOMS+X6IZct8I4rAChWxqgwOCS
QKNk+XXAuVgNOESiF0XoeEv1m9UNt10uPUGH+XDdFGPnFpkneRBc3oxlkvR9WItocSK01np06qb6
IS3Lp+t2GEg2sHhBXRTvQ8C88KmWhvy2i0K1rUS8t/WTaQkby2jvoro2toFfHFu12EWSABkDYCSE
SX8PB0O38UkPmpVywDPMJV/8Eio6Vb1cF+JYiF7pf7XpmwRUPCRqOY7C/IQXRijHlytL6CUxF71O
uu+Nk4rX8Ky9jSGPSpezGBr7q3YdVmJhMW3/pkyTPU4fHR5SnI/HWQ0NXW2mdBrSBKuRdyroCCR0
3d1k2Iz74GRhLAj8DqE9lUdCRbP5f5qWl36TClah+GihgYx7BA/XU7bP7qOj70LE/mvGTMMDkYrS
8YjhhGPGENrCYVXqTVaFVScoIdYMgq7tgOn9bCfHkImqz0TxottqML7Pzma5wbIlTtWIHDsqjbw8
LSp1LCOr/I/xWbvN5NeEywfC6IUul0cc6+LgW01hVICRiYDL1QfBNkS3O5mHdjNENiSG6/vsMf/N
gwH8TeyvLYv42YXRBvy72mhhT9tthynP2a0fgT9sX3vfiQ7hA9EviO/j58LcXvci1nYCuo5ICswI
adkv7fayOvgQWkJA9a3AnkKpgQZ1/nndCHNLyWNXBzUPGFZovqEQfSIJfagZlNOd6WTiPthDTRm4
cl2At2yEY7oJHnmewggAhkRmOcCJj+uPhlbItdpKGuZTPDy2nHjAnIEASj6ZFwIYEeDSzN9O3cWX
Q8HZLJIomz1J/a7RAdNqkFnoPmQ28931bWQuCHcs2ByQDQE2svxWwRCHYpiFszcryjmBRFMgwSEb
X+LYYX0uA1c55psxuqbDK5aG9GGoRSsPJk9KHcSyDDOWMUZhGjeT3dQT3dqJ+NO8JGosT4ABGiUA
ikAPRURgKKN1Js1iU+NzKf7sSkOzLcXZmWUoj03+VgrKl2h8MafsXFRgFwtju8kHd7B4giyMxury
Z1B3YN8JkClL8DlDK3P9yHTzXDnKimdBbVcEOliTzrmmb02gaK5/XUYIWFqmLsY0CKwk17AB8s6w
owdjG98NO/9Q3uh2+yf3zC1qjiceRSYjmC+s0m9kPWnlWB1gVTvjFjH/ZPsksfXYzj+t59Brj8GT
CkaFBKxSjhTbxvf1Ra9demmdeioDVqp1ZY3djprWbQLVlUMQ8YXW/udmUMBBKQygYGNN/ieUjWXq
yeQN5bdldLaePgfa6f9ng7qYTLSaUBSCDUt/LpCmaZBK+zkpBKBwmGQCNRyE1Vd04FWt9MDxlJNn
+uW+niAT30ecLgnri1yaoL7IqIfh7Lf55GUKwnNa21IbuYJ6f32z1tfOciFU7oKrKFe1BlaEOMe0
Wdnv0x7jdteNkIhBR5TLpVB5ijToo1n1xeT16HmosbJps8o2q6ehnjZSx2sQrO8BLAnUqOCnArs9
AtgyaCZZO4e5gu+vhc9te4rMcN+phqslX9dXxdy6CzvU1oHeK51VDCp4SZm4hpY6ZixzQhHDB3BZ
Q/cKjPO4b+i2um718RzhJQBNodDu5ecs7DD8/XR9HQwjMoI9CnNAc6A7RIW7WoMUQDIWg9fVL74F
P4veJpVTpWDawFwJCmPg6VtNVSZxDcJGQe+9uXpv2sLW29cx4iSkjO8uY9jAQo0YY3MWfSvPtZmj
jS/2Xgd5beOP6v9WQZ3Mn1BlrEXBkTfQ98U1iZLB0r/GuYrUyTB7vOSPffLUyqdI4GT2DNdSkAaC
2wT85ICvU1dwK8lC1VoNltKEdtbg6g14BFJME3jmguUdULAVu2XdyoUeW1HvWdp3OI5OK2v2j/1K
gUP91wLdxBHFSdCEMO49I88cS1BuQ+XGKniRmPU1wPloohahAIlFJ5fT1JRzHksd1GY+9O6cgtM2
5nVPyRel4hdw3JgsRbMd81H059AyvZjTYOi8vHuTAAPtfsnBR9rWjmg3uhtKbz/fONDMiJoMKiAC
SF46WIauu+yLY+eFwWwTSaBSxn+dyfk+JIGiVkVwnzKI9wmJGD2orkLtYYaqbu8RR7Aj6LvawJKf
I1E4aqhb2rMoZehFyzylFsY5RQMaBAKE7wgTZ+SLXuTpsiF3CJxW5/lp6g1d6s4yWGmqLymaOCtk
3DsIBgSJjOIeAIJUCtlYfjYaJb4b5jbOfl6Cn1rIIAepFTd4Wt5gip4nG804VUA+AvcoA+ANd6TW
JgyV2qfN1IEEorupZuMN70nOtcNweDJ8BP5PArTC22C5fX4xgwbEbDovxfAhNFzsrGpc0eDl30zv
uDBDrQSTH3KSdnXnBWp8xDzQTTP301aI542k5yOGhKLfGKF7uO75f98WK5+8sEp858I3chG3qhl3
nZfNYmk6sZgp8S9daczXQPblTxCr++rRArtGfOgAapJ2pZAXmgPKqd5y59ifxV2khGaCyUzIHDn9
mKbjBhRJIGJTEiM279NU4h4klkOjsYtIDT5vzJ1T5zVQMrVWuqjzzLLeGuJHWt2NUeGAwsW5vj2s
b6Li3U7Q9Qxiud4AFwx6T60HPIdjikDJtOfSf51GzQ7n+2r4vm6OwbMGY4ReEHPSOD0atbAum7s4
MpsWT5JkhpJquk120r0Qgl8pc/kvz7+9Currg5ccXIJQrFUk2Ka+flJNuSXEiqdADiHaz3tR2soR
RCs3s5e+VIdxJ940n3q1Uw7we9FwlKdMtIXt9WUzPufiV1A+qPogjsy1UIEk213xAsLbSg0dTnLP
iEw6rhNECrDrgGyCOsTF2ChRWfsyxt1rwwZi47Zrt1MBBBSIac5lGXESCgZzKojlLgxSWxvpfR+Z
lSWjltYexBOZKhid2Wkf6h2P+ZwRoBD6NNAWAD8PSCptSirHbh6wNnAlKHY6lScZ+s52ovJIPhmb
uDBEfShBrAcx82FoFMPcTbGTTgcZl0ZQzvVcfJa5/Oe6ZzDqMcbCIpWXQcA7xVDX311sPsCO0D9G
2Mj0dXQG14cSSYlTwSPbYsXEhVHqFtOi0MwV6Ep60tcc2YoLwtZ3Acgj4I2dsgInCoTCDbuEmoxy
Vt6vr5gRcUDMg2QErw8kWfRo9qxWVuJnmOcRMTkZhMD1Cq/pCM5HEwTzFShZBHVz3SLj9C2uN2qL
swJwjFxoO09DFFeT35NROWkBDjlu/4N5V1/cNdS+gotAr2a577xezg9lFNykMS/JZhwFVcGjByJH
yLJWebylVPqUj0nnlXN7GpV8m+kgAtQqXs+PtWmXdqilJFGai1OQI6WaDlZ7n2Sfvvq7AUHB9W/D
2rFLM/TLx0pR4BXTzptTbWclxaMQSJyHInMlSJ2ApMBNsJrR9AtFB6Q+7rw2fAjqAIX+zhmz0BHU
1+trYX4afBlkooCDrqhOImsEg6gIQ3nxyywIa0XkCF3B2TGGlcX5Icu9yGdmpcsscJoj7GrCVm/9
o6rv6pAnqsY6paDEJjcmugdoXS6toNk7JImE8ZfACCJ7HPNjUqeBkwrCHjJlZ8mf0A3j5WqspV0Y
pdt6eJWaYKiDUcuPnqBwszetzDO5E4UMPijcJLi8IBEsAYFCEzJJ+RQFpRrIXngbvDSY4bkzttkm
dn1XP+T78Rh6/Uu4Rz38yGeDYngj4EOABhAONPDTUJ8vy7RQ73rg5vUIQgldLrrSqLqxED70bcKb
nWStFNwlAJsR38dALNnxC2cZg2CsggaYMyLKRPh0jdjJCqf91AJbPgSHCBVgUvH3IYW+V+7GH+v/
gTQG9QaQ8EEaDYM9VOgt61xNuiIA6lI+lvpot1O10QQeSwPDbxZWqFiFsaFEamVB9EYA6Yzsl2rk
mznmqcbzrFBHwp+sIZuJlTJ8mCBLFoqdPfsv12MI2RAqX7UUkBaiKID+DAoQyw9WQmlDKGtR9IIM
o18BBA0rT8xiz5Q+AUnbXzfG8EVoDQI3j8NAFMbpr2MKRUSmOD15Fo7m9ISb2RWsadsZTz83hAcx
ZrHhAsCQUFtn1bqSRVovegCtPqJGYTfg5yt9YxPonGDP+kh4NKHoiEIEGlxUFhxZMViftBiWAszS
JpiDsQe/erCqmqefyLi5QC2jo54G/U48L6g1BVKEXkafkjWd5eacqLzmI/kDtCsAsoy/DNg44YRe
uoKoBknbptqMmYb81CGbsPUi2Aay8m108h1UfwSgpMy3yZR/DBUxsSqEDdBJAZhHw+FTK6zrUg9F
L4HGaiMapd2XCp4SAU+oncHyu7RE76Hax1LWBKJX/FGP00Zxkw3hJGu28ldwh14kBB94T7H1Z4NJ
DU9d1L9N3NTycld7UcmTqphmr599WzNvNN4TgmeAOsF5buazMMozPFDc1cU42qA84glir90cq0Cn
CIcTbOWrMbI+xRDIYA7of1ema+kvpSrdGZPKeeIxrYBtnqSbJgQZKQ+MjcIAh0E1e2ZbbKRM/6rq
+rmqKk6VnVEUwGrwRse4Afr5KFIuv4kih5k5twU8nYw7qEYabeYpqLdy04mnuDCfDLluTlI2jtum
DuadL43CtprwlC+mML7/YazCcQOYQUUMQT9RpKu/AQqYhTSJwdkaJLuzXlqMO3Z20/EWTfxgcbxh
B3UQvGaBsEQTgaqEJKCangejDkB+396qL+25cIj0SL8JA3s+CdxH3+pjgpwOJR6wDxAyAJyB5SaH
pkVmqDGUP8/1syrknlIMb3UkcXxm/bZE44dovZrIriAoQRMaZf4w953VELbLxKu8+huYwWE3QIe8
3BSH8QU1pvgmeMtPXOzS6jpDzwEDF+DeApUt4f1drlDqWs0aU1H3ohfhsT4ot5DxuvefZmgKxl53
8G/CY/Mqcsou6wc86XQAMCuL4KFE9ZS6cczOSuCEhek1Ax6vkviej6gy5uopLDE4HA9bLQeWOm+/
2xHaomW8Has/gtgD+iBurnvu+guTlh7pUeJlCCVuav1WHpaFjCvBa+XbYXofjfd54oE0V9ENwebS
BrVaDEyM6lRNoKceW/DdPgj5z1+EuPNE9PEx8Y9V0PtZWdqo9IkAgMoQ+y7ebqDAT7Q/P9wqSKEj
5wEZK3ov61d0GSdhJ5WIbFPx0taQvMwxMPjj56AJX4RUHxpJyK7oCRP0+pohH9TJm1L/NEzCHxBG
u5Jfvl1fyjpjhBlC3QzkEFESp851M/aJYYYT8A/19KTXYurKQ7BLqxQzJYGJKg6YWK9bXPkAHjCX
FqlrIfJT6ORF/eTlVUUqVNLzWHafP7dBuHvAgwWC11UOojWZH1cB2tRDizCMqdXfEMf+um6DURwG
mc1f3Bpp963aRlGN0UgIeg9etdF3zaZ3zaOq2Q0UfZxgMw129bsF8Xx2GHVb282btHeFA48gdf3Q
RuTAYcVloGprUrvYL5O0FwSIm2BQ4W2UxN7uh0QCUFj71UpTder0LAbAVeRN+DO+Ito9KBQjVSaC
41TuVRVQqSk0uKeUp4Nbqdmwz8LM5yBnGCkeigiY7wA0B/paGKxeBmWjMqwqioTWS2+t8+iW79EG
rZ5Nuxk/tGPgJGDy5w3greIgLjnwhiIeqzCN0700GYgZ/mVyixiVOQ06TNOTYbxc9x22DfBkIVLh
UUMfbj2NMYcbz62XiKataOkeLUgb9D6825RhB/SVIlo0eMcTKMJyLaqf5zUmXhuQ94zbCOog7WE+
EFlVKDoTUYqw2ECPgZObkD+6SE0I7xfhhMdwDiTv6acNAOiVLjZRAy5LAuZMdgposvhV/XXkslSI
C6HzJBNdRzq9DIMM1M5CWnugdt3OyiZCEzAA0YcOkVp/4Lx1GRsJf0BWhyoIMIg0mLuQ5zArMq0C
7jF25vDTqoYtmqrXvWKN9ycIDnQqQEFEThV9qFIfeFEpMSOIYUpbAyLYyXP52uJLEUVxAXV1Tihe
RQ/YA/kXHrsgKsHrmnJ1BdBi1IKzCBMmmq1VzTZvPCu3nED9UnzQq6a5+y9WiEcHZtJwC+A4UxbV
PBbKykqj8zhCS1xWD4rl2/lgnNK0PYR96Az5R+HX+yLKXUFrZNsIG1spnjk/gzwJFi6KhePOwwNI
wT5jeGh5LkLU863I6sNzEqCqBGDDMJYHY9TQTgiRZ8r6ax+idZJLdojXBAhUjm34/ePfgFwID2VA
dshm0MdEz5rKMsGz9Le4Jm9SAGkzRzwYuxxnUuOcSUaeiUuKEMmB6RJE/TRwK8ckazYryDNzSMFs
RXDSzDfRLjiIW3kLEns32vLYXlc3BEIOZOCAcsBLE2Or1Aul9+XS1OIQvNKCtUny22nkCVys3RcW
8CAhfJcAwtDjMXE5zoYuCAY4Dd8gg3SIQOoqoN2mDK9a91UpP5ZRIyu6sEd+z0U5dBqD2QQngolu
Q7kXoIwFaQU7HpStyOVRWsUbmAIcHngN8LyAyIZ2UF3v5axoDQ/c/+BLUkBnbe6g79NDUMyshGDL
cUbGxwJRFYyRgX3giahziVRM60OzNL3STQ/1bXon2THo/lVbC//KJvOVf8kKlkdQkmVgyYEhRGQ1
6Nry4OuTVIM/1BP7j2m+zyXIC0dH0+RBFBg7CewdWtrAQgCxTrfwRbCTWlEDO3KaHSBI40YYFWwU
TkRhrAY3OXSukRAx2OKDoLGQaQ26l/sDGKIrJ2//AMFgd3HMuYlWtyueqLhfCTQSxEYrasppBHuV
KDS6l3UPgpTvhq47tCEG3iP/JpV0N82Byw6zn19NaOZg+1DMIYUN+nXYy4UwNEWtY7KnPABRErja
jbJv95ib2BbdXuZr6jFccmGR/P+L04YYLTaaiYXGB/9PH9nW1j/orgLZ5ulW2vyNWJzr8G/KQPmk
gXkQwlqFgLViqg/UxE+URNZQApDezGOyb57j3Jbv/K1/Tu6m2xYabjGwz5zNZbjopVlaxS2Nhilq
DEnzhAT1sczOWsnWg3TDOeOrhAmpNIGyEK0B8BvSyWBfd2qjm5XmqfflbfcBkbJtM9rFzoodC8Ie
k4uOWW/LuPe4dwHTNIDDqHRg1Gd139ZDoUR5mmheH/cQVLoR4xTdq09wnO67KeAU8VmOQ0aK/muM
imURChCtJcaaV8eZXaZ/5iHjOco6f8BWXpigbwJNjyupyjRPA0ZdFSonMxukC8FdBoDJkFQ7H61u
6CE5koq5sCSye4mnT7HW2iOf8+I3ULl9kQltEShYpnIWHdWREqcObRHpTOkWTnz271TQx9eepwVO
nNjdY/rLzOzxVDrpiZdHsnccJSN0enFqaGp1vU+BBFNCzfPLGwOzOVBNda87718+IPpoYvj6f01Q
Rd5B0NSmbiPNM0/mTt5IN0VlS+Um2o37BM5LtIHJYzA/yjfpzneGm/E9hSjP9V/BXifqdeDPRmGb
TtnQvQsg1kp+hHKvGPfRxBNZWxtAXwH1XIwXIydfweurpq+bJrckb8Arxihf6+jtpysg5KlIyMiY
2LrI2c3+FIq1iFlsUOKp0u+2eLhuYB3LlgbICi+iNpROUjAxEt69/N0HxW/nnxqAhK4bYTyUllbI
r7iw0ogQ22sEWGmOk6O84alk2m0GrWHoO95HbnDmJbOM/BnkwWQkH+km6kp0ulK0ah6m0Hj0MFh+
Dt/z7bgX38d7+Zw8xXa8GdAtfOUskgSRpcvjpoUeCXq56CisdKfyYpiDmowp+6fqI7hRP4LUBenv
vreDQ3IYN75d3kuFA8a8ac8llFxHODCXkkq8Yhl/y+LLHZ5RDNakDF0863HYqKCvRGHJSZ4Cp3b4
qAaG08igByCkdZBfW8nI5X7TJJGGWa+RQKyqj0b5KiweP966T4QhDGSA4AvBW0HSaGKKPtDl1gS1
Esgi7PoQZXab29lO+zU7vp0Ebrnjju4q6y8III9JxjLARbnK1RJBLzKMngwov/jHALxU8oaMthL1
U0HFu9OxXF7xRRZZNhGC0XkFlH2l9dwYbTfHQoaqZA3mqG3zR0Y9UnuNt4aHMcVz55YP/huI8yHC
aWMM3MUAFMdv1xkq5jfQ78N5gaDQaqTOqlul1Dq/94IX/5cEHeZqh3EB7XP67bsWONOzu8ABFVTv
lQ5/anGdiCPZRzMFqGOUalDVWPotQNlmJOeYuTF9fR/M82tFqKfC0n9oA/35+kpZtghBuw61T6T9
NBBIB/pSBWFe51WFfqjHtAQ8vPQ6VXtPVSnl5P2MM0KaMsSR8EBbnRGpG/N6jFBzqjrL2Ax92YHJ
Uqpe9LzhcaeuAw8CDmygrAzBRXQflns45FauVSmKrnk2W8FWaRL/IAiTNu4CAYiPQ5xPmvbUokyW
3DVyPPM6BGvcEbyHoCJQlYL74Hm//AFImKxgUEsNqX/1oTqhZBfPxoN4Bzqc9KXfyAh40kEaUOq2
g+205wJc18FvaZ98+IvrJSpicc5l2CeyysE+30aVbTgTSiXtrnsNOUXu9aW/tEblq32dN7IlwFqQ
GE4EUJn2YzEqaj/JB79YTyqhQ9COsNCj2mbOplNg8uT6WVhPR1M2qHQ0DougjHxiA5zt5TZ2e7vb
Gsd2Zxw4lkjhaHkvok2KLjsON54TK/0HuWjjJDFL1Yu0FtPWz+DR2mG83vWT0ambyJ3zx1TMtpYA
4lqeKMj6yOP610SL8IijWkIXtaay1udGlGQP7FY21H7tSv6KIP8wFTUnjDIO4cIS8dGLb2YBzCxq
3SyDzrVyxXB0i74+JePjGGKFRQjuR06AWb/RkNESyiHMO6NITlcIBTmMQt9oQZIeWLsZ3E1l+lZj
VDnT9I3PTeFYGwlhLXACofYMkmZydV4szwyCTtcCEA7Nieb0qrRp4tssVtyotDgbybNERTO5DSc1
bhpYah6NIHSV7BGKu7qy4bjlOkAjUl2siApaZVlAZL5oFRyAwPs7ndLskt0UuBEYQppDeoweDZdH
DcA0qoGmA5U7FVkpFTtGXzaaAa9rzwpLJ9Jw6jKUJDHrc31xTDN4jmAAFJZWqShmsoUCXJGKN1Vf
oVgB+RQ7SpdzvhQjycYWXpihfH6ayl4YSmxh6fZQHdWdYnR8t0XCBBntPZTb73mlF6ZzXFik3LAH
UU47gLYRo8aJreQfZT84hYJ3tP90fQcZQX6xNMoLJb9Tmq6EIUyHOqP6JvDQz2wDIPREbEJLh9ZX
6eOp6zMlU7w4/UhN6HRxeonsnfrn71M71fWRXiaYfoNuwjkyivdYrrdqL9tWOf8UQEiufOD2/7sS
aqvq0G/FLicr0Q+tUNht+NhmH9c/ByvYXdqgDus8FrERV7Ahxb65sfR4cjp5zjeRaHXnFkLAn5Az
Ljh1PsYnQmvUAN8zKDzR9KWuyKCKe2WMKrxaoVBvogwdaq/Xl8U4p+DaR5oIUhuwuNOJUxzlKnhq
wb0HbQI7VJ9VUHdqMa8PwjqnCzPEVy6Ctz/FumAKKRay8Xc5KsHj3jwEu8YlgsggBrAOFoesjrF1
SOsxhAEBUeS/dPk5aKSiAQk1iP7UFx1iTGbKE31n+DeAQ4D9EtgIauvUw0GI5bEvdQOjhT3KeU2b
3IIdIHH7Qok/szjjTUgwzYF/gCjcQH/YoBxQKvO4kpuq86BZ8ar42rfSZ2cfvpHVNQ/uyfpeaOxA
eQldeTA60SRLkpDU+BVqi++lvFkgO3BE/BNs3a1TW3FwiDvXGBxeHi0zFimhgIGXBNo8hONp6SdC
EwbDAMyRp1rCUymXmwR6znUFrax6Rj4TPJf+6DatAi6yu8S3wC9zZ2XpyQy+0xTplYxaw9h6vZBj
pL10Zf9pnDonCH6ZeD6qgeiAlg4aZjymXYavEZltADgxpk1GzZa/OgtKkCEOiA1GUe7zoDzkwsjJ
tRgbg6YvYVFCKwV8GlRv1Lc0iDhMGBQEtqtvHzP/2+yOqTJwLlRGOEBzDTg13NsEkUqtpITwDDqz
keLJ7WTn6X2Fbp5f84QAmVb+tg4xIAW+AyoHMdKsz03BwEhRpu063XDVUbLlnicts+Yjwr0AbA4Z
f4FDrZKQOpWLGnqJ8l9F8sGrD+mtuQudbhcc8xvtlH4Iu3hf3uen8Pl6VGU5BCoaEGdG1Re1DWqB
QjgabS3Wslf5b2Ly3Juc4MbaQKg/Y85Yx+FcecNsKRj4i0rZSzrLsZp0m7X3GNPjWGGtAsOFKAoR
FgeoNi7dGn8QszwxBNeE/JQOoHFqNU6WyPBq+BnAK6g9ofJDWxCaQTcL9A+9RisdEwRBlYQp22Bw
+4ZnirFl5PUHbwOfAl5i1AEixQP06TDGplRPs/8eCo9Rdn/9qzMaLDg4IKFBF16CKhhNq2J01dQK
SiMDoIEGS+Wof+RjjUEoeVPtMqef3Nm5FW+VHSZtbfBumHb1GLlc4DWj1r34GbTspZyJGj4cfkaz
qQ++bpePo505ySHcN+fh+/+g0st4eWLd5HkLmTlMwVDuPg9SFwcD3FHdTZsJlF+63e3QcNnprn7G
REzwPnrF43RjoPC909zru86q/SysU3fGLLV+OARYLmn0YOZsKzy0T7kbbEwXiLVtd8jc8hQ45k3+
L9o7ZKch4oDWCFR7VzX+2tArS4TpES+AWI3xjXlZBiuILWyQM3SROvV+LRiZis0tNvJu3Jbobcsf
/11e+xJD4P4BDbuNdeCW9Ml3o+omC9PUd7ViBG8lQgCo3bB2gSofjvo9eWUR4FHqOxpmmmVH3OZA
60Dt8l991382l/quvjSXbVhhcwcQB6JdaevmbXHSHpov415CMRgj3OjfjXfNjRQcuZV4Eg+urZ1O
vVN5AI8OrKs76y3bk2EJTGY4/Ye659anGIH2cp9p2kfJLARB1nFdBB9kKKnFgPVm3oEx+iG8SbbR
2X/g9YJZCd7CJBUOQ0vpwnTE8vpt5qkOGGXO0CfdgGZ1R/gzkzNXOZwVgJEkEQQrkotVrO9GqRj0
tiAbGuytT7Ses+do14N2QHTNffEY/ur2ws9vMCCF/rFJNv7i7Ei5UWnKBJspOHMqcBJaOa/0zYCA
EO3pf2yQdV/YwLtzKCBiBx6MXXoQvsZbMXK0/XhjOeVG/ZLyDalDBI88HDfXLhUXpCKcFbH6z376
aA6FwI8nGHrJDumD8VI9yq/pSbrjTaUyfBWyNUTzEv1sYOWppCAFp0FW9iOSAqU6GML8WgbW9/WT
zzQB3Alow2QiXkrtqDyojT9JMGEq2VbWQ6cuA/e6CcaNBUwLebiB9IZkiMuPZgn5oPdaj6noSbtJ
cwMl4O+qGGxFLTaqntrixCPgYi0K8DxShIZJsOwsLeZmZUj5iM81jsrv0IcCT5kFHMwm44ihjoNa
AXmLIP2g4nU8jUU7zxD0Kv0JvOlPYpI5kvZ4feuYC7kwQi3EUgtwboGD1wO8wpUSqKVE2+sWGFnh
YhlU6I2CuAx8ExaGEeg06UHplE0Qf6Y5D1zM2i9o8IKzFwMmpC+3/CaSr4pjK8CQKMXfc6hVTqs3
z50FtZ7rK+IZolak1C1gPjkMadZk+9nXEOX2pPImhFlOjTYumX3A9AN6YcvlgGfRB28o5MGMOd9l
xac0PYxKcJDVX1WVO2rNqe+xHAEju3BmFOXX5Gsj9F6CcQakIrDUD63WXvNQ5L1H1+McePBeGqF2
Tgb5HqpXUHrJU2f+Gl3/2PwyBXu8F36BxAkzR+K22AoHgacWwkqiLw3Td3Ia6Ognylgd0U4uHlDC
DjYJ+LNBFPwNwiZXfbjuIpzd/Mt+dHGNpKpc9z5RcRKzo1zltjbxsEhMJwR0nTznUEGi0QwNBMdi
DGFDnKT83RSpPbaRUwg8+jiWFQxDktEizLvhVUU5IWSOMJEAmbamlEBzHtnVpLlj9+v6brGtoIEB
U8Cm0w9HH2e6MSLIRMXN02j80tHXjfv3f2ED5S/c7eiXrF6MRTdofQx9AQ9y1pAUBDVCAgHyuuLE
BqaLk8l+gE0I5oP+LnoERsm0go5LKP/um03zIn2Vd2DJPpc31nyq8LKQwZosuDyEEiNcIBfDk5gQ
gKJ/T9Uv61S0BlEHQEkaXgX/SRTEs2qFW9M6JLp+lseOE9YZ32xhj7pzu0ioUqWHGkpV3oV1utWA
quGrKDCtAEQCLAJmfVZBsNAaH/OvqPs26StSeLA/Yk5KkzgfjXFaLRDdg3EW+ewaaWWoVVw2PnhG
lPq+GRtnkFROaYS5DjIQBUgzYNQ0cnCQcF/U4LbwavU2AoGmkt4UMm/2lZVEYiwcTkCmWtBfoE6r
NJZtlwM87sW3wtk/5ud2r363dnuctiRtjdz0lN0U+x8fLFK4IhUlsCStMItBH0GkbtBELze+UlT9
oJ5uV+rPIwSOLtqrJLsD5ynZ34t4iubZABptGEnm/mj5tSP1yqmPeE1cliMAhoayh4bjuxqDqPK4
mcV5FL1qOinKr6D4OWcFth8MtGSGDINeq/AQtU3Ul5ECNQfX3Ikv1o10o96Z+bbbFgfxtjz56k65
4xVV1staGpWXuzeV2ajWQGZDaP0mF99NfeYcoLV7EwMIqhizMFHZpu51X5qEzE/BO6PHsl1hblJp
Pif9511oWAH/I5nCQ4uTzohkMYhaAZUbb57i0VUbw3KqqsRwkSlEm586NTFFVIsQe8AIQEW3Smpb
ZVRncNskoz0n9614znXeXcHctb9KQuDlQceW2jVJzoIwKeALqXprVK9jeePHT9fXweBTwEJQCAU0
AVnx6hGR5Eoqd+VEJEuifaPcJMfxxjz0jo6+T/Ve3Umg8LbTZ+u7dK9bZi/uH8NUNq60E0B3Ogyb
s2DP+X08/grBqXPdyPptgdVh+BOswZgC1emxTD+a0xZVCHym5qHpf0Uz9KrVY6ZzOtKs84O0ARcr
wA/QlyJrvYg+tS5PdQP/Bp9qvvWt0dVmXjrHWgnGawhhDwIDCvRLE0Kkw+UKHWILwxvUd0EJW0mv
mfxvjhBe+uihgmFjTY/QlfmkpKY2eekUbhJNccQZ1loeTQ7r41+aoVYjt1EbY5QV0+Fhbtd9acfz
tO8anfP5GRceBpLQpiMdADyU/kJ+Lz6MlUpRV+dKj7R+dGXUvcrEMZNNtjNAJTq52u/0XvXdYc/7
Wgws8dIw9Thr27a3ggSG81tzsuXNvDc201u/CZzyGG15jVRGfQ/tO7zN4OTgmwD57dI7tCyuhVHX
Bk+zJye+awGwS/9C7Cp3cPXebne8ei2JPcuC6dIiFZvMEhNfSa4OeKmBEAuMh2Ym2DFw1fJeK5r5
oelALmWrbYoBdgyyj5nti2WXbK6f7/XBA5UOqO4gDYq0Cc2l5bqnLtESM6gaD2OZIPIAW4+e16/X
baxPHrFByFcA68DBoC7HAOLTRZbFjZdN0t7IYqTmUXfyZfV2TA0eTJJnjPKbMcqLvNHTxgvq2E61
Q5sEdlLcZz9W+EW3EtcX8LtgL8cBoe4vzcohmVITO3JURY6qEiqivm8yOyqkiteaZawK86pEaRSp
GSkJLz+TGZuVaGIgCpQJYr2R56m6V5M5exRz9ZdWaQkHMLt+6qDphycBYUE0DFxvS3ORqueTn3QD
pGE+NSATTS081+K+qjCCZdmK4O+uewgjmqloa2MyQVSIMjOVVstam5VFVgDQbv0PZ1/WIynORfmL
kGx2XoHYMpPIfal6QVWVVSxmNZjt189xzkhfBMEEypa6W60uqW/YXNt3OfecaABzH0JsNywTqAAJ
fcyev2+MQs3hC6lhXYRStd3HHXEYhClS4ett+pY4etCk5kq55/KT4VxhLAENZ/j8RVxgZoPBRxJ3
R5L0QQ4FHC8hUH4E4w31whLS89dXtZAWn9ub3WChPnHq5BEEJG6iX8q9fdMfG29ynU0IosLn7Ik/
kf0asHp5jWBGAbETOLLmz3ZIc5GPmS2O1GxdLa82PNGkQqiqWGtiyZcXFZYHKi4Ho1XY1XloSkRu
oKyhQryiKl0VQ6Or5BBLTojhfdS4pVOg0n3u9Lhbxx5QDjx1htkDJtBa2qfaVm3hj03LB+/691pa
D1CloKKFYicirJk1A7xAU+ZAisEsQIxAxl2prLnEwoKQ04M5Eq6OK37eXo8qOkUiBr5Ho5nwITA9
+cgiHJeX9VqtYuG5lkK0oFkwAH+S2d355rG0p2bdhJIHpfNBNOFlsaugo6PdoPH4qK/g/BbCEpiT
Mz+gJwEDyjx7SAoCJVLQV6CH3fkglRgOFZiJXdvX74tfQOBvzffqNfJXFbvkPXv+aJ/bnT1loW1U
rCpMPJf31UHf0Hf0PYZHeqN5rYcq4T5aeToXutnnBmcXfz80Uw4O5uY4tQ6ICsVRa97A8ucWSbcV
eGaUWnfTsfYmnaMZkz6jdA6lUsuNbBAPMxakWuRntnIDFObaN5Av3LW9mIUOSlObkGq08Mmbx1bl
+8pWvJz/SlTb0zUoqTrlLVJxV2+gX2dWj9ePz//HA6RGAQB3SCRnT0ZNHJ62k9ociw819trO7dHk
T5+dzcg3pguEob4195hm0d1y5WJfyPjwTSTaDicXZ2t+6xlplCuYbm+OjcneWa5tG5rft9zYO84O
Ihk+b6O73Jq2kfKmO8wbW83voulGFHjUegfcqn+tWmyu78flWT//TbPrpNObbggpDoQwY5QKKcn9
phyhthavVlgub65zU7OdHyKn5Rg3aI4cKnXjp1P9vr6U5U8rZ6OAuIeQy3xOwgGbv66C+UNKIIbW
V9YRbfRu3xG3eq8xc108TYM3CD+y3VUcw+WTJlf3P+Mzr45iGptVNGAjuRs+QqzsLvPprfWEJvWu
7twCyq7Mz7w1csSvePHiNJ3YnV2gdU/GTvSjvECn0qWarz3zu3yvETfU3Anc/wwDhdMmva1Afy3F
bcHmscrMtfxp/7f4mRfZmYByJsXie7q36WecrJUTpG9cW+XMd0yTh0pT9s2xnUpfg5qNmT9VYbst
uxtT/XXdjxaOBDJWTEmi5YH3b94WT6Fu11kV3CjT/nbpj6JmbpKuwY3WjMx2TKshh5CrMALC9Zq/
Du3Tf4hLAIo8Wcdsz8oyAttIiPPmEI6eSuJlkPYtorXCxYLjn5mZxY8TOHKqsYYZo65cPDqbIWN+
mBkeWaNWXdwzpE+Y7gKG/qLl1eTCmqJIx4KmB736VQHP3ipP1z/+Qj8Su3ZiZLacqIh0UVEYSXn7
j1qJ7/SqFwNcx5kB0u6fU+24uQOqOwZwtkq2mmrdqJiFuP4z1pY6S/LzOuM2k3dl0yFAzmq3LZ7T
aq04vHBs8d4AXgWYO4pO89KWLlSeDymsZEa2KWPnQ03itZO75B4QtkCqC6IJisj1PMDjjskbEBs0
x7HILNfIyUuS98TVmglSUdnKE7u0bafJ9SzM4hQRD1ptuAzj8DnR7c+2K29RwFgbAVz0klNDs/CK
KYjnIovhwvMU6lulG8tZWPtHm/lVsYlzl++yv/p/+l7AQGJsHQBbRDDne1mT3jQ7C8tzCtv52Q9g
Gb4pWT2siQkvbaPkSpZc4Sh/z3OmKo3srk9gB3IQbt3+tIXll2APue7jS953amX2YrJYF7XTYQ9N
2uj+ZGndLowya3vdysLLAUw1Ij1ZkwCJwazeUlaYyeEd6PPADu6FE9too+lSpX3CRIejfb9xYJ5Z
mzlgqmtMaxVYI+F7E/9z6Is9rnFsXBYApQ3AnyVBMZKm2b0e5TRqWjOC73HUjyoAXbI/hXZQY+HX
wIfG4Zu6VlVddIgTk7NL0TKgimaaqMSFRewiJG3yznXWkrNFI5JeBXAxyYw/W1eDIUpuljY/gg7/
To+GyOU5q90xL83ddZ+QP3cWTUAt8X+WZsuplFzrGsXhx1QjP1g1vcDbHzSzekgwn0cG5Zm0+fgf
bnQwdEPIEFD/S+y2VdJwqo2QHxXltbIB4zV/ke7t+roWdxBVFbQQsDpqz+/aFCRAIDXkRz2HHqPB
NOpZBSVbMPS0K4d30RS6b6j9ogxx0YbjVlkAkImPVetqMJThcxqa/sjt/xCLAUmDHQPUX7Kqn994
IGLEHWGZ/DjU+W8rKTEMCGa1CQDAlc8j/0cXLnFiaOYSkdYLM+UwlAzNY8ZysOwZ4odGoahS0Ids
mNbwnUsbaCLUADs+GAIv+HMrleE/2jo/hmXkxhr3tPo261cHzBbNQLcVxQ7cgRcTLP0QVxpQnvyY
fQzbaJ9+KKGfYszLQ2HnDal/v4k3ZbM6YLZkFgZBXS1BmBdqDIhu63woBc5yWvJNVBgPrO8/IeZZ
+9ddfukRwaC61O0EPgQTtucOkitNojQC65sYlFe9VNT5tFWUSI9WOo0XdVLUzyU/GkWpCkMIYCI+
t9SHJMxB9ZGDPLf/lR2MrSRiTIJyx7x+G+9t211vL829Evcg4ibMjQK9gfbjXPtvgE5IimkIduyd
ZnooJq7vbTMyd5M9kB9WONmPmF7iu+tbelGnkAIaOtq38tNhS+cQObUGeigBT1UwQsjSK6HuuekG
8FsOjrpnRnlTkviDasg2KxAQmBV960WE2lnYvQmle4yEOflq0dkuI6nj9WmlrzzpF003+QOBakHI
im8Cp55FDuC07mqm10agVqVnxfwp623LU8f0DnNalQdMBWYUTWfYqw2/MUdzW3fTwVSbejeqwJUp
TZvsr+/Z5YfCLwLFpIQy4idZsyhDFIkx6VVqBFbCkWDH1j8AviaX0O4eIMPWKxp97UFZMzkLNfqK
iphBfSew2/DOLtSg6Ie91ijgUbDtzKuUaq2ZND/UX9t+sshZ0Nt2SmlaFSzq2ORMVK5hfvRFtnKi
L0rC0gyq6VK2FEWcC9XaOkZbpEltPcjC38qY/uSGumWOUF1KMewblcL01Lb/W1TglqXdqyFq4kZ6
tVKmnOctX78CnM9oUBgy3potdmoA7LQ5OjyQS9t2KTqqFnxcfDTsu2S5sAQoC8ircb5Byv11HE9a
5RzHsHMoN4K0yTYqmdyq5S5iYp+I+raaLFe000qeNA+A/q9JYGjknQkWfvmlT0yqZome2tgbQVOl
btN88izdp7G5GfTqZgR/H968128fEPmCg3ELhU+sdHZAqjEDJhZdXnDO3XfK70nt9wmC1ZRmPo+z
leBk/ihgeSgCghADwBogVOen0bagzCNQ4Q5ibTIarxgV03QduyIr2LcLHwEmFqVcXJQA8mBA/WIb
U9argMYFZnmk5DfEsTc5iDtxWa4s6PLGk5YkGQtKCuh4zrOYLNaK0Yxgib2F+SaewN2Vbe3KLTNP
/aAeNbcqprTWODgu0lxw2QJVI8W98PxglbOvpoytoJE66kF6Z4HkP05dwdx28vMM02i4Y38KdeOs
DeDP85svo3LcH2A89GnmfBm5OkSsI40eOMr4aNDYTxz1rhaBUtnb0ch+DMk+7NemLS5uU7lStITk
HgPLMW+r2S0tud3C6BAZr3Eq9jyzb4ay37Eq9utY/e57AXNA46EiAqwhGhGzYIIoGCHo804PpuGd
gjGhACecKH6YrPYHfWVa5eu9Po1t5YaeGJtD7MPIbEWitljbVpJCpACfio94DyImf/hx/ZgvOeqZ
rZnHdDqLSkgD6kELmpgJwoSxT1KsaRfdyfnF5L7oNom9EhAsfTzwB+J+QVSAsz97CjWgy4jRwigy
4j1UUrYlabZjl27KHlPo4xpk+DIUlBsK+keoN0hZ5vmNzcxeNSPpoZJlo75JAfTZdBADaPf9VvP6
g7qPQr/8fX1rLy41GJUMrqjU4dq+aPxag2WPheBYpFm5Cbp5wxoY9aJpKB3l1ITc55NnIaq1KUla
mJiI88pp8cvMyk3VS2bu8g4MTZ469MzNw2bL2V99cB6FSH9YQ7WxtNEbUmOTSqpPQ9/Eevz0/dUj
CgYXBsBA2PmZX6WjU+lliCudTe2uNfptlH83lZCrPzUx86J6rELRWJUe0Cr0xsJ27fHz+iIuqNik
CXC7YmpI6t+gTXW+wV2iEKexez2wO45BodyP6sgdGwSKzuh1UbdRTOJNoCyN1+eb5c+f3wJIxYCT
MQyQaM/1hBAqljYjuHLkyRTHZCPnUK0d1FB/9u63cXFfKz2xJp/OE1fi+gSprPHLGvHIpnEBmAwP
QEc8qnfJVtx2r2u4uMu0RW7uicmZ97YGmXQtx+bm/+ydDi0Ql+YerjsfrH0JWFnLB2T1WuZyrwrW
hMwvhuPn653VD/Kx6o1YwHg6IB+kqmcrZC/yfpegWdUldzWDMPH02Cug4mHoTXYNhqqygFmxZ9Ex
AJDpYNiKj/TBh7iqf93vvnBQ17797LmpGKpAmvS7ZiOnkPlz4nixl/+EWmx3aMCZwPfjFk3CTfFq
ePZvDaJI3CvvjV8VOGXzleDzMsA//1DzgZiMp7zpwdsbqHgJYpVDkul+IONBNZTnISQbo/yVJY9K
D3gGO2Ce+XB9N1btz+6S1jKiyNC+fLM4RLnrvEe4vkEXcdcImcRvrttburiRvmP8A8J5l4i/bNCb
0qYwl9PQS40fqrbWY7kI5+WGAoMJuA7w1hd9gQgcZkKt8HkZypY1E9sCTqdMfFcp2U51fo+psgL0
k5Ht3KEkGT8eItxmGJs5P95VyFErSREYdtq/tC79FCxAeGzd6zu3EF8DB/c/K7McTFfDRmM23vVw
rJ7yYnJTi+67gftasjbTuWAKZM4oxuF1ga7bXPcJ+XuCEAmm0sxKXgVe4TfeEOdPqVXpozJ2zkrI
srCBKtphcuYEfwMteb6BZccYcMP4ZEr6ZCufZnYXdn+v795CVCTTZ2CvoYokacXPTRQYoTM6itfc
LD9pfGdWxDfUQ2wXfllOKzfM4vad2JotBwUBW88cREQjeeyMOohEsaGJtW9VbSUVWty4Lwpj1MRk
WfN8VWFbWRxDgnjGrJ0VZXeFSR+aMH+6vndL64FqqQnxKimQ6syuCOR1U1bjT4IQc5blvgGi/I9B
h0RxGQNXB8QLIrJWgl44xag3qCoCS1TUUXc7X1nbomhWG7UaALJ4YxfQf+Ujd/UJesAxUuS2s94K
CLeufLmlZxNmUR42UEwDNfPskMVTmSqaVaoBuUn2mZ+/Np7m12B3hBR2cqAAqAGjKVrwjqxRxy1s
MixD8ALtOYmHni3YmfqSZQ0sx1lr7XtNckdw6yGtWw8jRp/Xv+hS7IVBHnxLOZYiiTnPtxfznQJz
+iENQgFSAARJkZtZiqurip9rfO9goN8Fkv+vNYUe56uS7QuvAOaVMDGOcgFK/vOeqjpMog7xhwFX
TU8LhRvSNQzSogkURTFtIw/IBf5JA2ROoE4RDNNDa76ZoL2+vocLZ08Sfck2AvqOoMQ638ISg9pE
YHQuGKP4pqXJpzOAVZBNK0nkkhmMwMi6FHj4UMQ5NzMSYvEYwJYgNLqgU0AAz+2toayk4Eu7Bf4G
jLBCCAslRfkrTiJUU6AbIURIgjaL/46muVXSeqVnsHSiT03MbuApUUuSs4gGiWE/tA08LtVA6JOi
LWcoxyhsDkyI1+vfaGlZaIhIaUHZQ53PY+q9ZkMRT9WCFqgfGn4U8fN1A0unFtknZFYhQWABXH2+
b4yhNzL2GPLk4OfUrdErUW13mj+gJt9et7R4ZNHkllOZUN1DRfjcVCyZPKxm0IKC0gqSAAjuH1HQ
c7Z0yhOQ6tYW5lzMpPXIUCWBM1LNQ4F/jfR8wR2RdOLFx26CE3KOBxsmRW8YFO+Cvv5DO0yFmImb
r2GbFnb1zMjMVSBjb1rNJI0A1RSWgO4lzKdp6enWy/VdXXCQM0uzBzQbzFopSo5bInzt0pvKWik3
La3kS1wA5AQoBVmzlSQiJ2oPQoegjarnVlMfCwatdMGhdmonUHO4vppFa1COwBQBtAUupMw1G8N/
hdnTAHfWDW3BlRkzle9aFdLsipqvEQIubB66f1BKxj8d+6LDTpuaJF3s0IBlxHJzygegprPd9TUt
OJxsMUI5E15vXmiQUnCBTGCWoIFeOd4Yvg2Y4SqHtRG9RSugQcBIOoTLMIN6frhMTTRF09o0yLQ3
CvBSUu/tZsUXpC/N0gSo1mF+HwqxuMn1Wd7ZxFWqZ7FKA2siN5OABFKBBEV8VIniGXylGr9w254a
m4t1TVSNaIoaYZBHQWymW2foPS5itzSBExy0XUI33/9O8i1Hu09F8DR/bwnJHDEQAd/LdU9TwIhN
HiJtDSa19J0w4AT5b7C/63D08+8UFzFX2zKjQdXbo2d3EwgiR/YrztSVo7Tk23itkHEBxyz18s4N
RW1tW5awSZD3OT+gfwoacb3vlZX3Y2E94CRAeR98k2gEzRlWrUzUUx+OJFD16DAWZMsisaFi/P7H
wWARtJ8lPxMgfnK1J887iwyl1JSSBGbT/OkM1IW74melGivFhIX7B9cB7MhSMNg1Z5umCz4qfEoI
qrLDfdfUHlVAl6/k7yhxrAG/luqzXzQsGOSXnfl5qD4pY2inVYw1BdCJe0v2tZdu2a78y/cdmCSM
fxgn2eXP5tNayURdKB6iWSjNgosDycksSeAqydK8USekx14YZAeyk1VE3Rtfi3vQTz7Qp/4huQuf
nZ+SaNp8j5n7XbYyVNjwE5COYXACTRpz9kGHPrbyBkCcoCqMuyxCXygG8GQlwl04A2dGpPOeeI2p
jWBHFdMUNKA5dli2FSPzr98aCyakAA5uRIzGyjzv3IRedmUROggKc0XzyhLSNP1KcWbBJ/9nAYnO
LNNJpkarMhsW6hQCVUl7tFNM9uhJ+a8ziu/Cv/FZzozNnpG6xiRP5ygkiMNgGt8IJmom87kK/13f
tYVb48zMrOA00rRDBpnQoIw7f6TJxhxbrzfq7XUzS3XcMzszRy8ZKAYTNaaB8Tx6xhb9P3bb/Q4r
90/mUi/yBhRImU8aT8/dqFgdI5Eff/ZgwjzEzQHgA6pp3vskY240GB0iAa1DTEUaYeoivn1qUuMg
Uh29+eZvVbPG7eM1psrFDTZ1KWomJ5TmjOA9MHh9J3OVWql+MehAqwn7wGY8Xt/gRd+UxSh0lUHZ
PE8hk1oPBXAfJGhixSMx2WhDB4xstoUCw8pDczEP9OWaJ7Zmhzm1AJxQJ2wm2VnIt73eqw6aP+1D
P8S0qTtArmj4u66fu3jA8QWRLeCyAqPV+QEHlym3hs7AEttqawz6Mezylbhq6WPJxFW+PKCOnwMP
jAbzZQJKhEEIULMyxHK02tP6779twLpBCBhVC7TeyOxtSwTNFCNvSIDJg4ehp38BdQDl4XAz5GvA
/aU9A5MZXhhMbgEiMrsUWdcyG2R9JBCOsuNdulPraeVoL5lAZQ3hqESgmF9dgZOrvS84apRKPwVG
zG95ov+ZKCacr3v3EmAC+N6vgiui3osqTxQ7JKZtNgXmT20be1R7LSHhmgtP2ZWQwYzr1//QXZDt
UGiPQRoBRZnZhZX2lW1XoTEG0Pp0m+Sv2q3lvwtH9syC3NiTjQNLAEUpHBbCNnOt8FAnqkfD1LPy
tWRu4ROdWZqdnBhozsyMYCktfhbow4JI9vr3WTg3ZwbkUk+WooWOGhopDBDzI8MIrjm9q+VK0WfN
xiy/rjEg5GASfAxqhBBpMnhGMm2qZm0O/PKroOkDwiVUMwEdQ4X/fCktr0mbUiwlHt+FltxlenND
i+nOSD+/u2fSkANAFaZlMW0wW4+epI2iFBp6lORTaXXPgZAujdZAPwtl6K8qMMA3QLyiXTG7ASZz
ZJHDwzHok/dMHzCUrO+g4+eWkziU6P50zxaS7VoDtXk9bknWb7QIiCQNRWrBtxwqv3z6uL7yhQfk
7Dd9KTqeuItCBgdKIzZ+k9f5/KBu9H+T3+xSf8pdSJUnbvnAPZV6a93kr1L/eRgAw0jKUV1DzxBy
8+cfVxnoxHgjj5xi0nswn0+bOmqnp3LqLbSvm1F8jsKIfuRGa4f+AP6tu5KRGn18KzN3ISr6u0k0
/EFEevZAFCe/KafR+lAipUzcWOTVo+rUpe1FoxDPudkP/+KJ5C+1MoRHOqBDlNVpq+8w80Md1ymH
9Dg5fb/VSZvErtUy1fZTsAdDjYxT1ry0zRT/AME4AqKC1IYfo378mbYNgJN5p6QAxBnJbWoP/U2r
0PIGYgRm72ZJZD5WPXDFZphCSrAbCMbSzWj4bWD9L6C6F9twzNmHPjpa6TaDwthG7XWr8W2nE2+A
wxi3rW4iSzVbO//VWyQd3AS4nGPbh/qPqSf9XgVo7E0wh903RKGpm2cidzCd6LRJoNo5WE4BX7nt
6TSOXtbGAv9ED+Zo6bViugqepL0WW7X2wLliqLcTSOhAxQ56sPvRqPR0G1pdVG4x8kMgJhaVlvDw
9hfGQbfb7smYJutXZoTkCZMz7UfbcCtIzCTsXdoZ+RGafLHllnaTrdZNL+9RuA9azSDOQeUUwhLn
7mNAszzECsegBd+FzjdcfXLActCEx3K8aWtzmxv/+n7XDgcMwvuGsyvivytHR8YGFx78v58wx5xN
I6A0aLnIo+Pc16abvVjbyR32GD/NWkg2dhtx0PfZLupdAuaBFT7yC1FqFATBVopsEXAXdArmleM6
bJwmdmCea57YkA3Y/PZgF2Xphm/qQ3jHDlIvN/5pgTTmwKHbu9XviDvu11oyi1fI6Q+ZvThmGvPE
YfgUQn1sMjD7x/fJ8I+1bzn9EZVB3N6Y4p51ltuO5WOnNR7vQBrlpJgv/S4z9nxPZhd5R0ODOx32
JE612z5s3FJk25XPflnwO9/3WchYaWB3TmIsV6EuedO9ZAMCoC9Gj73Mn1TVVaUm8291v3ZnLvk8
RvwgAY60Gi/iLOklnGVqY+ZDgH6puRFQ0b6N4jBdSa2X1gf5M8B9Cfg07Xn3ue87jI219RBgvq8G
Z5PZv3TTvQ62iAgoo5XNlD95fobAAIS5WduQSd/sia+dIiQ1yWDsBgxqbnYvUTraBlSUmxVLS8HE
qaXZewNESdYUIywZbgfUJnhW7bvB2OXs1tlI7bDIy5+58CEgvi4/IVdxbZWzAFYbO0BatP9nuzvQ
d/i/K9fJnv+Tj5xsqPShk/ccuGJFpylMdYnji77xSNmuOMhCzwoqSCc2ZHh4YgPOkQ9Gmw5BERUH
qHo0blX3npqmDzZDvYckt1nEb3TFeBzN7NvJNYox4DiyDPiL5JA6t60kaDEWvd0H6gDa+6zwkG5v
9Bhj+fr3wZLnpmYHnWXRqIhch6nIdNVc21VQLrnulUsnGqzk6ld/VtJ8na+GJTWk5Ds2BR0kfkwB
YnDMRVw3cRmr450AKAsH2YYK+FxkoUs7xxrJMAZ2MqEoYLhK1oOLZo10ceF4YbfAJWFBMUBFc/Z8
JYbIFCvLkBKkMXnVQej+oVjtNklpvzPreA2Ls7Bv6LshWgftK4RB51XisRzA3WII3MH1SxRytynW
2OKX1iMFxCUTL7jl5tVg1RJ8ihkbgfaxPAxiuQRqI4q9sZpod/0DyUhldjmAgAP5B+jNUGefD90N
TCmgKoz3RJKkJjfJLj/QTbVbE/lY8gO4gWTKA2PyRTJV0jaPBsXA/WeErmm91yWIMZvP62tZwB2i
e4O/cJsDo3EhTeGAx60pkNsgJuo3+QTtJha0bn5Qdhg5WFXWWVrTqbVZEBgLYSqYohsCLcF9QxVA
P1vNa5ileivrWoj15MCWJADGQLA6Dzcju2a5LT8SOLzu0k/tzrpVkLgBVlrc9ts896qjttH3auum
r/n7deMLrogcGEgtvPgYvZtfeUmfKdroRGMANIXXx++C/yxrDBwkfGWVC9spk22wG0IXEIMG8oec
3OtxF4YF0ZwhaKw8cYmlPAOA8ZI50LD/DyvCdLocMwVR+LwE3E/QBdQVfLdKqLuqzZ4x7b1Nw+k5
LeuP66YW14SPZlhozqLmK//8ZE1gmjUrhGxDUGPMmfxh9Ys5rpXE1mzM9w0pZYbG1RCEaecjwQQn
ZO9NSb65vhT5GMwuCkwbI9qXAkH6xXREO6UxK1qYcczEdPNkgLZdnHeeKsBooufWQ5mq7fa6zbnv
wQ1QpMdEG2glEHR+jYmcbB+6/1afj2l+BJZJbDrqVLLR3AIwJ7LBDasKBaDrFuerlBbh5XKcWw6/
ztOaPLKmkdVGdlTrMNFcRXTa5EdllL6W1CmoW0Hf77XNU/Lnut2LEaIvw4ZtwkuAJ72QCsqymERt
qmVHp6V/plRXD/0knIMlmvSmdIp8C1JQ506xQyt3LbvMdowk5gfyQ2vlvC/ugDwXckAZwOOZy/JU
7fNsIBneGw3oPRSo24+qtewPI7KH2k0GPQldK7XH+psO9rUDmEmVMg5SSlG+uicfe9CdhLKpxw50
jHyEWWvcZEUDwm5ej7d23A9H6H4Yv6/v+5KHYSRUKgcAf3TBBcqthKBAomQghc61OyKa5mWMdOem
KnL+6jjKWu3yKxI5PUZylZJvQeqSoh6vz7KoFoiZwcnxnePELvfpVFs+V/UX3VL2DhQXfQ4SN88J
tRuWRMydnCR3VRGJ7WBTHWUNffAI4GfQ5kUSwZV7TEqJncObxuXgiwX7T/13Anxr0OiBOcBwgwCv
RwABfIsRAYEXlspPiIA88pqbXm5ALB1RVQQ4FM3xf7GqTWQbNeiMubMFd+EYOIYQHrW7DYr74FrJ
/2m83VVsvDM7+mqrqo/R8b9ZViibgQyQ7CIQtYUGSORzRh8i07nVo+4xDs0HLTaOGeOPfZXYLq1Z
76I9tR0QFGychpUbACJQhbSTF0rBBKXrRu9aHa9e9FRA0y23oK3Q2/VGN6K/sd2+xc1Idp3R225e
kgGn0sr2ul0W22YqQRNAqn5rNOOfiWXvk5JtGMHGct3PhTl6zBSfdREJ2Rq+yeP6Fjm7b4yESV3d
N05ptmlHcMxdd7R5zCi/uw3SFak2BpTH11jfiXeXqHTxtFLYEdfruEl5lOwAAeSH61bmb8GXFSC1
ZIIkC1TycJ9YmfRGtWGdHVNQbYyekgj0LLSaVU8l5fWa7sqCNdxV6PVgohNjY2T28kCVWsewusaO
SFSKd5UZ9mbkXZO5dk7WboeFgyrRYGidyumBi4YcrUU3oHKI/SPabYgSTmEY25w9UZTdvr+HKD4A
4ovwXsUU4vkeor+kic4xs6NgmMVlufImCHmN48FZMTSP6uTHAhYCnaUvroV5gyFplC4z+IQLL8EJ
403U7SJVaz6h/654Dk2Sm6pSoy1NumjFTRY2Ew8q0OhgOcKLPgdc1oRCzh7qcEcjZfaDlWTiHuRk
UHsuaPcS4QLbXt/Si5xdLhXtM/i/1Psm86pOx82iFrXIjq1WJODyMkhZ3Ba6fFEtK6reaJcPsc9L
fWL7wurfQs5RQxZVu1K2lN9udvva0JxG9IK6JTh+Z6WQcdTYQJUwPQ4m9Y2e3ACX71VQAs9i5lEw
PfXGv64UK5HtwtmX44DwXAw0oKM0S+Up2BtJSeC7KYcM15Qb6V0mQbfXN3nhNAI5pMFjdUQRICg6
91strFoH91Z2LDQ7f424qdao23cgfcWEbbMCBVzyILgOkm48ZPLtPDc2ZqzjZMiyI++J/oKOsxGA
A7d8bqMmPPQVWePiWPhwluQ9R1KMKf0LIr1WqUnEyzQ7akksMM5WKNtU7UJZ3Xc+aRNTPG0jZGRK
HgJw243Cv765C58QmThGnyEXiWB+Tp2llVYP5just+4nXAQlRmRerWoYzBVXuShnf52UE0MzXzHB
gR6rAob0XbLPh01kPSc3jjd4EIq1fd6gDOrZ74z44+3aVMDiGiEpYYBnBTxa8/soH426T3vssdJh
jlwpNjX6Rde3cSm4PH0FZ+cPnGAh7m+YIHVTcIgMmxbzwrgNt3E4Tr1nh23xEuua2q58vwt8Hfb1
7AzObnU2pmRkrGTY1/ZQRD64XFzT8EeQNN8rG1Rd/fpO37YegoV0m2lbswi0aefoLlsdV1w4qPgp
GL3QMf6Ee3i2CfqoDqmwMnYs42pLidjGA9vW1XfhGHLFOC/yUwLMBwaU8yOKycRYbWMlPbZ6cWco
2q7Vk//wjiDKs1EQJRDimxfCbJ3VqKEzvGC2nRJX1SbuN8CK7kgS1khgmvT5uv8sbB1OIW45ByRA
uOqkC5/ENyFqy44DZq9j6SRj7sW21f4QlSgNDGU2Rb7iNEsPNPiGULUCzgTMVzNrwLlnpT0IWFOU
1gfV60PYjE9xGr6XNeSizQhRYqs2b9fXuHS1gpdMqlcAk4xveL5GINTU1khCdiyUImd4nUbV2di5
nSVgWwC+Hwjlxl6riVyUzuS9I7n1MRWHDAz/cm61EHo8TB1iOYhZYGIdo4VB0jv9jwzw6H3sZPld
mZXmPi5jiCQ4rNn3ChEBaFyFZxOQcn5/D9ADAiQOBEXQYp89L7GaOH2dY+fHonEyL4/t0dniW4Dy
P+8RMfiO2mrlitGlzy1lr/B4IsFAkHm+BWoGJD2rGwba9Cy5leRrO61OkF6ZZPRaW9DN0IIhD6SJ
5pqsx5JfSwAIOhtwNMj9nZse86FBdYWx41DVP7ImfNDKVvF7sLSvrPECPyW/84kla5Z/KozaidPi
8mk2eDMht/4n2jieea9uI08oPtmvJQlLLzeA1DivFtIEwOzPl5Y5VkbtIWXHJCui2wHwksHoQBhG
Se/rcVwJV0wivSGUh/sMUogroefSaTo1P/uoda2yNK8Kdpxo0h70TvRuAvT4Fs2b6JZAG3J/3XPl
nTCLMLG/MvwCqA8VpNk5ykwzyUM9ZkeGqdIS7Vger6HUF/30xIRc8sklOI3G0HIOE06dUT8ZIWE1
IM7fWnVVeGqiG26FqVuPlmn3zfbXl/MAQ4hqsKxDzy9EAzsHIpIKbHlVDAB60mVQRsLEg/Ogl0O4
M9R8rbGzcDD+D2dftiQ3jmT7K231zh7uy9h0mw3J2DMiNykXvcC0JQiuIAkQJL/+Htb0bUUyYpKj
qocqU4UyPbA5HO7Hz5ka4CHQ7YAX0JvvHr+y6iQBjfFJ9/AuCQfT7/s464PqVQCwRxaeB1dmFg4H
XJjTqwgzPKsHS5TYIBEM1+trSfZAhtK0t6IcWxs4lL5owFQ9Wq9aRdw27KzU+/zx1rkSHE36HDZa
CqdAc36bBgTCucio4onbofgYgmivT5C7SWUK1m+msrWsbcBsK7vRvAVI3ZWBI6mLJmX8a+rRn8UK
LnhpcpLglAw+RarEMNp8g+3EjHCg7ZRIKFvoDRlp20ZuFbx9PO6rxgHUBx0dYJYAZb/fz6YstSwo
sKvMJks/jdRvzLBKB3GomTWuXU7Id16OeGok1QIF3ZXdhROK7TVROqD7YjbsUtgWcWwEhXrrblo1
vjQ8gJSrrS+B764O0QXC18TzDHQOM/+ORIMtPVZkp8INUisyLcXqKGFSgpm0BUUI0iWZLV0zriBI
v1QguOKSkMmeOH8BVULyaTZKCYKF3AFS41TkCRJ1rdWHNgFb/cereHX3TiUiCHebwOdO3+LMKyVd
EehlinAzZX6Etty4G4qDa38ry/ZuTMXtx9aujunM2szNen2GR4KNMSUuGDk0md42cjDij41cubqg
Bo7HKx7tJuKimRGFTQiHgLtS5sTCPQUmtVcPx2InamjxdhTaWxo0Ux+bUk9WnlfYC+722vZELWAi
TAMH1oV0j1cUGtrDaAZJ1pyM4QjC+ib2Bz/7IdH5vAQ4uBYaTKEHoOjQMgsuQG06WOQHi7gpgi7d
/lqrBip3UlD9QMp8VGHXJZ4X6qM7ZpGmpxNkwBtUGyZgjdxaWob09GAOeaxTz9QW3o3Xzg9UhdCm
jON6KRdKrKxxuRjSU04hNKUnbvuYlQW/cQePPdg+eEkdRdiuQBVuwUVcWoboKl4cuNBhGh7y/ba2
gtwuhnbAfZ71cU7UukTs3aSvtfmolLlSzfj54013ueh4fk/U43AWPq6i6QudnaO0NYXGqVmccm9o
kpU5GOA319BRkqyAlTWXPNNFyxvwi1hriKHhTkHD7bwpEYXDVHdHAvcaT+x16MjpbtoNiaEo98na
6LdjRMKuXpd7dht8+niol7HZe9Mzr1jYqUfqDKY7xPRQryOqewOyMt1UjdE/AIIjnj42eCULAIsQ
ksSLdWIim6etEJilXgYtBkjCip1wtuDMcsqQrbTIDlVsnaA2sfLZWg8B6rip4g5EEmCzjevtx9/j
clNNzdS4eqZLbxK2fL/Gtsds2QHsf8poY64d0wL2uvW1FrSgDR44zAzBsoxCX4rSyMIUXG4vmEYU
jg0Dh4Z3+XvTPEhd0vYuHjlOUqwLVwKoZYuhebByF7ykH4/zqjHwC6EKhKoDupHeGysn+hEXKg6n
pq86UINlIniTrd5uhsAAyvhjY5e7Cfll8LvCzgRmmXOSEjMp/SbFlcCMPEdfbTC6cd27lRVXohDq
SAe29Ey9Nj7UCLCI0GXGVTF9fnZWg7ZzpOd0KR7N3lsZqHxvOVrrgXTVzZcyWJc3HooSAFNh2dBu
e0HL04uurYjI0lMpedfFoLRNX4ymSZdY3q7aASsILp0JGj/n6bQH21K2m8CO7vJd6ycTu3i+lKy+
asV2kJqaBK3BqvV+5kB6Kk1GPXYqnETb+5rqHnoosaw/3hLXrIBMBWcdAE9osMweu2Jk6P0PLIYX
fafJUG8q/YmVRbuk1Xpt66Gki+IGam6og83sdBlEiytbZydCs8gcA3KyLQp/3bP+kOj574pyYtLw
PMEFDTpViBHMrwjmF9lE/jcNC0mvFWhK2hpU4apF60BX2UvK8FdGh+cXWEKQGEL90plm+WyXl0jv
JBpp8CqCIHir/I3XZnhiPuNCWVivK3UinKMzU7MDVSBDi9YVpGBYZ0aZ86VzIFWYfa/KTSFK2Oy+
Wi4ExtJmwfCVjQK7eAAhX4qnlzl7+GVAJTY2Q75JK/QH0J780P0lXbzL+NiFr8dOnAB9yIHOLju7
sJIexpNTP4BYoGxcI3RUYL+4oxvsU2LqEfMSYi544CtWwWkA+okpfJmgq+/XDk0UZaJUTqGIlzoR
/Eey68DAshF+D6ERrwP5tcHb8u7jc3e5Y8DnjVIUZBGg4YPo6b3VUm9cYYlAO45jMkRWJ/dOJVaC
ULnluN52f8EaSjLoBwVxEihR3ltLhaNpem5rx7z0OLpOSTcc3MISX1orN+6ADVCbjw1eTioCJbzP
sU/Angx//N5g3gzKYkqxU9KkD0EnN4atjaHZuzRUwbDrx34JD3p50cAiCu3Y/B7+Pb9IawJghweY
5qnhqj+UAslBU/nVqi/GJfq3y6MAU1ODGDpf8VqcJ4LNOm1rdxgYGpJke58YKmOhAyaxhWrlNTMT
0zaiMCgtXeCdhChrKivJTkNCn5BfL8I+ML9/vE5XbUDXBAB/6PigMXW2TjzpW5s07MRtTvcZEjdH
6vtL/fnXdgPeu/+2MouoaEkoQmxYGdkXk4skHKrmIE2gBmoe8l5b/f6gEBEiJ24Ce3Gh2a3XveS9
5SWnOmt4u9XN0ie33jDqyW/7RJRZgUbD0weSOsi+vZ+91Cg8PH/hsDSthZwrB9I5knrnLLWMXlsl
xKQABSO8gdeYHd+qcntVWRYcozTbW1czzFdIqy5pg166JOBGDNDTIfhFsDYvbmrUVQwiA8nJRMAR
BsBSKz3ZNharw1SaC5v72nEFb82Un5j4+OcoQgTVCHczTB2lZnnLbZFloVa0NO4r6Kt/vB+uDgy+
FhyXE6hsHkl1VuBpINRITkYqx8gBkeJtitz0anAsrY2ysWefftsg1GAAAkUyf3Lvs2BHjF5vZYNM
TpJAvMTCqy20pUYhE9LxuO/pkkO6MpmYyYmTBBlnqOlNE3AWfgzMl4Oe8+TkdB0NeZGu6zLRI8zq
kmTklZ0I3wfy5gmCDHOzkVXIsVKkcbATyw5Cng1Nbx1AjRZuj6tWgJbCZocENO7k9+OxGkPV/kDo
aXQFuuWgq+KbqOd/vEhLRmY3ME+LmmtjQCfJ7LK7VUy13VppSmULab9rhiY8MKCrCEcv2PCyXvjM
FklyAve1D1X4mmXmOuhSYwFwcm0XTHyheLyigQDX4PtZy9xEdTxw6YlWQNCosPH00FjqR75qBNcR
IMe44NHf895I1aGFVm8kPSHffO83xlPiNWsv6H47PAIpzXR+4CCmTM/0Nc52NAlQwun8mp56kclo
5I2MUqK7eZxDzlyiC2dQTx9vh6sDO7M4O0OJVYw2EDv0ZKVyn6H9OPDEsEEsUax/0xDKB/YEmtOB
H4Yg/MyZl245pm6ltKOjIOjSB9ouRVdO1aslCrfpG7+rsyGeRUobrUugJMPOmy1V25QjRY96cPT0
fI/GI3ONovmjW4H/bnTokjzIRcIGORokbFCcxX/h0GfD6iRUHAFB9o6ddJDZTopX1fJ9Y6k9GDQh
jpP7TkT1JebYi1WbrMLhTRQEAHDM8889tKnLVh9gdSxqMCrYfK3QVr6uqmzpEr5uCh4d0nbI/s6n
k2kprx3We0fa5lFHoJAtQtov5FIvfMWf4/llZOaUaqfX047ASKqLaBhpxJ3X395+mLFfFmbrhPPW
UklhYWw/BeWWjY+js3B4r80U+qUQHk9yQhdVuoKKwuhGmDCZ2LoWiUXrx5YU298fybmZaS7PfIQo
Cyg+S5gZoBU+CZhYxicIhS08D5cGM31+ZqVQnZcH6TRfMrnxJX8CmjqP8G5aGM2FaglwuxPuE3EK
8EJAtsyOa9e6OiRSsJWBRv86PEG72wjrIzs6x26lxy1ZQzEv/isz+MvkbLeldZMMdTKdnhY8DCkL
TYZ4SC2BhK5PIQriyCmDO27+GERIhooQEtjHJkBTOWiVbyFM9kDMwVm4aa8awsmclJmRMZu/ZsZa
Gaz1W++IF/DBy2/9ga8GmS7M2mU9wARIFzcgSkGogyML+H5LDImCWn1eaVCxMECwU+w7Leqc29y5
JWAaWPX7ZFs/dtmqLe4zHisBya6FO+TSTbz/BrOHxzhYAm8NfAOeQy3AsiJ/JAv78aoJlNamBhdc
IHPiJc0YOuWSXINiAP8pnew2KH+3FXpiTkchHxf8RMV4wcxJgB7QmO+QY5WpU2okz8nofP14h18Z
xbmJOR9nzsGQEVQwkXrf/bQLpfrxFwyAFNOCngkaseaiWL3gPaslIUeZ0K1qzFVaDAuLfbmrMU14
lU33Kpo258V/hiQEKnsuOXZlF7qlCDmY0FNQ2X48kj8TXe/jhfd25pvKaDXLrnxQ6PUiiCl3DrTr
p/YXbZ0PkJdGtXMnDHKwPfFi2fyTW7Ibl4o1WjzjILgVRrtNeu9JBMX3j7/ZtQmA9hjKzCAZmsiy
35+3TFUmuEdtctQHvEvdPHKHU0qWqO+XrExb6czR14D8A5ltkqPr66HT/RCaih2vX5jlJSvT52dW
WJAyjpQCOQbtPbEeHXofJAtb8rJKjXN1Pl9TYHhmI7FSs7YlNr1Wmz/Q+bSGoEnoVs6GITNs5nSn
hLOpRz/y+nKfVGoreLL2/O4v7NvzrzF3kxpnZa5hQsGUva0ysnbdGmRCS12X02jm2/bczHzbDrTD
OxUzSvrPtWxXVXd0UWlHL/CCR7zm99/N6yypafRZC8ZiixyHvfxK8lCd8rja2K/GiUHah7MIXVeH
DIpm/mflLeyba45sojWZ1MWQcZrzcGi8VGU5auA9zcY76tNtIduF9fpfxvfLxiwc6KEbLQaLasdg
692CUqHmB3ooocPQb4OVHXdvY7lpUeo++c9avMT9eHWAFhYSWiRIrc4bbnyv1Wqvx6YtRr0HgNeA
kLha6pG4fjRQX5jSnYhN55mF0XSU1Y46QZClR2qEygTdKx7KeOLGK0GkHcu/snBnFmeTOmbKrsE0
jE0jfnRNFk54kI/d45/55osTgGYshFZgrQJ9wPvzTqw+661cEjCnqJUBIqE2RH/j1jnZYf5kvYG1
+Wex9nYfW52O1QdG5zerqjo+Er+DIyNfBwIUXProBjxsOwhqiuSu0cyF7Xn1nP8apTOLjxUS1Tmk
Hwj0qviDL8t9btbohrDuaasWoFNXYnF40DNbs0VrC9FxgOanbdLHkLmM+4O7yyI3NCIryu+D2FuA
VS4NbnbFEYYivCpgUA/SCCF5SJIDAN5RAIKYj9ft6jk7G9r0+dnlUBcqT/u0J+Dlgt5UgWvdWnQk
SzZml9xAbBMdwoIcm+9GFWqhdWNsvQdQbh3BVydORay9Lj1llkxOE3w2LNCYGNR3sR174d5J17rV
2ZI8wtWrG9yg4KUFyegFs42JPsexz2DCqGgU6Dec87Xr//bzfNp5v4zMbjMJmBul4CY/shH6C2B6
g7h4CBq5BZ9x/fT+MjNzGQK93BL/YLqsJLSrb3VSRYZzX5KT6X8RzI0/3nTXzaE+h+I/0AzzQglh
HErQZUOOdl4E24a1QLq05U1dyn1BETZWEMrjaFlbyKZcPVUTiAkPT0C35nBhYhSlk5EWo6zIIQFk
y7lxBrpjmbMwnVMoc+EMzwzNDlXR5Dr6XjA+ISAVW6ON2hhjA/TNAlh6ZykW+JPz8SNzs/OldAbC
XFLjfMXObVeF5lvfxhUNSwtALXyBaFj7OfTgGy/S9tabHtvbJfe/NOLZeesGEziiEUectk9Gxldp
RiHKuYOUUthl9sL2uaR+mCLas/mdhZJBYjMgo2Etz0AyWUVZ9i0pcHfze148qq4JS/e7FAzp7nrz
8c696lfOLM/OY4u8ki0UtlBKcBaz+4J9+9jA4thmR9GH21J0hIUpJKkevEMSZ5G1aT9Vt0uLdj3C
+zWaOQoHb21wSBjTHfo0rs2nAnyMEdv7Kuyfs0h+V1WY/RBonix/+jQ0loCU1/cMclxIzwAgPs9w
Kcto7TIp8S7xQFt6ShEJ+fmXanwEeHbhQF59zKJO9W9b5vv7oEPrqyk8lLONW+3Re+l3/DaDqMSf
V3h3yh/MmEeIZreLwpLXN8wvw7ObvBob9IU2GKS5gaREXKyyPdllGxapOLtD0+ijsZBtvR7+nQ11
5nwAe00KAIyRgtjnO76zozyeKDfv0I+2mxSW9W2wc1cLu/bqZXhmdOaCMsoEqgsYpnHbvpGNvkrA
s0hivq1fhpfyVK/VdlwY6JLJmcsZUQ4yuMnxQkAXema+BPlPGvxF3/pr/WauhuB17vIAs1mv5Ipu
7ajI0HwQ6kftxVtne28FD1eYIYqfUQ4dcrXLN9XC5C5toZnPSSHfyvQCe1eIF43c5ONCK8vS7595
nLbUQUlr4vdrVRXK1g7NdBEpf+3qBeoTbGnolJxI4t+fP28YPF0OmMZ25bzkdyBLWbt3bCP2YzTE
/cY88KNaZjq9tkWmThVIkaIOdYHUDlqRlQGHVRFPHJLBOo/B8FJEInSxYvLRfKbxkszwks3ZSEXN
QUSnweYgREiaU0FXzFmqIS8Ymb+2xj6RI+8gpRGYfGNJ/6sKmk9p7yw1wlxbtrMJnD+yQLbsW6mb
k2OCLp/SVpGnjxEtupA4wcJD5KrfghTihCdAif+CsCDVbVG1UHI7WiD8LB5Q1k1jElsbb0/vxpW7
zdY0XiLlvTq+M5szH8K7rKXgjg+OuXmqGA0rdPrk7qPh7hb845KhmRvpWl2ArRmDq1d8198UWw2u
cROs6K42cckOu3yV33MZL9XermY4zmd15jzynOQ9Q6/2USKc6GPIdPycAgoX4P3+pG+XtIf+RNLO
Y1HgF/EPCli41Wf3HffdxnDlGEDgAvfdWsfmD/0nkdyQceOzyP7ckDUE29NYi8xPau2CQEA5O+Nz
9pJCEjv5wvUoAA/yZumLXT0xZ99rdiumFgGBOYikjqySawuywE2HJ05K4o8X+povPR/+9DXO3p2Q
SDWICdq1o55X0ege6sXC+vVzcjaS2Z5t3KCvhYcZFjEoGx/kSd7XGw0k0s6++pFvq/WwXUK4L9qc
bV83YzaIUYbgmOzy3Rg3d2i/+FZ8DqJpBVWJ1OD/QaR68pTzrTQhMKAPD0YGVNdmc2kRn+O5i5KT
M2aHDCxqD6L09BtdOMFL7ze3Rm5jS6VgUXltJRpEFoLGK/EpaEXwTkR1DxQcc3qYxC1lPw4UEw0o
33gfqKHqdhYdQUvDgfBuH11Q5hY3QDK2i6Qm12xDdxetRrgzrcvSJSsTQdMqmDJOIJp/s9bWVltJ
tkFLrx0iUQnajeJWu+Pd6rcbiIEXAj3F1LKMpn4IQr+fdlCfobCkBv9oW6/dkIW285S59x8fkyvD
m1qowByA8GnqoH1vw1a9rTrUZo8l22R2ciiGZivyu6QuQ2X2C8Yuz+TEBApU4UQNAfDQzAXKxq6Z
Q3zvaGU3nV+GaBFc2CmX3v29hdmdX07sCw73vKPegSel+dQp/5MrtpCo2Hw8b1feMe8s/dkOcOZf
wPdXJGh8QkkblyQ91HsPrKY/vQf+PMU02qZYt4i6jxVkoJausMvjCNMgR3EAWIJrn+fKFVQ37KGx
vWNehc5tcFudnLX5uf7Sfu62LJIxSVblVxBDgWIoZmu6lKK6dOCorgP8DNgwVMovei2hsUqr2huM
o0U/61noQny15QtjvGoDrgZ4LMBULqjUdVIzzayUcWychwHhgMgeLchCfLyGV7bj1PwEKWHwhwCr
NLsiiAm+yFJWUODtxpB3T1399FcMTIiHqZB+UR+lbcsppTAQeGloJp+HbiGPdnl6ga0CmQy2AwQd
LigGutogFYBD+pGMemzkX9zUi5QLXXDPiIelNOvl2ZqoBeCIACWbakEzd9SDMkYYFdePXo2kFvMP
wLKurdrYonct++2leW9rWrrz0yUHyXkNgca+6Le619y3Rnr4eHEu5w79CChcQ6gYAF2gM9+bKEB3
YQ+JieEUWuCEgSxYhx6IxCWxRLcOW3EuTAd0oX3x22BdUGNjx4GeByXrCY713jTrm6ENqnQanY1+
zbyAdJJcQo1fegnYwHKhrwsH6aKRpSomrLCvj8dcbx70irCQu2LvV2DqE2YWNijMppDqidzS/u2a
Cbr8JvYbkGa7E03g++F1aTBkXueqY4ael0Nv6OM+8WtUfjMuj7Km9sIpuHQWU9sHmuYB2gRZwDw8
4d3kjPO8O6bSz1ZZXjkPJXHFHdft3yVFRi+9bxqQOgKdyNTZPtuXBvp14HhVd3QEMruQpiFRa/RW
jAtvidLnyqgwhVNjlwXPcVHVQNBDZNGb3RFy7pHVoIO7cKFJ9e3jU3Ddiu9PrhyZ3DlOs4TMmUtz
ozv6xqYcn2r7jeoPH5v4s+3yffgITdAJMoytPinEz/xsqltVUNSwoWlDsBFIit2N/QA0HVPpCpVt
JOJE0xzKoaA7nucNBRuXjxKpm/EQ7g+Rj1EUbGWJ0f3u6hmPBKgP10lrF5tS0+u1WzfFeqIoDTMN
6acBPL+vJWLROE3cTyOv86hRMGwzSnbEGpEIdys97MdGi6RftrFmCb5nmk2BxRD6fcu5cdMAWfQ/
U/0f3/v/pD+ru/8ZcfvP/8Kfv1d8aBhNxOyP/7zlP8tH0fz8KY5f+X9NP/rvv/r+B/95ZN+bqq3e
xPxvvfsh/P5/2Y+/iq/v/rAqBRPDvfzZDA8/W5mLPw3gm05/8//64d9+/vlbPg385z/++F7JUky/
jbKq/ONfH+1+/OMPLOh/nP/2f310+lrgp/57/Nl8+8rSr/Mf+fm1FfhZ/e8oAqFNR4dQMlqdXPOP
v6mf0ye2/XcwzE2qzUhTIeKwUFiG9rhI8JHxd0SPYFQH/AoOFAINf/ytreT0keX/fbqeppbZSRYA
Lc5//P+v9m6Jfi3Z30pZ3FWsFO0//piFeYCogYvfmGAqU68cronZpYdKign6VmKuzNR/JWPr3nKV
lRDtUyuQjW0kLbeWzKLUIVE52nRdjjKL0Vf3TH3sXjOgz5zxFHxrfR2pvDUXIoz3Tv5fXw/o7klN
HRyTf379s3vSp2ktmzowV2Of3gmlB/eAq58GxUnk5BBKNNv9QMYVCvRL+dj30QAsT0oiE6MFumrR
hzyX1DF7mzhcaGKlV2/oPAhlda+SPAbQbH22W/61JO+WAJ05uDB+ORDYQiYKMafp4hE2CaxPs3A2
ylwy4Rs1KJ5tOJI0AidX9oImzSGJGhBrxH3D5b7v6+amVl79bI++izo9c3geoEJru1/9wurqmLcy
2xkNtVaW3TX7wa6KdZ0rvjUE/dZRXUYqoPq+0nPtYHkiODoyKLY6N71hN4B2/V7oJdRSuq69N4Km
eiS60x7sxh2HqDQS/asParkUvFmZMqJxSO01qyCnwHp9OLCKjFs08rufparaN/Aj6I8gh2/WbWb5
ySoTei7WXc9H4Ac1O30zGB3QQNywbypDA+Pa1uz+kKfSAVwk6VG8aMGkFArfbcuo7PnwpkQmVjQf
3JXNRiMB+bZXbxPGgnudiHYtvFZnYe/3zrM/ju5GEmGvxGj03zWANCJpc/R/BtlYD5HSc3Ojmt6N
jRS+M9b1tAJRSs6ktm7Qnrr27dqLgrzs9/4IvTk5JPm6MUb6WILyJS6Y3gF+H4zaqqC8XJV14r4A
3uhHMg3c2xR0QgxOXdJdZ0j+pW1SJICY5d+SQYNurz5KyPaZEBhKNRW1iZOs3ba3I1X2zQZUbD99
kvngCjdyrwtTXdWQAwTNVJgCA+rvNM3iycr2SfmFei1/bvw0+2H0dfk6dp67d5wWWZJR4oKxmgSo
amHKSYGnknwHvcpgDfUz/QZsdnvI6spwEp9ha1Mzkc+QptGEqgS5qHBrCM7VtiNuTEq6redV/s5u
cvtFitT8ZDhFPIz8FS3Ka8cTcggrtN7fNbQAog+KMo+jkb6M1njgKi02UhFyD/QqyeOCJtlr00tQ
gvuZ8u9A05NBl9ZhBljUoWX8Kmx93zfKXWnKlvHgGMOqJqWC28GdCDk604sJfE6sN7QOi8A+VbqZ
oz+LvBT9UK5o0BuhOYIcMO2fWVq8jCaDzhqlalM2rf1qq7Y5QPWujGgNqqxGCSOkTRfDb3ux0JXY
Fbp8bpwGISSetc2wtRh/7m16oHWgbtA602xS4vTYm5g7FNq6faE5LiLb0m7SiLoGjxqj9Deqp97B
y9q49YMqBMvH25hIttcHuctGsfHroFgZFbHWQ1NFpVJ8BX6cTTCCWx24ePDKK2LGROZBDApK9Mf6
FRrqjK5dwUGC4kbTvw1dQTcF7fTIHRFaJ4mlhx5v3TVos8c3TVrpkwFKxJCR6r4q+WNq8mOvGbve
Tza5zsA6noxRijZLopUbEGmS+7yGvpaRPcD346VYSz2uETlXtWJxrhcJqFjFGuTvsZe3MeKSl1aW
/drwqk+FcFYur7/IHtnX1vGeSyfYg/y+BzUA8ER9k6xZAiDJMNA0ahn4xx1TM+5VITZu58Sgiu9D
qgW73uE3Yixf3JqjpsfgCcsuRiLgiLLmIeFiHRh2JFL3WWrBc8eKw+AQcKExtmGV7m5zXME3eFSX
IZoJSrTC+uKmG8hnKiEOkZZgjDXihLsrBxvjoNC4E0qP3rhZupmkJHZ4YIB2OsOJhMTEVyOfeGf6
SkVoE3wmZvCpsSxA9XDDWZyxsAkg2AhenijV5b0mzEdepesB7WEP2sROZgXDTZJZFsYlw4b37bps
G2Qys+CtYeM9Zu1Ey+HRd/osrKv8S9vC3SR8JTtjRYAMbBz9uepEHo1CWFtcrBHJxqdOM27aLLvp
RXXjBVAT8a2hAVqxB+Qub58qx4nzTj9QPrbb2ndvPDbs3d5yIUghN3XTrfBaO/Z5dYcU4ynVna1T
gtugMzGLdVKHmdN/GYNxB6q/MVRZ9khIGivPhKBF4xxL3wyDIflKmhLIt9zb26JE6aIbomDwYqcJ
VglhK7SmfKKZv0/EeKJ2d8CbbQ058UPX2FCMrPU7Fy2O64QODxDOSA/ECySyEuNO9dXTwIpjkBS3
2DBpyHHiMHuIa3Nd824CnT+2I1KydnNStgO9FigISO/gSCGjvK2bNdhQUWKo62ZF8hbiX9KKTR5s
ejxzQlCVUoiyl5E9WFYcJMlPG+RGexB5ujGwJAq/MkvWyiisXSDa75bdGLvAZiKytGZtGWzjtUMM
Nt21AHbp4JZUeGE7WvYPzNCTFVAO9Yb+CW1iR4e5b0gdvFiDdtubBl+Brp681nS091RVeRNmvPP3
fdv+LCQqMhnzwtGwt7pwHxLpIkHp32QUMgmDOOnD+JyA9HRVVJVcFdaAUwctXdcNE5113/rMc1Z+
M+xYb2wy8AFKp93ryl/1Vh0Zg83D3mBfUp9bN5lZfoNG7JfeMNNVVpRwkuh9P6C7HKjhuh6jOs/M
SNVZcuwJeMM8NImGLZT3QjMrD2Wr0OEEqQKI3g4nKu0j3vVrxKubpM5Wkrs3IG8hsUYdLcRv+9Eo
aFvY3bM10iHWchsgv2RQIYjBq1XQ9C+udA6IaIxVSgMFt++akJjQVnrX4A3jaJ+kMwE0sqRFLhgA
Piczt6ZOHlubc7QJ2c6NJ7tPXSbUTWXYIszr0T6l1oBHqqiGlW8nTWiYyZ6aSbOBwASLnAI0vWZv
RhJuN1IdDDa9GKMSnNYrpAjqsG2Mo8jacc3GVK9CG4IyMfKPEJpN6jvS19mDaHi2Z0a5Isg+lSVk
cXHyG/ZYOLUZEUPeDUO+Ub4bgbqp+NKZ6kWHTstLbgzyq8kb9yYrU34stQmkqgrtrlD+Ghwj5M4M
JH2yzeQVZIqrRFWR5ctb2qlDWqBspOXeHThR9+j118JGto/QCdw0ELsOsxEcmGE/1NatwJd7KJrE
e2N+XsY2POzaK1HaQgfNITPwv9D+7d8mbUm+271phiOrs12udTLB3aslbz00e0Ca1gXQAimS4WdR
BPxbJgrVbCVjQ7/CM7CBiJXd2UMoUlq4W9lm5isFmjs4tISOwKf60MTd5tSospvUowDitvWYmHej
zlLyvafUoVlsIQD1cdsExqubImxAhEZOqQdCwjI3zF1gNRrbOZyT6qD3aEwNe63qHstG5k7MZdPw
sGSMPvHS8KEomECFFlDCynvGErWvHe0pQGejVYYJq52byiP9Iw6RiaAT8iNt3Y6xmff2d80U+bqs
tGzvWHp16NCmg7S29EaC3dyiQaG1rTtc6NpNxzP/cw3CxAewO9ugSWRN7HIFiaii7dpvrsaCI1DI
1asJqSNoOjnq5Hk45EWNaKUc62LdNfV4O9R0AEa58OEoBi9rHgefpU+6l7Z3wrDgY8GabcejYP6e
gl/hkeoB36P7ha2tvldvzoheK6CnJodufS4wD/TWM0Vxl9dc7c0Rm0WnaXc7WHVphkhqO7d1g6tf
bwCvbETqrxUzILWG0kiB/JjtvarKz7/zoqjDRlfowLCIHqfwZesyLYKVNuJNMWi18ZIZhOlRKsYR
wsGdKw4OZ70VaRkaAhvkHGKvleO9HpRBNKamdtCGNDu2rSUPoN3ijwEhoA9mQyVONYJ7D9AVCqQe
Cf4fdV+2XDeObPsr5wfYlwDnV057kqzZsv3CsFU2QRAEJ5Ag+fVnUe5BovfVjooTJ+Leh47oblUp
RRJAJjLXMDexL3PcLlF3P+meLA+QvqyxJOuiCU058LsezcPPEtLlsZXlGbqwBVwCa2rDeGPqrMNs
zM2VME2J86HohiIq52a8moWo7BAfLvisJiZvDeZ0t4tQsgwH4mGQoGnfoVjVzmihZHPoHKJTglRc
D/TYYnCvoxx61o+rjuNpHj3z2BSCHFs7N/wdPowPB1dpVjFySlGs1KTyJIEHt0Kn8b1buMXU1wpg
+5/ZoIJ7I9fLV1TUKNwW7ceBL9bzvqoPHp8J6ndux7Ry0JqsLTdSfQ78v+XDGVhDXSbMTXOIB4+3
BzoZGoWFUSaQ2i5CSxtwp3GcMc1zgkm+09Wo5JogNKxBRLSFdJDjjrd6RtaWZa3iIIfqVCkMEWEg
zWNl+MZVObJmt7SLPIy51YUUF7u4aQlcw1hD76FcRVNdm3lUOKtZtoXVMLqYl08ZtT71nV1GsHrR
V64EGIlDcjjtgnpJZuYbMXMbf7eMTCQN1dmtnRMR5aL5Us5sjAurQgXZay+RBYjtpZwg7OfLOmkt
v9llPTESIFmAbAKUH8RFOAD5+Zzfq1ZhBsms+gBXC5FOlYtMqH0R+zm08fSgcA7SjPPYNusyascW
6uNiecShZt5JXv4oetru+qWvI26ttbXvwiU7U5lqw8UAuErBzwDdjI7HheiGU9kuxc7F8Za4AmBP
eN3h1dFO/oLg+XgPD0CSysafIxTVfI+LdxX1XAdHcDuGuOedOGIMiem4Z00HuBi7sVn2VdS6BX2E
Bl8fNxlBZuOQQ8IZDW9xwvVy8gCDx3ViUEfHx5tZRC5iqLGI3ZQ74oTedo4FrJ10rsCAYYYIoH2M
ShTLdEL9Mjg7hzVTNEO6did9E3nDtVBIEMnaOCeEP/mDMdzavqG+zW1WP0xVVnn7zF3ko+svAxqQ
sOT8SruJXaMvaLzgju0kk9HN7UmQxrydK92O4ciUFPvKzoOT1cGDLBy55e2VDf5zU5f8NMi2bY5t
MckGTvRz86gtFDwJqUAs3kElpGhjfyJsSUrpWHuKkzqdsCH7iM1ldmcJYOhxGYZ6XlzADx41IhxJ
+7KdD3L0FuRt3rRAsBBbfAt0aexbe4TENfw4VB+iddK1sUTefvJZnT1Bq5HfddnM70roPLhAehBg
8vMaNox1Ps9XqsisHZRj1a0NtlZkFWVzBXd0P8yk7dyXng+VRw4H+BCKYARG7fhbb1wYHJ0Y64Z9
JT2nDM3ad5FpgiGI0LPAddk3goKn1JzxrnJlD3tNM9JFHrf1tcrKAco2vfOgkJGmyFUDv5cB7m8R
lNQWEQZ9w/Zl3+X34BH0bmj3hraitu+yK+KMGRaaiTuiQXnKGMY2gynaPSYP1pJkfec8d4YxoWZW
rJwjt68qDGRRA+nEkOibcLyTKEDVihuNtoxfea30TguMESpj8r9Y1IALJyMlXK8C/wDFECNtOcrM
sWiGXe+S9lMmK++nbjr73nV6k0espfaB1r17zQ1cmLKpmfYtLUQVuWWgX2acbjfd6Ja3k3RGFdV9
jkUi3aGWcYZGVB/lHelumJ2hCgvGxo69rDciaFlpyE15qgnHDg174KPUBPcjNiE9I8uG0yCDA1xk
YW1n5U1/W6Dt04Sd5U1RoSCAFwY0U1fAA+Un1/B8eAJMOH9k66nPoCzPX/1iUHHWGnIJLSXMvXZK
zCznBYQ2ChfDqMp49+LybApiaXX8mdaOeRhhmXUQMnAPUyOIiioFfqoY4YIUDhDZbUJl+v3Bgp7Q
93Zpi+8emuwv7jSwKA+Geadxm43JhNlQyHReRMTNgq+6ywhQUXaOXlupPXnf+f1yEpOfPzqqhZbv
oonTRb1Q7q/ZUT2J5NipF25J67stgHDPIRjdRaBBLXeOs6ibaa2cIqgOj4cB1cbnwYRv0uLPaleq
zCJo3dLgFhoZ8rnWih3HoKM3xFfd1ZTp/FH7fnvFu3Kuwywb0QlE+S6+o4lTJN4gZSyaGZgfr1MP
QUt+TF5b3dl5LlGxzO11Cdu4x9oW3W7WLT3WRlOKtUzripSgqzZhApL5nwpViQfCvV+9i4N4we+p
I1Y7HNrQI1R0PbnQfTDzEbBW07zybdXtDTvTB0M1VcqDEnrO09gGDHd2N9vjZp2FeWPqCN1z5EO7
sY41uuq3IDHpk81N9JMEPM8imlU9PvCICy0g9EhcrDVeaKb1Pfg0uIwZgqOQ96vqVqtATzHaEP0e
X1n/gOEfDpb1LnJAvwDCijht/MhpRXccJHkpxqAPVe/Oe5/n5hfBPXLCmCWvsWitDCczMdIhMIzT
goUULZA5S6nPPOS2zomabFpURLu5O3hl5t2Y2QwTAvhmZ6eqn904dzrzSwmkYOiOXrbvBS8fClhq
HzJ3sH5BdgQ6I4W3oMPXV5zjZUv9lQW1IUNMk5rb2mnyO7/S1fVgdV6MJmNbR8bo8Q5gFN/7zsqi
cKKhnuXxtQuXlfby2eSel9LFRp6G3+KScM/pPjV1250cxfTN7NrtUTJ8WmEt4yErKT2CygUQCMqk
eMm1QIqW7mOPivAJnSSG4zBfooLoIFTe0JxK2Tg3JfWC+26SuIZSmvmrtcSSxe40SbFqsqrUM1rj
MHWD40YQhUW5DOfDOnVr4X3qcmUmHOVQnNkjALW1JHvgJ0acpQIoMYwRd15m9TeBwD2ymMYCpJ7K
zQ4wHK+vXRFUp6LgKKVyV+14h0I39OxlOph5M6E5S8QLNPTUyZ5J8MQa7fwozAEMOJAmH+FcwwDQ
qJwbnNpA2Yp+vqkCZnzX5agTuD3615mGatQhy9gQzWbDrrvewg0g6CHVEAqxOGn/WtqiFYubcEs5
TJyRJ/cNbGPCbJm+ii6Y0sKlY9hO6kfZ9fqqc2qdqAGq2WBeVgc4DDSHEnXhdTV7KjGGQUaK4Hqa
W14eMdjUvXTwpbttuDOhYY0/1H3ORWsMWN8Zw1W2qip4Fli8ayNZy+AWxhuoHXuDmFCIaOuTqDA0
qDxUGSX8g9NRmd7XpivbsM5bQ4fE5E4MWw1sOXtxgSRY8v3cl3w/j8y+zqrAuXVbN4/tns2xw4BG
pswxH6zZskPIZmrwc9yBxqWt0BHjriwBFhlpAal7Nbh7TJr5TuEkkLFrjnaWYFCJBIAcrz6bAgdO
iCJiskPHaYB992E6gWwx5S+WVzRpZUCUAxcd7R8UhcFlPziLEy+VtxxM/ASnWTvQkElIRWd+Xz77
aHum1kKbePFK87qQ01LGkk7tA12k64fS6O0bFCWYwaLaTjP4DD3rCsZcYc0gEhFiFNsMEDmdzGex
FOwaODB+G4Ag+pObwrkrmVX+gpU6NF9R+jXfusl3U7TuMVtA0nXiesJYA5Jz/RDOXcCb5ONR0qsA
yGaQBI42FCIdG6IN0LB6P0gygkEpihZVYmqDxBCNsRK4wflVGDC4vEhvDu7rZpJRJ0YnZW5RJt24
gFA4Vjdczmi49jJESaCiUeud0AaMMAMCtuuajW9oK514Mo3+YTYm98DMSh9mTDT6sIQN4q+sL9SN
zLIKHZ4ZYxoiI78Kgit/rPcYfv10R3A+DT0PEGbHctSlK3cqt8RhaDN1Ab2G4Sme9N2bwIwUaB5g
OQECwdh/Rce8GanlDUFbkfU8aWsDD+Ywfc3dnB+9UmOnSYo+L+6iZWJT2V23dBg/875lu14aywut
gtII4WqHexkGR/Yny5+nO95U9Y6VEJLOYOkMyUoFsgtzFvy6FXfw2e1E/SPoh/khp02Fe0k5GyfY
puI2BmDHvBuh9obrGF1PsHUa9xRkENWP0LLTEWed+xUCu8uO88CLMltwtBJt49GGGuKnGcgQeKOa
jCe8dcejLTx5zdDeS+BI4SdO0/FQqZlGVa3kC7a8eWdinnREAYtGi9amC+CPp+2XAc2SK0PNqIVb
Fyo/Cg7Kfy22eCVDNkeWaf5kKwc2UnM2w+uihsrRE7RzvENVSO9xZZTviDU56TiIGrlwohgvTbZ3
JYOy3KGlPqaSAmwRdrqH6OpS5A+BmMdn1/JmNNWqIEZ/wf5k5n7fxSb3BaY5BBki7dD1Su1gET8x
QWmu0Un2E9GiIUCRi5zY87X8MQt7SY2JLSfAWTGxrBfXOaGaUCGr0d92rc7eWZa2YNkmTDy1dPed
UbsHDnlaFJmoWkE8tmAzpAYoW8/GA8pZXAFbKbsnmZVZRLpRJfaEBrLC8ji1LkTfTaemYW9zfdct
QKuGcOGTX5Vfqx1ucGNKFrP76VE+fqnbhuxyJ+CYRVo0nY26OhSqz/aqs1UyWJN4wCGEBnJL2JUr
BGaOPt9j/jfdV1NHbwdr1jARKCDuT+gXjfYk2r2UFmFlVeyqW1roJJlFuaNVEzxA4Ky64pIVUTba
ZNcF0oUuiTvtR+YvR00txqNAFt7Pumib+1lnXtwbEz0UFNq/YN2S7GdlmdXBJgWBs1Qn4rZU421r
uGj2MG/C7NG3JvotG9V41+VYeUnQzM3eZB75y8UNLCxxxl25fTbxqAPCNnGk6Z9IT8YxVNUgWkDr
ZytaLRQw+9FDiYmXrL4bAE/vG077z/hXuxA9HPtbA02hXV0R5kQWWrk3C242Nzhfb4NKZqv+y4IG
z1ycyqbIju1o4GAvgcimRlVEfrmYJGoVbt5lx/Q3yjhXiYVO5BdGvexz06opXOzOv7Utaf9gJU6p
YATB5ONjd8OkxPx+ddgFQgstTzCbgVR8f9hgZlC1o2Y0QXfd39kJtDkOPgvNlAKfeolwTgAY2Rxt
76NtjjZ0qayiMBGNPOBKs5Npdui/Ql8lFQm6MBdO0hWy/P4cRTDYCGKARskqm/T+0cYhH42glDSx
27reS5gX2JBLrbs7NHFZTAyd32aL5eNWAumTj1/r+hx/hIbiONBh3krg3oSuBs44uoY0cTAkNG2d
GkAS+Ma+R/eGZP6FaBvphX9+xDfhNjIPFjweIAWF16rSIbHSEh8zggKtH/cxifKovmFTVP34+BH/
AH5g4azQD+B84HyL/7x/u4U1eHNt4+22XXeYRJ+CwHUhBPkzE67YntU5xnWBtntlXLzJhBBlJYan
EAPzzJQ8LkD3g+Z7zEGHQ2V0NB4/fqSzy/NtvM1mIJVvjmSN1yc6ASc0BQIiS7FqdiKRT+79x+H+
gOmsbzCAMgJcz5Dv/2DaU1nDF6oCQGj8ghMjMr35u1XWT/Ck2X8c6ey3ehNp/fmb99jOQ+/ajqCY
MTZXNugELFfPH4d41efdLnlAj6HO7juw7t0SlUm/dME8SpKMun9G25rEptPaO9AanGTo0WQvnLjK
0Jn02Q3hMKMPBPak3lEMOrv8r7qyn5xqQSvNTAu7ekImMdzxvmp9zA2dxOzaO2JmaatkZGh0P8Di
w2T8L9FORTz31Is+fpyz56IFHBuA23YAKbENHwIKZWgIlB1JVg6BmfTRsqcHb2clRcr+ltTy7927
xgDoF7ZQqPnef52uBFalBD0i0fZ8Mry1Rs1uRt9Me3GJMvMeUvpnqA1aq2m1ZakS5xIp3FtV1fCC
bEIvn/+68Pbon+cfVPp9IEChK2hBa+39IzWYCHi2HNaNRFIvxZUXExUMrVOSgFmNTHuJUHp2677N
Y5slrvJpaaiLlwhcl/UgD15aJH5cGOmMTFaml+wnN5YS/zxy3+TNLXC28LMFyCuKiUFgN9E4+O53
gMKA5wIgJ9JWpV8KPv0gIzW/gYjGno3ZC7r44/f8uqm2m84FZQcnMa5MANW8f89SicKno0OS3J/3
vK/6fSct40b4svvCvAG9yKGUe1cKdzdVVn3VzCYuR8KqQpvlaMTQAbhldwIQffH6a3cZcx6bANru
/dmGIYbTTSHvclgaL3l34cK3fpA//3RgyrC/wI+wNzlrGZSN5poH4Ah+vwNggXtBkOhM+kfKgEMl
/JCRQ7zNGixUuRRArmFgD13nAu07e/bDrgVKCWigjN3ALzT9+HOcy1fvQm7LGzS/0elHSHJjRjSS
qXjI4nHeg/cT1mD3k0uWEeeWvQ1JSMjrQh4CnPHt2cELgQmajYc8jBBdKoGF3a223nZapUNxedmf
yciIB91+cEyAMn2tRN5kkqxZCmPoLIKMbEZLLGGaeWfVcBJf9VZ5Mldf1EX3ljOHCbhGwNsDhrxy
mjZbm3C3B0whw9FxHA8dC1mswilqDyRhSf6QXViXZ47Id9E2GxtLeFGyQLTOysPW+FlMD4BXhB+v
lDP14bsgm7XZ+MoCsA9BgnZKnbqES+SprO6APAjHebwQ7NITbVYlmrQeBTaNJMCgAmBUhSa6/KX3
+PEjnTsR3z3TZin2nNHeqREGS/EgH1j8Uh3Qn9ldSpfnUrMD0mcACBu4LKa7eR5hjrNvqdFMrJtV
bQLJBU040D3ZHuPYv2dX8XrOvwu2eSppOFYxWAiG+lrfkZzO9wa55DH2J5QdFzAscTwUKg1AxTeL
rnAHo5cAwSWmExpX9m6K7chsw3FfRvIXulszGMQN6N5AHk23H3+3P2Dqm9Cbpbh46GTWzYC3yb43
rWvF0k+z7tGo5h3sMkDIwKQQrfOPg579huCaApzurFB1a/PApNQtb2llJkZwXK+da7I2vd2Y9I/A
qu4+jnYm1QAS859gm0ds4HKpwEtGsMpIWqdOiN09fBzizB57F2KzJpsORaoLw84kmHN4Wgq3DYMG
ENS2l23ycahzWQYWGQQiwDaOQ2/rJ7H0CiiaVpiJvQPtaNUjglqB+9dYJXNcxcqNFsDGL5whZ1/h
ylZzLResj61PAtxBB7EMDDEzYuwav6++QxG9+Vtssd+bzXplF5qQi0ZR876c8QsUwl7RmokY0PQe
YsxFw1xfyNJnH+VNkM1qKNDrq1zdIAjjd6Ry7pb8YlflTJqE9xC6DjAXgTXu1kpN6aBQmCMAMLOr
ZYIb3t6NCwptIQhm7gYzuiyZeXZVOCAvgqmzmuvQzbur58Jdgh4YnfWunJ8wJd/x5yElkZvSvXt/
UbPp3CPCs9sCMR1cHhQE77+VM/UC3T+41zskXFDj6ycgUXYUBrYJOg5p93RpF5+rdRywaYKVO0ng
drYpdvngwicI4PDE2NvH9pgfAYMGkdqJOJpHPPp4l52pHt0AgjgoTkGLB8n//eNZXEg+FGJK+EjC
braj3s6BOn1AyQ3Q2K9OXfJvWU+ITT0MhzRvxR6iJeBsK7lMkGoWFgJqDgB4g3HF1DL4gZu3RV0/
ApH0/PEDnouHnoMDgVzPA7VrcxWEyY7XWqyYk7xl/X3ALJlUgR53nVe2Sb14cOdu6CVHw3PfENww
mCWBZYsDc9tuZMqbIH2NqOzQHZwrHq86Q/CC/aJ2Mrr0Dc884rtg68/fFKsEHJMsAJoc3QP7RdgC
ZzKQrXAczu6xbe/YkP318Ts9kwVWm4uV27Z6y28lG92lFU3ftugdifamt93d7Cz71uEXjslzz/Xq
XQSNeZzIW3r0UjsuDxw5JdRrdxYAm+FM1JU2ILiqnK8MmLgLp/+Z54IZDyhe8MEDh9fbbIa5dXnh
gWOAiRzf2z3eY6nCebxUep9bHe/ibM6wGSOK2QUWIuniGTpwRSIW1PpDbKfdLnAiJ/7bn+tduE0m
WDCfr00P4Yz8Htaq0Yh510AuPdXrTtrs7HdhNsswyzXNffhZJasWjQvJtxo8njA/4hbuJPyGfwWw
CH1NG3PV2ESPCUVzhAFkVP8qzRBcjHQaD5e2xrl08e6P2tS1FcMQvgGMBulibXVC0hBuxWXUJWYK
QlJ6ye/6TJX5LtzmtOFOWUzBGs5aHjLyDFkhx9CfaDvFg3is6KOEwc7/6ONuW/BjOQQLaRBxLMcQ
ncUUfmw8NBVGmB8HOtd9f/tsW80P08m7WmpE6pMZ35enprFf0GHBubbeifsfRVrLCwX02R2JAxT6
UVAZQZp6f7RBgmGUBrA/SecmGqPAcchC4fsXopzfkG/CbDdkkzUQ8kSY36sEw7an7tTH7aFKM/hI
X8i56377Y6O8ibbdj9xAe3SNVgsXtjExHQ4LtAJtcaEztJH0fK0z17EFSO8e8WBwt1n8nddj7LoG
cq/nKN/LOE+6/VSka+fED4GKDYGyO4H0AGJjcmG1nKmb3sXe7IRegeo1a8SeXsyIxDaQFT/deJWI
EsD3jiFQZRd2wrnb5duQ23yBVFK4pEPIMWW37uf+GjRQwMAOZWLce8kSGTu2H++A5Bz2Hz/s2VX6
n/e8NfoIRq/GEBSBu8F+zApxksUDPFguNTjOL9M3cej73eCPTYGGwOsOXM1lIHtiH4IIfL/9+OSM
+0vr9FUl44+F+ibe+o3fFBaqQNlfrusHTMK0D0VMkyphtz2UYVlq3voHL2Lfh6vhAYqwECO/9EHX
zf1R+M3mBxJbmN6aJjPeH7PumnjGhQ938Y1uNj445UUGy55146+9iD4CmLXYjVgqVSrs8JKRATm3
9dHPwbzUQT8btNv3bzTPJx+UHsRDA4SkgNGVu8qJWexFS0TA+kwe5DepE/506WK70eL7fRa8ibzd
HG7VmDBRwLdcjYn8zySETTTzw7aM0cftTnjsxGh3fqxwu67BOAwzL6SfGsBM4oX9dNfK5FA8XxKS
uvA+tjuHFjVAZda6cxyA6B22d6Zrv4Y9b51dEP7ayNb9+QI2m4eXde8FE0KhnfAJfPbI2ud3RqRf
/NCKqhiCrfnF29W5Ffz2pW82EEgtdUsUPrcRLGE7ZpE9Zhdy13qGbzfJ2xDbTVLmuoCEG/AduliO
oibA7BVgg7n+D7FwSDBBVJUY3z8+8M5U5mhLYuCAm9UqprrZNiYxMuCu8VyDuZ/4yQwSt3P3VX+n
+MXr8PkH/E+sTbYElWSwjAKxMGP7YiYy7idgX+I2BrX5AHXISJY7G3S9uyLmPy8dgedOdorbOBSs
0JeHmsf7/boyUxnADHBwAUUroEWcV8Wum/ILFcG5dfI2zGadYHyTV9RHmEyD6xE2BaRpwMnN/p7q
0+89ABAv5J7gBWuiqfz+cTwxl3y2mykJyM8CPPJ6uHBlO5uD30bYjLtyZVSAwSKC/wSuw1GmLM30
sXkmn2aJqmNKVMQShprRwHzqwlY4k6/Qa4KTOc5VD+aZW5P4JtdB6VHAo82jlfYR5E527W4EmsI8
TEeAdBOKOhXTok/WgR0uHWV/LpV3wbczSmsdpTOB4ITtqMFiASKRzr9+vPHOBsFkatW8J5g5r5vl
TUZmDWg+yraXZECL3FCHASZUwXhBPOtMVnTQ0sPQAWa+1ITGxPsogJiRwuzRSLZuSBqk4IlHbbwO
9/KovKhK++fafx9sc5Z0YH0NU4BgAiBH6skIB2b88Vs7c3WBViCmh+4qzfWnHJjL1DQ7VWmikOkA
Rn+mer9O14AlTAkOZ/ehTLP7f5Yv/xQ7uv19CG/UlTb/8/8uofROdulDSaY13r8Vmv7fEFuCnKAH
Bb43H2EVdHonuXQDMYV6/K8HVoDG+F3+1//5z3899OK7/OuteNO/f99vPSbAoP4RQFDQJxQ2uFA+
wpH/W49p/QmAuit0GjNZ+Idi/f9Lj8n6B5zWodKEfQGlObSL/q3HZFv/8KBSiT6VDYc4/Nve39Fj
guAqlv+blBtAEQ1G4Sak19BXRG940+hwaSbqXBbL09y0NwH9ac/0iDLmjnfkBXe7Z+0tL9yxTsTP
YX9snWDb54V+Nj/3osY/PD9QznZ1TYA5da5JBWoQ7+nVaMDXhd1nC8ijqoHcjN45ovgMxLEb+aCz
xYRRcMb53hn5lIw15lV9nR+GYH6YuxKKtBIskQ4tKxEHodfO3/zaOcHd/nEugIKuXGMOg8WKmd8/
A8QRB3X9c4SYQch5A8kPFTxanDxURpsUrrEfgf8NQS9ZAchfIezyTLR/MyjraqLeAffNx9ozHgGX
u8kqUMf8Yt8OYj8A+ddN1deq4j9kHcioES8Q1tAho1kBrfz656xBCnRECv2ENuhWunP3WE6Ankng
o53Ca0Mzo0c9ChW13b3yyEONGXXIpvJrBaG2hk93U8EOc8YsgFgxgKrc25xMDxjkgCwNKl7k9Fas
x5GHrjaeqtCHTT1mwf6Njf+/dyBLVFJ1b/TGnpM+1ZX3uS6WHyW39xAwuBtykDOnFmwqRlPbzvZB
g9/bgy4Sals/gO+3o3z4bCz0GMzZL6rre0HwCtFgeoAZLHgscxYuDeSgxrlKKjpAiqM2U6gDfbPN
NjLB9g7Lsl+tqUBbHep2ZWlWd9RTTti2VQS9gM+jQMcB4L397HqIUlvwHW+OGIUdHIWf+LYHOYVx
D1mtIcrQbIr8HhLa2gAunZGbtnXBihERY2XUTNVhWH64AoxleC7jduH1t35eX00QXwBrEl946dvP
PF+etZUls2ncuMKExhO4fMwg+8EBb1mbL07d8NCfbEA6Ma0L8UXvyeA+msHwyXAehYIUz9LD1RkS
rP5tkRdfJSlJ1PfyZ97iCQM/RRcXagJ+9XOpujwGSPx7Z8Ou0isAcKhP0KsAN1qAou9otdOgrKYT
n59Bl71SlQ0UP42dIb/Fyw2hSrITnhGEDoiSA1x7BBxCctsBU2buGxiAQ8Cp9b9LOse2IbMQJHg/
djJMQ4UGcUqmLTH2ZDSfR9F+LolzcLz6szDVXbYM1zOV9wRsABD3qs/CCwMy3dFAQGjeWB7YWO2U
L27z2oqXAsMRMfMMkj4P9diA5MTGMWbQLKnEEI8+hG9plu3N0kgcZl8FlC1h1oN42xpdbJHxU0mw
gjp6Mlh5NwZZAhhS5Flsn2FlDW33c/TLfemTFYQ30ytS4ON5mX9XkNho1o8xdonXg4bjjw6AS2o3
okH+pKS+YkqPoBdlNxYP+gg7/6vB1Q5/bzg58y9K+t1Ijb3JxSoqFhU9/5o15jc9NImv6dWgxR2Z
YWGstbBQHIKk/qpoZr80o3XsizxVgXNoVPX6h+a1jGbtHdB3+lUy++gJ79CJ4apq8i+2Jld2wH7M
pvMIVNdJjvaPsZifMnDPbQs0NbPcB1Zz35cQgWiNvcOr/QxZL1Dg2A9D+8cW90GTTt9q7f9CC/BG
t9YRXcKTbV0PannkYA2Uzvytydmum6vj1NCTA4b7jOLLU9WF8nxbP/w+8VEMYTCMvIdm2vuCCOKA
hZPraXkafKFDjHRvsrb5woloIl9iuNPkL3qSUNZw0yWTV5lmRydrY16Nca3d9E0i/WdZ8U6NbnP7
ev1rVs07KP14DsAhm0tJFbQaQjqd+WTyuY6mCuvPMSMrz6CrUzp7IPCTnIqrfhWozG5AivlWkfzU
zNmx7qy7KhtuNTD58MhOXv+w/4WC5/8nZUm8/Q+UJbvqpyxwe/4tUrkqUeKf/13GoFYBswngWoxw
MViFevq/yhgUJLBxI1hJVgCG+2uB/a8yhvwDPAUbZYG16hpCafDfZQxkJSERDX9PXEYhvW2hefQ3
ZCWd19vQmzLGdE0XtRV8JgCqc1Y/9veLunN7NRvegM49YNtRm3fTfgZ2cI/KQCROC052aGS1BeJ1
AKE3Wps9ck3V7hVb6JeWOcbJrWcoXE2ewW8Hu6AHWdAcKahQR6os60Ab3JhBNJqCp64YypXQu3Jd
q2by4pK71XWzUmH7zKhvXEtCPqYeCfsiqgF09ZIuV1p2Zo75Gwi1xkqtBb6cH9RKt21HbuzBPoIU
B8uWL3Kl5TLDD07klas7q4p9aqqg2uXUcGHTs9J6B6j0ROZK9R1Xmlslq/ZTris7gSBEFnuv7GDW
lfTke8r8ougEqJ/PPjkNiiZzbD67LjdTDqk9KDk4YBxnLufIHysPuXqlJNe038MdWU+xAZmIW4h6
gL0sTOgtEcHcyORNnozUmj9JYK6j5ZX2bK0M6GrlQvtz7v0yqO6um5UqPc6zdVSmwdN2ll6Sq76/
NcCi/7SqlHph549VClCHhYfpimsowNjXqKTHQ67B127sbL73HYrpm1lNKYgfEvt9pXbbQCN94Svl
m76yv+tXJjjUTzkYwnoliEOiDcjZsnscO7+95gA4MwjCzT8WC6xCuCvhQj31EqQw0M9LXHi/DwVz
wUl/5ac3jgR3uDHag0O1kTCsctD2af8ERwYWadQdR8zL5XO5Et7FK/cdVH61yzqrjsaVGp+57Xgo
dG09augh3riv9PmVSM9eOfXOSq+3vYU/oQVFbhx7BsxJrUR8vGdw8t1Xfj7za/YIs3eQ9lf6vvfK
5J9eWf10JfgXK9UfSg0o7uxsbGIcof9N3XksR45tV/SL8ALeTAFkJtIy6YucIFgkG977+/VaYEuh
br5WVWiggUYd1cGqTMLce+45e68dH0VhSIW7xEbyJsI0f+tWcMBQ4yZ1sz95ApFw8FIXkM9yeV4e
4CFpb1ZkpM+J6SxACVY+gbJAKoCzEwdEmoEv0FeSQbiISrjOyjdI9ap/LOp8eVPVzAa+APTbM1Ym
Qmo303VWR/HercgEDHl8sr6CFECqwFRYVrxCvYIW7C/mQr3iF6YvEoOILagMuLmni72iGgTY0AVC
ZTpdI7lpb6QvqkP1RXgAoQTtYfkiP2hjnl/FioNoQAG8T7B8qAnjiZcF11tgaZH+lquhvre+uBJR
qel3UDOsz3bFTrR4D3dJ6JhuPgOlKI3c2cNOxbC61PlZNST7R7Tu91IJ0CKZSoTYOLcpl6W0qCj4
ivBtgrdhUsqsSIzmC4/RfaEypJWakX8BNMaVpZGsVA0EFekWlCCBgk1j7EIzHy9RmAHicL6gHL3d
cSuawdymX9AOLQuB4aCHE/eSKumKF+IXJMWuL9qzZFMJ+jiJh6AxQyFcuDW6usm+UCF90nC2gsRZ
ur2RcoDIrF7aw2eaj12ET14p5HSAwGbqP1XCJI55WZbEBcmKeMztadmrCWhBwm6TnSxyc1OOsn5v
2MW8Qes5XLMyl89LMU+XrirtPSZY6sg0Zu1YyG4aO5HdIbUfDyYgk6sjS+reNpzqWiymtOsxDp8B
9egfGASTbdrn9XPYDOVV1iECNzGuVtcxqnZTqkYOOqdUD7REAM85gCXdsK4flWkRe2QU6lEBzw6f
ySnbD0f0wAyUSYAgKAoeSlE029QYp4PZO/kGM9vsiUiCVJgU5EyYKkVXiMLcSUGutdI0vSITmTdm
o83nSg+TkzWDDgMs19UXB1AA55NSjmU37aya41g4Kts+laXjNNbhfp4LdY8f0Nxy00mMb1Rnx0eD
5dH1Wrmbx0ylvA/xZ1dqbldujwRyN3aT8TksqcPgSZoKP1pSICdLZ86525lF9lqlSbMEDGJEuXXi
BBesokYgCqIZS3Rq1NLst20pedKsAKQBImYdQ3WOHiuLmniCGhWgCx8/22Fo7uRBFD9zeIFvpiTH
sIUmVS9OztA1R7up4oO25pVGrSrfyLkTHRRJK21It0r1uGhU1a0VQs3B6L3cK44U7zt7bPYQ17pj
JxcayExj8NLRzp95V5VTGKv6QW7maquUfX/heKE+F3pt+XU7RV6Imf4pnefsjfObTWoEDDFJOOUZ
Ui9yfKHJK5LUCnT8sK7ahQYXTehXTFEC1ygJDaBBoeeUhLxDPow34WLUj71thW9FE5edq9Eg9tsw
RR81jaWnqcWwYc8QL3Rcep+C5edYdJmb92OvwXMVOY3/aAoWqZx4pwbtfioEu1xa2bykqgZRUIJQ
FlfSwxhysOT0Xfeq14upluF3lsutGSvDH7OlF8dGZnmM0XD5YRRlb6XDJQDeogdluyj+oBbtnpyP
7rHOahhyStzqPqxQ5VWah2nwIpiyD+lohm/doEOPcEbOMsKAArQB45IcJsjGvj0m1QkXo7EbUmW4
tyqpCJSWQDYRVfEtFLP5Rcut6L3tZVBaoQEwx5C1IM+Z0OvZbF7tHqioi62S04nThI7mZfGy3CSR
IjAkVgqFSpmGHwJ40d4SLZx3zOEYFbFQ75o6aXbgxNpNnJn1JUxiaefwZASNZDhPVueE/jRn/bkE
gejl8zz4dlKqN81k1je1rfSfipCi4wSp4q1w4I2chnGpbsPVbT2vvmuRT/FNHlusC8aUAzKUWntT
50VzjmgyfEqyMm3Fl5VbfNm6xZfFu80s7YKJ0/HRsoGG0LPxGZhFcutEWCxEkiTvqWovlwQmEg1n
Fu68Bl5VMWPCKzbVrTdSyZ3y1XzerDb0cjWkz1/edO3Lpx6tlvVCluvDstrYY7uQP3gj4AukOqDT
gl34FMWR8T5zsDx1tUL6mpbHhivbkH61MSp+tpa9vLW9CfCG/OBNtPrq53Geb3Rm/kEHLgSs5mrA
11Yvfqm20oOz+vOT1akvW5HYlaFtvORVAdBZ6jnkRrL0c1gd/qm6mv0hmmD8V1YGAM0s5FHKSgaQ
lBUSYK+8AGMlB8RiNJ7YLWZgQbFJex/F6HKIVt5AspIHRFfOt9VKI6i/wATKF6SAVUa8R06db6MM
ZqiuO83ZWbkGxUo4MP+EHdR6chhXAgI9eVgISqO9/l+dzf6/NaNVhmX/8wHNfSuj/O3js4v/ekZb
/86fhzRH/RehNWgLGYgRYqOts5A/e822/S9ZZd8yGLX8VyrAfx7S1PVkh36VZhtHO4rY/+41q/K/
0I2vnkCDtC4yA/43Z7TvXhOdxrjDg0vHmpgWhInfT/rYMMwYcBnNwNQGQZQ8cm5yoY1uYBFEG4f0
j20pz/NmCCnT2eN/a7leJ49/OSTqlixrBOUSb4A9meSMb9+g1JSMSqaMgiW0Zy9SnE2RtPFt37Wu
ZoJVW8pl9hSwhZvOKQs3K/vRxyyuu3NnoL5RpJ9/uXv/0Pz4Ng3++j5ccwxS2tru/9L7/WUApnb2
NIyVDhLMrqttmVst01IHAIHS7G3L+inrNTjJARzurz/3+2Bz/WAOywRe0ezhhpvfJm8QvmCqm2oS
9L6VVsjC2mnvCB07P04u15mKB62HtTaZIDW1IqjH6UeL+NjlwNgz+odlEafHZRjGx/tff7Ovds9f
btFqQ15nEcrXqM5Qv3+zuicSKSmTIsgc7Xm0rGJrmAXiylB/1BKLtNMQEXejpcwUIsg4Iz2JkwFs
w9OK8CEWbbPJWzPz5FqCGCotQPWTCcJ0ZWluCTN9B7C29kdwaDRCU8lv9Ik5hOjOg9yXRzO+D525
POoQN9xU6wvKr7XHFybmISs3o2JIV9GD1kjkhWJByunmhzgDFkeFPZYrpm8YYImcLtm3QIPZWzOC
iKBWV9VhDFv7dmKKvYt7GR54k8K/6wywU61mPml1tM1iJSGpxbHeoHueODHZdOvz9mLB/PeUZtIv
Zi8FxF+M1zSUcVJX+UVK7HuAfJLXJ2vdsNTkz6pZ4822c9KNWQ5gH1kt4MNf3yaWhL++SH/eJcug
R8HSwYz62/MjjROxAVKcB1Gb8AEp0/GB44lsQ6obEzP49afRJfr+aQqjcABKTMF11pG/93Zs0HnD
zN8IGkx93jJgmpGoQugij4w6TQgRgr3yzDcN/bSLfve2fOtQrr+sskZmqAbLB9vmNxWANQPqES0f
rxVVdJ6bp2mhz6JoMOd1YhjsZvjN1f2u7vnzE1kj8eWruglY6e+/MClFZaR1XR6MJZw20NpJ7Fyt
yZRvGt4Gf2bAtEtyiACmZYMbHaEkht3Bmapsm1dWH9j5eCfs3ykwv6uuvr6WYjJ2xLMNzOq7+wDt
vCNDuC2CfBrTkyA018jayRNr1EA0YsgZ52g6GVkDNjwOIYXxdG4rfZCoPJXmTpWcQPg7c1LaQ51N
28KcyXzolRCUXHlNazPeIHfAcO7M9UuhpMZd5XAiUGXYwaGjz26lT795sv7xStN1Ztc0dMf8N5KK
NJlWOhKBFAyMbfqet9fstcZNGZoewgKuopq3eykFU2XBQvUriDt+Q8rEplTyM7WUtI1arQZ+M/zW
MbY+Vt9WQlAdhKYRK83D/72jqRZmxtnUrgMt1m41STpZEy7DTh5cx4E2btrF0Q2gp8IpsZX8z+43
0/f/Iafnm5Dh614DuVg3fWzqjvmtn0rh2HRNodZB37QErg+zp1W6duQuOAR47gp2cLkwuNGOJ6kN
MGmLNM9yautNWzuZr2Cl+s2m9fXUf78gFvYs00KoxXX59pUaO4NuxwEiKEvoybXW0RphSJtHNrDE
8YdNx+GURDdDO1tn1hMUOtaa75zeRn1+ssqJkVqjbfHUHmAIhgd1mJJdMznLKSNwKItq+dhrYjnV
Coa5aXgc2vB3EuZ/uqjEj+KepEmtWN8FL6Kzw3G0jTrQY0IkFhbxdOmjc2nMbpIzeRwMLyKMhO5q
Wx10sjpcivjopLbd7MMcDWH5yre/Xlu/T4O+bjRBTKhwMPagRPhWE9mrta/peANaS7JAO1vkeJAu
7jKnqoKqH2wuTb7GcjjMEmtjrY+60VPkmeKBc8ltO+GaF5Lt//p7rTvI95vtOOTPUXzS1fnSnv6l
NKqVjvCVya4Ci5m5n85d7Ndlsc9H1ZOL9rkc8h8h4US/mUb9w6eizWdmgaBs9eN9k5QVdEENAZk6
YCd9XECWnSwY+76WS46fmWl308wolSKaBr/+bb8XZOtdWCNAV+8hPCcEX39f8XMWcamWJtah6acE
ouMk1zAJzbzRD0pk0O4YWlLCu3LHibJZUW+yF3cDK2IlBVEEjUWRe9ljeDx7smg+Wyn93YLwD5sw
tQfBUYxzmNV9N7DSH804pMJK7aTuGnY0IDKlllw6YQ45B7ITFOOQPOhdd3Tkst8NUMCZ84v9PI7H
KS9JhjCNS1Yp9r4qqXMtFYZaVUSJP0nm26+v5j9UJ4SDMlFcrygop2/1gsTqTTu5bIM8M5mizvIh
rpXNgjx5Gu3fQmfWW/PtSaUysCkRECL+e5jzqKWo2LKoDVo77r2BIVJQTkjmpOES00dIMunGJsuL
A8ZWlPW8ByFJCMYw/u4GfTvcrI+QLvNFgJzh+UJQ9PdHSDPlrtdLuWLcNKv0qswDIrJDq7XYtMGb
ACOWKdV0/SWLxmtMYeuqs9YfIhSpmyjOld8UMf/wKq3rHI0WVcEh/6U7+ssLjL0Wcrma5YFaJhEa
ErIQmZ15QolhpoOPi5x3R86y37zA//CUGhxhWTA4H1GzrRfpL5+6yLCGFnWBUiQKimxb3JqL9hOV
6A3p4jd9j/jFkhQ4GDOv16+fui8Dyt8fBHRU6pr7aFAWs3P+/bOLJEJgModtEDdL4YW9M3qNM/nL
EjP3ypeXMS/JMBPZm94N9CWhezpGqh3g2zueQYANiUFdtsUSP/i0V+S4eM1xiHAytfKLyiPlprXc
7eom7hn0mPJbRBOYmcpc3i1gVF30WCHKqG58EuZh0t6NJvHMmpiyaLKiQKIDSN4T0hhHabONnZk2
5Wtqnu0mfDbStgg4m+NG0tVrxrzPFFK+hY8Mz3wo7VsmaszHZInX1mhOXTLVz1R1Wo8US674GSWF
T89YwlXLfVnZEwka2sevL+/X8/vt8rL8UKqhfmORNL8VxY2+dMYSK00gjeZzuwwtNXi6r2MHQlsG
WHfsyuEqKzWRaefMGIvbsdSrXZXoum9Xa9e9s1Dml6C7h0YYhxhUQ552Nijs4lpS7u5JoJA8cJQI
jOYBQPHCEaMqx2irhfWJ8wcbo929zlp2FiW5Kcma/zCmoVcoIxoQJzV2cRr6ocYQtOL99s0E1qgs
wcLiBOZGi0zbPl6cgMHALoqkl0bXpVMVTmdIsWI3mb8/5v/728AZjVppRXyxkTrf3galFhKFpV0G
TE8Jf9JtdFp12PtZqzZ+0y+E10USm0h010ogni3R/UiZEXjDFFW+UyfpaU76NEBTZ3kVlKF5YHTO
vCNWp/k3y9caQvm3hZSOEDpu1ZQNgwaAwSv0bdl2hNrTLFeqQEkoiKzEqZmqen0lnAOA6XtnNpK7
SkE+k4DobzsCAOTBgf9INwO26cvioKRiKPOkjcZ07GPTIGCeAaMTIsO1SVJwVK++QdnYDdJTXZOM
eqN/SqQ/0JBKApu2KmL4aTcUQUNKYbzqxcaLZt5ko1+LzzBbf5D7GrtbrsfJVs+iudnWy5QHmakt
EMnnl9Q+OBnsXphSsj+kw2eomX9Uw9ztQrl0NZmB3dIbhAl9VpxxbvKmxGsQyZjv2/wjnWgdgIhA
h2VRUtntMUWrnJMuVldHoyHBoHIOZpOUrtyJ2kvsawh6vBYOCQzxxYkmH3k/NZoTB/Y4bDi9nEmj
3fdyfUz0fFvEMpI0+1lK73XwNQ48vtja1ECX9eFs6Eys56eqj3yVIAo4rv5Ya75dJFtiEm4IAfFr
wty2Qw4pvr6oGe9IhX6aIUtWXwYJmdZKwWE9snRwNaTB6imnvkTySBZzi/oTtWLuWe24uDa1pe8M
5yY6KbCt2Bqa21bzloNleGpxjrWtDRrV5J0OSofuU6CRIzWclswnOoMYTiox1lM3SYJtlJ6J09vE
UWDKt9Z8r9mBWLaS6hJwHhJ5MnnbbvYYhmgyARW3HDS3Q7GTwvNsB930WJPS0go0k2fLeQSkmveB
2W7V5MxZ88yD0RnIMOtgRiliIjcMJAMVmJ+UgQIUAk8ApOX8MoGsN055cePLDlJUP44vXPBB3Mzx
DhFJopx9MT+nze0EZezUFRu9kO5aR5Ah6gwb3lu3i/9Qgmx5KGucIM3FCQnQ1t2SuBlb+1GqH1b9
EIeha8svIRj8Uxabd84s0+ypm41eN+qdXVqEHBTOTWpr7mgw7ZVgmw7Ss2Znu3p+Kp2ExKx4Y0s1
UwHda23hw0j1OhUda/GHySCtJ3oHdZvnGEHfMy2N8n1Y1dtwJkig3GToWdfQbkkhnonw5LZqD620
s2grgcDxFnJJpDHeNuJcGBYHB+74QFAGQ4gIbYju9NtoQRxapp4PVe1m/hEpy86Hhs585VAxY08m
y+slbaWtN1SUYjMB0e/U6FpLBq1ZOYI9Z0uHuilxIMenJOv2y2y5TTTuef4fOsX2t75PPKJLflXZ
UOdxqdpmeE3y6CC15TmvbyN5eYyaMHd1cRCL6pZjvdti9z8narYdHXj87bwp8/Il6eZNZNTMjZUt
CS6yHtideRfyQBhQwcnfO5eNW3JU6yaxzbJzG4qbHp0y6TRePLLolNTg6cvYcUImCq61TksKudRm
WRhuY9CiFZNqpbnJ9Bd1eBQWcZFENRmJr9fPvol2Umtv5qWl9Ti45BZe+2Q7wzr1TeUW3njzEYnb
TLxo0asp41dWSyDxRy18UZXSLdFGI3vYqPqZiI50urf0mBEzRIomsHQjyAuGeCSiGUGZ3skUIxnN
9holAx0WPbXcpLmb6qPT/kjGt1jTDqP5ITefWZ8g+HzUcRPqhGgUc8JmMPuEBiBzeK9xhqYjPq3s
KnBNjrGfJCYZ7B0A6WYTZreAHt2WkTWSqcq6JbDHV6PFs+KcI/x9FjL3pOEsGIfKn/bwh1C1A+R6
l9rR7+Nol7eGK2xjn+op3HSCFbujyI1dMUtcnATdwqOndeaTschburo3jtXtBLIjcwTo3L+S0xPu
A0TZAKUlH3WbR64QXh048RMZUANvfJ5u01Rcsq7fCEe9aMthkYdtZa0JRxgFyWGScPio8s/8LMkj
eD1meVnlwz1PSD0qNnXLFy2rJwb5EAR7N1NcFFIowjO3WjjiRK+V5ewgRSHoLYOh7by+qH0zzPZW
hSmxeEwXP12k1+ZD1uDyG6NfAtGWZsObzMwvqtpD4URMDZ7qFLnZxLJatFAnrTOZsEEba7uiNCgx
PIsERZDzLMqwo1OP2KsFEXJrXFpEVOouTCBAF4tr2UQ+pqmXLMtRH3rKS+aNcheMVQFkA0VJ+pz1
13xGwDbMm0r9SdnK4g/XmIwchVinjreQ0Iw1+2o7UtqbLW+iEvl1Ee7GxXFRU+WAV0jFyEpCF1xI
yK5eE+Z0nKLCd4qbrkrhLCE0F43HfgfVbCCCmH3vowpBke8i9LvNtupZ6lzZOQ7tPdmeYOIfJuOs
pg+R/Tq3j2mF61vJtrX9MyoA6B3qj5F62EsXrAoxXXcmskgpUgVKCqFDNf+JN6V4j5tgEA+jUFx5
evQRx3mOSvYP5HWnBc5N37/qX42IyWnK0HnYxMm4BgRSPEUeKUqpV7Un+WDT+SdfixeKlYnEv7i/
MfoK1clbT1kZPefzxZruc9Jbku7o6Q1E+3aXCTTcjwM1c9sGVaP5OlOVQ8H/jUiNQGatjcc1J80K
weVhmjB4wmizrvj88G0AGTUiDmrQ+j+xv7tRd8dFN5M9DZtQOxjWndFrXll3fi7x3CaPEKl3NUot
PdPYYzNw5wxzzJtyvMnFISoZZ2QV+Pdka9aMgElzmxVeqMi8Eel1lJVDu3SBlg0s7dHtXGRuCocd
Lr0vFKDsOuwggT64nfdTc8gP/fTSh59Z+9yUPzr16q0hoOqpMDZK/+RN9s+SSDVJoiwwiD9g7pa2
qDd4DVUo7+iPzUOlPxICtVvRj/T0C33r8Lb0Car7DpnUe9MP1zKz/cx4TEiNLHgGUSQyRKS2NXxd
6DuCSRiVbdqw9lREEEs2+d14CLU3ZHRxkNpo/bOLFF8GXBHOHAgN7/xZRnueZtyZc1gdGu52tBXJ
J9IZV27zzzy2j8MynMyIVFkjiEj4KON7S3oKtZ+teJgoIBdqel3aOAkWDkRCump4ctb7Nbtk12Cw
5M9xHZOtd8mwQuqjcAseHUvxTcIuzdSdyOoZrdxtu01koXi29kqYe0+EFT8gzagDzixuHz3Nie6G
s8pZEoNK/KZLyc2Q7xv5XD2Ffes11SbmoEdAhbu1ls8yuxvbh6K6CvlJpCfKIoXeZrSPo9DFcpOg
LyXpJoMFwYsIY0PiYPwjje+4giq6117mgXwf29taq/wlib2QY7vERWc36+tpf46AYXfWUZ2Yj00n
dVncuLtJjKMcZoBztovlKRWPYsd6NLKIp2ya/rhNcvXgN+h64s80UQfP6hJ+kOxGYoa9qU+bw5CR
WaSyH9TAbqsciJjQlO465VenzVqcHmO/j3rzNKUJ4T2mSMjzbfd2bqjXxXBOqBnLQ7dE9hkOHpsh
E+hNYUKAX2KJyB6t3pRaFUSx8ofGHPw02DQFKFCn6qjZCruuSoX3qJYIKMSbXN217JK0u42qORrm
Gwc42jyHmT5boI3OIZfIxHbHkCVuZr+9XRNNqtD2Wus1t3py+Ox9jMJRTDeSVJp4IrjZvdILnxgQ
6qrb0B5ZB5x7c3ifR3PjsF3oStAQib4haYIyssTaPk/veRdd8q3Rc9VX+QxRj06BkhlLELQSVZ8u
Rq9yl6Dl0aAn4TdE52Seq+Y0RgIT0RX9LimKd0t8QGO0bWTCzfonqxxxaM1nhX2qq24ZfxKhO6X3
k2549q6Y3nxUcu6UoKAjJo5ZK1E4ruUS4oGaVQG2XzQfOo4PxvZbUyOkfmG+OVo7JSQl7Q8dUBR1
HBmvrpQ8jgIp3KeSvHUQslQOUbeUGKa4JUFvE1ETyInq2o9mfiiitMOIwhs5UzhClLs49ithXdTb
uD8y/YPeN5c7F2ysj+bEQ8rEYVvB24oI2ZtoTiTLW9Q+Eu9CFSyIAfAahvjCCKyqeyAVzeXwyBHe
WzryeuzEehAdD3RxbubzyDZM+4M5t0tuXtfyEn8oVerJyvykoz5iY4kqGjDGKeSF1CjHbO6fI78P
ve1uweJuQvaH7kwgjZuW5Xo4s20/rIi/LjeAYDwtPoV2+RFpZA6mgtbKVPabbCJCLSExUrXMi1Z3
yZYI55LYTlhNghwD/YF4Qv6xKFTpKMCI1Rq0nX1roFoeN/USk0nedNe0ZR7J43trRsOnRbxW3s0X
TvcvSuxcJKWFLx9F1TaanvJ42fZN+mhpNTrX/CR1YBrmaYh2ipWM2zDiwhRr3VkEcaS+hWmc7Kd8
wZ/1A2mYRj4ZAx9MY24r0RVXkvi9wJLvWlqvAH+gLQ1aubVDqjBEqFYZo2QcqChqyvWOjIwut4+6
xRncLre2MDoXhoPkyXq1b4ewJ87B9DTqrhn5+lGhkWno2HqyPDddIRn30IisM7Oh00zlSTXMkcLp
rWte28ZWLlgQz+aspj72pMlXOvmhT5ER65YUrQFr7mrNJPeRdEODklCoVnXOqumq1uviI8iWMMdL
0rU/NM6GRYgabIzXYAd8YM3wrpiUQ9NoHOtZOtFjxEFnTkxj1rskxmuoiR+yvYatlOm7LTk8jXq6
b4hFifE8xagiJbyTFkHhcTlurTo/EEp+UvSfwJVwpzX5z1blQAcKOkYB3+OgpHHtWUSRrwFQL8Sx
nFRcTsR3kokV6obbt+roR+Gc+x3NQPJgyhkRoWIFEZMFGnWUE0WWAGmOIj9DI3mQ4/HHQoAF2cs7
Q+duJUr16RjI1BSHDPLkSifiCqGw8ChjeRlZgR85JP3I8sozqYo7USqkH3eFL8Xtg2inI3Yw3R1F
9pFqiafqxCg3OOs8XIt7dYyLfS9ogLWN5SqO/TLp+X2mmQ+Qx72lUa7R1AXxQKcaHJnbxhx20pTs
E85UMUmnboX8rCneifPF9G7LQGKB6fUR9a08Gjq2IJpuKTNLX57MR6R9YzCy4+f2rPnW+uTVVnkQ
Nab1oitOY1Nv8mJx9g7B0RXpbWC/W6q/xCFAnvVHGrVPEsfeG314pmX7IJFH6NHmZJpNII0kYPvJ
JiuBkZwQjMBXJSM61Ypj1897xy5/OFF1p9PXd4fkNh6gwUoG0fR2ga1BpjKshvhhaclEUzC+4vRk
TXKuAHf5Ce0ZrGBPdu+YcG2nh3oonujWEyKXpMekVl29lB6ruRk9JBXvprK2n1ab3tw+GAb3EGXu
a7JYpONa51SUr5OTEs1SPKkYAFyg4Ucb5MK0svbTcNA87dguEwkMc/ca6t3zItl7qSN0tXPiF0GN
aKbX1CZmVauz+3miuNJrGUtIejFWd2Nxapj2IIUoN0AIHfbpeYM/M4C/QECc+tHgFhux11g1cTx9
4gArVrSHNM6YaCn8VDgeEYm3Qtgnba1Io5DSaaTpWJD25ZJGS7tEo+WjEFejI+uAfbQn4neAXKee
m2p+GpTpkfew4TeLd2M7nyRE4sUg35Igj99VxmaZFK4WVX+o5RLRBnPcWskA5a/x4umATBdCr0Cw
v2jtmRjWwSUgmI5TPGwtJNCgYSRyD7KnuCJYj9Gs6a27ba1LtxEpbnZf3M9j/DygSNiEvE7uhCmE
MWhz55SzTC9FtV1bmT70zDo2WCsM5NcEQOW7Jcfey2ws9lMCRzHaLCkFBi2A2EqZW9OHM2IcvnOk
raeiGKH4lHzI84IhJYSHL5bDVIYJx0p8B3WF8N0mqTA3MSXVCj8L0w8wteTLs0UmDcnsRJFjcWHN
bMqYCg8tf9kP3mCVsOlMZlCFbb/qzmMt2Zln6VKGlNzCsyLihrPXBsLcJbTbZ0FOm9fM3MZkeWaq
dCfEDPDFQfU79jHx7DPYkIxuClFlwu1xIWyzLr/pELyv3uhjaomDHdnXbOm3U83SW6TLTwT++T4u
s9iz6xaCZDe2vp1Wjjeo9HEb9ohtJfJ9WlufQ7t6insKTWOasY9zuE4Q93pxQsre6KzAYyv1IgIl
DPT+LmrbeDsgMfY6J5l8soSVc2Sn8mkxHqs4vdjmdK4yoW9k9pc4hilPoOq0w+dKxne5Eaa+ZvWa
2p6UU0/JEFDhHB02kiLjoZlpUJGp580mBa9phdepCGPP0ZRkb+LXyNYeVaN0HJgLIk7kfHCzeQ79
KEqvbVmTsl7UCsZh0pxmhTI6TMpzXcjTcS19+ypYDWmsRCNdHkpLFc273dS3LdFJew1nJM1k9U43
Ddq7dRht1Jqkq7lxdmaf+k3dsCgsU82+Ke8JEkbM3paM7XPrWNFONOrMPNSpfCE2Z6OMAtfEEhKJ
Vw8NrebX3IyuWIwoeFm8p2U3GmF7bENedV7bMhpfjVIqj6JaJSc9+6RDxwtP+043xxlHkPrBqSfH
p+J/BePOpvWcxWvnfuQwqUXaZcmkj2YONyLSfkbVazVCmAVRRXZseU/eqMKZvrwz02JLRC6JlsaT
zFDFK4fHUZ9u+2SJ4T5L+6HPX5zxLR0olKS25lw7yxvW1m0sDim9Gpcpc8W/Oe3kJL4hUXVvOdWm
mwlLRlzlSln9Sftb1or2GE8dCvqrGr+Ri+ccmQoPjPXlB+6pTpOnjsRHOHH6jtZ8ZRJljHk5OrNw
86kZSE7vKSMmThatUM+jEytuZts/eHu4Ice2jg/VUB77oZV8UaWr22khVpvuGp7JcyNpblPLD4xq
YjdJtVcyq7Yksf3I7fAu1YyPQTFADOCoVls2plk3PhLE+kVYglUujrIJ9kVUZCZmQZU2N9HE+DYs
y5fIdhqaLZdZMvGl6NmuFMl7qJSPXM7L9DX763wTqsUlNZq7sRKs5U1J71eUJcGKne5qeXpOclt1
RTjaNDKUiNhNRteaemtL5Sc5bwwZnJjBj5McljC6jh1rGfPItcLeNF34iTYj2aCtfOpS/VaOpJ1a
U0ea0vAfHJ3HkqzIFYafiAi82RamfHu/Ie60wSeQQGKeXl9pIS1GiunuKsg857fPeqOJvY+9Ja6K
yufi1iGf4UgaqC7JLLIbipRfDwZPdSdf017Xdr9QUtpTtYnyJEfL4NDI0N0roe8ae/vxl/Skr8Ux
wLGBBR5bEHxRwlBwxQim7YxWe98qkpq9ltQvqo1wfz1vswl45a3/yaD7WSt13DKXKnSfq0ELPlPs
Bcc+pZG7ygOqyYu84Y97omLKiybKWm9L2y2OsvRilxlHiC3pFvwRbrD3XQ5YXmiKBbfECPKnyaep
DJ+Sy4Ho/voegNniVXdbbuNO97ZzoJyCiicXyz/AgUZDJqAwRPn95orncRqO7jT8pgbyudrIr1bn
/032WERLiT74PqCpHNqwtyMKFU+yG9KLrK0qnNC/Vpa8aDlKHeUezK7ZLnbbx5j9/WTlVOZng4sN
gX2mwlDgmoSasZolP7sgOtbgvG/ZjbQpuffmHkzeDtNaHJCqGrjPS/RdOwxMv/Zk/7Nqx4qxRZ5q
o3jxA/7V7Zq9U2Zn043Oe8NZJ5/HVGXxkArUgaX7bojipI3OS2WCLWpwwztDrWMopPutbc6PbHI7
Emu10tzq/ZadEbV4qaJp6/UImy1D1BB8ChA8QAnH1QoK8swhOWqYN5CY9E4kO+1Iczvcdl17WK1U
NGeSYdDz22tKv9uhHUoyTLgUZf3JdZlsW/vsEB45g7B2hT0BfDOAGANQ6Mqj1G1vKDodAFcbaIHT
ZNeaxSXoOJSMApOYD+pAr99rZU/9brLXfwgZij1mCMwyFK80E7k8K/7YYnxqpAkhQlldnQZpqKoN
e57jPAXNFBkC4JsTns5kxo6cQvWycmJRBf96QOoo60cDDGl67DIfBXE233cLS9paZAf0yfYu0zwD
CcMcG9mtj9X1YbyM92J0Wccv+Ic9JkbAD6/Kv928//WtViLQ7JjvJNfzaCWjr7+sAu/naJsoatd2
hVoDXr/1RffzZe7YmlSOFFxfnCGRDdgwKoajufpUKtbORskzDEk/lM+UXi7xkC9yJ5YbmK8KTNJZ
+eSh8rzbTPFRNeDDgef0YaE7Zy5ZMk9piZ6Lpj3qskLV1UOSTObvZoF3B0jKEKFb99xzR6Opo8yv
q2TEfnkb1JkIbhR2rvK9lCa3pqTXUTAEDCxU4M6oXCiHdRKMZcPZH+7SzAEg8Tl785r02hIhBKKX
+r1IJ+Ij+PjgavZaYRIxgPkqCWb9qa3mbtcgU0psSNSs3OzzVGD2pOFV44duDxOn9f+zZ9Zxu5IC
EeNbtNEJ8I4ZXf5jlDnq5IllsCzIRrHQsu+r5cIW1J06u3+oN4zT2cC+Fvhme2flzbMp2+GpAHEb
BWWJklbZTBTR5jjNKdfmA2ZDM7S1bQBEUA8NFNURm28AvuY+i5mdR9fmiL7vG9/qpDsO4ZqCXf4I
vK2H0nOfc7zzAG8mwMZgPyjHUgBk7IFV2DzlnrAZLEDj6aWn9BkHOlAiz2ygfP95Hac9uRVuNK4l
MRqL8ZwKyi3g4p4LnpDSsBjzkYIiP2Z8BNhslHnCYeWHSoODXRrjJy+y//rNeJzrBo83mMq93iEz
zEVOAsnQ776oYzqSuP0utYPfnoyqdV99byThnH0vqSk5ZhUDxOY5o8DSeFxr+eVzFiXVyuA5jUN+
I6MSj4Ormy2wE2M9DQNTT+59pn3xkheQUKJxKCDzgqicMXgUGXd4KgUxRr3lxHhpxRY08N8E2pDB
c6d0vgfk+r8QpidDqACz88o1JetDqjn2pW57Put8JvS1qSgmHOwDsv7sZDLdESkUKjW1cZ9OKRk5
mX3uPOtD0814xSR8mb0BbdxUfgaaNUAxrucyvzW1sxzz4i13c/0CFwmLdFN7LnkAP6i/VUFwpHx7
Pm2j+4gAok4sjtVdDjyzX3F85nP/5o2YpNORljWNCsVQGqKkE/2rNTjsHauewn4klQWqJdZa0iF9
OV/xCRgHwoKLa1fcKVGN+1yUL1gblniRjBJ+Z+wXk42dTl5ImqIkvwWw2R5aeMgaJa2d4Rqxh+e6
CPQd/cAk1WYW+4xgEw7YsW+8iaPsFb/FQFaQnj/4AZXKzTJEU07eSouBNjR1VgQrDWSISuupW/00
nihhjCTBojgHR5oQyv6dgrmqSe1kwkxuToy4heWOnE55/eaU6YlkfzAMZDiZ43wMy2pd8gkBsIW+
aN/4qAmWkocDlWXwxBEcl3qKjJOF9rgcwYycCxXv7YLFVTPFfbt00FHqM2VWfvaFXe8mMd4t43TO
7Iqlsrh9XdOlxX55yxKwrzk5Q0G2ZEndj0fl1kM0r1DjZa1xJAS1TzXefdEUH6wAfbKsWtxkg7q9
dP80nMW7zExXdK2oU0AxwCcNuNismREEdYnhT+Cwxvo2m/Wd4buMnPXihcgoE8fP1hMnxgkhmRUv
FU2L23ZAEPqij/c0EZ+wC5r7jL2l8mb2MYysmfvIVAZibc/iTK7PVQdwLwq2W17voGrZ3i1oqW0o
zkKzoTfdhYdIZuuuxdJ9GfPlpFfR2oExyYEJqxM2GQCm+9G05S0HLC7sEqypF2+BHDmdHeb0rX7r
TGVfbCogmNWMUAnE/XDj3uhZJ8+vP8gTT1am19QiiqAr3FiJbb/VRHAhFkiZp+QB74t3P7HhYnJN
Ul1PL75GR4cydg2L8s7WnH3ht1totjUe2NUCKnOYZmxv/ZJUAMWl6NvdAi5smgMqmKKZYwbBZ7zm
dGuv45tqRzyYOkCnaz30xhk7z9dSKy3xanWfflaNXSZyW/k+JsixQqumo1vbv/3q1VFt1kx3viVO
CrhKwxpDLkfcgE/FusVTbZKrs1976CPojl4hVvEm3u1Az95g5+iBUZ1MjH4caWivDmoy/WtQzikJ
F+vGid5nRxxYN07VCNnEMtYQOz2Vc3DoM36Ev82f9uAW57LxEzcvwSNvAV9rtg1JY5IJkso3GrAH
p5gei9Z773K+mHRu74mOUIg4KMFbvNe1KW0sQ1YX5WRoHGlDiPJRdvsqNw3SprpIajjyrD4/qjTV
iThoYzGBvltBCdxXnaeK1lxm1seJzKew1aaLbvd4ghqtOrOP74NaY+ZpSBsqnO0LwWgctIz6ZWrC
anhgoznDoj8SKTW3XHz5lijh4xZHwWmK4bSSYUV0m5ke5qF9zwynOYuG+mn0eZqU5O5jxCa6aIoL
mcnEGWwRzlqKogDbcRaw6DCg6w/TXDKRGv5uEzbFXdVoHPVUA4tAtps4FKcT38Ula26Lu2uL5Z9e
N7+oOf1El5t7vIkmvVILrq6RqktdZXzQOBA2RWaItxpXx8S92OvcLHbBzJY5rr53e6roR2O4FoQH
XCWhDGEXrCRKQM0YfeI69J3LxQC1g2lBVp/FsujB9Vgoe78jSQODsmXWSJv6i1N3yO7UwaOK/qSC
fogEGS4hxNh8Kvhj9rntPKyubPfmYBehx4MIWBK4x1G4Q6wKe4gsAbbuspqN0yagQm+usomblCHm
LbhuOSIO+pUF2bvrDvJ3uHnbunh2xMOUdlMyLYuMJwGcrkAQN17lCkU+GQvWy9CIf5Ick9g3Zyta
05J1GPGdr+5n6d8702jHjtYeUf/lybpR6VEX91nerUdLI12rn9qkKEEe/dqSyYJEJpKYNQpH/KV5
gW5iKoGaZ2Dg3FwvW+NdZ81Lsb4hjtV8lFh6PqvL1jGB4eC6LMaK3gmd3jb24wO90uNunmgsuel5
RltpYeEiMsuos+Yr9IChhOfGYzsv16pzl6sQzrM+eKyNDnUWrivu//9fq15X99l+rJc8lqPoOd63
iLfPeMp8r7/vp+0D5qO5EkFBA13eOEmtl0Nkg9iP0tL3hUYJKmUdeWS5mjqQYFTu2owxnr2gj9Xm
v6BGgeZpez2choC28pFQWWWsydoiEmVvchpqt8qczCFz0tKw5TIKt+67p78k3BaNiQjuD3fDnsWt
jmfhIX0MBjKFTUBDi8brYzbokeY1+6DtrCODFBkbC1IBu0Pfo8s+4Tu3iPTLQ22CZocNgKbSnrMx
Sxqytk5wROar/LEH2ca2S/V0Z2hZ3FkPg+mf2no85W61XPuSoJoAaYtu5x7X3WY+6Gv+1eBWZ2Tz
YIeH6XxTm27pQJauN/uMZs4Q6e47zzp3ky8PZA2CV22i3iGaDetottqnRffXnUHMBeQyl2JKwsqu
6Ss+KaHtrTr404cgZMzfq3a64ueHqrMeFeDffimAf7Hf0jmrpXJvWxWI103PkYv1i1ntsg2My5aU
3/wBVD9q5WFeO3mcq+mtBGg/lciqfGJRIjXjY9B0hpnMXm7tQuS4qak4VV13VzjauCsby2TkoSLb
hNBNA4dNUPbnyQq6eGgrsIySHwv0U2jmpYQS6IrtsWzEn3lTamRDbkYNiXXtWp/B1J7sPm/DcZgu
foEgDinaFzwBvexIhpyGhdWf3Td3yVuED2Q+jdlz5uXIT2RrJrNcT66toR5ox5gt1I9m761oVlAi
ZWusfJyoBGzsyMl8mbvUjDM7+MAgF/dZsMRFCdspN/6YUZRbguiOk0pU1FaYSdHRFklUTxCPA+zn
CA+k1d52IDDjvslTfWeMUwmQj9LeJuoPT3jGKWz9ZIqa4ZHhP/d7D2GT+2Hw1O3Wm/zHy9E8sajt
BtFMJFwVR2hhmNK++/S8l3qlKzPTxIaRVjvlefDo1dOyp5+ETL8tjaabZrIsbgC8voay4uHKmNq1
Ujy3uh8Pfn8yzOAJhXXYNoF3N0y/Vhv8+MRN7D5rxI1F6V+bjtGA2eFKLMyd3uYAKAKKouZkYWGI
g9K+IJJ+58uDaV/mD3MrnmTlsFUCGe5WAlFoDYjmHEimmbeTPvZPonPbSwOfR9UIfGhfvUmLdL9U
BqdVlUlltR+suy+oIXqGXwS0nSyva18/6W6mHusOWtYU+zlAS6V5aOLwZaMFKn0vhgdDAVSzzYvW
YB0c/YiEEa5q8a42/bdc6ruhN1nOzBy3ZgXSbbVxpxkGeeP8PoVqi4scvSBuvXt++24zeQHqg+dl
+qm4HdBwhBf4qDwe7NXblbl8d+fVPfh2cclhf5yBybHXMC60m/MqM3NnQtSdFQM6cTt3CjGImZfq
2RqLh3QmS3ZZQ/BDHT3t9qoqKCLVr48D15bMcTgMDWLAtEdcVV4E3O1OeJPGD5ovxIU5O2sCQDeH
2HX5gRjTwcTr7nPuzHdiy0CqPP9HrilxZOZ0sgkdi0cAOSX6+bQW+ttszbd/u/OAqyeLSfQ5ZxPz
ROqlLw1SzVGl3k7UxpTkstjX1t//fz3e/W5XcjBxLwcPE5pSzto6eIFFCpvMNZFtyyTQnJnPrnju
s8JJRu9x7cdEo+0sbErQAn8u/23WxlIitLOuWVvSWz70o93p+6ryPmHKIJjc9NCn6IIQtuGhjvPU
hCtp9+5muvEwbezKE26Q+ltfyn9poHkfen1i6CWXa7ZBDyfeKoOtGcUEEjp/84pIYXgZzU+udi8c
PPWX1sF4thyDAc5/XHVgPKs/zzMvT9OrMVR8udSWsX91r2TJmVg6RLlLHUfsZWe+VlCUEPOqa66E
6H0SfEqwO3q7fHOOQptAjHswkfqfofpz44pfs6ics5zzSLR9dqprwlu0zv8HjrmNZPOW9odQWpAM
zUxImyyewI4GIAVeEGJDfkQ9Omf+pxskUEWVLVBQ+njaAbvCCfxNR8K+MyYXoKdEHrdVp7JYZCLc
+tfybLlvyL4BqSDs+8YvbsY3ysVuR4ryA5+xs5PN85yqe1sJYJtb9A85acyY3t7tjPd2KV6pFbym
cvzNSxA4X69/IbQeGmeF7+tBttqWQZlcXFh98ayVKAdXx42b1vpdtBjDv2hThdCuZ1No6VPt9Me6
VufMd9G+ZvIFy8hrK7Xr0qBq1ZceqGWheyhr/zU1Gi7LFC8gm7tpRi1LgFNkmmCtATs7Eu+PonlZ
eE0h3T440b5UT1pA2ZDgo7Vq7wzm3UTAS1xkyMmNL91g3R84t4nzRUagE9u1Uzf9qmWc7Jn8LZNw
giFue1KX1j6aBxsia14+NKGutTPsEUr/leXN10Ln4ly1Zjik2Xvpb23ks5kAf6xkwJlZXPc4RDOJ
Ascl8b/xK0xPooVQcnreWR2Gtnz0G+KJHISG1r8eBuO8THYG/80wHBBwNY8fNhGevAkVousSiSWJ
xwipCmymuUvYtH0DjKGw2R42kmTloqLB4LOmBj0mpwzdDTxkU5VU/G2fhZdHKWPew8YkW2s5BcuB
8dCXpXHnmMYxb02iydjB1U1uh8ClPzn9eQPEDUms0wnHo5PJLmc9WrN25s0lCzlIIaPsD6W0Kmmf
lW7yqBo9T9ctHASpyLzq+9bK+l3jDE+WCT1N0GDOQeWj181RSWuw1vMYpGgL8YrrrHoVWbmwf8RT
9cQILI61w+db8JJJqNq+QTija1dHkSXtoB2XmmlH1kitysyIiProQr+Cgs7dnty+5uHg22SxelM2
eqI6aNSl62qKQHw4l42YxZ2TmxWgIoIgczd5OVEj6F7iXAShW8HhaQVpaDjQOERuGsthU6CHRI7t
/DRAWdB/giDsuVatGGaet6kiIXnbmn9p6qK+RMbTBm9ld/KIYDsYL2ttVNEwWlQ85sQK6W1BRK/c
9l5pPotWP4PQhkpf/nWkecbWUH2NCwKIfGEUr/AIsehpz0iDwdqn6eS39b92kQwcbvPq9NOL4DCJ
+9LidzHtX1L1SDPq8TWOxZdljFFB1sneaGSLGNLc2/Z6i5TOHpWq32Tn4mDK+mVXuUUZjv50KTCq
rpkGcudiO5B+JN31lU49VhF3k0fbGb6HKiOPBoS/oyRzCR6clBM2IBHqbCqTD1Qh9uyKlzEfErNC
d14zRTSqjK1y43L1bZA8Z4oBMZrE8sujzS0XWZO678vxjov9rGbmYs+DC96IB+XKkGEw9b+rHaA/
xg8zGohhUPaOSd93XZgvI0cOboPZDb76HNqu8IoKEdnyKukvjXyHGGvL2eP15J2oi3onhqAMS44J
M60oimN7ToocqbPSmevzOgs1OeHhqJBUjmWzywDueIPfa+fQuYgk1mlEOUvu3CDsv7mHZ1nVsz1y
82xrBWM8vlrWGlukkeLuYiIPiElTekRsXHj7DwyX3FEWok6CIyINjG8d736vBrSbLhobrFQkKyze
s4OOL0eLfspW+eOPKcF8mFGGhaenuXiM49x3/YMi5yLSU25L5DfPRW3ccVdG1HvSQwyGjdS0Ja/9
am3+Rz4b70QiIhNUNSNC95+5sFeOkI49qYRc/+6lmGWRcP0xrV5RwLQhWTFnOVXLyVhOvLAqDEq+
Tk275c0pTnYjdb/MFJuffTQd+w6h+lykt8RzBGEegGenaYAa3putdXAEQ/5YO2DKq5kxa750/XbX
ldpZBRjKyuBuWq0nu0zRb/RpouW3e2vyLnldkWBD3fcCP14PCN8nm7vR1Ct0IEWKKUEgU5E/NXJC
XBnkrHeCs2QiFSbRupxFO/DG2HPT0LWyX1zQZUSQzRDXfvda2jkic2BUgtzHbF+AfJt8KlxmHa+5
m5NuWu3BhazYrPNv/JQus3zfJ75GG5/Q/B9Hwy9qaV60FPx0XuriaJq/XoXgvxOTuftXVKN17NU+
yFwZFum3YFD2Zcu4r7vE2Im4b30z1GxHI/6+iTo1gPLhVtKJYSCAcUPCDUaqAqB9XVTnURv4J3TX
H2HEaDWa+I3sun62MweUqUb4rjd2tAq949cbzvooaffieah66Pf8ru9u12maiHSGYdaHO3sjt7Fr
li9lrfdBax8KTyR1Ol1Nlf3QoOnC/OukBWVQAwW4kVPKL+WpL3uAxPGa15rx5PaRzFFV2/Gw2S/r
0CJj8iqLksIGWV3mPcjBQ2inQf649sThqF/tkg1cpIhLlaESwsx/iMFNst5kqETb17agRjiRILYo
lxycj7wjU4Hy9/066Kc6s/egYSjS1RCZ6/DCcB0vQffl5NWDZ7Ga1mvwXc48/nqDdcnEIBmAa8G+
rPeZub2ifEagLZqXFUlnP2mR4y1EumOHcQ1MMvRfJ1VXR7a97CfHbMMBWNXT+ohx+UMxjANCznyn
xg4RiptMji5CAXSeOIrUN55GwiIuhiuvLSGREHnZh04aXqdZP8YA82eUUJR6kNHF5bx07fxsTQuX
hZpCQqZ/RqW+evKIuVDPrkYGIjJuoJhwlBKEXDnRZppvqd3R0I0xUlbZI+HDGvJ0yQeqLNKGUVOt
NaDhBpwjHNxT+iq3Q+nyN3vIOoesup9KgJFxHF/WCvDTwad7m9ZHX0aa2TqgWOiZnMx5tdO4co0q
7hvn2yzhmqcpB8NcH1zBtU2sbRPW5citWDVo85bsUSuRBqHBuWcC07i8OnT7LojytLzjy/m26vG9
r3D9mlpHbUQQsMYNt154GDiiS4AazeKaVXkLSbXdDXlasruu3ILb8CfrHj9lOhOB7DGQEIqSeHp9
cRr3MJnIgUvI5kt6Y90wfXdufYTw4bzg/jquZv4uYFV3vZySBQ1bb+Gfs1v3pwpAv7SRf6RRl+Tn
0rgrA4VbeVw+hu1CWkGBsm58nDfDJHHL41QCuVt7CxO7013HhVbMGSWhTPLCsbCo3rwWmcfZW1UR
WRWJs/oAeFyvsZjtj9kv4kZWVGtOtAUwD/JJ5PhwfX1Jxg6gz7X389a/K2mKqEFzld/wt0r56568
klCl8BPrG9+3t7NS042Ul2Obz8S3XTrW3nLJRlsR8ie+IS6dNp1tN3WZo8oTzoC7pUCTm9osnARU
WanvJ7RSoKjbY4tnaRt1er7Wg7DQMY9qvcBwCx44+WwZuCLrymBm3pqHqa1kSDiCQolCY5esjXjJ
bH6fjR/OyWhUxHsvfA+htvGx2u6GRYV3m+5YArqGXsXrqrwod7YkF+9+bi37dkVU4hgpYyN6O70S
X6YIvKhleOWXRaVikA48NTflCbrC1tNu16Z61Zo/MpXNRPf096a147rtgl3alhneyv44lhXmw0K7
U4P1LPX0tdn+70LvF2ZK9bdO9htCeSsJpPybENQKj++HtTp0ZRMxlOr7BUThQDLzAUCeD6xCSiaA
RHZb3/1NGdIJszwTY44NZQb0MVbHgHOWsUFL5THVkaV2pEJGxpyvp3qr/3NV/do05ked6/NJvrYv
mgoQD5cBEX832CbrFqR1Mg3ZjQkpow8CCYNCHq4QvKt5eTJb2V3K5bOe1i3KYO52/WZ8jqbcIla7
KnQ2/z9CidHvkoqQVE4Kr0NkNd+MLMNBmomczfst5zvuR/vX1knghXlacOIU7MF05mnOSJLMQowJ
rRsoN2tSDCJAtRuDjlfASy08jTBALsBlXzh/m8ZEm62VySTUoug0o6pyp6ib0mRQ018Dz3OoMjbu
aXwfLSZaImxOauCgNCwHd55enixInCdG4G+sL9lOc7r2gKTjQZFyjYSuzkEGyUI3LDq9XRK8g0+t
qr4rPpBp0WiHMyz+hQWY4TxNO3cdrcOacecQKz8l6xS8wjmc9Pm5nGeDM5F1QhMf7Whru1zfZNgU
FaFV88NobhYpYYicB3CjpCUHwiQwNC6mrAxJVSeImOjUsiMnW+LFL0QDtaMwf8jmqG8BSPYsX4uG
SHBAiGh04fh6lsxC+2r0qNA3LyLGcN1r9RhpFtST2W1HOTo2a67+4VXqg90XfU6fYhpGaHAgodsM
Z4DARu+Pab0ZRPSiM2eq/8pL8eluONSXGmm4Udbvk965kdtkHSCnpjHLcBnMVn8kNvfdTAXqOXEz
Ixv7bQuY/N1cRMJ6LOzq9oHZb/Wy/sfaiPCVdpeEj/yiAXmddcv+Y5NL3AA93AgpNdsXJRtJ1UiL
wMqJi3G9uPn2N7u4NgKneadnfsVnN76SBUaa9DStR0zbYHMG0Xzl80gKK07VOSafjZkYA64zZmAo
I7KsiX9p5OoiI3sWw5Xtmh8CbtS2WHwnXb6m7fSx5fnFc5YqIrdij5LqIzXaTycdUipstLBDh2jh
j8WURW2KGIY5KjR66Kx/ptmsh3wzv+bJeZoJVr4pQPn5BrMlxQY40ddDmutPhT/SfLIs4HhUkMML
YtZ2iSoGtdG74V5vV43AQfghZ+MNy1qvQodV4bHUlxdDICM1UuPNK8gCGPnzF7dVOxiIF9DTfTdA
W2uqT3cFbqG8a/bFOtH0syC9sTIpT56Fe6caCJVw63ipA0QHZ2WZVzJd+j0vxxptwoUptaqTNPp4
mOEyXCMyCwCDEkUnDoQjNQY/dX17q3CCtDV+YyPFyzua81edvax+9W37A8YZNZYhCTUnGk+aMEc8
dJn0Jr3dA1kIi3VHvm6O5jWBqWqTRa4/VtCPCHI5o6aztJyrXmo1VhiQIiOnF4omOQiSVaeXx+JT
h0OiekpQPWVk/guV7jLaelABz1ZQuoWHNHXe9j3ZycQCMRUv8muZBiJcWmDAKdXm44aNJewc7PCu
zyMqOv9V+NM1iCadEXZOJ/9oEyB5JnH4UqVberYmAk5IK69BPvCkBvXBWNohtPtxu1jUcbdLYBNx
bv14/kwaQpVfVQZnL9vAiSdgYsIgF6gkTUBdFgoHmbfNbMb+90z+f+xW+tWHO9nlxLeGzgJA0M8Z
lyrX794h5Tsi6niMu5FY5qUhQbX3rnqeU1pQ6gxvudLPKMeoCkIWsAbNcdWcXyNlZKptzufCYpOm
vAchUR6Dkkq4CXTdVZPZ+FprUrZwDOWdxoKVyXDz2m6PW1tj2LB3Exq6h9pyPp3ihu01d2OHbtnr
7A9ElH8ZzDRsE6e2arA/QafuB9IewJlRlEnPSLoMQQa4kTZtWG+XLSGtzrloWf3U34ZDVBxfc0tW
gR6ktwrO5tw9TdOQHZvb4+JU+l01cuFVBkOhPWtNXOu4cgnui2aiuE5d0FxTm+um2ECRCju8BdS0
63uVkY4wqRpOdi0+2toS+21Z0Hhh3Oywnu6CzONbCx6ZIAiOIV5vktzH3lLi7WhaSHJy9PHqAW6J
I5M4G8Kw/BN2GXp4m7n5zFM6OC84nuzYrpvHzJs/xgYuCyiNYgJ75J5tZCRFkNDfgehXp8HCHAbA
lJfOuSNF8m3SOlY4nyz2EZrXEnf1SjAS+m92FQ2aelk7aH6KTHLTJJsOGlIg/490P9mq4nOYMfks
C8848o/0vhrla94Fj6pynWiy6J3Kr73nX4fqP9XhInFQNIxDc9+Z+Z3nOFgKfV2PelUFJ4QDHB3l
sRn5wIva+zZR+QMprJCYcy7DtrNBet0ZU7lxM+H7zEpuUiz70bQPaKD60HPXe0GhwS7fgv8GA1iQ
lKwCUMYmYSN/FrwQkSjNBmAoOwxza0dILhum29ssQTCAU3hP67h+BAhhQ9uiwGs2RTyP/RVZOS7f
ImDy30xASDM9I8DX40FYOmQ5r7/utWHRIVGu8//I9ud+4XUih4ivDoEsvbWevGdU/BVWXh+L8Z38
dzL1LZAWdvobE/vZFOQM5aW7K8fpW6GnrbSZCdn7JDv9O+g6Ctga47CK7lsnxXyHnMlhBKl/l8Ag
WOOmUWpFReCtcV5MtTe3NB7t8n3h4uevVzqooHoYSLXRml3RTwRhNB8FVCKDyr3Gaucs3r2ZDceZ
HfEmXH/k8qJbySV4J0/ycUQBz1TMakyPw87pqex0TDzygnyocaMiDQlMxh/HMoJJv7irO5PsUld7
d81j28HL0l2Bwspq/qpiQ9oyrVc1BPJsWMu3MqrjgPYKpHn8Xcg4OKwWuNNWf2MNaeKKBTIUDSS+
bTQn2gVcQkcDFU8Tny0xLcjX+dEBRXHUOiys16LxATy1Jo2E98ziQXRLSSSbu+EHC7KH0jGcEGEG
uNDNHMCRXSzOwelhoOpG0IQlyD5w9IM3/HQ7N+XPLWecIPr0QYgaQhid24+zH3Ee/yedtPd5yJ81
nZlZcsR51Yzpe8IVYgFcqTWLVnsCOtD+q9fmQ2v+x9l5NdeNnVn0r7j6HR6cgzw17Yeb82UUSb2g
KIlCzgfx18+C7LEl2i1NdZWL1TIlXl5chC/svTbjgygaHipv3E+69TEynbscjTwLRfT12fiWtbTQ
Vnq0/QNJ2hlRLSs4Ppx4kKcWlR6+mOwVF7Kt8RiBYOhC4xjEwZqe98X27JvWtq2F9PajHXyZRtpj
JrFWntVLP4nn4MZlPSR3RhGqNWwLmu80WNj9jW1XB1JDhsV86jAx67eph3TN4DxmbroaNOWsB5wg
iwaSEc2iT3ZeM34xK6mjzkJ9G0a4y8t6xdI4WNrDJybci6pNSHucsQFtRLgdiAp9QmRshfs6QFg7
Rle8rWy8Z/uuD0Q0a3nsoLEdEaKb7lbPnDuFMndjyBFZ0KwAQQAqg0ks+hGbepd96f0UZ0IGXYKY
tRpdwQbXh+ifeW4slKeY8+NTCM2+2ugo5hmrf3XM4qvQtqWhI4W1ZwmddfYRQC7GIf+Iz+h2sJmT
+0hi+uKh8m17GRrzXqrGs1JpToImtQEeoCEVkkXzVtS9IMxP7XTKxJUc8P6OOZyPOh7vqj1OvG5r
mBMiLk/cG0H5mL52dhksi4IJqNVwG+tqkgRbRlLp6FxEQMbQaPi345g/V5N/5SzqVrSvIEZoQlsP
5IEnqXe7oMJlAHmplOxz+0ntEx2dAZNNsvQipBHDLP0IRUHIi/MG+4R2t+MOavdoUlp3M4PwMNVW
NM8t6UpW+BqpCT+TO3bLvL/tvTpcUY1cqkJ7GSr7zYsS+EKFSDBRtCsl9dsaZNCiKdtVZZubOuRw
TFhxArz9ad23675BFT7h6gZ10pq3aAJu/YJD2HGpjiG3UVEVe1cNlwGTIh+Vl59pATtWHxBIsQAP
LTtp+k/T6b/4VkVD0dYub/us1drD0PjJJhwm7H/ljU7IAGJ4hkGx9xwRv34cUKPHDQtIRTahr78q
O3kLXRZeg7nRBQEI0+uIw6qVZ+71DsgY1jMlNjJ8yTVPIs5Br+IKT43ew+3tolqzx9cy+RwzOlyM
VfgBcyvzSTbw80s7tvxQ5s6ptxqHyEkH7nbg3fTgsJFe7Z2QliD0gCyIxjvyZAsxXYWfDBf7ATy9
wED4wx3h2CRZubFStrmyV2urhnvR6JfWNrC65Y/OhO8pTBs8LwzBWREyxW7QiDq6+kRm3w6XyaOj
A6KuLfnB9OSOTFC1ItNkWPOBTDgvN7XiXdLe7fAVAyDDtmMl3RmNTfV3BGBj7eqW9b/pJjCtq8ey
EwSS42GhrhyeojDgWLiTQGKwzCpqha5Xt25ThmtzRuQR/oP1O6d9cRXYs95GfpGY+PwCHO6Zt0ZQ
xNLQtG8LY7BWRViCvCLCiYLGe84YuC1cKw7wVGxZ30dbtKkw3/CZIoyScGbizUgjTpLrTSpzTD05
nBS7OMsy+poU4xuy/UtmYvIJ0iWK8eaiuvYubeKrm9sUWrjmSCXB5CRBpZn4uZErzZc7wuU+2pRO
SltqqGrN28N0YiFIMwp29uO5Gr2Dq2flloGOwqDgu9PaL4K30Wcv7ARQAaJwVdT4FzNUA/0Yg5xK
b1JQILnbXVDVQ6NKrpFWkw7mbIMiS8khc1jHGfz+DQUt7QuJSgakyi7ZGRo5mF1TWOvGwSpSJTki
YeuVrQ7Rsalk+danhGQiRYrGWK2qsfB2nZxpRhCiF74ADxZGOGRsK6w2WaatPHbacAZh7OQGkHtp
xeuw+tLZ06vLzpqIkTdhyJroTXacyoKp61ZcG6B4KfZqvByjEy7rXoVrPX3wHD4MgVwXdAUdQ9jS
BpSW+SYUGKQytp/tESMtyrt6q2NhvBRo3e3U6XjcuvF61GiotMDbGwGMHYi6iFObyYe9lFwqLLDw
5upTw60rEFp2LkqJiMt2w0Nfm91dCKENnzJxWlTJa63Sm20f23uCUFMsOZW3Iif1yn5N+zD10Le0
KntSWTc9Ggh7uGVkEdk6WikJxWaMtpGNeori+KBFmf/sHV0oFtuk9c3DCM9nldzXhlG/pjGxr20W
H/1PHSwSHMtYQ5HLiH1vsW42tesAGbDMNMREuZ+uMfZsUGkFp5aYLQXC4GDCukMeEop1bsWXos1S
GAqs5EK8tjANn8I2cvYceIMyXbsaFpNuUeTXwIC37LZduDS7NNsyUpqSmq1XxBMondBIhIOOktU2
HMY+qMOFKPe40z+h2ff4naxHenUAgqyaEygfHLHWJBrqlnzp8hRgDltB6ZsgBLsxOJP0QVm06AO6
/axIrmOOd2MYhrs6z/sH00bvkU7ofmD6I9WP7ObohPZZp/M5IbxaFlagnVOPmofRqXGsK7UayvaT
ESebwceC5mZM9Osu0y+1pABF8MRDMcCYj4chWSIzns5Sp6XQpvGx7W9bxnaEFj9NbVLfMyLAotx7
p6zKONtNbYvDNFrVDrYoTSXDNmQDPUg5LUeVqVMhzM8BuYc7zSCmVxW+eSpQAC0y17wxiOe1n0I7
aG5ZpoTrSqbdOkkpyoNWT+9DJPN5YmFKiLz8bqAtrlLQFhZgyqMc2KU6FYw5+vXwWIiMO2n/ENHF
QE9yzAsmhoPWeg8Tl+FxYtSWCn+Xssle6Dqa6NZHZ4y7sr2p8RdjDWNxhTHpNY6J+bG6gRQJ4FR9
hsRnJrurvCO0sWFggvybZYtpXOzUqChDmG2hAbogqfCZQPmf3fajVXF30DwFMqnSF0VTenvdhRmL
ejJYJ0XK3t1u+ktuWw9RnfunTERw2YLwpY5ZDzXuDGaY5ohkx+VnNiZDtTlbsKmtbWMxmAhtLNJp
Mj6DJ7kh5i89ekotDZ9BjnbpcQcXiehn1Iu3Ipboc5dNt21WTae44D6vosxe+qOxjpBS1wNc09Dl
lJSaM+7hJ2knFrfQhr9CjK0Ods5st6VS3IpimAOjh+e68OOrhV9tM1h5AxehSN214eZqh3sWzbN0
qjv6VuauJsjxRs8/wSfpuT177mUD7fSTP2FZzsGBxmYOVZI93Dbz2qPXk4zRlfKZdJgPvkQFQo7d
Cd4N9I4MIipx0/lqnKFck8sd1o8Ccx1UJy57vae5S8ZBu/FyDFl6Ux+7JLxQhfmX1D9F4ARO0qqS
Y0Sxzedr77DAroQefvT79D5oMRSZtQPhwtK0VdYZX/WUTiTS2w+GXnfHUDyrURBLKvr2KTHAKyQ6
lKacibwDCSrVpTqTSLDO8RsvUbipve3F9GdFecgLqz13yhxurTyknoFlGw6U47VHl4lzll192UNo
MFlR5roJ8qd0djwO5Zn88+YOC/oe7dRBMuM0JlF8nNPgnBfH/Yz3yLzqGlQCTQBv6Po4uTJgjMGx
r62o9th6D1ypufWFdJRq5xmk6lG/3/lWnp96RDcwJMBFMdr84GklmMFGg3tUJOPW6ifn6uqckDBg
BMCZaVh1dfPWmeKJhbu7t9K6gDLHlD0i8XFbxwi9JhTZJRIXdyyDK3KzL8rPxVbayblUU3B1xi+1
1PRbrRCg8+DhyYk5Q1i04lhrBPhklMCLKZs9XUVxy3Dwy5gZ6d2gBXRp3thhLOoRN8uNlsDqEyp+
KD0oLZXXIAjXwAbw7OSJc8iTt2xKSKwPMVlljpZfkukYzI5W11IIYah/F7kR9BcvLo+J1n1gndXt
Itfc6nHmHeYISZ6wfkbHFi+NdEJyAJlcUdRVnHLbr4kaFnltMAGMv5RN3x9tPaIkVq6zLXxGe6Gh
9VeC7b7qdq3OvWXoDxAe8J9MBtPwQIJJEsbeagklZHRJvWjDGpRGNu6FRmT3qE/iEtAtdVaKQZB9
KRBC5LImAphlwlB/1cWmcbUJ9xu78G4kahR/DMJR1MyU5EDSTLLZwr8PNRn2zYJU0QTYdGt/ISQ7
b4ZTF8yH2cZ1gdUDF+jXeaA9RvMqdXKrGh0czzKlTP2k3GvjgHIBRghOP7pVTuddv50rgoSC/Tcn
p9VaKLG0R9nwHyA1XnkibSCmuMvc1owN6+9P0uBeJZRoSal0+oNuoKMMw57JfIGydAyRxxo8hbwg
3SP6TqlCp3l3NYwHYQkSzNwVOh/jQ4H9adJnAQpI+fsWUXXXGXfB6MjPlEalLLuDWRKsqvdLCWeY
c3syvekVHjyohzlvJvezt8bDkl93AIbsWtS3JKp/qKZ8UUw6OG8280u7bF9iAxZs6+OELJz73g2t
wzQhTbDhfJHKCA5K3wp2LKAX2dbEqWj2Ux/vJpFZZP5ZYqt642WIoZYR9X6gYphWfqnf9y0mP1FZ
xclxGb2KXqq1awZPciiTDVSwz57MWFtlWKUc0CFYvfpmSbXZLFTCGGXK7HgL/sqFswJrlhjLXVX4
inFUVqMfG73jty+YUtd9QdyI9ALjsW4Z6CVpF50y0HllKvEMaugwwBnW624wsSzpTcmrlGSba+zj
/NhEa6pmEKjyhkMn9hJ1ys63I9Z3Mw+FWE+D9sA00BAzoSVbOFswKX6E0Ikmc4hu2kaJCyw3xiEi
fx7S3t2a7hdl82hBveIgCPNuvL62MBUQZFUxBx1zZYNDwixT8e92SR7dq1Qrt5aWvIx1q91UJTdP
f/BPbZffE4Y3C3MH8wraQ7E1u4lEw/Z3So5S5Z9dd9D3uQhAqDB37Zpu13jAB+KuN7dGwEQejmux
06W19ZguX8CeVqjy3OFoqxmy3AXHJkR7XSmRHjpZfeWe3aZd8mi2RbjJB/oTZXqHIRBvpofSnhWT
BXmvVGtTDYxbi8vgu91Ngj4UZ/a28mI20yOeXUDXiFqQ+wdd4e/CyvroK0CbCZky5xD5dZWYG5Hi
e3UtBCcItsOUlCssWt74NcjrdtYO5UfEUS4f+DXRvdUwhB+VcJ40hyWMx7Z5EQQU9Spwq2vWdU+1
h+DdgQbpye6T46HDQdOSPmRYPWl8RXCw9eIUtzQTQZPZtybYvI7ieajjU9Z2n+2+f81TyPhMkvsb
1N5Dp7qHnnp2rOqBRHopHtoyt0kks4xT23fHuEE3P9ZRD2SmNR7S7lAxpkar0CCzIun16rs8c7Ht
i7VlRubWFUBZHZ8QFQyS6PIHHe4l3qrlgNsk7hKDsa/U0KXa7pGG9JMANdIXrbfPh4qevNXwWYZa
+Nq4KGXQqXG9h865QZYFYudjmPkfSDOtt2brdvvUYhUoHBvtv0tSTmpw57G9fYdPczugA0VLVWV4
+BJAvLf6OJFlZDHodmvb3jZjvlYQwVcdA8tLnxg3WR+Z96Q9sY7tp1MRNJSF0z6rHGflTWK4UZZb
bGTphAgckHA5yUeDWuEyJZ5JVWe1HyyCQ3BRwCVqeAiTf6xfex3pLixa7uMdKbgufjBqqeDgiXAD
HOam70MEJfFISCjYvrHG2aL5dn1iuXaobc1eUfZWB7cCny+tLIPrS3sbjRSqeEaqUxtHxdYQvKxZ
CqauTZWewHoEC8BO2RZ6AiKawShvgKVVN0OCu9YJ5L1okXWYMc6HNvKjI/Q7np7jaKBGSPQjmsYW
orq4gUibHYz8NsnH4hhAL2SF2s4LfLXVzWxYaFOuEC4/OCHhdSpBh+Wk9kcLwiw3xeZguvSIDNv3
JFNupyzOjrTCnC56+qQ7MAKsJNlZSZ0jh2cpMBcP9pQfaOX1vdYmxsZss9dMWOkJyr7Ya73Ydj0b
TpBLLCBtuO5hif8MZ+ewSHMUMoZ3alv4cpbyL5HHhYfIgxw9/HFnGip3VXtBy7pBTKvSIGWQRgqn
YEVzoZzX1ojuGQ21mylUy5r10xlL660FJ/GBshI3rTghjUFEUeaIrnKyVgdVPuatlyzt0eOOJ/zw
GBbllwhT/GKwIWh0A4aKxHBuGRgEh8zWX9giMEnVw1M8ptWDTeS8gyy+GPV+l2rZIesqWqGgvIy+
uLiNsj+PySlFySqTiYVycDYz1Ry7Sd1gzIYO0csnZoG7nEFXgseT+T8JFrVt7QenvyauOBZVvJ9G
r9oGVLxLvIcOHcTRYBvKidLKgy66XSxFe5tRpCpH3DdAJg9iTPZGSxMjegPDexicssQC39dRZWRD
1tzaSA/wsbfINHzMe6UHE0Hz1i33CLBS3nj+9sWQibai6VM7M9nZGcC2wYb2RHJHeLCygGs1Y+wS
h/2D7ddgLpp9EVv8TrUYz3agx7iXo4pekNVBVSGL8o3xhHV8KxPkaq4djJfU0Lu94ACb6BbxLcGi
7SRA+W9f/Lre+qnd7ylEslOcTyihyFJneZMTLhY7e4LC44dszEZwucHA6D29wd7gH0kOeNTtxjj5
UXcey3zYmYxqd6Vff9XNxtmmA3lQk4alU+lx9YHBLQ9C59gGpfexbasRMubOjJzs6KtZWMwGdlMl
gOrBQse7khicoaKy7OdhM4CCNRpQJvOmK06N1Rf0TOVBljCmS1i9qYk9HE8WQESNYhOPdL+M2BuG
9XjykVp0c1IEOmfwt6Lwtl4OQ8cPvAeTDKD7BJgvbvBnZAPNssJ5dahdMCfOgoQ3/SI0pju968oF
gfIwfxGEcvOhb7dnU3xnHrrUT+7EYBAqwLKegRfgAxOI4Wjx16nIAybNBtl/lRZv8DaEKzDpD3Zh
P4z4spfhaAaHaG7+dQivXi0iwAS62GQm3mmZETzgDvXRs/uC1O3oSxQe4gye6SKH7OOk0O0ip9H3
lK3ValaCWvm0nizzYfL68d4d6ZPZJds3ToP53q/bvY9Sedu6w/jc6MkDcUDi1pZHLD3Nwa/I/2X6
V+0SmxtUWA7d0qxRj/FsGpCgCezMthceGA4HWK1Ip/HwPTzrAm3LwHMTPQxRfwwnblSGCwkYd3TJ
qiG8b/q2BwEnwO0YI8pjD5ku09IvdPxi5+lYehqrzVeyih8Z/qO4y9L2Q4na6MyP2Emr+IrDDfi9
CmfBQTFc0vzKgLkiygD+2iLupnrV2joSXHt2gVgpkdo9jAHkSIexijBFmrMnAPP4Rh9Zz3ST/9Sn
c5RrFZJkleEklQ1fdMcZnmh0+YGAijtTbWU8ZA8mK6U+5NQqdA5u0rLtSUsHBWcQw+JpBVhbeF28
HGofVxVnagDE7Nu6UGgyAK4gcO+mj91oYlnrHiahBmjdcXxS44zIGdGyxIibffbYazIjzSNPWuDT
pF0vW5iTBz8NiPoYYCNgpT1MPsZDJOcFHTKgXJbyY2iIl7LcNJ1df/SAyuNg0Cu2R0XzsQa05eK4
dwR0mhho2zKMwRYFxjDgaxXWR0zsYBA791YnmXojJzBKQxsxprIKSYqgHSIGK+1n/GdVUlcvYIrb
veXATRnIGTVoOXjUOhPNQIW03GUt0QouP6UNVGWl/yZL68khiIiJwGDvyclGFZ+mN2OelVcpPf02
CMwNY5SNZ/nlQ9Aruu5Zd1ahu40rJ77TsEzkEoxwmbCtVQ8I/uSLdCHzytF5EJn2wWz1J09qzQ0S
JugpeH7yRjp7VaAsFb4XH8sGeGdgkRxrDdV5Sg3tcRbBLZXpvtWjo5ML3bWrOIcZDA4bOGHf3md4
TKhHeeqNsXaJopCbREPKTB/jNEUMfnF1HovCrVHzTdjJQAnX02dLSrEUMJNe+hq/dcRzKEoKOEsD
1oMa3MASowVKi9gfP0gII6iiGk2E129fvNH74As0wWxg9ZXUCQ/l4brTULRSybgr0IJstpAuHBIW
CFefrBCibv193xPRhbspRvGAGkJjDbwuu6TfZ2awd9lA3XFVMCGheWJdxMK98BAQssLfKgPeodZy
fXR0gnt7hD4juzcUSs19GcLpY990CMxIAoAvqxdiu9jZuQ5YOiWpEPE5VX3rHppo0tZT+NY6Vvop
CqOBVS7THac1+p1NvtmmLGLcm41WrSOt/MKYozn0CWHiaPe6mwBM0drCtLVFB4LlP5HFI6c/PF7r
YTQybT3YXIxD2w5c52GyF2lh3gocRItYmt4WwZE8S2BLnVl4R909GOZonNmzlqdJjjsvspBluTxD
A80gs0W9WgSfPbA/w91Sjadxyr2VMQpvT1uJrXawP42xY2z0oL9zeg6btCuGhRnGWqdrP9nzQKfO
AUC4MTlY1gg2zoEFslRVNtw0ztmQWXXsUEmjZqVyCJmyIfd5pJD+nOGk2dYZVSLEBcEm9hpVJiA3
0EErWetXs2IsTdHAllZjs/aq3iKrR1BOs3frtMPeZjl97gATEatzU4QSlpJmo70Q8K6aBlq15o87
WeZogXAD06hexBhABWsquhGrNDlbm0sRem+Wmdt3HTdhBGNsH5H0LPTaB91E2bmZdNVdItn0R9GF
N3kRf0kDYltG06VCoWPGIjgiHKj1dYwclPj6aE/0A5P7uOEhjCrAqMDLd4O7RS/ZoyZNCVSZsmBT
RO0unbYo8Iw4HTffgqfwc1UnBZuIPRxWTjQLh9LVYeL7NID4Je/yNn609MF78JCHMpqvTcrlpmWb
L3UEFALxGuRL9CEDk7UVhrFZn4aN26lDeYMSZsfdNVw1/IlBePkV7Et8VMhRFnYrwwdmSQJvPfhE
XSQX17F8+q4w2+B3X7fs4b7VOK4EIBD21K3okY2jVleon+b/At771PZNvNtMDnf0XgC31jSeV3oK
EqPFEnnQKdspGny2RHgXuwg9i7RYSyQ+qFsSk3aiLs44SpqDZ0g+Tn0PNSG7k+DsB54+VwkiFIMd
vtbJiHatXl3Kr10Zf1IDvGQiUxAYifqodSPWcn6VQ253G6a3u6DUmmerQ0qnTYZ7CC3upmXQ5oc2
y9eyaLubsCfyKI9jzOOocSIDBqZG3IyEQeOFhbMkkcs/FD7z3MYER0P2LVEMrYPJdWLqq9yYmWXN
NDjGTiepEV7zGqmJGopXVgg5MUN5tdEYjJ4iLptjrOvWRnZ1eYcFfe9m1ScFnuVzlZ0TbvkPum7f
glyNroPwP/ooQfckuz1pRalwLqlmHydmseo6uAhRXTvMJOAiWLXeXFrhVbeONL6gYBcPut/sSdMr
NkZe2euoUO5D9zZOlr0jwyVaCC1/LPJ2ekR2gHOsUOdJS4qN3UzBLxIF/0MOs2HZZJmBDNDJy3mX
ZsbZ4QD+UPmOOzCIcsU2AQm7v6alEbCxg34Z1yiTfh47J/5DjqFhC5NO0UKC+m8Z7bgtOQrhRKlA
Cb1o/dZeNdiw1/C2nmPrbQqqnKGUi0CrwnyBoPMZyMGLleoR8iu7QGvgMzsu+y3dXHOQRhyheMyc
X4QP/tuvqWPWYbakc2CIWyQ7mnC174IPLaazfWrBzhB99+iGKMI0/OFLO4BSVadNuWfx9bnpuXIp
8bNg8i7K+Dh4LmrOIHAupJvZXNIJCtRzSalkAcD7xYH8Md7NcS3TMGzLE5YjPMf+t6hlT9MrZ9Cd
bOf4pUXG1Ucb8ssxScfZ+GYSest+pEN4B9GXsWUVFA8Frc99N7UPutlqZ8ES+c/8SkSK2xbHTBj6
u7hXpjqIdlI/2+VKPIE3FwcEwLcNDtWFwU4U4kaFYxqW3c6c/Bc4p8+gFOOdSS1tRsW9Zxg3P/+N
nPkc/jHk0DD49IgEcBlXGmKONv3uY0TCL7J0soudb5jALVlHrKeBntzRFDdc4ZXnrjUBVvgGlp7U
dj4jTliSK7wD7V9/yb1tkun3yVCrkzLY6DOlk8hTfWOH6xAbaFRf4KgHu9RIKSegfaNwctw1707N
a+dn33GdR1EekhlYIVDDbgl7rveh5aA2F065KubIqFSZ6dKdRnOXEghEquTU7KZUkEJONQ/8kLnH
IEG82hIXbxaF/rIMo+Soy+xJyEK7mXw2ILbSugMMNtLMQRghcukPVN7IYvw5HitgdjAUW7aV1pWy
R9sM9ogPqkLoVDcmXFMrk1e6/cMohle0HiMzWwAtKnMHApCGiwXjiRkchflgVTEJINkTD8VfBbUb
7wMWdVsarApMx3Qcm6/vTqCkB5nc2mRSVn33ZjtglQmuJnWpzYZ9UMpd4U/RURv7FZWqvfOs0rhx
/KjdN+BYALVrxVMyts72W0ns1bdAHNXOJgtkScpbf2Jhz1AxclZSATfpYx6HqkqQvwO5I+4lr3im
k4Ad7aYyU6hitJ2XJc0p1ani2rIrLmRl+3CzNqRm1is9cfT7WOE1//k5K+Y3+f05Ox8EKcmEJ90G
Ic37qygqLBWpVOcguDjp/ErDUhRtxurVqqxug0B36aaokXy3fKnSyTz8/OWN95cML+9aOsHEDvoU
cmbnfN7vLhmtVq7qVEuiQFmCq3O74apsuZ3KNj7UASO6Oi4vJXVuzliAjZRr3tmTcyRMeZ7yhuau
15sRa70db3K0TuuZ1Knp7bjvjOSx7Ecm3GQvNPlzbmAddOF0IZ2F7KmseRgZvJBCjM6vZahAHWZi
Rw5zVVFsNGL183dq/acHIP4zIQ3XZAUm3wXMFpaOKZ95/M4LQbNOpv7ICorCox+vKartkWLtecQX
UhJ28dz1Pc2qXztLKH3P1UgQ4FBgZI7qL9hpWOx5ZUDqWVVsCNoOPoUG0iHUioRXDI3cGWZ4ADoV
nTpaNweK0jnTg2CTM2daZH2FjU7DsOCpoFu5SQ6dh0hI2Klondl1fsJCwGfOpNHubJ+/QAWezudG
0iB9MciPSSf9IEO635LB9QbRCkTgiNhWs/fXs9RjnaKakydzaras27Q9pEhaWZA+AZQ/LaYa/Pmh
/Y9HljuuQ7aObjvfjvx359DUm1WCcTbfDQYZvfyXXNFvWnjOGUDEOPDJV0h+ceJK8e66mR+IpulR
0jgeFrD3gc1FiKcVqGCxM0A5fqrZTC9oGsr7SprNhmk7i7JAbA1uGCzyYYalQb2DVAEGgu6/VWKk
sYaOI2F8TTMIE2RjvWrirlubuDSBu8jiFLqnnx+pbyms31/t/NY65x9uaGEIgaDwx8stax0IJi1J
T7XKcaGweNsHBbCDhoakXI2ikMferNVBSmz6uFGyVeePwQZAP8KlOMhXYgQDpNvT3gHDkafkABae
Hp1I+rkSI4dF0UjWynpheryiF/SNQD9GpPJF6ID9PhhvahN/sUBTsUopqtAMbczSm84EVOI2ZKLX
l8bJc3j4SVaI28xtHku4XvuxsP0NQGecAlEBH9YoPg0jaJ1ukqD4pnhHeUKsqzttyJcxMeXF4Tog
To0PwKhWZLchlcqUeXQNtOO6TuM39Sw50hj7mm4ZV0N3GAqHOWhHFj67kgCHIOuSF3ocYEOs5s6c
0zPTWMm/l6j/9Xn47+CtuPn7wW/+9j/8+XNR8lAjaerdH/92jj7XRVN8Vf8z/7N//rUf/9Hftm/F
5ZVV9E//0kOR8b/3f+WHH8ur/+O3W72q1x/+sM652Y+3LSOeu7emTdW3X4H3Mf/N/+83//L27ac8
jOXb7799Bpuv5p9GqZr/9o9v7b/8/pvkKv6v73/8P743v8XffzuPr3n2Wr//B2+vjfr9N6GLv7KT
k6R0C8N2hMuttH+bv+NJviFd06B4I9LdnM//vKhVyOu5f7VMx7Vdvo/MjmHgb39pinb+lvdXGMoI
wxx6KjpQy7V/+79f7IfP71+f51/yNrspAIw0v//2Y6WsybmecIVpzDeM7+9CUz7URsVip7ZTqHRF
kj2X3I+iX/RR/JrfPa//9ePfFSt5XAbY0ZNyZwZxeQLexSAhHWH1rbrcE+oXZcGPt9R/vop8l+Ic
ysLpysYpd5asmCCkjauew6zA81k2KHx3bWVNFqGmGqLR7z7ffxzG/8dhe/9YlENsFXY1FbtQ82Bb
9FKUx5BH3PSL56/48Yb9r7c0v9XvPpdKxTUN1VjshqT2up1qhd3sLHMqX7QOvsRBBFb/xoM7eNBS
aEbGZJMF6ZZhXO51U9Yf/tzbfNcaaIiLTdNsq11XMr9eWnEB+8eJx6z9xSf3B+eHnP//795m2Cmr
TpXD8ygwOtDirvgap5Vr0kRqxfAnX2Q+9797kaHEMxnarAfYHyAAKsPUvTIaxkCU1eTp/rlDNZeM
372IUixirLCoqH5Fd3Wrsr+xplwef/7T/+g4yR9/ehGV1Jv1rNatI/MxGfHab2PyaEzaLcgJ25+/
yh/cDL5VD9+9Bz3wQmm7PhmjiNg2U2WhqEnz6O7P/fR39wIiIHIMqgRMojBtbytRwjQJndqu1z//
+eIPDpJ4dxsQeO3NkVnTzkY72V8B5I36vtYC31hjUcSvOfbEmtc1IAsaTQtbu9TCEPW050T60cqA
2K5Zw/skYU9ZOSyUpghpDPXEDn7xK/7Yw/3zqv42UfnuAI8RyY+uw43Kn1xNLdtCb8I1uwkzQxmm
ecVH8vUCBMN+TkFhO2iP1xDq5HT78yM0X7b/qqf+9fLvbiqWCbSWwrva2UXtMsj0zVukpwTZjHZ5
1Fjrf/r56/zBefR+otASOJDEfQzYoQjyu0ybk8kwB5Xun7v7fjsBvjuMQVROCavfcpcCZSSeTuTZ
I9WX+4u73h+dR+/uF6q328EA07br0WsRcGLF9xod3Wcmv9kv7hZ/9BLv7hatCOoUhEm10xgZ48zA
RrCB+YzDMg4d589dzuLdTSOdasfLQ7fcQfuM8NtbBsUjEcJa+ovP4Y/exbvigYctA3Gfx4NZaKKh
OM2YrWCqw2+SRHr89POz6Y9e5d19A7ywOaaOVc46MyDuvdYKF11b36WXoYGTtvj5y/w4fP3nxaG/
u3u03qgcX+n5znT6GVMgzETdO4SOOeccrctIjPeQ15v/5ey8duTWuW77RAKUKd1WaFUHZ7fTjWDv
bSvnrKc/o/bBB7T5NyWgLrsvxBLJRVKLc42J5JdytDFHQHDbXNClT+wx1hvDoiTw4o5J+VkknNKQ
4FLuC9ksitOd11PEvi7FPiU2Uz9bE2a0ILS5TFq4mtDOJLdxBi/w1lm4YnX75cd2ZypWAP36K15E
KBmi2gwRtl2GrvbKc1h3kI5Wrr2eb3v+da68eP5cCwAalcmxNeNgDTqkq/61cz3ydnpL9fulJQDK
Uq2VTVJfEt/HK95z4VW6eX7e/vWKbUCXor8i21G0OmXHk0GXoAGOjASKFiUH4pls1epesqRzrjrQ
tPYeIYt5JCJDHOt39gFFROnSwlCaSF0Mg9HR6tH/FgKQ/hcGGe56Re9pO22oelBaG1yNusqmXTiT
t9WEFxT5DkRuQvy5rQulRaFExaoLq2guXoLf1BHqme2fI0ov0AdUSX4tmE7AWYShh7nYkC3ZdxG6
1j/bjb8eS5YvLRXxnGRLY3PQ0EPDLE7c1sTYfWeovD8kNbiUTyLuq+rjdmOvd6TlS8tDrZlRKMqc
qWgX6y9u6aJnvZ0pad9+/DX+/++ZwPKldQHWrJY0c99c+nzhMmQG9QT6FDMPmHZN9Zy7SbDd0OuT
jhuHv0O2wGhyQBNYXzwobv3ZmscBgGPVQP/l5nftT7c1I60MJOmpEG5HukunlmcQzXNPbQA2l/mN
DVzH6cXSY+Vh2jWo1i8UfIMXc/FrDg+WPxZxsE599mv7NVTDIi0RZsOtf4IM6YIEqiifjdjCHDiq
CkRgPaABcbciDaQqrbTRAG03eX2B12aCtCoUXmJWlsH5XE+N8iNX+zgV6qNFXnX7+aoJIK0IyMpT
5G18w9QLdmkHmNeoe70azCT6ydl23m83o3oNaWWIcqRMfWjUWKZXHv6RLqiDoalvewlPCv2qaAuU
n0Qj+GjrsRSUDtXogT9XC0SC7RdQ9NM1T/RygoVunyAS4nPVLTEBwwC4OTv99Enrkv5uuwVFF3lS
zMeG7TUaZq6XeoZl2HLHdNc2kbHzdNXvlwJ9JKKLMWoZgM6yHk1Wkzyn2B9jpL3Ts+r3SzEeayZX
EkDYLkkWNz8LXcPnr9CS8stt3XNt9kWEe03V8dU7c24ulupd5WjLufFhyx+2H68IbU8KbXfVjNrk
A/OSLNMf7iWrY1N2lOfN+IT34ZtSi99tNyTdlv3vSGt5UkQvZUbFbFUyzmX6fjWTb1643Jle+77L
pqd6LHAsM/+wiQKPwbJo5/VUgyOFOdj0kHyLT+YqTR78VPu1IqndfiHVzJJCu7e7HgNyVpBY2Bjl
+VzMGDgMHFrURzvxfZ2kryyCQorvYUYBjDa8Qpk/BQ6UilNvdS68Iv9UIx74vv0iij4SUoj3lTZS
jkkfebGOGwxlVoekKprT9tNV7yCFt/DHpLVqjvpVg0mTBoIaNn96YrAh8fgUwm83oxgNIcV5iWHE
iLUYXxRUmADyRVn4ruELg8pPQx+y26aTkGJdo3SwA/0I5dtrz+Y04GjD6f/G0ZYivbFqT8SdyThE
72pjfSwX60CRO3rEbmcsVCMtBTv3svaI4Lu+gAiCQ0Cp2jziJOW202V7FBSZYktIQe6hNainpq0u
WrFqIOwxpGjhnHMXV2JAhlXYRwtK9juvAx+MFsz91Fq9D0Omm79u/wLVK0oBj2GxY7RlRcj09cKi
X3Ufh4Vyj+2nK1ZLIcW8IeZhrHImM2Wl2rsoRdEKORDt2nEYfej9oA3t7/U6g4nYblDxOv9dRr5Y
/Zd48Fcr1mkwMzAUA4OQ1gevJ1rvthtQxI0rBb/TCpBC1yXGR49ySNGenKsE7xMn9aZguwnVO0gr
QEwZe5zjl8U1rwusui38Q9eX0U7gK4bElQK/R9bXpjCZeYE1/VRQIhuiFMqNZgjKpfyVXUvPt99D
sZK5UvDX9SwgQHSMRbywHE8rlSDCmp76yI6ekRYU5+12rl3/yqrvXvvxxZhXth77+TTTX2AHL5Cg
2wPfKt9KFAlO739YmwX/hKZ3vm43p5oB0qJQdKMF251b+DipUxS5+LEteNl607PW9GF34ySQFoZV
G7Mxjei8WZu9IzV69j2CObGz7qimmBT1fWfHepExxYh9cVfX1XDv93CSbushKeoRMY+WX7IwRwOk
7aFsnRNfRPFFePPeIVIxCI600yOEcgbLYGFZ7MR4crkfeA/fGF/mHH+j0/ZrKDrJkUIdSj9+tQvE
zK6DKBTxmXsGrtjtdNL/lzu9Mm9lDUntmZRsZV2JDsgvP4xOREvpkF0K3VufzGzogsGxsLBawS43
ZQ5ingq4oz6L5OcMaNsgs1XiLdGIljK5rEWUikeKZWOQ0+ACUKXeFZbTh9NnynLwJPMyigycNHsQ
KJ2e8wQcZqiP82OS26ibRWf+g3S5fR7bKXIOi22ZULogqkFX9lP9iBAi5EY218Y3iRlTQJzXq4A4
F8GsO3ociB7KAQ3SIeO26wE21Ppghl71zrDx/KaOHEQt9TeA3Y2++IZG33oXT+GKK6yr/cmnBpEF
/oXuh8XEIels11kOxl5gUILQ58uwzhXa8Mh032XTmj9Hi/MD/xj9V5UlkHighP0oENR+NXuQPnrn
RBT7kJdwSipHeUEOgQ66RG+c9EuctX3ABZP+WLl6du+5uYcoSwPAba2r+ZGiUJyhDLd+dlMT7lii
zRM5KnxFACdxlUvluwV7Bm2f+Jy4qXNwXdjrSNg8cHbHTvTun7BGGW0W6WBiJuNhKmaloft+sivv
Lneq+APsOnzAl8TyvhQulQ/3WuxXDrUsRfi76pN4Lx+gChBp/Zg7BMqrXRcXSMrrSSvF1bXZj86W
1vU75y/V4cWRVpHSz4CYd3qOU6mlOQ+QJzD5WleRN4EezQaXY73tWffmgEd1kHoheJ1q1ab5Ei/V
zJyFsr5aOz/mGvivBZO0rdXdbGUm9ZGXOlr7z31pJm9JYP4MpxaKUKJjv1lP8MUpOW78t2ELS3hn
l1N19PX/L3afhdQBSrSourhpoVNfHTWUWIDJKNK821mtVU1IG5xTThTJZUl1Wbu+gWEcmcvJ4qbz
u9fhLHLje0jbWtfqFKhaWQmABEsDk7L0fyO/KB9X8IV7tzSqFVXaGPD5cbTRtPPL6g66eewtMYDA
HNB53rRi29KugGNnMgIjBUynexn13h5kuJhipu2nK6aYLL9b8OOYxGJmFPw5X0Pz6rQ4+c2p96Li
aOZXqHKuD3fd9c88pcB5u1VFn9nSaTC0taSHQJ5fAABHwCOWNnDAl+7sQorToC2FDcwAzW0MtLAO
fvXzEcvb/t9kaowPcWPZcAkmmKcNSKJppw8VU9mWokULmzm3TOTf9pzpKUTzZvQwwM08n/v0Iv9y
W59JAWM4yUSpStxdAIo6j2Eu8vdgYOpf20+/9s0rS40tRUqc27Pj+TH+y04EM3CkVjAEM4z3ZTak
ApfyOgVNud2WKgtkm38vL6XjOri/5xpMIBO0sVVzHYdrxZrHP+c8fsbV6G5Oqvp+4LQ72f2H7WZV
k05a2VcDFkJczaj5lxwHigiboibx2p2XUk0CaRnInM5PwtJsLzp13rj8FF7knAEd+VglFmFY7TSj
6rv/xPgvlua+htfoJ3V7sQHvPE6gvpufMDPi+tGjwjjEH4kM8F2O8yqewQkgmfsZlmf6fojndt35
EYqPE1kjVbvUwnMxV13KVut+JOua6wfRoBrHnYK8wpUlmbluf0cZtz3vBLVi9Czp4KpxbsVlo4sv
UdPYn4GnQg/192JLMfsteT2qEovPuSamEhrqfgb350Rxe3IeuHBPNP/r9gRUTBHr2vqLoXO6ZHBE
a0WXDPqMjXY+7r+jkp3sUxUWexUBqkakxcjrB8ckS+AH1ObQRpNbGLlQCo4zQ3Xafg/VUFz//+I9
jAlaA34ifjCH5fjFtSwNMpEvdvY71VhYfz99LkJT2FoWBqEwnG9jheiIc79J2e6ELzTOUSRY6503
UXWWtBD5jTtmnqZ7QVMmLhxNTr8aVY34v2FOtN1Zis1IlrMaFlKGvgasMuuhk/wWI5fnDyiPyinQ
9BKwUUMmf7ifJ84mt7UorURdEWVp44+gCrXGoF4d2N+BMnVUAzhMsCfh4Y3InuvQcU9EppgQstqV
gtw4j51UC7oMQQ+mghT/HQsA08bODqtqQAr+uJ1DqKos2Ph0Qdmw0aFleEQ3xbrTgGIiXEXVL6c0
HqZmiy1dGKCd7eEeZFT3xsP86KXjjQuYKUV/45hVOi8FndRUJf5ii3FKPXNPwKHqoev/X8QkwCfh
6j61G8CavmIdygbnTuVOxlP1cCkk13FOJtNeyotGYf47Z5muzrX+XvWm6ulSEGbc9uA4TspAEylY
SV/3L31vGOftaFBoMCnN+rtnwN4Vjh4WZjBEbvGtF5p9xGd8PvgZauy44Sy4iBltowVWwK0N87Fa
c/9BpGN66b2kvSRz5t3ZPsCvaNlZExRLnClFqNU4OiBgr7iQPqTKshbh9Ks3k+hDZmTu7zFKMndn
p1bMa1mA6oEFxWKAJEwNqP4YR6H3RuiGfa+HSXjb5bCsIAVu6GvIaEjx2NR4cPnfP+WTbn6OIhzc
tsdQ9RZSdJKUQWzAynmxJxIxvXBLpMC5fsHvadgZEsUklAWioTnpHgUPmN6XyEDuyhx4H1ioEieI
7XdQjLmsEC3awYGzRwN6JwCUja510TguHWvs09/lFdyc7XZUL3L9/4uFIE0gUxRaiCdI1gLVh7Qy
NTgtwc/d6SnVYEiLQWWGy+DGoAnG1cVNL4YgO+TCIJNbwPfdfglVG9KSQH6rpoI0TC7hkpZ3g27r
+UmbFmfBN8B1f97WiLQwiDYSpPRCRsSoYnQZbpkmJ1NcXcWtyLPEabsZ1YBIwW43SExMfMsvlOnj
UAOR7TjpYq+wXNFTskY0c+08qmAKXhwv9Z562ELv+E40PuRp43676QVkNag5+jNF/zQBB+MnbrvJ
IWrsN7c9W4rsHEIDhYEF3rNdV7/3Zg90NKTe25YmWfM5zSgXu9ZN2Mvxn4KGS70c1r0axB8/NfDS
vO0lrmPzMuQiG3/AmgpkV49xdso8D7fPUrO8vStbxdqhSzFNwlbE+DDElzCyf/rd2mECmj7Z8/x2
GmdzZ6tQZIJkCSg0Rc9bKErhLay3qzH9nkobVkeIwYVnfO00Uxyi9JOtrZ+3e001c6UYr7ORj9f4
ih7BECSHqG9Yj7od9T/0ZbxNlg8v4++REbpj5q3GLc28YiC4hqsIjNZb77ffQBHZcsn3bKbgW6YI
iFhlaBcD7PGFi2drp39eHw9TlnRGmjAiN4+4YVobnxrTGSLcQxIP9q/eQGKM4UOcfACA5v9YCkPH
/XvxSNZftl/t9cExZYlnj/FSDZA3uoD/n+/NdtQ+9OOYPJZRKp63m7ie3f9vxsmUZZ6G1Y4OFg8x
0pn+3Hrid0n5Lkis/qcPjfmwpGSzbTxpbgpSUxZ7um6JqIWkzIWbEKwQjGn46i+wcm58vLQGVLlG
6WvODNDs1H90sDXBUTWsdnRT1+Xwtb6SFoA5bABr11V0KTLjfTsX751uAeCvW9/iVXwtO3unHdWw
S3t77c49nCzyIJUGtKXr2/6gh+RBIBc1Ox2lakIK+2JYwDjo8CPDEoXGwfWL8G3caKBa8Hzs9rAM
qlakwG9t28QopiPVooNkEEvVQZL2C/zvhiXvdg4Qr8c/NfN/ry6YDtWj5cIcdCwsldeuebKm5TbV
MN/lfz9ccJ2diHLQAm6hKJ1usIoqbMACS/i8HX+KXy+LOoHgjW7q0YDZVXjyGHqLA9nc3HQMNWVB
Z5vX02ikGsaWSZM8WfOq3zf4Le7sVarfft0oX+y4xRzlK8VbfjD0BZ7QzuIi+MA08LaeuU6qF0/H
vMHhpqiMLlZf/fGqvDp6rrGXO1X99Ov/XzzcTEcKrLROC0o3j0FTAMgTOgDx7Z+umPeyktNqcMDG
RRA+JJYaKK5guzUnrYj5tgU9UOxdTKpeQgpiLgfXiSoachmuhYkE/NNzBYfzpkOh6UnBO1DTa/kp
IFWRpuk57P0omAqz3CFPqLpIilrDm/sVQhgLUNtwKHBGiDKgE5vRxB+ebWFniiqakWWb0WpiktWz
zrmL+BONeMCZtfGmxoVgZyFVjIGs2GRkO+5lsXFsU0BwRo9FLAbStxXSmUI6mCdlOjZazWVJ6+Im
l9kDHGCQVKC0rf799lxVvYAUxGLtvTxJsVSZ6on89Fh/7ZbeuLH7pRiuanxbWwxeAmgazwZITxte
OUYKv7Z/u2p0pSgOhwohk59HF1B2ODeiaXzkDLZe5nHZ00qrmpD2Yn+p+vVKJw2sYf0QL+WDjsV5
Du7yxvkjxXCPPYVrJQm4YpxNnqq6WHJsr64eXNtdpBpeKYobKxopS2F3bLLZ+QLe0/nYN7hB3/Z0
KYpLG4DxHEMpjts1ehIFnu3xgKR4++mvf3CZsuKy8JZpmWf2Rq3E1g2BEJdCtZiPAAnLyKh2ViJF
D8myS7M07clIauYoGAOU73XaHKJkmfXbRsCVYtjMwE8WRcsOX2bJfZhkb6YVJtVtXSRFbzLT25iN
awFu0NMBP3H0VaH7YWRFOoLW2Mk9KIJAlluatZdqKfUJTCK9/17VRt696YrY9J4cPn32Ks5UA3H9
/4s9Oc1ra5wg8Ac5q8VxwnOFVKmYd4ZZcXh3pUB2feDM1PzQU05v3zu423xoEuxOMbw549OaPTeG
F+4c4BUfVa4U1E4BTw+fXcyj0yQ51VrWPvjomO4FWfCza5TTPcSXBVOV0toJRFWoSGG+lCyFNn7F
ge24Hx14fYc+j+4waH2f+Pae6lY1QFK0Q6HRM6huQOe9BNDvYCSnHNbuzlRWPF3WXVrYvuepHWvB
2GO9kHa+wIW7t3aOZKqnX4fqxeSqprDBkafn6W0tgtCl8GuEPPh2OwxVT5diHIELvuUNV29WGTlz
QEa5xNBYhCLdSXIoBAemIwV6BIQixkWEfSgcvw+V/7X3sez0NdzSpuViA2M91ZMJbj590MP5z/Zr
KWLGua4HLzqtmZrKX+NQC6jbqlokqpTtPPRRhhVIWsQ2TEdHWJipL85s7ryoYqlxrj38osne15y+
TCYtiM2xfw+2e7rottZ8NIp2rz5FESuOtBJYfWKtpCB9TOTy2qe2yiymYxF27nc459bbqVzbnf5T
3HqZMg+w8XA4S1dOD5XeuPHHZjHb7IzGv1je13pTvA81uzbuK1CnmMhOoi4OHTTqGe9cCv+DqOAO
7LxkpT5+jCC2Y6XqxtiaojPZVU0pZq4tLRwhIPqpEo4fYJGKVaGB4SZ7+V5BoWI0ZSblvPStw6Ui
H0LW8AQ29BEbsYcF+9zt+an48bJKtO0WkqURvowFwv8fLd5GGYD/vvqy/XhF7s+R1jsclSIDN0A/
6CMdLqn9qxUaFxTp53TFGd4xwg99udRvtWS8KVMO2/zvyW9jXTXGdhMGnVV+WuP5res3b6cGl8nt
F1L0lywztLhHL8Bz+kHkU2dkOmseaJrf7TxdNdjSItggLu8iVO3BvDbHBL8BN9c+8GW9l+BXPf8a
zy+WBohdzrRgzhaETf4RePe9ho2QEzY7wap6/PX/Lx4/JT0Sdy/jnAZG9eCNVQrkaMAytKlvU2iY
trS4udOYzH3FG3hG909iMpHcdud4o/r10qLWj5ajDwMrjRZ61llgmnYZ7bI8J4sf7czOaz+/kv6U
9YLVCI8u1Es+RqdYfHYmPblYQvPfi3b+hZnI3mW5YtORpXVWFeZdWaMGivTIOM8NuFaknBV200l/
NlMqOs1o2NtXFREh69m8OA4bu61JHtax8d20RPGrSUKxc+hQDIosaEvDjns6kwoBiJv6CVeT9Ugu
sQpWHFXPN4W0rGbzRYRN7hR6QW279WcbE+Z3OlmhYPvpqrGQYsJ07XICQMqQrw2wjnoo/csctR1Z
XGirGSZu+aFZhLazgqhGQ4qPQjOHDE6lFkSuuwTtXLMC5na101USn/x/Zc/mf/TeFxGejFwCT1HO
eq5X3W9nmnPn3taT+feacWdwlwL0NPX67C5G8t63GhHdm3G4aMfZX8w4oKjtH4HDVfuU1pXz5GuG
i62zaw/9aV1b53PSdZ6981Ov/ftKqFnSB0Saz85Qz4UXcE2afJ2a1P+ElLUjUd/hU7g9tqo2pJ1/
njVccRIRBkViD3e+PTiH2S7Hc6PtaopUTUgbKLbBUTqtI6E8Jckx8qO37ST+mFG6c+xWrEiy4i3z
7Hp1FoOvnjY6j3k8HUigrIdsHD8MABlO2x2lmJUy0zEbjTX0UpIcwsAnLnPm6qwnTnO87enSrjn2
IjXw1AwDUh2cJYpI/xTqovm4/XRFAMtyN+7XSxD3Ayx2Oz06OFscksgVh1msywFib9AZ0ZftllS9
dJ0DL4JLeJGVFDPLtgBx+lNPoh5vwDj8dNvTpZVhsKtJA4bKe0TeF8ep53dD6MWftx+umkbS3lnj
NKMXBtuyG5uPSzk9WZb5OFB3NoX2nrRR1T1SRHeuVmnewtEL92nzToC/ejOvg/O8/Qaqp0uxDAMG
KHrK0cu37Cwo0rg+1HXon7efrghjWSg3r6Pm2PWAlDUc+68WvMmf5jpoj02rYVR7UxuyRE5LoDd3
k+/hU9nm91UB8392qgFbQryRbmtCSgFkRbiUVel45MryBxxyzraRfxdFs9NLijEwpECebMOpp772
AzwTQLrnfX4f1pm+812smKOyMs6jFKRxMw5fAquUhxki6psJQtN9YSyIXUgk+cFtvXSdBC/ieEq5
RhVaQUo36n4WU/FN0/Unil32RMSKjyrj2n0vnj/gIg6+OGM1reuyOq4O8vVD0jiiDEoI7P6RcrvE
uWd89PYupMqgOzRlTa5h+/VeHyV8Av5uHl9d2zHmGB9rk9OlXyzaUwGZ/v1tT5dWkib0rSyNbRFc
VZinBkMqvBEzY2fHVs0B6em+G5JOaLEajvCpPhSd4DNl7jEEdOfPM+nFW94Bwv/fPaQNeEaH2oq7
U1u3P6d+WS/6Oi473ymqd5BWqmI25gR/FuyStfw+SmcMWQVeETkVSJGN9+v2O6hakQ4ey6iZhZ1x
q2JG5bt28p/9AmOl0Pw85Aj/ttt4fSaZsuZPi93RN1vS1XbhN+eqCd2g9dt252ijerq0WK2Vuxpt
2LFYNdHMFXhhnmM3+XLbT5eWKgp4JrcwexGMU9HhxVUkeYrwA0DnTv+rfv11XF4EeTSNCw7MgxfE
4xzihNg1QVxk/efbfr60RNVa3l5J+V4wYGz95GRreXZH4zY6qinL/MhuzlEmUDVMcZXcpcmIu1w3
FzfOGimGcSTvBt9lXJ0W40a3q83gynfduXhQzHsZ4NiV0MdbL/ICbFDfW7kxHrrWf2OLbDgurv/9
tu6XQ9juOG3k+G40YZd+NerY+jANdb2zyCkOG7Kcr7XIXdQphtRups04f8XtSUMHebUlbXe2uNdn
pyFr+kx90Kdaj1nhOs/qDkU1x1/cIkH+eEsHUf759+zXO74dO9tyA2+ahwivcdzCD+gf2535/3oX
4WD19/OtMDaEHZEmLL3B+b7alX1ZMi+6r+c1+rD9CqompADuo76xqYVgq2Hv/TTYCZ6S+Cef4rHe
U56qRkGK4krYfuJZfDCEZtUc0qnrcNqt9zLPqqdLu9hYsrJ11x3AisSZD4cf+JUtO+P7epTh1vV3
/9tY5ebpzJfzVPRDdGh9M75PjHEIqrnHX9LPnZ3FQjUK0jY2RkO26jUvQZL7sszijAHNd7+wfm0P
sqKPZHFbFmLC2+MmEiyAQ78UpZemd71ntvnOXn+d7/83i/GfscXLXaBby3zSUnJTrjBPmmY/Td78
T7Pm37mzvuTeEjS+cdvBSxa6GWnUIit1BUlDKysOltZiSrmUsa7fNhSYavy1owmcN5Oi4vukmY3m
MMZFsBjeeQ7dmxZVw5OiwcbsZxoWQTTM5GNOsd+jigLwa9/mTGHIpnx403h533ocvMRYHppaF8fY
H/bgWIqZKiveMguVjBcRzFx2x8fBy74tOrbAlI7v9L8i5mRkYWcNaY1BsocFjv1xLrvxroTQX/Wu
da8t+s7eowoIKbCbrIcjgVNy0K8aRVQtRWp6iOnEdrj99632WjxI4RxOi5sX4cTFY+bHEXg8B6bT
HImlPrgGxJ5HD+fbJ0TL2DfkpQddomxy90td+1r7h/IG81s01aBfQ9ur71OUMP/YdusbZ8+fitvq
ZAxZ6kHd79R7ODwEnjatD35hezPO3xPGQtudoOhimai1YGG5tlfzMiGwicTVcHG+D7lR6Oft5ysm
oiz4a4rBGosVb9qyoi71JBg/vGSd0h0OeCr1t1VLGrLszwEKOFPSRboCO/jn0DLH7wW2bV9uewlp
g/dacr9RZBKrTfyWKUPCzkoe46T/uP18xSDIhMZuWTS37kov0PPFhfnhFl86wFo7y77q6dJS5mE+
Y+johYIYo2D/6Pspdqj1JFb/tjkkrg2/+LpIBtfMa2A7Aekn/zcHw+WzV1rj83bnqGaQ9ffT81RM
K1xJP6gX3PesqdHPY1ogLww996ZPbDye/m4iBLNDfUJMui7Mop6CHoTZeJEnjrdzQlENgbSQLSZ3
cj41+0EFESUQM84OZZHs0S9UPSStY1Ej/CwcENVWWX/MIouPDAzm4z345nWWv7JMyrI/X8/NQeil
ExjVeu+Gfn2MczMQbfMQF110iuvptkOurPyzMP2LxlBzAsrmp6DQuPzIbFt/1zlrc9tkksV/xZRq
a5K3bOtTPj47o2ZkhxzjRIxm1ln7tj1jfUWHSWeTvFuFFceTCLAGd+6nxbJ/m33b6cd6FGfN76ml
nj5R2RUepqpI77YbVUwxWU+HhwNaFI9GdTFzOWthm2hp9d51tuqVpAhp7MaezavUrDe+hPkKKqrH
aZLU9mifQZufBJ+2rbGr0VTMaFeKl3wx06XDszuwbRweDmM/gRTVWlFASxX2zqqu6jEpbNahxWNn
phjDrvLxLvG69uLU5vRjezz+y8+9Ejayfs7jGtgePc8NqmU4DI5+t0zFsct/Lnl/wMf94A14KZv1
/dp2hypqcdNcb5OpGzLOsFj5jJtScW16MbglsPwDDhZArLo2vG26yURDd0nyusUKMgCoX5MqtP4N
M/82apAhi+uS3moqqzfsYCjy5gwVszu2Y5gf2FR2vk8U81lW0tVzZS89xKXAcsJDE+V3oaXXh8pJ
L6mp470zv/VX75RYeykI5WyQ9kgOjn0bt+QkyV9lbpBnelmd0yGp64O1anN6TMxMCw9ZnforsP22
mo9LuFIv5+pF9TxlZkrR2aSHy01SLUMW3eV87BdU2pNydBH34UofH/n03GN2KkJL1tk5lFygkovd
oJnaOza6L5nd7aTUVI+WloY0AjqxOuRKc3dezsCOxmPXTXv6bcmA9X+aBEPWmLl62Sz2ylGMGjZv
OHtLVkTfYf4BcPGg/zaHIdGM91int9ohFHYY3mMGhB+rHre6OGiupmtHvLoM55SsnWnctbEPny5L
TKd/aNdl/oWBqjhppvveCfs1OqycUqvjBGLSPW8vPIq1UxattQmCMi3xnKBqm4sR5l+SeY4Plens
zWXFCMiqtaQSuuun9rWB4R+DYT6QE7mtQAi3y7+PYtk1VRetrgPnqINP6P1TrNEn3/D+2e4c1W+X
t2bRW7rf8lk/ek5H3W47nbRc3yusvj7llSVfRt6RBTQN0bZugC1E/47kUBbjmNxZpwrE2nkpIv+2
1VcWrjlJl4rVEZyURtv81XD7qB8zK2JObnfTf9e8r72JdOimThRNLCiLIDKxuDxrTjnkRwNF52cD
WsrbYs4X+zEv+rL/qrVJGp3z1Szfpi4r1wnXENAqDiKdBcekxdOOfTS05QG/yDFlrsSFByqVI/EJ
b6XOxWBkmfYKnFQjIJ1TtNiMEjt0nKDvky/XyX+dPiIam0Ocjrd9T8kS3TkK1zUpTRFkFAat+D25
5nC0Ta3f8zZQTVLpYFJZo49wk3x119uAfDnx3Oexae1sfYqny3o+PxsjTFwwJl9JLYKl88sHeLvp
jRe6soJvge3HVnf92tTT6J+pbslpkUvW96gPiuVN1vAJplI/TrPDnmWLw9Rc9QO58A9GqN92J4QJ
8N9rEHBp6o3c3g3CmHPIYYJK9D2uw+ymq0TDur7Zi8/lReC8l3U9A1BEzb0VO/1RuH25owpVDe/1
/y+eXuOppM9951DAZvUP69znFwb8Nu2VIUv2cJ7LS3TFdlAbdnwKNd85eat+44esLLPzOjxp+pK5
Y4HriyFVp0V0MKsyiR4yZ3D/bC9uqhkknSAQwa9U3HFfNpjN+MmOhP5RmEvyD6C7qDxvt6FItVtS
CEOCRMydsUC3rfjJYS6HGKpXsILXIrM52cXO78GPkm+DmIxxp03FyMvqO8RwXLOzNweTH8fNsTAg
gHNkbu3f2++kWFtl3Z02NiXf+twE4nnYeId26BzraK+r/68rKvvzgkjhy3ZLihGSuXOU1fKtFLck
JbOkf5twovnhoqT9GGZueVsQykK8zHFF2NQmd4KaO9w75PS4WjOy4LYXuL7YiyAsvbpbCt3kBabS
aY/xOIVvgZt5PzzO+jt7tGKKmVKgU36SuLiGOgx3Kihkd6P1T1whcj84a72I+2iN8vDN1PJDDivS
pD0raNU0kI4GuZdaTKyF5Suy37l19bbPxWllU+Q8nEbH7Q5UzWV5Hye55yflRM7JNfx3VjHYd3Xu
7Ml5VU+XVgDftgtmMifYdTDiJ8+OjMsQO9lOHCryZbI8L+6KeSxLwwqWUgzHAc7og2v7xh322cO5
7f3wzvfC9LZQkXV6lu2mSwmUHelInS/HOE6q+QSHNAGwiyxjz6pIEZEyzg7K2AC8PrICj2C8cjc+
WVmeH5PZuy0eZbVebkfOmkajFbROstzXaVJjgmPv0dkUAy6r9cI8nI3BKO1Ar7L6LhsRkYtJb+5u
mqwyxK6Gu49Xb24H15LJ5mAmo/F5xux4r5BH9euv/3+xmmQ1sFct4vmx9dFeRfHWXr3qtjyAIUUz
KojOiKOUY2Y7uiiP7N/d1ej4to6RopiENwSglpPOlKzpo5ElCbX0lbvz0xVx9p9XwYtuGat5NsqR
vLTeVcV6TMNs9VCvVSvBYNuLcyf03v8aj2b/a/t1FAULxn/FoC9aDEM3GVbDs4JsSCoPXfsAmYEk
qzYervmqN0PlFdgPmFg0dqfaGrDAgMqKXdCpSgZ7PNi4EXRnM+Zb6eBPprscUxdgOQeDFivZMNUh
PVE1aj14RR//3v7Rr08eXRa/aElbksrAep4iof68hLpzyovmNuSJIYvu4hTSEn6tVjAJLvoOc11m
/cGt0uXGzwkZs9f9P86+ZDluXIvyixABAgSHLYccJdmSLFnlDcOSbE4gQAIEB3x9H/Xqtfr5OaJW
FVFVdiaTGO499wwSY6qBrjh45s4UU2DDnCi1Ff/mxwk+hy2zLiTaCywYv7LlBFHkcC+G/t+F4wSf
jfbkmsTwjaLsCG+bqUA4x3xRHuOTXnZ/M1v7QxFAPxUa64imf9IhA4zXf9ldCJIZa28jY79VChzC
IVzYYfzrPP4Pt8BnKh53oCFFseJHGOrw8+oIy7cqHE4JnuovldMfqovPfntLh8mJgWM8yMfpEOeh
6sfvKa30lHPVwUAwpJH926X2p8/6dDxZWOhYN/DgqIR0RUIHkdOB7bccMQivycL3v6yyP/1sn8qN
qJ6rbqtidrTezxhhwFlkzpLUNjwfZ2mXf3fafmbqITB+XuzHclsx4j0he6MqGnBL/vIQfzpHPpD0
/zj7BkchwLKcHsmQJHkTRnGBd/M38u5/fxX0M4VO2q22EUb4R8RfKRiK7PeWLmuBtAgMSv9mAv+n
R/j48P94BElkbBHrw9B4b+ET1Ps6jyuun/7NWULTT1txT5o+HDQNjpHplqcxlN1tvw1/S4r775cd
/cyTX1TSb17b4Jikps38OANlnC2pXEZsTb/RZloWCNRJ9Rep5J9+q091QcuZ2LtlxeetKygJoRty
jJnn8//+rf70uj/tvFWESKHs5uDYz60swyi8TlIcVtHsWRyDAvq/P+VPz/Bp3+1znSRyG4PjROrp
cUeu8Rdh179hpP99V9PPPndGx3BvHPAMu9zb260lyZXqYB8yqIr+HfuHfmYEeqguNqTaMJTddfhQ
m1nejhFjP//V7/PZ665xyTKibqFHRLTLwwCsqwia/m95CH/4fT5TADku7SCOEnrcrPIHmabSZovZ
qwvCRiCS+HeP8HlL7wm8yQJHj6sMqiJCftrVh8u/y86jn0mAsTC1BTsggNIwHL/XxKsnyPX+CpX+
6Rf6WLf/cR4lqxZ60RX2mFgNssmELVaEwUEE2NG/tFX/fc6JFID/9yNi0aGxVSteMRnjJ42aNN+W
qc4isi5X0nKFyDXaX+y49E+O739jmv7pyT7t75jIemwHnIUtcjxYZqZJvKZ7MDf5hvC6rfzfL/8P
p8hnR7wmtKSG/ReupJ3v5yBY25JAvXJYfW1KtczuL4D/H87e5BOY59suQDtB6DHoEdF48gOCbiEc
V64vKxerqYQvQcdgCPxRov7vR/vD0fWZNtfDGW8ZlaLHFomagI7g5jW7xhz+3d/+UU3+x8Lzcbwk
tP4w/99s/UVbEjzLfV//sub+9N0/fsb/+NtdO9TwgWvZMYidKSfRvCKW0//lh/nDO/9MlRPTxCz0
v9gzOh6PGyXpaVC9hy4xTu5gIvXvDOPp5zjjSUGJwIaaHc0QAj+bdv1hhf43oJuL/3sM/v8TNvqZ
NEcSRQf4+LLjxuv6Nw1XAUw1mfdOOphdSNt/aSfACWex9cuWbWbf0eJOpPWPlbJyKfamMvSLWOOU
5btRw1LCw3UDvQ8dcZXDEQWpEZ0Vk/2eQrdJs2jvwqWgxHXZBmuFuWloHibQEqzdP9bs1yquhuua
8uo+4W6/R5aSzZWJl1wvzZaZZOpxsY1BRpJxzSDJuWyt/SeY6JaptO7zvlmmPBL729gTRCiacL1E
PtWg5Otb4DpbkWKMVVR9dVpD12SkJ1MWDbpCnFrMSpUixVHvMtdg4y5WfdeCkkPfj+8LXzdY3ffQ
JJL6vl39LzVVH8F4wbPYzS+kXH4XM32a2RrlPXM+W+i85gENo1zP642yDDZsQTgcCATQgiH/FjRf
ldeduCyafI0abgq1RF+RuDpnpjN3bgoe+kA8yRFeI4KhCJVjJHITTwhjjuia13p/9fU2XQjdXhJI
JMs4RVjnHKinRPbPTdp/WfDfS8StmmJj23IcZ5Xmk9y5yvrdIaiO9Drj7bo/17NlxzrEjdLV7nar
xGPVbuTcwMsYGD7PWETvu9TJDCbdTwpRqLn2SY2p6jQVSSxIZhdDDrre37SDO3QbUp05Gs1gsNQX
l25t1sYwiLP8tRPVCnt39ktX4T0NB3FHtLugQmrhTMZB/mj5L8rIBI8VKY/zkl6rcbtIl16Q7P0m
pH8nNjybfuDHLZyTrI0kEr4rz4oNhWkGbZPGI+olN03/03RJULgl3LOpgksdcou68xDDNx3Avjgh
kGW4NJttiqBtt5Lz/p+4bW6sskkWzYHIhEAMR8ia32sT9lnHZH3v6vEB5lAdOIhiyPo5njKNIXQW
d9M7HJr2Yh7lUsaSPo3xsuV4bRuCNnuX7aneTpt1FQaENim4k7II0Nplczc/M+Eep8p8ESQApXcG
Rot9lGCWC8KES5rHGhmPGE/bvhAentgU5sDH2s+PAWzFMm3gVqcbP2VjHMw34W5usal+xSM9xXWc
5OZD4r8gtimjPGUlsWrJmJq/yXBA/xSMb06In9BuARZyQucwQ4XfMMNbdHXyz6IGWyraB+UIiCJv
w0Zn4dr/mFiKvFjigLRMPrPBMGPTqV+hRp8HFvGdCYP7RSYI3Fz8ea8XladxfyPC9ACzmP7qDatz
wYFMVgu57o30J+Ptl942D56EDz7CtsHgXx01wYFHJ/Ue1I6DMqzMQdsEta0WuYjn9ECixhUB6Xy+
SrCXxrEmeST928yWPoMWE678cf91nuhTG6f3I9vnckDuZNbgeModBWlktWB/23oOD1Gl361ZO3BW
DbgxYyuQmxYuuYTLSeadqnO2Q7mbsJ2d+Ng2hd7D5jDvbs8DRAycpyAySP7caU6G8G6ImiaTUfym
9+h5niqoT2DUjZXiXLbAXOYYhDCFTZOtfQScJC6jI7bNDIV0ZOQp/R6APfvdVB1SS4MqgP+ImUx7
nyL1MczFaNlLK2RnwZaao9vdJubSOt4dLKgkD2bCaePoPCx5HALDzmM4PjfZQqL6gO1f7zmnC3nu
FsRxxzU3NV4DM0cZbOFphLPshU6aniyiSg4L70LcOBG+ReWdv/TbR1Z8FeAA3UChOEdhOD+KvTcm
TytozRgokkDexl3f0NEAa2xr0YYZX8FRyuBOm95Rp/rfvmnEdR7B2cisjvVRI2CyCPGxbeYi3lyF
Y+1pmVnssgAt+VfCw+CfoVnsFbz94XfaTPW9SUbxGNRJ55GFHQT3dWr3O8VRzeaJGIf7MKnJe7iv
y7darTHebkK+CN/2xxUxLDXuONFd7Q4Kd6ZGtd/Gprf6dkQgF6J4RDSQbIZVzE0az+vJ8naTh5pY
fkr9vJ+Ys/7bkqTuaUb88Q3ZIYrPEPrYRdlQb1Vh2EeWxbgLP5SGJdOvGE7nLmvabYR3/g6Twc1V
j+RD/4oT4q5Zxds0g4IyTHbIA5l22TiPb3s1rQ/9uEESwq3LGKXm64gstwt8gm6htNwzzrZjErHv
leSPCRZQBvM/g8sLz4SkNFWMbnomrGUFLG6AeVusP5GoF9+QN4+FdA1re+86BeYUTJ2/9bTCIoni
9oIMjipDFA4rRxrQbNghlsAx/iD6+FIJ9gzlpTskA9yS213tl9bGYzatosvthHhdOWEmDzH3hmO3
NV/Bnw4LAY5rjivvp+3aLz0Bah2ZeMxBFA6ue2gQ+ZlEPudC33cagZaDnkCCVxhW1RO9ExHTuMux
WSfkXJ51LO9mxJJCy1F922YxILCalSEg/mJ2o8AFvpic+XbPmFVvtk4hd92jLnf7suBQH2bc/2hC
JLHHges219FEMgSp3kk/13nVS5JjZE4yn0KfNmj+1Mrd5p6ivNBuG866mX5iMoxAqhoDzwHVSbbz
+bhGKPynxPq8FSLJVwSgFeArfxt3aMs76eEbRuXPpF0QGa3nuhy74BkmsH3WBIEEt1iFxSpWBbA0
XfKBmB9zFbzDOqDObL/vRWrIKRJjgqT5vivmDkxA+BI+D/BGyrRkDzTg+gJhBeijs9hvo0EmuGl5
t8MsSH2v43nAo5n40Gx8PYx67B9D8FszP2/HoVb0sOB+A8ekul3ASv21rd5kuOTpCcSE5kDYGB0m
I8WpahgBhg9NSxolg8wTO8aHms7IZESSTl0gY7vtcMrv3Xive4J9MbUrRnQDsgT6W6G5MqcEuvVD
6z+2C/rCj6TzvRZf+UanEZoBuEnmorfxAxbZUjBmkzNPg4/WvVXvi5+6c9QofwITdS/3tTY/adSM
eawT9zVZQn5hVZuc9tbr85QK/0g5C79YtumHCjm9XcZmQV6r1uqHLQirO/hyRgeSTs2Lglb2hLTM
6gGpu3MxA+/4UqWN+gWvg6YcmsnfJimfr7BcrOEoNGHcrKphzCvapTIzbMUJMSb+UfMQTm6JGq7L
vqwW1zJixFdP0yutK3qEsc9arjBfvt/3di1cKn2Ik3Fyt1jr7MXWvf1Wj6hvRtmhEu/4CmnePmIL
R81zF5jucfaSlcOyJ1DHcpnjraDu6xRQMWM1vybEi8PciwBLdt9uaztWheORelqCNrlILZo2S0QD
DQtu8htdt2N78Fz3Rd3VSc7jiuUQaHYFPMTqA8ygBEbezJXM9/w8pGws22b+OVakelNu297kWuN3
qjkrI4TTvqbRmn5JgQhiZbj+aUZezYMZenNI0kqXfaqaYzv3Y/Hxnm8VIrxQWcQKBNGKnOzWTCc5
OajYQgObHR6tFyiYJYodDworhuRlg3jTHCXPVphxCJ859dF1wd4tEsv13bjMU9GSecUcYgi+zmDq
5/bDkM71awyeYMQKF0fkPo1FdJIzplCZVymOzLqq2LNt53Q6wZAHqe9zNK8lQn1liyTTeOyztLH0
ezTDzSjzEJDedl1MLgPtJFSHI10zVi31186v4h4TZPcebjN9XsF3vsotqH5urAq+s5amwXMrag3A
d5cMCQB2b8mPuMePeZiCvVI5IXZmP7o0kHvRbmnz2gR6GW/bYBzHUu9QCcKZGK5+edsI8oKY10qi
P6n77y3vCXQQNUCbS7AIIsu2dqrKUKzzsOB97bYLlrmcLjxB+GjOjGoEzUZedb9DkHNwlJMeikPZ
xO1+QvwkDTObCtMUdofiHnUqG6dyDVIoIHrd1LkL3cROSC+AT4dDprP6xXpkn1/tsnfVSVZLQLJ2
aZcfMfJOv/TxLKAVn5YuutbhHvmD2UjQZS3qviYzezgu94sPmftnBja+5WCUoE7Sys7dOVE6DbKV
xIMFVZPhzlIIUUPQZPsh3JuSuIcWsa7RIiFvfqTFvlUbll+PV/BAcA3BobYxSFeALD5Vx8A28buE
ofqaQ0wZ6JsdATtVUYVNOlxC1yfqosmcjJkaSDDn6egnfxdWAe8h/9TpjQ4mFIbtZlx4H0oOJStS
ftAy+FTMuDXjuaVDSYztMIyVxD+mkxqQkyA45toJD707tIQH4WGJtu0Bkn3CX8FKxUiaiQl52Ijn
DbtyQPmuD2O4kf6+IxPmKGrrqqrQJohaRN1P3ZQvbInMET34nr6ucxXHcIjnPEDr4VvqHmCax7tL
b8YW450JDjGXxAUByrgVxraPey+35GJIHQzHabcTXkI3tN12VqkMg3Mlxzm5AwwQt0Em7crSfE1X
YjPH8doy8IgiBDXunW7Qfg7mvRnjXd3uQsz+jkUKEeKZp02zv3LFuyavSIIDgSgTJJe+Vi7JUuE2
MISQVDfBDwfHe8m2GZ0BhQ1Gn/WkkaeJVTWI6SgTEPO4Dg5nF5yHq1IyAtYobkLsyrpdcA8vKyZ/
j77mlLx8xGTzg2MBimnadxxt7z6GX13lOPyRMb7IxEqS6pbvIZNFo3BunLT165JhKD70WO3dikXV
1mlU7qazBGiHUPqcgIpMXyvEvNyKfqA240gFRuGUiLnBM43wI/IySPcDRSoUQ9MfqBbL26fTkkWT
S1fs3hFeGzj5l/Fgg3n+bVuxvM4GTsrFCsva6tQp0MLvRDvEaHf5yCDFNnRbMpRxfLtB/pcPCmLH
Rt22yyBmOEgkcjiruRqC0m0LVwhRM6N7jrs94E/McpxhuM3XPV9snVBEacq4vkSCw944JPhHWcH8
nN3UDdX3tk8x10S7WdkDbmX0fZy7vrvtyE7ii0PB1cHSoEcSOLZgvJyhknPfKiuj76StlwZIDbMi
X2iFYUSODI/aHtBJj/ubXxoe3mF42oy/EBQSuF8wXcfX08hNK1lC0vaNeal+BgL9YQEh1Mwzse1+
uSPAPtwX2H4ipttGSUK+Iv7X2CKpWteipKIKw3Iok3dcBizEvQD2NxCmTXfQGK1W1cWOWgZHgWub
9iv8MXrzUlOYuFxaVY+vW5e27X2o2IQUQ2HmodRKyTlP9krvF5/MfYAXZXoJoWe782xnK/d3vhrX
/bgMaicXGe3996lu5/p+Wc3CM+fWdTzDoAGVFYGLQl0gz0RsZeBXvR7Z1Ae/+djQX3ZJ8P8NAYrE
Yx1IU6Fbquce3feKs8gPzonbaYFO4+zErOll5H7z59D0ZjnQsCLqFismEA8YOThgV9CKh7kT0RqW
EZtaV/QrRS/PsdV/IGnW7r8oBd33WwNSk88AH/fhMeFRCk/E2MGpfZEyoiA6UQv/4r4ZzDWcVeKL
IJjjtozWbbQ3InK+zXkUkuQs2RBR2OLphB3HYEEzkAK8QedB7OoPDWL93iMrV12EozYh7iDXyBvM
uGd+sds4Yw973FcFifshKkU6kbicZ63dEcCcw1FfiX7J4r1hiAKEeQn0L51JtxKSjwlNAkwdSIaJ
AjWZk4Bhr33stxbIR01ftylij51ZF19QR8KwBBGR3C2TbNtjWkOSkunWN5hWgopoM6to1F1ROY/z
Ca1haI8L181eSJz66MbirW6vrQo9vmq7MQ/ETFW/KSdkLaNuYqpodS//kaKrnyHY1UHe7Jr9jhuw
1LJhcd1cTE3Mp6JxK7+HjmH69fEvUfsiY7IuRdOQvohCXb/EcJcNMh9F4p85pL05b6yJxsLs04Lz
t5EkGHMhLf8NZf8qygVzOINWvgKyxniDCgnYYK2uG6wKhkM8u647WivG9gKfpQgvBpGjjuWu0nN7
0HHaRD7rsJWacrEw63n4yOpozqaGgxKO3ag29y4dEUaNwVAQ3fpNQ1lU73YjID5slENEMQ9yYRc0
wyIuTIznPVhY2qIMTwaDHqqF+xIWISJSYCc9+edx6RoEtqPrjzLShpv4YXqoHb9y2BFuhxBWNf0j
eKpBXAMug/9BbtrZPcSdBhVJCPgXfZOd6MxJ1pBDlUsqZXc2E1ws3wNRJ8ElhdEwxE/B0HcviLuW
wwFndATY0SgGO3psSl2SuqNh0a1O119wiSE6uiMk0SqDpSq85TOEoDhxlWzuaL4j2sJnIkWT+t4C
MtuOfovbDeIW7fUVRoob/zgN92bIUSPq5aPdrn6lKDhxd3e6W+/RcbLJZFWH+cxhAJ74BUWdrg8G
KNOcuXnTezFFoMifGxSMwSUkKp4uGuBqeBlYG5zSqY9v4H+WdGctFY4fx7hHBzpBzFlyFSBbaBoF
x9xBi0qdZmP7GJRoLR7X3Y8o1aXuI2AsYgbi0S9VlXUd6+ciCkIBtHWVxrzPwlFS4Mdsq3uE1wEt
VDoUjxqqfI1bBEBnCapFHRwwO51xMEI+1hWwIGvtZU3G6qXFjdrc9gi1DdGftlOcwSTZp3cibSfw
v/dgdNmYJkvBa7ZeEamxDtmsV32abBq8AxSnX4Fvxy9s2HWE+3Odyq2fFhjay8nff9S5OtsbBa5S
GwGYjtWc3jfTvuqsGmPgx23YI5tUNA+piDg8Xuj+FqukfsHNslw7xOJ9q0hAUeW2ajqO3k8oKTvr
K/TQcDLshqA+MNLEZQQrrFu66mrOcDBh84Y49hFaNpOrCVasB0CQfVMaWXWv3bQCJun3Ob5pNExf
8tYRAQSx2mg5VNRZXLMpLaGBds9DwJRDX2TEs7SAL6oFvM+yMx0p49maS4/3ivlDYmibpVWKob3t
EEMLL9n4MIltRXuNnB7Inqz7snM2PVX94A8CMIW69FUNr/bAOYBLIWEvae28OthpkBg+NDZh6As2
QMMsYW5H0ZPsp8ijG7sfw2G6iKBCa6xp943oCuEjpO2+Vmom540wLMM0Ubd1vwrkhUQJVI12jRcc
eYrdhS2GCPUS0J8IhnLHdYHq+uPUfuq6TRQe8++r8Lq7YfhcHDVj8xhPG79H3Ej1gxr9W41Jky9r
uLkshTX8adoXyjPgmysg4DXFGUHiG0Y1ypWhEw+9DzEmbmjk4PQ1LTe+Y/GriQzOm34Uh7QO7auc
lf3hJlVf5rCZ32WcAIzfEjZDzIomKNsStd3G6FN+9qpx/YF3QfyKyu7D6kbo7ve2GnnY7QBlMkxG
a56zeB73ovYQbqGMnVyY7YtgPpv2oGnOrk1kUipTbetZV3RbD2jw3zrfPnVtaEoo7/hdEHmZ5AHU
WeUIqj1qQ3Rwh3jUMy09RJFxhu3HgBjv62Pi6/5l41wW6QxTqjpZmke4SKvfI6Yyb4mf2buSHuXs
JmmPC0qYgk5WomuSizk3K32YE4Kxb8vfGK7uW9DJMIVuw/0771uTU5NaOCWErpCcj8hhGtI8WEn1
xOP2Iw+3331pdgcfwQYGVZgjLZknwJpiGY0nKXkKqAFhvPi64WFD61amqvox0r3CeHBNDhv1LeCk
Vh5wI88vkCdNxwAs/7vaV6d4E7SkG4IKBPF9tgwOcn0ZLz9oX5ObBT9bP9P1Kum+npxTxpXQEBDM
jpCP9+uDNPjKYDNeWogMS2uRcjYnWhwiQuiUCZXEb9APRynSSI0+4MgJS0NCd+MQp3OeYp0e5nYC
l0TFYY7JJP50JftL30bkErnEnjGPC077AHOuzQYSvjtbVDCZVE/RmLpzSoMIu1SgTY9E+oZUbRVn
uIn9S0+4R1Ycwjrwh/07Vzi7AoV2JsbII0thap1hKOlRP8yk8KgtjrRBuzrz0X6NaNidrfMWkTAb
Nifpwy8KUVMSk7dkPCJSbMsGeG0OoEZo/4CiXhQK37h069I06OMJ+aqmabkmac1fXOPctUHblW8D
6bK1n9FSs05tbz7x60khyeaGMPI6BF38vCzV9k3Z+j4JqYPMH8Mw3W4tuiKkQ7X4To9Uivq8i3HK
EzNMh3Gaxhfg/cnXXTT6BWMgGxbJInDNIFKziMwcDeUkFku/6W7AWqKLkcck5kkJQ46mAKlbwcdT
JKZEaRWWC5n4wyxFWkDMqS5N5zyq0LTNOhUH8Jz5QDgqO2G4E27F6Bm/m8faFYNc+zvAlOrYBCoo
gnT7WaNGuEWWffPV9wsvoDxwp8awrRwUmh0VkDSPp+a12vldYyd0NUHP815vfS4RJfVh010fQ1YN
hZm73iHHPAZ2rCpAjUDZd8w6KPJEbUZWvMYiDBvxtk6kuU1lzy5zFa0MQPTHGGBl1YGBbFy0GNHh
q7VVlC/OdO8manwW8bl/Xg3DMYWZ05nHc/Wr6QJ7hb3DeJmaj5kcNCDhc7xvHJOjBc19Ho81XJqr
NfC320emr9gkmCRoRB+o4uGLEPHo0F1CxJ/HHFkUW8u+BZ1+HETsmzwBfgTYu50WREl1mMTEG46X
bFQwoM1qDnuvLBgnB5MMCUPo3dXmHeEN/sqWri+mTUcOsz+LYHpAMWeT8ApZ1p4dmkWeE+rmRxLR
9DnYa/vadpi+TShWiwQmSsfVDwRSv9bcaofNCN2iug4hic+D6xoskhkjjx4gzWOYcolvSJB8KfFX
g/VhprKSEQZ+ibZlzepHODWlh5Vs4Y7RYBJfVJOmgCdIx8sEBdEPHQZwQkNcVy6AXcK0IiZ32Ogm
iwHuv/mQ0MdJ8egUEhyEZl3TCxoyWNihtb96TuJbAIH2Vu8WYyfWnxDhWucwcvM/gdc1JXVL95Vy
+TQMgbxs3dRjem7XH2aS91DOY+41GsRngX1z1Ios53VTe5fVgY8OnQ+fNM6FrONTdTIOB5ZLF/ZP
I4fgae9XAgv3sX+Jwk4elQwC1MmYc4CStv+sKOW/aZT8mmHmjFnGNMXFh9sC5jwppu1pNxycovZW
BmI9CKRW5akY+J3DCY/bSdf01HVWFqDQQAAl02g8Jh/ZOop2+urh8HYGaaT+kQL2ul/aCM7Nk+t/
bHxejmoR+2OyRuPFBzMpO9WOX9LRkmLXFNLlPi162/oy1i2IR2n3gvShKgP1oy0Sgs3K2g1QcYMq
m/Eu/gLS4XaomrW+lVX6Gkdc3cf6A3ZK2bReSR1H1971GAUCybkP23E9LN0C1L+lfMg1muCyqUe8
2UgKuLeGOAeB2gFjgwzLljA7sO9QSbE7kqbk4KJWFl26gcSMAvmSiiBCVEHsnwPM69DbdclNAxP3
57FJNPJ5ScmRh1YMLB1uWAD/A3wIr99UkniIx/nPpRvVnV7l/UD38EvHkFZjgD7dYIAgSjOszSkU
lXhG6lL6Q3hb3e09xpVDO+kzdJX+FiHWzQVczKCkVJUgncRfO5SGJSF6OQYKt2PGDMTBVGHQol31
D2AewInLpt+1AfSyhR1QGNUbgItLU/pQBeVqMBBUzewOshfVDfrP+GSBOR6wL3D3A5o6T826/9om
BztF48V1HTDY7hTuc1qHoAlMLjoLuSvMUNrDMu3yYAbDDyFoXC+tnQFFdclzGPXpCUKk7Q7c+rTw
vemyyYGJA94C5jjwyUwOCziIKCP35RbQpL7reWdPJKn7q4kBHlonRzTVo8R+gL+aBr85t+mCGUTk
62JACNo/k8GwxLRaFqxCAQSLgiBfd6AMDW6XmyhInyTcvkHJseaGYLTwWC+I8cwADrob1qTdzTb6
n7FpCCxeqt/xHpTacPkQ8MDDhAvTD8KoyAYfDAfwQYDbe9RhTWMPW1ttJxMtP6cxnf4PeWe2XDd2
pelXceQ9svbGsAFUlH0B4Ew8AweRlMQbBElRmOcZT9/fSburMlWtzO667bDDYQXJMwJ7rfVPC4Cv
031YrGm3rrW64LvQQMayMd+vlalt2lW9c9OkpBPP9cntxLBnHJtoJbJ8B95sftIgqA544yEUcvtL
ZrH4M8TNziTBcsWR1tVfxNIeZH6lOhaIlHmeyk1oW4MXMvg/FoXeeYpO9eAy1PoDSMIbaBIEMtsR
vtiZkz0vV7d6LAhoCbNOOzKBOAeLFvl+GiN5aDmYtmzrRF+jmWt9Hns3vc8xwH6x5yG5yxO2YrZX
DVYYNeUBgjw/J21zK90RB1Szfm5oBDZgnpFftJa270P30qnF3SKeeR8SewpElMfPGl3HbUbg2TZr
YTdnOx9vZkiDfRKbXyLJrR92w6gTDJMVATR4HTiOQR2K+/wDKVa7iy1YK83p+/2iTZQJLI5RSIOL
hGD9NlS5MghDSO2bxHFLb1rT9GOtYcVkFZebySSaTOl9vpUQnHQiacrpzqCAAzA6CANNVA4skzLT
xuXtpAzA6kiNPnquDuTOsP1ElvWpDK321KZ5eFjmcd6J0SFNvoxx3eEZPmG9qz3HZK+9VPrsj5Em
dwwm4m51WCk0WUrVng2k8GVKIajtvNSCOS4/r4uevdtiJibHHc3oKJrJASnp7tG52J7KwySwQ+vD
mAlXUrq97roomYO055jLnZymtOy77SrmdmuG7tfaQaPUpu7ka4xegFv1cDtc3+mclJ+dpBJbh0io
B6cI3XO3qtZXfQ8Fl6zWjbuIrxaTE2hpB94QFgeBI9rvtORCoiQdpqz7wCgmoFIyXenOyi+FQzs7
rO1jCwoZzBOYFnL+NQjLpHglVbC6deoo9FZnnJ/TjDh8rPfJTbZo1SF3sg9djRGNt3pKXUvf2MZs
oEpxmsCowXU6vRIbvUabVxKEc5rDYa+Rx31fspcuIKU5pWRxq00iWhB1cJiMI5EzKnYN3g5jBnxr
5qt6jPdupkuqi56dDG0GdJHUcSEkQWZW+tFJbfSt1IkesIG5JyKsUNuFsz1sV5xlQVe1sKYsfgtW
xEqHAmWDD/iqvDIvqpvumkHV1TMKP1gYD+y5PJRTPuzKlH0SXVtjvSlJfIlF/EBCm4aSpGyPs2WK
Uz+P0Yuuu/zp2AC+tcSLl2YUbqdMhc9DgX8mDGOyMa2+vx8o4zeRVrw0Lmxv3684MZKcO2sVeVA3
loKScfJjrulvarY+Gwr+Z44s6UkdrSoShI3rhojYEERTK7SapKZSjjfCNNQtfnr7PFqZfmZFfOwn
vbjvUjUeTHSHQeK6VbC0ZnnsBbiFOcyph8108NZuBPaIUKebWaFTJ3PluRBrSCZEeQDtRTskCR00
JCNqZHfjRpjoDEp2h6qpfAlTlAmo34QXIUbxIjQT3ohhwtdwxNNIFtG5Swb3lFIEb1OVWft4Dqcv
oiK4CP5DVrfXvbDe0Baj4nAqgDVra1ifbJEwoUWjvgEUEe0JKZ57h5wMWYbUWyIEw2m/cnvfQOkt
d2RrxGgpxRZ1Q3suo/D7mMroEXGOFdgDxXDUZXqMWcQE9UjyXNTP7UNCEKTf1WRt97E2b0E6wxM0
pvRMC6Ytkdpb1AH/jVPFVD9HZUVIUTkXCKjIW0Wa8TbwZh8g1ppDPESJb8X9fdLyhaWieMqm3tyl
Cbp5joL8mrT3CqOR+kppR6dgmkIQgPnexGc1vyRXMcegxn4XN3Hu86nlEMGWiQw0fbtysD7L5w1K
vXpxpubNhH29OCotaEDro7LlZWjJa7Lq2cuz+mkx1vuVdLJAnxC9GE67tbX+c2eLp0aMpHTNtBnL
qt3Vy4qVKS+htt1yuHBJGXAFhuFblfoo2ybZtY4mfdMAFmdTYu+VCCV3aRefizn5bE+MRutYN55t
qupDsNrwRO/LZkyUGRfDaQqGX2S+Xxxsr4/lnPcC7avLeJZh9R+paZ9l13c7pxmbvZUn7gaOxdrP
rev4mYYsAwknInN/zdbkW5XUpCiv8aT5JgzkTutBTNc2GuRF9PCnLRPPd4j2+twUdAWlMFTmhdpU
B+5vAjIDvVXcjy2rBrMWEspUAUIyHfzDioBYa7t/cYUDQ9wPjAdLOT4IqJpXEu/y1zZqr6V+VMc2
AoRDEhhqN0tVGDQ3C2rNUXbmh8suku9VVLENrEInTAFT47MssGRwyGisp9e6QRcBZ321Dd3QhOgf
CV4wtHJ+HVlytXfYIkaSnL0czHhEuaPWbr7va9VA3U/NdjKzbBeukfDpK/MTyKd+Tucp2S9TW9Bi
Zx06Z5aTlFtphOo7mofk0GdQX6mq26fRTYZ9qtkIU0qO1jZzjfuKVv5m7vB8Tl01BeZajI9qEguI
Jc8VOBa3qobO/7m1lvgbfCPhIGnhCnBNmJfPkDjlE2sn62cRW+7GGMw0GCptOgoh6t6rpmz16qju
vo3uWree6sUit8aSICJjRey6bjp0q0SRZUlTeFEZ2nvcHt07ezgAcfk6M4ZohjE6ifjMaKYdNTZD
noAocyRsaa8j9F5d/XVxCR9GwJpOxDplyW2oIBmpOjXCCxrOS+z0+q4g2fchajphBxZhySBKKTgH
067uOXGZP6NPakrYertnGF8IwDstayVcH4inchFwZOW0h1qrXudI5M+VK4ZzgvaA4W5FLEvOJOCq
DzGJQls1hT1tCmtxIUYsuzmaRc/UAp0nI080fQzHEws338RpHvV+UzTm8iwmel4ILRnZ/gJos8mW
gqYw5lbrfbPODDBeKzW3Up/GgeEkq97RutrNNchZZwyo7SH2xTQNrCiKelUFWdknm5U+EOgn75kU
aIqHfWMO1V3YWfYG7tG4VAWM1iFcbdf2a6QK6jwIcGpaU2L/tpUqheu1nZvduGXEBTwbkAQbVY6A
YQZLClMa5gkmmxtW+5oCABYPWRjDO7UlX4rfgfuMQZPXVhVgZByd7cQ60WF77fTuOlmZ7qZpjfYO
6bt76LvIroJybldoE+TXbpBKDdJYH5PcoJ3sk1eTVSmWV9OAl5sld+YJucu6YCpIVece7CRRNunQ
WFn5QPI6bEKOt9Y13hGb9tl9Ajy2eAh7dPO4OJXSfURn5rhhT1tY+KOdgm/1VZ8OcH5tgSAO6He9
JENWtXtE9/nsAajxOYWc43OgVGWET32ld+GnuXSW6mucFqNRIFuY8nSrSjjEL7Cu87CzE5qhnl30
S5PuyjXTnSAcy+Q5jfLmriLo5zEpYwQaGiD+pdUSXiXnKq2S5cR2ERSyAuU2mrl9hjYykgDUs10P
I/tFar9Y+vhLl0o99Bu2vow3zRS3SyCK2YbsdqcufYf4Nc17W9qivjVCEea7CWUYofSdlkMnKIWI
kzWTV95k0h2KaThfBd4LXTv7M+v1yZwX8TZVWbKLtcYMpN7o5NH2D1kR804ike5DtywCgnf6RxvB
aNDL5p6Bez4qQl82rTl3NBzdfZpVIVJ1J5qxCljldh5S4ZWoXwP2HYPC8kJ98OPqss6ShiIrFvb/
sYr0drZquXh0bGDOMMkbOO75q7WM9xTEbJ/oo/HYmdZ8Y46Rc9uxXgE7X4PGaQ0h0GuLI3cw+qcV
iA2Ken4ZBJKwKEOqXMZTHDiQsQg1Z82LHT3dZUQ5XXtEUuCyqvoELUW7aY7Z/Sy1OkChMG4dO16D
Oa+082TWaDcs7NnTiMFSmxGi0E1UW5GmIWtgbZPe1W715dIzX9xGbj9NG7ex5VeIS8EJW8Fq6WHd
fOnTZTzU6EOIitSa5oRyUmv9Eq217tOgV0E6dM5Gc5gI8MZw2Hl5E0YviD7bU5Ix9aExktPFNZcG
Kf48tB+JADKXaC2lP7hOIrG/5FgM8qSdkfXImTLhdtPW6Cz91oXNAKfkgoKtHT9FVtdvxootNjhp
TNwAefqoD010aNVSHNqltr5llU5TqJf1bbnE9SlEnfVJWUId9Xikakx63lHUGFg8OZp1vK0SsyZj
Tx+37P9mYENYx/pqYt1p/6HlXmZbzxirnGo9tvO4vpgtkJZnLYs7e0R1hkEKq3egGHYbZpVnS1dh
E7RqYGkdW/je2gyRTl338pNJ58l8NNiBnC0SbG201VYknGcbVH6nJ6ykW/rkIXS1FwJRMhi6LN6S
rnspKvqPdVntg0nM7ZaT8WAjhAsIeAw3AuSSKa/iy6tu7TY9GWMpNqlAUpiWE5I2kfRHJgmMEtK2
mFiN1ypJEPpXer6rxq72UrO7c81qCNY6TQM1DkTgDM55LemYGzfKb1LHVn7TqyXQ+s7G1lNfnEE/
IyXa1LlR7tc+27fxFKQ2UsCq7YwLySV3ZYm8mtVez3lcIITJK/mZBWyvC8y/Z46142tjjGbKth6h
PaeNRsTmhm3sr0iNzqpbd9ZQ2gdLq0+9pZ4cpK7kMM0tVE985npfwKBL3EVtpHtLKNu9AcYUDkMU
OEa6sab8cdCytzYWdGcQIuwvAy+ND7oVn8IOCRbutDN0tO1FjRQHp17YPsZR13tQhnZAUokJcWVu
QiPpafW0u6syFSU8txhOZaNpDkMdx4+Jqi7G2g8+q3EzXxpRSn9S3Ycz9q8qQrHq8s17M1gr9EgX
F17amMnGbBD6NVQ4aK3I2Hbd9fSxMpGc6XBeCzMBN6OqbGDvRnRpnQ0SzZxmZLVGtQJ+N8PxpmzN
c11Nr45M6iByl68uusEYHhWqOjIOibuC8k22xWaJFktHU4NbmEnjL5DEBzh5Y7M6cbEZeuxZxlTb
39wSYsuecQMR5Gscyb+q71k90D+qKAXtGuckIBFmCOLJXNCtuue0WlZudjNynwfXeq6NnDUTDE3D
Fj3NaRSyftLs/OwsReSjunLZ3qzE10VN9VvsRBNdWSnPsNl5esJNwVkIQ32yKwtkWKNVXMIl3eoh
cv8eY8DS5Z87t5nvkDXAJaNk8GcVWTezMcq94RrLy8Tp/wiJFgVpA27vJvrtgM8KGmwSXm/aDSx1
oiO5rPEUNfErDTbWsKiLk4dWExKPGiaArrTj2Z9KhM5HIAXYwnZ461Ex3pgY/PrRdLZhqiO5aof7
FCEGZc55ondFPKIhTc8T7nUb4j9Sy7A3p6b7Vrb6uq/16IDz7Wwyt+ylHueXFHnJXE9f0yp7EmH9
NauiY1l3885FZ3wmr3kIwKPHwBmq5SsfnkTKMSWBVvRXB0/dazdNNlSDJxZLP1c6NsY44y61C6Rx
HhKI+ISDnFuybzA79iYybdvQgyV3rX2mTdapcezqBNFNlx8P/btdi+igdar6vlpcH0p31MXmRPIx
UcktYuzYz0bNBI8c6lM+DetHYndpSzA2cB4kpULx4IbxjWOmyctYkkJRDixyKkqj+lKkHIjKzmDN
rO+4GaLjYs/6d5QA800Vh/m+ZFpESEmKt0E84r6f48y3WBxz6aAneUrHOiQaRkasGlHudazvPNlj
yLAjksJ8GfWVniNmEewu7DsnPRf4WnKf7eTie7HaoG1mMTXDw5y1Eh1J6rrPc9FZTzbrfBOvqerl
XGnFuHdhGpNd1oAHQZ+L5E433fKNCyfKj3Zl2A+RHc0K7aGFtS4kuW1QEyaOa6LKMUTAdSKWTN4L
tPyVXxbzTFRRIqbAcssGS4HS3irFwt0ZS8XCvBVZGWlORnGX5EX80jNT78dxXD+6dWpOmZulQ8DE
7nwek7UWuzReFkCGFJXsKOw7nYu286Z0AB8bMSvQD0vzET2Ya/lVuUqEatB/9GpxY4EXtM1FR3f3
mGkAL0ZX5yecC90BrAYtGW6qcxPq2nnN2EfTxkkTYn9ry3krw1gFtdC6ls/c1h9oOtXMjhM3+Wqh
pT7mpugOSWktO53sa4Q6vWOca6Mq7o3BKQOnmbA79JVx1lpbnmhR0SUkxCYgZkErM+GexLDvdo8l
DW4QyyuqJ4RT39UoGDN/qkcVdEOf+6uuQy70CYS9tXw1dea/bm765yR2tK21pFcn1eTcp0y+jDgG
ZMmEgX5b5vP3VDXJfe5i54VSDOuPVNZ0Ex36erp50jIi0ZylbiY3VpzPN1bTWgQNmfjswmo+G/qq
bblGso2lHITL62oEPRE0z2m+sN+R+n8LEf3Jkl2yR9u7otJJOrnPhDniZwWGR6f9LswSkCVmHFut
fPKdEUyvwZrhyVx9Etj5vXpscABOoC+NoUeP6HysQxat+iciXMZN16CJl9PY+2MuIY9iE8cC7RB+
5XrZoJwzGNb4HFrghatSATiv4Z0xlTM/cFw/joYogrhiLWkfoW2nN69oeVR0kFCsHBoAqoau6weW
AwMkqKX3Q9Yf3LXSmhcPA678Rhmat13OPglraAExNYZ09m3PzBX5HZivs2UwI4UfDggl4YTowlWn
pAN0a+LYfWcT3RUVC+eT28boI/UQZpbdyluSV+jSFdR3vA6XYl0S5L2K5oGwn4AdQClzuQvBmsjw
Fr3G5PPNx7shFqcobW8hnFPgUARZadfR8ivH+GReCb28SL6PjDdeOWdEnI+x5Hbskt0yFoYnsLH4
PXEkG7TTchNhSeR/QnWpK71AQOnalymTT6472n6F6Opu4uN7Qfvx3biaVsqI0U4m4m60ynhr2wj/
wIWAPplYPNmQI92NY7RJkXAyMDgaSIm93CoyMqt0jYMZq2ZztW90clo9didbXiu47M0cbC5PxzP9
ROG10UQo77RXM8q0yEKsJxt3384Zf2YwiJrWdW39bJ7Z75T49Yj102wIEw3NmvJR2985CFj1VMzF
R2E5485c1Tf64fa2MRI+zhWgBf9Ffxwj/M5tJu5Y3uLs+8ppDkkSZp5TVw3jrt5R6lF/OQbSGwxQ
NESwOKWWh1xeVicvOZLAXYrC18/mBQbvurE8mUg2mtf6SzYU161LtJBFaT72jIBcICrdTW7iQuCg
zF0ZkW/YL/eFzELXp7gdgaAH3nlUBogTio0t2SmDQrGg4Tcg8dkndUmRQL7Gg2YndCm9dTTsqXkg
tFG7pTQv+6QdWibcpvcQJVkcBhNqrhKpcM+svsPNd++gFzpqlpOD1OcmzW/C+AfyeiimsXyYUVsN
kbCYkjgj3B5EdlhNw1e4Izz6o4TELgt5As66ne3EGnevK4zPSiyFD9fBnV5WM2w9RoK6FiUQ3Gq/
jO6S7Sd2E11WJMwPcz4OgcaSqIua7XJL5izbShnUgBLyjv87qxH3VYHaO4wXnxUe2WUWc0TjlpaB
7swrKSq9sSfT6NOwdjIQs3tNLKiss4mFzkfjDG6s42xjrI9vmqQ4o526tbI63yZdFO3yUN5mRXPW
ELf5hsQr58wVhRFw5tAJ5F1L4vSfdcxyEA1FhxysSPezmdjeaIfLbRpWKT7QkrZwGrwEQScnmxg3
nNrnqbyC/+hsuxbhTFlk9rFfbf2xjxkb8pE1v31SQw0tVwt1VgFttyWAcqoNO1CqfteiyrorFZkn
qdmPXiqHW7TGn7VJE5suDzUPKVp3NvjcA9ssbioj/owOvvPFbG3C2qIdaZf+Aui2fuocuz51pD7W
evcyK7fZZth9gd1Y6jJ3oJ+Ryfb4UKf7CDk0rBWdGE6Rh5kj1Bfp/MSyyzcroYqreK63yF7GTZkV
487I43NomsZmcKxPVjSMTB7uXmVmvlkzV2xFVEV8Hc2TafPzmq3GblF+bjNEmpOlL5sWrMCysdA1
LBrYGKhS9vaSJUhus+IQdnH3ZI/Gl7VdM/QMcA+l2aPFHN1vko3JtHKy9E2bC29ZMxzvOH7xi+cc
EW5U72vTBQ9Lkk/GPLevqVneKD1ZXrFuZccw06MbqadOgL+QZNuqfa1lpjO4WS1s62LcsmlifGvn
KtuujJhf09wYjyUuiG2FVfFT3uKhs1ok2pEmUMkYlo4/w7wlOQCK24X5g4T3DOY0KhX+QXOQvq6M
W2aLgiQGUMKRFdi4lfYqNO8IQqXfmXe10O8jrd9yMt4gEn9uu/gkU2oc2rnE72pUyKjtR6R1/QbH
+3s0lxlFtLhWqtFzZNYF1NULZl1EqCK96MRfMMhxsNahwDY7a+dwHQNcChs3HvGeDNqFXebWZhg7
QNlex04Z7dSaosTLh++KCkw0hz1vFnrNYOa+91gYrweuk37DS8VgnxNQixGRxJA8k9VG9kt2lyT9
KS8crgCTqyrS+CBwr740q/7EWfhiwaRuw8HF1RdrZtCpASUW4y0K1CLZUsdX+M4s2kSR66VdbVxc
I4YIlNET9gtuknxYj06mPhn1Mu2iZbmXKO2IeKhQ9axwjmuW5YzsGNLrRpZHerfmarjJKyDHcHxO
BlYJdDoiAqmviLjn5quTdN8JGME5iwTT0QYUDnkYndYQSyjqpNXHDokbqGEPrs123L1ZqtkfokJA
BdLAFDlWFblWyJsQCnlGJRK4re4pjtYUJG+9MIZdW6cx9cOw0jcWXmpPdMYJa0nrxRkcplq02i+x
Rnig1o9VZUivD/U7VrMjPcnBHDPLxJcDROdHRfw1gn1PQLSz2aff1vyEuWvjZI6zRa9e+lZRfITV
+ry6Kt+yXuRK+OS3ZqI3CEJrpHYZOtbEwlbqhg00rr5upbnOt262KD+mbXpujXXwa20MubuWKDAa
6F67zZwtqSj1EWZN93Dmq23dYqmH5MVU6OrHJWrtI8qCCaIsTrYCXSCn0vTWTFOI9WzOd4bZP49Z
ftcAJ3ojoNjVn5/sdb15RSz8FMcDJsUpXn1iOnOuaqjsRVyTNLonp7fbjW2OmH+usv1aZ64uCpqk
Yn12JiIhmPDYCxFqMPSWaHcrSiuWbKZAzOZY0KO19Wru8qJDA4xj0DUCbaFb8OZs5SbRZJ7cxrbg
S4wNlb/jw+xeQLLKFsrdiohSXewjLiJOQByT8j3hTB+D1jDbYqcNjSaDBXyq2umNQPYTjRoZNE7r
9nBXVpmGhymKB8Jls8SO0ejMDd+jZrTuzrKGyr2YU2TNRynb8XkKuXwfMzUiN9HzsFdepYxw2MKT
Jx2Mg7tyq4GfK/BmgegL9UfyVyngPwtb+iHgKxwsaeg2w7XSGlTjriuWNwdn1fc/T4r6SZDXj5vx
Fm2d51lYuKflWqCPmscTuB17iuJq8f/8KeQ1FOz/lIT0Q0xflOsjTl5UbokwhdzTVKeSqw6Qy18Q
8BHkUyUtW/lKlbzS7Nfvbd8sCkwv1IvzKoei3hHgMt//+cv5WcDUD2FfLHvglgZ72oVVRf/lNhQ2
a3ov1Ph1NZa/SN77SaLYjyv1NFqKzIGG3zWlWdA+huGzDliTeHlk4tat04x7XDZoz//8Tf3kKvlx
s14UN3aGFHXdYXwDvNDyNRjMVv/0P3v0HwK/pDAm6Nl23ZVDowJGHnMvRJX8ReLXTy5Bdf2ifhcn
RjcgIj1VfFYjBBmaU4G7CLDTtsO/Smz/2cdzferfPUXeupVwEJbsKukWbDPDlqLTE6bxXyRV/+Sa
+nHJqlbKEkMT7sW4uY/1YZ+ZdbDQjk3aX+34/NkF9cMxAImSk9hVrCS6Ge9NCCcoL9qzoW+bpK3+
hxfRD6F+yJcHdBCsiW4zBQaxWNpGhxXY//lF9LN38MMpMJPWYdUiXWnOrlS31VW7heiKHYqJJbBa
GRI20tR/kRz4syf74SbP0EsmVs8X0o0WOw0F1peBrISbJYqSrVMXJdDVGP0zD+/f3ud/jz6qu38e
Zd0//oN/v4O5tUkU9z/88x+PVcF//+P6N//5O3/8i3/sPqrLa/HR/fhLf/gbHvdfzxu89q9/+McG
8rlf7oePdnn4AADuf3t8XuH1N/9vf/i3j98e5XGpP/7+C+FhZX99NI6+8pd//ejw7e+/GNxA//b7
h//Xz66v/++/wNn2r//t9z9eu/7vv7j6r6BSrD0QJoE0kiCZX/42fVx/4ji/2pYjdCV1g5Q2Usx+
+VtZtX38919051eAHMcQOqIzl4GSP+qq4bcfqV+V61z/oxypCIHWf/nfr+sPX8x/fVF/K4firkrQ
/PHA9vUC+G+1yFDih6MsCrHQk2yj77OoWZDeCIIx/URrin3sJO3NCOqDuHC4qoMdy8DUzvyiFi8x
CtkTV4OE1ImFDd3bVdb3Hu/qc7hg8EOHYQzk6Q2TBRZfjDn8uD0CNK08LNChyN2vs6xjKIBWPYD+
CuT8WQvaXrjpHaEUESJoU7oChmaQJAoNWvQ9A5eHK5Fg9yfNJOiEjseWtSdyZizPxklu+VGZmGzn
yNP6mvSjhwuzHoZiD4QNuSR5dRO9MJxweGo1kL2NjWH7SZKOR5ICLMBGW5e0xAO+9FbAEI6UEu80
SqM4bOYuMMh03SfE5+2MVZXnWM75y6ii5QYIkpyyiSypYoFbo2NfMfdJwKG3KcvdWwhK5oA4n3pP
Eszler3DHNTYBWYCicQg8hpZVB8F0Rgnsh9ahuWaAKk80ao94iP3pSu17gOvQXRWGNMuUWW4D7bM
86dw1BGPNRNaERNdfObVjl3erhZQrjeRAbQzFPKHwhmbz30urJsmT1tgqVylD3m1Ni/on4cHtAvz
o4hclArkDNjA9qp5I+xGfTPNnACmWjotyvgKOoINZg/0u4P0ImCsO3y5CNRc3WywuuZmYGuOgDhO
qOclqqAD0xX2ZybsWSFIa613Nm8hVlrI0YekBxurbIPon6mK9nHqLptulfJgKxQ1HnqiMg2kI0HX
GQ5uABkJkLIKzNyeZtG3gJs6IasGSpXBCiXQXafUGPM5ENR75bszjTLB19b3bGlJ9EiaSej7ONND
1H6m6j9zDFrZHvYkXMhlyaXpr3Fj3KL/JDhyJPcGkTZH9Guf67aDOzhFLwFCMx3LuJBntxR5QlFG
K2Cv7TXoIKyRyjhRkttbFGDaV/RE5mPiKm3dATmBGeXV3N1ITUbftXYFDglIBNH7rYa/uPc7bBaE
SzU6/mWb7xDIFAR/zOpawxMX5yhyjOuVPEyNQByg5/e5ldgPcGIOKAtcf+clljRvTEjqA5EWhNtE
fWPuy1gkh4bG1h8qPf4oDN4d0dbR+N6yjOmz4bjFiNIqsTYT7Hu/Mdx+/BIaw0wSVCUN8aXgl9UO
mIxJSImqf0UCxAgby8WxiRvRUNYtIaGCjeWgSSLe9wrjxbWe7TR7mN9B/vKDclacZ12v5XdOvg4H
nSj1yYurCJJb1GH0VSeR65bJWLs3rdHYaySLRUx9Eb56IlsJgS6U5Q3pBF9Jrtywd8vJOIwUswBy
FFVFYkTypXfSqvenYk2ueWKW0aB5EKDtpb6cxoy0Bg8TcH92BDk7fh5LoNKil+6GhbWxhbagjgL2
MeNgYGv1XZ+nyzlUjZ4T33Iddoc4zB5IacPmZc+Tieqy6KFcjMI6pRqpUz6p+s62WcvlLk5BAHxH
1NWLOyMJ9PSGTQt4XxUJQ4oXM5X51hW4YNEYt0AIpZMcu9mwL8JZktvF1McR/1kMR5eEy0PV6U96
dO6dLvyCB7t7qh3uz7FQBEL2cyZ36Oynj99K1//PxZva9ifFGw3IR/KHYs/v/7N4S2n9algummdu
sWvtpkT/s3hLaf4qKN9KKdfV5e+Lt/WrQNcrXGW7ptQd87pU5V/Fm7/hfneYTf+zGfh/KN6/LfP5
r9rNrGvgDNKJ3DFdmgXHvHb5v+vm11oTsSknAlrs15Rg80gubwWuWhQv7iNLs9AOCRLQBAmXup0f
Z0QgYnDFLs9Dbu64DPCnXPDf/MUi6D82//96WXQoIIUWE7n5Q4MLuZAVYZgUkNTl0TXKowEEZrnX
SN20/otZ6foN/K5/+eeTGcLVDVNHB8Un/8fPoOlSQ8TFUBx6EX6OTXCJWT8Rt0sOaGYHfazu9UUG
ExGv4YTCoEaYxgeSn4qse1ep6Dacyi1EGTwUAbs6N55kivE6pX1rne9kDIcUVgCmRjee8Z+FfzFi
/IAF/Pb68TZdywDNHM3gDwnVtqtVi0ts3yGT7ruCViY+bnnLx0L/X9Sd147kWJqkn4gNanFL5VqF
cg+/ISIyIqi15tPv59U9QGXubDcWmJsBsgsFVGcIOslzjv1mn7kE4Jo1KK/NYwPmNgZCI4mhFTl0
7283/L92hX/fBf43H9hvP8MfjRcCaAtpJri1GesSymYq79XJvCDYKo5kmv9Bbvj9JPJ//cJ/bUj/
dtP2EjBWxvvZhuL4z6mqj0UrfETFhmHXVxbrr//+V5N58n67Q3guZFZpUf/r+nKH/NncEzRWI7Za
mW4Yh+EuEZGo2yQ4VOExL74tXurT8uAxPTYeUBTkeV7llvTTBButFLww3TJefSGEyXjS6RgRSKac
4lExb6YIqpaxxNHQ5ROZ6mnF+8I3lMBrgZQZnYl+q7oijnQfwvGuG1cxA5zG6p0xik07h+Z9BIXt
qbr0zmgE4ZvA6lCAv4weocfLXOeFU6vGc6Bw/gxAcsvm3O6Bce2aYHlTgtADIrWOK4S6JDrFRr4f
zfox20Wbi9hpAfdoK4aROrfzHDizVj9zuiQWt46i4ZUB4+RFuuRTa4m23O/GGPV/EWCLFiICt7Wb
UUH3BC1x79BRpiFvB4HxXDAFKdt5J9URzc/JpiL063U8WwjRKNIWiI9EWmpXVsqNUd6CZJaZfTNX
XhQx3qEd7mfGaFsmhq1P5vklxAjBjiiYY3eJ5u/eVDYSuAWHfcJW0V4nmRROwflhADaZW4WTzdVe
GBiaxhh9CBbG4xlz2DMo9nWga7BRmlUh5W9D3AnrvKqOLcDgtitca1JXaLJE5OjekAfTxrizIVvw
k+TkQE0vVvxmjoa1LFofppwdUlFTV/R+nuYck8KmTtSjnkXQlZlsO2o7ngXC5GqwFSQy4VnOIKDa
ZSFFlCW+rtnS37N5Ep0x1TwCyYYzfQqL27EXGksBqrhom+WRuqxGVt/7fE250aHTHtYHIXb1cFs1
xXYRiZ02IhZNnHQhwnZ0jCzBnjLJFsXuxaJyS4Od1oHAtepfc0flZpSvktrcytZH+BiSgFfqwTAt
hr8MvV/PZ6m46Oq2xZovBkRlADFEAUKKW7CnhgnkSlV4SIeTQdmKoUV2peo42bg7HGApP9S8qXb6
utRXdu+huCrbX0v3PJaP0YIQOwKONWyw6o8+Nk8RYRRPkuZdWAaJTXyB0QH3oqnF5zIRhQeeGEs3
Gj9kGLAzGH9M7WFSrBk4Tuzv0VxHXOY2x1+V3Z/g1QQbgne8P/fHt0krdTdo8A/ITupGdcxRRiva
yizFIp0NqjnQkntbp/exq2le4e2Zn/Ke2WHOdh8ZPjJtaZ5Gd0jgAIc3wCprrYuPdRXelEXcDy3z
SdzeuHejbaGlX+QMbOSsrSmRGGn0axHXR3hnGa4JNHdCeRhXdHDG+Ss2HBBXZ1l7wE1FSbUbVbt0
xrCyyOKQ8Z0/x5kxbIrX3JbGzB05ltmKgC8gZytoA7y7L4AT7DTbsanEbtZ+cjpNfNrHP2WjOCLb
mEBeGLpA4ljDCBCQhE3oH6Ynr1zzvtOeb7vw7SA974qbW9xKr9/Kd/7ln3928r17z3emYzr5Lv40
yDrTUG3zwsm+L9k3TOfP0R7XQJwd651NsRu7P8U3gUz7z/+5MaD6//oDGQJcpF2Q2Mwff0b7tT3l
/nR4ZSZ3KH0oQasGHMM2pknR/AJhZhuF6hhj6tVVcR3E2bLNkcaotBYukXBNUiZVNMn2uWm3/J/Z
aUNb5BRSyWepxOnEJ0qWj7U7tw3sVe1wK00W6vFe8tYVkpbg2duElB7Fup2ZDMFnaVdK9g/jqYrg
IBeWWIhwBhflBBcUXKbVle2PxZukXA3mgo3wplVPx7jBbf0axVdKtvmyt6w9zl/J8Npmd0G8RwC1
ogj2AXBfY37Jujeh/ppTlcwsQXbNGSFPt2CgLazfFzk4Wlnt1cSwaU1aQ+9zhPhXS8wpMCfHLBvb
qYetOlmPh9EFz+NUEAo5BDLaIipN3KPGJ2Mt6ilVDCRzAC5fMZHeh7tMxvtQiKe+vizFm11jdpZo
DuiV50p8LbgKxRsYgE20EeCBKNrn3J1D6VMsb0N6rTlXacHNMJ81ZatALyKoSmqUkXl6wlpkBzMr
G6e7Hj5CwQD7AUar4oo66nXaXCQz9UuwcabmRet57g5aiLZxwwzclfvHpTHNlzh6T+df0B98pdGc
YHxTH05U88rKDxhwzIa1MQbQLlg7xPdU/WynACsySoHyWYqjMy8RuGHJEfldhdInx20ulx5jLZ2z
c7+D1sXAH/8Bh+UKK2HJ/DSwNmbySt4QF5KyA4xIQLHesYN7M4la9hIW83ojRV9OU0FewBqfkc0l
QezHz6D1perSCiPS13fgdMXnIzUESpnFEWZkjNp8CUvjqM23IbzKgIXJpJKF2nb62ZTXc/HFJDfA
eWuknjWtjfI5JZ1oal9mUthR9RaVbowrqf/RBA3yLk+HcVORgkD1oZ2BVxjMDxXJ1PRb4s3GM3M1
rIdnBLI08apqK46XrICEn+/Lzlsy7mkYxmxspgtYTx9rvpMZO6LhVmets9sjel2wYG+W8aJ0CYwe
HmhIhJKrB741n2KSiKr2nSwXJTVINfg5rzgNL1fPVCo9ilG60rr3OkU1oBigIINy0XKP9/ohFF1j
2ibUPxHtFard+HBiMGqZvZRUzfSqw7pP1mG76jtkOhWf2trIcRzjknH6mgjwe6kQxZU9ab7pNZUV
WxFEiL4SiPqiSjqYh0l2acumqZ+B7sxR4o08pbJI5vtqJF+heRACKiRsSjDtTDobIoQgX53XdXrN
Jzf+SUwPIc/qXFE+kyw0pdfJ+JiqCS/3rdex0ETuGH6V8l5uN4pqWyUZ/tibFmbcjPlj39EL20mG
p87yAi5A+UYJQIYbqo82iuKK5HwzJJ9qO+VPeO9dJyNNlhFAI0AQQIMtznq7GfRj3L1gMwapDxvu
GhcvRYP75ZiZYNu008SD3aXfwXiaIpml2jUbdk26l4dEqjQbPQvmiIOemQ139hVRO7tu0b5V3X4c
1maUuMqLK4DAjS0/4NacVCbMlyb+jkcscsBYFh3L9LXvoFulYELAkJek/FxdwzU9Gw4VGMQapYVw
tPmFVRObT2C7BbGWREPoFS2cT9UWOrSdhhlB9By+CdUXkDpLWjRAoGK5m3kX9e0Kig1V374Zqn7L
NLnB2zE42PNfpfqamThpjReTQ5Ue7kL22x2REiyaLxD2kuyiqa8J5FZ91xqHjBWx6Wi16FiqaXOu
VYVssYxEBqyOME8CJ4aNAy0eqfo2TEzceVNabIPcVnxyhMeuNzpCr3ObI9HClWnsxIgwMLeaUZLJ
FG5jI3pA+6p5cIL5XhSYI50i4BZsPK6gDBKsaW8yYpsrqBcVhrDUvPXTuDbaX+SwJTj3DWkDt7Ww
ic+7RT8PB0Ny02an1R9RfVMbrmCtbsp5L4of1YQliF1rJckuWT4IzNHi4/sLmhV4wfWkq1h2X6z8
nNMfAkU2XmOvADZFscSqfMYv7Ws44UPta1jp9MpArtBEeBF4/YKTpO+NkMtAwpxjfm6w/2oyFgHe
26WbPQL5bPBGyCqi7C4JjFbZtpf6c5QSfx62RrLKh1eVTOIocnOzM82Hcs19BNSIiCHrTLomV1DG
+CF3OhJZoOjwYgeUrhiwBOiSu4SfUTF3xK+ciOMTpj0stehdsO5+PRzm4RnljHTsY4Nk5O9W81Er
X7Vh2Ev4a37gMdm25qQulOxCPFCF/YeM/dalKeYTIghU0IixCwWY4kKaajq/YBnro1VgVl4HYnpM
Eg92I5kr7ianm81Tt/T4LbdKWNt19mKl4w0O6oVJ2qukntGA8HfK4ZeSXYePQtc3cJ9dpeFTYEFT
2tw3i1bxSim+qxEm5Xpx21BB6vQbdbjwt0k6zvcZgCq2qeAZfuWtLH8iXqSz/CqGoe6gJ84cKYgd
mpcKFNQwHPKxep/E7ASAnue6equ70tPvSZZjeyLKibv3DZTlT513h7oHqFaQmQToyVy8sZKj3wU1
Fi/pGKYTr/XgHkgdTwOpeHie6wYikw2jPFVUJ9GgqTayb1HhUOMAj7vzXAhOBWFEJpph/ijygEnY
rQg5iiHuJqh0BRwC/HxDwM3KflzKqGwJBJumgtcsFFammOx0q7oMQvYNLs1J+3ndYDVlqXtLmgqm
/bgDn9NbgqNVwks5NNI6TvpLBRYylT1I+Q40dxeGB0EhMVz9+0O9pP0xtnoc6gEucnDSDVWSLOlP
X0EldFNIXFhYh5ZYbkqFkFrHa6HuGsW1CBNOmoaVbK5yL5+9AFWoajcpiGEX3MjsDWHBoYHdJyWA
2Nfj6azRgrKrrYJ8C/ZLvoRFC1E6ooSns5s3C9gudDVFiXM/MYeQTRreOXBydlxPFwVQR/8kCqwf
QveEO7giAxM+GYW203VOV/mPKXFu31QsGUPr6NMqjjnt9rsu+mySHprFixSP12VKZDZj5CzVYeSw
uQVrWG9GQ2nJNhH6DOUHD78+DpOYvsWqdSpkfgBJDC5aaLiGvlXZZVtHRkteor5U4QUMra8ARCwp
TOpvInyixtSggOReNkZnsC1AgrajLrOdLDiEnHvGfKJ1iIS9wEG3719g3Tn6F/zUuNuq0RMVLj6v
I6jIJLrGvZr3MDk53lVfeXoXx+fBfC6EfaRtifBOMt1MEeYpiN6Q+O05X64q5rNNOWgjbbc4Pqi2
qtnBRCUezAkG18yJk9jqstesDQy7jHTzYVzKxuvJpvjl2LhhxnBrjtvUKxZto1pzCz0dY7dByo/g
ETebqPuqw1K1VKchu6e4j+KOyiGRb0cpTdqcF+Ikelh9RCC67YKJRbFLh/XImHOpnKE8Pj4DGtGg
b0C/tcX8KRc2c7utgwOTMye0TgE0wXKXZDCA/aF5qtKtUJ7DnqEGkBvlyVo+kv5bEiUSm7D285sU
EruUak+NXqXotCRkLE0OtslxUEBA1EF1X/L6MoxvVftMwkE7DfU2C++d/BRDmLFZCQs4nE/wUUqG
oM2sZXtVK75SQhe+qjfkDyuElAiwu4k8Yo8wuwB/Rfs0FqK9lb7D9iVbXbS+SGjWlhUJohWrRlVF
p8lkQS+oNrJNuXgWkvIpampbVV8ipK6gPgQS8VbBE6rnTvyQrPNghasi/6q6c6cdJphkU3FTiGCY
bNe7WPWEOYtWLe9v49jod97sifyZp1/UulOAg+AiXrUSElL7C7SCbfU3rXmJqyNTYnsp3+c5v6l/
vckSGDez8C51P1RICP2ZwTRkpBH0i3QS3xbhhAho19VXVR+wrtAhYnlolSUETM4+kL7Kb9zjdqPz
n4rvrj709dtcfFcpP5dttoofZoGtSxeturDi6x5+Pe499iiEHZgFOIFRvZol71xRig6TmUtOJuB6
Viy1eRLxWxZKLdtiF7gdAas3o8civqCl2V0yfg2zT9eaFL927ZYVzCenz8RXcGVrHln5Hmab4eGQ
fdKQIJjwW86i9ex3mn3RW8GuLtN3gqscepAazeCtGOOfpixRoHXACfWRIbSYiZNjXOu6G/1ZHO9R
nmrwR/PhoGUD3tyHQqSLKuviE4h04lGPtDljJzZTIMuI3lOLACiHdcNYGcHoVW1HRYpJGYE28rdq
+qGNZPJMPb5G1TBzBAJM18OJKufulpR8cGFkfRkNkrjwEKwKXIwO2RMdNqTyMv4Y0OrdHLfoKk/k
bWwFE/Os+IJ0prq52r+kbXUxaQVwVcCWelIWHjACAoIq+XjIYd22b2eGieWwRvYz7QGEJq9eVBvN
MAkIW6fHoKMOlX1djp85erGSy/tp0V5pkfSKFm2ufQVMLPHCye8wsG4o20cTFnYokLSolBb1zEgs
erfwomcWQlcSf9Rhdk0kvKCVWBH6fwmjJYfO6mGwZPrT7cRiPzQBt2GF+tKquI6gXAS7YtROsLFN
vN1m66kNP1Df53t4ehU33fiyx+unUqh0HeMoe8aZeYwrgGWBWMNO6+SPQrGuai4LcE7ZclpUyIGB
HSH+p3e9UF8xlnOojSxwWmyeldZkhp89Uw0juaQWcqKP4a2C62FEjTtzcyppfxL7tnKjBq06xtxg
WwlGXimZmalPDoHg65Q1IPyQ/MqGpV9qeUelCi03kSneZvVLbG9ASLV3yVAEfxiIUxWtxEYrmN6V
CQIzAmMRco4JpeIJiy3nbQo8jnFaATWSDL834MUyyeboN7CTQ4rTWSGGbhuT8mFpYZSrUZWKbHOn
x4H29mUDCFV6H7MC7C/ZzyWuooMpPJjcfK4EVmW8do+tPJF5lXk5c1I96FcdrD84FWH9SsJcITfb
9fGRAXRBDGbufCJ5OCWEcN1mGMtxXYqbLs7zpyWpAg9rvhNU1D1RFludo7LsiHCNv5ZCq4/EC0rg
vaTqpOHHUkJxZ4ayH0tqaaeUr7QF7U2WFFtr04y2DRdgG8Y8cPQs6Q7gI9XVS7ixoZi/Q61cpHUm
n0TtIxG3SbpqtYNmTMCmw50hQZpeMsUTi2kfpbgLlkbnvlgyMDKmtiXooRMVW6X90UjClzFGEMxC
o78IdC0VHIJl60UeAwoSUJrllM37lK7ZGKcBWUx/HMm+CEH0U0o0P/qc34wZqTKqU9EP0Vo5eqn1
jvDpsbVEfD29utHaextNzA+t5mTq1fsymQzxZyl3sPdXk8fsQPUwAb01EyGH6WVKDP1hFqrsaTxY
hJ5BrooeohgwEw8bBAdkbJ3UGJwKjuLwUlX46cZDZ5Twz4/QMwdEnJ6GvnidbdPaM6YiOqdDCYNE
Big7OhW7JfAW2wK/DmyzYvj8KILWywX1AByC2cg7fiG/CcipCArhw2iInChKQi9XzINcYaSxSvOM
o2rTmvlswyG5LAk1R36aYKW3pKR3ikU4NGPKIo2CQSN0hnpBYwHqfNKdi5c8jpC9D4qxKjTqujTp
EhlMW5jsWJYvW65KXlpv7aZcbgu5VG5ZmfU8f2PAP9STD3HN7kFrBbB60QJBEyGkd9FzMCzr3NjS
mGMIqzLyaSBTDA+m1DStoCy4wJffNXYjJfZ/rD2WskNKiiiwUtZpsVazVTB96vFGzldAxHRpw4GO
tLdUoh9vpV0OUqXn68DhkDRMTU4/vkj9EUe3kj8O/MSWMFfwvMRvjEg9XkPFCsQuWk2iAgjwdWkV
MsVhjZLo6JttNR1xdElXfPlivu0N9PwdPZIbS34zJl8WvRJxLRiHDRRLnFasbB14zZYY/Sa2pn2h
Pw/xd0haUBovkkEs9giBPCxs3s8Cw7XwrIefOithi38L3xDMo62FW5ReAki7rav9WAT+H4kjfkln
+cBaBfJJk/0E+ENdrTtM+2TFsKFJzdFqXx0Lz+wsTay3azFaQexZwPHx8utoOCP2QXb0ovW/ar1B
+3owAmI3Tt5x266kAe9lDIcqelbzQxRtiVIPwTrWkawvRn9qpo3Zbaoo3fLxn5Jky5jl8YsSH5c/
1ZI+OZ7RvFrr5r2e3xbC4rMDWs8ZsVrW2wAolvLRRBVHkpWSUip2zkuOiTtl2NBp6HGOMQKEnbvK
V402tc4ePHIb7airzG/gJla+Nh5m3Gf1nk0hnaKl3Sk7KTBZnyu3rrfFXdVWqvkShZtRgDHwVUdI
R1D/gyp47pVP6hO9MTDuEuO5loYgPIZsGrmLG7hcBCW1AEZPVq6m5CtWOlfguEGBZpuqPpc5mzys
Q5G4LmFHtywtvNyUZ5jQRBsImNxUfdvJPgNJ2igtW28DwCbBQU2umYUaz65zEFFqORNmiCfzNZku
tT5u+0cVhBDContR4Kcl/akicKwI6IL8IoF2L4zZ6XUu3o8gP8vpYRJ3qbbFNMkxYRONF1k7tOhf
dKUuITDEraxulHFjTO8gSVxifjQu9ex66YopaaaQEzslomrAYDfEA+Bpu97LyStw5Oxx/+RXup52
nbSPgd1FJxg1bOjORfpmyBX62Y9cHNBwNBkkJ3cnBeaG8qzWz4a045LPoptBWBJ12pwkJq6PGzO1
Nkt1HvCLieDyqRax1kW2Vsqd2m9bBevFKptfDLZRfXKCBrbrfCM6tu0xG+h9fGsYQuTjz9KdHr9r
UWHx2lIx2U/7mnfwUvWbUJ438BeJmMznMFAOs2Cd+eSB3xkRXrAD+LQjL2CJJC09xI4oT3fSyuz4
3byW7GZCQJ2fhYIcL2i8nrmt3bAqScI5i6k4+LCSX5V2fdR/9AOhZAkO4qSsi5EWA3N5yZvO4dvA
bw/Q5HgNLBZXfGfpflOoq559brF4yYT3fp9b65hxWsm4vd8u6boLASM3wHuu47TLxWMdkvt7AYi3
yZa7tdxBAnisp4RLrxpRrfI4F4DkgrNVngWymbAY/hIT/qf9Tof4V1O25U/3p1v5N4Pz/yJL88Mn
8f92RTkf+Wf5FZPy+Kc/+mGCfvyNf/miROMfumwY0sNVof7Tn/wvX5Qo/0NRLMvSFcXA1oI9+b9M
zTimdFPnvxF6RsAxdZwh//JFSeI/MEyJhqVBUGYnYBj/P6bmvwxGf/NFQS9SVROXlaKIhqgo+h+e
ILxOyZJMQ7fO64GBC7J2m9cvkzEl+75Ry00/YuuUggFkbJS1m7DvRLCgEyFJEWUNO+MayDVuB3ME
uhLDtLMI46Lc5metgXY5dQFDnmDiCy0tk1MzG1Yxx5YHz+EGAr577TU4yRYGw5mB3m5MQ44mDzBP
WYBNrCEdOEmpbxSjileqxLAdNmi2Ulv8WVbUXcGbk3TVJP9vH+B/4/LRfjfCGI/LYjycbJYpa1wd
7eHM+bvzZrB6mH9Ru+5Ejf5kvV7H/CWXLBItygp9V5mAituS7XQBzmq7v65VCbWE8NcAbiOubwMx
5RAEGO4NgYM3A7e8K68xU4+2zZptFcNrVSWZeasoHSlXYf5CU4sfSLwj8CteIprEDqGJeJY8cv5y
XT+KzGTDzfkcbQTbwsvLMV4pw/w5NyZb0lG4DZaQ7S2R7KomPLxQm1DFSm7JU+p34fcixKskpYsT
juIr2bMUjqrxHwxS8h+mpb8unYbNjztatqBxc1f/dunQPsUkNJq1ahnaTu6LyRNr5mkd708+RkcJ
sUroZldu5mIe/KXPMQzTxy7IH0oWiz7W8YNkMIJrwuHVCsYQ6uZ6AhRt8xzBWKPYFWVlzpjn4PPh
H1C6KH4C+q5KLpU72X+wzT0cXb8/IZpq8mSokoJhCvvw778PdZaJPEVSuzYe31mf4jV7IoFhWQmr
M5fe6GulXUwj5dgM0j/TIb+FQ/7uNnv4H//85hoYDswYBs872cDfv3kn931nCFW3biEMQBHN5S2M
v5fi8cH/dePMy21IlAUYXDLhhErUc9hZqSsGZb3Gq/yj8wEgM0++IAjDoahZfoue49a/f16kh0/x
j4tEqY+ha7gLJVP9U2MOqJsJi4WfkwslO+MoLOBZBTeqmcgFS7CD+WLahomyU7B0wJGm9FAV4/+Q
FiQr8rs/D18njGXpYRpVQCiaWE9/v2B6lamFtYCZmCB8icWRqMdkA5Q33R6Dp8ddeA7I1tpTP211
CahQtDTfDdR9hEftKGjdc5iCEk1I6x/0RdLXlDW5tYzvS0+ax7Q+UTNOIfM9omUDggXUpbEZ/dwQ
N6Uw3IRROXWpvh8eBvzYrDnYGLTtyvIWasGIR12N9lPxKkJD2VVkzDdtxSi57Ewm1ErjZJNkbCiw
vOrA1rGM0dsRhclrHVsN+/hu3AZw1zCH8G9VwdRqNusWfIldgyxbGjzxAg4fQktMZDDLi3m5qav6
QTDj9KOYDCUIZCtXWUN6Cwe8SGNlrGa4TV69APVoFbk4lRlCbxy2KVh2eNojEAS/miMKmMD0zXn7
ONMlFzS6kGPR6KUsfT4WrtKxgKsNS/eD+/RZ1SkD4T2/gRpzmXUGXD28C7lnmJuI1Xve6OAL4+mW
iaHma58gFFN3tvBQKiHD4ZJ71cnNh74tsbdPSkGGsAOZt0ulmAiErrhBX+5wNtU+YP7BkaXUmyZm
MnmrHMyo2iwzHU6UiTCpqXAPGC3qXhLhy1BbpJJQM4nbyj9qptR2aYWXpuvuLGwJXPUOfALQPjVj
0kPa6DMpV1Bdam8Y4dTPGrmJQLjE/HaYDefAugiW/Gwoc7fKRMAP8QCNKgcDBK55PnR8f4gYyil8
DDIKZj0DoznwRFfyMxRMjs23WPcfrWFN7pBRcqPxopQr+MER6C5kZZiIhcSE+5GbrHX1GtcrRZ6t
YxJWmHmserTBMh+Fha6WLheeVeR75hyo9wtjQkV6laX2dam0/ZSx+ew+A1n7yC2Y2T2pIpdizB09
ucfGgmEfncCnrlGeMIp1C8TkvtW9hQZDVc/o/ZhiwLfAlJUJGpWo30GJ8/buGEDDb1qUs9TPHMMa
0hwWW3shxg05Fq8AYfsVOoNQRPtKw89ENbOxyaiHmtENYX6zimE7mFL1CX04ccZw4HxdLZxwa2qu
i6WD7r0EB/5R7si1+GoiMDupQnboMkCfqI3OVNlhPVQ0ul4VSg8sq+EcF433cWjLUxKxSOvYunu9
ENdhLMk2tfT3OVYGfBQlF4kyCip6tDNDRaSmr4F1lEGGsPBAGAdYIZJXl7hQZQ5fdk+UyE+JUqzT
LCRQrxA/NlvtFDZjhioI51eozZUZSVSkZ91e7Bq8NIxdSWxo9iDPb5PW024klIcg5+eycqwC8oLT
rqqNqzoQNOfVMzrW0E02P1Ix6sNRz63dgx19AFAOrM6g21kAGG011Jb306Ysuk/BAlVMUxkybogN
L9pQJLPJ58mBj8EoLg6aNWF82IxvEUAOH0bhryQqv9sknJ4lXlXwbQjPiMtNm8qrGnf5KhOQMugw
HO7CRm/LddoG/aaYa82VQ5rY8NGTSxMnGy7gW2plPwj0lJqqjBJ7E6Fl5ig9llrPDwUzhTYQaAlB
c03F5hYlQCcmuUYhyfWVWQ4HgdCUElHSG5uS4HQWQw5rWd4nRlmyvIxfHWxuOy/Fi14g7icDnJBU
7a9DNWIKW6ixN1sZFkbuEJ1O10bS7JuG+6a7ZYwdXYytqh/EEa1R6oO1Lw3E9wSAzsqgUldQpveE
bSz9HNFFzo7WLA07pWCAXWh2ulxEscm8vKbeZZYBcRBao+YrRfyji2zd0YfozEU6O0o7fFE99rBY
khcojTut9Hmi3ED10tvCzNXVNKRwZNU1g8ZYKZ6MUng1EHhaBJ9Md+m4b1ZDrGheSJEQdFU4jmJD
IzkmQeoXl/NYOozs5CauNlOslb6Zo/+/UNloUAROHIkOcrhgGtCc/BdbT0QiOkH0LqamEBSNMwqX
rhBwy9P/gI+TU7eQ1s4UdiYrI04SWAR+UOY2GIJqw1rZrCRm2lTQUkUgqzylVn9MjDJEehtYB+mP
T6yRgGLiD7oJHhemhYvCe52smrdnWN9Cj/Kpacs02WC4QXpHdIQqWqdLk24DcGEdIyBZDF8TBp9a
n72JhvFsIL7kVvBRN0cmhCBuF/2eGtbGogP5zNrgtQN2DmjNtds1ueYYIEdwcjdw1ftq/jIrIJdZ
l2MljgmbQqKcB/Jmvcb5OqW+Gleo9S0mnepJ8PdlqqVXbRmmG6nCikUxVz6Z9fqc171ysUxutmGr
jWQqCfG5FQYaQWblARp6YtuB07yScaoJ3Yumd4cIxI0tjsGNkjPbLJQD2CERT7u3QJaps0JbUYQr
+UIhb6Rae+mEXHVJ9DOZGouNMBjPqjKP6PDlGe9fVwnGbdHy2ZVwpMmPxqtI5qABjl2hMRLM2FK5
NBscmKLR4m5ETyWc4iOEY80CJUg5Z+NWhTQ6fcJAG7or5CJthvajMQqTGB5W1j3SMMyphTi7sm7C
cEB3a3yLONc+zCRcPtHyOuCfsgh5GBWWQtKsDQUqYX4orclwLXZ3FP2M3YZgPAw9PV9B15F3SW3V
Th7qj5foahxkDSAetXsDAv60JCFGLGBiGgUr64A+eV/O6fccxkXd9zBlgLPE+0gfgn1WtasqHcl4
z/jr4+Sh2ffKhvf6LyvS7j3m1VUucscWoanvqCducOFUvzJD9lKCqnizt6Us/QjRgrleoEK3UQ1E
p6k8NGb/ao7Y4U2D6be2wI6DfRNSTavBSCkTDHFAsLQFk6+RtNjQ1Z8EK8seYvNdSbJNLyNzUxqD
RS5vW8/KaFPKzPJQPQjMS8YJuRp/5lrC3fiYQ2aO2CAiTjDgBGFHWwMZ+Z75cqpwy0ImX2USEh0k
6/YNPhtDBbxnKkV8cSIs59IcslU/sq2YVB/0w7NupR9WSG2CzjHZVvTotZEHAf+k+FXx9MBg6r2l
eqJkC1W3Ku4NfD2LYDLuA3ldTTsjE5/gQo9rLZgIiGrhuzUpW6vJXMJALzn+dzT93qVYkB2KgQsM
jzUKoIRUHsYb0gY03xl0pZa9/BZyBHBMKbow+uVRmm8JG5W548OofsxBuTY6ItrYU9bULI9iNMnO
delci/UJ4PM9Ga332ixfyvjr/3B0HsuNI1kU/SJEwJstAXpRlEg51gYhC5vwJpFf34e9mIierpkq
FQlkPnPvuUXA+t+Ob0PAMFIsVgOhMmsPrBZ/lKrpHiz6RoSXVV/ZG9l9xMTbhGacE1Zgot/ClfCn
ie5bH4dbkSIw/f+OWNLhYOR3wFAKJ88h7zl2sWCMIOuZ3j5q9AzruWVd2/kUq216DkT6G6uzZsxn
UY1fQmvjSBs1f22gv185kum3M9v0/aRORVX+1gbHdKpeh7wPextptlOX3/T8i496vVQajUZBJCmR
kK3Lg9Uz3qFWC47Ilk1D0/fwQVde4WB3bSFmun21dyaXwJGq7QnrLM56i1wSjlVk1t02b7rLYCDn
dIrx2mYFj7T5oybcL87Mnmh8JfrxQyqbdWCM9bQyEAz30tg4lBiQvwNtWyQodny1wUHKRWqjMBw1
4wjFlHPT7x+JVn+Cb4GyWdRwLEvnKSWBbpLeAy6nrxhnaCb1a2nPX7rHjkwhlwsCeWhFTLPhsn+j
BV6RK2IRjDzNACCI7Jbk8YYGIdcMsakzx/w2CLmB5f7gsXEycuvJDWKOh5prlHfgj5pUrpqxPRWu
/YTDaoiUxhqxKh7GIEcXWM5n0oA4B3wPCjltT96wQzYzB5ihWUDBA5CJcY8/ajJfR7st1r3O5spM
SHwU03QlProheJTJsGtTXKZ99dKXCMwUzepltO9ruQnINwSmcBrQcwCJW7UDALast9JdMBc7Fz3E
XBYbv2DWXC/IVcQAmB0wbphVgrQdg2TZIPguk5nB7w82+uPUTQHmkxwxhU6bNLtbwbsDbWmqVu2k
6VGXEiPFwrwte3laAtSckB0jy3VXGdden6OfI56CMIHEPNYmrrdF9w8Dv7bJFyh+U0NMh6PWgC61
tIH8mZBE7MN83NgYacLOgkLOc9+0ot8I2/sryUWIp8LnJSjzyKw0BBqN2nW0B3iFr0vSvhdN+pjf
zQH4NM+DV32Yy4vdVRhNyuEAj6eCys3OQ8Gwz3/aeALz6KRs6poMZDrQRN9x2rU2jifYBP0hwBNU
x1P5QGppOCKEZ9OJDclmvwm6hXj4xyRgXwARDlK6nSNdV+oLOOUPSprtwuIzGQG5KmM+cjTCVVf8
3gVUZ9djcVY5/gnOchMiynwbMqgMxf9Ze76DspP4HUKmF5Jg8yfAgu+Db/irctGbaJ4uetGoJ3Fw
mYIFHUJf8LfNAac19w1aTOCZdWt5e0MNC8pDh3J58qOG44sEzJVZ4xxCV/aotbV2mBaqeELxIGkb
8FzLFvod9qaj1YqfPF7sDV/h3rWSLdm9D5rTvuKOZ69yxcXNKiw/eabbRyKZ9px5/ELK8HSqTnqn
ewej56i15ida7UvseQrIl7MuieS+WlrDotQkiXO6zx6yvpUXIkvlxVahVk9s/qaq3AYm6Qmt70DD
rfEdDKUsyAwk8ynhXOn0rttkwm2OhgcnHZJCHyKSqHYNHrgnCTG975IYwxh2a0s7zM2srdmyu4DZ
garaDtvn+T5UUD1eoUJGviKFAUa9ua5yrKOeUDtinD+TWa83gC0TPtVCbonazkNoZIwuuaYfRpv7
bbRcoIMUx+0kcTyN1ndXcm4WBkl4vtGdhD6Q/jSK0xwLscUKOIUCf7mY0mbTzT7HOLveTh08Bgt0
vqZ5bvTppaw/amKFnomMJCUpy+eDEvKK3pg8PdZxrgUIDX/CdpY+0hpz8i6WoT+A6GXKxjIKhs0J
aTlguAwDSuURhjvT/HOikGPKkGOtumnDoKZcjTOlcLMY767k/JNcQKCOaGcyTE0xM+7hTuBq5LKy
MjxEWrbXBF+Zk7EtTPKYHSPD5AA/imZ3P5XuxREC3U1naQ/CaLeLlOyW3LDQkKouPoDDFxewBJtH
D65gV0OcMLuE1+fP7lwW/71YkYbBp8uVsloWC5NZ060Ti4qdrLR/po5wbkFEnDaIn0XPwilQCxSP
NHkxk91MACedIApwV5HuxJ9jGCwSxRRvMgzDzchOVNQWU1ZEwinuqm3XpqyzG3H1tNzklon/dQzD
Z9/EU5d5IZiqG2+kWpGMM6JjMCtmZF221bVpl2bOKxGOc6R0tv7MeV4wix7pZDhNByZlPYV3G7Me
7RsCYWxyGdi6z5hrSj5iDnvKWAbFK9kiob8noVsTuGCNBjeYbBNtIRjJAU73mnhpsi21+aqSPBJO
cSKGipnSRHlFu8Z1YiGcLMqDTIeaOBt1MpqCYV9JQjGM83NVaevJv9+9fq9D/oqN0DXKx6L7FYbp
4LHTkXDzIywGw/rsKe+Z3iQzsu1YNZ/Wt63zdJT5vFdBBXxxAekIVHhlay3i6xzmYNq5t9RS3cFI
in+TCevBqyWNDbMZUtZxGE82ogSor/tRVglbeXxrPAwPOYTsXZq0LOrTCcVhizClicnWicV2sKk7
qzo7eJkgX6O5tUGBal330BEcxkaPCXxiKlAKxOIwSMaSnQxWbXpLFANDQmEqBipf2e85G0D8296L
kFo0JNNnVooCyUiKSNXC3lGZExRZs/oztdzhBbaeBZ1QxLAMVrwIvttBIj9I4ajHvo55oPE3i42C
UF4mo/uQBQ4j9+AK8PUTnh6mj/lyU8KAa7sh3JcchTj4ShXOCXkhjx7RP0kKUdJme9ub602jm6/G
YBPRttjfML+w4yA5noD58raMM1olltO3Dv2cdfYQ69mErGN/wRnMRaDdE1OJmQ5OWIX/nPpYk2ZG
4PQJXgpoWsRgIV6vHQxxczVRM64JEXts3eU6lC6mRu2+WCdmuDaZ63GbA+J9RjjCUAvxzgDAN4/4
kkN9+GdaKGnuER9fIr5bSNLkwFHxiHAGeXlP1sE15iWaig9ZPmcdh6jzuel6hp3WpeuufXupnsZU
PfjdTJOCIUlL+Mxdh9sTzAwT0xwmO5zBVUpz2g6+/VgsJslzOIotPrMoxVGXT+iuZ4PUXyG+scoH
G1eL2dJXg01Id2+tVLeBTk9ZXYZt6fY72XonTeH6wY+jKma+VR1zJe8wglL0N1xtFXT9clq6jVNP
TUQca9DIebu0z0Pq6IxKeC8azXxpnfhqtvaZ9K/fAYM23yC/bFwKH+hkuSYZJ0z8fYHLGa2xOVJg
ZWtj9F5su2BWLbydmtOtb/ZfUJM28F7xhqwJFsOX+jNP5xSn0pj/OHByhLo11XM2Uym2BgwllK47
JWGTMMt+9MTzXD41Dj6Mp0DUK+w/fy1jqRo1lEwflXsuPX60/r1jMTJQtV4NOYMx0bAK/FlD4INB
MH5NTGE2Z6uP6jB+G+gcXVKYAvwYzuM8Lp9MyZ2Vcv3IWrC1tMp/hW+MlloiKDVT81FZ9zwBMpbO
05J/zeTs0TdDxCNxDb/NvNwKmSK/sDvmi4L00PJZMipbpQ4kiuaxcDH3Kct7RcGxsFRN2V9kyS1J
/6UTgRSnufxXtj9VvzBcKdd3pmk8QrM2ZCCZkeUdetD0xbGcQ6dybwMPuzevE3SXMRVX1LDaLu0M
goGwp5lJRYwsJi0gSiPbWp42jZ6zQNoPNtpbOHG0JfQH/cZ747AwjhPOauabO98qyl2TNo9mIVED
B5g/nLIJm/bQ32ubLCyWPHSmDxZ3q8C/yKVPQTBbkTUs+95CaVG43tEz926CrWzBySl/YAaEQZ7v
+orvHz7Tfb5f8RLIr4QPoOXltxyLyN8OjSITTBIGB/ljzT8KorlGuCriE0+bEUPDwKLvFpBpJ26L
AdtjVn1rLedUe3Ozk3G/1miOrP6iG3/LdGy1rfJvxNrq4gF+rVr2M4J3H72spNDk28qr515NnKhz
8ZMWftjYXwtnT8W8rstvdEA9Q7D4h1xwTrEOp+64muWLhfMbAs+jWlDA9y2DCFGOnEe6RTQfF95u
SgPqXZDS8T7JD+w0Q7976kfUw8PaQKLlIeBDGQjOqRCliRFWY6S87d2njD98QBE7xc9JclfGYHfq
CfGqXNimai4/k1So0BliaAD8BnptX4TrvJrMB9aUtGyQ0jGE90xCTIJEn85Hky0ZJGemdgeRFCtU
Qrj8FIEJOOfZtuvypuESMIyb2XvU0jrI3c6lXc3irXJtoEOvXf/tLKfCQ5J+meqTW/y0TGlJmqXJ
5BFGrIWok375dWa1ipw8uS9LkJP6PXAp7ENVuBHl08B345gCe1XxnMbfCdCG2XNWWqBWzMqjkefW
5z/wmMLZh2F5tZiRTVpU0sW05r4nkbAr/2bnSeUXjx5+bKmAbPK6rS8u1G8PbU4meccxb2gyxelF
/z5oz5bCFFip6TpU+JVGy+JtaovvJTlUOYwH3IFkAHEgJEQi2/oxOxBswuCe4gPORUOqU4zB8J5l
lPLPsu7JA4hDk28lk/MGXZLRREPgbZ1F8nHVkQEm+welx0Urg5Whf7lxtZXddAYhtc+ok0hw4M8H
lKsYv3Ep9dW3FXdRNo77vAhWC2S2GgtkrgwsgLO1Hc1jc5+xKZt2SLkc0SMxcGFPtxnwFa28YSge
mCuXIiJMiQVlKYZDMSq1kab948JisgaS65smQDZJjBU6M5XSF1SYF3SfHZYsYUpR6QTetBEFYvNG
7mx/L2FmMiYPGC/qd+dyHfdhF/v43MdwpO1g81b+umbMpJzpu7SPmUvqT6e/12Z3Jvmd0nm4dGlf
rvyV29kXv29QdqaGDR9AmhEhu/nwPNWdETY97YjhFtE0+gz0rGrbEC5Lsdww19GfsTZPe6lceAw+
KT/+lOPZVc2+h49AMjcBAbn3DNLsErfl0TuZzmPSv9o4hBLnmkgRWhg27PzNppjoId50MLk1kn19
c1VbzGRA0xWj3M2IFNsI4wVj02Wetl2Gj9a29T+01meMEJ8jMm02pbvEnjbW6B/rMdsmHJYm2ssj
VEuvlQsBgD6qL/21dto6wqzVcDVC6kt4/XPYL2jrr4nNJFmr6E80mFd+haHPZGWpEAesqZGgcNvr
vsnJWKOfM8f7aYpvXne7ZytjlmGaSITN6sKuhoViQYSGJDZpAiXPopFDmjPKXakBz+KUjy8dCX4I
tsE4sFrDDcXPm5X6UxZ/BebZ8coQWdK2B0ozC33vNfZ2UcqJusJ9NjLvtxvMc+1ziBOZcMuRploD
DlzLmg+gq1nxxd1qWAiI1VlyG617ie3sPXYZU0ufkYlDzKDL1AhFBb3NXQYNenutMBui/GyFRRtT
bRQc7MAlaVRjX06bpRkWYwVJxQqwLN7ZxV0Gkmx7Li5awFUlTyNVQk2LaFdoUOzv1BnpbGnba61/
7IH853UL+i428Jwh7FybcG/C6XVu1lcTq7sYgXvLOhxLDr+Z+dBYsBx2tEtV6Psgc1mAPPU56ZKY
ayRbDtIIUcbg1NLYqXgVwVPeJMjBxU7CzRqUNISIm9bkcB0M19+NabIh+netdyaXGXJD3rYJ/AHP
IB6qDNWqWMf5sFeU38lcMGc8oUGI2K1tVKGFXWCvMlDr3GIRP3hkihmNtnEuA+rqRSt1lAd3kovO
pz/NhCgj1SB20zgrQop191yM8xEv0bYWw7ETY9gufzJIj136VmWA8Hgj0m3TjuvnMb35OmYbkxBK
sNyQ7vbkQh1GVsbu8Jt6kHO4/0a2QmJg58J1bCJ57aZ3jMrsfIjz7OAAk2HnHxBCzC9Fu23FVvcf
YU81xiabnvxuKzh+p7MbvOCnUB7RA1+2faoZ3Hgr1s0g3EBwFKs5O0M1SIzXxN4NxZF/syw41NKf
ovyo8u+Cf2tf4SK+GdmRQYh5d0eHC32xWf4bYqKlzQr/GtYZd70Qq67eg/FSNUdF/eWjOMVT3BYX
m6yz9IhWfko8Vksd2/IBO0nM6kJ7mV3WttNnidqcgQi/0SWwj2q7cvD6zT9a9Zebt7z9sauzoz1Y
+dXIryinC3JiigOGHGyAeX8kDG+ptWfXxbU1lihmREncSo/9duC8xlwDCGHyzBOluZicnU0t7gCR
KPW13jvc6yj0MG8Rd4BslXqPvGvBz8k75MXPHgMJXiFSbQkl9b3NZMRDOEqPXhyncSYEqim0455F
ou9vZZyd+kk4l6IL1g3hsv6vMQ0kd5jdLehjuFNWxq4TCZldsV6W7z71Anq9lzJVu6UeGNb4oeTZ
zYkISBDayjv+QmOKGvHkL+Zbz8MHYj10RBt6lNmTZJbi3/rgzVpOicTiX3JJOMsfC5IXi3FalDGt
stpyxhC9y5BVbIoZaofxVnWs/zMkWWGFA0DF+XiorF3Ws2DNWUCwt3Z43SMjd58xZexdiYO1NKJR
faB03HQd5TYiQoHyTpu21IulUW0claBgbFk3Ots8d49EkjApDNb3Rfwo0H3kUZPelgHfo9NFRdJE
hK6Cl4cSwHwq0coDDdhjpi9rV1vNMUtfCljSM9fKHcOU19q0HuckjgpSwk3mrtOtsYqvhZdKjvG+
rLxtmSA1Z5hMABxiGhxXWbn2ermS1DmaZpK7RntBKbTUn5rNJxX8zvWrSikIVqZvbgYGy7K7amj+
C+M4zD/tcNb8G/ghI7053XXULv380vb/gvJUzb/T9GSiII9vZfnSlo9m/lMsz8o9OQsG6f7qec+6
xBvIXyLn69ZWQyvJb/mQjEtaME8/qUNoyvyG9iFMM+CvCLODARM1TpJBu90LUTi2CwkQBExgVLXU
Q1YeiztBafqY9HffvrX9ryOfmpyPC54ONciqcFEuY8heAFa4V0Qniu3qrPa52X016r3Wrt2wt9y/
WLwX2YffFr+JubP6E0pKouGxQCmydv4GhIR3YBSMyboonqSwr/eYQc+unzLrrpJxfQSHqDcHNn5s
85UO8KMp9vPC3G9twqLhs3F6/XucrYOYyNtdbEHO4pJ+FAGmTQqHJAiikhVaJrBeGh/GTOBGMcxR
wpMmddQs7dbOY045iJXkPYaz1w47XeEqYqa4J1XMq14LwWxLPNsJavSvbEC9N7hM8Rn23FjEuSl+
MCxIEYlJelgvH3p8ytVeq76Jf0ZUti7sPiK9NCpaFy9K8rAUZuiMhIAzY5/64/1Fo1FfxZSuDXFV
cfPXJwCLdSBACMYthoU+R9v0VzPPgS/hODtR7HTWHHZbbqUxXxFwst1vnkSko0XApjcnhJ3Ev909
mAIBK+Hq4WBDXYE14nQqsvksRokl0n+vlbUKtNdOHXWteiVM49ntkOcHbAi16bXUP4lN5pT0VitD
mQddOOByFabptHhJpQe+goHIUjQPZE/o4610TnX+5kLPnQRY6gaMgMmK2m+o/LUnG+JP1+nTtleP
DtmUHN6F9pC08Dn0lkoZOhx4LPbCIn9KOiauHRECuFHfWLode77isGT4Uz4y32gy1jfGZbB3BFag
zdGWYm/m5qduLKelLj+SfN1p69J4kcVznG/7lkis/DLmD624ONUOKWyEAjQrX3XrAV1bg44r2OGP
8nGNJenNyp78gu4HKnRS35zmx7XflvFgAW/RqW0Z73jBS0w1RBsaW1e3zddZH/XizIFCdg79PJUN
e4wDoC0yGUtRr+eEnIvh0sw8Fc/z+C+oMMZ/ZklY0pbWzzW7yfe+wWn/6+ofuXvysdKU317xkXv/
iuRFRxQltSp0OdtgzCBV0MfnMj/3xlF3nh1ucq5HBCQiDiKZv+r2yyTfZudamx+Gi+6BVir9TeqH
VrvIbEOLuMrodGfs0hOhWYb/mWYpfCD8rl+L++QBVnHlZzaei+Y0a3tVOiuARygza8D9/tVkteg8
1NattP7i8r0ZH13vwdfWo7klhSiYuVUwXBpH39oA7Fi57T83/0O/89SKs0W7kCSHZcQ+0YS2Av2h
/ZsNtNfZb6ERN8a3g2V5JoaPG7Q13tzmUm304Kd30jXQ2xJcAz+B+Ezsy925ElxN/5XshRqOlci3
qZuwHvef4ux1SS7F/fFsTpn95LHX8NBQpuIVnDbv69nN3nqGHVPwYvPBIagiXGlrQFhbJ70fqjhh
eYH/3r958sJmQQumrZ/smjg06r1Cpa0ypO/kat27G+bcyz5gautTMHfmV6XeUwdrdvLi1+SCF11/
KJIdjZpHNakASdsExjVYJukx71RrffqCXldZYPXgAACn/hfkiIns94KBZXInHFZQrOC7TQlOXXoK
nGxwNsiCiRrmYauZtC3BTs7mvfWtGzPFh8KckWDbT8zCBuvpjiXh3P1qO06aSkdmMS31TUtvQSn6
lR0UHyX2wVB4xNk1Y3UKgsTZZuQrMqRwz/jNFQfWhPbbTUF3VkjxsJ+6/Im926LJ/evRU/XQd8Av
rsaOYqu2Vwk6hwSCM1f9KR5p5Nnx0NHc07odJt0oNDwe2/mixL+EJrW2LC5sSoDT1J+EebbUNfd+
GshhJNI+YiZfuY3xJoJxjvwMd8/yMd+pDubc/eha8mBWvb5R9eCtajFtGLdrx8kEl4xaKnIDck9Z
tmUzk3JTl0QFxunG0vB8ab5yQ52Q+t0QXxvf+EP/0BwgSBkGEpSqsU8xkRsqcS34Yckc2UTgzvZk
nVLxkVFKEIRkRCV+9O2kEA1M1peJdTXOTDafCMDCxp85ZwIgPEAuQj8P9oworCg3g5vb+1+O5UV9
P7zb7Ez14V6COdO2znnwakO+BYsWLo1ObYjrZFWw4UtQJUCmRlvY4a+OMfxPp3qwkTaagxmSAAVd
kKionezZxGujx3uvqJ4VwtOta2pJ6NbjejFi/byAq0zcuT4VVcF8fjnXDuMFxsuax9FoVAb76uHS
msFhmO5ZbqnNWtypLzawWehf2Odcv/jIRtyhHfCYXTBcCO8utiMTyNDMtWvraaGx9DO+6MZfI6EK
U5lwfQhi0lqA+riv5BnU9LCO9Y+gmPDfacXEqps3r+usW0FK2F6MNJi21bNyyhFHp01IZAicmDZP
AHkpnjfroHpEmaRLMdrX8hRFKoLgtU1fdmSVT/5k8EkCcbObGkHosQaixkbvAzHYj7y+L9BtYMaP
jX5jF60Amo4fEOjQARnHsGmMydrag8QDndrE7iX6b8oeNRzFPKy6bMFiErc3GT92S35rGGmBiLh4
jB6hY6NFn+dgNTFVZF5XEYfBcKbGau+wkGGF3pI9nClicgP+q8KU6cnxU+n8D2smCyPBkhF4GH1N
EQ+mrL7PqtLIcAkdTx3ByF7SibjBQbkTd4PIbjwF1GTejPuvXCILhMtWjf47lHf2qrbZl88J4o9w
mK2HxFlndvdcFem7m36XQ4ERL0MZqYmX3K85CN0D0aUQJSP8ilRCJlMrU9foSLP7ZkvprwKtbTgo
f37Q08dAVvq2WOoN67n+GAD9w738OSGKWmX2AiHKXS6QgrakFj7LjL+FXLu2PNlB+pZfprGRl1S+
Zn4PkWUhLaTsGi6FxuyimheNQWb6ENRzFRqefBvMe8ATFBTEpPFmzjlmADtwe2Kphe2vI+HggSSS
71NVP33JWTEPPPWZz0gwwNskYN31OGn1jNkCKSVGSF4BxsPqpa0AorkFf90uU5vBNuMd6ZqMJI1b
xTJyDWrd3yYdXgxN4ISYtemtYsh2lxI62DHbR5VR3utsUAKZ0SZ0TI193MY9bFGCg+21s3TbBXs2
40H9PZEGOhw32GR5Ce7JZFjrTxAvjdh4wj70G+eA+LGPPCRZkG6m2fjBxog+SiQCIbWWIypk16wW
4pot+aT59XMxTLzcDfNXJsKbPmOYyY2Y1yUvvpV8FU7Cm5J6b4qi2JrkCG4DR7tsBsjRZOxF5Il+
QZ3aGsQo7zC7U7tQ/kxotht9yDfxlG88PZD73mMJSSL9poJgwF3XD9sekXad0QDqM7c6W/6aWK21
heZgHH70UcZRI++AF0VXP6CmY1nC56ka4gCwiQObP845+rfaeOpdLKCZr5GhoOsH53/TQ010Kjlr
yJIBYBpO+0+ky8EniSHKHLkbh1ohNK8fRovhrinRbCT2fbfE01QkCKrSAFVA5Z40d5iORfGPmAbm
ZWOrwjb3aCDGO39af9bs/KHU2Bmb80SiYYHYEx8ZU9duTWr4rzURktkDyzJcAnkSMAc8jiMiuKx/
uvO+MmSQywgtuanKU1l1wbHPmp0s5q0uWQRbiN+PFtYUKfP9UljDLvANh297ugbuBAOW4dxDrR5t
GK3hOMPYw4Oy9nyYDGjMNr0V/BH2uZ4y45fXcKUWicw3KbTjPVKQB3c72RiuUAffEp8kV/LX12WZ
vFXMIN1UXwAYmnz2zA6dMf/2k8ZlDMKNUnk2oW0kZMw8vwSgLdxkhUAI2m7nbImgr36XPPdkt47Y
K9wkJVniinC5jIKqYiPfsjokTxBx9z+vzYwtNxLcNb9ioekm/6yBSHhuRHYl07r1kaH2hnMDiEoA
cTrqaxvEDVroIIbRCCmzAz0Vd9Zq7vk5TBm8Zi6eBpPmvqEXFS5Q4phQ1kDx0vHsvQbDUkVF1WrU
at2yblwPnVsAd9D3K4S3kCqMPv2nF+JHxXO/67tnv6oeu1kMIftk4ul6a9+m9UsnvJrOoqONSAWh
xwVSBWn8Vcu51ysXPyACDM/AeAddGatgN9ir2RBgbSb+HBIZsZI3bjRrAVrwoT6zPu9X3kjb6f3T
LLSPi80GixTlF803T2iMrNWtCDSSeUdjG0inCrW8vSxS0B+O2yBNCqIQ5ysPnAuWk4O3ygqm9glb
J763da/l53ikA4fETRprpwUII7FGjF3M50MbpLzJ2NIil9kr9/1u6E3rlOssuWqOBXgqXAVVv9MG
yPnSnw5NQ2So1ZvNnaHyb5kbbO/I5MPWvoNNgVCJVIZFv0f9+gkxtTiQ13yz4EGCJ/QesqrYUYsh
kAHP2pQohiuJkGOBx6O78mNm3YRNUnwnAxPsIqvmqJo/B0JeuKgoMHQWsWuBqyvp90TBUTpOHWJK
5O7AR5PPne7YN8uTEOS9e6Kji8J1GkY0It0G9RZlpJ1/3+OBtjzNEfggcAMoMVj5qWoDJAo+YU0F
FIgAs2uOEMnBkcOljTpa3PGeGA/gpLLP7pk7Qxz5ZPq7Bzge77oyO2pThbHDxfdgLQieERCxloOC
nPTPci50xFmYRWxtLEK9jq8BgzvErypCc5mAkqQWn8srlZx/CgoAIzmTu8U40Jze4rxmYOVwp3CM
jAcXzNcal4A+/ZV2nYWVrj8TWYec0CFQCAaCNyX5lfjjPRzrS9Z1aMC89r1XLkmfrr+3u4a7H4WC
TRIusEL7hTI3QpO+NTzgFujf8vXiZyd4jdaGz+dkJHBBhntRY/v0IDFjuFXqM2qbW/GbTctnENR7
lEG4Nb32L6hjGFbpNiN9nY9Dj6PcKj48xvmsiTqw2Snn+S9Kh2s3x5/IxE8gzfot5kisOot6y2S8
bBsju6W6gYBEYH0QGFw8zVynnhNvzJiBQwZCzGvaT2k1MOlU9wUS9Y3+rwRYn0L0sbSzMgnam2+m
q452I97HpX2Q91WdTKvdYoGhpWq1g2bbeQYCT33WtqVL1xP3XLS+67z5u76HBzOX3aNe4ckwxVu5
GAmh9YvOY2WQSmsaK8RMm64Yhq0n2I3T7UqbrEuCaIwdOZ9OJLNhOy/I/GvH+V4Y5rCLlztRKXZw
Tjaube5ciPRfLaqJreqCj6ZyGGcHonwjhCXuZb4ZM4bhIMbeg4liILNcgiWhXcyIVcBOBmgoc1w+
Gr82Wp9Bn+E1qdt/RvYlbc7bFJytUO3BKgUpMCn/x4lMZBVI7dEFwOZN/euA1xsWu6g2BGZsMXLz
rvpFFgka5SFh66IX6mKj5uMsRQMFvarrjbehI1aq34r0rrQw6Zvd7n3OTEiIzASLexoor3HuplAo
hvsRQRtUmUQ+Y/tOGsRQmePyGcy5WBOhnFt6sRnbsd6l5rB1geyPrdmFLZFaYWGAWc49aMXpxmkK
c+98mnDzMSpwls4y+1w8tAktBEiRmBlSfZT2sUPL2gDhzMugWhfT3UOZblm6OXjgJYvNao2jwGTL
ghgcnkpbavlhsprziJSQUNT0QTBUaMs0O+ZGh1hJK4kDJRZBn9OwFsRONE38m6lsWesYwiA/5XD2
aM71OS+jGFUWoI/K52gC2RrE5Vk1XPpugIqPoOWt5U1hbkLv8HsXtVuFPLlK8Sdop1pLp6NRsgeP
fYS4GXJJnB6K+4myD9chA8vqYCbltwkoithdNYW0+/u4YhXnKf1TijR0J/ibSZLcdGsw4NC3FXw2
4hFKR9JjgKYxZz2g6qHRsHeaQ+6SRdJtGHic9zGrQrvNLp2e7iYqBnp29lX16H4u1viG1edozS9W
Z+YPvsPqsbPxv7q5wCYPNnRkVFB28Jps49AHdhp5Yy44KvwprO30LuIW7/p9uYX6Dz5wDGY7Rjjj
WFr3wLfJ37IrqzU2C5wjw7iPVTata80uNnixOJzs5FpnRh3GXHJZOQXnju3u0urNxi57arC59iJs
H/ER/eyfYpf0v5c8aOVZQhU4k5s+hBpOlDUK3hlyLOlKVT3kx44UBzPdarpjPg+nRIzGo5f9lcqp
H+f/2DuT3cixLcv+SiHHxQD7BqisgZE0Gq2RyUydSxNCnbPve359LXo8ZIYrMkOoeU4cz+PJRclI
3nvuOXuvbXSONsj3Qqloh2Tq1yWwRyMcyzH+IiA4lkbQsZyfGqW6r2Nj2BSjXHtdCGYlTjvtvm9k
10r33OYnbWFjCkH3d7LSkPa8Ksui8vTra3/9pAEaR6INsDag99CimDcDD8MmhGPrS5NFx5Q9wMFF
AzV7Ql4dISLuxpPcYhKtp2n0gRJeI569ozn1Xt4agi90C+pAsAXqhM5E6mfxYEX7rOg7xhQ8ySuh
wUDtbNcLSPoqNFmQotZvpPkDvL61F0ZOTqpRuE2BV0IooEb9QjhMEZuJJYdP+jooj2kOu1ZPfytP
6d9iU6Qon432mJPj0dO+mdiJ8aIWpzK851+pXoQHihonWe6avDj9SPGt3wxRUiBXYVIEYh6qUAXN
VAqHl4FhL17R5ELW2DXv48lDhIlGwYBLrS2UMm0eqEfsLoVNRgAN9cl0SlxgTsIYzEmj/lbqpAdL
Vx+MJM88YToo06Sf5iCq3GlMGreVmsWW1bbYTkNeO0h6Zbsafki8OHDOGm3bjsn7ZJrHHtzyXZYu
LwLnrwNmaV/MGfyVmL3zJNUucQ4rr+7QozVd7FVGV+3TgAET7LsbQ6MzUqrM00Mx9C26mn5d0HwN
YSRrdaXeBBPpZEIvU96R7caZxC1EbNS/UBiFimibLz8VmQnJu003VrOEP0TmQpKSOEnHGlTJ0rEs
+LX1Riv83By3xOnk26KXaidUIQPJ+G0OKzJNGErLK8Q11g/ddolqr8fwi6WgELbRjCYsY94xB4gu
+PCs2zlvXicUAKOV32uNyP2g4OnUFiL5ovGmQg9mP1JupK7babGo7wUtXi1MWYeOiPG0ZBkUQJnI
zk/DL0dvjgASVg5qoNZpzCxvOFCGZDxw5Cs75XOpQQfnxVjCYgMDMmvFdegAGtVTjz4dxJk7W1P1
3GhY++IMZWHN8tkOfYmHFV8gry9HP80tLGhe3fqBgqUERqFVyraIh5dfmAdYjKUvJOG+XdhhEjUI
r31D1qA2xn6tJDifwbU4Rt1XfiLSEhXRyWusvqXU0sqUtPdf33hqaJ6UejmRIQsaroNqgQTVmr24
YJPsRuKpSTN154QtMq/whOTLCEZx5o2I1SB3FGUCKGVMG3ivJSJCuIecx3th0Y9lHDhDnCqORNfI
x4RlbCrI165WSftSK5OTuhJTUJ9im5lTlhItN/1wClx6HdchoW6u41doJulVg8ovTBw3w6DL3BZm
0m0BP5KtHBsgqESrRAD8i2oSBAyTUK/vmob12OxIrVhxLUHb8Xyfywlg+DyVtS3JSbmDeHcU2Ydt
TamHQ24hukJZAnAk1HYSlsUkR4oj9An/OZ7mY6CP20WP0ZJl6VVnyLnOQsXVPzCDlhykG5X+aBnK
TAZ6NLhxqt7QVnYlIrQvPMf7cO3izQOuiymBthzUyceSwhvP16drsYhjiWg8o4zIe9/ILPIKx9s8
EeObUAppkhGgAU6A6cL65fWk4pWMZPdD4KE79D2ps+XCyXmyrtpIQ8cACZfoPCBCFDHCqNljs/7W
aDXSoFCUhQVqeWHElTSGo7bPxvoQJzjE8Km0tmrxhAStgBwiiUSORdOZXL6QU2auos2c75W5fSvT
ghNg8Jwir/yTkfE/DKdvYmkNGciRSATyfw9yuo/zshGOn233+VeW03/8y0+Mw//+b5Js/KGokgT+
TTNXNBOAm38BnWRC63i5ddVSJbQzMjClf6XUCmtKLc+OpcmyIWoiaJL/IDoJ1h8qX6uIkqJLoglz
SP3/QTopuC1/o7HopkyonsK3lKWVLEUb+HcIiiqrfU6xWh3YB1969OC7asD+GC/MSHGNL/t5IWVB
pNwJlGw6aGb9iKtC9ZTYQlWAYA2r+U1aww8Um7p0WxVdm7SEYLqH8F3qxvtiHZ7OIZrpkmZcNCAA
M03xMvTFz7hCZ1MljBtbCZVWRTOoC3FrAKeOnoRzO+lA9gfpfpaYcMl55GUr9JdlxMIceYd9cDdn
ub+ErXgRBQjrI24w4jMhtSYVsPEll9Fo4AdQ+sTtM1NZIazoDEDgGDrjaE6ZgWMstQx1pba8eNFH
No0k2hU06L1RLxGsRGHnjEU1Ig9+0ZoAORC60zqxkNX3WY7mvE8vC4dIS+iKXdYlJ0GUF7/Q+Z31
QHkirFOD7JhB6IAM7TZITRNc6TmGNweHwC4zmLLAeRZ3q3tRmplUM3X+c+9ORLrwOrKQeaFLgXQV
fEzHqRIgMspmLCNbfVZEW5zi96komcrrenEOp/DYtg2VQSoP9LQmFYOBlB4ERoJNLF4XxJGscbRa
yynf5Qj0gf/p/XZGObtRppHBiyqJ92EW0wzANbHGAM9+OgLxgMy/tIG8azjsn4WB2Yikt1tDqudb
JQNQ26vaNmqnz6mJrFPW1ocsYUUM0QOhNAnbbRJU4jFa/6hL6bMEZE8xNJyqvm2PaEDEa6/H0L8Z
w1iKFNlWYUwYPyPqWxF9NvGzMoKNZY79JtNeAgUxdtNPB1Nf7sSGpyetCnm/NMLOtJCp6ipAGxJ0
ma9VsrobMNfYYd84XD54S/EaTTiyfsjMRy1IV9gtJOHSROxeoOobQs8cusE8scWKOEzy/MjJXHaE
GX0SYlzFHWqMmhkHF/71PtR59vSpOzJNQe8LncNeBH07hDMCpQrhqaiXJsXZHQqk/GZMQUpKE4qZ
vp3Ki9hgXe9E40z4gekOklwRuQJLH5ACZ/9Jj1zsATObGwkShpXs1NYMoJuaRxhNynnE6bgktGuz
IniYOyVGfkFpodU5I1BZGkihQ5ypGR2sQSFf/JSiVsem6S+pPh0p5ZiWx5wmBXJA7vJBByBWBPEx
wEqOLVmcnIBhxF4y8vwxHuNtvQbrdS2VzCgzNGxnahnJNF8MRaIV3CJaZ+ZWu/q0EoLSGosNmWZd
Q06XnCrU1VVOt7PXjhwoRYcTQuoSz2oxnNW3HT/8jvPj4s2NZR6pkPZNra5sDbk7SrypYCAN9J0L
gpm+gdSg9zSHUAyrV54pduMVmzu2oeiFnDQnM9Du+sB86TLUfgI52qTJ6fQfGQP5qp7vkqqWDtn6
h0V6SDnK+qmfGWynjXlGA5Qz2lAeCqMYjlogoYfPGrfLoxIVcpEcxNoRoNYXiJAuWmrCeCoawJHS
e50yjU8q0diRMzw7EGMCJxPYsYu+NQAaQE9Kk6D0Y6UFp4+4aODguDNVltFBAyiQrkeZqgVrHOXd
zpTSo1rAJu6i6Sczxht1IVxNIg2mKTmMNxX5TRxmxrMGB58uD5Ol1Ij8IUCPlpkiSjY5HLYJI+Us
Xe0dHbcmtrD+8gnzGlv9K83tE1n2C2cXPgVTFMYbWbsyYMFmqT5pZpKdgijLt2ofvrWrABs/9FEq
hv4gjsrrjJ/1RrmaPe5rPEtkNIa8yG0LYnjAhaspqV8k91XyVHPWWVt92sUgyYFBG+NiBnl82kZ6
x3IzH8zY2Ool4GujzV8qenh+LGISskblgITZ6Ru/a5b2KVPV29xApb1IbeYONFnrKJofMtlk5VGh
BQ8UWZ0QRz4uz3srTsU9+DcEnEuVUCYj/Gob9ACG8hKoynlIJnqB5vhDlB9rXPa6xABEiDhkyWAz
J1lG7RtazLJSest1QntkidgiFnniycAyIQ2FjppUaz0loiMBGfuEg7LoeQFNTRVcPI0N9n869WIz
eJw7yKGip0D/xbpL5dBCDUfAUpRKLit2sE/E1fuO2ENLIQpz3jyAlsZzgPJ4W3NSiTrFdPU1GWK0
5o7sEJ1MyVJBYrVIH71cG1C8DMXpVw5tlYa6G5QRnZGGUJ5GAQUstz+qsjum5YQuE7jeAISMDi3g
WaPZ9PRnTsJoXEd44Yc+QtjBsMqEAhuce1BGCQ92hYm+SiUCttveG1UafR332BHogtPeylU3jLvC
Cws6G8iYeT5B4/RlI5NMtDwbGIs2Y8YPI6OCUwf5iQ1x2afEhWxkYxjh4tHsVGiEssQ9mxmE2k5X
7iNZI17DyPeQQtD1qs0P3UTVk6Q1zKcZrU6feAHOQXr7SGSXVWc5zuNpqkh5YqFDdC48zGmKbE6H
OwZJ8EwHPIPD0YAG4GRFPpHkDgXGRyUgMnWkDymT5QTDTK7LI1HgtY8IFKV8LC8wlEPkoorRb5Kk
6g9LUgtOIw042gNwWmLW6jshsFqvDXHnI/CLD1iXAU3RCGSzwCcdKhpkIWh3h6CnrSJOJmo8CXtY
Kc2Bh0l1FR2RC9NB/YFkVA9HhV72bsKkkY49xP4Gg6ykkFhb4KO7MlcuZRpcU4NolNVgo8yBemoN
qhdtXZJ0/A+Y86xrCauezJBbC72bqzGWYclS7yqtaZ16gAQvsdVF1D1SsNWj6Fzn86kigScgdU3s
aYUon4WVXrJecjFS3CWWgI76EaIiQIrwiS+akcs5DRIxufQTeh/Ah6BJkx2OghdlFysL2AOG304I
MABbtbyZIYuRSXYjQOGuIQb9wFBUGPjNz4ECrsrGNmcgXLdge25pIyTdK1HC1ba9TcKLikVq2Q7V
h7UOg9EMb4xHA0eYdJYBiNKHJrKEU/87A3bCHC2kYe0+7PciwS4uUhp0OYgxuojZCIYq1CZoApmP
ON3bGoU22BWjjcIVMKqCyVJ3anquk2uiEDO7l9CUs8flWyO0h3ZjN9PD9Npc0KN27ZHBEOtBYzp1
i3x9C7qJXi+afQ2iFka2wK6eUL6AvI+dKL7LXhrZa2Wnzo7ls23IWCO2oD3o44KEUu/4oBDyTcFR
owFF+tFAG3yrwoRAOQAomXqwOjHvRPOfjG4PZLh2tGemnNZnhMy8cqur1uIk3Qw3FJhAHoUZnw2x
uk7YHeKnQT7kpVO/1U/YJybs2tUmq46QK5IalR49ersMmf57YXZkAjIKZ/oKwbI1Vo82mWdISQ4B
GWfcW4obMsredPTOgBL1bXBACE1UEbSJMD9Pkp8yCehfRvMq4yPmQIzvZqV180SwfqDmNuObGvPa
Bu8Q1bewST8bWvO1xzuXyZ6CTTk+99z4YqsKzZsakwk5lIgNaru1th1BVh3GTRpS1iVK3Tiwy7eC
90kTNgkkACgMThU8pjkZfk4hH1Q0yQxIGSpqJ6jzLb/Fvp8d5lqb7rkyuNcsafyEh/QHCgKT+CrQ
Iio0F8BOxKShr9xgBTTfAKYEkTPj+Mnx73kaHQMLjzjxr+BfNvl7ZTgkGs2WL6WeGtCdtlm157cu
2+fvxeg2L3yDJjgiiFbEnUpMx4zcdtOdgKT0Flmtp9m4F+LbJdzKELsKuCisEK/j7A/lfb+Avna6
5MYKP2HG23HIk3Qwo6egeVOyF7256VTwEY/DfNdbT0l8qAa/Mm4xOsd0OuE8s7vMjIzE+dMkXmTA
568Hz/X8Pg6PgfJSpdu0oZdd8MZKXjT4y3STtm9iwxQieGibd0N+LCSSrK8hxIEyu5j5RYv3RH8T
LsOY59ow5FnuBlGwIQ+5dXqZrM+QoS7Jl4TpKBizm7PsyEczeyGecVR3y60oMnhE/SCRd1dfIxQF
W1nqE8ATQWaPMii+hjx0Px1CuuSc7JZQvoPki+oPq9w6dNjJKW2xOAs+CvJWvLzvYNxIxVFGqagz
zQyjixC/Kmo5unH5DmV85DBV6D5NNqb9BmZd6dhmbNulCS+h9Zr0KExPW8CxnD9R1QtQACiDo8xu
67txeS9X+ThBHHAKI7SIPdOcles+QLURdShn/O9+fsynn0Rf4aJS8b4eO+0uDV+k04RUpDLumrkG
eYI5WFBcR+0HNMOWA0sNtndrLwNiWNr1AqD3uSHwWmCl6zA4VOpF4xgkGwLOT4gMwEB/9quqeg52
QTB6UfxJeN80mKwiNK/AU4RReEbKxJNIzog2HDGP4FzSNzsEf7i64YtxyCPkGqiBsiFal9k1CYU8
xX17ChG0ZNXPkNYqGkmTV0eLAe+pz5mIUhOYiQlzRkPab5CGoVKNxojHNIxAY/gSpA95kzgTcu8Z
rtwUPSEPz3gva17hlTaoVZ+deF+rWH4xkyxPmf4MvXaT8r7xasyoXk2MKdny3JaI8Q1cF0UJtG7c
2IICaKDC8MMpxqdlilkCzOPyQZeSLFCB2Ir6ZBqkK1trUAC9YhVaNRVGrI2+Fd3RTcR4mLhpyMko
9ckwLZKTXpzQ7IXdk81gbRNzChc2IhlieQW5iXFFL3+Y2B2tmHkwwn1UsSUdhK4t8JZxSCJV8tQh
SUq7J0Jxtml2zjGlFKQ4qM/WgD6Y1Z/eeE0tKz2m+s8Z4/jUfFbAXArSihW/nc8JDdz6c4zepPKu
xa08FG98EEV8mhGmLm90WIz+TQSby2fRRPvFuAk+rdiLuf2dviNfk3DrwfhhgC3CgGdGb0yIiWfE
1KSRZ9GD+PUc1fyo+wNCuYp6BQU3+7LuRdVxxM9t7EWdDgtBhhQDHAuRCWCWEFESbitas9wWeUtE
WQLVqbZVln9SIrqjbu6nYIfea2sGTk9HRkrtovrJ8EIWCB8jFH2Z93kLDcJmwrCAkgjsTOHVWpmh
bwjvNgBDleatcyfrrgq30uJPORSO7VIcVPUtyp7WZ4PhkHZFAdNnnCS9VH2qzOeoecq12zU+rM/P
AlbCnv0OYx0OoamZWaEKtk0kLMrQegXSEoD7oWMGUXFkOEEQYfJgyHPjLnnMVg+IvDeGGxWaCkcw
y6i2BKKzvxVE/oQ6fiH8a3YWHv2kwO3c8aPW2YMk47sjDqQ22JQc0Qxum3XlEeLtUEc2ikfbQOGW
KZcZP2vR3JTmG4dnnoTZWeYX4sRlHUBg/4zitEYPRaj0LOwGDgakIrlhJb0VBSV+IuxnJdypi7Cl
IunIE49F0+8DfZM0N7P5YQZvSb7nrrW5S0oldikygOf6SUZ1Zb4pxr3YOOLa2HiPU2iFPr8Wqs1y
3A4IWHgp131L2+czRfUBTfxWT4+1fBvnZ6rRSOAUQSAiYHXXjFwMdBRVeXvqkdeyDvFjlQ336zDl
3vQqYAGYMbD6fOR2ot+ECVvJEw5xe/0eEIteMPCI+kG7J1IJMOk97nAuCxIvfxt0e9FvCJLN4FGZ
3gTel9HlA/sronj5XlRsCWVniBqABCGURXgsxr3eXPH2jsmFkFpJpkPDy4xgZH5dvWjKIcheZnoO
axVA+QRBNSQjW8EQ50UqmZt9inOWoJfHkDTDxA8xAGt+Mjtm9oBXUhvhyTlUQnVDEtQd27nyitYT
i4gR3MXK0QyPtvGqN45Z+bQfUtnJCCJHZK9vEYZQxqkYO8oaqkyXsDzo0UfOlH0riIh961x4zzX0
G9EuriUFCx9RPQz78JS4BAIfewh7+EGABXQ7FVV+5+J2CkKSUzYxGuzS0cklBPLUnGBuRPNtYwEh
cK1hxyOyWNdZ8cXCj7tDld4OhG0wgSJiUutP6nzMBVsgtD3ero+JvO3n1UDoKEQGERxLMkm5G8/x
bY8ffzN9SsKuEnYMvJb4EeUf5ackH4I3vfKlcjsyResPmo0dvs62Qu5Gj5gEjM+xhXZCWUGNRXCJ
5JMfWgG20W4onjgBDPJpwGifOsbkiW8KYl6Pm4y7PKKe5jUY0oP5JN73dAB+dPia1L3xaYpXbDxT
vo95pGN0mIh71qUoF69zdj+1SDRcSmljAVx1x4QluTK8YuUg65hFlfNBP9iMC6k8Z5QjMKZIIlV9
LP6q/rNXONiyTyyfFl1SwtRKZ2ldM7+rZJz2exHEIdUzOtUIqPtGXBOEtjGKPv4iwwlQDlK05xhs
70BxdeVVw2TQY3Yo5n1Wwf1z9RoPfu1ZEnf90oynlPn+4Bc4sAKXF4GHnHFofFl1ehrnHoXqMHXC
+YpGXyEg12AdIMuletNEKmvWd3zF8lav9130VGGBGKND1NgTKI/8naHjikg23PIp72+RWFFslSBO
qgVPMs4KR+x/jv3jEDETRiQl+E4zPOf1Tsp21MbhfJT1M2RelgZGTIT0cGqph5uQWhHFSjE/pPp5
JglZu6AB2rAh3Ov4K1FTbqrm1hTv8Gq0hP3mL2a9H0gVWNxF8RbjSTAPtL2H/DHIT1n0acLmgCC1
ASalNbcjQnE8gSYW4ET6Edc8tr6qcMX8J2hlDgx+J7EDdTzsx7DZlyjirGcclEb50gAZoHCc1p/S
Q4/Q2F390QE5TnfMOjWUoa42uCSPLRSzYuXm77OCFsjy6VBRVi8ZVC0gbLs68Qfc4075E8khjWaK
eE4IuLPVZBtG2CoYUfg66XgZ1SlUR4tMtU0JWJ/VaJiYCLit/gI3YGvVTCNtasLM/CGnR2iFKUck
Hc1TfZfOb3x3GiULTVH9ln2Zg62YXkMyrB7oPsTLtcN4QUoTQTuURMZ5VFzis7XiYaaxQQNj6s/K
dFFjF09qEPh6+sLxl7YeMlrwY8Rj+6lKEbsdcdzHCJuvtb63W0zf6S1PYq3uqD7wWvjB9JmFOxyQ
Jzl6rZMXsePYdIkLmM6Yzr5JeLC03yMRfs2XGKbhFdBNQ10jMn6fL2lSVIWKVGaHzuqro2GCpOtq
VMFBTogoMwgf0mxCchrUjVeNXlQ1J/F5jCiGx7H6ZLaDHbzWC+xcEWUoPrgMRjmHJCNN8oNgIrCO
Avk2yIxjZYwo0skCq8sEbUDccqQcuplW5XUZKp7dAJxO9KOOG8uWqmoraiRXsenTqqZw3/SgBl2h
LPZ67zckCxIr20d8NCoWewswTsAJRWoK5YGksXpICNOQSSiSStPOFt2ZGRft25AJkSjSAjABSJbD
tJCkJN11S4+jMsuuQo9Hr4/mxtGwTzpCwSgpGoXt2JMsSdZesxNm8xbhCVVJzU6mJvFjHy8/8bAA
37Vo9CAy3EzhVOyrtJkBIygvr6ZgG6knJlca/WK/V4n8TK6qdM0mj35KeYQNOQ1MH9waTgAHSjYn
cx/kP2pU4lDPH9TgKQxuawVm7atIcwD61ej3w62tdNv+tlkeau2Y925XH/XsvnmgSVC+VcKHZn6O
kztTranXVPSM1gPj4+f0MhM7rvBDOyjlGepU2QHmQsf5twRGAMXlgICxqrcEvxcSrQU8Rg5b7NKf
2gAI6LyVF0cIPwTDNZKbitw3XOts1BlriBd2vryjv8CbXx/02cHbwmGbMeRpxBhtaw+I+PRh303g
Xn2cMvxQCYsd0ibzZpXl7/k/y+B5KK/hLPBtKDfooXL6hftLzV5f6Ky5ak6KFAbXGqMZpH07AWiB
rsrWx2hfTJWdGi/ddJmK7pyMvdvEePzxheeUU81DUNe2yRkhX46DDA6U+hpIu/ouygU1If6oaRho
4A3RsW6hdJp44uk44RqXYyorRd+1oiI5BpWWUnDuOcBYxCx8DsUTqbszd1JmjKUTd43nQT0ZznL+
IeAdbi5EvQhU1wZtUs+gdaRvzMWwtw0VPNqf8I39otkTzKfFL5J56vJrCwu5XdINEVQH0NpsKp/q
hc7V0ZReW7pEjnQeracYrpulPE6Oge1gi6dPYkih1XsyTQiyw27XEpypPa9Dl3qbaZ8nxMh5+bkY
vtz/NMeP6ZmCVGtOYeWFN1GPQOhINZG8kDMyYCU1f2Sxo9c3Z0SkxfNal597HJqCvpOELVLFzcnp
qhP8gDg46OxoiDGT8m1oXxhYKsNlRMo91hgZJ1Zs5mkVrK4q+rhwbrF1zdiIFnJt7amYveVWEFHd
zk6KGOMJRTsaTuCC2acpv9X9HVZA9Um0LqzNJdWERRtqzGCmaxulQviCMhHqDhHw2KcG5mfgqBDT
uVH+hmgFWtMHWy1y7fUcPsX8sOOHXO1tM7iYtZforLSo3TRaYhXNLoQnsGfancZz2Qz3BRSHWX1t
NMJpTQXV9W4BUYSgY9DvlnorZdxqp0Y9urphdnxsfbUj5v5ntFtBFZzB5j1dmNw4RRjMUeN63TPL
Hp3y5BPtLuVUyKwy87LMHwoPZSXYRVIScayUxNmD99j8vFTJLWMQqXmcky0voiJzBvABEbSPayeV
ngZZgLbJ/H38CGgnmJtx2PItbTxV3U1+q2sunpYKEkp6v/LdHS7a0ods4EuQLjzcpunZKLeOcM8S
hDagty6x9ppu7fyoOrjaxtXycW2ZnWVn+kF6cg98KNwwq0zoEsVnJ9QfhNFN6i16RaaDFBeTcQvm
VnColbgZO2OfZkdlPC3mYRQRC2qEV4Mq39UfjXlgN65eHKhANbZm5RWVKcNK4IkPSe+Y/W0NuJYW
fHUks+Sm5gj93rznlUuDjai+EAkEam3+Tt/6Mhr7b5Jw5DXe6D+TcEzCACUDfYciGRYaECjHv++N
i6g1MDiQPIVJcpeYO4PYhHhaAElXGdkE/Us6KAA6a0YgbXgXMU0OVRFhIYaKYh0e8nbOkrmqtjjD
ARMdAWtEbDzgiekSM4b6pXD5HznQN3Iglfv23yuB7pr4fx1fi/T3TDf+yZ8SIFP6wzQ0hSwoiz8s
xaAA+lMCZFh/aMRqSZYmWaIqW2sQ0r8kQNYfpqKZhF7p6F5k0xKJLkIk2EX//m/aH5ZExpMo4s6V
2OD5fv/3//wWEtV++ftvoVGImv7yCOqWrK4/l7z+ILJsidoqD3p/vWKlbJEv/e+YUffcmdaEeWWj
bcbHahu6ZLdSM+wRIdpgrL+pCKXfH/q/X/FLTJVptElXTTCwwXxzudyLbUqBG9In7cJOvkl5+j3i
ab2YwSelSms4GyF5ypeLpZqKPjEP8HwSTh4SRAptG6evV6Ho/stNv/3zrf3tk/w91upvl1K/vMzg
zweBDvPgqt507D2mTltxq9jMnR3N/+drrTXzf64bXEpTZclg1VB10+K2rR/xX25a3yhKoqC7YT19
Z0xsJMTJz94/X2MNv/qna6wPzl+uMdHbNlWZwcTSs/mJP/P2mwv8/UH48lt8id+CCVzKCd43l7OO
q7qlpzoIY+zQrmzA+N/dnr89dl+u9uUcAr017MgCadzIN710F+4tmyDcPcRFB4nvN4+d9N0d+hIE
F2t5F+aG2rikQTlA507E1u5aT72VLou9uMMNPoQ/V+ffXu1/fgAR8hloB34tHBIIwN/vGM4bcoym
cSZkXrTTqfMmdbgPFMufDCRXyU00Jp9zhjRiEJ4aubz+8/PyVUi4PpSmaoqyKuvwQVmYfr98GA/9
UEXtTFD1RnzRzsh+t/GeccFK9aQFNtijgyjuLXMrr/5mJ5X+tox9ufiXZQzHLH7oeuCQ4+LItQHu
2utgwaY34KtE/Wy+W1i+veKXlSVPQlzlbVu7oy3adJM3QAWQL256Z3bI49l99yuu3+/L+/jXj/fr
8mLGzCVaY65dOpW7dJ9641bdyrvkm7dS/uaTVL/oQcsoy/AsRouLpMKX3uMbfFF2fiM5rUdg8q4+
FU/tD8HW74eftc/cmCkV6XPtNy/Ql9Lo1xJnaqKIbFa1dML1vryuSlTkMcz8yqVs8yQHeIrSgdd1
yJ1niEA3+CE8IV7wARLsOUpqTnFMTt8uGutj8/VDJ9KT/DNVh6+nfPkpCsJfRER9pYvGIRuY/W8K
h16nXRwg19kA9DmMbWhYe/U9QNNvboW0vjH/dPUvi0hAJ8TQKrXkVqyLiOLEbu7BbHB4qfgQYCBc
aJXsvn20/7aT8TL99bf+8iY3pE2UU8x1oa448iP2H0/luYby4LXfvLj/1QfMUoHQWSLPwzS/XErN
grKQaonTQ3/F5U967KtA61FW3636toAB8c+L1H/1EiFwM3QdUbWqrhLvv25qS1BJeL1IpehZIvu5
Q4mAJqB3R2ApEp3lkZa4ybDin6+qGn8rQzRN5BFit8YapKq/7vRfNtMKn48cS8xQEmyg8EJiMdzn
eVp6oSBXfj9VUoFAyYgudZMTNjVh21StbNyj4kvXEACsjlUgvIVJnj6SlKf5cUJIIsPNpbvIgzXT
sYja2J8nRbvP4QcgkuoJGA/MQkGHSQ6JbOGNJA9KfJkbVbaBRWNBMzsDDwIWe2YRS+g0yIUgWnSC
Br+ni+JdWuX1m6Gqqer2kUSzVFSLLthIFSFFhCA1jHclkf7HYsQQjjNJSp9mfiE3MDXIQbI86xfT
XAh3kvPO7A8YXhskHlYIibxVhfDazC0s3jiD4R7qxoptXGbhFq9v6WmJRpiipUBnQusIcgj6DamN
JQGR5fQ6JUUeIvFTMPiohdkDwEKF7qU4fBuUJ8DYNvzRp046B4TIRYUU1Q9hTr3tiUY7jAeNgRzG
ZM1i/NFC9WCKPa4TdGXJjE1bKhCFx0HWvChtC/zLinGGc6BDbaYhgg6iEowLPOT4dZFlUkC0pZNC
J5RnrcG9iv97E8eoJIJyUIfb1rKa57js1/HSHK8u2UBBkiNZZNTZSTfGP8ZE7Y84h6cXRY1pCotK
eQ36TLnvtTE7x60ZYw5ZjPrWRB2LgEgV7iKzz3ZDroZeXtLvJ5EjU2lWqTxb1UQcVSowIya2tNtr
wOFsMOoljGgjvyHihUlAKslOzPPoygHw/LCN4qOKFN9ZMniCdanHdlRLDTPatrJjuPuOPCvNvc7I
EUlmU0HJj4xj2zTqdSnpKiLQAMvZT9JNoLXLfTCHk1fXlFqYqNMnNRYrc9PPAb4ZRR6QxfbBaIh+
M6RlsUtowh5rE9Q98RZCNm6lNgfhGZSjRrpvmksfpm4ouiOlOfO6QBFrzTUUZPU/25l7wc1tp7B/
LBL+02Nf13TYJU2vmF9b0Uy/TRVzYqumDFzDAm4j3K5+DMLmtEiQyUxjkdMSobtkPKwvxYxEv+6i
0alxSmzleQIml9J7fbOyDg5eZGYY3Zq2Jdc+go6exzqhZWMQyo94hTSSCAoNHRlvMy7jCZgIY1vS
NMgjObOo0IvRsaVqeRgf0OnVTl0BFRsFc0TGgcdC4XPyxLpcYedq0is7U2kq0yPULFSZSVbkQgqM
g/4faWfa4zaSbO0/9BLgvnyVRGop1+YqV9n+QnhrkuJOiuuvfx+6L8ZSilfs6TvAYLoxQIUimRkZ
GXHiHL06gg7TjpMMkgSx0gmW6Xt4bLVHf1BGd2gddTOaMDuEtgM8EUTxBOLwS0DpqG9zW1eJbA7e
WAa0jWSpeYN/vFwXCtAV5tiUfa5GxedIYwxy1Zqa4vrpkR5UajFZF/jZXdL8FUpP0NGPsnrvNJbt
+llZ7aKuaZWX0AzhiAtNAymvrHXQw5WgVCjlgCqMAs/yhyaymd5Me7P4UMp6OBFz5t2XpMisVwSW
kIY5ERIgppA/wIzF6KIvMQO8bmGZh92LI65s0A8aXnlN6+znE6WnrksPx6aNPteKGv3qJAn2oL4Z
vw5toCIYCU6j7CKor6tjhNw4LdoxbI6/ypoB9MjXoJUtKmmvH+Wu3jZHQ33omdxwI47bGnSs9QA4
JtzCUEb/y6dYw8gvPAt7rYyjp77l2G1Ih6kkFwZi26vaYYx2ralMtFC8trLXyBqGHVqykKc6UUdD
2fRPyODQmBoknR4NExNrJfUfh9PIUqgj1bcwZCSb3fyFabb+XooYz5QnWhRHHTknDMNsQt4AoCLl
VyUO0q+wYgSUbevuAN/CvXYCV1d2nbEeORzQsw1H4KAxZdBkGjzPIkh24e7f9sgRaLEK82Cq2Ptj
YSp3vVO81kMAt2hD87+wTYh27YN9MiAghWlh0EDc+bEOIWzIaAXsR+rRc6bJUEVObZAjFPxPx8x4
9vXchi0tMbIfLRJpTyE83Ifj0Zm4JnNGANqW5NWx5KfMMcJD5ZejW/sUtPRC/txDs024rXkIdgya
61mu041LpJe20f2/GNxuNpLi/DUyckArTQq2ZS+lL8wvAb3y0Z9YR6GFBnzjgzzJOX/QiZdu7yv2
S142yOH0/kemYt9CSI5ow5Qv6gnaV2ZnTJj5qpKOZjBBPCUIQuxylNwOllJXUYEL6QYLb8KL/qWN
RgZSpCKD6BneckYnuhQqa3+A5b3oy+pjV1Td7hRRik50KdqpowSCEtKI4Gevn/y7lMvzu2/VTv80
+qasQeyZQpgHuiRFMmM0q23V9U/6sUfpqoUK9zgBWDTIkWsd8ohcNSGUBSbldlYFbrllbpAZUTNg
+lr1hhHKp5zu0CdCI3P6R26YqB4mGTxISJ24qz3I2DsvsqFNHkKmQ+HhMhnDBFtWRoeKAfG1anfy
tlEoCCEw76zbUI//ivRumn1krBHyA8rRlqFo35tgiBEi0fw38PjZe4xa465GQIyCMc1Vkj1QdSWw
hZGeCtD4FkGak1Y8wYbfeaZaHR/G3h5B1RRheAAyPkgf8nDw42emFKDdM3srBVDdF++nNkNpLCHG
cuCRJBsNB9xD2TBPPVRmgEaJw9hAB5s7oMiK8Uvdr8Jhl3NMIGhq0AWB5FPdo6NVHhhxTb5Xw9Am
6xZNiP4DimB0PPKSa8Two/vSkmwvClr4kS1QMqGCIDjMBUX0MBQAzm5nhdc5oSUrKl1Ri6aoflWa
Mo1YIp9T4RxOkToxvo7t1yH8ZsTfb5tRrrN57JiKSqXQ1Jj6EFJs2BpHVAopFskHEr816kZbemtb
JF8OS9n8dc3o0pTwClciQDZKAh+SVULSom5OyDkueDO7amfeCM9upx47mdsMwPlGP5z25rqEG2Fl
P1nrySW00h79939QPZqKd5dPMYvOG1VSltDUDbG20hm9aqUBnjELALYyjAE2sI+r+0L6nCAC0IzB
m+FLL5kqLbyQZhymREzt0tY1gyKt4PBpsBQDQkXo19SH3N/lwXsUwnylPSws7PVjkz7EHzuaUL6s
u0KHkjIe3NpVvHCd0DvcgvACt7vxV8hOvLFhoFVbyR/hf7pt+7pYdmlaKDlE8bE65RMxRG7dpcyF
QDsY3982oSwso6YKLz/IuSJZxT3SqE30UXVhOIYj36UDhVa7x4DH7/pzansLhqc/LOyci3UVnpwh
pC0kJTg31YmmA9j8mp7vg2d79EEXNsvMAbwwNv3/Z+9MOJYVKZMwdhz/ilPzE9yTv/6P/gglEb07
Mf41+UO3wFXXygrKPQQ+VowJPQ279H3B3MzBu/Bo+q5nHvWWolLZk+hFKAZ6LolpPIxZz6itWjPo
2vXKfekrkJswEIeUyegDEO/7haqBer2sPN9p4DiWbRuMZQsblLAAR3YRkaM/Ap+i/hZ+TjzEpLbK
Q7Ptdz8QhPgwFaX6T9C1FQ9AX9+tJ2AAC2txfU4uf4a4h+PYR19FyjiicAE/ohDjwgG6bw/jmrHi
lXxnfFla/5lyoMHrTaNyodmqA2P25fof/Tiv/WgY2L6Dm3+s18EBQomt+qv/ziP2KwRARU3rkTY+
4pOrYnN85SH3ZXy67bp6fXz5GbbMeLqm0aQyhEusa8HLdBLdiNplNHYTANQ5WMZhmpbUt+3K+WQq
VMSmQAXFqrMxXkPX2QCX2Bov0KVED6doKV7ObUxVtmnBaIYlc39fLkzPtDhj3XA/6VtE9+4RWV1J
9+FO3plLlmYucO3cknComzJEWjGyKUQcbGqw/V3thR/53CuktRfKrjNFfOvClnC6m360TCblp9P9
d7TqnWd92BqoHLuIqb/Bjgu6Z8MkFlNdkeou1jyXnBXOex02ga40LCsqZp66NtfRwXiwttIh8uyl
hZ0LzecLK2yqUKZ8D3Pj36EsuKu37Q66o5W2Vnfdnb2wtL8L9OJFcG5NSI5Shr9z/0QkU+xjzBx8
A3KtCnghnJj9A4zvo9hVtZ/sHq0BnhP3WYjUh5blv/KgeOYpAeWSTV0q9ZGbCnMmxyGRoKakOBGY
QuXFLIF5S1KlIDVnd6sstaAn8isqLAlqUMMIEW1p6q8ypF6unqBdqQxD+h6mE1nJeOpfGg2Y6KAY
zY9eZg5Oh0hzH1gdaMW4QtUlkqS/jMJ0Flbl+lzDYSHzXiC2gH9QhawDkmhIVmS1d1UVG0Q24PZK
j6biqV2IntfB89KSEMhyW1FKZDd6N1Agf4IXFK7Gyh7+j/4IIRoOAqXvG8igeCk7q6T5FJxe4wyS
81axV7dj4kz/9NIj7TICVeZpqOLMOBGBurfU5R4CtYoAkkposPa3jc1cgZfGhCAUBsUxaTSjcAfI
OvOV8yMdV5lXrimGeOBa6fMx2PuZEdK3wg2R13wG2Okqn7J7deHUToYuj9HlDxEiFPWjWGoyuXe1
PirXCYwgnuSP9lK+eJ0OX5oR4pAc6U6UGnbP4ga74d7+Zrx7SLyCaH9DoS1f2XfxxgHsvIIg6vZS
T3HgloNCVGqMtlCMQOkRfZJctWTisAAY+xRDSNvAFN293Ta3dC6EsOT4cgBnOR+WaT0wqA915GrN
1/+bDeENoykQT8EMPzFOFausQLIQbGXO/N5tMzNd94uPJr5hcgR+Gfp2chfmbtRP5TcDub3s3bm3
V+lT+Xj8Rldzu3Q0ZjakRVJIikQIsVRdcE5JovqoEj3dWgFWQAnlyADWbcfmTJiqCdDDsKDqETl6
wgxGKBW+N3cwnZ1anF6TaHi9bWJmG/Cn/5gQAlcy9qPRWpOJ8lfSZ16Y/qRUtbltZKYWQe/tzIoQ
spIg5ZZx2GzHfbTLn8MNiMotAzOPwTLgY/pbwjmisAK8ziBrny6Zy/A4tCFFpKasSRntZ/vASGS+
dVxS9df6Z7yJHqUPC84tGRRCRijVgRoO7L6GtqniQZHuho/xtme4meP7uASkmrk6ychVm/c/ECc2
4KV/mi81kPTgn+V80hlYShrUpC34Ebsvtx2b2X22BnkQhB3A+3URwZ8meZxTQ+td2xqiT2UQB49O
g37tf29lKqwA1NJpoIplKgPZCcP2OUbMDL6ZcskIdHp328TciuksF+CpCW1pCye1rCSl1gpMhKiP
xLI3IE0EYQjlx8+3DSnXS2bpGrABw+K5YmmO8G068rPRgM3S1eUSRsOgch4qdQzcvoJd2w8mimRV
aw/oUphMtsNxW0552MkB/V/bNS3+rBseC6eABeD2L7tegssfNv3ws+c0rdtArkMOoFxEG30oEb0P
zHeOVbnKUeH8742x0BNAzbJ1RSxdRa3d0l5gvQPH8I5j4tmRK0cJLP75+ralufU+syQG/kJGtbOc
Nk+o0P0k0YbVGDTsbSNzjyMwA//xRxNTyNxP/bTnxFUb9eBvT688gVyI99Z0zffMyj9AyrgJv9Jv
W8R2Xacj9NlJ6A1tQoqCILj8bpUKSrisx5ZnUef2rwz1bZS7dkePzs12U+kBomNw40x8LPg8xX0h
ip4n6IpwZtLcys14yvuKEiMQqijpjpliVfMKdO186zGCwaa5k04/rHa/YHvmTrLPzqsjPA7SY2mk
fWdDKkdJMqVYd9R2hran4z5VexFA2vYtPYctnGS3Lf9+dgheX1gWljs99lo9Dliesj8f4Wb5DTp9
CIyfzYO+rp+J6+vwLXpC35fKEHKTn9rqW/b8L1ILfgawBDILwolY9YhjWKQqJavd6GRHTEbm9z36
5gu+zq2yAWYPxCBx0RFL2zX8qXZkmPXvrdWZK8QWXmCAYCz8y/jB+mzSMYCgbAVzB4rCH5IHxe08
2FgOyWGpejmDqaO+BvciyRT/1UTQl9LHCTJHxfSi0bzIWvc79Uu7dijsM2qnAL9YxAfPnOlLk1PA
PAuIR8PIktIsT27rkVwH6MmtHJlMIaYuDKX0V8T61kc3Uz3m35frLddx69K6kOvbzWhpYWXV0Do9
6Ph4rL/d/rrXcePSwFV2f3QyW9f5uEfnKVVzvmtvIN9svct6D9eEP77eNjhTMLy0KASMzFLg4UO+
CCW94D0LlBdDjn9Gpr7JYAkpQvOOhvWDmX3yj8rWzBFkyQIIcOkY6nfHsNjGivnABT7soklZdYBL
4v9lvVQ7hsG2GI/ZOkj3g7OEC5t7OdhTG47Tpk87ULiw61of03L0a9DB1ipfTahdw2vuzaeU4D6S
0q+W8X1z3+bc5rQ5zrZeecosM4nKHo0XAEtRAy1vkhcPgxXcRXF11wajuhTNZ/YbWQk9QNvWZd4S
QlzT+9AGFQNXX201wSEaEmsd2Fa0smTHX2chczbmqeSbNJUCLt9Suy3sA8ELgILYy+qi/OTIybiz
IR1buFtn1uLihwnPj0Dr4obUBIlqZfjcFsHDaNvvdagjmuMlC7ZmekGUbfGe/2gUt8WXgZnTCoJi
cop42ucY6RogbcQ49YlhrOPHrFybHs/u7l19yH7cPh2z639mWYg2MiTUg2xjOSWc2NYnkCm3DczF
swvfhIji2KismDBLgxkFsDq8xXfjyt//IHhtx8Pf4HrQMKtiMVOYdc1SdAVme94K4jXSISIG1bdW
u8bppdMYqGO687Zv8xYAmZs8eGCtFR50ShurkNnaNfxTwV5WwazV6ZfbJma3ofXHhPB9ejVBNKXg
SEbHAEqD9Kce9cwcqp9AjoEfyYJgIUVe8kn4XJ3u+Hrhs2qOAl4ePZdVKDOtfturmRveIbD9Z+GE
S0AO6qNk5og1oWa2ih10xRUYiVBNuG1mWhwhabowI0T+TgsRSDOyHgmeqHeLxoG9rlSlZ5O5zHUR
lUsAimu34Ei2VFnmf+BWVoT08GSClS1klJSBLtKKL1cVtDW9sVBv/N3hunSLMT22NPND5N/KNKV1
Hqa7mgJ4c6L1BIHsx4qHvX2Pmk8KBc/K2qFXQA1ylTw0qed/BszqNXelu/TUn/GUAXoYpBXl994X
fkIVGKWExNrgImyx9q3tCKdJob/f/nzXWxHVWmaMrQmSosqOYKQuA4D49jhAmaG7YcEkw1Lv+NoN
4u6ffWgIHyxw5Joo4dDCQxQQtDCcZjEc/vXCPpw/xMx7MfzFY+l3lnl2r6LXA/+0L9WuxhBpayrv
pq3zekjC70GY3UXgixcMzlXiHZ1ZToVUir0y8XWfb5HWN/wBqBBUbWX/rQ7Vl0KuthBBPuRa9jMM
4CQNpPIhRYBlffTltTbG6OXk/yY8kns5MmWaa5yPdqyPGshLRt0gEFg1hTQh25ag7NMmuDwMfMIz
I0IoQThGdkCZ12To0U7ZMW/sTj3PcHt7L85lkY7uqLJq8hQA+zJtpbNvmElqdIyD5u9HiRO6BdSR
9gaRkedsU+2Bp3Bf0+6oUCSB/T9ZoQiIOifsi9ulszd/o579FPFOkFDtCGN+ChMmrzHIEViWnuNf
GhxOH+GFXqPjtaaGVGwQz1hah9kT4xhQvmu6pjNGerkMIUHUaBvqSCp82x8Tqy/vBl/iq+r6WHi3
13zJ1hQfzpbcrIoyK2tuiV7/lQ/5k3YKt/1xMdOezsLVDjpzSfiyltINQJpIUCYgzoSHCQ7ZbsJu
Dbsl8pFpM94yJXy5MAvR70oM0BIBBAdZ+hApkat3w2ssQQGaA+NG3+O0EAzmltGQ2S98M54UYrXU
LOzCLHK1dkvZ/KghSEftHn3aL//9xwIRYerogvF2F98reVMr0WkgxvXH6lOY6y65PBRibVP+C3dQ
lXQoezGgrFvCDjyNSmC2OoJQsvQONBQ55Y/FYhY0t2bnRoStBwf+EQg8NFdq8p53z8Wkbde83V6x
mZqsTSRhBtgi5Z/qkZf7W27tXm5VnhjGo7/NvOAZaPo0RqWtKdq5EcWsdbBwpc5Fy3OT6qVJKVBP
oy8NxMj8EShrTH0hz7+pkD91QA0q2t3grRfcnP6muOnPbQofTNdVLVcz3EycVbFP3aOXfT+ttK12
UFxIDtzb5ua/3J9FFb5ckcitjugnT/MK1oQHrenXSKvetjH9jWuPKExpdAZMMpPLVcytBBk8ph9d
aXyXQTMH8FLdtjDvxX8siJnkYA9HK1Yow9Sl+uqE0GgWg1dX40L/YcmMsAOzTD3q1dQVyAbp0YR4
rkIIcFUdGQ257c/Civ3OV85C+UnNmIkpjzzzzfog1ZDEqVbx47aNmaSHvJvuxlScJOURQxBKXmkw
dvaUF582FnBcd7yz3NNf8PxB7rWIDLo+S5gzQX6BQzOYMhYWj1nIvDxOCDC1h5Mn+1ahYir1NhJd
OiMI0Jjy0i3++jc+nhkVDrA5RnnAnp5gZ361Yspu56yhPfkG3eg/qAb+7nFd7vSLF83VTj9liTQm
mKP+CRooAXJH4vpcfSnX8IqtW1cBcDGunF/R8vT4dBkKth2io2FNqY6FLM3lKTuCtPSdaBqN0j3N
3iKwOxEEuZR/vequcv3TgYk0qLlB1i2lWNcJOwW3P6bFd0HJBGPUFbidIHIUDuXG6pCwYNJgQBfc
z55vf9Tr4j5PRYoUE6JRhnjDmX7O2elwSitR5SDIaePA8ddvlE3PWMEOGuDoGRjfugQK/MBTLltB
hfhobbSXeiEQ/E4CLhZb+AlCGq23ThOfOrSn9HvpEQJEd5q7e8g2jNSsOw8F2vDHNOU7lR5LHVzN
1N+x9hB1LSP+roKS8FOE7x7XdAKPnY4I5Q/r0fpcP6Q7KJV6uKRW4zOaPAw5M8gmrxaRftNF9L+v
ASWdy8/AvGV3slKUToaD4unAl2D9k/fj89+dndMXeak+cQ0ivXAVLO2lRTsxBqvLWHVoQLbD+nh/
8mBvy7/FO1QkqfUO6DffQUqERvkhWPOgZ9Zc9kyPKT0oeZ5ub8OreDb9GEsjVTQNVb4qQiqUd+um
QVb9uD/tJ+hh54W71FvqqSyZEXLgtHHQiG9spj+0fp35UJIm+9QwttCUxo0XQX6pDV9ue3ZdXxVc
Ew6YMuixGQa41q3zN5730Cb+Sg8h2dYEUKuLlf9ebZeHNGZ38tmKCocqZLDNQMGCepCVeEgxbY5k
4VQINrfdu7pcBe+EA8Mgr5QeSRncBP7ok/2CavZ/e31fWhDTkUqpjiYSLHDCw4DZdBLcyYs18Ku3
kWBDOAsnZk2oNGKjO+gHoCoH5UO5tTdwHKNT82CugPBBXRM+w6hXLTbSF5ZQzE9GFH6PaIxPGwR2
25+Kp236HcoaB5Q3vAqo72Ib++qKEdwVsuIsNHUYgEy4Ub6OJCr5KkQY4xDcaTsafpE74YJ8B6Gw
NUw6m/+eDUawPq3H2Y1jOFKRUKyaRrCinQWh+NfILb53SHn9rp5QjXUmeYAlr+e+Ma8dkCjMftl0
dy/NqszSdmbAld7Wz6NNxx6GgZVSxp42vKhFDPNis3T054L6uUkhYQpD24a0giLiaUOd6wOg19Cb
jr2ydt7kD/LifMhvZId4i5wbFD5sc5KjIi75sMmH7rn3SFt2KXOKu/whdWt2kr+OV4yBT6Uj+Fnu
6Tn+mDDs01hTNLwME2DDXXyDLa2C8L2VHo57JeVHyciWvWie/a2GD6qGoHjHTQ670eIOW7I4xcaz
HSbppgUfFBanAnUdwRUyVabjCLjqROMl7yDsvx0G56Lt+cILF4vf1EitT4qbjt/uT+ox/WyUd351
7H7etnOVl3J2NB4aICBUjUqYsIn73BzVLKPKX/XwveTheyC30QemnCJ00qzDbWOzV9e5NWH/FhpM
FlreD274IU1WxudoN3xCuyK+H2DpdskMuw+5N2lIL/bPFk0LO9mnAN+UVje9NdIHKV2j6ax9ZNB3
w9g8miOevPPXnN9osxQm5r/knxUWdmuSoElVIOzsxhnyjoek+dYvkUNNf+L6lP4xIWxPsw2REbNY
Vr/8USdPfi4vXJlLPgi7MShSDU3UyQDd6/xUQOkIn+rj7d2x5IWQ1yRAFvJ88qLMU9dMVa+t7e1t
E7/v9lsrJSQxWRxU4OYIoH3ySS5UBMOc7WCBiIHNJDx9LdoIFnxGc0Jt4TwvOSekNQgdthwMnOuM
hNkQWJezbsm5hbNsCSm/gZyhgsz9dDvk3+R8W39liG6NDJSbyrTPVupuGQc865etWjrMaL9rB5eR
sWnDAJgjNhWd9/Tpy0RZcPubze69MwvC3mOEiLSz45P5EMebaBTq8INn4+fbVq7BUVMgdBywlIpp
GjAYXTpSDKUNNUs7JU0d23x1QviNV5MFTAkCfevbcmBYNClsxjbWkTSv8GwCR/WvqOek3JzpXnPV
dyVg6G8pFF1XQAQnhV1o2pWWmhEW5UOP+AhInG+GBwH8+kfyzdmGNgxy/4Svb3aT/FlbcWO2pX08
VSaxt+zaO40xLBT7qmIhRk2//eponxkRbjJJd5oynsocJaps8F3JNnpp/Scz+SiPH2AcX2vxwhtz
zi1IrqitAHjmH4Swe0xDIOIjbhWxTRqfrPvi08KunHPq3ISw+buTNBzzEx+MMUyI3PfFvrf3TkNf
J/GibfFX9i1/UpSt8pfydtr+A/zeXOKjo/xJ71qB9UVk9HIq8AxZ9/tUIOKW/k/i02xGVEOY6A4W
U625035ucFrz80wLJoi8zzCIVPfeD3hGyOlzbGkLA0hznw6wAfTAqgWpgginoTpsJ7lF7g6O69GS
y/c0Nxd2x+xd49iyyfIxjXY9VOv37alRSRqP+/wh89pd42UPFfSbi7WeKTaJW99xZPAFYK4g9BO2
PirNcGNNG7FGsXBYjZ9NGGNWzfP4Xt1FH44oouwZkjPe1F221v7FsTu3LaR0wHhNCzAvRKZ1c2gB
6Zb9nRmHj62GflitobNYJ29D2/+1cDImn275LORzKSRBvgytmKsyIGzc5UROMF8r0FeHpfWd2yzn
Lgp7Mh4p7KChyes23CMJRh+w29z2ZjrGgjMMTDDjZDimzOSEEJetTuuLuGmIy/FpO+GVTP/4fKqH
t85qftw29RtSfmULyQjqs7aCNWGzBHrj6E0D/8pwOH1Id8Eu20Bzo0M1EDw7brwv98av9mP5It/9
g3gys5SKotjgy2DnnuZRLo+3HCKH3KMCwZmYRnhQg3qYKrHqY0NpQt7ZH6P32+5eT1aaGDyzKFyy
RUo3fAxwF6I8jrur7CZmyfKezviOCSJP33ReukdYEDLmCu7YfEPxbJ8v/Iwlv4UP7MiF2dUGWwj9
ujsptb7KGsKAC67OHIlzV20h/4MAMEKOHVcnfPdEX9DejbxXlQ00d1skC6i755ujG3gGI9iBt/Qu
nwndXBJ0gRnaV4GMCT7GVg/HSn2CA8TKPw9mdAADt4GL6WXBzdm1NGAundCQAMeEa9eECZHyFhd9
Df0RQ+yOJz2iorlV3xAAflcg8EQh8SF8dFy0INbts2Ns4h//oOg1RTbxIClnv0O4m0szMLXYMaYX
JRRU6/QwZdunw4Sn774vLe5chAAcNxGJc6OAybs8OHlsg/2LuUwSB/nVAGnIOttCrQR3YLK7vcCz
3/HMlHBi1CIP45PMXlXMEqbC770Mw3JcPt+2ct3gnA7mmRlhu7SmCciUiW432RvMOCdojaxPK/9F
2qo7M1gtEfwu2KM7cLmCRawOQeNzUUkIUx2An2+Dr9pHc6WgafIPGqrTKl3tDhp9hqVOw6sigUWa
yoaRyvBP5ZL9RA0gWhUqRz8z3AjcXGN2u7Rf+nJzLwqGZP8YnY7OWfaUJr3FxDZbEqmCDWcfJYbd
VBmDoWAP5rpGu2J9+zPObpYzi8JhtLK6HBVnSlCliQJOV5lyRhJ5Fcb2Qldv0TnhvLVt1lG3x7kT
QW3cw0hyF99XdxwBL/cCaTmtmj3gZ74JZ27IKiVWC41igRfQZkF9zUNpzAUOFLxOaI9hCWN4PScx
nYkzi8LRIwuw63BysfWCXfui3QXPPuQ39gZmvm36eETeZLGMPf8FHfq10ATTKxMSOCrbgWEe8bI8
IlfrBG4ypquxWxqyXjIj5GuGFEhV4HAeyn5c8eCAZANC4FP4r/bjH2+EE9BXod4FAdW20u5AfX+L
m8RVlypV176oJrIHqqo5psULQvBlGoMftToGtdWZm1NVbDs7e/D9xRt9CoGXMQQ7PNmZC1YmpQUh
RKaq7PtaUpzcrmJ4xUJa+fQck8bDjmQ+9M7ngvbR7eM8kx1emBSbY46fKMegjMG2MBRoPbKOBzmg
fxV6PWRA4JBo3jZ7sqlxE8Obu8iOPZ0p0WXwY6Cx4XKWr2Avpu9YXZjVCLqnFPR7hq7DrPwJWXO6
7nPUH6xMX5puvb5aVb7iH5PClrFGwxxMu+AlIdEcU0/yoXG0537I0ruxhn7pX6wwSRJVd2OO2Uit
CnV0oujvtAGaD21TvDA4MA3r10AyVkSWjbNvt7qXkKpJr7fNT86I63tuXXA2ReX3KMnh4AZMrFWo
g0ut+eu2iZmbVrVUDW0VDEHbYE7H5+wWkqDH7LOUMShTYY7X2KX3yJA5K81i2G8qLy1u2plNM92y
2sREYF43+21pqGQnBOCoIwJ8KoYXH23YOGmfG3DDXLkrfaw8/SR7o1E/+pb25iT9zkmLBjnk7D7M
tIc+q59PybDQ75jZWbDs6+AQGISiqihcIEFddpJiyYzUTLrOgBErAhLCxYnhL1i6hl8yQGEQKRiv
Y2tdjcQfKysb8pMxIcfl7pN9iA/TMydOvHFd0dpYpRvIir/f/tDXKc6lTWEv2cyjpFaJexYCnhai
ZEhEnerqxQ63WeChgnXb3P/io45aOHhtrknh5aqbKHBUEvYqtBOcfFV4+Ta7m/jZnIO9QwNtUQlm
JgCTcOsw0wHEQytICMBWFUqlYqqd23WK/6QMZf0dbff6r7CiWwGGpyYZUSKU1JTEQFyqN6TSu+30
7Bb68wvE0qlThLE8dlS+UT5d6zWWgscKbVY1WFjdmTvt3FVLWNwwb3NNT1jcdnzI1B+F9iU3Pt32
Zab8zIY5c0ZINVS4yuF6BgiKCvYaZb0SIES1IvvfnnYyekXNVnGTA5rzHg37peL3TOS7MC5c2k54
Yhh4YCW71PiZZ+kurPWlkt9MICIEAXqTaVjACisc+Myx6MSVFdfUaV3stU1ZruQvJXXon/ILVF8U
FxgbOcIhsgoXmZtm8mP1wriQPDqNHul+cZoUkoZkBWnjdnpQMWedrP6u1S7pd8x7C3shNVQd9Q5h
RQvUrathjMFNOggH56+o48CK/GJl735aLiQmc+cAIYD/2BJiTVvEySlGLdxNo3jdIRJeOfarVeTj
KtCDt4V9Onfsz40JF1hfdWT9I5/RWPnPowbCoXPrj2pJU4jRmHxtucdv1VvwE3lJIp+6WyL6nTuL
TBAzd8e6mlfIEmiWj2NXsrCS+c3p9A1Xx0pe6qvNRe9zI8Jh1MLYrwxEfVzDf46T8HNkoxAWpJ+D
WF2rGnTd4bCQ+sy6hdgMcjMOL3+RsAQEAlQm8ZH9Yur7KqudVaCEe+RYlybGZjfmH0MiX0mYSYWt
N1GLqvGzjzbSxPmXxKgw+vwz/357uyy4JfKWVH6rlXqINT1+Ua0nXULaJ8s2t41ccztRU1OmhBj0
MHNbYnXNP6WpqU91zOlp375Smdkkd4OnucevS4DhuUjikL3R1Zqwylfj+p0uFYWjZxS8763P2gem
edYm4mHBT7R4gNcs5W8zCwgqmuE+FNf4B7G2hQJD6ARlgrn2eAhU665H8TdYqhvOeoUUH4EZPieq
S8Jl7qC5MPjj7/Koj4bcRE+cIHrkOtt2K98Fj+FCj2kmikDnxMPN5pvRnBHCo6IaqUL+wDxC4B9O
Jbz8fqOuTD86QPb/Y6wUfxO2zs9iRORoYbPMHACInjQdVBrTS1d5i58f6RaVSksdod9k7Vp3J8ku
f1OBd+k8FLToQoHkWB5TnzPsGHCqMEIAmbeIiZMMcNcqIi2ukr8awcOQN6tet1eoRnfNzwUnp/UT
njJwmfyxJQawNOiVLqdw4X9CIF4nModIK75x+R6qj+Zd5C2F5bkE9MKi8EXl6GgcY8jhuGFpYUSm
F90l3iSaVW78l/rE3eQu81jMnY5zN4WbLzX7k6oNLGnt1GuJsXKUGOAqXaJ+n9utaOxwwRJjIAGe
vuzZow1RjWNYHjkdkwBaejgBmOYFuthLm3scsiEnIjLar/SUJ3fP7OhD3ZlO+D9l3/Yl9CYVOe2g
e0c3elz6YtPaXG4RlDwtmYlrxlrQ4hSNlRK40InNMnQMwO+Bpbihbi2yn1/vxMkMMmaTDil9PGFf
wEBaoasecNI/nD7Ibgenzcb53Y4cv6F/vgxInPWLwSAS2qmOIL5LtGPH012Fpr/oUSSR2/daRZb6
9vm6zrhw6o8N8eWhVJafjbyJ3XLQNyksB+sahQ5AI5a6Smwwc7fNXW/zS3PC+8Pv+lDRFLRb8l5C
XgrZ7Qilnm5/28rCwllCzIgjs0sTGaRNV6YrWXrUooXc8TqrmtygAQbzCbyVoiKqmlhx5qgpeEqj
adearu+OXeTp4KFRA1mNMao9fVJubns1v3b/MSqKF9aNOQRGC/t+ZFuvRYDutAwNsXJCePu2oZk7
dHIPpnDqLbAZiNwueSszBq+zKbRV447AfhWZto2+srbDHh1yz1jwbP57/bE3bdKzaIHgiRR0GZ71
cfQuabm9SWR9KS+dGVm69EqIfanWdXkYHae4bkOi5I4IzPb+pkgZ1MkP5a/oPtjqq9+NvcgDTfQP
kFnzp+2Po8LjTakSrRpbFpZRuK1ZrqzWM79Qb10XD1q6MRiIc/bqFjhFuZR9ze/YP5aFtGg8yujY
WTifopIFCVGxHofS8xt/K+Xy98QI23VrLjHBzHQ6LpZcrDMH3TG3kOX7WzBCqXkrT8N/zcay1yUs
aBMrmPO05Or8OfmPq79z7LPd1Dd5HKYBu2nMNNrC4we60ysnzN3bp2TJjBBk2qKVUNHBTB18thgE
mFSjtFpfOIuz342+wNS3oegnNiGO6BaGjuKj7etkxr5XktDN4rB6yEYl26N9fty0eRDsJN9YKmvO
5EHTtcO8MPOpNPrFYUYIW9CPKqGx7z2qOMefYceQR7ix1rKn27vpkbB8Qq4zS+oqiEqCNCWlJa29
jARxNEC1xsSim1WjZ6FlVgz3kk6PYHgP0qU4N4MawRpMHJDk/WaEFKxBLAKmSR3a3yMl8bP1nt9H
n8yf0X1br9WncdsyWWLfKS5CbGvfdcKV+VGGPfGpWIh/c2GBZHqih4V4hJr6pddN3zmh1siUPcrI
6/N0EzhwPwWpZy+RMi5ZEjatpDdS12tcXEcoz6V23JaV9aIaPuUy//n2+Zi9Rc69EvKlsGt8JIXh
6p+C3cQ8WXQ/5X26n059HXknfXPUFxZyBv/PbYW4o6VPGJmrVNCqkGIvdFayV1ZR/hRlWxWk3KZe
Q1u8Lt5q7achb2myes5GX+A4mnm7Yxusiq3yDSep+suvGNVlGJ1K/M1QGjpEflRtVXWo3k65VXoD
DMAbfTTjv4xTqOwj5+R8lLiAP9TSKft5e+XnIhNy7TQvoXZCD1bYTn2PMLVfIP/Q1+3aTj+a0ceu
MxcC09ydfW5E2ElFqgZqnmMk8T/18XOyNAA5F/jO/76wewCV6SHCmv+fsy/ZjlvHsv2VWnfOLPbN
W5U5IBmtFKHOauwJlmzLBAESBECw/fq3w3nrXpvpUNTywAM5JCIAAgen2WdvANjEQzhcJxzScNLJ
huk2DiB0B2q931i00AUVSOijo3mZeYk6Jx79BpaHevB8R/Tjx3GqxIVswS+NavD3MEs61lnHCZTm
v9cFyQboaGgyI2UFLTFgYXL/xckQR1vj/lJa/Neb84dxF3uimycQQ6KAvUq6lGy6O/qQZHzHSgB8
Idf5/P5a/sqKY/+D/w90WwGoBn4+CXZVmHgaC6R6+BdFCHRMp6yJdVqV6II2kBp7f7hfYHBx8sAs
FsGQR6AkXIynoKQ+qH9H7D2cOr7p1sN1vb7cB/Gf4TNwWSd2KhsiXyDHWhzxkHIKOb3vGZdw/2+w
r7uG839hL/6ncHeIcRDxnWJaoDWWoWYAqs+CMzAVQ65TrZImGHcDtdiHgdR8HbSx9FJn7AQgA1Op
rwhLYgtXpCI8D1XN7bSboTa4nUtwwWZaNv4tQUvMPTQawUppvDbj8B50Sio9JqmZY1PmtRKyuTHa
DopLNvm0tZbhOaAeuGlPmoYo9/+8G8zE/NbS4AE+NaqC+Dcdn6OVjZymdXsxp/kLqwGILVJ/YLxC
/nSZ3ygoKxVEotsVu04eeoDl4XIWe/v2pPTOEMfsO8j+OCu2svJL0LNf7A2woiMR6OPiAWRksTcE
KACSAVqwq8KK02KyUqE+dfOmoR5AMFOazJ+qMcgu7PxfDYosMawWsp2nnruf17YX0P0yIShX7U1Q
ZdEXb91/ONHVFAfnnm9MCn5lkkZ7b9XciAOgHBeGPxn5xauFovvfw58uiR9cbToqUOUY8OS4m+Y1
Wp+cez8dylRDzepyBvkXV85Poy2OuXZ6B2oEAABYyXaoXovxUjLkFxcnKhbIGSNqAVJkWbpAdddT
EDXGsequ277OdIJ6ySUiyV/kxjzAARKAGE750/+AZpuqpXNYhie2ZPbBXc3bAqzn2DL/p6z7L6qx
GA1FlwgiB2DTWm7Lhnll0aCGjVekd+baxfmTD2QHeetdv/IyUFZs/O1lHoFfeX9IXJ3OQ4yeGdjl
n7eGrSmYIpr6NEvUKfkVFJYEsqhlBsYwyBM3udiwPytC//1l/H/FW3P7753X/ut/8POXRk66LKhZ
/PivQ/lFg3Xsm/mf05/99Ws//9G/buSbeDD67c0cXuXyN3/6Qzz/z/HzV/P60w8rYcAPdte96en+
re0q830QfNPTb/5fP/yvt+9P+TDJt3/+8aWB0T49rSgb8cefH+2+/vOPE0/rf//4+D8/O77W+LOM
luJ1+etvr6355x+O5//jhGlACwz6DtD6CwsyvJ0+ibx/BEjNIiUKLRTcMT6OGwR9Df3nHwE+gkjc
qSUJvixKGH/8V9t0p0+c+B8OynonEqEo+ON/v9BPb+bvN/Vfoqtvm1KY9p9//GyorVPBBDSz9hKf
68nAZcrT1sFEuKZtZ130+pNg4EkAS1CqJ90C9FBjsn+txp+DXxwM3U0Lk8y5cEWIToRDVYHZsJRu
ypz2QfsAucWWupZTctN1/YX77mcr9efMMNhpxj/YwlkMQcuVj8GC8KGIsTKJun9/Hj9Hb38/enGW
Yt0loVuE1sEq4pe6pTIdw+aWdtaTkPHd+2P88sXg65/G/uHrx+2grKgi1mHyhdqMvC1z4QVqDT+v
voeSu8lLhObpPPv0wi1ybsSFOY9mMlkSQJtj0IEtCWQgWUgdKH9TPwUp8ZtiQI9cagA9t4Knl/bD
7ORY1aYqHXo0EIrOW2OiLOzASlxaxUmROxguwJjPjbO4jz0C8lAKEajjDOWMoQILcVkFmwFQEETe
L++/qXNjnC7lH+aCGHSIIJNbHuOyW48SVpx5HwV2R0icC47ouSEWLlsRxZEpTEQOvJC3loA0RVCu
/BD0zT1wou9P42cX5u9NvUDq08jmo56EdSi8tlu3xBVpr9xgVcGerJTZx603pGNNII3hdOOFPffz
Tf/XoEsHnmnl2KxnGJSXQY7hbyWXU95N9oWjesYKxAsrAAhiJd0Ks0L7efkMvuE6j93wEhDwdOD/
9rv+/voLQ0DnkRYJpdahc/jzWNDreJDb5lTsNvG9JfWFaPXcKp22xQ87rIa2+cChwnSw52Dt1R5P
JaNt3teoJr//8s9ssCU1rds5EyOVmxxoOKXCHVQ+FVGfutSOc9DkXdhi55ZrcepP4TCyI1Z88Bk6
d1wepsZHen2CMheht+FY6QvTOTfQ8tg74Prvoj4+EJeGYd7bZrjuYmo+mkp4a+U3cq1JdSnuPfd6
3J9fjxEWteqQJYdw4I5OWQWYeqYSCvrNrvf8r++/onNzWtgAPnshV1TTY0D1XnsA7vFmU/vWw5g4
T507rt8f5owZWLazNVCMqG0Hw8TjtI54sG3a6t7jFqAT4cugkifaiqtwqi9k687MKlq4BGM3u+HY
N/Rohe5WetWz305XhajHVFDS5jS+VCo885KihSEIRVENheUXR6Cu0qa/l36X+egPen/VzpyfZYfl
FEIic2pDiIBUUGUTpsvp6B4c1lxBPC9/f4xzM1hYgaJJauVXlXVoiWAbH7JXVwkwPNeg1lC794dY
pMX+MmjwKX+yNN2AlIofd8WxSKD6bA/66JRqbU18raJ+MxE3yJRd5dzrTQ5WgxWEbYo0nuwJjJ90
b0+XQIFnzHa0sBSch1XhdqI4ulYF9R7ZgjPMoMvp/Wme8XSWRZymH6kr7dg69PX8TVighWbO1yoI
1vU83FBH33nz8JsvbWEbIlP6Sk6ddXCh8RDz6JnE1ZrZF2XJzm2KhVVAFjuB0XHhv5+4HXperOXU
XI10fHp/qRaM4X/viIVbEBeGx3aVQAaadnk17kACdVW0zhWN5lvPrtH63t5OCkxf4FoL511dlg+i
a/ekh3kFRWCeCI1EyCw3pQgvAH/PHLZlCM096LY2sw33W48vY0HUntWAL1hhJXMTDf4F3/HM0oYL
ixHoziMBtsrRg1JSrcAE0cb9h1kNqwtLe9oDv/AeluQnfq28oncHekSsd1PXzUthgnVR9p9I4W16
dIRmputWutJhzgpgQOzuFkW6h98cfWFOjFd4lE4FXHA+XtlC7KcoehKMP84ivDJFfav5cKwokGxV
81by6tB1l8Sqzxj9ZX448WpkKgZZHgv12QRfp/Kz6xwcE+eGfLswuzMGJFwYkBh4DNGUGMJJis8J
QV49GXagrbRTUvJbZVVXduGKPAy6+76nY5p07dbrpk9lFJ7Igrbvf40zhiZc+CGW05VUo0H86BXj
tm8OvvS2c7VXLphuxk+QAXp/mEVV4a9DGi6sjOyjGrh4ix5VTCLITpfJyrHLfl0Xgu65pU0KnQp1
q6sE6JhIMDD6aJl3vdKb97/BuSO5MEOWg9ep/BheA6jrMjr6Kk3Ar26k4KnjsQvX07nlXNgiWzVd
YnGnOI4B2w7B8FHC1ZYduE1ZNDyZwLqKYnNJuvjMDgoWnknSDdE4OBgMyZ46LYz77FF1of3jzAEI
FqaFDbU1cl/jmg2db66ob93RbAAtcDInsD6FlP7e7bNM+jmWK3U94jo3Rnywp+7ZRVzS+8HL+2/9
jIUMFiYkRtFiqO2+OIokyWavPPaluY5d6/79xy+qyH9t6+A07g9xT1AItPubojj2TXzwOr6xG3bd
9+PV1FRZPJAd0/2NjmJ0e5vMaaNvbTt+sJh34HxGx0d8xST0x97/Mmf2XrA0KFaThKaqiqMXjDmz
/R2ZezQjeeVDpMSWK7EpBnqhv+zcui7MRiOUSRh4sw5ERtcOmGTcAUU7MT/+3lQW1iJJQIBFAUg9
DF659gBtUBzaNW0jt74hwEvXGzFf7Pc8N5eFZXC039JmQOzKUfLKiC7IFqp0wdp22urCRX3upC7M
wjwTt/Fkkxxmig5ELaviIFH5ukCUd8a0LWE3wwyIH5tlcuhkuSWR/7mJCZA+7XHqLr2QM2vkL8yB
xZqaIO+aHEoh1p6j2hSYonTow0sR6qIy+9dJ8k+G6IeTxBIJsSwyYhJW8sVzyNYt2i8NKQ5RMF2L
tl6N00TSUkUAEQ3RpWHPmDl/YR9cxEClNmFykFVyTIpyVSkhUuWT29OZKVvv7v0NfWYDnJLzP84u
cklX+dRKDkU33qNX8WXyg987iqek/I+PHq1KekUXI7bn8va0lVOrdm5VNV+wcee++uKox0US15ZE
Zm8Ka73zWAP+GGFd4kE8t3cXJ30Yp8JK6EwOFBECh2tOSlqnjtvsyXgJgHJujMUBn1klyrGbyCHq
1FoULG/U/BKX8UFg/2bvv+BzYyxO+IQ9Gc+ORQ5NUsyZbc/2Kom7JrcnIBmGhq1+a5gljBgZKbQ0
ywGZW9tXa1vHzqYMI5GXyLLfWmFrXcLAnpmPtzjwUwA2wL7qyKHnMUgZjKoJYCDCB0RDNtbwEWiH
Qazfn9Q553BZRSWsnu1K1/HBHcsbhaC9N3JlSZpPjv/oaJPPrD4wVmVl1WeBVf6eS+gu5tiO8xwk
LY8PYd98ZsQN04DCAkx6PdrWhUjwzKXsLswahVJ801dxfIgdGWazH+0Sb9rMtru3imI9J+027C6d
pTNG2luM5VVARPeM4SzZEeepbfcNA4Kmnjl67FV7iU/83DCnLfODpSZob+1C6SHVD21m76pXdhzm
cQBh6r3PoQN/4VY7Y5q/ywr8MIzvQfS7QV0Bw9QZdDJeoOT+ULW4Q9lwpHX79P7mO/eCFpa59tG4
Ew5efOjt6ivRIZjfQ5rGTnXN1fA5aNhGSXFhwy1gpH9dct///4c5QXe4KKsOlq7oQ52NDHwkwPFC
L6jhGI8O830Uls89megHu6cqF3Myrn0dRatRWk1OLdcCKxE07Aoy8AyUGAloDFACI7W2NpQAATvE
4GvuRaDzZiJoTNXCXFGInF0wc2deypLaEneBBSAu/ADULNDAEiEcKHukv7CX9RgAURReyLqe22SL
W43Wjq3n09uu3f4hQnSsuvGgZuvCPM689SVcqkeLmvYbkxzGGgwBZZ+OTbmV1pgXsDBlG2/7xL0Q
Ep5bssUNFzK39VoHQ7XutGf9CACffTCyzWoLsDrL+vr+Pj7nQC3bTWNdOh3VKj60LEZRFPzsuZoq
LyuTUm0jpYCgqkMCoLA/bgpOw0ePWtGH9wc/t5yL2w9cD0y3Ew5RaEugUqJ4r1ApDwWgtK0DvQtq
w+RdMnNnFvS7iOEPh2jmqqtJzMJDAjOXB9TZMLf5WguzHlxoe/X17zk+3yF3P4wD7UE1+10YHDio
Jw4JN+zeVqL5vYrZsiMSymuhdOLZPQiK7ebIyfo6RFX7PNZ9//n9t3LmDH1vb/lhApHLS+MS1z1M
Rr5B5OuG9BBEU+3H33r8d8qgHx5fzAE8ERG4BzpSa2NZTb2r4j5I0ZwzXnCbFwio/zWY/rJq4Ql0
8eOCdPZhhehVZ6BTWQEAMCPxj38GbRpElGhPdzJOkswGF0bpVKvfmR/aC36+52LjVCq2p2jv+nqn
3PZxioI6B2Vb/5sDnN7bDwuopGPxkdrhHrjNOPU5ahhS9NUHVE0v8Uz++mACQfPzEN48K88GB/y+
CYIieAIGwI+yqgmcJgUUUk4gXPaZBLqzRnonaS1bXZjbaZH+M3P8HUT049xa3nZ9M6tgP4ANKNdt
r25GUrv7pBLxDbRxogvW9Uz231/mwEGOiuxl5/h77rAk1apMNr7LUe+GdGfa+V4JsCukgrmsj63W
X2gph7zyElQKkhK81sWEMmL4KNGAns2FGVZeYzkrTw+XbszTSv9iIZZZmUJ5htcRn/axo25YMGLH
ykst7L+2hP6SaANcjNTyMIV9JN0uC5Qu11VEXoTjPs9Gb3o2XPBiTzvyF5NYlqMcXPoeZL2C/VjE
xdbFs+dYjVkRJpdymedGWNySxg3KEUFasBfBxPcdJLOvQkCAtxPh5EIS5twQizAQDWuO3yse7FXr
xXdua6rbEtRIKya0vmSvTs/61UItLkLbmXFNDCLce/HQRw/R2IbkBvpXuO5Dy97PzeSYNQ1cHe1B
SKfLHdiprK5IhSf1h4AQYi7cyGcmGyzW0zMqMjLuhn1H3T01jKfJ5D4aUV/KnJwZYFkaamzbEFEn
8145MzQBK03JF0SJpQdeKSEvhe7fY7FfLGi4MMKe7nXZhhwLyqwudWW8j0X5mXC9771QpD6JTSam
16KaIWPGyWNpaZUhCfsqKuc4DQVJ45Nscg2CDzykCNsNXIfHyJgnZH2eaUFeyYA6YFF7zT6i2mxH
Bb5KA7Bl2gXk0jTOGIFlOSlsCzXMiI32QSEb5M6Crluz2C0+/dZNtSwl0allSiQy3LewscPOoZFB
M5N0Hbo6BQ+X6CjPvPJgcYDQl2njGjz1mhRTuTGBB21Eb/Z2UwI0wfszOWPRluUoceLyKRWZ98hv
ANfZFo8yKADq8vWU92yyV0EIgZb3xzoznWVJyqFqorOp/b1bEScr+kJth1owyFu66kIU45x48X9t
EpaterNsZVW6pb0HwLndzJQHa175X0hdg9Xbj9d4Y98Qqu8atPmgVI3+85AXT1XjvcxOfZdw/tJG
wWfqkI8oJrM8pGqP+ueuJEmVBSK6SXpjH8Ezf61tZrKkg0KE9AZn1Uh669vlxzEZGpQinDcWhcV2
qnEUiqaRaVmLlcPGN+2AB7mVeSPECyR4HkJHzqmy/SewKBUZUrKHoQozwHj2gxM/dZTcCQ1IhUvk
I6h6NrpqVqJqHx3a3NlFXK5Oz4m8aCOJjbQU5FOc7k5O8tWCv5HVQfRa21PGbbmPo/LKBwDRCH+r
Wv2BGn/fRQHqcna31qXZ6oasFCpNPAAhSUgzYVcZLsErH+1YKfQqvPT0vWkwz2tvSIIUkKooLWx5
SuDO10MZ5S56GXqXA7Mb7kvFdpywa+5CiRjcBamViE3JveuuAp0Tm/d9GK9IMK/iodjRUO+pnvaN
C3oIOjwVo59WujsiHkiZ5T+Offhak/YIbq3j4MtblFAJ/If51ubFthQDzZKy/pJUdH1aXibglPoq
fowsjYoMuI5WQVCmbT3eJAAAZ0XpfvSZzqd2XqPqdhX3/kdp8yyIh3vEvy+KRwfQ90bpUNg6s1HX
yZtavp5W+nTHl16rU3QzfWj95gGJtJUVqK3P9SosOCABA992QUzWTaNuats+Mj19RffuATiabtVr
92svq50XDGASTZ56pa64U64VVyCAsjLuzF/jslg3BVK+kPxa1cS6cmYJzqSKpAV0XtJ54mPelPrB
EzGoFGfnaDHnEa4B8mmJ81XRwU2b2P3YR7S+sSNzDRny/hoR+KOdMGsFEYYWD0L7CwMSbt2X3p0S
JUj1yjpHx2Cw7WvXWtGh73MmnTLntStvJcocqdfY0GvVMkI7hDZlFsnBfPAYlBa10Pe0BTxcztON
P4y3SslqXxnBN3ELLjtDZoJ3LD7GqKZvLDRXZMK30tBC44Fds08B2JLXVVzlYjTrsXPz0KkfwJ8w
pUxJN2uk9zWp0Yk+2bcsJPcVad7Ac1xnsTu0wJm0aw6jK2YwxnMG4v7JAi1CIbZg7GvSidt9phv7
yuv7rUfrLAmtMvMTS3xy5+qRah8F6QRKmVb0ZIx5dnnnbyJWb4YBjkIS8Ue0DD21lQK7LBRv3Ind
Mw1BjFknJsO+ve5c99MU91fAy197JcscaDjzCgnp0rJHoP5A+ziRMZW83KhaqLzyW5lNIb+uTVBn
dmEFqes4Yx7Ekt601LmXNflc4PSmXWj2Qo7QgmYFkvQm3OO7vVQhRaO1O9j4mnU/ZaVdpIyJW9uY
ozszNx8j+VXa5QPIy1DBYQDp6ra84Z3XpKUZOB47h2k0uWSv2FjlrLVNGkvUUotgZ4z6PKl5ytwA
cO/pxHI+tpOLjFmLMefh22njQWP8gfb9PSmGfdMVsGcshNr8YOVzR7aWir4JQgEHY3Yq2sBP0YC4
120E6TRyNdbJU8TCFSPNo9XwVRVZOUwHIoZRtjknDSp14jrESTQRdPW06L/i19/KYEC8qQq5Lgal
nxMnjtKRTGDhiQxMxRwn6Th1d5VNr6QZ41XQBFtnaGXq9yXaNln9Kawpzw2Xm6aIVepZkGC0vPXQ
trkXEVgLJ/WGegu0+W4iQLoVbQOdvUl3qbSKOpuoTWHHGd/qOTgMzgQFxZCxPUWDRmaibo924Qy9
+Bs0z6PgCJkP5oPzdBZ3Ym4+RTWkCEu9tT0dpy5ABCKd0b2YqaJB7tOE3VVgyFbE9UtH6DaKzD2T
skr17IG6pNApL+dgm7jqzYaAfNqbYVwVJ5MfDfu+Hq+LusuVKMY0LnpzCAJ5HYOt92YukytPF4C0
gMEOnIhAvDgHMnpJrly/Q0XRfnW9+RN0uLK6Qk9YIBK088/OC8FDN3AA+bauRzdNYurnYdzfIIVi
wzIkd9FYHtpE7f3O3o4M8ElSo6uuUvdlxe+aiiWbugWDREjnKgNWeVNF1VZbkCsNh1Xo9PCNoxuP
gLozrE4N0DF/jby2yTpeobPX64LckvNXh2PTm2ncx828C1iI8y9Kg+YT3WVaWG7ehdTsUKAp7mvS
lJugxp2AcHNVKLJy+mkXl7a+DVsvb8PJv/f5nGpnBJkvyvTP6HzHyXGEkxK8ODDHAt8YPVZwYgFF
KgB2d9jKK8ycsUo5u4YEXwbLhlJoy6N1bwIo1QXmqZxmktpqTHLpRXXahDWUCPvuxVYgGAM6zs0n
LnXmjUCVKp+/uRZv88B2pq3v+8Wu8sYwQzF/pYqYbz0Irq6MNTh5q10vnyzSbCZA1DPPim5io90r
OAg4elD8cb3D1IJltWvDDCWbK5YoMF9FyWdEvjucvL01TCnvo/CL3Y0+mANmclubnm4c2Tdbd3Cq
owBZ3nMf9uoakIpmFWuJ3cpsK+Wodz0SO5Q5GBHLNE5Q6gY9r0Q3qtX7s8lR9oR6sx1Bt88lVh42
rDtONcIB6GjBZtUBYPstHs9Xrhwg2dX3DFSpKJqvpTHjDpoRrcgqXvdPA85TTlBTq2AmasjDi4BB
hDhh6pGCkXHvQu8x98AEnaHLq1l1Fqv3ga/m52Gq2NqF25pR2lrbwmdWmKJsAbPWSN7U6TD6/hsj
RQhuWBHkUFCcdmywOVgI2+6uTlxHrDqvEA/+7NtrIRNzKytgn1LLUear3zrsOZQhh1JqVE27qewG
N7ep7ZM8ocIecH2W5R0EkjbGi8wWDH0iQ8/HMGYMmsC4kHzwZk8U1JSCQWywYsOWSJe8WV4P4ByR
U5FGFW2OswIVSkqRIwLNXjF7OXqJe5LyBkqfUDCNzGYIPHWNIgD4GBIQJrZWDy3VMgzWYO5y1gYe
6x5xJluhVQf1IeYEKwe5mQ1no3j1e9+6GRK/PSayYkebBt4qsex5RSPnnsxoY5cF9T76VezeIgAD
t01P4KbitIErwB2SdACw98MA/zRzSEev6nCAtIeG86Eb48BZ8qCbTmZ0w+Mavgbis/zcJRQKEn35
6vTyThfNq186eO8UtMtw/eGxjdPnQXTDuqpCDwlG/gA2QughgIvpOXbHCqQ+0EKXseY5qyFpl4aD
dm4GkAxsfMtGiQ1JhNXkT2FWtKR4QJVtyMoJFJpXlSu8IpvGyE7n3p7y0kpuWNGUuVdN8InHLlw7
E/V3loNyd08n96msTHgt5hZmUas3b3Z3nYueA+0HLox/9NBN8nMox+QqVoObwZmf4KWP4bepg2R3
AXcsBXkGTVXvmZSh7TsdhOfBVlr2wZsaK5UKOGlDoLrkOSPw+WBiuJIgkUFQrW7Ah2bSxp+6XV1T
N1VkSAYkx0iA41s3+wrFsW+UzNAZoBNdq7EaUq7KHb4XQQteXz95ZEpuq17EGQyjn4myqDfgpvEO
IfhKnyvHOMWqjICNSzu3MXnvkmgdYd9nc1yGJ65WlgatwBUTkzJvAcLJFFjEU161XeapBGbW7cwn
8KmxLJnBf1DbFKQnUVN/4kn0JW6jEVX2CSrysYe9P/v+LpzGm2magg8+9tcujlu29p2m2nhDeCe5
+WBTY1J7dounqO1xKRX8M3bkcAVygmqPDOIxEjNZmT7SOVrr0Qno0tpHm5vxtxwFna2HPoCsIrrc
t0iC52i596Bh35msclo7C+1RXFVBzxBxcZNXqL/kk6l0jizdmFdodoRMrHbStvQZaFXhp49jHG7d
uv/su7bZOETfTuAHgefWuCtpdx/gePXPE2MBWNaiaG2i6tgF8O1lqVke1JVY9aovdiA9eOTUu4Jf
KmF3JMlENKjXWgSfbdZCUxXMk2kh44+YonXstZ42qh3vxYzMJLXtKm17965BCvXoIy+2MahKvpmu
t1aq8z/1M677oreHD/GoZB7KuF4j+1DlHh2He2cmXg6aTT+FRi0o3T0KMXtpPEh9hX3WChc65LFG
1gb3fnMNZn3Yr9oukyOxzbixafuJiEqlVeuDGwmkLAjtHKnSgPU+CsBVk1nY+ftAuzTviPLfIgKJ
hbmETz0yuGZK12YtLNAYAIfB1nUzunlbJ8HaB9AOhtL1V6wzZUom9zOwRkMWNYO5rkpd5iMNofNk
8bduxD2iXHXNZ5zcyO0eWAl3QktTbAfOq91QQ+TLl8FLIGqN0wbqdQnuLcsXOT5pgYUjFaBL1WNB
GmuEI91H0Sbo5+CzQViPBtK+uetC9BE6CQ/X0BO1dkEpfPh+FMxsk/tm16NOO4BI8q7x6W4anC/M
ks6qtkKT16wP9s3Yvgh/CK5c5hx77IWrGg2qaYMi8tp3AXQfx0inQzC/yil2clLCKFWkLNchAug8
HEx/5aLycFcFGj2NLQlWuG+KDH1zItVDb210x8PrwLhJSmZrvhW4EnPusv4b4xw5bGzZY2tVgOxK
opxrLh2Y6iB4rtsGqjKehxhcjN7GGeVLZ1pzxSu0nVWO7j6BUE0j1daAyMbgmSbUn8OhUVnXRCAy
hh1ORTyMH+OQkBfw+TeZali5Gjx631C3zhHxPzVyRC9rg8xAw6epuu3aqnhxKPgV1m1RWQBMjxGp
izI1gemdV3D4l8rDdQ72QL1yTQ+DoZKxDr9Zyaxr5BziwfqCz1h518h6QDOxrduw2/qqTuxr6NfB
6Ad9kKwkhIlSU3jdC3pQ9aGD7D3q0RE8VCDSo2uXzd2NQyZx8KqmLkCaEsq9I9vwJkJjT7iuEqTk
+MmrNbNqshlEyFmPquzKs3vrm+wFP3YIvx5G09l6mwB8S1AyZVOXDs7gp6NXwn8dzIxgPfD1utQd
uRl040PbLqKIFXDDWmnS6t5eNcSNPwYBUfo6sSv3beDhsHbKafxcJSOeNTA6A3xNepl6ddPJdNae
Qa/WMMC77aqdwVRJ1rqdveZOUyNRCXxHOQ5IWkQmyForxvEEbmYF1vQmR8wsYL+RrWvIhLS6C0VN
huzwZqSx3IJEhuwtrUEpBCYrBStJPTtVHugWAXMP9SNNwulTh8u1gKmwkVewI6bTqIhQ7bewAzyn
CTPZWTzIbVNCoslIxo84y06UNaWhm7Eh8xvaP/j/5+jMluNEsjD8RESwJNstUHtJKq1u6YawbJkk
Idn3p5+v5mYiOsbtlqgi85x/PVpZpj+l2SN68QOxLUejHIakqAL6HxgdKQFrDDWxmCzlo57Chkhh
ZQZR4ZHMfCE/iz3ElaL7MfP6j+n02V6E67+VlmYcJfX6EsjGm/ad3xt/R7+zGbqI9gSSzrflD9FK
wVNrh24X0Rab/6L9UBCpMpYfii38oVJdWpBywZW1bKE8DWlGqsEMV5rn1hwLCM4kXbPhwe9n6nmN
Ukdd4Wfnsjf9yMPR+oB7e3Gizh7D65ox+maAN0mRsULQacP+5BujHS88zFhULsHglt/LxONDOm+T
0d8mUlZiRk+Z4G8H66zm8cA4R3Tn7NQH2nYwqNBxnMxzqRi0w3bsjmyA5RUkH0jEKOqJnorC+goJ
aTgp075PXymXvcGc/FJPYfhCC0V1KO253vvCDncc68RE1J4V0be6/kEYVFyEb+VYCrowxgrEIj+n
5fSylis5wGmRX9jimSo2pF9W6OtzSeXn35ap7iUs0ulhxfj7GAIcPHBQOKBGa3PxqrSOm7yhQpPz
MBqpuXuWRo99AevUflxlUSVzlxXOUxPal4EU80enl+tf0zaqHeHp9kG31vJMEE1wDGr7v6aXFepS
NR28Je/PeMhAGzIwqk42+Rmp6Hyd67Q8Mwn1z33HYuHZBhkEcqrfbWReL7B91anfqjChmGY4dKHh
PLERzInpd/WXbhiCmn7cTnY33twVgCxHYx/T6W79oUnbia2N691SeRVhuAkePV1lUdoJY1dtnAS5
lijxuIz37bbN+8ntuDK0BrjDhR/nXm4kljVtcc6kDeqzEZ+0+fmusPx5p/LxV8sp8+RsXX9AW2sk
lef87aeQm8OYYVGkUbr7IZf2tSImu42AY+9fjcG+Sjv/Ny8DiZ5BsQGPG/LU2EsA8sdo86hSr95r
mc27yk0/TW2pm5gMK/K8VT3huqgvWzGj5KVVGJs7KpSRAPmmMD+IGSq+LKFrSL6sfuW86J/zXMrb
NNjNOfU341fpDeInIK3kli0GAXc8rb3d9/N/ZV5yJDPj7KE3NPtdinx3IzCtWFoW0dCoY3MjDxnV
7fzqqsDdOfMwkpC3dF/mJqmzn1fjWq7uerED8Em50gbThh1nXEd3gB7FT92hmDdHlh7RE7InAm0f
F9azAyokO27Cev5m7QNkbofUoVHNquWxHTqgSuoWjtnkGIferKckZdDc53z1QS6tDy9H4ryOzrNu
JBY7d5rsp9GGiDfSDDt7UZYxIwzZvba7ccouIjFVusQGx/WJDbyNK9v6rx+0GTFY/yo2xRLdafnJ
gDnENNe0l1aZ/qWr7XrHd3MmvUn0l8yQYtcbruRFERuzwWzeGvpi91th0z6byZwbvG65/wHkr/a0
jTuuefd9NVTIXb/Yp2zlWVezOfFH2Lc3W785YmkPmdWqRORGH6fGYl7NuiryOJTm8tg7i8tdSWLf
Igbv/i10gUQZSBqLlMZprMPIzNplrxegZ29ox2vok1pppyq/GUU1VZHaDPk5TSOXkTeSvupkIVhT
1QDdl57Y20U4x17tAqPUfp9YmSYEe/Rs+dU0hfzDCqLYa2kui9kW592kWMdth0xKYOA5tlsrZ27M
5d8uNcabk8OL9Osy7p18lU/ONKsL45L3AhET/JgZX++GTww5pYs0uQ2m3wwA3qHyy+WcU0/Rw7xU
y7dt6uZ1Hbr5o52dTEZOo82TrypYjxnkG+H/8tYgLkjcrvL3IdFbL/a4FXtOcYbemgH9yG8kdylo
1EOTVfWPuVJDuDLT/KrE2L6j7Qpu9N0BgpTLVCbp5EoWWlUex3QzP/185tfCD2DBJoTTLHdemFfo
Axr95IwcHfTEbPO7gbX836QquszJFXwlaB9ZgugkNR1NEw2mb79N/ZA/OJZb/upk1u/6YPn/Fd2r
dL8RWvEWukN5JcmlOFbUtzHzdYa3C7aCB7EVj0truFXSDHOGQosK7vM8cBUMvvZ/TapYD5njtQez
TZ1box3vNKugwKBpBvISkuhZxXK00urVGNSEttlxrTfe5vmwBI5RJa2nxnVPihA3/OqOx/tfCC2h
+ZqkQ/diFZKTYs5ov+6n/KZdWZ+7UetkHHQklFUQpegMl9nbkFaug/uj+tZ8bCzq+9S6zP80ed7n
vDamOdIDrMMptwxwtDH1xDWsuynGGTCfRNmV7Dk91sfYCWr/pfb/rDisH8vUDajF5JBt+3F5zYtK
Jb6228TqxUW34ZOj+x5yrFe8DZSEbMthGcSlR0lbGuVrPsohKgC4AYIfHZG+6bTYkwd59kcML57s
3tpwxU1m3i8lATTMFTUWSxa7WfZlM5AzZG4xOUufhU8Ohi/eCneNq8n4FfKaM3nlp9kzziS4RmD8
Z8ph3pfe39OtdN6a0bxvhrGmSNzh/MjwXFJtkiZlPl67PiUupAZTVkPSlpnYldABsUjtyB3pyqRc
PWubj7Ilt12brNMsIkpNfzrH+a8rvbPXlhHRVvFaDL8G1Z7qtnvwLTpbJrXn+5YInLtjYLzmtcVr
YxWHzTYZnKzdSmw1ltNzWMGhecHpDhUvRfttNNUc0TTzaYTpsa+KXdfCTONUWza5ryZawmf11AvD
i+0KseVq/FeL9Dr53jnVzYsK1ZM9Fy3wYX4pFvMXgNi/NNdPgTD+ZdTXMGIxCnU9MDzKjbjC/Hka
/fnBJxD/4tW2s2v98beGVuhHPRB3sj0FdXpiMD4Jjv5x1i/hZlw3ihN1rz9aJ6A+zn/VoxfyXSp/
07aW5IGDJKuIPbd8nFIvS0JHbgcA7Ggt3QpVluvHSMPKSHLCRhaBLaR0ysjS3sHkcu1c8T6n2amf
s39CVFFFM43pQoQ5BkSO2y2HPCRKpvOvZdHIQz3TGBkEv+18+PZ5E48M6F20jt2jQwcos3ys2+GE
RZoU78xjfg1mMgMD2julMydj1u46ohD+Zi25K3SOLPAdUkGTbO8NRcpHRro06RX/Yt8Y18GrnmUj
92EXfI94dX+6Tf/2+Z+DsdTffoBI2XW+urq73r8EfTfsg5XhfuvifqofjRZuKMzrf5Ujjpxaf4xl
YXHPlo86NHf8J3cDL1EqmaA07ApESLCvoe5luBwrNSeWVC/rGO7uglDh4iO1zMTiF6w8K7YLK0Hv
tlcWMxNUldPOJcSqELynGWyzMaQXZ+6/pKMeez9zbppMWihaZj+TkxPtWDLeQ0zXwmKkD/70nXUs
eQh5wSK7yRMd2kmbU66klVPvaKAO9wSDrvvcbRuKGvUHmYo3r4Djmiub0vAe51w91J+LYac8uuWN
a62LeD0GaAB3jM2+em2a3ji49twkZrAOnOEkY49DSTiiW77YdeHRJSJPFn6NvSf6fBc63FyZ27wC
RNP25nvTuRldGwyH7xEPrDrzho2R39ZOnOYrcTaTeePx+jFxKr9pZX/2+4VcYfua5SbjumdA37fx
kjmJKTgY62k+KSnMXe+mMazQax2IH21MD4bRkNqGc7cJ5oso06Of+vLEB2ZC6wEfZjkYfmandTT1
Jlx4XbsISbJbrYIzgWOvfTaQ1mpf3Gz5ZW7WVaDR6xlqgfTkKKPFBGnFmv0b41abbNwG3/xG19xe
HpaZoka/OfTb8LimRMYtGWJ5o8t/hM9241U/Vt/+znl8gPSWPiC4IuMXHC5qJFG/cIW513xPVfpC
7jml2APK3Kl/slZPHvXc/iP6y04UMvHI1iaHafdiBt2p196Vl5ZWL3CvDOAjbPBhjcTsLPWzKkaA
AvLbTtbkutHWpwfQ2BbR9+j//0sM4PBBEstl0tbFMmsncgJQ3QHKdGWM79rhp1qWC5qx36Vj70wd
cBlaWRVPPYRdE4Qc9Ll5kVW900V/nayseJuXqU9mzqn5rlX121ePr3Gald+EjYuoRgxcVB6z0PyC
EmVPLMOzEOUlrNrPsSkfgio7Vdr1DnYXAL2nRZNosKLYF81ZjtU1Bdt42nwZD04QZxtpBpNhm9Gk
zNOSOpecKwetN4REChcZuV0TO67ud1nDUAXwW62Jx39t0YQyhH52XdfhUIzVf7mdfns1kGBX/B7c
9pDPAMPrEJI9WgknyfX6IaEwwKF27mKNMEYspXPHOWRyelzSsXkvto1JvjaToCpVNAfzralsNqvl
QZvpaXb6G4Qt9/8WcKzywNDAphHFZNMOsvcpyPTr0JS3ti5fcWHIyLUHL1psyZKq9E89THf50Xbx
+17svFxb0dLq163QRjQX/nZgAPVvpS8g83pClBXnkijhgBTiMoRYsos52S7pkO+g3uwl8uzps6uX
/AgZHBdC7vSE7IKtO5oHUjnzfHu18g1KI3vuW+tzNlcjbnO5D7T1kBET4LXyiGwxESiK5P1HLUPr
i4mGUSJ/XXPGgc4D0lsMcVWhvXeLqT3Pa4a4IYf6K1xuTrW5z0HTJl3afGqBofL+abVokOKMMpu4
K7Ob9sVw6sLuyd+6B/aRLa5L70FtKbH1pHpF/C73R91fHH99brPyly+gpw3bey9rmLvFTO/Rpi3J
/asWMRC/PtnYyUhPC7wHX1aU+4XOFi2hnUWyVFUcZC6IkfOo3PBnMtI91i931znzRz5Ob0ZT76t0
Q9hmYGtW5fTXkP5/fghc2tU5kLB2wZccd9yNglZRf2r/mAu0AJ/GR+ktAfAIBO+8eH9TP4uzYtg7
JTyNCHdsWQ9Z2z0bWKWiUtdvachtY/nFH5+EpigMRR1t4719JL+GG1MUo3EZF7r6Y4XrS5txQFTr
N81Yz6NlfBUTOgYneAlW+puEWvEq5R2kwABtPvIalEt9LNf1gGt8SYKg9nZ4Nf9RQ3iH507oHQ/e
ND7KafXj0B5PPu+EW65kcJpqow19/muU850sd76E1lXsYykhmKr9Z2gjO7VFTdIpaYnRxAioKv0M
wtNFoMJnP93eval5FHzxU9KPd4okBCQvw69lhTISg/M+FrwiJd+hKJ0s80gt0JJYpv+8mQbMu/kK
KX4IG/VRKI0+QspH+q1Ymz33t8tgVnT2S7PY32FhvZecW84UvJOc9Fqa3ZmjlMsvAI+bRLNPh/Xv
kJsPkpQjEkxA0pARdbP/ZLeA55YQbEI1Q27RMlg1RvW+lqb9ux3c8D4a27uwa9+90LovzZb/Ouiu
jl2kiXGw6uxmjtmabD28dWnCpqwEt14Kk8JXWWUQ9YDErxuasN0SBmTLy0Cd3cXdB33mRkblYDEg
5ymZZWHF01Cmu771b45joIQz6P3IWvFL157z4IA9UlLZR2wHBTg5E1TALD4m08JfpAtPNQxxpvUo
HdFA6jspVb7T7L8ILAw5d4FtAadajOcByrXN97pnNii0rK4bJnj1nc9NokoJ87n5XBATv6FrKRzw
OmOBPq36IpLN1vxFWKZ/AWylO7+ss13m1W9FGnxu/HTxZor5CYiiSJa+bc6FzUnd5xpVVjtW0Vpn
yARWEynJzEWcW8sLjaX2rTL4JepUvbt6epzawLh5HZNbzdcXSqSPxylL9z1gzXGipQ89ZlomiIv8
c8GNI/aTmOqkRI0bI20xXswMuLFf0ev1A82s5jSTa0ZwdFwCTmBEsLsjE6z3SlVDdx6n0jp4nb+e
u0rPL2rlSGDwWWPfl/Nblofb1SdW54MR96nJAAwcPXKkhxDyYiuMQ82W9+aRoHVrq+IWluZH3bbZ
ta3MDJ5pKJ46IMst8kcf8g3v+kFnDctWJ77nYXmptVCHyWeqs1qSt4wZzXRlpjKBrfrn5F0FGzGB
mJiNivS9pNx3TfQdU/ltzu11y7eZHWwC3yqN5lQzsT+4aTZeFHv5sfJ8kJu2HFDgFKjShsw4WKTV
cyYZL2kL8QW2cW1T8WxL62+3rMtzl4ftXk6D+WxuI/sHQoMd8ZoV0UxwVdplJmrKPiMxJW9PuazS
r2BW1ZtlVijK3Do7lFXfHuuhpPh3kBa0SzDu8h5ltg4N+mwoFoilsiiOHeCHKlW3h1KUU0RDwBDl
vULJYw3TS1UJGr3tfoAYEa66ZZWH8U/P27hPXdMElAxbPlxlLv+lzjbwZGD/e2bhXW660xfXiOAa
Kz9c7aRRubJZsla9pn7XRmpRNAh6Wl2hpB7byjYv5JFnmP17PqTWSRdIl5wMJZ2m5zIVc7LwgUe2
L629NS/tvq9W51iE8r0uh7/Z0FpJ3iAEaDd7QkWTdnvA2iKiH3Rgl2lztiiGz4E0qmjyWZfS3v4T
+IUTUSH9JkxiWRDmq2Mf0NiLayWlgZJyqyYHVQxDu0yWymoS5GvFSzEZHXVrWxtb61hgTYSlhKhe
Hwq/17fGgbRSK8qIUoYKpJDH0jtTHq8afrBeyhdiDVB5Lc16tFJbnYU9Ci4iYLxoQUck4z4nJOrc
dZ2BTSftUN8QPzqf7L4Kn8PMfZrTdH1S9+/y1upHNnTEhosFtS3mD2Pu3kMrpxxgE97Jk+GlUM1J
VVuFPStvl+/AVvz0TTVuX3XWul9mPjRh4vuLWOPWhQqP4PIpjK5bOLuomgHRPOU0Ebm4popr23f9
BA0MKgFjvRuuNHFe/PiVh24ehaWnEu3qJTgji0MGO4fpUB5AzVw35t1S7pPhG8gFQV7vCk7CgJ5F
xf2PaGL4U3ioknhg2PUT7oh+iO166/uoFOR5xmk1ZlliNblHqGxZShk3ncczWLsu/2rdkVAKLG+D
c4LZsM8Ok86yC4U5dolsyAyMDVtBvSux+JgiG8/QrImhkEmOouo/h5Klr7EkWBQtBZXAcLG9WI55
HS4fy9LfL/2q0eoI+mkbV8Kh0Pvxr5QGv3/NvmaVmf8NtenGU4epPAoEj2UXbmLNnm1rYeYr8gLB
wTDS3Byj9BvF0S98sAxOCahJPjLWQ1d4hXMCasqeVwsPehPUHcN913nNri+n8uw5BRb/CWLh3edh
LteahqggoouHfXJk+daRIavRTEaqx+UD6qPg0a065IzjaGYvHc1Al9ktQP/dda3zOFVu+V9G2PGH
icLGi6xmqPmzS9M0N7u3tm8Xd8oYW3IOgKRSvQrWEhRjcVGNyr7UdkDRT9YGSCGc1ujPxghuHBuZ
7EJAhLUtD0SpSMxt/uw1XFnF2sZOMyO5g+5gyxTeBCdltdmTKQbi4cTs6ffSt/rbBmh/T4ZX3S+1
gHWfpWGgp+vNFGt7X5GZCxbLQ0rcfnZ/1iLbmiTs7PVvVUNCkc1ota/92vnI+USFAWyq2MhYv7mo
raFSZtxIB8g3X6ZAJpm2tGCQweMTe6AhHO6m7asrwzdIlPDm/jPzS455uKENpcnKa7wnsYJbVjmu
ZJ0O7PRDb1YHVqXUapwNgkQrlkxpyNizilnH9Sg8WmQ6r0z3mDwRTYgQRZwjgPsfOk86vCytCYSN
wNnqqYWzeR4I1ZlvxbAG/bHEuYLNmuG9jWZvFBPshn93k3Q21FEQGiwDJNW6VhJqrEVJPfuR6c77
mU7XEcwJnmw3BuR5RKnL8hC7hY/frfOzXsWumqfPdtLO14AUPjzfjUxtfM9y/F7haSUzqTLDF+Fq
+6MaS/UX5BNxHeVLcBU5+maGuuCuS63Nme3IqeYKqKRU4lilpdCY0S2UOyIf9NvqtZ4D9zdZI6tP
V5owQgt8iFdvw4FR1O0jhgrSZXK5bX90uypnR+CA/x8QLxVErSP59ohZeQcfOic/kgAr5wQ4Yb67
3+38XVPfhBEiUNNrWAcgQosC4IY8DYxDAX33VLuVUvGa5/6alNx8vzdLCRlLwrvELiiNIuTYa9zH
piM15MRSy+OryrtIPF1Gde753bfzqLqxhA62UHAgmdneehuAngBK487tmu1CaAHpDm6FdOpo+a0N
fWttHEx2sFafqi08mVhQsO1RDhufuifm0Y9dp7FeNaZdiY5zgtLntHaCZMRHhjxH9LgGQBcgnQox
ARSH41r9sUsp0K47tcNgMjvFN3Ct/F2A+6IQA/23E63RU6LldLrsnPbj7Mag2x2mrZI25NhOu2G8
ohRqLaxUo/s29lVNrd19ddt3KHu6JzjIBompz/wRhVMTuFFYGmYF0SNCzdKBQUPUBme3JXtwXhdB
AbDTYupulw+OXSAhNR0rHgzydpCkOSawFn/DSx2MgR1t+cjxzgiT4lBuOVxsTzdvqef0JyuoYcRm
nu3vsKvWx7Ywmt9b6KouXlex2HE5Fi5tONkEuBSsUDDAEikSW6MW1hbVhdNWCRHy5ZI0CNRlNDlN
ld1SAmS9R9fqSAuF5DGy55SUfRRwyhYHsEAULZnpNOFlWi1kjm3jhvXNnXQaKWdABzqOPIDqMovu
oXL987BqpJp3ADNEvHQfqyTwYneR2/zb38q/xchtgc/vo091CTPreDd07SgeVPmnNtZXQzFTTTlH
WkAXSbRM2xeb8Y1rPl6m8DoSupTAnO1LewXpo9BF9NsDi+gV5um0WfYFav4gTHKEUYr+pdj0YR6s
k87mI5agQwr9i/LQYgctvgNjuH944rj0Nq/L8BshPXoJjfJigXn37XWGAh2QgZn9xVX5A+EIb+2s
SOKqPhlvb0E42/tw5pUoCuHve+RHKD4ROxePkMpvZu/sDMAQyx0IjXQePSYOKLyWjQeRHUVTTxme
HNNpzw6IQQwp1u+n2SPrkFcSkvGxy1P0OnJApqxTUK68fkXh8dgN1tssx4OS85BAqLHTrsFwxNK0
Rna/nUmK/ByU/2lW5WNAdFNg1I+VsXoRn/0nKNExtUo2ihR4LR3fuVFUgiZgiYOxSLpmTFjqUFMv
Xcs4QNhdrhlycE9a/TqdbKTtheqPQ4BYOWhOcxG+ge+DXobhXgzqKLv6BQf/EvumdbmfR1iVspdt
8mtSDYsuljabdkFlQdqOxs5xNs3gRvZyz6XjuMOzk07nPvOdXTc2P9qxTnzDfzJ3+jV5LQroHKFI
a6eQ0dmVgeDD5tmOA7F8LiSHRpjWFKcKJahYzY/71xHty7DjWb7OPj9k6yxD7EC5JFmHIihDNd4V
1uvdodIV4X8Oe+V+UPV3ztcD+UWxX0f+7Da2pxIhdtbB1s1buZ9lPyHxyf9KsR7Eph+wR6LgMt5l
vv4pLecc8Amy8oactMxikfS9Cw6Mx4mV1G0qfVS++W/tVx2pyTosrHTx2hpdMht3XZj55qJqyxwT
vnsYHzekqk0ZONEm+i9F9pQ31iVZzyig2ZrOYpkZifmCeoAJzeh8z5YHVtjod4Qtv5Ad14fWMF6H
Ht/E3TcV94p1AeYcqd4wXdMcdaJdG2Ps5fOvUalbXgbguhZKJrubju3sHvIawIIabUS42c5Bt3mH
dBaKL+DzXU8fTXxAAfo9CyRWFVPxw3yNOALJd//ZufSGIlgNySxzj3nnvmxLeU4D/1b57kcYDJeO
+waKv3kqDdkyjG6vZaCfA8e9iAkNT+rZLnry+cyn9iEHSHdrVZdeo07HAbDmw2c2umvk+3efmdu8
3L8QzIhvg8V+lI39wSuMEb6TyCajGXuE8sVbXWX1PhX9ZRh5AcvJXyJA2R1jqoy05RzSYXn14BtO
nBRviyueyiI4I1GuosKY/t0fC1JzMF2u9x0L9KWapz1M9SMo1qsw5Ys9T//5qXeuIX7qtf7sxvZB
BOUZ90xMd4SV0B34D87iVDjieW6GcSfL4jyPs0nu7oStEURqhQLrreKrGuyfwVD84NgmZZkdrdG5
FSL8Hl0jgXJFoZR/Ohuh4mK+dmDkSdNMD1SV/Oe4KJZdtacy5w99AUhl9XOaZ6elDIwYLZdE7Tx8
Tg4FFbBrEWL8COIdyVvA6trrf6ULXWHP2Ts9mffbbHp0C7n3vOXiEdMUpNXez6c/9pQylBF6s2v1
vYQgAKzCCnJSg3cal/XOtTyud4CD+eNtrPKnXPWJyaK9c5pmphEjexiXKt/ZYnvMAFL7Hg9l1n0S
Kv5UrcuvfNqeC1dRM8vp36ZoiAv7aOTqZTBWdVeY7cZFHqX2L4zKQOm92UTZHP4dlXEJDf2AZKzb
ATGdMAfA7eKp/Q7LlCV1XfofenObo6Wy8hTKRSfmFDo74XCBMfi+I+uNRaMudbC8B3fmoFYXO6wv
0u5/+1L9a6W9E629u/9AIUht6RpH5LpbJOyaCdd9LEs/1rztSxs+GPBl7opE0SqrTxPpTjPLVz15
D03r7To3e60t/ZYuCPGC/CSseU+YJrV997FVhbel3vYUq+PNLovjgttpIhU7XjA4RLbXfqpCIbdR
V5v/x29YnTk3PoLaBgkUXYQ/6bzW1o9IeZHcZt8X5tWt6oQcdxRDwwlojmmOvD/V9r/vqWLl5GaR
XpsDuZM7dwU8t5nZx5T3AboVH0Z9HJ3puobhc9Mi2wxD9dUN3T9IsJeGa4Ak3/eyg27tB08A3JKF
VPO1ZCdiW6uuUvp6VwIMUBC40GiWAYF5YfoLe1ey4KicNDhEORCy1/M+DN0ZD1K+DzbCaX27PTem
BNEtXRvJTIhZx7qsfX1L2Z2kkf+H/+KKVAjibQlu3rpaCYDtvqsgqnWGJ8KfTipcdkYx37JiueWN
i8ZoOKvQu6JLBCvJsn8NGRVY5dW7vYZ/Mtfek90RhTgg6sZ9yJuS4xsXZSNQ/gAlVvgJ1qB+9jrn
Y1zdn0qErypgrNd8/Pf3b9bOQfDm+NN81m19WW32DYLhpdEcBh1e0rnH8je0wJheWe74e3SkJ0Sk
tnSfaF0x6BOfdYL3pzsOhfrPsVEBuBKuLOvFvOuX+mARGLF3XIEvampfWWaPltFxWvkV0Cm6+XR+
LgkKtabx2FsIg/LxkfaORxw1n+UYnJa6fQ1XbuLRAV8Ox/96L/xnWO6yw7T6Uor0FLjVAwk9mIND
IFFjlc8MZTFj1q5spleW9EQIQrlyFAyvXQtLUuO1vCv87ydGkx16uzz4bbG7/3PaeI+ZpdMvKb36
eA+Z8rzggj/rwBF0XawGZqR+VzPTJ08qcOHaZfdU1+ZpdIJXYYszqMVhzUXiBOutdMcnt+HMAUWb
1fDM6vNfOOjvPjdvuegf2g7nqq+LeBm6PdGmL4qvmcG3JQzuexWfJiPX36WQx97AiSQKHewDTy1n
xIk/EzIKzGiHZrbvZ02rvix7eW+AK5MWuwTyYial2s+ejCV9axhWmtIL47qo8r0V6gT4uPysUGY5
7vrjmzqM/Vz+1DK48n2/jmAgj1klgssqbPW1jOCg/vQydNMtlSGOZbP5aMvmY1FGuqskHudJPthM
zzpcL+CvYGXNtfAaXJBBcUWrsVMD9pQBWFMqLPZoF4yAySrwV95ebRxMrQ8aQ64eFSB2lRhzw2I2
hWBCCzOAPsgKHTefVDnq/3F0JtuRIkkU/SLOcWbYxjxKISk0bjiSUsWMMzoOX9+X3nRVdVZmZUaA
u9mz967ttBNfhJvzhhjkQ9MnSV1ECCzZh8ohO639U+2AczT6bp9rFiynmKVo6R4G4e1rD0RhrP4T
VGA0n2OyMowC11dO9EJ/smO23NoNS9V6uAPkbvxfLHnXsgh+isjfJ+F8MNt8rWSzs5iTreh7OIs1
ZvR+0y8u75mepkzE1+y2E+ttmMmX9s2mB4kC83PuxUl1xq40+uc5szfZkFGVQACuIvMp8ziQiij7
l8Iei0vjKSxnehSZPDKCPah+OFm1++nz3a472107frwzUm+7/Nt1zJRXZgtf+oQNkV0+WbQZ+xKP
xbT1ynw7qjJeGbG/TcgxjmW7QcPBmUiFWCh9HXDpD055mkv12jhthgAY3SZkrar/COLiK5r6G0V8
trge9i7jDpxUSIxzdEmy8S/o3MPI4e5O40VgJ8L+2lenTAch3j13Lwzx3HCZYvB/nOZm5wUl+plP
Rr6qnjszfhfYrYgMty5OaJ5Ff90m6X558+bW2BmSh5v4MNj6fB+ayJt9V+/JejxFYbN2dbrG8L61
Ab6PY8Cyhf5rTo0Xnw5N0evyO9k6U0ToHaFBqnyHow9mEFAC8TYn1jpliIl8IfYyMzB2V4dxqXtD
zl27L7DdhM9EMda+xtnosn5l66b5dSpYjtA1OAqRpi1214JP+siiZpMHzX6CDzE3pJtml4hUzetJ
fuRfyHNYUAGXg1ngcUR5rnD/Ex5j3fc7A0RjTceOsbOmw8Iip5LFORUat1A3ZyWr9ejSoEh/fisN
cl+V8xBQmXtptyc//6JFvIushu95Dv8iw7hnFqYJLEhOhczn6Zee5S42pGlU6Y1RWNvRFPsW0nUj
sk0n57UecLVSgW9ilR4gbVw6S6ybOLoAE35o624fRyizqTxRYT8s0M/RCk/LQ4sTBxFePTlUk3Xb
7+20Iz/FUugenBx27r3qxtcpUwec/g3Or2Gtp+JMJnjxEpB1HjGJ2ludpIfWre8hme5p9k7c3hvg
+hxpOPYymRy15RBWZVnjqHnjXf3cmNY65jtye8kpkGx9jOQ18uPoD+lq5GhIudWbGvnRlZ3Hri4y
x5nxuFxprg7EStv1Zrlx9GBviq57acW8DyLr7s7ZHRUo29mmjf6saEpbKz1NrthgMIdZxa0UFgq2
QGe9L+HXSPt3lrkeABbt25m5ZsoZyQVmbnF6ATywaRWWgFU/mmtUm2wVjhqG2PRoquictuM96uMr
4gHbU5P80yuyz445uO/VN+l6bzLvNAE/xWbkMWCB0jgcLT8++wwSXe4i5nmXPB4euZfeFyhy1rJu
IKl2rPj7QKK+LOhSZNQfUeYA7tt5cdPuZwrZqLX/gixCxRy6xzRRuwj3aTewVAQbQrNuSwLlaMMD
D161+NOXw7PpeCRHRWwMGZTtuH1kLdVIASh1ftAWZDJ3KWWR5F6pKBbfUb8eq/IShQojfIieAMer
Yi04Vea61tnR6gvURwfPrfAf0rneVo2LN5L32eL1tGh4TK/ATX1vOWFXFFTDOtS3RTDwQ+Lg5fwc
j3ITJE/LR0GydsSYYDxaKt6RChkwjJA3cPsvGUGDI1zgCs55y5f/OlceQb2ex8ZjCb1HKTzDEFX3
KGDsYdcMMkzi1k5/6NB0gC7geIu3ZIbeOOz8zLxPPRknqz8GjTiH0iOQZnsbYUUH9PCCgSTZwi7x
empArsMp2gXGjD/Ku0z07L28MgfPYSGNF2YMB7gVAzat8dOzo9cmlHtyD2Adsr2Vqu8FQKkpMYw8
3pe5XJmp9yOthZD0u1QTbuaSPQmSU8BRtyw7c8sb8jyD4r7FpNIfGBujaXJ48ePYgE/l8pP4Z0p7
9puQanQxmCwffDTNt9oJgtWIn7NeBEox6o2fl//VfrvV3YwBsPA2lvGW4pxnRVD5q0qIKzr0t0ZH
5LV/n1BSS0dlp9i1c0pW70D7FK/t+cnhQwlk0m67fMT/I0eCrkiCmYPJXoaA9g3Bup/8tZkItBtv
7NB00H18DIaIP5gLn3Ez7/Jaf5d+QhePvWQVu2Dmk8y/JjaPZCVPvd2cifytGid+WtYw8cCfqhYL
lwpblKJim/MU4w/86/m4XJQrB7OKap2PduC1qkS9ZTvAeeZo4rN+FEWCuFt8Uxy/5cDm8cZa34KC
qC22BtmVOjZIBYsz1+8+4VWuQzyXdcnSANYC5qAbli/LkeYpSh289MMtabNdN7vbwHC2y9tmix5+
THupvOoxjKsv0ZKeWn5i1hsjTe4/PpifiPXxMy+8EXaP0D2Y+lnbGIZEDC/WUPWWvMXaUsHZwKcS
j9a5ropTOn/zICw91udy91WJd2gr8SwK+eJbziplDr/ALwSb3obGAsulNmkDcrhtMx4Nnb3pWh2b
xbCeYPnFKnAiwt2vWXzAiY82tmTuiwCvmvf/K3Q5QQtdN2sfYa0suTYtcdL0rOt2TMtVKupvXTTn
orTBHzF0XS3rAWRQ/eSV/18ZEEzOGABhbvZWKkoYJuPWxe8zi0ju7Fq7Zxu/876SE+ZhD1eeJhvB
vWq/CDld26LDjRKUNhx4Ub0Z3vhMEdNtyCPtRhd9y2ZozZR07vYdZhhir9PBmo1+I/uadhoO2qRM
+npD4NScsZAwhUSk8pyjGYffi2HbzXR9KGpd7VGJ3tqs+8TBtscZTAEkVsEQr0VKk1POpHVIldgl
hrOSuce6CqcFHoKzrMNWlabNtXMLdl3Z4EqgqK+tYnh0KGjGUb30aYeow+5oew7vU9W85haadycP
hBB/7WjclWySYoYNwMmkPx2SnzKZd21BiVmIiyLbuI4EK09VOl5dHLABCzNKQk9rXTl3zcE/0cw3
haR7Y8hDkKji+ZaHQKA0l6a7yiY61dBo2l9+fXA2HBwU7EQowlwfQ1JCmv5hlVHYkC95juT0rQlY
UdjYDwzQjVWqABNNyT9lozub6Y8qqvcJnt2qtLpDarZPJUt/ALjcTTtx8e7GB1zLlIUVOoxlFRc5
dZis2/nRxXE4z96L5bhPmozJStQBNgp2zRNnC/Dv8gASNOUt64tzFtTvuTTcY2UMH01Jsr0faXUI
OlxMzgkCTdmlpYYJ5mGvDbkz+uCui+G5ycoHa7A+Kj9+jYiXMcDzwPHkxGkblf1lnv6yeBpDN/kz
lLdd+hSub9QA+OaT+Si7maKPpLXl35CHU2IQPTYlKjIE47zq/FXH2pptPlg/JbmFwqrPy1aM/9+h
Nt6jKhkuOAv3ZeB9dl5BTlJiah0cYvoWLU1W81d+06x9BGQN52jIoBJZy8k/v6CUqg2i4bsIp27n
d8zOW71TjWVe5Uxi2G4J53lxxGxzwioju+oyqGw4RrII2ZozrusKX7Ld3T0PWSaPK3/lktne4HaM
+E9Gj/QeuEtzSi2DsktDFhNKiA0KSradfeMacfNOsbnx5qTeZi7rwD0+lt7rHCw0Ojs7Bm41kWMP
c8I5OzcDBrXJG4mJCueTDgHhyUj/iaI4kz0/x1n6JXSwY9R+MWuUsV42hzRwsFbG786A6zY0ApLO
ufVIDHpPTCxkzOV/RGF4tIsZt0yqafCnx6pD4yZwwqb0u6NLOGnGr+AFY0x7sJV6dTlRNEd9rG0C
eua8LdmKMLSiwY5eH32rPNUjufcEvhCK5N4KxM3v5QuO7bfaQZMnnXKN4v4vSPPTpJFV+Tde7cK+
WLBeKuoY+qAYfkvIFCfSZwc9YPJn5Fv4PQrEQJYUSKahv5l70N5j3G8WldGdglvUCmr6XrZbrGH/
vFZRslaYUPE93/y5umd9/+3OrsKoQ5JAtQg8cvij59xDlNj2mXlYyhAWuf7wtGwT1z1rw1hbegSv
uDxXoRt+ZwH3Uxm/lOgZVlgcCy8/hjI6jRZZO2hrOI1P5uAd88J+mBqSvsTfIZ8wpZjs+J7D8c+G
+t7OIwgu/wK0LF57eTBQSY7d2vDLW5k0eHyz/k5+GRF0ZHNNnRmYZXu8RXgdae+z36X582r/uUdy
SQp990Z+fc4nHAJ/foZF0sOUyXCfThlKDy/4CXYQTpzQu8ewsbvZvrrOeK4m51HX/pNpFY9dMNzH
OPyIOq1oxtpL2lA6LR+vtXhZFPV2EpQPwDqPy+8eXgX7gC0AVwsYCt3QHho2BdfbZZNegqvL5BuV
en7pk/rBHCDLgWqK6Ed0kO6YNZXbeQyPVHpPMpWf7H+/xqxMXBmt+H9xCQJinfbNYxU0h6U/mqjS
HWbfblTfRY251IVpG9nTAfLXafTlxWkQOqnGu9C68M5XD5aNYNfWc7IXLd7xzuRtjqC5bR1nqJnq
NPnGbNvqMcAbfWhTBbTH7fst1kzrUcdDvJciSy46yvxnC6IS3lxzfstaKmQCY+KoNJnuXWAa8S8E
AoJ10g2AjusxeE9InvCwxEP1UGkOGz3VR3eQ0JTUJEA1hUu3Ix/YMrFWtfnhccKvPOU+DLYFWW1x
VFr6L5FYemouhUUGMESLA5HaZIaRwlvP9NviBBOx/guDCRm5++exGygKDf9KeJ+JGIaZTRYRVhr0
8AJadin07G8nil7GEniYbBIOqmJyTkXap/814Yj3g5JhvYzTPCEirOzMRuaR7mFFqToeNK4PpjbJ
DwZcdbatcF5VNP+zU54b1kuNaRfvjQmi1kCTvfxI3PUf/IEZiLNzs8ijX8SOj3B0DhKlFdxdbazk
SGHEbh1g5jAPZPGZjSlBuaCOVhacJTXU36HvnNOOZ5hcCKbUZHprdK92kzF99bpYFv6cGUo8+njZ
Eyf4U0H9WcjxEWLf3yJ1u6F6Iy9PpViDKVDdK/6O+EB1R9HZMw+F3v1OKP8N4yBkO6fEq5wDPBu7
34iLzu4YucRu90sgkskgcl1lvpDDP46t90BMCGdauyN0f8EhNPz/SodLdE/S6DpKuKptOupL6NQH
lh7SRGfqKQ71RaDJ5vXwJQb9zVEV7LwuvWE6uEQ4oRJ7CQdMLGmZrgwGqzU+pB9LZc9u72PgmKwO
Fo+/xVbwFBli2COkfo6zfYZDQoiRBNCms8d0A89o289c9CQav9wyu/bYKuCVpgz6hvCGk/4pzlwm
9mPOZqlRnbxkwpUAaWCTGepTR4TasiD8V+loZLbfLBZwirbQb1+KPqx4FwoTSyCNde13wAT7hgwt
x/bKw4O+dWRaYg6pUTy8ZnimMDP3RtA/OS6VQGTCqQR5wDdqA/Vg29ltUoKBABUvRtNTXRTv2ogh
Cc5xeMz8or1ISXDHnqwlnt5PiF/mf2Ckv7rZCp5GlqOQcg1O3rQ0dHh/113TpZCvJCNMRsqrcB41
5c3Y0X76x7Z1gGrU5UuZtz8K2xqO1gecilek/YKUK5Y6Z2Z+mGCV3sRzWR+NMR9+LTGLvTfHwX6o
hPlviNsyXCURjk5haaSMoGXUUGCJlU1Y3lKvFPuwkh9SQrdD8KXqzeH2SKirK/ZDlytuI/g8UbxR
uWvu/dx6M+l+38TEY2gQQUk88z6Y/V+JqMuZx6ZV2REAkZXxaitb/AeEtvy1cRLgNClsA17aJNct
lenBF5oCKPCeE81xOQ4OCI/EnI4KCNGKHyPJZXSwf/LoyS4zwD46v1vMwigZq3HjMupKJsXMZrKR
hw2+q2Euh0uKRnMfvEDvgsoLLqIg+BzbE0s6PPc0OwXd09CDFQ2Y3l7zJnhqlAnWIcPFbcmC0LKb
RqApKzPCTNVc05xCeR4cSHmzjB54WdhG2k4v1UStHrf6HzIPs5NRhi/kw5lNtSGxh3yU3l9fzG+9
am8EHm815gf4TuylthQkKaEZdYR9+ho1MZSQnlqj651yG4LqBnaEggAsfdz3aeXTUYYvqcCM3vkq
vkolv4rO/s8OAjCtQ43VXljdqvTr5sXOhk+NScNz4sNgziWnBwU9Xfk5V7O1GmX6OEoi92okXE5m
ttz1DgtCoS0zy8jZdDJqbdXQwvgZ0uxwk8XuEVX4Nsaug4W6utuFNa/Dktae+BFrRd0kvzKGt8/d
aNkfoY/7KLHqT+wpzjbW+p+Xw29LqT/yiemcnqr8cxqmV8sabr4PRspr8/qjLTN5aWz82ixlYsRW
McfMm7OFVf6Iknaz+iDbRzUrbBLZRZzl5DSaAV+OWbk5LlZMG641FTBw5+Ykqh6Dt9FcBj9zmTK5
35qu6sEV2YMRYLc24mJfY2dbEeH8rx+aP1N1e+geNWiz4mYVKe2fCUdW/5s5GuhFoBoTmQm4l1Yu
U7l4yF7ionvsWuvGmnH+zwFVg4ijXIde9WUntLlO3z8lTQ/GrfrrY/GHeTPYouDAhXONf2U7PxlF
dq0LqCHL35RpRS1IOQdJ6Im6B0+wbxOX4KD23IVhAF8Zr121+ICgq1FvfIVlj7gY8WX4RT9vIN00
ZztJXVas55AFpkMf4+aCsEgWJeop/g4ylnuhW7/EWhE+pyFMczSmZNFk2aobBuZ3GMzGU4eD7eRP
QeJvIFTO/brRnFT001juoMy0G4ET/FwaBHmmJEzXAc6Kc1UVTAe04/VETJUC3Ui+qPMM+2LHcHH3
8xjXT2OTFV9FK0wmbhg4mQYLX+T8ehORq9A0yMMz8ao+hOEVJzaF6D9wW6R1exR9n+YXVtqzY9TN
3S7xis4NZug2NPPb2NWq4eQPwchavSDZFg1M07zUO7W2L96UmhSmeJL0fM16OGH2rvb9FIlzbgfp
o4pjeCi9Oz/36b+IP02B56ewvl1l9L+ubpnnBFZc4QsYRNORT7AwAbuesGhPTf4nyItnXIQp1mKl
Rkh+AHneiyUISl4JtOADSgg9kzkq94gqkG9jq+HxLcH2cK/LtHogw/7qqo64dq4K/GeVEe9UEsl5
iw9+fJdIbxWO/LUqQs4X2FPef7oWwUOiewKNeL6C/wSIKbmGX1msMo4RKMDp2F27oh8ghUQihnmD
KGKUGGa9Nqy/VYM+Z8Z01ewxsm89DgMcYq54l5OhY3Q9R5y7SBWvImsZ1STuFDEzHXG9kb6MwCmk
XvdeT6k4Jpo4pJzVXJMOF+EhKzLrCD1BHVyg7ki6lok5yYzCDeHG4AQIWgNtacUlVhNZtz7x/4ax
sxY79OT43HuG9Z/XNRzPaS5Jto00dT0Q6txK9TNzV8IFNeHfaSLwZeCAYqxFgOE5KZAjJiNEJnBd
/wmPI7VpYCYOwE7ibG2XzJTypsSY7svQwhgl/qAoksFg4ueiWdXcTDZZgLODApjRrBPuHDu/f8wZ
ukup6l1VYg6px3k6KVCoKz7V8JmFkRhbOZcPhNv9r7HW0eMQjvJYon2to6jjereHWp+scY5PglTd
jzPGKAV2pQ+zKH32WSvi0GkQPU+Zl15JvM4nizzY2a6mZd1RPyXr3EpQqbFVfhDbBbttWv/6Gp/m
pq0a61CE0UBAwYennBkGhrEpjxY0WvdBThE90KaLXPe+k+3CesyvCU/RlcBgRIsVSGfnl3guFbF0
FPOwnK6u7QEn8incT7ZDmPxpLiYg+0k9NFB5bedHzZ1xlFMTPheFUjs+jAg4U++5x2CYMMlE0kxP
rss8ch0RKQMJXo4FvtO8yL6VUU1Ek4ACrvVYJ9vJVYIhlIEEEFrzgC8BS9ouwfv24Pol90OKIPma
0ktCxxQgNwMn738CxbprZng+NY6efHRSFh2Wbyw2M4IVpZYONlNmqcdgUGl0HErcSDjL8De1MI2I
xGOVPfZVWuiHoUkjF0qlpxNyo07IkKnCapoaweJAcherfztFaJqoDhkxrNkw2dDC6UhDnwWoYr2x
Vl6dMf3XNrHjggQp03B1cWcHoSwHfrg25tDbRk0464cZbeM5wra7tsQksFTEqdwNqa/rveDI3NRx
h+AccTTVqlbPrqu8tzIwqucqMPJ7aCPLYKSo9pVWzpdoCntVZ1m2bwN+bRfU8zZWaFKVy2yXNdHU
LTyU3scIau9ezrDs1BzBilGN/y2xP7PNYuhqFyTHbPf7nosRmIIZZJvMbtqtG9ChRnXWRI++25UX
JRI4I13ogOdt/GmN52HZjRBmZFZI1vdYxzjQ9IxuIwO3frdsr7wXND6E7SuiZ8okB0I04KKNUOBS
hBvTNlO1tQbSFiT4PBApqj+x/pHZQCWGX4g1wZ8UTvUEzBaah62cqx2S5iuaIV8x7rK3tR+ItUpl
s/Ias9nbSSTeCKVMez7Mhf9Bgd+WGGRYFsuHQa4UOSHzOw6l8K+NQkCm6KmrwWjza9+S93yUdK83
6Xlq2mYhaDAFQX1nx653s2pv/KAGKZ5CE2o6CWb1InH4MQ/2ybomEhvHjsxKkW59bJR7mFnmV8zZ
c40r0omeK1uUVOhFXw4eoo3NGP80OlDTO4GGn6DPUkTXwc3wVXa1usAgCm+WZ9NNvac2V1CTiEbu
7RGTBnoTxAuKgvaYp4bzkmi7OotOFDuH+dJbXeQprvd0KPcyRdlxDKO9GETqWC1SkZobycb/eb4R
/jcMErIJ6anwIl0JgZ8A9Eb5xry2+Y1vTdhqNxP+DTqgTpTNFPYYdHmx6Z3C/ucPwngmywDOPfOG
TSqQSj2UDv8QxDVJadctG55HInHOTGvjDhQbOxzX1gaIHgbmprEPica82Qg4KU5DRNNCUNhZpHs3
yWzCKxC12o9+XPymXEo7t+WwT+FcrT1fgivzCT4YBEkBjVatEW46i8kW8RV70wS4yKIkZ4ZiOQgb
ywjG03IA6zK6rPMD/vvBZiF5E52fDIfAq6fblEz1IVc4Mw5BBlEPKD1jRFPBTZjHiBinN8puD0Zt
3Mo0Th+jtLX+QHAQJM1S5zkQc/wEGqAhklkXe3f0DZTjQfcHNbXA6yK6Z1wdvTLYneDN/Y9t93m5
a2iKHdyNg3/Ch1hdZr9D9a09qOhZwxSumfpT76a0bjbDuNR1fqZ87I9QuSjHXYaNXksU23F65sM1
QNU8m4u9MUI99Rhi3oqJ3Nuai33JK+rwpZHhV4Ynd/GciJcMTQUURjUzY1AsBUw7w3toMoL8fMmA
XobZ2thZ5OOTVX/OEBYnZZjigh9XfGSTDwqSFpS6r8roClYpYe6dVxjNxnLLcJPGy7x/jL3XKfKG
uzPOr3Yp8mtrjD1TLr/Ydm4WoBQBH90kbdDdwyxg3hPIIdlACRwfK20Q3THPS62CLDp+9CFDWmvE
wmDSjWQtoDr2CEzGAsAhnqXFc5W+2SLYtpDvw6qGBh6B+HN+G9nScQU499hHRyW9TLiz5M0xMgRJ
G5N7xrPGxRVLsfPmgfi+P9DOVhv0R6I9sdNseK52WCUZ/YU2/yk0Y6cbPiyG+zyq8Bm7/DuL9dfA
tofJHc2VO4uVQZWQkoEMQCgB5nXXsw1+a/DERiXtLYnTi8vkCXs0d8wL+RGwaaxpJL9q+f4hzJuT
b3RPfRvxccEgmQy6wXaXd81PHcY3mynTZHdkyYJ10cvf1CZtVSdfkROwdEHNm4R8BkcVzVPEGgMP
GAoZzU1Hb1pKONKFtl6mjtF4pE0iavELk7bDnIcVNyO7KBp9lOyNGMwEw/u8FSyuiHkoC/dMznen
4vQs9HSeC64AQOvkEG9tcNUpqxPUTwXfetbJzTQbXDjtRQzvQ/lOi3Iu0nCTpcxAS/8025gKsxIp
Hkgfll2E4GaYFivxeDf0RKMhG2s3ZR1JFqitq7l122PrBs4jTUEBCDkegvXEtu6LnlkMkjNtUxSR
eGKHOAke56pBmIlLp9jFlmHuOlPMG7QoYG2db/5zXUfeMpOqVsilLCU4ulIxZIW+6rNz0RXsdYDf
SgwYngX4K3LSbdpMN9B12SFwg454TxY9155o6MpSrE15DcbCHiasorzZq7qru4/SZWNDT7V7tMp+
uhaj7L89B7m4sPP5afYMCXXadVgCIJBWJkM0D7Fb1hfFUqQnDboKV1uPUtNXGLRtT+avWN8BaXnz
/Jo4csB3pZvHWHnZnmBdtDMMozn0QDBWRQWRsF0IELVrW9hhq+wvLYt+h+46rYOO9U9ZD9M9skeu
MJvk6YzzwYEUO/grZmpfwlccsgC7853RzTg9VNSJU86yjy2gN3vHAqBld4Atj0E99AQiW3MPHtZA
tCONlDiw9BKw72cvAC7k+aV7auMqFkTJwZVnrh8ekqIod5WN6D2MYf3sjp7m7chi9wuyAftCrLJw
vtDZzQ04spiBLIi72XH+6tFVB0AlwRr9m7BH6eG3CauRe7uXmxEGJdQT30NU0UQC8apiw/STXZfF
DCYlk7i9C351RVkFqcSp+pXhD5/KQncySLxtg1SS/AZnQonPkwWn0zDXzH6T3VBmgCRLcp1ZhQZa
GMMIc4JMm4za/BjYLYyMwospbNJUz5jWNWGGPp7nrS387khQ2r+y/8n7yIay+K54/ndlzxQ0xdD9
xj7Y/M6feP6IIH6TgZYjUOt0qrdqNn5kW+ScHN2vCW1gk5HThv1u4YYqultZBea2bjHEhtJstrXB
TNkezB9Uwm6NS7jbzrZfHoPCw6DS1qwAxuz6AAw3OzhasFZEpIK4c1m9E7myn/p6RBvllD32hQ0m
2mB6VYZJdBZci99DJpp1MWFZwJkMJD3I3BovMJDgGM/NqnM7cY4cSj0jLbBPTXX9JFVhvbU914UV
YbezU/FP1HX17MJdYzVM4bPSQyVr6TkCqV2oO1OE7igYFLM+gOZTubncWcIx6BsAK/lxjQEydIfd
MI1qI4jZXWxyjJt4IGSouEnOZP2x4/VEK00TVEuTOOOVp7lgOpOz0oII0njq7KT8hZhX3kZlN2tL
xx6Fixvt84TN73OaA0IZ42SjZYWV0sY/VQZ1tdYOlZmdtNU2kj6hWdGKF6nrjHj+0KgzCUuMZhXR
cJh5aj90LAvqB8feqpiZrTWYEz/AfH2evPlm5bnxL+yKbj+mTX/p2AuzY0YpHliEiH+b7uAM4ACH
jsv0IBzC4YF+zrlbGIC3SdLiaCz4MlpTxV9GWVVvuo/VAyBH81nW3Aq+bROntYhPPPSTcjbkbY3n
KmqCjWMnuPZCEHlkTEh9uC3lTW1MRxstd2M2sz5NRSpBuWLPUXH/kYd940L0ZfKSBhgO+SYjZ2vm
uSJSZyi5yic7f7D6vrwWUVctp6Tct3W6uFDMdh2yznJdBiN1HrEm+WzztV7HKRn+WuHyrGMDL99Y
JBYDsesBxGC7WJMksUBszm0Lt0pYr0y47V082N82RdypB+x7JuZPMsgATmBUkA9BoBXbyqgJI7kk
cdI0oHQoD7KJaFPw+1JWkpLYRqrdoSgRKL7Hvd55sXXOg+l78vhj2QGFbOX8ZsHw5vBBRXJYO4Bq
IAluZ2bbLPbaN1EJ98fdL38fBikvo3dIvS/Z+qwcrT8RXpB4sZtMjXjF77Ep2XfayauWalsDHsDG
7+cpWJyGVJlC8ZuuxlxCLwg3hG0QYeyzRh8CE7CauPq8AJ2+0LwY6nH5qz3hCU7xSWeWPewBleJM
tcuTiNNX1RTXIsZwZVniM2ZN0BA5l5QbRkIGmls0UhdnryG2Rac3OZzbVWy3l5ojewjVCySPnR1W
OJ3jw5wULxM/Ic+Hk+lQvcouHFcdgfMmTXEHuAgERnvDzzZr2FSjiykoOsMoWSOwrCmnH1LD+hQW
Zz5eXy9riaKQjaXS5eBkEVnzmzc2Mh37i7TYZmaxi0BcbgwhXxirMLKG5jA40IiujT2srfTa9MEe
NCKqX/gS2QP25vxopTDyO3w0YMO7jo19kjTf8gilBFvNMv0xIFRuQtzicTT/svz6YIXOWkM7RjHA
vDHkxMTmjelC2ZpBJ/bd2zjfPBhNzDffjZLLoXzIzHFrOtGbpZjEzPnBcMShEfHJSMNDo8lR9MB8
EKRfWNKjjvzV9YePgu+45HcbKaz2eQoIb3nuYmq/zBWwjkJSQf7ZmaYdZQCG1d8++qmtdznrDXhc
/FSLPzr7z4tuWJYueApZ7CGAR+JJ8S1rxVNUuEB927E5zwJdbQGvAjok1gQLDCrGKnT4Q8QZ0Qm1
nQloLo9hKvwXneldbj8XcDtTnvDA7I7BlH0HpYClTc06ciC+T/LbiNuVNj9yFErBl8uWmYvHogFw
hZhnY8Qezh7XiM89495JlVBgOblxp9np/1g6r+W4dW2LfhGrSDC/ds7dypJfWLZkM4IkmMmvvwP7
3KdTx9uyOoDAwlpzjvkYWBtTaV/4TT7/tTOWVahQM48D/l1BlAK60BFRth9uQUlvPXAPXpJdA/zk
dEsgIbuRSeew17bEehf2iCSyqn0L+uKFI25b9cNW4dBZ4uoWDgqNhWJxaOd9kN9wVFGs52sm/132
FRnWZlazCcKTq8QIb6x7jGP6now9yQz2D0bFI1SPj6DOBPuMyer3NyYaogoJOA/sGNgHv+iftP4t
GRGoLmDoimqXGdPeim00AqTPTLZGJhnrMQm+8lH9qpTxaltztx17712vSBqPODz5q7Nt3W1guDDW
96GXncw+cI8KMVRTzC+9/9ImHyYUiVWCb9lS3YelkzMnuG4xyrH7oDSCpZVvVkseQpESlxlr5iAm
xHCzeMjsRh+2/Fyz12KVmUykqTg4/N3EY4wtfj6nIx5WklUo0MLoCaqpcXZaQUKPHd5bKEKBk7Gk
smwzKeetzePbPKDe4RTYlZlEdCtvtV6fyogu3MOsTemwx072hGkME1KTucewnwiPUMhXXe4reiGI
xbsXy/RJBODB0YKewgbEYHRKS4UKDfRA+YNtU6+GLBv37gAVCdRnsfRX5fpoaSYmozWK901VJegv
G8nYSPbVr74JxRPl83xIhFdiL0zbixkPkuqNq5kVcquIPajhYfTSUSfVC+15DS+Fs4EDBrG5Pdac
sI71nhA9Q45ob8zbQsRA84CbEwyIfL/y+jcwPBdo3iexxLBEm30/AyMZbFKuMfgnQUfHrZhI+sNF
TUOYtiO3HBb8cJdp8QE9Dcx82pY7mbEPysSgflZP4YznXgKB2NiYZdYec+N9HbvXptV1e4I2gU/8
Ne7xCxDRRd3SrdOq+k6sifwIGoCsvWEMd3w2GJOHfu93aAOF9J4McCT8A2hAa0qefRJnJ6w/L8QY
rAj8e6lisqhIA0CN8dcy0M+nKr9yrmBYFJfGA7oNKEQwoPBQV3JTJvyA3nPQIcFbPCYGXFB7NzPW
Hs5yonWmLybyfzyf2MQIBAbJd1W3DvTpWKFaXBFR87fn6bdd2nShoe1SFgrscGtMio1i2E3xiJxo
8OifJO8QCIz1JDMWdPMV0fMHAXSqZsSZPRC9hv2gz/0zgQf73EkusRnd6ew8c9GkdRaIatPn8TWe
vF2g2o8l4xMb5g4pzFhtFTtGZZbZFkvzNwyRC/OKzcJX2BB1Qn/nVEwtvU9xtiiloQ992jllhzTP
Y0gIH+lh9MKwEpEDgdK2TK/eOHyEi0maUmezhAgMzCSqdYPWYtYzPdCoF3eCP8CuNlkEEUxtG6/b
IHwRwJCbjBzNMGzjbcWuAccj5ESvJ1KcLBrTc/yi3wRIfq1oGr9n2zxzNWcpFhANKG2nI7dFcABV
sBdD/xQN00Xy8suGwCTU0ps4GF/SzngGLZNunGiG2zBSxxqxWEkHMJ6BrzOs0OeXLv0V9rwYqDOX
ZBz3JR20MCJ1okGQQUIRuPkMG+26XRwc8cNr79NFLdl8hgGIVujd3Zw5E9BBnuxqADIXc+uom9e6
Btu6xMZroBCUuSglhngkjiUfvlOPSb9phVty9IhO8SDWRlJd6YyCFp0R1Koo3TuG9URE4FuiuVcc
d/ukRhwsLbWGYtkxieqvNjJ2z+RCpJpxN4H6sg3j0+lnpOedvy84QhPuNs1AH0PYaKpVjImjzR8m
vRjJDpcRs0765p4OKsGj1Rujo4PTl99B0J997uGDFepSjy2A+7u9dls/R/fonFm1kqy/8iFRc6zH
ZVTXoBnFdlC43FthNXQG7XkbaK1hEMafgzHf5jJgLLX8rQUXwmlZ5E2hGnSoD3NckaQePnLMrUHR
YO7i+Ki97DfJCu2vHrX3Oa7mr4Zw1Qcddh/XpHUTXvfIZOOdHFuFXzIdo1dROmCawhjpZoxuB1A4
7yiiQHJEAg0gQp3bBx1ax+QRzWC7eyZzgYPxxUAaxHDZ6lMdQhA8zzGRXAtGnq0f9NZKET4GPZkb
eQIFvLm60lM7Ji4VAHd+glDWU+FkoJwcwidtxYO5nAsLELVCqbYKE1xN0mEcWmK2CQJNvKN8o3ms
BLpAEIn69GCahyAG8M4gunW0jKCRAwlcwxS3gTHZNuIbIbNzjaBmy4UwWZGEymjDK+2dk4f/kFz6
69ixS0YC84X+xFu8mOQZLSXvyMUTAjnis8I90HT2ewMCIY3bHoW5/InS8Q8bUvJwE/HsqfCdKNhn
+tAHzxP2bgmBYw+J/ZJEFmgAa6NC+6mAzMJI4+CoEFwp6t0ZUWEXR8aqINRoDwLeuJain/Bhobm2
MAWwOgeVPuhu9JtmKtFJMGwQIPGJYaFFHMb7hY/dDtHQZ6i11q4b/EI//xq47ZOcvQ/d/I1JaJRQ
4rFmw/DMZH6VNM9VupxSXptrj69DOpgrSCCEsZip5k9Yj9nR6K+w+yjzMKbZhpSqGznwMvqidp7t
wQ7RhS/hJAx4aQKE8GWVnuzIphZP3ugpePhiyXDuzMCHoVQ+i9kFRmHAp+jMngEH4CW+WPkCd7yE
aTUxmq54WpvkEE3OsW5Trg3BvDU7p9zS835KLfWEHjk4hsMI7EWBLQGCwneUfqdL9KsM3V8qQC2u
1HWsy4czDZfYQ+HnDMUhXqwXPxD9bzt1XiHpbbWO1A3q7kinkFtBcBvk/Dw2pNlaxNvZs/Gnidrh
KbSDeDMa+a3Omye/8EHuG9yaSF/JjKesMMdVygw2zAvun6RZ7hew/44x3nLXrA+tYMyV/veXZhI7
3ThrjmzdXAnSgzekSJN7BFr20lYbqYLsMPUaxl0wJ63jaUuUA82jvmVAOmF/Iiu479/9JG0BJPpg
18t3aww/EGJt5yp6qxSSQfb1d8+WD2QApzaJj302XdGtn+clvDEp+G1XPBz94OwWOX8gbPlj0t7Y
MZ2/0dTbYO12mVVl0HAQ5QW5tc1B3C6Oe0q41bZoa9OSIoaOOGPdtRPaUNe4laZku7i6tWHZ1mvT
Um8pwlHDZVPmbqjzrvfY8MvN7GXkn5FzJNwY/ZjJLCZe/FdMjP98m1rejtasuJNfIMKHQvcwMo+r
sAEtcGKcRRc+ATlgMlv12pxJvPNJytPJnJhuL0G+CxPu0mF/pUd3DfPkGIiF6z0C4LifoY85pEHF
ww9dGUgL6Yvj5GeEJb8SrEubqik/1QT/iVuAlBUsFKGY5tngajkiwGD8Myvyr1Zh4c3ryUS7X7tg
5T3pm4d47ghIWDr30Dk6id6zoN4QIIX4qihpKAz07ouQWVNVGTuB/2LHOBJhESXsrTJKE8BJBJnO
i3RfyjZn1A/MgtPRVGBiS8FVWfGxl8iGjt5/19TMDxjAMb76FDkA3BjkHIqMcOyfkIHJG1P2GMtU
I5ud78XtYcj9DC8UDL71GKXmn8atsI71ieE9ON3Lz7LMfcQXqOJ6QskR02hAU1URg5w5brue8tDZ
YY4EpEqMy8T3wrFQLw7M+Sjq12iyUU3aOf0tFy63Z/l9sU5QuWzz0ExuSTtZdP468azSxtgnfQpT
3Jv8ozsAkJcz9WEyBP5pjDoUQ5VZXEz4Pwe2G3sbeSFap2Gp9mg75BYhq3tZSgNGiWNTLI16EmEA
6ift1d8tZQKA3WmadsM/XxPfG+BgdEV6Jipn3JDhQXuinVxMH0n1WXeKvQ/kNrV0b5zcbCZsuSNN
Q0c1790mBvfsB4CGvF56zCyXYW94jHsBmKM4ZDK9S8pkeVQdT15vxChCQ9d46mz2JFo3DevJ6rYh
LLWtVEzGBoseOlOIZCvsgWBOm43aHkGLWFnhYS9zFKiXJruPavgRYAtYXZl38GIjcjYthMsXTxMU
FNSDlUHnbtvPxXCuHRFcpDEivCiC8j4tpd7GHZoayRLUQM5Bra64pmSfk9cGe/aabj9n4bLtkWzC
zmfSZ2WcpX4TFfvYDP+6nEfasVvyWPqwOdCDz/BDkt8Os4lV3dgXM7IBoDHL4mmqGEJM0TbX464u
5ALsHiUdM4PtDoLkVQbtd8eNCE1A+M+Oa/irXnPwQu+rG7NTN+an1CbZnKbozqaPFsoGKmfSPlBN
bN0RlS78CuIeLSw1kUg/ZdM5qzJqtwGIxtwQD6dXP4to8DjjaFiN2pxYR9okA3GPZYxnBLCfabrn
HGwO8t2UrPb+y0YrrA1dmyZdnJM5+NR0ff829/2EApm0GiO5VL7OuKkZdfFZIFndFDOufm3IqOD2
or4/wRffNK7zMalsPVrLSyoqiAPJXhBooXqmtW7zCt35b++ijUoUV9BOVyUyvnhzeMnJCrVq4zpm
uo0oL7YVHdu6+pO0o0I7KU9zmj2mjK5o4z3DarqPvfXVLtNzP3jY+7mU5gQrdak3rtzW+K2NKf6c
vgi6QYld3fPFufu1i1Ym/+pw5nVGsHdadRP07BTYGbKikssMcYmzEbtgCgI8UU+uZ9/qwcK7LvLP
NmdwBAAKhuGFXuCrCRfYH4W/EkWyX9zxNOYwBMylYrhoNMe4sZ9FKXb+kl/1/3dT7pMC9H0+xnSS
5mscEJyCuvpP0be72B/voWlevbphGdRfSjNOOjm9B3K4VGEb6vgjE8h6Ge6ZhtAT6/BI9ssJndsJ
UQnD5uEXTpFdWcgjEpub8sy9jdx4F9qS8bO8I+u+C9pbHqIitGLwc6o4e3JS79Gq5WH9Z3wZb4R3
Nuc260MuusaFchRvsaIP9x/LI1XIiBpk/E7hvS4uuR88eMyeyCFk5oSeLlLdSzzn/i+aL8yikry4
jui0gh6sW6S8L6uyjqKcwUNZVCsrHFLBq4cthxcHYXuR3q1lPEfiSAznLePcs8rqv4+2RzDoiALY
CMyokSDKJKXGkePMZMxfgBR0cNtsym5K6465Ky1zq2AUGzvhk6CDRlArOeN+RmY4DFjXKLGQYqr1
5ITcxaBEiUntQXDZn9Ed0ADqxl+QTF5AZZLq7UVsx1rIUpv2zqL+gBK/GVOiwcJCfg6VvxbBsC8g
imh6VoD31q3/jOjlYD5DzI27te40520gLoMwofqTlasbC01s5mvXmad9N4GmwASb0tkcnHlbQqVs
qGswbxKpQSsXCDnU1xMjhq9wMuBU4USu8y0HzC6zgV9HyGki+2SR2c5c/dQZhI/Mjr3qafIUjL7O
Kra2zZB8ECe9nsEccCZwJPTc+iydKv7W10uAaZvZrOXmfydWc8RG3FlgyApJa6ayX6UFnlbO5UHb
IeTkId1PdO6JSuE0jCQDyYHygSqKi4Chq02z/BIye7iMijFgMr1yERY2OWOyyJfXKsEbtHSnAb4N
VfUCNLeAqGE7mIyi+tJgm1mm9Nut5Fn3SJZZXDGLPP03SAaXu7Vb/26G5HHH2FLCoUn3iK53S8TZ
qehqNmLZmBFa7y7l5k9ryK1BHACMWUcW5gRHRC9hMW/derk3coDDWUzQELVIeblVdrxBVfhrQfti
F3jVJYaBgUKhkO/lUJz060qiBPzPO83rK0fIJijytwixfjxB7nICqjhQ/vx55lIbmM4jlzrwl05/
EO4D2d3yobzFIuDOCzjCyI5mpW+r85YTbasc7Kw0rP7j0lj5pjN9KnWycxH4ROYltzroO0acE9jR
bDKsEMoOycll9psl6UYsEcLI4BDn/sHlqhQjBSffVevRvadgME8qD55q19phKELtKmxsEU73VAui
6zPr3BIgunTJsYgEMzeyDAEvj3c0LbAiimDtSG6JSTh/ZNlEm9cNzj4KsNVcO+8lvp/VLLFN2vPa
wr6tVyh+g3XP6x9BFpoVThtWdjQu2yJ+rzjoBuFuBY8tF10EwfK9cLCT5qhhrKaAGB/sPStwDkGX
gAF0GkQJGF8Syi+zto9AoR4JINixDb4G1EDcb18JiNKR92zJhMhP3gcI47sn6x8oeBiLWe76UZHC
w7lOQnaEz4YUpkFWy91M9T4WLDvZGPIHV5vB38UHlqXoYGsa895EsiTczpzqwXY2qqPtR34JrRkZ
/jRmy5Q9/VuSKEkXz1vjxz9KE9Qvs/1oZdUgbGuX3mxgP/VO+2w19rnBc0jbBG17kzPBXy5hUzu7
lEXRdNUrLbOdE1IpLRXmDge5EEC09dilH4GDG8sf3BOKKTDcKCm4aNTcIsa3yOGuSr3osPUAY+ma
I5O4nTmWH4ggAHhlhCCPUfZ78lOWU0fOGQNJNneU+qpIX2AkHCTRrsDFgrcoUReLMJHclx6U+O63
3w+YmaG6b20r5l1O5d82nF3yd8ZkU9o57nCM6bsxHJ9USYeF8kgfsTzF6jf0vYuQ81tueo/ApW1L
P7iAec5n7lrVW9hFl3GRX71rTivtAZ7ihJQQ5x7SoOoC67ltPTLlQ+9Yd6WmMk3ktiMnM4YHIJvn
qml/KhqjBqfnirDql0oHTxrBTWb+vlo4SetCPLmqu4d18jnRgz14yOYfdChcNL7QNUMbC7lP23Ni
x5OKgYOcb8a4oNWIfJtuMkqwsvod+9m+UAwaod8iBsc/SUe4Kq1jqICpB2X41iHaXnm+zkZqzfpJ
BGl0iw08ktz6p+tQc4HqpLsRCIhGZC+suJKy0o82FBFrBtaHyolRoiDpGGhhAMNIJ+fg6zJwbMoY
taXPjI00pgu9cbEvxiR5ZvazUO4Hbn4HVeXSTQa8VPr2/MnFlsSOpIvHFzEK2rCDhHZS1xn0Dji8
zFyNkSRBt72azfKlPBSr05TbUAY4w4ikOrIogBjVnxT5gumHMHbTSA/WYMIWhPk+8eevXtXIYMfx
lfnGm+EnMegXaKgD17169LkuxgY6IO9WkJi6Mrryj3D8zWDaNCHa+xCmTFLxWNhcq2nj3NJaXeuW
pASvv4U0V1aUgQfRD08ocKt1j4XBb8Zy0yCpoCT5yVs8q1R4KKGeOylPBqh/7EWJ99I5Bh+1FLP9
vKApOCPdmjVtynmrYwjhDf2XQ897/etULmOtPgsZtaOmRO/vIrrinplBj5buHrd6+SsgEuHDk1Qs
tOZxb31UcsBI0yY0MguiTjHeeD8qjp9LWAMgJ/94kMCkx6Q3nR4IjDRRarqSD/qOvfeZ0NHnBkJA
HJE2aFXB3Wsti0yAnms9MNc7vUnr0c8kEaWVVrehwVXjEPBkzcg2+MfQ5h/7xTgQ0UkLj5xtlbU7
q4H2b6OqQavBlCus6E+0h2AZr4oC3OCWxTVw4M7KcJdcco6gcoBWYXdHh1KlFc03tgxCbepDbOSX
kes+F/xLoAkiFZoo2VHfxD1UmRER1mVUecu0hVoJj9B0cCMreo4wM3G3INvHq86VWPz9XGe7YECQ
V4R2thFkDya1e+pkm3w7C3nyYlYvgsTptNHtEPrJHZeXTcWMFUF9UH2zh7wz8UBcZNnLeW6Q+sxl
MeyABkcWlVJ9StsZ6FIJILEpjpUbhhgZyhrNbGPk7xo8wRwMxeTAujCzFE4K5jW4xKimHaDcFHrp
QPYM9T88xa09z1+OW13Y3g4h+d8wuY7+kj2GIt1lfX/HObXxEzGcwGYr6K7wg9LC3WbkzW+gohgr
WhIJxz3zEm71gisHVcTBmhj3utP8aGN6TlmBQJvxCjOY1olxdQ/oMK7pdB2dKn9NyozZlTd8L4h8
DvSjdMe4uptRdxRd8xO36UugqEqQxewKRP45vzl0muPgyycGusdZoiYYh7z9FZCjR+0IlW5ktDuI
DY6Ge+voaLiUrlxwqZzsszeqqzumfJ7eLirsT1e2L7Pm/0Rs9SAPNvk43Z3YOIBzOIOl2/vtcG6n
/ECz97WLUepBcypgq2lC9thq0WhKwVyxT+s2XZW9cTvH6xWsFwmeoyP9zqIol7XOHWCWNvTAgrrL
UlXbxqNBlzdvpKpsrMz/Z9ku0u/lYrR4rdKcaVqWl2gxCLLAzUjMCGkZMiEYo+W0t00WgbMZkJ1X
tubvlA5+V6ycKGTdv8rqRp0+S+ASMqcVxr2RC2ugHY61T0iVeqS8QuGh7/XR6k4TTdWyGVc+IOJF
gKVNAauGIYz4qB+/larv6KS8zYIBuWnHPVEPlES6tVVn8dYLqGHHkU/FGPfglT+0Tmaa21vtdHKt
vG47OWiCEhziK3sSh4a4jdzID+ZCK1NpCcNyGAQORlczTGKFb6IEOFczzm1TgxmH7VwUi1IzszeB
CQ0sxCfBZH89w/yWjPPsMT4zSdtbGgdf4Jba4+Agu6EGcAFEmQAWvUN4DWJVKk9UMO0dOjaZaP4U
bDOCCHFYrux+IKcoDf4h7aFGnxOctWq5DDYt2MZWzLUL6zFxZ8qWdsQmC1Ikd41j4jf6g7c/VQeF
xeLtJf12dCAZAY3PXKgFYqFYij5nMd5sF4+Rfk0eb3Wp8eUnBvwk8WAV9ytEWsCMZIhxU7bgEOie
G1HzuhDKuRdxBAsnbplTST62ePqn8DQ2jbtvehLqsOhBoj6gK94mZvgHD9EHGzc6uoHTskYQVQcA
PuLhzfatu99MbzWTK3eaPquco6sMPwKMZ7DiX4qGO+ToUMMKhWWqzdTynEygbOaxQ9azqP7bBIL9
JaUdnopBxDtrDn/7ZftdofzjQsSWNvT5cXGqMxk+fBjZDjctPlj/bvHOcrE8ZtB5mWHSkx2+9bvJ
mIaW7YKXvLwWKjlWfs5RtMSP1GwmGPX9WX+VM2qtcvkvHJzVK661XPYhD2No+tiE2mfAgcy4jF1u
6mGZHZFaFx+XSEcjGaYDcrX7gFj/CVDsQhuIXAo5HeLePTfEMQmZbl3HeI/tbK8fiDFEkMOuhxrh
6pXLJ5RfnqJe7MMpRO9i3Wa9tlh1BSq4gDpDttXHpG8Xqgo4M0j+NNLlwCAOZW2waTo4qi8KBGwq
EW1eA4z/Y0WgQ2n/Aqh2FoPzKPtjz6Mjj+g5EaIQEdukawz6a2W9TCMvNT3qRexYiLPN+VYxwnD+
ZfVLm6XnnA5oxj00B8kSRDUrCkUXvzuywWe4guIDsS0uRn45r6HEBDfc0uighe0BFRn+Skbm/g3d
/rpERZbTdkl5aLyOHY4ZrItggVKabS5/4mU2JUNabHjdzjLk0Wnnba2+coTjIwID33ofvY/W+eb3
WXW9m0daw7xWHlu61RAfUMLQe/EupBBsnYzwYLQQ/IQLUtvPoMnQnfbtdD24JhqIYZ2aEr7dCy/Y
i24toAm8LDWdSJcEQeJRvHjN2+GF4sjrubl1w09cfeRg+PifCo4PP7hMFiJIfHEeRF3/eS5/eOkF
Qi1m11BsAq3BWbvWtFp4szMX44COqCp3vd/+BRsv8D+WRwsDlF7gPVGAdhxfE33r849lme1twMmp
Ij/TfSQhrfv028E5hoOMzbrqjyX7mP4XDQOTVuP9jqNDiP11Esc09rkxJYiguNhaL3wKE47zhCSs
Ib/6FIn8dMyqlezQ/Ac+USiauNs/x3LaNH1NMunfhXFJIP3VDGrNG79CZrzTzIb0vy+MRWNKZ6+/
lJ4jiyWJ5PZ5oSpR3m9iOgM+CHnUmxA/oKj9DWhg+quPs7dSLH/5U6HEzWYa0Dv5YUGzJrRvi/j0
4DK2P5o65QGycTnvPe5oM6zhwCZIUrdi55P+ZPRiCusPCwEZAE/9e3gaWL0ShDb6g9Xgi9WUw1mY
ma0xxeBTIDNsH1QzToeXcfpOSoi4pbdhDRrDcyNpnegFSJ6OucsqDCLdTmHBIGtkw9uNhIPqUdJC
frPdNxddmtf8DiCtWZQfg/GZxQwJxUEtbyNsSlR0xwSSSFcBlxEXH3yxU1BeEYr3/y90mHZZ8odV
P7NBw78wwlBTWmgIcGPywEfArLO9d8bA+iec3mZGgbqTIBQIlSde8+Jnr04QHXBcAa84ukZ6XshU
pyDQ55FK7L2F/JdfqmWrWHzIyCBeKU5e+GVNF9B6ArrGKJaf7Vq0pNTfIsFZYFUbp/mdMStiTfP6
9LdOWwu3rjxabBTM3i8N7hOSxw6GP51KRchiy5VC63J6ADhi/hN6QIVjTPDhD89UV86/WhrhefbB
R5sv7UFZ2cbqZ/0K48k85tZzwtrwg3rLUGSrH9VuCE9O8ZG1N1YnrwK62ZUXoB83vXjHZ1KezvwB
4/Z1zeM1sR0EZkIb77UCEctPpFCThvGDapfbaLBNem/FwuKDE9S7JSiAihCO5UFYCz7oel4t3isa
nGEhiNgHzIYqe3F2POUF2yV7g3K+9S8ftPhIMzX4vVP500LoQSUAYNc8F1AtG9HeCz4QxsUffBto
aLY2xjMWefq7Q41S+SC+rHsoX3jtCZYcAky3ixcd/bRsb3Bk9syp1YrPhas6zb3Ou1dZ/ptcPcZK
MTdMcjze0akdZzR0ejfG0Xfi/sl5vHzNtnfgo8xt81Lq+6WkMR3BJLfj6JOBSZP2txoNb2IsG1e6
R74LPq05tU4xcseI/Trtiw0tYOzwPRfnd978zEc7Bp/k0qwmLqeMsXZIqzdz9NSQwToMySHmJDFp
Ko5wbeeJGpBHrqy/Qe6tyA/ehoIThO8N+7ADWLPjs+rza29/6W9h6OQpEMQ8U7ilbfJIKnLmSoNZ
DW/OrM96c+8aBBTooTtlQtm194Yrjs5U3uPZ1huj0XfvjP6R0KU0rDFLxfm2d6sNiwRsxVa4R2If
SeKQv/nm/0Ob9ccx7XwUxjAOeYoGNvzkVZjuq8ef8FL9WifqyU/eRMrr4e+EDThTVKy+10I58s4T
96ME+e7InagicNPvdjmc4nTKt2n4EaeET/cEES10N1AS7OlE0yyLYF0CWo3BK+pSVj8PFTAhFqoS
1WMIgIYiptLHCk7ctdPtOHHyEJWihwRQML3tdjWTq5rjYxpeGAdc0rZYGe0HkUR6n5BHL3C3PmWE
ndwGCBoNCtXSDnV00Zn/qhcM+fIr+EY8oRvHey8o4DstL8bUWWTVt8Gcp6EB7Vv9nrWBfCeQLzNG
ETayJLH2UPs2UeRT+qoNkVwb2wi/l9ghv4qGTUl1kBbyYKn6Sf+FqlcrdlzPzPc5Mu7onuNkCzC5
cn08Mkk+9A2gTqu6OtwMODkn7Mv6nOCVWlweAngdgxZckyM19kwWcm/5B5fpnBYlGELP2LFXy9R6
E1H34VbmGVz5ayXyj9men/morMhaT030pR+NfqaY5lGbmHLFpbr3lvcKe2nd1fde8UgxrdV1DJ+s
NNGO8NNgWJhiUbuaGVV+9wIf/cbRvvhYUAzGkEBRlTjScIQ6K9fFojOo/xJlRUQes1bjQhzCIeWA
njzsf7chWLZDdhnmkxpAxzXWTvVHs7ae9CLpoVuhpgShx6ndrohxOfAR6DN65KZl1E/6yVnUJ40n
8AHwkwc0CFnuHiySiyp6ikUujka0bATuC6cnfzpgf5nn+dQvzT8HLfQ6aZpvQr0OTRE8W517E+18
jkNjAz+dsFUoKP7Y/mYMdcun+k8dAUSuSDZVwnyA1Bu4TeBUoiqdyFN3MpzZ0TzyVyB+DemMysq9
CEEQKQlMJ2POP80wPpqRe6oG8ZZ74p5EvruycxArjjyO3nyG931cuuoYyvSDzMQ9GT4HHP+PFExH
GebfdGz5riz7U5btGUD4vomio80OQM9snwD7WOF6Wk9BfrccyZuiFeyGoF9KrbZjcbQOeD93nv6M
Jk+O4+ziYSFTI9n7zsJajsQOSt6msfqTr+IJHhKEC47DYlIWtyfCK8fQmFZ+Uv9IX55do3mdJNFA
gaP+jHwUWWpu7Y5s7bS9KyVpNwxXc8qGtSG6PY3Mo0lquqesfazdkrh9nvMSXWI5B4dFWi8FlGZd
XI5o4Bj0HLAw723Wr+xx1HJB9srx5ja/DVKiU/Hg2TbFNTLfGvZNHlm9HSdsWpjKu4ip+bulPk2e
msqkT7yzO3X1ERGRwoRGk131alXoya6UyrqmaYcfM1+2HIIDSytgn2fgwe7zhoxmbxJW4HzTw1mV
CB5LmhyquwbRT9J9cPJx/uknZmaQZIKB7/InokkZw+kEOswh4S+bib3O+vOn5JmNU1KasgPTmWM2
cJP27xpqTNEkOLbubf6kzxgWvD46jKr/tSSvOb+Yf5WdWC+1hO4pCqXdMnzG+aJvObo72HJUTuMX
1hmGXgwls34dW95+JA7Amj55ofrTYSv0fQj6UPN0Zc0LN7rXlg6PQqVTfTpYsjPU4AWIXuTX66Vl
ji+O1BikFFDZm2ZxdhtKSfk+AZSxHWrHZLl6VBYTXQV250pgc1MtExjzoHdbgsY2VvdeopCZ3R82
beXzMnlI9SeTksRMo/RiMHTge6MjRUeJc5aCjn954ETVU48F5b+xoOA1caUgC6BwcMRJ//4R4+Iw
sbOGHyXXJGGjkuDf4GVEDH9E+xTmHXiHdx7WTRgvez6/kqiN7h/RUojA9PVqCD5divtIwngh7EeX
mUUL0puNVXp/9LHGhYHFw19FarwqZYwNiA9FRZtYPPhOOELRTGP14OS/+9w30iyB5PP9v39b1236
5xYk09WEHp6rkfDe+TT522Hx3SeIkyi9er4lILrrrP9mYdgZE0lxlDlBtR4zxhtLACO7frb07i/E
gfb+mS+msz70MElxgVQppxbvJACR1xufuZvvAvmw5L+Qypx/M0leFmbySAJWdMnIdbUOglUpIduy
CoJhYTO5DJxbEUU45vN9n115JLg1KxO+kKCRmLzymGQtWH+owGhpD8yvNgHU05EwsDHHp1xioYCd
MWBUyR4GXWxeoy4LaXce0qI76apUltltGrOtH/1UJhA0kiOQOsVjfe2Jk2UNHEivvKlOI/zJYkVn
wFFRLc95xmLzPoQZ46qbp43eJmy8KnpctkkS98CbtDxmoDwAfdqedA48wuYzd94ov+n7CwjENayp
be7efS/80pfDScIvMBKdDI6J4HX0P5g9AVeQH8RIFntZ2esu+O/808+VCYPXDIxV4qP4LWfU1by2
bM7e9Y6B+n+d+X+cPrhxyWV8/X8sndd22zq3hZ+IYxBsIG/Vm23Jcr/hSGxv9t5APv35kPNfOYkd
WSJBYK25ZkG7Uj+lbAKFXupsCCr/E+Fi30bFKdOHYlu8Y/YDH49ZHCsxfaD1CHrrIfCsXcqnNZoQ
zQwl0xSuWfFBH0Drw5pCTGhOspUKD0n8d9L32n/Tkc6Y5LN2IrnWLWHsl9syGVZB5qHZKu4ClA1f
mivjdchcbE7Ztmn+XYOAyx9ikih8qpBjyyRgpRt+i2YGLcZSOLdh8G76mBC9epB5fIBEcIr5JAAM
up51pcRohIE1taMO7HbV2cGSE0beo0phzCfWDghsI3lXaXPkjvIcsmnpppqdRW/v4Riu9V8napqM
hiIYTgrbVd4FP42v2Ub/tkx5a3oPPiPC63/rEGu8TR/U24TyJQF70Bu/3nWHrDv+MxM2d5XzLcpu
vXCMxWQJsMsU5v9Wsl56LCgWedCaW7Zl7rR+oFW4aWhzHb7ynMbY+1oQITqmIKPtPga9howCroL+
oRrkemGT4J94NhYKNs5ynBCgxlK9diCBXtYfwvFZ9wA+TyIWHFdqJX4P97tK4BEWd735lqyRVrxn
PF0Jj49e7Jn5xN7DhdILlZ/2bAuahJaEfPbDrwuqoh9e0yLgiKiOKtHWB7saiEu3nLpSBxzVl5Dt
0At/WIvz+G6Pr/pkazELjymi2dhC9PC8oaRj7kyh/g8WyT/niSJDO8CLu0YKCafFzeOtiibkInjo
5e3rwiyrB2KHgayhAEFvrM9AH98M3rJevqkec0N64q2zmfGuuXNEJ3CX1LZtYXgnyYO+S20uD/pr
XmabzEW58SEQAmpwRd9fTnw6NGCO9g+2zeugxnUQwMODIjkcNciRs9OZpAXoTdB2j3Zl72DJb+Px
a/EkhmvovWgiOBaS4QU3ZJgg8qAm0rkxnE0B8PSZV3Oow2ClU8ixKLh5fr/PuRP6gvBBGudzsJBL
sEcH2WOcfeg/6Q4Ff3JK3Ed9SULvWXFI6wODD6uP7pkSlzXxb3BXumtWnlfe6fFt70FJvjX8MiXa
i6p7FFRCRhbrZckZq1eDfrsttbmyEuag6Zb7xE5qTIBpPKwjhXHa80J4dmF3qzcO0LYIor/94PA0
8VABUErcP8P51mFUz+dgPVTxnwUvnckxN4KTklKAGQo08B2Nepbt9NtnBZZx/ui4r4UMVtzHEpiu
SSEO67OvzbYaodH3T69RfRJokA0gkJ/UIJ5exKxsRCZbwMZ/J5Km63KvPNrnITbOGivkrdi0pGOV
b8CjmEhQk9pry7Dxxud54SxILGIe3oP4jZf+XwE2BKVGojoyhlxuGAU6XK9DAmNSQsamutH1BF28
w8uEOMx06bs+DJg2wM25thU2T+xUVl4ipvr2STXLOKY5U33cMHWRQbTVgevm0tzRu/Q8NhptqoHM
hqMzsm9He22qgM3/NbA8hn5o2CitWVokjmqASh+s7LMXjhtA0qwje6XY1h78K15dn6voVFYM1pF2
YI3M9dfnkx2K+UXvjdxANMRiQ8I02T25/ennVDpe2JB3XuQPtqUWmP1l+dLhOYG9SwDxdNyatrUO
ouFqT9aT36Hm1zxr1+fUCLrKx7iFehwRSEXswyodElSksK78Gn5UL7GS8FGnuDmOTmESv4y0FDIv
r1OQjZAp/fQ+e9785ltjSTiirB5JE+0OXts8URwCAiX9bSgitt6EcqGZdzhQb9OseJhbYBUtlsBe
j6mUey/y5DjB2FmNJZMZXcDpBaXc7rRg8chO4i3Gp0cX3Fn9a1ZLLoQOjbP2NejQ2BZUPpDgkmkG
wMDcMrSmjXTIWiNlqooABuPlOTdLNAv4/7hRf9XA/MT8QChjz+Z2HbAh88buQT9tunGEf/+foAnR
Q8b///n5JNLsyTSmFwRMGBgN7VsQBJ+jj6LJA+WP22/daBkiPHtpcoKYD5Bg71WfXaJGvpb4YqxN
99HsxAWn/KMC1VQeAQyqObqADnAPHyNZfdbO9B508SlKx40u/XXTklNo+bK7tjN+CL0yThhN7PU/
zrUgLcgT9zgBDGq97hoze9G7EeXw2WN79ojbfmb4fDNMMBa2Bah4GKvGVQN1RaUrYWJfkWVtsZ5z
TOKRwyAFjBPMiels+A0epmkL7FrSevbKZwxYTgqv+Mh9mZrmqQ8Ir13yG7ZrJ31bq2mBW+pol8Hx
oRbFI2ObRzK5iREaj/aokn0YmaggGopZ19FqSDd1HjiC1Kb3WuuWFcXTWHUYUhQ0zXM2+rfMEPV3
hAc2KnsDlBNMDuvDjEY2Bm3PsXLD4RtXqVwY2ynGxMrIK8SDzluXpPeJ2sOEQIVUBv1mogjZBKRA
zPBYdBRuGnRUbQnpAbBlpoHrfetQ56RzZtxJfVZW0oKnFNbP/9o0ofRaWYcd1k7UWM/60BvGAJBs
pMOBm4GcepoxbnXKSLDM5m5bZchaGppJyzOXLQlGN9sY38lJhT+d4xgnKMTwU0LS3hYX3tx4mHoH
xCOCzzE0pArnOSY0Ebp1A8aeyIMtVtWYSdGdpvNfB+I+ozKCuLDKuPVOlNxnRDFzbVy6AlahALi9
2kG4DYxqPw+xd60ZV67NonFhoXsBwUI+Q0ZCGseJzPVq8haGMOaj6Y/P4zS86nH+WLq3oUNQrfAE
pqhlhkfcDJa599YatPhkWIgusnDGDH2WB8XKZPc/QWIVSBHgt9vvOLSxiZJhjc+l3jMHHyPkrtgE
cNdCZEH6UNJw41TeJrrsZJ5IoNVC+eGlourGixe5DHTMER6FTSlsDR8g1Zz7XOjxTwIRlnk2UlRm
GCUKbPudHxBWu6enS1yy2DA3Z9UYgLiwRLfUb+z1QuA7qgPZbAy7qq0+o6lvKEa2MaXhiFqGgshJ
9cAHlStsoKUjOoINuS0VvHNrY7n1K0192eAGpUzjzRzUpgq+9Rszo7eaqo+TdIpfNBqAkQhhFN3v
SB9Xli6is5g4PrhMc5eyQuxjxQFK9jNMk46URgSYMEd7su8ogXP/OkD7wbCWBq5ambHHKtoxaob/
hEUnTpDZUjyX2kq+5AzRL+2zLHtCcfiYegSEBOjUMI8Ku3eJ44hDg6yBRo2J8RO6TnKYFehfQMj4
RXEzaowT9LepQ6ix++G14hpKvJryMUZ8ExON0a2bcgZJ4DaE5LOBx1V85Bj0rUupSMufKbxZ2AQ0
THXXLd08Z2CmhWcwg/Ss2KNabTPjmULAMw0c724zUt42rYkxbElEC1Yu8A8Fyui961emdhghjxKm
xelKrEsFEYxWSn/V6HxNpqIe7lLCxsQlqPgFQNKgzNLfjIYXfaDopWf25MC9UD3oczvVZzJqv9FE
/1ZmhyKEhy/FAcDg5OIeI73+DDf2jcNdNdEDL9ozi9NrI/PnHR6FzOhJck/nN4yGN/xC/aG8AlsV
KlHdPsVDQYWv8Yi71myr8Dq56k/kQobFPCphoXXuvGfqmDnm1TE5J2Wzc+Bm45e0HzigczAKXkOB
YNg96oUC8C3QztzqlwTjz7wWD0ObvRrB+EYnpHKycgjGYy3zmgHa0AHPDJB08M5hy6fgdsNXXON0
+GaxtHWboN+ymY57+CcwBzlyR9kTQU4P1r9LXPUjTtQa5wrEJe8hAw2Kd/3IauC5zNW/BQA4EkAm
4NICmjtj9arLnUJ+KDN8QOhyyav6iCfIRl9/1+i2RYY5PRcSJGWrr1RQl8cIjabuyzpEkgWSLXfE
j95Ar31HcLsKqv883ABXvZs/LRTnHhNTFwgTCwqBIX22QAiOX1ARwUvxxy8KNv27Eoz61hVhBg6/
RGJEoDsDHtmIRdo08oCO8qAnEBHHXItaNxxgOyL01CVAhZUIqqu1yc5LRKG30d7xZWCgGigvbXEa
g+oCxfpRxdm/fhLSxLZjibaAnZG8wBWgtFXgYi2815nbpx8zvd70iC3hfNaTUL0BNfg1D0NH5DzA
n9s4e99C/5oP35lUd31F9JaldzoTeo2gTgYmy4TcU87r/z7W3akL+wvAkn4mvTrjgXZ2ethd1++M
KQJZvrYjzk1pfJflAkmEDPF27PTr6IXSJX9bZTywYy71zJNyy2QHugwim29lxXVj0sudjcAJavCK
iAXKdw0rfWJGHXgFNCVsmSUhzYAgfOyl/MEzgfPrbWT9hoBlejiXCcwEyDhG21LuTL6p6+rcn/BV
AVFLbaQHeJ0wrgjYddg02xAD4BiZeVfIp5nDOWmwCyibU44joCdyIC10x1RH+mHgwaNtYtMljYmK
Dzgolt0dZrI2A8cbYl7BfgNZ/lnILveqE9YS8PvRAbE9VWZ45MHQFxjPIuKJcTSu6+SQYnhXsFNX
tjxMwv1b5tjlNuxOKK3ZPtMW7tbi/TQNoQBjvAfE2vk84XNVYebX3lPL2+LzDrEnaNwtGeGM7+2v
JnbJojAOtd9+GV57FxNWXXCc6tl9M6zlP23DE4vxTU7xVrB3pbV1awh+x4GCZI14zjDRtYejG5In
3Ww0nFp6w27OTai7Ncq1HJWNqHZmZt6Es9BouBcGLaSg18ecDdqi1Ors5IN2SYbm1jDFIW16bM70
RjNHe33mopXZN9jgsaEf5Oh8xyadBquwYndgPPfveNMELdUZzs7nGm/rODj6PMlBmih4bph7cQYn
Ou/S93aT05wMD3dk3cbojVJPpfXRrB+FhrKqqyaCWOxDM8PVn3jh0vuS2vpLBemPXjnViJvMVDWS
CMtp5U/uHZpBYqT2rYu+QGy3HR4owAoHG8O/SxJOn4NfXsIIZnmDa03XDg9F56/1TerK9MCGoqsR
DcoQ7rZj3RB0qTcFmsIIkZWXO2dyMvb6fK0IK4W8bvwRdQkmW9bAwwGMNwGiZ4AEd0H26pVogzl0
dMfKOoJTg0E4PCPb35gRzFH+3DrNruMRA9VEKJes9ZmJn9qnnqnrElMPLPSzOwJH4DyxK/lzHXyn
joUhEjmL403DeNx0V4bE8zFBZbEmrv2kP0SfPkgcTuvGfjTqRyfj5WEagC2ksdVvlOfeEqPEPrS6
CaYWnhjVZtJAOdxDIMMQOpj+pMIaz8WM9s2yj6akUnSwwkx9BvI2B+KE1JArAYWY59GJvpKRpMjZ
tnds/MlcQqv40G9rzlCx0CBkvQn1pdaUppI+rcdDDJPiVQuurXcP4ERdQ+vtLOROhF5DTgf7ortc
GLvMgM+6VnEHpsIAMjpcwk/+jCMOi2WY4bxiBi+eBdMgKv1dPQz/EbyKsW5Lkq/w4BsTT1Ag18XT
qQaJZZi/HU25rVmLWZXQTiMO/FJV6jwPsFt6MCXkvlCpF+KecA3k5uUp03sSJeNoPjkp7xf7Fccc
HmaLA6gmD2VfavZqNQitOI5Ingu7j6wmANqVYh9n3aOEyKNgbMhuvuSkOi5U5Jzgp8nNkdB4TD+9
xEGiBpeR3ZAMgR1HnXeyk/yn9INhi4N+j3UEassOIkgwOHtvSIp7bEqcb+GC58yDz9ZsCBgg8A+N
4Y610dockZ70AwbnbdL/NBw7nA/PppP/NpmCF0wSQmcjqbXre2s770aRP4amy4WCak7msxh26E8z
bk+Z3JyuOwwd0UhB+24nhIO0rU2A22JuPPwfsRomCCd0IhgYIniysUXXR2pLw7FvyqG/Oux3c+hm
6wV76FWjiGZEzVdFI/mlwZOgdzE5xB3NzbCq4MFiXXvs464znpIAwZBvvbhlfQG14gQJgSrNdBJs
y4u3yutg3FQ2tGFj6Y6l6D4wPj/qk9w2xyeKlHPkqT0Y0rpzits/ci/2tkvknRl5YzK2UGIPw4Z9
j/ytAY72TMqHY+9Hu2CHxXuFxTiMz4YYPkuUje4E2lwkO5+6mYCpM6t1JySzS8ydwqA8uMPwCZ8Q
tclyHv3kPycGLkTTxNMD5sy7qBydFTGnlGG99QXFGToCTH53gnag10tl+mAhzScpDAgMS9h76W9V
TXebsgYdy0bfgRi3Z1tFf5oCAq7b3NLYgWE1vY9zIGHDoTK1eEu+yyKIBYJB5mljHS3IeAiMRTmM
OP2ydPLPLK3zkOXXzOLqgXWsqCN+hgABVl7fsSX+1C1Amwo6qAUnRZ79ROfPSHnSD2dAPqYTlm9U
TJg90fenhC6MxAjUmfq39EXu3Fl228oI75EdX23yiZoW13M92erJ6iaH5ljwuyMqhmi0vzMFRblo
2SIxNWZ2124Gl8S1RhfMuXUInApTmHZZm820W6h2w3zaKrPew/zHboxBxgI3Bd32u25Z4pRW1E0O
EUIrj4Xk81i1Bq1eubz6jdzgpxmuEj//TuHThHX4U2ITVmFlK6ho1di+NE10NbDsBkyn3mHv6f8V
MwslhRu/uQnUH1NdZZ1Q5e+6bgI67rfo0G8FkL9F2H1LQnvYbQD50JGDsLRby0M5nf/iTU74j7nJ
AkxkshLUoBtXIZRGXMi4oxjhGPCtNQECfQ1me+naEh/l2FwcRjmyN+EjB/PDpErkVOLYJxJTiLjC
5LGyH61m+mXxcecxTZMz4j5wjWgbZ/FVMqQcmoYpC+QCuhn838OVZ4wMe+h98DnfmtxiZ7T/g4LN
E+ygeJkZ/1Weva88Mi8T7kw0acGVj5VLgIHGnISfIjOQRlifspkO2C2vcVm4Nug4vBFHjCCkshwg
r3aUta0/gLvGLg3A/LEQ5jTKIdg3euoFSIBf/y8tboIxcfMOWLwJCRrisofjvOkUcBLlv8eRaUHb
8ORBO14zEsNjzYNk0p1DDCtaz181dFuhu5+YpRTwiPXv5fOSHL0RprdSw5dOMFs7ZvseeUQjBrCP
9M/K8DHhMbLN/okaANHwWfGvDccYPqmboY1xpmnwavYLVPxQhHP/oJxwG8lXoRTg4PBT0KKHjfmc
p97zGAFXkjoaN/a2aS3c6qI/AW4wRDaEq3oANgFGB/JNRyxq8Nlfz0QXSokXTOSsHMQdCYdZgsoy
s12SS2iPKw8f4ZlglSzbxjNe5xXIOmuS5qwFBQinjLBioGm6oJYOtm0v2dDvB8P9IIYSosaJK2ko
5z90zHCOx0saDfvOaE+TBP/XMyAOHUgUfNHNCF9G4HpqIN/2cYTw13ivYBkY4Ru1bBdNEnbTDVZw
WBtlmwDzOF2nsD82AAXYjVJVcZJxITlqsMEhIoqiKq7LAVQOSwWaE4s5kH5MR8LsdXFQdQk+ZPkg
H7J6BCj38UJyywtCCy6keKl7XBZpJRyLOjf8ERgHG6n7UVOAm5CSSmfq2cznnTWrM/D2zvNSUjk7
vByovdV0Deru6rcMrtvQ3wjO3x7jfKxPxJPQNiSD6kCi863NxK4GCsmL/tJj+9kbtLTt3ByboDtM
Pl50kwD6g5TKZJ737P8k0LuEmdy4VHqiUNTz5zIahw4fUY7deR2QCpum7dVHtr7iwhF58LkwWWg+
uTpRile1jfYL0icVHpPancNZx6WjiH2paHSVwqmiNJt83UiCDpri1ZqTi96i0Ok+J+xxYeqtsiW6
6MPAV87FyeNT6tgn+GP7vLWz/UjEwmD4qBV50HoVHGbgMyw7D/aQw8HiSE01T870FWckDUkrbz2k
AOy8rgIWmWuo55TJejaIb7dbtkE3PUoO596nNEyaYwiqELUpc3UaKX+4zFwYL2pxvUBsnCb9JfTg
RcCfFZjSpFQ/aqi2hpoKHng4os0Rn30ELBjEDEepJgzLqFzL4ey64WbMCcUbIiJlxKlxrDdO04+A
E9f3vUs3yGMj77GFzVAOTAFT6eSnnKJ1TLkZmh+2hSoryC/c5L1nkRyANmzTzO2DSV/bC5e52URW
FrR/QCYuJ3tnCjeEhzopgy8FqMMynYS4mFz0vsAojIoAx7s1sMCfom5WutzWRYQ5iKONaAsbKk4Y
468aoKkg3iHaA9ZZrFZwD07kLOxnbZkbvXVq3o8L4oqaB9Uci/cOz130E5ucdTXCGOsFmgCmmkPf
7Qqiz2TTfdYVHksW5ByI5Ny1Qmzx6dfA3HeBWWw3jn+W/MtGL6t3ATccP7PFvkW+/RH16QsPjqBl
KF0CX+c6f0U7mm68+t3x6PQsx3pBc7d2RLKbqDi4D0ABGLIAbYK8ySg7jzO2UriUIWGQoXrnprHc
8d7YmnwK3RcEtA9oc8/8AMCdy9YcgoiWobc1Wxt/AuehjOabADe5VnywefbhYcmPrJrP1VAP33ED
5YDUtb0DWqkhFsN2E8piTOI5CjeLF1eXgNZ+XUwoP7w3/Fsoq2DlmuKjNo0WDQu2M0wJdMNjuNXd
oLpmdh/Vf8d+Lnee7WJ1IkviMI35joKHk039FYOoyFnMvhoooDHkgIHmsB1/9GOFZf8uY7+D2j87
gacdsz6brDk07B+Do/EFq1DPhOoR9Vz32vOWFeYsw68xiY1vy73TyHPLFlLwgK8KKA6EerDnWX3V
/ytsScZD7a+8p6wxfonJ+WvL8k865d+Kts9qnXUGf2axQUiCHAdFbqEc8H2IDCxEAP1oplQowexy
hxotno8FldxzbXfzcztaWzkJZzdH6ZOBExXOywrFsbUNRvuiA9Iz+Zfswz8WRpibnO57Qyy4eSBl
rz+MPiIRC7b/15iI5MtyhvS4LKmBR6THqEES+c16m4zlKXM4cft/ZF0oDD4qKX+CSxgtBCVGOJFB
JZtwrBgm7fWVkrzssnfrtW9m0RHLSnBhQlot+RB5qO/Ca2hgb4mNShW0n7XCWb3xynGrwhuOfVC1
GXbgkfmOKfa32TXnUtbnppluyqegEXTpW6Ta3w6O361iNibsiY+CHYBhQDr1HXfakc/0N4FOjTPx
JR6D+Imqa4+u6ttt3XQ/DCU2AyDXoRzKNR7WZ4RFR4zmwBhYCh0k1V1klFu2HQVG1h7JoCFJqvdZ
s9gnrHrIjhacpkjlnHHiMs35kUCymzVxPLlTK6lfHG2ayiOsKx7p+LjIGeVjOg6kUuT5VyMx9TaX
56HHSaGUIAxDmdaE4alHVfunerFGBlWmvc7d8iUL8EP0kJM+NwUnstl5LwohSm7199J1/yZjPe7C
MGSWkOBb3T/ra47yQ2detgMxUMYHaXsUPyFm8CTIED9jlhDCLepm5OtR1IqN0XVy4+UlZzWuuTh9
wLtmA2vt/kt5NZQE9lxvgnbsM2XIEf32ZbMr0KJBEcH0wqz/tl6DvTVPqmpy+P013ueAZV+lo64Z
9rTxxPivG3nQw14fHImxX4CrHl088GGBI/Xl+bOUgiQ/T6BqwWvoB2odxj4WN60RHCOs07fNOCWY
5AAfzcFwtVz/tOTZg3AGAEh8NRNGxYiqgu3kYyiNmUU9X+qB7RMb9Fcj5mE1ydtVPSKJ3iUvw/c/
6ny5JXmyUUP2Kav02ZpgEZfNb+T3m7qoLqWD592svAP3IAXSx/4UZ/gz3pmbTOn6y8JjE40XU754
JeQYvwVzyluMmHVw96qGLrHaebjHwziCsRJiYkUXHr2ZcthzDkD9Ti9u4+1ShHguQPqg5pOfBaAb
y8lri71pZ1/5hO2+6eYHxK1bPCJ2Veq+49bORH3JX7KyJFmtvOGtv18S/09o9oelmr8jQ5wKN9vW
SqCBgqzn+K/JjHyHcqmpzWo9+VG3C+fyvkigNLeJfvNE4t1oCIgTVfcWWggUK+/MrMc6OO6AmL/y
OPB7auslsaiEp659YDB3z12F/ModrjOZBBCDWZyCaL/Gn9jk62xXtctPoDSHjFEMvplOuqH3PadG
x1wYz0yrs9m9ZhwDO+DizFVPgzW8x2GNYil/yZuqPAFY0sAC2UwmUj441+PGDhXSnWYXusS1ATgi
LQQxXke9cxz0DzFs3tQO7YGqQbAykeFzVVWfg0pLbHnNg47LOpkwcr8klySQHao38j9IDePhw7DX
6ca7QSiCxF9rJfGt9cz5FW39kyXcK9nctG9ckF1kDwyUo+lXztgv2i0XBxHh3g5pgDrb+8oX52FJ
WaNtxogUq6dzRGLe4wgLCbYzO7RUyyWZ2dUSYZzbyb7PMvuWpYD0HUEuUy1mtCOiNSyZkUOO2XhI
Q0/sAoQa31HXw793REe8+gL+6iv5HxO2F4uk2yPtdU3jycY8hgE2PhVgFkE0G3IPzVVfymkTj9hb
u+pj7kuxbyuHITVPLBp8SNy+XfcsTf/Y4ayWJPUVumO6c8tZx6k7BCwjHxXLjByLxDai1CqJ1NJg
Woin2kM/ErPZEqOT9fI3T8P/5GAdfaf7MXNGmJx6MkzAL7JovI2YOhpkyqxMlJ5JNMZbMiCf+9Lc
u3DvN30B2zKD84lmnlMRZc8ATDhVQXoidyO51CbFckQ44SaWwX8ZBl5uQwU6o6XHWwUtKYG4V1E3
j57p3p0u4cJViBhzzwMcr5z40M08MLVNAjBNITtoGJiHPq4YWYTkYPcK37eaZ5lsVpj8URiepV+8
yQibs9bFQHfyn+vG+rF8L7guQWI/dvmgZx79Y1PbV1ct1Q7s6lrhwbyKAtB3dp/QBpYcZOQR++XD
7MaXDKV/TYaQ/FHx9KIJCEhVyvUYOVTrM87di5L/lJJeLXARX8y3sFzQklCc03szyaHWjbq61Ka/
666fg9Vi4JScm9a1rnS1khTTypHOVdnxZ6qGfRh087or++eaUJmzm48c3H49rfpgxhGy89F0NM9G
4Pwasr3Znv1UubRdFcY+K7tX3Yo64WJP3mFJIeKpOtqruoIsbs/49fsBPivS3fccFjUmk/9YUZiQ
Gr2xb/r5gsPcxesxSip7VMXOtCbi5LhAhHR83NpatmYkp+uuSzCsqXAWIkyPAX07/Z39cReHEePP
5FQiyHZcPNtE6myIOnwKYnM3jvmnnjIa1Ly563TAX2rjV95VmrROQnbut4yNl6wwOR4w4DIZtDhB
wPrB+bcMyRJ3f81U/WYGyFtCWFQs7/i4PAOp1FtDpukjZDB8URu6TQdZYZcRGVLs4dscbZfNKewJ
2a7Wc5DkJ1W5PCkI44/+SLFvV2xpLI34gxiSig6J2XZgj+JA4RjS22efiQPkJ2V6ZDS+kvZ4D4r6
HC4o2jObZM+i/5hCD+DSImQ+76M/OdmkQ2GTyFY9c0TwtsbiPDFFWJVd9oQ/It1eLs6BQVZuEHyX
CfbXCQiQoUubDmu6ojAA3IPl07SxjkQLobmSzFRbbUcBKcWz3gu/IjV53EAI4+Srz6Ioz31VXlvL
RfDoGz2m2IE45XX5IBhdO2Tgbn3CbihDu0trM/DxmCPbbXpdLKKyWaJIiJv/ikk9kKz4IrCozFOD
KW5E8efnRvoiEguAouAprc4AJ34PyGATRtHB8IDfRFnan8NMi0KrG5NIjNQUPfF0aWv3PxmNkpOl
uSd2uZD0w6Y74Lc+t+6ZwoXjDZpvRcTnSvoIIzNirmqZbXNBjyBMchWaNsPMyqG3wDTEhKmJn3Tf
Y4xn5tEX2MOZg+q/yu5pkotTbDQ3/eo5iRbe5D1GTndKYsovG5TJUSbEj+KYYVgdLjN6EEbRpdHe
nHq+N/rz6P/a25nRa/doQh4sWLEGR0ZjuS8qwdGDicuNnecNURm8ngnFqTrklbtxo+BkZexPPcSj
OmV21HX/6RTIrUW6Tht915B8Ms6glZLNFaUeXK4p3ycRWWN6FyEhdlUV8evUFU+ltP5UWUuaebtV
yPFJ6slReY3fOBTAqwiW45jNFy0t0Z++8/yTLIx3lzDMf7c15VytIjmskc5yYAjKdLfcGNYMmtQ9
9IZ7sSv/YZkw8Cq9aWPXbv3DvNN69ZIew41cuXvM0+oT0BUsxbRHF9Ck4y4dbf8ypCMOXXPBDDPs
lJkDMxM/t0nC3tpnHlbW2CVgxyckLZbA+a0DUSfY1SeKOM3+K9Hvk9PWOJehJANcOC2eScr4Mhdw
rEwEziYQLS4T6chY0FogXscOoQE2BrhD3L9GYxDi8QgK2ZrTbzH52UklDsqJsje2VpmNa7GIdoMV
0vg3ykof/6R8Mk4+RCZ/lSOs2BfjRHKn5VTAD7C8TFKNb0Eq0+dEJriUYAU8nuRUyte6AyCdwhZ5
dlyHM9z9oY4OWFVWO9tjypA7cXKiKUMYPY3iaswMpbFXpP9uvfnVKlzr0CXsoxAB+heLkUzVUqma
RQ9kR5x7XD+54S8GSQip2hNxE4PDs4ppvi1WBqaWqnuYrKNS8dZIU4JpNMcPhYa7qgzjpXI+e1V9
lMWn/gbupUf9nTyOMSYyvNcqwLIOQhFTSm2nkJeFVkFiT/2nZsKfYBCc8ddqemucD7cm9W0M//p6
9l9C4nQ2Ch5LeQrS9jciYFxw95CS610ktk9Be9YaGv23GjaGDefOgw0WhFAmvV1Rvva4dXRGsIMO
ZaC1K+sHNDMTlfASHzNcWspQ7FBNzdOrwkbJ6/8jKJbe5GPA7kbCG58ADBzxLCwIxN5dDcY+j//z
BEnE9pcLa8ASHQqzo980W68LQUPgNrUWmpUGzAK8f5Iv+g3y4UTe/o3L9gzppCcDJIXkG+fYj/nh
qnI+4LQL3nwBGOYTLg47Jelxa+mogCvSJfgtJJqtyZO8TzmJux0SdjP/NOHWcXcyzpIijl+KASTa
hy8Q3mY+Il5oLHmecTSGNjZFxVeAcyziIezKMniwmoKFqPzTFiQJlieLi8iFk77zzGtaLYaxM5ay
Ph5jdrPnB8ZJ7LM50Bw4/ab4Mji4Mw8nNiXUmkcr8/QLmLXWlbmMQ9qT7KqrRWXZZhANsRvedg3/
MP5VxOjoy1eScNAUvzDHrRn8khEYuVOcjThk1KDemowwvfuaaRVrDJkbyi3i7wjQKA0pnJe/aCIP
NBdrrYfRWivq8se4fE698plu7YhHKCdNfRqb/jj34wHBwV+VxAdVOjvuamdcrOClUpgJlKeqK9EF
MXb1XvoYK6/HZUKYLne8Qz6sPnEI9doJm2kPJlYWeAV2OlCve7nGy3ddc5ERwM12sdYPimv9+JNz
54qUHLoARevYHJ4m+8cvDXgyzXYycVouT+Z0LRh88HOc1sQp1HSIAyJEAHcns2CHBtV+lIHJdPxo
A6FV/Joq6enYb4GBORTVO4lu6d0x8HevEgYuTx0nlQUsyTLioUtaaPghBlL0v+ZnidjJEL+Ff3Wz
Yh2C3IxCYK5SNoex7wvURmhfS6+Z1n4E8BnUCVq9L4vPqB9uc3A2guhj0lVXmDCt2+JXfzpBlFwD
kTzH0vPUd8WuD76Got5YKPIdQhmqItvXZG4N5AOwWLg/fms8Ruarfk39BccEp/P2ZCxjOwz7ljFB
PHAThX66uhI/BfHbUFL9H0fntdw4kgXRL0IEgIJ9pXcSKUOZfkFI6ha8KRQK7uvnYJ52Y3emWyKB
MnkzTy4/x7K4gPT7ZH3olp9YNvZ9TuCdSv/JHJm4zy8EWS0H3ReHQNBMR8W/mbf1fvlr+J6XxYV/
CFU7ndo9wimdru3yWPNtUAYJe8w8ZAKGTMceuPzGqgaA27z3TbT3RXLhj5iriMwgVSrtm24iRJ/d
8sAG1owx8ETMCO393/I+pFYyAr6Knpd6vMMMs1/lBAHgZtbGNs0d7mhN/LEYz5Lc3Jsw9cyxJqnD
syX6Zj/OzT8rm9/SVH9PCVZgQb8MFGX3j0FLJzjTg9Lz1qiKazr54Z7ksENPpR2SJyFLk3jgvGmP
NGV4rhrpnRiKbRcEjUt9hlnPbxw9eKs1fyyeFMp68edHiJta3tPSxAdEe0YgmCFU9oeKyHTliH6R
iZtUDHjEu3PKTo+3Av6A+DuN+Ayb4JhkvPaT/Z0JfcuBXpd5RgKC6aOlrxRmrIStkbnhfE0WXMzm
t3fxuxhDC1yNYPHoe9wwy+jcWt2GovfdgIfE8/UXNpfkrL2MjSf3iCrw8VN8yhViP4qMWZlb3zkh
M22XM7oHfV6dLLnw6ouruI+kc7a1Eh8imuzc/dwHDJiLjSDcWkrTOhk1lApj/HbAxLM1vSVUN0Zd
ha0JtlJIxxN1BsnaGok0Q6080eh9MimdnNFKTQElaYJWZgBHbniZmvmiO+OV/RjWC8fMoT82U3wY
2nirGzKRcrxYBoN6Qx2ann7l0B/3ztz454FzjEod86lidDJlBvsTTrxIPikj+as7jj7LRlojOGNC
OxUJy1GumZEwusi8+TzX6X4ei5PfzS9iBirlRreldL0C7yuNFJIIQl6Ax9yYwe+yujt8MAPa0sFS
FjQtAH9kVqtPlx96hmsSuuE6nfR5nvPtZMJBDLr2RTgu8omevsiU/NhJwPinW0MEPo5ue23d/NGP
rXvTt1uTSTGjBJsIEztFUL0GYf/qlP05w8JuGowqCDWtVGQ+xdZw7PkqQRKuq5TyXxPMk6myf8Kq
zn4sKbDE9VhH1bCTxmcHURSfk/suJauAWZiafI/mv84NZzJEbYfuXUDk6MLgafPdwPXXo0A6nGij
1MwZ+ogtEHTfawb8dwzdJy5Yv4OfLSm9sOX6lZ1l8u5FEbbWtniOdHvscv2orPTQtvbG1OLI104c
h7TSGJ2Nvr10PsY6op+HKEcxGAhG8K3t4maxk2dvvpWcZyMOiA2n1SXUTQEijoasdnmWjbKUh9B2
vzsneIhjajRShU0yY0IoJk6GXUfMx3C5u5R8jbY7PNUdjjy3PvB13eHWg7wd243ymz2RgVXPqVXG
OK/k0J6rnDU8rlCHSZKbuFesLQePrSMyrhudC1qke7WGkVqf4bcR5qsBJcuZrT0+lm6d0LrTQkZd
F9ZEHHoqz/M4XMlCQ6cziuQjnGogDt0+mhbzhoRyRwBkwN4mqOh133yhngS1sKcGxqzfe/KQU1dE
/B8iig2LnrFeAFtPlB8I1rsubX6cIQJryksfMRgAWdnSO1K6GH5KXL50B7upjRE3eQgYeuWZ3RA/
JmEnsexR9oMqQHQji+goEVPw7Kaq3WM149n1aJ/HHpaTrZyTqxVwcpxc6E39Vobjs9c0t4InxdLv
WtUf+TgdYhdYJOc02DTBMRuGVx+rLJmJa5+5XFFQtmZvo5sRbjngY9hCI/97J9xTaA+nNk8vvV7s
+gHd9lhTvSE4uG6/0RbSrEiNU2Q5tHMa9akM7f3kiZ/J1SAqs+ybuzFuTt1fp9j9G3pUMPUDgLvA
FjwmdnTzSudddwzugQtuGWEcVO0+5/a4T5PgxUmG8xgxHjPN16SNdjRrP4AdRDlAS2xw/fU2Q/3l
GYpL+W+wqIyWxcbsYB3bES5UWHQt7tR4IuFSH7tWXoQ3PYWe/zA7+qlLwrcQibiow1PPqj2k2d3A
XGJy2qHsl3OThSs2IX43Azb0pH7DeXaSqNuejtcUcjB7E+eZJXLt5CLY8f0YK4uODnIrFEi5Go/7
mP+WZYNiYSTfjBn++I2tDw3X1F4AleCPCijIZOHEPm1ssti6UPHLoCRH+9HND2mb7tFPmOtQzHUP
F9c/+MX6NQVgvzJNkDUidwAINVwQo2Y4toY61y2OwymVTCpcX5E+XxqguujHnSKOgczWSeiQQZZL
c8nsF/3DNGbNJmrLX0sOf8e0uRAdpWFl7GHresHEIez/DoWtY4vhr+M67oYvOyaUOrsvlW/gcnVa
5s+iU7Rttsh8cpp3iJ0eYMdebnuJ91gOPkOcjI5W0/C7raZgfQuXYL7GhcFEUTcJJ3zdvxdFY5zj
hj1EqfDYNdFZKbkPGkXjmburIhZXrJAfVQdmpkMlE7zodEscKIY5kQU7N4WH4WDI9pnDmmA7Uu5D
mH2gcQzKO0oXP2fqvRZMGDq/+oxb4pSVYz3NTU5a0YZY7DhwaRBoLQFuzq5gDU8B1/wkD5/bvMZV
VNdwR1V9Te3KwXw3k6wq/syT5s0KIntvqVpu49x7pigNcIfZrow6+7KhIYBw0lCOplYhjbTMsgGi
C7uDLLzI72N3LkvnaivzbwkzIA7KhziDdsyQYFg3HR1BLeMKs+XwUU5nGbVnAo/Y3/CttfuBHvdt
22nCr5F34c3GS0fpUd19hH74XGOp6PLyin/gYa5ypuNKJhirAuPvrMYPn5eQuO7WK2pqSDUhF0nl
qV8uPHL14TSBy3Bc3biHL/yHB5SCJ6Ol0JslkYzHrTMIxs/zJ+L3ozIhFtW0Ga3nwSYKmaidzU/c
TSBeaWg4GZpwqYAk5sc+nb1kH/CA/JQ+e0WAnYqH/atJnK+kZ6JbNPqppQMv7Yd/yjIe605qHl8n
RogHrRgwrGREUBWkIKlG8gD85V37GEoUHgEhRZsb8t/bBdfuzeU6Jncadf4fmsJP0mbglUQBjyIk
dtCse6rjzxOUt+X64wTNW1Yo+CQUCvU92nKR7xCK1H4cGgPnA5RGzxBHQ0lKITh8cJjg8EFarXGC
bckAKM1Lxl6ImVZ+FxwzaR975MA7v9P8/Dmo6NP3yvKg55rh6shEu0AO8/yAjSV8i8bqJ8NYGVY9
Ckf2OhqKO7R/KDpo4bVB3RDqRiNcGofpqGHi4z+3C71KF84lGnSxF6zV8DmMPyCl9U6k6A6TjcQL
0PhV5mLne8jCbplTztvu9UDlqgiPuTltgkm/tv7I+KB6TixqHEpFd/vcZvfCYLkcoGqA/eel9ukI
VTW2eA9gioNpsQ9ouxS25+wZHT0bZrdzsz7eR5z58G1Nm84wn5VsFz2gP8RifkiT+kaTwSv9Ere0
UFc/yp9timx1TdBkRgQ1Js3fb0IWCvju6JGEKzichEtacakcANy+BdjNObicSVlqvLp4BFHK+my8
gO/8E/IZKKf4rGd1tc3ix4QCDdIYvp6VsDNDIzUYlw0MGJlyGOS9XL89mtQNf/tEenkRBxzzVvto
80OaCb2yi4fET55jXnfFqyJYcRpXHXLOqJFpEd1IyQA6eX1YKkjT0Hr2nfGUxuHOYMJ6NLmnkx+9
dyxOHuU6fU7P2ehSomiFWJ+dg3bnXwfzMY8uurTjYftbEBOiOFdp8td1yTPUbj5hDxMIeuSuOptV
s+9Rs92ADA11FhhCMQ/x85hT/FB6+dFMkPxBJVk85tYBZRq9fmQ6RJ/HSqmIiNBALsWPwIcWVHAS
fngbDUI/9bCfal4JXrApbYmg2S+FwRFo1gCfrNlfl2WGyCd6+qHqgfknBgBpr9kbNqUFfDeIu4Nv
aGfreFi58YRRuKO8JRzpv3NZYKgzeKeBNGM1FIx8CvKUHHkPRj9+BmbH6NU3MZgPD13SbRn/7yyH
BvFeMYbF7JSbb7rEZpMu/XOz+9nlXYVXDsuUQT/wlN1i2N/xco4MM2PcOEH6mpTBlXjGU+nU/EaB
A+Vz5GY8VSjrYAu7dcjJy5llup5ik73RkObGlwDga3Dbh6RcQL4C2wi7oedSG2tILzqY1lh8c10i
P0YLJ6uuYwDuiElMmtZRKbEreV9BGlI7DZJNE9VO0uliiPZaVuaLnBBK5ug4Jv4h8YsDToEXPJ7c
OATNwDSz7hS3Kiz0ausCOg7qYNdJXJlqoJE36R/yeH5N+EWFTs5Nu/hQCKMlDhLHhLd0tu48jeu0
LTdaKDoSx+G9nHlJaIHIlDiEQm8tThR6jq+Aw+VLj5uBqBAM5IXLFcekURQwgkzW52ZJZ4mo2E4t
EzI3F7fCsI6pG2Ez8o9jFq1EOO0a0zSYFDqEQcmocOxnlJWl6X6aCPdntRhJ9GSPy8NZ5x6tP0hR
E47NrMCkuPyXCbO4yZeIOewsBkYvZRzsRKuCjerng9TTIy7cjtYvp8c20p6ZSfwN/PSzKLHeVKNx
yDjFkbAVKPFIenGaK0puA8gfrZFu4xg/aZwpBvbQTbfWUGRc8psXkxXRoS0hy+WIvr/gl5tOONsw
9plXVCgnZjlPfJ7jS5ZOL2EaM4Ie7m0VvIq5P49wJ9mkxNnmHCwN559HGz1wJs56mSVXquM+phLW
pdD9KiyMK9o2HwvH2vrI+JDXVyHeLVWSf+3Yzpr+mYk57NfwEoQBPiBrl/bWfozoRfNqCYPTMwYs
53Fx9geDIVbL5KScPS6NpXpTlQlANsASPkb1n4w6vGHMnnouNEs3z1U49AbTHwLsXyb+P4S832QR
egL+1ryK/xqa0KIS15B3MQvmuxnU9mOVofAz2KgW6wWNzgUOwJxRY5P4v+mEplov0VW3fmPoAPzR
71CAALDBq97NZrnzi/ZWey4TKEgSXI/w3Xj9M3zsd8j+VNeYb47i/ZUgjsuRk94cP4tmPDl1Zm/y
KHc/G49zWdzOD7aDj7G2k/PYFW8djW3ruGcJkAGpeEtW4THym+Y85yHyGlOQlfKpG7PGpczCWCEr
ACq3fWKrdfnLUfhZcLojK8AvF1YMasmmLW1kZPKr2C3PDdU8vJ4joAqLWBW1rD194plywbuZLAwz
YzGtmTRomxrUBPK4wYkFBDIrA5eDa2H03okr2B9PDBbgCwuVeZQsml2DyxYmkjeLu+Se4sXj3uuc
fYxjmLQU6+Yc1tz2xTFrUCY6Nz/nfI+FjD8YS6IeNjPK7aBgB7EbCJbMrcraD2ekWpd1qIBGWqZ7
r51aunA7ItaWD+R2JkxThIfByw5N5r91cMKjAnXeBsu/6RfUtB2Pd9ue6WCx4nZ4Llgtuen32wiL
sNv3lDNa0L3r9B9fxTMxIHE2HfOIsQbLA4Do56YuOJm08TG2ogjsG42rjczNw5AH/3Ro+YzOZrRw
KoNx23rHuLKubaBOXYPDNGooWQ379hz2OHizvJjpn8Goag9HCwEskinqbjT8lsEQ7nPe8znMofx5
z5HNqAR7AtMVhX/GN5a4LxdkgP5nOoqOrulTKoIfBwcS1ClKLSPdvQRcKmkk1ThdzRPb+07HuN2M
ZFrnCYzo3kl/fBx5K0WyeFyIFW0eonkaoHjA5BR0VK0KT928wtyjuJDMc83fln5OO3NJ/Hl3PF5H
ZuQBTxcX/DwVDIDm4mSENANFc3q1QG3wz+JFoybWZWlFoqiOuiexZZe8OV3wHiXlbYqKHf6fsx0n
uzSvL7OPR7OcHTjDLRZMLfpXN8HGHrWWt2FyXQCxYrnw+Ux+S2Nq2Ka4MadLXLotu6N2KWjvBf3P
tfUYFylV9Ca7D/bZglPE3mMmemzNhgB1Oz6YTgwDa7k2Zon7SqnuvrbDq4yLR00fAMwRBIDeAy1W
MRjbG7woG1n2AZ1Uis5Aj25olbrHIpW3UTu/JebzRD4KKhmxxSBqONz92Q5D7My9jjYUeayXpq60
aV6aOmTXXJKbQUprsRV+uvqjK5nLugNzUKLh8d3gTNK2wAVGf09Z0DmdxbrMRiTl+I5rcjME7fuY
ledyDLL90FLeqP+VPRvHsozb/yZOcl7MYKOxeV2q+qLRS30GFnOZrdIUDoUM2y83Mg+tmW/DsDzQ
zw4MxNL0OJUCagEV4ZWPwmtgzTKwvYGu4oxMiQ/YEeuBcJBcFTX/c10tjQve9Ctr3PaqzB5nVKow
N/4ELoTTBffN07G1y2XQFl3jOL5xUn+pDPQGZGPyuFZxtxho0rr01C7PkSAMTSdhntdrGk2/JVHz
N6TSu5XwwvseTBbb+iFqddbEwWZ3ke45sMQBIBEsfkaH+Rh3i4clgUoSD1ZXOyH/C9zYsPQBB2ow
ww6jhmBWGxAqT9JR+8YvL148/xZEy5hqGgwiAs7T1JwFufvGCu7LfDswEQ6n5HH5LJMmvIxJvJ26
u4zp3MJbCWTsqZjpadHJrZoncCsW9L3lfFKUFpCAgakBXlLCk/0tnJpxp5L6N49K3kJqdzVTUYqh
dPbjLAZNVsmoBQKTfWJNPdexs/U56C+XeisxNsJiTEXlCs3ie3Px/pPQjAsEbTx7sjvryXjHJbL1
W0LHEluRoOHSmFFtenWi4nRH0PANrsjBMiOcCWQbSWnWHaBPPK/Q1J3H5YGcKoLinMlKw9wPQ/gv
bxRzYBSFRDyXIa6HFBQ/H02ShHvV2fiJSRTlxAWHyT+P2bjjDftb9THbPzebkvJgzzcpz8NwtwL1
gG+JB6UvLSJhS0IbtVIZijnC5LwkRvJsBBI8jwx7buwWQ9baB3oUmUgmIdOGZJJ4VIFH4TLbaCJo
vNz7SVR/KpO1y2uMK+6WNw13YVNObXqB2J0S0Jf72Q9x6ATzvIlL63lqqscBvOtAt4kL/NImc7hG
GIVWYMPzwYBlFSlAXd9gQcSBt3boTd9Q2eoeeoe299bCQYhz8o81RQ+dmSB915X5lABWwVpFZ0gF
/J+T+xV0LV0SZhVtHL+9V2CxTJjC3b1HhPb5aYlkkV4aHlQerqN6SD+xMGBZxamQ4I5YubbH3Z8F
212Whg5UXeO8jBW259GHCly9e5Q1ULfM/Qa4BnYghuYbFHjGYYJhSh1fc/N1jOilGIctnW+3DN2J
14S4Rn5NYqxcNeKhXXw3ir73gmy9WWSHLKu/isl6jnFAYJlnDr6I4K2/yBbDS1wyuGNxvDuthu7p
XxpvQmvDyMBalE3hjg9sn9v/Wo7ynag+SCegM9M0zB9/kKF9mccfyICrynwNjQ4w0u+cqs3kRHdJ
kQsX7UcrjTictAiU8RuLyJ4sA/F990EEEGRRoRh/JKt6ammh97clI9mcJ7IVXOWjiyDIv1y9ggbI
IH4RJxiWMMPbMLrnuoLaGPfDLlIv0KKg9MbJY5XIG45I5v41rmSCIGMvXsM2ZHrvHJZPBOfcqeAt
c6F+uvO8U2x9jB+4VPJ1Dim+mxGsToKNa23jx15njbdQwlENUDN2hW+8kdK8anxQ3M/JNbuXKDMW
dgIrk+HzoyIpIEj5fNxC4ZCo/qhU/bUCIp6NARIRzPMphPJxDoKa+WXs7WVEX7tNIy5m9DIwdmjj
DzIxT5GiLqGnVLlu70RqERCCA2AkqMTukz96F7cC7VjOabkXc/snNz15nyVt355J5owTdAGcBa3Z
TsG5SGVvWPQOlc38vm39fs1u/gPE+E/LxJpErLjmrk1tCg16KovPmNCvTlW8yc5TKzubUNs7LbeN
azxkxBYlcCjUXMTr0Y/WRifQ/yKWyVhle/bTTV00u87zzL0dsciSkhO6bXZu1HBo5QvzatGALW8/
g9j6ApO6HeOQoqPwKYuGgEj6tFJFv3erYY9DfA3nhoEdiTq7vwsyLSkQPZU1N6Exhhhck6NLQDet
n1inqhqPCt4hjwKTqoHLbD4/MFVfS1puFX9GgdNU2f0HKvG+aWjGsf34NSnGB5dbQKDoxVnS7tGl
iqKDXjYqA+efNM6JPxwlAUYeyQzumxPmX/b8bkosbr3Nzare4SRaxZRbJBKxMf4TO/nfasx+CTys
KHumYLbOl4WweQ+K5e2jo5NkVHZtMcN6qYIlY57ykgFD73x56QKLTCSZtIKYIWTUcls3ESFsRUiB
LXc7F8VVmRPjekrIFWq+zqFQQMexjhQ3jnT99D4GOyA2ZvalbFCSBmf+qUrOZA/Oyo1/YtfYaYmL
PCeA1Q1UUlcdx+rp0jXjtYnMo0sOVkIgWBfM4Vl8L9yx6Bro3G3O+Xcsi5vFApTo/G3g7VgFfvYY
9/YX5VjRqmM5LFt4ZdmEh552oZyPpv3WgLaWfAUXHS69hWOWSzXKK+s9X3IoE1gh4Ao12zbWtkMP
iMblr2t797Y8+kiyT4Rq6AHHk0Gh2bpqrLugXGeeYnRa8APMwq3UHLbCT6ktadVWC/tuleIwz5o1
iwoRs6J9o5LTV2PPtPn1Ty5evUUHRvqb1j0PwspbhpWIoc9Zl/02fGkb4sPWKgiK11iRxwPsgQbA
z+K7ito05j8rzWRZtuJ3KHmA6gqzKKLua+Ziae8Xel8vubriVPSoBEn8M/5ycu0I4Zx3AqlxJZDt
YGBTrA2moVNvfeWEYBc+aVzI3y6gpJUBltsJANYUp/iaBG+wG+fwlDJ1HpksR17KNCVs7hb5SCiQ
jm9+dIa31bH9K5zk16Xe8AiV8uKPJNdriSK7LPAA5omXDxsZ6IeMGhSjHQ+EeWn+GdS+KtoTJfb2
FkSdNpc+L/e79ElpVPie/cRBk+d9sjRH5EGCesG4vHwZk/XEvI+5B+j7DNxTOHNwYfSb0RAQzO7f
tIBUuFwnuKntAVwd6bvjbbV/fGP4DJtg3y6192ULlI6Dncw++6zb5oxnujja2pHzOBbTm+WGG6zb
p0U1DUkVmbrjShHxAXcmPVPc/SsnZL/MOQEoXhFjH2YhrJeKRTh28LFLN3yQZfw0294dVNs+6VD2
Rqd6J5bCl+bOBbfQ6n0i/4f8e2Eqfo44Ogbwjskwg1ChJdwssaMOmoNN2n34g1PsbF3hXGOXGoYC
l01mGhs7cb8mOQGDigaYzPk1mKprxLx36Gj5NHlXgtJUr3VQcHCxvUOmhz1zS5ehKD4tQf+NnMxX
Se1uwRe68x3id3hbtzQIhkD4+Oc0fBOYsWhpUXtP+cs7iMul3w37RNXz3kHSICGi+DKHgaMQDL9J
XjLHxlzizj/LsRG56zFg4wrHBrCzesLKcaMm8cc1wnWQlj+2Ia9cFoUqfijqeHfcYFsn5V1KHe3k
OKijkehbJpPbNDFhkQP9ixUEdCM8BYqWZDUCFeeW/tG7pJoykFFDu7g5xyuJioNPzG3lauObciAu
Wy6ayCxxA/ZM+iFzdJWzsTv1AumHthV7PMgi/hw8cJlpQ02L8c8O5UHo5mi1pQv+cY7gEKa7aKFP
qKZf6s/pdIV9BTOHos6uar5SmRerbprYNfW3FQVPinnIKqrooc3hl+J4oj1KYn72i/iVjoBuPRKZ
NDoEaKvvMKNGxrPH0GY5PiKmOp9Ei7eRJVnMAtjEFQ71aog/3YUAlQcjafQE/Kdxtkz1GIvxZXnt
Eyf7lJF7iwJnO3gpuwhpOjcElJLLEFnp28iBHqYketuo+jS96WtIuSOI9MkiW4VDiWGyRb30wbcA
LE7oFXYo/sBm/1naYJfXq03oDRu4PFj5frlILReYmivxTkXup0HHTC1IZiYBryj3qf0Q8lq2ER0a
GAYeo8EHocfeARl7useKZYcy2QDLDLTYtjkLjNkkutIbIZtzyL4ryg65kAcMA1sAqp4qTgu7P766
ldNjwuQ/cxPBze1zLiXNMeiC32hCzdE8HC4tddq1HqK0eh3N9tMovb2jSx5rlx0zGPdmNFId170V
ojgyrG7XnqjEZcT+B0WYHPkE4YCrPfp+W4IWbDTuyCA3Nrmnnq1K37kfPbeQ+MwSkEm6GPB5TTwm
Gfn/onG67asS5I1jjHD/GLC1PMLUTwcYpSS17K1xMtzgTGWdPpiyvRVeXFw9hP9EYJWkpHJtxwQn
IAESiLXbVQ5ba6kbTnpwHioRF/LHPjAiTdiYvtb1skyWBNN8uqnTvH9Ehn6tC4ovw4p3wQrCPdbX
PRDXc2NZX+boP5pmjVrXoaO0ggzwKF88PtWYtPVi3HEovOreufSzSGsL/lqGpxR972ZT2oOLBURt
Un9FfnX2uoT7e10/d0iEwRzDoO/YOvFOJfY/7dv/lqNn60SPtoEbMGohu1nxyaz7v5YC5V8j1g9O
TJGZPNhl7R+NvOXpKf76HfXUSUHksrR5ZdoNTKgfIcVnmJo+jI7hBlrmr+2UX1YErp+3EYMN6rwh
GAhyqxwGDwtGuOp8NpplUcdj9QuZkEQwxFFoGfZ9OVqNpffgLhYi0F4kZdxtLb2NH3GVr0lYaJE9
lGG4i6fmiJg/rCjDoakxB9mbTRZTdds+oRMCR17qxSjyxp638gTWy1Fyku86JoR23r32LuZFp7+b
kbrSy3tYHmAd2kijHCXdgUWKElJhu3KThbwmqp/AR5jBJlDqY9DtTyyKv4MmiGB6UKpMfQkXH5Ax
pumlEN0FACPJMnpjEEgxwHHvTXrO67Xt/rVMzseZTL8BUfGjtcF76THUNieJWyUAB84H16OjMOCP
ARqijNQspWtBx+zKmWamKuGL5ZUvvg6wNcfekzax4/ZqhJ2EyTPEAr92WIirgTbkerr5wA8Tt8DM
l5zEVJxZj2F/i+jZgX+3dp2uZgULXzSKWEkBySYysr2nZhwn2WNYD7c54Sod2fG7dgYqVZgpgTBp
33DUvhJhupbNeM56vDSeMyFd40VuHRa4aDoarYzx4GIRKxLOK05ivCmoQavU6/7gyweDPzgYSIe9
vTSsdMGl4ZQRQUVYzo0Gw906IwdbdJ88K7hwKAhkFjDn8GAqUxNJEzf08/c8JAY4uS110VF+HXuf
enfshoXxkmOEdSoTIIRFmaleT6V46rFAxYk1bivlQ/Uw+dfqnnQTreiM+BrceQMTgiUeKbY5N/pN
6tt3bCAR9DVOtFEf6jPFk/oQ2NPZCt3vCV7m4CHxakJXLS/nqHEuZt3dzRloDl0OCDUenxDH3+ue
Kg2rwCU2FooBv+3sq6j+kICdEg9pI4DzD81nDc58PQ0JYwrmdCgaD2Lwv8K5vmLpAlzki9flt1I4
TFe5K/E/R7RZCIZq2UMXhKiHxeLrOPl8DqsB++fKGabDlFhHLC7NKpXgNObmiu09oEEt3KRzflNW
8rhY42w/eVQKJZqDAjGbc2xaFFe5U3FogUzgIODUXi2+YH6ks2zbVxPAEEsn9QnUOVR8f5Zp//Be
HYvRuC0jCgUnQ2IkCCdGlwbE0DbjYNxlwc1e9oH+T1iNz6aer940hZD8oCBk1ZtJyBiaxdVqwodx
SqigYHGo7HyhxpLe5vzAGCp8YY8/EA2nob3442P9MtNhh/B6I4KK+Se9mGMAD4aCLgYnI70Giyy3
XGwRQ85albcKsbFijV7W6qglvGcP30Mfnxw8Z8SrttPibJyKHxFk2z6cN0le3Qyf/F4JhR8p8U+Y
FBgOYv+eZ0jgcvlKSPC9yJnIj58jUEQQaEJpHOK5OQpX7XyOFKVvHoeuBJpXEp5kqbTZuRrbZfVr
blXjvrpd8KEb+buskRpJcFFZGfFeOkxMou1opmDk5gsQLQk34jC2H4MweRqlexgaTPnxiDfK9p9N
N/qOhvqlVfG3aQum7zxPog4PpTM4az8sc+ARoB36tqcfqw8YH8APymQJNsl+5PFFcCIdL3o6tjqC
FqQxbh4yPzNZsIrLKWFopGIy3eldXZbHxuTwlGlgAFJFD8u100mjehtL82JqRuBLB5VtBbiUyMuS
a2aXySlxSuEMQBB4Mn35VBRcFGPrzLvGgpLGm1TA6FTC3hFjJMaCTpBU3j9nhBK6/D9Blu8iI/g3
p1yj3Xg4hjK4JnzD9chegV3mxeuCUxklbw3h+koLXF/QQkbzAUnjNDn50S6YypEgMJlwoWUclv/P
YWLVT9hGvHgfDkSP1Xys8A/7Qt8DJ3wbWTA4Y7/2NQfhgiNhJLmvhsZbv2gSff0dz19GReTHjxnC
yGujs2vGdGPOvR96sfn3Huw6jGi9IRYem8+TN+1SJDJgHfw2mO9Dc6TsjLwlThBC0wlbO1C7irlb
PPSXmYNSnjBywAyjeDxm5EirIvGGhGWGHqfq9qzS+km2/qPrzYB7xXHph11eR4SQfa7FY6FNYJnL
pujya+WPeIPAmJbWBWruJafGCyx5tm14ofCOE7zTmXjsh+KlJnm4AjxK3WcnXyo7elhuQsHY76RH
QYHpbhjp/KnAhY2sDGxRb1Xkr8yGieaQy1tA026SRu+wQ2jziJ47v38K+ANAkr+M7ZJ0g+W5ksuD
lCQxSVJaAqIwfUxAsiy3kaodf+Zq/O449/rLY97qO4I0LQoAYpqu5mCdXRpOTogQP05mkbjyy73n
FR9pw1wmEWc1DHSDube+wyon9a2FEoNzd2tQntCTbawLvQ0yeTZ8fsckrHeSohq8Vt6WaRCBSDM4
RVMbYsRtn3PBXmhybfAsSAEu9dOw5XtM9HNLKTjC1JfqxBsiGjI7i/00dC8WsVVQHOlzjVTFmspD
UQG8aJpnfHugYg3Q2cg1pn9eDtBVa56mbry0ipYEWwIrIR67mqDrF2p8TYvhS2XYxj3Xqk5uGvx/
rPg3kVT0Bd0iOW+Law8XTQKScwKfRW09mA038UHL6dQUFjdbfq6QrTd2gMb9x9F5LEeKRFH0i4jA
JCRsVb5KJW97Q8h0J54EEvv1c5jVzKK7pSogeebecx33drbGi236t6gZD2EKzZQ3AFkpXGs/908V
v/R6I3tGPRVLxrty+R28Yh+5CjlP07+vv2zK4+f3dskUl1UBDl1cA94x1PFX02CtipEXhlVJrwEt
8Qbf1/5/36UyBXZooT68VN1NqvnpHW9XiO7ddcixttquvqYqT2hOqvFURsH33DWMBUYCi/3+MiJR
a6zhSr157loKGH+p3xBUHLoVp1aZe844XBEjbnVmvFCWB32N/PTOtxokNx3wWQvT0g40xUShZkbq
nfQH2RevL3MX+fJjSS0wOW29WaT62+eS7ZoB8iTno3Fpp9buN62sTeWFZ1e4RzdhK9rUe7eZnrs0
4pCe6CnnVTXhWNFt14Q7r8d/tmiXhpfobfZu7UNVYhqs0Nv4qn5epuTc9fVH3fQfVdtZN1PSA/lz
PJdltKnuzJLkILYF68VePaZO/cwCjhnC+BH49kMeogKETH9NpvI+NfKlB8BCk+6ivOBZGvzmuavU
mnTW/SsicchC/HEx6s1ISHmoAONm5GZubbyx+9jYjzaBtO6C4hjBDWN8q37ofOobgHPIyesSur05
kqyTbhch6IhLP9y6AUNRXWQT7lEQck6c4kOeyDSA3TYu3qHvqiO1KYGDFDOtvh/QShHh0l3nnCy9
yd5iZALk5/1x5+I28UC0CI3OYDJMjiTTjSUcX9A6+o+e9lxWP5r61yznFEUy1jd1cQMWpI3l3seo
Qgv4m33EulihiF+ctNiABf6WSDf7Pv7AHopuhI1MLarrYPu3Pq+eiUVtGOVcy+Xe71gb6prgyYFa
DM0cvP3kqeVA6Bb5QpjpSbaI92dOWvaHhDCK82C7B7bPf2J0Y8RnHOyR12g+UqYSrIf8yjNbciZv
+9zshgU1c8QZ0gPNgkYATgjIWoVexQa5boMPEAIr7Wibcu9pzqVqae/NQicTTum/prFedJjfNp5d
Md1CCMDuIbYnEiULgIMuzCmcYWMlYBpRok88M8juWucmkwn8Fss92MwsxpIdhCI0gbzDBJVibkiS
TrAIcGhyFpcL7r35qxJo56xsFXPwK904DkQmOF9W5z6MPM3ELLyGTqKuqdXKG+n2dwq+ExYmv99L
aEF+5kI9JgecRUAhxJPPW0n5MT6H4k0G8reKaI8paYc807A9uDp6koDtx4c66+99v0Ik0M4Xz232
fT8TrozWz092mVFktdUwO7yhw7Xpse+0liS5xeF9V8wrGKtndZk2aN6i/6uQ0ePA0sJ9rtv8WY4j
s36fCZtocIT05UJqJXTU/w9Qr7RvR89+b0YUemLi3Bo6v7owq7taufpxDU1xqhjeuTbA9pQZWxE5
+84lqqcdsZPmALc2QYJRS83NtGoEkgcOg3EbeB0tVvJup9V9IJJzW3rfaBkQUvQYhIWt1HlsWnPA
Srq1I8nMHHrqXUZAOfnRBqgSpETcx6UJDqoiNpOJe72rQIU9TLYX3gnMAwzAUGEd6qJbgRhJuR8q
2gtMOM8ex17nu6/C2F8sTjCS5I7eeR6HBnvU57RwQ1ycDkv6CV4qQqajqeHNL2AYImZvNQ73Ntol
LtG10P53TaJf0za4L+r2AS+kz/OHTnTOzFmUwVPHJxhszRk6HwMelZxwiF6iPSKJKJxhbCh3503u
dowKhob2ad0cGuEeUBxcI5zXapzuodc9AhNeFa019gRsIiWh5QrrceYAISWEqEaZi6bCU5iQkBPi
j4CHhDCOyPPqreeVu60ZLASW3NuRv7XS5plq5Yeh4DeDRZ78arXJFQy85yl6tzHRbgIA0kD7wUG2
fbgvrfRb2dUaHFGznFZfiP4vCSAWzJbBdczETuPJLQ2zjcR4Fw85exlntyIvMPlNb2FTn3w6Yiys
xIPY7BJa0nU8HojBlj+Lo0vWFtF31NTvsedeg3H5KPkBpXDyHTmrRM+F4Hyp1pIpugrmhhNrpy4X
D1DEDjoWYK4t1EnzLUo1dvOIP2sDY1u6TYv9nHoU2kjNo6eLkLJfuD4bn+nCkmyTFv0Ln+dSLsXT
UHRv5LieZTsTfMNZHDnlDxRv3sTB2WvVRQ/tAzQRQLZhecrYuDxKgVqmnSOfEh3uncvntjsdMfln
XYgxq+Q5yA9IzI9tUF3mfqGF7TRDakaeDAjFnnf2h4ewMi+tt2UBPjpNa2JUlU6XaMk/XBObnTck
z0mYnrpgeowD8dh78yXucWBZEZPQuiECcbKIuohsBCfheFf5+Un3A2GiI7HXU43XzXZdBV87Qi20
qgRnMEsYrS0CHFEjrRe92haiSU5ZFtx6ot/rtHrsQvzo7mD/xst0jLT/x4vYRmtDH4/g4TmdsneX
yNzWZYGmR/PijxFj0FJ8jbZ9sohG9yb516n7O8vIn9EuD7nf3s61IfqFbT4LgocGXNRGgHm7hjq0
Kcfae591PzcuiUBlnmAhVvZp6uTerVp3Xw8zW/JyKm5H9NBDEzyrrL9dGrrQuS6vKz9T+fq01OUx
yFMos162XdGlVuY+BxZhFs4QEC7O+a1in+EvImnUfy9uaX7wE+lN4gQ/dYSQoQYqArhnH8T+vSZZ
K5JMnxIvgN0T/4hi/Fu7dB1dNL6WlFxRacsDjJlsV0T0wWmW/mo5csQPT4EmliVHwdhDIkJxHR7N
IG6rhGq5EiuGUH2NdYLzmOVSPTwy2vvVXmxt8kZ/VRNyS4ccIRWo/LUdNR0aG0JiMfmmfMVMTbu7
sZQ57BSG6v6wzj3D+j0Vwcn3WT6FQh2RlMfrhvJp5Ets3OEovP7cRrG1JWoJ6YgHaFK3H3jDXgdc
KaD+NEQ7ezm6kBZW1+S2sfEUbiIAF5XhtRmZ7L0qxLXoUg9EgoYqZFUXn68bI+QlaAM8aXP4HS3m
4GmITmqmUU0AbbZO++hTrKLJyZGSdxxmKnqv01A9p67+7WP/Kkfzx2hx75ZMnEoATfu6n///YnyF
ssTM6cdimh+Dr8mSw2mMhj+EHZ6cbr7jRbDlODnkfIOmLAA0oHO/q6EmCYDPH14lH8qxwI9Y9oDB
3J84JWsuHC91yoqpbO5FCSVV+3eLL34dC8ZunJpLsMbElvUv8n9cTro+9iUlNIleF8eRbM/q9k15
ZGIT9LR3MY5MlfwJ3AWAUuP/iWyG1jCR9mNNcAcw0gdv/SMRSss5/9th3sEPC7ywGZNxV7Tj2xKt
yv92OqMn3TjT8JpJc1oQpSdljZ5k2rQZESdIOqiASo7SQS7jzp2zZ5CG3k3LpJWZKaPSBHW5jOQa
Ah5u5hYEk83DPTAu1/XjNPZP6x8AtvWClosYAhSXrCO3FYdrHDa7PguOydA/L5E6yyjZsZOJt4mB
XJolDjVUSoYfsiuWNo317uUzqFcI00gGRLIuPPFVoJs7KJRbouqgMfkIwDFYMjMb1AvvCjCJQkn0
WilKa2SFnrMXQVWLXRNadk4g3qzjneXPMPozh9g0v3DSg8IJZb2TmJD5n0iQyhKhbl7m4GjgZlti
x+GZ1i+OkSa+xypI3zrEiawIjysypRkF2VF230t7nRugQ0+TC0jHte0lwlb95khnPL7POPMtGHJj
oJ+7OhXlrUTCgkpSpUtj84CR94Yzv9Vkj7FSl9i5Rd5FCS82IdlwDLmZtnh3GGNx8Dc5GprFzbc2
qXEF3nBV62s8ulG9bTsa2a1llehPGolPdxsPU9afmzSw06/G1YVcsRw+i4NczSZ6igu+xN9eBVCU
cXestuU4riwi43OtVvFQVDG02RbFmJk7NYfoV0VKv8bqXWTyNg6n5hXWrhA/InFy/8u3Ez1f3NiP
8e7roZKkACkYf8SseauUsenyaeMg1UTOO05uDtokH3HRjOwvX4j28nl3OAMCJjVGUp4B4EuLYLzA
Do+ZqwaHCX5bqnkGTtvz6bLUnhAPwA+fjpVTc0fTjofdYxw3XvwZVi20L6ZBPYJazZK6JUsX6Rt6
HjaR3CFExRSMH1rNyVTlFd7Uyhoa3qegd/IbGBWksueVBZdqJwMGg3/rpIqmbRB4wtkPSlNhR1ge
xbPBsFwx3O4izH5tAeb0MDtpSJ5xrSqGlEgc8p9BWSWahsjtESAClZBNdJfnFl9RUCS2xRQZthgM
ss4PGX0WxrxKu/PHu1ZbU3TLhjTl1h6a3Fk2fsinXNG4xoo/O9VxZ3zNIcvTZtM0JNf/pBQgNyNP
YtIq2WQ7k5oONk3ItRg0LovO4gjJi2LN2i1zC+/z7INYeNAFLrIfDYWedbKanVULFfn24mCeC1TF
G2FCD2PyFSZY2n/dOEbGsVH5erMdZAioDC4Sa0rcCFM3KdAVls+PTMGvt2QKbGaLESNrt3IMrB/X
Gxz/tkUEosdneJdy1utm2cMkK1yC3V+XvvJdTBGztIePoed8fzedCDBGdblFyGqn+IKwuk32aLnb
whHE8GyajtoOA4tbLzYfNcMXb3HX1Np9CWbHdE9LOETthKQwmLo7vLCWerVrIDdHnuEJGLKCSBOj
mGTjOPnb0uOrBsdVOhTwlFCJXOSNN7YLKk08WhUHdFgDRRnJgml09CfFiLxgsk7G+B6HeNW+mbJ2
0BwYp52bJ6kiN/wSpm8NlSRhcMh8FtvJVrpbYtfdn6xl7PA9LX1H1ILLm3Pc+27VuzOrZeRnPwpL
W/jmJLrMPijonfEB6XoTx2cKdTylKpEdy7HRuIXFX5kQsHY3vR+rCFqcEew3pzRvq2gv08genmff
c2mdOa1m0e7iMC4ndBrMyxMiH1Bn5Ax+U5LGT/0IubSnZWmwzjNB5q/3wBPtLoer1qq4Zs8/VdHw
2seTMI95xezMo9oiB5EkPzO5IsJZUwuSFlNrwLt2kyVLybzdDIzFclIf7dwlc81zgYpsUW4kqxOT
s0ZBGPbR/w3bAsEymLMmT0rsgB0b3jekjt74OLqzv3KVEdOFTMwdy2M2DF2rsj7CyenjQ0yK/XrF
x8qb8nNm8VlIP9H1AKmKI2Rl0oDY6iz/wchIafRwqGsh1bld170nNjg3nLtgMeVPqQJ7xKigfI/8
LGVnXbqnp+PkJx23GoG62M0cM76ISnAeiEIGpx2Jocm81LFOXeFgE9mFfQOjHJIeU6Mj84qk69Zt
tmkYNmahRG7tzxhiTSJE92PyMa4ejD1IFGWuLSYktKWPazracOiY6kVn/lw9EXeVz82p7nTD8Hle
KVOzsDvGMCqqqvuKCQ5gwanpZXAxmGgx+YahE2J6iiPBcvXG6YIlaAlbCIWB61nbUCPR72UMQizR
wz/dtyJP1r7USddcanpEjc/Ba90gLrFSg7QkTIZF/OzshMOwXXIeZKDigRwO5sAKj9174A1xzD7Y
YlK8TqKzST7it7KhqkxFokgTbEw+D4eO9pTX42LXwvg38MI9atyG18q6ecwkbvIbp3UtH+SlTrqw
3Brl2DZKr2aG73LUROP68z6fY+nru1GqguZ6KH1f6c3U27Nutg3KhnE+WOkY9X8nLA2SeT32smx+
tqcJJc7FGwJg1A9WUrdFc4k9qep23xUMgK55a2PPOXQkU/n/YIvZvnNBQzamgKZDyxfltXH80CcY
ZgJYtDdumYbObnGCqmI8n0CcWZNxXVWo5qFp4hkO+D7CXlYN6NYCeP4oJMeemRzFwWL4nSkBNb1U
H3owhSCcZva3BdBY3mFMn8KnydIoXcHnUEKwObHGPvYOji8SOmoXee2QPg6k5fDMLat9dHCwj5aD
ij3UdZnsrLw/uJztiiFglIUU7xCukNbesPJOMgwECJfneju4XZv8S8SoEgYgXaoZZ5UK0xVjtKop
XbnBwKqsngnMkHZs4NraYynUdhNgvh3bz1w9dH1RofSsXVuPxTZorLry0TsW3OK5RfoKZPthJH0V
FUUJ2zaiIBCHsibUJyVCtLH1HdCpNN3BLe9oEsiaBRqeRY43fU0mafvvHI7ompYSUH/BA0gXAyJf
zknWfZSyVstf3FDxmrvUJZMVHhAGsFYHGoVJUrOKxh/5z3bDrjrJccaqvPUCqB81J1ilrfeprkiQ
YVpS1DDoI43tKrLAVjv7osOHfR7U4reYLyy4zkujlP/jRITk7MA4hAC7BHkhUxAqKA7c37pKH1Lb
L+133AozJkg29ov7lLiVN8tTF2cQMzCqOX1LtPCE8Xo6WPgV9aHtTU28PAWf4Sj2h1rW98gqk/gP
BwkIH4IUiy769tgPYhqSc/q3NdZgMHjyiPvLJWD70Ya/2BBiVmIQWcmaQWlcxDCuChnp5C3VfQ9M
qQqCcCRLMVD2iB7DElmXYNedO4xrTV+06WMTJ+nybYJGhMsB05EjJCYvBzf5FsZywprCjbUn7tGp
p8Wwo4KrkaSCNHeJnU2SsWdC0AFqJB5cx1gZer9DGN0y5DJHW7H9sk7xVNbIOZKhMfG/FMGAdG8G
DkPgb0zIvISZeBiPe930xktPqtW+HI7UA55lbwTkcnOtUrYoW9PAQCpOmGM7+eBC4x0+G7uR5Nnm
qRrfLBsmHUnC7jgk5c7rpEQxHzVD+BpXQEz/ZKlQvJFwzynif3UpQQsxFq9rXtxge/rwJxodlSM0
jBipUntBQ2VnjDuIk4x01EYwXi7j/61AQZ3J8t7HZlm/Z61jHMH8Yp37btLZkYSuScqLBDzWkvcW
pQeuEBVt+A/LZySFc8gBgWLMIiYsGlkT0tv0tj09T/BCOf11XMXZM0FPk9Qsree+Y8E+TZ1dkBvl
ebkP0Z4pzbxd4qRE2kUGDmE5ltNx/wFMKxKsWCFTkbehkGqE0qRF7z0Sd8He0qLx/k2QSQCHNDFA
aWfTFzMX4ACErR1IUuJ0JjZsnmrR39IKucNdagjoTjDyxk3/GQb+gu2IxGPg6DdtjRPfvQmTsrBB
zE5DA3FzjifEuxRhXJyY35GJjmvCgpFNMRZzN+wiL2+F4WUYxj5yMyan9qfH7Jp4y6GnWgfzqOwY
O1yPMZJFJ4tegwBs5Brn3oECVgx/M/7kODAk55v/XLym23uIUEGpExvpfPrsQFp6vCaK2MpMOODF
m+VIOsiNE/s5guwEBAsMoR7LYshpGOUa62sB5wGybF/rMr7j3mmKYkNieMzyK5jmsvqbMb0EZkFp
wsxpcG0PKfGSTq5mSDNHDr3qhMyTp2zOqpX5g8M4TMkNbt2lPM/lEppz6AH5ehBwU/A1qRJR0V1i
zWBqRm+xsbhndP2zoVustd+cHJT68CSFS7GHj9ZyB/fcB41ePe+TYNAOXqasIPckpipXb1IwY7tw
C8NtuOWbGIMv3leKkGJ7LkV/LZZAYF+Kq3xGBpqJeE4HgFAZtDVUEHQ3Hbi6AqxeGiv9N+ismGvY
O2uKnyirWrFxw3OHvykN59XSmKZR3dzotKsKhwKPsii4TKB6muzi5tzh3GUem1X83BVqrG8VwhIi
W0kkQfPN1zsOeCOYyebnRKkFRI7ApwlngU28iftt57h0Gns+DY8VRwihusGOX83O74om1154rAcc
q68hNnYMoY0JHe/PnAc2NV4nMwci6JS5CXOcauRl4WhsuJusi+d7BaMn6UCxtQjEbxoGGPSZRULE
XBhGDFKOZWsx9b8JUVas+eguCObXkcZ1YQ4AGS+qYVjNyvJJiSAkjXFOhwB5vq1qsr5gTnQxIkvU
5FVlHgGPhOROOOwNKsTRS6WiiwiyLDnMnQjnvzqUKz1CkacRHfNUZyFqZjVleX0OYjuwr0HXAo3a
MKscM6BlbIrL+KbsysH6xcJt8wDWSSYI46H7qUG5xERO4ADPMjTPN0OdjB6ybY8fj2kCmuMdKHVK
yiCh533I1BBXjwmDr+kLp/3aKsVjYBO9KNN6mWkVSDANvwmoGMwj+xTdEN9azmWxVW2K1vGGC5Fn
E7uvoop+B7fssV6xpHFLOMgDY6MHzavJk+u0pld/9dik4mMaQFnMWN2Hcf5ExxqHr7m/GInCQdtB
GfC1qya4J0F4kp9zlXYzUBi6hlZ8cgLHcAvo8bygZ5hVqi4CCBmxZPG9AdTtjSQAcvrJg5x290rA
z6KRB88yGv/6VUnoGlTCTP0UY5xSoIV+nEv9THhEIn6HWDQFiRzWQIMfqtC276NOhoMFaTJU5L9z
bOrWZkuApB+eUu4Pq8YFlMxqBydGgLHRgspIUpT1IA+M7S0dxYvV8TJGeUay9o30CztjQOgHU5ls
jDOX1ACJtBuEb4XNcf2c0QPnfJ179m3kioQR0eoxYmXlMUB/bd0+HYGx+0D3PyyBYGDEXF6YRh1q
yynqexFnmX5s22JuDomddNBd6gG+FRWfqEFrz2gJrqVuO6wpE3Jq3IE5Xsfmp+Hlnd1h79Y2VWXd
OPODcIOMZQRTwq4lvZP0DhQ3BSoYwmNdLdQjm5jA/2cp06eSXKiQPg29WDWOza52RDDprTI4ShiU
dVZJ9jjrb9bnW1u7emVnjgXi8LIv7ORiVOImGIIT3J9kCI4vQU6HvEGTmVcHSI3kuSyL7KPNlNbU
rUywdHrrRdLzTn6V4HcloMjqNxlpGxQbjGVIDJgY/eArKNLfooVyqQl78Ihnroqr45beeWbNfMVY
D187yKnvvTwobqkug4cmhQXg8NJbL6tfMz01bXCVwoC5XiRxtTfe1FYPfQnTVStaDrw3uPyasMCR
gmsOgIYRxbRPnYk3auPP90JU3jpgZNjYCSgwdhB3p26tE7YJg5P7RickXkh34jKYs4nxJdCBLdu8
ronU1cJ4pDJzqJxU4Rb/Ej9N9l4Ee7aNjbkLxpinjbai+enYARwGBgVfRceSHDatZOXkYmkvdnYT
RnfF/5awqgweh8CZzmVTBt/dSB9dK7YUtDvJFkgOevU+tW9bAKTX0KnbLxejApOkYhhiHgYXdyC7
ZWbQI1OQKKkBq7Zp9zkyLXtZmA7uwBAVJ5rcBkJ8n5ktUsXiUSCGg9GJH+hQZsVr3c7x3vcnc/LA
ZsNuKlHFsri/TzoaWSKGkiPyIrbINnY5crftW8HhwoCs8PYU6tMuzRZz1VmHgXcO2ZMlTfcGJMt7
EA1qoHhwsg2CLJxOg6VJtBUtDCzYMeuM+a+1lOVhXoYJ0WlJ7IKclPXEXxPMH9ZQhfya5IgYbPGR
lqhg5Ah/CNXeqYvAauI2DwmncIfstjE1PvGIxRUHBxGxy5rwqZBOgexnFY2d1PvfwdlT1da+uwXJ
uhO1pFetsbF9ok6+JEuCPUtOfxI/fBpaWpdE0BeDHpbpJfXKYwxekUUtzr36pQaksMq3B7u9YkL+
rAuCwYqwOq371b4pCCb24RtCjpso6WPiQNM4P8aMIfsMlAmeDiAYXF7WLnml7yWR0r0T0JuGhgHB
fJsqFp7WAJ+8JVkR6EA8P6Y+DjPQrmHCZ9DdQQwL2kN+3hQvQASd4NdpFvyBLJsBF/YiwFJnbct+
vgosL0tK7jHvYCTCB1qeJ3uGHdFG1sGfBaCgcZvFzb+2wmwYk+JBhAhuvXx5EWl0WJPg3YzgMUHC
ns8EyCQjomM6myS/NYm7M7k+cqo/O+xr4IsQy2TYlo87abk7Ct41Onu8Onb9kLfTNuchme2/6fKV
lAjWwIiQV71NnGrnNvlrxT4NVfRMdrILJ9M7+lF1iLmyDPz2tfurYvSdjr11a7b4BShKjTZy+eQ8
3pZpeyd7lBYNkPCaBJbVMGY74ZEmlzZa9jOOeHx5+n0cqZkJdsdEg6Bgah+EjQ8Kad9WmuI4g7gH
JrVC51zvGSoVcYpL9m4RRkxDt+HleyAp4dA6SACaVWykv2v3z5j4u6wNTzmZT7ZLrNS02DyU0fQ7
SFluTOdfuRmvaTASsOreOjZRRsty4By89abo4lrO3ar5VAVvEmgzF2nw47gkqZsQ31W1BO9k6H62
HUnNYCriGRKA917P6VFM5mDgUJd9dkA9S6Xhv3hg/evRfXNU9cr5C5q4Ichl/sA4foojezd4EiUl
tzIjNlRryKUtmFKwC0Y4Wo4aNwuztF64H3Wfv5RR+LL+wVXuG5YSOpCHsT6nGRJHJtRMkr6I89jq
8ousz6MFTLmEWqLYVeILuFmf48Czb3SEAEL2T0v+lVnuGc7lQZfTLwPKI0TAx75+XUJ7Z8rxklTp
KWaFTVh3HPrbIJ4vE9utKfA+olX96VTyZlAEZEUBFf5gsQpoP+05umKVvaSO/mn1iGjQX8MybgPN
hwn4w1PikpSXsOlajtVC6ie51YVdkhsEM2/kmjnjb4CTQBNjVJQUj6hgvRxrtiEvwydBFMM1Tvn0
WPolIsrpq54LDrxh0zbTAQXZQ4qH1QPywN2oyfZx2o9h/dY5gEDOgeKvmT84rJjz+GxSohXz7K1C
xuB30z1Dwyfb9u+iMtx1jbXzZyK+EUQyw9mYTB9WEYEH+MMO+ntkaV+EzZAEKA+aZ21CLpgwpSsq
TrRS3qY8VCvSAfY5+tjoGjJ1Ft73ChoSXrRFS72N2oxtaHunMPOmXg3pH8lk9WvTt0a5/+hAlw/S
EBmt2Q58a1n9TUz8RfX4NdhcMCm8Ddpi08ImauR8Vll6SEjIWKWfUB6vzDVv+sA6eD4IvRouOlo4
nYaH9cCYOL6b/J/XdTiUBYcKWnfuFQYdbDia/KV1m6tPJo9l+0cGY9v1aG5I6GZeOpv+fobD6qXB
3h4cANTVlif1XDf1//dXCnOE7djH+tl75HUrIAWgJVnVnI2cDm4cbNo6fXFAn9sT5yRmRWd10vKU
rt95NjW31OLwYaOTTP0n5kUnj2OBfgHJ5XytnGAlPG7R7dMrOTtkMlv8QyfmxsdWWX9GFW0zjfmJ
sw9c+kvsZ1hZ7E1Pvq/j6rNDtxSxwAKR1X+jQryEqfO+YD/ll1zJT1zs+YYq58R5uSvII8Lqd+b7
3ksrJ+AXNHvoH9gLIteX4OEm9hisbEt6Iy4V+OGnYPLQLThHJRWoXDwS/HuGQ44MwItvu4ATCS9l
F7lekxkExXp5Gxa67opEzth1iB+2xKcg/F6wxDRYZzQrBP6FlyAdHkWfPDd2eFspmPms+CkfboZw
ZFUdHxaL02ZiiwvUBSfTyR6j7fr/4ZCdbQ6SLtB73OydJJAw8Ta5oP1HnRFOcI3wwiFEQetQbTzr
Dd7BnWzCw3qmrWdWrkPIWShjeYVTDPDTo3cpx11Lt5GHy0qU+Sxjsy2QHxY8n24PxpLjY31bWfX3
Wj/kBprXWLVn5XjHBu/m+l17HmjIDBLi6NZPjmwxtGT2wWFWetMLnNUNLzXVIL5xU436c/RfmKzs
hz64Dt28lwsE6ibrmZM4YjukMW+/WSfHxvSvGR8mLOadX3K1LOspJJN98cqDiNxrCW7bB5bvyjuG
TtuK2iKFru2H6GbRAvfgOqysPDiEDK91R1mmG8ahgEHdwzhXl6rzN+sDN1szdsmEmV+WKBqSOZBM
7KM7ob3Dqkio8u4ajjFuLXzkvJWnYT6NQ31G1/lmud8xdXPXOrxQsTrVDHKwHwbDfF7hBvWIf7gp
WJxyWnvcNO1UkvGONIufTYXMIYzQdCyiL59AhZuBC0vezJUVEquea0DBGiXDXgfisr5dTNqvcgH8
U6wNDDp39IWVFTzOs0DflJ7ELD7qVj0W+FMXuol0KM+LpEbBeHCxkc5nLeL19UerWH2wPD06SVIy
jso+Czs6rG+VCfOBm3W3pl5P8mbnJ3+sIru6POQr3Zsp7Hb1L62fbb3vyd47hNkzG6N9wM1Z+f3L
+g2zu7l6Yrmn3j90lfUnM2TiljD3u7B+SlT0tJqQ11uXldRNR66CE5HzJ/V+PU1rTnhY13cSCMf6
yZIlTDdNwUKrcU4FAR4in/4gN+JxMbzUmMWMALhKUKkOR1Jlv2FKuydFeJ93GCXRxNtQI60KgrQ3
Pxsz40Cqro2GuBjnzj7H/mL3WBaw7LE26XcFsCCvI5ecyLXVxzf5CE+pIn1wPKMcdh2SLllEpzoc
HoEE7UdFtEcI/1P72wZV41rRxiI42gk9OWYoZ2m2qx/JT3BE2vp2yQhdrovzzNdvBUyYKRdGJnEI
LEg3xjhFxkGYJhH8OHMbjgye1+uSmIHukG99/ecclDrzgFnYT6JzqYfnLiTqgzLK8gFfxvW3ptBt
O/mYpunzejqsL03fix5avjWNiIQpzEM3eFszDueIimNgjcIMEEFIeCbKmQIqfwXWfSKCGTr7svV7
bz+5MYhAmFKEIkyTeylXTgqSfOQE+xmfvU9Dh+SVo6/dpVxvHRdnrsJDtkL63d/1FQxa4rg6GonX
/L/WnpvqthngMnDishm7KSYYjmu5jYku5rW+lOZT8Hpq+/Tal8iduKWgFsKqXMkT+UGWPej87JSV
+cVCzt9QsfneN/nuEEKDuxZRVFbUV1199ibGpCHpe0nsIWZ9XybLZxPG+5lzMyq7nc0oZy131nNT
ZyvGG7gBr3Xy6yBuoJsfwrshp0yOvE2zzIcosZ7bPLsGS0rAEclcrcyA7hEYjqWq4FyKp/84O4/e
xpl033+VwawPcchivrjnLmRZWZZz6A3htt3MOfPT31/12bytsSSgF4N30OgmRbLqqSf8g74dOcIG
eIaSmGH70QaHqI3u9Juwl40cn3ko7V9QDDeJzO+wOpTpj+E2W/mRJQEyjIclimtXPr1cGSiTtLyr
wv7Vm9xrkP8bjhy8LMV7hyJC63Q3uaev5bncJMkLYAOpIsHU5UHmJaiI/KroobY9ieZYoxaZPank
/YbynDi8kwAFd9NAW7h7loGsQBKma5hlcEVkr+QHthp3JyMLo9cNrZkvFWwcWIaFPEuhH2GfgjM2
FQ6Qz10adO+dJfqljaxKmyRvilSgYZUyq13LEsNJ88UQN8CWbcCHiCfr2cA0GJgNBWfN5q1iiC8I
RGEVicEKGm+5j4xewXAFeSHqdMfLNkUOn1bV9w0pAeNJtL7DT6PTyKBqOpHTkljgk0SiA7WwW31T
tRJtD3QcOb47GfzbHLdW/itLy9aftjnYTBSFf2+XEPNoJFi3clszbV4zIwWDJCA6VsaDx/FeNSPm
PO61zNhHxJY0oozc73SlbjVYxbPa5VTTU8hEXr3wy2bRwaikdzlva2fXOfuKakryLv2KljZ+bVYJ
RD+Ofzqodhp2vtRQD9VsHCmGm8QyH4bJWpfs31TFjGRKF06nXweWuZAFnzEOV8wZmL7E24qplENt
xwhyzeBiq0ACNDJA1ElG/9lfuGF5UBA7kCdagxhyywPb6Y1MAyPWaQQC0CJjTFqqVsxf5xzLVwUh
X4vDXwxHF/LglavFjlBG5Ks24CTlGg3rZzNtrlOTEjOw0T3X5/J6gjrCokoqS9ie7FGQ7bt48PaA
v9nf2cq1O5pkxsqCjshAb2fjseQmjyUqUnIpMOh4keEiZvfb6l0um21es0DJXWY/XdUtFE2DNY2V
C+AxTGsaZ1/g9JKX9QdWpyQ15jJEFCdopy07ZlnTDy0BitserRPCBznBIguGGymmkJFyJUqyUk0T
jLp+Lf8eZr5zH36AaoFGTA9yS3ATtREbkZak4ogtsLngYh/iQEHtPLqyGGJnUG2l8SySLTiQ5QoL
x+Ism57Iv7Wkv0VZmRIvm+tFxFwymFsYydE7w6ZYCtNIfatAAkOMwX6ScS0N3RVrmYXgeNqPOutv
08bcmxEImnwv01x5jDJohd6LHKZ802SHExpzkKhowGzzeOQpbJ016Y0/ocdsnABOVMq7ZHHIx+Uc
X5u9c0OrDgFOgWGi/NLJV0/jJdGI2NV9nvXXyqTtVPdOy8IlGSHLDxMjZCF/Jyn1YOF7+6GT8ivV
jYydbWPdT1p0LbN+hZBYsAKLqn+uqCIwHlvh4rkMhPuIeQy/WrA3OQp5yTIuCwoPDDFkUWPV45ss
MpV0fJCXkptOZkYeKUtGb02mU2SAcYhoWmkLBhL1DUXKoop6hrUeg43E36S0fConPTB+hYRlz9X4
HSD9hoMppOhVbGMLYGQvyyNXYNtrpXNdiscCTJ4m7cugio9oQxpKfcVbcZNsJcOrNlV7/HsIjW61
5oDehJy1qOgz1K2WDl5Daa2+GlCsXaKgi/xLwMx6ZtJOMxGwKjKX+dEkPix3uo/A9dgVg498Hwjl
NkBvMTTL+5TDluHQWn4Hxqs/Ys/EqSfYDCJ6s9HkSIAcMpBeemSJkmnOqrP2RKHr0U9fZc+B4jnQ
3K0aeTsZEGQIVm2T3mNxa3oRHiuEvFJmHd60oJOQoFcoGwwMI5YwZ1ZIRa0jf3zVMX1jZHRAfuxe
FmBFQs3KdyFJWAhR0piKD4abAZdyqBWGWZ+OL40AX05LY0inQ5B2P3H+XTY9oL/ATreGm5OHmZtM
V7Yl561blvNgCl9kNgUABimfJv1dHYOzlZW7Bf1hlofdss3TO+yF7/lzi/dFN9rtul3Pb2q5H1ig
e90tFw4dEdYEUoWrOEElEboBwnuIM0zeRySp5WzQuiIpJeGu0jhmHm2mdzbzkdLU1F1guiugOwy6
gr0a+vu2yX7Sj1pZ5f+2KTyCpCSDyZ5gPTlfFhVFoTZk0cmBRP1LDN5Gcxiwh6T4bl3fFkWpXQEP
2MTVdJuKTpvLeJs77Yfmh3uQLhsd3QPPtR+svN3UHvgn5FiXET0IeotzPVUOsrUoE8CkS1dMbZDm
GGireR560qL0bzD1/nA8oABAegmq9XMZMMtpasaS6qAfZKdGq825TKcg1eKwonMUpqtJy8HxQSzW
XR1yQom8ebT16GUyCk+vR4LHmAum7/EPBkAbx2nvGS3NHFW/K12FU73+nbC1qBVXtv8sY6FQqxc3
h+dN56mnCAzQs5EJSKCbh9YrPmUZ3nNeMqq5FU17g2oezm3s8zTJrzF+mYM33dQxIAJHyXRGSc2L
TI/1RByYve8IHvuhjz4zJTigsLHjdks6RW8ML+cWLQREij5tqi9D9D8yM8BEVzV+jVF957CPM100
K8ikeB9iQQtfZteo6UvWw/s07VUZjwezHDlNcPF2Tdahl/x+aYD9tlphrl18T9Vwa9r2XR1ZWyXu
ngB37pnIvvdI7/6uuXsIaJiacVzIZOD3QY0uKPb0t2pTbBFkGhc4Rj2hTPhsgT+8asV0T5dxHis6
VLp4q1VYbNKZF9TQDVBF2f7Q9QBHz2TVUdBKKdiYlLttEIlXZBOKkyqI+g+twX9O9vOI/8gmxC69
vMIEiT6qW9eHqWMDr5nppgmT17sPC/ixDflPVAKaVRDDTc2FpvnXdQEExuHfAOm9revxEUM0Vg2J
qj3k0Z3iwudBQWNftVL+xDQ+QsVY1a0HD9NVZlAQd3mW7bwheu07FJAaZgqGw2XzAK8ofUuKv4Yy
9DuYWNDu5Sa0yvBJVlRJL+59Vkta4m/BnPq2aftHxIEtyAL1jewpQceiR0BpKmsjoLHMVdR75OXY
LelEf50jwLRQ/HM4l4s2+6KA+KlUWC7l2Y9ujFYo7aHCWzK8dBHog9q+7S19VxHMWlHbswIaKaKc
xdJvui/Fqp9Ct9l5ln5j0grqHXcxUtPZiX4HM28JnvRarpzcRvTZqO29ro72dZ9rn7kVA0up5o2b
CpxTp4NOG7EPfCZz5ULWNii7v4Vmh504hathxO/Z0M5tWp1951ITGptALwBTpoiiaOhkk40YoBc1
aWKuCRiUqIygeYXd+Ri+DJbQ8OXOXsoI6BEAhJ9gwbZ1zed14gi/oS59dRJlC0fnufdxDrMUlJ7M
ul9KYwYUjfR7D8yRVoVPA9jAmd/TJcGVBFZP20RXZQC3Ms1rj1rRxWpYi74mN3lJsv4tNS3Z00Ck
tma6jJhySHVkfDkGJoDKgBFPmH9mJjh5EA1PFh4r3tDBcQLfMQuBDMCYg2aR1bt6ZNgGXg4pxzJ/
G60a6HX6nFsVwKSeIWamCqCnJb5uU5Bgs+kwnZcx3rbcJ8usolUZTpCvQRsx8rBUWTmb7pddwDQJ
HIg69fiuU1MBdjaZbqjXdjctxGjc21r9KvthMik2AOWS0Xc7A8lYJevmwOc2I45nthsvBw4zRs40
iyiHZYt5KDNCG8vCxqJaM9YoZKMb3XBVG7BNIhBYy/wXtH+XvqmO89BMX6s2ebY63HZxO4BWD3DF
qlBaIX5idrHkf69R4C6rCiHMmCNRYabgIx7mQJGBUsMsPQbLyDDYqREJp0FEHcZvx9Ezfcw1fTna
zqPb0Xl24cxqKTottrjT0TkH47nCc4fOZcprr6lbsgCaXIKyoI1pXTI1cKzaDRgRby6yEgBd3FAy
BEus0fEdwjGHCX/6CHhmqXFU0EzgvsHcYfjWZqRRebQb7eJW4N/TYEgQdybqSrClJxrs1DC5zmjP
4ywWyU4e92HfH7A2sWcg2tcd/8DV9exaycGn0y5OoaIt5Lnqe2giRY3bL2SaJTticDPW4Bd2vqIs
h5yO4uCmSMUG697p2BXxSk2GlU5qLe/I6sMqy4xva9LpXBmhBrqblh6H52cfiW7tfWNYGWb3DIDs
fUhR5ndTAMekIK3r732Y0ZIfG8z8Ce53qlJjWzYRXg6dkAXDWXyV4oTm9UDnpK5TB13mqjaZtkri
O6vnBSea2zHqgnluFUv5D7VUvEXIb60z1dm4KFnQiY8OPhm355C2OhaqBjSnIovShlY23orlVVdI
2iLRCLWc8sqptWqHMvJzW7ntMkP4DPZ4sMXeIpnhkfQaal7KAchktoYTSC8BAfJyEdVtBhgsKnba
WPkrQJnlPYVBtEzDgCytDfatXmxqNfxFXLJkB7m+d0Lruu60bhUkqb3RjPq5QTwaNRJlYycYuwk7
vMn88EvrrIdJVZCRgCsulRmxz3nLvCJBAbHcdYpATr62cW9kJ+/pPi4Cu7xR6uBOSo5UTvKGb8Aq
LPv7BAkOTAYPpeG954KKGJMrENSe+hw7+uOYYCTYDjZlmIariNyHkcgRn5lW2G0CyrFRIUIM4GpQ
UUwln3nEnh1TBcpbtZnuetO9JZGgI2wYn1MplQPa7L4K26866JfthLhxaDr6PHGn/lbOkiuffrZJ
F6HlkyACUHXWO9/zLWkRr40RCqPgxfNdeacwXjhWjcsiqf/CGL3bcgp2UVjeEZTWWlHftky6ZP/W
Zh4UqEm2xILgRhETI0GRYFQeHThTEaYdUK1t6CBq4m5smg+YDwif6F9qGezqCFlGPdSZ8urJHJQe
iBuHUBNMYoWFOscHoxucOh5ouyHOiK9SDHV5cJDFpEGxUrCzHutxAx3kSpZkcqV03bjw/Ir0BQdc
LYEBP1IojIH6UCjIFphUe3IsAr4nm2GAdJcyGoet8TT6EL457KOeWWIaJ+WqlkL4bQY+T/T+Iu2C
fSzi67Rq37Is+eCXPVQWaQieJjfCVJEObuZ1U/6KIpyV6BxoQ7xGP/sQdzoOVgV5RqwB1RszW1+W
ChhnJV+r43CPLgD4fx7VxAfYKzcm/x2k+1ElltBuKEW71TDRZmMTGz3yb8GoIFca7+wsID1pPoqe
cW4dBprEzgAiQDGOYV7WOLdepu4rvXlKW8YSwP9fFZNceGBMrnFmw85YdhnMSKNZZS6wqrGFHwEw
TD9olhYgTO+vHZKWXiDBVjsuFqvtOpI5hvxpQe3TP5N+C2i+rTwclK5KP5YNPvceo8hFkCPyYVNd
pBFmYHGKUEwfEfdgdFxngXFHbGUUaUt7LwgH6CPVIa4JtUoRm9nvwCLh6bg/Y1pBY2B5syGTq6FH
+NXqBuw5jKRYWzyzuFKdtFx7gLaegUdgXN8HG2HE8L/V13CMPpXYoKkRa19dlAA9U0x8UspRzMKC
DrOScprJHR6L4FYX+koUtCk0Z6ATp8aYYSAjG9Ao1/T7IrLem6H8yQD2NezogoO7PIS+bc2gA5u7
TsvoMMrOEoaFeOiUz3kFE0VzWoKBAZ6gQazMKpsfk9CDGdCgjYJFYiaCO5x972lSeBBlQhNRF6Wk
CI++5AGKeV3KOCShi1YU6bIZk4VZmx0z1f7JQjXlKjaj8sqz0BfWbKjgoIE+M8N5rcmkvTbdM+B8
AzYHdd8qb0iB7yo0E+kmKI3UOAIcJnPYqRp/+Jo1yT71XUelGXQkm6bV9/OubW8a0R5E3qEwB4sV
ltsjb3ktwvJpSGw6Oh2mZ65Kt5gGY6JqL0YtSIsZZ7g2mqJgDG3SoewlsqsHKvWlBaO2o9fthR5z
ASV5rkR4HyjRug3d+5Gp1hgo17VC/VcpBrEdTVSmeqjOFLDKIsNcG3gy+0SIrFQfkgasmdfZd0lr
7pHMvc3caqMowZph6n7CtklCP25Qfn6GCYWAkJfvPWQ68SKzrsRv17XwWrR0ogDfvUa1uQLHfZNl
Ntpj+ftE/G8t9a03HTp/6o6D9Mu02seQqcIshLDQCWtkXmHdeEm4HCLGzHaJogfjsihBgCyvn6rK
+PV7rTlJed2I3EZmXL0ddH3jdowWQMF2V1ZXY5IYeRAJsx9RG23SRNnltgYMYYIn0iYpHYggv0a3
PZtR2h5SbEdAPg+PGi7sM7X3P8sBq1i9Sa6gsPHIqvJsxVk0T0b9PcQaeu/QKERLYuUjBTBkOXgR
CO7Lym67RQddPPdBzFpCYNeYZds6d35lGY27NO5Uur4qDDD0NnMQLG7UP/aFPixbTX9Ok+SzEEhE
N6adsbAdpl/AzeGVWbx1G6zx4GAR0LWvjAJ2sS3W4xjdkvQEt8B6W9jG7ZvmDZ/NUCy0WsVLOlsT
VjdKj4wTcBUE2oqBAyqr8X/qbRCbGJwOzy2KG7Mg1YyfhT0khyzwIWP3EzvbUVBSdEAB3GI74GwC
E9nESQrHW3FCC9LpY+yQkgrTr6k0F7g9VO99Meq/IrRotlVYJo8JShW7En5YPDeQvAOZ7BGma63l
k5oxUw/sbaLpMcO77rppfcxNUC76qELpTlmE5vjmxHkBFAb8jYmhB8r5Pn46jgkMzPa8B+J+L50l
lAMBsX/DqocBNrv51dCNfDOWk/+o2MgRiFJBsh/rKhy29IhRaIncNUhdN39u8qqZaW2nvI61ZS5x
JPSXJr9kFrjWmo9xU7spGqgWWBOEc+EtoiHBLJsMz5jGj8DtmedraLq+0Eldmm74Qy29r8EZkICi
JIOYfR3A4dS0dusTpaFLPucMF6K+PqBgWhLNo5HTs0JXI2T82K8auL2oJyysMj5khqqufKt+hxr/
EdEih+B6i7PwM72/H44y3JEmrDpNeVdc8dim0POK2jG3YmrS+xSC3w2/Lnzo6u4eUzDkHhOsEBIE
yFwLHnyhdU9skHRVkTFAHyA1pWGE1Z4n8MVwQyQz6cS65Ocz1UA7FtXKO1eHm54Xur7k/zDIi933
BtvjedK3LyDPAERZ041jVG8RK6Xp4peRbhl8umfRwR0W6bJ0smViWj8ch5hoSakr2vEII4HxTBg0
MLHuJlDcHAh4/loC6wGmzY457uyISlO31OuhiG4Ggf5W0cNHijrn0JhYLeNCFAeUs6WZWptMqFTY
VoZCjZXt/LAqcWe1Zf9OL9GApTXrI20d4sgMvOdTa11OdPu2T0qMEIy96vnQ9sCloLCizaxavWed
QNKPzWt7ouhDmYoOaETdZev2MmQi4UXTpqqth7DIdp1azh2kwQKHcKRW3QPSjUui0joxi8fUyn6M
Q3PvBuKtgVeFDoq2cep6T6/yDrvwtce76h0EUro0GW5NvKTIojNjNtAzXzm9NjeZeNEzMZcImTCr
rAJpT6rsGzd/zUBtNBAIPNyGpxL4VGHyc+DeN4qDNRt/HX3+KxthUD3Rd3buPSObuyrCkJiSjIck
tp5sPzi0vKQZAh8T6jYYmkEQB56sPKqt+WgFCKlS5jyZneosLKXEIJt/ULiPedkiQlOUTMnHhdPo
DIZoccTJHrLOAWL4UsudHQNNuv+O+iuylNUAMgyQJEsY5B3NX3Ji2pBFa27dxHMhSwTXUA8PjpJ/
ZYox7SIza+dxQzvEadYIFyxNu0McDpY3s5ASTp9XvdqK8WqM/YfbMGzXMoS4K6kj39Cid9R5hIop
RG3p4JY/qlmwEuO0QlnoTgMIfoW90u3UoJLCyCmbgYAmO3TKAv1IE9piGt6NBsjFwK/pvY57pYTz
EynVZ2IBZ+zTVWJBSqTzBsJJ9d6Mql/Ss30llB4CpQO45vHiFPGgILw94paX47qIQP12NBjByymz
oUUqxWC0Zt0wHWk8xkIgD7MefQ+dVipyjwnzDqBkFl2oTDBhxHA78p/CgUkv0pA7pMX3rTNB3m6g
19Y5Y5iw+oEq1HSVDc6bENZDgVXmDPLArZQLKkYVbm963TuwCOyCJu9oYSfiLukUPIUpumIAurEi
UJhnObzYMEY5NXd+wKzGY6Oo3xAg2cZx95iFIcjSYOuU4qcz1K+Zaj+yhF+6lDGW4dkgZxUiw2gf
/veFCj5BNmVSC+WxGnt7BfnPntsaOrKDUf3w6gwoQNSrAPYKBipQLwmMystY6QoeBMj3OB7inv/+
13//v//7Mfwf/yu/zZMRaeV/ZW16m4dZU//Pv41//wt7N/mn68//+bcioPNRC+AGxZ9/vN/DCeUv
af+FXSg9OJPsIZtgqMDimtwramzxdP7y5veXN90/L1+p3Wh1cWlshpQ5X97V2Taid3VtGmrw8/wt
TjyB6fx5i7A2kFlJsKB0ocSsglzPVjr09OvzV9fki/jmBZn2n5fXFT+OrCQSmyFJNiFHqeznoC50
MKt0Pwj8KS2z/+EPDjpYqjtdnb/tqYey/rwrrXyL7kQpNjUceDz6yFNhUM7+7uLyY/3jm08uzdV+
LASzt+itsJp7VMO35y996nsfLaew0+CjG2W3yRp80e3GzBfhGJTLqiYQnb/FiVdjHC0pR/fiutHq
DlcgwFaDO2DWNOEecP7qJx7AOFpNkVFqsU8JyIufPgPkrcmoma11Rf7xdzc4Wk9KmY/Q7yrWU4kq
39RuQgv5uTzZnb/8qbdztHCQz2zFUARiYySk9LWnrJUE+6zzF5cX+WYvGEcLx0KeKxLC0TZ56v0s
RHsd0M+hG7ayYehcuId8D9/dQz7YPxanoqXIz8cVwvJQRHHwlHPn+nqwLODqHsN22H/nH+bUm9L/
vJGveKoXVbHY+HV7SHtjH1X5hV0gF8t3zyD+vHSl5WqgRnaxyUYV2YR8aCE6Yz7/lCAptqjIpLHR
aawKSTWr+8sPr/15T8M2mSzlVbGxtPhXkiEDiEXjw/lXdeqbHO1qN25yy9DDESQtoh1VNq8aeE9J
fF3ieGfenr+JJt/ON29NP9rYQ9w6NILw2zajYeukDbC4Gm+CfpeVyVUpIuBx3ZLDd5MoQKA9Bjpp
zEl8/u4n9r1+tO91HT0lAdNN+jx84TKkz6cxwcqAZORC3JKP8d3jHW38TmXQmLW5tkkCZ69r07ow
+p1ue8y/ctrJwUomKjCI1+cf6MQ3048CAQNB2lmhKTvVOEKMiDTTeauUEmpJinNZcGFpnDof9aOY
ECukLK5utxtPX+hquQfaKjEpeq6t9X5fMIGnw5qBPjv/WKe+01F4KHWqBs5ZDhjR0ITFq7VGydtu
bv7u8kdBQfRonkTMx7dpjyIgDTUGfLc6zMfzlz8Rc/SjwBChT+Ng6NhuTcuLt4XlvbVqP9ydv/ip
V3MUAcD44LOrhh3umsPOADzXp/4Nrser85c/taCOg4Dqpklsju1Wa7BbDRLDWWZjDJEsrdSV7Sjp
/aDaw4XteGKzCPnn/zgFaH+gpyGCbhti5ndDOgcYpWgNxIajeOXjx3edOi0uqDQmZ8j9jBdueyJw
i6MoAIu5EGozcFtr0hdd2r1EuvEONSaZxZUCpBrhrhnuWl/nX+mppzwKCXlkdH3Q8MWCulDuqGXB
uhqIZJXjo9qvh1I8RwJPPwNdl/bvnlA7CguuG6gmI6l+S+HxGdv2wjPGm2Isn9UCL0dox3K4Hly4
2Yl8QRzdbFAN2kounZ/Us/udMnUw/fSw/dkjPLBR7CB+Pf8eT6x8If/8H6vFbYZ6ULR82BbjgEsg
bkcbKxXawkG89MLqP3WLo7jDfJMm/uD122hKzQ3gimBe66G7sQ2gqH/3FEexx61UBEMtpd/SXHA3
bjDCSjOBFmk16M3ztzgRf4T480WlcjfVCNRsQ0gve3rL1PjoWF64+qnPfRSA9NJkLmDwjtS2y+e1
XUnYfVtt3RylvRwTgAtnwIlIJI4ikc2mQZ3I7PncfrNILBQ94jD9SlwrfTCR17lSIbNfWMIntqh2
FIg01ygMRJr0rQXTDjFmZBiuEcMCn/4Ru8qVjSNsfOH1nQg+2lHwqXs7NMI6HbeKai8r1Xie/Fy9
SibuxFBUaQVyvlF0YT3/vuo36Yh2FHsyP1OHEpLGtkurT2NSHzINSIjXpZDqwgP6FiX8mHgVMgZK
kuHNjqYnDvpfGRxG2jx0nmJmpcZkz1vTB/B2qYA8sUK1o62cKB0aGZmhbXFrxiEORY0rwwqN5fn1
//sy3z310TbGTyio9JDLezq2Sh+oQMx04z71QRoiOewE+8peSEi7ZA9Il+zRXAAvLcz++fwPOPWN
j/Z45PZGaaCkt3Xc/NZU4YM0rXU9qeLgOeK9RSwP2ZVwf/5mmtx43z3t0XYf6qSAuZv0aFgr6Y02
2N0OExTEJjVmXIUrrKcCXRvpGRBdIThBA2/SsP1RLMvdnP8JJ8Lm71/2j8hcjyrMkszqtsiIoQ4G
apORbL7WyuTCFz0RC36npf+4QaYxgCpjbqD1WAkBzaXlrz8Lv78XPXagjXUhuTrx4dSjOAAiE9m4
isyNyZYxt4rqF9cH0aYqOIcmeo4Y9zTtG62EfHT+1Z2IPOpROFDBKKVaz0ntRoa4Vqr4owyzF5it
86ju3vV0eI9EqMwwpLk/f8NTj3gUERychixImj2HQzOf8PKcZUCpx75/ote/K4NqY3rmr/P3OnFU
qPLP//HZWlogSa5OEmJWIUtsw3hPHSAmAFbNYnX+HidCiXoUSgLPdRV1MOstLM5qFomBTvT4V9d2
j2N1g5ZVhmie2A/EqqsgCMJt5oI8Pv/LT5TC7nFwFgP6KshRaXvfUrq5k1scpPG8FoieYX5LYohs
gLWYuhxjVnuBBy/5Dsyt83f/fuHhqfHntyna2DSRZRJ7DelCxJNVJEmmd8tEWRJXn02XtZ9iYNLW
Xaosvl8M7n/EfHTB7MgoxL5ovLffcDmpCVYizY9A6K/zD/V9IHK1o8Bfhbnjhp2l7elh9W+qaFCp
tkPnBwVEd6F2/H69udpRbK+EY1WUvmIfqurcymLObtbFhZzn1O8/CuV+RyMYci3mRJNxq1XNFpnh
Jzq5Fy5/6rcfpW5Z6YYusrEa8vightIhe4+i4nD+1Z+69lG6lltDEutaqe1jw/xy/eA+zY3FX136
OCojMBl5Pj67e3BRNfNzfNJ95JbW569+ahseh+DWUWuE9HRzX/oogtRQAaXtWRUinQ5kDKDeY94D
Y1UQsejSewAiiwSC3oVteOKLq0fh2IZMMXYTpKUO4nhKXYMM0sFvjcfzD3di0x1H4DieGmi3o7m3
nvwxRGZeCbDUcdI70+3/9v3JR/tHlM+9GIErKzX3mJSjwVcaRrOAXdohJhx/eVFePwRQfGaji6aU
aBtMtNyuh7qq46cTt5jinn/U73MEJNj+/BmJwIRyQD5iXyLqC0h6j2UTiZfe7q1Wv5qM4ELb93eE
/M98y1WPIsCIq1yuxRk3QnRBw/dwNdXZEyNif+ZnAPj8ZBkW41XVthbiLvXShFiZGspCg9DXVWyM
2pWY0QuPfWLfqUchIxO9XXBqY5TS4YihhcpXgR/w+Vd6avUcxYu8QSAXZLC+ryYgNsivIX65jyKM
7yCc/F3cUI/ihl5NTqr2JbT4sG8wxxQbK5tu/+b3O648+/6xMrtOTDFmesY+DpO7isPAFeFnDs7A
1VH6On+P32fLfy4HEKV/3gRNhaI3lc7Yg8YrZpLcmEX5g1aEgFltDtARi9WVUGOUGvpq7uja7Si6
5x4ic+OZz+d/xPeHueMeRRHLdQFgO469R7JjoVoJpPCqpnuHH3qXv04+hCerzZaI5yQXHvv7peG4
8s//8WqxzuoZKRfOPi7hMrbioUA5Z6ZZdTmvTOPh/GN9HxzRYfzzJo6N6mYAbmCfRVAye728HX1w
VvD5z1//1Gs7ChkdRD5h+AX+usDkKl1jgm9cQ4jG9A56VPYMYQQRufxCoDz1yo7ihgU4o0kdzd5D
mNuIWGwVfVxmuX0Pzf5CIfZ9cg+Z+c8XZiHaPg0xtwjd+i6GBoqu6S9R5PcREAc1N28g2F+41fdx
x3GPYgNiDaLwEGfcI7qN4GmQbv0o1S4kKidqWlA7fz5Ij0ingIVj7+GGgQRCxRLDsKTXHju/9668
AFAH7HrcRhBsWNSVG0OfdvQF/pb2hbVx4ms5R7HD6Mh+U1939jif4OwXAX7Ux3BYDJQvSHeo4sJE
79SjOkfxIy3wY6qN1oE73tdLBXHnJVDH5KFtnG5jItY5KxoBt2NARB8x+nRJ2juSeRqX5r0nvqRz
HDzsoLH8SDj7dsjaH3rearehNwaLv9pjzlGgSELXaYEC2fsJQdjFUGvPqD/Ws8nTNCyyqrso7ZeB
E9/Cj9AuxKYT29o5ChuVKdJeZL29H5G0BrsbrcNsmDliC6R4BzcLA6KsxaUyuLAVToQp5yiMRHlQ
4UBSWKTVsLISC30+tUc8scwu1KHyS3xzxDhHkQPxxy6GG8wNIvXBboAwxo7/Uyp09DACchNNhb/7
WEfxg4au8MfJNvdFiXGO1+aIzIR4Eky2AZJK1YytFvfZtcHQ8TpL+uDC851agUexJIFJXGqNMPdq
PcJ4EaO+xkelmJ9/qFOf5yiWIGM9CdNRUcXTJxyP2Ew/XRMelJ85+oX3dmoT20fRAkV06DAa90Dk
B8gpchqiNSATaFvaVguhMaaY0mhjaP2C3tFS/vevHs4+ih6dotMYSw1zj3ZkMzMdu15MI5Tq2Pnb
5W0fxQeGdIYAQ2zuY3zAvByRixFDT0+9sHtOzJYd+yhCmOCmx9AaqB8Edm+1jgyNeZ12xRY+4uNo
MqwaAvslKGx8pdILVfyprM0+jhFlExRdPpl7hGrVuakhim0nSyg7h4oiT0vdRWeVS4lSHhvl09C8
FarfnyUk/Tp1LyxM+YDfbGv7KG60LvoLMUol+9pCeL8IkhJ76/SHzH8bmkDnF8jvbtJ3dzkOHmor
RBPn5AQpbnAu0kJXSZ8OO9Fa4baOoM3GkTLMB1tF3WxC8kxVoGu4Q/1Wt+6ISpvZLPxQmNeOYaS0
0ydzldkXY7Vcp9/9uqOIE2IDgui8Ye2LkdY89f3KbdLDaNgLvbTxn/KaNZjmC2nFqZsdxxkRMHBB
A3+PtJP9AAIYVdBxqpvZ4LTqWvXiz6LWhuvJqPxLbbaTq/so+sQo2g9OX9p7vGu20MV/Ba1zJaIe
xRbr3h70/RRDAm47uBjF54VPLp/nm5dqHUWjqoj7UnWRGgsz40E3+s8elSd9UpBNsDZIP+xLipLJ
Dh/KdrxR3PLC6z1xTFlHschQY1UzU8XYW80kyQa2ZHN9ORXzD0+tPuzRv3AjuUG+e76jiARRMMH7
JzD3jZLiIdNbyQrhyu7vQqp1FI+8AP2+Cmn4PXzCJyyXbxwNO1U8WJ7Pf54T55F1FHrCoPI0M+L6
GV8o6bz1FPe/2iz78XeXP4oqEwggRAtBugWW9qmHyU6xp4/CC+7PX/7Uuz8KJ61pNlZh5eaeochX
FUVvsTAfzl/61Is5igWt4ZWYZcQYnhSdhe6Vr+6pq5OFLzBQ+LtbHEWAQmcwFmEJt4UCZx8Q9lcQ
TWXCgtkz6sTJhfV56kGO9ryljZpW2QYVnln+f86urEdOnYn+IkuAAcNr7900M5lMJtsLSnLvZTPY
YPZf/53OU+Jv3Ej9FGkU4fZS5XLVqXO+oZHtY+Z1bzein4cmocOtkcvmPtqfpwjiudMGJld66I23
5H8tTtLKFG6H/R0T0/HWxE9yG9pFNALq6wW9Xsd2Sb46nn9KwLR2fxom16iDrtH3C2UdVEQjEOD8
6IIGWoHN8CnvyakBP/nkyxMaG84DRc9p6Py6P6hpXre//5G3aBbPn8N5cCI1iwmCylQ8ZV3FdujT
Rz8uWPpP98cxHAFPM3J0ggVTkCd+tCj2LMFPCfZBkMzU6YPf16wc/K/gBwC7ZASg5uuorO/oA/3G
OPt2/+eblon+vUxFmNgZdDUZTvDwidXJSyjYE2RbY2QY5ErQbLiNPc3craoLAgmNL0jct28WtyHY
2jzzIPvBAvYd+iw2OjuWeXd/QsbDplk+Q0VFZpDKjWw+P9FxjhHX7qy++a5c/mp37s9QlHsw2Uac
Wcf7Y5rOgOYGWg+iDorZNBo9BgS+DTG++YrOpsd8mQ6R74DzaRuQh0ctHSEDP0KMRgn/NCZyJdNt
uM91lLy9pIGP7jInSkM0SLYsKMHnNQNh0JDdDEbxypkfSgIHrnahQ8+ABGHSzREE39xo5Gi4nDOn
X3lhGA6zq9k85CggewO6mWhYnLM9o0N7Aur8yMq83oxN0q9E2qbl0kx+oFALXJDAjpCAj72s+dnm
BBzIIEbtrc+QiPh5/1QZLmBXt3yrlxlUvWlEiL+HOOezP4D75/63DSfW1c2+9pOaCt+JcglBzVaO
EXOR0QUD6sqRMv14zeYdsoxVxlvcjGT8Wab8otB8f/+3m3ZZM/BghF7tnHRTlI7TNpmDX84y/dOT
9mi54Rqu8neV951r0dVMOhxml/oBdaIAEgmB5SJ4ABsrcFu3xncHdOZQqryg/+o5pDxuZbCvCTq1
QYaxAvYxTFJHz+P1BitsfD/iffjpFtVb0DF1AcjbNEG/cvUbDoEOkq96yiD5FcLswVFnDV6cz1Wc
gvHh/j4ZjgDVbH2Aji6UekYW2Rn90PrLK5RtVgzd9Ms1Q6/zxV/6lDnRjUqtr5pYjTa4od2vj/1y
zcAzBgEGVyyIV4TtQAvA+Q/46AdXRbPqlKPznCig/3rgku1uPN0c7P2fbVoV3aj9AE22iHYiz/FB
xyKIdalArrPPJzRVPTaEZtaVu0yNXYRzVKJvA5rI7bTs6Y179/7nb0fjHaujmmmHCGuH3i6WqLOg
EcqvgAAcuplsZuunnbr/PjaIZtqJA5nqcfTGq1AQUxDuuUzqz6GF/iqSCrFl/Srs3bAhOuzdgkIv
mocwEmLrXRcoXN7S/6dBBXvFgg0mpgPclxx6YHjPTNe5CF+nmRwhk7KSODP9ds16OzYvJWAq+DQa
8TekC59DOT+j7/7j/V0wfV8zYdAxgAiS4vu5BBgjtUR57UupTjRz+MphvWVB3jlNOo48ycoG6WA1
XjvwAJybFPweg5M9kb7clg3fzQRaHaCL+5D588qiGby2oxk3sQh30Ic8XpfUXaIF/CibYByRTPd9
9eITFqzcDoaI2tEsndAEcApwXUB7vHM3kP1+Lhf5XIDaNifykC8WanRr161pozSTd1sFUVUPY4GM
CLwGDfidZ/snWoRWIgWDzTuazQ8NDRNZ9cMVbFOgvbCexQhSgrBMPwVMPKu62z924DSzRwO4Hcgy
gH4L5DfavH2uy2Q3omZ0//OGaejI8pyCjRp0HXOE1thL6UIEKu9T6CVx+827UavXTWavnDLD7uto
RZT/Q8iWKsQmHdICAu3qJASDBWl+OMo5FYLHBSCf96dlek7p2MV0bEWxcOJEoh3bjQI3fTl0r3nH
E7DSydcWMtsWeDUIZMxAWr5yvg12pGMWIa3LEhQTp4hDfeILaA4tkPU705dskuiqV3MFcqn78zN4
UB2siM65ElC8qb66M1VXCcbxyLKrtSZI09c1f1BmpQfWRre+cgvq7X22uMeUDeXL/d9uWiXNC4Bp
IqyXORfXkIE+pwTSatr7E/SSLLJiM6bfr9k+n10PTKRcXgvb468gpuMnmUJY7f7vN/jn3zW2P1I0
rlUIMN5C1V3x+gCZ8u+2Zb3Rdvg4hvSFDCoeaxu4fZE89o7+fcT/GE+OUO0FOF5eM7xBQfkw73lD
vtNh/nZ/PgZP+X/wRa9aCuozfgWN9a+mZmDZwcZIFH1WFsywHTqAEeTwS5NDlwSZ3p6eepAZc+gg
HO7/eoMD0wGKkM4OpOghQ0r66l9qFx9msoC5Y84j7lPQiDAI+9wfyTSN23n+Yx/qwQV1upfVEJbK
ynY/++CSPHm2n8qVY2swDB0q7s156EA+EYqqmQu+UeGfi5F9n9GfCR3LNQivab00207mBVkAaBpf
G7s9iCY5QOLk4NyUfRexhcTb1/uLZTpUmpFnDitmG9DLqyJknxThV69od5Dp+3X/879D63eCJB1W
yCAuyTKIqF9zdALxAOTskAThEDCdvw4hBefNxSOfLYXz7GzRYA8pIYjE50eQWW2tG0O1Ve852NO7
6dxmI7iZDxRaLT4UE/CfXLAYdeALz48E2h9B9RGiBe5al6ABnhlYWuBg9SiuNDmOESTlIeoOsn5o
FQEGAh5c2gRbr4pvrSPQ3xnQhJmjulyA07vFNDiIaKz58/0FNKCKIR3792keQM8AjnpVX8n0ZFne
hUGxaxp/z7/yPrugnxzrF+qLAzTWN76/hgd4PwhgOuRxki2aZ6eyvqIJHZUTyT+HdpH64J3tiu5f
AZ288ntJxbIDTmxeMdz37QrNzX9P1a971bnSaq9owzhkthXb/XQtxPycZc1KUcs0rZu1/eEbILSI
RjEnba9JhUr9JE+95+4s8FVTDEUtHnutXJnN+26I6cjGqRRt7wONfVWW+uC79i8bekb3D4Xp0zdj
/mMWdQMmCjC8t1eHZTEphuemnB4KjViouZ2+6fEyC/BpiJxDvMw79LbcoonjG0rNX+7/egPIhYWa
zxkaF2SIM8HKkOADd51L66sD+EiBaAbTOR1AQQ3dnMIiTwsIoLcsHx7K6zAd1shLSDNBeE1d6zK8
jrBuPDwXvEDrx7qwmA5m5O7cDHWSqiuUCCzITDKIlbgf7ST8kFsCndnVARHhsOGEPngSNO9AwsFy
U0+oa1MPoPYF6z/J1lbLYCs6crFhbgWcGL4NXumzrcorLr5IVeoNz5BzOPoXX40rj7T3byGmYxcd
1/MHvkzqWvRQKJokaPxYDqHTxF5BRxosRscmzhN0TNoBOx8CrnBArxyBBKLTrTzOTCdaByf2XpKh
QTJvr2KQu7aAVqFb8Rd7GHvw0wa4OiA70PMRnPsudMbDBgSYFdgM79uTafE0b7AssikL0OVdwX75
HQ23NwLO6RPecI+dMR2WCF5Rwb2UyGs/2x/Tejp1ZFwJaQ0eXwckJiPaO9LJaa6j7DY5uOk878pw
ynDd3l8b075rLwyBdg3ahwkEhe1Wqm1nNTk/guYMpLb3BzDNQIsSRrC2OYrD/RKnB/hp4SDhdm7C
Vz2w02v9E6ZZaFZukRZc3ROfQPcp4mbqxG5yIfx6fwbvP5OYDjmcaXYTqq6mOBAeCnNT8dnjpNkn
doOa8xiDOxVbMxblxmvWkCuGVz/T0YbcSUkIWZcx7vzqLWjFvqb9tWvoh6oe0BQy5UfQJ3zxgEzd
AV9XPzhT7fJHFdUVIPYEVzrEJXdBnp7npdm7yjqAKTMDONy2tmWovhbBWsLO4EJ1SKIAYtTK1cQh
XZHd6FAr64uYAnfHGBiawXAN5sSG9Z85aGR293fzNpf/j7eZjkcEvxnYMhx0boCgMQGVM6JuR7UX
2ThvI+m/WX6x4lFNA93O6h8xiFM4WZ4FqE6lIDyANOuwhQzs17r1wAEKqtnSzh96VjOmRQtp4kyF
4jMHiWR5tQT6QkBNRO10JeAxeE+meYjKaVQWQEAiRv8vYOXLjvT8Y2WlK8tkMF2m+QdGOTgSZ2ih
1UH5C9hewLkhnLFyoA3Oh+l+YQSdvuKdBCYeYtijf2Cz/Icm/Jo6ycryGH6/DgFkkJ5vQvQIYAio
H0/NU1JlX+4fVdOntXDf4aIqElDExoUffK9c1OqbMf94/9sGw/M1U88ClHBrJ6xjmYB1moLiflm+
eST9NOfNoWvynTvyt/tDGQ6QDvObJxRGADyS8CrBKyDOHwM1/swb9lhopKP8Sk8kvx1XvBDfOlSK
fygr4JrB+rNyB5t+v2bIgJVBeAF8OPHAQQsfKrm/EdJtAjCJP7ZAmgG3kgVzwUcZj6n8BjATtO8S
KJw64wrowzQBzYIlBVm7508y7sno7DNZQkQYjfYHIRaxe2wKmhVLOQeOl1MRCw9KgUkDvut2TMSH
1As+3R/BYMo6s2rpVwmQobOIIe7zyeN+BHaXqHdmaOgW5fH+GAaD0/F+aZcpMam0j0XhyA/Cg/Za
2LjjY9usI/1mX6S5WKo2hnzOv2NixTyFkJW/FmMb7hsd5MfDTk5LR4EcE0VwKqwFarZw3seZghnx
Fm7VGO7+Ohn2wrv9/Y+r7YbB6EKnU7ElQY/G5qfcAQFK55/LZnnwpajj+gCm5oBGNh10r0V6KHP0
Gve594yC4pkt07niyYtP7VcaZI9ZiaeZ+SjtGe0/AJA0Pj2X9XJNg2pH5nLlnjCtmWbkimLBFuGC
7rlM/hlz+cmr3TN11VNYT58f2xbNzt0KjDSJx1Tcg1/Xh37H2ELGEA3R3Wj999gQmp3zwc7TLMPO
A0UBziJZsBeaoYGo4V2wB6fbGn+k4XrytIt7rtvCc3obUxn4fFBNWe8dP3POgx24VwBzwCEPzvpv
hVVNh/sz+0139U5gqKP8kpuM5uDmfZyAv7qYatwgBzVDYXr6UdMDTy6Z+BZAOigdt4zFTfEdwo8g
wE9c+iKsz4OAmg4Sw9B7uP97DOdFxwTSurSVYG4TzxPUfhPnJtiu5GYIy++Crd08Bp+hwwEpsdPE
d/Imrlj5MoP+Ypzm7xKETZ7Kbqz4j7W7gRf7b4cxhwtEt4NQxiJw52M7h9aWzZ3cQRqnjqFxEx4c
Hiw7K2Xgpi3D4LFbSSfY7RMqIFSI2HJCMnA3l+5/EyjgqfsYcxrTEYITOEHzpmgAfyr7BvJ5kG6Y
LBsUioqRK4Kp/MpKt/lx/0AYEt1MxwwyhXSpQrNU7PL2qNLi0HTDsmG299a3LoRXGnuzLAhMKpb9
SrzyqErvCyePYWyBqde2MJuYF4xTE1PlZHKTpT5qDU4YlHxDgwI6xfdnabiCdUpPGkpgdsY6vAbJ
/KXLkg8UmoP3P22wKB3cNC7hYJfED64QPYVoGwQtcyhOpujUGb1krWJriLWo5rgCwYRlkz68JkWS
nN1yXE5TWnb7EWmclReTYQhX88HCA/yEkAEXfdjvSZdGPF2gXj+BS/P+QhkSHjr2kiqw0Kbd2MZo
DHuDeC1U7qATVpbH3C8OKGcceiEib+pe7g9nmI8OtezKARtT42YsKyk33hRYEE6GOuDNH6+EXqZT
pb2kbDpDrqPCEMwJ5BMNkbIPU3iixyZw865/hENJ2NGiGkDqtYT+YfIT0F8XT0sxrzxwDE5apx62
yVCHOcvhUVLGN5JW/j61RvIyBD3EVNPkq92nn+7PxGQity36YyaAszllPrTB1V/mTzRModJCEBC5
45dintduNsPdTm+b9McgyQCNTh7elG/LFuRFA7rF1XOKpuShoN4mo3Q/9cHP+xMyHGWqRV1eVlVN
u0zhNZTBabjVMQbeflqm/jIlYQttDvoZLA4j1KjH0/0RDbPTMYdLsQRJ2yMbMwGCBpH3aYmVqpzD
Yql2C6XvGlKOHgSp2vp8f0DD2dYxiIRRyF37C1JohYSkW9cFx0Xm7DHLcbSz3YIOaphlzWPOrSPr
hlc5JG/3f/jtUL0TcOl0tp3DqMpJAw6V1K8gHFxZU7bnN4gImK+h/bzizUzro53p7MaLN6JUDnWJ
Ko/RJgDF4YmuMSubJqEd5iCnjMxEVAgBcihEdSr8Odit+6xAjLYyAYP962BDMQ6WkgKJRL8urB8d
8hHg72flIeQjeW0gxH1LbRXdp/u7Yjq/zt/WWfW8BGME8qO0A3smlFUvfTmrbUHVZST2r8ADccs0
7+8PZspz6+BD25vRzD87QMxJ8TX05zOULT5Ac/foddbbKFm3FT2Xt0fMBH4J/uX+sKZN0y5pqLrO
OUGmKB789N+qn3f2MkBKsllx2KZITcciNgNyv/0scbLZ+MEBI/CmV/M/+eIdJyhGo4BuNwdkU/fM
C/dhj/yb1b0+NDMdmmhVfm+ndloDuoVahUqKC6uaywIdupXDaLAmHY4o02EZg66o42oZXtPO/twR
cbj/202HQUcddrk1NKAbrWIy0e+3lSqa7EJ77+hl6ZfAG16QZoLMZvFS0bVuAMP9oMMPRxGmaLxI
QOGfsOaM5nTrNfQHLN0EvettTZL8DD8O9fTJ41t3XMTx/lxNy6i5DZSkbY5+9Sq2Bf+JPAbZOF7q
PLhH2qVXusFMk0SgEuaSTy1zCohVkxWEgOmHa+6hCIolTYJcxDRs850Ke3rOJ2tZsRxD/KEjEkcV
OMDMjDUYAguoJ83eE/eWcJOU2XMX5CtrbzRPzfzdnHhh1ak6bv08OJcS73aHq+mAoMd5XoZpi3q+
OGR1M0DGjpAoQ5Vom7R5+JJTz/90/wSYSuI6WtFTwgI32VDHYdCBp461RxHwKGzRnds49gU4om3a
1WchoNIOQZtXm+f/3h/asIc6jLFzaxCAJDh89SzI2Zs9iCnaXfFYHk3HMdpd6qfpJCtw2aEe24Sn
sPSiiazR2BmOiE60WIWMViMYl2NPdmc0d8BSk59qCnfuVK1tze0wvxOZ6PjFHlCbBT0qFTSjVbrP
h1Bt+3KCCl4R5J9U50OZ1rdadLInUEwaS+8Easl223e+f5Rt76xcju/f+76OAvKSYk7zqctjNvrb
xkMbjluTZ1qUYgN566hF8mvFIt5fU1+H/YTAZkEQvs/jlFe7ugKFcC2sfLsMLgRzZ7bW9Pj+MEwn
jhyCevGRokZoXKh/cwcMJC1kJ6GOGw7VSjD823G/t3Wa75tqjnbjEmNAfybY2aGKaFn/wNX7MbEK
KCxa+atw7VMjy8iC67V8p4YidAEB13o/1/ZZFGuN0IYgQwd2QiwXjUZhD8TcVDzRYdpDv/hH2HYr
6aD3TwfT0ZeqkKptBlbFCenRQFpeha+2ltfvkD75tU7UbZqF5ivrUYVTZ8k6nvJa7lFd5kenB2Yv
Teo1VOP77ggUin9HnJAFSVoAHuo4pdKLei6yY5i42fa+s3t/ncD99/fXwSNuQZpSlrHI3S3J6C4r
2CEb0pPNkdRwg5VhTJO4Df/Ho7af+yLAJhUx+kyglNgI8EWoNZ2J9w3H15GSBA/mvmRjEUMqtUJu
trlCQ2AHj/CW2stDF7uvU0CSLkEjGBvzuMpZLzfoYBz4rgjceq2T5f2T5OvASbaMU9cvYONHQH/2
PPdoE+iL+vNKfcW0z1pWDFLn3PfKBb04oDY7goZp2ds9XXZssrJPoiflJfRATnf/UJl2W7OKLuFB
O1ZpHtfefK7QSbe3SrYWkxriYF/HFaZpk3Vo3OWxqKJ8zg9j31yKcPhcLsOxm9hn1XcHcDSe+ylY
6WgyLJ4OL7QA9QOXTSDiUQTlluTZa1q1kGcsITBsX/nQrFmj4STrMEPCQz47FQYaJnAGM94eZsvZ
gQXocz85a28Uw0nTwYZel6G8TQTq6be2P6IUmg8Ty7v6qvBXzN0QvYGb6297L0qIYieTknFe8C+5
vVx7haz7IqAwXP4oXRdit+6+aAQEjz1we4yfHzp4OtQQLiaway8UcZsnBPrFUDqGCOhK6sq0Odrd
WbaDVJBhkHE5JxCex+McMt4ohtV1L3eqH7yHEth+oL0hSjb49QCSqjih/AilIUAdAAplD2qo+YHm
Cmx/6hIw6qQxSEEgwtR9LEn50gr+uSXibeDNk9POqO6G31xoqT7mEQLNI8xqnKSq/DT2kuFZev0p
gYb5Y9/WAYis5z1zZIn5lN5botqnitZf758ng+HrOMO0VinkzRxyJRDq28oAQvdVWXzySDZtnHBU
u7RPVtL8htDM1+kNUbLoRe6E5FqP3kall8klW9v5gLxiQecNHyCvTN7m5hV11zz9GYA1qvrVsLUS
pMEp6EhDSadGJoKQK+NqN1bqTKHDnM71ysvV9HnNHyRgN8YLlWOPxuDUzu6Z0eHicPLr/j6Z7gSd
whD0Dcmg0iaNB3v+XtbgdfXRKqR+yPmNNHQDMMG2z+R2xl/vj/h+ZsTXUYVNIZfBL/I0Rtsu2cLb
nRpP+XvlBNusKprNOPIEOq6O3CT1WuLMtIiaY3DIaE1DgD0SUGXfqAydACplr7geVt6m7yc3fR1s
WKp5COx+JNeC0vmHhLruPwSKY/MmbYMishSVO/yIGQyMHVsZ0jQnzTHY02Cnk+rJFeLakBBUZ5Wl
H1i/xoVjiER0+KHTj2nVySyNK9dKnjtWiQtw9vXKjzesl040mOU41BXF17n0s1+TN9fw1YH7OtUl
5A0AkJlObpj3z+ki6eH+uTOsl6ddQmlDE2jChcl1YfygIEcfeNU3ALz/u/95Q9ear5Nh8cZzwbfV
kKtMkwvjVedsRDtl6bluA9YcZrdTQyw4HfF6bEPpXxoC3fHnpUmcbBuizof+fjmlC9D44HPeA/Xp
eYeKI2W4zPQxrQFfR2f6oBeoO8g7XevJVpCMV8h+y2V3fwkMK6zjMTM3HHKSYQWWMovo0l14idyT
1aw8JAxRhI7HnAkb7Vl4aYyaZbOx6+mrK9k/BZJpdu8/Fq/6N2v447WVgeINtWKMoYToN2jvrzch
4V/7JdlbLMEzH+QMK37QtFraeexdkH554EJHg3d1LsEo4GXLYYZizP3NMK2W7vKcSeV+k5HrPNc7
YpeX3IZiAuRGoy6oV25e0xS0eMjtuhwK915yLTLRoQ007KB/lHWnrs7Wnr+maWhezq8GBRqgDFbb
i11Tp7iUSrQX06/JNK2slGEWOjhTupmyG0qTK5/qMxnJeSlUHExr2E/T528u8I8jxavAX/JkSa4Q
a/o4FMFT3VlXwDe29/fZcJ3q6EzJ6qzsb7++9jv5b1Hl/anHdQRRQC88MCBC96hHFduqDqwtHhZr
+TDD9aAjNbNhzAmUtNK4aUNo85HqkuRhsWIapo/flvKPJbPGm952jbjUteYLZf5/VdiKlfUyBKY6
GlNljHZDShEKLH226V1yrkcCqS5Ot25vQQQZdG/3d8Y0C806FDp5vcb1E3C5WMck4K8jQsWVFTKU
GqD39vcSuVT5Hd6iaSyYDeWLUaXbinn1DrlI90gZBgq586sDVzLkMGdgXiR8pkzQ3D20hVxJjRjE
KX0d2uhyeHsnaVMAQ6GzlNQ7fyj3HDjt3tq0otkMyYsNzsFZLptw+B7Q/hK66S5hz07wMpc//OSQ
g+jk/nIb7EzHNWbAp0qn5lbct0g1TGRqNyS3ntrC3T02wO1E/XEqU5UCompLK/bqIHZzenDxEof1
rVxvBkPWoYxj64BRxEsW8Gij73xjlWm/rZ1mODS2KA41+lm2uZ37Gzi/7snxsjUdGINB6FhGP6+7
NrRsO6ZAbO7aGUpLZfCld5tffVic5mCNi9I0v5uZ/LF8mcwr1tmdHSeOQD+/e51K5EuJd5ny6UsS
WmqDwlW1CVdFvA3vQlcvC4QNWKabkdmRUz9VdnmCgPvW4V9mIfa8RRGscvbQDh3qBvZTgH7PQUAk
N2kebkr2WHLS1aWmGj8bPVnnU1SPwZYO7nGphwiivmu7934g7erFAMpZQjurgvpkBvJ797AIFuGf
1u82gS0oQMaf75/+972Zq5cFOlzuSZckXUTcWTw5sh5OZeex0/2vv3/NuzrXghQeZyQfIejt9Hta
Wc8WyRFE43D008qT4/0hqF4N6MGFLzgQTRHnNpDWc1gAA+6yuJv8YDdNXbAyzvsLRfW6gF0ODmlC
7MiQqPocksqKVDNah/sLZfq65oTmjoq5bF2IT3vDR1KQHyzMVxzQ+0eJ6sUAq2s5QdeZHbWsDp5t
W477WjnJrp3EG/d4dkSjTHFZHH9aCbYNlxjVSwPtBNgvL0QfJV1YPqVJERx54+LdNI8utHpksl1a
1DsC4fC9bbUDNGPzb9kcpE92O+bf76+o4VzoCdfQQmIgaNFvktr5tpDtz4Kp13wuvrcpkqAPjfF/
JYq5t5iqxjGqiJxfZQGo1cYFf3mzydt08jdVllWf7w/1/jVI9eJum3sStcBxirKK8o/W0nZ7IMiG
M3RmEntlOqYxnL9due26sk/6YIi69vaK9LOfY1sfVUDfHpuDFjlB+N5Cb18zROBBcDaV5wvoeoXk
Jue7pnRgOuxa/DT21GZqKEcITB/KqQi2cw+2k5KAsjp0N2PhvU3BY42EVC+7eK6bQao376KCAoJc
VJ2/zybyNefe2vkyzEYvswgYZtd1/RBVFn8CuO0FtItRRXOAqOhTkYfnMMnXutbfjxeoXmnBLdDX
ZQG9444iUUfS7Fk5g7udOnc3uOUpG9u1u/P9iIHq5RYrAME4Z2DJx8vbEhsQSyE15IXDjgQgmm77
1kf4VYChOUFldBqGtSSJISdK9WLIMlD4QmZNUT6whR7howBcyEXxkrU2Ofq5I3YFqbtrz4CW32Vg
tdu142qOxrTAWmKgpDJI84Bal8EtDu3UPqdJelJZDsUeEQdD8+G+kZmG0YwYzAOhGkbHuviNf5ah
d5nD7tLz8Idl2a9BwFeGMW2iZsvQ0RrG0lI8CoLF3vqTAzU0IqO6Ha84tJc0YC8O5z/7ZV4pApnm
pVl25y4ly5OijlTvzR+R75VPTQoWSncEf3hBS/9sTdJdeU0aPKFeQcGc8kKUSwl4FQ3AQRV8CwZ1
kuN0vr9JhstJL6MwRyBjOZEiGqW6UPCPedawbcgImq7j/REM+6MXTybilIlnh0U09AWyHvZL6oz7
lh2IPe4rRp5FmJ0fJAXBy/3vi2NpxOAUrFouLFn2zVS8BCBWXbmUDPuu8y80ECFtZ5/UUWAniFes
qOpQCZ6d4KnNvE8Wr1YOtGnLtXcM6MEz3/EG+zJ00yZh5XekdoQX/PfYdmjG7wVoRw6afrkM3kA3
cu6vvFUAaCmRb0nXvBZFg/bIAQqXoKN9vT+mgROd6kwMnpPIiTQ2ro+byjsHO0+o2AFJ+A0KnVuH
OttaepdxKnYDwDnN7FUbL0z4JrHlWih4s87/h1dRvYAC6owRpaIGLUFNcp1G+qNqg2+k6tXOZ+2b
M1UHXxRbR4bXcpoe002kOosD6ciceD5CddIHwP+KFLKyq90ohvOoF1AGxEcVVJx6EPDbuCen8mQn
9ZdKWNDx9LPqWKrl4/39M5xIvZhSgSeusoZ+jGqLDQc8bIojVTY/s2wqHvNzet2gX5YMjWapikYE
FDV1/pPlfKrs8Mv9GRheNXrloPL6kqA3r49c8MBGwvfmHUnEWueMaSdu6/ZH5uH2/PaTrhgi3xU/
q2qqNq1v4zVTnPzE/iel5a/HZqF5BrfO0Z9l0S5iwci3wyA3ICT3VnbA9Fjy6d+zAGJK9gNR9kUW
xY6k7Zt0mwhAbPQwFHGeJv+5nrgoT5wZP6Lb/OrJtaENl5CvRQq+X5GhFEsbOWE4+xsiijYqk54c
0SPf7Gzf9b/dX0DTRmmxAhGk7pcgHSM7Rwf4VrojlEWHARmpcBQ7EorlS3MTGbo/munQaYGC66lg
rCpLRUM3BhthE4DTknmN8sgwF72q0EK6upkWXBMOe0Jb8o4z+ox6zIYO/vcgXQPwmUa5PQj+ONql
nyMjGTIE47XLNmAa8DYe94Dj5c4Xxtz55A3ioTIJ1QsNdA4HYQPYHc3KTp55TtqT07nZbmxWsS6m
wFuvKiS1b3kl6jEQkGEnFs72RrUSrDH9Pm34iyVIgWZ19ksOqC8FtrOS+DD4T50RgvWilqCJ7CKn
6E4tHc5NK55ntsbiZjAfveLQLCEaX/16igCEBO2UV5BdAOGkvdVKsatVMDx2nvUCt63yCvD1Zo66
zHbxXknHTW2hi/q+tZgWSXMC6MwpHJEhkVn5YxEhBGpPFKmbeFLjg8G0p5l/57IOirSCRpaVPfXj
cJGTswsT/+P9GZj2QbP3IpwqMJ3b/cWhyCr0pXgD9SHZdH5w9NhjEDSqV0TKoOgaj6r+gkyS3HSD
ffL78FLJtSqBYRJ6lYOkKiiHtG0uRIIRwip7EMdlk7uTnbw6TbCms2nwKzp/Q55QKO6WvbzwZWSb
AGykCq0tW+KLOOvZNzDsr2Eqfzd4vRP56XWPWrlDYecYyu4aZP5+BFW57ZEFXipyBi2Go7rnJIvF
vOwaiPyN7FyBsg1+e6tSCc5S9+wOa2kUwxnXSyE9hwn1QysvxdLEZcDPQ2J/lHW/Vtc0zlWLEEBj
IpPKATIiq/odSw4Qj90W1ccsHXeiXvbM7S5LNW9AgCBZgXh/2XbgycMDo6H5BrrHO2ssd/etwXD7
6aQPQaiyMqF+dSlc6yO11L51xY/7nzY8KXVGBzdFGWvwS3FBvWBv9bm7ydMUSrCZtclFCjSgGL8T
6qQHpwzCx9yTzl0Q/I+z61iOG4eCX8QqEiRA4spJ0gTKlmTL9oXlyASCOeHrt8cnGSsMq3TZrVVt
DYj08EK/bsentvIreECT96soh73XqxFV75Kv+F9/b/Bb51QzHwGxbXfJ4WOhayaxn9BHNoAjCuTp
bfDAFxR5NspDLLH3gzQpeNhUEIP390qkgt7PfhOkezkWLo54nfwmDqsOymr+MJagQyzkiaAy3hdB
7CLznaHw9twrSPTeLxO4WT9Rz7IBDAJjZzltYl4otmUdYiGMssiRJyHknvL5kFWp1xyyLKOHqpnd
H76VZ+xDVdfVAbi3qoZodZJlkByv1TTyjWUTv9gEY55aVYieQeKkG5H0pC1CzxoZeUFiIMu6TTAV
U5rsVDH6c7JR9iD7b7Mkuax2Sk1enO1UmttFfuyRsv1eNoTbFzD75msEIQZItKvzOEBXuBWyDsoP
weDuhKq/1gX5URWcbFIPpd6ko08jR9nAseRBjqAt52uZW0OB29WVtHLRgjAS+eioKtJQpfZuImi2
dx4le0yJ2lj1jxwFbL/mp9md7uzhWeXepk9f6qq4K6GnkDf9YfFWKhUGo6zrbmVqVrbFZhGleQoM
Y7gIm2T5gQKoPEso4Iz93iKjgvqBcvskXjEUJqdMp4lIFauWEp1PUe8fhP+9rh852OSzLg/LmW4A
+NnmIg2RQ19xNA3JbFcL1yC12DHLaUU0xFAmaIOs3zZuHoREOM2O9yzZTG0KKzJA0/S2wTLYfZ04
AtmvPqlLlDVbELuXQ7KF6nIewrtdSUmaZqSFbtCvF81I2/KaiPzMkfPajITkpw4Mkhsh1Yihmukg
6MTvbk/IuGeatzZWgQKEfyhBXE8+VRx0p11qD/iH93EG9XcQD3elEkerkzvF5I/bo5rOp+a/Ba41
ky6fy6hvynSTyQzvW1OEZYsOiazdoRXrw+2BTPulmWLKFqdD/0AZ1aT9nNrtn2QpI+CdXm7/vGEe
OtOG7KjXem1WRqxIPjqqfmqqYVcBkgoKoaeSi4+3hzG8wDq/hp2AMgIaMmXkBO1vEHIOD5PMsxVo
junHr3N7FRgu0kNDTEnLiHgVsJgWCVUXrGWDTAt0dU5f/Tj6nWRqQa4kkqIeLz0EAT+l9gKFUVBv
9d+DzEfm0GtG+/n2QpmG0wyCDYA6qUF7EdGMkrB1nXvU005DER8UiCEHv12xdAa/RRf5qseeYVZd
FeFRf+i97rsvvVMjYdeJJ7ZW65xAg7B3k2TFTzIcY51/wx7rFg61rKLMh3LtQJwWgYJ0N+1gVz9v
L51pCM0OeG7g9lAqr6IOSktpIh5Y0rAQYLeVJTNYNp1mwxsnZ7An4GuAewdg1vIF+zl0pQMKCsh4
yC2pg6rc2mnispB7i//OCrTez98VBATMi6ijQAyfJ0W+J+hfdG1v5QkyLNtfs/rqgNNRlVnnB1VU
S3DM3geVE897CjYcN2RF3q2VEgyXVG85Z/6khMuLLnKXuArtpNsxK18DOpp+XLs1xcxQLxx4E1ly
dI++h+q/BcmZp9sHy3BXdGyV5LXrAG/XRLZIzlVWyo3dB9+spvsEF/Y0NPOWxdVHYa8Rl78d9zI9
XBl7XjKVE3iWcKXvgYL5RgOwlMmlyTYg+l45zoZ3k+mhSwnAZOBNtn3pOLLRPZmrXS7Fj4VwMPRC
EkceJ/w/n+2yuh+tRXxPu2x816OGfNO/RlVUfIQvkNiXpENldpvZbIaxCfgyb7IanWcrU3z7aDOd
g63pHcgnzlxdcinFjoBzYOOqRtylUg0rQxjqSUx32BGS8MWfHXXJqDddQBYD4ewKMPR5Yt0dhHbm
jWJgK2+toIFQXw2RobZgp2EgeEIgWb5sB4rekJXI0AADZLoPj3ajJgvyTF24yyHlnI/x76DwyD0h
qtySbMxVWCzBOIREJemuDSgNuZ3NB29s+l2RexlS+UF1KEXvhSOEwPa3b5BhI3Rvni+qTzOktNF8
p/6UjEDN1fvTBe9TqGO61y49FkyJI9VlpOLn4Kbfm9m/f9+Xa5ZF2ErUlKTqYiW82c+kavc5ydQT
6fn7PAyme+QS5OF11wEMi9Dy2QY0JyfJt3TuP9lgEbdYsWLn37aRTGdxs8vESzLiqwvIrto87CdI
uORlucagZtpi7fXtKz61gerUpewa9zjxIQMJ0GyLcLDceeWymaagmQ1QZ/m1P7rqgubkcdzWPJnt
KGc1WYOxm2yi7qZ47uJeuUgJerjVrxJ0Mk0MyYEZjStjCznSYc8H9C6petwW6Zr0gGFWRFu5xW6R
7LAxJtpIQd3nDffjvCbs9bY7yXSfJa4I2FWHilzqxrlIJ94tXfohWOifsQn2jYz9FcNjmoMWpVgl
T/KmSFzYHfkhb9g34F1ebt9AQyKR6URgQzzKGvyz6uKpYQhTsGT3tnXfN/Od5R1jGeyDJPnVFNNR
OPMnK/UuySgPQdV/iQu+s+3hODnufR04z7e/x3DQ/88OVtTgMy8VnHGr3+e89UKvlci/Icu+kn8z
1D+ZToCaOFBfQa+yDe6cxkGiar5knr/LxLixoWqX2l4X1l1xnPz4KSmsS5KDitN6nx4z00PChLRp
Nwpg/wVt9g3xvjV1MK2cE8Pi6XGglVpwARfYOnRpnXtUpYWXVSGBS3V7cwyuk860CN3woOWBIBca
JOWnukz83WLR4exR0u7tsfpzexjTBum0i9SrR0aDhUAnRzQbKoeoG/vnFDqBkFp5ziUgD3n9MAOY
IMv+Q5YiNYCi6+Pt0d8ORADA+dd7qt2WWajjkksF0Zcw8agdVrZ1lFXCdjbgw9ezEsTZypKarvb1
76/iA/hL/oLiF8xT3Ab3snOdsA7sNQ4Iw1z+XvpXv170EBtqGlzucuAKOGj/IlrnQrlzTPMFaDl7
VySrbYiGqejceJa04yUVYEtp2tn6oVwZv7AOiKPb22JyBf86Za/mAmCUV4KocLkEqvphcWC70fQ7
1mLXNkAsqOGLlQ3PZKmfMs4+taj5uTPdLTFZeeDfDlOYo22UN1ylVat5viydGwVTu0GSKgLjcLoh
rZVvG8tqQ8mns8PXAiPjjN1/zwbIWV0iceov/thRFbaqFT8BTPM/QujYPTqLdHeDnHgI1dolrKU1
fs1cQU+4CvOvoMng89PW+317+Q2m5e9VfbX6cYckjMVjchZ1dVbZ+OCI8pDQZiWvafp5zfewGctQ
DXDJuc6GLemGXay8vdeW29tfbzBcehTe17TuaL2Q86jYriwVyPP3lc3CFGnn2yOYbJbOldd5Gfqh
eeoCLcNa0J40Z0RdFzsfN0GbfGvZ/LgM48axaBr6RfChLSoRptRaSegbTqfOl9egnx5BhUXOGX+y
0al5HZdCEgCMFbJ+RMIuLNZUCAxbpZPnVTmQSYhcydlBCw9odx85UaE3pYfbC2nwqfRMhrOUjM/j
4py7Zflc0PQkPW+HfP3dFCQ7S3hrMMHrJfp/EQ5okH8vF1KYqSiyhEG3GqEiZCT9EiSuCzi4DlOz
T+cHK70wd9+UD2AS2AbL+yrDTE93zGnGgEpL2Xnu6wmMwn7kDN0FrPm72+tnMPl6m1jZVbHto1oH
GcN2k9JxS4I06mS+oSATcW16unaJ3B7KtFXk3yWsndSZlcrZ2epeZv+gIC9ZDE6IJoWjCtqVQUzz
0SzDHDultB2sF+35NxvaplsW+JEQ4oKCRBwyaFhCtq9+52iap11yRZxgqdnZ7Q9o2wAiwgdK9dLE
3xp3BCeLtRKyvz0rqreQibJIlxZH/ew32BaZ2XFox/lmtMC8Sxpxprn7s+ind6Xwqd5IlkG3fgYL
vw9R8OqO1wW4koN0bYPetgeUX0/Hq5ehSPOqc5KEnpvRexKBfLI75JwsuvLuvu1VUL2XjHMwbwdd
Rs/ZyH6PAUrUntuu2BpDQEr1tjFZ8YY5hNMz2jFeMjFdZGcfwCu3R59YHCad+yvw/HsG1aKQumtV
SdOCaZ7EzJ0qLeB3gnwApXOrB5rXO/JZfXnPraR625aF/gefWh49B4szIltWnxMrvk/9CU9BP320
h34F7Pb2o0q5dv2nWnKaOgs7o7/v5xy7l3auX9xEbUFb8s5rol1+JQqnWUawemVebYWV11dhG5QH
lo73QO5lYT5SNJpU/oqbYNoZ7fa7fuCyiQt6nh3Q7YSqRcPgimExHGO9c4slQ0VzgZ+GqzOF9thD
twDN9Le33LATetOWIC6ow0Yc48xKmu4+cdDYuM1bZ4EWHBgFo6m2/TWsq8HRoXrXFhnjevALFYB5
wt+5tgt1T9ptmjiB4itYi6b+K/RJd6M3/LH5fKHJs0WSlUfbtIjX+b8yNUmV9VaqgNwfbYR8ecsz
iMrTx9uLaNh8vXsT2kqkYcg+nEcJdc8psMmRKJbedZXTrxyCt700BCz/fv9Qirl2oTd3Bk1+/Qh5
Ye8TlHmT+4q7ggP7MvbWBlKcClTOS7dk26xoh3p3e3oG7AvV23OomFU61ESdnWXZAOy7DVL/vp4H
yOD1xQbtLh/AlPXYxv2BefETtfyVasTbXgLVO3UstyaWx1L7jMrURwkW2HjJL6kVb6ka7iXq4bfn
Z9i+/zXtiAp4gUTMZ5bwh8WxPvSd2pT9vHbuDWdPZzfLydC0zVDOkAUnV7KJAv0RDF7I7a83vUT/
U1EmaOptieufyZXc25meQUT3UpXuJzWIO7TMS3STFqfUI3eVs4Z0M0xJJzkMsmVgQEO5Z3uUNLSk
hKBCzra3Z2TYj0Az3RlaG/t2GbxzN7DtwoenEoGjE69JvhoXTLPVNs3qunac5Rw4yyFAx0eonPor
kGenSqFkGHSHIk7+cAktnYa/DxhN9Sa9tm0Bhg4adU6dPHsOcraQMMY1fp9GJdWb9LqmcYWHFhks
2qhOliqbXT20ybZGNXfFBv1NBv4/8KE6ax4tZwb6DOjN9AgKXL8NAQzcEIhE24fEk4DFFjueXuDP
I2JENOm6P6x+2cTuuKnLBw99B63im2v/AWnsYzbvnSbeJmWzFe5Ha3pA8yIAqF87Zy1e+pv0e+t7
yb9G07daOXjTVR8n+TGmZJtAWgz0DpC2WxDkFk2/9a6RjZ/svLG+k/bnpXqO00dQNHL/wRkr1NxK
EEFcxPJJ1S/+8hE8UDuHP+LTideteKl/ywlvfaV23Id0boulxFdCxh2UEBEoIx3VbIvEC/GlfuqE
PXTFmyEOVbbjiQvmtmLjBWzfVZesmaNM0k2JjjH8J1+sXeE82sWKQ/g3RfXWt2lXpU7mybGUw8+T
eFqWauO0UNuss02l1FYwtEOLQ17spXQOqLjvkTZo2j5c+MfbhsBQYaB6+1pQOEo2ueIgt/0OVHZq
Oxun+B53B4TXPSTvm/pRjiBqlL/74CLSYlsvYAGSKAztk3KNPthkL/TWNqr6yinsPj4Hif3FSW15
xhv0p2icdmPXHEeYFc1d1njyIjyvPfYJX+t3MC6AFiF1tT+kk08hvlU9L83+rw4jUJZM7IYGmomT
uHMoA6LuZVm6R79lB5DDgkwviXKcnusN4ysujsl307vjEsDjlwUECGc3KO7xKX5cbT31UYBDzPNe
IOcIFfWLAxeeln7oW92KzfmrX/fGCdQJ9yynSdwYQDJI5oFQ23ZC7D5HRlqCLQfzrhxQtBTRFYrv
gGWihK4ELk1Lv/Aiu57OJT6D9AlXwym+QOMvVPGvKwMrrr4ag8OVAe16x6QKBRYM/9v6lxvidJ3F
T4Aud/ZrOz4DE/sJTLB0eppwc+xMfkAD3a5p7ZUl+gsNe2uJtGTvSL0ukLRDy6qXhWXz2C5f4jHb
Xm+kNVrberKQzUn32VxvZzColsLfYGVgo8u0CNvlYqffsHdjok5JPOxV/9gFl2FAU5U3rrzoxl3U
LDEwM16bZiCIw0NwBSsnXpQiedag72hQyVbyO8eP8ml6wJgPPRgGOtDm1juX3tti2DggXoB1vp5+
B+AI+uVKBItzkPj+fRvPdzYMonDBkjh+8yDR2wz+GWf/tg0yOCNMs87wtjM6xF13oss+hk6TL0T3
vRWx/fP27xs8KaZZWD/l6YgSSwtWlupFMn5pMmA/3vXbevufC52PkgTolhuyBcxWCb1vCrISUBkC
El3vOe2v2dyGVjgzTr9x0xOxr/pzdYHOcDo91CTzIDzFJC7hsDIdQ6yqN/8ly5CivteWp7qYPvVd
/pIloHMnzEH80+UrR9VwbfXuP5R0PdsqHTBSiAOL7Z2TNCe/jKo8C8EUN9fDWlRgOFh6wx9H75TN
2VCdCNhENhm3ih0A2CiMW85a7cJwtvSmv67oWA7FGucYO+wZTCmnAWp6K5th+m3N6MhFjWPlk/HE
1ZT1oetn1qkp/DUZUFPMSTWLwVqXAd2H1tUaNXUE0+Fc0kM2DX9thiv6c3NNG96lyXjfVfe374tp
77W7vmQZSyDv25zAKCjvfJKJI+iHs4ea1c2p94X7MEINKnTtqnoXTxfVGRT9QpTDhJU8TSl5yEX/
mcVrirqG4FlvAixlGosqadFwTuJfddpfMoE+aTrfJ3N5ykW2u71mhkup9wKqxM9dp8qKE9TFdmDj
3HY2/60y+0NA4jX0nMHW/K8RsGKTlL2FmCGv4yh1JUNTVfNdyqzZLk2ZbSch5z0Hq8dBDMOyYuEM
J1zvCYwddxZywe1BpUWEZUfvFCtXipam374ahVfpKHewrTr2uX2Ekt4T96xP/lC887OvQ77+6d6W
lfJj+yi6/E42bAtyzE+399rkCesA2IJ3KvViLEkeixnknunzNMzbvnZDDiTK0GV7y6o3XTvvC5Gs
xEemA6YbAqddUJZMrgcMoAorTmBscrTeDC1NQvR9f709N8Pd/x/yVUxy6IMU8IYl8vxkU10J4EGu
ksQzsBsfuBIrlQPTfLQHf3RIwijkE06jtA8dFMS6+aO9FCfgBlbMmOFl0ZGveQMlr9zrx1MwOTu6
1OeS8s3oiZXkveHs6lDWiSKTITmI0Si1PvbZ/FHM7fv2WoejFgQUiHLpxpPlzJdirtRGqvaLm6Bt
vUiebm+0aXWu+/LqfuTWvFCGHO3RzecfrOfnqpSXpY3lysNoOEh651g2EaTEWs8+1ijS1k25nbja
BDnUjIHNEejgi8u1gq1pJ7SrDvYbXgYFtY9e7rWhVzjQsV1W/FLTMmnve9UiJeJ1mAbQBhdF3UeS
WS8MavO3d8FwC3QldKiGd5x2RXXK8/obCDE/uTn9UCOSm/357vYQpo3QXnO7lGQUDijMEDrQeD+k
UBpcPuVVHsZ1um3zlYUybYJ2n1toUeZNjE2A4sf3tF8Ow7LWEmhygnTEHwzSICXBWe2n/KLs8kNc
A51u2RxNR+zgSfoCjooPHprVUzUfCAqOt5fO4DvoaMA8Iyy2ktKBOi76S8H2xgL7Cyqo34u+vuNB
urJ0pmGuf391FbN+REtFAqCGC7Qz6L5auWfTFyasS5r8uj0TU95CBwQWvoV6bEDSk0BncVf0YNmu
tuMsHnw1HKsR5f88bs/xTCI2x0OYZegEcNt5JYNluEU6IlBWrVNMiwqOztR+rhV96RyFL0BO7/b0
DIfvb0rg1QoGqWhbBc7kY9/Z7qEXyvlEXfd96h5UB133yWSr0sdzT9tLyuoLx0FD78b3299uuJ86
vDrusiJvOuw+K39x1BtxAEZ7X4EuKunGEKi5lTUy7YFmB3xU/QZZd9UJLLXiDjDUdJvGdPmak/6d
wRDRbEBsz24plJ+dinr6M4HpTTlrXWCGHdZB1vUIqRoL7fQnHOQPvmUXQBvNa461wQrrkOkyzyoP
Ndns5Czzb6B+7gMyHFDWieokX/EWDKuv40iTvrSWRPXWsabA/cp257vDzhPDipE3mBAdOZp6ueNb
5WThCbS+pWO3pUPmbJtCPElUwMqWrKDkTCt1nd6ri5aJ1CuSKifHlCTJw1jn+4zGITpN0zM4gve3
b4Rpr69/fzVIh2YulgZjekpG9/MgG/SZtv07k0F/oaKvfnyIZ+r5Xp2cJEnnrSXTC0katXLHTGb2
799f/XrAezQzwBk8ga0BEXnC/X1fgDU0+LFAyq9nxbYFX4zLaL31Kml9pOOo7kjHl8PtpTOEiH9f
0FfjA1RIagW8x8kTo72hy9RC+Abk/00B3sK4+RkU6Y5CiCIsmm5ze0jTydYufVVQB8x9FqRWZXZH
UmeTMfJF8XnFFzbMSEeFIoOLghgYCEAlaT1b4CCsEutgByIByyz/ylvah3kikxATX3n1DRPSkaB2
FwQVFGcI6F8a/4f0ig6GP/dJCEiou7JohiOuQ0CFhZpnOUt1FA0KFwsZ7RCZwt3tHTH9+PXyvjoE
ASyXFwA9fqqI9wtShXcks1cSNYb7r2M+C4vU9ly646kqE2Qa2K/BJiElzZ2Q1YqvYABtUx3fmZat
I72ka0+WL6E85lmlFXV++q1qAFdfYgByPYidbANfLPc2qeKIOqV/TNKeXkRZ9SfV8W7FPTetpPvv
SkKlympAr4XIoi0+W07wp5mmlWffdMrIvz9NrqwAbYbAIi3lrkl8dM10m6lgK2fAlKPQNQKU57Np
KGCpy9oGYDrhKdQqmz1j4OzLZyTxifxJ8uW3H/Odnwbb9x09zRhw1DbUYoGUjE31B0rTj4FF16qA
b6+YpyM+Fzdb0MIKRykYUPfq0cea22GBf9/+9Lf9ME+HeProzZ9nZNBOcu6qb47g8YZQD/XxrqI1
qHchBg42G2aVcIw5Orduj/r2CfN07KebDlbPcVuPKK5sRTVnIVSR1966t70CT0d+5spbemAlUfjw
BNpIgOXxchE6DYo3WTgtFHzrWZF08aENoCGx8ga+bSI8nV+/JLMva1GLk8iz7tLNY79lXg4gMFV/
ujhb67U0bZd2NdvRtSA9hvvDVbot3ZfGn0DC83VEPXhK3U21SoT49gPk6SDNIWim2R0RP6MehwrI
2D+Bq3aTxi+gAkuzn17hr7zdpvN9/fsrsw0+ehD5pjy7Uh9+9VHT9ntIzau1d9rQe+1xLQCYhWW3
TuLLU1tW57pun9PW2goRbBzavqDv4sdcdRu0IQRh4srHKu1+kmCIlqAHhQDUEsruy+0jb5qnZiNk
PsdZMIJHm3ShE3+BasHcfb390war5+kg0amzu6KBdO6Jogy+91EduxfSFo9FWqXPoOQsN7XKks3S
AMAB6vE2JN208jQazokOIbXimsEPQcK57J2PVVs/AKEe2eW4QY54W5T+rijmQ5K+E2rr6SjSNCWT
a7cZOfIh/spI8ejO/aHy53cFLMDR/HsaW2CTYmce5GlS9XTuCzEdiIN2gbhy1hrLDbZPx4tatkWk
FTN69Kb4S2NVTw6i09sHwXDGdJzokvid47MlOHYFtKcGai0h74oWfrDzrvqCp8MNVV8HakZMemz7
DAylNHbuEGatLY3p+zXvQLoTqywcqJOaM2T70dkQViQG75YST7dXyGCmdXRhmS5ekwOEfGy9GSD3
nLphXtcqxJ0BGkJ0u9vDmPZYu+xLBfrlIXWQ+Yn78pIrkF1ZwDWuuBuGO6ejCbt2SQmUV4OjLdBm
PUJTaiHtF+FaajPHyzMII9D3zLA9cbWsuAmGndEBhjLgs+9DHOxoBaXYLSDGzcJhTOTnKQO9/e1F
e/ttc/U8ChhX2l6UogLwMn8coLok3eSY+vIn79ynivd7xtuV6bztIrh6XiWgQwJCQ2A8obQJuez+
QfKRbiYQ6IHJ/Cnr85ULaRrnOtVXjxuvMyj4sKqOcsuC+N0sgJpy95LGPzPinJfeWjlvhqXT8ywj
r/LKToo6muRUhRkfH6EG8YkM1VPK3cM4uw91vyZQ+vYVcvWkS5cpUEekCZiJmg59AsX8vbXqe6RZ
0SdCxpWMy9vnzdWbdgfJ6DiwoY5AirGblPuVeeXHzrFWKrCmn7/e21f7gtxz7kHAqY4WEX+BYOwn
ANo+1uR9ca6rZ1vcEZxXSEDU0VCnj7mlTiPaYFccTdOR0mykC/hLUdYljlQ5orQEmPxvMrvWp6lO
x21TSRKiUWtYiUoNg+lpCGexHKSkkjoSMrhLPOdzVlp3kKV5hFOxq3n6+103X889pHTuWytJ2sge
Bueelxa784GZ35KhLLYStPxPDRLdP/tJyefbI75toF09E+G6Y6nSRbSRR/luAJuLqOSv2z9tWjPN
RU8qrFjHnCbi84diOqedFwa82seZvXGBk749iOHC66J7oi2yebKq6yBiDzWsBMKB2dNkAwApRid0
HHkfWNOX24OZFktzoZlyqrKKVRMtNgiVRn5GQmrFdTUtlvZQQncHgoLKbiLCwGALobcguwQ0r0e8
ZG437Xrb7ZqQJcpf2Z23bz7kAv69+QPe4zEe4yYCVS2BDihqQ0GeT1s0/K+xxb79PBM9pJ6qJF6g
ndlEyZx+m3kZQRb1Usp22zTVLvWr33ws6k0QrNGjmqZ0XdtXxsy3aBzTDmeBLmlw7jo1we0I0gsk
edOV42aAghM9pi5pPgoIosGitepcOm4But7skMzoAGjHu75GlRhKZsonW9cftgpUTLxvH13kRUlh
rxGwmCZ6/furiZY+t/LJ75uoKO1IVhWojLyn2prubx/zt88i0UN4BTo1RcAgjMZqJjaNPbahb0tQ
lub2M67Z2auDldft7QsF5rZ/J2IzOqSNnJuI5bQLCaCZPvCft2dhWiTtfZiCwMv6AeZnzKujPZNH
IhuQ5r6PMIDo4bRo4D6LhuSR7Oard978SmT2Q2TToUtRkFbs3Nb2t0WIz7enY6iCg7n537XKFZtm
sGLmUc0db0eo7URdMqhffsxGNLlY6YH7Sbtp4yaoNwzNeJueNHiwFpHtb3+C4T7r0TV0Or0pL/s8
4o2d78cCDTwL37YW/45I7iWx+H6RCBGl65cr181wEvWgeiI1uEGGJY9EXH0B2eMOPHX7Ps7SEBqU
LMyrtWYrQ+WG6OG0dJHoYMzNoyQvD549HaZlQnsLJKmBHysr70hT+zl2wNW7qFMt2Be8l0+3l/Xt
J4zooTZKdSO6r3CSCm+OwylLXwrXeazmJtuKTlwgKnLOhmDlbr/ttBI96PZdpbhomyJyLRp8dwoZ
i22QUfchV0PwNWbVkL9zpOudf2Wk7L6kbi1JEQF/m3wO4mYB5ETSPN53HC0sIClpe7W9vYSGWfma
5XeIAH9vWRVgW0vu1NAeK5Yd2JxfcjQT3R7CsEt6FybaOQHxbIBPdKzkzvGKr64Xbzp4yoyThxn+
hj2sydQbD6NmFokL7GCR5SLibn8vvCQC8+n2er+qxgJCIOsvE1+20J2OCmGfg8J6mFUQr+ybwSbr
TY3DVDE7dzF4GVct3TSssSn49Ft0FtxeSUOFh+i5hyydJohJZkUEUpCNR+cJUKR413RjpHj8jdJm
N1jixZ6t7aL8c+0QyME7f0oiPt3+ANMMNUs6Qco0wWnPI0XaIVwqoN9Y3b8PLkL0pEQyg6BWUZ5H
c9c/VTI5LgWNMqCmb3+84VnTExA2hFILSosCTyb0A0A+hQwjZCzu+Zh4z7eHMN0mzb1YxiWtO5th
f5JgX1AOPAQq2kV/B8T3yoU1bIHeDOy3UMMNbCgNdzgJR5754uFKtbryUJkukN6iOQaAWkCwr4gg
Wrxv8vxzR+yNP5N6U5NynzD+rAb3YEn6mHftru/mH7HTrZhz09Q0v8PyUe3o87qI6qmD5AxNJPoq
qzU2RuPUtBjEH91xTgaeRWPSfaeiue/lkGwSW96PtoOOzf4Rc76A9q/DU1LuWzE9l2m+u30yTIdP
uzkQnrt2v9V55LWoHm3RjD/mn2MQwLNdM3YT+3x7GIOt1VXOxhxQFp7SDHFW0G3g5P7JRpDytb4q
7rgsqqvaa/tNiaVf8+sNE/tff9NgF3a+iDyK+0qhLys7cr/4k4H64faMDI6M3t8UuCX4dmmRR0F6
lahM0fxWnmuCvtEBvWbTmmk1nD291alsYojSgvg/WrryvuTcgR5Gu0aiaVqjq1v46kEfJg/Z6CrO
oiqjR5vz39Vs3VHoltxeItPPXw/Dq593YnceAmrh52eQhtiy3bMgeehteyWFY1gbXTeRDCMUheos
j6Ci8YJugMeWiJUn0/TpV0P66tMRR0NtgZdZNKjJP1DLVcjYxM4uGbtixaSZhrj+/dUQpIYsjRck
eTQtxR7Ql6vKh/cziNu726t/3cT/d08SvU8T/BmQUwHjZQSRW8StjXqArGAZMlXeybY6VQULh0Bt
hhL1utsjmtwAXUUxXUBIH6BnJsqr6R5gGxYq/z/OrqxJbpTZ/iJFCJCE9Krae6lqd3tp+0VhezxI
aEMbWn79PeX70h/TlCL6yWPHRCEgSZLMk+dAyLlW0Ohhj+lIn2eCzshZy+eSRXUsPbWt5PIwuGuA
RYufMbv30BYkFVNwZwmbt1TIA+7tHqd/2CZj8z3N2S5jawTzFg9gtu2BE9P3KjkW5zZCrMPVlrD2
oYJecTyUgGA0a91bFkMxO/cirx2bcmqKs+Z9tin9+afuqmrjsOH19r7ZBjAsEaAyOUimi/PceuJp
GfLsk1pEvqVRt1artg1xPcJvjH2EwLcTaIha9Cr6o2kLytDornBXxb+u5/IdYzfl+VhPfTh7yOg0
JDuGUfD9GkJnFQSafPLBG8Xs3Ku9OWs9iX0gBYgKydQOmw76czBjysXHuiepbwQDjQ6pQyD6cWYj
4LzR3MaBRC1iCoo1TTjbVhg3PmhCCeMSW+H0ZHrqw6Tc4fWrn4eJrJHuWlyP2aLXtDRggCZXZ9Bt
XVWi/eeSD6cl8o5QA5JbVwR3bqDvWt2v3ASWo2g266GkUuu5h6hMMwDP3+SvLOwePShWEKcF+sEb
vtw+KRb3YjbsRVRkpW4cmHExHQaavIJs9aTxlBvgciRqawoIljVvarnezD693l0As/GgMpPK9h/J
w3+7dPyMaPcpl7tCBXFejnBtrP1SRfxTGapnrti9UOlJCrFyR9nma3iGooQSSNXCGuel3qHtFjyQ
7lOi211aOPfM93cU63x7aS1m6RkeIuCSt7yAYE8RlOAvruk17RYs8+c6C+fk2+1BbPMxnuEjCiNT
VY2w/bl+FUsJQC/HLVQ+BGR68bpqg8LD4fZQtjNgPBqqBB2QAYeuTkvrbZ7UYDDSn7u52zdon4Lk
2mHKxYPL1MoJsC2f4TcC0fq+HyB/QEMFDa9icMDXFmX+n2ouZb8S0Fm8rClvwQddjCMknTEn4T9D
PQO6g24mDmOa+s9z5LsrZmeZjNnbkpRAh1KNRBNKy1/DtnrhefLaoSPoQ1tjNq/MdYo+wmXBey5X
L2nuHj3q3UnpPioaPGYheUS7HmhY+jUQucUUzL5FtPupCDx3+Vl7SbBVIEnWeX+f9sNP7UV7MuPP
KPnH7dp/b8/PsnxmI+OAEExli5uf6dSSnUcY2+W09qAv763B0i2WYDY08oFDVU3hte8RHsZjOXbb
LmSPHpoyc3+NkNbiAE2VDVJ4ztSBWO9M3OiMuvNjM4xrl7ltT65r9yYgaUje8IZf90TyO2QXdiUB
X1Oafs2d6dx5w74K+AsXbMUb2NbL8G7oH2dBCoa0cwu2Za8dfsPXQZ0l+rJEzcp9Ydt1w7eVTVSU
sz/l5z5c9lD3CGI2uU9d437MQZudjbIIwTQ7tuhkdJ3lmLgDAJSDgmYkNB9Wzr0F7Uf/0qy82RU9
AlOStV1+TvtwsxTtTrf8l26LvZPgfYTL/L5Mp1/APoMqkjvH28fFtjdGQDTqBaQeJSbmpv5O0O7+
WpZwoKfXVMvHhjD7HdtgqYqiRH6ybTjURdNHH6XEToKRL9crQ1hCILO1kc+plzVZhSxi24m4VfO/
wCGfHOH+jMDu5Mk1HLpltUzBA0F5KroBb7w5dcLPeLv6h8IDzKwWOn0OnTB9ub0rFnM2OwAxnWKm
ysvPGet2VwedMPEdFarvH/t547Sg7F8Fsxzz80hZ/+K7gQM9reSR0HGNv9A2ATMACHOaQcci/xuT
ijo4BZX/2e3d3e0JWByYKbSCHvV5iUSPO1LyT5xDtMMvn5mfPhBE1yPCUZ1cRTrKVK1c/rb5GMdk
qkC2w3KvAItAuY9mvO2TXsRV6/28PSGLYZnAtWimTV0v+P2A6hdVeQ9UTV+bnp6yGupBt8ewzMHs
C3Rc6coxCPFkb5rfTdhV8VW2Ysrll9u/b5vD9XC+8V9BEhTN2EfFuRg9V+yJjoI5HvHfcTBBUjfu
eTatZVsssawJVnNolwX5hNhc9WG3cxw/i2vQhTyKvgpjlA5CyLg4CDtxi35o9ch/areEpoA9I2PV
VHkZX/PsQ5D+DPJ0f3v13t8dYlZswxm4hLKFl+xS8gOR+B6PRJBiZOpD0DhqIu/KJKLA22H3l7L9
LWV+Ekn7LPGSuf35lnDFlMOYVYsIGBZwzkXyGgmwM1b9Wq3S9tuGu8rQhhPxWgJw0wX+9zH15jvh
LPp0+8ttpmS4qrwSben2+PJUFnctKv89ogbX1d9BFXMPqe0v6/UGW47QbGjUOs0hx40sikgZanVA
qU4bD30sR6Wzx3nJoOShYwedzahTeT34VwK+geh2sUlaVjyXFTRFbk/adlYNf+bTqIWud5GdE44X
U+N3/wA4eQnr9JcI+IrFWcYwQYZoc1R54+XZuUPOngztJ7eNYuiyP4Ph4mOUtdREGJYCTr/UIjtP
S/RFQSIi9n00YnxokUwwYRWoeuop/f8JzK1zTwLvqZRs03trp962Rtd/f+szUSbQXoYiROk4ogKV
QTs86trl47aJyr6PXUX4mrSQJcAkJjJjnnnQJ6VfXW/HcMf5sh378MDS8VgsgRsrJ/1UI5vSK3Ga
CVl5b1pHvTq8N1Ps5FJSmorq3HtDBxZTyn6Wflfsgw4sQ0jvBXEmRXg3oKH/IexG8giY1rRytt93
qtRs8ExBZ+2DTzA7p0m/paz+ZxQCObnS29+2EItnMps7Z2T0R8pdeWaygeo2WOk34DVaYym0GYfh
91g7+k4xAsTTVyUeAFN+4tVQbpKBfA589vn2FGxLZLg/veROGow+Qiaaj1vpe+XJJ2BTCJSqtreH
sM3DSM9U5VxEYbLI8zDqF+BMKhDLkfu6KpuYqXGtodI2iuHS3Kbv8zIAnCsVvN9ko8vQI558TdGe
dRSErTwE399xYuJMqzRSwGnjvZQC57RPkpRugrRLV1bq/c0gJsQUMNmuR4EAYAuwMru7rEcWH8oG
XhreY9xx+FA0S0yw30BkmtdC4HkRhYc0ko8exArjOmjXgiVLWZ+Y6L6GoLaaZngoVUMkNglysk2d
7oXf3jdOAbICxISg4yr6GSwx9Dtz1U/Wi5VsoGWLTFxfUSV69mrgPco+DLdtX95pkACuLN37L03y
nw5XzsWir7xupUoeA3dEu365aari3p+KZ1/LlfeAzRCuRv7GaaoJpPylh/eThFTLji51iMf52J2A
WV07lbYhrv/+ZggQPY6qaOZrIpCAR9bLy40D6u+tnmm2kvix7ISJvKVLNdKO4Fk+IxDQm4Iq5Mvm
ogQlz23PYhvA8JB+mjZjMMHMIjf04qCqX8GH+iGMAzE7ZYuoThvImcMxjv6yBYPkvJv8yv80jWO0
9WnbbaoCkejtiVg2w+zwG1KoTbmqqs5LX9xByUTEyud3iJNWJvO+cyRmfx9RDlLhnJbnaI72aYQJ
yPAgW2R8yVqax7IXJtAu4/kwewUpz96YvQjct2rO13y7NYgwrpB6bt0yTGh9bnPx6FPdbLuU7adC
ntqmfIFI7WGagmNTs33U65U1s+2JcaGg82qYmjGpz86YLQ8SMMJTmpXBXebL/s/tbbdsiwmua8Eq
3gs114D4o7dXo2yySXibnjw3f4EGa7JyTGzDXJ8+b456PixBPtIexTQ170Dz/zRHy1M0gX/Vncvn
j03FeP0XshI04TnKnkPwJZn5/gp8RKJpi7eb+JjzNUGrXJJxqAWKgoI0r2lFHrW7nKNrEgNyemmz
9lS2+HhTOiTgjh6LAkXidmjJIR+8/AAMgjzk3HO27uLTmAes3N1eN4uVmVAtrw7DLgzS+gzRjd9t
Xx+qdnoG5clKZtT284YRg16uGEZQ8p0ZKC/RZ3FUlfzVFXoFvmk7mCbyUbsJCHP6uTwnyBmTRr3k
RZ7HeZcewpB+ypZpN/XDBmqjj0S6K20Wtv0xvH6bLtVMXcyJuGrXi/qpkuiOd/rvLFJ3kaDb2zvz
fpKRcCMyDnuaU1EF1XksZHos4AxAip+SfTr09RPo2ZCd8Uh6jESBSJO3a6T87+cjCDdcXQ73okml
1Tnz+oOris+R198F5ZjHGdOnMhgOfsU/ZnzcsI4ubT0iI/RLSjbHevqR+19bFIVvr59lIqbOA8Mz
Fp6zVSgtNPnO5elZDnTPBYBQUal2AW4gtipDZbNzw8UJ4eVt7WOwpsnYxuOMbny6zOdyWvWilgvO
RNw1PCQckmYKZT/nrgMGAix9H0qVEFOHAcWxBYCqsj4PHf+qNfJOs/dFjeSoVoew5J6IqbmA1GyT
DLmqz8idbpPGPUMD7Lea3S/onP/BXQ14A32BxuwzU0TsZHbXIBcF6NVKhGPzFCYkj8rIaWg+1Oeu
yI6V8j6nbK5joYddHqT7khUQIimSi0RTXQdhnRUjtFx9JipvSSGz5oVoPi+6eo/+rx8S7FFFGJLN
IPMVJ2izPcNRCJVMoOq4joFWx84rHpRff4J80q/b58jy8yYKdkgHL0sTGAdp+T+egETGUjuQ5Ajc
lTvCskYmbtDz6xR5yQxCDFAji0F9+qmfRz8GM94Wj+oVV2M5PSZgEFIjyHbmSD5NYfXvMFGwWPOV
77ct0HVeb8KbzBmDqJ9odfYGB/zVookrTz1kAAfd3gDLRWCS+nctatUlc6vzdWmqhf5xKmdHqlLE
fcW3k4w2XcM/ZVm44g0sjtNk+GdpWanIRUgwQexrS8iodiPYyg8+r8ItpXTYyAReDa3Ua3BZ2+YY
N2on8ol1GiPmSbsngfhRp3rFem2LZxyOZEjdWuYwrqF17oKwfbqe+KoFMLWcweJVjOrSB2K75MGK
NdjmYtyfLcjLKRvBY5Ax8E8hiZpuZM2/3TYFS9siMbn9nboC3+C4FBBo4vmTF6jkISvmasdQc9oO
AxMboMIgxVKN7Z4jxbWlQTk8pPX8wemZ8MJForo2Jm7xt04knPJXVa6pa9quCBNJOHu0AVx6Ks59
X79Cf+51LMM7v4riNskf+6LdXm89QEdOeTgdRVnvqeYQo2Mr2VqLHzIBhnWteUQzDE9D+rUG2eMI
1fYJisjBgvre7Q20+AoTV7gsBU1clPLOs7PwOGRDDKq9n57LP33s96/jvvFFii3RGEUo5FZFd3C8
5DQO6QPoqPa3f94S+ppAQbC1uP4VKngG1hz1Wzn8ckJ5SaruT9Swc4/1+tg4hkOYmxx5ZzFWZyQF
H1uSniNa7Wc2boqaPE9qjXPEclY9wzkovxq6cNIZkMvqM3bk37YnKzOw/bThBuYEzZrtjDZUz20Z
LrXyl/A/1lFOTChgokZRqSwD4HrwoMTAjy2aVOIok78VYw9sWONNslwEJnYuQcs3eFiATS911j2k
w/KzGLsLxOMeeN0gXKpLGmu2ZluWo2Ei5wLel7nLOPrkGEhggvK+CIs5bh1osd02KsuWmLi5jPck
0R0X57ym9akkkb9no7f267bPN6IAXC+5cPIsPY98/tb58lBU3UuP8uPtj7c4J1MBAL2CRHU5A6MF
AAfFVB5IB5HuSIAeh5drwBzbhl9X7o33aBxaDoDOgAlhyPxtA9r8jcwqvZu9+esw1R6OfZof00Gs
EVpZ/AkzzjlkltDCnIN6IYXa5zg33mGquHeoc9Yduq6qH+miP0bZTf6DoQurMWlD0I1IKUi0a8LJ
CQ8Dc/Jgowd0/m5vb5RtSsbBb6UOXS/p2jMtJxJ9c1M25hvdo6oPKT/QzJGvdd1SB2xXPuP1moC7
zbaNl3RY+uWASmd3Rg3gc6Tbg49ax+0JWSzPxM/5Rb3QAvjzcyUdvtGTfhVOuJ2SEZan8pWoyXJ6
TARdDSGFkMsF30/lfu66L6JRxyyRKyGt7eevm/XGsCHzp1nqKHBwLNWkTr3O5gr5E8p19xVtElnw
/fZa2cYxnEBTCB257tKfq6W4g6Awg47j2Gy6rPjgANeB30xEomw10irpz4WT898yKKanuSXnyKs/
356BxQWY0L+lKbialRzOzfxj9MlXGT3pHFQDy6cwDTeVpJvb49hWyjj5S+cnTpFjnKk5Tl23z3ga
V/OafKHlOJgyAFPlDujcyoazdtvrc8zdSAEUyO1Pty2RccKXbmqSrCkbEPA0Yus6E9vkkY9GA6ay
VxRLhz8CSa07Obqrkgy20NgksePQC6UhurDPPnrhUcB25OciD0fQyYQ8izuotpydjtEsXoSC54ak
1TEK8nrnEwIp5aQGx2pVgWz39gpYNs+ECw6U17NC//c5QTu77Iu9X5JjO3VfP/bz14V/Y+Sp7HVT
0QzEUK37AKDd8zg1iALDtaSMLRdk8totg1hSh4FKqe9EF+fI48Z1Mn4du3pTCfITlR4IkE7NHx+l
g4rKtdYs27IZ3mFmPu9GgXTnEoiLq0MBtFD3fSpXWTUsrtoE2UEEiIEHZGnPU5pAPksOYexCU1HG
eCg6uzZs1RqE33LATLwd3hlhnnlje4bMKeiIaxDEDY/B6ATh620bsEzFZNymk2CF4zegCFb5Um8Q
XS1pPPRRAzpAPwRwHzfpWkLfti+GL5pdpx8LStSVGOTkRNDuLiJaXBWSP3b9/IUpvDFoUHjPbUhd
8EKCKPw7XYYRFBYtRGb9rPr39nr99QT/7cIkJrYvnTzdop/QeQRs59C3Yb0L/LSLEYyUMRMQrs1n
FsRtBd5cqDBV2whaABteQBnFAc/jPoSsLMj/fZbEXdbNGydN233VBeemdabtXOouHmb9z+2PtS24
Ea0EfSiyMPEqQPOyKHbGTsd94JJTlbp85f1lGeI/6D/RCx+ArOqchbSMqdNsB+I84iW/kiywHAAT
+UeWIWFhMqJ0Wuj6K4T3glg7JV2JuWxfb8QrMkz71ifIWmU13arhJw9IPPM1XgPLBeYafmiIytLv
QbR7jkjxE9oJ55zzJ0L7+8TJ600poOkr+NqzLoLTfscuTQycB1m6oRSyRkBxTLI5npFTvOoo495n
5BFvvata8G2zsvmM6169OWZob89lya+FuTSJ4kmBSQw0qWlcRpB4Rtv2Sr7dtnyGuwBZRqf9AKZV
paF3cedKQIoeLT/TtCzw6C05Dp4GwZubuf232zOzWZuRqFjCzp1ZwwBi7NJ7PSAWD9dEKGyzMc4i
KxsQSBFRnn1BAcNx9zMuWxGFm7ClB2gaxWHYf8gNgtPif/dniFBL0Ms1UT6GNNi5ou7Vjnu8r6HO
5E3VSmj5/oxcE8UW+dRrejlVaGRi/j9eVwz/0HCcHwHUXX4TXpXHlDnqtWuWqV8JiCx5WdfEZckM
oFG3DjsAacv9woqfY6u2o9InMJEdG+VtqOg23GdZ7PrdvbtKvvT+6YK27/8uaT62rQKJJsatyLT3
8ryOm2mO0ISaBLsRoahXqeR+Cri/qUidr2zk+wfNNXEjtSIF6Aqq6aJCR8Wlh2MdcedPt6iHql3r
3LQNct3eN6d5ARY3kGpILn6goPATlkkZ7FTOAh13uD9eoCHYrgW0tmW8+uG3Y42kG3Xmd+eWT9uF
tFuoGG1aiCzESKI/REASIUfQ7RrH390+0O87eNeEpkWEDUsOXvVzz7wvQ91CkjzdcF3+uP3ztiNg
uKisg8powqMOza7js5bFPzQo9lE+H1NVHCn1weW8BryxzcRwTSkLvamNiv4sKijtldHrUJefgmyN
2ur9dIprYkV9pxFqqqb+PIOP3O+jH149HWRI9wX1nlTqfL69YLZhDC/YQIxIu4z057Hsj3J0voGn
4evM5Daaw/shGZ5vD2N5ebgmOHRuIIeUJ15/1iyHrMayV3NyAEvSKa2H+zIZ7/NJvfRpBRzW+HJ7
TMsGmZ1DuHzdYmlYj0glPA5FBgLX5U80u//e/nnLMTUbh5o86cO8oMhIZOmxk5DHkswHJYLctKHe
3x7j7wPmv0GEa7YOlKUq2kWH2aWfIdMcwX6DI/WQ/A4zEPfJ7aJwbAu2i+qvfRnEQQ2WyeY0kVc3
WNOk/vs4fO8bruv7xkeAkKh0XLTcX7y0PSThGJccIjOguvGWb+ATBvPdTyelkAPa4+OWAumlWcWU
/B7Ry14DcsogMnx7Of6mMd77FCPQKTuWylGn8hIOwx9VTcchKPeSP0P+9F4ke7ycVRZt0cG1ZcLf
FtMeNMh3128M2F7I7pADMkTksgE0Ydvor5JXWybnla/7m7x97+sM5yML3Yk5UhJqmP0mhcI6tF7K
TuwAWY4d8jWJIhFLiHpjmQow/uIPrFngR/FMXvn8KxXRBQpomwRBYqVfclLsR+/30mYxCF+uwWKa
na4B5Iwarttkd37/xPFX/D/5WueD7cgYPm1is+z6tuovSxA+EPBEeBAB1KT9UC7fNRkb+5JGWo/J
eJHe8ATg2E5lwRNNw9egy0+3TcQ2A8OfEeLQns7NfGmW/HPr5Z+GRm7AfP/P7Z+3AOxdkyK0K3Dm
GR5Al8gZnjrWPQzSfQjw6OyK2oubangVQI/3TXsY+uVelkMNPuLuY7hr1wRiuqnXSVY7/LJ0Yfl9
8escjVcLmDB3t6dnuQ1MBOaoiPYgTBFegrkZH9zGmzbIrTsxavvFZvIJoIydX/25PZhlq0wI4yBQ
UgXrcXhxxz4ANZg/3/MQiQ8s4BoDlCUcMAkc3TRwaZO44aXVoKAOotDfzWjnONQFHY+hk8u9EAph
MRhZjrcn9f6DxTXBi6QCPR90ZKNLy4jzo8p68i+0M/OVx73lzjExinpkRSqcJrpUtH+d2/lnFDp3
+agA8PhYtcg1oYklFOVSOdXRBRnkI3QwjpmXvDge/9AD3zXBiQWSsRV4faLL4CI9UV8zkB0q9dM8
rUQaFqsKjOg59Ij2wSsdXbxOfZOMb90sv+d6rcHeckJMMGJbQAKeejK8wItBZ2EbyfanVOE9sG4/
22btnFv22cQl5qkawgpdwxdwnADOnbIu+RQNYeKeQP3mse0gSPGxU2jCE9ncll4hShyRdhYP4TQv
27aU+hshwAvdPhO24M+EIAZOqBLWdli0JpP3DnMI29VLpURM6mwih2wZpxlc3E0LEoHC+eJETTLH
LgQc16BdlmNpwhFZ0ug0meFrQvQ4VmJEqjv8vDK76+X4zrVv0oxW6YRyGkmCi6/SnfS8TeHSC4XV
6bDag7ki3wwADm46r9qrAjFR38svYSLXOqNsBm9UZaQATh40qsGFJfo5KCnQcQs5krb9UHLJNTlH
kyFEAUb4/MJ5AfBqKao7L3XHCDi4mR3zrl2TI7DUeqBT97+BJjSeiqZtCL+A4XQL+fJ2PoX9fuwJ
KhWn0HN20Eraevlrnu9F8hJUKxO02IYJwyxp0ktwZfNLmDd3Da1/KIhY3LYNyzk2wZesj/AKyRW/
SJT97n2V4X3jjdHGD7LsaYQq3+H2OBYbMNkaEy+rGreY+aXBZu1KkU5fU4k3e44o6J/bQ9ieIiYa
s9GJEzRN1F4gKn6aHeeFd4hel2QzVeVlJsWpmaM/RZ7tKhc6GSpUxwGZ/nLQ90Xp3ctKbVc+5BrK
vXPeTJhmJTSdKubUF+jKnVoFMmZOnwIxnZSMdqiTPKGl+U8/BI/aXxMgsnh9k+mx7nTkg3lGXxQA
DjFzS0/FGdCIO5qUYZzIut80o/a+3Z6hbTQjCqeBSEA9tOhLL8IYBDEXFIEO3VDhXc4fISL85fYw
Nrds0j760eQHyexUlzEV3/Ks+KYk37YNSI9AuJZu9Jx/GQZIfWZTsMRQgV25DmzGaoTozPNHsoCc
CA6reRqC6mu0sBMarj+tTMvij02kZp2BTJTIpkJcGfwRfv00uZCXqMSTUmNcSG+K68Xdg6fuaeFK
b2dJDz13PrZ3JpSzIsHYXwlwL0Gl+2Mydo+9Tl/LvJ92aMXeQ7p1JdlrydyZoM2x6tGSWrbdpZia
717AjlFfPDcDeK7rZZdkzhH0pI89WTsBFidp4jf7lo7oVyi7iyuG30ByPpGiWMnZ2X76aidv8gvD
oESjgbS5gFA/+wSCv3kHkh++4i4sLthEbgrmFCWjsrt0NLsHlfqzs4wvOsrvuyBbmYDlleEZ736t
fS+qRROgvyFSfgxpON7GkHfNOYRBgVmMSzJVFJJIPFMxQ7p1TUXQNrDhKCoIdLOEd8FFgw3NWaZv
czOdXAePQtm4+b4D0zKKgSt3mW2bjDgD1LBJqxovuAxBlB78LooOAyDmH3u3m9BONk56CSNcwqIu
+QYaMSzGu7a799tyrcnfMgET1em7zCmFcv3LxFI3lkWax6leg4dbtsIEcaLB0x8XFKcvyk8HUAeI
ZIfMzbCbZbnsMTFkBWkybcVQuyv7YTFsE9XJF10UcynoBRdiFuum2SiS6Y0KoMM5hGuAIouzNukQ
I8eHwmfnLpelSu9poF4JbS5gCP5YRug/6E7fw4NGFvTSqP6J1eG5rtMHdw43Hgs/xr/lsqs9vPEv
TKMLmyYZvQRjiwuA91gkxinAQ6uVN9sqGR7Ay1GeyXqXXLowXeI0HbtNWUbVXxax3e1rzTaEcdbH
OtOqoQu9tCnfA9R10uP4kGu6cmvaft443fXMaMPIhI3g9DFIigdSz1/RWbzy9bbjYdz5CxnTeXQ1
ufQSiO1MkSkeWynvHLd7raJMbRrh95uqE9nKfCynwwRvlhChFChuLZeM15+o7p+GjG6ifPkmVLPi
smxDXOf6xq5IK/NULO50WdT8KsSYxL6KDk0U7aCh/Pn2rltueZP4EHWeJUscMV1KuTC8uOrPdVrs
Mp4eQerUxVUUPAz9APTbgHff7SEtbtLkwQX2WavpWuMk7lJB/AP5hxJkVcfbv/6XKe6d6N3kwS0X
SID3fF4uEXt2Wb4Lu+VhKv8gEz44EAeQIHeBYHGVvhYpUAxhE5NQ7pwhuCtmvRmKlXW1hNgm2pMP
AZlJli2XkkMaJAxUtWl19CNKl3YzqDbb1eHkryyoxfap4RywgUCpTk5ydkAXvhHl8jsHx6cmIOUM
h7uq836JPktWwkLLOTYBoG5HPGB7F3HRnpBxrrOXcBIpCkPR19sbaFs5w1F0TOFGZm4KPzSh5qL3
RE5weSF7SCR/JIKteIy/SkTvGYrhMmhOeN5ynV1mMCZCoAYWwpInMJv8/Ys+V81pbvYse0KVZRYj
uoPHY4U7XTtLXCUREte/h2XZ0OzR6ecNyYd44C+if6n6dE8bDoo/vFZ1jGTC0PaHXn5fvNdx/N4m
n6bye1a9hDzf4qcxMsozS0kg9753gm6TkgW99cFmrNkmQjVszj/PNN3BcvZtmzyzvNmkrL9boIjm
s70sGiB+9v2Ux6JTF0ziWr4J6V3i/Dvpy0wfejZsGpputTc+JGl7QjFnmPHAVo8i549OO6GMRL5k
qGXho1ts6u19tFUyTCwr77LcYVmdXfzSuQRywinvP7mBc2r4MsYeFQdvksdroakGVSW+5bXw+i8r
g1ve8CYnpvL9kAAYmCFcqjb99Af1Liwvly1aPPY4nafOc35mXra9PZ7lVJi417Kuw7Sq+wyvl+bi
9Oq4aP0YusvKTWA5E3993ZubIOk9Kiu/gcyMFz5mjr/VblNtRdbI7QStITkFH1O3cU2g6xD0PAAI
VFzyGYDQnhVt7PPp1HK1ppVoudVMgKsjuqWA+nV0DhIX7eIQqeP6Li2h16C759u7YUsl/U0Avlkv
UFINzoIL89yA/i5z6tOi63076BPR8t5DQQ1V2nvhiU0kyhM4zL9mVPxq3KaJfcdZ2TMbcsnEpmod
zFp1WYi+pUnEKNQcaq/5owLnkaX3+Tj9ztpmn9TlcE1S75yErilO21bY8KC8dOrZKbvonALRAd2T
M+jmHop8fOQBXXOe76fI/mZ83iywAvgJUXsegDZ3Cn8ob8gOSpPgnmclogYGE9qWEwRRVvbTcppN
zGmtXKLGVHqoe0bgZqt/5k14D8bBf8ulPlWhDzlRnYCnvd0NefTv7UEtq2jiUJMUTNZjP7GzzMcv
WeaceO9sdDgfO+WtoL0swZfJQ0mXxZXBGNAzLSIo3wQ/e7nEaplPjaj2nbOAj4aH30JA0VYW0uKm
THyq52VlTuYajbcebqVu/ETz+QUK9Csmb/v567+/tYqhSxvQxXDo/ULVvpk0SMGuV1+9lpOynSmT
l7FBi4anBRnBq+RGlxBkGENc9W57rxSwD5Pf6E0vefNtjkIXFaY2uR/zEWoBV5WP22Zhm6MZbC15
AjjiNRwYw/t2Si5JELy4lbMSXtmsjv7vEg6dK+EJ8vE8dtFvN5oPYVCn8Ry2n7KGrZ1eSwRutgCU
KnfEEvjq0pXj1O0yp5XIAzMerbFqWyJS1witUJ9i4/9x9qXNceNKtn/lRn/HHe7LxNwb8bjVvmiz
JH9h2JZMgiS4g9uvf6c0/WbU6GLxhcId7ZAlEUUgkUhknjxnYjEu8m0BmEw/uiWxshMaEtn3qIMo
b1Za6TtSL9XT7VW5OqBhiwDYsMsm8CyP5UktKFtnKZe8MBz4IVEZMPaJ0QZ6W4KZYKqXoN5Xj2SM
ePkkn2wdWLNwSBWMaOtR4U0We5KNsXejrC+CqGPvXDKWNHPmhrr8+6ehysIcSk2ryhM4QvKXejzW
GULDvte1LQEB094wjK9JWuG1Lnb5aSxqJlUPDdz8JOuFvgVni7yvVVvatCgqLgWGV80PYwhuQq+q
2JA7Gp/ACmPbmZvFxI/DX5RtklwFYYTsEgrQN3mhreqGee+1KQBWmfGVLYbhLx/r0yvGbdO3aPuq
T3KDoDtR49EbeNJ4ESqPh7Z9/ZpFCn4CosGNXQ6sPsWmsUPTy3uDVLnWSls2NCurpfcQl/VvD3X1
GMELCT4jjrqGmFLVnGSUVZ6toU92EaeRb3dTs47KWt6WPAa2c7STtd7kS6JeV10VhhXCDJ2iytJR
szylqXaO8uzOZtYRpNsZmCD7hRzk3L4WHIleyoUso8fq1OfkSDvFM9Bbk5XqPmpa9OGBeUpb6sad
2WUigLSKUDctWFKd1Lx5LPLuRebqk2ZasVuPmmfHxcJqzbySiBpVE8OYYmmAb8xLXxrK97QLtxep
zdTsJM/CP7YS+3XbMq5X4AA/ElyHgexK2NZFfQplpI/qqe/83qqkIKW8XZPBBFKpbKt1a5vDzzhX
8swJSb7ENTH3poIvsTODW5pZtaeCy42vlsTw7MjgQd8l8or1XRUkeq44UlIUC8fA3BoKnkUB3W0n
lV17srQYGPoKrQG4uTT3CBm9LMyLY4eWqAU3NuPFRGbPeigUKNOYzSmGMtGaRs2wl0kfL4SGc28i
uI+h4pAkGIh9rJQx6MEcmPTQe6fJts1Qs7By2fuihQjOo0Uxk/KS2UfV6B/RQvFI0vxMwsnjeh07
qWo/2WH92OnNOtGXrkZzUyd4jrKEMjQqcNGJTrKNrWz19xNQswtwi49E4t8SOzB6wWmY+KCQjw/h
MOznIb+zU2U98sE3h8Fjxk9uPFfyQ5UHEdE3Bqu+t6zwFEZ9rj3oaeho3Y9mZO7QoLFPkl1F3+B8
ejTG2DElIoEU2tjmfCFgnnGhYrsHie1a71u4zSJPVqDp2F0+B7iiD3IMLtrbKzxjSaIQN3TmOjRW
EXKE6u4+pxFSRJbbsekAfpNHG22zC/vhsseuzLoIXOUTlXXChvIkGVlzEYOrX7seB3d6oaFYGOOj
bHNtEMGlVKAVsXWA1qG3G2h5DSSZfZTsonTMXPJrUOxr4/ecveoyUM5J6hWgAhqGdyPpnDDunXSI
A4lxzHYwGI8qWcnaVi1H6FA+ch4HWqd6sAuWP5ltYCXhDn/10AIheQ3w+aNh3vfKwsJfv8gYtgiE
tStqlHwIi1NfxfcSKvgoUPvVRFZ0kCYvrPWtxm0vihqkeQoQNZU5XQonZ3afCIuFBJit4OJZnAwz
rmVngrTLcx2W1eq2vc3ZgeC5JLOL6oqE+akFTaPLUqX1sqrLA4hYLrWZf8gBXTMDwWmFdhgTYkGM
vRo3parnDhbYUnVf1iiIu5Pew0IZDCUgZSPpx4Jvulw6DvhiGPctgVbvQLxeYmskgJ2I0g1rlsS+
5t5ecG0S8Pk2KzJ2ykx1l6gDQ8ez5dod//212RV8m8Eb2cgBVTtefFTEH+X2GxgK3dsPn7EMETvb
IZEyTqFKjkqr3XW14VkmxJBuP3suFBFxs11n0wjsl+SIrYsm+qAxewcrQyQKaNO3MikcvQ2gtLUw
3ozbE3G0GTrOwak0kaNpmvcTn7ZZaG0qgHQQ/q8iiA5/cRzBIykTJIt0uyfHi72N+VuGSnwhP5Rs
O+nZwpaaexchrOlkbuvIPJHjYGcBeHXQIAOWwDbA9JXN0oTNuSQRRCtLPOVdcxkluvSpxk7dHi5b
JzkkEQXRwTdwIwOaJrlfPf5E0Cy0LqLUkAZyrEFAhmWqUXuZWupAkmvBomcOWBE6C61saAbEsIIK
HRSShgN/og4YjAJWLTXFzi2OsOMzRaVGnerYkXQ6KEmxRlbPSyhERPvolfJhISCccSwiSpbyMBoK
IEw+7AyXIoRmowOl5gUznnm8CI3V8jDTwXFGjkSP3QLpBOjhOeGXMPOGLSJgiaWYPa+xDKyhPjrH
ggIZEtztgtu+ZcZviShYJFFBcRlL5BgTIDLj2CQOgrqloOOjMnHltBHBr7lqD6SXFHKMoDRfkYep
+DHGj8wMJKJ6cFoJlFXYZUEaB5sFPuBiZF97M2HnR5DxGwu7JUe9tCLXmsi+zpJvt589t+SX2fyU
B0mZWlWcwnMNxbAuIfAe4/UMLi9svblFEeIA5F0jXocdOY5JoTsXk9Is5Uty3zAo5a+fXbcrEGfk
mJdC0y2EMMM5vwwgmQvx2Yzf+BtylduGZjacHOVSQQW2boPBJCsFrSWOspiImsnbiJSj0IRSKdGk
8Ij0JC0fJHR1yuEZX1ycLykgp7J0z5g7fEXIqpYC/dL1po0NONyFg+yR0EER2eesW+v6cBeZ/Djq
PHXqfqGTaMa6RJyqEdZ1Cmpo+zhAd8Sx9ERCB5v8WukVXdj1M2skAlSNAgX5qNKs45Rw7k7h2S5b
D9oHqAgszduMbxdBqaj8WJCBka2jTZ7otNH1zMfZTrr7ng4LZ/vcPAk73LZVoFPHxjoqlR7oUe1c
nAehkXd7k8/kYER0Ks0tZAHjHI+X2N7MlDsdbwMlQtR2C3vTQVzdGUJtgb9jxqBFnKqkTz1XwzE9
KbxXjiXyxjuuyK1XFDT3iInLWDI2hp9nUZDmY71gaTOORuQaJbKV9prK09MI6BWCyHgEK6A+rG9P
4JyVCcd7WqEsLA1teoqszCvN7BAThjdQnbJWFo72uchLxKaWU5ZWEThBT9ya6F7ReX+nZ1Xxk3cy
8ytdd8ayP4axsZKSZl2rxUGmZMH8ZixcxKxaEQDEY20ABFMmDs44pwcnHW5KpVE507iEtZnzP39D
r05k0GTWJKCc+IZLGZmS84R3GUJoBZeHcZR2Gf+1eLuesQgRuVqHqKCFEEA4MQSTFk/Xqv0lPKkB
feu/Hjz2WIWoxSjJqeWEeiiCB3nav0Qxj10tWgJ0zewjEbRKJ3ApAvmcnLRc1c+2nE7ORKCDlAK8
BqmCB8guG0FXV6HTAhW8cF7POCIRxUrABWICaJKdCuakhbmVG8eQ9YU9OrOLRDrS1KoTCaS92QnA
PxWdLRIgTsMYDEPt95X1+/ZWnbNlISiQE7kxIhVvkKqSGzapn0on8I9CcSl0USD0b48y41FFNW+5
Si3Z1ozsVLfcduPM3IIAEKxL1ojrsrnXoyZ1a7bU2jg3mnDfB4aJsUiXs5PZVjsZB7fe3fXGc5xG
gUHCja4sLNDM6otwVivlw6AyPTs1Uc13etMrgEnm+Zl2mrHk5i7rcCWOFqlIY5DBplMfpqcyiX00
nj61WfVGwj6Av0FWtubvdTEVQVJtilD2K/5+e8FmvIEIcbWtgmSQkU7R02yPoGxsHy9u9PazZ0xO
xLLqamZILTpAziTTcaYyqfbirBvOlQUcGJOM0IOq4NJlYG6NLv/+KWAnPMzBEZ5F5xwsFabfT0Ym
+01pZZLLtKpeavqY8T4idFVXoQ9idnV8pgk/6V38AC58dDNIz7E+7a1+eik1455adCmWn5tD4aIQ
KdFUJG1pnWg+be0Usti1OqJvXt0CQRUMsbxQS5ybPtE9mHpYDy2JzqE9Fm6Wg0PWrJHhr5M6C26b
w5ypCcFCO3XMAvYpOld1Q7y21khQ9O0S/8fc0wVfkHb6wMJOtk5pPaWuyZPB4aFWLpjyhwO7sj1F
vKaUElIaeq+ejEH3OQ4zICVT/t6hAsqSbWo2PoqIPpUsx2ruFWMDeWVnMhLHiFVgcO7KCgQyyTaz
qGNmv1U6eFa9LccDfrJO+jX+wvKCvu3QmgkSornXJefbsz5zuIhYz5jxpjSlQT/pRfs7NJonNJL6
kNv8NmXj89eGuNjup60Hke2yCQdFO5nF8FzL7bYvyGUeMiglJAvR84x9iiBPCOAZcqWbIL5Df5Wa
j6hZJDqApMqv2+8wYz4itLMvDDsxO6KhPakE8CFvrQHaoLggVN7tAebW4TLwp0mKTCUFqMjW0MQq
205L6KFQk3UcGr8jTd7cHmPmPBSRnRakDWmlYSEIR3EhT5w82QLzfCF4Si6tcV9iPDRsEbw5ISOZ
6omKcSTpUQ9DBMdd+RDF+bMchgtn7tyCiN4Csj+mGebKCWLktUvj6qXslaVCxNxECc5CMngWaeg7
P9m9si6G1yKeNtgiqZK7Y7rO6qVq0sw4IjTTJMpoDTIarPTR+BWDUgh0LhuV51szybx2sDdl269u
r/3MBhERmQWfopFCmPdUkBbQyDDWXOgEFttpAFHk7SFmTFhEZOZora0KtJafStM4y22ODa9augt1
GMWlQxo+fW2Yy/CfdgqI3KYKJLLVqeHFDwjQBTRVAtwfJKew06XDaO5dLtP4aRBTRig8kLYC9iMB
8X+0tSocdECe6Cs7ZQt7fm5NhD2voHVA6dUwRH5BewPtCnyiojlFpf9Z6/uPX8N/Ru/F+b8PoObf
/4WvfxW4clLIswhf/nv1Xhx/sPfmvy6/9T8/9dff+fdjwfCf+CN/+Q08989xvR/tj7984ectbcc7
hJrj/XvDs/bj6fiEl5/8//3mP94/nvI4lu//+uNXwWE2eFpEi/yPP7+1efvXH/IFvfofn5//5zcv
7/ivP9ZFHv0DYtnRPx7+z/3ffu/9R9PiEbL2T00zdNOyTVuzlcuZ3b//93fUf1qaJCsGlD1027ww
vORF3cb/+kNR/gkuc0mzDclQFVW5JEyagv/5LVmXUQAGiAzMlRC+++P/fb6/rND/rtg/IEx+Rvqm
bf71xzW/ZqmqmFOQopj1cd1JOwbBpAyBhJ0uHMPXrO3y5IsT+mTS3diwvFJ6aScnHLEHuTdSDYRL
4frTRP/5Ip8/+NW+gcvzhWMeVcHRTNNG2kU/OGiH3/rO49/5U/1TP0iAgyROiRcyXYTCC1iVa7H2
ZUDBEVhSmSjgbpV2VTT5VT2BQupNswdPZ3fI9RM5d2j3fvvl5lZFcAe5KldKOGEoEoHs9mxqS/WR
a37m8g6CCyg4mkapokm7ljdeT2rH1u8QpjoAgywc+lcrMJchhCsCVS0AtwAg2LFvw7495bHTaE79
rAFdcs7W5XejdXLI5rzdnqmrjN+X4YSbAkloOEplKe8MzvbpZKw6am97s1jraYeMwuDow+CqQ7TG
m79GjY03LvegALjPKYdMmLZJGvaQxDk69SWniqqfQ78UpV8sUQzSLx9NiBmKUrc6s5Ck3aAnL2Mo
OeAhcQB3uhDRr8bIWtgJc8YiRA9y1sltWGDC4/g7WBilfGElZ54rphmiHBTPWQPXEDYZmuN/Lyob
zMyLmFtAbRQtcxI+MKTagkQqXLV9LkgM9IW0ipOFG6Q5Y+piKiFqCwg0ZJO009V3S52AFgZ8Ec1/
Q3qw4gRE7qa5TUfim7x37V6FkFO2LSQ9iGT+xNLcH1PbjSAz1I+SF8u5m07NhudlgNz4yawMJ+kL
n/NuxSLiUy0/JGHvWVYK7ca+XoNlxL2ghGzp3lAt2FkGJu5kX1s6OB8yL66/DeOzRajfZj1a6p6a
5nvZJkgYxcdRyk+cFEAxAUwdmh6yPcd+SN0UYY3KVX8Iu5UctT7wMKuirdwRfROARzWYRy6jRVHe
aaAEpNwj1WuhSM5Q01VCf7EEZQTL9NCl4rTKz8l+vjQRt2p9d3sjzrh7MbuS94keW1Mi7dLpycif
pnBf02+3H30VJIiNJLYJJ0mHJF2GjWRUwFNMzLG7+LfcKH5ivusd6HZArDhU2Nq8cagWu1yJgzLX
/UhqNzTVUQv8oaMCn5jRvr2UHXRtnafKjpvJzmLqPS6L3yPQHY+8829/4pmjQkzLoHW9QuMwLLzr
SkC7twx5WiORnDyK3KJ+mSbLSTXTuT3YR2Hwip8Re4qxTYdJJq20AxXl85hAHDlsHJJ8D8F1Otlk
M2bvcmLuGNdPY90fOwbEJNM3kWHuQFTghVHkdG3kZlx6RvD8vbLfePSURIVrqsZqQlevysdXxUYE
Tye3UCwXvfq2Wjmm9qoVumu0HFqEQCOzBuKxkVN3vSsblpPTxyjVvJwVK2WY3Naw3Eh6gPRTaE1e
0lgg/GsgDbmUE59zV8JBEBKL95xhzhVuojA3OG26uj3BH3Z2bYJFRy5n08CILO1MBZ2/FndVhDS2
9kaS18L2ErBOdf2DVt234zFKXuRm23Mg+lG2VXDxrWPbodavKY091oJ+tOo3Cb1LWO0Wk+yBu3EJ
FDQ3AcI5ALpftTINe9whaF7jPnlIyEI2YsZhi9kmaOrxi5If9h/bWgWUQ81DqlGnsLaqQRcu2DP+
Q0wMgRknoXaP06YlJ0rftPBk2Ev9P3Oxotjym5asS5sRtgE1j023Udco15zV+8qb/MTPVzSAWN3S
uXP90BczQ2UGbfdSxlApAMgJAcxEB9moFPvgnwD44WveVswPGZDV6+QGo7TDs0beCb+HL7tt7Vcp
nuFtxabfAl2OUxGhzEd2/XYKJq8Mpl16oCvqQgM3GPzWZUG/sxZYXz5qv1d2l5gmquzKMqVuwLso
Ctw3WUHZyzfGzKuNb/IwHOpwctT0e128qEPQRYlHM/sQog84bd0BXAmUNJ6sZS7vKpeHzUqpFD/r
9B34zNzMMn01SQNkbtbFZDt9aLq0ULdRe7YYB8kU6gu507AfjVSBXH9vTOiIJaZ/6cgBark3nHIY
Fw6FD3987UUFD0U6c2DgfZJ2yT482AHdJg8YnGlOi/CY/NaZI521h34PRujUyay9SdZVsW5CDzTi
Bgp9P28v8Eecde1zCO7MKEcozlCGCfesVXZm93YwbdIdW6vrYQceBz/ym1USgIXA7QMlUPZgNzVd
GRJid9I6Wy2p9c0EaB/1508XxDIOwQUoGxOunq3T92nQdd1OLn9Ki6CdGY8o5ruqdgLiM0xxDMcr
k2266OH2DM74QzG5xRlNsM8Rj6RUgbl4sf6iAWWggKVoKqalY/26IxHTW5pWtDqFxvQui351za6e
2ELebM4bip3FZVIjd8kQL5Re46fHaG24iUfcymt9eyW7kZt6UXB7pma8uqh706MihLSpMu2Mpgxy
CHUrqblTtKfbT/9AxlyxZLHFWNX1ulEp5qj0gEk2Std0Rp84ZmC46S7cossnoD/MBxDSt/sySH1Q
ULr1+qw5QAFulaDzo032zfhlbnNfdwdf3VZ7+87cVo9G0LqZuyQhOzcLwpU4SqWwkFJ7wk0qdXiF
C2AIfiC0Xd+ehjlzFPyKJGmRVkMlbqfbmWOmj4N0RsOfo0K9Q+nfbo8xt5UEnwGUL+PmgDHK7qUn
zImMJcrajzT9tUUU4hZaZDUfOfxA7YEsfcMPFU6abpvdWzhllo7lmbSEInYdxyj3tRbDKK0H2TRX
duzj/eVA414Bayd7Y8HLzw4k5L3KFte6ytYnHJ7GXXautnYAne4VhWVNfnNqn5KFsPT6kiii2s5g
19FQZ3gjo0IZ1j6D+u/2Wl83V0XsKyZKWer88mB0fbF+GzWHckknZeYMVMR+4oyPtO96zI6xMtxq
VazQWRxoPpgiNvVOXiVHXLb97IBrb9Cu0iA+9Lsvr8xlIj8dOAqI90hyMQHlDvCsQ7PSd91O84Zt
+kjgAfKn4fX2BM7agLjh2WRHbYm3BJvovnu0A+azle1KQXuMd7gtBdaSL79+01TEfmIsXlNXFUYC
U07QHwx39Lug3ocrvgLNh59u1FV67u6np3i7NI9zdie4grRCnF43GJJFd4P6verfb8/anNkJfgDg
MhqidRkbJ9uCsMGRylMWLdXjr/JJW6oitgxLQ19pWYGjYlz1/rQvH6Cue9A8tteCHPVwhywhZ657
Y0XsGc6iGGxPnTbtkDULM6e/D7/Zu+rJ2uTr4Xd+JJnDfsmH+pAcltrXZ2xAbByOaT/mZouJK6rM
jcfElyZQ9DbMqfXGHcLGzZoJxMxLxB4z629d4rlP2yhq45CCEwhbWDp1w7c0XjrHPjCUfz8JFOti
GZ+eDFKhCm3wJe7ZTusx5w1NR/hjO5XzU3Zir3HekTdBrDLg/7nzDL1E/LE8A4FL6eCPm61iv1k3
67fMTR3V6RcO2FnjETwHi2mK/9Rppz6MmTNtii3uB77pNy/GS3dfPikLd6E5x2EJjoMTiA5XGgbq
tyAHOyQPdevUu3Qvb411/mTdZy57vr3blEt0cG2yhahBneSKqCm8YeXXm/ys7k/V1lwngXHW7xvM
qLm1V4lfr+hDcjc65RNfSFfPXD8UUfgFPbQynyp72H3bjS7yq+63bxB/cL4znzpZEAfMtX3qtk7m
cO/1CXUcN8MHWHQEF3dy7b0FN3Ph/rKqAlM82T+IidRXMQVt3btDRr0meiF0pUmdR9vz7Xme8Wpi
23Aq13LY1SZ2i75j4yYcznL+82uPFiINVvWl2ZbwNEmE1EKo+sq4y0t9IXS/inSGxxSbhFMAaTIp
QuyuWJL78+eETTe4Vdm5iRP7S4zMM87kI3v/acsnqqSWuYnVKCL0+XqKtrk9N3PPFVxJmxtVHg7W
BC0Oy6nJnsbfv/ZgwRWAGtWQEUniweU5Z5uwXUi7zNmJsPNrlbPEjLGYoNbNOHpKcr+plug/5h4u
7PVaixrVvvgvC2KPCouQyb0r0qWuuo884JUtZQoRgWQqfWRdQl5A3raJbrgxmGIIW4ON1JFT2bf1
JzuyHZ1FjiZjK0OsO5LvM3k1kE0Wpe5k0xWXt5QuQUNmTkRRt4ZyWhC1xgfi9pkXv0OWOmUMZoGI
OX2eu4X03KqLh8PMYH/rxC2oVnKWjTsd3N5bQr9D6cGZrB+td7lmMHdaGew1QzQw4nqWy1t1ZTlI
dHm37XFmacVW3aGrdcgZ4lUp24bZz4i/1OTta4++RDif9mbboLjKLybZqrIbtixg2T0lykLoOncA
ibo2mWlABqZWhp1Sw1q6wZm62IekOrpdKqeSdR8Cao50SeBJz8rId1LdO1IU+aVKvV6DsklpOjow
WIVMwRJAvCxBUY4YGy1WF+b2sqev2LUohzMZAKmzHns9llA1SjbDuBTqzG0ZsYF3mMwqk2o8uvBL
D103R82vH8x1c0hXmbMCo+9exgnMvPLwlRYsuHOxgVebIJDK08uIIxS9HhOiI2Gy1tulV/oorF6b
LcHJVEk95hC1RuwCW6fand4U3lCvE6NwiQXRu7hZ2Wr6kwAI2IE2lem/c/NR7gMZRXpQEXothHg6
bZNGR5oetIn5Stt6qRavKqPdVJJ5iLuf9ZKsxvXkI3z2X227BqwcfBps3I06ZO+nx5y9Mbl1NVl1
bm+eOdsRwgzULHnVqNK4k0GlMLQ/SL8AQ5nJzyti+2+mQ1qISvm44y5Kc8Gw19zUj73Bld3eq/3n
vepCcO5rx5LYDTxBLjcaS+SKza5zu+4tbr+FfFjYX3MuQGwGplk5yEOCVah87mvbclNvwpW1Lc/p
mvpQZdwbL9aLveUbqFg4P6i3lJCbWRyxS1iVQSlWc3mCBrHiJgANWsoSx8Bc2PQ3aZyMWbJWFVge
P1xRB4LHvr4KnWO5svzbpjU7xOW1Pjlmu9NIY0B8DNM2eNKT8oRyty95zYP8tMREMzuGEI8QwCFG
2dIuY0weeW7u4Hj9yZ+epuUxLoHqFY8hdgbbYJvp0iocdh2OShRuwO0toRTACLDyqat0d5qnOaPH
Ar4zwAacK0WgtGd9wfpmTk6xb7jUywgQUiAWOjgp8ooWZd+qp4VbztxNTmwY5klJ9RhKZsg3DMHg
qV7ohVilzt/+SD3QTy+4mbmrqdgtDB5Fsy1yjHPxBifiJB7iqVXuIOpF/npxmJlbk9giPIACCiZx
eR039yqXrUy3xgj5olHPrIbYIdxLhJa1BnvL4/OgK98r40fYNS+3d8wMREIRm4NrQ/1zw4dN4VbW
K6nSPY3uZDCMRU10V1TAmFZuVB9xQjncTvzYeu/RjpZIgx9CP8OmuR/JwPg8QtjVrfIDVR7L4W6y
n8ysd1r5cUwAfAD8xJTobgB/NiFQerFydEdNp4huDIgOK9ssBiNtRMDjHQajaQIWEEMCDAHPtB07
zSXNE5qSnNBs3Ua6q6WFl/8ooV/ZZtplyj+5i1Y3GVSI+4uJjKs6aD3JBfDCL1aoLHqVl24sR3V1
F2R9C6Hd1RZSxBpiJ7NpU1qNkYRaosa2BpjW48iNdR6gcbQIq4DFoEPvvkeLBf4Zfy42M8eD1IZ5
hVyGRfw8X2vjUjJvJkwQ+5VTdD/mmk2Q+HFGFzw4rrqbnGgLCJmXOQgXdgw3tc3dbSudXSghKDHt
IY1CHaMVfuWPruLi0l2szHvpNQz2e8BJnH4dH6qft4eb23FChEJYIo/ZxSxyGZ3sI96tQPEbOkW3
Hz93uIvQYpVNkWGpeJva633VS7zqEJ+sjXZmK3Ygvu2aq8hVfRZkB+s+fkdEXyw435kUrAg9NrQy
N5R6GnYycJ0auNFRHHP7+jGTf+uhvfB+c6slApCh9q7i1oKM8mWtOk9z7UD10nXjRj5kr1fVBli9
VbIr3aVk/8yCiQDkypSaDm1q006eziaAClIF0YFuiYn8A6FyxU2IncwpgE3MSPE+xt3gDXtkA3+W
p279i3t805zHh+GQu0u1/w/A8bXBhBAmzErgS1sOld/kR0aLvQF2N9Z44fhoGU9ToQU2qz2l5k5i
t+7YGofKSt1KNzY0jp1CR12D8RWL0101yjDaEaIK1DNsdqcAB87qX3GWoV/qfRjWen40FV8OS2fK
Da9rJRcqI56WVEvObs7biYhnrZM7S4GePIAMhgcqe9/UU4+Wktdl35NQdpvqDYosK2XMoGWFLrSw
duKscUN7P46TM/JiU4xAYqs/U4Vu4j71IKsRFAWCO/lHUx+jlLtD6yvS5DJT99ukBwnehpPI68FE
GNety/HkqnuspDM6Uny9eoDouRNlb5AXA0mIdD+MciBH5V0kl06ayeDVM50YWH+DGAFIwIHK71yJ
VmcVFGuZpHlN+trTnRJxn1p+Ur+lw+ilOUi/erSLPaODFmpTToObY2GjpbA1HCt/lcnglu0+z7eg
DnGUtHC6bq9TgDDb+ywrHa5SNzYBf6wsV40AlsieJv1sFsiRWNEx6ZDnZbaTx6cQgk8s0tAQrh+5
9Y1GR9ikI0+p3zStr/KN1uRullGXWe3aSgx3MIg/RYpbQmHBLJA9lr91sXVGL4WbyV+RKsaJpip/
PUMnsCBTsC3jhGn2nXmg7UujLXirmfyRCBMHIL/SRwZv1aWgDZAlXMv7gJWHog/dsY69GPxkvfXF
fJEqeP1QTQs0YYzDLs9fWXLQ2eiY/ettlz9zWoqIcUumJcQbsKlDOjhRAYbc4nGsK9fol/io50aw
/roMDe+klF/OFIg5NdV3I9309Ee2lBT4wOde8UoiZlwBSxHajOACdRSgRnd0URd0KlScoA3uExek
havei1wJ1Qjq5W6PClO+GGPPHZgihFrOaKamJUaP9/GmwY34cm0gLkE9xPbLXeXpq9fRU13URC5X
YbJwxZ99ayE+7FWF66qBPB/8jDf60a66p+vYjZxfpqtsWqe7jBi68LueEYB/dU0WL+IzJ/XfgNIl
GK/zOhp3yDR6g808o8LES8zNwaI7Mrp0Vs9cX0SIdE14pyG5BKBQ+wKqN6k6h73koNCD8EB3ahmt
Qtk3+hXiRziLjwX+FHAXRsqR5UKGhuUrk09eoxUBkH9LYeLcpAlhIh+rArrszbiz18pKDqAxHYAZ
6pivy3W0V1dKkPjhMX1WH2/v6sveurYpBI8hp5k6xpd6nUTLo6xp65biugDMXpg261iN3FHKFtbp
wwtdGUtEGhsFbbtMgZs11b2Fc4/YsjtJ57wirjK1QWn/hNCdRSMnh6IrTiucdYAmO00CNDKlrj4G
qRw7eV8GEKX29Y7hFHozoTdC0A6Qa+2qxuHbcMNjpuxn6b7Pm+D2LM00KSgigHkwoENsAau6M41f
+tA4zRC5DVOg9225efzTghpr2INVqbyI6T4o7GSUbwREcf+Xs+vabR1nt08kQFTXLanibsdJnHIj
pIrqXaL49Gc5wAH2+N+OgY3BzGAyO7YK+fErqwh7ZmkBborMgI5r1mhL0q4TXj34BczcVOVe5DtL
XUSglPx+qVeqpZ/G4h/LUwjFaV0ovq4NAP0Uqt9EDp97Q397e+eo/ccHSyOKwSZFGVb58LRaIYT4
7TrZDJ4OzHDNjBtT8isH5iX4GaBIJ7chaA8jkYfK2QjVdxKWyECQRZUto1sOKdce00WKmpgx58LE
WpTRsmkJHZDh/P4CrmW/P82cPx5UXLVJOym4A1t5tdo3u6QuuHit+5pXy7NFYR90EaiY9ocTnWYt
8/s4Cat0XJWgXIik2JVjt+MEYxCbsxRUCx4Nz/DIijqLybzz0yiCG9lZHSgwowbMIZcZ2oqnp9Sc
6YDc6vfbuPaALnKiHn5CcIxW5dpV0TSJAsxhfv/gK4QL7acp+cfzifL/fz61p4boV6B8zFb9muzE
Ed5WcjeukAt78FqhZWjsFMA/9X0bOL67/P0CrlRaP5n+H9/vcJIqwznbG/LvqJu8qF7Gw+H3z77y
1C5ByVEPri9vziHO+Sirg3Ir+SL2+bn/ZftdwpJlr/JBuijoW6JRra1o3B6z6bUge54zPYNbnKze
yzYY4OMVHfL69c6kkbrSnce5XA3JLq9PJH7VmxkEqpSlLh3xL1uqoaap1FFYPH/nExT7ird8as7+
nACbvoieqWXLTJiSN2Eal1R3K9q7FUucwSMWG1oWf1fjOmkfrBilWjT6Sn1W49iK+StSNo674u0d
MTGI8UiNfHRdl1tVbnNz3c9ffbuojYAoL1Z2n8iD0nVJ0E7PjZMs46w6uaQ5KHG2nwzuQzWIWZYb
kH4DoUTbzu5MpC5duoKXnPbQWi/ztE/Tp3nwQcZy03vTee3bDYST4/FJfUBAQaXTMsexAmdGnxb+
OkO0dDiwidig/RGCyLj4nSm2Ml0bgH2LgA97q4NM/RaebqzXHU83XNqNYFJFrENDPn6HoR3l4JUm
/cPUrw1Cp8ZP6gMe4lxvGijpDyiu44Na3sty00Swa95l5SIuNnWzn5v7pFnm+cbiEMCGdotwApEu
NbReUz8F5NOdoBARU9k+Zsa61j9LVMZ5upHlPewavKb2jDMjsfvkjp9JBntoZgp7Z6fkeSblK4cw
Fcq+TrnD/RvD5++L+wq2nFxi0VItV/WmnpCgrzofh19YrCAk9pQxPQS+2u9DY2HeKgauDFHJJRKt
m0UqE3ke8zOMj/Bl+b39PnzJJ5hXbLODCJ01X6Wv+gsP/0VEytHJJUSNj3pKYKSO1C4DR6NB13dG
LWxDdDkxoIfd8xsP8u8RCIOW/x6l8aTPg9NzjPXdyRvmkhnJe+mc/vEtnQ/wP+Jb1UlTrW28pTEY
l/OuWhUryMou3FBn6dpZzItkz8Pfv+sK3AsiaP/9LqWKoBkFKaq1yqRXLJSnKQTKi53/6pikCgMo
ghL2WASlby0SLwkKr/TxNwoOxfv9Iq49zYuMWej6EEt7ROesfmmNnkqh0/hm/XQt7p7z9D+e5hjr
U1OpOM35Bsac6K2nGPZgCbKvdu0ekYb62H5M83oQKxw/eYJ07++3dV4Mfwv4F/mWUaDhVQl88aSt
Mncrb/nyXhvlX9I2GhBJecwF1gcoii7S5ATiPYb0GvRSdSSl0/wwyUXa3BNJt7rcKPaLYn4QCTSm
uuTVKUaXVVXbHS9BtLNfc9KdpNIwpXVoU4WG3t5IpK49gItdEqn9VCcE4LpCjNSMAzW+0cm49sEX
G6SRiZ6moNWuZwV+DnNBo/kWAPGKYoGmXmwIeMNlQ9v1cq0sTGqCi9DR9zPmETDWdQJca4s+f/bT
Xfi81Tm+1tu9dJFzIA9oQD/2PMfoPfeZQK/qJz03vCFoNvbKCbp9ubrVY/qZCv5tYV6UjFkO34Mf
jGUMJDJWkl9Nr60ZJi7efyFZXb7XxiFxa9pmezwPtP4ar4oO8I70rDqhBf+O1O0Mm1wV6V4vMTya
P+p5J1KMjiZqW5zW3X1db5Vu52qczVAiTMC2H/PMm3O5kW2xVOGiazu7TCiQmtbCyXgf1HfeHaQR
gGpox3tT3/EEacYtaY2/LxlySTBxLWUmRXTG0zZHg6/RMLyxy69wJsilfV06CpIZMVb5ebmcySul
l/mpV6FDE2Hae0bKQlciHMOa8VXEdAyX/w0oQS45Jrpp6Upxruik+lHxg1XdUhz/e1OBXHJMZiev
lUGJ5rX+MZtPQ8VMB1YPDwTCyvZN0P+VsH9JNikHEatTNyMZcZCTzsh/y6cRkeL36HtlAAQh0f/G
fV6era9NQ4Dq29CW22tjshNm19yL8SWN84VudKhU0BQc2pqZrU6LLPfsFNo0rVId+lqjc6y8Dp2J
7Qj9gd8v69qTvQhdEkSzAqzHee1Au6+xwXN+IhLlC5LGtF5m979/yxXWFrkknsCwNzNMgmMdTtcb
Pej37T4Je9osrWDYFzeYSFfQDcS9OLhjR0tqvcW3lBtgwFbn2RrSbMzW0IgMlOXNJOXv/UHiXgSs
RFHknGbIJPXnbmevyULH3/FdvocZ/a44INFfiK26qLf20vWUhxvP8Mr6vOSkVHphNUqFu2v8fmMH
Z+bbuMhAFDKQEGmLfFWUNPJ//zLj/Mj+NyaTS14KnDyHmg+4Rav9jMaaudajIwyoJG0ye6SW++JW
SzdFqxu9NoPfOdzyrOzLEUcTQx7ZAJegqoHZlptYPGrWSo9BNxHbSuuZ281h7jwb/ehDG0VRGnSV
En8qd335JLWdrA7chq3rciDhDA52lz2k09tc3YLaXAm8zsW70yutttR4wPykL7Zcd33HvsXBvfKC
LsH7JoaL8DNA3mjpL6UECwLEHefWAPlaXL90+4IXkgEFNnz6Oa6LQAaz31F4U/jIlHzgawAWmjwg
b5EPtD+zhvzmKPnKM7MvUlatNuK+Sc4JXpNhbJfAeo/fWGjXwuIlpD+JKlNM2k9kaPzOV33OxMLx
HEwSOs+hOxOJfctuqXL9vRlOLs25bBWJml0BN9QHI2aJJQWPP2PkFnL+2oM6//yP3F64cw55RtxM
MbyPzm6ObyFLrl33ZZhW2tZttAFFw9IMgIz1gXwN8/XI0M2j3xi7biPfuUmzuPpSLpJOB7qLMDTN
zl9Xb8xnMKO9ElMtEG19LeiWLR19NUATGvOs3+PNFQAhuSQFzDZkBnQ7PSPGOvoQUyBz8Nofp9vQ
tytB+39R/marQtR2Xp9eFboXdFPTlH7/fvl/7zGTS1D/BAU/mRv4bBUzwJh+veweb6Gjfnohf4nE
l5D9qCsVp4ayxXoyaxbDZoFaJH1zHQgZ5fGTaWy75A71l+9UE8sg8z/PgmlWRB3nUENGEE5CVVga
B027VxxoVxXbYnqV89sYe0UDvLFTQvOs8E13fDWKKHAwBOkrpBzRwMweTMCW91sNiyB5LI3AAvit
XZrjTtc2arGvNAhaScVX1WKVyHIpUiABerS+m5PohO1n3LQomUuDEWnGTILPLsueKnG9jLIC4Ixh
MY8R2B16sYkqYDm1clWrS81dC4EG3JrHiy7XQq0DVI4IraG4QubEuV9HyUFO1TpR/CqyF3pqjGdP
A9paw7JycYUNRAR1Qo2YhA6kOcrJfXATCyqyPLYWlX7r5VzBbUJf8b8bngydKNIJL/759f0h9r+e
NitO72NANn9fWNdSmkvaQ6W6qs7dBKv2+TWhxzAMN4/fn79/+JXc75KwYHS12wwjB6pGut7s7u38
uZm4z/N3o/yUMvz9W66ErkvugtlHejM1ILyUdRfWsgwqBZiVFANB65jPz79/ydXndBEgE2BaDZHi
RazRrqUdlXhWEtFxVbIbT+sKkp5YF0ExI5FlZGfMaWWqLI6KwEqWI+QBck/xCfyXrZrCCYEJpPcC
x/A5OP5jYXXJP1A61bQMVcEMF84+sXusU+vGAruSs1yajzUDHGhV8OzXWXTvCIcaZkdziHndeC3n
Z/OX4HXJPgBmUBNkwIVbJIwDoFbsas/vkwdN7qAA/1244T827S6pB5otZx6LGPRG+1WUaDeZyB9F
dKt59oNK+dudXOz0Imq6qUywwGpvDLSQL/HPc1OSGkBeTpARgU4fymvD61ctiPRQ5gvQHqVvWVDj
HqMbD/TKQXNJRVDmSmRKhGF+5ESYsKheot8JAaIcQGsTFp9lpUE33wRCXFkdl+yEeKikNXaAJmj6
SptmmuvwylUeFcVmEuy4omhpk5ehWbfwxRN+3aueGo2sTE9Z5N1YQucd/LcHf5FT6VY1TV2CCNh7
z+/7h+PhxaGP9zc29Q9c8W+ffhE32lSIwq0RA+syCs0YvRBy4nq608tn1f0S1cyyHvZjhLPSMP0a
B1EuIyryvWLC+8pYST55bg+pWhBHdXIyHAFa31KZPsr0mInxxeURzVxrHZHxfRrfsu4eMAgVnPBk
8mEqQNPBuVH9/gA7//dW1MsUioNDEEW1C7l0/aQrECgE1CFyYr9wPkdbgTzVAkL0OEcJLbFCXGDh
+lmANoXRlbuqM4sOxVuqGQBBpF1gQ8oDDmmYCqWLtMLEBMMszKuaUrIZWUFfixA+arTWa+pG9y4k
7U0lzCfFs3rCCJKAf3z7F0E3LfQZTjktSm1yMLX7tHnRos5rBwtd5XTb8i+l3RYdrB7GcNCXiXb8
/XuvHFqXbI+Um5AWSFHxFHw7YFxjYlfX97m7npx/PdovOR+z6Vg9VjfU0mjrCU/Sr68PJKWP93e/
38N5g/zveiA/7IY/ipG2Tbs81x2xTt0IraMjPPV+/+Brk7RLekcVy8SOpp8rP6frqQd9HJy4KBDQ
aLRo6ed0h5rNn9f/pgxFLvkeDaSwU0BfMOCacqqWb0I8Vv+mJEIu2R5uPCR1qZ+LHfOY6o+peLT+
xTEZ8z/jHFf/eAVdnalpn0to45C9JgfYCB3b8pYB3LWE5JI30RXtNJvwWMECgnUr6jO5cM5w+fDj
5ZH7yjLeK4dbDaErJ8ElZ6It5rYeCV5AP6709KHPl432eGM5Xfvsiz3eJnnbQ38ZIw7k8+qkU142
sKM9tdAKkeXI2kFQPYFcV2IEDvl0GwP+ENVKG4dtReSNk/XabrnoHaZOTPrUQoWtOs9KdSq6+9/v
7trnXvSbEjUhbkxwc1p9KvUlLxa/f67mXEFikkvKhDEZZZFXJRA12H+tNxQhFAiHzFc2BAq3GRUv
8bHpg8bcGRErR1pnVEE9KCgwY9boV10QOwc99TTAz/hC4UwmvjF4uf5WNWG+SRbVtG2yleV48FTW
3XBwYL3O+jjMksBN6Gjghyi5KGAc5AP1XVQt0tSHX5ptMYV/tmTdR598pMq7k6671BsMqj2mGuVa
4M6bwn2A1VH33ZieaUOMwgf2iGdUu0s/W+Ox8tvJF/uJPNdoCqFg6EPruwG0DbA9CDWaSz3dpwmc
FfyucGinJLTvWjbspn6TO2xEXdjRBsdrTTVgyw+pCSguoA1kGR/EcCgjWg87NP7aepVb/qC3oayG
UJFBk2qL5kFvPfcu1tWFIaAyRqrNeJq/bX0M7G8gA7Xn3p0C5QOjzXre5NbRiktsB+RjzJTzkrQf
tjtSvdrUkFWrNvb32PhNGubwMzlMMeB7rHM8ubSPEPxpmoNpfaj4tULzW8jrQgL2oYlpDoU95eiU
eliab/VBuxvCtPGxIdoHGBEj40Mx65RMwlZZpTUO+u5VT4MM1QgO5MbX8MnW/dB9OpA1jzz8Xgo4
DDCzFIiR4ogLm3YYnHCMmXM2PkB8VIBAAPXhDkjvZRH72kSLHMK/X9Pkeq79LLAtM20To1UmzZB8
Z/UqBngOsnGB+UkqSEQw7b0L1I0B/6K71Gblwt2QhrqlP0EeUttKm8UwOGteswlSFZuZ341d2PYL
pYXUJs01rym9RPqtspjuupkWxzgY+2cZ+zkPIcjAX2Jg+FsquScrbzqWa/epcfYpYecraMKy8I1n
8Tpy1ir+dDD7nQMpY1AS0DWwxkU+eXa5JK4HEx6ARGEo3xie+RRxKHU3O2P2ZRHYLq3eE5DRpT+j
wMsW0xFurRqB9Nc8UG1cOiLoIwYRzqnxlF0OhLPLppz11dISC+Eu4u5UYgVlqw43fQRstGs/osKD
9yoELtxND0+e6jOrVrNKh1UCULo3l6cMY5ceydMpirZCeFW5dWCz0yxlFNMmvesww3O8FOLzBU2z
sKw2PPNGQkfnhJ6P+YRuO3+2IErXhHPhpR8dFn/MFNB7pY9Z51ThF7F5KIn28V07MN55dbOdG2BP
PIGVYx5dm7p9CAwQ/lOJj2YA8BAvGJxFauLFcQCZa+stf86gTWsvJxvbb6F9V1DtOBQjp06Gp0Hj
J/cdY++4ZbbJwAmL3HsLPoAjthNewsbsHrrcx3LVIMz0WU3LCO86p+6z1JdNQ9Vh254vmOEL+PNI
PutuIUUYndokUGY8/o6siq98aSehajNMdrLPMxNzvsOraKIv7BazD3uDNTp0Ye4VDVbHXksek3nV
ZSHiU7Rw+JcFQemKfwpIo3YQiTBpgglwEmjVQGvstYRNQEvxQFF3RvdaArM/+K25jbUQAgTQ/XG6
sClYA1aLi+HjrhkZ1B2whqZhX3dMAY8Gf4ZQaJJEQTecMfgV+mBUSwxE4qWUy26k9ug5JGNduhHa
HSQXTWVZFXe6AwmzfTetq9Qf02V2F3+kDnOGbadTQ0cUCM2NPQa4jHpYpbGno72FYJ8vR3RI147O
HAzGG6bBqqsEH4ea82JOd0YWptZnVM8oDdcjwJ6g3aBB3Dy1EL9EIOiec90bHgVsrxtmRwANQahx
odtQ7A5UCDk51HpzMGeIqfplzYys05aef+9p/BxOBbC6Esr1Pq7L3atbN982xJc9K+eTrS9AU0rf
7XUconM8Br0O/CBF0FPKRxVKm9+G7bX7ARillhYLQ6Hjx2T7fGItaArVKnvj+worO1u4GOQLNvV+
ma0MOyzScG73MmWj9ZrDH7OkUvPkItLY/NiAAz7d2+2xEKtEgVr6l5WhIulz6syHxn0cAeLX19lR
2cA74AF6Lwx/MLOYfT4lkcLOzwWKG61+k/mmNoEM2LStbx6du/GJf87auhGL9lMODPscymnelFke
mphotZow26qpWWON6y01eAbmFBQc28FTbZ1NJhIY7P3exajTRXhRTT85Hw1dC6t66BTHZdDleJm4
0HxAFLTaMAf6bkgQLzRBNW0Nr2U6Zl92k+wMTMMSpPKmdSeham+MEbNyC2fwWy5Co0+8fjAXmP7v
i9nrVK/BkMBPjfvG2vXJR5KdxhQWlvdRfB/3myS6i4pwAC/Kjvx52FXVY53tNCcs8rWQq2p8wHHv
yyYYVa91fTaYu1HZFvPA4hjXihDRuRtD9p50d00OARaciaBECwAwRPntaC+SvGvRi+OEY/QyRy9k
+M7x/2wSqkPlJ9W4mvNDFvmFveH2hwEyQr2qNACb40/kJFwdvAjXpjlI+ly/iPcVyL8igbobtpWu
7iIUsnlVeMR5xKQiiJVmkeEAtqOvDoAQAf3bAbhK50FG20yrt3yGBlwGtFVWLuVwVHUDVzqFUlSh
C33FMcwhi1GGfZ2zypiWhoFz5H2u4AHgNoEc6vsWG6MsUemI90nplmhr+T2eMw58pVuRRl3AR/hs
xLTs4Bc6uQWbHDMUasvmHB55w1eEewe5ldrJPtfdNRmnntoQkchtwoYBcdcwYWth0VZ90KMMBms6
hdPdxk0OJnyq1ENOEG9wCNiKAyWUgvHE2NaOsuedsnD6s/nyQ4T+XZ7iDOo3JtbBlMMJXCxbhTCe
4kbQei/qz1ZkSAPyEKMdWM47ngnh+xmu1DlO3DgyvBiJdwmvKkuZKAFAtM3LgAz7cQKsCRU/aDeL
OvvIicGM1Fo1LfpfjUOnFq8qKlilvyYKIL15Re1hpIU2UCfGMWs2TG83Ge7ZLd6M8rusJm8ctNB2
sGKkvi6Tn+YSPKz9bkQ6isTEGh70Llm4wyvv9265TjE2MGBtl4r7OHXemqIGY5FQu0693El9rXWC
OjtlWuUlw51qNE+JPb7Nro3lo2xFHWvAvzqQoUV8wwEQtcMiVXOWxORFK3UMoONTrNuwRcTtD1sd
FEEeK2GNeQjn2GwZjeMMxtagWaLTIKH8hjsfmpI1gq8q/KLWt8xoeGi1ka/ET1XRbMbUz7Kd7B50
5bXkd1OGzQsiZVsUmLfg3CSrRm33nbsUmrNvotKHdg3e46nGAs7bR40/cdzzOD1anR3OEQRO4s4z
rWeOTarx0ndB57VGhUZ67cmSAESdhRwfHhk4UNVQ1UPZ7TQFtLTzD8ij/dMyIYvMcVgN0mTsogEV
V4+J/lq20OmH9ogKZSHlGzo6cPm6I8reFq9D/dmbK94vhqJd9rCCjD9qWPJE6X1lw6eWLGX7qpAv
Ydtrfg6A47a28EljGczRyeZrYm/bFANr/aRoE5v1iRrtpxutHHnUULGis2Iom9pe5eOdAsJCnbEK
/j9qOtJ8nj4kMNDRBMV1AeSnRbwJIujZSq9f5vRgaCgkQEWPivdhQIxoDKqIbyF3WnoayWHsBZ2U
yUugRpfHYlnryAw5Qpe7tc3UK1II083d4zjmVEfMi8bPPN61IKCCFDSOaJM52w6YXbWCgiTBIA0j
9ercWk6jknXZfV8ZsO9Gtn1OAfEGZpFs+uEk0mMBZfJ8Q3pgv9dcwDETSYseDohfEVD0yqnGxJm8
wR2miDelPEnrYIjHTHmpwEJW3qsEbi3rvH2yyEtjYYClb1tCgrZ5maDyZkHuCjbVfgQRdu1LbTkd
BuOri/mi4PGywVPTevh8m8jTkS1bqbJu+7d4VLyqNWiXQ/JLdRcOnorJCzxQe6ma06YAlkg2pd/I
Zu866Nyhiw4TEL7s9SyszKVb7F19oCqWYJwI7Bkcy24XKpPJNHsKEoRJWHJ7E3JkaR+b+VgXNjbI
a8UBEJn9gYzBObLPOXbw1O4qCFrDcWVR2SNN+HcWrfkAWvbrrD6nydqcT7mOa0Na28VpGNdfRXo3
ia1AjZJ2rBc63Jk2TYp4PuF5pHDxmlcTch+tz2gV156NyDVHn6mBqtEktDbe6wwdPGhbV9Wqh6uG
a4ABPW216EkY+wQqG9UynUAIKvbGQOhMNGjQ7XNYC1nziijVbtaHbaGIRYXGqjZxbwaR2U65RyoJ
SueMkXgPP/VaC0TVHWskU0PXo3uKZozM3nvRLMTg22RASgwLj6jZFNNENePDBaAlIrXfmYK29gsH
ujFJEs/p4RCiK74Wvc3iWy0BANM+NLJ0CdJLYwsRzp2OmsWAqBKmwqu+A/SzFqytK+YY4eSmwdT3
jBDB0nwNqSzQnGccJWC8WE+NzoOxUT0ZfVpoAuRIUysDO6o+Wc2qrE6DzRcStYiK/krbVfvpzPXu
BSyDdnXEwxElxNgrfq25LKk1v7D6e8fmcNcxsBE11qCalT3sYPMmsPLeV5E1brsefEmd+A76DWmP
sRxyBclDdHJdjrN9Th75CMEgd5UNW3PGppkE8uVtLx7daecWi76D7nIaH/Iuxl2doHkI4wbU+ake
oNTL9HGTyAj0fIC/O2WDMjpGF95eKqJkceP4ApMsgEtRcOpBpsxeYxjPA87RAm0OxbCQcs4lzN/O
XHOvy+2DMmseJihRdzCabGnZ/bMxVR6sUtDAy0DI65g7bPTzgL34mOsQyVE995Aisxmf9mKEnjyO
wwE1sl02qLPGQ1cVaxvPQHN1X0lBlbEEU0EqlOIoCh7mbYyvJ6vRsBdGI1cSGW5lHnhLDoZZhgrA
rmo/rLLSQLmDOrddj8hCwKQCwrhhkguvKZylsKBMXCA5wjzBaFHmaKlnjCsF0TY9Qxl1FU0E1dOj
RZ4Q1ivdYXCQ+TTWNrFLEOP5wpV4TgNhzuiwDt22uHRQbQJahGQkJQCQNjlkJsuVQUofRsurKYlO
YuLP9jR53ZgzIxtg/ZNTEyc6qWw6VNoyBlfAmBGNANiFlEIe56yDqFtWj/tKr4HA7XF1NZMD4scU
UV0XEJpTT67SPE9IDuCFhn6MpH2BYPTc6UhTk4IS+BRDfGRhn1n9w4lXLcYb6zpTKG8gQ6E85fiJ
PvZYuC8aIlSTh1F/6qtklefji+6uxLzMyZOi6L6prFzhN1ruzZaOyPLYRdnKHWw28Y8U7Yy+cODY
5XpF7i4qKEbYMAxFWSiheWs4vpbpKD9L5mZQiojVxYh6uogBvnKtQCSQDJ+a3YxQo0/dYjBHj2vQ
pjK1hdRLGnOoCs1BBGugBmvFLL6cGEmxtMNzGDBVdMGqDBPeKBNPA+zT4w7C6lC4ju7NhjA777eF
wQ8wYvQc67lsQqc+h8JmAUW9cOjQMepm+6GA1iH49Vs93uNt0VgigOBpdC3qeD0OItRPpN61oI6q
6msFORUlFRWK4vOA69NOMEMX0BQEv6nSkmBEF1ZRcwgLTLjdFpz2cdq0GvI6zVmMEWLGnPkl3lot
H8sKuVknA3O6zx3Nj6uPvpT3yMXuVYh7dsJlApBWS8FjDOCmB1C3rcKClwSlWEbuABkMwcxpWdjA
fNibMRoRAl2maS+Nm/mDOzLXnlgJ3i6PBHXEt82BhET3Shnjj07TNyN6aRyeiy6ctHpNWTUg2sj2
7OiWBJ3Cfau0HlJkB4nq7qNJMuJu02JDInOtVqie+68G1Vek9N5o5Uz2KGiEgSM/8Yitg4H5YkAC
rFRZn42b+qyIgUajG9216KlmfbXI9dyLMt2rmolBz2uRwEduMM29zU8cHvUmUbadNFhd7xpgevXA
Lncx5JrRuHWRiyYn07iT+QumndN8rGqLcjPXNmmdeSkxV9Nk3M+jvotQ9GZVfoCCNzhcPc3O2b0k
r22U/ST/fRZv9UxbWtb4bEJNQRswt1SmmAqsSFIjT6sPTeoCDJQA83sOGtiyQx2kcDU3zfFuBN4a
34x2KahrBfJbO9pWHBVc6pN+3mjwNFZJzsxGXRmw6KAVSnJVKQMBFp2xGS3Ht2ocEmKmrbQ9MqHQ
z6BOISzE/mlvttWmQ1fWRn9G7tV0Xo6od3RXAQ6vYWpv3uVoJbg5sseyq+GEV21ULULvhawcvdmp
hgUZZqkgS7J3LR7RFH+5KLtIlrEBh0rN72IHIq5yKdAh0ZG58TLfdhF6iuhDKNnKxohTLQcoiaBo
iDBpKF+n+rHESTDPqBM008+q9xROlFO9VskGJr44ts52nSjQgXqz1wLzRgMIyIIfa/6kQ2kl7R2m
wqMLcGpa2G96tYNJOWxM3zrS+g6yQCVHxmJKAGehNaNsOrGsYCM/OPrSGkpq6wa1u2+ByguJKXC8
UFia4Eoqq3CoNzmEDWrlRdOAvTzb9mUjM+sdppKMoCEK76UQ8Y/pBTh+ShJI48vlGnOUTZ6DImWi
7a+Bb1tL5hqQj4FqzmBWoVqhR31nRAliMCrW8SOD4O0AOqUYtjyqw9hC/YyEfiBZgEEi05L8W6DR
ZdinpMDB3R1J3bPJ6O/RL8/bfWOhcx9/OTa6z+r/cXYey21rWxp+IlQhhykBgmCUSAVKmqAkWULO
GU9/P7p74FKbZtcduGSfoyIIYO+1V/gD8g+5vIm03Av7L1miAxNmS5zjhXkVW9BYymytFNUmFA0P
OZs73dh1AzkN9qts+gtN1OQoy9dtntkd1Yo8wOgd5v08LnPrLZfoVoj0s0sdkSb6iVHw1GHOqeVv
ZRx6OgycPvZhmU6ONpwLwpw1Rmche/Hjkqh735uql8Uxo4aIPOxXjapMTxzuX3CWl+m2Csk+IV2T
43MjbTXwI9qbJu7liCKbRWZVxTIO9YXa9Id5/o780m5Uy/Hx8hlL1ZEI0UXs9jT3rDDYiQMHcT4Q
vQVIk1huquUml2hK9cOyIsxFWboOSdBSa15kDQ0InTlePzqZpJC+aPxELa4SdxnM16I33bQ5dzM2
keNb1qJw69+VEUoG+R1Ww04RPVgmaDsQGiLdzaqNd2Yvwn4hoRcxsBD7dasmwBaouSnnrTaxe4k1
4yOVqIriOsHEMlZ/+bPvWebKbGua2nxDA5DpSO/TiknsIiwvaQxULc0Dbdvo/qYKp01LuzIyZbdV
021cMf2BypslmluOHR1ylnLYLItitAVD8jTc/hQqvxHCumrWiwGfyRHwHqvQGzPV6/Qnrcmceg6c
ViAQlK0zDupBrJidqO/CTNAROgcTmBWpsNuIl2HSsBvA8Ob03RqlWoSK/CQ36YMefJo0X3srcgsg
F8KFPgRCywxyR8tJ+Mzv2nhrm5c4vNQv6WuuRMu8QEdC0xYh12kb45RlsSM2w1prh03SmPuMVF9E
HIxewrZCzS/JB0qoeF+KwH38cdVaxj5F7kIW1kJnbgpfcSpmYUBlHGNEx5b6tZcLZgq0wrOg3885
wg1BuGrb9lWcRhrXyVMoWkvFoshQS32ptfVbaygczl3pSHQssnh8zvuQIu9SCxp95GXqTGmJQFQm
w7gTMSKScV2LH/s52DVlH6yG7A1c5WqQG3fSsHZMloGQhAtJCN2UWqyU4EPrm2KCdFvKm7jYWhxd
rXTM+12Rv/bjq9q8DzXiGcGLNKMFSNtFh1LlZ7IrWPlrLPFYpIVG55b2Rqzny9BfAq3PGeglh1GT
7NJ8L8XXiAFuraZO0qZQ+ip6qJ/CtI4YOsi8PXPY+uPGAraleo0cUbKottGXX106LAs2F1KAnXqy
km1Pt2+Gp/yYqM89PXHJelF7C8NZ5A3C/L0IRtvUJXqSoTelzKzEUTrjw7zsq/ohEsXHEWEpORLu
teZeIvvM9WgZtVAQxoMgDTutaFe5fvTnnZSZrp/Iv8Jhl/b7jNFXVXV7SzQbe5AL3VG1+j7AKJaJ
6JMxaySN83eWhcaikZ7L0f+V5B0br5ftvp4cn2PBogEBF3zMikNJK9tK5A15Go+hchsKIyPBai59
SPvEC/T2UIR0psk3HbxL6Z0Tov3HUEhhLt7rRNxQaZZCCxRCq5k71EzEmpQNxQRDq+l7q4Mb1IUn
y8eZ0aFVuiZ5em+J1WLoEgBB45MWJLu4z99NaPBj0rmhJa8nfl7+jSOnq/jzuuJnGwL256coUOET
Rjq8ORd6vS15J22Ua3bftbbuF88zSOPUCD7CWFsLPRkgIa0TE9cK4KjQ6UepiHlH9D6WhuMjNqDI
aDKUdP91et80QRAYcZIAFZctcmPAj7PJHZX6AZUvr1PoJTJKpGhx5XI6jc2GgfoalYDLNNIyJ6Yx
484PO2BwNQJL2RsQNH38jsyXYPrIGYU2jeS2WglWGbwm1ZcavBfSsUIx2+qXE8+yHvYWwyC19R0F
9o4puAa/Xs5fCkM2a56QpTZcjXgl8NWxOljk/H2qO3o+mPfuM82wFWl2cjJPfBsY1WX5Lmt/9el7
1FWegtVgC5mKqa9Jj62nWI6Mo5Ie8vA94KjAK2QR6p+1NpGEd4ybsgcp8B1hIEsd/eixN5jHlbng
ZXN4CI11V67pXhdMbYZ23cA5Coa7WiBpFc2zECHlGqzn0otlY9UJNB6C1skrY6kzf5TizwGlPGt8
GFmqI3oAiXqe1KOadnem3HvwV5w0Q4EgYoMrDDei+FnmJFtcsk4j7pZSEssLoVQXMyNdKVDcbl6L
ZAJCuumHbT+IrjjWG0wtV4RGobv4J/ffOrGvaEpvlh4DihaOr1jD+XWKukdqCJWqPPo0E8yPYvVT
6S/1oprDfhOt7TznXt6bhE8R56X5iMCqZFt1vBzxWSRi74o2OeLXuRuaZGfqsxdGrOO+99phK9TU
plq0z3RlLXUY6hAj45Eqfq5WnaqtZjRXcfxVlV8C4yvlKZlI5T4a6QO6UcAAQlJ2SbJrAUMMHbXm
HTAKXT9q3aEiD5CD8U5gQiMw+Uvmz7g5W9M59b840UHXHdTe60L4xXcaEzzLX+vJLkfIFZBmLVE8
SfeABqSa+V11bwr3JpgyS1wL7WYcjkm9D8qDmu6lcB9Je3H65DU5Yv3QdJFTWIE7RfEpLN7yYNrN
Yox6BIwAawJ5X4r4Pn7q00ulpAuwh/eFRqekypYp00q6fnQA9VNVG3C5HiJzXYYbsWLqS6XrDib+
NOGDXiOMwZSySk7lKCwuU4IZ0hca1STNjwOtnE7ZsG59C4eE4KTGp5KmtVU9lYZ+7Dr5FEjZXaB6
4uCV/ErbKzxF3fGzb1T3KSB3nfiZTMVHk7/EwnFmKmMZyW5ERDeL1FVIOLEgfgnlPjUvbxXLZeUg
INcPbKJ7SpJfJVafc0BHczsk1HV1vZYMgR0MRKDK+k0oAWSZjc0cHC+no55JjLFzGEWx9d4V3d2o
1uTJzdtYf1rVS2loLn6SbmAxOauedfMht3LGeR9NmB3nwPKaS4KV5k45t9smC3HuNTcSRZSqfhVE
QsyT240hkhNn1qYRD6Z16GOobQM5iYiAc1iiJ6I8inlrG7nmDn7lBfHZwrAjiD21fDcaMFqaspmp
l8VIBliFUAlCKmABk6co9gr6zeJDdak0gZW4qQ8QhwFIYBPjDLpL1JVCupYqryq2mTg5+BhMAy11
UmC7rkpaVNucGxjje83/kmP1LUlPDXWdfCei/PVMXtLLrip+KAAbRCp4KHq6PO/k0mdowll95hiO
n2YLpA9nTBCftGFRN5+V0dll6smWl07vkuEI36HqZsJdm3jtEZlM2ST/tudvCYgLXqWNrd9xdgj0
DVMQCnZcuthO8UvynckTxlwcmBJrcIYTy8n1NK1MFm5jgzMNjD0IU+JaigD2ALnEiRl3fM8+fdSl
MHiJpqzUPCZUI6+x6NSl/lEp8iJobf+hp8VSWs8ZOgMldvRL8qm53DUFfxU5jGJpB+dQLLYMQclg
yTYTnCx12ndnIXHn9DJtp4XZvDXvfrKV0w1wZi3Z0VfrGO7J/nZ6xoX9YCrHDkQUegqF4YTRthue
UvTnk2UKRSu2S+kkiPdjQxqHivQxKDZdSY1Bp9SWEmgKKJFF515YG8kHRzeXrpwGA6fNWP4KLnpf
9E1ANtl+iMHsk4lerPhCQZDox3Y4alTb/VLqvK7gfuWnkUqAvFwkE7BcgmtSeG25I7HwwUgkNijk
6G58K/rV/GSWS9V4TDU7ouL9bpDCvKUEIV0Bu/2U0lXDoKm7AbDbtOkfky0DFKAT6VZ/CE/mVvyg
cNcP1g1O3LVr/QDkx2RSZClcy2woBLZCfgP6e02URvmhkyFGkVhoEx88bKKDuenvQcv0H+V5umdd
vfdHEvhKXEi//o3ju/rMfmBE89GIZGa5dHzseD3jRZptmlXoMGRbhFsTBcUbHLVrcFHl8iD/AKMG
WaWMLaOMbSFgD6ZSjxA7JZ0JNE47bdB5UkefMJXdzPoy/fGhmmhB0jYJQbokNJDAsrKJ1MWN+748
zr/Ak5UfyHvkp7Q0vtz3tCqWrftyx2zGvvxhKOIcxMXxFknr2kL5AS/tk0E3k4L3KWaHUF01xi1O
yNVX9wMzas46WWOWIY23F4FL1Gt68tuLlAsr0rlILKQ3XDyuPaufIFKlNhNfRgSkx/jGQNJXMQ+R
Hy+q8pZLxDV68U811kgMWqGPhGFr+HcjUKeukFYCIgg4IS5MGa2fHrShxPEx4kFDo5SGN7VvtRxA
Co5gQgrtZF3EiOXoTg2Eh8qnaVqXNNfKnZrdQApfEUORfqsG/bGEqY5mMQwA6cZ8Q6lF55S5mOxD
wcdkFu1n4vQe5cywu++1hwG8DFrElH4MtKdoYZbg7mIGnepJspai1Dr/XslXv9WPSMSbKWg5WXD0
fit7by7EbJDwLtk79sizfS/Y58BuV+HGunXJK/yE37KSfzyICjvyphHhojGZJQlw0cOGDz46xgKQ
6DrdXZRZ2bGrCx2peWm/KbKso3kHKshN3FvWntfW/29Bvj++xVDUhVHPfIvn3gGBtZohAQSLeywK
7MIt7RuB6/dN/SVSyD8ClzEkkipY+rjdArlblOs32b5jgLQI3a9+8XlW0TPhJHM2B1pfH5bzy7jx
lC+f/7fr/ohQRq0m1RDV01ZlLJilmYeJyg20+dU18yMoYWMv53MXXsQvGXcvhovY/StmiocWXG18
kB1GTYtua6yTc/+a3dDuvfrCfgSs0KJADvoJCuMSxK/TEG8z+1PHDfPQ2t6t1XmNVPX7pv9YF1Ik
C4Y2GUidqDAKlXjFiQowJXfqEbBR0VNMqcVaS4RdNcVeF5ifGmhZ1Ui2qb9jWFYay1r2DBqmzS+d
qjjC6E9mjtFI+i7lNBLBQmTDeAgsMimxR8TvbSabsvLhPqjlZVVF6OQV1C3SjZzgClP2NxHmjxsy
5JgJ9wCio8xfdWamgwKsfQqSV7mTP6JSq38Po26Ek8vy+suy+ykNOyVapqcVy6534PrbvUeFto2d
ZhUdUUXYyHf+HQLrTryvGrvYCq61K26sj2skx9+pwx/3qeRql0tqhFYqhCTUGPfNPtpUCI2MHmhC
56v3spW6MNnf+rnFlXbaXkQmKFpW6Qps9X+3737LUv3xLXodKR604MftZPa2YrSh3c7Mk/79eI1r
j/dHvqXB55MUjZ2nGRMtkBOQalF97IAQVDFdB5WecXw/x6+MW3MMuPOPMPxgRsnxQRfuAn7pGKmM
Z59up9p8mPrBjDdpZQFuYZCm010WdAyiomUP1U+iKaffC8angiCY3jsFizcvnjTI9XXHRKz9UIHF
hAyk0uKljUAp7SzxI4qPkUk9eC/Mx67nTAnvIuOM0y3wlK8qG+4sf6uoh4qRvyzpCy2C9+m/+XRx
pbg76Ua1KQ1zkUQMXlJPmsJfSfqOvRjS8KtMYRw23dA9vUa6/h1m/nhROoz6Nu6QEK3AktDdANia
OnEmLqPmS52E5RSuhvApn7NVSXGlCqNjBeGNlOhKcP79nf64NnPkQhighG3Hah/43iAv/70+rkkV
/f7vf3ywXARqKGQYDWoL4Hqca+OCF+u81jC6f/37Gr9T7r9t8R9xWJ18oxlqaLyBfxYBRoA9L3Lc
n+V5kTe6a3Wj13S1q5pM8KbB7cvYBW6IjNk6TNZW6YntSkunpSiDB0PBNy2qu1hTz8pQniyRnmqq
H82cXFr4MvGqlZrM1g3hxaJ5Sb26Mxh1+O1NgfHLxvnbzfxIThn7DPmcSFDIEaZ5qfAw89f+2lh+
mhxh8cZa34oL144v8cKK/uPV9E1TJHXIlZ4vFsAftO6PofP5GtiJy6O8EX2u3M5PXdwao7cky1hY
IAKM+RdEa0+vxxtF67XiUvyRK0bN0NWVdNkyy+q9RMylwt4mWuXe4KquuouP/jJe/XuVXbuRSzHx
x9MiJUZcp+RSA7uzpA3eKsVCGm7wz67tE/Fy2T8+XsRzMRM7XJtoH9oqmcTFHSpfvP9/NFuu3cJl
8/9xjUaQ8yYd4Z8nC3K/tw+J9HJctIvP14ur8C1y6TU+q3g5Kv64TKIHjdA33EqBApG5QoGILT/a
/IHbipzLuebES9zbNP6ry+BH+qcPTeEPl4f3/KyxlO/Qozl9ntnhyPncIhhfSVrEH0Em60zLUv2M
hzfVbooMsQH2rHoaiidDrN3KvFX/XF0JPwKAGgsotqbKuEUD5SI0SAGA1LbNXPvGmf375P+/IUb8
qZYY94EuRiZLuXQ6++WNafke59Z15cz2AzNuJ9zf1L78+7ki/pRPzOrIsMSCFBmHPIfBop06xWpc
fIKDdGQncW9JA/+9pBd/aiXKWlALgywzNFE6z4pmr6vuxgszCVzHf7P/xZ+iiYksTqEp5eMWtLZe
XVAhC1m/ITbw97Ul/tRK7MQ4VASwQNuhKt1EfUm046Q2jpEFnggKwR/9WznGtef0IwTEqTroY4Jy
iAbJOU2f6LlCAAntjO15rta+MiIxfoZ6dFPn5bI//rbYfkQDJlJ9NzUSe3OyRTuipu0p4t8fblpA
/714F3+KIepqUQQm8/7tM1kjzXYau5/DyJwI/7ZLNYa81pMAfSgHGpTclA75eywVf4oj6n7g19Kl
9osSL5li29efpapb/nutXds1P0KAbIl+AVoCASx9y6xxUpx/f+6VQCn+FD0sp1hj0sXLAKTuCovZ
zR9D9O7UdY0CmWaPq3x5S1vlykr7KXmIOlYlI53KPcivulmB97mfGTsKMMP+fTNX3sBvha8/jhlZ
T8yAGeflIb3MTGaV6UJZulGiXnkDP9XNFW2qlKBBJixOpQgQtOoU4I///cXly7H0ly1hXu7oj28e
aPAWO/N/xW/yXelU28YrHX+lLptV8YQa8Xpw5410hHWCdHV2d6steeVoFn8qm5s6ntoomo1IEb99
KJ7ipW5hn2iC2g3BH6CADfBj659uXdC87PK/3eqP3a+2g2Yl1jBuxQb6ljQ5MXDXMdjFAQi36Cs1
8E8WofDRP29Tqp28W4JP1xWgCdB4g4c5LQ5j8mZBZNIaqO0xit5RQ7mnu3nzOjK0DwdhM8s1o8m9
KqCUXWf3APaXyZSC4IDcIRlLE99R6VIvqvh6DBeD2xz4+yFpO1vJC1zYQEQkso023LYD5J/21jrq
h0XBF+rCXaiAKdABHM4AL433uUO+XLwXgHZMCQ4DzJ0DEIwhwj0TPPZeCL32or7Zg59udmkwrUU/
X3cgHGYBQsKTBW4xs34VBbZv4i6nOaPEZ99/nPpm0c1UH/rBVyNU6T7+vdqurGTjx2IL40CMEoq7
bek/tjCMhBtHyf84Kv3l3RqXK/6xjA09B2rTBahR1Z8KsM60Ps4yeG0jO3UZvdq02qhN5PRTAO3W
WAQqI8kJGFYTRI+KBeH+kkjzfI2jkb41OpMSNXPbot3WYrgyp2iZKvmdmn0m0NKaoXVzQ19enBRy
zWuaXWK+iReA3/gLI7I+A+IMwavW4dI2O0ncwUgxil2VfWM8ZZfKAde+CrouAxgZLJAF8bVq/HUH
KqM1PlsRGUAh8VJe89gVXmMFQIsy+NrfqBParS4sTJgAfo1JniE6avouB28j+b+Cx8QwghaLLtic
4dDq4zrVwOPeF5m2VkNXnU0vrA5hsc5H9bVPFC9WcKLoMijJeOweTOwoJAkos1Q0j7naOwgfuj1E
ID9/NZTlXG7l/mxoslOACjPKrTX5i24y3AjjiW43VuFauOBKocMl01rJN5aaAoNAViKd3Vh4LCzh
Pusw+GYmHOJzOEgwyJE4GMEL6YqjLksc2H03gNsjDSD+h2DZmW+jDrazhmJ+oVpUo5uak5NjZzgp
sZc2AiDK6iGBWuJPmpeVDHZLxS7xEOvgGin1e5/s5WTPHAcarB8jTvGhZNJyhPunmt9W+KmiDl5e
ALnU2znMZwvMdwpExReh+1Sr1igdUzO+SgWrFHNcirG6yHtxDY3T8XNlmRr5UqJz1MNRzztOdz0D
8wEQKEC2tR/dofBP8SyjSIpBXIp3LLSPvhGerWq21bHwLPGuQskjiJ2RHG4UHsIpdcRZctP2KVBP
LaPfegIFq37n5bSeRSCvem8XaDgrce5mHdxC4JsjGOo50ZZxoz92BnAagRcjvgp+tPGhzVx4ubUG
HTT9jot9Ix39+tcgTiuxQZHDEG/kjdrV+Ho5Yv7Yg2i0SRI1POKOkIgl4XOeP/3yK0SwMgyF1dAr
APcx7DKzRUnPzACAS6G5nKyLyZG0ybHtysRNG/q2nPAelXaR+xLNYHQJZJaDdRSqEpgT/YH5TVLu
a5RLKrlYzRl+9DATzebQ1pt4UN0BGcmspuHXg2ORoYcZth5gm6du5worLhKLpPTQZ9oIARqrFurK
On6LLeVZbthT19lqwyKga2iMcAk00BCRm2a9i/2Tb8lOGAL76F7RmvVU0V+W05MGOqPP3gv5wweH
GgDQ6ll1J2l8UKnNw+p+ADmSDCD7BROXGdDwheYmTX43l9ouiHDRBk2IdzdymZbd58aiLwGOYMpV
S4Ktw4abBpQcmviQTy9FY+Lx4q9TfHjUqCGIaW446HchEFsRx54hUR4miHXmiyQxZhjRVCoUVweu
LYImTaPnArB1UWNO5sYVZOjS62AJIgDtGNabNUNvoF8/lKZj6TXaGvWuSEpsPAdlb4JX7IDRq9Nd
n31MeQCPxMuqz7HYTfVzKJp2JStuYR66Di2nYAlgFI6MdBYFwis330wCHVn9WY0EJ8m4cTH6Ftp+
VZTRI+6TmLg2p7gDuyE8KVpzmnoMAGPDUQcTzjV96ug+Fg9DA2pHmL0euYQh6texMCITU9h1As7F
WmfFvVVXy94MNyPqYepBHWH9wDM1JWF1IW7ok7CQ6scoU/iRr5KQkzMGC7lS2s4pEDuV/MbV9LdS
fChhCHXMbpDZEUUv7bJlaMCW1VV71mua10StAvi0/t32vps1CTohbGGW7ahWJ0tjUIjBTQCOS8wK
t9cimKlvmpQ4ev3tIzEpFNYhlX9VJVoxJagn7GHDcVGE1iJOichGt55p7EJ7s6XqeIHO9c1rm2aH
WvwyplPC1hCgtgnC3orbfSlBiBqXmfqii4NT9e+NeZd3nljqhyzv171cLgtxRFQA6erIIx5bIyIt
IrxuwzMq3kGiMfb9FAfQ0MN3X1fbDg2IPPnQ8z2cImDTii0m923xKVT7oUSYlrAyF0uNoavop48i
8S0JzxDOl7KALzo8rix8tIJ3sdnoARmMxIc9SgEAqr7w6qFx4Z4t9eTbAEGkI3JkFs99s9VA8JSm
/jonwBAjzNeztzCsXa7udfVjpl/CnsHqBXSYKOtS2GDOhT7N5JhkUUn83TYnzHKWQ9wv2tLVxGNe
cp7IMCm+eoWeJbTaii015HAaW8sWUcyQ0ZXteBj6Y5KuzPzLyL26hxOrwGZMP2QBw0+OBAUpvTnD
6yoCqpTS0++3crMzrBwNAWidOpwqv3ucRUzowKjCPIkhe6QDyCDNeuiNbQOUGuJVGcGv85RydPVa
33dgrY3mRUgThv6A7XJAmjnyPCNSDHq0m4PgK1bhpHXP8ViS4J2lFmiqVnpZw+18oVOPWFZ7X14G
4PKvbDyOyISoEZ0t2GtD5vXSwxhskyAD47+xMkreKPdaUCHGKK3L6aFX38XqZYL/MIcflq6i1EAr
P9M9FS13SoyFUBTLoAOea9z7WEwCn82ONQgkBUEXE/yXOOXbSEIXQIal0bdPwDmBLBvFskjCr1RS
1nXzkAUvKvqBrQ+djygntecpz9AFClZpMX9qasCU3/gyJWshaC0Zl78YGh/keCE4sgzAXn2LqdTy
FJByFm6noP7M4OFNWYYwA1RGhjsfwdCh8KFMiNUBUUhH9OrhthYaz7SFgJDX6X3d62vNOsbq1lek
TxrqTtQkWz13lYhpzEctHuTqLEqvRheewjiDJZzvCv2zAL6ZWtWqDl4rvoFSPVsJgpB+vrfaAGok
7f3+qSsfNfR0ptxYDrO+DJLLgi23owT4WN739Yfcb0xgvrMMk1chsMcJQPdDAVp57J6i4kPXofq2
6aGeH2vhNS9mh8nYgpmkM/cgxfZIISxGCZfSdrJTC6qr9cjB6YmgQ/WJ2KzrmwldkUWr9xxykhtj
JBnJ0coXv9QQCE4cM36Awj2B29CtxyqpP6CruAMEJp3AkJUmz2imoQ8KMpu/rSlz5dRcZKCuddB1
+FbYkkr6jG4Udpp+/lJob/I47iPkhpQgfEwjejRNT3uoB3Lo74Ly6ENw1zXM+lpl3YDFK/aypO2B
Q3FkXz4tZ8e2L7WkLccYYEPyOpskKr70YTSNN9TgreNq48MZ03qog0kCEfY8FYIrDcgIaIAickYR
UY9GUQhVQdgGGt5b4eeNKuV38fuXasL80V8t2rBLyrCnlc+SDeXZjZLHWvEfJjVeNWD5IinjkQlu
atxV5bxrqk8jeQ+IAnKqYz2NxEH/GILBq03JMWrBCaARpLmF9zX43uMMT2iYDxxuIBpfhQ4VJy2y
R3SvhGxlifkSYmiJH5uiMwG0EO0GIZ8h9VXzsk0YTZHxYPXbtqvXRkgvAC0Sy3oXfaRhqv47zQdg
c2tdOtfx60gJVMxrLVoPKFNFLX7dHC/s7Cl69hEIsYr8XoOTGlfPWon6nzgvogKWFYdqJcRrszP2
cQJJ8zI7daSLilQBQ/FVlpBLMUDojHbjm7wASL5pjejMdIiZZhKPBqt0auC5yI0jIzHTUxA1t4BO
ZxXoDun+kx9cALzIICWa0wm7SGSIamYQw/yVIEu7qQ8Q9C4gHH1P469U2ensNWF6COqtBp1CEwpP
kQNOcxNuiLGIxj0O33w79E2KU9xihpcG7pB+BNFLAaZf8Hc5dy1WwE0BkaoVQ5n0HOtvancarC8F
iGogdU6s1auYTUMLTShJs+FORsmwVcyVoKO2pYi7KD2kBEQ/azmnBgc6slP2pxbeXwwo2IQNFMgr
AX2Kk9FAXYVQgfoYfs3Gg8KL1FNMpGNIClAGJ/VeHJ4gpRj9pjHhqGPNOFpv4kimF320veWoM6Tz
+GjK5NOfad+jl/Esiscw+FDUfT2c/Spx0xTRJOJcx0mjRpBzTjiKokIywIz0sH9xQnRPYjiXWdQS
ygwBVimS8L2FLTsMdcfAPlCIgyUhaNUMG0uWXFP3T5EgLyMyvmZvEs0sxYDHKe7aDBxQb21luLFt
P7/Dy6KgNhyjfC6aN0s/CdaDBGK6NkukodRzWuZvqppCF3xN8f3SxyOIaVYyITCncmahNUEPofxR
hcqHmuKFPb3x4V0oYKZ9MPyREDzkeQV7pjt2in4fiSjKWJITyb3tSycIV4uabNkyfLtVnxTm6eLM
b4vJzlceICw06alF/oK23CS0dHqy7aAKjiAp+wSZi7l0svJZKR/KEOdwotDFfNFjbVbxPqcblT8Y
nduFR0E4y/lOGw7N/FAznk/v6vwhGDcSYrXWWU+2JsiN6j2A5WeallNIXhntYgnk+3jqAggh5tEH
w9YLp671quYuQC4q6IuToQZPOdY8qJXJ4NRRSNCcnFsqEfVQkMJ79vF7JcvOkhX/ZyqPEZJFcJwq
Zu+Z9Om3E/zTfqIwII2wDkq5UcNVnbORUD+obb2uEJfD6C6ws8QJdc02m7OUNMwM5aUFUkAr41Xf
N0+m0GylTmfyrCPP9039nIbNooZ8HFZSC9QPcQ6NPrmBVJ/pb6BIQbELydo6R6Y5olq0pBpSEbSI
KIPdKmuXPfgLYAxJQK4c957eWeuyThCr2vRINGBkKKjLYkydzHJ0I6IyEC/utbYA3MGql34HXJt8
vqSdBcYiae/BHgPDOWQWdJ4Idr3bjqjS0ipriSDm2kw2fQYpSYedM4fQKBZ++N7kqHQh/haT7HUP
nV66/ZBQ448wdQAvwzRK76L+Kb0AH6O1HC4lZAVlCRENeBaSbp7KWVqMrKekI/GhxUbpjYIjapY5
bjY84LLQ4fQyECvDJ8ShHFQF1njr3MfpZz2vI8z9/AbYxnOVyzvT7JFYUTZj8Ci0mIsaleujR5Eh
w4eTvMhjUutj4Ud7BePPVjt0U7rExHU5DUws9XQZDSGGZeZaFYN1JnkWHYu5QaUghvPtrwbtVdDr
RST1TjR8xmP7GIETVNZKdu6NhwgdxsbKz22remkRrEO/38kU4P8+LK8Ai8SfrjuFoSMLYrLHimW+
Znks+8fq5G/mXb4uMa/3V+hzHOGg2NIGUsmpeLQ20rI+dLvmPnMy99ZI/Fo7+adFzyD1+qDSIdqa
XfukB3BLMhliJfTZmdGr5K/yNrfNDDV386vyEX+oYfICzBuAsg+VcW8pxamIEfa3goPlf//76VyZ
C/x09qlnq4JLp+PBhbRJLP+HuvNojhzJsvVfGas9aqDcHXg23YsQCMWgTpLJDSwFE1pr/Pr3RVbN
dDIqk5zuXs2i24qWZHg4hLvfe8/9Dv2oLjFo8G5J81eff6Y5sBOn76tUUT2lL6Wd9Q9QS8OJhZVJ
pfOdRdt5Z+9scgWUIRvA5HPNmh48R9M7Z6VfVXHOTX6wXS2kb3D7LQMwTh1vddJ6o1PTyZuvfNqR
a1uuyImDkxOeyXm66uo1/f6kC4la9HfEF78qY3yXhP2Qe9LlFOh+OU4HYYL3y4lmq/s26uCUsMPM
t0P5FMBxs3xogW27rbHRbvJqnYKsGNgTtYHm5TqG/pUSBBbxUnKe7NpvM53Zbz8Iv8p8n+XGGj82
xralF9aKgNRVC+g777yAv6jXqrP6XJXEPWlcHzY8wXPUIsJk5S7za83h9EFGM1Hz/l+aw7kVDp4i
uemSFzjY9UMahquG4P9f++TT3H64eyABOB+ylx1EuGE6hNvOO1fnF9ddnr0gKjAi28rUANnhmPX3
GRvJ21/5FyXFc/cWyXIxUAQYDsnMrkM6pPBDDHlws8311dtDGL8oV8uzcolu18rlwgwHnZg2BsEq
9VNSe2/HJE3AJsXQX2RN9ZzmN1tfvj3qL5aUc1OXfDZ0NZ0mJtHdmoDQOpKrIQCZtz/+V9ftrAhH
wBZmM9JHQjZ94ZeHcKbSh10nXhTvjPALUbkuzddPU+y3yLuFxQySAAqLDnvV2KNfAHsR3BmR62Fm
62WZvenkcG1QsnDqdNOdnMwjawV4btWVsGpiawd4ZZFo5gvatG0LCZGSpedQiJvEJ2Xq23zq3rnT
4vSy/iTglGcBZxXiA9XZXJWQRvlutC6auli77bADw7TD/plsQL7O7btoir6I0AGwcic6+8HNFSZI
6QHYX4YD+WghM+sgE3oJDOnK/BbE1A+SuzB0vYnUhIErmnM6UURUX+DGBQ1H8RYyjq97tVV7Mv2s
pudEkCwcwEFOyYNt+husz5YBHG/2UpqG7uWQruMUbsk8fuaY9JiID7X29V97OM7WsimhIZnepOFg
pBi5EvL1aFAm8zoNX74P8J9fxv8XvBTXf1zS5u//xc9finKqoyBsz378+zH6UhdN8a39r9Of/c+v
vf6jv19+6qP8W3H+O6/+hE/+c+TVp/bTqx/WeRu10033Uk+3L02Xtt8/nu94+s3/7T/+x8v3T7mf
ype//fal6PL29GkBO+hvf/7T7uvffjMsFrf//PHz//zHy08Zf3f4NH9Kwqb99Nc/evnUtH/7zVG/
W7ptKGlZupCYDvHKDi+nf7Hl77ZrmYaypWNKQ53OXHlRt+HffhPid9tGiuwajmsLyzg1ijRFd/on
W/9dSEfaruligmuejCb/+8u9ukH/uGH/kXfZdRHlbfO331zztDL8492QruMo15QYzZoWjheOdfZa
N+OUZLFt2hvN16phKwKl2N5MvK/dC9dKo/mYG7NmHeoBmddCy1ybakhqU7DVR9+fb4YyhpBhpP1E
Y6RGkrHwBpCv1UUne1l/cJKJjEhoBDWZU1ObmxesIywJGTVp3BeSaJMDh1HLnHqJCe8UX9eNRuI6
Fn7quiuRNXDY/NYtx6+OUnV06+hVYKxNQyONiddBmlA5SbP8Pmptv78yrJhYcuyHQNyE/pBl+4mz
vbMz7SnvHoppbiHPRi0S30RzBaabrdVM1peAkqda9anfRofAdIBCJbMIrBveADr/+G4N2D5Hz6zi
wxjg6DJts8zMJxoZupZkd5HQfrDqlV0H34CKVOmHmMZ+XrfAcSF36VGfNN8sI3GqchW07Tx5+uDz
Taa5U/0S+awuF4XKRueTrxLDWFlw6vrPlH5afr0EGZuVFoGIECijPjd2X1GBDiR96ZPo85xUHUTc
DL53NuSkYobSGhJo9n0S6tTG4Hj0X0aU5xyXm8qsAJsIs62OsY9W9OC7Y42NgMrHGIwzvc+jSXzX
opR/mCoRC5g3Fr3Rm6oOJIrp+iVy+cNnN65G4zYn+/8Jh7nM2lMnSzlhSDvKqEaYqR42n0r61CFi
c5ImOZUVjU43cdq0uo1jREooFfPfCocDUWjaZg6k4d+LuGiZieMLcKN6B9Lugkg7HynBUymKsbfm
fXBYL2U0YwHsjrn+ICdSOsvcH6P8kMC7qrc9QlEBt9huSAk29tz7e19Lh9Zcz1HfcG2GJDP1rxrZ
MnsbNolLPqSzO7NZpUZAdjQL6c+7m4s5vFO2KEZ4FLpRbKUJXhA+adBb4nqEd+JvZiFkd9lVjkB7
Poeyfhyw1psONfzQ+S6yg3r+1kN7qShCkmgtopWswl4Hw60HvQuEMzKkPNIt2A/boer19oslUs26
GGVSVjdhE9X+I4NTw2idbLaA7LduY62i2nJJvGVG57qXQd74/lWqZfncUoyeDB3P6nn2qWCn2iQy
gSH3WNbXBUJ9lCha74IKlkFGbUA3cwexTNanBixlrapHKMmFISCTJfrQKdSctpirEfxjPPs32Psg
guVLjycdvTFUrnmqr5hYX4JjKDVBmaostLBaFI7SggraJ45bzrqSsYj3UWRX1S5UVZFB3wsa1/XM
SKYxmpixi2CJ+HzUxi+7JLk2ugLksaWaltZNs4DvBfOLQIu8Lrhb5xRlZqRcgyYZSI9g68HOaTJl
66ruxtbxlC5ZEMGW9FlMT7fv4mXeBWG6UbPtiqe5KvVy3Q123DjkH6RhYMAtHP0D5LDaP5ZjmUz3
Zj3qlERmp2+ZHgZH1WYITv4HkdOA0Jzwgmov4jwhhaQSfeLh7HISTYgt5iKCDG1ndrCqCuQ/y6JX
2fRcOj3Jsdoo4UNqjpkb10U4Q3J3q+ZkADBNEETbOkUuo/lCPE7m2Pnbmqcu2TppRj3VUrU534+1
EOKkbnKwL5vniBrF2taIt6EjZTPIAmucWU8GrFWhWrh6wrVraLnMIFbX9E6gGImt4aYoq4qMTctQ
yCFoDvf1cGmjTYFtUo+0vc9D+BIE4YlxmjFB8rx66I6bUCTDTKgHVe0Ep5I1qirVzaDFK8I8qHmR
rGxsQgyqQX1HbfeqhvCVL8exq7lnkxkG/iWEMTN86vVUL79MWaUlNMPEDq4YhkZCfzXRDhQfM/y/
yeq6horWrj9ZKgJj6GtTV11PqR821cFsqXc2xyBnn72vGwhgzmUJHKXpN0Md+nq+xWoyQTxgJiKY
7iM8u2ZCdquyvlRmnMmHXLfKeVXWOk4lVTCExafIJqO6zGZbQiC3q5S8Yy3cuH4pqB3A6S6bKIyu
lISbVN6bZhnPe+B/5rMgC222G79ukrmhQBYPLglXw4iQjJEr2zGXIvxYC7BHh9TOTbxasjqvnlug
OFASlRkNxzkUrCNWEwCtG0sdMGUiGzpaojqxgkfHD2r/EoZf0uGLo1faSqQNUp3S4STRgCxM/GSr
age/lXLMLPejRaxKqdwYMJmbhE17iwlfqT/Eccxu2/f2ZEGHmhyVL/rMt12YSuQ9pqtJ5JqkNpia
pVcMAk0OtWCqCX7qj495alT5oUAegjZK5HXNmUBYlC2ivmczS2Zp423HHZ/CWx8AqfPoinI0YPiU
w/Dk55oeXNiit7truxg00uNB0dVU0w29ubCDWH2LBzZE4rHGwoa0L3KfIivHeKS+OE9E2Y1jlFF2
MQVWBNDUD8ZsW7YsQB5atGJ4IF0VRvoya4Fy76JBN5wLX/pd96ECWZaiGVBW+tUM/HR6Fr0vgLv3
MSg9fYBLs3Gwa5pWmgDetQytqgxfTCsgMLHdVHdBGmRhOnpl7JtqZfJOkP43zdj95uptqW5yYaTu
FVGEVRzbMgY+1NCAVgDGDuLB+DCmuRpfQj/ok8fJNSu5dyOtougRUGhrSF/aY3ahc5YCqW9FU4wi
aoT/q+3yOEuyr2E0O7B1BuocjykOb4OX+01YPk2jo0fZUoy2DaG4VZWzs4wiDg4R4LOJEKwOcZzo
ahAolpvrAs5SwA5Za1ld0wwn9Ty87XWNClVspkX81eYGAT61pa/lB0q2fQgovdTj4j7AiZSWaYeS
xzcp50Evv4bONIXbuO3VyP4zhQCIayuDFTdNvkV/WzxAQa6h1M0OpbvSz65CrZzFynXTAvZbDc89
WuRxA+tkzLVwgP7MOnljdSGLFmY9ieEi7NGaKdlGQ6Xbm+p0sEmCwb/Q+kI5DwVHq0xDmOb76qLW
4zq+G/KxK5ecZaHh2llYU3+SQ9aAiNCtfEA4YmtqMxRDJbZFmMLjdGPbGfah2RfAxaDsTcHGTEZh
rZUd1x32vC5KKFsJg2MvylOsZUw3fZQ+Z77NUM5Dvh/sgLJYC84XcFzWa+IxrUTVeT49mdFFlbZ5
sVZIS3GvcYMxWRcoruK7qIQkcdSHIlLXphwouqvUjeELRm5hodGuOMZdc9VyKh6Nzl9iSTB101Hq
o9tfVHnsJCu7q5AuxknW3kIhpXonymCmbt6lWXE7jiNn0y4aneJZm80sfxxYoKMPCBid/oNjRGGz
zdE1QVvJ2iK4qMux8bEjZG2KVjQqzrWnoPWYF7Ot2oY5xe1LGupyvgzzRmH6FLia8lodEtExruAc
fqwG3e29Wim7O7gCndw6ynswVc6cz8MubZMOd5VUxa3hGQVHjkMZ2UZ5YzgmtqadmK1pp4x5KK9q
KCXTtuGg1FGl6xvIjk02KrFWnd9Uz2WV6IgY4nCM0ZsG8Jmf8X3y4+vIH4ZyW81xXLAzThKZVla5
kf2tsQzLpvritlGxacM8Aw7Tu1KLuSWTSm9pmRCQ/+YqKQVwm9DWn30jbIDeSHe0dU/NphjmC1U4
VOjW7kDWk5KfbgNpLCyrbB4CQ8TpzRBEcv4IwWvWd1C0kx4qRFsM/kFwwop3Q28hMCakCNwLU0ZT
/0EYdarFdH8icb6O8niQ10YqjRAtTzVU28HnBV6P5tg2XG6UrV8Il0IgxDMKtKMBl1RcmkmfBpux
w+9vPQysoJyH2mK8G0oZ4kRTx36wsdlpi6PDCtl9kdZUDJuqygSUU5WTuFlrYYNjyhRFI5R7xBa9
nDGLZHJbzCZACAmZuGKvAQGaPgwsxlRZJsMHjKtUGDxVhqkHe1uh3/Cyusz6qxEhrLtqOSV23bpk
i3G3nK9LdVvFKqvvm5qq1EHTcv10dhhENW0NFVfqkpVLEiNMpskJkdrhYB76OY/NXdpkff2loVl2
2FhBZ/qrQGqd/ZxGbplttcYK0IVpBA8waKturHKkWYgSt3MndUp/hOcQhAaZ0u5JciyhJjxht51f
l5kxpZcKtTyQojYv3QZusan0+8AMcgCtVtVFcQdn2Sr8VVlOOoVsyZKDim527WXr6CEORYMPBz82
dTQkYykkGLyqD+1jlzQd9EeL23HQBEeJxMvnfFLgqwkFrnMCruHGlAU+FBy/3Ko89kndwUSKuqR6
1sOsja9E7ozznRbXVfWpF7ISSPFiSeHLd9S8ouyo0fuf5HVDYi2pNFQVmY9Ey5QWVbdSFIlzE9eo
dZZlNjLAnM0NZfs2omBQNjPK4SJWfb9qStO6iuKQhO6A2UNHr2zcVftMM2zJWWYY5nUrZqRl9ZyZ
w7Qhvh+Cb80Y+wZK9yxMCN6nslHwnLpihIw66x31QgsDhdByS+MFj8I5uaM+3aBDHedJ1ZsoSdIQ
rWkC63E5hYYLRkoYAmoue3h0MlIa9QLPOzXiVdH4pdybbGCZvgOYkkVPvZ3UsVdy3slekHo5/S4P
EmEnKE45LRWYoJVdcwEDvpXPyNgLRND6OINr5uBdZlghTlH1GNamH+H5NbWKTcOyjAogeRpYlf9M
+Weet9qQOWBcAh8NB8LOyci+jFGZkuiDTzyE0bFosD2wLuqqcNAXtVVIXlELbeciq9iF0bwNRX6B
IJZ01kI0E49Rmlfc21Vbkn/clpK9d8U7RZJiYQ2a6mhwCfOA9zDBUJWqbOAnsY0KDOMEgURKAxa+
SiRB8pfQZkXe+0UV2XfaLGIJ6TBPxxeIgbr4NFpljkQlDxoHrao/diFqRFMSiGpNkAxHlvQObbSm
sZau7CngDIUouCkuY63igbSSPrwPVQbJj90bccBINJw+OSa3i1SHZbraXVIApFgLoie/XCQ9DXoY
Gg7NfGmg3Ouf2zR03Z0JRz30ZhXngcdREnjhWFdufztWfaz2uROmuPP0RVUVXmFkuv3JVWq4HaXJ
0SjL9Ui/n4JZt+5KcNOga5oojggM0ZdbD7E9hAbHEyFD+2KIxoY0fhM5hvFZRHVs0CmQSixUIpIR
t9ImnL2iPZZ27mMk3AlTL30qZ+iLhQ/gL4mKXd8E4GjzvM+SPSsOTm5ijrN02+cWKhwjjjTQ7YNr
dtOiZZsSn9qsn01MjZI+vmpFbM6fgXvjhtoZ2sk/soh70HVh1wxXehEnjlf3QINofkFwvg1yQqel
rnFqvsoIapNl2jgWqFGylPHe6Xg7KbkXUaEjQSAX5qPG7kpEgb07kldZ+h0vNlK2tjfaD7MV6NO3
TuTdTPU7b0kgBDW5mEWS90P8LBWtCh2x05wPN2mt1+6DjvmOM/CsD512memjSE4KFVmhE3QGvd6j
TJpoTh4jHV3/VMxCHeEQpuN6mpuk/phE4HvCRRnrSEWhoDex9RkOXjevM2RykQX3QZWNXOLf5ZRI
jmrEymkD3eGLq80lPQdt4+g1muOiS9ByydmCyB+mZm3RQkzHRou+0Oyxl1r0RRhMt/nUu8PXWQ6w
jNtZodGKwR0Ge+JTeLQ8vDgihlzFscHzTTeadDFCPcdwsNO0xIZKTzinPtSYPLf7ODaz7KE3IoEB
nqO5TbMOzNwFxJAmaHqouMPyTpLDnAV52NxBv4oRE9b2kK6CNGtxE0xqI2wHboHWIuSLY7ItXjrZ
mHLNrDEYPrgRWjPDjEXoVVE+lzuSTBLxrx7PSlPbApGVEoug6svW3dJHUDf+E+X+IJYPUhmGVHtO
1rrtPsQUYHEQcqtc0r+CxcaMv+Ys+rq7kZkcg2EtUJZm5SOVWtFFt34NkgpgoCMLQ361xz6sHG8Y
21CuRy1FFrqy9Caaig3KddMY92Xpu4j3w0o0HX0B/gTu050z44T65gnS1uj1s6lZFeMc2tMmbHvg
j+tBtxp56/t+iOqKtLdjNTu3UWK8Ti1Tp/ox8Ek1vgeNcoMjd0C2t47bOp2XJvmEDqewqvxeb1nu
IAUEHN7pHdBm9/6HRPyfue4fc9tnmgWlC6Urw5Jk3oUlhWGelX9KrSuCYRwweEcv0ROuesYWieF4
a9zUANwW6cJYUv/ZiFXwSLboPUDd61rcn8PbiAGE7dgG/SyvC2aZiNKWSA2sFe0K9sn9Z9j0cbzp
xtu3J2q/SuGfBjJYcHmgTakck4PG64HkYNoKAVfmEdGIR2VZMWBTx5ne8xQ/feF/lAr+GMfWLYcy
gWE7XNTX45DcD6UcENkHZjwcCZ9xFOSUfe1UU7V06RnYBQFWE29P7nUB/o9BhQ25zFHSsTABfD1o
aZtZRbI385xBsIOM7FnwbfgqiJNCNoRkWkXhdPP2oD+bqeMKw7UZ0GbLeT1oLxSw0bbkippatPV7
fO/0zizo/LCEv+cVCj8UnV89vD3qmdqDpKRuWK7jcjt1bqr6Lgb6oWBfO72fZb0ee+HO2eCUpFj8
V+O2XIeX2KiFTzha0rYdv3OFzx+fs1Gts/LgGPiB5puMyrzWZdSuTNd7e2Lnl5MRbNrpTRPBuc3s
zi6n1tA/FAx16iVpYOAHEE3lHQhqG3aPC+Om7iZEZ3bXlc9vj/uTmdkW+UGTYW3ejb9U+geXelSX
euTXg8PprgJdHrR3Hpbz9/w0O2GfXkDl/uRhyUbM/zryrJ6VmeU3X6jp69QJsTeKrMBuLTX8d56T
n11Ox3R0lyI8gOnzdW02u9JtqSd5MnIT8eRyAIdNXVi18JTN2wIAFUh6RsBSXr99Qc+IFd+fUBZS
pZu6ZQslzu+kXbmce7MRhmyFidQOEdoaag72VvfaBg3mqvj89oDnbz/XVvDiM1FJFlOdV/BJwftj
0mERR6Yf3W+lDQqeqJ8nw8nzCcqiEdb+sLcmqatbjZh7evynvoAhuK/EsdIQwrJt3s3XK4GWZuxM
Ixt8xD64ANyxtRpz6/bVt+5US+yrm5KD+dtjnj22f4zpMJqyHYrA1tmSV1V+HKczHaKVyOhcyeh8
bWscQd4e5eyx/T6K6SoGkQa10/M1zlKZNPvI4AiMUAO5ZTtgi0IfTS4qa6cC3Vy8Pd7Zrfw+niWk
iZuAwh/jnKZqDSwvZhWOmH1kyK1beqYa81m6X0nBPLumug4o7b6z8PxsjsqVvCmOKQwW19d3zzSL
dJBJN3uG0bZkRlSeNDg/h+ONlkHY3rgNB/N35mm8Vpuo00RtYkUOH65uGbymrwetqJW2ftPFXrxr
d92x3Z4AcMOu3rxHQjl90A/78flA37/ID9vF2HOsxqKq9aT9RI36Qff1qzw5NRZhvBMhR0yrZZG8
S+EwfzasTZ2VZ8a0UCK8np9OUyCZSOaHYdP6BNzDHXKJd4uXr6lJvLPi/OQO2lB3HKE7HOKcv7wL
mamNjtXPnh+7OdjHEhsmcNSDc0/t3fmUNQGWZ28/qKdd4dVlZfc1LfYpKC22o58POY1+LkPHhpyB
JkeGaulg3ic59/57w5y+xg93ryYvaWeTPXqW8W0wdoX1pXDfkRSebRSGOJvJ6eL+MEQzRnTaILrw
3FLGTwSr/kKnYLdA0tpjFUnwUZjWe2qr9wY9Ux3qegH90Sh0TzbU1lwyxdDB9mYiL+OWqn7uVHdv
X8i/LJen0xLPh8lBWymaAV7PMgwdtEandiKzlcc4yvHE+OcUlLzS34dQ0jUpD3POPrtXEXGb4zTt
6MW1+yzTYdz7DUq4t+fxs+fulC0xHZuBXPds2Z8TwvOiYkEu0seECmzX3pRF8y88dT8OcrqYPzwS
sSXbadBOg1TGJpwvpO+sfeed5+69mZxdrqlFDBAY3JHehXsQzeZjxXuMp5b/Tlf8T2+9MmxLUg1k
pT3bnSm0iwS97OgF0qzoNkjxa2rMcfv2jfnLOnu6+z+McvZE2zEGW0E98KbKXt/abJpYv8zOtZEI
jebIeXwk7A2vdCOZV0HSNLu3h39vkmfPdwmTII+QB9ERRgorMMjkNbb9zhzfHsQ4Z58V2VzNdcDu
nJnC3ahxsPeNpMT79lR+9mAonZ3jdJgiGji7X+koQAa41uzVUX+DdGndGckuzazLf2+YsxtWoAIK
h9MKTkMmlp66fhnpDS1Zjtn8mxM6uzdTWeZBnGKKge8NPl1XEZSiyvn49nROX/d8Q/rhqp3TgUVh
hENGgdjLsbCexwdfgsnBFSm/GwGvquqdePAvWy6P+4/DnaVNnHGcYoL/EUUOZhNa3+I33q5dlXd0
ljnvtBb8bLf4cbCz9ciig1lpRaJ7SUgOTzUmUpjQ9Iy4fOgT2iynYfP2xXxvdmdrkybLfkQroXuG
3m0CbNJCFdznVAJb2gXfHuon75S0qFGbujTIIZwHL+SXixnpwOQ1tV9cAjJJt42e1u+M8pMrKDmt
kGazDUJQ/WxCSiW1CRQFUaHVdF4/GThaoNu9rGggXcZdaiwtRz2+PbO/nnFPmRhlENFLw3KsvzQt
tK7rdH4/QVaqNlb6HFBLEM2qolNvwKvM6ce9wOAO27a3B/7JJWVcx2BBJiQzzic7JhW9YUbWeon1
BOW3Kt97+H9yNV8NcHZkKjXfbjprmMil2VsjxJAvd706xYA02rbOw9uz+clyqEj4KANZ8Enme7bj
tyYk71hnNvirtbTZJeKWItcfS9Sf0ujrPxaKMxX22Y//S1H2VfmS37X1y0t7/FT+X5Bmn1o6fi3N
3uVfi/yliT69knOf/uYPZbZhG7/rhmtZ5BaFIr3A4v2HMtsVv5u6bZK4JlIlFDjZsvy3Mvt3SUjA
031KZJHcFdzTP5XZmqH/7nIGBYFJ5sFUpi3/GWk2r9Prp12SMBPErCYxukW4Zf4lg2wZOtF4LI+u
Adg6mVCEmUUb45yDKnrAIHAhwbbvp6LP9xQs8Z7+/jMVmGw1NogtVJubGfDCOd//8Z9U9/L99/+r
tKBfBaIc5gfw3nLdDnW5jxvba9CkcsKI8n2p8UzmLoiGvJPxLsKmbaqksQ6c8Pn7LxCB0r5anX73
j5+FyPbpaQg3bKYlddBtktIErT4WxpPpFORMzMvFYkBSVk7jznF1rOzM+zK4j7D/ziDQb/eV/Xm5
d3CuXuzXdLq3q4tlFihvDRkgWC8Wk+susRwttosKv+8FjSTZdkf/frDxAKopzx8WO2H3u93OE/HH
qHvOQhD4sUSTF5YvksBnMZzMwY1qFfbudgmkaA39K1gtT+NFoViuLy4WZlMtFpvNboHTy2qxW9zv
vJ42UO9+GhK4NeWSzNitKx3PdrvnhVd26ri738EcuNxdXXm54WyPV5hj3R6Px7R90nCI0hNQQXm6
jXLX9sL4VCDuYEpjKKCngMndl+XlGn9c7XoJwsm5XqwvNiigMm+xobPU/0wJ16dfObh3JnVwpny9
WMN4SFbrxWZB4zhf9nYXlsnyNO8gKG+n8tbR5EdkrBVgzkWYF6txuvCp2y12WTVf7ALXvJSs2Px+
jWBxd/XZ63Da9o5HL877hff0tGK/WpQ9wn8bR5C0A6BVbBC/rwNlVrDICvhDc/RxSoG8Al6ihXiR
lvMDsqAnegP7j0Zpf1mkcMacqGca60U1PkHUPX3V2/t7L/RvciNeeFdekc/3+dUE6sedZnwRrQ++
yL4sduQErrxbLj2uv0uu6/Mzu9vIN6yqwevGHZCMi1Gr1KoKnsa+8bwrV5933vMRREG9KRbHw2oC
rbE6RIjYYvAREG4uGmDYqfocBiiO0cSuaWNWQ07FTFwsdju9SzfcbOT19YXXoWTze5od531u74LE
tzyKyPvJcZEK2Nuh61Y7kHfaVlfaisadJNzQArCquoLv3taH3S5YeGEmVt7uytNre+ldHbt4XPNQ
OMERk7oDVqbR2nZ6TNhge+lYFPTjZTHdI4e+imR32EULD7HY2ru6Oj4fj8iklsenw+EQ1wMQFIyY
q+Tgy4ONEGg11ZBP6p37WGMwifY9YzqLe8/BvM+7uj+2Ytx7z8/HCvnQ8enYobAR2oem6IFvWZvM
WdaReDDkFRKlBc1wPfSd6cMCs9h2u/Fc31rzZO3ydva8eyZT5R4fhtw35Ek5Wi6d/slq4Ijtd+F9
7ZgI0cM8X6Vhd0jgs8Es+eRP+Y1RPGpIj/um2KRmc7NYLHJp3Ow2Oz9zn3aA2BZT13oCw1QeyySN
N97989XzkVu5kmPteYeVwLFEAGXP7hK7qPdJa981IcC8IdCHxSxeZIULeIrtXBdc20m8rum/0My7
1bfttp+b7XZ/t1+PPhXfZQGmRhkDbo8K2hRWx7aNqxJZT5VQV56byyjGPC7ErUBhaAutmWw7bnnJ
2pyiHQajW2mUGyWa/UBrbFhMD8uLxUkav+X5JtKdVtJ/Ab7Ns6Qn+9NFw4yoKDrv6Hm6LlfdaKP0
qS7yAHfcOr4tyBhuY0X85eNgCyFnpWfzhtLwRumfWFKvuFhBZBx2tzteHiLPrXf1DCAz2vNCiOIq
CKwjnj0o61vW9Q6jyVhfySTejHptLLx7YldM6TwWh8ALI2fZu+Iyqd3ruRi46qpZJvL00qcGpqvu
dINRr6fHpb5qhn6km83YWMh/9I9Od9NY0X63uN1R8weVGK1Y+Moh5Rm/usJP5EMgP+Zlsh/T9DPh
oz3m35YLG1/DJV698WoxY6452weesdQ9LG49quYPp8vkZblz7XnIc1peZE9pVxVwHVYjxdJdLCJY
QmOA0/NY3ftu8TXkjHkiNfC/qjYeFpvCqW947TTaDQeWM3NyLzzmi/Jr4+2Ua/DRrVwnotgh+FuR
fF953jHt6/3x+OQ5Y7wxlxaLxNVxtZqKars6rOCY2iAYsvVsGg+q0FdZyCKTWeWDPRSf+5m8o22N
4EWDjRi/BNqtonGjLbLb3YlHuOUKBYt77qOJZzD3/zh2JkM+Px1XVt7tI22+6B/rvvCsvoM+AUWz
iBoL3XEH3hG14zJO/j9h57kkJ9Jt7SsiApeYv+W96aruVusPITPCm8TD1Z8HWmc073xvfCdCQZAU
LbWqCsjce61nhRC+mqcN0cPPhxVKR5E8UMhxCdhYnSpUtev1KS7rL4vtaW8gbVi8hI273r9s+sxa
c/FLmIib61ga/GcbLsd850v9I4uUm0L+etapHwSaT75g4gWNgE6qUTTnEFZQYSXvC8BBxZf9oiK5
e36cEpg7fTRJ/TxzUSLpma79FSvelV4qi4o7KaJcbZWMf5XwGjZNlHzhdzCIotnsuXNKblmXK89R
e3W+fsFLGW9WX/izUhBJYCK1CJcdspVdNUcvPpxHHvqyK1arcw8NdrUqoY81kNkCvgd8RgSdrMhd
2a1WlYG8gluC2p2wmruGeCJ6rPPihxJ5H6MNMXOeH82bwO0sHEEEp6MVQ+akaWl20KZz5r35nH8P
/z7l89VpOO+ln38DNpCFU3spWYvMe7LE+T2/ytJuEvb9Pd8Kp0nYPw6mSOF+vy59xUG4Np0wnz+f
Og+R7oUAT3x/nYcqUy1j+ted0EsP/TTVmvf+HJuHaMD4y/6cM7/8+dN/Tm8y8d3UEtSZFban4zxr
7AQak8/d+V2jJQztJkRmj75A34myzg/J9N8LcFER424j3GA6A1xPUYgzC8IiPwTtkNY8j5iUzmO/
jt8DCkuL3hVYOfioTKbc5l1TC/wkiGlWumeC3mKheInz3EawhI1sifKEGCQNpK4czwh68kvjw+5y
cecc4sEHKVTWxa4ceYYzM+03I2LGnW8O7dIvFPPhyU57cYcXllziMR/JAsiEap3Eh/mYhb7SycuL
AB4H0ms8m+SBXwO9q65AcABrenmzToc0PiEOXrdqZe9VYM4Y04RjbZUg8hZxlYzwSInWjrskORhm
nu1L0woehGPbC3D4cm8hZH+krYhJptUexDIRtArPeqG7vvFaH8Ow7l8TUWevRHAHjyiTfbzIX3Ok
xBcPTS3kpsQ7eqPpYSdrf2/mY66W94AgeLukUS00ZfQBx+rkZItp41uVefK7d9BNBtDFbCcLP92n
qdU+EqF6B7cxChKJkc4yM9OOMhjtSx8ZyRlA0y9ToUQWofu/8zh0D5EaIg+ny/wtcu526bff8elU
K2dkMqmGbnMtAJxZpYSfncXuk4w19VKY7mMeqeRpPLocbPf02ufGg4LZKu5dtTv36cQRdM/KOkXm
VRWDeCauky9DpGF7nA/iWfvpuB49BcbMNNS0wth1cUmG9jRUnEw7BUzSyJfVN5N04m6MRn0XfrQx
W7R5y9AABo2r/2X+2yyn/NA8XZznfwqz3s8yCMgLH2ARmTofbuF3pA5Pm1wJmzV3W3+Th+1Xv6/E
t2lnTGyElX31NbcK69vIDm7Q/iMj9C9KDUBQUWhd6U95l9A2DSwPNDZNc/z9QjW9YDbGrs6VQ23Z
DfN7j3VXGGqnpjbVU2826ikgpXsw1Bpl7q2juv0WFkF600ftre/G/L0dMmM/qJSrzCxlmt2jtkbw
c7PRCa+JKpcrnFPmbT7W6oV9CC3vbR41Ka4zzc+fIAgv+JKUO9JA+8Xo64PiRdlLKKsd6b7mpWkD
/dD28sSC0rjMh2z66rsuCKIlTr2veB7797BkBUW6YHclJlrd+Tb8Y6x9wQG+N54HJh6YMP2jp5vj
afLLAb3O3Ec6fVVNKewr/7en6461tqoDDSevzafm5W3AokSSpx2EScBvYiGApVvyOXRbEVy6xjgI
NMvnAPndWmqpuQroxCfLptDeKd0wRfNcsLh14tzyLJWg0Nry22iwVnZz0783tlBPctQ8OIO8UGjh
EXSW+2qbGYhKZixDbWkrQtnFU8cyeKQUisMpZGhCDroWaXdB4yqeWW1rz2Ezv1KlLorzIW+Wwumv
mhsolzq2mmfhQnxE1Bvv4ZW1TzdqvE0f9M5qANOyw0Hsr3RReMckGX9vPMKD947hbefjRjwGAGyt
u2gD69y7drIs8Vl/zT34Yk2vBndrBHhpGQaQM5tLDw9uyr0WZm8rjeDRjG68R4sHIc/q+40bZ/Gm
597MVIRN0yUfpS3dbYV6+fPQfJx+isM0rU3XZek0NeRpw14LrQCS2ZnlqbXar6CU652VqYq+cJRa
O4fdux/FYGFrua8qp3m0boCsmsb8ue3b8aUS7hOVvvWRWIO7IrbdP6hBMLw3IYTgLrE/oHPXW76P
Ee6e+iV33QraWl08dEdpt3goSVwubfNgWQj9N34VJrvcj518ZfqE33XMRPI667eVlsnznz1Dbf55
TCRduqZ1TXVDVNiCEEj7x7RuB9i8xfBVy71zbcXjFX/4xqvjvFrF2ElYNIKcAjgMblANm6tqNHAm
/3MP6HyyMlJ4kiVqSui2an+bN4Mo6rNDu2NKkb21fmztutCCBOamvHN6g23di9t1WXvmObaTYc+D
WN2NDriqNMmhk7UaRk5z3OtcGk+nDJwVCCJlMw9lWccwuhwokY3GtytWVaLSqiKezJIgkab3VUTO
R+MQboUYV15k6/x+v4MUpEoK3PCcQoV7wUz5DKfzI0tqS8CiSwsv4mkACHDMw6TaUM3xHqZiNkAt
0uKIlaxcj71zpNPnPLDl9ee40WGH0XD+sHwdmGIDRViVyYPVUrrpgjj8kuFpoX/fy4sFL/6tjvpF
ofbhFyPEydnh1sfwXcgXRRm/9dhYNeBpP11PP5OVJb+MrY41qWaNF1f+evLtajQXsx+mVXXQ2Zzu
zP2wP8/DUOS/5kPzZvScfqe0hgpzoFJDuGM6eadQqmH/38NpYAx1dxKhdZ9fckNujYHrAPLOrGlZ
pP8onLA/5bklHuS1FmoqH8QZMoAji4baRp19iuKueNfccqV3vnyaMdA3P8ZyY+X5i0GNSX4ns77Y
+0NzgRFh/HJ7CNqt0/9QWF0uhtStWDbn32uF0MZWXZBp0/2V6L1cBDJvnoPoY57kpn0EGbAyfGNc
Jp0txUGk8bVTomIvU1DRuRVzVbM0yqwE4mtCh4ManFA3RIIMt1DP46uWg5Er22c32MWHEyoGsa7J
sLPRVXzEbonPuZDvfd/tKvxMzzTQfyoCP7aTy+JWOjeno3JhBuAbqdspFixUoTZ/YTz1nv4YYiFP
GxICOHr0G+M7IvZJTJiY76oMyVhnknRANWm8l2NwsNtxGxdDcOhUr7qaSVFde2MMrwj3Rdona1sI
tGW63T4HZ9RXyLBJHjfC9hnGvbNzEGqDEOVVUuFMSH8+cycVWLbi9Pm3Gq8dulH7p+UrwQSnU59R
b5A4wdwIVMEQX/0McKOtOEhnwuK9TZp6xfct25vTEBveN4+sqWscNyTnWO5HpAcH0wjKM9LwiomQ
Vt6nQ7ZWluegEf7OiUugFoYC1MVoW+00Jo56GqyEGUoFQVKTSFUK7v7dzQKVcBsRLd/MaU/vsg+t
xkX857g0YAAqQ+SSqRB2ysPLxD2IPeun4od739THD1ti2gnUANSPb9X7qPVI3khU7/sAlwWt/hem
5Ws+uP5s9FxXpgnpcB4mPKV1M8gO82jepDwlsJoOA1S8clV4ahssqSXpW6KvSaqcvtdDB1QotSxx
4nmdv8P4WWGFSp6YpJxNIfGXJ2kzrFkXGCcsMmQcTXhpH+rvM7LDhjiGCth8oZ0yt8ieBdBNwpID
Z1d1bvostT7eKeibl1Zfb0pC2N5LA/BTmFvqi9qG3SHP1XYN6iF5U0plXyIEeRXj6J+03ugWLBGN
11Q3TjZiAPqHIkOtXhB+6ceJu+o1zKxR6g1M4nR429PeOB37s+fjWPn657xglAf8g7t/nZBbHUFq
PYXtztSOlU1gqq6m5Sqya/uMyR2i67QZ9Mg+58rXHGfpMSTxeSlpJqyogDIL5FPmbSzydhf2wzea
7eE5ju30GbmWv0YOSw90GvbYpmCaNnIvkM1e5w33m2+qaaj/OKSFpbw6cmVMJ9lEL+BSKpwtlTT8
NAQY7jRDqV5kX9YvkXWwIgVEoauQtO2DurKxnu8GhQW5VeJOtbzCfkhoP0sclNaH1PqndH31l6u/
Imy9Yr6K723kwpBQtPO8fPl7hFfDeLWr3t74JstvOhr4rPD3AgWw+1WCZRAGUhg8YlcL79Or86po
XikVGBs/z5iPzWcQ5rjAZ18u8WzFpF2wcChwjOusgW/zmgFBWrHoi9o/zS/GIdf8qNgjRVhWFJAL
Ioz8ob1mSVptKQWpbrn0xvqrTyzkCf6BxgRPU96qorS2hWkW63mYJlm5sooq2atF7ZxFEcC9DINd
QxH/A5tGAJK9a065N4xn1e2YGqBs+WoSGJJbocNSiIe1GsOfzfBevrhpauxsZbC2THC0R9PhtHQq
L/zpVuHOHMJ8IzymAohXCpDkg/HClaas4ybOznpn6/uh9fQdeWHNhWP5uilM/j8huTiZnSlnO5ZX
8AvjftBw82/d2oNPGcAinF+tk1+knuT8F4bhIp1suAhPuIRv5PlmTEKpL9zG7S/Z6GLvDRsWIbWE
Y4ync2wLCDEFYS/zxjD8QuLONvpjLcUVI1B29N3AOY1dd7Kl2fCFm4ZZXJ9Gg/IUXB6Qo7W1rNyg
oTZW6/b5c1dJSKcnwqQM61NZo75cGOTVnOcNkx3CM8akW9mNIDys9TEDmlT/ZF6/qNWorQWF9bXW
OdWLUavW0iqZxJRjad7bTNuKsdZf/dQw74AllpH2DYXYqs5j+xgOQX5JWg2obgVxttWDF4WJ9rU1
W/1VNaOXtLKG65hb9sWMvbdOVe7z63K6v/Sc7U5nR4GylF1DTUk5V6aivpnKOF5YmJLf3o36nVaT
WLPIeW9yE2nwNAcZrVR0yIJa7ZDMs029zq6UytfqdEEW0wWZ9xZS7aaEoTQd81yL5NGkfmkS72dq
0kzCulYswq4PVz3LMQ3EsvEm5sk98N6Nibu0DCPjdfA8rskoIjBF2UHfVO8aAI1HE8XAqWMTU8tY
H5Cnf/ij/qoAYaCO+BWgBl9ANU438+8y/wYaX5E0KeqblWnQKPL6L931lDXemnKjTeWKtCCddh4G
5ddYLbK7mpnD3a+O88/PG9oyclmKSsZrBwQtKBgmaX7eG9sa6/FCBHp1rWRZXQFAqVPNDuK5X187
LikeUmNEXisOM+3pFHZ3V4Rc4wfVmqW0y/V8yCYz9VnBuVlkVFDXusTfVeSqsi27Ci4n1m175duq
u074rphFRghKKdOTEINzhieTr3xumd9kli0VP41+On4GxrMSFEXTUN9kOStyMWDNC/UYa7DRZjer
HG5O051ToML/2Kiu367RMVJClfWVO0388z92KAgkn0ewj248UD876AjKUpeGspvfTlZXxJVIRdlF
SRue8kz+sqYLdt40YJ6OllVv1Pl6nY/VhjNcipK2pJYrVwTW0bqZ1hRWpw03n7IH4avV/fNQG2d7
jWlAhSBy2iYYm6f1LXTnRDePgTPGX0yeTIExfKlhPBxZ8BNHyvxz0wbJFAkStCwAwCkBhTLeU5XK
QifyZxbIgdKYInZWHLTrvA+tZaYkg6Dx4oYb3U1J9soz4yTgDKzQnYffTTpWRF36H4Y++OvPb7Ar
QXZMgc56mRmvkB4cnMoM5ZDll0pnZeC5TCKhbq3turRWeTeU9z/HHDjTjRHfTSc/jnGW3TRNurB3
cJUu7EjHMxkBQaRCF0w3gNLBWky9vMwvatQHG1fTf4T41Zt93PTDvnBFRB/XtS62QnrEmMQv86ER
pzHqj56gbmEGixiHwrHBw/vSF8N3B0LI5yjO63xD9ri28ooyeJiZox70AjAu5nHUHHHZQmZ20hv2
W/8Y9LRlp1/4d5Gzl0zvscoqR+loZ2/EPjdvFDMebtQGbrnjjMcqbHepGJJgpfUa4diZm68o6zd7
5uDFe+z7H0kU29csdXsEU1uX28Ju0Egqmh//QSP/CvMyO86jNkmjq6KEG+WlderxW6nX+ioZgvZo
llH00hZk4swvYEetF0bRmrfIrFuWW3W5Jr6pOw9Z0LMgYzMP3ZGkq5xVOWiiAn+jKHedpRYfGUlw
QWMH3wdFzVd4hdtT2JbJpWrIMynbES9+aj3Nltyuee/Psa4gBKserFWZ2MGLbaCsK8fCP3lqHR/1
zsi3Ve0TeFVp9rIR6XgoVIIATFtZ5tMiXrfJg4uaONhr6KvvQUKYUEc5vCQV4Gblo3LWc+rLGXEJ
X9Ncf+RkbSxoBpECN1Xg8PYzT1NTl1YGEJzdaMoTYUTalzAObebGKWgXqs5UT0GWuKkZb1I3rJ9O
a/OkFGH7FxloPIm9jRAGITMjgcih1H5v/gyl3bQHnhzK0NFqJccYr+03LY5+zDtoGf6xg+HmGVMt
0uomvHpIt/uGG2hW9Vx1vvP8rPgYjRucXCoAm66NQU/oIt1/XvsizPwLBTpwQ2XerQ3bKi61jSkz
p05Ox+dgyrS8MktkOcsabSWc7i3RISDpwONei86HDY5p+vMhkE3DgLRvkJZnW1A/0ozy0lM5+Wuo
/d2Qjt5Xx1JGuHz+Cp0Mlg4sObtYFxk+8Ly9NooDWqRKQhbkaLR9BcXBMJVQ5z3FN/sPlqTZYt7D
8gr2jRrSMg61cNfg/j8OgggS7rfDF8zQhDuNnTzWTj98ie5p6XcvbjtYcIqREIRBMZvSQXiYanwu
MdZtVZfYOg2mE91PjP65UST7RPbBA9CaoMExPhq1vFKspJyoia5Zm/iv103kKHeA8/OZk5ekpCF4
TcOCqBzDT4PV5+WZatk+aFowRa2lv5L1ah77xJti6JyjOs2Z1BpuSxolPt+waZzWSr1OFJZWvZ/9
frnw7SfS2XZvTOth3x2ra76hglZclaQY1qHi2ftY8VZWpVs/fUlHNxhHKpVNQG2Mi6vyWuN1lJ27
SToWTRWAolcHFhRIxoY6EyAImLrtTtdH31jYsjAviadzhZosmHFA77t6/JnTmr42dhTslU5rQIDw
EKyh6C1H6Q5roTQEIk3Pw0gLgzN4If+Md4ryyFR5agQJQ8xrvhkeFVa/r/2rSh7twVWMr8yiSKtS
g+TSDY63+W97eaL/89X8W2A2ysLTawKWetmFhyCTe5Yp2inHo4qkZawRRSQ26U1M2sohfFWNMLnC
Z+BqDbt8HWqBvxqbRL/CvAj3FMKrHc9r7Zb7zXen1F98O4xfnSLrlvNeJkBDotocz2Nbn8Npsd/Z
oG27dBiX87J/LgDMx3SFFlT4Q05NH6kl1TF0tWBhgEzaa1FVQOa2SEMIgNabup/cqAM0y0oyK6lH
JV5L26OMpIBXpJJkKrV49GCzfxfwdvPjrp2egyULwZ1TF4ReT8/BwpTt2YZwEqwSnXw6EEO/+Bf7
bWc1PSBBjaj7wtD2Xd67VzO00qVZVurGCblhLuaDagxbH8tcWqtTCBX/elkOwwrCmMIciBpX0hTx
qagtekH8VvMmSOotd79mL5VaOdXYy3etXWWY/RP5xTonpktVKHrUfgg5k2fEmVpHBUp0Sv0jSGSv
dkW6VcLSekgVH3bbtdnOGdJy17SqtwA24p2Y9bZvregWakPpzEtf3Xy0rjFhXHvHDtNtH5jWgzbE
qi2MpxP61k8sGdNCMPsuNJCkaQLVJaNSRFwJz8kMi/n7vBcyw3jvWu6XSmTAwyxbf+1OD1uXn720
sb9y4B3yvKwqcW7DvKP9iIJ9N+L1XyVVySSGLzW4A+2jm0QonszbjTboa5OipraQNd76rjRejIxO
Ry+rYK3oiv1lmC5JpSh/aoHxwwml/6rBUdo4Mlb2oJ+zW2PrxbJpPPeHDZaqGMwNnrJxTb+oA5eK
amzeQ1yyiXGRX+apjohDQhqoFC2HMU5PtRUh8eOvXAHUJOzIKvpzDhTjqMbji9rYyiY0k+ZNqta1
MFxlL8Yg25hC689QhOjWTGs4fPP9OZDRPkFDjEJehWrWJ+VH09zmXgP4LrFRRsXfzYc18V8Pd83N
oWh0z9T82SZgWmN1UVOfSpC36d0usygqWal56kcluJP0GlE6U8lWE43yVmqmsk6ZUm7nYQGKdNk2
sj0KP9u1phvcGg/8Kv0962eCDAPCRv7NTISzpBYdX1tH1oes6hC82I76/HOuTgwED+v8m5voNJup
1R7h+ASPTJBFR11JX2W8H/QbafpgoZXbMSGyyQ15xomOVnJb29XVmBvDQ9RfQnEcp/4HfLnqJD87
IyNSoDJrL/PEMTB145BpQQD3APgqdz8Ju4nA0zWFT/doAmRk1QhFtzgqJmlHWZMSMdQ57dEfeGZK
1ysP84O4NMqKr18/kq2CKsxWLODR8iVXHPfVM4Nim8Di3SW6X9BPo/3Zi95bpWOvb7tBa26UNhbz
JPZzJsszZN9EcF/moRDCpobuq5sA8O+A5ow+TxRRA4oHw/8IguJEQaJ/FJ1XXlpb7ZGQJsFHkumg
xFjgIezMrS/2zY1EcsgAn4LU07sX4bKoshSWGC4LXS0e1Ps4NXRNndAgdxztUzW1bIEUQXyiNLy0
8+jX/N7Om/mtFiDO3EENLp9rCsNxv0pDV5g+6IchTpXDP55acUTUnRXAxK1GdUfvq31SXK63TNuR
CE3DcOoOh7rzax75vbkEbtpfqtTwVyWEjfXnVS8NKQ96Wn0FgAmfLUUDJovcvknLI52NSDdh3kQ/
2p+b2hKvhW2Fxz+HUmRdsUi3saHGP0vu67lh/czGSl9UidWu695nuRSC9XdTQX6PNl0JReLQJTKm
vvZ0i0dlqx+bqvlwoFQu+mTszvMisYL4uCgShdTLqcjGdO/3q3/Om0+pkqL7PGV+wbfcfBEb8LRw
Uw4roq2Id51mOV3Ux/cMIcQ8yuH5bQKo1MT32FG/jcR7n9cEHZi5XI5DVP4KyVkeClreUZGzNLdL
9b2G/rgctd56DH0iVkFWVDcni8YNy+38nIB43TlBimh4ng30tQrtbiqxrAp7OFfCag+9nSIIsGRz
og2o7UJiTlbzXDNVhmJDWZz7hkhJBBrAHjN7SUSfPfR4WCqVYHLZMXuvszqFhmDr62IqglBnNpaf
8+AOSC2QFB+xPi/otoCyKHPCSae/yVa630NPU+pHU4I6+fvQ/APzGX9+3g9I/bGhNWzcTIgjHX4i
/wz5Gs2+/vmYbjXNthLEPgmhBS/MuQFNlvJD0sJfd3Wp75TELViiIbLqu5UQdfMN8XIG7tWOH76H
JLE2O39HJpbxSAodsY8VWz+KtjxWph986YfSXPdGlByVzt+2ltNtLb1QbxC0rIU+lOkPB9JWlbjK
l8CnDxImfbOx0lSp9zyesCJNwppZGuJ7jbOoW+Mj7/rqXlndYf7NZBWBtQEPe8h1QgRDAEPzcRcN
CB3KqIUhbKeAkRefFYXoYORO+/Ahs96JJbp7tWm8IxSM91pnTYufLFqAO4foNlWN/KZAdcbTaDd/
xPMwbM1tTk1mLSZ5TA0W+hIH7mEezRvDZ6JkFEr+u3yB949EOgKF3m0xAB3oDaY+Iw9oSSUgM8Rf
JI4ar0YcGPShHVBjwXAUxvB9rmL+16Lm/IoI7IsGQ5s3fWo2c4nDzeXCt2MmfrWJpm8a/X0vYHGz
shqtuMyH1NqLl3IkSdzrImcb+pq6d230HZKv9so3qu5LGGX7tP9lGp3yZsi+PZh5TDrxNJQKsuQG
7/9mHjJhK5ZIN8QO5gMcu8peKh0M8lnNE1gBMyQtIiM+a6gcxsWz9aP+5I169aLppXaGpQZDDgUQ
LM9DOa3klERiuu3ceukNAcGBdvfGPKO8x2Y4oGD1rV0AX5ti/zQ2DWTjquMPi2wYjl6VlGRv+NV1
3phTzS4lm+TPcVNXzgTrBQi8kGjkbWUCSDff5tGs0KCrkPyvgINsmAKtxizsmM8IyTRaNVAAV0DA
aB7FaPtIjfVYKCmadrIq9RACxr4p2WDc6sYGRG2YvxKb8M4cKPQrClmSrngIfe7Nx+qo2ts8oNAx
SupC0AfhchMUapkU1P0qGdatcLSnBYIIu0Dh/NC1eGmbufmrsY2rXSj9xwBDfKnEdrcGD2csI1Pp
L6i8UPaB9PjAMgbiohPlUVM78VaRBGRu4IARkGvGaUJSm0Us5FQBMhw1u/k6iNN2ZIYumSbCABku
TagW+iIcvCOgsfEwH5s3lZeWF4/cbcWE/JtRAU80i9lozCTv4mH1GAKjvwV+Niwd3JkHYzB/kDkR
Puq4JgLOj421r7He6qp9xEcKXJJMaB6dgvuHgRYkHenFzuOm7gD3QDDfFiwcLmlcedwZkOa1uT9u
5+GfF0JB1YwP4kdQjcOUb5vd5gnovCkasaKcvmiTwkeOx3Q/90b/XAJePRaasfTRDd46OI2nrtL2
84hcTwKfYQoyjeOL6Etvb4Yu7dT5e6gIZY/CoF4pdTbFaMDBXPxZYs57ToODQeqFuZyHgeUdayX1
DiXiCm/UKsIiKSx/Vpc7KGih0mbAXpUUtJsMv9P+oFFhZ2+U9JId+IBqC0O7WIKlSfp7HbQ7SIBI
tmqNap/h1nKX1j2wZTv9vanSONkEgJkXn3WVqjU2VRC2Lx2NFlIG/9+9XHokIIU9/GhPL9KVG7rq
lty8VwoVU50bqbaj3HzXQcvDTmTAfVto6q3qfRq/vmUTsqREL+BW3gO9QWoxjYhd6W8hidPzqLf1
v1xCXzZhKE1c77a69Bw6nINtf63ssngxSt88lbQtloWg3vK5Rpep7W20um0RVBaKfSg1fTHPbBMR
7N066R+xGgAbzyt7ZxNa8F6Bxcznitl0nBR7e9epZw2c2GV+w1uDkJSiGcRqrucDRAT29tn5kJbc
z2+iNL3vZU+Ywuf7PL+7BDwbayCg9dLP+18+ZKtrByh+jxHK+XyCG3xcn0NMUN7a6KS+1ajCrfPB
S7bzI2YeJj3AMqB+ZNRHXvvF7FoKWSUTlwyRWoJm9gQv1L5VLXImSe/lW9sYPwWPrhdRGcZByXhz
5h8Q2rSKD1/TKjslJcCizpVyH1MzfC2C/lq2zvjNBqe8HAo3uhS0Xa+ONUJIFbS4Q7tNLxB1z11q
GT+nHcWUnzvDdKQzw3OmFubPgR3FF4KmaPwRNKQBwoj2j2LWHsTBGaWofR+tJn9GRKDToMzf5UQ4
zkSENGQ6S09TKqEFvY75h8Kgr5nftsQhTuj2ho91byVmsK8dszgTNygpDLYFzLg6WXXU917bjKUj
Ehjva57r9yHt1V81q5MChRGqP+XdLWyEWqY7HiO/H26NOmiLLG3b73FZXt1Id17hyXlbU0qxTbp2
IdSxegXScNV1I7/rrZq+xkBGWwo67z45MhcLKAOA/NJ5/sPS99vc+E/I2wwd+2OOnoJQoOQIHSiD
O6Hg/20p97rMaogpHDZJ7v5l10EA2pKNk5W/9wbi08lZQaps2eaO+pjvaQOCDbV9aZMEO5hCM4go
hRW1GY1rx0FaUVv1OYPWeEpkAGxW88RyzLGStErEZdOLoTz1veUfu1GSk5lUpxjy/8rSyRac+4dT
R3EwWvtSTYUpW9hvc6Mxzt3kBMcMvSP9elKEiap24O91eBysKF/lMtZe5LTR9Vay0gU97CfOmHJT
fKuFaO5wwtWXupQR3fuhXFb0m/8Ph+2cRPWvNxRNvu1YBssgw/l3zpPliaZgDdFvqtoc1noscZq7
CCm1uMm2TQ1kyq8TAlSS8DEQxHfTcyneLBb5KLPemOHq976wjmSDiLe8S/VTUzksPqchXN+BZtuo
rRQmjHnlNu9dB6pO+OavzNcuRotljZQsbMvJPL8M6+2oDtiaYA3u/8xlJSaSpfmdgBKL7Gz99tkL
/d/RPNn/+zUqMh/ItOtbGlXazhrgKc/1Y2MCjMZa+ss30u7YpzAk8tqwTjqsj32AXpysX12efbdM
KfnYxl30KA0KG0Qji3ceA7HVfxdpSxTlMPwfnviZuPbPjwCgqtDZqJbQsXSb/3Lgp0zWLWomYp/Z
4sMtHH8/tmGInjPAJoDvRFgkuZELwZNXEp3uRo6G0dI/aKpvXRKSA9eFZ0Tjlja1vgkjdTzjZv2l
R/kvRee3nibe7RA7h2nE9IccMgx3KKe+KzquZ9NOYjzjlnMqLJA7iczCx///otVc/T+QBvws4UXC
0Kll66rj6v9GmDn6GMUDLtp9SpHSWxS69XD+h7DzWm4b27ruE6EKOdwCYA6KlCzfoCwHABs5h6f/
BsBz2t3+/zp9wwIpWZbIjR3WmnPMUADTDJXhg+hVDh/pFFxN1GDEBPQKwGbIe2jdk3hnaedRVsqn
Uk3mSzHmZ9EXBA+2ZAQH5aB69ohyoq8r0wV4Pj9JlfKC1j5+l/Nk3DCeXPbbbJKmZlA46KYx0a1a
tTUyDVmYXepLX0DaIb3W6ENIylEL6+mLVD/BlWYkgut+mqOp9il0pFemfXNLYupHjEKYyA9t+toa
2mmkX3TrlmUiYSBD2Qa0Uk+n2jCHVzl9L+gYPtg90cVJmlQfqlN1Puqh7mhUqoSKWys3dz1cWj+H
xhB7xWDZZzHK1m69iv66KpgxvDwh/3rZcwWTmj02AhF4UorKA8x9XcU6g0VBaTLinWF3P2rVZHuV
yiMdLH3OfU2K7R1SaH2TOKRCk9fkOnUN7pouOunaNP2ioh4vmGnO3CnWTibI7N7jGEd7PssO9TX5
p7w0PXILl5wsIaHtJBLbIbPdrySaAUDBDXOjqeV7CUD72C/PIonX9Y7wcYW65tpbXP/DVkVFW8Cb
3oLv3IpQZN/VDJBHFW+qxQySWVJ+FbV6UgyLDayRlekxjaT8GMhO4SGiIkEpr85D2RdXOwk/HX45
HE9S6ldmml8CRqRywgjHwCdA5wZdO6f9TXtpVC37U+mU4qIPVniIHTXe2BLy53wdpULPNKJko9pj
+MbfJ/FdtfESD9X8S2l14zByYPF61aFzkzmc+NUpfbr/itTvSL1dN7ZVUvVbCrfOpzTU4zkP3tB8
ovrSMV70+VR6Uzh2e0kU04OhINYMx+JqruaOqPHoZdonsqPXV4kV+QazP7mXNQdqL6mWwhqb551D
keGazkBCbDy2etjtej7Y0+8HPe4A3arWeIL9rhyxni8mnb4wTzQlpX8DG61IsH9OaPCMFJO5DM+8
BRuN6eBv1KGuBzHJqhEd2dpwlgIo7yqzTe9MTlFyEB87bsIp7x8be4br3+GKXpr3DhIkF9dducsD
vdzOMlyztet0fyfryISabCStr2VFULim3uWn9XnPzeytZ5UQz+TW0sBEpInhUPyeR0/Rw/ilSgXC
scyyPeT/772M+mZ9MMzPMh3iJ6PBSoC2DrGfTQCSqSX6YVTP7eTMyHEzSpVFKP00qgtnFu2s9Ash
ooriY52GjbfuTDULOHAiHPuW9OAZpSjBcttv1tadRVPAyuTmZk7q19xQ56M+dfpVQrRzJRSh3huc
Tp3A8fAiJhcAiRq+CrtxE72r2C23I1vbfpsVY/DTSfvHnNKrtQ+Dvj6HgUPTxohRDitDesrmAQSl
XkYnwMXarpmLyF+/ZVboVSPRoUa0KCjFlO0DBVOgSarjtm9U7ZbhVjcd7WDLQf9etPLPgpH7JVju
pdKK7/9sosRFiDxxzRZdw52SENWztiHQkA+XMnubAiN6tGOrfrJlFC2zEfp6b6beelq266S5tDS0
hL6cN3PAqrJ9zTNYvOsaPSj6x3qnsEwanjmZB2aMhqmob55Qv99KvRtPf72siowQxgQ9EPhnxGjU
JAzD3ILlHyno5wd0EOMlXB7yyuCksC4rxHsFnrHItqpFRK4Zze5enE/0iP9I03bD53+WHodMhHJ6
WVUriWFjeKyHfRgW5iOiF2+sk+kq9CTxmUKpV6HfvQZVw5pF+xaxTa8ut31cEtM2x/7arVvlt8Xw
WQQmMc5I9Y92m6I/6CdbwRiy3JFRwA29nr0EIK0sJQoerY5+gd28IQEHcntl9Fu9cqKXeeFYB8WN
Lf6rsszGNsflhzQXr0Cve3dOhfPZQ0byjEEqzmbBLksRAqiBPOp9twU4mbttYn1qdT7e8gkxkDNL
8TETSrdjk6Hdqq4R/hxTpoJ14+a24UHmLJ6zhBatmsna5wA8wVEnGRNjL22kSaNN1UnlQTSxuVnl
+bUhVxdFrpxPxdnOtEmOiBe12/LzdCVsPosQowcT2ea+OGeJqVMShp9dtu4ARmWXRbrlO0UgzsFk
OJ+2kxWHbrG6tEX00EXUdRBic+LEuGQu3e2wovfZMKs5clUfJNTjqydg/WXwLZGAlszVtsqTa4eG
6TgsLR9oWxJTo/mS1qY44xLo9zorm2tJHfqh1un2+lzC65Ns9Ek8+/1tEhsx10BhcpRMoT0iMjjT
m/TE0Ec/iyZ3R6JrSBgHqjE2XeKtq41T5PalSlUmeat+HErUlDnxG2o6TI+raCdB3bqXEwgVZT2m
n1N71OuM0FFDiIMTdvYOtSebBr3JDj19IV/JxffSlsRr3SOFVCQM0ksRuFvWkS7MPImy8cnq5piu
48QcEoWFNzVkX3mClKsSz3sXT19C7l93QrN67ZkKwoSNu1DMCmrcmB0GQS7ZWtQYGFC7cjIMrxFF
cm4kfmtLAe0JuD/6dLRoZ3bTUmMq8R6vv0c66IOX9WO2zc2guk6NsxmWkhBFa1pNGF48Wcs0H4S7
9Xb/t0IE3yC/D0RL60wjtVUcqw63AgzcS5N6iWKEu2iVdOGgzA60IGOih4z2LdebT6noDmGedW+T
2vz35fUbBm0vFZZ4vn/7MFYvZeOcTZFd1+3x+iDnBY0G4hHtBuGRXbfGnjFAUE8T7mg6oN7o6x+d
wFeewnxQGcvPcvix9vBWfQ3zk+JyVxCg1UICXrs4o6aiW7GKfHfvNXeYKTZDSnS3qJEtj7NaPmPe
2NaFQ7RHGSr33k2YVfIOdfhh7ZcVEWz9MbW6TaM9zAR8fauF8VWZ2h7TGvUk3aTUaRsxXJRWXvyR
ZCj3wtgOyVBvFAsxnCblDAVQLxtMZnuls+mrkB141tR08pRoNjZr/Td6G0Ul3QQN+DhFKRjbcsTn
lTVeiCbssSKr9yDGcdjlUd2SnlSVH2H0A30kBlepqlBy5RM2ogA54+LcquR63OkKZ61JVtkh5tq4
n8KeGbjs2kOB1M4zFtHBaq9Jt40eYehoovpMraY4YV6gZTJuqz7EPbtsEGDLlL4sev2noxbaRSEV
C0OkJTrzECw7oAhh+smq5rdOzhV39WNasRSzUwinfbkULdcHs+mD8/09uPeRTLPDCrPKAoJSP4V6
Up2TRMVTYxXh3uzEr05Rk+O6uaajyodsR74+MUGVq0hjeVjr6utra+3d6uJrWtbZvbhuVSm3lzOW
H+Dvp8NAxoA3jEj+6eDpLybK/EPN0c5remOPAyn+0AUSsLqufy0XZMLb3mgP2kmkqbyjI2Mzwmax
kefS8ru+orbDdgpOoLilTiS5q95NwXrgBtK8zxCKvYH02K0yitIqv02iIDU1cvICeWCOlk02M18S
UfmyXuUAVopMfmZen0+6rkBN0ZZQqWjA1vFaztUU4nwr3XQ0d5xD+r1dmO1R4ci/I/F6GVno6CyD
uGQ7iNj7a3bzYBYE6Jh9oJyo+xt+qWle0VrGDZtgd+l1ttXW3GTevWTZ63Z+amp+8X8pdnCq/uMg
6vD5ADAzdJ09hAms7Z87U7YRUTtrUXXKIoVoBXUJ68kUNTvJA7l4q+THCbCjyEWNA4vmIyfzI/5R
5UasHMKP77AG219h6uwcVfE7BbCKrwf0LsLGfB4Uwlfaocq+933odsQvjMSUURHqin662cd16xVG
lE301jhFiWJtaAIW546V4uyEUwQlx2muJEQ4rrNp1Lp4imX8D3c7G8pGJFeFNCaHcTnqcJpjmKrT
hj2J7TsBZlzTMeR38PiuRj7Mh9oU0y5sxRtH2tFtKBg/tE33ZC74vSwa9OemSehvCWU/2aS8mEud
gFyWMeq751RvyAeU1Gqfpm2wSZq6P8XtbF9o4Qw+XaDKLWGx71VzDk8qCEG/WayqKFEvwiyyQ02E
JdlX+fCfOk411PuQzc/a5Fo7lPflwex/3e9EJsN8kZkli8xsvQrAfu/vgAASbgtXs1va6E7ufI3B
pFqLJE6PzF8R0XilfVrvxHVpqbH2NcscWOBOOIc4rDdRRRN1vRLLVRGUX4AwRAchN4f1KJ0pTf7o
WEZ6VRmFCGsUNozMlmPPCrDRVeOXjoWGxBzkFJKdKWcK52zdLFkRm9YadMI4SwVVlSnon1VVgzA3
Mbw41FFfRDJfCPrBXW/2RB6k7TgFWGHaFDGWLhmbTiMuiMMYa/Jy+C3Nib9z7k4kWgTtYQ4QLa0F
ggE+2F7Cvu3exUj6qGDqH4Li2Qr5QLiDx3Ol8XtOsskuWw1wwE3Z90wkVOjT6KsdxOPWWnVAIvtl
ORP5ViJGEVADkWC+xDwxjFQLLE7Y8s7uXmMtmM75EDDBYAoK3fu0jqXBxGFCqaCiDLIpnMhEqJy2
R0slI3Q5u64fcBwa9YZ9Q+/93qCNEjtCjCvEwq1mcxo8jt2apCTx00TfD15VOYavgBjYKSUJvckU
6Id+YJcZZZBF1qsmlSQWC8035B6J3JhyQwiZFXA5dwxl9CCh1T3MVF8u/SKTQ4PxEUzFGWla91gP
TMoEZX65vw/r0zEadvMUHobFLxEbYCoMjRS3FJzUS9UPr1Zfv4Qja0gkTQ0u7Fz+QLpW7+NE3qSa
Hb6wnpbPdfqeB/YLBUXu/5KsCrUSxUvTAHtRguPoBM1jLw+4ZuPSORiru4N00x9KgSJrXDTWWiQk
xPQwk38kY9Y86T1ZWK2N9yyrrOJaKTG/YpS82aP6BnZ2m0hWe+teYG7xA0ITUbw2KPfzGJXKLzbc
YmhGMYE7ANMPJfW2t56IvFVSTPeOnu8yXEURqTvihbEGKRGtHMfgeMIP4nix6FETvKrUFJuTRaCl
4QJ0uMsRB1OJz87yjq8PamAeso7jZcK0RvEnSrYpWXS+MWfauYPKANEp3q8TYFlU3fE+mUGcKdyM
8iZjV2Yf0ITmywA5mCK0+mRg7cagWld7i+G+FVNvn7KgbLFfWfqm1AzpebBw+CKOrl8lERu00ZsB
ohDuyLYpHD8ytXm31uchUBFQVxnKJjU6vDfsFYIM0gcavZMzEdsT1IOyi/MSmexUxn6k1NN5PZ0b
pXGNJOSdtdqTRD1PCWmjWpNt0w7TU8EEeUmiGDxHFSHJ1iKVQL8OFVWpRJ990J8JrnQladS+5Znx
db2QiuBrLvfaE/FX/H25gw5dqf25EuNxsEy6KJCwpFMYA8BZD3ZxPqVnzPcdXCVRs+r2yW0u0BtZ
LWWVJZCo4sLmK+vFX18aUqSWzauSdd1rNejKJmpoG4e0nt4LpdoI/hTfUUR6DChD7khUtDfF4hHJ
e6qjWEi0ohuOMRiEl2xszdNUb2v9sZXsy7TsKNeKDeti6Q/6KPx1rDR1kW0qYHeB1LoiqmT8OQ2b
zEQZrj1QFE+01QNyhmiHPJkKwKBcy2bQqk9h5/Z1FcGWYjAe02IrLdQ+OTNRWi0zBQemiHZtz9ym
sgHd8W4+V6sau5tCdQu+1njpUtuhdUAPet2SjxmHLxNzHKYxx/AMxcj8tZm8PqwKvWU9NVIV4gB7
UrGM9nWajZartSxr1+NtAa9FuXAe1geETzZaVlX87TVhNelFzlUVVkyfv3Erzl6fko69+lDWdwuB
LCSM318plxMgmwf1FBYZkUmS2OWYD/9zFaP4EaF5XKsqE9nDdNzBpPGONehVXkKdkqQeOuK4Fp7a
1qnuTzvDQX+DjWqrjFn3UPVvq/I1WBwm65UWMUxMUmU3kMZvEZnAzySFFs+17idKQdb1jCB6244j
PTHCLXmOSDEgtOy6fm+SpsOWhOqtBAgFywYLvmlHTySb2i+NOfen369Hjvjb61VrlT53p6eJenwx
RZpvA5Lo7jYDfXnqTEmyXU9MgUyxox2e8PHzOdMM/Sp+rv+Vmmk5JSdj3BEQvryalorktT0YLoIh
5U1C0hz+hvpfkM/6H4hY2zYd4o9Wqq8KeP7P2AV+9SZhi2cgu7GQGzddh8pkggAxzvH3kNoFsqwy
z0G0jDQoGnTflJybypskZ0QIpraSdll9i1Fb/NCnaNqb8LZg2OnIDSis9Oe8mmRfCrXyeb3ilFU9
cwPI/nqVy+03BkGAP6ruDABGueFlc2+Siyd+RlhlfXmiCaul07FVSt1PjYH9V56IL5kJuyHvA3Zz
FtmPnOznqIy/NFPo7GJb1zadrMZfYtTuLpGKYvO/uz72grP9XQWGkM/2Zwk3MlWVUHX1z8SRVppg
6pEttrsvdnmk2RTKmu6mlPJJONX0WNLjRPnNKjvW2QNpmM4TG4GDRqnYQ1XUEUM50JAwcbavV7Uz
tG4tj+I4dl8mWa9f19KlHX6hdVPtMiEZXkjrFVhVQtBJm36R57k4ZEtlXGqylPMue4IguG9WE6Sv
GxLqUdKutuZBU1nd+uZlPdjKIjpRZmE3IQwTzz1wEb0pqudQopLaVPr8nfMqhllips0yJxe0BF66
boJ7lOxQkZLXQW8Xc0ygngbKV08FltXWaOJXMzHi18qqvncRkah3pZ1BhvJyA3Q7qQylTbtwE0od
Sp8sBvVMx4vFJ0kq2HZNvhW0LX1zwRLEqaJuArMuvFyx2IFVhPFxpMpeidGon9lRudFiMo9Cpdn+
y8f7B82Yj5cTFA15Q7OI7FX/pBkrPeooMYbJLlaa6pzl03i2TGu8X+WZqI8TmfC/XyrVnIaaoCaF
ja2+FFFJ/Ooyh8x6+CsFOv1gBj/W3bjRaeF+UFGrrU8B6fQHzCzfTL2wLkEempeeA+hkXdrlYX11
RgCwUxfBzlrUM39gsk0eVs6XUIfmwTCfpLg0Dg0xGMeJOjdRrcslh2SFtLZA8TVZPaczK/USEDmk
s/MjSKgdTGk6kYwZa1ubW+lYkUpyddiAekQNml/Z4W9aVTg/6BH+sFRQYHknZj+1FfM0MlApYqXP
6DPNE4pm81STYsoEXFITK6PlEJMA47BlKgqr22MVS9m1M95fk9vHqJSbbzkdYb7Bjr6Aj2m8FvLa
C9yCcqPkTvgQF6gXsyquTxHHpuM8Fc7uf3/SK937nzcydGNbtnTU4qTBmctI+Fs7R2ROSF5CzZZc
7aTdWhE3eqhBujwobqaY02ldN+2CfYwshHU/rUhzBYLKiMYNnfbysWxe151ilcFyLdUZ44U+Gta2
7lht+xFN2iJaDiTr1NlVsJ1CWb4htPMnSqNf2kT7JWqJc0YZDA8kZg/+GE/NWxqXCTDQcfohqzjJ
m6jhkBKGR5U8Zor8a/V3fRCD+SWf9W6bCTiuVUee1WCb09XphulqwbdTF57IBbcxw7aYkotspi7R
m1i7oTpRaJqJ11Nki5NQB6+DTikH4mz+zgnX+aUQT4XsJPtWqOHgxiz9bzApYj9PyuEJO0m21UTT
X5BnOXv0pvH+f38+1v97J2oW6mYiRKj0WVje//n50EWSVMBCya4oFdWvFmlcQSTLQXTWN7GIO9eH
9XXRbKTxjVCVZ6Ql2nsHa/BAPjgizWXCKbjNcSbUbC65L2ncepW5qIPC0tiHMlAaxQrvr8+lfYUT
lxwtcrmuKDSUq5Wo8pUc3KXKHkIbWL6wvrZ+1chH9ZJOz9hB5YMll69NGNo+OFA+CCMtOTJiQpzq
4mgMavBMD+QHWOXok4wgDovjoDx1QnkdSIXdZIFy/EOiOMz5HqaF+poQHLrLnZnw1eUvQN816B2o
2nq0d6tpnWR3ybNzPJvrUzpR0wFTaMx2rjt0BLh/ll2POVkS+bVqVLK3k6b1mi6c/uWmcv4J+15W
R+pQUPw1ixbpMov+80Ori5HJv1DEDqEv/Yilq+HUobZNZbgS9/sDHN9XiqZAnOZh+krJ7XvXv/4u
dFRZqXmJhjRRa5OPeGkUsV4Nx0CPU4947NBv4N+dLKVQCZOv4ye7UdpDMBHYKbNPWAFziQP4SqYP
jQiGxmjZjl8Bg8sPxqCAUyk7HbGhLJ6dCopDkoftYX26Pkwt8s4i6x+tLG29wnAUZCj/rbFOSRVe
oLQOJ7tNKIUutY5ZqRidUYDByOjS54EVeWdZaPzC0Upvddu8BeOIIF21sgcyILEHzB2bB4b3u5pC
nen0orn3xtd+eKXJj9BMlMPvnrnQAhbCNu12eeOYj6YNaGVcFNKL/ZVo5q8xJf79UEwAYhv6VU2i
zM9JZX5jS5Ff1900lclvS+0liELji/xJWZWM4hpzqDpL4zGqrPEZGeW/7DFR+vy5V7KJBLBVTcPg
anAeX0bL36ZYPaaz2M612OOXCPwWBcd5Gjo3RieCBEGzLsrysF6tr40YpXBBuM3SzZUC46PPtP66
nq/Rqn5QTRan1BH79Ug9E2vs2xi+drKVGy9VrjQnh+RatqCc0cq5NfV9ZGOwnFt7E1IFwXjCleiG
PHRDihBFE/73yob3E9V9zBGs3NBk6j7g2U5sTef4NCUNPiBbPyH4n/GN0+ZbfK2/iU9NGs5uYmcY
x6imlm1m7CQi4N+72aRf0sEnq8e8fK8QlJttlN0AzDJ+oXvPHb3qKbDDa05z+8IIwW+dtrTqFhNd
aGc3ue+Nz+ViSGxnP1PH31XlgLu365/LOSwfRTl/p1kqnRO5FXSdAtrdADK3Yrm3HPkL0SPxh0BS
sYcWh8ciGzYBW8wX9snUHlXoUqNhuLRVbMQby87doUHSSFa+G2pONuZYarDTrduK4jMmWJSGAqxp
7XwbZeAS7qy+g/c8xLM13iJVVEjq1ZAC0mj/y3Ay/hhNCKzIwEVNJmvUuRlNfywIYV3RwszU7qht
S6t9EZLSv8iNbZyMGBE7tHb697WxEU4LWxXdTOStzyl24inWzCsSX74v7KwNya/2Q9Ik21pp7JND
hrvi9mHjU5z9jIoISsQ4fp1WSzjCshHC23dLNXWEqTY24inZ8AGAwJTL/mXICPReq2NN7wLIyL7K
MEB801iUOLKmvpBz/SyZgXQz+8aXCLm+3Ll8g130HoXDdLfaduoJFlifSMrB4J3Di+ns15s8slIA
/akm++vTFCvVQ/X+v5fa9Z3721aId9YkDFdRONiovMF/hsUZs1aSPdqrx7s3CTqpCrEkRvWKEHnV
iDQOfkahdl9pTcMIS8rZC0taswBlcbr+daWXUL6C+P1O4KpSLfFtuU+ZGn/ZsBOOKz6lY7sDuyqT
NgJQX2H2beSGSCjvVxGvhREY+f+g4EZQUJFRoGGaC/krLsF7L4I+GiKSyq4e2j61TopOeYx7xJVM
ysnoXGewbmjXRkPbk6yu4XjkIQI6cw7IrQbj5oRgmyZ5Fw4lLAQTTpyZU2heiD3aOMkXFGb04oCw
0OvwiyxOHysYtTiIgv40hlgMLWGRDk2n36snK3kq58HGk55HC3Wu3RfsIP0xlbLH9aHs01+GbvcH
1oeCZTkraYkJaHGthcV8kN9qqQjPUarQIS/bbgtupUfLmSB0MVrpZCXlGyHvw4a6pfZGmud+MPKK
xcYZXNNKHNdgL8CtyRonqUpw7uo68pfsemJF/soe+f8IlXV5DUf9PVZMW2Vrp5mGZRiOTdngz2DI
fA6DBdaRwu8nBXNpyIuwUc41qu61oGtMBXdTmFYZkCajLB6qYI63o1YrZyQeKhKeWxdDi50ifDHw
+k0OPTmwQqux4QFJmL5taIbzgA937hSqUpTl19fWh1Cv8YoWxbGWoFjNiolOMY+MTYWM6A2XP83v
caO0bfmwrhrWJF7n5VkpkTBV6JbjKisD2VBRqgRkgWQLKtdutfjM9DkUCAdX/hGAyI+7rxAij/yU
TbLlmghZn3pH6fZxWVY7pBdeUkzilNHXvs5jSTk1dBLAQlg4036LtX06/kbUmdGEAxuurTcqI6p5
APe4h6OnfnkWUffyLdcu4S+sSJtxZh3qLGqitnOkEgrjYa64RRYHgy2X3xpDyZ/blgWjkFqKmgY8
jTZJrsi4vdaUvCTCSOWCoPZakteAv6g4Rter5ataZn3aRVR/WV6+f8Pyrbre6L4QWvVQFupWocb6
rbagoOQ4T56g0Ug7qx0OOvWbx6qvQUqxSuNoxlaZBPNjVGVX0WcdWPvsOkci3Umyme/mvuBz7gEl
GmWJBrUrcBuUXhDE9sXSCmvXSVO3MfNf6lGqeXfEZAA91un0xICCurJv93VpHwYDQ11gI+gfE+1k
zH6h9CC0IspGRoiXPOh8RWgnXZ5/Qixp/KxIfo0jBvFB+p6rle6lYchsYH2duyrfgF6ySVpxNqHQ
NmmZfZtjchbIo5FUjl5Frb7p/VctpJar1G5VE6AEbjqRjwD7zFGmJ/MjlN568dAbF1Gg62VHLh6t
FBCbc57V+JqD8kYZs3ccy2uBzzB1wRbwday1JRIRShf9FZLiACKpYFWGw2X4krKRkicu2MtT/mg6
PxCbnqMDLniXsnF7RB2hH6oJrQontR1Q77jw5PBIZ9S4AaTX2l+FfWgGLx5pjD25svI2T8+jc5L0
ndY/tukD2qZ4PKRLpcjjv8tLv1SeM3sD1zH22uoVanhQ35rZc9DGNeKCGyaccEN7U08lbyfnqJhE
0UhuTfII/LNtjBNLb0beutI5ThQ3dnWhkz4h9Hqj1wkfsxxu+qAjUwS5T9GanSf18pHCUeCiGQCX
iKU+YjxiOFtUmy9d+2lM78UAQfxLlr0o04vZfjrjCy8qZIIp/U4En3ly41SbOSdZ3jfTzeD25s9I
fiodGBJ0l6FmubFce304HfMeHeYI0y7W3XYmRkx7LKrwENbvwfgzZ5KKwshVLDpo+wnUbITAyfyM
BgST71X3aIUv3lhcttr4TqKSG3NqqVoVZf8WATDeqZ6d/7bMHywNDwRxHtohLW8RuCkIqArG54It
t/WMw6woEjdILmN5I1TGyG+j3ZKHsG/Kl5isj+jB6S5FyAd+UcVD2e3mlzz1ETfbARWBSzvAw9gZ
YjvOV23aDvMzkjlgYeIG0rDKgN2mOxz6inmo4q3pHHoHrtYuBiKoXL0wu/Dn2fpBVKcqf7LmkgaP
D8EgLz+XP73b8/ub9JXkzPUAesFgEAJgMq5D9s52wN0feoHkL/8PqQ2R88jvzXPPND9C2+LevxTG
gdrnaD7m5WWwX52Kt+CK8LoM/eW/q+jT286rYzw6zVd5DGEVHVTng1ABt4I6nksH3X4fgg2feov4
rS4erAQ5oCdJPu8cgINTo1za5uKUlyb3RX4x68SlT8bfaI2uH/yUur2aXmrlpDmf8/gSB9cwPzLp
Swiw1Yci3LLoeobzI8Vvy/bq5BSXmqQ5xp3woK3MrgOKhZH7ALN1rzRPiqZ4VY4oNfQwHnayRhUF
txqt8Yn9Opdp9hXekisFGVr6zjcIXnGgDATpTz24OtUT0UgMwONURRiRb/Jwq5FqOg8ooF1fRpOG
bdstrU9GFn+gXbzbw9dZkNPBcdSE5VSGrUv83bh+3ygdWhJeQkErvJVhBehuCjK0tN/4Ue+VfOCv
F9KzUdyM4slOflYKAz2/0Zqhsf9VGd7zdDtnD8vPLIXekLjSNAH0km2Z3TDB6K7GRpnslYBkcsv+
Pm1MqEJBnvGuzYsjkflqDAv1YBgHhSre2WLr5NoFv642OUdia8cjzMfxSJHplXq5wg0V974+0C5a
9LshyB6TcFMf15mrZInidkNxKJvmS4WO0sP9cC7RCJWJso+S9iZr8rPTJH6jXG2sjb2ibSLq2fCI
d0YUwmSPHrLGOMz0BqsAvKq6pf/gaeh2wDGzLd+mjbIxe8ePbXsTqfGDo74SE7JtUHsZk+7L5uxT
wvdV60C1GwcBzpTCIwPbG8CNJarphTFD3vKTmZEICInG5sE1x2tW856PwnXkz7mL3MGkqQ/JOe9Q
RRfcRorkys2efoOrhNnB0XjXzI+ALq+suyOZCNQ06a2DjjjxG5n6o51Q86/eKaSf5BIc8hI7xILT
gFuo608wFnS0mcWAeUg1o4w/kK0i0ZUstj1IxFujvmvdI4Xdhbr6UY+fGRPclNlu1Zh0QVka5QAa
Xcisc3OUj0ZqyZrp/BJZ5sAQGg3+NGf0JKLGsAAT7ki380cegImH7xrA9EorLNk0q9Rcfs7QgIM0
szBNNBqcciz+mmApfwtTyh68K/nCxm8wifRvOOM1favONOmfM+tZ65+V6oeu/4gE0N4NKQ6+rH/P
ordiAZbo+7kwjlNeVRvLVC9KLv2oFeXRdCJ36jv7gQP1Jc3MkyXamfQx81z17KxaPITuIOV+jbzo
2HbtyZFiWg612MBe6Ha0EOj41/Z+ShcBwIjiygZYr0jsoMbC3cbJrhlLZ1dHqDoDFG8ELOQ68H3A
SrojZ69aW8z7oYvOtly/D3+R4lZzRwvESKulvVJ21lazU/WtQTTN8Pge15PzmNgyi4M9y7uKmLYX
kQ/HIZZqD+J6C1MEH5oteoH304Gu2re3SXFajkxF+dQO7ZuTD9dUGcPj75oTkbbFCQY1onAKiqAN
M4R6JkB5X0ka9aKG4uoJ1K8yYyz6oTYock9DifHrarcUAcnZAdy6GCXF8CnXH8zfJVAs00uy16bd
I6WM2G/50v8Rdqa7jVtbt30iAps9+Vci1XeW+/pDuOwU+77n099BOl9yUgf3BAgESk65VBK5ufZa
c46ZbQx5bRU7adgjJq7SXZe8pNqznG9789NWznG507S1lWzAp+NLMKd1im/hLJkuM/jIJzaNtoV+
6KOnId5ajYsGqdRc+RKCOiPny76oJC8diy0LAE5L42S6uXZL+8eSwtGmSXWpJgqKtVWiHgWs4mor
Pdwj8Ai/+Ju9aquNR0wOa/tHs2oAzspO6D2bqeu1fIpOlG/VtaVAq3qs5ZsiHbxPDcCpdKPDFUVr
s7mX0savz2WxM15VH2LJo3no5LMUvAHyyMoNIWx1DRvfwdfRkR3CJ0ZOTezSGmTwwCeMUcvsV415
XJvpIcu2/LKeWZwDf0FriNck73WrFVe/PWDlkS6siviuzmrMm73XEIpiDJhOZ6CycPonqQVDsyMm
4I0/KMe3+B2c1cQghbBDIX3U5jbqTwX5fBiCNRQSxs/JklcKCXe0QNkdFVKx0uyr1N7l4tbIZzrU
OmYK5UyA2KqCfgKBZhVuYMDh8HsKqq9E7JThmG6bFgfRBuMPVJV4PZHglYCNUHK3HiCV6JiI6xx7
YO12Kvac4TmXPlgXr231VPD/gBPdKtichjXIUesgGtSWB80/JVBRoHCN7/6bWWARe+dDSaWH+Y3k
wWkMqX4fRYeysqdmqdah9DNihCJ2QtwzuVtHfEK4+NKfGuctOO3bmL3xfYzWg9k/lQORJgEbdLZS
2qOZr6NwV3sbCcOSt/Gsw5iebLj9JSfytRGHOkHievfCuxHdDfbO3VrOtsLffhjVU1beRHi3yrNa
n/SHQX5XQC55Fw3vVP+he48S8IhkRxIjO3IRbTHSy/G5zTZ1fTXdYCNyqJx3apfXRDtH3rGjL21+
+MNxzcVS9R9htmlRrw7awcjek/5e5a7qWuVT8Et5HJPNqKBmPTaZ21mX2t7CgpMvfbglak+n9O7v
sjt2256GWn0O0pdG2Wvtzb82F2li5P7BP4rujGf+kvNTWBy8i7BW3s9icMpkY3Scl2tRn0P1xqeL
5HF0+C1cHBDAdZchBKdfdWZ7HX/amEq8LZd5BvU0dlFRct6a8j6VrmsXKs4I74GgEutdC0+Xob1X
6sE8o1+2f/hnUFe2i1D21PQ3q9k09Z6t4VTszOQt0o8rxOPT6EYSp+Jz5j2yCpIRASac6i2/y1zA
dL67nZntAjho/ammFdI+4bFtxY1PxTyUjGXki7FhH1e8qPlNTQ5CoTy92+0HZEG1fOV+WtDdbc52
8xxQOlhbGZn3uDbVs/3MzcKnfHTVIV0lfKKAAqSPqrjBZ2OJo5X7IyGGhUr/kJN4B+Gte001N+jn
dSRTtvyXV45mbQtrrUgPI7ce7Bne1ZX9s/IOewBbvmJTZW9aMg9WrbdGbGWt2+bEMshXL3jXx7Im
jA3YBd2PzT2NjhnhTwVnhJPD7ABcu5rSbVTdpt55//SrXSkufXfrzcMYbbpkx5Jg2IB2sdh9xfVe
jXbGI0sjX6xJz0MzP/PwHsF62yXFbQi4XNca5Qot2wk6bn4La4f3SC1nt5TfB+w6mr2FusKikT1b
xqcl4Q79VRpfo+O3OzvZ5p+R9ciiGRBXtpwrlX4uJse6rUgnLWMugHV0ad8VktHWkL3LziHlo7Sv
LALZhjacj1ynXOUPeXYqezcSD4yIq+5X029lIvaolCDR8baCyME5c1ilgIrJLTXkW6W/C/oSySVJ
ttm4lTJXYv3Ob+mcDOPw5emUIH6x8/rbNDhWe2j9l676lUL+ICSFc92UXrmbcE0IKsmDP2zivVmf
uKxPTObLzeA/RdJjaXw2vZNgszgO/b5qzwq7rFOXkZT5ZiNCCb/o3yKinxe8R2sTmKtIufLWdImk
GS2Z9000kdcYnwDQ0NDir2b8PZE8511yNhz+yepeGvWoBFvdXqeIvjAKpKtp+AibXZ38UKfSvRvi
OAF66HZVfQ9v4S31t57EnpQ7FqactzbbF3/E+hU5Xsuw17sys1/5WDK0d9xYlP9nMipiEwPdJird
rnCLeBdlrtE41bsRbrn+e2vLOeJjASFy81HXDnbx02iydT3xVs8o7xAiBvRJO+73WPr6D6F/jZDI
504/lBKcXqQcMJY4U5YfOUWYw59lNkTzheP0DVvBHRR5XDrcyhB/Si9897p2LDgjO+lkmo91sE3E
YX6n0yWxLsTZBp6budy96Ktx7raqw31rJCswexqbPYQCzr4iZrwAGfvdm7Kbpreb2YRW7CboUgbq
lvams2Rkd5+5c8k0KGR/+iqzYCRveot6+cx2g8BHr/s1kt+QkIuauLX3zG0VAnzYvoaCfZd0QXzL
csmdY+TN+8wNyUyitfQ+1zwDjMEP/kouuqI4lcQ+TYe1V274h1Ac5OW5aD9yTFj9M2rGeAf5sXzL
zX037TMtpwAkopIalGKjGp9Fcu37TQpzEFKy/zYLaAwKZhsRzmWt6Ae2BeH1gX9iMZE9tzNqzobP
uUwztD2XADdMUkZh3ZYPOG2YQnDpVvUHHGop2ueV25qfivdctD4Stn2qT24fohOFjdo43ciTrZ27
PVvU6KQXn17xXIYvqvJcdo8jOhm/f5KzHQsvYkjF2xXHinZDdlp1LbmX6GvqUl0bFWcUe+Ede5RI
7FtnvmxBmpMj1x9G/85qpksnurkfavecleuOJVK/sz1ZcwdtYo90KrEimoF7Dyv+8JoZx+iSfaBa
qarPPv7BycT9B1lkRgoV0cMj7Nhyz/kWUb/RJ+ofQesWydMIv01eZ0dduNxQLP/OGZYFuK+Z911D
7H/kSK/z+mBRhdr2ozdcxvJcex9jze0MUeSZqz7x3/Ty1uf1uk0Fe/532nTSSRXPXesDV3nvh8NE
JGfGjmi8wcnVgvvIF0l9yqU1QSXMd12LE4p8Z9oTWr/idh2TAxH/zKMVQhR+mVKciV8Y157K59Dt
s6j9pZ9U/1LCGrpb/kNi3j31ELxLiqMZF23Ym43btnfghUO8jkAHTruoZw11pezaBMfkTWWR3tVi
n1WsR8WxV88okBwI103pJiB7ZxgnFuu9SSpH4mZ5t6KMyX+Z6q+hPA/6ycITxpmTr35MHTevm9Yg
0n223wx7XVCH6vEV/aSxV7qnwLq3PWgRt+jeuonrJntS0ze1/RUKbPLxNbEfYKzUB6P4KhqXckDz
10DKsic8nevkLdFALyBFuwYpXlnpmIoDi7xXO2b/iyTkkibGWp2cybpXpYtyeGieWuHWzZXGKATo
0Hjlby/sp7wlGbECfzGZqCJQrq0Di6Gpr9jdIe7eLd0c3NbynirAUq4k9NdRFmu/zlHwJt1z18fl
OWmlclVa5pHGAZuEQJTbaibXprbGFpggzfLhtDcVpgCYkmmQ+aRlo9ES000RL3L/LE1bVq4q3rFg
jdMrN6ZurYoHhb4ki106btTqJzMrlONNeTLUnKWTaeg4rvrkwbdWz2V1UMZXjU2xpn8G0iuFEE0B
60u21636C+9sYZBIm5L2mYsVRJXV2uCWaJk4bX5ZyOUHZkc6Ao1RnFIPlmDn+vGTXOFZfbAwkprt
D9Z0nViq/Alca1m8lwXA/DehfLEqFQqOvmgPwsjyt+xJxsptfOpr4pL94KUqvnpi526t0NZ1hSb9
8q4Q4llrAFt+ZgUlA2Jx+93rCKrw/RV6MxKiiJYigUR3LRi9MQ3ooIndEG4GndRBGU7S5Ow9bXgy
tQ+TBFUTSJfWuWr7ot5FGBMGabF3TFYDfrwe107/JTSagS5tlcY4mLy3fnhK5j+L0GOThi9Rba5o
mU14KtmjaF/aJ7f80bDWsLjoLA/ZWx7i7M6elOER2vOwtnGf52EFMJ6U1X7GIaNBTOce9GuV6xG8
T+2qCHKwyiwh7O0z39oEf7l2I3+Y2giBAOQem4802LTJDWcbSdgMrRPUTbH92nh8Sb1GWBYJHOln
khQx087Evi0y+zLoto3F6IcSrkfMeQRyUOysQpQnvxx2JMMHJ+GZb4sa1iA1ZqUDXFvjeyCxBkXZ
bkKOcilBtbmIHjOaKYW+rqZarLqU04W0NCxlqhYjNunVS63TmtRzU70ATBwxhCQAqubXlp/6rQTo
WgXWeO5VttpSf5JA9xxtIysv5mJTq+n80YuhG0QUb/9aC2+GZMvbRf75/UcZIrY7eUkc8ElvofmQ
XkaC6W2STnZWiV90ms2PWgG1JucSBaZiOUZRAG9qo3GtCPyTDO7EucgR9htVqL42tTRubBh6mxBN
joNCR90s5suxlf01NgiI47OCS5oIpPG8eYO9GHCMwX+EsKtDKgx3mR825+UzzzEdEHnF0zyGJKgO
qke5gPVF64karJD+1ArpwN+Ezv894pSV/xKeCUUxbQOoBW5sVKD2P1UrWdfQ22kaWDog3rZibJKt
sCILSosU/3mE4Xjl1RJgqTlmgwRlwjBpyy/P0mpS8VNDJZE0z3Ki0jY5Qqwe6DzQdOP2qIrLtzNz
kj/KCNSer4zjPW7JrEC1Wb3BnfkZ8Vu/BKxZu7aY4Ek+oy+/Lr9au/2lyo3+KnNXqjNBzPXYPagx
6GuprYZjJ8KJqUNn0/RUhwfFx9wB3NJ4Y072Mtsr3G/dteKJ4ZgYcspgsJaPo5rKAPm6+yLLirU+
dQDHyPCCDfEoguauj4QGeA0ZpZuiwBWk9rkTNpFPDAuGpcWmtLzG7PAXX5/AgxJcgtlpgZA7ePTl
RAJaM7PmszjgnjZzCbK/CAWgA8NvVsHfr30f+bq6KpFwMb1rx00855HiDo80xeaSG/Ld8jKRG6cJ
P4Nx8OthhbiK1lQuMd2fj0ZJ/fNoeW1MaELZhEyfEkYSURc/LtriypOpl0gAOi5P61RUGxiauSvD
BSYaoHvJwhFdppz7P5YjuKvS+38cxcOL2aBYo1rx54fF5dyUEpmA2Izc5bXEyv+FsyRb/3R/orkT
psBwrTO9nrVWvwtZRRVWjWn5/cYOtXCXytVmMDz/fYotFWrzYDBE9dWj3xTPsajHYzq7sHCCJo6R
DrlTtVJ9hElXH5v5qJgUdvVZhERifgoahimdHo2OWOzVXZ3+TOOweiueUk3DYj8wCRdd6s2sIemc
2Wrr8AmBGa+MXQnjmX6D7z2EI3nmIPjCu9cqBa0/++7HnYILkCTUQE//PFpeG+bXovk1f5BTunBa
4xhlGV5yq9SdCjTt65g2r70eez+Y6p/27eDFeBX02GkrvycENB3PhMREDgKs9PP+249F16Rum9P3
qwoEoJjb6n0EMPvCN1W6DTKOp0TWmFVkZfWzzNVt0IQ3SUvG99bUt8Nkax9GxDbNMlT7noKeZn47
6DtcYu6COgDu1DpZGtSb5enyUMgElEbkVCz+uNiQrdNytwjBaTLpdyLs4/siBfc5BqHtaObPb/tl
zLKBTE0rnrzoB0OO4CiFmLFUmD0R2Yrkcv3RZnFK1iFW58oiY5c7F4VUBYK5V0i0rYkuWS9asElG
ZWPY8POyRklckIFfSauZV0uzfnWzGLlCxrbh9FqFAGhRYXTdfkRKcsh6tdtLWs2RggwfMT9+hxx/
uwGvV/hx+FOkAOiCKbRvg6F1O9KdK7bBNtgxNNDh/KDOgjmkeNJhfn15tryeF/tsMmGPdgW4UB91
5VGuhyd/XijzMm2uEsmHyE0QEHa97i7vUwTo17HwkyamJ9POS0pydVD5KloBWMDCX7I8tXxr7XVl
tq1aUhU7VHOBK8jz3LUtVKPlrUV23buNREMnakzugIi698khh1M7a3bTT4xzToGf7Kkii3QVthbU
gN4zVr6GzmR5SAobW//QG//i6P5vd45MNrZiqbalyaomLyii/xBONhOqc7kjzQd5mbRLPSs+pKn9
mI11f5ztwRhOaBbCkvey8Kc8ZeK59yWysPp+PIBQWRZc1F67AcTpdVmDk7r8NU09+/7YyB4qjbwH
jzSEB8tm5jh7pFVJc5Q2Mi4QWdBVRpgTM73Gi6H0yi3XxuGmhJVyM4m1vTXi6FmzX7hYMJbsvkxV
m53Ds+8PD+HRG3R2dk2LH8yfoV7mV6EZ0vX7OLHVf3FtKPMt+W9REkugYaFYFNyrNYSmti3+ecs2
25rM2qJStsJQhpUGoCsmvOFn3LbfB/Mrom8JMi7L4fLXz6uwfh0qY1hFJg7CVdNSuC8S+2lRAhXe
YDqRCmEFVuAf3xZ4OXlWMFg/j8HwUvWywXhrHJ4WXXZsVP5aY0D7L6Jq7Z8LPP823RJw9DRNGJpm
COs3p0JbSkEaGmO31zt2lN+IoMraqqka3LRWqZWrJo807II5yyFUw8JlJve2aO3QJKOFlTSM2b3t
r7/dhbjjEYstOq3UH6Ljt+H/+9auEw2+auXyEzZL8e179gkJOUVQfZeCrsIOdxhH+0nvbBub5Cwa
1aGNuT3q9zia7osqGkL6HIWLLSyaRdIZNWEMIGIzJGrtxqmRvxb4BteUePkhnJ/CebqbdW/djKE0
Hv93Saf9DuqzBbp0W8gGZ4fFpTUrS//jcmoLxRAqpJYDWOXXcfRxmfWITJ0swfIKbGu9CIqNiM5v
UtBnmPXE397dUnyE5gPuTHMj4kGgmvG0S9pFg7ehOKTF+093Pxxc3Z0oZbY9ZbFTxyHJiyK6KEQD
/0HHaMcsyP7Ri/5pgpZ6lnSyWewAiVdsDz+WZ0H7w14uHqQoO9Ou2KTOmn/S7sw+zpz//cH8JubD
A0jVIIBGMFbn1MLR9s8PBqxLUAXFmB+KQL1FAUMKNH8KsNOWcUWpRtd8MkNGXlGCYHPuUswG6+Vh
kZz1iZ8Q88s8szLby99at34xqFNEb9W2MvZVr+kr/JTSJgL0ezBS7Q7wYbpUdeh+G9YDYNr0yiFc
7ErQb7dMbfttMKEAqWZq099PFy5mPTGm+t+fBN7Hfywh80dhKIYBfpUzhUrqd12j6gsgQZJXH+RR
l/dxp473sY3dxaxcdVG/g7VMEvyc4iOU8SXC87Yr49TxjLR894vw3Y/r92HM/Z/zAS4sIjMSpfqG
AAD7ZzuQwi1LB1Xe4lNHkjd7WHJ8xmzhcEbCozkOSFivYLEijFST5HYlsEQ1C0kjbW3/rntqsStl
Me2aFkVTmGmodWQSqGZiY6ggiciGvidFPM0AQ7PiFS1d0s60jBOcuPw10GUn89X0aeoD2DVFu8NC
bL/k0h/RTEuaLP0GmR0afKn5jxFIPYIJyYGo9VdKg54Oa6/uKzyiGyj5Ks6ZMnyDn7pmGlmcdKOD
uDYG7aUdoh9KGg97VS2tTZbRF23z0twuytpFUGsPH7oMaRDgts4WFohhOM2igmMuVLZ9rXSPc3RZ
oSzeFKtsdgIfsz0+RzKRWfxvnKQR+C+ywNq7BGrzrkL/dFqB062FgYNNa86Pn6xacicDXaKQ/A9f
SONbgH2Ypot8z0EzvpiF9VDPVJMBnGWU/BF5k7ixq4WHKQHwXq66saOlgp1lbRcElwEr+j85b03X
7xgZNRzcv7KkKxFMrp4jsJAAldykUUfiZKuvHSFPOy9oClfgTtgO5B+sjbIZ6YonAPLToqJRXv60
a0/fLzQdqevdzEuZWGPZuoQBG7u/j/qpQ47Hhp5VCsP64sNGYyL+RWz/X9eDacvYr2zU4HjITYw8
vzl5ykFvGuCsGNdSMmDzSVgWgPcuBEpNliJkOJqupMvqq8joYva2pr8jIAveCThtPKIzktxWhz8i
wZ5E8WWIQ0YpnmgRP8EwBOFD76uGN00E07BZQCWLKzIsZVCwcfgDRilky7l2WH5oYrC5zH8omNrK
qcsAW3pnFcV+SRsu83mUQ8jlsZldolFf+ZsR6rtbpeIz73wTQADp9jFXkWstxAesygWzQpzlVUFS
SjUnpSQopAwqz+UVY05OkMfyVfEy+/D3S1Eo2H6QLednCMFS5O8F9URlnDQggmpRHmoofZkd5yTt
/Z9taDmij7nRJDOPUec0TrDsEockv1ZAEcyeS9xU/qz6Sz14T+fKMpgLzeWBhHeSbweIk63hl25a
BzGNgqS+Tn0Pv0IV/WNkKBB2AYaEGdEQa7UKFafRA1xflfGghG38FiRE3FWV9DEOIe2uakvA9vQL
pOXWnw9GXpH6vLmkowk+dVTSm+6Ha1IKCzQpkGTiPCmdb3K8MNorIJH4lM/y6USSCQ0SaIb+ekmf
sodQNdQHvFQVQ0puD5UiE4tjKP16caQxeZ9KBAB2e1pCfUottK7Ut0juAmCqGq6nnWWC31Lkj2/C
fjvF4c5Ihb1aLKWmXVanb/6YT5PHraIjrV4dFXjXX6DTAqadFPXVaNruX24Whv3PenO+WZiqLmyb
bjIZbdw0/nnfNHQFWwIokkNoquFhIEwrKMeLH/YP/hiFn0S2oEmOvuiqhmvGcdPNiMCjpAXngGK3
HuushD+szWg2h9P7cpSHAgXF/Frw12vLT4cal9jf/58fZ5+TTsPGtPPxNCg6cbVxVb63PfS7Ss/y
cy8Ji4gGjzqO8hwOs/SS6CMkFikG9jM/7XJ72hmyRx7H/LRVe9sRIRPRirz2JiVnpunj2gkihSn1
fAOm587Tziy38vSVGLDdVoU0G47KKNuSXg3Pf36gV4coSLXAAKhTgDBusK9emdrXbj4qaxPFPM2D
zfIDG6bZKgM4tU8UWEBRRgK9SoLRk0WYzD6q8nkmxdNM096x6ebDQ1aSFlJa1clD5n5ajqz5qGJP
4JZLzHyQDwelztoz2ReLOaFvUFHbRksay+ydlaVaoVdPDkqUdvH+m2/B8gQoKDW6xzKI2o2Cn8Px
iUF8xBPUPOSoMiJh2DRK1Z5dLxLVqfaZdMy/bwFupji0mYXxrWzkmaWblRqCD82Ij8GkohPo4USY
Nv69LgsQdqe157Yl19Jij9bqon4I7OTP1yD3myvkf/XGBIfFcCX5z4cmIIfYa/LD8npUIVLJBkvs
gwnREGDEBhwdhsdEQawBfqs49P0Ed78J7yIl42d2UA5zSH3gVUeJ2JkXW58n3TbpPqGRs6JLUBhJ
F8HK0QuXpEH1lhp1dMQv9UTmqta40XwONX1yFVZoOUpVYmoyVO/Ydq13XI6UNJCOykSkFLGFPgzY
1TdbB4xcfZXz5KXphH74OyUWv3fvWgbMFYpNcpS437rLT6eWjrNFOhnRGrQHiCNTTpzCN6SX0cSc
PTAL5kSx1RySoVbvplf9iutEOYUNTYChZhZg9PVbTu/BoahEkyQkZa8ALEYPUr/VoK839Xxyk1SG
l1lNko1Zx8PWDtR6W+cWffzGzi6SLeJX1NWl2amvGumD9LFI5MD4pp7xN02Opkble1eEB3TuYpOl
qeZMrK7fGWvL0fIAAAQDooHMM6wpdZq+4jKMIJL05ftg1D7pyuyPgrqWD0IqhJME5sbEm/paxYO3
Lfup2iby2L9pdehYWiQ+2lZMDnmnBIo24BHwmaG6DTxYi71JeNriRR/7ND0ppK8wskknPgsZQXmJ
yE1NspfYLnAWYAnHjDM/5F7m0NQGNN7XhiNYFHaLf1rJJxRMlnUafU6GzZ+cxWiWLkc1SNq4PUDZ
F6d2fkgzdAawAyx3IV16Qyw7dVUPrsFOY59kcgtzFgTm8oOhTAe3B11zjdhF9mUQXyHsYtSeRPEe
jlHqmG1hHdqi6l/lAsFcq7D4VxigPQsUixajEeoM5XnUK2Nj9XG7agSTJVlujS+30Dv9q+slFMfA
zxJJfbWqDDMAGJMjBSogihFPaueVp6oPMNgO/VzbJOoPtopM47y58pVPc0hbq2g7RfMhjpbgWBvV
k5QV1Mx+IxD4fpebtWxMR1zRJLos4LRcmtAhDS3SVVq3O99UjWMP2ZMaiVlUp4CLHbeDEuvoAnDR
ePPsOzZPXq5PByXJUAyKCW2kKBy1BOlXmQakHdBKt6QFEzXh03cVGfVyzVK11L96WbcMLGI0+1lj
m247Ktl6afNgOS2uQckJVrBMUck3T7JYLaV9U8UaqINanG1Uw/ECMA76uT8WgGDSgvRoWt24Wow+
cZZZR1XPIfgCo7r6dcWgVc3PCzjBt2Xp6Am0sA2R2AvDWAKxeCXHepWCC9aSvHhcoIFqxaA1tPJH
ZcY2V3obocueHWNBPYIfbYMfC/xE1Zq33uASy6VHqVKJm+qKDSmM1aOPuHZOgXNbDPmvNviKc9na
5apij/Ro9HBLRGKdvSIfjr6Juqmfx+aV38G1yurgWC2lo5XHr4lcyuSjqOIU5z4XwigxftQLlZAb
UwNOBrfB9LrmNIAAocqhpJDbrwhv03KQY9xpbM9JYiW5Me1QnsPaIJ67Sm5ZxpCyaW3yy1qvY2A+
h0irRrz1MvbWXeyVIKy1dCdlfrQ1bW1YJ2xUnLi0g/Pog3RLaiI4UlpQG2TNhNcatInnPV49RnwI
iT7tYJaSBTRzYxJbGfYh9odlzz22RnM0JEa9XWSlt+WB5Dr8kVDuoc5La5AP9IgKSD4LDSEgX7Lz
FLjYFa0Pk2sMpk7iG6TBpJ7/OKXjfT7Z3vO0bPBEoKyUymbaFLUF21FgfuvHV0WhZ50og/paVilR
C41WnJan88Uu6aDfOvSk9KikHJNMU70vR3Ji/nm0vNYrhc9t9gf3tO4BbUKDARPLXjD/u4Wp/TJ9
hH1l4ld7Iyqta6ijambMWrx3Dbu/VIWxoIDMIKRqDj/NUpPCNwkeLVkhKRmfyhXb961I1fzbu1zQ
tzqrwMS+J6JamBvXievObbpevvVxAxZz0LNVBgP7m8jXKZ5y05VtV40eDCv/i7ma/ugLGe1bjgy6
nkztUaM1tP2eSpaRRC+9TQjF9ASyvKarSX2QrW5d5jUek2j89BPmxPjIJ0cqW1iT84B06dqVaSdO
loEwMxRxhPlDoeNaoJDuhPdnN93HPalYygGos/lV5jufyM9Pq6AmsyZmMCSLCpSIbOnHSntfGufT
RJwCd0T0DmqzK3wdye/8nuMEy2vtc4aa5j7yZgmgx50IK355HXSCob6HdsOU/gg880VJy+zb07ps
h2uBOWCuyQcDeW2knoacKJHEM9G3IC56lbL6VrYpdx01ZSoTapc2UbWL7FMuaEW0ySvDPtl973bh
qHHJ+9CMcKX3cfWkl125+ybsVxPZhZk5/fRGjUw5qCDfDwQvxlC0ec1Sh+2wwF/tcvr0PMJvl3WW
jg+6t6U2y1v11qc2Bvj/z++oQnlNAtR4KQFLfCcT+h3ZU2Z+l3A9Pmd19EGIp/IxH/hCkVEHdup+
2Y3UuWMqPpIBQwdG4hcDTt8j4ws6GyMHuVI/fM/nYwJfsSmwFI9V770XfD7DQnhp2uukZcGvZrR+
AkDuD0qFIMiey2fhB9LGAnC9Xp4mqWVfl6NeQ4IZzwU3OWkofT1S45LUPi+VpRgqacXiI5OZjU9k
Lgy7AXOKb+EtVFFlvMbE5zhtnJs7LQK0LHQ22SBB32j1lDc5j8RTm8jOEBWMVxBFT3PYgR2r5dEv
2GwawbTp5kQGbc5hWI7+fsjKTHG8Nvj1L326/2bdMhbBgSxUS6MpwSbsn1uvpiWzSxEohf6M/TSi
bi0Aw2yCIQT/3/X9+ntTmPchELwZiF9oyYE6wD/UGnprdcTWqFXNiyGrzZHx1vHb9U7hdpIyO0Ok
bb4u3+nyKQY5L3mT/erp/rjHCovIBtLKvu3szzaVhhuAtvE2zQ9zWHetJAbaQiJ1+jC85jWhEFJX
haeyUvKzERkGRjvawVMCjYmpW0Scy1rDE3nsastwoqASbo6kZLbAJy9/Hv1RLdzZef/2GHvFDz1g
SGbYXOFe1e7rqNRfwgR9Jv2xt4iIr32bg/aRxXkK1V8Lx7qYnw08U2ZhByk74VqAAkG8Kh/1eQMC
3lV3ImHBc9Vse1M1SCITekSos6Q7ah0fIY8PFHje89RZMeToSfLM0XzF0cG80RiLV4s9ZnHLaKVH
iERn3KM4jve6MZg0PVR9Y8FwcK1EoMzr2aCpcj+ciJh8CBtSrJGwTPspMLW1FpCpY5U1ajC/6IkO
VU/FkDXH2Bo+KHpxvvh8jyUqHHzT1WHBodrGKG91UyreW0ufuezgQy3Ammwg4DMAk+aa60uchfqG
BWK6TgaZ7347/IAVrtDhFsVxWSXN9zKty3+Z4Ki/oSssiw6aSbKX0Gz65//FmmKDKSm6yJKtikqW
OThKPSxOYED7S+TJ8fRClA3P7Sm/STnbYm3QirMmJcERk5m6wdxePtY2zuPJqFX3t5JQcKOJNdLL
ldwGiF+HSk6pAeUNa5ZfX8JZopJBxN4Ugu4ulWp4aizuKtrEHnTpkTRmEzoVXL/Dcq2PTUSC3Pv/
vnKN34cwkNUYN+iyqXO/NuTf41PkrjYL+H/ZwfD6HNMftLhBg+6uNvVNaRM2AIQJsc/LB9k8mk0Q
oPPnAbZpuveIS8KHWrrjMsJsE5CBhsSJx5pI2yNlhuEmUyOcOtcRN9smmj1mmljF57sgM/qB4Ft6
V+WwrRoZuE6F4WW5FpanzfwUOES1FhJ4X1FaqhNUI7vm+ciX0/Be01Zby3JwA2effOdkWvIQ38QU
uB4xT+7A0gPxvu0wklFfnWgMa5SKOX8PDU9OYFJxkqn+IpjOfkxMuu8pltotuwVt7ZuG5jSagl4m
h7PaWMP4ZmT/j7DzWnJbybLoFyECJuFe6T3LSVXSC0IW3ifs189CUtPq2zEx/XARAFjSVZFEmnP2
XjvR+PWmYfv/fw72krv1t1dKN5Fdu2fRKjVN06bl8x+FXcf2c9PKouKUpPh5qXB/HkyCWoR5oqzj
QhrzyisIxfRbVUFYdrygfkOSmG/bntZpQP38QHTF2sdoYo2Vt+mWf2weFvOqAZ91nRI/B3lHjtwy
VHhj+pUmW3RolnGYdV92dKoFE2k2tnacEKlJAlE/Biooh7DraXKZNuQV7mMcJ+OZNMSDbIJfbdCz
SXIL69ql0W/VBPrXlRagkHeKoT01w+yd5x7XlGKlqENfy52R1/1/SQPy/vlEUwEUgrcRFsbSnze5
/uc0BAdctkSQ+mQ2Zd62wtzgJmP5C+VFwoKvdd8Mohd3tGhSqpIuU4JuGERLeuNHM3U3f/lZR7bX
fNTtj6jqp00cF9GN93nRbJf1ycKgNSz4LMsyx6ekD3Gx8TQ4PXv5KWyCbaiDkglTUrsf7VsM6WzZ
wgFVTWInayKVMl7GAIdsxngKx2DdVyT+eE19NDs3O4LFoXz6rwOgA7HpKeKtBVz/e9nk5j6pUuKc
BiNjt0fHBsdHGJ1Fyx9b7k2Flx89q5/2jTs190kzfinlxWSA7puNzkQ4lYl3sqs1xOmNv5mqjMK/
FGzEkbyyG7Q+/fNPYscX+8DWzS1dx2Kf11O68R0rY3izNqWfN7cqciNKGUAZVM3YrAck8cbStZ+z
9EXdiwB/bgrbinboBcV/gdIZ+vJ0/H16UBq4kAsZwAzHRHEAK+efn7vLkgaEVVTvIzFMsJaBd4xW
Qfk/d74qsEfSYOGhzoEyWPXja6ljVRjMieedLWU3TdhkvHnYUVFY12pi16l4HmxnHq82iSXXtlmA
n5DHVqMXIaeOEd+VZTGDAuBsXu4pZVSB3+QMkM7FSBaxF++LJxINmnvNY4NjGuq3Vf+w2+hDST8R
I16DGcIDleEQ5B3NI5EATEvajGTVf/UqfL8cNkz/mPxKcrRVQ4plWLVvK7YoRdhBOZlt69axPbQo
AovnWvdvgyIf22NDKiIk5NXs+1fPobgwywZY/OhPu8qtiUVaDlNxLVLzW1LXO5dJnOZkrZ8fyoQx
7qBZLvugvEtUfl+40+mZb20jM+A5QJuBgLJ5oFctclHWNupxPMkIJMsE3HHDgoS9pwAVGCBdB9KH
y9hdpQoHFQ3CuPkpTuDIe03aaXoLc1Rj8D3mW5A07glFcbJJlkBpcy5jNsZ+Q/l3ashNbPP/Mg4b
1j8nRPVVEq6O0NRk/HDZ+v3zq5SY7TASkV3uzSzqyGc0w10zuryD/VS9qEMj6c90c73oJOKV1PSf
2hKNG7OWX+N9x6Fku9bznGMbCaNTeHYR4d2qJV2uZ/GwnQPwBWbby10r5be5jqpbmnVHIr/ri+oe
oXMAPaKRFCxJyvtTpy0JsNmNQ6ktst8EIT7je5eSpP4oKTZWsWZAJaivMIondWaSX7gW3iI57uJL
WRPhCm+NlPblLJk660tUzzsxNv0jDnw0Ju0wNvGHgphGvhTXuvWOZjE0D/lvLhcmE8CNR1DCPEaY
PZP0Q2mD0xrZAFJnZ73cMgbd2hXUL3eKtq+Wn6HhPNEYAKJuhsVNkDq5CVA1bdWG1aIlfRkDbAL4
7YHxuC15Shbrz8Ct39SVOujjBb/4+BpmTktorBHQG5PU1toyey2Grib3oAGEZaG/bWe7PwUOyraY
RtfGsL30vS7HD4pK3mlGU7Cd4xHCh+t9sIHKN+U0lvfJQ3fYmxCnWRN9j70mv6LQ1CEYc1aYg74f
ykNs4Qt8yNki/U2fLe/JnQPtdWraXRmHC5kB6DuwpPgSWxhxVKxuUOgGeYNQQdUlYiVcl/7Vryf3
e6sFCJIJOfr/1xTkdv3zy8yqwvesZWxkXITR5tr/AWdr+7LrxyIOjo+wk7Rcclro6z/LPpenMo6j
nWjx0I1FZhHpmadP1Bt+Kg2pTl9ip88kX6rLPMMXKWR6YyTSt6oPqXRjg5vARFrav5UO7kBUw0k9
m5XhDns6ogUJkyUtCWpum6GT0cVBgu2YBDf0Rvw8On1+TT20b3wiDwST6Pz8tWm3bYjFDRVHf+yX
BD3ZR82z076oC55qCwlqbJ5aawCtaEVYnojyBWpTmpvUs1GQsordxKHZXXSZ07zWG6pvEcLkR9cS
IaWDX6gqDx15WRstQMlcuGV0RM5QrlVIUKXn9euQbrI+azaP2RyqUPxof6Xwm7eJH4htO/j5mwkC
8hxlfPauF5m70sjF+lG4jVvxzdPFB7GO5mFYnloDulIli+mlR0JtWPN8NI2hOjRdES5J6MmGNVb2
EQ3zZ0Zf5yXADq+aav/RYwPD2uLSUjktQwIaeEwGHKHusEW847gbdsNUeSXI0WVSYXDBgB7Giwy1
wggogt9qpChqI0aJnOfHaZFRkCKH7cyg4sI6oLz27lAf2TtfZ03S8CIWGB9wrYVbs44ripY9kq0m
rvuLaX50Js6IVSxZVtQd4lNMJCkto6VQIqIuoF2QPqurvwfHglc1G1Zd3sHInZPO8KGoGEXLqlu8
2drMtmzwroZDgXMGh/diGtrJXnoGLcZgaeOGk1JiSOnSg2k3/r2yTP9e1El+9yzIyyK5P0ZHlGGk
NE7Wi58GGfTy2XgVidybaiWU2+EOfbW7Mb2eyZO5VdxSV9SbtqLGr8UkQzpFIXeagQB2Rfhfi2R1
CbWCBwrYjW/HKrbd/lVmOh2qoZmPBhQhrRa7xoqj10JDLVGQZVEU4pIAS3zKK1BT9vijs7UAUd8S
6+OxKd7rbSVvZlF/Vb3eQsyPK9XqVa9lkB/YcWn+W6/RCEEZdzZl4X2EvkVp3MVf2bpYXmMDgv9C
9SoW2oYbhOTINN1NtQQmXwdDOfbWVl0GFNcel5QhPuAV2y+ap8G8LN1PfCztIat10tBlEVEEBFMF
6mJpwQR298vNyIZIWGLsXA/MSjEJHz8QXpmi02I827RsmF95RqS+rTJizSYjaZ9J3dMKKs6Ue4aD
KtSog7SaZp8uydWqZNONlb9+1BiTyASOvChY1UFpWXMvbxlHWFssy+/gPbQM6xy5LjYNm2WMQxzr
Sg1OdUkTcuzvSiiR9XCbdNuA+pFmqDWquDvnPRVmlyLi1CVPYTE13w1t2BRL+GVbtG+1kXnvASmY
U8kKsHKb/CR7XKS0DowNhFtw08s6RHem9unRcSLpVAkZDVt+KVXeRAt4KwvHPbzv+krMCC2l5QyM
EeEC1HRRjKA11wMxLGza+vr3h7U+Sfe+8W8///cHbKf8Tq4dzYyxQ8LmEtxU+VAX89R9bn3vc7mI
Dxq5pBIXkYt7EhOiLF3/ZPn2XumoRUK/zPc87Sm0mCmxjECCj2qclHT8ViOBlGu0rxN98iy4ZiHW
SiUQyeLiYM7ofNIKE38p2w92OyhYECR2jcx+gDWmTx3k0ZamVw8ElsEnHqufU9nmB4o+bjDLX6b+
vQvm9GcQsUPLrKh9BedKkuUYPIu6Tb7k7Xs2g0q1qAPsmrDEhj8R8NpX3U4aROys8Trtc72Obur9
lwkZIH2QjYdKmD/churv3wmqToxNoBM7kBAIdDfTMjnSHm8Pic4GzI/5vWSH9RvlabSxFhIMzaJn
oO3TsS1z2nu13U0X/AKrIK/tK/PRCp1gex9rWLCgb8axsRhds4THSCDV08vqZjrJTjlvlAfHdmvt
mkoqPPvGX7uVeFd/AcJP9EVT3prH3HQQB6TbxwfqTYO3pv4E90Lrz2BTKQqZOLSApfXOXsROdYrI
19nEizwwyDyAqoMwLylZZ5+zKFllnZW8FouXA/DsJjZYC6mzIp/156lK11rWmacmnSvacxX4Cygg
0/lxnedFsgUo1Dz+9t8j/raPoKFc8ljcRz70zgBNCIQt9K99719SKQzg5zSP9RbpDQD/n2E2FGuH
pc0r353ml2/3FgvOrLk9pqshdBJWBTFhCQs5UBVI06FeJg+cfqqbPecaxYl5XLEs0F8lku/d6Pkl
pfspumpG1m5J5fvq1Vn8HNrRtQcY8GLH+viSzdY5jpzhk6ZKbUPc94yR2Upp/lw+y0ti5f7KdGrx
Lidr0zhuQ6Z2wXtcmMI/VkPzvdFFdBFhW1wCQVBNPgv/LcSUCH8rqw5mH7fbOdObjWtl6Wlc6sU1
hruZPu5KE3n1NmT5O70/+R3d1juC5fabsA6Wof1O+ba+TnVDWHxE+AI6hk9zA7G6rid/Jao0P2In
K26GDqqL7Xr8ISsHW1gxvIWzNt39OPqtbk+FoaE7c0dg3PyUMbvHbjFMDDMIQzGbq2gJXYfUtK/s
uP+IfKFtpxJEb9RW0TPNj982mkvPTZm+CZm5d1Xc3EF0EJpjet2TFzfjoa5SlF5REZ4fn0hmuZu8
9cTWT5A1Wm4DA8EzChzvyBXWuQ7XZdQBsEhHVq/J3L+JqgPPpwcnaZr3R1GvzlnhwFh/tCwesjsf
BcKaStPGnRzjU965qIGynD1shGdZOARgmstDKabCXKEd6MntNrZz6P/OWWGCpIrLgxY56B2E3929
bNkpAj3e+G7vnkJrZiwyRHJtJrP8PPIuj0t0EwIw9ghsi1dZK/snz7CGAw3K4KB1nXt3xtFfi0YE
j81c77JvMkv9ozYaeXD0Gi6CZBsWGqj9LL2b9hg1g436DdVl4hNxrur75Ng2C1u8NSJnl83I3hpB
JkOYC+3aCcrdyM9OQ2n90Ce4OlVixtfCCQcU/Yx9eSqeHLQG58pKm3zT9x2JM2q5R2iys0e7N36K
Y+gpi04IqCzIjiaYd1ZQ6U8uyRfUNhv5MumJRsEiNg66pbUv6l4LRYocN3WjTEvn4MZgarXZIROI
ZvxG+SUZj4onT3P8bSGlA0yF2m6dB/pFBuT0JNIjImlRdTZpXb3Evf640oj7ffwjHTKcVOXF0XWi
YO1a26SL56CJh+Qkp3EHf1+A6KS/phPffXJLMCu2Z6JnKfn1vEy6VFac7Buj8CruwU+xXdPuVQPN
w68D/82kVLU16qG4FC1f7RmQXZnn+R7dMnW95SxK2z9niWH166aAM12V0Zes0qabkj3ILP8S9hZi
5xHp9Ag/JkF69zrCaFqX3uyTxMa9cLTr7WPPS5YWjaw/xOoyBKJFh55DD446oc0T47ka27Ha0A6P
b0talEVyh9aQOjSLipQEV88/4ee9t4D3vjkUMODB4KuP+rFmql8WmHHeUDDvYnNbLipA6rLrcRDz
W8Os9dIV+lGJAx196i/IzcxVL+N2Z7YGsytZJ2tG/+xpoka3mAQH1ife8AXT89ZavFP/8RPC4hcj
WyPCKvg1ztxVPcXGd3rt9hqdN4ih5SADInjVC4iSV4Pj518F0aDbxiFYtutInbBKsJlZ2V16tZYV
pdds42BuWbOnwTV2xrOy28nJDq8SvRH1KR692I6cvfqWqe8bv0YJD749DImTHOIa1s6gj9V9iok/
Ckis+YBkd+/q5Ns4ivHV0OKOv6cy3qqum7bGPBfXlkHw1GXNiAnrc6bdVF2ilxUMXMNjwg6udU7n
YtLw9K9KRk1C72PYS0tr+xz5Q82/k35r7WfaFab5ujaXGDbaJxl//9JktbR53On2GG39JdpWNWky
bficu+701PNRrzCfmtu4WxR/jW09FW0rt/FyFi731Jm6FzbzcA/HdDPlHei0paKlylo+dfKjuqcW
NlE98MmhdT5EccnEXU/9k48Xlhjs1gL/IXWozc1HasjkZ1dhobfhX4KmBmcYu82zxOSaUCO6x42R
bVr076dReC90cOfPrKuLnZxc/WRhmLrbIxIhRif3R/FGM9dd514wH1X0hcxnCbYb/sEj9j55jzIf
zJvBdEHGNWRlWJ6EGwQ4yGNSTCPd3dFOCLuVD5X7YtzliO7OI5HzEiwHN6FeuUok8dVREng7N41J
oK+CF/a93nOT+zcl6tOSmRFHN7K1C26M0lJnfPFT/SWlkfcSDrmD65wBvepD44tWsB3r4cpfTR+j
VJCSPa70SVd1BF64kKuMt2ERJ7VDJ05TNnXrKnOd/eAj+vGyaJ+w6fxtBMQ9wi74TUFnh2ZG/F5e
Sj1cUdKfh0sSM2dGDguEOkCSUmsY28olPCQvxudce7UGl9DGoAPp4U/nFJXmB57e7NjoM53cQos/
YCTk6xhn8MUXAynl2FYAJpftau6K8s03jGIX5aV1xvQyXUz48FtdeyIoML54CLqfm3D4NGPPZ9Nl
7GRTl9eWNedVnf09NJ1XHLMFhhbnf/IfMWfmn23TvbvkV/1qRUDkRdR8ox3TAnu7u26Qbk2I6hcW
7+WVIrm70YVhPFVldTIEewhdW+wtqmRbBdGhGqkogJzQvpLCsyYNBmG1L8dVnw7FSwLS/eCy0NvP
udvftIpNE57eD63MM2RSdJ1sx3FodM9vxCplq6pG7aIOltRcpMANuiy+gTdNj3Zz5ukPLSQFRePi
jQmjZlAP9OG6l3xG9gbVfREfjhRdsrT+Qu/H4MtaF7dhYMXGymbJjBfOs2RnJGK7/tIuOyNY3O6B
59p+jXOIaFa0j9O0/WwENlhe2VGCWta49RD+230yDH8NmfOmOzlxPQ9Dolmt9Cyp4C7Uvwq0Ofs8
D8S+M92PvwV8LwYSW/r1O+WtDXCk9B1JagW7FZQq3aZh7VJG2WnKvqniXqXV/5J+vtANjXOoic9x
71tPWjH9OYwEtORRd0fAIB63w8GucXyaEniF7I720mptg1RsaeKWW6r9SK5ksmnKcXqhQhS9JliX
Hi9qsoAAFfrDWijVH64rIi3Gjg94qdRVbmJcA+cgF/UaUxDE5HzYKRmbmyG6wBb1WWkQVHdRQzhz
TSFQLq1G1WFUtx09/2Gg6dtrwsRlky+mhILAxX1tzJDTrHRXagS1t4FL+9EGrKWEq07c42CFTcR+
0QQx0QfnajmoM3WwyNo9G8R3Ba9KHjoVFamyIvNfWIhZ+7SOcoSOi/mIFZO5tSlErjW9Db42DvCl
xQEY+zU0Ia/fBxnrtGCxWIQuSER2b/PDBMNy/e5kHuVxzSgPNgb4Y593w13ZCetyCp4jnZi7JblR
HUi7LXfCtbr1jLvlca9xKnl+rHnnSfsZRfVnhIMWg6lHSrpkw6wuJY7dtRlNu2KMtMuI2hxpQjcf
KpXPyy6V/2tovKV+7n8fC2w7y0n/vyfLS8QyrLTMdr7+3z8XxVXwxZCkZ+GApBLk/JwbwIs0kt5F
3ZGiW6TtRct0/9J2MEtKJy8+jC67DREPlRjj9K60fXaSlKdcF/0H8KxseeoMejgHcHABq8ZNJLry
HTF/tZEtySSyq6r3Ic2/VJpvUzPTsSE3brUfBMo1RL/xENsX0dPZVpcJyzo0UjpLaww3PVT+s2O8
/rv7BlIegTHpuKRcJC9ltyFXlyhtzzRXyh+tDh3qxVMgHeb0ZX8KKto7FxHfFRnjmfCJ8nrtUcE/
VLeVOPRejtCm9Z5UT7DoexNxa/jEwmva9Oz4zoHWQiSYQQm03SBetLjfOw465bVbBJ/rcGzOKkx3
xPF9Io6J7yGOxS9+j4FzCWkde6AJXlcUF79DyYOtkIod/FyqYSzOpIVaKu6Hy0RvdiOi8C1etnGN
6/22UmDJKKmLjaEH2Xme2n4jeyDHnV3qp2KKkKBhXDyOup+/oJ0vWdndqU6QpvPPs0iGEL2Xe4k6
o+S5qYy5PfCwndX3T/SthnJ1ZmmyfDvxwx7kVHx1ar/6xv+CRTXVntYR99hJXeY251AgHVwXET6R
hIbe+9DAnGTZ6V9nAjXfLRQ0BE6Fb0X3Wi7yH9VMnccMs4Eud3PovSACg8NaEco8sa9c5dkcnO3B
C86Tl2kkU4iljaOdVFRqKgDeS3I+VISqRVdskxd+sp3TpjyWPpGjD+3J3+vExpYqNNFhknmVfVw/
qc8oMoC3P7a27QhKMehPoWMPv5aTNrZHdTKEbnCpzQQJtOfb5yYHoqbO1GGefcoBVXhR91M6FfQS
2quaxtLAdggAtrxNTPLESz7FGdGJWPh7TV8wzW33K2jxjY1mS2Z2DKVNr9xnaNnaXthMDFbVBPeh
aK01qINwP/SGvkOh+XvWdetrO7q/B1Szj5O4sPgmNk+EUeabqKSvo4q/TvFrsGVAHsIMHDQkX17d
xtBorZqChCEvCzdi6pDOq6axOvXGe+jruyqoWYYuPkiE2OlF1JIRO9IEhEStCrdFBHeCtV2wUjFW
2b8uA9DOz1MXbFXZz568+VzMSOdio7E2eWcVmPnn5qiBbjFtaX0ytLB9VVeLVDstfHl8eBTRSxSQ
EHD3zIUxPumVVR8rqvtbEQfsVEVw9peDOpOi51uT4MI4ZqrK5vnwLt3uefa8+PKQvZv71ApxThGX
HTuAzUUah09uMZ4fcsWY9LM1iLWW2dYqdr2qB2mYfpDCB8axmrRpPYHTumI9m29gdKiNLowNM5fn
Pq9YnITlaUn2PSMOKzZYaCuQbxhu1D9QveCT1VEHLNSWbvnDA1WRqePQl99G8Kn0fYIZoW2iqfvV
JHoJ5qe/ubrp7kUqjPPfw8wbB2StItfR72cPhjGPC9ut4KzO1MEwRXII/OzWIIYCKVv0WwXAUewb
RbwxZfepqNh5Pt4yIl/h1xWgxqjB0+BFNHjNFvGab/XVOjb1sDsiyn9FRG9v86Z1+KqjBcYBTh65
nL+x6UposBjWLTD99qY52BziHiaJ7GsBKSv97mhd8jKHrncpZ4dMJY9WFL27YaMvMySa47MnKo9Y
L65U+rG0QveUR84zUeQ1cjG/ILTGDGfK2IlztpH2bY1EAmGXKanh1cfjiwPOSLDTZ7RP/D7dNjVQ
LH1pPKh7LRGx2xIAwlY1IxpqDFJrxFGOaX/uTNmf2+WgztS9kZj5cxt71J7D/FC78t41gTj9m8LU
jwaolmZ7UI0L3kFWi8KsCb7izWRV023U/9lABH5lwtmrNTp8GljRczA9VvB/1+1qLe+7fgoPCD8M
QecWisHrY5Ix7WSvkwkZRcUPvQp+zonnMqIZ749hTM7S+W7hgwtnCxHs4MiV1cXWG9WHaSvTOTsA
gjr6c8AOpnMAKOnFdorItQ0cJzsY/uzD+nPsN7uxPtSTQsv3m2ingJp9ho+oXlZTmm6t4wnAyLrR
kwO6jvIexYMAESmKrR8Erz79nk9BR1oGKfTGIc6oAht+ApjL7NKvxH/tppQdzvIkyhxmX2vX41Ol
U63zA1JftMqKvyw/oU/zz4LM0hfeJp9YGVilZhS3n6xpPFlRam2dqgXlqKxVZMxFqzgcXqsyNA65
0IsPh1nVj/L5a6l7xY6H/9gRILqb2GW/WGRooQuzh/ufojZtauiE8qD+VVGKcCMa5XRpzBqC81Ic
HybU46VfHWP8yknSoH6L2i91iNSxpjtxcmrK5Am9ZDzx6Vhr3+d6+NW3WfR5iv1m2zYiunazZ1FF
l/DTl715MpoB+2+d0JhsIv8uiY2cp5xUU6HrNb78gCAtBxCF2bXNuc7ragfaq1grCweWOULVO5uN
azr17xqpJJTbFF9GYWU8nt21F9qfNS0YtyOLuzem1m+tBtU+6/QPe1nVt3b2XYv69mBYnr8mPrQ+
V7n/rVzoAkks990Uju+Dh9ZsEbyRcQSDvnItVESZc7BY4j5W6MpkZvfg8cwgAM0aglxHQbvvpyBb
KRtVXUuxNuzhWf1va+kVN5w7PBiGnu5rMTRvcUcOnDDvnQsNJdIy5IWTO35UJUpMLVyQxDNEAxuW
Qqt75qdsatOrupzqPD53BNKumSHCrR3oNTAjE2qiPxIVZZbJXoaWuRlyhEe5q6Fnzi5/FuER+FPb
KHHAYia+F3FZoxsJ7JUQA2ZPKyP2QQ8WIC/isnVdW4QhtBQNitnaKZMJU237bDUUJhcwiZ8k4enx
N49C7zdl6H9NYs/8tpy0nXyc6IOdfGDUPTlpuTMXk9zc5fnLcqXQUwkRJHoZRU8BU/eqrTEgKl+e
Ws6qe0hZqx2BTlv1QSN+CZ5isp69SQv2jz0CJXH3VvZvzjy5N2MZT9UmJDDa5pCOpNqD7TPugGrn
7pfwaz6ufsKfViKI3+YOnGXHKJ7DOSzJ3/T/RB7/DT82SuKSEs8zSCZCENaEhnXI7SmLNgCDa99m
kDc0H8JZaxAzg/xP3RvSVK6ctIMeJqb4ibrLS26hFXqYcNxqnnY5rEVcVCMEadHdBx/SkfTi/nHW
LGdpIJgwZS8+j814y+lYf2Jo6w5TNSV7JPtsQpWTn37BN3dGeb94Kxy7Ise5K0jqWEy3+Thpeyot
9dYUZnoKJgC5ul14N/obK+WsJe5aPKmzZNZeomKmP7Q4bq1ZlAd3zM36uz4RGuzQo2BPCoydJn8i
qnNb94QpaMi+FSBBm+n726XUro2B4sUxMBew5vTXGQuQvYsh5UVm5BmUwtZfSsIJ+W/4UaD8Jbna
sHcNKz3MUt24eTAZMyYP/nx3DpNU3BCoQZaTqctvWaFaeH98BlZCZM7fqgMjtbuZJrJYfP0tmVFp
JlFBycvQelYdFQhoraFbtBQjk7Q0t1GWFE/qDBIbfiJPHpIhmVdKkEBbY9pbFRDuh8iq71LjqsYc
3ItUx0iPI932qIoEqjYg3RiNgsK2+IBdMa2smuU7IwiSPBmJ9sNtTeenp63axm5+sryHRKgTmhFo
pH6FiBhfLYPmkOf0OGFsy36dbCuAnL182Sil0Fwp5r2p595F62fXQ+amaUA1/Ym9VynfrEnu1TDS
mPrm8c14eMDw3TQri2bJY7MZ5Fa1Q74ZU40erfciAjG8eOQeBqtBo4sT2KTCh0s0vCW84fDnMTf4
a3SGjavnNy6Z6FQBU8fZ+l6MfAeh+J4t6QGazrwml9d2Ny1y/6Md1+9+Sq6iE5BWrTrBrUh4/GOg
Jn9LJq1rhCSxw8CSrJqbrPV2j2ITXCKooJF9jKeovHUS+uqolVvU4x+wGhbUnDa9hC00dL3FgylF
yN5l0bXwaK2IQoW7uAhcHPyyW+bXYhcm0N6rDLzosJShTZteEWom/MEYmLZlMlp3dTZo2XQ0dUHs
uF//Vi4ufUpNorHK3zRL48vj/WrrN4pO/SGh5/I8BeTX07Wzf269Vv5+vG96+QUdsvMTVx7bAX2g
jEFJxseHtXWEnx+UM4LdSH4YXVjZ6hJ83+7RQtcR+Y1LVrf6aG0WuWtEzS0GN2DIDxP0MBMI5Ztg
FtaYwslgmH+ntV5dhVM0l4G9/7rsqukro867P5KWmTZJt0nzhXArdPfEe4qyN63He5ll24hksduj
Y+gUYou8UL8QToYFeTGqlr02npPqexLYL0Vg9e9Fyu5XC8vuC0WOpeZJ9ephfpR27Z9EFNM3DeKh
OaEZ2WMzgxOS81w+2ktjAPWuxTc4WmV7UWdhNbWXaLkHtKC9hDhR/7ya+ojHVcfFmJ3o8Tv5qbEr
+4RW6QSkEbgtLHWczreBliWJerXLPIXAOWg15wthsG+iGHXcR28ITaF000VfS43maWdm71YeMv4o
MmgUIrtUXyJikXuSjB32DYFn3Tx9CvYRbsiVkIW42SVmLWqW6853EJfUWcuQovYOpwJy0SWerOZS
/eus7E245sGwL6oXlbY6Rw6YQeNFOQnaUaoL9YrXDyZq8rLGnlvke2Fx+RdYGME7Qaq4tGhsMaTP
TqYBvJ/qcStqvcOkrKVb2wDSkIBy/Rzr8OYjOCUn9ar0yYGuwrm9zkXRfU6EvI1Z5D0FsrGREvrm
2qbjv040lgta5o3PMkh/62Fsf344B7XI2BnSZK9HmuJWx8r4uaq7tyKbnIvOXE5M7M4z4V1QhdwN
eq9hmLe3EAJ8moTSPyj40kAIExDY+q6uWlBkhzL09uaYf/8rJNECGhdxE33PFlYoPhAUKLpZUbGM
3yESt+9h6ouNY9jxrQkqHFgZrru5Cb6ZSd++pF2Aug4D3/cqHtYNGudfUerjdke6sEj/EOzT7Zrz
+mKhb92hwv1ZBjZxKSHe8G6pQ4KumNeaVVvbKpmNI2THn+pPKgHvZLbfHvqVeCJYAx+5Z+y0DDJR
6LD805aIXXXwFsPEVMMuc8YgOeHCM59M29hRhqIh5+Xz3RkicdNq5xPrBYKkFrVNVWywqAc3NV7G
ee1sbLAOaysPTEhIvLdeaotXxbjLsGJlMxWxLhX5nawsDfI1/AXAaflb0KXTyaVtuJI4Nd/Ap0wa
diEnIE/CMx25S5t0gVoYyH9Eju2mcxguzAC/m/rCP77YxjbVZ+M2McivEnZE6dVLYa/LQo5X6aJd
jQGBfhJIxNF3Ru1PFBIrrwjDy6DV7sat6nnTpzkNmmW+aVPtqYaj/+xL0L2NBHrAdFGdMZfIjfIL
IBG+53mTvqn72XI/1+AOFqHhbjM/nln599HRNqR4s6ryFQF7/B1zPdF1wj1LA0rGsmqOg5Ieamk8
+qJ5ob0+nLmPTVDJg3MxDKs7t0XxGSf+dP57yHr575fqhakkv8HO0UkW5JdvZJzmP4CTlRFK4qma
UUU+qu7OANqkJ7xwRwIoi7XCjwkbqgUzI5EHvslXepEaPIb50V73A2JRNbiqYXZ4de25ZyqMFiF1
G+3+mq0X6eSBShNsHjPyDlkSQLNdLElGgfMCsFx/VYPH30v1KjrVP6+aE1hys4/o7xqSKkccvncB
1O2mEsSK/A9hZ7Yct7Ft2y9CBJBAonmtvmVPitQLgrIl9H2Pr78DWTqWrX3DjthRGyhRFlkEEivX
mnNMvw++RIjZjzh0mo360z4Fn64N55uaGqODcWirToltA2vvmKQEhl7ArdvKiyxkc2+UxY/ZRDDT
xZq1o4ENnGepyH+1OSQPi5XZiOHgYlLe0QTy1ngIdFInlk05vlB1hrXnIJYmmTqjnXfwGFwYcXfx
NMTmBcKeY1Vj+o6TyTyD7E836iFnSfqrgTY+q/cZtaWbstCds5D4K/Ugrx7Z/d8rSXpE3NRpCCds
oFZUflkcKNvYaTZWa6N1ygVZu3BW+N75hmfTb4lURNsbBR3RFKRq7lPPWzlLmxulb4N+iZUEulz9
AEyV9JzU0nA5abXdbocpHVgVqKYSM9F2VdXBEECYM7CF4AFS5s8hmLvj6AQS3GEdPmcTkSwFzVRu
c/8lghByYX0Ln40Ff2mZ+ZOFLf7kohA/qSOiEnGaTveoZRg0L2IaLQV447MC3hkERN+3hDkD5m/t
F8uuzvlyGxJC/4GLIH4oReaiogKSw/V5LsOFlBc79cU0MnuVLMS+qBrdXVRQtKkph1b0GbSenimm
wIaXk5C7d0OTnw65AcDiPl6pvRrS454pWsWI2+LJolqVnRu1pI3QvBPktp/tpeutTtWL74FwfUvo
jUt5Tf66S+QAIwe/WgHIwP4sSk2nZi+tk1fwYNHaEbK8Ys77iZve5a6szklekY9H8vCYURxLL7rq
UQsGn8i/5VFiNn20qqOm3MDjf1f4PTb6n1KjR3e71H+WMDUNQ3/Z1yh1LZa0/ACMrocAI//4d+/C
/8e54FlS0uDECinZAi1+yb/BQVFYafTt6K00+XOkRcX+14g4IgoXpl38oFrrlgb5wkI7TKptTROG
Da2aG6gJwm+zBNPL592NKluTkcn66DNeG5oQMnzxQ1l0lNpMvX/TnY3xpWZ4cypniB2beYZDPlLI
9QsuYUlOk1nyUtRcXZmTjqfQjFC+TQXeQ4fFucv6/qWMiEOUsce+cPnTtq0etFGeFDi/EvN4YpuF
v47bwc1Nl7FrHs6oEaNa24yoDtfqGdBYjA3KvlszYTAOscfiXouICtcsCPaaWiBJbrP3xpG7CLHv
3c33Ssg3OnyfkrGShQ31g36SXRv1oxP0w3+4qS39d7OJB9BQWIZjGnC3pPU7tlSvC8gFtlmfNHok
e/SGmCP82Dr7XjFfo6EyaIXOxBYFfURGwwKnmD3jqPygbkaHrp7yYp3Zp6oxHquFv4NHKL1Lyu6b
OutzK7nT3OFbHvsvKByLD9JZ5j5ireYgqerpj6JzvjTkQz0EqDbOEVUdQ34rJHrYIII3rjHjC/dZ
IvU5zdX4qTXQYKM20E9VaMLaHulva2KHAMrdjT2wzCioySjr46fJB3qlm4RoLStyYzhsVZtGHnTX
KO+nbEZ4jj6mcYU8KtFb29beIffKau2XpnMapaTBMfuLYKAAMjLkL3GvRWthB/rREgS+GAm8W1Cn
7WOv2cG27ksylWE8rhLsEFfpOeSS2kVzl7Wu/mIUM4Xup2/a+hNjGPNVj3HYDJPxtKiOGJyi+2Gt
YzPXh3+YblY+o5cmCB574TNsBLGr6y46l8CaDvZsGZde+vYJCs6z8o01k2leZ/zP7iKX8pX+2MoL
bYdyD/rW8lirnZjAjTBEszgzDhpG/xILu74wVVkapY12EpYp1pEhswel7gJpT9lrjQk9pTBaIxRZ
NixhcaV+YBnzvOkdz5+3mnHe4C0Paiahidh12qxBRvd2jqmPR4GYeBv1DigqRTPr/oKbDbYPZnX5
FGB7/DRq3Y6AezJCEujVvbhIDl7l1fvM8pbAumS61pn71cub+qrPKQEFNjrY6+3ca/NzJoDxL2+p
F3H7kvGqlbV1UVPMOoJuUhG1G2fTj2WgdXaIFH+0xwR7GL+WvOjkrrAhUgZgAIHXmeK50NmljK78
duv0ZJHHFrrpsJSMxLcUwYR+29K++2X8FrqVRV5Aoq2SJAiPNsOLKwieNweJ75/g4HYInnBVi2JV
djbwyAaYeirs/rsveOi7U4W4p8EYQJjCl1rT8CtCFTsklft1SuLoLOMmYt7CkYhyhhy+c5gXfY05
EH8DWQzWTeEEmCGacglI93ockfaHjOyZTOAJIlPYSWtPDUrjOpeIYHqrIsy9GLMt8y2QB4EhRzTJ
bbDvWRwP+MmGjapE1anV2/2mz+fgLpLWhwVm6bnoXKJ8CDA+6no2bC1EtNuxGPRr1MVX1TFTLyL3
jW2pRyTCyew1DmKEje2prMf0mzNTF5nxmb12+FxCTDiNXgd8QS2VotG/OqlN9JmPA1Mnc2NV5tmH
NPWW6QY97qlurY3Rd4dOmjXaLpCRi42mcWi52t58p2tV8dAEyXoaNQK3XZldWlzfSLfRPvVO9erb
fr2T8QwczYmrAzongxuViQyDruuoZyUZi2JGbgXQUauD5qQcSFnTQd0N4uehpuQSXh12R1cUR2Sx
MUrb+sUClndv2Pd9iFi3XBwn6iXTwo86cj3Su/oHChBUx22L2H85CjoyiTutde5Cu32ybHO4N+oc
t77bPw2F3mNzQk6f4abb04snMTodzQstWHfLvxy+lI4Aa2Qhbru127RkrC8N3fC8nNJvUc2KR3tZ
QpBENWHMyZNh0y3wJ789qpK7Hbj91ekwxGJz25sH01yu1Pbvxk9KZ6YJdNoIkcLJNNByPFhjmV4g
xh5zz8PBtVyEZa7NlzvoYfrFcGxQ7krLI4IUw/bykLALihejnaqbSdVh1L4iKRCJX0Ymn13y/AmD
7+ni8tabRtvfsDLa1CwfZQooRcWTcNF2aeHdgQFjGoGxogS7th9B3oC9g3LkNsNXy103dV78WSZd
sM7GDuVvmlmHmLXnVh+ZEBg/KErC9bQoNPi1YB1bRi3qBdUgfZmOGY7dAYTuilS/b+M2uWfEh9lD
Ta1IqSwXx3i4rJwlc7lTEFQfWFbbY6i53xDf0fNbXlTV30EL5utFswMQFWxkkJOKmzF61awIv5pG
qyEPUAL/e2l2Y4L8cttDVTCWR71uSw8Ivsk998/aTNTlZOtlk55b4Dt4R8ntc93W3iR9P6yLwAl/
+sZlXGdfKFQPTW9Yb3Wrf3D1YPHypnk3sPG+Dh5ZkExLnnu9fc5nRztIaVdrNX7u3AFTxhDGH7KR
my7u87exNK5qRleZxZ9G+KTuTlCN5tpDs3n2kL+cUZMlaKjRD2FX9J8zgYeqLCHXjI0nDw5UxHic
kFkDB50OgaW9tKOxwQFlfoYS1tmMaOHFjPV552iADjPa4Ks0wGNTNrl3sBdNHalShHU63h/DTBvS
TPv5edSNaFM0Dgi8bIOouvqiOWx6YCgm17CzzC9zcQyryrlLo755mATmnWUAmlbEICe9y+fT54/J
6Og7yXaSqBb4BYNvupiIrw10FBydzKCQCnjXep4AA+d7qFbVNbFjHsZp9akN0BRVL76ckdt7uKw2
9J4gi2ECuHZBS9O0dxsMmFF3nqLQ3ah2NYLZkuxX1AfaH0Gs87vzviK9Di+qf++S0XHvdK/OaDa4
dRefIlOx9ppwF9yPU3RW/RYX7cBTJvtjO5PrMlUNaZvZaD2labG9tYT//fITxhIb8Y/Lj8e1WFjw
pKDQHxC/bQ3GWUCS7kV0uo38o4Jhuj8hgmXKRsCXaO49RZN23PsuG/sVJMboz1Ju2ak6f/aLjG2s
qiWCsx6P6s6URsWVN8aHomYCTbPsphbQDTO7BLb+QCPzaqLHCkrfuRMpKaGGV9ubPiaD9waY5VfO
HtCcGca10TpY4pVKl+rv1lvR7HlY/8KKK01NiHz2iJfiYCUhJS8LX/NxW9omdgnMXL1yExT1eFW3
l3Chc5Mk0225GfDHLj5j/Xrbm7XV8aaBsFHqn5U6oivm5jYClb7T3kVD2pyN3ni7eZ/NuSNWyK8f
2Bgb0OobtxWvTitG3G2JudLcxjqPVj+s1GdJSVmvRy71XbMMb9SL+/Wn2oK1fzvr8U5OUfQ+Iu7d
J63WkCQa2a/zEN/NvUE7OR13LXnmq8yeULsrTZ9jOTy+FY0RK/6FZkeNdYHK99cIxFP+pK5lYuno
1oESqNz4ixFUvbjLkTEuseHqyrT6giyLusQps9BTOtcrt3BMT2bnPre3pYQgmytjdXdzA5WnIzlg
t6GKJVJtp/4R6MDqv+wwAybTLdpXvP0gtPo7MznjHE9S3+mmdFeeielI6QTTUQcKtSDEdc/8iosr
2g6+hIoi+ARQGpHjp5kQv+cOhW82lXRZib2p17dNekSDg94iHQD1MjFaPNul9/NURsgTszr10S+1
JThZo6NjTmWvZjXqvbRC7Nu2ztcWLcTRGA3r3neM+iSn+cVczvQ2kLi7OJoFFLxE9tzH6st8ZpW3
57tgVLX+9dHPVd/uo5L0RkVC4YZ76GJp76c2KRj056WGhDIY2J/SODbtmMlNmaUb1Q3WmwCLpNOW
e0O5KU0BjyYpXmISdxMz/1t5qarNAIDDKq4rm9hygXsWdsKDJkzjLmMjhL6MDsDttmha7ili7hsE
85tSm4//vqzY1u+riocqyvRs03H4//9ByHTShXxdk59ZGGzdyvY9H1qI5+OMAt0YFsqKOs8bxlZa
x3YkCtzhgtT6De1uB9kb0IbyVAcAmc9thcxOnZJu2N1ODaKxddv4CvSiXvngzR90s4Rk2tGsU+xg
2Xm7JLbqL/6Qa3st9iuKM2aIyOSI4NBcEn3GilG9Z8QwrRYJtyuD/sF66LeDiW9fBvQEc6bJNJff
syLtINcRWUhpJyF3S0EIpvFHLyz9UeuzbF0OsfaZoiQpl2FAwl8MS98jIM4gZIhx0NIWc+vSvlRu
a60YqphfTDAMuznM6r2HY+HffwNC/JPiQ10BVlw3TZ1utKcL/feFPS6NvGhrLbhMFt9eirl80zsu
4fGTPjyMCdBOCJDRNz7fN80ty02CNGyr1DRmLttTZenf1ZkSeAZpiYS71M/qt2Dp9pG2NRlLtmuf
4ohSdqBMzugL/iAX4FKK6ix9q/gstWsRdkvnfzIvmm+Un4RLmSs0ht1Ln7vJFrOtdsFMsdaNkklI
JaKP1lvmJWRUzh7zTlcrxwdN6xb/Ie4VwHUQwwysz2rr3CzjDBXTstDVttHShxMMr+MWs/naHyMN
RdtgHEIT+wJxlsdoEQFpQ+Du2rjU187SvpnH+ZCZVfiIkwbXDXmCyAnE6oYl+D9R05pPM92VVJev
TtF8KuN+PAt00whzgJTSeUVmb21LcJ1nv8/I+Jbe04Cjf2ugkFqH3ZAeC8z0Ny+wJjF3OIlFU6Hc
3WjAJrLKEc+uas9kobVPM8SCdbcSg1k+OfpET5KGHPGldIWPhhk1HzfR9hQ77kFpAUpJTBu2qW6V
OLjUPAtqVJpAiW8gh6XYp24OBMi68EkqlNwQ87xVA33soPYztdsdR0zQGwp8zPKTkR+dqQOSRUja
k107jJjZC5KbsMSfaYKhPPES7t7N3eBYEbX1MDmL7mRJ4ELOKx7c8TwsbIVxgD6iviBxn24ZJyCC
F/xSYW26yHtK+U2dVVgMXEQqjhApx9x4IFwNnSBUR+KYyGAjMIP9IW3zSAcl+fSaJlmHrdM81XZ+
WELmtkncWYc0lO1zOYJo6ixuNYV3atPhoZa48Eddqx+7PPT2ZeQCl8ALfGfmdbXp+ujBzqFSDsYA
eSvCq794F5T6JJ+Medmt6Ffd7JJdoEf4LP86ct36yRP1XZOPbNsdneng4HfHvqutHf4YXH6IuyCJ
7ZUaPzCDP+05me5xLveE1tsraaYvsrZOqhumNWG9N4acVJ6pXJVZvltkBiel1BI9SaY69PGTEgzk
EkVvbcekd4dy94uijyja3tY2WpRf76kjq+6qs9XHR0PTimvsTggo89Q+3zaU/77+mP+TNeQJV2dn
47lSUlz+juArXbuZ7Xb2zqPeEGS/uFU9trUnM2O/rNp66j2HeGHPOTZpl9xCl9Qt3dINPyS6hZ1w
6ZDRsX8B2ELypYPy4RwFKAYU1XqUr27pits7Zeu8d37TndTGomq8SzDDPGIbiWF7TCo0/3i7y4j8
EDUYVmk9U0kcx6wB5ukzKz9MGPGk/R9rsbds4f5RY3sCJqbn0rC1oWG5v9XYySRlR+fSPzPxeZzy
HvI8CtZjYZEuaTjzJqqM9pU0HIvVEpKaen8Upb3BBtseswL7pKdCSWXlHhUcW2GylSRzhJxda1b5
7tSsY07gk91k02pAEjzex5AkdkbZjfeNHy4YBd4LMtq3iQsv3nEaYqfEfmry7Nn1M++pTMlT7HCX
GC7XxayjhUMKJp5K1LAUjVnRnrWltx7OYhvrrXbKUesjWiE6a3R/hGJAj7REttQxrfJ6QDCYgzd4
6CM7vqOqXUdZEsIO5y31YrVFuXUkk9pf76kvSSPjGMcz/O/la/USj/zgdVe11TcSZ/yaJGw81H5f
7fx93w5WSFIppBic+oLmaZHlX/SGTnHLqFivpb1W+zv1Yi0XVSyyd88d9aOIu/TI2dfEhGW2iZzv
fcPkDB6u6Pdjoi8VJvoeWdXaVYuq07/fKMJdsFH/vDqkoRvSNCShfgbQSv78b8OZPqI7Xk/wygI/
t9aqeU5UwA8pC/fezLC15rlBX9irv/yGXKDpRxKUyVwvKppnV2CIUEcDaZLrwtI3id3Xz5b0f77/
6yt+HSVMasDEUgzzJC3gQF6KBFv6ErCMcnB4rP86smbr53sQ5D9LM55PylA1056CI7R4wvQWNZK1
RMyzVbm6jl2CW+FIVi9KQmqn5JtE/odIqekIcf4epw2zIEzQ82RNGDnIEffNkuIVS4LadaoNUm0W
dKHUxgQ8CipnRcvw/Y0cuuQLVKby6NvIBW+yn4KcQTI5mmKPtJveO13kfeG74lqIRN8RkHH2G/9J
o3giSmGJc0iINDovbv+hzMdtA3f/o5uS7SALsqf0if5TSRQlVsNoq57Nc2I1+5R98LpVWy66HOG2
rpPnTjVGJ1h8TTJ90YZyvK+kOz+KqHpXYIFiTLotwyLtUBSFsbn5oIOZtleWkWmh59GTqgXSQIcF
tzBYUUCCpCewLfScJ4FL47GY+jvV6LTdmfpprHKARzTX1+p7kwKsPiGvGuy0wiQFDNcXJdcDH0C9
DYLi51HRGPzKEqBKS91rx2F0CnSN1u4gcMmxIgoeTpu/DQlH+ZmwvpClDDXey/QCW6ZRgZdD2Egd
N91JG39C3fEjN0WRch8iYGxDIGDkZCP3IUhzUj4QwzTlwWu0+GAxYWXlBR6kxnUzP/3GZeS247mR
n8Kx09bqgblQFjaJr6O2x2IM2nGsjyEhI6c8McKVgsII7hA0jqW7VrukRkLPq9pIXxMt+jF5vg5z
NWaXZYJYmBEWPaKaAVDVIZEhCFWhI6mqyquupfzeq4DIEl1+po3xqlQCNmDmtdmit7VRu3xEutXv
8gg4htYn0/NvRzmwLtMY9Quf/4MSe3f8Ak6NyD+VYicmJBTWR5RvVfM2cad6M7sQoX1D0kljijYd
Zke8mab/lLSFfHXKtN7zX5WHKuTDHINHI58/8rALz2rzSijwwl/X0LQxfjrFhX/siSK+Rr3kydr+
oZbEUjhvMibJ89ZbzYdeO9jOSuGgkWxl56SscJDnBUld+RUBQvO6jAPEUod7NVpAwTRoUR1RwgZX
9Z1XDO92YiJJQ0lL1Eu8PJnVkT3sGGBql9tPpcaz6qUQ0bw3nfK7nXn1pmYnsZ5mEYwrfYGi3Q7p
DJ1ym0dASNOCGDHll3EeJNg5pD5tc1CBiWbBrCcJsdfx1FE2HDt+1KooWaumOXGi8hAUfHtlZj3E
Wek+/fvCbYjfF26WbbCW0rV1W190F7891nvN7bupteP9LSwTkXxPh4sNRlJOez9Mh/fcElihJsNH
/VijjfDYJpSVRjqPN6+yFpmgRTt6VfSJ96csT92yJmIU47Imnvo+tuQfowaSb5K+91m2PUabwv8+
RONTlBfFe0eFjOQqf5yA9dwH8fRNWR+Jif4SQlx56STsD+lKrBSWC8ym778Vvj2vpUQYqsBx3C5s
PoNJrlR6lRYxjF1lgyRhUdjufspG0hzDMr8WqX9H1nb1Ys8GlsnEhKnjBNPXOAzui0huJ/Lbr4Qf
9S9MHhEXhtAE1SkYd8R49DK26nTUgQvOVUDCcM78/VZ5aiEd5GGoLnTav+eFLZ97M5REwxTU8oN7
P9mmvq08HGF0voz4rsyYzgseQOBCc21nCz+52eDrLpWr2mtJylpc8YyUjrlV1uScep+5njKj/r8D
HkPftHii/WTp1poPOkROHaUs/0SlJ0wnb+KbORse4A5Vr/DLxSG1M0bZUTu/V4ncGFmQIDyZkotN
r2c7d1F0wlDnvQofofeikxkEOzGPbWATQseGrW+jgAEMhkK5ee0JFl2ZQm+/ExO9gpsS/AFdg+c2
jdTH0s7TQ1cX0bHJ/P+iYzu/l+bShu4LKUbasMqJGviNY9nWdWNqqCn3YzzqB7XKT6kTbQadPCZ1
CgpFsj6w2HmVAL/fsTi0kAHvaxZ3OCWC1sqQ/GmSNHNrGURlIR7QOmeeXpzyJiEGShubx2bKKnIt
4UVjXoAlp6HYD5aomNnrt1WTVu/ObAf7zg6vIZEIVyQMIKz8RjwCZ/M2aNDEYxEtMosC0JEO/Cke
v3fDZH+9iZPFnNsvDhCbuvTG984iIaXt2guTpOHFGK1mM5oDbekosXCGj3c6T7qrVgCfMieEnOgR
3ofBqnex7bT7ENooQ3YiaZVI0uqpOu1c35d6s5aIJLdNJsQrQppxp06VFmjKzXQzOOI+oux/bNqM
GHhkuerFhaCygxEardRpF+naf/B13d97PPwmIZw7wnB0Ph5iXf9ZOtbhaOqMSSlw1Fy5cIP51mdG
Uqmdio5cwoKb5RqUY7+HlN1eC7wfP4+Kod4Xr7/+/NeR+kpAPU+mm4q3HgJPooXuBxhzrEEdBDuf
+Tpd4VCuVS2W+sY7qXPdBpETk80gOhuLobO0tHKt+f14ZyDQoMHujJjxyeDoMWn0uhXsTBGEF6Nk
BjDGnculpA3sMsxsg2VyvCrarRG47v6mhZUmD0ilVM/SmJjiNHnDt42MvDU+xxywDOkK7pVkezZJ
4CgObk5bnn6UTyHhD9fJrd6jZZiQJORpoCdND1aVs7LcZNkzmiD1x+COEJOK4F6L6bcPgjGxVobI
9GRpPKYU6ecB8e62Ac73zSLnqMaarrJTWL6O9Nzy939/0Ciu7N83CNgvye0VnrVspw3T++1+zbLU
x0mkzxAOSf5K6oyI0GXiFUTdU2M59emmfoBhdm11vO1VG1f0rsX8ZHvIJWwazB6k/aMUM9YFG7fr
HTSRDJVpi+kvcCByucFTRY7QMyiuYVnF1WKNBoDqo4hJYF0WdkA5jCQfq1p37kPT+SHC2nkCS/yS
24085UEfMqOf1hr9+lPuOvPxtyOtR1mUZ16/stw6vHmWG7J+V4adm/ssye6UeknGfsRtg6mIOaJ8
titpHnTMm6viXDl2fu/LvvmPPRjY3d/2YAiKPPREoO4t19H/p1mKs7UswyZ29l7oBHeMPsMcD6T7
pmRrfVrKDdF87rpeuNMRciyd9l2HDChdC9EZK90dwY8sTDAgWDEoeRGNr/hStEPjaO7LXGiL8htR
lOVyiRBNDCCpXDdKlhX67MCH1NkUbienlcSoxmRIRLpcAtmClQVDYgeDOV9XTofxJSirg1isSxrL
2h0ZZUgFojTejnlp7mhcGXxuuMFHlo2dCEqDELGp2PYAmTdqKEII8M95yK9BCbksFQqFUt8O9uBv
vMCm/e7G+NRzBA2Xvx1mCFS5VcP1WPflIzuKZBtIfXsLVncma+0sNqSmS+4YUxTvY+kES5OX/CPK
/ZVbUDUPwYLV7OBmq1XCyv3vyP7lU9yPzSkai2kLWRkUt+o5TA1O0H5kdxYmmbW9JXUupwyUrW1s
NIRpuEF1qJZBf4dNYJ0wCNsqnZQvy+TSq8AN6NbsptCB3vt2+qS2SmljT/ellz8FTo9vdAQAMVGT
nmtb1HwHqffhRyx8tWB0OFrd1aiyZO2gj7+iXvYeonxKmO6BKqfnGqyCuN3/9ofZUgP8+ltDQJxQ
NNuP6Vi/UaMRDluE8TkYqGqDJBaHIumd89+PZI5Ecmmm3n6GdC4N7lk2Vnw76IkUzAVijbm9jTTg
ivC1cW9LMn6CZC8qCMxW2xBxVsdvt8T1Vq/gCfJ9Ma74lFNRQJvzrItyedZYke5vv8iiozgZQwJV
KfeafRG5I5V/0+zBw/w8KvT0GMr82DPP3pMIgf4AhvLeXI7G5b3GBL4h/H6nLsfchdsxj9WI4nPi
kjGqOwwW+iLjKjHs4f0F/La6bWcbPfDOmkXreQVJQ7/ErgQpGNBbCuTL1M/6E+i8eGeOQ45/z0yQ
jrr1xs9KZ5/RTdhfsGIMXyu3Eluzjla/+j6xY38tOyDHkA5RU+beXVPMb2qPF5ti3tHLvM9K0T0y
lDwocVXxj7PYrrrHOnEOMkbLEwzBK/j4Bl4AAwz1XGp64EPaVxcKwyEDeUL7jA0CQwzOp0qgLMgy
shT8ndbRydahYoVDiO7VjYuzEmHz2ELFQxLmMfGNdnv7pdVsEtaUl8alWV7qMap2ed0gSVpOC1ac
Pdch2Ynt/NpLK34Oizi+hOGPTpBicGuhyGra+aNE86eH/cargYAp3pgfh/vKqJo32OrWUb3fYnFj
0dDYwSker2dvMrzpNzps0LlIMTw2xDm3xj7S3Pias0XBV9CJe1n0kj7LOvBmGmyT7+1spD0//StM
hxD3deO6a3pz3VRO8ixmJt4BsMHbRoAraDxNLUSYSUuDk5IOsY0jy2/oD4PlcHkLhiJzqQXP+pig
AM3ceKc+uNFzXm4yXa0vUDQHgOtyvamuGulhaHbz+6IFW03ikr77ZZEYDS3B+JntGtueLtT+RDEv
vgDViocGOrPp6e7lwl5SO4pKD9xtXwtrRYe/3Dsg9qCzICFTvDnqvXsExw3ZIV6wt9KqpvZlhhDr
nbVucgK7FTpZyb35tC7AZ7vVwHr52hfyqynIhGNLyMOAzLTO/xjVDxzygR8V34OGDXAbPNZHl0kl
ZklMttncAyBABvcaVKO2ik1/umTu8y+tg64bySayerlpmAje693uF8xXfSOJkf5Hu/t/0neQkXim
6Xi0MnUXZdNvDU3VAS/0ujmZwjwnIVuA1g7FqzpyNau5mxH0bVwErS9tJSlBUq3e4061X9I2nPbE
UkwbYojslypGODoNMS3torN5jIbiPm2zq/qrTjy26wJan2CDWHBhFyNZk3rbnYa8N99JG3zAt0AV
ubxYEuQ0MzJARx7mzHJodxCszdcyMMbzDMYKYbijf7B5Rf85RxB9htp4qJkUMlwpDaKDAyi+OjT6
mwrHd6v+y2BgOF4M/ppD/qdZRc2zWeTT5t/LP0ONB/5W//FB0hp2UOUSyOM4jHP/WeU3UZhHVaeJ
863LGugJCaBdwZwz9cL2zmI3nWt4KbZZW5BfRjb2to1GtAQQb3ZJRtHcB3m6M1guVlHFfNZuq+Ti
4Oq+5IwK8xTeXzd2010BP+Bo437fC6cpHtsAFICDSOOMGr8DpMoSrHzqbc2/0wHN2eaTiK9lhzxv
0VF0w9p36nkrUye4otd9UOzVGv0GLcqhQUhK9BsDxWYne9iecyCDoxrBAsntyBLI2AiHxSP1gfiD
nNdfB6jB6l3DAxLWhRef2OGTZ9Yb8i0u25EI4bymr1LINxti9zoIcvc4ich+W9T/KyDH+VqvfC6x
1pCnxHfbHdv97HXy3T/dqcXL0VQZkJ2UkHhqgWtR2bB8tOJiU+ET5Wa2ewWgbWMvBLTlL6h7dOuV
aX4Sm1gc8OZ8N8bY2vUZ19YmRM4O/4FMJFGTmfPXS5FaEYxGJsC/3lNHrTHdN4mVbkzhYDh1WbDU
5So0z98PU++uczIPNvast18q032DEe1/98OJjNksOQWDYxwwatJLYP2I57BaNXaoP6dZ81FqDlNm
TYp3syNbYHGydbkRboaGgoz05+xoe71NCYKgtgHAq9dxuRpGCFaNEQdonhZ5fmPRvVxO1aIYNBaJ
6vlsM1HqvhPaRsMqeTVk3/7ZhUQWVG37QeCLtXIJB7uqF385yi0Ar84EalkaUl/VDOSOhu5CG8Po
8ORgoy3LOn5Qb3XSK9aVbKpk65fGJ4rB8a23ux/oqdMfqb3OksH6MXTR19npiN0KAWIrXVe0KLwI
/kOG00xHiEGHXD2DwRoMG/pZQGDD8ohtg3Z9irxd/UCRlho0k0jVUD+um8zVf+zSDfH7/E+6lsX/
LMdC6OmgifjnDewHVm3hLdcY6Uc+mN7ys4ObSe6K7x1bGgckGZXi6zw+w4mw8L/GCMvtyd6Jahz2
isk5hogVEtywPqpq3C5Ds7EXhmc8ERsLDovnEXHn/iQ7xi7VyhO6j8MU9vJG+AMlUEYvbRr9O/Lk
2oO2hJkr0f8guznaTFa6Bz6UrNQ0oHAqmLeutlFjVPUSkT6xGQsAI4NWEwGpo72cXHsbzaPBEMiL
9jfJllny4dkYW7eiHK2DHMrqIwm+525qfHFLNolZ7mCcSZtbTWjIQt9XvcRusVxp2DfgjwPxDSIy
p6uqMh5ucnkYMZuwD6BelTTuT0mjXW+KXTNskWtr8k533Zjg2Dx6doTGFlZG6b4eZQJ+Mn9UGsOw
4B4H8JYBDmiKe4yC7bGRHSpFeM6PU5Z9vSVqihQHpDF37zT8zC9wbZuDG9HeU6cSYDXd5Y5fYRp+
6SjH9SRqX9PUtq71dUTeFA8LHmP7C9swVEV3ui2xtx9mLgHV14hOG7hBDHfz5Cvt42yvptHIsbrH
sbpT8+kaLu1pbmDjYt9YATNzkDixxaRjZR/1itqhDwf78B9Pm/9H2Hktt41lXfiJUIUcbgEwB1FZ
8g3KttrIGQfp6f8PYP/t7p6qmalpFQnKtkQCOPvsvda35H+mvlmOqlkabQYDPK8Gh9ZW/3my0lyb
FWa1yrEco+ghrUyxzZzK2VjI0LwFWZReSk167RwJlAyELg+YzfQtqpDIJ+yPb1M67CI8ZttqyMVN
aPSMSFaIfgbNzxyKgid3ir2f8ni69bNDs7BxvilNN92IJ5hu8G8UuCDLUIstHNb67pwsk9ywXxKZ
nUo5GLm4pKIHY6d23G8aGyOU2Xwl5aLkqio2kF352No13K06lPZRowy7BDbYaCJIDyqSycpJYyia
N09jKVlX9LjCXadz6ZTGfsWG98CWKGH6VYNdWuZ/WZ69611VbOs5+FUojYE4OsBkMmJLUqgoPVSI
KGAnKb/zZaZpqi5zJh5wXh6q2ZRf7ckojuByETOGZJYtxyekf8ztfzZRtUSLdV+Ej19brXOebYu3
EnaZ5iIgRXxDtWS7QwXqVFOwiC7MXETD8Q/UZC4tCOmTJLd8m2pMyGx6LF6YxfOpa6hpBIkUl7gi
FOdetRhRWh2cbslAsLnXY2Kk9JXln906uKzV/qts4/F/1C+q/O9+s6NZBILqGKpZwDTb/NecpEHA
JCz2M8eqqhJIGNNpPWWUGIVDX1VAk01h3eoieyHCb5tLjGNXJXFDeo1/72xqWWZd+qr1h6mDtmfS
q0OYkL1Q6ssxU1tyfIfb+oihICalgCg1RQ/j5ybHlaA2WbcNIvj1URg7l4Blw03lon22JmhbdmqT
rxYZLL5iEdaWwLsYCk+8M9hOSp1IJtiltq/NpQYmd57f76depQGyClSyOhDx2HEqrsbCbViJIOsj
W8qeOF2GnR70tyVIfWJ9eFqD1Jdnnd3KT+udb3kGxmVnJ8ZutEnrXWFGkBnJ8yBcHa4r9nG98FdK
SZ2p5TVl15jPs3VNJYzjCXkF5zsp3saptVuBgRMULQKB9f0YXxVwcJ8McD2GqRSHSyObt0nfLuYq
NafUafTqa/3Ben1AFs8zlQA5t1+H7mbcRjswMvbOcYr4EJqRcwMmAko9IpUZ0684N4o6+rZsJPv1
b1mfpnBXGUjF81tJJsN2UHIsNVZ7IrcJoZTcqAicohTzkwuPm0tHVq6rUp6YYdLcuMIwuoPInTXV
3t6ls0aHHUFTxbBpU3U6IIxX3kY93a4XlUGwe7O4S+6jgTGZdRDsY/SehcVBpnb/ESewKup5yK5J
XGuw0RVrO2uDfRvzpHfRKUY/kiH4aNvJQBybI7rBXSk9E/Tn9oLsFKmjqxIuCcR1pzxrAdMg1Iyy
71SyvJeSkT4xhfEtdCQTII1mf1alJ4/W4Z9Sh2AUGkGs+Co57ZH/2PkxGMLT6qnRHHnh/Q1vRa5/
ZDBKT2UTgxMLCntv0PTGHdiHh3VqW87F1qxHF0u1drvvV3PIPFaiP627xZBUa/ZfsT9rldgzuxnO
IRIOb40aqUrnYzIcgu/ldDgjatQ9eRnnyar0UWCUvgnl++qqj9u83jN/q93VaZ9a2TIgFA3OIbxG
mwnM8/oXIkD9qswo+R/3jv8YcHDrMJCRoSHGnODoyr8GHLI0zbUm9dZRGQKu3rSjax2aIBtqi2yZ
gqzOji6O1kzhuUPbCfaJtSiNwtc4DvJnYzne/HU857isJfEBV7p8D4Z3apIwNKfPjyt3THaSca/n
CvuYNnsmROR7ywOPhcreljNVBrcNWz1zUZO87qATzOb8qac0cY1pSj4HHVdsqOF60sYFvsmzVk3/
PE4ervZo6AEQ6rhgqKLYh6EzcBkuT5kM5zu6H9ffYOoa8/UecJdGYAOw6nT5UktZdVXIp6wQX9EX
nGO2q3If76ugnPyJFBp/BVrdMVZcDdqViAzJYUqRNdaPoVAWbs/8ZStsif/xAJD6/YjCA0tjzjDZ
seRTYzb7IuxKZrNds5dCOfkf3QLF/A8Hiq6anNjQ16mP+e9fy4MGoKQdgXwfJcJ6DvIY6yey37x7
SW+PuJhrweZqya2bJTP1bWgq96dyHEvHcKoKNOQwCLv2dZUn84SGVfuav6mt1F7uFiVB6k6ffFi6
QIjPDkqBUsU0V+/qJy0tbzbx2I+q1uTPgq4pDr0UxWF5lDgpwfP1lJimbfsBFdcrXSWgYkUw/HQG
h4vfjPFaMmmLVNjTM+CMU6kzwpgX2Z1hRMxVi5bbxfJolIpFssmWrh7Mt2rpHdCRPbZZVXwiwlt6
/5O3dne5LzgHh0SYlQgoljZoIAfvMKDwLpctGoNpRlg3f2WYvB6I/+FjJvsNHzsGArdgQ3VxBBwY
o05wE6OQkAL7mM1hf1oFegM34rtUT4zBUdUQLOclEWWfYFsuKhIoYlADzRM9qeLuGjj5eyKXBhQe
xhAeUzPPNvoi2F1bA+uXEEeyP0QWIpUMw9lfY7z7Hx8C/jo1mJc4pijaDlJ0dKqU0lmXkicAzuE2
4PzzUzUQqWd0AmlEls+HXsp2mFOglzi0PsZ2ys4GCkXYf54aJvlpHvPiPIUyV0TeGZe86OSnRi9f
TKfSP8NRijdQerRDGRI+acXjeMe8rnDXWQ7KLdbb0P0NfBUp1HB59Tk3Kc2QtcM3IYfe6i13UF2A
FmlU4sSlEqzaOBiXYVTU+/SqNfslE4eCTRlSwjIVhVBNM6UNiaUty7b1WLFdnro/1sZR0VibtQv4
34v4dYL/t46R6cALYKDFJAtnl2H9e2I4EVHBUVk/kk56VhYyoqEN0pY6Udyj6gRDwa2khn8+DdPU
j1DMD1pnnQA/74cVavfXU4CN+9BUZbfI1cZPrI44k+XL+ogWkIWxjlsKiqP18Gz0vxbPEJApmIWR
HmhnTU8e1+zi9Ys+qiRuRHjg1qdSlUiX//4WKP850pNlzWIDQ+1JApHy732MqGwsdGHNR1U+FLYK
niwKlm4Whfj60U5tKe2SySHjG3AyGgdkr5oTfEb2qD2UAK7ectufbLwTq7aN4Sx2n2V0koOQDrqs
fesNUz/8Ph510nYSiNMaU37ubVJqQlVLj3FfLB3aMWO/+Tzxxj+vIAti88CsFsZwjlSrf0kHdiZ1
ntc7kzu1a4Z1cYmzPHWRuwa3kv74hV8C8zMJ7HsHnaYf6QmbXAMIerlIZhJkcjeVRhijrtKTuqY6
rISMHjMQeXAq7r2+f4HcnXpgDdXD/amJX0DBcj7KYnyy0G66pZVZX1B8o9ooT4ODBSywsvb8OzST
1Nn2nNfca5Kuc24RuS4wdhy2U9V4dmruZvaEmqbTrYhZcDnvB04HRB0GzJ3lTASE1/s1lEmXiMve
tTq0NAWiJ8/UoPW7o5rGZ83ABN9izMpDGngjA+w7diDt2X6rwSWLg5+rBr7PnBtihPaQt9bPmrX5
dX39r2dJptv4lgNt15rh0igO8QpX8fQtaICeDcoUP6B5ZHDRLGNpx2L9tCuTpnxBr2MarFcpirdr
B9gkfmerN3K7WzvFI7e5XoQfS4bxw8BpcTJDkp0ktsqfTsDuM2rV+jpROu2RKhOtWLU3bQnLoPOZ
IvVskv36vTHBLbExhU9NYh6QwE3HICdxa53RjXl2Gusqf0XI9NTOGcWrlqef7fC21lylQyRSMA7p
XqKMWw6jYI8PDmSNjWlX2r7WrYr8HPzXSs/6IGeafE00RFyBrexyterf//s1Z/3b9WWgh6NGU5HK
IXInl/mfrQNRdVLTj9ipQLvbftMo3joDbfUp3OpDGOxNhbT0epTvoVxFQljoerxIw2RDA3dJAFAV
ggdC7W4HzM1cPSda9H6HDqyvCj1umK60R0Mz5w/2S7tV9sYlprFcgOwomxbbn0BN3GhT/BMMNNbj
UP81ErhVsv5/q0XYekQYaWCWRrZVRnLhHepv6wlkDNlF+8ezMQiL4324VExLEU7YK2yMooRSyCPK
asaoY6xgapPKJ2gNChwUUXkZYVT3NWKe2Uwl6mTcAS2xwP6sp6hjxlbbR3NW37rZcB7GgnbaorVY
v+TNSNaiIz/2yyF9bnq3bYFLFKSa/o8iTLPVf392to7y1uFOqWoMbmR76WH+TYXeduPEeiuFh9aE
ta2A5XlhJ2BvRUMbllPHeYmt1jmwsKAGXV4FbzJdwjz4vr5oKbb5WAtsK+try5dWQzMzRTkdXxH4
6/G5rIjsMzUIBPyFFvWNa+qtc1xfJLqQzgapZbv11d//+vpqVynOQe9ZpITNrWQehONFVTo8ZRad
TaV4Xr80YHHxrObWdn0KF5o5ZFjtMzkq79+hChuFqGr9+acqdZrPaRN8/P47hj7LAGU2+Yl9fvnM
kC85Nlg13fVbRugZhDIUV0uYz7Fas8gvmiJdyptDLYOQLUA6lZ6o9GfFnE3fHmJ90+cSTfrEsU5D
VKh7bXk0LscoHO2TTKNjv/hyzE5BKowCKGNm2Jq7SBiKJxaYRiRUCfaQXWHUksnVqGX1UAUyA2ZS
uPEvQ55lOwx9qlacx75PxEGYYrw4/GyuGSfJdlieBoQL9ix7H/rw3bCC4budtJofUi16IVlwx7K2
3mq0v6e/Qd7VlmCSh1DXpm8ql4wrt7ZxYsna1ybnfk6z8L2VhtdVmcrmCh9VOf2I0QBz+rP3KINI
8ySDpBXs7m3jNUVfbiCXwa6onHK39nnyrgWcESjBeXLUzXqpzplzFJJsfJN7UXgWywMBnL2zbSaL
JClwe5vePtpWTE8C5X7sY2/BC2G1b4XJyK6QiXENi+Dvj6R++I9jf/u+ZZrewrmduqJ4jXO+dWDG
fRf2mmZ8as029VdjThYCF2LDPZACbzjXFnVLegGAYGyakc0jWU+KC5SIU7lExDkS0uPKqNse5yHq
LwSx1nfNnFoxqMhM84M5Xu6v8IUusw+SPPChFlN9uE/rwfB6gWYwslSM+lxqdf2uhUwOaELIUvg9
icqXprLjrcCjd0/HWAWcZOF+8P6SZbAEZuizNyGxObS26O4+gSGcJHBPdcf5oMLWYYk9FChu0Cs0
X/ehKr4BY4HnBfgGGIj+fhRWpFl1tdwf5WU9N4REL0qetGNtFcSZ4iRn186dtq2zLWQvcAJ/HbOi
dtvm8ve2b7XdTPH6SfArakC0C4nDLCT8/ziHJKTZXAq4cXY5nZp4mk7ro99fZPBpB8nu7t/x+7jp
cYGQu9tEqt/hBFhCjaPL+oWxoez3cxL6tgHNuwMKYLRV+7jyX6I+QoOC9YDBQVG9I0iWivc5jqqH
rix/prlZvjsiiQ4AWke/noh/QnNBUzAj+QRbVuuOyVR/0ruFFaizp5oBAbynanE/XmHA2IxGDhCH
t4yNnOJY7cv6JBvfmYNmVxFWtxWXkEjAqcuYwvP3Zaj1IfK/5VjaWf1egvm4XZ1YyIOQEQ81Zcly
hY9183lXCyUwA6EDSOmuJfjxzXLix1mpss/K0RcBuEH3mctxptl2WwMYRNTZ12ZG1gbU6n6omkr2
Mg7CZNFT0UkBLXARTrp7P+eBhPY7ukbKk1SYv2aW2h/pRDrsFCTSI8PO8JRHMH9h0uHEXZQniTTv
674W6Ph67X1xL/VOPb2wgW5vShC8g6uih8oxH4z7bg0fqyD27LREMrb98vZWqsx0H8LX2IIgTiUI
IUwsCURj+y01LxGt2ycyYuF9pAO/CdxBLhv5sArtygh29HoZ3OVfo/me0kkpV8+sse5ineBqUS8f
V8mMoUtb/GnWpcjbaot+KfJTJrj3X2XCqUWNfVwteBJJBT5JIo6PCbDYD5k5gGevjO3apQr1Svh2
WltsFch8yOv+1/Igis37Ayn688H6UjRIvoqzphl+6j1xTUjLx4u5fElFapFCV2HrbPJmw9uXeKps
saFuBeQXTe1DYAJWB0kqHYipw2Ce5BERG5ENllINnromPtbJuOlq076u1u4J0OqRFikiw96Sb3HZ
kbIeZu5sLTnTCxLbYW5+vJ9QelzeVo54gTULxB/qlmZsEGgaaggIbd/UtD0LRFmHe3h9GZr2YezJ
ZJVzr26Mm2Ll6Z/3x17B8A4nhNgmrm9XwUyFpz6Jn1ksW5x33Sd8gSVhbXmVqhP5ZG7q9Q9JV6C9
LLc0s8lsenAAtH+7lAIBMmtAEOaP1ohDjfh6lcKe2PpUPZkQNO/P/jruDIbjE7lGhnmjbtd3TKYJ
saVmaXbrUxqTiRsEmXEFEmpuUIVmOzFv1r1iiirwylAfc/uydUTtyHJeYFhZX83tOWFMiP+iNNLd
+ruNapHdxjnaBGOI1mzu9EOvitaFNFD+YbUbhr2YO+YkgZhr4swstI8sabRD3Mbeekaa+pwdeuLj
8ScTDWBeNaEG91110ZU6dC6c9rIRAVoAf4sgppGowKv5KAvxpdNxOaxuWtNhTRmXPhXW4VIGQ+GG
y/8baxuj1uLHW7iH8EG1cYnUosfcLqIHY1FDrOooUlu6Xb2oIaI+kx6S3n5Yv2M9tLairUU0sf4B
MxbzuR0UrEdFh0Qb/JnkGkHdXDslmwHYzve4a0JssYIPAE3Xe2Cdy9GxKdkLhJI6v+SlTNGVVpdm
dYGomirv19KhpmV3CYNbTxvIJ8xAYtatmrh8na46BxNo0KwE3ZbpEaLjCmWdlSH1bEvuw3VvLlqE
V6bt+nWOZrjVmRY+5ErooBCvDnlUj1vVbgzUlFTeSiV9M1I0Z/VIesrdxXPHfRSB/t6WzUFXhvpx
necsz7QxQ5+j1cahMcrkYtpWT0cLJUwF9mdDH4s7au8ozZZZLOS0xNz0SaYcbKxtz3qrf7SLWqM3
KPpHk8lvqBQDvu0YsXudbZjiOO91DFR92a1bZY5wwnGuVtD8Ik6o3ipz0xxEmVcvox2+dXxyP6qJ
zb2oGnFDnSl8komqXUdINW9EdM2Vtrhb3btFplbNBj+T0R7Wv35AkBJaifwDPSn7b0reW28579GU
p7sYd5Y3LKndaUKsU9HqA4TKCNl8W7LUx3rqmgDSvuQw81orbNFmMLolDbj9HoiJvIW5Vp8hhyHi
h7XqGhWxBestTxmAJrtygvBgGNUMCaWqkqOrm98tVEaryHg9PpZldCyi2GJhhjitp619cJzcfKRj
IsihaSnrxpfVxb9+WYMkYtBPvVQrJ1pTpktYOwyKTKUXISdg9u06oHomwHNsphtdfsG0yS4DzKKR
czTG+rUgc4S5V97Ox1TKVbdkGodxc9R8o1OSJ7ttfLEOzvSZOEqK8ihNygcZ4Mi6ZDNA7XY64XGQ
AZaiXMfppmnEOl2miFOPsQHpKnFHB34V/9pMLFdhhrnwsqYOqVk5Wd1RGhVuIhLZlFJnPEtNR1dF
S5Mdq6jxHOFZPUWVukcv8rD2maUEgFsmSd9aRYFSZJQBS218m9HJIR13whMXW3egQ/rnI1ytKM7B
ZO4IZvuxntaFk2XXOhjxm0uNS55JCrtSmh9Gg7SF+29csau4JGEXMniFHx9XEtEJfHxh2hZIm4gg
/tcjFORQSpVgtwytTmawZHjcOf6hA1W4UhW2+gD7GGcjNNOTB4iEb+sJhznd3Iohl7ap2juv5Dv7
i92VYnX4tfpe9Wj8FaYAvvjfYRAYYGtjUvaK1mZ3wYnQwqutZsTpREIcdNF2T/AtKogRQXszyYom
NCZIHfYV5ej1mTz+7BRkSmSzxpOTewE4jpvaGBl3A3vaMkmyX1VVeWsbKnup04EDWoCi/V5W5kez
EC+rtZulNYLzOAQes9lovxjo7YNq1+gHMacqcCfipPvzCwDP6ZrU3XVOk+K4Hkdn/ueLMOJJK1S+
M8zYrRWsXmndWW/7Bl19fV17Ilo3sgdXteFJpDH+XLOha7+ckaKd0p1eWsJbC4GO9mLI7NP7LRxd
xy8yGkGAzQI1RNp+NwpZe4UdiC1aFd/ZJKX095Dfw4usFx9xQSrTKUK71ztF4cIitS9zgw9EtTSF
yEduEsRTaa7SoFBCZEY7nRAIGnaWtzap2BXKh7rSnlRN/Fy1qeuXqJHrK8mo7iqehSQF4cgKsZTp
jUQjyWKzHWTl8ABPUz1JkcF1S9qvJ8Ig86qZ4BtLt419H2jRucnADTmq1DIPzq6rXGz9NfMKGvFQ
IMkwZSnH7CpIk5cb+ZSC9tmo+fQWySVN/JBbn9I8d0Od/zSEqhCQa/VXJwfjJFeJ2Aj1uYN4eh3y
SrmJmeSfidS39WzN69retUkrbUad6WloxMkZIcpXmPLWNxO2t5joTBj4H6MyqKfaSIlGDwP5McnM
v1FsVy09gyCJJvzyHgRhfxTUaH8Ta1WFQtHeBrvStOEqLc0JG6dUHjjGWYZbRjuTVLeVRtaTKsb8
MIANW2lnNdctj2whZF2lTMin5OzHQrBqUdC6xWA+6OkPR3STSxYWudzOE4l55RM0sL25CCOL8jlW
nDMtzMfRqlSvUVuT/tb8NFqNZ/al4zd5faIZx6lBAN6glDGDEnPaaANrkhhnVxlIk3Ikv4qBVQ1g
oscxcrMuEG4jNAdHvO5jAaPv7Kima9rOVgn4iRFylIDjuLz1QDx3TTK6o0bizNSB6HJICCAGaitH
7WOSqnt0TcZWdVIV7z5AnbhP92K0R4QJgTiPKf+unaMIt+dnecKgH9UOoi4INAHMtGwQBtsv6R0J
9mNK2pDfjyTzmgMNY+DvX6UhG1sxCb+OnD0br4QpJFFtYazRg5lQVxbQaNpoejaAeeycvEMAPqhY
nazjoGvjwWhMVKzkx4AWzTzwZ6wbQ+52+BW9qJ6gwaJ6c7mYX/KZ0ImwbH+UeMvd9JtQv6GyKqok
3aoFIg/dOs/wbHw6nIkb2r3lKihNfYyCErbdbyMsD8ad78v7JXPVu+BwsJTJE/suui0GhdkGCWXp
I/scDlbAH9Wx7BhNdtFl0W8zY8IgJlcbp2yWhednraRQ0MQZ2+pPs2AFn+2Mspn46hEgYmk3x0iN
v9mNeUVN6iacAcqQnw1Nyo9JKqHWn4fvtM1ccCeMQHO0vpNBwFM2qSMrVYioa7JudAN+Dl3xXsZo
hVpjRsIUnmBCqZtUbQbyyPoBs618cxoJ1pEjXap+OkA1CCmeFTLMiHbr2SgjALGOcpX/YVRc6oOm
+YqpI4utnpFZ4+plaApb+kWacwDu9vJDaeaW6YXqhiNmYz2Ln4tKIcBSeWPgGmKcjmve6NrPq/KW
GCoMboZhrGXJDKVqTIgQpNAsRsfxrGDqXMavNLh1JfAku3mGzhRfBbe0Nmbf1DWR34MTgjUL8CyK
L0tqeUA8AJMK/bXosXrZjWZ5o01IDMwP1bXYXZBME30akq6fycRD1mm5JEflfKgB164S/yRJe9+k
+YjDJM43mRKR/bfgQlpIr0QEbLgdvzfD/JnnA+iChv5AoGFSjlPbx6jc0I1nKY9l8U3LcO9GtAj6
mHxarekfFINCoOvip4K0hotNPnsgLWmD2ADNmFF2WS/wx59BD3Bzjgk/HJoYQZvywZD/THjpH1Qy
/a6xwkfd7PlFSED3VC362VZ15gpbk9ygzGd/qKD6dAWYYXsCGNN0R3hKiq8SaETzHOKfJTmeap67
gaKKTLI/lHquPGqgm9GRcxKb4mo7dPgIc36sZUvz6ZDWbjbMX10nf3U1HzVpxQQet/MhXGw6i45i
HLrbZEqxnweRvC0F1mI5fePG/EB84kTEOK2OHMKvGKhgyuCbk7ftIcmMGMRpM3MukwjbpQUJDXLM
VgTf/UCpJXfJe0L3wg87oL6RsUuqhrj47FFS1E/QlgHbwfhNpJTQkNMcl4xDawsRu3H7SQM9liXA
8ZKdKWxKrlZCGEs+dG4Wr2E8p/vRZBioArdUHGM3N9VbUbE3gW7khVL4lUdAJLsQ9DjSk1y/LP+J
BgZjoBYfeCgedCElHvDBP3qN3JUoRfmpwi1kMr6rujY9a+FHF1ibGfCBN9cl2RpMfHP8M6SBs7sC
QXgqC53FcASWa8T8HNaI4aiIH5yu/ciwGfmNlF5xmpLs+DLoyvy6CHej+g9NzP1OQYvtpxH4EVES
GRwu4qX2FkXGd97ZJq3Kt3kmQRiUj6UPKPYJESLB7jno0mc+S7hPUaD7TTiPLDf5905ReZ/6Xd3R
W8+ix4F/QIzKI1hW5RHH5EHGLLMBhPhZVPLgjrL2qcOr9cjd/OhC4rQrotw8CVa636aI841evtQN
OUO6zL0HPbA7hoIQiwrZEQIL4qlsugiSZYe+FGsgSmFG7GIgFCA9vbS0t0DEZNdGUQGucD6ljQjx
oQ3PKdrhIQEzGyhvWkWAUE6l5JMqSFTGJG1l3OvbOhI9VkwRP6RFdILe7A4S4Zk6oIL9XN8qPVA3
U9haXiah3Mm1kdOv+TUn6SOc9cem79GTd24K8to3TPNituKReIt9okz0R0vzIzBgu+XJd4VAqE01
iNKPuphJjR4tM60XNVE/5CrKoDcTD6BgPnIahzlyYL0o0C1dBP4JBcFwFD3V+MQmvK+n/mzxvrk4
Dz6joNpgI0HjPxsl0TA0osqgegYbGNiTuo3pHbpVSoAgFuizOWR/jGr4VMj6sGEioZOz1CuMZDUG
5OaM8kyrIaxhUUvNG0y/kBsQn1YK169TZN/uyuyCVf/A/pV4ibZS/X6KVGBR0k/TmJ/yWb0NcpV6
zMjehARM7UpL9WdZaLfAYqJV8fnlTvu90BTOHb3atBO5xlL4Fg9AJyaY0pANGbDORO2F2WheEuMz
VOVTU4sMaCR75RE3NW/A2Y7wbCgWBC32coMhswiO1VYGSSYrNUYWdcJmYXB/XUAtbQIgnuu9CtLW
Neow8hHGfRZJYvl52i53RfvFTINHS15yKEuGQRobQWxnudeGt1QwB0sThcQlGmSBnQWbns0aJXLo
sZ7sKZ+sPW6eR65B9NJofjzql19WGz+LOCgwpxWtO8wSzoFYGb2oHG+QsolQLLe4jJWjOQJtqxA+
WxnqWj1UlE0TVlynsBg2YZJBO8TlVWcOTnMdTneizpe8yj9zAWHcoMuUt/aj0SET/QyDvEEOQZFY
Y8SKu2GT9hdIGVQ8Njv5BGyfxhR5nwilhCudUn8MH9qQEI+UxtYlHdtbPQrbd1TxRvOq92eUnq4o
QkTlLSFxjkppH/ah7U6Nrfn03I8pBl/GciFR4ebgbGgHpiSzxdkWsdNGGnppYwcFwnRSAl0ED0Qy
zgws66LcDkEHKKjKdWL6BlYCJfvR0ZJjygGWy5TKbyFvsCJVL3osoRLuDOHikiUcJ8h3sm6wldQi
bZMCD4AmZgMX0T5ihAp6zqmvzbX8AtK/ncyNJUUpd67wnKoVtUCl/YpzB9BVgxw5oiM5MlHwB30+
ZnQqqcXpyxsdn3zJW1ij73QBlD3KiThBCODOW7fDAWFhSqoLioD20A/VFndNSdHcdg8jViNzecMr
3fiIdEn4VkWtpmIy89ppIrlwfhtr0vFwRG2Giau9V81vvR0eJbruZMXHf7CtCc/RXJG77PDOOUJ/
ZvL+4kRj4ek/RvL+vMKUEl8Hy2rnHeEkLZEVzPMuXYkCLuoyPwYdjwZTI2mhJ3ShCSXQ+61476nG
M1BmW6XNcAzZfxSsh1kRI+5VMUSPOtqKusspjyKkYEiYcICMJQPKA9k3SBiZN6VsvdwxtROa9bXf
CRZapVI7brtFDT+RkjizXhod3hUBaeB1d+uF2SZa7CUVEVxjHd2IWs7f0ZcVifUqMH3ThSuNfdlf
lqul59freogkrezhRX0N8/IjmdJtyceaqKBE1ICsXeSFNaMGzyEUbad00U2zmXoYKuUCQhsPCsbk
y0F9ZfsA44DEu7hkvzQRG2fr8JjyLzthQqVm7RcNDPsktC9DKvFIw1jy6aydKKgGb9DJ/038RXaa
U9KEjbGtSHZB6XllU0wyh9wqu4GR16DB+7SRtnkOgx+/sbjFhy4Sl1OrA1Xmhi5dwzH6Mp38ImkW
U7kYsi2E6a6RqouUi+0sTwOZInwITOB/CIuU93ziLA2mLzgah5ZLIXMgDxpkI2mmihpMfi6yJ5aC
yS0pCx0tLo89w3R0+i1ckuxZk+1T2Avikizc4ZMzvGX0LkoEeeYed82PICSdRKKpDrlQt6DDvKjt
rPoYFQi3lSv6GfJNmIo/thQO3caIrVcTVIRHILcPP97ZqSTBuGAffO5fnI3LhSzbw9c05PsKpNp+
6IBIm7F6tjDUSyTceMTPEAv9OBk7C0but1aLjlYyQ92g5tmQ4d64Q3hFmivf+oY5OQZ4lVksuE2H
nV7ZmYeUPtaTWYabqcdbObOxmgtWm7aXFFedLGrYAiZXgJeJOJ/TwJ5vasBDhR3/9sw4I62Ld4wr
z07tmJ6OanMzDQ2wRsj/SzTFzKakO4lIep+YbrpAq3tfk5uB2hmySp6X2tJMso5aW+ZbM44+zYEW
lAmM1Qk724P6VG065ZiDUnXzqiDnKQxeHZ24rqL7AOHiqVUF3M2IX4Oslrxe4/eCwfjNhJ+FkKD2
aMaN/ljlYGtL/Yx6la66NF8qk8CVQaLwBfqWbB1EKm4XcP9Ht72VOpqRKXk7Vcg5Ku/TKQk2nTag
SYo0VNS21jGxiAg6LsikSwO24Xkh9jIpgewW62AD/MQt6LLyOWqF16eG8JTAUd101NiWcvNyDJ1i
tas/2ghxTGwNzIUZZ+37YryVcUDyz9SPH1b9xY2URTbnhtWyM7NsTNOjCXp6MImeD3usl3XELLdP
s8MwAt/ltZdOdDdASoRTzNYnnt8c6/Cmy+RbGkk59dBXM/fM1Z0OlnUI/k3OuSiSnJi4TjxNRUKG
k8nyKUg1UKwaxlA8XuTo/wg7s+XGjWDbfhEiMFQBqFeS4CBS89TSC0Itd2OeZ3z9XQAd9rHPDZ8X
BklLbYkCqioz9177DWkzdH+rZDDsdjuR4VyW5MZsfBhn9Mfw8CRT89aWCUZ26sMk26qw0j0hTK9z
KWvZqagtHfVcGcV4IkCFUKDM/R4TqFPWGLaP7ggx3dc+xgApgxAFh9w2OGVQPozbJJr6LX3zcTPX
mc2UJ39PqTU2CeCTbtnHs8n/cKLlotWlvoN4e86w2eJZI8Sb9WJmG9yVCwI4xc5JJDeo+MIWHECT
RwXyyJLJHkySsSVaDNe+zsnC1kgPaKwKhH2Bdy3o1IkeTHsDlOW3kcmbsuu+xi5gbErZu83Tat5o
s7HX69zeApbjM4GOcBJ0u4H3x84iSwD2Vf/OJ//b8B2OqoZ4QFiX3jA2uAyVzcC2rxxPwb7fMpMW
MGY0L2jm6aYMHEbZqvltyDMFpnsK/fYdiMpTrYWAEQSZV/ycdjgCtaoqc2MUMt9GWf2dpFQfo6Gj
SkQEbFVtvGez/dkwTOvrYsulH3o5HR/axb/zZnB2HOMD0l2qb2UanhPaj0HHTrSUwRKsg2d3xnsW
0Y+DNq524Msu9qQD+3c2seU+2oGTcDT0OQJn2kuddq9jVDhb3Zx+mFXDLSGbO0cr0rOCT0Wfdn7M
CZLowR8+lzL5XdJkPduOv3GVJL+21pubzo/Q+hBB66lJkdvMJAMJg3ZnGinIWHv6nMwhQ/A8bBzT
uuTIe/YjvhrbtHVPqwKwdqZ/xr7zmGqhQCOhv/Rjxz7Klb6R2oiCmPYboT4lTBr5Sxvym7R7i1Ss
QDvCYWqBObia5W8hwOW72KKERrfC5zGgmG0qa++UY7wx412rDzib9Rc5ymo/yxuW+4QmVMaS2o8E
QCp2YE1uZMNmK9t9MPaWV1Xtp6v/HmMOptnQt5tucvG0wp7eJmGt9jEn66obfxV9Q6hLgaavCcme
sUKnPtlzyGJEtxt7GodI9EZiNzUpJ5RiybwKZkoa7DJJLEv4lL3YzLGga9iNr5qZfEc0TZM+brdG
i+yS3QJVycXP6EDGXXBDGeR4WU0mgBqDrxQF3tbsai7nfj5UWrjx1XDPnUJkgypDxKDGS4uEaIHW
2waOhgAplQajfiM08RpO+EGyWH/K4/ln2BNMYWfRIY9blmrQkPgz6ccUUsLY0vj7a+lGc2S4mUIt
9CaNNpii6nR0+0sQQr8rnerGGYjRJNuJnUfZiGMJDR5o41KGfKu+lJtREb4ja9cEarp3lPouE9FS
gD/S32GKHRgHohzHY22nDThQgx/cJpYVG7q95SvoXkFANNjysoGeANMJxXB+VpvEvlC+B1tlGcyn
jeLMKHvmOMKN4Q/WRe/T8Qxh1CO+rLoICJCbwHeKzUT7fcIMX8bxHV2LGaEsIXhisk8I/3+obCa8
MdC9UlmgV2mNjXW8m4Hj03sjMtAcwyc0AOfCcu+tbLDpHKov2+meG6d6SDHhaT5DOmLfCcIcdPrI
HCFCg/WyL/TvzkSdTLO2hIPPp6zl4eeoOR6dALrCc4HybSA/LKXErrTuOBf4iFMn1Dyj758dZnqb
tuqsHX4+G+WTTdxuA7aljX8M9pRRjoB+wvL2FTdd/Si6g6hxck545lF9L10Ts0fTy0zAztAnpMMJ
7V+z3WLfB0LEKXGoynsrpxpwaepe6L/vAb6iX6ttCGyJepyt2djS6o02KqGOBzcJQWw3jmytFuZi
+irfvVv2QEVe42j2tHzRpDUk0QZ59ErMBk4kX26qmkOXzKvc89U475ytj24XPwt/nUhFLwZ5Ggyl
aWXo4yNzdE4YkG84EHSvPUFMN10QDGgMJfL2JNG90cHgtwABM0ruRZ40s3eqzJwP1MFDlLevs2Md
jLKCjNybDi1ICMVj/RPIXEl0gw2IfvTLrcMWbjihwAOafvaN9qWP6hVHDVluQwVbJyp9JFAg7pUf
/zFpMjqTj3isxviHTNJpX2jpB3nHBznb4R00kGRnlHcRonb4RyH4xr6mzTXc9CCR9mB18q1lUrP2
zOm3BidToojjnVm1uUfSGmdrQzy2TsqOIZN6nw3RZ1r7H5XTPsaKwiEqTM+J36bEGDZRwmFpmsN9
6XbBfZ9Xl5FPROPG9eip5FvFacck36rSl6S6AUdKE72qmovaldSSWeMDLpfFIRJgfIOu2hmu9iub
QdaXg3mKLNY+UyYn15/pJyt09I7eiH25ID0xNXPgKuxflp+WxzoafkgyWjdWoC+a2hy/OWsOFLLf
metsAk79gKt3gwHvO/aJXpzqX3IkIqnx63t/nKqzkcRw8zU3oRFG0gZmWxR/SPldZzqzgzVSpd6Q
NHi6wmRBFXGWMN+TGlgnqFZ7x3Bvm2JZO1oVmtc68MzJ5vTQ8au2Or8Y7sQ6td4alZ9k4r5Fkkqm
MUKgQzkz/kQiJVL+D2IyPyo+LLya7tKnfk1SV251bBLbEgrtsW6Nh2Ee73LYwRtcOsYhrX7hIIPH
Vh1l12pPPlj6Qy4ab0582m34qKIg86y0HW84BXwEE4HKOEpSyL0lkiH+hvlMr6vU4HdJXjT2Fz/u
2S7GIz40HDVKO7NNoHmYVMuvemrN4LOdO6ov5f7WS/tYo+nMO/OPdnSPZhLcpIhlxTQONzNUG3tB
j7mxiPcmUN2JsymRpg0fEpqKIf2uTfD/iJDVps5Y50U67ZyEeVUCLWkDrJP06+5XtyMToj/0jvQP
bmEsByb7UuQF8MbhS0fStVNTeu5y/4P4BogfsNl2cy4ehIE0NBTFvPFJqS0bBlI0Nn6Gtgl+qXGp
9EoBRH70b+ekZ0UULZpkLWKiS9S7hbazDHxvjolpBM0FpwBZB06rW+kG72zH4Vj97nOQd3lEC6HM
5y1sKIMjT0GXw5+fqoQuRtd09n60OaWbEs2UrZJNFbCX1XUvHmrb/3YZgyIJ6WmfUMkazUikjx1W
p5KpHOpBpiODBa9BcG7ioBl+u0PWY48MNFa5BpmWmL6SsGwPLb/WUG4qCwGHk5SvdORNemiHSB+6
A0JPidITwfHIFBt8jlZwFr9EsXp1+sxE+8LUrNbkEdkRk1jS0zDo5PvynMNAP3SIEmNmdC8Zw6hN
0XHNUvseQvarruEq7jq/QK/a/tTdgFpAuR9dw6ViFMExwla6LRoWy9lPHhz0Wvj4WqqjntO341k2
gSyD5lieXxm3rGr5Po47asm5ZEQYvrY2h5Qg1Q9ctMs9qZQXRf0jOtR+O0yZtbOn+EfJyTJCD3HT
Y1Obi6I9mXlyTuLxPCGI0Q91QVludQLVd5GACd9Do39emc0QjzjVWkzHgvZiV6M4zcNwzCV6bNr9
NFfnJN9UQ7VXjvlGFNwreWgA/bHCx9YvkbHjldOxb0cs6ITSbWAgoosyQEEhSRMmKTqI7p/yEuEB
dM77yVm4kgk2V7rnW+IUiWR03K1scgyAcvJ3vgRmnc4GbQWrOlvk1G1Q4W+xm9BJb6k7SM6itzI0
RyIbGaqMiBzNoa9uLGRf0cSqbhbuUbjVG9kyv8r3Kuz9Y28BvSkT09mYlcqRquf5bQBtc651x2uX
I6GeX4yGDu4cpMAvTERT+M8DFImoUCl7idb2OiVRJYBP2reYmMvxR0YXHoqZzt3nfhMnJmtwZ7Fb
feGJ+0YWsi9wJGzGsjy4Y2YfU9NngjtKz3aybIem8mDa/ovRTEe/1cUem1hGy+C2I0Zo3/qV2Bi9
f6p181NTlP6ueyGcFrwaCrytXsnXJKtnMFLt9wg7o4zgqYtpgIQisl2c8KNTN/LJpGLyQvu3Ganv
uGOFEybH+yQjKaWipZrL/LNqiQV30R7vo7I7zd0dJEE/QRqsB3ta4BQ992OnA9yZRtK9WvmuBdPv
rmJoFatW3012fxGK44wsCW2oYiSYWflaKz/c0Vr5rAoGpeihaZLKZMZC8QXD6NmesMjFegtnpUHW
oprnmhuJk4PJSclKs93Y/ZLuPp3d8BVvyrYtkuConOldVKgs254r0hppVxj0P/tQqV2goS7rY/Ga
IEgJa/MHM4avoq5qGieah9BBOPlhJu4GLw8Fy22d5q92gwZbDcJDQ408Nfos8uh7oWhzpGm3yFVn
xCz0/8cRQ7ZpgyCTZLtmj0NO7TIQXbY3puxsFcAJuhJ9GEDIs09PaguC4JjU7gFJe3bIbP3QYwRE
6svQnFYVs3uWIcHArrXIiMhpPioFrJ7j5iYKuSlEwV0Hn7DkBIUg3TLPfUvz2ExZjFvm1hEtfBqb
dbko/EmzjOZ7ZZFKGrdEOw+al8GQI4Y9/KNhSrxR8bLEYy5XM63UINEtT0ecY4FHPo8MOwKTyU5s
mLdGWnbbjGCWtugHL2dUpyX2VzYAsqab9UOruZwMl4sG5aHDbs6BJ8l3gWl+a70BX6JzX4tlhoG2
Lt1UZhUfKXdJl7SCA7kjDO5Ixh0H9WGAOd9nZlY9uPBddsWy50QlQd2W9mU6xRdUm9+5+LIS+pvm
oCNbT+pnG5mMlvPHK/2OobgO25NBzqZl/HPo7PrZV3p1qqClgXLoj3Vw7so0OaERos2p1ZIOvlvw
bf4fUTIyJ2iC21q/g2vdkcvgLNLZnr8PH4S0u2Y/Ze1Lq2tiH2kdt5bvpZn95XNHelMinua4rAjY
5ThmGsE2bNwXZ/5ZVO5PptX2rSJ+ugWBVQ3dkx1b2b5ElQ+ggwF9tql00LdWf5/CZbUd9j/c53Hm
mpSLVrGlwISl4ZrTQUT2wVm4Ty6kpa3gMJjMbbqPZXFD4/mxap0YRYX+pnfar3KZlFYJJCJKEYKy
8J1uURI4uNq0S43SvZ5ai3aXQLw11p+mZfWXwhHVc3UHQUWea8fONtJobM9u6avINpAPMTZfcBdh
/uH60WOO6PB3EYsNPQ95dwX0NSxI+6WUY7MbfjpkB4qwgPI/WqeE1urtsGQKlv6Mdd3lZrKqmKEI
KbX4aVAUcsAoAK5P7g/iAiq0llRqEKZwvqDMrheUblEn4z6vWttD7Jw+GU27Qy5U3CEbhVw0WZWX
OVp+F9fmuSNw6OjYsnnqAvR4SuPIeH25YAbKDE00GUwdK4CmH4vS1w5NqZuXv5+5fvph68Rc94s9
K+9JXqZ3dKfTUV6kpygmApXXZ6Mxp1uY0YAcfDQQjjPtx9zF89IutwuOxfdpzHGHRlVwuUbE4fG1
JZTgDC3YoS6Z0lY4VjgNmeatpqFkjIYSlQQG6qOYYv02Q3XY8c5t7gKgZ2AmGA2iAF05+ol9T1PM
Ql/kMMJI2jY/VOVwXy+0dFzpExeMm+97S9QnIGnlzjEVSQx6NNxTtxf3k0AItsJV1v9g2nj/EjwD
D2M2oYP36xcnkTAyJfIEZMnQg9f/Dwga+xYSkeYNRm3dTzPy3iuAiMmbeYazzEWNVXcyouilcqLr
K9pc/ILLd8YMbOAZRsfOB37vg9HZkyZYXqmiafP65+cbaf0pbw1unyL6dWWelPX11SpCXzXpfp++
RdUMnYFJ4HceWxvqEPlZhtrb9Z8ZoOF8ZRbIMsOYf5Yx/lGLLQoMRBrjdnGby9g1+RkhoQck/5xS
NTF6zJCclRy1AMmKg9U1twTvyh8WupEVzZQ4RNg24eBcajOz7lFFU/MCC/aqOECYbQR/1Kp0HvNR
xCzoQLGKrpw+l/e7xHpoJv0do6YCUdtbr7IHVqlluX8F0Fs1Z+DBSj7yzjDuNZEuWzDWZu7cmH1+
no4y6ZNF+55c5rIfmSYvrzO/pNJcSee97C8tbTti4ab6wfGJwpQquvFJYPUityw8ihfrFQl8doDH
/ljF3SUYzc8VEDOL0dj64SC3XRUD6RsxgAQqy7yyr/P9ykOYhZ5Rr5rvpT18NKskXx8zZtQqnM9B
pS1SWqSglsm/5DTiJteN+AK0tdnnidS8q8K/Vmp+mDlJRCDV/pgspnqm5aSvNQJd5NiRfmvFwA/Z
AiOyYdybaXGsZJQwBgZ2MknDat+64/RjdpLcY4xqH5krTj/aOD6EWeE1BNvTFa0Lhq4LiS22F63I
zNFCKyQpE5pl3dA81W8R64bePJXyzTU5U2XTdLEioRhMh/mD68W9Hz/EE/wvNFfa0utnKyToYTrF
AcCHhQxLs+as66o9m8mgDkleLHfwqD0Ukjtda1B/MpQLAMnBTvBhx1uDrh/rCXnYGCwnnWAIt32F
FotDcOnFDh4Kq3fy3aBGd4t2OLiTYRneonhpdhL+/YbJi78ryxKSfhF+sVgUd45pjwcKDrQJS8ao
xHg8OGF2t0aMrm9lk/ULamq2IafOBM3q1I9dG72RHYrzCi/TTVmn9t5Qc/9S6OhOpW93L1c6MUmp
9aFCU8i0y7Te8XyFxHSA24yWl6jp440xOskhGealUAf0F1jxwjePH2a3IIGnQk4XLrEpxpT2+7JB
V3Rd46y/XqOa4TfWodeWhB6ty5dhE+pOboNikFZXl+tHP9RqPJvkCjWLRDfWSqoURvi3XZKyk4N8
c1ffRdK6+RF27++VU+wkiJwdxV2GBxriVq4XewFyj7Y2wpbbduhByjagR0FVoRYkYVAa5EjYc9e+
+P1bjzPj/vpRTBH/ZN8x7wlYi7EJ8Cx21LZ2g/bYso7c18tDKegUWQOanet7aVLt+CnVoRiZeWSN
qu/RbFmeU1T00UcOMGsaNPqHLWv89GnpPxwq/jYeyIqTbfyHEn+s5iE7nL8Hy6zeEjXl3hCnKcMm
hjKrcNsa5YcZ1aRHLbd3R56DNLNm2xJLvoUEjh3F9qP4pEnWkfUOJSL1cWzK9CnjEP3gVMVXq96a
wDIe1oAdLCM7pIna6broE606PdJXHzKAZCBgCtPGv9iiMqiN7G4KQxv4KaEFU3pDXM0iImmn02pr
anNCREt7fmAtZ2cLNVc7tbCkNjht5pMKHMQ7ZdQ/c90d10vMXWyARUEmyfoy1dFiTT51915zg58q
NeYvqy6fYY83L+gbJDZRKb31/eguLsv2K8aY4GkpDLFiYlgDTqE+yaW0V4KIQneYGmaAhp7SJyKV
Np3yB46tfz4gibM3nTUM9BiMA7sWWhsjnq5rIdVd96S7H7AV5XMKmujUB1PKEfYlB5T+5dKR2OWt
P16IIKUjzEHo2C+m19XMVCPaRf82buLQCPexnsyfsMC4NAlQvNor3NawkLfH9R10Uy8kzYAGRP9N
TJM6VRN0GwRd9iNxlgltJJn+LELFILzvHoeoszYxQLxtiTbqQlS2/YbxbxP33fh+3RZkxDbmEx1H
r6VsDnWG2WIM5f1Ky6Z9mz80ff8tQuI3r29NVBwoqjrzXiF18RrhGo89NnXDyeXzitPy4RlyMMid
m6Zn9jzS7wdA1z6tGMtOxZc2ZvteX0GNqAG911i0XmZS6FRCQs8UouHvEHnfEQxv3HY+MDx6XPhM
5/hQWpH1rjOnOwDlyY6RpiVvy3euX7B+Z07e8W3YgiEax+ipd7Tb1XiqNUI/xRnDTK1S1nuNRmfX
47vQcN3tWmpaUruXaAWzQ3oZReUyt+/EnWFG6G05sx3n0LztFk+VlVDnONGib5zq/ha/u9zWk7Lf
QCofayO9FKwdT3gu6ydIYZd1QXTq1DkNtZbtXNoBXtXxs4c18kFmaP4d67v2DKHhKMuScJqmHo4w
R3vAtdb0A+JmsZF1HdyS5b4ZqjB/qVrm82mX1ZfaavOXdGo6L+fC3QPcyl5yPoFzxAggFu4nA0b5
TIdTPpcTp/05GR/75RVRZwhp6ImKWZG/MHXFjym4BcNVfeRJk/CzDpUXEs/0Yej6R16lBN7Q7LnT
cnWzOosq4b+afa2/jZ20vJlF2pf+V1iVf6Z3XqMFQQ/UmlXvURaVcOKJUzbzonxXwvlac4Ort1yA
DZJW/mIy637PqOt3uqUGeMyBfZZ6Rs4BQmLv6vK7Ht6m0H4IND2CcmaucvT5xY/dadM5fv+TSPrD
3IR4zqYUDooZ1t/QTvc68SSSv+87Vjexn9ty3q/LSD/a3Sa0Nf2WGUvBfB/ygbXE6VmIBParZ1j+
la6XK3pfKB2CG0UHA5+IGLZKJPOPLCUZOhGSAbqKHXG0S+OybiOCpneT1NcX6zt5QkPx+nuYECmv
+ZQi6GMvKPyY8MYYsNbyoEvNuMErOBzjIhjPeGVTvHeXYonmmNeUjr5TAMfW04elg7Skc3XLuGn8
YU5Qy+awTG/rskwvNP4+/Nj+HP+yfTtTkhytPNTRAVB0/v0fcCUmDXNuKGbfFUZiVCPL6jzAW6R6
CUJvbNz766prpXAVZTHHpJHYgKopq96rNnxPFlB1jXdKjmjuoSFIestVyZ8Rhr2AzPnWKePKD1zf
BypzSmd8NEx55HPdQ8TJAtpv6ylzPVva4lCBgKzh3n1NrJZbYfrRA3hd42RIjiEF4cXbqVsUeLPs
goNVwuWhonxRDpPsQS/0k0pF/6ha+3dn2ZzibWwFKJjy4QpgrHtN3rizz+yuGjHOlAKvwtQNmHLp
adE57HUM19bix1bQdv4P3OH/Cop1hSMtewnnsrCKYwP/J4SlNspC68oqO10ziQYpGtrjUXQf4Nbf
5389c2m9Xt9ruZEUbJjXkBOBCmL/VSf28p4BDlrGUGaPU5DZzb7I0GUNrn+eqaQ8MY/1xrQTB27h
8iZqSeM00XOJdHd80PrqQWcqeb76HDvEuJ4uKrGj/9RtdEC/85sxPIyE2d7360OazBx40WtVGRCb
5a1kmqxbOKGfQMbHZ6cgBF30Og7swi9IWLHcfWzk2RMm76ciid6EVD6QXCfbrs+YQuRb6MEUR0gu
CVk7BpWVvawPUYNKM6id+rK+NH3d3kmReYXPxGKNKAx1K7hdn5mh8VZh+7zt9e490Qd514vefGWo
9D6gyEa3DFgjA55VGjNZkK6OhVLI9rEeVPbSDgzB7Oa9wFSyN4wGk/Dy4KeRuLNdnd/YSV66zvxx
5To7eJLRquDAjvSE0VE9p/7/xWZeUYj/4LrZytZtW5fU20rKf0fFxrklqMlleg6arnplXVgYEUnw
tj4rRKVd31ufBQrTixt+rZCJDlXT2andpT9sm6/sHc0ZFaLYhJN7MdtZNqA6htjTg6Hj+FGZB0aD
DXv/0Nx3Y5vcZFb0vG6D69Yolg1RQQiBaM6c0ern9JC6MzLXhfzRKZ1GnypGz1nIH2p5YHRuuN0d
xxj3JqRa289OWL/Wk/sdOJRiQFIQIxkfYzTZjC2d8M7HKfVklM3L+r4eaDnVVtSdElu5rwK0UBIp
kovH8Zn03OpxaMKndXefnDk+dZHxaHL+26zbaCRqinrIxrcM0ICtC3Tbj9cDlRUBViqPwTwwqlt+
2XEYQKLFWnUcnPyudgzIl4PWveW0E5dNg9a6TbQnwxVslPu8F1m9udrAuZiWLrChbqoqvvsbi8gE
qTlgfUh2GY5Bq6aMoBTxx72RYGagEqE8y4q7Pu+dXTUzFFK4Xzb+cjQp9AjbAB68PQJJtKMBYjm0
sbu8CutjlYv6sVkeend6l7PIt+3Kokl159NxuuIBv21zaXKj2q1m8iheBJsw0rWofbC0ATsDCc9M
TJrwp47uolgOVKUsqkNf259DpMo71IlBVYfPsLS622t06AhNaIvuGrKA1bfQeSumnb6jQMyW7r2w
hbE1rcXM/N9sMfG/KKEO0lhCeRk1w1kFj/LPpTHUe2Gj2+jxADnOKaOR5q5tmKxhaE1fH1MSeImV
0JMxCCtJq3yRUKEvejFqd510T7A848ucdDC02SnvIXLMN93QPVeR/POtKMDQ285coXFPnKWgxbiG
BBq9BjyowDCVa9gEFhs+Adz2pXeg51ZDgruhrvX33nce3Mq9G4Q//aBfTBxakv+e3PaY23n08t8f
iPw3sEs50nTFojtUEqTBv9cCQ9owUyfBeaBRTJRUzb4UENfKwPY05qP2zpD5sxmHz/Xo0roUT236
NBlx8xjL2rhxSvXbqY360UJhDaij3q9N2LX/+vdDBm1lqeMib7Idu/Jkb2H9mpwJYVVDiugs2TBE
Mj24Zq8f2lmhX1zem7pqPte5Lk+MXMxXtAK0stanxyCvC8ZARXjpW6e5XxeaoJsWzoV1XlccMO3Q
+HA03QzSudgNiWL63DwzNYvfM2ccPMKgfv/3x+n+fz5O1EumbVjsvmga/7X1Ep/AcMYytJtrDoBo
dX9nTQYRJ0nRHNdKwYiR76dagWm+T0G61JZ9sAUwskkb6DnN7qK6ScvnEIf9fZgU+5AC8DleHnIE
kujr3jWQpJcSKmRR15zhDSPWduhj1G51Zfs5Cn9DZ8yodd1N46AUFEsdwNf786i/J3kU7DtzvFkb
NHWPsDn6KCl8aBTT0Y3C5mmMcv9RNvEfPd3yPWukPAz56F9a3DLXZ3A07IMwm5JGIWcflOIMvxae
VC01/r7CMY4QLWbGqXnt+YZ6U2pML93SFxct4XjOGJ2r3qddPy4dbWwyW9DgxbuT03g3Kr0+ZMvL
SoBuQcAWUFO2+cbB6UNjMdoh56QDFKTB8/Jq7UXwJwnumkDZHikU0W49edHdRPIeFUO8/e8/NLQ0
Vop/bKKObZi64RqWRc+Qrv4/V5KRkeSgmcQn80XFqY6c+alvQwJgErUf6OXumVKugMVaDa96POfv
xLp65NVO783QYqckYslqyNdYqie0jtnSWqD56bIJToMxb4NlI6lMnexc2KhEBDVl4gnwddoMurqo
zOnTlsZ9OBjZyzDpxdnp46dS95/TZQqyPiTwcm99GDf4+ZbvbluzOGBB0fZmj9Zm7UaMS0siSOT5
Sn7vcRsz8cfRtVr/S1JlNUUcZx0K6tblRu9c3BItXTifQzT44/IroDcPZqX3zz7Z4mcRmKcpbQTq
KGGcrsx1PR/Ix7CK8DmK8wfLp++Rj/InY0ifbnFLn1Jqub+JLHu8hfm7X+/+TlgI88V4GSP/D5T6
TA0Xwm/ZTdNjS5jGyvctDBQTKycDcHJzs6Z9kv2knWcM075ckHF6DxI40QzNy9ObNOi0p7BgVMXU
+65g4vjihCo8SxOLXlRa/jupkVt/ieRjQk/CsEnbn2F6dMlJCMJcVpSblSK9Pvg5jR8l7TNyNjZU
qzxoBWqzlmDPXC8f0UffTa2hvc2ZooYITRpTZhS8G5oeH5Auu0QeduETDo2vYh734cLHawnv3rWI
nyfy6d5IP99Hw2BzGFmuYsJ8uIiWKyOvXenNpEV/BNgzj6zi7/PSFp1jZrz/fbGLJazjH9e6gkut
cHdB9DIc598R1WYWuWQ/Y9yqR5W+RCTlRl1JRRwb1W2aCfNzbPnNjK5Knou4D8ETs+C6JE7tB9Rb
HoUsfcG2p/s5ZjiE6fk92NoJzXp/708mWrOlD94kGlRnPSVYSBQ3RQm2qg2XOAXiR89/cjPxwQD5
fNHIhf1en8DaQ/GbPgX05vCyG/EDxbaEilmbx3bJwV7o+IwkQH2ipn0MJ2H9H9BLw1nI4v/z04F3
SWi4YRoOwaqkEyx7wv9gXpY5XXOVJSFs44pkL5/M17FWr+sR+a9XV+pFQ2+EUE8OjzGmKCcVp0oJ
bPDFA+cOhrKp3d+uX1llONjahhzAKzZL600APZN9m8viPhQZsAJWAjeZog1eTXEX0al+ScfsuAaE
xmyTmz+PprmzGPgiLL6BrT2tz5LlFlifuZnxGJR4KTBoHRxjfLT5YCHdN49rArmel7tc0xwaSmV5
pJaYPKfMP1UwtXfmcrFVdvnZoMu9W/MalleyGZ193kX9TnOm2asJYXwbR8CjS64UM/hzKiSarjwt
9/ZK6vWXcz0RqI9d2JfHYYAhjhQYHSxNYSLAq1LctYS3MbA2wmPq+NZdPjMoseJhkZQg6fTWn7d3
mSZF8SvYHEIQk9zarlGKEmDjliAf82xWKN5kA0R0jyVa26wPzTibb7rT7LOuPdc6WZyC65k5YRZe
U6fWFgtwAax7biO8axTc6HI6X+bDkji4uAxYDpME+UaaHRi6MXKGAXOCqgUuWelWvRmj9D2ZqvA1
BTV2QKi2lAVl6Jlr1GZuoapb0weFCOIb7HKkcMHxPPaRKBBbRAgvewFzN53qFyn0Q4LN8/k6Eot7
7W5t7qwjgG5k8S3xlnJOINk0GsjQLtkv1mf+mEAzxSnlNPPeYgk9rN04E4WdH+fzq2WhQyp12YPT
oEtXY3KQ0SIHSinN/u4uWwXKsuuldW2hEdk+PIepfvLnvvt084QxTBH1D1lHCrNdFP6xTYcHRrLF
CUaYv4d9m91pg1L7wBkO167/fy9XJtkO/7olbZqIuiXQSpmSo774V1TW3DiasMIEHlCHNFM5Ckw0
aUB71ZMJuj64o4ui9e/Xgn0ictov7Fo/13hYLXHTuwx6VhTazv01+sQVyZH89Z+5CWoZv5IGfYJp
n2hEgR09pYhzK+M8F32CX7BjSw3d/rnTq+eV+F2hFx9rrtpCi/wLXlMDsH/L8W1JubYi/2GNtMXH
caXpBItlqWB6OmWorBwp7L2f9AwXAv0VVOKbsMriuJLUctqtO3N5eR2MYczeuY1/v2ClTkj8uFI5
3L+C/14QStL/Nf1kwpDsdHQFjzXxJYZl1l/IL5qtiFX6KG0C0STGDjufAAj8lUwpTOFyM1n9NdKT
fFGMWRAjjrXv7MpxMJ7WHeivV+tPs7yy9cRAMt/+P8LOa7lxZdm2X4QIePNKb0VRjpJeEK02KHhv
v/4OFHt3r71O3HNeGATFblEkgarMnHNM4/XPz36/cGJKY9qCi2EmYygaFrYxBA3gCgKWcJk+DeCz
lwI5+oPo2AROJH3PRYpAIi6n0E3rKc1eLoNmodvv+tQcOj+1iZEz32wjQy6uOxZN4mTeQRGUULbp
KoGH9o1/+d6jlV+MUeJvbPxAz+S8JadAGX4xvXWvNqkfhNeC+Z0xefImVUklnbQOPVdNkjMuUPNk
B9jCUTQ5Z8uKrH1u40YBGFZfnRLDkJmwoeIVtzQ0k74+UO8xSp8RXCkDRqrNeVFvfW0dzP5WORFz
Ai04ClrUoWP1Z1l2OUb04BrIiAIdTy4M1fKlVVoCEqEzWhDoj8JoSFYsK5C8Lvs8Jb3WZdqfFNd8
iO5CD9v8KMWgPY6YE9atMSh7kabhG07sXUvgMQDt+R8G4ahuXXn1mxRlT89u583Ty6D4up/zLEEN
G8Km2w6dM74ypHkB161sBpb9FaFn0PqpjLpjpWdsZoMiGDkT5o/I3TI6rWn7LnJUbSGi7Bl1kP2q
7cRjg4sVfZRDagxF/ha9gXLfbOr27f6LrZ6qRhWg2wOsZztkVPazDavmkAyGQZZFu6orrT+YidNv
HJH9AkGALG9MXdDH991h3g6LcUyGx7hQ3lq/NG7kDtF1CDuq0oDsUEGywtrpfFhfs4BZAtFGv42u
SlTCMOHzUZOOCbTczeCiRgwTPERuLAymU/4bxqZynyUIJoYw2MoX6DqUNZU5TDuUXkyz2O3u0WEJ
XcU0lZbZI/Tr3zcsby9ZgJVPF3m171x1PKoT4v/JE+FL5nHRVUatvd5Dzfrug8DD9Eq8R3mw4Ilu
YJugMPBzIDMFvsfAGtJb3rJ9zW3LO/q1/iH5Zwpu3Y1l9Dpqs4BuHYUjuoAxxW/jwaH8Gzolk6cK
vd9DDerbqD4SpNlc5AxG3rhWd+wKiIZqV5VHj/YoSAJXe8jI5kNvD2FkIbzgpyzMEvyKAINSfeuV
0HAxbtlry89KkGZUg/JGTaYf1PqIbltwsoMfNpTEPdLYZKpPMmOgDEAwsCFOt/LQKSxnl+UO+kyr
cEhUN7Ot3LKUn/e3CNfiq1uq6SlO+vCE61pZx1ZuIBTKMD9P6HQLpfWbPY17Gog3Y744gcx/9to+
WBdBX9AnY1mjoNVGlb3tHH1VsR2TpwNy3WlRhQMsz/nsKAZVbAt94lQm2MioMbtV0RozGx51t0VR
RkYVaGwwNHEvXqoqqte2aZOYHEZ0MybNWKhO1QLkyN1lkw7G2s0qcS4c1ziRCRbMjei2KY73P4yW
+EX265ISOZKlZfcjETcrkmtJyWpBrQSFeahLgUmIxAxos/MeS9648z3a4Spi7RZ5mUHumNyaRc9+
MmDBJtRvYRuNtxZQG+sPJEfJqkpEdcojsFSh6m8dp2SuIUUycWwjkqAK3hgmgfFz5rFwBn3LqI08
T772Fl/JPeMA7SH3hMl53vZvXeP/KuGZn+8zhY7yX77PeRhuLH1yXoIxiI8FyaRDTQsum8a5cZ+p
74lHoF3SUfZWzU9bfn/jnK94FXBxTzDWfbKSPlcW6b6BMC925HVHB9znGiK8NZP3iLYkEUDSKJVC
val5Wb1Z5oWwkRqMEgUf2KE3rSpfTSgdy8w04VFm9Q2UcHzlwk15yIKJfZbjddemJLahe9yp9tzr
dDTnNUSkgmxGfYnQCtH17G5qWX/0dMaAfDMHohr8jrQ03wvd3CIY01+dwqG9rgzDvuclkmafPTaq
sI9osT67JuTsmG9KbSJEJwfI8MEFGhcn0RySz6iXYfE8WvdLlVpV7rLI2xYjA6xqw6nQnlSxda4Z
0e/lF5UGE18lckpOQ3pt9Do9i5ytUT1/D0s7TM8BpznEi4ppcGJQUNGCWkvlnhdDKk5sjYkH3wND
t5GoaSFyQYeIoHtOUBN/mW1WHxo9EqyZzQAjkZxJeQPWBz+F2CZ47VnuCPmFMVxcoiRbSuigBGjr
oTut7l+7rk8Zv7rlCt3T+G7iW9vnGoY97CnsdKBk7CYlrreewU7H67PspRd++IDhEeaqk77kHSd5
6prjwWM5oDNW3EBQFqfUCZGqO0FxU33XhjGDDzMynBMbMO8xsBhW5gHREvJe0PcpsUxcYH2a36uk
oK5BdmA9q4KkO0PpfhJdvo5xML1pZt2vSFmxT1hLe3QgpbeR77cdYbdxhF5t5JpaFOg5qZLR6XXi
qlZlvv57T63A99+XqsloYSHF9ks0v8WY7IP7TeBV72qUVOdWHXctA7rvrgYMqLXbb0US6Udk8v02
jNLw4HAKP0QpPn8/LIeHOisJDWaF1oTfP4YyaaAdiVVHMLi6Jw0EtNFCb+wfZd7hMOJ0dUbOqF7T
HkUzeHt1nrnK089PjS0AVJx7itHNxm1EDux9aPWh1BrQh20psij9hd5R9JvKQUC2OCC7Z69Vt8Y1
ED8gIJQvdvshi0h5EFaf1qT+yJkr4VCJs8fea+0TgTwk2ZT6+b7bm7RfnP/FIopLNqiCVAaoEL+v
vIjWgGGCgFzL7ZXXKOWZTixUuZrR83SRkY/Imsi6G0aQ9LIhxkCuOHo9vL7SDK/pfJJCgBs3jmYM
pMNx2AKf292vVL2JDVZDypo6MSoSNhB2jxkrdd8M4lkfagu5Euw0c0jKk2JX9hMYn5t8x8YW3BoE
7eKEG8R5ImD7/riXuQ6vmQG71o5YDnj/SqVc9rqdvUKktS5llX2RNcTK4eT1Yxt0n2od2W+uqgVr
v1Y1pOQt2UD9HtOfsnF8x3mqctzR8AOG76MyADXP2xc7RGc9WuhxUfjmSysd3U8s2wuUVOveTfMX
UvnURyOP3+SAyBcBGyzbfPXZxW0qm92PFEaHXtrumvmQnPCO162EO9nSY2bgKI3+VIz6yiKi6Cwz
vLIAUxkxtzi85shv7Nvt0m/Gij0a2bphEN2EGsJlJbxvOySB8Ya4/zB0+MTVgWpcJvdQN7nrnEE+
okSThaJy/CWicsi6Q9wdMXD4C7ZdNegOpz0Sxst1ptGb+Sccm6NCskh7Q+LYH7nC4O6aszzl1z/Q
sSWMRW8dhrkpqRsYhY35KfKnRZC0j1xF2UhXr4Vi1o8NFtPXYrjVM9WfgI3kYczjFJ+uSC+hZf1s
UyfZ2rPRvZw1No4bfPgiI9eIfvQ1TrNnOUJkDfr3s8wRQ1s00WEdTNtdU545l+nPvbxXfz/2914g
QFxwTfv9vNwHaG0IPhTDyLY43/FhgXpizEzdUwAMvVlad2sZay1UFo2zW0KIUGzotUFTZyQPoRHe
ZkpxpSuHRTrNb6rLl3HAlrYfxu882p7lfLGyxhsx4TaC8Vnml/DHYAbCuyND28OEPU6d2SQIzJd3
eVUn0VBj0v8alZ57dOOieh7G9EWeEaVP8BnyMQwoRWEeaa2CHSH/6DOwYEfGRTGf8mWwHjDysnWi
2xupaXIdOkKU5T35mJgfm+bH5D3sJptA+GQMNCaF0YAgNhgIxpSHjV4eaHpjWRsCwse8qb6I+cam
DNr4iSDxFirUUTPF4Y4uh7+xcscOf5w+5Rur9LgYAIc93a/RI0ZcaBHdc5ra3TPjS7rF9njC7IvE
0GztWctKxvj8wxGT+GpURgNnxiz6FWn0g8ghA3voV2GOznLKdf2hqbv2SEQCTKwceGJSYKZrzale
GZVaP6ZJmWz9bDT5IkMcjbNYIQ92SC4MD4O1hbv7RQUDzrINLk/Vw6vhwH8twNivQPCEX0rybiZe
+GFnl34eODDIGTfBpPMnxpY5z8S8o51g6zC7da8I2BazgULe6KKDjdNq1W6yKliMKjTLgXtRGBtX
HFW/qsztzyjXjA2X83Khm6VxmroA8iScbYJlgLdQkFdM9xdtqZpbtfYpU6I6Widl088JzdmjvGkt
QrASn1YS0a33uhUBsvu7gMMoQ+CfAwGUxe6Q/PlXPXDs1WSGK7mvEF3DFcOZZnj2rDSK5uNIYErL
Z7SJTHDVw5Hfb7m3Me05ZeKsxLQXlocg1qYFlCRoJlFevYveBeZiuc4r2BeUPOSIGNqQkjw7ilvP
7N6USVwURrspCt21gqZ5eQ/pNiy721dK/Zg0CaFq8001+U8YewboZd+kRoBWBsJ0EFg7Mffz5WMJ
eia4s3p2MQBQoAADtMXlBfKnXK4m7Bhoy4FYIMq1jmTrds+wc577wunekmC4cFY9SQqypeXFliFt
v8HrHK3Jj0kOZIatLGAD757tGZs+M50djE3xSkrs1W/4dO7paMxkHvJIYRM1b224agN2zGtGh65y
YWfO8qTwBS7PbMoKlkx8VMRSrKU2YAK8C4QgSs4oxlAou5UCChTrWhxY7MWwQ2ELSeMLZ2b4xNL1
6vRF+UHXQwNqFiKYLBAnS9BxK8YtaKXqpbAbBW5MhlyhT1/kfqGfHLL4OGrIjDjUtaeurXGYETRN
8M0PGUy7vf6rhfXFeWiLRQmFQ9FH/4enFR8I8toP3kJmTb2dw/DjCzhfBhKBgJlw1Go9+DraDc3s
vroMzQ4Gdmqw1Cs+lJByc3RKAV8NnpcCA4keUbhvmQ1stI5qL0X4dUUJGmynxIiOitvSgxlRsicG
WkCXQfWWwufUzdFxDiKHVRLX+iE0Bu3A92z2wrFkY6DN3jE8s1ExuvbWdV+zOngf9456Qi2enEjh
pcsyVun30rTOWs4GpDJGE8YeGPcaczUp8LTJkgECRp0OOwp9LJ/ePrAa/ed/3xHCOfk97gdFmatJ
LW3OkKdBEgZReABC+mnzK0D2tM2T3/jNQ5Fle8Mtu61usBv0Q7s+FDp/H8kb9Tvgzh1bi+R76rGT
FqD2sXmJNeTxdjuItj2DYmm303xPzI/Je/KxgAniSlUKTloEiiu/mq9Uo3Nw5pm9ZZ1LxedPLJpH
DFfVEyr8R1Fr3ZkEwnQhlxuNTDpSd/vTaLjTY2rd7CjvmJMF1rNbgia2prz/7Az74noJ2qoSfpQL
JGieWD/TcvBXLrAiRH1VSkKMn5LBxEZ/Fnc90DmlhWBthpYL+9hqybGqjG45RoVx0xlRcEkg6iDq
jCfPSMOTbDnwiXtrQsDdlx6/7cLXw2IPCNJeJqBhaWT2/6iM6lzJN7ZZdGh6yPUs2vq72ZgQSnL/
p9WaHw3W/DdROD8J8RqXbjaA4Zrbh+jeokup0a0D0CifTULkF+LT4Y1MkHjNedOeTbd+MhUnx3SE
UTVOoaiHM4lGnkaNiy6+spk0G0X3YlFo4cGBzKlYdfpE8WsfUnfE5JKBG9Ctm2G89hg2P5irxztn
FEBK55KZhwsvSj5gXKKboQJZhr4f7m3g9gS/JImenAwUMjiysn3V5x3EFI/hfAUvw1PIrC/i9lwT
GTX7Mn51odYzM1V1vND0p7nYtMBoY5qy871J3oM/ub33LubByUK0jQpqsTZ/ZUMTHnNSUJ6cjumi
bJz6U10sWeqygwOSamclBY3LIPc2AAene+npNnoB0qkNsQGwTdXG0sVaNfdGhOYSqzeMKK3oriFx
Klv2G4taR1vqcFl79sKe1i5jsNyrORHj4qcFceG1bsCEDBXYE31WyfnRZ+1W2sn0K9B/pYu/Rwxn
AZGHmNOkWOZhL/bBkIJdnO/heMDlYU3rZta6qGKHvd5/0eMS8zr8bLqnWRWLOeNXtneSqDkENR6f
Uh/NfafWwaYG0LJJ1d5bRDaOqb4R7jENSduK/SL5Ag/oJ4r2ZVZZx5Jp9CcPH/TF68G+3H+gOnwh
zRKHXautYgMZd6xWxboIG38hy9ooY6YHwvOgM506s2N7D4YaJ0yc/8ptZHD/dWdIql3kKf7JbFNv
0cyxUGZVEtDmEsKMSoupf8qyckYttrUzOJjweFAdV7hc5hvNN4pjFVnHwHQzkJoEWMmaA+Ffj4rB
mlbyMDFc8szQbNdWUjEtLouPu6oOvdFA2zwz75+UEZk1vmMOqZW1gwZVeSkfi9rKXMgOlp6J5giz
Fn9cxpbwqo6qswyiT/n1gIPB4uB2Znas2a5TAGN+Jl6+mJCbLRwS61ap1T2hlKcvNc3B2fONPxsB
6qKdQ/rKDenXw8rAbrB0xub3NqXjS3O4n6pG3BgLkD5gwCj8/3ZZLB+5rW9CxyGtaQIYbyq0H+l9
VCFxKaGNAe/e/GC7NxSecwI2ofjes5ppwQt+EBKY84a+HyaalzCfEznm7on8KQPs8JLEyslBGncJ
RH1tfE3bAweDu25P4eMQF2hu8hxRfxa9iSBXHsIyHnGOJe8ESHjPUxlNe/hQ8Saljvy04NvRsiy2
uWW624Cq/lDSh1387QiVzLtXs9t94fpk2qBx62+GUxxBJeZvyDu7aAkPnlTNIj/Ky5ubjQcgickn
PRGTpUqMe8qCi/ymFIDf1oaejPdzWKomnSA6lZ2lw+Qj25Ot8rTzRazt7nqUQjEedIVf4s8mtVAf
NmEHnFKev5gI1ZnD4CxdTNiroWnopRDnBguwKj4bnWBSPcB1LC+sjt3zv3gdvQ5Pp91cwz+/Tf05
hDn8cN9QFYK0+7tHqygQx3oI7UjQQfkrMEdT87iY7dZDiwmKbYp4mx+fmVx6rji3InQz5HINFzRd
uf+sZSS8ZFMI/I2LBW9silUiHs6ZTWxUWveUgqH5aBu9+csHLe0LHWJR0tRMlRWIpTWUjPurple9
nBg3XaTLVxt1OokJggvCtHPGzcpL6LKtyHW68TJl1hxstChh8UrmFph+Zg5LPwfKEAXekxIAMYss
8yvr63/fKfMjjF1MmLYDh9VamGXEkLpiWwZMTf+hDNlX3ufGu25hBp20sXkGSV2uDQ+3Q+YruyxN
020Q1zZZxmR4Z/zV2HvN3/eC+bFw/um/n5f23o7F8jVi57XxIQhiOfNrlGG9eCVgAOe3qNWPXC0+
hFoaP1JHI+xqCMOFXx8tPADI2szgFKVKt0EmOewGT6foK6k5nbBqduwurJ1gLvUIbaZdAgU2v2Wk
SwRD1P5kF/5ZViPI9CIatuyV/Utf4cuUzUe9H/bT2Ga03+lFRmXXLsOixAPkDE+YneA+Apb6HuKo
kRoWRSne5wMDWSBGQlTlpc9YtLZg/+jRQEmdt+nOjimVhJiFHpr+TVdogsyulULEVzRX1keJ1w3m
PxHLTWwXm4SqpgheSq19bd1m+jbZhkIaQCYuIwv6g+O1JLN17vSt9sdL1xKz4aQpgzzq/rvYMlMS
chbA7Cu+DSqW7PS7ArzME5oAKso4y4Cb1o0OW+fBbBadm/kIst3y+ttBHKTP0rXFVMA7F6F2lEfS
28U28Aw59EhEKjlkNFhfu86NT5rqRk95S8EYpNDpiKPAvyJ++QzHL0aMk0yft8UAZFa6WysfhoHP
l/lNczT8/EWGCdK8VxdOoYmvTNNe1TbBfd5G5b6D/7iipfNQ9l1B8c7yXoWZfnTnMa08NEClObVF
6MmcJNSpPqLT+V5U65Q1We6BaCg3WVPP78qfH8T0JZmVJu/D1OF2qnt7V9u5u6K8w3eGVXSJ9yw4
ah1BrL33gpEiWTiAOU9yeG7Mh+H0RKeiOEZza7tryWWuTSMERMhh4rYo8jGtgM3PzhX7g5mgMB1t
hPPLAAHdzeinfG1n1FMI/sPRwB+XQyUmqkBEe2tsAZSG9lFrgHNk6QwE4Qw9ypvEqez7PT7+HFRd
Cr3R94nsnjpDO5Zd/Z+7KqfNwkbOMXR+dkhTvTs7rGhrEfrKyyhIf8DGkP/QAEHpbfejdxzzzWmD
p9ERyMHsuF6WUYOPo1SHDRY99NVu2iEXwbIm5ZGpkWpHB+L2QnrN0KJh1SzbDvg+EwY62csmJkJO
fnNENirbwmf+ptg601RmUmHKAqnnBofzmC90MFMPWUseGS1F9jENovzIJ9+xdddx2BqfRv7Uh7x3
jaF8xF66lx1leQMHc4KRmHnbe5fZSoNL1SX7KqnXWkCWcxEI9an2oI/Nv7majwrCaOSnqah+uqlS
lXQApbvKOh1SDrbnvmfOZbPjyGrc4hnwdMxmeo4+gbI2s6PiXQmYXit9aOy0xMOFSifYUET3Kxq3
qGk5zVstfSKhc/zQB6ZZFqyyvd5NMMnzvVTCmnP/CjbjpQmGvZR0yBtVyYHGFEG4bSpj93uGOSFz
6WgW7ivktFxBB+8cd2B4sIv5T5YNNdNqG6DfYTmDPoOfCBwXEj0w0CNYa1V74UJm3JvGlgFFudBB
88KvHjedhqdNrrL+yKRXFPk140M5jRFdASkA+HNIAeXvklYflxVGq5Posn5V6oMC6qU/u7hOlUFE
L1IRPh/1XhO9uEm2v69tcME+OjqV+zwkbUG6+KuJPZBb2oTS0QtbJXNV6+KBO5LQ8BOfevNkxZF9
7lJG7z1SgJwVYB1K+YST+5skp9BIyCfdyOfKGz4MnI1R8WBVNBUzpA50IjE/1Za2N2k2ImzjKLay
8bGu7WqVCruEfVE+SG+Qmtrjgyj7x7txiEjSTe4S9c56ikP2j3W8amlwNUHrrMAKylctfzcWlWYu
xNCPxFV/vl9TgwRjtadpWKAw/FJxsVgEOqIxNCz5Ck1E+BygcExZ37zPzhSXv+oerynbUzmcEgfR
0B/bTjicoKPXF7DozkOMUqedt7tdo6bHzsHqGFfsDAlazz4Y8NHERHKJSGLXOXV5xjfXrPjYsCI6
VQ8jDqmnjN8KBdQ7vY+rVU0Je7fz01qgYamDZZXnCtNIwhf6fKHFVPIRezI6197co+OPSViTH8Gs
6su2RgvnufXW8ZxorbtKccdHhOBHzrmtvdMOJsdRaoX6CVux3IcxwiMkIMWDl+VmR15uP6z/3hvr
qH8M4KisR5DbHkg7SI4sOaCjH1AnqceINEi6pTNZmC7iXeVth1VJCjl+GSrz7oGWHMSEshQ2RQEk
gLJvpm3mEAcYp422KtU2/QyajhOZXhp5pJBA3c55mlKflB1XTXf1VD93oeIfXXadS7MbG1rj5SmZ
E+j9wKF57yrvSW98JwpDaFb6+NdgnfQeUE6Co7Kw93f9nMqX6aTyjfM9xWRFwRhXrOSh/IF8ytg1
zZ4dlDgCvf39ZPnTua15/w/uz2vx7WHOo08Q1FffgJc3RIK6laYeNCU+iqjvKOqoV9ud5efMAOk5
7OhHegtM4/ormNWNGk4BUdx5D2BmFqbjJMRo6Dxi8Wwf/rGE8pBSPOlV3PwMg5J9TN2/E1kLXL8m
ZVekUC0U4EgbvL/P8oIMFce6qsa0/MPuCHtYGZqXROuuy/udAWH3TqZIOvXZo12F86qh99FjBhnm
rovZPlpJN/3QPLMnFAQKpXyJzZjfYiz9QNbpp3UMT25AE75BajN/4bQyx8A5+xpalBjX/rpP3Rbt
RVjcenOmdNKvPVvzIZ0AyoqU9NfImbZ2q9a7am7ZdUaXvOpu+yYhDWJyvyP6Hs+dUZ/kJ8swt9rA
3We8rBPuRLI830iVnBWt1vpzPB959KM57dPwHI3d0fPD9GdAXhNnePqz9ptjzId216OhcQWJJMw9
15jiVlblW6e02SNAieitTK/ydQ/F8OZ0VYpQJHiSHxzZRuqln/wrU1wdlFilH6ICjj+0H+/cjHQm
RWila8uLnXetQcQ094kTTjU2aulRiUTxrJh0BrN5xp7F4E0VzJe3DIp4kM2AgW4vf7Ma0aJ2mYNh
PBjejJHdcxw90WX9qfYqXtu5Z4wbJFqyN4vOgZuRidhj3Z0K7crp/jIUvThMMxRErsFFKcKDCzgU
xTS9mjCxr30HwOt+Zdf0bvZpwDq1Z3NDbzrlNur4q5791tNvqPXts4v4Cww9rzVtUTNWIlzj0lZ3
AWqG59wafsld57zFTBtneEVD021HJjTwTQitlCuvUNroOBGXuGDcoq2scMi2o6tWV2Eme7mGySOb
9QtCsH7GeQ7r0hmDlWWxUYzd+EvFo/nLTZg8oy1beFjIqsinQVmmNYo8D26Lx7bRbfCxGz3zZokq
suEHEqH3BZW8uT9hSMuQ4p3B8/98QmXMdFEwjP96kkIkTJI0////5T9PkK+jNlJ8464A1s9WrqdT
DJqpAiBv6uTNaWKWe6vTs9mi9pwfjwAsrlMjM/bktJq3NoblNz/uRExnEPfnW4bCzXIgWnQ9Opp3
HbDIyG9kGE7174UvZ+DSI3ujdJzrxCEnDgNH58ekEijrIpY4xQ65aN5oa0cT/MkywGR1ojErP3bF
IgRMcrHk4aQyMbPA6cOkTC9xggCsYpv8NejVA3Z947XLTZre4MxGjcBQ+b1yXG3cZkX6+zBNPCL4
mubbOMP47UAN0aiAw4Oh032orncLWzH8xIG6LH1apYuUoU5cspkKx+HTaBXjiHGrWI4WiyRkfvc8
uqFPNYwuNLNS79ap1rkoreqH1jo3NQEk6jVavUFmSJuEk/ESh0xOYwu9zZCAkSkHbCxl62ZPeDx6
kuSc+CQQKh6FX9db3gzrsY3jU5WRsCK/zsAIa7yNn5rodr7XnOSW4F7zOTbns5PVJxWemlWYzZvR
DgWp4Hm+ogquH5qJIkuOlIySSBmql+CIXiteS97FTAMuLXMHZqNYd5kznFuD/yj2Wsr9MIxWSO0h
nEaJeJP3KPWD3/eouJ9bk/CniupdmZDxCiS+dzzDhDmk0c36h94hwfXKPHub+pTEvuJTlTHAKK67
M1aSSMnXydx3AQG+LWvllICUfJQ3tefi0FTMZ9foc0KcpwNxfUTpDHTn5PriYOOlJnK/CHbE9y9/
alMsKBY6/GY6l14MCGb+rky0UUmsMG/h5ANN52tCgQQZw02TizkAMomjtviWNsNKOhN9NnwLx4zU
l8CI4ZmiIwJona8DC2UtmhL+kgS8FWjoUd2kJYBCKRZuMMfs5aHFNHCptMa0TYfiuQF+8V31bJK8
2XCsRtBBi64a4XNZ5Gjed1h2ER6m1vh9aDkgkqVaOVSVb0oUx1fV4gUrY8X8Kmfr3JL2iYVA2Ahi
87NcOqZc8Q/grNulvHLnNTPS2ALVPl9phad/dxnfnWXVhVvsI59WUOmweqS+djZHooGrWc9XqCDP
UbGS0JlN1r6gyNqHk1qRAEe39v6ifMQm8UBnVP7Xaiq6Y/jfhwTVYIbJ63VQiPAzCxA8KNEkft/L
vTOrUHfVdXYPaeB3F8uLtF1vFdm+yXQatXNfzERBEEHTf4z1OfnYm969SafCnIuD3IpgEbGPGAO8
AtCz1v+7bUFzZlfCP41Erq1rtmuRoqmhytWkb/8fRqLKc1Dimp69V4BKLNUop0xXm4KRb0kLWs2w
7FWeJU5SnBtCf9mQlQD9e5buJkSuPugakqdi3rwmNykON7RomPsN5KoFCSkPhlqv8X/4azzN3jNh
Vug4xtr/moTLQsNOJlefPFQxxxLZJ3iIHjDzf4hFqtoTM142b4HByMkZvP47DD9MFvYPKatyx7Dm
WpP7e+D4MB2anUtldCkM3bvIRwJvCHdpP6d2FM5jGUwPctQbMANYhEUWXByX3IM8B/Ibdvi0dL+H
s/ZnNs6XzjyZOpGYo5e80zCk2Q+X736vcK2NpjXToxarxmZid3agH5RcEgtQtO9d/CgM6BAN5sXU
+cDNZhW10yuhg821Ifbiyqn2NtrMYRFzogKsAuLHascjN5XFadtWg3O2ySw+51U9rmNfi6e3Oq0K
gOupfyJW6pRZdXWNGanRZTXD0xjYJ/a+4rlqdfPipOgP2MuruBsls9BrYu9h6sY3eQTsbO9zcVih
Nm3fprw+itYRX4NiQ+bEgfkQdi3ki8k6SQifTRv8pAggTQt5bDXly30jSyFRPij5mG5IkS4vo/cy
lqXJlD+M13I1FF791ZqauNqqEj4GDWYUfVJQJYZhsKbzItC5NN2p0JX4WGdpsO0SM5i/+VxahRNs
BaLjXei36B47PnZF+6UMvv/iqP2LD/576dOv29lCrW9YsDZT39TfzFqh9POs6Yi/rEATx6qn+NU3
09WwfOiJdjGm4Hs4pWe18boTKTP9iXy5YY+PbqdOfX9KycCcQ7zJ+13I57SUe5ZRf5ShfyCqJH91
KrM/hDFfYt8EuX+/YvwfZ6f5b8MvQABTdVTL1Vzd8bz/cXZGGpuSJM/gyjYTJJe0tuzvWq4NZ5n+
XAwAvboYTaiYogROgIhf7tHruQn2Pu+dZyuclGUwgf7VGtwRWdXxx4PZxIuGZoyNEhk+MUaOcgre
0l4rd21rfeWhRkaOmKep8jEvdL+cQvml0SMTq7IolWqdQeQhmybnvUq3/7L/DgxJ61xznlAsvpuD
oz0YHcjqRjSkfdG3OxN2/WIoykhMM3PJpCHjwxKusW4z199ojJ63DRrHLRwMoqlj9Sr102qYg25S
0nc0A2IdEA6xUuq4XLCDREIZgyTW4EOvdZb4Jw9DoJSLA60jaaI594b/xvCX0MkUcqPeog8xsSxL
tdFYtNkOvi77g9beeY3DW+n7yheLZ8UAczxlttovyjAbSU9IiGcRYGtO8oaMoGjjN27nk7QLxnZs
bbiVSVHFp+zPjQBDxVsbrrFFkcw+lco35BdQ5ebrTGA77AaGgC4Ll75Qjn4JFJlb7bq6UGFcdU9l
rnqPWfcVsOG7+gVYi8onTaVpXNIdlPQhLmsPE4bNvAPX6DEL6MI4nXFTkro+qDXAccQ68MIUv1uR
VhXAjhThtcZMjm8uik7WFL1ShQBavWteAdW8dXlXbXUIyHdipMRGykYKflIgLvWzDkFtK/sr8mfD
/HyCg72F1nfBOcSe8PeHYmiP7Cmik3yqhQn5/7ALG+6/1zHHdTA2cgKb0IcsdT6T/rGOgVyOaRqq
zd5TzG5pOwWhtfnoaWgrcFBLv6hfJ1s5Oh+8ybsCTN6ChJtep53RTATbkwT6EogoXRSzZ4tWIQGH
yXRtWU7p72CbbfUomUHXySO9/GDlB2X9bpbVa5qZxi81em396RKyFMnzBncF+N75DLL7CSmE3q/6
WCeMRGM04cfXkkC///1q4fzbMQ1bRCV0xkF0R0kLYOO/34LAiIRpRf6wL6jOPbqebzmXv0NVoh0p
i9x6s4nX3gQVeyvn/zF2HktyK9mW/ZW2msMaWrS9eoPQMnUmyZzAKJLQcMCh8fW94MEu3mKZ3deT
MCAiyYyMAFycs/fay6uEYScbR6ekrV7VR6o0MNrYyZgxNSiHXaIzme9KEONa8cGUefClR4a36TuS
kzCRBGvlq1ZWar8m7CoftaUaibM6r7EOqvsiQjpPj6v8lOE6+QJPab2cQOQjBJwDq3L4jGciKltK
bZblF/d1PBPQwsVLpaNBEoHNCKRxDKKiMC5WP/nAT01cKsRGHXTsQgaTi80cTkbStODXFnoZGKd4
r9oVsyTXpV/CL+Kle5EFiXupC/17g+L9pVp61B38iL2dY6Cd6xCkOn5f9aC7s307cnz/fyAiWX9S
O3zc4QsLCWiWxV9l/nHBem5h5iWc95M1aIJ6BqjPULPf9SKJ151V0KaKK5AZiR7AbdUqfGhYdvVy
X9ZUQxit5x0zL2XuWrRP6iHvmo8ipA+hLR4joxs8OmLAYAPCpW6zk5Zq57LI/R/JbBxzudY7ck+I
gySqQB8pTMo2p0YCxDUprGFTFjBD//4SNcDe/Hmf+p7peUDNfajEzn9cpJln19ynhn5Mxz45kfwM
+GNOty5kWeBkstotUB9ijnhA1d2sbvxtHAXRduhox89WkbKOSqbPLKDpVcrUxGZPJpXvIDzM3UJ+
ESMZJ9grvrlFAhg68PpL2JnZAx8EVNw8cj/7xj1h4+N5YMEl6xK3dIj9aWWSNnZWD7xxgd4M+d7S
qtfptFadXdxDUG8e5xFaj1H78HJHNWaiJCKWPkY8Rhs2uKQLO44gzqPRu/O7FTY0b6Q/PQiDuy8P
q4d2ztL1YGh9vO0Itdip8yAGwM62mAC8oRSkltcEvHVIwGOkjtrSJZ12yh3YpMSyMHQnF3VKRDrK
P41kw6oK3E0l7fpE4DRRIuFIxHGMf1XqGKZmOs5uQXzY3IbOpQxBTd1uTz/EN6cbXfKVrGPqpuzh
ymjqIPKnp9ucyC0/75XgFoKN2KHbH1f2wpFTzxFR5w6bkMrT7BrTgxLFMA4R+tXLFDQbSncZ6+0V
HPkjvGE2sLVj/NurUsQACGiRZJr0HzAPTidLQ+jSpEZ19hNow1eT9sK2sOPyOCMe31ttEzzVOdmR
Vd2ab7c/JJ3H93hsC2Z4A+5zZhQHkdn2dpYNBalsONP4k+dhAfeQZP/rQT1P8/j8+6mQIsNtiZP7
RMuRD8/2bvGsBSQjTasWxMzGs6dk78/eT1nl4UtiTNPOaLFnklsb3PUW1QWl5rJbCntBAL3ZS71d
weFOXbqmNj3j9PKPt+lezfxFVP662DFarHXG6ycfQxNQ6Nz7gWMMy/D4vWMtuNInTHfIw4h1zzPW
+D4eTRvrylWwnMMqVszv6gVqd/HJqu3xATSndwnqYdqTEMbIrdSmSoIKgKtgVanvlPow7ajd2Vqh
46ymGT1mSLkS29nLlHj228VQOJa3GlwiuAzM0dtkDD0Wv87g3Gveug2il9uKJY5Z5syo6SgorEQz
4eimMBtE3UFWh7EykmdlJmt9h+TeKvYP6mIucANt4qQ69xmR1WTcWazG/e659yyKPuHkMkvTS3xt
cE/37lTuaDiFnyxzOnazW3yPqa1EvbxWTEM/Anpay53YyyEml7mdX/VMkGJfTdFOFPZn5RaQXaGd
QrN6V2eUBMxDWmc4dSypEU/e5ntkb+nbpNUgKzQu3bqYz3qXBeiOWDQ7AIwep4Rt4DLbU1ITd8Qx
R1c9+KgMHITqzVqS0Pqw53ePo9t+6cqanYwGBLCByvEKAUa/qcjVW0h0t6KvyjrGzKS2JpSx2WEj
aR7VC9YCeVDiUyYrePALvM6ppgkQQDndoRhvN0WCcSXogpGCWF+4G91rr0bsSvj6ESl/3pxfbVJI
VyHb3Ru3v5VvNXfemzu4LrSxj0qgrCeo/aIe2ID+OrIA/lzYJ9Pek3eIadjODhERrp7tgH8jkfXM
nbNeMm3UBtOkkvG0nCkfjzoDNL5RGEMjYM+/vDYwFqyTJMZ+rXXyoh7w0rDEzoLWP5O1mrCo7V0M
MEaSOwfcytkup0Jros6bAvvdXXSpEmPrM3Hugo7wRhRp+zJDz1iPFg4FYZLBNS9H4/KcejWqqp+I
y4b7fjLrZwll9iaaxAz8bEKYdaJhrWm9/6BGr04nDErXoRi5FYiTWo320YSO6bYZ0N1O7o0y+Uxn
ldDhQc+7FVaheq8wM5XZOGdKgVe1KiqNBoVsZG7U0KketIGkIrzc2ha3UXLMuuDp91ikT3l9bibv
L8PTk+2W5V0XjShdg6jZQ6sh9zSQX83UbG4f4+0TVB/mNNjy4vFdzVowsoHk0qqP6s5voJSeb7Nr
G2Q5NqdlhxBwYyZh+tg6uvWsO+C5lqc9mkyrLA3ZqFiRdqE3VayiWR/vsbajQVi4WF6uf5jQ569B
NV/TPM2vRhX3SPQFCSrKFVFbn3I7NJeswPoyYI355HlkyzE6WnNDbF5IuGaTEH2q/JcuJZJ10dv1
JYCUzAwHpb0AHrbFNpMfqRXE14YeA+K+hXXiihc55OWO+pQFqV+OF2Qe5tYng+cx9VCWU2gPH5og
0e4Gutq7Rdx2hwIJFESp32Pm4AbznegcxYQojIYzEL1Lcsq8HI34F29H6rlo7H69OnZehHlKtza/
f1gdjUnhk5bVw+S0yLvw9fhzO+b2IUEFs1PWVqKN1qhvvd2Ne0gMjXa/yF0X7IWylFjFGN33hqS6
cdDNWr+qEWZWm4rCo8vMIp4yrXEQ3ZJE/a8jKu4GrN2efIx6ZC+sn/16Gm7/2jAb7deaPI+L+qC0
nk3MeAXPTJBERT4PcanJoS6SD6WaRFIRPQrtRxnXM1IwqEPAZgj3miX7+AF8A+olbd9q0UaNfb/f
Y8QcOtTgGzu31w7E3bj3QwRO3nOD+Yscx9siqUbRGLhXZUnvqlK7tzz3PgxCd++4GlbZRRtdiV7s
0xSUtTpVD2jdyDH0puZKgO8wW/nn1KdGh8yrh9aH3j+bZ/8vUtYWJMTRZQxUfzEMXzR2y2ZXzOQT
RhKgOntk8z5baF0NYA3s63eKbKk8aInsDlHRkGyUJXfdABKPCQc2L3S7ZQdNeZIZVs+s5xY1m9ii
I30DctKd6B+RAa0uvhtms08HkumWzZF6KAIGZXOs6EzxVBk6Z991hsc8H/ZQ0YvvfNLWipknPpSV
9lV9wAktxZ2nNf7KgZF+53wzbYGAYbSQMVd8Q2NV6Ge9n76qbw8FWfskyfLYTNyxzOtde9VTkoCX
v3Mwc/PenqHyYdQ19rd3qFlJflW/yS8khgk/PcVDkuGo1MeDnXrepbBPmloG+U28Z1NYbZI56T8z
Sa+UY5ehwLpp3MswZ4Zy5ZdeGtu6DMujTvDlzqbvjW0IHwGBE4d8iIxbZzwk0QfnurcW7QBuSXc+
p1FafC9E85UsWHpJpmXs8K/TpiN/heao8Sw5a5azJI6NZwFsP8ZlfEQ8ZbDe9eznKW2ewrgh6W8h
YURgnRiPEh2Phv1kKVQSWjEHcljiDBuaBs/c+dsyTKMXPIxkZ5J6x/WkNcfblVi7VyrYOMCn5B20
2lowJ7yzPi1ASxnzWSO4nCAQsr2r5QFDo85uajmNcv2T7wJnt0LWMTesWDRmFPSrYiITXJpfSqO4
V3WEJkeYNo3W97hK0XnPk3g09LRelaSsD36b+Pu59ZBulgU14Z4kL1mSitVqc34JDTkf8Ht7mxae
LNEJLNHrxSdH/8D1ffta1B7lCJGD+fPay2++EksqcWeFdBhCKndy2w5FtPUJtAUIHBs7oUWBQL5r
y21fWRTJaq36RlnKuQQ2g4HSlAnpkfiopZRaSEiYkR+f4TkCE2bDF11tK7xmRZihO8Q91Jf6g0yw
/3tmH50KO9rVHSvzxCIiql6mctX1YuV4d4N0p2zaFjcUBlArpGbXqmSWySF9OSOo4FfSSEEDcyd1
D+ufoX8qNCD5aJlJRV6uEKexzINI5vcO78c6NGVwUKgurbHYYgfzi8XVuI7ahBjascj3vuV4V3uw
yfxcjoakI5lXCXrGqA/X9kLuaaiCXqXVvFmDwWY6sKZrHa9uJVKiku2HDjnVthuEfbYlzdFAk4+3
V8mr6U4+OuDuRh0OFkBGSr+Yvj0RWjSlpjPK0wnETt/veaMP6uz3879P/YlksnzWo21rzK5cSfWY
hXN4jnxLh2MKk8wpNhjKsIqFET+iXnSqgDTsqQ7P6pSIzgI1OsN6M1nTnU+iMwPknXpoXOwEqzjS
2iU3rd3fzvEXHkPiJa6tqJ/rVnPO/eLBbZeHKBPPbjS5Z20q3IdMHPSiso+TcBsuWZAZSDR3VRU2
b+p5O/YgMtTOe+072mnKtekFbgsuc+dJgnw8/r6OFby8zUZWcbRigfZm9xNhk8eptqOD8Ofi0Zd0
nA1vaL/KIVzfsPJzGT3EE42iLTC4LK8fwgX6Giyo18go9BVYIrfr550q1lVIIG9lO1XAc1NwoupV
MNRwdPDkuJ+FgVXZJDAJgvCAUU34zxOL1ICgI7pD4qxbU8k+ILwgdma7qxlcenHm1t8EAakPctAB
IHNXTqpBXEQFy3zS7TbjyFe++vOloh+qjXpSlzPTZRV0697zxFVrIJAov041kTbEIiw8KSN5njlH
WmaLSqNkrGuWKt1yE/bqfpxrulz0++dtnGL+q4aelBDPbvdOd3SDoKCbPHnXQnMeNZlWjwmb2lGW
9WsyOM+34nA6WmSzjXLYNa2Pk+Vfsj119PuFZKluq+fo6T91oqqOcRJ4VyPoTrPrY4/K+44CzPL7
HFt4V9P3BmhJ9VOUti1dlX99S36kg0wnM2n5zvKwnx4SNqMXK23vUVvvXXeo79WYEUZUgzy7Y8UP
NFKsp9jbw1KgKyWaZK1DJD7IaTJwddHfxqGtP4k6M56mAQI9rBljcW3rT6ZdE4cGcVm96CRFcIba
8d206WJ7Vtocp0kYL0OJcS8B17pVp74n01OrYyZSp6bupfcUq4HpGgZrU5rNxcBec3Scn71lWqeU
1PBH9SABRjr8YfHyjD841M6TETmN76ZrQ6PMCXpL320cxe+/jedV+CpNzcl3auQIXR1dEjnrUJbY
DeVdZW+IiqhvpxnEy0dBNv2vT2huHm73RVGQ0mfPEdk4en2nWtyQd96rxn3BeBLPwypEGfjW4CZM
OlP/3Izs6cFPu6c+htWjGuw+2C6c4HO3V/9enbJI7/akMndnAhGiQ2T35xjWFc17vX2ywDtc3HF6
UyVLAKDDDlsjgcu/L34jfpMTXuq4HhHfLvNB7ZjONSnlveaG1qVI5P3tWv5NKcGtsPWl9tkwrP6g
/o1hQnHG7/BT1/xpD/99CUIoa1AubmanCN+dGGxJUL/VjAhC963Vr7kv99xzzJ95HxHbfhx17QuY
Bcw06jlJIWjdIercsr8nfCyW8TG/EAPWPMqFZ47dpHzMUbRwrJ6tkLc/TifFri6tdhtaeXIJC/9V
fV6uQQdHNAPh2ZGpvSVj/kIlzv0REHOcSn1+JT5+M1cs0nrdCw/WnKAPry1cgYB4M11Eu7kuIyJW
ltGlhClC3vdECPtSMFBHdUxgFhblPdSK5s4WxS+3ApnnZCJ08tT3ki9wWSmQm+6T6UkQqrrG4oCI
BY/1yVn3mm4feK3cqZl+mfwrcB6brolxa/gT03JvJunJjYpPsmcvoQ2fqjkqLlGMH0D9m1D22yQs
q1M/p5s/hlg17GL7g3ULH8IIPbkFUCC240LhwWiAOWYmcXvMAGr5d6HbPt7kKX2+xLUPdJLK3iJV
ni3KKobPyd6fWXjRgkROnhHds6xoyqbXTr4/PsICjC+3/4ASG2vaKHihZmxfq5Z0XzsLDxEf0l5J
OkfIKMvlN1J/PSAbxNGNLwjp57KbPEDowNtfDgdNSPcjjtBYL4kn6qFzZiZktUzRSqc9qAtVrYQy
OyTtNSPm08xoOtwKyGy4y9MQop79+3I7xJv/rLZTfkHaYbpm4Frmny2hwKn8ZLCt44xa61v21Gvi
vZm69m5MuA97RBw7CxbBygXBVxDDSWJvL7bwuzyM0xt3ofvTg11XZptSkCKQMpGSgbR0p4MIuGwz
Ly+OelRdTdqFD+opaoHVznDqL80UTCdtyP2Hvifb3EVC8c0CyKr+V9S8EXlHYqc5ojt5MQsvyuXm
q+v2xq7U7e1o6tBUwrbeZEMtVwb3zLb0WiQjdYziNPNAbBUsoaVHX4r6A3iUaO1Vur4GfTU/YDv9
2td0S43EStfOkP/QfDc+pnrkLYvq4kGUaBS6Lv3JpMKBOx6oSvtb/nF7Aj+Lfapkt6bKS7GwvwC/
rI9qf2uJceX5dCYyxOfPcHoZoK2Y4F0dRHUZF9NLKNsXf3H7aKGgtGOXjJgI/BnHCbFSJKisyvpd
Xs3GbsQp80mkAqYMlnERec3Np22XffUwtcVak5N2KQEPKJ+o3WVPnRZM98Ey8AIZ8GBJZRDn2f+e
qFDaz22LwltM04c/Ze/qDQ9ahSqsrgdAXd77FCbOue3QPuFpvFrUtfdhmuHtIzIkKcX0roGlQEqs
byUJm1uHohSo9CpnVZXtbt2BXP+qJSNYARw++0TY3XYuBOaeFJF+QaMBitlyJcEjdp/8mHhpYYhr
pcnP7gLWracmYMNExrW/nHp0J0nGwUykXlWwXRtcZGZqUAdSUC+9ZpDDswxps6A8HcaYyYml/OJ2
zBLsMCOdDUvgbUWv20Tg0UQ39nFqfhQLSkmwVEZTluyFG3/pHWlTVabgIQl7JUw6/I5S+2Ihm70z
HPgdq9wplxA1P7oKsJLL28R+rMtjbeTDJ7Sh2mrEkPrUtgOGcOy3a+HzxWqyxdWR+WBCl7ZTTvwL
uCjdOxEaSkx5auWbSo+69zyddgU1YSxl+LUqeAtio+naOqRQfH/zoQ2+Ti11THf00M1d0Db6WkUN
ZIZrLOIeAn+X1oXAlTuyRiNrbD65GcwQZRcjEWmPnLw+uA2hw5qrl5hwMWFSSDcf/BntWwMjpUqJ
wY78jJDQlPgh6gXzQ2QG65S2BKV8a35RmVSGhWh3nub6SHwFd1k9hTsWMx/O6DCFk7C9NkoyulId
e0eA3lYju+VL6QcrMWhkbOAQyu5u3aBK+jhup1XkmN5rUE5PEWPhXZYN2aGT3tHTJu8Oyk+zy7yS
NLplcaweJipBjTz//aBo/SdZ3KDtGpi+brmujvL0jzyOrpa0V8fCOmm05LYDduaNPb16TZXueiBp
ZPa6P3MnnSjSMo3beX5nWkHOIsYq3yejOaZJTC9uWWpVc5M+wsxCif/keE8eBmFn1Xa0DprJQGbK
xtLIjCuT6k+vqUE1hpZGKLULvtKxgmaLSjr8HNhbtzEOeRmLz+hd+OpFWZ8ymb2VjS+29VBZr74F
+AnF6Lwlrg1WfmyO596FoqwtrtlxrEkodNvrXBdg9bvw+8hBGoSBOoiyfUds8hcjaym2OwiiSaeH
GjMt4Z8gPvp1kJEdgH/cXk/D0JxT7HybBT64D3G2b2M6uXs5NmJt+Y1xVhQyZPIbJOH+Cx8mQ6FO
NahOAiBgRte/9HF91+ru0ryF39L4eQ0Aob9Xg2lmm7sCeweesCXrZEHtmAQV3DcGMKQFAj5aI0wo
y3PWyrJlNlTBhn7uzqrMPIUlyBara0+dQrwKMwbO5LOHilvTexY2TZPoJA1b7kejZz/lFwhAFUlz
Dj3k8/QVdqhpwjt1FGWYsqgcWavCCvDNBkN7dLXMf2gJQ3GdIv2UQpVPRgJ46wWTMhmvIsNrPkYW
bN+mCo62U7V7sgIVbRlr7YWbxYBThocpJJHtBPec6lo2ywd62FQjtKb5ZFrNj3ZGsB8ZBHQMEUV2
10+JK94HUqueByQua078qvY+QVYjff0vP5J3Tr9kmyHfVl8gVDzAdXNl8X74am+FPAaEFjr7d2rA
XyWpnMQNOJ+qMU+fk5ZAXwPk7t0Q9tnDjLhu1U12ufUFgB6nlvphzBfg3LKRLxCMH0glyta3Pm6Y
6QxxBAM4JbrLwu7cXbrs8kwqktBO0s3NRO9EmChzP7xT9VMD/ejFJ6pDzUaqurhMhOglaQ+E0ceU
yAfVZcCvXB0NSo0bV7LQLTQEqAnA2LrW053SOqoHHEpEi1HwOqocIZG48yppy2ClhFF9SIrdgIj3
hjcvwLXcs/U8qLBr4qG3TcrQqGLz5hw+kKE5T46eR0+aLsl4QlIgi5ig24XP4xFzuCZw8qWOPazN
tdA2CRk+72M5Q/HGvpt2T2ocKPuYTbyc3ZVjFz8MNOnNxljkrLcdM2odvIIjA5wDRvqWEReaQwGL
UpzrEun1ZHvebScdhKI7pBaSLUfE9EnCqT7QQ68vMf2UrUevUUlTIjcNV17tUvpTzHqLlt9hMAjm
JQcWRadEiDysykIr2CPO01Yus15tulTkGjFebtJNoqn6J8LajcPYMfRzx/9Q8YL9QlEEKjYB1TNB
Fn+ElktXgUhNPg0uC3ro5q5eKr3Kv+cO43tOgO+JgvEE3zEMWKy4PxPTc44N1eVtOuIpqfF+HfCh
tudYF+BXo8BapxMupHKZp3tjRqQU0CiuSvGhjBYaCMHrclaZEfA+quH7JEFWt/TD4y57sVnTv7mQ
VwctYvURA0RSb9eoADykk0E8p8BsjoxuzToX66ZRmHgVKLWpXbN6yEfwerVlX4C6Uk2x0/Kq99WA
udD2DsPMFTpj27llt/ZT861uUNZWDb790W+PqkRUsWNhBcBnDHznux8An+9GQDJ/P2shjfljKY+6
wCW2yfVsw2E9H/yR+BDnOJlZMKH4QwO68ifSM+EZUiGH9iYzozl1JdxkWVnNXoNveNBt0T9TV9pB
Vjwe3CXy119U1kHyNs4jXOUwfbaZupxCfworw3zJw5GISW3sTqYdp/cVq+HQF8PXHItwnQ0/0q5h
UTfXFhJRS0N1nb7kvZNcVdGpWYYGfMzfBLnOF72c211vp/1OLVcEbJQtPPziDO8KACTjUjaGazdo
gMVGpbXRUh3ru0BoEUL+IUaAU6c2kOrPwcvvxJhZahvhgmqpFfmEzme1a0ugvcof6nXgCtxqNNmU
Llj8McfUkzZ58BJVGHqFbfu3I5jb/K/WYoOPqNuNESj20Yt2qiJMOeondi1yhpQvwRi6lq4kje0M
ZukVazXjfhe4NN+QPUeZ9HZzS3lV/UazEjevZ9l39cbHHLGBIEAis0y/2nq99tMGjt1yNCS1+6XL
TO8wq/66mxuXaXmwtC7eVKFeHv3cHqj9QgRRY6+VPd+wiYsavcyKZOt3Zftot1GyzcMGVLfl9b9q
iDFlwX3UQNn9nUPtLGT4pqralep14zJGpp69IowoXuW48WNadT6Hy2ojDsh8ie960aafxrBlaMt1
tufL9DHH06tF1vM6xLJ7X0XVndmG/hc0lsO6dLzmUTNmydAbGqd6Tq/zKLeG6ufPSyNaPQh/4b0L
E2kUS1n8Id116vlApe9uE+JP75FXe9uoxST59/eQ86dAEm2lZ6FbDGCgW7Bx/khoKEIvCsVIFS7w
Y307wNlp3FL/vhxYoXk7cFJZfLJxyVAe2Zax0d/lpjkfO+jWa0Ts+cVBcq62wjUC32NK12ttOfrF
tykcqxXOVFUdOuLg4zYVM/JuHYjlj9SOoiuIBLZeSQVLpZPP6qsAl7pOzEQ+S6+oT3YqmlVbTW8D
lI1v8v8dZFr/Fte6sU7TFjnL8smpRJ4mm3fg55ubVUo9r/YLmHV2dkUX1g/S6H8wjVA/+I+xyNap
SXq67jko+f5UmrbY65pZVjiVEjAvXTzAWpnntZKUExOor/PM+hz6RrhVm3phZd6q82VxJgAa4I9i
ephJGZ9ULWgUgCb63LhmgZF9lYW4pcEZS+88s+GALGty20VO5DZgnn9X/dRR25VvhJ8dAN5gMQ+C
fNypepZqFqCXBURhTcXW8DWQbDRerjC/YwAR7VlRQibZMSsYAC6Iud6RuRRQMoqbs5/2ztuyY1Jx
wqE0BG11CnEsEXsUzh0+2iahgUPWB3dtSVq1IGTZdMx6XXRje0PM90XPrqeQwzFAzHTvh/1JGBoA
JNGbT7+PojzY+9KrT6oroxoyt1aNOi/hEKi/bWnw/ssZUw+5OMSz3a3U+KiSvtUwOCVAcZ1aO82p
GZCKmXj7BvUsifBm8h4NcbZqqrt0ZqZTmIvIT1qYTYRV4XosnmuamcvvyHy4Mr4eHNVvDIWdnnrf
flO1G5IKTmSa4FsJ8mTj+mI+sEwJiOEEvE4x2bmo9fbkzvN+jsp4W3bSP4esI+/UC5mRV+VGiXmB
kHYr9aQIJuuglAAJYqR9pDXGtoyc8G5uuCAYvKfPYB1mBCz5YTTYJadDqu3NGOCFzlewiZfTuHHv
6jxFmdOY1iuz4rC29dI51sycj6LJHqJIuA8Y6HRkS9dxscurHVS/HI21ma5jqdnbYnZ+vUDJOw2R
7il+rEteRFtm740d6/vIqggOXbpZPD1P1I+bnsEVNCqw2mqgClxMXKtS678H+Qol1srVuv6+DgkG
WyeQujovfYICVhELStmwIAyCFNdO26qo0hDurTswC6jMUvXQOOg+b9lbSS+OarFbe5O5awE5b/T0
SS+1/kJmXPM0x1zAUOq/13HXUHLPzC25js46T8cAx00d7u1IYv7IenzeEcHlBjFboR1UJ4VK84op
ICpCG/ZdrJOHKGsaLpVo9nULO7yaqCBO40kPnHEjM3eFkNf94WsTSSGWaz9TS4s2NqGnn8hMwc/p
CG2ttzM4J63M7rSN1jc6ZqhB7LWupr9OQsrFqUz7zQzJ5/CGb1UZZlcbicfptpvA5Tfjox8Q5kMA
PKo9gKbTrrqNr/HwofZnsFOYp6b83Qnix3iZPdIRaTkkKWsFNPzNoyl+8jPXfnEK7XIDAg+TQRMv
/qV+uMWRVCwTb3Ok2nCqTaikGLnpTbM81BSJoJ2H59YfWEuj9muQWi/kMMOEamKqpX/T6rhShkLu
VLFp7HtnQwwHOWJLHy7qPfYBLN/UXFtXKBACR05bJWyY08LdecspA/ABAUxwhXwcn0NSITZKOlSa
8YL0qbdK2cZuv2Lj51dfxKRXQBbCDzJHpqUKwPMmGiqvZ1aZO9uFozNZKxIRD+0oBR3Xdtqq3diE
fHprtj4GyJNCfIbIkzYso+M16cr1Jo80/Qd8R4ABStXaE9G06cf5rD5EsphekwbohoqhUnU6JWMy
y5Y4cTq4K1jG7+oX1UtzNRItyTdJBcY1e1FYVeXJKLPkRcOuWYx6s1M/rbaLZYURVUHPIiT4v1XH
Rnwf0tO/JLa5vcUysIUun7r4BIRJ/0LCpb9PywqgfO5DN3Y0Cho17j0+gu5ebXrTNGG+GPnSj2rY
mcAB7dj+VKecoIk9yi+5diFV5mtEqeMKXR7FMfVOWKZDIqOhsh+qojj5/STQTboG29beQPbmpevG
6x7pSLBoWix6U2sEVwxAu0FPX7qgTK7q7jVL3doTDLpWI556E15ppVubjVJN//ERHfOAIzLSSQ3I
+3Puld3Kbjt918uqOKCa5LLK+2FrArncIokeLo3Z2SzUtHRbjVhUlDgtyswXTLLBN3J0XgTMomdY
VdFppr91FL5+ilw4bqbVRSwPg+yYG318yaGDr6GRWJ8MNgvbcWDMaIzx6w1LIXMuHKBOvx+6MO0O
cL/vitmHOzqlrybrnm8j62vLpOaP/LlaNZptbgBG041aJk2y+pg/ewpOW18B7aIg31eW7m1+8S9d
HFOjTiCDKHT9XDvZT7XVgHpCZalCUZ8NH4Fdad/MGMGCL6V1T99YLX9SGS13T05FvpLnGyOMrFJt
5VsuQbpMcOK2hUgyBh3F2vA9Pdik0tigWiG9ZFFCmdpntUAJrIibSbbOWVAO85NMvtS+cA6ew30O
zvKtsf2fdoxtv8r7Q2Z45kktTbzLEPT+hTXFeAoG/TRRklkFfr4TuWNcMUi6RMijKo77laz0V/gO
ELr1qV2XxvBJo7RFiX3E9jqwip74gwYSMTaSKNNNPfSwOlFUurEQZ1Pq3ZpkBxfvPWFRXQIfZQpr
3gV31ZpaKMYs6JEb1RfUZ3zvc9yUp9b2+xVDavo/rA/pcf+5PqRKHAAUMMEPWrb+ZyLtQDNmyHwS
6xy1iRqhB160lsvAt+n/0z3eaJlho7iYNGzbzBLqiyV89iKdhqATd442PUTAvZzCivakbr3WQfLr
VLV7qMXCASpzBl498ucVjTQaLEvXD+mNccDtiUpiTB7rtEQWtmw53T4hvwJHbSW+kpjkrfLQNe8b
TfOhCi5BFCKanoqxdVZYRLIjQSb6SxOjZ0cD9W12Ea5anRjv5/Bl0qBbqygVpiu5LwPuZ7eov6Ce
y7Bs2PpFFq63SaoQkafdUW/QJDBGDzkRtvQcRxqNEr4karWURXcT9856HgjjDVJgZWrEICqtPhVZ
+zOKzPo+JN+vc7zuWfoYszNDeHt12k/JdGFp8X47YzJ6tuLprZv1ZJUPsdjbc0EKYlEB3iGbbO8u
p2nKUlY6BSqm5ZRYKPYzS1RZNUCtMFykmi1dbjxhY76PZRQeGj0DwWS5PbUX+jSqt9oF7XARXGS3
U7qnB7gt0+26r4aECp2DV6SIuQrdQruVy/26s68QZu4Tanb7mxbKMOCeGWj6vcCHaNZPrFGhy7Pr
qE+eZh7/fguodiZ/tbvjDMR55HrUBnTbRrvFlfsXm6DlFnqSetZA2BmtnDI8A/32AeTsVFaC7vUN
zrF8ZakgG9IY4quAfI837OIFfQCuH1q7gKBBRqKfPc/6JDaiEflzNMIkV0eCvY7wS8B4Dmtb4uqC
3W0mM+jvDmCebvjPtjbjk9cRzH3bHJKJQfedTGWV48bSgPSMJns2a1s7UK6OHnsDAZbqL42p94WV
n/FcsN46YsWMdtWr+pz+9/fx/0QfxKfnUyTK5r//i/PvoppkEtEG+vfT/34RhNYU/7X8m3/9zB8/
ck2+S/6on+3f/tT+Q9x9Bffz5w/92//Mb//17jZf26//drItQR1Mj92HnJ4+mi5v1bvg71h+8v/3
xf/1of6Xl6n6+Oc/vgtqI8v/FgGX/Mevl44//vkPDGt/uaCW///Xi8sf8M9/nP4vaeexHDmWZdtf
aas5yqDFoCcAXDuddDr1BMaggNYaX/8WovtVkh400rJzUGlVGVG4josrzzl77efi+c+///ZcN/xf
NeXfljknJv71X/3b738jy/+2kPYpoqxLsiKqDLaMbSL473+p2r+5OIuSYZp4XIrIdv/1XwAz5z+S
xX+rskycQkRphg+Grv7r/7/vp+/213f8r6wlXx2CqPrvf9H4R7wDDZD3J62mqjKiUDyjP493UfBi
cxoG61BmK4LfYrKE0/2hC/63yY9NnBEkaIJYijwv3cwr3lP53AQ/zgOf2sEWsOzhtcL+p1603fKf
NXIW/ZyAbameQiPq6CSly4VPCR2Qm/+slbk3P6wOeY+rVwzB9SBjkNEfPNmRZU5+P2Qg59/6YQ2S
WMlMme5isNBdsjhHVz60EmFBO6pdEJ6AW0zL0RJT5DSdv/r+Xc6/vDVLoXVDUXURxod1/uVrQsJU
Q5TTVS5TRNROI1UtUQNMpcc39fumZqnqxxeyTJk8qm7qWJOrkn5uSx5S6U+YoZGu2twCDRcKSbSX
dFU+eGIO8QdE4e3UIYJATz/u2jQJH75vXzqLR0nzDzBUU1QVUZFnTNfnHiVlMtaqDoUwM9axYOID
UO6S6SrhnWO/oR473dVysKzUmygOfxj+f748yRgDFKGuExLDxuJz2xa0SLTnQXr0MhzMYNlP/QOO
y6Z+JdcPJPaduNN/CGRKZ+cr3vdTm8b85x9GkC7mUdDLWXq01PFpAMBjU2tBBi5+zXRKTpABNNDs
waj1wfUILfRvd/fcPLbTpmYqMniKz82PSti0Zu+nx6isMK4pH1oEskovrrowDN0iSN8pvhNJgnLH
D+iNQfphBknna87cAZZIr+sKK6X+m5vxoQM4gSsScY/kKAvKYRCaiybuHmvUCJZnvo0mLjjD1NwC
K76gaGM7ycll1cakOKsbMmDXKTgeSwiTHwT4X40ESxINRVaY3Czun7uF+SakfWgmx1hrnxGLXIXQ
dz0LX4SMxGHcROQetdu0TX/ojbPM0O/RMJN7dD6GpCvm2eegMkaipDFJjzhzL2tOLxXJUPxOF6l2
W+WTE+GJ9cMI+GoAfmzyLJI+Jm0bVAUjQCU9OfRPo0+dRGMbuux4XmTHZmbnXWGn1A5937L108ue
dbKYh7lm9ml6pPJBwTNnvMo4Vc62JRtNT391uooPMvIjuyfNQ2VW9qJmwlafxk3ZUI5EpIPtbFlO
xr7II0591EqLRojmq1jGSvnSEwB0CHtdNaCJlhx+VvBAmV5TemVSm28XXrJSQcSNBKwm1NXO2LXv
eUr9tzaX/nII7I3WlTJzhbPIS8BN3AEZdvBVf9ON6qEKiSzH/mCbeYCNCFrVzPfvLTHbBjVmQqi3
HZiMd4YU38OuOmCzBYchvOgjaugFxa21kbhMtsXxedGr3m0bZSuMipO5iqN3SPZPLm5rBemEYBma
ICfCJhRx6ojcIUiWgWk8kA3d9Ya1C2fDD8EQHudUU5sW8KYr7xKKIDpmyFqi0T8k+rTt56pZnUyr
TV3HqkCNwk2rWMtG3yIAkxCzdXtuGxvTFI6CESxz+oVqOzI9UbH9/sv/nj6fdxnmvMUqK2EVZMjn
04spP+XJoCdHXcGAkPqqlUAxg4t8czv48ioYy4WWEo/mapGjAkyxi0zSehuEvSNpM7dJfs5a4egn
4fGHX/bn9qMy6SVTV9kDjT+2ACUf1QLf9OIYl68a6/6QQTi6Ie3n1PoCOZurcXxXerBo7U8T8c/p
oBq6ZCgACRR9/m+f1xzC+xFC6Lg4JlR77SCDKEtFkKsFcuF6Yw5D7Ygx30jy9PBJ6eVuFYHfvojk
Ut9NkghbO1H0LRYS5UEnKmYLod9scRBXl2Ift6/f95M8/5jPX5AfS5pV1Tngkss+O/iYoT7gcqvl
x8rahN1rmN/7WOZ19WM7ZuACJrgOF774JGWaLYtl5wwjtyML/Wtge5BrGoZh2py67D32s0UBZFDC
zznBfBG7WV/ZD/hqCPlw+/2vnlfP8x9tSbJJFoyPC9Tmcw+HkV8oujkWx0ltdt4YX8VhGVKRI8Q/
LG3SfFA+a8mklIrLALuIJs93go+7eh/mUiUrfXHEV6TcyXMp4DjBuhPNMFnP2ipuhExAXQoL6lNU
KEpZbSHbtLCtiLEYj0PKeb9/+S+GlylzD2FgwcmQficCP+yzuhGmvdfW6EDKu7HXrrN0wn+j5H68
tpIXVUzW37f35xY6V6pSTmcA09JU8+wwJYh+juiYzrbMUXkZcpKrYBUgt/gVBEJiPO/qKICYtFQ0
nGj3f/gEX74uhV66ZeCfJZ+XSwtiS3EFed2j0omZ0+JEYEuSt1SG8AIU+GsJqdguc+uH/fv8PsCt
0aSkSzPYHrn4nZNgajEANjXNnRwkDpAiVwBN8n/o17+aUM4OjFWiFqYXNwxiT7FVeWbmL0SNGsBO
XfryLyNE/xJGPwyeL2YO90JlrlUh607e7/N4TnMBp/nAKo5yZh07E6Fn3936hD2+f7cvTv8aVxyC
OQojlH+crYFl6Le5nBnVsZa0S2o18N4J6lOeyC6736HwxQvcajaDQrTTSovrPpZ+uDb+ua59/gHz
sPowSxKCNeNkmrD4xkvi/TY8OcI4BHDU2Okka/H9+/559p1bMwxmJWB21tHPrQ0aINuw1qqjF+II
EFdrSlQ2k5mu58q+v92UJFqs1PP3mzlFn5sKR1a/sejqo0zQzzXTUKECmKQKMqt334N3831zfw4Y
jebY5KEiQSw8vxjzdcXOr5v6WAA2gn+x9FGE6uFPrLA/FxlNkiiimm8w6CLOoXqBhZyzCQaa0dCa
hMrlFCYbo4+oyTWZ+TEu6vVeGvofpsOf03xu1tSpJGcX1M8JZcJYGQkp9/pIqai8ARgRrIlVGk/f
9+GXrVgq92FZpBbxfNJ1IHInlMMU4kyIyjv1lAna5vsmvppwxBYQXCOLUrU/rtulQrg+Rpp5NNP3
Ss6payINohNQNW8EzJ2nYnDV7DgIxzRvfhj8X73ex6bPpprSe0ADTDpRkEwYk0GALxYl59+/4Bfj
cE5dsONpVI+L5xtxVhQIMpVWuwIPXm4lSU5vfaPW14yT6fB3m+LQJmpcFhmP+h+fC09jah71KDz2
EwyhRkYHnUl5tywo4Fn9rabmTAw5GYUjtCjLf64bsY+EoIUMcayB4+/kEV9XMxeNY6IL3cX3TZ0t
UbKo/o4IWpoiswP8cT33EhmX1bY1jqZXY+UpWbFjgJ99A+VMHa3apz+NyLMpPTdIAMakRNIyoQCe
j/oixqNArEThKKWW9egrHYH9XCo3ce1Llxarzp1cgZAoI3F4IMBcOl429G+YvTeXlLbEh1axuNEM
jOq94OGUJjbUWKaK2j/XeQrZmXp64Ycoyp99xHJmWhyHCZuyIpyd9goRU1C/yYXjFDyT2yc8MVRX
aL6//xJnQ5mO+dyK/HkFV0ttiq0hE454y2mkpDTsR/1A2Itirvy99Y0QIK9iqDLLNIFrkiufm4q5
oLIyGOWxHe0YMxnvh1l5NvX/eP785x922bJOUom0eHksn5rCgYX+fU/99Pi5Jz88vhim3EgFfr46
LvDVzj33++efH+//+P3zgPjQgKwJhuiTMTta05V5Z0lH7mXQo1OCARQsqasoX4LBUe8n4fr7ln96
s7PzUQP+NgdfVx7ZCSQ4ce0Pb/bT88/W5KLAEgOhDR9mWqApp9T6n/3+efJ/6LgRDZIgTnyZbDqo
6rXo/7Pna2eHY8NqGyNveD7nSFtSD4Xwd1fe3zPDMNiTiV5QNff5BWq/GYpWhyFmmqcyR/S5kuqX
7/vo7Aj6v4PrP038jhh/6CMx7rrEyP3q2KnDAlm53bamo5r3glzgN5P+0GN/rCqfX+j3AeFDa6Za
Bw1VDeWRuK+Vr3tws+oPg+qnJuTPfZYrCUCNebZ7BnpCR5b27fRDE1+P27/67GzBkigSkTKLJnTf
wTKG6pDvv8lPz5///EMveZKvZTFQ0yM6typdtKfvH/9TD50tWJKghiDB+eRziVLrpp3dN//wDc6W
rD5OEz1MMM+rbnCrJNjw/Rt8OWipHgYHylFSU88er1QzTQCnNk7EvlsXmOIouW0k8AFWXvnTfvvl
1/jQ2NkqaNZC2sh6VR0tA45ARn5k/f3bfPk9TOL+GlkwnUjb58+dol2MpDqCgWJRaWwCB30wg/yH
L/JTI2djysd/akozPno6Vcti0k4VCg/BEn84nHz5ZSzVnAvlZUXXzg4nbUq90CgqrFgrM3DgClwp
42bSrr7vsfn7fgh4/c+iRSpnvkno5EHPPonW1YKZ6QwvVdpG3k55x5JZf/i+ja8+u/L7vGuRcNes
szZSuWwaEscV4ekLtBhQn3/4Ij81cLb76UrTIPyiAat22vIpRE/3/Rt81UvchVWRwBiyhfPkZorN
Gz04UTD5XPeIx1Y49RX5/vtGvhpXqkQ+j5u8SNztrJuwNvIm/KWKo97uBYwjq0PzU9Luy/eQNVVT
JTDdJEs/zw/TwtquSwlVx6V4iqb4kPvNC+Ikg4AUEfPv3+err6J+aOxsaQmKtit9gZC8ZrxQF/br
+6f/9CpnvTX68JHTLimOo+nq/sYLXUtzm/aHSfhlKypHBpUKEVKKZwtK5psRp1K/PCItCy/N4EWN
Hyb5h13ky46CDIEohtIorlCfvwq3xqYtCokPH2+LpaL/3fsHJwUy7/95vPz58ZNZd6MoiMUxw0gh
kjGgdKlf/f5rfDl2dR0XE8Ko3HjOjldTSiZPVofi6JsaArVqhfAEH6tw9X0zX/fUf5o5PyayPyGy
iGkm4SSSTqexlJzvWzjP6/9eELmkG3AO1XlJPJsiRpNOctN6JEiMdVOsAmujmUtKxMLObqtF+ktq
3O9b/LLrPjR4Nk3CIE+hn9BgI+MpfolyJ81/2Ba/HMWWQbwLSDrR4LMBplHLbigZTQi4LA6ynZSv
pWbYxub/8iZ/NXM20Jjt2gSyLD+qnodiDg/gGp087X3fzFeDgGiNqOJ1jRv3eayeMiiEqHHAWJNv
xpY3Ct7+UQPnkXpD7yh/NGnAfA9BU6h/L970e4RpVD4SKqE4UPydXv9wJhW1NJUkn3XRVJamvk5J
4yo/fPCvu+ivJs6mI94BQyNJKYIbAcrarzS9+b6H5sX1/NTw1yuQpPy8pKiFppkzEfjo6wVMldhW
w9zxVIgYlFumP20kX80QDnTkgqjWMogvfW6tVqljJ92eHymkKKMX7rfpEP4wqL6aIh/aMM6mSFfD
vWDLzI+T4qjq/aiCvYIUpfzQDIUx5zYZ//P9/3qd8wSbIQ766HHMPubtNUx9V+zuKv1ixKCheBda
NP3FdaEcmu4qGk+B9T60ydLzZdyhd2p0AYzFah8lflhTrLNqM0DWBgZqq+2jCgyoGeZM+4sXHfzO
hOT0S1dvs+4ode8DAAJJws35rWkvqByhWOKkWDudYmv4LHaX34ZYXg7rKN7LPDOaDrF2GU1XAj5u
/cWgvDftMUx6ChbAmKXUGnWnUH+O05USQi8wHzvz2s/XFCo6hvCOuS5i3tHaisW6B3tOTTZs/zjY
BP4pJ3UrersOOXJ6qZaljX2aPlx7nWxncmmb2apQLyJ8MMw6ciYVD7V1nd9ntQ6h+aJGYC7fFpgi
1+1zPsUgFigK1/difo3Ntz2L7KagsKVqUfv3tfRsDhcIhcRpZdTUi/zyOoI95G9FwCt5isRAdy2z
2An1sVYvheB5qB8jmDHl8BLlQMGSpZoiHENtGFRH3VgU7RGeq1PHzCvDjYy7oAdzl9wMLN1BvfaM
u6bH53LmNLnedFsoO2k4mPlSFbfKdIr9a3DARD0dU9kXpeBEyS2FY3wI18uzx9THjDZITmK5rPU7
zOYr7nzYD2u/oDiI4QsuVDL0RmB3mZhsVGATkRbaHZ8EmY/dG5OdCLEdUJfhhxedd6doG7lcGc0i
w3RePsUU4asg6LrhVBpXPbYLRfrixae08Z0Ax1NMviYP9PXV2DO25jIuNA46va5qd3F7U4v7IrmI
eT0gUljSrVoJkzpxhloTN180Y2FHaoBB9NEMAzcvrrx+H+uD3RYvvRTbg65QyB5gH3bVBadQeBrq
ZZEvRfPSkCELFR355BsBQad1XeHrlOMFk1KsEVx4w3tnbhrxepKt377dmerdjemtruNMjjm9KZRr
Ib0hNTaV2GQ9Dc1hhl4Iy9DbU2pmjL2dYC8iRoRjyhP2v033EHYLA1ZK+itVr8FNOCPcJVN+j6yb
FM1CP/3Km03YPPfyisS73eSXk9zbk7lXx1POy8ftrw6ZuyDtmyFy1F4npdlRb46/NNMOZA31Hwkq
8t0AnKxq3HiEQNVAJLiSuDhYT3KOGmHrC8y5ix6Mo2gRqz0qSevCDRj0datsp2xvQEU1TvH4JpdX
oneTWwcFpkJhBoyXfTA70UIgmXxbmR5i1HKW6ObqLcVMY7kiXV6Ee9/a18auwUkcDIGT6Yu0uyqt
k4kwwaAai7RNHi4J55VxYSey4ZrZ3oe9PG2r3hFZ0jUFU7UbqJSNeFUOK5V6RlW8EOSTZr4GmmRT
8l4VN0H0EhbvOHQWHuAyz/ELlC0FxgGxq/cnXxEYgfcDjMlGjwAQPRVQt31Vd4zWB+O+rBooNVsd
twWcs8v4zpo2nbYWyqUeb5r8rZMOang15G+YzgjWTRnPcOnArafYLaMHBUyBv0wi0JAHqz2klmsq
B6EbHBgFsnxTJKfE3MrVppY3FlgzkRUNmCZieGxOoPBBpXPwsiLdD8dbSO1ERJcrbw1vV1Z3CZCm
yvTww8iWlpQ7Ku9G0mJLFcpi1PxLyv2IHPc3oQnE81nvZuIHas7BHmISLaXkqsaqqOBStapLyRYi
4NFV2whriBekbbjBvpTFUjMXlbSNlct4EmwpuxaGZ0HfFuPWTET2uKPaXU0yeez6Vs0RkrngafER
yxZZ+qZVlTvC9yOUmQh2ZRwEjbEYXwl4rLAgB+E7CkKq8NBvWzsTvLZZrqZeWZS+zNf1nMZoXmPq
z4IJk77a9fAT7PXkIKjbpt9S7TnLm5xKoWgy3ID9RfVaYqk1q2kXUnRRDxe6ciG2T6p2NNuj4OMh
LLtGc9NgSgEr2Kbe2C2123j4JQL1JcVliwCMcCVdBcIsMbmupRPS5WsLs071sVEuPV3fqN1rnJLH
9IXSNYD7aITmjTzcFhRTQbIgP1O4M3NFzjUomNVBmjJnjD36lxKcQLbHagKciN4s0bCiMeA+petU
gyOKGtA0DqJ/yPu7wLqRi53avKnIxFtfWo6hZsPncTvvVzQLotR6Ken7KHpuglv8mB4t9aWJrjL5
ugRroVOlV2VLOF7LMDc2vr4W5W3fHfxs1QxH0NXRtCqTbaiDihpvhvKIqF3mDCY9gNM1ol3CPoK7
oGrsQsNzU8yFmp1hPPntu0qhqLCFHmfCfBYHWCkYcmBI2e99aTUpq3Z6soz7oHwUtU03XSnldd3+
SpGwVyZazgezeAujtzBpF1ZdLTChdahOtkdA0x3Wy4r+0nmPOi6FdXASO45QOz88okBUB0Blxk2m
4a3BlnxbNtexRuKICoq+ePM5ZvnCyUtKR022ZnrUvG1rtbZcsJoK0BbRS+UQdYTLJBmcAsmykRa2
YcZ7Q1hL6RIOVS+zThenQtsHykhZ4lvmYzT+AuqORQf0SLPouFNpt2FbrgNGLM46zgD3MJ1Et57N
ve8Hk4LW6F0Pj2KCBFDcGn1JaXG4kcRwmeZXWvcQgZtMRpSKKOszNppmm6fsFrguoyCADzzKR7HE
cGdrwJzut7BmBmNRRf0Cv0qxHlC3diu02m6Cb6qQXhpWOK/6XntRT5d6eIWNSGudcHGxlVayW7ne
5LpolxYXHMVYeVMKnAW8gHALmnttlocw1I6Rmjk6aiUZx48kes1VzelaGHTFY+2vu5Fq1Pu+PIjg
VT3lSRAsEgWcBHoFifNab1hqU4o9pmer1J2+uU20fRthqKWsKDLb+k3g6BFGAbW0kyMWM9aXtqYi
jHJL6pycilI+gcNgxx3PtwpU76HtEbEy5WtSkQyBZzNLVj3LXhL3S3ZAN2S5Hcri3rNeDUZhjfFa
5qPo6/EZ169q9OkBKsZCewmjO8r0cC5R1wlBzwAYgN4uJCk76sk2Nx6rrkP4v8Pe3uaEshdyZp54
I+I0iJF9J94l9ROss8SHno/HakS1vrqfGBiped9zNhO0t97LHK/BL1s+idTRq6DWeqO5HgrLRWfr
VtgbFbDlMSEuEmqI73KASJi/alPtRiysinzHmElK31GEawusZj+8DuMh945qsWvnt0cFmwqyLWPe
onXvFdtSMk5L5G87s9KXOWt2Mh4m9V7u12H7XFfA47XS1qIn1kfYwy9FBDPgrlAWnnEo8muJIsk2
Tw4T+wLwab9ip3z3jF3uQ/xUryt9lfdYVzU3UXtA+m6TtV1I02CnmNaluB8HryWmgj77srZQTYTU
twrQI7uJ8xelXKbyQ9ekdjmLX9uFh0dpSXEmKNyhvgcwmWAEVNDlMTTssmE3w55S2QUh3lYqqtNW
c8C+uoE3UbSJhcAEwz2jXMPAbnPleRwllLuwXweE/U2oDZSPmA3dLd/V5bLlOG1N7jjemqrHtjU4
WYMBhHZfllcSJ7oMBidkMDwsDacQrmLWsYC7B9AchWqo9hBHs5XtXaOm26TFEr3ey3i/QNV3tbbD
hP0QKKJNzpJGQlsJex50Eiy4I73PQv6q+PhHPpntL9lKXMpAcvVd03GFvQ3VvVA/9/1jbIg4h10L
9SnQdmHd2LmCscjsrNRTBJ4sJoPal5OXAgvqQvi8uBOjuxqGtyhIXIRMbi8uUvOUp5NdkSOo/Qe5
qDiCZZTMx4u+X0SlcSkWIkB+1VUajQV1h2vYMkbFm0oJ/FkMOISH1L8XsTjgnpCZa8l7KKuM4/MB
2eRUPRZDt2qzHYt4gy1qUWBIqe3rkoxdfRHCLpDG1G1ZOvGhd+qIEvjSdIAuTPqiIxxblWsT+KWH
dN8HLWdS4YNaG7E/waicxWJ0prB1huahxWNNi6AGlyu/xKrugJeKMZ7kYhOhL5+1xl3i5iM1Feq1
JMs2tOq1EO9VrnrFbROjUNirGf09uL33oIydo8S9E5g32QjFi6Ib/Bu3ZjXYfQ7dKvDtLryNhYir
U7fQpc6JQDPV8Rvab6mGQcmBIYTF7x/67C1TrnBPifvnsdyE+lLA+9AwFtTWuwaBNCo89jG8MUVZ
aSyb2qGM9IMe9FcRAKvUu5Kbi8DcNpYM4lQ64kfiwt93DG3fWGsr2HvWOoaJom8oo4FdbuqbVn2a
msoRqMRPPA71Ffc7K3VHSViFEplry9EBkw8et98kQsY9ubJoQSauVy02CNA3IDBR0n7bQebvCtxu
2o6SEM7H/n7w1qEwXZUZzE3hehx3nqVQLzCslHwt5ZeD9JDkr2LxMlXKWuoZx6W2GAsfQ4NDHQgs
Q/wkSPeNlzhqnS7MSV/5gJKNS0OkVFzLN1YFfX0ZRMtJ3EFIsMuwsfX6VxtgyRQ7DQZyHkdwwMGX
uArYJWsaONwEJIcMLK3MCBsybPCfhOXJ2qSRxdOWfa3aVvEo6ZvQu5HTU12uUrLRcX/LFSyPdxp1
NQanLIYldIyQAfRcAVbrL8r8MZTHRVOIYA5xN+DvTBaD6wJ/JVeSkJcg1+6KcikDOYCEZp4EVkcB
lkdGJCiS9xbXpSlhjmWuxFVDh0upeU++skjqbaOfBqySxSX+ae4o3pTyC6puI7mK/MegnO8uOtLg
Fp8OwBw2diqZflkbmOgpSL6zlUxtul8bbHNvVKIt09R0B7glUb4ZOmXjpcCTFcvVBSrT9ewlp3JZ
ujHydYyvWZu+R2HpdnyIQI5tpTpm8UVEKbcRP8cquBvZCyXwtuo9QMAwFBxFCphh1fDe8x95/h9o
BfnrBXiG9FWorOUwI1kN9UIUtH3h3Q3e/VjWC+66SzPiRggYOCKqotdPMqRPTH3tkQ2jk+/Skrsb
IAStWHamcdm2mStKKaJx3F5qRxhy8a0venwvfO21xFhh0U6e5cZmbdx0mGkvhiz0nFJDXCAvvFFy
WpmWKFr2osnJSnGX1m/zlxVrbTl0xORrnJ3KF4yKZOUN1KBjmOFsF7Mq8343BO0maeLlHEQIcWpI
sJbSnkX1qiuuhkF1DGYdru0iEX1jhgPagYQPfbJvi5XfX8KmXGrcnWK0OV158qxFkz1ZQYRBebiE
mZUQNCgw5ArNk2IuG4JNBS6R46XqH2PhOo0u/OEFLHsL6NGTD0HApaSTNqMPH2O613BgsRSQgP6h
5GLaAPzx6YptUcxeNdl+xBIh2mLtAa8LqDfdy1JacQjC/wHtOKyVe028Bpxs6/4p5IyVQptoiYME
Bp3Dka6zLhsJl6pfhXkRegH3pLuGUzN6NQcsnS35jQs03m30OzVOdk0WQX6/74fCbczSacCAVtbg
Dup4BGISWZmTQvoYOpviLqfwYJKWTxkRs1C9VrKHuLrLf1/Mrei6UF/GERwNK3kivRUccvM6tU28
XmZ4ep2Nds8eZKFGT5N6EUYXo4SWs7QJABbiwiMIKnN+1zp8hfX4soZc3UfWzooID3FUCoT+Us+2
3FgSpq8eY3HTAXeNniP9Pkoeo8g7xBxhem3TxPc1XqWJscLtGUIVRH02Gz0MWdjiZSlc4MXH3hPD
7bkpxNVkLUorsy1LmiM2XXbZyIsGfG7Nvd/r7npOVWWBtXftauFtyy6dpRurufTCC1PEvgqLLWbF
CJIr9+ETdBt9AuP/yzJvNZEYQL4xQa0azU6fsSHitpUNO9RLWy1x4epfCxn0G7HOmT6NF72sZYjB
gFcF3XKQL1uNWW0dje6I09I4bmqiU2EZ2WKW2sOoYZ6GcsoiHjHs43gr6VutvGFZtZsK4lPyJgtr
Ax/LfiNpvxptO5a4Sv0SK1Jm/k5pcSu4Gbp70zu1bIBWtTHDQ5cs9XAXiwkEdIzWy0urTVlyQP7l
jdtr4oU2JrfoYNE9QSTzQsYz9Of+VdV6O5zWnWY6DExX63P8RVejB+qeFZNBp+mXfsGtrwncJmDi
6OOtFrV2VRR2b20nHFr8ty4B6MoFh12qxQ64zcsrRY8fZLYLYlsibjHDtRpjK2uAxJbvDOTaHvFC
o33K5WlRB9YiVipX8ls3qVYlm3FEhW24KU0Cm0W3nAPRJks5GelVBgtbgwDWcxLBjwP5xS1uC07n
bbi0uINIZLd/7CQGQB8fQl/i8MolPnooNdWOWagDhTW7otOOAWemQHoDIZVqTwlEVuI/XvdUJisU
mSqxNcmobbWPXRGoYXTZeLmDm1TL/UWv+N7ipagBv4AZIoNR8pvL0J9FBftueGhU6wRzxcE6DZo+
3TK5Tbwvo900CE6iSHvsbAlL7gr2YaXt2B5wQtMgOGLNZETb3HxWu9yRxWiVt1ettScsSWitvOCs
sCiMp26CYGTUrP7NruDcYVj1GmYNB++roL7rjGM25DCQNQckmUNyndXshtXATn1wPxwh2XBkbz0q
KxFsK8AiNXtoqdH02gIOpRsQvCCSExg3JYLhaK0zQIgoeAIsUHSOs7kgs0aYDsAbD3kT2hJEHUx4
NhLqeI2xGueu2A+cUP3XtoEcqVwpfv/ocaq2AoRc3Pux4PzlJWzRQ+7blDksIoPndATPTDweiX51
xaWU7MDmccaCEbfNPfUKuV6iLzhfOFB7WUAPCOlg6QXrsXrQpPt5kZGsy0rR3TrjxKLUnCRTjtut
LcAb7rD5ynnegGuj2i99JGTwe+0cglwjLsxkm4Y3YckYQr4aX0UKN/ZizU23CWpnKOd5d5lKl2iE
bVNlnW43fVHaMlFZK3yc/PvRN1yGC0fDdO2bOb6vJDYzyo2fwYQ4XfGAuTEJ1Qc1eK5hrg1oFPVK
taPqV2sKjlqmLo438zLkwnbhV/DdvOIg1dz/fMyLx+cgzmHJocpJd12/jNTXODBWFXqF1AC5Ipob
0VNIMxwI2Fe6wHXh0JVummquPjHl2Y0K3LD7ydF9Tr+BI3oXZANtOXzpudNWRIFyaSt5N10RuSmF
wZH5MqoVjunEMowrqhuW05S7oOCdxqzWU6Aeq/pEokQYeycKZA5OT751B3HKbnxcyvpXOVWh7L7L
47o29pJ2R53JraZyMOImr4ZHhZiSVd3E8dFgt404WShXQgurb8af7LPk3S8JV0bxyhdXnjks1Rqn
0Fql+EicnZfdtKztoam4ZhGZIHzTwoHMCeHIHChT1LpjdE8l2RK7WUesK1ivl2o6XacW8UioXb3v
4tXmZp23xiJ3YWXFoh6Kpd9m2ywJTh4nmirUX8ukXjXcQZFTrsUOUp4yXkP1ICQE2isF8ps/esqD
JrhK7lFVaZ0wxesbDnrmtPb9GQDt71m6uCWvjehXwm/pO9Wu42JVaMXKSMKVXp5Mnfs1GNxGkLgy
++RL4s0U6JvBuuyjQyW/4DCFetRaTcHRbHCQbCpXruNnyOJexlh70EiIhU+y/66Np9gbyHh5CI1E
RxNf5OCxx47A5D6oSXOY8sEjelxXz+FQ2zoX/sC7Y3lJxtMkvJbEa3PMa9dpjmkwOYWhfe+9g1Bg
bMAKykEYr8/9/+PoPHZbR6I0/EQEmMNWIqkcLMuy7A1hXdnMqZj59P2pN4NBD+balsiqc/5IdqUn
4Qyb7XWXPsS0i002xFVs/xQFgTdyg0+npKUwXc7tm0F3B5ipK6epb7dE4JEFFnF3GCEIp8E3aX7r
PT+7AA3SKKEjWJhJR08+EpobnMRh/gTWmvj6hbRo88xl1dxJgqoVX42fKQ3lo+L4AX9iHYaew685
dhtdzPtZ5zgzDT83D1Zzz2Ie5pwM0naRM/OOLX0XIHflZkBfrSWK203bzHloEuBblO6CMtyWRuRq
fGQG09OQXQZbXczikowbo785bcLuavIHMiYhXpkDsaFQENZDXxap4rGH7dOXuYA2k5LFT+g/Q/7T
xkSIaFQjm+9W9h5V805N98JSVl023VNHcqcsYzeMNxkYwCjolMkJ4hQ9kMEIDGmKnM6LHkCkGDwN
xHFBGpjRxn5NhyJFBXod+1pHXRtQncXCUuSfnfHQ9MeQbDV1o2r+RDU0QZsLcor44DfJ8GnJ1Eu9
ie5ga19qcY61YZXh+a3VTULXxKjuRgBmw9rK4orCd6np8KoSif7cg7K9JoDx0SvmomZOV/S15vzU
0u5V2edgze2oZy9YEQwwmLT9pQZhrVWtn9k/VUYVqtV5HT9FJgK5t8DcuHsDznreRTUH1geoUJ1L
3dyGIPKDeRPHNz62oEl+DOmgKdsO8HK0iEWbDTfNrBuNYSeuLZi9XH2z6G/RVYk6iT8Spb4dpSlc
otMOUqo+pNlYWUF+Q+XyE46VZ1scwq0GFELHjzIN5P8qBwvXntyUPN8BSD3YbZRG915JPXBini55
p8eQkbrxLs3OG68uWyGXr6UzUqnJd6fxWEL/En7QRvsucraiLACNrnrJi65AetTJQZBvzPdwamlL
jSPZj9UAyqfPzjbleGYygoWyasxOWfkyoa2hmm+LabzrIwCqkyLq1qo7QYGggTk9iSFxLlKzzh0K
QgKYSb0o/+VWv6/prK/YzbtQX3c4lUjrOZU1R4tCMi1zgU+Gjldl5gVVLyhS+z6P9t8MztnmnDFW
vko0aOYkBWIjTRxvzKIItFNRWdcqUqlKCtgbCsMN1OJmjdWqyJsNSb4LdNSu4OYpA9gyjXEJD59P
LutTDsJVVztsVmSnLAcbKFlKH6kRk5LNeqsH8XrULW8S+SU0M48UhQVN825rsQpb5lpM+aqsjHMe
AjpNg3WkY+mR8D+I0MPAkiWngfedQFYvoddtKMK/qoc11eNNJBe7wbTPkiiIxJTqz7R2TmQnrASG
5bwZbwwl8gK4+A05GeHu3bWGplUw4S7MQdlAY2eM0vpDghOYE4IaWnu6llM8M/ZNGXSaulbCea0O
uyHgUO2nBxaxN3K2Tklo+CLh2bYmk72tKxnSlVWqSdueRtohTsj5dU6xIvtmzm6bG9mpYYxX6DaT
p/Qzc5yrkknXPpQXZaogzlGcnayOnklVcCLqc1ZUt5peba2YaCSTjEMapBsSBb05AhWkQWqj5ZQd
53rMQNi9WSbgTV7tVSV5TKa61WjBtNi3DQeUhcceJl4BYUivoqv9KOs2Y2a9TUypZsG2avNkR0bt
juxjgyhukp5zK4kdVd/vg0RsJt+Jpowc/7Jk8VJkb9VYPvrW/jCnmpLGXvJpZz45DaNGM65zsvLk
Nj1TjBxBfpCZViYXyVK9riv3cpdbaAqgn2ypO/DknBR62skb2tS58qBe8qMZR5+H9cAxQ8bO3L2X
rVg3anmbI+eQFQI6djwPUuopPSYuqnX8dhK/Wqyehz66wxCjL5hXU55voDg8vZ9utdqxkE3nXqLg
p4Pe0MnIMoVnAO5XCtntrXZx9P+zJrrvpMoPYpC+804n+YJh1imQ9Ct8jrRKwx30DZ288oMwLiDk
vD509PWMol9oJCsXfbzqA31tBtKxBNAthubu0KRLFjDhquwuRSADUxU9SZXpsyeosGYu7dPwOhXl
NZFeV2mkeMVcngp2NiXvvgh0VYhLyL/UOjiq9XA0UuuXvLxomcrKVx8kvtkNa6VG9Czy1MVM8VRn
4yuxZpu4+NFrMiIJDYOdvojim6VNlA6C0mA7fJNERCuzth0VKMMq5CA1jjo9cGlvvCkIRHU1XWu1
47HB+AmrlWJ1d1kFaG7qc1uOgnT08FSWxoam1HSZxcG6bdV9OhjbtjWIL0m3nTy+JWVHa/CwLuc4
XnZ98ciFtWeeecq19k9wf9iRth0Sk7088AyrXgqw48qigbmzPwIj8cOM1PEgPQqpfbMp4pglaOSp
SH3oAuakaZepyaceREctA4pJyvxYCACkTDk6FdNikZxKico9BZapBWRMpPesMXcwCqzJRvhF8usG
tQmYoHOgU3pnJBmlwska4/AJieG72Y0fRRC95X3KSUYvQTQAsEbB2gzHU2wnuMD18WJ1SY0LHXpR
d7b2rO0LCFne/O/eAooMpnemnsnFF7yObElbdAP7pCX+ka45EVsemkt6SGIifFWSLYJ2FwJsh0Z6
6yrsGK0qf0UxbQ2hxTRaU4pCvP3KGcJ38g23Rvlamo3pXy4cxCDWI5qZwWMnCj3TovGbFOpK0jLO
/uCWN/KWyN87eTRrxZTOhf2q0Kvh/NTgSlyXArqiSYuiYNfSXsUkiq906UfcG5fBGvdjPj+FYr45
WfZGwtiiUm3ymKxPO5oh9+J3RbKWfBhYTmke7QNwJuOfOdbQUNb0yQDuOp28S2v7MVbjKkvBc1QD
NVjsSkL1eLoYlTR1oZTlSSEKt050QEHo2kU1FauyhuNW7F2cBt9aSqKBEgoEWR35QzkdosaQL0mw
oi8kkJZiROmShBezDZ6dYp9Dh2LIoPJFZrAL9n6koCqhYHjROsNxnJpjKRcncPq1LDfLdgCUFeGa
+iTo6TA6I4CkdEiwOtjSZtDk2TXMYU0V75r4k5s1IKaqxEGLi5+QNFBCRdGX9azYEZB7TxFTmFRe
MIIz5yAellb6tj6fAkOnlKt2hZPusyFD3zZsg5ZsekPfTR2aOCK4Q5j71CT32wSeo2dQt+RTg5CJ
GWyn1eGxT2ZO4zz/normrwvmZ9WxrLaCTG2EAthr9ARkPYz1R8BMOatS44pxOrRTeIvtfKUX1sYO
4K2L/qNsWeuGRHalodq/iqKUGNEVAbZUVyxL4LVFMzPACGtptbUXW6Ena8JLwmY7x8GitaaDWfYw
1Gq8GidzldbhtVVLL9YlQMToNNjBvw59xURMjlboV0Wbj0VDk1v2/yJD2kujggTrq3hM/mqZGTmI
BBST5ZLVvjU7oknLDj8x+UNa7ycdUVcoTMzS+uma2Tf75pZOzXcq6G4uQrq17HVchGsCaL6SWXnS
EnECOqBBhGmIZjVZz666zlgbJieDb74qZyQdBq9CYuFp1B2L6Aw6t5qiPSolaGZertoy+Ij6nEWo
fYyvARJJ5BbnsSfLTsuHwggo0VFijAS8NwsC1XwpCNzBTteNVl4qpaN1kcIBlsfWWmaAJwQm13QB
V+HZtqeX8KEPkeRN96To/QFlH0HOgN9nCCg925fNdqq2Wl37Unwp29ljIpmI4VJ6Ce1bw5dzqOM/
lWMvgqDTOjq+n0r55Rj8WsZ3CT8eO/balEpeZ8KrABGa6jMNjg6IQVXYmyzSFvAH0ngGAfNke6BG
8DQbDtrOd6c9miEQBgvEqA3LEgVWL6l0SGcU2dIIlsE2Q2uXiPgqxfSyjMj9cdhbnPZ261E/AKO/
bq3r0PhUSYCEc66MnRuz9+hxvypQZTV2sLS0cVm3L/v4n9k9KiA8XWbU7pBzdF/h669KH4S2rnqm
Hi3wx+6aomMr6CnhHOrbRad3q0z5Ufm6psKvECuEhHblytk0qE4P76MeLoVBhYf+j4ZHV5o1V6lX
iSKIuNkKFpbkRXBVJMKiKqDzyaifTvutSvwbw9N8JYwlp14A3/AuWA1TV6VscwlmhqpAMXy1/D7M
jwL0l85rgypnk09dD7GfIZQiEWJjA1j1Ur4OXtBt8J6lHyGwV55+Toyko/nQpXgtNbTiqfRZo+mj
k4VMmvehOs36e4YAwXT4JmksKQijhzWftiId3BQywigIraFmEII91a4auWZiYPf6NWBHQh24nYI5
Z9cjAuUrRfH16yggOvEyHgHzJJ0n8tkQTu5YdOeo/HWkp1uwBA7TQ9hrfkWlb8irQzJ4yB/fqeda
7pezPIJ/Km6u/2liVfafuvFLUDVUiOPH9h7kolD/mdrTTM+BtUrh76yUk7zvaJyBqbCQLdAUUAxu
KfL13B2HXGdEUP2MbBNODxIzPZuUHEP6kMhD4+Zbxpwp5gSa+GlUPw41eQVK1Dl5q6pjZCCARGwX
5mt7fECz6TNPWP03qb9j9FUN9P3NH1MGAt6BtEXbQv0sus+Rssr0Q5GS91J5r4YX4HWMAM9j/cXG
Bas0n7cOnKX8fwN2+mlLu4zCgmFYGDT22D16Jd6mLDgWE/IpedfoM1z5vxY9WCytg4GCRGtLg9+i
D97ruHT1yAAoQqhmW8saQFbn/J/ai9IdHFq8BpZ8dpmlDZlH/R5jPSSQijA4ahbJSEOSYbj5cNOD
h4JqLSzvUh6uVBsqvMiXLNuF9d5wLmXSpeeukZJVODJ9y38z7UrOcLLbZ8msUigIOIwN4nDQzx89
vInmJ0TqVBrA2P+Sglh1fG2OgH6vN4H4tNS3jK1MCfaS9It6eilln0W8n3Myyg+6TjBfBmqq0RAQ
LpL8FuYsENhYxlM5PJruVonGrYCgy/QQWI+skTlYt6l8JOYB0aLb28NSisAobo7tWvqTgDOw15NO
DHXKGFYg3+wCG3fH6A3luS+pVBz3cYfQ8qmDLYT5Pa7/vQSQGQ2dMcqSUnqMs0mxC8Ozxp0IrVG1
i1j7So33SVxUMuaVrF8OiK2T8EZzDKQ0M2EjgZr9KwRw+fek8h+ynwZOuS7e1PacOhUU3NfQpe4E
+lNKvauOd/JFFxRXu5m1m+NTgN43ThaO8SZHx075NdExjOoviaEuhX/LcPxt8T3289drxY15CPVJ
XyqNtK1KRLLGOogfRZMidw8Q2A4L9lqKzZ6l9B2NCH9nkuMl7kT+cPS6+akF/66SPyO7k5KKIoQi
qSKDZ73LICT6zgREmkwgozmHP/ySW8RqkCQ2VUNwroFTuFWdLbv02RQ/tHTzQsQLusTBz4gWnNJV
O2/otHDb9qm1jxdL4NDtIAM7J8M61ApXSwGZrnV5lRk6nT8xvw3UJacbefAABRfErKxfmqg5ypdw
+SKnc3EMXRJp5eDbol5u+KaaYi7QsFucU7btDRXQsvh2YJ46/WOSSuqDnrP5cLq9FaAv5fPqkUjY
JtgV4VKUGpfOygxkn96ChaZdiLtlRvxuiex2iqs5/pIXc29L1CRHK6vWcaVvBnp8TZnRNr4beuAr
uublyY8kbcL0ox3eVJv/HxIT0KDqqCorwXHKP1oz1zXckoJUdiRF4T8R/PThrxzxVJhI48tbIpl7
PdKRGmzlxObFRVSKirqZ4qWqt4hnzWWOiCXsdWpzA9eWP6208VL+4DpDMdl/NIh6yV9Uh5XWKmtD
iv1qODnOu5Ja7syrNHe/rQZkVP9JyXWu/435d5pyfrADjfVvbNCJliXw5j+6QyQl8DgDU87OjlV/
1n7qUfa0aFz0PB99uVWnnRn4Nbx+uq7JKXTm0e+iYgG7Rrzi0WqgJLK1PrJ7RGAoKDwKfe9Uu4xg
9yADeravsnZnaV/IFrRk37nqdLWVd+TCS2vOVq0Ozh2264hyErU79l3HUUJBoclJhBkkjf511iEe
3weH7E0ChGg+e7XuIm3/TMbVi/aelH8lojK1OfQZlRLVsR3OtCbzcJeUv0WuDaMRG1S/50dV570s
vltrnxDJr/w1PMYW7VvjtiAFGIFOaXwLvLpVe0uTPV/gqxOEzGIOT3Z4tc+9xtaheU9TuW3Gndy+
TyDTTj7RffiHdM2SKqaw89xwR5lfRXI3zWNn36TX6StYNM6hBY7cynDGqE+pRSIxCyqHRg7WNIqD
5PqTBjsFR4SV8mDa1bKbXlLNir4N6BTjVa2CNLFkLEDiJPcnpfq0nff05TIo6GfaJO0mUD5ankUG
rqWhFctaXxUczQEeCYNu7PGlZ6toJzz02tWMj6W+18v9pKBJ4iAFEFHjPXdfzvBQcplLKfLZ6DLo
+4pfKIHi0miTgPfT4d1C0fLHICUYbsOMoFGhdgVBm9iSHudZduMTbkcJOlSd7UrQj4W9Y90j7Xar
Re9mucvAVEYu2QF2V28Wknqos0fVrGskcbFNZ1Ht6axwUXTXWqhsfPkCuXL71ddnQ9TvJQS2PdJ6
O596vefXXQfmp+7UNJJfKUxHzQ8bvIbIWbTFn8Vkl+g9H/rTYkAbQjbJ+ZbYygosRrB82rGxGFSy
gfmyYVtpaYH2g7snNs5o5jfQQZwoHDbyvawBXpOzztBXpQ/ONC1dvQ4x+yW4aVZzYft2wbUtrtL4
yFrIa6xow/sr8pPC5CXs6yoYYZHQMAsTc9S7GmW4hg6tdFCgIjMjX6Rmu4yiv6j/o9cRpcRhsvlh
xX2s/70UdlOR+BoUS8QLEoR7+OaECYdzA5tYFp2LEvn6l5g+oXFCcHSlYf8cZ9wVf/G0q3ljpyHY
i848mImKUJ2FYD7G8qWx+RJC4ffWrmMhpc0dJcMBgmUanwCYrq5x8FsK//Ex6rtRnXkhr0lAoy3f
XtKfERQmaEn0tzI5q2nD4HA2xlvbvdHD6CXJKSgTF+C/qD6K8dsyz3Pecnkgkwiu1Ri5FnrArj7X
+Vc0/rTSzdYvWb2uld6vm3QnW2dKCeEy7lJ1L02d5NmHylsUMo6nCLkwVSTWJWDdUEfmOzJ+IdNE
vx404As0me9jxY1U/+udfRjuLO1gOfeku0Et2z1CMYfrfhfxtpqJN0yMdsGyqGj2QYBZoVUTI09R
RwJFn/tW2C1TfTs0x1h7C6c3lRULw4d5mrAxRzwugof46kirqQh9SmNxjoULa7KveovbqnMt59IX
xxxlGPt2k//QZ6nOx94OCSilZD7l5lauPJyVcU+sf7F9NoMzr3o5bqt8PzZ8SAnCMowZqvhT80uT
XnQVoPOhlCnK63BV9Uhdho2or30qvBrMURcwCuNHBxKLNKczL5MtXL4UFJyX1xegCqa8MfX0yjmU
08nRkBKm4bq1R29WiCks7wqK7dfrYyf/kJZ7cmx4djy4TvSeBF5HuRT1YUhDG08VA5nCuAAQ4cqn
HHFE375abdeB8yukr4ZJtWGESkcHHb+NV4lyyvBcRv9onVskGVs6Bc8O5qudBk0XUIOBD7AAI5PQ
dcAI09O8iFPZm+MRfUy81HvVj5DGhdRuBjQiDRE3bjoj0GFiFDm/QXwJJVqWSU2lO3xR6fTAlx+0
zrqRLi3tciUQbL3u4HT083bVcZ6jUBUv7F7jx3V/uXXRpbtBcnLf/2UEWFcx8xhwUM3AFln/ulBd
lCgqGJ0NwWmZ3EW/B8kzy003n8bhMAAWisPoIB6xiZyUdX9EWB4OR3M6B/lRqRmwmojVklxiuo8V
gwcarrS61+l7QZqViH+nmsS8zQgEJfPvzrtW6nYaHq9cUXeVwaCrb5UxgIS+JzIXTBfQ40fws9Mh
drrL8clqPsPpMVtfDUwJbctlSC0z0mXxkmsqL/SRglsBPF7h7UxPofM2kzhdjx7JKD+CI1lMJoIX
1L9qtx9N21Om3cjTYbf6UiBaxf3lIVJYTLNYFlO9JJFijfN+MehflfRs6heJDCiUv3iR0eWvo25z
CSw/FwgBwgW3NfIjlPnTUeQvavg5sl1PIb7JqcWcFqxMVTvGZnksEfAkhb3sbfh+A7lHucQxUYRn
FeVcp/QHwVSv69w1AWnZErM2oQJD9cjo3Y5JlCAUfv4waTuVCN7X4e0LMF6agbdKEaxgNN2QPjlh
o3RqvbTGTKLsdGK6w/YPa2SfrLIAXSrvvzJJuKaQuNJtFrwq6JT3xtiYCL3q3EZjYy5rJlA7/bWj
pxm9ja3jszU3gIEOCZKABvs48zPGxnK40Ne6sJz6aASf7ZRsMoRmEw115ewsCsoUx9DDArKcOk+S
PsZ8UyonTneAK1Jxdkl848/KlA8bQqgeneVIo57jfGfaLYpB3RLYbP3DzGndmI9AqPD+NcuEQM+E
hAoGzKje7WqPDat3LKQ2t4wO27yzT0M0LYS+b6Rv6sNBab5Cho5OIJGG6VKx8FKT48zh0groBRTr
kgGxEtm2SIgUJ/jC0pHmUAlM4DvYUcww683GDUtkn1ogKDyqUDoq4oKU5GKHhPS8w9mE7wndbNi9
bG8IIqLmzck/ehsOILv0U3vMp/ba8lLZZXLKg+pCnaufT9eODCjSQ7wJ1k9Gf97dYrQqNZ9jIp0m
eVtZ0VIbjXUWfJtAUt3M+okwQsc4aygYBTAxtsoKI9zydVBKnAdyxK76zl6czl8iXtWttAjKajM5
PUaifhkGXwV/oMnwVtfPtvpAZpBnd4MbR8NBoUzPhMM1Y/ujtXw54jTShk1BrbxCwnyVHtuYJ4cT
Ju/O2GEAJKCUa5ghg6NtoLmbGPjbqAu3aTdp/amGe0U+RPGXSBqw2/X06jmEiP9txm9GSX3eKvXD
kdedHmxBTc8Vv2U7vZnqxtQo3DB2w2urYCxQL7LluDIkVRLantR9D8PE/8qb8XIez4mbgcfEX1kG
RsS62PEih9NwVee/CHk2FXcD+mqIRQQg6maQkaJw47co8oWtegxsRMcPyMRsnf7OSzDw7A+It02X
iteTxvzUDkdJVu+pVC2DSl3l2js1Afxj+SIqUJIFn45zqVgLMkZNqTqpg7OE7MQLdzWLa1Heo5al
1eenUCvqCR6eCbFpgsChjnJPQlBJi+mi4ocO42FuMCawwQ4l8BxQ4Mtn6fxU1sUqNtbE+UCPW6g9
ao4NyiQW87SOp2uDCUSmKnxufgObXip1XU83Zsgy/I1MPqJxVZK2kYDOifFJyTzqcQZFZTMW65Tr
k8INcKinzT0ZNs+XFV7A2wQl37B+iuF24GwGPI1G8auIYI1vNEeqhLsBS9Izqb5NRroU40zUdp7V
XZ2cZwibnuT8zsNFjq6KZHvCLN1m7JaGOAVk+9vG8JaWyCro9NAiz8QIGRZg490utmkGZEgIOEpg
03HOIZ5tqXyscNLfW9LTazrjneYwg9oU1mfuUKwVpW41kDNN3FmQV94cXAq+ACdDOqZUHF8vYJbq
CpwkYf7MUwCE8B8nL4IHNOvDv7xGwiAjFLbLBXjKF0CJLyEWli1mI6QR1BjESBi0vPQdvMchCXHI
bfTGWDTZJpAqDA/vaNjWLS0+mOJIN1oiyc/x8FcNagXMZ2jDrXHy504+2h2GoXnPOOuP0YeWHcy0
8/EmrDvmH2GNvmXvw35PuRkeqcqNugcF56TN4IfdK/nFpjEL6Ukih94YJ5s6+ait3xrYxDaooh8p
U5wvIXd1Z39H05Nnp7S+q6z5aE2cdsb822gz13a5HEZjaQHRziBJ4NLZvEG87jb4x52aLROH+4PM
XTftz1V/tptHyJRGDzpCsh6LuslQDqdI9k34VYU7FWFQBjpsxc5CHn4q5C4GUUgkK7c38GCR3TX7
oWQFVIrmxbi6TJ4KEW+D4OVtelWTfQ0q3bWSa7LChDm2EpiCjKkjWc/NZ6eYbjWF6Mt26cscaOWu
HYRubvPOoTp/sagSfSCpRZtyPnsmsaeFjd21/yzERwBArTUvl/ewqIPtPKXujGESfesnBNKikdmy
8ShpVFlqoKQcsFgxllF7LTpf1y0/VmKaWiNPMuZry0Fit/Dktk7t1K3g0GwNBpYW1x+WoaprkDXi
KNIY43G7OY+0YuXsHjMvfV7d5A4CgVblToVPl3j1Qc4oLechaqRfeiDA0QAChJ8MfxA1H3zUqxoF
Jy9JrOduJOotVmcWSuWeGDwClrmP7Wcp429ib0vw+anQoZr+TV2EazSsYsTvxk2JhW1Fnjhj+tPG
cFQRQl0YXxPGmWHCufjh8PRqjS/mq2EfWdGoH+2GTateFX0b6/ZetbHy1WJlEPsntzejWHXjpugu
4E2wgQ4jjVzuJi4VPWoJof0qgphJ+9HFzzg4mXxvjtZs46xyB9wiqQF0EzPwd8sBC3RsylfY8LWi
BtSacnYhgBNJ4ZIe4oZtspUYWBUMtJEduFTS+iFeDjuwOMFwpGB9b/GeB5IGSKLzdlAwEi8SZVg0
Rs/twI2flTdZQbuEYDWnADk0tKOBxyA0xTXrqIWACAiM3De4f9HveXUAsUyobzYmEo5CcQ5zon2E
wRUOVG28OjobpER4Ni0/KP+NFc6SiFpU7cug/rmSsevwVbej6vZ6u5RrmbqObmdkP3o2ujkUgFJ+
miGSMUC4DnB21raqTMDARA+KencYgsJo8Gzp3xBQtJE3yNXnk0Fc3dzKO1FJfqfjYeM1jGTTN0eu
thZMhbBErYVr6q1NQMGtWoK3Gfjc4b03Ua+sNH6PukBr1uNhxIVU9gMV0H8iIOsnUV3DMDy1mLCC
G6sojHcVjqsZF2rj8ESONnk0CRJvtKIQLFMaHXRFehsNzdMAqHJVrNWoXQvTfNPlEruV4xLn4STY
lslHKIb6N++DAyXBa8pJoT1Yh0Iklbilqyy7BarkzQxgmAznf33TaJ6dYueprBGMxJmXSBmWcaT6
Jieh1hmkqPwlGYiHblfr3vxr4o8mHN5CK/wSymuqS62rLMIPBVwoHBG1xPcoYJwS8WGuCi9swMQD
6yPJqp96sjGVxNPWiOobbNy6zfdq8VVK0z6aFBQIIt5HEfxNX438qG9H1RdzsIuppcf49EOHYbuy
tfKzjO9QL3UxbZvkYYrwbFjgrylFumN1q0D1p4xG3kqscgZRyVkp8rpSPnJU0REXqGiu7FZ9TtHF
gMc+u5l4vnlHllPmgL8zPqrXhuwIpd8pRKNkLWbxdG4udaEvJlCqFCetTNc5ymwt9+XZn6d/tri2
8WYyh+B1IL0bzQqFZuncBmVdmAidPibmb93wApoT5G5dcTdJLysXgLCZKLToZCDVFxHxr4MeOIgj
SlY9kx+fTOTJi3YnMFGPKQShNfstpxt+VjFrfsMT7ZTjDSsj1vfji0O2UTFMnMTyRYuqVWa/xcY1
AsDr1L08hJ8RtFA9ND9VJz11CYHesE/RUhoe2bhupJZvdaUQDxj8VSpuPU7pZDxhTjnVEMLyvC/D
VU4DPapRXDJluxuMR9Kgi05L+ob/FPgHZ8AcnKy4OLAaxilK2mPk2OcEiS5XllKswtBvZRvFkPbT
VU9NfGrZZ1x/xHje6EBPZN+oe7Ju2q2V5P5gMSImxjmWtK+BPJYZgod2NtTfvUaizHkQNzZJzkk4
tTW+xindlulF05+VrmAfOYcmI4DqZeZ6nIAvzHydxAc5S91Q2avTh1RKvoKuZ8bfVST4/bF5MYOb
3a9Cr1cloq3cZ4fYxPNn9QAuJu7jKfxWopA3prFwpvTIsDD5tZdsOojyc8qPXYmy+iQndN+sAmJt
JLAeLZQ9QmhUzNsUCjGYQGA0FO7+FdpJ5WlKqxbLWL6JYEbytPySsMTgBATd7zYxOQKLPMv+grhk
csykm6QjcMcgZRh3o5+KZRRbZ/5bnmGLLdZjDDqcDw0bqeGq/XocNxn/F3VcAW9/tOXsCqjzSN6r
EY4rKYhPAhDWnk8pqR3yy4bYjt0Zo8zL24FrJ0r9rHqJOyo3lBFWx5eC+yeKPdX+Ey2CTvSBbwYs
E8RmWRM8dKgNUKcqxlmSLcv2kvMHUqKwxb5yaSgiLqR1FZxU81CUmdsMP61gyzImv6TwWJTlRohx
JWeNm1YUIUu+ma2LYN1JmyS9pNQ1DvGXbnzmTb4s5M/G+bXtweJDQ63etiaP6/ym0KGlSy2Cd9Cd
zNUM6c2QIQLakhcyNbZqGaCEOxhoHfsSDYl2aEtWbH6L8BlPN/x4Wf/XwAn06EboPpfzTU0J8/jx
H0fnsR25sQTRL8I5BQ9s2Rbt2fTc4NAM4b0pFL5eF1pQT3qj0dAAVZmRETfZROJuNR0wRZhs2zHe
zj7T3mMvUTvJfcfhR2F32bX0WAHtJxs1nMpxk7e6izUtQiw86dpxJK3f2dRirftTOGrttcU6Z16n
VdfMOteV2MTUD6yttRnXYclksxKTEf5JrerojpqDgYRFNuVaOQPark5f1Ed7Fe31tluy/99hUuyo
6bYhq40lITH6ln4B2wxyNcblxo6TIPME05mT3R0iBGlm6k29canvXdKyJC+YnUQLfNZ9dJwnY0jg
J12UxbKl5K8aWSFKPasKbCyFqbY1zAlFqCWyuLnGX7I0ObYVWiC/R2SGtsDaM0cc4pnLrWYP2VBD
dPdlj0E+1nZeNW+y/M9kTIZ9mWndVun91eXBpf3bDI3c1a6PGyBeYbdGW0ExbMuzP2nM+CVOMpY7
FdO2Nv4SOyi0ZjcxzHLZ9GEJ5GD6LBWLdep8lrNc+QmR+QkMSBLh+g28MuVkKbR7zVjVpFFml48A
vUDXTWdVABfUVqN1dXh5dR4daZ9n+u8cqpZs9vrQ31iEs258fENYPXMAJi0+fpNsEaOfhw6PUS63
xvKqV8zr2ZHWbEL2tY2cQV5+aUmxJYsZaPyY7fvY34UWPRjZwdWZd+DPSycy6xyErXXmJ1Bm8xa2
5kOXho+hXq8tPNiWbqwF8Y5KJBxLMz638iEnus+NaKmPLKMv4fpjftmQ2IIvtPfcN72YoIeAyQrf
R6cOFtXfXNomooWDth7KJeAHSohJrtCybVrzE61QtPqiemNn5jpvPlO11ob3NN+P1qc3pnh2/H+x
9lK4IbFgoCQxg8CcWxUCVNmwopgAIjcUAdSfgY3wGvvcxDccr7wdVwaPPebNaMPjoijH8ngV2ztD
vXaO3BZeQMESzhvToOEj4UaH0UN+2nVkyMzx5hdc1dSMKnn2vXva4GJf9g5J+zMcCM8NAvFdPY3Z
YgeQpFgSvu2apd009WRSsyjLRM4sv1jgckCsWhmUsK2Wf7vEoEwv3CWlu87STWMFZEd1aa8tKg/V
66CmovfUcd85UtvsAMcjsbdd+hMxsUrrd7cJHJrlLtxkxr2NKF7cTxBjr41wp1WfftvNBhNA18mb
3cwDEbpsM89AxEJ9zKmwl4hcHUIWWQRkt2ggK6qmX7dlRRtWCHMdV/hUXOy1CVmRB7ZM3aph/E2F
ee3pKOae2XrtwcJCDZTNSxvxaXAQ92ovZm5Gv1dMqsSmx8WPqRugUX40xdXq4LkZ47lmw/Bdhv11
oqtK58e54ZGwn0R505pT3e/05EP5zc7Q71a1COMhcNGXSqfgE+y6wLFDAtSdXufio5+CzulWRk6N
PWF2wvoBVOKj7Smz5Klu98vkR+EzIj6CtNpCfu+rKr/WzFA50hjnM8GKelGes05iWntzQC7V/aHr
860gyWAqXo849DbKSN5n4azqma5uqPXNmJcfnfzshAM/ARzpOqRVHZKFPJ3e4/ozLvb+cHDj5NRh
ZWB1+NQDuDlMpAHBmtm02blf7+zk2gjSRsnaLsjXpmtmLCEqoa4XPzP2fUaf5ZYs1d9MvjTEGi80
82mkcOfGWNYD7orC2fUZTI/sz/JZrlT2NE92F77HzjYp97rX/7gTTaEcooCMxEpVWlAxyjOK9qfz
tcAzYDBZ36LvVs1IzBJjj+sHg/Fk+B/a+FkzvW4uXkQGHEhec2ki4qnYIWfxUnuvWCiANPQrIg+7
Ij2W/l4Rvw3Z3AyVCxFCkBbOs/Y80lQ45UogtgNVkJpF4XPWiAxx41oOno9kI5vkYo2Xjopg7i91
vOvzN9JWlKqB6C9DXuAmk6+D9+3qd9ydO53xHRJ0Vp2a5IzgysDtjBTrIdsb6skK9364n4x055b7
EF9fhfW8626ZfhuNl6zYxuNjlpm3wjgqRgTVoTX73eQ+NsPyk6fisQnyyeJqm9a6p/jmtls3sbat
HbUj3x0oNZO1nK6tbIII80LdzETuIBHxMSPh6eWMZ9PaFxkrZUNyu+5QJAfNS6/EQJzhYMFaCJ0X
lRwmvHRDfFQuunIA08lG+4yjQDXOOmzEOTH/jTHtAwcdMZcWGhgvjFSrhA+OMJdLzuEj5jWsES6E
fhQ+oTUxvPJO66hcvJR2/66035bvrMjtgxmOtGZHxzix3FXRAMXZrYu1a6c5T013jOOrn3/R+GTa
y+Ccmh5ciblPtb2dkDheuH1E4UqjfRiiiD7uaDCrHKfAczgR23Sb9O8EHlZAjkBA5Vt28a2VfzQK
UvBc7Zk7sE70LbJwpCl91/ZXE15LtVQrARnnXgUTxi7WvqyIPIjikcUTevlsEUlA4XfqvwzjIgLR
MHxUzUdZEugy4R6dOC2x0hjQEb6z+YznXLk/TYJX/jucP3IC8BxDq9rv75rP7Kz0NtiTt5VNnZdg
JJzvRkKe1yk/7YmEf0fclgJx13ghkS8jw0dR8floYZBb3gs6xAvhsVUH1GFq4anULKW0MRI0ssFn
4xJkJIUBVG1HvIb6giah8WnZXKqsViPGV3Adyc47LXnWUByqhi8cQht3L/F3UCH1WtPw6zo7plx2
VnzZFg5JsEXXcSBQ0Dg2P4H0rc6efFArIiMiH7TdxAUzr1TCUE5++O3ei371GafB/BOra2FweD06
6sQenQ6vhfC+HOk9NITh40VP8l5o3SYvMIrHgTBJX+2NZLEJUJ04AAKRPSZARhQz247uTLaHzHon
ULdJGiTeX7s/zRGnPra+DknKIaLK/RezD9Y+lmwy5dHQX8NmG7r3EVyUyaA/fNFRe2ymWlIsySTm
Ht38Ow6HqWJVbI5uJlcR9rC8PSeq3WmZjz39HoZvcTQ/2SmVQa9fBYH8fiyhvtw1I117kQ+zgJdB
3Rb/RZ8NLJSVMSwDiUb8Xaito3596ysPz3j7sNjofCdGl3zFtcbEU7HzlOE2KixJyQd3SXnSE5Pi
RW6qkbvHTRZ9j+gj5pzR37UUnSCjZuIL4Sk2kk3pvs6kSJKQGUm5zSJolt3Kx8LZ43ac970W9EUw
i3cHn2dBJZqfZVisI4OpLRe152xS45h3LQSAOyadnVn/DRXjVn696uNjQbY+Sbayea4thrU/aU0Q
0V+T8YUP1TgPFEil9peOp3pmg7Nwvz37PDpAqMxtjPZCmoopxlPlY/umeyafMvgdpkh10KJ3OzUf
RufDx7gf40fW8ujZh89X69eJVDyripUPt8yu7jEaayQtIvQfGU3RQInIMEaCfElgJ2AFMv1TmF9G
ztFZECpjoB+TCDNe2eO6lYzSHIYpCXnTmW6r6MtTVzFbqskcmpsWgGHvvCDiUQK4DGBKUv/8Wuac
xXSa56MLrVfbjtZTTKa+DCJ6L/JChFhqTsnXHq3boIpj9AO5fVW477kBHANwSp9/ucmvnZ98grLc
7mII2uRoeGKFjLQqMHSlrn5uXGoAjqfEd9HA+aQ7RucmQ5qebyZ1Aha0mRGa80/0IXaXgwk/2DaP
PhNx4oItg8jB+sHstNFxHsW62LTqd9R+DfNYaqSICaZbN9nfK3kGVaSnr2P7687vEaHvEqFj9G8e
4l2Ivx6vZ6pddJfTdTipEOeDBRGKkL1nB3krVo17JPawyTKCClENRKDbwthZ9/N4su14ZSMzyon7
Plsb/UVUBJ0j3JGg9EJmIuawc0hllfBrwaUKb1M7FM10NYlGmKrbRh4ZxoZYrvajzK9OfqQ5WixD
A8t9q/5PQ5frEcErrmB3ekhY7dNkkHN1cCT8FOJNpPFLjQifgpMACxFl7YNBs9u/alyg5biujGRt
qpchPNbVP5scqH+t1Yvkq+cN05MWT0q5skNmA8nWDilHurdcNEHFY5LG3Dl44vL50yREk/IkKQN2
5u88ztvQBEC06/lK7Ym2O//R3GtNEe/C4wJaMcGArqjoEVOiYLHt+oOHY0xb7LtOxubnngQhvDXh
rdPm3NfI+2LvmTP5lZ8SA4+tnw3oPa5xy1uTTBAPbc6U4YeXcqV7NJoI31Fbc+UvJfWO+HiI8uhz
hChO2Lb6cxTk2lmtfMb/YNH4Ql5Bh1MWoIqiwLhMu5u2WjssBVb6uLNxnpvOrsyR1ax3aT8ayYvq
nuYeu8e/Yfyu+EoMTPUym/+N1ms0vIP827Q0gxVFCB5OCq4HyafQ0X56FF4JtRszqji/kX0afWaM
OG2r+qVjHqszq+uwJPgwFQG4wtwkO6xqDFZ4k7CVFei57UgmuVxryAIM8x3938JyZsvgBlakrT8N
zWEcj2y4xamx95jYjtgbJuh5oUVNQnLAxBehdy8arMie4bKRP3tGhGRBUVTvqyTQo2OSfCAPxBjS
TPHWMuWrQACVdbbqzByeQsxk2tr6bfmZuONjbw9XzfR3I9hUyLLAHwgTXNx60y4b1OutxLHh6h9O
FTEXwvFCUANToBkTY9UPKsTF7b9pJVJEHQJCm4nej98NlbA9/UWdfHKSTTLdJWquj6Kk/HeTuFUH
2jp0/knvaumBIzEYu79aYTDnwgsYqe+BNILsXUat9vMsJMPVmVy2pMf9DZc7evnS91F7abFCeFb/
4Q542gBS4YHf2427bSc3MNgMDobynwVHvA/lTmgCtI52igvOWSvu9HVvgbHQurMxiaDu/SASIW+U
FgyOuKNbA8uCqJAcOnefpxufxXBAFopPqcfcW3H1PImcEFaIysEfVp1L7qZu6HcCGBYdVta8V/4N
PAQN6krUTJeEAd+ZSYN0gFqxK6Y0Vy0brCUetDTBmJ0DI4ypmRuTd//Hrq+u+1o3iFBd2pnwvPtb
NWItL9P2fcyZPM1PjYklsjmzhfXkt91O+rhQ0N3JdSO1nKV+RgE5JXhn/fGX6R8HMkbdiKgKD3ro
YAvKTZ81y4wg0uZOQXsMneigxegZaZiedEJ8UB5gPU8JD3xX3cj2nty5+adIlQvwB1lDwUDvJsqL
1t78fPp2XR/yIuq4+OJJIftgbWKtoKJU2KbxtA4uCn8dNDTtRlLC+N7qkke730rEZaPlmEsu7YCk
+mTGzzOFgH9XOo3sGrqZ05/t4iVevuMxhlfz0yTtletcIxaXCBUbR1K3zqcEKCxlnSH6wOTy4Evp
7lqUYa9pztK5l/RWvb/26ZEdZifwx9F80lNDejV6GbND2gaW365leori8aNZaDQGkIdvPToXZEJZ
YoGzAoXb4+k3Ns18C2mzCzJEZgJI0fP5Tg3RK5IlOqgmHoQWWpAwMp6ZCqxP+5cZ/arwzQNl8D52
9rXT7CRGsQ5+ptBxKzguHZ96WIBH7M1YJ8Upad8dgAIWKZXIbHB/uisQFjhxa7/CpILtwQ21z25M
Lgq90fcxFYnATvIjUd6LHckTYeOTSfpPZoyHTHtVo0cOjPWYZKGEK8q7W5NxGwNqLDcjow5gTXb7
G6FRTp21dWqoVRVeS8z+0k5+awTAEJifpf95RRqgIKy5XxTEcT0GewJ1pyRSgTucknOTCWL1qPhL
EZjM9Nfuxa5WPTWLHcQd/La1SbhQjukBoSUc7lLtTVHAGMNU25i7UuP0QnVdgk0GNRvZjpEP3tQc
7022fGj80dRSWHOLBuN29uDVaNb5b03hLJY81PBozXqQ5Gw1It2P/TuBg2ImRwu0VItiTezvE5vs
g/Ch4VZ7MzMowHJM/TFiGOIjvjbNxsdQs51sqemc8k9Vt5kRuuJfLXQig0tGdO2SPAwNbyUmF386
n2/9WaGJtAxYTXhVNuS3Jjk4DbSs6bVhn0LrPU/QzxmRKD7PKbug966RbAb9nJNBnZLsWLX6ypuB
OOEZic55/G9xKM8VoKS7RqmZkBEloVdH23jGPTBthvFQWY9y+Mt5St36whxn4uvoyIqhU9sDdydA
ozIzzn0rsWtLdPPtVGx78wdMwYPqj7p28Hi366lZ2fBJmoyMOzp6BnMsLgE481FXTDram8lwIX7q
3bMRUbQ0d61AnZMARaHIM+S2xvW0YM0VnIdk67tfSXEm9UlobtT3VnWbQkayd5d7RTl89dFdxlBD
OyjDv6L4zrm2bORYAP4KhlQMyq1mynERJYGC8SiBt1NLSYyC5bCbCS2laU5a7xLBSrPaf/MA1SQe
dl1+NPSDV5FVX1TcYucDQTf8FxNZWmZgUQ+lOCbheYISim932EzkLX0GUUOzEVW7YpvYOo2fDNs4
ivKTC5AqKUWFq0vzAX/nQ+f1W8slmEb54U+PTYeND3d3w0RVNCRamebjTB/AxwvMURQxw3ufPfsQ
/hxG5AYWORtgEhCIlT0Xm2xKNotSwu0riq+hPVeLOtYFFvpm/q3bwGVe5fTqLIGrP38++yjCPjOC
qN750aPdHfsoYD3mON7G7IaDajA2sn5OcZsZBLLc7hs/4UNpU3eVXGYhOw+Lc2dC/QanoAVluen6
u48tssGR7l/HntvxHT185cpp6xDDlLW+nwZ1crqZjpd9G7PEi+Adivqal5jTzr11NjB6zfW5xmHY
xVdn3mX6SQe/Va7lYuylDquYMHiVGWguQQffXM82b3MKQQajAsurQWOyzHAbd0cF5r169ZJbDm3F
j35L/5P1Feu8Fjufr798dcpsrY0nc4zOjdo3znONFUkh7BYzbsvI+7DbJ6eTl5r3JKlh+PXle2++
Ns3z5BhHvypvaTgdlUULVDDwy6hGXfNPz98M4X7iz+JNsPBK9Ps+1HdyGo/wNHlUJwT7VA37Tk1/
JW1Jjudfw8igt2sm2WIFDYXAUVQDJSW6zQkELLAs8ExgwISHqUp91eJGky0jL++nUayVURJ32KEr
IAx4byr8UM7X4FNfw7NrGcCFR1vmF8CokfUbht/zUoW53374Yo+oicbVat27Ue/N8ErV9jvOu5gx
SU0Qeaw+ZfbnL043n9vjPYYqtbAwwyAFSWTfJ/DJQ/QYA6qL3idONwf3wmBd00WQwfI19ydcmATW
vO6Y6eYhNf/KMbrJhrBDsplSfneankYnflLoeRFhA43eSLXIt58RINhOqc2cXY3qAEnSd0gQvbrF
KmHqO+7i5MfHY1z+8UPY2CHopggphUdpSC9JwzOBqUnY081rqsBxX0duRk8AXHUZGRbRhm3AlAU/
RXcrimSf4ug3Y8b7oPQn6+LlMZUkpHBxk3FLcZpu4h7P4yue6m01u6ek+BMj9OrSAEH24xl8JfVM
KhlPfPwaWs+99ROG+p7kNJ14uskRdGcwpDEEArInWblrGYHNWP492MYROOeCGlsjdWZV2do3jwvf
tAQk4Y1wP7YmPhlxRD2q7MPy1/Zo1Y8d00wUomKLAzmiN2ThwbiJrFuXPhb12fKPgO0YdLnJOcs3
Tnu1HeSwS4H3RR7yBIw9wYxgoWz6OB0uurn8UtgeTIfae90ieLgMZx2NlCkrkUIXmDlaRVteCJo4
KBZChPR9kdzNyuPywdyVLU4stz5k/0fw/EXQ2kyaHQhgcH74B0cxyg5R7j+E3mOT6L8S5a7yfKif
A/KqQKPJJ0KffoFIzEdtY4poYsYFA4s4VrMSoBlrfZslHV5fNT4mFQJobzARS+qrLQWE8a57YAEi
9xX6QWyJL7ufD14fXVyLuQAWOS6LgjguA+RQk6vJLH3y7y0Gn0osncyXBjmopE0YOM8wI97531Wm
+/cpC8krTXubwZRRFFujzNTeKsv0mMwS3HAKjSB6cCoIu0kanQwyDiTzNkppyWp2IOAUCce6LnHH
VeBcYoZtg6+5L7H01C7U7eSnApyo2dHejvKQlFISMedTgT6gxRfZXlT+PiIkaxY6llxyeamUqFXz
wG8ud16qpn3jGyjIEcyusPdP4AUayhD/TNyv3xg+rMKOB6/CHMruphN+imGn48OFuoELwYf4VcB+
WKRgn2ZswOfeFvSDBt3/0OQeqHrz6tY420YOq77iShCKWXVkkpXD33orliiaN8EYslF/DdCxkVYe
+RtM+YxrxHR3uGijBYNhhR+2O4Bgd1sM8Ni/I9M5+hbXAwHGtqIT9Vhq/8CKLip1FnHoJWvy7CZc
QhhzBSfFQPEb0u4Nk+VOduE+c50NzHYGHrSsktS15euosVHz3TrGwMxsVgbf6aQ7WHlfnnNlyms0
qaMlU2DzzqHISoKGw5NBEkcb1CZsnZst7eGl7QlvmGWDE34qGSStDLMy5d6zS8Yn7tyO164mEWhk
jC0yAFVWZ3V3SgsRVPQWgrxd48jAKlV4ixRNy+K15KLKZIwNOXZKHelf579d2BB8PHqDrmkhybCl
52NQVlC3r4xtHmpBmepE+bul7I2QzkYr53taXjoTgiijccP4myYiTLUVDMrZWlzqMWML0dxVd5ss
DKwyWzXaclk63wZFs14Wp56umcAAU8hmm4YDJmAgMmK++pmx9tVfBkdDppp+Sdl0c54qook+CyeU
bbxlAEtA8OBoNrYtH4K/T/n/Jn4tZjeRXP5lEg8CwSRN/2I1FCWHouk9D05Mnyrn1KVy8996vfsG
tQiKZIJwoSmQE1bPVFBPzWGrtfna0JSgcieYjRz0YC8pq65s12Njr5Dakv7UdXuhvUO0Jp3qObvZ
vCV4pQmIOGe7S0jpzowyDL7rv/NQ7EbiN6n2LcN/bnrxhFx1TFcnDvla/Src2q77kZR483I6+KVT
2bpWTnLrrOuMaPG8KPN76YpsOeI2on3CaZVhKxfiD1nCbk8h8n0C2iLGRVd7FkOhBpARSZD8MzOf
evvG5GiXhOVjzaaovsI8TXgQgyzP/pY4zKHqfkT5ks33OT4PGbNSZ0Rxx6GkkZ7ocrAq8yqqxpUY
ol3XnAkmfYXlcaxoSlp9X6RYuOuk+E2wcOc8qyKEFN6918zryujdzJ4Ly8Arkng8Gd7e7iGMGWaQ
Tu2phx+JhaYev1z/q5VBZ//U9k/FqLPE8Y4nXpPNLubKxm3W5hYXfoyDQ6wIQK6l4x4SjPU1dmMj
+rWKko1QkDaZBUyKECj2dqGeWWiAsEqhGQJ7mp4TfvMYU1Ag+LXZaxo+W25ON2/hwdbO5dC/1nn8
RwqWdi56LhtZY4BFlGtC/KkmfJie4KZiNrVk5yoyrsAQE8KQtkEvgwY15feZn6sHRd6HjdiPb5rG
WZWJwBPnOq02DaFRTa/JYdvW9wxOhy0iGwXyoC/+3JknBoimb63C6gmr4UOBTjvaV0mwMcT/wo4C
A63ZXjIwOWQ4HF3rrrG/2Bc2rEp0x5w1UD0PzdSdbU58Fqi8xkhCBr1dnDr+h9MMbKU61uO/ORec
U4pIHfAdXe3qKnAxTUis89bISgjyRQX1MMflLkdwNahTfCxsaBzLMoX7ILRd5uqnLIa7VXrrSsO3
3qPIs0m6XJFEXBFxWeXRtgvfxr5q1patiEKRf4BER6U/A3mn33XUo5u0FCd+/jvhxbOaX1MH3LU4
FV+XN2PU7gPpGNbcoy0MiPGvzHZj1IbY6NalsNejTiwkxlaZ8cYxAkGDIo1nVslXOeLPwCAOYMXr
BIPiekwZBnQljjnM2Fqve+RjS3JI/If11noyfYr9VD1Hixu0BSztNjhLWjdmXxWh3QHVI2LNDMOM
GHRoaGCkIAHSAONKAELbGKdHx9iJ0WMS4Aexsl5Zb7b3Co3lUO1TERXnJC4PbaQdpY7oLttb2lvP
tVcSwSEkvyJDO2144kiR1bgLuUnIwLpwxgtYDea+slPU/Ojgp/2wcvHlHkMCLGw8wK2/7oACfA1Y
lMlpVs7J65vp0BmIpgULP2gPHgxsC1VdvnRifpUA0KoYqLwOLQ+DTDDNMjBbjAQ6g6uHIY+vDXMi
x4XeoiO+SPOrdcedOQnE/ribCRIMA8rnEgycM5qmEaioB1ICnOrBKUo8Jx3NzPymxfrRWRxtA4o3
X5KeEq4w2Dah4eZWqc0Qq0C1RBTzuaKKvDiktfsmVfivKIFvaK2FywrxYGBtC7yb0IoG5LPy22EV
hs9+lIizacqLb6eH3GhWhH48Dq2caL6YQPuNowYIyTIeYF/tWt96yRUTwjoDvW21TGkxYpjt0vSV
bK/rPOCYuT64h1nXnE3Sq+ZMMHNYl3P7bXTTxqri59ayrwO82CIH2S+7KbnLSPPPURYa70bB2JVF
BDUgpJTFQ3NFVJhdf4PHuMACxxXIJkbYhtoESHRVagVW57p5kuNExaisvXLNgFWaQeGjlIwlqnzi
9kj3flg+T3PH40o91PzjzyeKUNaztgNLcZrb6TWuHTwFYHpL8Rm3EvCMdmhtph2Edj/cmbi1jV20
LTCYpOajptog7N+BTj6Iwd3oyWcKCscGXVhPGGbyBwjvrsrOclA0XiTkc6KRzKEkNU5sb5viGJLH
rfR57zh8Ykfb9fFt89N1CRbesRxO8gRFd5MrIgCMcH22b6TWvUp/e/lYZTuQs7H3XXow7zk0wn0R
7soMjFh7NfQfUaPqxfamVy/lgLkxJn0pi81I0VB3/anNw5MUjDkAoySJR8D3bbTFvqm4OqelSmcV
pbbP2meyAg/DsglxvvQOaY/boF7xu670+t/Et5kyCwM9t7Huc5y8s4MTDyq0j6s/Hnljt0N0mnn1
WNdVRHsr5wfbPFV4GFjGvtbQrZJo7+Zvk/WWF1RZhxpRM5GPRfzlkujBW5B3r03ZHqwBZo/9GOuc
uluKD3aQjMVpkVxyBHETy3pb/FtiOctLHjI/FHhutMRfL5gYhLGqYyWKIi7iHQ3fRRQsMUIWm8Jz
D7D7eF2vne+AjtEOrpezNq/9jIfXsL3lTF8tvMFh6BxbsNeCmV+d1DcwZOc+7Oh7FJMII/uZ3epi
ZN5PPhifBpV+kml7GVqfFGbgz5PiA+bktB4zVpj6wEuR4Q52ol9EaP+zEloaxNmH0ineI6OCVcYC
gcaamOiTaTI9QX2M04VRubsjjggTa8wxa+j4ikH8lpPJ/JWtPbnxNM3usMI9gRmjlKyOJue9U3ZB
I6yGm0vMssrbIPfl3Q1HkOH9yyzpKGX1Xjv6xp2mmz/iI29Zc8G7xEYc5CqGE1UwJn2MQE/wqO0K
nHlwJiypM9uvq5eRNSlIWTQtGn1tn1KA6zjfuRbrERRB2LxrAmdKUb9FC5q8iKZ3IDeHsPRRKBds
K7xMYn5IbYDu6IGy7iUzmrOICQgXfJu9PMLKrPm31tW2hcb3fGowBERXT4flO4SBhkscQ8FAZnAM
Ijb5pdjBQGDjXAOsCuyoTesDjpR9F8OhKdg9zhDnIQPonKYpJiiLvAzbA1L72jbLQjJnNyVMVdPp
PWygOE7OFz/DER0QU1Omn4Vdn1M93Wqssukt/YXTm1s2dhm/drs0HEHRIS5zY658zfrtIjQ9aPzw
NAOD/a4xKqnKs4tWhtuuTUAp1eXequun3mxOWgkbCeydcjXEILJRvlGfnLl4c2W/7npA/BEEzqZe
FXFHVSEgF2TnMWr/6kSw0lXuVQ4VGgPiSc3TrgagVCDBw/5ksKXTw7f7Gpq1jHBOE3z7GPRG7TiM
PJLNCYs+qlvbDXdPVGeXLYP0Grhv9L5Z23r1rOFYH01+PF230XU7sJJmm8h8IdH/86wsqLjz4W5e
Ylaw+oYIYkintpOuE827DLL9sdziEpLx0PzoRvQGlxaWSDeF3MmUduDQY9PM1jdRNoT3HJZ0fKr+
aTUSLfL/nCH3ahFfC49Yy6gp3NHjt2d6hBq8Ykuzwa7J+shS4E0zEmuES/voZjpDPjLzYWrc5rIm
uFlcYk6HLM9O5RIlmjBaywY2bpS+GnmziGXrUHOPEU5kGxy+dDA1hGLfaereGPEFd8KjKHwosepZ
5uZZgLvOpvCaksITaf/YmtOm1pNHfcbm5LBMAHLzaXGEjz3D2qJ8LGMyYw3Wbq/6Vgii0G2OuckP
zCsvLQ3zQ9fU63nIq5UGERtahgsCg/PLA5WKYp2/u2bGVIpDz80X21e/s42Kdg+ozYDbN0RQTPxs
E5fhMW4wznqlYHmets9d8zAy1B9D7aSzfKgfvU81ubdxal4qeDFjAUcS/7Cbtt96rVzYnD08puJW
dUhFoIMijxKsdQ+eVT1p4Mfho0Kdp1+EgGswI9WEu80qSNwgXqXpnofY4ECOU0i/7SpvfexzznGS
03PleEiOKbqYhdnIYh3ygMFDrxZTcXnCGrqx++p3BOrKfGwHxBa1bTndijO5jc1cFDdpQo5U9m0O
u0AW4ZfRsqaNDYe6MFin4RHo6XNxNwfCcjaAHT26tsoO/Bz6fznimYlVuIn4KFlKtmKD3JLB0xmm
WQdf9xkDmFsXG1vYeNDN9CAUQFjqfrF75uy2KmL5ibN7nUMkbsFLY+m+Cst4MRnDFmXFSBJnLJvV
Iveh67xDVqif9j+OzmO5cSSLol+EiIRNYCt6K5IyFLVByJSQ8N5+fR/0YnqiZrpUJQrIfObec5Nh
1TjFgYNrPZkl0ZFEB+IIicdigvFBDWiOoUBaO0vOAlbWTsD4qd8blG2JzVz5GA3DJkBeiPxIkg46
JvqmrOy1IbcjIH/6v0kSrBJ6O8lGPrUOSEOjCb4L5rEmYWKVQassxA7WuRv9QVaESaTdsvALIj6n
5wnDGCaxZiW0gY0jMMju2Zqcjd+Cd4246a9hdB1Ft5tz4Jh0Lf8ftbFtqy0T31e36kpzEffMk42P
gCWRYb3UyBP7ZwZq/NHgqLN/onhNxp/ZqhGn9DWMwNoeNiTLs+bdgf4FMY/TzuRLbpPgqxhfJayA
VKIX6LLFIJpFi+1kSB8WIi71rIa1baJOeHQjwrl9yZBMAkPCMVOG/2pWndkJEOcTe/ccAUZef3ra
T9Lczbx4olG1nV/eNPa+08KWRyEvFm9aNMvGkIS51qWwfxvcAd1Nucj2B4JZ9ffA+Bjli9M9lP3P
lg3TIr48ZUeCDmPi/RwVzLM7CpYuukW9swaQhSSCRismJBlGm6v/WNnrxM/Ck5sU3Zkg8EY0+jXy
v2T52eTwy1M2iRwAdA1VfZ/ioyveQqA3nXH3cCOVKLL+Woyf3V9vEIgWcPUGN6U9JvcUtReTekM9
90OyjIqR7Ct7KWfJjsOWFlk4bN9CIO+eSh5cdpTO82ByFh1aOr6uZB/MqzUAUKEqk55+GYoZE5Ku
hvzaGsaiZGEGtmdEe2RL9G3o8ZEjeSGnysZpHwUqTSI9lzZQNyFeB3UwyddAYChanE1zrLX2VQwb
4FAtpC7BMjXVMkCg8PKYqXdorzDDs/+00JU/Cj7YYbp7KHiJk1oMpJ37OXkvY8XjflRUUrHZvihH
LXQsjWnO8YG4WfwrEN0okDoegUB2KH4sXyK7IbwuPtTyNEbzyhCKPPsn+p6EYMSZyVMb3ZoRbU3o
nfLPyUhhr03NxrHukfpzgD0F8VHx75nMFLruH+62Rc/UJbLZufGn+hrE8/vETyLI/wLzpy5xTTT7
qVvr2sWmYO56ClPUiWNHelTwD4yGHiM4QIwYwxPxnK+iJl0yXjsdQ0lXoFZm3wHbnkW1ZdkbT7SP
pMBLylzBBumSYb/tLk0G2b/sDqr6pMHLSOcdPl0DqIr5o+gbOTkWUryPDk0DCl1CBoAfw9IvNqMH
c0LmtxEzQFX7r2gFX7Ow+RwcjIC8eGHbfTk+3bYFiVai/fS67lRH3tOgegQqrMQv0UDrcRUj0TLR
MZygpk3rlgO0pEgNml1AbLUU5w4/gHlQPG8syxmEr0ODXaxT77zeBcDyrVChgLjbasrl2M3QUbCJ
b1DS7yuXGTESO41cOu5oTXutmBqrGUoZHiY+yaF5ECayMIgVjKS/Ep57r3jEZf1iMNJS5ktcY5bK
tqF1DVSDCMBZdmzvilS9e0yxpdvy1jHi7iBOvHGWs5EDHQvwxo3eU5uWDmwKnWhnbJPhz63DF5yY
O0a3TzZzERAYuEbfi1xSVeDs189GYJyAFfOhb7Ocz2Ubkac5wJeF66HjTIIxbnyViCuSFvOePGI3
QlEgFlqL61vvGbz1Xw6xJ+M/HFaa8TUEwUZw7U0+UhnCEljCxJgFuwdyh2Ou+zfFN13JaFt4w1Fv
62cw9fvOrvY2WLAq5IlTAD+RZHZw/gVVpXdIGkAJEym526Ik+jZ6z0fSDnY6W86M/tTu2PziqNHD
fz3JvU3x3WR8Ns4at4XlA7/K/qnBX4yyXw1WTuLImwkmODNx4iec0NoRYpHdvQjc0615iCBCWdVX
Pz4L8Rbhs3XSC5JDAYifBtTo3iSsl4xTroyPutxIGG7hazyFxyhQK+UxNTZPNvgpR30qzCTF/MIl
3rZG7B96x9b/ZEpFYGgy8O6SrmuVROu0PWeW2ji1+xSWxIwBTeBpVMa3oZ0czd+45PEWd48xmsgv
o+DeH+6yWePJ7oIXxe7dYWeW+csxCujpG1sLOMbScRbRuTVdZSOIrz9qJS3yWsX2sIumnLDM2p+W
iRDhgieDCiIzQeLWViL3VpTwALiQHSwnJZTBYuDdCeiITmvjZ0OJB6CmKHjOu3DZicr+Srwy3gb9
xFK7BRvUNYVa0sU5eChQileNE2Ljr6JXkXDp6tWY7Ly6KBiXJgTbQ4JZxOlgPJUR1aAUtb3U4zwH
cu7Z/BDj4siGqjuwRyGhhmS9o5PgCzWlMedpiWwjlBVsc9dtNqHlB9uKkveAN3D4LAofma7cVh28
XttvhkcUkKiANhqAQwtOA9Q8Z4MjwrOd2B5yXk73SkQjmkDLQ8yigSyb0uh36INs1fBTPnR8Pmwp
azB3UcOTouBh6Ng+lv009jhBUVKzOPstEEwv/bjLiKVmT6VXII0ijye/r4rvoauqN7OO8OsFUKmU
L37AiHOXjKN1y6R6myKwU4HGdWeaLtFEwQiWe8gIjjVkwlnSdpgLcrUpLK9BEZrqFJ9esbO7TDvg
czbxBUp8q2U605ddBpN19AfjncFiGk54tc38WTNmqQlzBjiAVXdomdwzg8TsbEsZ74ee9YFjo/oI
QgzTIvDzs+a47XOYUeEqe+pOpuY6W8cwoMm1GSwyza6/iPZGGG/n7oJ8zZ5qnCu1CgaAKRLU5jEg
9S3FWcobNhVO/JhK2mz8kzrWbX60k0cKZ8I2j5UHKqut6m3qvhq/VgkF5AkgHgS/2Ba4BcG3h14S
75WG4kaMIXi26f9/4lFrNiaYhlWbltRbQWBWtzJtB14+NNWqYGQH+iVIGLpxi2q1X6+dnk9WCqmW
XgH1cmDEi8QfjYCTVYSejNB4dU9vf61iYpuY17b+jBOuJHuLlF7D6sxl2wC1jCIXUWGkaNJltXcC
2EUec9O1m+AeyigUWfGgGi/GZmDyWAuScHR1rWoTL2nsyo/Ja/tDmeDm6Bg5XYMJm68o5kQgSQia
4bEY0Lg8VwbRExD8WiziMVGXjxRL3CEKKndbVE248YbQeWKKW234rBiK6xg0g7GWK3M0k30ozXBJ
BAxKsMzwaYlIACgKVmK+mdCoe3q+6Rv/blbk3kzZ9CWY7V2dyIzyzSjs/hIzt9/qNcvAutD6bTMR
lx64Cp18QnPvhJaz6wdrS9ciQTLHyO8iJvORUNFuTg04e04dQ4Ktm0NZuUhQ9MS1foreEz/C8xSl
GpQ+o+JWYcrH6mFivMsWueUYCDiSghGRVzoNOJkM4sIsGYtnrfT8pfDh1GM1bbZBivhS68mX5hss
9hokxBfDj7BLTnjEMhYjvFba0i/CBq83ErJBgw5v2WVOzmGZvdaaizzeYqQqMrD3FDvhIzeq8Uiz
SgkTah2tOGPYtmgH6tTEW0Fadm6k3VBBsxRm/RAOWrgkmAECehoBPKQ9W8kY5HgUcKiNUcf8KYZx
VTlwzPXasR/S08Q+1B0fvsLAImGoBFe7DZlKEnOz42jPLoMhupVKjX47aWV1S1Sik6xVyLWtD/ov
Bo+ZYCMFauo4FyQaYY37K9jWYVdPMOCEWDMPDKHCtywvZteROw6vZFJnS9H5eMHiEq5Fif75yUpi
9znICNwzw7YBdOciiwxogccwQuhTGZqF4sOx90nkzp4I/YPxIZMPmeFzi5rgs0NXRBWGrVxRjoIG
ZJ3BuhgWlu2PEUoo33h3EkYPupxOcYYwMA+q6Leehh83T1GwiiQBhOIn+zYETho6FvwxPxqgPTHL
AXgSNTgxTdWKqy6dOQShQORAjDSvs3cPTIaHRmNRt1a6Vx3DIJFHrSd9bQiYlVBFelfC3QJ4CcgX
OF+a9rcck/4FWyXanB4Es+4yUo7tim1N57cHPH5jjz4NJ0VvtvFfXdXaqfD04mHDMPFZW9W4UqwQ
v5TZYYxmQUUfhx05MAfqpsBgt7WILTV1G6wTc+PdcihxgN9FALs276c5PlckcvpHAPSdCCRsiZDQ
5DeamJaUdNV8S1S1FhgXSwKDIYxo1L/JZpNWs8oD0ZMhIVh9bUbQjdTfZGM7qyA/6bMJpV7kJjtt
ZPCxeJM9kqNxP0o83ENN64fYz/2sSo5gS7zBllfxIYzAtnU6qW4Dum9ELzq5uXbpPsWwdsg22DGf
WGkWE5qk33VOdRDTt6OXy6BAJ4kiB9WbHnwaWGKS/NNJYixjfy4rugTtVnjlFzYBWXX/HOZUrz4a
IHhqob+MMzgZ1L9UoEZhEg7KLDBuPxlZXRLvX6+vE+u9qwVOURNrrqZn59IrZtUhgvlIbT1mSXY/
boxJLO3kqnvUieTmIVgLCZGV1sVkFVCG98lAbKnQRJfuvpzmmLqwBv5cwxYBbU8+y4QKOEsWumNg
R26vE+l08C6YBTd2sPQgs8SnCChGZdt/eURXgkwn/1Le2jKB/8h3UZ3YehkxDlyMx4b1WcS/koVV
q3614F/l+/Pm60lLb3m1i1wmdgzeVb6wsucg/4ZaMtvv6CLmcFxb/dn61VAPUcJq2rvshTT+M/WH
qfwinGtGkJrZs0XqTDfHSzSfvbePuns1pe8cvcfQmp7skY32O/mDT412bNLX1rpL8UGg9cxx8IND
VS1nnbWIGJROD50iLkRSHZWs0b90ZvQ+QEPjJWa5ENJFVdUxSo5GDInW3A7TtJ9UvUPUsjXoN3X3
zXbYWJLhCsNwuIMdWVjRLYtupf9ojXfVkIUKK7J9MzqWR+99CA2eurAI2q3rxqeAv1QFvNDARTFK
MB9Xp/wxUOgOxl8Lr2dUSNMUvdrS848Dc5eQHKmy1q+ghddcKyvLJX8gRMm+rapDO0KgHzaCekOQ
RZLPu2neRcaCfXoAZVF3G0+utWKXpn+oLxnkG7dEoho1domAYHFNyTEuq7Nh2IuS/VYQw1yWVxFf
dI5zns61wR4qjOl6/XeJKpoSGg9fYD7UFFywcPCwQ1PB15MiLQV1iSVMYaWmyUzmclfkX9qEeKDp
W+jo3QGSTJJQh+SSLykjhOJD93DzWwL11Yc8KwNz34cWdnjQOW62dNwBAUNI/Q7TTX2QkYNZXC20
gm+whrngYt2V2YO+E/ENuWeus3Nz6Pc6XHuGagvHZMrFfDHq9Zh5sXbtsupcp6UAFlH4C1UOpLC3
uJni6TqnMuGHcolCqjKs7fM/rPmX+vx/JPO/wk/2J+D3OPNvruYvU4v22SlzdzmrETVbA6GHrIJI
DJCMp6IQeDq+We+umtI+OCm9bmeuOMyH8rVrWB+cofpuowaRGPDIpj2H0A0prBZ+Gb8bRvvWJfsB
vYKX/xD29fBibYXRgGWuXESzK6Cz0JgXBOiMG5ZG2P9wU0cdZmHrVSs/kvbg189ZvwV8psGfYZYG
d6I86hgrsl2mjqk8BvE61V9S3UfjUzxSSgkEW/bJZcfLNMuNoq1pXFR29NgidNdBn60z4NyGavT2
fnD3vQtJlW5603OePBbuGlvKMPLZjOdyWzTthhU23I70YJLEG/gTKcVqxZ2DPq1lXtNYxVppuIWK
mC4DiarO0MvXvaPDDWhDO4GF4beXxCWfo8U4tbAKxgbSqW5jG51Ebl5dFfBjGS8ytHC3lMiRzI6C
wpuQqWvr2spW1jDxfOPoZORWJuOunEhjpIPtrOAl9QiCzVXEc91Vb7nOU+L24rs2HBqIlnSU2Kjf
LRLIktp7HsNwmQq5sjsKaaU2MaGAwo83CGnOaUXbDCl6W/TFbezxl4x13K5EmJO4A5QgwERsRy4/
KgRYqHXB4AY8ppwAdI4blFrgf1GTDymMtBwkFlvbpUVQGTFIdDgh0ylUF6rIG+oT0DPseaUFm6Eh
ozAApeUfkUEaE0xwN5NrlDaDRl8S1RcN4trCUVax6o0GQmFY4tuiATWf2A0M277oH303AzYEIYPs
eMen+L26c9voLyjE18THg89knSl6xvgC/0E0Qapw4e77pLpC4pwaINtcJrB3tU3g6D6VO5AR6bRk
6mLLmwJ0ZmMUv+k6cIKiKb0NhqfvtMTs4kQOTtx4BsB1MgD7gUyTUSRM2Mk65R7+g37UCZiYNdod
eSupPMju4jnvQR4cSEJAPKo8+gCtYdhm558D+FdLPTycBlGNm0yjsrXZ4DGlB64SYz4YoN9AlRbu
rWZrjWzCsv8sDJjki8XVT9O8Gh06q6Cfk952eGMWdaZ/TKH2krUnI4l+2NSZ8s+IJvppjbB7PYIF
Ge1bpL8hDdPY5T+cechGxSrD3ThO7jI1SMVF49Th/mkCAiLNcMVa5cn2yGDR7feml99mMyENsVDX
0rtX46z02gSzFofhoxP+S2YfIWrSBHWX5WACr++lICac2yEuSJ+t/IWhaYdaVAsO8JXrXXJ81b0E
yNe9zn+mHV2blL1IBKbALDzckIFNJAE1aZVrycoOJbDKl4yiIcCekJXngZ7UnP7KOWwTu62WYnaH
G4yZMtJ1RqvWk4CckVJe9oF5TEsHwsBUj+tSJ/zE1bBWJBlXrD0wPZv4HZ2JxO3cwaFy3zRczloi
Ulz7IZeOfAPwoVbFYNULXYNqqPt/UbYPpmIpWe9agYXeeATQ8nD9I73+Uu/hkOiQJdJDYEGCwYrO
aKBPSCjCbRQ/czLJfsIkN+G9QgPqnl32NN1AbiaTH6dc96wDUqE2qJ/xFemr3p02fRABxKto0V38
ymR/4HTi414E9lV2HrMqqk98z5Uzc97YyGuk3oB3BhumrkAe65IipGe1iAlb9G/kCGlyfNJCvPjI
PcqRuRMS1Bwheav050JyV/o9jLuGhv5oDUdh1lvavE1h/pbetazKVUMTUsBJ6/oSldKj1PXlnOjm
3CzgDLPWorpl3hmO11qj4awR8vd/Zl/sfeoLR8JW88dlzA1IzusmsVjxcrq9tUjDoupV+f26VmjH
6/3k8v73aPZ0GPpTlxBRWY6cn4Z+t2pno3cPp/5sR/tDsocejBu37qoi+JEbXXDnRIeywSYPZpJl
iPLUanIuRbTr9UcDtkIvgPFWN5u4FuWS6p1+GDTYsDEVEW0VC+eMVMjGSZe9wfIjsJec6RIHj50l
+2R4TwLWTD5YluAOKo0Wh62bIElyq0dHcjN/WqwuXUGsDgt1K/QXttNg/QTJt7f/nylhBFYEmLNK
6mes5sn1zqFMvuxp3BkxpCNyrx2PII/CWKowOPU4lCXT4gI7n1XQdo4R4O5oKXtaFWOKNrbGdDNO
sQE0SH8NA6Ayo4a8J+yufg88wjAa70M44O1QX7XKWhl803Y2r+45aHBTRLPGzp/6oxGk15HMDBNE
EvFctykhqij+Uf3bhCMdnbLJGWzLVRk8BiIi2u6NquI4U/WiXL30frIhTP7Q1GrVRfnb2Ensdcx9
EXLZy1oNpHlow87OrY++BAC49YT5NkkF7x11ZoQfMSUwLLa387jOR/M4haB2KjPlKKnVumzBlRTu
Bfb4R255p9CFkcCVp+lHrJIvYT38m2Typinj2PKHVkxsWgAB2ngBrrQ3WLTXiDKxcFK2+6uGiYHf
3dz6avR7j7icNtrz7vmGPIe8AhPlQGe+tuPn6Nv7PqE10chXktlb4YOrhBrN/rfXNy6tSVW+2wPq
QByo4Y+KfkBKKdAVguXfoLMZycNbaR2T7qphQ/bSlyzS12OANalL30yJ3Yxug5nbYtL8rTkxZgmW
VZqt/E7bj8E+8J9R/j/Z/n4mKVf0PQABFWZxm0O/6eYIl+atl0RyCQusxzzykreiuzN7QDRrYWe1
jU/qQibp2TNJ4+uWZLrGLdaRWx5iZmPFvRzIsg7shU2l2+esQak9fl0SMnNY6YSYSRKpCpDUCbF6
Pt2UA7pUYNYLDAx7fJaWDvkIE68obir3D5OrNiVqAxIeFjGW84TBehrdsIOwzFUEfzLlldUyym5M
X54cEa9NDLcGWseKNWrzLw7IhbHrbaBZs3jx39T1PwHWEEECoEAA1Tj1OrHJSnNx10/RP6ayx8al
axTslGwCeUSA/UbDC9dGz1X/ixiCcuxkRq+ZTi+XetWiSJNnhmTIQKbDxCowiFnzFB1yoxZ1KdEl
4bVOGrgBufVTVTHBRT5MJrHD67ISrfU9mJJktWkDJgmdphlBxGpeJYsHHqCq5nvqkIQxpW79alfU
+Ohx9i4x23I9G+g/oxxgfDlySyPOAZNi29cEHeHCJGx4lWM+BXdm/AROfWr64J8OOS60zFcRj1+l
LaBnMgDmRvpzma0MoFR8tnaqrvtDbG7yIF/klrt38Q3WbGN7TnAlH6w9DBIh6gETsmsuMYqyrlhD
MM/gHk0pE/kqZbfeLAVakzyCipzCA277b1XQRyHS7DBSRo1GBhGKGA2xCJa5xtjaXQ5k3/wFaJul
8p+mRT9ivHboe4yvGDuhei0Yz/h1ta5qeVHatqmv3cymK7xVl7t8Urj5s1toYA47Yf2Bw8Dsr0G9
dbd0rO8Anpi564EDZJ4BQGDSnTEbDfl70le6N4wS8JMOkUSsAK/F4VdBzw5+V5a/o0PxOq6gbjFr
zQbuYhMrIxpulugW0mwPUznlTQ+UIXaBIvaPgjG8IJDAii5KvFQKjDcC/+5R4V733K8Wr00c6QuS
sJ7winnhMWyfgf6EqK4EeM05ZE/twG8odGNyTZi6bn/GOQNHFo9JBGSC+WDedfsY43poJ+wH4yen
+CoQ46cc5n5wdfXfKjA4qcZXGjVRqytBivaiFdNPaKI059sKred4FFwR44/Wecux2+oj2Pze/VfU
/t4sd4njEPAEx45XIDQJjqnrt7o6qqDEZ6FOsAQxvJGk20XOg9dk7RfFviAcoRvOamaslDaKTrVB
5sc02OHZmjNMJn/gbjbQXLFqjd9Nx9xEkGxiCqlOsaBm/hLRBcd4xUz7r9G/VPvIwoFhjrPIAuKA
7LuQ+rZN3xxongw3tiMdU+LYv2FO3tJwau1XY9wFfBrTpU4voru6mGe8bFtNdxzMNox0a1+wgFS3
RuTbyGfEs0Vwx/WO0GRrRgiu6PW9kHlGcZ6r2BjffIOtB/N0QqCT2RJ8WnEtGVO3YLvy0ABcatiu
yQRhyE2PU+644YunuA/WSTbpqAJgvjjAkkvc7hpL3mXf4gzFxrodGWOT2GGhqXWOelJg7/UE9nvv
UE4O0nQ8sY6z0ZrIA0h0rWbyaMaRcpT9v9TA5Z5x6Wj8PHhQ4kOmx0f+l8/ALh9TA0oM7LPduS8M
XYgcefcn89sokdBRw6oaNFW4tctn2IxLV8sJ1GqDj1J1L6OTbwJGTXa7y0mmKHMQdaS3l1zUrCIY
qCcbZ3jzus96IEqAry6A17nci8xFxv1UXrN015iCsUJIt2WTnQ1GOAxpH90UtjKzHdexlmOV7Ep1
CtyNUwy7eePasyb3QCagLF6Ng34r25vQ0X/NUxQ9hDingM9mJE98OWgszeTDKSJGiPZnMPnps+kO
5XGwnCeTQVGfOOeIPGmG1CQ2QRTUWuwW1sHo1JW/LXg5Vkk0nL4pzsKVLNuhuI7TKh3CRUSHwGAI
jjmHbOo+1S0ZrqhlZnRZNQtPzWPRpmfRj9ciqLZWoMOBst8rzc0XpV2j+rbnCckcZNimFsEkWrtP
KLELWZP3SMhzgxM9Gu1NW8KfCXtvWYBbTMbkwW4C8m2yDuL0yKh+A71331ZkIkboBBpwpCGfb2WA
96um4duP3e9GtT3DkznLta/kupwPMxl3YMMZWyeQCLA3JbUCSDfshKgZiXNnyskz1nrtLpWm/xhN
u/NLbesI72ik7pr+n7IXxm/lwntJzPn+q57CrNkO0cTIGkhB4BJTGcgWZSSOCnwxGV11gkdzYTlg
KYG4SWwK838P/6LxHjO8JeN5YeP/82pqVr54H5prwS64Qo6C1ZPkMmgOCTosLLAZfAM5uJyyNc4j
w7KQLlUveVmhTiMgD9FkxrK25ZzwUUyo9kvQtTVEEmoBNlOSqZP8x2v4BmC3DjpMvbE4Gj6wlw48
v8I75o4EeHQsLZnm9BV/FhBzpPKT6T416PxmrZRLlmNwIRubh1EuK5tTfRRkDKp7FxDhpk5Nid++
uRrEFOJ8tXI2Q/V7V4rLOIhzlBCxClFOkIZAIvnaLSkj4vBKGX3QIo5wFpmc5c2EnagMsg3TveDk
GCDjxvxoGf0njlEsHPrI6yDpu9AemFQDH2NE55rYRvzUBfISutgN6uik+/x76OvdZDxGgAltxH06
0WgZPXzL+N5t5KbiT9FL1AvartLPvs0xTOvmi+Li9olcEgbiH0327SvfCe2lLf+IjIcOD7j6Y5ym
X88PF6gKeJdASbgM5Nk6r/si3LYtqZxDmexiYa+CBCuB1E2LpvdcZS89xSQ7oWE7r6ybxH92WeYI
cyIdALph8hVSCtzCQvLXaq4xrVRlw4yzm0vdt6zUK2eZgHCxlWdxx/XkoJPSWdxlktw1canDEdpC
hrByFZk/vnmriZ8MN330jqsmWBh2cB2IwmLwE52D2ty0GF/tDMCxQQiZEtWaBcc+RxftyHMc9os5
ksczXwJj29rYwtmE1X7Cmv83B75rU1jHs3LKZoNbzvULehKEVgO63Ly91alp0x5gQ03ID2LsVaPf
yZBTswtdllTtVIQ4/ipWMdMT++xlnUaboTEZz4abcGI419HDYdBU/JVNdSXmC8/mCRfvMnZQd2Ea
5dPAOgQeRdY7E8yoe2hYupDd5PevdfyZG91CDSk2/0sB/8oj9bdKrDUJEufIQ38JX3zrY80y5OzW
jEEenPUKZB8Fh1tylkag/UYAAvH3WDEnaOqDD1XIoidBNrhgpjgbYCYKosrdRan9pCsaQNyGKT72
PoctDd2YbkDB5TG4z7Rew7ZwbI0vb3zWnFOeGxcgcIAlbwXSSCPb1/57VKA22CXBAXiNE1QLk/Uz
IF0d+o6XTVzy8gMDCK6CrdZsp4iOoVsbxdqm5+S3opTc1OHabRk65eDRTj0NQicOljgYVvqs8o8Y
3KMnXzs2eGLSjwV6KBapp5xbRiaCXQcPj1KH6f/kYnvhDtPnECa470kD29hZ9R3Ppkfvo5IXQazg
CO+gWmv5jSox9DCFsF5DB6Ds7zTGWIXg4Cce30BLonw6MadozVOIDUFQhvqczx4b+gA3uXQcnH7v
uTUBQrRWhUc7QEfcsbdOPaJX03g9P6WVInHOduqb28eM8viFyZCyburjDErUIeZd7ODiBNlPD6St
H2gmOPiqa4xyOogI6iFcw2BrqbtfQ0b3hPTIyN6S8Bqhqy+dVZ7rTx2XXh49lPto8j+XDiph0o6p
pQQMU1HyGPa3KI999jyyICQmdJB/kmw43Ir6S9J/D+JRimMU7ubUJ/SsqnoOx4+AK54ktYae1YHX
JtSLjWSRj22utnFA2VDnWlMtKi7gkj164Pj4ITENhhGnWUeFc8lnj2G7Z9cLTWyLEgRpAjRH501V
sKUKbN35ygBNaXz4AJ/JqYoNtajZ+zk1Xfrw0foYOJNzX/yG8MFJUKE42XndyS13XgFX6hLXL3a6
oc1AL3wS6H3h/DTFq0N2aTSdW7xjIamfUepBKsA0YoFVA+iW4kc6xf1eyUtDHQt2cSFZ+lhc9nqA
Z1a9mqO7mWA1VQmvEKBdLv1E4CpiEITAIyAZC6BF01rA4XgWk+eyN5bcrKTVeE9OlqxttLKOf++5
sIfimkx7zhgzl3yL2HFmkIEGvs95mwh3bNTNjUkmmv2e+sFPDphCnoA/9Zw6BRQDN/luLCybsUMS
G6ji8ZwBf02+IE3JGdjL1ASdDIWRucXAoKJPjWFQQ1up5r+0c/atq27pT6XEoKXdSndV139IAvdB
cZWkJ7e+tQw98hetl3DgCiUIVxcIVBeoUHX7it+SdfoNVBoK1Xqdgx3RDz0zrwj6Da+oxgzxtybW
txhnXw1FsQ9sTI5vJd7i9G7y8eTJo3WSu96Va/Ba6wSRiTaMi7QnLzsjaKN6x+180rEn0IevPNDK
Q9J8KOZ/rdODLex2fb2m5VljTpxQS4ZYmobuFqT7LOdBukmeyhGqpvFgCAvhGShEfY3iS8WPNjWz
9RBcEEo8FVykuscUjHI+K7jejEPf4Gf86tEd+/7bwIs78g4h+TSJB6gYhjbpI28/jdZejUm9N1Sy
rpDoMu0mLkJjPOqf7OpeMbzt1CfLoie8ZWX5UeJeYH/1JPnhgkEihpDIbe0E6KaxsaByx8cpMYvn
uJG72TQ2sH7GO7vwk78O/3apX0xe+xYVpLgL69SwjGoz5DYjwXMU/9pOY2o2CE6WiR2zcQk6Qo0r
1nhdxAi5TS916ZJB3Q9PSdCf8sFaRSNDcKCyURutQiotA75/PTqc2HdlRNeg1QiIB2+D9Neen2l1
FpJd+N4aXqb4LGYGVnzotZObHTV5GqzP0rLWNY9XY4eQMV8SDl64caP6Httgm5j70Dy7MU39vuZs
IFdjYea/RTrDcvjZIKbwfvryniT7wH3BZUZ+WDfABw6OlbNtrOv8AsfPghG5zUFenDquO5tZ8dD9
CPHt0xg42GsiHDShXA0gkiZ/T+RcWsbrodpOCRAvFltsp7XsNUTxSbO0rNhYeAVpTBEW5MzAi0Zw
HOCwsnzTq0c/fQh5QLWF5gPr4IW5Kn5TrgVA78DxSJdUBL5H1ZfFeKvB006iLwtdVsjeZ9y/OMln
Yj0bsc4BAWIUxXfMOBxxF/V7o40IAfYddxXLsp35H0fnsR0rsgXRL2ItEs9U5atU3kmasKSSLt5D
Yr6+Nz17bd5tmYI8GSdiR/xb0I2tSuz7jbNPy1fMKJWXJ6+h2n4LF2Gdcj3G2jCL0mEh6mNi/oKo
Ew5cBh45dF731EsoTO9G/akSt/fjdRWd4Q+9tc461a4qIHlxDhE6eHa3AR+3Aah+StLYO7nT5s9A
CnzY1veQ/urjCpqJyn2IV8HWY1CcEE5Jw8bYP9STEyL56rGWTZJKDS8ttqlPS5hqO+cnQVlK5bQ8
XKKSwY+110GoQu9S3oR8qDUtcMFzGHY9ponh4VF0l7Rc7ViwZ/HMrj5d1EV1cDexc+kh0vUKj5/5
b0AGSaIfaBXMkNNSaEOFwKGEnzCOey+ghn6lhe+OfKTBJTMOMtoE2L8rVJDmQAWkzrftMQYFkq6z
tQKp3Dr6BcoNZlMYQgtlIgntjOHo5nhWl1XIJbHslonSL/L25E3lC3C7q4yaO7yg2jarFrL66IAH
hHo015Eru4wmiOTpqd0EI57lfGBcCAJi2IX+CimNFACZzpS3Ae7o2t2WCf3176p6FPhypk0WGPSz
CnAsX3YYZcuN4e8DfdNCOo+Oqn9G12Kd9SMC5AFeIC4zd3uO0IcInwq8Yu2/wrrkHALGu27Um5S7
T1x+qcgO0nDZtnImT8ZGgmlFXr8Z+iFqjrZQ3ipaz9QPAw88ZXONd+6JQLdnwY2uwsKS1BtL+41s
PAsxi/Yzf90hgmnyAofZivm/Qqcx5np/z4yjKqLFGLH1XCisqLtFgd2e1lpebo14jCYgC29mNCyR
R0h9L8z/un3zq7sGl4RcOzS9EkppyDhMqFAfSVYsS7r0agMYPCZzoE7vin4wOi6y++lZMu1LCZ4e
24ohX5iEcKwTn3uzKSKFGpvEpwZFzOKJeBYFy6TxbpVnmxtXKF+auk8M3g/VsFL0lZXiefIkEU3u
acgXHSjQ4K9JUO5crqE4bkRarg26TqYcp/Pq7ACG0mTqVM+JDjzg/zWm790rZcVadREqW4twQLsZ
0htfIQp9yA0qm/cZ8ZYp+JquFCKzzfhbUexQ648KXR3L/1jxbaILRodcOxctw9RBjJw64mDhLcnF
pWmZVZQb2gq5bHLGWIG6bIFTYxbXpwDTLZY4I6LIIAcx8NBUd2+U0BVoUB6t7heFis9Nwrck1avE
a0K33Z8ebBTK7rKOoM92aCEDlCpt49BM3PYwvSRK1eKnE72idie9o6fE4NyGfD6OEx8E5FWkiZ+w
N48R5U/F+Eh7rGEFS9WwvEy51EIb0pk+NW9/OuYVMA5OaTQRbKRpncXLXI3PRd1eB/cmgYkRwFM7
9J/ikjR/WFHfW0rHxt9YnDuMEJMXQAZiqdbnTh6b5M+mW62HlgU9pAo3zqDMwmYbMPsm6rbung5X
DiJP4v+yCOwB4LAKMS9505vMOTarcuLIcpnU3skaqGzoC5CQMFJLMhd+AnwXKuYGe2NO4jrft5xt
1JvPUbYp8Y3xa+s70O48NKOfrTXqYOIxv+c9zSRinw2YYMr3cKi3NZtPbRcnNd7vCFYnITUfh3l6
kN2qNdcsbiEhRj6SvoR+VrdcfpgFIKUyUgzMwriVJhbYpxyvTYEiblaUPo6EXdyKC/6gQT9AM+eF
wx2AP0AJYvrfCNkFXbysAu+9KX9N71tn28gs56dvUgHPUTflwucwWphFAV4dTsrArhp5y0b4zmyf
AsxfmXIpaBlCQE6wPg5BP3it/BOCh/PgQj9XlA9fHEcowQ0w8Z7u1kg1D462tHDecR3p+CEPxl7l
skO0ahvHwCKjZlXWTERMG0rH3ixdRf6pYvDv6KeV5rwiqkfBA/SYofbeAR2vupIOVkorhuTmNt7W
KJylKrVjR/zNpiiaLjeN1/Cg6Pscp3HSPxUplxkMvM6OIJwlbxjMIFfSqGWjMEjAwDrMXe4BObjV
em4MNc0XxTqQXFcfWlnPB+Y+kqWs/j4a7dxDC2KQrAPu0BS3OCTneBu7Fld9Dj0F1ovPxqFXeSSx
NGXJk7DdwjAu5rh1ee2npIl9fKktpWiEBUAgobd1AFcTZzN2L29Se3FuRiz/1ORusavrgS5qyPAJ
FdSaIoBfSQwUcHFAOuFW450Ecp+vph8uppbOUF5WKZiqdNg78Ahiv1y0xjv40bmOf3DSaV3SbGSG
IiShqVFu+s13AtcaYWnL50v91v2zET3tDHyRN+w8+x+Odc7rGA8/BytvJD4pOAkYJOzPNDbJja6a
iu4hwVkiWBvRkRC7LtiI1cDpZKIrV+Nvrsp9Yr3MYA++YPTXTUimlqgJ70KTgh9Mmw4qZzdi+YpO
g/HeqNE6TA+j9ohp3rC3kfZwABf4zQ9ojk0Xf0xPaFZ8hR1nLiByhVIkGX66VrPIDDSNfBaX3KGC
e4IDx+/pmeYAZnPF3cXJvwUHiU/cynex1/cENbB+KEn6hu+XEO0dE5oNWaBu6FW+lPxeQ3WlEiZV
ecxCIHhK8jKTqz1UlN982qjNiSA5bcplTJqzLf8pJp9xLmEFKlIq731xacyfKIZ2w6519DZx+tvU
3UbhtGgYHZoyA4EH74GqcPNd1eQm6uk+A02oRFTydfqcu1Fq/pbQ/FL232YTfDUIUHF6J3+BzoQh
K7/y318oPPEGOfKAyzAfRcK6M5W0u8XIaYFNrYarKVF38ut0Uw9JMoXoYjZlUW2gY+XpCb9xwjr8
ZOPnKO4Djskq+IcRfu26D1WRq2xECoRkQUJqm9XDzEo23bQ3rn+0Wi5QK6lih8Y+KpyzuIQxFwNt
kDSPJB8xiec4TqCLnX1cP/6ovGFXmWU8lgqSMgHzNzNXWaZjeutPI387omFmEsaYRjuAdW78ESrZ
lr0htWbeElFf06B+PkTTIN2ffaAj5q+hwRAKPFy9IJuHfJHWEwdO2UXkZomvFFhvHTicMRfE0YpI
XQ9L242JTAigw2cbQAS6E/xoXz7YobYpSCH+Ue6zyeElhNSJFHVTlJPW8lPOlDe/X1ZcfEhNRjQS
yMFmo8DdfkJM4nTiLuvkkBD+0Vs2x+/IEgbIIUEZqlGR0UDyYvJoxV2qAhM0HkV6D7TmLXJ21BIL
n7WWe2zcPdtl1/qphn1NrN7XqFFANK9oIxwfbqTyo3zRwUFrxy5TlS+MoYALr1Fbsvg0uQyuTd6j
tCBMRz0OwnuJNYWwEst9zCjWdVoBO3k1t2IN4/dORpDtA7Q//apq1dJJ1/Zkt51yj1h+8KEZqGy+
Gc8baoEb8wSb+U1DaUvNjgg49sK+wnFZArCn+0Aqs9T4GHt4ctB86abC7AVKap0XFy2DzH4QBacp
L9jS2rfuE5/umKtHR2pvQ/lukckIsRFQcDkTOrNiywMhKxIcgBK8m8A2UJXanK4Eo7g59dMy/sg2
vWkgqJuecG1SgN52FklZ0qb7Q+INTx5rk3Gfc+tKaYgz23fJyW1CoaROKtWNJdDPleBqk3c7QHts
H6x5UP+zQMR2CF/MS5Lclc5OG7/RvPZetePjJvWXrtIfI17Mhpp/6GipaVCttQjSqexfqZ9d2p6w
nm3KhzAJFLs5MmHh4EtJ3K8cLYuWsnStZNlvh4mdKjea6HNb+aC1/Fl0yRzLLznCKn/2BWUJTqoD
TS3nIB2+JSZWAFgrCHqruEKVtMdnZkWcwJZDma50Fq1Sr1uCPm9qBfGB1zTO+m3tu0TGnUuSWWfe
wFsuNGsrEfGsb5IfXQcJqUx6h/cXjsrXkOsUGKTuLYOO1aa0brsDM3lmLBOcbynEWbRIwpD1JAPX
EYkU5jnYZWwN0Ut9zoObSM9UNcOkt/2Lqhl83HYB3yMYA4It66jaB1PV9LCpy1PSWpjIdirnQqNT
DL6GazcPu896ql2P/sw2wAF7NNInZXqmcjTtrxH9Mvk1C7D8uMK18itOT5AHYFS7OBOfqPG8OcjI
eiwVu3ihA1gNtXIxjN+BQo4dO4lNFs3tj9Nyt20vBu5Cm5cZmaA116Ohvqi8pqNVhCzAWD6zh8sY
U6bgLAe95RU21YayWhwORXH0eb/bIGHyXVbO81JlAH352bdX//h8r+aB/bhDXFD8WuHe4bNZlDrh
vX9a+WEBLyhSWifVIxDaZrrsNvMGuMDQb0L3KBq4M1++3cxskPU5FRNWk84gz8oBKfpI4bnPJELy
WKvWITcZBjsT2IVbBfjJiLNzidYJm3EDnaqeNNq3wHwC+CmW7misRhocMU4p8lQXn773zzPBHZU1
KyPYmThp+KGHBm0l3s2R/axnq8btQNCm53hXjX1VDfUs6q9WA0J5OvliY23jIAg8eN4AU7EBUuyw
94MRj/+7LM8JI/+AvCHpyTK3QkA5ZPE2uvcy30JF5WfFor/AkVuOZ1v7JwpqTCfvwCEoz2QgFz5u
ooTRrFbv9NbHGlDgZYRBtWiwOMKE19KVgSmiAfUD3NaonzXal5N0K8XftuKsCNp0Ll50LNlYxAAj
nDdH58CN7bmBc45WDUchpJZ86cQD0FNV+sVMm/1liylYvxQ40ILvAd9IwdAxwbZNag1cLAARxX4c
JXOqw518I4jURfgtGRez5oXk9dZTbyVJMxaUTRDRpHi10n8NRgc2Zf3NiTaxv22gJMbxznBWeXhm
woqdXRufK3JAcXnV/KOYlGiX6ygcVAo5S/1RYGbKtK0+IZY4coBoTz1cGEMMf+nFZ+AiSNXbyNqV
/XfQQMzTYsJOk88VswZWLPPQsAiKVmKqeivOuf+0VKSn5gu+d2HtATD70UlL6TIHWoXAsLPkhugp
G8p1gtE4lCd4+W9y6pT0vpg2QmcluIiLpKHpMYe7CsS8P1HDEWftXIPfmZEYsE30ETaAqkHGng3C
OHa4LsBI4q1uFWUeU3ua9SR6VHtOtVmuXy0uo7oKGMURK3Crof9Xm+qG9QCukTvWerAc/rskjWsF
B0KVM086eLxCKLrryZrRhvT+IbfEWsdz8pmOPwXdJi4uQEmDXlme+/JzCvPplPaepcbpjpO7YkMc
8WNJlBu06sbacGFgw1ROpd3hN7kwTVlltOd1KReSkTfMIJ+aC+7qKexPXNGmYLD77dxjxV9EJNlw
N0j4rUnQUQz0Snow1e5OoESJ/iWVf3jdBrLpko2hgxEhApesMDYOfrKKApNuciIvvyllSd3gLkv+
WGZcnTxwpSxcM6W65e4jBDSA3cF780Y+02Y4S5szkf6VkqOpuTBAucHZ4SowaYYtGJMjYJUjZlWd
IB8oDO+YpZSSZGJe1dkuY+S3+rlVfQSM573LkO3AEPkE7K3mUIhJBajmvxqeesEahAQiZXb6rJN3
uqfmKnC3AkjcsCO9iNtzqjJ1x08rwJDHDyGN/zX9qW1OrqHvfO6UufaVxPsUgkm9TuWPEm4M5eAa
XwGFAJIC54Nv31V2INAG5q3DpVSWcw2cbLKq5Ctq9lOQoocDJDwAF/6igGs6UELgs7G2c1hd74ON
yy05FcXKhwrUMIcp8jeiwzJiIDXyldPvhIbFz9rpfLc6MrqifkNLmkR713711aPVD7I+B/juE/Zp
NB9PGe7YIYRi8AeRJDUwDtucy9UsFZ+O/V1oFy1ql028tOHixv1pAPcbrmPkO9c28Ur3mCmMGVy1
Ge7kWTo0F9OniITmX/3cIbn14Z1bwEL3+G/U7cqmxK4cyul2JY1fbfhWwIkr3r8SRwZfvqGvamtB
+nE+kr008evZktXo70ifVf9PUbq3BqemimJIjblbH2OeFSeZx/VzyP8F0KkbIGMrk6ag0uR7TCeX
cYf6vTP5lERzcu5vI+NuSlIYYEFZ/4scf66ycKVT+C3zNxpju1kS0UqgJDDf6jicm5ppMr4YJjNx
v4ltdNIPqAxC8Reauy3Eb8PoH7PSyT7t4CRTIPIwFLzvrP30TRJX9kc7lQT9Nnq9Snx28fk7ljfg
7HOHwgh3ZDXiApwe0uU01eo8tq1azbXkWfX/ksnEjeKaCGAGPp9y7agDslTZS+pEUAK0MOirWP9J
5HHElNwWrFJj/8b920Aj/47xZGYFf2Of+9s6v+IXm7qeiaage+EZD45ThEBzQZ4hCE+Ll0DMiWHM
jIEcEGuACDWxn2QuzcWJy7TjUK9ZXgft00VGbXlNV8F7HL0K7oAOsC/A6oug5NHSSUwbkFM8qJPx
TwG6x7XYk3O59heddVCHa4LKQFU3qsYx7iePHGPfzhxeoUKH1iPkwY7wFbojgtx18vfL3FiWZj/L
eavZyStmc8iZ4xR0lXp3xl/q4FC9tG2nfYbdxeRLa9nJkIFwjYOKFhcSVrTCT8FiGwA1zw6fEhu0
PJdpzb3FzaMKLmHMnqhA6t8E5j1kaGtcVGI2HiC5GrlTaYrKWMwp/WUkQVuvw+x7yvcZrgq9Fz8R
s6ZTlFBZEQLwbfg80m7xCMYX9pCzptNV4vIAoGcl4QGMrWfw30fPzPJ5pv+D+OyjSyQF4i+ijUGH
53B0vLMD4jDBkuKxq9f5kXjFBe/l//SeDOY2Z2GSUbkSBPQ3GzMtKrgToCMmEsuSybh+pQuOu90/
FdNSRp/iGDPdIUxrYg3MYla2L5umDlXNL5VCMg+0dMcbVXVLcFkIw0lfPKVyo92UWXbsTrDh9oLz
zmhwO9nD0rcHTKnxJ+cgRXokPgy5BGhHYMLgxrWAFgKk8xPA7B6YzTzJv7Efd/4+5UM75mdfY2qk
J2U6KLr+EqMqVd2t0TKEUDbNeNE05yvDlC5ca1FxOR2MZmnVP1LeElwqRog4DsW7IC+MwYTGXU3/
yxH3IuXqdMZGtZkWkkUl360SG4jCR44JxZOn0khphyS0yimqgpZBuoEuiOwCKpwjE5MqJj5MsiXK
+LhpeSF7ebeMpDOjcTtRwB1ZEF27r5Ld5gRO9lqNz+rXCIjT3BI0i+S3U/uzzn1RNaAFO3e0tqEm
OYtImVGr5t91Kd6ihB7jhjcdy1GH5DE30VAEiyZnj+CxOdC58t4E0Smdr2u0L2q3igQjMhEV8Hok
rUz3NLbPPhnnYXWS9g9QRnbV8NvsQ2JcBo/lHRffsHhmA5dz+Z2MvAHG98ZmMzdB0uhJtYxXju2w
iXhBXBI+83GB6d/80ToTmR4c2lFr1Hkr/pn9r0nwKVJ/NHIXhU2q46Qn17H7y6hniq1zT6QpJQsh
upvf53RfAAWTOz95uFD3AZNWwYn22pXDMdbfQ/3OknwV2Q+n+tMA7wrrzG3Bry8pGVopfpOA4EbL
FfAVFz+99WHxpjO0pY+ToMuoaWYpz0PEldLm98U19S2WX8LbUdNpjFyh3lEDFB9OAqefbu909Kx4
UfLGnu6ef4yORNWIq8QUxOJE4CwOq6+SivrJkUhgn1imzmTfd/8MnL6Zc9aU/ABF+C3CHw21DfA7
Zuyo3CjVGXopRZC13IQxrFV1LjR9buTflKigtK7BoaPdrRkM9PDpBEgQ9qpzTrX4q0aUkhIfePnu
TawdnHwE8BbFeBtiPgOLvDj3DWyJ6W5y7HgDW2yjKRdaEAity52irmRP6ISrAqmJ2uKg+RL5Lxnw
rl3YfLokAmbFgjfhxuDRKn7LMP72Ohtl8ntlfy5paVLTrzi425KxvkJ4Vj+9DDofXrqGxgl172Ws
IdL3vtNmBqNnOn4n+ODbwl1GymfTFXutgtxNTKIk85aQ7zO4UASMJ536IGsXe79cWHOq5UdMsjYd
90FKj/PW5wCKKv5MEBDmuanGVZkyElRQWyOX322/jNHV3Z75PHyk5UWH5RIkN8U99m7Dv5PdQ4SA
xtEXBsaVdIxP9BD0+t13rW0m+4VA1vHzU6BlizZgF+48YtVfNIL1KOxlJWA9YKSLzGxnDnqJ4SXs
/bR1oH10xitsePnZGv/UXjQFwhcub2HDQGhpRcQ371UfBBHeclYHiuvMwjp5YNU9yDa6x0Ny7WB4
Vtmr4kAypsKivtrZATFKDYSYCupJRotsxNqoYsxunnGkI5cT9kGJqLp/BTg3qiJaPjI6b+gyfRXG
BWhv3qRLJdV5pM5joMyxM660zNzZ3b/MXlTK95DHZ7Jbx1oN53zEaNchaelxCwDq6UGps6iUN3yq
YKFGV2gXnb1gcQAeYSN6bLrjCOJjXY/auy8N5BzGqj78tdDmh9Rde3X041ZHJRoOTRedyyh6WS38
JC9fxi7j01nlPgmtFvrLW5is+x4P5lenfovxXYX5xVs6tuixwqcHdIiOYqAd5gUkmppVqzh+NPUW
dqOu/Wk8L/RTEG4kCP0Rs4Iz47uBrdJhI02hF9W1HPnhoc9IKaQ/KpW7fm7uVGSGxrs79ETFrb5I
1fNoHqpgYEBsaJI81oyG9lElEt1CaUZmwM+rix+r3mYgjjUskiWnFtS9uTbR2iBUCX5vLSperPMT
HCh1+NI6NjwacBdNLHTRzZz2r8q2Nt6FSL+I+JTieELamGENoCkTwzqYiX2GOuiImz9sUe2skr5f
XnocQLA7oATCPSAtqbJFFv7vlDcymqOJeycsv+h/3pb5oQHM5xQ7ZoukuXbIvjraaJ1sRuq1CJ1Z
68QHTc0ln9XZXHCsVakHOOlRN0s/7BFoGaHl1sZqm9g3jfuygFYWWM4Suw9kF6C2Xf/weeG73srU
jn79KnnEXWb6pntE1PFI9WIrXywl3hgOgIsGDK+LoUOw4lJn/KUejhGyAV5+T6wNTjPHhgFKp2CA
Qxc5TdUe1LFwN4SspBe8X2nCUTFVYuHX7zpWEw192tFLgC+42TtyJIQVSnkVBkuRDp//Xx3vCR6T
UQxpNMXTD5MHE2r614KHRr0yJnRx/+qAsY3erzpJSMVfONAMZdzaLFg6AljHXtORQnHaiL8wIBCB
qNsalHu+14ZCoIu7e3X1sUEF1Y9ED4h4nYJywcaZMEMcBK3exbKHH56W9yZzuGFyFY4TVElInBwH
Dtdm1XzZzS/FkosezbJLnZnb/+UWtbnDrdexQsY3L74N4UpDQra8Bra28t77j8zY+vB4mOoF6k4F
XYp/JzWazch57kFbyAtx07GYp7x2UvZsGu4Eg/R0xg1ItDQbH4OQ5iQ8i0iCZo5EEBlAJ3Bc8atR
6Du0zYeHXbPHYRgzoAjRMEk2i566LC92VzlG75ESEAu/4tAfDaKsY5vOC1CvXVETCjZol27XNhYe
Jtp8vBbsD3F1mFvVvUSj/edQPRZTy4FG7xDc45EQKciGzxShrc1QQO1L6HElhdiT8tgZKRWA6Lzq
N4AP0ZazLOxOURpDHqPG3ZPauVWtuR/w7DjlKaT7qvTqba/+CVnMypE7ZHpm1bdSx3Oho7QG54hY
cEgMs0gOGKMju1sbBLG1aXPEwadwtBua+9RDfdFjonH3ql4hyzk7Gh0CBv9A/VCCiyC66jx45fH1
LMUQzyY/VYeePkxj3iTdA0LWbj7bqn5kUImoQAw2JvUmY3ScqMiTVTkhwxUBFxBsPenwgglCpN9E
WvUvafQC/421HOdlz9aUwdin9keAgFCCnzrEOgLmjDAPIhOpXrNEycKQUr7UUmH0gL0SniKXWPZu
KIodyM+F4yAcJtZWJuGcOQ3A2LlCUjOjHzW5+d5h6C+RfqxqkI3F3Ky+E+caImFN2w7FgMJBxRLQ
bWwlHFLILUPxN7hPDY0Pm/CGGsjpPRVxyCWceyFfpsm5ZAV/ef6ahhor+27TjVC+p1fMGD2helqs
LPvopsdsyZRTyp+EuQsJk93CXfHYl/FvaiOJqr5a6PgxNJOLRXzM+g+hwTH5zNV7G/2WLC44RIoW
ezpxy4CiY5X9gur/091trKbvpnaV7MF6/amnbETHE2ogFOuP3tqnlFOKvkeulUtDqxbR6PHhXYTe
WoxXqT0xBaO4cSckqCFXePreQueZ4a2DUT63rO+8++cz8I+RCW+VrVRzq6jjDMxbk+YHNwHhayCo
kWrty62iUZhOfkNfCpJNMcU7jzq84oF1qH2hgdMPOfipB3Si2+AjXcFZ6gFRKjOn/Ce4Ujk5aWa2
KDL9hVDAkvyUYAmW3A+zlDRqjoyE9BiH4hoq/iOl8dTk5dfHP5VNl4B4RvYO/9d89K+VP6BW5Ata
ZTnNsXIkDB9iZUxzcLcacFd3wa5TqZjcDR52RQzeaUAOHUYYygedYKHarIbwQ6g/BhmPwf/VTDwL
1C86/Tx2l/b4nslrac865KHUftrDKVY/uvzQAoGxicRZ5cbzKYzIKeU8tFhl0vTKk+jyWh/Tb3/8
cnH66JuyRxy7BMEy17ZGtfg/4LCihUGpWVMA+YjNnyA+eg2tJiUr+gFnbvAo+01anKX6cieciP42
Ih3K7JGlRFMKnrbkpzJ6gk4//Zhw9cwQqDDJDjoSIsOV/VOVL59XdIzGoklumxn365U7fLD21kih
++Wfah+nvBulO2m3TH14n+yTz3Z31SWb4j5deKJcqZjFhbmi4bi1KFG4TM9mTRfeTQ0eYf1LxFk2
98JaRex/hfIYLRpXuCeUeGqvPQHzsljpiAZWdfUiiKGw78kaTrsR4xOsDi8LgldMNorxF/GvqdWm
LnaNfCXmncgKD8NOxTGmH+gTkTG/G+Xd7JjWcUu07KvKmLqcGBEJrwaVlwEv2/GrQsA2xgNv/Uw5
NBMcGxeAYZxKnkmNFZVT3ezg2JvO1SgxAVvY2qnKHbtnTzKuj78syWn63RBIyrD4VlCKA0mo4L1A
bwiglw3hpUuPdv+HGcUV+4HJ1C8IAiRglz87e4MVNc8BjHJdTzkNS5RyO/9K20vIV85Ej+/SA1tU
ucjXylFNgFATuAdVNiugt9Hb6JEiGhEh+f5zBSsd5Dh7YHcjeS9nexWJ0v+ylFdRfhpYRq3psx2M
a1Eekc0hNLw7wXY0d7Lau860Aicq0O0AG2VozuazMgiUJPu8evjms8HcXVhfQX4wm02Vr3Lnn1BY
qtHxBXYAliWToc9hyx2Oactx/kVsmPN4w65nZHdE5j4cvwfwIRoL3cg/CNbBNXnVIT1FEUbGXd+e
NP+SWMeEG2uv3qU24rPlTW8wzpf3Oj+OwY0uZ4oEfG/d0hdfnYNwp7s7Gz8P220BgcBy45lP6qDX
7ozfvGJ7XPPlOkRHbfA5xWh5XfwX2hlhZGLgLt28azs/Nhj13fFdaMWCGmUqSLAJ1jZUE/EnYKmE
DE4iGDdRuAJKt0gJEjBvGkhMfn2t67OobjpWNnhH0n30OiIjGkpW77H+LWJmBBA/b9mEQ4ga5gVA
9WCmUat9Y91SGxNHO+ig4MS+cpKp+TOFHUKZZThrcGGN/d42kTP+hPVd4YxObkX3TJR2FffvCan/
jvezDmKjbXayuDXdWXXXVLNwGRjNS9KeBpAq412tTymtzbSbF/mvnm1i8ZHmtG+b2qJFBNaxgqXE
t4knssfzyHZ76q1gXdrCpM+ZiytjXTV4cR654FVOqUrBeqGRFFhvPD74tLGrQUlZjYsazO2R9B46
dRlyqAuOL+XHIWdD5kE1yg+ZOsfB8N/V7KxUxImPYCXD/DhdtjCbtyG5I8QdP3sobDIN55knBV0i
IJOxiBXl00MWTa11niMGIX9wDR2zTYNE6YW3lg41f/zO26M/hMRxF124jdLuqCK3hvSLVHZC/4S+
MviWPTQ+C+tL/N1hd5cWxYtiBYZqNjVDJqw+E/dHYekAeEViUtPxtecaZS895S/2U6jPiptjol+H
jtWa2Fuyp72c0Gp9NGr13bPGuQRdPq1E7e4Al23AbmmzFKvlXVb5NSp/2lxfkUecVYJs5cgim2WW
AovDLlF88RqlvMfVfQfSxrphOnTTrZDQ9RTUY14OpUIneDYw6Hh/tJG8TdC9BqW3x9iLIqy43z5K
iV0rPHb804pA0tyN9S3/q8zfEwhbTaK8uTVGRvYUIX70KluG4h4O+44A3OQtmPx1vc2j7CJ/4RAy
LjopBHloPfBmGLM9igOo6XTrhQq9uuZtIlQPe/mSjY5iHjOxlXpFTQfHN19cGr77tOhqJkEKdqNW
DdlSmyZA+i2Z/Bt7rhZ/OF4R6LNNmBsrjZUffrlZVSdLt6a3eijgGeCyq9FMLdyMgHVsOpWjgzJA
HTBZZjrK0iHwEUfv07SgDICLPPpUg1ZhuQ4eT8oNLjaalLg0DDiMzpJbtImGkl+zhBspb/0J9+b5
GEArbz2MylZAgyGF5VjfsKkXmDAZsJXo4ciPdjzo1hWtUw2esb1NnU06vlTrRe+NyS24IbURsl+Y
spEJDzsdjDE4a8EHN2e6j/jtawUaqEdI/BFOdYfT5sCvtrCfb0388Mp7iLfL6w6uOJsq7TH6zMza
WQE0tlXgHuKcdIAdYER39GGZY+jkcsEnPDJcmtyRLnSbnQM7MYwOunm0zA+9/9WDL6UdsIYFbP7v
skSskG/cI/hlfrlNvcBBiKnSWRH3AIDPWi9ZFvZLI1oSsoUAYsT1CqQaWDIVJYvtif1hYfWNgw8N
OF6CRhIxk3YEf/rqy6qKuQ8p2aCRMgIgQPFSO/W+khpgSCq7s+SkENTRluq2rQ/SXTl2f/O5CFqG
YCB2mTTkDGxNKe9u+5GF725bz+1iX4USUh0ZEXfGmy03mcFdEkDniG/N6wKk3xX4bXL5MyC6S3f4
FsxqlGSOFR88zpycIzKIqECGAZB79NVMYaGcams0Hc7YrFor08M4Pl376LGTKB+xd7PUAz33b2N5
yqJbUf8Y3jFlGkmReJmmRx9jKjXCKi4yd5lgsVeJtA8BHIsD+FTcquA98mVPfF2/UuwKny4Dg6a3
d1NlA88ZQTivlSSl+ZYbEEyi2UzsRBPXbvKU5E2JpwX5KRZXwbkj6kcc3i04WuQ60TO+U8SDpDyU
Dq4QLlhWc6vHD7O7Tb0CdXzUcZSl+OB01C0DQZZ900H3fqfWMgoKHEoiiK8TTPCWGfsgF2VvJFzi
JMsWpWMkfEW51Iy05ZuqmLwV2EzzCVPyu86hOikgkXho9RNXhaJBiWBkTN5zZUeh2qJDnJHFLk5X
CQFpZjvH+Sns/0g6j+XGkSyKfhEiYBJuK3pvRUrcIKSSBO9t4uvnoGcxHdOL6pJIIPOZe89NlmUE
ntWfj8m/Jr+U3ZmmbsYGIy9IQPuIENhoISc9sAxGktMGrmQHyBPtJb9pjBBCfRYpxfJCctkn+Udt
b3yVAgGfjJgkcCykCoZef1m5wlgbV2xG2Ik2m6R4FHKXelxtysIer/GUXcgr2TbhwkDQpW9HsTZw
vOdi4j28W8RH2ASG8OCo9rnX0CYTV48aloCiFIZCRNc7DD96+qwjKClL6V398RAK3DOETiJNCLOn
VVHGTgcsO3tbY9067CIQa465L5jbavG1RTsLGR57GGcXp54D1YImlZ4vcdDMjrQ/sDMYcxrjM2UN
2XX10myPCfmJA0rUXGFc9kQv9mbQabLyxOqQlZdC+3a6m4kS0/+Nnbmq/mJCmKZJTvaVe9uUAspC
8lAfJMhtwOIxB3UaM/9lAr8vDMyVAQMiUikpfGIkkApKw54XLB4ugYuGcMB+/TSNd+JM3PKzF/ZC
HZBH4H1tGFENyFGCdklQeA/zqxETxJKxgXbHgR9PXNOp4b/35TpnCGfvc5x/sCr9/pyhmMmbWwKW
ZKRajNIPp2UYU3CiWq+i/JeD9rebiL/TvIUp8gK+y0gh9yObN1xDbXBXqgdzvD5CGBs+Gc+zN0bo
AComWNj6nuExI/cwfxWNzukJJpAG2WquMr9HFpz8j7z8aCMEPFFLw9wsk/Qryh7t+G5OO/+a78xn
3v6caESVh8aM9bLQByyut0gnDGGfMxvz7RccVs86Gw1kXMaP+M0Z20yrmYuO44WAVt4Qwk8tKDgP
gyM4iX6igIQ9Bpl8KgFCNdvDxUDkID4UoWD46/8YDiMLZzuFcSf669v9qB8tZjFt8nL4E6V/VtJj
zfUgxzUppK69wUAZMtVPkj0Etpp5ixxXJl5J50vl+pUcnwENNoxjTEWTvNbvNkn/p2h/o/hwJGfu
H82rS2Ci/T5UlDsS4yha5yD8YgLJfxbdB30QmOZ17z5V61D5P4TAJ+57MmzIA6K6oZli6PMRiJns
NvBOEVxlzWpUmV34G5+vrL758YtYB0d9+OOq9ZjWgFHIVmaxqmDh1L2xLknY9mjA9lZlrNs+J1Z2
mLEv5zz9s20Cm7CmQlvNo10fb2p60RTvis0Er9TvJqcPARrZVM8nj6E6ONGAlOUWgMTTwqvOXZNC
BIBa4yJsyF+2/t4MZBK1iGDZqWmTJjVH7azfu0mcQbzODEMIwmwTmEVsfgXRE9vSqF46xChUI65B
uu9ODXeypwOLjj3CiKF775nRB2zJIsbuAKNbhYVneBK0A128FMwEx08T2Ze3COxV2JzgCmEcIxFs
rqHCqHgq+HLHYKkYF13j8KvOlR0u3PGfH558Ht8h/SUBkIhstA02tmUIzmQJQCsesfp2yUGLxrNr
g4wwS45KrzsqLZc58zIYOQQBbP14Giok1V0U2TaMuQeYxPgxv2vSzoR/KgpzRu2InnQexWJm+T+S
mghmXFWhFYWqRPoXSutG/Ab6sVBxeVf6snB/UnU70V3Z4sTZwTJOQ3jKyMyhE3eCeDUthExoeGlg
zix1TkopjCOsPZjjLNiXH5mKl4uvEISzWTxb5fTfsd25SMJZWjrspCP4UWaMMURetLB4AHb48hnD
1pU3ryLkSCa9PqY0vSuuVktpyvukNPs0ONjGLeONtj8V5ce3f1ppQ8kgVojDuWU5zlDE2ijWjWkq
wdw2I8C/iLid/O40THZveXeozUPmHa3aYTh3ldGXjyQ+TKCYRm9t/qczVoDZOzPVgEg+UIWvyvlr
WjLIfG6wIDk5joNbDUMMoyTHG1n1QKb7sBA3218KIXScEVV7ckzMSGlOK7B1qON5Qm28pt4PAEJs
pdugWdQwvHQfaRJnD9gQ1BIHFXdRWzG3PTrNV1KgGUYUp41H25vepnPjtGSxMtnZhPXGgfzSSwAc
DRGrhwyHhJQfNuoJPbi17HtsuL7Olx8PfMk+i3fK4+DPZTZj5nMNy4lhj+sCFY/WLd1wZcR4hf95
TADdHPXhg4+ps9YyZHrsn326iay4R+QRpnhpqmM8OfCLz2iAEMgISTn6cbN3xKsbiUiIWWJAM0GZ
YtB9Sy4RsXTJ+Azp4pcFIXrGRiQb1vishIbkVcgaaek31ULKGyBYqfipPyu048Q9zPBbuDKYxf1a
zX/C4dDDoEU+QxwTwvpQ30fMfVrawV4+RAkE8o5RuOAKw2JIdMMstI48wMLeR/LpGDdX/JPJQlTE
Ze3k2O4SAaXyE3GaHI9ZAQvCvOC2ezPEv2mfJV9KcIqaDQKVvJ7WzdJgBoN3WweTD6oxVvy1U78g
T45IwRAaON4fTZVw13kbkSSAkgcpOnzzdRs86/ozByGaBnKlee1b7F01pz9E7Dl08VEUS3XYGJQd
5fRgeV8i/OfwzmYPa9gq1nceHcXUFTNlGHcGc7+o+cduX4pToSM5HK8eagi/+CdQm6og4iYkfcDk
3vKhunb/huJZ1FtV33Xhw1Qb3pF/bnhvinsV3R3lUU2YQXQtKgMDUQMtD3elv1Vw0PbRh2Fi8Pns
oJlQsyteBLs1h51jXXx+6P+OuzPKKBOdnhdvO+uVeJSp+qvSvg0Qg7WOjuBTWmcyX95SD0yEDukQ
Ab1JnRRSF+gN9/0UwAJfFFF6XxMCrO+qouSI47rJliJjVcOQyBqhwXraVff9W+7h/0fFlmnkiWtM
E5u/etjY8UvB+u5Qizsx/dxVeA+R/9qArTXmN0NboK8mUjbh9emQ62wSjCs+KWE+zvaxf0/0JYm0
3P2h46A3h5Xb3VseCN6cNGx2LXWp1L5iFgaAVAelWhv0GcbE11VeVlzNB0qc9Kjp76rPvoJzaroU
vFk3WbzsTz/8G6OLHb6j8edw75RDlK70/FzwkmT1KsjO7iSVqSALqlBXKhxfGxkcSqz63T1pn3Vw
UnMME/2sCQ0Sgq6aC0fuK9PLrSuupn3UGDT3KSOz+MlzaI0XRy7V+J/MxawuSETkeGWCWatnoT+z
9mghE/QgD6jWE0DYoQlItfizgVg3rOUDxpGDivLeGLC/8f+Ftyh1eKgK0GeKj25Xx+c4uVdJw0oM
bxmR33oLfMgllGxnNXuT5G/0+SJ/jwHoIBkG3xbDsShODUoVkoFmpfjzvXBrWI+EiXLGoqsw9wiT
3gRyspAWswjaxejgjrCrCRlxy/GujrvBAam21o2jTzqSybKRy1I034n9oxaHIAsfRoP819yBsgqU
zajAapZLES+bIpvVfrj2eU3b5kfwOKrwUQN5rvSTWTAtRN1J3tybZa2BMCsFQkRyWUz9y0l3OJpI
kGrz4q8W+XRE7QszfS+M5F0Ak5rgFFbCrEkvmG1RTorsz9aNmRv9ls2jNV8hrJ8Sz2IMUZQGOJmc
gIxd4//WCY/QJX/M2BcBxSB6rJykxvGCaReHZs6qNZlZtAoFUMYhpGEc07UAIyZH8sVCFFyWxu8J
ogpJzOD/pHm17ni7koz4ZrHRaaLjSuXJtJeV8jMOGxc4GPEtPjPDRn3HGI1iZUWEp0AbRbbUoUj2
KoKyofmXY0LzWQWPzkbTbw5HVpnmMJF/4GBCaeRscSRG72KRN7ug6Vk3scJChWV4HjuIfcN1HKIM
pdq2G3rteEZ1bonPoN9lTD6FcRp5zkh6xF5So01hBRB+TMPj0AqWk/t6zJwzkVCtBRiQvsUjTIBl
uGIrmwEBgIDPCvD5MO0ilaReSRGsjL7+14/5YWA7a5kdmD6e9dLb56HOENjZja26MALwMcnJIFWR
SifVmW13T1MFq8E/xSxx1oSWog+Fb579+dZdcQ5x2r9Z7rlrG9Jo2MGzmJVMzIxrb519AM19GMyF
v4vxbcT6tdfrTRIAzrggyhjUYB2FwFBwGSkXt6cpb94nVTiCKuehed/FcIwjtvKk5Lr5hkYx104a
pklclQpNsffwKCYwbfnGYayWuTSWkmaWoHSl3ir9ImjWAF07oDEoHVremdp9pdo2E4/WOub5MXJe
zBBT1nUKwoms2nrcsFMZE3ZE3Dcrt32n9akb+83oD+XkAjSZ69L+/hBWsTKJ3+3zQzhhuh5DvKic
29gugokUiA0rQD7g1v3cpE2BGd46B31imVjI2bItPCMXiq4ZH832aofzqvgeo73l7ZqindV9j8ly
q3Q3xz/q8h/yDXV45dZLK3+ZF7XI47zPWl33wV4250I5Ge06LR9KyTAPXgVbaM/ZoWm1uaC08KfA
JBNPy3GL6nWvZXcjzXdEqw5s6rJLqTzdYDfUc58KDPRt35zRyTQlFdStCT/GiKpSNddl8DlYV2Yi
/CrID03zX5JdIno7snh7Y2WWH7lNQYMHUtXhRm9Ah8O+e/NpWj2IASULH/0RigPLWndc6OkPatbM
flT12qxAf/zfsdUMD6W4+3ha1WSZiWsZXQP3mpjXqP+QCVXjcNfxL5hJjBj/XDfXDI6FuaypfukC
/ZqXYVfwq0cwjjA72wQ1lCeysl1iTaaFcTmB6vlWhM40mWdmSQ+lu+xis0VQ3dRBYeoPQTSdi94B
ffNehrjhaThvabIr1HVn3xsu0xKlt2Cek4V3HfGAiqrBphGqtJ+BbbWr4VtgmiN2WUKfw6gwfgXD
KcjQt51dPmN4To7kpFZYciAni78t69uxP/xqXcK2qYd9zaCuRVyLCM95GHyHOiCuHHjFOJIJMhvl
JpHctM23JK1rkOPOLifuIbxQtIarZnwpg0We86+sngGFu8W2TM8hEwNZJRyoBG8dMete1PLD0VeK
uinCp218x4yuK4uXn1somrjfcb/wsGR1/aZRHyo69REquvPGDqhwrvhY5rZK6YnLRfTF3LMvefVr
W98T811tzmbDFfRuQn3Cycq+nT9lElhRkazC8FCO33kF3Tm6TNtMeazrecVNy1J+XsCiy7GkMH0d
XGTtO9lsZPIbqSebRTYZ2dBNlG1sE4K9DYfwjYFOA5E6IkV0Oghuir6KurUZvSCoIwpHQbHvx73D
6W1TiCfVNtaWkXjAET1Emblw4cUZmFQI12NHSewRR2eAB9mYajjEUAw2TM/d6v0ybPf6MC5MAlI0
liM+Quimihe4v2yxHOBBtbQKOuQNJTsa/VFkv3EMcAJWj2W/Q8uN2m+X4FcvaRcJ9jLGcXEAmAKU
KrrVsknmRbe1UB4Q18RCQs4N/yHigb19Mh/iP8NcqSwFpmY5AjZEQeDE2hYd7iZJkeI3pD00ALVX
VfNnmUvhMQxqbAB9FJ0SRYdJak2MV+UzZ/SY6uGbVexN7SPIdnx5/JUPy3kv/FPYP1XQS13yHhu3
fAR095Oz9Q4RKfY1uhL9swEITOzaYqB2Qd/fspCsvIsJxIgne4oEqm1+NFw+QWdvkJ/X/p+INs1w
pc/AlWMHlEwCZPxtSuAu8fO0jK4FgzBzj0MXuAWujCcMSreeN4IVQ2WA6b1V/B5p8vBxUETjIlK/
FBcVCza80mRL5/By43xzxo3HrE/28xJeghSriDyslIgxLA6r3qtnI7/qlKHXiWrWI18dUAE65ZX0
pTjbxuG/un3VI8mC87Hw2J2sh5DKyXffNLH39Aw/xMWwvywavt6810yBIx+7Oeroof3WBolgEwml
vlW0qwvWdUQmUqu8J1+1RsETPC32OcHvYK7zMthOenD332BFTMhWov/Rk+80X1kOOytOE2qatd8g
pEt/1ZorpZ1bclgA08WD0b5Jd+BXWZsDmRXeUzH5XI9ei65EnFgEczIB0jrxgSytxkJiJ4FA+8Fc
YqnMNokBrti9euTsyatHag3JITH5Qmr6Bwd2roEBrsftIDXcVN6b6FZBiyYUKJLXFCs7TRaZgx7A
Qoi3tDOLY+WSJKcMyJkANWskR73BcYTXHlsHMsHc3RgUDIpgKJsQDhQsuxo8cjZ3MCHXjPQNqprG
26cxJQnBR389xgOtf+oq/0F6/6w+aYPzZrIZ4wGIrI++PaNPT5SrGffUxwdf0xeiE6vB28jo3oM+
L5mfGiXY8L3ffuWMKCsEvKukXkvEEe0wpQOnywQ9WOKA5mXojPg0tz86/Ut4QCAyAjCvLeXn9Is4
VM2IZgfJy0QYVakLRu+PQt+bPviwKQl8VH4UwlRDjjssZMR8pED3U74UnBYWvrFWg+xXHKJw2Zrb
IL4iqHmzxcZkFp2AQfAqm+Uy24folsa/UUWY1cGZzK7KAvopk+mXz7CmKzYu7jiNxC6Y4UDDkE6Z
T8JGUFj6M9O7ecZN4YcH4j+rmQ/rnLYULAFTmnY8awwd0/gskmBWAH+1NWSkuKr9is6u2hU4YDr3
xDNv2ncrIXTpnnXvtrwNyJaG6MqsAhzIyWNqGaa3wSddOlkExS0KjpKSVlLuCedhAjAcum2C4hhd
bp1tAfouHIzlDXj7DmUWtVVhH7oR+mqyiIlW9DVCtW4loAdV/Gn9IzazjfRvhr7FgCPR1VfNRfW2
JZq2ElMEiJnlWBNuK96T4sdtjmXNdJwPDqNXD08TmKt31/snNh0iYpFGWbM2+ND6lxmPzIhZh7Ci
zDXSddkyIEIe+CQ9VkfW8AlvHWs6A2iSYuSXgOQ0ET3MagcrOpcfHfe9LDeqiwuf2dUjcU9ZcmgL
BoPRTuC8iJ1HiZNP1R5dtUr7cCnDY5/vzPjW1QddgWEy0kV+Dt0P5FaOuY3I+VHQiKe7nAlz3IZz
jY+vyg+9GSzjbp8Px7FeNS38biY9CjpUW0FDrG1kCI/5Sy/PsXttDXg1GcrZm9Ixb0o2BvWdy3VY
SCBya8O96dlKFO+Ov6o7+rTyHvfsk261dzTDje7svOqVsj11qV8k86gIGYgfgCf8JzLciYQbr7yI
rhatA+mPkN/sOX/RKpgCGyZVDJstZzcdepNoqKUn95Fekec3D6IMkyz+tNw91oWzhUSvdVTPKUll
/YI8+k2MdtplkmCmcBi5WOryU0uvRQpF/t0rSbe216H4qEpr2VW8dMRrtu5mQHg49cV+YC6GIZvF
3a+OwTBD0l6jzNBMxrXKUg2fITOqXLCEts1LpI5zES5Lyjrb2AoP1mx/HuGdoIxuhlcG/V+WEtmL
mE+R0rk17kU8vfpAjBtw4zbmpnBbYX8zoFgODvGA4Xps+ftilsHuMJds3RJtqwy3iQEoHpo4APs3
eOp72EGBuSFGwlYXibdq+1c1rMvm3eK7tiumGzxoCQpfwmrLgDQOurHBKS84Mox++nEC4hl6Tr5T
bLPhD9S15t/K5isKqrPOcezrn2rxXjowpjAAyX90TaMK5YuBP7cLGY5LE6UbfJC50t8qBJMOY0p1
XGRIvGnrMutQhO+OsuZQKWIDOHDO7nAVFoccjF6Nr9dxuU25+iPTYTqKHJ37LgFqUQco2wnjUo2Z
l91Ea8DTZP0rLPiV7467B0Qn0j3JDgDTrylfhlKc2aDM1fFqOShZBMr6U4yqzraZ9tzqmK9L4StY
BD7Sd+s5NF8FckJsuSB8+d44fznOcw+NljnTtGqWud9IzDX5GNr3aeeghc8eTI9gYCYhnrtMKhn3
C3M58BGyZeuSnUmzjLaw69OVxdeRaWQmE0SDTNlS8NrhsHF4e4ZxH+TTNADCAorjHOJ6epLKLlcE
uIJ7BJ2U42je5NdMrivqDT/+Sdo/VXmOVQapfXLqn2NuPaQ1tfKFkt5lM6ci8arNkSXaJVLwsdY/
Eit3jli4G3mMo35nM+gg1I88ePPNrCZkIcDm7p/rb6JczrXhMNBkxS2zl5pyaiD/dnjv+30SD1CQ
mJPEq0bf6/ReJQu0yQ3oUkTVyaLwD2X/3SFOy/pbjrtbe6eI9JLbAAeBOCeXmjYfvqJy1Yp7jwCx
9F5Bta3pWCtt74XfBYOjgsPDa1BHbQgcmYOJgbE/lv3cMNFsKnitUem/kvZLSz9JPYFISXOrOYAV
vyOTa8GBsHEr2A7FKoA3VsDqScTrJjraKB0CLbwMzCkRlnopShPeYZPRDh79Xka/Q1TzwX3YbOJa
dnfq5Dln4pg7/OYvy0MgKq929KoYV5j1SgTXQH8nseSt5kfI3YdRX+wyWExW9QKrG02Uz3dlTOjZ
m6xwYvsbzYNHBk4sYgZT4cpJZuBma5JOEUjkJU99tg7cX2A9DWqPD89msvxqhkmvzDQr+7GiT4N9
cSSqt8D9KtHM9/l4iJpPehO0PkpB2JnxnaCNQ0w9E/09V3QA/S21Gw4uJ1oMARUwKrwcY2CazNDb
oVT4NMEe+8UdPWQ6CTWBeaQM/yDmSVSMKYkq3KVC2ylWPMtidVHmA/KuP5X+GnWu7FindkdVP1kp
BZq5b5ID0PEsG7Ypj1fIfdVmUKuYHUJg0qyFp9LWITO39pV/LSmXsb7IbNsgJ1KCsxt8TwRTFalo
r94KhMsB6LGMAogYYAeg77enrQoIWcP70EYzqRxzHBJRaS2aced4z3TYJO2ebp1n5RhIilvzkncv
pfitvV8DeHH/kCOW4G7vKVSKaw9toQslBiIbdRFNQXNmumWirrPrL7990fmY8H00eMKd8UXMb+t3
mK+aZReh3htRAgf8xzYjQ8IW1eOwL9K9oHr2lH5bNRz9H9SekNtmrh0zqtrkVG05ljK3/a7gkLal
uqnkJgy3XX21rKc5nAqIDKW/J5NaH3cds6FI0EOM7KlgnnjwPYn8mkmmUujCBFpiYUC/clhcPepg
bxot7lUKV5La+sqfd4j6dQKI3KxZtCA/HLChKY+dPaVs47WUz9j81NprgbVrCLq5A+rbi/Y2nHK0
n0P78MUz4XuXeGOKi6vMXLFVmMmZxZ5OB+B2kmNe5muOSQTw713vzw0lXZTIUcLkbtS48/ydml21
7hCSeiGQHVa0OJq7w7kFWmxmDRc7YrtkIolzAXyVGpvNj1je3Zy16xBoR1uDFxJ82cnB1vaKg8rd
Obcd+bf5xq4/1OESmtvMZDfdXsu63ssgwSdKuDEaptRf1/oqCTeF2KvWp5sPf6PzT00oLQJm0xBx
5GT2rzadQfObdwu/hvPWR5vp1M+ZIjst1LP4Q7SfDiOE2M2QA3r8wy+POhMpyzcXojiiS55r3fgB
lYxwMj6icKaSC0JpVDbLiABF3Ybfy4PFVWSHd1BMVMsOhS9guuTuQWpXIhZ1FTHvKrcfN0ean0lK
maXIS33FIQH2Jab1GjF1d6HzY9V7o3y2Bd59ZEV461DfaqBtJAJhn3G55wSrsRELT67SCu4TJkdD
QXZiPi0AL0x604KKf2RZZl80Ua3ZnzHQJgspwlQYxmyQ7IVwjxb9S52tHSwFIc5uZqI2yaTJ2mKe
6Gh7Vzm1/02DGIKYvxFfq1Fve+cii6PKfTpxgwr/yytvBkmQCUx2W8E1enbVQ2ask+IUMXIc4tto
fDnhlahExglPF6ikj45ZIOAJ3LkDLIwKp8PfVqXG1GRbzati+qB676SuvXU+2kcooTi4Sc7G23Zx
fZ0pmvs2pr8GVqWkoyTn8TfXhfMorENDfGn5GcP/lCgqgI+NHaWWaUCnrddx0c99PEtCkCLBl2gV
l8LCIOtih8Ti4TIIqQrCsvkjLgrWERlOSS3U5FiYctYhx3akMG4+Ju1nortLLfzWkqeLr1EllMHl
lh9w5wTEBNjt3fUx+2hXwFEzMXS7tP9WgsfgsxPQNc4eFlUOP4hYS4Zwkg0WbRwqSkyjzaynhc2Q
PUUwXRA8aOWHx0mrMgsLH0j+1P6PoVQovtLin6Z/29KaVWp1UMxr4JyBG7z1ig3anJnZ4CHYPqL+
AhOG94y+tTuCN0H9c0m0R8a6Q8bwQoF51QU+UuUz0OOZ0pQ7lylROTbbnt2ABwBeGPbCdRFTT8zf
CQXRXlVZAFxwVxGS5PwaBl96c1IIK3O7hZZ+y/iv7/u1HigTy2umasQBnmM+qUrjqZThwRyoKGC+
oQKchJkqFKERDW9kRgtpnhOhrzo/IieYIBkUAgo3WJlBhtM/cFr5hDoqgLQyGqnAejcYlLnUY0U1
zg0V2tDw41JRt+TPdOWrpYwb6SKmW6ehRqq7vcPVq3Bf2YSo8i3poBUaaq1Y2VXIFfzgrDJGT1m+
JEX1XrVEmWkXkOOsMwCKbIZgF9bX6cNzhler7nNe6sa2V644aN0zxJCr2Yhg/5HK0aHlthjuVdRE
DZ6lpp2l/aWkchDmMbDcdZBcinjjBqc6wi5VfHM3sAPZo9YA1064G4/pc6gD9JM7FtoQw+cTVZTC
zBw+TTs4TNxdPceCfZMM3o1lR8Yc3nRM4yQQiF+P66OiJwUkTFo8ST19iYP1PQyv7A4hWnds/lIS
oBxyNWkhx3GnAxlUvavRbiUBP27Jaiy9RswEmqi/tlG+JaM94D2xQE4Rtxe295Q+hkBYXkoDIMSv
wq5LeBlo2xV+UQc+ZAutlHiDtwEproTiaiPxDyWNILdy6V+jGr3h0phKdYyABp7RQL1bXsBeDvhm
gIsBjTgBcjX/qsFL5IsLUKtK/zcnJ0Hrmm06EjwaTgU5RmwNbqEw/ln2rVIY/KOPpx3SMmeh++D1
m7n0mWHhS2rRJI3DwmoiNuRzYprbAn0BC5e8hArFC6T2ZyIZJ5+JxCOWfmfGPSuR+aPtd1EFlkcL
5ijOra86dFFLGb+e86mR4osnH+7Z35QBWjkACHzGuZtRBbktWaRJQIs0eDoolAwvp/6KAbCGBtxw
SPV13JBuh87XvNvqibCCNxvdom3vlPJJKtfccHGuRnOLqYMT3/PyYOI4g1VvRKcQSb7TvtquXGvW
ykTLkegEZEwr5ToivhiPV93s3ckxr65p/dL2M/FITZk6zsiFfUdE98QYFeavjZO0CAE5tH9+flPq
aDaKS5tl+479QYFtn9HO1eOLHdToSBFuNsYP9/OiIA8vZtPY+c5HMGhzU9cIJOiQAaBjJYOJHMok
TFYJwEUv1XbpcCONrYQyKTY927eoPRYuExxmANiSIqy5zby1bzFr71T9JPegAjScGfua8VFakqrx
GoAN8SVwVCbEwgKJWfYmeZdwTnS073zec83aIhtic8NEDqQyHyX8CTEQLTGshuEQyqfwdVLoCCAX
DzS6W6F8ZRx3NUYZvRzI9klnWnOk+rLxCuoq1vKXjtzZd+DFn4hBn1VVOVNp+sNYP8T+JcLdnKLj
OjN8Vb3h3mnR0WNE5TTnkEDF6oIcpMdJrrqPznl3pUuLwLk/lR3WwnIOrXyXXrrM02adtfcAo7jS
ayw7boW2MxlnZyc/2Dohe5Bd6CAvxtrvOmuznIY8mSRI0iKlKZtFAc9wNiwwEsPnGbnRsc/aG9fm
7BkZvccUQnuzWmmcMKm6axCQBvjD8v4rY+eivpvKp2cvg3BV2wV+yo3MmfkjI+7XBXkZak0zOtM5
XrN8L9VTPFn9zw2jwjaM50nXoNNhLQsTg81BCwUl0H5rZU7nWLX7If1pC5uI+SMnv4asH70ea8L4
nAXV0s/vGNeVck/WQh2q+I51hO10Xe4SLMA+Z98AxmBR8KF7BIYwXdmpNOg0wAhpzJi1EX6WaHRI
FCog/WCcH+6VEi+1CFXdzgmidRk+YfAp2q8p1mpyQV+VZSuJ+AudYwOQW5azjr2JHxxCnqWmOkSM
avLuJ6dJsYK/kfjVDJuCBSvTWJjOKa+eKsthLGpbU5Kr4GsbgohXBSrCVv0XDlfYh31KSC41gXRn
Hfa/atXWbI0AswtS9MbhpwiR8WlbElSQOhZMH4lVzlCo0VKp2SO3NhYahJFJsc//Rov+gLnvT8+D
4/otFSZp7EtCLxQV9cEnaIpE2zTBD2Lwt4K49d4kHfag6FvTodlj6uJ/Npg17AtBIW+1uU3tf0K7
y+FhGzqblkNBmnh46ONDo5w94+Coh5QuGmYKlUhKW+Ioh5CqwA0P0K0JnE8k/sL44MjNoEzB9kre
HtNcqRau04l3O0s6tgMAhvVYj4+o+BaSFRbJbk176NM7xOwF4oO3phqQFouzYwJGNZg6MTfGX8ym
eFdHeB+TNcNtRmDg2cja6jRKEGJxuYEh76Tx3B4ORkuIZrioXPazAHfkIakfGboTQnVE9+7FhKQW
kBob2muElHStREFTWmVriXDIIEdDnp30YGFrQ4i9MOuPSHnmwbbCw+YYh7jz2VswAhve8acDQ40k
92XxJ8H1o55mFFUwdgrqYw98AmBMjvi+QZOmAm3WxpU0x6VuAvSTn4wkQ1qmTl17PprfXiV33gal
jsue0YvFtik3AOVRC7ko1avsVmuPGk1A+LJgnQBFparAZKhPMBdsIeGvaGmtJGoufiJGpG8FyoPU
AmvD9xXtR76elgbJRyiC9ZUwxlnrKGeLbaDeP1hXoVb+0Q32p+JsWz9lOw1tcWXg6oQWtxh1Rjl8
ZPrVkOsBNkuOFtRF1Ryi6lfVYAsUnjcbtZbCX9RRSRts5yFLxeZ5COJ1bLxsBzVwPtDeMjApXnnn
A8G69xXCVnwgjBQNYcwTZWMyaXExfERsM3WsZaFzd/WFqud41B+ZPAgqCwOJ3eA9TZcqpUo3VbFF
9c3e/cdWdj5YVIWQakbzDlu4pjsPEuNGlwHdoezKZlMkiBtzI6DKR9FXjToIpF3OYtE3Hln+qap8
JgM2XQabuQXZdDklKQXybvk1DoO5TLaC+AzfeTUcCmoYavMGwn/nuAAJDhb6pfTZ9v9MdS3TlYYg
Pna3mfuVm+f/cXRey40bURD9IlQhh9dlziJFUeEFpYgZ5IwBvt4HfnPZu7JEARP6dp+WLC2SGSzm
Izz5+5pQFBMkXo1/hH8nZvIJ6Xy6q67x7IXyYMR73xNr7FB918ndc45hc7EZekTde5HA5UXENvBS
acZ5gqxZbQf8amrrmr8FMaoufG6zN614r/x4Wdqc/XHIYhrn/ai1d50CouIRDRU+YJiPuBbM4tmG
CFUxHe8Ca8VvbJ5Hm0j0hGTs6Knpf+tg38KZ4og4iOemfGWTzoj1VdxONbCtyUSpOCmLsP8qnScR
Y30eXgJt67i3VP2V8l40PzENIV5ybDD6GDG3KPMnG/ewtc4VNFwdNS7wOOpb8WbK7h1HVjmRv3pi
I1vXXJSq/guS370v/2xUdVf+tuAlo0fcX/Xxbe7MAgOrYXGIIKVsw8FOdnFK/GbMIHOzB/crEUfx
zbAo3ohzIhDJkOGIzNE2su61wPzkAGxyiVdRMiQ6TA1cyAIW6Phq9Q85dMsGDof6bbCLxSSwHEVT
6hTtqAdbZRqB8viXW9PSh93YjgAuhL2cWeuOthk1djfxqtls7+HEWBVIJKPUnKShSJyVgS0soJsa
FMZ7FGS47IaNiSOz45ARxtvMeRXhr3tu8TvqUHQ+/V3VXtySf3FgdAhB2F15xA/FDgrPv5IJvpiO
hUconD2/nNcC+ydjKwrhEITiyctA/MxM65uIvnwOmjz0rFeBBps/Occ6kw8MSCwjPkkmeJSR89x0
xxjBsmJb30fYSHhQ3PZkuKDUYNp64UtjnmV5C82CHAXkHwI+0vhlALm0qtXQfAX8MCnakQADV0dI
LPIzTk5l92xSDT+5q86fp83gykdjV6Ptcjq1lbfuZhYGklzS0NNxdmkrp/HVyWkxhVVZ38bh0zN4
MN5T+DkQeTmSevvEh/dPEL/UTuRujIn8ZcwEFT6md/CksSrFcZAPY0AFre66dUBi1r2Da9+i+mxY
9yJC5FvX4pBlNywv1MRRr7q0szOiNiejSxo/2ZAoZPuRSvyX8cHxqbjbKOhEMsJb8OKY9yJlScHp
UbVvA9eVFq0iTVcSk1pq0oji3gZxkRT35trbZFyCbkXsYOm03334SG0FrIYTRPjrxa/QXBZWfozT
nVEBisWmRKnzijK+gKRqS/9Nxh0KFFjAtdHQ124V4I1LdgC2IM4xcj5loyIv845QduzNj6hDWjKD
S4dOyYt9L7glTyXKmlES0RiQF7GHcgjVXH2d+PiG8xuhHZxuexOlugI2l2I4UNWEl4hDDa6PHGk2
32XGL56Mf5hUA9N7xON7VQHvR9rpmHdqkklCNFJ4Mpe0Mo7EehhidwvydZnt6XNNozfVFRuvuGYk
DA0YCRMXoJEjAu3Bc+axdJ9NBAc5NLcuCoBtUKdJ2roO3xXGomJ4CfF1htQIQ9IrQNpPzl/fgEuG
YFR+huJYFtWijHmjC7Gaam0p9UsTOE9TkBzbMsIQzGYDDzrk7h/xuQ7AOwNTbNk5t01nvlQwProi
hR8cfdsW7PP4N5+KS9+wXAyEadF7Ioa2XrcP3XCvVTjqmXBbAZc5vmqOQZTRCa5NdDOkwmk82OUG
2lpY/DQxNPYiXNf5j0WxZGMmK7ezsaiHLzBoHk5JIbHXrSHVVdXcbTZTrfHwdRmjtTrgVMhWasa7
JtDetFjtipwRaELoxlLRX01Axd8aYbTUfMkgli1I3OlnXhrgp6a2PlJpMq+CUCdc62Em1eeE5yrV
mSdYP1X2JxyPb1SR3n+JmPxk6VsaZHzMGnWRDxm8CGatXY2zafpSVNYz3B//ggrLR/wdGO9AaR0E
gbwBoVPy9Ls0EkNwWdZQz6zs2NPw1rl3AHEFR9EBYdjgMCPrrV7/xPmhqz4d60rLMmegg1CHqiAX
ighJddBO5P+jJBbxuGw48Zj6Y4jSRcvhzc0lIkO5GCEpdEzd2vrQ2Yda0h7HF69L558C6dtqO1MR
qi6tL5+Pb3bNGh5XfnzdNQ1G0t27Q72IGmD4GC+Z6rikT6IUemXv78lPwUEBHJ3Zi8w+F9ZdkTqU
DEoM+5chth2ea+1gkB+LNx0hMZ/vKph1F1zRfx2yjw9CBG48gxpWkaOJ0Z/HI1fokM5vjsjpW3fD
usn66DIgdadNnP7p6qRXd6c7jPkRLhCOKuRJPIGd/VrBgR+dreVCNEqsf3UHdOrudlx49RBLxlNI
T4x69MUbPri2wqAiOR29GvQgjVTceR5IT8rjmSKGJ0/yJuXPWY/V89mvb05z71EmlMtlmPXG5JJg
B4B59V0BtDyBHuhMFsQqrASTxM50LrVDxrGmmW6pd8jcNzqjFxPgIyIVgEtAreRiuIhhz8eIgPEX
s0tP4Bctwj4ZV1iRaf/0+K8n38VQLcLYQr2AxICbs5EC/tdrZz3a8QbkqAXIporPBgtoBeMEGgyC
4lIZL32BtIJTRk+/5fAZ4NIUiOyaRcL6S3bG2dJ3VJhvGogbU/HAXRMkfx31h7RcG8FNybvdUkZA
203BLbKljAT6eyU7PKAMZ+StMV8MCpzaGken1q8nZiBuxUDV5hBa+Utod4SehxkOYfgLPApW98ja
nxBOlUBZ7BidKpvQNGokbv3EbOja/Zo3W68zEF3yV1HA7SW43jMuqTDANUZybaGRhSEdDv6x6L98
0IPhabIYn/y6zSWHTVJeCYhGGBQi/pbfUtzRMkgO/WXJxjNiyQqZi2E4UDNlvnnzCCOW+rMbQ/ka
AW8TalXyw8LzaYJ+b+pDY50BXU+6vbK4bxVVCt58M7EVIJtVGFNbkKn2wD5MgUdRuZvU/euKfTCt
BWtFQdjG2wnrM2ImG7pYClH5E7XNcuaAA77PfoLLygc7xbBSMFDaFa0h2xH7rOzfHaApQt48Dh4i
eQPcEDn0OOAcC19kfQ+h9gfeV1Q91+QGQeosqFkA0syD7r4EkbNUDFprWIRs0zW6l486CaPB/D//
/Rlw4LIpEURy1csVHFreZIYz9cWIbxBxGUu/6GO6bH0mXwbnpUxbWYmxtHlUPBx/0ZryYT35K71X
m+7vjpZlrJvMQdqV6zCJ7u8FbUOq/2MWx7Zrb33Efdn8ZYGO8fHiMKlNOLfL5MklEuw9qOriWtUR
gH5WHjd9ROJXh1QY3jyogvQzkqxaus1NazWkZmiY2jXSjpV3quSOXzAMWYgrzLjga558lxof68c1
X0PeTDVztK8KjT9mnfeKO0TpeTEc44PPPbLlsmK2H552nEcqAX+NEnrKVYPpV6MKqPiQSLjznW3g
ByclGRUrnKLLhvesbO6T+UrILDJ3Y9lsc8aPBqj5gTEex9jAkay1Lt4sfSe5LyUzictYZESWSa9S
I4OAP7OOWHFnPqlD5dK0DEA84LJN4mmpCqpsi3Plvsp070rkDUXSkg0lsFtGoyu727ryJJjBlM4m
ZpxAxxJzL8sny4AmQzExzhOTyBeTDu6wxXhqWG894IwZ+WJATazxwKUNIC6UCw9nNCs5vids8clD
hB+NsyIbxAgxdgl9UKzeGsHajNGOLcVwGwr3p0ywcEAAzKsTVBfTh/WRLsphk3WIhRt6O61hXHj9
WrEJWCFHXHMxm27bYqeYOTCKOAaNvGmSy6iOLQTrFDBSL6Af0TdwAkIpRwLLWfZMg/Hg1C8VtTCa
BkauID9NOLrswDIEtAJxrGV0BQ0Z7gxC12yBM5HAqTvGlsBhp+bTlThhx21upguZ9/ugIkgQusvB
Z9f+G7Mr8WG3vFvEX0ampEgnqrjE7M0sHEwvY8WlgN0wxwFGbHzT47pHDDSguUYelkuDIy42/z9F
6Un6Khjim7wWAwfimXkTMkj0PZDivOHDoetumpUtNGdbm6fYe3cLbIJMmD37lU9yYu/Ma2OhYbmT
PYb6WVSjrKPHbcTUAU2lLmk4veg5uGHlLxxrK1hCtcrHfWCuR5zTuCE0k8EhSXsqaOHUELiMAOG0
Xwb6AGcil2abwiEqiFiHnY4dH5/sPxIWuOfMZYPqGUyHSbwWZbPSAUkRXF111buEIYP11MSaERxS
sm02AZuWUP2JOioXVcoEElrhhgQ0VwXHEmxmjJ0gfK/mIwd0tVh/dUinRftK3QSTq0zsTVo/NML5
0bDVBooE9lSeYee3mKyYJfZhzsddGm6z4SNQj0G7qpriEQQKOMQWH75Ex1fxsTUoaQq/q2hCVbdX
XfI16jpP2FtcnloydY0Aw8BmnLMoOd7D4JzklOy8NPzRy+CeO0KMOkfwIXk4xsPmCNKY91C8TSOY
o/61E4Qrmktnkvx/KePPTJBlDnoqxIyjaz/1fNXavQ7urfNexXTD5URxEC6nweCA/z3bMK3f3uf5
BoVQ5KuMb7MU75r362rXGdNeXOz0oBGpUVvs0zV+gdhFPQh/ovqrcZ9r7hhhn4L42bbJveYm6D65
6jCQt8tedIrpK0y0Wv5Uh7xg6uxaVw/vpZwLaN4xK6hwrTncTr5CyTxT01Z5/fAIjI7JRxXKjYOd
pSSWl8gD0zSPSFlBRtCrtoFN1AYFAadvT68rwIrp5rCEUPNWRs89RxGXkY0BbpRiXhP/hI79cgCV
1dlilfXe88D/bwo2kjQ92fNOc3ZDu4q4PNgwlUftx6GmK6AVuW8Orfap83rRx2yLcy/OQt8JRumV
/MNnGMp1P6wrbT21E8wWngw9XzvFIShp4fUOQndWlK0g6gHH5UuaEW1j/q8+yTX24BYP5RQAIANw
WphLE61Kbly++aJiTfPDpUiRNdgyDPTbGMcjab3uGFbbUZuNIyRO8AE8cknz4HEYrhTolNGKLbxr
VhTU9v577h9qUW9bodGBNuDYWIXeV1/uW7xV+WfDXL/yXjz1rKmjnr6O4kXDCyq6nWGddARf+aLa
neluRXOX2IJokKuCPxrvk/Ka1d+5+SlTkpd3XHty4GRNsh3Di4d6Vn521cmO7rJ7U2jmXXn1aN1z
sTpbiYN7slhKCH0NNWvMHDiyy7hfd/LbpoMtTlt2sU3CkWw6ie5K2Q8LKBhDGvS8tayvaLEjt9Kc
MU/PHy3uSXCsuHB73g/h+EiBfUOhJ5pgTKQCdZp9LiZZEfbTwL0gUXrOQeTw0dns03PX3qE/r3pG
CK1XriPNXULN5ZrobzQaGnkqAorY77bap853pnP0CZ8H/9Pxrg2fFK5zjR4IvgHlKLp65srPhrPf
ra7xZR99rDPyjSA8wqu1mNPG1XQy7eeyXkv5NgDqKBOCAYwK4BnQYZgRvKfU9KbVxzx64f1e2SNM
LB+jT/5VZPQsDsZq5P6TNm9NBZsZu4NzAebiNZTHYsjyvjQiXqUjCUYiAWTlslUjqm74ZjF9kX3x
OjLNL5idAiwRHqbz2ASBOwXnklkUw2AEhwj704vhv1jaFo+hYvJfedeE3i6tpv9OOhBW6OkB3RwP
/aq2jhRsrXP/J7f1R08Pqytg9XVCbEBSCz6vKuoRD046I9W4eAbg7A75OlfLgUJXK9zYAWPmdhWA
22mHbCVQGCzsnuPw6+cDRXyfPtZRHf0CyxWmajzZXIVKC0kpRCWG3lVhzOV22Xb0LKoPwzn1DH87
nSM8z6D3yaEVc1B8mal4pU9ozMSyWP7LrHXbHo306hffpjyo/Hf+NAzqO631YHLOwmRh4G7M90Zi
bueUTWZuuSxmvDH80g3gOz4LSq4ThOXEQUtLjvjj2RQfo2XftDm/RDoQakjup9cKcdjmKNAwLzBK
tKmOsCf6Myqx1WzSkMY3DBAVw3nykYSNdQ0SDTHkdc3ikW105mPKmQ/UzMD2UZysSwGBDCV+02mv
UbIxGqwcR0d/b+oPn0xw0QRcehlRcp0T5iXmEu5AJGmgBNIn2INKQZj4l+I2HtfKeLdp7XTIN9mc
7OOR5WGrTXcflci+YGh3IIRBMSM/tTaZlvQOx1PW4alYCl0tEGgq/ppmWOyqL6N5zpMLoY9e3wcO
TqzPRnsexbOMY0SwYKdHOEIyrncQKKGoOxHiAVdsouZo+ztjDLcic586H/m1dpbFQGOhdfZqQWip
X5MhQ7jQtXXs7bPxMZARUOgoMT6qfhIc1zaZ+qpyYnojbwm0wbD8zi0vQE7PyN8bwyVgoEyth/rK
xZNpH1xxsIx+aZXNYvTWrnUeA8x7gKx6e/zwdPXJS02jbUvSlW7U2R2f+sGTjVmvAydDntUmjRG7
RO4wcir4qUHUHy3vEoNoK0FiEQdY2D50J9mu0myiMQ1oFbJ05AaLhqyNpW2K+tsX8NW+027Hckdy
wK7BVs0A86/OejaNexZ+dPOGSVzbuGslFFUumTp33NS5yuGWt5e5XckEbaSdAv09SE9mSt58r6MZ
uAPBdSbrWvwRmRRswbUqQ0XElGBfiUEndM1VT4CCzWTgbIMQexrr56R66aifd2/SJ1n/4k6cIGQB
JK/gkIRlWJ6qeGMhVea1yYQTCkr65hXvYfcaOz9OfMLrBnjtJwzOof83oj1bMgEpy2WYDEz+7Sbf
rbgNGg5AyD4XB+dHvRIW17yR7w5kFBFUHlt83wVNOyVpQKTzDFhHwKizsAbMUQ/ihX198NRhZvuY
cykE/GMXctxUfidEXnKfYNVNRufWxFs11/E8p/67EOdKfxmmQxHdLYOoLTAWsHn05HERXMmcowam
0tE4SA0XybbluU7DdTuLLp/KuHvFjjA4xsQDdPmyeDP50I2ScQKjkGnblvvK/tGNbU2sZFCIQ/Md
0/5o5cZOyYJJKoxeeC1ALNjxG4d30ewj8Vyrjzq5eQbnn5ufYRsbv8vgO5+v4iCa00MyXM3uzaj2
Nf7NgYzuiquGW3wn0KTjkT5adVQtLVBfHX82fAFP4QSH3j5yTtvWkb/ouNqiRlnVth0PhfEotTsw
y66h2PiFkUOApZy43UjpoH3OqSGxWLyzZx2maxk8C/M25c9dgAI5LEyShXhK/YGeuQPFCZVz0p1X
iiPdfOfgRSUxxn2ksJ/9fgA8vc1FtY59zCpr/A4m7RTaKuH64IznzHq19WvAMxyWx5Q2I3xFZXnW
ELW4IbG0b6N6nXZbS3K4wG28i61jBWJh9J8pZ6zHi53jFThbFJpjjqMRfCqThSt2mX6avHXALS6p
6PJat9bDJxtqXgumJiNFKAaqx+j8KaKzeB1KYtkRSm1gbP1oBuZtU3WLET1cbVOZ+6xMN9F4r0Js
C7GHt3rY1jTHVBo9R4aDnOBYy5L0u4SAZLRM/3vnkDhnwAYhbCorJpQkMCQkqNWEQ1GKUtScysTp
XhxawizZ1P8TwU9TpJwfHjNnaYigyofl2gL8NgIXMWv0jSF9lNQPC/DzHMJ9j8OpAaGtoN8+ny4O
A6YqpsCucXeGfK+8nSmuo4g3BfsGFJ3GoiXB2DCS6oxNmmzL9Oo5xlo53SPtxxyPG/VDRMaYi23Q
pSiSSA7TALFLPdc4Qm0yRz7pZIxA6Bhe/YXh6Wyqdm0MQBtkvE6ToxmeTH45Q3M0GeD2Zss8+5E7
2S2ps//9oSiESvuYUczo14vJ6tgXDi36w/SgXGrgvwJ90OoXdwbZt7vEP0vMFNLXcbBjA/C3rvYk
Bpxm6hTlT8DxCxYjwaHYhrTWGo+MrV0EfIqpC4uE2qrYfgn0TespvKfutA/xP1ikqFJ+rlwdfD7J
EXmrlurDY+1sdP87atKDDh6PUJ3TL0EIU7TTYJ1wqGNigyph4GsMZAi4lBl2grC9FnT2dG2yHejD
GFG/vddQ507MUM7U7pZ+pyEVhMeJ+w/NC6wuTroiSKqHRLQXvrccLfHd0LRcWOxrKe6BnokTfrY+
8xdTNF017F1593C6T5tEjp89NMxwjjSXY7grGhBUqMEJF1fw4AyyvH8DX0tLSZ4Bx5uPm4m1yUug
5QBe4pF6CZfbNsvjCNUqjd8ScSdMwFSM2WvzZQzpOiIVJsH4OT3o5e4zUWBx8fTxB0Sb0Y6NImY2
TC53XgsYQPtrmt8i4DSm3gROS42rlk5rnAftLu44I+P2DjHYhEgnFrofnIZFg6FgxPRqYJ8ivh5q
5Cc9TlV7r3rNPZqntHCpvF/Hd5elCwRC71elZYDCwBQ8EQB0medxMWKZmkvT7Po2lESJKZCP/2zr
ZvJjtB6OfXkt8R6M2ZNGRLu0Cbkqd8PSZUY9yEM6+45JCW8A9n0PPoR+pa0Y7V3UkmTtu6UuaN9I
n8Igvuqtv3KtcjNwUvJxXA4KfC49dmH6pOV/U6Zv5MCQCef8bMdC2Alj2F0mmLVfFx1uanZFkLy1
SmxGEsa2lIgh/AioPynhjUmSrCJIXfPAhAY9IfFbUWEUofEz4I8NwUnDm+w5xKahlzPvoYdbxkC0
JZvRnF7vcY5URN8RHu2S0+SXTQqwx0DeuKRNPY0Ax8bVKGEDYFyRoTZhLLuMaOyiZ0GY9l60ToBM
eCYZcXzXfcl9kxOjLU+ksIyBaTIGEj0fzzYT1uJPgVu0UQZCYPp9/Fvbb+lwN7H9VG6/TQcdv6K+
8CgbNDT0GsTWvhpJq5EMpX+Wm1X7JhiGJBwarDS+DDg++GQW9QiiXY8Oo/uilVu9vJhqC9orze8G
GyWpG0ja3CtbrEaa3NYTTr18a9t0kWIEjRhcMs003fgmR48vDJdLC4ad7po7w/9Oueha+jFvieVY
GKPdMb9N4r3QQHUV5s7SAxRGqEZlcYi4EDtYjbLQfspiaPh410dINxyJZZNtOivbN1Z9Nh3vrey8
1RBEdNR4Z1lEb9X8dJdwa5oQEE11TTvF7jP/P3L6oAx5rjw2mLzYN6ROuoZ+d5ImvoiAN+IUz790
RHnbeOWbRatXJsIPpN5u5Hdp9cUG3xPTAnmxSQEKMCNjzVAaS8m2zJrZ4qcBvQk2HBZOaii2IT4l
zyKlHSfoDDPaqQdt3duk0/CIWsRofB2ysoR1Fxr3OnH8TVnqa09lm0Z3m40blg0NouQSW2EjPVDW
EFqkrkOGtGYwbf1gBAPTrDoj2Agz2FTacGhEyVCYsX5YkIuPTTonuVnBMXV4YHJsNxaNRr8BJynL
PfUGcnDkQhbo164T4V7p+q1nPvycnzlIj8JhCjAMNMvU/nImSXY5XIyqPw6Nj/O2pmbzoeyG1CLl
VUO5woxPEo3Ja8bhsMEw4Y4nmTrUcg3O2q2bs05UsMS2BX6eeMnOKuUfZYG/gT+hCeNKpPp2/j4d
+4UQj8FGHNv5foDlICAOT7CDM2QYMd3LxFi1c6iHAJIPgmPOlktvWI3p/X/vBDK9i4HBMOuz8lBO
CEVblGma1vik5251UNSitzh5wgK1vY2uGiEJyXg4I5YZ60ykKST/p7UEhPz8UlvuFUYZWd6Jl2Vk
b66ilSaHdeMExCTq1zLNOfCJtZgMLCBErcfIW5Qhki5hNGF8Tl3wl9XuzhaU/1XpKiU+kKBfTTa2
hr6F5LNXWuuupaV3gJTzeuUo4Pvkn2HAOqK6dQ36M7U/7nIMovys+zMqK83qRSj8lHmb8Nem7hri
YIbskfSAc0vXLOegO1WAhVXlSf9WJV5YMvOeyE1WnB2s2rWoK2AOJbS226TtNHmLws1YQMvGZQov
ywqYRpsrePV1RD6m1By4sLAF/Dxg8hTnrvrn4Z0kxaiafVobgcM73w4AVs3AwT4bhSjy3WQN4HdF
xt3LiIbskBi1YrqbkKLqcEc0fe4snaLSP6iajD8NvBhHzwhNINXVnF4CH263Ed+IbU0bP8w9iNFJ
c8rMX88gEVHFOZi4eOANi0ryooznuXbZQUJoyFb5Udqx/ew4seBaapGvNUNZPVI3JAOauDYGI3+a
oR25BeCvLT4IjgXMOyK4I6Vp2XdDy/S3BoPvIUnt+ik2K50ySkkpH3bLeSTXTqyF09jrb9mAPBh3
FaYELc79r6IR/bqEZrd0Qp95TFfY20l3UMGnPCPs2kfA4UjrxKmj2H8KJ73KPAfLPURBILayyA1F
zkbxR7QszDhhKYF2kozTrzJ4UIYe/F1o94zrRe52Z0wiabvw/Dy5psg03pz8NUrX34YJcwbs08F9
inz9mscMCLp40A91Y3YbQxHBcaKpOeqB2720DcWOwgrSvV/QhKGUkE+GHttPg67orPNBQ5BLEK9x
V5K/m1SPUd71qFWfFE1cNs2gLlmxOKYfs7DGEYxKXrjvlW5a+5iIDc1Wo76kwxfDzQDWzDFZEVNf
I8hpSPOut95f05sS42Q2LEEgFJgcQr3fjH7EYxjk7BKspDjVuq4P6P8z5ixip0ClQRx3vqu53rmA
RXjPNHdea8pE7DWvGVdBpKcnQhDNt2+49sUnoMuBrVcT0ObY5pYft6m3rIPGXpYSvFQxuxUxNU6k
4JP2Gsg6JTpJe1UpuJV5JqnlotKgzGumWvcjUEgOBfj5JBeQ1pniVdUF89M2QHWxTW6bREMKFK2w
tbAraozuI2XrPP3yV4dveWp5WmFyySiBDiD0mezEPmnP7Cvd57JXxprDZh9jDKrPuEphNaaDuMFg
JHrChwkQXKfcccyCY1N+mTEOYtgmfv5b0VcYptDcHc9ZT3609/zkryo5qqop+II3xUNIyUQ8bHzk
UJJLF1VVF58sWl6BM7EFcnYVvoki6ze+izyuu1Z9KFT9bjlNuFHltBkckqvme2pOq1TfupCNvW1Q
T+8dSUf9oyeWUQQVyunJbk/gYUibveYNmVAQz0H4rRoXnk+80JCBe8pPkzbcA2T7mURHus99a93y
KhsGqEF5iOy/zHDfEXBJEg4LVisIKh+D+MWrFcUPczoHSGqcIhad8TVov41/KvWvwam5PHBits8k
XrkR96veFqfSA3XHCadZ5rTCaWobe9UMcsRQ8WUGlCBMOgU61qqU4oMJyDrRuYbMigoZorzBqG2F
ZHrIFCa1JAdxS6ihVD7nWCaCafaq2wETek6Y6UCykcZxdB/LJx6QPqfU3srKf2sYycLG3OBC4QIy
N/4ePRufBQmquIbTI5cjzShlSceToB3LNIyjTzO22XpkU2DW9Xa+1SAl21H2HoZkhIEK9gjq+XTs
OEcKB9M99SX5lC2Clg9+8GgUG5ncOtXB9MSxoq0jd8Zt0Xk3VbZ7wTPTlgy8w02YTMiomreJGKkI
smc2C4aRMCA2WAGLniyVv+4D5ktPXvGk0qsTctMhYB7bMAcbxjTwS+IW6h0TmRwCXPXM4GsTdIC5
uAIxIhM5rq6SERyVJTHVYzkjieKvJ6dUz43uVbfKhnMLhDLv3+uO17pullMWXHXXBqQsDqNxS3V6
yfn5xRD+CIUvnlpMD62yKDqCgWpFv1lfUy3Mu0HfofVgy1opspIJwoY/NQtNwgtPmLKzbslpXDmM
WJr4SePUU6cbRF+dnZnPEWtB/upj28573jOHbu0WJr+35+lshtsk+SRqZ8B4ONDDoz4Nnj9hbbLw
gskI57sV3FyU8cg5O+ZxEFvKfQLywvZdry9OU9Mdgy0JjEZsv5EZCEmkqio9K8t6FX7yOiGCJ+6X
PmwNXEPjdrCvGczHgflG3wOhHk8UcqoOPSnj9P//GGzuS+Y3kFI6PkLSyN9seS8l7DTn2uFVYTNf
xdmz1x6i7lBjWDRr+AKXwoRixeUqJxiXZjchT2N8IU8yE9X+9R6gGtZKTF0aucKnBAeJQ/wn3nEW
3tTUC6QUb6MTDqqiCNpZDz4Ur4Y+FeRkDU+0olZNg3aXQ4xm1o3XMPFehugYCTgnNDFrmJJDB5al
rm8NDVHpDMggoYM16AL85BG7KDVVcFpCzlcSnCuKvwJd4b71xgF75QxENcttx5YTM/1mh10YpvZk
jcmbZKaP3i2sZU1Urfri/cXRpbpzwZDDoTLLowWBOpWGFaEbjob8hN2X0RNYPCa+OwuqyeQ9VHVM
mc7PrxiVj9FLzErRAiCSeGwAVRLHLBnXnhOE72ATVdzib250NxtAUdzA9FMbmv8Md7g5PROf2Afw
OU+dxKc0Ydhb1trERZ8b46blomAwf2ymV0v7DrDKAfukjAI7aK4wJRpQdTidjPpqovoDmzIZO7Vq
Entt9hg003M6orDnnwPicsYlSuPEIaO/dnh3SFNMoid4m2/0GEMXTXoceTOSgWkZAsS0V4IotRPt
imrdtU8Di2BlA+wkYDrWF1dj7MlB2yfsSuHBiuXoRKtpJZ80SJ8VEPEktWDX4M2mwXAy4RwQ1jPo
9xrI64bxdxOUi95UJOyIyLAK1DXpiwRMLgJQjy9Cr6trXYMFainAGxUmsnY7VmJtup9m/SKqp7rP
YOo6ZM9oG4nyi+0NJP1o8Q6ISGMNNOc+PeoffXpFkmi4WcW+0lALzD+t5XEw3ntJNyQxJBJgGUkF
mq01410SufRIjBbi0mK89nV936tTbN9U8hrLo+ts7eK9wz9tHwvrbNAIbqTRT+Qae9fMt+XAQ1cn
n3iNPyv+2a0zSoL0vRVEH7Z39hjkG7huevt9vkTW5r1i9M6JJpnD7JEOj/Z7HKmImKOWGYkiQqTS
9Nd6SvKUWHzGPRRJvGxGGgm8lel/N1q5LGGS5nJOcZPXws6N267PqfcS3P3pmrOI/yvvyUC8yOdD
f9u961m/bVhrJE49MuYj9lPLecaQxzqMSR5empcBvACgXXK68rA8dLb30QTVoXLzdaaIGNNnV7V0
ZXGQnwLC132+q5BdTSA+qQFEl2rUNj6Nxd9UHUGs05N6gbIzOi9FD/0wpETd3vcEwLgz36PuluNn
tYvvMcANwnzlP47Oa7lxJAuiX4SIgke9it6TImVfEGoZeKDgzdfPwTxMbMfu7Ew3RaBu5c08GWRv
IyaSRKMdK3A3XL4JaYWXtup/S4NqaEq8hhB6gu/9bxmOtRBAFZJeaS/6VIfMSLt34rIQusa0e9h+
ctDtd5Hh7FchM3VTZPtU2tPrSKUQDQqBjwKhbOAa9Ka0w8aN67NbwqSahlsKTL7SWAfGrO1A3ILE
8T08zx2wd262nezi5cCKrFOYjZ3pyymLcO0nF+5/+Xpkquot8sZteEq4Zoxmf9EjkEm8RG3b2JST
+qzm9K15GcETuhL6aeq2y2zs1jmtaxEVBNZxTKKjN0Rg1MhoWeAoEKvrbmdbOuWIcfzJB+5kyzxv
vR8/Nayrlnlav9C8NubUJ7uBwbOU8qQACOsGSP60m0k67xp/VZ3UyQPqfFLkPJ5MI1spGxeMF69N
Kbu3njXKn+sx4LgGUeJQMqZbpvU+0QxQKZ89v9XMFQjVtrW5Jc599+Dcy7XJRn1mMOsRMrYaLb6a
KUhlakP5b16HpnwOtLmCADcjTH8WdBa3v0liO9BHvseNxs608/eCom+PfGfDNQ8gAKeJ35FB8BC/
0votb2h24lp5zDK5t2MLwmT4bVnQwOz87BYRtzpIoS2IuAHehUP5MD9t9I9y7WBR8x1HgDJy/0V+
efYkZ7IdG7AYGGPZXQwk6lSodoL2IEFwpk20e8Uqa4jdbcHG1s0lVbOcDNjVCjompaKdwsSEQ/DK
IXgvaG6f8HeitPHKItPjm1eN1HDR6LtpCK90B+NJMzbuAO+u0n8FewCtpP9cxMtxfuxtHkzLyv68
HMqKEYNGTL3jBLTXttu/wnMOlHeim7QHt8ABgkJQ2wIphgNO50cemJQHRXT+Vu+IFOzWmWDDEXeu
eEnN4VBEZKQYqoyqfST0/yYe9HJpOtSVuYfUcwlKmCdt0lYB/dcpXvCmomGjoZ/Sd1lB4J2VEFfs
kUZoOEBWX5NOQlWK7T1/I3HGhjezv23clka26S0wgGaHQI3m4OIgFbeqsPlNTCIYLLcfeVX9SNf5
tjg8BIYzak5/A98+l1MLeGUWOpPybRx6bDn1vkM8WHQtasyQNDR/GC1zpJHvvZDUsvDZ9Ma1ywyh
s4HW3ovevNcp7AlDOUdcpk8T1V02WI9EYdccdIjFMlkNdI90SPQpjnxKrIcrchGMBgSEvBqtZcub
RElwfYS58d3Rp4YfjV4wfJqdUZHs7FctcrbL1qhqGjYzHtMNKUvms7EmVpTfaFI7aJ04ZCkhPT17
BejwSucExqbRa2iGyVKk2LxU2m9gZ9XWND3S1+NA8ZTN8tV3ZhtjiQsyFsm6ntjVKvkR+fXdqMBp
qIlCE3KPHCdo0MRSyFPpjrFsA8E7PEP8D8LqOBjOkUzE3sH7CptoE5LVTllUL4uER8s1k1NoZZfc
D0i/jx6amlntQ5W6C9EosSH3yxesqo6JP5HR9ckQx4N7rHVRr6TAeql5OFiaUWAToo0MBXFq2MxN
DravkORP2NnmvtQlgIYggFnZ0bhk7IYi4zo5bnDAvFnZvvCnXTk6uE2a7oT9zznEje796srzXrtO
xRAbvWeh+ZcuZnNQyPwhQerTy8C0RcYleCmMk9cmS7MHD1L+Ut++GiIAgKVgPRguB08njJPln52j
bxWJyqKT226Gr7cPkaW7WWu0smHVtyVyE9pFMa4c67N0w71r01HpE/fk8oh/YATdPca73GLxZ5b2
oQn6kxC0yhUh02xQh+6T4rOPGomxvTxaDnd/mdHgdMol2x74sy73FG/yKZ5BemTYkereRg+/fNda
pF9M0cirNW61UHtJxxFlkwKV/qsq5TMF9TPpUDJGgZXo6Dbm8DoPffuc8agwtmGwyqOtRt6hCepz
JD3idGMgh12WpBJ/MjxGrDgsrnPP/SkFxNuyk9jTB3/k6JY14UteiUma3tvMYfrMNBXfKo8Mq6sJ
eUdPpAOtq8WiF8yS0rMwPkV5BdzVKSkaCcTg7KQVEJ5in7R2JJtT3ofuSRm1tU7jXN/aU4Y8lFnT
Ih8Y/to2nZ02fcXtT9mQ/b0p/Ybgo75MzgsK1GYuEyoYI+Hocm9VYY+JUxu6gU+WD6NvGn9RRkrS
+eCxfFMthtXYYUby3ILCJ2wgVPjFnrvVUSqRCVT9gaiD89kdJ5qnPQN/kIwxyw4D2DS3TsE7q6mG
1hKGdn0NlcsbRVS+cJflkDhfnG39lkcfF5PO3uIwBDnO6iLSMKmi5x9JflX0Xc7lyrk1Cy++B0jD
1HF+VmNAkGdMWR4M1KrEehzuAwwAJbEFCxp6PbAtaPm3XzwT+VxrQHCHKn+1b76P09VvGP6hbpkP
M4jbRxwE+psRVsG7nL8wfHbTkzYZP6ZThCfQINV5Mv13I0Ymj1NrmXXWIQDK4MKwweUO8Gf0JeSh
4tmyq3UvHVTlfq9yPEMJF5I039V9rtHFhIdU4VWVuXdzx6IFSDSLdalORsBJtpoJ86KMHgH630L3
xUXyilB5d6mpKVKJ9kgAxWO42UcpZeNBdOCPjqWajxu3GDfkxKb8rThXEQv0zKNP0hPhrmULG/Bs
zZds6qgdcYlTfpHCPsXKsJ3smV/obpI8v1qNPBIl3xoGx1fmwzGrtl0Y792MhmoUxvFpoi/hybFc
JtVCnZDB6/ap9QoV47qsHl2DChQUGN26i2ANlYBHdIt44zhqU+IU6/ruMCC6dXyMg3JJEwd1IN7L
isxeX/IpdhG6WRADMQwSSLVuWhVMhPwP9ArnL3o7gxsIJKcNexFbcP3izhobNzMMFyG8kDwXrE7m
vsjupDLjhLPh3pY+OVfogK3HFd2KgVNG7qdX9jj6fdpsK3ynpgt7hwPZZmE0dxUY9vCbApYL2Kew
yNpUTCoDji4D6dDxdSL6w53v2R3cNcZVjAXI+q1OJN660Q557Tz8oWGhb2TRLceWpF817sPRXEnY
6FbaHcE27WsrYLPXH9y+fRRx/oy7Pnv2Wv+vC5IvD2EdrgksbGij+FYQPXT6LNMwvkxD+9tVIKBa
Y+3Pns3KXngOvo+sa/60yblPmr/R0/HVke5CltMixU882KAWHJu0r0rqlSO7j7CcHklXMlzAGWY+
jZ4Mn1CbV+/jsFm5jUIzNa98U/ZxElCOlnzl9NlDWopXPsUumGIgIm+JBdARNAoXIwr70uyAvxqS
vcGykD3NxpUUg/YDt1U2VgwjqELda+wc2uCeO98D9jygwi2bkaim6RIKaEhU26XDceQCylprRMpy
oDdV33PzWGxyQ3ScY+fw6hGfFZDe4Yr1Z0V9pSOo9puXsHLN8qFJjL1SQDBaEk8jq0RZ/tnK+2gp
kVgks2xAfZB0P0zOj6ngszRt9It603TV0iZF5Oi/wYzgxidhyp2jQ1LXnZOnE+AK000RTzdeLmiY
3cEg+SIt7yCr5hikxr0JrLtlOgddE6jD/TJh1WkE34F1EiPpg+gL37+GP6IKS2jdtWmSkGMRKgxo
aU31oyjA0vmB2tDjGkoLIz3fBfx+ee9tOxHRwYac4A3XVhuAkr7T8UnjL3e8qHmUY3nRufSPWgsk
ozyObfVetc9V2pNMUkdO/QtMu20b9m8WNK0WlJbg6OF4huf2UCp8SOcGkM2p8msUcialgrXQL+VB
+fRe+uC95wT9c2K/eizpPd16Dv3OPcX0Qum4ANjl1zCeE79f0GHkbsJQX6f80BIG3SrW16TGdo5J
EEXUmCzLpUO9XwDXIaiLdQDR0yQ5a/Ci85+DNN7nQYlR2EE2in9MXDiTZbxO6EAB9+eR/5zzw56v
ryynI+P5Q9Dbis6D9UhsLpao5pq1S9nqFmW2yx32rG1kX8NW3pIAd5moPb64ZAxI+Oi/OdDoLt2V
2qcEtiWdEbE84gxCCOBWZaa3Rl4n78RGD7fBVmh/Vvc30Ljd/UmNvoHd6JBu6neWvKBDFi3psLNo
z2WKuenBBwFA5uyb555kYoFsbMYDwCUP3AhEo/hbRNdQvnvSw8KtHqBVluwxVtiEVtJMXlKJEVr0
b2VOkTLbEkoQ6D2um3da4DZBmO5qvc3W2E1vhibPelLhWpTOohgUrbYuNx+jmRA8yDdGuYjY+bmE
PA0KAwWd2m04tfTQFwAss7NoBnJo0McAVU8IzDkWA4PJsJYt4Q/h811P9i3PV5LzwGrBL2TW1ey0
iCN/7QUdK38crsHXqHQIMsRAIMzk+7AYloaG279yad1mPjE6B2zP+JwmHUq0iR+vjdSLyVAaYblf
50X0oaTDFNX8Iru/dCpgMYoTheywOxFSVt70cEE5ME4ES4Ab5D+jj7h1tn1c/WsYWfgA4B4YDrHb
jFKCppfbgLtZZT0sSFoevkzVwzzTShIvjbHVDMp2DQVcOqawnF8ncbAcw+ke2ZSwFHc915dlBLfH
RaLGjONkxJQEYzXviaiVD9ACERsIUwGJCLzp01HxW07WtU+1Pwze9yoBs1Az7EZGvNbLaKV1BT7B
d1XjoEPMHlr11A1rAyGo/ooF/afdeHQA6gZwSo17lf7jqcaPDBEC5b3zXG1lRO63bzTbjC29m9Ur
KkzWSeAuzebTIvvPr0L+G4//JefvIIC0nSxCc6WZHMdS43Aw33wz40/VPPQIRyvOSi/iCnY2yjNP
2bqDF2FABp06bz30Pyy3SHAhtcXqxWaxiE+UGB888GzIXtit7huz/WoyamYqy9nS27fy4ack+JPO
FeSSRFTPtWutMmbeAQQwCF4WdlG1Skt1mBcecRNzqnEpI/VkDZjH2WS1B6/bt2O99AtgrBUX6bce
OolsmaaI01eWAd0EZoONHAVLLgvjZUVZgS5I5EbPORDWEuYUlxLl3kRy7bWPMQ4PthxeJlluhuze
x4+pofV6ozArjuF3bIp3GTT7ijeHbYody+/nzmLBWMDas/Z98lX58OT1is2QsklG5emt95MNY9Sc
e7pMlb4VbbKd5tTbeOnzczUAZ3aLc8QXo+gSKBjIO8S7I4ceUqS60En+2P4Snp8xlfiM/Gqru6e0
uEeEHrAca2zJiJNNuyqHSnwPq7Q5CIa0YTXUyDfJwUmLaJurIIbNR7TY+Nca2LFwxOvPctzBrixB
ylCRzmO+siaoFLSO5GrndeFOad3Ck+nFrmB7c4d0AnVoRLtVOT/GhLneSokdFDGS0qWuvmMDaMuQ
tes2zoBlOYoGjz6nq8SSyGdxSzG3lfb/GodMD7uTfvxqnd+8pvA70V1zZXKHOIRmo3GoZ+bBl2op
Heq9ywpJCuxe62xiIwpXjNb1t4pEtnbmtkDOER93TatZh4g/eB2Pd2B3DKAzkkeXhfVGuBa/s+of
CrTVfmgtSvmccjyA/MEnXmAey1q7fJFeb6yqCeWzDtZp7gDZcUPMqx6XLPjWuZVhycdoxqZ5HKLn
vjS2ZvYiy21LHcTI2wM+Z3IuopxuuohWM5JSPFDsoT7c9LnAO5iilnJqDOoWlj+6/BgptKwyMRfx
TYiuvXox3FNiQq1saZLTk7NlDavI5SvWgDA0h3Xt0n/kBHCEDkaIpRoxoxbQ7NeW+KoCcB99Ux/L
ENuRJLaCeVt34n8c2E96DZrWNJZ5wIRn5oex/SmsfNGk2VNQfI7UwafjaQIAG+lvcYM5aROJc5ZW
+IIUcqdjX+zge+Qd1GjkmpdsnwzYNzZGugmdZKCXqCiARU0COojZ+0c3wr6g297dx01B7Ta5p44M
XVte+uQ5IwdIL7jBjlG3Q4h1IytksGI4PgLzu6fWoMY8i7NHdbcA3Lqt1CFuJcM05NcY/75rE5uN
rYUUWQ9j1NpUfBA5wINgrsJoZd0viqJht1jhSwlXZfVe592pG7emQBbsaWi7FsoH9E2NWXPIrQN2
4aeC6FxJpbMdyUVFJ6lLC3RQuCtdI2JdLE0nW8dhdhqmS4BXwp45hRbZsVJDvwcbloTeTROnknxw
Ouj8Wennaoof28EblY+/PKcfmqe9acC5daeinheK21tgQuCobyYVbSVez8CE11V+NuGt0Xk0ILZq
abjP0H0iGLtDo2ER/XUnFveBS66Pby89Wt9TeCXzzwpnXtBn685xF7GL+7DClQNtOT9JA2cAocop
5QbKB1QS7suDIxcljJ31ZxevffpKpw+NWFFHqMl206VPZoK3Zz9XCkzmnkP6kg7m1mO3b6bfDhH9
2n2l1U6Mh150twIqCdsFGMTDg9IW3TNYM4kntIgJZzcTkqm+ByxhWbOunDX/tCt7wJg5cW5DLUAI
1NAfVIP/yvzKm1OWVLtUeyA/PUVetAmKtxkrkNZq2UaXTv2GmJjcoIHiXfMosklW32NoLMPyolhG
mOSIfPluE5WwxK7U62U3HiKCTWmMawboghfZchcpbFQ4lkWdbAJq6grgZT2VwrbTbASuBhnjQsaJ
hb/NcMDKzdcm6I86MEsTaEw/ICBIAbzls2RZEhs4saf81qE2kvSgxc3nYeeTo8NrgPQ60WrkYWpk
a1WDuIKywqzuSaqAArWsg3/YV/YsT9ah8aE0dxVY+S0keImfZ9OEX2Z9KGeyl4Nbg0LHHf2lcOae
YETEQ7rzh71Q1zwqSQ4zvpTZ79yR4077shC4sZAdA/PXk+6qLuttxujNnLw3tZOW2EtkxrTpHmUK
XIkLLtZgHaplXv1obASr3jn0UX6ofB5YMz26RCmG8lvFFw3Lcf/i6/fRH7a+5y3A/vuD+SSgdrYs
3XGAT1jhwyz70+lyLEkrT6z6JItOYWLPBrlYiysGJkaWsyZXJXklzMQtKT2tuvf8bdiqVoINUzla
7iU1NDraI3dgp70qDMSNNbhBpynHGfplIqTZFi7lniLjqfu2iz9VUIlM9D5MiEwk9G3GxHJyIlQt
vnD1XDkHTHgGy/HOuCCiP7Wmvdf5S3HNqoV2sfurNRhsNt2DzcOZZvEafzyGLJqtK4LSHDs9HVUd
3Sjs3AaRv8AIZKhRHH06q+UWSBDvRsKtuvvGDxPM3aOPm0XYtWfb2oKkSRrqHxgns+c8/nCNv3Ai
zCGy49xuGlLsZCC2R8RlJvB0gfWciXvSnmgRa8dtPdcDg5RC0LVbbd3zuzDw8/v4LFLjIDnO/Mzd
TiwRVO5ykB3xmzTZJ7RNK79P3qWF4c4EX6S/9RQsIlctqu7D0CaKJVB9fP3gzG4iaIz6takPg/6G
0rgxaoqR8D/wYh6TRW89j/rnyAIED6tnrW3zrOGYMul+1iFLNkNzEmzYJsKoqVTfQo3ruPSBu0xX
VOltWY6v9ESvLC/BZg/igpkHa4PW/kUSFECwn+LLXHfl4xIx+Tmwn9lEXH5lQclGsCrjdp3lpFaj
bF070zkBtKDJf+78wl5H9oeyvpt+FTsbzyT06x9M/5A1/yyOfrU3O7ROjS6Tde5jFw2XrkB5gdCh
gxojM0A3XL7oGax9DAC4Yp+Cuc2D2TYCkebWj4oAqGm369EJTwZ+Iv6kaD8fGE+Iq1KGrinMhxoV
A1sJ6nqKCf3h7mc/KMx0OaHukfGc+bS5cVMjKDYebPYwP3Fx0RkgnODelMRTgl8nYW7FbDiiMfo6
KZeOLthoptE5q1LAmtpbbDb9cjmKZAtMZAf+hC7Rtwo+QgnqxAkfdfjaiDvlkwN50GrPC9skojKW
Dtk9i2O34+BmP/NvHLfC+XQYSQl3Mw9UZIh/ZfiviW8d/38+lsice5n8bQDns0XVt8zwmQIAwBAR
3XGRfWm691G8B9HwZKeUXzLMkN64uY5FOORma2tLUgTDlOzDwwJf5KeHARvhVFdzUKSS+7Hd1Z37
VHHcMlUO+r5xf1Qklz2TsCEfKDsO00vJLJlyfQ3KZWh3j7nsOa6YJbVff3jJGshmxtHMurXQa8pb
TMTd+4hlvqY/oCUdPUavIvsWMHiMVl83BJ/81IHBjDG6g8zHZqDQ3t0ZGsF5SMBnOQHuGOpr6bxH
3MwqRDaMkC8FL7DJfolnPCT5iM4LHrUHY35VDhSoY4YMzI/R+8aQcjCtU5Vnb9Im5zrWF1Zf+3lm
M6ud733RhlXwmQjMscVzgJEvEzZElwUiOL75kFJY5JoJ05LprNRwlMRsmcNhMHxm8Yhp+cc3/qo0
WYkxJsphrBocXIJvH2iylWZeWTQwGWh9u5tw/I4/DiN0RCWNQ9I2JgJlKZT1vF+pzt3mYz9XAnLx
XnMzuUWccRa1oF33Y4CLlEEIkQsUQb51/vfiG/fCND9lMl6Ra49d7xEe8p6mrAEhTsTT/Zd2r/1A
SqMri2tMebJmZC9GqRNjGzj/p3WPZ1Sm+RqEw9KBUGXy91iMGgEB0ijYJqW649FZTkN17C39H8o3
lsGfNPnu7LXggpdZPzXRHYO3YPr/6xnEODl1fVkjK6e8ObsGm5D+0Y4WyH3xZJSog8m2yoE9DXMq
2FkEBskNOd4wrq0aZ1pogDLmH+no5RsDxwalWOhI2h5IGtceivSkTdHSavIfSZWcB2wEUUVu2HiN
skPEGjkZ/R+cQYzm00djPLQMbizfgyLbBrJcpBqYJSWPGmGkRqPckVqlnmidlxFRh6Ky9ktm0QnA
N0RWwW5q9PD3cpbKZS5hvIy8EpJ7Zsesffx/vn3C37rtYgI3jkCsCPaN1yIHAIKRBWi7/ID9gNf5
juQ/TbA6JD+oPys3WEzZLig3osEBFy6srCRx5q5Vj9swPztpTqdgyx/FRM9PL6q+YXEC86mDntHa
a4cQ6IXGfuwioI+j+1UG464A9ZfBIXdd8OfdroPP4QG2Lvxvi1sRyYOHEzfLvAEUkwN8A3gTO3Q+
IJRqzs61bub/9MZ4YXMJxbTEY0ibC9qlXotlJpe1cbJdWGp3OZCGB7wz5O7KxCI1uswv6bah7rpm
7jT4FgHsGVoqgTjUciIrgTzQ1ePBiZ4wEuskedRwrmykm4KxrinWePJvWkPVFEEkCzKjhu3GomEw
An7X8yozMHYZFdvwnvIySk5qazd1ewPghduWi9kiYoid632HhJXKeA4uswEscGo8TLdcavRns9ic
jEPUHDOoCnCvBs6e6HOy1asPBx+qnc7nQhwCJg2FCYJw5VAtC+GcKgxvds3gRPfdpWz2HQdhE0Dz
wLpeVCRtxaEk71Sl18z59stomdcns9u12Lnq1jkb1XdhsPAozE0f3AAUs1YqTcB4ZHXbTOOZWwpi
fnOfwbRt02AZ69N2SNjS02gYDfW2HgEzhYuEQiGXY9y/CF4JghimqW8cl3VQ+WkWbHZZQOjkjAb7
Y4RrUOPqa/qzAt3gcKPq+T1R3xW5L3GewsgaF20Nx1BNq8K6aLnctOGHb3jPJgvv1v1wWyR1J15m
QGVd673wCJE38+a2Xyc+5pbid8Is2OaUU1FtFSZvUqQLw8AsjstXHgswJ7GenooG4FbBDYCz3IhG
EpgoOfTp4uZYNcNfT2uZ6uDmu95OT+W+8lgwF9PS43vVOfKg04g+1ED2+RyyRQSLoyBOMGcKS0kj
CaZxDRsglzquPWuTv0SBa6iL1ijgVjxujWD6HXU4GE7bXXRk61lwcscP+H4r3G7bTokCabHkBMfD
ys/DtPkHjh4f86D3JzxsT307w8iyXaJByu/wOPDyCBw2pymUve45ajA5U4nm2zYm5z/T6uFwE1mG
6T8m+8EjI4f3LZ6JwdWG1eg6Q6JNiuSYAIKCLbttcf5Qwz7xdYe86dqvRn7kVOB3+Y8rxlOpszI2
u3Oik1qUn40PHQMKpsgwMpmX1sZDWRF19i4mTRKoGo6R7ooYG6CasdvmIlTdsWFXrpr+MfjUIDsr
Q31N6MVedKjBRiSKbJb7LNCghLrV9seUsMrDsQYpcy57Ur39HeLUi4qbYlnQ1D9aATs/wrcnV/Tq
cq3gdKT+RA3ZNgueuXcdhnbcSTR2l0pTOXzIhNZ3e2ZacPVHCkpx51nBMqND24leKhblcedsegfa
HKawlv1XOkLUoa4u7vaquBvyK4gIDWLedPERCfGPLcSiBQekBzaV4KcWuEM1HHySnh5Wp5KW6qx7
z6GLmN4IjpDUN5qTReLcbiOuruN4yugscHM29iwX+/B5tPHQuEcNpdltb1VJLwkJk8DPlo0pNnH5
PjrfOSGTDKswAmTjvam5mp3rsFQJ4IcDa/ldO1uOOBSM+DkX1VqApIO36bCaerVKXA5k6Ioi3Uwa
/Cbu5M50EcOhMV6i9tlTDz/ezeXPNuVYpJZ+M2Mzl537443mDr5ghnxx3RvlxSVYxupNd++Y1L1S
rCu7uBnEs8yRu6L1nYCFiBXnWG1x8La7vrzVOHu93wwsB9e+dWqxEqkQyowGuOW4SihlGLOZ34vP
2vDXBXh/VUe8K3G+DzQc6g9XQiCwgnMBShcC9dKlY3HgLmw8BpsrAg8ezBXyjwwUIvuns30tk1Ud
U/rLd/GIwb8a9jbHVqCTT8BMTtNDjiaYtggXRvW/OiwIS03la1lUZP+La2X+YCTZVOLhJtYqF4eK
GxoJoBU/1CcVj3hdODIDXjgeykYkVjK61uKSI5hYsY9eTzsKTaA1dHc1wD3351USivVrNqhlZ22E
uRE5/Vt4PKPwktJJiNKrAfXOGGfHsVlGvGNahu25Eo4+uHXkYwHy+aJAc0UMfOLdyBnALZ6pJ0ID
0nMeWbYu4OVWGmC1MvmLyflbvHMIA4xptqlaWh2ncNP490KHA+aRXUKPCxhSm+gNHMiTDppsIiUI
FE64SKzE8TP+NQaZEO0Nf8vaw1blzRVtqnzBw7HNcAJ6WXUUSYd2Q8UvdkH91edykiEg4rG2OzAO
ZNqDgGsoX2piHkRz+1VpjhTo6KuEkSwW5tKPutVIBskctYVyMQWIQzt8Eb7adHG6LLKriW+erWHY
eE81urhhfXbeyOkV0/dyd0PyMVub/g8JKVEE9HQ4fJiEMQfeUj20p5w1sk0Asu+pODIptplG9gDd
cyCL784drxZKZdq0e6yb51yc+x6nWc5QBh2LWzHuQsAe+sHF7p7KEsoDTWRV/QKr/1gOiN2eufaG
gJXhG5/XepKM6eW/LPkqNcwBRKIDbhTJdIzLGH+ziVmcYHdJviGNdZyN3En6ZFv7BEVjZ6umaq25
7zi61mn6yG0HEbrdZCbpdvYeDoYK4y3wQ5i1SAqBTXsr5wBsmLJmQuhzCkN7vJZYyGdEAKeAbdQQ
CyXm/4KBi2r7tnj2xmgdtC99e2vIhQk4MRkzeE+DbhkExz4IWJr8TpTuwDgeG2KpLOJ5wtPs0vBD
UhySqHs84bdIWRgU5EHTj5FTAA1/Y7VMhrMv71Efw3jAWWa07L3wIrGgUA2eOV6k9t7AfK+icaV3
h2SCoMXSouxHkGSfWTZTuJ674NoRMkp8nITT2VDxduJLFiDLphaHxTsxOS4S32lJw3ParkP0BT14
s/NHFMUXaeV/fXdpu5rMAec2u1N169ilNd54jGkZSfNyYzIkq+CnQZmr4nLVxQm23HCd19dE55dR
Q/5oArlcXzzf3Rhj8CNG85B7VCvwntHiYjFap66jEy9Q7BuiS46Y5hHiLEAPmXBTBzo/rLuObU8L
2ay8ZvxqxPfTk3RJUAgIA0PcNRLr1WiSg91IfCDRxtTgRUIGqXLmjoK+jx592C1WTnACQbTEXbai
tW7NSxRIhYaVhdGqZ/gT6Qcb10uPaNZG+sIAEB5gBHDqhRncy+E9bj6aLFvhntp2LrWrpAIsCrPn
zm8G1vFFACEJScDJuWAmomqJYSfCXZzWIHdR8xU3xrlXG3rbseGxjZq/WL7YwVaVPDbGk4+3xBXv
HfORnt+8iKjZXANy7gSuRLXuxHmCGdUbGkbQ77DFgog/b1b5pXXld/lk5dgf62Wp1IdVF6sI0SoK
To7kWviPchGfy1e3TgMMsyHLsxYyJIi3Ej225kgumNB8O9pH05kTlssyMB5qrfQ5n4Ls1mtvFfWA
xoRdKqVTnUGywxjcAhpWgKUNfF69SknjTdt6dn3QEUV1dGPzmq+3mO84zQu4bP+CCG8hkl7LMaU4
i3Je787wST6AeLVimOB1GBwCqCTt/FLc2D1yRrMa5Vssr+10c+kjyiv8PsVWaX8F9UCRDtkpu5a0
jPb9j9M+x2xQahujBAch/RyQB5KWGGW1HrNvD6YlRlqsEEvZUX3DQxEw4TWspqfmMbaPFtBnkva8
Q6wVB+TagbjhUWdtkisaODQah98Zqo2thm2t8y1sCEKdxHAM1C9vLKA8Fiwc3iHUK3C/W6ZcPKRD
B5EWHvTCgENkkCmn8dw/e0O5miVTF5nV6Una6IBe4l/DDXZ1uPGwbtvdOYVzwM3N7BmcENci0OwZ
iY586B8N1jEr7E+aAvsVkDJbK97dlM3idrz30Od9A34Pm4WKkF2XwGcgISjZUNXjawjAo2gbvhNv
LAhXglVgS+lEYZ9r/abAntrBJdWMa5LtYCiv0+ZfGH7poropkR41/jW2mBFixdEnwTUwEXVRzg7q
tym+TaPfavaPSc+yzTeZqyd6JuWctf9WjfhptPI5IdWbxi7m5592JqS2F2xr8PkO5awBo7yYMcHW
aKlwJhhTt+07wXyMa4blbCGdE5W5T4pse1GFu0puc07bgrAuxGo89+Bs2TpNxha5q4uuZAT+I+k8
lhtHsij6RYhI2AS2ojcSSVF+g5BKVfAm4RLA189Bz6IjJqZnqiQSyHzm3nPxdbwgScZ1onlIbwm6
5BSPN2kn/JudFXyOHPQLCwxFvAMriqnKumVVEsIqB3zA4pV/2iPHy2YWX3ZxWMaoumfxg4U+JXLO
926pDyM175kA4cFt2ydH0CE1EI2YeGbmRzBf++4plr9+ihP0L9F+m779iM2vZZfTAcYehhB47SkB
qhkX9xCU08DeWHBwDOKhQTnbcRl7sj3Z+jml9F/St7R8a8MzzUfM7tCp3yJJGM54lIRcYDbedNql
jecFMdYp7QSv5zPjoM7+ViZxBjYovqVQ+a3Zc5UckqThBsPOQP1spe5ORAv0oWayLne15ey1IoVb
Y/FO/hjq1TTfRb3PzXKTYoSrmxfVfbnlVSEozP4GTJAsGC9j/hHXl84DMxC/FmRy1/mrjD/J1sNX
RtoloQsvKUlZIwI5H35ytCwIMetZ8VeKF3E+5yRB0BpkGjXhFRow49VXGZ5mpn3Jr20z8X43umOr
z2NYsy3hrJzeBQ1TwmGuGD0Fc7YxZLrpDW7maZ/5UPxalIV/c+ZRHdZ7n7UhWFukaFHwG7o36BT8
kNR47WPlQOXZlJiE2jhmVQX5eUo2uXwFJ+H2O1YFEEsr8yvyPsLqLIavPk0efbdeadDlIFsQ/wQ3
heYUyRFIbLRRTDlHxLY1cRcNUrmG4Rz8/3wd9B8hn8eSdtIwaZs7xnrswUb/n2ntR4Y2PkkoSzCG
wlxiK4YVDknoNCJFfBtokwz1GLHfIffWd38tXZH7NSI7whlovUj5SQfFdiawLuOs9xCH7UmtbYvf
LqTcxiINkxH01IMJnxPhhhfiNQYNZY+7cOSXCe94NjIXSQsxMoQwPDB7qUALN6Wzaqp5H5D01F3w
oGprnw2PFTqukKlY5DFIqNdeFtB0X9TMzGUuN774l6BhnZJ3BWJtAi/Ug37w8o4Pqzop/93Mvkaf
Iskudu541+N9kSlYFCL61ODSHz00DllOwS4w//JeRditVLFPfZbUsXlJyvTI4Jp90840aFLNjmbv
KQMaNHBhqGTV00eEHXQelhU94Qj+lYhl8idEc53hZltx/ztl7lGx745tmxI6BigH15Ae2yOcrhVv
fgv7BMpGwH9l09AO2V+ts6OjASjBM5sajZhyupcsRcNkuhAu29KE993aYbVIr9G44BLHuPkMsc78
B9bQxqm3Tj0Dj0mpK8oOjstPi8G9lQNzTkk2IiGtQ/Ywg2ucqY9MMO458X5aIjJyQZuzzg7AC1b4
QDowt+VHjEGpqPRTlbb80EZMjkH6NqNtVyZruGQVIJaW0xOCT25r6eH0Lsxtbfen2ipOWtN48pEp
SKWmuPTmd108Vd7alG9hQLcaUg6TbJWOiDiICC8+PHYc6AY1Q0p2TjC3f4xqzDFxQ8y0CIZaebYN
qPkmQVW0HSa86tlgXqzlXZnvsmTTlJTfTttshyi79GyAAlVcE3fbU0M3LD8qak+MNAgoYE8M8ExH
9MsraZuHVLns1evXghpbTeHZqv76pEXi9yD3BAxH/ydkDJj5hKzUL3E5bGX0N+YvyFCXeizsCoo/
T094U5x9M+Cs+0co2SqDjiEwS3SnhXmSZA7tEgRBmP1usqqtK2naq8DlhaNZ6rpr2d+c/M0i4Lq+
N3w9E4Xc0J20/6PnDbn2fv3qTa85XxYn2kzQAvq5Fi0lXTYo3IGTPehPWdcd+uRfD34jpMxmQNEs
G6f2aBMCwuYKCx5AcI9ZNwm5wHxd43PkWEgeDe+FLfoDlniifOyt2SP5MH565a0yDsG6c8558KfB
XhkXMCE5PyCINv2TXfGseuxoEtDGBAvUqd66s9qErToYHhrJ1D/EPCkZM6opfa1dGzgI3mpOCSq9
nSqZxRpfNPPHePwy3IsA9IwdtRo+03Lco5UpK3/rIa7JyR8wA+vFcbdZoJ8zVnJTZh8MpIXk2u4s
8w0004K3DTmjjfyHiOCW3PsM8o4rLqpn/iQ3BeW8+BcTr+RwvigHqVX+ZwZkZ6DoENEvgp6w6o8N
THElyYuCNV8isFNUCGUE/P6jb3ZT8D3Ye4ssNTrd9iC5vevqV+VqM3UfBgVEh83Efu2Lb+rVMF5M
1DTjo6KxhAxqpIgOuQA94//r9pwNJP85Id3ZD+x17xyJDavQbgG/zqEvtVh8XfPVk4SUHphB4KT6
DVFlmBx3YtPbz7I4Nvm/MXyeOWHxbbJdYzgGQ/iNaGxs9QvAyWIqyWhz2CT06RGKOzruNP4IERKY
iJRZwwO+nY7liLktME7hfBrBYGf9W7xEwEZHA6ugawS8zmPOq/2jkYiFIO3mmq1KAADMZDY13oB4
kZYm82ucXEzxYdufYvh1oRgktrWHm6HJSS/oLvKAlR9iRHYgDFRc+EjV0GITWTSa4Y5FHSuHju2v
ux3q5k7TyGDO2ZbNu6+3Jn2c8T1xVhfVi6ztVZbyLeKOWWeOR+2GVsL5NUL+MnCaoSLKL7g1/NSj
TO4KOWKeH/r8G8iOy1ITLv6UkMbEtsZiklKHztrqjk6Y4eYgStdZz+oPEDyLhFEHhyF/3WO6ZKvi
vH8LpnynBhtXtPWStPHZGjRD2dJ5TtL+FOSIZmY1XoVhyONg62vp1T9jQxB8OvVHvxngw08Mlge6
0RnrCQ98nGwVEdCAZS5Z26vDZPIpzzHhfLF5CowBDYksPUg9/qKt5DLhmc0eRkJTPcLZaxxaHfik
UpUXEXc3fGkriC7YwjDMK4ObijLNVuuhZYSvKib01lebDU811VQ117sSImebN29e6RPpXgX0RPLV
GqK/g27QeaMlF2n6r8UF79ATW/YIKJfNYJXtZWGdWlHzXoxIKwGM+0aDZJ5ysZmqcDeFmHfmYePq
lhop/+QKfCoJlHUy/zFyp3tSmWd3GeRXYfrcBvy4/mTdbXgEWWdtdJKsU0Vd2dtsioTRwxdtbpqI
ITtvb3GPEbyofNxIXIbt0nPwasK9Y0nkA0vj0gT+263KMm2fa2d+NOz2ZwqoEDt4SXaBl9GIPsvY
O3eOsRut+U/SGlvZAzQGVyQlt/8c3TNtdnC13G+LVGFrGDf+bN/mtO8RTqCksbiv1iQ/k/XTVuWq
0uCMIkqUuvmcB+ocq0c/MuA+ZfJQPIapd7cR7eWNfx+FefRriq7RZzzrsMlLLBQRJmPMftst4hOx
TPjxh7QeslV3mt9NQ8JaTctHHM0wIw3gDgiiJPYgYLXJCUsTlOxKvCQlcZiDxltPEPZrDz7OKDTk
gnaToC4W8PUbmmMxLzV9wbQ+fTcc+1g01XEMums2ERvHWBBWRY9MTb/lrfFeNBMiy4aBbUeAYebk
RCaB2zMjuomJ8Lgxd4+ZE3Ku1TlXnG4ekYU+OyiwtD+fKI8vbk8cX0MEFyBNZ3IPnlCnumIAiSrb
scXVgDVamv3dqIf3cIrZjuS/sacug1/sBzyFTRJ9tY33IyUXH1ZwOSMDH/VZeEQXWBkX3ZQ2O5Xa
F48MRS1bEP1EigXma5XLa6TnY17gM3SYm4wcQ7YzfPiNccYn+CMi/2L03hdV0xnh1F8R41OMXZSJ
nOEdg65xkkeT/cHsxwdn9B8lehBV7wg4C4FD+Z9UHMSRAMAA56uuPUYkYvc8ea8VOWB/XDgimXuB
ybvg8l26NKk5Mi2eV5ihptpA0qLMy8klNxEgAIvg5RoRzowemapnE2hiF78b5pKKMkDaqM8ObqVu
rhmn1UTT51I/mIH4kE38HIrtGH0B1d6YudykArEJcm2sY8qP7nlt7xOOElX0t9SAR0R0RMY0kdCY
W4TwljqddWseDXAi6vEye9NNlC8wX56KqdlaRX0w0DODj8LWzlzEeGlixt9Ve3PomhuPuf0QdTuS
chfxZa1+I9/14VckTzp58h1eSc7Di+3NqCXgMcBs0JON+8gjWoD0jBo/sVG+FewE1Sy2WnmbaHJf
zDhIblZOKGudISmcILC7XCGHUjGhsFCBRopgiF4yYiuL/jmwmenB+3zLSFIqYFOoVnyrwShXg02c
VN89Slv8JpIcxGLwNM2pf2PaRHnZCp5N2KcxShU7C/aJFMQs0SRZ+eww3aPQzMvWX0HCIvy16I3w
3jf4Fj0RdIit/UodQp05AvRh6H0zjZFHB4cwNFMjsIJ9Y06Ns+KHzvb1AAUrSRv32IZNio2YnLFe
p+oxK0DLIJ/xSTxp823g4WHUSG3PZsbLKlKvWluBwYC9ChwKezTX+Vwb61lKtHKldlFEpxXy4rRG
8ZZmwiWQF8XC1HTJuUkneqI4CuyVLYi2pU0PvFfSBQ3YefWUTg8tsy/S5tO6+Zgz6pSHjlQjCg27
ebZqrMSFmcwkMgLuNTnA2Agxoo9R3t9CQZs4DsDGidvjbu6Dege6droNJv4X15D1JekzZODooFH+
soQrTBKKp5jztq/74i0l2WkOUPCRiDcyDW2sJxeyMBICvs1NIz3z0kIpPORjU53dEvpUYZLU7VYc
3K1X0inHpvs0h1F5nDMe0VjWGkBEO11rxuSEVToE1DQQeZrQjTe9dgMyDpsUf64dPmnCvHdNi1y9
qpHslWGBSthzQtQyCx6jJ3czdCZNjDi0bscmbWlWA1jDCY1t7kNXVxp2rAzRpqF3NlYVcpN9EFvy
ixGWWIWgf+8mZ/iqcoFHehClGFWlwlzNozJ2cSsxsoFHWnsBgwsz4/YdbRCAeFyZD0odoV0UndjC
26uvgxmF60A11qPtNrglMjE3dz1pfWYaHe9TnSg+PsM4j2aItH5K4RBkrvNtSpB6sXA4amO/WMQh
3pYDF3pBlsqnluywx8KOoudOpOGl6HkcmFBOOD6UNeLLHqJ3jeZ63+ZxcUAdGz40Xl+vzDhRv3oi
aH2SgkvAa5dhsh0RjsWvgTGt7S6JHTpPEqntLvBqfc0nPT/KYUlF7gB3Tjw+bDFqMrSMhWnseySm
dKBhPUvROI/VvJPC9Nb5wmXH6oQgsSOOYF01XFiOG2VbwAnDEawyCpShW7C9EOA6lGPzh5uwe5a4
iVaz3+uXbPQD5pEOt0lFIVwv4pg4bZLtXHpoJLqwb2nz2aL3YSVxNQ1IdGp8chxpaiO8xjp07ej9
xA2G1rzS4R6bPOwRN0NI3TJ+MhO2Jo6XaTifQcJgAK6xDz+F1XkTH3u8DnspUMaVLoiEMmAzlfl4
BQZRir2sghfUc/0unMp07ecDoQsmkAkeJTQgiYYiSEwn6E2zfM16UyHCTscdRuDxSbkTWX2m++44
NpttF4L0s9/GoFpdg0Mm4oKvONtXrUzktcyS9sPxx3of9FTungaWw/PnfdSTNa3HetQkpM/Oy9CS
ZT9LUiNrhy+7kPQZdhtEx1g0lrdw+gt0uya+V6syzO/SdtprV/YkprWC2YqFyCHzXB8bToacd2zH
9w7h0nEw05KgCQBuyB6cHRxO0uUFBgS7IewXOkNeYrW0ipeBSuPEo0gaT5yN6gE/3MKi6ZAN0e6h
tRkEMvWAdJehXGIsnXjATFKZ+9jwZ+Axo70x2hIdz5B2it+/aj9dV/rNSrG43WeUY1dXi5Ltoo9+
ZMLV5HgSNXJTjuc4FOGmKvLyu4gMRIESvsOqsmpyrIeatytngpPh6CaAd0B0Wxtg+KeKGYuquQay
Rm4bg9UcxC75qMXUXM0YwFcWcDPzpatzb1tkosZY35tIFKtS4WOpytG+GJZmLRuCwGotRHRiCABA
ThnCLtnxofdMiNeIQ9VO41D/hfQZXWoB+kJWNOARF1xr+LbeFAFimJ6FOkXRUB1UFdj8xbhqRM7i
uoB5s/VKJh7zgJ49dlwNznrx6o4mVKoeu2G+vJ2tqv9qO8mf1YB/1Ojwg3Q1GmUR5IT1FP1M7IMM
Y5ZFhQM0IvXfiWdx/1mdV+ZEZ5jqs8Na8eKNtrp0Yzh+zU5DbKOftrtaF+6BnRDSRK+p2RJVHMd5
qpX9hE/EkVsyqk8NOpLnXtJNT1Zh0SZ3XfPXbLFglDy6tyz3nSeIos3zrPPoNuHWQrWhaXg3fpuY
uwlzDVVSuWjMyBKyfSCoxWQjhiAlmwkv6ekwks0KM8UwHNsZiK/w+nJVZtjMvVh82rkdsWzhY0Pn
HiHzWe7OYnbeVJhBtTJra9e5ImKZGAYb2xn7rRkRCqxwrTEnhpkq+niC1oawM2xLRobSN3aFNJiY
xUqurTI0idNOsvc2zooth+dvlLc2hAy3PXY57s7EyGGOzc7wgvC4XOUx7YwQJUVBp6ydU7IljnKd
0iNB6ZsH3p+4q/6iV+vWM1qprQHtd5fOQj83E4rOeQofdRUaKLg0rwVstE1RGM6etHUWSy6pKpNh
R7wMjdnv08YgIc1xhvjbUH6PPdwg/WoiiGn2eUrKsoknxs4qJdGcztnM/GITDiAnQm+GsquiZH4f
DdjlYy+dXenC9PIM7811guCgBYkitsO1CQM1ePBaO9+2WejuLTn4qEoDloZOpRhITnEn5UYpoT9x
oYQ+WkzdXZvaHw9DPThbTlm5dXSDdA73/aOjB/eGTEn8jhOCEEINlhCvKX6UsTGdlmCjsR74Q5PX
Gtd6YNavU9kc8RNutD/dZb8EqqabsYAPgLCgIQFGze51iBIKL+4qBtEIZ8cmf03Ipu6ZSSVjejM7
+47E6Q/61ns9NIyOu8PEzNinyXH9YGMgFZsMMgW7ZMtbu6CJttTEpzkRP2ljHlFZvlCS7FJwk7MC
tTEFn541Hj3yPgSgQouBe4wlvGAXPiXtziz0qQdip5jju56zhgJ60kKtrXbaR7L4lnF9nOKBDAvr
wFt6cCjMXHIph3ZEbdocELufM3R8RTZwBulTZltnoBLvTTaxQK54OmDz6wLTR8Hau8O4hf59VLgX
EQnm9kVDiPYE4tOWsXMxGlso77ukHfjcYMDb+YFWda1brLAWf4nZbZrS4CkcTl3NCNpBhdk2yoJW
YO+5EfZdU7IlQnnTA+1E0c/+QqQYonUeI0jK+Fo6/ZjXPbJ9Jgpd7RwmmR1KAhrjknFslKAV10n8
KRVqVbj13/bQktkurtNkXwoP2pkRdYuczcV7ZxPDmQ7GjJDTUpcqMJId8NlLPT2b8ZNQn7N8LEHK
e/cyvWm+w4mfFtnaQ8iaNSV4eLggjWY2BJTRZClLErflvy5gq+6PSt6CHikhYuKMSBVZ0RflVvzo
xh1DGRdYYmQ9uwKekrwtl3vHhIWQV7vvVsL4DZWA5sMilbRCv/iyMcx1+lh0B27glTkXmyz70bm7
0+1uGOI1TQhG2+lB6LujP2YLtapbbQaDCS+qo6TWmOH/zhm6DfRYyUQYnXrh9oFEyj6bbEnI9xbw
AUNj7xyOS3JdbR5qHLzmeLJoHNP2bAMkKdG4RMZLRJhiwuQu/5koL0rgHhNxXZpAgrn/UXVz4spd
8e2courD7x5HPoNG7AziYJh/PJhCrAF0d/LFSqJVD8+0ZB0keUJ9OzmqLt9qR+4855sdINJBYrwQ
UanhGHIUGUYOUoSOoyaThHldktssAq6W2MXzFwFLk/mj07NXXOf4tojYR1bSMybMgDV2IY5W7m8l
JcCYDquhzh7TMH+SwdvcYplFUDRO/npg1ry8rXW3JNFBBPRgoX8MJIkEnbXiyNyNvMcgjFczSw6P
Sc7ykw98wz7bZc82sGWh2E4j5HrE5knro5jIp6iKTT6BsClccjzYVJOEbcT3FicU4nU6336lrRti
cphqORpRXm0311fMJwvePViZ1t1HsJZLQBGd5GlFk5oi5Eoq/WKzvUx5oMvYv4sIqzbDdsl2ABPI
Os2O2PgbzztUbvOX3mNb6Z8ZLe7QEyXIB9P7zVU1fGIE8T5GYqfDP3r4k4QHkz1LCBwxLPrdyIOY
CjRluBFY5LlJSKAuGyGGrX3Sg4AHB4JSidGAV5A7V3KPRM+KyTpIqjL8hO+NsoRlRPWbJD+wtNk9
LbFFBxugbFTeqqDY99wM2On34IyKckSO9IygY4JqyRDn5M2/cXMSQbJqkEzMCAfc9GMObjp7BT/J
LpbnhA/AVMA8n0MmkwbDsRrJf2k8pfLWe2/5+Nct34wYXP/BhJnrQH9aMFId9fnofBfdh5Rv9fga
hh5vyj5B6e9nX4I3PSXOE7Qg2klaOVYHcfXsNt16asUPjHgGIzwuA+bL5DUw37zswjWJCwQdmzXt
RNY+Y3x76Afr4GC1apZOJimgQ0VrgdAX8t4u9l5aLojCwLAMQ5hyeM0tD+2BNhNcaqqwo2C3atG8
qbjY5hYvMA9+X4crx/E2bWzfBn7MWD8N1JHGoVYXG+bmVPAD2ae2zE616gGy9g/m9J417ISLRzUw
HIrfaam3mhS4LElZYR278cu0fskEYNu4FtZzEKKFBIddEmECkWivWjBcGLvigf91tmlaczcyo8k4
1zyqUg/t8BLkG5rhgczKxfNoQHXy5nvRYb8V3h0EJgKGYvHrNgPDWfzXNlbLAC1BYqDpUuG2j4ND
nE05xosOLlTJcEMjdeE+An61bC6j3gJ95H+rmkw6QxSnwNRPoq3vw5Q96rJ9btqKRLoa14d/HKCx
+hVSrg7oM17kNAz2BVfHltnHXrlsk7JkWzfuhav6PPb+j6cEdRzuOiOr9k4fH3VIJLLO99qEbRTy
0fUGpozSXUK4yXWAy2PW/r8GKBHiHfOh8tgsgajgxQ88Wse5u49uvxKAlxZ4rM25PShkg31HdkX6
0aa/woGnrN8T3Tx3MQtX1gAJniDQSSzdXoqMVXB5NoynEWW6JdRNtgOZnEBFmK2KsTxIojrZLRO6
cykEqK9qWYAv+uQaHlPyaZMENiKZ3Zl2vYrNP6I7oitT/bsa3uv8UsrPbpao6fAPIaap3GeH5yzn
D4p4/hzsEHwvnf6ew08tziwZiUZy+SILXDKoqvLF212hd2T4jZ481Af4ew/++Cl95GTuQ9wxmAhP
rrbhfVpbXP/s6RPwoGd+KQ12oBoxEsole5hniENGxd0uIZkPggcmwb3FIqeILtF0hzrVtT9kHKKf
oGDrD2HcIEViSR48ucXHjGxJ8I9hfbLQbKOrKC+++AMywVVPkkNfwbVHPVaf3engYd9JiObpCGNi
zuVzcvn1V4XQkHGo6f4dig9bXfNwWKXGXsOjM810RQbew0iFEvdAVlAP6oX4iEYCGM1zJE6I9GJn
PyBZnW5jca1RFFA3OESrdfjqYvcyin3hETf65eFdankn0Hr6xQUO5uidxaLgpATqJftGvDH9RyaQ
+Q0/CWrRsjCQvD25vFqGTccLv8VyUGlBbu7Mj0jBH+u+p+rZjhgrIAax7H9tfDWdpwJ5WIrUbtHp
IIcR8pG9+S5Q71HyauWvDT9ITsJa151t8dNk7ylnRFJKxJHZ2rUNJs//vATr9s0AYgn6lVPeFc85
nAuSdS196PqzUd/TGBkzwaPZWfWfFls5xYQKA0PorcZW3PsxJ6L6DwiYAVT/EOM674BFZtiKGCWF
OqLQmH8HzupcLjItVvGgQRNypIvmUCMGBwFgc/SOesTp/5U4NwNydZrveKZg6q3c/nGG5xxJgUpS
r+1lEw8aQaJawme7Eu3XmCIr8I5Rle9jYggAyJIWl/KOl/OjJoSUx84eIHXcZL3n0scUxs3G/DJ+
NAnnbuRnj1cp9jQOw53bmGsG2GsPvUEWHiIAhAaPEDaCteez2IGzbuYvBpLHCddJGnb74L+51bUg
q67OTxqRbNU92l1xzvkObS6OpAb/RFUl3kKZb+MYJAEeTzfmfurTQzhHJwtc8+B8xbgtYlhbRkma
NQqkPsAPepXDv9p66f3bYgCoCMVcGviSspPewftxDWDMA83zW2mA+Bufh/Y16RkBVdj2f2bYj5ED
zu0s1ZPFDpRUBv/J0sPLzPrJm85VSGbewGYUeIDLL5RFA4Qhbgr7M82fYoKqgvjkwQWSgIbGcdzk
3YePqNmM8NU6bASC1yD4RQHy5EkOMubnlvlm5X9a91uQLTayiuGU7EIwazNR0mD7c0mVEDMV7QhX
PajgEut/eJKUPowIriroJZ79E49Uy6lY5WwnFHaggEkLbSRTVbTV897REfLqRR7Oa1r+barfPIGZ
sfCFwKJIE6v9c2XeXRSX2Km4Gj/SKUNni3wgeTOidy/BwYeXtS2+F+WrRtQ+jQcyS5At4eSW24Al
Wu98L0BeB/2WYJqo0i/hx1tNtQgoBFUn70ard4phJLyYNuupc6OVLS+RHPcS9U3uWasUa5xpfc9c
9yTVkWnCtR8dCvsNYNRkLbF91dbvb1nwZab32hMHluZzKQ5lp7dlIIhbRieHOxzQmbVyXcEZXr15
efKWSCpjrmOdxm/KqeDqJ4g4R3S4rFNsh/r6kFhvQl8de9MZsEnAM3ax9Y8D9a2p51/8hoQEoAJL
KJ/e5+RZeteWGQQmKebv2jHXU8GSWq0M96cP/oz137nfVuGhGY9RJhYQNOIM50+Lr2xCdFeXtCMp
nwpr2J4tUFJydVDY4u9AGYz6kGEUrLkunlauvOf4pBP0WyksNo/aPD9qivihT1hAPhvhY2RvfCQh
iU1xRFpM3PP+wbNbgmTktGsC8xKC4RbYD3WBM5t1MCkL5h+40oZ58hOxV6N9FOEbNKBueh7zXZny
cTcWs2gb+ReUg+xeheNOoY1y6CqrauME8dvUeG+Ddv/imW5WRY77kVyfdF1b3aUh6bfJ1JE2b99W
6b7P+k2FHWKYw12Oda0b2k3BmYbbl/9XBUnD9pAq0KgY0rkE7vQvzRfVWP5sFPbdQsNWkInpDIJC
1uzzLRQRDtMSDndW4D6NzHXPY26Tl5PStDAh3EGH2MRJjQVifOmT6KXpyR4ezXMg04sThphpkVkr
xtBO2EacwlC//OlWuAUxbS9iMRmQ4dehLmQ3v1rYumIGMAx5pNr1BatbAfv/0ScucHD/eBiryIbO
0M3KUjEnw/tOqDQCZpxqtXG3oh6HI0VHbdLIYuNJbzlD8WoRYHxC6lmM3CwgiDcaALMtZRUH9GR3
4JgVPx+UBrNi3w29Sp4RZnT1tZ0+SnHFn+3IdhMLe4XpKyacXWVH9GM8aWuKQFTPPLAZq3YUal7t
r2dyhUlXZ1ezyfnoSv0urS2DzlG+1rPgrYVbumVKgb5TIBWKj018D3lSM/1Wg3DiqhTc/cUMmtY4
ij58yrl9FYufRealunssh6vXqJVt6FuGEpJbpUakP/jVo2tMeM/sw5TBXS3F3Q3j7UAB5w1PPU1k
1WYrrH7Qz/vkrFJsy6jnNbKG9inETtxG/3ySWKkdjN7fOM2FZ58Ij/wIc/PQSsYMDA1SFqvSG3+T
MTxYWcvmGP4EuUarMJ+2gX5NKzbiZYU6hoR2RnyuI9YBQQBoU/NTYhOsGvE+PDJAfmh7nD5DcrYE
QAb09r6E82O8dLgNuhreQhrjFP3u3PfB+nRJr+DnSxFKkF28ijAUEzkAZtM4OeNCc08fdX0WDXn1
DTqQfIlC2wxWfSL0cK3QfffnFGxSEKH+aY5V+serLsy6MOBiZ/b2S5SI8sYHJBxM5Yq/FqaBouLZ
TfJ9D3sMz4Itt5p1Ttqzh6AU8XPW2OpcYb6Ol4xa+dUVQIf6Yc0wmdbiO9aU+ByoPvkYsxNxaXDM
pR/YxrcCymo9bovhSo7PRkbNagRUVCcgblNGNHb74Pn62NQwyWEa+F9xNF1c9BtQJ/7rBSLnqfWP
i8d0CNkJGcm24soNimNWZKdiMj9NMsnZgwHfdlBYDyEAgsrbhrTMeV5cO5Ww5MHrELwTcfUwWjc9
HcGtSry9aY7ZPrv2crcA6pzsOmOjVJjTO3nS/WdAyEDZ/wTOiXK3IyFyRE4+5QwT6HhCCuEcmip1
jER51AD1d9EedjYLZUXsXr2drH+Vn2LtwwmGIig14apSLIGR4Tljd+mC5+Zh6Bh6WME/1cOmojCy
6wsrNf6cs7Lf3eEorU+8unuJb4QPZ04OvDJ2t8gf914MHnfUjPWNjTZ+Gt4LUng1Azxl0Y6pT99+
nIYbA8nYDrism10JCt9HEzl5IU6SozssNKHx5EzIwEZmjriDCifbjYa9zXj4MvsTqPGBoMv9yOwM
PQmkPnpFxELzgi0VT8aEVI42k20ZNFQG+OFxRqDmifcqujfmS9BRLvP64shBDQl1y/lH5UHVExHR
NRwnK/1qWa+N/bWNTo473zqCAjrRwOFSpL2ij11Gbroge/jS5YRteXxY/vvQvUqCS8eEE6bD8YEj
PSApMS8xFKPm5wHbOmawrxiVJsxVFTdzkfx1aDbUiAfzlxU/ASL3sEP90d1inBZIyFc+6ojYY2Lj
M3YcvxBfHe0RGG381MN/ku0Xi+c1wI4tp0goOfLvAqDONKPTKzZN+ER2DbWUW96U/xgk+wluUGP+
c7NnTX8nCOU2mmcGhitn2kvn5NKbBFFyNLDyZKpgAPzXZR0WJwIAFqj9Vu1r8hYdZn8s3piHUm0E
LjIGoqEWuZ1BskXTn1sb0P0EfXK+LulGoPQ4l995eovhZ3A7DN78Wd6fxvujFCGd/bUkcKWs3iVJ
1Gw3CmTLcf0h1FuXIZEccEArioA0ezIRmbIlrXnxkv5Jzs9O/D+Ozmu5cWOLol+EqkZs4FWMYKYo
UhJfUJJGQs4ZX+8FP/iWfWvGHpFA9wl7r81C2jpU7NSHi8LrlUuUaNRuWfcTmEzXJ5vV+ZYl/trg
oGFA9tLzdmc5DAHcYaNzZde+alR1UatMFvieU8VVkmNY/zhBu5yVBsND8hHY6d9gPxjcE7/FiAce
tcSJSuGnZz4yU4YBgEwYx6XmZ1ufYJazZamGU98cmeF1GOZqeUVMjnuolmu72PpUwannKgLE5fhX
U1Cb7bNXj9GIAWRya/+Q2LvK29XD72B+QHikXVBfAuS5w3EiTTG7sA55KUasWjp41Yg0rVHuYXWR
rHWAfpuNoSsIH6z4SdFgD8C8kTdsM+OvUN67/sIfOZmudXCVsPiwqoU8GFOpL5gWrHKbyzMfN7l5
LQh3QcIKyWmIEzZ9NS4L3n+HyUYAeAd6owWercT3y35o0bFhn37G/wUUtAYV1nlaUx89nt/wyVud
uZzzo8uK2GC9gWbo8/gQQIUV/0MQCOuAX2ekbej4QHiCEgLIjcdElO+EKlWHrFJM3zadl5DtLqYI
8nTbjTDvZbE8+t6ZXfqqFtopjv4YjhaA60ZAK13yXpKVa5WERTnf3kgc3JfVio0B/aEcj1Z4csb3
JnOLauuPbNXH13i6mfqxSq+iuLT2VyqeFl+yM+KR/Mq4ahjurTTs3GTerr3hMzO4sjKYcg9CK/Ae
7hTCOfk7T+irULuNxic5QiAV9xYwMc872OnVx8gYq+9e8xVEPzO/zE5+Ne8cqjsBfwCjQNROh0q2
lKHEAaJl0qlFrZGPTaLvp4hAzoeSsXVTQf6R5khYK9xVRPhMiCqsV63axd3cauBVjrkffUzmmsk9
gW6SrDrKbxBbi0H8DDqDWY0N3LRUlWyFmfJlsu2bqeCEJu6mVS20av/0onY7+cYQjiTwZRHggz2o
sgL4sNWrlhgRsGS6EkPIa8lgELuciJ08HZeIaAGDYkoNQSUwMemqvxSDZ1AQ+zS8JNNnbj+EsYsb
aDD/jG7f6d/KBNcywClhNhu7OI7FGl4A2o/MOUN3+EmoBTSmUWqsLxIsd5p9lrzx4cBwfZYoqUe/
YWRKDkZdPSeH91Z+AC4zoGrEXb9M9Tdm60kp3hs2TMX0YzcfcYFhq/3o7BK+Bn8SRq8eVA7N+y0p
BvmZy3zdZU9dfSh6i1WuXbXFLzCTtSFJ1EGmApN+hwZszzwmkgz6WaFU2bX1IKwzTgxfsxmvPB0K
Rsm0m/DBH5X3bejUjB9B+eERajuzbC3nezbYDxG5ZueCn0OT+K0ePT5LD4Q3Dlb6Xs3Hn5wdE51W
n1SgUf6EzvAS5X9ywIlJ4RVMFk7mEVhojZCOcNledZHQcfU/c1ZukK2Z0KA+rf9i9ehEOz25a9qt
4UILfDayfNryNUNJ1JFAThtuMuLJxGGoQYkARMKC2SrfTHui8uKpzxLPSK8cSXdQEN8Fxq6xdoWG
ngcLSCu2VZ3toKj543ta3ouKGPM5QzEDIYy6e7Jfp/bLphloNcZiBW4KTljgc91EH0N11r1EzJAr
wTaQsY+RPRqSrbyVH34HzQWry6j/ES2ETAKVKrz8gjlaemwwhlQoQOyPNIY3dlGcPXQ9rBaIu/D9
2MOGuMy1aY5Ai3TkP9qitK+N8pQTWULom4wD6y6Nrmgwxl2f+ReTYWiFdLyDmmTr4ykLETfTOMLt
0aFTKVaz9ip/w6BoOcZPm6thGK2PKrZIjCUBgsq8JZvexBBR4Subsp+WAZkzfU7iJzbXgBXGMATx
ynxhHebUtKE7ZRctTNZCXi35W/NgTA3C3RhujX0igDplQeME0UpaxamxUldv65uWe/eE0UU+ffnk
DMwMU9SNUF8fUDAUTgjBEarGJVfWuhGvFm0P+pBU3vv8lmWbmDiMdMfUnc7oBEa78LlhXNoUxA+J
A2OXNQhOkCh5xN65mXFBpJjVVb8nZ3KKrrUDbQ1784Q55CaBxDjtl684G652CoyIwzrepNx2/XGc
3jmqXGwhL0L902JSji1I6e/6VA0LmWI20J19psRrIfInaxAcbgH9ThfuvcF5jTGudTgU2FmsMx7p
QFCBszdKRyQ33W9qYuNXV7Z0lo322ar3sN6G1EaipUGk9aoCf5dZwTqPYxeqNUUquGfQKCpw8fQ5
jVjHHJsA7L+uZVmCNd98EAp7DQn6yXkAzSJzuQKXJBAcWSkvbEbLWT9xiLEgYhBjtucwOcWTx43w
ANa1sNi0KIiDKgqDmrp+FsLo5sKJ47eoDd97xj7VvCwCd1H2fwTYGcFXmpMa/kgHRrntpwjjQ13F
O7sWx5YtbSSB7PrB0sL0kwLTAX0GxLWENZkyJ/3JTDpNTLcAzxfDGG+sMMOFjVcmuvvVrXPehqmC
YiZf6gGMikokX/fWAuQtsJg6enl0WsYXlELjrTPrJbaaRU/ZE4tNBVSBye3GknIR6+CUonsTnmYJ
PkFniy76Z8QoE6yrbV9T/aB720ScK2RiXuEGTJOaaLiD2SIzA70VC09GDxsC2wACk3GY3hsP/80A
CugkgnMT8DD/Pzy4k5DLLx8XzVy5oYJLAvWmOjM1520u8ZqwfHHMiynY9f553Xva3Nmj9CXjH497
D/SHoJgZmCmMBSCCoQA6rexTC5/Vj5VWuyHPt1UlXiL5mRtv8/KVrnCcmU3wE5DoYPiAp2DGd1Gz
ei78VZrfSwo0ivZRIK6pqdKEfZiXZBqBr/DAIc7nA/UmFSPnhz6cYw2JAzTuUn21NEamxpLWzbFu
ZFnSKColXo6NiUwcnzZJkaZoV31+cPAfhVhTlPJUjSl+MUIhE1DuJqmajAzFa4j+zfN//epacXIN
wFf/heqr5gRu2B39+liyba0RqRBWBdzk4TWrwee45sgf8nnZQRdvNMq6xsaCIJ5lohvpDIjkL2t6
rHCSAYPvYP1CbKdi4Cxb+ijj2Idf5NvuImfWezouK2aEdhgQSTKlRbfiEyKrad6c4myoSE4Gaa3G
G2xkIY6+Vnkk9lfOpn7EoRZzzHkqennw7Q7lwK35fwxPkYBGBo+vk95CXsLG3k0FwNRhnZlfJjrr
RqVJl5CXflJ/FxnU7wKEa6QsQ5upb1K4Wb/366eY3KhhcEz0avQdoQxIPormYLBBTyG/mdHaVg9D
wS4LU49pfkfcLxNfkq18SW/tVzu9ufvJnh5cb36l/bStr1F7jISFmiOZxPShKXmMY/TkrJhCmuUo
lCuocHzYBtobmwFGIchS8eh9fspxq/bNuknfkwKC8wSkJPxQ+MrDufVWlkKFPcveJmL0Pu4tPr+Y
BFavvqo5QjYOAQU3PDdwCcvZgBBAaPMCkgh5wG8diXcSfzqZkU0crvKw2zDxhaPb25813Jax3BVs
0ybJbiZhS/pXjG/9jKkrER9g9OWbM6I3ZHYsFPYVOpf+3R8YxueY21gC5Xw6Gr2431BLIVNXU5Tx
DeyD10kFFgRHIfOPBTWcRSEAgDjQj2n/gMwajwez+KfN7tNdx4pvjjqvtJ1R7zuy9PrsI7bRMqAI
JpRXdtTIWD5q6lufrShzIovtWZh/JpyXBZvT1ECRR0whH2HPHeXK4mvmCeg562JIjG3/FP6zVV7J
LmlJl+lZ8njiU2O875mgccpl3dgfUaTtfRRqSMYR85IGnTWrovwOUP46+cnwACIUfDxnBVtci0Gh
sQ9+Nq4Et5sxUqKHHyaL1GaQN99GVcjYzGHJ5uOaQ+upI4Yx82PEkdk4u46hbN6/SrpU7eDotGgf
WYNRhu+GSkNfycw1mts0uY3yESqPYGKLOXssm0M49nzdxVriN7MIgtOVLZcHwq2K16QtMLAAC6Cc
nDfmBjHv6BPhOo8zXfZFYDyd/LcASLKGRilyG//TYK9B8MKoFG7qd2ejqNeJmqOkit28qnAvlZ9+
P7C8DDce9bzTD64OutPzKGAGBEdig9eQJO/5aedCyVCgelO1mbOAapyCPvQSCwqRKX4aWs7IPCmV
S26WHe96QYegYAtNofcbv8JKtlnv/KsLjFgIutoWYHC59s2vlnMERGO2V8IllBCrvYTjutHXxbhM
ja/CWMjxqo2vtQmwBVHiuCJx2xhuBe4IRz2mDhTqm9bCA15m6c+AlSbPMuzfZMjc0gD+5H1klaxp
q6ECYsh0NwKuokbRWQ+wJrI3YvK+8BkmDNq+L8ktbOHSs12SD+zG/ByWs0UVnxbNS1bf8USJ8dj7
99b+G30CMcdXC4tfrq4NRMrkcWO2QUMeh8ylGvqhvQfURzFP3ai8xLqzmCLXijXmnPTIw09j8WkC
PpKGG+SfvX2vAXrWH7r3zpODZJqTub3YYXafc2qVoFmC2zamYpvWzxgIS/XUMPkpilsrRwMBT/Ap
zI9Mu1SIAawA/sGhtn/y5KMxPtFsvkT8R8PqtSx+IoVdhr/qYzpBZ9e2j6b5iRrtxWChKtdwUXX+
DWz6aCgYwIvgYI39t4ZBB0XNzgA1k6k+2bnfndICSFx5OgZ0H/Giyrm1NaI9KLSif8iCZfAtNqJl
bwE+MPDuFxNajp59+2rQu7WjpRvUkdTr/7QI87Gq7hWlW0xBui/SfNWwG1OmT4zeLJkKN6njVejA
cRgzAleUdSbAoVV3o9wO6Hn1iOJk8PYiZ0VitVtrYEU65ZuKUa5Cim5mvmcoUbWQIoyvRI3QKfYs
PIiQmYdfjel/CLDxU2suouJIvIJOxmSMqx5AvNKccTMslVAsyQChR/yeLI5TeLR4bmni6+J9ShFy
HQmygTsNYF5+pHA18B0u/ArD0DxyZwgXFsz4N3UPUSs56ITDdqTv2gMp2gNxTaPDbrfD0B+xWvhJ
dJMjBh80C+hkeuoJZEJO/CRoCLKAqOf6/k9fkXhnnIEbqKBJ5gQSbUq2lTkeB7ARybkiBYink+kc
dqxBoFvuwC1bKyUe94EVIBxKVgYaGlXX9yF90+xur7l4UEC/FNaj1e5Z/JZAVhhTplfqtcOX7evn
Cisd4yaTK4L24cVhIq/qDx/7ToBEMYzK5bw6jdNj0uYgjue3lIxTmk7WiqEKPp11ecf5MhV3E3co
0WwLYSGjnjcSOK8q+ajy/NoCGfMxtPJwgSwzq5fE8L6wqkhmuDDd2PQIcCOE8i3jAkMXq0Gy5eXe
8/Ze8icbFp50BhBXuq5Es9gtLOXoZAeCMAgdLz9C/YBVQGSSPpSbltlxNKpg3AdORuKwWZGzBsVR
aMRow4Mc8FKlrsxG2SAERJB3FcDxm/4+KUtV/dS7q61eAnOvpvhA/i+j2ZFJk25f1Ew9CSkuA+NQ
kBSMAReoJOu6TCjbWp3ek3iOamLqqQG2TVDABeZnYJxBSqrmpTKudpodfAJEPGluZ2lVlbMspsQh
CDa8ZhQe5uCabI8V5ZdhBpYfTsuQJ4bxsreqNQKO+mVJ4z662UwA8SJ+ZX81kD23zt2PNlWjrpJ4
nzEuyMB19IhilJkpBjtWY89UsBIv6neZb3Q+y6Taec7Rrm5FvHUUHwnFZ1xR5ocfKfOjSZS/hO+i
0WDjzRrKyTNGd8O+YEChxfemBePE1yg/fP/GZwHDHY/Fvhx3EnZ20a1bieC9XXUwGhW/fan1Y8gE
hY0LoimiuBTUazRrx1BcWkTaaNTYEKVcvZO6CeQFeHTXUYuhxg7Y8RgUzPygTOBU5YFbJuO/1mWX
IXrEes2dVrCwAKrtn4bq1TTeW64Vy2TJ9apzEgXc7ZFzn3UMFrMlkwEv4aAdKsZ6NbD0tKBKdeiV
HDYodvIdt39QXao2hVYMp9Mj2ptbvIl/pFZsGwwDra8eJ2brVkWk1IhiIzsJKVZF5O2VKXdrTOrl
XJiSdV8fJgYBRpGvFQ3WSgXuSdvF7Toh2lHVcuBx7FFh8HU8MlNTrv8P05yMf32LtzxcixhaPVsu
DpKW8ZC1bfpZmEnWJ/xkaSdMaA/6sNNquZy7E8A9awGc2RoOYf87RsYbYmOXA3JZRv7aS03UunRK
Jy04W+ISy+TYqz49k9yr/cbrNyPULduDQD5jPivZ7+yGEAeOlFrZlOKZCl5rTKv5+IGWOeyQYCg5
oqLvMnwNgtjVehjoyT2T1U9VnmtpXhM4v6nuxsG+UIEc7VP/bZLmP5V9imnlhxxz7zTWboOGtmg4
qgJaKZs7oyrWfc/AlGOAQqhVlyFbMLX8nqALKKZ1kdjQfE5WMS29bNWF4BCAhskA6Xelf0SMkk1M
zMQl45/CDatPF650JwV577whudNGRJ3A93INENCtCYGdTsnbiA0tw/FcagntmH5qq+DiAxVKpTVj
QirqYG2bVOJVC+YZZLvJbGMVqlRSGnEgKnOBNgiXAY4yk2SEoq/Rlm/U7hHoOK3ecirKvnqwyO2i
s5e899m0wZ5iKDfLDlaaPucXmF+hL9DFjAdV+afNPZ5H+nXZTt9mJH/hZS8NtMxyfLcKCnlRr03L
e2NC2XUMA+Pf2nMIcqLuBR2bKcegJGlem5AchiDCptdJr+XWi51/kQynl4Aju4a82pA13wpuHkY6
Jo4KE2Lk0CE3/lQHsYPGwiXFpogrQPN/s+JtVNm6EI33GxB4w8VWmW9KtSLsbNE6DVMYsbKNm12y
NtdvGPoXfQZ0dUr9k9oB7ojSWSlwbwz1s6idtayHbUbSWVQMW5EHG8L8hD4dHb7tuki/SD0oS7Y6
tGJ675ocHSx3Zjk7zJpNq+VbM9QfKpgexAWoxkM0GTAq8dx1+qWkCbGhc5fryD9HkcteApqfHC+U
gThdOAm4GBi7av0XUndgS4aDxMR6bYvHlN1S9pvYimeTzTpS7wPm04nBt4JS0nzgFVpUfBn/Nzmk
T6XZn8F0UpIBjvAlGZGuY8nKCOlCRraQ5LsbTUMWZbIP1BUv0Aln1JyzQ6Txl0QZS7zld1fh8zbq
Z+VHbpqY7xR8cYNUiVwastMjpvERupO6Ng6tpe3U9gAG4M2qPrvx6bCT1o9F/IS+yeboVijDrgKQ
krCitFPzCct4kr+EiUwNqpt5cyIeWARXEXNg3/+cQLSVbqmdErJikXw2667UKRJAOjjNodJ6HIPk
GnN2z5VWhHTL/86762gerGpvkQGBD/A5Zb9FiGuOyURZmqvGxh6MGBFvizPwZx8iBSnkE4yE2/M4
qCZE211usmKgCKqYR1V8E4BFLfTrXg0bDb2zbmhLBx0K8jHlJDzu9trZTq326LVyOY2uUNig1oBR
NozH9kb30TpM/cz4JTaYuZZ8ivDSnWihcxHFJqlJg7PxIV/a0yIVySosKmqdszN7G1KycqDcJXBZ
2BsrXXC0CIHtg5NXn/P5toqzvVR6ykpsLwVHIjBx79haCHZn59dwbz2k2SyCUHik6ZaoWxld8abM
Wwj/M9b+6nJty3M2qi8VsK6Q4UvFERiqkL1KniyvPgUF9ldsBC2zg4AvvhC70vK5U+ZYJRTVxD4k
4K1S7XvicBwI41U4+hjrOmCkEGP73/1wyEDP6fVZDm+A4YzUNZC2sM7LQGeK+Gl0LneJjp9hpO8f
5KwijJaOfNTG8ES9xtyZ5R5vVkB4Si6+FUYVyAHQuD8y+LUpuj/tVSIaTPmnPrwZZJmbzb+pvdkx
S4T6d9Jee2hXOv/Er/RYNZj8rZXstepVCa/8f5HRIL7BnkRKE0sn0EXoQTCWVLM6sG8OJaYD9Bz9
T2LHt5ENSqX96TVCCQOxWpGdCGxGEja+WOoOttOSdqpydr2ynWpKc0j59V5kG2Z2INFTXCm3nBgx
foxl2EyPmURhMeEwSDIsor3tFRu9s4mgeo7Ko3KOBaRLdSXVldV9OflXwoVSG4Qo6MpGyXcjBuwa
zT/fsOfpKx8K4v97/X1vfcjoPbGvBsb4QmOG6G98hCfKBKRexcTaHtNgq9JsqXx/LeEAJpZIk0th
so7KeMpx7HFMmtYPiHUB/x9KAZJa9JmlgbpBBN7NjAf1FNaEusanNu/XejN3WTNeObPuWE5vZvAn
qcVGM11GMoEBUFyskk0Bs1EU182GImdD+t4ZmMiRtPl1iJMvUt99NUepDtDbvziofD1tlWE1ZH4c
4mQIWtT1A+yYmtgcOGXF7+jFywb2mY5svF6PNPwdlUjr4VLvw+qW2OmycKgNAZ35FZIFZ9paZrcg
E4IMQSbAZJixRRr0m3TIDf3WQLQYkcMCE/wUHu6O1k7w14AILFBArWS03FQKS0S3uH4UWNrU9mBd
Pfan2sha3j9LJtV8INlMlMH3ZJg/eb9Ngm3B6rbrxQ5c+mJiNq6TyqNGFzZKL2b/YQXjPYILwHye
MjxT8fw62SmaPk0dieHs+cN+Ipq/JHmOefLWDRHjMWozqV3Kkk0WIsiW+WfZf6rxgUypWcuRe/bM
/gNaOlPCB4J8/9mD5cZAO7QAMo7JCJ41W2c+WoTaxDLqpLbqNkNUa1m29NDhrrPPDZhTJXcnMb0O
+ZVngCYRbe7KMva6QejvU0O6SiowQjHkL78DnaBVoLUbCARsUbF4zq1s3mZXcFOVR6wOADRppjtW
VbxzBcJhg5RNzx5Jei/cGGE2S7ilB+4wMZkc4qFVWfIZSf05pnTUcXsAYHTqPFqDE+5sZOKIRYub
56O4lgufMkdorIjI6rKhWSXWXfX+OZhww8ZXV/U44c5h2wwWCEtRPzzj6qIprGCSQy9iXMQOvxe1
QR9tNfDpgeatJEGJ2HO3jliTB/hXyP7VppKLkLuk6IIH+SYnJtncHFb2W/J64hOhU+2M6OqgLbK4
0xnoYRR6cbAKpxVRYVWKuT55d5q/lGC18tg0zLL7dei4vkrZo2z67BoSm4VxFGCJBhUnxfPn0LYz
aE2NU0iYBI1w5GAe5jdo2gNgPRwgFXog+ZmpSXOdnj1ESV4AfTWgD82HFb7HRcbroY3e0igr9vPm
nMcYIEaMlypD38kjxr6t3I7Vg4FFwKjRWfmGK/CYYfldDPQKFTtOp7u1/psNmqzx+pUmPgbxHjvn
aAQWra+7Lt4ORoW63Ltx6jDJ2dTUQJCDKNcwQrUQkIgXl+JmtAZrbGUlpgEB8ytSNOaPDOV2dXls
nZNBXNK84E1Igo/5XRnzKKgBprz0QbSOmn/lGGBwoU1xWBwHw7SolNnHKPe5Dz1nZDiG4RiYY4HY
x2zF0iT4bWR9rLNoGad2MfaA0blsOfT3yUSOY2psnPiHbMpjhHIntxAqiblVqleKMhyTenIlCC85
OI9gDLbs89Z6Gq/UKN2rvrO1Qz5vtH1Sl2Sy8MV68bpEntAD1gg1Dgdkv0Py62uY99N9Ba6q9ZBA
z0mSVn7EeLay1O9cezSohQwSxHFn/ioYF8HSIxGNaHkYsypoKxzdIkoDK1uuLase6A2mBnaPwLTr
tVpPy5RUt8hm3DVwXta0J8zVvZaGcWJWYGfjRiPNkk0SclxNDosMO0x272zwFSzLbGw3WozJq+ZZ
2Gna3ESyUmbZKAc31NmBQg4J1gkFThH98/nXtHTwaRd762gKeEQVHIGqmfEqa+e2RfFnxPF+pBRR
MPol2JF7B3uyLrEaj2gR6B56g+lCqSwsq3Yx6n9mevUubPOi01sR/Vq5ueXsMLG6sqPEmbyt7UM9
dRLxN8ZAMf3Zgp6E/TIxJ9fywdyVelezxB4/fdXoF1aCMgiwCN62OWhSCfIFTAxS0wr1LVS0Z2wp
0cKedXLgl/if9hLpDKGZsFcLViw31Q/EKqPJAtbMhCKgzBkhUC6aQoqtYAdlRsPSzJw9C8Y1nuhj
HcarPkUzWWSrgmfZ1PHchTUXu6E9i6w59ZNkxqcgIfSwigNUdvLm3Zbhj6z0X+4ZjLwQpcByLeKS
/COHcUkwRDbdZAOoxQJvbE8mUpIxZjM2Ge+qxzvA+Vu0ATN2b5XGxFuzO2zKHhkNMOQRQSnkkL8k
HlpXNUiuMFRzMVmEwfUlyWXJtVWwZXZEmXfZ99AxcIYQuU08dF6W+k91SqwLsNt1+4xJhT+NTs5q
Xrb/lD7YTaR5lla/7mSx0VT7DZ7TZ55hf6+snBkLDz2fej0NTz81d6OPW9MOsWGCW8+M3QiTxvCH
lZlwz4SQZmX+V0FpdPRo22CPTnmu4shugZVDBpC8wZra/wozXvmBcu6rMFqlNUTrjnT2IeT+ARy8
ED0GTK2A2d99K3o0EaSEJqy0soXs6f6plVsG0WUHqlek74bNpNryqQs9hSBeItT1OaBI0AY5bJED
qNaBDx6SNsUsxVJl3DAyvzAUdBtg3sN0PIvS2uljjXtOz/aZlr/HgbKvK8ayAVGPjmLt46iBWYZ3
iNFFZFuHbpJbWUM/oNrJ9tPI5KIzWEN5/lEq4bDtEbcrDiNeVZ8xD/qug62PAY52jiPWKE+N0p8N
6grPUjZWwpxWiUnMqckw4S9GjaRVsP6sa+VWk1Nn83ZnqYeMt0iWWlteSItHjtonjLlqEEds76Mw
RkxkLxHs+uhJGX96cHLbcFgoQXSIen1jTqCQU+HcQ7V6rwd/gwi1X2pK484ElrpRllXYkA0JZLBL
59k19U9Bl6DPZrhJcw52Zf81PlpyZaBl489c8DjgPcw/ghTvZ1f8fyhhrfXNgNll+RnZ3h8qKzIo
YvlTxvb3oKIHTap6EWZoqdSJqFfdJ8wcLAu9CmF25WCcCwsLTF18+iywh/CiGX+qwSicOYCFhlN1
oL0bRIDFaAZNDSTRsqEdBNpdoLhul0w4N92EgB6njBA8A8TzsT5ImZ+zCcZX2hpHMRtpIZ8mhCiI
FGQKwS8VFkon+dcwZAGCfSzx8ITIhcz0y8NGJqbvIJpCpt8JqdqlW8waOQnSEBmRhhnJx+ttBTva
OpwsnDS8Ofkyr4/1dIIMe1UKKMFDvC3x+dAvBK90r0qy5ZbCCeylK5RrjH1JIl6q2lPL3kT00aVb
gz1QgX1o07eroUBFIfaK/zEgakjUcY1UcB30nx0oq3zcNeNOyX5jBa6SLbDi7/MABMupYePnkwrm
ML3Pi509/oVYcmYbXZb/M/JjiFzMa3mmMRznoPS8fdV+W/VhbrHD9FANhyK76XSuNdcvVMG2eglg
60KjtclOHTWyPpxk76T+tiqI+4zXSXVS0oPCaLtqYZ+yTVMi3l3jYYtrRzCVMNHlkFuL2bCo7n74
loVvcXfuSqjBjNo/Y7YjrflXdW8llkIP4TVkmBdZ/FNDAk7erAZtDj+007pQP4zsGbGBwbkGrkDJ
gk0wl8Aopb68dmUygmpJ/8CqtbSQGyf9o6qPiXb0ofCCdYhDiKn7OPkmWHBo7vZEDCOJ2Ox1rZFm
vh4XdUKKTKduq5Lvcxxs8hWTZpeI4AgfHfdHXxwlTfhkjE+/QwYTCSoIS9uwjcdYrz4dehEotlgU
y7ciY5ajTObT1oo1uopm7cRfFlYGA0MFiZn4U4abysgBZTxNmca6KKWtYpgRMA+yQwb+Rzu/1cCI
vdZbak6yaZrenQt+jwyEqDqa46OX+4H8MyY+CwxZrYnuGkeRjxDLlr/CeDrKs4mLlcbhrTMRaLC6
FQobehDlEF8HAch1fIQWmZ+ggGA1ca1rNwLLN5mHXTHE3Alqn6+HWhhL++Q9C/vbhgoQFQutODjD
ujQwjB/rLFgXOAkinVALiRsyrndekG/I9KB3JqU3fOTlmyG2teO2+r12fihhkfuAPFChEXCQowBA
b4EoAfs/sN43S8FXig7Fxz8ZS1KXlrq3VnwTTAfpem4+iUWQksytkUF/FQP61lU5IJrbc3+t/faS
pw4OBgn7sdgAhKl8NpTVwqjXwegq8LU487SYN5kQZU4XlufTZtQ3sjrj6F/aFVJb3XGenaqgH5v1
/v+05jfozl7Qv4Qdq6AaqXxDN/TjcPXKNDxk5pxeP8T3NPBPARLqFv9X5w/MxggZtB/S2RjTK9q3
ivfW243hNpDb1i4uejt+AR35FIDCMjn8cL9cMc7BsPOyv1ZexOSQaDFBtAsRk+OJsM+YkzQbuxGD
f8fCQcomFSRVfkU4Q6+SvXLj8ANufMJpGgaHOcFy26DHWyQ3gkWB4OvMzZXU3SxUWK5tRq2gAwkn
t9UAOUiNDig3Xyy+nhzRf0bCUdeh+dE9lpYgteW5Y1k0W2fzMnQ17J/28F17/3TzC3uTj6WPJgjU
ppo8AcdhEGQYJ1BLcH+RE6yiLf02uUYcxGoa/YYtiJOzy3cdwVXlOK91wMK+qDXWEf0i6yA+NQkj
4LvokmWMNzbTvlrEc3VzbEmfq1okzAGSXAt/AKV2LFx6p2ffmKs4efcQJZSkJOFEWJfQhzO5I3sL
9+a1nV4tSQkbAX7Sv/ChNebeo3jOUw6Q0m3ZUZdUFaPzavrf9UwdJ5lr9ik2jItJoNFWif6L2tgk
SyCUSBjZkMldGf6Sc6AqKhPjggljtW9agKCJCjzVfnRwZWzwyhjE7pGf74JgePUqRGzKlxbfmoCk
F/iAmXmKa+pOFL98AthrEWcpqzhzw4rDsSVzCiLKC8d/WUvEdQJHPnrzcLiUnD4OpZuuKscpg5xF
qALttRlo67A9ZMZtKK+Mivx4HzLbYALvNbui3STdBnWZ5QGmI4d9ePdNmg8u7Rhulas1mM4ErS5y
cTBjq3wkccImoyOZiArlO2aZZ77PooMeIERD4qDl8IN3bHcxjtThhq7ynwlbySBi0WmeMN3OIvvt
gauKuTks6YjIeEpN5NC1uTUmG7jFvJcDnZZ/hfI9ZJYSg6D1TpBTEM+lAvnDMYppyJm7iH1cY7Te
FsAHUZdAcdsOaFL8KnbJACmmT6SYin6zC+00God+vKALUomz6QLLhUPyH0dnsRw9sgbRJ1KEGLZu
ZnAbNwrTX2IsUT39HM1iYubeAdttqeqDzJMMdc6AZlPBkcFWVtt3LlGgTC6RfMF3Y3wVxBVMcjis
CN7aiev+k2lBau4arAFoCYg539BALSPkU90q7V5a+RwARiPyV5PHaXo3WVbEszMkfM4RZdZSLes8
5Zh96dEGxyhgLBLVdddfO7WzTR1/HQERpxq7JyI4KxR0XcfRxJzL6C4skQ6l9Uc0TeiQ24sYY4a1
o1KqjEPn/4aTfVd+u2dAuoJVzZ4GaG120ZIXk6u6Gu4Q3E3vouPMKbGTlOW7RrJYSnf+kCRYugPh
4S7kvoaY3/ZNMGl2m3cxcO+BdSnLa1ESdDerPz7Sgi1ZMWw8UAwuErvOuDbae1Z9z0Is/RlcIZUi
yXLE2JIsSBlW0N2T+7PSYg6zgVrORBvfIKZBA+BwVKSU4tFwqbW1KPCPWO9lhIYnu9hlu/SgsCXi
z+mPXXyd5BVb+pjny7qHGCI5Dm+VFxyGBOslAoIGryPe1Fb2L50I14PaZEDxB6p+Xm1zGyBYlqJc
jd24qogpSaeBZyor0c+89xPlVYn1dJi+Mt5vs0fJIHigkmcbk3rH3zEnNBsT+BvMkKJRS1izUEon
SHo23aVaqJqaHz3DgFNHxBfEqbR407LCXD+GzDYQZ2Ujvqt6wzp3mdW7AkI+ZOZdrxixa5A0CDed
bGb9wHsikgfRX7qyXXgYstpZX+p+kebOipsdq71LTbJCGBGrhFT57FD972u96CbJQJsyP0CohzTE
SgNeK/qdFgNI/RuQOyTnlFSWDjqtjmH3dBW7GbtRm0CzIJYVPl0EhGodDr2DGwtu2lpnP2BQ2lnw
UszcYEJzBU65MJ2UtSprRPaug4+m1fmKXHQaP36PTpJlcg+xoxFH036u2G86UIwzPtWm+jewxslM
ZxFp9dYlsNnnIdCC8Axvdh+hyrHpnKT3ZtdU2kbG3B9Rma8tHB59OJz1STeAQfjVrumd7ZD/FLHO
aQNbjoQdv8uXNoOT0r/XyLxC5smtjva/LDZhW63N9gsT8iq2CRsp/wqRIQculnD6Fr77j315GJNg
cuqGD6RoEfqZ+J1r044OdQ8khw8LuVCXMgur/6Ep0rXXHt965YfIw6fV0F4tauDgNPi0VVtXvbRN
jHMmIDD8lBb1ImcPgamEh4Wl0mBuGnNE9qMzusJLIl+HXGCN+nYFpC84kUSTEionn4s5NGNb95+5
aaAdHq7BLL2VBHuSsOYU+Go4chl86WQdSpZCipBB9tpMoJzh2Y+xBg0WrxlC5okaTf511mmYQJit
ev+qmyBHBC7leYjhsG9GvTWRSgOre1fNjcc4PNWOuFnwufwJmS9He3tzDZcMHKR3EksY+6PRPdNy
701NvIjypzRPWdaSjamt7ZLlL09ISdmWHoIOIoS0oQRtgDNuUl4VDc/fpI2vKT9D1hMpM10CRWra
JifljOy68c700hgJj+yRJjfhCpYfWWf1JhjVgc/rXrXJQevdtRtwVKhb2T+88FTLlCKbDTlHlpJU
X/NMferkWpXwCMuWa75b+vNsmY7P1Zy1UxBk9IJa4FiZyKCSbVuspfFWGGQIsJCTP1rUXGWImICQ
ROeVMJ081LYJQ37QiIY8xR6AJ6wy4C4JUXjhPeZ/MlqOvW1DbZuhUuZiWYsq33RUAe2wHwIy/cZP
UrmNieWU8zV5m76Yo+WWRrMzJJUzGnhnLI49kmC7uxSMG0wbzjj62bBd6titPHH3qFelhwrmW3MJ
NM1D4GicuhsSowgXXlftoSnDZ9n450oQKpOgpOEXYI5Ur30/rn1dHJG7CiO4yEA7N41z9Mt+L3gd
DMKROmSH+JPnvM14O8NoiB6ysc3KtUs2QLlhpRa3R40btcX4kXOrq/w8du+uuguXJC2UcniH+JNe
buH8RjCVc8+4Ybbgqbj61l9WnZgyFi1X3W1M71oJy8ROoFJYSXAW3mcfrB3zOILLigie8KlCzZWB
S63FMFy8N66/qoYje+t5x86/0cPnnQoCQ0vAV9vCOjgxht19WsXLkWqpIOgRnkBOihivVPwqxDmG
CRLIrzJ6zo0b5KJmIErQJskMh6Bzdkq5roezyXS3LCDGCLE2zGht0hIXwLsv4C7gFfGX7KlbTDK+
UW4T3eIx0SsiEAAw4rwpV8lozybsOefGWTomadB1zWjAxsKrEy2Be6eqPgdzYgaDQglCDtDwGg9J
sI586GKtMb62bfXXN3DBB0YYdlDUh3Se9FjFpx28adNrg42m+UryV7R4it3F6BxE7uFF+dOtH31o
Vwx2NjXStYEBhIZw1nf+QkasTX/u7XEWSD5lxIJwkMLzMdj5wJSp0O1Rc0XuB14eiPZPjfaTR1dL
f7ZQ47O5w0f91aR4GNtTVJ60cEeLbYfXcthPfCWt2XO1WWW2bBxOv+IQj9m5CrdT/4CYCN96ZVmM
1lnTmYRhYwR2tBp342pohqMpeP1DtWzsAsVG5Z4Sb548QUAlGYF+u3u2xjdt/JiSfxGdedafEyei
iztaFG3uZB9sPUStA94FcBEYplbcDSwjHdaNJgsfQLt7IL5kIcr0JTTjfe2BcygvPkUc2zJ770Dm
GTZuuCG6ACyRCVFc3isdNdWx76iroVWo5mQwdMv6FzN6R37aLyCkLsUAD2KkJ1KdAKdDzPVgc4XN
GVzYNzyPGG3wW4Y6dgK8akCeyCqoPZbg7qKlM1E1xSju0I1bRPe8Nj/6no8pBvHQvDuJeHZ77SXV
PjUw3KXA2BAwdibVLyG6rUf6zox1G+KYajmKfDk8hcN7rH81wrn4poZj8h7xJnmFu++RanZIvurc
wuEBFKACCFAr2fCMZyuPi06XUE6aZukFW4Nr0/YDBgQ28/HujbkBAi7W8lhflZeBvuIn4VjW0eKS
T0IiwdWdz0PrnFtrB73VOB0m9T3Yvwo8RGFwVZVYuswC0ys9BmOyOPDZjtHrJ9+SoURQrF32VyGF
mkLkTqizfx8oEfXiSoC07+nrlnYn5xXWbn70PJgfBY+OZmEj4hUe7G2MiJulHcVT9wjEtLUdfTuk
7a4CRNqHoF3QgX6XKeHRSIagiZHza8H1mghg3WV4lsp6y6oMzdpfa91kRK4HHqOxwbr/GDt10Nqt
327tkcCiqe8gzbDLAFlQF4DmeLYL7pzz3CRZFHZvEUW8YSK8vtftPvXFhqoJXTxsrDk/QIfWVvCP
lZdq9BEjn92BNQMhpUAZfAOqsuDVgwqlcmdTRC91/9ySJe1bbxUYEdtAj+ut2/pt1oVMHZnVONlR
xWFNWPn1KkbCCQ40i7ADOLb3zp2Dd4PyH90BUqIpizauOVJXUh8giwLQ6C8zbe+7wMfdh9fqG4Sm
jxFFu0WeWfrpUd2QGrD1HUHgcUtgw67RdrZ7aUrceswLxlhHJ1asPWBhePs0SjHiwJBLrjrODf/e
I5gePVSeotl4g3zPa4pj2s+1ksj18SnGDawiQi8jbHOwYvu1Kb/64dV33wePEJQfG/vLdJ2AuKbA
nO2La8sf26ZLZqHtxtXZsO687qpduvKl5gupeati4s9zYSBA7O1Yo1JzTR6pEERn0FDXBdCfGYt3
tOkFfGQaJpbjlULvLtW5N2D66x9CqKU97m33Boi7Z8rioQke+Jp9cvWqj5pLurqgyUThZGb7fCSp
/Rkv2admBj85XioRBVcO3wVaS7YHkgLET8rVjLKViAhS1CZJ0rtkMc8cmLPSS2ST0adSPwF5GaM8
l4RN+9uAAN4+e8UQOCJyGsdvt3hOYHA4+jPifZrKQynVIsCHQAkA7dWqj1l5oplYzlbEHvjRWDL4
Dp09oaaPtk0JYTHCZNUir6hZ3OolHv38xS0HXLRcUCwmnMC+9FN4J9SbuoCCRgxH4VQu32/NmAIZ
kRW2a0VEyUD8YNPin68ZmEmbNYKeJh8O1tIUlPjTJCzmlIy8w+hm1wYvT7GH5LkIhsJH8RBujHmO
CYUQVhFgUiBOT8rceC0RB3AZ2q3mbWO29DRHsBZJXkF8sfTmadU0E0Za13xisW91H+C8n4Yqfrdz
cWD45GoHFpa54XzrJNyvLLFt4V+go23D3sGixbR1rH7I6WD67ZwYb7FuKBAvxstSG957eif2gqb2
TdTFziRjQyBkQiuG9C/jRlgVxUpGFGB4K+NdziA43NeoJ0dR/aNHfh3ok/3Ge6iOVlMZO98vwBzo
zMfjyTumNF59C7kCe1s9fTvtrU5Jjamr14j6d7T1fcjok0iwk7TOBCq3QCOLYp2Fd8MeAdRTDUJh
6qj3qeHbFtmidSnzl8jFfNOvupQCnPXoyAoB3mscrDrtYaltQpZkep7w5FaRt9AS9rv6S1B1vELl
qY/huT7C4OzGR5cAzrpF/XwiT8ZkLmMeeQrAR2M4BhCz6txj2hIYdYL7BISatFTFMH5YjXIPDEp1
8CCAt3k521uAnTDEuSqZwlJG2CM5heGrGPaBzUhlwX1LtZ/M/araVuOXUWm7uqfDc0k7hhhU5euE
jn/yG2pllE+GFHPo65Os8RS6vMMhQQnIXvkUHTo56gQ+tuSncpjfd80iE6fM+wwQRIp7RBFeMDfV
M3BGRPEWz5l1dhB459Gh9Q9tt9YCHzIG3S9rpvZKqvGgazhAQw4yDYnDC5bWdQ/CweiAYhUvkb7L
xTHnR7GsFSEu69E+h/y6bVR3VUh50zSLML3HGXMk42v0PmZZiNv/FuOPrp4FSlkTXrkeMTPDnu/+
DPafq3Hez2dwYjCMgLzOhkQy1s+MnQtJEzNjp+0bbkwtpxbeF3rGsi6CFHAt3YubPjfI+uPxYBG6
JL/0AJYkXzGfbqMHmNKoD73usToCsoxLKwxPun6ajOJCGgCL2wFEACcXJ3lGPR+/+ORotIj0mLfp
3qJHG8T3BnDBL7S1Ef/WmC1dkrZzELjjHCMid2mF9Ip6AhFqlfRfWp+uRewe2tCmQz+a5jXDRBjZ
G4IwZ7ceFAQ0lkl+1QgBy3HwZebsJ/6yWRl5SG/sbqbYsXlUK6sxCf2KTxCawLsPTC65WUEy+OXK
N3Zlua+oDPGeFtVdsjzLEWykzj9n/PDL65hvUwYorfc7WX9WcnG7s+DBSdnqKcStnosaA49rIJk0
Ul837o05z3tVtMdIaNfGEccy6H7Kgt858x+V6Ts/AuULsLnI5MPMuVYqPT+KYdpZgfYkdWcr/ISE
NkqMgO/FY+aVmbegxPuYhOeqJX7NdGEEkTxVJ9G/nA4367iVRP2OhxzjZ1c/u6axHGS5kw1SbSNT
LFGit3EeFRCHRI2nnggMYHZRcofgOGWhY1YMptKjqm/hxPFBpoRI3lgs350IElMLHlX1HRP5nGJF
634BzC8IO8A+2mL21ftxkbSwGA0oAATiSsf/ik24J6NHja6DxICCO0CRsu8YMq9kQwQ0uWBA0e0b
4QA0xOvwssoBog0eQ+7M/WgmOxMHBNtrlvCW+ogbBFsQOSLD+qqy7NDoNUIt81vP1YsRDEudq9FN
KFWltk9M7xD47toKuNGB3G1cJ+JunJstpvYaFV9j0wYF1VaLy69RFKeh86NFN6WAF2bvPYu3CSm9
aQ0FXBP55zbVATXPI4y1Dom5OFcs1FrSE2x0+xhmzXUNzCukHer08qQqfOSKxPauYLZWYoT0V7GX
4OgAIdmSYZmkyn1qTTxRiMz90vunxz0dYfRqjf63jierbIazNCNaomLr2QxdYuxrvUNVLLeulXrL
JK8/xqBaa1O4bjr9pIOdDJEtUZB5b5WPlcpCuNh53ZsWMl5rOndlVibBI7wQeWgTMJ1719KDBGFm
jAo7PCIdsQyMG1B2Wtn4FTe+uxRe+oJmhvG8W2zjqtoEGekfY6ijBRuxfERp/p6GIFtsDKImPHht
xFpa1Oj2nYQWVOWM7Fz/ZLb554jPPouIT9Xb36YC9+qnFIexWjWs97tI3i1inQaqQTERuJkxZcIr
O07hvkz/eqF/9kjWmto/5hMOoQxXg+O/6b3cm+CCxBzV0mvsHVu4X5ZWX406xoMdAwlyg2hb1N15
7J1dL7lovfqtUe2m67hjBo/Rb6vrf5mBkNQaFWMYUIm2OZtPrnJyz06cXbyYlj4yP6XVeIvIwyDT
tFcOgIttG+9N/kk01U5nJyjbB9wzTuf4ojJ8mvyUrI8OYxntPUxIjv86Mno3BTh3Yz0S32aYA5K0
4ImBSdNEp4F5WBqdANq6fncfm3+O2SLJQ+xp2TtN/KD/Kepz3F0VDY8tjjZ3oADJwQ9DJLeXpaeA
4Zly7FOHeUXLrJuKtTdrjFbsnTJmpRXn+2wO8mLnoaH/djMgSuKt4naLaV7xv9n5W6G9CrKX3WMc
bqRCRKNAGjEuB7egWyfDMvdzVp+3kjzthWcgYmGEmx1D+3OyHiZKG6v4k3D/So5knykwvCO2OnXC
ZgkbR8DaLv3rbH9NvIkRkbWaNau6ugqWfMApqidRHQrvS4l+P6pPHmDuMQTypHR0E+6jbm+ZECus
hicfCGlQvmagGKqSr0bU4ucs15R8iZbGWO/Pnn2K6KzMo5ecCW9NQWXWNBVR9D1KlO/+Jh3T/aRW
BuCdCKgikUDYd7v0K2ISlDN3znFWGG790zXVsmRkNw+yytJAIwY8l4+YkiA/0WDtYvUxBd2L6Dai
WdcstHJIbth+a2s7mOucB0u3N/GYnoqUd8/mwGGKQKsyWbtYj2EMO7x643bism7sY2kfR3Vs87Vj
vAQTSDWys2WFiRvNYfk/Ydcmh60ZT6N8xMatHx6JOY/6yV0V3ymuK/RE17yGw1nVe1fvT6MzYz8c
tlQwAKelP7QHH81/kF/gssUppAtEe2xlAAYUW7ffFQ4ZkRHCjOxuDJe8vZaoIgiKWZJCtPPSN7c/
FuGLOy8xTx0DkHbKzkZgEDLqLIz8zmL+YDTtj57FW3d2UgTVzYNuUzFRdvmz2XPLlrExE06af5oD
4kIimcgrLVhQ6W5h5F5i4ptNWHZCvaTDRyG1X1iHhfkWqaU2V/DxoWkB5F4178AnliTkBFDMw0tG
nV6mv70ZMANHF14sbXOXM9vusxT0JzAL5zAU4T6efrtMJ30V5WTxiXbHBAeW8F2kdfFuA2mCX7Qq
8ltPuViRYaEf1fQ+kkE4HOS4LKpbEAIGBbvYcDxi10O3Q1zG0Q53XbOuACzEzEYoeNml683J1XYl
tHfSX2xqr5jKLXJZ6E0KRC+jLKMN+N2dW4/oTzQFnUV/6AO97oajdNGjhNON4qGPCAIZ11MIcs3a
88STdJSn7VM7rEdyTBR1ZZ1daq78vjg37VtbXh0N6hFjVppQ/8NGGpFCFVZvIEeQKeB/s7gSU/Xk
WXuue9GsCFR2NX71L2X5im/EY7FNQYF+FzRJ9sohyIgsfFIOWqGp6wBvb6oS3SlwKLSTwKqg7xyQ
jMQye+gOGptlbfCEc9pZrN/Tw5gH58D/k1kCd1B85JLUKp/x8HMUAPbg9DOMFSshNrN0f71YeYyS
WvsdU9piUg5FGMlR3iYkawx9UDkDo/1X5rpx8j12zzLo8I9CxL2SoMEE0/FPRu0dphCVmZ/qT0Ob
fXrCx3HPICNTzkcas8YO67fQ47M0+Y8kJnrGztgq04KFq2kIahCaM4rCjL1UeIzMQs2bxYeT2iXd
vTMixUK5KslVF2a7Jt7pC/Typklo8Cz0a3GmdqMWXxBsryvD2GUh22CT3QdiwPBe9Azd857t2FhQ
jRvZbirMfa0Fvwb3fB1Xt0oSqdebXyZ2o1pvLiZbk3hiy13r/4qEKVWZr0dk0oGhTnY4ATou2H7y
PWNR1zsKvBS9hatbZ94fFjTFNmUNq6poJVKxz7Pg0vIQjATxIP5apE2usN4V15zPxHPdk0zNM1rH
tU7ieTtMwAslfXV7icoZMa235ixYNslW0H4SOBN4qXpiUciD47DSEeSZ0S0Xco9cYyfd7GNoYSyx
uuoDnra4P0QY5cG92G9tg8TZVwzg7VmfhAwvkegW6F1ti/ymLnWwX2TBM001X0QW2p0Nur4zK1Cd
kYUVOHDQJrao67AO8odvU4ANdOcWaBU/of6RrqEdBbSwOGwBfrUv9sBwQPeM6FhO/ZfeiODZoXZW
edDh+8KEGng8hJXzniXAxUtaipQpQdOIq2um6yRgSB2peT+akiM8iOw1C30aGBfZYIz5NlE4DUUP
lW/Y17n5EWUCZZtHDCgdzqLF8zPQzRHdQsUdu6+SrHNi9XJGJX1EqAEY2AEL9+SiUeT17S1mR77N
7JT8pq1gAzCSU9OEsAa1rt0iAS+ZKk/xGCxSj7S5yiEw2BFbWW5xt8CDyE9klAxQfLa2QP1PfzPg
GzeqY2G0EOsamDoEKDEH9GHsNOzGNlWEuE1PcjI3qdEWptfAUGBquZLFiMTaiZ310NO7Txo6/qKx
GjSDocVUVrQiOQes8+jscZMliW/fHKVQ2tljuUzMiurX6XCzW/ha3Qb1pSZrCggJr1BZYYRGwyno
5WyOAZCtMtuYsR1fXUk+6pil9dVxYuMQJwkvf1dBUkiFj+qom5Opq4pNYFd7zChy2N+JERzi+Y3w
RVJuU+Vb5zEuhqtRCYJZpxGXn1lM92IaxKM2ZAotBL16nVDXlOU0s9BZAyXEN4L39mKGWiMU2cbS
i9VgR4/EaJJ34Igm9ATU97HL5D5APwFDZsUu5JKNdOj8H/jWw+GfaWfaSrL7blP16Guyl3mH8+84
YQ4gInEIxpRizu2qpTtN2jzHn051kpMEK0oTOGTvAfxk47kcXbZFyEjF2YLbPCcOYf+J2OeLiao8
spPu2CiWCyVBoxtLukwf0KKxIbByxPSCqXxulhs7UkinCi86pBp8W26UbGeUfblOrME/plDQduAR
+pXi+124NS+urjQLzU4Z3l13bvATA+i6EUTvRd2wFYQldrU0ZET5nMkwRd1f6yfOqelbCLO1RAKT
YcMJeqNfG5ZAClDYILBmDhppM/E21lpkO6IhxcjUwwVNGO9iU0F3kcRMNyxDoYQZ+SkP037bkdl5
0kSQbYO40SDhUCFXLXDJcLSSm8e4n51D3X8gO41Xjorid6+XTFhLpACWl9lPUMPm3jkjfjAyMS7p
OANXo+n7qIggalb2yMqyU6CRmyrFRh+IR6o0b+cLtIfMNafX1LZ4lwqFxSnC1zQMTLWE6mn7SDhl
wiSdE909km2ShTeOrpfnxOjmR4j1pT+HP+hR1e2IwQWvUBSz9jI1tn5GcpvVwxuqjHY6SmwPKz/G
86UR4YZGtQM8YfVkxuVIEzWD4rNTWrPlFZNLt8WNBZSHJjYe+gMBsOYi0BHvAHKL923uV/fap+sR
HUNN4Fa4qeZIZ0JnFUt7dht8suUyTV1ExJMrEdvBJQwN/W7M2/PJ9Ge6EsJPkVFrUxkxNAVDfx9S
JY6pRCtUSp6Kpg5ZRHZFtJV2yBOe1yOp7XazbuoKWlhe836MioSzkOiRrUrRO2RyBgSUBAzWGgZS
mzAeJoXMCpHeFGdNK/zVhOSbq0Ghey4gO4Wm0i9VJ4jlLS32lY3ZD3+aEVFNKhMxUd7EBwKXJ6vb
EUREGmLO+r/Ufwv3lxAQ7vkPnel5A44+spxtVH9y3rN3wchcwpbVxdlHrwel0Ov9bzY2hfanINkX
CLOaye+3ZDuqbRTDjAYXXjoGkh7OZbr9Rjtk+JOhy/RgrQVIB6W/NzB14I3MAjR45jXdZirwEpX3
Boqj15rnuHLY0j5sCUvJU8hQ3E2o9tOoL632pURw7mC0qid+WMhvM4jRakLIicxzcU0KY9jKXOio
VL0VArdXI/pVchcM75V4MwSYVdbXXPdLXlwIBnvDdUkzRZfbQ8KMYdzGDPgSZsBY+cNF41Fdyzdr
eBvTn2KEH/wHz3zhoBlswWma9nOOBxIBN2CM2VqfHLtqL0b8F/+M9KwPp7asEDXT4rjcSGqjk6Hs
YjpTkH1GDP9Dx672u6sIcNpq6VFnMNuSC1Di25EIg9xd2/GaTyUD6nXGHVDVyQq9xorknqxejyAP
hWTxDXR40JGJ9ezzKNE7gJ5T/K0HJC3fSu0XKV1ePnL3XQ/vQcZyMH1rgtd8PIvoMlQfHsmW0HbJ
rGcf0SWPKXyPqts0J7n0z3W/SQexw9J1ySW5KsPBwwaSDUCEcSZ4KKA4uZ+0nLymONbWA9ESAR2i
ztQ7+Z7K8Jhbn2r8EM5PxN3YUTvr8/n0M2uU6gaixZxB5onnMuWbdjJ21iHKMVIzVOjOebVL1zHX
PGXbqAUYzC9/oPFukUBjl9YyAIpWjteMeMX2XweuEzfTznen9UygZFJ1Hf+Hj5DuBrrGns4Gzp2u
xnbkPZMSglp39kwbMVx/9ZfbDMZTcHbx05DsacVwAX04ZQaTxsATsdaqjIBTH1GNvHHO4cIlR0yY
G7i+JHnDv4CVmQHL6SI0jTQy+KrS4mbJeifJ60p0NPKnxPxxk4tvfegu2RXH1Pns21thGi+qYkpM
Lp9WBXxI6Xa+52hsSBdC48TNSGmyk8631qXsNLg66mLn57+eirCQz6bSZhNn/6YcORfJYlKKx1Be
a0shBgH6hX5jtriwj4eX4FSQtmo5rNinLCQfpstlAMc3Lhptw4UAMVKkJYIquVV5jbD61FsHLHqE
FDyRY5jjTFnlRUe+uiEOAsyD77LhSqD6+tAren9cVi2KqRTTiSQFuCg1SiVsIdqg7ziXj1k0o9Ra
0W5altnDHBTTmSt9YJnT68nB1E+lfQ2ZHE5gWFnbRrazjB351U4Yawkc8p8CEEiOwxLFRv49YSVj
iR0+4I4CFbbl3qgAFoBuw26STTW4B4SAe2CkOk4Fp8OUQ6IC0yOkzyDlU/nhsc20xmJlDAkCBSSE
MWWWpTiRuWJ8tr4Wl6knsvfUw88YTeYnbmhajB5WCUmoHfEy1TGp9gNyPx+ZfUJpZtKxeryJ1QiW
a5p0mlEdTU2LTBHaV+rT/ksmEcVO0zoHEh97cZtxhMTHqAU2SSMuiQAmr5tfEHIoLhhVKRynZmTF
eWuNec4IRToM9J+hdIDyG8OX1ZI81SKXddxkDfTTX/u53f2Vovuzx4FSKR43RpCEC41/q5qc64Rz
cpGF0dEwA8Y3NnCaTn8PhuBrstzt6LHgY/MsPBohHS+VXXwk9HO66/5awW/Q/Ru1SwSTXGvJSFRA
N2zI3KgXSw+AP09Rjit8hCKdkdwU45Dq8NFOs16d7oXdgzSuejYujADknreojCuJhwkPhKCAiLGL
aXAS8sL5NnIFWaL9EoDHKjLAqQBi5oXs6WYGUIIRyIK6MwzPaUUSj9DAk9L2lgFleHoq6/HmoSVu
9P9Zcpz2rUsYn10VS6PX8O1ETrgeE/PXZbgxRvuhMu/lPL6SBud0GFydwjnWwMAGhGf+3fACZlbN
ucrodZAPIYfcJWSLe+mjyaEVhAQHZf5Pb/yqkSZwNGCj5Mkhi+pwFRJjvC5GBMBT5CFTQrCQdhqY
ZLfYc469xbDbEIgu7QntDPwTzC3nOhqvahLOShcgnFIq3mXj5199nX61MXHGOoX+k9W69orR7pUQ
4LOFG2JsjEORL91IPXsEtdZmBwFIY8NYH6XuxnihmLuLBLY4Ll3+6IFRs68uGAf41GKO9VnkX8ra
pxyyXPtpdJVM3DtiVK7UlmTyxBvAWF9tL6BgNflHZmTWiqXha9qBGXNQ4Kt15Tf9shQPqoOIC4LC
wm4fEf/5VetH5SoSpbX0WBPAeFAy1A+lQdyW0/1ynrz6Hts+1DBswPB/YndPC1TkluUvW1DAtf0v
ZB8CUujJ9VCwSbwCo4pQ1CpSXVkXp+pY6G9OSTaAzjQeTgi7SO3TQQPbCfjwDXkK5lRfghLbdOZd
427jOStfA3W+klaFBrq8Y8EBHrdO+m024Q7JCdIaFoLfime8uDq2G4kKniEeQ+efjPTOuVEfMdD1
Mn/q6uOQbDVgFmZkI8XFcdCIUz1wedNkgpt5DN633U6rOG8vkH8gfJYod+PvBqxKbOeXShhvQ6DJ
pQMOxXZltOys6mPy8M9hfXx2ZEcjXX2q+sud56DlbHH+F01i2WWvJbulgoGtx0vZhj+dhXw/V0uf
cHqvYK6GHYcRjErY9mDqbDxnVxL9MZBl4ssY0R5uqw5ttYjiYy9PI4cUJmasOX0I9mEYth7rwbGu
xCaoAmblqb3qjC/Fy1M3rKKnAu9cSLA0RFs+P9TDdbJRuF0a89zMIBglKDtvtUWEKpEzOMB/wDhy
hdfgnFDgpMUjVPZdL8J0FfLLTpofEy3iVAZA9PIf4b/kADDn2bfzOyZwUWfYK/ARLVqGTAx17BvO
sKc3BKTxFHVMEmsHg9go8VYEBLx3NGP1wAwyHnl0/JYfLG+OlnazuY1K4sL8tD4pn6Y8CNO30Zg1
Hk50SrLkoPDymW0DERo1eRcHh6rm8nuYDXeIXxFay5UDBk1L5p/eJfkWvZjpJ88uMQ99zLGOr0Jn
rMfME5hRR8WhQ9TWcKJ3yDawLj8pEDm1/TwZ2M98p0RN5pFygc2SdfzUL1FeLyyd2ah2IMI4YzDY
IADw0GRHBUZ+nZVop6NoQEtETEqIPqTgnynq+9iJPenrJKQyA3XMhzdcO31Tsr/x0Mha365HgvuV
pTJ7pWmEpwUti3zHt5zxTEV4BQTWPcC2dhtBGaE8QhxiBHPVNHEQZ0C2pEXcvVP8OOPW0B+I3xfh
uMVVZQz7/zg6r93IsSSIfhEBevOq8t5KXVUvhCwveek9+fVzOMDuy2Ax2y1VkZmRESf88aKrj4yv
CkzdcQsXoSwedrMNSbCb8oD/BY7hVTe2ccmZE6ODjTc0Dxt2KrbD/GUpNys5t8ZdVCc8mFW6zgO+
5eIbZXkWYtl0+Be1jJ4W+ECThrzKkWcElR1p3JDOX39nNN1RiwwUDcqGU1ZQ3b7CWfZK8Wqz8NVV
w0eLfii6d5GbTy3xJh6NA89SD+1/XR9N0w0qCGF0ge2shE7WwM7n5X8bINO0mY5fruarUd5wDjCS
Nf+Sil0VAzXJeW7fcHBCqawTebIIrgRsn6Cv0m7NG64qMdUkziXrKLMBwt4jrg7lnSI+sgMpwbt8
D99XwI23jmZzzNyNru+GbCONDzNY098+OcoD/d5jfMk2geRhvKo9iK/YiddU4w4lU8eqLVdWuq8k
TunFOKx8zrLmJiE2V7ukc9QrVc9r3iOH2rK+jEQjUdkRYSoIbzPO76AQ8bpWxJKzZLFwQXqo+JY8
r1VPWloEi9LF3GXm64gGFJs358Iev8dowKHBv8gl2LPUaOCAaIZkaEKFCwiTwq7CIlboB90HxI7O
hZqfeOAYcsnLIkq0PxU0giyx3/EllckzGjf0NYaNdWuU99L6KNz80ojsPmRc97AyNA5GjrLTgJHa
bw3xFEhkc9PZ2TSxSn0epHymMpuLXSBuwqp+DBxi7CgL1awx8R+1gqJO0rDaZ9pHxCX7U2Sf8vJI
UzkWQl6MuJc1ZR2bA9vNb9f80TOO6RcFChM2lYnqyJYtF3rKDxpazQPqZ0AeO1wW/DGMgIsHcdqp
OFLFzletNf4JDHnGUKD0RPt5ugA85Jhg8B30JfWMgWS3x6JkWsWNM8o8BbTSUuze22fasju47STx
z2VvU/RFs0TW4Qpr4oNatg/XV/+VwF2BDHOWy7X0merJ1uwrAsYw3Ci3vvkJDlz+r1Kj/pBheS4n
m0hu3NphgqSmS98tEtoxMCwE0ObAdolgo/rxNWgHUDKz2PNfapy+5270a1YpuB1SQl2t/jqdcfFL
Sv4MNzwTcT5pGIedrk3eqVda6LRl2hIVikF81HQMXNfOuphYeQeOvnWxg6bbNGduAe+l1GeDgTBK
/rHrhhkeKuYmKJbVomoTgVS77UNe30uVA/KojYhxELO968A1NwzNpaOttIHhTHYSspkP7Nr7rVt5
panMo2jNEt5aGRn+KuQLENE9g6YASR055rqqmntafpPlWVeEMY2byjshtcEXTSZ6QlMaXod81I98
Y97a7Hc0V32AGbC8Ip8GYbhM1UPB7x9E2SB+VMZ1Z2SHo+SrSX8AuxPN21SwSxO+HaQG9XaJ6S+L
dla0KLVh3XI+6zjxNJRQljtCsAuKXvhCRkcd7A1LR2A2N91g01eUhCrQWOekVoqeLHIicbscvYjH
ejAy1Gjrxtv4yR62/YhPg9zB4LJhJhUWPQEvapxLbYdFeRalIyNcoVEWjibmBS8IG7Oqo4mjUN9N
gEVEPGe1wPAQgCVwW+fPMLU/KdO1bge3CuuKVzfsaVJR9tFoPcIWhR1j4cD/yhqw3MWUnWZ4yQ6y
lf1MYrcA3T2YS4uC8SLVLkrip+es/u2ofEsMlJSUzlURjpfAPuT5oQe/T+wROywY7YoPL0do7ihd
U5N9uwcTWyd/jtpC7z40UvoBmaqc/5bwwGvSjlpGCp+pVsHCEk4BK/K3or/YsDYmZkezqOiKJhIL
lLnt+VEd62nWhHgLnlBAL1LCYVGYKfC6C/8/hRjPTb9NnFVD4mbMaHreeGS7a355VXsYmmNn3Pru
ztJF8fItaV86ulPsLhpeIDlTgFeQtCpOjAG2zU4K9PQvjDij+iine0nv5byI3TXVej7jb91xYZvi
qAOZXCP55xK7KZSrHUA3nwq/WBa4HNCv0nV3nRwHmQ0A9clSAexc18ye01KQ7umpaixUvHDFXzcw
5kYBIXBJEbVS7qJsP46zyvvQ1Wtj/HUGMatzOgQL4KOOWAvpL7J8bmHCns6dMOIdbanGL2zQfbpS
C9p6v70+IhIH3iW5e8Ol5vCq4nXR7F2pAdNm6BPvnbkyOR0NGPBslDar4h837HVZ1y7zHJ85dP3S
mla6H0Ueq+ngPzUte8s0P/Aw8PUPiVGxHW7AgdZpWK8bluYoAh3uLqqQH32wr7Inyv416+9VvSXd
4jPEGcW76oOhxDCiXipro3a0UrPWZ3c9f2/kFgWpHA8hP2leaJAwD7q9gmpoMV+lzql0jjLuMctv
u4lfQPZCvLV0ZqagdaOzTWUcc/DSMAmAkMz1CrA0vPSa4m5illQfo1xrHujiZ5muDO9ptc/AW8VA
v4Dr0NzkpysqFXl3JVC7PlwsnZSgDdjNWADnmMGnjEP07pNqYINgz83XFIydDZ79dR4vI+BIXb2y
HOpWyVb73U3JLxa8OBuTSRk/2HOWPuVTObPuCC+JvyMfrGfcGguVBkHOYOV3nOILXvEZ5CSEoW8M
DmSwSBap1vcwrMLoCo+GniKVXiVO2WMKrtPdGAzWiuRUlWWnEadU5zerlq9BrW9463CRxMBOYT3b
V5Ahtk1tWOq8NIieWP+E0LdjQahpPBU+AtEUNyoxGFoszzvVxocOHg4ZuVxxIqKcw1oYGlPgyaLr
RVYxTjdCj80ydGAqjgfVLqFCPwZaHBy9gvVvnYRWcdeTHyrVEuW9jj684eUifFXZJm4/HdHtedds
c9yGRkewkev78HKUfE6dGTMOpYC0a5UOga6BClI11u6slMdOUYnZEDLTk7nRUbsFkm4cP53xX16i
B3pf01hT99GsYDDGgWsRFWvGHIt2zu/O2XfGRxffQKJMS0BVcQicjPHosjXZ83RkvECRsGrnaHPf
zRVoFb2LzSOiSSVSDNjS7LqxvyjEOyVoNU6sEp4ZuynXIbpffYYDgrlKumFEB/q0tNQXXqs3T0sx
k+xra0+6UmHtGoKTG649cS8tUoPcf9rYW1VskkaHvGHH33aGC8509grAHzfFvDtSH+OoF8l+zDGT
8knjlo3WlyxQfXN9CyXqiGkO8MO7LD9yAQLB4oYFjpEoj9TOQOTeXG5wsl9BwzVY1zUOsikehYiG
K14I4S7ReSpYUKcswK5t+Gejvrqd+08fc4itZnvThYpcSdB5OktJ/UBL07IBExAQn04efr7FgQ0h
5JFlh06J+yU+7NM4TE3haXnqXaTo1mOizaIKjl6HB6TSplbVgCMK6FnoevOE3F+UBN+aDdowfWoh
Di9IRciR/VxMv/EQxHr6F/r/LLNlRSzOLfNj6D0rWb3KVgJWFBAj41lmFEetckDKeUAt3OkwlnKX
ME9mN9x8eXAotq+bALDEQk2g0oPQ7lJt7fQUsdgMBr1JRQZCuk9jONvjzufpHpEd98JupUBIzWL3
LReYGvDYt7QbZm9Bww66QX8lbahXK40UtUw/LcoeymSZ8NmkqrD2/lJWSzP7Qzl4K3g/+lTdS+NS
qh9FvaBrKy+ulndCd1/0yI7qQGKZG0gfQkLC96OFLxF9BP2xqbZY79d6Ec+zfBUxFUYgaVghx6sa
fuXqRwgB0OGijvyu97+tx8Xm0RUfrONFevPxwvbTSPUPL17EmzVA0XbUBlabuygcfeGEeH28U8Co
kRFd1Zn/Q/lPJfDnZ09bf/IWF9W3UIsZyx7ecV4O096P3DgMBxD4GP2qc84LqxXXIOZoHzfgB3FI
XXUGBuny4sFEAFaZR1RvkkRvhreiFXvHTgAEbdzm4ZF11ov3KspdbsfK1aLb1AcIVw31XPCBGhe9
8B50G04mGiyUqf2d5RbpRtKvUUMdLhSvGvlDxF9xr4YEccqdgmxRWecoOeYjgAN4lPHeCsZFF38N
FDMXw4HYLZMHK7Rz8wu2eJzwfquuJK+kSrffFPuiJdyZlafowfEq3yoyoN2ofBJuIdNuW34kRENG
T50N/TGJ36eKmNqD1hiQPe5vofcna9QOi3hq+td2OHmhNjlc+bgvIoYqD9ZObsZ1eA9H/szGMQPv
FiIqeqW2xqUKKIciOPdNybSZTR928xzY/BX5W1qvxpn3RNAHgKC0cKaaeeY0TPMGzy4823nIWaqP
53lPltz8FkAJAyzjUI04BBQLqfxYU8psIMM8GruKxQ9vpwHyrB1YtdPTyMnchNTn8QtyEzqOWYN5
sXiY2NvSXqQRbWHlqotemgN74EBqf+4WlzB+etZF026D+sXU1We7sr0pWQ2WA2Sa+ms1GNOGi4bZ
CYTLUXLZy/4qdtBSbWdaiy7QPAzzHBTU5Dn6Tq8hPXm0pcAlA3y/qZrhHHKQGRU0hVXorVoHzDNT
49wuHwmm7HoACKh/BOkd97lqH1N/T+LDzT7T8jGId8v+K/A7ZuIBEQX6lErRNWOa5eIOQP115qKs
jyL90RK0OnhdxT3G5tO1n0TsSfhg6NM9MID4ShpMitAB+ZyYLlDqoOb7stMIyBDCmk8GpJiHcVrb
TNlXkW9NIqWQJXrEAEhKVJ6Lh+Lqc4d2GYLkmfnsnYfuAtE0oEQ5b+2oAShoD1kzHEXWfOESJ6kB
TAH7lOtcQ0F9adnuItlgcqLWAfSow/mzrbF7sDHlfU8nOGMOhky3YDS5l91GsaFKm/k2Ce3PmCum
zmOG2YV0yQHIjrDAgp6UJDwIksUGlB5hYGgk6qTStalWGG1+FfHbsILTZBjx+uO97up/LbOIqa/I
7DkQkzwSSLT/1QEjPD55zwWoJbuVbpMFZAbBRDPLLaRh1gTcp33ypdojLi4qk81s1nDp6NFnLKtc
pw39u9YpFcGlgf0xcO61optBVMlwKaQdfkPfmfNybWV8DizcF79de8zKqwlcdbJyRPEXI87MQo5W
0FfH8LvANuaWkMW7WUa0pEdxBpon+GohB/j2I/DuLjTHTOwU97Pz3qPm4HAyZTlBc4QAXA63eNhm
2qbEuaKSL/bJckb+P9M68AUkducGaxhMK4NzeBXjtcXPbhIekrl9EBG/H1q1bHjv4HMFP/02ynax
+Vv3j47kf4zRKOSX1RnvcbcdaYFzOeFi+2rskgQGtx3nIDwwSxrPePYo5Z+HZi0hA7QuntAPO6Dl
hms9nONlQ25UyVwWX1x9GMAlH0gyNKvOmAfxdhQ/Eild5EcY+D2WE5VsP0fHedG7C60m3VN9+lwC
i3g8hz331E6+JDRIl2/laFubolYP/gDXIadDnVTqcK5YsMwlba9QZSfQWKxtQ1zvIwiumD6WwG32
qkVBO+APEcFMBMuTj+2iYD2ush7zVzEfANwUvJ/a5KzH3SYgsFMoawdKsGQM93uLrzfvDN5uVdUv
NXceYGbIpk3VplALv2KQ3eoWUJQk8tLOhYS1DffHDBzUrBSO1pSN+DOaaOUGCu+dX5u2HbyrMd3c
zpndJAmfFeQBB6N4mDEKEWKgPGlTOJBGS1zbOR2V2cYq2ZI4aBZQgb2WbZDNw6O7p4Hfx8UhSD0w
To8aP7tX1J9JufYjY1Zn8iNwqFFR3DkUPWJ7WHtR6rPPtllxudBossrp1s6BmvSIOf0iUQBahVeC
vlg5Jt4O4g2xYt67WJjmqXxEsU5QkK8CodqckaLOlKWA60wQyg35YJbqLpyqNAlb6OU7nTU7AwnV
5acaDc69UH8yHP9KQWrTX3FvyZ19SNyzNRdtBx2Qogmj4Vi5DgtcfzZo4yNmlzdYnAOajRp/xv0Z
ooTvL5PkGJVrjA2KQ5uzNksqlAXz/y15tA6aTaSvTjdGZa4ER+MqUk8hYqv8VNzvAsmXvE0NIdyY
uFTqEckFg1cRdwBM6EJ7uRBkjYkWeE/buw6RJEdVt3D71MzNnhIfQ7iC7brDFcGtP+ljzkfa5IXl
RLQRxNfh377ZjgvuUC5Z5KEofQXhU/Io8xFYoM2sBIhml80aBW3WM5d2Id3Tk95f04ZbsqT3Pzb2
ihYDHk7eYWBixcvHrhKRpgWUM4taRMWeO47LP+T9NG8JRnkTYwreDkj4Wn7Y0Ii065Cwonv511i/
Kij7Th2TmF2l8qugbmqQFy1/FJwxk+qjSX5yv4RGcLD4M4+2AtGNipeG3o3vtuVfE1Bo6gvqTNRh
Gdn4xIqWDHrISnvEDxzQhiObybJTbRRpbVI1WZKRuZHWump8TmPnKqmZsgi1Cksl+0sJ0hQrTE52
eQiL40iIXnYJOI41ce5ZSA2V2TmrUv5TlBMB313bc5G3PuwChAWTXcFnPuIiULshxz0Wwo703lQ2
UvHVAzPO+/hgGitX+8irk8cDqj95aA2J++WK8a0M+40dnD3dX2o0zmgM0Z6xVEqasN05EcZQ42ne
8Vbnm18Q/cl4IGXxtxveiwoH23kgmyLGexpVG5fjSjVS7ceKk5ARKAx8zl+9iq0QLH7CX0ttfyuk
8L45DRGyHyXN3GooeXI2uvepeUCTVZpl6LwBMiaa95ZaAvg8hTQhYm+s4kcSX4kULgngQ6r43SsO
SY8liLgET/XR/FLMiaL3XnXYvgnPHh1BHrm+jkBwNfEnjT+DG1DL2JlrSJ6/Vv6bhxvBZh3yPgcy
Q9EIAWCKqIpqX+u7HO52lH7ZPGQFJW/2n5d+FlZ2AdNruXeze4dzVcEXgK0/bG1usHV07HikBpdg
vA6BvigpD1DWRrs2oAc4QbIymDMN9y0qzwkxyJpzpCWPICRRhDG8O2uzJnOoP3N9V/btrkIwC4CH
OlgwkHaaY9kdfJTqJv+sKImA/Fjazwambe5QWLjGrau11OWsAvHTdF8O76xOuY7lpXDM+RDXABVL
4BEvRTBVG9DvC+NY9eB2ehjUjCzQKXHS4QwOi2URyo2MMf2BEEUq1u5tcqIQoMChmzR8TMQtqr5y
mgQ0lOMa0kbLQKvjIaZ2+TtCBJ6qtZQQyH33ZfNNM5FUzKXn4+jcCvld0bQ+RBREgsrH3bjLgxaf
fw90Pth0SL6o5Zs4v5mQfH0Xzz1JjYLmAxgUOf7Q2iHk0rZzHbCE7S/MmO9X/1aOJcGQWSUpsV3j
h6GOUgnwYOK04vRMmCi6Sw1G2drwTzH5RvLCnCs6JkkX83Tw9L3FEBPKwjmoajOMG9K4R5X3pmgr
T50jvPApgwQCyMFswOMjT2Z8UpNNWT3U4SvpueUvrOEcJGutf0SYPwCeTnWjXeWw9TXOG/5pKnDi
xp2Hdv6TYM98Y1YogWyZGjQDEhc55WOb3N3UAwpRPLIv1mtM1502bEz0Jx+d38EmGCs2/gL1S2CJ
VZ0vI67fFB02Fs2FEo068xd5fHRRScStMOgK1Cx1pQy8JgRRrEeMggpsWlpwDa4Jc4TXn8JqZYb/
ZPOv8Q6lR8fcpQVWMdAwmXcfzSi2Q/b0+nSt0u3F3WTVCskRXQBysjWoYWBbDLLdsaqu8sT7jENv
XYBoUvBz1eKfMJcM8mUNxop8wSR6OWBESAF73awp3QUtxbhdaHNj7mirDwZbIdZNDT4TSCjtuCpQ
DDFG88Q9GOoeXlspyCi0pD4iQpic9tx+FcirRT+itx90wNr+SZZ3GzZPxL2xSH71kZTxVRmqc+sK
dHBr4KTqAEO/D923FRRQAy++f5b2R+Vdx8hgJWG1Uj91aKPJmO79Cr0rx/keBM7cdl8Kt9wJwjEq
L/oN550gGY+og9QBygm6xzEqXiYyZ6/gtvJ6IEng1g2T4kPJTjsh9/mFRjkIpJy5IOaX086t6gGm
/FT2+NUQT8XJalG4zYVkvwREiv+TiLJ0V4rBpoTcHnDZL0MAa3QIKyJZOJQK5Q5oDkvfePptWnuc
d4efekuMIxm9XWX2xHi+M4nzdN87Eh1ziQnh5NFVbKolL+oEwcJDepsMZ8ap4TvV4iI30YWlhlPL
fOrtd6JeRxfZAQUMrWGO3xsx0oPLTQPhbEJPqHrPbimvnFjW/tBtwx7crLm39XtN3+JQ9a9y3KZc
D10NE8TeC9H0LmN+8nVtVWfBefAINCfWQiFIX13t5O77a83Ypv4lNPmb4td0vvL2mcl3lTiP7j3L
ZBtUX4X2r+6ybVm+HPCYJDB0pGbP+434cjBSOQE51eFtKDysJp9kHLcMfCh2LJlJUZwjZFz6ZpTy
vfZuor/hLoNeoAKO40ljJ2xy51EJZhX6f6kHZGPtmeo/S4kaBIQn4cFZQj+JFZKyndBWMtN3tV0f
gKXOqrDjD4+/OSGn1EBk7bt/eB02sOqO9oiGaBlrY/q+AwKnz9ynkbONucCAH+egxO8FwMBbbOyb
7BRwJdTZK2tGqwD4Q0tqFbcVBzPyH29TXtbgbqdfyvGhpg/Nm1E9b4NxJrpLbGHs//X9JWXxC8XN
9C5NzShjYRnJ8mrWIkgNCOWdXGnjWRqf+kg1G62AGHBx8HZM5W1bLcPW3laEaGoerE5f7drWoogy
f7jerikvwAm5NDbFxlMqmti+IhcM6zkWn2rwZYXnDIOzWGKByOlvlt+gCylxKLRPEewj7nAaPwOz
ozpknEFQgHku6RTKwzP8pgn83gSE+PrwyHA4ugH2+AfHW1K32ltf/ctGmn3UN8X5jPqL0f9x9s/p
1jTVcCb5UZK+3+nWBTgNinLZKrPMoX44STnbf4/6F1b4NzOlRcOaB9YucU4RUdtm2DXmlZuDMqyM
aJ3n607dDer3NGH7JmobjtBUX1YBjPAKdhWDFwFTiRJsXcLoWyj9Shacc+iPDj6M5mIHxyhZFsh5
Dh5OW/0sRk7y0b+CItkaK0xm7MNobSV0Gmr3AoFlqG6VQpKIA15kPyNmtdigpOXdECiu045dzu3g
iUl/3iE4dwQ3wCBBjCpmmoREOFAw0XTLrGG29Mpt4Fezyj22lXkqu4dlnoQ6zGiNXJZO9Cibg14e
Ose7KXzYIYE1XAgRi3mrrwjBUwaR6NCX8GxHPo3IzImhfGbKWbfJ4484vjapBhMQA5ilQzhtzor6
jxxdaP4bPZg0uwKEW7iJgzt2dH34znOOmC+TMLrEB5GpAIjepw+fizfertdGfZXg0qsFZhqPXa2m
3BfrBX+g9s0kVBJB3mLqaEAOlSNdk4E5x0XBEyvOr4m+19lT04DY/KYo7pr2rbassWzwZJDkOR7/
NRa7d/Yacg5q/0RKiaFLDB8AvbOZJC8SYUSP7jUvqhDRUyIdy+bmECDu9EXNt6dk6zACKG5Y/BLy
0/XN8uqFztwwiqPNbUgdL+CM2TQRwZMltskR3mXevWNzxGw/Lh2JvrWyVZM/xtmLuOIl34ZcGybt
sgSrOtpcxbZlUpT3AlDskP7I+mDpH3rysIpjJ6gJehfdAA3tnacvE73hr/2KJxEyWvDqwP+Gwcqm
zNUEsZvwMSap1u0MsFDcYPDlAqvGs1tGNGfN634bqq+yOikYqHxscbb2ZyKTx+VZEycpT4zTSrCB
9N7qgEgv8JMoCMhDxiJOnjSXW/paNg+Vd6NID0n9IMWjYdQeMTx+VuMthK1Qh8M5Gc5udARTLwXP
CD7xyVZFU7VhswbhZ+yEAEGDZavTpOXdSuuk85CJqy9f/ORMLIwV2leFgmAYMLj5auj44FgBnI7W
sIev/NjqVeU0WcgdGy6K1Vtc3Ebvkme7ofsLplMscdhIf1fEVlJgVlnsCOC9SL/GlKWCgk1uHG2Z
t/Dv2gGOfliJCF11N864gdEuQ0nkpgB35zRvGgcOHdk2K39LE80CEsY2ys5ujbh1a5ProH7EwEIL
5Vct3/WImXoSSX3GSu2vMy92seQhWYiLLL+k/tOo9maAEl3mJJDLvQN2u/9xYh4cU4GxihJHtDg/
JZSu2N414H4Wdz95sS85JDvGOsd2OECPyL0Io2qF/YmbKl0EBe4mJJT7ZJQxDE7SvVO8EQaax4FJ
c1gMAsM46gyxngxP4cAEFmjBwWvjM101i0xgLg9xnA3KgsqZbTM9zOtsZw36OrVxiI/dagwZ1VOe
OF49zGP3FvjPZgi2NaKgEm2b+KEmEgDXlRbWKYDYBTfyBthqQPtucwgXDXZG5SdErx83CejsutsV
CL2Csr7/Z4VrT3A6a+eBc/FzAu9LWWezjqxAf8gV6pAOtOJRvoV20uCjXLbjBcck1gdAMlhMEAcT
JVi0mPjHgbYK8pL4s5aDuo+Li3D3wbjKrBW5gwxX+CCxZavkYOLJjJwKMqxby3laBO29wZq59QAH
BRIDD+P4MHS8eEiy/4zeb6GcYu9dWMdco78xuhtI5QkuDQvTq0qZYaMHxIGOIr46Hl6eYmlo6kYZ
zi1NLgEqDnY8U9eWrbJHwOIPB4QbLbzO30vtJVKsAatk6o3pVgVW1qGkmS3gXUTinusxRd+Sg0zD
nHYcC06Tfwn6vsFi1qJCq2I2USNqtSKA/lcwHlj8uVLOWaoXk1P8FCS1ecw4lKv27UYZX0r4DquC
vsNunmEuMTCBB+cILL2BixMsW5C8itzCOH/rcwt7w19ef/TGK+c+QlROErs0+kMr/5TmWhTg4lZj
u1fopEOOtoOX3RxSaFXFzupPXfjpMCeq675goEAkaHYWm9VEHKqgKHcjYJStNp5aXHzCi+deAzsk
BN7AEyjdTt04JrKHP+yCFLUcKqQpN4Flb22iGO0AkJU2AVyoxDfSntix+1agnaZ7yH6jeIXBOedR
bep7k6tyi5kfJegtLNChJwL1NsYd1CScdTKulh5a9BUXlzu5Mmv+s2v6ZQdGylSpKaJG3eLdcBi1
v95dVhDsbIQSB8cYbT1+zDn+4kXUmt+KUX+zQjwRJ8+kRvvLyD8t/yiiVQRVoQv2PtMoDiozeo/z
u9KecPHzr+EpDrN5ABPKU/Q7NO1FwyNcUhWsTBGfs+qzpizq7ukPGyF2Il+OyqGn1ArzLjjsnwrn
jpbAUwRoFJEVq64KpQfmeNDkhyeOjsNTgzTIZBCzy6vwN8G4Z8bvAgLZcxZZmWNYbYDng8xB/cat
NyrrtkPzNIpF4Dx7JFQFNFX+ndcnAThMHT/65qDkJ83HJ8tYlF3sHIfAXndvKW/CbMC0oOwlgNNK
XCeqloJkTsg37+++ddeCNbOrYZBgJtOr1E+h3/mO1tb3iKSd+x6dbEcVv3Ji/XIZMLl4oraWlOiJ
CA/pGUSRCIetQVjSgdPbrUznhx/VNBlNniqKdVSa7UKB+xwQX+dCooNrMj3pm2cXfdp0VVEiKK6d
/atgFZH+M8/oj5MfA+dDFauTRajQABrQA9GKSZPDaLG+VferBFkrX6XZXkPzs4gnmj4/Y/gI9p+q
3uNAPKtKn8WC96W8edo/zIQrk1bWGhAxPOCX3+17rpcWuS6U/T5b2oyvaIxvMQwzB7O3ti+Np8nH
VCtfpln/SGGdg8acW2ghJJbAMjw9eznCXag82JkUhypqRJeWSt6kmzFEbhtI9Jp3bfjpNdM10f+Z
GvoU9b1n77aLnY6wm5TBeqoEImLmO/u8Q8GjxLnfSkyk/XdJSKQZOdhTuj243hrtk1lt61UPd/jV
9AvmRLzas4pO7wAbSVndYgtc/kNtVoJ7f8kSE+JdMaGEpunD7SAPk8WWGS5PqPmSTijdWYzG3aCZ
Oqj/0AJLPrsZ8cMcEEDxa7KBYhgADk+VQzqZYb9M/+J38aJFzGRPnVeBN7cJrBuLFovmaC+S/pR2
/VcPnNwIv6RDjgDNLUhof5FvCpVlXnS02P00ZYdlHXWHdSIc91E/lZZkGz9XULEe/tQvZr2MZBtr
Bpw0ZA6D5WdQFwEhgVz5hcyt8cTmQpK3qDU+9UuEFIp0xrHUAs1WAR3NreOgM4NPBEhQRfIvZ0ht
qP6TvMTGPsZcerHwZkBhENFFE1sDy0aNQuyKez8VlxDkajTUTkZm9AAHcn/e4bhmKIcBCciLMwXb
O3dpjtlqkyyUUWdVfCSJ/fIK+1iCaamJmmCsmJuUdQjOCFw7YvkZVy7lBAel2lbOK/aP0kZ8V7YD
P+Ykfv1/Ne/LmUU2bhBPQRK34BzkcXev4fk6076mgJfWXr3jb1tsMyU75winuhHWv7F9ZOluCG5h
dFCUjYemn9n4RzVsAl2H1P4yoZnVolza/ckxNkazavic2NVDt85ueXPcydJ8SfJ6ruZkFTsyyLu8
88i23JryZoZbC4NFvosG2s55clx7/d2rVkKhM3OBL5fpDhdQvrYdlcbfIzUYIc3OEGFqdE3y69Z7
6276DAwKpipA0g3vqry4ECMWiDbV8NO7n0b/kUVrg5Bt0SZEEZ4h7Lyuug4dw3xARfmWlke3PKjU
T7tbfjEtd5TABbjAPkO/kQ+o2WTR1omGwDKfKDfT8ydGkovaOzDA2ONiequn747gzFVec/XIVDS0
72p4cvlLJOw5Cn3e5sTVyP8iGxGXJja//uzZ+1Swi6XLqbxeWvl+uvMExLqepfgU9amGvtfHbDj+
xUsk7wfad3hhJulNtBctJH/gvafhroKqSeBXM7eNvxuttWbT44KW73+axZdr/I3EVsrqGcJ0N5tD
z21EEpW1QPBTgtPl3EQRZvzvqa+jzH6r/leDvElPlOd8CDyLaTnOBozjXvBuxPus/WCSd8Znk1xU
86EwAAjjpmGJHFsKnjsww/pfwLd9yC8ej6Mp1dFLYP0OHTR4fQ3CoebgrFUyRVn8o3OP7TmZiavu
fyXmzQ3OSbcnH86TCuZLcMu1velxmDO5yoUbdAdW6GnZCVOOEFcr+vG8o2UBY+vxu+5MoGeGPNjJ
lmlRAyHSPk36knqrmBv6zgtAUv92Ea/z9l7bpBL3BeYlFXlCBNRq9l9m+x9pZ9Ybx3Js679i+NmF
U/Nwcc95YHdzkkh2s7dESS+FLVGqeZ7r19+vZNzj7uxCFUhtGzbgpjMqp8jMiBVrffFIqFX1Y12T
2UJctZRvzQKEN2glqZR3snkIqOaHJxvfBDDsU6wQhYg2qvuiKpO0Kvkv6CQ88mAxSH6vPGahtCV1
oLuQrhK6rdyvieVSG4bsyoNCLN6iHbsBpvisyJCgG/dOfcfSSeHBahAGgBuPYPmn0PrsxCmFERDH
9O4W2TgphHOMeu82+3sC+uaE9u3x1ahIFUM0yf6kJqiqqZNNdE6ig1zB4QMew3qRA39TDvAzTihm
8lDkn9zwkKcqaNWjO/xKwhebvJMPRio/SOn3cIB34WPZPnjuIXYR1NzaXAsi1LbuKxtvD+GJzcSm
0ZRZnYQkKCf77vR7M3pWhqfO+lYqHxX5Rwt+O+MOrievA1KhBiOYflGb72Zyg8J3BjOmB868zPli
4AIGFKiAmTW/vTLQaS3GH5Xpb3zQTDWcWnlbbkKv57/3rmRfy3Ac592uooys5ZcS6Kf61eLc6J17
pfxh18wUGULttak/oLmV9a9lVT3F3SE0XqPiJXa/q0Tj67vaOmgeFx1uzY3xMZjI1hyJ+Dhlac1n
qd3/Zqk3YfPaycZ1AEW0Hv7sWSeZT4GJwiX2g0EGf6QAKX91qqfcP3hIQ/12ONP2+FpbiAcMwKDJ
RWTgwCh+skv1ztW+wxv50Spvu+5V43bSUAuiFF9S+VqLnyUD7SGbpPqzTAykhBS4V7lj9XAltdUG
LMCVBSijy9lmHo/k/FdLLXCUQ10SPqX5vqTkGWJwzp0vsvNMceFGVv5KraNX1oBdXh2u4oZylCl+
leKdS88dCp8CzoeGSUCm1of3CH4POK1gU0fNROvyazOZGGFYf6amfKwBpVGcthvCeGsqEFU4XHcQ
WeOuUnDjjSrQy85Pr7k3nFetgnsJ5JutPJjlUc7hExxt5B2C3Wjscz3ZVYDODV7tjf21Hr7B/QAW
404CzGEG/hamhTx+COspgXPlB/vcJmf2qLk/Wx1E9afSA9x5b4PiRb6jrh/D9skh7cff/svpvD7U
bGs8dmn72PCM8uKU6gLgp230qg9gCimUcZT26l+KlyajGfCnlCy1LtHW7GCPj//8x3/9z//90f8f
72e2z+LBy9J/pE2yz4K0rv77n/o//5H/+3+9e/3vf9oqyTLb0GxbV1RLt/iH33/8/RykHn+s/Evy
HXWoAyc7SAxwtk2/vbV5Q1M1RzU03dYMVVbOm7cj4r056IwDinNI88jEoq2/lk2YFz3AhAHZpqOp
pqHLzrmJ0iOuGULsfIC4frA/R/XOxLkFhrdbtjONxPlI0QlqklWGSgN0L4xUCWwffi8nhQl5n0s/
9BzsbUJVyy/TT1dMzXXp1JQtdKl3tQC1mfQw9F9T75cDt4fD5dFC3Hq5T3OGbGRCqUnX+A9tWh0n
s683VJEUQZ8eFH0HLXvNg9cE4n61bGX6XGHkdNmy2IKy45iOo51baZS8HIxASg9Ij3Jl7INd9WWA
ckO9LbrXZVPK1NaSLaFHHsLULHNsUce1iwEPNOPB1j4P7m1o/ewJkveIC4BS9/UPg8qBD1pw+Qsm
AxcfYANABpunqIo8DfnJkHou8n5NlmSH5N6SYYW4XW5+ZsZ0+aR5YRU6Wl6V2hBlBzn/GBSUvd5I
HuTC+2UrxkonhAVoO7Zi2x1WClJiQGJ1HP/ff2ZC2LZ1m6hJGmBCReHxG6XXuNZlCzNDhbAlyxuS
VEhFTMFC3BeNXxjIn3+Ps29+/82PqJhcsaGolyNlqIZq4RoMxkQXjISeMVCVylaN/raufraE+q29
Hd/DWAgRNnWm/bDxnc/LHZuZnVObhny+xLoK6EYT2ekh96mZsF+i3Nm5o7ey0tasCK478mtEo0P8
ndW++GQgSrj6u35Y8Q0zXnUaPU13HEd3ZENYaelo6VFtsF9V53OVbEdIvpFVbAwqBcfvy8OmTG0J
W9PA0TmmwaJwOCzOx632O5gZenqkXUegRTZ/mZASxF9dPHnLSW+5jypq0qP7N+QZJNDj4Sns70Dm
RtfLH3IxspYqWzLLRdUUY/r3+XcULeW5o+eoz1R5t9WXUv2k2tLrso0LNyTYmH4/cUN1XECayOEO
6fEhdfa//qx1YSTbUnZkP6T1Uql3XbSVQNUtW7jYvML3T7+ffH/pmkrTy1iwFIQieMXwHvkQrexe
dVrDZytisqLYrIXJU5uasPpapfDMsIoR5rDdn3XhX0O8dKu6yGC2MKA23Q9EMkjMVgcd5Lc5aDsl
bK55wh0dv4O+PIbrAp6K0LwZMgd62ogHmnbvuuHN8mBcTqapmHypYXOIOqojOP0oc3tFlilTaJwX
0/wU3v9Z88IoUFZYRx307EdKAUzuuStbfObrVS4XiqzJKhe135NwMpVFFOSa3xvw+o23TX8T9itL
Zb596JB0x5LZ1cLoELf0WldS3GdAYqQI7Hd8vmqaFkeJTtLZVs9XopoWSm7JlfVcVg8lStYf3jz4
3Ch13bRZi1wsha0Ez1/oKVBFPkMsQQ69f/vcqsZ0GzF0U8f1CeeTkmdGHkoxOTPiESo76c2ewFQN
W7U1RdfwZ5rQvubrVR9LlvQcgGrxsr8K6eHt43NiQBcOu74xlSEtbekZBHXo3aTZygNoGt9zF2Cq
pmLBHa1YBLIVYfX0nmopGnChI3H5AU6lCQL6jgVqWoYpc9Dh9O1pAZ9sgFzOwzHMK+m58l6dBxVV
nOUhuvSVpi5rJmuTq7wqi48sQ6praYAxFZne7YBkLDm38dZR375Qz6wI+0AB91eXmhYcA4Rlhg3w
1uVezGzjs/aFU5GXbJxVLe3X5V0d3KHm8GftC7PAl3Nthun1OHymEsAuVnz0zCRwfji2I+u6wxVd
aF4tZUnWRi0+yqBXr+IPpFuT7XIPpqUoLFXcv8YzV1c1FTPn66gqynggq4WJBqoN+5M7pSI/gHYg
77FsaWZTsB909oUlKw7XsnNLSdDklhU21TGxH3l4RiBAnKdlExeXMcs8MyEc8EXmQ/DqFNWx6Czi
OhS/wqI7FA9K51gvUFGGe6kLSD+6ia6/o3eWyV1TtmxNk21hHP0MhIaUu9VRw+GaDzB4IK+x3LvL
dwHdY/BsG8U33Qbpfj6Crp1KUZA29bEGeZ8BWwidg1nt1YYCcWtTqK/wY5hOdEPtTuKvGJ9ZJw5v
HpmAi2Lq9sU91zL9MkrV8khiNWIZmqX8GOZGc6M1GtFUI0Oxroi1tzvqM6vChKY+bJy6pJTH66L/
Eklflgd0+n8La5/WdZ1YhSMTUhLG0yh6ICO1Rp+Uzwk8llV7l5FzjoPDO+xY1KNwtySk9Du+cOKr
rcqRs64nZTQGnxpnpyvtpjB+NpL0jjVI5I0Ly3SnM8W9TJWP5VWFUR7tTgPR+bMjA5cYK3tsxqU6
hgEht43PcDQxuKdA5ltQLVweEwtEfxA8DKV1tzxec57CMHWLu52FvxDHq0yDfrTDsjx2Sl8DTbTD
Z9jNqBR0Yn/F1NyytlSV7nBnV2RdeJB6cggSU8vqY6bkL5Jqo+s5kWi69jV3ZpJJa1E4ZW74LJ4G
XF1/+3TBT2jofdc69a5HPbeRu1G7W9+8V+Jf4EuuPVe99VXpS5CqB3AmlDPfZ5B1orZ9DRn189sH
+eRDFOEOVBdd6ccjH1JTEWa2KDUAvC9elo3MOeRTI8Lwao4DQQex+KOPgNj42bBu/PjAKLtQHnCz
XjY2t2x49bPJHB5fii4cMGMlu6059SjtX8r64EL2aWQfl23MTt+JDdEhyZ6sZX5aH220KiYyzbIH
lbls4/fQi36JhQ+ZPJ7e4cA89/OO5cidbvxG2O5H98MELYNRySm+Klp6q7vUa0zaG2tmp5W3ZFV4
sbmdp7jeOFZHxXIpxr9L9c9ud+/rnzXSnSYsT0jcb5Z7OmvS0KYjTTNMTQxa9EVfIB7sM2PUFhoK
lKnuPiYTAxHqVSj91Iu/9Ogd7ss6MTlN8IkvduIa8QAbk4FTHitY1VrkWJd7NbdGbFmxFVXHQRri
RcdLJGcsNNbI0G9lMBXFyvpYa19Yg3YI/MHTaR+8KazkerPyvJvbtKffLyy/qM2iOFLC+tgMxLtR
j83ATJDvMgb4UiIC/pSr+aB+DDK1fzZywhLU/Q5+e5ueZaCiIiCzTrdyoZg78pkYXjTE0m2IQM+n
XxmoSU6AbBxL/dmqXyiCdOxDoLy+tR+WLPM2s3SDm7UlhoDCmnUxhDpb6VrS2m2sdisDdenqJgOO
oZDUns4t0dVZnu71RYuB/qV2b1QKMWA6We7ErI0pfqXqaOXa+rQMT3aK3sV9pPpeRVLxpogohabS
a2X/X84G3eCFzO3LgqZQ9NiO17utLmEiQ8AHGA3ZZRRUopU5nz703LGdWxH2S6L2WtnAv31M9C+h
9gTCbHmgZvw1BhwSrPK/h0qYDbkuo557V3WM0IAvjohy+qzdJL/pwZ1CSmwr6Q4psGWrc9MzXVgs
G/57xxYfHCRSklFV7eo4wEEmgT4Bm1G1KxO0YsQRLglKq/WIZFnV0c+fRoNM+bZSnpf7celteA6y
CBQCVrJNXOl8mbkI66JQwp4PCNPXOwNuHQQVQsrWtkG+4tnmu/MfW4J/kXvbj8syYfcjCQQ3MHTy
9srOnD5XXGyn3REcTFu7lOUXlF1YWocgEIlBixqDjuvPJJ4CpGF59C5P0LPRM4UJCtMsq/XJYw5A
t6R+pwzonfsAnuIP8OX1ykMZfl+2OLdnTzpoCle60C16/uGWBTiijZ5Aj+jOTd2sDOPKTJnq+apo
UVgbLQMrlbTvw69e+NFFSGi5J2s2tHMbea0GDSwZXE65XDlbKhepeV02Med6Tgdr+v3Eh/ZmYdgF
xc1HW79Gka1SV4Zprf2piyftl01fj25V0IUenpGNJe3f8f0TPkGVTd7H4mRnmZ7JcceGgYOWeiCq
/1/fYUDVLaJbZBtkMQshhb4md4VGUCh88a/D/PM7mtdwkJyVFhdqYYrLXg6btlOqI+pIUFirz3/W
vDC9ujpq9tjTvKxKO8KLTXK9bGDWORq4ccXmoLx4ngauqg2t4gI2VeqNDkw8C6Hw/9gZr11f7iY4
6rK9We81Bd8dHsXqxRNKr7JoUDK/giETJRyPfBzFfNVPOR5v0V7YJUZ3s2xw1n859M0ywItchM0i
1Dvz0NTLYxsbd4OOsJ4GW8XwpFn3PqU0qM62UbqyaWY9GFkLQqpTwE4VNo3VBK7XuISyuqgEHWZf
6e1jmny1jbvlvs1tzikFSHTVIEUlru0xGQ0Lpl+ikWV821IhLyv9m5+j3DksFYTSBBO4SIMZoUVB
qqtxYXYSdKMpfArNVajNbD9OjKjnTibXpbaWkO04RkyHCQ344Mcr624mtHneEXGjWoXblKFVH4t0
77t/AYoCnkfNERDCESqa7MZ0b2voS2IqPIJk5YI4twhVXJBCyomsnHgFISZsKHql1Ecq5ymsvjZA
8kMctJXG19400LvVtwWMjW9fHZpCfs42dJ2ro7AKtSpTIq1KmiOhrqu9SwHLn7U/7YKTo8HvAlev
dNq3NH8Tw2DZg8dcNjF3gIJZ44HA3de+iGumaRlWCexjRxfd3TH0YCPQNvzhyj6a26+awQNkSmU6
PN7OeyIPlW2EUkpPTPXKM6l626jqFaQVK92ZcX74ILItFoed4ojRiLbrkUHz5f6Y6TnVVB0VpXcd
5eL6Y7F2EZ3ZUsrvhyHhWhTanGlFnkyOFEIHlSf1cDS9V1hb07+XJ2ZmxBTgL6phcmwQWBF3U2gO
reFb/VFGO6S7HpO7erxB5XLZijIz/5ghKaFa4KFkWT3vRTTGDbpoY380ISktp0oNWN28T2GO0izc
xdEhA35bt/oGpN5VDsVZhhhNpFOfpB+XP2W2w7o+BY25qlhiQjfTZYg/qeQ9NskNlL3Qb7nuffht
2cjspJ0YEddhpLdKJ4dUzMHp8ymDIXm5/dnhPGlfGM6gJdRieOkAec0d4vZUEmrxynG7Nk7CwhjQ
ZjBaLaEL4Y8J2P5RMjYBxEjLHVkbqOn3k9Ud9tIwFiaz4Ve38GUG1WG5/bVeCK4TFQnFQ5qVgWru
wRe77cPofHTe8cBWtJPpmL7ipBfmEGnI3ETDMTA+mL60Maiw0Th+lvsyP1ZsU+4JhnMRyclUQNiy
nw3Hyt5C0qgG13/WvtAL8AkKwoksKoWEgnYbxisvhPlF+5/vn5zqySi5MaQAlgL3IayprnJtUHfX
rnRh1gQnsGYS6ABQLky3ZntJ7DfoepgUF+Q7ar9MZfeOUToxIYxSoZXw7ifecEzKR9IGY/H8Z+0L
o+SXWgQfEV1wmo3Vbtl1y+3PDRFoVM0EMqpxEAvtyz0Js7aGSMgwn0P5x0DhTBiuYDWmNoTIhgJd
OSpODmcjoKjzmS4d0yu9MJePIfw1knr0qLBVi9tgvPehQlnuz9yuMKbaAZ17Oj0S/JRSwX2TIVlx
VLoPlYwQLDxYyxaUyVuL3QGBBYSJbJylqcIRXMpjn3m8So6ent0M7PEELeSgS+8aW77VKuvRCkfK
mpwXxYCuAyr7ZfszLzvQwwo1BrLFxhevf2i51F4BXOHoVBOg2w7vVe8+nkjIEClb6evcaIJN4LZp
cBm4wKgmQTeMhFnVY6Oj7wgQESX65d5Mcy8O5qkFYW1UY926uYWFrtvCJHPd//KSdyxxstrkblh8
LHVhSXTDVLiS6RTzJFsqzFIEGNfQyXPjZPMKJSFFio9n8PkKt1xX70cDUbZMhWoxmijwVjoxa4Hl
TOqX8mdLXHRSKOX+mGTjETrEKx9ap9fleZjzA6ScDEIG3IPoxXkPBnTeal3mXlkgSpp0T1GvbZ1+
5fid68Spken3E5cfILBLvXM+HEcKSLUrVX2HMz5tX5iGOh5QP4O346h5N+j+Urq8PEhzi/W0fWGx
xoPqGmHKkeXGyU0DQ1DifzbUw4g08bKh+YECvwVWh/eLiKHTVNctuqgdjlE47jy4Zmzj9c0WCMsB
A1QUclmX4RNfN/tKQ1qxKBNkgPpny3NXjq7L6hfLIqen6xqlNqA+xF2RJL4WG1rREcNEVrYgNX2F
sgGkk3qRXI8l5Lpai06nJcHm5tQmSqN41ZdSr4Lbqh/g7kUIuV3xaDNTePZNwhQqrpvbVs43+eWt
akPeA5Fo9ljCib88vnOpnTNDwsEa9FJSyErZHbUkpdD3IIefEBGitBe5hm/m8GzBigmTxXusWuT+
wXVyLRQPB0Mh3FpGXnuMNOofIQ5w8k3e36BwijCgs5HTv1CXKbV8xe6M91BJ9xFupIYP84L3kJwY
UUPbao6K83dINr6cIIHGysE3c42geG9CM5pcJLhPnHuPqo9cqhfSFtDVRylF1Gn4GQ17Kb5X6rUH
/cz+A9EoT0BWDife9uemwrgaG0Np2mMHGzm0AuPbHRX4WI4jG1jcZfyjySLfjoa+O4aUGpVW8Fjm
3krsY25KDBYANwViLBfXBFkbkqzQC4QCkm3ChtKfFe24vNrWTAh7qSyDyPIaTPTOVSDDPH9vrUUK
1kwIu0gLVZgVR0xoqLIHH3rEc9bW7txck3FnSRHU1cgknM810q3Z4GDlqN90xhYZqeVBWmleREv5
qpXmskbz3Wdbf6yjt7+iCNb879f/vqyeHKm6WSe929C8UUMh/CG1NggQLvdgzmWemlDPB0jOvJby
T+bA+1zWSFleQfaM7N6ykbVhEjb3ONapU/llf0R6ogtRmA9//pmB6QNOBipQfHiZp/0w8WF+j9Nf
72h+wruD2QDAIzonv851u8rY0RO/DXSaofuO2Ag57v9YEDqg6oUnV7BsHgM0bu+0aPeeDkxvCl40
U3DxfHySQUX33K+6Yz4WGxn2obWM1Jz7Bv35/w1Ywj4r7Li1IXvgNmA9xvGmB97ijcmWqvfMXoFq
zT3RVJPycSp8LAqVxMCvMhpurxVDc5SzDwlMBcoXPX+tLRSyIEDVzfu6/6Ar3zP97emA6baD16W2
HFya2EUt8f1YD4qjWyJwDR+E9FIm/nbykNDz5h60fsaKyZlRJXKJ87LB9GiqiPgzh7DmB0RalAT6
KaTm/AephDQaHabIfHPpNM/qU2MCCqKwNddLNDs/6rzgbRtqzOwGtFfVHjxYYM1e2yyvyRnPc2ZP
GM+Y60zjB25+dNP4C+oIneNAaVRuKf5YC6HO+B/iQxM+3dKZPDFfHVRO4fSygtiNejW8Zisn5WxH
TloXNhdZuMptVVo3rCc4LHrjYbDulOhmebim4RDe0md9EHxo1TmpXmpYQVG1i2D+DV7kXyoCyo3z
a5CajdmrK/e+tVETfJJR9nZi9ljMG3icrgtpZQGstT9dD06ctlRVRTJS8QbVHNSayGKtfP/M9UK3
KV8Bz8cdSRNrE9BtR9dGcbOjYX8NCgjd7svo+/KkzHWBUj0ux/JUwKIJOJu4bq0ADr78GH+El9Po
V0ZIWFk6D2Yy7jSrU7fHpXj6/WSEyqpAl7iXUyhtlNshDmGisneaZFOj+nW5I2Km9cKUcBeznURW
nVKDOGH4VkkfNHgtrPijU/MMrj9lzpMM21Cl/2pl6zqM1pKea/0UXA94OD1G8DE9dMYV/KBxCMkX
9dkrT4xZK9qUBlIVCnJsIVHTxZmLTAi17GO8CUFe5TcRvCtvzA/8eyB5WJCQJOxqX/hsl4ha3xjM
WbKDJtMprrNqJeQqrLoLE8JwJXWYuZFjMlfmF7N6SvWV9ucGyma1QTOgw9UhnnR+lFeFD5L8YARP
en+DHlR/U4YrxZDC2fa7E5wiGkFOjeesWGLh+LEnmxadyO2ndvzgqt4mzD6b5UNTrTmaOVOOTCKf
QAUELuKU6I2qpXoE8UwLgWbzo0JhtZf/6gJ7kxgrycDfIfUTN/27Ww5BF0MmgsxbWdhHAAKi0dNZ
ymGARt7GakoLpd4Jt9DUKj1E/nzy49dhBTNIlDcI/JQtTMxRMKBOYytXaB2BcChc8wHtcuWTIekI
N0nmaH0qg646KObo7dCLtR5dWR0PzRh/KRNV2lYBwvFFZQ5HoH/Wd0915ZtYsh3chaojZDx8anXY
Pq+KzM62jed0P8ognHR+JAQSnGZ88fNcXsNvzA08kQqToCkuTPmdKT7xX3Ydx74d+OgUDA9F+DPl
y5FdkJViM0prwIZZWxaZXptle8mO4VmVIhehmx9UeCvN4VBILxpKW7EGoSHkb8vucm4HQqcAjpvK
Ehy0MMuKEUmmpOnZIdTDW3gg7wc4kN9jQgcFwCX3EsudjLFpelaUHwj6tNeBHkrXdbqKS53tCCQV
pDTZ8MCGz0+YsAyygFxjdijvQhjtnbcBkX7vBuOkecFTDZXv5X0g0bzx90cnXTl95/wU+D08LbFz
5eIh4AeK1MhNlR+8qja2cgSjXagMX+s6e439NUzl3PoihMDWhucFhyXcVvQ8bAKp8zEG4doIgTga
n7V84C+R5FgrG503BrLPILd2CVBUciBAXhPnh9b6Yag1dHMIdBYlkob3bfBjeaEJF8vfc0RNwv/a
mpbIySb1hxo0t4OtxERxcjxYuAEUGT3zWCRfeZXCsLZWkjXbPdIB01OaeRMj4E6axWre45DVJn4o
G4iHdWlT97dBfzOxeC/3T7gG/rt/PKFY3oAJgaWc9y8t4mpoB2hzSiXcScPH3t0ndbn7IyOWcBFs
LSOJ9IlGq9S7v7Qu/dIU1bNVmCtOQZmbLHBIVIBp06NQDAHnkZd4SgxxqKvAmWkniJn5cQqxpDuU
e2IsDyrElR96KoKflChDo7VH/8C2EFqyECPf6KGf3ctNZ6BdncGzX5GPc0NEhFqjD5+sGCnh5XER
H+u/R//0g6c9fLq6qkTuzZzrkJfryK1bPVLRzmdrdHcG2YGKC1/Uw3SdGB9DN0M9TlkZsTkHd2pf
cHCBEyIgHzFgISC+EkL91v9DC4KPM1q/l33IXA4NhYyw+a+8AWY7cPIG0M4HkBqPhPCTAutTn6Es
9BNk+sraXbMw/X4yRWVox3UgYwFl9FqCp3W7vAbmNuDpK2b6/aT9IMuzKp56oNubcNwOCRp4K4N0
aQInohLVh1hOo4hLGCRD1cxalZriYKIYUmrcMZD7cdEGXe7J5Uhx1ADaNaa03WUpqazWfitxbzpk
XB3NzfDGuho2y3n7wmYZc6v2+5T2YfuEqt3pd0765hMZExZgVmUqJNUMYbJ7UpyR5LjBwa+tbVWj
g5etvB5m5oInA6lHsMEcKmIlOKeITA4wDQ6F/SFArDDdRmvI3DUTwpaLdLQTBzUJuFdukMGMEF5a
qwKZm+rTXginxmClcq359MKsrutkl+Qrm2KlfVs4MPyuMl3TgVMAsJqXoMaOHsHyYl0ZJPG521uD
WToePRiCFxM5Bf15AFL8ZzbU861tI66gWjE2GsLKw02s3etr3uN3kOP8RcVLGmwRLzdVv6wGHMLB
z6VC8g8WpehxOEJEuMvMpxBIjvsp0dRNrd2pzrcGkWHzVXJ+psGt31xHZXX9nr7+5zuEzelobeWm
iusfRnXbqNe2v30rpO33/gfwzsmucF/RxDyD5LbdkNdhgBzmVkOwzj2Wa/xec6vi1ISw/62yba0o
8oMDVLyyd9fUt9Jazm0aCHHCTk1Mn3Di7+NGyUqnxISUfVVgdU9vrWKTv/3Y5SF/MlbCdHAaKJ6U
eIyVu6u620J+x3TzsCOEQ+iQIgrhSAkMtB49io0PmXyH7nKe3lRvhBf+e7pPTAhzoSGm2FaxysqG
NTjd2GsEnnM+ZqqggfFrKiXQhS5UkhKBfjYhZEY7U0ZkcuU4nJ3ok/aF74cgtMlan/Yb59FLkCd+
BL40rEFVZ1fsiRVhOaVNagQlhRBoDVyr4Qfkw1V7Bbq01hFhLXVDbVL/aTERX2ykc2z0yNFbWDFy
eXVnwZ70Q7iJdnackgdltDo/hbhDvorQvrONv/vwTqmeTHkfZ8/LHmtt/oVj0uh9JMccRq4frl1r
hyzLn7UvnJEtXKSV2U/twxqvQX2+kv5a+X6RfFQKUscOLNpHP7v6iV7EH32+IcSDtTq0yjJkQkb1
qvhifv+z1oWjUY1qzcbX+oe6vjcQTvHes/kA5CgUMYJ/FK9ZdVfZ1qANSHKNG6O4SYJHKl9S7eUd
vTixIiyhvvOtTi3xgpGN1sut66wsodnNfdK+sIQqiASB28r+oRrv2j0k1+hlLPdgxYJ40WoylYKn
jh508n3kUPfyM3e/vNkEpS5EanhoTpdrYSEVdQQTX+95B0Rdin6TU+FfryS9Z7YCVWjU7ujEy6mr
EuZhaOtAz/1GogrOvXKs10LuV867y5gMAC9ylfwLO4Z43rlKmQdQvrl7MzyqRobUxCeru9XS1yq7
XR6uNUtTX0/uBwoJrBZ9Bncv8QRJg+8qMmOmgwpM8U3NVsZtGhfhLnLWK+Hw0J2isHMy23tX/9AD
QdaArvk3Q/I10j/GTNdyzy7XGvlGSIbsiUJEhSzlvGduQUJziFx5b5i3kyJf+rhaAX+5ECYTxDzJ
Os7kZkzP17JOS5V9qiKrDJU6ilzLnVixIIayRjumfO+3hQCFpk23lr2aGyTAqSAoIAojESdMCbX1
Rm0anbLvK+sQR+4hG9Sd4VdvzvbZOvhUFjXPBwo4hbmIXTspeqlS9lEGS0BS30hl/qq4xS639LXc
w9yQsScJyMGwZl1U64x5PySAzJR9IrWTOt0uQN5keVYuN81U6UiclvoHQIUiJwpIW8ocfW4Jpd9/
CIvuuULdczOm44+u7b8Nwyra9PJOhEHKXqcp4j0ilj36fuuUYRfLezlB0GaMkr+BgHyJB2iqtdUE
8NyaAFxD0pHOwdwv3FSVKqzHNG3kvSmjXXJjyj9t++vyAK6ZELxO3cWDycqT95JnX2noURkSQlTN
G4FceE+GbeKos0id8nIQj307pB6hduT9oKeUB9cbx1/Lls+ttlMTwmBFmlYaYeYrxHsp4HziFrk8
UivtW8LOCVNTakYXL1aZ7RVibkhQv8OACYyZ1BkVD6KHMczWUMg7sTX1YxD8iIkLLhuYnWsKkHGQ
jqkjsnTuh6mwgDsCbr89mDRvC21hcZN3cG04ZvX24CnzPeWxJ1JfaDinfXtymBUdYqWtxGToZrWt
iUcZa7is2ek4sSAc/ZRZq95Y2Ox8OT/6IXAWBdG15QGbgX/QDYpPSDSaJOzEyIPmWLlT95a8R7j7
u44SvOrLH2s9lnZeWf3MxiJHASy4bc3s1s2VqypEi0pT7pa/Ys7lAGebEufUE5BoOx9LeFdauelb
dW9om+KzpOzx3kgPLxuZG06o+SfCVO46F2yp8jBYbeMayt7P4FVs0DfeFLlVrQzorBUqE3WVFx9U
D0J4L0J7p5UrWdkHIfquf3Hf+UMDwljZudu2HBjK3go/Bv2H92xR4+T71fOpKHXDi1DrVSAaRBx+
m728YxJOmhc2KBlto81kmpes2za/y+SV9mdXEqXnVCuoBA7Fi1iT92mUNLqCvBJEezeV84TqmWrc
vKMXJ1aEQXKLBGGWVMMRF+FWaYLtr+X2Z3clHYB2QCNzeQnEkYyQ+14g74PkhZLE1ITE19j76qMa
ZB/LEe692t0GUr+J3ad2jRNvbglTAKlPWkcTLZ5wT8vqMS/9wh73tp1uAy/dvvkZgKAavkaHq86i
YEJYwV6UZXmsjOOexBailHHXqN/Jc6PHhbzUNq4aaWdAc7PyIJhbGXjpqS4KDnxqTc4XdhoqTdUo
3DS61PGumiweH9rYzLcm7M+3CXUb++U5nBtFsGaQdJu2Tj200Msswgt1TinvE9u8y5z4WjK7d7iC
UxPCMiysrrbztpD3eqJ/H6PydkyTFVjTdIqdP6P4eDJfzBOlsRe3zyJyzdFRhnHvDtlNUvgPuu6n
EOT0D1ntfx4G5z0vqVOD0zSeHKuxr4S+LWMwrb4Y7T00DlvDD3ZvnxsKiQ26ZHDkyaIXUiUK8eDw
26tGjoIbWsDZ9h0WACXpE+iQcqBpdZx0QxvhxlTsgdge3KxGfuPD8bxsYeaq8xuRzvMDxp+LYqYg
DwLPGKf13OUbV9vnSKGGazDXFSPiaeYm0TjUNndnOTNQtHX0XW/5UzbafrtHpTc8N3AJ3KpEkE1o
9m6UlPTGqW8r6dVExm55uGa2I+cx2ZUJUw/bvHCZiqIkCCwp0vaQPnrOz/jtUTmbZy3iCDxvIfAR
t3sZV6WEvse4z627MHsoqy+JRmQjXTnfZiaESxKIOviAZ0ry2qJQskGSxn1QXUX1k/klN1b81qwF
BOiQ0wPdzHXpfOVaXmprvU094SDVP6K02ll+8bFD43x5PubMUFPN0UYEDYCOcE/KlVK3B5sTDhlw
eaRcdAxRw1zJSM9MukkyDTQ1JSPIYkwfcbILsz4dNSSM8V7Zozw8xj/f0YdJ8ERnTcG3JQwVz2ff
cdyQ95KORroJK3PufGoaaSVzPztUHFomK4zVJdK4V0mteUbXjXujKa4Hqb1WVfdo98ZxuTcziB2b
0kgggSo4ykteJau0o9JMPVwvvbqidkvbRRVxszr0bzu/vi7BcLRJfw3NcXBVqg6yoaG38hGXYbvp
G1h+DCdvRPGU9i21TH0pHPcIR+wcy0Xl3PqrCc0XzfV32aQtHq/RSc33W2Hzki4DsijSfbU9+K24
rRlftHKvx1wJX/Mw7m5Lzf2uWEV635sSYFuvQqMVVtU7T67Hx8xC8Ht5AubmmbAVtG34dJlQ3/lq
9UobfY/pOzyfUh9UOgfX2djDWpXqtCqFI53gOoQGlEVOCF1hUwxG4hcV4mD7qm98Z2NFZX4jB3H6
kLV9+DjESbtVtb5b6dzcVgQ160zg8t8EG+eda8AZWkmjjPuYiZVs96Ee17JGMzc8HMl/TAhnLlJ8
UQRCCBOhTtnSg+5I29JD9K98e/6LgqJJS4lCe7gqxTiGP/4/0q6zx3Ed2f4iAZKo+FWS7c7jHrcn
fREmXQVKohKp8Ovf0dy3OzYtmHDvBtzFNqAyyapiscI5PqYzwWO+90kIXt5ChYO+tlkIgnA+MAT0
LkqaQAdgnbrzNO2HUIB9WleEwmsaAPvSl0Zm4l1k/P0cz2BhZtPeKOo7m3zLCn3TGABd/oauHsW5
rx0K/NaySWBIQGP/+bmbs5v6VdxO+0fT/bwNteTzdaNZ+z7wIoGnuFRYLzrNeWOhtkr7ad/fJX3k
pC+z+ZKpyE5WzgNuycRdgkmyJTN6vgg80ka3EZO994M6fsvb4/U1rH8eprhc6giD5D2yEu5oYCjc
I3yv7PsMJZHrAla8Kn7/XwFS8OOzfMDDGAJaPCRbs8UqROR7b6YtNiAVCjAwH12XuLokgMsAnuVP
kU96mqTUGyY4FUhMN1myKxUX+4qrRGLMdhwD68I8vLRj/SDaqmt7d8+SIIORvCqJPVUSpC2LS7sv
UsD+7Adjl0+fKPjGF17p67ukEiK9SXmWmB3W4e55vDGMjd5GncI81iVgBgYsRPi3u5zTSQREYmIz
1C3cPcosSLoy+mTGt1s4zuKviOUnnIjQqkafOiTX9hUAA0pt8YYW/VYdr2/VmkKdSpHehXbhmXM7
YyGZfgcuJyUu2qIx0q0Icg3gaxgY7EDzj/R932HV2IvC3dvpd4c9eOOuzr5bX9tZ1f+3eiIo2SAX
sdR05IRr37LabFvm7nvtQSef/fqlyhQh/IpPxFr+ipAOvaSYfnQoRNiABgZVWPyP1U1hWarg+tf3
7K8c6eT7bjQzISAHNgJS8jiNLLqNf/g3MkgvpZWF+AR75XgLKLzkfk3f1iakdZy9Zv8oAP7lfaCY
bHqPgp0IkTyWn+kubfwYQrz2zZ5jTPdYimTK+tH/XQc5t5TJ0rUKNQNnr8/mJ2E5W5B2iGBwZsXb
as1WcCdi4h9ckigaS3KAY1Z4GH3w9hoLALiTqGg5VtbhL+dgYaYCYaT8IGlmPzPGSTh7w9/Z5T3/
5d6IvLWcOCqPaEZYapALxdj5TplWJ/oBg717Dprjn5kq/7O2ABPJYQ//xWCIPPzkNLpfdcJGRrUW
IQgHwrR9IuLtVo/lQwLuP7gTcGPKa3AGhEPWmJuIs0OQPvpCUTS5PGUkmXUkiTGahEeL/FwYJ16C
9h5JaFJpETPpjpW9og/r0sAhApHuwoiGQFcuBSdEWF4+a+bezz/m40/HfS2Np56C/uP1+l5dHsi5
IMljpb2jU9ZCkDWXQYkmeAN9qsrGaNVyll9xclPVTq6VrPDNvQFMR4t84Jgbi2tMw2TfbRUwydqK
CPoQEF8DCwjR9rksz2+tpKCuuXfdBGefBnbyzLNic33fLj09hmj/SpGzKMyLgdKFR/M+mTaxBQhG
LRj5NzdW9Tms7RzK9HC9Swr9wh6H1KmAWNrY+7psQJMBFAIzH36YCXkEUP1Hcx6+XF/Xim4v82/A
lcQLZel6Od89rUliwY1x3LuD+6tw4GPcXKHbqyJw4zsofCI/Lz+DDcKsLi+scZ/bH9OtlX68voKV
8weYI0Bc8e5BjEokXevrrgZZDj7vfqb8qU2fixuxLeAj4R1PJEgRi+3ycixjMu5jSgOQQE6qwG5t
hwCTtTh4/AOO7PwQ9NQDxoFZTfs8A9lX7wQiIQoftrZLpyIkKykTzxlZAxEEUWM/RwMSgYUq9bCS
4EHaAbS4DhKBOk5cOouETcQUHNokunsCqEgSVM3OSXaJFroGaKw23IkcVY/0yu6hfAYACjTV4c1o
LiZ14mwS0Za07ZE6980h9DoeDarNW5eAfDmq2kjoyEYSW1NncML0fZX8sIzflvjnugr/CUXPY2Kw
FCBDCwzMJckps1IXBYkLLlCLqevnme9a24iABTISFIA8xC3T14Q/J+yhrLaCpbtaxZq84tzQUwdQ
TEDD4WEvZ2+R1vXS0URKvbPtrTnz+wxQnL3bU2D9GIqQeW0vF+5PxOQoByH5fX5aYFATSdOyea/F
3yvxu85UjRYqAZK15rRONDwikVzttQhg/Ch0FIpH8aoIlLOQqAAgExJt52voMgdlJzub97NfgsiC
zw+dezt4A1QC9F8uSjQIbmQIvbQnTlYMNWrDtHgeAUKjDf7WhLNDy1O+H0rnx3UdXF0TqgTIimAS
6MJ0KXCBerfCuRAwWtthH/+6/v0VBwQ9Qt4IjS5LaVjycYBVEZlTx9OeZc96AwwfzHiL7ParBpzr
+DjiWXSHyo4UOM8e7RKk84pZi/J2DkvVC2llm84kSH506mYtB6PItAfyhPeVq7B2l12QHAH6KAFT
6yGjA8paSXlrTOOYLSjA96ndYD4i1gOQjAVVP700ufnC0O4SDOM74ueFgxc5UAyAAd9XcqDNmLYs
5RVHBIVoDYiKiYqQZcXBQIJjo1EYMQBM/9xgSOxMFp9Sjn7kIbC7p0nbjUNA/M11HVvzo5Djw4Ui
0ECDoPQeY7qGfgcNcrreQfT0i7PtFL9kZLzXtbu2f0jGfOu4dwao1WlVAQ3EUHiG1YUicsNVi928
yCdrrZi1hFC+r7KjNtOw4A8TR8dacXv3E5pGTgRJj+gJaMN4Yhd8PzskDynQPItGVSZZ03WAB+Bf
aIi/7I1BMShz87oY9mXxWaOBayisdSXWRUhtEqBrAlAEGYdzrShMPiY1bcW+Kb1tDzIE05zCShMh
SbxoLhRx4qo0+NEFnA8Qg3LBK0l0eyjLSuxdqm0G85nW3xPNCZw42Wb11+uKuKYGeI2g0xaP36Vp
4Hxlult2rsOhh6ne4EKdNvlcp2GZAzVjUAGArLmMU1mSJsydMAZu5Xyf/eMk3XP7k3zrB/bc/FRk
H9e0Aek68I0ARBFhvOTAe5aXBanHfk9F1AdWo7DdtfsBQ9PAXcCdB6h7qUw90KwUVdfxPeB3X/Rs
PM55/0Dy5PX6yaytAm0cUDfwPqCxTPIQDnoTTFyesBuaRr8TQ4XDuXYaSG2auER1tA7IOl2OfEC/
Tsz3Zv4ZsU04+wfE8olz7+XfDJW3WdszKDMK40hxAp9FWoymm2NHc3gblM0D3xBBOXegfVFs2XKl
yXfSqZRlS0/ia39YqLw6SHFm79EwswdAEc2BV4/3ptu+VZ5ZoSsmiTJX1dojY0AvDy886ZBLX5hu
EDtI1wY19Q4dSiXfs04chIh3xtx+YMKJ/AlklT1/7kt07bX0Ox00VU/wmgn/wf1F5RETfLIJ14Ph
t4zDrExuBWVx54lX1/3CYiXQ9Zpf8vyl4QD9X0i8Sr5COIU9ajF8BdjGDxiKf03yPkJWbgoz4ByC
tfzBceJNlU9bbwKlS+kDvjGPqtYvApONL9xLXgA2tUNjncKJrWoX7tJlYgCvazkC9SsKiuwMO1Bm
96x5ohihn63bO+t8CyR7sEVA5yO5Jh0x2mJ8G02X097SnytjZ3y/2dyRtEFNBs1hIHuQA0KWmgm3
anPct0YbJEd7UjUJr2wSUg7oZrBhg3gOLH8/MQ6nNMzKp/j9DnnIhzRozD1XIZ6tGKC1MCOgoWrJ
osiDKVxoDSvGYdxrxifXK5Fpfu2nn8R+I8Z3xjdZXUbv2LUTgYttnCyKli6JeTqN+7H6kmWPU3z7
/APe0UD6XcjFcPKy4zKcBXg20ce9bW1aPxpVKCJrp4J8PCIXhBcGKjTnC2is1p5G3xH7xPWDF888
pirXu2K1eMRCdwG7skJnPaRa0o5cF8gJOwdt9rf93GeBjxZHyjoM82iJIlha8UenAmUcbDImBU9a
Q2BkRA/s+adLRFBnB9dSvM/Xt+6/C/uT4jk5e93SuFcxyCGd/RLP2V2b8jegjeyuq5hKjBS1tMZg
VtUw44QG5NTMFweloPL28WP00RooPCAWXpp9JOM0HWAs8g4BpsiC2X6Ku7fbFwEARUwIL42IgJE7
VzPTmnOjjftxP00baxJBZ46BuBW4erkF0dmMhzn+YSNskbaqM8u8rT0k1er6wxR/Sqwf11exEhJh
mgqNjojrFr5xaRV+Wrd6MbTDnqeIGrtUcdKqz0txY+sRnrO5G/bNGM1uSFWB4/LzpPDk7Ocv3vNU
YTN0zs0Dvo/powGzp9XOMB5qsFWp6skKQTIl99AyxwC1/ADLiNoiKLxX8CEWNlKcN1cvfawIXes+
XrCXNYDK623NS9mwd2wR+FaGyf8SlNze5h3nDu5vvMmBIHnxIBqYhv8/G3Hu81efAJZeWQZau7jc
vxLkHdO9tht9Twx7FGiign5k7tPYY6wybNljUT8ZYIG9vqQ1r3IqUIqlWsJbh00QyEcSDNkTa77O
85f3yEDTpIGi4CVtuja5AHon+rDXgBgIbqTASrUAPEyKpayaDW6Y/4iRzKYRNC7QzAttYxHQD5Gr
GO6vL2RVnzGegTwTJuovKJpL9M2PbQK7b1p9eKRCNM8Yf60PpsHFzuup85rSyb67LnTthBDSI9GI
pupLdD17osjWj5h8ZPHB0B/IGCnZMVUipMu/YxhVRl+tvjfY1yQjARKbgY/phusLWTsfhGMLVD0A
mC4oW5yxqZyyM1ETcL92EdcVgeva4XiYc0eCGSPPF50YXjxMcT1z1Jy7dlPxp8lG9dQ/Mue7V6hw
z9dkoSrsu8iLwOHI6f/GskaOVnRjz42vwms38TxHvvWtFVPUi9vHTkD/bKM6tFzNaBJdfsyJu57Z
YGdZiYmQbMzTTaPV5vPoWOIDkN9UeAvSEYFLAg/wJQfz/9DhkjfQ3Zxk01TWB30KhPgi+I2FwX8F
IFcOTh1czig+na+FD7phaRphh8l68bt93KpmKaST+VfA0tKABxieh3I2oZo6IuzCbA8ZY49jlm/7
HNMIdh0knbcx6+G27OUfcQsluI85ARTx5Pc2CCWrHvB47UF4HzUWh6jhQ7MP7m1t9osYW8d7HiUn
dIVcjKAUmVYndVc1h+yfpA26n0R1LlKs/EcARsP9pWVx6bGX8iK0QrstB9zbgblJEsRZ+9CObpRz
vh1GqtizFSVD7fyvrOXvJ/oMAi6OroSyObTkd6xpkVel0U2e5mI1i787kdD3/jwmPVbTa9t6ioMe
KJXXJayo2dkaJD0uBw+ZjgZrAKRbkGZbLgK93XUscJ3P1yVJvvnftWAAAMgamOTA5OP5WjpPc0Fw
nzQHezx4/XMTB1w1MrpcjCfxoCxC7tQYNdEMuQXSixaz+10a2tqx8DlmeGiYN3vbVJFsrCoAwn+0
3yKFjVfA+ZJ05KPo7JrgcCDRbOxI/57j//t9OYjKehMurMX3C+/ZIlE3/r5+JKvGcvJ9yUumImsN
J7Ew+N4vPLKmF1H6VArFs1IlxTzfpSQVbMBlDCll2KX3lhnFfRg7in48lRTZ8E2tKbiHtcDwX7Xc
jfDo2fRWG8V1rghkFMfuL38/sUpQLTf/bludbjpwOffh/3YsktVnmtNZjGDD5u4hExuteUi0YFbZ
o2oVkuXHcdzrjQ4pLlrHi9BUvZlUByLd9pxxU68SEJDwyucRjdFTPKKQHeDtgzIPynjb67u26slO
lFmKmtuunh1RYj20CYX+ZGofM32b5/uc7K4LMlQ7J5k9AwM8ISXMcsq1h2K0v/azvundxo2oF+P1
2XuvA692njZvGlO/K7DyRmNPg0jMUKTu1+s/5/o+o5NI0kYGYsa8wj6zcpNWYd890a+9Kmt3fXMN
efJybspMLyisCyM5RmSJvN3ZOtF2XuaNAfdtgL14yaTY6PV9RgbnD0ELxmLOV2akjt8MjQ+h7Zay
rcaj6zsn9yz9e1/g8/8RIKlMkhom1Su8e/TMeHUpiCI68qYn6Z1m+Vsx2g8DVmem/nYGbE6DWY7r
8tdP7q94SY9mnWL8yMZ1xfiTi+7FsibB2M/hTN333PJ/F+pIOlKlZHDsFpJm69OcPi7tTOkdSx77
G2Fx5R2VKxoYJmw5F9hRYUa0CbosgM5f37XVS/5kLdJ1YiFY5kkNJi3TYsHo/1MMXzL92aqf0tp+
7FPFtbKu+P89I0e6VvTSHK1Sg7Q0HY6l1od6SkONJ/cdZZtWH2+EBrnYwMUmTu6WxPT6Gmxv4Anz
n0j3ggKyQhUURiX36XFdH1xj2b4qrjA77TUfhN0pDFdlWPLrqHaKKQMMHgIjkwY6msn8+qdZH1n6
vbB3qNkA7uYlrl6GblSYtMKk5Ek4t0tEIQj0rzN2Xb/V/WMVbyhXXDWroewCobNwHQEJafkVJ4ek
oRg+V0DwOFhuFy4g0zxUrGMx/YtI9kSC5Pq82DbzMsEVY7f3Pr8D1rpdv1Ft26SbxHicOkWFYVUp
TsRJjpCI1ueOO+DudIKpDoTKLai+L3m6uqBJnTnYsIbuPveqe0KxWTKAAqjWqT4Z2KwUV5MTtPss
+Q3ME5c9JeF7eN3RcvHfsydSzFy4mUAlF0uxzTQYgRWVvl73bwrlIpJ/awrD6hw+1Qet2PLkYOsf
xhunGv51MidrkJwaLcSY5hwbxtop+ChyFZze+hJQfcXoIPrK5dmYGmWLcfIRLZD2LiXHWn9N3ufH
7L8yFpU7sUF7ZD4p+iVIbu8mdEWqspXrKvv3+1IQLoyy4xXD9yd7a2f3yrku1R5JPqQbKEMAgD0y
uleqPRD+T5VniqtSJUPyIq4PplCPLnuUbIbkbjARpb3nOkHtfsGBhEeXEflmYyyYXy+8nVYV2Jjy
KZkqR7m+ir8iJG0FwI8/5B4SB7X+sRdfOGNB295Wd/l/i/grQ9KmyjXSwS0RIHXJF2BMaM4jpe+6
NP6KkBTK5FVOKwfRbNt2kZU+xJ0XOv67nMdfIZJWTchMO/qfJIsfFM1mKEPtxraNf7cKg84LnB0K
rHLlsxxqbcQLCL68oZE7uaHDFeR1a6aH/mob7dULhpzcfzO6Jat5PsLFphs+7nT3HTHd6fclDwv3
PhErwfet/Hfh8iATH3v31e5+dkLFM7bst3yPn4qSdLdBD+SYeaI+OPa2qoKYbk13U7afr18Zix1f
kyJpL0aDUmpwXN+m9rmZdnkZxSA1M6LZVOiwajmSDouGCbTQdTiZrv1h1NZD07TbwkhB+UfH4/VF
rcX5p1snqbLrcrtkPRYFuGTE3DF9mMeNOUaDvkdXx3VZqnVJjtIYE1ClC6zLMKMpe3GGu3l8puM7
kt+nK5KiLCCwdmQqoHcgLHTriExIsio8/vpCAPGKUcUFFEsKtAwgV/vUg8fvhf3CwMNoeMMuTdpN
qQGv4z2b9l9ZcnaS8TgZQZgIh3af3OkkAEvM9I4MO2Zr/7McGRNCq6bZBKBJffDKndG/eNbd9SWs
e5q/35c8Qcka1vAc3weTS6A33z07VRyISoLkAOaxH3meQoJ7IHNgfP3ffr9k+BxzKuA1R6xYsp3T
bSpVIKdQJ1+yd14mNHESqBPX7zT+yaH7tv6RpQqolOUrl+7r7ylIlm6nDs8x5oVTYPuSftKzj5rY
/G8bJRl4NrkuEGpgeiBrSEg4HK5/fjUleKqokml7xWg2brwcc1JETZ5FCf2UZllQ1Y9aubfGcgv8
P1DF/bDGB2E+p/5vv6mi6z9CpWqS7bPOQK06gT1yMKb3yVZvFau8rg0YSj8PuZO65iRZXiam8Tpa
d1m5HdMPRv7pf1kGhsfPpcQIw2ZWQgqg3UBXTCbF7X99m9Cjf/59w8mGoq3x+DGbsBP3aEZ5x+8n
BD2OwCvHGI/0+0nTCR1sknhL1/kH5N2+mbmKLGl1CScipCUA3NmcHILrqmv3Pf+kFypiQZUAyWu1
AI93LOzSYemddXsoq6p5ViVh+fvJ8232+qEXI5ZQjpExB1zFSryqq4CyAFcwitmY4D//vjByx3Ux
QHUwyjBvg8LZGdqmULHOrK/irxTJc5ma14E2GCZnFWXE+BAUrqrGqFqI5Ll8UWUijbFRCUCwuuTN
GlDecB+nQWF2q04YIQOaseGK0HB8vmFV2bSDWRPkBJwvNoJiUedBz3VFzHBdCnonzqUwqhdZPMPV
6z6yNcEcf25VWf3VM/nvQi5AIktXxAXaHRE3/gTOQf/7HdZ98nXJ9GJXQzvmhGd7n3xsgAWqcLGq
Hy8bntZaDUCPkfxxdxW5U2avVrXp5OdLZhf3xGwzFwpbOTtvy76+ElWlSHXCy99PDDupRdk4S83a
LsIpf0Gpl6nuofVNAlwGenwwMinn+/SpR23XxiJQtqZDSFUVhvXbHDYArFWiAxVHus0bxJ1lQZsl
7LEC3vxyhsfMeRlSY9tZn5tlttgew9l+oPFT3aHLzH/SDdUQyuo+nvwGyR7J0INaV9TIP8X7qd86
3Rf0f9yuy2g1RZsUGpnNC0up8rivbDGU6Pkx7vyiiqxOYS1riziVIFkLi+dy9LkoDzP5J2EvVnNP
9EqxiguVXphIgOONyS5AD7hystEuYnMQU8eOqZ9592iZFvecIc/s5vy33lSq4ryxHP5ZtPpH3kIL
hYbpywnwkbq6XrCZHbvGDQqxE64bzeW2KtEKWN7x7okXJGAaDbupDllPP2p1/2Rk1ZNF6yB2zbCO
00OXqa7stW1AxyD6azBCDBAy2XMUfJ40AFUfk84NQNgK0s431pu73FaBIl9kG7ABp5IkHzLVpgd6
lLE5Uo4NIOAVnu4m/5jNWeCoAEQuFEiStfz9xJtMukObBkXgo5PEmynF3PhQbgYlHcuqGGDdoZgD
JD2MqJ+LgUsvbShNc8ytX8QV9xNmyCuWRDfaGxbjo0cZs1P4XxdzZfqwQDJ5U30c+mIv5vIhzlWM
XxeuURIhGdzQ+WjqsIb6SEfjH6p5d7RQTT6siFiGHEG+YhNiAKjmfK8w7NDYWlnVx57qYf3Zq7rw
+jataPKZgOXvJ2eO4oFpaDmrj2aOjrcKlNZsOw7+xlZdtiuWfCZICq0SFBBAXk3ro5FqgNnqA5r0
DzO7zxNjm/d9VBPVIPLK3gF1FrTzaLnHf+S5ugY4gUDxGNiRzNV9GgeU64rXzYomo8UWQMl/Jvcw
S3C+eW5ZG/bUpvVx0rpNoVlOVHZ2HLCOKgStLAXIQehyRXIGnbby9J6neUmaxxBUaSau4B/jzbE1
8JwcHUPUwEQBAJPMkOAKTE3mts2OvP82pc1G+DdCE6CFf5EAyicwCKAXVd6rnoqexeCxPtp4yeqv
QWRkn66r8oqGQYJvgLcK/8H1dH4ahW0J8C/o7JjZZWg1Q+BkPyu7e+yLMTQGJySxKmOzdv6nEiUH
ALD6tO9tSJz9Ieytj73+5or2dgvF9eeAgMXGrqHX9nxZpai5hxlcqLFO73ui95vRqfLNULsCk+7N
e9aEaYulMRnYkZgPlMR1xlgPc0GPWYGm0YxuqfORGKqH1ppCI5yEcerAcLiEw+K0AnW3nx9T+36K
GLu/rgqqz0sHYybpzE3PzY++3aYfMEFu3ruOMmF3efx/2qsxTQx2rEsQinYqTQ3I1+mxH9Ktllab
YfQjX9xI3wvLAcrFwjGFUU7XuGAvacnIgMM/9seCd1FO7rQR01230gn8kQKmIgQzILIyQRd8fu6d
U/IZuAbsOE1JyKM0UdVHLyMZDKOAlAmpFNAhoKR1LkC4jPNh1uqjP1lbe/jEiqfcKgMyf3OHr7ce
/7koyWTGIav7tnbrY+kEGB5quCIKvlQvfB/HDhDPBQZRjoITUlCQcln1MS/jIfA0pwi6trrZ7h2c
ONpe8CrC3S9DFUKf8qnXe34EiIpeb532bkxCT+VdVpaCSYQlkv2DOO1IwViXzq2RDXN6RGNj/JwV
1rCxvaxWJJ0vpcDKMRu61BeXUqZ09lZll2LsG+/N4PUGs6idtbn1xM8FSCcObBYuMGPlvXVjFSwT
wqOiTLp84Pwhci5AMo+WAKsb4bH3NrIuQsdIUARCE4GmnH68dCrL/YjoGIRvQImS2+ozOuhTVXvl
sZoepyqlAZmQmzVvP5FzMdJlOY0Dm0AAWx7NXZOOEVgUoltPBK1amDtBPhBPJLztz82dTACvaAef
HoFUFXh3QleVxlc2CgKW9Bn0F5GLfOR2HFPCNXq0iw+YOsqNbxk/XF/D5aHDGwKDHeNhy8yBnF2u
OoOV1BMUZ9FHth0yUHClm9q/EVkPvvdcjnRd5UZcTH4CObENPPbvWe7f7LDOBUiH4VG3q4GfS4/1
iJfdaIVGdmvxEPQaFl7p6EIC09YFoBZNGjIZwhneSL3B4y7yZhXF/MV5Q4KNAT0DcAYYmpJHWkrP
Z6NXDOObxaM+iRJ3M7S76+d94abORci2hxcDGCNziDBQQfrg0/31z1+ok/R5yebyPnYTb8DnY+OB
/xPnBcBdHphqFGB1EXCxwKLRkR2Rh8sKm5ZOPkFK9qDpRTBwFSTW2jKW5xRKcPBUF2NlI8htuozM
4m16Fc69iI/x9JmnCn26PG0TQKsg7VkodYD8IN1LRZZNfYtC3yEby8BPzC7wdOaFZtsonlZ/htTO
PDvuJDwTFyh2OJOLxve8a4bWaUsT7Qi/aVyHtWdEXlGHg/VQp89ierKsJszRq+llW6f/mL1vpQsI
IYYbMdy07MTJC3wsDTIKKsyDKPSgn0TUpUU0NjcyfJhAnTM8cIhi/hQBhU8kF9Cgq15Pm8k82J91
cafbtza1Sp9ftPJkFfNgWENR4/NkGNGqvUvBVXjdepYTvzgnqAPxFpS0i1You9E6z2tsLGAoNsPA
YDxzMOUfWwM9x4/V4Aa1spV/VQtPZEq56boCt0vFLcgUj53+0M7Pbnp/fVmX5opzwasOCwM0KVJW
5xuHacCGAz4Hit4FAoH9HF3//qW1YiwXpopbDOXXC9hmcHfGSY1A8zCVm765Kx675s5VNV6s7NPy
wDdwLOhMxLV8vggr1kiakco6aO1wn2niCVCAz42S8HT5jKQC0OMFcxCT9B6Rg1Xapnpv6K11mJ0x
6jHEEfsfvOqp5R8nXTXbunIu6IUBpglgoPH0kt1os7A4+xWxDyxLw9Z8HZubbwMcCDCZltcvXncy
ZNLcLmndOHUOXfo6iDlg31q0D9b22/XzX1kHXOgCAAvweZANSEdjk9l1WaHZBwFYUy0kilWoPi9Z
CDX9BvlDfL7TX20dWb351go/8GSAXIg6Keb/L1kn28bPWj2O7YPTsuCXS1W18RXVXZJSf0BA8AyS
z5n6MZhXeOEc0FPXZnG4jFz5ruI2W9mlhYUMhghgxOUkzu3DL2daa2x0DroA0ggLi+TXzafs4r6H
Qi0I+mCBPBcwmRVAJobGPVjGloO1otjd/H282RFNgNF8GcOXruPK1AeSIuV0KDHigfLWJt/cKoAs
tM1Av0Sa85KBweF+U4xAFjuQOOqqsCluvp/Ovn8R2sW4mwrA3x1047H/XbDt9Z9/6WVBK4vuh8WO
wQUus2NW/tC5vWPEh6HMgt4yMG3DX1zxzVX1AV6q67kgSZOs1ksFSHbjQ55s2IM2bnLFU2FtJQbM
zQSnGUFMJAkYTTcFcHSB3ge/Co38q2MdExEY3Y2MYPDjSJ1ABh4NwFswZbvrMdULlJ86eZutsIof
U0vxdrs0ueX7KP4ADxfrkcE2ihpNYh3vkzcksqi4y4e76ye+9n0EUsCDRGIAhi1ZhDdgkxjJkjdt
qD7a/fhADXZzAwf26ESGrLRVxd2kGyBjagPgM24pkM9clepeLgR90Xike64Nw0YIfO46/DL3tco3
vEMfofO3VynsRVYeT//Tzy/6dhIYEjOrUmQ6vMNEgQY7hqTUQ8JfeuICzdIIk9vfcJCHUAQ8C4hy
L8LpPsnqBlRwgAOtPMTr/lbhyi8N8Pz70nocfy66qo6xnjkgTRRzkH3efOWdi5CvbDAWEoNChOls
tT6oTUXIeRlGISEDE0dF3QXVykXT3zx2yQx03oM5jyHDUAFldx4mVuIXP74RB3YJ185kSamNMaNF
O06Q5XUfkcj00fp7qx1iDB2ZARtAN8AHkqs+sStcv9Zs8Id+ygFtrKcqSrMV+7DwQFyo/hYsJblw
pSeWAOtVHx+6B2b5m5kMm+srWLGQMwHLDzixkLYcm66NO+A05XSXcPeBia1dRq0JJu/+Libe9rq8
FQ0+kycZvKONReFQLKiw9V8p5XdZWt5NhYpLdm3fACiL2qgFFCKg95wviwO4qc1KLCsvXgl7chQJ
2dXPL1wkaDdEXUSu7uallaFyXceHtPtaYWi8uhEY7M9DA30uwAP6Q6skK9aQGV3jeFV8aIGJ620b
83YrxzNWR9skUpiX+azM4hN3Ot8+kDYSRlgU0e3HjGfSkkVG+fAiecnyYuyIcKyDxcr7ljSfwXKw
RUOdwh+uncOpGNnAgWk/cLwNDxi00n/qqpG3NWU9/byUtrDtFJgveN0eqrkJm4yGs5uHTV2H79gs
zLnDLS70pHJxqi9ymrM8tw9JPv/Qqf/cYSalz/Obw2g8Xh1kSkE8gCSGXGQTdc/dZqDOwRB92LHt
ULjvOXVgYqNwBFQztCidW11dG1kN5B9oFcDFxrKNXD+aVB5k9cxPhEgXlKWXqBMJCBmpH9jDa5nd
Wi9aHvknAqRXZZ1XHk0SCOAAEkYdN3hHlHAmQIre9I5hbmDZJgBORf6z69/+nlkgsYC5v1RTkYeV
nKzOQNmbxi45EDbfD5m2mWvFy3vFMs4kSCdtWoLHiLzIIdY+T92mLe4UqrRyyvCsBC4K0G4GkNEk
VWJFbep95hySeLzX3BhNFO/wsWB7s/DARyMd2NgkRTLB8IK0aOwc6vTJ+mCJ2+8ItA7i8gECHiJB
uQG6dLp4FCaAg4f8k/dBI5+vO421DUJnEZLUSOBBY6V8fsoMVg1gHj6g3AjO4enH9c8vB3ie7QID
AOINAF7jXXkReCTEL4u51rSD8y2fwbjU2GFtTyHzVTXgP5jGsiQTfHgADPQWJD/9/KSZ4RbzbHMN
0CzzRh82VfWoNy/ZuMsMGrok0u0s8Jgi8b6iv2j/Qw8gQN3AEyBTTs8muMEbCtz+IfncOPbGquu7
QsW+vnJEZ0KkI0qIPufJIqSyP7Bt4d1+h8M08Nb4Q7N5ob8T0bV0zvF55BE/TNT6krja95u1AAlv
cJUt2MR4Ki8rPIkO81bz7Xou4oPfRIQH2u/J3WWqLsDFziQFWCinkTlC6weGjSU7pENL54zH/mHG
vLfr/3Ccj3FxTz7lhqrde+XUF1tZQCltVPJkmCHdyfoW1xbeA2LatXieGS3ZAt9zd33XLs/ddsGA
B0hKINQgaJfcL+nAtWPFU/+WOl3wcdBVALhr37cAn46HK9qSL/Jho2bbMxNl/1aRX+XOrn/e/vNt
E+lOLAJkYX/aok8OnbPEHcfK6978ce+locH+x+9Lrh2Ip4y0Hb6feKF7rD/d+usB1o0IZ3lfwsBl
5uEBOIrzGPvJcdLvW3vb3RwcgMgGW4+swtJ8Keci/TJGb4+btW/iznXKjd9Om1t//5+oH8G/BVTo
y+Y0c4qRSC+bN/SP++lGj2/ORZ5/XwqZez1xYssuGmDM0OcyyKpGIeDSyLDzgAVAIhB5c+TPz30G
iduxBT1K/VYn87cevEi+QCd8n367vk+XFxRui8X7oVMQ73z5ZZyic12vBHqeu+ErtUg4aajIoLmg
bFRFrEtz+3MvgSIDEAXohZKcoN+26WDXPcxZABosaFRzBqrvS+4i64SWkR7fB7/K6AbZr+sbpfq8
FKqNtsf/j7Qr25FUV7ZfhMQ8vAI51ZhFVXdV9wvqEbANGMz89XdR5967M50oUe7z1FKXRKQdYTuG
FSswBFI0b0qTBNb30VoDbS4IAHQPIx5mDmMDScNzhdu94FXsqs1bXqR+fdD6tSrJkgB4Bmhd+TwR
csqoLDozm0bB3kj+0WyK7tvNG4T5DuBhR30ECpYHCEy2O9o55+StdUPRbNbCroXzcPZ5af+zRIF7
VeLzIbO+V4ei/S9/vvR8slwYMZBg5E0HkckP7qbb69uz9Psx9wRYC9x7FtLa5+odR02fJoWSN5Zu
zHGnxZtBXwnjL5NQ6EsCJTXOl4omTjmd0nq5m0wqIcC3vblZGTR1GjSE+rXrbBL+yxYr8hYMCgBK
4IxxSWEojRxwm13J6slNyZvaq36RHuobh+0hfeOBMQXFaMRAC5OeexGj+1KxireOvsS+2dwcfZ1/
fl7fyQvdccZjoPeKN8z13Vpgpiu1xu8aa0Xzl9t0Lka6mHDgRYmMRfFW+SUJpzXO29nwz/2+889L
B2OKKWZ0CXyemaNvmV+Vzdh+APTqX7ffhVXMhW4kurR5IphMrw2YIGgZMja81SX3HZb5a4xCSwJQ
PER/IvKMl5CkkmFgUKsP7ZsdmO0L019v//3Ik6P+CY8AaQlJC0KZDLfL1f5Nw6iD3AvSpLhdz+i8
QDITtXpUb2W3GDWSehyFN75l2V2yS9dm1y3tz+nnpXxKSoYkTTp8Xrff2/zN3lzfn8v7CW4YSCPQ
pGBhyoH8OtR8rBTLLtU31PCHkOWFskEOzU2CpqlXWS/ltaA6jIGMiFYx5hL1Sdn9MxliurwyprdK
OxyZtr++FPlEfH4d3h0GzSAdCOfm/Fzb2thPhFfTm5uP7jO3M/cBdRTrUNGaZwGjcRVcF3i5HCzF
BXfIXLgHEkiKUFvXmdCpkPVR+lG6m2QN3na5nvPPS09HCgg5ITU+b4yenzUfuhlq5TZdKymtrULa
NqqmtZZYENOZAND509rE0bXvz38/uW4RbySeyPD9wsv8arwXbCWokE0YjiVQvjh7ACwvTLfXYpqq
3dB3kVa9aV7oqjjkLzdr+lSEnGVJjFShNfKmkab7dRXcOP8H80uwAtTAgI+bj6HsAxLPaCtq5F3U
qjuAory1Qu6CCpAb8FzcUYA6AAB6roJWqbWyydIuQuoUdGfEv317AP347G8zcBo0KSbVk4y5Bojx
I4LpTplH/fzX9f2XkxzYIBSLEKvj4cekeV2y0SbrRGZ5g4gsflDiO0P1Y/eAt44qb9cFLewUOuhm
RjU4syaym+c7BQwxw4mOgRW1/TgJb5zsPSv67PPSWaCOO3ojx+d7jIvtv5u3dvzL35deOzpmXdH3
+L6qftPqiETXd2fhpAHTgHwvUutzh67sLJtTw/O0aKO0Kz4qLrZOr/hjXqyk5tbESE9ebuQGKhR5
G2XVVut+M7Yp22TFr1m4XM+WIplsaXWlbQ9YipaGMQkVtvEqX8lWclnzV06dtE99/LNh8r0BtiaC
ZAqkWMpdVio+uGgwZU0EJPvL2m8TYMrtigHLwcAsEV7erCV0P1xMVx5tLiYMwSORsDI0cNh1f4dc
jPu9j1P3EE9O+pJmrdgzrWdrBAOfrUDSamciBsD9/kOrJu2pwglgHdwhUTra7M102on5Y50Vz0xD
SMJINW3gB2aPNOXZl3bC/Ca/jdNqRzJvCuMCg2F9nrp0R73a29SYfrjyUHx6ANIPhMOK5aLXYca/
Sw+2x6qckTSn0aQwuhcTjfMgLd3ydRqJ9WgpkxbyiShBRyz1pXBJ8TzFhhm2ia75rVoNz0qqV39u
PlNnv0m6mzX0C8UVelUiMaZPrVn8UTD4Qe+cw3UxCxcbZgbjjgbRkgaUjSSGkGbwRh13gv7iaJgp
FNz+eUwsmVtCAYBBV+b5vTlljWUPtV5HzVaJ3zy+cvEs/XoUXwFIQUfBZY031bW8MkVVR6zDoPDQ
6v/Fz0fhFf4DnkhEOdLFlvedo8IcRWRm92Tf5v9i808/L11oMRFWaQh8frQwwvG9ujEgx5mfyUPm
IgBQpHjozzd/zDOlyRRVRLURumSTOCs5yYXdP/2+XO6phFJkaYzv9zQ0Y79f8R4Wrvuzz0u2U462
VRbNKKLSHR/7abhz6yyY0jq8bqILNz4g9CrGw6JPHjNipUoZqeqxKVWrjlSehIX9ora7dop9nqzB
z5fuQdR9bBP8FTaaC+XSaGHEdpVoTRHh5xgBUJRlmNb2FHgl07daY9HNaE8887VJqVL8AEH/GAkr
umAaM/KM8V/DruYNeO8om9DVkgIvt5L+Xdhy1CbmFu45bEWl+dxieiU31cQtWNS1/cFko76vWDaF
dWx8XN/0JUHohkQRF039mBEtCTLzMne8TLBIcIyVH7nX3Q9J1Ty4SSJWipIL+oVaAYYEWQGwnXJJ
13AHluVcKSI67Ft6SPhDl72MfEXKwlmYwRnztDFkqByZzmFyC570uVNEPHvQ3C0V+9s37PT70lVR
dQrst8T3SfWie48VeXLpynlbW4J0XRhVO6AvFSJUbTc+22vn7PLzM/XxbF6gabEcGR1MWtxWXUWG
aMxDT/XrZHt9hy5jAfSrIMoA9wCcHEuGyXh5q6eNbQxRZvq6+Q11SFXfJOnP6fd1OUvrwExsD8+Z
YczJyPMz0kxZ7lhk6KOS7LMNrVcUvfB5ALvQuQ2EnYGSj6RooVeZK0wxRUP7N93Xt3YVYOTC7ODg
JQaWGrYqvWhDZ3VUTbwuEqDeN96Lm8Gb/xEAahvgUJHOuXAoug5OlsX6qBe/dec3u/lFBhIfSTvE
kyYg2vLn63FCFU8ZkVtJ4oDuDNNaEXB5M0HA7CQDOIYKgyGdgt6hCfCn1RBZ1PKTOnLV1zi/tXkX
m2SCYg1oIkDN8TBLbw5DBxdxqsyK1OnONMO6WbnHL+88zIcDbwqyaaD9QPno3EanlqXoD8rtyHoQ
6leXsw31yo2lvV8/Chcok3kdiPdwGrBls4skyYnNuEmrzInqNNJ+gWRYMbf13278DUKbfVKu+OkL
RwPSZrYcBOCXFfq+SJHzHCENA9Z9JyqLf6EWLAZVbpTd8EjL+Yop8dxSHYomYprtP3rgJ7u+XwsL
wPdRJEHNB/gS2Z3sMPKiTsEvEwH4HOgbTPtZMd75cjgPZOaSG4zK1dHbDgjtuT5AleNkaEhuIjvt
A0U8Z82zKO/dL/qbmqubf7GYE1mSjRW5knptDFkK5glUWaBUa0DRBStG4hw4LwBeEUDKPPbmAPql
EeOBI0t9aoWxd2nnD47mi3ptIM2SYpDrBuULYNRzw6O0bzXLEQPVSIT9aOxd4uxu3yrEV7i4MEsd
bKeSWpK+wcx7Quekgt86m5srbziGc/z2/9+XVFFqKaBeMWmjYrpXSMCcFdDdklnBP0ZnD0KJyzwk
54ZiaGhojoj5pxy/ifQ3r38y9Xs+/LW0tVk3FwSB82oAvwfKBw4P2GXmG/okMWx1Sj+Bo6+NvMHz
C3Ojkr14GcF72KjvNgs8dijYHf9ZVQEfgz4OSf6KLl4EgOjqvK63izlM8k+R7KIsPa/VFQPNqA73
K+WpU76P2XeiPFE2jyOwmmhKn/Xs7brYhScIBxj8FECawm2V6TPBF25g0nOKa+hDfAd2AQiD6wKW
9AmiO5RDYDRzfep8hw3e8U4kuIc0h++qbM8tY1cr9yYloW7ulbRdiXMXFwSXD8f4s81Xeu5Ut8qY
0DwRxZb1XCtoB+yUF/jk2+vLWjrF8C+RzgBXwnwznS+rH0hR6XyqI8wsVfhOWQMAL20bWj3hmcHD
RLZEcg2aNLWSJonraCqem+TBIHzHy9cue0iHxxa34PXVLG0aUHWePVff0EUpHWpzLJtSGLqIuJWR
Td0BNJaOfbVJQE8XXhc1/3Dp2QBdwty6DG4J+JySKCu2ynmaPe6nfmq3he2QnV2lZhhPLwXxtfS9
jHsj1Kuk/LgueGGNM6BMR5UMoAG4EOcaswGwcHLQVEVKhexfBhrrO3dYaydaFAK7+Gwpwbs4q/Xk
PkmJk5pgi2yjIdkU6u+2fOhca0VZC6bnfhaqUcBEECIzPnQooZZkdJrPmhwGJo92uiJhSUcArsEe
YNuX86wNjfUoMhd9JBpx3wJCrHZk343eM3XKR5D1HKaaPtk1uzmuxYh70wXm7JOAT14YQ8dM0ulu
G1Fn2H9T7GF/3QKWNg4x2ww109E7KlfJtX6ozakcuoj+VdKtuoaCXdI97OuzXwnQfVW6EjSzi4tq
nFCg6/BWoG80GTW/bP/cvIg5mEISFbj0uXvp3MLqoYk7gyPLmX3Vfk4/bv24gdZdA6OhAD6B+yj5
2MLKSWujRhopsXEH7+7ersy36yIud+lchOSftKVwY5FDRKP2wVS6e8yafvSmNcjCJ//B+T0DOQh7
cOAROF+gMNtqMEeDCcjx3O8x2pL90lY/WGpsh9iNiMYOgwE6VAvzTP2u9dTAbtX7QjW/6d7wMprJ
U2rYr62FFkfFc/rQKrsHh+T5R9UP8YfJ8z9AJQ1+rXlJ6FEbzAtu6fmu2b8bop18R2kjXKmP5lCV
fkvd37qRmRikbBK/GJOPhNcHpXHe2dAcskFbc2ZnS5PXDkDADG+AL3sBOEl01pvjlGRRRvJdYtaB
q+2KaTx07nAolTUW8YWSBug98Wiggx1Wf9H91HYV84bGIBFlqhboyRc/VAcb0w85FyGcK19pG9e3
x7T4ZpOqCKym1oO+ydoVV2PBhcIPmYm2HAAB0bgtPZqTqFBURYdXRMiXkWFypbqp6H0Z37n9Y9oY
PtMw+7f+6dlreO7ZiZE3HJlMBIzIdtgX3dwKCFzd0aE0GjnmBaUESPvWngSmmRsvdZJvrh8hbT4j
kjhkGJFjxNytBa9V1znPMUaYREM37eHeBW1/H6tgDmjyoFKfGDiXC+0jNhy/rL7q+cpDenmNzsB7
zOFFUIk2MTm1THPwYUxxRyOHbkWyT9Yi44Ub4uz70htagbjQU2lLo6Z6UQvFz8Z3ejNPKXgRz4RI
plLZ9sjbsqeRmj7WtAx59SNu197RlZWYki865KOdWKOAWbhBXR4GfeesQfAWlQF2trkbG96NfGMn
BoLUvB5p1P0m7tbTVso6iys4+bx0Wwv42B6bsE0IhbvC78Evt1aquHQ2oAngCLEEHFuErecPGrX6
nIymSaNc2ZjTxxDTIBvvYuujyTW/yGlo5D+vn5+lRX1infHWIScmg0cLSx+s2uUUSI7SN2I9SNVn
lMhXIoSFSxjkZnih57AHNYH5V5y4gqbemToxK2iGh0kcttSP4z1Fsae7uTRmnAmSIqxWt6rC5BBk
ai8ufxSH67u1ZGE2uH+QhEYS0ZErb0Nfd5XesM/j3tJtv2Jhi9tkG9AEmm0Q6EheU9036EW1alDv
GwEGDitPxg8MJyvWhq0t6hw/HgEbUrnI259rw87MijMTT8M4zD2teuejTf76Ri2u5B8RF8W9Usv1
zrZJlBQbaLvUX9ws6OINq9eijIXnBhTY/7+Yz3fwxLRIPMY9Bq6TyNP8hmxZtx0xffHW0Y7zFXkq
RTr7NReVW3QuicCH2vd+uYbVWFwFYkEV2WM8Jo6kEqq6vaLaKY3iKTCQaRtw2g9WGV3XyqL5AimE
dBKQw2hyOFc8OHhLFGItaAWjc+3kq4FJX7dLAD/aTHkNWAcEnUswNdoao8WLCPOEtGzbrYEXl+zq
9PvSCooaTWqTJopo8r5YYBLNkJpMABlXyUdHV07jvOeSZwFWRuTDkH4D35+8WzzP48xxkzKyUt77
o9X+1buq8XPVfm5EHShT7ytmtSvFrXw4MDY0w2EwLa4Y5IrkNBGYg6lrExQE9XhTO1uXrPiGC+ff
g9MCn2UO/IA2PlcSpUNbVVaeR1WtPDVE+0G95pAP2Ur2csHa5h4aB2H5XGmWkwx6LgBlJSKP9PTX
D4usPFxrX5//fnLus6mu0RlX51GqH6kTreGw1z4vGbIxAMNRIx0YedO7t7HZl+vnZEkF6EjGQw+n
Ecy+0q/vMcsoGRtBIgsTq4o3xXq7tXNwNqJTCdICJrTO6KKaJZib3Nz079cXsHBhnX1esiHDrrrR
EsC12fld0z3aFgnrEsSea9WORTmIXuE82ICAyimyuplciwoCOc0DodUW9GBbhpHNlK+RCC6qBIMB
5jq2AQye9PiKzjL5YGQkqvLUN0fMiM1dn4Mq6vrGLRkWzjbm/mB8A/KlUuqNjDS3hikF2SbZxj5K
5dc/v7RfqJ/OY1oAibi44tHqOrq1YNgv/jTVWlC496J4idvjdTFLq8ArNYe4swchI/eE4Gadgpgh
Govprh7LDaVKeF3EpT5mKkHUN+fO1xnIdn7AO7P2KMqsJNJpvdOLL6XeBAW7lTZBm1tRTqRIWh/t
usEgUjgqQJ8GzHgzy7UBR5dbdS5BCuHiIVaEOUCCYpah5wV2eSvjirwGyXmwhSjsIoE/N4+t54ep
vFdvZUL+FAFYARrBP8kjpWSYNiYTeD6gDDtVgh4cBp6+EkkvqvtEguRhDYnHkSOHhJ68u92j6iHV
f/gXFoUuOaSJcUAQ9Zxb1ERMC3OGsU+KToM6r0DEgBJqs+bLLaReoPF/5MgoY8QgLRjb4ZI2H6T1
TRoW1W5otu62dwLxnjJ/WmMavHRVziVK6rH0bsrQ5k2irBD+tC3h17Hq0OUPriG2DAS/tHm9vpeX
98y5REldxtBPDWZ0kKibidtCau/dzDfX6sNLRmGjhxJsehiSdjGsp8uyfMipgkdseG3Sb0P8VLKX
6wtZOp6Yx+chPJ0hm3K5RzHrsk0zhSHmSn0tPsZrRZ5FARaqEzOjL4Bqkm6muMfUI1LlmKd2F3tK
6Bbt7voS5jvq3FE1cT3C19LAcYIbWZIwOKM+YRgxi9omZCYLXPLAMRCKZIGXrVzKC4uZc+HunOGE
aywDaPIcMHWb90mUaOXGSO+dyV5ZzJoEaTFeMo2sUSChfKqNDXdufn5NFLzmiSNAwwHKNFvciduo
kIqMvFPTqBCHMuB05YpZ+PUuKgZIt6LLHs+v9PnCnDJNTRmPqv4HA+PgitO7cB7OPi+9iRiDyVOB
ftmIZgGGsAXE7kN7rXZzebTRMoAcB+iC7JkGUHoSkUTvYld05atqhmXBQ4zOCC2yb/Sb44NzOdLD
aA6U50oLOU792nN/7H9fPxaXukD5DEVVD84jwFhyWdqzcwZsIs1em1+2fQ84y/XPL2wTjgIASzgM
MzWHZKgtcXq1QxcU8IjuN1sdt+SopPXONqpv1wVdKh3ZWYTSoF+FxWLc+LnJJhV1xyxv40gox6Ld
JtPWXosIF7YKU5cQFAI3iKqgvBa9NLyBAyvzmgwb/rNc65xc+7z0WJiFWZW6h88r1bv7kzcr+LTL
+w+sNECmARwwT96Rmx2KWhR6rQv2iiFYhvGa5h8ee7WzML798gBFDULmGSeKs2FK67DQN+D0VpO/
ciX3LVvxHWdzXdcLOwV2LcSFeDBQvrGkA96ZRma3plu8PoNo3B8wP+q/+750toH3NhW02xev5rQx
+33Rr6hi7fdLZxp9FT2KNfj9+rCnw9Zd2Z6FowAICJ4dA83j4COTPDhr4MJlrGSv3Zx9t79bhAZo
u1+RsrCIUylyllcUQ1HnGmeviueXv+z3m1Vw9nXp3qCmcMvcLtgrCDqmYSPMm58gUKiBeWomLUQ2
T0bEd1UP/XoZe8Vc04qE4xqBzKIOTr4vqdjQ4oYyK2Wvjgl0zHaagnxtiM+aCEnNw6SgIuoR9qqb
Wy8NM3enrY1QW7i9T3fJlcpRpGND6QCt+0pdp/utjCZ50RgZgs5jzZbW7RpGat6Vcx9tnpwJPhm0
AGJuiOxmWtxqeSM8+spAbV0kXVChNVdY1NfTHThb0EX147qZyXA+uDeoigKaAoofHQ6bDOcTCvq2
VCBTj6AH2wpgUtWXRKFbl/IHVjPf6IWfGQkad79OoKnLQeyh/eT9Q1P8Ult7O9oH4DdWbp9PPOfJ
LvzvbwJlE0Bcs6sqPWUu98aiNoR6nMxd3DhBGWvPRmsHQuW+2+/aDOGSbvmx8sMyD7R6oTELNFME
plLvOGtXzvmnY3zxc9B+BACUjtqUfFSEU8TUZap67OvufoxZmJc/lYK82O0GA4z83HkYqses/Dml
uW8PnW+mbTC0v2PDu2tb7it1smHZ6KPO/ugKEHCLtYLQshLxLgNSAPTbRfuooEXcFWBDP1bkq+em
/jg9kWZXW7/ZoAXaVAR9mRx4ccy7PhTc8lOEmDWzg35ElwHTtnE7hIaWrVwx0vmc1QieXRfeAq4Z
4AvnC/TEiY5rF8CP3J2OnRBj5CVmf492omFnF+ONjM6zKHQPAcEAYLgHx0R6sEjSKVYtoCKuCP7g
1nW1xT51h0pN2rCFH/tM8tRFQt5TVrqeZSjHf0TPjMI6QiqAzKTXfjTcvFdaC8bqHqiZbxLzW1uh
S2x8EuMT6TGoMP5SamGvYtCFEvZrnUfSKzTHomgtAucz4IEItWTW/UKj4PQneXPM3Ht9vP97/XqQ
7r/Pr2Ok3Gz3wC1cxEEYFG32KtWaY1paXlC0FDnPLAOnfFGauwwh98puXpjMXC89kSc5NqLHzKHe
65sjCFwDUEQQ382zdzhtVXh9YXJvxH9WhlQxWlMNGI/cgyEqi5qTN7RHu6k9f3SLcZfpeuNbJAHt
cZmgsdcsdtyijw41h0AtpjVMyuLeAlY35xMQH8hl3NJjbY6IpDlqw4MwNV8h9/PY9TXWzyUDmdF7
/ydGeoidwWk6fYAYo7BChzM/I9+u7+WC0mZ6BBSjAeeBrUjvsLANxjVtqo/OlH6dZw/4oDd1X1R3
NFecokVJoK8CfSmyCyDuOb9R3NxWGzcr6qMxVV9r1r1p6ojyV/vz5gUBa4uoFgkAjMuQK981mlxq
u7Cq41gmgCO+MHYob6Tjmu3vVIZc+mapBmxcCRmacieSxKcAI/2LVczdUjZOFGYZSx5kTjUzzaqY
H0Xm9H6HgaAbrjH2lINPYOU0LZgy7gYHODJYmarJFqAn1eg1Ja+PlbvBNWhNe9HtB/Zv1AKMIBwk
eK4otJ9rP485Vyub1EetHgHvn7Ssrf2hRj9noXtrZcmFJeHJAmcJWuXmSrvkg8Rj3sLvwZJYd9eM
R4vyTZHQwFodab1wPhFQw/3CtsGo5fwDmsH6UdHL+ojulOFAvdHbTXm2hm/8bEw8c2LmwB1cXRaK
Skhsyy9k5eTD0NtTeay60gcYOcA/BUOPhD6nnqsaN61xiNm2adG6jNlYtq8pfk19E161u/PGu0o5
ukURpMTXUWqu9A3gihhn7Wto6GTdjoA6osSH3GPO/CTFO1FisF52p6d/LeCFdNhdF7nGfZb9ESRs
ynvLeUmdMDaD1vOpGe/6ggcCaze3OSZUK7GP4a9hRU0/9TbQdNABMWoYa+0slzeKjsIOGjkA4UX3
jHzUtbhz6KD2+TEhXWh336r+bsDk+usn8dKWzoTIZ91Chx9T9Sk/jpiZoCnVtvSAAxzTe+6p++ui
5rv2XM3noqRDH0+eWopWy48eVf2xjFom/EH5ALNtoCqggUN7kH5j3xyusnOZ+vm5TLmhYyCznh9T
I0Bu21dWm44uzwgk4OTDdJFOwdV5LmHyeCXcBhLKv/U9uy3B+J+ff/Jx6eeTxgX3/YiPU/1+1MIu
jq6rZFH7J9+XbhKmxgMVGVSiuHfV22jvc7I3+YreF+0YvWvA8oIZDm1y5zuU2MibWcLIj8S5S+oH
2JZ948DJeZ9mpMlcZZ3pHeUOboHhfNQGD8tRdTADq1tr31nQ8YyVQ3IOETAqttI21aQE5YJCYblk
21UIptZquPPzIB2NMwHzDzgJR4A061qjzPMjw5SfgWlBl6d7dLjsNDt+GMd8Re0LHuaMY5wbuZB2
hJMuPVcg7LFLYY350Ug39WFw/V6/A9kgtaNquh/fqBZct7Ol9aG36rO2Y196tGpcuj0ZBqyPxveD
l31MffGuZbTyad6pfmY3L9cFyhXMT4s4lSjtqOEUwiupCovwStAwERYiNnhOynEjymaXdequGiy/
8fh2sq0/WT2tOJ6XsRdMEuTEM4UjRlLD8zhXaZkiS6aILj9anXMcWndjNnHYVXTrDN5WlOXXEu5C
kLnkOVXUQK3phifac1lW2+s7sXD6NHDoznhMtARevCJt6wl70lV21DA3zKyOSjcERd3616UsKniu
UyCDjcyanIcYEoV43HXYsYmBjNWfgQ5Jgfo0QJ1nNmvNlYvCZrw8QHrouJWhG2pmKFPekfxYF89O
J/ycP1FN3amp4nfpuLJ/C1ekhvILUl6gG8F7LEUQNbpB8lLg7Gvsu+5FcbKb6JavNTMtaukfKXLB
PSkRcDU2lpRa8HbSxEezaDbdiGCfD8VMVDM3ws+9RrLj6E7A3digGjkmxftQvdP8C9W/XDeEhavy
TIR07rLJdKjWW8WxVfd/dG/333193saTe7IZpzxWayygML7mUDkA2SsSFtR99vvnv59IgCdaagxs
Kcek/zF1T42a74yc+l2cbq4vZU3QbOQngqq6rge8Z8UR+LnUCBNlX9NDbqy9vWv6kB5fM7ONiRYQ
Y09tQOlvJYbf5QUWBvA57CeYJJDyMgO3r3YgKvTtfFf0MRq5nr1WCZj+3qkPaj75tvKgiR0HrwUp
vyGkCkBv5Xse3Re0gbd+7+qVP4g/rDjo+VbPmrdJG7eYJBh4+p8RsIqCvhPP81NlX+jFxi7CytHC
ZFRDkqU71/qtdl9pgUATaCz155Dqvp3uzK7bmPWjVa7dVQtbgpOG1IqJtBh4ByUjou2gx6Cl5ceM
sb3Lk6A1h5XrcFnEDIDFmFdw+8iXvzUW3EZcdtS1Iejd0R/WYMTzj5Q8BiziHwn6ufkk4DwaSyfj
x1J76+JdNrxbyoqFri1C8nraBsP03Jrxo+b+1PWHughvPgFnS5jln5yArqlVrlJ8v1cfWb9L3MM4
bZM1Nv/ZwK9tlKRtFEPbwdShCrDO3AtX9Rm4feIdvB/fs+9qx1s5cQuPE/Kt6KRBxgH9rzIIU6Mq
U9DFWB4tkgc8Yb5THnVvQ4rYR6fnip0tWgFeJ8w1QnEGMKPzLbSQpzGbPi6PRLM3CmhSnfiD5TeS
yc7PBuCrNkC+qDKgfUiqNI26gQgU7X/HFghWkAq4K4awuIqT70urqFtSsdEq+ZGyV+K91Bh+2B+u
29qiVtAPj/QMehRQ+j7fqLanneOixf/Y51NQggdU/8qqTc8f+fjjuqTFxZxIku51lKdJRmONH2Mt
32ROu6va+7L9fV3IolGDCg4B1ezVyVUohQhqYlIWdsxGa2Igpn2h+Xr/bmIkXrJi0PMxvDhAJ7Kk
YxorTFEow9aJptknQt06RflyfTnLe/bPcua/n9wEbl3U2iSwHId0vhLvXNSBhm6lsL8k5JMUAz45
nEfZIadlQkZiePyYT+D8sIowa73NWHkrbe+LYlDbR34OuJqLAn9HMA7WpFl1hHpA+AvvtGcbrvy5
vmNLSsFIGnfmA0JlTYYROGVmWI3NkAZmcBZjI/tqOcPbdRlLRoYLGllmYKlQRJIsGf8PVtWqwEos
X+Nhj/pR7hvVtpue3Rtn/H1eMRhrhRDRArrtgj7QxTLMHOj4I+fPhvLB05X9WvC2sIJ/vi8ZMdDq
ujLFpDoOAvjF7h6zrE11Gzv/IjQ5kzNbx4klV3FcqrGKPbNeaR/yLkhKVDAP05pulu4zAGzQmQKG
bxTHpSuzirsxT8YU6yHFD8SaDxmLQzspUJbW770pXTGFxe0DWBJ1AVDdYrLC+bJKnqZ922FZav2z
UH9paokc6vOEYvKNJocZXWCogMOEOik4h+Xta9AJbqG17zhp7oODO01Fuj5mr33c7sBLdk8Md0Xi
Z2R1dr0BlKZBZyoQOfDXvPkUnGhsigEm6rSuOKaifrCGyhem6nOB2rmqQoHfhGU/WNZ8Al7ieHrg
tnHvkCfu7NiU70RuPYAEfax2qjqFOk56nhl+zYnfW8lTXnshEX1QWSmmmvT+zNA5jTTsCVxdW/Xd
4Vub/+411e9Rxpuwr8Ud75JN6zIkKh8T+qSJLGjHdyfzfDN+S6puE1fPbVIcuGlF2nBzwXbeC7Re
gGcK/jHOy/leDI06KrSb9yILMV48WWskmNV3sdeoVyA1AgTUxSkXSedWLtirjw6YE/qY+6aHOSn8
73Ujurgb51W4uBzRIIj6vgwFtFsRZ3iFi2Nt/MpcjOxC6fS6hEvYhSRC8r5Fm+Ama7PiqBvUDpHn
+WszkW5Bv2j6td60YQautq2r5v1XpJsczG02xTZnrhVmU5vuHFfU4VBXYwCwLQ9yz+SbrOqyrdO3
XjC48RiqtPc2aml3Kz99cXPQ9YIHEJ4DYAnnKs5AWmEJDrwF+HqeMQsizMnaHMRFLc9odFTmEaB8
ZsZOTlTpuo2XDgL7399PUwKH+y1Xf1/XAHiZZq9TMiboGGcWQ2TADionZZnbjhO3U3Ys0yoNWpr9
Nu38QZ3c1yHzflRdvJ306S9XYz9Nke3Lxvu4rfZtlmy6ofZH41efG35blAFGrfi2XW9TVWx1p9+S
GVRktWxXj+RgoP7JnXjHC7IZ1TqslOnB8trAjkXAOCbMjHpgk689d7fuYByGcnrwBnWn5d+1wQ44
tx6g/6DSjE0mslBYuAWKbwUoHVpi+zkYyVR0yA+9GarM2qAQd/RAMaKX5i/Rf7XSwUejo5+zyifg
NHHHcidcDyFf+QIeAj+ZqM8tsZ00Eg5uF9ZgPRtdQJ3jl0HDoE76uzTAV2Lrgau32zKxfc851m0a
2l7tk5r7pcP3sVmFnVptM2H6Jf/K1d+a1twxez9ZyAcYyl9HKzZWkftEpcCLvKIVyG/EryZtAc8x
X8DcHWRp+t7HZGNjOYnW3ic6mvBJseldREBtGpixscM4m800qe8lWOasCiSMM49J930cuV8bWqhP
5WOjgzIg+R/Szmw5blzp1i/0M4IE51uOVaXSPFj2DcOSZYIgCIADCJJPf1b1PnFau1rhiv7Ppd1u
USSmROaXa11PdXO18vad8uoAJatyGex8HUUWbHMaWOR6Y+TOJcGz8HgC3YoXIsVttGrIZQAggBRt
QVryXcgOxTt9VMtvN7qRS5DQVafS/WbX32mzJH23ZlX96EJsqV9FUiHF09tTMi1L5rXbO5SS7r14
TsmEKu66Jdg1H/utTUn7W8gx0SPA+yi8s61rO1Rp2PIExezEDcStQAWxmq0EFigpUU+EQPHC+u2w
MO9Hcl2FOl+jFQKLZG9HoG+dAECHX9hWlTtzl/Ex3PvN92WNi0B3uxbZldh5bJROzOplUz1mRjtF
F9xM5huhz514GVAy8/wZyob4TfW3hXapOJE+wT1udHndqmS03aTxJTCR26Z7m1SUEVcVzBpf4BuR
bHxLokmWxDR5PHm5N1YFfrvSBGLXbTxlEUmg9J65qHY21Lo+5Xc9KqH25pZ1pw5h2+GzknyaAL2p
n6TynlYTJYx02SLVbpu6glZV4g5LNqsgH0WdL2YqLdR259Vcxf1bZR760E5dT6ZkqTNrC+6tcCyG
RR4Wo3aU66T34MDiytR1aboBlm2iOemNl/dbnZLGutLqhk9Tss5gZKYK+ilP6BBOhLUUIX9hA09B
IaRM/bTIC4u2ZFphgjgN+0p8OJOdsnjKbQvMHG9z2pBfNWeHcEWXU5dY0ZS28BiX7parqM3WYdht
AfLooZ8SBN4be4tD9kNwOz+9qZ6jLDBx2Zgu06TJhGa5uzyFMdr/5ih3rTGZlxlLSeBqABOKbuog
L6N2AUFV25GpNzZVQsZ6744mX70ga41Ow0X6z4NvrLRR25Ks04TVhRBWIQ0tm/wbzd2TGdGDBac/
kWjMpqh+UAFJhC13E44Sf33r1zCJsNT6AIXs9i1wxuPmR8mICKvDslpZiLL3R4icn4DHtvBdREFN
MkLMPPbrHDnXmzmu077fEjgfJbQPywUJvtEZMz6sRcequw3hE35e+DZzO7NRpXcpHJ8Q8Bg2JXT7
sdi/OCGZWDmKIHaKoizWPEvUUKW+pJAi6dPWlF7jZj708DrxFA5dOhqCMGxJHO5kXfSrbofUmbGT
xiSPrC2t5GuDfOEkwNZhh00s+b7adhEsN/O0HJjNkpU5WYuCNlRzk02/adklg/cLjGsqukOHXdC1
gkMHT0w+jiixo6Dv3gaTm9q8RiI0ghYgTave359QU9lHKVvYdY1tRnQ/GxJkzOoKV/9eSAhdJnrb
iDBxNeCzlaYudiTRq5RrnnCjYNRcp2qripreqGDZrdROlxUkQgtYwf811b8n55lxgjls0gn6OM6C
I2Gacicw1+uMdcnnTIdtzmB5VGHI2iXG3aJO7PqWYbux2PPG/MRj33ztpyHeZrD7w6abLMA09VW1
C4wPjKJKFd3yoPZyQHMJDjRAKt+F6jJniRGUYhv0aoTZGitCOocJ7my0qROm2uu6hxXZ8GOC5QYj
KqfzkzvjT3U5tXB/mF+bts6Y/KgtEMgnNqNd0hYy9duKYiaWNx+Q1FVtCmc19DZ0pVrWQkZBahOQ
vDGps47fmwnxkdPvt25JTLtlbGsefejU8AabqmPCB8gyJbYD9Uxd7QBbJTO27E2p3MXaCXl9I/BF
aw+Z5eHZwVKksSpd+dovN56Wh9AAVdZAlmsnQ2M8IvUg70Dk6tF5sIEyryPd90uVI/xFaF8Y7R1W
5RVh7yey8RMAeHlEvWIMMCiz3IUuPSBfLXBCWI6fR0qnVT0XtnLyhrp5rP1SaueHsUZYlEz5JCzY
KL6fRmNrGHLCr34wH8XkpKhL7jslsEieg6VGg/B8J/whZdxLrLW/WshPScJUkfipxQj3sDSJtxeK
wHCdvzPDcuNuO7ZYqeWF+UbvFBoKQvDssxnStmvyFYvFFubF68PUWNtu7ZCxH9675vu6Wlja7yzg
VxYX913t7q05wHYoDnJ6U559s2Cu1KGTDnFXLubbsm37YNsKpxelQ8OE8PBoBXE66Z+950GLS5ar
0zHYRCI+UkQlJBgzux5zM7NMDibRzVQ4DrpJpzcbpzd8vHKIHWWNf68IAZljrich8sbjB8g+HuA0
jw3rQc1R0vpOFmo/r8yWS47IgryIwcJDRNqEQxIi2JhQTW2j20i3T733gri/HLlfSAYRGjRhJqNy
7+JofB60l3jje8futZ7zeOmvJHeSbfkp4EMRoyoyaIINrk7q2s1XbHYTtX+MSHx0fpP53WOogBUN
XSKrKFuV/3NzKDTSaGaFiMlgSOt07R2usEdlzS+R+xaf2sI4dLza8EPa8Ue4tjuqTeHz3xG00+IF
gWA/4M7QlicRWp+KHaU4PpGlFKf0FPinof9xCvYIIprOazIvfHM4CjAWfh0TX6EMcJQ1KQZL5CFl
OHoOY+wmdfvedDixZ1EMXfxTCf1OSX2FhKc70309K6g7y71m6rpt30LRZ0MbFmZYM6uPcz755UZM
qcxa8CY49JXWycKtbKRWCQ3Ro0ZLQ9AMh7jrgdt+s9qxqCxEYEGT+xHdjRaiGvTbAf1NlinOCZBn
RJ+ZBf9naMRca++VrrtwmJKeW9dAA1K+DGXDm9QhQ6Zi862HAquoSYZoBFvb/WaaMu67nKMr3HVY
EtMpUyIqdLxgW48zy26hyASBtrbJIThaMFuVvhXlkxGFnuABFJN9R9SDzavCBEECSCUZzAPxlmzq
WRrpEy3/God1EjCZmM1+wP3paqwRova3fLpxbYYq4JsVVNi/tpTgy9JVFDZiInRCJTG30m6a0ghW
7OtsF902JPaME3zw0kXEqcElyLbHLOoV/n5K7THKjaR538QFUqt3neZ75IzzWdkproL7kcq9CDBR
epK6oTqM2t6DQcr6wE9xSKW9/kEDNw/QclAp/w694AfLi3Lflbfc17mhj517ywI0WIYwlzO/pRtd
2eyX7tbEZYig3PDWjipkWMekCpf90jSpDOrE9LSUbZ97kDviM8+X2duTWtxa3fZgmim1xJLB+vfI
xjoZaIOIx9lhsBJ7nLFD1Gk9qNSGx8hsgkwM5sMsfjZysYvoSWqMp66BuTtjiP/qgkYIefiA4Wzi
nYVjR1X8dRH2HiJG104tc2tSR4WIAQt3/a24ffTiR89qE2uzS7QHZKfeKlz6bt3JSaQJj3AjHrW4
Am9BIVNYrzhFccc2KNczdOF70Tuk23JrRFc5ETtZTWjG5s+us4isWsdbPQAbnJsnU/flRlWGts8U
d/E8WqvcazGiIsy9qMtWfr1oN5X2lEFyLlmtMGWOlzCcpTFOdA/nRL2IvZir3YAX62CzKNhtPM8L
0sDTkBIpoS0ZBg/CeFbp4oyUHPwrXUqskTumwxu0UT6SmryJacyp+h5gFGNP5svip5KBWHzgtE2c
EcGuOHT9rdPDGm+972KWWPVNiM3XxmtzR+wsbW7WcCgZ9W5W9tjb38L6QS8fHdvuYjOXtVC7Tt5E
EqH2GmWuxDWQvmI5XPn261jrBF3AN4ypNzPPtxH+PCv54qgJvi5hSSzrF8pNzwEOwlF17w7HqphF
WZsoH50XCy5YkfWO5taMBfpqdgdcDprg1tfrq+grmJUdlNeWICvKuvq9OgjJFxdk9ncHgBVjdjaM
Sz6MT9T/od0xh0np5L9rd0jIhlsKv2ubaxlH2eJdMXFDqiN1X128ej/qF6PlDh0fpb/eh/gAAX50
bOVtLUtf9HlH/bTT05VNwGbjNhX5qG271g+53DLMj5lFybAgKvXwi0djNkdh1jkIfMU3NBvnFfSS
pvZnZw5T9O7z74N6a6YVW6WT6mq6I/iNw9qBgJeTGyBU1vydzE7iNuoYxjzxrPkNNjl1hrBop8NL
up1fJnY+Zb3OqrWE9ptN4PmDOudvM97K6N/p0kHq5ZRVQ24esvonpOmMgwnnli9wGwTF5/+c1jZh
Vpz9Oafz9Rv8vyeco6i4FmxjteEJbYWZ2mA/MNF8Id379TOADp2YLJQ0zmoaAJ8mskgqUNOYk1t7
MhfSa//Iy//1lf7++WcZVFZVE1PoebrDzacW5RIVFa7sB+cCXXbpNc4Gw3YrAwNDvIbu3iqGhNSF
FOo/8bn/fo/z5kItB8/qtNXdTa21b7oqQ0dKvkEUtqIesgpB0VMicINbcop4uBr0hbnwZQ7x5F36
n3E6r2+ELo7tSlUABvvbU/qDjNfG/5c+9v+Z0n/nQs+lDih4NYimCXE3ngqBJotZW/x5Sn/5Gp+e
cKqrfEqFdt7QbHY/iDu5/BzsN+K/29WlhX/pGWdTmmhrGVeDtyBjmAyiS+cmLqn/+Oc3+XLGfXqT
s4lN6hWoPEXe2N8Q+uFWf2Fhnr7EWTb3LyGx/5uXPsfsRleFfR1KcRexb23M89k7xPKJzhcWzoWP
9Vc16POAmAbmaFD3u6Nhc7NIkmw17iv9cuFtvtwG/v5a51A4KisW8lN4G9Sv/AAif1uHwKA5Iquc
Dq73+uex+frb/Z1wP43dp5daYqh8N24v7jz5i03XFqKSmiPdal3qav76tf5+0OnrfnpQrWw1iBqZ
/RqOv60ModXk5ahqpM02lnPv539+r6/n3N+PO1s9LoBvZzgVEuJNj+hVhSaJI8o/P+O0U/5z3v39
jLN5LaiyTeDiGdtg3YdcIeA2+eJ9pwJmb146VY/hJZ2oS8N1tnlrVnFIb2BT8Hi1k6N3E1sAMZFk
SzZ6CfD/er7/ZR2DDpJ/1IlXvSnkE3EeBVWuSdHMJf/48we89ISzglJtb824Oth+xJgvv+ylmC4t
pq+mAUF11oYc4Bdu3JVYatkiy39XKZq0m0piXPX//UsA1IOwKDrOUX0+20Nxi6njQEQ4CRBZa92l
0ym/wv439c/PjzmbbGYMJa1YgNFgj759HMIxtfSFHe7rr/X3q5zNLijBLdpIPCP2D5AV5cG/bYNF
ZPDpHcgZDFYNtiGC4OdP4XvInnzrTprffx6NrxbI50ec0QZxALdh6EuiRtnB7KqPjyNOHG19N1Rd
WP1ffiyg3UAbTk1W530jEEgl9QyjhztlHn0dJPP87+zU/goxEDLDhgXuIZDuP5tY8TxZTRd38k6r
q7ibUzojUxG/oTx1IfA8TZ3zfQwNlej0xq4I+Vr3v7dmY5wI6UEHUUB4xcYM+nbWz7p0fxJy9+fB
+fKTfXrQ6b9/OgMgL6kMI3hQNKB2kSzbhU3/9EX+8SIBhEXBZJyqvqf95tPPF+PmtmgdwC3A7vLK
rVFlvRPibQ1N6tFL/OSXL4O+Q9wIwYShavPfDwPs0jpSxKf2MLimPof8158/1tcv8/fPPzvB2i5w
m0qcwliQHyiudCmaP9r+VrUXvtrpF/3nV/v7QWfzzNPG5VByQhca1Bxk/WBbIpH0AkF36WudbV+k
iWLLDfEQzsTzEkLejK3/TrH4P+slPCl3eTb6+s9D8opI2+ndDqdJx7LOfzLyl41kfB9K9FqiIOSL
fG0ved99OUqfHno2SnojOCEXHJJ83FN4jK51plyR+e6Yee7+zzPiy4GCRNXJOBsNJedwxHCSJoNR
PC5Wzo0/3liybC4pm567BZ8+IsyKoDVJoKj3z7Zd6ipo/5qgvWPxhsTsMZqupiDnaHCVTSqanS1F
MQ6v/vBs2FGFj83m78zwbzlInBOQycdedOq+hh7Ufy8tnOew31an1kUs4/BOu1DcbC65DXw1Iz8/
5GxG6hYNsRscmu64mw0bCmcXdtVLP//sMN2UrDyBppM7Gy2422Yljiz//Xz49Abnx+kSyYlPLvrU
PBSw/TFIG9vNpHvJWOKraff5MWdH6kZawIQWGj2r4V2vawYV9Zz17oWX+ergtk++cyFyRZBuPhtz
Brs2fw7Q6anHop/va3/HKkQgF4K100853+sgpQlpDDhh/tPccVpRBqEUvWYrkixE/gy3LF62ZMXN
+v7Pg/Pl8ENsERALlMzC4Cy2XUNhphaQzt32CmwFSdz/xY+HOAyAxwg+Vt7p8Z+Ouhnh7iB81d2J
6h6JTOX/b+LNz2zj2XjYnnGGuJpw241LZGbXMbeHC0OONucvQCwQlGBRAXAjX/PfBhzkfyY5RdKf
YnHH7m75w/+IdZz1OmM7xWRYUFOD4AwChak7sjq+ieMfg5THzke9PUJFua6zwHLSqFNZ5wqUjICY
mOaDNH5KPQgEDezGaf9CC4IXa/OLCYK3Iliy0X0m8etokbRxvKyzQEBYbWmNtNSTykZUaIbF3Tm0
ex7Q8k3DaUelzim3d1bT3AiJkjlIh5n8QpsQSkwVcllv4wDvdAA0KHmjoCHS2lR3YKyTIYgmFHBe
axGB+sB2NvK0rljCkTto7SoTcZ/YvE3H4ICKa1GAqbkZ5viH9NvjvJlrKHWVVXMfk2rXgbyILesw
BYAcFqgc1c6hsQ90iNLekrnnDkUAE1HIbyTGbvYDPiAdPZjC2dlCnJzWdtKBkkb6+GoA2tFMTWZL
r2ihC9CTodjolm6WLqttK2vbr6CFYIO/YhD6a3xU4FjojAl0MpwEoS9KHNNQ2EJnFV4itvj1GCCx
1wHaqhx4PrX55KudD1OvOWhfOUqOa/AkN+rtR0M7yG4NAVBXJDQaNNXW01XD5LtfbcEVGugybnUJ
sfsx1bDQQ01Ze3sPdbNd3Ib0xt3oj4gvYzrS8YPVJDHBy+rFB474pZ4PGuVc7sP/xkYFsAG9Zq0Z
FuLVCMap12MqHF4iPb/ffP911BLMT52PtMJmE/2onTbvkNVvYdMB3WpYb/Y5aT+EbZfdScEYZqAE
UFygMGSN++TA+qCrv3Vivpp8UwL7EXQoPPTHrs3JJRRyD6MNPgbDAMW4BB+q6DFnumHHwhdnuo+n
uqzWGESShfKnn9XekEWtvdf8bVBPc1s/bLPlls6aCqKKGYyfEBWIBrvO2eAdXAiXwTX4KGbsZDbN
ZbgVmFXXMTO3DpvbxDSskJ3CE51UgRsIWgsAXLQPYEA0N1Y20RFNRlViapNCpftXEzm5g2o1vD6K
GE15BoUbdJ/MzphWCzvSVubde+O+aPPi8jIke3z2NHYLRvt0i1E2JktO3MUppo3amQ8pk6rK63ov
hQbSAj3HysuEIHvevxkJ95ueFw18b50BnDJrvvtkK8zsHyyf7E0jE8h6ZLJHoZ68n7ReZxBOHikM
SvoB/Hi1m8BSaXjVtCMY2G28giBBB3Pj2U3RNSgPdEPcjC43lFehdAQ2DRiXQydZ+BoKIGxEdXis
K8BnA4Z09Tb05g4KTr+gXLOemerI7EUXbaTrK3RjLNkS9NgLGiDZxGrfbWE3150BamWkJ7LYgY9Z
NY/9k1rAP3cEutDKUNB+0RiW24JicWvN9OhAO3CvzQIHd8ZlsW6rRLs+7wq4aPFXaHY7uWy6AdSO
ox8WL7IKiy1VKdYlzEW7zDvBgUTUdSRTQ9o1b5p1SN1BVWDoKgdwwbjuJ29m6YZdK8eE3fKxiZoc
NsBuNkXcAgPUziViBrucKw3op5sktHSJk9RaeFlkzHhAxby6g2yaU9pVnNmjD4E4uOQEjmUn1FPQ
cA8n1C3R7JW0xjoisn8IBegy3rYZmzHrQZxPoA3ocuK9IL83oSOT8PHn1la30VRd9XH3ZMJRpLMT
3Cjb+gHrH8w4uF+Dj6sBTfJuT8Lld1WvqOfax8146EsIjnWLArDj/aqn/r4b6Uff+y9V1d0MMtit
I79dV99JXY5xX2dgFlY4BCVjOh98q/BavQudMG9HWbq9c+glX5IKbr52JO+HmR0XQCmD5x7Qa1rE
gKUiVLSX8MQI1Bk09HIGjwdoG+9nnDidUjtkhK7RSHW0PAsTyQeqETQzat9hB55y/T7N/Q0aYFLY
Au5njWky9UUfhA+6H68Y6DABozisNLeA8j7Cz+aNgpmiLb0drWbve8NT0KPYP3cflas/oM8GjrCP
dp7dl+7cwXG5dZMIs4UL8hz4yzePRS99SCBq2IZX9ebk0JPb8WAqAI0A+lriJ1Tf9+syo9JvSqqt
pI76J1zJUqjblFOIsjVEM1FojQ9RExZW41zZdXTfBTqTvgJJZYD1IdOF5to5Rd0lHfR6oFD2SWLx
QwXBQ3uyakGEAJ40t1aDfgZ3B1vRCWZBNijopSomNTiZ0243vRb7RohrzYaDMG4ZeeLaC8x7VUVW
uk1qD1kR6FMFmMaAJ34bAZhm5i/YUEBnw22xc+7jQB6NA0ffwKbJFNYfTRdl6E64MTV/ov3yFNCm
pIz/Zk19CDx1ZPFaIFQ7Gg8wXgV1VoWY3KA2JA3uFu360Pf0asIysMMR7mxDZsUq4ZbKKJkf11of
BZBHpyeZw9pji8NX1R/Uine6Bx3MBtBkwVMUYTsEsjVvmCnMTRsXGDYBGIbAv6vixIUDFGCApLOW
TE5AwZmCnXObbChHs6jG38ep0zpJD2DJlVVxCjxmeFJCaBuf3QVsNJYD66A2D1ysC7N6Nuj394K7
MHTzQX7QBWWoONqPCjocaEbxVHgwgMb93nqG2jXoH+sm9qZCDOwZHQi5bJudC0QuEHZBNUvqCkYW
FRzcLX9f4XXnaPxAcAaNVtDPAynZCbuqRTrVw271Z5xTbcHtMUGt9BAMG5Dt7R4o4zE2OrPYCptH
UJ1Lf3Cm9l7FYQ7p3YwNEqwHbBhbfe0GLDMhhnzQud2ilZ0Hw12HeeTNuNyGYJTcXzFowhFII5fB
cRPhUTO6IyD1xGQnTmRnxpbpWHVZwL/jiE6kNz70AtAdJeBtEQg1GNLODw7B5GQ64IcRXq9WgChl
XFGWxNyR1q/IaW4glH0kPQUp6uTTMuSe9xNb0YD/P8qbadwNW59JplOU/XC/16BvAZUD6gXWmq/V
LxWDLSOoblmgdZgoGpxbcC/Ph1PS3JteDLaGFd0aXMl3XLyBxjgeaEN1vXisnB31ugBWn2z62INQ
DtSWotkwmdH4rQTPMDYF6N6bBRqmmw3cIwZ3ZNRj3+PfoG8Xwg042fDCHbBa+UuGK8jsWzBtzz1D
2AEPUjo+M/04GURmDiuIqvaAJfYD2opdKiTmv/dzncA1O3EuB6zfZsgCYJ+st2+3ejoaF2eq/zSD
s62gqklOSk9LsPMVNj3dlk1oI8vapqvod4Orr9rwFws18KAfnUUTgsME4WPiOPIqbhUEW0CpMFTQ
GbUTspw8QLeC+hAYmEBic3WIasQSncih/ZkBqsj8WoBP4Wjwh/4JVH3dtr3jHT+EcZjqOUbnGkBO
W/ywK7AmhqdiA+Wu1iP69jDl6jSKGdQHGIAvnm8svqtdu4SHa6KREQw5htPxUgvpmghcp4AapNUi
PkY2wF1p4cJNBIc5MpVuVhn7sRtFMhJ63Qz9IyVeGg9BwSsQfY3OBmanyovLKBxzb+W30Hba2a4B
QOlkMbXySq2geqObcDEJtqXM7wmQD/boUQDpkdpP26NTCfC3foIESOEaXq6uf7sSs0ePMzZVcLfb
nKBxKVlIf4W2g7tWyZsJyJ+/RgiXdOY5wAFV8OTB+2Ky7Bu9VdnWAMq3EVA71vMItjxeLIgoBM+z
EDetzXLWNb8EeLhp1jgkfxHwZ2xw32aD2G22io6QYsHEr32DEZKZaMHmBX0+qSn1SJ9y2y8bmxe4
2yWDJLvYHnOrHbJZDmhLeWn0q8QScuoGY0Hfar/NSDvhQN1yavMrv23hacQycRKykGEagY8n1Dki
ase2QtIQ/RM95TmL8MQ1OrZrfG80QD1DMY+wE3cqb9EHMfR2NjlDVnU6qwV0KdYKwRBmsWyvqV8V
7uwXpu3TEWuj6XXm+Gtah2ZX29M7BWkdYk4opvY+gD8COR26eGHSx2S3DvVjr0iuKqtsYrsAxnKl
46YIGgmUysO/oiEQJFcwhNBqt5LvE4BRAoYpCNVvF0dfP2HHakVqt+yvi6Erh2JeUIiK3r1YJNEM
l1jffmihaJHYwtvVi/vgoyGn6WgmkJ5YoGkHHbKkhfjqsHTlDJ/vGA0xbdAiTlFF6/OsstpXVOtS
hP0pr9yf/tgntQuBGyX28RDlEW4qTuMeHFxMTxYZ6ACFgDsUhOTp/I4TqHjl2wISL5ySAXJqiIHW
xENiSRnc6Lz5o7GXg/R52sboCxnGYuQtaKfTHSHcsO7R+wTthdFCB4bfPxjuHbttBd4/XW8hfQxh
GYjMZd7Z3xuxJI1ncFywY2fzrGU4Tnh96E9aP5QiPztet/aQdHIA23prbbSk0fTgIVayaXhwNgLo
D7fJsM6VxrUhBsfJxaMYp8xEumTVdyse0ZxTH1AfvZrghxvjcJmgVtuAjh3RTxQiUtNVky9o9oki
VXQtjNnh0D2g5y8mMifdfNVzsp/jNQOchSZShre1fnRg5smG8BB3yBnaHxZCenJCfHHFGwMw+4OV
OWpMQg0yl0+ADS2g0RTNSos+aB4B1412XXc/miY1Jt4HnSorUKot+y59XaK5FA1SU9rBmwewbeJO
SMWPN22FvAPjBxX5gABJqXCjlQwLmDhXEOjNFgB99fyGlsBkRVvJ6i5IS4yHcDAZVx8dUFXg5mkd
mAckddN+MkiKvJiIFoNk+TjaBy9oMLDoFII3s2jJdRyg0uAoNClY+ESQTAzcPR3dnZzjhDFW1oH6
IYY608CIF8SElVpSCElk3ATon1IfZF0LI3nBeQD6EvdOnDEsIDvovpRQZ8YZCq1gqG1XEaSDyZoF
uBg7TB3ANgKDDOtjj0OG1xQ5kvU4KUSOnGUcwUvlaUz5Jgk2LwEviw4ouAqNuD26SxrL7trgOhGA
F14hxAxSL1kYgqb4RyDRJIo2qwo0WLWIK38GBtvMOCffe9P81KdzqCIl9LpboOcvLefliaE2FgMV
OMNDyD8MPilWH7RlJZMZFPsc8f3ovQo1Il0ChrOqE6gBlLzFmjJIMsA3bYWEdtdbMPYGFdt87zi5
mmdTtI2LE2LIV0MLs8boDrFzAy7YUF7Qdk47CbvwLboWfZ8zhqsG5HQqh4FCJce4QQ8ElqfiY+EG
40FtdqI3J/UdNKR3aIwa/D3sGoErN1dzRApfWJj3dvbnrONX6VMHlkSoEgQuZPnOkpoYeY92oFSB
wPmwX+FpNwugjW/oTHG7hz8/66sE6udnnWU4w6mGh3doAIzoI9G4evr+hRzqV4ntz084/fdPOVS0
Uc+NbvGEZflWuTchjBXmCyWbSy9xVh6yJ6fBQ/CIjvZoYfgZX2rmv/SAszRtQLuxIgYjcopmtkRd
gum+Sst//kZnVRLfa706nE/fCMmp+UH6WTA8jf7uz2N96SlntRKbQWjPrLO4c7yPfnhQE3agUwv9
8vbn51wY8XNMVInNBJ2FtznFAv3D3L9U3oVC54VX+YuO/DSpXKQCgxAShXf9bwfNJ/Jo6YxExZ/f
49JDztZhFLY4jVeMOq9gY1A4zS0f0F7w//m1zriArRMjxWVO3Fk6RQLCkwkOkT+/yF+f47wg82l+
OWcjj1SQ9un/Ie08d9zmkm59Qx8B5vBXUqtz25S72+EPYb+2mXPm1Z+HPsHSFiFCPjOYmRdoDEs7
1a5dtWqtSAbWYqfGTZKTpB69Cn1eo9BIWdf9BiKugXd6lJMmqY0nuYpIXqT+Wjl/eWtQrEGvFbZO
kRUFxSzVg+Qb4EiwJb0mDZt8zXsumjiiSBDOaqoXdmE57HLfe5lSt9C+VupKDXxpY8BBZ1HacmBf
Fyun8KHnTSFTq8uYNM95qspmE6YfbPv18rotuZ1jO4JbcMwIlGAOCWghbT/HV+ot/u9KvoN6C8TO
ICtswTHL/ui1tA3AmWp6H6A5gGJ2XGHHXVoL9cjEPJFHx3SWoFXKoEkpz6nBJwNyKnMF7LJmQVht
uRtLYyqwEPtuanzs2ifbW1nt5VVgFBDtoAAl0hi0VhTquUTfSuf8kKP3Wl1TVlwzMP/9aJYS6Cs9
SYFGulcoT30v1gTr59Mtnn6IyBHdgsQbumXBj0m8AankgaAcG/ne5LCPk0My/X00fuf9W1C+GO2/
gIWPTZ45NcmDYw0EZRdZj0pZ0Tw67BzZ3qdj9/PyIVnaAUAP4ZngNNIyL/g2qZmipvMmcFXK61h+
12ri5X7FxtIKwZwqqyqEegBfBBu2Vo9mnTODtpdD6F/fKXM3++VxLNqYBRZniTHrjJbO9Ns2TryS
3hmaaG4NbeUyW/q8jsQtMpck+c9UA5u0g/WRQOaj4bwa7Ycrhfb+OJOZsERB6kO3wNGd7uEutSFI
zjgkdULZdEPi/PrZOf6+4EmkgSdK4uMKjWRvz9nUK7+vzDozyN8pjmVqFjX009+fKZVSB2bfPAcS
+Vf7R95dSycqWhCOhBbRLKMUQ/Mc93dy8WI6b9VTbNxenqY/V8/xWccK6FhAeSwCYigitc4gIQGg
0Qv4XPbKB7Xw96Pnv+qg2YzuOaEzyv9kB9HHxKHl0ot5cLqS9G5oX0nNPfhyddeu6mwp88yJvwge
TxiFyNTokByfziyt4bkyWHb77JWOm8rOdy8x36pS43kbR7cox98bdXeT9NaLPbS/wyz5aUxmu4IT
OYuA5nlBIEGZVTP5B1Gxxa6dklcOv0KhBRzFhlu9p+TeteUzrOJPCBPCTKI2sLSY9qfcrD9ok+3v
Lq/NH+ae05lw0HJEXJGeFUdD4e90JnzNo2autdUzDCXRfTC1486SzU8NCrfVBOeIFXq3kim9e1U8
PSXT9IJa8TfkPj+VobnT/eqnpGtvuj8n8ain+FH9KtshZX41lV88BaRABVTpxhv7A5IqZKrR+duA
b6O4pj82uvYYJeNec6YXrjgSoKAidOnLaNk3g2TSDjyB2wgL61dSUuAaathCdIduzCZV73Jt3IcW
WTHad8m9ODstbZ8oXr8EavTZ0ad9LRnkjvLoB+Qy8cq0iY4Lj4K+zRxt6SaaZqI8iNN6k2ZPSfVc
v6f+g+avoOCEz6swxsswi5noNwBmPJPqiMkiRh56p58q6btqxhs7+XJ52dcMzH8/ut3bNkg0lTL8
p6lyzfK+7K9z7GcDEM6XYQC+Hwf0Cr3pbsruwaZc/v3C/Xr2fcHzQspY0sHNBPkpRZld57wka8/f
hSkykI/jcNB3M9Mynk5R5hm9Nsq2cdCUDYAG+ugvD2Hx+8680AYMqeAtT79vBX6e8pgxD2r1ApdL
ct1jdJ4hQ//7eVGwGH6LSs9iyTjkVfFi69KvqR+/osZ+a8OqcHkkC4sBVtOBeA80/PyAOh2JDZhm
bGCzOFjhPsghGfC+mviCy0aWpuvYiLAcYRqlqu1hxNZpfR63fb1Gwjj/zCNPOM8YFPQafQrcUQQN
woIkZdIOSuuNB+puP4pg32Xb8cpm1T82TI1gCq57IGJi1JuGceLURkfSH05Zap/hylIszBKcq3+/
L9znZRVaaiLx/UAjlfJR1VY27TwHwhwRq1HcgD2UXgsRe2hEtEQQuJMNUlP/LgQ1NYTVi1cVvxDG
/F0O1UMLcf+DE3y6vPpna6NQRSJ4YALh4T17ogdKJ41ToLYHuYko9W4MMHey9e6vxe2LdgjZuRGB
MpyNjxrmIIGdgekXcF7d7VLAPHqxWbn4zw4Mo7Bkmi4guiPlcAZXH1qrTCP4hOPstgNoYO2g1ro8
YfNxOFkoTDjzKtGdgBsT1VMCVWkDZSjrw2RUd9KHVgJWRaWy9LOK6kK94o7Ptt1szaFVBRZWHYEF
obsnIjFu2r3eHBLvNm3u3i+PZeHriI0gW0UwbAESFg6mDfFgBOxyPIwPSbf3y5v/r89rwo+Xuq6r
oe4ZD739pNy20YojXvn1mhBgweCtmVXH5xtp78PVt7LQy5+HyhCybQV9ZuHXUzZvPfrvx0P3pOR3
nX9/eXIWtipz//fzwq9HWMbr4ANh7sFF2c969Ays7rKJhRHAyEirHqAgwMBiyseUwhEMaCkfQoB5
6cPorDn2hTFggMcH55ojIeZKmnxQ4aQJ5ENmeBtfoogOAU3Xr8nHL40DK8gPz0+KMwJLw0HTnZMt
H1KT9PXOXhOlWhrG8fdn+0cx29DJThEMfL+WP6ThxyzfT+FKMp5OknO/waOTiJPzRmJGbG3Lo8gO
A0+bDv6YDy+VMyo3nkcnveyMP8akOJh6+a02pF9aH+R71jPAFdeuFNn/qbEC3VUi9T8heNIeKktH
CQ0xovZjKIXZVu0hxJNr+dkzwietKUABFDmVxjR0HoM8C7byMEI9Y9oo4SpRcN+P2W9YHWqodor4
tiBt8xLUQfgTBXKgZ8Dvemk/Sk7+AQbKcWNPVrfvIBe47ZNs2CZZSKtcNJgwSHal/kvX4vq905Sf
QQ4mV+nLyE0MgoGH1Ch2jlVSQtbH8aayymzcSGXW3Hm1PN5Eoy+5yJ6TZh/t/sZJrWBXThKwdDPw
ms9BXTS/9QaFLZr12i9x0zYw20F43asQDOpjcztmvRpszM4A7Oj3PO1g8jhkY2l9qceWgrst569J
WDY7xUssCoJUqFVQrtsqSGq3yMfpp69r3WMe9PEuTidASCHEUYPeVfsyj+gzlvvyU2pHAM8TCCbt
VOn2cPvX8wNJ+U+TgDGQ6kxfB62AhETxgXb3VYFEjAVTmTTeDmCid85YR59BPM0Ue3X4IU2ol4Oj
nUDrzkDsKCienURJ3zt7gq+Q6vk2bFRYr/LUuelmHnFz0r6j/kgzEEUCLacSLaVRse20GMxjBHbB
7yFDMWCjmjrjC1DMz+mkKOiX1ymIzzwBSoTAgpoFd8g2v2vmWqrx/OAQq5B+MFWLw4kW9enBqSZw
WAVt2QcN2Ffm7fXwxjP/u9aJndoQD2ffllVlYkMJd85LsCbHdO5b+DzRwkykDa7PEoZga4WW54Ol
HcwBcU0AofF1+WTcFQZg6iZ6BAxJPvF0jiQ9r7LGN/UD0LSNrR4Anl2eIPPMsZwamP9+5L06fZB8
ZTB0ApJfiQ3bNWzWZZwB4by5bOg88sEQOVdEvnmZm6d9Jcr/aGVQDLFf6Yc4fuiHW817G8cvVndw
8u+XDS1tq7l+Rc8pTh8Vq9MRmV2i9v0Y6Yc8qyFufYgaDfzU22UjczXlNI5D+5r86CzD9Ud2+tQI
hKdK6ENzdFBlf8ex3eCVS/1ead/y4MVUV6wtbTMN/QEepLQeE2yfWqtzuW/ktlcOWvk6SB+7lTBR
Xfw+36Wwww1zpveljJpTTmanHPLprgWF7Yy/4xL+TqCh4N805daxf8bNzdjsovKpl30Yb2EnhDXC
qB5pVYXXr7qZsoOSvfTNi2Fu1PGjbq30Xi8tK4pn/+c3mvK8v4426lS3tuY7zEEYfYS5dEy3Vude
XtSladBZUFnjDUi/4/wTjkwk5hClEcj6g6zcyePj9PHy55WlIRDpcKBN0yHyEYbQ+1XTBqj1HnJI
6a0cyLma0OVY71R4VK3Au4FbKoF6Wgl/AfuGEPRbnt1Z8vOoJte+2ilPkS50bFPmaXAmHWaZk23W
vCNdGfKFTWyvMTCce5XT788zfTSThdKFUR3x/bH83WuwrUG3OSb3dnMlAxT+8dSQuGQlXOxFjyFt
JhBVt3E4rUzV4lCYp1lhipqIuGiwBA5WAZTLNU31a1SOn5qigJvX/hhpa2WX8/0BWT9nEA9pUZwS
aZJCXS70tstMF2bXl7wcPrYGaMvEU/eXN+L5Pj+1M2fhj1anyv3GScBvu630WeP4jjAaXm/BUede
SOojZLCFZYmdvte90DPc0uo2DuUvecXA0lTNHf5o0Ss6/H2Ck8+CKE0mbhs3QO1LxsMXXo94769/
GIYhk1pRbKJvVbgcJQm28Fg3DNepCIQ3sKOuDGNpJcgHzvl9jiFJx9OVqCGnNvthMtxoiB9jkvSx
uZZxOEsNcUKOTQgvRUvt7KzCJbmh7W3TCbeZ0lQW95sKWqau3Y6of9SIO149c0yXyV4mzWGeve0c
ngrg4EzZnblXpY2jrGzhhfU/+b7gYALuXrMc+D5AGM2B5X0bfr48goVzf2JB2MJWGDvc8Fjoq71i
f6VdwP8vUq4O7yhVaORnVPJnHEphcTrPzGW77WXXsj4kwQd5ZZYWthfpTB6+DodxZts53V6Sb5ZB
q3WyOzo0j+j3DWLbl2fpPA6aay1/LQg5IK8vpEYGh885/NXbe8n7AQhla5lIHD8l/ZrcxdKqH1kT
j0uCABN0X4Pstnr+Uvraj2qyHka/310e1HwPnwZ3J4NyhFUBD9QFtcygMu8trA/0FapOsIFbcxvn
K6YWTufs6gkm/1QaVcGUVXZjrncxppz7NLsf088TXPv90N2G/qFpEJyvV+KoxcGhtapSuDTYeIJP
0+N+Ki0ppXHFSXdW/CEO3rzylfMKMNm9PI+L228OMmi2dyzQEKfbz0rtrJDNRnaV6tmhO6EY17g+
lg7pXKX9vxaE7Tei19GqAL5d6BO3rT9+jkxvl6Bw1Sv+98uDOd97PPRmFUCqKWShxThApT5eyrE3
HZrwJuzvfQ1c8Qop56IJNKkJNmRAEo4QHwZGRpN8OU2HMLslVdHFd+GaWub5hFG6BJoCMR8Looqv
MB8McaHFxnTAa4M838fSi6G6GY1al2frfOlP7Qi7rMKxTXFsTgdaQMyfU33956nzaiZKDxR5dRHS
GeaRFoZSZR0oa03JDgGWq3/+yffV051bDojeFEFtHaA7ASUFXba+ckGKIAMi1/kZQJ8qIudckuJj
Y2gCNUDl3DtAtk7Dhzqo/Y9Zm3indwbIYVhEmk2SqNLDNBGh2can1gze1HENNni+51TAXpZpEkbx
tjyrHKnQCfhlqLiWfUfzQzFtnNfLc7lmYf77UbRpeJ6ukCJU3MaisZOeD2+3KtN4vt1ORyFstyxz
piydsAGHtzXu0nrlnl4cAytG6eYP8EeI0/yRDC+5QMWd9O968gT9tdPdXZ6mxSFo8KywockliZWh
1O9zpwsyxS2SbtPd2WQL//8MCL5SzejoTJtacXvjc7tv1u6VPz9QvDUhQvq/AxC5b3R6RUu1LVnn
Onssqc4XRv8jCuxD7GUPXHR3pl1uzSm79Ybmc1bqd4pHp2U0/ig6axdEwy7Qyl2DrFISFyssd4tz
y8veINHIzIo1/bGfwsooHMUFqAVUJ11T4l75vhiX+NlUjl5sKi4d+lF4T3r2H5bOpNbGmx2kpFhp
ozaS+J2n8vvNN7t5fbv89cXNbeOL+BeXm+iJzMlJRohAVdfRSiAhw6btg5u+73aXzSyFiih1/mGv
VGDLEs6Q2taGhuCo7OoIccE7dqNkxj2czbsyg8aE9ujviq2v7Pnz6w6/cGRTCK9q3yorP8GmT7OO
5NxP2aOqlRsFaNLlwS3O4ZEh4cJIgj6xrWaS3U5HoMX45tPOOuUrC7U2GuHRC/G8Ruc4RvqBhldO
yViQQ1L6WxvFn8vj+cNcdnaajwY0b/kjr53GreWN3SjPaY/dpLgZ/Z1pQYUf993GLnwMm5S+xaz6
kg/vI+3Ya1ynS4M1ZPkPB+JcXxaCxwamDC0oNd4uNNq1H+iqRh6KJ8blcS5tSkPh+a0CKuB/BCt6
XhuUwRhmHzzH0Qf6I6Xu1RzfBgV2pXrlSaktRfvH1gQXHJWaNww91hyoT8oh2cqQ7qTB93iEXSGn
EZa7y6DJ2asMVHSQILNaBJ54doT/wb50l4cz+0G+CwuDKs03a0StoRtRE0h2ik0TJYIhZookncSM
mR9UmvnAbCB98iXq+l3llRupReoi+ynTlmTL5TY1vmlJvCvyw+VJXRmmeBNQNbRNaR4mzCCO80vz
7mOLJxuN3yHtcrp/P60VF5aO39HEis8o9CfCkN492aW8h8RKjL6IfquUzevlgS3uyb+7RQT+NkZU
IyvGAWzGfdbTiwsdzp22RgG+eJMej0Y451rZDoUs82yfwvAtUoa9k8X7vLLRwkIaOu4/GFmybxAH
0L3sqU3SmzpK9xEcEI2jbAAm37byuB31FEEsa1iJhESI7pxxnfG5UKhxWpASnufoyDFAue3UcHdw
YhJ6RO+cTKOG/Kbo9231NFYIV/RPeVo9zCqOPXQolxdg9jqiVzo2LryQ4KgITTaW7Fb1TfxA2+3l
zy+9jdFhdv5k6IEBCdeFqdFkW9eMTU5+1wE19Ea5H5pv2vA9CNbgLQueBxlmrjSCbwd4hTCPcdw5
teREsht6N3G+l38XA+wCe0N59ddQn0umCPKJ7zVNxl8LTi5IYiB2AU/+xgjuNTP+kNnhYdTyb7FX
3UIBux+kccWvLhxIEhqMbNbN5qEmziRUS5WXBtyH/i2kIgbt2GskqQt74cSEcOWSTO2MVmdUdA9u
lfIzEMHrL/UTC8I5BAI8pCiRED0gbmT7n4YU+qi1AuzaMOa/H52nJJN62q4x4sWf6vohvLKLbj6v
NuBP1gHmQ8UScU5zp4hZSWSY1OiuDe56uuUHL9hdPjhLy22DbNWIIMFfi2Vqc1LMOnS0yW0t81vc
Jzuwjr9KQ1q5WBbNgPFmZ9kKoFZhQUChDOaQWpMbGU8lrAjZ+Jo3K1W6BR9PmuevDWE9pKxkkPNQ
bKtAg7CBgWkzKE9oUf3DlB3Zmcd6su59BvOXPrmSfgPtG5ps+Zq3XHBnFGBk6uAg1uda+KmJgcJM
3ugOHEAKRFNQPOy69964OmlFWgzsKfWLGcZxlrSqaBSyOnlyR+W2qm6r7LZYK2EsBaNERLRrwURq
mQInpfI/cWwRetrj6OaF8q1GM3EEKDOF5kdDUW+7trnVi/Km9tqPhpncWwBwyqaDC0Jb2eXz0gu3
Dz8D9AKS6fSniIAV2ekkWy+10UVWD4JIfcq3l/fEwt47MSDsPa310ypIrdHVjcdC/1En8ENWD1J/
e9nM0jgU5hNcNaWzsySgV/tFR4VudCfEA+EaWpmmhdTW3NjFe1WnCVKXRVmOOFU8JQ/8ybV8+QP8
z9vcekyiaVsq5s2ovJhesqmMj7L1XyGtjOzPI1JcIkPRWCPWZ4ZnnG75rMjUOoaKzU0BPe1gk4Nq
zoKKtzHiTewXv+ra+tmjb2MapFahm1ppEFlaQKhsgeqA1uNWF05c66kxWRZZc2tzj6qUhcRBiajo
iotaONdU9Ch7WiqtjJY2//3IdUA57U1lrGhulDylTbWrIGWtB7SMEafzV+K9xRFZwE5o+zVJSwlP
FjVJVcRPNd21+w+T991sPySQNTbRWl/rkh1gsmCEQLkspDgqVQ+SZMBOBFmT8VDniK9uEmdN9GRp
7x/ZEVHFNVgKq8t73e3hfQphgIjd6w/XsQEh8qEeBmhLw4AcP1iym69VjJYW39S4ZefKKugmYfHD
PqCAk8u6mxTJcE/1PX0KMjm7TSV1gGJGKm7SKcyvv6xwFgrOAtUOnVTx6Y5LDU/LA6k33Lx5KtW7
MntSmutzdJjgYp8hA1D4C76viCU5kKLCcKdo/AJp6edJU+7+YWmOTAjOoY/9YGpkTIR6faPY/W74
hxzrySDmXX50MtPQbkLTzA03iV6Hm0H9dHkAC4E8IloI7anU1s/fXqEyBWEGO5qLCJHhPerhg2Pu
o/gRrqZVCM88GaInPbYl7LOxBs5K/5XuZq2KzOLWLnYteYPLA1o8jUcDEvZV21ZjVP8x0mx/ydcj
2KlzoQEDO45GACyGJl4Y1gNqrpz1sHkAqrALB+lfdu2RCWEAVq/KmVSGupsHuf1YxUP43PuoBV6e
pqUzb1F8MMF+c6vKwrUy5JCJVlaGFeTGbeC5tv9TqWhTgVsNhebLxpbWhCS+4sygAd2yBAdmjQWN
wUWhu1J5V0R3/3AGubbw8jyt0OkQzmCsmUmKCCPuMUHTJF1rzV7atcefFw5glrcmVM+sByLbRoxG
85O9RiezkN0iDv07AuFg2H7q9V3KCFAEpJkgzyhc3MHtZP8ooEheA1isDUjYYJKRQqwCyZOrFfZ2
NF96ENrWmmzB4v4C9ghBIxwlwM9O3ZZBb3iTaZHuOmG6HccCbsEfQ/neWKQMxy+Xt9fSRT9jXmi1
I6QAFnBqK2cnO3LBXqZ1Bonfd7OTdlb22gz/cA8f2xEmznNUg+5k7Cierz3Az5iiI8vteHk0i4cF
sgyolal8cWyE0Th1X8RDrLvD8NEObsJ2Jfxa/j5MCaAcaCISAUJ5PBBiG5PuGsEtSvVOv/L7l7aX
DcB8ZjGYm9/mvx9dWMBSSjspCtXV+n2b7amNxMnKA3FpwY9NCEeS0kif0A6luvAUIzc4qA95gLb3
P9wkaJQo8GHYLK2IOGwnHwJ7VVXduCnhy2ynYavGgbpiZXEsPJjsuRA349hPp8v2jRwC81B1VYfG
PSdxdnGJZHxmIHFsX9+9RyUYKDKtm5B80Pp4agy1Y8nMFepyBiIGn5Gaurx1F8cCZRyHkNYFiNtO
P69WlTONSqy61uh771Y6zJTFVRrCXapLW8fo1yjFlvYymQJykLOQzVlDWT9JuaJrtUoR/ckqXox/
eULwXbAMztwrbMz2j/byaBh+BJZOdcP8sQw+esEv0KMQBF7dV00oMWN0eQ/JQFvFtIpUmjbEkCaw
GWnaypO5q219a8FOeXl9lpwy6VPy7LCw0CcjDMfoWp/cLMvfZ86t1Y3fkFD9rvYQLqiKZ29QQF9D
U61ZFJxBYxhmlLZYbI2vgf0GCb6X7LPuTXNW7oClncCTEpYcsG+Ef2KIoXRKIxsSWAeaBaz+W+Ct
hGVLe/vYgHq6FUoVwA5SDaBaqvsQzubpXq/vlfD28gotRQLHVgRvoGS1jbQH8wVYfxr2/iO4nd66
DSFx/u15K9th0djMKUTeCayoeFyLQlIbTeK4hh1ElLpfNK+RXFu8A1LlPixp12Srz9iX2IpkdB4g
pb082vnCFB8ERIQABDSqsoaY4x2LxFYRv1PdRGqfUqtxY0OD8JOyIjqIt22Qw4hZ/8P1dGxTuDv8
Egj4KCW4wOqm+plFd/lawLi4FXkmUBYhp0xr5elOSY1kyp3ZyXbGoalfguH+8qzN///zWfv7fWEE
SaymeSpHqkuaDKLqnxVNfP+AsCJW/2tD8OTpGE2102EDwe1hOxjTZw6Augnz7vPlwaxNlhBT4ZHa
SDE5VsCAbvMmhYNwDSWyNl/ipSf10VDomOCaRyahS7d+pO4lw14JDxc9BAKhPEL4rzM4Z9qNGh2d
lsLO2vnPkrytnoc1qpLFsRzZEKbLgn9Bkhxjhu18C5BSVe7a7vflFVk0AR0NjVHzv8U6W+JkvDZz
pktNHjLva66HG7n3VqKeNSOCN00gGGij1lNcwNebzvggV86mHdeu78XNdTQUwZtGbRmmmoEVVfpo
RQ/q9dkAbYaToH0wJ7BkEY1M53AHrZZBbpbW1up7L18/AJhWkDLTgZjNOeh5gEfxxySroAMk0rLD
41SYCCKsEeWdzxC+F6DWzMw2KwEKZ8NTxoFKnsFjIJJv7AFe6mmFFOH8VFAgptEQ/hwYdpBrOB1C
OQxT1QwkF7Vi9J/8XnmDIAAwWJIfnGqtq/083CCNSa3doXDEA0cVFtz3ehjT21R3abSe4q/VtIPD
QPa/adfXbTSZo4wNEJxkGOf9fbQwdTUGTlg1uus9D+aDl624+KVlIZlhEKcTrp9xPg6NWndGxBtN
jh/Jz4T1p8tnfPH7cyGPDBarL9Y0qqzzDCmkx60et0l326grrvD8eDMvFAkp1czN2CINHNp7gx05
geGWcGcndxCB0f979RAUiCRQZSV5CdJK2LlGDpy6BMjtKumgvBah03+ThkC/u2xlAZtCno+iz1zu
pCPbEMw4GdjPhsZ/VxoQPGqrDWRe34esh54+3dpQ9VfhQ9Z8lT13Kn4m7crhWVgnlHpphwFCYlCY
EazDhVP4hi7J7t7TZVjG1ZVwc+FwHn9fLKtN+eS3MloMVFrHPZ0waI0FG82g/xioyuWZXBoKWxoq
PnjUaG8XjqZRoJ+eZ9xcej3evLTlcHP191WFaUIz1ZChahRuFEXPojzsKdNJ9tfObcvrT8zcUMOu
lqnVn+FlIftIZ1Y9zbWDbdG/69cHXFSA/37/rIjkJ5llVrYGavD3mD9FA7mAYWW1F5aAlIyuzrCK
OVkmLEFlZCEtdL3mxhzI8FutX59ZpHRINXt+zHLqZeERJtO93jRFBKsjjzwa/n+jgHJ5lc83LBbI
vZuoVs4atvMFcOR3/cBLukIPeqohb830jFZcVP5XNysh0PlEYYVZgrkLAIosukcLtmp9sKTO1dBv
6zQ0O4wVC4vjOLIw//1oHAWweSUesOATw6MqoUELZQX3SnJ96n0eCvEDiCmSS2JmoVFUqG9ztXPR
kbohJ/CriZ2fl9fk3Nmfmphn82gsRhR3keLJnSv36YNWxfcIIP2oEm+ly+z8sQgXGTR3Khg3WyZP
cmqmHCtJKcAeuYn2n2O6FnrBeXJTQeakTTRorfUbL5kjk2AQy+OtzjqnJHnKYsPQGldp7jOYnZ27
WYPIjl97/3sdvl4/hWBReCuSLNfO4BO10fyR323ccroLLDeJ77R65SpZWiWOPDgGB/zOGY6Axlo1
acu4dQNEM9DMy5RXb3r/h2FYdCDBwIs8t8h5V7cI5kApx5wlW6RTUCYx7N31Jsw5hUnKj9tdrCtQ
0O0CSWc/J8VrA41sJn/Q13i8lqYKGlscsmloM0Hc6U6LqlZJNMvq8cUU3Av9pdSCh8Kw7y8PZT4X
p+94AkcLGkV0gy32s+jLpqIt0zEZXK+Nb/QJhT55jctgeSR/TQjPxUhW4mqSMCEhfWLb7/Tpb1Y7
jpd8mT3jOXDMbCwxFq4CNEE96G1df/imhAhJoVuyhebn8mzNs3E+W3+tCB4T9RsrrXKsJNGTLg23
EOnu1DzZSsFPzf/vsq3FlWF7QdhHtXeBVaN1gkqrB9Rby03U/KrWUjiLU3ZkQFgXQxtjNUIBwa2U
9yF/8KJ7NXgLgpUNtoCagoaZeMjgvHAcTWHOMq+p7GTM2GHR51x6j9tDFSN75yTIviIFmGdbSX2o
1KeqLVdCjQV8HaZnYATPb4J0scpk+/A8d5bauzKSVnkevTkNAEtH+xih+zzZ2o02IWWe6A9RGN7p
8fhxKtHrNauvl1dyadcQ7BD2UHu2z9LCYxFVGevbu2qtbfSOHugYtrAIiPtTbawgtZYO27EtIQKN
0EBrE9/uXY/2fvNhDH+Eq3mT2fWIp+DYhhDCmVoPkr8xcU3ZYyM9F9qmL3dm81Dk+yJ+gPTq8vQt
HYRjc/Pfj652dcyNQB4x51jRJkBNPVi51JcOAtIGcCvBTwI6XvCBqHR2hTL2+I4sDLdQz70AYb/P
cu8L7Cs/Lg9mcS/wjpvvDagyRT+FbGBsT97Uu2b73UrvFJQj2wHeFXVXN+nusq3FiaMjWjFn9lTa
o08nzkm1CG4hf3CLL5H3pq9xkC1ug6PPC9sgCT3V7nI+LxcfszbYWT7UorNKtrqhdpg63U6Wrq65
zi1TPK1muqTz95VWBSF5Wj939fzN6dWNHt2EPlJX4fu1MzdnPQxaCiCuobQnbDmYFbO205XMRYN7
9LcO/7ls4Hwb8HGKX1RuiSLOKHHgls2GaBozN9jTTGL+RgUP4fTk9rKVc2cwW/nT2ouOFlmK0w1A
e2UwhR1WYvhrN1CVbdaK4Odb7MSC+HbPY8TC7dmCYiMJvomMlXla/D48HGQ9qEra4kIgCFe3SJ4y
T9Eh3Wr+Soro/OTz87lcka+Bke5MKSCvNcmCGCxzyT+VymPOIyhAuNFq8hUftrQSmk35Fkw5kArx
2A89HJVGEGc0dXyyItfKblb5Os/fCsjwUCwB/0y1+IwjvuoMKw66PneNodr0iArX0xcDrL+Mjnck
k+C21zCnS7N3ZPEsXdB6cUynYQ7mFPl6o7pvGzPfpM3wHBXeWsvr0gxCJUO6bXYAEJmc7uXGjBwj
0+XMjeTwszpE7gA7pgFf6OUjs7Th5jzXjAeFsUIXfKYeZXbahhYnf8o292NwfcaQLB7PBgJuip7Q
GJ8OI+3tWi41KXMhkviV+t7vJnPWqN4X8oWzEd7bMFfzDyIWyUm8mCalKHfT7KU29E02jZuKZJec
34f2W969TK0C5iaHneFD1uwvz+CSazs2LoSVQSOPHIA4p19+fFLqxt8kfnuHEM6dP6Ufm3j477K9
pY1B8RhoOmV3RREbzghhI7se/doNaNu1aBZUxrvy+m4mgoMjI/Ogj2KQqY3bOhwwksk7qdysNQUv
7Dr2gjJrleAlyFiffr4etbbzmrRyjU043OjS7vIULX6ej4O2App4VigInKSavGwsACf6m7r7nH/9
h+/PHVIUCQAROcKhqSQvGqKK73vFe3orR2/Xfx7nPDfczRtLJHfxPMVCoisqXKcN9qZc3cTog/+D
CY4Lr5T5VhaRqElf1CWZsMKN/O9Nh+LHsBK5LOzS+Yr5fwaEFbaiGIVhAwPO8NnunqfiPdE/XR7D
wsE7MTH/hKM9GtVd0BtNX7gjsqedcTt4O8d4fMq0L5ftLLh9eN6BH5OH5p4R7/wGugUlsLHTm9EW
1qA0rm98zdz0WXNz2dLClQb4ENgT7XckcsW8oVoWcG5YBuFe6X0ZKr2cWXtdapSfVbncW234qYim
FYjN4kLZ4DjlP9p8IifFqISNnNDn4w5mShPRQM2o9K3HyJHLf9hzlG7JgkGYTt+V4CjHvCijbFBL
F6L88TXr/+Hz8JYAf5wJts9ahhwvTlLb5FD6hVI88F4rDnZXr3VQLLmWYyvzZjnadDmqprkUzfs6
sG9VssexUa6syIIJAPmUVYiTgYqLDKm66SlB56uNK38b6gekKC9vsrXPC8swlfizIOTzrbkLPk7y
Sgy++HmqKrDlz8BKsXpu6loE3pjP+9/09quGTv3ln7+wX+2ZZHpWdgC6J/reqLClMhiT1pWluS4Y
bZJ8Z60hwpYGMfO0z8C2uddaqJ9boSx1ZZ+2yAsW2/jGC9eYYBZ8CoVgKgNkSeZEt7AIeY4IeWt4
jTuaj0PxEA6PIyh3fXf9XAHhITesKNwmokye09SlH0nM1TilGz/7Vau/VCleWZCluToyYguBagc0
Jjc75qo2vpTbNlu5axfWG+QYj3qAQvO5ns0fHbiBhqWqlRVI8L3bSN1W08qTaO3789+Pvq8Usp3m
Bt8vmgfJee217VQcLi/DwkVF2gDRTTB3EICLy6AGqaMMdty4NStcKeNOV7/U2WHIDn77+bKphcWY
hUJs4Kz08Z4lUeW6UtohKyr3i+K4ybgyV+dfB7WAJiagGwAGZ4m9tnaMRg1l3a32Wn3nNSu5vIXP
Ew2SKaJ5EKUjXfCtaNAbRZANGh7c31RwUJg3184OmfKZK9GiQ22hrVOWrCEyRpAq/q+HLvh5/dfn
vh6wMEQKZ+xUSVc2ihJ1hjs+J/WLV6yEOwuzMwOe6EnlOcFTTdioupZYfWm10Dsl6l7LpnfImVbK
VedeCWFbntRowTCOs+JIlBl1qGcKAMQKUfBt5ey86s5orw4N54ZiyshAHcGriJ2PY8iTKW17xTWR
rEBfNbLkfWba28urcX6uscIFOpNh4Z7ERoJSLwfbk0oVNEy/ya17nu2yfnUiFRu8a/8Xad+1G7cS
bPtFBJjDazNMlkYzStYLYcsym5kdmPrr7+LGBY41muuBzn0w9hYss8kO1VWrqtYCd7UHCsPLNoJy
qk2w+iuU3it/P0zIW9DSuwN0i8JdoO3//qAr6w/AYyH4Q9SH0OPiyvD9jFZaKrQHjzT8habP/378
lflC+0gQLHiDtdSpf7aD6Ef1mcE6H3XJ8qkvUwxige9Xe/r3MNe+4u9hzIthKseea4/5D7XZEkOR
YbqxJlcGcJF4AcSIHMjXbovelUFeGTiFNn83H83yxvsvs/w5F7BIOKCiZgHpEDkt0/jXdZFahek2
rek81NV7JpPuVW/3k5noKsmnP9+eKqz3wpCho1HlS37a8IXIS2ahnivWs20xrr//eDBKwOCisRKJ
gAsfRzkWVYOuuQ+NSYpuLW+BsdcW4u/nX2woP9eLWTdy78E48xSJUGhY/vsDrlgr+DQAyFCJhvIa
62IpwLsTNF6bgdOsRN2O2NTziA60XeB9v5wDHfPQ7kDsgi4O1IZ+XvOi1Goxd0x/ENtiOKbzt/39
z4+/mKjBhIiLVoL8tiReComLG4bwyjp8evuLE9dZOdfrCY/PnagMCC1utLYt03xxIsCjgvID6K+j
6sVZvJ+/TgQrekcVWaEe6v7Uu0e7fJuKG7bp2ieA8BFteThzMLcXK412v4FpLUcBduET4bFQ1LeC
06tfgWgCfqaBYqpLH43aeqncqgDrpZmRcnrIyyIU6te/d+zV7wDxCW4+1Jx8EUwGrBMYjkz1B7+H
YDUEEAd+C2+9+h1IAsNbRv4ZlXmfV6MvhCqQP8Tlam6zEowZ6n40b7ECXzl5C0YBXwpZFpyKi/WA
vldapCW4jvTmT2vuU7pJtSS4pc1yZbY+jbK8xV8bC7AqhEsY1R8s56PVj2Wa/Hs1rkwVZGUMUPdC
j2tJIVw8H7DxKIsG1Igo0NApDy2oNCDJ9/3zB5czAOSxlEh+ScqLuheSDpX+IHVzxezpruTeDY/q
Cl3KgtaiJh6MSgvr7AXKjr0GSj7KQd9uCUr4aMZ97VCi0m7NEebrxgAuju7s2X3s1uAh/vdEXlso
SG5CZR4hQfAluceg0qNrCz8R156c+RBkt2L+qwOgKnAh8veX9fq8UjJPOw3EpurBLby9Nci7NBhu
BE7XtvQiGbOoUmKUSxNTy7Iu6wZDdOrI00TPsngEY2WX3WIYvToQsGmUOC1u9qWhkaZdOh0bYe31
VpGu8WwCXuVNW1rgVOym538vzbU9jgz/EpMABAAx5ueZ8/MGIQVzcXW1eegMQEvyc5rfog274hSh
Ovd/Rrm4YjJNq/xOOTqkvg8qhWb0lJG67Ylsegz6k+nsRqT49bP+c7dRLgoxLbQdXFg5yaGnlk8U
BGI9KLa5EeaOFXHzFqR4dRgIg6HqFeqGX8rdp3w25xoJ0geElTUJqDpS2ntQ4etvOK3L+fx8h+J7
/megS4i51fO5Q8Pf/ACPE87YQDq19+Y3J3806zysXRkK8/t9w2gPsQBsw5AvLE/Lx/9lXnsQtdjV
aM4ggAR7Tsx6MEgRdSuhfW0Kl56HxcAiqriM6VPTndA1N+Ho5pxUM/Jy/BgU7//e5V/tAz7lr0Eu
7IPTM9HxegYHW69vjabZDvX3oTQMsVypwG8WiY8LC5uPaEV3hTM/QEa+VvfafN/fku+68hVA/9Hh
gkIMeLOXiT1VmpUhCtGe7n1uE4Qe3zbTcNHw7ksDyhJPXMwSanxQrBzQ9uSkDfGNkny/rwmpaqip
AdcE3Aip4s87yuROUdcwOae+iuYmoU/fXuW/H38JypYpgz318HhqPmUqcenj/+L56I0Gs/VyD1zW
OucTz43CN+qTkiMxkTFub3jK1xbY+Z8BLkNsbbRkoFK9PtX6Rosb/dsBnYee+aVpZrH2cGoupj+r
Kz5ndX0qiUhf2/aGjfr69ihIAUFgACQT8N9lJl/pTef5k85OIOMI0b0OGefo3wvw9RrBCJCq9QFA
IXi/vOYbezKk0Rrs5PQh1Ukb7AqD6PW+KTZjfgPquvo1qE1cEkUG5u3iYpyQIy5LXfJTBlUrh++5
f2Oxvxo+dBqAhh2ZtUXM+9K7NKmcBVUOO6XaqehBug1xC3qrvnw5sp/vjWUQlIiBWQTcr5dbtpda
o/RasVMkgrsgiPo+dIkxfdtwYBTYjEVgDnDEZXlFrXu5yFBhcwJLa5SqAOHX/+cIy8746y6a/App
owkjVH0TjrkejbdqY7+6XfgGlOIvnHTwUv+TTvxrBGjLOmULwpoTK7d1iyq6tei38hYNy5VdhTwF
MEcA2IDp9OUt/holm4XbKRiSk5BdYoDU3bkVtFwbAS1L/xG4/SfX/XkEjxZ0CjKfnaz8qWmPYvPv
I3jl8eBjxTUAVRMg8Zd3hJa2yqjyvD7N6XEqwub7JhDkLkhqggULXZwY5PPrd2hV8hB3VSdJWZQ6
FpHaDSt4ZaGhxQKwBsWmy0pcRHWGkyt3lm516u2k0w4u34IYs2I3groroyy1Nw7O3VLdFlx8R+oa
VeWPQ3PSSMk/PsrgnX//SCCZjQHQEYF+qEt4rqvnvkirqT4JQ49o/qgQnP57ra+Y2wVPWSom/yO5
XPbCX5u1BKg9ORL3qeaU+2J0Im20IyaDZNKh7UyYeP33eFf21qfxLuasoiwdeIHxBjrHri1j/Va7
whWba6FSbkHqlnKNS+aYQS/UVE5ec0pZ4qeU2D4Bf/z3v8JCExxCN3g4qDH6PGsW6yvb7/r2ZL6N
Y/h9zAOpbZQVeQZqGxer/vnpWWvQpkE1xqmf30zzQ93qbb82QyhZCmAHUbUCj/bz843KQ/2nbzYn
74x4M+C7vHr49/xcHQE2FrAsvDH/UpesKkY1CZvBS0PLk4/68sBpiSpuZZ2vHcDFlP/fYayLiWIl
msi4g2HaOrabo1ac0fh0i6/v2o5FlQEWGhUHQMkvBgEVe+cDGWhOLPioz31x40BcnSok8hBbwpjg
gv28GHrd1AgG9OZkpW9poIPyHxS72Y1yjyvYELYUSAZQjbugDpdgnW4yUFoVRnPydY0Y/drx0wgM
ukVRxLU2E4pk1djppJu6Gzby2uctvcGwMdd4onwInXOhnPrUqQ8reDLYszn/+fdmu7ZA3uIqosQB
1Z/OhbG3aQ6q5REue9agANjtxBoCeAb5XwyC87hQBaLi5NIS2xIxmRBpfRrQu2uBHDAfbtWbXJuq
pfftP6VKqGpfeKNtAYBwZhiCDXvfA34Smen3/VF0VqE43kTNIrbCxRBVU3CLc9xYnV6Gc8ZIzmpi
TfUNB+KKRwpcC4gCRMjgQNgXuZLRtBts6ZmeZD29Do0ROYqR0ZmIK4d4Gr2Xf6/NteHQbbX0RiwY
w6UYUcCkNYuyqU5BjaanZ7N46kyLzPijp4//HurKXkMdtgMQF1HoYg8+n1Yke+FsDw4cC+/FJYN5
wxhcfTyoQUFuh+IBVFl8fnw6q5RLrMmpesz7sL/VWXtlh6HhEZEtIAAkUi5PSmNTLdVZ256kib7d
yPGim6Xk1ywN6geQjcMH4H68dO5yd2wHyRYv3izvfdAKlUMi9VU1r13vORC/2uZOF7c6S65cBJ8G
Xf7+Ly/G0/lUpCLtTo7fbNtZRf44763cTIZM3rj6/x8f6IHED2g3vPALc4OwleuZjyCC6gx8Rneg
2QNa96Pug9j1f86TvUoB1bHqxta4sskBSuvYdbgkdBi6z59I+aTLdvK7U8GgB5Of0d0Se/MqZWs/
uGEl/kNOLyJKeB5AwFGwj7TBJTzNWTB12TRiDdUR+ZcwyCRRMlZoPsrKOqycDzdb28hIt1mYDxnp
2NGgt/JL/+GdF28BPBk3x5JSsL6ibR3zStsc+WlQ2r3LwPPj3qW+F/vs3A/FCpm6aA5em+ZjMGdS
17+lWtWQsa+nh0n4RO95VNUVWpm2Ra3FXDtZKCgywHkNNRNceO84aMSrzSRL10UNCh5Ux9WWHg+a
SHzJkja3Vmbag6gzQP/uWy4HkrYtsYezbBaW2FWWtQktcuJ3b653cDgP24luNSCcQ3ULePyy+IAO
lib1ZfHRSH6pZZPV/kABGrHzON2DV5jMRsLRTkpXevZtgBAD4DYNFlalpVbtwsJZUzf2nPfd2arr
cNVlt/pnrn0KAr8lZwgs/QvDgztrs0l9iecbpIWq1dTwSLwL9pO2v75pq5ep0hHEuosDgo/6fGKq
spDW1Nj87IZqimua/PvxVz7EXmhpgAd7iAUuXaopt1jVcSrOtekTnyXaxEK9zsLSCoP0Vjv54gV+
OgsImCH8jD2Aa26BoD9/i9OYs6G4O5yDmYL5eqXz1aidAvOHrNaN/fLvL/tyC4EYHjLj6NtdqDG/
SBKYvTZyy235ueFrDVj6DWf02uMBXdig2fVQnHPZoCzqMh3sivIzt/5ksdV81x3E2yNBiDI55CID
YPWfp0qNKCMrXZOfAzN6l8ENf/bay//99GVX/HXTdH3t9l5u8TOrf4audQNe/XJBX7z7RTBgFzIb
bB/v/lbMJ+1t7J+/v7JA8GBOweiB+qhl/L/eXhNjBdlBl52r5odsRNgb9o1T8fULln53+BgAz5EI
uLw6ArdBe1yOxfXnwzQhuphfi+IW49DXo4dBkLNHdyQgJPfyCs4ae05zNJifNWpDyDDRKCN1kzje
EyjbvztjGAp1kKhsgQLWF5Ui1C4F7ZD1/GzkcZvH442r9ut2+vz45e//WpBJ1yvRVHh8L/Z591Td
omVbNvtnu4Hnu+BTAKEKZFwu0XRUcqZQ0xv4uXDplnp+ZBh1mPKWaEzc2FtXVh6NnighQ1P5kpC9
MFE90LCS6tN4BkuMEpvWnkP6bf8Y7FVYDQRJAeIwFFN/nq5RZSVc8GI6j94YOS2PzG+bPgyAwAXT
hecD7/48QJaKirp5P55pQAQ9UO37z0fKHwSlKGNaqIAvPgBTx2YfqjJnmQgEq4b6dj2ciVYxlEfh
jLv/icR9/gBVl9WMjhTnHJRvTnHOIVijJ+2N+O7KUuPo4XgvJHweTO3nQdCzMMNny+2zOFnWBJ3f
Oqbutw3tQsn8P2NcwC6D9NBz5WEMMHRH+fgM6aEbIf3XOxUjoDgU+dYFS78Mhu227+vcwAgdjWrr
DtdJ4pof1NtAxKvUh+/PGSJTtMIBLVyYCy9Mr94PbdXolnn2lb4u9UjlRJPZ6oa1Qo4Vc39x4pdK
v6UvBhSGX0hEGe9VOqaudc4H79lklhSxl5onZw6cgzSREhdNniZASDwRIg1JMzLYhRfSsR8PpkZ9
jvYvfTbDInDZanLqas+k/CV875deLpWJrPR5DKpxuu3pINdjm3X3tjJtSbSq7VnYaUa97WqEQS4L
oEZYM2vDymaRCw+mIir4ImpDcxoiRkSrGXenE5366WS6y4/BuDO1LBmUmQibJgYUUKW3wU++H2uo
8Ow8K5RWn/DWjGs9tJwjZzTxsoSKxxZ8uUFQv1QW+62gPF3FU1elsQjgy2+zNHbmVVNA+700PB6C
3PNX5hn71Aw2fqCRAWQB5uC9CafYOlX/C+o1oemjDQ4VVJ5eJL09rlwoO45mmLZGGAh/a9JnT99R
3QwHdJz3CA5Q2fdhVsiK+vver8PJujONpHBV5IEky87TkLY/S9SZzUFDuC3WQ9eGpfNz8FO8lB51
NMdj6GnW03WAf+uvK/Va9itDSzL9vdTvLLEVvpGY7bBSgU1K01hpGuDt2drNnR62FrolZBuj1IZI
/1Tnq77aGJ2N7tftpN9xQxy4/rPlyNw2icR/nLkNR9MMHYQ/KY9VO8YG5sHKKqKLP1VnHHNt3Clj
38/vAfgQiQ1xqjYbEginJo6zl8HLoO6GBrcvK0nb7xqV1Pm9pm94vx2tjcsPbYEuOW9MmGUfWhRs
Fs0HIBpPHYoxKQuoaw9kQqbdb7JI8Hqj+BDPiiKqTFfUgqpI1a+boE9KzSUY0BL6D5GdsmljGvlD
Xu3gBR6VuxrdHDpy1krPxUFrN9LuN06LW8JOdF3GQ/vaFAa4AfR67VTyOOYDce2e9Boa3p804yx1
1A5zk6TqdweFM4C1O0OpfZ6XDeiUAFvXWWz2d5X8VWRlLAYrRKXg2sqHP0N3pFmsZa+2da+KPDKp
RqgRUeHFrGnPttZx0oH/rS5S0ldi1zabGTFqNXvJILb1tKamFfrN76o8zVV7N0onqW3IBHtkbJtk
GM/luJ4cZMmKF7wZaSwjMvofpoISMC+jQex85wdo5o79pPVRnQc1GRoKqndXEwiO0w9t+VWtqonB
BdSl926+MoYtuq4Js5DdMbZ134azXr3Y9k8qzDvW6HmodThOW9O9Z8ZjUG2tIg/bZlebx6DWiSuG
GHBvLBR6YA1S2bHXH4f2cfC8aHT9RIKwXNOMqBha4GPbXAlioCfCMeNqeCmCZ6W/BVoZevqvRrsv
shNrZci7mTj+z06biOauHRWb2h4DV0DzrT6mZSJ7J/RrtHGbPHKK5wJ2px9D3/wx98cp3/Qs9se3
UWyEfZjsk5dt5mJruehPkptZvVXjo2kcQAug9Ol37pXRWHLCpRWl3p+COjsnj4KUbuvCCIf5tU83
Nruz9J3jaknVSZSDdv2PstL2Zv3Qef0htydC+1c6d0T50aRtK9YQYT2LvghVrwiwk9XUMyL4FI+N
tpVAQYmd9vca9FNV/tZVdwV+uytDrX202L5hr4xFzviywAg2pstIqnZn2jUm95TNeyW3lR/VxTpz
NmP/ZKROpKBFp3sgLoRadIMc10IYH5Q0alBxo4v31OJR7Z1cd2dUGrEhX+7BjLnDWyoeNe3nXGa7
KohzAMyBH3mqTdCqSfwC7cy4Ws68jSu/3ea9DB2ZvVIvf7XhnaJWyNNBEHQfFBUxgKGI4alzQDQH
zjHOstBt62jkseXf0/yAAnMgLZa/S52daA6Sb6wK4srbKUd2sQ1IWa+EPHdZ5PJ1Q7e5s4OM6YA+
UbPce3IlRVIXGz1NeJmo+b6jx5I/DnQ9+Csm1hBjm8aNb0XQiCBeudbrFdRJtf69QtLS15POStIg
lN3JVSyiAwivNpq398ReN58K62HoN1K/q5wAsN1O61dBXhITsbu7re3Y75/z0SC9BS9gBY4fqQPi
CtZY5RI1D9Rc29gUBX1ysgNEx56z7nmuXnpFV66goZnfA2rKtYNhvyNc/1FYxVpPHWJ0zc7ScA0d
fW0IjW6GHh5INph9BMJMuHd0glU+nzx6QoU9mdAJRTvM/Y/AvndmkHXlaxVIYtM2Sq2QDZQ07Ro7
vK+ABDrJ3BlR7z6MJRhxV1xbLufEoeveP7d0G0ycOOUKfY15GbtGHs7aWglG3N4Oe4l9K3+q4j7o
4y67C/Jt1z1a828Ph7p7qqHtzR6NeTPqb7WS73K2D/bg7cs6IJW+MVC5qhXw8ylYjOE6of/WL58D
GHMr+FAuQLT9FHxAcpDkwMRU99awu2DYOeXG01Uk2iMEks0KVbZ9dRxE8Tg26uBnHTGFReoy2HnM
SaZKJoaxglcOgG/rNhstf+PmTsD7D0a812PtdyEzz6kuwgo3l6060sqnQf7wYULn6X52NqLaqfYd
dwX3nop2a7FDOx8b9762M3gjG8joghMFR00QJnc2r0hWr03naJWJravQqg8GznUu3aisz3YQgVyI
5P2zpu2Gccemje4/OvZTXYFmaH4ci9egXCsnJ3X6wNoxEcCGAr7xyzt0cevduirecg/m7SWXUePd
j/kuFRJsNQHhYEVJf7bMIxY8d+jUZsCVeeDHEj1S1AvWEvVDmf1jGB5yunZnWHrj3Mm7LPVizRvX
hU1l2Oj6FuREG3fc61ofjujHEHkI1es5HdD30e48cyCsep+yOHUPznCXDopAatDofwYzLBb2h6Af
QueRUtg3CvcO4qB0SIb2WZ8eCyti3kPWnuzuD3w40uqHwHqpqB6ykZJZG/HZp0q8Uh6LfmM2AEf1
nZkelZwIN0EB0YWedm/KQcZoXmhC9OyAl/ytajfOUMVABUk3s3AqY0vDpJhq7+T1h5yHMPVkNNGB
OJkINfbWF1mogfLU4NbOHv3YhL0TQxZZ0rlDi1TTPYoiybWjEjoZRmgkq0S2Sa5W5lhZBC0wWf3H
7hWs1HhvD2Dyl37S84KTyXx1+p3lbqr6zm7PVkdjnT82zrRpO3WYBjM2q25TeE+tfZ9NMfef+64K
h/Jp7quTQumsC8/BzSM0joB/xol8844GuABGUqXeymh5DPLsWDU4yH0VgjzAhf/d5G8qWPmQtslQ
fzsO9ymq0WpNRgwiBsacrXldwgYMia/ECSRaq0pD0z4MaTNXkVfHpReZ+qkIsLfnntjd26hv0JAx
TXbolusxOAjqxAIUcnqPadhkQGVce1rrE6rB3aAJW0Xvg6E+eY1IcmmXqEdneWSPdWxIJ2pljunC
duz4SsxB3HdivxSjlAO8IpSPql1JTwIvPpedIDCGKOFap8I5WKU8eKJKmO6TPnhyQF8iuIO2mier
m4iu3Y24KXwDZQEqGoth7bcfADAi1//V8J92fZ/XR5VCGfqdw+lxna2dlmGmBpJLf8VRdRF0zb7G
Vw2aQ7xm3RhHp5mI0FhoiGyLcGevadtB/oRSAOKEN8P9HfCTiwIaAxmLuh1CEOFvaNpFdrF2rCfP
fQUhzUEFqFZP23iaoBQdPBX975xu+Ci3Zflb08eVTT94rtameGshL6JoGyPNGinUNOd5DMwq9Oad
4zE4UNVPbrZhqlbc9pAaOHT9LzuFv593UZMd5/E8qtdBbmqbhoq5CXWjQd8bXQm2PxlrZh6qOsmh
sMs9Y2XiVV2dnhHyn/pg2oLxJByq3900bFARGOnOR2m+lO25NJJm9nGpboc82Ar4fJL6d3Tod3N2
ZHS4mwE4THoWaakftVUV5p1GOpETS7RQV5rfJn+NoaOx9eIK6ZSqiTpQtRVTn7RzK0IXcVvjG0cU
d2xn732CdXD6bZoeWLs32WmoYOz9ZkWnPyDcYeZ9gIsq0HC2G18e0z6LKbYvgPKV7H6PKC3z3dd8
YMTmbyboWzp3jgwtNYnVDkMYeI8IdA5umsK1sIiba3FgdA95bp2mfGsb50lXxA8okfqLyO+KAD54
Ac7Qo1vCPzPcyGZ8x5r63DAXu8zPj1murWy+H/RfFRzZqnYIM3Vi5XMYUAgIF1lkdsB9spm+N71a
leK5nXa9A8JKsFUZ0xhKqkIaKOJmNQFaHwUNXl8RrypJYOJaYPixIQUdV5VkRxRCv8yqqIlEFJgi
1AMf0Waums0kK2KXZlizd29CxMlI5RaINOvIoX4KT7h6mPT7Ghc2De6q/IRWrncOdUU/lYQV4ujN
+IWyW82ztXa6Hwt1T8VF1MKlgNrKSS59u+XwKCQ0+SYj4gVck0GOh9zUfristZA6a82wdVJ4/9N7
Q3/lxhwrv4udVsWdUeFOM4no7Z3FZxAhuAgq+U4DYYuNPzkm0xz8qOn91dJzKfPhHlgCdODQHdG7
03qamzfhYzoyX/uh4BjqrNvPQb1r0O9GO1z9+RiipRV+EPpl2xxC9s7GaF5pz3ZMa/a5c7Zy0cDF
bu66MvuYnHYtHe+H7Ban0E5S75drgBxczqFJp52ZfQSQLULO7dEueeJKj/SmS7LUMRJo5PlxoaVN
ZNm9FnUIXSqT9mGpwU/IavlYUxa3iAQVLdazM64on0lVPrQCGwlogp/J0FT9Osun5zJo7ty+NaPO
sDpiN/KnxfI4F0o7yKreaC0L89ogHtrZNcRFY/3DEU8+q2LXfclcSvqiTAp1bnkf1h7uVrC0e6Oe
Eb/VvP/utV6borRLV/WIWAkERKe6a99QVYN0UmtEskOfkH9OxVta3XtjG6vpmZXaHb7rvmBT2HKZ
hRkz0tDsdK4IbWTze6qbbCJFxqoXa7S8ejU3zDhCUgXe++x5h2wc0L1c69mf0QLwIyz5moppBuLR
peJV2FLbuD4aoCAVBKA948u0pBxVA8MwYAW6tKpwT6TvPe5pMrWq9PeS96a9twdLCyEN+oi+GUzW
0Ew/KoMCk/EKtkJlhaJRKaW97arCf+mb0oydelp5qD6yJ3fl8nZvNebGdQtsXu2Bzfam0AxIfzn9
AOTaDdbgYuqj0UfpKDQNNIEYFledgnRu6fYh01E70dKX0k1h7ShFBfmInhPDWndOKyJD2A91MAOT
MMBzVPj0wPM55uWw1Y0iAekLmCPzNwOejtT71wrlbYe8G+49gf2evQm3foLmacSWvPjwc2j3LeCx
VCMQjEh84b2MRveuKH9t9efK5AlHIQdj98xV4IrC0ale0OFBsKxkYgcp4Ov76yb9Q0f03ejbMbBI
j89oxx8B80lplLEvThVHxQZDGMEiiOLFbotVBsxT+0Q6RTSzw4iYIdD2FUIDsCqEqnjRm59KmEh8
WsRKK2z7bWqzqKd3gQSwJeSunKqPibIQrMBJITyioRDTFl5oM2MFYogHp7LzsJqrfeVMU5hCaGUu
Olj3s07hfOkwU9QnqWNux+5xhmx1Ze/8Ue3wjRYR5T5T78DyphwhHgpqXnxrIGVQxuAViGGPH0fK
eCi64RERQJg6m7p6zbQem3ploTFtnn7SPg1Z+uTZv3n5a8ydcB42ZnHvOduU79xxZ4HcESQCJJ22
muPGdQD8CHk7MqQItqGrN0bSnPk9q+uXoJ1/N3yWIL/ZWF2xARKbZGpMNOXGVfVude9BmTTVez/u
kFb1bQAL87wzGh2xQZqvHH16hhDQms62tQKlGRnHcTtkxQpw7sbN2jde0r2nP0vvnNkdmRVCVrrp
tfdibCCCU96lWlNtXKMhaO+C34arA5rCk8J5gtustqXgxJ3iNLOTAaGKt5mCcqfn6RA7JjDFoVyz
KuI1EFktTgctZKX9Z860t2UdhjlN8uKjNyKGp7TNPZR+EE3EHpp+G/OxKbwoowgZOYsaidYr9LNY
AIrcWSdNtpuMg4P/ywQIZRFkjIzHtTBII0okBqM5RQDh4iphsD4w9BSc1fi3PH0cgjZRiPpFZ5Cp
+WNLurXUlqcfgZxCFRiPriHvFPWIMvME2Q4S1MBYS2yAl7l+zdivsn4NmIppCp299nct/ZhXa7vY
pNbzWK+Ucc/a7WS9cyCnoj826R3NgWS8VemjHry40k1GJYlsoaFbqmR0e6wJ6ks5kE6Z88TKUpIp
FH7LH7a+z/sO+NIfu66gqm5FFFnPSsBRDwoi7DzCqWbDZqoTmoKvccwg+rsbs4OyhyTDvTpoFiKI
veZu6rSCEZ4SbV5VVqzPGwfxmVatCnE2UEQHSpmtWQpEsPus/9NL57Vz+9fJn+6GQZohGqa2ytPW
GcJ2p0zxq/WmbHhstOkML8RbuXV+nqAAqGvzuscxBIHFy8D74q7szSdRVjHok+Mm49E0lytPuA/c
t3ZwMBcl2VlDjb5xN7RqwyZjzzua5I0TBwg1WlQlDSl1hogPsq3XpdU+pFr6K+WFB+RsXimKECn1
oqBCtxmgir7MXoLORZGoz6CjZjUHDUwhoZyrCvQTcy1hYVCeHLrjmBOkszaW9n84Oo/duJEgDD9R
A8zhyjCcII1ysC6EZVvNnEOTT7/f7GEBYwHLIw67q+pPJePCKh8y3s1grtcnEjofOjwDlVW9qaF5
Xb38XO/odQr52uY5RUDelDuT827sbIWbZ9O6y01e+Gip1A683xjrGKROW7ShT+9sghWafpTXw9GT
kLD68k+s25euddhQnCQlaT/Yd/ezzDhEmh8Osn9yCxprz4rmvvnecvd9d8xkGdK3GxK9iP24layh
8/nWhHuyx+ylLTTymw3zUnfdwSn6JnK7/l5khvcD+klmjJnMfv+so6L9aj27CoxJ0L2a5qNO/Avo
mgTfX4qo7ATUqp4lpDK1b1abv3kFuimfGB1nvKyi4AFX/X2jdCNoGtsIatt/WsdR/ilzE02pmkLd
aR6V3tMwnicD4NQR29ABqQh0bQxBdRu6HVXLftWm+3r/OzlNsLv2HXuYg3HsHlenE7+QPyzRuNVW
wEIVPVxTiPGyjzcJDkM5WhePs9sQQ28+1qT+jpW82q6y7tq1tEMnyyKfGXYS1d9C4x3flkMm61/r
liVWk52KaX51HBDc+mqW6hFs5r7Iiv+9clk9nGQzvlpif5os9b2Ts8BCSReMPzdCC5rC42ofijR0
094OG6nNdtQYaX2oBhKtfRsp8lrrv6XwDrao12gYRZGsSM6aXOO/lvPy47V02ouK7dmMq1n7ztP5
j0BkuJtTmfSr7A+dYdcXQmK30Ox39+6WiB+kXWkd3KXkq8uyY+GAVfrdASD43l80O8x3c2aK9O+G
dHO4GDo/8gbx2zXNOu7NIdzm5bVR05vZDmebY+PYf3pg0K7wDj1vs2F1p8r9kPM3CyxEuO8wanN1
JOmQ2KHUGC9OK/y4Nt2KyJjc/VNCwDSTFmp5aQW5rn6EoR3KzYwso7/MNdHi45eV/x5tj6FCD2d2
SPRjfWjdORTU6nbIIqeuoxtUtgA1ZHZVR9SCt7WaRnazTG/S79+yhfG8lKe1nReubqUBnfczVJJS
9707MrrtznV2/Y9pPk4Dpxn3R7dEHubmoqX5Nd739WPFsZZrjyYYOasDD0u/JJ7/vdUzRMB2mszB
iVINydOq5/fNJIiNhDyd1yNo6eNij5Ec7CUWmRvCwx67kg8NEFAGGqW7zerANbujUXZLUm55FVUk
D7GMOVLmcNWas+5erPSjwH2/QjFpswz12b/bdivuGN81ckxGZMyVb8aMa4G2gEF0Hvs8JhSYHABr
UT8II97QItuB5ndPtl18iIGuytv/6Znzqlf2s2pBrXyN2ZbHNqJ0hCRc13jrmlgaf/1xCDtknpnx
t3bpnmVoAsSq1AsNG4Mlv8iOO3GCp5ioAXbLjLFVSZ97Q5hOy9+9B8cte3FXal/I6YKq3xJjsxLf
HAM7VckwXAtw71W8zvqD11A80wejKWmCLy4YYrupeDYpScZdfaPOABrcfA2E+91v17zBmVURn1SL
QDLRj1k9BoVv/FG9dlHDw+1aZDFXRUGDB1zEX3lrlw3ysGBeh5/UlTGFN2yWJeA0BGp4UuJvajyl
pnZFf/HQTcN1mXdO7Ztfz3HZzLFnv/p9F6Z8WxXIiRWTuEVbze2gRwYlw0q/TdjU4nNMk1G/H4rv
Ii9DHTRlmk7+eK2KSzW8200FkNQdzH4NpMFUbW17OLlg7nobZpM6bFaXZN6eTPt8T8ExA4FeA76c
qtDTW/cWXXvtmwy71c0juARrdm/cqlEFJvELvE5xCIrhOs2gEcO5lL/c6XNc/3grLzaA8kr4G2MX
pAdNi2KS3d3DOGkHsqKAwhIr1R9vhG5Oo0wYHQfQBTJ0v3ot3w+y4nvxdkMPu/bSsgWnxg7gMXAb
G7NRl0dZ5cQbN0sD79jWoo9nCkCaT3eW8wqv1u57sPsVXytr05sf08xOdMz/itU9WKuiRWRgEtFW
N/D0KlNBKaQJNJjKkye39oe31oUjcSTf4rhzHzEslrwUVglP6Q78KlvJ8vJsC0t/2H83fTuYcbrZ
QBu6vbhOYoMk78G4gd8PXg75us4UjnVxi3tVWEaKM98BkZw07zqwF2IISrLgstAbzO1V1xonNh0B
tFmxJ0nolvapzb23AtW6Li2RkWexsd9kt/W9CxpgrcXfdqaC9CpIS3nHjPYlOpC7bLoscFDA3r/L
2b+XnRumTfW0dgVP+prLPdIbk0/cJfs+R7yNH+vy1ebfflMeVM9bsjxm6e96hor6mHh5ixvAip7B
HPLH3DWeWynORef+M8vled4t+PbzJl/KlJvEmUf+3TSCbQ0xjrygtz0L3Al4W8+15gAF51liwGto
Qr2x7/dtmh474jLVCBG1M5LYIVu1g27+ESzmaOff9m0Q0bJorBYg6iLenTkZ6uzFY8dmUFCoQI7q
Ebk91OXEV8pv6j418G26RbIvmM8y+OGsbiXepvX+VnZSgiMIf42F8zVWL4C+hQnpD8NemSLW2YSI
NJ1b6mrn7Khs70QKImV44Q6nN0k7mrYsJvIjdMtT617M0YNGZ5Yr3ObUZ/Jz6ewE6mLMblewcq84
OVImNv1glwyLq57yPFOOmJr0OTb8z7wuI31pHlo8NZ6fRq3dgHc+js5LPkME5peaPmPL5V0Kop87
gGq2f5qr+UDaZcLEce8bIxypno1BNUGvch2zk/JvN8B/Cnp4vxy3Ayau+1TzLrrU+0s1TTPwezoE
KZyGEOkjPZNotyh1rL9VvX/rMos0BhBrZBtkrcLFhCQTVkTMyeF2X3XdGq9Gw9e9l7vxxOav84b7
06cueTmHSv0pYNzW+uUmdyloDadjAU6xjvdAk/5eo4+YD1nFTm46Jr32m+l1tFfLSzqckSPVRt/j
fNh2wHANec0IfNGIYCjh6esm7Ib9pLLmWIzdqURVribve7Od0GbUrbmTRDrxVeou2nQbONbd+oji
cM1qXTnvbg24P5fZ4w1vPWVFf0thHstLnXnm2ZlFgjmJUW21fBJjtsjL7XgZvLDmhZr4VEg/YimH
+83zmG/E9m/N1d2w4zUJVlPYRkitpU/2pAY9l5rSeqt27sciXTn5RD+LZvrQ+u3Mgr4/6favkiuX
tCxuURGrcRW5trzQIgs/6NGRsvaEjdtGYJt2+6lzSFJ4M9XsKSdeS8RWPOmDeJHTehaTejL27qLq
/TFNx6M5b7+82flstjnsZkqudI5ua05BJucTEdRUfNIa/aL+1oDGy9S5mOkM2j+FPgBuLb1wsfbD
tugqSVM3u/SLunOkeOQibPHiLmGZaqR0+z+9b9wPi3qFkrvoNP+lNB6xTp/XOUXuMjytm/u8p+aV
EYzD7B3YzsRF3Py2s9SJCya8zipgjKxFo7pnB0ijg6Ozh3LZeQHnqPE8Iv+Ky1xAFTQMQmq511a4
f3tdGEY7nDalEwm3g1UcnDwsATM0pV3WwkCRU4cuLKaYyh8Wz//0efW96rRSlA/0SXrd0UwAGk5t
yx3YL2dXpuHW7gffGRmJXI4+05AxhBNwbmylafZctrfQp2pcws5IvcAQ3Y9ZNR81V341rFE5rrE5
9ScrPxt0p9r4lEoG7XY6eZT07AmhH0TTNh/6sThre//ROV4RLYbD0UkVrY5xaA3Qvr2++Cb2A5T7
pKF3/Ozpy+Z4GnRLiB0G8PxeRp4lrtngA3paTbQ5WYLoa4i5wtcQR3x92DSrDjMFuTrP+8Vj7RcN
D3+4WTj6JXb6f5W/h50+Rim/0Mh3P7g7D6c/Yk0JshpMQXanaS4iEsW/3AlmR+zZkebMjnK0EZZ0
f7qh0kNj8cOlGZE4TQeO3ofU2oR1FDEBj7wnAwoy7U8rt3M/2UZS6iYk/bsLlTA0Bry7elpU+g3H
zgma5CvB7UnpIrDqVz4F28jvbLsP3R3i1LOY2utgBzSfdDfeMZ6LHhnYrMFOj4XHRrumQX5VvPQd
MjKTBvpudfP2sqaEaWRChRPGIWbND1/mUZppces/baKM8ql6TgfnmOYLEqzdUAdr2Yq4lTR02b65
Z1XWKeRnqiJPDEfHYItsJc6rA+Yy1wJEyOQOX6vVTFphGnHOXBv2W+EeJsduQtOQ185OA8vK8+8h
HZYHAtGyxyrrrFj4C8xuunt7E7NCtjp0m4b2p6tlwkqx7TipqTkNadc/lQ1jTjHp6lTXbX3NxSio
UwvHrd8rZOBKxKMh6xMWJ1pl7vkK9422Bem0lb/ZWMYyX1FMv+iZyidvKZy7jLS/c7qMY3UuRKa9
lnYJ+Lanab3Ecm+lFXac9Es9AecZ9ZRzkdj612zRtIxlitght61AKxk8NUt+7reLW1TOmKTtlqHc
Bw8kreytdNrmmNWqfnQyUcbtopdbmCuqhYkVMxgypc64sefYqmsHjnPco3JdnIthQ+i6uezjxp/Y
/iWraYdzb4y4NO3xwH4d+97dRRuOINoo01c7rpn4k7zynFMvq6+19/VDPTf3firLLrCX3X1a8iaL
HWlSO5Rlf+ad+ejSdCVqR85FTF0LxFf8APevSWoh6hpNibIRPvPSub1lRKXFPxEoW9/yUNrmEg4e
Uj7SFubXad/sWBke1U92yz/NxstlGDIHQ6s0YLGJUEVbrijEK8dEJMZTVed6GiY91G26lgWU7WC1
5nLq9w2+I69gPIJ8VZA6Ti61qHRAsKmMVZAbWXtKpdxiIx3GpHRulRnou6jHo1feo4Wswhn5mKY3
f3uTRWpm9dAhdMB1FPW9/aW112kAPxoIYeyYTcsiM+/GdXjIdw1VZ44iuP3rZF3xy3Sqh7wlZHfQ
91s8jKMCc6tHyjfh/7NdX8eCh6z05sVxaNp2X3v0NuNCFHuy+D+DNka+/G10nhft88aubKHFnbuf
qrx61KZlhesyo7yjK23KYUBcOD2opuWBG3ShOhuyyvRULOrQEazJ8YcrMuzEL/KHZa3fSjabETgS
ImVJrMKL6Bz/8s1qwbQAWSt1Sdf5l91WP72xAcVo/qn0+kio9c4t6hcbGBxBRSMBJSZkON6lHtVv
1fqEj/IQDMQAvsIRp/F3S9RhDftyQ631Plung/SeH1yRxtqeHbo1+wepv3I5W0dtU5Gtdx+qK0fE
eePHSsIHKgK8ms4vY2b79ITRjJRWE3IhTcrJfhA2B6sb4bW97iet3Y88d86FPdt3amst9Fx2d2Bp
r3Ec4AW54+JMStbQsgDH2q0rjFvxsHspP0sirKyMlqGxF/616GwEd6m2HZttz49C2cuIlmmrHObl
GwPVd7V/L9CfBZPT/bG09Jprdiz53Lb9MJZjuIoR1xXzQN6FJGQkGwLPFnw6W+1Aspov9X14ABHq
pXc/AM9JxAFL968Fccoy3nqhHXQDYnLQIuT0gbeelK2FusX6+v1RWjkqiO/eehbjFBs6u+Y1tw4c
FzrGISNynMLUY4oTY1K1WuAqEn7kKlgDVaDRS7eO8TgtydhaEWSk2QWxfBWOaa+SeRMmgGCWJ7Rs
r645/hON1h1QBEdak73qZnaXl3lkKz207C0wdxlk/j2OYHv6KBvmo9w8y05czOkvfXekm4hmCtt5
GTKGt2WdeIMX+XcvNHSAbNtqhrKOOgMsXkuLRDfah10MkGMmDCE7GiJu5Dtuu7As2iif6Z3om1ba
LxqyUPKZbLmF9BkM1qzrSMcuMnJ0o5a5vDjz/NCOzEBmCzVI8e2HGpyBWUQJ7TXFoGmW44fUeVzL
OnAJI7ursvaVHSvbs7WUSUm75XVbNAo6x3zLV86e7obVrTJw77xsvBHs07sn/4EJzfSC2kBqu+n6
TJVDztTvzhS4/DY48a+6R2UxnNPiDafVvB/r8p3Xjngw+/eARdZana/Md96rvv6sl+IXm1xei3F4
8HXpRfh4nxxtevOz4pUb+G3I6iy0ixEIFF1a0Djiu8pK7J2V8Wvo2rM2LHUAIPhPmc0XRFB9tJo2
3KV1WrEZwC7w+s51bV9rnXpdOl76VLS4SpeKK8L15RiQfvOrSW0QDNq8mHi87batCjnp3B1qm9ah
QNjnpVdzKoygE1hrLa8sotye/4FhPY/cSQGjHJeDmTvBvFgisAtDwlXreCV2/VjRbhWDkSxmFhd7
cSRthKovD/WGpE0vqvdSeCfXGJO1YRJblsO8Nd/TmJ9bx30cN+ddeRDi8L10t8hARaleWp2ZeCw+
dLPeAP7Vr2GH0vR7J/T0XgJJ3uQcwjrwrj1KG2Aqza1D7e5JVpkHRb9T1nbsLuKLEAL2mcgPIPRw
LZwPp8tP2DSfymyow8XPe0qJC/hluXWo1QaLmeWfJe8fQBcIMxWFD5k5cT+736XsHWgu71c5VvOj
JcEE3eJTes6T2lcOK4LudEBa36UvBJ4q3irjvsjdNixqPSPvwpNAxVX3XFuti42sXI6y3buk2T0U
GYRKH1x38eMGzSqz3fI6tBlbdqf7ZvGeuoyGCGE3vYZVjZHI+zXacqao2W2SIl/PcrMeJvTPTjf9
NPTnY6Md9mr5Lcv9c9NwjWddVHcIUzvYtk0aJ96aPkydARuYxvjjpmSzZCAd+QXDb8Q7eW307Kqk
ngzG/Oyl/aX0RKQN3sm0YaaU+waG/FP2RNd2Mv07juvD1HW/KqN5A8n6X7Dg5gLei4OcO1BdReSX
1SFry4PI16+ehUO22b660nqZM/TPFVft0O7HtB2S2crexzV9Ku3iarpLG60jeN1kozLe6/uhntgQ
tryoVhlIxrgapvRaq+XOtPDBrk3+Zih5RLPnEkibAju6622byooKydnmWBIFhXym8ELpcGO0FQgr
Ql6XIFQ7T1qrlIDLlftliVtTkI8G83rqiinupWlJ9slu0rvYYlHrIR/p4JFGamG1pMWhmGAMSh+V
aynSL05NxgPGidEX5pSYNEhh7sKIltQ5tOxe+UEAmXe3d0YRq4Jc0UXXEGgQPzx9+Zs2n+vcdUKj
kkCxpJEGlMaVj1JUeWxo+56Y+5q+kKLiTYmSmkOzWjYIVx2zx7NuZePySTM+Btm2V0WkTyhRXvet
7v4pTQEkg+886pQdG/8I7cGPpgYZcUW6/sHGRIAlrV2/7OqxKdTjgPxrYGW1DQBDcb9U6JFqJGhV
vj97+RKZo3PIPXlc9uyamh8z92bjqkiNL9JdePSUkb3nGJFwKFyInjIyh+xtaotT1WZRBQOetkyC
Hgpp2TxbXnMgUjCUQjt69oK7BSV4m4Xu4h1TZw466C36r2edR7uW7qGd4NaR4RU3HtbTE2tejsij
Ph2ZdWC29ZMuXvv2X9W5936tANHQ0jQyfcp7kR5rMz9p+snqPHpEkb9yBBFvkrvJnIX+bADerAtE
ZxuQYVqAVW6Vd1PqrWeUlQc+3mdetQwMLmXzIVXU/CFG2olY/b3l3TBeCnBzmkx/NQOp7moQbNkK
4AQVkvMasGYVeHXjrfeS1qWY9r/2dnkQ4sHydBigLFRjfarMLZpsrw3Jckmfumpw7ue29xJfX1Bb
bCm6wP49R5VCCHPoGHOUVnhtUWH2jU+5qrGB5Hf6QsBhOSJx34cnRijWicLuXbJh6F83xdKkL5EL
FKQbWPb3brdw8r82M0coPNNsyrh1kQl59QOqUHTVjyVSSAUVla1poHQ9UtPLWj+3bBTyuupFGmWy
3tSHsyxCrWr+9IRosvDNhDjo2BNtFPaXMq0cTMjpUCy7XcTKRi9RrXVH7MqzQ6QnEibg/JLeM68n
vo6/dWMcqtmLtQxzTncu8Q/MxqXq3lfZhp6CjlFgfuLWoaZBrZeRdC7TWrNShLZJHxJz9t7qsbii
fTlvJcN9hRS9nvvEBH8YBUhmi/2rns8bN/+m3iZ4+xUHksnh06vXcT+BfMc+avahP9NbAtYg2PYc
kNoFNTZ8Ba3awHAICUHj2z+ZiIPSRiTLPsY2pi9QShwP2wSFReNY96dSTb+2ToXFal2xH18Nzqsl
u2Oqc27L7GMdRuAPmbT5YpEU/tMY8uB0/if02euq+i2QfTag1mRHgN8fCtcyo70Z0QUV9V26Q9Jt
VCTU1j6SVFVfpZa9t61dnWfGvKAz2g0N5kThRb/muknRGeA16V1aZEAjepjN3EHj8GbX0gnUjp3A
zdIibAvUHsSf0OP3okfehJrZFpiNsPgXoeEM67PVWo/sswo0a79swr34lXvKrXbgHhDyrOATgkyb
x4Pw0C7dKAZ3tmZGBRGYKE52i9481S86spgpky9SIwKyJXYy5F2/7Sto4uHmiRH6cZPq2m3byVpR
E5Ypljgd+thrW14A0WBfyBKAz3DTQVAKHH6I0fU+MHFbksr/u8KstJacCxPrj8lMDEFhKe+RjXi4
twYKZGt6TBbN/FrK4tXLW5uhLkPG37xUvTrqg46ApriInkj9zgKqZyhGkJMQS31exBZXaxYN5vyc
O9qnk1Z3rYbe35aoSTbfG8MB0awq1iuCNbwe84R9h1zkJXVgnvg+p6lqDhDn5Hj62nHwFB2A995A
2OPH4XhoMzTnrGWERLfZSTeqjXWE+hBXmgtJq5djjswtw0nFUEZzQgx8XmJ8MmdjeE6120fZMUME
6U2gbzUiNOatC2XKXMFw39Gn2t3b3s3Gt5fRc4/LCJmWcl/yXSEodUekyjtXhHvo9wE/y1CJqGXe
iLSam3sT+ftcD4/rpH8t+f6xeRWHpDKMo7DsNSymtoFinYtYF3xZiI6PlmSnrcM8IqEumxqzbDA6
1FQeiH/j7sQs39ti9YO9t/G4tPU585D6csM00Vjb+b1lIJZZ9hn9t2U+TVhGvWE5ZTJ7InmC3bzd
/sHc8Z0X1bmpvNBccDXNuvvSFDsbdb3xHxYrn4m+ertxY2Ev+8vkTZHYtp8MGgjoCCdVJuQRCr4J
R3Ox40548zXL9BdtNd9SS/febGf+V9rZfTn029eMevdTFGu029n2w3TmHAskYXU42mUZ+4V3S6qT
w6EiievOEnYP69P3y1vrNQxD7P7JqFeZpxALmP4YgXQgGyms8dvAncE11LGhGzQoluvyx06rk1ya
HwNYfoLwHSbz4GUSXd8In23cfJSfWpEhYPnTu1j+RsgKtMtAAE649L8n+6IZB984GM21xnPCnYxA
h8bJe2j3+4UMGv4yiBaQqH1axjtfn2IXQhTZQjgZAI5O/Xtz95dFyjPux4cNURZt1pBfR2EAutJf
80jpmK45j8JSdmBrWwngtQ2osbC7GIsZjeCYlf+VGT9DmcdFZoUWJs/mrw060NXvbsXLYPzu/Mdy
ScgRNFGjcZNWQ3M3FutvK3+WRXEYEMIORu0/tK6TxtMgLnRhCNus5m+7t2ZYUGgGIJZ+Tyy3XE9Z
wxCZWvZJmFrE0TkoZUQFPAa5qgUpnjwzKfPfBWYEoJuDW/JAR2e17oDpkKmaul/+mtxsut/b3Tj5
U+s+jL0+EahG5FWrAcDb35ZtXnQx3THz3a21cz91eqwwjaVbE1oLgF2tfe8eguoxN7/9ajtAwSap
AbmjU2IW737n+gxmm3tm77X2XMlqfN46w0s26fAauurN2ofLMlrU/iFyHRFrjUo6v0LDIIJ1mFE8
zAhZ8GDks/s6deK0cb3LZvpEZV6fsrwHagHAmWwQMn3Lnhq7u9+AwKugUZs46dwzYyWOlXTDptOM
Y1OvE9TdWt853nS00aItSjvqszxJTkdaQR0u8505MaZ7CIy4UHlaEDuVEonnNa/eaCq0LmJP8Jzc
+tDha5/rSNF8Wn0G4AcEaZXnjFvBmGg4O2Y11Fgj0CBFQFUONhQa6axv/hSu6INusD6yTN12LiO8
Tc3Y2fxXu5jPxtoeZo1u3cDUmRX3huViVB7w/QBhVcbJwiQL9nrQfD+RfZ/IKTuZjE3Ca6JaHsQN
lq1o7BRWCf241Cen/Ft52etQe29sMX02FHea/kdHVTzgkF5axtNFN579Yntt6/y0QeSo3sAI/6yo
nLB7B2ff42ocn3x9vHcKdKg3s2ILFvGy1/2dkz0X658Gj856gbCRVaRNP0N619iI7GTDyEtVcY23
jmmdIsUjbR4tFWXplUKELOFlYLSAJuZ/S4b2enl0lo8dsmSwk6xM/PFbap9DXZ0poIX+IfrqWuq0
fU13amv/Syks4WvxiobqPIuSZ+G/eFOTeOK7G52gxcvQY6ClzgUCnH/mvt38uxxRatFDR3sfY9kd
Pe3vcpOgzrMTIhK16f32oLX7w+Zh59sMar/aY6+A1y/nV7Evl6YlRxrmpRDyaSu5Y9D3Ob4KfEc8
N20JOGxf9WVNxkW7zBVYQCf9g5YjCEOOKHrMgHAY7zC+iN787FW6r12Hu4yNde8+ayjUjqnuT+6S
YubjaLszxMEr/xgYSNvPqUZOGEoOjoH4Ih2d2F+6gEzXgyLQ12Lfpy44VGtPuIUR1cw0Ba7mDA5v
Rv9ZeryJGMcqq04xuIwqMGr7DVUBPwKKV2jTHzXBD9j707z3T13Z/fN53D5ama65mvxq5pgYzl3D
CZce5S+p6yeZ/nbtFE2Jftr0l7ZZwqVgJTYjFOqtwnND1HGr+kwHMySkEEkIojktP8iCz4+0Em1E
oKwLA26oV3o8uE9Z91c39NhFXC33d/Dng0eSgUDOl9d322okHil5my3Y+MvFL6yLTXxZZrf3+G4c
Bwdjrr20JlllW4rVpQCyWuafwTyvvTrM7rs+X3aPTg1u2dRO6ZrUzj+cARcqEtfQ+K/v7q1VstvN
etnxLqbOj+3hnLLsYPE/TUAuMNEBrdSe/+SoXfwsjRr0ZP5uRV3VBw3uboE0pwKjsNHnGYikOscI
VynR/f9biilo+boLlf7O2Hc5ev051QZAqwV/pzilCljf/TaaO2V15w7HfDtNIbPhZ16AnmVgvJix
jsrdogr1nc9HRuDbguWrZK3wAeNoUfUvQ3s3S6bg4hHV1VgKFAlOOBvvZIoltCpMqucCk1lx2pw9
Lpc+chrxoZcyMM1fhsN8XqCdcjEjYuKzkdiwGuWWAzGbb56cX0gVPdor2grQuH79o5SH9FVE87ai
AitwZVAdqocFW7rACDdvH5r+pvR3wgDKkidUMiFnZWDfdncIuDBYXrRz4wKh+gtSKLaq5Y87TMdp
RbU++HDiwGni2MhPH7c7HUdgaB+yLA5Ig59Sw0Jf5kgkGGWfDLN+qVy6JWbiSJb9Qfc/bIkoV8LU
bo9+fqMNzqOJv6s/bmNzLZmHKSZnd0CA5+7yedfH/0g7s93GlWzb/tAhQDLYxat6ybItWXKXL4Sd
6WTf9/z6O5gFnJNWGjZct56qsHeJJhmMZq05x/ypKnKu8NeBUEM497OxBIqdxwHDaGbc5+XvVJqr
SpPPVao4i26sqH1wnqNKuLAlQlIzW2dxux0CmqXTXzJ5rNYmttsAayBMstCl7v4ILMQxb3IdmROu
7/SWVJhNzxFMop/LE38W2f46kdkpb8VrH2lP0cDnqvMthT9Eaqxxg4mlbjTsSQaxDftnV4ZPRaj/
7MYUhoG0b7Ui3JqSUy6ryEC1OhQsv61xFJlcm9SfLLzkmuLN4zRYafyRhePv21af23GzpfN7TN0W
nfpjW73W6Iw4vd8Uvv+ilGhCq+TnMEQ/zbG88YfsJet7jBmcyRVrskq0CAhos+m04QpCEpVgPXVA
43F40SQ7aBxOd7Hj7jz1PqIn9abbVYHxyjqjhApAeJwdCpGd/WBbZBvgkgoFohDA914ezvMuXmjJ
uO6t9Loq02unx95dmNu4MJcK9Z9+pKGHdwCvs/9SNAiJAj1d+lTUpnUhn9YGWcwUfH06I7xDgRZA
ZmHjzdzfEmvWVf5CSfFshcixTVeL55bjPQ9OT4E1dDf1GL0oyogujPjOG1q8JmgJUBgCKWofCTqA
uAscsa8dd+8HBpzVPrQn7VaHs8szyue217ZBhqbJ7+kY0FZ19Yc4KwvaXA2LDQqDzGxPVWz9MiW1
y8iciYLHzJGAdceK3Cu6rkuNeTpOrCWbjhfTwuDr0cXQE2zKet5flQ5K9Nwd567y3HcjJ3aORMOo
nlsbNbvVlXt05be2Hm6ioL+Vdrvx4SqACF2NjRx2aTFu1NJGitDViJdDyymuSi0Lm1kIUKUNBT4Y
Cj1USrVFK0WCdDgxAbqY7NKl+ctMnXtKQ6nz1OBOtiKvXsa9qBdNrCCN0I5R2A9oxEdlsv8c9UTD
yNRVJ9n3gNVTJIS5k7M2VehEaUqucqxZqVZs0pCSG6oRPO/VojGoK8coa12s+jTnnn0AlwJBUjv8
shT92eF4mdj+A8HLSxqD97bt7e2RlDQszqmq7QWPlf7HHq3BrDSCo9miVJQmW0QrnocZdC7PWsTD
Q84/c2Kaw8YRcN5V2lW3sW9DuuBbGdUnHiyG53GnmQo+KX0WY3qksLCgITyvynGu1Po6MZtVq3sb
TzNvY+A6Cv1Ct0PYoeYsdcGyGrzz4Lfs/BCtOfFeKMYNQTc4N51N37Vb0zBXluNfjZZ6sMrhpYib
ik5X/eZnGPKqLF0PrXR5vajrKRo8REGGlFUr0ZvV7n1r+djginrGyEG6atxFRrTvsDTGuruKcEKP
xrQq2G9VhBU4q9kjub6yBiF3cNieBIay0YTqEd+ZXtNNfsUJlS4QhACQDVaBlf3GPL+sU2euYMGo
SE+j4L4em3gZCGOeRcg0FIQWJgpZmlxUZ8CtzIURbyp8E3Zk7rIqH85pjsRzEMjoWUXturpWPVpF
0iwQSSDbqvqNtNh0lk+O2NTUG7TBfKNsXjJc1XPjOGvN4iZUcYUM6Tlw8mtZ1dex1+470aVLunLr
zI22sVeDMjD7W3Vyt/aat0Xje1sY2Qs9SWtW25HPgc1ApwRfYqivGyemXzdQp/WuLbQBgZla8w4r
cKYYey1QblT84bl6o0QnTbzF/W9nRGMOesAodnIM6BciJzF6ztNSnU/yV3vkXK5WAnOuuyJbdBXL
vazjB8vFTQcdpsotBJFg7szWewm8q1T/WbfppvPYQ/QmG0s0N+4otnn/A8XXzKVFObr3ZfkQaPqm
oeGJRJwT1G2DHXIojOWI92VA7lt0Ly4Fd93t7z2WWbUd16n0l44SU5v32DMwn8CSCoPqManyq677
0dveQ9QhzwtxAVEgyGbW4N1N/U8vTZZdr9x6nrJhqvc3Zpzr1FdG494dSiy8o2ezRoqs2xh66SHp
8ORdbnj+vZtUIy1UzAO6itZi1vgQQYKpk03p1D4prXayRr96kJHp8FJ9SrYYANJlEVO0H5OBfmtd
drxFbKa6ICcB2WxGccG3JI0/HaVipHeQERxhX6HY0G6ajDo4e15j3/h2ehcrcblzRWQ85R7jszVc
FZkpdbqwbNV1avXWTafDTHGJnZsFTfrb8ZW30mTmDHPtrSftfpb7KKKJbX3F8Qfmw4VC7o4BCC61
KwoU+a11jyMcWUQF2GTelSqoqN5J7ttUZddiG5V623SRvE4NqQBEcQmxigOjviuaVDtJ335sJdJ8
YYT+g+EG2QsLE93UxhmLJ5qUybMaau64woUUHQO38Dda1DrPKs5HcxkgK0O77EqW3BRQ+gAzpe6y
NSin7hHoF0/TRiK4HUX1SCUPF4DjgSXrfYUzAQa3udD0kOJsXd/CPM3v1AYn6ExtTcueeY3p3Lge
chM2Ka69ooePtJR56k+zu3lsONVvhkIg+atqwKJ843wpGWZisEq+k6rz3oB1iy6PoxV9QJRT9Gcf
4rTi46Gf+GsIegfJe5NC92dFtRFZ5OMydPhcEHL8age2VEkxFjBk6hjJWmQsbCMo3kKov3dkJdd3
wkcVV4XJQ1kOCBOBq2HCT2WAkXgMIs7jZUPlNLDjPJg3KQieCBxx0eYcthJa5PO+jcMnH0/Rosy8
no5DjOyk1ir8l5rsabXXPEAQXc5Z5jktz0IDgfI5nu4DbuAUXa5NtD1OZtoFkTfPDXpE3SBONudf
e9mKTdZ9H7BILDqAXMvSgPIaF9jAyHZwNiSRgBC50EAmfUWl/gDYSXg8kcOGqvGfS7y5SYqx8KtU
nAD9VPS9viKZf/D7UiepccopIpH0EkCZRKoro0o6p9p87UByfRXT+cEr+Pv3xcUrsEDnIPTn92Nw
e66LdGHr0UX7/D1/cRPigg+pld5A7YyLaMG+sDbKV5TDfxGHE9dXChKrYYDKC2iqTrwtnSvLJu1j
9+Y5X4Aa//3jTQ1DyYRbdkhaty6ekDNIoYigEacJerB1ks3nz+ZfIuv7n794NvSzDb3y+Xk130t7
247bbljb0VfRKF/dxcV3gEq+y2NO6Kd0/Dn25+D187v46ucvYK96XuUe8FIBgWiTXKfiizf84UMC
l0nUImhOwuwYAX9hca2W2TXITf56laoQp9OZ8Yb27fv3QJ6LpYPL1MjZuSByurnmR3kIixVY5UzC
5MJk9l9cgThs1bAdTfsnzDEIqzQJQmmeDMwbtCqT7LsBduTW4YD93wtMMNC/n1OYjWFecYEGf33n
0Mesv41hNTWCb2wydkgH5Vrvr6Cg80fFqBunBxaSmeV+lUX00UAikdIWBmBUaV1CWDvp4HzNG+vU
ZfG8RNBFt+vzlzA9g/dAVDC1EJDJ1LAgwWsXz6iJDAh2Bu78trsZPTSZ225d3sn0+1/Eu8tcoLtR
JUSedLgMu2BjgcT187v4d942dZD8nIQYSMK4DF6s0q7AQ5raJzWW1xHd7GTNn/PFcPrgswMzz+w/
fXakm1y87NrSRJvkUj0VTtFtMkPQ1gOAveyFj+ENndkXN/Xh9cjEtgR8auMfjndh5F5H5089lfKl
16N517tsUwK87u3i24/P0bnGFB9vwg6/GARd4PTctzWc9NbqPDis7bhnD+q+otPJzp9f64MhTSa6
oxOdwZgz1IunaNdRTixWDbl4gBW6tNovBrT+wYiW1F/RfRFROlGe33+TpbDdPsvYgzhVqax6Sypv
KIiYYoau6oltU10oEEZn2LN6xE6F+yfa0u3jMItr5o2IGfum0dTmqqbsuLZrkecLm8PeckAlfUvZ
JboR/Y8h2wdtbW0iwupXUYTCV2SF8YvzL8BbnK/aXRha/frzR/fBKCddEr6qgaiEEPOLKVnag69a
Y8mdcTcyPg9UoR0Mfp9f5YNhR+a7mMKcWeUZF++fH7RCU4cIIE4k+SwMHGu+Dw+HzBAt/2rH+2dL
+372IWJtGt2E+cgpBfT9tcTUOE4d1T1pt5VtzjClAU35mRv3MsgArXKWRT+1//z+/h2AjD7oz0Jn
7TT0y3w3t7EyB5aOe+IIsnYVZXX89u+TmIoCwySq1aIn8P6e7EHtYsvNA1RcHarEZCe0b1P32WT/
dYXpDf61rmUJbg3d5ArNgH0BI+S3sfv8PuzyiS+ONdK5eCuRaflJI6LgHKLvLeDlfDHCPngD+PBM
9qDImS0u8f7vl03eqHET8dZ13JpM1fV/8wr+usDFHFO59E2Gggvk6qo680V+9w1zAOEQTIoD0bLo
Gt7//WpbuyLLPeVEsF6U/+irLxaaf58Pv88bsE3Og4zTixks0jwFbZernBL7KtXWdEA+//v/nUdo
XP357Ni/00a7eL+6UtMO0Mzo7IzbVJ5DCyzet3eP7y9xsd6nfWGqYF6is6lQq4GF+O2PWHIIgd8O
Kp6z7OVHBjytiCgzR2dD3Sa7zPv2FyCpGBoE5Njwl/5ZQ3B1xV2Cmvqc/sRjm3yVV/PBCyY+VmPb
6HAVIiDfD6CoSPSkGGR0pjVE/Tl7/Pz9fvXzFzENeltaNdrs6JykV05zXdpfjP9pfLyftaf02//9
852L84eh1zRwDX5fw5+K8QOu4WQsDTAbOPEXB8IPxiqVENsijRPymWlefGt9aFl+LJMUa+E9pI4Z
LU40Jp8/r39XPPnuGtPz/Gs+LZKKRPacayhI1tDsLLWpCrj8/CIfvJR3F7lYFhwrJdMXA/Q5EwV9
pKsx/eKT+PBJ6Sxttk62nH05q+INc/sqTNPzJAry3HRelsHGjZv1f3Eff13m4oV0lWulLtWx80NF
hk347aVNGrxsNm90G//diUZxW/Ze6tunJHqtqUnqN9/+64luIwJE8sopmV686jijzNdnrkUFfgHp
8dvh1iSD/f3zFy85wkNu+h4/3wb9Ci9ehl3yv7gBYbI4OOxd2LG/H6uxHlhjO3Y8IBRvAbZs1Imf
X+GDcUSAI2ub4RiUCC/PnEhlNaqqjn3qSoA2SytaQTj+/BIffHCmyhGKgCv558t+fxMZ3lM9q1rn
ZEqQetg9lKsc3lvcfbHQffDNcSAkjVI3VWdKI3x/nTwJ4kA4oL69ML+C5/nlTumDmfDdBS4mch9t
Uzm0vXOKfmMexEOGH9AGO/zVzn+asf+acUn1cYQDjpOSz3SkuUymajUDd1lvK+dsEMsEg4jSkBJB
RkOzHeWAFBnhnO5/MfVenqS4FJO8xlFA00nXNi+ruWkdCM1ze4Hgfsh6umAxIH7OdRs/Hskvaooc
y1bgyew2qhtxTG2vhxoZwrnWXZSpSY2WBPSDuWgbXq3t9+1vPxzabK1j4aKJdY9mDaZCXi0lnq/J
3z2gS3ZyTKCFC0PPbLeIFFGawSGIlO+NQQGjgSwj1ZiSMaexfrHJkmqF3tfLwiPyNEh9pXUUuMDF
98ql/1zlYqsbpkZjGC1X0bKzRBgQN9/bK/5zgYvpuIQKR2QNFyhdl/ngvmpOn3+r2vQg/h5704Ni
piRTaopdpRL1/iPKKnioMu29o5DNIa5dFFsdhHWgv51T7gFSIdfwsc24h8n2U9H7//wPuJgs/jMK
BeVmG1gzY/HiDj0d+rZvt+JMDMLTOkv30dPnF7iYJf5zAUOgxIB4++9mD2VjLVW1EWcVSLoNKbHV
F/9/V7gYBVVSa7rhcwtG86ys3f/iBnTBQV0zOC1MLaT3b8hPKULymvh5Q1kHob/5Yjf8p+3x9xBg
ItB5A5Y0yDtUhX2x4RNdQBXSKcQZCovc0VYNt1Xadg+ksw2HWKsVLDs9AkF/wBJuRrl5HdSSVl/b
2dXKFo25s8M8/tHoTDJzw6yteYq9fOmZxAbJsdJIJm2cnWE58TapFFwEVWDPW6fRkFG7ckFiMi09
v9NCkMeN+gvux7jyDTcF6er239tG/fmgKKzbOmcL/sflcKtrJ+gkjcpj7DcLD+VAZcMN/WLIXY7p
/3xT/3eRi22IHSoR7VzNO07u9grHmY+4PFCOSnv+fORdLOb/uRs6ZZJxIYgnuVgBG7OT8Uiv/2hb
/VtiFjeQY3bU239+fpkP78exdIuaBwXxy9IoVFPH7F3dP7bSmGsifUmd/DUX489SL7/YwU1L6t9j
cXp0hklhithSxry8mA54KwjlZYhLwnplKQqDc0tDG41ZIXEOYEH//M4+eoAMPHvqywrrn0zIChGp
g2HeP3Z4VspzWD704ovP63L++XNH076dmQiJkbh4R5HWFZyXHe/olitHw99x+PwWPvh9m/0ij0ui
M2Q79H56wBg7DnL03EMREvFrnMlq+v4FKIboFj0Kk4d/cQMxzgIFgII8JN1SRQv2xSv46O+nmuAw
jDU2veY0Iv46nmlObg+aZ8pD3N7sW/O/+OMZnvQ0dUnV+LLc2asi1dTMlgfidTLzsUu+qEV98Gk4
Ks0JsoIdjfn5YryGEOHEgPjwWJkIdn7C4tKJM/G+V2+Z1jA2iczPGu+AVWwaxn89oygkqda3euMs
9N/yxRMPn7/hy6+An2dtUTWDdEbIVZdngrx2HZk4LgsAvkinvnaSjHL6F5PIn7PL35/2n6twA6au
OyYSiIubSEa77iPpGWd7sMlfINjmie+6Nn7opPqa8+iNMAcboma3yqxdCZbA/tHS/1TaL5aAi139
9DAZZprlTPM/55SLrSEaU3Lk+pyHWccILP0DsMF9YWOUkBrw0a66+/zpXg6Ry+tdbA9kApzLRc97
NkxEnhWoFhwjcG6LL65zWW4n+Vfl9QkduqstNMu42CiMVSNNyP8GmHNzAdXzqhzc37aFw7Mwdm0E
XcvxEEmbFPo7v/niqerTLuHv1ystvgJJy4fOD7vuy21K1AnqsrHq3erNWEMvyZStTPF2J4UaX2NM
JW8kRNij9Jq+zfFuzuoU3Dv6eA0cdGeqZDbFHjgsWkZK18sl+8V+aRcgNKyy7TZ6DNL28xfz796X
P9lAMTONBZbPy48XlkUEIFT4tykd8pkZiKe+tJ270srYn4SSAzJNoRua9LhrFVmvEr9ztkHaRIvP
/5DLETktEerUoNOpg2ny8ssQoRqXxLUHx87TU6heUG4JIFN3jRHGC0vEOMe1oVh/ftHLj56Lvpu5
pnn5rzklq20X5HHrHWUFdLO0zjnJNja4uM8v88H0zmXwC1MJpcutXoz+VnXZ3xMkdrSGYe0I9wor
4heP7/ID+8+d/N8lLubgxKsIiCDY5ejpO4Fr3Jz76br+qrH00fOisoTgwKZ8wobh/fOSODSLltzw
Q0yQzyDu3GJbnL79rGg8sJmbJiiuMt3oX69EA9I2luiLD/hBjHKDFO/z3//gQcnpTMzUgDzsH3VP
ogZONNQqK3n2poL+VeUuxw3QqbPPr/Pvo+KV6yrlK+qUrL4XS3ofO6aHOFQexp91dBs/NO23V3Uu
YDrU+AzKxpwr3j8oz3TS0vQc55B6+2BbWN8rU7IuTKWYSVniTFnOl/OCplS032LdOdjKarg2wy+q
BrZt/DNZ2tOgZbtGh4bX8b5Nrv+P1bowq0plOCTaCjLe6n/aXB+EGYFfctxDgnUm0nZFeEWXTqse
g+nLzB5974Vut+11kFEknNp8DsZoQ5d1LXx9G8OC8v23sXyKanCPzK2WA0kSv2CXzjkbzDqXWl+p
L/oU72uv3fleAHl/DTA/GTDL0JLF87TFvrNsfbj4sngssE6XVb504xr+HtQFi9TZoSCZLjhmNsE1
qLb74HHCqkvtiKV5kea34XgnW28+BtpezQ5leByMZxsbcDlkFmwTYx0W8a5Ia/T7cqUkYpEz40fD
bUFOmgrbJ8OlkOxGZau78awQu8F4NNNnI7qCu7soJyFRAcqI4CHnusrNFcv1hDWBWHQt8WCJ5Ihb
3CHsgHxRVYdxUIOo7KtrqOZLva9nZfHoluWNZ+PIiaH2YGSCObUqSQBp4ldbu3KzZ9HiGt7mEI5V
DEEiIqJV/GpxQungW8mRX44gEshC0/F9mOkhiE+C2EG7udGTH5WH5DRyV1n3mjTDopM3KiCOUAtm
iLh9iHK4X8WUyGL9KshsUOuumWstnrMaFZMduLtW/ChyCGXyKm7huP3y7QZK+tn1TxEpnAA5RbWF
p14Qvmr8cHnHRU2IFLxY2Q+rADuwXZYTkW9RiZViQ64sq3kEbbKabOstsIT8IXP2ebTvnecC7K4f
5oBmkIUgiZV2PTPlMEM9MLcDnkx7TfQT/T1j3gKSMMW+J4cxqqHhsc1VoXRyjMNEitx0jDCGcUQz
8z2nLXaRV15SzqHXLewI+UQ9yaz5sXoXVnjNIHmAVhzq15wgHEPWGyvttwJFck8Ugqq8gvKZyfYZ
Cte2pEFqBXdWbAKfF+AzaapNb2Y8dvbWENkyaeRP36x+B5n+I7aSTe8PyymSMDBfcQPMtHJjB294
bHmKDRF01Q9SWjZV/QbO886hRxBF0crKXhFjrfUKwn4yc1iAewGEuTYISdEwwRFkSxBKMB4sXquq
LgwixIhe2YmOvFtiXXr/ZTAAYpfVEu33moCJRVncSrZdYpyP5gTS8ECFXmv+o01YiZKD7kPpXKDD
4bw+LMr6aLXOrMoPQ3Zd9dcNvsekB1kybsBPrxWnm2vJPucTsfmvIxa7LsF255bbvLzSgTKU7UML
pwWqX+c/mqEPIeyckSHVvUYZ7r07v3rOMQ3pE27jXAP989sbVSEBWl1iIcCj9Es1jjY8QxE/kfVY
QrbzSlz/FvjQwJll/HHFcFAJyBWkV9n4LI38XqbPJT7KHP0NsBzAG4a36n0MDXfJwKfFKIfzdV9l
RLGVdnmEURBiG6cy1LPxJiUvSdyf1H1QnUMiDvO5gN8kxW/TXoGLgA+Wz2ygxpwoYOo+F/adRsKt
uRktknxBKB8NTA5DHKwqw2VcMnq7A47pvOlnsRNed9BBRufNh//flcGqSOTGrFqyw9pj3agbBRix
Fu618bWX26pOVk58UBxIMudM/YF8pHca0gtwPQLhVqGsCB0+AK4uAPR1+ZjhmPQA+BUdOSGI7EjM
iojMfiqwMbj23rdLrPghaDjmn1KbRxmM0/EJa42WXA3gMmLz1OkEIbZHPTqOESQv/1kPTgIKceGf
bdJPCTnRD03+bMjfKgI0owLZk+0Mwh+ltc+hH2CDz2XFa7hOQ0IiWxsPycYiWajELVmFj373kwwA
td7HkxlJYFgk9YaoxpmOOdQqfmjqo62cwnYE5X7C9CrBM3b9MsKjkmUjoxuTK1wG4b/V4qjgCoSC
K7FRlQbxOE6+Mke4KdjaoBjcFVWhLkqla5eI741lGdwnw089PkycgDgz56G77+KlVub/8cgCf1MV
jZRfb4kjL1Wu/dFFzZ9cY3RZiDAkuTRgPpKA1WrQyLhMBjYroMKhSSOJ+p37t1pwUECcAviKcGEY
Kk0IOUua3/F48hV/SdjxSiZyNSgvPXz0En3TlC43qNVW5tmS6EHyoAeLlKG3iq9T8G//Mfm+IA1b
GfW4QRK7IGbr2qisqxCqSAWRog6vQrDsMVkFXfBYqM1zoe8g4E0Z1421s9viKkj4ULOUyBt1Bwm7
rL0rT94nOtlXUAJr1tWAPA7P2sc8ff3YmSc1PMbWDvr4kmmrzp4CSUYPIKrE1a8H/YkFXgPBZ70i
Gpnr6HT7qFnkEycO252hDisqjbs8gQPcPANZ2YQjTune0re9axE6GG3AYiytxF0hhID5RO6mVnDX
A4+zvGrUfJ6o0X09BWGyghgwLmod069tzjHadR5RijWxPG0MySe6Fr6yH70MD3r1QxE/NY0o+qrA
o+Rvwljs2qqDcZ3t4USTrhs9GIC8iz9RtAFMldjGTN8vClUDkx9cmbBZK8VZV+1zWCgbteoBQzZr
TBIrtxjuzNg+alryyI6kXOShuhtS84A1bOXJXxo4pzEtb0odGqilpzaWO7ckIpvjvKpjY86qaAnK
46qpdYhQw96EK2BF+bOSccghJq/BcZpb0Ra39cENx6WM8GSqsMb1ClwMaWjBABArE2+hXR7SIvjd
ZNrv0EtWYUGafYh3nwAt07Rnhd7P82raO5HCUdhbPwqOsQnZLyq2janejMaEdXYWAxBD1WKWJY6p
6R0MmN0Wcy2EkWYm6/omxoHvpSM2FLDwAMBI5PmT7KF44Y2jNdfpwKdhdQB21G7vpeGroeXbtveX
pB+yoEeFioF/OASmf8tPcYCcKOfEHkxGx8AX7dHNS28WlTj4lGCZptrG5q+kRLNJJlu5J7qZESqQ
C4xiWY/JIqKV1aU2Qon8VrOjvS7c19BRH6BNJdiphA5zrNjpen82bKZRPFR3cUQ+sYtXMwnvY3/g
WzTNqyDtlliOcbX26zDLHzV2LxS4IOIUJ6sERdamz+TokU+TYfgZ5kqpAtH2tLOWefxJfrnw+nrv
l/16SPHy1pX6mEp1VzWaYJkd3kxRjou+KDcjw0eU7m3s1tAvnCXQj3UAKrlRxkXY30aKBlIx2pYW
E20llgP9SysMbkr3VxA8GNhwgRjMTJ3+JbDdQQNyXax7o6aJGd2W3oR+nTtaNjPkuZL3mnEieqH1
oBpYSY/JcjeqgEIDwAvk745psO7sfBtwK6UK1IAg4UAATALeIUoQJCGishgoJHB9CE66eIr9V616
q7vxuQQG2pmPNhTfks+VmCVCtvgcu2SmZuwuhmpvTLzBrt9gggU9O1Kh0FhKCfW2cZsqzrL2KZWb
z1Z27zERBAQyVxNpxUhXhGlgK/1dIcIc7XNT/Ox1yYa2nSKO5yNSjDLJ50N6Q5b93EyfCNW6Lv14
53GYaHaxdRB5tSh0/hV2UqkHawF/qz5UVxHlkLKqb/Wkv029bKHoL/CFlk18jdx4QQrSolDu3Oyt
hn6U73zxluGZINstVNRrfdR3CtOmwouJMLGSR98TUW+q4IdLjNkeE3GvOTM3I1sOJzVHH1W/6r2t
SlSymk8hbz8Qm8wbXpAriG8yHbZMPyoV5kihX+W+cRhh3MYd4TR2O1zlFu/XVha9WkRLGy3svGrc
E87BldWW6ywKbtF9PxKZ+mSl6qbXk2sSQYmxJcLSNF0ipd27vChmQ0Zel6Gu4YORLtE98yeQXunv
zSo6CKO+bUqSd8M+mStD/tK0UFGqob4a7PS206cVQz0g1YfyBL15phvxwU7KQ59gg3F1+VgN3LlJ
FT9wqz10vYmmufAL9brRM29uJOFPeIJ4b0u4PMDlVSgIcG1ezf7ApnFe2ewiE2Nf9WQvZLirR753
sPr4fj1eFNTWbdIRh12/GP6zpz4Tgro0UB6MOTxEMmhUNnxCUfjJ4ZW5EW20tghFc5/62IIxeCrN
qgp6qnjOnTD8lQn4dAR5oGuYCyv7LKW/0oqbvnjh1jlaeDOP8KQyfGmqQ1U8NIEyL3VrlvjPU4y5
gY3QSH7EbEKb9slR17bS4xtV2Cn/dHtCjPTsqDMpj37MsZATzQgVhBRkGwC8F7n7AWoMoQRO60Kr
5pft66HYtFoxT0pcdvAVMPVV5V2n2hsM6vNmRHKUE+nkXun+sEiIuVDX7DCM+EkSxEvoAgbKFIFD
zhZXccklwhfMTBb2uIkfWjKqcfM3PNgUMiYwi6XkU+iHbmH710l0PZBWRKIjZ7HbBC6GbPZmjCBd
0WEAPw3uQ+0Xa+CrQN4wI7fpPLYPQsfQT44eAXCUHyPAfle2r+NkYcOc/2hlN0/Sm9TYaoMz9wmi
KLRlE60VMtHQiM3H8oSOe0hicPVkojrbKusXILfnZR7s6wKaGepDGd3pyaYYnnpRzmptr3MQmRZi
37xVlUNkP9r+XVEfevs6y37rFbfAi8nsm1rejgSNZdapCUdmTZK4+82oP2cpNlS2Zr3yqGRE/AIs
8feVfzDq17L8qdnnoYvXZnsqMTybNFwyufCyahf7d612RF9wVNkPGtlEZnjRRnWvl7+rhstvopbj
DllHvsuog+eZ4RUvbG/HvGHCWGrJDdH7NdDHOalLlr6rtUOUtXS81oTvzMnYCOUxL8JFQ4YMx0Xm
na5wF2gZWVZg/tGI9Z6luS5LKNzt1uBp9tVBzU/0rxHaHMZU/8N7GU6S9zhEwQZy0NJNcV+Bk0jA
O4bdm1B+a5AtCOit46t+3FBEXRdFsgxUFnjzoCnXptj4za7kiNIfE4WFpULM39hjRUaLT9yZr5Cc
154CYjqSur5PhxAbKHLEEJi0YbF7FHB0Yvsm0R8J/lwP+qrIbob0NgX5yOyXmieJohoUQRTfYM+H
zZvtSiIuQm0/TuFFncmBMZA3el+uwuHJ1QkmvffjSp74krGrFfeKe4/tZBsNJrs0ZhqzeKiDgGpQ
/Zw2+1jvbwNpr7RhHRntziStWkA41C3iUG9s4rtL3r2aYo6J+/DO7R4Sz1/XRvoKHnfTphn76Irk
KCoAnf6YCXa/J927U6rHrrqj6TGYpwFbe1WfRu3opYdEucErTKDYUXSdk90INRvPdgUfqWlaNgut
UlFD6CN4vx1RTEZrWJSG2KBxVI5pufUQTsZ5pnqwvwl3eqlTOwDyiKO8M0T9mGkAUJSuJK/Q5f96
bjll4kEwCp2wk4hdJY5wgFeZ3h/qIhbntOo7d8MeVd0ARiTezQlZX2m6tgVEVL2b97EPB7aJJGEa
1JmCwiR8PbUAIpkRwYexcNZqn6pLETYiBhAdNg8uOVc/+jgsydvoQaKTnTA+9L5N9ptHtiW1jQSr
Pc6SpWOTD5XD3+C8Q4980XiK/pAV2ZS1ZzScgnIF0jg6jlkBepi6T9kvtMImULOuNxXZymCPQf6Q
oAI6/bea2EtTo/8S2VyJdbvG5IetnQR3HN/sEtInntMsglk3pTlp8qh0a8GWXrlPzCtSlmdCPhrG
uhtOtfbQwZ1S+5M+KLOsCA7AMbYpTTunuh/SfdGhDPIziAAEtKnpsvE7wqLExoKC7RtHyxln5KYp
8lEXoJBzAm/f0gZmtKgWVkdcGB9ZzhdU2r9jqnRWvZFya3a7yAlmavggnUXjblz1JfLJPGfDC/K/
cP4fRee1pDi2RNEvUoR05F9BICGgoHBlXhTlWt57fX0vHiZu3JnujmqQzsncuXOvD0AF62kqNxGv
pgXgAA7SC4Sxmwl2hRUKr50yV7ETTybrq8taV87Cu0UhmHHPQsuZCSZuqc0L6nKCe9dT/55H26h/
UdSHPd4C/ZHPX0+Br1z8JVfXKgS+inDHJwUq7N+D6btsvpbuI5r+gnH8N8FKZX98nUYtvYR2zpg3
R/JNyqTVhD4X96SxpnDdy/Q8d+lO6W92TfHPS8OaPC0PMQB2vE8aGs+LavlDT4Y3SRA0CFFK9wX9
RpDhr0qkMvW2+haCCIsDQSZosrhNZcE5lH+VsCnJCkzHC6/Sd1bwjED7solutEl/aJWWT9mcyf7O
ABYkp7Yo3vQaAmKQWAiGyUsistuInrRMBI8b4TffTbbRKF7VnMNGA0A7kxtr5oUfttJeiuK3DmQH
VnKO/dJP02HXqjxnMAHUpHiZyVCJMusVYMzOBMqtL91G7ogI6+L03A61NwHissiUXFudTJJd8Dto
LZG5xMBPQXwAQb4pSVKqmsAhkGrDyoyfmsKNY3IWzfiVnsQRuGObuv/lzt4uSD5kbjsYMdA6K/HR
zUyD5BCpRmxnvJtYWMhe7GDU1CHJChFsVm1jtjA/snYLnGw1WyTRkwpvvSTLMQdQlHXyvS/qkwSZ
puttUoVR3lPamiwmpNI6Zig8k/RlWf9qbklCPWONnLsOwDX9XDC9K+lHDcMhWiiKwd+N/M2U5+3M
FUbj4DYjlZG+FxkNUMZEvKqIYJ84rvr1POO8JOyV4JeDWcmnsdJ9JZFXjUzjXjVukKHCVlsYK0xb
n7YSe2OLXUgoVjv+qIJyxpmhxedxf8qBPNsnNf8243ZdR7R/yT2obinvt0mQG+LnKguBe/8YytnQ
tmr8K6eftfgYtKsJYFKehls6hzA29sZQbuKQPGdI1pVxieX2RTFJDOTohgDXpGeyJxF2bGJr7Qv9
RWMm3hhvB3CVVSqv+/YKJpcrU+VZ/BWyAbac2poknEoZT1X027S/OIWJCKHo2Mg5uADoE91dlMNf
wRHYA23tc7+LfkA/hblPD7FL6Y56lK3+NtgemRuk4Lhw2wcodv1vRwVqEvJIzYvT3OuHQ5xAOt+2
AxQ+Sv8sLlC0ZyAZuZuRLKLFd4gLWFQQB0BYRq/VTP6RnGz7ASQmu1430/6oI23X95xVunYnyMMD
sWIvw4aUTgKtx47oynwzTxd7ujx5t1Uc7SHWUqQra8KYs/w4WYem+BdS4vMnbCMirRMDEnIutkNw
15uMRJYv3W42Zh79BTgVGYKTmTitdZKZuic6m8SLWNZWCxALNhppRTIvH2NPa+3XKCc2tCCFU8o3
WdpsuBX/YsvalzG6AyOtikSek0YflVryF58M8e6kUdmp8ltztWmJ5hS0H5zMiA8MoOaDBHfB7qxd
1mo/AuSlpN3ySlql2uIO2dGgvEkrVmWNo1Bu2uL0E4F1J3W+au1fGH8oA7fV8x9Yta1FgFnmAavf
SGp4kHtClSPLaeZ/+XOiruwRnF9i/m06vgUZRRJe0aPIng8cV1PWfCndtRavevCt1399+VEme0Mn
EDFaK4ogQSVbZcM/QAhrwO0rS/AeWNppEv9gNa3yxZ+7ixzf+xQwTg5vc9zZXIxyuStD2DVp58rt
4TnOjcsHKbif9pL6yugSfjMUe9nOTg2Hez+8WsY3YLpdXrxVmV+1lMVxGJ/mJrx0efQ2wXgU5wha
jZ0xYpoJA/OmTnGn7BEKguZDuM6cyLY9w9k1CfMdwVl/m8n3ICKCjgsusL8m2oWIyWN7EIwdurBZ
WVFHdk1NNPCZ4GtnrrPtkLy25G0GaEmmfdXTCxMugLUOkFEpJjhaRylAzBspYzXjnCdvY3XXqk1M
M1IQIF4l96I8JM+k3EmcEii7Um7/AulYNQnzgAKA77Eic3eI74VMcFbuEKG/Bs35U5fTLuy5Egej
RZSrHTnuHSqbbVRRnCcNGu306AhOaeutmcRePjuJ8CrDCYc3yHhrmfQ5Act4sfOT2rIYtZBol64X
06DQ44IAxdToADfk2I2e5hF/ovVT/VaP/ZCBIxFHDVNRs7w14c6khB3q5hE2+BcGQu/UzYDs1wP3
0gUx5t02VE5k3CZxxFByzR8GiniXiPw2sCYgWfNpNAp+toKbJz/3M59Xt8B2QaunD2PeCVQCdPxX
NqR+/ES6aC/ComXv/9rwtws/1eqzlX417kVW4JrprE22p039Zja7Z+KeyzNMlfbELh2S9BIr3apv
CcQmmAniBeDkpii8XjN9lQu50x41bz4/o7IwsaFAbU+d8d6yRz+n2XogUGyOfY1zuU2CbQLAp3ii
fjm5YVKRPDrTzv/juaK0ORuk/eWUz1jtSI4EUIPcLND3zZsOW6GhNKzs0cEgwFyM9S5LIwSl9dkV
dcaUtKZiFWm216NXW0BSwqY9qFN96Mu3kINUtrZhzMpuVqF6Fitlpid+b8xLXFenvH1igEkFntSd
BHdEebYKRuFKerJlArDJwu2QvrNb5uXpleoYyMjSeIVh34vqphcPQ4nvc917g45JqmhrX5/0B1GM
MpmRSim/hHXhL/Gx7eZLQhcom2Dn6JueBZIiGDfFu7RTXuvpME+ujvxIyNNaJm8olX4xAG7wYK6w
6q05zp3e9pZ5b2rI4/40I+ufiQau+0Ng3mo+hyI7kjl/NwkYSBabe9x2l1y6tmF9tuBm4GeqTial
r8hJRRz0vTbE7pL9YeF+oq/xFJNYOva+moo1CdpZOp8znBjPVoEek7pxhlBe7sba7NdJVn2UrEYU
YcREPnGARXyGlXBC+4j/Z2W3fOgKWn/CkZz2EDtDeCCCAESs1/rKGoxNraIuGMvOnsxrKp4LFna0
F31FZqUCiRIXQAXYWk+YEaIR62KVzO5IOZObyDk9mZDzlsBGaroMMHS0Jh/9qhbJVxNIb2ovvQNo
fq0k04U7gmq/U2rX7KM9skvOAZwhxWF+fI9N/b006H5jsTWfkbUgbGceX6NyVJRI09pLWv7RQTtd
MkqfvCmec5vwLtfVG8nBH1NXfNpScAX16RpthnqKU1YUuatIxlknvJUCqY7gvxVGtCZjcOFK0Mn7
xR6jaM2msoOPavDU5GRkFX1vTiP4TXJnofTeSMoSL52UeaP2YxOmH8ZES2VvAxK4Rgk25gWDoxNv
Xl3UJH9nxBfzIgbnMDUO7NmBYoccV1tiW9C1du1DavlZygsYeN+W872QNka2Bei4A2y5Ekv6gGec
FcIpB/NiVcRpE+4tTe366XWrhyeefBvjAUhSEOM18LARxPY4n8vaXne6tqur+tLky2cTUvCYGncX
BvKmxNhhgKUCDpnaxqoyPxQoBRFiNBHkmfVRGsj2YfBIVWKxC0pEYZ0gKQPbWL77dHRJonckWdvO
FcG1USxB3aq5h8jRGH+J40Gj4mFb5tvMJGwu/oDTrMzu2nac0ALWV3HIk60VyWsj40k3Xy0GRqSQ
Zf131JbePMxrYmrdoiCVdSdzrQjrC174uEQPM0ED45VaAF0X2bQfwKC1DPm76ZH09HygTJtxXMHX
bRS/EOeJXNT8KbDDGZx34Ry6IcENky34ncshsApAbJ5UkrUYx181YB+Ds7wqzJc2Hk+a9UvGlpel
L4WF9lHlyGGfuUWkHojfAOaRKRvbiCWDcXkZMXtKyYukPrLoSJ6sxaU2pZcqv0TcZOFCWir4cWA1
61o+UZ7gekErtxKOuIaB5s+s94dBs49my7mt5LpfqBTDbFp3Rn+dG18o9zA5I5iDgZN6P4GLVHV7
BAhtfOjLCOEsR3U9lMnp6baYsBxE6bKRpmCFCBrYj0I9GIk7k/g+G/+AAjyjtGPLUbW3YILVnfly
dSOJeC1BQyUv5R3p1Uny15JGOgFQuGoQzYb2JqBvG6SqDijR9qmeW4yX0otmfSUycZ3g7yITNnd9
l5PWSTTMF9qXOr8WYeeVw5veXRlrgTydQFgFjDzrR5T98SppwzUFamcU9DJxqB+CnIdTlMaCY6FY
42FjhCtflQJTh3o1gi/sn117SEv9QJo7scCgOpp9DBNYfs6LdBcU4g2XlD8Gww84x92S29963H0Q
+PqzBBzqI5T2DMVV84Pkrlofpvlecwb0RPiWGgwjg9kIo8EMBLq8m6BDw2bCxqC2HuOPSnw11Qdz
hoBXUZX8CX/Oc9gXqa9VqSMm0mzo8zGFuoB8DoEwGi6iuFKhEyRe+hKgG1iodF1HUE+biFzqqP2x
2Wwb+ws2gXRBIDTezfLXxHbD4FvRdlP9GHMGtmd5OZc53qjowCh5HWsUk5wsfwPIGAhmqODGauBq
lWHnKZe8pu4mmtAGyF0ZP5ji0XDbdYQVh8AVaoy/fKRyA6tAvjIhweGkbYso3cmAaEYV9zkQdrl7
b9C92+DFmq7T+KtzeUCpIE382CUnWvw6e0Q6AnB3KvSjsPet+VbXg4IxiCYllx7xUO7imtTpLkJ+
HeR88xzgDPF1Jg0/q/d9/RrxiRMCyfPoLUzp1P4m8q2R7IzlLyKRvVfdqfkT/V84+HIR7APzq18u
xQA5Wk79rv7QUOrtFJYdp193tQvJ52MWzaOUXJAWBq0mD5scEEyR2z45nc6k76byAdkGj7AscsfS
DnK272kCiayUG+Z2sNKezmHXNDktJwf2p9b6WmMf1KTiOkpcbf6N2x0lo1qA3zNWRo1PhkVtvfNG
6T3TDsEoDkzU10a8s8LTmMIYS51yAVniVryVC/f9AvvHJIqI46H3QPfVWOqgXvlNUmTPNtnVBOYS
NlY+RLuJIf3E4oNzfsc0ZZWUZOQOX1hmCtwgluKVsos4WjV4xarlYAS/iRlue5nJiF5uqblXZRKB
UOUsKuFtxqfc/GwiRE2pc/R2j5NB54pfYuD0DMJIhSYce90NAXQvlPnMK6qNlQOtigiFbwjRRVB8
cuaIdTRsZZ0rJcNH/pCu+FPt2IkVDgPWu5R9KWNTi4XDEohjV8Szar+pMeJ25eahSLNT2I68hcFn
ENyN0guaXy26xdnNbhiY4wsxl2Nq60yYHiDcBP231V+aUfGMBehoikAYNISS+xGS83wdmeaMoXyO
C98aA/gzF5i6bCFyUGv0uxyN+wjCXiaRx71vREq7gRL1VVLKWR1dqEk/AAd9bD6z57x8olD4zhAa
WCFadYZ44ZB70TCMIHrsZ8V67ekL5G3A25t9aCYxwtGx7p+8cT7PaxN6vJ9dz/hig/C/KzOIf09U
uX0M8/g4mbShxUVpXxctWJn19zBQCPCP6A2ayZ8Yot3UE9XPFHjik8+ZkiTGT/A0uRGzogy/C4G9
TZ2sn7gafazR3jv8A4SFU6DLOK3ssV4ZJB8Ta3RgAdfTzfG4cHeSBkpi7TUteGrhMC6Vso4VhH6y
jG0iqSXlJWmZ5kR7mKvrJZhOxLR+18ayDaGazJLtGxh9LXHRm4tNqlFWwnY/aVq2Dcazihpm9blr
6i9N2zOmosxpoRJ9xLQbgxsrz7Ve7J5mvpPKd4FlkKsQdspezl/6wh9B42g2+nlo+PwbqwjXZXWX
xV2pXqX6IA3kzo8wb3mQKoF4yWJgZjdPsJUTgUsYnkTlGP2lTLyIdXeR/8TGIzShRiyGpxcImzp0
h5zO0AK/xFRQlC7Pxh63vm/WfGRWcUyDL63kWruQI8FWxSUO76g0M09RGn1SvjojDYgm0WuPNy5+
KfxJy9e2T84GSNlSaHct8lnPXiXDP7KQ1+AVHAA8qOmTn+a3sjwA13P78iLToNtcQmwqMfJly0e5
m0wKs2hy447yypIPMvWvwcEYNF+wdCV9WktxSCJt6WipsbGGZT2QTk3eHM7Mv4hiUJlAgnxX+JHE
GG1D47vpGfMtQDG7yQnNDu6Ur1Tf0/PPBGpc0Z0V+c+iiw1mnbWVNFsMw7xDOOcsvDIl1aBuuzHt
kPIhRuhk90r7UBr721z+NVXvaZJ5BCK76WxOM7yaifxdlF9z+M0qgJME7igjaP+N4d5Y/DqIVorq
F2Dj8/ZniGy/scSpRE5ltI/hpyz3Or14ymfJpxIkXhJhx/hK+ZriZtdBbGvCL40XWdMTR9awWMW3
SO82y3Q2a7KirTPLoZn5WwrbC+Ajl/ML4f0mZXK2QIdCkQuJpp8wV5Fiu3DlaJpXTp7ovdp8UyfV
IQpj0xTDtuI9yUwgOKq9gTq0wnxYyDZ8m3sY6as2FSj8zUEqb0v6Y3a3Cp9eP5ibSok2LFMhSDsh
t5jOVC2Vd0P4+XyuxcUUF+2JD9yPGtZBjY3XoiIx3nDSUvHzpNw39i0MX/teRlPFmxBfZp3t6UNd
fTXx56B8ZdFrACB3LIYXzYAGib7cPK1JiIHjRAMwFojTx7DB/Ng/FoUjc5+TlKB4TfmrEP0k+aF5
0un0bC19axi0qq4R/o76Z9p7RhCvpBiKiXSXMfgSlUsz0bqx9jVBDUl4M+T41lSa87TG5VS+ZVc6
C73BxNmFqAlK6V9re2H721JtSYygSqYkb33XU+4+TyHC1DTeeqbMoLuS6DNOCI5GCy3Wqf2jNafn
pLGD051F6wV3ifY0OKBWm1rKUYWeW/qW7udR5qZY/xJHtS3OyX9dAmX4mBCbPk7dbhrOdXoyp1M9
kFQfUjkXDkBUve88FkyJaSOULNoOBJbDIdFwFJDtzcSntv6kgAiBUTxs5L4GIkFKpECvbslqdxKQ
dVmiwCWmeAGLSgPsDOCWRu0mTT4uEGjF2OMaD8JhhzmrZwIuZ7tYvAb9jTXr1bM7KcgnmzhPynsU
iXMQTzuNHO/motY5Th770OsJVwTqF2vl6yRnQi1F7z381q49mcquGHymOwmCcmJuZnGoisXJx2+9
T1e00cTOfi+TW04j9rP33vL6VMaRn6/EgFdUKw72rK/bQfWnaqul8IKyuWGdmizy8jnH4c3waNid
QpBVd4Xm8jqUDU+xm5PVMLf/ug77xmyfy+UllBSmIUjto1VtNDay1PY4tA6zlRWD3bHfYRLM+00O
viPsjnmrfmah5Up01M+RmAaBxOBxaZJ0o6BHjcS19KAGFEDc1XVB5AyqTVQAy5T3DMLKke+keAOe
tK6Ay+PL8gcQDWP/OuK9VwV+0GkF6fWgjwfsai/1fDXmxCnSu4ygHOCn6A3SqnvT63F1RhGQev38
BCvDK4B9E1O3yOvK9IsA+LVFfH8gbetw1xRchZmCayGY66Nhp9eeSBYMYXP2w2AsVbq1hXiaNNZa
dDZPCisDfHEVz9chaSPeN+BFPBVzvjfrw7RQZhAD3fg5sLUBIRoFv84PffuZQF8U5aGJvQaZUIZ6
3Ph97UVYnuhZW0408Sy/I/gd3FdGlbux8Z6272llnSZdPsy8pyN2/t7cN/mdEJyVEv0z4m7bTGLP
tLMN5S0u0kR0OyG/BHzgqokG5BHPrmeHYjho5uNZPQQpcfLKl5J59mKz6YTooL+W9qUziNZWzacB
ZTJXYyRAQ+iniWlu1V6aqjiZyE8pbpMcyBraZcEe4CI8A7ZD5drGFulVJ4s9DHsmiuCUEKdD8WA2
mwObbtN9LjFu5NSBQQCSI+7wSGLr+ikIa1JGnkao7F/q+Ad8CHK83HdMFZCGka1GCjJwcnPqySGL
dZcodWq6LfqgYnZCYAPsdwZeODFwCSYvaNNtjUQDwBEnxXzDjetY5rJVk1tViMsCpw5bYSE2GAsV
6azGHxhHntY6m286hfKaFBIcVojU/JqkaoEz/ISGtc7FbekDvA4xNJ57bZztXFDYx+emY6RuRIVn
M6BexhAjv7LSox92PXSmadHwiO33HOcMqwerrGqQu7tVWoHkGTtnxJkfhrmj4jK0Z82tMCDpdf1d
24VLiIITFZ2T6YZrBAICYXhVlksY8I10nE3hRvQuc5uJEKco2GuAIJeicqMhWlf1K+TyjfIsJTld
LbFP1QavL5krRe4YNT6V+jJzrFcyPqy1HUqf3XRsQCtaOFmSazviYwA5A+VBl08Sn3gZMJMNu9hf
lOo0GOmLGK17YGvbxILF2TwGDEWJUq10vCoksLNJ8pibLVjb9cy6t5w+zC74NCxG2SNISGOy8Y7e
ox5wsJU4QA+umdVvKsyxAb0oGR8bq5rOWamcJ85UZhuQFK1HqmXtxoS1YTApZRMZHxTI67hiaBA5
amD9MyOLR3eI2Xg6UAg4FqbsFLOOmvwRYYohiImr5SXldMryYKVqbJ0MEXsC9kjXjIPQqyg0u0H+
UWvaZfWmaum5QThRgLEO5PcUaYfdgFlLZ68ojxL9PW59mwUyySdUw8a5b2X4Qa1tCe9dJrrC5Nda
+YuoFRyqXOEgeASbGvUmx9tgBy/LDOo0bN3k+beYxN1s242lH+bwtWWlzkxofQ7DdAyfTOcge2T4
5Kye+38WXlfozmRoz1eHzqXg/79Osos1GLE1rOpNmbtzfRjT5Dtn7yes+aKHp4jIVg6oQwEmgFkI
O2Dj1tD3LQ2PZg2rUrmPOiXYB9kZ+AM5yXjHeuXEl8b/2PSBX3qq4OC58Wzoy19gUrTLMhoHZyat
hq0emZFIy2ev3kWVc5JTMmKJVq8dRisRWjbyvFawGqs8dN04Kz1eTSVmoXlwsu51nga/QndzW8yD
sIIyesJYf8x4SDL6rDz81uZbwkb3oiMQvhbD2Qwr14yYlLVf7C0TBFL7cf/oYKXXxUjJnkUqAhG+
9cFctbPtkXDwUlQ/anopxOdY6LdaCZg35iu289f2mPM3/WDUFzCCD5lVjVa7K0vu07QvnbxEwQwi
vvsRhh3bvWwYsAi2KrLiGlgxYM0Xi6nZZN0N+bsfPxbr3g3ddhnuEb238q4M93Q8jpbyRwaPsOeN
LLqXZP5UxLIPMhYeIl/DJdtirC6MY2z+UK12WXIop9skqI0kzetLvqs4fOVePUulV7bGBR9Ew4g1
HjlQm7U2m4fMVh4LWE8BTPi5z+X3wZtKfxjVx6D07I4BV7NQcoewVTGeBCjbm3zCKlXQ6eIrbxnx
yfywsqHkTou9YsVi7jqJeVLZ3yg1x2B9tQtA946mb8j22qKIjhP1lS1gRXcViscmeYwquMLM9sqA
KSx27F9BF1tmfin5tfyzANDGnJaqf0qGXhZvc7qETnK6BfejStXD8ElCj+ezS9iyKTqo3q0CJzlK
cKWmYPZYDxqUxG+4NBf1hCEmC5NtSVYT/xV5mKucVJaDXhJA5NfDdhGvyXAbFaDg/I5i6dyZrzSy
TRBquJuBRPJV92WErZutH01miNmfgqT5HVisGkplT9a5M5Vgebt+VYfxCPtndLpUPowlmOGyhmw9
O9qE32H+Ks0Ah+NZLOyJsCxBcgW7POV3EJnnWbYfWTVyXY7fwKKxvVIKYap9CdWXVrYxZCQuWQ1M
6cktMD3EzPbJut7F7bEcbarHvxnvcs2+9cSIF7tdLQ33Vti3ghI0bi7EpX9NaktOkQSfVor/CdSX
aBSnmpkNtr7VkLC3aFZ3k0WZgE+UB5HWyV+mXcxhFrCPNUyuCpO46F7s+jSMkyvVo7JWGJ8ZQVA5
eUKj1Z0b5qphnrPWV1B1dv23yeZRUt5rpNQgueb5peNGFR3jwsEtSnuzdAWt1h9MGg9W9AtjOXfE
mBSOJj3wLi1daJwsxuOtO/f6p9QejMoXcYte7da6m3PUE+/4UbX9VpXGTWz+k7V6b5bqBnOcZZy6
ZisZuy73MvlbUXxN2tjdXUJTyV9y/oqqMjvmxEZbezdH+XdpmQ57krzrlPE4J/q2lq4NwBi96h4J
ukFBjFraMfgV98C6xew7tSl4MFx94F7389LvQjb6bCEw2HDquA3hAzhJGkx+6U5YOzNKsPVPOzPA
23LNEdTL+qWKfjJVZj6LEGOW3hjoh6JiJ7ax3Erv2BNpSix5Y/C+2GZyT1XqzYYR5amHqRhIyVVG
7MPdyIH3N/FIAUZap7ySRUOuwPw2pdlezzcGm4dhe83YrTKURxC/hRMAK+VWw6xYum2hJ66hfEvY
4WVKkwwAuGXjymf5lM5B3aGaKcx41ILG062N2BFSjS2pSVn86rd4GfGQAPBsL32xVSxPlx+DAU2V
Z9+ukZo6RDC0mLY6AF9yBwKiqcEkQCLTQSc9fhgiB1/oYmWOGBO3Zz8i0bwxtXeayaw0PIdPtJz2
PqdnPUYFbA7KeMWYWxC1ZJF7U0/tFrDXNiHyY/7WCB5u+nqrKd/PQzDqagjZ3UvbsFPWqdZnYNHn
LZn+qje4hFMdex3iE6qpMDyzRh+KN2bsZrxVtIb0fD17zBzFoGQ63HQznOPGDn7nadm2luna/KRc
I4hNCxoOisF3GrJS2GIwrDe2AamoU92kYwbLb7S7GQuvtTFy5ajTgMq1tWlJQk354RAkXlUxO02P
rEvyHW4YVEIyVZzWcLv6vddRUjlire5TmQDoFP/M4tuiuqxHN2Y7OTHeS+uzHKlvBhDb+zbwzd6l
6okLKNpxuU2epngB0Gsw9nwVF7tvN4AaNpZZfRfqsh1hRPbmjynYdRRMRQN63a78Hkj7nYx9iqt+
eYvjFzXe9DSKUSkdlKA4Lj1I84xRs7i1ym+o/UE2e7JPKnzD1iZI2VTu1iDbhtkXgNvH0JVUDKWK
8PulP4rpW9FrDwx4iqhnDwfF4AtzhvQXDGk1+tlUAkBct8nPor1GeMAthRkDC1FhtJlyBtoyCFW2
wShYhRu2J21CYH++/x3D03kbSFgBGIYVdbUvzY3KLRh+SMHsiH6bDyT3/cqMCef5TbL3tvUII1Yz
xWVKA4aguFz0svYks35npJHDGI31r3jaS/k9T1mJSFe8pWzeXdkC28bYw0YaA57TgH3BiPalApNW
tGsrdqXyoJT9t5i73dDAzCNuBTsOG7JgCSGKSj17slkZqNtG6WPXbHCjzp21eDWEyy0uTXTaolNB
c7KcHtW2OCdR27wGrKXd9UKRdnFei7/GngfsOUZODxsH8/s80J5UIkOwj4VBagsUVuv5doFfqnlE
WEFZVCMERluZDnlowT6cZubLIeWCncuhkxYy7lpt0XajYJGojlPsAiC/Bdty60xnzLrMKPpagOG2
qI0faxlw5k3mBwDDjrrAkPj1gj0IYgxZSn/qLnEFBhH9aM+CXHi0Tf7KlGe/U8+sJsvMaCtQadw6
rbMjdynyHgF+DGdKhsDBnB1Y07JJ8S3Yl4tRDyq1Js4AmGK8zmqgv00bppguJeBaeW5rjm6xNQxG
emJZOBRnOcfcbqphNKwVe0GRHZ6qj6CtTOQxbNeAgBW2QRbdxrabyQe1aYttr/TWebCi5ijHJVTx
Sg38meVvp1qGytUa1YDSm/Y7fNz2QQilQlgSeN+7mUF8txTDdRbhX4ZqqTYMXBplEhdcboW2DktN
fBRdTj5inreANfGUDMm4PMi1LDfNc+trlKOfsRthQQNggmanqQcIj/a2tc10z9DfdFiVnTZdH088
mzPnbEUbTXDpEy+M6rFgn8ZH2Hcb6KwMAKYg5wRaJpLZYxLdOlbM2aBA54glscdnCZmYL9Sae2/G
sWVN9XHWGjcnqmDTm/qyr0dL7OKqVXdj19LTTywadpMbBokzzCaIeotNqobr0VbU6hDHuXHLI/KI
isV77t4IU7zno+GarfFpSItgxBQy/2sklh7wz+NKI1xorjYqkDV9vGjyR1P/Wtqljq9hwBoEKM+u
MSAYN9Ehb3o/6q27KY1nnQzAlF3cnPXnhDigNTF5L0WKGzRusJUYq1aDwcxxVPsVAOLc/BNIlmqA
nZEsAO3TTu/WTD/APc+C4+a5zRRE8nXom2sjRtaXzwWmJLnJPeYk29g+V5xw/NFB0L/C88Rz0bip
MbHQ9iRgMwUzTmX7hPdGm16ON6P5IUW5U2KfkKKBkInmYfCFhYn0ljTGcZBrr7bQqSK92TM6pDNk
QNVuBjk0WJdDPaZDtZLT2LZOqSXveiu5WpqsUxV/qIZng4eaZeiGiKGxfdFC8xwpHW7beSdCjtuG
xWAwiIYqHZEy7jXTh0T1imbcTizPR4CRn/OADn24woU2JaO76Hss+4uFkZJtXTt5M9rPpT627Xtn
UjMCgzXK9jRYmlOWcJcN1f1P2nnsWIxdWfZXCpoTTV76RlUNnvc2nosJEZbee359L6oHJaWEFFoN
KAHlIONFPJKX5+yz9zppEc38IVqaGnZSQAVVMmZgIEDEdjDvKEUyj13I1M5la128DKMQa8Q6TpG+
QWDgvsmmwiMRtbajp9xiIqYpYXdwomA2cqJPP6ZrLsjs1FvfUg5FxJxSp6kslPe+FMvEPUZVvioy
loLU2by29h570qWYGnawb14Xb6BbH1rZP6uZfB00D2HjO2TNcydYW0cHL73CUUDQCLOPOepKZCxg
DBZsO1bbdWPLH4GdLqUETCZR0b+yQtJnUcrcyyhRIqEoanHyHhg85qOzJSKow/ZcxRJToz/42SVu
8q8YEpiuoD+VLNDzWCvXy8wX1WnBt2Dov2rgTIJuProxyKRMm0Jg0LPXgA6eYaEtGEaPIRxMWQlh
IV7//knnP8ybBnlTuQfDDkwgUAEN0IExSzTWsha80g6hYc+i8iO0bJaWKBisnaKetEzGEJeoUD80
/ZIyO3N8j/nHWfeeZGFQ7/ayLqaSsI8Oi1KlDPeW9zsU7SpBttQyxuvd8LQldEX9SvQiM6+VgZtr
+O0bBhFAIqcW1Vcg/WYcBRaLIHSlou8w39nC9pYnONkQjXxdWZh4d335mdfP8WWReN3TzKOTV/vb
VieXEZQXArm4ooy5Iz8c75njAmgzUkDY/gZVWhrpGPllzBoPFN3cyi1Vk6F+O1m4GmWsqoiZYVb+
pHe8bzf4Lc36pLB/Vs7qLT0ycUZ1pqXONISKorJJPuiPqvTdmhKGa50I6pYoDwPGbJ/q9iQQL9fE
kVQqKFshLrc+IOwPUq++or9U80R1h1ulEBqvoIAujEQkZ7OSog2qdHPpG7PTKPOGMt0S7O76iW+7
6jQwtAiAQ5QTmujGFd2C07k2TGJnmUHZafMyTiM9xFHoJUcp7DMmsYR8PSBPu6RrrJsPdG3Osirs
3dfOxh8nYV5Xk1le/GgoTlaGZha4iwGQsiw9TKshU0gimYgbJnWrOQ4EhbTABmxVzHgSIsHk11iH
0jmp8xn4a3dq6vksh52jppe+T5e9Sc4dY1Ll3Wv1KdvDTjXje8Qm3TwMpyXLVwQeb0XfywRGc0RT
rf3IwPx7wTNL3/tRKmNdDvzVq6O95CJfaS0d9ng3EbUW8DTqXpsVzYH5z1I1up3mxVhcsw+7Tsnz
EIDK2wVsjmnS6dAizoqWTsk9HXotXrP7BJNBcmPTNW60BD8eS24iekyi6vzIz9I9d5Y3M7Bb5SPv
gRRiVoq9bRkvOBHTwZJnsidWTfo5YDJtImelRhqqmj2RdAgaBDwUlq3b4cG0rLmSNSc7sxkh5gub
vp+tJQyL2DacfdGrIdMyIWO6hSDvJ0Bf7PghSv+ZsG82Kpxl4NbrjtB6wdQAgWbRdi4Y8HSW5zYb
Uiu+x2hOkP3ObtuFnXUzObRX7JACAdLDSHnldb8KHGveFclcZccQBTi6JeuxNUZVfT8x3BrfOt1L
dRHGu4mbVvUZgjEHaLKjx8RKpOs+upjlS6jRqkrraSjnP2l46SwFOw0uUrHWZY59vNt6cegjYmux
tdV6dR+gQHYsU07QVNSKsGmJl4yyl9wKfyl6lDAxKDAuzdjeSxVQ/AL9mGYp+SgUFdnONlXBe74D
x9CxIpZb1S5gpDjMSuxPIRg/G+3Okp4SMWsz0bH3EfVDne/2Un21gnNicAjh1xTl0fePZYgtG6dA
a30XfouBtFsPVJpVKS0SSEUdS3cFbJgE507u06Ca8t2S9K2K1po5ykzB9tJGxTwqaBdBjzQd2qYX
7Kj2gb/gLqjO7iiJVdqyKfsFq5pQHvOJ3KJWqQKGB101xn0tKJnbfyYJkgPOAD3Tt5LkrKv25aLl
1KW/rZSVZYUzo7sPsbvQQFhlZKLV/FvCwA2IaS61l6r79iiTzPQ3BQuj6+UmBrjimO9loe80xuu8
PVXjpSY322NAvFZ7VBGkvEiPLmVXbJWSxsmJZlLT84A7kEOwXIw0KrKvlZktZP5drZxJnGkXI+8m
ZaUeVFfaqkGD9xvPuvdhUCxblr6IA4YVdb0y054xSXrvcMWxdG/qQtSKrXI1YPm3g5NaH2g0CU7P
VL9N6KOCBbVZFG8biRwR/xyU6qt1lHmphLhntGUopHXHI9Ggmg0YqsKUKtVFfaLExOb/DpDj6lA3
wahKcn3TMRazCTpJinqQfQxS2vCh2MUJJ/FG0b5i4+AxpnNATxiGM0/ibA/pbOG3OeoscIRALB30
CLh084qrYf9GHrJstq/U7YBZkvGMlS6yLLszMiJ73UXPtDDXUq2fVOQtV1fw/Dm7kO2yDLtt4uhO
viyM/Mwq+HtZ4sugR4tZ8xWFsObtrL0FgVgMfbgXafRWu/nLiPJrozPtoM3GkCf2QWBjJMuMnte4
lmHTzkFi6fVMQC6zs9GSDzafV1q3xap1aR15nrjDK9DoRS2lWeLDxqFh8pKL+Z1SN3uokfgVlvQp
czxSr3lrs1RfgcMwRTG6lWYEm6wyP2yrfHiZ+6yk+KwxoYAPwRNnTKnivdE9jFlIo8AStv4Ohosy
WC7OvssdJMptXgWvqMxPTub7U2Bo095tV6Nz1awpZ7pkrfg6IavUY/N5P6flSuemwQTVLvIfukwK
lirwSUr4P8S8Hgwx55ns6dM47VdmIM5J2pKMD+aCsHlheN+q1G/9noumRPvBkZF6pVsjtY++Vkhu
svcmGIYQw6C/dEfL5NCyAqIKPqOiX3tRwuAYiSbMq4+KNePgU/qtEUnQgoQgxeEtDR3jAgrtoRf+
u2XVS+Hqc16KXJ1eRDznCNNN/lEN1UMxu2WnqUcrzZC12cMMUEFfiYHbkb3KP6pgnCXKAbesM5fl
fi21OKodyZ5VHkAnJ5ZNfKU5dQhqn88X4JDpKzWTczTgXEFRa2EgNY6Oi9OkHQEL+B6lGNtYYAw8
JT73tCKGnK3x+X8aXfaGZZ8tfmLnq9I2ojcmc7TwvPgy7oxzc+wPdbvsUwxGTb6XlY5DyolJBmLf
LLp5XASn2sx5JJjL4rZkePvuIqwWXYlRy8dKNT4AFfw3vb7aUUMBoD20mF3bvnLhvcj9oU0jcqOy
6y68tLy6IPwzhRqrDwM2G0sLP0W7q+wnBLaNhY+4E8iQrVaTVyFaGaZvmRmd7bDj7cLU1MHlyXxT
s9XFQE3ret1e87tVjFxj2/a16Jj6BxZD5tCZwqq5Bm2Z8xBRo7lGEE4jRFcwMGQDPQyW0ppE/y1N
GmI5pHcdcwbt8r2SSQwYRs7LethYiM2i0t/8uN+bPlsHouGzMP19hrOiT+pnP8TrWNQ7klC7XAHG
RYPM8MN4FNj13Zr9nL1UXmIlv4de8ojbYuvF4IoGwkMuKp2nNwofmvyEVkX4vTfuUtq/jFBaqsRT
Eh1ndZevYymYp2pwGoD5sDbxjT0X57xSj5I68HgHw8YwzG3YRBzO9S9rxWc5Yz+DLSRpaKyMwJrb
8imCw2Yl6jpP/aUOkQdg3U/g9Ts1lL5SdTiqIjrktrsdqBsipoSDj7yPjm6JYi1Lw6ph27WaRbPe
ldZJ1nwlYXYiRLFOHWAfKvZSM9nnHbVJTaFouOScy9WoD3sOFYUAN8BK1+wix+Vd9uWVG6obxWj2
tjdswlZ5liK6SSUbWTqTatzJS1gEUkTfqzEjrON57vu8lu33WFLPObZ9uTfAk7T3cJCXniJx75er
QiLQ3IRsAe/3udI/FGggY9IS5GRuzNJCubIUBPgZkA3XxzunjgahlvIgbPAPIWNXbnJwE5M+v/Ym
xFHYAC46b4HJ/1grNOGKFixBFqSTJnePulF/5hrhccu6wOEoSJsPh7Cmn3Dj8plJKvzJeKPXHt7u
DIEvZbrvhTtbyX8h/FkYbMXK5ptwMKQkoTjX2A+lTp4rmOgmRUv6sSrdZwm7kUFyCurBJCAQ6tqh
aayV0Ie50zBblmqYYXkpYb40tqyaeG/r5EkTRpbCWQdZv6EsBcVot2SNYc3EmIHjflViO649nl0C
i3KBpTcfDUFuT2I4YIc9mI6gTR9W7EizGhNOgvnOiovbUCEjhhilXNfBYRB8An2eDgSheyKkMfC8
pqDsczLn4BajRDDU1BvdBtoMqSiPUEYSQ+VzapZeof+BCtQBz+jrYDCxLZv5oiG6b9XyVulwSwC3
xWxZL3yfRo6gj9ryI1u9vmvQh6mnTbAOtbXU7G4TtSAEZYu/dzhQbLlkMMp9ocG2RDpAPrAXHFR4
SRlH5QOT9Uo7FibWezsgQ+VbJ9/1zjyyb3ZSsXhY9HfVLA6t272T2sQLKql4S6h2eetzdVUs+ZEb
8pLnYNcHEp9jQZAL9+DDuMBMwP0nrWUzPrOh4NkbQsb7Dm8qdW+aIMbEuFKLY6qJJHsgolCS5uaK
Bdck/UT4ERuYRDxraTXa1omB0g2OOoWoCYyG+GAsb6s2P49BXMOlcE7rfFp66tILotGucQ9o9uZD
CViLFMihzIi7sCWFpAKe37KVoH/kH1qJ+T7NmHkHRfebmxmPuQM0qBiclzwSanq4cXJdHDNgSr6l
/TiOdOs1ttKn7apo288iqR5e4N9Y1gz0QDP2zDcZd+OVVnT/4bTGm2tjeh+qFPHcPdVJj3IzDuuR
xDO5vmo1EbIyxNjWQVEIhrd4AIkUhOewiuduYm9Yg3c2Qm1h5Ch+efLZKaOdU9J/HEI7ABIJ2cgy
voCgJj9iHeyysGZG324aO5mRRscQ0B4QJpc5pBYnLQ+uJy3T1AQJYU4yq96rmX4PtODh5M5j/CIW
+BmrCapxN2tj94M33ZFsQDARqkSWyYSnZcb+jDzaSS7Ej+UDtcmakOgVvbjJFZDz4Bzb7TmIisWo
tXQJSyg6LINk6oNi3rv23JKCdU8UEzvUsdWR8QYV22vD0+VuVaNdCd64TE+Wek0toZHyUlLnwVJX
Yo7PnjQ7yyAkmG1EgoyB4s56C4eDQz4p/HIcaFWodThdbDuaR7T9Mu5aZ2HpF1f9UANsnNjUxV4U
gMYGB2CnICKzzgwEM9zZDLDk+DHIn5GKccPvjrHfbEytOheqOyOac6kiBxnO1LATtSvo6WuE04Lg
UT9TnOyrNwfeTkRCHHufuuE8HeldRZu9jCp9z5p+XcDzntVx9Yaw/V7W+LHDuJq5XjiPkvbNzV3s
SNB59fDTCqSVn8Vz9pl9lIN9Tnt5Z2d4XdwBemarvDeJfYTWxAmiBe9hCX9B9cltIicL6GRGjHOi
U8TBRaEOCwh1raj3kUTDZ6RIDKV2Ty0mX3LPxC1wZqWPVT4w5XOkJAcpZzrugsNkLcOu5iLJjbhK
abMyWWef2s2PWpCBjEzrA1Tjsqmql6JSKVc0nlBIqEzUj8Cn9SKN+eu18TVIlFegu9tssC6tUdDj
d+i0tjtyB/Rho5I5TFxIgXDepn7h3ttQb2ZsBYSOYuxzuBKoZQbG4Jes8AQRw9SLVL+VHWiAJPNA
rFTh1fJHe1+DmS8LFpiV0CB1EiTy1bJGlwDeTzkG0Yx5wYiMc8N0vXf6e6WkH5Ul7XN618EO6FuD
s2u1+0wnThCkxT7wEFG8qw+mpIIUYiG7dGh/hlvMJUfMcybx7k7Vv1pjrzBCYNo+FX1KfwdogWcT
K8NWp/0znkpyY+xEMuA8BArtpzMR0PNEgGMHn7RtPyxC1kUppl2Izat9hHhnu7/6sJFL8Ig0DB+z
FjaHatLnPn3c30nGWJe0G3EhD/963D1D5m7EvhnzKVPdQZJlx7NU+VP2j2zVwiLZ+xTe2a8+LDAy
aeUv0zhbs1EI1WSSk5jSob6VqZgm1bNKPzh5JwhYgckjDtcW+MeE2Mk0kXdhoM89PSENqS5qkjMD
k055GE9jkgC88o03LTnlzqsMNkGE1sjvrPnN0tZ3JPfeB3pNN/psJDwo9cmJrxGvd8VVJg0dWSct
3GKV828iXyhBNC1BJUE2plKlVJz0w4DaFm+cahvac+CTUzNdkAYE4TNNbJU0N8gIaroGWGE0OklT
NKBIWZQEePv+0xquEkqCVtOsI8N+1e0DNX/SiA0buKe59NYyGA6JT7eeOyJB0JkHZkDNtA7MSeh4
a9HEq9K1yfGnY/1HU4Y8ZS98OjEBrQ+0DSaukOs52gN8zLjlNB0wsNTAx3alAsHn5VIAe58BVIQQ
kaGzfwYWsDnkNessn3rZp8CQmVYQaRg3pHxHRnPv4x/BYLr5KLqnwRCvhUonF9gW27mm3HIXThqZ
+NhqNpUxy/TvEEzs0K1qphMtTKrI/q5z0BvUETwdU636SNKL6d4tF5nc2rmaf2w4M9T0XW5/G096
lO34Z1RkSo9AeaMqHjOREELfFaCHjhB3x3KXcvND2wH1p6nyRZ2UTzeOwK4aZB3L0xivgW8zUfj/
raw+Ie8s0hqU1C3u8o2iHxP/I0RDscNT3Ld704a6Bfes1p/SEL656rfNm77XxikCItOjKZ8Sky2d
LH6qr9RaJmcLyYhhVUpVaxOHK0HfJfY+sDeuRELNPASkjnwEM13eJx6+kTFiWSYIaCAFAX844hQO
Fw1Ldz+W2OLSU9LIHSRDSC3IcWn6aOD/dHo282DT1gC92xpABA+cS8yXpnBeK+es+441njnkh7p+
xdEjirCJFm8iSKaOrk8S7gVGLzPfG/ExyaKgpleAceoVQ/TUJY10tYh6ZXL8bHiiI8I/if7ouy2j
eVixLmavNj5j4JyG5StJklkGozz3lWnNeMgMs5XKXAfAbTJ4s7BLl7nGIJAAmSmr67DDu2B4Dw0W
UvujsCqZ3aqSfU21AwNkjh8oA+reaxUcpT+jq6vHViUGtBMKVDXCMahQsH1r9SXJ33vqaR3maIDn
HEcwqAwe5hiGhgVjoLFZY+xzNO08h0qRnKaA1mASGMIUoIiHrm1M6wD63sYcXvSfNQObtPlVzaeB
TuiiNuuVw20ZAMih+raAJAaPjGRfEODEjhdZ6ix6C+KxcpPLbVIHVL7GtIaSXyh70h0zC6Y4hjcp
nbnkBgeuUxVdvQJfIkIHM6BKXusJmo6q/BQsy4U7HijaNmXaUhTm3KU+kwH6Jjh1kmzlUQymFHxY
5DpvXYpfn0mMYehjhJ/7ueWQRxS2aH5dQY7hlVGJi4R2kEAVZCKH2oDYX2/4T5WXh90GfL8br9lX
4bPhFFNESZ54mTstfoNwMZDnikR8UYm3+64JZbU8ezg1HMBrPVtODIk4jBIeh+KnKC/OcFUksa8Y
RqQbM+MB3BOOBjo1k7CBR/S/QWRBDz0r5MJFj6cL1l/KtqNhKOeh1m4j/tGykskcWW3cE3gagMfn
804Vs7AuGFY/ouDkSPsqPUAlcUhny3TQmlgLtGhXsLkDPqMSPRLvt5CPWAP9uGUjkI77/MewwYsB
U1qGnJaJ+yZbH0JdV4aG+a9dC59mYEjWpsbR4B2KRp/7PXTxnWn9lgXj4Qp1/ksA+iDRMZEA8KB2
TqCoEKVJiNHJUH09ZhHWIsGChiHJoGq2GTnlkMVlrZgM3pdmzYv0TSKHZRCX8+K7RUHfDsFcT2ZV
8B1jA2leHW6noehnPvOLOqzmabbSquWA7wQKBJ5HV/5ipjwwpyMsUWAdIayTKxoamT/FviuwEckG
56Ai4+EG6JM+ZCI6Vfowh2ZduITWX3lOfiZJEakAtcHzCcQ1K3bEqLDzMZzZNeG6ZRdCVO+kCsb/
MskxYqKDke/HXCbhhxmo7EycclK9K9UUk603Tftwqklvmoqtah6SVmQqNuswq2M0woBxH6wH/fEM
SHOCDGB8DzqLhXzqC34wap7wD7aDu5O7t2uOECjhLcbcW2M0PJsUjJltibRJmWGXBn7ECJLGcUmW
mo4DTwAjIVCbhrdENZHqV+Iq89D8dLSjAuQwavSpCsZLZM++aNepki46+IYRubzBym8Bbg/Avwb2
PltZKRzBYbXRwGL3WP7lfcv4taHXMnjBK6yK8K1jQ6wNvwLQ9pmchHj5kAKzbDna16vS38tezKpo
mhpoNHr81dajFChdCifaFwMZ1cFdtt67Zn7KFqxR3L0D/qdCP2V4CeMMI0v7G+S/bhUtKqB7Lsz2
svQwQCHSgTix4f1XQDec4B2qCqP5mjz3W1wzbnbfIjtYa5TEJtUgjTYzNwQ6lRKhwbwpuLUUvm/C
fPjNE5YKaHuJPiWP6WwbhnCRPVeH8KC0FyfYDQkg5KRbhSXJuPYmmTbMgWCeh/0CS9S0qbeO96jG
RcAV1QCqQXjwiWkCj+a+Zw5UNOzRSFA8km1Rxe9N/FUHJIWVfW2lW9MyP9P27ieQFoAWQ7VKfwre
oZjspzK81TCdW+Gv1ezr8qLkR4nXj+m8AOyWESHMe2b7k0C9duKnqq5w7VH4G3LthMktCKlZJU/j
aF05F7Vc1i0wtfLToZAKcfJ7jATN9DzibgpvlUWMLBWCru61xCQumlcbr6H5SaAbTCdbq6AJ6CDm
sWyfm4Y1Fb00d4C/+HDGJJIDG/w+M3BGk8aV5i41bdL/Jsrd58WhM550mUjq5cL66zhmJ7Uk6rVb
xKnvqoQCrHRl9s2ilC+xSimBe8JI7nn45qm/ebar7HstP5seJInM78IrnHydJQfLlrw6L9aF64br
Cv9LVtyl6MPtHqqBTtDvPeUuy9Qtxyajira4k5k1aqcRzoNJVPaWUWYQI8PnYgOjx1nIJ8+d7J7L
MH4ZQA7aO7LBtgAfBJwTdWIuhScokQ6Dq/7bSH55eTCle8uobcLs2qecCmPsV35PtG5WEymRExIX
b6Z+VCxeysbVoEIwKuaszOichAtMytNAH5eqTa6vHB0tbVPJjyK55OV3L1/6eAxKnqqcSXuAOZxr
kICzgYKeqqcYmSjhWtlKSxKTY6hbcW/PcWfFVMP5AMoaex/rRq3gzVTuJARF8tWyLSPq9t2wNwuy
KffcXyeugVbqTBrvpmkACzjJwYbPKDPw8yRbUsVzq6Okwmyg0bRwA6A6QbMOE46BnlzauCRk1iZE
FfCDmCCtyuxQpQyRrB0AETnnjsfRGzOpvPs54gQjeEfv5i3GRxlQVxre9OzNc7n+EFZoXPAsSZ/J
cJDzXZURCKnlZR0lRLvy7yzbZjiP9HYlIf46q1p3KAN36C6d2BjWoaLeVwYQAiqouGiVd1+oICh4
EmP5Uz3oUB2ucXcfc+4OQpAYYGhYMmfCtkp5KcufunYXCqtn35ycYH65pXtd50zTPN9eu1J3Gg0N
df7J5K8nKtmLW061nnonVf/IeCXW0cfQEQIRtyb5bUDzjTWwWnIdfDZzoL2ZsMcyoEsaxqnBMhdy
Ou8AMigPxb96DHTVXRAJvgmanfSTW2RG4V9m31ax9Gh1e0udY6X1werVxrn3QEc/aqzUMmuugm1D
X2fywHX1M0AEIs/vODKGTGOWB5smW0scsqxpm4TECFRjMXLrfKRzGnA33LucYvEVJz/BAxIWytlB
mLLNWxmQX+5YaVD7u7z/UJW93ZE8sVcUjJ1HIj5EXbS1pc7kNc4KqtJVKa9CB1+IrHyOiz+k0pi2
yBYSmw46EiPFs4vvgf6tw0iomJF7kEgrCzo2ecHKyBc5CZwSWhuMAKVbah2vMQ3uHQq0KjYuElUG
QWN4pGUL8HKrSSe8IXH55iSgKLJs0ccP2981DhEibj6jYyiy8I116u1977PKkhPooKrheG4Q3iW6
dhMMGJAf9GcQrBiruD376F2GwdxqixSd2c5RUp5+ygSBfDXHQKF9sA5zVtISYEqHkbGqypWsHfU4
29asMQjURZccfYL0ovlIo1dJDLNgf4v0hXuc725jVecWrya7dWLi4yW7q5yiBWoC+X89+sIcaifo
0Kx4orpUPn3WBRs4lNNkHannOtk2cJiqMQ9RZkc52/j6l0mmYjjW8NCQX5voYZj33HOmOeOX7JS6
r4aiRGcdDX44eWdwI6SYkpropROb0MmrLFz7rGRXvzhDjNPsr0raNXY2aeMft9405or+smaaHLsH
z/7snS2+EtG+W8WVo2LSDAcFryOYpXFtTwwcaBu4D7XcNdHWgXvut7+2T7YevoB8CpgNeN7n0ECO
mbQSgunXkJO5Gn0Gzhr1A44HM2nMW/s+9CZauAvMz9hZioSFNczGuWR5+cXGG36BV+pBKMo3EEMk
jYnyjMOKm5Z9ERmrC1w86T8eQzsGRnG69MQm9d7KirYlAk63p/ARIdmzHKRBsHWkr8gdKA+5JrE8
ixPgoeXBKz+qQpvE/obBlp8BpeGR5vgd6m0ANkaO2ACG04U5UW0MrBuRcZx4uwZeXZWuc4rfzDjA
/+u7wxAsJO1TlI+IhKJPUGaon1iLJ3qxzNDgaov2iPowhWY2vkQwdMvE0Qd4l43M6K3Cwn5u9FMb
P/LyV4kPHkyiDtCXVX7U7k9L95SDX0nqeq4xzjBHJ1d1KfOvPArXuIdXTXjNTbLwSFSwQy3I6UwX
22CkcZ/jVIMfNTesU46jPz7nAOYITiRKAXn4TYNLrdyJ6cUI8rIxLlLE+ffloP1orOfyTq62rMRT
zs6N+LZt6SUAYCrwZJRiWEnOR0IXm2r7urjp+rfQNwX83Ip7s7QIHhCpsQiNVf6ZLVdHtwUjyCRJ
KCAyEL4rTitXsJjB+ZT1jaDe1quXLD/a5rMpj2ymJsuozpJqnfqnLN5kow2d/VUZgWlctkwIViOZ
2XW/Mtb5uNEtqHAOK9DpLiXbr3w8x/HoDOSWkst1kx5T8dk4eA1XZfCqeWg76dsw2RmESCuFD17l
tni1w0/Z3ix7qXGxTU5bPJWhfq6FuFky8z7nXdUPHdqZx4CIAe8QY8BQQTlRDcoBmaO91h5Ftgwb
5Gzub+3pkevhlcCwagrqjEiTTyX3bpcnrVpoZkRRgAzQP8rgnHd7wRaHHBHD75ttYR0DOQAQMWzG
rWyB9M2fzAz2xgw9dL5T6Va2BoY2eU2rS7ZAEH3C/l+50zwjyM3lbJwDfJBJVB2K5EtjTUY8ai7W
qveOjcz/bkXxw3yKb4fyc5CPWMdqjmrLeO/qt5RGG4tI6D4t7mc3dBcqXXCFvVXOyW1kiziDyWic
5HBbu3tGrOS6PyLrk0iArN/0ivFEvfeJzIr2B9X24EUcbxcz/0oVdSl4QZrJq80/rIzpywsDtCEn
EK82XrQrMNpqUUPTwtcVt5OyYVsCfKUKo3mRjiLEorWuTiKtNJeRy/i3YrM/l4Yyy+UbFvVJT259
ODt0VpF4yOq3hDDOWMbLLkNwa7JfWdAd5VMf5kHZfxTGNbBv4bDt/IvUrev+EiO8BIwya1KCXWdN
LTudWsUlYWVByLqML5lOzue7AZWYGCZTYHnukZjR0e+06lqEtzC6Gfkj1ICFSSx7775CDeIHvoYI
+inJYf+qVRcCnmHz7XQzmypGLY5BvTWKh0LUWqU/tgjdcIXq3yzdSskefAVc4/dImanyQ+lcjqN5
VK6yGhwlNnnuSI3wm2mj6uo/EoxeYmB1zfh+L9FcJs2WmR6uukNuXLT4R4Hm6qfGVEI5pZsI9FfM
PgNnOBQ6mg/KK3UPeY1Jq5w8+7eioRD9lzwu16IDimPwkSA3lFUifhtq54BEeAXXtCc48pf/+F//
/Z9f3f92f1Lexb2bJv+R1PEp9TFk/Ndf/nEtqm2acLt0Gz62bZl/2FladK2hD7Y1nDDMGGI3pP9i
1ec/+/mWicMR1UkWqvqHXcDsaygNO+mGU1UfumDtif/nVaUsyfyfn6+NCy7/ZlVp65iSpfj8fJul
O2DTpn/+9fzjBlHbtBUhNHg+liH/dZf03/z4zrQyXe2c4UThj+kXVsqih+X15x/yz76jv/2QP6wp
LZFPWjZxDqfQgxM6Cf4/f/wfLoE9+EbZVfx4EwpOes7d17/x66vCMoRlK4b441Lw3sx7I8yk4RSX
76dS/fjzn66M+2z/7327/v6vv4zLsdkVa8u2YhqWpSj6+O39zSWwFAe8Y23Ip/4uW+19MBfxaDOb
Ag3HFpiFM78Em9Me//xj/8mFt2UhZBRPbjA++O8/1ZUMuW6bTId2nO90fdTQguY2Kpv/zufouix0
k+yR9oeLY1qYmvyk1k+KfVTKE/SE3n/7Nz5CFaqp6YoN4+YP23xrjRyIwbaTU61Z8COMU2RH72bC
KfnnnzPepn+4UKyMFrYtq4bQ+Ki//8oCVwfB1LAfzSKxrOJZtQoORVt5Yynbq4DD7LXpv/jTxmv/
jx9paMJQ+Uzd+MNHwmzprEADKZK6wSTaeO73n/9J47f/x5+vqILn3jS4FYw/3AWRCAfdSRzzJJLv
FgQfKx2pvhG2GaLAIYq9f/EVKv/sDxKKpnGjq8Lky/n771DPmOcnnjzisuGEdP+HtPPacZtZuvYV
ESDZjKeSJs9YGmf7hHBkzplX/z30/rE9avEnMd7AC78HA7DUqbq6atVaRLeV/dZV4TQvxJfGqu5N
z7rp8+CqQlXV9cOnMXs/CIUGzsLbcH2LPwXH57Cohm66899fnLvRaxoFlj4LnQh1D9IiAqWyPrtb
FiT15K5K4qCPdOvkw5gPehDdpnUDlzrTLmrweBAb5yQMRzpcueNmTkGF/JRD5WC51z1XPB34yI4o
r50s+ClUwT2hM1uuaktnbNSA8/V2K051RnMEEDbeSOtj0S/84GzCsQlQ6fTXXXkvxm1SQsSPGGdS
wPu819Trrr2xi3un/dBPFa/T+pPSpPTk+PuQAqLNgzXnWd7fBW1CgPTLKhs6W/Z+ezNo79Z/24Wz
nH+aq1qmYVjzxpXmeUAUAOqJUj+1+YPxS+8fkL5bt3CxVbCgWa7lgJ9yhS1vxroouiqYauMU0/lg
1JTRyg2Hv2SBjkv+MyzLFZo43+6KNbdtUi87QUHdAe90NgKhPx848yWOqluEQKYmhOkIYZ8bMDu/
qzOvmE5BMitnfmlJfpbvHPdp1t+InTfh+K5XvwAwrmhmKjeUxC9v0dm67nKdaroFt5/kWCjkNk5L
pfhUt994zBuArAMP+r3hYaJm7t64R+sD9bVXr5rgLJiaaeum0P5s6RcupIc429Y9fThZEEEoMEO+
ft/xVUc1TTHHH4Z+PqVtEgFGbYvxpCYHb9ZIvVeC0+uHoJm6ptqa4XL45FWLvKqE3ooheGBLQ/K0
5cbBXtoYQjNNE1J/dofpSG5Qh+N78Mt+OBW8k0saJpGNJnVBxrs5ElWJH9YXM4IcGMG3Efmz9fEt
HF1BZKWZjkuoY8uXtlXA8iGSYjhpvf+uG4xH0/Hfe06yYWbhdAndNDXHEpbhEOucr1RKf11savZ4
ahwUEga9glgxTuKNMzZ/RTpigt1tgJXCkLCkmQxdUGldpIwQ5OeQnw13Djx86syhhYoOaq7rU7c4
phfWJJ9v+XliUMCaTo6f3+oBinfqxnguwg+HO8U2Obo67W+GPB6t4lpzFZP97b5zaGKbWuvOFNeF
BkoFsQ7okCf90/qgFqfQ0S3bmLckkc/5QnV90cc6DQr0VfIQzergUy+MpxiagNHq5h6Z53V7F0Hj
PESHW0PVdFeY8vuTPjKzLyDXO9lwdvdmeq1GMQ8tAGLqlVEBo7XTjRhrcdlcXCFzaqtClZYt9tNM
xLkYT/SZ8m4fu/tcMza2+9Kp0l/YkLb71Kmu3VY6NtIvGqyiKcR3pLPWp25rIPPUvvCuahgD+vMw
kqWIcRe02xgbFpaGIVzuDZy3oxNGnVugoKlHQxBioRFQ90RIho+PAyPbsKPNr3Tp4FIWIVKjJKvx
1JMuX3UsjbJM9f5U1bYPrXLUW9e4RBgLnKiG9E6xILdJdR3RsaD7oGdGDIcJq7c+oQt73xC4Qst1
DZVzJ/2KtEdOoKfb9tQAJ7dh6yElBL3Io9BoXOfMrVub99nFmDGiCUeYl89mdNB02AYEhARwBIr8
8wCeJ6GNPhidDUsLbsQQDoGjSYv0ZeRoVzSbajB9noZB/aib/nVlWUwqyj+7OLdpV/KHZzMddhqA
nPUxLi+sy7NWzAkUIsTzHQRDlpsrndaf3O5dC3ivbymOK9q+NCE9uNU6GOoAeFBPWbe7sHHZTWKO
OlyVeFnyYkFnWmqnOf0J5dbpkKdZSOuC0181OiWGdVNLk2vahkX4j9Ype+d8hPR0Apqr3OFk8rhI
rRtfeXQBUne/S4rUcfO5Au+3bnHh3BNmE0Lih3lmy+/5xB1y6FHEcBIk31OqyFvB9tLskfznEiD1
oQr5HAh0crK2Q8g7G8lDu0BwIV1FMvUfFslyDQJ6TptBC9P5zPkkJmw4IYZTOWUIVNi0uwJXRoL7
H6YLb++awiZFJUdwwagUdlx1RHA5OAG/hcQmjIP0w7qVpdNsk5yyTfr6uKklV5m6XmWaSo4Ak4OI
mHFLaeNaUz75wAPXDS05qZeGJK8v9NZsS6/ESXnf3PyDNvxy9Pcj1Kk8PP7FlM7D2SaZowk5NmxV
RHx8MxtOXl+8Dev0HYwC9M6MP9wOYVi/8zc2xNJR4iQJMkgqfXvyUcqTLkkCJ0JAniqiRos3bXxX
pllfqRYdcL/zjoI33bHr87m02W3b5u1ukyC7eBhFPuwAlkeA39Y0e5EUM6vf0fB+3cjS88tUbb7O
24udLr+QLTVU6qKHdNxXjyYQfpr790pybOmqDSH/8gGdCvUp0H/nABDWbS+4CxCJs/OlbZUBzn9/
ESYYPXwrIlT1U5mNNCbTNgd/x/9mYp7jFyacptTcxpz0k5OC+kxvlK0ocWHTn41Bitn6ZjRaETAG
1XSgg78O2rse6FgUEV19/4exCA05KK4s4l/JK6mToYsoyQSwiB+Ixmw9URZX4+/ndaleMcTu5IxZ
wuehCoF0MtnK9i/sZwSEyETN7o60jHT1ocVY5EqoTSet7aNHPR3pxBo7NLMUM3t89VTZqjNH77pG
svzP5f9i2as4BUaY95jSfje0J6NJsm5gKXw4syANBkhYNmm5Op1C5BI98wSl1aSEtBR/NIKfzkSB
MSlvIxq51u0ubLczs/r5fo7MWKBa0U6nKvLfkcNA25cet1ODBPxobKXN/z+DdG3BtiD1ZEinx0Nf
D3haPZ3GWaXS0ft3hV5cZS7ccNB9hlGGLLv9o6qHN2Pgjhvub2E/0r1q88B0eXw5coq0dQvTSVve
ezqFa/DSX9ZncuPzrrTdhdl6dTg/JytgbXWO39M31mppv9PUa5Ab5elPYvR8rfwayKjTt7yRywaJ
wbb/rhv+16koNvKDSy7cfmFISEOxMppXcpdkUxRnNzD5/hAt4IsBAGBsfnAV9+cQZHtO5JcsdT8T
7mws1OI4LY1SlMVyWfJDuaqGsNa8iMNWf4aM1WpuhHNYX6yFGMbWXpiYF/PFeTZqyxq6OuW02Qfj
W6XBA3BLg++6kcUdYZkCB0XFmQD23EitpbqoJ4yI6WDS2TbcrH9/eRB/vy+dXW9U1MKEFeEEaXzn
3vjadd/c6sOG61tejb9WhDSKBtq7rMOKKK9UsaMJYmsci/P0JzbmZaxdFAZza2ygjuV1Hzdqdwha
aHqyyv6XYfw1Ykp72rcdRaV8izRkVX0cIJL2i7TcaY31fn1RFqfL4RFoGapN6WJ2uC92FtjCMjRa
0n9m/kTddqhPkCmum1ier78mpLjY9SvbLxNM+ABtteEtqbJ1A4tjICp1DN7QBqng8zEoMBTndWSx
IESn9JmCE7UOE6yt62aWxoEzdmH9NVWeLVKoEze0eI6KARiAhzk4to1pWhrFy89LK5E4jeWmHZ8P
Wvug/+qeu944rI9g6QQSTeOlNOInssrnEzXWNLaPUa6iQXwAtoi0y7BHGXLdyOI4KGlTFzII1uS3
gtfRAG4P4D4UdOmCsfyUTfWtHXdv/sEM0bNJhoZUofyscxLPC30NcTDH7q/cqIJGa1YpHTec1tKi
c/vzRCAH5vLiOp8yI55TGfQKnOBJTx8iDfE1Xo7qxmlfsmIQIRvkttjHcmio2oppKSHRVF9fK1fD
9A9LwlpopkqZjoBQWncr9U3VgynpNAoa/xH2SGz7KtP/4RiS27GEw7PUAR5xPlXK2GtIYXm812ib
7OJv2UzNUH9YX/bFmfprRPaLmk2LpJ1ipIFquig/qdXWW3dp/xq8yOaqj8FcSeeQZ0DW+Y45sBYV
QLDfGTjgcqs+tjgMwjsyuORwL4o7Onm/iJLgcMrNonwsTWW6hpjl9/pcLR13luK/RqS9W9ZmTCOc
NuDSPZhXvtP7DybvdtC+/oMdUEAGDw3Sd/LuBRyewqPRkx3oaNqhMfghSuOfNvx+mtjMrS8OyqUi
5XBfsRGkXSZq0xiVyhhPHl3kqGJ5tEPPTecbR2bDjC3dvzFJxdrVMOPaYNUPU/LkO/SxbIRc89Un
ZZqBkhA3cvipJwnpavS6rCgag5kL7BFGsAx+hQFyj1uYhnpyVaBiYwfNwFa11If1NVuybAIfATpH
SseQg9YuT7RYaSkgsHbfUy184tag6dOG3m+MFVSiVYF+UpZ+Xze7tO9fmpW25OgXvSBvyavDhPak
DK42a3/a0vk153ot24MqnPz2td2wdYOUjpYi9Xp6MoV3cNV4OpQhLKWipjmsLW3tYajy6SmcCbgS
FL/QY1DSK7ZteacGTnDj+ln70ENFteHol3/cfOCJIgxTrtuYk5cHmcG0R/1D8BlmTjjy1md40YKu
c7k7tqpdoCXozeicMGRLadCQxpAhwBczd5SsW1k6HpbqmCTNNEsFOHHu6/sgSqMU/skTfM/7rESa
ru9p/bXRt/2He/6lJWnHBIFVajGkJ6fem34pVXoc0oH2sDDc2JlLBwKCD2JgEiaqKz8i+9CfcMkU
HzNFeRpg14omj+4s/72vxDPhSfRJVcN/cJzzIlEPV4FDyTemX3YBmsPTdEq8Y248O5Ax9hE8aRuL
pc0vK9nNvLAjX5qqO0Z6hc4BGB1E3UPYKEr65wdlNws3JQ+CRjzkBFx6qRL1rmj0w/pmWZral+al
+DwdS0iLdKKbDAmEEXEaWpygYDikiCbbt/9gS9OYTK5vCuXSxgzjoQytVuelTHUeVd6UUuHRSr/0
bX2j0mzSwq2xbnG+cC4mlwoeBNnAUUHanh8FJwrt3PVZRF5Y9CgoCkS6pQ9Bk2iKq8QVs4AqPSOj
ncMlDc/7Pzhybl6TyM7lHzmmF0nmO4bJ5FZQrtF0X8F8PenvQ824dhFg2nqXztGPNFoCe9It4L2I
LOS7vnJCmOo8IMum8swjPh2vkd7V6ctWd+vTuuDHiIMJv4A7GGTApAsYBdcEBx6qwG+fQvp1Petn
bm6cv4XbCAQHGwWgEngDY/ZyLx6/taqN8Wi3KmKI773p2uzv1sew+H2gNXNkz8NRxg8VuZ9q3VBq
p9rdw04Fse7/9n3p98MVxzUlEu2ku/DIa8MOKZd/sGCBgCIJagkurPMZUslzpMko1JOKQoN+mOix
eL0BTaig7nSuxAsXWEDMkKYIwp0cZHoETXDDhoGlDQsxAJ8mHqBZYN5nL9a4cQJHBHZHkcWrxzuy
g+4OegNEQ8ofQ529U9pxw9stXI0OMBhLzKU5StySP2izWM2UGdSPXnyPnPZHmFu67O36tC0bAfls
uypFKzltI2JYSO0hUE8Z+skz++g9XhZWAyilLJHe/IMxnbwg1ThjPpLnU2hlQaqBbOapnbnwFUfv
fF/VIOaPjmrrvF+3tXBXUD7/a2v++4vlghsvTQwjhiAz+cp1MbZHPfzQuh8tCBhsZ2tzLDkZiqgg
44EGuwDTzq0JO3PsygbKB4XknoiNtl2ervTHrQ9qyQ9Q4qMJQ9Uo/sixhR57hu1N1BEygQhlggDN
Rgp82YBLFZ1B4MekTV75hpmphTXfejBg0cHZbpyiLQOSpxHWBCKhEdPJKJGFu29+rU/Q0jrwlsPD
MEW2rkrrMFS93YwepbEIAfZ7R5zg6Vm3sDgAk1uLTUwVW05uu3YfTJFL4chJf0KTYNJDu27g0s+A
EBXsIzLo/F/29ZruJREwZZvKcQR719F3P4fQtyi5C0fc65FyGANaa6gGMN4Lt4xqY2Fq4Yg+iXYf
PoTexrP0crLOPy8dwrCPLdR5+Hz26ED9GW6sxUJdDVwV7n7G/1NYkx1KrjiRMPvGPKolcpnTcQgh
Nkc+rIcxQsvqnaE8KFVwyM0tiMbSwF4algbWK77IPKs3jz4EEaazR8TssL4NLncyQ5ux9nPLEE11
0k7uXGDIU8zQtPBtCSMmQKDYft6wcekkZzwmmH6gWwQWcsNBPgHTiIiBjyT2OY/RrH4SqzFSQJni
IKcTovWSaAJu7vTtNFTKp1BPI3TW2vynWg3ZPbQK8OBzHp7tEO7ZOOmnt5klUJpRjPFLq/whclWy
e3TP1cfWy1FHKARYONMojKtMK+i1HkK9uSX6QBgO/RnzZPZ28ibUAusKMAihjm4ZXyD3y05JFxVX
UeRon+JpUD4N+qQ9WiGEnzu9KCAyIkV11baeC2OVrqJhF0O9Sp9NB4OD1jzWlD8QLxqmd0Pkvmvy
5nefhOKq57br4Oyt/FM1jv6XzEJmUk2Lzjv4Wgs9Wm/V3ddEH5WN5V3YukSkc7CvETaqwKPOb4xu
guWkbEyB+AKEb3SPwTVhBDA3al1jPphQnN0GQal/QfMN/QCv5wc55utBdGQOZswesaVGml0KMQhk
alF5QhwN83oq7sfpegyvN/YY4ziP8+cEisqtRX7SuIhirCwF9Qk19zFElSe4tsPbWrtaN7F0GF+Y
kF+lovaqLCgw4V638XUabIxgySGTZ3GA7buuuAiR8rxX9KH1raOq9tehcjuVvwoUSAwPfq1xw/kv
nfqXtiS/kptGHMMXgT/O7oXnX/nqr8LbWvWF+QI9QosKqUICWrnMxfczURLNIOB4jU7pVr/BZUhJ
hM/NNZsgJJJ3Nkq7JDx9zTlqw7uW51wJF5g23RpbCaqlYQhrTt7qDjeAnPOso9AvFQ2i1FD92j1k
zuf1XbU0DMZB+wpRP0BTKVilOIHQke9aEAgozjGJS/9rZEKsOcGo+8bs1GTj/f0HdnR+UgwDCB79
O+BowbTKh7Ft/W5KquwYuzqtIbaJKushJ4sEtRnKuw40wR/8gBbxVCEOaHjKA6WEmT/LQwtGfXd0
oDDNfjlZXO41MM7P1Qg1X1tE1n4WD9znSt6+X5+jyyWY/Qc3x9y06xjy62EKNRepbUsco+4G3kES
hevfn4d8PiUkH6ll6bbDZr2YkjLpx6rQ7O6Yeyl8YapwARgnUKCdcoTZ7J2iBuIz+SjnJhta7q4c
bfW79Z9wuQ3mS5g+CeAnc9lLWhU/0RrYL6b0iNipanY7uxa7+9cjAQyLrD3gbVIV5kXxPHC5LwMN
BVdbhfYEWGQE1n99HJeeZTZB9oy4dSGs9GIjsoFmR8cYMaFEeW+B99dfX0vFCK8H6qj0MF70Bwe+
Pw5IIsdHkapwnEIzB6FTP/xeH8rlrgNBatJpB4KZxnFHCo0GdLYpp+bJcYSD/3kMD+ufv9x055+f
zb98OWpNj9oXn/fML1MI7fAj7CrPZYNm6w3MNOvGlsYyt6jY7G+yjfIJiobRHtWB7aVnyRP6WEne
b+S9Ly2YKphlXtwAvef2yvPh0GlpR06DQB9M1ygFIgiyPoLL65Hv81qkOdSwoJmQDkhoqDB/iag+
akZW36Awqe0LrXCgY8+iu9i0qsdE5OOndaOLg2LxKU8QzF00mwVGoddo/NXH5udM9/1h/euXZ2Ue
0t+vS7ew2gszs4OqPsb6Tdt1O6u5a8aN62VpBOQK56jIpR1VplRw46QsIYWsjzCEQjsYiS1o97IB
0IYUVwi75AeE8FkPtNCQM0GuK3xjb0Io/1ywknfWLUJY2qGJHoWcEdNaPYh9x9ePDbauYrSNDtFU
dO7OmcgdPVRQAj7xHofQz51ZZ7wsQt8OtTAk2JxYz/ZR4JZfA4Due7MKof0dQd046si7rWyr4pbI
t3jSkrEBZV/6t5liDNcaqL+3MR5u73imchtkvfcQteibwskWpYfAGmgZ0pQaQ2Zu5iiJJeltnALJ
LtwJtbBxFLu41bhLKnrVICOezOF2auPpZn0HXU7+7Jcoh5rEjHhdKelMh39WaZnbntxbUPW7Fj7b
dQOXp26eciITqj64K3nu1Sn3qgRWxlNsoxvZPUfVXVtSc2y93QRd0bqxhdHwROGlzTNlHs78Y154
RF4/bdFqdXlKHHHfF9z1iv7qxBPjYbK4NFC9vCDjUMtAb8dmLKEgvLOj9055vz6ES6fOQ9eYm0Y5
dBDVSHdGFo2l3zUuDHSiGw+BYRfHMQ29fepm+kEzvW5vT0F86AY/vfXrWP+2bv5yBjHPU4/MFElC
cnfnMzi5oTKVPAiPOuRgKhrJsXL1egtzpDK/4g1a+Waf9mKNYh54vj+VBspb4tmMskczmDZCiMs9
Z4L5wl8RDM9ZCcnTBzFUW4VvascxhwQTPmq3RR36qnYPEH29ejSYwjFCmTITmkijqSsDBCmgyaOw
7lA52OzM+wPCl3wX7QYOqa8Zj014eT5dUQqNXcEZPVZqnN4HdF3fxWjeHj0LSuqmbKphl+Yh5Fsp
KXFzyFVktHrrPkJu/LrOfX2nITSHFPeAHPXkNtfwCog3QzpWV3E+Be+Hpske06DPfq7Py1LaYE46
Mi+8qllt6XerDTIddan0x8iI4Rho1eRKqWs6hacqzqEkV1Eyd0l5OYHbvmtTH5SZZzfZhkOYrUiz
d/Yr5qD5xWYz6bDV4YAdIPO+U9xrXzyK13eozfvMoXOSiJjISNpsUWQGYVdjYlTvBBRitQIf/tY4
LoP7MyNybbCIYn/UM4yoz67Hk+rWnvZpsREgLZz9lyOxpQBMN1ulh5V+OCou2jw7mp/X98TW9/Xz
xUAip6n1OBuOjvo1DU8i2TKwcO7pEqS91Hbnh5gcSQSIp7larzZHjaAbWZAphusTsbofoVGIb4Xn
TFC2heNWAHO5yWDjmgvRNOvOHfLSDhBTH0B8KtrjgOILEs3+UavsNx7Il40J3DAkA31Q4pjM2NPb
o4L+Z3EYk+vBerXrxKvbgM1IJsxQF+kGNY10MHo0V46EekiZISEEdr0xntutvpbLe+7ckBS6Vl2i
uLkdNscw1iHzvzaRqB+a/VSgyZDCMq9/dKLr9f23NH0vxyatkzJaLSJhmEwjRFOnwYyvDIGa2Ji2
7d26qcutblEJ5eEHXoDWWLk8pWpBaHQa6XAPgfMJMd0trq5Lh3BuQHJsqV8NE3Li7RGy5vSQ0qPB
E1YNnseuHR9jT3Qbc7ewXGT4VRh1AHxAbyL5BsdRtDiOGwb0wfuAto8z3sCWm+1FdlP1ry7GkACY
CXZcGn9V8pnnfiJEO1WZ7Fg/5s1jVN4E7mF9cRbmjgQDDCcktUnbyDEOrBJpbvMwQ5j+MYquEdjR
6uvx+7qRhR2AEXwCU+YSjEgTpisd4mppoB8D/VAijLqVcdr6vuRM4drs6xoRtiPi7ZX2vYheH7jP
aZi/A5AiwabToiw1FO1I/UE9QYhfP2l2hWSRns0c4nXdTU+ZppYbWYCFQ0qSQZ+BmtDAXIDplVzz
p4yIguv0FpaHVD/Y0Wl9aTZMyJdp7at5bVqedoQeWqUDmxjp9WwVPHX+jkK+Ssc6bTI3xYQYHuKv
XXRXxa/fxH9IgMhmQhNFTu78kLioPaJnnk3HLoYm1A+d2QnAxltQ9oq32igWZgzQLvBNXlY8N+V3
FRQGbVQGsFIj6P2QVfltY6JCid97/Q0OIpEsNoly0jQcnfNRtWbtZ15VT8c4HK6c6UOtevtwLCFQ
rndjsVVfuIwXCNpNSsp0NFBdkt8J4BCHMIYVAvUVDfJ+VG7Fz3y0Ydr/Yubi1Zf3mTG5+NO14YQk
E8ba6auVIPPc0Rr0P9qQnM40ogRt6koOpPMpyW6N/h3doq89POfDkPxOmigZOCCGUSnXink3wpTf
hB/XbVz6tnMb0i5QRJ/1sDQVp1JVD37xmx2wcT9fXgH4fx7ZlGTAoV9s6EnvrMjg3XSyh17djWZw
G4fWpzgM3rXNZqizMJwzY1KoY2kiHfOyDE9VAMm0cKxHcxQ361M2f+P8ocOATF7tc3l0TqOdH5yu
7cLQD+3gRDSQO6eu5mm9b6lp1c+j/2Hd1tLk6XMOWFgzcZHMHofwWI24mR2e0KTf6UhaA4KGz9ve
cnFL8za7ARBYMzOTjLw0OnifjKoLT424e2d6G6+dS58G0cKLr0sbuYtcI2w0vp6hfDE64xuLQqM1
jd3GmVycLWhFSK6ZIDvl26YUCnEZmj+nNKWk/+And1EWwf+/ETQt+LK5F/C/ZqSj79eOXbu1yo4u
vwD3UCdlp0PTlXThtaVtrczy3P01Js1dkbt9rqC2d4o7C3Z/xAKgye/1t+v7bHn9eYwALgTCJO+z
tLYjnxglPBmpWX+vqBfdqX2T/oMVMXeEACHReMTPY32RIggLssOG6YUnkyrwsHftz68fxcvvz/vj
xfeLKosrPwijU56kb3srurULfWPtl5bjpYl5b7wwoeZiAFDKEPz0To1uCxW67w0TS9sLnB3FZJ64
qHlLLpl3p5OmGSte6NYuVO+b7MFDwC419B2i4Pt/mbK/xuaN8WI8jon0WBayl1WrP4y5sx9/rBtY
nrC/BqQ1BzVn936ocyYRh3XdDLmT6JDrW3nIpQ1MuyaleWInWnMkM7o3anTqt8HJux+/IFO4Poit
r0sbS1ebPIyTDsEaxdi9KcqtGHZpyV/+emlXNRMykZrLrw+R/0NkW8+/xkhP+setoG9pNV4aku7H
ychSp5gNHXvlh3ON8NP/NlHS3RgpmQ38iu9nYld2e+tq/fNL80SOkwIZzRCXMWvQd8KplSSA5cQ+
dGW9z2p712vxfkIw3d7KLCxNFk9/sjPcR4Qw0p5yssAdijEITgaqMepbofU33NAbEI+FO4tUM9S+
bF16geVoImsaZOuN0T8pXvFOHeoPWpHdWqn5GHpiK7W5MCAo2QRE3ZQVQJhJA9K8TC1L18UW+q/f
nfpmE+ezcFCARDEQwD5zMCFdjXHqNEpItuSkmf6HVNxp9I6sb4EFC3ODGzcVZWvqjNJRFELpldDI
/ZMX3vv37rDhfC+XY6Y+o9l/3mSU3qWTqA+ho1gGyr2FZu3EhISdyIqd43TvUZ5+9dJjC0QvrS6I
JFzQHxppavW6XXVza6t+VQ1F9+ipXr83A9+7FnbQbNiT0URU6uCNm3tB2dNgPuRsTw/6HnWd3jm2
cd2RniVTEiJJhq6iQlsPTQVu+n60qnpfJFRXyO6+q0US3kQtFCdI0oZ0b1Kibeo63OVBdELh10B9
Wv9edKjarC+ztFUvfqq0zJBzIXTTtWgldtFBN7Jfwm1uhjT/tG5G2k3/z4wFddLcznVRg+tyoGRK
kThHo6yvMhDCLe2G6ybk8sx/bMxUYzMyhdqSdCYQ9DL1zsNGPxSfAoEob2OkD9RoYZwWAeTZ9jdw
ybdJ1LwN6dxct744jy+M6+f3e5s5uRO7oXNUR/NBIAPdmOONMhgbZmSanD+DBJ/OnpopHy9QPnFp
KARftnU01ZOb5YfJQ3f7WcQooVlI26Jdh4C0ZvmIIm11IEpH9j+mLZjcZpoe3Kg0v0riGxQ7MA3m
92GALsp2q2sjdw+Dmf1an83FtQTX8l9b0nSOEejCpgUAmOUtOnjiU6C7D15ovdGz6X2R+YgZVW+U
ttpHmbXF07O0V4E2GaS5/xASSeMMAs9r9EixjsHwUH8QzUb38NbnpaGpXlJNUcDnjTLeXZv8sz53
l98nO4/foQeWRbpoxir5eu8hT3XMi59Z0+/79pWdMGwELHD3cJfyHCbVcL7Xq9FsRtvuLKKmyLzT
X8nue/F5KXayRj1H35LPi0D5ksGaI0QJc7dVbCRMFifKQbcAgLQDDl9a50hMug4fuHWkhkzbM43W
P9dXQoqi/jMQ5DpMxEHoYZfvOKXuYzMzWovW1Rsf2dBy+joUYtcVD8IpD+u2FgfzwpY0aeQWIUBE
y/DoaON1ntbo3G8EBFujkULOoK6aIbAYDVFag0iPE32s3acW3CkNM/+wh2m+AN0KwQ2U+tLSTInd
BPYQWccu0h5Lz72Z+vfr86XZlx5bB1dDHywJDGuGAJ7vYl8ZnaGZA8Kxs5GpViI6/IRV7hte1R/T
vK8eEk17b+csHGjuGj7JIH2jl2P0YHOnHNImNe8mM1SvFKtWDwMiYzvLI0NlpdOn0qqDQzSU/l2t
+jV9tYG2D+wm3Btp8WFQShPFTg8BN2iPb400sPZV4XbPAHRo4B7cX2rTPPhm7d6hoYxodek0O4Xu
CnRJ0d6b8t7+WHF/3mf9dByL9FeeR9Z94LrTtd86Ol/QtX0uiuaQG7ayh0Ldunb04HswhKgDez88
VwSHpiksBGOz7noEw3wVFon/0PvZe7WLvidKpEJKi8aebXXBrp/KD+gv/zKbvttVcZntUWCvb2HH
RvTOgdR4KkdnX0/Nt0F4D13f8YYOnC+Dp/z0WniP616QtyuNj40v3o4VImxKWTrXbj760Pm6yg4k
OyQtPeKKej4CBhra+L6Miue4Hj5HvvchzaLPipgK9Nhr7XZsm+Q+dsG/lCXaZKkeu1dNbqQ7kXvv
27JBMHHKwh18dWCUOd6PCPCm91MXzqLvZoUEdNmJXQMBL3ikJn30DISbkfeIkZ+D/hIOhB8U3Q2q
t9H3YazpWMxZvdKlRyTrrd8hnbpR40/7FurPnTtVCLNW9m9byx6zHEG9ZsyQmRXjc1s3DziF6Kbo
K1hBa+V7P/Tf1bCKODAu5eBeNQ5T2OcH4WXtwe+Cz8B3Pytc+jtjZHfodSp2FjIuuxay870eov+b
dSgR+2P7ZrT14m09tPepnYt93mXGwZyqEK3o8Fkz0Dsqi/I+qC39gVyGhQxgn++zyPJ2WtF97dPh
m4kwdlGCTx/65KkIkR6EAdzZl7bxuTCHYD9jzndjPvnPtgpCawq9GWvSJw90RqYZ0tEbR37JvYCU
pG+BB8FM4HB+HG3EFA2j13hvdOa1PnrXYE93cYyod01neqZtkXgsOcw/oFlAfKDqZGBFW9hKHTWm
f2rt5iZVsmt3sF5X9/vj/4G8zaRNc2pZDph8SjFdLCz/ZAT6LI8aPKp+9Bxpr+SH/WMHMKJLIQsI
O43E51PXRQHN17nnHWtr+o6wNjLymreB4VuaLrgzsQLRzSUgBOxZJgqvVo7xjG0QyEEpH9c98rzA
L9L9f0bxwsKfkPBFhkxrU4PIolWO9RQex6n5UKRmtcvT+JZOsnc8K95Cy33QIncjmbl0D0C6MN/P
pEovXodxNDlmaBfecUDMMkq+FU18FaHbvj66y+AZPhI4SAHom7C3ybcN50u0ajp5x5kmOK4/9Nk3
FfnQxPq0bmdxnZBy4/0zJ250/XwvFGNS1FYde0cvuRLxU1wcXv39uVmNRxbb+pJx3jYMKHA11zu2
6Vs0WLcy1wvvG97oZPzJbcyFDLmZG5SE62ReqBzxB/qxszoB/Vz9qy40/XqqMv+pFeQ31Ro9K6ZU
3EDm1r6BnGWrEWFhHskVQFJMHzswRTk47KepbjM9Vo5dfbCfzGEjHfynW1za7cB6KTmBowBHLFeF
c6PqyXAL7zg2QXGlh+jzVrPosZd4iN4mWvJ57DMERbPSuSF3XeyrzuMqCVUTp+wFPxs1Dq6HGDVT
gzBm71euej2UCJ3mmtLuy8CqEettELpvR+7WXPGvkqL9Hbrmw5SgPBJMXHVW7uhXBrieq1g4A0qs
Y7+x67U57JSGCd2eATk6byn8xnz4XhxqH8ZTu+5Ctn2V7DOVyzSYaEj7YY3ZrtVuO7+6rfx+l2T3
Zfslp9sytX+merXT3QGq3mSv6J81I9nwZfrCXTMLRdEkB+8RTAWSw/SMZLS0FElAy39KG4PiODr1
jreLtWpfluJqpNIURcdQu8uLrwJWHZtkglF+UdRpb5rTlRF99+uSoO1H7lr8wdxFnQq7+ZMVffai
Rzc3Dl65xcQrFhwVvxpYLj4KMLPc7EHLqt0CzXSPMb8moyE3MHhT+L8JAw+6dq/0HzOj2efmp6Z4
ylObRb3qmnSnBzfIaipGdoAD4lCnX00r23lA9+M7y/R2ydDuaVXY1/lz7X7sjdtp+No1yZ2hXGUV
GO34fdorN7r2fd2PyHRGs7ufL0a6F0BlA5mW7nvHmbImqD1A4Y0GW8Mbpb5Hm3asnoFh7KPiY1P+
+j/SrrM3VmTb/iIkUhG+Ejo60M72F+STyFAUFBT8+rfw3PvGplEjnyvNGY3mSFRX2rXD2mvpIP+N
Nlm9BilYuNtTVw5iZB0v2ll7dxqmUTMQeP6mE4sQTq69cuyXjD36i9FJCApARODT+ft06iHuEMpo
YYmCNATHqDyC9CJyqVlBiXm7soxTM8PsggHkgVw9FhHgonki2GyKBiRJbRRo0O5t5GJrp2Ir4vAY
58xv2nLTFP2JGfo70Pm/Lo+9uIyfhp49NTziPBGJiAJjsF5Hoj6htP69zoTpkEzND1PKEMYYylaz
hQStrRITK7yN7RGS6eYpMaQVJ21hFhjCAkJHBo3BGcpgEo4dEZlJtxoMQJWnbr27vEwf+NLZFn0e
YY6S6SOa97kUw7HRTDfm1BeKmjmVZgbFSFytzu+yUdnqJg86Yh2H3t5lNHkSzeCDVdAHE5bfjbYj
VO5d/mEL9gRpffilgIwQ68yeKARNUGgVxhNHr5FEA0rNqYeVZNeCpUVXhCkDvIw1kOf9yDkj/UBl
Rbod+F0oP5Z57qly7Yw22RRrgmFL80FfDjjYAIE8x3AYmd6TMsmjIKHYyfqnZBmeTql/edWWzgtQ
oxacgonXal41TnkJSk5iS7diuEnTXf3r8ueVBdsx0U7gJMLKA/kye5uQja+aTu2lW6Mxzc3Y5pGf
JpryRxEFUPhcl7b6aOYeWOV/yE3KIFqmhb7EM/WUN8L6XeSK6mc0ZBvRVtVdwUa+sqWLyzypAaKo
gtzJPFBLIdHSqzkWoNEeIqi9aBD1AER3xbAtLsO/o8whJmSQMtwCIt3KgE1yN33j/TFdQ00unU7k
SdH8izrXOQJAVvJKH8tSuq2SMIf17JiDrFDhtclE+TCE2q7VI7a5vMNL6zdlaIEHU0EtMfcsxzzq
EVpX0q0ECSw6Ir9i/1H6NQKrBccLKG2UCFD3R6Z2nnvUi4wWCcXUDNDG2lntmHXqJTrbmcAE9sph
pCvTWhtw+vtPb16uVyolOaaV1VcZvwaElxLqmPZTq54Kna/4z4ujKdg4BRQEk3D119E0VPHThiIc
VcttHV8rSBXYzlYnsSOvCRwtDIVXaJJwgMMwZdW/DpWPKPGGMiK3quy3altvpaS86kJtS0N44JQd
4LuvOKgLNubzkPPDD8XSoootgeBgdMb2hhcvl4/g2vdnq5fDazAHA98HuxnSm8WaSMrSk6fCv4PZ
h34oKEynO/DpMMgk07uy6sJbAjyoanpRhajFp8gzYgV/Sb3hy4V9z7Ph2NiaR5QcwYf5JPr+qq6U
V6m3f1+e8OIeIuqGQhBwVyBb+vp7jEGoclIh2hrDTSe1Tl4fpA50O3G8Q9OhazFjxQNcXOFPA84W
QOsqS256GXGPRt9JZh9EaD5dntNHiDjzKxDBTNIcE/HhWY8OH4BgyPMhvIVPVBj2rlLMQ5a+VE7t
akO/1cJuV42A5qnVLyvTN2kh1hpeFow0fgHSJuh7QSw7NzJDZ0gCGXD8AjBx6dINVhmh3H3bnS5P
dcFO4zSBKAluLtpu58Eyo4gwsylFw+XS03PiW8pVJH7RQfe6ce1uLE4KhhnRKjJqsNNfzwpITeSB
Vww+p3GXRxleBLEFMcioK47ZnkzxIiyQW8mK33HbgeawQ0GF0CBokcrGRbszSvbI8IzXU5HARmwb
Ev1Wpg9lkblFvFXk90rsWoagfNTchkDnINxJvQp1yaNZHxOw2vR27EjtLbB1jhxuk+Ytt6gT9TdJ
8s4sMK+WsUO7Uyx67/IqL5xZMAXB9YAANpRe5giZhg09A2k6mFbDgNNrurKJC+8etJ3g1SAMQB5s
ngrQmwzgV1qTWwBHj0VW+W3MtkbxzY6oj7gSZxITmGKiM3U95C9R04PfeVvSa0tNvTa84tnKVBZX
6tMY099/Mm8i4mMHwDAgqfoJdRoQCDx/fyvAzapOlUPQM881ixrdKIVowaqkdoUD2pM1UaSlCaCp
EE7/1BN3lo3USsBkGoTItxAUa3fFChRx7euz5WEMRp23+DqtH0r1xmrWkAgL9gDhNfKbyJ9NGz6z
rjaHBEJU1sZtX5l/CjOunVTQh1QNvcGMdoI0xYq7sTQg4kN0VhlorjjL1pm92itdirPLQKK5s1DF
9UGxIaOlTw4DENv2XkRAsvfNQ4DECNqwpywhLCwy+19PWZIMo25VPD+h4sTKJy3/cfn7Zxdy9v1Z
cK1CsLHraJ2fYqj07rmqZX4tQwGbRNmac3i2fhgKGeMpLoO2EpDJX6dSWKFZRhxDmVG8k1PUi20D
hBNt3r5zydyhx8O7PLczIz4NCA5waFWjgfkMgcf6ManLpM5OpXGtxO8MNyiBlJl6f3mYpSUEzA9A
bmTkzpngwdbJ6qKzsxNBOtery/gBXLhHeRz55vJAS/MBn6qB+gSi9TNEWT1qfRTaRnYqUGh2Ylnf
IQB2U7v9SVX9u0kXrB3E0hB8IjU3ibN/3axcLRC6jGN2UqsQYIWfdbti3c4qPbMBZgcvhUKinoZy
doLD/UvXo+dWLvfMyHdESj2UyX+qUXUDFiKy4pQtjwt2Ushp4B2YJ1BDCg3TetCzk2xQRw2fjJ56
rfaGkpPeHQXYkvK1AHNx2yY+1H9GtKfs3aeHgltlETJJy05C+V3A2Za72o3MP1G/YnGXzuEke4mN
gXN7JsLaSVmU8ZzBVKhocBbmiQz2aezXQOxLwwBR9KHDimbA+TXuLdC7aimdKvNmfKdHI3m2ksZL
Qljey+d9yWAYUEsDzgzERtiXrws3kBLkX+g2Pw2MAcaQ7aIq2ds92FzYAboPlwdbmhbaL1GGAd8z
aj6zwXJ00ie8aChK9rBJ/dNQVfDa1hbvLAbBqQcqC8oYMOjnRC4FqXgGVG11qnOopkkZ2jSlkWys
VPllqOl9qoQ3VO6LlYWc3tovQcI06gfEFiorBvkQ2vh0AmMpbWQzxaiteqVAO3kFFLT2+ekCfPo8
zRIOMxvRUw3RA89sV3790s58/vXTMfn0eSOtGkkFd97JeqvAjJ12kLr6C2v3eYhp2z4NkRKWc2Oa
wUQ31my0/3GBZi9fn+qsQCcRzpa8k24UdXv56C6ZNNv8UGfUQUU0h+LJvRJ3UIWjp1Yat1VxEP2G
Fi9pdVeKHVG39bA24IJFw4OH0g1ENuDD29OB+LRcnAFFz1NWngBxb45Qn7SO+UR6VBEeAZiSrslO
LI4H+p6JmAjog7nJEQxkSzUXGM/epPeoOP8u19hOjIWbiecOvomBeg0yurNTRgYFZYUuLk8FwpHc
sUQquT3uFHBOrmVS9DhKfpyTu7aQ/FrLtjqgKp3X4YvmtdwS+rszY/WhluL4N4319i4ucygmDVau
7fFh4RjoBEHIVoCGt2lDx6hR2KVlwhwDHF77sNShuqJr48+mNiIHGGxbd0CKRCGsEdUAfJUsxqZW
ULchrjGOflkJaECpmVFuOoMP21iWxytEbtIefil0cio1vQ07MDVuhrTH/0BqXkRbqTLHXS+ZKgA1
g24wV9G68Mlq8fSBBdLQ3TK0ovuc6ukJVA927umVxd2QcmMXArKDlH2rHbH3/U9hF8MbkmX2TWdy
/bEyi2abhaAckAbdOonCVu4tDXY6LPs1YuYFczOJHMKiIVBFXWF+Wc1O5BrCIbxv/Op30Sgrue2F
04aOBGB2gG4Aj6I9c31Iiwc7A2HIKQLHRTK+Kdl10h86/ZsNIjposJC3wXUFtgAP9jyASfuRs7BN
ylM+CGRnryizPN6sPGsLizWRmqJ9Y1ovtCN8vaqxooW9TFlxKuJ9eG8O301SYg7gpJo6cyEUd9Y+
ByLIsVFqafLpH/ssdDQERZeN29IEwI6MPDbi+POEhE0pdL3jsjwltUv4k7FWMFr5/rwwhwT5UEC9
qzzptm/7lrFim9c+PztMkZ2FBIx65ck8agizU+/y6kxWafayo/8OFJJgE0HGZm61miGPWJzR/DQa
3G0o34NKGj41I8leltbwKktz+TzY7OJZfU6KzK7y06AcwZehrQVSSxdvqsQjqkfbGVITX8+qnhXC
sFAoPbWRX2WNw9PKKRSv2lxeswV/gqD2QlB6AcnvWUitA+tZ2kNRnCBy6MpxtU1689jIaySpy8MA
wQQFs4k8d/ag0BFKpmi/LU6WJh0ztXBqjQFFLK9NZ+H1RxZkCqpxCs4xjJE9AiIqR+w0SD0gM9w3
+tQfkmsW3hhp64Qdso/5SuPWwkmY9ghu+URmo87LIale4tApFTvFgVSUPkBL37/1yNOr/zCAnst5
xGBU1kzRslNHWrezZVfp/mIE5M0ndjMkaFQyO2yFmULctKrqk0aRwXNIuZIVWLiZkI9Ae54uT/dS
m138pLI18Aqp9ERUr7i7E09MeKl7+SQvbT0gfhBXQksVoIWzOdQ6V/I0D+kpLzZVQ4OO+rosAS7c
b1Szs5z3MfubVUOpDfwIuDpnUZIJQtM6FZiVKKjL8ed0eUZLBwtNRRA/gWgnnsfZqg0NtqqUUxzm
OHchSDCsLdniAGBGB/8SaGuRzPtqY2QJjwmQzeyE1HwNhodvt2B85GplxJCwlHAhZhPIlQoCJQXD
ApnqjrfxRlP2l5dowUoiG/zvCLMXvTVrhVlRh1glyp3IVD3wIPpS96OyVjIlS0tlk4lv9B+yp1lE
HCfjAKk5vT5F73W8s9fSgYufnzg5J+0TQPBm9tGUOrD3G0Z9aqqnoXZV89s9UNiKSezqvwPMtjrt
M8pjNHOc9AIVl234XcwQnFD0eIKIE47cOduWzutCN2qJnpqE/dEa/lCp5Yp3NQfCokAyNa2CgR0V
LwiUz6FPZJQ7yHxEXWDniHoodWLFt9qfiXnV0lsWCZ/rPyT7JsseLp+x2d58jAvXFMggXBVwS89O
MXKqrQR1xi4AF9M+zS2ATK2Vmz6zXf8ZAtccZDWIWdXp7z/FkFHcpBboNrqgUHWngHZ1hYRLXrYu
L1EnzkZH5wC5sO3liSlLMwMzEqop2LJzMm7b0ttaB6thAJHuazGRHsPrVhBFJV16aGx0hiAC3cFK
eF2FlnBdbw/ELG8AlwTcMuullTs2cxI+VgH9eTinExnqGY221AxFNZK6DSKotLoFSckxji3LgaKG
vfJYLA5lIv8ObNRErj27zmWTACCCuAkcOi8VNOD41Cm0kuhYHgO9UbAYgG3Pz01fWo1l5moToEVs
q8bRA1WKPa/WsJtLw4DmHogP0FxNDYhfzw5E4JhsxEUbSMRHcw0KsBAl+KYL8rE1nweZ3QErNhm4
zvIWd++qU6+/CV755/NA/gAXp+GCz5WTaG8okKdVeSCLyufxb4HewzF5R7fWtpZPIloTNlk6+FMf
yn/Hm1nDArJfEwiPgxmqeqtpdcdje8WxXhtidqXR1BTXUY4pafa1Am2MbuUEr3zfmG07DbkeQiKJ
B1H5G11hpfY3vx/UfLiLABkgkf71WLW4oo0uZ13QWVD7AyK54N+Lxv/Z9E8jzDZBUfUGSZG0C7J8
N94p32xa/ufzOEugGAQ5C1ILXyeQ5zKpDchgBnCgbDesVrKkM8/j4/OIZyZVPzi28Jm/fp6AECRL
JA0QVbR+IOd4VeThI6j1flASrizU0usASBUQkHgazsW3kkg34qYAfbuRbW3xksfImhpOFukO5H39
pH2l4Tebm/6ZHYghAWkExgSVs6+z6w0zVuRU5gHJb+N3May8d0uHFwb2/z8//f2n9y4eiJJyUOAH
Ye6l7XvWfM8d+fj5FooyExQH9Bbzgl1r24h1RtxvlT0hH+/EfO2tmvfjnw0x8zwRDnBlULBCoTXk
77mk6/vS4vxBY516U41K6RrAkyFlFr/2YA65qRLLXPGIllYRmAi8wXBKUeSamRi9NOjYItcRAFvm
5BuCkPeyg7D0tHwaYF6ss9AGbEa5zoPK8JDHVq2tvuaDrMxhnl+UzCiRhcA10tvEVxvJo78vz2Ft
gNk+gVkuicERwYPW/EF+hNrffB4RFJ5esIqBr+frSWZpgjoDETDDuwnDzq01TcTFPYAvBMiqrE9o
pK8DmCRLFMkecBPj12iI/MLKtjVahP9ilZB5Rap3YtSfO6AGHmBScxhLObxJDjJdMZaLm/Dv5+dK
oZ1VWHZYTrtshHBmFfM9FuoaB9/CIIA1/CvaMNtpI1Oh89VBtKFk15Q+t83b5TVauvJTewBiAJAm
TbWer1vRxJHoBfAhgZLe5VrngIjfS+MbdeoZkq4VbgG3eTuUawXLjw7FT3nNydSgWxbErHBYJ2aG
2T0PM2vQcps1YOuRHARWjgGp+DpM/Vg8s/A4RlslfOmMt5CmKJDsbNRCJLQ1p/d6jzb1Juj1P3kq
bZModWl9rXff93M//7y5lWisqmsN3jYBbXwqeZW5Q7/o5aVf2tpPKzC3EmaRs4y2XRNYA/rQqp/W
GvPFwi37MofZ2bEEUp9cmebATm21BwvaWK3dscXzM5FRQ0AZnF74j6/nRxqGtIOKYxPI0GK40aTE
9qUB9J2DFBreQK0nEkPIPh0rzRsN+4eesmjFqZtGOD9J//6C2UlSqS0Ro02aIOoS3y5bv4S8DSvf
zXaT0WCMX/5i2yaNE2uKTM6o8eK8ZqVCMBxSpA47KvTX5e8v+GAKOKWgymBZCBvJdGw+uRF9BzdC
5SoN0kl8uH5rNPT1S5su+R/HmV38sJO7LlE0GkhiIxsI0K8SewvBu8uzWTqDoEgDIsKaaMDmTgvV
SFjUdY/qKndbus9HP6xX7tH0WMz3f6ocI1uNcP+s+UgZNHnoJOj0SFnlEOUOCDSnr/242sf50+XZ
LF3Zz0PNPMgwlXN5tDCUPjhUcTN1Jf5Zm8ps73MjUpJ8wPdbNI0MNWRyfk3CIzpBSXnFm1weaury
B7GrAdTI12OW22MtZXZUByMXB0lW3sFj4pMabBnF+GQZq6LOS8caCFQd+AXknc5ahG2mUzW05SbQ
4nczAdUgOFRS4mns5/e3CJ4j0mqTSM/Z9VGpEFYvmiYIW8lxeLYGSl04AiB1xXkGEQMoiz/ST5+u
Z1bI+ljZ6RB0L6pyTKr9t38+gBd4FqYIFRDtmc3OcM770qiGIL+KjTdTf/6Lz3/QeqLQSs7k4eMc
qISwsEWQErRzjc9Fff8XA8DdQvoasNYzvg2Bh95SRlUEnY62bskXzRq557zrZPIcQOAgI6kCJURU
XmYn11JyQxSN0QUVt5UNmp3u67B5zlT9YDTkgaLzvNPau1QVTxktN6Uktlkb+2puHJKC/aK6EaB0
ADnNtR+2eDL+/V36LHkRR2iA7GKtC3QNEECkctfUHxZsKRK2MjComDr+meWrFKvjRVkPXaBqspNZ
oC/Pnos1MeEFu4AO/o8ADFi5swRfWldFz5nUBcCgKO5A6nvgeHeCgsbehnLx0HwTw/uxnTBCeBpQ
EkJ+crZsjQpZRrtL+iBDe7CjopXU5QO62TSGYZv+z/fP5wc9pEmQckdj+lezF6k0zrgBQkowfw9o
4V9Blixt0VQxgODVFI3PH28tJDTVG4sHIwX/4aaXPP2bGOGP9UJxC22p6IibLtnXGYwxq5rBznEK
mLILa+Mxi8xAVAV4QGTv8mIt2OwpQQMIDvqpkMOcPXdpI1ngmilwFizlyHLzKIbxvVJSv+Xa7vJQ
S5cH9GyoOALdOsUEX2eFTv0iHOSxCxqaOz7Fvy5/f8FJ1ADEQaAxiXoh4fT1+zZYnMaQ931gMZAy
VU19x1EFyBqUBCpm7JRU2zaxvdZUuDQr0FpNwDYUcPFefB01q/Ie2CAuAl09GeRurdS5dNpQWEPn
PICmeMKnu/zpLQJziBhU9PMEdndsJLDoxO9G/Hp54ZamAL8egrOw3OdYio415VBP9iBqDe+HhFrK
5e8vnbHP3589eJpeyFYDzZmgYskuN/jGjFG6MGVxBEx2ZazFuUxwgCnWnfT1vq5XRXkejeBNDIj0
3mU7UGZcnsvifqAoAvcGTRBk/jIloSIwGbsLAFtT2VFLbnnz/SSjNtVd/jPE/JGRYsbsAbSJQWmn
ELMvHMu9PIel/UCXtAyOrqnAPfcLq0FSJNEaQ0DCjVXcDOpNz3fyym1fWiiU/1GhA9RzakL4uhFR
ZnA0PvEh4OpJRX042bI1kYSlvYZ5n9gFp3v/Ebd+uhsKG+oqIc0QSKDDc7lY8XOWCrcI0WCI/8lj
zFPlQmtkSInXcqD13fAUawMIfNDg4kdJrTlyO5Y+msOHgzKiETsac2lflKw+MWEr3z/UOoC6CEeh
QwukyMwIlFQbAFMB3bAylG6v/iJrcITpSZzFV18GmBkxwZveMgQGqNmmYW4k3YfKVQb3hjtFdtWv
PTpL/t2X8WZPdNcUNFYqMgbMjveqxl2T3Oh1i3gocuTxNWqHTaGnoDxqnTLPXC1G8DpeGbG5KfNA
Mns/lF4u34kFnwhxCzzmCWOJdufZEptWWemJTLsATbZXjZRuomZXhl5YKU4j/iLGBF/NB95yIs8x
ZoPhXMmk0EPkdlkHwkIfvNIrb+HC7cNsAMFBxQDAsvmzHtsaeN5MOCmRBCZA9TqXbmT2F08f2hAQ
yIAqGMw1c3BcrzXwktAMGoj0PXeqbmVLFq73l8/PDmUqSjM186SDAFLkNtuJ0eXyni8NAC8LusuT
v32G3WWiQ89zZbdBM7jpRhn+x89PZviTeTLTQUtqis9HaCOWb7vVLqi13z87Rjk1wHaXh22QgOBz
eB3BIXJ5gRZOEWAWSKtD4gaP6XyDZR1psF7EfWCA4dRy0vLYiu8nj9CGCQyXMcm5IVz9ukiD0Kp+
yBDpMZpsS9jVsfervyh2ACsCzxDd5cCczzO9Q5KYCUkiEdTEjZ2yXFmmpX34/PmZux61YCEbbakP
lMirSvdvrhkwDOjPn8BDZ+w+ObD5cq9m8DBb6in4s+JvLO0yajTg0CKTqZiXB8y4GqFwQURQdm6L
noLCHdfkxZZWyEbmDu2IYJE4U5zsQM6F1tpRBNA9dnyw466Yu4XvG4iagTWcTBHgVl9PUWdFOu+M
VgSqcFEyTeOVUzqZmtn7CEIulCrRkIdm7jnrBGJBIxU5djiMrketdajGXC25tqpjCvHMTKwk7hYc
tC/DzS4FctKjaMKwx8V2f8jvTefQb9JaTCEmgG+g9dCx7eesiHnHOpmMGKLNN2OxjR8vW44FhwKf
x20DeNJGYDR74NsODIGirEWgELu97rTS3jJNpq+5KiEhyHuROwacpZ0hFZaPXhfpe9hmTA+5NQQ0
GB0NB2cpwsyWtFBMiZo++S0rjiDf17f5OsBsiwretiSUVGSCToN6jMX+8vqdH2h83gL+FBUCPE7z
wlGpKPA+M4QxZg8pev35L5L2XweYxUm8K0gfWkjJ6OCX6nyW3oq1BrPlOYCWDHWBqcg8e576JAbd
NbOAk6lvIumWeJeX6NxsAfiPSw8M+QSdnyeVJB0s1kVXAXuoJ1dyDssFXAGo3y3x7YQPsgnTUQaY
GWjRefc+YwBSE9bwoJAr3yySrYw/Yij8y/NZWC60yBLsOAToARaduQv20CSlHitt0N4awvZVeS2r
tDbAbD/aVJVLPdcwQG96PTjyYm3FTC4AMz/o4SZmXHkit5wN0UVgAuE2hkir2B/IiZKHvPlD+pdi
2Mk6d6IW3XRt5lJ08YsCj7Glerm6ubyQCwdDA5wQNKUA05+LxED+pNUsnL1b2h4sq3YNctutNYMu
jYEcKlC1HxZu7raoJgdjN5gxbuXG8tJG8cpKvSN5+f0zjpTWxP6L4AQUGbN3rSphHqKiNm+HuHeV
HjKj4hnInJXXcxLDWJzQp5Gmw/PJWU0NLZUjCSONWYsy3tgrrlDScZvXarKrCPRJMkrpdccYcVEe
Idu6INqTVcvML+QhBhlUo3kKi8MtaKAUo3hKbQ0VoCI9SaW0USL9KMzkiVitx6PmWq6FcGgS/2Tp
cCNG4CRJx47dxEZuGieejkc4/ocCKLuDqvTMIcOY7biqPysJTXZJmcb7pBKBoQ6yT00TPgsyfpAG
egUcfTeGwnRMQn2LiFcztKpdo4zmrgu7RzEApB6ZVHi04kc7k64LswQmIVFTJ2MjuPIF1/wiF09m
2rzVFlacV1AaIiP14tZovV4p7tOGPbGh8xteDAhc1dJX1UTdZzTmkBZIwEhvZgLaWgV3I5wSV2GR
6YDcotzr8nAQLb1HfHsseI+BS7RgRRprPE3igxNW5X2sdrdoZL7pwIviEJrvh1B67DQoKAsiNmlJ
9jKVpyscufYAh9PQCh2/rWo36ALdREUDPSJ7YueNbxomb3iUueDwcq0yC8o83GrMuIWJ0z0IQ3u9
YaSbbKBeZUe5J1nxny60fFFyxIvjYx3+qdrHFgV9wI2Zb8e6o/eaA34CcMvvFYPe5Na1nObPfaEH
bdhswqbwY1U7kOFXL1WHkHGHMdVpaf0HzFc7eLHOaIIKKe5uyq65h/DkIW2Nzai/c9ptB3j+4EDd
KTVzQWHixqFvRuhbTUvPzAw/G/m1XVmPpEyPYY3MW655TV4FbVHtND1VnNSg3ijf0RhsqeW4rWnv
88Yjqf4QJuZzx1EN68To5vVOn+iZuW54RJhbUJhB+4S5KtnIcnkrVSWIdF9p9C4XO7zB06PiJE3j
awPzyyTZEznaS7zyGdm1MnNS9WaIH7TxWI9Hkpx6qNHxbIQuYA61BbJRlJ0hR1dqDTbSpHWNjEbu
KLOdQjdJpBJ3UCAtZUQ4lNlVohVBH/MjtzneS/bIjHLcAMoWboRRx/dV3lh7eZTbRwOZEqoZ94rM
or1FC+B074p800bKVcLH1kGCskLLyrPK6Gag4koS9VUEmefGYjeR1vpAf77aZuf3SGhlinWft33u
MHrNmquhHndx2G9S5amUbE/N+62h+OlY4FTIPjEOWnIUvN/nxH610nxHQVENFQs3HQErMo6R/m6Q
P1Y1brilv4i8cxsVzCMp1IWo4odxdBjk4ooYWMY4dMua7UA64GjZU5lTp9P9UT7o9KqwXiTId5Ca
bAwLyjTo6dSp24TWlphBXChgytbbp8zK70zzWqftT0j0bSvzTpmIsyEoeoqy3qmV0us608nMxFOj
I4vsa9r2WLcIokp+yfeR9oOnL5Yg2CjQi9axS0u0dHPTEXZzN0iDw43EHYnuDSXzFfvQD+mVVkte
2FsOuDm3pWofUqP4aYI+iHXPUf+bKbLTkvyqivlWFfqWZ9Sto0eePzfRVS3fVjJkjnTLTaxfRVjB
aj1YRe+mQnEj+2dljQ5uk1cTHPhBBkXZHbEebPaWitjToTOf1mwb0djtsl/A1nkQcit57JXsvUcp
bQBHGQyT0xraURnLPQ8rX0p/i+p1yAOYYsh9SA6YR91cH3HQw5/FeGyjG8EsRzduleimIqqLIMoL
2QBd5vQhbLpn3ND7UTLcyhggQQwSAoNuQfnicVh0scnaBykB2W6+nSTPDGy0XKCm14NqGvmCRJO2
aDOF+moNzuou+V2l7FlpZCjaV35n8SOpLK+XxL7iyHCb/VXVPMqAElWFayZ0VxQ1+NA5UnGPrDWP
pTEGRs1umZnsQx09ZfYbOq1dtdiFJfFiDohhuZPr+E61N2Zvo/m+vY676y7uAD9It2b0qmep0zY3
Y2xcF+QPRwhK0FxnxZZTt/zQoc+Wj+mWtJPay5+svBZi2IFo8GUwpAh+C7mS2/JFUMqcBPggx27T
d2L3T0UkkPwl8UMjkms0pehOq1p4QaB1GjdvepIDJhWFOCOQdmwfTXYDnQoZ1ioy7zh4k3Q7f7TE
XS9X1/AgNoaauIbWO5YkbwzYM7ut3LgjDhuRAA0HP8ogIEPRWiKlpSOVd4AwODZU0QTQWE1X3IDo
/qoTypEbvzLDfItjE9ZM4W+5mg6uyMHKXUGBGVrMThXVD1VFf8R1h3fSyh3CzLfaHFNHATKhNMTG
FGg2j/QtiztUa4dNnpobCd1KdZr4Jf1NGXqK8Bq0BzN57cuXrs7dGolwQX5pYLVldXaU7Kda7ZA5
Sp1CE7clbqwzdtApqar7th3hM5WPoWXsORjsFYjiWPiTm496dF8knSdUdT8qDE3EL0VW4OWNvLJg
ByU0YEFhLozuBwkhkJFJXqvWbsHr2xwk+lT/wdBnBcymoke7TChQnI1UVxgtmqkjdzDBKGw+f3QC
9cJJpaaBnsczM6HQotTabUNJMOAtKI3uSeB9g/jfTV9qviXlL4Ri0at902oOh7xL82wUKvjvyElr
n+vsrZNeqfoENbN4uG1Y4wB75fRZ57dW4SrNbzV8Z6aKNZLcBiIw+ZD7vDxAb1tXQty8eKNLMVBg
v9XMcpI2hKFQvAF6kOOdbQtPzhInGVRPqWsn5BZIp0cgoMTPvjFAaE/bLaSIj1KcH+jwFHY3XfG7
xbbIEI/VEwd6siDnLxx05EKQBrjytDmFIb1JtI3EZKcQeBrGK9qVTilhB9OfVvFosYPWb6G148RQ
iCnj9EBjzQEY/Cobd5y/gYtLjp/G2jhSCtp/E2JEI84ePEaZ+ulw0KsGG5q5qbm1eOKMoepaGihE
gTiAXgRkG3uc1p+tvmHtCwqcBw7igbDbhh0OS/lWGJ0DzXC36xQ8D+DW1hEGG5kXIlVbIYcEEbDN
oDzW5DUCetzU+gfM1Wd6vDWotW8L+9AaT0N5UOWjXDyH1U/TDAb7Vq0tD3fbHn7LDcg8YcstvuVx
44YwUnJdOCl8VO0pVaUfpSK2YW5vZZbBoYGGo5W6nRj2Ag9D2kqeFb6G/Wtphw7SRZ5UYmuadI/n
7cB46NbC3iL23SH7ciDi/zi6suVYcSX4RUSwL69s3fTm3uy2/UJ4OUYSiyQECPj6yZ6HGxN3Zs7Y
3aBSVWZW5lTMfYAkensDHPS71c2pqaoUmZNIe/DTJhzTtmYbt90iWSYhToeU0XGjA2xfVeQq8atJ
XW2i0EAkxD3UXlxGH6uhk2eHiEwgtHHpgtQfxKFmQS8zY54T2wGKp8TOGi/c/rToZ0R4wtm4pzJI
kb9GYV8FY5RENW4CTyFEB/mH3jYze+w2VcNH9M8lVuUiZFriIpl8gsNx0/IU1CCgahQjYSfGHCW8
93KD1y/GUCWNjRQUq8sC8W7NzI47u202Y8mc2F0nHg89/2w1iRdPxxCIYfHyNozohUn1NsBb1mQ3
Sr4N66ytaNM5v55DDmy1M3MK97TtsLwo8CaMB2dUN7wVeYV1dYcEl8ZfDt1EoAPFp4D/SqveoJiI
e39Jp97OKqt5k+uxjaAtRr+p8Kfc5cb9c+NJeKLcZ7WmXP6Stcnd/rjIpsDO/zZwcb1V8zP+sWir
YGuMzp4Gu3WdXirqp3bpJZPyk9p4FeNJUHYgliqsfkhsCBNxR2XG8CCsjkFRZj1l6MDhyG7can/X
PmtvMCYE7lGSZhISpXYeYzrCpUSBbZt5vk5kJ5zTZA1F3fBfigTosXooyLRDu9+Ys5nDfOo4up+6
1ad+eOmGR0B/y0VtzfYf/ICTuf2z6Zi43ZRaFF6nokmG5mWuhoQOY4aFzcxUQw5pcmHoLreJldah
2FUBiCg5FaE35O0EzwFXbB2kay6Q2s4OyZAAFvNZQforCxLKQ8+xd9lGMV/XmMAZwWJtrGo/6Zo3
f0UeA05TY/0isDVbphBdzcti8FxLuELI5mwG9qNZjRRqp78eflNSm4mEU4s9/dPRez2TuKIin1a2
NYx/K22KoPM21FriCiwQl4/Fu67RZfLfB8TI28uSKEnTyWT4oF7uLSSPpIiX5adhXyCoM65VMrFp
MxgIeBMdnkbNwl1Y/fRomRbMJJGz6cf+pR2uyE5BbYaXNxTbMxz5xqnJQ/9fDwDD/LIpPhSMLRj2
PDXuSqfRuAtVuupftsoU5rlpH5Rbe7K2FJ+/hBusTWgq3WhrruPdqpvnVxQvXd40FQ7gZeEPWkV7
H7BSqgdng9SzCV/dx4wz7HHzqA0LQ/YSh1DLkOk1ai4APmMDNrItkI2Jhkk5WJiRzGQe97yZEz7/
zE0RVS9IOMH5+PZQPdb1NMpgp3FdS1Oj4M7bBhN8M3XZgkiOYZGppQVOII3LgO3cynz1RIh7fSqg
6Tyh58A/JJ2H7rrE3/XrgkV+pgyKT4tt21TIANNpY25JQ/Zc9JjLcNGa6uKudDNBZBZPtoGrhW5J
iBiEiZ9NSk+EfpjDFiGXMURWWa2eaVSN86uFvedQeI9uW6Ax/5BzWyjuDMiCQ5mOoIHCbTi43cbB
AnAiS52aFbC/1S/3VjO6B6vX5qH3USXhQxWTEvdIOaJjgE9Sh+6qD+ukrq8edwth3zi6TUuBer7Z
0zuXcHDaMfbettPJmt476cbMQoQveVncMwaFXWUHsVW3uaHODn2y1paBszn/zcJL9MDj1cJtyax7
F6kXfzAf3qDeYWp6ne1vGD1lVk3PqwwSblgJRZzc6nfnZmz3K2+AivS4muEHPBtpjW3YwcDHR3st
O9yXZpuU9q5sA3yR685v8TKq0RloXDGk3ZPBuAH3MB+zCzHk2hq3cc7asU0EIgTNniRq+qlKE7+h
6Q7xGNk8h6FQBXyOvIumvzDRnVdDImmm36wGTVWPJQzZIMQFkYO0xXvIcrMOM4VitcO2t07aSfwL
ou5keuQY1lAuD21eux/+ctOAh1a/z8QgEmqdGhrkTXQS/MKmt4m/VtHW6qAvqMJMDzjpf/hGE2OE
CN630hEdvLqYwzda163k6ymq1hg5gilCqj44qwqzChDg4yNntab1rrSrYqAYhR0+22k/OojYex4M
PTtYKZtvmrf7YD5Q+cKXopn+QvKcRLsLLMLreHXwCBYPPs5TwsrTMJVZs9DYo6/Q5scd8ADq/dTG
gshnmcCLpxyydc3Dfs8RMVOWVvJM9BvMCNo/ukUwaNoAlRuxFWiO+ixaAFBdPSHhsXkpLdX8llB9
Z6PFGSAN+7cHFCFG9A7bkG6HySsscWRdAYv8tAqMDZAZaA7Qmq067kMEpQAYElC6m8cI6YJGWcWO
jRhqBy9zhTrA6nSuaa491Bt1ZU0GlVWq2l2EYjN7NQAPBe4l1+pq9hc92LEVvQ7THYmL544XRnfC
diYvM9v4Y3yKw3VKwmhKevd1gZmDiLZR+FgVjLN5oTEsLWzN+naPB9mum2i9rKiEjvc58dM879cg
76tr4BRVtMSDbNPauWj71sFee6ZXwn/5vMZQljwzo9r6Z0BfiKVDqHZx+yr94PPTJ5sDjXqv4eU+
lg+YpvzfRpP5HX5rRwFnT2iN4i7616y3aD6s9MxLllTeTlnlV2D/KXwj67Dvo+ME7cqMuoghA/3x
VeBrM/k33B1UVUhvQ4ZLw04RL8r+KbI9wIvOoLkbXJhRp6syEkZEUuKulY2N39WNpfwEqRU/z27V
8qy0LwazoX2eEmKvqKE3hM4BLNxps85E6yaL8PCHRP9u6HHTNd1lIPBj4wdvZfew+amEtREC/wbB
qMxy5V7M7tTIHKByXK4/FgKLySEiVzrtRjwOZe+1edfVpWn+AvfqtsDS222kThwviuofojeTev7t
620AuNQMJqw9dzlx8pYVjng1lsvi7vvhCgceDmNzn93XiWWNfx9cI2nEvhyAjjUkD6tidO3MCPH8
wsx1PxbvOAld0BJ4bY2Ovvlh5h5bYyPL/Pb0HDCo3cdTdDWJ2MNSL+GjE/eDl/QMnmtu7HhHs78a
NWbR92qY8EawNCrnXLOtjxcUFkTwDs4FydG7BMbZo3Ze2Ziv+GvJfweJJnfNBT0FNK98urH8Nzn+
Vv77SnPTpShPZha6jwGl0MOZsMZcwV1swIAziaSyGIzsmnQm5wD+Rs04ZjVeQWQkCBbFBhxq/eZh
lAcxvFsr9Cv8D6nYSTSi9b+L9T6Ut9UJYw9XrrXr+83oXA15xguE4aLuZT5bIl1s9EaABCTwDGpt
ZUky2plFF4SpaP5cw4q15ebauvn81kVpE+0jt0wtzB3mzlAnVc8+ClqUtGWb96qN3RnOIOPztr/S
+QrSfM8j+RmM5Bf+MNBfqKzCcQ9wjw1OaiiEr0dXuqBdbVN3Onr+tlcb4TygkEpMcXFamHEsCC64
WMEtXDAhtH3s+HNqBR8ttk+6ZU0G60ztAxkKz95GJkl668xqgBkAsPH/KrzDngkdbYlJtk7NAOhH
eWoB7DbjDmFizDiWE0/92YRzupV4msU02BBXH7EdgpAsjfqDkWTD0POHSxBuB2Jvao3eVO2tJ6zF
9goZuJHaL61xpTj7pHISmwXfXRRir9YpN82oc8ejfuL1GCQgIzTnXaMXrE2JvLbg52H9zQBzhsCP
EZq1s0KCSm6hmyqDswjupi+x73gmgP5MKx3IoVPvkTr6YyGWPOyuDN9rpTFOFcuyqdShHF4cM++D
IDG9H2a/OgpX6V2ty44wZ+u0Hc6wRuItOi1MVELtQrIto1tnIi1Av4IETQJpZ9Qbsjqw8F7Uyeh1
cb3wpCEgo7OA1UlpoiWk30izReLcmq2duycCSFrUYSHfPIa43GxDHBbjbZ3mXPLHuACkYMFxJC2I
gq0d3XALZ2MkNmZ0pMCWLXpYxJBYIeqj/FDu52x9PbuqUM6pj+7Ymq8K94XbfhL+g8YhEVg5YnBD
QRhr2RazeYrs33kEoL+xF7hGXrQIEmvFS+DfumaN5+WVWAfWA58xPl32tgQXv0fwLz5124dZAJNM
Lg2smuAu417mAfUKhE6DqU18JIYEmBrEK1lu7fDXAj8closKtjREmC74v+4a4YLg9oChjeB1+yvH
P+ns3VVlaGUD9tr6KAjeewg8rX70U5dM3dEWP439WiONtYz+XFhpym94ncULvdTdmkwtL6b2r1LX
in60GgRJc/dmmQh/A8MRJ3ITk381dG9Xu2EW8dy9aGO7AJXx+ZesEcesMJH9s9gntlMnTBIDGM11
byM1uerfvM6ITRxBE68Noox99KRViz3B6hDNfayB73b0U9B05a8COYirvCzocPoQUOmduOdVr/sF
F1nbfS/dP4bxeGafATNT23p1WNH6uyXcmhP8gY4A11o8OVwRs3yvMNKN/cEy8bVeWutj5FAbMY2f
fybeyyzvUnMoJicEB+Ng7O3u5FQfDiSrHfqABiGCCBZUe6ZcDKh17K25rz5K51LaYrtEezH/TZzv
mrFO+/4eCYkOpU0FSAMXOZVRjVToM10wo+BnDPpgjP8QkRzryUilhaDqUScRqo3JDh0sMcTJne5N
PwK1chPaF8byi9zctEVo8uQlbg8MsyyW6i8INirK8CcIIEJt/FXNthtOvn8fTQDpQCHGcD8OALtc
tAEurtf50xq2sBkqw31nXQQgrbVOx9nAa9khjBLXIVlSLJzD56psrxzkwSKRZYIsbmpjGn0v+2Ja
vzuwCQFmGlZf2p4nLs8lfvfRvUVqN9tfwexlvnNC/UfmNvrPxKMlEOo27TySPXM+2hXcgJ2o6rq6
LNUY+Dof8RTO3XAEwtBwyNWjKgGaYToeuxsTp0DR2HKWnJXnhr7bzffiuOkAsmLqgBcMfRI1x9Jo
40l+LE6Q29V7NX6KBdUUiPviLslY7Rv0vYsJuKkFANopXCYY7XEld/W99pBZUv6K9lS5qH4NKApA
Z2AvwFvuRoqpQstEWkAWZEYBgFb9LoyulTo37YRjzm8uQDTLXrd9g8cLlPMZnz0HP62xlSTaGPhy
68Hb1qFKw8reh618RxeHXb9YulcykFfGIVAKmikO3M2C1HBXy3EzBS7aW26hUkn9GYUj1ouM5S9y
fhF2A9RsSVrUjbVut9BQLTDpxVpfvJQukF/gBlb9IEBBffqoOUaTFSfWe0HKc6z157j8hL4bK/BQ
CpGTaL096zA3XUYqzGpeWuOrGtlRlkcHPlSylLHhYVoDBt/yo2WdPOyg9+a5kb/ULTzwTlWNOFDf
xrh4VeqtWk945OC1UBVI3EQkWYxCI/xRDVFGIoWSc65nDA7PIbNGWZ3QyOCIw62XPJs+dECu38YC
yKsxXwQayXCw09HdDGWNK+ElZOBj1V4jcdTERny0ZMLGFzH/8iULyiCm4l45QIpuvawQTboz3Kdp
74E3D4ttAdt6Y94o1OfwZbLq1KoPrpMFcLuZwWGtI64BLNIH/aPz8fQu/SIA9rcpKau89Ot8DdF0
ewyjDrjV8twHu6p5Ry/J2IYOr88f5XUnRg5rcIepcWJgeuick4UiQk03DsqCVtdFRPDcrGIS/sgo
gqPLkITLoSJH4WPP1D2EFc+i6EwR7YtYqRjccOKHf2Z4qJ03PdwE2oTAy4S1dxYrBuw2ICtnsHyc
YDeOJg7obc3CYI17si+Xq8v3jj44XMQyAuOBQHj6Re2tDL9dQGrGsZkhWozaZLa3DtlAyR0jdhhA
yM6PHobD8xDTBqnPbUvB1lqJUTWZa9UbhEXmlo4SvxliZcEJtSJZBZiwA0ItRlDVgIVnZ+/5Xx0i
bE2MCTZ4BYnWmqDQavFhB2+teNT4COX0JpzfQKPVwI1oEDMRYmNVh4m/dHBqjyjkBub2iSoZDuqQ
n/VBDjY/rsBRyv7XqwbcAS/U+4i8H6u24Ft9jMovavJkHK+dBxPF/l/otcBUgMBzVkSeUSCsK4bN
FHU+J9LuiXY3thMBX8b+Hga7vou5/6OjO3aLcfmNmehk1kUYljF7AkiPa3cnUAka/1Mh5R7Oo4DY
q3jpYcvu3PkMtPCEsJ3Gv47Vr219TnrBk/kDdX1YZpV49pCQ9t10dz2i/JwFhUD/dBXOIcONX9eI
U/G2CM46V+i0NbD8EqNeN+KmZd/2eKz0VWsYaQdnY9w/9R202hvuqbL/CevPN9Y4Uqh6IAJgp2VE
37PeNdPJhoNz/zvaL2Z5cNGUA/Bb6FnKP4HNeTBqwCDC9TIp3Mj+3XH/bAJfMbVt7G3H36eebhrP
PAy2AyGL8XwJdkPEkxo4uNL11gBxV6LfacBiEmPONGYQgvXWjhgFAhKhZQMJz7C8hKJlV+i+Gaqh
eXJLDB5Wt63Nu6tPvrWAQBwzjUIz1We3ggHV2u26Tm57yPgWuJ9E0kttMGUhWm8R2ela++lzXjEc
GotnE7HYMRuD1FE6C8HumviUMPHDGvqf5j+L8UFnuV9B0zZTC21AuI06H+erzBCSklmIj+7ovNfW
krUUV86E8lUtT0Q6SgkOjhGp3FzxOonCCYsFzTnXVSqM1xVvRWmf/O7WVSuylNEpreBfPazA+xrc
PXLf2j4vAaZp8tNxLD4GUTLovakHkKro7RFh1UFZoEd9mpcwm9yXwHixVJjUS5XaNdrSFS07orWW
MO3Lvw7UJ3FvgbfjMu3NN9IMj+j/R/FHoPnQE7y0m68S/TLHePuc7PpHaN99gC69rQtsf25b509G
fxIoa2AfJOqnIbZT+GKzc8i23pQ39h9TUxpF93nVCQ581ssJ86CVhGyOFWi/0PnS8jhV/ybtbUNS
BP6rwpjuyBiqw5OpbMx+Iu0MPzYstIBAYyJvVw+vQACTFaB8HXmIAVF7YhjPwJHmFjjA9GtMJEPq
hBKmhP/C6jpqZJ//NOJNOU7SLnXWYpgKuZkFFodhuJ+Q+R8WKeIRF4gVXFaoB4JfKEkW/B5QYmzs
ku5lW25pgyNtHvn65TcUZWjft4VwX3V549NFNRjPcUs7gdiMSxHSHXagoV9AAtDJbQ+ywpCzfoUT
TpZdqPKxemi/atxnVwM7+i00S5DY7BjaFw1Cwgt/e+efX92meTtWX6wWm7YGzAuWRQJvc/GDDJh4
tfBZ1G6VUkRPceO9J99y+GogVIgIJNjd+pQSPFU9uHx5OqBXG5zH0ryNHaRa+Pr74a/HpWX37aHH
Z5eI4fb8VEPxFewm8xjIq4d/czZuMJHB2/A7TGgkABgTN+vVmxIyQQgHCDvM06u50bORIKIwKde3
NSSpXCErIeepqWMHHHqJVgouIaH6iwSCGPEChNVzhHybwLv48j4/HcoQo23Lc03BkZqI/TZBILgR
tOToLtmuYXiXoQ0Bcknr27PJx+Js7MnCR6vt5o1/1BI3k01fImx8sFAVE/kEqhpD2AVV/ZL4iGec
QdWDnMboCPYM9dtfP+TUJ8oPMUyAfLRIGqI1GleaRFV10uiHahDJdCpjJl6IdXShJIsMI19mGvvm
ncwvC0XmiAveRBWt/OUlFihClbG2T8ISu0VNuTeZFxvmBsGJMZMG2kAW8x7qpAn3qXIwsy/buXmU
XpXbawWq46WC8ZwL3Lcbzmqim5AXJgi1xQevDB0PhATIYEp1tJnc89yh3wogzZvGzHL+ISLMRxHz
zIvhfFkOSerIT82yIIC2UMHpBJsTNEcrhgCoG2KEtABHdWPSvfTId2NhOlGZtU/60m42rREgZ/JD
ANIHHcBndOievwl7yAO/1cgTO9qvLfiDKh6HJmln9OR4jxc8ujACR26kHfti3VvFH3MXbqfISSz8
7BCCpic++WOx77Vjqd2DGAyGA9DhTYUWIzBQS1cKUBTTh9+9w4AidtaNK2Fv+42W+xgsKi3rH3iq
QrkKkhN10lsfkVsfJusKW2KIX8z3crlHqBIVdGNGP+VWoG56+u4W9ikCvX9STD30AgC00CKdFkmK
xioa/UFNCW2QmbDaTd0WUiB2CZnCoH4PJpFb8qHDfdT6GTa/sqY/IRQiHgP+4rM+Iy1QOyp2PnY3
Fmlthum2quVgRnsIkhLNb8x+K2eRrM1ry1hqLD9zWHTrtzXOKD3byHkVSPeMDPDOtNmyaE3UAPgX
+BrsAnIxjFsmyb61ZeavfqGhLOuF/m5ba+PjeueTl/VYIm0ncjbrI/R4W65KtFXin8eHo9W7hazV
ocWEHkGlyIURK3Sno5fU/LWvUSuph9JjJs20CU3yw7Wzr5v62hpjTgNc+hhluukJW0r2AHWOhyWC
ryB4r5fPsP7Af2tctv5wQc5yOZ5c5yzbz6cuxqUTsBqMhJChMNrFM1dZb29WgNlYTo3b4Nsc9r6r
YRw7JEiyQkhWlTpQMXmdxl1RWPYxsCHHGu1YTGXaQoPC2u+SANowYXCLkCHqb7icc5/sKpB9ZCxT
WJKnUXAdQIy5EUvW6vAEOuXSAQPBrD/6oOtALZprUtNhMy0P+CmBlxvuGsQMXwTeGCiKnkdDvghk
FlNh4W5bwAoBwSYNVDNGTCE/gxvZtpr2miwZ4o8TDkVqt76s6jHgx1gE9xx0ZUi3xXz0BcvKuAXF
V60foXlh0YO4B4RKod+r4rCFQx7uj8CaUtc4CHUY/Y8RvRwe9tbEzeG3GD9Wq3jevt1qphaHfNbi
Gezdjg2DXyAgBV9DHPqsME2UzMDgCeC4Yc5DM6/Hn35AmK+fG1GUrLPY9qgtbfeA9CkNPeMuolcI
cAxupc58p7OVhhTsEOB6oknS+aoIfSOzhw0k3bspzEc0FCvCQzXgUoGZQTQnx/yppr9hcdJ5rLdm
xxISnCrRpkb0bli08E0IE+qtZajYslpgRD6AzQ93cb/b/nsWrwxNYQ+0wRyftzPNG9AsCEBGm6GO
eJMHGuU163IFCGAay8Kuiz58p/AuBeVbwu7ouTSrChO5xQxkhGRTagwCs0SEdxl1eOYg5n+xib2b
511fv0BW4yg/I/KImOXM8DATuua7O0DMhJSkTQeZbAXAT9r4jcCrD2ROnvC7Av2HhD09bZnLTl0V
vitwT7rDXQYyXk+J028hXSD64pMQ4M4WQpyNFQFrhfalVEB4DTeuZw84F75/OZ2cxsNkiPFVD7kL
eZEGEgZX5XQJVY6g28Kqy8MM8YIPHY7d/CvD15Vi7mveHIg9SZCWI6hbMNBcfATeuz3fMfRIoNPz
KXA2ZFaxkPe+ufEVkldfpy1DW/T0IWozsFrhsEfEUD5iilTqG9IcSncDwfZtYgxfhI5QsfzQ8aCd
A5zh8JyTJ8YxiS6BOU/ajY8oKErvyMWBrA/pPUogbzNh+bpgioTTIDcIECCg+/hOqdqMCNVYoGkg
wfeCO0Pihmz+FvFVNu7W8MGuqk8j3OAdWYMB0ToNcE/Iq0Lv2ELt4dEgZsttGoGjoKgv0PpWF1dg
NoZ21QOWFtkQQLlqE5ZGbOA+gG8OQn0+Jvsh+x+X+fkY7Stoqq3fqi6eULDf3IcVWRLjJeSPln7b
DWJqPKjs/jgudgABbgvfzSmVE7hWZCfM1iv1Pq0JYkBaCLD8kOPZkPaZAPHYu+g8wOc8Hb3DUnmx
6M+LetfNmjfiGkGR0NUYQ51xj+KHcfw7MtZsAEUqIQ3EtDZD1ccOlp9SvmmeOVBg0PctdN5kvQJV
acVrExUwb4mfZtbIGk1D8Y9igplaSNPOva5Tqb71smuQ2F1budugedtFqhjFqyXuJiQEUTE7TcKa
V1YCmcFGt4fzU8c2nnVdF0RBh/op7Uslnl2ZD8HRvhog9QalDmKMgAiszM+2bvZN+zIokqMPTGSN
yKUWv8/wp+wcszlejxd0M7Ho0hWYu4Cp+loMI2aYcsjLoU8twsFyODt8CdCWunelT0LvS9MEwopX
0PlH2csK/tE29tL4eg4BqHjl8Pac0OGa5TuvIXpWvbwhjinmy9Fn32bVQAOLWGF+sdfNTJeTy6DH
B0DQQcrrQzYzgaU2bqY4BsYuCu5yfdVTlYF7x7i84WqIJ/6NvDqQnl8OP9JI4SxuaIhPHkCV3CrU
ZG/jQTfs76MFyMYU9973jDI8hW5GzToNh99hyLkHsp1vFDsb1ZWhtR/p3gEC4KJ6VO62ghhU3ZR8
b5w9GK1sar+1fixlSta6qNafefn0Aa5qMoAs31GFtCz8Hc5i1gKRBGCBbjMh6zZc7j3EhthNS0YJ
JzmoVwF/Qqm3Yexr0tDcmnD1xbDKAE6xfhM4b9AItNbRlhBbb2bj0FTQPjosxtCagFiZewBg5aGP
Ttb8U0PyXInfmvQAMICbghKc7ddGvkb81zMhNMw1ZvSqfvO9fa12snwzQIwbwM98IFxKlRvmrAcq
XrvhuHrAvGpn0w1ARNWb1WCJH+1ICHEfJq2SeHGkv2FQg/tvF2IyX8FIjdCfEF0Q8VcD+/P9tQjr
14aALgc4ZVI0HxF6fk+n3AaT3shsMiAGYXcL8AkFbdIBiQd6Og9nl4F59g8RemJZ/7YDKEIojbv+
F6qFuHSCGIuQKRFz0lV3Tj4kn3Iqn8yK3BD/BW7laNcxhNV3qdj1f2UChhntQ15UFn2wpLYKco0r
1ddnc2HHcX5vJ+TmomPA/R8054GDrPhWwFZDcI4wLwzaX+7cAn1SGvJrepnKYoVkZIVUEBADZBCx
D8B1Sm3zYAxgYdRf3/R4OhfP+HA7IPiYmYZIbcOKbYiHrh7TVE9wyY+XRtuZ7E51tC8dvJ2hE7ec
77EDDJXBx1R/rL0u+vk+aQjyxyp7/pVgiaKC4hSIh4ZErgpgHVluh/459IGMgPDrZ8RcUtEDoktx
CkCn4NUg7Q1Vs3PNQhq/bvcho/Uc8b+A/zCYG/o4C9CVY1LCRo4ZJlpyzH0ECDF85cuDaoCpLyMm
1Y/ZxRxgv684XCX9UYCO1bhx/AMXL7SrEh/rqZ538X3EPGGFg7skjsLXqLqNA9w+mgOD0HDCqo1v
JqYFptI1t4sFawJQlBs7fO9GjGL43yo4UtqBpZuZiTUWtxj1FzYv8Gesw4oazb3bqg9Sf4D9jD3M
01yEOQDap7wSu45xJw2sMUGI0BCwvd2eGeMpqmUcrJBcIVQO/ExWms5ubP8aCP7q6lTNzm5aoPPC
boLvJeWTW0QtdK/c/m08FEZcaO3ifRpoZ3veQ/he4e4CTyOw4vU2yh0rv1sAXrV4wW7OgXh1ZmNw
tODYo1DZK/SkZGCZZ45pB82V2+XWtMMOAUIX/KYgNtB7Uqeu+9ZP/xa+R5Iy9KAAN9PaO1nRVz9/
ElFvRpQ/KMDRSNfXQbuZi1WTOQpzu3WSgbdnBYc3TKGn0bY36j+Ozmu3cWSLol9EgGQxvoqiRAUr
ONsvhO22mTOL6etncYDbuMAAM90tU6xz9l57V8xYwUeY/RhY1s5474Ab2nArzPGsVT2GRwl5gto3
8WY8ZMljE1Veqjm+ZMgvJ/2g4qT34w/ALPRUixNzbSwNlPLRwsczESR7+6JRfKa3rS8c6esRjL7b
Pubum8glp8rsiWzaJrq2VbFgdItvl5X4ncBFn7V0WxU6K+nIlhMHioEfL9q7mt4gTjdRtdc4V9X2
V7KMbY2O6bKYjhJ/TOsl3gyv8mbK2DGa+hL3zm7ILYLrl3HdIoGDnNizbFgyTnUnOw78IOq2vbnt
RAwKlToajprxmqMnljN3aebvo5JCQb63Mvfa5k2XzCRDvKE44C7azA+nD6l2vokAxS3ku3KoWLKD
PGd1+16Yatz0I82Kd2uI9iNKgPzXGPcQekQGUXJacuMTBXObKQkv+HSXcj4sQr7MTFTOJZuO6vy1
PuoSC8mdj0l8ULuzyX2E07PGbLTemRXxbuyb2s8YG0KyaRXSh+YCc0+HVUxOlWsUfTjjQ57Lrd09
19EHANtY/g+8lbV+yJklG4MwWaFQT7amHZ6bnNgUjhwXf6nD+zRCUIdwDeJk28D0OJryV3eQDdPv
EUFiUVq+B6mXYJf1jNZgUfs5p1xpzPej/CmVd1HUfh7mXt7uE2XfDaRSrlrzoKfnvO+9ni+PQJYe
U22XOg/J9A/wIdGR8fequWMOxYlqWQpj1qyyVjlhGAjRWbDudRriWvz2XNnqY3N1+JRi483N3pxG
PqfNUU2eNYj1csowru4mfoSaAbKtOtQ5qeR3MY2+acCbgV70fYvl8mjzFxf1ISxOLdJ37V5ZswkH
vbHM7cak9zu4plU8D+95F3qttTeNfyEmJy5/XR7qafZUde+qvruE+xiJzU15Zww3O6wC4EQHhkCv
HmriMo1xnNgPuBGCPz/ehst5vl+6IAWGjnZdMtIS/2O3uwwGvJEAwwVKM9Bz9pG31VFDORwPDt5Y
jgqH2T7kBWmoN7U6DtOpHFUqlFjyQP7R97hDdyVycAXrf7KZfHuMz0Pjss2fipp80RePVtigopU/
VXW3VSIx3JblIs/yVihV5UBrLK5yy3dMjsFiWDeH48aoh21iiotTQbmSTC2/LIfVnqwnLRrRQO00
L0gWyNk9w1w0yzklG9AeZR1QccoeMeNXEH5Zr9jkXHA0Zb9M/amsZqafZp/r1edg79ScNQ+Sgs24
CMmCruv7UGloAXyJobOS4lFx76py77NnfXWDbmUvSdVkj04+XV3UjTRo0pOIps0EjbuAk+KF4swX
tLokpbkpotNQBiWoUK2fJ/NEr8IaDF1l9d0sTj2HpaQVqVSCPIw9p+Yjnr/gq5rprhNVafMHUCky
StwDGhg9cpbWeKSW/Gi4t8qqwh3tKEisf1wA4UXk54pLmt6L5qyDxozo/MqAsFHThvTENWYwRA2/
z2lEJu3mi54Yu5TXTVvdivnPib64jm87oD66OiZUoFlgN4Y3uLcuKXZdeCjbQ7x8DfK3LYEw9TKo
+JTcfq/avK6ScLd+afPiS49JQR5LDXvve7ZbbyKC0kWfxCc9u1A3Sf7Oi7g1n10es8lbHx43piD8
IbZumr1VLdZE3cJCpFGKT8dwf23zS8X1mhSFqQUVXHmVg71tuKU1L6g/r9ptKoM2fbdhrS0SRvVM
Qums6VDXxSeTmVeVcBe4z4iiMZ+/HTEjzZsKY6B1Xsb5LJ3zoBiepX6a8qI1hAjTj0k2nB7FRoib
aq2cNTKvZLcM3yYugbXT5z5GGNLaIMHzcHlPoYtto7AhUXFLWfaWen13c/xdXYwd8wXlO9cIMx/c
6iFtHgVpHqX5UkgtmsTBsuXRCPemuXPDk6uxMCgI7vNjA6oUg+q7CK5u8qybfonUa4EvJs/83brs
ag8XaGIErsvIZUlIZchMLWniS1XfRP2UoLyGrumt/y8gNrI1CCP9CNNJ6XXP5BQaszfNudjl52T8
RsWt4lumhlCBZCuBp8yGnImcX3q6m6uEquN43JvKS6URB+ButVDlFvX0QS/CfdfrvqZ+9GrObvKe
DR9lfM7Dv6I+y/BWmrdpeRHNTiBkidEX/Xla1E2TlSARjl8ij8gSRBzfuBy/4uxfjYAyZ/xhFXOn
wzAvTPgJD5JLZGJ6kdFRNa5u8ecIbA1IyVocSsiojA08XHZlunjpendudzL5kow6oo3219u6z+G3
0emAKUDDK/e3lt8idTGYbmP7ro+Ix1BNdBqIyvGrmaQeY1uGqVIsnJtkD0MeMPSoSCdLeiR6cxIY
TE3Bu1QR/DjJKp3G+U11H+uk3YTqb0oQ0rV+nOqapwzrC1J5ty0jYyeLcc8c5Q+cmub8PSUkaF17
z5rumzWISJJfi7jfNC2hb15D6VxxOxfLWWidU5FsW0wrVMJNQh4XXyjP34XyoWssdekNGjVJbwkq
jh35vWJ77IabpXqXxbUtmk1unmPeqCKb8UevOYGEpHZ3Ir1oZsWQPPlq/9u46caq/LL7jbhjRsFY
qsZTUob3FCKjH/yJwZcKEg+GFuV6RnLRaNvO12mv45hJCBS4LF3zDFeXnhs5BJ0SEObfmNEIa3Yq
aX6fgrraL+mCssdwW55z52kAHOrCgD086g6JfVJz9C/wcF0JD5nY6QZya957bX9QjG+r+ky1C2oa
rsHfSsgXjXzVUsKd9cqmnKy2YYjGEV/lj74iQCUVNCT9TYhPq/wNG1Th/qaR+dNQNRTiNYyJ1XIo
6seuMz27vncCISS8dZ0G4vEEsbUZtJNZnnL9X6FqB87hcbL5uhVMMXgjA40J4XEin9TU28SB26OU
LO+bh8iyfYdLNIZE3UqXHbQyPCVV/EWz2WpVvxRXWT21HdZwRzgi32mWc7Ys9qndEj06zZvEpKUA
a5MDrGnR94CUiegIEY2K5bCzKEyE6aZTripO6sgIGjpBgZwz1YRzsRTafmeVvlFmHnepETPYZDzW
3fhi5I3HHQScj9FT1hFryr8V9S9RHuNkL0Bly8KvuLG6ybweHD7TrhqJ+/JoF58lCZD+FeW3r7OT
pj1VuOUEmvaa43plWt7C0Tpko7V3V4Q9fcubrcm4YJgfFVt0JxFOleHirlsNspJldnsNQcuuL6Xx
OUvsThwC4zNc+NMFVpExdH0KxuhQf04tcLD+qEtgscCydzXrDXAFK3tQWyQg+FrHkiW96/nePfe9
PPQt729m/dakv6DdUZ4+EUGuSdTr6q+evvfT1gaGtdFX58V81EEuCsvauMaF8JA/hcN2Nq+mIrft
eNW5tVuree4hz/VXZzmaMoin86Q8D7hrlnpr8Tqa5RqX+3hATxdIc0R3x8mnWYWKhmuXzTBE+TaR
mk/W42hqbDtMoBMCvJljrfAMUeO61P9C9NjJYDa4Gy1n176MrpM49Lanq395fiW1v7rYrKSg3vEq
721Sxw0abLs2vUmIvKT7kenzVD05rNSaRhijq/DfcWnm9OjW427RhkAHiM8kOeym8rT00kXfZr5P
ysPIyhVn99l51yysEhKTIflRfKJOZxCRm0bcp5i0M15YBDk+w3ePDM+AW3a5JwwQicHLkQvK2nzt
SX7rRuwLaR9y8PWVgzAt1L/YV6NjA8pM5S+Nvzwf6jab4fc/7OxX2rfU3Yq+wBgM8IWT5b3Qr2b4
NCEADctDy7XExLDjlQa0ilMj9YOSf7dolY7ZomOsHZSr/fQIw8P+DQo7OxC5LyjVFTDc0hGsemo1
vgcR0VUkGyeudx0ieqV99q1JnqV/UhWaMormmjX6geTtSeEu9y4CmCzM19oK9xmztQ09HWlg0R+T
9W2NF7PfG+W3Ydw4Nn7qOPKKnirbd4O10zQe3emRtUDob5bRXURbexXoPhad3vEp2DtbwIAHrfo+
JAYPmrqp+Zk5BuBG0m/MYlXLJqbwgnmg2S4TpAluYOo4fpjOxETEtqgwE7QV3WbqupbjxWie9ene
py+zdVSRkPvaJfXNsM1o2pLrmrInmT8PyrsztJtuCPflDCXXvNb1ceiCGOwYBVgsV3N5tZQjWJbN
d8NgF9AG1obXMjwN8j1tQE60P3fo9oAdkfFGZUcsXsP0n5nR6EIO+/89ovSylkoA1w+7m2v8lVB2
na7jylzZLxlUY28MKY2YP0LjbOmXLLo2KZHgjBNW/ZdirSe1EehOQXoXnJ7JIdODvH3iOg7miLsC
iNM1IJJx77cwgNppopmlr56d7i2NFN+Z4k9nCv02F+8SgpWb33NvGRkiazu9G5Vtbw1w8Imbzdy2
etJ7/mhZhtzTpvaVKt4np17Jsag6Lmn82sKTt3H5RQXln+FOYAUx+h8+CZMxutMDtRA0zQLixiMT
zgTNOY7je96Wt3bptlW2PA+CyaTQwk83CvlNhB1UFo3kqtm8tmzGK7wE1aRq5HxCX5t57BaZbjW0
q9Qd/HmSn7IQ323rnNRsfFQXSCFOOT8ap10eWSfJvTt5Zm66TveNBWDOQXt969YsAMdga3wq4u4O
aLBMPLQrciRfTXFM+C9Xe1vfK0aK9fSdDv9US9m1+FTzYF85gLih86WZ0Dsaij3W0UOZP0xjYoEA
f1wCW+eS9bPJwe9S/To622T8yM23Ug0UYnaGyRun9wr+1eVAaY2t+BHDyZCfI/hSLtK1wMsrBUZB
enNlPQ/1u0GQGJFX59ld8g9hfQjFeBwwexdDPFKeMzQV9orji0J5T8oVBqaExnCC1rxk47nPgiJc
AYs6iGfhpRadfLnBItLWhLuoHdJiAx/MYoLCbaAEx8UHGBICfdq9VtkUNOWSQrYV9NhkMn4Z5qsR
4gMPw9uIPCh6+9A11XlmshQhaK6BNrJUV5mHwWRp6kMflzaJ+Rp/pHE9B3vBU9ktGsY9NAtaqKX5
qMzYtsGUBS2ryTy8KVxUrbxW7aPt+LxhsDrNh3kgga9Vxypf/VDmPtkt4P+oEjv6LHj3867rTTbv
CNqkUACDlQU2RTIFkKledslYXBTb+UBScMzUh6SM1mTlSU0uiyBddDFZMtPxkkSkjVML2OJU2id7
dJ6HNpVbOIptC/zFRQB3LTQuds/Vope2gpyxLl3cfVUh4YauUzjzCCYlQWYHKbNpwnBhC/GYpAWF
S80mUl6yzq9y7n7xFahd3biX4UJEBFoivxAZYOLo+WvNWbeNUN/b+lRoKufLbyrQGcyyUx47KGBu
Z8bDagokCe7g6WiGcMIE6Eg5Mj5dYje8dDjB6txyBxBDnYrY/CRrviESQMShugqBHnmiOveqPzVP
CmO92pm+FPlek3+jlC6oGwtaTP1rfxGFelvWUKyIH1QFl5m6h4WWfTAAUjVr2qz+SbBeYyigxT7O
Vr6t4tcw1zFXceK1gdEnW9ynyuye+L09HihqTN8H7p6Lzeic0iLjWpGfMUzaY0JPQUY0AGh1/Mlo
L3Han4xHq24oIOpyTnLqppp9a1l+79p+nJcej7wXG/A2vWEC3mDS1bYWzHV9rRBTZ9GfKjVGAV5j
vNNyXJyfcnJeE/gXe+Sc1sXsMTM/D2l0Mlpi9NF4pgKnKj+U/EEkvuU8tVO2wbnpNKbqnVaddSiv
EY1p6o9Mv6Meeor7W9HwkAn6Y+Czp2znCL9vHybzIQuJlPhLc1hrhubpQy1vTnF1OGKdizVdKvfS
Fdq1sV8y0Z5s7Vw158n5irUjT4bfMq0aK4wh521HmQ0dAvN0Sc2AGbKqXo2C70JX/Q7OV69+jAun
pfalIf+MBs5X86kaymbom60NVsBVw54zpjvZfZFsbopg4QoQw6VRoPdq9bVj5W6W8UYsci6O7fhk
lRHnKkQJDYu90R90ArSSpoZlNB7T0jplOj/5TLv0rvoSChwXE/8MLBjAT8tRRN9b5W4j6NVPgIBF
1TKLJ995eNf0NUH2kKiPthu0a4prasG4eUc0+tbN9R8aVlBdb3V3G6h2atYLziiqSLV3NDjOkvcY
WKQ2L5L/1c1VEwV/cfI5VHOq3S4vMBKN1JdTTlPDUH86Of121LqpibmdkDjTBZmA1ufSofcJMY3f
IodbQVDbd6AQzqc0O+i7az2cJ1jgnhdDmbj/avnohjak1m9F4myNKkJDjiLbRrqLFA3OsQzrFHgs
U2iE0vzVu5IGHNZ5ds4GSRUeAU0Jj+WoZIcyOkm+7iQ9CmZj/ZzCZS26+HIZEye60XgexD3lVmYo
R4uGGFS/YRz2EcRLlD3FHf4DuE/0Uq8izEARS/tQIyHq43dZxxT4vCs2ILp6q2gsaGTsLzgaGsBY
VdFWIKOgiI+VRBzN3MDIAu66JpAxk/42wRB735aWN+bNo53ol66dt3Px08UW6Ahwx+AkdH68GItL
Vg8UWRKcD8/ED5fma7CsUzrbt9y2TkrxulDRMRfjbtbFge/HNIhtbPIw9Gjnje+o9UUr2ptEg5sL
QgaE0fOFEQh3+1plT9UIwjq7Bz2uD50jdgOuVsKLSatBNblIDUeD8KUkjykRvS6C1qxlWlhYnktz
PutMgDZ+r9TeRd7t6ooIQN/aZJBY5GztsdZJ0uMG5jytilC2dBht3Kk6Nsa73n2kzXK0R+w9cAdu
FIaKy4meRCRhqYoaxpeBHptuUrfR9JfYKpVrykMd2w8tC6m7XBMW7tXmdHudzBfvxKUE59BPmXq3
FskIhaqkUTBEEinu2aPje1KS8pRIZ9p3N19dQVrDKFuaoZzvtmhPdDGZrXLi10MIP0Gpn9+HrO+j
HnBF7cbuD1Gv7Uy259FMrlb4ndY9HWbwnlnuCalR4qQH9gRbSHC+DOm/QlA3bdqQGt7U40avD2sb
CyUl22I62ZH9oDnJNdKXbWr0O5s+ugk8LK+N05jZz72psu5hBeILV7I/hrZ4aJUiqGt56Vyih2WM
C2lva8eAPnjI9Hmb15im855y00IeW3NACjAJCwt0uHnftKqDIE5wtxNNoIz72v3uU3U3Z/l9mA3q
L/7RdO5FTEDrcV47KHoQHgNSl9lheurhrjUn2k8kWEeworq1enbTCESIn6sy71Hq33IbEXvcWoRX
amfZZpW1y9oYh+3oFNKftT/VYkqWBzRHmwmydG0ImumQtKepH5+iWQVDXlsztKMqIPiU5DJySVjg
NBPxRRTpihaA8sWmu9li2+PNhY5Ew9X43KivA/ZVLL6LgQ6jkuDM2UmPlX2gmbHSjk151miWimOM
NvfJGhCGPhTtIctOkzvSMPhrDiYwqEk17Fud7RLrrKjAv8sBAclFcc17CsJwrsXwFBc/DNYwTse4
amnbKZCaLY87jnGWz5P2oC1AozmH0afpPFhIJXNyNJyZ6h7cmepjIvdV2eem7Ddjbgu2C3pk1Po2
Nm+F8TYsF02ZOEyImqf4RR+oQMJt8A2/HEP3bCd9HMSydXH7Q+T9mnHFQHOd9WOqcy5W/T+daTmM
1z7dpb3yQud9BCZ2bfAyLbbnLubGozHb5xMJVFa+2WF453tmYLUnpY1ef50oZKOv5zABunNzUaW1
51D8ZGhH4q3J3rj7AEzTLnDwzxbzgDaPZ+zZxOK/EFbSU10cPMFyj3vjkOVfIAE6QgOueqBM0GvR
kOI85PmEP0JlwUGNWWAW9BcbsqfKISMZG+uI+BEak3TIg3ffDv69eXE6+2y1/0QBwt9vUuqNLIUu
9fbVnS7u/NDOBYBaBe5HiAsqtEMG6OifckvohwdtImWAVeWQQZq5tMlrxPyAIorlOO5k+xLnJ83m
IQ05x1clbM34G1+leOvm3RRyREgVMYQiPbLMSb2tTdOrIRuTpPZSjle7dz9ShZ9qnavPq9k5Oq8Z
pzFVKMyuD9occMHVprEcPqXhPudvav1oL3dF/4xZpSf9o5cK0pg42jx4xtgeFr7wXQhGz7zXofPp
DgED3JAhJ/r45qTtyxp3pDlyOyyB0q/0P0VYqWDItBGjSRa32rskxaVXI+M4ykxrbCYn2k6oHSL6
WkkTmwHDzdVd1AYUbg6ZoHNEo8zrORmmPUWewVKShenUywiIpSX/2uriuGeq7JDQqSg03KsxNAeH
87Qrj+QKIyoeiodIPGsoCREhGJBNvx8WyI46+WorNqHw2tOFEKPDkIViz0+Yftqtmz4qYttjSFcF
37IMO94az1x0BtfWeHP8Ey9PJZBg0mh0S9GYozvAALVvsWU2FkMhYXYxIfI+y+pLUeMdK0wI3AEu
iu/lEBIExfdoHeNyS9tF3UgjSo6sraQ0K5lT6tmZTehs1LU/DSHe1Y6WA1d2H4R2ROXbJrV8Uoad
A8NYH/WYYpHfUn2Mu2o7IIdbbCS1Y37b6L9CNf28/1uDy2P7UTtkCi3hteFnU9L8KUig4XDEEV/v
1h+cjLTEAfXbV6yTpcQfjn0b+L4U1NK0xi/ln7ykXGI7Pb5pJe5d+pJnxiYX027ow40BAJWY6XZe
do0gPa74rmAi/wit1zo6RdEpHX6diWPeR2Zvmn8RhZpFN+G0PJoF7/QOhkqmN4KlOh20hXGxar49
8QREveciLkrvHjOOpKX9dthdStbAyfzMJ/4tHHrMAW+Z200ePzXGg2nA+X6EHcS7rXtF8TPotBrK
d0O5j3xXk971BDCxGS++yfLoLszmOk54nN9pHItMT4ufS8oem4jqlBvlmiqSCX9IOLD+0aHOZ6H5
yqx07oPrrwlvQdJKg48h5GGiY74TZ6VIAjNpyCGDs/FfKeudwwI8zf3GysaAlPxM7KraT6myWUy8
VxYhmGZMtYrcLQpcThHst+kemu4v6eFVsKRE5iA5lUcWmF2kCch5pAT32kN00/zjybQCmT6YKTlX
ebRlAutHLUp5UZy/pHiGD4gN/jGlK9lwdEyxjeaYPojLDJrYy7OrgzxmL/N0kgbY/mFgsMmTblfY
3U5QXMQkRdMio2ckx61MPxcTC6F8KweKpH4G3lEVnQ7taLOs/zrF3aaAk6KnMSdWa9owzPZwsKE9
plb4ofsrLWpIbFoh+mNG/Z1yMqj6sK70g2moEHFGe+tvIvvdWtBJc5xv8ZUvrIW979S38kB+pu+M
M5J4UtaEp4CI+enoym9qnqH6E+2o5x9NianC8zOZZxvFpyJQWOPoOQyRjUqTN6F4kpNa3NxSbc/C
Rd0cXNPEB6Q426iQ2zrE1JhfpuklkiTnG7/S32r9uyAfO8/Trp0AXwibm9NLD5WgIeKEs+tV7kFm
r4QC4AvulQ03vUZRw+9cQSborQCl7bDKkMJ4rUtQsuZXGkrQm391vSZDtoMJbCAF+9K3zZ/RwEfL
vyewnbxCcuSR7FvStM5zVOqMmHhizU/XJeBQD03z1jcz1N1eum8ujtSS02NTvy2hjWP8Z9ZPtaRO
wgpIiov63gw3aOduDJQo9ujyrBo/L3s+siTlGfGT9DBAQErjsEAKOM69FseGcpMFAzsKA3t4zwe3
hhjQj06WBrWglz/pTlzX4VWC1rH8zaakZHaHR7OvHhQdGE7MvpWJ2zhSgqu+xKb2O/JLiJ+ik6TI
QKWU82SUr9MU8lNoe3s7xFnI9Nv/K5bl3lniz6rWIzvjRCrTPdbaV2pJtoASKx3YJomUb4cNaknn
tyZ1n/UC65G2C0tkV8PKz26SPCLU8RXH8NeaI0oevl3H2uGqOjOzoyIXC/AutOmRkGgEZEhrO0x0
/FUB0sxmRWGQxEa1dv3YH2fpvhrrYA1nSQSCqTSXH3NxU8bHpcP1yuked/DQxh5d0NiFNMCsHq21
fJWOcxpr6elURnXL8NMO6T6dpb4t1H/q8OTwAnEIk2IJmPFBTNkfDwlNQRV0Y6nkJz1NrpoZ/TUm
WRGaQluOoy4miDibh0Ffz4xwv+YkRBd9JWzeS0+TiwB6hhHMFArGc4HKbNDARpNFhEOjmO1WV/nN
wGH+Tx2hM5m0i1K1M1oLZS1x4GBC1oLUtfq8jMyuAIpAgZPPO4kNNmRo/16q+1D/xdU6bOkXlb9+
L0EhyycFrpGsjVd1tVcKyEQLE7PFk+VGc1j9d65C8SYFGiR3RRQMBp03dk/Yjlrpu+3yIVD1yd/h
wA24D7HgImWOsnhemBmooMYmH+z65Kw5v9UONFrc5Fr4GtnYBoNmAbqLw08L2dNezXaeYo+b0khz
tMyjXW+89JY0CM00HG33Xq+/Za5+ySpbOwX/DUu36ZLQN1ShbLJKvucWHkYRMd5otl+2twzpWYBh
lEDClvlvImjPU0ugNfEm8w/6AAtj9VhA7LBdmQz4ZKk95cOZeG33moPlebOBq20akMDJTNV8SSJE
juW3ctJdrc1vOoGPRsWWtsptZy+PS9FeLcUF1Ij+DDV8ndcz3Km3GvV+RWzcpTvRFJGyYaueEd0n
3vpN9oQ8gd/hcgMo2dIu2RHcoCqiDjJuHe1E9acs8lUpY59ebpA3l1HYfSeUBBcN7NKboz+YCrXb
FrtlcxSMm8q47AzAB5P+ZTSj9Kja80c0xE8kqL+LBLHbskfKA/G7pjg+6NF80GlayWPA14yX2WAk
0PHzPo/KbQ5koVfYn+1AGNlOeaM4Md0EoIM4nAihuhNEE62jzRg+hjGADEkfEaN7lbWBA+7KfaFm
ZxoNTVITkAkVuXpnyrd9Brqu1p8qzY47O7FvFc1NlRMh/JMuq8K9RQOjREbvKUzKUQt3UmDdmbZ4
iXCsM2T7CdCyyNj6O1F+JwbxEdZaZQI3nKkQdQfrOkagrMTmUyjx0aDEi+6/zskOedpcepUAqPHq
zG8tj4XEwc+gfsn+IUwVhGlsrmBaYNXWYt5Y3TkZQ8I4GIxKFlKOw8W9oaz/lGL57XlR5yrq+ULr
1djscRAAfBjL02TxB8rsI4bumIM6miQvGQ0zhwmjvdXKwaTgfvM/487TLA9U5G2T8EASGVfUWl80
UWBK1sOQ1zIisLmP9MKHBJjdBwR5TJtjnN+SZAYGeqpsaOfZFyLbJFiBPNjJPFzSacsd14Fi2r41
kLdJviyKooURcJ8OEC5S4tZmEOjV5EHXWABjFS8irt+ivrz0VMAktfqVTLnnUuKQExgv2EOTbg5Y
up7syHzVbTBc2HWlT3mFPDTRNSQa7OR+ro+BbWqEujvCMwsmu2J/2ybf3sXCjEFmHsR+cAOzhGDj
l7LSD41dvVDwHUzuehj/qeUCs6Af29DkcUuJYhRNdSzn9qyafL7MbUTvYUh+WEuCwsTOoveNwJ3V
MGag5qoqtyHQIlWvH8uTRYna+ledn2cTyBOAMwvzfajVezchoi9tSPpzQruCiajF5SxezOJeqvpn
P7asKCWVW30PROeGydZSzWgb0muFDilpriAYWJQx18iTHZUgUiZm01A9Vi47neDbrqGrCZybaATG
psO529oAOawWfu78M0IQsZA6ZxpBS8AqLBTL0k5DRYQ8+7a0Qzma2xW4ZO1mxSI7Id9K818yHts6
3q4i7Zp6q9+dhEfWQCgxtAeZWHBBerLSgMiIWyW562vTuVb8OqLbSkSxZl/S1RDJm2MrgTZTwwKS
HWDWRIQojQIOREf9fSqye0YZXTH9NGZ8VKabrOrvwpju4WjjC5zLCmJ/JFrHuoVaEDKhFiN8HP9t
U+JkfitY/ePc+0WX76x6PI96epg0Al9FSRtnZDIXxYQ1Ft+mzUZR/dylAfRABlPrA2RRNQz4J1l/
KOExVjBFqRdJrbVO1dq5mKutimHaK7dh0fdiMf2KgI1YCCbWtJnSUgB7iLeIhKFFx0qI/WjMu5lq
B8avInTJQ77GhM2t6lZGxDaCYlCOdSO+pybaGWPmZwP5GG7osmACZMMbe8k8Bs8mnqFNTc+1mRaI
DHRNeB6J15nUK3MziJfb014foNfH5571v1+/CAmlE7SHjMyhBMommsmc6nkpqKAe9LMx/BYLfpfz
yssvMfKnYQX5yc1JlQM56ZxdZkFn63ctwkSi4Wyig1APUdL9ej5WBVKEo+0as/EXnY7QhdQtIGFC
ii78k8wKSufwhLUEweRGCc2tS5ePSbmJjRlaMsbzonCAC0NvoNvmP47ObKlxZIuiX6QIzVK+4hkP
2Biw4UWBKdA8paTU8PW91C99b0dXUZSxlSf32Xttvn4CnajgkizJ492UOT45nn+o6miWTN4Ngc9Z
3iLcClPwKLsv1ndNsI/M++yFFCimRLNYQiA99aC5woctdG0x2FwHEpvfthMN9gkUKlgiexNiYutc
O4hhhXPx44WO0jtzhBLUSQ/RdtXlXBY0EKAraFzlMGDqt3FK2XvHx0azxaRvihPHOd5JAkhJdepj
HlARjpsmW4nwVnPN96JLxCK4ZewkNl+Y7Ef84eb38aXG0D4zJI1CICngY6dpA4iEQ04j7PbSAKHJ
5yNib0Niw1hr7hFofVvvE/5di3eDt4ucG2Mn3O5qhBME28qEYWMcZXcmvR8amP3MnXJZnoMSBcST
uHM0/bvu/G2ZPwo2QvSt8E75DCRPsSWqaERqyeUnYeDecZ8syBVNI5dIzQ6iE3gxIhgL12Iwi1ou
2/i1YNOQbD50XvgvKtsn34xXPbzm2HO2ETHu3i92UA39bm3r9Toeet6Q79jOXfhQDe5UW96nikDj
56Tts746l9ZBT07aeHPNahWBJmCBIG3ehhkLQNolBnw30BSiflFyLTHKT+mZH2XiqKVOmDW1wtmx
wt2ewcoAPlAaa5cFTC3osujxNuOCqq1p21Tej6ERDcA2a9XLUdsb7r5MmpWqThKJA7gIMF1n0N+x
PzxlurUU8zBorcBs78lhr5m3NzGoLsPI9p4yV2mY8uGM4OwoLnpiQixMfWT10dHQyy55gD/LYiiL
/UdbQlyq0myb2jsVnAC3LJT5PfrspXAPvmm2mDaJu+lbDQ3Xfw76ERec/c6SYaXwH/iMVlST2ECA
mgThRPvSJuCn8a3GfpiwIrfjL4eb6iYbabu0CdKxsXgubbUI2DBUhvFSdNrBNSp8PMSS3Pg0glFO
ELtzrHJj/S/h9hOx8QpciD7G8NaSQ7aNmMk0OA004aBzhkj0uLAmeXaMt8btToN1b3vrGqXhoRHJ
rQqPsUZSbkZysOG1dR42HVRPuIT+wyrngJ56WAWGCX1FmNNQ8HF4cWVYP6nOXtCwffKmeh/yYUdO
2ktpPkyyMEU/7XT+4LR8TVLxNSJovrmgoso6Z1cfYS9v97lbXyyYM1lxaHCyZXaxmqLw6gc4bkBa
rgvIMt7Zsmi2iaNVT1mMgVry7Op8NEM8sxtp1/P7qoM5YUa7pE3WLKSvVZgSqhhtdt0C/lWXtfsA
s+12iPDUWdQhcGs0x18/8IulnhV/4wyTcQUJg0FwlaAw5q+l1rNEyrb6NaLi8KVXOE20MEaAGpSG
mEjZiDjoPTmownLEOZ//EdkmzQd2h7sqizGvsvN+ODZ7SjtrxXvWBuFHUSb6HBVCYOFps2Olkaxj
HVd6PZEV1EeHT38Vdx84HQ3s6QJ0Iv62urTXuGzRSnVp7SZ80B6EpLa9CEBUTXHLEwvCAaRu92uM
P+kaenJ9CX+HYAG6PLJJVmK14ieZ2molSQyk1bHPdu20DWW8i1CxU97COwnzUveHpSReUU7jQeE7
8MOQNStwTeTStEd0b7VpGdf+YgL/FbugJYeBJ4Xc+4ax8xiANK86VC5UhChmne9z5W5Tk7HISxZe
6K97hMbcMH5qluULK2fSDpP66ljjS4TeEXnea8qlL876c8WndqQVKNLzZZ7zOKSfJuPzOgakcKkS
qnGdC2dvBJA5o42gycFu7jaEFQ8knKHryyDBVcMP1WIvbhAqrdPoV9bowua0SvCjVX21G2Ng7gZ1
vzC8Cu3bnTcmODRNIrXQ+0hDMf/xVmNeUZ+qB2Cc4nEb3mrb2432PWWVmdiv2pSegpwTyTfRLecc
RrEkCv8kBaggbNvc3DyWeomPA4J5CsTfgOpRvTkz/GeCDE3rkIl6FQDxS8S9jNzvgDvkQLXCsikJ
W5jYoYb6VRj2S1gDduP3lSJ9xHxf08BFgsUnFnEPL5qxqbN7rchY7IWnLS0/3EdEGDoRnjR7WuTG
l9uc0/x1BkOokdk3ztYOrICseHGZBVJpbJT2q9RfYLLz6i9k4xmm9GcABelVWBOiVX5vwY+MYvbH
KqCqxNIHpH5r1mOHXy4lkU+CSjWYxErOLBrVgfYy9huxc2jyo+m2HuCJ4BJLfanKcJG68RFLAtHj
XGzZmaAVeN5HHJCcr0oyHZCgaixS2oya05mCQ3tOrW7CEOW4Lqj1YywCMIUQ2lXFfhgInlqg00S5
V0a1skKYMDY/E5zQ3cZhd54dtepfpPjuUZGTMniSCHaLBk28KPJT5Zr9AspCHpxKTPjD3h4OiiZG
C/RfQop2UopY83dCL4dn9Bvd+m2AbqF2YZbCL6T2HQiVYF4K4d/iniS51Fl5cxwnczvWzfOMQ+AO
i9jLJkMSq4H1G+HxH5P4MLH7NEw68c4mXz7K/mgGB4jy62UMi8NWd9n79bxDq+BmNq9G8uHo9Hjg
Hq/j3yF+1yU5FW0pixGb4rgKWCcIlgXZmz5QkxFjoC1f6ukeM3ED04FbsEUxXFkgoLJfLf3tAzLW
2OI3ptuhrJcEZdiu2MnG0MAVTewP20XAbhPBAexEM8OCKL6Ir20WkhKhvYEYfJ0q7vnfVcjziF8h
oSdIo9rbcblsFN6C12587aJNZW4DiVv+PTEou1tNLadORugMoKD3VsQfCaAvi3CqAFE01BFlCR+e
/2/ezrMHbcOL9Pnv+bl1P0gshXB2yfJjltKxkQURuemCQgXcUEptC+eQocHqvM2Is4Xpex29C0pM
WrJ5LkxeqfD31EQxJCA0NmSkd8OK/aWaiau28U85/UaqhRdU78OsZjuXJn7tYzKEBmKuo/EaK8ZZ
DeqGz5VIib0fvukW21oQy6wsRevu6tFcZ6MW0+ZpPzyZfMZsS5pS/80LZAzEZ83JKCqMrpOejEs7
ZEfEjcD1P4FHb8eJNLmPUDyOS4/n8pBGHL0be5xWOvB+wyLdb/CQBJdTEjEvGV0Gz12086TI3ZwJ
b2+nIz0J2RbW4Tb154urwESB0soB16OhlXXwnk0czX7S3uIYYAQvDtDxzmZNRW6RZxORcXNfzyg+
47X1T53OpKzadCMhVOhQOKBs5kg3FHQAryzXIfO5fWzbk2IrMrHFabFA2XA1nzm5ifEdYtDi9i1T
IOe1rYhfU3UcCY/N1T0q1hZUK7w4rfbixvne5mvqxaMuKGWBZYjNDR00vngALuP4b0LK9PxgKckP
ucAgbEAAqJldn+PmQDEcjB2v7pMDdlh4ORY8ZmE+fWxepCgwaYUEEjX0EuDGbqC2otmYzD4O7nMV
vzXsT6V25yIKVwf/e+XAbg+AGf7V5a/eUV/YPMcJjjnbPHfQOErtEcY5OmlWbOoie9aQ3jnZ1oQ/
cYv8CY5XyY9Sc3TIKHcTu8YUXZu0W4bYyghHbNMKS9cIFhOdt2ehYLIV0myQ6h9Td26x2AkaSirY
0Mc4YGdUKd5j3kpJkN7Gn23wBgdZkja7MeeGP2XLfAID5Lx1+KBSVp1Ge9EoYsVftNDHEVv1d9S+
4zp/sqmHq+3fzGOYnpN25j+hI82FFx37hHscS4/Z2d1U5fguXJoLzQJbX4gpP0Liw64F7ZtPnAEk
TRMtEMj42bC6n2GyKk5RimzQezP5EoDd91eCaV8iZNd1wd8Cd1+FrTJLlxFniOKNF2FsabDCNMl3
Oz364cfj010AVXZjim5IKTnWRg+DZTn3Rw0Hg35Ec9w3dr9o4Ab7Xn0O8uY7IL9jYMcLoOPNayc9
ezGRgproz3TukyBufahdGjMxR2nJ9J2BnPaZjDmlPZcCTlVziwL6hWKrhpIeqOpct+6xCM2d7MjF
kULoKHYPK7Vlc7Sd2o+svpMHFmy3wv2UkGghuCqwKQSrRh4dBtSxxRbeNncjyA6QNZFv/qWWdbSy
7D3UprVmGS8VEZ8hLFZxByaRJg09KddkldZ+I9a4qDYEglht5QsTm3ShH115Sxh1uvotq29OwwAz
DxpA5KLE3gSOenYchsCkByI7rdNK4EbLsbdUW8KbEM4qHuCnGVNVINDOW9mWbzs1j6rXOZFYcYWo
XrF6axwXJZez0/KeBZG3Vnzr7Ui2RQe+FSGFEjqCupST9UzTHEHG+bBKzB2Ge+sRD+QAOpcU/Pgm
840TXYc0XCvJJt4tr7pFzs54mffURbLzQcJop3i2aozqrMU/hfGOhs4Z7d86qgoThtmw0NdKfWdo
2VHRIzukez/1j4XyDha3nhhx2uE90gftUqMXzoOeoCWPGhsDVLSNh9+yiW7m9Nnhxy0JcgKt35Xx
KmF61KJT3xnQIaxdbHv/yBWAaJkWklRQ4jSXwaTYIDe3ziQWnjwkvDVGmwcwu5l8XMF9ar1sEYUf
dQyUSANBRfZ9ChH+cBz1MQ2zc4AGYXT6l5sXj16mqUe8JV616DhENHILLYh4TniT8Gbq/4FBRLDg
wJHNWYN/VASPIHqzu2QhsS4L99tn02Mpfl/+Y5UGjT+/SImkUKFcWDaSis7T1em/DPgJYTYeCC09
4drFVhBz+rinXPEUYlbxYQlkAS0HEs7zvcNhP6CplTn30xoKVenvbNEd+mzOmhXU4+kv4KLWMQbr
METcJvCqcc8vQDi7UwSTUPQvEXfcTDt3JnQUdFY2Won8F8U32rmfPD4VhsYOJoWayn8IUbTxtrA4
AhJOtJBNCv25q0HwnuwxEJIlNRRVFCwe6KipGwe0m3U3w6ZY+HOCm9Q0chXQNNFHLJrtex2XZ41c
Pio8K2YG5PJUIug4w3dOXi6fXnJEXAJtsf5BgyzD73ul7nbcbsYEygPWZglKpw70/Tijop3k0oRE
wNmXVF17BxDlC38ZcOtsNMoGAAt5LJRsegKaLzWuqWol+ox5ovinZ2xGsWzO0QIn+a2pBPAHaxvl
Ci5c9jPNEf3ZnM/9ZjlDZjAYSPXd1T9h8yvgy8So5W7Q3ZWX8mwNxLrEeFmnAfUF35N5m+nVYD7t
aol+8Ju61nNrbhOdywEOh8FVpNmSo5jYCuTOqz1wiSPSn/ukVCLrJoOaC4W/MqLZawPHfvJonyC3
WrxODqzjqf2N+BgWoEElN5XsL04/RorJQgz/fnMxdDJbGy8+WhWalHkvjH0Mmcvz/zoYPhOzlN2G
u9k8GJ61IFhENeUXQ7zU3XHv1n9dbLy0U4SnNmAsU/G2nd8szSMTazox03H2WtkpEx0FdUeiDz3q
rMqvgtWIaue1LkSpHuuUE7x6bXFWtoE8MK0bkqohMOSOjFfbIBomql0NHLLObGCJcBLACMXXX4ld
0j2qyF8qRE1/7Jex9dsTIi/8l2l8VdWLNBCNEwKIyMqsv9dRflRQvU2Wwi1Nd036UMZr1pwj/Oyg
sUkft7QeDWrt1cMh0n9Gm0CufrKMYwjW0xc9wpn/FCSzdph/JhP6eq4fTLAPoKonlxHeZ1eKJ4tI
fGsxn2nIN2eSaA5dLBWySmm8N/Y/hy9m8AbNNOIRd8sfiCfzMa+Stwab2tDnELWGgwzpiuU+n5GE
x3hwtvCkKaLh+Wzwi3v4u7j1gYx3BhbpraR2GB+m1W6ZlKT26QYUmeKwHduTIdNFhGs5rRkxbPJI
wXCVhEAmkpyqpKaYM7/l0tfz8x4RqlOXOSv8yqxfn3lBBj9KvNRZsqo8rthMsng+Fo691vyLwWDs
2JQaw8Np51Bg3m51hqwZqUaspHaB/p394rsdzWU5ENx7C/U/WgcaDWdkTJtxCa/nX2GdIy4RkQvS
4QWTMn4vMoaRfIfXsG1U+xEmK2FimI1vRXqq7M8Z567xfs7UZzprstS9NOmHPh3KGeJeTE/V7Fki
4cc9vClvLoW/7q+JgD9ASXDaWx2z01XXfGCBEN5bS6yM1gN8DQkp+8tS87kWaFP4LdusgWH2Mjs3
mpbNCqyibuxp7MOpYPDspxgNLGvgUI4WnXGqUVLGJahJ1z3U3THf50P0HLLmyuS/jNtGQfDzWgJD
KdJh1abWiooGHnWYNsZN09LLhqWoBt9j6C++nS5NU5z9Xn9OE1LMOIQdfNEBHs1qXoNrydaGhRK1
NysDXWJkfIfGFgg/+w+Slg00sflFQESXKLpZudYi+WsztEPttMPoRL1CMLwV6XFws7Ue+zsnNHCx
g4jA+GcWGBkJsoaawCGFOyZxeC5zWemOA1DR2bnN2FlM3q6ZDda0M1O8dZunSMlBNGXeEz7ShW+8
qYB0oQ4Lg61tVl9L7OZ0NhwMfFS6j2+H+Sdok6cMGEnx0rGqdztnKRt72VV3+Pz45J7D9jWY5EYy
ztb1NUxflTw4+rLgKwraRkA7Bi7g/Po+KF7h17x6s+NiVfvbXqDpm82h1M1N5kIVnb7sBAQAfk/L
Pevlqc249nb8dI9YOVLF0zOBFYjSjjzy5FCnXEqaGaFiDlbwTOvJahwB8NvvFU9AL0quVaBtRqdF
m+u2HYUSfUCGKHpLC9aBtJVoze+ITbciGOzLQ2gnFwzstH2ibGNTKGNObFOt0YyfIl7MMVK8VxH5
7KM74bVhemyHgvaXOUI+bDzOI1t7G2C9RS4eynmx0+ZLQGUG0mwpqESEKaFNZMioM5h+UzTxyuAm
Y/2jXQir/kX7n6INqyUu0cMdYrU9T9FHR7A4QoJuWwXKeJd4B3888VTSbLihXVVtqzrYWvVEDBwb
EX+kpZ3Njspl8Wwp/IwYZ4TQX9wB0Dtda7mTEdKzF5b51fWgSrGPMh4tE4Wr2SB4zoU+HhgexMmc
Z4yZhaA+XfEwrKvZEEbs04WuPyRcqIQSGGRzwbVadSNZ5YqkxHdSgvBkZ1OQ16ucz6L4DjECZSXV
l21zqkT8EpvFJsnJ4cTWcmSW1smDq39Tz4oKxWZw3kkIDSMvukwJ6t7r8d9kw1YgfFWdrZD1EzqP
icE+Aflt4XVOmnwrvRPsxmZ6rXy1GqV89sY3o9slEZcODEuag2mJYrAKokpA2bdnX6aOxTeRZIwL
r5oMl7WH/OYEa9dyX/xC543NXz8ZiSBg5TfPNri8IqKXsD+H2letXQa5Lcd/gr3qmNOHeNbSC7sb
bLykijhVBMAzDT9tBJTYdLZFz4tkfwrQ2DwAxJC9mpTJ+iCKKH5AGJvM9llxrberV308SZiOBEPo
H902zA1xcO7qdin01wznbMcjyFzXHIgaQMSmQeQy3WWaAVNJC+rLWL1RiJXX1lYghKgxPOQ88Gt8
sn7yFwPeyjjmbEhZU2dg/8FG69zd7ty458ZuN5aPo0yIJd/mc8cvahFFEkTGjmVl7xan2if8398U
J1ZZU8FIsxHx1ACDejtYGDy1J7J0WzJqN5s4cTlI/HEv3FyfQtp2enCCifVqSodL3CFHqtIILCO5
P1lBTU4tXFg+2Ln2Flgfvj8zvwXxN5IK5rs/U3IIJtMGaSJnR6XzZKAThhy1ER/QLn9txlcZXvAD
bHh4P+VtDDJF25stVOfee7b0S2rwjKQG0aS1SI7/ihjeMogKS/z4wc1G16MPr5P4w2HpaxPlKOZb
oPy7VPHBxRrQ6NT6zV3j/g9BxhysVY4zxRZrX9uYlQKmV8F0v3f4QPv0MxmslT9TDkLicdzDQwBQ
vqqWElExsX7VdJ9xnh0YP2Nr5d+p3+3wIrEz4liEzoNdt5Lf3XhVkbXLJSvHetzkKNc6f0u+iRB4
qFIU5aAooNxWl/mU9d47/criy4KTnoUSxyMkUG4LNREsBLunXnSvWXtPYm9l8XFv+mtVWE8mZPuY
sT31/rldwy+k24yTuBjvXbQ1YuAZGUFR0ic+vLdjYeFgTV5zSjI5Ot1wF/TlUaK8OA7wfDyIAnuT
jCzkgWyhm3+T+hIghfvhL8Xn66IRJFidhlge60hu5lmis7wni3EjhYlmjx+h/1k198TEhHxrZ6NA
L/E8G0uirKuKN2Hon+ApLxT1sILtfGC2ywh3tctBBQ6rSH7s1qZqmRVjyos7XV2xjzsCxbyC9jEM
H1H8g0/Oir4s/VphEimRdKbqR2kvU3Y0MBEJ7bt0zpb+mZhH0R+KFupopr3A4GaYe6+5KNMVDI2Y
L1IeTTLdRfKMsI5tj1k9O7geToSd7l2dCEnGxLddffWITSbIPFbWJJk/onhrojBVpVx7yVeKPahz
DYwgB7ZppBO1TR3NGO1mrdxnW/yo+AsT17XCOjliIDAxdjo+VRXqlUKanep3ofeAOkk91Myi28m5
qYABuGegjEiFdB494RVlvdFXGc/27ttMaai0sw+ulfrmAN9+jl4m+kvY/lMIGxkO5ZLhmHpA8rGG
DW0FFnWMDUmmsIl/TPWdqHPWi23s8Bk3oOJDVSrwtUL4aOiLJNkgVjNtN+9u2oTJhgkiJEcwjmed
iuyE3yT4BnW2CsyDdGBCDMMNb3LPksfAIUGOXuCUwdppXuF3+QDMFdjTLDqKdmOk+s7mPlwg+Eit
pwVmlZOEwAUD9Dv8basfLhpPPHZ78S2sdWG/6OWnA1FM4BfxNdjNPJ5HvsCkv7lacKOXKKmYusCp
6Pi8r57nHWLWoaa26cPHXN4UUval919FZi+JHSPcXwE8xi3pWnvYJfWho0Vc0hbHCBP3GnaMcimR
I5LuMuQ7gHJFDC6KsFtm38mTehjMqv7Yk8/ynAIM+b7Krt1kLuPCWLLh2FDQrpCfOydfOnW1UUm7
TXLIx/57x+M1Sq9D+Yj4gdXTT51su+iRpMjmrBo9sWrUiaQG9fLRpsi3KsmANxGJ5zlOJIp0pyb1
JzTOzHzxWYd1kozVs5zfFdz6K3R8syFIMYy9BAxTnm3DfR4n+57T5Wu29l9D0bnDpSbUuo+2Ukxl
7ilA/6jjH4v7Kr6vbyAEsGi85xbTvMV1PiWO7/JJpx2rpgk1heZ9ibiIlLM6Cpu98CkECEmxXGj7
ohzBXthNOOse2MCwcFtqV+EUikyygAwHKhjXZYIxgYnasige4x0XqVfw2wC0HQ+n5ro3X4L8zWhw
Qb2K1l+yjuQY2sPAGxocOPW7bGdBKF4Y6TnmLTpgXhc5zztsAoQbIHhrePq8VxfVwCrSj8KOjaWy
7G8f7UQf2fl76MGSisQsgbOx9Si6YRmuFf7dbPulJErjoxrrjiTe6xF4TMlwqrfAGX8KNwac43Jb
SjFLoOq413Hedbl/KVeQodMWbPeXQ//VRTw7M+M15X9jw1h70FG8ZtdazjKWt1Iln72oYEn3L06o
nUvuRXw+Mp3gDvQbYj39bkjm+y1JIzKQLccLw2kzIdYB28MMmJ17LViQNbT4+8LzwnCK7Bi+J2R2
88m4GAkLxW4gPtAflRHspTfgT5vrUwCeICP5wamzvWsfNT8TkBWb019NsCdNfDV9cOhSfY2GuzfZ
tkLPxsm4bpObpT8G9RiCmxZ+1vpZQ3TXgu6oNe+8slvLZFLD/BcPO1W/KUdfWA5XTYwPrrcIuVfx
qAL5l5AeGR+jO/wMuAgVFHZXlAdXUEUBt0iXw+8YTmflvPnJTQOrMPmHPiqQ1XeDMPEv9Bdt8D6U
gHjmXw3UwGykwbxDeuSdIj6nEJQibggvu44DedzkIDXMRhFENJzWXQPObiOn39BYimEbEqmmA8GJ
jZWb8awnBTwR+GEDVf2qYE9+t+QoV6j5SQmhhH6uFYmJRWgT1JyzUqJln3Bw2NYRYA+hrLMN13Ri
h/wxglY/NqU8yCrc2yw+NsbE00XuO7GqOdopi3/q8wxwg3UvYkztfW/8s/Es590Mj+v9k+mYKNnF
Qs9PLfedwmXZxLc3J0KqaJfrcNYMoi/jfXRwElbgP685rwei9TKJXjELrUZixxWy3uDfA8dYRbjB
PZ9zqjmZVFl0ygPQgTlZ3pvqKAtnaRan0eHZbqOiDe1762ek9UwMEK8kQXYSR2fE5WLiOpPnlzJ9
1+S9Yoyv5/vWuKuM25gPy8yWW3xja7OmkWHigi4dYCoscGnmNQ5689pNrIhKH6F72IHgjfWGiQ2i
UNLucQhtNXgeoBz6h99jegigX2LGqa7K/+g7kx2O/cinSwmqLEEqCBp9FSIsalh5oODn6WfvUqTC
PIpy5el7i2OURr4nWiePKTrMrICIXq4LaR8CQhnUu2jJNarwhKUri/mBgJowiLvyiO+mP58DweKa
iOmZQPpGEaHiJGTZJz9HqDNmRDcXROzJRvAHrrTCFO8RBOXuvVPFX6O+jRbRALw2g+PdrbBlYtPt
Uuiis+nMesr4eCQ9q+V1rX/34IBiW8eGAcqCRKPXRM8pcrGc5+7wOpHuVaXg5ytohkRAANtIlFKR
wB90uPO4bUY1POdQpkQNzj2pUMm/upB1lir3+MMpwXbxdVgbL/sdbCLArD8NgYM7o3tZW2lQokbt
L/MAMFgbH8nJLeDa7p2RlwmfrNuyOEQlT/ZI09xO0La2w4heNEArsh56NGwlVneHazp/NxhbCgEf
MdNgtUA0YGX26Wk0//+Up47cjoW8lGV6qsl/CD4hPbL9UDW7hkRecS89ue1zbW0ajyi/ye4elNSa
jfho6V9hl/4vTNAZ56qq+pJhV3ELGHIfRrRnk+iJNyrEsvSZdgyQ+NZSsc4bWeRnFSZg6gWji2ti
Syc+LDL/LfFwoObVBAaoImDvPRf8+wgQU/PUOhJQHHwope8Y1DR9l07FxeHTV4ibhpXXbInQhv2W
sgJKo2KkVkIqvUfnQX0wDIwK85ASc2rp2UQ/2DqK1NJBMuhYNtXJTg9PcYJAtMtNXH04jUkZmFZF
ny4vm9rr2qsevmXid6YMM6WvXNZiUZIv+6bayLp4uJhCO/FpgSpwyTO5/UsF71IL34X9T+8EcJKO
q+dN2eRqp3WkU/0SJtBMxIXVQJcml6JBITXEriEBlBiX2jxbCCNBeOaGuWBc5O0CsqTQr3QeHRI0
Yz1jG+Edcusb03Ez3kAyYqJ5RfqHrTR/OI5ceXEm4etNuAtiKBrRh1tx8aurib3T/ckY9ZT5acps
1boGON1Lx3W96rEWvtmMFBbsG0f7kT3jtaOv7OZhuEyBu6D+KBV3XD6XOLNj669Nfw0P971289Jj
xv9zp98Rs4nZXn3AdNQRpyl0f/AQ3j0DZxAgcQYgi7vpJ+SyZPaI4XThThdTfMr/2Rv1KiHDYwpK
QhjzySfz7sp3oc2ELbG2cnaLgPBTfXDQL0qHbr7p4EJrtTHJKgrHomen+JDtViLVdyNGXE4XLnCx
7fOTI23osG/49Hz8vYRIXSQmqmMyEzVCYrytj7XHZ91lS4/8XXoLC26Hkb17/jEb1hPW7AIjpstz
gO8nz3e9OxtI1g4its4Oprt5JY0I7lNA1WcHTCyDrKXH+4iUX0zosP4szfcmasEvm3QPcwiIP/oW
4ixb+cmlK47ORGHVo2dOdKzvadwmWF1o6ui6XS/BKnN2qntfMLAl7zlZ7bFzuAMyTltUydN3QWmJ
qo5cuDJeOoXFunLeEu1fHr2YHBmNK0hsf2lGvnKjH2P2j/GKjv6vptFuEZ0i4jiTzxUbAzDb9XaD
t0DjXTvqQNfp9HWjVz95S+n5bYanKJ+WvcEME3N/u48B0exD2h2nch+yyGiCR42s6uQ62bYGuNG1
qHd1t2/4PJjoytFWVay56+18rzcIVM3rRdemLp7hTX3TYfzU6pfW+xogcHren4tG56Pluc53nnOQ
l5A//OW8EEy0U1NT79S9RXRfaH21HiaDffR8yuTHwfhTnli2BlcCt9wE6V3DMd7bJ0k2fGQa7rJ3
M4dyiuzHzb5K1Srl+02BqVkVcsrItoKUZhaNa6jTMehZnxGzBcWYUn8cvgUBgWgK2P669O7bf3AR
hobBvTNwrAAxYluB71yau7K/UkhegrElX7D2gvNA/s3Kbj5/g9Ak6FOdghmnUpAAJlLsMoB6rLfd
L5vzyZrtBAG6kzXDGdJFUeB8+jQkf+KnX/4YSCf6c1/tXf1HaPizSE9pLBwSjy3+IUC2GwJYX9FH
Hk/k1RAsyFUUqHJz72vPQSSehUOKgKsT0GIqpUGZzNSu78hhHgAK7LO5FPIx5CkP8JxL0bshy43l
zZbfW8sVM8kZOtVX7uEh+eCH2nrftYbNxtR35piR/XrlAqtLjV43nEL++6ieQ/56CYN1W8Kr5mHn
ckxh1gnHT4JKWzw3GClPHblu3QHbyg5s4lw2i1vC/ai233rj0+TOEk6/prgrFhfRvvOO/NMUb6a1
qZylho8qASDlAgaCLmpTC18mbL2njR7cMuuasqaL8dbY+KIL4wMsfshmOhdcTOytDePQET8YdrlJ
u1uWGPgGnoDI9pIi8PaJznrSmXD2lhHjTIqHMP0K1F0MOo6fhgqscOXG8KQhYWUPfIkLXQNyCyWj
xumWRCyZTiX53hZeW0FEpDWGY6njHBnvMRcO135wU2C7z1t02gciIDhIlbp/lNjOrOSv5/1EO0lS
yoNvbyWCyNhhko13cf7eFDP4HwJJMC1rCjMm4qCtWxM7BsobUoGWHJLB/gh4LiUF6QA2Yn5BLPMu
w4er/up42FTVpaknsnQBkkLwXFMXmXAemTw401sBP2AgHD2PR57NFJC8hfBC6/jGUydncou5XSJE
CAqBHZypVHO3+QMFcZHrDDho/Pkf5ZdjZs4Z+rV0cd+KZydCrnc9LER4J2AstPF8WVgE2odXH/3+
zbZpAlXhUnM+RA4R5SPyixUNxz8OrpihsD5Eix4RAgYgr9oV8slroQfAshoBSBmOh09+fNLQ2T02
tQOaufEfR+exHDmSBNEvghk0EtfSWpMs8pJWJJvQWuPr52EOa7Pb09tNFiEiPdyfS5+IRT7L1Ztl
XiH7Le1+n+iU7vCACtFIGupSxCnPSMtav4ZB/smBucAhxzx24L5TA1cIB8lNjWmnINrPTFqPkOfy
LyX6dsMSTcLfV/G5ShAFFHpjmKL0nS5vUX1oFE7H2pzQ8aJjeR6ew+jmD7COv3GikZGjuodHglHd
HTbwbf5WMbupEXMNphPLYKHHecJ9RSXN17hESI6R4eMuNbjRJ+Mfbh9X9Rcl5Cm9+DWnl2iZbkJh
cx8BpDL/2QbtowVrJqOs6BwfZ57DY85yCVPgogN1V7ftmjjF3Ih5C3vCZ4H9F8TXLMn3amJRkjbu
HaY+hQAL1rqE99yo1DeV6taEzWqEIkMxpuHS5YVRHriwx396V/vsBoi7I+oqvCYTryO1v14yN7JD
7D6N8Rhis+0wb3ukUIyux/r2Xjckr3k4m8bB7He4fhXS38E+q+ial+u6axaOQWW7v/LLr7D7jvRX
mb7X6LRChAgxI3lwfJfQjwPrVusO47A6b5VV3X96gzbDoYuOt6YTJyBiaKk7H9Umk8d0OIAU0LVP
Q0a4LvigqkPF51VjquXE7HJgu0kuEr1+euYaoVrj8VVRalvgX2fUrzEbZXTZA342BmZNPjNHRmsr
23OdK4BaYmOTZfdEf7cxhwSXyeipqkzNGMOwFmAGyAK24w6zC74hCjjhS+BNpq0CMdc2CcU6S4v1
XciLoTaZRTCriemXNGJ14N4BWOac0n3kmGhU3zrBgpOdbQeEIcSlMrSIauU5wi8h9B3bgEUR/WHa
92i95Ni3SOstCRx4K9q8gMJR2kgw/KukuqtGvS3oxMqznam9hfgFnQPFzmq8AVuaZ1RJm39NdVLi
e+i8SdYdZk2HDozlJGGQNHgqcldn7ZNGZr6icQHzDcD13sj/JUjzXBqd/RNWu5q0TbBVXXVRg23R
eW1VnO0Y7qph5xPXRjx0h103sQ54cSXGwWI0D6LbAGiY7WU1bFznq9GuefcPmchq99XwL00fMtw4
HnvR4eTobz7QaGMFnWxmYpmi+4/gEsQJDwyhOsvUW5v/atqzJOMec3yKFHA7uDTNifFl3hIe/tGu
x7eUQBkKcP0YUDC7vzHnBnLEbMBG6GNunOp6rOY6ULrWxH+S15kjTxMptnyM0ZvdrHzzkcq3qj56
5iOimw4OAEClaTykUW+TKnerPJs1G0PgbmwgalJjHVe7SB6ORWIfu/bkY8SiERWfWNYXTXSQ8Z9j
fWQZ2y9WWYDfpVYy9r0MoEKddoyN4xQs97Tv1nvGU7U3ADKWu0wF8Igzdx7zmle0vXA2A1HWcPxS
fJ5A03z0BwQkr8/m2Mwql8IPxKUofY5cWdAaqmqTmv3CLHY5poWWzUfP0GsTHfDA70Q4WnNuydpn
c+7eGgd/C+vYMOBlJeAnvvghOjknbIWlOnQyIg/pe2Kv6+JGQmWmG9il8XfJUVkM7T/F+fTUjMzp
v3g82cG7TQtJzClZR5j7sDFFWxk3IJdOgV7CxjAnO6gpT388ESObS1KL9uRfxz88slEzkB5w94WQ
grrR2NjRi3VA7mYrPNNTlzUpLRmAqdbYrXDXQHYOELpwnWnj1SwHIiTv+sTPMD9qnzME373B3IBm
OREdSrhZ3BtVR3ieH17uYtyCy2KnIG7orjdORkewj7aguKVEjTOIb2jLTN01SEMa+m5kTzB2SnUC
thGmuhUj7xOg5+g5K4zSjXzAfrJwBmUcY6SGKnNBTHVZ7xL5wbXKKddwASXRdshemTHdgTgGwqfE
eXUINCLrCjVwdw+DXj0o8A2ogobkMTDWNPnAvnlX8HqDMj8fum+fxvBhPKvEbNPmUYW/0GpkgH8s
AG8RQ5BFRagspOmtLQfssexHI9IIZ/5m31BnY/WFUkmWjQEby08MOWliNMT8Gm7ZGSjAmSYoMMVR
Yo37ip81f1+Y6ceIvXWc3jR12kcijnmHorc+HL/ejTJdx867iVpeuz/DsCHFZqpfoSY/DXQzs7a4
kLuZZvwK8ZKtSXEVBxxMw7brkvt8JO26wWEZFYSbNR0CCwOna27EyDhYkMx3XyNG53AKD2lslQeo
w3Z5Kztzj4d+kYF9raaWMNADJQKb5n5PLSQlpdK8VpeVbW80iScuiVYRaHtXfKLaLaSr8HKUDGBI
kVY9GUO8WTkUFHOhQ7872hGHXxIfUhOs/2qqJR4NfkhOdMjqYT2q/FpTLgq72rSsJ1w0GpnmCxP9
H9uS0oHJjzdBwIxiJ6tQ/Y6a75SjYWbt3XQ3KMswGg6Fw4urwLj25jTYMNWra2tkKCO0/7WudUTT
kj37KsxPmxZlTVfFPi9Jg9Nb50878kVpqCsL0XGs/QOuVrg0BtAk/9h309vScA8Dro/CoXFC5yFA
KCgss4Uu2nnVjIsqKBctY3lff5QwjJruUCNYB0fpmOhUIeW1xFKMZc4oJsPP0f4M8B77XBXdJU3+
jfqvqt38hKqPlYJ91MKx2yKqY2EmhoiDvEDslrix7Z2gYauq9p5O+w16oMozydsl3rY2fzPIqHHI
0cWWt9EYL02fsIDG8760MDLyoFa8V5GFG9t85/blwJJMh3KZMZjZdYivtZjZ6MddPkIgC1Yu9tl8
otrVSFB9gR9kUObCh5BlphvcLzsnlKsGCFtU4srLrr1ibZWKx3COpdXYKpLXUv/u0D+sNa+8/zPC
X73bl003dxx1bRXe2jf/MnzrI9xG0fyFSU4IAZY7Ok1nXlJsTCxgn5FSM1KLuaFd2L8QyHhLGo6r
vJ8s8WERGgg/2hrmJYusDGybm37p6pICJCPjnahwxMbVJor9ID4tFUQQsig6eejBhlWos4VVpZcJ
Cz0KZVeh9RUBVke0jXAvj2RwY/2UT24whpJYHBRQaMm9H5+j/6lhGbatNecvTtMPq8Ij/KFo35n9
5PkV+gcXKxiNG2N2cDnBSJsVIAiHA+UfC4AkKmwAUUIyHLJNZv4BGQflPbEsqOxT4B9xbPMs/cDZ
ktiov0kLbnKqBOKbTaHahO8R4z6HIWeBMsR3CxoqfpIJOwKQJEPlsxyFspclmxQTVMdxu6JlojT4
dICmJbz/I2QTHzNGyJDtYR4eFJ/H31urdVDvWTB5LJc3Urw8URILuOVIt+77JP741qUk3IH9yJRi
USbcKhEs8vJGzGpBCGpGxEMhyhg6OLz6nhprTL+U5igkoonEI6+xuii1GZFymNVs1kkIlER91ELQ
SzXyIttI7ysgsTZqJATQVOEhdxzwPe2i1Ze+f/V89xpWOJcWNCyrcxu7ifCSo2L12IX8lUchY4xv
QJDHFfbB0O2rL740UJhsuk4t6lDoJSfL5dSUWeklsHKqtalrZ6RzBCfZFPqT8IGZ01jYFZfct+eY
eTR5JzyqWl+Ovhv7fWtdWrLpSBTaiVAuzqfdyBgE32jedjr7R2gAII+UeBmq195ewvdo5Jc6vixi
4Jhj1iCf1hk+P83odhUOqYHqogTVo2i7+RAdvAyLLzuW2jhU6nci+L23Tru0urMyrZEEOuigMiVr
US61FLi/hPlXsioKOb6ZKnWXQ7tXClaP+j9RYaPhGibTvWoQxWraS3UWmrhHFibENlN8+4O2ZC+w
8kr3rc+NdYE/Q2f3iV1iAahjyqnx9c2diJnbevEuXefcWF5JNhJTtEGvmLnyMz5ywf5NQbNxljpb
IWD9FffyyF9CC4JegEuv3kzqrmwY0gDerfHYh+6Fsh8Q+Kz9jaUakr7hoZBTxpTwtgUG6SQ165an
07+cWK5a4Pvq8BOTyHEIDVVCp0XvoMFTCOVnl/xoGcwewHkYAzmNak6OHmctc/PdwLateN+9jk3U
L+4KG/CkCvYlezXXGnc6fEZWtds+wzbimttpmUWhGBNbM6+QRUf9pTR7aitnnf1Z8a6lCxBa3GT/
Olct2V3M1uTIXfhlJgefBo+OPyFLtAAkjLaKCgwBDFFO7yEk8bSrrVUB0X4Ed+TnRMvIp/o2PBbc
ayYQkgJqQKYv2P4K2ona+FbwrJ+GZd/+tdUc4+pdL78s3ssVdZnW8CvpSCz6NydwoZRBXFA68jac
ZpvLWHEl0Seh9tOt0e9dVuGmj7PCADcINWIoHhOrqDSueSpXCSdV3bkL3Z3qrFeJ+gOve67y3HWj
HenqGfa4GVZmq6WLvMfdn//zq70z0NwCiC5wthkVSgZD8gAj1+1hIFeXMP0yG+NgT+WEtCUF3aaJ
j77Cc1SQ9P4Ig4vDsbBOoMBweqp/AsoDeCNQKDUhfWZd843XrScvMNR/wnhrsMeM7mMgZxK5LFvA
rGWZsdSB5YaIOPRyLADVsIRPEpB2b+W4F+FTAkM2dzwYw2JfVkf+S+RTZ8ZjaumVVIcjUVNmpjED
w48aKUfNJDKpNX70GlSCzF566cPAyGWyttbqX79IF0ZDjkyhLhJy4cgqwmV96kNv5nA+9PgGmq8a
dZ3xrUyJMAWboCBB9lMVTxtZWEd1t0qOrJNvZKAp5J8dlEyOVAYHJ8V7NnS0xlQl2h4EnrZk2YS2
oCdr6fc7fM20HWQrF5JK0/1pLCwDRKiiw/DTO/tR6TdTuK5ghMH3iq6H75ZLjzJoANPECEIssoT5
gBk46COQpdYhm+qRw6xgaoR4OZi7epxgWe5as4sl5TBrKAWYOMFdx+8axYLKKkq+ZcSnzEmgGvGf
4GhUQSmGyTVmtg4jdkbQ/2qsYMb4pfc9Mv4EmEq2gtNqZHLZq58ucmKvXyx6rSpclQlcsxiApoop
n9+Es23vy2wB8plea/JRWrEROeehwEUMTiERzQstwCSbuZusChYWr7WRqHzlXFXjYWv5TB/SWUIq
uyLwC0FhYSENoT3PO63DJH1NkpDnJue2h8akbnJv5w5W7uHUjfDrfYLiYKkJxKQp+BS1X0lwIeSE
5xYp6o6YpOJ/Z2wg0vTmkOb0mPhFumqCq5Y3OxUCjF4JYsj+sqFnIGV36/Fn5nW87Dh01WwKnCpa
xvzvAMSNjtsfKXwne9rx9KcURGLwfQX5ZGKg67khaFeuOmst4g3Vu00gYNM5t2K4xQnX28BPSnnm
AxHfUyredOfhGQvHW2vZDaUDa1aCyKRuwoyG72BgYs5hiaMRKyrHtuyj7vhnhAcNVar13GWNlzsC
u0YgnYeWZrQHJyM3zMqEWvHTwHZc64eV9JHxMdNZrJxdNu6SGzyGOKw642mgFIBzzLsq1UOCNNPm
2o5Zhe3ztUKI99PvTn3j+008BiVwl+bcDatLRCuBOv74w7P1+lsEiT4gFBRflXjcVQFY1DbcB1y/
OU16OVERvm8kF7aAyZqy67ZzaJf61VgYjYxGYZqcHb6hHlHJAhUR5hyLea7k3Le8SgiJs+1ClIP8
Nhk7LjEYefVZiTOzEHrKB87BeQBDyzTcRcAyMh6/HWAQqJG991kpzTIAGKLmF1q1/PBSRrRONie1
uFrGvsUR1J5U/KoSVb0NOGE6ypxGbI7nC2U6NsWjfYx18xzmCLG4qj06eTirOcVKk1jfhqb7kVX6
ZWs/yMa1jlKYV/h4AtxhJm9czAGs2XOWUgWr8vw4JKsKvIuMQJZhXu/xLFtGfPL1T/oTem81Ujbr
7ZoIszUROz8/CU7zgXFRylPRQtBn8THZha/1BIvg6p6KcopTP9zcslgnAeVy3m8/XCND3cVNcE4V
BNMCVtaqJIwroxTVmMclBaB7f/J4+ZvGO6bT4sClJXqntLsAH0GG74wUZflBLjclyChcfg71ggSr
Y9FCBGUmPltox/nKrI5KgJ84GC6CIHkrjEvVcagmHiOrtQcm2PKQ5woiE91RlCyZN4PYojE54xbe
yfQnqzqFilNQx0ELeyvQjRlOeC+rPBHWKQdlp33z+RwVBuM+H7dxvsu0I35ifTwWwyFjuNCxjSQx
gBaHMsmlH4CIC9nuakgRZfZp9/+gZQxkEiT6WVwc6/Q7My2MFHCyTPUJSSYvTqW6j6hjHj+AAwXs
RnkMMQgMCyO7Fck/lFg73uhUDxfvRYewycPP2LXtvYCRbLMVAru9VDnp5DV80HMp23mNE6uUuFga
1hRnv9iJ7qfx6oMSxzsc7fM6vQMTJvSwKl1qL7p2UVfqV2RG9yC95T3s3ykHRaLa5slW2fQLcRXb
HasW41GJfx1PslT2pLdLBhOFYzxL3tDd0Xq0GNPXGF1FedNKbPjwWIdx7QrWaPDZrLpYF6545Fqy
Qt/elxn6B9ZDl4YbNXFZ9gD0FBj0sCogJJK4mYBBVDsj1iHI0wQBT0exD42bY9M3t8UUotVt673E
+G4L60bhwIYS7n0RMu/A7fCZJqk0adzfwflXEg9U7oKfgUoLnmb+0Y+065DhI0olu7Cju5hmYzNY
GAWiEksyWU2gdJ5BbHUdZDWH/qveP3lkgkwcKUnCSbwMduCVN2HNH9m326HjeAz/EA20nve9vwbM
RlTs09NtnJPFbdQ6OQ/0YzWa58C/ZS0dpj8R6QmMOiwgsLhMJlfU1bLmXAx3VtF5+6XPYjKBq/Tk
1H+h8oHeb5KcscmX8u6kh0w96219rxVMVTgJaiojtWaZtcDEbU4B1rLT71q2t6RcDfxBY8ThSNrm
QjrWEekbkF7JbjBeJsPFy2h/tYu9yNNlQ0+kxl424+SeecMmcNJv138Iu1njZMnqVWf8mgZ+tJHG
xZbOzYLoiMTjyLJXKhAideMqW/yDvSZ2nm7yJE6X8YDptwRCpimwUr999IvWosGPfIqigs4DD8NZ
3P5/XPi1cs7GJeE8yD69B06CA7ZzLKDdQgzCkoJr1jlz7GSwnQele5RiL03uNd9ZJlhcOthaCquL
jJZWI9+V4z2DRUrUHV5RxEc1pZJgndPtjcTVtPQOxWtFf48I3vpFiZLBEvcSZd+Rx1x/Us0bI1Dt
oxB8SPjrsbFMSAhiG08s5A7vM1COOo2YjouR3Ienv6wZSDIVAll76nXM7ckR9JroL+bYHRsDC47i
rSYSgJaefG/bI/e2NaPYFDfBN6aziqW842DwdcJPnbUKySy25NwrYbXoBQBZCsTTyoKZ8mY0m6xr
mEs+lMmC3+5U7V4E11x+AeDEWwkXND2BrNgUQ4/gTeWWk6wGqe2G9Ft3Kmpbk7Mi6XI5K+5HZX8E
eMe4DFlf5QlNn3mUX1xnB9D2VII74ljP04UIOvGXRauLOWQ2VM/mvWHXPw7JuqheZkNQwthLA3EZ
T1xA2lRldOxx8DjZpixBvk6/RClmgGVHypfbfpFF82F1l1QKW+A+uSdEtmVidrJ+IcuXDUPHQEDu
AowdRzU65rC6vHzv6qdsuFKckqntyu1WevQ92tj1M/RwnpHSOGn4THwekSGDno244GBmG/O9ry1T
VZ1ZqrYJi3dlILaPfSArfyPFPOsZy432UnPXh7e6/NBYIINBwOmDK3om0Xgnt6sVPNTyd+SM1JJn
VRt0LG59BNdZwHitqSEY8w/T/AzF24grDdbROmjhwSeTbQ95ybg5CBtj+G9AniJ4NSo3oR1a2SLz
kAfDStJ1B684T/HlfGIiZbuA9bLoFfSLeyrpw01+RwcbZbzVQX5bvGcTLF6VhkkcE1AQHUv1UEX3
2rtYVAGZHxHjYjptfYavMrpZsAsctBvMZymx8oAIXL+T1YotgIzg+PFoxAAQFOFOGH/tAFc8tZdR
8SjNe0cfJPT4DBk5ZuIFDDtTQBfWvPcli5aBsSrNSXIuaIur6YhH+VYFQE/gagPfM1WpKu3aFQ5q
bIgT5rcc+13MXWAlT6LNtIzBN2gWRfuhpYvcSbYmfao+hpOD2/9K/5DA2AwrkiyExmkB44JyiM3j
H/BH6n0orhE7dzzWuK4HeasC5Nj8JbxxoQdfjXkP0PHttfBPOUDNugcXyykyINfC3SYZgbyn2ky8
ob+IULg6eitNHHCWI8jFizGk7Hj86jkNWE3Pg4hjJAGAviQb/xC+SWvtuW8faspCLBnQ0BD1+Vs8
lmIOK+QsDFYGZS5euBnlI+nPrX9q2ZPYDVM39sWpNbLi7IC1HWegsjKMq2kdLY4RKqJyRdWUxuxl
9i+oSJMcqfsp5G6MS4NLgO5eZN9xhoSQPtPsnSRbIH8jxNCye7g4toEYlwG7SP83wvEvRckZmiQp
praBpUjXYz5ovwnamSYP9KlgtcBBbmzHVi57HiOORwsiyzKbhUHJmDtSatVI1pH+fHAOPSat6B4l
H4VBHDV/6uq5KQD7YbEoDzDhb/QeIyqcS/gdAMJ76J4BN3nlHUYmDOABKoqgWdacESnUY91GNcYs
xslom9GWqLCLQZ6SEj5xNiZcX360dWEPNSRghGAtC+OfzWE7GZHexhhhXpnRGMaZ9Z4bHxVHcwJG
vI7Qs92X7KDt2hS923zyIf8XdH6bsEYGbkrHeODhqIqY2sSw7Ts2sB1eBn7e+sWhpE8YKg9BHsrT
Q7Bak3dapkz7WjUs8c4l0aMQysoiFeJja5VMKPYuZx+nYvzpantR6l+TK9KJUeo5M0H7qioV7h9D
Q/OlBF+t/LOh16iCpVTK4o5Tum1/JVCJI1CDzXbquxvFMyaMrukNQxLuf5L+egomgOqJgQvROuW8
1SqsNybUSFN7hTWRn+nqKvDrhR5X1RuIORS1HXBYg0CSHOFaA/WPo3MXfpf1Y2RvUFHaTIlgZ9yw
2ywLzC+99+rlu5OS94BtZrLtAcoTT5kU/dEPB5Pka4ten5GRdmBoWf66UDtYv5Bi0Y4Fj6Twkop9
pKyF1lAyiuUEb5AifvAy8sm10+3PGRSkEweYFGPECKTL/p6KGwb/zXG/jcmoX5FgIT2oHvFMgPD0
WLjiPa+Jf2JHHFE7Wg7TOddFr3zQhX1M9WuoYu/kYeYQAjPZCXtsQeLsL81fRfTm4rp1BEM8CQO0
bbf5yzWq2zls0VYOyWCk9sw3XhPBmYZJmzd7rXyX+NYrFOGk4ZtCydcpvMOHk8hy3pHUH5hbo563
uMn9lrwb5bPO3zTjTw/ww6BPeXxjiT23MnVFIwYFz2QW+h0RFu5+NhwQep1UYRpmudfBGUlRdsbH
QHuASR5Rs2MOSKzzJSaY/JLyRg76ZG4xzLsm2BOGMVf5pKi9HnLmqWGWs/shFWRpyJzOpmCNnGkf
guCTmT5x6bqQwiazfo3vNBAArWmBSomDYquoykdNNYcpePinSwDcPVhNA8+GBaUn2lpOt3JRw6R5
t6lEMeDup7DVAGTGD6V0NkY80h73mULeVfGIaFOXqtjQeDG61JbzdRTcRKVzEf3eblD7rH+9/LRa
buAMhA5lQc3BJxRmH7T6B55DjKk5FueiPwU5Tc7IZiFvJe5y3qfzSmLdUPqn43zmsrrnCtTY/GbJ
Xdq2j87+5+TRMmeDULjlOu243vyL2Tocys90MrNT4P2/axmNh25v9Sy6u/ehWEHIzZtL4b9yhAMw
3p0JoJf2rxAFLxY528hpNcHTOb8p1a6zvCWZX66CedFrG4xge7XahwjqpHZnU3KadMUa0taSxT6R
ynOn/Api42q7DyQWX/Dmu4r0MhhAy4pQ8i+jz29/mh16GJqMj0ThYPpkp1luXeZ9u94pCqm9C4dL
Fd5OSCsCyh7G/AGhdirY5pUd9B/VsG4NZPBtAwiT4ac6NDrzDLuu4hJGFwcGVyK+lP4rbD6a5jG0
xlIzmVLpiy3ZCAUovbx6PAejk12hLxAOCpyV9E4eYraMeXqmLFcJZxRfhn9oPCbIG3i6uP4NrH9R
/xPXN+TLgSGuC09e+5OkN0MhxtJC9iBj4LINwRUQb3GMjRKkPtV7vryZLoZeL1+W3nGqFHQpWQ0R
dMiMazXvHG1TVNjsm6+Ye750Wf4yWoTqZwWpIEC8Ma1rZux9CMU8Q9vxNrBq7lGID/6wdptXYd4L
cfPCRa/c6+yZBO/e8BYA7FMIrEH06Mxdwu4p/sjkRusuVv1KxHvtHYRKHIRy2/pUWOqsKEmXxQU+
BQ1y+onUGHTn77HemmRWLFNjzMBnbPRUKGNeYPMZhIcGYrANCQn7iqB+hRvUDH5izNc5H6ojQC5e
m+rsEB5NOLGnvA/HqJqb6jIH9URUVjpHtNQgpgkZbav8ENj8ZV6u29y4asnDt8NVbbdU3/BYNKZg
PdhU+PIS7VQOV4kk5LrHIAO8ypiTQjTxCtjBMBk5EIOGSmlfHt3vieM53HElE9Ydlka3nQy3WL8k
eRV96pdLdDqQK9hrJUW2NUzptgGb7DVLG+odLWer1Iv3Ae8pBS0ItiA1RgnXSNG7+1xTt8lwDY2t
x5ITyOjWrkIm0LMRHkxdOwdecGrs8jG42S5vwpXltVcFCcdVm5j5VoX1EpMU7jgyqfXeqKO7EMxI
Pl9Ao06+QDr1lBQfH8eKUsNFLMvJ4wT+pT2Ogp9c0jx6ShYUeoh6uzvWYbqCjAmsscWDG5Dog8uV
xcnL0CmPrbSVGxvnSXO3aRH1HPHbeLSqV6Rlqw5DX+H8M9T46rJeITUWH0tt0lYIdgzUKOeJu7UH
JufpeBZZwbvA/gMQ1MV13ByrVHmWKSqAkKDCx4PQ/IPXOvdRSf+ZtJy2oqVgTlmqUBcdG3k8qc5U
YbK5qI5CSfcGWfHUEL96okyBuXHbQMc0aZLF23jSe0mqIJtAqwoYDUe1T8aQLH3EmwBZwzXYlGrP
QbnQN3QOqp3CocogGKMdytzZTqnGAuDnCLuxtZKdQFbvRhoxvBGngURxulQ5c/L/uVTskD18VB9T
pRdzwMYYQ4VaFvxkWClzrlM92Wp0Sndbp71ZwJgg/c54eoJI5+bBtGcgA6jOtmOwaFl8ALNf5dEL
I0qgPoW1VxsKURAjyNux757Sd6FOrYRHmcbVsjkEl28Ykj7xzn1S2ri2HCqaSFQpWfZhUZcGbfDd
wZPuKsYGQP566HnX1QQqDJtnGzyxLhxZP7ZiMRICNlOiy4b7PbjWpivqo2gTknPtW8sQN29Nmsu7
6qLC4ujhIlYt/pLcvzoqiplHR583QjlBg5Oavm67jalDC/TPskFUxfhen1uFtzHt2TgTTeMnRHJu
UAlVOKkasRNttBcEMHDzbga8uRmcE10bOAxYjH062vLHEKw7AxbayxQA5wjmuJjSQl4oPTBVI0dI
Dm8sswIKwXP71TNH9NOZlx25gTM5DgCFi/XgyTUzlUUjVZ7p2CuwgpTbIm9QygeohMqSOWlRdC+T
xm6HWXjQ//X9H4sHzmtYXkyskslODwi/FLu6a6nqKdiJ/4QchTH6LhLanBoSUeUSUGbcrRHI0zA5
lOWV1eqssFpme1ZY2YOXrAHtJ9F+WoocU/nUefGZvOfQSmMDNEL8WaJ98MSZZ+Kdc+2iqDi4sPjz
2Zc46I+N081zOhzp0q2Ct5KwDbWZKz9CS+GZDcIH5t12gME0dEyg9TFzOKVRfOo484EPnVbWWUfP
b/eLX3QBqEHtfyywNDnbHRtO2cniYIeSTuyVt18N6mg95v8gFs6yvjuoen61cN4IlGO1yxcthzGY
M7k8D5Mc5d5NmLMY95Zp8Yw95vUouql5h13UYZEVo1nzxXicmx3DJpKwkaDg0nyeKO9lByqZQ444
KUS39eKhK5hO1S1hXjnua7mOvE9F/fUxS8S8W7A3LHA+rouQwvmoZmJ9FmmP+61mg8/pjk+cFkYO
f7D+4EtF1V/tkCml7A70MJOW9lmIq8uMy4m7ZrSgIL0ONxrbUgrt6ZUAHtD9odlhbH5TCnR676zD
TTO4bajxILu/rgDFKTVAhp5CZMyIWorDcVeblwood1TySWOoNYs3diJTwsKN1iCkJhqqbFNyzlOr
IH2dYmFm73Hir03eSPVnr3T7lrrjNmVogjmqsOCzkUeK7qGauzHz1q5hL/WILtpkN3VajlAVUB2w
rPHCEzOFDacXmgh1nNa8G4hfjtUcx08VBBgFJwnTq+IGa20qZEV4Sod1zkRSmF8x5P2QeyHWnoya
NDQExI5oxcD8avGZd9y3LRCJsMZigl+5nhD/lDfFFECQoAYxQG667eWiw4tSI4VqxSWBgZH8NE54
5FJgSBnuAuuL1n8G9h3vCcAoZCpCiRBvjbznMPeSAwGDL6eK19E0Lfss2NvbCFQ/CVn5JUeX9jCC
iuIeYAAQ/i0QuzADPxuv0eGhzzI2vkcJ4IDkpx6m4/o8g9ySQ/ZSA7Q9EyvKeFai/qR5oPL1z46W
IMArFBbuAv0vHuxTy6yjQNqBZr+JS2XFHLOkVY4FeMPsrBL4pXqXbHjiY9pU6LOhjzLR8HBYX5Z+
teOrSbQCC7zDOeuP9wOdrv65KpkOzPGYmdpWNsPB62mPycVSN69F8h3ZqLTABtmldw5vqrtF74Xr
YUDCUxh3N9f3PgLJVOZrmDKcmV/JWZ78JcNvTe2hTlZdK/qF3eCP7iYWxJLZMzROdkRowLAeJnyq
RP6kyStPvypEHMH1FPH5NVCahpSAGq8rwhocQ7lntHMfnshVzwTiQBldW7gAxGk75eXkNzVYJ5a2
iseGzfc2rRwu4naB1WCe44Vo3Ddb+w6rrWfvgGZ3WBSnCmMes3jtZMTJG9Npynbrg+DESm2e6gBg
jYZ6LLQ9hTjtpRFbrlHeIMQnuTa0Y9J/GjHwQ4+ZML+H6jFH0hTVhkomfF3JJaD9LDcOYX6IeQko
T8LRMf7X8qcZ3lVmmUmFcICHs5ZV5clj7KVgFOuWTcSCg6Y1cs0zP6Hzg+vIJw3F/6L8QHL3jMmn
Pfzz7U0Y7pL+5AfvjYswhABULU2ej7JvOTKzQ+s2ifsWENF3nGXfXSJ5pMEtZak51pzbaJpmUpsk
bOG1PLEwtzAz8+X1FZX1lwkS3ZgxeLGDgZ0oIa3UjBTzxjt4CoJLoXhNB1Lrnib7cjjb6QbOh2wP
EeSj7DmOp6nNsvT/6cg6ygAcgRuBBgrWfpghCQApbHsT+1bV9b41tIXKG6L/Jc25sBrMusG/GoHL
q75YQLv1Ku+3Lo5iTX32+WkoIE7Y1tJVWIy3TLWk6QxnirRIdsgxjoeRFQfcjZIfBXk2Hv2wkGza
uNn4+c6PSdlx8h9N57UcN5IF0S9CRAEF+0q294ZsmhcEnQAUvDdfvwcTsQ+zox1JlNjdKHMz86RV
rAqwYYbHebPSWMkyCAgUbmslAdeVjyuUb9oEzClznMAd/nI8cUHGjXW8GR66IIOdhHucW535kNkF
Kn97invGUNNMPbZxy8e0MvAJyRmBbRVl6XmICaY4wIFI6RSVxlGU704NbB7j4FM/173CHNGCGKWP
kMVgYvvhcjJCwvGKV9OteAHVwsC0ZrDvSnOlc0KT8xULz6w9cAUo4Jnh/hj6xTDCI8CqaHKvYI2E
kbENdDjvd+JHi7gvFyG2StEZq9QDsx24FFbB4TengRJZ6NTdPRuct9xii1fxwVTmMqo/RH93spca
GkGLVbbh4DGx6k54ZeG9lCPtKE60yCZSCozbEdc55TTcNPzTWKHxMb1TzAgomXqaKWUuc7uIC61G
MoWu0HXn4yjUbz6ZYxjBvrrFHgF0jlOe9mg14C7+SqevR5YvqTq42gMmXjsTH6Jj0r5PGTmdwl/1
0Vfe3mxxk8MymACZA7pk+tWPV0P+Fd5Nlr+icAlGDaea9ryBJ0MwPh7L4wynDQkjM6FpqJXCz6D7
GqUrc4D3Fg9nDUtp1q6KwlyEc7MmjsVu4MIKtXwIu6tOxGIq3W2J8tgzmFdMtxQiT6S+peSAxj0P
J5pufitmmwalsBJ3HHBi6tey/kz1HX6fFaD0Vt3L4CTkJYt2HeVN3Mq6BIR3v4z6dNFCv6xhRtfp
v2q49jOFLhabqVYPvZxuFZuFFvRLRnaLDueZjS6r4ezJ2FNLRF8CT2uIsfegqP8SP8c6Ui+5DrBP
E6SK5ox7xEqAWqwGsZ8cWktxvvSolKyRi47PuFvea89ZZ/auGl9xG3TBJkkIAK4ja63kjrsZkFPO
MaVaY54LgSAH6tI1xzo8Vca33WxJ3LnuJaUUw5pgWNNxNWEqLPkje0aiFi5RHrHRuAyc6LzZxxG8
W/DkdPZcyTAlcJk345a0/WybaW8YCgOMd/FFZPtQ/TgD/c+ckSSPX2nEbyP254KXYHLeCLIYwJY1
i/rRz86lmfU89Ht9vNb61gRq3RKPpCqN6MEyy3d4/BUJ8xCkGyu9wcl/8E8OUyFiep5Jmw+kizC+
DHM69Q3qfc5ty8ar6g/woHgIgBQwklJE/sguMskLnkG7PCdGSWfdsMCkymCOyHiNPPwWz5k6imzw
mSWas0p4zWYGtaMxIOe6bshXAY14bkBTitQAV24d0dvuTyWbY2GcCzN9rtxPa+qejBZU9cOmDnzK
PQAsF4tf7btrwbvqlP80yY3rbfA+Crmr0ncmLVViIZ8eM3XHVUG4eNP7K39CRsTQmun/ch0W/iaY
FRA1gGOk64LDmy5PNRlgisWfaTVgWg1Vn33P4IbvpUhkm5iHFA/8cy4/sQJBH5r0V9m9uBbih59+
9izNsuogA/7OCJHe+GsMCqxZ7H9pq+IHRfZXF6tQEhP8Lf//A34Keyw/5YZ/jTWtiihfT+rN53gK
QGxssFLWoHftm0Nvp6VWSi00XGWjffA0vFGcpM30PJjH0LaY8RMfSdtzSRRN1cFiUIzSpksRbOzs
w2BMmHbkzcJtK8Krm7w7cbCbcUs5aTrLJecxfPvlt2z/lYIo/SNuVtT+qeHglC8ZQ+8oj0n/NWdo
4zqwVpsNdpyH0HFPKuvqZmyQr327jX2sda4JDBALjyWPtKyuMva3gNRIzvHSjM9jeTe1s3QeOfkb
my6pUTCxDxcTQj/Qu1Ul012if+lcWoqv3t731g/el0rtDNCgoLDypSkqiPr5UhBF6pCXIPQyuopZ
kUdQEJfIPZSxBmFGX9r9NiNIDZPQdQj6cMsAKL4YeSt9pIv5KAHKGu8FtxIPyj1a4zgcZPDh1McC
MrD/4qZ3mnPtSNwre/ajjkSiPyNCRB24BpOdurhn9C24dyv5xsZCMuiUcYizhjfbxTN2xeK6avz3
wPtoh/2otr7zF1kZLWD5clCHaN4OWTiqmy8/ICrOdJt6nP0A7E9RWHGGyRhnk0OET92OZxGC3uF0
pc59kz0s3DctiBClHxpwugAJRFK/9cEHPRc50axc3xeUAw5ibc9SS0ahIxGttKSbylsoOoCUWPAH
tqhUxXBo/X0Cbaxh19bROeJk1YlfbdBX8DvRITdYuAIuenMagJmkGL1dInEqfXBUwCdy1w3SImt3
BFPCguqulG4tu+Cuyi36lD9LOVyWG9t/LiLG20J7rehxGlISwHPov9v9h7MstznZ+P9iLMR/EOpc
MBgtHevxtrSaVVurfiUnk0PASMG5tS799Mo0a9+7w1/VF+cSdkuWQYdU8BfH5rXF0uH3hMcaiovz
tdlXm3ZgQr+O4p+RGm6tezVzEg77hIaqqFymfGCd95BJSjJPVnsM7kyMQlS7EqBXLm894GO2fww5
aw8+p1b8GWLvdrtM/2jbj6b8VyfZd6x+LbAME8kzTbchULAQ58latMYuw/DeYMgiYMOsgb0wU4hO
Q7s2In/fIlgrekdaHCVPWTJCFTeIiZjGN9V6L2PDkFFXDPuc7OjNnegEFEZFVy3OZVe2P3lMVaSK
lh4Lc8b4afxIUb6M7l9U0eZYOEu94kQ1THuW0UXccl1sJ+PBbDTBZG4xTVOobWmifQLDWU4t5Nqk
Xsr2C8haAwFF74l5V9bCIl3bRO/pfBmcLnp2BGmvO7D3jzUopIIWOXQ8DNokf7Hbky0mqU7Ep+tf
7RnRMB5jcYotzJM0BphYVJRBbmhl9Wubg0sH/ptLsOKwNMMIlfsmORo4ZslcN93XlKBk1wkzVS+p
Sn4N+Dg7ySOODw33aRNDdfSV+vRofNjMycJwBiFnQHEwRms9qg7vA36RCE0wq/75nUckxWAQNDFd
5VkvoKqQQiKtSpVAwBeAg86Q9r0rQLe7dBCmkLL3MTPmFn+1in59fNTmpuQ0WxW/E1JyVf06DGC1
9md0tmV71sYdKasEi12H+htRXFAOJBCbvW3/WtUtYNrTIfpWnPLnhj3Zzn7GaZUOK8GmnWCLrFKa
KWCadHRDKCpyiuq39nYGhrSZBuLZ+9J+xQdmmx7/h/LNemOiW6eoMiokMIexpTGOvepWkO3mW7mZ
/TAy48z5XuM8yUIMyoymcD74BWTInmkUfV/426NDEpwz50MHby+Lw2gytt5jkObCuAk6OuchlOX2
X5hz9gveEmh2CFRKepBtaHbxi2XHl1YZqKB3M/0ca4JnIeSAAN9juO2gp5t8AsYIuxJNl2iAZomv
mfiWThHcX+98RAKXy8Q3hONRi/66/4oWWVZxKlsfkg2kylecJYCVXfXy1RpPZt4+l1DMDNjV/oQZ
cvqbRAb4DHM4ujY0rkfBlYV7nR9BdacMUl2oKcOR/JS1n3jzFh4c+/4zmP7p/puTzJMiaii0ZUNN
ezlc0EKZKmA6Vse0vtJ/N7Dsueo40vU1VpRopBYSqFjaJFnmoGxwbPorUPynkWFpz2m/rBo2PxPr
Wkf7U/Ksl3AyulPQojty+DVBO3ikVIsXhA1XrLT4s5v+jcraDdhuoDAIdDKHeHc7PFyowaHGxVYA
YQjzZRK+mmTkbBsTWOZuGLvlbIbIU0tXehdbzrxI/W7pTA94hpDA9eRiq5dirsAjfV+6P4QYIdHl
zt4JQcCW8LXZwkV1Ufneid6N/q0A4TsXHPp4TrJgYxQusvU3bCHTom0yOQl7ExS7Gm01oiUqK7Y5
g/ym/Wins91ecoP0XowCv5JNT1Ii4b5mLatu28OwJ8J7LngJBJ4teq3m9G8Rsx8SIH3XgSXU3F+V
JPkjLwGTM7dvNpNFJYXgth/CPTEnF/svS158D8ZHmJJ4PEfObxvvGqU9F94irwhl0YuJ41e+yuGe
TqcELmcbfkVIYtRV1rNEQBEM80RNuwHqWwj65me5Xs3G6pp+g6sGP2QYPvGSPkteepLh5vBrlAc1
F4oxuvbYTlmIlwM8xbLWOagzb64xcetvpf2hBygaBjXVdDFFOQTouZbTfq8q7rM2niX9t/J2kXfF
q7gLCo61WHD9gDr0CgeG/9cmG5T7kNUud148+7duTi5OliQ+tdWpF5jK6ro5kIdiK2LfqndTtjH5
UVpb+7HXiL7rK5+Z64C1RDXXnnrugu/Q1JqfbDD/RTX11NG0i6V/GNOGAUCzzNGGnekvKsdFFt00
DstB+43okehcpULow56xyXHG9a1F1+dH5t0G6gKDECLrwLwvWBhY0YLwSEkaSfi1hsHc4w6RY0Z1
GFCZZbqF3f3cd/8odWZXm+Mo3VNsHAdgWWNAVqO+GPWbsLCKHSSfurmLi6DmRpDmwmf5lFPP6BLk
dpAHVE6DBKa+rdVka003TjSnxqgi1a2R34zvaZ78tsbLZD3o5MWH8ejSGLTWxq+PU32Ou3PF4ubs
x25T6CddQPMbmWwsLVoRx4g80Hg3XNCZMKBLbzGyVHQbiz3HWPV6zEr36rrBkno0bji4e68BESKl
lSdfHm0ylImNxX0bmduAcOZoQBPFp0dXn9bdc7nrJzIGW8magMw1eH89KFoqyp8SQYdOsWzD4KmA
eVc30Me7rU59mwSlU+YPgTpqrqc0WSTjmlEqhBlQAqDmKeIwsIv7nsv5NiBQYpZESAAlACcxDpPH
3BEmZusYuBCKRTzEj4S+ENLhFMgyNcigFQ3t0m/7U5B8qmxL5tTnumEf6up9hIQxptHanTjjFeTN
ktkNky46Ktmaj8IGybHqjJPnyJXH2dhhrFHRGhQhrzsLfQ5Uorz7/m10wouHbmrlI6ONswy+oNdh
QT71xLvD0lo1I8o3NdTuX2a9ZfWV5ACluFWId0WnODvd9fABLMkQFpHHusFKeI6DaVdMOblVvmcG
xgn+3cB904iW1PeavAvq+6R9NdaR9NvK8l9I5xETgNfeII6TBQ3Tj6J3jw5wmCR8hM5XjWNpCIxf
Gll3aXkxEcrNgEuQsXdHGCJMHRzwzqzb2JVt7OPUMXkvSessBvlWsjppJfulOk/2zeLAkKENW7OT
CNtWHNItEb7kqOENwj4NGUPV77H37mOHwawOM7K5MUrcNRrgRO0pM/4C696ThLd2Fry6HJVR0Llm
raXZPVyQk1Fk7UY4Y9HRZdPJsM/ZGloFHyvC2X62a9qb04wLUX+Fgop3Yu8PmssGNGuBFV6Qmm+I
XcfOwYy/TPSlvPqKOegRsdTkywQYbk69ohHaxXUCbOxaD1Gfg0StR/+zwfIV0Yc0oGZEMC9j3LEd
vYsFJLWOw1pXpTz0wTpmDqjPMpaPEyR/HkBZtSi0PvWsBiGtqh6PFACTmMQ4GJfnCa7QPG6cCy1z
jQ0CduAsZ5PLeQ65GxTqWgF17jn6sb6uEnAYIR1gFd5VCWZgxlTINZ4AsA9noR0FUaE0aGhNxo9c
TetJkm/wcM6coujdrX3ONHsTwy+SBbdiUXHl9OEeM2L2LgF2VI0hgmQTiI+5jgueV7geh6Wpz0Yo
Ah7YfwOzJibR3/BwWPpnan2wdE/k7qsguFKv+2xjbzM4CiDaYmVFa+eMKeU9zQhSns3gHEcD7VHt
c1GGkFftRcoLMK+qLXUZnJ4Iy/nxB2wCsFTuw8Flw/k0N3w0dvIoG+yd66E7ZhP3zX8ZDKQR7kNU
cpo2y+GfQP7Oc64rbUITgclA47PD+lJwXJ0dwppu0STj0FAcbWtwA6nD7ZG6TV10z51hfVjA9Z7D
sD+LLtpMcbIr63R29G60ogGL8g8DxRL/0W9bjy/kaU+lqQ7DdJpjhz6Qz4lOJeT0QkPqCZG42icP
PFjB9cTCRlBDZiqpVGxYrTxj30vUrbMT7tCd17p/YylkwHyAtrqoaTgPsMw10a0RL25xGDiJGa56
TJNa1CmMusxdk+UIWYBD2DfWj8HpuLKhadrdLaK+jOTuuqNApRkIp8mTG++1qogXtWbuxlj/k5Wi
GihoWrCaHhiTEt2BQF2wz5mmivo9UB9lxP5b0sa6tczwaQr/SHxSzYd4w/iswKhrIKMbPn9JGYB3
839VwUBaMG/lg8ffjXv6v8qML9ywnmR+KcxNA6q/f/PZHi0wPlXHHBtmcF3tCrrEzELCROs/Rlb6
iIVIluArq6dCQI5SS93/MgW/r9jOdbc+AfeJNL6iPYjxZFyDy8K3I23mYX0HyIuLUONeKeU6+iMW
+AqpQWpik4bduur1pcENICo+dS6PeUEp9bKhG9Yk7hkyi6/BmLhwgflA2j4B2XPOaWKgMsZHWq9a
fa24IE0RDcdveba1sLeXghh2sXSQlgecd5bNoEk9iEysfYjkovn03Z2o6Cxl7wkpWqUya5kRxTKg
F9kJA48A25perkxtZU9rk1OJH5/dPMXZ5DLKbyOYggJGAjKaw+QngUpMj4xf7AKMurPDXD5c/7Pi
opqVBvbtaCfSj16S3IqY6LjMqGA41DcCq88VeqCqeA+ndjMzOvWUYsffuZLM5jjQIBFW8Y+QdL7l
PhtuuWzbeXSC+K8NB5fru8NHzoMJ2t1yQfff0mHjxmpC0YkdfTQ5YLilIRap+48OH+zbHWKGsRXG
bwwURo4XIn9FiAqTLgX9l9a+bsgiDd5loI7RH2DOb+zoYoKvhodVruJqFbgoHTg0AhxyO8Hikirw
IgTyfIG9ljgyaAth8FBUpxQPvN6fJGUrfj9SEtfciM+fawixoT4eQ7+7Sz6I2IY4eUXDcZJoIGG5
gSLtup/0yi08hqCC2mWJoRzDgc8YPhcLZ2AJRPysBwguWgUpFRsd19lmZgaED1s/NeHfvKIaZzda
heF/tJ8R0P1UvfqEwwOmgQYptGtY4FnHfSpXVH4zsvye3A8LiUdx4KrgYyAlFEdgLwxmp3c09R5d
qVrkGv43DKdhRaX8RHwIC9bsfhQcYAnZur2DcQXPA6PuCIfsQMF9Ik44vp91tZZzGmbaAY5kZb01
0aVq8m3FDQlrNnvf3mQqjwzyLCLz2GH5iS+VsXGwWzIwclcBARgqm2j16pxDQ4Lbv/n1tsjP/WyT
dbnq84RqLY/FuLaNFfOfGEe6AiuwTYvz0LybAcRrCslr4zLmMMhwjY0/3PVc+1a6H6H6V4jr2Gyh
mjF1ASzocGWjqiknyZ+Hx3EOXoxLB4tXQsww8r4DICDTp8/lPU5d+FlEMOU7gxWl7/3yJoydD1hM
nXzunxYRsIjnvE1JDkmMND4tsqQ/0gkKO10fDGKDhv6M/Th9Mglu25s13Rzrx4NuQdLaAxFj/WTI
x5J4sGCHSWD8m4KY/EWTh3686XyxRn3lJkrw7OyYaEGB7KHUtfS2Y7tKYWPotrsYiU21OP8cBTAu
oVaQGrRlpEH3m036w6rh6j/wNhDQbkI2ZL4/Up/tycnPU2StsvJ1roargMjY4l7SL2HBAonIRhhk
OvBDArGwgpcaxoi9YQ1t9XvH4zX6Oyf0Fw2tgJjoBH5dh3a8lkJwpj5q4dr5g0a2++SIY2rRAov+
x5wvK4Ds3kT9kNXRYcpJ5tGe7We4Cai/pZpn0XQsu84xx+mIPLZzcNCzoA75X0vPNyFvsp0JjgUn
Nphi8tfINzOzFOiuReIhoC+N7P0icy+Fw0ycWYrVbouM5pVn0VNJ0tVc5dul0k9prC9jII+TEa9p
OV2FunuD2c8ksl75RLmaali63bgo3HpdMDENrp05V+goWAHDJir4UxJxD5mG9BKfUXsAE7FucUVG
FTeUiHhKTNCmZ4Rhe0uku0S5TJZKUrTJPaYk3dh50KUl1MRcf5HjX09Pq0dgUy+3Rd1t2rZ9jhiJ
uO6hrYinZ4/EfyGoznmmXLq9XACjt0S1pMWQJBopnf4op0PFTHvgi+fcm+VOazfAIlAMPjCvJJm3
ypLuZIc9/BGM78MadMqTFYMwo8cVpGktqdUqnrgpphY/MfCpGjG/HTswG12+RSOfVaCJ86/3agDU
wquRttTDjRzO67NZg2cmF2/SAjJbhyw+L/Omp4tFCT5qfj8laZjYf6uJcpUmDVEbD+IsXGROvRjf
Fy5xeY2MISl6B4Q0lmUcqtmEUQ3fWNdX+0Jb29N2EEyIu5OqGaT/jfFahV8BYBy+xUa9dmRK7MBk
hcduxpZWCvceo/p6R2OYNqqH6ZPEyxboLnKLztPQqWpnw8Awq7trnpS29Q1/ZYKKpd6gKNhEFoZa
U/iKMx7CGATamuSxHH5joMm5oBG8XAXa1h6uHhv9UHNG9dq1RzRQ1O5TTUUn5xefFbXgWhbj4svW
rUbqC+eUTwKkEn+me9LHw5hwJeblMcSn0bdov4RT/BPoHVftZf9Wm7fKHS46Nt9ywHMgIEJzcjOY
QLy6msH7MNES4jNxhBbN4aQZuTVFDZO2hBOO89nnPw3qoA4rekheSrOGAhxg4LnPTROmd/egKXpW
AHRxYxBq0hkszJg4mt62ZrOni4W9kiHFw7OXIgqv3pQC+Sw9dHjaAAQHWKYSKWYvr/01a24HPIay
gXd8V2wP7siRpWSJDcl2uT5qFFS9YbaF0Uxi4LeX+XtY3ccpYgD0MnJU6Jz3IjiNKF/6gJpkfqHP
NAFZClDZVncAggY4D+Br+qWBhrJfY7amon4ZLB5Euu1dVtHe+wwQKvw5KVG/KxJkuNgak5avEH4H
LQBosKhWF+HteQYxk7waHYc8468O7nbHAM18d6eVab8D6W6ShvYDzGUxx+r2jdkf0lfq7afqrIen
vLpxYuCl3dbdsHWh5WEFAeXC5QhLVyAcRB2YHwiOuVUAE6I0h4AJL0HaHqH5AiBDQ3c3uihQEL+d
nu6qJjtYzm3oqK9JxhUojXNmPhTEYesip5M0PhyOYnZ9SJDevAqStzZzrbgEk0k+lD2xMiyyGwld
dNJrjtE2f+TGZa4iG7xoGhBkd2dqj3oIeC1ysigFCuEtqHahfnW6U50cvPwdqQLDE4AntWO5iZV6
1solj68wCPbBnOF6eIB4azKICusR4sLVaf8M5thFiqAf62cflcQf6804Ei/XHxUAuWTw6YpVa8Ur
qdWHPNql6p1zXijLXVwaz77bHVK+DaWZG7Q3I4eQju+qly+9+VvWvyOv5Jx2oglg05XiLXf6V4EJ
r+0BEcJwJ0H01BWwBl4K+yW2aezm89OwDvusrNN8+wvAVv4Qekalls1esPfU46vPwVM6J4pIStaM
Xmd0z9bMIhg4q7q8ThUlcoQ3m40TlpdaHl17WJvVb5TyiEdwjBrnlhRnP2P8TrAmr7915vfRJo+2
U7LVcb9KkIouXieZiXWtD+smZxgWfOfew/DuRvQaVfoGH/omwfbSae6i5rZe8xAGkfOsYSuLDTZD
zFtEHHNUmydM0EeIp+SMylPRf3l9vZuddAjTm2Z+T3JGtGSyhVFi3WaWH+pvnHueHTRJpi0rMz36
/ZuAX60Dq+4UpHe1tPTcp/cDr0/DrBMgRfsPjcKiTyvmIbLIEHqIB4FFLyWI5YohYyPLpT+b5QP3
3SrBN3fbISSMy80cDGvdgnlrvmYXTUrjFUbiCC+QGZrMkRmQ8KlF1hvVqnP1s+a89b25LPtdlex7
/R/GA/Rooh1MOMKRz4pDM1nXbsKsI3pO8TMon5ufBT+T8xEamxgXXB+9pgZtt7h5Ol4ub3KWioM5
0sTUj3s3y3Hwhot6fk5Tu1JzCWzEfG81DSV6GvIXMoTNyx7rwVqbCNr8iAEWj/Xu5Vugwc8SOcjD
v11yC0+qO1i0le0Wq4CiRrTRWXrom6vJZS2IYzzbiPYMrX1AywhhgOebr5EzDndznc+z7d2ZtFKP
ir0uP5s6H3aNjYEIpyTl3hpzRet2whnlsVkppmt90G+oCxwH96niP/fEzbMm2NsFPlCSaYNLg+iO
Ep+XesRdykIsNX4znwIvYe/HD+8np1RDryA2KGeKHB6NlLZOEJOzVmjRkc41wSPnZcAU1l4HrnlT
0y19uGoU5kEr2JYRjjqKF6DwkXKxCZm+eVy+JnX04G/3XMkSFN07KYjKuRUUR2cxtNT0ZkH+7pgs
9RO7vtv86GJYdPQVtvyj0TOYtChufMCmcljHdMHog2SqFG5F8UgY4XT52gK5kjqSd5gXwukX4/Sg
23HT+bRQd8cGkJhsnJ3Lja5JpmtqPFTPbiRfdP5CDNp003gqOn54LqdNXb15Cco+AtkvfIEBeaBH
lVf9r2vjLe4eI5uBpgkGYGSZNeqX5tI4MNgOJY7JQRTr3Nhr4uBMy6xjn//xo39+8uEzL/a6t5yT
YC13Y7EmBe1gVsbyjE0A9Yw7gUUDrhkBdOPhCR5zI7DjJZsu+xzpt6BDDvxftKiIGNJm6cIPYP0I
sNqA9e4qzgfLUH9tejSimiFJfLCmzw7ghx4QXc77ZdzVj2b4bnknrZFZvNo31ink0+i2P7SFOR4z
CVeuLU4jwrqPfA6JqmQdVLXSJBjI7Mq/9xiOm+zacV3Igy+TI0EBtaSbjDPdxkh4BhbLg8JtSJmW
4U7bcqjJQVIf4d9NZ2XZDw9SLigL3ij8BPOi92WgC8nvZnyrs1cFiTKw698iGo8NCLUungvIHhG6
htvSlFR2yzavL6m1qsyvgvU9UwszO5gixH//afVfQwjX0SOCjtUp2o/RsWUsbkuAQIpVc7ib1A3X
2Qz7QH6lAanKsaq6J48ydsc8pzP2Nr7qMOISDcM0u6GRXMISJKatXrXwpaMmvSoW8/W3nNYNWdJu
vvCUaJv9p8XfbrC2hvuJFdjyr4aOi+yntKkq2ReG8xlSEofevpi8c+O82MS1+jxYdbQMJh13CvNG
TkFvmQFzHG60ZmN5I2eO4acns1jizgtU/hU09dHsqfkdNJq9aI0garGMnepYuAmxseZiKmZQlWC6
kIs0JS/CI0LTLxgZ7CcOwGNeVgzWVAwvKoR4O/XYcQiA5DJCIYgEW69906c5+tfDaVPExFQSwyUf
+2d94qbSSPHWBGF+MxGouJu9g9hnt3XSbjgTaWdckOk7s7IubQBOSXdPKaL3UpdgXVtbH3Cu9n9D
Vu7MFM905lrG2mhbh/4e81yICm+ES9+BpJ1yoY+e+Delvf4cy6BclC4OUZPwWm8+5/RkRRWeF9M4
G4PEIVv0/h7Q/yYIQDXU8AaX7AuAbwoE0XRgDBxjvpqdV33Nmm4bFaVPeF1q4LS1zwRDKp0vK1F/
5oK8tNJ16Ie0t3n2WjTqNw61tQMsyAqTFoa2+5JSI71O45GSVKwgWFbSdtcP2PE6AqFun53SHPWl
EgLeM2sUal5ibmMVYZ8myPpUt5kPlbErj77XngByDwuvxrVFcH08Z4b9aOip8aK42ElGl/shyfC4
jgVXOoMdofNb8BZjewnDGk9w5lCwaZJzQMOLre7PUz9WWW/kTJtNkpUJWILWuVXiiWOIRdCq0Oz4
h0weXSHTMebncuC/E79WMQOw+b2++kn4SuWsCk7DuDbsKYI0ZdPJY53boWasN3+GjXAe6o0Ul9BV
Lr2v0kFyIziYtPI4gISLAbEXzOlrue0CdzebfsscU9rIzi4mOmEyx7q1DWh2VrOut1ZCvkfmu94z
7ALzhcZ7xbNDZnGLnXBZeV86MMO+v+fxfY6XTekNwxmvpviWKtlM3cXuaLLEr50bxrrMVy1Q2/mI
ELGOEKDt2n6pu5y/f4V91kvvpOkrwitVtCozcyOp8m3cnc2g3EleUxwbhIMC0ogQvP2/eUJiIEDZ
0BsJOyCmzxwjTqHM1rhYF+QFF1kVQIBuzVtY4VbvM/QyYyJDwxsQzJBKKA8knxTXtQZXzjEVG6Cg
bbbPxGcWrUT82eQfItvOZS2FAaoK93UDeDUvhyflkLfpBcFFsS206XMeEnfEZHN+3ZRFHyphQY01
DI4wWEX1l6twYUYkvZIvq7w2E0ZeOGq55yzo/llh9H9mNEQtwt2zLm7Ndoq5OaShqZmipWhHjHzc
ODA2j0CURvfmcgBOtwU43HAlsy34B8TL7NMprauTB3RpiYQzBcYBxbzHdOs9oQop+nWS0ytvPeJu
kyUHcNDFiNlgJ4v9QBqBWqDkIMmnOgbHp6+Wpl4fe8Cqwl8vUFG45SW9Gk6dkOfEIkzkau+GmbwY
o3pp0lszwUkO8PnU5tELsos1PzLZycq3RXCeAxWGz1xpsn+jGISOvjWS7zr6gBiWyy2jGss9BHIP
z58T/Ll28icLr2fR3sjIZv7B8O9DMh1QyIKBLJF56qh+422rx4Pi+pYzOG8PE2l2xrQ2z1Fw0CC1
OM1fNgciMMBoGDCYRS3AFoLUrolf89Sxv3dDhd/7zQUhrfWsJc61aln57XXfnIryT+GQbI1wkVID
DmwVkAfCWRHiwOSCjOUmZmTldLA4yfkFfnTM0IwcUg02DFH/pZi1ejI7w0SA3FhU7WuCzJNBo29I
2kcBIRGDjf48kr7uex2b4EwEwKmT1TupzZRkohAcMfAqynoVlTcyElA3GB1haafyrXJAZ9I2VesG
vpCkXxrz/wCV5wQLjSoV31h6t1zskCbtZ5cOEx2roj+SMzBc/KbRUUT+mvAz8kN8bXjSfCK/ki1r
SGAyy/nRCw89w/MWi1vkMM5EjLAVTo4BSpRA7GnL8lT6Fb4xXFH2TNqpo5eM0QPXOyE40J0y5KuI
Jt1lhs2jZbkwiN3gRTXIjOw77xJWkgbXepXlHpO26RHxImBv5jsfnFnsDFaWoktuX4bIcZwc/YaY
bzvcc7ICQJdynSKcFQOjCrB2/OOkJ09eSvMLVExeN0tRQqtLdGvtVy6Sq2Gems5d5cx1KlG+p+Zv
ou3LtNplsyAZjzun2QUQoSb+1f8OGNhdDtC5f6uwlNV8v2XzCQkR6tFLiC1BjnMe562e3kySIApw
QWIfyfMMJk6wMfmY8m3EWIsLlxFzs4+OdiDfx1JePYQ81CoqCDn4OBxo4levu8xmInEpE/BTAMp6
KJkk/1JuSh71MFZyDP7H0XksN25EUfSLUIXYALbDnEWKVNqgFBs5hwa+3gfeuVz2jEQC3S/ce64n
15xg69ZiOEuPRsD66KTvwsEOJ86VyUitmP5qlwCXCHPyuhkH9mOkQkyD9a4FYgtSgaBoDc8QrgFT
W1ljtI5MrNb2tO7xX4MDUKhL0NrEH0KO/wYm327oHEO6GKsD5mtsJvriGiNdqn6a8UXD0Bg6uzbl
iiMZQj3KjOYyitGvOJeCMXSJtddk/wNai8FTHOKmClnooEBT2kHFr2V5dxPcx0hDdkb27KF9iztn
VTFI9yAzQFVcWqW3LzC3sJDfRnSS2UblR5qMNr3Kks/XWCYVV8MUJK8aKgXj6omXcg7bQI7Bf7EO
Mbkkn2X2pcx7ikfLtzc2S4ACqTa4BGBPVbQNq/LXs2JCMBoOvhAEBmNoUk2hMrOy5gZlc6BnhyAG
3MuIMyZQt3+46Tv2ynM6pAc60HAclr6PUYPARZRf9q6zfyCCt3gKyS/w/T+LuodovoU/ot3AusFi
J8eelxIu5x3aAWW7o7MSuRXqMU5kZ2TnNDr6s9ud7cBOLw5lcdSCAwO/ORY5ew+gVfsrrd/Btkzq
r67ap9GH3/4GRARIEndqP6cSoAuHBQMsnOjJYj9l32WwQ4AEfxnAgzKesSt71Z+B1bmuLSSbwyWV
iLX0+Nw33kYxy89K65YrlgtyIcCfBerdV694X4/tAGcHLRWpqylcxVmgAxaIzUi18JgA5JnO/C1m
L3gJh+cwttCuvxf+qcPVqM3uE/ai9XSZrNUUUlqDS27BJk0+MmYH2CbrqVFgJW0ePaKzpD7nVf2S
ks2ZYpYg/AnDUUgUNkrCZtxV7d3XHjMZtjOHo4HefcCp1ymP0w4HA7Mb3v9dgYhUAFWVUIpcpIWg
9FAO7kGwLVJa9igia4R7HW1mhdgAQlCgYeBjQunTNklqp+I6oJYceoeYLd4/Fe6MOYPH3fR4UvTo
R6AucxpqDXqGCF2O0otL75J5DljGp26yEYEdQ1QvFub2oPtqArDSQw7NoeFDIHQ68nZTYC2Z5K8n
9Cdxy86SBtBrfzU+aM/ZKGJ0jcraVq3z5gSEIw2oiCyxnFxCWdBmZcyKeNksG+V/mBPx7FyThAT6
D/i667HhAXpxAM7J4WiP1c2wMWAl9b7Pb9jGyKlAR+tYZOQYVfdFiGDBY9+gZlXVi/S98BjhSkVc
gyZPU88E8br//2MDfCWzOeCc5scfIWnkic6XifeJzFexdsZ1g9BW00BudyjQ+lNsJHPYGY4GuhPG
X+Vr7pTfJfChCIexxbz6swlmfacEtXiVjEyNBgHXY/JeYh2EZhXcXA7ObqbxRH4Ez/hTd7+JPMZa
imyk7whwFLp5dJg9jt5BRacxepr0Zzt9qOgyRteG9eaU44L0EMYRr+OgXwZRacfxE1r7la7UhhXr
/K8HjaXFnJRGK13OwCyfmqreWpRQJPQ1sbnMBP44qME5DQJbF7abhf8ej58hyh+Nxg0FFQrkwtg6
snH2YAEadUSAoQX52UOHoJoPdF+uj//eANiZF8+JjYmBzAjvCseUtKnYX6HGxpG065XY2TrRAYH7
XWhqXdR4gX3nwShi2XR7k1xAorHg0gIET9rgkEh4Oz5TdKkkUUhWRihgwOEXfKM14vqmbLRrRhKe
rp/d6jo4+z46Fbl7a8gKCpzvwdpmLKxizItxCti0m46S2IWYuHMXOXOHOEEPjq752fSsa00DkFik
8F2Mm9gUDPJRhdGQb+poREQLLcECnT9WWFoMwcK5oMHdarxSUDEE2qapTF4mu3yVI/mjdPU9+qiI
vQS/GnqBBOhOl64j9ddlm7Q+Dt47QwCcUSTYTacpdtYNbrYCcvKgHp32mSEGonMa2AGVoTbiQLtP
/bAClOWJr8p8mpQ86p21sC1t0cBqsoVaGtz3Q0uYqXxx8ufewzrQuGcwv0sBdisJLj5lXqw+IwLa
uBSjaxyT/iNWg068EcTptmxONcWl6bv6upXllfBxg6zVKFdb3KmhfvKsbQc5o1zH06bBdu+K4urn
bPFgSrj2azk+8rnlqzfagD4IyFVPGdtW05cPcsFFK9IbJEryIEaT+uwyazGPRTVGfgMbuPZhpAdf
uttWh0Jkf5vzIZs/edVa715tWtbKSTY8b+CWQuTBfvFTRcnSm3kzXXlvsjkHK7UvITC3oU32UfpI
6e/Q1Tf5E2Zh9q6vLX1CU/9zZok6SzHNP3faU6pFy4wlosijJ8JvDH/+S1z9N4ffEhII5nBWuuGH
ZEczmsWxZGoj9K95WhW2sxtJo71ZCcYJM0cIeR53e4EsqCXBAOTX6P9hTsej5m/xjLSszAI+hzYk
sgYBxhTjikZ8okANoFeTwQmEyjJkMJ/gwQ55hDpcnc2El7Yhu/2myVejQLLmz2MZwjijN5kwuM6+
83E65e1HyfdefnTqJ2qIbWX17lwEgthubbEMtuIvR0fKzx4W9k8i7mU7UBAxga5XWmls08jfJ6wj
9PHNojSP0zuWiEtaIIhwyGD739uxb0jvKUjLTNE6G+mbch5pSACx94yEgY7wLMbb2LwC/2OVjTIh
W3pAYvOZV979GdpLGV3xFgbiUjNgtyLsuBF66uJLN4lkyPZRdRa8T53+mWf1GjMqgrQCH4tTbMwe
pkcLcSrmJhueespx1IUmD+J4m9Hn461OgAzRwMeYtM2m3LbRn+uhdg1aCCzayhlZKOndiYlNwi0I
jCvI4J0stYLkCr6gpwxDW08RFejrLGNZ8RICY8K1G9dfvPGmcdNGiaoJpwmRynitqv0o8+cqeYMU
s6/E0SkQteGyRA6IiCQDEmzBVZpNxYaRXeIMPItz7927anc0kGkwrCA2sBN0YLi45B8y1Nz340oS
zy7MN894hy0vrdfWQcWAGydYNsMBgYKCjQZUtUdUutdIgcN1vqAiZsLFyBdKDUNJ6h1NO9FfTPmy
iTl4H6Qie0xR0oBfAD9oarJiZtPcPUMhW6Bl6SIyHhCB4CZgecpqcGk2+YpsuDVn4ZqjErzsd+vd
EKBRGT1E+pWLlzp/b4bXmJZvsA4+f4OYy1vdowzZTvWrF5DYnS0N1HEKCP7UbHxuDAcgYF3Nk3DF
RBapWdPwFf1pADv1LpxdeQByPY41PTxUDp8t8g6U1YP7iHgK2YlMYA5RtcN3/ckQCUhCqtH403es
Y2z2CIahj3rxJire7HLOu8e6GlZrM3zzq0PaqoXGxtAkFs/Arhv86pB+LL/ew31bMPlJAn+TxQ55
R+4qLD8LgMQhkjjGrohBuovDrZ+OPyEW5wAGAY4OOWGakreezU9alBvfdlcRjhiVPs89rDewiLev
EsPu6MKDmO0llyB89MxO6+bmsqOaeJ+j+u66FQoeY8Oc4GwBw9Nonj1cvMjEcSA7LHfkVrBds5hH
uVW+DMZDzYCzJV6GsD6VPFOPK3b53bYON6CFapwRI4XkfBLDa2i0ZmPxAjjQ6WfHfmpPx8GI8XfL
YBHL3yyOVzFnhEnPnwUHnQaCzKUx9VmuXuCsAwEjkJwtuHZ0nNcaV//MD7Oigx2TsBXsPA3nBrsV
5y3nseycTeKuSGJl8bavUQmhGBzyz7y46liQu4gMQndRip1VvQYkp5B1Ufy6/oIUGsfad3C8CQkq
EjIC2mgzpeSTNr9GfC3FRnEnC+MtYoffWNvcuEkGckk4J3tt7KlA/7nTplWHp1nX3isNl3x3Lghi
cFS+Htj7jPnPNGsd6yeroHiZsJm1X4mCp9Q1pCSfImCPnfdbs9WtWF328FN1rK8cG68wrYeAjRSt
KM6jsd80YM9jShcTgqTRWT81F4MVdzpkG0TV7pNrMKdbZth0zEZfV+gHQ94EA3KVxhozwdA6gDRS
WJ26hqgYeFL9qojWGV+yp7WLip0AAO1/miCIg0TSCfkpyVRkYvN6aPjutxI+Dkh2D7+KW09sjf5f
Ei5G2S396KCRN6Grjwyfqp2jqvR2wkVajxCu21vdLmIblkZ7vnapro17jyABkrsEZ0CAZXlkuJEU
i5+sv/H7O/UmJTfOzJAD3hRNfuLPzjtjVZdHv9rHNZmO/S7HCaU75bvwmisgI9ayMYujc+UfFTMB
u7gWqUdVis0n/5VsMLRlY96xYxJ0SB4JZudCB+U6LyspSQmEiXoGefGyE/uYa9ikveE9NNmxSJu8
UOPi5zsbGcjAe9bBQUbkquck4BjwtYMX3dyN4jIwqNAmrFvqqxK7PvruqISRZFXmd1FxsjIjoD2u
y+/Jy5dmb2FEBnvcwQNuyTBv+CU6CFuEA5lhunQIMVMTHhmOXwtRtqw/euO9HZC80nvnUJUEbKZ2
tLaJYW3q/JYzirWKH1Y0ef5lGHvPe9bqR+wv9fhDsrdOLfNgaYhU+2ON7bObzi5dDFuAMK6OzUym
HkFy8jDF5WIcSGEhg0+xdfdZe0vnopjqTfadmxRyzLB38InWtlr4PbwvHkFNO3QtKo/3kFEoshj0
x0T60ABm4FI6j4O5PBBgk/pLy2OdA2olduSuGX49TUD/bpaCbY4gTQDFS6BgvZFn0I7bFndorX9I
/aOrnw3tPDGNj89J5NApo61DoG2RgmfQfHjJHpPGQlZXDWOHy50y9te47Hh2o30DCaDiB5tFqh1W
Jcm415DTmRiQJRW4qPONlXKPTz+c5y81CYQFAccRwWS95u064zb4uPPER0RYnZidtAS5Fmy5qEoq
iKMxIhik6yEvshHvPMb/g/ttIvSyUsah3Eo6/WqSGYjK9Jpx37AzbA6V0CRc1cEll1xUzjlKTBOl
ZKUGqkMEvsjAQ3MYVj7OrNlzyVP6LyoZjRB8LjQ2Ah7T8jXOUoQKsLTKtcudw/4MLxmKFJtLI9AP
DlcEfxl+WrHUoocHzaLRn0Kox66/7JGvlCG+kh7haDsjLEbja25/DLZdifZnI9mcrK0x8V8dcVLG
pEKUsLUjnMPE4/SSGbKBtV9b8fkwI5n3nKI4DEzESZBcN4r9l4wfUZ+/9MIDrV+ET6xoKLR3tXjy
tJ+hQF6AazweDsQp8w4z28/5yhxOXBJc6oqcNokq7qQYNOvNWh8zoCmWvOjeVxujOpwuwTQnkTMB
uodSO3HbBQqUqP41F9RWdxyd9jSNnNdyRPX5qXlPtOXrpoE+EDFKZCYpjGGHbuIfgq9NFXZb+sWZ
LFeWnPGHLvooRiKkkr0HG6DmaUwY5Gcw1UjhqQ52vx+RgGkYdKecfmRUD/5I9Mc902FYudnOrPeW
cfRwX3DVDjACPQBjuUzIrGSOQzSYSR3oUnYzD747nYMbgwTN+vF/hjjYdQqqrr8OJa8By6nSJaGG
avItzNAMap8jM8IxRWPpEQTHLm+2L4Uslg2JQ8iB1ZA/phD9/qzhlRmDUP76rRJPWQaFzP/pGY/b
UfWl8TuEOlRTtsca6tq6Ly+1hWI1qjAh9TaIPsS4efNksPSxR2QRdN/sUqrmbE7HIGRb5bTs8nkO
hL0WGf2/DsYKTzVGG4Af3zq9vRqurZlsQQ6fmsbB/8eKF+1Gk38SCIdfWPtXMjsYGKgKhvBWBFxu
Y5RPdoS5KuQIrjza7NnJxltAXeglR32Irw5AyNrfBfBYRfKwiNlDZzWfGOozHWqUCdwq+l+na0vN
TBbsoAmxdw+6RXmPeavJn2eyp6s92WVwbdPiEZb5UjpY3X57Df2qyw/UL0PIKlV/r6d3xpK1Ze9G
XiwsQh4smxLZzjzTcenvtV0DSju74cbP+THL8os2gAYwx9XsI0T8a4inqYyDxNFUJSedoD3r7KAk
j/LDQMRrTzpeATKliS4KRmUnXK40ps7ub8JmNxiTQxrSKc4hg+DsOLHT+fIl/NAJVhXr6Ki664qF
sNux9arx6W6Uxcssdka+KdVBr9YlwKxKIstrB3OlyenK5s5zLj5TXApPSNQc1+wJBUAsb/Yh7VrT
gVL65JH94xagDQBfuA249bupeALjl44xZF65S0usfeusezbH5Lcz4fjIPuts67aQ2Jk4IPiAlz6H
grflB7PwmWze40SZz+rWCw9Jex+weAPDmZBCw8lzvaVnHTp1DgLauD+rBoF6j2JkSPF30WOzExx+
GH2wPw7uPR0ug4ezH3mXzzVqsoU0BEl+JFPMXH2DiaMw90Id8+RmslogYwZjzr63Zxf7Lq8OUv0U
YGf8iTxaz94UugkLPR5WNWMcW1JTsKhO0Ihl+ktPzpNnQls688FW8Dw9gWDCQ2Hn0eDVHFzcm6gs
zMAAe8vytgAoHfJEk4g0sGXXEQda/IAB2CP0AmaD9YlrKicrtcAWEBufhFVW6jmWEe/8yzzREw1o
Hu5Q4RxcdeUoJX/kGATXnuucBW4X7wsa5Wl0H7V517tzHM9sTR513dzoFtEoFO5j4C7H5KMKXNZs
e8XqVD+O1u888NSeB/+9n7d3qNtLSoU4eS1ZfQPz35fy1FqPRvtkmCfsQ8PoICCY0QqNJ00Vqyl4
i7N4Lem46vBCeeUNe0W/i8h3Qs1eMN5OUozFzcHnZyrUsUL0PSdbse/1udvG+FPKraFdBoPkxYpw
dwYfGVXIODscLLqiicaZ8xkegpk/uqJbDqK9wi8cGJN6fJSV2OamRG4NyynNkU8+68V31yNrpVLr
7WKdezH6qoccqQrD9DxSY0TbDPr9lNkEUTAemhFR0c5oNjGe3aluXxqDVpkw6HzPyZkjpmlHxj5/
rtpaM7+yRPMS6M/AdSITSTgOr8Rzr/bYHXIeNqbJi54bVyikNEjQAjTfmi/380ugud5zqPsbP2zf
NTJmatCZgZm8enS1YQ3awm+prl8qxizK2re0eeSQSIzJeb4vCB2gKjInxMLJRuIpI2AQRvSQnzRP
ilXNmlXv67NdkvlsQOfCXpPycGG5W6iSQro/GANfDSPqtv6MkQMjc0ChR9lDgIgVOIvcz9aRwRtH
vTH6HAGAPBSwJqYlRQwke236mykHO6GWXg6KcFOGJxKDKJ+BRTVPXcNYvdOORfeWQcMorE0JeRZ0
3QRCpAYew+637Z9VB9N1xEVNTQQ9uUBMMjDeGlGMOeO1pjuJmdQECm958O6Rgp4fIqdeNjK7SmTA
6M0AjjhsMqa1JbV1pN0dwO1N8+pK4FLEb5cPj+Qmj1GwmAktOVkgjJ6HHg7NbWQ3T+qjx70/zYov
8eQHPFUc0tPz7PWZfcJOMK3D1mRz1iG0OQymOPgVqnK4j6xA5je43eTtxgWsoYsG697DH7d1TqwV
YKpw2qr4ZM3yT0BExJSmJys51pWOQmeGEAUb1yi3Or8LrsoWJI1RyDdFJprD2K2FbR9iOtNN+x23
4kULT2b200/PE/FRtGjraiZLwGkvd2m9U56zG7kJ/RAr403S0QcXTbmbwKhuUQTX79kaPJZ66aps
WwYn/tLniA1D9+EwywIIscgpEXzJweNxZs3BHhXcdnl3iEXPyh7VXEgnA/DYTQRWpBlxM/iLCtN3
eySUqdYJWFKzjjwDDzv1KK3zdYVCQ56L5tXsX+eJQorsvfUTQp26heoI6I3goNoHMwFb/TF6D4J9
4ZUS844L+jzwd9rz/6TyBUAzsEmqRWk57ljwLxLmyVAzW240yXEqTVAjey7Sorojr4/c06gxVMYl
CHUqlo80BgEtl5PcE5fdSl4f5qBbh7/INOzTVEcLOZDqAljPoX6ZWP/56CfDkwh/bJLgqmCn20BY
c6M/J2G4dMNn3dlHyY3yzaBur9jwTqrn8ea+5AVJyWyCxhOmcuVj0Auam4HuMQoudv5LFjfEDmJb
N2Y2Y5NRqgrDYaAgmWn7/1zrzjhGOEDhb2HDJTIcGCFlI/Vy8DubgSbtVuSrYnC3ogAI4vXXzIZ2
6aAIhX2jvCfLu4Q47xJ9FXvBXrp/DTMs8rhXZTOgC59jO9fTsOW8TbF3wAEdZ+96/xQJ7hZ/g3wb
JwUU1IwJgsP0132PCC9MomMmGHagF1Ay3es2ODjiI5+SHClDwEvB2Ksir68DlFoASFbbNM6Z1Pev
ldmHJxt8cTQA8PLcV90bgk/IrBjGIzttOQ4yNrltupNZDinJVAM+jikiyyus13h0WT/DMSj1e57T
JzlI5I6N0HhguQFtk2xPCaQyYxJEONlmEPXFx+eWauneqII35DYp8yQ+5dHyxEWzcEexBmO2rkM3
wNAFrArzENen9G+iRUzaWaC4bEetHOZLJT09gyy0jV4evCs+lyLDIKGwC0ZMFqSP+8WM1TUVHWoL
1LVGn9z8qmDBQdpME3tkk5j43XjVgWSdaT4ulc2ikeBh1kr11bO1ZI1BImHhPOBk0CgwNaPWlkOt
v9hmz2qLLxrHC0oRdJrcsXZ+MXGnDBHcuXAyPwQHaeIPIPzIZxKueNZTg6QK+5rq9DUeyb/L1p8H
Ty2zhz5Yc3+dxyT/yFxQodVQgKFnrO7m+xILgRn691jDAVEzfNFmqpfGf+WMADBKez4fapobimCo
ET6SZ39KXgTBtE3QIKPxjppdn4NR+8iZJ0gGaFETQUTTz11vXKw+3ci6O4R6jz8L8YLDgiBzzjzF
ip4PD0/CsBDK8LF3RoQA7FmGHnhhRLVZhemr3rR7lytChfYtSnm7arQVi1wPHrbErJNor23KWqMU
ECCgYX+UM4RwMnpCRDOEtEZlosXSV9IVu7iKVmEBTalPtgIdtInrU2/Yj6omP7Zl3/2barEt6CfT
arwMGlQ8Y1zoSKpzFb8lpcN+EdZ2RBtGynJGNECeoM8J2EbiyBkbl6HQSjbfOmrkquxXsw1G4PiH
sI6hiXesQBEwz5OL6ZCxzDBLKlPDXfizl7bZGvmNqR9F775USLoDAo6SAUrE9M8t6OtTwt17Tt4c
LcO009juhTxMM6e0RAwvw0+PNgNPGJqflTO8Tqjy3fLkgMSerNssbBWYpmQORWrch0grB8HcePwm
D6oQqAB0dL0PqriEJUqPBtUDcVUrHbM2Cyp+SHR9BVffwHy/Y/0fiWPW6WvBgtLqwTP+xOYtqL+S
4VWrwe/wM7jMWcG2Qd7GEQQSdcS+2cOl9uJqGZfXLrm7I9JG7Klu/heqv4ZGsWg5PqCCufy0JEDJ
graY8YaFYq1ieO/BMGzL9zx5qrii6T0nJsJa8xHThtiIocLPQv9uBA1zd+1sYGrmKppOKCuH+qgj
tNOz3xQlX7ER7S2OT+ANqLQP5C6uXfgfE3pqcl7+9f17xxyi4TgKjbdcQYUkzSVNPoycXakI1pX5
qY9Xq+UZpwlmJeyTgVftRIfEuCUsqDnnwEnMz6jDFJ1ga7Gf8GWsAl4kA103Wm3YNFwezqHsr6of
uAvPNWOLauXLbtW6n4qxAP6oxJr1TojmxV768I3lovahg1mfCS28/jW4zC/U2hxZesJw+V9R2b1r
HiYsZkEWnKGo+pklnzCbGkAeWhMzy5u3PcDXXkS/9MbfwLm7PoYzRnxx9hjUBW+KLJ5Dzi53ODU8
GEX3O+BrDF21bDJ2I5uyP6Ev+dfXVxJxtZgErw/wOpuxIUmcY7SsPk0JyZFnUSu/MjRsiUUlh0Ru
CFAT9uAOoO9rUBz8ZkQJPFvw8DkGJuizmkRupmFjvaiZyZXZR4N8T2aIp3KNahuSQMVVOQ7whaAX
tere2ZjXB+idON0HuWqSq4lEtpiCF40I325b9uchPGnGa6zfu/bFE++yu1r68zx+ibalzkv7RAB4
9G+kG4YugVoPxR7gOZYRLnMnhVAsVve8xlpdAm7dBsTjBk27k2RJE4z4iSnUV2DhL444xf199N5a
n22qT0NhvPcREyy1xeK+qhMgkIDN8rDj1GshGAW9u81IVo/LJ05B5Pg3fs9FlN0tQKKpxrfWPpLg
qR2oPPxlDSElSu5F+RfDFnfzW696dCJQvC2SIsme1qkCJxatOZNhD45btZGCdzlZZu6BDPqVkzFy
79iMF0zJMG0wHzKJr0AXUJKr6NXzZPifUd7SZOfaDc7LR1zckvonqV9F99nP65jyXYKGk59E1Y3R
oxq/gewE2Syt/lck55mj5icHy2R2r23s/i0jLVorH/306mnoc51drA6trUF12U3iqBUbJpGZd284
tsuLxBfE6hYP9ImN685A6ZewpOdJcfFnFZcOo9EI7wsMjdSf0bksM863YAhWJY+uFtwVb1L5njR3
eOxMeZ9tJll5uzLyNxjD/7L4ItTr4L2CqdGLbTvyJSAhnbyttNlzxOM/q/H/WdMrAHIr2PrBl6Sm
hgC56H0adaJOJv2hcEQ2HTIgVJ9etHTFOS1OnGyIvHYC+2+nuIa6u+4i/KTNBErKnpOIaUe/xLh8
mu4Wt9VioOxIC5Yx/SKI0Ysjq+73itelG+Z1DE8F14ZRfGbyIePnMN+KjEANfLRD8GwYObXFrxN/
aBXYiZZ+vVvWXDjFrmvfynKdkxsyERTm74mlGExK2aWpfs0QiYt9sKqrJ1Hkzj1H+Ak/CCoTId7j
0ST5V4OINyEARUz30phqofp3D4OT7V/D4CFQeOB5Mcqj1xwbuevibVs9MoO8kY5IxwUJrx4aPPVS
J/C5cFxn9iOcvxDYzWI9E4cqegfgMpn6YCBeD4/Jod29eQi0a3SZibhk5K3qHT7/hoYkgGuNIBno
XeAgpx7qG/6kXR6qHcITAl3KTKOucdlIopAUrNV0OwnXaWQPO1lKl4O9iY89bsC1kY6HSAmDaXPz
7jKZjaHjBQWj1bFWR02M2jKI2idL2gkl11CsXMA5OpUa9rNNJYmrncxFMeEgFOOS7kYuRT2xe4yn
bUohS2R5sS01Yg9iF+KY1L8VBSGuH0aCaX/rBCmjMoxQpOhozLA3+lsJ5CVwzHtlUC84bXz1otjH
KeCsS+xMkS3utW49C5xiaRKQA4XprhL5WtrtcxH5N63ngQ0T4hcAifqp2EeN5axVo/NpGATD63g+
2vFkOSh1kLsRBp+gDrL4mtBySy8CGR28hiajuR6QdyDsZjc03q2J/c9onN7Htr65WfCEXWrd2OEG
QRgbgbFGbMfU10tDvhIF1AgCkgsnwU6zjYM9YKNnIABNfTWyvlB5sQRRQoggEFmPGXWWXITpbHK5
bxU1kpagMfweyQqoKXT5Y130XH578OyvSZ6VdhaC9d2D09apD6lzH7j0agIDPfPcTS6/RHcyI/2j
ZCfVJOMmtEmzNNwnVV6c4mBYkkO9ep7TQiuexJjklpgqxLG2JneQqT8hk/rMQmuXGgGEiD+NIhOx
Q04SVQyU9h56+Vvc9pcURClth1kGxrIyu3+692LE9bHLAkBkqwY5WNAftM6DOhvGO+nivBlALUA6
fW5NfJn2//aLAXVhYbb7KMO9anco74b3GuJGpNNAuNFDTPZ7ALotzG412U8ElN2rLKo3TXTms0Ks
PqkVDgMTRi7yvLI9FNW+4+JIWLivQwJvtBlYM8ukKFgy54DrnwCXe1Y0KC2ScySwWqbOqhDySQoQ
trqFJmxEouCc7NZH+ZUu+Q3XMdZ1rXsDkKgz/c5uTLWKctiXlb8XEMIka/jcpalP4I6gGRo3OR6g
Nq7wiCTIfOcs53bVtWCnSv5d0600twC491KlXOUVkqiU+b0Znz3sdOP05DJ+SuBPlOFNZJe0dTcR
9tWxXFRsClJJv0EZEDLhBERtU5l1FPFykitFiFhPqKBbffvaWzEA5pQS3+K4zevmyedJ2PgG+rdO
f/REgqxjH1tKyMjAQSheBT2rANptGSbMfAhEK7yLoxP/HNz6bhUysdMGDrn8oZvfiYO7Lew2noNk
RDXPaTos29r6GecaJuLwLZuQga67cV3MOrXcZjmjZQK7mkydasgHeae+RAJWmpc74bQo8a8mTbpL
5ue7G5gl28xW05/M+PWjAiEd22gqzZFEHJ8LJm5ORXQx9JhxsQCDhhEzMkhGwp5N1opW6dbGEkO1
KeYwpJLFncmGB+Hp1QhfbJfOywCEonm/ITd7pz3PoNmK0bwLIDpkbmJ0Rw9lQMGl1yfFMvfrLZvq
OngM0bc2pVS1DTfU3sIgmCugjoqKq2Umy3ZJKffSYQrOinqBxxKurGZSYZaIgfEwE3I+eLN5NGku
PZrB+iIz1vnPxRwoFL07zm9Bs+NpMRBKuXBmTlaSA55j3hx0xtbvq6tDNzf06anM9F9CIuH2zKbG
DQ1yk/2YPG92tTbqvWm029q5hTASipGoG9FuTadeZBGqX/cS00V75KWWb4P+UrOFmzOIG9Xt6m6b
absY5pKXHwNmkrZDnZQRlU08uf1KlpHury1dHKJO26TQiq3iL6kfRnCSFVk5pzoXry5cB3ixKNoH
Wkcc4MMVbBIWTZaNCBIgeT5J3lv0NUew3Twuq7Fv3824BgkMoLsfLzWMU0TzJdVBWV6lStiA9Ye8
CA5GjRQmhXxdz3wM8BAFxFQSEqRHTBf/gI+GSY5VLttEP0kLQ2OTE8ZZpdVrEuUzb9S9ZRb+49qM
7lqT3B0dsWGquBKG4d3zzekli0205qCGRICDZlK7OgBClBKEHbI0Vfz6Eb+Q74ZEFWoxjpvw1Uwj
bUkdSypFQmrgnB7tAmgn6oLZd5NJetGYP8zS6ncnqw9dOB1Kj9YQXe2vQ0TaMsWiOKViV2R8m/Bu
oEHgLm7RcNnhtq/HY4v6trEuWaZvqgFDj/c5Tc8JxkzTJnFHb2BProSw1kb0Vjl81mAwguDNtv/K
5ClAglDk3iOPPerlLwORQjly+9h7V7xnTo6BwdrFjElifmmr79EP6lfBnrqq0blVvCK63UMvP+sw
+rRx10322UmJg4wmBnu95xLq7P+G0sJ+iPQkmDA79tV/pJ1Zb+RIsqX/SqOfhxjSnetg7jxIitCW
UiiUe74QuRX3feevn4/ZuLciKIKEVN1oFNDqpoW7m7ubmx0752A66YdRqY5e0O1yGDLJX/7q1WDn
ZsQCdQ+BOYdHjIslVA5h1yYBf100nwsl6ODFANZsgb7RJIKR4gkKLxT0EKHLn9wAKDvXFVnKW8A+
z41qQ1NG55XsGpSRGjKwpHRN4H4wp9IvGlMOFQLtc5Z9VwBSp+cDBWV+FdAvVYOmUxbFsHOGkMZt
KxwbQOvx+CW1/jCXk0LwFNnda670fujkeulXVuR9l/Y1MmfUngcP2k4RQwcNi9AA3ANIR9TQEpsW
Q/ag50YHsgsS5jaq0XD0JtG/TIqDLGPg+K4KTexVpEMyBhAKsCoMCok8orpy2VQjcSoSq9WE/GfC
mnskbNvYu6oDeWvzP6ZV7MovnzNasf2ODujMBQ373YUoJLgfG/YVmgztc2tZVxMLRlaQNPOhTo7I
3tnvdfrO6N7ddf19QjOCYz7U7X1hoeLkdbTOW2X7zQvwbhELyLedOyOCp7IavgyQevoDhTyqFgpZ
SqIO/Z1gSSynpY2VhDtsJTpKmAbvj7EEgMBdoUA5U8nrJAu+Rx4QIVRNaptscmt5zwa3pW83qM4B
k9d9FXWVhCYB19Zt0AcNcoiWDxi2rgDcmVWBRITZeBQ6KuPJlQBzBtWwxuswDMxPaoJmkNIr7iNg
D/jxrNHSLv/9r//9//7vz/7/eL+zpywevCz9FxIKT1mQ1tV//Vv/97/y//y3t7/+69+2dGxHSouG
BVszTFDlGn//+f05SD3+x9r/ouul8iF0sA+JCSwfuHSs3r/egk68YmPGslVjZoE27U5VtMA5gBJ0
gyejffhn3xfnI7CUzDWcNnQO+nBJWar6/M8+L88/H6hWSwabz7NZe8imJ5mzN1iwpGEA0LZMW05L
dLIEhUdnU2yA4CqTBPJa+vvTf2jBOLdQlrApFAIL9LuMnyzjcX0AJv/3uQ/Rq2prqm5rjqXNpqgQ
eQWJhs/nSyjPSXRfFAGdxo4jYcBo87/WrS157Km12XRRUFOh+oqcQ1+QrBJwQevf1y1M07E2ntl0
1ZEo0d3EwhhDhULN8RaSjnUTS4MwVdXkMBGOqc83Re+HUVVZVHAGCe0lF6vz6fUGYPcQhtDR7LTs
ac1OnMqRmTSsxrUOtPH1H2rv/frnl5b89PPW+ee5BEZDtHw+JZ0b9jc+r9mCgvjrp0nnxwtbWA7z
pIpzM4EnZdzpiXtQUdoOHo10Y6UXluHs+zPPRd1F1RqH74/y0kEGNL1cn6al72vCsYXQVU4+MTv7
IO9Qim4s3YOFWA5JqeP65xccVT/9/Gx6Qq83grTl8yhCNg3toFfydt3C1gBmExS3BijuBgsAhlHT
1vZv+DzFHENX8SZD2ufr21Kbgwyihj+LVPmtDuXF+veXJohKoyFUXeJD8/lHrlOFwKpUDpVWf0qA
ZvRVCfar2FiHhd2gc4U60w0qNNV2zoeRe4YoioKqZ6n/cvPvjbcz5Puw+rk+mKW1OLHiqOdWRKhY
XUVH82GcQEG0qqj5G1abO4j9Jg3+Mb+J6MlWAtl07uHKTJpLu67fsB1Ovz87WIfc5/ltt+4hBFPt
3UvAR6+fIlxJk6aw2Rj6zIBO/iI1IuEeDFd/gKL5yizCN7isITVbalI6umbN1toxNCVqHWEfUuW7
jUjE1foIljz25PP2bJH1Sq/cLuJi0HpSYVC3/hDK3etNWDr0DYalS51E3LkfJV0jY7NDH3gEOmCp
/Q2iH08++ojrZqYrYHaL6pZlWLZBVGBLc3LnkxtIxFYhUt9xDgW88TX5XVQvofdEpM0S3t4pq+QN
3sVFpzpEAJL/zFamB0frtRrj0qgFVR3MiGRP1sc0nUcvxvS3CW22OmMCw3zbY0IJnkV3hIvqStaw
i9Kd52k1OiLjxpiWThbLdgzhSMvSrLm3CeAPg66xYyA5NHftTTzeD9av9UFNC/FyUP9jY+5ype57
hmdNu9L96vJuGYc37Eqif1NKdToc5WzWoABFwXEg/BzjcE/NNR+96/UhLPiaYanEU0LnIKZ59NzX
GleGKkUWE9jJx7C4KRKFrNeXkJwlXX3rphZmC1NSd2w2v2Wa04qduHXWRDb0F615aB5s8d5ovq5/
fmHBYfdiqqSOyKlhzzanQyrGsdPQOni0bwbJzwRlRrt7qrqNy+SPq85W3ZwOMOFoBqRQUp6PQ1i1
hOuiMw89YmMwpbWfvRAdmBwi/6j/0Xedesu0fhQ89zsz3b1+lLrUHKHblqaZ9iwu8pAvE0HtW+Ak
0jtfv/EfIWT3EmfjpFtYK1PXhZBT+GhyEp2PUTMKvWwyzDTatQcp+4YrTAfKfApPPz9zhURoghI1
a6UCjkeNsJVQmtxlRQ7v/5H2DkF9eX3eph+8ZnHm52NlZiEMpNZBIRn1yab379O6gekDawZmAZlU
DRBUEgMTXlONmsuaTI1P1dCEbaxuP6xbWxyOyV2tc2obcp58gCXHbYKRvaTHfynBwVS+6eaGCyyc
2GwjjRS4Li3HUWcukKa9nfWBpdCYbiI58jFOfxXDnWH0VArTfQS08PVDOrU384kodO2a17By8ASM
q7HXXtKjeV86zRumjohWNTWbQw9WtnPXRhrVhefVUA4iyu/JMN0G/nAVxeVufThL/mBLVZ+iQVNI
a350O7IbvZLhCDoE3CcUPsnfQJmj0za+bmlhr9q6YZA90E0SCfPziBbEKK50xX8akPOjyyJyNk7W
haFwc6ugaBkJbC2zoQQwaoDSi51D+EFF3IlkHlrF8ZcCVYT1kSx4tU3VaYoPyelY8yC0cWIryPTE
QQDnyqCeMuy04XrdxNJknZqYeZlFN4gR5Ck5ryPsEd1WjLswAkc1LcnJTE8Moce5c+kdANkms+1D
Xo63JfRQXYdYL/xN66NYOD8dQWZQJUrUpZgv+Ugk3bc+rz9Hh2tB/5ibx8zcS+fJjb+51WMFW8G6
wYVpOzM4/f3k7ob6qacygMH6S+VBR5Y4GwaWJs6wOQttG51vmA7ODXhkRXK1TikHJQB8b4DPKfL9
68dgOKRthaXbpjOPCNsu7NJOSu/JvRutfZNuRLhLU2RavJfJ5GFiPoLWgb8c2jXvCQRMee10G59f
2IQO57E+BU9SU61Z1JF6RjJ6tUZx2p84/KiVFn4PauuXIqHAaIzxw+tny9IJPdG3lHjz7JgstL7q
oejynyhS9pdoXrzh8wbjMHgvs9dnn49bK+j1pvSfLOt3D/ra2fj5S/7Ed//n++LcnwY3SbzWzX04
OFvaDCbOF7fdqbVeXa4PZMvQbF0optUKJG/+U841jzRgfAlh6bqJpd1OelsYhm6aBOvT3082nxhN
O7Aq33+SDUXjNPA/pi1nb6SIvUG730Uq6yd/4oJJBrhO121r00TN4popt/7fxucPt9DzGjm2rvek
WwpESWZv3MdeAUQ8GPK95tXjg2boOX20+XMNacwe7IB1S6q/vDISuJXXf81CTHL2Y2ZeU6BFF1nZ
NBOqvm/RIla6g+c9CY/OeD2+hPRv3Z62OPWWZjqarqsGL8nzqc8Ig1PLZBc4LDPkxwrE4MX73gYO
q6aZf6X4hN+aDazfjrW/OgnmfmyalnJp0uNxDeyGOdB7L/ZsaOsnPGLga/e66VZ7yrlf1n/toisS
q/MksW2hzasJAXVE1538JNSSj7A1PtNMcmhl+HXdzNJBZ52Ymf5+4o5a65mRUof+U0F7r+l9d2gQ
f72FqR7ikH8n2SJnlwFgZ9XrqtE9VJTpjRj+q63rZmkMpxZmYYDiAlfNDSy0zROsLqH96Z+NYOY3
NZo3fmzyfRXyDqC8G5fB1s+f9snJEgzoudYp6LpD6lKhuNTzjdh/Gv58059Oz+zEMatQVRMb1Bcy
8RUgqBqhpyg8xnr8bn2elm41m/te8pCmSqHOfCl1Q5TdbHdKOz4ozi2kJ9T4QRtEBxdx9jfYwqM0
Cqq2ZeuzKyGAI5GUv07vpOk/OD76qfkxr1GPgLpPWBu11cUZNKggEQ4IU8zPbANdGUgbeWXQtfTD
6PJfadjelkaJWHi1Wx/X0rYn0UVvDqkV3oSz3RKAFEihL6AUUNEr6r0TsDSjvbOxJxcHdGJl+vuJ
y3VGQE1pxIqI72Cmvojr24wm9t7aOHKXRuMA8TRs0jjyxcs21+tOd1oy6XBGw0IcPniDcVMN3sb6
LGVxeNT+bWfmDV3DkwpCblzc7m/tZLyGEvm7PhoP1RDehD1UeUbxtVeqD7VM3nBOM5NANrhSKO/P
bjHZ9n1qWIZ7cLsE9i2aGuhwkY7c8velq/vUzmyImdnXmRhM9+ClQG1jXaf1P4v1OxJl413SoMMs
i0C9VKSWE0SUXg/hwXRa4UAXpSLHC90CSlRGSkHDZA4Heo4ojaIl97Zr7un1qeC4aBGpBQFzVeUO
8EJQIzu/BYSKNAasCQGUERFsFjxLkGBVHcejrzE16dIwaN6JfMrdfP2xpT0PsVAQ33bnKb+9Ch6h
tIvKK8Xoveuup8sTBjTrxg1gH6J5Cp7UFDEjOzHdhzKK/+rh/ta9rvxZyPK70SUliTiwTkpRQuxq
11DG8Ii6ETAMqYa/10G0J/F9ODrtpQ9f6iUoonhvUnHeq2aX7P2oLS7bpJL3Ar7Gq1HkYI0SA/rT
NAAfb5eoyJKqUAE32t3GJntxHDo8sy1LdyRkyaomZ54RuEUZdpnqPbU2FMvVrxrB58ID3B/Alf7q
1/ZkjIOQ1DIn8ItHpFWbjavWlfeUgUTW0jsx/IXC6frZ9OLUmNmYne954aaGzBrvqe4Vuipb2OTg
bVRo+ZPGxbqpFwfHZMrRplQLryNz/mBJHTdwDSv0nhKoWzzxrYNWA4DOG6xoBMO8xXTDorx+fgxC
amwndsQlYqPm6fW3sB4iBH+9PpRpVs6uX4ZyamT2pmiVhM4OUjqHsJC/qwBSyKj8sG5iabZOTcwW
RgnaMVcL7qfc/jhET9lIB/PtuonlUTgqOWRtKvDOgoiWOFHkPQlEaF5iKNOyr5UYNuKHRRuGhCeD
JCj56tndp0sK+ZZOmdq87o1PqfZtfQiLs2Ty+rHJudNbPAvjHKMbTFkplKf79Kmhw6SJ4oPnert1
M4ujAOOlqlwK1GFm602pwexb11QOqvaVfupBfb/+/cVh2OQ6SUhO6eLZMHxKYbUvSt5w0TVchOid
evnGEBZNkALS0NsQOtX8831RFJrew7auHEAU9LSP0gxhtr17nVZFtHGvTcHtbHcIi5oERzKRlZhn
QmK770SdDdpBa4b3agFNiJlCjdIK++gW6Li4CXnQ3kZMen0WF+2SEpGUf0ETzEO6VAh1NKJaO+Qw
IXrqdZjSGlV8Qs63GO9HLrN1cwt3geCZRSYRzimcY7Zohu16Sps56sHNIJZChiiHyRHtMmndF+hg
rRtbOKep9Ggcn7gfu2m2V5F1GcwmTJnTKEVGpFSKd6VWTI2J4S7w6LxYN7fgLZibgnAm8mWtrjdt
W2mpmlENhr4IstE0uqNFfmNQS1YIscw/D2LSpDOf9MLcd4JK0w5NF4M8/+WKFPanYsPKi6mzHf6F
JKuDV7ysoBaNmoahYvOUbIGIH/eXrdg4hRY8gZMBZ5+QBy9RghJVZ7OpUTe2lSdFfwfbGozEbkMI
t3FOLJ1Dp4amv5/E+AoduGWljcohjunkQjHmZn3Zt74/LdjJ93XaEpvA4PvK+/4+e3rDxzmAKABz
/etzFzYrX49iuFggWiG6DGn7KHzned2GtnAG8EjFo4BKkEXWZptydCsR1zlBht7TJi6TpL7L6bSC
7UynQO91/vcSMsKLPtKhCqTNHa7azrtBSSe6tL2gfE9vLBpaHYGjPRB18iz2r4O8Kj4pBczo6z92
cbZPfus0lpPZTkdLReA29p40zf4dtLTzFEUjNows7LGzCZkdHCS2qEPQb/3ke4+JbV92NpQklb9x
5L/YY1NsZ1DYp+huaIYhz4dCY30cQF+BvnfzGakomAHuDfqfBF0lb5izvwNwMR8OzP7JyCvkyQ2H
j3Givy+Ubv+PTMwxHSEoHKOhuerJ8N856PhCJb1hYKrHzS5IYFYqIAvqHKY+T5/VLm/KOC6MQ90i
DdRI+JC4TlE+idz6Pk+RWI/GpESWicfgQ5CP8XfEv737vmmyWwTEaDfP6X+OVLO+FqVffm1lVb/v
vdSGWURLuepCe195ivrgCmPSeQY+DtGgvzOdUNnLkmsDoUKIZ3PUptN4kkKMoeWrbfQarHxokfJR
B38X9KhNKyMvzKoYoOZHYgmqbaIXKAoV833pDv1eN4Jm4wxacKWzyZn+frIrPETN/EqvjUNIP0ml
QaRwacK8BV3X+iosbAzwdJJ/m7QdiPlJETe6k/WlRt+cfZNp91m6t/0NT1oYypmJ2QbP2StJnGFC
oZ+Icnl/5w+3yq/1cSwa4ZIGakphjuk/n68Q5vyoC1r7YNMprt3QfA4xHV6y4bQLByu4s7/NTIfZ
ybLUhT82aowZs4NbJHpXO1ea/O13sEUcQt/acIKX2R/YY07NzW6iWChKVmU1nWKGIGC8GWt7Ekzf
GW6wq1EbajUT3qMf+vh5fTaXvELjwa3ZXB9gKmb3R5RbVYlcun2QqM3UHdI0ofySB8lu3cx0TM1O
AF2jACCm8t3L3hS/HPTIUnI6i6FeyrLn0vql0K80sXu34oNQvkRhvrGAiyM7MSnOFzCJYFGJutI+
WNmHlk5o/9LxN3J2Cxfa2ahmrhiM0CI3Y0HHjZf9lEP0I4/06/WJW/L204mbuWGTVJmleUyc7D9n
8Q3tTihNXXdyY32WJosGgynFQ75CzGMVKp+JZg8CsBCEU7l4btG1aoaNFZlNF1BOi3OH+JdWpQkm
Pgt/7TgfRad0+VE2l/S99vrG92dz9eL7sxWXuV1ImfL9wVZvZe5/HlD6rEC9Dd7Wob01lNnKy74a
XI2mv+NAA2J3oX1cX/XZcrwYyWzVs2YUWam0+dEqbxT7ws0f8m5jxRdHAICGnowJtTE/RrOSbubE
c7Kj1gXI+MXurk4y5S0rQuqQpxUZCzFH04+kqzPdzfKjC9ev19iHfkAFpS72sacd1qdscTzgNahJ
qw5x8Owg03rLNwNh58cwejeSFtnI6yyuyMnnZ1ebqRa+aEyTz1ewrKi7Cm7QMrr9Z2OYBXuaiZCp
jgjFMU0o3+63EBsbUzRHB6uB0hVxaOVHWi6hPlLMDZdamiNJ6pbcrTUlDGdLINw6j/wMl6LNRHvW
FI1aReSp0K5343F9pma3858NAuhEqJYQQBBeeG81tD3EH+jpxKn2AJ+Ij1Y2fRQa2WUovE2EmETt
fItlAPv+uumFUQJ3tcC2GZTgef+e3ytVEqVh0hfpcdARBKGRPb7x/C0A/MJRRnrAmqAuNnhHc+Zu
cLs1veWm6bGur6Pyd9LfqeaNOlYbY1mYxjMzs7HYkRbzG7L0mAffTRibY+fadh2C3h0N0fsGgs/1
uVu0B1JYklLUgSbNTmifp0wqlAARZxqDa5j2dVqsFRixy/YAy7QSvn5D4Y7gEIHESxNk6vlaDTr9
0GYLtQJa13FeXVlDtuHzC3uKIJTudakKXuHzJL/i2p0pfcgDDXdPqaizNgrfW9+fzViY61Gd9ll2
1COJ3PzvaKuMumQAmCYQRDoTdMOZ3P0kzm2gVs1g1w6PE1E/s7SVNVzaLrpNeYJFN8lZz7Gakaop
aTWGxwgK8/ZWUXYIuq171ZaJWVwBkYJeGS5c4rRU7e2mQ1+jOERpuuFMS2boYqMODOSUnM7seAty
M1AtmgaONRShnM71daJv7I8tE7Nt7zcOVPh+Fx1jqiFwGOnoevo28k6V3ErGbJmabQ2N8Fso+RAd
HaM4Wp3/qHcPmr2RAls6xsC8cU5r09rr099PnKtobWcsWzU6og4UTmq1F2p56f5YX/4lDz41MlsX
9Ax0G1LP6DiYzi9IHehN17rr19uwTPLQoBl4xMyRTKIftdTQwvgoDPg5LxH+evX3AVGSJZRiqbu0
VNTRoV6YH5XqiwJTqQEPxj+zMDtIeohtQk+DvNGpdxDJCeX1rns2gllEnJapkbUaI7C1o532l0b7
XHS/1sew4LMUO+i+pQuARrT5YzVIkhYUpZ0d4eEcvuZI42640rIBmrUtqlIcWrNBBE4Tqb42ZEfk
tx8Gs3woneJL7qgbB9bkkSev4f9EL9SJ/tvM5NEn2yJqKVFGUZ8dm+KH43wcIenVB3kVy1+B/3V9
yhY2h8XdZAt4byZE02zZU27FjF42AqWgvqS6A139+3ULi4M5sTCbMzcz1KKqVB4SiAA5IwrU5qGC
+TLRHJjZv6wbW1wgOVUd6Csg/TO7TUYumcBykSZFe4Cx2B5yGQJZL7nVvLk8qr8Nze6UoEdK2Sia
7Jhr6gAXP8iirqhNqG3dCi0wN3lOxi55HdToP35Bdx3FGzDVL6q7cNsW1Kjxiw4cTnHdQAXdbMQT
yxP4t4nZDYPYGPyMNSYcmO3gJv0Q5q+scv1nFFOTlmpQUXvR92bA9CXrEq3L0HhO299O8RhsFXcX
7hVqW3+bmN0rOXSTSpMT12Vo0EbGMYD22DR/yXyL0GPJEC8uyiuUwV+2ndFxFkeW7qZHZZKjcbr2
abDNo0xgCIo2L5mltSFUoqhASwCPqJnPyVRRY32w0qMAABj4wW4SXqwi+/L1e+jUzOxIQBKq03we
F0dF/AozikbFT2OrQrg4bydDmR0KyZgNRYnUwrF3xI3TU+2BrxSllwpKv/XRbFmanaUB51rYZoym
id7r5ScDok/EfaGNeiXPxx+3phnE5pA0adWa5zJUkRjQpnjZUaTGvQKsUfr+xuZcOqwNIiUeEgYV
5znswvLMAdEQHMBV3ufDr2LY2ppbBmaTVWqd4srWSI+AwfMS6sWNxVjy4NMBTH8/udiMwdRTX+P7
vPEgH9sDBEWEZiuUWbQCbpZQjHcdXDvnVlqpicI0++Q4qRkp+qGsc5gl5cZYFucKwCzBngmn0rzj
tHKDQBNWlLAYz4Fxi3j16x0XEJJuUqL/c1Kej0ImXQUYwEyO6oi6e37R+Chdxte/1q0szZUJEmBK
yfAMnj9aMq2gGSTm/TiSObZVCL3C9MGLPqxb0ZZ2IX5L/yJ0BDTPzJYkk1aMvmScHal1j/eWAn9c
qJQS+nZQaYqDEK7RFP6uFqGLcpFT7AxhdxdlljWwvCNxDoEkqiZwwEMrHwbvXDgbrtZ/4uJEUPei
a4IHHBz/59Pd5igLFDACH9EFjwR9veaXov/9z2yIcxtmk0OPpSrpUUVjtDiUMKYr+X7dxvQum8eO
5sk4ZjM9OkNKsxvHUOXkd5boni05fsyEvCtQunXi6j4OvHc6SdB1s1vTN+2Wk52daEh9djbTV35J
rEeEm9riLRbAHvMGopX8BfqTSjuUaAXZw2YSIOz+8tsfKfjMNwzjxMhsGJ0CD2LXudkRPO6VDqlA
0dyV8A2+wQpBHBAZ2vEJu88ny1K0llQuatdVdu93Ixx/1qXGm2XdyhSqzT2BGAsQwpQpJId/bsUR
RqbAHUyIKv9y5NMYfHCz6wQB29pEHA7G5nVz09SsmZuOgBMPCGGn0syGsK7vP3Xto/y1/vklB+NE
n3ouyNO9wLHGTdzD8COJGk0oDD1YnB33KYLN8Q1mJowxgSkoqXlTpOUW5HGQyjpmfn0scuW+cJR3
EEdvPLuWng8AHmgaJtJ6mSvKQSVqQAmyI+dYUu8df6/61xIZXG336vGQWmP5wWeTYNFmx1qZoQqh
SCs6RvXPONwV2j7aIhVZ8LOpfANDBs3jU//4+cI7WajQHKBERzP/q3NvatO5dBDDaBG206CE2ULQ
LlwlZ+ZmL5SuL+E3hLnyWLRQjWdQy0MQC5koEknrU7dkaHpGApwmm//isT9qahGVtR4fFWiKZXKU
oturk0IK/JwblsTLvUPvNRkLQ1D9Jmw5n0IlrNuxbMr46DZ5/2ipdUgBNDdQVqIA8JfqDsgh9aiR
jUK9qq0wv7VjI/uElpBz5Q3oawLF+45WWvKtMLQCYd8SVKkJY8UeDJf34PaJfhsmSnw/mKp3FVaA
qupRoP1ZlclRoSx2EQhDvXLLMdp1Qer/5t2sIMjjmPRqV/IucWUBtathlHeOmjqPRlQm7UWSKKp2
Sb4+eei48i88iTiT61XOTa3DhxuqiFcItP8+Fo6oP3mJEf70ssy5CSPUg5tBtju6EttrkSXffZZg
x72PFKLIBtSNRXozOCmq3ZZbweXgwOMrO3HnyW5AAkIz91lQK/fgepXrjaVYWgkTHCutNrb5Alca
iyStnGhKFg4fwhaNOZCe4dZyL9mAocLgkcBjYZ5FqkJwf4FfkygurlXlAlr0izzcGMfCaUznOEn1
CWlu6GK2KbMxtmQRYyPJq92jmm6xRbz8vj3xK+BYEDlMG+TcY02zUMiqc64UojIvzND8GrbW5/W1
WLJB0nOqB3Hq03h0bsPIeqQYQfMcEVpCpF25Xf/8HFPDiw3OA1pPweGr0J3M1yHLtLGINRL2gDxh
kPYrMF0RVOFZmd+PXX3nIezou1ZxoTi5c5khU7j+A15eaZN9C4g7UH36CWdnM+zYpZpY+BoV62Mf
hDdqq1UXSbGVgXt5QJ/bmU6fk5uZfWVHQyxZq9a+yrT6yhxvo7He56g0lPaDfCXXy3/mlSwFYA4B
xfb8Quia0tIJdZlXtKlK8hOVH1wq8bjxGl6cPrIhOCKkMi8a/rWodGqbnNgxQj4op41Qe8d/t7FX
F33QgauEhBvDefEs8JU0qDsZHse9YxIKvmEMuqBezEMVHjtzGuPJ0gCsrCJV9pSmqvKbFkbuRWCF
H3S3/b7uai/vMnsiWpnak8HLs2nP7XSAwSOncMOjiwzh/diaCLXTioLyUwCLvlPkx3V7S2vDzUl/
BckqMhaz4wGhKddxYIY+6iiZ2TulRah3/wYTFIl53xNC029wPiQTaoEws7KIgkIkdiMkc6gAQvdi
NLQ5rJta2kA0T9FERWkHJNxso3qFCyQVOYRjLEaEpj4ZxQ9EEbUSoUJepM7WwbRojkaKiQ6Co2nO
GFvVpVkbtc/9QI/YB1M06HCFAYJnY1LpVxrFposysJJnaRVbBbnFdTsxPTsq4EdNNTdh3Wq4OhJ3
QABHQg8ObnSLp2FpYxH7qtA1GRoB98wjvXiIoir0oqORfU3R3BzHLQsLY8HzAIDqrNpLmqGutxE3
oaHiGIi9NrZXTiqu9K1M88IwzoxMfz/ZwN5U3g9DjCTfdRvxMx7Z6763OApqiizKBIybP0jUIVPj
vCnQktFDxPaip3yIH4TXvPp1zTYFgqWS+uB5NcfmGLSkKvRXhkct1D6Dx7kOsvRe7YNXhyXnZmZX
OkpD5th4bXgsg/DYy+FzalXP6xO2tCIWFUBBitTQAS2cr4ihaU0VxIIV+SSqj0rw/g2fFxzYMM2Q
SJwjb2zR1mZW8HkXrRvzRkRbDZvaHzDl+UuavT85LRgYWmjmsVU5lmNjDn2AcHNuASE6QL6hoiIF
6rxDoudbVry36qexv+9t70GzPlrmQzF8VLwvyXBdyg+j9jGQ2a6VaHE9g9StvEcxydfRexBYw75H
ssq6czOqo+0eiWILfdDi2tWTHU3HF7J5Hw+/vKi6y7MvpBz3nv9NkTcuXDH63i+uhLgs6us8+qrG
f43q3STa2KZXZvZt6OikRs1M0X8PiJaOzs8KYbGxqskqauOF0z/56hdFVhcKpOFegMZ7dt+FOx/Z
YNSU8ii46Me/LKu7DN1vRvdTS+V+VIO9LJBgN2V74yDGkdA1N6IrAJsckrLmjq1xrWmfYVK9bJyn
zLw1/du0/RwX+lVWydsGlbEusFF62zXVl9A8WM1DEg43iAFeFTWE5bK/a60LK6zv5HCjDR9Qfruw
0Kkvy103gE/PnsfOgMz+ixu9S1AQFQCsdP0gqn4XyO9pHOy8nqtHQQ9Hcy/UbLwuSlTiG0+9UL0f
QWtelHpbIjGI/oA96UZ8tXT+4Ue7qEFaJEVnKPwAobORPcdIDug2Ksjjvra1Cyhsdm3+EVDRhark
V2Ga2xsbfnGb0JwFUoVWVMLs820StW1DnVkPjl0xXEeFvC8LpHPX98p0Bb9wZOjuJ8QwJGPzM37o
aMkbFA7HWH4yTf8qVvXrLniHnshVC4Z93djSQUkOAuQd+r5AAGYDgiwjIVCAeLs2LEimy0cHGXAn
yn6/wQzBFJ3bVGBeFuHcfmjqXDJvsfJcm/lPCJVQg3xlw+EUQ5O0m3IB3K1UF2ejsasAvERgB0er
uLLUKyt77F5JBPXCxOzqKqYXopqzOm2nIeznjI8iyr4YhR9erk/ZoqudjGVauZM7suxLT/UKi4s4
uhHy0Xg9bvV8rqbg9+T7Gsln2Qu+HwYozBjJIyHw65D8f+aKRZ/4ClUagp3ZpVIZsnULFJGOSbpD
RHmL3X1po8AgSGqbK4vEw+zznqy4//WpWxKlI/O+7d4L7ZPa31vy9UEzVxe9abB+i5eZ53BQ2yIt
I//Ym+F+8Pvbwlev9KbfvX7FnSnvOKGt1RfUckaBYMyU4zj6HzJQHj/+2ddn6x07Q2Byg/hAldAG
egfUev37S4kBZunvnz97WpR5NcRGhYEi6m5iqeyUkLRT3B9idfQvUXD9GKnBk9m17/Pc3hjcnL9s
cjUwXpD+gIeEr3eOSZVVjJhdXXhQTodHo33K6x+p0nzS8vi5luieSdT2am0ntal/03nQqq0OyYXt
evoD/szOyXbqtBGWlZQf4LjNUc3cj2qrb1w+046fXQxEmpTaJjC+gCXufMd6po4QVCm8o+q865WH
pDwOzutfoJigZ0mjpY3Dena6+bYJt4s0vSNNe1VyN8o7xX2Dn4BR5p1LFkm1TGOGNjLpkm1gJ/co
NDf5u6Ix8tt+0NqbZiyjZ21QtX1no58V186wbzune4cU5OsrVrjLJMgyId2nJP/5VHZ5Jkq1N/xj
rT3FyRdd+e5scYMt7QdoIsnsO2RBuMZn+yFL1JbHWhpQEKnfxYV3rcQILrsuIrbubZNmj01afpQR
SopQfG412i264xSmwLQquA9nxkkgh5GMbP9ot8Fl/3lE8HF9uy8644mB2ZtEKYdRH1zLP+YjCaR3
QU5hdqOqtDgGOHzpbwU1+OIR16idqyHdzqNhLHZdrZHk+/CGQcAPDOs6qKoXHBPIyYcFurPB0QiM
/qrvg2aSMQQGaZVvma4TS7ON1YgK5sYKS7K4DVtxoQPd0ZSf68NZSIEI+ONNOhug1KImcu7VTm5n
jlUmwVGVRYUy/cA7roWh/YHUSL8fcm04OKonrqSF6ui66enseXE2OeafpASppTkigke4MvjmEBz1
LvvcFe5Xb9AfFerAfWVuuMWi552Ymnme2wPqTSseekowFleOUqQ3RTV2l7ZKN+L6qBY9cKJ90LmT
XyKtKZRJJUwJ963mOn0fbaklLI1Eg3FqgtzRyTVv3XODyMudZgyOg7yOs/6xLFB1r6ONbOnS0pxa
EedeQataGAz6ZKUYYNL8PaJVqVTPnbZVBV6aLY32IcobZCTIUp0bcvuwDtNM8Y/I35biZtjAcS5+
nsTeHwQkVEPy/PMUL6NkzPl85Tx2H93iDVcfdWWALBNZm+3M3IpSZq6FQ+4fm4lzIG+8Gv5VY3yH
vPFWQ8Li1QBnIEoP7NOJt+R8KGxC3eoVwfVjVmOJuEDdo2YYahd+4F/3ZnCFDl575cfq8IBWsng3
Vkmy0dm36HtTpIlYKjW1+VlBu1VraK7tHc3evtdiijiti8Xr9Q206Hvoc8BTOmUU52GZSl1QpRjg
H41kQGA1u0bl4rerdrdVFXxZN7XoHjbA2P9P2pc1R6or3f4iIphBr0ANnrqw3fML0SNCYhaD4Nff
hc+5X1fJRBH2idix94N3kKUplcpcuZa9dF6/krapdAxz9Bl9NKBrs5uQuI8n3dc2dsmai13qDrjV
4WdRrblcuUnrh2bKsHLU7eVJQMXXdJqY2bILs9p2btsUaRSrbaaN5VreMqp/RSOxucRlZCkgXtqd
65mAkVtiIo3xZ5dPgdMik+YJQkLTxw2PXnrIkqL49p6gE/gzb+k1AfRCRd0wWoFkss4LPKkhUbzI
En1r3vGmBpvU/9lQu5nqpPUS04eNOoey5C8HSoudIaK37w8AYCAIAJ5rqL4pr0UTLUxgPTLzR50f
PTv0iufr31/b6iaYgQCpwvUH1oHLFWKo3LeTy4rHnA4H0UA6mkOQ/rPZveP6W9rilq5v+BBH8VOp
ybVpSCYgKxCoCPP3xO8beytcWRsM4n+4KANPXkNNpDhWWqaED8VjO+2h9575Nx2SeFtUW2s+6NzK
cqTP3kyg32xLyxqLx7GFwHPqRNjbdbZFCLs6FqQgADJGU6unvmmQroMecKrnj8yKENdBwTmpfkzd
Vrlr1YwPaNJyg0CyQ9lfSWvnrduI/LE3IDXn1TRqqimqrO5777znSocdD7kPNOq+Ag+xTFpEen3+
CPaRzwaUxUfbLsEtWh1Q7Pp0fV+vXlbnxpQN183G0BJD4uBASiGv82eeOzdZ5kZuqu/n2X9m7RRp
hTjZlbFxptZ8+pIzxKlCuRoKeJcbRJ9EWQkw1zwOsv0MCoR4kmQjqnjBcqmeFUVeMKKhfrNwD13a
0KhRiIaVxSM1vFNV1IdUZ3BxDjSvjTqgunEjy/bAJbktKnZDEn13fX7XDgEewwv3PkGZVL0ifTab
BckAKSqT0QLCqAPYwHUgyis27uLlano10IU/eMECIuxQHBQveJb1PRzUKDn7WDpZum9qt332gKgL
umSeoqT338E4tyBPwUvhYHSvCBF0EAtBQhl6OfZg7cqJhBbcSV38ENnGNNrKXgEpG6qVDuSS8AjB
oVCf2wjV+5LpqXdC16q3S8c+2/XomPhoFQScRWU17HsGdfWBmeZPlyQ8rIjPDoQl+n4yCnlDWOf8
AvJI35fQ78Zrti5vfbvrbzOjL/em2yY3Y25AhZp2+vehpPOuASvhLuOgSWKN77Bg0McyDSroID85
nd/9Ici5301GZ+6TsUOHrsbZBxtsSZHoE/8eSawhmofCPaAgL0GMqw9HDxyaIWGE3HUTWsUhvlmB
N8R27phll/vr+w5e/HJDvMyYv6AbwcKMxj8VSePZuoFdBnpxMljZnV86zkL360UWdb45g1cEmGo7
0GvjBXX+IC0NOtyTldzIWtgH4kuxFyBRjHgzJ6Cf4dDX0WV+IKXNw6Gs5L1f9llo02kOnRJUGLrZ
2VECmXsrYDWSznntkm/OWHlxXpIioqJq72ZspkPuQTS8nvo2kKab7ISW5ZG0m+qWjcb0ILTC2CPN
XwQ6693frQ8eSC+p3AiE8m1YJ36xT1vk5SWd8v3ApYjKdE7CkQMWb4JveCfQeX7glTYFKRPjUafM
C4A7nj/5k5cGgxA9VMiB+2OGkSwgSS+ozMo5zpJ50cymvStQi9Po8AEGgAnSvXGHUlO+z7QJutVT
2x1FYX/z3PynYVELea3KvzXN6c7Wi0MCta1DL1EEbKWVH4dakztH19u450byMGWzFpipyUJ7ovlX
28uSULeGZmd35i+k893dKIQfOTr/Xned/mjURRn1RqVHaV2iRWeGKBkqsFMk4DU/6CAbPdgalMl7
X4cwupTVnolykS0Yi9DLBx5a3Ib8PAdz4p6Dqs4KayNJI9fCVd9ojn07U8M9erzOoiYDgEKi7hrk
1vynmTwsqk5NCGECgEnMRTeel80N8lH9Byw+VL2H2gxxqfc7s7ChNA6WrNCTAFE7rdWEvZt8N6vO
OoouK/Y5NLsisGhMB7ObRhnOWZ+xQBbO+MUqbIQepWZBKyhPPtXDCHGGgXo3djrJP101fzUr6DKA
YVoH3wpNAyPlxQ9wzXuhnkFhXHTEjBhokgYUDF3roZi9Nkq7zorStIHEDZl7eNx+du5NcFAcvRHM
kRMH83llQWXDI+XfWhR+mCaJHZnI794mTE8+N002/YEIXhUw5vf7SWvtfVMN/YM3MMMMO9llv7jV
Tg91lmmI0G3zr92k/t4u0vSA4HS8J8zyo761630Fxx9x7gCMa3sCRGKWH7gJ9q7bGfQ2K3O452ZG
r7crei3y6mG4E87o3sqcsMM8AE1qj5j+sU36AyV+D2Bemv4A5pZiTWY0WIe1U/OwqzU3KmhOg470
40OFoP7BYBo5mnrnhH7l5jduj/rv0DZa2GjgdoBoePUwlyO9ySxRH4b579CbIU2HewHEeWTZ9Rvb
zl48EjiEEdgAsQ6UgBJD6ePgjW5VJafJM0HcP4LWCv/jX5mA86TpPl53gMrF+x9juAwNhLd4M6oX
Bqp4ZZ52AvITxGkhAi2OVZscqnbYGtXazQSXsugR4IwiZ3oZYVST5VdoaUhONI3AaljXG3WB1e8j
xew4/kI2oWI3zEx3u5RCxoEzVgUlq2MJYqA3TxYyYGgTR1UaRRYVUOOV3G+JyNwTzw96dijZThtv
/jcTS4B99hoYmp5rDopUp77ag9AEflALyjdLaqClw4NDRdofYgq4/S6N5Lgo4JQzFpOgBjKRbUST
K0uBBV60IBa5Lmzhy88PZj2RiTsshstAgLyFclnZsghAbGCUoTwFLI2SymuQS2IDmVk8WMBV8BxM
jSgMf7y+Dkqc+CqQUuJ9e261WdMQsuEOZfzOBv+/awW9uE39P++wtNQQ0JcL3JEa3ldcji5IJ90T
HA262o9efujrJ9LyYDSerptaWRiUiaHQAW4u5NxURhm08rWMCds9Lc0P1PhOiq3H7JoFlCEtpNIA
r8Rr4nLpC6dnbOpT/0TDFrqWZJMpemXx8ToBrAFpNLzHVNm8IumhzwLikhOyxDbHnXbU/Y1TvmzP
syfCy9Kfm1C2r0V4rdmLCWE8cvQu6GHC7tOvb1+KBX+MWgFeXa/I3B1c8/bMdA8h9pOWxGz39s8v
6FYAaPDPK0xekcxgah6Fd+JQb3I52uTfWDx8mSVw3SN9i+ol3K2SA6SticZrAo2UCilTs5uHEGFe
hljBP14fytpJPDeknMTS8lih2xBJyUnxwWrtA5Sxbg3Z7MeE3PJJ27hH1Jf+q4Ep12+bEHSwtBMu
qiQrdzrrQM05+zTiRYKwrxj00DUHAVkOpw341I8nSF+2n6+PeW2Xe3CfCAJerhvlsmQ6E46UkCB0
yGnU/gz9vRw2YClbJpaTfHbRTIYsrNKAiZHdWMZT3j0R/R17HDscai6gmVxqwJcmQOSODpYmS06g
vPgu0yQD26C9cV++JK7U04oqC17zyGpZAMJfGkF2SMwlnrKnwZ+NgFj7kA8uDVjJjlpb3SZUe9wX
mXbjat3O6/0vdu8cri/Wmr9AJ579IpOBHlNlw3hD3YxekYPp2wUbAdjrS5Z/mZMhSN4s9IfXvQ/d
RSDi4PvQUnA51o66UJxLIVzPIYBXV04WVHWzh0DMFuxqbXOcP4qVLAkrcftxJqFgng77bHLuDJ5D
fPmNnUbLUQM2GYZMAzRnpqXswQJMUS6djCwWadjSEG+I6yuzchtdfH8Z5tkel0bdCcBks9j7wuy9
3ALbryw8BG+RGkZA6KA/QjmldQoaCoi4ZnHtkNuMfIYiNptl6A/m7h3jODOkzBOejk5JZpHFqF/b
z7q+ERaseFgwdS6Egy7u1Vd3kfQ133enisWy0u/EPAe592hnFRipTSQCPl0fy5axZVLP1iQDbVA9
pjmLRyslYY9UBl5vEADq3Bw8i6WDfjb7y3WTK7sZPXmLUMdyZpDmvDTpjYnwW52xOPf8nZ7cT1l1
OyVbhKRrm225DpGpXbqXTOXMJJ4FhJwkLLbR5VhgDjei6pXd5qNAvtRKoSz/Sg2d4gS5qWmwuKR2
IEcj6PRfjj1FObo73jxfF5YUN8OHpTUBvHoxyC6RdLCDpP1IIPR43crWeJRVmdEcmPNSZ7HDv1fQ
saqFFwwcNb3yx3VDK8t/MRzl9Gh+TTk3TBb3dWwlh6GOsy0Ot1UT4IFcXrcAU6nlKJvSzjZrrD3P
vnb2DpA/V3/7JvYXERh0/UPI6pVWnDMVbkm9Gq8enk+gpioY/UgtRp8qfTZ+Xp+xla0MW6gRorFs
EYBRtrI3e0kLwDqLW3s3B6O9u/751dk6+7xyZeu9NlA9aeECzATSoOwDA6kyWMbeBvlYbpeLUSjb
OKGD6Ma0Y7GYAz/5XqNbrd4nyUaQs7qNzwajbONsqgBqShoWz9otQHya/bESWP3w+pRtrYiyhw0b
S98RrEiGPr+6AeF4G1+3oIJH/ztdSDxhyeEqdWXRKwEJPd2GfwFEKocaTo5cHHM185A78/TQV2Dd
R7KOp3tSgJ2WjhZB52RmR0XKq3eN9t9PUTYIaSsoaFH8FC+JrGmn6fvrY12fzX/fV3ZGRylEbKAY
Eps4qNHURtc/v3LFgQQCwAiQUy6iBcpijSPUivH4wn0qHgv+YPZPCY9Bgdulxnsm6szSctLOLlO7
nA0xNwPuHO0PCE3mLde5urnPvr/8/ez70A1wkdDGEdJKzwmMZAjrpd5OiyrU63TjobfEyUokj2kD
rxvAOB7e98qqT4PWJ2LAqhf5zpYypNrPuUf7CzRSRToEffFbbEnYr24EXKkLOhQ9k68wFyZ1UiRB
eJwPgeU8lvbGoVr7PiQxUMVa4MSvlN6LaqblzAmP8WrtTzPfQEGsLQ9wU+iPARIQ+015eQCl2RCZ
mnncOj8gwjPuibl3k4/Xd7NaG35xDGgvQGoV4IHX1cucj4nZTLAyocbUPksWuQy62JEuIg1qHGMH
qKgWdtamtsvKfkCYA/4H4F5fZ6uAsTccPs6wK+6Tj2O78XJcWxvwjhgEZC34r5p3S/LSRU17zGMo
HEm2z97YarBM20IEARewOBqAYS7PzpQ6HTglsyxO+if7W9NsYKFWfv7F55XTwvlUjmgezWJaB8zO
Iir76PrCb1hQOd0NA+UePGtpLN30TrT6cw00+0YQuBIKQDQRgBGQwCyxk+JgTAvU2aVdZLEu0MDm
Qw8VTb1P18exZWNx12dOrAC7RDnneKZ1Eo1yQxm0zlfdemO3/3+WG+V9DARNZGBFvbRSt242GgbL
4qZByKR91KsN97g6DNQtFxABGCdUtH7qUTvNEyuLHWeO0uQvGj32ftHtrk/WiksBRMFDcwV0B+Fb
lMliTtdUveFkMar/1Po7g+vJG/3InqZ3rPy5If9yvnQytH3aYzjZdKJ87815aAxbXPdrW3iR+cNz
7EWPQgnOJm2YbT4jATChYJwQGkCu4z3jeGmxgidBlktZ99nIW93lE417HXpdPfvks/JTWdmP19dl
bfXBCbjgo1/MKCMxpwa6qAXMTONUhTl3RFRp/QzgZTJvbIG1SHBpfQHOEVVBoBuW33J2YLScpZ1D
B9hCwEdKus+q+Y/QuycgxL+XDcC58NZB4pFdkqDgL/kzt5O3pycvfoPiGMoO5ZfJx3h9f5hCILxu
0db4iHrxVl3ypVtVCTsuLCk7fsZD108qncaozdzPqX7KTP6pmn9AUwbELXU4NHls53aQ8fFUV2hm
dr766davWN2oyE8sZQ1kEtWW2lLkBUBPNo3bPhQhBJqu756tzy9/P1tRDy3haZq4NEZLs4FE2893
fB51RKTpF9i7Ckq3UsttUq2hMWrXc8AoXnRk3KJNXj0BZ0aUMaBPqDHGsYeRJrasH9S1DkO1JV2z
agSF96UsA04tohip6FQ4YjFCvJupO6DUHxAAY94+XdByxTJDEhTII8WIl4HssGs4LiTrL1S/Un0j
LFwbBJ7LBCbwhLfVq2jsSS1y5mO1S7QeRqTa5Vs+YvmJ6qE5N6G4I1oWc97lMAG+zTSNvOgdMwQA
8Uvc95pSAqgQs04nFKhr9PgXDpqe5r/XLaw8NtDF+s+Ccv2g/b9no4ucIN5ojoj17FbT7k15NOYf
ffOzG94RrZ2bUyL1jjciZSnMVfrHhCJv72w1zK+vyP8NSE0/AmlWcB3l3Th3b7h30DZWZOVNez5f
avTR+pMztg1WRC/Hw6TJ45TJY6P3O25oj7Urf19fnmX6X++vf6NRblXkh7ulc5DFiTtFNlBoSUzM
mMG2FA2oD35cN7d+Yv6ZU7bzAM9CjQaTZ2rjrtJmGti1CXIFIr/8b4aWVTxzxGOfSFyoMORWvxP6
yLNPfPx63cRaBHe21VSZcA854rY1KJJ36S7Ljk39gARxs1UkX91uC8ofBWb0han8DOCSzlxPomag
Fdkh4Szq3qFx+58+gv9aUCIAQ7PKogaaNfaqOhi/tWDkuD5RW0NQLn53Ar+YDzhq3PFTeRzS5/d8
HszuxkvI7ihL3Xolco+ulsWApQeZRE+gszGA1ZVeuOP/a2HZ1Webya1L4UCyIIshuBKCDn92Pop+
r7VblY3Vw3hmR1kJwBe9MgejbVx1Zqglv7Nx16Fhq9Yc6EYOYT810f82dcrKAITsWikAr7HmHV0j
kNlGOLR63M8GpDh/KHo6uaH5WWwXNEjcJqi4j9rDr/9pFK4ybXlFWmt0UxanHxLwjA4bg3jJwr/y
kXgPoH3bX6paio/MfDZN0KeFx+eyDzLSTTvq9yJsLW4EdZ2xqMpLcE5MpR2IAWDUsQbrwQBY/Hcy
cHGoBqCAzIY5YKYohptJd/8YPKsehOOxnUc67zCDJy3KTJmEychnuF1mHxyb5h9M1CIORm1b3/lC
qoO6FKrtSVEeKtMZN6KZtZsatTuUIYC4NV7l0AgKXzxDj15s0/mLyMcyogleo8zT4NuKI0FVJ036
b/2wxQ2yduXZyA4BRbNQxakubtQgXUUMhhhHJ/tilJFVmXuQhRxNs3tuR7K7vl22zCnbBQ0Q0q9L
mKMg06lHueeuBhCyGaJr8ORvMt2vOg+0NiHTih4O3bUunUfT937jAc0dgyf+ZHvVfVUnQd/JI8u2
sqBrIwNvIDIjyLK64Ce+NJU2aeN4A8Fxy0okqtyu3Wu0onuvcY37sqmno18A0Hx9OlfP+JlRZXy5
k9kay2HU6ccAxV5IwtK+2/DAW0YURzKB21gaoKeJR36TO0dSfbDek70CTBOs5ehQeI1rrd3SbqcO
vqpNQGdVTNqINL+4kSnf2H+rY0HuCtklNPCBXvZylSDRCia3ApkfQk4sKYE6/ZmJjRr2lg1lvkan
BCkykGNoYRo/UG2+5cR9dtmWnNrqzY6SP2QcoYHwqrM4y/NWTCludgbaZRJM/+v31as9m+1qgjeM
+efGCb2tpOjqz4dLXxriUcJUCyGCel0GTkpU4vgXuztMWzm+re8r51Givss7DaVkPofp8IhxXD96
W99Xjp4pRe36FCVRf4xIsdtKZqy6k8Utg+QB0tJqinL2/ZLoHE+Rqtg56GWcwBsiyyxo3S8IGqPr
Y1l1k3hJ47W+kK3qildOan3UWGrhZQALhayCKvk75Gkw1W8kJX1JIFvoREemEgGdpwLY616OCS9G
gKEgpdXkv+js7OBgNtziGrwRkE202AFuhcqU2spssbo2Uwm/2KJDd67mR0uOTThorIC2HbpbqoaF
nA4RLninHLMNh7m2NSCRsSSwgfqCt7l0MmkK7E/po2A5jcdv3daNvfV1ZWNbZdMOAxgY4u4r2n+s
rTh4zXud/3hlX0Pxs25TPrHYomiPi6byZHXf3r7dUDcGNxyaJEyiboLZn4oRxCFwwtwO6o/eXV+E
En3B162sBfQgMgM3MWh5jFfYXV7psus8nKAk5UHvfOi8I+XHsXqqCQnm/B2gcEhc/TOneP3WbeXE
kRWMjewT8jlG93R9OGvL7mA/gw7ddoHEW/5+9g5KG8sHO31G48Eovzi2dufkbyS3fTmcQCpCr4sA
zopu3EsTmdaOTjcIGnM3GprDzA7oQro+irXddWbi5eCejUKvwXjQeS2N6/KbUX0W6S9Jfl83sTZR
Sw2XAJ4PvKx69jvuFA70XXD9NndV+iRBtnndwNoY0HwDlQ2yPEpV6niZUWgoOhmPywZvQ1ve2cZT
7ZcbPmztAgDSTgcbCdgaUam6XAxEykgL+pzHUPcBPxdl+46GTX4vp8P14azN17kh5cCXtcYQfAMe
YLd7gIh4u1HkWLtczr+/2D9b8hzc64nl4PuCPIPYUqd/df2Xu6WvszWKZdHOrJAKXK8dLXk8itN0
73Qbg9haDeWGTHvOCmvBUIjuflxkb9ifvEJXaX9HwG56fUG2Jmz5LWdD0aZ68MwOtmSPVlbcxU/O
dNjMba3v4n/7S/FXwGBPRtJhfzm2CJj4Rm0/KNz3lHzOF19xKa7X0zaD5Hfs13/buQxGsnGXGBvj
UD1KqTd1a1c5j7kHYY3hjpM7LbnRkk9V9jsVeBUxUIzgyUJuemM/iSMp0Iu7dYY2lkxVkTG8bO5y
hh+BUtoko5QeU/CfpzfXN8bqHl9EN9CNvSiuKGALmnvI3JoVhkqP5AGaJdc/v7rHzz6vhC2FIKC4
BWF8XFQ/mLPnf1q+S4zDWyVVcc0AdweiffR+gmfzVSsBnQgaTGZAoHjVBWj71N8OugUvENoxoG0H
uiO8kC4PENyN9Kjf5XEGnbIx+yq6XaujifbtD2NQYIEhCIYAH3sVx1QTQ/kWNf24rr8N01Nr3ZrO
ht95veQLMzsETdE9tdAQKeeHlmMtuWuzGH3UyZ9S2yIPfH168H2IBIAYD5cMEBGXU2UDcDnq7ZDF
pdahz6IOqjfXhC4NKH55tKfSqkoYqIouAPq9q7dkvFamaGHIBD/KciyQ2LscAjP8oZtpUcR3U/2p
3WqRfH2ykZFwUYpD+wNeRypnCLWmGVymaRGL/LnTQCoh0IrpfsjfDkLEjoVsMaiMQU74qpfNTRt3
5g7NY0vYH3NQmyNaLcSt3b352XppR3H7Wum2TuvDDj86H7Kt7bSyFpCDwpkGMStekrpydUmTFLJJ
szrWmB/IJ797O1wObZFnBpSfXw0j2sY7GPBZBDCV7HfXfeDKcl98XzlvpSY9fa7x/bL+Kp1bkCd0
8pY5z2+34qEkvjyAATp0lEORMdlBqI81MSKi+ggi+jY98vp43cjaWuDtCT+LfyGGVNaibo3EIJlX
x86vhny2zU/XP7/8xsvE/PJ+//d5ZSX6MdMrabh1XOdDWAlwz0d+MofXjayOwUUkD1pQdE+pl7vn
aTO41tDm7kFmkJIATBgbFlaH4aHdDKBcZFtUpt3KA2sDBelH7LWTPPIsH77ZGes/2WNDorcPBrlS
0wVeGhQBKhazqBvHYRmv44rfoQb75qwj0ExnX1929lnUWLhz7jocX+9ATZeBY1Cvg3bc6DZYmy0g
GAH1RBPia3psbuQUvElYjyqV6Kq/6cnT3L7DiQAvghmCz0WbkQrJdDSQzXqFqGJbf6zLmL99GS4+
r4Q5Gq5zTeT4fIKjUcfv8FAApCCThqZQEPGoBRW3RQtnI60qLn2ihRIMTyEAC+bbF2LxsQbWHMpI
r1nbdFY4FpurGLst4JkVGCD/HbUtiZjF3SmH/MLMcj7PNlWCuHZILJjh9eemlaGJLGQ5fDKdkwTE
o9lJxvfXD8nKDkP2aUnP4+1uo2n80mIjyrJLZxvLLotAWtFUnbQt/r4tG0rEUOh4YjkCNgbjc9b+
Tq05GpvD9XGsXCRLMghYMdD0gn5i+Q1nM+dr6CnIxzmNzfp+np+0sj9kfXXUR7GRjVhxkReGlHPv
FczXUDhF5TDMOGhg5FY0vTJb0FlCxwJ04ADxt5TzMnh5jWbdSTv55jfd23fWjb0FrVs1YQBTh4wp
fIvqGSd3kHjxDtrJJM82mwLT/Un5FtHhykRB2+afEWWi8ga0zL2AEdsdA57ft+mW41o5LaAjABQe
TQqI5SzlSiSJZlp9laaxq38kZhPKFCIm/W+b3QthhGYJcZZ3hI0XJpV4pQJPBC/rRDtx/qV1Hggo
tOihtDdc5kp3xPI8QJlm4bwE44WyB1rJaG/MNI2N9phlvyk5pGW1M+we8fwnt/tagEiIlx+b6df1
U7S6ZoAbgwrVRxCuIkY50GTCGus07t2w+Ca3Mnlbn1/+fnZIZ7MvSEN4inZDEYLqNajzm+sDWJZc
caCYuH8DUNyAAH8XIW2bxmiXyyEDdNCyLzoN+nqXbAQyq2Nx0Fm06OQBLKEsEaIYznKUg094wrsP
vhzFjVG+oyiIjXBmRXHPlldpMm9hxW/3Fg/zeiOKWR0F/MzLexesdErQaknf6J0RzSrtL10esjeK
hS2pB9yWkAnDhsKjWq2qQXCnojZH/4LRg721qI5Cdx9Ritxw/mujODejOILUE2LUdZgpS/N5yOxn
opXvMWF5Ou5JBK7gzb/cuonniLYvuyxOq7upPcqNzy/zrO5bkyDqRmCMBIqaRBe9xarKcmhceuiS
1MyoZSSCFlmYCis0rOfrp2R1vv5ZU7uIhgaJRwjgAPVsF3uzz0/AxfK335PQCkIWBZBngDRU5wz6
Q6PKPdgYuts/TN8452sjAFUW3nNoKPBAMXa5HH5aW8KQgLZPbiSGB22rTWnthjz/vnJ5mbIr8dwC
ft/unvS5OYyVH9D5jezML8fj3MqyK878YZk6fmPrGIVTfQR65YvrbSzC2rayCMAxIDMB88urCpOe
DYOocDA8EyxzbXHnJMVTp8sbRrQdBZRlw97asoAZCEryNtJniMcuBzSWpLZAuQ5QjkWCDz1ekNc3
7tp4HHBWAOEOurRXtSa90HM7axbOiu7WHR58A1R5YESJst/X7ayOw4ZTN6zlOlFhK04/53ZvNqhp
ZUkayHxEQ4r9+R02HKRNkYBCWkJffsPZ4mtgNmplg7mq7/ngB1nvbkzW6iBA+QciJaA+iCocUZGh
QNe1BFippTvf3Q1si21/OQWq10JOYmkfWh4QKgfGDLSgN/kSXqvVIjYC6mU/9iONZroV6q1bQpiH
plRExSp6JRWGL/xuSmNihBb4U4eAo84g3Y1LfcuMebkm9lTbfZnhFZF7RcTaOWqQpgUxcSicLe7s
teDVs/Dcxh0JcIZ6NdZgwYJwaocRmQHIOp1xbxv3YDBxIZTihkm7cdGvQDQQR5zZUy6wKqmmLm9g
b0rNoAQew2r34Bwsgy6c6lOS6UE1b7BerW3Ac5NKsKy7kG6jnkhjKw/rPNLqjQ2+5qSh5rdQYyBa
fXUJGGBUs4xqxBSSB43th7qEUsm4sSXWB/HPyLJlzo7poIN5PgflQzw3HwcAg7R3EBNgZSCKjgcM
mItw/19asIgpR+7hRdlW3yvvabKP1x3N6qYmHqiEkFuAvLeyqRNTE/PkdjQek/SRUeMOzDWPQyke
unELwL+6y1BgRvoTwFrg5JTZ0iaz8bsaeIO+1kSQdsktxIr3lsbj2ZFImGT7vF7obTuE52+np1vk
yf7ZVm5T18wcVkEuMNbI3tfvJghkXp/Itdvn3IByhKjtZEBfY3DDeMeqbxqIo73ZjbiOkE3fsLW2
7YDCxtMCGxtBofK86GXt1WPiYVN0x5nfeBvx09qeQGOpicvax9ZT402DdsZYUDi6krYx6rn7Sc4P
mjk+ppb39orUQqyLOAdVQhtSmJfbu5mnXoLne+mUnsS+T7Pub2XxeQsEtuZPwfyG1xjyGa/T71CW
kWCkRQTd2m7YW3wvnXsCSt4UvG3UGSOneu6drfhqWXH1Ajw3quwI04BqTq4bNO7wmO1KCoDbt4Ym
YOs6lNmfgm4lO9eWDUmuZZhwFq+UEEbSztLMgBgSNL2nWi6CSbjgtdAjOk1vL4UuLYv/35aqugGW
tbm3BnQtaiDP9/sGAL6N+2E1zQGZSbS3Q3ADy6acWMfQZGKKGWQAunsHLZTnpPBPmWNFIkk/jF77
MRFN6I/GqWxIqLFmd/08r90fQHsuvfU4YoCsXe5MHU3Aic4TtAN79MNUka9t3UaJb73nngINqrdg
8FBZUZ1i5vsyBeQTqzZDmlh8l90fr97KS64MBvsbfHcAlC3cIMpgqsQoi6LKAfKbzefR0W5mMYIP
e6tAvrIDYQbKZuDAQ5upGlRiwUAeP2LODP1zBq2zqpZhhhNXGb/evDggqgY3EKg6IDutVuKHmo5Z
1YHEwWzZTTpYh85wQlO4G4n9FT+L0Bu4AnA8e5ASVKatMGzQ+YG2ONb8Y0oPW+X41en693lXgZDI
vCiccsADzAEZTC0gbDyFerKfht/vmK0zO8p1kSQInPMCxB05RyCXkEBD+otsir+vnVhQz4ADFl35
AGCowgZtYrUQaEhBrVF9Zv0XouX7hFmBKPe5DVloZw4GrQ0M/mziNXB9iKtTeWZaCWM6pjl6KrFS
gqHrQppAmsSZZUWF3HrWrFwlaIFZ0B+gHHiNaJwGOWsN2PBPtvVVoM8ub7WjXj059XOuidDqiptu
3HC2a4NbRDtB+QlRaNSzLl1R37mj6dqzdqote0fn37o4DVMWNpDBePMsemiwXN7QyMt56vmdBihF
6FmDcJYPQebfQalsN/fZsZq26n4rDmlxqi4QpiCWQz/n5ZDs1EbPe4XkRjGJHfgyjj0AO6RxNga0
tiUv7Ch3sKzZZDmJSeMcLFLGXD6Aa/9e6uKQNU9aZp5qw9+jdn4UvD2UTXG4Pp8re+XCuuI/OtYk
Zd9bNE47K7C7Kiw4RWPmHZ+/kAR1Dx08U/PTdZsrUce5TRWXxoRRAM6FUMdzBfIGH1Kf4Q3nfPfm
DipF1Qe3e3u+EASEFrjd4SRfU0KNJWs6KL7D6ZtWxGsRCfn5+pBWN8s/C+qQElwDNCsJptH+OmYP
jvWQ69+vm1idNSAbAIID3e0rYtWJW/WIjA9qKuUpb6KJ7lIjIvxjMx7GrVtydThntpZb5+zRWI8E
zKCWjiJhc5ffgYvBlhux03J6lMgTRQdkVkEyhahCrRBJE/UHShyc4/EOyss5f9Dro33y3lOKujCk
uN3BbtMEgBG8FNgQ6H0fTHrMyGOW3yc2hHnsbFd4fQiRnpAlG5ti5W6+MG1dzqLWG6mdLKVWizzO
NbSNfl7fEVtzqKxSnlkVaLaWh3e288xj64aiDIc/ZIvSd3UcC4HrgmlDVU25nBs0T6NMWWA3JEw7
SugGHwu9kcH10aztbzyybLx+0HyBnXw5W6Ne+rUnB1TAySDvLSthYe3S7uC7FA3WPs93bJjJnkCt
5+91y2u7HVcXAe0ZOItfhWqtsE3RLI9Jop1mOf5MqPcTAfw7jCBRgkoCHgz41+XwhCFQfJXIAOri
Z0e0gMlPMn1HgdIDF+7SBIb0G+7ISyNOKTtXTHhfJUwE0qmDrWf92pbDBb+wYUKW7FX8VPqe0ABp
pDEEcORdRu7+H2lXtiMnEmy/CIk9k1eW2rq6u7rabrv9gryyJZBAkixffw+W7riK4hay74w0M5I1
ROUWGRlx4hyz8tPy098HtUj2ANwI4nBgVeYPmzapykpPC9QV9Le0Bl35Gj/V4l77Y2DO5Qr/Znaj
miMTYv9IIAmWQ+4IpE6uzrze8u8v/NLpQeFt6pXDiEA/c70mbcYap4UKy6lWDkpA6f7+55c2L7r2
0X6D4ttt5Y2VqloULVWeK037NXD0dzljfshzQ185nwshHl6A/xmaF93A2miIqAR0AAKt3ti8yFx4
JpSymPX3kFOoJ0CGEw23QIrMX05iUENbDrh8aFROcloDfYhHrXi5P29LW+DCyvzGzi3mtHmKQ08o
e9cN+ZSZbFNW8rlg+dZqpI/q0EqstbRUNmpZUz6M4r02O52VLqp6sHEVEbHNIcEU6Z5hrkze0iqh
gQ3JSwOFmRsCx04RiYWUUXTqisHV1KdcQxBHGtc2V9JiS4ZQyEBpBuU5EDfNBmPTAu94DkNEq/ZV
Yu/LYfhpSzvoWbzGvb1whBApTGkWbAoDar3XRyhybBkxSCGeSihoQZSM/D1l7FTk/WNgGuxFvOOg
HcOSKvrJO0v1ot4HC8TfewFYAH2cCfg85B9mD+mRR6FSRiY6TNPCVdTC/XF/Oy8sByAKwBFOOoe3
KsCRNQpBJXDzypD/xLPJI0hqqC1k+YRYOTlLSXKAOadXGHbzrfBvPqZZG9qoYoYyPNK6/GlVrRdb
ZtBXxaFK20dZpweHm4EopbbihdaMz90QLWJZ5mGdnGzwexjdi2XmflN8JUrrduqDAFVRYb3H0d/f
SBgyEtpTG9+UC77eIAw5GCdiSAJXEMUrh22v/r26BBJfkFGe8JOY1/l5aorO6Z1pXAOxvLp5IGO4
YU7m3d8mCy4I7UBgnZjyH0hnz8aBwmSfqEheQ53BeB4a86BV2rZn/wBvwOlHTIXqMGiE5wcW+BC7
VCaNCYPsmggieiu7YCEMwW0H+PXvvNfNWyivJG+wMVGVyXLPqrah3Om5p0T1NrfIypQt2kKyeqLL
RHLy94a88A1GXjVqUxgZXsilN6QZiGUL2Bw9B/z8NQnuL9Di/kZvytQLjqLdjS5DKcK6Sp0qQ4Yq
chXOvZg5biw1uKXO1ZPSddpn4fzMrbUX2W+hlNmTbIJsTokVB0XdeU0F2VASNzpaIoFxIw+mrjM3
biyxUy0eeX0IBiXQk9o+5yHeGqoYvdAsUZUHn6jPeF7vqJ1DgLIddEi52+SjiEl6NmLF8Oq+qKCB
SH9CDTQ9EL0VAUcMu3JEl7b2hDOfCAThaudhQyTjsQ5Ljm63LNlkXf8t19pNFqpfVxZouthupumP
nXngMKRtDa1cLBA1WOd2mfbQVMmR4AFbPjdc7pCRPdYg5OmhO1oN4aaJ6iO1+Ob+z1i6EoHiQlJ+
IkvEmb52SDb0JqEQauXgDBDbLlZ28T+UIyFC88eCfm2B9LwdWwILrHQb9aE1/z4amoIghJQUf+Fh
dP19o64MhjOXn6DFe6jZBwrqhUj//g/ThBcExLAnPp857xvX9Cw3aJifLKlDt9Rna0ibhTCSQqfu
PwOzyCGpTCPmGQwAC7NpWRt0Q9dBQZU6rtUrP20zPhSO3a/4pAV+Vg3JEzR2TnJYKBfOwokeEOiK
pg47hTVE6yzqtun3kHLwsf60ksJlDQQKHhz5bNsMjEI/EuCN7k/s0mm7/AGz/dcyCVHgkKBnkh/D
2glyI9rQNWachWbdaZho0kOsgefT/NoF9JJCdgHddKWp+2bcbknE9yCoOxDney6Vbcj0fedEfgad
VLi2w6jLT13jBFYm3ss2+nl/zEsxFqUTWnvqeoWfvN6xwlDiFkqwObqL0JiuM4j+wl1rAUj/WjeO
jHLljC/MMdQ6Jl0ToLhw002e6OLmUYrcEI1TFqg848axiZeQsyY//PWg4OuR/QD7Cf495w1QUxnV
WoerlMXcawEZdPO49BpqIroqXu/bWnBaV7ZmAxqz3srDkGYnLd+Yjput8bgsLBCGATq0KckLRcdZ
MhstdJXtdFOzYmtvjfZVsF9K9x51a65xQV8Ncc0fQ/OYIGxrYLRDGKL6i6Y8ZKDBiVARjdmjpbau
GRv7YXgV0bkmYKSuv/TdV1P9e7bZ698w241Ga4wSTcvs1MvN+KLJlbzCgmO7GuLM/ZvGSFE3yhiI
3hTPGV8EPavViyzPUfi2mtteYNe+HsxsZ5BCa6TtJLCWoCN+/FxHD3z4oio/OX1oQuEq4QMrUSzo
0oOdne/vyqVjdrmY0669OGaVhkilVGFbaV5b7oLHaHTe/sXElAGyp/I2mSb7wkRn23wcG6yVhiCh
ZtUpc/RnZPF2/z8zs/0f9yW4L0H0dYrTo8oeijACUXfx97E3EgtAZaIwhsr2PJEJyBpPCgs+mdPc
b7MH0BAGw5F5TfR+fzRL3gJRNz5ooq8POPzrSct6gmuL4o5j6Ya7Gg3uf37JWVx+frbBY1OIWjcw
jirdQUVepY8NeMzXgPFLmwsoJdzT6tTdNS+MYkc4whB6duKxr7J9V++qdgUauWZitrkcc5AVyWCi
DI9lDqG66HGo5cpsLS4GGiGAVUdPlDrvs1MrezA7jeBx4CbkGLGV+vHi53EycLHi4YM0z/VaKzRt
0eo6ZKeKt27/BE6elV27OEl4GgBqiefiTZul2TapValddtKjHHpNqsfk0bRf7m+p3xHA7G2AWBB9
lnhfo9I4b0xrQnCARhlmqUz2Jv8VJp/C2nadCkqLo2vzc91/stjZ0p7tdtO3n5JU+NQaPZAse1nT
gndU2ZI+PvR5+VqIM+7LQEDaqrYBDB3PZfxFiGcxEC8sDjy13dTSVyKOpTMB2gLIPBngrMfRu16G
yuxK3nU5HEjRqptepZWnoCX1mYxVvxG2XAsIFu0hMgdsFE8YUJRc25OmAyJHzvJTgtUYkLnZyvgz
6lj3l0Wbds/NslyYmX7GhfudOkkMpwflAwh/DnlXuDTKn0ql8hIr25RWvp3IbNQ48wukkGIyHgyu
72XhBFRLX8oU6qVCZ09twgNu2I92RT/c/4FLd+0EnsVTTgcd6DwxPKXTdHUIcQPpog+czngrikE/
DFluPkVDBUUudkSLi1zZrouzf2F2OpQX06Kp4ajzFGbZAEXnt1FFwyFQr4358f7wliAO6KDCeZh6
dLHUs9Md4wbnRmWBrGJIHxX0NqkMPDEZlGcyQpFaAGlVbyJYGp5xTj/oQ77iIZcH+p/9ORSQxUOl
kwj2nf7V6M+R4ao1dDVXttmSi0HRDbcimQ7Q3NUnZV5VwswKjLICyuaJh58o39+fyjUbM18PZStN
gnSxOKl47OXKd04e9GQls7+Q8AL+VAcNEx7lt4XYqhkcEkV2Do7uxuvJdy3GvViFu6yp3XiVt2wx
9Ls0N7uHS7RliLwi8AFa5Msu9pA/R6KLuOn4qCHmw7qhdH4wzUd0/XpDvjKjS2fv0vzM5fHK5Gqu
w3zaWm5uvkon9jKICNtm5jbpR9TuVm6iJWd0aXB26sy8A0cFYqdT7nS+OkLjU33V+iJQCgaV5s7V
cFUU+pqq8NIRsGzdmYiUVPRNz7ItIB8ImTIK8NIo0qPGYWBftZa42VqNa9kOmnVAzwvw91wrpEsi
kIDa8Oh22X0ZLechL7RDlKq5W/XFl/uHYdGvAPv9n7HZ9dGAr7zswIh/autNUrlgbh2BvaVwLS7P
XKm/MHsn/gGoioNhoISH6geCodl+HcAGoQ0UEELCoDcNGidSutkat9ZSPDQFEHjGGiADmFfADXts
O/AoAHSORmkQiAf3Z27x8wA7TBefpt+0IznMjBrdRmtVCY61nD9Wze6+gSU/NeFSfyfGUGuYbXJm
C0eMCfCc0jrLcq805zBdcVNLY/jtaoF11JCVmXbixe0lStGn1IBgjF485PITSVYujSXHgBBourDQ
+nsjLRz2iV7GEkMoQM+GDRHQuD8hK+TbbDwBRhrkY36+P2u/l3UeqFzanO2tlIHJr0oAGkbO96C0
xI9K1Tcq4jsJkD0QFDSGKHC4jmzvGIRFth97ckSL356K8piL+AiylX1hcR+gK18nKnIQ2m5g/Z7R
wVfyyo9s28uyHgQ8zoMRkn1l2oGaj/79cSyuvgEvY+NVj56g2dIAlz6CTXdqo5T7tgxIuc3/nm0a
VBnI5+L9BDeDBsTr1ZfQ47JowtHP3PpIJSn2yglZqsNcGpgXbB2FhIwn2F6FA80TJHRAONtr5y6r
Alv5KJTvNfjhmKWvTN2S/7wY1zzHaEDTDH0TAFyPvPHIcDa6M29OrFtr/19coj/zN2+qqsGGxyBf
CcB1Tc8MYhU6E9BKjdaqZ4vX++WAZver3QN96eSonIZ2tssH7UyK+lib0CdQip9NQredQw8Rco8I
i7241zaQh3i7vx0XPcXFWKc/v/AUMkvqlE7FW5KA6VN4YbLGKbc2m9OfX1go+1Ci3QTnVgOD5BDu
RnE21kAQi/7oYhSzQ2ULgIFJixVLS4nS24cB7Hss2dZ4wsT157RfiYvWJm0WMDDFKktCsf9VeS7J
Ry39fn9RlsqNOGB47YPu5ndV/XrOohSyDqODVYl09MPWn8P0A3IYavjUay+FfKLWWRkbt8o+Sv4p
Z5XLysBsQq9wPAMUvUxuS/ZZkKfGfCyqFXDqUt3h6rfNvEsykDyqBvy2zH6SZepTvXKj+qQOe70Z
fG6Mbl+eWv3byH/0/JNqPRPrWyHf78/Q/3F0/neGbsSnU1ogL1rBx9mt+cnRoWXcmuLQgH4oMmsf
1Vbgr4zAxO8Dk/Suj83nsXJ+3P8Rizsbsm8WMH+ADMwfNXKAEiAf0CLdDCgIiH1fRLu4zVbChUWv
d2Fl2vsX58cwyhGtYegwCmUUGDkJqMn2Ysg2SRxu7w9o6RgBg4nGeLCqAfUzO6pxqPeUZbjWbYf5
Wv7S2J3HITwG2TN0ZETbEcCs+xYXqwWXJmcndxziqB5r+HTWSC9pNw790iPNLRxIXaler6LpJIv9
XK83utIHdvfUlLaHOv3K71gcOcAfIKGeOtDnoAzNUSAsW8OBcAl337+3/NmSiSv5V1N87rMVINqS
/4DU3n/WZoO29ZhpMoT/sJxkx0E+Ea/smekMzmOlSwMzB9UXHVQ3CwxHFqmPtjWv4O9K9dolX6z6
ra+AGf4HNruJOcWcZIXA3TCPOQyjGQCMn4JakQaJ0RaujT6XLhUrkefy1P1nZx56GLpMW1PHflGE
x4GKlytHYOlME2j34DgDcASSk+vTRpu04YoOv8KVL5bcWhKgeLmy/NribrswMrv3kT/QOs5BQdHw
Nzn+ZMPZtB+asglScyPKoK9fC3k20+dQP1rqG+gNCf/AQfAbNmetX9kqa79lmvAL9wJOD10JBX6L
HI/5W1J6EE9TjaCmR5tsVg77NK6bbXkx7pl/aVpV79IUtuL4a958bOgrtoyr6M9O+lZZpxZ9r+GJ
VltUqoum8O9bXx4oYBUom6BIc0NoIYpRKUHrdDKKF1V8tFlzAKuy54QQLCam22qrvm0qwtwMF9qg
4AGBOihq1ddTS0c+JuDfQ5cU66rAqfsoAOLQcBMoq3oZ+nFceyxa17YrhmwqSfZ2GdaAWVbZyqZe
HDp2NIoT6C4GNOL6hxgDYkmtRnudJNauaeU2hqyr0mQBseLtqBm7MlyFJ0woi9vB/7E5O0i4MjRD
EqQCmkJ9MjgNLDbu0870qDpsFCF9M0+fm7z56tQq8/5hqS/GO5t4myIP2E0BvDkQ1zKFWytPGald
O2FBR3cq/3Tf3qLTuLA3O0Nd0auqiSf9STfL7zlk6Lhq+7RaawSdvPa9KZ0dHyrjTk1bXBsdz/yu
M0GgfOQCNSEe45peu0PWrM0uqdhoKThK4WltR33hrQp+ulR90pz2Q9fHTzJzVjbp4qtyKnaoBnqQ
EX/Md+nYRATyh8CR4kmpseZYqPzdydrdkDYfWCbAyQhySVQfRLb2EpvGcjOz1NYN5H0g4DbHW+ml
0FSFofO5jJt9ncQbtSu2AuAZQf4FuIJX/3+mprN64W/LWCtDc+qyNdgQSE05a2PryzT/ewySA/6Z
iaIRHac31aO8F4lZqTCTFcLNy6OTv9VrmJ/FbX9hY75DikFyxLyI3VTzkSfRO+HpMW/tlSt/0Xtd
mJk26uWMGVGIvDC8FzggH2MjPhIl/Nl1k/670nyU1DkoSbiSPl0KM2ASTU86yLUAxbu2GYFxVHYN
lHusOvOgUuKGa6SmSxYcc8rOADZ72yPQ8TbVpAkYMCn2qIes5bTXPj9zSU6tpEkyfV7JvwzJVzSM
3Xd5i9+fOEAB2MBjYV4NFRC50uQInDsoyp+SqH4pwnglXFjaXsAF/GdiNgQ0vTGj1YD6NqmfWF4u
vXhtlpZ83KWJm2UuRdJaLRy2CB+aovki68bXzOxnBVl3QKZXJm3ZnDlVW8H7CL7B611FcifjPB6x
KOAwRVdCQOG908I8mix6ShRt97drhPQ1sHFoqQC0DH9fmysgSQIWa8jCUYCPwZE+emVJbf++kYVC
w5QkR7RsGBoS5vO6vpLko5NOqpdg/YZY6Fd02XnjkLpKuW26T6oGHQTLdrvw3bGalSvj1m3DNPrH
bMR0zqRRdD1A0opRN0MOBUy7Qw9pVvae2nFjm6Inc3StkK5qPNyuICzikgK1CACB+rxUNICLoQ5t
PMZ70z6Bm9plWunqXbUv5LOq/3UWH8YmsnaUh9EWMO9YVISweNor8akCybKXVcZz18pP95fv1rle
25gdMttWRseqcfNlJD0ouNihxber2yyImNiqonqpc/nX3Z4wiVt22ivQzJlvmNwwKrvuQT5TobXe
6aLOJfH40EfaWtfsrQNBDWqyAhgwcuHz/MwY9twqCzD46PyHM4DEZ2g9iMDen8BlIyAOn2gY1Zve
FL0OtSpukATq6m6D9/ynMTO9QZLv983c+ltcRBOAfxLQwOabNubFJaiNYa2qYgox9Q9ouHCLYS0F
sjSQSwvTTrmw0HVWFpKJLWUEMQ+Iy7yir70kNIL7A1k2M6F2bdAf34jkRnpodUOL6t0YHiplX9hu
v0brthBJTpP1x8YsMAFZWKTWAqGrZpx153NeD76dbkPounb6SyieepB7Z82H+wNbOkmXRmcrBFpJ
jY0GHh2pUQc8N91YfY/RcsrHDGVE6dpijbNsbSpnK0ZKXbaCwCJIbfcgZXuqJPOLFBie+yPTlvzs
5dBm91Zk5FqfjjAUJ7lL6Qe9/O6UO03/Fcffeq33qPnamW9oIQQy4F3NMtdsJdi69+GwxgS25H8v
fskcrWKOetmXUJA/ASf3Ue2ss160B670O/Q87VJlra93ZU2d2QUDLhUKxNGUh3eetOGIBDyERN0Q
CUp7fCfZj5V5nj53/Qy52rfO7M2cNDIySwsPvNF5zpKfqo5MtoFNy7+3SuSGBdhHignU/13rXu6b
Xlnh+VVjGoNTch3zavUalLJDV1jCTSPnVDv/z107R0HQrAak2MEgq/aYyxeu7TtzBTG5Nprp4Fy4
MhGmQG112K/YuJGLa2Zjq+0B9IjuaK2BOpYd83++xpn5mtHpjdCkmDmp9m4/fhvk5/tLs7blZ36F
xoqVOvXkMJlpuzIRp8KOH4hevrCUIyJYA2re5o6nTYjHIwHiFHo6s+QJ52lpNimiDpZWm0yL3VHL
t40EMsZyAonCrgCvdPf3JLCwChIAHSQTyL/fAJozVDSKKWNthS92CDZ0arpDpLlrMPDF2QR3Jejv
pg7JOdyuiFIuJUfE34GVTvdE6ZfRNrZ9a+06XXQdfwzdeCqSqH06FeFD44Fob7xEBRkgwjw66uYv
sib6vWZt5qgqK08zq5iEOp1XVgzALSAsNT5F8VE1fohsjeB28ea5GNzMUUUlOvlLFa8/8B9vK3rs
MxSJsjU9ocWjdWFlthMHI1ZjSPTiGreQtnur+hV/uzZpk/0LN2GmeNtWOkZR93XQct0FmiSA7rzP
CN+Huu7HNerI90/z2szNXFM0OLQoINd9suxdDLFx5uVrCtRrw5p5JMsecrPsMG2mmTUuT7QgTHI/
xzsQVdMtlOFfe1OuVIUXnQbYl1CunjAt83fRmLcRDRmO1Uh1lxTHiGwodGfi1zCVGxp+q9jn+/O4
uDdQ4gK7MmqvaIG7XruERKHRFIiH0S6ONHaYu1lh/D1lDJwSgR9E4A2hpnkxqE+FKenklOBpvc75
CkTp/VEs7oYLA7NRNCQStpbiLtR7Zxc2WqA31vvUH3nfzOKOuDAz2+hVH0aKWk5m9MKnI91GsnJL
8aKlb2ZfuXKtP2ptWLNNnmZkjJqJr7LSkRf6EHeg9Mkj//6gFncAMmhgh7ZRoJk//uNQioT3YHVI
Ww9iTSHd3v/+4iAuvj/zcYoq0gF6msmppV7UnaFvtRYJLY0AeZMpdpi4DeasTk0MIhpnIBhBYgdl
6HO1WZmjpUDo0sJsDCVhJVg7KLLApkRzPEARBt+itkjW0HlL1ypaUFW0wFBnwnlfH8ex5SQVBSof
yNq5XdsFpvZZiRp3NA10b+zvr8zyvP0xNouISjzCU72Bsb5qtmq7V+iadOGiBfAzoK0WiZcbvq2e
pQpDtAWAz7iXqYNn41pxcM3CbGV4wgDs7q3k9MEZP6bk7f4MLa47mm3Q0QMIEXgLrpcjJKBYjQAy
PTVuqewGNF1bXr92yhfXHAlsJFhQNLlpwU24JQtNBRNV5JAg1TKXgih5GH/EReTm/9CkhJotRWUI
SQO0jM2Pe9ZJWeo1rHHrx0jJMaWfW+XvJXMmI2ipA7/fVDmZhVElgMVWXyCZk6bvdN8OP/5hWdAj
jXw5lGAgQHG9LFVoYFtl+LzdWYEien80CbRowQXarVha8vjAwSKC1ycy33kQX4ksosWIGKAKIXne
gcBPeSzKB153XleJQJj/8gyCNhN6sdH/BoD7bMe1A5UV6DKBmi586bK1UHAxBYHOgAk2DwYQ5Hyv
p84pWRjmZZqdDDXJjjXgOr5aQ+GmS4SDNku1eDcFqNAG0E98C6uc7RO7qh8wQdQPS0E3qAbbX0GR
ofpMaem75OG4gupYOtEQmLcn0YcJ2ju79HgqWsuOIGWvxPFOV6FQhlVey38sXUqXRmZ+tuyZUo0M
04BjXWWpS5HW7Ix/8K+XRmb+dSB1AtYGGFHcgm76tbbPxYnCCwwIM7zCbrL2RuGAAT+usZTdoHpE
SoAwzJiuhFZLLtCkIH2aBLzIDUTdHGozQnESXZNqelCZ4uayCLJCuj0pvPvHenFAoJZCRxCKhWA7
ut6bhDZRZ8VWeuo7a/QVYzQ32aAMK2lzOl0J8+wQoHJTxcPBAZt7D4MRO2OKiQZEATFHa0SYmPfE
eOZhgsILKHmpS42id1OnlX6coEsIqehsn7AiC4wIz5meDEoAxQvtkatm4nOcNtcpwuRxSEDx18uw
DjpZ0HNm8uQpFnW9rYXePoSF4wTcaUGs2lOrdi1thODHODjg3zcN+DAz92It/5zobeGpZksfKfID
Xsvjn05vJgfwDqi4FCaYydB8doT9dVCH7KxFWRykwOo8DNTOAhGaPgiKkgM06n6k0BXcDCLFG0nP
Mk/GdborIDGguUptFZ7oSoatHxWu1VLVT6Ji3MTZW95/oONLCVSdK8gWhF/DpoRAkheHaecDLjHJ
ezYShEGDV0aWF5ZIMUB8ddulZuhXTVNtjdIw/UqrVU+RqbKVaIv1EnT2bkZHWK7sG/Hx/tb5jQG6
XlT4M8CDkNgn0DCed3niqEV9VvTJc2/E9tfcAvGiG7Koe2z1rAwigU3bmugiZ6ZIf7axQY+aweND
I7/AxXhsBDhMGVkU6O07h1BFmkgku8wEaWfwRPrJUBlBw6Lo+zBKdC9q71EWFV6WVrWfKaU4Er2A
ABZYh4O0A9gzbfPGr2pWPra98kESqR+pnQCQ5VRiWzlpvkVEPD4kraL4hYQifFSDYaGsEs3TijEN
WDqaProma3Bqm+1bmLXNBlnEZh8aCd2Hea8GvABD0hBlg5twdfheETEEoqgdF4qJ7SkMHXtXxk6y
SSsohIdRJtC01FsbswYEHkShoZ+QQsnxeoEoJBFC8xy77QAmcrpvzqB0vm7x+puA3MW7kisl/r9M
e1bw6P12f+GWzjy4BJGuQps/3qCzM88ZzdAkb4O1YPiENqRwZV8s3d8Xn5/DHBn6Cq0xxucHnJ/+
EFobYm0kD4zke5GsQEWWhkKBX7bQ1IjIfR4sNn2pgrIGjc3MDk8RiR5Zs8akvXRtoZAJeA2QoXgn
zG6UNi0jrXUEmlwnNHHxrRCmH1f1yr21ACZG59mFmWlWLxI6NpR8UV1qYcaOntO2U91W0fdhV3sW
CNcNOjwjTxYMWf9Ia1So1bI4Cpb7SqcDTpWuXEDLY/7dIQW+SYRG1z8m1tUm7MKOnWry3TS/OO1P
i/+8vwnXTMyigcLQhgoU6Qw07F+JUXthdo7AiHbfyFKYj5b9qdPr9zhmaxcZ4Vh2NYzE/JGxZ9lu
CBLdqV9oK1n7tdHMVo+BATLWK0yYZQ6uAyL+fuowXbmrl8ICamEwU1CA/opZCN6MSTmyokE7ObEP
QiMuwbM+IfsS8k/3523yANeefdqMfyxNx+5iMyq2WidhCUtda6pe0VnCAz4z2nAjM/3ayguflK0T
RJyVnjqgYHbf/NKpBnppOm0GiCPmkLa2ZGObSST9RpBq6nUOmbO1ES7tjEsTswUrbSdvIidKIT6l
+lCcf9OZE4z54FdxvuGrki6LbwB4kEk5d2JQ/A2rvphRJjBSwQRAWU2n+aTvDbc3W3KQiIr2Deu1
I2UO8bR46AOi6M6D1qrxawOpeBONxH33GOIRsDGqlB36JK+2ImLGii9d2sPA2tjIR6GWcRMKhpYJ
Ur+oTk8OGNWZWvoOLuiK/EO17vfVA1LTSUx6+hWXE1GEPDVrpHVGgVY/1+7x0gcQRQ00PECOtl1Y
K5tp4ToChhmPG5DNIOM6PzVjBfG50M7BKVkUuRumxUETyVNYWLveUT6Eil+OYXB//+q3AGIQfCGj
DLIqkFCAgOt6kKEB5llHRj3QZRC1y/oHhvRCI7KNzB5l/Aj8tKunD038uXJql1S/OrPzEvXA6+/U
eMUDDekIG63OybNG14Alt04E0TdUcvCynh7XN8WqKkSh33GGp05k6AuMcP+P+5D8jHpzJei/PWKY
cHMK+bGfJt7n60noKztTFFMdnnhy7vJvVf7OQMWda5mval/vT/jt1r0yZc1e2KYKtlp7GIcnoQsv
47lrlFNX51oB5NYv4XygbxuJKTB6APh4PSKNKXoMfYvxKTc2Kd4pKwdw8fNghQNPLAp8N0kpzgZj
GAA1f6ojYCHAV9UNr/fn6davYwDgBJga8zSkO2ZLwiBDh2wunndt/2xi/Ym+V4ZPNX3q5HOOCm3J
Nf++xcUx/bE4Z1TjI0ABPEvHJ+DbbOccr6LaFvYz6IvArzKpSBo3Us4ysVjMU+DxM1F7kLUoBsXV
xLNSv90fyGw3Yx9Dyp2gX9xBzQaQvdna09hUEjXK+ydHK/b58Oig/DWgA0TF4wqiLveNzWbtt7GJ
NwdshGjBgJTk9UbjSDI4I++Gp+grN3b0b+UQf38fcgygpEH/H/KFs+/ro1GwrFb6p9ZST30PgvSU
fZE9PeEpHuF1qn5OIzw9ZHQQRvfx/tjgrvDrr6ML8JhfLNns7tXAf8NLJUufbZHrgdWp34AN7D/a
6jBCQElo341Mo1tRUxsSJTLxWxA0fokyyEO7dpSmu7RO2mdNyYadKsvmtZKa2IxJBory3OpOJEW6
wOiybvAIH+qfVt0LP9Eye2c5uXmG9HfmESoyL0bI7QOTIGJkEnSox9R4QiPvYGuHutT1X2Zrx/lu
rM3hOQT3+VmRdeXx1oaKYxfSYznqxbkHfaNLbCIfLdZGPtoBy0METsCtw0p1y7q+OUSCabnbRXa9
zTRAj13SEBvFMluxPTMz84Ns0BNA7Fhx6y5CjoKWRjG6ZhXa20Ij+WPTd+omVQWSBSnpdrKPBs8h
6PVLQEG2V3DE0K+Ofv8GvA2botNUtxnqxI+EHqL+A4GSlBXllmQVOUeiAfVLkvJzhaPUuFaua8gu
OBHUPWV+1MwEtD1jB9rLjnbsoI4bWre/rCT61Ito1yXKbkwNn0WMoO7cV4dGlS+xIsxthrf4o16W
kR+XgI+JOFGRlYComOSm8IA7tZ6pUrKzwvX42dLq0EftPPpR07LaJn0qX01HUR7skhoB9NIBfBlC
brzG0A/eUDkWmzSTcdAkFSAdpcNtN0kz1OWmf9DI1H6VSOYcNVHmD6RhJh7YtN02IzK5MW6oIM0L
M9CdmGCXWCXmLuwOqMBBe9HIw10XO3xHChp5o8U7YI313stRd9qnTCF+0gJNOGjS3taZmm0aR9Ad
JFWsPTeqaIMCf+GlXZ6/Ilprz6qQ7RfDqpRDXo/NY1vq1X5QOUAaDs89qbV1kCiG9AYIkB/ImGm7
HhBkv2cs3vYWOPeUtiu9ZEoGozjRu4PegLtTHQEpQd3dLdFEcGCgx/ig1RX1DL3Jf0HfxHquQtoF
pVn3ux7g/0CxOqhMtSqWoMsxTRREmcg1IX9mAjCC+oTjZdN4datp93E9FHuLiBhpOJIh1tS7DbdY
tKmZ0wQjGzP8b1XuJTm1NmEBtgRQqa6knxeu7yuHMLuWzFDhpK7hEARrfR24Q6042erf526R4NZV
VH2AYkdZYebBbShb12mnxc9DqkM8XdvlebcmhDm7JaCcDhsmHCqubxQv5nlOPYyA5B7G+FnvfEOe
MisYU98a3LRduVeXrr1LQ9MNchFG261qoBgAQ039LbNPuXYaNICCVvIAv3/v3FXjITjRpOB6xX9c
m2mSZmziWomfO1o+5P9D2pf2xo1Dy/4iApKo9av23t1ttx37i+At2qiFoiiJ+vWveu7DfRNPECN4
GASTySAtt0genlOnTpXp/XDNuQwgBq77rBI7jRs4U/N5MmB3r7MUowd7vRfXFmbof13KQz/wVpt4
Nwl1KIH/+pNAFF5Nc5eTIxry7odiic6SpfL177hP9Dc5EjAxLKB5AzfRIPz1QTl1B0zSltnREqr+
hFSzsxW4Ra9jX+VH2BGouFB6HoBYOgbc4mqXS0vsh4aJaO5ngeLcrF6Mqsr2pHRH4td0QFNxNIsM
4rG2fMj7rjlJqNb1OJm58WBo1RK3i+7sEPF5PJusDYwex3NBDDw4NqtDM0OsXVdF0P827NQunSUE
mN6UUDStl2fSz/IeI7jF0agl3klldPyuM8iU/vnm/t3mvtWuYFrfNIC+zmT0VltC1KsoT1NbJlNv
b5HzC0i4Go+U99sy/y6r/41QAgBmSK4Bu8HUwn/kjOqFN22rOcUJoOuyNV2+bOrJbpPcnNuo0Yb2
NPSFW8PXUWmHnJPlhBNBtkyS4kylyr45c1+ysn8O979/nC9bsHWaotCVfTtz9p6O5r3ClfrnV/y7
SIjBKlwgtzj1H/d1XVqVM9VWcYLmcWA3gy/sK6PuN1/ku6d8ScDqTrj2opvFqZ6uig2+J8CM7L6p
NX73tqyb1Ta84ND4/MoQURz3dOdK1LAYjoBHpl+Yfx8SMD2DSXcTks04rF8Curd6nagwt39ayQgd
2dVvzBbjssRHIyrU2+9sef8LJOBbaGiTIRyifvoaGBoFWKMUPdaGuc6ugXfjvjKKPFYzvLC9FqMT
RW9jN1LBsuc/b4vfxCTI9mkooqG8dUMxfo1JTE215qJwPxaa1FNTa+RFNyd5ztq+22ozaw8l7rsY
M+JGVPQWhh/+/PzfrCW6neCmAAb/Rz3w1+frrqJzLhU99oxty6bbym9Cy+8egCEXDNc4ENQF5Pzr
Awze1nWucufY7nULVk3fQBHfffyXmN7MZCkFJfZxnLaMoR33zfv5zYG6GRj9749/u63/dRt3k8l0
8Maco9HH7fRBvJ/iu91n3Nb4y1WMWQhsdJwpdCK+ynx4pY5R7abEd5AlWojDmt2UZdfBqQLEP5ej
NwA0R/a2k6DGgW1qNtlaJPoWdT7JQJoTQ36BzySuTJ3GOjHEsRmZs5k16flel89PssizBPEH4iFd
XpMNn7ssYmhWfXNuv6wGqk8NHmA3y07c5xbaKr++rd7tDB2K+/LYu6Nf9KjvvksWvmRH//MEkCtN
cEggIve1fzFgij4HQUkei+raimTQO+gCvzR/SeT8v48BHnRjHID5/eVYrrWj4Hldy6PwERICsyd/
t6/+5wE3Rz5AQkBtvvIyxjkT0LDUpmNjoGLZ1F48tslfHe3/POLL1pWD7eiV1KfjKLaTSse//gY3
mAmoK/4x0N768or6SavdarDl0Ru7LSytD7a4tOtffwdgM0hO8SA0HqHQ/OuGWkDe09txWY79uK3K
2F3jP7+j29//19HDO8Ln/6N7iXNnYort18/XZ1VLabbL0ZyycLJ/yvJjLdZtZk7obbO/RwF/Oedf
FgQeeRWrgUIcHedSb4bh70Lhbb3BdcQ1pgGbBdr/JRSqCv5ExJI6EPA66iqxZ1X78efX9SUa3h6B
eUKcvtusJOz0vrwuRTtdeapBNITMFEbJGvnYtze/IIN/h8r9LpSAQo07GRNaNwPwX1cGighkbtkK
lz8r9xqfFaZ8KwkQkb/+Rrh/MW1twTsBMevLBqMofl23ETiHN35gVwaYZbW67zxtfxe1cE1DcuUf
Vfmvp73kymVWq+ZjttCI0WuvWXDd242y++br/PZBcOgBceM2/vyV8aoPYzZr6zgfmwEd+Xxsp8i1
CpbStn7W4XcS/v3bQ5/qfx/35e3xzsGss43HcQ70C7SbZc0j0/pm131Jz/4JZKhTwWrAlkNG+OUp
IPA4El3N+TjN3G8HGhrwly0BvYlG+p45gENYfxMXfvceb5PU2BgU1EvvSx7duNkEAtUyHzv+vhh3
9sD9ksLg6+8iwj/fzAGhFxcZWnPaP2XSv7ILHLORCrufj+aNF/WYie9GBX9zYJFZ/L8HfDlFtuLS
BCNmPmqPBepHMzZ19s2W+28I1X55xO0g/+s7wFFIMQZI+5inWgWF649gzeC49/bnnfa7BQFKADlk
oM4IZF+ApFYb3ayTeMo6+cRLFn+0Y/u7t/Xbh9w4T6BXg2pLv6x6qTFM4gGQPBJnAvWouEGQvum9
seqbUK1/aSP+s/AIbGBYISxACvfLlrZHd+C1jiH2VqQCbvGYp5yAVxa+w3ZQeF68R5Unf36Dvwuo
/37k1y9H+qaneTcd1YF20dym/38f/2WBZhMOa4aLdyfy87ie4En/58+Hmvlts/56WaPN7poU8Qb/
+s9Qu0by3BoJGY+VJe/qCb3sXjmnKhszX2usLRu0rausPBBFvTE1M2jatB3TZmxCzX7I4M7Yi5NR
JzLbEafyMYod2aDxAT1M3QZMQyuRskHX7GOkNBy1wcegcOcXsxH3HQ3Q3U7qKvct5aYD7SNrtI66
AY3fXPMXYO3NujeM7ZDtJD1TiAQ6+dbpNg6H3UojHwbQInNwOoxqa4CTPlvQRwIiaunjRk5uqJoi
lKtKVD7Fo/Ze4Xl2Ga9GRJenatoBKkorN8jWJjC6u2UYH8YFVMNp9LXpEZyB1DO6UBo0JXXrq3pO
jBHtq2EE0ejBRg1geCQQfArsLpbOCXrp4KO1vm6roFybfePuWnoZWhJW7Z1Fw0qlU/a0OGPo0LO7
Wj480koadu4pr34u+XRX2uvTDaxBdRy5NYe6xVVXoLyp+clZq6OsUtzr25svUMbNgAwQWO2jynrg
/ftoQ8lfNBs9C11RQnU1yPJTNz517NA4Ohoolr/2WtgWRkJEEU314yq6YLaQHV8sHWLhnzQv/NbM
t23tvNGyPDcqNuc8wqQwJNteyzpFizBb3VB6GrQozzaahl6TJSO6X3n9INWDMjZ5tpnl3u32Sj84
BbkHSTXOTRWPGFhvtiV0M0nGIgho+Jm9XYtdieUy8BBDz5O+U8HA+1QHVWvoU+Im3nBfKajBO++O
FrX6C19/WEUR8Q5Y5lmytFCQXhijzExc+ojmCqYSoPtlRG474renQfzUmjifUrVsuL3p+y69OYpM
htyWE9hTUvojF7HR2X5GSOkLqaEvpYKesGBlSWni55CY5X+2xGvhJJQcDUWDkT33UoaZmyV5FhaM
BcxioU22vXfXC562VAYWeIvA2za5aFKnh2qIPaU1fvHpp/IOrjsHuvugzCEATTZQmR1m0BCARaO1
pIZ1B9vtvHahQzicK6wohyKxPgPVrOJ2tcLCS9SiYJjchXlRpwylql6O0WwbcQUlh7ZKPP1Us3su
t/AphDZsVtohgFu/R4+faBsB5Tm8/QaeS9VJwTJvnjeddVmQO2FE1js3GUmI3sV5s1/kMzjtwdzf
Ee2h4XuLoJ12T8ef7SoTu7D3S9sHg33urENTRn15gvGo1LbzmPbAmKcC4gHLc109WXBgr1R56LkV
gsljW3B0+UEKSHCPVwXWQda6IQDkGOOYE32m2pDIATithHSeTdLRJYEunyHTBeEBUFM1n1cPqtX8
qQq7esC8clw1TyNEj+o6bjJ4ZtkWXM/mXeFyvxqTqeYhyY2EE3byoPq3ZLGh86gYW3/s72zBIF2D
jlQrwmz5sCnsKzW/q+140T9Jo0UNh7WpyQILFGIHSsaV8AI4VsNpUPmtrC1fQBGBWllCewQCp/4s
IBNjNHawkvOiXc22DAavFgGjoGovG91JR37KoCBTsH0LiqLhZkFu0T11HxpniGkBr6pd0bCEy37T
0ee6Rh/N0ffViPgLHT0KbqEOLZWNC7ShTs3851i9jlBqLSwZ6h4LJLMDnmU70wWPeXpkS2wPcAAA
i4B76dK8TNV5dvvAtA5CngaDhvOSXx20fnPL3tB+SXrL3naq2qBxs/Uya8MAhBQCZm5jvR5hQ3V0
M4CHa1F8ClDbMDsQGeOICMme3c4LtAqXrAhmMpx7FwEzXwPLaaPF0+NBx7AoLHREZoEOrif2msBY
c0Px6kVdnLUlEnqsZ8vWXs1g8kRSc3H0sAaiKKHSynymPyB9DAwXIglrFfD1pZn4lrbOc8VcFpRg
iK3wQLbQhHU6sR+NLhoxpp+7GCjWLRjbH5fyLSen2uGBbU9Bo9Zw0J/MQpwnc3mcyg/auBc6mVsy
tLFi4FrTxGpbf8WNAxVXsPD5NnPtvdWlooXKWt28DpJv24InhCl4dFR3hSrSejUOJWGhyYaw8dqw
qe2Nyg5zOR1BcPfzKQ9ZMUU6Gt+ai8GW3qdLjW/46piHrD7k4mGeqsDgGPvokxLj8bRmex2IzDw6
VzufaixFG82y2mjMxr1YxQKkdZ1QEN8qjIJTXdxnq/OQLY4FMd1Vgyh8th2cfK84Q/N1I8mWOjh/
oOe2/VbcOGtaYI6QU3Y4CA7sVeSdb4rhtDA77ArMFNnMr237ByH3Rp+djYbfQV4T4stQKbWawPHK
pHKbU57P99kMywnTDaCC6Zs6IqisM6wBOvBu0wTV9NxZxxbmHpaEcJT+Y7YRZo04gzk7BqYitHuu
TjdsPafbWpXrj/JOI5Pv1MOzhTkHdGO3lcQ1u9LY6uqQDFguEuRrOquHxcOeqIcgV6dyutP6eF3q
YISFY+UMyUpd9Pw3YrqnE7/SGfRyjJGWnhGrlUQTrs+miYrmQboPmnjpvXqnQ42YLK7fLyJwJ7jX
kjKi832+GD4oIHNtnOeKRUO9JA3xwlGvtx7rE1KMG4Mwv2zq1C6svV29GkMftKwDP2m6WAK98qFx
U+au16y33EhbzI92nT8wf2Hxc77uF3btF9y4sOGDetgPZ/amEMNdD6Ju96v4UKID7/9czhJB80XH
cdJ/ivHcwCN56ZzAanezfVzzp6naT0sqGkjzMuQ0mvJJi5mAUt+jAx+2uA360QsWg+0dbQ6X3txK
6gXE+MmtfMM7EEKcBLbFRXvEOZ2rVFs6TJfvEe4iDbbClD+hr44oVfhmrscdMX0nW33FM6w+wqMD
0SI6+ApzAFof2fTeyV9VaUKe+J5NPzI7ktgDyq0xzEuQz4DiGLRumZDBjpWj0lZhEqWUuyafQuK6
+7LBzAKXXeBkCISVIxBW4TMKqfxlgu6nuR7c0lnjjGFEoMK419Yy5WVpOPL/xSjLVK31xVrjyZ1D
dKAGTP2P9p1WXLrxYpibebkv+EOFNTce3OlqeqnUE758rjg7iQcdSjTcIuaoJ1TLcMqi9wM3Nl1R
blp3jeQsA7qQLRhVgWDeI0YvonVNOd9jxXyS44UUzvPkLEEFtfaa32Z0Mlg7rU99ru8Nz3puNO0t
s9gYMrie+yufdmbWhfpyl3UvY3WY6PLI3Fh3Lu3IAi/PED48fQsN2sCR6xaqWI+ImJ8urw+r+XMy
XzvMPSndiZtx3yxe4NEh1Pn7BCMmo+1a3xxu43N7teLeLkoQ/07zoiLLug6GHvfyidBjrU9J2w7H
yRyj1f4J8o8vPC/0mOtXRQwQF1nXViuWGFbF0A8GP+CoOwxxckhg2AIW3rXOysnvRB23HSY7llFu
dW/aAqnDjZmXsQXKEngxE82BA1+gyRfCVQ/Uqc9qPrh0p8aTgxsHbHdYmZt+7jFfFvZmxeksHf2x
QEaxDvaHSbTAdQ9W+Xy7kjToPFkr87tO3+paDcWeA61QrRTdVeNwc13a8VpVBpyBR9/RH+C1zAXI
nOB7zFp/WtzCrxeEXTCazOkMxYtYIobbkOSv8FN60xh52OyL4x3WDmY+xqNWVoCY729aY1kODEAx
nzZQ9yRZAjQvplZi9pWvqOEXw4KBtDeVXTykAVMOPyXkHLkVD7SJV82FWrAecNDDDQwuoEi5J/Pn
ZIhQczYlBBXapFYfxhJK89RmOFdgChS6vOfM8M12o/NHp7rOPdJ3co9BQXT+ogyYhLcmmZYOYuRR
B3WSWFWtgdpkvleE7bJVxW1LUh1OKOirPozFRw3Zdwa/ICgfYdY+4RgGrMdX2aSauFj1p1HwoJiR
tu4pNFrtBSyZ4ifXTx4vGUKJ5reFdscY6Ez6cWmMcBwHf9KGS7WuJ097wcCabxRPczkg3Fd+O09+
iUllofIQ5nqB3oxPTr8r+/upTG3d2a+Q9JuyA4N8MyyhkA7YAdRpA2ykELaRVl7iBv/oq4gWbzlf
ImhDpEVfRJaxcZdUZS+NPiE1S1TzPPNYKzkS9zfmWZBUwjJ7aVkeNPXh5U2iORCTcIciIHW5WQSm
ZrUjgZXKJFi4QOrPhfLo7IDNQ6ZjtYKMBhnCECNGPiMgqfAinGWKyhGf36U2KJudZeKKp2WsN5eh
eNPbfc0ellUGLjarnT1KOYFSjTZ17fmtgwHdEmN5Gt25Y2z2MIjq6vMMfRWyvI3WZ4Ez0uCVKfdh
XsDlm98VVO1EtwUXC9OaF9stUtDBE7O8pbL3OvECF3NuY30ZdZQ1zs8sf+/x96nRhDM1AtqzjVM+
ChNjHZl2WnEzsfpuWbuQN8JfuBnZHtLmvpABm6+3Gs9WEGDFHXPNiizKs25XZ3kyKww0ywPGEYJO
Pnb5T1qJwGbIqOs7q4Dh++olvL+J+V/V0qFERUFsYAzouZrROGva3VRpQQ+rjkmEoG9P3bV0oFhg
HdjibsyZpuCaYefuS3bMBkhY36ohGdV89lnbRzz/YDa6cJgpzTCM2AzDiyV5bNMy0PM2zJpP02wR
picUo3rQDkjcDeGjAa3Q/nPYNRfSd2AXsZoWLjl+1BHk+gUHcAWOUM9+MxcJ9PSjTpRHZqxxr7Rk
XPmuG0ckrHKLoOjnGfJJfiMtVtECX69CYayVHvXx6Ik60EvXB1smmGbqE1wLc11HmiM3dZaNoW61
kKw8Z2V9tszH1YmRJaxYXBxFIHxig4sMmipIuBDBaW6lVd2FmO/HvTXtRwkvOlBpQDyNakVTkFl8
NfeYGFMhksRwaJ7NlWysVtxZ7X6aUXBhXpiUFApfz3VuplVO/KIe7vpSBgV9b8YynDhiVYNzz89a
sev6cybuhYcp0X2l7Qex9bRthnQQHud4axVgH8fvUe/ZehkQ14glhMUNO480PX+tiXcHih1urBXx
MOfhlJ9hCQKcNLUnZ8NyI8gUqtP3rHfPBlJgXvW7CvLolOm7XPeSlVcAeOh25sMLvg+QHrbNqLYp
7OEVtegPDRaUiN8/+gU/B2Sc6h1HsWHwfFPx/jRY53U5Cm5s1yZ/K7pxNxVgJvZluAL7c7qDhjiM
JD3seys1cidx+/Lm8R3po4uZ2RmoD7ae004huBm+dH/Yk4Y8tU6M+i2H3TJ5x6giLgf1KqB5ARe5
BxgZB8PI4kZknxYViUPUvbuAJY6DaM6Zv0BRaNavltv5I24FnK8WdczK64jjV6+KuGshuzjzdLoR
2Cf7ZdB/TOBGon8adOpklinhuwzSGnz8aJf7PnswrQ7hZYNudEqmIjTFGg3meHS7Hn22Mpi1ESmV
jkq0grgRYH1tWf1qWnaNBv2rdfCJA2qVtHAU8+MqlmDGbL1xQ9CaNAfwC7O/cC6FjyogLLL2kEPY
VW/eM3UY1IbYJwZAqmEXN4OmYr74zrSlULbV9H5HSivKeXsS6KlrmoDWY1mi526+DCTfgW4UFq0R
9s7GmiwUDdV+7b3rMmgxtJfjBbHUVjC2d81wkSzqcYfK/q6bTpm369cnfAlgVGuo6+SQtXCggcEd
On4+1InuBN8W4K2WGuCbHsY5qNFtM2i7k7RWYAVzYjaPDubkwCr1jf7eMuyI2qjRJa4QOsfcpkci
xgD9P5gr1nuju5dsSIj2U5c8xP1a3Cp3gJH6kB9MuWPwZIHMqK+ZD1N/EUURZCgUhAUUy+QJx4Gi
+GkWokdSwDtxhCNZqce1phJA4FHr2r4Q89FRVWw1cofUdavg9GL3Fy5ZgCITvGbgfN6yH6FCNK02
RsYESNxl3BSAUZgREyY32pqHt0RlWe0t8dbQ6gmY1J98cd8a8Bocj78P1MPqoOJqwJ/bEgGIbtN3
mt97zaVB3WFiuUrnKZsBvkhAhNm0qrOUsGrvl2FA/ULp2asgjSWclaKkJEjx1o5tsDGaqJ9rLalq
e9awGTTtQm8kv1H18BJ1uYID9mRlZrxYmfFDNeD1jhlBbbk2sLfC3xPHUrjY8V7CtByz5tlllcoL
JU7lMsvP0jY2tjFDMlnFRrneCXcMKBHBUJ169TCI98IBCERSACSVYEe1AONJhgJ8TnsMZDvciSr2
VskDsObhmgSTDW++0BWqoCUo7OpHpn2wKnXVCFRkiKVlJC7QhKEa0t4rDuAx+uVybDo77m0aEDEl
bq2lTMpANueq7wIzY9uh3a16jQXAAKNdG7G2enFVYMK6QDBbBdrqdyQngWEQgCd8jksOFKqrnssW
FrpN0yb6WF8NrTmbjV0D2FniUiebmg9Qp3svXRxL0gaqug5ZFirXO9m3TJJnMYMGTuleTfmuqVOe
HUj1TBEWjNRktV/yo1YfuLGTblLIfIeRgJykljgrBzm5hVLIrfwcvVHW79iwA797Z6sjhga5iz1m
VdcJwVmBd1avBwYlkRYQd1nuc/liqTqo5Y6uBySrTRVr+oNTbLmTtgb+904xbCUCjRMwU9Ynth5a
pJWje2293YD6XrPgGHxZWs93kYsUAORMNsPhE5uRJnO2w5LmmNKbBQqSnFs7qbd+PQDMkdajBD5m
logOxoryIp0avmHiAS1hXI+Xwarwh7hjx7dM31EAKShwBmQhnk+ttDeTRT8Q7+w1yu/4dTKtGDME
YaEeJg0vnqRCKVhfQ0av7cJ6GFIFTjdmY8JVId+b8UrWOiUYam/qH4Mbtl6S0T2zolFty+Xa3QRQ
UV6P2g4mXbNcfWk3uC7scDGOzgosVqDWAiFop5Y+HbufVrVEkJgLs8xNbQHxBAALmXOZWOm7ctsJ
eL6WF2fGaJuNMfcKHfN7Q8uDHkUU7r+YAapsKz00+wdp7jPnYZ1UqHIF1E8E3uJFHMLbrtcF9sIi
AKQHzIz4CpkpfBTTHtfOYMPkEjQ/oD6SOn7RdXAg/hQc7YxhDQEphTheXnFh0PQ3q20NN09JT+1w
Yqgnu5UkRqmHtPg5Mf1iAjCZeA/8oNxYtROZCBmL4AhUOxdCn3QzlWLL673HN3Z14tUeEGbhRaxv
knq8lHm3YdldKauQ3nBYuMFozhC6BlIJCaRJHHGB+PWM/KriPuEj3HBDJneG+65DZDZnz+1oF8iY
WCTsLJoI/KSSSn/o9Qz7mwKBMH0COQC3unoWCsLy0tewQ51pGRby3nT4u4MpBGNJTeT39fjEOt2f
5izRjJdlWR/zyt6X3L158K64wfqPUaJt2T6LQUSN/VySH441Aap9pfX8MHjYlRZSNpjNE4nx/YRq
TqijrVSpLhxx2Q1qTQenT/pZA0phI5dNO7oFRr6zZzfuyfMEhY0+zxN9FSHEGDAJkrJ18dHYDqE1
gtEQKyjEjG/FoiZb3jpjL0rv0CkZsvXervfLeCyKpMHgY4UDLmyoDE3J5G1yXF4OcFYyRWXGg0aY
sVNoKHwAaHmvDluToTIfarrraVwYzB+FDv+0feEQn6Pkre16R8ndUHVJNzshpUlPJNIdtG9pfze4
eHfzvcEGul+dApkuNHH616HKa/xhU+7HwkFXQG/mrdRlAeRTZJtSGwxMS+kWRmysYtH8oXPs3ey0
qKSLRRwyb5p+tGgKClwLZ0ZeHKWlRfNmyX02oYSqprc8NyJjaffaaCM13kPmiDeObyAr4hbgo/u6
RwaIy8Z2fdDZAqAbFEfB3Vu8991eD3r0m26aPcrE/Aa46HUf4fG+Rd7LCtRz/VFp16VFCjddyHAc
Rg1n1Hr2YDfq64J3Qe7SF9vgAHvn2AY4veQAg1l1LlWH9BxwCtKfXG6FeVTaW7Ui2MpP6COWeEvy
c2zzxCmO9sw2GRruY43EUEwQ7zSLUDTFJ5U9Zh9evWYM86HYo3SLnBKnsYCOAtzuOXQ0XMTvydp3
3UljNMnmJYYYug+hh9AgKAa0Q2PBu4UMOCWQQWFF6gy7cmD3ZcGj2nsp1zdrTTPtomp133MaKw/d
D7olaNesFWYUkNTZrQoactArGum5s2lVGY+m9DEjtc9NpH6gP7ssGawZWo9opaqnvAZUtlE60Lyx
jhQIF0hvaO8FDDtrQT+yqbrY8D68FSZrRnew0SbOyp3HL6WEIriThy1YQguhG8zURi0t7522QKcU
AFFTf0zGGBbFS9ucbIaMoL3SBQCO8wDvZigcBlTciZyE4/qmdzzIMy1ANQUZkVdoEEJFxpfMjI3x
MnQXiO/5Gjl7WZLhOLbAHYvJDlenTUdEthssMXgQZcywMCPSNIW7StvW2LD9sm2Mu6xhsUYGdOy2
kKSBShyOFOAvb/worfSm7eVhA7nVc+2agdVt5g4FRXfths/R7pAQ4mjq8oo73JxtDJiFMDdDD2vG
ZduF5S1MYNaamB3GrpjPhxx9tye0LccR5zJrgk4j6ENhfbon2SIpHJqwxowW5pvCWZsxVoH+R1Fd
amkoTKKB3A1YwzWB1WXTs17eY5wsHmfMYRkhOjfSL6QRGBK1p4nCcpqo7wxLyDX9ybPeLfXD0xAC
sC8H7FMVFXUZQIQt6lb9nYC9MTfPHCdALZ8Nrho4dAc24DWLbT364UoILEyX1n1lswrHDLpYQHIz
JECQpwly80c2Db5BUT3tKlyZHdhGJVKEFfg0tGZStshwnXu8hHYz6FEzUtT0qbsWYT+ilQ1xlJEW
ydjd6jgay+aFiWNLXlG1auuud1vfWZAwLdN+tfK4XICVFEDtFbloXnsGTBMNxpFUm8E9M/R11Iyo
WQQeUCc0JfpH9GBH+yJYh+z+2iEfAtOf47+c8WUyQBdmPTrpRyLz1MnUtpN3xYCO8PBKhjRfPh0s
VWUfRH3KyRRaRotPETGd3+Ch5/jugCuK66kBwwXapkV9zNAPuQlvD14W8KXwiXzz2KeFvgmUVSCH
fF+5wINcFvHlgATMn7qDB3B1aO03Wa6fau02zQzuhNoRdtXRdpzMfe/dS+wjvdYTh8lnqyVITc24
kQCo1iMb47LdQRGubVCOVUNoVpsSpTqAUaOOWY5tYyLhUHpaYtfrbMDEXB8O6C5y/GpMZQBcPQkt
38npUUH1SUAh/v+Qdma7rSvJtv0iAuybV7W2rMay3L8QtpcX+ybZk19/BxdwcWxJkLDPKVQBBVRt
p5JMZkZGzDnCi8Op57/lAqMhpzWEbylYGgWZalx4Qzr+aDow9/pycNwnX+EPe15JtiKfBfYuNPYV
yZJxBdrYEFyxsc0bu36vSdxD/lmW3PJJCpFYvcEoRgbx01H+NN5ffoKtb6z4oOskA3voaAU0wnSw
uI8UjzUrPA7vkSDckDqehl0xa/FSENhAmKpzgjR/lqrNLKOgSHbaF4QL2ipNbs18htXbGovq7R2N
iJgRNSjpj2K+KvWNV1LWlftVQz6lHRI+nNeaOVZKPtPFi1KUEz0XC6/yb4JI7HH3fLp1h4JCGY/f
16S9M6gX17KYl7VPVXhr9iuzuoMdN/XEIpC4nzfYOBW2V2PlIMPKF4q2z/JF7SzM9M0V2b9ZUJNa
5g57FEAm3z8oxWPh/2nGy2F634URX1b9JtlzJXjRNHNmtq+edhOk+ntqsOHWnJKLOnMmoU7Tj+YR
6fpkNF8ZJHfx51d9sOVwu8VqPPEdQAs+v79MH1zPRY1iTIQM/ykj0vc+9P7LGb41874VW63cNeLb
a+ZavdF7OF8yda8HyXr0+4MZ3Hn6irz1IlfJxLXdHJX9gnUwsdN2Uoiv3PoM6n0rHM5sZVFJ8vvY
8QJe2MzTiJXJnJDvTp2Dm92kkR9N/LD9kqjEK/k9F8TxUTa2t8/REzgBIcO+dL7swrsLMnrtKTdW
3VIiqBcaGYY0+bRadZqQHhA1aQJbmUcRcbFyx+cUEpNYuZhCUpkXtBcw83QqvI86WytkEeUqX1hW
TpahmdhuemejOikKl1yhu0QyMTNcZY4/YF6rX4pJvbLWHu2W00jROfkPQx7yjxc2Fcn6WU3lBONs
s3HNnWTcGL63aZVgxp1T6vtDJKp8Yhb3ohqw7IZIh7pJYe3i3JpgyZgDMeGF+PyevVTz4TpftX1D
Tx4Cqb0rgmljKDepfGfZd0qfLHPtPnHH7YSSofMnkh+H/jPnkJJcd94TRsrUam2RTTJLvgubZhOF
64oYt1FsTr6/gQ1PgQa/lR7M8YEuC7ecBumTUlcPRmx9dFFJLCAhM+EaE3QrrTmESXWrcBTwt1ui
iMfxvyfWB+a7iVtsS0ry0avCTADI2JDY/Oatt+kIybCtetCschrlt1xcLIpEBJAlMagd1hOXRKAW
7DvCmzhb+VaO+ABBJKlkpfz2veeoqG5LR2z9Vpm0+s7Rd2HxmDvPlnjpEn6yzc29PxgNLWE8fBop
lUbtpiwOFSVTmTpER32VK2ga/7F8fWql8VPUNEsLe9eQvYSltMJIzpV61BBS3sroCFHIDya5t4qC
DWlzFYmPWnKXVp2/OslZpR1tjv0kVtW90rd7UNlTr7L7zZBaN64e3hWQ85KI7P3QPVT8H4NBnxjC
m1alluJIFVMRFgevRICkDqA/6DwBnuQQSGxOcsk35FGskJ0lQeOkHN3xbfSQ2eoGOEHZ3XfWTtfD
qRHmL1VjrpQGBmbjThGYbyN/6ylkDW+C6oHYy0FkYk1LbQYAkgCSkNfZt8pDx+cRutyYG4TA9rtu
f4xaCvwzkfrt9ew7JPZdE36Ab/r4WqVJo1FIR9HXUUoyt0FxBxNn6pofRvbVJXiw45mbPwTlGg8s
CuO1oBLUhM+51ZNK5eujXCIp67g05rLQDfZmbdmH/k1ZYiPP/LYgMFYXdhYuAu7OjaBFEdC5AWco
OLt1Ht8LdD3tU15uHf5JOyQ8oUlTUT403oOQZlb+ZZifJjmx4EUPXkiORdmjKygU/Y3Db/LVdXrf
2IeMhHK6aKVkblI6V+RHj8xbkVY4d22Tq7c3060nM3jJhiVRV+bNXVQVHMQeR6Io51QcMaVORfGZ
Kcwu37hBgW7vXoq/kuIjig5dvwfl2HkPNVdNuXJArXBZJ1YzsMgb0Y7+YXME06zfcu/FO13NJml3
G+e3LRdGPAd3BTufXMzNeN/UX9x506zmDTzKRb/UK2WiduvMHm8sH6PQofM5MXH79tWyNz5sulO2
ezdc6dWdHt15WUjii4/Hfqlj8n4akpfgVo/yyfiHzPRPlGxMX+VbRYT35hvbOPEeCtO71bJwXfcZ
4phiKtXsnS7oPWShifkpsudoONhikZm3hr7hEqnnD4p/0LR7G2JQo7Hxw4Bzg1tw8g9icG96mbOH
e1v0qPjBKsmqqUeQJFnxvOFK50U81iRamYl4cp0dR+r0sur1VL+tyKaBXBifrAW+dVQs/xBXi1Yj
JZnU7bZm06RlaaG/66RsLg9yRo2sQP7F2w44BDKzdSThtjlT6jjM+m1YSDlkCbmb9oVc8ClFlb5u
rMF8baw4X5uZKDZVMVSPalvWV/TJZ6aKP81SsPDTvA9b8O+pljUX/dSo661VtI+2E23rNgkRhYjb
y7M91UFj3v+fcbQjohBWz4gKbVtvtcb+lvviRYTS7PIQZ6eiymDWMHaq+jFRJlIE/aYNUW+94b3S
7AWO2VkbFlcasZ2q1ZkIVAJgVAZMr2PTtlfapaTYeb2NtP7OiviWgHYkM51catyVV1opHGPOWIKY
V0xCG1ajg79vnPOPleg6Lrdwqyu3ZqSXczHSVmVEh+zEnnXntGo3r03EWdHOLitnaQ16uk3dMn4P
ugBLeeAPnAegXMsKbUZeBtKVtzqujt/a8N8/7+hDyUoNIULXlNueG4LTpx8E0tSG09VAIz49R+bd
G9tQ9q7wLc69Azj/LBr6DKqw+34/FUtplLgv+nJbRyFhP49eFc28a81Njl3t8qr6x/k+niNtE3Wg
ZyoeiGNLVNpqUWLmnCC5eBza7zG/p5ELv/dI4Mq4Oo2CA0X80dw/lwc+dXgoys9xj7aHQpUkx68R
OQa9p5LLUw6W19/XUdzM3CHYZlLzcnnAf76X05ki8qc1tIFH8oiy1kWDTb6uLLeeKK1JJzdiHUcI
RmOVZEfS1eFd3Er6yqp6l9PA8qdZG5pcpSR9Wqb1/2Znwp6Lj0bGfHDiP6pEnMSNP1TbokVD01C/
p5Z67+Voxy7P+9xq+jnQkUWjCzgG+BCrLcgdhaSzFEtkYPxplaZXdqjxlZ08YJw0OE9H/Id99DVD
6LQU3yurbVMayjPBO+n3ptO/Ls/n3D6IaQf8NLQHjMFHr9F1O7NresQGwyC2gRPfDmayqIdriM6z
jw0cgY5RECLf8cnBBlzabutVW6sZbn0ymuS6p6HodiV77+UZnR3K0Ayc+pDW7ONdsFaCVqE1Ms9N
qyg+Z9md5CaLVBU9XB/9ygZ/bk/D4Qx/kxaOeNFGP8yPLdcJIycZaPeytRIDe4q0Kdr0vtWQz5tm
iQgq6Z56ke7V7Jo5+dws6S5j6HDEsPceP9BIcY2qV51yG0bulOopRehwUUR/Aru98jzHFX28DrHX
WVAp1dEdebR/1pGILc+Wy21CcgJBZoNLhpRMKlH8iQ1nmUHmWHauf7j8Gs8t/5H1gIfVkolZj5Z/
5IRDKwmGjfjzvdFsiYuuGNaUc4vfBm0yGouhRR4HVWVBBjBWtXKrD80wd9p0mLvKvzTamEvGeTwT
mJmmvt2ZZBEs/dmj6dO8161hVotU44ZrkXrWkZFGea3+9+/f1GzbZD/jRFePIxRAzh05FApYqUWu
zPUnHnKg//yMQT9hcFM0W5NxJP9evaVBHThoGKKRud9+K8XVBpCnJjrl1wjq7xH6sC3DNk64UXWL
PCcRRyqlIdPnlIcCt0PTPofiWW2b+eWJnXmxv4Y9+iyTpDGTxGTYMn8W5CHpDjIJ3efLg5xZoabO
N4ELkX3mJLAw3DR1yvHM7XoQ7+m34lwjKF8ZwTqKg2vV1Wn2XpfbQl27wfpatHLuKf2YgHX0+otC
ctxAYwKCqlUXUnFG068q/91Iqfx8TtbRGgjKPEk0iWHKfNsHSEkyF7sYDpvqGaUU+Qdr2smjdnO4
clafnZ/KB+RwgJ62slcNV6oN2y+3Wp708zpDnCf4gNeQqfP/xZdEx0NjPAcMjtKjR0k/qdjJFHYr
x4lQbuhYc/43s/k5xNFj9D1bpGrc8hi57Jakwsju5vn75TV95lih5/H/zOPow3FLx60Tkxjd6V68
nuKFeaOrT0H0cXmYM+Hqr2HGhf/j2BTs51U+zoVqTGDhk5uSjPLKTVhdOZ/PfUE/5zMukR8DoR6E
Giujoknc/k4uMxLc13rznFtlP4cYH+mPIbrYSGjPwyMz8UJ56WegKdMm+I8d5ca7nQmLG6IKcAeG
G5/oj1HUSli+QLKzpUhjrIzW5hYpBdf2zXOvH+O2BTVKG1tsHy1jMoluYgbclbw4cR5yw/Jnbmk7
6FRDcWP5jvZ0eR2ce3Y/xzta07VtCduI+GzszJ+E7V9fe4ypN18e5Mxis3TTIkxSOeQJZX4/OtJd
tmd7EG/S0CwfK2GadE/M7Fub9qizBvHWnsYn18DX526CFhG1qYNGgbhqHH1JiVKVIfn7EuqR/VAE
7bxO2FyrZilMrHdKPY2MehESUtXBOmu/Lk/5zLLHs6HQoY03yfl0tFrAw6fuEFYkyjW6qmF7CEmH
Xh7izFJhCP7NCajTy+JofqWryCIRSbH1FWeV59T6hnxdo8PI82ue/3/5nqMQlN5a/7jJYIAhJP1+
g3rQVknkhcVWLvPbAq9BEMX3mWfOpYGO2fY7rGtcmPVTlVVvTZxiuHQoulgrh1o9ZU5PQoKMocOm
HOJ5mIui+4TScUHSuUcNmvr1rI7A3EXTthvmghx0bW6atv++/MTOvRSSZrrGEcEd8Xgdxq0Zgfuh
umCn+DYbqoy0E7i9PMaZYH1MzP3/MYyjiMGhTUZmlijRwZsCeNqEPYGPOPgF8HUn2QTxlf313/3w
5NXA2jQIUW1mdfRxRTXQbOi6YpvYtfonTlpjWwVOiiiwAm9KCIa4Vh/mXklhQDhoUXsP4VieNhSD
RGUcRGokj5JmjX1ckkaHgiLR1axxlAddrb5hV5vehDCdMqnVx+21rUFRTx8YmAITEC373Rm4TGMY
GW2lXNrmNL2zTkS1SPJwXehI9+BYbcBQwHij99stEBrkX4N88Hz/UfM19l8jGOgWBtSX5JN0T6TR
rrU00RcAZvEooYvYe6lBI1WJp5AUarAMhJXNQrmM9wCKDcoXaG3TDptlAe1giQm7xJbnf/cecrjQ
SHBzBAjXpK7J5nVR7Y0EE2neph4/zfhujLCadUWnzmRfBbYSuCncWfKxAVHKfOg6YyUlfYD3AMlT
IfQPubOUuaA74YRPzcAD1xzSoYp29D+7c6NqUyXZl90VMBhS056ruSZ/pcaACNCKylnO7iws273J
fWVO94Cd30X3MsLe0ODyWXZCmsZgEeQY77BXOdKqLCsccK7abZIeAaoWyUwnQ9KB4QdRS1Xv+cHt
jZFG9crXnE9aQCxcjwJDT5sNJHeoPNzA8aZg0RRELD0Gixx9rimUABFIRaMPAPu7snH7RxpdmxM/
1oI7u0Cc6GXtR2rpf7Oe0q7QlY/Ectq5BsB34iEUm7au/5I6ZDurHoGVH4iRWwgKWY57ZDiFqzFH
PIw6Dr9NoJkHOpuvUiuDv6s+h20Euz/AOJ9/ZUW5c0EVq1752ZZaiB2dK7FtUHWVRjWH3+Ipv/x5
n9t0dVoasOXSXFbRx/P0RxRQ2J4/+IbO16bjAzRGTYnpL1K3nseq+d/PZs5KxuBu7JgndKe6M1TK
CCamlhC9Q9lNSC9PzODt8ozObYok4Ll/glaEsXMUPTUOvU4sj/3D3VfGxo6vtIY598DIBo63M1Mn
I3R0cvRp3apDKEht4cxlmXsfJCuNdn55EmdGAZsIrZbtmxzXccopNXEmcryTYhY2HmjcyDVdr/S/
nX+N3ne6XXGLpDudAmmJ0OJ4AUCijlIRe2OVKf2bKLExUbRiVdX2OkkkdyKNDnvPpSHX5QmehlAj
TQy2Dxkni4TJUVwYWJXDiu/lLUL6cEZhv571Dk3QwLsjhQAXD9/jylI/XRjjkID3SNwr+knfxhgS
upDSWN7SFUF/apTllRmdvrPff/9oSiR7CLRz/n4CG2lSeNWH3Ptb5B6zOAhvGkWdN144B1aD/wVU
TPoUBZgjpARp3qvXdFN94EjV7dmgGjeV/6yF9qMfWZPIMPCYZm9uRXvkSpnlUn9POjKdGolJNlJW
ngbFWPTlh8NNuM9Rw1H29lFW4JaNO3deavp9yBaE6G6aScN93gDSSCJCRgHAIxMLLegfhOZOhNdp
U1mrn/w0PyBHnHVsZjS5Y+/RAcHABFDFoQXW4gfDsoHv7jcyjl80M6KdVqN1vNAnhR2v0c2uCmmU
CvXNU1qYNxGkDog70xJFJF2VJpQ0VqOMgeD6CltLVdmvfkcPWIoNsntUrQiITtKnHDShGbXYJKu4
x3yExNwS8HNInoqnSoLA4Pmq8hB0yfi0XVt7zQPEFLJSl0+9pDkzepBhaamXrrkZ3lu/zmkwGNjR
xnHNlH8WgWtd1/LCyHGhX15Ap+vz3y/mXkGzd/iER+tH0uvMggJtbnobRf/rtSbVp8vThp85Alkp
rZA0P/rzWqgmVudp3UbpDljjUjTx1l17LYs8nhe/n//vUcb38+M84b6k5O14RqvAU0wnW8TaWyC0
K4/q2ihHm7Ak/KjPZEaRs79hsKQoL8svl9/GtSHGt/VjIp1Kq79IZYjImXrdpoRp1F45Sk73wPFZ
sU65gf9jgv0eoop0V6kShrBKzsFoVvsfopqWFLuCK3sTHLOT92JCHQW7TdVY5rI//u8/pgOSqvd7
AreNExrLyjdv1NheVe4n6pYeqnlmvanRXWLvFZTAVrWJynvZxrmBzI7WB3DX0I4r7bwzY0Sa0USV
wbWYB699ss3nUcHVt/em9mWm2iKXBYEUHPHyyyo13KU57RJGwc53GDdTvfsj58+l0y4KeiHY+Vaj
yYWqP/Z08Yh1CamphVoZzkD/NxSPqrEOmxvHeXLih8ZEbjICu4JlTZ430/CWiHZetu0sqkKCuidp
eA06Nlvt1fdi3I3gm0KfER88BKZJ8lW0THCldrf0legcukkms0zuF8B+J7H7ScNgFIw+ltz3RvMn
RG6zFr5DUtcLNe8BUviHysPPhw7E7deKmTz1PrKXAZNgoZjTjl5jrQY4DvkNtvZFI8pZ43qIRuOp
buR30BoWulzNaIswLQyHiEFMgxq6QystXQcxJdJRD3WfgFPUBPpe7e07yUm3Wa6C6glnLZaJOvfW
UijNB62bWZ4DpHo4tGNrDq/tbzuoSRgrQhcFW/UQe/R5yMp5D48rsSUeFZ1IYGt8lU208GJlIGfq
3/ZD+SU52twD+D6V0uZT1/sPNe4hSNnzsAyXOV7fSeq2yy63X1T0shMfzE87eg/lv/i751VnHEwA
mpl8X6JWxJNOpxNcJDrmLA65Jj9UKi1QAGakg7sjNYw41UdUlXWYhpJKvxsVQcbg7IK0mXqO9Akf
/6bRkD4H+kdQiUNtdXNdU95kycIvFNHZI5yR3sGv8JHLzczG7jwkfzvVZVteWuZ758Fa4kfYNIc1
Xj16+ebScGc1MlJuP1n2ZbuwWB1DwEkaF+XC9dWABVtgag9VeA7mtO7+FKVHbHdIRgdXZ+Ce//DN
R34Zvm00Hal9m+UI45o/MFui5r4138ruE1dzGTx7yPrCjdm/CvUDoxZq4o0xPGkjZyqc1RYwhgjf
Z2vP7bzhAC/mcnCIlIPSaHOd7tFuYEyDsFz5wehe/ZKSCrcllCMMJHLzBqzAGh689iW2nqzQQv2N
Hr0cZqmeT2Q/J3Iv0WvLi6QrbxytnRv5V1Qe8H1MQ1PBUnUXZd0C7fnaz1XuVryFvOPm9QaTgo46
6ImNV0RZKmY9QetXW/nrdTeW9O6lb4WBWadeO777R6cZs0tBPrI2hfUkYXmm7/pcGA9pv467J804
6EjNPQ0dETfwuN8JTpo6UfaK6T54dghQvQiqGafUzrMABUSDufYKmWsOKnKnkPd6Kr+0XjG1Zfrf
YkFQUmh4xiSVsAbHL2LYZepT4b3mNTsycAYf+JwyPAapmCLvvwsBUug+faMaGfckJ76JW6QBXvJH
KpkXpJs4hcaR3YfFgw+FBo8LajUcNgecUSuVvU71yaxJL0WE9I9zRf3AJ27az5HzFgXlTK3nDo3I
CuvNSj9p3iBkF8XovnUBgvgBT5X1FecCHFQ1i0p30lo3Sf4g2FkFMr5eflG6tWa9Zv0qLHh03RuG
6tJcJ2oNeuKTDkpTNXEXkqBddyOZYJhSKFPGje4+DwpMn/ydDupEL6AJ0MPRtnbe4cpBM3XjkuUY
EjoTGU9mlFoTPepzxDrOnVYtDHeToaS3onc1fsUNPKEh8sSU6RJAWyjNs4qVCMKlWbuzgjrsELyZ
OElxFWEW/AzaJ9qlQvz3Pmw5hfNld4umf+f9DdMgU9adqW77In2NrGqtVqY2EXm6yJU7OdlGMH3Q
hC7CwC9W3WBxq8BuIVs3PVp1S9DYaKwStTbOwRCDyFvd3zXjUP4q0l/j8qnGW29gfjNgSmEC9qxX
4FWTpJCmrnOv1weXg8ekwaIovqTQWgk8GWX+GXl7199JbfFOgWPmsbISZZhm4cE04eGJeGl29zJ4
yJZwWcjrchiwjF072lECnR64iozGQibDblnIEX4fuDDdc5f2A8bGLCxM4X7TwV9spzqEjXj4sowH
W1JpjhTPnezb7G7dcq5iK8j9jxTGYEZ435Amyp2NBnnAV4e7HtWh7gVzOb5tR1YbbbIjbD0KkrzU
cWcOlpqg+tMBzxi4S9G95Z608LKIjVkK6EmX51UTfw+9e8PXMUU3FKCit3wySM53ne5BVgTKXYLA
IA1ecg2GoIZZLx58BOhvoRpPsy5Z9PW+blZB8GSnOL65YTij2DtzscygCcKLVn6YEBudA9nipTC2
eQruDFCeq01M7UUTsOisZqnwqcR1NjMy8JWYH9TARaEuPkLbX2a+MS9TaCutuO8lHIYdvwAb5zYj
MQJLeVnikwewdIDAqFiYaLKCQDaCYpQDdLFXg65AuMcRBhiHho2TUsuXDTpeK0Jiat/2ugr6byUH
n35yb1f3svqlFazylLgCBt3gOujYBbrVB8d1n5uEozSs7kyJ8MLeCdwBNvbiEvtR2a18vBuIzyfI
2I2hXYU+ywgPOPi75luieXH73BQrHQyAUz7gwguKZ81IJqnDmzYnmvZmI8wWZrG2CgnVsjJhure9
p6+9NJeXhlx9NFG4hEP62JXVmsANzEo8cZX3Bs29zrVwyKXJIAHbKb6F/1xm895d4uWvzRdHv9NS
TrYofpfhi2jJXjgCn4Y2t+RXE+9Hex9qDAhxDV8zaMoYsJNIoJm2vFJ1W5TPIntRwwezJy0Oy62n
mMaoXufuDAcnij6TJXsWYq3KSA5o1WZsfoNfpjTgfEKik6LPvthnKCwTaV3qz8LnICC0auUXEyen
z0bsBbs627iQspr4s65fEk6UboTa+C9Vee/JCx2PMQHjjRZ3kzZPeVRfXjtMbShpDs4GGhlw0Iym
4yzA14TQcp/ndxlOTagQ8j5n83bDBzvcO/5qKD3iARqxd6AJuJRoCdKWpQyPAjSsUtDIUHoy3Ife
fLaceeiv8mFH1g9p+0Ol053ZWiYy1/no3VDkuU0DcZtDqYgyuGPFTeDWVJ4JrZoWKCxWxzTdpAXx
0FBhBlhoZj0NlXqS9oe2aWaDadA/6LmVXjPQKdqO3I4pDqFzLwcPsfISiScdNbKOss8rnhHfgp/e
huCnWGdgJiFzCiKb8NnJdqYEyMXG2Gu5M49rOqwBuCs0PVenepbBNNemNp9LQrnNgODQcWHnBVga
1EZ2fxeDOweMQa909OFmZsxI2uFE/hxtNYb/97/epEyFErZG7hbl6onsxI9tJExBY26M0ULkjpQv
OTWedLt+ujzQmQu0ItvIiixkVyiKj7bcJM2UtowaY6NLzruSZS9AXC6P8K/TxO/rLXP5nyH+iap/
XKOIMuKq7GpjIzulvHV11VtkSau+9HA6gQhWNBSQhPRQpyH0xuSvJtvLNJ7VuEPc7hvMQkWEt8lq
IEk0nDO3ND3qZjBWe61s5g75vkVLIv2jMyN8tK4AutAn0ZW74PgUfk+BMp6JltRATkrH2KMbetRH
WdJE6PHcbsQh2v5QrItCte81PAyTNnLI95H6h1CVR9UqK6r+5vJDPH1NtkK/HZvK6ZjoONZhyYXI
I8PJ1E1E5vE+y2R9zvtM/7PuACGpRg2GojOp1GOxY6CWdmNTS9okUPDqXZPchtodLJr/PBfy5kDI
bDoJ0CVhzCL8WA9gj0Tu8aVtQrHv0921OuXZJIRhgcVWZHqlHbfbaBtwcEJWqHg47T9cCL30au9F
NsW1PsKnaWDb0HRjVOQ5qkpb1N8TyZWuHqpMaUBS+MUe8W+LqdV3secoI2LMqddZakq3bq15X5cf
4Zm8FCMjDyDnNW4UR5mJOMsKnTY3zcaDz8b19Aa2J7w2IMjgAS8PdZoEsemQqo7/lm1Dscef8uNt
ycag9wmy103g4jAog8Jdpnku/iS+0x3AN/VzpemKt8uDnnmHiA7HggFierpaHc1Pc7uoFqTRN2or
YToGPTrPazzmjUUDuMtDnfmyDJPEof1Pv0n19Pf8DK2obcfJm83AzzkkjkzlTVeG2eVRzHPDIA1n
96BgQAero7VC3c2zua3xxnpEsQZ0FwpfpHwUquY7kj3cH6rAu+eczzdBkIv7WrXSR9vs8nUFTfq5
AwR7Ww12sHLR7Mxzl8pZWmGXgB4UPjiNA8R0yOopVi3CmhzalJMjaiYGyN1NL+EVTjTOvVqO5UVV
R39lpwIcmMb1NHdg/WWm1960sk+Y1cDaMLwknEN6WyaN1N7Eaoh63Fy7Op0cNYV0Tg7Gc5eHWLL1
DkA6pgZtEUUJNePBV2eqkIzbOqW0boZ6/NIFGhGp0eHME6HnzStdqVc9LaDnQJTsZZiKaCenNebc
GiHFN23v/fssBXFA+izM7alZlO2+Ct02vbK0T1aZoptjs0p7NIZgExjf2Y+lHWpVCzelDAhdNEB0
RAfG68BpfvnVXxtl/N9/jKLm+ImGpmEU+ilGOBFWln7FXHFmCJrZaBbFf0czKRT+HsJqermPByZi
UXlwEoBe+nNYXDkcTlYwhTua5ii0eaFnFeW834NIkeXThdimmV385prP10SqJ1va+OeRTIxCGRPX
zNGf7xxZFnzo4U51nW5uZEBXI8kdUthGBAzK4ILM+M8vhhEtciLEPqfnUJvY3tAqbrDrHXnEXE17
59aH1/UfR2HXZG9xKKrSNfukQsGXog4yHW02eiW7G9nVpZeyc1PIguQzLg91xp6Gymks4GjsVZQl
j57hULi55jdRuymlOl1oYE5Xhoqfumpt787saNQHaEGDotMPG8mKSG20XEou/4iTtch8HUdBJ0co
YfAyfy+TWG2UpgrKdqN58YEw22Mjyr9TA/vz5YHGyRzFZNQlNVkhbYK89FiZXSuxrxmCc94nmxTS
gWRmN/s+pDPn4vJAZ2b0a6AxDPjxAUNZrh0XnfSmg+5ZODSO8xOYKP/HUY6+4QxusAWwm7BluMmk
b2zpODX/LxOh79HvidRG20COZCKAO4bwEbSBuBbbXX5WeGZ+D5GnMRXqkiGiZD40y0x6l6+JCcYH
cfzeMZBhLdEoAp20vAR7U7l4oZpNpw+7NoZwPAxLm3JZ6mvTxBCLoXUfoqi/8h2fCfZMSuDjLqWM
jXHHmf9YBXZpsfepQbvJqnKT93/95klgj1VpsEOrzcz4+O/vSmeX5Wt2EPgd77aAZ4UjxVqzaYe9
VKiwvucOaqjLg5x7lHysmoYekx56x5e/PpRiu7PcZmOOoHHDugdL/tb10V0kQ1eoNec9V6qlHbf2
lYd5stnLCCKRx9nQZ2lfeqyMdHyl17ugGTbUlSkZ7Qbj3QM2VKXXWhmfDMQRz3XNYjtCqcFF+vdb
M9Ukx0wpwt0QrnVnradPbvVa68mVvejcMCYtgXE4Kg5P8mhxKC6t3iLToC1w86q4b54fTl0yDUIN
rjy4k02P+WDfcixmg/v3+I2Flo34PObMauE3hIa2Yhdc6oB9NF1bgqG8vD7OHPlo2BCbyOQGMFgd
nSd1Q5bOFPDeerrK851dqeWebBZj/GVz1PMhn8k9gHeuAycg8WwP6UxY0WOf0Ls10F4uz+KfMPXX
jvEvzqMb0uifotfb0duhb6Ga6X0R7CLo4XZ5V/UHTzsE0catHwJzCY1NaSHlp9B+uocUzM/l8c9O
80eYeXQiunLcqKFSBbvMN78pGx5aUgcE6nTxuDzQmVVoyfiURtMxO8ax/cE0hJR33hDsUoqxtb5P
u+eavipSfCXcPNk22JUYZXRE8Z+TZISewJZD3hjtqkgJF2ZZhIvcMdu53OpPtmMKgA2OPu2apgSc
7A3zy7M8jXLG4XGj2SpppfF3/P6mJSHwFdEhcqcJf65I+hKp1iLqZCDQbt5MCsPYROYAwSddq/Xf
y4OfvksSFyQ+sbNYBh/h0X4i91ps13IAq20PajeGGx0uLo9w+s39GuHYbZTCENVzkxHQHFHwiNPh
WVhakl3ZSM5O5J/klk/POVEMQ/VzNV/xsl1H5/U/Xf1t2vv/PhGe/L+0AcCEY7l4UzuxGIo033Xo
hKZZnVB/c9T2yhF2qvBHX09ajtTYKF48ub9rnRpGhVLk0POAi8sq9Td/njlIwZ7SUF/bgzLzA+U2
AvXVUsG6PMeTp4hcEtUk/8L8eUbY2Jo2hGtl2JUlWoMylEp6PhXxfDDwP18e6v+Rdl47bmNNtH4i
AszhVrmjRId22zeE3R4z58ynPx99zvlHoggR3XMxmAF6wNJOtWtXrVrryvNPTI375iz+EILUlWKT
cjZA5C1qOZu4N7eg0WL5KQUIctvYVbCDMQBPwDXJerIqk20OcXqpxfAaHRO9ah4tc+jWptJkh7hz
gs3Y/rQxi6K780JUem5bvvJho2WZkJ4LB3XWafYOQtsqLStnlBiArLbNNMgc40crC97SPNvftjW3
eue2JlOa55niGK0nQtZirZVA+q216Z4Xy/fbZsbPXFw/f4fEs1ykC0W+6u8UMrdQfDzSUTQ6dRWX
JEw8rVqIF2fmDfFXmp+hrwGZOu0gVzuIJnqnF46KDBH3t7B4VqqfZeC9f8ObtGlSmYDXRVHl8Wec
7UIlr8K8biuBQ+3V+7glGZ0brUKnkqcsrM7MhqfWS9xCfMCkTW+zShb6RAJPe4zqscb7vR/L3M5n
2MVXWbPQQDGzE7BF6gH6BoOIZ7LfQ00XaJdnWH50H4B3cr7W1cL5XTBxxaaS+4KmOrVwHOUowtdG
uqvD93pcWTofhSJdLk6EnrimFi0zFu3ahITcwtlcGoJ8+f3eUNNEqZglLflOsxZEmdEqjt4NrmYU
BC8055DKkECmXlpRO+Co9Bw4R9iuPfyLZJ3a6q5XPptIpdTkMG+fzrlBkfxVuD8s3UA9+9IcxGdk
HR2ZMi0MchW4tjCkUatbWJrrGHQc1ZmZSRKhFxp60wPMiE2RnxIx2IZwrrSQ5h516uD7QmkAJ1Rp
QTFRGU6yhaZMV/c/FdQDc/KgC1HG/Kh1U5ZNQySEm5zjDvbMcjAc5yhEP1LEWboYVuPX2zM755Lw
4OP9QWsBQdPlzIZFpPZlL5rHngfe3RcHPu+F9wl1Fr4x8a30pP3PhjVJaTRe6qslFcOj3JnSsY/o
Hqss405OAajRDWJbckQ7aBvCkmdYu7ApUE/KaHgJwpiEgQmmy60orwee/i3ttHTtecpTODjCmqzx
915JnDXceYhqW8bP3INA3GrTBvyIBBZdpOUjglhPy62AeqT7yfPgPzQ6AZ0WDxJSsem8debKj0JP
L4plObYTuZ90fcyMlPAUlIP0Jcx7QFte85Z0HhIeLUosEu2kdazBShvQEgM/XLqPYDj4BDOt+lwb
UNTToNVC0IoYgRq53p3XK0ewG5CmJ6q1lgoifk3IIRoU4UvQTHZz5EtIr/bND6PRJdL6o0CEieic
W0PdZ4WRugkDWdiWYpxulQQQViyLaOSJPtgB000QSfMfkUpPto7bvrkGP8s1ZHvwu09klLSVEqlP
qVp+M7wGtBxqZopPd1MoU92AEztb1UNh0h/oUbpH8zFT0RrV9B9FCCpSbo32IELnsg8sPX30Qv0n
s/Yixdl9nnJGorQ/xBRWV4nm/JK88AmNGACBXiPDgh2hneZVyBCiqQyehHmPhTLb62o1/iaouRq3
9796jH41tGAbS48eL8oQ4j4fsmrbKIG2VQiN12UG0Xwi03QQuBJ9R6ZQHdJCa+C8g+OTcjCMenog
As2vnwQptAu2GaJX0bMlZviKuIfFV5M/hXr8htDq1yCWFOQ25OEgiGKGftAIsC3BCg6iOUC01h1Z
o39KqfT56X60rdsQHQBwhvQIhnYcdcHGF4yXyAfFYA3Jn9RX/vA/v+ZB7a6jQfzdUxoCJlMGhzq2
hH0ICcjG8uhK1i3y/07JaNJQ6natU0EG6lfNnoZ/Z+0jSbbOc0B/muy8QsWSABAE6291TodAqnbK
ulpHIspQt57OQepUQVqldfVmNSnrJvqw2o6qdOHQpptB6RNusOhzDNEg2CjV2HdI3a7MGD2jeih/
+JWZIqU6wn0NFoTuNaS9PPUYmYTGQq08+bAvgjft/JXXo12oImW06oqaVonO6B+V2Iq3kpf/UH1S
bGYT2/BDyvzg4aSlNKOUuK/nVAqhoxMYrhwD9MlK8aCHMM/WNMGNYpDqylMNBOBgwSdvsjLc5ltp
wBmt+a2/iqhiMjuqtHFEBPQiGHLRTKOsVjp0jMUwbFcN3tgtjZ2YpdVODpKl/NtMmE2QO75iLbIS
IMwvPWTn81igwmYdPcX5psllDipMfah06eQ7HZzOrvK1SprDbbc8E44CoefxSk2X8vg0UszYV2ET
Vc5R/kErbrL9b1+fxAiFYg2pkPJ1PaXRGgCvVi9kjWZ/Py1J5OQlRjCFD7iRWfY6D5Gj4/ejYrNy
igMAT+8fBo9KUinUMGgcVy5XxjTaYGioSR6tIf4H5Oe2CPyFccxdwWAHoCgb869X3VyVgouJlNY5
lqNYnq98pt6/Kug2uD2SWTNssrHxjufctJROqclBQlSyjpKMzBncXKEW7KKh/8C6a2dmJvFNELRN
1DeA0gfj6Ms5UOdiIVCbew+cW5iEE1WstGBTsCDFx7S9Az6ndI9Zu5HLh9szNhe3nBkyJzGFVmqW
MAgYqvNHPXZXqYdySfZHXcSPzI2I+gWPXGjjrulKItXzm8rRzaNCM0QgDF/o/PsJmuKlypFbzZVP
/21ck8B60BER8MveOqIeCODc2hIDAkM8Nqi53bY0u+eA9ingycATTVM/XI2VbESddexHEPGJUEtY
ojGcXSRWCYF0g2LjFLYh0/+d5VBKHZ1QXbvyazhqoqbBWgJcf3swcyEm2Xa4CwHi6bwOL12B3vRe
I7WudVTSL8hDhODxBPmxav9EwqvbWSt9af8tGZzE5j2PFDf3Megr4S5s03WWfveCYe3pz3JKf1H6
4nsLpJVzO/F8jJOLCNkSpS16TObo74XwzYvxi27x3MpigPDhwgGb3R7kzECYkbpT9Ilz7UGFiKyf
c+wbItzgi6t5yDgsXa6zO4Si6YiLYJdYE48UmoOixD5ks2JVr7sBKEz2w7XKnbn4Yp27kcb7iH1I
3R042OUOkYQmFBQRS1khrmRz6yNVdXsPXmc5eT7SckzdE6gmmIXJJhTd0GmhadKP9L4+CU3wrVBR
8slV5A70L0WurofB+qbxb88bfoedsHQfziwZAAywWKYOZEabBg1C2Lqa5Mf6sTCAMueShJ5SH0lb
3Wik7e2xzqwbpuiuF3W84lXRKSRQrFPyZeB1vw3dwW2NUb79IFFO/oAhhjTS21EhmgYSkW7lpW8W
+jHtolc9qRDf5lKBIcJuh3zB987OH7MHio565FWLraMJQSv2lX4krlxHuHqUbp9SHYWS22Oa2Yq0
8VJUo3IMqm3qFsWsD8jJQ0SPCgzE8bEfbjWipYUQcnaJcOxU32FRkbXJhm/FPCzTXtaPZYBwi6Ps
BKDVlvCGyuPCeObmTZHVsdQPpzOV4sujVfcW3DdosB3dQCZXMTS0AbgIwHEpLOwG6W+Sb5JL4ITR
5kksDg58esYUqw5FX2u1Y2E6qZ36kMTCm5chKwX3hU93VWE+Kx79OfQrynZpWG9GX+XIrw/Gix+G
Xb4SHcnbdHoJp4xVItEZxZIAk3oUblI1re8oUYlbsYzzXRgH2lrQEiNBecd0VtCMShtNBVQu68JI
lwGUuJEK5Rl5YXpC6MaG1j9QNzr8h4fCE4M7q6WlwqoUYa8ZgraTBX5JXIL+VDXKbgYqkW9ehxKc
S6/iSXbQf03cuF9XGWThIv30O0euvKOTjvI+beVue0vw9k6McTceaCuEnOSTRTnxrpJd0AeCIHG/
Gln0fYzz6I+o5SfZyUVkCHQq+GoX3mv1ALWDnqqvlSzx7HUNE/X6xEfFnADARfz9ofUdlA1y0Uof
klSLHxWr0b5yEfg0emXJWxSW9Q4Hg/RA3yV3RtxbCOF6Pttr1HWTG/8u0qtqnXRQuLcKDfK1iYCm
oBbDA6wt0WZgLe5NSZS3mpIbpCpIyMh9Pzx7YAwB9Xfh3glbWoWatrEto0Yht0doLEqcDMH6xNl0
bI5NKygIl/joZobd2Gw3yhZkuaLsgirv141aQe1r9OP3PJh1Zb370XaZDzWNa64Jt/37NHWzJ8NJ
jM+9GECW0oXeOid5etcAVYFFBReAhlK91zIl+AI5NRz8TqDRTzM00le1FZ2F+3a86a42Nk3MPJgU
SHCm6ITMaFCqr3Tt6NUWovVftbaHKRHUFB0fWfurRkvztheaiWAoEP9rcBLBKJCjCAKw4mNTHIv4
e6f8Spxn3ztoim36KTpkS3fGnJs4NziJX9hVrlkLGAQ8RQMyWRBN390e05zPg9EbFjGqLOB3Jyb8
HNxRrTrGsf3TWfR00WyQIy/WLJiZGwlIGzjm6NAd1+vS4YWuDAZMR/OhUX5LDu1HUC70er2wQH+h
rdMtoemwY1OP0hRtuiU6GUwECELj6AIQ3spFG+3jOi3o2pffOgATD5ajKN9gKQrWTQXdhpNnJr2/
QbIbQgNJsyhGAA7V6C+3J3l29FC3UMGCxP8KPKi1oQz9BpOsmatUbDg1SJ+5C8HUrBHYo+GLArR/
1fJCI0WUdPQBIoJdlDRYydFBVnSUx0Oasm+PR527jzWTHLsIJw01zcmj1SXrHHrDYB7NKvXtOi8J
r6UyhvsdFenBQhGkQqEV4BOyKAhGFvQTB80K9CuaKJ2ZPkWyX9N4nfo7ty/FJ41u0VVaBNIW5uF6
ByUJDXAegN9M7ZRD5A3axiBbsUF1TTikGZ+vU0t/cPVS32tRH+2lLPU++YOXbfUO7+0OkFqJcYWw
LhCxbqurrbdzuwQnGKjWcxV08Z3i6x2t6+i4KVUi7mQyf+s2EnzEljRpAcE6tzQw7UK2AcGcYk7T
+UIdCYFbNtox0/+pIyisNlb+z8KSzDnDMxOTV3CWRZXSce8ctceS7kC/W0LhjCd0erQo9Eq8ey1w
TVOgYBs4deTrkXYMDPefBsbDtZOiWqeFDaoyef+qBO7m9pDmLJ5tsindnN7JSh85knk0UpfeQo1U
r44qFzDufaCkkPxnSw5+bp3oCJEUHSbqa3RiCb8qlOuKeRQMxEGy9KX0qy+tEi/hBJfsTN5w1MrC
mKebecy03z3q00H8efCXkBVLRiZnFHk+00+Imo9l9iJHDyWqzplXLPj1WUfw74zJk6QSBPxuohaM
xM1fapgFJPS9bu+Ca1zU2J92ZmKys3NV6iNCWyYLRXTNT75EurCSVWg9QYMjJOnbjBSVrFxF9gKy
idvmZ+9Hi6sLtINCl8A4y2fIgNKRgx5ROfNY6w8CspxxUG5gGtvWFAVuW5p7DDPQ8ZFI3ozevsmj
QOu8JIyE1jyKobNBPfxeI3C2UOTSPeszOdUNNHA/6GF4rtA4NAb/7rb9uf1CCEAoQNaeF9Bkv1Ri
AhQmisalhE0BMeOV+ukjFsCrwv4KYmQaawx5IhmoWZrHSnruR2ms4JNLF+5tI3M7kiAD6iSiDdrk
JpGG6FRiYzika1E985oduua3v3+tTcF+PDcwObyaYGWFWfXGsaqhRExWcFNCcvK9Jp3aWoeWpv6a
Tv92X3VbUf9AtvjC+GSRALc1rSsyulJ+FTu0tk1lHaY/9dpc126+4IBnd8S/U6lODvdQib4s9SLG
yhihSurpCGcb/uKMjt+ZXi0jxpjQjJfqFaQOhhG1kb3AOAZdeMzRujVp2oYap0C3VGwoHimvSR+9
VIXzFsjm79vrKc9dM2NegUapsSQyPeGItDulJqXGkepdTn0t5rWZt/3IrdAUUEJCo+bRgPS5rCrl
ufR4WXpFCFOR45Lly4S3suGBBHyn2fiug4xtZNG0X4gwSkDTu9XqrNoZSptvk5C3ay6KL55hVHcI
JI80NGQKSxNBWnrNAAnfHtk178S4UynCAe0E1ARH8aXvSswS6BbWjnJYbfr6j1P5FHeRLIXXD765
sJbFwwjwhW9FREU+ltM1XZEoNg9Ca0sCAWRq+PVX2URkLxoM4XtPF+ouhDEDph1ev68usSGOQhfv
vS7tj3XpthtfNdxRKBjaEB8J3ifVhMTCRMthW/vpp0zIlUcIiJCE1vv8xXp3N9ffIZvAq/DWI5Hh
5ZARyyiHIrAo1gwU/bV6qysLSaJZ/0KS9/9bGP9+diH4lZr0mkQsX4QRSmH1hjLwUng9dx6glTfo
9R1zk5NDXqtBE0WObBwdt/wsCf09Jk+398bsrar/a2MakmatJBdJrRnHtBbuI8tEUjVLf5U5/5E1
yVGVgm3XCfdJk2wHb4mXc9axnBmfXOlqpVpx0DDATkXmw+ehQHXdpGR+e5Bzd/f5GOXLpRpykIOw
WBogNNaoKhrVc5oDEVkIgWb9x4j3l6ipgjwaB3u2IYzSI2bMEyKEl3SA2HfksyFaTTbBwvU5u/PO
DI3DPTMUZJreoIlmHgcVMelVZy74i6XvT25Or9DLxq/4/mvdQ+PGKb69HHPfpzMRzgQqw6P2yuXv
d8yBfpYwNSHagPcltqrnSvhADQZFFw3sCuCva000Se08haKCcUxKGI8+ua9V8oFV4JU9sqSO5e3p
O0jIPNfTG4VLMZBXeor4pNDISzt3dqooiKD3BBr/iqCxzGuqtdRYoSBODgO0TZa++cBiIM8ySrNQ
/ZiS8cuh58txaBFVu+lOKX/Cjryw3HOnbwzAeC6S8rjqwhJz4Cd56qGKKB6AJ61zBwH38D7TooUq
3+xk/Wvor6s7OxcAxYSwqajy9e4TASYEhP98YK4o6AEcR9HkKlufW2JqJmloHQ2xPymuc+orw/6A
CYMGPIpgCnm4iUe0Sr13Ja0xjx5StGWzEvs//82AfHn44DoHl+TyuMhi1LBX+YITnPPoY3ZvbNAF
eTm9srwBtFfskBAic+MIv019L+f72yOY87MIQ6JYZtDafAWQcTKphWrRwUSOhKkH4+LaHCzIz7sB
WorayA6GDDH9baOzm9g08LpjiZwS9eW01QjOeb3H47NQXlIX8TftIW0e0qXl/wswn4bAXPf0VLPL
qDxNrny3qrSwjkrraKWF7fjBL0MTXvLo96CpL4VvPMNVwP0VHmUJ0KnoU+uojlkeA7L1V5JQ0F2u
vPpZeZKjYUPo8tqaAUR8wrpSyLvlav6YCfI3IQs+k934QLTCBEFMAnezaE5fdbpe1QF4N+so9DtR
PfVLDTezSV2aAIAtkbkFuTRZAzGTskr2mJskXhcSSbqVqt5RsgjVz6qyyb+L6S6jKuWvKZAM79Z4
IaA8Nz46nzPnwkOvLzKlso5BOuS/rLyKdnlgyguPyrm9fW5lEkPEsP2XksIQNUg668GA2uVEghXl
3Rep/357S1+5S4W390gko9NUB1Brcs2HA3TUepXEtlTuyYVGC1WZpc9PnsexY5DC7aLYbiQddRBz
VX+7/fuv5mr8/SN5MRTbpnj1XrMSrTcL1Y1tOdB+Gtm9pa+FOLkvtfzBk4LNbWOzo4E9iHKsPD4P
J35ZstwKvY8hsbvy1ciqdWQsSZ1c68T9/TRdf5CoEBpNjz4wOTrK4jKxKxVyMSsdjppj7k0/2Klu
A2kLtcPmU7aCrazcy4PwlHrSMRfNQ6q18cJRnpta6HDMkf6dwEOZrF3n6VlbV3FiN4j+bSpqfeta
hwyQnTTyizXxGmmbpVa3WaMEUwR/MLdcafHFDtKNiYSOoRlVB6uHYzC1ghW0Ntm2y40/tRcJ7w10
mXFAlvTEAILkxp04lDx2a0Vs/MQuAH9b/mtA9fb2trm6Nv5aAH7BTBLrTqOrTB/cqumYSMXcyyGA
351s7ZVmwWtcXbqjFbBG6ELDY0+b9qVvalEjFeRMjW0viQ+wjOxbUXouKXjfHszsAtGyQmpSgpnp
SmLNkaQQEBlQZem7hayNmyaboRdWWfQLJMbCFpw7cOBW/mdssjaq0gSebJp4JwAl2h8ZlPTt0cwZ
oCNKQ1FzbAWcLn7acNhzLYzsWrrz3Qdt4WE9+3mL5MPYg3LdgBqCwoC/wwxtkO8rHbkpo1rqcV0w
MY136ZoZQtcUQpsaaHWXiHQs+p2hbW7P09yqkxIDnQXoBMc3/v3s4qMbri/EQg7tgYyxvzLFJoDG
DuC/C7HSfaupXblOat1dSn7MbWoD4DjeB6TlVUHabXJg7noT2WDi166QvY59LUnUfWCf8bTiuY4T
gGRoss8MkhrSEGsRQjHOukdhqlX/o4VxGc8msEeV2YsCLFQW+a9VpS2E3HPbgIQpzc4kuugWmnxf
c0rTM1IhsgfzCV7BbqEJafT1FxEpzgX0rjU2y8KdNy2lR0raBGWGmlBDtzF4KBLu6wb1Km4fT3hM
gvQDTvnc3sSZgcNT/dQqmC6XlhIS58WwdNNcR5KTMU329KBWGd3GVWSLvnGALPaQqDpdScGu9rX7
VoeNMnCSg5vT/6elj7WRPzU+9PRVsamdYKE3c3b5xhZQNiF1pakfopZUGC2thraoV9CNlV+9Slm4
H+ZM0DlJ06ECT8h1QSkX9DSL6cfsLZhntUKV700DHPZtR2HNbBR6AMeAjGf+FcOVgMxJGDhDaIcl
LTWfYd9Xg0cpekq1x0prVoHw57a9Occ0Vo9gKCSpTRxwea48LVCLJk5DW7ZyuPgb6xBHMFyF0RMA
gLu6WsSzzw7wzODkoAlNHpSUOUPb9apTUkC47avlRiiCX0qQPMQxGFzEv8j5Rd1HFvDM8ugrz1yI
TK/P4A9xaJdQ4iobL17AJcxuEJnYFrwjr9tpdJvViulYEt1Zhf9Jjt6CRUWhOWdunhmYZB20KqyE
oGCtmqbpVyhAPsDU96aoyefbe2LWDl5Q4iT9hVVeThS9ZariCQFLJNLc1aXmA5C5Q1RFS4m5eUNg
Q0ExQXw2feyaCdz3osBekDT1yejVLz4yMoaS/L49ntHZTZ0vUfj/zEwC8bAzexR9mDdNp4rp0s4p
xuvcFbYGXWH/zdS4+8/2mCQmQqepjCgbEY/aKUlPsv6nyJewWbdn7pqlC53vOErZy0LzYLo7sTim
xnt7gnDv/87aFUsXgt//z4RRHOR2X/6G+vv2ZM36nv+tC+R6l5MVaW1UhvXoe4BPUvnNCYk0W5Gc
o+G2n8dq2YLB+Y0wNnGPfHAUGS4N6l6UmYHVcUItyAL2Ybrz9BWop9vDmvUDiL3zKhLhfJ0GQ4qi
Q5iXi6FtCa+0Hqbfbn9+dhAk7qB0HXOE09b30lOjrnSYtUyHrkRymjtFdT6pCdW5plpIPyzZmqxQ
l1RmrPdlaBsKCOeD2q5abZsPCynnJSuTO0i3Yove8ow7b0i0VZlaT81g3tWl+inSnGhhD8xuOk0m
ww2p8DWiITYrxNEKN7K95j6ikzbrARDeh5BwRd1HLoSRa4OujBnCL1dJK13O48g2kRXwD0ssKLM+
gMIPNMzErJSlL3czXGJDHnk8jgrrpyh8UrK3Jnj5wF4DZUovqCpfYwmcLCvBqTEC5DMG7S6IVk18
QELhtpXZAwMnKf1TFGgB61wOJEXTpHHHJali9x9Qo3uQ6T9um5jdYrC3UmKCjpn8yKUJAa4IPzSC
yIbyL0W/eliNwi1Lr+GZKB/1Zx30NMEUIqWTgUSJ7IgCwa0t1fmdh2YoZWB6m3Oz+1V25hNwnZc+
GJYoSmd29IXVcexnd06aRpFuuC53gdDfgSGoERUY/sid8FPI6l3qtQtOYWbfQbUikowhziEnMxll
5nVO04ohZyf5bZoPRQbXefL+y0cl+qXeBQH4yIp6OSagqb4Wm7yXc2U/DM+C9ewvSnfxiUlUwGOc
jBLbAhzmFM+RVXWUZIVObiFal+tmqb1xZlNffH5yOs0kyULZ4fODT/X3Hh9ze0fPff//auFCtksR
Z9wVZ6teNV4fJWoc2JWyLvr10gIsfX4SM9UZ2pidzufdGPGDr53xgUhJVUGVA4lBvoDU2+XvNwXu
ySxSfbukncSEMaCUvUPvxytDaRb8y8zhpwd0vJFp1YYIZHK/+HGX5TIQP9tQ6SGkR0dO0XVCY7aj
B/n2qsx5AEixRso5QPO8wC9HlThCig5U7duZr9hKpB/EaljHCaQgaZPsZST1SAku+La580g4wNgg
iab6PJlJ0asT1xcy344E99hZ8kNbFl8N5yPnhTI5PhpDAEEmsygxaabqB7495LY7PCsLizSz4UBb
ovxOVpSS3bQprRl8OUtqubPlYmd+96vt7YW5BhpC3nP+/YlHic02N3Jh6GwV2ZBBrEDDP3cyooDm
SorvG+tLWt6J9ZMiWOjgLBif2YCAHMiNIwBAenmanYgTK2uDUGntGMkcrX2LEExIjo6+UPae2XwU
okjtjClGmvkn5RUlHnrD9NzWVqx7oX7okQTLhh9yccr7b+37Wb7oqZO548BugEO5KrIqceT3jaA0
dmx5T0Kgn0q0R+ARWZi7mX3BpgaEwnN05EGYrFtQV2GdNFVjD6q86r0Xo3h/jvnCwGRfW1Yl93lT
NzatfHW6U5dY/cfjN7lnLr4/DvDMUZcIm2jq+H0z/uUKm07cGu7vhc19hfmEXvB8ksbfcGZjCCQt
TGX61YRE2LbwzYgWjSOnPnvUxWhrJg/l8Kjr8sKRndnWF1YngYdXiXFCbNPYGQCqHkpUGCMQGMi3
NaI9t0c4twt4gkoGkQdUAVNiNN+q2yiVssYOis/aXmq+3P78zMlBZOTfz09OTl2LqhMbfL4nWRnu
UWu36udSW5fePo9fb9uaHwqE8lx9lFyn7hopWrdU0rSxG+GrBNlkJsa72xbm1oU8tkVgI1MdmdbL
oHki31fItR1VryoCjNzDqCY4wJvb/W1Lc2PhAaITfoyVv2m1VTDhhBIzt7ahtVr56tvw8p++P132
LBEatXOj2q5OpbQJ083tz88dzbOfP+XCa5UsDt2Kn69od37wMHT3Zb4Qps2sBT0IIwyFvn94QCdh
Wll2YoUuZmX70j3lvUg5pKhslAvHY67sjRnKC0CvodOYpnH7kC5iKZYr21RJErcd8qivCdqr8ksb
fYWpKNk2+so4+REEEbtSWmvu4fZUXo+TBxwCBjQzyVTfpfHvZx6oaZWkj2WPcRZv6bAfqp9p+rR4
kV7vN7j3oJYECUehiSN7aYWfkBLkWCXnFOLsNEeZbyGAW7Iw8QSdnKVWPlpA9pM6TRYubLnZ78MG
SzSgUjWdQruExBg5y+TS9l8g8O/Sn7eX4XpHM0HMzd99cB0CyHlUNJkYVMA5DmibQa8ULzEiXI2A
x6ZEYhg1cIogV3xUTVD1YFJy4aTvrcaHaG6p1WrWgMX7EpgjrUpTB5k5rihGauicosfUXb+faXv8
/Wefn+xUuM3iHuVLlASjjUR3dyD8drX3lhomNqanngpYWDmBc0LWaaXB4d0u3b1zkwSAiwNPzyX8
KBMLllK6qPjU1intfzrmNvaW8mRXO4khnBsYr8yzA62nCF/KVmWdgqAutkrTwG9XR+19mA/6exMK
mMJDGtBeANdkdS5NJYrQBUjJIz0qPUlius5HZax+wcjchI0cL2woiJiBIF4a6SGfVd08E069RoPq
CGy+k+VkSQNu1gqtBhSAGIk09cMtXNalXOSu3SThKzmSBzeV3xuvMlujqBcctBi6qti1eWL01Hed
U1C5R6tpn7s0XHDmc2vPxzWNrgnqkNMTqDquqqYOYptqph60ygcw6W49KfuAGXqEINKQEETAGV4u
SQT3p9OElmsbpuN8RpKm3Fd+gqR4v0iiN7cu56Ym73JlkPq4RanR3qjlm1K+3fa6s1//63bRgAd5
Nfm62ua9nkuFa0MwhIq4o6OM59dLL6G5VbGAJkCuA9LiCmhlSX4P76Lmwlf6p4h+5g5Ux+W7SyRj
ag8aY5WjiJDJ9JUf9VodVGbk2aaRUlxYVxXquFq6qYIlVNe4uhfvoomlcVLPHEzTG1KTD4FnJ45s
x2b5VayHX103/PTyYUvs/B3xsT+312k841cmqasjSCBDFTOVqmj9QJd7hw3Xyy5y4ND4anuxh2Ry
CXd13X06Du7M0mRrZzDK4wcM/AACSzSwyf8EpLu2pivqezrL3XXnpf3OlxK4Pk0IcWJ4GG0Pp7KU
kJodsgYOnibLGY5CK4CoyxNL104tbZ0nnwTEshT1u2ItTO3M5oR7R0EkDT43gAST+0iqelnqtMq1
USN314ofS3vZgoo0yfxqd3sVx9N0tYpnpiZzW0UIxjRZ79pD35wgfUkQhY0C9Hqhg9AktLqt1QDa
JWqWmIRndyz03yqPK7pupmcjDrJebiEtOYUajH+Dn/0hS25rof8lyIbfbSW90KKnvjcgHXcSsDHK
8agkUOuZHJO4ByFdZ66tWdrBU5NDob27V/mvCZJjPB3II0zBaVmqxGque66dtGG7aa2i+5ZohbZB
q8/c3167cRtM126sW1I6gFkDzMnlaKy8Ewnv8GGGEZT3aeSme1WE+acXFBp8zQYV97Q93LY5dwS4
YUZEMF0+XP6XNpUwEKABllxb6bxNpMpHmiJ2hhTvZL9YgCHNnQJiY9KjoyVaDy5NOWbYEhzjYGRt
pzXPRf2rWmJmXTIxjvbMbQJ/oo4Wup6dFwiXum+l8aQ3zgc23fk4Jqd58GLVJcR37bptActE4U+v
eXf5kl3HPfN/lwRM1STqi0yxVRqoo+3KrLaD8VQM2jZGh+724s9czRdWJunDPI/qugd4bsOk2p+A
60d3iQmB+20rs4tyNpbJti4dacia3sFK5v+Uc+mhSXmHV+T/P2KHEsEorAB2eLKVqyaTs2Zg8fGA
Bz9zdiHqNpFpfmAbQ5kJmk6Gu+Mqis2plEIc3TonuM+pYZZJvIXH52h0sviB5QHZS4l8HA9p5Mlu
NqD89o2Et57rjSzRp96VF1zO3NpA8EuZnDYH6guTtfFqCjJClTqnuOitTan2v0NtkB683F8qyc05
GqJ+2LNoBQT3MTk1oZOriZx5zqkso3ytyIW2TyV3TeSZrXVWaeEenNvaythjT8EEVPy0rJUVRqM4
BW47cPYNovdNFyysztzUnVuYhGiDKlQKfB2uDflXqD+HxdP7qazwAvBj0JA0qgDJ07tH4fGi9whA
2bKz1X864U775/1H5tzAJFroeUMhueniysJEXsdOmXNgynaFXrv8gQU5NzU5ncgOh5qTMhYxpEHT
/1p43z4wFk4kOHs0XK6a9lBS0eQ0JwDxpOcwepBLu/xA5mKMb/5nYnK9ZI2ixUOmCycHvdOgJoXk
vhftM674mYXJKdHdQpLdjkEM4a5rpbU/ZFvDTNZxZd+erXG6p7HGuaHJyg/oIMlyzsrH1jqlVbZ5
tqJ7gGaqufLhdFq6z+aOI0ROf2H2JOGsycwlikk5GQ7EU7xKc/rVu2hzezxzBmiL56E8ejMQu5e+
Mgi0fCj7UjhZ6puUvf25/fXx501nC3dv0bFERukqCExd2qRJCTgnQf/lDPJzVH1NfTQShCUKorll
QZF11FIRecVOQTI1a175fkIUnWQxpIYRTyIQbdE6qxuVHeH1+17t4k9hlqV7E26IBSj+7DSOiAOZ
MFSSprgPLRSjStIj4aSGw3qQUHsIPnBLE0vT32zAFHoVcIYBNx0aFMIpM/TY7lLRuY+CVDnEpRPt
bq/aeFiuVo3VogZjjTy4E5eDHHiWQBgpnFwyjEl+EMjIJmq29sPvnOSFKGd25kxSNYAooFSdNjGU
VTpAMMoGVLyt0Wy8pSaZpe9PTlDZDF4RuxUb3H00ypWRf709WUvfn3geJdOIAwx+f9xurAbGJPP7
bQPS6FKuluNshiYup3BKqypHC765RstDgozsRXhTbOFN+vtPI2wEdVX8UehA9FeOcnA+3/4Fczc2
OXPgZ+P7lPzNpY8QfLNXfKfBfddbVKoh35GWlI5nZpHMJh3KeAoAddPqYtKKbpyannlKNf2O8T6h
j7a5PYoZX3RhYhK0twlVs14VjBOs+i9ofOxkzz/+H9K+rFlOXOn2FxEBAiR4pahpj+zRwwthu9vM
gxDzr/8WvrftKpWiCO/z0if67GiyNKVSmSvX6sa03BhsXKv4KI0h8ACEEjSP2NnnU8Z1FrYNrTAe
3h8bvbip5rmDyIh5JC0Kp9dHplgfvHzRfQ0yCrRfy0ILoOE1yxiZisAZ2l1ZsaOI+00euis+TmUG
KBCg8xBWA6cnxby8s/vWmSsWsPCexC/m9Njzb9dHovA8GIe5hNRAm1yAqkQ+dujhTt2A0upfaBw9
aLGAOI0RG56TaC/gwzleN/grvSIdrjOLy8Y8efkKYvKQJwmUvrphr4GSN7KrbVw4DxZtN0lEfG5b
N7SkLxaAKNDTey9q8TyZ/crAl/1w8TNAXoc+IxMspPJ+EWM8m26E94SF96tXDe2hmfVjUSTbOiE/
MxPKNU2Z7OaIfbo+AQrngv46xMlouESwLOcxxqHIQgAk3MBET9/ejNLisZlb0yNoH91wOo63RkRj
L83dfmXXKtcaX0YTJqyDbOZ85tM8cxwaam5glJ11NwMSfKA1Aw96amk5tI+annhpZMbfrw/4V/B/
MdVQ2sMuA/YH99u53ZGypE0alOq0mXY/R0rioyFG/qXgOWQHojaBOG+UQ9mh4wfOx2Jb8sZ6DQWp
fPxX2cbQOPP65UlpYMlGtLJkyc6ce7ZG56nyIfbJD5XOW2fUJvSvQjcAHiPeZEzLfQb+wS9N2gPq
hZ20vT4zqvN9ak86CgYf+oh3SRi0k+k78U0YW14p3q8bWRvU8iNOztsYDyHNRxiBbBKD5rKzg6zZ
zFaeA6rrBKV8uhT18TKQUxp9Tx1BysgNsna6QaeOP83s7+MxdHb/NiGjSAYAVEqz1pwgb+N/zawL
NKK9WW47rRwT1apQQOJQpEF7iS0H6OXgaODviN2gj54jkXp8tHZR9+/1VVHNF5y6CVZJxNAXMMwU
pMz5bMALliky+ZmLO/75ugXVup9akDYXnYVOwgwWqhkyZwdOv0OybE1zXeVSKHglF+UNcBXKcM8i
ZpqWp64T1NW0aYDHTd2vRvfPTIptQf4adAGiITQXLGrQaMTAy+N8J4O1PderBBqR3LyB5iUgstdn
TLnwSC2hhQli5SDMPv8+1BTCMB10N8jBuLMVIStxKPNwPzbOmibjr3502ScCGP/bluQT0R8Z1Y0x
uEEt9Le4CV+5oPejO9yUZf6SxvZTpsVQq7PdRX13jXRMOVBIywOMCSpEZJ3OB9rHQoNa44TN15ll
A2lB0/7RTdT9QueWr8Qwym14YmvZQSfuJ00ba3ZtoBirt9nMvcr6lugeX3ENvyh1L6aToWcdz2rs
RF1CFAE53WZpkgF7wGpylw0t3yYQkL4fSwjy6SKb/IZT+w3KKeRYZB3aE2eIRQqt4Pd2bxVHaoOq
chwY2+a5NR/4OM+3hY1O1tDOFp36nPgFt9ZIPlVzs4D7KGoNIFiWw8i0hVxkA2nOIDPTvUkPtn2w
db61a/IBl3ZqSHrQGEPC0QrghoFtAcPG7Jgei16vP/FsrHbXD5HKsUEIAalAPGUBZJeCDK3qjRQs
amEwDjvja73GZaf8/MKAgBYA0JXI0ZONzuqyEoDkONktDaAJeP3XK6NTwNIIFAtwl8ELnG9XR4xG
XxcWYpUkml4oNDPugMZO0TDHrM0ULVKjLOtuIS/JnnhdjG8E7OmPI3D6u0I3+idWpGxl8ZRDtoCr
AfZcB9hM2tttFJaI0JHGN2Nft6G/6F8fsyogRfiPFjRrofeWM+szpLRam8dIR2rVV23md6CPvhvS
oDVA4tsU9c8ktD5iEgVmkFcB2XoBOs+6BEwKI/Zjkv8ATZbXdhD0dL8Zk+PpjbHpxAecEFv6ORDu
g6FffuzWKHtEDCRMgTkHnZFuJu1rqW9tPK2vT6VyqU7sSF5dr6iWCNsJA73NoCVXeGsRqsqAA1QS
XZR/FpzV+fYs06E1O4ikBtPWMI9OtQJzXfv88vcTZ21rpCEViAsCd05HzxXjc9iEK756zcZyOZ3Y
4ANY84sINvooSMabBI1Vf78Ip3Mk3W6/VBhqA3MkHvT+pYlXXITq8jz9vHShGXGJRlc7Wpx2cReJ
8Ots0ufI4Z+uj2LNjOSy47AU9hTBTFLuQ9MPoWu2JiClNAGngrqNwcAQII3EFaVZRj1Dg4HjO9qh
d1BWW3ntKxf7xIQ0irJtm1YImIjj/WBuIM97fZZUNygKTrhoXPSxXGiVFRlNx7HvwwBKv2GEsgBk
dr/yfKWNUWkFXFJolAQAB2HT+ZY108Itmc5xKXSb+LGwPPFStCuuQ4U1QqP+HyPSxQlKbOBw3Rrn
ogWJdj+OLwi6QTGTRf7UJG8JocGQOZ+tNttXdr5Dy8bTB+byzw+Q75nMjBnkoPADorK+GUv7bijN
lzwa/dxdFaVRbj1AjODCKIJ6uWCcZmLMKCRUgjbxumkPViPoMF0fjtoEdOUxq0gHupIvy9xCoB8R
j/mY/EwgRp2Dd2Wia2WQZenlwBNdgkgh4X4BnEiKF2aSaGONB17QQAfkK4nr4T1nZNzprDVuoi5r
D8gipn7P0Wh7fXxKy+ANAIqUIbaT4bZmztIiduDmyj79jGrck5WakJWy3tNaZx7QEX4p1vh5lAcB
MrkWbm7IOTIpFBGtOZusm1Hnz6b+YGTF5A0jH/YjhTgC0uZrShrKNUSrHWThgIJHcfn84BktwrE0
QZIuMV+j5GdTT+B5WOOvUPko11xq74gO0PUtHTyGgDXPB+IEAL4h9TSCnn6Nv2vxpPIuOTEhpy56
pN9TLTUd5PO/59HbQLw63NRx7A38y/VdsTIYeT+SSB8oujicoCeQ5Ng0K15q7fNSgJMNDdVa5AGC
1Pk28M9/3T2KFz5YzvB+w5WEsFBytFqWI3kJlVx4Oi/KvH7YfmR2/nxfWmrIW5kz0fB9o/wcQvo0
SdeKX6od+2cEyB+d79jIcKJhqB0noNWDCSGmcKuHx+uDUOYOTm1IPqcZmYmHI5Iuuh4dof7uV0AA
bdyy3zvucGtYxbMW8ckfTOtVmGtiGyoXcGpc2gGNMFF3xT0ZNJRuqXC9vn+oeewlNV3Za8ayGhen
ZiHQxesYuB9dCnZDHPykLXNUWSoyF/vG7sztaDbWs9Z00/diNKd3A6oAmWc6A1QBOy29FU2Y3idu
BSk/owaYdHLQqg047iNtxnrb1+n8CFUK8aRVtLmvimFciRSU5+PkJy9/PwluG1EJMc6pE9jdzVB7
Xbi7vvbK2Udb9dIVCIi6jE3quYuuBBYt3+c7kFTd5KBtgAwO+tJ7/7op5VBOTElnEY++UGv6zAmy
4ibNjtmatI/6+xScUehGB1ZzOUknUxVXJjf6vHQC7prHsBFvven8uD4E5WEENcR/JpbZPDEhyNQ0
nCVOYIVgCsh/IA2zQTD5gUADjIMozyE3vRQfz61EXVrFNrQOgg7Iba8F4/e2Khqycap2DXSjvEeA
e3cXzTH8rzRnLTTcXG1Jt6KH8K7uih3e7jcOKBHEUN60pN1fnz/lEoFOGAEGRUOi/NqMNM3MY0jP
BiM7NulhNeRVfh8v2YXOH7Q0MobE1hrdTtoG9ZY6n7/1Vg5XxgoXdYq4cPeGW7EDM/L4ECLxH6AD
tNnVUUS3Y6KX0EwN9X7riFzzQDyj/30qGELtaE8EfBLFcRmUV4HXO+QO1tTp2IbHuEuhaRDywr8+
wYoNuujBA2m8FAQvJA0aPewGDmB4YCQsR8xWPINvEcLmTDtcN6SeaQAJEEVhuu3l7ycnIdcqQXuK
Mu9MrF3YjrsC8jofMcGWZrNFL0vOnmssSkUqcjdgSBs9tPVaS4tiCLhOF8QKEkfoTpWOWWG1Pdcb
RDb61xQgnLX+ftX7y0SvB+rtyMojKSvdNlpdT0UO9HlQpPlDFrp3U0ueaZ76qIO/xjnAxqwQW8L6
Z16ad5FOVuL5X8GsdN0BT2UvmA/UEtH1fb5GpIescF1RwCWog9zLXUd2piW8vNmnrifal6zIvLS6
ScsKJfJ2E5dso7OVH6G4X85+g3S7z2SMai13WAAJ38wzKhsZwHLegyQl8kCbv9YjqjQHfmuQG4OB
AgfhfMhQCbPoFFoMOApUj4qHbYV/sL9mHUDogHYrtCYupB0XRSp9Sk2jjw0WDBs9+uzkK8QtykHg
5WeCphutHXIaBQm5CpVP3DJ9JvZ2knybbF2Aen84oFb6AYeBcAiQe5Q6FqqY8wlDKwc0pRggNa3V
0mOcTqjeADOw7Ufw0lw/z5fyC8u0ocPWgJI52iDkNquIk451rMDt6c7xaxpW8UuCNPjzCETeN9B+
4sKDmMmDOznzbq4IaTwdAds9j3Xn6IBcamv3k3mcq6jaUrNhGycxB5906KCv0AnzFfpho59Q7u7G
hd0gtHRt44ZNdp/n0+yPRggYii7WuAIUN+gvkjWwygN+iRLF+QQOeAZqbWLhtw9sE/e31jx4o/Wk
Wz/reCX6UDksrBPS6pAAQV1KuqyJpcG7NwignHnf8AxH+Of1FVI9BECChtIAAg8gieVocHbAuUqi
Djsvh/xrbMVfEpt9smiOU+vY93UXIp2ubZMUFHzuX1NLYXucGpfOrulOkDehA960rn5kfXsz9Wt0
y6qThe5FuAagkxh6Zc8Xi2hZ1LgJaodWkRk3GeXNC56N1qfOgvoob4m+vT6hant4d6Kn30ZSUVox
EP1lWT5yVP6nB2Hep+IhtZ4qbSW2UO4LEPX+Z2X5FSd38SI+XoHECFZ0kHm4P/R4pe9DaQCiASa6
TEGCLzukhPS9ZcRIrhn6g8j6DTU+kAZYgurfFqS1z+ve0jie8oE57gjdrkVfygEAn4TED9RfXDla
icdxdMsYneQ9kMXa1HlrB2e5y+WrFpUulJ/AIAm1A2mhJ01rqsEZgUEr9zS66X5G420YbhPHa6bt
8N0V2ySDrIWvfbm+wZZ5ke1CMmPhdoBDuABNE2cmbcXxeM71hyJ8J/arBXFxXkFZrPqcQkriA+Zs
vGrAKLJUS6WQpqrb0UbfnBs4tNqj5HJHNOAiC2f0JgMAzBLS7Z5ZdGuccKrlA8Tvt9nl7ycb3G3K
uBDg9wjGwnidHOMLNfD++sjQQACKMu1CbysFS5CGcUoOlZqgA0ojCwcvKVJPm7+g/QDc4Ui6rIWf
y5a4WDqwlUCPA+3UFz1bA0t6xmMb3ry8tbI9bY55/gH3A7nP/0xcZAkFozyuDAe1Z+dYWMYbNofu
lSVIdRvj3+vzp3J1CDJRSMcJI+CaOV8ju0isOgPqPRiS+odp18eyz+INM+m/Dg7cikNSGgNzPgJb
OA3kjs+N1UjvYOv3DvDUdXwv6kz3Z92oIFDl1A+Cj2voGtUlj7oyssaLJqUt9ySGOQ8nMlrxUzgf
8RBHv2hr75vsyP5a1wd3IEhgUFZGKGdc5DCSGXX1BFDSpyb92hk/pw+kptHkvmgOYNYuW9HmvtXD
vm7iJ+JsBkAQ7b9H7SE6WajmoG8MSVTJQZSOLZp8SuInq7oF2BHpi+u7TLEQ4BmEngToq5YUnnRK
U/SGQrsiYkFfVrte7M3pu00LID2RgF0jIlBsMkClIdQMGl2w+//iVjrxOsjtNgbvBxqEdeRVRnrU
x/kInGv+gQYeNIQgLYDWQGCH5UlLbG7pld7aQZdSr249d/rIUNDNhrco9GtgQ7pep4bkkMkgdjDO
0P41s9eBV+hG4vdUGC/XV0jhq0HYAigUDsvyfJGO5mhlXTujYSgIi1uqHcnaFaT6Pk4I2EfI0gsg
Y38TbhRoA0jsAMQz2bSv2pXfr7hRERj++b60g9Moq4k94/v6sK2+FiLbiibdOg64GNzOc8Tfx25Q
VwASB8g5XN8yVqYlNJvBPW4FFsrNh1XeGVUOAP26eJkg6wZFv4skBBSE6zoarAA6LPoDi93uW9+G
tQ9kmruNKngyNtDmzinxrDCLUkdF3XD3dhEauzFy7C1pKuvRHUrdv75NVNOM6iaoZAjwdSjGnXtw
09RyiGHaLIhERDdCtM+8oi85kA9W022NaL5h7ZogrupAI9OJ3it0eS2sL+c20zxxmJZ0VuAaxh3C
zYMdVZWvlTr1gJxfSdyrPNX/a5OGM1x0NM6NFbme1iEtMfHFY0n/4c2bjebfJgEqsFzjEV2+JYUS
uBeQZ8HzGtVfGTQ75+5UF1NhBUQL0GDho+YO2ffhA74XjxgdEDxUh5HWPh+R45TCimJuB8R9QWXf
I/r9rL9l1l262jOpHBAc4VJqRwJLvm9Bjl3hHZ/bgR0N/cZo2/kgdH3YxGP713zMYOZBBvO3KSlB
5brAzPMyswMwjQM29n2VkFm5EUCD+KugfxkYIRXeO0ODE15nhQG6PfR/9iWLb1IG9ecp48ZeH1tx
vH68VFsdZRBkgME3jItS2n20yDtnRFoyQH3UD/Noa4EOJSx73JlrpeglTSpvPooNgYgCmQm08J5v
CwObD0rjjh3gkvnRMrFB4/au1uev/eDeGGHoZ3bzaSjjNaS4ao8gSQHCTJCcopwgbUdXD1ntltiO
3E03Ivunr/+JxVo+UXXboJkHCo4ECYMLNmo378LeFLYVxMmeNI8FVNavL5RyFBbocoEFQlwp+/8O
zWDmGDHsDuJDYpMTL3F3100oF+jEhOz2jKRhUDi1gg6yJlOheVrC/F787NlDX34rB3uTx2s0dKpS
K5JUCAGXZt6Fj+58V9RJJ7rCxb0DnFX72PEpDdwOJLRlYRBorUzcywWvbvg4GTeNA3xmU01kUzVG
j6x4FN4DpCRovNPHhEAQqxXbKhlRw0e+UPfBDtI2K+ugOqU4isiVQ4wLqVdpN1l2j4zisPzecauB
osM8uEjnoUtoLeGq3FEgaftVcL2M8K0+BZsOeFQCs+1fLb3dWpSuVU6Ug0GAvJQpQTkhB5REr4jG
OC66Wf80Eb5FtO71/Dtp0E5hfID3kaHzDAEytOYXXaDzlSY5crr6MFuBPj867DiuiSeoJgwAEDy8
0E0IzjlpZUQeF5FGEJCByvyNZPPRmNayT6pDeGpCCo+TwkkjMYcWIAgWyJ4b893tq8I3RLfilpWG
4LEW7WnkIeXyRD0XmjE0OgvcBknIMXQhQ2oTsaWVnv1z/dSrpg31PyjNoOMILlKatjma576LZxYY
VrqLUns36eXfg3tRaWSIllA7WNh0zlc+qUrTEFSwgPIg1O7zpw+MAA3FS7kAsuByU8nITRZDCZYF
1rTnfrnWK/Gr2VW+uCCp9vv70gwZs2CZleL7ORQKbc9q0iIYipR/4YPov0xJR7YQIcq/jU1jBSLU
UzxnixBw/RhtlXqR73NSxDuWobyUGRAOs/Sh/xy3NLqrZ5Fspm5sN33Tmb6Opki/zLsq9uAQotfr
06SKpNH1iVgTTUSggZA8LYkEcZOYO4EYtkXpo+X0M5QTBrGB5OJ1S6qg4sSSnE7qwhA04qlAgr6x
Xkg1PTbOfBPN5uNg8u//mynJqTAz1OKsqJ2AFRUycZbP+XJ3QXZerLWyKA/Kn/kzpQDQKKGIUqVo
vZ5sP6k9bS1OUc4agtilQEQQjy0+4SSNMJU9R4PyguZI7RsO9kSdbbvWvh8jbeU8qtw+Upe/LUmR
2EgTUx8JLIn2W1kaXu/+cKwRtd3Zc5s1nKpy2k6MSafHCeMqKS1gqXJKPNzSnpYG1/eAylmeDkfy
yrYeFpM74V0KHtOJ7sjwKV/zAWuDkM5OlE5pMwiYKIZn1n63rP3/NAQZ3grMQc/iGJNUu2+j/bVy
Ji9dDYQvJSzwhDmZKLnOX/DGacQEpgJTjLuqqd+SMP00u+N9XxkvANY+zmZXerZV3CE/63d6fV+R
D5CQLvLdyI6CZ+6SdCqcBi2yo4kFQsv3KWf7yI2+iIh9aEL/mFkW9OQwiarsIifDrRZn9SFzyQ/L
cHddVqxsPeW+gHz7LxiNeUHcarhjTRytAzF69KlK8JJZI2ZX7m0oDy6FVgOSz9LpSWNW0rgH7C7W
7m3wlY/6k8NX8Y6Ll7y44U6sSCcoq7t2sGoU98Op8bkYN44TbkT/yLXEI9MnqLu3HfOSeIGkrHF1
qEcIODmw7PaSqj9fKRobWVcnADGU4f1cHBNrk36AAhMpsz8mpM1AMoMmVQsTovHsfh+vdZoqdwFC
6KVFDng8ObI18zkto4hhF4TsS532n4gZbq87CPXZBdbjV+0WKAxpmpqcmAKFZxpUbvVkRM6TVvN2
Y6dIeKTlN1tEh0w3vRl7w5j7G6dwLa+FUuX1X6G8ogACwRiXMEKmz89JAtJfO2VBxz1u+/RzXkGD
fsWIMk45MSJd6WGtl0yzYGSANETsh7Ww/21iJ/qquXr3ra1ALOqmGGcCmduVctGlDMLiIeEi0YcN
3viLAnZKq6zIHfCemLx8jatsD4y+36IFyiDNK1pD97ROHiEDtAHW/d2djNpzGv1eT9xtUrefi6x/
/ciEg69rKagvDYvnh2MYornrq5AGaBVun4B1yZ/1VEzPInatfURA2nfd3uJOLhwBquuLPgI8olz/
1qYk00c9Aywqv0nMWyhqojZnWYc5P1w3ZKhcDtzZwkKHZPNF7ydohcscv4IuzWzEa3tIUYaOudcY
O2Si33e1dkx4xSALU+0iozvEo/F8/SeoNjMK/XCqWGeoa0j7DCVqUDggpbLUqL3W+lGLewps8yrR
jco7nNqR4sZ0Djnlk4aRFnszBAGGf30cytS9CxJE9D7DDuAd55tED/N5zjuDBiyvwakStnGz5zpA
BHNFjTsCZN2u0dp/3I7Oewc6tgeDxcPDYIv6qRv6/tim8XQY42wt26zYTDhKS1ZxSTFcpNHdASID
I5kgYlunGx2qbD31p971LPJjcMKVWVDMsoM8JYqVKMmQC5rjrBwW9BGyi075nupP7ko8sfJ52fMN
HBpshOPzqZ4hOU89/e8LoqCdRl4EvHKoWcr1FypI2wPXZIJHoAHECORIu5E15ooV1WV7slXklxmN
QWVMOpy6yUxv2qra2KXwarrS9KyYLDz2f29IuRUozowM5xh3VVig7uaba2kr5SgQbeG6RQ8fsHTn
Gz4Xlh7GJqKuNHS+Ciu8CWn1OYQU0vWDpXQQUJSzXBdKJRcySDkQ2FSjIy4Dw72tW+fQ0PCHUQ6f
zab+yCsJV/tvW5KTcFMHaYwJSNGuq/2wqB4AxF/Zwqp7FQNBYgzSDJf0j0hbtwRpWIoTsklDX/Dd
QLdZ5ZHm1lx7yypX6MSW9MIE/DKBTAburTpzPFp9w+NmY7crt7VyfZbzDrJcvCbkapZRWcOAThHk
ffrnnjSbSbAtTzUgmuaV20q5oQELw9yBavjCufS62ekGSDqCCA486dNP8Viu4YqUU/bHhuxhsi50
0MMDGxBieuRWcjDM+k7ryMrbXzkUMGH9AoKBvXL5+8nDKCmzsUnAmx0Mtf1PqefPlVOslKoVfh8g
8j8mlpGemOBtiXZHDhPI0RN742RbTbtrxk1NXq4fUOWULTITgGKB0VoG5kfI+US0QUamc6HHTs0D
koN7lqcrB0e5z5BQRuUdvaCXTdgk1RsRTQvV0MFy36fbJH8i5soWU4wFMS/wI0B5oRYiw6JccPIY
9ZKTKfKXvBw80iPTuNZFu2ZkcREnK6NHWdfnKdIYJC721ryP5sCq1rCsSiML6gJVRSQu5HAkzMCP
VkH9J2hz+31yhT8W7ZdWd7fXF1+xkUGG8NuMfJWF0WyMzYyGgT7u34cqucFz/+26CcXCwwRedAvv
BYB30nTRBEqs1oKjzuM3Ur637KUt35OVTawcB1qIFh1bVPbktJ9Gmy4FHTALxt6L543x9xkKUIkz
vGvweES3thTlRhHXZ6dvcOOPXjn5FV3xJ4rDfvZ96eLiRjXUQNrghSI6yxvLwhdN53dd23t6Fb+F
o7mCl1AtChBDCJEYYEOWK0GzIVs8DigE0oCmEEYGjFTsUB/n1sraK8eFEAZYXTxOLnoQEIXhOVZA
lXSYp1tkUi0PBIb3xtTtIure5P3aNlA9iJZrDDqvYOeCPM9yrE7OJo8zvdOcigZGzenXUI/imzZH
DjCqrGwzjdPnosh2IU0r6AMN9LNbzN3ODukHEk6oXuNigKfDBMvkBaTpeA0ldxoQequFX0YNYiwo
b14/WMrJRWPfgrBeKGWkAC5OzZSwFmz9BrpWli66/aznb3PJ3sGBf2OjqHrd3vI96VkLDfD/7KHJ
+3xua+5Uc1oj9IkypEZ8p1uE+TYp20wgWEr6TTMfrxtUHepFMwcQb3Az2DKOroCHT1o24s3HfFN4
5fP/9nlp/sY2g8K9js/b3efxRmcf+TyuU8jwAO4CWMP5dDll1Te6hs8X7NatHqwPgEtxM/z5/rI9
Trb6kIh6EiG+nx+JsePJ7vrsqHbX6bvTPP/8xG0t7WfdDua8TjxrsnddKKgH4ohx07pl5mn92otH
5ZRwcpeG8YVYT05itnHUzOhfMwNS7PN5N/ADEYdpTU5BaQUYfkC1FxFt+Y3YcE1QAz1fwTxmm9Fk
R6cgERK08XHqui/XJ1FpC2zGmEjwR1zoMVW0aNzIaElQNuwf3PSzx7vqSxwzaK3QYe35s9yk8gFF
iRWE0OiRWgR6z5esyKwIgNDRDKY2vJs5YVAm07apa4jN5JafTBfVti5310A1qmMKlNrS1MYAn5B9
7hzPGYhZIjPQu+510opD1LKVYFhpAt0CYI9cOOlk3E6ZjDyPnRg7o76l2Xcbt/zfL9SCB0X12wW4
SQ63wNyDqr5bWQEc3AwgPa+db2jPsw/5EEd+WJkfie8Qd6HfFkwAaPORTi9I8Gyz1rHXDTH2X1vX
LN5pQwe/JsO8uT625c672Bbg24OqFC5FXBTn2yKf6USYxq0gzKp7C5h6yubbsEo/skZ/zMjVt2qq
xqaOUbxHvoKXm2ztaafcAwvQHQ04LqBb0owZKRPVSPH9eQy68JtjrMQqymmCdi0e9mg6AIr3fJp6
M2/cOHfNIAvrV9saDm4S/jML9/MHVuOPmV9NgSdue0ZxOhwaauJaMLnvlKT3rESDmvYU05Ugb2VE
v4KlE1MxhZZfXDpmUKPd2AbHB008tlb2Ut0TQJX9N22/Si4nRgQKT4k+RUDeohmUeEhZaIeCVda2
nu3SZ3yM0PqwClNSDQ0ZduQR0BAP2RrJ1c3QcFhw41agF1vNOsTRfZr9ff4N7y503KOEARSzvfyE
k4HV3ZRAAEMHzHfOPw8hf4jHaCVEUI7ixMRyfZyYoEZUxHZlWgG8Jn/NEivx7aLQvgyz0W2vbztL
dTmgERipPvhPHan6c1ujAYE3M47swA3BuSDqmGw1I3b/nSptPCZRWt0V8zTtqpJXviNCuqlrbdzo
9RRrXqdpCJgdq+o8XP/aTnRjtSGVLm6cyeDo821CD8F4uK1rQ9+4RLgHUpZk21cg0IrQVrTTQZHq
T/jviwztHRM1POSc6A8dyqn3hasZWzZEmhezYfLRRw/8zogQYdM6TrLteug1TFE334tpRBSFBnrk
J+I83aLAZXhDkWRvDeX9Jk3ixC9Ld/LFYCWPeh9+IJeJrQ5ANjBlOsqs0paoeDIKqwW42NVd3zQh
LaE1aHAEhUXmrlxIyq1xYkraGnEUW9wdYgCl3U1O7xtw7K8JJSl3BEqQBmAEQErLdx54n+c0Z3Co
Vd/eLYnmugqjbd3Mt2BCCT3bHQz0GK6pmqncOI4tyrw6Wvnhac/3YWe1keg0ywyQxfkGZA4yKO3K
yVXO3YkJae7cJAr7PjfNoDQMfzLsZ3c0Dk05Hq8fKeX8gWYcuUxoDKPP53wkc5WNWtkxXBht+y7K
7mZuUBoa6tibomKLLfGvsK2VoSlnD49ppFAtd2HYk2xqEcn6BCEeLZ6hXWJ3T9fHpJg6KNgD/wf+
dESRcqm0zYVbQz3NBAroZqLoWnMSr6/erhtRRMWIFsGFC2kMOCPZFVVj2GnViHuJNUXsgbjDeOnM
ot4WtWZtrcGgK/UaxaShPIkSKXrC0bUhR49DK/qx61srYGa6DYnt834lP6Qc0YmF5RecOPJBy2d3
yGGhi8Pn0nYPnRbfuibfh3r2/frkKQcD4QkXVV8GzQ9pB1CjD2f8/2bA8Zhg2tad9d11C8o98MeC
HMihoQClRoLQdEySnzO1OMCVzU2d8A/oNQIui+Njo1kOVD3SAYIy1dDkYWgGQ1v/q4VG7DmzGUOF
t1nDmy+TIoXAZ5ak9anRDziTCTtO+9ymW+t9kQVgmy7163I7TyvJPOX80UUUAHADVMWlQBWPpP8f
EYVm/TpN7c4pyn01rGnE/VoHeVCL9AvgMtBTv2AfssjctAkdSJBk/bQpDdYczYxG+2rsQFdhOImL
lFvW7kmH8CvvgEw3tJiiJ0U4T5NV6geU7Y1NbOrFjPxfon2iUB/bREmSQTumSm4TEBE+0Nwo/ckU
9bvhNMUjat7NBjV/6F2AmGvX03YElw/crAXi5E1XzvmWhDzddWj90r1QWMmL4fZa4bEafDdTb0/H
PimTG6Ori7vBbh50O+a7KTs4TrdzIt/Jfb18HaFHp22mubtLI27d4yZHXquoGz9z4k/mEBV3MQQT
QQNdpUcGDeKXIuTuXlRZ2Xkdm6ctEQn1nanlbxkwWb4dWWxLQ0t7GsYZ8kWjzjYVK9kXM++st7jL
qx0lRrtte32t6KXaDOgRW+jI0a2Dt+u5Z3BrE1k6vSaBnaWfImj1gDoSctcO3V8/tCq3gMw0vClq
H8C7S3ayqCoMtx5JMJINFLY9K1sTTVqx8IvD/8THFY3GumnSMZL+ZWzf7LU0guIhgZYGIB3QkO2i
Q3OZyZPvc811Y6MySWCZkZ9U075H+49wvlfOvxUdVs6oofLYi4YaUuDoNL+gkACHlmg7LoxgSqj9
Gqd6vxOGzR7zsRn8qqbZO/6N+npt1a9iigKz1+ZjWZNpA+2P0IfQkLGtSqt5t5yuueMZZGauL6hy
4yCxiyof5BMBFT2fjiKyzKQG0iGAPLnXGM9jLjwtWhNLUS7qiRVp24QTn8HDCCu8af0BdETutNZC
rFpXtBOgMoPbiuHaPx9IM/dmNKSzEVBnuokd2vk66e5J2IAgqC5u28aJVmJn1aAI2jDATAWy+ItC
swbpkgloIZwFQMB3bXe4vjLKzy/s7UvL1UKlez4gp0B3mdbE5tLDCL/3HGcfQAiiloW2exdu55Ib
ONGcpOVOiBSluEmrr20Ubwcab3hu+n8/lFND5HwoU8FETXWk7vB1MJYf8iJbmSzV6p9akO74ZijH
CUhEeI25Ia8lFb0P/F291YRt3LdlGO3i2fkAjz/mD1wCmEG0IMsRjAY1m/7/SLuy5kh1LP1XOu47
PYidiel+YMvVdqZ3+4WwXS5AICRArL9+Pqp7+tpUhnOqbkTVQ1XaKLUgHZ3zLV1DkQjVtlr9DkFs
/3fG7c8GFpfpome6zAUaUPsg3oKB+fXjT737QObMUm6olmOVfZ4WQAfbek4MHCx7uEp5GfZTdan2
yplmTlxgQFWHmz1QijC2X17F+rhJQZYg2sGqpYe42cvZDcSn17y8G+ujWqZnVtu8mSwDllm0C9Ep
5gVmFZ+7xbGh92rB9IOZKetMqx+tMokAgVqTtruiRhISC3dp1Wzvvx7OU7BfNAnALQx7kT1cCumA
8JsDu4wLoV7ltd/Uxk7XAPXlQzBhj/UITE4BFWi+aWy80d3qGemQwWNJp57ZmE4OOITGAU7A5oQQ
/vMAaGk7c8QqzGu+HeoudIvSc3UZxPEUaCQP4BhwZqGeWklQNoHeJa6Mc17zc4sKZyapyKgdmLPT
pk0it0135ig9tR1+bGI+aT+c26IjyPT1iDxUficviuzM1erc4xdjNrWlqHQXUW7aPur2468nrVFc
/HN85hn78OXNSpAOlGDtoN2bgwys5Hd22I8NLA5Y3WgLXAHQABvWllrhCP+dw8JALRlCrDD0dZbM
7AlVK1IzSzvkFbxme9C3VnIknW9Lt/Ess4nPLOJ5PpdvMbI3kGREBoLglFoMGYoJskG27wATVz+d
Ri8rr1TzTXN+Q2EY8hFIWQKuD2jSEmSl5FqSJzaoqIKEY5CI8Otd4VQ/8A7Cww01VBQVFjNT96JI
aTmA0d7s1fTIOdSn1yCnnhmuU+sXATk42XCMREJlsX5zUUHpP9HNQ6H71uAJ9cwBe+oNh2bDnI9E
Fu8n3mZXNTSv+sY8MHFpS1hkQbpy9fVInezCrPE7X2QgALCY8UqCjdE00IdgICLuu3PMs5OPR2SI
NYwl/JMM4pgIpg0xMw8yfa3AjzfyKvq6Ayen2rYBdgGsGet28ZYb1QSqQ4Kp5oU3XFdJUNIw+I0m
wM3FMTqLC/24b3zYSJq4ThGwx+bBikObVV6G7Byjb514+WvtLJaTLeokFdCtOvTGGGUDzi0QfUpt
47TnouiTC+tDjxaDBsS7zjmi34PbRxmAO1OUdGfm5XQTjgo1FVwMfroctxmn3I07CCXR5l2pp6up
p0+Iu8/UwU4uMPc/zSxBoeAj0FFJAaHPVbJOpyzsy9uvZ+VUR3CVhHQKMjHA4yxmRSNZhXBtwlhN
iWfw65mnANvprxs5tYoRCyLrawPx85PGjSKQPjBR4T/UlcM2etwX666P6UuRZOnGEFP6G2lTwOmw
BwMnoSJd+3mjh+T0INlYQxYmvjUv9P7p6+6cmpWPj19Eg7op1c4Z8HhCPLLTzhVQTj4eSGycH3MI
7SyWrzGNLjcNjhdF3Rj1mp6Dz6N2duIgnNl2gD5AfguFgM/j0wx2VTAHUgxwkPImw3xqcUUfUaGS
9ePYXhZInU8NDRPRr+AS65H6zkiq0ssyuBuMaSCG9jXrIBBdxr4m+giRsy/7PqQdVKKUYR3HgFSl
W7c31xpPN/qwK4y7Ruierdd7w47hKVX4VvfWVJPPygPtqQ+6FTRqNpktPF5cxPydtfcpYFlG/W2o
HEDErE1n3/MWPsF9A948JKm4Pz9KQb3HgQ3BwN8LU8XXgDhP5YJkHACHM6j+5F7Z+mWhHIX+vYXl
pNlHibOB4LanpxBR6y+NFknDhu0b+K0b4k51Nzld2WYBH+QonsegWDPylNSPsfFQctOz6xtGriz9
ZsyzoC/UAF40MGuGWtPFYGZ+Ppk+sXgw6Oo+SaM2AVKnGHykCrEZ2T2BTdQmzZ5Si/sq6wK4RxVG
VJO3rjU2hXoA18yr7Qba19+o2PCi81z1lY4QYzShksfaVefmkG61fUAIPWaDJjwa/tRDtgNXUZO3
oQtyWiHfzf4wmWGd7wwF3B6MUVetKG099I3q0qc8YtYlaAZNlUdcidKe+A1qndO2QCrW3ZHWxJiL
SEvsR9ull0aMoVW+OfF7WqhrAw5wKIZ5BcwZzItqzEM+FUjbQgk43kISzLfmjClBlj/RI1qYQH6/
9nGI1KtuJt6k7OIy2Q/Q9bdgq6O3wzrjl6YKCp3lQVNzdNh+kHqApB2SVe5qaC9pRi4yaq1IbvlD
2Qd9XQdqKry+qwM6vWcaX01C2VIzD6yaeDoVnjWUXupcJKDoAbEgzdApI/DDYZBUmVHR73u2Hu2o
6S7G9MqZHiGNinvMRUUiKUNBV9qwEviuGiYW9F4/KVF4zjZaB1xX5MQ7qJ4VSuxldelbmgBQO11Z
ah601W2RvlQJLBnTYxIPPvznvaFbFUBQKrkvrNLj412nbAobTrUrW6ZebAZCYtGDglGWQYyqCJd+
kzzikV6fF35M9hTZfpXP6Qb8l6R7pK69phyuhhZyqvX9mHQXbe4EVm9dCif12nab6zxy6iTSTHjj
6qrnJKmHWTXsbKNMU9h0+0R710m8KVXDLzLmWePGkqbfkwvOXzR2Q8f7TN9b8qkSkIigz8LY2TC9
7qAZyxIVQUjuwSo7GqZLal3a0EKBBqJHVJhjw2k1hqmWsCNbzT2txasIL/M+TIvvA2eeUmM1X6va
RZZAx242VRI+yxj4lE2QmY5HxEtevqK24nX6nYUhK/ItVCOgSyACRdnZZgx1XCcolQoG5sW9LG6G
XiKSYL7WZZu0Wqf5haG3N6pIgpzQqMlfulb34rwJDCf84VkhoCi0USckDBFxgjbmQ6wsTLQYOofd
ESgrb7SxSMvp0oSrcKbpXgVVsTHl3pRc102zpkkWglGOkj/x7CkJU/Eth1Eu4CRQ0tioxp1sjYCO
sM2bXgEXDGoN+xGn6b7NNASK7QZO62ER11ex3YZUlN6EcjwCwLBMRaD3bkCT5JCaemAK8tAVMH6D
ClN3tOgTzy8aXXoxtkzzkozPQm6tdPQtgOO01IhaB2fpGKiJGdRpERjGO0VV0hWHDi5qyTAiP/FY
IXeJ/9SKI+H3BIXlSnkkzquWXgnzMlU3A15/LBbLejXqV6h4eL1gF2r8KofukgFV4VRhU7xXAyib
zV5L141YG+XlqFLsWKNXuOpaUpja11tbeeyw+Km6jovbsYwIuJwp8BlCDzpX3jGpbWpi4vA8ak28
6/CpbUEUPX5W+g47MPHhbJZklxXeCDLGYeFYQcUh6cS0x6G/gXCoJo7QrPXLTjtqdXw5NpnXcOAZ
LBpRPds5TG4G7cU2gS82Ek/R7trsBTIsHNLXar+zzN3obFlHw9LgRyuBXEu8muo9mPZ2AR+EdYoT
wKXUK/SnrtlpZuSY+ym5LKw1xavqDljKrhV02K47MkRG63gtn8ByfBdulBH49R202cgSgBXpPsW4
Pqd16CavMlfBy94Nlopp3xtVIMyXjr907FjoD7BaxS2Lep3sPT7FgK52oFnrnpAoKaEjqnmZM3gY
dxtW91GJWB2eSFjNIqr0G16uSiPSzU2jQiM/951S9+uy3KhyZWdk9Nyk32RmtsmwsbTO6MMJNRp7
x1Oc9i3jfWiN2cYe94YWWGTH8N2t8SEet41mAUqz19yIKL1nxDo2O+hvkcuRXnArdGVUDWth3gpV
DSp5r8uL2DF9nsPvJj9o8Yq7+15uIHVtOjc6qmvqd4uhYvpIrYg4RycRPtiqRrc1SRJZ6hWjj43z
XRe7bCrvkEjeTEMVThP0tdoXIHT2jlYHmvMqkHmabmqee7biO2qglZGu3TksGvJH5ITduvIJnTyK
Dbarr0YDnjj2EM3o/ThzAt7rIfixYHKxdS9JAEZUoNfUc402VDnEfQDoqWzbq/WHTj5OgFG6ZNcm
u6ndurJb6cNTOq3z7h5+zqAgGldaMnlDOj7Yo+ln9qsYilUW3xn5bRF3XtvUQFW4+8S8bN0L2QRU
20rlpSE8SHMg+8Vjkwt/GA2gFQa/kutYu9KIuOjVfdrkazo2+0LJVi2/yk2cV4A37Gv9RZEjKk2v
Y/cC+CqW3b2aPyhtUa14bO/T7C0pTU/QgCujr3ffXGPvIlKROt7E72W5JfB5bEEz7ezVBEMbqapr
m8eXLipv6nhhstckWSlyRTJ9o5WT38ZZaLLq2a2zKyWjBOf6vrKbi5zXqCSZXtvvBzrszZpvXesu
JheQJ01hKa1nh6K5d/LeN+IrIztANOutpXdTcq8OoZWFpLgCn97LjUAg4rQVoPLtl0J/Tk3DN0ka
TPktQPs+U0wPhDvsxVdqfKOV2ZpWM9UkSPhKs0CXRLxUsRvuHHmzavPnZHiP6StLnuzpOQb5tNAe
XBE56aWhXQk3ZBn1u7TaGfgLRR+ftsbW4hmUiIe9ZHzn2sHQ7XJX9xy7hJtXtYX2qs8MzUOyNQDo
1aunwbeSmzzZGdrN1N02RZSU1/YU5cW+dG5laiM/mt83Q9iau9qCeB0Kxcp3gmgI9ZEdGexQm6oo
FvgNiN9WtT+rhusZNtxVJW7M/KqtI0VP/DK+ad3rpGmCnkcT/J2V8nuTv9L6reZ4c/FVaAEZYLuO
EJyN9Im27ZUwrE2RQcaDGF7S9YiEj9zN9yZLAzcZQ0YSiOOtS1hMdw8TBF6d2PGHxAgmyGLHyNlb
W6OJGuepc55SBbGmdlXXcC1vgVZ0DW/KjbXdvRpdCTMk0+P96BuD5TvdgVi7Fge4qVIUqKnHY+kX
xaUhjrW875vrdqA7mMT5CSYkNvWN2hx0K1+hZA+R8aTHnUHbDqS+Me0Kt5Dd4KjeWDoXhihxniN2
bOlhqHetVod5fCRl4tXyG0lqbxhfqmYLLWzP6t2InhMQP3lTgk4/8jsgAaE+/fmmpFmlAPwD+Zdx
yxU0mrz/xlXyw/Pn9j8mX7SxVBWJ5+NiUVy4/MxF+OTt/sPj588/PF6qUutrA4/vHiApZOKyMZzJ
sJ1qwQbtAWUBpCMBC//cQjY2TTzNknjC2Qiy0kUO7QZxppFTs/CxkcV9lcajmZg6GrHKXeXnw5lU
+sk+zL4BBkBW0DtfPB74jhjVXWEedOdK4/tG80cj/PV5nhOppgahVSRaFikDtREQo+4d81A7GwBU
+e/0YDZ7MWZ0GhBwn2chhkYdmAzCOqi4P8Gyl19ii/qNHqACBcukWaZnCX2zbWaOxMjB2aJdF8Ew
U/d5B3zs162cyhQ5KLABJGjBn2yJTCRJbDvdrEfb0H4LEfI3ZPJ3Q5euoLF+93VTpxYV8isAQ2Dx
YgEvpkRTYbM1CRuLyohYfE3PgalOdeXj87XPc2LzfsiRoYAk7LjHHwWq3VrkZsFf68Vig1KNmBn1
3AuIDZbX8je8jAHWxJyj5Ac6m73oxACWGZhU6MQkvcG6leVdWp1JDp56+wCFh3guQC2g/8yff9ij
GG3dvtKQHBynxMRhPRRep2URtBfWXw/VqQnBCwiFIhQCQNVaTLiOGIvC0ANrq06rwGqcDjrquA4j
WQwJGgrvkNuvGzy1wrAlzv4JIHX+pNkLiJYtucArQ+XWcbdgHf7G85HAm0klLuT8FnNPO9IP5by7
m716rVvWhurn6KAnu/ChifnzD5NTANYkMxPpYbXyca3txJn3/dTkQ3DpP11YTP6k1XlSani+ifJM
d2lqx9Y4M+2nzKrcGRSMaXewtyxf9FGx3RKviH6oc/pclRCdxl/EscixjI9KGgdJFgdZ5wbIOp05
uOaT43PFkaiqCv0mwLTsGUf3efiIMsi+KGYRXzAywnqaSJjiEkJFMXp5NhBY/Q1aYNtIoX29NH4e
VzQMjV2Ix0KoC8iBzw0X5uDAJDsDBxJYRjMNbYuGza+vv8+NLBbHVDAI8RZohNYrBnMN58zi+Hnx
fX7+YnE4mWB6PD9f/d7VN3lz8/UYnaBcz88HGhmHpopRWpyaplVUGECKPH7WrWiNS3PVyD3rdaT/
DNXTB9tLZFL4rlOEepZsOuUcIOvkNIH771jA1v6sNwZVXqWlvQUiw2TuJlW8jRmLRjHwX94pQKuE
axrq+Rr8041FlNYjyi7oJJEIbTaZsz53CJ3qBvC8iGywuf4sxAHLr9RgKTcOg94j8eAghUUidzqH
XTrxJs/s0P+0s+T+Z0zNG2cSM7GJ2d8tIHzRlIObrd6T8r6IR3mtktj4RgTPH7O6VtYCIniPXy+b
U6sSVg1I3SFgnKkGn1+thikpFIABMo8dIH4Hv2zG4K+1sDh0OwWSFnqCDSu9HbN1oW3+2uMXe0Ms
/68DdKLeIPzirCPOvJyW297HIVpsDFyA8qhOFnD4WuoX8ItuwgHaKS92dw5CcnIyEDk4s3r1HMp9
ngwx8jwtO2ywpvvqbFLy/PVQndBWw4pD7R0gFbg//IRnawicQHoHAAJI5vjwEDBo4Sfudc+7CO6T
XoYtgqKU3ZGotVLvkiIZckbl6GQPf3BHIQs8a3R+7iEbzbGqU1Sap7cSiO/q+usenno80BFAF0Bg
FLJQiwFM3CpjcDlGIVs9KPQB5ZLfeD6iLsCBIWII4enPXz/vG5s2uLcgqbYpkaE9s5bnLXqx0qAk
Czql6czX86V6uZ65rpEXanxQIMqhv05r5RkEfY/aKHUhVR//Oh4D3dAAcsdmjZBueQuKq7GMuxIW
iulEfBGvSkdEKjxxq+4ciOHExGDAALyfL3S4Wy8GTh2FoTgTbN901O6Ave9/HaQEyVUAb7BroxaM
8+fzzFQp0UXLFXZk1f3bWN1+Pe8njoSZbYhj1dVgy7oEgUsw2fS8HMujDoJlF5T6s9udaeLECH1q
YnF8c8ZoYvZowowUdtDrMy/ez9cFzDDA3xCBAb8e8/15fBxZwhHJadnRybpNGtu+QSAENKLMdW4T
O7Fdfmppsd8XQxZnXEUNQEnDTENnfAWKaRdSPxPwnHhZPrWz2PgJbCsUeOSwY8vf8FZ51P2WjcnW
ctia1BYqIEPrNZ37G8EHhNPwtswXIYgsLHewYQRJOGnY0TavhGef2yBPrLRPj59j8A9XlMGgDH6T
NTtO/Q2bDG+2cc9N1/96PZ9YbBBnAwR4Bg7i7F8sNmTAnMECxfmY9lsR2tWZRN3JxTYzMTWwonAX
njv5oRMuUu2tRkt2pMpFZ02AtN/SNltrev/rMbVlARIDihoAcXBN+txQzUklkgKKzgwU6Vb1zLT9
jZGCQfQMTYXF40/k3LoGczIbnOLYqSRwchTKjKev5+LUjCPrOmNXZg9VY9EHiG1Y/ZDpxRGXUlQK
gcNofl2iBjZrH5qYl8OH+ZADixEdmRB661Sf9negZQdfd+LUjH9sYTHjeaWigMfQibgIkDdHjd9s
IoTPf62V+Vt86AfgVkMej0Zx7FGQ5vm3ZgBUpKUwpzizrk7tLR+7s3jJCU75RKZoqCRykzfuhWEq
d9ygge5kbx24fZBu3VdONp2JL84N4+LttwVLXYNaxREFYN91vZQRP6nW8DL5eiBPvf+wn3NsZ3ZO
A2bq80Ba1UB4MmK6jDL1kvY2HX4Z6ocV92cDPwdiPZDJyryoe9gw0Apl/uPXXTg5VCaiWWja/SDp
fO6CodjDBPxzccQlV6IMM6LujyIjDf9aM/PX+LDkdObKXMYEKyENMhvaBhGWHjm365+YD1uFeySu
YMBf/qSrM6Tgho60AI6B9kigUN8GAuXrjpzYZj41sdgDcByoqhzyAgDryzz7Nmhb3p2hCJy60X5q
Y7ELlIARCkNAUFLIlWXvVddDvNSQKM1829059lNzTgPyxIuKFsEnUTF2wGQuwpqpLhypVqI4MsB2
1O4564iXp+uuu7NsyDSunfZMH881uIhuaKFQOwaMDsuu8CbNA4CtH3xt9Po2lFoUG+e82E6sc9wI
EHrOl3QcEovjAWd/TpDAyY9aEWBTiPsVnXyLnFnmJ4K2T60sVsfo8Dxzeis/qrAJt41N07/Urggy
CNBO5/TeTq5EJJFVFVpyrrbMYHa2VVecKvmx1L4T9Y7wy56f4cKca2IxS2XPSWFyNMHrqM3eKAvV
4e3r9+nkQvjQi8W8gH3asMLG+4Qbw5qUzwa9d+E0J7pvZvmg6t+qc5nf0wvhz2FbTJGFFIpglBbH
xHocXAiEiJem2YzVzdf9Ojl0cMxF2DGXMJacN4V03Rg7A44gc1fGqw6pw9I+Ex+ea2PRFVY0TS7b
CZtq4UN6WPIAFqy/3g3cNXFDgHw6OrI44UqC9ZxC/P84pNdgd4n8pj+Hmj81IVDcB+ufwATmJxaZ
7GEyR1ibH10F+KONVq15dxUPv3F1tkE+RU4D6c5ZBenzCaTkSQfIe5cfzQ4X8zVTr39jpD48f3HC
5a4wTSjp4vnDQ5c+KfzdkWc2zVPz/bELi3Aq01hv9nTMj5Yd0PaSZcFZxeGTk/GhF4vIyWqkLDjr
8+PUQNJvI4pbPd/I7NxufKIns6sLSrrIc/+MxdetkTDUr6pj6UCpdVSB9dlV2rlSxKlWULp3CJT8
wJJcnmrMaoHhM5vqSOS2Imuj2oznSAWnmvjhW0hgS4Fk02L76pRYQKK5qY+m9argBcllAbDurxdc
kVJ0wVsA7XNmZSwmPp0Ec7tiJrE2pSdHF4IWbdCnZfj1Ej4x+cDTg94MMUlQzbXFdg8KA6Nxq9ZH
WNoGgA6myiozLU+W51zTTkU4n1paDFs1lJqTyr4+GkQEKaW+BbuNQemABArzsV2z1PH6SvfG6uHr
Lp6ar49dXGyZZTzVQ6NM9ZHbM774ckZwSevX936EUeBqaNCvwNV9sWnalZlYfMJ01d2wNcx21cZ3
cf3L6I7Z2hDoDuRPICO4bMSQUjiGJdGTe1VFBuUYA/r59WDNg7HIo0LoGunZOS2AAGOx7LRUG4fK
xeIerWptQfmu7owz149zTSz2m6yJ9TabmyBMe9Nr88W1ePR1L05MOXAjLsBaOMKgP7BYa1kaIx/M
0+pYq+a6bthl7QBpRs9qXs9fdTFan9pZLK2i0CCbxNBOAde0LSRUvplJ7Ppj1se7WVhrnYO4ue9s
BYDneHBW0umKAJG3cqjZqK/gJQK6YwLvBarMSDbevtJGtGFDi292mcCRwzS7wGxrvjcmVmzizNT8
usedIANUzgOJDqJGtnEzqRSlSiO5pkkNfO6gy9tOm/JLwP2Le4OUmW81AKr35giFDAAFAOQcYp/U
aoa0Sev6pTvxdWqVdVSlZe9PvBB+XdgsrIfJ3RpqV296kA580HTLoGq6FhJ22BsD1TH6lbRzdVXz
hkduG7tXwDo0uMGo7QNcsls/tqw2FLJXQnO0y0tcq/kGqRwRNA5JHmyzk5E9Vtp3lhnFxowHjXpt
biuXZgN9PpdJa8/NttxNmdatYP8A9ozlZlEqSj2w0rgMSAs4/68vHkhRzyr/SOxDiPtz1EAqOXAB
SPnR5k9MvNhQIqr7czz6E/suvumfjSz23UFkFuy9Ez4fuox5YCsAwA82ztdd+XHFWS5Q3E4QAgF4
gPdg8TqPaZIoWAQcl7zJXscGILiVnup+WZXUM/VBWSlVL0KT5+DXqHW5hlseSAdFVa8sXiq7kWh5
2GDb2w5FKo+KScRmlIq7y0a1DfRYZUE2Gao/yEndoET6ohk52zo8ITvAbNwL1e5b+HnrilcbnEcS
ZhPXYCsBq+2k7bpIKoTJZq38K4XyX2/Dfyfv/PCvDjb//B/8+42Lsc6SVC7++c/n97LOyv+Zf+c/
P/P5N/55kQEe2/DvcvlTn34JD/53w8GLfPn0j7CUmRyP7Xs9Xr83bSF/NICvOP/k//fDv73/eMrt
KN7/8ccbb0s5Py2BGe4f//5o8+0ff5jYWv7r4+P//dnlC8Ov+RwOnX+7zt5elr/z/tLIf/yhONrf
Z5FR6CojZ40ozMDj+vd/fWT/HXE4svIQQEXIga205LVM//EHIX+f6dLQBQQaawb84Xca3s4fmX9H
pRWkcxuii3O2yvnj/77ap8n5c7L+VrbsAH9P2fzjjx++vH8uUuhK2RpEfVHaQvEJQqjLuoACBXu1
GN08UhqwBJQ8sjpGdsBn7vW6CVBMGENROD1Y+k66z3TINjW1dZsqTbLvxv4C9wZjo9nVQVPAcdOz
9gGSQKpvOcIBJ+84mM4YlGO1Ksde3ZWqc5VMlvJof/sw4P/u1cdeAJP4+Z1GP/A+mxa6gVHG8Czl
dy1eFZAjkVooejU0YzD+1IaMQdUW8XrooaCtZcY2ScgqlbFzIQUzwooMNOyb4hHqTeZKdrVXCA6O
BHO3umlr0PkibtAMwJ1rWvE915RqV8SWZ9XgVWRpYwa24e5cN3tUQI0DCsGGFhxoYCyd9pSDNaCD
36ImN2QWBUCMmnjUYuVV1tYmLkQqyBB17tG2cPzWUsDmkG2+crrSK93uNcvr75Up31KdJL5ZJN+M
xnxsrVYJ0z4BrnvIxfWYjldOQY62nihXJSzRkUvkrwY3mkfF6e7MRxfGSS/KBK0UYmQeCE3AomtK
6mlGH1atU+0dA0eN9QrVNx25roIEF5VB1AjOoAhCyZTskVm5yyr9nqc5WqYqoN0T/KktYzfGbh2y
lhPw+xTfzQ0vtpXV0LhjmBt976e9vXKzbAVmQr6uqul2gFhLYJQ8BUy9W+cTC3Es4jBMKu65TQHO
oK2GSQwtOYePWdRRlvt6mz5IZ8oC5JelRwbrBaemp3NtZr8Clap09trZtBI8BHydC7t3SFj18gGU
DTCXxvxa32uSIRoEvyvTzB1kIyekKJMr3Y0P8WDGYLqNlT+4MNxMaFIE/eRuuBDEc5SsmnlzKPmm
4sqcgBq0x16u2rQO3LrdN3F+19hsn09hbGvd3uqVGf/yMPVKi/HlSOoxA1UwOHwFqO+COcPAsegl
iPBwNsw8YSDj65JqjGI9Jcg1ogsgc/pK0bkgsJHC76R+jCf+hCzu5JnCKS4saqyVvDykc9SgK9Ag
dISUvuFWAa7z7QYQAi1Iegg1p53Ktrgdg7FXWn4eZ9uGGtMe9z8CKTDWXWUjKo0m4tcS4vyHZmBR
o+R1mKVIgAJPXD1ZUo0g6YpySBnDPAFImEBjdQSX5zIyJiBWYNL43mvsLld4dS+/m2l6Cwn7g86J
P8Za4bUsoVEmYaKtjSoP7bJwZlnAmG0JjEq2U1p1E2g+XbltW6auoekUjD2kdznUPT1TDu6EIKhv
QoSo3zMSp7tKJSsIWu4dzDJEWbcj3EAuGqE3l3Wd2JuyCR1WXcUAWa3GUd/zKXsihgsuqXWfNeQu
1uWzpV0qTPFpx4K81G+turgYLd/Wx03f7eoJkV1rgqSXUuNCgBrigRGQgdrgRpBTuo9L40UY6h0w
5N+ANky8Vhwb2q0zSR41TRyatrlLZKF6opClX8SbAqbOPlUba60XaHgWdahT1LCqft1DVxsLtOv9
ljnhiJRzHwddAR6F4R7VApME+cGqNQlk+ORFzqzjkOWVj+NgZWvZRvJxL4kCEyyD71SXFdiptAcN
alaeojfXzdSOPinLNxvUTsl9hIL3NZu1C5+rWgP51dQjN2+23CYBA3kc2qk6GHYaAgkVbhyE8Gue
Fit7wg0+wVs4lDHZcBDEkGM1fRUKRH7MQPDCi5tqzlvCnlNQ1OtYpNC2e8ri0lOTsQ+hS4YoR5br
CS5EFrNKHwzBMG6r9VCA21bRdZMbMOsVV6y2grQRMoxrulJARYG3SuI1OZVr22puB8UGgcsfBnvF
W5WD9GNBTmLs92U7RAI7RoSQ+bW20n2qgQI6jPZrP8TgyY6934uy9jXHeFXr/tm2rTfO6M6uixwg
GA1FSytPwhIxkA+I4oWVmgclbi/1rBQRr2wQT/XmqVJtBtsFFodJOsUhxS7ER0XfJXlX4Xojwfml
q8kQya3WlNcKc9xw4go4w/PJiNSYvimMofG4Y+WAnGZyNUwgixty2BYZZ0GnaLX3Qwcz1W2JH6sc
P8mVJOKi2HEuJ7TYdzc2xyFij427z124BSZDijM1SX0xTiHpGHyBeWsjtyrYJknBVFeyIn3WeuNR
KuDz8BwsZVyRPXR1+pbTEbtpnac32RBbK7XslfUE/vBRy3sFBNxYj+DHkGyMlmwZLfJjrhWbpBHD
xoH8VmSjNwUT6VU5IewYB7yOIkvWyKXcYcpuhUMOeJn0fQ6rgMkcoVSfpGsGpaQjgBx10GJnB4Wq
07dJbSqhEuv6g22By1ZP2Vb/X+rOrblSHMvCv0gd3EGvcDj3i4/ttJ1+UeQVIZAQAiTg18867pmY
7nmZmMep6KiIyqpsO31A2nvttb8VDj02sqMzZ2T80TIsID2qk1dOVbqJa9tsrIF7H8t67hbpEf4i
TAA+KwNDGFnlcpksVlvrSNHCVrUtQW5bbjEYmls8w/bStrbdp2O9YrU+w1CsQZaFn7HmGaAgnE7a
5z/HqOcgcHj2WbdYxJfeMJZVmkiswXXkWLPgOmXSPCvfKLyp5HWlw2F1bH1b2NoWa+tl1xmWoc1Q
9Xo3tE8kNuNT7cIINXic7P1E9JdE1rfRdtWTqLMiZdJ/Tn2csrNbScnE7zXrvHuN/I1nD2gWakQ5
P/zRUauHm+yXtehBAStdz/nRZPVzAHxHGXo1BnDGN/f0UXlpxeA2lveoXaOTWhustmdZd5OrNEUU
ejtrQJ58bGeTJT1Euo82c5SNB3S3CPBjIoF1C2b8Zri3rt7wzJxM/01pVx8k4gew9h7iAqiHrBxn
h33+DDv4QcPyVTZlkNpX4kY8aPqKBzUrSSvPK8uwzN2lj1FXsxZixK7emLmg0PY8chLiVya8gpEu
1ZTxTeazF7MooFboXkhhctliKzG9JiAtJZVXkqTZ8ynE/xk0pSWqkSWUXcCrHUuxouxYuu/I+UKu
YgYOA/e38bTs8Geach3SQ8znHJ9Ziv1f2N1nccAKZW5oNxVIUsAmv2sN7t/05xAAHqvXSxX4PzON
apLq30r1iPYATHbT9N0Rnb7JRTxukd+H6sp6Czg6IHjw6fcYYXps+SM3OUvanJPa5k3D+yKBzy9H
nYOoM0hwY3AZo/YNgHqceOLFb9RYGKzWVtPoigZAu4IyWGkmJCpWdVUC03X1dXQ22GTMrfV+Amz2
F7CjNtdpyvIEPTye0deeW5SOmduY2b6OtdhHq85nbJx3hgNAUPNdJoZCkRizZ8Jl3sDUmXskQ+wK
fR4B3JWgN8NPWVeFhgmqcuEx4NmBREoWmPf9ZgDdNWGgilVAO4mUuCAx84dONMF+96iRNNj4p374
XLEVvYrbrP7A2ng3k04Kk6bfZNidM9Hsu8pkm6patlOMFKg5Eb/Sfqjg4Uxf1wC1brf4aGxNOenu
rcV+TS498T6T+O4Pbm+gUy6DRuvO4qO/VD/S597vVA4YK93VI/uh7Pwye+OhN2+BFr/qFt9MQ+dX
tDu3oVtueGthjtuJJrrEA/aHAWTMm0qMRb2moKJgPXSq9rQhQ0HnhufzbIPc6ndvqOuSd2GVe0zc
tbhZr39bU7oDpc1HX++PwLMED/bFuvfJiH8yUhQIUME2Phb6o3bcoUtE6QWVZdcgIVcPlSuw8/Km
RYL6wC4QisblGeLIXSC172DptjfxNibGPCryYxgNR1R4GETAFo2nBt8JRi/hUVNaxmnzlwGZXASs
OT88QYU8pM4AS7DKH92DpwxaBPq4RR9wAGJjYTs/Hqcowy/UKYf7sE0Pugo4zsTXcJlXgKFx60uC
5sRYTG+9vrmgcsTVNvlkOwN7BoLN3dnK2/oGaIABLO7TaHFFM2my9zG0VTkwUW+iLtyvTpZ+qqEr
KdqfG8+b7j4gM9zDp8Z09NFWXXJYwnjdTMMUfjRkxTaDeq/bFVvYyo5POg7fu3PadOy9bfzqAl4j
WDaPf2SO+djlFdtU8gO3XBWjGi2QFvO0WdJovkqqChP37I7sFGyPy7HOk4bQO13ZUEwwSO7A6VVb
D4C9jUEPcK8yhb+hHEbvX8c7Fyx/koTZHQCL5yoFfpa46LrgzM4W178Y+wehx8OB+k4WfHpyaTW8
eGxVr/R5Ns1vCL3NdWko+ZZm/WuQduMOiazvVZ90RxPM+JsUfxQ4PnsH9PJzFaA4X1kX7WM5ieev
XwPFAWxrLLi34ZTXEYw1YT16G8qiPRWhvmLXCgdKt57Ddt3bhb4nXYzoDLbKS9Zlt3Qd7jaivwZp
Amxpu+9aebgi1wThk8ygJVq970mT+flcYc4VoOQ1i4NsyimDdBigQa3VWQO+WqSz3x761boNIv8k
MR+d65OLMxzsD0fe+2YCTsNqNBshKPZdThLvbNSItX+b6o0mcIp9VUdw9+AgRuTUqQkEbud4vsIg
VSx8qneKDc8EjxG2pvGKN2MKrsJyThJX7xD0FuIZLZSM7GHgflRiY+xV6LKTTb0dK3lN23F+WpjF
xvnUsU0PZujm67cqpRWmeH+Dnle4x567QdY7LyXQpgN10ZxO269qrY4mC0bDLmXBL7x3gDDpNtkO
E7fbqlGXTGAnGrnpYMOSwvrNfMfZqYp+bYbt0mIRCDgSOW9Ek8rXsH5rqnlnlZAXpnwUj9KwgnXZ
8LvHvit2x5e5MBEfTg38HwpPj5LeHT+MbEMGSBkhn5stePqimCwyzSxJwoPF/moeVn54NZF3gznn
Rh+FJmRTdFCLuUk8fRd/aiXL+7AJdkNEQFiqNdRF1i1obME4SVpXbazwP5Adiv9CIbbXiozush6w
ELfIn0qb310fnzjBq/joV2WaDQVcqet1xE8RAio7D3V1Q7iF/+pLia8CqgQg+cdlAuWNLU9tRZ9s
YO2JRWzersgA4KPZfX30MAvL3MaApGS9+a2AUAWo5yGBNj4ETaS47X1m6l2NE2CNlmQ7jUGDrX/8
2f/5OYYoBuScNicRO74ZwWapgwE1DyrhaiJYbs9sva1M+vT1y8j5GMCDInefzlFBMf3YZbSxG9/C
FCmYnjd1G7udXhjaKKSxzDIoYpGKbRKqv0irwaR/Rb5jNZM5Z3K+Is2HnqXqfw115DYeeTXxa4wK
HH43bOYnrZeUYdXzfz5zA4IXDyOqc2ROs6LzxnWD4rAt9ZSBvaDXce/aGagRrqE99TN/cZBVi3WB
LiURqEpCjRKhbz8iGaAabGMYWyK2UU09noCcmorQ79OL7cHFJmu/m8JxPMSrZU+YX/BiluoX5Ej/
7DVa7UKUzh4bbjRBwRBDDnh8XofUdiJfW7TUPQ3fdMfTo/PBhUORXlSAAaimyj6W1uyHMfZfgURz
hZ8aEAdisgNy0eb+5IXX9OvVTAECkRxkF2lEdPg6EiQPxMkwpAJgzP2SyL89o9n56yX34xgIDdmc
BYQxQCuGpz6i79pANiN6euEa77+JsQ1mZhmDkcLtZV5nDy1ZysEIAa0JZ0lyIET9+fr+Y+YPd1LH
EPQ/uhk9T53WU+5H00vKKTlPj3cHCUVBwRWOpW6mUTEzju8zNgXpfLTOZCYnzfQAgbPx85qur8Q6
cjRdXHZB6F1E6G1rAvTTnLxUiN6yYXgwE/ZPgEgLIQPhhyg9+rMd5mMzi3gTxIbecIRLlANTdOoI
WBVxVaYeELo9m0qbRsMeay3otjUM+nw6eWz5PY6Rd9ZVicYje4CXsqsXdXo3+ktaBEP1PPZevYvX
5AUJ2XI/Pw7ebN1I0vqHgelfXz97PGfvwxKE93btH90Zy9ma1E9B79B8UkzDlmzTznO9s3K5VtT/
y6Os23qPxyCaZLj3iPLw7Q3pAdbVfUb77tKSdocZ3nQPsauLbCaQPCwvA39Vu7hFAg+bm9egA72t
q5dpM2gtyrqXO38aVEGwv7dDUPCMzzlYC9s28DuO9AkNNDqRbp9ONeSGx7kd8e6E4QTatXgEzI1V
UVHTCWQOweJirVL2HAxe3rKVgcA8jBsh2aHJUIuOrpe/dHTIwmvImThTz/j5ogWmeC1O+LCPe7zV
EMn69ifcuPrWLe1uaSsAVWe3nHoNRk2rQ1sALgeF73FKoMDS3xsbnWKEqB9wA9Jzu/5tDZByTVx9
9O3o9ui9xElbm23SBSg8rxvrgrdWFcq5rnBjw9Athz+wPzncKrCfRhNU53ABnwl65R2xkZkm89PX
ud6OaWm8FnHQjdIbhXWHXR26sfj6QL/eGIK6WrjmGWlZdLdY0e5CT3wLPeiTlVGnyuPqycc9tNGP
lyyeQLvBWk5JJQpS6K7RYa3nW9wMeA7sdFdDg7huEexjqnAPsiTe+JwoSGBNunPMA9HbEnGQCrNO
Uodmk0k+lXGbmDzh9XB2U1zy8cF/G/wQnW/tZWWfiWrz9TbKyeIeT+ZlQ4TaQyO0RSiwkogj/me2
zA2oM1Nf1o3T70F6ZB6SA6JxEC/uZxiFvJxUyl9Z+MMfYcqehT8csJ75PXV6OI64SB+cnz2D3oWD
HQ848oxwfk2p2dlK/2xW619A0gXKp4UUS6G/PM6jANDTfETv/8+fKJkc5gIj3I9fJQURk9shXZzm
cwYrhJ7j4fj1B8nalu/wct78xA7f+QjMCrBjpsTNVAE82PlHYWoILxganHoC4a2OPP7S4/nH49fp
4+wqdSD4SeZearrrSLCIJxhuChKSwyzW7CTT1k/z1iQJLO5oD1kc/I2VnC+9ytylQy7QdpV2KmwS
TfummsICEtmuNWlzIzgrnok2lwZSozWhO5vq0eGjvS+E8YI9HiN8PvXwDvTa/EoP7HFmVVihQUib
5Rm78hSHCQSZW41Z7HGp1uewgUz1KF7mKPmORn06QfMPN57mtgRoBl4VwENZFUxP3L1WOvTeIJkB
CojRVR63YGe1g1h+Ne7ParpgU/fae1KIayMVJW9A3q95sVRe98wXWGz9eGL71tOflWs2NbEzcF2I
JcLqBaZMcl2PXxe+34Ga6Nf8Uv8M6aSu64CUlyUlLXYaenlUHtQZOmlRIKBFbVtI8UcaojJABlLB
cNZ9ahAoWazNjjPo/4m/tFu/pvAC9E5dJVg2QJyf41j9brEbsmVpAwmJswxwNXwvj3sjTHX9iIzb
thJJOGYI8aGbBPDMtdtEhr8ZE2waculqX99Hol8liM25aUAOxQJZChOfjy/isLdS6BFQQPhhAPjt
+ElFtdmPw3T7KjwXQYcTBiioBFbUeQn5HEZ17aApb74ec8UBsKKP4pFEwhxIBX01I/pNZEisaSo2
HupG7Mm89L9Ei2sdThYAh3r2rdPyigNOPpMOzVtIUgTyNOwD4jsU/TbYhNYkVzK4u4ImhVn1elrX
+Rd3lBxqj6Id9jt6w6mKeqMKINX2QMbh3jV5D/vFfogjCJhZsh7qaEzvQjcQE7vkasHtoma8Myw8
VA7jmcEXkBQeJYZPq/Bb3OOLQQB4+tJQR6IOtKZ2R5yi6I/9dDdJvUkb5O0EXmjLlKlnSd2ZxLHc
ymm++RZ9NOur96+jeew1NJMQ0T4VhD94N4YKn2TZByBkkUDH0JBa9NdzfYv6aH6aZwmqKlFAMQHo
FIRtdME8wUIXFx6wgaAw9Vocv74zECijN+qGl8pViK5m66kWMTq/BjgkVxVfpVJDMxBEaXUZt9Hj
WYk+MXs7z8NKTy2yAXzNF7CsMAxZU62fpG2ObRICcdZg7jXyGo151O66aJmfxlqj0I4xeZF9H+9k
4NW4SPUOsvJFruPvJgGG7avecgC/paSvr0piYaWr0boO6oROLwQVE8+lHdhOhuCqwg4zNUZu4wjq
PiAVK6aAyEmIfDpAsOR6n7m3xNPYnIUlruwmmElcS+P9kAJ33cRlteywom/OX8V7ikH3ds5KgcDF
XRwvCB5g8mQGHqIrHP6G3Rrspyh9riPTH3pVL0g4ie0OUWDgaBl2SgOvdPWUbX2IgsUYDt8GAjkD
xwfGoI93jfgd32BKySA3YGHlq4bHEM+DgqKn9bwk43QwgtsiJm2ZWD9+C9Evb2Y5mv0Uf0LNib91
j9mEaaCrBTbtDxbN0K71q/aQodibsmo+UFDjLpHXA3H2eAmGxoJmqMOD3zsgyJY7aan+7mK08Za3
cMalwb4WdVfiruf7SRido3v6KnH5CEHWLtdQ277oghivy6Ma7pxgJ1XgsQmT/n/zWX5lJf3r0D5F
BARQBTSKQJiF4fJhwfqX7Y61goussVla+mu8n2d/fgLTuYiT+s6TJQaLDZVcFdJb46XpRjrEXKrH
hWwfRczX9+g92jSk0FS7GfMrqJHhMVlPix7ls8NY6ms6/39yhLx2Ev/7n16Pf/OH/H9yhIB/8C8O
hYfj5N8sIafFVMsKW8i/2Ui+ftM/PSGZ9w+YFbGPCassENnYyf4vS0hC/xHAwY4PFx6PDK4QmBn/
0xMShfhXWOV97Nr817/6T09ISP+B1GkEhGMZGmAoD4vK/wdTyL87+ADIglMYxqUQXwz5UfCs/Pvj
VdV+67UZFrhU4NKzlOD1rRFMazwV/1uuLKyNDz/gfz/Mj68GNIuPrfQ0faQp/E+/4EIUkH5JhJvE
IGQzT2t0GDVCZndswopCqIdYoa+OyBU+J1RAoXEHHa5jCfOYPK4er1/p0quPVgfkNjEm0lKwkZWj
6P3D2AYOq9vJNF6EgKcCU2ndQ4t1HtpbYP3zQbfwuqmaDO9rJKK6mAduK0iHMGHJOXzroY56uUvq
6EMA7/VjiGuB6UafjfdJzzAJ+D0l6JkNEu3Hrs3Q48CjfFMSVHLg72eIqTbY63nNthNIfGnHF2BF
xzh41+jl//g1VOgBzuKtF8juEMwUMNgZA8oi4Z4o1yFN7pKnYJ3WwVoa5C29GyRR5uHSspIGPVIC
ImTd4rI3TfsKN2P9TrGjgBDEhs9gNwZ0vMNrsj4vTHnbDoPSl1EJoHth/9hktJMoI6DXo0Pl3rwP
1TrwovbJ8lLTrvqDLrY7KWeWLMeUx3v2Vj9SOeIIsxpKml1/jFOvjmoO4jdqYrfBnzD7Pc6hfcXK
VlwKeHZuNjL+a7YQDOuHtFHga0bq0mJise88WpdCSHeobKWOY9r5fwhkoiPHTyCvlgWxS8nQOJgS
fVf/BqhMFm3lm201JSmIq4Fn8gE3gUCBpcUpkgvfBUPqn5pB6pMfJ0PZdF1lczZDeEfXGPgf1ATT
lsQMcGEhB3EPMKA/wWtlt+EKwCC6/tbf9fg5/EWCIVCrtYQoF7N6vDpDMdzwXDB8ZENIIIsLTCT7
2b7D4UJB8Wxs/IsngzroxvWHMGow81MunEYM2ZpwzY3w/b9Eu+Q4eem0z5rO/6ujGmGDogLiMqCy
2/SpnE4VNqfQfUEVP3TWIwfkaY6vwBnH54x00Ktw02WlDVMPiPgU7E87pdtRpQ88NQMSevL0oHNo
Vtm26UUvNoR5/iekOHbig4LK1VHtf2CZO7b7qcXbkVkxbYdx4UMZJQZpccBjelku4ad4t6YHxFL3
qG87LHMhlgLoSUdniJdTPVQQR+dJQS+oEbmXyui1x2B607cYCq2LpR9LSu0Gk1DQxAY5AhJaOwFJ
VkMKqGzUbLCKAl43Vjle1kYZ2Owzu7yj3HH60BjiPNgCvBi6dlQ/Pl5/a+1oi3FS3kcEQxRwE0Ea
QQwK3GeytrD09Fzc09S2Jz15ai+6x6CyigNZ8lhicVDVKC3SBRVQYkl3Z/1kj17kBWeeNAuuTxE9
qW4w1yFB/x/PXVM2gxr3+DXvDPxoeqaBjD/acSU72GaDfdeP0SW1mKEmwCDsOLIhdqBL8R1kfHBj
5OT+VA4Nm0I9dZldvJaxo92d+6R/QxPgTmTw8PiuD512dsxdUYyKi/KJBUkfEl7uCb/HVN7O7wvM
yJiUTKv8xroKjz8ittWewss25t6M4VpedQi7zlDTloiTCf56FsVyNlBxbNtkPrFpjo5QM5YHHPJd
wAuK3AQbfFMZwWytq6bHErfFuHbpBX6kbvbLljNkj1aiAXfhMWCZSfitbWpWrATOomFZquuiA33u
hL9uiNcspyqE2S7zJPaLzQCtC64SCZC7tN1nNvXTJcEMdC5h5Kcb0li28XXAgQlmy2Vmnnjjwbpe
al6n+IlP3bcQZv+jRYt9HjsLOQcuRvp7+bIU4QGAUBeWcCHjeXYkfUs7HW1n/L4jBqc0B9k6O7GY
mRJhwcE2IpUCid6DUDVNBO42MiTikEV11uaZGBEMyuoUuoiIP7GCR6+CsQVz2wHpBUTA5hGvsHHT
JcIQeTI++ahrRkvoMEibDalabkMQQGTmLlMb3bT+p0aC1xZQLq23JF3mLQzWFoaYKkZ+Anf3qnHD
kcLSs+GEVkcAxBTkYyyA6IjRP+AftMUIaUvnnt9G+7mxyb5qw2RLKqN/1dNjORDTsH2Cww68bTtD
RPDxuqdVl/6k1bwCHpztksmEG5HM7Sar0ui5imWdswllmiCrfxNTEjzjIcOKuGYgzA6kxy2C2ZQq
GnQAUz6PWXvABvECfrzBoRxHg7ohv1J86MmJPwIj9m9rpPrPKFIjzSNbhcCv92EKpWLtxyMlS/xO
tETyB4NDMO6cH5YTAmdhsO/iEwWL/cmqldACkWs9/DE8eLhzGH3G+VmHG5VMrMQbqa4YpvvhQ1dc
DpOYDJD+GsouWlm6zeALLlXSczynffe3t5g4YiA+TriKgmDT4r3e4vCa8MqF2HZKKjC8rVfpbcsj
dgyAWt5jGVu+ZUgmHfLMybQvELBWnfhcD7dlrv1d01Ew2aGobftq/W5aic567OfqPraMH7km9ofq
+2EXSCCi+nnELo0Lw02bIvEot00FuRLBlWVmEOYQEUYvtBVJVThghnBBAgYbAq79DgP+VPrSwzsU
kPEsEqaPwg/dboX++ZGFYJ6RuePfEABCTuA5eW9BO9Y3KXvITj4mUYZ47N3DTVM0MlRws1PoyXYE
bIzIAS6b2IXFWBMsnDeYODp8Uln2WgnwhWFWaF7rDsM/S9H6lA1mPRDJJPG3mGeyF4pEb+gnbdqW
2cTRDdUswlRM+RoHBXp0WLYsTe6I7UU/GgmXIgkkcnuazA8JPJSQ1Wi/YmEAApPIuiTJw2YZrskC
PzxAAdhy2FOgCY5YP0BCJZDs1tL63WHDM8pFr4HU93Qd3+yESTlAiDNk7jXakaWzBfzSYuvNWZ9X
zq/fZu8BAkN3CbXWs79BiXK8XJTz3sIY5OrWOZhpaRwudyqqCAM+CSNpF9R4sfAub+Ag67dV1AY7
WImyN5U6lB4YS/d/KzDLNzwKkIESNjQ5TJSq98z0wa6uVHuRUyyvvGnB6BcIh0KiQqhhh8U0PSYM
69YdUqn/pB0Js3OnONr9NZ3QExqKpIw+EO5cj3H1Egygy0OkbqoreIwGf6bW90s/ct4Rg4L2l2oS
LEMEARN604Lh2YJXbVaX08mP3kdvgU5rcSvuOoEEFmgC4wmz3VFtq1H2SHpC6Y7nj5OfLsvIzR8q
8oO1gl8gV0AnnRtvSkpZTQdplwSjKQxAMVZkGEt1aYNMD8+cFDSaV5EiLChRtf+B+cJ45VDpnn1M
9F/01yXWwQ2Q9/VAXxiwRE+Byfgf3Pxui9ODO2iU3brjyjP7EOWXyzMWqtOI7BJg/v0AEr3yRRnI
pP5FBZSy0k2Yi+JUI2dbT2RTe2hYJ9d05eQi+ax1T55CF3dFJuZwg0GZ+dY7GXxrTBP+CUavhotw
7qvv2MJIf8LKGBVDEAl4OmVgkLvQ8pfO8fitB44SApHnx3+DaKJ73jqcGO6xewLHubgaQVEbNyty
OwzjwNSq7GYiZCnhhggRg514DF8oWdpyTZblfYT4tKl8FhxUkCL+Q8b0YCDNvZB4MAjEkf5PbPnp
OwA0wS0aOfk1JcnMtzwGomkYQcPNqxThOiCTVC8tFkFg013A2KuWGak2tmldLmA1vMhwkAgWMeLi
R7G6O48zQARIG57DPuCv/dy2T77UWC20kZ731mDKYqxnj5wuw75zdbSLjMn2cbS4beBhJtpziYAJ
5EGVrYOMm8se6Rpz5eYd3sbkVCdc3ntDMMlTs3iFz6YqoRwkGw2k2b7qEXaCywOVaoG0IPm0zMEM
O2hFfqboluGpWMY/tk7MMSPYS+l9SDwrt+wNsziD1KvZy14WMamXMDR9X4wzsAQAfSFNOZXtkaqY
7PusyfYdHO2bUJNVbdY17hEYwOEzb5HYXWQTiectDQiDKsWDPQkcPlgoQvYTa/WYQYA/jOtwNd4Z
/nce5dncwf7VGkyxFm1nODxn6m067zHcUKEaXAlNjrcvcT8OiEWJPQ5Lax3xz2xNYD41CLU7NME4
siJCEAmEF/Qon70Hm2grfT0XMDCMdYnjIixhybInP4BrovL7CS0QV6aEOfOHC7ppv66GX4d+mIqB
zDB+jH504wt1+7kW3y1i10tcNC+2iXpUe+NLY4JxB9kaHYjn8xvhvYZyyjyNBI4Ga0WwOV8l18kT
xWrkZajX7M34cOXN1SCOjWQxTvmIwwS2YExHUl0w0/FzX8N+hCksSsHZT840pe4SxKO5VL2P8CIv
7GGWxbO0geP6e+hCPDoak/0xsQx2dWVvS9s9sYSxnd82/HNaRA9HlhlvZIbD7rHg4F+aJpEnm4YC
XOkAk1/YM4IjyhIWbWi28kPtpIYVE48x2U1D7Lq8zkAezxfANKqNL9vmaRSaQLvnVZ/3yqt+dFOF
a88PlnTYIMN1OVCE8ARvZBqZfecVFPKpjqH+MqeXT4xZAvh3R+/O0fQfOEnrEx1ifrLo9GIMqezD
zNdhHINEHOhohRECFmxN8ctwr7gXVUWYvsVL94dGqrllFc6kHPpktW6tkfXLVM1dglkiXIIkgsWY
+eMErdLBbtfIfvqFtYBx23hk+mtiSg+jJRpLENP6Bsf5+vpQk8tZZRjiRC61RdKoftvg2by7Dibb
ArtEE343M/QAY2SMyr2tWp6LdVrf+zCB4XuqHi0BHYLqnsZaw+iLVx65Un2HXoiCfo7kGx9VmPZr
gYgBh2enjDTU+ykT8nsUpAKWeOUCu2AKFoaYd2Bl1QG2k5AnaoPheytAEDN4aeEEFBpZA+us/rqm
MaBF8zF85llou60eqcWzGgW8yqkEV6uYZj5eQ5ZyD/ARF7WbekIjWvhhndxarBR+dP4ARxXCmhb0
HonQ51F14aeHbfUnNIPRzms8DTcfSYuWKLqlGndo3C/xc5hN/m+9YqRutD8XNoPvJ0ukznkdP3xJ
uLJvGeDy4MdwbFZ4VTI8SRJER0bhd4b+hRVQ/IVIhMhbvII6rKkU4I7Sl7TFq1t4M037rdGkucgm
rbyDrEIBqy5qsY+R8wVdfZC8hKrxXxtFxg+8GtMVWyTzVnDTfiLVCBFd4dpL1OqI0prqyp4woWJ3
eHKxmJPwpr9DiutPFomix9Wp8Vs96ex3UA/iDB1ZbYfFyRPvhxE/+JDkCz62z7aJLIi4mTds/C4R
v20822MQaYflpehXk6HO8BCuu89iDPv4aqvjZBncGW7EpORRdxUGbzUkjlQtWAywE4zwffSEhiu6
YP5XXyGaUNivg7j7aWY6ljRz8DlF63LEDhcGnct/MHde23ErS5p+lXmAg14AEva2vGGxQCOS0g2W
KErw3uPp+4POTG8KzWKto6u52VqbomASmZGREb/pRbBo6slyyGjU9IcX5ck6AT60yVJMCIJuCA5x
KrRj7hmkIe5YPWhJ0kB0QGa6MlP80dAPWhUClpKblfoBKYmAHrgpEzh7Tz9lXUNf2JArtqKQc+HO
HOGbSuqEQdaEkM5EKDivJMYvtinn+16BU7noR0VagaCp8eEqiNpQufVbPGiiB8gdzUuvFrq/0vIG
IDUAA0DI6OlG2arzjIi/NLodBC1uZanhikQYXHmqpLe5JoOd7JUh22ehzXGFSoSoN2Grd09FO0Hi
1KF9whwEXxhqQIeigXJJy7cOQNki6Xcvp0NyptgFgt0XiYVMZqccWDoT7AKikNwD8BzVxp+cjDx9
KVW4hNmwZrZaPLHIOICuawMenWYWygNiDv6+G8XwaMBy2odKVXzrjTE/K0VEyisPGYlapeo7cD7x
cy77w8nqW2U9TlNUVpTyqEjC/9IVUlitIqo1q8LytHyhW6MAvBm4xRqckUlHZqjz7xOD+oFckbag
HbRfy3qIf9oS4kVUSU0SUFVt5WYhyX770lc1Pb4AP42tovjDM1ibXxYH1CcEFYKlDARrHZYduI2A
wBFro7xTNdEuRJxIUHeGUF3VURLuwgaJB3J6TEYoQMuLinbFSg5T5aaK/Wo1WrK5iEbyxYE+yJ4S
m8iXgRcz1hRBIAVkPkAZfTBCR1Mj/SiURt9hJdSvra6UnMbKmi8FOlx3wNgAWYHJvstjc9hzOtLI
nCtyGSTRn/SQM+Y6LhPli9D0cFj6vqEcIi+nfJTSOa+eEzUJsY9qadqHnrrK7LF8ls1qLLeSrEZn
8OvtqYba/arWSnfEPaXCo1sY6sr3U+kcVkmL4Sf+jIL23G2eZQbwE3KoVjb8tYJq/U1CyQFXugR/
MwoxxxKHrgNi3/pCsXN/N7qquTECxDFdV+q3nZfguqWk6rMB1v5WISU6kprCeABpvgwrsUR7H7pP
gygHkrrFUutbZpoReoe00tQXSHzeOStTemhtQb0AfJCi0TkbqOU80Aq1X1uY6w9SFribULLNc1YU
9g8v0PVfEcyKu56S5Zk6XrbWx7ze0SH3qNLqGDwOiHzvsB+1ASN4+YQLLTAwqHov+IaZZNqsYurn
2lIiKK59KZQgVZbRrZYhTYDFhfk9jCvwaq6S9Tcg3pJV4o3lW6zH+XkQWbSsErxxEjqYm07Cd8dW
JPXRIBo+cd5NKdAHcbFo4ta/wWPaxrXPyCJifZdbp2AEZQu4q6Nb1ta/Uk3BvCuLykNX0DRctSMo
WZGH4HWGKL8ZSsjiIiuHu6qFXCKZrXHKlSpSN3WslcuReAi6f+yCBSmqcZPnXkOvk7Pk0ncb8zXI
8mzvDaFrEqY7lB8HVTHIHawW4Q1D1ZRjrimckfJM2fPvQVFFUO4zUC8b9lKU0JvGRHFAzzd1X3r7
wR6bG62d2BpQxQBniFpbD13Zbrpual4ElroXpQfJSdX0VYwfElqjZlI+VH4X+8ta1zygHYhdglpt
iWQp96d+sPLB/qwCxZBohXQmlR2jqd7omyp5CRanr80tg6hSNtY5c0V2hcRCY1ZrI9DF0qTXc0ti
yOau9pOxp03lIOnDUyOi+gYvjvHM1q+/+qWN8xfA0gRj7ngU5bpoVQvdAfjHQm+DRRybCtzLARgU
xBk3uVVcxd0iXOJVUJ4y9U7xk+BHHDNrBASSLfQxKhNpA7TDogcbLYygle8jDqUg5+poG9td+yhX
lnbuUCSPFnmFKO9CjaBbrXR/CGijGB2leHbbZay0xZqmWAk4AJQZ9JOwFbe9pcdIpST9m0SyVS9q
PXFv4wE4nVdn0nPtq8oqtiV1r8WF9lK1VXhb9Hq6jsPG+tEKBVWHKuhVDaRtm92BxMBaEPjsqw46
od0UcsF3lNDrpg871K+BKdKHuHZjUJo9nFdZHYpVnef+Ia5zBZ6qTsabuD0nZLsz4AsOCFfEnvmd
w7a77UO0fZa6HIc/AzdSVyMc3mXbowJ07PwQSEDRjV62YqdPlnJqez9SZMEe1CDAfDbDC/zOkkyx
rsqh+dKmgX0LFx0gL1SFbZFPrRcl0vOei+QD1lIlKNPOoOJrC5tMu3BPrkQYWyYQKn38+ZRx6TV9
dfTCjE5a28jNUmLDuu9dztJlh/mV12YD2I2xe86Iygc8kIFq5TA4jQW2hAp2kKkG7GgQq84c4DVV
9ni2o1xdWEqX3dpBFwSgMQt7aUZ2gj/jIHbsqclJ02E9LI2RE9YyTzWygCrUAc4XpDFNlOxq27AO
ZWuq/MwIb/RcMr62ILdWbVQHPzsjo8A1yEq6H3pzeJBCCFMEAtGr60Q3E0xhc+jcQ63T3YjUJjsq
iNMcA0ivtzY4s+9F4gdfdD7X2RiE+YLNn9hQ/lJe+T37hx5b1WvOh9uPKMtBLO7ED+Z/+RLVVbqN
GlzHhgbT4FtbBgRMqKHVZ9Z142DVojwnkV7f92D4bnskF+Ffp/pZ9WMsP3Nf2duymf1QEf7ACy1W
1p5eP+uWF8Urs07J1nqrMpe5heoApTpfP9t20x47UzMBtMXKI/sDb5S4UV8u5KJS+hXsoeSt1Ae6
s6Ntx+cQPCPNLZz/vtCnrh4Z6KBZYixe49OpjkNCnCilGge6spI3kYvXogKBcckxQ3KBsVRWsx8m
XaDb1Kdg1g4avckwM0+yD39go5Ve9CJpsFhcWSruODWZjgL5T1qkbCJvgEGTGzXr9Tt1CEIgyKqV
rMoaxFCmet259fwOScNSOyhuIT2YSSScQVGx8o1KV11WTaI9lK6m7Yx4NNaZ1EXHAezHqxdwUOst
8D2mKSfP+YjLqV9nU9cblkgVqgyPh0Hu2NZALAFpfk9ME8nbGCgJnvBquEPvplo3cZk6UZCpj0iV
wplRYM33kquflVoK9hB2hkOZehZ4+EHdxPkQ7/sabNYS8GHigwct4q+AYaKVJtL4TGm/3pFIqyey
2P7sWYV70+R29jAUevKWtUABqFu1wckLq8FbItQ77kQloyrtj578TbR2A7vWHYBrieFQ2R2ZqWiq
jQkk5DVum+rYy130pa6k4caiYbPMkjTaA5oEJNwb3W3rldVuTMNgK0Kv3tAX8IniQxzuazkEvuqp
qrUWZuTd1F1sbcJB9R4LEoznPKdSMQjDvWkTjHhHa6wf8RAJv2q8zM8utdpF3HY2JWkroiIOBYdK
K2bIYqjMbyB3VFKwmMBGgxuOphVm/q5UivZE60LIS9g2wRGgmHo/6OCLC01xn1QpCagVCgvP4DJE
k6EoCwSnjP7FpsF6LgYhkbV05q5K0VHg4JjIXxupHRdywKNKuhT+SEoJhhiFlsdQaN1myER+CNKR
RVXHya1h1VNzQNFWut73q7SmPR0O1LQ6H1e9juzuR1EOJfhmWuXfE8sc4+0I6HViipfBqyfG8ldL
8nsObK1a5V7SfVdiO3gzODoTde2Sw7gOs8GOsx9ypsMJaWi90ZcyqoVNtVxeRChtsinCBfsaCL/e
0UVvzAXVLLVdpHXdbvLI83CC9QjUky4Tfl2JrR+8XEGIw/alp7x2TXtpS1HyJW7pRkMit3fC7DXg
lBmWmmiN3HIm7rdjXGanXoVpayIFJC1FWgx71zCzlZ7oe7IEaERDCgbD07r0Rwo+EiGxTvmem0D+
VlKXl0dZlZSzHnruzwLs8W2Qeygb2A3YOzMzjbfGKKj7wDDmhFnYFgKUieqeg0LrfkkTBRpaPRt6
I4tGAvQqKRLyD2M9LBOr9d/SoMv2AdpEG7UaXcpidroDXJiv+tGQt6nu+o+qG7TPEivym98k0b7U
tebYmMpwYHOnEBJYQed4vo5vZm+RhJiNC4YMetYbhV1zo/uytVH7kveVB+UeFUAodmVfnv8lEh++
oabaW83z4nXndWCBQ8ioSR90xy71pF+yUchfW4zadm3Wd+cRSfHnnCLqS1ZH0JLoblEZUe0hBNRc
ZBifqk2+7wZKcehDQAuxE/GlalL1HEc1dsEsILAqkb3Ka1NDyifNxasgPb2hKJwdQ7WI3v5FyURx
I8MClpBPNqgoJiQLTCChLiY5DAnyymatyrQ/pMYd1w16cMu8KeEglqIgGkwI5opd0m3Gn2XTZrck
zim/jGw1kEFDqh8yTaPzX4K1lBd+WuSrsA7Ub/rkJLZySR9uZL3hpAHekmYZ2DhlUNuNHATtRD32
/Xs3zvxDA8x6GfSo0Gaad1LDwPjKZTEO0FppTf+k/4JBpiavlC5MN6Eompuk4PhgcGxbRb4RLst8
oAIdwl6yWo+TetCRCeqNvrF98tUxra2veef7WzPUoodYNcdx8a86jdC9V8yAY0dbL0Uh2ZvYisPN
OGl8iLbrn2gadEt6JaQ2tRugxw53jxKSVohXEqt+ExQ1ajsVxPpFIHfwhku5eQDZPWzbIBpRcUCG
cvmvuvINuAuxv+s9MXnSBuJRMjCVsoQX/vrPIXUX8XJ/oOrO+c/0oS5//qxP3/M5/u7/Q60lBeja
J2JLt5M80v85ZuXPP9SWfv+rf0Pr2AD+y7BNQGU4R8jCllEK+rfakqJqE0rOIl2d3JfA0r2H1sn8
DP1AgfIYynVA4v4ftM78LwOcHlpxKgakJv/9T6B14Pregd0kFUMezM9Ihfn5O8Rm1wZB3nm9d0/J
vdvVvaVBsmir23dj8YEO0p8iSP9cfabqZxquLFdkO3dZXrJwrBvKPduECbkYgDB8fo8/wYH/3GOm
ZlYhmSCrlCLuKcN+MY2JjiT3CbXi4PXzG1waounl3g2RqPO6SNTWvasyHO4NN1B2qZe167+7+vRa
76/e0qtBfsa7t1TOlJY1nAK3Mf6NdGVBsb4/GP9LYzO90ruL2zr6H1A7vHtNguXZdFL2HUWedN1a
vdh9/vzTMP+Dlvxn+Geqih13kMaRW7SV32wjvSPJVrXdEOg29Mn2jmrVlZe5dKcZ+tPK7QgasOXe
RUq29dV8F9E08y3l1VZ7x5OiZvH5G12atDOpv4r2wcjJ276DhIhsjqEuvJAySpMM8dLy5b+ctuB2
33+aOuv7MTU0627qqZ54M/0BWZ/6bOiV+vRXLzLXbI4RP+/JEK07CGa3ck5+Gsfs7f5D7GrDlcG6
sDjU2QrHFCVNU8Tc7uhefEMlCthTqT9//vzKn0jc/5lbc/vgyCpzSjhNe1cV4LyKYN2NGb35vVo/
WeMXztJLkITriE3aRMrdMO+1eLgy2aYA+9G8/q1P927pkABR24NZfte4xWLEpV4Cgh6eDG8qlb72
qEb1EjQcdd9aL2YXLVJY/3FRwBm7Sexo9X//KFp9+p1ECRduxoG1gwiT/RKufWX4Z1Zk/wzRLHzI
Vkkdy2/bOyH5eyFei+Ab5dOFK/pjmQKUGRbJJGuDpkXgiYMZ9zTw2n0nrhmWzKD//zzALMTEdhJK
pUr6IyfwCDsbWkcBFBd/eIOh4dSh7jsLVNyd620olELCzam1I2aiuQtzYoCm2oJfhd3ld9f8SX8b
0H4QlNRZUEoGMwoaKYd20HZvZNOnrpdfLFgVkQjRR4/lZQcLbEEne9N59SoXDSijrm8dVw+fECbM
F57WQHW1zk04/sgN4wwz5dQgqddX3hczkr4pjbEZlP7Q4QddwqKxFOmEHJcHBbDaY9j+0NvhzyiR
V6PtV4tAB/psgeNagPJbBq67K63w4I/jrVH3DyQGB1l2t9RRj5LvLf1hqudK423VNlvP6I514x8I
4McgRaSnyZ5tr9kK9NHtFu5YEN+hLtIsCsna6HGwSqHTLmKojKUeUk7tio0a9wc0Vc+GQB5Mqd2d
UNL7OM43fRPanNCyp6EwroS1mbLzP/NhFqWVLvEQCIwKJxyRBxshSlfgaBaNj5JJ7WX6hIBLToTX
dDkMeEV7rWteWQyXYtE8cPcj4GHq2M5Q5puySVYpTN/PQ9GlaDCL1oABAg3Cau5QIEfvEARhnezV
PP/6+eUvbDkTt+L9ZqChEmEZuSicolBzehPoqZr5Vs04yNb+f6QX/T8fRplF6laqkpAqfeHA4qiq
RWFK4g6giHYOC452Vz7BhXGaK0WLVAym5g2VM9TxbSnlx0GWzoXh/91n+C22+S4om2UFOawwC0eC
04o+QHbvKhwevUHdf/4hLj3/LJwC07GkUHiV09JVXqJFxPm+Qso4qmV1/Xe3mAVMlEdBCBhK6dTS
4Iyw+xeirG8KmbLC5ze4sAx+76bvBqmhr5y2dKKcNMaybUjlcNMhqnblE1y6+mx991Yf0q6IK0cb
A5QTkG8zvJ+fP7j58ZarzNZvYtPwkP2mdOzQ/eWq6J66w+i4vuu0vv7WWfKVU8mlV5gtZtOS4rrt
CFGxq2hL1p27yOz2+fOXuHDxud5rKGgyaHZdOFFv/6hNW18M2XglTPweiQ/2NXm2hmN6P6GWBbWD
DGbd1qvE3IR1C336lPrwOVT31QMyUIwGfcQ6ev27N5o+17v5BGq3KiJUzBzVdjeUY8Zl5/6Hrrb/
E5WmQ/H7i3siUMaotNguUL0FR+2by66lufz5o0/x86Pxmi3npKUf0QVV7VDgo7Y6ZhtEHh6KKETy
1wCWrC6QLxxuk7TSr/hDXvr808/fDVYFzmuU0UFBREK6HZXqodMo437+Nhd2id+EtXfXtjMTgL5W
l05la28NOupaab6VjbKmCHblNHcpnZtT7Go1sLwgl3IyoTJ8iSyp+JHKQ7KDfuuuI+YfhsCFimQ7
9Aiq4G62jHTlXnal+KZuh4xQ7LlruVOKZzSFx32uhsq6DVG4iTpPQK6N1TvIscbq70ZkFjEAZZh9
L8m102XdJkcH2RXjGU0h9BbrK7eYltZHU2gWLFwENmFYJcx+0r6dB/91YabSrhHmkwx5onaL/rtB
c+2K49LH8wdO5Z/zZ6w7RMGkonZ6JFuVUo5I2JDH+3y4Ll18Fj5MVXPTspEqJzbDhDZ+BdgBGeMr
V58W1f8eKYpZfz66IqRijEHmODoYr1WmZyFjBv2LY3twJbu89AKzaNGEOspFRlQ6tLXoc7rI5CIV
FV/51JdeYBYt3EKAiqUJ6Zg1gFNFpC+JK8ADmeoVv6aPFzCVuz9HyOqlIQmCko2nLduDVWr262A3
uKpZSP1XWpXff/6dL73I7PiTmXETCaMsHQQbHuO+3NZl7YzmNcvAS5dX/3yNTKIcUiZ17YiI+o7k
A7zApUmu2rcrj39pnGbLGlyaaFwrKJ0w6xu47xCjQoF2apArYgevR3ylAYgIQ4Emam16QNBUpERJ
GGxgm8hZShByl7qOJAyg2PhYt0pypJCKeEJrxDcgUNxNB62RExKmA5LrJoiPVuwFUjFsgRmo6zSX
7S0t6MeidZOVMnbFCgFddQ3Nx7xNZRevGDy3VsBWxSYydaifSSLfBLnLfuwjOxHlsn6TVz12HC2C
HujtRCeBUtK69AEXwDGyb0UR3RWZHG5VkSEJEXXDAVpM86UUqNuEGowtuv0exH4FbmAO3p0qZH3N
C+vCAFuzmV51UjwMfVY4TSZu0HYrF1aQvE7tlulc8/lX/Dibwwfnz1li+NjSQD7NndKsQoQNLBRf
4bj8zDlJLXKvjKCWaeLK0r30QrMZb2uxV5fxkDuWJm7HvH+hHHNbDtkRtby/C2/WbNYHObx6NWZn
hJhmH+oGnIfteeaxrMnxPh+ySwtrtte0pa9VnmygxGHZFb4w2BuwqaHnA+L8724xdypVoULTj5Nz
J1CqW+S12GSs+BEQ0ZfPX+HSh5htMXUN4a/qND4Ee/3St8tuiX4qEquB628NcJlXEpULQ2XNNpt+
jJJcNpXKqfLijNzkbQWaazDcK5P30uWn13uXaiFrTl5YdAUtNd395vdS5MAwKtaAOdO/nLKzINcI
NTLloTYcFTGbG8ydvptjS5wxQY1Io9b93Z5jzeZUIzXmUA6q4ZC27Yc0uM/cat1rw5cQHu5ffXNz
nrOYyAe3ObdIJquFsbxHiOQkxe4J6eIr5dgL32NuGB8NXeMZdM6cMF6qaBmHS/+aoesUjz5IW8zZ
TDLJcQddiwwnGNtjWIc/EShxPh+YS089m0Vq3xsFSCPDcc3QWnYSbJ4mh+HfVdGV5XwhyJrTnd/N
09KWRkTzbCjncdmgpiY5nSI/JjUAVTvaDYp/JS39OAu2zFkwF9RGCz1ODMf0pHXmWWvXGn+6vjLx
n6h9K+pqsN2/WxjmLJaXPW4pTQVJKIzy+oRK/7D0bKDvWRxYq6YS4V/OqVlAl4XFztQKnSwVDuyY
9q+uXCo3AIHK7d99/9kSl2w7UnVN0Z0uh0EpVac0tTaSav/8/PKXZu5saXsTACsvB92pwJEtvMiH
oqMrxZXPcGHyzn3lxjDUQBI0ujM21k1c6DeoCjwgAX9lbC4Uii1jtlNEvi0X4BspU4XIdRf6RHHd
jN3GHNE9qaxtUZ+woSJTuHb6Uadh/2ClG7OVjrSE5Ye6ZTh9eJMaX7wsx6wsWsb9Rk0fKTMhD3lK
8VxAf65PfqriNRbPsjYehbEnhUE04FkuDsEYbUb3SuS8cNy2ps7/+/Wr+X02RGFiOhaMF6PvIfn8
Gu1HzdMWNQqUsntDb0RrzmYR7qP2NsU1InObRfdbO5YWFKJ9xdQ7KYz0SkT5XUv9aJRmIaULw2w0
DBhzVk8txgd4BnwNApef7FMDl4vRA9j2dZLsLtyvVB9Qe5SXRVkv8+SApu6VxTntHR89xSzgpBqC
Y5xWM8do78amJa/HISejvQZlx0fNUW1e9DzZfL6QxLTkP7rbLOT4YJQ6OYAbWrehu4ZXIA4ws43J
U0p7yUfYZrBzhn0f5K++2z52NtTuwsfDoS69cgWDk76Knv1CZv8+8aQMcc8SKrusuEtDNrx1keAz
lCBToudpiII+R+5JPGFVgBlDhQuBdUnFF8rGJSQG9YcQqstv6LDZcyw/r4zohWhhzMJdD44BWUNA
oDBifqkqRAfbAmb4+QhO8/WjAZxFujHJAJcpSuKouMvBqxCksNC7emFjc+J1V7KyS3eZBbxezX2Z
E3rsCL24tZvmp4EdJSJxiBh9/hoXxkj/X5lMhUSb1CaOl/T7TpNuEGK+VpYHl/PhGOmzgIeCNOTQ
kadvVK3e+/DBHoxiLPcmFkco6gYehyQEapctSswrEPyMYQ5pOtST8qD1UrD18wZ9N3Z6/AG16jhU
JXK3gc9JNUjGYxuCA20rrA+XVMOQQ+xEfyXZvjQss8AJE8JF3KaNHXjEyPSgWRRdq+BduvT0qd8l
MGhqpSIGV+2glABEtH7U6/jl8485jesHc1KfBTLTAovSxXXkxJC6BJKIioUsCvh0s4AbEp6SPvr6
d3eaXu7dS8io0phyQ71rbMo3P8NFMR0G1AiNUwAV3o3zF3zpruyblwZsFqoE3BJfE13gZFVsrhQo
0IiZIqX++ZuIC7u+PosSAv+NfFT6gFx+0+rFCnWdRaffpc3eqDeJjoEPTAgv+Iki6dbtkUNCY8dH
ALz2u4UwnizN3+g0hTzbh8nkLzPlQcJQdPQfI5CfVv5s1mhmY48j1AcXOkvohtuO/5/sSn7fQvHM
v4t3+iwkdVT3Q0VDa6Af5dcoE8tKRpr182G69BFmgQgDFgUgbxbhH6Ueu6pHTbm+EoIu5UXaLAYF
duQZ2KlFRFAnkc+aUiGo4RTIQxSjExrG1jXOeXMlol54ETwb/5i5wutCH8+7mLweBTUPQH3ea1da
IRemkjaLGnGCTQcMu8TRjb1HTQzdzWsQrUuPPYsaWRKnSmf0HMrtCCVpRn8HbNi88gkuXX0WOCjW
pQnn5gjXuALVq8DxZO/HX02cSV7xfaRIsyKJklJLnMiP85VQW3uNjFqx/vzqFyKeNosNvo6ZF44w
RDwr+UIlBtsAzXuCqXUyQ3yvjOgHyuNX7nVpkGaBIs9UQzKKJnRMP3sMWltaBD5F2M9f5NLFZ2vX
HeEkdfD3nb6E/db63y1hXrPBvXTt2dqNNBl0H4RkR0HXeI1tBVh021V3nz/5hUk/x9OOVKU8A2dN
Bznf5yRMXzXoeb6aZldGhg3k421NzJas6+VR1KB048iqtC3M7oZgoBtPnbpH/XEv49YXJPsKuUaz
g3dQI4b+/JtCiMUAOtorCBsrG9e9YYQ6iZlqI7YTfbSr3kT0yEWQ5of3rN+oXMio4UAbza6GmILO
HR4fzwPWQ5FA4Bx5iMhcGaSyIpIRMC8X5egQ541uokrus2bfyjA+m0Vlcoijzs1PRih+qOft2Vsw
HOY48a2FRO6a2k2RaIeyPvE7KpadJmZTbY40BuzKhaadOaTfsHFYbvMaYEpm+Cv2C4kPh2wTWvE+
9lzcEM1LX9vyCIVZP+iocPTqvkyGo15+D5M96EATwwt3yBdDkW1KmKJcUukjdAjB6IUnfseSNXSG
97rSg2DDui7ZywUeYvazXIptjr5RXlXLIt0YLkpsPw29WJvKE7teK+cHN9ZWTSDTkndhoBUHOvS2
600d+mkvHCjgJ218zpTmSIHj2bV9DH5OkXKvxMMK6xf07cVCSYK1pxrPPAOy5IBNcQGC3KoqLyXt
CSPVv2ZKt8vw107gChqyvx49TDrrk2rcoCazSDkJNlW89GRljYwJsL8GzxIFioq85JzYyBu8VhYj
Xrl8m0B8m15SxmYgRauBR+mHdlmg9sjZyoqME+WLhTzKK17487VxYeWJ2Ybgd7SvbVMPnSpEoVFx
9W8eleHPrz1F/g+SPTHbEaIEEfI+5QDSavYT5fOBYY/FKhtSXi015Cu3uRBhf6dN7zI9KyuNEvB0
SPnc2IoqXeRkw6OM1HKFe12Tb2RXuRJJLo3W9PN3tyqiAjJfU5FjNHgkoB1iokWE8Mvn43UpTs22
irzpbcObzteABB+QrFlJGGBGdfJv0+2LwPML0F3r90n7/dPTltdhJwVOynpA8hUPm+7AgvNRMGJN
TDlTFaENhWkv7FMhO0r99PmbTbPpo5kw2zvivgb3RF7pFI1mfHXtKn/MtaQjPLkFzkc6tOEGJujn
N7v4nrPdBL44PpY9JiaWHsjHDu+HOxnTsfUwNtkWuXlql2EBUsNtbOQZSsXej2U4rpPYNhbmoOTr
ILOtKzPmwpvP8d4m2msxQoCpI0NpPkEYiW8lb5Qf0EY1VxrGEOsGxYIrE+jCgpsDv60ISYNxCFNH
WNFbUpVPlVVs4bVhNuJfucWl95nFi7gW+EIC1nEUL4J4TXhayKGmL6uuQsKt44yrKmp2pRQ3pdcf
TJs53hv/sMG1+ojTuVy/4lV9i5osyoftubRhfUC8RvwfCyG323w+cy4s79+483cLxDKRf9XjIXai
LvuKB9j3RFa/fX7pC2tbnUUO4ZeVZGlN7ORKfbQbDr5G+80y6ivT7EIMnIOrh0aK6lBTQwcxsJOX
aNMGiqC1d9YLioGj+g3l0WvK8pdOQ7+LKe+GKQurspYzJaY7s8vGQ1LsfQC+/JEPJ7X7IWOCHhdX
z16XZtwsdiguEiyxrQVOKPnmgz5Wxg8jTOVfUoo5zzoN0xyDFKIazBYUE/wKe6bAI5yBKMi3PIt6
AyWQcmmbobrVZe3K7fC+WlbYV145sP3eLD+ap/OAUw1tp+S27zRIR0Y6Gz7c2jRCAiO9I/cZEOib
srDyu6Z5qyk10/U9Os7bcCrkRwuEtKfNvxqdnBNlyOk+DqMtP+GkXhvJOjKTtZc9+6W2nvKLzAvI
oTC5jO6bqqUqlVMifZObl7a5slNcmKxz6LORoJCkowo6dfYwzwrDpVJdCc6a8bsF+cFozUHPyLuV
CChVoeOjGn1S6yJaWZk1LMtG3Rk4jtwhr2Ht0FD+Gomq2YDHmmxXEnmtdLG3NVP9ftJ9MhY+qvhb
NOS7pVVjM9wHEoAMObP3IYs4WxS9nDxFqm+jnNd6j2gGhFgJN2SCFd5xox/ivheit+vLg4WsLkTW
oah6XFqjYltnVoLKpPIjG/QITSAET4sck0Q7q179jpzNUvv0ECIdty3LUmCGEKVLvHzHA8ab4rbV
mWvqWL1UYdpufPCZB+B20het6uPdpF49Sd3gMDTCXjLjfDJH8UtyiqxBDMgOV11g0+eo87WlSwK7
2FLegBj2NjLyH5jY4r4RoWRyNEykRqEJR6jDpOhPK2H5OrQyJmGylpww6AhzeBCtdyfHaniPvM+z
56mTb6AhnsIESwxfqatlNxrjpDqgLio/lsgJerS93ZpJOnZ3XYo79UhDE70zsa+TLEA7RtzpPh7I
0IPFUve1ZiUj/rKrbITZgSkiixt5yLIgyHaAUuBto6L4Tn37DR/mYK8GiExkoao8Flkfn+WuFjc2
bX2UBmNvLyOfki9S0bVnnHLrbVf3zY7+2UNvWNXKH1xciKRy2GiNZBywV0mPoYQGB33t4okzGNLo
0MON76FfK9sRgvkmSOxgqyEzuR4sD1Vn+igIszRoGtc0+JG1BMRklHSX6noFF35c5134DKn81ZRR
UjEjuFlVgFYxvumxl54QY/eXhVSugnrY+1a7U1vzAWILOm3ht65H02yICEqe19fLPi4eJu3CBvfy
0TeNRaWiyh2J4Nlr27WNbVsTF0fZF1Te7GyNUNnKiNs3hO/XuVkuMZ1D0NfdKYm5tgJ3QWwNU8jL
tXuPid8WhvytO9RHpUemOPLHN9Bf2n9zdF7LjetYFP0iVoEE46tIKtmW2jm8sOz2bWYwgPnrZ2le
5tZ0lkQBB+dsrHVYKdq2ZJ/Kb8GgwvScZWfLvZTVfmWBTEG4UNkl/NU9oKBFrVHRXZTXHLWGC8MF
BGD2IRSDXcavbMvmgNFnJ8Z3zN+hWj6HkZ6iYKGd+hiHADmqz3HzDgZH6V0gmqi27IdtZjbW6Ig6
6mm2uovNU+x27rGTM/nMGhdbNT1ZdMHdQE1RPsE0SSc42JDPbL3jbHqf3K5n584GcgoZAjQyE0FL
LbOzDetsbL5B9X7CC+AL6cYb7/NGostRAHtMCNkDVZ0Ruk7wPU152ANiDFYYU4l9e/8mk08yX4+3
X8oDeahgbvR4X3lPNCVMWkK04ppOAGq71weuj0OcdAn0LjvTLE9d8Qmn81T3TEQd/UDrbJ76PytO
JF1ZsZby2PK7tw7J1Aa8gD4PDbYlM6LBex5gb5vAy/KbhB4p9gytUW+P/IyTPQ/6B9VAuHApk9cx
1O+AcO9E/R8WSSicRhY6ct9a/6Ec3iLadkoHyFn0vfK90zRgcOGf7/RktDewBrusvPLpWxY6o/XB
zAje8bst0A96y3Fe1slxNAK8GclucZPrkHcW/BVedHcS3D9sXJKit0/MtR58Y6I1bxsxzzUfQnnO
YKbZG6Jm3FTQ0aHuQH7pva9p7NG2IqqjDR61pn2HWSAsWkhnS+4/ZBjGYiZbzHO3kLHCPlcOrI3q
6vly3Gc8bE0ijysO6nzMYbv7rEDmEf7Kzh9ZRFN7X+SQcJvq31CiQqLIMMuHPmnjBY9dsexVap0y
t0oOQFwV6eeHRt8FFsrZbnjkM8L5C9vFsUK+sEAqbj/kGfrCf5LCOQoQPk9Jjku86e9N0d6et4rG
PYht7s1p9LnL3rdTdOnF/DukyT86stFscjdU/sLv5g6Edxek/d2csyzwsMHmDPMbKrRO4hbGXzUl
cGNhMA/tkY/uVqWkAScPsX4OEKEhmcEizcMc/hsIP56ZeZk1zQCvBMri/eeCaLa2kh0fnXa6hotl
3J6Aubcf2+Fx3nB3tizi87ldWL3Xk+Xme8k7lnrFK4bKnajKeE2ec0jeAfn9zJkgU/Ph1f/pDTwr
V8AmUIzdeJrzapfSRWLihZnEBAmaRWoxd3497m7ftXb5xKx5A8C8KraSQRJSzsT37YHvtldoks9J
QFuKFbYSv/zx9vZeWq9c+YqamvuFk7jw9nc8L7ev2+2fcvtLyo7iyIhUhZo7gNzBYXrxHKJp6KTq
d6wzHwPfEz7iYXN/bC+Jxno6FdwKdMtfF939xhmg2L5u7zukWcRZxdNYvWTu9khE+Fgp69T43uvt
I/IH79OQ27dl5vepg1x8Xrc80lnwKFkKikDEue+BNCytfJdVy3F0ATAD8ikZSuVyWGM7Ux9qNqJZ
FFfPUtfeLPC7uW+Memj9+0tYWCXDyVV2kWkPZ3udToMCkKLhFj0BgAfvXKqjV86sLFirp8QVD+Y0
hcaaCF409aFv9njf8bjCkAlCAuf2risdFAI1C61pdtWLk9IRynj+LFT3Rp26UZ6jK0gz8zCb091W
uYAu/Duo1M+9WN6nRj9teAPNrt+3m+CYyde3TLM/87zwXc8549ivNKQ+q2B91Vl6rvjxEYkt88p+
RODs/10xfvZpsq+V+ck9yZecrYyoQx3C9YX4KqrYWWQWktLwLp1ilXZdI+eGZvvktPqNfVO90HE9
jvmwX+bgvqikd1Izu8+Kwn1fSjHfVUmwHaib0r822p/Dwq1+8P2t2YXdXNVxF2BYtyCGkoXt9W7s
4CDBfy/CXFK+MEd0QcvB2+W6FqBSAGBNBCl9OhBFH2Jz2EA49bOH0A9iaDtjuoWB2y577gLZ59lr
TkS+eWzxx+9kZ+4G68MBfhZY2anvkQLWYI2OXe5tz7BvAth3GQKbYJOfWuTywSSDU+/MNcjPxDMA
i7uzqZ7Tvk4PYvY1c7TBq9/MScl7x7D7Q5NPNpmQavV2vCpJUsvO3r0qyz9mbkycb/yxQ1kPqJNa
jORETeAIZVlQJsfJVO7t/V7Ku4GbvXyvvWU7CVk71yqBoxUbtvFXqTHAzWFaiHW5uPo6EHIDNqgb
95nnejkGJpqfXdPlpthhZ8tOW4aRdNf19fYMHtCFwz1vvxrMKI1WWFNuBKxMrDfWFtf6fL82MRb7
BkcVi/39UboQCxEtLMPfwvCIRqCeH9/GoKz/iLKf/7U9FCmy2eYCo9KS46PPwS2GgxPMMeSeKh7t
DqAuR7MF6qyir1zMouYLnPcn9KgrqYuyb/ZwwgEXgs6CW6uGh8TxFNFv/xb+WTOirACsgxYi97SW
N3i+LwYsQTlHpgFLZKBgswuGUJFc6pGQ+ta8kihRr2lPUrH0mv/8RdGirWeWYPmNTRcGXaOcv0sG
2UpXuvpOM4lhQY9W5BlsA6tLYN1ufDtKktYEEz25lmKDr8dfpzOcPSRl6ykZmtLbyc3B+ihu54iR
60C1Zbjx2q5WVNv+ElXjLI6Q5snPT5URgYWvI0AKAS9JwEjPeDF+HmR9ZBd6cC+mbm6maT18DfMw
vs/jNt/XxP/2huzkNb8R4/dc2DKepWXZvxZQtAe77La7urcwS2AZxWxkGPMaKjpDoVGxXRgBniPg
zuY35ybra6xAmGlnMe/rVIxR0vt+PDqWeXG9HoSobxOAbYW4XxbJ8r0m8/wzuSrZC1m4p6yf1GEs
G+u89tK/QxW3sO7I9RkNbPfE9RzuVlu0TnFJQxblinYbrYMhL5hTVlzzfhBWGjAfmqBRfJieMcRa
G9PJrwb95qJ72Yusya9pIb4AUf8VtXdVJodCXqy+B0y47VhwKXTMceZXcjNnk0MZ1nYFu0MrltvA
KSLnltd2waieZDUwVtXBlaukT4U/RTbViTMDLfC3F2HNVEyKOyxosqO6Nv+kvRtEic9Ox7doDUCQ
2c1+3KivK1c9Fk5ADWkdko6jlLb6Z/TND5mbxDKQL0hp8JxqqqLN5YovZccSHDXFvZBlXHTBU1ot
D/3NMQ3z6ZEC5kvZqCokv2yXCe+Az++Qef2jb694LifqPdMkob9d8C0fCkMcimxFoI5qYg6yW9uH
MY8/FKEUSMEaU/yXtvaXJzA8tnpe/8BQp3UyvQNcB6stniY/39veLRtUB9ykn1D48BA91aABay6r
RFXr+Hsx+LxquQ/84C3oKqp1Hc917nAVwosnxbo+DC5vIQjO3i4eNGRhY8sefA9ZQ1u+6LnZl1bA
1j6BrxLCVwffHrzLqmR6KLD+XptU+HDtOmZXdiJBlwqUtZYzUi0MiWGelRLti2RcgspzG6+Vx5Fh
Ddr57+RL+zLKltOBlV3aMrm4TfbEVaQyRCW+R7FzById0qdjPLjLBhd+yO9ImH76MseQ0bSxk5uQ
lFX9CxT1ZnB5KLUDJJf2vpUsu8YaSqjkzSOYeS42e+OxvaUQBzcMujJe2AuHdXxb+QP7afw7B5MX
O43XIwujtZBCx9ttY/0PcTVuIxwIuzah9FeF/Dd1Lg/R/AAvDCv0fBonFdt1/p8l+D1539/lAom0
zHhKO+9w+9z9Cr+E5yWUSq3wX3TQJWGxAUAv5ESq2PuYe16fy5aCmMU72K5/ALawp+v9VFTK2yeN
PcQUSv80WRCr2dTudhU/cL3voET9xasWVvtYq/Vzc5vzUPP8Zpg3nrjYVZxtr3X/eQJoocjq4qVl
OceOo07paMwIx/xbYnN4STuBFzc4G0N/NMr5e6imgz+NZxfQwZptUwxGk0Vt3PI9qFIzGm/+PDP9
rcYxD5FvHZPGYEEwsh3f/W/fIpcwrOT4yCuAQpjKr7Gv/DvEWjDEglZC5vV3PSDBkINNqNpbAQta
z+DzYiy6dIwomxTArnnfC4TK6VCDWRsQgHd3frZdCi875pPzs9TclLIx3vcOLve0uvCa9sFYFDEQ
Skr2LZ6G9C+YE/TwVgIAfgGmjnhckL6M3Q3hzNaqbDf6msUU0V7o2YTJy8Cx46H0EcW7y0vLrMFn
JfA4K29KnwdQJDDZkLxu3yn9EZ31hJOa9OoPnKqctpl2Xuo9+iDNvEDdVz3CUDO5+pjFMC1xILWW
a22Z59RUt9sV30uQH+ttYXYxBZ8oC6mJKqalo8PRE0VcSXZix7fpcaWxs7hmNPX+/aRtlOLOGb1W
sxsM/1QZwQcItGs7i3s7Xf4VpvsyexatgHI8wysMSMKid2zn1ybt7uXkPJARa4Fo0BpC93OC4fto
DwHg/e6fjwBwJ9LhD/2aL7KHXG3wrtihP52AWpx3Il+Dl9oDOd6gxKDK3C2rOfGxpS9LKq7pVB/z
sjxOed+SyfT7A/lLh8dWxh7CYloo/bPbe9eBIn6XF+aDP+kfZy4X9OT2FqrB1seaVtWRebMISfNS
KHQdZJDsPAwUxkty4InOmRvoGJi1gsFEqeIaYDHwEP1Ivse1axk8SzRbNZ9O6KskvddNMJ7y0VHw
RO0urIeufzIC1IVGs2qCUysg1MBF2WuNhXrOfQefkF38ruX0Ni559eAoVbIBWNaduiXQeJU868Yi
weGNuHTViMGnG1d1qeQiP42hWT9mMydPGazVmUZdAHrOtE6ptVaRdtvxy6ttQOOb6+BBWkc3+5n7
uQxlzfPT2hVuJVpc5X6pE4c2mD2dO8126Xao6napOY1/+FS7b1iQJFxxv65M7jHI7YcVU4XTU8eU
mtqzwCrM4CwFmmKqDWyEHsKRIHDcDe7tYp2/way0/O0yALt5TFycArt6tNMPyobp2V+1opM5rjuL
5SqUuf9NeeE9jVbaf4hxg88z+ybI7bnHVXRqC6cD7OPIZNtx6a1CuJdz+q28Oa5gM7Ft9uMc2sB2
D7mpiLJ1o87uZOuKMzjN9twOhX/6f9BydqrsskrLjNFToMPRU3np6mDcm1PLfD33+qguNnHZxtYL
hTmJkM2regoAcP/NZ/EnS7Z1DRtcQeFq5LgnYehOkurM6vdBL+yBigV3n8+JLaDx28aWS97YMsR6
n/miPIJYZMqoAhbaZRaxYSKFaFKXrKhTTN4xLcf8tedSy4E05LrrdG4c+60AOl8W5Pv4v5hsVmZd
HbdSOPSY96W5GJE92NVJ5lUFuYhrbu+ZTs1Pt3Pm+3GurbdCzmgujGIpHw0PGG1T1N0Fdu6P7Baa
WLyC9n4TqFE0dx8+gS3oyJjmEQ5kou8HZ0APDJPugrGlvhC6ds5FWfVv4yTt174ZWhzVebDr0yrZ
OfbY4HrGEocZZ4gFOqXILpWkOUwKe/PtkmY9d9hoXLJAd4j3Ko+7eY41Wm/+DBS/8l1xr2atYljD
KlpzAinu2mdhqpvqTnDb5Dr3igy9rYfY5iscqZ7qvO6a6Vg60FqL1QMuaXscTdxJnrKgQylHndf/
R0QJ9NM6JHC3teDQ4XM35s2ocEDvtFpzQjHJvF2h1QtCMLovrZ2V9eCK+9wMMPfJpv1bpHNDvL0H
vevIPlqbujvoMtXnoqItXAl7ib0G0bgWK2aBfp7KbzlyrU4og7FAT6prJ+t+W6JkdepnBfXnQ7j4
4tmKzGvfGsyjvO42+yXXHNxMjdOh24LfOcnyuDYznhJGAJFrorVK+gmbQJA2jzTet902OCv9gLaN
3BvVWhWAiGl33GqjvIWY7XG6brHUBi5nAKYm/edqAbbOimzhb5vzaOV93GucCsRtNmvfJ/Cz+zTV
YKO9KQoIuF9g7C4nQ/huLI28P3ee4+36poByqqT75cwLo8VClLHsqBQlQ5w/rW6yGN7AusfUNUJP
QfjI3EgnfZTonHfIZLf3uRCxH0yw+VOy9qzJaBY9o/XeB8uYwhGnAc6TlFecZeNXvaYLSoF144jr
jACUKKBQzy87wfh8J2h0ZauC9LlxZ7Wu3P+MutBnuRqUoknyMOv2X8oRNlf1g6r7Jy8wH3RnveSM
A+N6Kx/bYjlzhHsY8/pf37Cm1Z35KUsq6aqcVdR1KWVEaxe7uSpUZDhWG5VzZ+8azdUq3i42PVu8
cJB6Xg3jTiNq48pK+VP5Hfd9Mv2CboFtw89MhLLN35L6uQHau81J7LjWURQjrt/KOfD8/DVSDEuB
haIJR1+wXlWHqmfBGTmzBdczhNAW3YYid2RP280kd+6L9shk/JQIOp79rS738pceDQ5Vff7GrZVb
vVM9t9Q4Am41R0yTf/SQ3Sc3Ku5tgM8BTnOGqt5AwL4ao31Jq/atcvx/cydPjl++VzOUgzIxUB+7
DI77revYoZb3QlFQd5OiMeWWD+NtDaaB0O4CC/sKmJWcQ6P3PKGsi4Sk6eq2b5tpXuD0/azl/NWk
ywcylVM/y+OAypS1zXuaVHHhLtm/dDGeLCwTrs73bd+4r95t46ByxlDo5/91psJ0m7f7jaqWbiQT
EwzK/kZZoH3r1Spq8mhIdhijMgo81km3N4vkLZA5iGbGL0lgHXmqGLDKtgtbgIIRWf4UD5/1sRje
u9TFu+0hDuyoenct+zx9/bPs5X0y0XnJty69J+ZXR15T7z3l/aDahURNaQLzvOfOLjTPeO0IkSnj
xlArKDFWPdwVEyfSGl/U5LifOjMuQogiDDJzPC3FNOzZ5ywQZM4TJqCEKQAzHl/zeYNEN9qXdMug
cjsFggWlMah5N/LyPxXQn2+taGnEZYE4DV7evZYogmgb+69Dm7+CwBdxVwYjQP/l65ZAzHJ455M8
cOogfeKkMS40XE2MofuUggmov5EmnGxX/xGNFhrtmYTh0IiWpUw92DQ1dq6UIuL7dEbgFc8lwxbD
uFQFHxCjyINvWJHbqK/Noo3qzj1991ZENKAQrpQMkG3U1Uhng7MD6TIO1vQpd4ePrRMVDdHk1nDP
50OQsWcO/ehFUyNuO3D2olWL3mZ86HLKy7YGuZ5z2iBvp7x/LpaD1NpemdZdBEH/gAzYrjSTCsBJ
8GhX5pPmjmRoVeNXkoM6d6v8kZ/tw6Iqzq3pf2fcZQshEFCA9fVTP9lXt6SNraybMblpqcSHXzpl
3Cvf3M9NpN5JDhY5+rUaID8nedh6rQxvAfy6pIqA5c6OPXE+vVsKM7i5Xt6Mfnur7aWIkwU6Ytbc
hBu3iReyrIxe9oC9pKzdPXB+fIEtbzqddy/OEoYXnefHc17+E7X1Qd2k0Z6UmAMhnf+dm0IdmwxP
FqhVN5LDpPet0CWZ/dHYpQ62FTn3RyuXryxIPYepWV9Tk2xGUxgMu5bbJQE336IxzbbXweG0kOFV
iGe70y+WOf5ygzi4TzzP2vVTrmNCdPI8eoaKkAwRLCbtePENdcUNOGecbaWzS3t6Vy5dkUMm0ymm
Eg3YZHpkyv5NujZYHi3uxlH7rewC/Gx9xWNi1i/CWZdd1nf/FVnKvowhLp1lf6ZyX65s4d7vsGrn
2asNAj99ItYdxLEy6nO/vXO7jh/DAHfUXKqOfVSqYWrRDBKMB0+cspLQobX/R9bGZ4fOAx1MhsEU
5kHcCI+OVxusEU2P+c6HOh1Rnqd7vfQePqnKDhOr+wWrjzBGpzXnkUwxuShYhqy5+jREu1zM0fyn
5rphNtsw6Z4zP/TttiWb0U2xNcGflyXOgIlm5eTwfDHR4Olm6ZaDs8sAs+8GhyNZMdn9kZAL3ZyA
zOxczNXOAXUYjoPphCzoKhYNg3NaXFmcZRZLPew4VB+oV/eDi9uja7wpTH3ghiY105MY1gFJqWsx
2rbFzlvkEvW4kNgZeQLKaXCymzhyviCf57aHQ5bLHqCOawIsrZkGj5jqOcJb9JZ7Zo3kNbaT5Ak8
+v3khhPukZA6zmQImAV/EgDaCCTtOClGDImtRE6fIqFkSNNdc/6HqIBzJnqzsLYqqp4VPpxVZJ/d
7YpdbnbizATP5ZQyTnFqsOvCO7JDjm8so1IBaGyr+akr09uRhu6O7TpFrKC0Ra0920DZzX+YJmui
tZYMi4F4zOZRJw6bYN4diEueqyFkM3tKnUnuhGx440h+hItrXArZr6hjA4LKtYMgNW/FvuY1souP
b5wyv4uZZIQ95sHeWq0/frrmh1XnZ5k3b102f6cp7cdWZC0KwJaTcqAho2cZjchJb6HmKByaprcc
0mX+NS2Kh0DRbx9gNvlqkqiaiolpKEi7qWXc2tdiuXoLp+1h4jM24eRjRuANWY3ADguVLJyXRx3L
vplDnaY1H52TooJfvmUunNjDiYCGxEgOA27I2K7EK75550zEQ0VpPW5Rp3kBSWk8wtSn7QDPpNk7
hZ+Fq+j+5rgWDpA0ZqptFCKMNohyU9pFtEs+qZQ/6BBRNy0V/fLU+msadLez9EaTEiXDezqSO0uy
Jg65rY5D771P65CFlh7vSclAZHdKxDYNL4dTDy10fDjlZPLH6DtlraiS/fzBaDTu09su3c5Hu8lo
W22MYlqa/JwNEM+llXgrK9zDyhcqCvAve4UlzmI1qhNnluaxr6VL8Mp9CvA0xHIoKhQs4to27l8U
xxRMBd6+waLvkbkEMhIbbOzWLHXUNBMvwkwl7YiCadAaVHvLoYmT1JV5tQSoCQ+S/R2dMBnnGyrF
BevqZx4YLd10SVOnXf8rHGqWrEJnhvGF5m/DRIqYcER7oomUdNo7O6lot02mxa5h2FFjL2wnBtF4
+gvLm2P3X0YtzMcmwZhqD0n9WE82u31ijQ+ml+mDS6Q08lx3OHRzRhJy9rddSYJkjzFpeqZR3V9z
oH0HQyvr1aN1y+CjXyPXhjVhpEHwMReuD8OS6PxIr/OhhwUSD2YtT21V1jHuyO2Ou8635L5V08Uq
0C41gi/sTA2YNuPzjATtPMyq2I/YJUNryXiYbUPHdNpKhndpsEvrrY+8lr1Ya6RPnA+Xq8gsVFp9
N/XhwLv1srRu94hweTgbwWSEdmmlhDe87pQmQ/BhDXBInVLbUZVm6tBsU/m6oc7cl6lf7ifMj4+J
MN2450rhNWgteQoMemtGsgZRBhj8Uk/8O4phKP9lfYIcaB27r4kxwj5LdfuMuID+9NSOxQ6WMDGO
tWJALUeLdbee+33XlQuzoEkfRH1rJBqG/yMQB5AOUeZLo2EUJfNgR3O3rPfMIYpvLykIrSHTjRal
pj9lKe7IRFwSBLpMeJfHTlIZOsbEW+IndAlWtf5NBye4rjUD7CZZ9amno0opNFY/zMT99Oxqa/bf
194sWdY8+qktIcPxpLA2f/Zp4N7RG5VTiPmB5IDoXRmJxpWP6QDazSy6PnLxgxBhaNKTyyEqNpuc
09Lkd92DxndDuiPnHNkkPoYfbw4u7mL9binfMccEVxww64vKQUJJaArYYX1J/83MAQoLdmhUwrS1
jZze7TKbpwlqY7TOqFoQa+NHkH0f+RZJGs+E+6pbkpmzscyxV9r+fu2ZUSxZkrDCISO633C7H9zB
ZVEPBj8leNYvD9oikVeIzPmjl00fVFoOb0Uf3NpUiRyPqpm3Fzcr1H3LIe/X3ETzEnBi+uC6p/+I
UimLqSLfsDMXCJfK+jCq3jxYlbPd81AF72vR07JY7e6weP0SsWy7J3/pyMnYax6vomz2ie7GxymH
o0EZTWdeZWP7XDBxe8Kk7kciNchFjjbOz80xD6Zry+/VVtaeaGEWp+ZShK5hcPZVwNA0g6dvR7CS
TVDYoyKtsx+/U/rIqQ3hmsza1yYo+nimBQerupieCxwh8bwa2afwJnlNx9r9WHM9XpqgmYmx4BtJ
tOQhqU0jXurK+eONk/coVSNeWp15P3Yt++9k87x7bKMon1tpf66BWV7X3CVqVgvmE3UavCTNoD9t
J90OhBqbY+BbFBtONuxJj00vXavm2KmZGkLTWn0EJFt+LyrdH4fKNqN+bDQyVvrg/Yih3EkKfTAd
p3qbhdAniQPwwJVe61Iz041h3Y3/2arSWHfpvSRuV3/UKPBCMXZLJKZZPvXlQKMswy7Uytkmo9Og
27Mzlsmyze5IS5RcbxppfvQy/UAum7BezdLcMSl0UMKVTCW4TXAH+3A4+56LXxKb28uM4+qw+m7K
d3o2xBvj9+2e6/bqegubQYJBDkX+xWxA8PqaC9wJ+afC9py9gm/CmHcwcd23Xnl0NVcE56Hqmdc3
xsM0OW2xk7zOT0v53DRKFP0cq+gmNGn+GGYo9k4AvxnlSJBCJ3B23YVZBNfAqJ/lO8SzDBtKM3N8
lMAjGeKjrF1ZhyKZrfOfdZbbKbHN1d9NzTzvIbzoh0kW2xW/GGcEFLIP25p88PXGfedvG1/8NkER
PWFiS1ruWYQqd1sYj+30T2/cgA6rtRtfl2EpTtJpgv98iSotLbLsbnRpf9G5YcIPyHd6WB3kKEPO
wKEk7x/TfOErnhlBzSI7mH+ywQ5eHbxsrGprw5skEDdZZIVT/a1q4nQzVc6D3an8PmtVe5ckjUfx
pcfxF+sKkiWrbO1wY1TT7Cy3IRiYyem9MErxZwxYXpvN9M9c4mh/bH+WPyknxLiVqfNsF57/u8l5
iJ2hMM9ekwJju31PzBRMIw2yWoVZO3UXD24mrRtcgNrPq6eKRelLrZN/qB1fvi/jrB+yzG6Pqx6t
O9HmLoBkSNK1v01f6YQimtMBAsUWFd4eDdP2CmhSRT725kcvYAn2mSnemZsjhjCozcXfFYGVxAWR
FsVgDoOaCyg/2kb6SW2ul7MhSgcCZ5buKztnZm2tw5Ueo4icHpn11mzBvqT3c0UVXB/QYi4RaLOG
TJ6dHVaLDbVZJAHT1v9vcAn0NFTFD93QBj9ZdbNMb6SKV2Fdc9nMO/SkTmiNY3NhkCoir6fARZw6
kmlhHNkywuJ0IojtLEuJbpfRvLba8uDDZSehyXNQav2TVJ780h3DcPhUhOwn1wOHUJOzcMptj2KV
hjEHnTgtqJkao17jYJo6pt+z+5g3+fzoajmOHB+5+UhPYthOapu856IkToonQoZAPJYo3TbrdQiW
964gzckJhiiI4i8h2UphVk/NweYTogXVkECtvKdsa97yOreeDCGHO0P68rCkWRblzVxH49KfChrm
u7qiC8bZ5Vc29UtGxhmEQ+EYYaDoU9OUg2TT+Jb15br0T+BJj/Nfw+cA7yWJGa1Yeg8iD9zjZHjz
iZMl1/pHtY0E1khOBjlKRTIRcvqBrEp2YM2q67LW1tlsxuGsEtaknS+1e642dUTd0oR96lS73JLe
zgwAfHDkptbsAm3uxkrWUe7j1RqhFD8WiTv+x5uzfRW+Q2DGcKewdUDPBJUSEd2TJqRpPJ1Ku/sB
Psg4bHGm73kLHC5DJu/j6vwmavsb8KFxMvHVznFL92mcgjP3/F7Whiv+bv0voNAJszLZr5v1AMal
2GUTs0drrrFNSZxXpJSwwre2/1TWpiYeX1Y/6dgwGxaOfQi8rcYbrhJ61AKruwHePkQkKkKi7oIe
FrhFvnMP6QALxLmNGZqfylKHlpQ6ilW5Q+xYhW2AK9WzTuxsBhUw4W2KykOyFqHVsfRn8k1nG1us
ufzHIn7qCzJVvtp+l62LYJgcShXcm93IJaDbdV6igtJL4pz/ekV/VuQdYFaeJ5E8N9Z4NbTbR6pE
59x3hDBTpg/ccTh7xSLDfgA67Mvag0CUkQPUgtU0IPN3CtCKU8R7D9yEuy1l/NQ8hMWk59je+E3u
yBk94NA/Mzqf7CSLg0Lwj1D+ua6zqxy8K4yFg0jsVzTYD56Z8YAHZ1ubxxw58djml1LxY5vcpRbx
g6ZrQjq2VbiM+cHiX7xU1rUEPa+a/Niq/sQxgBinQZq929eFpGuextZtmLlxjXhrLO6Vjv2FDMR+
5uu2JfPVXLBT/Y+yM9uRG8nS9KsU8rpZTdJIGgl09YXvS4THvt4QISlk3Bfjzqefj+qamZSyUJoB
CqgMhdxFpxvNzvnPvwQw8O1kWmkoRTy9QweMHqiLP9GVlcI5R8whgQuGJ+hWKLuGa+mhcei56Uaz
wtHXXKlpIcmV9rSXU/JWm/Yzse4C4t2MOcIK2fZuECGJZbKfEgIYSJFNAD5XYc2MVk71m1GyDwdj
dPZExFeOqftTRcw61Xd4FYXqZna1vRKRfyfymgFH7r00bWXQeFfjfZt4LitSnRrpQvGtifct8nt3
UkB5Vb2Cu2kczBQRb9xutTXBBJjroyCokenUfFeoeEtE7lPiNoz76vdETB+ZHd3YcVNuzXpAsgEF
16ZMXmmzPZMletWJTG1Lt93a7Fcrm0rRasyN6JyNpHsDh1cPXhI9ZwVXoj2aePlEWHnOrK/s1onR
n40RALXN7XHt2/KEjfyLKgsiKaPahJ2emm1EAHRiPhc6uo7haiNQ19ymbiZDZ7qyfMjWnm2vZ9s4
kRr76Prxlymx7/2+f2f+8c4huqss/TRizU6TXxTspMxocpIJ170eqxsh1H07V7u+jt9S44uDJSz3
sZj9DRPmbUVJDtX12gI/nwlAt1X00tB36tkG0Knfinm6FYHBxDflQfteO29zNW2GREPqnfYpYvR0
cIHdXPdjcNKvpPx8CdMZjqDzpmuxixMc76JqT2jrVZvM99Ncvud8T24I1NFM32uBrSvW/WmZPXi8
Bjz8vlPswoQiv8WkRvZpQg/gbv3Wpacw710c2hbf0KYNGSppazc3/cVVEdB6P6wkWY9r5uYfJfAG
lK4djcqVLU1MHLx1NcsVBl3vbp7dL6M62bnrChJVpIeNU3a3pYDwI9yt586fslExogPaZ1rUcRLv
RvHq293aRlNO7XjfyuQBUX88JntpwtoxrDWq1l0e9yenmJZU5C3Et/uZlEEDul6aRHddH59r0Obc
GxHz2jfFaKPgeBwRJXWSeVcdT5tQkpjUZsd2nEl6lBvXQrUh3ATKN1a+Vjhe5TAWYT6NefycMepO
0uBgRwjVE32XSLlbvqp4mvbM+c4+mTs66ii1541ZgyppUlad/tym7jHPwmMOhBq7JKq6imON0tUo
3xmdnmdU7styyJJ+6/q4DOAXE5soFqZRMer0aWXydS5mGKkPGifJRSsP92FTsZxKLnr5emzR3EWF
2riR9YJvgEKRH/DXlFtefBeYrmLMxPc1i+lL30iGZvN2uW+qqfc2qc1YbKtV7dUbr+DQZAk0g/G5
XGOaeXtlqP2kkq1ZyCfJlpI6cYJ5DNhtNNyaXn4SefMNAdDZ7tt94GeH5YVN1gNWTc/LdgtOvGO/
WQckP2IGf8WYakXs4J5B0z7F8CbwkkPREMNodevOrKCnZicA/K9z6BzGISchyHFXZWneYli/ztiN
03HcuwklSmJDv8NKgKRHoLdoU4/1mVCinJW13O2yo2br+mMVM9WDKN/04TUnp+bq9cZiRpYp/ZxW
7l01koiOq5pwBIPcCjS1ukMA3gIPPkbSIb60fUJFY7IrJLu+tZ+HpD6McTKDsSx3qTSv+rgjhcAx
MZ+S+wny24qa2IXMl32F6KRWYYxKZzKIsZ6NgElnA5HdtIllI1/aSPZFhIalCA5DMDns9WWz9hK9
mWV0J5R/SOLwmZrsJlRMr/kAXyARXFSS7bI6jmmZIn1w28BaD/Ck9lVKVeBBsO6ShVpJiKbVxNum
jP2tkbv3he7Pudle1654rgQ5SMNQbXFE/Zyy7qmYC+5YfZX18ZPIs3NfTx+Md591VT5ZKhMkLnbP
ZB8c2MCvSmJKVwYu8LMTnuhLvkdW+J1cnkfTGAgyHR5rp70Yc7vPEm+XZfY1sCQon+7rM/qza9vy
beZ1896Uc4M7EnrDAd7FctmA1LBAe+fiGTW0u4hCI1wWVayRrIyKjmwakBd1loYpXT5CrHmo3Pm2
DhQM7hGNXjx2+yQ2LkzNjAOV1WVkg0Mr5zJ9TOf23I/lcczAVwISNQJcvGqet0jr+3oIOOVw1OBU
XsNphwNb8yQaHlNnW+11Hu3GidmRnyHmCG0rh6XIu/jNzh+yU9qFN0DLj/A+DzPHmwm0hViGmZyq
rQlyBlNcsyPRjsXpd2TWm2l/8szxvrY6JslAr3QWnN7QZesiFXxCcXYM89LPAJWJNp4D9KBZl52C
VD8x2MF3pIRIZ7GBgwk91Kbeu439UaMxYksSwyrOIhJgh/ijMQxGL5xRdgO8SNN4FWY8550yr01t
3wun4BwenF3cZJ8hJZFgz4l8t1vPk5w2RTibqy4ddgZ+HZ0aZsBjT/ACXUDj0hwfc/MW5u0hz+13
ZjDWNjLR2izPIeHHTKjyQ1rBrmmlWKBt9RSjvcCo9VY49fecWRKh5VRlVPa1NVxThKFWsfrT0NVY
PrV3YZ4+G0aG+qL7mvBK1y3P2BpssHW77qsIm5aBaFitja0R99+1xRDMS4KjlTTPy9Ctdo0WDnm2
+MB9lpEPn1Ab53yYT/ZkLWTpT0jD+zSqFvLw3m6dQ+EWd0BdB9Smy7qzimYtORC7eDgxHH9w2fUd
TtTlfufk4pg+vCa4+5Xx4KWvQc9xp3ZlQ44u64C7T7EJdaof1hnpUxiQXC1mJEs5SY7lTkzhXZA7
12gUTnbZPVpjtHVlsHHhksGKQTwiN4au1kYxbAb0VuNS8Z6EEb6G8Exh0jn5Qfbtg+lezIGc3CJ/
gxGwnfSSOeBdl/SmoKyvvLQ3isXRZtHuNzm2vugQi+EUQVEJvfi0EGHgIoUtsHQWPlS01ugfN0F4
xNElxV8lK/XzlFpH0SXvOCocQnhNBcyKos2vCvCaWt6Flos880ubXEcu4V4FCtqGMeBYM51u1Dmd
gjXOMh6ypHH2bwZKKUrWHeY1QSz2UrbX/HZZZuWy+Ln5bLmHHiQzrznw4WjhpHylRPNFU5OjjSse
e47IqC+v+bvKtNHPLZzQK0DyReexsS3AQONY9uWyoE25gteZb1Tsk5irW6agLdaSrOWqgdGj9kFR
EXcdFnD4imrl8AS4HOW8dSLzN2Wj9uP8caLuEHXTtcLDA3L1SxCZt8oZ+B0AziDPEPuIb68fl/93
zHyfs7HDD9mMDCJ0kn7HTv+cNhDo+WhQaI3zCDbaymzf++a5dog7n5xNIyGplwbRuHyfPEC999It
nFD0V0t74T0u/5pLjVX05YnZPByQYWNrcYl7/xQS6k3BZ75VRb4THYHEhXvwQ9KixxwPYeMQ8QhJ
SmYPqq0ZJg8ZG8vo02Vj0cNcoFHtIqS7aHlXOm95f4EUAs/KXs32i63CayMN94MHTaVfh8WL1wKa
0WUb4bEW17L9zuxkXQDmcvkzqj5w8DVM8E0RfccEdIMA/cljeryakwYcOtjqlgYyLNaCzisQ9XGO
2x/+KF77va1ulkN9qMINlXFkQR0BUiU9jid1ml5tnOCsuTg2fnsOUwtvAXaNqGqhbaXBtlIp+9YC
xYmJoTeDLy/1rSvQE+Bi+cZnHb3HJRoFMTnhYlDgamYNyxPl8Q2PPLQt21ioKWxbV+xD2GcbtFcl
AVIwd5k/QQdtknVI+mKW7fnJlqLeZuZAeLjbrLgdiek8OCwrUto5mJOd4skFx4Mice9ioQv7j86f
gQzF2noypNiGvYJhYm4z6NUhxOmMhw6l0RqnwXiCtQ2dP4B9utdpPTA/Ks2VntjMJEatK5RSWBcE
MA9iqGlUWfs4KfGgxW6O1vC5yT3YQugElq0swEaYSIm9tD0UO+7eVcnzaIubnCxrPshIIeRF1e3i
UhNl6S7ujNOyAfFwuUyxmy7emcwuSK1BSY1gho6ms2n/va67U6b7iENtRqKNb3/LAIFh858UI/+U
rXVZpZYaAVpMFh99PlaI0yJ7GYZ75fWAceAEZQnqqD9zZ2FmU24TS75ZNrzwwj21KjmvPd3mi+OV
FLrYhKmATQbpPDDbjyzL54M9JGwKuUTtUqNeM0P1Xuk2ZObu3wY5TFjzpcxwgMKa7HpSNW8xxq8m
OzbZIyPkRThuSS8EGsfi7Cr3PjdRZ3vyPhWwDwKj+y7T/N5eWN6x+TLNzjErnrT/6trf0j5nsaTb
Xmwa0SdHhzINHNrsH3ug363B/OExnjEWlMruvvoTSGRuzLD8por58QTzNvO85jGsi2SvBzTadtQ+
WxN8udEh35WkwK+MtByIkW2/J3g3+5jran4qYYQiua8m6g0F7uuNzrs3S7QlVtp+WLWq3w2ngVhl
pyZUMtWZACtBX996zgCMUOmOqUtLpQILrN6a09SdidYYVtNSmbAAO0ZtJFMkU6YOM1e+H9MqhnFb
+8mNYsR9aPMxpBu3OobdJV2Yi9VtyGx16wezjUHD7Lwp4NFk36hSfJ1FP2cbXYzgu4kktbGz2ysn
6dzHheXBGTTBcbEUVegsm2jtZBrVo/A/+pitU5OnSIQCLDooqKpIiDrp3snU/eqHCp8FTV266jqF
JbRXDd9Nm8DFVZV4Yh8ZJAk6blyschkgBmHFin1euskx8xWDZtHhkrWylRL1ughS+VBLxzpnWckJ
7qr0APEPBmVUQ1OdJ99kX4tLolMma48+D/kvTAO8/nv3EvvdeMM5CfAoY33XVLP7UI99zCSroGDH
hfXoB9o9iJREy+UVzYYgHHXmN9EGAkW2c4YBMGAMy+h6Mtxy37FLqTF7pW/KV0053uICcxoBKwow
87WbajSfNo9GBcA3n01dPjtOeF6Ub2NYnQsq4BmExtZUwhL+aWDdFL4VkdCKtKaX1R0QB7CC7z/L
EYlqnx2X59Mq3FdRo9I1+h3Svz3JbRvX9PeLC7ZGpIdFR3OmHz8MvXsVeupseP6rr81toJK9iw2o
kapbr/RWFkqVqLYftCefUd8chGNdRJsdhGccPUq2uTc+lnW3QAQBZOaVbQPGQ1zTRXuTRaT0Ruod
MQ5qoYCDLUjIAa0jqlPaxlUzyo5DSQPXm+613XftjT3YFxJpTsgjsn2r6l2T6TNLHIWmW7/1sbGz
oLLOnQLVi4Ijwg2IRVKVmyZyHjI/wj3PBhx1sRogPsPLjJvWSuhJrZvcwQK9husQ89rezdqTSaDB
kbOSXsTpviUTdih98Uis0T22vbjQOHdpApbvj+exb5/ybMTJnHIGZvSlD9BAYW6ydsxmH2XNHXwV
iKmIc/Mm2c9+v8MlJ1jXk6tXCAm3PyowIa6VxVmFzuKIKfftD0iBkz1v0VVkmqlMfA6K/Ckwq7e+
zPjCeN7jnGiZZLrxl3NirLtdEfv3YdpdlkJId860dsd2kwxWuR2l+bF86rS2nsSElV7mvhljtjOd
4lk2y/YXtVd5iLK+lQbuT5Z5CuryW+jWt0OtTkMibwGFIaZkEgoZ62NybuoKYpkFrEDXT2WCgbn7
OXGHMqlfIqbZtJu34NTXfdvDw7cPzVTD6XAM1BXxK3erwBbGRsHb7sPB3rRz8pRwouNEcMhZHIuR
oMDZJ4dVQH/VI+wU7346PSR+duza+CmMi++w8kq2++yYYQg40Q3CZjumkm5bZrdWC/cfPQrC0ADZ
CJ2RHVRf63q0Nm7D9UfJDKaTFGsGokfcHNeLt7uMUoi0hFh4FpwbTDlOg5kBy9BJBnFzJaFrdD4n
MifCl8rvmMCPixIKDfjKGtg1m+m1n+QV/OND32FGqIat8I0bs21fLJ5VRYdJPc44yPi6QDBeineN
AVetLY56It+pDX2IXd3r0Kr7PMSeAPrNXWXgoyMmn4anEwegIUj3dflRQD/AmSY9J5CYT4Vd3rYV
ytQxtRjgpiT05tGtYEZmyfYV1h1lc13ecfN3EF2irU799Haxb24Y1/CNG9WqmiNk1hWsWuRAyCdj
6IYRjfkcfbauf9tGgM8zzm66KE7NYL3AGN+XOr+tvQ9KjGWRpusRQtk4xcxR5GmwjG+o5J6W7xOV
6L3B3gbFrTtoF2ZPnso7R+cXn1vfLc6CyzdNkop738jyOtbji9S04YYX2Xeu0T3lAhvQwtss+5CK
yXwG57EQ5efaf4uiGXV9kBwsEwJ8rfWdPai3VqcXiDSPWV2++uxcy88VtwkO25XAinIx9K+6krlD
MV6FY7BBXHIOZwcFsPNaihiPkgUBZxy/9ivjU5XBXqYejTEuBnl1NuqWhVBYN7i7vCE/yLdBiS5K
R/oUk88dzhGPU946K1UYeCAZjY8co7vAd2X2p7dGMN1FYtpXVXNVqXEdzM0S9x5W63C0vpqOFyw0
ICw7QrjlHmK+pXGZfP8Dn5z3HJFeG3fHtvVPmeXelxYPNWzrlZuw+TsNNDgjmG9B+XeBVaRcf3Ro
A26wMzt73cbwoR2E0FTETLUhrrq71IywtDMPFXKS5V29qrgHsN0ZCtglN2H0SpwbSsQK2MoymbZs
BKQOhqpDc4+FHGRet7upo+jTHfStxK9UVulmtIZ1EYVXS2BRS6dRaG9vTsmxT+dvyvHegqW178Sp
LgcOnjH5YlGB5wWPnx1RsnFkzUF/hPXHLBRysC2KdRLGBz+VQMgZE88oOMupPSrger64uyJKgCqk
TyFR+t+FX3TvqS76x7kJ4Yu4HUrK+Cjtrt95tQJIK0/WVGfrxoZXWFrjTTwPqxG2yt6f5vTTt5or
u1Y7drlPkdPrdLV9U8FXX0Hgr2EwdPsBqwVdivu59+GfI9Y7FZg5PBRNKe+gazICltNdayEcyosl
WKEIP+Y2UetcKuqcIaS/7CyEJVRGrizvnbj/slwDtjT72JBXkQXLhon11wglHJX3wDrSk9rEJF7P
jX2x/cZC+41IvonGzaSio+fNjw37BWP1Gi0PXDKIK4iEgvfYNe6zfDjieLTKS8m0U1wUf2Ya472O
GCBql7I7Kp5kEiPHo9+Zckxc2iUohGkMTh4qgv0eO1s4qxI01f6GLGWr4vi6192pib9U8CmbEtFs
hQ2ucIzLsqPObEcCmkXKvi2HbtdawcEbYDbLwrjL7HCPgwBolJ08OUb2hrj6qehztlWEv5Y+0BHd
oIw4mTkgk6dfcQO5HuL2zcsZNC2W+ns/Y10Nzoh5dfFeh9AeEw9ae/dmZmG7jaP6tqsxOewAOFqV
nHwlBF1wJvdJk5o7uwEgTzyH1MD0XEvI6UPPaRp2VCThtJyjcfAQCvXUwTRmooySoZivdSUIYPMr
MgI0VmSzsTOK6TWaomcj8vHf6DfjEJwh6T+m3fw02D7AzMwxLJyqPoRF2DEEs9ceznWrknheHrGF
QH7lF7jdmaB3WsOphYpXPBi9rnc9g/dN72Ln07nGuO9LDLPmticvXVdYe4VB6e2UUZPtE1bzKURh
u2hHcNaCdope13TDnTRzLIuMHnhqIojek9wbxuAZCmGOt5meeo0WEaFbP3+RGtijh2dwjxHG/Kba
APqQ42IyPA6SAzt0Txra22fpiuEj6Ip443h6eNZ0KnfYFEwHr0ybU68HEDSZyHkBBk8dUZyHqJnd
A3o+8MCQKejOc/NwY0V1erJdoAI37aC89uFQHWITJzLiWNp+gyoHX7CJYUXRJajj6NTqt7SlCqRD
dqgnGxylThUaIHrGHrW+FcfbYFDm3u8i8xxAPKAeyHsIO1odK3CwV8bM33qvb85yrtp1GRvhOUkx
kiktQI/ZUvFDW3TD1dihw67yFu5dzjAexBhexwCZijpkuIrZbE5mAQ7POP+NaPHgQvvUbmcpjRum
kuKkfJVtgSKto1frR+2OBMcEafsGqaBazyVkQZN64wYBIgEK2rybRMXQuYNPWDMaWZUD5lxcOU1v
6JVblhnEe9Pz16EFahYpTG/qoUouQyawQi5F9mIafkIl3YovpSVNvnq/iXB00PF2bJLvJs/tionY
+EhnhD1yBJLnBxj6my4cghK5wRoUooEwE4Gk5n6CUNfHvW0Z79hDqdad3zGcNpnDjRVG4hGULLjg
IL9hJbCjsXzvA0oej36dDAeFj8d6nMP45GLusa/jIT0WC54ez8H43a5m0EqTbZJiI/I306KiqgJS
QdDEobQrNQopo+khMDQJvkpxNDcHCMv9qXTV9EJNLdeGG75alqO3fZ2KY+j7LXrMEdMuK3GCrePV
7y6A3QZSXrLFwSiPVk7gwW2fcikRM+N2mGgzgp2MD4cdQSNMhhjluotXPYzablUndn7IUvve7F3n
LrCw9DJmugEZXxwnIBzEUh9YYT3SZCAPV+5zMwHEQOiDo1L5yc7hx4fMSB7TNHvrLdM5JHpJr27r
+3RwPtw+79gZkZshH8RTTlXPYrQTfC3M4j61C9I15th8nQgpXvmVLFjuI2yx0nVIGXRqf/0fmo7U
aJyqu7Ur6y6arY3viuOC4YAKHlReXWcxupM5up2RSDghym2mZvTNUa0wNU/X/1GJpopUinDZssT1
AgzVo/vZAb7qIH/3gVrnNmV2TlU6LfgrKwA93LAdc9RvnaHrmzaBnIc29TldnMeEfBZImleto5sN
moxso2zwc7eqnqIK/4QFKwqay5TnOBAW+yKuHt2gxL4TklKWrTF838L7fUrbbnEHQwMGtUQlmxTy
NfYI7buMGA5iyXD3w0D2P3+yb27++7/4+WtZgZCrqP3lx/9+hLNU5v+1vOb//J2fX/Hf+8/y8oGP
169/6afX8L7//Hc3H+3HTz9wWFKb3XWferr/bLqs/fH+6rNc/ub/6y//9vnjXTA4/fzHH1/LjgOY
d1MYP/3xz18dv/3jD0tghvuff37/f/5y+QD/+OMBzlT0t3OpPz/+8qrPj6Zd3sD8e2Cb0rMs0xdU
g7zf8PnjN7bzdw9Gku+YzD98vHP++BtWbm30jz+E/3fPsh3h26YVmA4WJH/8rVn+KX4l/m6bpjAD
6QIEyICYtf99dbf/Y2D6P18Id+OfP/+t6PLbEhlJs7zxT+7F2NhxaQFX50gReLZr/uIO66aWp2bD
ULcjqNjK1SDedSjn7Vg21QoN+EGVzbVNw79tpEO81FihbwW0zBaDnr6N10My0iG57SUdSG22fcy3
4vYGtjVnNYJRPlWMUT+Zv0PG79tRfTeqtruO4mgj9EhvVnmHMkBJD7mp3WM60Fdi41d9ejL72zCQ
0DyRlx8owvPrSFz+9GX9i4//w871/9q8/vj4KNAch7Pb9CS1NrfnT27Buoqwhm21ujVt6LmMS+ER
KQY7Xhd6O+z6sKPYWrPh4DQRW6cGR5ayGJvNBH30TXT+SST2ebSxhRgkzleAyQvRYfyNHa31s2X2
cpVWIIHHA/7HcvkRBvenq2xBeFtHZlg/lzALZI5rIucfumda5VNRx09uCaadqcnYhBYC5CDHYaaf
vs9mZEA+mz84VPUBHbm9AmBKfhPx6PzsxLtcHgvHDizu4fIfywr/802M4rGpld2Ut6MVTJfM7WFT
j8MXy0Q8RgmtrnyDYINUh1fYiI03hEScAyj5J2QzELhQG8muVtcuvhaXyS5jCAK7PimbK+og9VgB
vdRD8engY7yO8vG7l+VQ4k2J/DkZ833AQEcnQX02kC+b7RenbfxrMzTdcwEt+55igXlInFsInk1O
NBe1g+7oEr1J1nvTQdxhBehbKKjc84C6chvMqjoo4X//zVL72Sf8x10KTCb20vQcLFaCX5YaOvhm
AqjMbuEXWBcZRh+y6UtasQY3ETFhTGsXUMJxVjvA2xZQRmX5HHhluxNpVuzGQG2HDnMoT2ImNBDh
tE46TJ98D+nYmCS/8eq2l8v5+cmwAx8Bpeewb0kn+MXvHwIIwuSgKW7LHMkcT85mMLyrtov6He4T
8T4PDe53Vm3zqRHn2Fl1QfiYp+F3K7PKQ+c/DZXhv4xtdgZoJ0CRCs7zhhhonHvs9cGLI0ANf3OP
F7vtny6aSzLZYm1JnBRb6i8XHSM46rvQ8G9+fJ2FwHIv1OG4KSxMK5MiCBh2sDKQR82rXvCZQg2s
kDqV/RsH+h+e5r9eiW95dmCKIDBt+YsVfd80fVIR7XfTIwPZGoWjn4ss2kyCoQXeAvXZDSaGVyMO
1rijA89Zo7tmtu+efYlx+DCijLdKtMuqtTC9eM9iipHUG59o+9p1j/gGLw3XXwHCH1zTbR7+/Z0U
y536y/W7Dj4KlmXZwv7lmbZjx4+KdjZuKlFhFdOqG9iMYoUKg8aDIeqdK9xNRG26jUMKrCAyjG2n
nfJoBbYHcCRPxDl8U5W5HbGxeQFzP6EbQD9dvaABTnaFfAl0r8n2CqeVRKu8DZo53ZCehyogKRlC
WFaxHbLUOKqSPr9Hn8t4uIUiVPi/OQX+utaFz4nqWAGhooLS7pdHE81b4Q2gMgz3BlCjOJwvQzKf
qK+rN4tIqvOPLzHkmDqjpgH89ZstYkzodYreOciRBuGE3g3IUMsoORdBtbZSx3sYiujTc7/VGH8f
zdYvf2Pp/iMQ6+cvyZSOSQyplJ7NB1g25j+dC3Mig8pty/hWiuLFwAkTN4XEv2uE86nBZR5zvpRs
Nvxzui2sexPn0Me20o9CZ8WlF8Gba+R09stLfP5o6xJweqhDC9lVUNtrp9DP0ZzPH0NLVNskH7Oq
ivfD5FwZ0zKmdCMs/NjKRIcX2FwiM+Z2hHMjryjkxzWmX1gCJyHCwiFc6SrJH5uYR6Frrszam+4Y
WOy70YfjoQGIQaaOxKTMyN1T/btt4S97GQCah6cdWnMfYY3/y2KGPubCd2p9oHa+idEarcVCZtsE
KBWGScmdZfXsaMVQHrFH6y+q8l4Q+Ltnu+Y+/Psn65fgD84BwXXYvrBclhv//UvFldu5wQAPiwtV
9Q5icjRElZ7J2mnMI6qqGNnKqVquE1KtdRwM9Rx7Buil1Xc7aciv//+Xs9wV6j+bgpI98+c11EoL
Bp7hDjfYtHPm4LWHzZnm3M6YnqOoW3v497IXNfa6D1kkheLrMnIQbLyF430Lc/Q3d+jH3vLzshaU
FI7ju5ZcCuBf9s6wHn1lVP7IpGq6rxjGXrAVPMF1zvpob2CIuPcbqN8+3mxC9/IqwP/nLVmWMYbr
MMJryso5wP3URX874ODTIHTGALNlxphV0lljQziuWmM2D1aUu6vf3NG/rjYKc1y8qdPM5bteSu4/
PZU5K6qiZDNv5HLeOT7ILCal+OtmB7cJc0Q4dbyGOptdV+mIAbq/tc222YZx//jvr+RHJMgvNxK5
OTsaF+Fb9q/r3nI75WOu59yk2kuuXAeNu/JsZ6ByT8BYUglL0YTYayvcODGac6I+34FfQJH03HWZ
O8NN2jFzTYaLmub+YCQlN2/0Uzyky21cRTjxMG00jAhgA9+Cg4gT5zaLxO9u6c/xGj+eGRaoJyzh
eeYyKf75ltZmE0RDbTs3EiHmPogDfCba9NuMCfk2DsZ8R+t9mKZSPwjxCDtRX1SYH6WLx/M8Me4r
Fr9CUCCXDjq0jrYfDZvf3Ou/1OhCLLdZSMvhQmnpfr5E0yPidLJi54ar2OhQEYHRBu2hr91LkS5h
ZeEXaUE6pQGMyRzDhaFcptZThuXS/Ka1M92NIzQDFIPkCQ/5tneLAOOlsrqKFL1UXvtkRfCwOTGD
Mnj1IWwFG/rW0Pzmoyy74S+r5qdP8kumSefXeY9ZhHOTo+pUUXyyguQ3xbD4l3eLrZDGy6LI/HVl
spklGlaBfWMHQ3ZbRgo10WDRwyRgSFik6B2ClRxorf4yFOo19RN0R/xpYDD7tPH5WasoyVdQhKgo
jaE5oFG4xMxs19jXBzsrr/aJQr6Vi3bVB+S1UVmVx0pWH8uDy6zGvNROkp+dROsdPcJhVMFrKwRG
qKVxVcuQsViOTCk3xG8eSutf3V6eRZMjiWMbmPHnhdIkglGMl4gbxxbtU2IGD9Zie9xrmFU9Pvgr
0yQKTkvsORqlv6gKA+vWwwG2XJjPtsTTcMZv7DeZm+IvTRzrF3zCBnfw6FJ+rSUMtx1RiWIxU0j/
CjhUPGGqo2Ah2e658u+myrPPRCTgAYqA57ZOEecALTC2KgQe2XheVp1jnFTnmPeCly1bn0jnL5nX
JbdhA9cyrXxk11aRbf0e0/blMRhiThVCrymwNJSrH0V7IgfmaVrkB9+flohYmIalVMFz4lOctPnt
v39uFzjn19VOietYIrC8f1EbzG7gDq7d4KGQjfj/o2DcleZw1dYmH6CHa9fl1p48BLQBTuTvpIrM
xdE3QLAOlcUoA4hmuEZGTO9BiJubgNHB2oztiQFItO1syz5bDq7pNnXyocP3rbExJvtxniY1Vk5q
ABcsqq8/7lii7XOOjc3Fq5M7ZlnVzonwQ/j3H/lfHQtAPb4D2uMFAZ/95xWIFBbT45SPnFfPCQT2
NR1Md5gk9k8h7tur2MAGpw9LZpbl+B53/tfZMLsr8Bu8GyNxHSfyK0O1owzK6Kyy/0XYmSzHjWTb
9otghsbRTaNBdIxgkJRESRMYGwk94I4e+Pq7AN7Bu1nPKmsgy1KmkRFo3P2cs/faw/e8Ft6+n/GH
6ctBqtcJT2sqA6WUekuMKOik9C7//UtYy3r6j1XKEbbg/GS7S5GyrDD/zy6bS38WmjLMr1KPu0U/
WmkFZKMhIuME9dN6njNql4lmmNanWn9GBled7GdNZNMdhDkc0Jr0PTfBOlo2BRBpuPSMw43nvuuY
7XUN6qksSR9YEt8cphdkUC7xR2Z7xO6B6L2n7M7jFBcPTaz//v3+f8sExYhN299x6YI7/zjb0xwe
I5xaxmPk/IzlIik0wYtNBCq3MxCBeDmQsb4aF70bXucy+1Gnnf/ULYVhVXRPsfr3g81/dDCsZful
YWlRYHPl/7FyQVy3TFWCG8FieWCyOlycHO64VkBb6T3gQo67S0gm+Xp5bLTRepv/nmZe47HvG0hL
cIvD/nVqF3loZ8fXnMPfk4bP6V+ejrVv98+ngwMDHSmxnCX/2WzpHSQYKcgF6BuU1AaTobuZgbIY
RZNfujDzIUvgecsLH0aepcMYjZJbHi9OHOffPstyWf7js3jCoJp2HF/8sz2GCaNDQIx01HW0oDZG
0Go62C8D11NY+Fd3FFGw3s5IZPMxM+t0FycOuLZmxjwxN/6xzoi7GOcyPKSVuwGtCn2w0/N/+6D/
uQXQUGY+IZZ77Bv2P14pt6s7l8nJ/GgxMNqQiJAdFD79Q60z66CfizQ/dnx2HypextcUUXph3Nam
mQHCcpMoImKjOTEP5gD6+b+/EN5/Hhn4dMKkIcUxUKDa+L8vvDtg4nBLoT9iFev2xaA0GPqLjKtH
KYPlw9qxqeJ39jtnG6rqo6V5vEX/F+0Lr3DPeRNexsgMg7ZrZVBZpb8vXKTiVmnv+wHviw20Kkjh
GWxBDFqaIX+Nk27cECslFcgP3RoflaXBgqnBU1nNwGTO7p2gmoDQVY0nf63/BLqMYwk8hZOVqnof
ZYRMR9lHTKcxiIuyulBbHt3CcAKR1VfDKckyWou92LxrQ6XtNP63SUn0xgdER15k3RXQmhW0Nm7L
8BtzqLAz+qM+I9DWqIAiHHm7damje5Tdkzh98vvBCFxZyF8ena4HQh6+EQNrbXtgfPt6SQAyREbf
M8qRYZMpddQUYCYtmeGnQ1qbKuON0a+7U6Z1gNfkBOstBqZaIL4xxd7AWp0mLgNju47+5Tab9vqY
/d/3RXCTWfcMXhjL+We3Oy8ZQ0bd8L8rO6iB+Kb0o3BpPtjqd2MDf+xcKU9u6bB/tiAi4GvROMjk
T28s9k6ay+dROQC/IvcWWfZPEbKpd8vZWdfZmkDnAXLHNbbD4d8Q2YiyfCpluRkHJoJqQtM1nRNy
CV7AQaOslfEjPuI/puWqPefPjiAq5W4zD0jX0BnVqZEYmEEQXkyqz8q8Ss4yd0zEj2s/rAiL4jSZ
Y3+JUDxGmbphO+2ftATr4gBXnqYUglYfQC/2RuMQagUmIr+hSMsiaEFQy64Zgr8TBOB0o5ZHJXdB
WWH11+AlVO7CQGt5HLL0YazlnlyKEFqJnDi0qXfk+5h6GiINajf/RHTI7DPClzSXuXkYMghTKVrt
LQNGQndogJv6NHyIOIr4720SfxOFRcB/t/3yTvIQvBJz3I14B8AROreSHkBt68mVLQdjYhGhG7RM
XqTIzgA8eRG0v/KOw7LZV56F5GX98EXPC0b8T21Pf+WgzUdPJB8gG4fraHt/NE8LprAsv+etfm4d
fnKTThWlKD1oyMKw1G0HkDVJPDBXsW+Ow9UB0/prNPPPNlT2Xajo1dV7b2O5rnFfexemD9C00/3+
bgqID0Osf8Oz0XojDomw+zHAbkeG2P3xfI6kpZhpdE8fxZwCJhrEZ+f6MCWYnZCeVlcn5HhEyYiQ
kLNEk/u0AeM16zVJTPp8kmNzisVcPxQ4jplo08zNUoOADBoq7FEwd4qZvwOW3PVM0bu5lne72JVq
bL/DNKUuXJZWYAfGbZVaT8UHBBGAUuhgRNlzx+idr++6nifzoSHy2bQhYwzCg+XncGNyg2JhedK1
Cs9Oib13r2Gaw9mR3lRu4l0oxzcHDe6ljOTIMZT1sx2TAxlVT1ONa7TPa8DwOGYR1ECLi3wTlmkf
4Exxj27ncl2jyDuI7AFLv2fI5qmj66jnJT0VQ78Wy36OH9DftjlsCG9A5BSnOvlshn2BE1RJjUhD
nsK4CM/mQuSSLQ2cTgc7ge7vh7LneRuLsDpZQPnxhdTk0A31fqYRdXNxzG2csSOfEI+LESJxpgkg
diZotwPamoFpvre35hB1R96j9WuN8RV9ERgb5hfMu9ssfkd+Zj+PbROftCoHvtZghO2EfbHxOtB3
oMmlsx1Xiw42zkSz4wpFe5AYlos+lhXI1+lRuqQt1uwjCCta+5Lk+omnFPWZSudAEx0cCVt/LQFN
YMLz+v36FEoxgcjR4w8T4Qxqxwx0hg9kio6Q/oyU7dmKx5tFg+gwOwaZHsuxkvY64SQeoIo4baeb
HPIHBmgG0uhHflX/zTTE59ggjhsQqynflXv/hHWgQbLIM758rbhBWtlGmHtGNTL9utkwHHHKe4g2
l96mn6TROWuPMJ4AT4zOTxcCHamL0gp4pbDTakDvOJ4Jft3Gma1p183+pcx0AmJmhGDLo5YaIjxU
jX6hb94SGyoEsjodw4Ch3FNU/K66nz78gkXEc1yrHFMnMzJr41O1PPg2Pf5FbMuj7RqQIL28/+sh
D24NJ3lQVXpuUmXt5mVusx7m1l58UdSQc6Qxco4zf8QsTZ7W/Yh57zVBYJbvt6fRNqtdzrpHq6AL
g1RkB71l1R1Qn66L3VriIcg8SB1mnNYUtxqW7FC73zOl5HUcHKSJIxzOOEp65nRPGfQQXLo8KxD5
l67o+irOs7wVVoKm1rXcJ6UL8dR05ev67wbPXrACffGQTrEO1yr5A1povqZddBml/j7akgygKnnp
fa4Baez1S1nE+bYfLPFoEQO5+xpkdZoFUpBCbcZAEyLjvK6LqY7vrG/z4rz+V2GGsKT04GOEBBSC
YuS2mfKVEBz7CQbfp0Il+Zil1R9a8QE9yhn4QKIzWamT5zm29+styPXovXCQ70m/kDeffBtEsDQt
114mRXu99+DDQKK51p4+8egYR5MnKSgy549UNlq5CnqLDXReR3X8dTiMY+MaVRkq6a4NSk8U+/Xz
+vEsDy2SnW1dGD/Wx3Womrss4IRUrfpp4265Jo1Lb3E26cxP03cdSwaame5q2nwID9XaS2eHzrm3
aHFziH/FDvGjSCd5mXuwuLrQEMWPJjW6qdknurYR4IB75eI8jTXDuHgKyOmoSKTgXprTWbAizbM+
HdN2/Kiqjv5DWsxBnBTv9D55+5dqQkC2gVIkwmB9FOfszVBe/VDGApZq++xG83SuRbhJ+iw5u1FT
b6fZQy0xa+Wh6eA/8qaiwoH5RsolGGE3015QCUWwxJpmZxb4e0XjPYEQvXCsgGVWCzbPEUWE3ZM9
BtDslSwZnpeYS0kce3XFXPq3KWxjSUMBoDn0GGKnYkTwWpWPo/ZDLLlby9LMy11tS7upn1x+BMuG
i2Egesry2LlMlRDXMORMVQxpfjaTmuva43kStgqciiiFUdNI48xybS9RGO67BsXR8qPTyo6DetCy
QPZTtm+n8bVE6vmc1cXJgEGT0S89FaV6zjEPHRPFY4nqqmD3oCtev4d17V9F6T5gvy4h0aJSK8iH
6b1lQ9Sb9GT+5ZnCrRURP1YlEkUkgugWV0eTeQj7KHePlbTJXpxRQNklZJFl5uqmVRdE1YvlFyAk
6bWxo50wmUe32pck1DTzzsEkvJEo6u5JWg8f7eQeahznD4U1PM1VgQTdSadzXvE6dUa403TvKLqr
4Y/JJS5Qy0YZwH76hPe6wuucg4n+WpzM7qmUdfYwVs5hrcgR+HTpdobU90SWztu6zetK3iZ/FDev
/WAtMJk7onVe32uqn1NEJO5ubdmvr57DqOyOHyoCw9uPPjDKnF7T1zLEprf8v46/lmjTrri/YU/C
Mt0bOlxtrUT0VQ/jn7XQWF89sAl4KxtZ77GzJ0dTt7CwDb+dmGrHW/+wU2tD2HxcLnHEiZ4c19Uy
Tnr3ZKKw9BVFlqUI/5LZKdP7/OpFzQaEoLeFxDSdB47c7NUogYRCtozC4Dh7mUGKsfGZ+4QtaQOk
f2Rr56RzJh4lMIeVVeOR9FsbqXyy6+XbpLG7enFFoCvQ8LBESNL5ZbBuXKoX0QHAF/hdC/wfiuSd
yjkVUgEiJtr0PROjVWiht+05MZBCjvpIhgm44sskLDJxlwnS8jrn6aJQwgQ+8rlOpDEj6KUH5klx
XK+VIQa2kF6qCwxkdWxFsczgJ/SJkTw4uJxRfEbFpcAqsOsJgWLPMbKHkt5RZAzjNYl+2dZCY5og
17I8iY1ud784T36IhXsMsII3lijdKSzwCWqPYRN/y7ymR8RrjPdM4r9JigplqNSuUX6W+HiOZhb9
me1RnhpRgPRfFLuZw0shvRiWMDxoUoimiSluV57XB2qOWYXyuV98TtDvp+nYDoMB7E9emNCqHV3a
IwmC/TNqX+7UQPaEqtpn3ztiCxW1zF6T1OghfEkEjGJgCCHkc9E7BBiIMAkAbnBWmbN3pb3ORtED
pS1Z+wlOUIlGnk/p4QjXyBf2I4jog3jSLSfZy6bnKgKq/HqK6f9reGjcYF7ms5xFzD2CYqr6ZafV
o65lyaaYtzzj08Y3f4w6RXCuOS5h1iAirPKpb19UrxOEWQx/gNYmh1jhlqtsdndExZ8AqE4xgpeT
PnQkSy+lG1NCgEcYmJl6wyqKJtTh5gsnqgzlrO8cOZl3h7VPj/mr3jcGGLwGyEfPAGUvyes+cOTA
6qEX+LurAdZKa49IO7JD3g7V4h129wlEpefZ7artLKATFZ0cF+VSfMhqTEbSMv3H1PO/r3Mhg/i3
nZcWw3ntPWBiRzpci7ueD9sU+NSmAAuDZwkbLivGywyJDYcbB3Abv0zVOA/Dda045uQ56dIBZEOU
8unMQxRl2DTS6Y82xX/yqfBP2VhQSxjAtiKPwa8WVoeeUDmSS4gmXZrzXurXm35h7tDEULuq6M9R
dmkaWqhc5V9Rar6kkXiFZ9ffOjH+cYWLXTzUzkTh1kFT+jfhE8KUWrp+CUFmqbHwDjTD0KBZAne0
TTaCsqa79JIlizFObkmVtZsw/KOjxA0sHT5/aVc/DPtn7WNQt50jonjSly3z2Q2jPkDYLr9ryfe4
P5RekbzGFmF2Q1jmLy3jNaBz6nk9NTaMzjaDgMe2HAeiDAQj7CqQysu3tBna3bIM9pSqsq+KPbbS
u01C6k2PnxK/J7eLRuJeimyJ6JunYCJnadfm8bvveemhzBCw1YPPNDcyoGLFSgZKDvEeAulwWp8d
otGcLeQKewtHTASxAMvahyo6KN36IJikDyK7wB4WZU9zXlmnpOJNaEvzJ+dWUn6XwTb0gU97ivdO
Ps7PM7MuVxjVPeH5qPGsUZMvoio7e0vGAYullmWntfmAT6SF75jxylc8CTh68JOLsnwAZpbfuGjb
WPdumiSUhxFU7Gn6nQU9QpmpBZy3LAq6RuxRoHBqiIFGGvDjfyFGVAD1uGZtIkFyFPLdtGv/sbLD
z0zY9AaXynco9BfQvA09GxHdKM3JivcwwMfy3I6jG+Sl0RwL8L6QA5IXqUVvtm1Pt466apORzMQF
oEu83sBusH8bHFyfoudh8sJA09r2lNAzuK23MGrsLcFQ04Pb35n2h2T4AtswuuxX79kNivcUTJEQ
jCq6xNyjI6IRJ13uD8YHyswKFnv1ILqSaSBRRI9JdlOa95mnXvZiduUvW/fDrZjaBkqPuJJuYNyg
L74hXiVZzah+xzbWQycCtj5l3zyS9jaGIkglaakF9I3OBcRN6Vy+9k9ghsSOxiTtTsZLCg1t0+Y+
iRWNSaPE+FGJ5r3K5ujJpJWBTjK89QXkSmEPrEU5Xu+IIJY3ogjPTYEFcMx6CY0iQ0+nO++DGDgj
mewcYdt/p//N/eqH+ckbwVO1AJ18O06uhLy6J5XndJojNZ342i+R2eK9H8L2Bfd/uQ2GGNqTyhen
Um9fnLn5hIzkNqbzabv5m8N+IUSW/9b1nw1IFImV7ZMU5Lc69L2nytH2nhsqYmQ0wth5qfazjHsa
X/lPWp/+qUIMyoqSg/OX2ZG1vgs6At/2iRlAG894bvIiaFOE64VWWPvMEDnQjWK4WJP4ep2aBsf1
CC3FRjhN0g4xEWiJijOwQizM45PM7PgTE5q1icOAIKzs1CI2eUwRz+K/GxD224qqhvrmm66Xn3Nq
H2dWxIfWLw5lwRXFzQeyQ40Ljyip6XS0f6Yk4nuFk053qn1TSzuq9Rr2j149hAlyKDW0KDti3z1n
NT2mfsxvs2n9DadRHvMWNYCX+6DU8ujRBaO8T7ouf3ATf4FZOoT7ddP4qYMUJMcOCkFf+0cs7oeQ
gzy8U5/xCfzOtvw75/I+pfb3hFwXEJAZfpo23M5ItBR5NZpDuKwytXcuDLsELQ04LZyWp3eX4GKN
U4IWVccJKOneSUJIuRB6SJxNd3SIAZqJ5xZ9A0YE/Af58LOrcuvAsHhAM9z+KomW2IRuoV/Znuat
OQV2lUBbKQxgYVlLpzKd92zCBCiEjSKtjeK5GNPrZNTPoomgVils5KRsn2vb/IHXYZuI0NmFxfAI
McFkMSYWxiy+14Wg/9CBJrHCu2ppRnUW1UpOs48UFVD+nCKcqdx0sAMCq/bOjSdgglcS1QT4H/rJ
JBEwpZstue3inNZh5jc0A8XrZOdkZRiIMGvm2jYSLLJmPfSEOXWTIMk+zU2PoKTfzcyrPbSy58LC
/I+tv37FrNDZ6QueVoR+0PegiSQv36Gc5m/l6OPT1P7UuO63MFcg50UFOQ1GuO3ZwHbazOCpxgFw
KnSm/jxpfm+/jHSLoeyY2A61hGcXvF9BtzWJJuPcg83JTf/gFbBr0T3ocI4oXacGx1SqG1QZHvyB
Sb/5mHtGy/kjhr4nTN3YEXlNLEXOCAlDUuDE7FnSxDCXcChLPeO8TNNzii50BDWFDex2GcevaKaP
es3chKzrJ5LeQZmYVbnT3eEUarZ/QnH9V8UzVNQeS56Gt0tOk3uZlXjJJHlm0sU2mruM/3StuIYV
HSlEfcWB7HVwTMVj5J3qOEalSLp0m4EkqzwUzNGMztUXe1jkvhV6O68avoGY+EuXkJZV89PxfO5H
BiGBMu/UoM0kd9sKt3mRXioVIkCD3EH4bQitxKuCuZ++2Un2Nrujvyl87nGn9Y8RB3uq1aDk0dn6
GmmTyh+zLQDwHfvlCwEAfzO3fosj44Xw2G3cwviL9eRnikEYZvLd5L8kujky94llfOsRcG8ap7Sx
08eBP9g/ndau96A7oEfL2jt6MaZWgFF8cMEVfI7c2GXLKe8qTIiNsDFkZjrUBVMLd9NPThJ9IA03
PxBtsnXC7CWaiXCb4ukniD927pJTmTW72t5sjU0MOSPLICBidk1s8b0a9ZI2T5owKWr+5Glzasc+
xQvW/nX6vjyObn/VfMxoQ1qdR4d46cKBw1rwpVyC2XBTZkE7GU9ekT2CHZOnkWi2Bts3sd5UQyZe
CPxIpxB6A8+wmvYAbw+h4AMaNIjPleZ8GHHan3kU3kSnrnAYcklgi8ug6ABY+gBCRd/CljrrrRkQ
skSqS9fseP/NHS6J7rDFxKCTcD+eCObI95HptHhTFxOrY9cg4yL3AuntJOWtzUygu+yOR8bLG3ps
gaNhy5MYMyHZCW9T2PGvkVcLqopz0WBUkzvXlcfUfwHsT+nTYPNGlLxD6c5ZoTlpZvIIfZfM13DY
tu6QPPSx/ehEaE/ycro4RXeZfJJa0ncVmx9+DohUC/VD0zgfkRH/Ias9dzS68gujXuWVtzHtHJqZ
E9lAxpP8KVfeeTL6X5llZreBWCGEZ/DAq2pgfiuJ7xOdf+ns6pzSoYDvQoyo04Z3M2mHu8bMpaKz
B5DQPLZNN94wLF5TLYsP0FZYsCRPMddiwM9KulaoDHiwwoJKH+UGm7f1GY89sCmf6ItRpg/UWc25
MbUXe2j1b1BySzohpnmdewD9lvKOmkjQkU05yLtyeB+1qrgZ+i8VkkmiqezaTIHB5OfsGn0ehIVU
O59+1jHnKl8klX/mhi9zpeenqQMG3th2fBxEjalnBU0zXHD7qkI4AzEqLWz3Hi/Jc3LUaXTXv+A7
g1Hmdc4Xg5CO6NjzntY/CAqMdh3O68B3S+Kyln9hlOKPM+v2ef2rOizbXdLPZICY0n5Y/3Cp2R9a
CXPC80I3GHylzrnwf6ckxTzQjsUcSVNk54xM9kohBhpGrUYVR1ITMY9M+6YppeVNhp6sTQZz5KYO
boUrZGkVJHNIg5s6mclG/x6Lrv/GtM0fMrKyK+2y6mMzY8LWpxGf3U4vqCtPizVm00eOtyE/Gz1v
8TeCF3aJI9Y0f7rbc2t+96rxra7RpEksotZIQTZh9b5q5othQPzBG5Rv187/Krhu9NY/AqZUGo1Z
jNE5dVTyWnOoxtZvKss7lokttypDluQ17buRqL1RV/Lg1ZJA+NQdr4LdnB6zQfsU1gETT+j0/Q9v
QtYt5n01TPVTl1Zfv4FW44svkXh6tobqEBrtxm54jJtsCgDtbGXlIftuOdmaQ/No1s17Z9f9uS+I
W2pNdOC2devK4UScH3GZdvVt1X5hqT6SbMaUefkWIzhV19Pqvd5D9shCVo849L6tMin0YdaVDDUE
wPQoLr6JJayGlKH1Gl396Rzq5l2AUr1A6J4364ys7OLqioHhf3VojFLa2JYvEyr0DT8p+er3RQnT
4Ckbf5dMrHY+rZ9zmbcxQ71KbSKyNtlJvf7B8fmxGW3dbUOFusummTBfzTQ2ntbAi5+rE/+QH5Rh
aQEFF2N5BmTd7F7sjmEVTT8i1Ou2yrcIN9HNC0udB9ifgJjmk87Mzlqatg5wIlXWrz5BsI+pkd07
twPkpdCROV7Lc7OO/lpo21FnOA+2598GH8VgUtY1tWnFOd3psh3KGtIceh0vCc8E6lzdgm8unjhV
58E6rZFe9rNB/rexcHC8aJXGHt5cBKkSG7MVOonmnOAd6dmHbmJOPsRYzIopGHBOP9I0OjtthDO/
x1+dLCeZ0v/qecJu63cQM+Fbk8dxqxVJQ2bihMHQya1lwJjFJsQ8xhleCq/nxNX0ALSnpVG5jCzw
pHtmcwlT2V9c60pwYmAZroJZDxGNMjgOUHJU19hV3zxeEcfq4hdjLANtcMUDwVKPXFGfN9gvtkYM
EmC0sj8ibuugjXBZrxcvcmFGEXpuH8ZYRE9fVy/OvMeyaO76TCkmk9T6bo/ZcVj6x/gtbnGgMXtg
o7EVNnVX/mL2Hl80CPCD3ZGil9HNaMVA3J9oxDFsEQAIaw7cshjxxTjUz/lXR1cqRFB6+F3lw49B
63xmedTDy7NT1tWjJcc/U6+PQDLQpafh73W1mefSAxCk0ABBDFTQdWgsuHhROwN/VdjTqW2KwB+b
B2bzBZRSki7bqH2yZYQcto0fvTEH+a7ob+CAmnxMOsX826um7yl0+g1E4/EsJ8RPa6sAx0/41Brh
nrPvsuBFM8mPFa2s2yQoaHn1aIIn1ZBuu5yEWTQ4qDR1iJaLxbAn8ClqtF2uP0y0cyBdMgqbSKG9
GGn+Oi6mPpYB+9JwiTZ1TvKHpxfMIxdRbgKte0HA7dbZINFA+LNsaBAhYhVF3skAlokI3XBL/BIb
Gjq9l7hFnU6Q7hU1bLS1YpcbazsoCCD9kPuD/7BpXY+XebYOa0eeVgKA1RE51TKUUgrAnR03ward
GzgbkLFVGrv1MaHZ4+1CGi8HwLwm87eRPGd9/Eg1ULeF9dMxoACQL0395MqzSZsXvz4REsskFGo2
w4dQtSDWEoM0ML48RTboNNj7uTG/kUqOORvZje8o52C6U3340n0WDWrY5RWHlz4c3Sj8rZGTtj4g
nQGPNgPt9UDhCK55MSW5OeqPaPYPHUeWl8lGmTl1zxbV5jFLhxJuZO3ucem9EzScX6Q5c9tGoFo0
qPv+m0Fttirv3AQ+cKfXj1VJOsA6A+E5dRB3WdT/wJtQmi0SoWo56jp3t68/14aWmAsCpEMopZGo
5o0poaPont5t7UWLoTA/nKDiWVRbd5c+1jYkKDQw24i5wPIdp9Ra2qjfAOPaQDn9BFow+YeHWdWB
u4h+ofkUgV0UUcClZKjN47G4NBuUw+MIDgSyR9ibOLVorO0EhriTQS+abiERQYRGM0kN44sNWJuh
MQQOWdAtsvUdS6rHgQ9kbAO6yrmHHnosPxrMb1ohH0ipOa0fPUpoD1d9PB1wQVX7vkjQCdQYnUw7
MXau+s7+ZbzYERPzGFK5TaOUIxTQqV4b9nIRuUQzdtfeNI6p6YcbDaLQ8vAjR/hwoPA/tjRW16EO
8U2/SQxud6UDD5TXDnKaAeJITSXHvMS7rb/W99LXWZkckGkbo9Mq4f5K7YGIFLHFetETfzCHAU1t
8mgZi59KGo24dDZdKV8IJMuZ1FoG/Q7Vfg+b7LGha3TxGy89ulp1h+wx3nMh7sSzZhAjXjs5/zWs
hv5G4QwffTl+tIQnPTAiIuWEbzETqQs3SH2MTkbYBmOIO9gX+8GWjGgNckSMMGDhyohRSt5ihe5D
kxB0aC8w58gKc/s14ZIp61d0Reu1sWTtIK5Ow61yu+msBs95TBrQSOvD0ptCf2p4PbAwq28kQKC8
M255eaFNBiK81JOg3ofURybtCTDjOdtm6IcEfauiO9R255AEByIDt4V3dDSQU53Zc/vZFQ8dYuEP
7hGVmTeHxzzSb1qmfjvgZ5l6NwcMu0eCJBLI9SRaUYjdzNCFcxJ3/QFyW+CGTn6o8sELUEzOATLz
BdPN5FOZxodbmM2OnxudcuZ+pMw2wDKIfEDW/jeN/OKu1/RfbdNhjJWQByLNd1LJIQY1CEtKFeoP
TtZx0lilLBURAQjVoPKTr4bIhOil4+wP+s1Y/rDa1tnEzwB++5uXxRDe2TCiyO/33aKwH0Mlf03z
Ep9Sz963mcrW8Lr0lSGGte9GxCEGr+weOZJ6ieuRbGifsq/h7U3jn6SJdrsGTNDX+jyqOt9OkDV3
rsYFaosGcY+aDhj+5bFS9sGSHUF0HHFPmAz2yIiZsljTcWz5XQW6nVUXkTYfxdBVR9UxJckZWZzc
/KzQjB1BrRJZ7DXG3rXQyURVK+AqS6DEbCy7gviijRcL+2BCGgb9SJ0qXR/QF2dRlIAXz+xfVsem
RQ7iVpcerc8ZFKcm6pvWNz/WrcgM+xxUT+4AwJ6O5Tx610zuXX9kXqL/SIRkzBE2p0Hiy42WM63R
2tcqNYAM9X1KSC6soK4y30qH46016lhb62khVV5ElYuvNQ5hGENOK/lczbJO2YEujbXm5oTemz2U
j31kewxxk9cptsY7KtTLZIlLWoV3vigJAAtvqmuMG81FAYsYXOy68lLs7lPKcOkyK275/gsWiqOS
7ZxKDZ1DVrQmryA3veEZvPlK2pdaNXDLIhoiEXburjJottqLtbjMToz7kE1p7nce1uzAQDIiy0su
JzmOkPjUmBIXgP900EIcRq2XFkr0yeysXeWkt4KYU6LxaJD0mUFWnW1+zCpE7g9yuXAlcwxFiAgL
Z2yJeCtdkQZ+gVk0LRvtNCZshQrR5tnhuLula0pducorIF9cFIIFNcYvIrYJbJwPcMB8atj57Bn+
q6X3+mXdwPoSUmtd1Sdn8r5+1XqY9qv0AdGQOsglWKBeVMrLnWVmj7JGa4/G3DEkMU9l6IhLriMG
QSJ0c3+vBVwld1peiANjO1JBlyWPfgLolGneRtocnnunpmxmlRe9+aOv8OHjEqEYCxNowO4E6QZ4
LlCuailOnlTVhxcn0n4bftgjiSr77zb5sxvVifCoBvjbqdSdbVfwsiS2U9CqpBooqnQkecb70gaH
nqOTBAj+k/iujrQH1yJaVbh44KqtqrQ8cIq83gESaHkjqUhzu+m2jlH5j9y93YRH8LIOzVNPS04O
yv1FJaUBBO9fm6X6Wg/Jyp31o2VfLYwqiLVaEyEHzP/OFymWRTpyHLp81032ua0agIzyVFkEsiNG
fq6VWZ7SbkDP0jNvJKmuGn60RBQcGy+e9qC0UWm07cPQUcnlqiWUNg6LYFB5dOURwl2+QTUGJXUM
T0zIhod5RKrUeyxOLNANFFtqE9vfNW68zTWfcGzfxK/KqVIYhEHKEKH0oIPjmhORPhENAtwuag/c
3gOEj7OdEMQap+knrNFx05Al/IhEJcoYCVVO/BFJL99VlM0QOWMUKRYpJqqhyStrqLLmA1Ti5TKE
v0LDoDMyTtib+vLNicfP2ewLdtbhTCQVr1hIj95ubqGrEzGlq+YwEcHquHP20DjZLvLd4ljMPNmg
qY+CV+3LPh0hs6Y+o1+tkA4qjbQJZrIoPRCS6vJQYK660dhEFSHuZVF5z+tZ04dI1TnMcIW9SGxi
+SPKY/cyjhMQTo/goNF4DjFqb61+sFG+xQanDLyopNGVx8RkvoI65WFVQISjRrTqcjIzEJMd/SGs
d5GyJz5V6nAqRuFpVQYDOYteTgbm0Om6F/YcJMpwIWhM5OKYp6eU+E1rDH+XVpfsEpNyxZTgsSyQ
gDPhkVHFezNDyXLMPCV6W4J7rP+HuvNartzasuyv9Ac0FPDmpSMKwPGennxB0CThvcfX98CRbl0l
UyWW+qkrIiOVqSR5HLD32mvNOaZFt0MiFScPVkOr7TBBv5D96bl/7x34C8cTdhXDNDVTUjQ4N1/M
mWVDZTPmjXS6Kg7jyPdOogRwTN0Swk2p03FwM0UaEiXA1gzG8fqqOpCq2ICLR+O591LyJJmIZbUG
7Cy2VcMvHvVRfmy7QLhpxFDCO5bRiGFiFlGkx8o37oy/eg1YokVD0VRdUoyvhiDC4+j0kM1xEuXJ
QNxuZEs9zIuDX87pEo1NvxmyWIBa1isA/tdRBNW0IkuvbAZ1rXi+vBwbZXiuld7erE0ijTnMep+t
EZ08sDOvgqAXNli84BFavUgEdvSNtP+KUfhZ2G+K0EQMSTHpWFnql0+B1o6cNCYc9Qrb9KIMQ9fI
8REjvLtVaGbDgUReqinWypeB8EZpVC96srg2SYiWZtQfrpPwkS/dZDKDG02NIZHhPNnMCHmq20pD
8gCgUmcCKpJGP4vor3V2LaVAJkKZdrjk7dkBgMPM+5JmgM2kCP/WDPyrBZxXin9dtLDZWdZXU31O
jF8QpHSU4XlXjhaiLgHy/UH2Jkb+blIoFfHJkd69gHS9FQW1X/oSYMpay1Nb1kvwsUPPuZOrAKGg
UZIex65wVffR9lJdK0bFkjC4aWkK//29ovzKUOG5a/jFUfjrvIL5tf3JWAeLqNAzAYMpJta9mId0
XaowIZoTLkSbzGfXtk/3scJy0YRNvvAjkL5qzcmFqsP389aNxIrMHUHU9lGdkCnHRu8xiECqRWx9
kig3U6o+F0X5idZEY3iBpynDlLrE9Uwg1HyAKlUMNDlWhLq3ttdd+e9fpPSrlc0UNRk/liYqmobx
+ucXOSMPel8Iya8jNBuZQdk+S0nsL7CUNEzBoIOrwOX9bVDL5tmfHcjg8HLmGYQ9F+jN2rjaVo2m
ub0Y3sOOjl1iRT07a83hm7VL+qvPQ9dmBgs3D+kGX+4aQewkWsPYYcIE4kjc8pbhDuoYNpueDWSm
2ArqHI9Yji14FqaDlpaBi+vF/Bsug/SrP8zErqxpQJrh6yC0+vlN6+VSnoSO0L9aQk0UDOFnY9XK
QVkWtUJQaCKZGHMmknVDunr02ncxK1SZgp3Fx6HXpkBCTpV/Y5T8C9KOKeJW42qVRctS9S/vDxYV
JO8Zq0pn0AFLZ90lyk1pCKc1WmTw6vOtJmWGi4hZZSvuSxgHKneXxhBsDKqPHHS5g+EpdnOB0LWg
NFaQ3IaDXCEhy0XzEw8v+nkW5m+W9L96QyX8q3yqCjWYLs7e5D/daux6uSb2tX6aBdDoGAmERI9s
EVLuXu8ms6NUKrGgMoizfuSMx6QiVH/vNSV1e5vP5uEkF79ZqP/qkmOZNrCkzBwlDJQ/Py/MrYJK
MrJ2ut6MslGg7zekz2GCt640CNkJOFPPhQB6/AoBuTY9oJ5+SwL5i3VUkjBLsHOLlgKl5+cnIpAA
Zs296FMyReNKEQAERcomYpdiBgkfgJIV0jnzvGGKKXtmpWDO9mYxSnSQDhkLM5U98EIFwDlf6FaR
p8m4kovD9eimkRICU9M4qLXhf3Oz/MV2bfLMOavoEv5vArZ/fuoKOMBCKXT9NGfb74yyf0yy3CK3
RKxwRYBEglhDbz5I37NBDHaeiVuhhsx/PR8LDHmJnw+kPywGI7E3gpX0K1Rk6jpun1I5V3GpeP2i
LqXbzKKaF6JW3M5mn79fKv8KjsQbr6lcnzJrpfzlhRSqkgq+YpinQLQEkH5Cd9fWpLbOsKcsSB97
MzgFPWwOdZRX9GMNCNi0z/ND3qOwvx4tfgfH5N06c7DH4LvT4+HY7wzU/v0Qezd//4x/xeVBPAHp
Bz4GgMwsAvr5rW+GXKWn2Gqnq3qs0xCLqTEH6HoMlwzZmfRN+juSbQ8nR3q6Xryirx5SjUaBqbQK
qVRjdFTDeMPQJ/7Gfa/8yjIBqyaxiqqyaplIn39+dm1b5PoUqeH5Kl7LPSY0jFPBjCc8vDVSgA4G
WgXdyEu3CvvbMgvW19XAM8YHRir9ocWHflvo0qOM+GFb6Rf0dgQHqa2wrwttcERagqIHIKyBtsdD
/T7/qCGw1bE2XgRDwCOura6OgNhq3iFvEU0dx5CUvXjRE88XSq25MWaV0TcfzV/c0CCGZn+nCZ3t
Fy90ovWqQKZxRBeP/UE0/bsM6xlHKJn4bkQAq0BsyXklPpO8bm9z7QYnsWqd/egb4AULLW/0l3LU
tHQdNI7B86HA+PmDQBbYq1MtB+drXeXTLtwUKXCDnBTjOAPMQ/etUjjUx5NxqjOJOiEtAiq58DAU
Jk4NvAGdLsHnE2ejWITBoHn2uBcRE16KtgyZhQ+gzsWHpND7hY7Sann9jXyXYiU1abCgvGB+0IQ3
mUp3y+i6aS8JnemMIVDZ6+QinwOM2hwdZVwod6R9S8c6T+xy0kcoUXgY2rCjWekNdiAaDTYjjmAi
XeqBJU+IgVPiIZK16SEl9eG6tGR6/JqEsKbDSjokdU53xk9dpWzn+OlaQb6fQOVvd4aUv7YdTsSW
lqh9PVaKKp6TqHyy9BFTYoiscMLObsdBql8gWj9wvkRPRnhDM6QfmZqcBKSJsN1qmk7ZHs+YcvFJ
S71Km6MG62GkkvaIC46mcivRM5j8Pcz5G7+DeKzxydHXRaOZ4trcFBjscE0W4RbV0acmVjAaPfpz
VvARZr22/+fXKQjJ2UgKo0tUv+7MSNtjjElcp9eWlASSOlV1itdA/jDFAblHPHJqlcZxcx2wXdcQ
s62rTcf09Jvn8hcLhkWNKsN4k3VW4C+1qm8xxmLGGJ4HP0iJnRn1xdXMXPQiQVtGt74+hSvb4oeM
YWsFX690KjjtVjrdDfS33Kpull48hwhLxHt98/x+5RsgxJKR/uozmekX6CL5PErWVxpQGNpRHIkd
P63l5yrFx9UWZfUgTd4iGNAXpxAh18qEXDZgvy3ImWep0jHAm8pb0KBpD/JCIgstIHMm+raouWJN
fr7frRl4IoNnAr+jmF8W3rHzrA4UeHIOdGHPnD3fk52Z7w1pPNeijgCIXavUcp6sSvphwDwbbXvp
yOockW6NxgHnE4ZAaVyISdM4VgvN7logXS/o60FTgJ9iax0sBBGJmzbW+PCTVn40pl49KHiWLhp0
udgS3Vwu9IWvj4qtj4QLWVn4kFqpuTPq6sPKlB8S+/pKVKp4URAIc6swm18U3uQfEl2+GxSOv33B
WUMValSsXUwpVHNxjHR3yHgLYfGHmGE3ChJTR0J/uuGGT8K22Oht83CVIhcqFj6BUAaS5ZmmltG9
lDOdibGcogetikNFsJKhkG1OiSdBE086miINHpWi8HZ0JH9ggw9WVTTkS4aAtJkDvToEZX/Eesyb
MDT5TS6jtJOtCARggSGzRBuumYNy6GtwnAKg1nNLG3yVCGNBlpCKChRD0JA066w4V6I+bE2Ev25U
Zvs+Rx+ZRDi4JqsklbMfp6OaxruqaUjeCDog4TyEHQ2GRI4JR/uii9VDoZ27MBOWoVHXG0kbX5Ia
2dkw2+DToiYSNI3pr4W4zqQhULZmZV1GkbS7iD7cmJSXa/d36JVnUW6ZDCX+3Tg9TqIHRyS2do3X
4cajJB4YRm6AcJKqgpQhR63glsxeerIfFsDlR3y3KnluCBdoQ3tbM/T1DzlEIDR9RwqWfz0sWqIp
AZk14bjNfaKf9zS/z1WGeUl+9gOB1qASqztRHjknqvuBxu+WfC6N5AKVYaQvn3IfknmRWyjZVd1f
hjlZ7XkVy6uM4MogFW6tyXMYEZChQXfQhd1kGz3jlm8WkF/PlbCXRA6WMjgsDOVz0fCnY5DeJOUE
3r080+Jq6DwW+xKQym6URuRdEsxlDS0SeREhA1rknGohIuVnl0KkB9qrupe1Rrkfw+D+75+X8kuT
gJ4zyBuTGtKSqRS+LBgBIrkkZVB2gfuGbsesbdkjp0KvhS3DPUQuVnsW4ty+3k9dXDECknGOzX2Q
K8/FSEh3VIvHhHVkKc7oCY6pEvMIn+Cn+asQt6RrsFIBE9OZqeIREtjOSYxJijvKV5dMmkMGWDJE
gbC60TsV07iOLsNLymUDvoQp/XjV8kpHnVA5uHPQVCXwMt8cAiRj3mT+vHiqzBMM2NN0IiiXfimW
DAafhdaO7enaOLsW/8WorTnPO4PWdwuzHK2l0ORPbcMQnRSFytz7BY3/q3s4SxlF10Z4aSu7lC4N
q64V6g9BkPzeiJsgvm4Dyz9dSzGR0CC1adbXxTXwGFxJJeuAF9UqQYek6PiGNmwbqmAXU0J6yF97
j7ja2eDaaQHTCqNCfGoKlC1ZMOBMRBWroUbZNl56gKm2apkh3FLKYQ6LQPIR7cfcusmMU8IhTM2a
NfI+Ash63XezyX/v5XG4HWXj4YqhGMWXvmv2iKMsJ9Vahn5J/iwr6ruiYX6C5Za7Yjwt5Nxvl1cn
TGQ0NEIUMgHEjlotbbWMxmfuWgadrkAx7yofDZeCnopUopHhrams6qx3rGIrCQRA97l4f70+UrK+
lhy97yPmnnFnSSSrqURFzxfJlWusq8JGpkN9uFZ640Cig9BWe4MuXVyMzF8C48LUJCGSjuQigsjo
XpcHcU64qKtRWeRJ+EMw7nxF2dZM1gHPIOO5js/yOqX/qC6yBnalnhmxq5VxsDSwCDEErcEcWuic
laG35aBwer9XTnXtA4nSUQ3NYSLmDLy4/pRSJioEv2V5ur6o0aNq9LNeQKKdA7fg6u8aubwlhu56
RJMQ6lCPTgUq8OEVs0ex8BvkBXJFXgJ0XAcdMlFE85xZNf1ZSpKY4jGvS/YaijdEi0z3hzHZq7Cj
12IY3A5GIG2gW0P+kM+y1Koro2pu2rZaX8+pgabfyZDF77rwByNscWmmOhGWI1dgn3E/++1eUHMg
YkN2yuDeQnxI9hnmn10mf9cg+npEoQ+rGhK0cEUHzPRLx1yz+myMpEo8eW0frGsDDuQUI++qtYCE
MA2TpRLUx0oC2sYW1a/NpFZ/L+/+iFY4/36Pf8lw+PLX/06kwyHkxFznn83XTIefYiD+JwU/aOyt
/3Xww+H1/TX/X7f/QW/ixzVH4hoWMX/PH7EPkkK4A3MMS59xVSTB/WfsA//CtoIbgl4un+3cgP8j
9kGWfwPZwaDKEhW4P7LKTvhH7AP/JNF8VUXacTq7H235fxD7cK0D/r2cI05VWczho309S8SDWZRW
iciyUxceQTu5cj8XZD6gw/7saQu591gUlv2u4cRmKc9/eo/+uJZ+ipuYt/K/ety5BPjTFi8Gas0y
kXe7jqzhdptIt2KfHzP/XgrMtVjKzklrqlcvQdrp68x5hzXLtSAuWvWmRGrOF4go+PXphyhS/YEh
tkYSbvRTj8MU+s0aFOHKjJ9bhASZv2tVspKGt79/7pwR/osn/6UDZljQeiI/6HZxCLrtR6S9JeGL
pCzUMcFs9KwN6DLfM+nTGI7du6SvA9+d+rPIWdwasOice6tyjOQoPIdv/C2d9feod+S9JO8PjYBW
4taI72OMg1UKZoR5B6haJ6v9xbDNX8rPWB3BbdngUtb1OjtkLxgpGF0uRbdcVqtxTe6BW7j1ol0M
7uSSf7af7NAGgrgwXVDNDtqFRXYS7DfDJh11gXkg2Ed77IMcKXLvkUaVY8hLObmTe1L+1lG58Yhh
Ko5Jcp8N21REiXMflyirgWUnj8AP7Lhm1EAxOGpuAnG1O4nFEtwTBvgx2b7Uup1v6Rlo4akI7PJG
UByjJrXbRhbZ5EutJjPeOzYjapUB8bBdQlYZqWRAuTiGvk6qOx4QNFVTSa5U6zANllG1Vct9nx7V
5qHMtvGIUGEtUV0Fa0ldD925bE+mv0WEInYbpfvQ8xGLid126zRnE17GI6PN8YacONvCbcAIfi1y
nnoL3Pa+VlZafBNMB+2QaEuVdsMiIVz+pu6pYmxwI4XTPAjqQYeJx4BSrU7UgPzCzRG4Er6Bkmzl
8LkHnMGYo3tV38X3VkHG62SELukwD+uIuF7d5adxwUg35MN6cECL0tHfc+9kvqlB8gwahDe21jfC
sO5vw6dBbpalJT1Sg+DQPoIFGus7nMxzupgd9yVGF+LV+diFQ9i6Ur4jeoG20asukwzsVKtEc3mf
AgJLXQFPio6uBPfhWjF2WeYqDxO/WQsyt1N31Dbh+NCOoa3ER13fNtZD3S3LpbzsFsxyFsk2ubfW
8lZbWkttSXytSxy3iD7mLQu/AfF/6dz+e1n6cmwZdCkNGtNqdyS6n70tuu91cEL1cFC22XE4Ztvs
IJ3T73bXnxsX/360eZH602IUDRUIxJhHy/btQ3mszsMtNt5bf6UtomN1TJ/H22xRHcxj/v/6iPOx
7U+PKI9GMsHGaHfSSdx6W/0BW8gqOMUHFBgnbZscEfut5UfzqNz9/aJFVsfPp5h/v8ovs5Mu6VtA
CloLd6ssybi0yRcjp1t6tI7hdtjo2+SOhhDy0fRh3Eqbcq0vpmW85hbYVst2y/9boina1Ntsb70r
y25fnZtTsQx32TlEt0hSc70OvEODO1WysYhRofluidC0X3LsxzDnA13PnBC4JoybxqEgC0iA8Aig
tOWDhYTuTcqc/hKSK0voJTFhTP8jJ1pIC+SgxJmJzv6YLy9GTWbIsh03WuNoT8UemIHIPbdvuotY
OWK5JDYINoBUb/2j1e885PChbSiEw9vj55i5ZA/XD/HIXwaAYS20Glv/1HMnoJ27Si/iAZ4g/izz
tbwpj9burl4p5PNi2JLw7DvxoVnj6OwSu32qsGCeR3pAy5Rjnua0POSGBzjR9GHsuqDrZrqFtlIj
l1w5laUElWSzbv2lKa/KdNuWP6zZulV8Wk9x/Z4Uz43yIGefvripjDWC3OFdPvQ74Rk4oxZx4nSj
VapvqfdaWPw/xLfoABzgs9ZslXjwd/9tesZO1kUuOL30bTiLl4dwPnrhS3jpWtpwbqU4gr7mD+TN
VbMxdE1YG38oGmb3dv1p4E95D4/jIlz76/JBKS/4MdlHFIcPyVrXu3GH4bZ/1G/EG/GSbII75ald
xDbKZ27J5EDQi1NxEzXuR+XIrr5E5XTCDQs7pmd5XBJV4pcOtrFEdrHqIbRtNoqbLONVttYOcN1s
1YHfcemhJTtgbOxyER/z0qErscfjvbRO4mdw3vkuUY4OCGkbuQAPTwbSJnmCxnhqH/SEi88m+Vex
1QVGkgWDi4W3ZGS65SUWG8sOnBEHcOiycwd28TieoIu8oHZsrIuPx2d8AGlhM4hAKpgnuY0ab8ze
xB/WrrwpnqtnLgLAxmW8UMmcn2ilrk3wOwQGO9qiSm3N8T/FZZYtwvtkpwsCJ52Nma2aO9iYTnCS
kP/n9yQ78638AD1zgEqRxTHegn1ULuLZ7NlKbzQkxDfiRrhUr9FRu5RP0oU86r2wYIVeKHt5QTyQ
M7p0uNzJvtMdf80J5MlYavv5zRScwPG2L83G4qujJfnsbrYMlvEBo679LDlIoO/0Jelai3FdLp8H
531YmMtxH39EhCM9N6/hOTl6t+1TVzkDLwmB2zneYnaef5pqS1vSFxzPDZy+ttXXWFk1WPkyJyhd
eXDqfiG9SUiWXXER6zb+y87CEjyqCzZ+sXRUaGEz/uaG625gDw4XmUo1Z+NHWYKZBipuqx8RwVpP
Ige6jNZij/Wxc4i/c4rE1pf1bXHQaUqOyHPt1BVW+Z47cVqlzPkXZBDY8V5bCEf/EgoP+YuxbPa4
kwaAlKnbf/YlmL3NyIWP+qdb1cpSBHsI3c5ayuZC42j5Qg7rWt0qy4hqCUnwo/RIRPCi2eCRojdJ
43DZHsnnOJZHfZs+CLvp3F+6d2QYQ7UGyQAbhTuyHu2AK7l0BIzW71Hhphe0Bz7K45xW2qo0XR9x
v0icOEAPN7T2ZrxrS7tHWz1cSE6o6t3UnLERT6JTysRiketK0PR09lAWj4tpBbyox6/zmN3GO3/X
7Ot4mxcPsvRcGG9W/KILj8YT08rnGoAPijAvvMYQ2/WdP34SGEB0Y3SPL3Vo7uoseUOeiurTmY2r
4rxS9uvoMEQ2BSpkZojj42gnnY2TIvgQnrq77mw9dkmR0icuX3K5pn2z1At4ArGc8mL44PFV/0h/
mM/GjXwWz+MppbeJ7232p743r0RI33QX/wkwatI3K1HvFvJQ4k51sYI2ubxoyxJMAgisFz9Zca6F
kMPwANcewK97tdoAcUig1FBCVTcYl5zm1vzRfKiwQDs63U7c7dtjc1Kf9VuKnHZ8UgV9YzSBjWt8
g2EH1wSXhGGPryG+327ldxtLRu+/VG/yj8jb4ZbWI7u4NR/E7i2uP0ZAUE/pQ/MEqogrrtMgF4DI
Tbb0Kqw3uXVxsue8P9ziOfMLxM3dw9QuSQ0IC5pVvIdUn4XHRG/YF5TCvu4frPpDsaA6ucBvih7y
pIN6Nrgvkm6RQzJqHlXXODDHnQjQY9lmkcXEhzHQukklCEs7pTmX0rJQTq2w4mRU7aiea4z2ewQB
p/LWW+KIDx60wGnxMJc0R50MsytEo9RuCkq9BcaaAhsQhai/ULudiCke2Sf+e2AhKVdY6IjP7G68
NG+PxOzivfsfQW1j6w4eiuw8ps86jaKgXZLJLYybTl3ipkVXQ5XZ+8wqHJWkeRYIxU5/AOYKQL9I
N5N10RqmGjhm5880+oT5FJ/lfXMZufYKQuleFYWk332qvllEBXMAxBdrbjnbSdV9WGUOubG21a9J
tkRWnRZuNDjEemnSTol2Q/KGBd1GUWqjhbUJbAjihxTPkj58hN4d26ZBAdMshdP4wNp4wShWc9cL
O6U9au0xviC6volftVPxpOQvyRPC/vwxvMWRd8+sxZYaSBU2hF93uJFezqxJi8Yp7kPUwoui5KQF
qjFg3p6vyX0t2J18emNgGlzVooWIUYTw4ax3R+mxjbKdL0k2HUBH3IzseqtpEZ8rLLLjenzz84t8
q0GkhtAVcDzps7v2NuCnNbb5KB3EuxJrOLHyzjQuOHXQSuRwOVz6dwVdI73Lwi7DRUfId+hUTrvk
gozf8wX6u9ZRH407c1mfgaNFK7Th0FGBRsS3zQvysRCzqgzVcGeod1VBipszW5OIsnLjeg0vyC3f
gD4n95gEzF17m12SHwIN3wNXuG/a2EP5Q/4WfsIefg5iDM62fh/s40fvSIKXoNhkmkk+80l7+igf
LWoy3xmLubCR5TWOp0SBmmcLYISX4g0fMxRbWXT+dziaJU4IbEqhFyFjYDESW2Wtm9FFeNId9T4w
bXaA+IceuVbrSOIxqg/E29uzGIJWZv0AplijylnOCLKgI3SqdGm/r4oKz6nwLJWvCBlJ00sPiTou
OE5b0lNPD3bIP6/l9z9qnv33OmPHVyZRn/nX7tn8SP+Zovr/SSKqRv/jbxpjyIzpE7/+3BfjW/7V
F7OucagSLTA8Y9Ksm/o9DtU0fmPCje4MLZvEfy2+54++mEbza45J1a89MQYQfNMffTFV+k3TDR1m
DQmZEmGdxj/pi/0uQPmlQSVrxpdZT5W19NxC5gOjojEoX1sW/C6Vug5Ex3DCWRma/k1FZrIyS+Px
mHKqaZTU7YQwFEaHhmxbQC+QDEvGrWL2wIOiJve7HziwRhXCSaqPumdrdKszioQpTwzmBCSct0Ap
FNXvHNlH64zqY5JKmQqhNMtKvfrSpFfFCxmQuaqYeuUrdDWxvIm6QabMMdE+6BtPtTyzczKgf9VH
06XtFGDdlHpyS5tWKj2igtp0pA8wBq1F9x1oSD4OqF6beIQqnQQ+Vck0iBBefAQYseIqetUWFMJV
q2T0vEYvOaVVlKktEU9WhWRJx5OMYKjRmGjRqhF0r5FsTcw7ZYmzSuPEGUZB33bOkI0C+3ShjGaP
DZAxWHkwO4Mk+NjgrXiZBLko0PXJShI/qOAt1Rff6Dzp7E+elp1MbB6Ak0pZhI1hQ7bVpItU5IN/
Z2VWEpzDUYMaFqXZWGYM0AK6Kilh3cJ7bKbCByqoMYB5HTXdURIFc7y0RjyMDIAGA+aXIhM1Wsq5
FO+UGB0bPCPU2fLNVJhTcDExxAFo9s1ejQ6YxJj6I5HBKuumQAqq0hZNwPPnfBrD5C0M/dpbFFUV
k2TYpRablI/4264Aqkh306SpTUpqrsH0i09CIRe6CFn6247mIrn1TVSso7grqn2XpFpq0FeMK0Fk
u8/wJzp1qwF4d7wua8E3etANpN7R0P36gUvIq5dxdG5B+2GpFqy8w3+jJvHwpo5Ae6jf6xg6IyOe
MBY4SUgF+bGFOGjSi0jMakAlR0ZH6BS9MiprDd4X2j3c4EzYk9iaWDr7PAsP6F+KmoRWKVHZpWqj
T+Fi5j33zUIn1d24jQTQuaBNkAmJ+zZsROHdH9oaXNhYKmDt1wH69zJ0rWb0e3OXa02sPxZ1CIR3
zZPuwrvI6Nr+Vgq7kHTgBkJAl7l8SGipHJNRE35jEwmAJcJ9N2H/cLCEXJ9ThyeC9JZK0pg91C0n
D432oJ8ZnwGj/gbTd8aYeGck0hhv6lSXwO2OkcDRD1c4itEyCqsXUS/NqeakCMpQsGupHnwSh2Kt
2U+KLiDF60WvDu/UVBzro5SrRU/PggGTDma8G/Jiw8/CAzIVUSDdqGageRtky723iYU+DdQNlP+2
2oF8UMJXCwl59QDVjpASpxi4a2WQ63XczrcrIte3to91wdV4vwzGXkWUpyX+xyhQVqmiU1Hg3dcj
4xYqjVUuY8XS4qNfi36xD1URYl2AQS8iJoIZ9Y9EJHfpuRW1AupMEIM3eSE8Kqxx88biKO40r+zr
ZVV0Q3/kq2q6mAOXJOAKU46N3O6lEGGOILDCEJRKhAoyeDD6CFiCoKJTiylIpvGRFcZFEBllv4lA
Bs3dyEDOOgyGNpULOOipuiOOvsnpvlTWJAJOF4KkQyrhN1iWGA0KbwNhuPVr52nRuCuNNAjWSBXA
sCDZhSQlSBFhTDgm4rLvN3KdweWsZyTdvayWWvURjRzfj1leBP2L0ndhf5CUEQmJTXB7pexqoWlq
R0d7arhNlpAPF4S+D8BSwDU9T4HT0dTsaqyroOKNIa/viLQ6iMHvMfQ+mkTlEfweyii8EHIIkjig
TpDU7BX3Zl/toUin8D0iMetI5IhiPdAOrFiRuMZqknAMMrCudI4nmQr5orBz1XDf+PiynGFA0Xmr
pn3MeuwJ3djiocsR93E31mjSbUUU8+AYGMNEr1ctBtMiWEBtxrPaV0Fx9DpdnC59DbWA9huYwP6B
iXhpuW2RxqWrZNAe0dxUVr+Ec9ubdM0MwqiSyZpTW5nNKwOIiCroLtgl2w7Eqxr7/bJP0zAlnDKo
YutTVFikwF+kSQtdITYYIdmlysXR2pD4MOmK3gSLrFTNhHaWCTjrhyKEUYSGJBokphUTzZapMsTw
rmK46p8hcDX+EZtuL20DDzHsXhHx9O+UOiLMmSyqQdzWsViUjyyLGueFtOrLBVlbvrHCxi2pn34P
XYc0kmbUhktttep4KBtT+vSrjATiko2jOaC5HOtdlZE/cDv6Vds3dlCMhAYA6SukEPcTVtgVcUat
uJg6xLdnHchCc1/Xlho8RfpQSrUDq4maeTLl5zAVP62CA0eiYnwvFgLq5uwcNbJcEpCgjgLgXR/Z
rQsFfT6RCoURbYPcaLql1qmh5RbKJALLBoanF29pWGf1yUuajpbJJPRVuAN4AcWfpJEg3NWJFqRn
bONKsAfbIBLHUKl1ZDzmozImu55A0xY079gKri5HnUKkkRwLT1GktoRk9EUZWE9eH0fxWqQAiBZh
KDZK48ZWXzaPXZQY9UKtOpSENuJPn9wAM8Ihse6qmYuaBZ2S3yhcXpC7xizDKyeKtXFjWtYAeyXS
A9Cehj7J0t5vrdlIMeV0eMpMVMYD+a9l09lUfkQ6oPUj4gNSHenpICdMM5kbl33VTS+oSXT1uU7N
RntJ+nCSdqo6QYmAZGqkIUYa6v87oiibfmdlkSneBXIsl5s4QkSI31sLk+Q58sWWiVzuGfKWCYLc
vWtGVliHosR8PaMce4p8kR+1iatQyk6YGGWfrGK/1KXnGqN+9Zx0vqeMHb2bpJiWGRopWnXy2ARZ
vbSSWijUpRIN7XSu8zyoEzeqRSnZw1rDOgW1zi+6cBEbozztQllTsDs3qtdchmbCfGfFbefT51JL
2OccvbnUY9caKtFqwMqTNgIPthZlT7S5q9PsberqOvOWeSnLVCL4d4akfaMYC5Tk2MWW2nEu80hR
TwBl6CrIxlzCxbT0wgz/0TKtoSsjTiZSKOs2tZyGprTAbSpYjZs3hoonpqlDZbZ1R40SIrwNed9Z
oVpm1KSIEYCjfZJSMOQNxKBoki7//Ch0l6f8+nrG+fMR5//8D1IIzKeQ//oc5Ew/3oOfj0HzN/xx
CjJ/QyGJXYnjAJ7Oa5jV76cgSf4NyYBkzaZBRSKXl4PIv05B0m8ivjwQdQSLI6LXmJL96xRk/jb7
HCRCu/g2Da3WPzkF8aF/0RyLMvIDngSWWRnfzS+SvCkfeGqRmTll0LF94YCVmizb9TV0iKYwN30d
FUs9hdojiNElrx+5/GZCZzctCuy/TkAxBbyByY9iqoSA0BpqRo92ZQqNtbFo26a3jaCxtAYsjWNz
E2F58DQxe4pvUL28a6zNW2kQLnzDTkzhQzQ+7ttyTAlekolSysp1qRKUkf9fks5sOVJkW6JfhBlz
wCuQs6RUaS69YGqpBARTMAbw9WflvS9l1n1OtYaEGHy7L2ff9g0soY5pv/Q9ADOLQSjwEAcfcdIG
5tcEhid2XOZAlQ8M2CSHaJUAXjqPgTtUuWhy0ATZmZ4a02JuBeExN4IO3l9FcwOMqQ0TZKDUfBUb
RLtFFueG2jksoOXTNmFLLUV9qcoeIpo/5Ad/IAcvUsZiWg0PQo0LZxDadW2oadN4mZwKJb5CPVnD
kKamFG+aCpHZqrCkqWVxPjLAyqxCSI3er91hliA2+Z5a7Y8fahpRh/x3GOqPUdk0OK0bYGl5JKId
Qqqor2IOddR54X0IT5LNdN6lY28nDcWqpoC04eFE6ByBe0LTLWtt/8nKeHco346agOZDuZwHc92F
doNimumPvvKOqbsvm3+51O5BWr6KV27AOc1DEb0KuKsyxQDqVhxtnUDrn4uQ2tK6YapeMlCiPdL1
Tmvof/Goecz6y/3a99WlpqnAb+SQhGuvdyOa85Q16x4a9N/AxRFAV4h/HDPnT6rHve7rz9LpSVf8
qUrrmZxexSkEhYc26v840NFuRLm55K4Z2Yi0S1urqA9vpw+acPZhCvsKQ/jOL+Guux3HMOCK11oa
UIbnok5EwQ+9oFJunLbmajWSzZFHrDGFXF/7wT4aTZ3FIb75uKSMBogPkTzIlpfameO5xiKoazc8
6C7l/AUAtisytaMygpIog8ieROUkKarfiaQ5qNXSjuzt0y+2szmsA6Sa+R7MyH9Nk99R1N6ccDaf
clycsZF3qJdL9ldVgFmly+SSOD3XgXkhmtSdvG65z+z2Icza8SA8IupKgaRz5vvcH343B+a25x5B
01BtmJ4cfISZKI4rUEX8COpD4beGeLukIOOauHbceDXRyN2+8FDDAFfXWxCbRpWhxGY7HE6fa2Oh
yacGYWT8b0DoiyO3uaPJrXVfZdOJkH14N3VAfqeqjnzTOCyrhd4m7bdsTe8AntxNnAnqJQD+vUqs
PcwN2pWVodz8BfefZ0ZyRQ/cSvFuiInx6+hfN9VfMq3uu0AxSgRkIsoa3bvxqL6qAubQBQtA3TFn
cDw6cm1gqjsvh9cBzPy42Lm9M4qLkVFSsP1wqOpPDrRwVfA49WV5n2VypJwMqXdY/b3iGHKfukjT
6Qg8+jz3wtrDhFDxpsI7tlWGfEIBXbrzl5qB03KXmcq6J2gPmmQajkNVQgahgs5AqMGTUdMP5Tyn
2qX0pHgZWfMgJPvq1FnlX00oAiuhiU+JufY6Bc9zGE4HU4AWBX+co5426qDtRp1lP50LPcxHz8vp
Cd7w09vNoclSebGaCSn5lnvtvYrDGgq73VfwywQTmHrDm4JWH5r1fr7dai27Odq2PqZMeriffdH+
kx6mNtvJZbvyFm+JSMkMLAJ8ieGEkDJI9FY0QCcFLKgoJ0UXpcP0toXUgFfeS4NvMhZ18D2bCpk2
HJ9TEyJ9OJMRmCK4BNjF4dQRXq2+pbO+AvV4skQx0GzXWncgcDd+8HE5uw89UhfNi4/KCx8cZ/mm
RxyojI3jKLek8WKCVVXzS7+K4WrN2fxYqXFvjl558WYbz1LfHlxn+qnrmi5Hpo+XdcUDMC0NXTY+
M1pEGD8OF9apedavvhckMqPcBA6ysYP7wUUC+3nsCvix4qWF/cP7bnKgd/rECMR0la1PMy4Rkcma
jrfLkn27JjYkCe3evSvlBB7dy6/manyMN8HF0ay8c+NvEcSDn0nP22nbmMxn1rwPJb4AUS8Xf7DZ
9cgg2y7hiK5lOJ6jOQLFE7iM+HOvKk6ro/aNI8DVf3K6BRwktH8bLTHe/vJcNIw8RH2d7fxIRRkk
10Fd+wV8R+10T2AWUY4oN4TPNXMr3WQirotHMVo6uMwr+vS1YE2cygDSnMb2NbKiLZN1Xgyv2lEw
eBRafwKQ2nuGJyM9kM7PTWwTa6HcA/XbsVgmDcx5YAxUMLPDDO5Hslhu9VDLQYTbrznoLxzIVWwL
a2fVKKjavRpBzegoDE7pmAfMUcRXHXLLC2Y+xbVSF8uZ7sp2Lo8gckMo0QdjvsjKe+iggB8K4nCh
k59qd/6Uxu8SOtDLBkaJhW52pNmeCfCfGohbkRy8MyoUwzc3eGsNpiptBTp7ytOj5edPQulmP9U8
64Z1bHIboDotQ4l23QLuvSzvim09+jZ4Pa4qL22f+/EyQwETVIQe+4V1fMCkUtZrf3TXnli0te23
YEZXSUf3wspM5lxT5tENNaiyUV9Tj1cBeBdMsNL7KoTY+XISX6tvHAKoydXYTF82dsBqK5kAl8GL
XIdl5yrZJZsPn8RVmAwap1v3BHZa6H+NyRARJtZS20ekO0b3mgRTyp9J2H0uo8MoqHANtj8mHLPU
1UmZN6pCM9xNjHytll6EyS3lXiNxRU2bPqQmu89sGoyPVhZ4HIjDoq3TljdftEu1J0pebTgjw/3M
9TXB3k8ZT4FVc9Pz3WoxXGskQ0ulM0DawHOg96R7lXoTkajgSzkYz61y7FngfeqGKsfj9U+TkmnP
ZeMVMLMwJKm7njfyt9xgBpKWfLnOK9nY/Sk2aXtl1gp+sciBRMOw8ROvBB5BC9+8d7mTIeg53n7J
zaewGn8h7FQPKnQ+g22i2HCh7XXpgaCxqZpHGzc8QJ19SCV6LGWJBpavBh0eHuVwnXzndizJo7kU
I2yMaiXpimjkfDin/nptGvOQejWtZiK8csLflVtZnTQdFUlQASQyc3FkLrlgTYJ4htOMwWfohv//
JeqJQS/JqKhYfH10R4sZNCrZ5iKD+gS6115UHDoEeVK3npMaXGeBh68zz1Xd9JHNrfYJRQ2HZ5NP
Z0kVebwEkLFDTdCodIqY+ldNA49mRL9tz/6aYvrqqvKoDN5Wo04vqt1gTAYdzX8dVskuBLitsrNH
hUbrEQxupD611jafCdEN59JtH9xJ3xEzaO4H4IvI1bz6zSSQRre92bH/S2pKYwoRM6LG3XK0VA6r
alu+uF1s96G2GBjiRtzc5tj2XCDEqsgmmSd6Sp/MtAwukH9Ple/LS+1VbZKgGU8XYIs5yS2VxZRb
dVcKU+8L8Gak3osB2G2VHfvNhebnUttucseOTGgi+xKIr1xBss8KGHhfffGNGsepFyevHpozEsy/
ypLBLmywhLqgAy6SivXIcvyGVjNa/FJr+h50gcpugRuYK2DKmtmLWXZWTIqvBy5tnkl2YVgxm37X
d8ZV9qN82FYIgZmXTJoKiLL9Z2LZ2EjHhzfVuhnvavIQOOXwf1B6Gy8r56xWGm9qqEfq8G7XiCUA
VopRZEGpiyjDutBNc1rs9Nj4Cw0m2vxsi9GO5OzNewew01IvXuLX7c3JsRzcPiS8a7AMzz6npZmu
EFXcWVVb7OgRicJbunxdWT2s9Ujeqd+n8OxQUNkdPY4Pvb8vtsDb1a0LFcMgK0PTDAULB0rRKOAb
ihqc/nCVG/eY1pBlxMLwbwIAYczdP86jNzsg5oCZAIZ28Q75FR1t1IDMBpgoZmQ9SC59348pd4Tq
rUWiIfTd/FdYIWG5Hom5srfxCIDj1sxGd0M5QZxzb5Mme5TrV3WV5gobhlJTMwXVOrE6ASZNMss2
koBhRrJmvHiygf7QaAx7Qxqg1JFO0iTeUyWuillEPBn6Le0tnIHj+hoOCg88ym9iLPWYkBOXuxaw
DlreY0gCrmSAHZBmJaARrdTzzT0aslT9Mzj/lXuZY4R+PKhJ7kji0qSxbdfVC+DgMRHh+yjpoylg
UuYzPU0NdZshDlwK5RKfbkFBqp9aEgrd+8Y9T2QYgwARZk1favrrb5dIJD1SlyHtxqH6dQ372Hqc
kol6EIfDVgnZDpwfIEsL/AmZqvZT2eAuAhejs0cmvUzTy1o7z8RqywejIplry1/31eWMmGjVupEG
rXTIlb83new+LeWaAIjdWYdaNhiyGvk65bdihly4Uddz9iQQRCZ72S8b4MKuaYljmowvnDUkUNnT
H8IHsBNdBcVs45K++F8GK1g2BwambptKFO3+S//K+U0vVQkOlJ9hKrs6RhyNG8mgsE3X7uRu5iHr
xN9wNqBGY7NsdPqmzPK/yuPchA57yfJ/BUU8Uab1rnXmP9vIzi4y3As5WEV4tOFJLMPZZGd1IJUD
xHBiJPE/q89SjFGiddp034/dF+Ozz74q916XHoql3Tkj1XHEgTCG0rS5zuv3sDq/xtReVM7fW5eZ
ncb0E9sfgIW5OEIHwStE8WV7yAy+qf+QWap4GOk2zCf7LaAFY+syjmDZ9meWpRejrF/nFoAJiibP
izmnu0pjBhJUmbciPJdpyBxpEQfHbx+7km5Chx6HaE6db2UpeZiCMtZ+zxlLlACjJttFU63x13KY
iksvEUFFXUTbYIxM5XW5ebRv4CYwLURkESSoOX3JNnWlIIetJfwKO+NvzzyU1aj8mT3Dj+uuuM+D
2y0Cj1daqpf0ltj2zIdhVPNxEsyAZj3u6H84MBc6eEP2JdyuPzE1+Fggne8dd6E4AIOuDOaLsamv
QUElm22LS71tyEt/a6Ks2ldwdD9ZyHHeybAOFjkuycwArAQQ+iVXJcwWcLxRZ6COFIwZLZsbZ7Uy
3AUQPibkRIld1VRBG6W5c+0m23sVGgoB1hCa9Q0419jvS+9ePZmbZBNpzREzF4r+iy5EImI1s4u6
mpeo8GmNGYmcWcFXSbLyCP9jxzXwQEmfHyGwVzvHJeVAIQAe5keE2olj620sxQI7SklBYibIOM4A
Xm9eXL9+a5kU0Hwi08QXhDdKbh8IUGVNor1Xzw0RUF5MYnGa5h5piRSr7FAfxA1mnoVMyL35Z6Ea
8zxwZsUuln+WZSYPHYTFdAjE0Z8qLF57xrN6Z6BdA8LmFLApbMnd7WhfNH9tq7oKbwijLcOEiW6H
KZH/2V+j2mncXVhoK9qk75xbBmRNymx0nOdTQwjttJozNl7aDPBsFnhn3LqOWXCrXTudA+OPovCL
icP63A8zZIu9zPlmtmp5Xkr/v96crB11pBurpoHDc/h74yC7ToW9LvtxitGNmgKZYxOfOCzYT6xf
22QUnXkQRIUOCfUMbJYq6C/z0L55XUHGTawXpKQnTYyCRQm3k8cHxiikpuKFBvq6s2ig2vIdrCZv
93//D2JGuMgzkoiZdbP9cAv3AWx6qoidlHC/7sd9ZQEIthdeINiRr9SS+fHMns9pe4BHamf33dau
2LSGp23YptdqMlJiJLRk0d4XTwx1Xhxrt9lUQTtDp89zO12wRbD/wvSlanywSeIHV3+Ufdy72Wfv
enst+zdRlt/lZj8MOXTX+auqYE5NFaV3laNmGAAPnChYQfx52TVoaMAkLTI2JXcV95MqH9gsjXwI
cBLsvZRozdZ6/3WG/V+63YpyhAZW3iLvM9voPksY3HNGBVgPvhVfDV2iLNBJU3kYZ+vsMZ1W8eAt
NF5Z+UG0lsNpo3vJKjQiv8seR1cCau8lvkAbbKmka6TqAaYzeN0pG7SmH41+Xb5lGljxOhdPrYUY
E+Q52FKXkjMqa5m00rbsb4xt16Dlo6SsZ75V2aoBIzOOhKMPyyRgH6PTCCaPTee04cp3FtqklF52
v1nGoxfY+UVPA9SQBiMj1Qu/S2FcViOjT6Jc9pSDBzt7Zm1jlBkZiDegUTS/GtrLaDjOHxfAnCmK
X7QtRQrhWj37oDwxvhn5iXMHcor5XXbYFonMkWftFEKEwzh+DvLE9dFnXE5aK4HTyKZpKtnAtncY
Yc+DcQoKgScnDIGN5ajXPev8HrhpAq9zxBhDg9U6aHzfxXKwAkqPbKLayqje6X8Dl+kepYkT1F7e
gTnkCfUoZiyZ28PxaS9jWTH+5lTnEx/cVx4+wBKfqZ7lI2RYFlb+w3xlNoh+rPYCucudxvVu9oJ3
l9ZkoDB6O5QZ56DJR9ZkH/XzXCa92Wqm4MO7LHuqO3G2M25XxF+JeIDzvnDb/aMA9MTj1lCKseZ3
lpm9ERb+h1litFp2mSq/Txn6P8Dzu9fQQWnvvkODp1kVfknEbv8FYsNMrImDGDXTUCbqXdUN74SA
fwd3QWAfyweJ6rOHgv7ptXj0t4Ejbk0jX7kohvRIyTHh3j2HcyhIow6TrcTk0Ql+7lTRMzWgK0FA
wNbuOHE/8mnJdfmlfnh5tEvoxMV8ZpN4sBuSKGkxwGIwKEIxyBZq64bEqBlrtjhhNwiXuen1CSgb
NudNPaJvP1uUduwd1eCS8khfQ4UuktRcUM6q9gzed37lNnLMnGCDcZoxbBXyd+TZz8r1aRpuBnlT
/vKIqNge+i22Ur1n/Vljqt+OjECwbEHHig3HZBxd+uRydAWMkxhZjkSWqKai0jvt2mRa8iIuQuux
AQGNlsU/0VvxaRrtXR6oP+UkFgqwofYMpfGz+c1jLdgsMwvlI4BEnel6v9gKqxU3FdF6R69pYMHY
fezastqtHhVaQ/oAKTiCV1wlzbPRTAjs2HRvmyNmC4wE+7BE/DPr0djXJfN2SlDGQ5DaSZbr4uhu
NnEPJIYIi0Jk9mt1n81foguAIRbLHvfKhbev3ZnCMeJe4nyt/5RUfMZGt3zZE8e2kA5MkU7mkdqy
vVlsBpwhsjQF72Wd+dW5lEjmhfKO/mDx1Xk8uLHU6jqGHc9jQ+eFXZeUqa80hk9tf8jQzSFNhvsV
fbDtZ04pWAQQ4WpqSSZYHwYuDZxUFoVGGAQcZz70C2BFK33xWKNinOWw7bJvB8pRhAJIjzD18gdh
0FUwcY+xbI4M5iKfxrRiWdGNiouFtruaL3o0/J4sVRBMSTe657wwcbUTgYebQ+qlCTmk5y1lALn/
g1KO68iDXuBvp2YuNrSqzT45XOx9a/1Uw0yEqpD1oS/B9xr6jvMANlcLDXZqV8IwVvrEb7jf144t
YkMKpu6htWut9kl3N8/+jI3eLhrK4jTc+SUZU8M6C49mdH0PHvfKhscZsfcvdFYGUZCF1oGVm0BD
UL03QUYI2AEKbRfflauxj5WawN/mXNN5JDAZjDyhM6K6hfbKeDtFixmoBDlsY31Bl1iZopRtDGp2
+2NXznPljLcUJpVjpCM7uhhwIXzafvYeqm7Z5f27FZYkK0HGs8Tyt231Z838d/prmVopi+pSETzg
EjsSZ+aawVk+nqkfKlymh2ZF65Yah+dquOU6bQ4C3ehQT5hPxc7U4ZNni2NVMTaxDP7yRmNinuKZ
EwHvQEnxO4NKrlkykGJPU0LDE0BOBxr+E0YmN0OV2QqaFN1siNSENdrE8W6y43bWhZoNsZtLnhHd
UcvXQCPoZK6OTC/37da8uutcIp/R72ZX71jaussJLhDchpKdCQo6Dspe7IM7S5k/w4i6tA0MKf2J
h8ugmjps6MI22EQ27dOFPmW7ic+eba44FA0jj8V23urx6niMPlOsP3J9n+EBoq2ZWUyt0pMeZ5z+
/G5j5gD0LNJlN6Lmm/VLODLCMsH6Xyh7qvdptxI3KJpPk+rQFBQdddmMntqBNiimL7DBzP41IDdi
rVAVqclFFwNOwrGQojLDsw8sJNjXtPOAgaFJuInny26dzNhBnkkwC3NH4rKBTtVEVv+uvMChp+IU
cEQ7K07oS2vjpCQXrnkWtV9/ycL97vyuQXbndcuF/xkoa8DzNgQRlsF47nhUesV8avQbJ9HCC7gj
lS1e3HDaSQZJHNzVs8iXbrdk+hF9/k5k9j3+wMvgSVJeaYoOmnvQi0KQr6r4zA11X7b/bdOh7OaG
7kbxntfjg7lN/cF2y8+NEkh+civuFvs5a7j7pc78tDLUPM5Z+Fv1y8VOkawa8eEwv0zTnqTNdBc6
KHzlpJ+gONwZ1spOS0fKzQhY+s2pTnNxaigDiDHlLrtscN7NlJuZR/8iUHeSEOi2TWvaUSM6XCnu
ssZ+Z+q4zu2H3FqtuJgsRu2uD02O2E9kbUSbjM1PoPVw3+pzTEoF6YhwD17Fvvg9XZPKSoKa+oom
sOp4cuYy8Q3qwBSzCjWEVYzN8X2gvSreTOe9yEiDUm4dq01eK4eKKDymGb3BE/1tarzUnEfGdftp
cd/Fjs3QjEHh+2qSHOsnh8hadwtWqup73IazXquUsNP0W40GeHTNoSQk926K7gbif27o+mbL/Vd7
YXsG//t+I7/Nx9Jq6eq2NPFt5lqajY9jWs8WZHTplYaIMumkRT9L4X7MrUt01BrQblk05hAntD7p
hue1Wr3vfuzpHM23D5WXBCubhZtGHgguBoSjN8f8k5ndFAkM5tSPNUhJfQNX2+++SCIgHlQvtw0O
URy2VeG77oFFIemiSYx/G7cLYdwjeUobvEuun52+uIXV6MsU4g5JDocD4DoWmO+hmfdW3ocHm5CV
L2nEHvyMNQ/7MmhMDuiWfsPN6iM4+VeVN39g30EK5eit7E4f3FbSvzTY5ypLOQm5xj1otlMPLoCy
gpQmhPzk49AMgOZEjIHglm3e87JY1Gf0TdK3JYcmq7gZKOu3ZkJbKEP7vawqEmLORW3TG1XzH3rC
JOdU3KCGbr0fOGS1Zbfrc6wFtskZA0d3gGTwYzaliYJ/kuv0DRFGJt2PpznyeD03Tb+3H6yuvkja
g47FVn8r6ITggstoFRktup7w6NrjFlWELlMs0CK7aaTqr0mn02ykV9r+3nKOVd5kfFAsvO0qXCr4
pcbvpi4+sPeGh5JijNRtj4D/EVVPfucSxamnmgJ1S8Qj4TJHFFfYzyJCUj33doYfhFyrKsH0UGo4
qhqTFrDOSHOBCHWVLLPOk7QdGIifJrOeIzZ3hJqky8nzjgtodQt5Cc8Z6C4rXlzbBlgjfgXtk7TD
WHyEdfWoFihFNS77sBI8eowxmDJn8ACSWtq8ge7NsTxUpyUPvsXknxeP6ZwOg5wQHQRqx2QWP1Fu
f7H0HNNcw3pV04S9euaF2vPTmmH9xgtdocSIuF84XQx2eRl9rgQ+Zi4c4PJHC8NLrI1ITFeNHwvP
zh5cWMOdoaaNjXr1RJjbV6nMkV7vhjIUwXXP9w2R+NXAOJHqz2kJuj20raahGYjVdT/T1kDgjIu7
Ct3taHvfyvNEzMpa7moUqZ3vZe7BmMp3aNBpXBZ5s6Pk43FqZvYdFp+dzV167zZkkbGsJUWVqhPn
njVSgG0Dw+U7U7T4OGC1ouo/Skkw22R4TT2mwajHFDYKj8QjwNhYTw35agIX/eJsSemXz80SLHGt
W81EamRbbxZguUH6195Xgswv0OJdOHIIW/jtwxWz75YMDrlpmagdtzI0M4OZfVueMzbwXev3iZLB
c9k1brLgJ2BIyJmMWFKS+h3Ov/w6DmKK04Eg3gDvA3NgH/tlHiYNvqCEipYhsQTliLdvy8QrHLUW
JSFbHkxxSDCA/oD02WdkqVpBWFfO7/WtW9FaUBj6J+3qgVhdznGnGX+F6q7wigXK1kZeu9uOsqdb
cRUyuzPFgbqCLcZVsca11Zws5tRnHMr0VNhvRa8pBK/TPdDebz5ZMPmGycz69nvLkn6eIK6gTFAT
FBoJwDw3Cuhsiwf52VnWQ7POlDtg144YyQP7YLusSXUzQRux+uxw3X4w2nnCM9DAkrKedfqC0kZM
Ofyx7JO493PjZK4OSIdUHfHDvjVK/2wznKhp2E82t0m7Y+zejZiJsH+B55bvucejh32ero8N/LzV
0ymyOHeDw8DdZvIKOSWoIjc3Dp3Tq705lY8NnSKGkpw/W8Hj5/+YA4PNNmz+MRZM7wluj7Rpcasj
sNG7r124+jSB4XDiJeSevoOsiXhn5g1AV55USzW36YuLHc36gflHDdXUvLeUbDYuE4ZtwbVTB8xj
PS7B+fYzZ2NCVRkGOYtvvd9MmmdGRujO65hm3R4n6n0ZDP86VuFkGwVXzoI4eTYZfyiM+ZWbf8BS
TVddOu7lPL5wk/JoAWCls598CXqEcY0xtA+CcBR8EeG8aJC0o084MLXv6q6u0f2GL2vufXzeJAZn
l1ZW4tVL7ct9NQuZAGfJKa8x+MliPDdAhl3LTlwRZrHrIamGCyfb1lmZ5dn4ovNwgF+ziOnAPC4n
9bsXzK7iYAw/Syv7kY5405iqrLB997DyZP4PSCqCUDa+Ods4S0WvEn3cr06WfmMUWS7zJsMdMOBv
w3GfsQueU0W9T7E1T9XsiZNbUCeY5TmECMtiOWGN8ew3D/wyuVVqv/PcHmhrYj5vOfVzGS4/6KlE
YF0HXkuAVO0HP2vrGrsNKRqnzjwhSC0U69bZwcgm+mxRxZGa7/vbB8TilyOH0tcZTAuxdKeqDjZp
86bE2VjcFqE+6IKdSViBoh0OpWp+mgw8HczbKWG0ZNJSshYHsx+el0le7A0VH/Mjxyeshoy3DsPN
lmHat+Xey7DK8X631eaBZaESqzXIBevtxdn0Iev1qeDt4U3GGLzK+bYSIila7vij/3oD7o01pxfZ
sFJxAOlK/InjhSJaJR/WhZx4RgEkSEFVRxa5sogj4x9B9iDSbLeWaXFklOt66Afujd48voY6J/Pl
lwAHSnpwMrTClAonuKBwESrek74n1N6q4cmW8CpzP4PrQTdxhPXyhJaWxQy0rqmbXSgiYBmz+VK1
zkDdcAlLBUmYjXKf+YNIg4roiw8jTBxWVE0VtUtdSWaTRo9EgfPLm/DbczESls12ravN5cKOPd+q
ajP227/mjAHE3ABxiLbY0xobk2qR8ciBA9E2TOrObe58k1+IzX8XIALTRrL6aFlxtTfjrQALpHz1
TVqQm8mYhhGedTMaBcsrpSAPjC73ebsgObQ4R+rU2R7yGgeTWLr7Um6voqeBQvr8doZnCr9Il82R
v9ARjQslqcPJPxUZxxfH48Lk9vkPxpz3WtgPuujJq+PyBnpa3fPL7+PaxDIZhOmhGUN2GZB9ggUj
4hLeJBTvEtwD9128Wzno1a5BDRBE8dJ53gftXCetpwfuSOJSzP1rqrcu6vNjKRDjaiKKOfsVMOVc
RbSnd3xUs+bJLnaiDQGYdOF/1arviwWVEEc55abq1ZtzQk+CcmTq0z7wlTOWzLxT23HlbxCMXVG0
caWX9xUfwIkpjm8xn5r4gP6MK2Ff50Wt76nOPzBA4B1AZ7Wo3Ey8sTsY9bBjppnf6eJvGlD+pVbU
CCxlkirkW1wY3HbkTjx3ksPeKWtvcUY8Zi7t4ftiNLbdTF9hVKTFDvvgDRUDPMlb7ossf1SmP0cr
nhj8LBwcFne6yJTpSae4T4ul3OGizS42d1jqwbqXmQD+wZkG3FWUryv35jWh+DEb6wSXLiesFPdu
6aAJbUx1SzIbEUPg20450kE3UctmUzxZNeTgVw0hp0n/+aX/xJWBM/0NJMvKVDXeU7VhvsOAxCEv
pTW9bk6jbv/U4StCHuP81WQAw/Zh0DlwRSnkMLeANsGx96+38+9e45zFFhERU9Gc86aJ0lqE9UH+
ZAYTZ+ExHsLvEGn+NXqnJm3j2Z+rRcWN774DMPqtquWtxtkfG8AL49zGwlCGVnbGD/u8OQaXcH7b
HnwKY3HxOmcrQhRhzaClniqv3fqYWujaS524uQ6isK01P5c0dsI3GGH2/sEvHB63yt6b2uqj1QeX
IfV2VqMvYqvA9tFvFdbfgpSeak42CLM7c63Ax7xo0xx3DhXGTxx+t6dwQJXqKVxiZiKxv60wzW+f
SY7ukaV62tuevl8mJ419STJ7oaeHOwE3XNTaJTEGrpfTNJ+KgOTMreFSYOXTOsRnRucEegZ27h7P
ZGZAkAym9rAYkrrlj3AawDsrShec/J1UjB8NdfXX8vsLM8a3ysVb0pTrf2IWl7GtDjRx3vdsb5RY
JeuyHNgOT2kK4WaZPivBpDFNAeaUIqzQIrmbFH74OsrsD0EappoD6stU+T8TR/7YdnLm2MFnp2ec
h7VipIeAqXGsq152Z+CayeQaT2Uh99s43pGmAqJsxWkw0XlY1+WhHvU9S+XCBeqEhRs/NjMaFtQh
BxXSJKEsYLMY3AYL6SEQbO1/hgc/dMDQTBDrRXjZ0+YWKkkXOrbY5T8WQ+R3jRGSd+3HU186t43o
NvLosdx6P6M2VoqjJObuUpuH3LCpoubHMlI8sA54eVUMj/Zk+weH3NYtlEi2zsY6NQ3f9qTvATWH
mPIwHpS2ONvFMO3JyPCecVzlXgBuzEISz6p7XVVIEpNwdz1Q8bjT2bsBSsORjG507v5dBl5aQ5hs
UL6flFYP6XVrf+n9SI9pg/IjleHsNmadseNb1UV6Kx2t65QoWrIzfGIHZKMzb/wfu2No3NWsOx3T
tVwZqIz0jJDEIcOYUumyuo53QErldutW4l/gpoBZA1qw1MAf3QKwxu/z91FDh0nN62Q6TsTw658L
/i8tFrHvZ/ec2vMpI7ce576LZZZbDvI9qpU7nMPT/5g7s922lShdPxEbxZm8tSVLlmU7tjP6hkji
Hc7zzKfvr7wbpy2KLWLvgwYaSAAjRlCsedVa/9Cn4XTnA9vd6Khne8MnN2A1xhkZu9GFAyDsnrOE
PXXVgaAk0xrD/LWA6GYecillXEA3QMZGa0NnN6IhZJjTdVcgkwDHT4EPCCha9cS96QEMa0lnUGpB
1ETnUtq58RB8S0YwqkYke/ReTE2A4oU8aYfEiPeKar9APFSv4F8/jzbBVzY2DI2PblOARTPDGJot
YC7Q+siUOlRHZS51Ow6IfAnjuUHufsTuE9A5aieNJ6Ktp6TlflSCV7Inm7RSjj62jVGEMJYaqcQW
EAKowfq3Ztfn14bEC90PNfIwYfisJLW4TUFFw8Si7aAa8IREN8QOiFjJV5PLgL5LbPZS5Gmz96uX
wQ13Mlcq9dpBMFGhH2Peqv7gGyA+eLEMNvrcRfhgKShyR27wW3NUSl+7RMcsmHTTNmmMv7TJi7al
E5BkTH4KgZx32PGUCkf41UhRqhl0A12D+KwN1o2n+e4BHNmxNKhA5zoCYpP9XLdYZ2oo0Xj59NVu
omnjdPGf0CWWz1ROKVdCfDTtczlJM1h/h2pMo3zFTRCZHs3Trvo8QRUupOqScCmNJVNCtbrCWVYJ
eC5QVxPaY6oShCcEFiTIkbkUqJaBnb8dcMVmlZZgEbsDoD1/O+lpuCkKGHmwJO7hjX1DNPerhsyS
nZK6QLxqUK12WxN2owRuH+3QTB+S3PhOdMYZRRB4IFrqn4IYkHzhDXvKjvgfOl2y4828BST9VheJ
ulMoGPoTQXgQfgExiciGbfLwRQNEACHloTSVO07GQ2Cbu06TJuopGWXWyx/hczA4pf4cgUbhdfwW
9Fw9egZERuQ8cfF7/V0riLtJR5DN5FnHYFLbK0Xq543cDF6L5OGkSPya2gH6ROCm0d+UTL+tUCHu
Y6gmWpPt8magRGeVO7tTfjQRsXI73boKJbpapkngKu1rLZuuLDvJrrxoCLYWJom4gtXHZsAoUQOD
JBCQvs7FzlJjxDLVcOAIBqrSmN/7BJeryf0z5Ogta2BcRQWWAy8MdVdYxyb42qbBoeTehauO/poy
/bLs7CWwgrdCptdxICPbfq12nneYyvor/A6ypBhtm+5r4Tjp4X+Fffc/apX8X9QhsS7y7+5/Jm9h
91d9okMi/8vfDDxbR21EqFDsdNPVbf79b/6drf0HEvT4mLqC2pBu6P/Nv7OlAq8JMU/YNqjgd42Q
/+LfKeI/bKHiUeWaGk5JqmWJf6bPeyo1axu0b9A8n6I5lmtL9eCPgpFwpstESUPuDWfaNflTVreb
Nn+JkODqvHaL6y28fryh25sPHMUFgd6ZAuffDetCVR1BLy1bnalGZtC7y6zDNEZmd9gSQqRHMzBJ
FKNDSh6urZVNAfdVlrwD8lgKqU2VDTcOOMA1/i52/165kD79v/KlL1oaCl3gZWAJDJ3EXJklE0Kb
qroEUwBaadLIWAK7pCBDyoRTpFegQ5jX9RAc0k+Xx0JbbNnQDFxNLN1WtdkkUHmuC6z1MNCBKB5r
B9gC+6GRFqr5T0y/v3jKH0c176miAQTv8LE0DuCS9zwH7wrN/27DSh/h34hiw0mkOu7m8vedCnv+
PVUGIvG6kCY1ljP7PBg6HaIHrdjw3LoaXnRAsCkel4LIIB6RNlVCzqfq6nKj7wvgvwVy/m7V5B60
pGEd+Cz5VR+kTKUSgj1Rs9/EZDYrFPjAjkHjgoXxnYo72aPupjZ30O7WtFOXZuNDw3OfP8tV3LDj
atkUHeJZXIJXVtI8JvZ3ywSLGrYQ4IYHQew7uMH2cqflSJ70GdtYBlm1kCsCxqJJtuyHPmNlm+DM
p4D4QMlHG0lF5GjVTQ06hcrKBlxraqZDZDWl5kQ8hze4S15herLV4hEcu3ITUQO73CvOuLNesWfe
vbgseeKc9qorBJI/EGI3Q5hDK4z3DaFmoidrXkpS3HY+eh/aceTEfhg9p2t1NzRBVkxEfIWLQIaZ
UBJq76ZQProhaiIinfmwVZC+Mwz35XI3z7YJk4d7JlJPNt5JljobUZM6wQDCiW2i7hzXJEOK/vaI
N4EFHI5KJYcoCV1jf7lVVYoIn/X6Q7Oz0Q3wEnDVKOfwQO0ckpE9bUBjCVRGyFU1ZCA0KolITEFG
pAi5tllkp85ap1REcYtXCQjd0zG3ImAjps7ceqhC4hVgaTroI0z3NGXrq8q2sA6ekv100tfoL99q
9mM97Ry9vrXZvobkn6gt1n1rR/niVBi24VrYWZmqO/8qHU/EsGEl1PUvuFQkDoOtrRh7wPwxLNBD
OdyqwiPSg8UyTfHeNQicdWDUZHBzM/3UOeZ9tFNCFfLtl5X5Wvw2bnDKiIZ02ZrNlxuMvt+B2tnI
mdJ/pPm3rE83SCPttNa8DmGFm8XOs2F/OkTDRoO/JHJBEMJdhozEsaxrbqe3iprg5S+bGzDyslJ1
DVE0Pkoj/JhfyWSfB9vRuYZGw6F+1W2FPe666atf4CBDTJxr7tHERoRF/ZyP4z3PKnLxIFnQOgcC
kpr7UcuONPNFuxub7nGakmP6T+8ivhGGPY6XqA1x389m1imBI2dTKjYUr7d2DXjO6UD4SZkraCeM
ks1bRDfWFhSScGfL3CAYUw2MzmQANlvmiAWR1WJo/Mq9rQeug9R7QZMK5FV0XWE6x6sMYEVwaG3y
duWEpwuf4Xpfo7W1vbR8LFvXhDAtF/6M/NIPh5zVm56JhtWEzHGFIH0NUdF/RhTtDhmO32H4E0g7
kMmvl5fG+WXMsFsuTrwWJRvTJug8aTUVeoyeUgNkCVGUDK/1wvsMvPsq5Wb0fNhe0HEwFLwJ6mbN
PnHpfLOFTRCgY5Sn2rMOd0mHJpPqomo8Bd+7drirx89TFGydkdPFdm87GPhWTVUeV3m+wBi9lX2x
eMLaGM5ZjqbJaHl2sJcWxFXcBXltZ/hZONT80nGnaOGzAawOyp023FVq997/+HF0le8rg7+0+GyN
44xSCoGyOhuBJAwAAju0P43pvrkdv2pVsm9yFwkCuMXp8OA6wyNqXZshaxGqQJ1LQeQ8q9ZmQi7y
+Vlvmy6PD+Q/kBKZfYcRlJ0aZRHIRc8n7x0cYLbAyVSOjho8K7l3rJPk6Abpcaj8tTGQwvxnbTu6
NFrVNdCGsw1Y2KI3MTTl1KScizrHleeDL8A6mxx9jPis61W3pt1uNZytBvVOg/0e8ba+PBNLe8+m
gEjVhHNOny9FB89nAX2VWkOPFG0abgtHO4QU9HVr3Kl8iQONNBs2l1udSaS8H8s8BTUMxBGsdAzz
dO+JzBx6VyFSK4HqyZhUEwqC4MlevkV6JVwJDOdm0X+3x1bnWajyGjFnyz2I1EBLFOAOIQUxSPQV
CXy7uUOP8MZUnM9dcOMIuJvqXsJSud+O5Ko+Y0/2SS/WPmUponMo7hpMPIfe/HWaYTpk5q46UYqx
QEinV2H6qS60e6f2nzHWexT98NDGn+M2O45edHt53NWlNYcEKEaOgvtQEzKE/nDUqsmkDAkeujCf
nQ1Y152OP5OT/p7y9KnUht++ER+9CppPOh0FgHQqq7+UdmX2l45etr7DSx93ZMNy5Fd++Aogoy1U
OIPqRIkkVroxYT9hKrmJmwxADsL/hJpiHHYZBJSVAZAdnG26k6ZnG76Km7EGHwauFxt4GdJGOVay
ZL4t75OR6vfaZB6g3NyHaniohl9F035u3HFXhPp9FbkvhrqaNVjYgQwFBvU2B4HgPD4dDCR5Ml/0
8X89kIboULvxvqoMfLYniLTOC7KL95brH2zg35DHbyc73teGcuOB8YcgvoMz8gRO7sWgXDL1q8H4
whFpOGgtsXf4TJxjT7+PQkk3YZc3bWDr3Eipv7ZJNiwkFNGCP+ibWN2nUIMtANhsZa4WW3ZoUgee
rHJXnrbsj7rvZxV10LQKni2y8XHj3ahKfReP1oH69BY2xfWfoap/X254KWqEAeIyLYYtUISadVkL
QivECxKIbsrrTkMYOsDWqYA3SJl8iKw9mg5PJvc3CGIoilgKdI/1iGGlEe1DIR/xf4oSM0+tQZhM
edZ3U4ukLc+Cy9+5dIub5OHYzDrJNX46HSCEC3nxtt7IAAH9qlAiclEULNVXV8Q/cF4OryqbxtXx
cw8uzwB0pUHQuPwRC8vXFLqtUXByNHmVnn7DVBfw9w3CqMZgPES6H+KQqh4Fp7GFnJEimq0dMidc
C1/lHMw2sin3DN0WhnZ2c6sJYPbCImgsw2CnBXBxf9aqcUhcUvDI8zT6uCNNeT0hNe6OHlK6q1Hc
wllKSk2Gj1BbuVpmPdfruvfMoGCTVtS8W5wB0/jJLZVjAi1l7O80XIZYXFeVpe8z3hnjQKUGsZ/L
468tfoZL5KzjKOjiMnk6AVo+qYHroI0xQJ5FpAngAV48KjyQLsDQ3JnGLzZJ8w6NlDjyf9Y6GHdw
m2rR3aGd8dr68CxqiJvI2hXBAcdjqgENSDcNCuU4Qt8uV0KOpdtYpntVUsUkSyGHnX6xSXI2i3XB
ctH9l9Ltj7VpbgFCgIzurTcrHu+V6UuEGdkVzB0XaMsuAKYXA86K9AcAvteXR/A8b0umEQYIfnPk
qXiEzL4nMmNYnS5LSc1AkwJ0cqz0MaEYC7W1HK4apfzpt9RPMv0+dYFWO0P2GowjeE9er4lx32Q+
eaD636xwVhfQLGk5d3ZXoyrDk9H3Cc1C+Hka9G6IG/F+crAfobjlSMpqw0dOfvGUoe/v+PHeF+mf
ldGRsdh8o0mrPR5L3ALmPAcU56JH+oBlHpTpvtTTo6MXn+zM/Wx53U3yEk2o3E9K99C5xc8odl7g
4xzdWL9FHvL7YK6deTJSm3+NRmKftwOi4sb8Nkra0NPcmNvHDqtPVtQh0+i8BZReNT+lJIfqfi5+
Xx6BpSZ13sgymU22eN4kVstUmrVp3PQGyXJbbGTWNu3xl1ER3Qmu+aK1qV8IEk1d+sVS/CZOVuXv
PwRIVeEWeusPXECq/T0Af6sO5t5vgl1d8E73q0evVJ58FYXtntGvoR1d7vL7FpwPs84daJqOINdk
z7K2peNMalPxAXXmoJsW+98GSt+qfC3HytE2471hhU+5AbbaUMgJtjtYdtfCUp+GH5c/Zel+oSzk
oOxBIvRsc+bojnbjAF0GqHWBLkkpurvMTp4mB3vA/SBQoCBdcrnN9/Gdd5+EJzLEPMzkrJ+OvxZK
L3CbizUk/nKn+lFtjFvlOrvSS/uPgyuqSRwkAIQl3rBbaVue1/O2LWG/P8cwTj57mrtN2KAjjm8h
ZED/T286L3nT3dWouXZwZgLF3NtUSqiYEIkF264pH4PGQP4DVwvduSuUTysftLQYLeDoJgUMnTfi
7J7zXavKelclld5FB9EFz5NWP4LzktoVj1ZUP6Ibi1lKeptp8V4NpxVju/MFwDORSpIsGlq27cyC
sSjqxVD4jEdegjBnHUzJAXFrtOGCHz9jAGhhsV/p8XlsQZOO0Dh3kRI963FiBU4+RhpUa2S14cQD
H/MRnrDuMPrloXYwCx9AOyJntn5HVvgYaqux79InGOw+LklNp2I6u9UdUkCtlySomXk6dOZ0rw/f
epRWZJosyUk4M+6DEd9MJKgN8ysKVWuPtPO4Qr5JcI53KKFyCc1uxcnXUcMryEOQjdvJYNfuUQd7
z+vGe/lCMwoMuA9Z8VaCB0pRaAyC8eryTJznCTQYriTKNCaeQG829xn26ZNABWjTpSl+2dA5/Pgp
RAO4LsZtzTF8ubnzracJgkJuOdLshNNyKX44dtu4V2tCbQxQ6K4zYJ1QD7uyR+KI9MT/V1PGbFN1
AqhQVdCUFjGBE5dJ8anJsBEy+7XDbGkiXayQTZtgi+fMrCnw+CmIeJpSPcCCTvUEcuWmq0DCZiW3
BykRcS3qArkXaqER3ttgZwEhWQ9IP75e7vXSXnZNRpjkB2q781iCbEJKXGhTPArzY+bWt9XkfA4c
7T54LrpXG3MlEa/m+Ba2EsGTIMvLY46c52wR1TmWuACjhk0d9uiWspCwkNBrBSBSt51aqWgTorX0
rWD5CnD+2eh9udzt8wiCo4TiiEWgyTkqZusq55WuNqk5bNqtNeS7iJgxiL/32reG68sZV3u8MOOI
EAviNXKrICDM03WMpl8VZiXmkF6AJLkdHOzcezHQWur+CihpAP+/Ge3sJnbxT7cchPKzZ61cq3Yv
zDW95j1ChymlzUsvdt1Zep8rPaBKZYtQEoyFHr/3aIPCGey4DlZi+IPa2v3lsV44MjgwVUdWogie
5sF8VqKPoEdlvzFJh+jUCcvCvK5Qpslq8MKNv3JCLfWSvAh3BCNu2fNUQZe73li7A0ZVDnBeHpx2
EGxbywR9yUpK75CmvFbLeO2GOr+TNRkBq9zLuksqcbanJ4i3Fiz3HpE1ZdsOny30pibgeQRrYK+F
AM8r4LmTyK//xSGp8e7FLJW0g2vN81WuDVK1zo1+Y6EAXGrJsceQt22DayOIV8rfS4NrcgxL7ADv
s3ldMdOwExhTr4dyCkNdTzaQSe4FQoz1NMDLlYI01h6trZWIYyFLqgFWEA7ryKWX86pAhcYUZEVE
YVx0t5Cu0ur4pizLbRDkryHFgNz+qeNEmNj+Lkjdl14Fz6I6ny8v5KVDA8SEPLMoTJwFIQDbQhS5
tB7zw2AXIIrcQdYKHXCPVXc9ucq2sdaSKovjbRgOSF7wGuzZ03MD6ko5ZCn97gl9fWqzhTR5bJ8i
+LqmTXFS36CovHITLgTbmsYFrxuOjmS6Ob/kewsfEArxPbQo+KcdMh++Wu89nAJjZRfL3HwM+tl3
j0lHBBBq9e0/H2iLCJOYjyWmSdTaya3f2bUVawz06HV73FO5luBk32SNv7Huhl5f2btLBxR5RZfI
CmzF2bk46RBxKwc5SRSvt2XQXseRdm+LL0FKUoaCy+XOLeTaGV2TsbW4+ij6zwJJywwc0ZqC7Yp3
k1Pa+/IvyK0/yeG243AzxgQ57lNvaSs3/dnqdeV+JUPHKx2s+tmghjllqxzEUQU2ugwtdOp63orN
nYXuS5NDExVrAas8804eTu9NovqvMbY4A8x6avZ+CHF+FBtgEcWVllZIlgx3bp48pNQYCsc6euVU
bcrBQwxpWIPKqGfzSvOchrzbJeiAu+d0GYkSHqTVkx5QRHnda9EPHJFdFFtLLuPrwkr/jEP9y3Wc
T46zi1PlmyfiN6OEtadLC2dEZcJk+AYAfuWCen+ezYcFvJk0PVBBvM3TFzVY455zBAyP5r4FifKi
tDuko/dm4GG6plTw0TW82eGk4AiKkIuK+boWPWa25Vx9C5Kdm3xNuuTo9MGT5orftvBSuHzNfWQj
zU0JzxPcdJOro/URA/aPpl3g2QeE37fcl2v1m6VBdoVgksnDqHg2nA5y60dGnzSAFmrkWVoo31M6
bbIapqtIoGr0a2fTcnu2zL7JcGr+DGsM+PhCVGITNcZ9CaM2nH7mwYuslssiaabi8o6ofJZ8hgm4
ReIOO89+g2rddYLNmmU5XxNLXYlwzvOnrDRiZ0F0QzlTaPIY//BM8cOxttuBQYjFZ+gSAjveKMVW
VruT7Cqt3zU+XPFcP1iefp/126FstyoYy+uVo+UszJTfoVPA53EOpHF+cGPtOjawNkEVhupR7eHJ
1em959W/OEy3SKNsJqu7c83wR906X7oapE0iNmW6cnxL18OzfQ+GQTikCUBzzPe93rRdr5oSy4lc
npNPWE5HR3O8KYSfXWmq/6Xt/Wck5g4N7gJY4DwVFvc2iXhv7LYoEzwoPEDaAja77T53vPoHYT33
/nj/M5q8L5VJGaVzViIbTb6eZ7tSYh+4Yxm+c/QJ6nFFgdETEDdHufNZQ5BLzC+BEX6r6ppUa5wh
nooWWkeRFsYKoL/IhTdt1LcBMX2jAAsYnKNepK8mv6zy9lfSoraVKPa2mjw0VhKEWDsuT7LqK9Mu
D7LZp5OXIDPBpgDaOU8M+HpRoEpPQdBwUkQE8S1W4dkW92ZjXaEq8gO9lNsCjoo7wA0PxefKWMXu
nH+CDZsE6Iwj0xM8ME53ADQP17RzKBGhqnzRGi5sjA28trpN+/5XneBLEh97/Thk4R2lj7gJ1hK0
53cNcRlpAo5TlSz0PEK0Ok3RMX7gA0bjxQFtN2VH0+sf4v4bXoeIqROrDpiWW2+XB//8WqVdNj8B
mioX++yOawK7NkRHxwPNuK8bKpGBcoytXw10aZn9xuFqZaWeBxBcGhKURQpWx+xjXuZqUKXuMgNi
ThNovxttODqleILu9SkY8x/ISCCI/dibxn60ECq93Nvz09fWaNMyyfhr5C/kJvpw0BmDicJXMg6b
kvebhz1C007IkpkHNOquQmBpl5s7r6fKrtJNVjd3DPqIp+15fuFBqaXiovneW8NVaQhpdhMjyG0B
EgMn3bbabRTET+iNwe1u3nh7/1z5iMWlRSjMwWCzsuZru4wQPXJSFz27AXaSZ29LLzmODXpc914A
9yhubvM7E9rZ5Xblyjnd1cQGFlhJUiRAwuZFuVFRFVPH+2LTVhzaVDEbNJFT+yfIg5vLLS2uKKAv
4B15WtHeLOAe0bZOhCxb9x7YVbsGbmK7xa/MeMxRv0GhMOwQps6DH8z+j8ttL6woxB4I9IkRWVnz
xL7vxc3QTOxb30w2o07JviGKUf+gWcAz3VoJ9eVFfDameOtyVqlc1PNTAoEvVzFcbhQDMJVkP8DD
3qfoU7uDd5SVQyLJ+3YN07Z0RnA8UkJgCZ8/HHE9HSZ14oyIPBjptvo7U7SfKH+AAPtaeOqmhnzc
198x+Nxbg7LxB2/boJutDx3x3JOm1o9wWKbrFg72Px98l8c8lS2dgus8aRHDRcYzoQeuQD2j75vH
vsdIvnwwCddhYa+Mw9LgA+LgbrXIVRCUn27moINJPmSU7ey8vwVoxKvgvvCKm9xVEODBClJIFVNj
LTiTZ8Rszqkh8wDRJGKeCsJpswOrWQiFFWYZ0WEKm1tFmo6P2MaEpuSaON9wdtgbYUNmaio/iQa3
DHCXl0d6aYsBmCE6IyaSO23W+ZSSYOk1ggpGFbyYqf9X5b+qY4B/bnRj6zdQ87ZxhDJAY2m/V5pe
GHeSjianF4UD/SzdOkbkheooYtFDm+07KLXQwQdIV7X94Lv6PrGGX3HifZPQei9NXvOy+WsQDdLu
LnM0HYM6uvV7E5+gT5INtPJ1Z4kziTkglwRaQsWfYg5XyYE5TRl2D9h8pHuor30X/9VxoV6NAEQG
uzikoYIsCnZOWDoApnHDzeUvWDiBAIvovMmp7QGBnN3gotKwS8pbKqupeMDu9a3H2EuZbrjWscJQ
VhbCwqlOoEBeBYSDAKA/W41l5w2Gzgm78Q3ri2k2t1gbPyiR+qpF6lrWbGnlayBNhDxeISrM2grA
U/eY/7Lm1E8F5psS14mU5qFIqdugd8KZtNHR/gyqL6A8nXgtKFtaeNDvEAbU4RqCVTvdeVER5mnt
85StS2MfkFVHxHw3JayysdzE9fDQ5Dc6ZY3L87nQqgaCnkwhySvwrLOdhtdfiKIR/LEhrR9NddOb
L7ri37h+fzdoPzzoxoi7/4uY7J1aRxGFP2eLSPFrYIxlO2yCyL9vVe/oB8pnpcMkIsVl7dZTn60E
aKXkxf+L3sIWINPN+Y3P4ekYW1nfdVVALUlHUHFqkUc7TFhKQBvfF1mADq/1L0NQst2wceBxEO7P
AwbPaPVJ0ZlZLEGVeELMPfjctd1WNarb+LbyvrWTcg2X4fZyZxcuUk06TNqAXzQukdlW7VUEkguk
NDYW7nyBrh90kuloZ76oE0ZKqNMrhrkyvksHt4ZwDaQUXhckOGalG9XCPbgaunETa4g9CR+Bdudz
mOko5sDKaCDuRdiqhm9Ymz79i95+aHnW20EXqVIgqIJPaw0X/ZtDhQ7NFex0MaND09RbA5ksnIRk
e1lFcESp8M7PiwGzWs/qKXGbaE3qXXsw8/rGnKqbyOKm0Ffi6oWTkJy+A4gAUAWQydk+DcdKDYUt
ES2meZ0PIPbAdA7KJ0zZdpcH8n05zkIA0oC4jVoYjjpklk83STgEJvrgAMQaEe6E1A+D6zZtjSja
DVXYb1DDPHjY6UKfG44mWtSWoh1K04QBiluI2hZ/hgLHyyJ3tvFYOBuMz1eilMWhp6gAosbkhTUv
knWmGmfmyGBEmn4gIN6BPt95pEvgBt/AFf0Xz2VNIokoy4EiRlT2dES6aMJzWMKJUHO8QTPhOIns
FRXgV7U6DhaF2eCmnr5OaGyv7KelLUy1mcuAp5QGUPa0Yc1JSzsPQkJORKdkGnrg2MBtZmNb0hW7
v6nhWV2e/qULwSToB4ppkB5x532dHKP3XJineofo5wgkBpX4jDrs+DoM0nVh2qeQNS83utRPC9o5
VE2VVO88L+CXuICYgFawUUKj0Un22GyjOiuwL8WAtR0ebCb4cpOLR5UEKpEFsozzFFZVNpVXmuzf
JgYVHUNHJM+itCRjhm8ItiG/AtUO2TWzcFaaXhpiwFngfsmz89CZzeqUtZFvTO7AMRXvLPx5RlOW
x4wr/BNwa/s+IZrlmSsVjaUDhBoKfDlkBUg2zs9HpMXtKKTRDj1amfgl3MFPHpOlf15iZfnwdIB6
+k5anOc9hqmN2kSnqT4H2wyiKsONxyfXotXeyqm/OJQ0xIsfiiSIw9MNklR9H2GoBbiLtKKAN1q0
/Z18Go7omzL4zJ7/HSHK55XFI8/A+RnJK/D/tSt//yG14xepmDCOZMFGxyT/oeDSMAoHKaPH0WDb
pEBLs7sRum/6KPmHl1tf3C062XMBvOqcfdZEusAWnQR12aVHN+q3deNiRYk7QPusTRQWqLRebnF5
swD+kEyzBVhC18Xe1LXcrt0Iq7NQw50S+2hSVI9J798Gtn4LQ39be9mrjl/qv2kcMAgEbt4BnEqn
gz3FtabYXUXWsIdDHd3kgbUrMlwublMH0ynk+6J7iKYrb61zGoVcxlRrAA7DczpLFOtKgmNkBoKs
wGfC6XiNjpM9bT0dRavyXvEUKuutdm+m2m+TaoUftLdDgqIaP49ths716O1w7Lvvh2Dj4JqNKA9C
kwXyUFe66t0YyBVfHqildQEvicQqywLOy2ycgrIctQTi0ca2p13hi505Ic6J3GRYZZ9Me6Npa0TM
xRapGkpctS3L4Kcz44Nmx7pWGzai9W9UFJwy2PQNkYDZvRo0noVrtIWlq5+MucvEUGznwjhtsdaH
2sPlmLMT5qVRiQdV6p6N9ucgVPfe6iJY7CCCLALUFyjCeY3IMVDrRJKXXHiIpWjT3roYpnRJ+Wju
zCze+oiEX57Dxf6xw2iL0hj8ndP+Vc3k2mFC/yr3HvHray3FXRFxBtQyExT3Lje2dHoSUKJvIlVv
ziD6ZJMjqEAsmCCAv6iiDcc5Flk/61oDivMoUvvGVNcu3qVG5eKUhW4KSPPbwfOaJPLbihk0oaVr
/jO2nngsiivkzLY5gsxppT0p0JD+eV8d0nfMImUPDrHTgTWxUqlrpMVw1cRFtIyfFCAvQT/uJEse
pa9XiCVW6q0c1Us5ecrKeJwzulSc5o+waYx8UyrZbcJWuy7qbeT/SqYXVYMxCEsd8iJVjw7HIs/C
HHO4utznpdXrElAZBskT3vezPmdlFkeZ4CIufvcTas+Gz1HgkjQGO4m/SDassfKX5tYFFEKpntLu
Wb25SBNDawwkgiXotkJYuoj2JHfuS6EfUuXLEKPHbv6r8JzckOBVxLqy5tEj8A140D6wTNS9byMN
igso4zSHAhqgISaQqU+SV9X5K52Sf15DJlL+0LTczh/igDitGwW/gYFmYBTinMtWRXg34KRFNpLZ
trbYXjXEQbp/Gyv4bUO9uzzJ5wAkGa0TrIMahP1zJhjlmJ0msICm+xiP6r5+ML30luc2XmuSYUFk
W31pJv+Tssq+XgwLyIhL+pGUqpoHlaNRNdDEQIbm9kOct6ibDF+rVnwrq/IWQMYhAxLs5sjjcXx+
W+m2POnnIZgLpp5qor6EDCpUAoPJB/oxYiExZp8ku0iGfqi6flGLb9RzH9GQ9vS3YUL1VlhvY1jD
R6hW1sDCJuOkltir9xzaPDoZ68CMvWYACm1SFqiplKTZEYv2fYmnRkiNvijXMFgLsTxNUs+XxS6o
k/KTPqw64WplCXaFAJt4A1H8o4vudPMQZfV+ZZDldTMbZLKRUEhkCUicCS0kfuu6aUWmTthQRZHk
E9A0jRqNPyRPfKXYaUOJjQjCfW20Mq7nMEbiLmGBE5GFIJJ2s6s+dBXIWYVKLw0Ef1PzAPTsamgO
fSH+Ggbnszu+5SGqik7wDFrqqcGMGOfXywMwn1xHg+LPnUExipwwr9PTkcayCXSjoqDT739yERrO
jL3hZ2BoMLZ5Ur1mrc9zMMi8vdmJ3WGBovsuYqRp/Uz958ph75C/3ZTeuBMxFTiObrturtx02/rm
NdfkVRSEWzfe6vnat+izuZffQjYc6J1JPpos12nfSz3HsWvo8430X5VQ5Cyjdb2JntQRqy541Ht7
TPZTAiq56NRPYxfcJQK0WI7+9+VpmC/490+hGGXKXDW5RXnvfFjwFZqibpK1+SbylW2dIRQNABAD
N7Q1jJVurzQ1385G0owGNWQcnZFDbtCSwZDj7zcG1gKXe3XG3Py7WwBWqZcDQZqnEMuM1EZU4yyv
sbuqFCg0CwvTzp9iJBwwspcwLp8rki9Kqn9N7Ma59r7H4/g9NUH+B9JdN1iJCOfh5/sXwUkmSU1q
no13OtCB6rnmlGGaIBTzWjL42zb6Mbb225QjLALBYWUEFtcYJQ8yxqaMsmfttUEtDYCjfENd6WrE
uatowAfAT+JG35ZxjkCqeS3lslz3JcMJq0PQHunhla+Qu+rjKSd7TfoJVCtsRSRtZkF3GDut5VlF
vlGUVym+5lU3NUZZQYJePs9si1wCcvlXvnk00Zbt1JeV9uenLO0jqAcMHpQKD855PrOOw9yEpJlv
RrW9LYjDhxpB0Qn7ItPzHgzvsdWrTeXpmO9NXy+3rckTbNZ3Xm684N4hMgATT2dcs/HEyTsv3dTV
bzDT7wIWMtM4+rieoN6Dy/zWFe1Ngn1JaTbXfvoK33hrUpnOuhZbA/NKEtU1lMO68hXvvqu8/+vy
N55FOIwP3/iurkSQc0aKiA0TF0bgcAh/Y7wCkEaAL5FqGwoylKNiXEsqc8RZaJgxgO+1I+EsiH9v
XxJgJEUd/ZTZ+kimvHTqhjEawi8QI66kgJkkPkWY2sQVnSf1DPYGE8JgJ5wnBQvLyyMgt8F8ksj+
y5tYQ2fUkNvow/nXBPEYF6bNB+hYa8GBMiAO6pAXLjez2NGP7cyuXG0MfdHIdmrrczEhzKtK93lU
Rno0fChFYrW3D0PpKI+Mtr/1MJBd+YKl5chZwAufIp3GuXjaU70u2iAoDMRUiviq3ObJttXf1cSk
6mhNpjZI33ocy6x0jUe/cPBT8yeII8XEMM9j2bIxjc6EUYblk4rqPUat+Go30qKnilfSaQtRBXxA
0AWyfiQFTk87CfZihDlkcq6H4lEiy/2aJN5ARcXjum/Q+MlWWjyDd8sl7MiKJ395Ab8DOj+soMmb
RjsoAZJryGlTVt8EU4ypB88yKgtRY11rOSEk2oQG2j6R72EnEB4i8bmNTXh27XVoALMxVq71+XNx
/lGz038ygjwxR5ab11NFwVgEITGpLDuAipZpPQnecsuVRs8eLfNWZ6OvY1ljTnIocoGyHwrNyH9v
pm9q+j328GEJ/Cs8ta+cZqXSvtwukSQvVNBbZ9z/OItVSPGQRErxmqk4m6JG6SNia/RQok12k/EV
6+FtsQoDXzzjMeKVQiPE0cgen643qzJay1domWQWa82/yhCIAA6IH+YW14grSc9p+ubaHnmrCmiy
FZ5n0a3V9oh64SPdcPEGxt7U0TfCGjwfGqyEw5Vb+EwJ5H1ePnzlbF40o4liQ1ck5e9nPb3mYq8N
2rW8k8wQcTmEDbHT2DS3aPBepfjPRdXXax+dYrlaPVu5cfvHQfmTp3dyzTrc3VO0Eh0tBWwcTsiJ
Iq0D/nn+8CpGB5NdE9OLQpKYGMyphWmLvqEFBbaXlgxSsR5PXd2tcS9iqikBjAM7S2fn2SDucbC+
fGL+D8MmCzuSIgMs53RyMfOA1+XE2cb5grzEzrCoZlWPfi9VEBGo4wPl1hY67oMqzp3lJkERaBJc
11awkwIvPikov7SuK/OhNOMfjYMyKl6QW61Z2XnyS05vMRvqA6sfuDvw53nuVhTID8SWHhJqHCEy
bQwjvzH0N8NNVp6t5+crDQHxICeNStm5BoGCxSMc6HBjJ5gZVe1GwDcLIqpCFSYX03Xv2SuLd2Fl
SGCW1FuiqsQFPXuh4CSJ+Uhc/idnZ9YbN7Jk4V9EgPvyymItKsmyJcuyrReivXHfd/76+VIXM1fF
IsRxo2Gh3UIjyWRkZCwnzgHCbmYfIjR7I9X0+rBCCmSKXN+Cd7LU71Ft/pzU+YMQPmzz4SRXKFI9
TbkC6n2ruLvi8nkkHYA3Mw5QiC7BLmrehGOYoAiQWmA/JnmflOFxmstnu9fRKJVOppyc0pBiBbJ4
iuo2Sv2PHwafA1X+Gago4DjITG3F2iufhmqCIPuRyaaJOy+ttaoVtRi0IUIUBL0xhuUQW9wp42OL
erqR7XV0t98/H6tfhmlTkcTyedTX37+5+breQqyrjyMP53IItBmhZuZL7Shj4MWEqTKLfW8cw2MP
cLq1jL3u+0zaGv0vKk+oZwXaQQk+WEO/FWtdx3TU3Q3wT1D1iublwil3pBKSakioTprlWW70r7Ei
/+yrr22Q74u4fYrQFpYRLGfuN5iG36qVfEfCbwTy95NG+d9vkhhdFCOMNNh4nsvPojtGQ7+LdFKe
scywvs+k5ohBt27GeH9YwpZgcy8m0AkrX79UcXGDnI/sNrGEn7PzI4njFnp+xbExWgK0hAIMjR74
VS+fqZuLcaB7TvOs6G9SRNMnUbuu1K91YjZQByFSFWZ17FotGu/Tnd7P33QHMHahIEgRdzdD7X9s
9JtGs59N0ulatn+iH0NeHfO/l4J6aAg3QLtX2BmqRECtgF0JpgLAOot97Ht5lHvE2YgptLsOhpe+
mr9Min8e1P7QRdrParLOSqb9cfTwAcWWk/ZA4+q2rVHQC6ZfbVOnu2JCXav2ja3QesXgeDYwaHQD
SGZeo4Q3ByHq2jZDvCj0el+5K6CLf6xk9R6hoS+qrH7VoO1TstBl0shTR5CHcfQ9028GufoNcOBv
a9bsE1VzZHEYUAYEsax8pDSBIqmhaDqnzpeoCR/pTz2L8aCm+WjV2p0cp0DIKGXL/uNkboUaV/xA
r8tjVwAeGWG6CsBVI3XkHOFID9SYlyUdkp7xrlcBfbb7Mon+WNV8RMTUlZX4MFUBeU9yV9vtj87Y
Qn2uRIXsBFVEGMr5cYU3HlGks6w2oGnLZCkohrvebm8aM3xET+WTrFMCcMJ7OxQtm0l63jj2wtsu
bmRokpDdxv1oBBCLvDIY9UweZPhR1do4C4IUgYNpVLCRSXcgEguBok71UwS5KFrA7y++chPQVod9
TtA8wFSzyDUZOI1NKbN6z4dZPwzSu1kwaufAiOMJJZfUazYJUlYKCa90LHSPob6H7WBxS6uaU8oF
uClvpGgguLCSnElI6A9UlJgrBxUf6yCqGVjlKZM2Xnglu2Z1mtciFEdhY5nbdnpm/meWGXosbiC/
rN06snq372hld8hAp50pYOcJhC3VP3KGcF2dQ9g4bXiC67RL1DFg9KDWhK9/Nck3jqBv4OE1MnPw
bL/4xLDjwxC2nuzn+8CuzyrVN6Hz7MpGvXHLXCEqxLGjb6/ge0AHkeJeenQqOFotS/bgZWl/O9uE
mEmxL7MPCVXdAIAqEn9/mjD6rHZEpabz2MJX7hpC6Lz9nUN5LgXpLm9QREOfluno+LlK+x+GNt6b
9RZNxJp1OoI7iIIP1e9lyqRIVTfbMFR6Clrqwjsgp37us36fMmZMV8uIkw2feF16FdIy/11xEcdb
YA1qQP8D5wHieSpvgsg8MH/aUeOJcPyvTx93J/zdlNMY4VyW/cwW7fcoA/eNwIVXIF9S6EyPZq7c
d0fFdO50fPH7K66ZPxGfoEykmUS/Umz5G7Nr42weoGAbvaD5gYAJqsMI0hfRHapk5+xFQdac6d+P
Vlnc9nrxqEzxn/cfYCX9gD8AwkYDiAwESeIDvFnfluZcVnP6SXMRnYnNUGebdrWFsplVHN5fasV6
SBKhN+FlVfzbwtCzKm/mdAIXYxUxyvbSnokJaFVQZ6mrT+Du6mhrVmslx7cog0L7RMZDO3ZZQ5bV
cQ77kd110KNJaQlZ1U2e2PmuR3RB4JOUwDgVxY8ggYe34CoZiyzZgVt2sXDUtofDXIJfjUyN0ipC
pJlu7OsiaN3A/v33m2MI7npDlFSvwJ5hPnUl/UaYdQB2Yignpdc+VJQegiY5W9TaM+evRzHxPMSR
FokZmBr1CnIZ9E4mSSaeB1WfIynzXdXq53JEesJPDyFaE++/4tWM++t6NtJ4JF4saS9sLZSZ05Pz
ngBDe85j65Cr7c2gtgeNgYpi6u+jG2P4Yma7Ipd3KawOCuLcU0TiHQ3Jhtddu/SIdASZkUDucdtf
2n2LaCBoj3QEmBCDwijuU+25CdKH0b4BkLmTK3Vf6dbRkdofwKr/PucnuiHafOVRuqJvYNzCCNA5
ByGgxOcg6XazxLR6faM3zcZKysq1xrcFjeEAcCX4Xlzu5dhHRSMa8VaSf3IqJABMoTRZfxHFDsGy
qDrxY6xEcNGFN2rRfyjb4KPBDQsPXZEWT1bj3zewQbbxL1S0N+C3K9797cMtlXAGPwvz3AdI1gzR
Hin4gx9Fe8gndxnVFyuPNwxwJdaHM4X5OZr2KyIwZVFQp6qM3suQWZ965J6RL9mmZ1lzqZQ7hFoZ
QRzXyKVpxXVaVs1o9x5Vt8lCCEVq6ZciEUZ79v0TtbXS4uMyJBgi50m0KDCgkP4yDgqHAPJPqrGx
dWu++807LRvASUBOMJSs1BewZgOwGBS4OeAHMWFxQjj+hJDKxmV8BXUQ7gJKEC5j0m8YMRaxsJ6V
dCYTmViY4FNU8Ao13hmQtceqc6ysu8z+M057KxIwfBRpuJvhBXh/g1cthvoI/pGpD57l8lMOkeAr
ibXeEx44gDxwVLr99izF2jkAzPF/yywspuuKvIV5oPdE3bkLf3fJczdo1FAP0WYzac0h2AK7C8of
bvrll6yzIOxba+IQ0OMYYwMVTHOXVtJB0j60LVqOhr93Nhmt1zI6ciqcHqyTNF2WoFinS6N+7Pve
i7L+VoxOi93spu5Wi/IXKWo9J8hR69bPar9FurVW8wOkjf8DKME/yyigmFO/9iOTV67h5KirgSal
HZlunzIs2n3RR6Sxyz91kj40zoByuY4sSeQO0fhbkqZbKlLPoZ58C1V7I/dZ+RSEmVSXaJ6Cc1h2
vNQ2sqp8JOFOabDlzvRgwzOexbsqNp4gnbBi3xWcen9r0rbgPbbJ8OnrcyNcmnTid1RhYpjOkAI6
6Naziq+f8r/vG9JXY/yAvBCKB+gfL1cxYnn0JR2p8aZ57IZHp0VJVf6abE1mXx8clkHqBHsiZrqK
miZJS/pCVToPRILboPBUFogLueX4oSq3XmnFhEUZEJ9jijT1CvZV2Eo52HPVg7KO7+W0Jj7s7pCT
36Xlrw552QGpmzZ6Rh3vr908C1O5f+XjoRW72Mxcs+C3QmCI9h8KzJIQ8kAoPj2km+XF5YUionIx
pyj4roR61WIlx4yVmQfgQlbCb0ilOemHok/udUn7874VLu+T14UEHQYmyJFcZlptZivSaIJOLXS6
u1RwPblHRlyZEq9pY4bnqABoJtRw7y97deIorgvgOj+x/yu8c0qh3fYntRc95qOYW/NNGI3Sfq9b
ya5U4uOEJJ8MeP79Za+zvNd1ibZpwAjhskXVNpONztbBYnic+X0Azy46g7sAJ6NXXKMmwmnVk3Rs
mhIGlBYdUWPD01zX9ngA3AzQQVFtcJb48loeYLzvuchMqplNcV8ESPBJ0S5BB9CIn8ybvKLAUsG9
lYDVVRJahQ8m/DDv78Pyqwt+IY4qNSZxoV4NUdaRrEp2xD1XmcNeInJIAf/WsihwDjdKZRwqYF3v
L3l9asWaUB7blBPBySwBk4MWN05RE43FSXQWbITECkoCarGZkI8+2fEXgZGxlL+F1r++q+UwoMgx
or+sXnrAearhg1DZ8RGJIm0O9zMRUqMprgV6Sci02sgLMgVzfP99lyf4dVk4tTFyk/HI13zgTT4/
+FWQW3DxvRYvjZCwMG8o5P4IO3WrVyPe4KJOys7i4+HsZ6Xr4Tk1jgqtSifqhmpG5OK7cVceEdR5
EmIChfqrGORbysi3hV5/1IbmLqk2p3KvMGKvj0Df+bV7diXqIrXIc2vTMHj5ryAZTmLhWgVPr8hP
avdZLelpFPoHLXx+f5OvQ1OxLvVS7jaNaQ1DfIU3u4yZ6lFew/cYJKIBlLlDWsGJkN7J7fc5do7k
+DsZaV4BCBNlOIZgd0x+bJzqNW/29ikW3jpR7T6M1WZ4lUuJCJJFhb5IhpuiiL0A9hshxypI0Tbe
fnXXiR5JK5miuHLeCWoepTbWFOXwngkUg2oHHe+ow6jUHiig3MJe4IbSeJTTfMPoVl5Zoz5L5Mp8
+fXUm1xKzZAY0PEBfnPrFs3jaOfKuXZyzCcjDl3yvg2QkNjEhZWzomhhQ85FrLGIzWerScD6h4OX
TrRCZ/3D0DEtI+1ny3nNPd7f29XV0I4zKYbDMLQcreqA9Ut+GUE3COJyHECh6Kgx5XeV/Fw6W7IE
q5sJzx9KlTjG69J7pILrCXCNndrdiOGUCkzLaEU7+F4QdkbI2q++CczI++94lVRBlQJqHqJEvKPM
KOHl4VEKKkRGJXELwL2YKMZNUyh8uG7jdKx5fqhyqOQLfVVk8MRzvDmksaS01iwT9utJcHgl3EUb
rbKicxIzcmRAwgVys5YkXlnauHVWd1Y0aeksrjBI+1M8F2VCOVc4f797EdJ/aZHdwUae8bJAa3dJ
tCWVvHK7MpvOLY9kE5OZS0YNyQmkHlq3wRM9HBQnzm30ZJndDYzVghXR+VdRBeEiH5FFgYBqArf4
Zocz5hQKv04Gr9X6vVEUrmDeqqLiUzzetfqxDJWjytA8HYydRZWrJMBwi1NeWX9bnRAW9eY5Fnct
7dsoYcrzP3y4ef5NG59DJTjE7fMIPJYc930DXnP/iMeIO0+UT68mPOO8ZgTD5JQa8XgrJjx7KpiC
pDPZSYrxqZDCXRtmx1iHMRDBQb9OvyTmJoZj5f4FxAKjiBCwueYE68shMGAB7r02jo456HffNnZh
bu7VQvJmA2QYYP2I6BpJ+gqK6e5fRNM8AOkrlI00sJaukZAWRuSecE50aQNpAATOWFWzk5WvEWLg
KTF8bm95j7WjJUhSAe2JUcml97DLQK/yuevBygDDpRIVkjHYx0ljdZLM9kMyzBsx1TWAAfvS4FQC
uoDuMJHkpZ3PatXIcc+tA/HEp6lgyqY+VbHqShFYwP5prD+T75AG7q3UukHd1ZXN8Yjazz60RLvy
g13PHvTTG1Z/XcMWjwUqmGgavAzMYJePZWcZjHcR9cy8gzLWvqnUj118q/e9W5aIEpDRyC+Cq16o
3b1/AtZczZuVl0oXchErqRkR3GrwYQj5kir47Uc/QvVF4OYk0N/vr7fqywm16IBQh6OKvbiFw1yJ
ANiP5C+RftKGW6EoCRBTr4a904aP/vQVFS+3oxX5/sJr9zFdOQBjzKIAB9Avt1hPg2ioM8pWYQc3
J2KJgr4nIqSq/fZRSfzDv1jO1NHe40SLPOlyOb+LR3UYW6pkHGVN6nYFgpqO+mDkqVt2W+Xj1ZcD
e2hohohnl1lpEtSZ2iHS7GVxeJSAO8+Gep4RBRLzC6PiPL7/cmsnV9gq7Ijix/IbWlNVqFOG0eQ9
vCJIKogp9an9DiDclWDEFZXHstyarF49JSA5hJvCSeI3Lvc07ppaMgalh8ULpNuTj6RV+MsJDdJc
ac+thHbqUdaPY+Ns2M6q0RowM0CjTKPnCjzf+U6Ntijnc5Cpdyr6KfZR+qTaMMf+nfYyNrWnt/qu
srfkYVaOJ2E5TXqq1mA65EXkQ3yja3mDxmsAPlh0WiUkvxu5grpGcdtGPwtu1/c/7oot8U0VuisY
FJAd7XKX7aqNbLWirGgo1a6DE1qt433Y3iWSSe9+6+5bMSVwOdy8MIeJavLCIecBNds2Nzovl6BX
CKH8FOFFbO6EAqJ2hAZh1ylbANrVRVEsI+1DMYsg/fIVrS7JJgceL+8D2KS9GlEsQbNOgNXrkXEB
qTr8en9P1wwIdCZ1KiGhwNFZvGZt9fNIZEMnab7pzR+CXTHkKtFCxg+1JzGIYA1HeLz+zbKsCCTu
dbhn4Wz9QO+1MeDEgHvYFfCbCLoaf0jvxvirlN6K+UpBKmGZf4+Aoz9AuRj6MNrEDGcs3K0T263U
2ngkRZ09MVBU+5469EfKBzdTfGc7jet8b/vq2CZbWIE1P0HeQVNW3PLyle+d1NwGC8HnFZpkIpjt
Qcyr2ldHyvZop7iqMpJpPsU6/zXdit3Xjg+FFMqhFmBJBksvbUtqtVGt9US0KJK9ouVnbtjbKPqn
VyE/Srbk11YNi+or86vM2F2Dzu0kcOIxLMlPgJSVgePZAeSYcF0r88c4+QWHrhJNx3nYVK4Q77HI
pgUXiyVuHOZoly0PY+qHAPUGdFYKiTaT4SZzcBRTNZDWuLCxhDgsgTUTTspCn/NfWLYY4SS5pjmK
d7zcZmoWoynVNZatMSfMjQey4CQCeCP8CnsQYqqiJxbsocHfKCOs5Qz626UXh0rNTTYcskFPDJCG
dbtz7O9DV7hGwzxCW51H+caEP80uDh0Rjtbd6rCxb7y+OD5Xu09PhjsJvwLh+OXrT05XVbqeYWUI
DZqIvxRSfuyjA/O9H/UogrHJC7Pz65BRbJ7Nyv7SFT7TjFsUHGuelJ4Q+bGAYFCpvHwOBabtvtSL
zkvj/qGw+oNN3jhOJ9uZdw5oz6hitlQqt15/pW4FopJKANPbVO2WCfKoaUmaO22HyKt6lhlL6VB0
+FM0uac77U4MdMlhezMnvza2fSVRw9Qp/htMOAEbXlgdpFUJ2K+u8+LOODH0chJtyMr8HASmGBxs
sfl/MrN97aNn8lZFeO2wXyy/sDytLZQKdHfnTYlxlktoL2HsdSBXk2sxHjQxDBN0jVvBR7bx4iv2
xsqikyRyZVCOl985KR2rHBoKZhGUMmUOjT8X5Qwtb7UXcpdRApZAkg7Qke2j8mn4nEkP0ryl9yGM
aWH0QEvJ2ohOaPosUfz0naO5jv3OG+N/bPtPmJq7jCbrtncR+3i1kMqYOMVCQpKlednRICeONHae
xGe2KRH6fnRukN5TrdAVh8rgmG3s8JppgQajxQEDI/V+8QXeVGCkvJaJSGKQA2W4N0bDFaJhIL5O
/WQ/Dd/GnQWOLdddxrBOxG+fN5ZfOVECq04eTs7imMs2np2g2p6mHOREGvY5A1aT81gUDdoVFbKD
zCLbNf8iadNuMDcXX/EiUBcRLciCzecqn6iRzExp/3YwvoXfwgZsqBR/H6P8waqcRzGt3Sb5vp99
V5byT77T3maZc6fUlhvMCuVqYzcV7W3o6PVO6x6RY91yN9d3OjU46IOZLxAZ3ZU9VIE+9LXfeCaf
wdZ3FkrUSRMefTt4ZJ7XnXXjc9/mL74PjbFpf06mnN/9LNP5vg2kZ+F+abFsJCXXRkrYTOwsWkSw
ti+vABkRj2zU1Mari+8dTmAIhwNacwywM0tzjrNkywesLggrIAxEoii5JL8dJmzUUcZGCNtEynfr
c98YrsArGflDr+6E+CjBhzcD/6SU4DANSNnolcIjOnUB0+vcjxtWe+2WROrw30daXj+0syN/GBqv
bHT0F0xXV4HgUTBTK2YkQYpmTXVD6v8Y5IVrfoNLZCfoahhiO208yfX5Yb5IFMO5A2jZLVExQTIr
pdkqtWeUhhtnhdswJBeDN7SZfS4ixNqK8qbxoz1OdKPUsBLvirU12AtFMsOfS9fR5rMpta1ae2n+
0ZA/df0dWjOKfagjhdgAqHt4l0e/JWdrhOn62BoQ2AsAEiOPhGKL3Q/g9dTTua09x2FMCWihmMic
at6//ygmQxE62pXDw8ZOX5shq9Ku4zqi7QDG4fJtYfcylUbPak8Af2Zac20GhyGEn4N2SLST4c+u
xfSusIL/pZMdkOoRI6t2jzuHeSNiMFhrt66nFWwA5QEhUAIlF3x6S3I7XZZgm/GD2pMIPquMYnI4
vA6dj31wFomPiVsX61pFcnrt0ljfNzbn+kCQwMCTRU8TN3XVl59ayZjUyEFPAcKuqIVB9xwjQFW8
iEfJEDTqlQQxMThAqOSLOEmQdkn5pgKmyKAvb1ADAkNFFY6J4HwJdHGSuh2aClqPmInhuHmq038E
qjFOKrf1d2MeuC0u63Oc7HXnO9bz/jZc+2tWxyMKESAcxBIZp8pd6pfwSHihCWUYhU10osf63mLA
OwIq8f5iK4gMVgPvLca96F6/Hs83N3cqJ0E5RYwxTHX9yrRb6HSimDSyg+nYwjngKGfpQx1Q1qh3
iZ6eFCu9U1J1yxleh0dQZ4gJBKICABJLMifbmPSimGCWfwmT+ZOEgkLBzGdtQVnJqFEzth8FisCB
+VqEMFbc73tf2vcpzazO+7OxKaIwtTAAnoL6keAiFOxSl6fUzo0s8ZOg8jQq2mKUvLlXIADM0mc7
+A0pi1tUlZuSLZY3QedqdeeqblxuecbroIotefMUC18x9BL370T+0XR3U5rAvfjST49Y5ucasfT8
obYh8ZMMT9JjL+u3INsr/pEiBNN/+Cs2YolWnHJfmXvFKhHPqHei5KOHjL7QRssiSFVavs3YH3z1
y/tbv7oqCE0gmtBeXuEzsymI86I1Si+MjumIhhofX5BwjHm3q6GulxAjr82Nbv5KUky5hcIWC4o+
1rLeY5e9BD4B32db36pT8CNKvCg8O/3kRnWJpOSvqTwl82Mi6W6nWBvnfe0IggajFMF9BG/BMj3h
/jECSSu5fW0QYOQl45Ohv4grQOSDU0P3roRzJX0ZaMSLgUuZep9F0vb+1q/ugsATUuqj9nR1AwzQ
gUZanNavQBrRxGv7Xc4tDKPwTujCC5CYuCBFI8+ukL0sKTfWW4Xy62EZRtBgTqaRJGZmCA4uD18M
mZjpjFHNVILuSs655JaEojL/VMYfLXRTTP9kDT+LRGL6zIL/5DlJGpD69+2LKe0GzQI0+1SmI8CX
rS+1cnkTSnNBMvEsUFyLPJKBzFSyEcfwHBoTsGCox9lWaHO+ELbWaFtufI+Vi0AEiLhDKiXEiQsv
RAtdGkqlqLyhrz4mzkx7QoY0Mq2tH+qk/5xnww3U/9zRIkbIuIkaNSfdGPdSAi69mAiqfKomg7L1
aCsB46tsBXtIakFWcfmNcrst5WxUK6/W5qMgfhJnVBS+pYiCaRG4envsh94dzC2VkOvpHbAnxG1Q
skF8CIR48RGUrrLmUZ0rKvutOz/FBdTsJTcBVdoJoU6ReI66EAyNdw4VDWGscYNyahjc5OXjxida
2QdRphVxAmAH8t/LfRidCaRlZZbeFIz7If08N6ObKurZ1qf7Vw5A0EdRld+ZUMi8v/T1vCZ+ivTe
AIFENemKF60upsYoWvyzoC5BaQKt33MKBwwUOQJOr04x00OSV9GuE+AdCt07qwBXMz5qZrIXFDGW
gL7/kALzdeQTPLpL9WjLqazc63gU2D6I6Qjxl902wttGhQK99BxojOlxuVozME4PIsD+1HbSftL7
QyPBaRfd92Z9M03QYUQUQlMSEDpGk65tVUBXosyLJxJX0JuIx4zGPssmmysGrQaH2o9U7Oz0nDsv
JtlPC0G2cHhirzjWk/nSEHwqsLS8//3W7BhGK7Cw4LlIu5d2XMtxpvkRt3tbf5vLB6n1kv6Fgd99
gycZe1h8sGTx1QQUt5LSkwDPNCFlDGUr0Fj7RlSlmDbGjoEqLY6UzABUEsth5bV6wq3rfKkJeuM0
vy+6j7nq3Mhj9FU8iZhV6qIXgaOxGQiVQ5jWYNMPNuvj4tgs4i9moLmLcbREp9bCvUxGNIQzjC2e
ivR7G+0yG37iVPXpgxyR/Hws4dYvzD+96QCyD3bpRpa24ucpkZOdiUFYRtaEBb2xkI7wWxlSTrXQ
hu91nZaw4VaQ+CJivtcTaGo2GbDXLl/BW0QTBGNgikDkJG/WbKDmkWZNK72IiXvH+scKmp1AbQ2B
uStrcyd4sOLmbgiLg61UN+zmrq5fNmxy5cVh7RUuhaN67Vv7bK5Rl3YKr5SRM4mPYRd7lTvNPBHw
O3jnariTaQrsEpOwTO/2AkD8SjYX57RqfpVZd/P/IF5dObE8luASlhmyvtLXaehtIikQcGLz9qa1
vlBtPFeD6UkKt6FDdY8qRVtG3th96XX1ldCafg48MVtOd+0rCdwNRikQBFeDHjUaYKOU1KUXTNFO
gwxOsrJjc5zq5FTo0FN0jyVQm3waoGhTzxG9dmcrUVo5GzwC7UmMxSRIWhiKCvMKwX5aerrau/CP
nkSkNvuAeytk/6CiMCOJvFQ6RHV3n4N0KxlkeN9OVvwFZU5m3onTRT9B/P6NrToF5c4yj0pPLgQS
pWNSgEsHthl12sK4rVnk26UWnkAresu3UpZyuq91EHwQgBshbO8MwT4PcIjz1799N8a06XxyDIDy
URO7fLdE7ayJcUrYbCmDCYJ/VZEOhYYO8tZpu95FsZLw/4hCCKDN5UpRr8tZbxmFx3V0Apwp+n/o
eOykeIvLdnUl6uKix4V83hIxoEplkhQtDL05TiRU1fM0g/unOq8PW8WLlS4PbyUqSPS3BHWISK3f
2Eaql3ra5FPhDagmE4/BnHi0jfRcAkcT5E2ioUsv3y0saetGvQ7GLpdemKU5RoiJdXAiN039qs0w
FxTfa/Bx8j/GqLuNlsI/BHEWLuN9o7ke7aOzBBKDagGVCxSLFoeyKo1Y6StIajmCzaGdKFdZlZuN
wJlvrdjZK/b90B6Tur83IBYUuCY4rk5ZRrWxCPcb19dKKY9+poBtc4cBUTcX30CWwDfBHINlod48
Vruhze6k6NgN2klklHopeVA7eoGAV1W5izrlxnaImu3l/c0DgB4XCBVyuSV9VlKkre13Podo/OxQ
vK4mTiw3SJw86VEKFJbmENSBJd5q6LZ0udasHTpWcZUKM1yCcoxQL8rMsaEthqJYhcytIU+lmujK
HLCNFxXfdfmioNYJnARYnnb+pbUnSegMKmjM19ngFquXmrOYZ2rU24mqjAgkX0kaFbyVvVPIiMZ4
A0xw9bqQkVIqBURBtYr0dOFGJq4AhqqA4iR9sBesyKJwQAsfjo4Nty/M5uJlxUpQxECyyLyutizR
manVFVps5l5jyEelzT7pAXSU6hZE4aoExDJCBwtUCJWAq26tPNKsGzOWgX7JNcL8JjLtXYomYS87
dwIUU6EKqcVbmMfrgFysSx0I6h34zK7u9qEJyrBq4JTNJP1s7osS0muqTpEJPSGht0TZXZVheU/j
HQJ75yHsbong96Ha3SLMe3zfssS9drnXggsFLDm1EOKxZU2ol3M16FVa1oVyE48+ZvOtKR6gBq2z
bMN5XV2xKrAugPMYkSA+XXrsusiJIGYHlqHEISf8pWUIZQ+Sa3enKKuQzdrqx68tiBo4bTguCE7N
wk9DMag2c8KCY/JiBx9H83sQepSzhL5N/Pz+Pl7fR7wdIyy81muSLgtX9eY+0pxZR/jJbplk+fZS
+w9O9ytrz0lyqFBPBbjXfX9/wWvrZT0slxCa1AGw9uV6oZSCN4EO3tOrX9H42AFokpko9U9+Tvcg
/NP4G+d/xVJEOCpGgTWRMi3Of2z0bZqZAYCeuIGbmPG3UbC1+0dtvqFm+f7bXQfA0BCi7IiAKNkR
aFLxbd9sZzVJTlnWAMQUdI1zJznmZsTAXX0yM2ht4oM/wjloGPvZsG+zqLsfP/T6p3/zDJTl4bUQ
Pm9Jqtpmsp2pAWCDMHoc2rt+9I9hJh+tyD8aaubOTnKQS+sgT8lt7cJiqW5RRF+7XGQOVNqGgqeL
ftXCgHWJ/kgdx51X57lbpT/a8jmsHmdYXd9/07VPK4yJVOwViLiw3VyvNaXyZ/BJtb0Lmuym1r4o
ZnLI8uJQNJ/fX2yFooW34qPC7Q0D21VByR/zaDQyDRxDbe1UCkqB8jD6ozs3D2b1KZs15rC+FzZ5
Z/Cd+nQ+Z/shH/aq/VPlCwynwfmuq9FGuvOqWb1whAwXEM7gDzlSy1yjjhLDzPWICf74nPeKqwSf
CKcZGn4a/OdGvYOs2001ph1PfftlHl4C6dBV3/ziAzJrnfxQdg/PfZG543gws6Nctq4W3evTVrPk
uovNuVCZ6gX/Ihomy6ZdMhh5l6BJ543GL6UYHskhDlnwy06sW98ZAc03tzMlbcl+nogJ3v9yK/70
Yu2FmQzB1JTKxF2R5oI3tj1afQOR8BelLQ8jaUuQbtF0r68IgB4eLZ2QQ7v0Ar41l1Xnw92L0Ktb
Q+sJOMeNCoYg+jujQfq9kDfsYH1FAHP0qAFyLdHzWq3bvUOV09PD4Ygdzt0XxG+PPdM+GT1if/z9
/p6uuHH29L/rLfzcFMd1Y9Zg5eYUh9ZrOzTvQITODBXF++JXCAXjmP/z/pprdxXBBzqgYFQUel8L
V97CTjJT1+VWUpE9035kpXYj+8nOqH9KmnYYTADAMyzf6mljYWEhV4dMcKIItLUQPLn8nnpKHCsB
efZUuD7kkWGEUqaO8CcdoEcuQU2lPcy8eNLUQszzr3N8zo72Svwm6G2u5hPUJm1i+PxYvYxdM33O
lS+h8xW9kTa9j7Ut212J81iOXh8ZEugb6K4vXzave9vK1bzz+vKjQ2N7gIWpUV5CbZ8WN9l49HNe
1gx3av+thm7xqCX3k3azseNr9sW3ZkgSdDnw9sWOD4kWy6QpnWeNjIoru6iJEEimePOcqD6KXbon
l4+myeRW76a+LB6IdFIBQ1e65snuajeg3JNNG2a/drOBowPLxrPRX1jsTYpsauCXREuR8iQoYJK4
g1RYQVhka35u1WPSx2EShmonTddF6qSEUpD3cM0iRPsz+iP0lJgbixPKjNAewqxatF4mP47D0/s7
f91eFNZG6MLAJF0khnEuP78TqU00BlzeYb/rCmQ4cR6kwyd1uMnNc/e9+2kgNFAcJfkFLrgiOhBO
OU8OVMvyOTS9LfKd66E+8TzMEcK4zcABgdXl80iklhJo9M5Ts9sxYKDc7YqZGdXwLs3lU2R9Ukmg
G+eH6cyHnlp4at82APh8JAKBrpcHe9pwtdf9aPFEsLQpFDrFRO3iy7QwzOhAUAhvBLvuoN2ZY3U3
4gdRdWvcPM5uZPk+UL7UMIXHRubGUnZO09Q15y1mgdVwE9sg0CIHYuZuEU03oWqmpCxsTgAuOWg8
ORhgIn1MwszNi8ZFqtkzpGRncwd1Su1q5zLYOBJXQRj5PVMvXHJiLIISz+X3QW8dasxsaj04CJgD
Yd2co6gnOxmOxK3elLg4LxyxWEwMEdN3YCp96ZumoG2CClSal4eeVCG7+dVpflf+2ZlcJd03sPOH
roU0tA4ZqLwRRrzeoe8tvrjVVcTlA0bVeVPl3EUPT1bCACl6Bd4Qfp6tD3O4q4x+V7Pb0oE+VSR/
GOx9mbpa+iDbu/k0qTFas9/beNhZgWupJFg+0w3FLv+hJuEusmPqYMqJZuFBDT+V88eqfUqch05O
3U5nwqdS3b54krXMZZ57h4jzLg/TnTaXO2V6ULJ9YO1T+7veyW5FqG2AlB00N0BqjqHTyjXDA22B
oP8F3YlrJBb4IDAbbhfDnnpqs48N/Ojvu5IrH87HwnmJtgQzJFRgLi2D2dNMivK2ZfD5i9CCE7Mk
+eTRT4IsmA4iDiQz9++veV3boyTNHQ1VMcGJc0U1kkpSF8cSoFHB0Sb0jgQ0B45qt6QNDGNYkbzE
tLyn4HtobCReK+8LOydvDDswSGtncTnkWeJMTmG/QmgVLRD9IN35I2m6a+1gbeySrTKicDQLg7xY
cGGQcl6TuEdO4xVc0WJMwmwhzaGQnPP3QGLumWOBpLeAam5ss/C6V0uDJBeMV1zP8sIHOmmQc0Hx
rqURuVZwmxUmvERYHZI0AoEoq39SNt8wU08ZwGoKeNI47KutQGF1z988xyK2r+WxdAqN5/BnhE0Q
8RSAwHLo95MMBEUa0TWdvXLD5b2y9y/fHuYPEdk7pF1Lnzc1mlzlkdl6ffW9bT7XzqlNnvx0N+mf
Jftod7974kLSmriNPOPY+K5f7ZXxkFRHhGqERJ61VaS6zgOxe4oqoqpLzYib8vKwqU45O/RkKRqN
B6U+WdbJmW7Nmmbot/IkzaSHLhw4iEEyFJ21nmbf17JXRK79tdDujKM1AGHaVb+MYef4j1p68769
vOZ3Vzv238dbttCLmknXnk69F4deNe+N7AAbT/0pTnf1x3qie/s/nJ3XkuTKkaZfhXbuwYEWY0Ne
IHVmZWnRXTewltBa4+n3iya5p1NsYc+YkTS2VXUHgIjw8HD/xXooV5HNvrxJb2RUxGudHXuY8u2U
7W6y2o01F85fI68CBQ3kxRYJZKd/UKyZ+PGLwXfxoMQq0KUIy+Mgefod0yhKvEnhOyqjvrL5agGQ
IjzDXlHc+h75dGbsId05MkJRlrJEoXU19Ooucdp80ffVJ0CRLiR4t/V+VlG8mYo30FersiOFNqS7
2PxpyFg1WdsEIVnzWIQlKsbLULa3dp9vjQTuIrhKUmyIsaqzzrxsi4T6zjIeyAEWkvredBON508g
buviJS71+1CW18gJxVibhm2ybSTlC6anggGpCi2r1yhelqN5CNqXKHs2zV0UUAAwjnq6geHnxtJN
IJWrFhyvJ9/78s9Wuw9ZyEiixFhpJ+JFyn1Oxp9b00uQx+tEq3ZagpQ59BwOpI+XiXktrCi/sk8o
GZQKzkKo4Xj+MOQqR4Z4ynX9xT+UD0a/LkAQcToeonY74XaCmaC6VUyE/ZdoU/fDQvcBAixoHZXq
XqkXTnu/gyMvR7EbKKCgsu8s8JVhrEOy2WrH7tMelGPznq7Hhti0cjief5o33o0k3aJzFw2LSqdb
DrwVY9xNER2K5s6z1+Dnkkfltlw790FBE6F9paPRRZuZjyCW2MUSxPKGzFY4PJzvFb2Uel8r9WY5
tvkq+9Rm9zaI2q/+nfS5Zpe0FsJ7XzwqSwOL6iG1D0q1U/QV2OMSFlF7azU7w3wN8k+Jsy7DBne/
RV0v9aFwC+R7y42UrUZfXVQZ9YEGEeudE9ypFPQnZUk+M+lrPGOh0b4GxtqqNRdahf+EurZxZ0Xf
+/6Qtbe+s0hf0uKz6vSLWCnXpX9reIiaxIRAxDDRqrvTvM0ANlT1/WXefgfKfRP6c4KL1z6U0NQA
ka9AGDyvfY2ymnu22pMNGjhU1S1b0l8Jqqqb1e+4qMwceteGA8dGrg3vWHQyT0NDnGpKJFkZpetg
WHG45625FUTY2PqpRSiDxnP0eePKQkDJBGgHAqCAfs+ye6eLA6mXk2ZZYGc4Fu+iqS/4EB+vt7lR
ziLeAMu7hKJFeSEg+ujOzTS8j0o1l6xcXJ05oMiM4JJQwbi80acgOf0iEWYN7UtBj8jB/WwijA6U
ppV4OKTTs+PfdcKCl2NcGbFtG/pbZK5XesVFrpmlz4tYcrbNqOeSIdIKBV1wzvtyMAmNjAyKFddb
gkuv2nsJrHxmf02iT0GnLrlU+p6yLB1l4TUPH3/0y1oWHUKOGRoTJFDgyM/m1iNpNoNI4zLfl67I
3YRPg7AmVr2fHrSrJAB8B8M6r54+HvlKxkRhBbIb8mzAOM4XVds7aRdFVEDtkDQYKKoKCiHWsoWJ
PWf+3Vka7ZyW7dWXFTppkBeQZ7n41PHYpuRRUb2sofUpwYvwxROscpGrCkSsqCOxBRDpaWYW97X7
AJUDivYEVNlA7PZ004Z2PsnwSHnd+K0wvieSO9Yv4jtb0bPc3NkBTDYJFwn0d6R4rip75W5MqUhg
opGGwDLzbHBzNMyByjdUFcdz4+4uEeUbcKRG925Y5dyrXrkOAAqkdIOO2i+K0OmrFvCD7DjCAinC
fMiq0q1arg1lQjz0TlgM1jVYW7CSISj9j5fUtfkVUhCknnBb6ZaeZeFJbDl961jVEjzSwuzeBXfQ
Ei44wSvB5BeeQnkXcIqZca9s4ZNxxc9/67ahWKm2aOZxA4eQ2FffG/1G6TeO8Y5An+tNKCvy3cN0
IfhqPoTij4e/EjgFAIr+E/EMsNfZHajplarPKTXSgzZ3zahvi/6zN4RzLykWyVmcImiC1QAsJARy
zj5uFocZUaQhUuivY/toUGqMucEGUbbs9HaNQsTahGSjNneCgZb5/roZbNeUHz9+28taE41NsYfo
3XLrpCR5+rETCR0SZQT1aVJWiABx6GCQjeotJ1u36wdRdOsMt3J0d7C5hxnSsp8jGFzGLh4BLrFw
vSIzOm/FG16eW4mtF0uUiF0NaK2Q0CtT7CBD8j5cv9si3E/JjPnp5S4+HfWsnYmuZBWHAsSeFOkW
miuGzbDv9C0CGjdlkd3PfOfLbSxo8JBsBH6dBtLZd1bsOE2DGK9LD/FhZPPdqlIWXY3HYWK7Ubio
arRG0NAMSK9mhtYulhrZplDqRrCNHsA5VsZoh5poRR9ucvYm2Cshs4FzdKumN1kBp0ZIpKKsr7ME
IzwpBNvMnOakgC/TrJOHON9WcREWQWQE1VKWfQTL4EuExlbG0ExFndebUMCfU7y6bHmA7YYrAckW
23jqmGKn/xZHyq5sMk0Zy2Wp5KvYxzbBlJeR1uysUloJiFQh6BsSZGhDd3NVWrZ9dt8kyTZAZkyL
ZgL5lbs8j8PXZ/r5P9yETh+HvKePq2Aol50RUOjP3aaLll8T+MYZiDi/xmaB67EP2cro1kIfRJyj
glViIniEPsQyTe96hNVb2CX2gPu1qS1U4y5vEQMqXLw8ltSJPl46vyh/p1GKR8UtBkIm2F/qfafP
nPa2PSpjA0Z+iFa4FOIxjmUvhQdBU3RsNFmR7K7QVFHtduVPrZvI94JVHO6y9os+3bYcGXbzPHQI
bbX7yMcLHXMnUb2pgmBvxmhHqeVOsqu58Cq208WD0+USaAnuEedndInumNpZYOmz+N0jmzdBQgq6
EED+xkHUtd5M4Lt7nitp53LiK1ud2rkt00cQgKrzcxPOZGtKWsm6I46JJFDAd+PJWBTFRk1hj2mI
V2Xt2qxnQtq1YH4y8tkSQ7GqpU9alctwRGgBeLKKJbwQYxCjW/reTnl7slD+FCLZoGJibH3/eMlc
drhE90RYhkBphdB47jfZmlolNVVXLDUYpL+uA/ByMqdf5228lSkm6tTSm3jcxPh3G88zo19+e0ZH
ZQaYjDCbOQf9dnGe5VakEtUlc11PW+NemoTqWrSI4mPrbRFf2tTFnNz4ZXA7HVUc9r9FmqTGmtIc
lYIeArPcHusfbBHFqHdJHi9ba46wIKbxdHGfDncW2DBGGbRC4yUnNXCBy7hjsJZ7lINhTXQQN1hn
AiXux0yz9yJwSzNf+XJ38QC/0hawl6gln52dZZRNSK3KEAK4u9bRs+qvZaTrk8Re4GgbGMkvEcNO
8W5kqsYzg4uPefH2vw1+dsdqwjHCn3FigdFtUYAp4DCdakfHo2mcSlRJiOZimmGX7pNa3wYpzDSE
27JyLjxeyZD5DsDBLDT3kPU4L89aPrqYXTMKUlW8wB+nnV7yqQNAmW37UAjyPgdpTSicg0hd3rrB
SaiwARHFBh10LjFIrwVQ4wTUefLLTTX9mALHLbGlwCltpsR7ZWVztRPXaZCvIl89XdmBlQOhjxpg
xYhSqGGFV4KOmC1dr2JDYXMfT19npvfK2hK3HUyiRbICRf90RLOw/BIia46t0rA2yEOwqNwM3e2A
aqI5Vq4xUAejQx2s885++XjwK28r3EWoOZEOXxIb08pTUtAA2RJJiG2RtMfAcxNk/1A37fPw51D9
+Hi8K0uZlhITKUScYTOexetUVxNfS+1sKZP9yqOxbPxq5gj/NUNn2wW4IC5kkC1AD57363qOhMjO
KkDa+rAeEZdrIuMYZMYRW8P1mLwJSSyIX6j22y8Cwm+m9lM41NQm86+O3n0vY3+i9WTqSy82l76D
hox969vx59jAirmd1mPgPHt997VFPmBRl9HWMLrKtXU/WwJwWYeR5GM9rj50wbePv95ly16DYAlk
TygHAkI7BxEEUpShwZhm0NZNV9DIVeemKCjjc6pTNxX5U60jNiKH1N0TdzDuQfq5vfpl5jmubEfM
U8V1TvRqwIieLlkNWVXM/GI+MaihqUm3gec/VWW4N/vuUCV3Iwh4W4HjMqQ3gh8rgjPSGpvabA74
FmwttZ6Z9aufRphoEh9gIlDaPH2kCOYYyDuoGaPPtqGEngxk/GPmaj3ZQEN5E0kBGS51HWWYLeVu
QFUqHdWNL8+KEF05k2nc/vksYsf/djp6eqAGCv5vuKmTbw8kjnnwua5IyoLkxvSag090DtExtv1Z
vM21HcaFyySS8L8g907HJn1GfSAJ82UDM3pM/bWe9ese2YhC2orOtdD90D/nvkG2rf06KrKhWE+y
PzchV85sKr6C9opqOArxZ2d2PkCAnMYxA/oEad040GqlhI/hzmDQYiJrMDt3MmXqGhDefbL7YTuz
Sq89ATFVqP4ITMc5iNmfEmUa6hxNdvnOoqYg7FgE1XOEOYHR+sKDFGwM/iqx/I26NWAnf/wA13aJ
UMenyiCUajUxVb8tAwXXDkOLDaJCQBNbw90YpbaIO0sTFX95KEo4wFcgC1JTQOXwdKi+kopG9sps
6anyzrKDjQNlT6t9TrGZeb2sXUCboHKCnhVdWmqCpyNNhRxZTYSDmKfLbjLatxh2HB3re+Id6hSy
sBbd91361wEzjMrxbyiIPTg4WZ6OynFNu61REPu2UajWh80UlAeaSKm0b9Nw72TVInO6TZSlK68J
j5pk7MK2n3l15XJCmUUg+GhYU1lACuD0KfLYt7JuEpLjg7Jss+9Rbey4DqGQK60zo6KTyC4bH20l
2WlTvHJQQlbkTWtP+BtN2zxM3z5eYFfSMeHuxGFA/kNmZJ5NRgYzTMpk/NOdut2TZCzLKMeVUf9V
ka4rdDVQE7IMyEKjvPl47Gvfgrmg2MDn4AQ4i3HhWOVWMWHFo3Dg9ApZinNvlYHr+eH9xyNdW3Ec
dzB24OuglHO2tutC89FDozUWBvUOR+i3zBp/Iqy5bOtOchvLDlf9lM/1cK9/29+G1U4nm05dIMcF
Cx08TEmVotinanzb21UM/KBadk59gzr7obd1ltuw/vidL5mGBAzaKWSgAqN/cZ2PDDVSjUpDfaXZ
lU2xS8f8K8D9teRl34Ju3Bos8ugYq8FnBd0eCnuHKq9uJlNxRzcp3ts8ffz4iS4zRR4ItW2OfMSC
ONtOP0eU1JUyhkTQYKj2ynhw2sCtEjjzlKY7OSe0GzMx7eq8/zai+Plv4TPva8MsC4A4ankbS/mz
ZCWvUvWt98AuJ9HRr8g4rP/Vjvpz0POqXTuC9sonXrM2lyGGwGE6bsaY5u/obySrWHRhuG6i4Gg7
/szrXp9yFjpnFc1Sjo3T9+3i2LC8LgD/kwwbM4d2UTc3ZQrKJLRRgzD3cZqtE7Va1EWOdJ3tWta4
1IpXMBvf0Ti+5dbypOVzND1VnFKn6TRXEqRfkNADxQxP5fSxbGOIPcnDZXAwpBs/7AI3Bp3qmfd+
4RSLIquzzRQCFcnhQJJ2haWzK72bCq6Xo/rLqfLfQt9EBNfLG66v+Us9tSaaH8nOMervUyQtRrW+
g0L08XK9kg+Kx0biAAUZ2mbnNXa7jHXkhunVO2CPB/ulaF18O3xwt1ZKc6f/WgzNraWsPOsQI4EW
0aBNAufrzFOIj3P58f58irNzK4ibHO4u9yuYWyvmy/1UP3gIydcxtCoExqxwWuHbciv70VwEuRag
RaUCYQ06GsjMnc5bbA12UuYQRksc+KpN4hs/W3mkQennd36b7HrNWfeyvZL9mqLF8ObJzjpQtlL9
ogDGb7KZ+HE1noqjE3lSUSQ7rwYPSlaDfod3WSXA7RgsiYE5q2mwKX2il1M8J5Vz37d2QNMl+Kvs
OVEaw4cZ7xgs6y7uhKMeOmbQkor5eCNUtiy5elHvJ6NZO3F9q9l5MJMrXAuXTDuWKQCAiJdnm1mV
e0urbI3e1qDdIeeyzs32yTOMI8pSW2kcH2s/23282ERmf77Wfh/ybKOCF9GskSr/curZe1GwbpV0
gT3fCi/3texnM5/0SktalBuRGRAyjqgOiMDxW3ym8T0UtaNQhfeNHURtd0LhXO6UQ0BCDXqsWsZ1
7qIh8LNCCDMeE0BoQT933f9l/nL22jArQI+DY2Sbn/cVGwz5UhV++9Iw02OitRtLio5dDoi6N8Nt
onH5alPysuS1bcJtVASfR619o5yKyhjdv0BSvpUyxfKQdphX6eUyLhPg7/b0aiXl2tIa2y268FNk
fBpUkERFu+7G/lOmDTiypjZYUH28KSyAaFYdPCdJpIFSyuj4DNVNFOmbJO0XWpFskVy917mPuB9P
+qU+FNQWUfDnZBbqQucS9x6aUX0/JKIkELwfw8l6taN0Y9aO6eay3eL/CLzNHj9HXXNQ/H4bt+qq
U/1dHSQTuG+9XkSPRZOmi5ysysNNY5v2/lYe+pl88TIgA1+QBdeEiWKWzo83L5wKVYqVaDlq46aW
64Vvxo9ToN0lWQX9WK4/ZV8lpVwFafzTH8uvpuZ/GRHkmMI5CvjF3hRPgp8gxwI5M0ns6cINk7bR
bexXl1bvLMuq3TWaepfFiiu35aKc4n3teTMXmIu9KYaE3cmxzi2GM+l0SNXzgq7LrGjpwf3gPuDl
1TrtmnVsR1vTmfvW114QhIogk2rgRc63RKRiLRF2crSMlfeUBuhQNnQdX53mrvvSNzMlPXGOnOw/
Xk14+pEjkK6Sqp6+WoepXxmWU7TU1Fcde4WgbVwpr1cfr/PL40MMQ4sDqSahSPPr579FmxpPHdyn
ing5WvU+bhqQnECeYHhqSfeYCbcbFa7PFB9rRXmaGfviKGVsOoK8IJGcK+hZ7lsFjVymIxDUQEMf
MxoPkRrvh8T6FGbKnWGkRxvqCrehA2ZdC0lgxbX4WA7dHbfUbWB5dDiDWTPSqw9Fv48yKipWZGen
313tUr/CaCfG1SDZh/XtCJhC7mQ3aO1V5EF0mvDi88qbUXdcR+pRUKISOg73iTxBLhkLkGtzxniX
rTDxoUD4scS5rHHenj6TVadJYEoSOqUynodmdSOpw8bW6AoE5v0EpdPyZJS+lEXuTYd87OYqb5dr
kbqyxUJBUZLK5PlazArF4KpYRMuBBnM+FSvJuzd6eWYtXn55dCMEC59kBiKjdrbih9ExChUZ/KVc
vLbFY2FzC52OVt2sZ9bdRR2RsgY4BqIwoBmgOWfrTq4kPYh9KUQQC28ausyp9Fr1nmsX/NH1mpV1
33jBzKiXwYNBhcGtwZku9E5O5zBXusjIZSvEOQSQeF2v+jhB0z7djmF5SHXLlb2ZXOkyODIizBqQ
oZDsL6raY6aFcu6HxONy2onmraQWD6o3rVMzPKadN3NkXgklgJ3IO7jQsJ8vGPC1Hda5kXgRsHdx
JUHcxMQ6uJfvy95ajWyhxilXjo4deK4arzNzKrbAabgU/AYg4WwR2lnnUjKTn2ltXJk45tYeEiQI
zXnynRzTvS6nm8BWgTDXa12bDqEau1OJZYvaxjNWfhc3a9aVUBuA38PauuABy2GX+ZnMMwRj6VYc
eKPdPtmJeWuF9iqMy6+xMzzE1UzCeG1UyHPcRAR+9kLzN6n4gVxxBkI9gm8zueWgviEZ9NQE9rII
5Ps0nV477+fHH/zqqAYJktD4vpRyy1tVC4gZ0bLOfhpetQqz4VVRh4cotVGFHB4RzbwNZukXVyYZ
TCyhgfPqkjIWgEE1bI8P3Fb2Wkmc5dBNrzYX0VRiYvX2xYq+fvyal0gIDihKBxyMbFv0MszTbRs4
MWl3CYiH2u0+bp1jgoKNOHdQdtB3WtM9j3K96aH4+PHPTiYHUYL+Iav+F2eAypPw8qjMQ7s9B6JU
VpEGTQRHMBWG8/LwUE3mdzOPj5LWPwSdjOClfstifxmU6MvgOHO7++LKzYcApEp9jjIttdGz6Kza
NXlRT3Y3xcXCMCbMtbZI36w7t/S8TVGgS4bsuRmJ5vEcsO9KkkuXmiYd91tyhYtQliLyXEGfJfMi
S+nj4aGIbxykwkIzOSq+dqeE9jpVg2XTWiv25VH2cMKprLUUzClqXF0QovfBsufqi0TY6YIwJKOw
gnwk35bHrRM9ZkWwpex0q2bcgDGDj1sZWJ69CrLyxs+d1wkwccFt8eN1ecnDZjrwziYXoF3gcI6d
PkYdyGnuB3aw7KZqpSXjPWJKy8LUV0LRMQ7HbZ1OT7FnftYwJnTrrlxX5qGwF1rpL/V8p47yNyOR
33U1C93A0BYx/0Q7TTOx6VeT/Swso5hHbscXQ+/mXOpiLMMUyVQvWJqlc1eGxkOY9ve1at52/nAb
gFqMe9UHzR4sjUyRkXMzED+mEeLmTvXNrmVQKfmB5BE1uKK+66Titg+LxyjNjplTr1HHW40Ds33n
NN6jpOQ/9Naz3HFMD4qJBIsN8jUN9GeTM3cltfFtppYUqmhd2aGTzxy3Vw54+qPY99AyAM59/qoK
dVVcQKLwFw4074EV++XKQNy5quDIYxAF6PjjRXDlgOeYhXOCMw1y7+c8Q9+R5CyzuZG3+Y8xjx9M
IlNZRY/cJu77yZqpg1y2acSSg1Ytg2zA2vw8FCZ6H8dQZkPE07WHLqm/WM6Al3q7zbUODxAYaFGr
bxooGj42xvmYPQ+NCnuhVGAoY60cszIry5s5+a8cRFTNeRrBgiHzOEvmwtzLI9uaQi5lEuvnPU6L
vZRWq7ZE/aursFMu1tUcCevq9oMlgfEKFRJx+z7dfqoUJNWACvSyDvu9VHg/JbsHdpl+6lKzYtbH
91abXHUw95WdrhtvwEraXKVBsfCbdiv+q8XIbCelagpIIWgDOrX55JpzHuaaeJLzHUjJlhKOcIm5
YEH1WVMHFA7DZTfeylZ/b9MTdiKvWnijIh+05J0K5gvGn/WxKT1YlJXzMloa2qgG7JvWgabqS96C
ls3Scp6HqQ1WQSt5AFtCfkeGeZRb8MRDDZ4VjsH7zMbK2jNhZHpaunemCHpkM3230nE9Zuo2L98+
3gPXdh2WOw73f8QKqceeTkQZxpUyAd1aAuC4DzgalkY8velp+hq3+QGmN4dlb64/HvRaqktv8M9R
z2qCiPyWWp3jtAO1faHm94Wc70HqeUOx6IW7ZVw+WsVMLL1oGLD9fh/zbMlF0hShPoVoBDrtxzCW
qOD4MwmsSGYu1opBGUWksWQ8Z4cKVJW6tH1hIIR4ia8q73mTCq3qR6+p/toBRrkKCTtUkuHnCTfu
i7GqXE0BlmYigfQID/0xzaqnSareyqg/9vl0g5TsfvCdvWQX911fPuJFeaep+WLUnujUuWqvrmUv
26V2cYx09UYdgr2igIf/S1P97+cUVkMo2lKtOL97m0YiWfQ8SD3GY6jvFftrVe1La9caP1oa8xxt
Qff88Zi/BD7/nIfLMc/uilrhY0AnxpQzInpY3Ga5sXG+JXm+lqXuCEbPLDB2yA6JHqzCpKQfXtwG
0+OkHAcaamoSrGpPWcc53LnwWKHgUOs/jVhFRGu4B7I887hXziHRLkfOARlE5yI1zeqqjaWR8sA0
VjdjMDyMnnSo+iyGkJ3Yq6mY7m21tNdlJX/RfedOQxlHwzQ0iddtPmwdrXjUAsBrGUWBVTlaD4FV
hosyd7qVnKubqs5fq32HLEa0RKBT450/foHTGMLnhhJPOwH8HAQpzqmzIyTPxnEsG+oBITnDUyg9
tcixKKWyIAtc2JG1/Hg4Q0zfyfSejSeOtN9qbl3mGcVge1TS0xo28fQCGP6m9wsq3wAEVakEjzsd
5CnERdUDt5/l3aNZoBHgoQ8QBindFv+xk4MHjaIMfpObyH/p23E5oMkz2R4VIiBayO6buHPn+ris
x2dr6lae1h3swthbERSASQUtZj/5w9toVW+4mn6ObptGXrZSjzN68rnXm1vcLJVlXiNkYsrdc9fr
HvrDXN/rrPrSwrpoEVZHo2OfUsHoap62a+cEKPWLuVFJqRySHCFFS2Z1dv+aUHSBhu+ESydz1kUZ
rK2wX8KtQORpkVl3fKjVMHWQ2KtDESg3gabfPjdAVNq+uOtlVIQzq30x5NF10vRh8FFRps5SRtQF
Ag0Ws/lU+ONdlLhdWLn6GonWRatQ/KTFMw4/RxK4VDoEUnYMmuqgeNlRi9XjODqHBgaKUsrLurA2
Zb7rrHwNYXPbj8p6VLcDXokfL5rT0PyvkIBbxy9ICqCc8xKcPkR660isGX8CN+ujJjg+pPJ3u/3+
8ThnjY9/xx72smjwCi2rs6NNszu9i1WqRlMNn2avK9Yi6KlsZvW6kMNHZ7wZVfuuwViosp0nU4rf
HXjk74N9K+EHnCaLPtT2pWdrbq6hQ4N5SubHDx8/5Nl98D8PSd7LiYfSxnndv4wb3ZyGmEoLEHw5
at5MbJ3ShArs0Iyu7sErMRNXb29HtDxBbGcxQuvFrSeVMxyNX3Wlk70MN1em9Qq3hW+G1MnpXgYL
hr0ghmrLshzuJb1c1/R6jeKp14sfqWwcCke/1TN/Z8EewJ3DFRQOyF0brbd3aasd2+Y9mV7zvkJr
wLrVRuVtxHl9VBdK1+47vUGLUT2Q+3OLaCDft2gDxXQi3+Xc+Kxq7T0GZAvTTxfa4EDOQCzcH7dq
Zd4iFO1OpOV4mOT256pf4BLiWoq0Mlp9X8TF3hiTpfgzqPaVkr5KtrSaAux4euqF/lqrCoQg26WC
jhhAoY1Wxw9yVT2Wbfkg2GVTb31Wp+7e74PP/pg85RGiCVr/7nRzt46LYCk+MCFaR1FdCNydBWdb
j71qNDkLy35yo+DGkRbCuqdvV1p5E0KFzqf7KEWg4lnOEdHJ/rXv/uvb8N/+j/z+X1NZ//N/+PO3
vBgr7P+asz/+8xh+q/I6/9n8j/hr//fXTv/SPzc/8tsv6Y/6w196zlP+c/4rJ/8so//76ZZfmi8n
f1hlTdiMD+2Panz8UbdJ8+sReA/xm/+/P/zbj1//yvNY/PjHH9/yNmvEv+aHefbHv3+0+/6PPzgI
f9uT4t//9w/FO/7jj+OX5MtYh18u/sqPL3XD31acvwNp0UTnFO0vypN//K3/IX7iOH8XVzWNSjG8
JtHh/uNvWV41wT/+sP4uCipU5rnPcRIrovRS5634kfx3ejHU4RwwmCDWBDTvj/+8+8kc/jmnf8va
9D5HQKr+xx9nCZYEyNsCPwum83S3Zp1Fe5abyQ5drXA7ZiMHhCdJ6aM1wn5rHKxT0AhUpbe+nfSt
j7HUI52PeDf5Nmquk5TvNauh/RJp9i7pSyNapFqKvjR6hAjE63L+WR3V+MGbIstcaibqI6geBfSu
pjLmHhI24a63gmEmofhl8vlnEPrzdcTe+S2RcNIaxoXe6jvbSVG0oyZrKQCzY7vDHHnyv2OAhReb
WXhNuhx7P9pqTjGs0lRHjqksZIicVRc6qE+1xY88DO3XKTXL1m3LAa2dKGo8cg9HTY5eaqife8m2
b2MvTJ6sJo9dpj/ZBKGG0otWDOkXG5y4kJpqg7tsaOOvMbrKD21n6zdTEP/Fauifb3x2Cer7pgZs
Hhk7JDcTy9XtqfkGNiOVF/Rx7JfUi0bohLn9Mpg10KTIqO37zMidfeoV1hwo3ODzXvvsZ0fkYGRN
2aMcsNO0SbrHAlD5XDq196kbynLOluH03P/zRc/OFXzTB8Os+4mlpw3fLG3MvoaVJD9ZIyAeJw+H
5F+B7iTO/b4nfik3Xr4NtqqniyiLLC2MOl3DIV5Kuk2dtkm2qJCz2xdRC1LSlHsMvWVDe40RbAtd
o/JlBNtK+YUjyv7ad0GHsWpcBBA0dSdaVIUKMESS63FF16J56yQfP2LZT8bn3yLOv3f1708sNuu1
Bz47EXI5oLkAXQp8nLFBqXIdJM79x//09a+OsMrpt2irHouecWo22fgmmV8CZVr1suOmjf2Xrhz/
mVZgEqcDxE2V6Ri+NZtaffZaZVXHP5L23iyGw2Tdyq0/c3v9f72HWLm/B4aAjkWglc3GKyPXRkYr
kY9Oj3pzTkT/r7PI+vscXN8C1ORPB7D00a8DkwFMZNy8FHjJJBzh56oEeLuL5Xc5y7DiTkewRe2w
tcxg6/gliR4dofaNnH1cWX3lvSAkF98qcqXL4lhsH8vANlM39MPqWx7lExDWWto68FhTTK/oarip
V2ubuMwEIqkIVJaxY1Q3SR9I6rKNuQOtlUlKADpxaKxtwkyGpJQEGKmvpvpQcBZLbqt27U8gm6O5
0DONZrEUGNG9UWfyj8KqlF3nRRT4pDz3gWTVuhS7xdQN7zmSVU9qnsWvYQrWfFfUg9O6Rj31Oz1r
h9VoknNJNI4fvVSXH2CTtDeTVNqLqIiDn6Hd5KtGQSiE4qkv3bVdq1TIwXilQGprZN5qk8ZclHEg
dsNIQe8Yc9znskByws2mNgK5YXcvyM57R8mKtOcau4KbsQ2ruyKWO80tbR3BrnDSJH3hlVV3KCyz
3KVqFRx5iBY8KqILpLeyugP8ya/mRhl/ogKBKAxmStySDC5D7hCXheUm5thtoySo62PmA/dRwlr7
MY0ddDQ5aNqjiWnz3aDk2ltt6f7WL4UlW9I6lbKquN18k9JIOWSeGn1CW7h4s8Ysf9AaTds4ZlFb
i7YajBtDHyXqlIgOq3g8rGhS6hsv9aFMxMJ1eNA0IOSaFT14zZD9dAL6ZV5i73U/93/EXiFNrlR0
1n0wNs1LY2jjqzzqr56n+TspNirZ9a04/laovnoTas74qDZouFopKh5u6Vv9TrG5GA3Qgd7zUTch
PFWF99yP2GUt1KzSnxz8Eu6dkrKMO7Hf+cB9nO2rutd3pe9oCb8lj4nrD3F9TMYx3xE8tTsUf1Cm
j6merAJDQVkhNRUAH1mnppPbSEWynjxf33vqaK08XRtSJOGweTagPX3m+0dvDaUZmgxqjripbjQ4
ilWxU796rdp8Ccbai7imF5q9QJIEVTNLagwuCIFmZesRM8rAjczeW/aNYwfbyNeNG02rwEG3rey9
mH3ONctTQu+oakn8kGoRZ6lpjEG9kMYGWXFVpxiOr/So4TgXqma4ypO02jeQI1Hi6OzmaMEweBoq
FVaSMeajvWQ92a92bU88dF2wusMEm1g/rAsgbHh2HEIc0z9bsWnsprL3KorpiUDkd5guVfQ3wUw3
3lM35Ca0OAUhOKXoDkFpxDs1yjR0kfWm0Rd0AjDiaAOvT90y85NbyyRdiry2+GL8H87ObMlRnOva
V0QEiPnUGOMhh8rMyqHqhKipEYMESEJIXP23XBF//9m85XREnXVkdGEb0LT3Ws/SiwsyNF6IXc1r
cX4ivv1JosF5sXjbICuOxDYOAXClqic/hXLcBtUav0WzbGT+M2SQ8hube8DlPKcaHhKvan6g1FSe
8Nrh/BwBBnvAQTW+1XZkd2IZkIIlY5shBTj5Uc4k+DbUNWBWFVuWQkDdtg89o51MtzK5Z5PpPiuv
Xl6CWokNGhzyDXmZ8Rv2A/KFLFzRrZw5Al25QSccSa8NwLqdaLphU+MAvdVgtIDsWHskn87iok3f
cfqdudO4s1447hSrvHnbtZCQYDCR5ZUgkuXXlC6wg4caYs2NxHL4j9Mk9CBhtst5XPdv6DlKmXHr
siNbAv29j0f7GmKIvNZu6dyjwTHdOjRIX9NlNL+S0fN3Qk9nbpytvDsUWWO6me3iFvME1PBUEeWi
SWv7r9L0CYLBVRvksSnTZx53ci9ql31KJ9WdnK5PXhddg1zRR+ETRKUNcs6HKX0C2D4kmxRUwK88
SKadomY+qIG7uzqtUfdJTBOf3/TKEfi/yjPqJ0zrU++2sBOx1hvcLUFYDGT/rjWnlKU207YBqdl2
AyyM2A206Gwnw3PIpM1Gr8I02oruuTE1iEbEqvqlTJY5yQbkc+1nx6JyN/t0zFDNP6MakD15bnCi
WwS1zySdTTx00uxokPB4M4/M9WGpdKVAfzDAeV2PrH+VZaWrfTf5OKPrboyeRWoI0IZx/ws+cpWH
uFdIq0XMDGxItpefopa1rwRnmx9wr09llvBztGNH5y+yT9MfdIHHBF6H0jxT5iAGzsr+59KH5JHU
E79FthQmA+lNYsx10oi7cmD1DZmjsEEZ1J/jrZfMbN6KMNXfWGeA4yp99LQ3uE8TdMrc4KkqPErI
klsW3ZJIL7u6p+UxspJ/j6c2yjyXu+KUqAqo6VphRd6WZ+8HJ/iWG+aJ4XEsJ5En3FFPaKEhMBS3
CWp6ZBkvWbr0/qc2CBb4dOrgnvOYHbpBuvBM4NhSbzpth9MShOyh5KX7jXGOinfbwda+tMk91ubl
LknG4Egr5n3idS9RDXHZoWWW76KE1jeR17iHpR9VHvG22yVDChtc4ICoznV7J7Tr7akaYCzAugz2
Zj87b904IEphtrBJeWOsC48AQ56RYQ4Alm/m9qalPfrYQ0L6XQ3f0FZFCc/rSOJlhA8I3PxAoFEW
RscuBTzdi9jwnEYoX+1kRBQ207HFiW4isBWUFHamTSTKqtyMro6eB61VuW2iFjNiJHz3C6RRFpbc
pEWqcp2UPYKfTIoqjWqgAe5SUWYmLZv7oXaibQdFQj5UA0MovTf4bzwZEFVaOtApYLdit+EIKh7U
hHgTsqqP+kL0DaCqlSjzzoFVkOGce49nV3/zVQVfXNQpSP21CzdNQjhcKg1N3liYnkszXSLvkl7X
M0ChOPfD3yKix/oMTnEXb3kAoDw+WKuBOoiwCVObWVKWp+FiD00vTbMpG8W7TQwzGtIjvPDFDiEM
0YOHuEzrCAzEQT7qca4/Nei/Hm10Nid7lbT3k+dA02cZqKiVdE6gCNpcD2X8TaZYGDZySLxixNjc
uV05bSI0RZHOkMBqA0bcXpQBfov1KlBn+z7D2jBmDhya2UCxp4OTHFZwH9jRCfKGIgw6pC20c/Ak
AHd+QmhyCfGbS974ECJJR4JvEMEFnyet+OYlU/h1tsRJNrQbxi34VEGZITvWfYwCS+8qG4yZnCpv
X0UukLYyJdi8jF2A8MFG23CDz0/vl9BzPomIjBUejQzNpg4Mw4Y26v30EESK3OOtYvDk9v603KA9
q5/rqFHTZ6vFNJ+FcQvMC4I1X3p08r9CyB59doaQEni3FbBBWHeDHkQgF0WA0OI138Ks5MUoAU9I
5CNctRudQgl6E8xKfEPYgjM8xSauIVEW7Afz3RLK+L6s+wzrrCO3jFOjNxQko2qjrUZ7pXKVzPrK
7YNnZ1hMstcQOIA+YmO3qOtxymWokI7qlcFTT1FoZ1SDOjiks3vbJinf6SSd6k0qhhDvLOrUJjcW
Sesps/RVYyO9K4l2bsXixA8xM22GgNEml8locoUW097tKtj3a2SG/zPFFZCD+FYI65KwI2oeIjBM
mUwvqfetqRNUvzlnj72t52eBuRl2BElufX+Mk3xyg/at82t+r+N6fCnFsLyenVwHU3ntMYxFfea2
9JnfcO+IMDuv33hYdY6BGfW3cQT4vWril3FK6SsmT3YA4QAIWTDMNn3Y868TBAGIIJ3tDgt6+XlU
lXt0Vd2fZhmBgLO4zQOERgvB/ilJEYGpyQHEu+qZ4HxxTq/hmEmsjxsquh010wz6aggjQhXCplDh
BuV2GmGLg04eb0+gmX2oghqtkBZOvUe0YxAJ7ii6wOmBCf6XnTBXNKbqf81TA4yrsVPY5/7keVsI
xuYTOPRt3o6wjMAJJgYA6UuogjKaCIUKzFDiGCLqMO8RZv1ghUqSDQmd8ShcTveOi/hkULBBWsQ5
qQakzTnHbAZ0uhtHQJ4bo8FiwVmD+xuRhLpYdGc+6zRp7uVQlycGbCVw7pWXPPZmxiAIgQ3ioVqe
Fxq2bw417udu8NIC/gTFs7Ob6VHVrjoifdW/6R0xHifH0zkWL5huBwnAkTPTGvN4SYrzonFIZ6Ee
orDGQbdbmp+VBKnS0tnJVI0OlHb8tIAonN8bY8G7a5qY3cKD6hR2KE3e6RIrKWYHdTMwlZqM2nS4
C03X7eoSZv6tnoQqZkSMFlQlw70o58bdoIIVnVApBaw/7QfnVjoefYyUH5ygtVhuurIKT2FHyb09
sxRTTKe9SPQhQfniqQ7r87xJ68psIsRMfaoW7cLGPUWQV+EMdGAxHX7ROcDEPtjmp8OG9hVrOdKg
8fIApA2dLyI9cDiBPCs5Jk1lXqCtO6dUEXpq2Nw8mmkq0w0nbYOEUNnOSHTgCsq/WjrxLejFYNnQ
kn+ZayfZO4CTYRdd2wVxWJEBI7DhiMiZG+14m6Ui6VffONFthWCkrdJGQlhoztW7eewRpCPP3jJd
1p+N8Edwn4X/IiKnK1AYsLkkatk7Ix9hagkYdrl0IGiI2rLewX4jwEKoxvgey66+GVsn/T6C5rNP
abU4x5S6RsAy09CfNEZIEZQjQXWMO9PeNBAaHxIz1T/SuHa+p1Vjc45kTKSYLKE+YucFZzy23chw
GFpygCkr3cf+QHZti0NJQmj/PGLLh5UlHvsjwD5BPjhS5z4AT8CZevU+wNvyFTO999M4g/8ToQRB
tug2yBAzVMVZHPflLiit/Ry0MwCdPbVYDUXgmYw1EXpqyjlHNDTtAZ8qbomI3SNehgR5mQnCbZIe
0HQCzD/eKXUwkOjlqGUsN0mVjDpDC7GfM9al5nn0nPbTmGixrdtovKWjA6CZYunOx0H8OOHMeYqr
CGNRBunXmBgFIBay6iDyHOkAs36DGsxGSo+jIYs1Hwj5wRM7H3KgO2Rh02qXkKG/0e2CTGdWMYwh
4QFGx0H3pdiHP9J2UbshYtWnUvLlBNLuciumZL4ZXRz85iCt3+oFYd1965ebxQcaKdRTVwD65mWd
E0LKRAOe0bG0iHQbloKgzF34YYUCjz9bvJocRaqDgDKcZ8qr2mDTukTSAjyYzm5mZ24Kt42cgx4r
+otFM06nQ0qPVQOUROMhgZCl4PtR04OCVdq08Pmc7KO2Nrc2nkFqgNeiLvio09MkKaX4uBj/0Ah6
Qs0QZ+EI2ljbl6CHTbUlqEUtaBbYpLvjbes+VKr0jqMDZjpvTX1bwroO30sjfoYsBOwh0NCtpzYC
TFL5AtlGE1NfwAQk32dEzO/mOuUnzN4BZm9vRjYb1YZ0Oz7RBRhITKk/mJVAt/vh2Jxaa8JiFPV4
aAOsmsaX5Asy2gdVVBHaIp8S7O3EDgYM+0tbqe+8qeaH1KAehP0jLA0bB/ujR7fFblZyk/K9g4rf
tm6YhtksTgAqaCuTtwFidnDanI9hucRHAa9wXjKbHoOYzV+GxakesNtRu6VJna2au+B2UYK+oagd
0Ex4KXTkZdieLX+o4IdlmjuS179Eq4gFECxEKzVlwIpOWgQnFy7k18DXfO8rEJYqj5HP1JSV3PSw
+eccxrhP3hxxm9dCkDvuzVg0Y+LcaMhLCvhpYVDDrmtGAQcOLiSkLvfI7fC2tJrNc80GNEZswtIb
62IcY/IN8jbu4aJ1ByfOlrpv73tnqaa8ThCTtVFog8G2bZqp2zDW98PGuEqfwatdnc3xws9xZP0r
5kD3fkZt7SAnnnwKsYP40nho7YpULg+IQfFARyzjJ6gonRkCgwRoRuVGz2kP8RcqBVF76sd2Ftuw
noJc9SFH/VH4dyMb3LxFY/QBK0z4KBuCXjj2OfYV3SwPOWw46GWt2yM6GGUwbze1yitmn/n71jHQ
EQmXPdRT7WdJDZnqmfN06gyHAgaTJEwFFpMIsC+PDmPdYxv29c+Ks+A0jvXyo500TsuhWcKnuWnL
LB21zUsOdgUd7fIDu0m60QYuKbCQgaFHIRYsQygI46hPtshiHwof7/BR047gVGxINqt2zPlIxM4V
Em4Nq/zlrk149eJgHqSZnfqmqH2jd44Q033dMfMJho4lF43p500yDth3tagUR1QnueN6oBTRcaqL
NoZIMW1ZdyecqMIkn7SPhkHrtqmioHlRidEnTZX3hKbkWc5YRhZ7sqT+XDM233VuJFG10qioc8To
fYmIQZGIV0tOTcuSfdOjbAe5cdeCVO5MiHVsxU25IBZ36854Y29t2gI3HLE5ztTgo4g4t8F0P5bY
dWcM6wbGbwwKgodEmtlA4L2xkcvO+ddTcnJAEAi2Qx94PIMZnGdaJN0nfyK4FpKonuFnqvcq0tO0
EVSWeekogGpKJBoyV817OTuO2Uyo9N00KIg62dyn5mVuka267Xri3XgiDu9Q/S2fsCXyHjuiulzj
O2KXPeGdrOqqYgVvZY2adlQDhRlgvDwkAvZX+IGbtADdHWB/6padh6LQPGZDKGyBsqB2TkwAqprz
Loq/G7end37qVAcyCf8hmgeb3ivHcbeenmv52deRc/bL1y4ia4CuUTeLjhdU/zwfgPgnrfz2W10v
psDZGsdxYqAdup2MmyiU/WT36oEvZiAJqPvqOdUoUm9164So87alvo3OB3IRODrjaF1tShTVMwqi
GIxJ4Xgw6BCcBt2dz+8haOMdCeZbSFpppmIZhTD0u6W+idzSsn0lsHjiCANMUVkdgtLRIIeXGKgQ
hDqoGs1ljeHYjkkDuZpX3Y5AUPBHz6/75xJQOgpWLk0BMLJ+aTPaN6g+Avwx/gSJfHKRXiWswA1C
weE4GlvCxmsdC8EDQx8wo2IG7dbSyDoZgrzQWEZKL5IGISIrn1ERrOdsRKj5XESu4fMR3ZMKBMF5
Zs7XnsGsIBBvvsNSrH8mXh3EXzhItsuGpoPDNoD+hE3hRwLqsdHTw3LQevaeauzE3F1VKgDKsQJ0
C6odAuuxoFOwrRdB7pdKImIPxdiao0amyaMJkRBCQuwMNjq09T2EPHjwi003c8L5Pa3rZickXlrJ
ev7SULhAfZQ/4R2e7BG+XpxtDKl3iV9OfqZjB9V0E0gAb4OmMZD2dKTfs8Ap8xh7scxNQF1G7BxQ
xJt0QTyxFEv12BDZwIiFF+3I+roqTIQ5Sgy2201euFSAfIBVMcZURnuUWaqMoqItchYgtkfGVv1C
CVbuiCwDKOJQdNQVekGZcsDpkA5pTy0hjd1ElUXenAOsrpgqeL+7CMW0u6425p8xMOm+mqrZxSDl
9d3SYxdUuwu655JUFMJGgrYcAXdSN0vwlSLYfT/Ntv7KaQuQhV+m5LZBktxXJVWLyIxRPNIErHrd
JeOvpZXjqZ8QWUJMU++o3zhfMAkONJsSRCnN2m2PVCSID4jRsPkaNP2YL7MafpEFHD5Ulo/eSJBJ
1qB+5kcNuUGwiP3lo/YTZr4wwzOsDHSnR0ML1Uz1owhQ2o0rnhxRyNE/sBrMqJyC0Wo2eEjtUTvR
+E3DLnVqI1V1m5lFgAcF1Jvf0KkPQJ8gLEBNQk4UWHCLAt8Ei8yvAWfAhQCdHMgNJHh0hnYxRC3/
hLJCehQkmdiOM+E+KT5hsoKaX2/DsgaSlrpQ1M9LOeQebWJUjaPlUUKUcWNh//sRlnGFL8kgZ5i1
A9jAWBN55Mr4O0nEgFJMibYad6YTxQn0HyCLmxzF3/NSeHb2qipJpixIuv6HowX5FjU9PQ5Oz79B
09L+YH0o96M2eu+WJTT7UydJckVWe6m1uhZ1RF0QBKxXBUroW+y6zg1M9G+nK6KRS63hlYKiJYYs
MRqchVPiqC/uouoMkWjypLkmWbz0A1byCMZZzVCEkQVE8g8Q/24D6Msg8byiDPuv6vj/t9BXygiU
7hSIpVRhOIMtifkFBdCjl3523WaXluyKJH7l9/r3Y9awc25AoGp8SAEw9aabEtJnRCSEChw078eA
fK+tLMNn0pFyEwIVtkHl40c8xPB6odaGSb8Szx932i+oHdaAKDMR1ysZvoeiGnu6MBjTb9gwXcOq
X7ib66CRrtFeNKdo5IcxNmJ8KBK2fBcG236r+bd58fu/kySshbw8TbrAw/G4mOOT9s7QPiRiQpLA
m3b38Z268N4l57+/Ez3ILmBSn0800rjbaJI5a/pPSzA+fXz5Sw9iJXmQ0Sy8zjTIhybyiQ3htnGv
4Z8vXXo15BPe81nzWhVDMJzbthmSQq/Iey5dejUYRQNjGF0wWmYmssWrQPQOrlz60v1eDcRg8uYK
AU6YSSS0rbTcGqHgfr3muFyRsv4dgb+VIe+ep15QhBlSAXdtRg8Ngb1oy3/yL21e52YTbMFhzaab
8gcqwQN6a6g570BR28ybeHstNvLCL1xrT9lQIpJdSFmMNHhtHPklhnAOrrcrM/2FqTg+j8l3P9DS
oIwTNWCi1EjpAJAP7bYgqc6NyxEVIFh8Pn5zL33O+e/vPqfBDkOjIC8Lv6LfowrLf1QieLatkI6B
Du2VAX5hJllTHCnH0h2keB3Q1YDGBVB87yWBWL8Oo6zynz/+KRde57ULukyrZLEkxRMhwm6E4l9T
GE2u/IJLF18Nw4HjKDkq3CeDzGYty30XxFfmpkuXXq26NK050LWjLCoxD7DvQJSO/p+6MhIvXX01
yL0Juihgm2URLckpGtItH+orl7707qwGuenBXwXUQRao96jMDXhBhLwvu/owevOV9/PC149WCkQ6
T50FHlwWbqqhT6m2ciyvmOcufP01yVNWqOZoPclCUze3Iy1kVO1n7uZog+cfv5KXPmI1ikcZEr4Y
uHAI6mptkmRqfm76eDPKK7/hwsBa+25R2uiDkuPpcvVGYPG1cK9M7ie5/MPJNbzwpR9xngHfTRF9
F3IKZYcsRPndCXHUL++oO0CEdO09uvSMV2PL1a0VqcZkDqpZRpxw62I6//gBXLr0amxJVHAEjomy
GNLkEQfQW0T8Xnm255//vyJEOJD+e1v8ZXbQPsGtb/p7GqVZZW2Wum9/971XQyvqcKAeUFRCDOgy
bFDQ+07R//yra4erIQXlSNzGpJPF5PXoVMgWhlzLrsAgL9zwNbcphuBjkS42+LDr3wTpfOhJ+XdT
wZoysQxTCdwxl+jUCZPFViPXCKSxK4/z0hc/v/3v3nK68ATVcczCAq2s1pv20mF/eenzG/Tu0hIz
b2o01vIF9YrI8TJSXYPXXngJw/OveXdpwLEMwm7Q1bJQ6EGtghh19Enja5CNSzdlNXyMFFDx6Aaz
71iiolChc+YAEHdl8rp09dUIauTAg7izWPiiPkfrZjMl15Trl+7LavxgXodwTHmYUhwYE4GPHkOR
DygyfDyELlw+WA0hcK7BGAd1omBhiQSY/lXQ8gekGlcQdhdm3N/Gx3dPtWRuO3Utlo2Ik5NqvzBj
iqpB/qB/ZShd+v6rdam1kTBN2cuCsvCWxmoPmFy+9Om3j2/PhQe71mczaYQXnr+/0eOmjW5Ec+XG
XLrw+fe8uzHgkC2LCmdZeGe8BAp6y1XjxqVLn//+7tKD5ryUEy4tm1tYWlEGtvnHd+PS01wtbx7k
RjPedHXwkR6TQ+rlbEMr2Y7Gvrkf/K66+fhzLv2C1WCNXG8J6YiHOrJRb0wlPtN+vnZEX/Hm/j1x
rTP8iMMhdB8rHBSWJcp7HgHMGUcl2ApjBccdtFA6de0xEmN98rTwi6CWMXAjY3Tlnb2w1fkNJX3/
gAx6+NZn2G0u3g0EHIdeV4/wXX2FJ+UmoPGVSenC0/LXQ9sfhrl3scp4KaB+FSlqyj/ZdgK4QV55
UCs/7b/3cg2Zq9pJgDCKtUbNLeTVbog0PN0bmysKpL1jCOzbsuu+l51s961g7h4djRk+AAjQgmXR
T9BQuN9soquTaiQkGbqKjksV4QTPElYgelZD8giRugyb5VinzbWKwYVnsObPUuDxJNfQx1HWn6XV
e97wwzzQm4h5n3mlNh+/yZcKbGQ1ZMI5mjoYKGSRQAHaJD/HCOZsEu/OLl6/jnLSgblfDpCdxRsf
Ee9wJYDveY3ZdmEgrZMd4ABIhxrxvoUDuaf7i9jvH/+sS9ddrXdhaiHA7xNSGNeV6DezL0k9JH83
Na7px2qBstzKyS/YkiCTVsHRS9HA/vibX3juv/1h78YewEwhdO9YqZMGHnb/DWdtqGkwJsgEEbW8
8ikXVqU15NEmDRljhmFBajA/vZOHrN9paf7y6qsNXtc33QRjoCzK/vsILM1ivsAHdeXil2aN1cJk
a2DHoxAbAsk9WKZF3rj8G7TidEOUuvKEL92e1QrlVQ5uSNzKopXRrbtwWCYgt+xHfmWduvB6rmO4
YMjrEHmHmU+cudGJ4kAaRz8/foEu3R/y39W1q0bSBBaTN8BXNzGZTqWgTQZd4f0s2qePP+PS918N
ryCk4Qg+tj50HR0+a0RNZlZH4sryc8kL6a+2lKNNWRPAIXMYU8grkg5dOD05XyzyGXeeDZxdNHYV
RF4tyEkm8G7DugRio0ffN7DhfICLvXvQEVSC2jeQGkAysKG1R3MOaOHeNr6X/dVtIOsFDF7WZAzt
dIBGNwDxmKMhjL3BlRf9wkxAkv8+yBIs1ChCCAnGaOxjjXTYbeMo8DQSFaO7CwjTJvUUufJKXvq0
89/fzTuMDK20jUuKZvDN7eQ79A4Rp8MN86LwBpM/wg+cOTZXzq4rmtm/6/IaHWFpPTiiQR8igXJj
9KtnxI//cqrkLZI/krrLKqf5nCLgUUy2iMCcq5Q4nkPqoKtBOkgFZXN8+LuHuJpPSvhYIw3D0IEC
LgJoz0xe586Zv3989QszyTpQqFm4GBAQC6s7V0h3dKfYeQrQGS3mUV5Fv57X6j/UR9ZUkpSYMlJ2
kUWI3Si8HzjM8C8cOUmm5/nsI70CzpCUN0fgnm77kW4ZOj9B+fbxT1zhQP59lr+f8btXR3QK7i23
8Qvdp/Eefgu5nyoHVKZmxFALHLfaT+itPI1jVBfGJ/xIHYhsEaDr5B2sIjkZoGHFNFteW4AuzE+/
o4TffSNfQpWGtHG/ULUMN5GW0BZRdeWFufRIzx/67uIVIy4UJ408UITSIOG50tMDfHXuSwLax/PH
9/TCaPy9W3v3GX7Fem2cFIpE4nbFGI7do+t3/WOAPIA80FGVBz0Rfzeb/45CePdhoQdGcaoqv7Ci
ekZPHeic7sqlL/2O1UIhWSkg6YtIUdIGB73AOJm7wK1pVPPFp9P32VNl/vEtu/TMV4uGT5YQ2RsB
KYIBJvg6heRSJWT3VxdfJ4MuHBJVDvVYUQY2OIF5M2TBQq75rC98dXc10wOsIttWTJBDIh291PAO
z+6VL35hN7DOMvTmiaR2SEYAIdsyj7CfyTsWQ8k6O+rnWOlroMMLD3odIVtC/w14FxWFCWEzGiGz
3mKXwDasI/vOgUVs9gCw+vhh/I6Y+8N8555H5rsXtg3mbiHtMhYuNIqIHoP63d+4QtM87VPApSAR
D0KoqKrw1g8gJIY+fmH5GMKamgRu8tYlIfIuXSf5B9JulrFEkU8TZe49Gy3LrQtLAtYnbMxYh3Zq
i8PWFOivgDOMB+h0nH9sI5wGLm8CZewizAtYZv5GR9rdwXwWvVQknLNkTpeXAdqewrUM2rGPf/ql
x7mae4YQSwdQ+AJ2EoWzWeT845HwoYu9f0DoupJLfOltPK8y7+4uF2G9UASbF5B3NBsYMBATXsbX
kk1+r3x/enjkv5eHR4QmVtAe7lCJ1CfQa/Led/iRMNHcsJa3byn1+LJp1ZC+Bl1Q3ncaBXmn4tgo
DJH/uUr7LoY5OQQRwPSBypcyhKsmAP9s30RwdWcf3+tLR2N3NXktc0cghK/HArvdQw9OKHHAGrbu
yVbOrjFhntbdK1yNG4bmt26bzTKJt3S8sgRcegyr+UzVqENQRUnhQxz22FVLc0rR5LpSGPnzeAVP
9r9PgSaeVA5DzSWuU7Nb0PX+RCXWm2gs0wcQVOJn30j++vGdvPRhq/kNEHG0FDEeDgjWal5LOYOd
FY5BVvfa3QZlLfIUa13x8Yedf8H/vl+wAf73l7mIEh5qZGMemtYJAP4ifoYId3nErjF9Ss9ucKQK
tDs+QoFBYRa/8racf8ufPvY8Yt+NmrhhRKvacw+wEsP8HXOn+hWVk4InLoZE20ao1cGT8zBrJq5s
on+f1v/0mat5sJmkC11whF80w3w3SKluwSJiTwiC97MqHkP0ccETyNmg471fT8mOD0vyNWwtv4HZ
nxdl45VbgGT40YWS9bGrNcuR/M2+VDP3IEsz3ZGp0kGSKTFxDsdu92Jqal4sNJEvZzQOJHpx2N9z
B/gvs8R9HkL+WmA72N5aVaFctIiyRL8umuHVtP02Wvh49OcpvG26Mr2yxl144muFCpctttiC2oNQ
b8rv9xLmcZTkMlneExUXAcweDlqdH79e53v7h3u+FqNIXUoDj5O37xGRsgcY0buDD5od4rO09e8+
YvUGV0tMowGg9z0QBWoHLtu403QRMOurq9Hvl17X1ULSO7R0A62RSKGRuVhWsOcwBK9CxucsSJEL
GHW+hiCi5IPHgAmoJ/Ir8Nv6NpoX9YS7CpIIzLdJkQKNATEuAkkMciYQuzK47pfJU+rvbvca590M
PaqgEY7Y0RKbIzrBt6oWKO3b2FwZuH9eUv8ntJu6HYLHIUQ/jDMU+E1D4ltQRdTXITifTEh77cX5
83yOKIP/ThA64qA2NPglSVx7WeL5C5CMNvy7d+Z/ePjqLOk13XRA9pLaWsOX19JfQB+EyPcadvvC
O7PWYs6kJUgbk9Oh9xxiN0YG7p0aRPtA7WLgmPV7QEAx9hglSN74eCxcGNtr3SWkiUDl82k6NJ5x
PsewMkEk7zcQ0blszqvGI19DT8N85rWzd5c4Ewx6H3/yhfdiLcksGenKHruJg9t7D41Jnl24ugY/
2CowDa58xqU7ulo0AEMdjanodIidGV5BP2gAZwB3H5Ah26Jg5Tt98DkZSnii2wbyovzjn3bhVVxL
NFNsoIOkdnnRUvqmMaGDcOxd7SicN3J/mCGT1dSSlon24fZUh3n0c5v67WliFsSDiVTwiggZdPtI
1OJU6gYGqhmIp9Dvh6LjHIp8Paqrwcbn+fJPX2S1kZ2amNKp83jBmHJysNq8vU0J1mZYxT5JM9c7
M1Uilwgi2jYNOHZh4i57PXRxLlzT7vyZh0XbdUj1BhbzlRD8VzpH8d8N2Xj18PFAO0V74e77djJF
KmudpxCQ7UTF/k448z98fB/SRmjQsNDDjlptKl+1W+4gVWwm3bX+/IXqDzyG/53XYIoYiEUg22EG
5Og1KSVRWxiNLVz2jrAId4rkKRVB8DOpkD4N+yczL3BIeV3epD34I80M+b6Has2mIlKaa4fEFST+
/1Wl4mS1f+5a0IwkRS84qbV/imQTwwYYe16zieq4g/mbs20L7ETGSQOUij+zUGwANnGvCSMujLK1
EnOJUR5SS88K9CW2tWi2YBxfmTcuXXo1xOJz6oGjcem5BHyVwYx0LZHu0pVXYyaZJvt/zJ3JctxK
lmB/pX8AaZiHLYCYg0NQpERqAxNFEnDAMThm4OvrhLKs+yUr9WSVq16lWT6KjMDgfv0O57TrZEs6
f+r2oLgf8Ris1h/22t+8kd51yfhLkEy/qypHscgdGtMGaVsC4QV0jiWeDMcd9zaa8QnYlWPEf7/Q
/eYI533W+2Z22zBCreROrLm764rRe0vmqf3quskcJxWo6FrHFiAmgR2Dn2wPcrZy/MROBwMhSKG5
5FiH/v7T/GZH+QwpXu3WTx23nXYas8IJg0CYIii+LWFh/vj7v/C7h/5zD+fULeWaJZ3c6bqlbZPC
XMgSBPmEUQKhnoicLvBvYA9PX3S/rsZNxhn3p9Pa65+60X/TLu59bvWUC00YQQWUx077l9RsHoYF
rIz1SFPvwR2ZGQfPwEz4wWu6bVUzkD8ycS+GremlHywCkWVqm1pnqo3NQ+i6YnafpEsRDYSY2iRJ
cRd/KPL95mG8knb/+jCyGKXSNWq5G9F5xvnU1adZD3w4CjJ5W6thedID8CN/eGU/iWX/73r0uX9U
6NZYNGvLrXHk5EaNLWbIHipNfub0Nt5pQacBqTN0403joX01JsNIQjYEq9ozsTtsjLFr/3D4/1VI
+zc7o/vp4Ch9OytzHYKH7fPOhXnbKDeEodZGA7TZ/UjccaKPLl6DAR3AupsCaw6ZE6NpV2njM0mX
t15YUCyYzwZ169o4BhJkFTo8G2YD01xt2V67/RWDALwtKOKSrjnGYd1y14MVPKugUV97bU6+TNnq
3CE1pKZjFiwHf3jXfnNMc6/r219WmqZOaw3Q9LCb7Vbbe2Uq94MNicGo8j81d/4meHM/LZVKM223
7fVhV1pVgodX1AdtXZwITaW28+ZMvx3ArT7oitm8v3+9rx/+3922T8unHB29KpJs2BWp88PywNDh
vflTT//vXodP+zgECCp/LQgtvbTEsSoH76DZY4A4qOxuRJLnF7tb+j+kLn73TT5tzvOVAwovVu7g
ZmyDlictF/9ZcPu55zZgTHFNcuakBfVgo/kpKAT8R5f/c8NtbgsxY+CgZgmf8qybiYn1YVl3f//b
f/PEfu65taeV8XC9mHYwoMp93ppTTHfiwEgpGKy//xO/eWKdTxFnqwM7mBNEpTSXlXdVJrWtNFO2
4G5d1zNT684RElYZMTw7/eFG/+5bXf//v7yHmtZZTe9qzFQJZwgb5aHXkErXb9NKqIe//1q/2Vc/
d+bKqa7mQkt+zea1Nz11gBvhwLUKPcVYugN6qv3DBfxNa573yynyl6/TwR1MuwHocTt2tYktdyPp
ZGSCVcynhpxJ5C9lvqXauacWcvSbb9mq/sMEAuz1f7mUiRMYSeC15Q6fvX5w1t7e6GhLtv/ZRfz0
+if21ClSLBXso/koNCAQg3zSMu9g99UfbA2/exY+vfSV5ggXygmzK54LqGnVgxh06xoOefunXfY3
j8LnbuFUNaDyAq1iT4eIMzbqglNl38JDiSaZffuPLtXnnuE615NJZJyqBo6FO2vplq0NghgA7KQ9
OOnyp/YSw/nVCvlvVnz7U4xCWqAvE+DOnNRz9Z727npXYlqsw1oYyzZLlH3g9FU/Desi9ymtgsfA
yJejcIHiNLlMIYd0oouMCTQoWP0hNF0sRcaXOa22cyK3yfSzWElroHQ3zYxELyW7UQanEnBUVwy7
rr5BErAHJbBZZy/ypRkHYoygym88JkdM2VwII/Zt2934if/V5WcA8cVAWI+L1lQhuJBjnjpFNFKW
M4J7tDEbq4Hq0GfvrkUYjHEN2l9DMvGaGqhoIJ+3TTNHYl6vrLadl1U3RBGhNkA9g5nkJmOYGwGK
OfOQJnAAc+clA/PiOdIAevXkBg0sLe+tHPRzVdC01ZC+1kEVwImNNDsP50Tb2ov+nrtPWp1eS09H
bzFoEhr38jo1RCfkLMuN0z/IFRSi3pEYyWnx61V9Mtf10Z+mLdqeO0aet4l9lMlraRn3gTO92F3z
c67vRiIZvUJLI+8n+WEnbwKkI5DIGSgJYAEDjpjRMk0+xXbXRinnDrOw923anlNveKdsgCykiVbG
7p1k76KMN51db0LPCx47ejATX8VlcSnEszYmkVHeyT5/LGp7161gUs1HK1nDtKVZDfbbYrwIb+VB
QMPZuVulqoMliMhE5caZ5xzoQIOsOob+WsSpfJ8qFS9whfX0wvjdVsGPb2poFAM1AteP/LbczN49
AqfjJAuCA1imw/xqGfqu1rtDYs2H3G/P9OaHbXo0u2cU2BtXFjsTfVaJenEKXofqLdH7WFXrgwLq
BzUuyuhx7N4BnFKlPfWmODbTXRLQTT2ULfBvULL6ae6/umZ5ckAamut3aRb3Fpyo6TtkOJ5JMBYI
0myhxWW6W6DfE+qRJ6aRdXEOljH3oBnhD6xYcbyehWC4tLKKVfJO0TrqE+dcOvW4663p4PLIujoP
Suru/SQX0PMe7eGhgvGXsHERrfMnmlDPYPoGw7708HiZ/QWf110b1GflJxHBuxvWwHhCrc+3jl7H
Y6cOIM9q/uNsj+Aas/vA/4BmEjoTXDtTi5l44qGGFBdA/ITnpbUkmoSItbwPS2Qzih6wVEBM8Hew
drPQDZbj6iQv3QD4k7HfWEPhOfrvLVH66K/sQvrwiKc17PI0Ttur0suBOKe9rY2/JVrfrJBNJ1iv
ngMniARU60DkMsmANU5+MsD1rgoeY5LtMnhIjNHfZ0OwddYqSrPHHl0NMKvqXNlMlNb1O3m1UMO0
6Pl3enOpi/verzjbLxBf13iYVogszWn2BxLG7k0i0cxlhxpictJD3k0rdtCXfrbPVb1uC2vYy15A
yGAGt5lpr//WWu3dvK4vxnTGekWV/UZf7l112xdFNBdjRM2nCuSPRKtOvUZG2AqOnpkf8xb5wUjB
a3U2qgZrbnox+aWotNIjPrFXMNWbX0jy9tZzXmWQbzSng2D7moFlqTVrKwpjZ+UlL2v56OESNgdG
n7UiVkUWTyB2tdHeoMv6uVbISkpobzqdebIMmSMJe+upSdJIb3h5nFdXvM3mS2b2IZxyNCD8Y5XQ
58EdXYuZkbM5uTial0bzoraJa0XA6rZj8DKOI0SV/NuYwtA8W8gr58IH3ZlAiQx4TgN3n5nOnrR0
XOhq79TPkGROc+rvnPJFmqTEjfZ9WMu9u4jj5FsmhgAj6v0EEt6zUsNOwhTp61M63+nr+Niqm6rV
IMfdaFPyfYSGpGfsM455rPAeNXV1o5t6ZJZWZNusckse4SMJqymLJQzbwiXVByvKIpoUfXenLTrG
udsAFLRpv8wlME3JYmO/X5Ngumy2Wv02y3uQ1rHhVV/T4tlOjQg0UBj4zm4qljihHz3jeVhEc3L7
4Zjp1nb0MDtWZTg7crNk737LZfB/1Hn1tZHmzey1YZNO50VxS0hAH5usiuQwbAo58EqaodViVrMJ
f1kqKkvegXL5YSClMjOebmBTbBLzjQZbHyfbyZ2KQ0LrmlV4ayRNM8rQ0YE32adNHmVB8n3JH8vO
jXSU7oAMsaJBlHRIUHj9O20LB1XaETOvO/qgI7flRCiCzdrNYW5906f0kFk1GfH6ftSZJks7ulxP
A0++T/jN0AX2j2yH4jpSlrmT6oc5QHzOt9lSRKqAeOSTQCLQRAXGAneTlvzpQvwsMs7y+qPZOHoZ
AuKAkYU0oP0m4LQCQdSr6WT4FiS9ycnpHm1Ry5w87Bp+iNMwuW3s0rxFdgAzctS5hProOOTksvJd
h2PzBaBpGSdm1TxAMEu3suUb0Facr9Gwzt2JvNpwnrXOgeDYJNNDmaX5zZAtxqHQ8NWy+4v2WJB2
quOpM7OjMNyyDBcvlWNkLyI9ra3TQp/pxoDRFsPYzIPvAT0tIGoZHeU+5srsj1zkwUEyj8SbSReh
E+q5gPqtEOUeAt35mgIpPrfZ2t2B/AQT4EivhkdX/RiEts+Vfnbn8tCmmjy1FpnOqKMgfb/UZR/S
66HvoPsOm5QZwg0SLD1kDB1g3Py0BNl1+wQ/2KRkRaX1OpImPGHopbfSZGWqBcICgM50Gn7oAd4v
WM+eUe9XrzvVnQGPSHTbESfFU57q59EpN9SruXy1e6adZ9qslXhOE0lGBYZnf6PD2O5J7N6283RH
Ma3ZzA7FtnzNv8xXVICVdGezGLaFOeSn2hvbyFGmHxqr2YMtYFAuh0bNuAr8f+xhuuwvReAjJKjR
AwBneXIW342LfJpOhe/eyACeWGWwwMlgfJqy7JtoAx2cZqVFKh3i0neTkF5d3i5RPKzN+M0wjYOQ
/ZfBt89QCQ9W7WlbOv2fhX+tAdYeu6dbRFdiUUiFC2SeqejgQWBn5O0Q8en4hU3+MJldXPT9vjbs
e3zQt6oI9sLS4mbQv42qEtHCKcpgHjcy/OUUrMs36lRFLEBb994Y0LKLisdXB6b6yxhcwEb5xC2g
86wi34qsP/mdc6qo//uyrU6q069CyeW76Oc5xstyzHo0DVmeHLuq0PdaaoakIp+SNUgj6Thv0zwn
qJX7gHWq6Y2wGmvQHaM+OwS2bb711tr+WcNThdfXi30GwVHQeZhmxSYHxsT22Ps53VNBQ1yhJStQ
3jG30EE6wyDKLXM3ZvUwdNIrI823OQR1xsy2VVvNVncnZu6sDGlkYKXVN7nCWUZ9OC7ubljIn/Cv
7fzdo3ImQUPW1VYGmnHR/cU62X6DhtJq2lYRd5PNDwfCq1cvsQrGBOtcoapbgWkP6+hasSU1f5sX
pX72G0mqKgCbS5nf6sHHYt9qO9986HumrkfTAYnCL4h4Xwpr6yX+1OyBcU0/DPNaohzzBe1f2U5u
bPpAvd2iWJ9k67ky0qYpaKN8XYNd1wILDn2908UWrGFxLHA6RGQBWUJkdqXaC6PwWGbTtj3BJJDN
BmRsi7ucqzb+BMSaAw7V7HJnL6DWt9JfjU0PPO1Ml6zOLur0baTKTNFUZECSDp0RMhegGzHysy5A
u2IqYQzP2U0+SLH3s2F4mLSO6+hNbuMebfo5iGgCJjSuaspCsVxK0JqBTYzaBEiVIed1bO+FSuoD
tNumPg6WWfSHcWbKNrIWQKgs1VkDcj6d12rn5V3Vb+i4ePekXuO61KQTBwtor21jcoYbQ+uqJ1hT
umewJMKg2S9jMmdxlTvINXXkX6EggiHQKNHtlXT7RJPjlm0IAB63zkhjmhH6BakIRpGU9jWtGvMW
p4u6jL1t/OgHBQBk0RhO6wy9fHAca1XHsgwkTlHbpjQoKZTdu4nR722e5x0uWKjGqSeIWQJbP46e
vQKVMYbglNHnubecNn+iLu3foSTpNmm5zA8NN2IOG9ueL25SDVrklkl9V9ducOcMmbHrXV3fNMHQ
7X0c7Bz6FuvW7jx1A9lFxtU8j19Ea2TRZK/6ZUo5uEQ6O/kWZly7W9KlPVLQFafS/cXUVOSufL91
36fcyB+qyvJucQqWrzNszE1Ncp3vZAJoNK/hpDXabbYLmszfIejmCavMvtt6tJ3vSvjNrPpiuU0c
uz2hYulxEaBdbHUvAPLgwPplG0D2RezvOYr2g8ArmvOU2yD3r3aX/ODnVw9EVRlIdlUxHutMVV+G
YkzOaTWl27x05akT6fSItSPZ8rRjy9GLgjd90qsP4hsZD2X3usihCXHL3s9+nRHWUyx1tGE4La51
bCvBQtFfUo4gCGXBc0qYhbGxeDTON+LDWJqbwlmz77kz/VihHCLaDABBtsmDaQ6KY6x6gS+VRlBp
0+3k9k86YoTIL2QHtDRotv0YJNyiHnzfis1J5+dYodtvsNCvSfPqqwZObN8lg0NDv0t8ohuHunOt
3QDMfm/Cuo19ZeLOqdYrQHc+JQkCDOXr6U3tiSzK1WoBFhHvKmFVyl1Y68CA+bp5zfhOMJ7TQExb
lZTlXSEMcfb75Dph30D1DswAx0q9xKW2zPGYDlpstETifbN8mdBHvQVe6T9puNDiebH9W17CJRZa
50dFladRj3r2y9z44hBUHA3rtfejNfV8SMWWu/H0PHlIctme7A74eT5xVSxZSUJR91s9tDrArwo5
AJ6AlyQ1tSu3fd1aTSe2ZoX4DBz1vmi0NkKmY8c+kfZgc/AEqu6HunDW0KMhJ/IarXocIXHf9Pli
7pgvqwjiE4YyIAwf6bq7siqZygf5nJyhB4uj2XTTg6g12phTPyU3UsIu71KHtMy0vi8NnXcM5H7r
pQWNr8q7LzWDOuiiynW31nKipaLTWOzXMgKXXt5ovauictJHiCsjPg+/fSyblNuSZw95Kda4L0qx
aXox0/Aghu92NvbPCFE8ZuLVXX5dP9BtNBETSWPsZh5mQ9k8o+ryMBQAyFOZSm+StXV3sqgCWq25
yBzDrFtravIbvWUoqq8sZ5NyRLrT2yA798VsnS2wjDH1WAwH/HS4OjbozqyBlNkapQbBuYPa607f
gICWkarGOcI/zK4OwSxU5oR4SXHSr9LyQ5b642ANl9lw+shI5L0Yhp/6KKwNcf1lrmp3Xy3ZSsdn
VW7oixBPmR6QikY9E7q59SR9r/piM/S36QxvjOtBXnpmj+LStMqdM3rargu6x4IlMYL/SYplYsHm
nqvN0pTHth/8wwR2Fb73+GMSKzR+O+HVZfI0LLL2VVfDerca9j7AcAUEzKy/GkWiNl23GpT3EJtM
Y/ou3AGubJ21d0tv6A9jXlcRNgIeS8M/CPrr8UVkyUbHQHYsgXWiG3O+9i7YZYi99b7qDVgxs7L3
ntE0xPvT15bCF3jWnFCTFs4wH9cTmMbbWQQ+u5g77MchcKMp0YJbmbYptu8Vd0WjnUQwybgxjT1N
UO+pz33wy7E8Y7SiDzFQag9OwtzateHvqir3T63GLiJ80KFQX+3QSPs74jD0MOo856wllsZ6B0fy
TXRae8+Hv6+9/qYyurLYj6om6MpdJOVeV5V3JH3MYtMU85qivZ8vIwPcESev5mI56/TGYcLkAcGI
jZ43HcYfKSPxUMQz0R088gwbBe4fH7XrY8MtvfKi1+ierGrR3jsFqVdY0n5YRZnE65xqaM+yZsM5
dLqi9qZD0NZBbJUZETGD46GZmeTclJHdz4xKn1Leiy9KX5cnjogV+jigRlMMcd94cxuEvYQEHcoc
Udxn9XvhWGpfjhwbi16suxmENRu4YUfLYj7PJroAI9M5OwcET6eykpDKHaUHX2f2hkeNIO7JxvG9
zY2JVulUu5bi5HRZMHBtzTxLE+Daqvvo6eaNuyqhi2uZ6wInbz6Vp6ntOF0Flcnv18s8f7FTIC5+
1wAbZW1gN8ksPUxG2jxbJsbI3NW0tLaJ8ZA1ZfnUd8p76Dt02sZsuoe2w4Y+V5p5YljOia1gYDWa
gGhTlycP/JXoK2BQs706b0i4Ld+xUdIAtAazxzDL4pK+McaEmfuZI0BV5FSbRcd5Llwru72xF2xi
+3ocHFYPp94ba2JF+mzrN2hq3YuRcus2QQX3HQxdvwckrcLM4JpfT2PDzkRqdWzg1IKBznkKUXjl
p0YzvCcA+zQQCF2QN9STXj2jwrbfwM+6Q5SVgAGIbkh/aUVabBIV6GeNvP5TacOlGEWd/IBc61bb
YYIkTlVUkNNT2cyuZTd++dVAkQJq3GckIeY1BhfNSPXgRl4F2nMDdwBextrAbr8wIS7amxqjIFxr
lM0M/Mp0Cms3Q++V2+DyqbcHu8lfvfJmcRp332OyiMxceGHNkgR8XOcyR1rlJbej8uTRUKN4c3MO
HKGf1vmpHO30pxihQLt5Ub8UFdPXV144IzeaBnJZn8R4ZMMxOBDXV3uoZRUqEgl5xtEE30aaYHGN
TUGdvwo7T6t5vztheXfANNKvy1rlh34R/c8+k8YT3gLnbR4tL9auGOkkTettmqnpnsuqvsjcZMOT
gcX5oijzGJfREvY4QlWoyjXZpZpnxZkvgaBI172lM998dDVbfm0d3d30tMmeQaVb32bppN8JnzWC
XqtwON6Rzs8ia/XXISw74Z6lZ04svz5E5b61yw2J5WY/M21zr2eQ+xyoWRtRJGcnr9bXKdAZFqZd
/rwmnogdZ2o3oxCs7Sq44oH7Tv6sxCBfnMD3+RzptA7bFP8wkfagpe19n9t6GeVery2EekXOAGcO
ImGc01fhlSJWWiW2rueZ5zlQ00YfO8F2Pn4IshZsIOhGwxEs9DdapcmysS4/+AuLzOisB7wZWdw7
pYqCeW5J/eXf6mThEUq+TTA0a9B9e5q90ofM9QYEcHNcciTfaIM5hqmUesgdjelhG+EF0Fnj6x5/
YPTPrhruq6E4aY3bhGM90Y1ftFvIxqKKx4mtpuZwEgN+DjY9TZunfNXJ8hfqqRqSnT9o+6taYwP5
++Ip9UDh22AUWdqbwV657ghKXhEhxVzr7z3I+csVGFKb85mjBEj8EYzE1LzZ4/Ji2rDcFz6UqYir
azt2/OKcTPZZ18ZdK9MOwpR7RACycQrx7hn5HhMGmSEyx3STjOgbD1Pa2MxUlMNpLPN7EuF708vl
GZZ7E2ZJQUhrli5pcN5CQN1UPqrRvpHadwVKvta+llmGkDKnXounHeiH2IG0+O7lySbt7LPAzhHO
hhuceoR6luJVXMvdAN7DHZcdK5S/M+n/JXu4taTgNFqyK1t3muy0aK4I2inguLzU625ZMlpH8/Km
G/pTqpmBsyO1Oj47DurpfxZq/1dK9Md/6zH/Fzv67jc+9P8PZefouP5SgP0fsvN7hOt9/X8exM/6
r77zX//qn75zzXX+YZoGhHLXtBz+59rh8E/hueZ6/whsG+WW5Zm6p1vXvqz/Np4b/j/4UcdmksLV
CTGvTeb/bTw3vH/4vu0YgeN5sPOhSv9vhOfY1f+lc4fbbPg4z13LIs+KZfEz2oc22XSUeVdufAos
+UI8gKF8qbVj5bvbVqmDUfgHp26+FEO9QWYbdtlyx9ekwGITLKbbylQH5osIv9xDJyj/pGSB3CE5
q+GhXJaTmQyYAOxfhVzOEIfE97ZkoY9LTTOMPm+cstq4hO+pPcSGanY2KXGJQ61rzplu72Saxcrb
LEV9b1sonXG61vSXKnuhZuQd4BPumzwJO9Ueg7XaExhuWYGOJuszIgmKYcXZZaobpv+JwmK0Otdc
M1jafoj7zL/1Bns3VfV9Zgb39pTcF2K669cbt/fP81Cepyx/1FJ5P/ouKhbiG0bkS07qBtYa24nh
+N+aUp6JJ0+Jb++Ga9v0xR2c266cT2a+ZRw0KlY3LKr7FhB9wfJSy49gJUs11l/mJf+hQbaxlmtT
mzzTFxIXZg+02jmzsmxwPG0DbbqzH8iv3A6q3FSTta/S8Savx+Mgmj80+nzqvnMc33F9Ekj0FAYs
gbTx/GtDx9TYuFwNwcSpODjcSgI7jkBZVAzWduZsmjRpzKobdvwIxFUMBUXUNQ+m3kUjn12iqtUN
xIL8uEQF42cNCqY307+Qx0EM1qHM4x/4a2jaFIE1L2bmjXRmF//lLbz/ZxfCX+XT/9pNdP0a1I5s
w2XS1KDl7fP4/4q8uUfhmG5GtK9x6iM9TeSt6VXf59Q9TyMCRGqLf+jA+dcGj//5Rz81Rgz4KDEs
ynSjelpM7eeZ3ULlCtFoGTz+/ff71Ez7z7/FN9Q957oW2Pb1pf5L008/4JbLepFuKh3NQ51SBeGc
YBbw5jmGOrMeSi3/UM2za2qvf/+3f+GX/l/jx6+/7QQWACxw/q7rfe4KczPKhWvDWdhPtONanjOp
HwuQ+Xq2FWRyePlOa0MYmtqnhHREkVhHIhq8JMNT2xmbIcjv2pSTqqYeS/O1VsM5ExehtefSn+//
/rP+oir8j8/qBLbLEIBH7/Kn/h63Ho2ARk4NuUt9nn3iZPY/Bqouq+NTg1mpr7ZfWJTyUPonrwue
DQy8qj/1bfDIvMUfLt2//zg+u0BAJ4kJifFfbxvJF4vqTpIQmrFx29TbayVeqQWRq2mfKZ0N9C9s
E+ndJRQ5pCw/ukYj8uOUO+Qfo/snYrlBhvDT8s+rEgSuw3CXZfCfP09QWdWs0WqdEJf23Dv1tXHU
rSyvGeXU+dabT7abf5T18AiDYbVdpmTXRFBadS4o1ymNeY3FWbR5rmlJn+xva3NT58VX28o/LCHP
jYlXJWWKGpSG/9j59oWR9k1bj9eub9Zhmw6PHLUQXSu9IV+z3HnEcXbxe7LxjfNaWxsjL89KOJfA
CLZB+upr7m07fK9G7ave2bdg6aN+XC+EnyMfcZEWYCr1ymmS2Mq4MXtj62TV7eBCIfTka6VlH2Xe
HAJDvcgmW0jrB+SHW1Jf1hcKSG/OdXcw8Suprn121vq8JIgKEDvjSxdfAr5rIdzbInF/fRd6FC5D
7eGrmOyL7aVPg3uZZ3lOc3S93QIdb+hObeXcZtK9rfUhhOt4O9jFx/WjT31SoZ5wLjTwnRgx6QOW
f4vc2OAe9NJ866YgbmbjwlH1YFTscyjT0lq9AhQO3dq79TqOpkv5Ota1FToK/yEw5pdpNW9o2zYj
7OpjlCUOc7j2BY/4TlE2CMuFDsHR9w5+q775/hwt+jBGQlbRWjiP2HoufZa9Yu5+TjJv3XAlMBYO
QWRjMI1Fx1PRkHFZ2jK2rHqbd7xQy0SBBrzTjVGkb7XBjmkUH2QFmGFhzlVhc5x8/3FavcNc2Bda
5k9mo+6KRWCmZsMs+knE5rrvx/57ExRf0CKdvb6JdI1Ey7CISK2C7hbmTDeLln7XG7VGwk7lhtm0
eYJLUZFPTFakbEv/Q6thDwWOe6sYnWGnd1/0pEJpXuiHYSa99Ouz+ua8GWvoEz2236Xvgohk17n0
XlLbOWo0REVOMVrhMDB5qiZ1l86xneHOTGoS6qp8daV3O4/+bb2UZ2Sfd538KDlTh4uJ0T1AekmX
90XzssOigrsy579IRtkplvSRVl/H6txbjiznghn6sJkD8LsZztFUoTld6cTKFtovXBdBiuZqGzI9
lajGmPjx1nC4yVM5nwNc87PmzfAvrUtTlL/eimn6ObftG78xrGveF697bgIaGxoreORkRXSyPIjm
egfrOYjmFN1sEYSZp+2v71TiVef8KtP1bDgiuskvTzTxMQSofXOPFg25xAVu11CzstdhfiA/9Dw2
traxM7613a38yuuDqPcmyhuyzTMZC0zF9URm5uiOxQ+GJl+YR5bx0mnv6/wFnllBbo0l8LrWLkRy
UypfFzv9KAPaXgZ/eDA87f76jqlKfvjCuyWWPsipfJ0clDANQvkeNeI8MT9T88Ixz+7zeMqDhn1B
S6rz9TMuFW+ZNTo0tVXf7UpuW2N5d3ILJ7tH9ju47ciPhz6xHEuHrvi9GldC5cau0pIDAZvV5vdB
RkNPl/Akk2Cdgvml9tsu/vXTpFGebNJeZDz4WCxxmfzAynKjef6Dg9yUMBP70a+PBpv31RotUq79
CV8zVc1laEN/8M6rHJ6va0pS8v8uaoy93kAEJG9X27ooJT/0Vp6vMa957X29XnCkUnSEtdPBo71S
Z3UgHRBV8EtDbbpwhP7B3BDbRhVPS7N1E+3RIZE1Ot5Bdz0mUqtXLSjjRTFOsvLbriF10rhXzxWC
ktK7V+62wJdSpJP5a6nX8+IDA/XN0Lr0WY0Gh2mf9OaaP6Qe0mtkbDGSGLX3eMkNdZ+b00/SGn1E
EtLktYWnOhFKN+k6RovpP15vTG15ZGFvi+tO05gBb6zPFfHEpanb47yWxMHt1uj4QNcHmNYPSj4G
m0ndbLAk0gVncMMGVz1DAAibjHwRrbwfhtN9Cdr+pp6cKNPXr9dd1WK3ySWFfM2+9Km2maHchZMm
m8jD6kNt3DzmebD3RXrXBaIhT2RcFNmLLjfuxsS+FSNXQcsptKqmPFd9+Srs5HFlNmhlT2taepHy
kz6o56ThZ/6LuvNajlvJ0vWrnBfAHriEiZiYiwKqimXoKRrdIEiJSniT8Hj680G7+7Q2W9qKOTE3
c9Oxm6IBUInMtf71m/VkTPV8a5FEXZGYNQ8WWeQmyJN6YGb6QOv+nKfctEQfxx4rN3ORfQPNpxJZ
+NXKuYpH41J/Xf8L5PWhZsBcl5epceW3GQNZwd40xMWXprnqO/t2fXYTG+x6p96gPRS9uF0/aPBF
FkPfMVA+efFz3U+nTugnI+12qHZ4quu24TlXltnB8uDFtjKJc0LpXxmzdfv9Ck1HvvmSRzS7/ICe
FG/Rkq1B3c/CrM5kOz9jbWtuzYG3yTx7cRTAJICiNTZrUp/1tSnmY+QwOHFLToEZNNYtxP3Q9o8V
thC0fbya89KHPeNYRax6Dt0w1pJdtZ7HgPrPOqEUpWXcymLZDJbhBOuNElR54+ddDhCjPfRpWCyQ
Kdd/sGT1bUqtz/qntI7C1jPuXdt9KMbqeelf3Sk5rUf3Wm5JYgQ3koF/l3vICdUzPhm3rJir9fub
TlwJT97WAypM+IiTY5zozKgrnHuO9HeDsPO0bJ/H0r7NbhtF7tn6403FNTNioo70yRxMrwqAUiVZ
qLVOcvfSXq29KhSXcpOhRQrilJqoaow7SSVcOBobe9MGcgXAFi7EsvSg3eka4xXPhimWtJnaOqNd
huRw79166ra4qtHkQEk0P9uSz4cWP7RH7V60dAEEkuFilxxbO34Tmr81R44OjVQsYRrPY86rhqT4
ba3OiZd9zxb3ZPosUb77+9bvB1QWpAwuzguEG2LEKeuLgQUldGObMIgI6tbOttp4zoXyA/R9h4SH
MMX2LcyDdd8P7JaQLAAB5cZvg9U/V6N2m8rbvOpTngBViOvwBOK1fPRiLs4q7KslG8Ly0nJXoidV
5/fzSKvZpzXvgfHQA9q7b743rrLs85xw2jREVQOdQYTdwYJ5pkxN4ZWwaNZTN675WCC8slCcw5jK
z9B94LqtLwlRzN9cx7rq4DdtFHRQAny4uZXCmM3rbaoMEqX73rZjgksbdS75eBaEYXXhxvkagFf4
cI+9DT2PWKPozUA53S249Td9jLKtaYtDXdsHyDhB08/QMmDqFEnyLfej92kydmTFPkqKs1pYmNym
32pFMWCV7EmzD0nS9SpY8tNN600XkW7e5hkVgtKdfGuCWjTjvlJWt3V6+ZaPyVue2/tpAiHsrNfI
pyTTEdBsIDNkzJBuFxlX+7Jg4pO3ZC22EXIwP4eba4trgsdvEjgzUBQHuY3cfPt9yRodFwKXZwMP
h0SYuGh2Ir01R8rHdMLwaGxh4xWbdrCZPDZ8L1KDO+l5l6Nys23p9V9dZWuhW5ZdIIwEE+Uk/Sbq
rg3VPCrqA7nPlfZatDC69eRM7DS/xysw7SjFs2n0e+lSweaRtl0K9KE+aolCPcdJ+tbpn5xWXZmT
BaCji02GwwPwAXRTWUGSYxqPh2Bbk28pbrFeY5OpKHKSxt8a1YKdIrIl1/bVDsYeyPZcQfeWHY/W
l3vlGEcHKerOkdGJKDRrkya1Hmq8sYlhiNPq3O9Ui71faqzDDOCRNakcO+QkSAxgoxRW2MizqNYl
x/h8guBAtlxlH5kQeqHhYFeVdunJLqzbahYwONbjMMIOY+4dSq4pqgJNSMYNKWvFXOzQMFtWZ6Rb
W9W0Vx7j5NAbyjutYhbfmohUbOHcCyVefd/I1ii1NmTK/DBIF3xmqP1dGkXH3CnH0AP6h3c38PUJ
vHtqCMkzOzsLVBPHe0Pzpj0Rv1JPS2gQvh/avXjRJ2M+jOvIDIu8/AywdZnDlp9bv2NqEL36Laed
EfdmULXFzaCcCyZNV6aVB9//ZaFkMCpYAlVmQ6fmVr9/GTw0DkzIM8yjyqa7Tg3eKyLy6CSH/BOV
5kPmGLf4a/gbBPtJwKZPSv2dGmwYPD7hxUQY4jmcHd2qUbiP922IWvd1gj60RrXyDhRhknjol+V6
xg7R7Vw621LSMJgRD+gcGaO3kwZ5KY73jiKrxxqEwM/BmRhS5m9r+9ZQPG4YnaJQWDI9HDyqQouG
tlMIH9zouh7U8/fuDQzqloV8xRfCcWIHiabohQblstXZnHImLbC0vm9lM8R3mErPWVae1z9ReOLK
79K3JhWHTFGJdPIMnem5pe4fBu8YGe1zK7iM9TRYV0xjJU+dfuGK9G0tbTUTCm5eHb210WzH67W5
WOGKuZAXihg1c2FtLus20BNhOLXZt0HjLtYTcJQadJJoopKVUSC6VYNSpm/ulD1adrPNpwEhxkV9
W1QxaTvNVweGkhXfJlXxJdGIh0313ZzWm1bV+w6EliRQgGNtG89d4A3mp2QhCqHzHtYAmnEqj9Jf
bII6MHkg+qkeP/e1eWM48Zb4h8CNGLF2zYWeuKFS1qF0ic6cNcC5hUOnnWJambbYL9inCSi4QTro
bLQJJy3cWOn7VNcZz6hPaHPatbrTXM5zZ8PsLuya8algIgvloLkbergiev4JTJjNcX5KaiIh9L7e
zZPLCcInHRX3RSnPfTm89oZzIYxdK4snDtaDmQ33TPufwBUepjg6WtZ5ZPsll7flElPCXXv9K/na
cJcb8mtGClV75nyu0qCv6y+4Ww2Bm1FkZdoDLiTtxgQs3US8mv1Y3agofssH3oFMFjeuco9yZZ9j
astd0RXV8VsiOSczlXxLnaTAnmC6cJv+Hjbqxfc1qEf8rdJQz7OTvck52jUDkbF5S40Bl+w2GoyD
8t+TWT7+Bln7ODbwhG86FCKO7vDSuu4HqbFVMJkg7SXe1jgy6b0+ho6rPawAQBMPh6jrKMjtvawC
N1EXI1RBJPUwVdKJHkeDC/67y/m363F0xhi60HVPB538iGNNc9n2QCkcO+5wTeJyWARdB6V7UDu8
5LcXkJyvtUW79r3mmKX1sSqoPAEeIO+h8EqC5eg5byqBq4CRvpmxYDFQNCqoOHWz1WjKbEr91I73
otXvRphMLepkpr7uUzbCQKZTM3t59kR63cFvSBjMzs257JudrvZOek2WIkHoXri0ct9BouekCcto
CbSE1+0zGeshZ5PBjrhWxSMskTgqQ3KDv2jwAJtZ3et+euilCLs0C1xSklnjI/IrzGJK3mNV6ad+
lmEvEqQck8DOFsiiLkBh+oB3cJeaORt0RTPonPUs2pnmwDC8DyKYf/56PTPeD3ny1suGbTUJRxiz
wqFPEPEx67VT3K5FLshB5QEKjbZ7SovnzGblcpRy4FUO3sztEbLLzUKLl0G0sSj/rBLsh1mCkS2k
0gOVWUm0rUFORGpfwctisSRvgyHum3zeJbDGNlraA4RE407W/uWabqt4RfXC1zedXephV3EAcENH
nFvupdgXuFsHwua9Qli792f73dfri8auD7WaLwdtg/D/yprywDChSTrTRQXatXEm+zwb8pylWqhH
1mWvmb9JB/23CYSjm4ZpmutETawz9r8ivVXtgrUkhH04JjDOkBc1pZBzcOMXGLVPaU2Ztm7Lv3kL
xF91rGDz/FmXWoI/bfBaWh8AZrO3yq6JWE3lWmIwsrc2TPaSKxMSKV5O7HT5TL2H6hJyTR7MXEI3
4RgMZEdTg7rhsGKTc8MqKigrh8i70miO58gMvp8pYuye14a8T4enht8CLwaIboUoRoCE9S3Ac/DS
cN5mK3vLNMZ0IJxq8h8KVz0PpXeYkyHM4vbZ5+zMCO1e2VBn8LNDU9OqIySLYniyo9U894t9uyI1
k7ceYwBRciXhrfAMJkignfSg/XqoVdHwPNAJOwqESLRk3fvXK6SlLVA56PDWe9SYwi0U1StQ2/vN
s11+bUHHwFg4OgpRBC0T8ZIC3Y0mDlYd2lLzPDcuFnrwKWX0UJXVM/D787q2C8u7LXJm7smbmTTP
nabfDvzOHMGjP7sPI8M5ezk6Zv3cgv2aI5e/IgXrj3/fM6Rq9lFC7+aug7QJVZRVy2/fW25O4c0E
/zPI1rpIFsW8l3Gdht1WkTYfSJyMQCuNoKUNDFDI3c6Sk03THzj6mMDl/rVvmMW+tvSD1Cnd8GbX
Q7+lR0syKhx9plGcHe1Jc7rz4MvbqKyOJrRWyAPqMZ/pkYe8DQG83xSTvBk9WS619xURsbjTFbqU
Vf28Gq83eKAQFU8FnBclQscZuJUb9b0hDqu31G+fYgqSP3f5/2l+wWXyBapd9a37z78wCv7rP/+3
shBo+H7YCP6NhXD1Xr/mP/IPvn//n/wDz/sDNoLF+Wz4lsXcjt/0J/3A0//QOaN1NiBKjpV+8P/Y
B5b+h21Zluc7fIPvmOth+g/2gen8wVTY0hkUWyYTSNP877APUIv+Zfz0p/WMbTkfh4ipVswSig4N
NRDCbUsa9zVc5OIwqrpZO1ianI3fDageRncwHqcelVZoQvrb61mJfXyjY1YUqSK6SOIZAoyhoYaq
O5QIBSdqRvP7Nlr9cOFlLrCSTNPhPY8TsdU7JLcVFtTh2Cz4Lemu+6WEZ3fRRGl7FVcDJMuiM59s
sloumZBXgdmP06UHKf9+yfH7lYuhv2cs/TC1Z6VoyzP3wqqS7NaHj3dUEImu0rFCeyLrhv2sUCK/
8dmxv5Six9OHTvxtEVP6YqaZElunspyQrsU7afiA6aD9DgIuDwjsCNxvH0uUOkcEH+apRDH8NMZG
/qkxKxTV3ejDHLJthkMhN6CiTZO7w525THYe9H2svZiFqqijc4OLUXBgLxbRwylt0ZFe9fzYnbdA
i6fZFIyuCjdHsFwRC8y4w1o+D1XXnYpCM+INc8jkOXKzZtrqUFX2ZgNZMxnc4smaTAghtiHnc2oX
/VccW/QzIjpwD6hGTKGknLc5WpAbtAfGAXqa91TZRvN5RlSTgL2mNmZbhp4LTscJpLzGEhYaue1O
u8GYzRfbnW0wnartQq+v9M/S96Z0Y1axF6AQq+8GyI83Q67Tgc3dlJm0fGY2b50iJwVvyjr8jNzG
8NFoS0MuADuF8dp45kDXLX1s/exhlXeYY/6EgXd/l3Wluo2EoHNfwJIzkBuAFkXsbpgQIM+UDnxo
n6pBnRl+SBfiVo0/+oApUbFxK4jbZhzNR9evgDgMe6y2OYMyYxcjN6kDmcQKUFYNeYfHFsrVzPf9
5wIKUJB0jfveYLGfbbJqrhoa32GRYcTElRPcIzkI0tmkf6tanjuueb6zj5joXqdd24fMtYXYzLkA
noWtH+1dIPmTkyE5CeZ6dN+woLCfE37qMkU9/ZaNUSU3fiKKSzfqMjfoRrN1AaLt5GTZCjmHGw0m
cIXZzqdOJtq2xgMK4k8vcjtAfFgfbGW5B1Uretd8RlpdMHw8gf9V6P/LNGdGN1rY6cXZPO5yqxme
Mhlr1a6xOmQp2N9All8cR35NLKOBKWLqW6ObY0aKpgsOqimoD/iW6PbqZe3OG1EL1F6ZTG0bIN0C
dPNVn9U75APeFp5g/+LxSVyUuAMtR5pHNN92ilNa3KBQG1F+Gbc4gHHiJlNzrUYhHvK0SkJfa7yE
WX8Bhh7ZJGxnthr7bQuvM9m5njQisMax++YqE1mNint3Q9kFJkYih2vvtd4nZaYel6raCGmijQYF
5jt1Yru/Yko7lDt7Soxd1bnTgz/Ezlek66Y4MAZbUaPS8Z/yxGta5GZe2gfJIKAOLamC+8TWnAb1
bGrTdhqkMTKjrXz02ZUPwhUP1hx4TlVcW6LnpQShS5Yg1ZMRaGaK+/cGFogOxcWyXpMyGz+VUH9f
KrStiP4FkxDYEjNdguncwetK7wuGBuOmnET8UMsGbn2cDbtl0OrqDIvJOeJFBtbpwpBiOwNRu2b0
laHi16oEUbXmZdtFLUl8UOy1xKBEsX3oGfAugVAjjVgjKvVgmGX1nuideu5god1KS1qntJTeFzsv
ikeYpuUXC3UqDM2yd5ZAWlrhBFqBOKBJhrgKUamZ0y5phsXYDMUwnTlS8FSx7bFf69xV3pBoTmwE
vUdhzNIdgHUXuSxfjGIYNIS4rv3k2akBW7Op0Xs7pnvNyaFfapQ6z6qFF4/+WiIfjwe0NkLV7BSO
ACmIK69lmutq06ssbK0Ltag24PnD+vMCI086pC2uUGXgCUb5UbZqmtLKG1oE0MOy7KulHU4UzC0R
EJKk+10hI7wGKs1N43ChP4EikQMGZ1VT16Ezpeld4uXEmXerfXw0+dqZTgz29FBCzV0BDZedwa2j
fCuRxmGiCci6rzPH0vZWD11/k8RFrwWz1ZfrhDG1hwl5us1GCpxEYS3a6rOw6nI7uAbVXqEUSnYt
e2ryHkIsK3lL5+y+6eXSvsrJt14QHlV7J7ZG/EzisWpgbHfea+77w71hKPSFMYqCIkzdFkqs8hn1
4FWwOFiKkHXyUtpV+ZZ0PXvFWLQaqE2TRG/pXNrmFfy5nEGirqavRIDyBkHb8obNYC7vRo1TKOqP
YtoViNp3We0U3yhe9UtvGquHxpqsra4nM1kOxeqPoXKiyGhu/M+uacyXitr2VbT2MmxaJ1H3SGbN
tRaO7XDhkYTCdy00sdqAgclUO84Xw1eut/Ec27gZ+xTFPZZ/Q0foXF/dkUrhPkkfaoYC3EJKsrIc
pTN/WtKmfsM6pF5dMdp0n/pkB+D4m40MP3UfU5i+RPeSDV7Dd6i4NIMZV5pt4xrTFr+W5ViwDNyN
lk1umNdOsx+kHV9r0+zcx0xudk4z6zhGgKtsIt8pXlO3iQ7uuEwn1aFxqSyJQL9bsM+Bmx9q3Dqs
yB5Qvc70y6KLtWtz1Cd2woFZGUT7+utsqyREEWWEpaMA9TuVykvhJKuFisyuXDfR79yUqLFg9GCC
R0tppVC16xWkV60JC3qxmm3VLGjjNFU8S6fJD0Zi1fvWq80Dqr3sQmAHdUxcx8GtAzJRoPQIoqfm
VtMlOoPaDCJTAV1KzrUJW76y/xLbc3tluUzdmPUW1/bSl59sxAQeZZShvo0m7cWGBtIIiqRd9lYr
kMAxqNM+64bmPvUpBHdkRpjDl6ZKobP41qFo/OHEAQOep0NyCls52cBSUCkvYQUl5WZpbePcs5h3
sQaDcY4kMpbeSz7PcQdJoURCvbH0SdvHKHyxPsd2MJ6ixApnh3QvkaXLlahjdPE04uWm7DITWwlj
uq2MPt/apaquKuFEsN1ccVW1eIxisNEHOGBOW9eul13eG9kl5pTV3vJH5PNq0M9ZoSOsarU4tLGS
KTbp5MKhiKFfGbk97wRi0V1f9eKzO/f+2ctrrqn3R6JE8YkN6rpVw8kQrLeNRzGTU90NAgTUSqwX
QtfcK2eI+oNNCRewGvy7yltKlEh9L27IkmMc3WVrcGDnx4hg0ERcj0Zln/DCVS++H6n5mLVCTy8S
tJd4EVRVeZsqXS+fHMuLHxMk3O2uwmTkm9RqAsLSyLzQq3kewtios2g/QGzQg8XwY3BxWw2PpiBN
LfIjDKqKrEM3vIx9zdTInMTN6NbzcrLqjEPFdJokvsiLDv5pRJmPlDZy5nJrQ0S8GG2zOA8dNt9Z
5aQwATxNvxh0oz3NOVC0Ew/ZXRLjit/kRh9QJEvQhmy69KsJ4xOja1b0qPaGxzpqhsOEEGYnE7EG
tXZJfItDa9Ns/KqzawAkzV2vIr+Jxti6mbuEjTHVhwj4fhg5FMZkIuvdAz2rcZ8f8IXA/OjUkDc0
wihSDTMkD8LaLm5d4EeQwrtUb5yCw9dsLjiZCBFJUDBZeAN0KxpZJF+FHbnmlg+3LULDl92EkEJn
CAOQPWCRk4zisa9b8cSpPip2gHlE79lzQEYt8m9da8+9o6LXtuvs46BmK+hLo4GN7aj2vVKFfV5Q
8e4AgYobWTv2J9x9sjta/Lra2MpkTC793H7GD2Q8xMjFLht3VfNJT7seWaEn9LcWDhKD3OGFIw1I
IY37Yg1Ol6BYNLR8YzMSuLAR0eg3DJMBTxtl93d+ChfKdrthHyFUPBIvqcyNsIdVsh91YU/OLFaj
WSXvM1R20Y2Rl87DYsXLp3gVxSL0Il2xobANypm40M2g8cGTIi9AVCcmHAWBrZ9MjjHmlFOdP/vC
su/mrtKeFCyGbVIWC7M/aAgNmBFveYqtaGE585MqSjhsto/2Hp1ShpVFU4RFzkB+4NU4z+0Sxbse
6O1Fjz3/acnKaG9Y7Xokq8y5k5WJzTjeHNC40E4l+1mgkoRFU5EY2IuFbEXfTh8MVHkHygjGiMKI
Dm3RpQ3Y1tSHLloOjKAwegIitq7LyAJVSQ36G5yhb1tzbB9mhHb4RHcFh9xMeLaFscXzVC/VobBY
G0FqQE+rITjHrMEKF7MaYzsc0vq2v0zseryUBhroZqlkfVE1JJFg6mCTGbvuahsKC/uSLT6iWsZB
7qHtbZNyfk7cy1WM0G5SE/DUovk6lfOUXmZ1v2z9WFDt6a66l/jBfPPGDjdd1YxvkWZQu8XTcK3R
FL2KaigZNwmRhxZMLDiFxjrfr3J/DH3XYUvJOR5eSXQgt8MiJWNbFS3npz52vh5YqKPQOOdV9jR7
zGw3MV3l5ayG4VVkhnmb5saEKz16h51TpuMzAkIX7wNOCfxTMnUdR1VUML4jOSIYtEGDy5RP8zrQ
FZA+/RhOpWbBZGJs5Zuy2GXJ0l4Mib+EY+UuN6bQ27M9WfKgK3atVe3xDxfV/2mA63+RgMZYlSv/
8R16k+/Vv0FXN6/q9ct7/n8Obf4K5voXEGv9yT9BLMMw//CZM5m+DqffsNbcyT9BLMMw/qCeFx5a
GHfVxDCG+qeExv2DHtoFxfIsQ9jmmrrzTwmN+MPxhW75DPsNWwjSzf55hf8QF7Qf/v+PYoMPCpo/
MSxCOj6KJTRO8yqLhvYoVHqFXUlgO/YXh6psTAW1vjbciMI9QAtFYFoy807j13iWNxUeLnha/S7N
3VntMP/Fdf/XZXzA/DEXMavRndtjWutHbzWEw32Qg9wvSqhfPdUC3RtQ2Vaz5m6dUEFLsFt9Uyz9
1yY1H3M7uYr6FI36YLzaa6A3jAA3hIMhggR4fmeU+cPY21OQxvNj3s1VMDHehw2R3mGRXd0ZNsFk
GMMe8z55wbLz0ZqSw1KkV7jJHOK8sJGRqPGiZCp5UShNbIHiuy2VsyTEbHkXXnQA+QjTRd40c7uz
2NKIQHloiv7KLTJ3w44/bbCJ1Taj0F8aDSjNIWjUqs9TlHVbs+oOZa7fz4zzN9XA/8xj9zuD3e+T
k5893VX18YPSwuhqrGKbaTj6aa5thsYL8EtE0peYd5GnuAyaotq3QiePwx7n6SSqz3OdvlSwMuE/
oOed8Odp2/3gjq8mqUABc5NDbXRq0yuqMRGMI0J5bC/kDpM6EFAiKcLMjp1N3Z59GtmtYqyPV+DQ
82UmWUszM+G1nQfXIBFpcAc4ou7hh7fwJwIa86+DpH8tpg/muM7U6UOm+cNxjsYbonRPZJrBVRHZ
FXCGDmtoIKdARC5RLk4PMxCPyQThLGBVtxHM8kcHl6Na3qerL7pvfulxzdgvrQmmJHO4mOhDAQ/E
UcZ/vgzMG5ffzIKBoH/+InwQxWQIk+dU05ujwjDcT4yjlY7XLm5lOAjfoVQAG5geXT9/GRz90cm6
wC9iaKZjCNcjD0hngKTBLCtEaslk1zfOvtUGvlvdoajcAEX8ZkT406DZdd/4MDqPyzoWmYuNVN9D
MsTswECzFvXxnR0bdMCT/KJgcFZe9ZBb6f2iWnhCsdTXIopBb32uKmPcaE71G+v1X33kH0aVXW2M
U4dzz3EoamgHGdPBLzGN129W1K8+lQ8uvui+HWbvYAz2XJ+bvDm3HQ1G4yxdKAYTXZALTSzWUSco
G9p1z1qP4yTCK6e4l0VLB6THyGG6U9+2CqQk21uCEEA3T170PLuHJXVRpe77318tB8pP99IPeqEZ
32aE4VCQhfE+lXloy3cfT6OM4lIILAWt30WGG+tv/Mm+8t1e94d9RbAbJkXSN0ejGg8m+aNOU/CI
5H4wvY3qxWnUzW1Pv+qL36UH/uoFWWdBP+5lUSnbcsqJOyP47t6evVOaAbb4Nt1YOzrfsgTTeDVP
2qcMXhQVNtmFAtch567PHMpTBamjT2A9TIPoNrnUn9MGxiUd55tfwZQsCFEMhOsVwd9/GL/ajD5O
sx0xa040e/WxG4eXOpmB8RNYP43dA+UL+TpALam66qHI/U9UoFPg2bhzmjHGU9jSBJw3W+q4LuyM
MQQYR6Akgix2TuOUfGnYwGHHg6etuFBtaNu20H8T42CuR+/PPtwPh8bitc0Y21ZzdOtmJ0V1lUHd
bUvMuyznQcXyeoEPsejHxuz3kZPgdcisZOiO/SomEtq18poLnPqDKW1eNGCtWiMrtB63IK4Xtj69
9hUNnErOs0jvCTbSf/Oufl8IP7vuD7t/WWoQfyMfhoyytmWBHQeKfu+8dCSjLFkyXPnj4mzlPOGR
O/VEoI+YhULxfu8iUMy8H7s9GKgDdwCJp4alhue2yJ4kFn+keW9EhMlrGRXW1iIPJM9yDOfM6BNB
to9WZHyaK+uzb/TVZszyfd8mr3pL4JT01V0ZQ4inWceYcz55Bb3zWA6fajyQ/36l/TSUhS35e6zr
D29j1GQoGmyjPuJiEjhlcnKc6Fg4/jsx3BdV2V9l6pnP84SAb2er7qSXzq7My99F1f6qhrM+HAml
h7OPyZpFSJnrATbPRcBujHGI0cY3NUWHj8lcWFtLHUL1ucss+0sNOzxIepcJl2/BMSJeFssMGeaz
4J3uv07Y7gD7Gv2mw3OXLFKjl8F3ojFBqkVYL92ti0R2l5jdycWpwKrVqciHk62VGPOWMR4ysUeg
qNf4u7KH4F+P2d7XJPY75utiajiLeRjvNUUWUTAi4QUcx8+0xfCXIwt+fqPfVQCMuyFWn0VEHG4j
ohsxx/CKK+1qKLtPWe4+xVb2kifl2fOqCzuvzoW0LupYbqfRUbsmtl/+/hM2f7XfrsfTD5+wq7ej
5wxmf9QnCuBWNg/wl5uVPcqhZ+nANdjh7iyFkTmyCeibY2lucY2TIUd1tvMoVIIus199vKDCpLYL
rM5lvIXodlScnxs1UTj//bXa6zbxs9fww5HJ6FU2A9Pro26N5664m4Yr4Hrk7/kJ2hriuWzrO+ps
Fg1ZpVq8NUW27+lQPYy4F0FdYx4aC0slWONVvHxTs/jiLt1dGtenqmwvmoZJlYfCgNBlhQdabkvu
NDqmpn30imyfVZ9nxzk0IGzB7Kq7zIFRqtqbCKG+BuXVOfdUr/xCUX+eUK9Lh90rzrd/f/e//KQ+
nMERvvFMGQbOYM239xYBu/cN3kLbzlAQyTzlBpGXeBtSkhayRD2I4mzgGjaOvSGWV4TE8sJOF0x2
8C/atkxL8NX0iq1hwlm3bMzR2nlafnexv2i+zFVe+8Oy0mYPLIUz5pgWmYAL7c/ykDjpfNlmlfso
c1zKqpXcr1s9ooiKLkviyo1kXd61ZVK0m1jEyY2XpP39WHhasCy4D/kDcwKGiB1MBavYgadi/tb+
psRx1hX/k9W1NtM/XvI8ySrRhF8dQXK7cLExRMWV3rnIWmaVgw+h14prpt5Uz4QhoOAbitLb4GmA
flQ2Z+KH7xhCXItlea2JcIIiSCld53ilTL2DwbAeiU1i2z6uZGm3zXM3x4TG1CG+YjxauwhLmgzv
3NZIXnpf3nTYyASmNG3Gt1l2YZmNuSHRBwFAzD8gtTAZGGPYU3cddl1zeici6sC1kCRUqgrjDIxm
zl88Fd8ko7GvGSheRnbM8pWr1G3rYP4KDdDS4Vk5NvYTc5Zt1bDW+Xo57dvBeeqyjhLbxXt/8PiE
zDwfty721Lv/vxX9vUz4YZEYTeb0dLT1MdI6HlVNewFrG4B1RPG34ooykLLJAonh+LbT6iUwprbG
X4ocj4pRxxa78KdsVo+JLR7HNZFqAQMdZOYcsAiMwxmVVPj312r8onQxP5QuOOphGJrW+THLvCes
xT53E88d2u2jjdSgMuMb13cIHnSfCjO+nvK22+eVYkt04GUvJXSRxkxuWngWc5rc/eaifrEhfi8Q
f3iAFntrPLklEEdjJNcGtshrvWR29xFRVLHmjI8CAVNo1rPYxobNLDgtx4u80Y6kc8bunj0FLeYC
gnQpoyXZqz6Sv3mdfvnAPnSd5jC7BA7qNS3tMvKeN/4G/bncW7kjVkOk6QBhaQN37hpBJlN5v9M3
jiN01HB0e1M+2dcx1JadBikJbEGvMPDCZP83T+5X+9OHwsLAxRnXNmP4v6ydx5LkTJadX4XGPcYc
GlhwE4HQGRmp1QaWpaAdDu3A0/PD3xxyujk9zQWXZVUZFQnh7vfec75zlk5xakidsZS/neoEPtjw
0Y71zuMtH6Szt3t3W5np47/4f//ZY7QuPv/hjkF9FKZVMouIMzirjH5EtfbEsuCSxgG6FgG8MEQa
4EeFZuifx69dF8Nymht8UG6w0aG+LDZbGsTkf/GV/kltZ/3DrsrNd6fGNPXZH8dXOy+9rd2PMwYV
/RDnmiKPCR0abfmbkexFslIwdXt26AVs0XO6O7s38h2iYejKRDcYbf7tBca/iCT6TyPqOH/+tRf+
h8vF8ynUYOjhPKSooOjpJF8xh2UgqmZ45jZ1RytpTAwppABk46WgVdbTaCsojVvw5NvRtBl5BSOW
hnEgKivoJ8yuXhahwnnCMrpbvPzT96nviI/9y3nzX1/Uf7ZZm/+w/yE1dv2wD4az2Yyvbh8Guy5H
bdAbmMra6tMs+q8pYX9wZufsOP23SyOSvcRJ6TKk9zgfr2BomTQNvr0nT57xrOY1kJrmUhZ4/+od
Xb/Nf7Llmf+w5UGPXFJjcoezZU4gCEV+NRtdoNKXv+xmIGmzXs2/06sql7fAqYGns9n5SA43TsW3
a2z3ZQnYrpoYQRKHMfwkBmyLw18X8f939/+fylv/Tu1KB/t//cdr0/3v/rCTfdbPj8Pvdn763RHp
+u/N7vVf/r/+5X/7/den4EH5/T/++896kP36aXS85d818dfU5/+q/V9kXf/9f//I3/r+vvtvNjgi
M7CYrTD/+T/sLE+sECxLBB6p1WGI6up/9/1tj1mBbwVk+K0/se4V/65dtf8NmauFg80NnNATiFH/
/Td/+NtT8l+1/W3P+ye1xF9bwX94WxEhLiIZa3h3Dl60bRY467TQ9tA6DTD9ipYisp8E09g0kac5
5TkqlTOf8tV9B/t4PppuEpxLY15eM8cvjsmC/KAK1iETaYVRljDxTbzRe61V9zlj0j/gmM5uC8ai
SzLZLhrOcbygpPJupRXWj0UOty9PIII7BrZ1QmYb5LOOQIpYBOXVHVX14bRVfjADmg/1MLo0azMM
l0GF9a+P66sRl8vZj/8mQOqQ7BfIumWelltH9pdlXDDeq9bJJ0T3M/imfgDVXBLyUHuFfDeh2twn
1FgsokyLWcCcHvudJuBqGyQWgzZWqg9ZMxAgmhG0sIYwn20cbmO2Ydb4HQO8uxTuRNIIQ7gbIwmM
+k0/Hqe4ZyTnhVQDeVdsMiy2yEXLDRKbnzEdCgxp2oh0ZwhyKmRxUDkgb0rjn56xLB8LQWy7VRNB
MsPSnmy3xQRiEmQUpY3CE9JMt95UqyxOmne5SX5V208g+40iezCtsOMIhgPQmpx+i+BxbXO7WJus
m7ZYRVOIo9saTuiGE/UZYZ15mANv2YtiFF/OpAZqF/p6Y0k4B6Rhb9N6qPLE4okb9PdlN3fiktvG
HJGW5eNPkw9Wjn9bO8wMxuQH3ugfoLzBFsEj2VpyXA5+iOTBwxBxxAkyRw22DFKkqr5CiqhDxMyu
3PFixFR45nhvWQWJsd2Y7wLNUMQdZ0XEEHGf+zKf2VmW8MGqfAexLF/arkPrODfMVATNkFs1of0f
jMrFwI2dH9sVX9/PwGZ26JHGkAYsO4sRpWnQHixvUJFTwyEvXHyFturIkB1WvuGSvy0QxaovRHz1
TUpNjsdkP5ru3MvtjKUh8kzQIYxhD2pZUPK1Vt9c0P7E8ybGU7RBkJ1QURQkRnQZoWBzjVnFFGO1
V2NAi8rPinpbUjAHKzoA1pZvOwWJG2yQd4sLxO1SGDJNHiiZ6fPbNR2SlYjtWRt/Qm9yzn0ZjlEQ
ZDPdiKUkhAHvSRauqriVCqNQ1nH/07Q/iJRdOyqavoy5xjPYnEL5lh2VUyFpY5l9oPdJkjU/A3oL
Gz3Ysb0BBlq9S9Hnmj5XW70kECzohzhl3kKxIDXmPBXL8sU1DK5yge640fXMqCRchHUFJeLkl7FF
eoseLmgeZruM34FZTTdeL4R9Tjp3eBBJPnhykyl/dUhMxLsLlxWTh8Ucddd3VUtKEfBO7CPyCIrW
tDkqDMwDFzVMSBYmyzoVZUok71i0et7DF8ZZmMTKYlEKa7h6xCE0SK880xmD3Zige3kwXLdFhNy2
gb2lWzxVEKtSO72yjrd4TyzpoO/CS72b+zC7oWKfHoReHfbVQPTd3u/RCd6jZ6npWtRTSeKYi08R
vDyVxg44XL1EsFrt4lnnYc4sDDl9geRiSNS1dJi1YRTrCmvrLqrkpE+azKuFBb/ae4tLo7flTepO
lXCSAMc+2s23vC3nBXKqdMN7pw7j+t1dOj/buSBZOjSERguzoGjjcDjrwJzlSSBR+6pjN5heACda
XOteLCp+QcrWFteUknPVYBcQ4JECzt2vuOkdUPo0Hfw7lKuQLkgtCV4Zy8b+tQnjjPZbzZAuUqU7
yZtdqMzaNZM9JvdYn0kBchaD3szQT95dHoxFzGTNgFty9aQK1PvcTkhUIMTMC3DeYiZWY9PD5dbv
M2cUeQpnz415AxtkgQpvrFn3d0S19Niyg8GFFtwViFao70HyH1E758ZDaE41kiQLrcwE08uvFd2u
HopU/dVMY7LKfVvbRF/kFPPcRg3gHvOljFPbipCwEUhjLBWMGpsIGLTYme0DAUrLxI+yuHbeG99q
7r3UKiSYcOH9tObOto98B6weeeL0AgxBQtKN0xg5G8zaNthMfamuEIhMEhjNrKRAsQvoDF3p0VoM
TSFutu+wKKU+jfANuXxDGwWZZ5P11NMUQhGoTdB76HE0nC3M8Dv4zitG2KrVSG5QyYeRUVITKFZ1
PHOGJyb/XBN/nF1bNdkfU+vNLjfatZCRsmbER3LVUvNArHmTR/mQ6vZnnnVqADe5LIiNMr7OHeKy
WnxrNG8AeGIrZUadVEI/8K4WGZBq2+0fEXcReNj2c+FGboWWAWusN3ykhdeK+16iHTpw1gnfuhxz
Ky8wdINNobX7nDbgY445YvM6SoZZXIgm8hVoM5Ree6OSwH0sEaY0loBIYpL2rT45LSX0xaeFbglG
yQpG5KYe4oEguWTpraO9xJJLUxMReY0VQncsfCSmoe5NhhQLvSJxjXAkRTxa7HrJgQCHIj+qdvG6
Qwr187HKXRNcPOUKO2vhBNkfaA3zczVlIr80SaDSHcij/JrZKX4JPSXWZ+P1eQfDvW0MUO886tfU
CxU2b2Z9z17AG/TEnz0MtAVFaDkG5XK0EDxTDkst9NaIfaM7GDH5UImRviZx3jb4zqyOMeIU9KDS
GfqyEerCY8aDhKDEtyfM5c2bIPz9GCe/tg4M8cUPUynTfOxYh1fAXJelPwLua3BO3KGswRd1xgjt
YSC6xho027ao2BHuB4m17RQOfgEzRqRxGhmNZXqHMREFusUUqhoA+oDVMHHbhFrfNysMLcOUkjQd
W6bYoLOTA0qkviHOMCDX4pZrF8sdKPk83BdJ3I7XwVf4QkpaExJzicbxAj0rdt9ZM8SyEwvA04ON
NUTsAKSGxPN4jTfeVSEM/t9wNq0WnKkMULUpr2B3dsQauWByaEI1AO3oVBpGAJJJpq1GTZ85017r
0XQw3Aonj2YQCKvxKOnmH5zozGHnj91ErFc94sVNU9UOp7AohooAISdXh9gaafTbaMvLnZE26U1q
XCcnxFql/cHxZu2xN3ZnnvtmTUJ0Z2buO+wAQXOwKndWJ/evnAM/NkW4p57i4ZvceciPRMS04LJj
MkNjaE+QSQDbZVK+oOyG+hMkbU3ii2eKDo+zX/SHWDMk3nswI+S+9YdKPsKtMYOz3Vu2hEqqUL2J
uID1rMop4fVvaBjtSZ6vur01+QMa2wVlcvs0ioZ2gFy8haNu4PX4hkeCeLCRk9BHSEeBdB0MTeqf
e59lfFUfjsOf1vHQVKJ88QgCKTsuehdPQRk1TYLDp1kMoNybzjYd59yYASjcOvE0kpFGdy+iqBXO
83Sx78DW9vahotCpNtMQSGM/IcFzNshOcUsvtrXc5KhGBUjEtH4xf7Dq/RQ0dUB3mLYnXifyjqLa
Qu29lUkPcdz03BEhNNtdt9d0pDwSGSxML11naf9gG9o34aSw4Z+0lRCQagc0sp9UPzXJz0qahgVJ
otXTwYUCSGqqJWKsENMUh1uEpuQClNVUrH7ijMfliGDQ7I4h0m0bom5mzHu+mx4vXsLhaec2i+Vt
JYF4YKpHF+GdBHU3blCrB7wJM21oMQIaPecihA1hB/FcbWpLyuxkWBTa6w5jsI4MthlvOSxLNp2k
7bz26HEvMTC1PsrYH0PV+/0eXqBBrphC7XRoNWAGFKxSBAXR1cgu8KnlvDxOArWYSxG00BkCRLBZ
IvUIjwcde4va3ScnMveV/g4tqelptjkWiKOJulMcu7KX9Y6A0h6E+WjnyV7lzDojYcetPrrSd/u7
1BoL/Zy3cZZGY4/OfbvMHFA3WGSkOooSv8gOImXHEUyb4GGGAItYtGBzzp6bAO3tJez7mRSywfRD
CqlkbJ7TtrDci0PccvtbEclkHeoqHJLvXpRYxQpsa+lDGVdz+WSPxpCSMpLTaiNcnrfD8c2P2jL7
e6+w4PMs+J7MXek0MUctWQ/saR3srAiDjMQrQ4iv/2iHlY0aP3Cz9jWoILpeixSH0sYcpb6rGweq
EgCDad7oprYVw1u/GO5Tx5jztzhlhvg5dUElbmZZEGY2opZU2yIr1a0eWzc7tkirSW3w8r7ZCVwF
BJTyNZid5LanX9XkNkPDscjmRO/Mg3Fn+F7cnx3W7GDLM4FQdkI3XcGCMQDWDV3ODePgiOnGtyQo
oTb2mGuEmO+KB7IDSv9Be+EIrCsGGEWercpTcEqS/LaUY3vALrNYqUciVjvZDXOivFXOe6wXlV47
4unA1tLpin/SyTSXX+GoYUD/sbDH1gL/GRzGh5ywQZPKw2OwFqRe1bzWk7cmlZopdqNJ9gD1g2Xl
JWde5Xw3fhq/tJQz5p4jiOU627rEYWP+wJCH4fRC+HVTzw8cYYx03oajXfDu90XuCTNaDAqQXWY1
QUkiQyfyKOkpeW7MGYgt45Sk+qjNOJI/jUWYYFdj0hlX+EtGZTMyH9PGV0gkxnLGFYgVsIFOmbgi
+d3YmhJxCnkY9mNVNslRSqs7jTmiiU0Adm8mi0C34SfuAKsjryPDRCprNq6tM81UqYXhm5+tSgYA
Eobtfvhwzp5roq7fJKvUaZHrbDmvHfFD9SN9Z0wrpya1Mo9cJI/gg07NxEytUbiJCc4ePToJTEqB
7QZttoI+R4OQeJD6nIO5UeGVtl743CNTIcq5m9mRzNEemxsR76bF2A9k5ba2Td/i6WqmZwu5yieI
5m5D8YEruCuIzKozyUkImGI0jp4jD5h6yxvNvfI4lnRq+k65Av6PaVxsKtYDmvTsp+X14kGrxj3h
b1EXuy1Zisw6vAuDTv5qBs4hiTuV9xRBxb5GV3nLeit8Wk92f2S+2Ec3zDyk5+Xyi6zJiqiA2npq
S1OdRhPLH4QTqBYIJIURYWqGFwTzcNh20yyP5dTnv0YE0YzLGvOew44Rzbbf3TyaK8nWTjkaCrXI
L+ZG4carpHfwChT9psdWIz0MuLx0wZtCQBEhvTJvVt9O/IIdoxNIZulZcA+fm1nOJzGXMEO5KtsK
y+vZ6LX5XONgPLQ5Y6eNKaliYva/S8PO9CsZekW2aVvL3zrzEH6m3rgjlqJ4ki3OpUtIBNhdjEYo
mjmAM8ozyKzXLON7GkDcvl7NnMPYg4kEqosl44aSOrOfSuGDJ2EkYHhedS5b+DFywWaykLOABGPs
GTvG5JVhvVqjpda1Fa5FrbudXWR+ee21PaLsK5qhJu9n7ivuvGOu2auua5SPeRCz4nPq/5NZHWGX
g8U5kgSpxnpoHeXr3aAzWW7UCJQXVFdDmk0CmopNwij5DBy9bPN5nVCWWo0YmKQ7mZ1xiqdr94h6
1UOIi1G4tSCicdZM71JDWDe3gJHK4ue8GxkGrBVI0lCUzxMBxjTw813mKmwvQilBe8kt3Zvt5B7n
qE5i4zMq1Q9bV80gLUp3IAxPhMvr4CiXkG4ypSNAt8WRngSa0oZi7m7up+7Asq5/M6r6pvmIjIjU
RWxoQvG09a9h497IGyGl0+/qs8y66j0vgXPx3gCURejcokv0Zp+caTuzIsoK/wZqhLsU9oQfnajx
V+xQikHgtoyQcDDhFAbT7YKICzWRPDyuRA2ZPmj24hPglOElWfT8bC7lM2aJno6Fkz7gZNX4o7oq
+dQ+Q3XaaUOw7dqSKDcn655sHDGvoCsrizGDM4CJDV3jh2hHKKRpcY/JbN5j/RYHs2OIitFTQIBp
emJ853C2iGJSZE/5NGCe9Gzi2hVy8KM6N/1vcgexICSF+8Stae+NOtZ7fJL2M0io9FfiB2rTSmh0
3kSndaan92wOMoN9XQSf69l2U5BFdRuZiW78nrLTTLGyBCSDoD5Nh2CNEKNeDdP6HkcQ1aEe3hJd
KbjkTrzF/7uQ0ceG/57VLg8KpBxiyNdSfTsthR/p3ml5vGgfho159RgLY1V7Jvs5xjSExrhfuMIV
T+GOU8wfzk8k6QTjGf3Oo66JeUE/RdFZdy+VrC+irC7CWz4SG0qzsmwNjCs7ezTt2Fh+62QgDK93
DiR6PfehfhI+M6ZYnx2XlSVHcL01SS7Im/IKD/vViedbItPPuAccYpPolnE43NhDDatq6p8H7X6v
P2xgiCUBJXwau6Z8ZMc4+66k9WtNH6WrBz5SkkM9t+l2LEnzEonY1k1/13RUzAD1SL+qZJSbqXem
vTZfskCAms3RGAS5637aQUVPvHV7vXpz0a+YpGINb3aaPGckc204Tr9xtDzVnfurDpR5gEBeRx2b
/1Yoyn05mjtpuwZzq+SOLC7AMAqQXFBPR6Jgh60C0kuk6pUy+zGuANjkcQr00D6FU4zwm4RqMAcj
Bjw0KuYvf87eqLJ/ZjojagD9m8UhgrbyRxzAyze5vV3i/emBmzepfTRwFnlZ+UU7Ft+AfhOmfTHm
5tzI7iVNArJhSI8MluyRDtwu97xjXIg/CppAbodwn1rjQXRzumUScZ+I8Ki75Vl1wZX2zkfskW6f
9V+2qF5zV7zSRTp5YfDeZ7TBjd4+kmy1i538oR7VS9jpcWt7JTVO7LdkJnHUjh0CJwL6NzrFr15S
5fbGF2Q9ONe5MjlVWslRUzI7dgbXcLkZecthNfQiVUiKkYpRZpYae/YIaqxcvNbWfMrM5p5S91QX
lIhUTQ9LACytcPZtlr5gBLoMVbqrahI6wtw40fXeAcs4Vml8UENAP0gNA4uuQW0YtNu2cGxoERAW
9GIR/L10rB7tZ0XS6bb0mjPZice4a55dIsdd+uTMLUJvo2fI353fEVif7Gf6GBCNv9XcXIQ/sXzA
IabYFXpy16CfF4Kzn02SCFlFrkCrd4o2YTyod8YmX2TdUq70iBOxICIjM4+JbN4s5NSbZh72NZ8l
cmdnBj4IseVQqSFar7trdEQAj88GObiJmoAjNRc9ZPucIUsOvwPrpnObAv/QxVl+dNPyue2KFw6w
LfQDmmoIVL7NcDnAP0a/qryDNpp738qsle50zhJaHB1IhMB+N8TEMDh7tVc/WyjzPWXfwfGmYzoR
Bdog9k6D6gJ8LoLkfKiJBiWz7qeaoYuSZUY/+RKGCH4dP2Pp4wQPk/CIZuWJo2awpeu4muORXTRo
O/05mjLzKxO4JWWFp9ExoArULsihqoqxEGdTHQnVvQKIIKMtxS/RLu4Hm8CTa497mtPVJhlc56Tn
5ZYk5HnhZ8/i5USD5h5W9h9ccJ9tlp111t07Wt/8eiHLMp0P6NL2LQcSMJfPIwB/P02PxqTv11xr
9JG/dIdEpjejhE2KmgIYBYK3gbTjKUluSZk+A/k8gAV7U4sHC3ohczrfozN7Gt3J2OQpG7Hbem+i
7o+GF97hcnzhnBfl5FlJclShFhyFTRIbotA/DVFRcBKPVpkc6Svf1UZKysVwDuccFFj9vNjeHpLI
dkBMoDv/EVXzTwbovHnpuKl93hgt7AdYJZDAU0oTumHb3mj+1OGCaXV5LFOUUexrT7Ri7o2kuRdz
e/QZRWLDQ58VGPiN6FOwmD15jt4Hvb5ClCEZzxGfhTnBYVEf8Ziga4h3FMrHDIwbXu7INwDyL+wM
Wjkvsddc/aTtgf+Pv1ue92AyoO7rZ52qd0m0XUm+Gu2wE2x4rHWoZpeFF49MrECcmhCemsXqAS9i
zeiuYM2RbmbVhwVohDCmB9B2b3nRMdsQd5apEgS3Bs4d9FZsQijdsI0eLNU/TgaBqzZj+x0QFWdL
C+BxvWsuC6+Oxx3Zntemoq2bu8NHL/QjvbfvSXEsnDVeVY5FePV3OisPJqOOyi12GGeeCM/5qFkg
dYg71mgjYtF5/+UDIh5MBXJ+8tPx4hYVh4OFLACjCo6lji+rxpCJAtk7/vOc+Ae/i7+aYboZVgVg
oG3ujGa8Jm15Fo55I77tnhL6fpnb7/WJ7ZDzYe5Od3IpaUS6kWqsc9DbrzKnN9YZ5qms82cc8dd5
QovvrmGSjUllOTA6bUzrJEOJqcr+7APge4VwiXJM2X6zt9BP3txluA/ZlbS2o9wa72MreWlgpUrC
EFzV7YJxPBYcxDYd04Qo4yCyaaS8uUn/Kwv6L+7IMwedXdb3eCvzX1OdgsSpxpsSwzG2y8epCg/L
4ByXwcLin9KAQa0r5U+NLFn7DqGyvBghLnFrJjeNpIYWTX384k6xIHpH3Mbe/6aDdiIntNiZq4+l
mo+ogCCScOuJzd6QSgINgTktgArulmx/zBagPH4W59PVGMmQ8p0/umDotl5K37MeZnJAq7x6oBl0
7Mf2qcN6kPbLW1Mb10EBsp1Fdao68FHuaG/mNlPkFgU7IiVeiGmjf8JKa3t3fsIk03IUtiDvktOW
34B3YSA1xB96NK4u4fMGmIfOl39knYCrMD6dkDEZG0RV5j9cKY9toFGHq0tCfrVntXtXJk9jWf8m
+O6pS6sfaa1f0FefCL19/+tBr4htWmLvPJoepir/Vkw8bKaTPEygug4DfIItmblvjPlxuQMSoqE9
RswU2Py4q2lrXzolQMZyou+K+8ZK8BDH0J+EBROABVzEHkK88OqBKSIP1sSHxbyjSPEFFvU7C8DV
cK0fk/QvvWH+kHTL1xVs0PlXGIfuxmu7mxiCt0qm2yVmpO9x3ULbOHZEYtkLgJQSOjVupZTsWrIa
WOMHcD41ewZt/UixU3u+ecjokYEphDlX1Bjy0rcw1QSuiOTYz+OrV5J02xTmT3xviMZpajQ+XesG
I+O2aJgm5Ub7mGnqpsnoGD9bT5KT69w01KKe2nExBMti+GUgbd/UpXlvsrH0g/AjGt4PpFKe82Qe
NmT/EAFLIcqq6l5SjsQ9pA+mDHdG7vanyuCYENhnhre7Dl09AEMr2EL4Cq9Bu7wwbv8zOPKyXi7Z
kZuXFd8Q78NNwX7d9YCEtRl/Tz3OSHMS34PBP9jIAQ8K0cPVj6FeXhMb/f0iGw6GyJAr4zssGvub
47jehYOwuNpU0UxXC4zNY2125zqIq0OBrR0HRnauRu6aGfovBV2gI/wV5M7Z2JHfkKkRnRg9sG0f
ukywCXaXPaoq2VVfietCpjLUHTqraOaaxIEV4v6sgsNsL5/rAuRV8+/GN9gxsCrCXMEqB/wcr+Oz
TL3XNqGjY2kOFwURp+yn4UePNGNUct0OSSy25RUU+NWRrFjsF5lCKuGDJtuR8XKyp6xYi9HVudVs
LVEZ+9n1p59L6RgBxutQ/M4mgC62J+Uh5j2FnSDjjT/z9sWQUDezDWWB0z2Pg6FpnteFtbPFYNxy
KCZfUzDFWy/n2e4zuPyO8iCJOICwSBUehvkj8X0iPiVp2r1FO9B0w+oqah/B+lwDsVJ5N0fEX+SH
pCPdc0xV8KwGBPWtriKjGbL6btQA5OlPTPRumzp+1XomIHRewXL4P+AKleREABoIqiDEl5kn9/Dg
aioakR8cgmHfu6ye9j1nZHLxfHQZOYOos0FC0B7kpXv1oXPswgXYRj4vBjR2O/8KGHi/cN7GDASR
oGbgmNZ0QCVH52nnlI0AAWWmEIZdLVoUKo7T1K9GPg/LfswBgNHB64MnJDBYi5dMy8iqMSzyvRSy
m4oJRdNqjzijxmakX9sT4pfCE5hRncT6WmYDpHOpvfir5Im7o6bqLrRq3FPnaVo1sbe8JR4i0hIE
WBTmedQmVn+dRSsegWsk1jWfZNI8ZuQxrXrwrv1Mc1rsd3nVdMau6vvknKEF2LkJB4axwTbiOjK+
N9OsXZ2VgdpnYRMHpKwQMheR15NmUUkScnDvFGO1y3PbeeBcBFy8hHhwKrjPNyd02t3UCQtnWlPD
bpttG0dl4605xflVM1m/xq7knDCFxtltinTPk1+srDyI1iWJs37OG5FbybQlzdVDc1D5JCWk1jk0
qR+ykLZj4gV8QE8fqmkQ5WxWGcPenAGxNIYyPuvR8j77TshHtzTzM42adt7DtiFnOId5kPtDcGgS
tx+IsIfwNZd28r4Mhk/AQTyEh75X6lh1DsixHLnVVOlgZyGCPPV2hSwXHpMFQRdqcllRVAXSfxnK
bt5WNFzTu2WE5O+3JC+HM6XrYmtv4/DGo67M6ZEXvKfKSItzZgVq6yH7OQYELjIRzmkvAN1uB+Yy
04lQia1ehyShaBnXu00dFQVi6aGy3igWiGhHb7QpAvOSEb/q+OHO1v4jLV2Tx2JViLuvvijeyV7g
gNY8JG3cQvTzHjhc3rvIN2BRh+POHmjsBNiJWsVUuGz9n4AfQBEhXVU9GTJT2T8ZxfTWYbvdysDI
txrZkRGIq1dZB1WFQEwga6eZvg0T9D6R6z+2v1xJrs02ohEH7u+9YQoFEiO7g5tz0EV8pcl7MGcD
YT3PaDQwwd0jET950v4kExiUMixmJfazZ99ZTXuMTXVPB/hHZtQnXTn7uJY32SIWS0r/0UhBqvSt
i08oyY8xjMWgoOngL+ZhAma2Scuy3UO8RVlk6QFkIVhIw1MUeqsgznQHDhOd3CEcKiI0EJwum0ja
EvdWwdYgE/sNqOPv9bceJ3FQ7QR/C1/iwK7McxqRe8Ez5O26XmKnHo4GSXqTNTOTd86wXVkr+0ps
J9SHSyPOc7X8KYV4yVmho1JocnSbamuG8CUH/XMygmYzd8MbaJUNLJD6gRDlbV3hJ+umYa89xnrm
iD1hSNigpwWiFAspXjHyIBPjOo7uvTfrvW8AoS/kfWAGLJH+TfXgiaT7EhO1JFLva7bDjJJG0FGh
ydjY+/W7h4Y+SAbXW5XZp9Ky7+GCxJQ6NIN0nStm/dadzUO2JkqBKrhiBcsP4AiYyAfiHGqmK3nV
PY0h2fVJeteV5SPibbr4pEFuJqsIrtzml8wM7ltAhRs8w9yeQB2XMe4OZR8+YH29uWX4vCTuS2Iz
rQzEE9xpQNR95GTxiX2QUDEwwPT8Hgyuup1AFDI8plQwOpEvoQD4tirjAY/yvsn1ef2NRj97NSv4
/s5w6xrz07aM/SDCV+SKtI6xj8E2i6DTUQnj7huKPPLptjhxe4jLGPiPfqfLlUAMR5KpnAOH3Nt6
Ra1ePQRecYRLdO9kxS+GV+jElshsu8feW8RmUMVujotfTWJHbZi9o2w/1Hl2FA56vXEgm1Xk5yLV
ZF0MxyF+1E7yXidISIQhfvpm8ORMToQ3G+yoeltvVeHnQ4S0CRo5o+bqp50Z91YiL6ZlPTh+LKiQ
zJ+OOUbrX0j6qjqk2RoAxjRgyahu71aKA5e/bNgc7sIyiHqI9YwZ2Zz9ZibvwtpVgj0CZ72Kv/iK
j9VkRKbxZpCYNpCskWgayFBe7B9rloMtEVWwAsDvOmdyfFy/B9iyK+ojZvTljUrpoRE8d0a/LwhQ
JmqAYcbcpD8gwZFSlUcWiKdSu9t8GC6JBiMXGtuk655J6Io5NsESg5HjcUzRZx73nWWNe7Mfbmzm
W0CdF+bKnDiRSdC3O4T1j8ClCTvTxdxUBBe2obxXWfXH1taTWQ5bJ9RRmstvAwGwMUuWXXqc4PAb
K/5Z9/nV0w1E1y+cBA9OOxwLIY7FAnNjOtW1z3V0yNQk5ML9MBBakAK2F2ZwjD0qtqBRz2FQHcXQ
EQvlMYRwIUFwFdbnI5t0tKQ2Y8vC/GrlclATqep4XHinqhWs92o01W2Iaw4bZn2kZP3916+QptXe
dqe9JwaqveTc4vDM5uCTxevS/0/OzqM5bmZJ13/lxl0PIuDN4m66G23IppcoihuEKErw3uPXz1Oa
s6AwRCOuVjqho6+BKlRmVWW+JvXebL/l4iC1LLQkgkcagb+w43ewSsW1oQzRYYrM46C3L2De2jOi
ZeO7pAZ+d0VVJi1hbIW5TxFRS4g6MBqtqYzQL732BXyBDnKAFIOky7stqEMy0hj7ukqBaQBx3OtN
NF1z+HHu5K5Mn218W092MYa/PJClO6PulHu1I43IFm2pTdsFPeLe7b5XCuRjg9GBLCln1LBBzSom
mIJJVoZvss89KfbjOzDxI+fBAmPbng5NVGY4dXHd3wROjLSuXslMispRFNCSeTN5Q4D3mT3ts9rW
TjUyftti0NABRJGAC28VHno1s6DNBQZorQikB5e+76NiVltlmrrT2HoRRNqwPtlhUPZch9ofRmHV
R1muwumYIy78GHjdl8ymH9/6sdVCIZKo2KWj8mpQyXeDGjz1mGCTqeXmKZrib7mi0gnzpvw5oKqK
BQ77ceR9s6viK9LI6Ep08V5VACqOunIfRG28wWgIw3unRyS2jfWjEmBuMDg+bCQbuRQrhK6dA585
JjzxnOnyXdMHsts0WnnA2lbbqhpQZ99Qf5VRA0sHFc4Nidw4ZZMmsfyG+N5BZ4rCqpK6fjukNw3i
/5EmFPYA0dpWe6AiQKsTxWCNN9wMUX5da9Kvxph6aompdBywTmSTjbOnrqxR2eo4eIM4rs03k9Pf
zk6aB1Ormu9VGzlbkJcCVmsKt4v6N5XkV0/G6hNNNUpJ9H3lUf9mWfKrI1AzDmiAbVgU1SHL6eCZ
avnS17SmxCuyPq1rGvrhlR4a98PYH5UsZRb6KznGRsvqToYkP9uW324ycKnXtU7lGl57tsXx5rqO
8CEw0+Q4thxdc8csSFpdspN7NuWw5J/KafmeyLXFxjU1hzIzPGzzjBe6d4AYagTBpFTSTmmcCyU/
H8MJE/8+paPOqwkdyZ7u5o5rcnid9uxxmRpTwTb9qwH8yAZqF7snSq+bktr0FongDPriwKC5vPkj
JsvdgIb1UIwyTq7JHZfnYV/K/g+sM1GJpiPjViCnNl1TOC548Yd6GKJ949M9Veoc0Jtlc88am8fC
MhI2cHA5loVk3Kg+0TorN6ZXvvqqvRuAbm246xj70NCupCD8DlD6QU3Nt6DBozU3la1RYv2DrzjK
v7i+ofHR3Y9Z+RYG6k9gW09Z0ki02LiSEDJYmcFDpaBvvwRaeRuHY7JtdIcPkBWQUrNeOScgurZy
qKI4hk0FjCleBsUgsBcY22UIH1dsN0Ch47PlcR5HivVF4UJmiVUPCfW287p7Dq5fItq9gETrl9Tu
KE/W070mTbdO5X/3O6CxtWa/KD612YmzgxqNyHVMNyCVwQnG1RcwsDHFLvqcvgxzzc/8AFGSwXpR
sz67ikbKEKltUo9MroS6vpx1+zEoTwgPPsbl9GBIWYqBZaUDaM3Mc+0ov1rNrzZerTlu14AgTygQ
7ixxXmo0j6rncKyCUXWR+H7IA8/hu7WUZhW6i8O+kId0ujescBJOlSmwqb6ahkcq0cGLYo/BTYG8
Z0+SRBIOmV4MGrm8YjrVDNexGtzmtIY3XmMiZ406nDE136xkQreLJjD845+GFh0yh5mMYtKI2csv
OrqOoO5t+mvW9M3zweTkumXsZe6Xmyjtbnob0j+l25OKfJ2kS1emrtlU/4qj2mQnbxjPdQW2VLfP
ahBj8wNMGnsUPOX8xwwLCaUrD4ndOpwcYOcllkUSl57J6Df4CR5APu1rJz3VtbQDq/MQ1D1SopLS
sWooGnRCdQsnjGNj0eADkELHJ3B2qm/dB7H8lSl9VUMSflFMuzQtHryydQtDB3uvAB/pNSZLdCTh
4A+SaaEe0npu6oS3SPc+TwAaNoPE2X2I1BYAiXA/s2TusHiS2mFGCakbfqW+9Faq0S2gl+c0QO3c
Tjh/1xQ3BeVpkwmTYKCA75ZZX43wLqJMuZYq4DI9gUaHIAZ9K3UIpk7OsU20N9OTXZGQei7vHEr7
7/mQf3Py/NZuZc4HcvIcF9Or09CyoKdRbyzTOGMUeG8MONZVkE7zTOYYbG2HkdvH+FiV1rGkb5mN
Pzo2djIOG4h+jlrvVkdq0hkfkBcA0XpO629VxJfOwv2Q/kID4Rb8I/rTxjmnyNJPfBuUmQuOqYig
a6Nz5gjnZxyakQEH+LwT/xpClrCT2QnPqbBU93pywL5wwx9J1FF7QTIZCCYIJWqvyGNyuNlX+LT5
ZnT2034vtQi3jP0uaEbgERFAPI6w8JI0VXmQdSqR9hd/vPViVBNDXhN82LV4eUJl50mVW48vsdgr
UFLJWM6d8Zhg6jMh1d1x8RFzM2nZflJtNzGeY70/KQBG4Ka/19U3hmxz+lfibN9bGYLw9qlv6jd/
SHZVat+2sc1ar7a8hYwirV1WGy2srrx8OuqGzq16fBiQDVeCV/4Xpvc7RanpcNBr0SwOL7cm9mRO
jhNuFN5o1NKBy73RnKYKpAxPMYewdjs0sX2Xga/4UtQmUgscQRv+ksJDazy20EoiZqZqqL/TElJM
b4Om/RGeD3kuvaOrFYU0jdW3EJ9iM3wpo5RDD7UnB82Zhj5yTVVlaND4DSu6lCm+NPq0rzJU3+Jb
Y0Ip2+LwO6UewjTJ6yCn7wZiIDK7JD+IXwCg3nLr8Vu18ZLKz1Plsc9VW68I9n2fXlNe3ogogOfy
yE5+MGt6XQHGJ1XrFGSPdNMgWGFP/QNo6n2Mxhtrl2p8gRgIul3pEQDtLjdQjaT7mGTRHZitm043
HzE82FKWGRI0o/rpDOcOBUn5Xs2kI/7bhyhO9pNFBxdHGEmL73U1erQGyJ+RpxzZ8dmnpl1uIySU
FIO/90BI7yIJ3xy9vTf15BuQ+5NRVWcmwvCCry08/awrIVlYo9vm7B71LpYPqIJsq/FFcbgBoYNy
lLmwUU8CeG+O13zw0cwefcQEesy8J6W4N9C1cepXsYgkJXRj6sW+Ro22egl7+TEKVIhD3a/Q8c4y
ovrdhONb3nzhM0YgXDwZ5yZlZ/XhebCqh7jMDbfoixSeFghAyi0OLWGKa6T2+iGsn2XNvu9wSzSR
WsFz8yyb6jUaEwGSdQgiML2Kbr85SvNFrIBkSNuDOXRQY4rXghSkBiqOXv42UaXHrCbkxkdB40a3
+IRK68HRKeQXATXocvyhR91dbLTHZPyW4F+p9jdMShkBvOUWRU/tJiXc0o59UnGaK1UOjmn2bEow
JvLpTueEoVYNrkAqdyWg1JQXh7x29RKGgINOsKrvEWKGOZGD0xtPA4q/eUxyN6A0FiiHYaDq3WQ9
9qH6JhCMQK6BYiFBbnyMNZQIA+2qBzcYx9ZX4O1HTh0bufE2Nc6EgHauclO+7mDhW6Y0bHW7/iKq
f4p1y6ePVOM+Dryd1KFiNNbHtOWIoCob2TtTjvqBku855XUp8HOkRcbV6jd6gLNhLYBT4xdPXK0b
GVNDEXAR71YZ8YtFyKf6A/Y4OwmVUZskhQPzn63Jpgwr0TTp8kdk8e8Q4yBghjPJqw2H34CCKDrJ
yCMB7AMZwnH5iBovtL29+I+iJj50tnOdj5obD+oNQyg4d/Hh2mo8wIugeRFsgXLcK6hQ2M6753Tc
Dupt0vcncdgIIyqhqNFGjXYNgk6A9vdeAz2vqF+8vtiXanrVSPFBJHQ5eC19/aB67+I7kRlvxDfx
/WBrURo3h5C7sLZj5Yr0IT6xkQ/HcPqhUFkXz7VMbiTiP9ET52YwPBeNx73DnjKUe5FRmGHghTsk
WLmUDGhRxecQN9xCCEVnzwFpFk+5P2kbFbVbcItfGa5Vy3SE7VsVt7khDO/8VtmTI5CP38gwUQ02
CNB4NEKNF9vxwHel3FuES1K/rW3n5DvW1imt/WSCUBvsfVRZO0BP3MgwGW3aE6NpwYVhc0zPeYq+
Gr2FJDQiJZUEvxInl5uE8ji3qeNgmU8ivxaaf9tG5Xs5KdeVBZyKVqT3KAf0//PbiIVFDqVYcahG
qK31M1rCd1iSbYcWZxomPqcP5KS5K14g1gvkEl7UVtkSugZ/TNWLmU2PWhGeIjqq/K343Gy+SgaU
nMipQCaKPIY/hTui5yS+MfSja/4lpATKNfm2Uqqb3FIfsZG5b6KOglZ2npi5iUUeJD9BANJeSDac
EYTb5CjteYU2we5SoihsVTLVp2tb46jo3Bvc5nOj5JOZdw6Y0m2ReVd9IZx4GdcJMR5u+4WhUfCt
KABlyQ8sVX5U1fjVrp3f5D4wmhKepNGELehQ0ZrA8yszTYJZ96Kt15o0nxTPphpoHDB8DzY1t+Ld
n/UTWz9a1XtRZRMDZw0IExNI52aXeJ2MrUN4lYgfDAKuuFyzvlSpFW8kz3nQtelWTSivTNziDB3+
DeKaBJlA34kMLP5/Cz08uct+VV6f/ZQT+R4Vezo8+mtqVdwTqqcO99UJ5528H+8MM7vPdfWn2eEm
K2GzamoWCyxrrxFHe8uN4V0sE/q3v2O0ihrstsDm2W9dJj90mU7tDsNQ2cqfZHC0e8Q7io2qcWOK
HNyTWY00ch9whTijyPMd9fnvoV5xMijufCqsFBX2TOLJx9HPSJ2T1SvfzVK9NRrvXDnRk2zEN5bZ
fJFofev0RQCQSV/ivIOGXYQPiueM14Xl63totFdNUb74kfbcx+qrr2uPBopkm9BwDrKaTJtUV4Kd
qvekHKfEYrK8T3vcm836bHE04D7xoDWlykO6HxkRHlmNG6fwb+y05oSfoLJRqOl71nqvgOnOXFfQ
3WxS62BWhkCM0q2NEy5GIu6b3IRlBGtgMLvDBMq5oDCwwQvkAXAeADTnF5UPtzYpaAd0HCGCONQi
wdcrclhjejRS1ykaDBRb7NT0/JXU/kU15czlc7zUFsrc3F9ealX7ygH+3jSMx97O33zc1Cl5Zft0
slyG7MoUZVXT+hIF2p0J56a2Q7eDa6X26mspG2QYshk7KLXcInmv0OAC/FNrO0XVDl7fUAYKytdp
SH53MkCNsvacazwdxQui0V2ZcJqzsJmg19KqMWq7d1FKfx6aCMuEsj4nQ/YDA3c3rpvHXG8fmx7k
HzjNexHBlknbpu/KbVJq33pODEXMtUYkIpGAadoJ/2uhnNtj+6pLP7WCi1FF2zEukx8FgIKqb15D
Y8i3YVq/Dkb4RmUnY+c2aEC0UGSMn3DGEnZTrJoqFDpr0/vqWNUznf99jmNsI5NVjSF7yfsSm7pa
wk4zv8orvGyAnfd+Tb7FaKCZohsOZ8+Iuf+AcCEUcbDctDuAyMYTtZXrIUlealBBYLqPWoO/pCxe
nVfxqJvLY3hlywhwHOXgOQ6cvSfHX/MEPBdQ0Wg7cm7QpeQUylMKqowDRqEGj4pGkgpIxQD3s+3U
gD/QIxLb1MX4gGUvTaPSK4yexmT6ZYfd3oym8SgFHXy3KASsA7qw3Ex2UW7UmB0+CrjqSjVqxQ28
BuILRS878e9MOZcPE9TyfVNPyc5TbO47nY+Ae+qjdaK0j2iNxPcUMkBFd9w/cCbqjw4VniMU4/AR
Mh5QsPKXCrEH/aCu+8Z/fFPCvnzXKiu9qoE/0MaeJoybgaKZhXxn6ml7jr0R4PiogRvzjW6jYqOx
SWwuuU6ErUQdwA5V8jg8yJH5a9CaPT4QOEHZj0o44MRlPHpBi/87RV1IL3UabtSI7OubKH2iMmxu
PaORr+3Slvdp40tbw+jC39BRseFtvOzmv0yzhUTt6bT0HBW7r+Lws0D/qBmxffFL6TylwQP86sOQ
xKeipBeY3qp6tSLosqTnMhOp6hU7GxsJtORIBVwcJzBsoaqDt9n4wmmI87Q4K31QJvmP/sf/QV72
HsJHU/+//7sgG6SgJ/JRyUhNPFnxUp5lDFDv1bH4nQHtR6lperC5jsYI4KVJ5fybGO8frfEP0iLs
U30bK0PhWll8LkoNm/MzgMs1WabPbPfQGfqjf/nh59HVgyjU8POQF3/FdUJjsIZCr+zE7cuioemC
JN+FZV/iQiy8Mij5oj70AIP3vpCS/xg64rOI2Psncyrm7jM9npk6VGA1Mmh0eJaeVZf0wWwaCy2q
bjUyciufTVlQvvrz9x+Gytosc3jMBaubrm0q9QqsDkEZ1mR6zAj9ZgfDzrhBVhjf5YWGSGtvpqdY
LUDEX146CyJYf7R/P7yCNzphVqtl4Spy9jttzKehpI/v+d19GOgohqDWeflBC59VnqkwjcibKWrM
gzpN3+P68pxF5evln16QXkMq/6/lP2FrEmIYX7jiRJkU8iGO3ofiV1HVp8sPWFJClsXsfZil3Ilq
FMErXr4otzbmqCgfby2IYD2F3XaUaDzg5zEhKgFN5B+fOU8g4O5iXwsHF/X+fiqPehMcBM9L9Z8n
A0hKi6d1SgzYwf7yExeWgjzLIpldmJhI1Rj/cFPLpGEHjHargA0vQBCDl1tZ9QuBJc/E6CDNIZCB
kgfFLTQ9Qtr0W+zWkm/JkNgrI1nIvfJMUc6sRkklrgbYC9LVwNm3gHEBiZqTwlmqkZ4FoTJQVrs8
b0vLb5YpsHvDIrDLuQFS5JxARDeqeeqFi2U2rATPQoKXZ7pwiR5r1Ic5X+Vyhhd9QBPQ3JXZXjA0
MiCq9LdWBvNHb+yTvCfPpE2hFxXUfdLBrVrwE90TT/GpVGBVfR58bLdwvtO54E8lZ5Honj/kisLK
M1hi8UKSl19P4CYvz+xC3KGi9Xfc0X6zkJ7gZUJVAsPz2zDOdsdF03hW81euzQmnS91Y2dc+XzUU
xP5+mI6iG+W/ZHBVChceTLY8f+sAu4Hwcz1ifdLAFjQrS3RBYR+A5N9Pg4Zmy60aDy5gPEeWTg00
74pC9QhZZbQRmRP1g+jGpsXXJC7dwN1A2SZJTsyyil/s5Rn+POYVR6zpD4lNy9TUpkpHMMYSjkO5
m9HYTxFr8qnzTfnKYP9Izf7vRUXD/O/HRErVeUGVkcuQVhVcBwxUoKE3EAzHgtr+o6NheYCLnPEi
VrcYfxagyOdXVzkFppRqi95q25TztlhhWMD++Tdlb9y2MGqlwLiysZ3UQPEPoLS4vEdJtSbKKLLG
Zy8/S1j4Hk5l5WNiqarSF8gtNFYPKlcHCm4adkuaMt021QhAVt6wFofKxLXOXwnHBZl2xREv9eED
+bbjJ7ZIZdXUfSX43EmjF2MPJyjLLhQGkH7PVi+0rV4D8Cj1lUwTezC/G4O2J+vxQha0DiwdtxFl
bhiOhwr6h+L80o23qLc2nN1q6/vlxfTnvPnZTM0yIXBhLQkwJ/qzpkkIjffGXGVj+GdVi/VL/OTk
qgau7Dg+DyGOg82DpDytvMDnqneKM8uTgVoGfSkTVFN9k6BWO1jRPubOQZoKtFeYAH+4Trhyrpye
Fk5woNP+/jxJOQUVcgc8EO6YHMEIY9iTyiXF+1U0J0nnAp3tay+j6NS/Xx7lQp4Sztcfl0QUG1kp
aQ22q6NyW1NJlk2Qolp1E6RUHtmDxPhsGjCXH7ewI/xxS/r4PM6eWKwp5Ajw6u6YP+pUuqEaborS
+45e07Eyf+ThwaAoBQWDzs3/jFkQEuWqObUlcuW66UCLWNsNReB9sszsWeq0ZOjIYNApvQSy4/p9
C5tYysL7fxzvLCcmAF6wGeTnTUm58rW33AOwWlm3YwRak3yT3mj9Td8fTLTYo6eebpaIsqk7Nvk7
OxNSWMfLb7I0zlnWNMeI7rDsDS6K4IfIsfetpq/sdUs/Lf7+Q1qhCkmhMRyEWzY1IgO0DhCPVfcY
kZw++0CzpAX/S8rkkuMKa59du7Mo2ufoDd6IxN6wYnvUUUzvz97dOwOM+JV4/PychJjb38PCyzmD
qssylTIPfkGqv2pdhMOU/LWAdoLlwxtk4npl7xTr4bNRzpKNaqbt6OHu6pY+ZU0DIPhAKQjY795K
1o4JS7E+yy8ROjypXRuDa3CPT0fECGUgtNWLxDXYNsot6XX1SLJwFrBmeWUs8INqbM7/uP/dJ316
hePfWZxlAQTv2zF8ubyqlw511uycVUe2NiYjz9Gt/LYaqR83z2l+FSXgkKo7UjVssR//PKpZsmhk
gE9lT7YUt5qOU3mk2HuPw5UX/05DYyVJLs3dLGeokZpYtsGYarujHBj/Rp3AB6ZkJ9U7B7bLM7ew
4KxZPgAyYSRZxlBKM3pTYJGKPFS9wNdZsX0SP/TJirZmWaGulSbHFnNwe3k82lG1M3NkMmmJX37/
haRjzdMCQj1VNEwknTT/PkXTUQGAfvmnl958FvidXGsmYB8uSJBVMZz9nifWC/Jg75d/fmnmZ6Hu
WQlqSUKGAGDLuzn6t1iO4CXeH6ayXMnISyOYRboZauNgodDlGnBIBfcOBJngputfLw9hIZOYs+gG
HDIC4O05NXRgsuR94HNTq9HAo0HLiZBjWLx2/V6YLXMW4MGkRYoekf6jGGd2neTLDooB34Ndyt/+
bTSzqI69wcbavhiRMpGB3UybgZ1FAzggwkL4u6R0CldziHjxT+LCFAP9sFuWmoaKIBQ0F5ze0QI3
VCKzQeQZRun+uQyv1hIWQsQUq+Pjk/xOtw0nBsBRWb+joVE2CaZ2+8uTtvRdZuHdoa3ZGOyRLqXp
R+yuv4DH30ZedULM9e7yIxZWsTkL8XQyWykJ+9EV/EAcjDFdbDBZ7J2VQFzIs+Ysziu6twBO29FV
zRGrw0HZRzzI0PUHi2zbV/KXy+NYmqpZwKc6kmdOxDgqJb3Fyxp3LOyyB/OxLNuVc+bSopoFfI3S
YJGj7u+K4t4IUVkNw52Tt8fSqb5ziEEDMtj902iMWex7duHVHlUx1zTtlg0QpRy4kugbTII+/09V
WMWYRX0Erco0KBO5oR9jjAKITkUlX4gPoExxeRwLU2bMot6X4k6XFL6+uHbkLdDVUD0rZvgqeamb
BqBztSRe+TwL+VLoun+MxABVCCvQ6xEJOpzbWkiDGgA8xemBxCL5hPuo2nQudIGV/L+w4oxZ5DuO
GSImxdG18toHyH4JgkvlXlGC7zaab5fnbyE6jVkCGHTHQqGDC4XtQ801UgAKER9rvXoofuiTRGnM
wl/vkxrMAvUy0L4lyP/sK63PFce6pY8/C/0eld2+dQJSY/IEh3aAUzFIxU7UwqNB+VoWh3+bpFno
Z4GBLmvOhxho323KKAlu7AjP19pTtJVvvTSUeehDrpFzTiqu3ewtNCVsGS3J8OCByUJwDXhZvfLB
FxaVPgv8Jtb6AY3i/ynmyijn+336jBPaNqDUd3m6FuJk7jCcj5IFMB9xhNSQDhRZFP8Z0YM/SECA
H/kbamcr962lJ82i36xR4oeCSx2uefa1V9jDR1hyov7L3E2iKA63//KgFraZP65nH7ZhH/1FC7Ny
FJMS/THKDWEMDA4sRvLE6ZRoM/X+ympbqiDpIlY/PAqMSiaDjyI3K2Oob+qmLZF/10NEEkEI9Si4
bfwgGe4wyZEgyaKCBknEMR+UoJZWLi8LUavP0gLmy2aClSZ2AXn8VOnNIxqaa23Upd+eZYRW9nSY
+hydwMz+ygMf7ZRmVFZWxNLynqUExH2A2Evl6Ppqgf5r5d0WvnGFavy2X62ULMSqPksHkhrRA5B5
htyGbtEBcG/6t7EEMcV9VegNKWzbl1fd0nBmaQEdTckzAKvS+VavRBBxc9TAEAm5qstP+ON580mC
nlu6WlY8KHqQscsgnaZp6ftoJqcurL/qEmV1U99hdHmFIthZUnq3yPMt8NB9qfVvCDefVbk5hIpy
Rk/2KMRxJj87Xn6vhVUyd331ITHgkc5xXguSc+Io9zjAvlz+6YVJnRu06qnRF6gTja6BISlK/HvP
rN3UK3+Cxvt5+REL26omHv0hhDUMQs0g4xF94p1R2gNxifZSY6zdm5eGMEsRw2gbigUsmFYfZGck
nTD62TbgtnBb/nF5CAu5VRMf5sMQUPlF0tzi8GbhhbCF2omQt15X7KxVfVPYIOJNo3e2g9q/Kklp
rCzHpYmbJQeEUZsuiEkOahn2oPQrbatR4IDoEWQrKWLpEbMUoVZjItXAHl2pS5/1xNyNKra2+Vqp
c+nnZ9lhkKDgjCafXouHX5XS70FGfgejsYbsWdiItFlKCKZGcSoDJxd6ZOLcLsSHquJAP+3KbPSV
/L9UkZs7RJp2nE2FOZHjIlg8Yedts0o5WpDpUShA0An2jAQ2yjCh9eHy415ecwtBPzd5RAqy1ItB
FT2F8MZW1KPkN4+Xf3rhs8zdDDFVCXPEUEdAiuqLUAWrg+5Llzor6WohWuYGhJEeYmsSMl/0CjbG
mPyAk7JtiXe6aabSHPVyOhZpfro8mKV5EoP8EJuWXMMx1XmaHzSP8QDPJHdWkuPSPM3CvpejckTZ
jwCUC8DM7ZUFUE3WxpVqwMLqVWfxjQ1RLE/APLgOIOPZ2E/99Nin6U6VT/borJygFrKjOotwKyjt
ziqkEVhYs6Psqmfmk62f4CavZKmlrz2L8RGdFLRrPeGmJF8Z5jNF6ir9JmAPSK7gSRJMa93exUCc
hfsYVkUoo0/uphpylxiHdEHwRWm6O1GplmR9qxR8KKRZkc9SrG+X19fCIpj745lmR5s0U9heYFUJ
AcbC8LbQl/eXf35hEcyN7VAYdDQlNLhP4ek7QA6TQvuKD8Qd6+B42UoOWwgSRTz9Q5AMAWCKstK4
UmkDhvSInzkIVP7bCGb7O6pfMLuicnIru6fC2Akj6aS37/uwlL8nftFu0b6UVpbz0nTNoh0h4VKu
Jh6mDQaSzhL2yN6uAXWAUDOSFsbKV7GZl08OgnMQ54Q8tmdpPtKlY/qOHHCwiwaa8glCQFs/0Kev
Na4GewnNmpUPtBCmc1hnhaMSoujR5IZRMeyiZBxOLaz7/aiU2snoo7WW/NJqnqWDwh7qhjbG5PZB
gOiJfhASkhUsjMtrYWkYs2SA9bndO4iXuwVKjjXtXimS3gIM2XQdytPlZyyt5VkWAJaBnJ4hvo2N
4KvdPsTa2nll4bPPUZiwnYWdAcHoQTgSop4R+HNkk7cJGr/0AIppZWdZWMZzTCZ1JqkMLDwAOjCZ
thkdkG66HpAXoRywWpdf+BhzWGZQoGov1cBKIhTBPTV7lirpNvCNQyl3//a9ZfHoD3mladscFQes
8Mo0fpYd/yqKnW2FuGFZp/rK916aq1nI8ylokuA65OZNiqYK8tkBoQLEHR2sYhyDo9D0vby0FqJj
Dr4sC7TSq4Dh9PpQ3JZG2J3gCR1DlG9XBrP0TWZ7vpl01LE74nySmmCby+MN7hyY9Pj+DhXC4+Vh
LC3jWZDHcjWacV5NlOS9HQsa4vazwGCJZkCLb0kRrbjeLpVn5shLbdKSMepJx6idYXl9q9PyofND
/fdgRYja70scPoRI8jqKSgzik9Q8R2DmXh229phN7iBhKc5hHzp/8isaYO40KI/530Wti8a/Qj2v
s5KV3u/ni1CeQy0TWdEzFZK0C6wlytCnPiFctG1g/mPGtr/82T5fG/IcYYl5rh7HcqG6MbXCbkT7
x5YfRuggmFitbDMLRygsWf8O2DBwdDxoKtUNK0hQQYKFlASe/Q4nxw0UgdvRGPYxpykbBc/Lo1oA
SGF88fcjUYuA3CWLR8ae8Jvb52zbwwBJxetBoiVXVSPwQsgfgG/U82ibUiHHFeMqcnAkLIh044wz
4soMLH3IWTax1Kot7cbT0fN0lKscEDdqQ9gYIu8lq7hlwstBWejy0D/fqYRb7d/ZMcfKEq8iw6Xn
h7G4j+iEE03m4fKvfx7l8hz72OECY/iJj186+YmPN5nY8ZVAYSIEcc34BdWkdtvr2tfLj1tcOrOs
gj8kzrRjaLBnxbuKqx0scb26SQI0VsabPPseSl/9NRTf0tTNDhKTXjlTLweG61jNTZF03wr/P2bN
/5/UFXkOSpzQG61VOTLcP+KFVteOBzyt8bZRfH8FFLvw9nMMokd336s82P2+kr1HSXkO0/L+3z6D
LZbDhy03wVsnmdTacEs1OTS6dBqAAOuZvG/1+AjE6qn0mqNhVKeqan5dfubCSpsjCuNE4o4i1nGj
cTaVf5YIJqCX0OQ3LfITSP/tLj9nYTuR7VmqoKVrdvbQGi6yMtjulgh37+VYBch/0+W3Nc+LbCQm
9kK4cOWRYuP939sJGJu/pzNH/aRG1d9wTWRDhTimpyHPj8wHQLXKeOHJAySfvrmN6mfBURP6f5cf
vTSrs+xgqoPS25VkoAVkbuVEghbfv3QITGHjhk2iipNdl6y01Ba2FluM/sOiGbE1toPON12jOg6O
d6/iVeaVI4x8a395NGK+PpvHeXbokW32WkZTyVghQNpKhvhHDaP58s8vpG17lg+0AneCDkNXN/PM
6zguv6G8cY0MJZBp7ZzHylpFcSlyZ5eLUUsd7EB73UXUGT8C1BgNrf1xeQyKmItP5mgOIZSw2ynB
Memu1fPFpW8SBj6e9iBUVzPjuapR4SoBZNc7S5YgboYra3xhoc0RhVPfGwi8s+UJIcxYQ8o25Eaj
xruRywe6kTtbfbs8woVFYImv92GZKRFeo+aEOkbHGXdL92mLQ0Wzyc3mn4p9sjVLEKaZtMjC8gBF
Sp/bGJbytIb5XQiR/wUf1KVSn4bUFFrNSFDVwrhFRXgJ3fGHHq/Lzb9N0Szqta7mOKwyAq9okq2P
uEOpdl8R9i3/8QGzUMfeDpuOFj8J2xzuCt25DtFfs9VpZTEtTZNY2x8/sdeGsoqAg9v2CoJ+NrpS
PuauvwtMSzkRJNoKnuHzsqJszQJeN9ROLiKeY6owfiLpViueapp+WedtBhBs6OlsTEN3L3+VpVHN
wr5B5D0aYMy7OjKkfYBgfYFvElCaCnv3lQ+zdICaYwxVrzMrYE2d6ye/YQVgt3wdKsZhBHE4ol8P
zwN0b2FP/xYrc5zhGGCRkGhpB+/zrSjNhwYrnMuzpYtp+SSRmbM4TyU/xD8GVWhcr44q8jeD9A75
LLafBBvACSOAM8bBRq2UxsxUBnsvQEnY1+RdpDlXVLqQNc0eKy69vtWejPTG9KtT09yEgfLVERqn
0DMSpYLwrn1xkMBHkNzN8ivqSaWnvAuIvBFKrzJMOsAOOFnAZ5quQSG5gbN2zBJD+WyIf2Ua9b8K
xIL0qhGAU+su9Aok9Qz3v6aYwWQqgHOvbR79qUa3uHE8VFkwSDVQMXVUCQlSXe2vy9ZHYra1/ajF
qlZqk0NJ2a0S2l/+bcWJPV25gy8s3Tmm0LF6VOMCKnrY5277zt4lBpJ32bdotXi8sH/MUYVSF2am
x22bPoX0rKNZGhvKYy/Y83234w4ep0+X19XC9mHOYt6rDIw+60J3dcUf4Ip69z1NHe6Dqra//ITF
GJwFOjboZpOa7O+yVx4sWH2IDTjoSg/7yDaPHC1LEpqGY8Xl5y2MaA4tZL0AjaHJjvBhdQaV+0OD
MNDp+e/LP7/w7eegwtEvIMDbMUkyNZ0N8hS3BrKv29TO9ygmryAXl8YwC3bf0ocOh13ufel426pU
rDC6skJ75aMvnLjmSEJdjsuxqTKusQZs0iacbipjrTe4ND9iSB82q1LHQDS2J8NFOuc+UIcv+YC5
WhoBUYZAuZLXlwYw29GxCM6xr8d8E+9I3NmKo6kZK7G9EHlzwKCVakkV1rx/YgmdrYOFGrVpxSg7
3FgFnEoEXC4vpKVvPNvVc1y60A1nDA6irl3bYEvQoUYYrxwaln5+FtgBNod4cjfCn1QyNv/N2Zct
R44j2f7KWL2zhytImk33A4OMUCgUWnOR8gWmzFKBG7iAO79+DtU915SoAHlN1v2SlVVAAIQ7HO7H
z2nw8oEQZ3zDdMGj9QWoPoJk1yBSJJxBmTrShvKGzlqUucnj+tCKHy+jBF2ovGQDVD8iD0opD4CG
glpvSqbrPubV86emkHHt0AhtRs1Gea6PNRAd0lOuX2ldv3GK3qtWl+4y6YSi6bOqWx1lDa/s3TCD
eIJXGA40VNGImzksA9/PCJKvZKjvnZp413lVoHHdN+vd4BfaKSFLsyonG29R1StfxkSSqpsmG6pg
EfjjG7TqFu0VGID35rnVdnF1LUoKOUHtiPTPhoUqzMiWPJibMG5DUsWJ0uJuzl67hV0Tbh5klx14
toGS2/D2qnkWN/TB3bQsBw7SxjzNdQ6+7HZPU+feRD205I/gBnpYPyyKyESGRIKhD7rgizFNdruH
mEyOWmj60hXkp0XobZGNbGPbVAdfOjZ0aLw4d2FTkChBF7mef2HMAj9l+2V9Iarxrd+3yzO0oock
GGy29s5Onl1nMwjSYLvrw7/XTi8ce1tyaqCAxeMzF8jC2SDjnxsQCmm988DH7GamznGyzOfS0v4E
sfytDiZZYduQz0jBwpoXG1en4v6R0ZGCGk1mQRg7AlP5z3r+OgKWCsw038Uu98L1ZS5f49IqJc8H
gnh3tCnee7HfLTTW/ht1wam0PrhiATIgEtowE3BNphO5Ln3pZjMExy/4ISfwj/kbx1k1xWJMH4ym
B7csOFDx9DJz88zBNgfetxB3HeR59uuLUDkcGeTIsjHv+hKrIHFzHhx2yoYzBPwCClJigKMR9dkT
jSwHNH3DxvNVYaQy6NGZIVhDqIuopnIA2AOxNWg6QYkJ/thFHGF9YaqtWwzrw9Zh5/TeBhN9BDHF
b9qsHwnVrkCnB32JrQOgcGky8tGeIdXHGzzDUdx1wJrqHKH6CulNiMbAnKAWde5QcNjwn8oPJXkE
LUHiCw9uuLasOvpCE4E5QWIFvdhvi5DC7A63Oe71DGpzjkF88GCW8UaBT+GMLMlZZLM5AiaVIm3i
GHdZ4V85ULMdCv+Tw0sREBh8KrB25ySaPfDt5NBDgVptXrsbdqrcOckLIGfVdryvSMT6rAnm5GuC
IN2EFl9u9Av38a0h7J8u/uiCeBDaiJ86gDIyMklIr1vJol0KaiwIcv1llUloYVYUtquNW0iRCJJx
kHA+yMBpqHcM5WOadojCzBBU/MjQ5QGFAvika/uRPq4vSBUqydBIx2v1wV/uJIhrOCHvrTOozb40
tgWGpPgWNLH3gE52+yKDnmGenqFNVe4aNr6WDjfDHhJZ679DtejF4j9YNljwoeI+wRBs7VsJDvAR
RID0GLffx/nF0r4ZbbEVGymuD1PyIToQCYk345Ls+FxezYZj76pc2xpd4T7MZdYP6+hLcK+aFUaf
kvbGyI0Xx9AhUB4fOjQNQUGsziBeBIrd9V1TrUVyH8PkpWmTDiTqXINFvcge2hxskeuDq7L3MpJy
QOoAHa1Q8IIJH5uJgAwXJLs7EFRftxmUPMgA0nfXEiDhgYIsgKMQI5zNwGFetoG0U/goU3Iise6A
f6nD+kyHhRRv2V3mkrvE/mxy2pS8iA6hrZLzHuzWXXkYTRsSBt6VPmcbTlBxX8lQSmfyJtqLhOA0
IF3l9oeF2z1p0RFQi5JvmI5qEimeKEezNZs5RolghhY9nrLxyB/LxDtkU361fhQU30FGU6L2CWri
As6cMPZ1REsyROyL72JKtkjgVGmqd1qsD3ZjjOjlQ/xNosG7Bef2wvJfgxwTnFM7zbWWoEX3f47s
+/p6VFsm+YCm1ksEqB22DHU7sLfuepNFCz95N2/5VdWWSY5gtDVXF6ArjTrw7tug5e9shgrRaM47
j+Kl1FaBZ47QQm0hUu+Z2ZULRZ2sztxH3+6tB7LQr8cLP8X6ihWeQoZbDiMTjV8hp0UWjR8bZor0
P90YXMFKpb97kA9fz9Em6KWTGA8bawSR/vBU2hqCTf0AfsQHPElAg+Q90Omhww+YQFWeADQbGNAw
E0De4FV3Hnr9LQPjfubqx8rk90VBD63Qjl5pQ/CEjkmAE+4GTt5W0EC076HGulUAVX0o2ceUKEPG
EH4H2q7qQ+iK8rPdNnSHK1AP1zdfcSm8H/oP26OJwnQTDRG/BlIyQWzodxwTroeFDo2m7qBZ3cZE
iltUhnOCm7lvx5I4kfUuFDO118tlvuz4jOyTQ6bHd9EG7G60vjLF5smwzgq8smhJwYRdqd/E3nRX
U/2ag+phfXjFo0IGdNKutwckL0iUZ+yAkA/SHvymIdmumnyI+WzxeSqMQwZ1VqUBhUwdbtpIJ2cP
fUP9DqVW5+f6IlR7tPzzD1+fTmM8Nh0WkZX0l+3Od2MSX/NhC9+lioRlDGdlQmc6YQjkAUwHAND9
iVipDWKLnfQROwfRjhyiNCC5NCI2Q8UUFNfrC1Mc67/RaqYZR7YBC6v7RXwGeCXRsLNnikdIUZtB
3Y8cOOL4c7GAbv6+jaZZ4qxV+Eg1QDO7IrW7sBa1uCqhJrlxk6q+lOQK6squsZUZ5G1c91AxiHoA
Z29w+7C+XyrrlIKNfEig0pTDWBCs/cwhQ+e3yX7xejNaD6FQGXQOtELdru82zOfiejxfxnCmWo60
WQEQDLG1L2krHvLEHAOoHqQbjv+i4WACKfRwx4V+38IJgIjquIPocBcMZH5Z366LlzQGX5zCB7vJ
OHMn4WDw1IrrO5Lm7jGfvPgQN+Ucuo69lVRQLWKZ/8M8KRp4/TyD/UAo+9eSh/Vy6zOwOCxBMn07
n2lWsKXKwGwW1hl7c3ztaX17VB93Wc7Hnz2SeCYjcjwOlCHG3owMQCvoVGyErqrhpadFDplFCNti
eNG3Z0OrbOB36jciqLlxdlQTSPYca07377uq8zl4Yt1HrzMP3KIP69ujOj2SLXv+SJIC2nxRBnUw
JL41UAMAbDTiLlyfQHVsJGuGfi3kP3PwrjntfPSTeITe6laZ8+K9h07nxYN8+LajWTPioeweNXbh
gMrfba+JmL+B8fwmQytDR/qtXv/LgTemkkw4rjMT6oHYJ093l9owNGnw+LbByboErg3EOCCWk0Cv
81O7JiMrdbsC/6aLAh8EDrIbPIrpzsmKLUKYZX/+lhrGYiRTNly0GiQu9m3qIWgA5SoILYDj5L6G
SiH4QezM2Flm/Of6UhQnTAZSxiDdBO0ydu79eewVaAnxr3Ag3lKIlW8YycUrFguSjHwaaU3Nxrcj
QLbxwJ9BDLII6jHfOSYu+Ic1U5yNBv3760tS7Z9k9FXSMWYSTGfmiUUCbTKMr7NHDcgjkDgsR50d
RcKn+67DGekI67ZyXgpnIBM1jlARRF+lZkf9MD2JGE2UfRLiSfjX+roux0jYR8kbCGaAid0AdNzv
n4x5n0CbzKunfYwgHBFf3UGDWmuvJwKlGPqZhDimlPyDbtq9hmeQDQc03Ay+e7QNfb/oVC7vo0WX
cX1pCjckQywtmxasd4kdQbm+2E0QBHTx/t84fqrBJedgGDYwYgPOg1uYS4/QvNdA6LURbSmcnIyd
RJNT3EPnAMiU0sh3HMrOR2Bb52uagnAaPBcjqJSbfuNrXK6Neb4MpGxrBKmQCkUbRD7aYccTCioy
sMXwqoFCCgBWo+sfC+BIWihXVckcgl8I6sKNUUBYvL1a/1iqJS/H/4Nfhxa7bWY+lkzq7PuCvONV
9VTn/c1cQGzS0DamUViTzNuI46AT17XA1O+Tn84EPWnUETp3ixFXNbzkJXojtwcB2n48Z1tInaJs
7ySIwfsmeVnfJtUEUmiQexY0ZUvbjgbmPiIztLegzzzn7Mf68ArHLSMtu74ncdmYOHi+loW8olGn
O5DuRVnegzzy+iQKz+1K5i961nEDZX+YY1o+6mgXvB4JRMXyuKLh1I8UajWC3pldAxni9SlVXk7G
Wza+Bu5jW7cjALyEPgW5VewK9G4V32z255SCYzt7l7eqzH7DhpVTSh5C6zMD6ETDjhapwEU/EW0L
I3AMEItzyNn2H61YoKblAQa4YckKnyRDMVszEcycMKOuZ3kwd9NdM7afC3plYseCOdwB7wViutLt
wtixs3D0UV4CqwfbCIAULkBGvpRlKurURADUcvEn0YY7u4bcWmrnUFEjwxsznfv106A45UQKHUYd
3HTWsATwNgItZn1n2SAiS+uKEKriG5aq+hiSKxjs2CuTFpPEHkjAIcLoZeXT+u9XbZTkBOoSJGJT
AWyJphVQvCXkzkHCx0Vc0PbCCQ2IMH5uIik2cGytqqGygNJTfiB1AmitcYMouPTr62Sru0vh0Yjk
DUyDeY0N2TDQzoznMXWfEt99eFcgX1+DYnwZdplaDq9GAoSRD6Vip5ntoEugdAqcyUb2RfGhZeCl
bVONQ10cRck+GyCZPNzWpfH6uR+/nIAPt2LuVqjqU5iE0eURIs0jqeojju/GGVXtzWIgH4af82bW
Wx3DV0l9ygi/7oC/9gq8mtd/vmprlnk/jJ8addsOJcafC+tUUu2eLKrZ62MrjEBmaER61S4dASOY
mA2yN3JsHK8PmZ98hYD6FaQKN6JIhbOQcZe6Z2ku2iftCHyDYd/UIe4MobV3M/0UBs7zHcmcY7/v
RwLC+ohBYLeFfC/emnhdLmoIE/Q5oeH8SNgNxAPD9Z3zsfsXnoKOZNWz44uxtnBNcKe+Eqy5tpr4
dQI9i9clv4pFTVNHX2yYtVryyW8l2bjtdVnRJktwl9UCepJ9/0Q6A9Ku4AI/eGiE2lHR1BsfTHHo
ZIymHsfC8iyESLxID36CRUzWZkVRcepkvKKTU1MXHTDjPeQ+FwF4dJa3dQt0f0ydw5B2RuhZov65
/qUUkZKMuIHtawlYDbAU3boB0emd4RdHsOmBtQ8Kmr1VR3gAb12/ioMuIyNLbwIBXCfQ7taDr6FN
xfOUWT8n37nS3E2tONUkksdpNZK1Q4VJHAZx9AAifMm1ZjjpdVN12ZvfxnG0vnWqDyW5nhjqM5nO
GjtK7AS66XUHgEgWdWjn6nOLBXOhb5ivwppkSkgnYQKqCWhUKBv/4M9oU/fmJkDPMvpDvXGvcZFc
V1pc/bRttgUzV6WmbCm44E3T89qsbaB40UZiPTBIr6O+FfixgTDz7GTfU7MK+lTs13dTcVHI8ElX
93k9l7kNKIyvXU3O5H53k0ncaGT0v65Pofpgkleq+4a1FCKdEbRQQzvLv84Oubd1YORIDcHgFgTc
6xOpjqDkjDLodwpIvOOc8yb0dRsscd3XEarK1G4f1qdQnAkZKqnpA0cnDOy267o7f0JuraEAGVeV
FcyNdxyH/A397OUBVcnP9Ut7vkwMWU7cb0B8Co1JlE5Mo9kNoE5IS/F9wVRD+hwirjpURroDp+aV
10zlxm2iOBoyoLLltE/rnuGZ47G73Bfg94jLLz0q0et7qTgXMnqybHhXz3WL23GaTgU9d+PRd+0w
BsfoMH373BySs7A6AepqRq2oFn0KdDP7BhWu7/Ho7wZHfGMV2PLXJ1JtlmS3oEMaqQ/l7giCwUdo
HEOEaNol1NjIbiiuPhm4aCU6y7QEw7skBhTNm6HBaXgbv11hN5ZkoHrPwduX4ICRtEdOyOp+gQNl
53DjoSrraH1/VAuQbNOsWnNgDHNAxT4NIQR8XbG431iAymvKEMVxLOxCW2Qa2xx81Yu/dDvqhXbb
t5hrvtE7sged3Dcz7b54M7SbPrWov6EWiebnUFu3IsNP0Uuh8dd2nrYAJpcpVTxfRil2lqOJXsPo
Ah6GtvOOzfMd/PKDzvUHt0GqMGFvGq2v6zx/aAGktpIEilQamjNFqweOC8V7iMZlsfarK7Yev4rA
RaZ9RF9AXcUIzKOyE/t3hBpwHSmt9f3Ap2Y3Vv3RAHJ345mq/LCS/TLfTuq8QcEpqcmznuLc2+OU
RVP8y01JyLwA5djnush9lKwtd+MeUTgmGc+YZRwge7TWAQ/vPGku+ACRDv0pRLbnYt4waMVFItNC
Qmh89GiBBxQeA7yxrgABBRGFV/VBzaodJMQPGtmiBlCtx/z9saYVzVBnFA9xC2C5mSH9D26UIAfE
m5vmVQcYyIYdKoxchi5qUGzP9GXjeFY/Nhk7a161sV+qoSX/4TOU7JIBcCKQkZxB3X87Q6r9U1Ys
AxYzovdzuhQe9ZIfLag1ILyCIa0PrkoWytSPhd3nwhAYvV+ELfn3xNev/t2OUJM2xGdHyc7OXrix
5TcUOyXjFvvaABvOKLBTxL2FbugpLcfj+mIUF8XfAIvCnjM8gpAQafUnM+a33pDc1HN251rORgpZ
cVZlGW+ilagxY7hImPTQE37LW0ECe3Bvelr/SJ3pbX0pqnmW3fuQwMhTitDXwmcZ8QqatSOrn22m
n2j75m5sliIikNGHZNTHfoDyejSj43W5kggkVFyypdSqWoBk1LUTW6nFkdAn4heo/vZoO7F9K0Ty
AoH80/omqZYgBQYTI7U/ei5atfX2DlHCoSucA+N0i5hadVQlo9YBpOJ+DqOeGhIOAL8HsZFsCecq
DquMCzRq5GmzzECRv27D1mc3TsNDrUqC2gPMdH2DLsPFPV/GArZ49GZGh4wLFIPvgBo4AQsPeT+d
njw3Pvtj/SgoMqxlDhy5npwYm164g8LbxvSqNS6H48MpppVX5CjJ42nVFzc95OpMne85nnOB5vff
eWXtKfchGE+CvLBfU734ao/gn4m1g9unByK8SHB93Pg1iq8pIwrLsst80iEXVLX6KZ6s73611eKt
iDpkWW7GGp9ALA01+sHq9lqiaYe5bdjBcTr2UndxckrceCmgWumX9a1VmJcMMCx47Vi0QFlpTgb7
JTeYzhHclEBj+rnp3vgpb+Ogzniz8RhSbZ70fgBJ1Og7S6nWoPR+2TzX2yKKVB0SyVP4zC/0toYV
p9BPxIXjVekZHCQe22r8Vu2V5CZQcSOaM3iojZbzVZOjE3aonjHDJJ5Zhd7b9S+iOgOSsxDEAhle
AocH9gj9y9jGgx6Kyk34zheTn0T1MDpaUIi5KXdZUWifEo7yAGj73cb0BMwOkGzGsTbJ97FvkbUt
+YPVdKjf5+n39cVd/kZATvw+SZNVcaZrCKvBH/ijp/QcEzNsKu/OKIzH9SkUkQjgAL/PoTdoA5p6
5C5c1j5zgIqFlnJAs1HE6uszqH0eZjTIVqAPXdpastTeAvSoFrf88w9eiujcL0f03EadloZeatwb
c/80VlkbCpOn0fryLt9VSLb/PonZxuWE/y1xltECMOQdc0YfE38rmX85YPdkmseKgOOxoDXuKlBE
+/2exVMwIxXoeHaoI4Ju3MOQP6+v5bIzQMrn97VMJdU1bUzBg6ZbJ96BLjgp8m/rY182Vjwrfx+7
GcB7krAcVTnTvaN1coXAwWzSiFTieukIWZ9FtQLJJYiRaYVdo3mmqnvzmnRU3xk2nzZcgepbS65g
JmBc4TE6Ekfq4UrwnxvR7+nwKZIwDyYvbZFB0iRpAInObfHTAg/5+3EqyuwqLeKtMF3xHWQMoh5P
M8pxaP7R89o+Q+IoPQzMN45tNg47vUnSqJiGeGPDFO9oT4YgZjxnBjeBK+ZF+6eR6y8NEguBaaQH
r652tBivatN6a8tyP+MRtxEQKD6TjEysekMbQHcOKDbqGiI2vrGElwGd5o23gsKvyGBEXg9ZxgZ0
sfDUB9Fs4oM/lH/LMvOs9foWAavqOy0n/IPzmosxraA/iXY21orQ6MHYmFOrChrwQY295watWWwl
HlQuWmZwLPLMnZihY8cGVw+mQXsdMn6XjtMPSN0fAHS7bnsdDezorgjcHEVFh24J7CgsVkYjGmaD
hNNokKgwW4H2/P62rMXG1aPaQ8kb1GNBWF2jpdHL+1cXIWKoTf2VP/BfZEx2VPP+Wvc6qgMn+QW/
0ngmgGaJhkXc2LLKszuY13FSbUBlFHsk4w7H0pjyTPfRNlXSfIwYiEaT0LAr4+VTv1/mcESvEnMI
Rb9456DAaXQ/TBSaQhdsxRsWqbAYGX44+02ruzR3I6vi5hc0A5ZH8DI4t/XoskBA9n4r7aH4EjLy
UG/KkeYeVgJiNwcCrrbm3yRNKsrAMwbjy/p2Ka5kmcyR+I7nV2njQe+CIWhuiUfCIplrBz1zSDMH
Lkm1Okh8zWhD1mbkfuy4JzaK0arJJb+AHuG2qZwEeL3ave1i8wis7VfDz8ZdMZlHZNx2mkbQu2X6
Q7S+XNXHk6ICFL97c7BR3vLm9s6yzINJsxu9sUKt8w7rUygM1ZWCA5YALtKniNRmyCEbpDlRk9wu
EeGSTF4SyevTqFYi+QPXQEoMTzVMM+tJwO3OC9CY2QX5bL+BsfttfRaVN5XhiLkOOiMzKxBUA/Rg
oAtopA8AOaUWSsaWcc7qLvLBX2/0Oxu5rPVJFS5ChiNy8KKKuuNL/RZyKNmIrjTSGlvcGQqzktke
kybJnXTE6LFW/ABEF4yE1VGwLfla1Y9fjsWHu64uxiRBAwkqcoz+rAb+Yghvq4x5+fnmyTDDrnBx
bcYYG53OIHmY0eRMoBDXePMu8aqwGciGj1MtYtm7D4voJ/ACdCgIRXplxLcGEiLIHVSfCzlkgCHY
PS3NAxVPBNnlHe9Y2BtZmLrTVTN/Wz9ACr8iMz1OU4pmhxipjspugilfgKzIELPqpx7/uVhhrmnh
+kyqjZKMvbWb0i1zJChzNIEFHor+xrTVCKAaW7LwctZRpEoBotfa5gtES+9KdxNzpPAeMq6w7u2k
bKAGFo2jboKnCFoKmk1fSZyC7Qz+duMcKaaR4YXQIE39EnKQEfeeikWGWI/Dxte/gJljff8VFiHD
C7tx1mlCgC9ZXFNsgwGnICH800BYUDtuYI3JBpJF4dZlzWhoxHQDz0qcWgIuT7xfF5oBLY13vi7C
YnpdX49qlmUjPxie15Z1pSHtGuk85+dUJGXgdP24M0qQpmrELQJwwhUb+TLV5klW3kE1j1sOoOYN
EOYhb/p4h0LBa2xVUedVz3kPcH5TFeRzkZ+MSZxmA2+ZGnne1NV+QqumDQ2W21frG6fw6jIQ0bDK
KabuQvBZC95Gekanp2QwR7zLcUvu1ydRbZhk7ZD+gLR2AwbOyRhCaGsDEG2Hixc2XCfIXfM2N/xo
fSqV5UjG3y2sTXMcg4nPW8KhwngZau0IeZ9kxwd746JVrUeK9fmYuL3totXIIBQy3pCPKHYLW1XT
GOjHZQEf641vr/g8MuywJ3NNXQ99VJ6R7HWw//DMftTSZiMYUg2/LPCD2fRspO4MFD5icv+bthgk
m88xmt3WP4Zin2Twn0DjM3EWmgoxsDdQ+52LZvIREU0HU/N3ZUtOnjc4Gz5T4fZlzWhvMoD6piC8
SDu/gUg5Hszg0tk4wYpiiydzIgK30aZJb6O9lQuPX/nCrNht17usDuLJqYtIn0XxXbO52Ye5bw48
GNp54GgdXQrHyIFwcz9U1BSfu0BlgKDl65PVaaghxksTuJ+Xc9AjlF3/bqroVUYCOoMOlR29QkIz
dnYxxJY73b8DpQV0BRg0Hu2gALiyK88UlOwWKKrXp1U4cRkP6Dg+AfcE0pz50JUV2LypQ6+FjpR3
YFWFT07UTrPqihNjZP/exv/+Taul+df/4M+/ymoS0FZopT/+60vJ8f//Wf6b//fv/P5f/OvwVt6+
8rdG/pd++28w7n/mDV/b19/+EAGQ3IJ25U1Mj2/I0rfv47O3cvk3/3//8r/e3kf5MlVv//zjV9kV
UNZ6fGNJWfzxn786/vnPP8xFKuu/P47/n79cFvDPP+7jJEfbSVK8NX/7r95em/affxgm+QfRTcvQ
DU8HFH2pqQ1v739jkH/4JirUnm/AEtyFiKIoRRsvs/7Dt4iNTmDb8NHz5uKvmrJb/sr+BzEcF6QI
uuUBOY//+I//+3X3/waQ//uDYDf+8+f/Kjp+XyZF2/zzj0v+nRimnLqk5pQNusc9tC56O4bHTQ4g
bnWbbDIJX3IjywTSO4RmDRC+Wd3flPwpzp+ZsxGhqH748s8/uNrRH6CyPcbeSQN5126O2z0ybscx
915I+im15eXHL37+wyTcN3uQt5LkxqUdDWu/twObExHZ7bQR+6iWsWzbhxmcPGmqGiiJk0Wme2jN
PdHErUCkYX/VoGXyCUewLAOH6OMkvdXprg8Q3UmD5JTTP3fQeHNEEhnizRFbNF6XLqdlEvP3SebU
8ABBN71TVnh7Vvs7lrIg7V5tCoagekbPxNMHA7twZFUnSgpJiDV3hea03smtoO02o1kh8KpuC2qg
Gl2KRVrAxQiBtu8JeI/4kMR41+beZ+ID7JGcdEw7y5xn4bonpxPXk11/s8CeYmfFxtvgUvixDC+H
H0OO0Dah7sl267scnAej7T9oVbnxYFYNL5ly0wABk4K3+2SXw23TQPJOG/Og9j9F+7r8fsmmtcYf
kAVk5AS8rdMZAYdZAJBNnnn9ZTQO/bfhmGz0gylOq5xvTPXaHAokeE4xROhD0+XPXtLexZQ+NrH5
NDWWF8Se+JyRy/3MGnr3CwQrzsmhfhUy0f1y++rRLLDMtmIboe2l237ZPMnIm7n3ayvDJGXJT4WG
2LYc0Ag4GGnQOFZoVBD5WDdAhc+SM4sNGBvzbliWY+GZnpcQs6MeBLiyujjPjf7X+iwKQ5S7nI2k
yAYPAlKn1kYeYEIDImQssvBzg0tWjku1jQVISk5o1bOuR/Rh7BxNGzZGVxiKnDhs7dwDfxl+et7X
AUNTMcoXQdV8JvOPLy1nDv2cCkuvEvfE2l8FQdVqzKC98dy4W4xCqt8vGbrvo++2mOBHitKOr8y+
WcRbBwjH6YxsPPkUZ0hOIRZQpBk4aEBOpTkVBw19RkHiuCLwIfR3EJ63+9R3lruVdbQQ9/jp7smn
8wGly8dcrz7TJrB8huXgfri6U5GVPoMe2wlv8bAEidkVg9yoYblbSvCqzyBZtMnnWJQNc08JLR+G
xPpaayIO8oZveAyFD5RlYmLNTgc+a+SUxnyhQQBQRRzGiYa9099WFELKWwhNhS3LOjEuitOTWUII
zjC5FgxQhQ+gs7MBLFcdJcmW+9SqDDLgOSOaIQAhxbd5BGOjKwz0VoGQev0gKb6FnEHU2mqatcIl
J1ANfaOifobo4evcwDI+N750dU9lOrAOz4ATaHdnB7eqDdbNfguhrtiivyUNG85A2E7IKXf/BCDi
buj0iEN2wKX1hqGp9meZ+YMxQLSlBPYav981xKtpUuvFKOvkC9G76pMzLDN/mGHuBquYQQ1ygoC8
v2usgoZlP0LJihpbi1BcoXJm0Pb1Zp4hK3TK08fJMwItrwPAmgIL7CZm+pleLPgNOUUoxopNNqmq
mwT8RAdBqHWwmGcdfJJtEUJeTK8sc0jBOLPaVkO1Nr+hcV7v3HEAGKSoeRU1vIhfypkOL5Pe1Oec
8r6OfD/NWIAUSFcFg5d4d6AusDZyVu9sy3Ij8/JTpHC9obpn0KIpb0RhQUXbZWDtH8omm3c1qB/j
wAG0FNrt7pi5AbQ9zfIwAPF3BJmhfx57zb6v6eAHyNrVe5rZUIqeY5+FmtvV97o18BMAijqoJ6iI
UG1v6sCAut1N1dfNsHHwFG7SkfxL4fcjWhE9cdPGVsF2FYlrK/BEpz07prVw1xWFj38wtIvkj+Ck
PKy7hHec/IWdk1swuJtCA0ErphOK4HvcLGESPd57gRc0RxroAZouN1Z4kUQd30imkZ66jOZZgpk4
qG6f85fseqahd+9GzS/rr0Xkie2MNGQ/Nxam2FG5S8MQaR2XDNN5Z/eO3UKitg57c8eCPvgFRevQ
3DOc2Z0VxVfjj/U5FTeQ3LrRNZPmkrKcEJJVTw7rv4xT83V9aNV3krs0jKTMRhMB0wn8v49kxyP0
TgXZrgisnbUzIkBbd160PpfCQ8ldG4VhCs9Bd9bJHLXbtnLvwUK3p237TLwKnRyk+dx1JLduZKKc
CPWz6QSJMjC8VF/7Xjz1ll5ujK+4kN4P4gdnXukleHcBiz5x8lyVP6CFEAGkfZ2kYmOj3o/uBeOR
M/0Zrje/dor8Roh6nzrWnQUBc6s2r1AgDV30TIG18NzDk2Rxeq1Z55bNwWSae1/MBzH8av3pgF7+
ICHa41h0ReA58RbRwnJjXfpp0l2fpH7i9W2S3zDgFa5bu3aOI6gQblKubbVYXaQLg0XLpQJkkzI9
06r8RvfBoXo7QMeL7ZIc9NSkcMCzW/hOxtGLY7W3KB52V6Dr7oYAZAXmt6xH0cLNDfN60Prur/WD
q1iz3EGTxXrj9rhWTmI6DUAjV97zyLYepBchkVjt+zX44TgNAK2jyS+ZTuCebV8QJFQiqBPbPVtm
29/CjUKBWnezo6BNfKjjzA3rSmxxj7wb39+/pyFjU0av8ap4nMeT/sAf5ySkf+Uv9lfzBXl+Cigj
JH6CBEX5NtCO2satetmdoQb3ezDUxIDh2gmmLFBUbMc72mwxYqlGlg6nb80JhHem8YRmoWC0H5x8
w+urBpYelYOlx2kbG/jJTh9p8c+E5596x4Dm5ffNqMdhYNQ2xxMTtybYrmh9W/IenPivYzrhpv5c
+ksuiMUUWey2rLIbp+iMXYKCyGGmZg7q8K7f8lqXN8mUy2K8rbTesvziJhYs+1GAoNINfL8r30y3
zn/gr7qAdwaN4jLp9z0V+t725+Lg2sL6Rp16vLatuXlDj5JRLDorgJbaOfpfAwZA6Pe2q6CHHleZ
c2I++ChKXdBnYJzs6xj43mYX++208bx/v8ov2IT88J4aqNnGpj6ehp19bUZ5WOzTUHusTiIqb/gx
vUr26dk91pEXbXG5X947Q36PW33b2oWwcae432t4gYFuhEeXL11DhvHE8dxoFsPJzf0msHiBurQf
pNl9KoB1m7cabi/2iBPDkJ/jOmFaSyiOsQjn5+SV3ZrXyVWxN07arRtp5/LI7uNHcVtc089+JCk0
x+t48FxhjSf6QyRQAQ6ML853/lB+pS+g98h2Y4TGH3KgJ/OG/equNp8El29/Q0b9AAQLCkOGlWYB
ChH0bty34RCJoxXyiEXZbtgPYXxb/ZUd+bF69a+LRxMxVBrlh3gjtlacFfk5z2doEBPQ5iP10T1z
/r+cfVmTnDgT7S8iAsQmXoHaoHpv222/EO2NXSyS2H79PeV7H3r0FUXcjnmZsSekQkqlUpknz0nv
kzLbOMPXP46oleTUpr1emXATVf9gCrQpDn+z5tEbtzJn1386UWvJkqL5B31M5Zn2DTi1KuLc9drc
buTF10Yn//WlqUG9RRZNeR56YQWNW+0AONqC811up/91CkRV17PLfmyFwZozEh17s9b9vEKw7PYQ
7X6w6VsCxgoPEtGfijj+SWF/iAmsdEImjtbNOYViCKm6HdOo30iyMfx1p0BU9hiUKtxZc1o8a/tj
pp9Ffp6so4DGebf8vv0BazGcShbDxnwSAut1hhim/T4udocu6taIOsilHm2NdG+Vi54oYza0AC17
FcoW1IyFMeP/g8btgQGCtPF8WjFqlT+GQQMCQAKLndF9eJRW9Vg3xbvNvEfgTbbC4n/v2ivmoZLI
0LZDJ7Tsm/MYTGG17w4IU/docdsbYROg1TVI/PEERq1Df4eUcfj/MAv/gSx8LIGbl4f8tXkvMesH
S0mM/hI9IEMBgpGdvf9p+PLQBemuCf4M/rfz+d4M3r+8jH620/3eJ/7L799bjZArYbHKHdZ3jTC9
pmjOaIY952zogasrnwwy7G/b0MpxNk3l06Y2MfVpKs4pONDeSW6wvWikteEs1qxCcRZOqyeIr+GK
WudLQiIgGgBuKX3pmBuHbG15lAuqQp3DAA8t+D+1kQWVJV1QmRpIHpNmyyetfYOS3ckW0JeaPaYY
7Tkc8jQwp3on+sdRPt7egpUJVD6bgSLvymlVnqEtInvuU878hBiBYCT83AxKyK7rWtkIgk+w9WJv
1IZvIOIDpYOfsK22zxU7UvlretvRuVNIdqa0eVpc46hV9cavX3GkKgvNCGbFJoNmaazR2QorMDMf
0qKIRrlrMwhXaom2Ee6sGJMqnMfx0C4MJy/Oetb+WWz2bWm0aDSXrZ75tfEva/fBjaR1BpJ7oyrO
CMbPU07+2AO/BzH8FkHBVZWqS5ZOOczu7LI09ZD8ESGKrbtqn+/q3XDi98NDFS7HX2DgxfaH4h1e
JBB/2EH6MgAr264KPnkgVUk9AUUjVs6XlCSb72tbB22yOLJG+1RYRv7h5z4s4QwuQ15MyBJ0rmxe
OOjmTr07b5VlV4z4X/bgw+glrYlJpYuwkw5o9ftpFmLjhbAysspPgQ4U112oM8WCotqe/6it99tH
e8WmVE4Ky3SZ5RHEqWn3J+mY33i/NPJye+yVg6eKU/XUrDQmKi9uK/Qnmq1vJvFc8mCoBQpDx89N
cvGKH9ac2ryfCkhIxY4wAVeWfg+2dQimzFbvi3Krerb2KZfl+zBLswgTQTHSlRQvXs/7VdM2gLpq
2EPdgkBf/nPfohzwgUORvVhgP0arnabFrlHB4Oe+bH+zud9V3biVfV25Mi54wI+fM3DO3BR8s7E1
18A2tdHIm72V5EG5dSmtGaxyc8uuLCab21PM+zJkWR0m/YZVrUWtF9jkf358NrA2bfEMtw7JX2/w
x7vmjofDzvvLX2ncvGyhkVZSDERXbu5SFhltOSbKToL44245u3sIa4UshJTNwb1LHuyo/k333Z4d
6o0c0EphzVAZJHDIJZE5bKBFa2qXJkehLcdkxju1kGGN5h6H7wmZItC0nmxWvJjJ19vGt7Kuhkor
UWVOfWGVgG/s/WVvhsXeOemn9AQL9FHWCLYgE9ddjqFSSxhklEU5wzSgHw2w4L7Lk0DbQvr/4137
31gbmFbFOubGpBMfp1iaPbqIek7cAMnL/FyZRQKVPxvieEBA5996W5v2wyDd05Ryuddnywstuxv3
eZcMd2ZutSe3SUr8W2VfXsHjodYTdiaZCeRhXbehN5MKB8isQwLqPZBj2O0mH9FKUdNQkWoOK3G5
W9iMYT8H7NSe6CE9ykMVlhEu5QP6VcIxnHbGTp7oEUQch3HLAK+fXDR0/HcB9cVbSOshd9JVvvbW
Po535Rc0rD6UJzcqv1dR/jJsaW6umZyKW5PJAI2HBvkh55Afh1f9rnhxYHH0jR6bB8SWn8zGqNA1
1CM9w7tkvpKiDIeMQTdjs7R53ZcaKlhtnAsNomsYOztPe+dgv5VH85hG9Jyf9H13kic7KB+88PYh
XTk7KmbNliwDFSYWLM3vNOO9d/b9Z9SanAvk+7/7DgK4LplIW8Qza0+VsF5zGxUdx3EeGz2vNuKv
q/coJlGMa+i9qZnKdIl10vg9uzMl2/f5XTdmKJf9+cQaYQ7lFs1Zq0GhqTBjx17u576K9aT6aZhk
45K+PHr+x8FgeOXu5JU99rRHKcgFGvnRAaMIAW4QBA8OW0RY6FX5tU+Y/S2voJ288Uy9mtfCnMpt
OrjZUg/LkMdFa58bbylDLQkXMQZm/kTq/EvhaYk/JM4WGcdVm8Z8yhVbVA5LTXChxqWeh02a+exS
03YCw9tKYq59kXK3jm63GLXwirjJRxNku3k7veVLzyFcCigU4J6lezdAtyvWbNb9RL1IbDzSrro3
HRm6/5p56up60ScJkAhmETmTEaUTf/2U4ano6GKpzKH0+BKDDvs4TOJkJjIkhvmZZAh++eVMfYhB
k85KrFFQN+IMMt/tYdazwKBvKd/w/Fd9C8ZXHEC69K2uFY4bAff92GXmzrx0wltbrMTXIxuMr5z9
ZgIsYyA5w8pPDymUGfIU9Gxt+5CVbA8cymsqSe9PtD4l5jIHUuu+91JsLN6K41FvGgZ+dsLdcomT
fsgeS0u0J06YvRd2nvkTwYZxVvYbhnD9XsOnKj4CaSRwIswzjSCVYh5oOoqTKDz9gKQG8z2D0TtR
cR7q82jue08zQz3v6/2UDGOw5Gy6dFIVW2nq67Vr/BjFeRD02qIZiCKEs7WnXuZxiUDmrbEgs8wY
G33PaRPoupB+h0QYCYsULJe3D8SKq1Rvq2ROkmwU2hxP3gOdTFDRfDV1D4ypYzTwnynbkqVdcVdq
fTzVGjFIVi1xP7iVP+eGHZgV0IeO18VdXj/d/pqVWdSSOMDuIN8SE43M7mnQf7Ox8E10oNRbMixr
419W8cP5dqhXmn3eUshgAe+uYZ1SG816c8i0v7e/YMX3qcpQmZ3IAu1GNMrT+cFzOdS8xO720Ctb
rZbIBR8BXpXuGJcVWb47Q5M/GbPQQ4329G3ROHsnTBsihyxgRbw95dp6Kf6EawWBWBRojnq9C4r5
q8f/thyES8sWY+aKz1DrvUaSUyvNBzfKRosHFhn3PTf6IDFRWtbcMki8ZNrf/pa15VMcht11glh0
WeLa+1Yu04PTz+FiTYFL0qBL0UXMjfD2TP+SeVfil/+pAsM1kRqE0pGutVM4yGkK8mKegiwZ6z3N
+uyAzkJA/4iWPg0sY7GzWPk57ShQlUMhj0QzKkBrCARq+CiDQV/kbgZxPiCSDjv3Y+7tqkFDFQUU
58E0Z8UuY5n8dvvXr1mwEpjwxpoYQd9sNEI8puPta1JlVXB77JX7Ty0aj3k+g61jwB7YcvLrzN4P
uXHSC+ZuGezF415ZerUozFuJBswS+VWPSft7pRN4EK45T2U95uCmgJ524TDIeFkFD/sCMniQI39Y
IIkJsOIy4SwB2OI5uXEo5IQ3qdQ0HwDlbmcP6FsxZJ4+mL1o34c6wV+YDH+R9xDVoST/0TjUOoEL
rwdUzRljkFUAZUBAD1L3RPjFUKZBsujU15ccFHwMT14NfBb+3JV0l/KeP41eKncuOlQjR8vAN1FC
Og/y0yTgcskO+D+8L6aGvkgQ6TjHPs80AG9twXZWZnEfMqISkKxeZj6yztOCYL95tEzobdfzr8Qx
xh8s0affrWsYqIIlGioMpi53IyudQLeQ4dvYgZVjppZs68y0s2XuljhvxkgHA+RRiLLadWgNJ6AM
DZZFu9M1d0vPfMWiVNIOVkOodXa7Jrb56DNH+K3JQppv+aeVw6CC7ody7pJaa/rYMisIVmRWPp+7
rC5fbp+HteEvfvfDfWSZMDI3G53IKNN75lXfMrbZjbA2tuK7XVr25ZClBDWZTuy56YhAn+et3rvr
SSDdVHH2upsZgG7TJibJefDq0AX3ZsbLoIXXAmov4C71ixGPc1nEi+PNPln0wyhgokUWIiba1zkJ
51nf4zo+Zna3mz3rPtXKQ7mMD5Nh+yAY3jDJtZVQPH9uQ5rDmUc30pjd+BDYPWldtRGxrNnfxQ99
2MGWe7lMRhP1HBsS1aCu4s5fiZaD2/axcv+quHuBXs2izTI3agczv5saNgaFvgAVUNvec2KzT7Uz
YDOVp2KGkhB0QXs3cqcXgVdh8i3Vvn/qE1QMr8boUC0pxw0Pvv1k/JlB2tYDV68EVd/tGVa2QFUK
s3RdUm3ScYg6YNFF9bVItMM8lBvIxBXrUVG4QjhgNUapLOZmv+8S832q8t+f++XK8ddr6Fy33AGa
NnmU1b1nveXs7fbQK49/FYQIBdYEzVOzjBtLD0dN37V1Fdrm0cRDsDA9sOZm/mw8355sbQcuS/fh
EJTDAFhJjQf/havUASPzgCwtnf7cHv3/IievXOoqXAoueLYN2g8x8bIeX5EvB2D22BwmyaT96bmj
vehdDs566GekLNC1qQvJYvSnaijbH561ZLGZn5ZpIYfarn4s4AS4466Gdh2bVA5uby7jnHFy6RbS
XZAjARBj7HKzvagEVCCDhva42dw7jTadwQWcHkbS0u+eLkloG2X5Wjp5unc8niKxTdp9MUInnXoD
fXCcDjoSHURTSh9Pf/wWO6mDpkqn10TT2kvK7PtSCfEV6XJc9j1NLMiLDePyt2Me0Eh9rgPV5oEQ
j6YimME8fJaW1e55ChwUJ1N5xEuyOZRANn5HkrcNcp1mYQJe56MjivaI6OGXUXO6d0VJDmhc50dw
dP0uoejoVwaHNM/SlCe04v+QrjU9DWDL35swnJeFaN+SAdxR8Mjsb8MSxMi91uxMZBcfzCbHf9fz
UscJuJF9R2IReYoYes5m7d2sqsKXbjnv8r7pw9rzmL84ib4jbjaHtd7WOyl0GlRLNr7IivyoHOmd
ZuLyOysbyVHXHCDugNc/9UvuBdUsELnl6LOeF2cOjLb+ndlVGk6GFD5kxwt0Cy3ljpsCHbT6Mhfo
TLLqHbMJiyoAQxqfMOAewBHNZzuol9l7yOamIr7NpR60vPD2dWGavjFaLBQgRAqsqXq3SvBwmza3
Br8aKwvyS2XB/aq1gBQD6/y3IrXA2jmY9skB54xvtaTbawJkzn6DUtweHYbes2XVCLMoorOHUhM5
Gou65GGoJmM/9lLulraq72Uq34Q7os0/b9lXLWmMfTOW/LkT43howQvW+ngMTD/L0Zq4b7cUXUqW
JXeI8cpdMlXLj0Ib/5qV0zzafTqG2Bo+AapOoR7lIpbNKXSPk6WfdsOcLHvL0oFuQ0U3C2Ztch/T
Thb3eot+mo7ZFt/bTgvpnjGzf7YWn+Cwy6SOW80evtd5be6bwkXwCEHyIySE3yrIlUeibZJHazQI
OyxmNj7MWjuHKei5fW9Cy1E9VPw8FmBq0lLhBFRPeACRSvplyJcqGBI89327mPvyflwK8ZjRuvo+
pnQ8lfZIwIEqCQ/cbqqPbZPTnVnwd8fuvrejZEFRN0lwKX5HyYiek7y0jENFs5EGWgI5wobwDNGG
tBCceIVnvArYD/OzaXKf81xv9ICMpBpDkJ8/F53d75207kOJAxq27ksrDe3g9UmBgKGpqyeaNu5e
r5oWt0v+Wre6GKHcmLbljnm43GCyRWA5aRWkWe8+ls34bSEQbw9pxtOHpW5t1EQ0PJvB3qELnKXE
tKEP0oHCjlt1Bhk+QKQ+98hSUY0CKT6rQWIxAgCD+E3K7yuTfEHGZotVai3EV2KeJWNAkBQ9ckEa
eBeKib6hPuP5lpNHpHRjwtNjqcuNZPJKhkDFmw79InViDzSCdHTQDD+cMkXjywt6A7G3WzWTlQtM
RWmOlks62XEjpo18L1l2YJQQH0qth9tX2Nr4l4/7cEHOXUWklWt2BEn5GURRo/dAgLp7KGxj+lyY
ogIv62l2unQZizgrW/eXSNKl9tELsCWttvYFlz//8AU5CJG6KTeauLNKsktqy9qL3M2RsjE/O4US
RUjmtCZ4tu1ILi4YEXvATH46Wht+bguUR4BnN3SqatuKKqT+suR7nkm/tTZyJmuro56ItqtGQssk
slzuPCLLgcJurmVJMHiZ/ff2B6wcBFPJy6BtFek9SGPFxF7G2EHjQsTncvLnwiE++Mdm3MPNltbq
2gcpDwLPE7ol0TcXGbw/MmMCIsfgv1p7ev3Ux6iASkQHItE40jRWkwLxodNqn+Rp8dJU9RLV7Vge
KRKox9uTXW/u1AHk+q/xUsINkDTpNDJQCQhcTSP3dlqaoTnXZbgU7nsnrf5s97YA2Z+TBLxMEr/u
LBImWpIfmoQkx9LqmnCBitSGPV7lk0MxWBUr5I6ZVTW389h2aXKgkhCESlT3Ncpg+rmRoz+lGvMv
3tKj7G3y4QCD8sKh78eNsH3Fj6uA0HnyFqjnyiRavHdPvBBOn4hDkP5CCFClT4xvkditTaS8cwio
Oet+wkVNEtqg+YkhKcr193mEpPOSHpzC/lILvqXksGK7Kka0wfWUTKaJ+w/ysOFo4wrXvDT19cz4
jHrmZe8UV4UMoss8WngRFMtD9Gad6JRvbMrKk18FiJr1VGRJg7VKC/E8a+TO0uZz4rJvhZFtVCFX
PIkKAMVyNym1XXgrm7QRadqXBJXDAOc9AYf++NqA//n2yVvbCsVnFVNdjMtkJhER5pmkxtHkNLTt
ZYM15LLcV96Fass73iZ5jtY3GoHedJeS/snpP1kpUtvbkU/noIozvIguKCdCGj7XncDR79Nio1q6
8tvVZnao4LZTR+GTWjAOe3P+2+XM8P//l932bE/x3iyvZTEX1hS5phG25ej3VO7kbH0iwMTwqh5L
mdPRa9nE4rbM/046EEwTeyHOFo3ntdTFZfiLF/kYaiBUqjUd2m0I5oNKJBE1y8dRTIemK59yCBSx
FNzMifN+e7GuHbjLdMrlALgSuH1nfYqSvA9nhB2ySQOvqfBm/YyWx2UKxf+leupWWt3MkdvgCZoI
d99uNzFdvd0uo18O34f1mmltSjs1WSwGvDy7nJZRh5owqqZIwQIhbPy1WZ9XoSxyYgL2oRmTP85Q
Wwx7J+2/iSmxTiC3MnARddYbmuH6rfTlNRu//DLFDh1tpLrLjQqchZ157E1tDrrc3qq6X7tVMLoK
MylRoclA/87iKgOPLEv8BrxEfZYF0AU5Nct5GeSGG1ubSbFIy8o8oi26jD1HgN8YuEQItGc2Xu9l
GxWCfpOs30pWX3OZl69SzFGrBrCPLHYRy+Rbj+5k/mxkp9uWvrIdKvqED7Y+69AXil3wFrSp/g0O
aKvxa+1nK0Y4FR6jKGzZ0SiyV5EPz3qe/baGrTv9KsLisiyXb/pg5LiuOK1nh0azIMPZdgpsNYDi
u9JGC07WyfzFWhzwqgyatnMbMUM8lnXH2+t27b7E3GqkNs0ka0YzJRGYYfF2sMY7s5iftC7fo/cr
RgX7E6lyzPM/qLrJEUM/cxZbrfuXQVvPXwAW1yjkZpAC/XP7Y1ZsmSrvIKtxySzsuo0LwwjmDpIo
jOW+9CByZS77xaSxMz7enmrFJlRInV0hc2kuaRPrFXJpxXNnLftuKyu8Yswqfo5KcwG8jLLYK0sZ
8HyowhkZpdu/fOVOUMFFwKHUFlLLZiSqwS+QCeTt04y2ENZNGzOsrI2KGFrAxVIiLWdFXbl4F/po
7c4pXYHOPrFVF1n7CCX4yg1RiRqyWBFHMR8KZj51TgRCFqTfAuauHAwVFJSk8PC1Ds6XIZON8Key
BC0LKHyfZ6dugqEaALMCJ90GKnRlyVRwkFj6BoyxSEGAQz2SSKB6g3OnjXzjlK8sl8rIuBSEGBnk
KiICDfcgqaBQu6TU2GGnQCODsubhtm2tLNr/IIQA93PswiSR2XRhXTf63pTJqzdaJ5E0T05WjRsf
tDaREnX0k5kWpuBmJF2T+8JFNqJA8FRWf1F4Ak6Obl3EaxNdNuyDb05R7a8zfTCjttGeur6E6i0B
KX/xPrH5q55+pqkB7lHFCjlp4tqQGtHjNn2nUHv0+tKv8q0LbMWfqAQR49BSsRgIanvAJ93SAGxy
2NiINcNVskPg5ahAS4+NaGn2NU2lHeSSfTVBFhjeNqm1CZSTToesS3jJdTDten6JWgIHENDdSMCu
Da4GcZ7Z4MV4wcPzxbcn62CjrRN82hu/fSXaVwE7czZkxbw0TQwLsu/rTHSx1s1vbcbaAzVmOzRz
r9q3YD88DFOzxfezcthV2EghMx18XzaAhpV2nJzxZAH2H2igECY5GKNub8vaJJfz8uFcmGgy4p07
9XGSM6S3ZOPnrnwcvOmXLdyNt/yK2drKIedUdIIPvIkLSV6cZrorp/xz17etHGs7oy7epxLlFTDf
lrPuA9SK/sItr7EW0qkIkplA95IZgx5rWf5lMqv8zLvqjwAUZEiHY9vVO3BfnbxZHvP8M4l4+BCV
t9FNC0h2cXcBMxKF/rIT9EV1rM2tHsarAOzL+MpRJxWwTuhXIpG2sCQCN1h2BHN79TS7pvVACxCw
gcLMvmtdAibn0s3c16kh+lddY9WjnHS2kRhZCfJU3MjozT1HeNTFIpsC20Jjo1MFTZsGhTb4LJtC
Mm0lA66StF0+WfEPEuygnsZGIzK92p+1b56B1mUoDNmovMqaQ5QbKqcjlFqAbAIqw8dhqwFlrFEC
wT1OJbTJWy/ATmfTc4W21U+dPRV2kiapnU0WN6Kpd5fZ7xyHfHXckgZ1PVAfd4nV7m7PtOIf1Syq
nZuLPiYTjxlYL5DAvadOcZzsLV3DteGVAz64dj+3upyj3tH2Y1bFHgBurdPsP/XrVfCMqYsZOsCt
HlugqgSvAXBYZvp9dOXn7j4VPQO+eU463TCiFpz5IRpDimcqRugwdPQzdDcwQJXTSySimaVkiHNL
ICJnezyJJdmoqq3cTiqMhjNNCq2tkyixUHCkMj3kk3xwBYQLZ+uol+xOlOiRBWLi9nasXBkq8VCr
LZXMNCjyCgOM9nIKKH3g0NDq7K2DsRKsqVgasClqhjRKLwIrRzg5rs/LJiDO3xwErZYhN8xq7TsU
P4gqXqOzHK0/4L/Z2Uv5u5PVw4AehQtaeSNyWPM8aml4MkGWVo92HxfLMOYRRh5tX69r/R3ppqX0
Uf8HZfuU1REbx+zZZgxSB2CkH/cJyMBOlifx+4CPeq3HZexAA1ayH64ry4fUS6oimB3NOvRAEKFI
5UDz+/YOr6y/Wp1gFEpcqKUhayXsUG/b3/qilX5WDb+JoUlAgJzX2xNd7W/FuVCLFGA20mqQoQCh
+UO8oW8y2k8neTDiBMiFn86r9eI8pI/6Gcxgx5fqLvuS/7w98ZrHUjMMM9XRoYd5e/3Rqh5z0QZ8
mTa87Uq8o9YudAvvchxFGSdp+zUxyeO01Bs2uza0EkWTibZiMfECgAL4Q8eXl1SA4/xza6JckprJ
kdTO5zYGVinbSQY8WKaVz0Sft7SqV06cWrAoej2jhVaPUSXt8WFwl/RZL8sZMCmNfkk8gG1vf8mK
/ar4bildRloyiRgaN5HV9rWvpWbk1bj8qwxSCZWuH27PtLIfKo4lAap45IK2aGKH+jXkC5dDMQA+
d3v0FStVIR9VIUzNWcw2zmR9TGnyygoSDWb7dnv4q4SiOH0q2xYYM3KNDJMeud7AjnZVOyFqe90+
HXpr50xWcQ8ZxhlWMDmnjFvViSSgHmgGo/P1CagHq9KKqBpYfcdMkX/lVU9fb/+065ZiqTcA/EIm
rKVIIpazQw9cHTH0h6xwj6WXf+qUWqpqmcHGurVQz48rnixH4MRJVLbiM0CRy9JePuzDuwpsUgYy
2UKPSDrAvnHBDGgXaj5T3L0Mf7GYD8OPDoYHDz6JQIRePjgp0LI8K/KN0HzNqi9//mF0Wghj9AD2
i6fMs045zbp7d9KLp9t7u2bViu8txWSBinhu4tlqn6Gz9x0bcdSycWP4lcNvKte6ZrRkYA7RownP
tgJQQeg1Nwnfy7QCUHZjkrVvUPywkTad4xqLGY2Lp33PhD7Epe0A/JuVw5/by7T2HYo77hlhaT2N
PC7bx9I1A6Rfd7pxTtt2l9jG7lOTqBiXFC/NHPDiKZLodmjE73aGNDGKRxQ8v+4wbHjJ66cZMOj/
2lOSurQFGK+LAXmIcz0/E087d2W2xzHfyDGsrJYKn1n4tOTFUjDAr+uANWIHDvGn3mxfdSKeZyv5
dXu9Vh6t/zzph5Ohl01pZ00/RU07xMwj72M6g1wU/MVOO4a8pGVIhPEpqlYcc5Ue3Zs8twI3Ag7i
CGWlon9sphyl5SmYXCvIk+W+q9EPRnrEgRLkPVkXOFmD3mlwTWimXxboGDNRWc/LQHfN/e0lWHEO
huIcGDiC8lSb2lhm6dFiBHp488bQK6fqXx/1h9VNxyqV6F5oY31pnz1mPoiliCD59Hz7l68Nr3iG
1ErRwCkXGTPBisA1zC9zvTToStM+aYSKVyjdqjZdrcYE7i9eYFdIESZ2sU8A+B60bCMqWDtNimPI
gNw3LhobsSDjL7O0vo5tH7nV8LZkWxuxsscqz5g1ag5JLK2N52bem1UPeDrb+PVrKTWVaoyAPHko
9R5dHyb/BfR8nIn8CxJ5mU8pvesgw2mm4rVnxt5q0NXwqa1XOchAPV94nOl1LN05vHCbsrI96c78
CaAMzulFcvPjhanlvdZNSVLFow5ZkZrP6Ic19I0VWzFb/fLnH04Fz7um0mYhYymeW7Szk+b7Ju/b
VYTf5Zcrpzkty1xwBw8hKU2tDFNNB1y+ZwwgKzRCNFTvfLR0m+fuopbdFkX2IFvGftfCrjaCjeuf
Z6kQCXDqt15dtgwqY+bO4PrRvUSbublRGrhuypbKxtEWYrTwQTK2ium71PoDeE423NXa0Je76MPG
zEyretvLJMQrFvqCxASpfC6bZGNh/j23/wc6ZhiesvHotknZsoAhy/bZiT5Nb8lTfe9E9ACfFXRB
BunAB/d+8JdAD8vvgvvOXov4KyjpNk7NvyzFtV+gWMeiZ0RA3eJCoC3CIUT1wX+rTrXf+A+vu+dT
7v+s9uxh8g/n7+9zaASgCNP998eLKsmFRRfNqDs0VYRIY2+chWtLDu5yz/zvkpduA8lJziGBkJz7
4Rdpt5gVV0iBDU+5HOpSapQ7+FTtyHe4VH372EApRgv+gKUQxHJiR0HJW4YQRgMFmr5lnZer4doK
K1eGzuQMYVkQfIHyYy93pa+d7QvtGv6Zd3MwBmgpCoqTCBvf85EI29mh9E1sAPcNv4JSTxO0RxHJ
X96P4t75lXi+PfvQft5tkdJfzWBdlly9bqy0nwga7kEXP4SIP2OwtARu0O9GrAkYAQ7tzgFdscCc
aYg2/9sO+9olh1lV/F7XugXVdImNLqNJi3NOgfeNx2arBXzFkFQAn9AcawZrI4jZ+++JOJAtPMk/
OtkrG6pC9YpEAoZVYuDhV/oVogr+xZbMUN7nx+Two/NzP90N/hDIcPprRpfNisZz4bd3WxiBf5Cf
a79AuYxo77IyofgFNuZODmRXHjOIBaU7cUzOydkNurDfeXf6vgBjXLHTwgTiCOZJ7GVQf9s6qP8g
/9d+heK8wOzE3CEFVen4NO/QJvaQRMN5CQ04kQoGNMTezn4mJ3Jqj8x/bwMWZJG4ax7aiD+QIwvs
Rzu8bUrXqS5gS4oX67phKriGBXG7cIL/Sp9d8BpemLfFsT2WOFk/tB+J9LN7oI18IF1i7bU7bk3/
7+F5bSUUn9UPYERp2MUiQit4k/7oQ7oloIfsd/GYHu3Bn+/NeIrzL8keifTz8G7t67DZQzIWuwNs
x474Wri1L//C9Gu/RvFzE+ipIBqK4wyZIe1BvLZofPzmPLpfUlBonvkDhMd/Go+3V/46ARJWXvFu
mrd4IF3EZMuD+8IetZ/1nRu0u3lvR+SMXd64KVcoOqF7/t9rgQzWWDnGxdii9sweu/vx0BzcZyzo
i3tYIO9lB7p/0XWwT/PGm3bFgahhy1Q4/4ezK1luG9eiX8QqgANIbElJlkTPcWzHG1biJJwJcAKH
r39HWbnxRLFKm061F4QwXQD3nqGlrMGs5mkNaBcBonMNd7UQ+/Qry1TTVBJymiLL9Ee2tZz3UTao
ia5J5izdLHQAJ3GbirAGx2izq0AeTALzyTnU+/i+3Fth/R3M5M/C2dkP7Y5vu1/5ne1XOMyru+SP
tYIj/Kc8f2Yd6ugGK4GoCRBL0JfcQqDEJ7hatDfDXYujrdl8vCSIEcXO+QXi8J23qcIWtwtcJ/zm
T7HNwmqL/275Y3F3neA0DO//u4KwK1g5oZgVKggrQjEKfntm3QZDxFbWy7lrLg40HQQRG3Mp8g5O
SvX0cxiPxPtMspVn51KA01EQhXBY5WaAvwBkuDUe6MYJJQopfJc9jHu2kYj29DjB2qS6m/blA4RZ
YIlzeYsvdUuLrSgXeE09YhoHIFsN8r00forpCjDdaci0wGnNXYf04GkfUGsTZ4kfSRWUsHW8/NOX
QqEOhACkPs7EjN8OV5D35sV+JXfFNyBhdt0rqA6vU+LTldV+WkXnFrsWB09pc0iFoKUmSjdpLAO7
gOdh/AF+PxSG+Eoh+F9941wzWhh0SzMaTIJ18G4GH9TPNi8fd7mPW8jdr/S4+yX8Xeo/JxvcaAt/
DPgNg2Yx8f8muLRn/t/w9akIXi+P7UJ01KENqQXsCu9hy5SKDNY7rN4OtvHz8reXruo6HgAc1WJO
wYYIxVaAVo7I66exP32X39xn/lHdtwc48cEO0Xkaj2oLhaQwu24T60gBINOTqq4xj47EG6yDTKH1
NJlrMJWlY0xHCURRxhwKgF8YfZ8Csu3v0mP2EB2iW4PjPQU3sxtya24qnGIAK0/Pl4dzYQfr8AEH
+oTMElBOB+DSjF9S0AoVXYlMZ3kf2ML/hxVIDWUUEwZM7YwHYOLD9Kn87t2Ox/oRc3RMH+CQt4Li
WFpyWrQYY1nMJ65yGHEZDCbeafnvyyN0DmBx6oR2ZaqNvh+hZ4dOpM+V+GkbjykSe93gbHNIYfTV
n1U0+lls1qkpLVAUmVRN7aIpKFg8TEd54P6MzaoC8gDf2c/L/Tmbgju1osUJPqRm206YcinVreru
zdqBLlAUUMs60Blc1zTZZ1W558VVJDtK9TqpUxkOFzlabJM7af106N08vKz05jQ2Z6KeXiWdvQGi
uPTkUYh9WUi/Ze9T9CmhZ5ZHdlCbv4qkhUjfZzuv7Jil8dPrptYAhX4VjWNoAggfVVBZU3CKRsLX
ocLPDGNv59Tnyc/OvYYthxnTy4lGmZiFKBHyqB37kfVWGg/C+n55ABc2jl5LrEC2MrmLuUlFAoGI
vPvWGsXKC2Dp26e/f02RWVMhR9G5By5hvQrF0/beoVa58vWl94VuO5TP8JWejdI9JIKqAobvHtt0
jhofCEujAxsaM5Rg8gZROiFVpsah8tt6qGBu2HrRa9rMtu0rz8tXLiwLx7xeehwlpPTG2kZv7XlT
ZkVQ9j8YjDkz52XO7c3l6VqI1zrHnuVRFSuwsA+NGnBxYUXzaPVS+l4m+EooXeqHFh8Y93JcvSg/
RAw8wJol7Z7UWXYzQnoisCJr3CXgSq+cqQuvHb0ESdncCjkW3iEurBFOoE6YV82Tkn0wyGTlZvTv
IXgmRuj0qMiDi4aipnsAooLeTobdo/6TGcHMoHWR1F7ypzeg8+bZo3cD2j95K4EJ3PWFNB6MkcYv
cZUlue9icg8m1FK2rR21D7NhwV7JsBP8L813BJaau3iieVC6ufXcVmP6Diuj6LmLqBvW1Wgc7CSR
97mbNlvCIeVZgNt48FoCfVTUencQ0iwhwlml26iP8reu88gxhzXEvq1r8hg3dfwy5qrfdkXqArLL
09mf57rzBYmP7SjJsU1BnynTnLw5sp5xreuH+sPJykQEtor5c9Fa0z1ri+xG5aV7N8119ug2xHwx
CmMOJgJ/wiwvIStOE4/54FnZEBpqM2PTVIOxGea63mP8kKuJVKN2aSMZrq9lnz5OLuBCvuXBQkd1
dQO5nDIZPjqI7aM4etLhECOnZkCLYr6dQH17gjHxeD8AuLZLRtK8X7Uz/g/lKjMheBdFBzikQ4eI
ZoAWuyctIvfjuga0zFpy4uvNlgM70WmCgRcyKXAIA1QXLmFX7m4deud2sQvRodg4WBDrAebCz0Tq
53xNe/Rc/RrniI63qzxYy0Ng0DtAyeqJmZxCh4jtRd29zfV8Byp/GjTjvDIfC8H/33P1S/BnNmtc
o+D8YInqsYydGzNqgsszsXSx1DF2CnrwNoXc7EEqeAjlXoXE4lBYcC6S3HmIRE9vctfdeFbrp3xE
bqF26n1Fsk6BQQHdSVhCgpsJl1U63lXzyFYi51Iw0+5vjMyNIybDPVBcPU7i3Zwqn+S2L43rXlb/
0vRfBrXtRNZz+DEegFPfmt14yK1s5ThdOFl0eJ5yTSdt6egdIkhs3eBCfco+MQsSvqs0rIXx0ZEg
pjs4J6J5dGhFpoJCVHA6jOJ3WFDu67yUK6tjYeHpYBDO6zLusGkOFhzrU9VBMm1a80xaGiQtBhS8
yConaXBcEXYoGlhGqvGutuju8sJe2KA64qOYWVxDbJfjWBhq7leZYd/SbIAiCRfGxoaPTQR3+Vwd
xVCtca6XJkW7pHUiRhnKEBFE9nj6NPS5eC16BrtXU5Jndybuyvo6Py1AnPz3MtgZFpbT2KPyP/ND
LPgtd4zt5WE7f2MhOlUVHMKqoE3dhH0R+4mX3xQi2dStc8PxSmPzr8utnJ8cogvZZx2uXaopmtCa
7L8gcIutS8dHuM0fOgET83Y0/S4Vhn+5taWVpg1X4UZlmzLPPcBedttAo9Ec+z0d1crnl2bd1Gaj
tQxVuqVxqMe+CyJZO882SMXHCnp772471yv3u6VuaCERVgfdPMNC6ZANxhNJ1AeK5k9dbK6k1pY+
r99VLSf2KiRmDmWG0Xf/gDYTiGnNC3Hh6zoQxuVJybwY8Uo2hQiqcSRB3mSonPTxyiG51MJprX2J
564dJWJKk+ggJvhssb6GXqT1R3rOdcOvI18iNdYwwcaJH42ln8yRLyErOQ9rELWF3IiOfIGAts1O
VjsHr2zeE9P9BaXAejOQEjzMqoM/jTH5wzBCjkLma6y8pSE7/f3LkCXNwGhSjxTXu94HTNU/eQNL
K145PZY+r4XDrInbyZ2bDq43UGt1Osc3u+TBaquVKHI+DEKB+r8/n8RjWsu+7kI7B9MN8kZxAArj
81VBg2i7Wk1JI6ELWIex+95WEGoFhmt4vfztf5erM68o3XIvZXzo4rqioRra8hA3k4Kcah4lQe64
1daJIM7JPGP6C9E04z6b+zmomgYycxSCG48WU/bjBO1buNZkiTx2Ax92hm2YWJGlehDQ3+6DmJ/u
vB20OnnQtB4uTnhQQWPzcgeWFqsWKwya8W725BT2XsF8q1K7mU67qKr21KES5wb5HcXRj0m5+8sN
noVXMUp0Gz9i8KrAsGDERO/exiqqXkoLXELfm0j9zGG7BoRH30kU4ZE38oEcwEs+4oW3TeDEtRIC
/hUO/3/eiG7p1xVNbHt2BdcbqLhC76BNXQZXzDaFOnEbO7afmc3fCRJGv4Akb1GhdqncVVAWvXWG
Se3NGcr75kDUdizc/ujJ8Y/HG/ducJsxwDFi+4IlwKOWtLsb4Fryc2yM/GefdOrecJ3xI2aV7aez
W8GVw+mB7pwySHlAylKYEPiHLy7BpB9ZFNWw2qP9tiIRwzWkK1/nyCxva5OTDZVd/gZh2HyvkhY0
374eQD/I0q3KDFj7gX9d3pS0fOvg5hOKsU12ppTmDTxenWPTFxD2JbYMoNrHbyBdm+7a1Iwg1ps1
m6rtYAVotnZAoDmysUVXPeOVl1m+WRYoxc/Kvat6zndQqDYPTt6VN00+WfCsF0OYiVY8wRAUB7SY
hzhABg31Dgnx3ymQsoSFWl1PBpKdbfpUJ3kK6enKdKhfjar5vLzGzocrogtc9HkaVUB80FBI9kGT
/M7KAUVOTDu9Kh4S3aixA3W27kfVhdDqNTdMyMiPpVPjaUOuQ/sQ3a3R7nKHy0Y1oGNNH51XH5H1
gJxZO/3NuLu5PE7n7ztER9NxZXoyHvsmrKFDPQzQMPQ9+jfG0rz8/YXLIdeODahjt7OEmHZYFZ6x
UQhubOzcgKQuwKb7rvJe5lq8XW7r/BECGaz/HiFIBUUQyqq8gyOLY1WO74aV/bz8aRefOBcrtAME
6VTe5T2UtjqceoF9UgWY1E2ZNDel6FGNYNmvyw0trFuu3Qs5TE1hP4NSR1M131me7/EI3DnFGgds
6fNarEeqd8iQZBpDxLVs45bZfJiIsHd9LYeVjbEwCzpGrYMhYgWb3g7uFZ77O4Oo9nNR1GvJ5KWv
axdDWRoMPqzdKS3v/RgbtqFRtpIOXRgbHaMGzcCBICUKNbU4e6TEfW45gDnNWhJk6fOnHfjlftbR
aJ5caICGNP059TKg6taq5pVttrCNdSU5r0ia2awaK5T1U6K+yQJpTvezV2ssyIX1r4PF8CSaYazX
dggTdbeB1V4wR3niC4i+y5Q+Gs3aw2VpfrU9bNquqhrS07CxrA2DLjXrvRVU6VIftD1ssTwRSGp1
YangZDFYZrajBk8D8IxB006yD6+o1qgCC2FPh3hhYmslKKdhNtZPY9xxX1DkvIoZQC8DIvmWyT4b
TleuoEs903Z1Y9Kc2hBRD4lIyRPvY76BAuOHzQe6B54JsK+mXVO/XZggHeEFYq0y7aSD4DYx7yJS
oDrevl0V+3SE10n53IDmAwbN6sV+SLz54Bq1ccejga8Ep4WR0iFeAtJdMZ0nCurQeBe1U+pDy+SQ
s/GmAc+cE7DqL/dlaZi03Y6rFpZayQksFSdyn0dueeCCtJvLX1/Y7rpb5JhEYBqABA+vLPlNyRZv
JZY+kTL5xp3pz+U2lnpw+vuXeMVht676DBQBWbPo2Np5C18NpBEuf/1sNCSuDiwv0m7soKNn48O4
LjdTBpCp1+KSyLs1MPPZQUIT2lGa09TpoUBvH1P6ksI8YfTGgLUvrXedEayrY8Dh1luAllUwNFD5
U/w2N+mGTk9p93h5jM4GEeLqJymryExruxMhkjjiVENrd6If+yOx1fh77OGMWU9ueijawv19ucWF
WdHx39Qx0s7u0CPoJPuC/yX8E+t4ZUsszId+vuax50lohttHkk9ggY35juOqDAZY7DsD3nrXdUHb
eAzOXBmBTtsRtslZkA4o3rnpbUXMNarW0hid/v5lX8iEZmbKmX3sBexcWHHbML5n05r+xtlth0nX
tl2em3PHLAjSDzWIjExuu/6qnCM+rZ2tvOZZqXhVhwljfkxjODnFfk7W8LNLA6Odr3DnLLsUwuTH
iNobUwHzUalNTJ6vm1dtN8dkti1ewAUgTt+b9i+FpUm8xoM7eypgYLTzc/Ki2nVOv7y2noqGBbJi
20h8NNNPQcqXq36/fm46UQVO8eiOYeHG+36IXyZBUYVzVzkz514oBMW6/y7LJBPxUIFfF3YW/dXM
HvzhYc553W8/jduXJQ8jUXhCE+mGblI8lLMV+Xg5HL3YWqNUnYes4Ndru3YCy6jlRVKF0PVXAafJ
eGfYXGwEkixBD81zuL/kIFtZRgyrJ+DBHgvmOaB9e9kD69oMlYAiX/s1C4FKNwGdKOoxsT3YYW3U
pd/YlPh9XT9Z6fTgsfHvVWPKtPVcohOxSVsnrDLgyGkGjhymjK9Boxb6oN8QrMhTZVyC2jnav4X9
zep5MCd/Z+QVL//8hS2jq/pOVCLnAi2u0Iuhu50+SYasqlkGXun4LYwEL7eyEFL02tiYOnUiY27D
IzIPaHmo8fXUWeFHLA2RFq9a8J7TVKILVnNE9r+g93X+qxl+Xf7pS1/X5nca6invqLBC1j6n5p7V
nj/Xz2P1/fLnl0ZGC1kVrRRsRCMGhcLisfSSezVDwiVK6sNV39clW5uyycbCwuBAnjcwMlC1vJ+5
YV4XUP5PsZUkyD5amY37qwpy2wqouHeatRLhwtrUdVqFYdltJyczHDLj3pq93yXE/fyOU74jzMoC
4VgrS2ippdPkfwmMBDUXPH0bJ+RQZq8AeZTc+rcNejeFedzP6+bitAa+tJLaWZolJmNhOk37pJrc
XWe4R5bjMXm5gYU7B9PuHMmYOb1KTt2If87uMWfJSpRYWKW6NKucijhxmYlf7pQV0A1WsWusIdna
RZlsL//2pSnQNkIOmRo8huDzmsTUfTLGoXkcrSo9jBTycn6ZptHGERAJudzawq6m2oRHTXaSeI8g
ujcV4BqzYe8R1fkWgxxk26zgwxdGTRdWlb2aR5TQ3TCqEr8VbA8RKL9qnZXZPg/UJa5OMiJm23Uz
jHxD6ZV+V4BaRG6kG/u9AgVDEL/IILgIeh1fuzKf55SgxdPkfVnBmcXsCEkDF2x2EOvcXx79KRVs
uqJvc3cPwQPiPVbpG6kfRgker/HGhlX5+YX1oTOMimrMTYCR4Vekmg3JpqBBBSWfVSCI+F13+W5O
27Ao1EFU7efozcPGNL0XqZKDgKh33p5sba1XDwJvl1fQ0u85TfqXobC7E6bErpE/gSFmPiTvqZMe
4qq6Mc30xijZCuh2YUvrEq2KjJA7zFH1wdoJwZg/eNS+7iarE5CKbLYAjHHBxPRQN1e/IyvxUR26
PDxLa187lOFZGQmjRHopMqQ/9Z4/oShRGPnK6P+Db/9fIh8rUTuWO3ghSkfUZQj5KPHgwiDiRmRm
d8gzxjaOCUqJ02bpITKs+oUDzLKZ2iLPfUhgRTdl7rkbJBWKjadIAaJ51k57q4s9XzSN9XuYinYz
u5DiKuyEfKs8Sl7npIRiHzWkBfIFab6risfPoDnR9zTLo7Dgmf3WckluvCKiDwbkX3f51BqwMUkK
8gLmCwqTY+W5aymLhWWhk4S6QZmTU05IzsvqQ6jkNgfwdSXYL8UVnQfU2W7f9j0kWApRq9+NQF2h
gzDfXvbDn9moSe/Dv6uqg4YT8jAAU6d8Ove1sxKbl5aOdhKQbKBDGwmojFtZ7DOL/IlF/NtK6ZWn
mU7fMhsb6piN54RtC1I4LEi5Zfukfru88hcCg05z6pyWs8Y8CQ1WhnU39AoYkab0ivc5Tq3Hwm6K
LYzik7Uzf6k5LQ5Vdo1nmMW70HSVxIWiPFQWhbmzEYWRxMo0qqfL/VpcFtrtIp46PvBWmmHk5Pw+
hrAKVPR66562BTmouDZG32qdekPspgtcAAdha++oZG3LLywLHTsYjQ2EB/IGWWXve+7Zvlu9xtHa
M2jh47oi35y7M3YzGUIBkFJQ9GmX+EmOSOC78eoZtnDp0JlWxggYX5tBzRQmva/GaFS70WB/Z8iv
ByAMr70Yl0KDFhnlMJeeN9pm2MzZo4zkr4oZ10jXMuL+H7WqsapEDcUQghsAiLjpvDaG3IlKUaDS
zPes7reXF9tCJ3RGldlKlaL0ocLGG+/LCEZJcbTy6bMwGcA0tQSLQ0nbZRSW38Ibtu30E1l33BtY
kFuvfYoExJAGRb6mZLiwrnQulRK2zBqgLUKjikJuRg9VJj6ZCyT35XFa6ox2j00kBNy7WFohkEdg
uCUV9HfHUvCt5NV8Y7uW2qQKhky8Nns/6ti0thIWGtZ10gh1BzoVJQ3bYk/76qYWZgC5NF/194b6
DtrEt1zuL/dxYQz/5Zq+3LRiZ4aRiqR1aPbsr2zyT5p0x2au1mpJC+n5f2zFL9+vCthFN83MYLvj
gqSfCXBT+B3nYKTKRPpiakGBlL8ud2YhBuh0tJLBzdwpizqc5/uObRt7fhHS3FMs8csNLIzWP0WC
L73htu1OqkzrkNdPzH2cuYS788qDZmGkdEIaEAaNJ2xhhp0jb7hy3qQkEYqhaQhQxac1yw9m5CsD
tRQBzP/er+HBZaSo6CJxQeUtzNROz5q1fvw7i8/cHnWW2ZTN0syS1A5zjnBvghF6SJRt3jm1Me/j
ZIwCK6MVINa5cSNacO+cKHuNctpsOrB6niJnTPxM2U0A0GDl42+DX2eCQVm/mV5VVleH2GnIoQFT
Y8P7EupKliu2k915O+kMNijjJVBZbg7Viako8P40Xme40x9Q07qH4q51SGvyo3TJRybB2wKK9nam
KYJgnpN9CQOnOZZzUPL6dSijGigzGfuQZa52mQlw1KhgR3t5MS1cLv5x1L8sJvCBJMkLZwi9dDbj
rTt03UsLKuhrSXl7O47AzfCuKm8ut7awdHXyhyfKtI9jLF3Tsm6KoduYeJG0V+ktAN1+imRf+jLF
kDFz88oMrZ7eO3V0TGN+56XV6+Ufv7Cxde5H38LsIRrgndKob/WA97jrBi3qMrxb2dgLG0KnfZRc
lUPM4ikEot0Mkin6bSZkLdW2lLi3tEv3IMiQDDJ2IL2dNzu78rrJF8jmB5ZRy1uYtbRB5tb8OWEk
foQgv7GLu9TYECa7796oDDj2UvF8eSj/UajObM9/eNMvU1WiONoPUgI81RjNQbVq3NWZY9eb3Evi
m4zz5Lt0XTU9z6Y5PwNvy/sAuf7RxkOcgxOV2dzbUBjWBKQqZOAMFTQLm8H2xMaVtD94OepyyPg1
30ugH2DgXLfDj8z15h5+b3Yktpf7sbCedSj01LgFSmmkAoIKxg4ngVsDFonjmhD7QjTWwdB4FI9t
yZDaLUD46tvMh2ldYGcflIZTXmyIu/YgXFh5OjAacCHFUoxu6E7WA8ozt4MSK+mNc0PkcFM3qAOH
Ei/5uFO3dv9cj0dALBpj5dpw7lefPq3dg92xjLyI1uq2mr4JSTa1uOaIPX1Z2yumUtEAyUp1a9Ij
PMqUE3ZrJKJzUQSf1quLcZRUCEn40Vb6PM+/2zQNxvYzJWuX36Xvn9bSl53Fqz4vc6NVt22JE8x9
YF6BVZn5/bx2MTwLoz914XSWfGkios0cOYZQt0UuYZ6RPNZIDAoy7btyABi+xhJN7+xRBt04+y4f
fNclPhjSmx5iTYOEEh71bgYgx0HwDIrWfprjcmtW7ma2hpVj7azq3+k3nobny29047Lx3FQOt2ae
jO+q5s5mzkURtGXlbBOc+DvYbOXb1CvFTtYT7CxEDLHbjNmwUSwmdT8Ucn6JOGezLxLHCrxeFK+m
I7pxy92ozkAttPmN3Xr85XIsOfv6Pv3k0w768pOFXVrA1p8WHUQrf0R2XGwdOIi+9Pg5kPLJCc4a
zzP4RwfKYYE7yTAE9jjSv5fbX1o4p132pfkkjUTueliYplNnn4Un3L0ByvkGIS65t5NoWImZ524c
p25a/20n7+PEiHssUDkNv6LiZEhUWn4XTz8A6jxQeBtuLndoqSFtE3tDhqtGxOHsjaKM32FgKxfp
hMqIn5yxeJPJWgb3XJhGj/QK3NAZkeydcr79Z3I2jJ+em3VBBv+2gGb2wZkKbxfN5Nflbp3lZJya
03Z43JpjY09dEkrZ70+ssaJFAhbeB8ATbC140mUlvymmQxH/jc1uJdYutqpt+qlr8qSBs0wI5TXf
nMH1AgCdgo9VusURYruBJ9sbL4GIuPvg2c7jSmcXJpFp+5j0dd6IPE/CEW7wBirLCY32mTlRshGJ
Ub+lPfJRA/xo0k2ezk0GcQFm/4g5HX7HLbK+wcDtVO1TYgxH0VHjhzXFqtvWig33Ho68z8u/89zP
BE9GXwLElSmY+x4NhznaiA5naLIlwG2DnBJwkl+Hi9Vnfs5HWBuUFgGi88GNmk1CofKW3M/OD2Sm
r3kBoifaPCcRKfExh4R9foJ7ZUa9STsndGr608rAVasTA5Kthb2Sczx3hp8GTpvfrDNEwQbehIJm
t6L39qg3Hy7PydKntXgat5Xs4fRJw1zM2yFB8gRCW5c/fS5Wnn61FivNlNaorQD/WgmgX9JNQUuY
Iv2Z+r+Xv3/u0nT6vhYjK28YrbRyaGiTKYy9/ltZmr95Ml1T1Mfnzf+GYDVNZQ+7bXy+MwNzqr91
eXLTp/EVauKnX6/dy0QC62Yi+i7sovpH7prPRd3MK2Whc7H29G0tqFuVjJqae3iEzSww5jjIvffS
HlB0LbeR9bdpP66aAb2yC+2HpBxqwOghhvBS5Yz6UTa+ARi5RjxdWJ16adexW9LndTuFaV8+wNbv
Rkrn5+XfvvRpbQurHsaEY4w8etSa38cou+W9sxIdFhamXqNFVdYyGgeo7KwGic2moEb+qqAgcvmH
L2wrXQcSpdxIui1qXil4udRXZdbvhxK2JAUsfPeJm5YroWFhFek1VwKWW+vCbjNMc3vfMBHMYwu+
VpXCiTpDr2B6Bm28dE12b2lCtO3cGi5J4F8IOGdabWBQ5E/zmpzDUk+0rSwnSMMnHJRWYcgj5Lyk
3xvdqzdCC8hidTAIgyBRIVd2xfkkAiV6UbY1MsD/IGwdjgxkqszsbeFTZbKfyBL029YZ1Y2KoAdU
QGHmd5EmZBsD3LElpcp2s3Ccbcv4/Hp5tSyNqhYKVEe9SaISFQ5TdG+37Ytr881Vn9brh8qCG6QH
sgZUQS3lR944PY5mfxUAlBK9tFvEdtkoJbtQ1Q+OegUNeWX/LOzO/yvrcivtSY0PE5KGTJGdlMN9
3Xjby6OysNb0uqfrxhOZZwsVgewwQal9xr0T/mcQ0xo3lOdBVazccxbigC7p2ChqK9aMJCyd+IlM
JvUtF8YRBfU+Pb4WypYaOS2rL+8dmpuAsVplFzqSeYFb4kkIH4x44xQDasZtE6+EzKV2tM1vDVMK
4gTo8sNofMzxjynz/NSsD5756/K0LDWghQBlNDhnexy3bWSTwE5s/o70Wh4mrSxOhhRXUll0bUfB
CgfKNNhvJK372FeEqSCJwG818jE6dmxVg37hMq3XIJ3CBRcLhGm4YQMX5jkHyd/qZPYz9oljfnd5
1Baih15/zBWzbEPggFeViUQopz9AXi+v24h6BTKxC2iSwCEcdi3k3ZLNz3yc3ksivl3+7Qv7/P9q
jgQ5TIy8GYKC+peaOQoEU/9gVLByutzAeRgYJB5Oa+3L5igLZxzntrBC2yzKW6NOrW0Db6MNHEch
Qw7PvX2TUajPo5JyEC0ZHhNeupsTseDD6Y363WvodOScX2PahGufXlQrWoF3jzFZoefGL10F4j1z
1vQjF/aPXk9r5rhxskFZ4TRmf9qo3Ua5/V6r4dPt7JUL91ITWgzgiqkuTwcrtLLuL4WtVQ++e2uT
H0kWrRxZC5tG127sU2MeKZFOmBQfonSDXsU3SfVJOZTIrZVIs7TutIs9z2lbz6UyQ7d6MJkVGO3k
S3sl6C91QDvOkXkjccI6MyxI9KTs+amojF8VZ4ephrnpgOTX5bW9sPF1vUZDQJZQOJEVxgwajbOS
7jEyenXd1tSFGjsRoYjZM2TSofUdJ+lmOv2b1iuzvDADukSgx+2kt8HaAf4XJP0mL/ltX0TxFnSw
8brz6p8xyJet7+amw0mJokOVtxCJuHcl0Jh8n6wVBBbmWVcI5FBl9Iq0LMPZS1FjiqXa2iRP7k6l
x70FwuROuF53ZSTWBQObVtUREjN2CJlLv4//xMVHPGdXLiVtW4Px0oGhmrRQlsirwIZbBJBT5nWy
ZkSXCATEx4y9GVEe/Dhg1pP4T5cl77J1fhM1XznZ2o5WcNVGPQ1Pxa5IoPornihU9ALWW4GMjDX/
84Xop1d924kYEwRXpnBw2DOPoZ4Ztc9sTo99X69UmRYWlV76NZGCnUwGsArMJsmEp2l2AycgP1V/
1tDACztPr/56NkMBTgANTJ0uPaB6aY/+zLj53oLG+P1yaFpq49S7L1svdfvT2UfqUBYTbBBBf7sZ
UvetLot25SBaakE717GkDIGKDAUieN4ko3tQLNrVdE0v6CxmiBIdwQdsEtSncmsOWdcQX0UCXuBx
c4tr/F1OyQ8AdmFWAyPWXqCee3nMFh4lOkyJqtP9t4c20Nyy5snjJ4J4O9Lk0Htu98E7OT/KscUT
QnrS+3Ndm9q+d9pihA0gHOSnnkZ3ace92xiqL+/pCEOGYLDqcssSlVRBNLYoAlxudGnqzP8ujtlr
KaKjqUKkvyAHiocK8Ez2Gpl1aQNpgcCY5y43rAiply5DsRDQsjGa/aYFKgfAFlToxMoxv9QN7Zhn
blxJROXo2DDvNlLpH0j53qBja6nZhY7oindxxZ3RhYvlsTLFt9hIfhuVeo7c1zRFLqk31+CLC93Q
XSBdVVbtMA78CK0tGT3l47fZebs80QvhUle8SxoCQBRoH8eS30/8VuF6X6RPVbFyiVv6vBYCytEw
jSmfomOBX05uSyD2KX0wO3bdoUhOI/YliLHahs7OnGICUvpDwj7+VETwrtsEOlBBVUZ/Sl0jkxY/
M5iFBB7I/oFg3y8PvfVPgeh/nJ1Hk+M4lIR/ESNIgPZKI1tSOZXpviCqHQkCBEGCDvz1m7WnWe2o
K2JOE9HTLYkG7r3ML/+fMMVDStH//fW6DmFrMKw+epiL91pZgxBJRrNazuUj3FdPscXyUsEdCGtI
C2sKiCRGkk9TiGbbBH2nO9f06HM7gUY+2WreKlvSrKLO64Jiw55qoMukcO98ZeFLgOsgxV+XYOLb
IIdL808HiW0a+P1jW9J2X4eyOrLKxjmK0QSk7+ATf0Y/qloC562mH/5cAttfJ8E7HVydi26Q2QwX
TxrVgcxBhWi7VA09/j1x3QpONxIW+EuAmyDHFAq3+PeK/EpQbHklszaGlnCtPJWZtUeIkk2Q1Fsl
tvC70EDIhhhY2fb8IHm7bGun/wOZu4RqL642vVFsE1DTZGWEYygBIytTOPY02eeGFd0RwOufmsQE
T4vjOE3GJh/BJnAPnZbRZRkKIgamSJgQ8nAQQ1pZoO6TFaxuy6LHgUCjlmLbKDZmCcrjtMbiKDuz
pAyvb957JrmEIycPcGSYyxyQNkXHwTGwTMEYnHegLd/3MIoM6eh10TugAOYgRo09ZxWtcDEt9kAj
FLRKgfBl6jR/FG0BMaeTnyFqoj9Uoqdp132S0mKaJ9Q/J6Q+6HXdqKD7g8i8y9TDnFHH8m0RY5jO
cjTpGPDoHc4kLwNgEtmHs0Y7OPbKzRD46HML8TysMslIo+m2iYefAUSGG4StvbpAJKceJ8/BFJuc
omK6SUYOMvnIkXMTT5/hyMJNE7/Em7SUXdoSisyLGNmC0CL/MXS4j8uGZ0HUgaq/KJ2FHf+dhKA5
s26475rx15w0cLbPIu0oFFFC6vfAmf9UaP5lXdmKIvZ0VaVrs9ZoqFLWP7gxp1E+won7TYwGBXL0
rAoxqPFekmB4ZA63oLxXqrATjQpSR2OhIe5MY0DkCpZM32bb98DvlaLADO1mDN6kwyxQPPS4hQay
n4++M/mbZeibXLUg7cWEuYdybCT4P4JjUYUCsg7aaRtoWEVlW2beWs9p4yhU6qdVpFOCSteqsHoF
SB5Fajr2Gi0BHg0JqiUWTIZBZqcT7BKvMmHPU7h08O6wMqscHaQ6WD7GAYpjQ5e6CNvIvkUuog9Q
9RhPrts7BaoD7YfyqhVUjyjJ/UiLjBgvgA3JM7lF0uxGEDs8q5rcJXM5ABBIHoehUWnDXDToh+EX
qRV5BJbJyZvSEiRsmPbTIPrNGxJAOg19i+PhO3VFgsuKaRpq9WQ/S23Axeg0car3uJ4vVcDfQrfu
sgiXiI9VP2La7d2R9XdMJl0+BoJkztKYuWg5aPvYNjjuNuAT+Fjg689V1je+tfkEwYspEs+L6o3S
dYJHAVNVk4H4L++Ypet+RYmvy63Xhm8RaM3bCmKZJ5yl4qM7jBCgaxFmVV2hXCp5SH+YMFK7pEJG
fbACZF/oleo9OPpkSju8v4WpDMvnRZUHgMXpczguw+M4LfF5XEHORvgs3fVT0iAojmCeTyXkDPTV
s43/mNCByDzygurYYQbcRHWdMQ/vcGD6GGFncfIUsEj/9FAGnfLQRixDwO/PUK31XTRouZ9dzEJp
ScbpnrG+3zIDVVQVkaQQBP5WLbl49aJJIIlWgVIWTbTezNjWXRYtvNceda1vECOufmpQNywq1dKh
MLTXe/iu6bZy4hGASSbX17hBR9jvMG81UlZ+7rjA7vqWiCxYWAu65PgIbpl/6BEisiFBEGfwWuAJ
j2gplwV0DBR+CyV361rxQ+WFmP+qeSlqIb6XsdkFOj4vs9un8KwPhcPR84HqcNjyYa7TnpAS4sPK
7AmwlVnQRXHmhW2QDyzUuKn6UiG6AU/AidLaihObfbZFBgKUi0y9JFVMDxUL4JVtm6cO+Mqt5zph
Hk18zGHVeMNNmV+E0wYHD1NpvkT2vSpbBCiMoHvzJX4D5kilC5guP8a2c18TAupU2H7y6lueDwtm
A7cO53TByriZlWgOgZuUKW86L4sJDzOoqrvHeZ36P7Gw+L+RKO+itQYAxYzi/e8L/K1t29XuE2g3
CF8RDnKsEv+1jCdE8g3J5w+zX/jM//c8+P82EACmXomQiV+uQ02i+LDe4zlVD/Or/SBd2p34y/Lo
fCfv8ft8GR6HE3pWT3+/qH/d0eErP49G/9hxVV3Y+hWP44NX6To3corHFJ5ziP78SFbZWAnvi+3X
rW+6OqB6erGoWrL40DTDg/aaU1Uv3+kwPhHlfdG8/tcnhIu52p7CBkIRl0fiA6/3dfuuJAyJX7mb
b33255//40ZNS+khKwzVM+iUdiSEu72atgMm878/h1tHj6tj4QDmRVWtxDl0448hHADucYqGN0AA
l6mn/+vJ4+ocKF0Bi+s8A443hNVGjEFycR0zQAbmfIVkvfWYrzbBS9cpwAAme2xsz1PMtCVstS62
QKx+N9NX0Yv/WxX4t6Fydb8oXaEsioAz1k5nse70+89EEpC6ck2CPHLVKx3VcR3Z4xI3z5TaHtEB
wZCuJcV2D+LnfvoKSHrriq9ualItpqO9L9FGb4KNNN5aANYlH52hAfxKlt0Xp9/PO/hvl3x1zAZs
okPHHqdTHyzak4cInKwtva+ixG59+tXshqP1iiwxOuHVENi9/em+wgrd+OBrvtkIgS5eMckOPmDW
D5Mma74kfN78fdzcGJbXLLMpYXXn2H48NrBXzCljYs4M7K2n1W/s89+/49YVXM1cIDkCtOOXSPKN
g2lb94HaY3ntf/23T7+atBzWtx3x8CaHYzA8VJ0Ot2hlyD//7dOvpq0VFYFVK4K7T7DC8mY6B05V
53//8Fs3//OG/WNOhJu94zHiYo8LnAY5SHnl3vWGulCLFV8UmW99xdU4l3xm4Lto/H54mkC+zz91
34P+YsH41wIg2OBXQxemEeD3xhAXsBIcs7B7Sv0luYv6MkiR2PGD90iE9H3zhXTo1sVcjWAROt1k
ORreTPtZM82FbJ/DTm///jRuzEPXxgPlJ1MrGymOtAICUT3pCCcHli6z/OILbvz8a/uBI2ZtY1KP
6O7ojIJVXzbY3jU//v7zb4yya7TZqhegAvpkPvJFdHmQhPKFOVB0p3//+Bt359p4IBwuxFCjdBW5
r9r+SXD+GIbXin3Fobx1c66GcVBHLY31iNqkpu/WuI88DB/iwflPrUeAyD+/9x9jTePelMZJ2MHD
3T+vZl4Lxx2+wuTfujtXI9mZghiUDLQelXRQOBpfuPQPcwML17B++28P4GokjzGF39lFadJd7437
7nfddqp/B3Ww+fvn/+sOCjfoaiz7fgBJV1Imh5VKlc5LfV7BLh4gpCYdL6pGX/7+Pbfe06tBjEjF
iMOZgE26DVGLagPy6A6E7/7+6bdeo6tluOd0YBAwYoxFSy6Mm9X6N62/0mbcuEfXUnPDuCBRbdDR
RGnVHX6JCXj/D1W9C6TZ/f0C/rWNg0rd1YFiKIOwThzMcS3CUTK3jUw22sjcuyBf9HlUt2D+JXCj
NwYK2dxv1q+K9zfu3LXESHRA5geAFR5b7i05jvRl2hD5C1Cg33+/sltfcPVoSrtO8FbO8aGsyT2V
yT1lfO9GovhPH38tKnJA3e0BHljRTnXvbTNtCOV7hC08/f3jb7y219r8eCklbjl6J21otxTRTcz+
N+hlcq3D12O81jo07JCMzh23wFmVVWlSKOS+WHhu/fbPJ/KPuQ/biUkrB+c6dDNPY0h+1GL5Qm9+
46Feq/G7sVL+2jniGE8kyKwyTh76wR+xMue/tE0xIK7mvUkYYOM4XhvG3txgyuAuz0vxlVnt1oi+
mvUw43ViqIb4QHT7EwWplIfPDRw1odcARA5iwd/fnlu36WrSQ7hRFQwjvgauoO2a1M9tq3fGzl9U
Pm5dxdXQaqcYeRoxJo1gfZDJIQJmclYvfvJd+sEX89KNFe5alO/MOhh8L2CHUXobFiEkhbmI7DHm
DUGdX8GJbn3J1eTXjgRVogjPGpCFNOYnHsPXhMMmr766jBsP4pqxJtEL8fvSiQ8T+2E9jcIdMrK/
8gjdGGfXCv3GMyj3ISvkEJGhR86X9z7R4fff36B/tSiGiCD5vKJ/DGLG/FqqeYoPYSt32jQ1zO8O
T4cJzUrbbbFuAAhUH0spylR1X9XUbl3S55//41vrddBCJco/EqLy+POxYI34ak92q2B3DUlDX0as
NerQgI8YvjVej2jK0LcXGZiqqMqhB0CqMhvRxeouloG3gfnJ2XjRGKUd4tW2SbN6mzCI4V3tO9Ro
KW2aQpUEmedKlV+t+rfuwdUcQeLFQQov8Y99t4BQNjTtG6u9+NffH+ytT7+aGizrAqZ1mxxmnMxK
EaP/9pXP5dZwupoWarMCQOuCpjwS8dGH9VENBo7gri0U/YrMcGNAXcv13bqCYmzAdq613wf7Sht0
/vwvCgc3jpfXYv3EcVdWutiz++OPvq9y/McfphQ5U5sxeJ2n1//0BK6l+6Idxz6oGJgVyfhuO0Tb
L+SLmtONJ3At26cCPbVy8ZNPHgK62a7V2VLLtQgaWqKboOVX28YbK8C1bL+sXY76jfaPzJ1S4clH
E9tT+5k8Zee9XeXm77fq1vVcTQfejE4nvgvL5QiJikH2YCoT4Ia9cvrNeJD//VtuDIlrXhhaYUE1
97gYL/Q3cmm23hp+8UBuffTVWAaC0BMzsoMOtV4A7/fnGQJLOMr//sNvbN6vteetS2ivKCxaLOZw
ariQX3Qsc7uqEC3aiNZ1VT5Yhr5o8hUugfr/HtGGQKfPd+Ifc7Rap4DqVa/H2UNdXVqvfO3C1d+r
gIjtNNW2ELWQx1DM5beBg/qnbdR8g3YrKRhoCH0a9tNnnJ4OLmrlE+KjVwfz/Dou3xMYefeiFf39
iLR4xPHw3rsP1nC5W5H1mpXIaDxGUWNP0vbJLlqCZjO5gl1oNY1beKX5tnGiLp/KFscYoNMuYdKW
mzru9R0LXOcQe5+cW1JhVvJkfFYABuxt5LZV5s6jfvWAmfCyujTihFYd8tYW9KQRmWYftB1Mn+kw
GdA0833vUPn9fJgGW+3QuYfooenIevZtPJ0ZwvoQOld6ryBltvtJcu9p9OYuzrq5RJbf2sgJHm7B
dp30ooemGsadFrIubNh772jB6y0BLSgFYXjO19ag4bl46PGzMFRL5rixUxbc6LaAPIWnNQV8CMGc
kPmFM8ptBnLaNqn0fogjKEESYl+QuTa9IDGCbwUb+BPvm1YgvL4mufYpZKC+DLJmjnKp2ufO478l
Gltb5favn5kKZxnII+l7iTATQ9PFopsqHaPP8woACzMq4wxU1hIivAoZ9XKa9mrk+sUnrS0qPYKG
51OaSZw3cinFuok654cjHKdI1rYrxqC9UIeDrNPTpzWJihDnhdTR7bABse83mr5/kGa6PruJFjt8
5Qr/uQvyu4vc3LgmJ2cZPwIm42zU0zNZY+Tp+S9uIqBps+FdT7D+yBBBIFOtT4bTTU3lNorN48Lt
p5OiHDCfgOciGvldw2qfsR5n3dJdoBaHfGcrEnOeogSxkNo1u8jjVe4tIr4bJtOOGaAT5M0qxPZN
FshsaIOQmeJOG7hnVEZwikgjLqKLh5TtbYsD6FK7wXcaaQQWrhKBTSKRx05D4lcz1/m8TyOExbKB
mCYJt1L2c4ZM+EHls67QvSyXYTT54siQ5tzpgPoIkAoZ27Y6zAvztgoY/H1X9dBYY9tZ9HG97Nxy
JTmrkJ5gWCf37iy6Xbno5uCqtt/TiLrF4kN1U8Mk/+oN3mTTwRJna0yPLU5LyY4xztK+1y3IWG1n
niArjfOmaZJjgPC4gvZEnkTMp4dYJWBvtEPmCN1DZtbnltMXrxY0R7zZxetE4Xji0Fbey7KgUw5F
yJ+2AU+Vdh4a+27MECQQ/rGtOjiGfY8VRNx9FUZpOMXyVPLlIGi5wUn1dxvhxE1WdfGSaMziWm7H
1qqdT138xogVddfsXK2++b06mYnmtmJbWXVniJqOyMg9gPp+8uvyqaLJByIgnwc3eRCVlXk/252u
/Gaj7bIWEwVHtjfVGQiLk2Vgh7j6w22WYlHm2YuiO0C03kEE3SIuMqeVA8akUgdsgJIU9cS7gXm7
ZWnvfC6P2D7vRxrse40QcRqVeR+It7JcktQjYcbKGjT3ynmSpXNaLNnHbH3yIO2JhvAV7dHNWAc5
6HxIJLYbFdV/5sl55HTZOZze+5Hz3FJ/yTyXnSYTPTgr2zCvfBg9LvI5qiAW8KpTg46/kGrXlu2G
LeWubaAHWJE0TjHfpNiMDLso1MdFs1+1ggDBEy98iM9ilQ94vwvkRe7alkAmwi/Q+sA6i8kKvhzo
rqD43uLTNs3UnUdJfgWROfIGpOplrjbWFWG6uH2VRZFhaY1OSQoYVZkj8jx3AQXR7nLn+MupVf2B
ciMz3PoM9+BC4vKE/STHGT96gI4gb9bmzfGtSpXo30LrvDSB8+5pffpMEHIE3VRR8J1pda4Dr0sB
Z/vdEPtcL95FQ26CrgDe22iIC932D2USvZWB3WDhv2uD2S1MCU9YXCcZtY7MOifYVHGS88TuYseA
1GxyqLWe4iba1rBfgJgb7sDE2BPlnAeXP5BVvyGqBApod/4ZJmhiT2F3RmzPsXLtW9vEyPzVy4Oc
zQNyXaEg/QCluYHMLH6YlbepiN5NtbxbVXAWTXkXQotXVrgK27gijcvwpfG7UyDjl6qkJwAD0BfF
NIXstzm1wn9LyARydhj/iig9zhE5Q7rkQ8sYPLvd+GdZwgsgLDlvQgHZH/uW+PqujgFCDf35vvXj
J0k+bT7qeVbQttRIIq/nDqS+8V7Q5qVyvIekizdrgnc4ZkjqHe7WRtxjh4n4cle9A3cCxdn6EM7q
RFe177ACf6omi87XGxe/DAgeJDEN/T0j024p3WNF+QmRWG8oTpAs4fFWJ4C1NB1HNl537ykFSOgk
7wjEN3A1o0bv2SA6BzQaDmFQdRu/Qt/T0LXbIEHbzcZePsP78TpwlGngZTt7kE5j9tJHwvFlvnyb
EghrO2A7ciLMY4DhY41QhfqhYQ18jDnsbcD3kd1cxmRjVJDslig6N58UZhywy9wCvu6t03gHvaLd
WTE323pA3awJbY1VINIZpHBrOvkhaMrMnvTKnwPrW+T2ur/DBm+eW0IpOTYc8MGI3Lt0eAapdOeh
wYQ+t7r0srapmfsDIpZPS1LnQ1BnczO8TaE+MKTIpSs4HSn8ORykwWDbD73KvB432pH1tqrXR2da
1oy7w+vqqkMyy3scBC4OpW9Qcl5GOx9tNBQ+OtyD4ljbmm+BgvTQzM27bbqHNXLugN7mWz7pU7tG
GmCTqszrhON45dWnoOyK+jM+gYbjdvFR6Fyh0kRK0W42EIIF8e+oC3LM62RDiS/SWovjFLgVwhHm
o6fXfRfxMxcedIThvCW1C0wzaoKITTBpDKo7cIfHBSK/LArok6+ionec39jsoWBvuxct+HtSrpeS
Eud+dIMIrxfYp2jfP/hRsytpd5d0mHE7CFmnuIYQrDNrodC1PmDfhYW9fgH996FHikIjm/288BfD
Y5W5pXcO8TKUi7fhM2IZte6+I9zmBdDN7erJ3dQ53/Ssc+xZsA+kqixioceDF3U72pltpecj6rQ7
WYYnWkZQIyb9YSbzkXjJRYzT4+Q22HK4lSxQauJHMfEoHSu6YWYBm1i+9HV3qNVg91Wl2Xc5O/Ov
Pjbqm+7LzTjaJrXdZHKSOGdRJ1sVhBvWlEfWzW9LywSUYYJla4TB2asEUdVhtIvKkV8q4zb7WFdR
miQz23ha0cIGMWaMpA7OC0SnCDyHkku6muQ1MRECZqHhpX58EMZ7dpbA23cq9FPI68hDWZr+wdP1
mjHir4g9wzsPHDRYtMZdMlmVkHjOnZPOK/npIR18t0itUkk7twhGU2XrOL8yt4sgEDXfCLKieNKQ
dAx7mUNpzfOFO0NGWox1WTOVe/2AHYzzKQKuVyyhWp5dn+1cCsBYheRtIJDA6aK816nQyb5s229g
ifVFXPUfrIx/uxNZcMtsU8TKWcGCIgjPZTMmfxfZClFXZl20PPYVpjoY7N4CKl5HildmwmBKypqn
I60eBpfMm6YJKwzsKbrT7oo3S4ffIJq8KIvwFZwOkrSS4QMFyvOI+EL6juMOchI8LbbehIKoHe0h
kOqlamuU/HyUs7yu/DZqUwg97WtpMqiMCy9aD+sIWaIX78J4vUuapIAodKtqVkE+J4tVyxxVzxQU
942YMdZCBMg3qIlCb55TyM0nZFqrsPkze6sqhnY8BJPehta+BvO6Tcj8FoQQqCLq/KWeQuBB6GZs
w7OTeKcRGkhM/duk8k5RzF+ihgU59nvHmPZD2ge4GivbLeDw0HKOmOQQI2QBBZKQyobu28Aqkwaf
GxgxABscAu9JJRAUpgd1rVrv59WIVOD5QGcsoYqapzfOoh8JlR9kRtI6m20BMKT3rV1DyHc7Xufz
XIebZe2j3AuncM/E5P9GaKMDobpf7nXnDDvLvHYbmWXYW6eEDdnEBihmirU36IR6cJkdfi+uD4W7
xTPaxI0bbvzYLV94CGRFPjsjToZ67HdOPHR3SIDsj5Nwmnxo1YATWLJuR8Qg59jCE9Q5cdEac2A2
x+DOdLOtt9g3B89oHrdnQpNxawIid1Hj2J3jlphkp7pF/l/Z7NZusFsY7gDmGHkb5hCu9pd1lOW+
CeL4GSbx5rkcxJINUEzk0hmdPDayzeOWuC/B6lfPyHM1RchU+866NQLPWAZrBsgR+R55M8uqgdjN
GgzRxnW8aUybaSD7emD9JXLj4Y7WxD1FEdhZWvUa42sAygmBMifknSGya+jmEx0RKYOdHr102N6f
sdPRG0iW1m84XYX3WHVQbZm6yT15E18P8bh2mSGjTSfjkgzHabMbKDpI2M+qPOhn4DYlidHJ8Mln
MToJCtAg4ToTUfI84n75S7kcRhgF9qUj+mfrjw3JognErxSn1uGuQ2H/nsvW29Xgat8N8aBwRooH
b+PhJXrAtqKErRMgkMwjVbWHGGR4gCmTQtzD5yTlkvCLU2Hcc5yWjjib4YCnTXSybmXgy51G1xQq
KHGymhgteMibQz0FLAcbUGwb6JwyAeDuQc6hzMslYFnPElQgTCS3oUPCTaydeLfijLTxZ2teOeN9
IZJuuiS++gjacU7jmTvPpmkUNNl98jBFkb3DjnoFrRLZfmZCYFMQL/4T8iGrF9S1ZepEYthi3mYp
te1UlIj9PkcknIsu6sBTnGKo+kkTP009GZ/LdiDYP1UubvmkjnO58B9ypE5mpdZbr1EC0WxeXGFh
LtvwIXEpmg11OWNTEgExnEYVsN7jUnHo70gIwShuwxJMKKxVbaVg+hhmB1rmgKZQpHjPsxyCd2zd
Gh9jYMS2oNLt+6ft4wTpcG5WSzB82X0SsPslKn90vvPKS4j+EyK+V41CpngLRqQ767Osmxc6R1sC
svzKlwxPZTerkGTLYCYsmo26d8wMluTifVYw/DkParxsNIh2Clp9D69V6gzRKXKGbhuq0du3uj+5
khYOIgLzoe/jY+nIAFsVOn+EPZK9UKdAMb8N27Ny4HIl5brmxNRYEV09pLofs751Ly1PPlbgwjP0
EMsCwqIBdZG+T8WMNjhqKgvWyfo9mWSPJNH5MMb2A2i8Z2aTwpq5zasIJRdEGTwkapl34NL8RF8B
Acz9Em6gIedYIeS5cpfvnOA0h6NhxkyDcTIOPKunEpOpgirQxs63ZrIzLDqQUPNoOhO3HHLO4HEs
y53beF7OgX5I/Ybdl36VDzzeD5hlETF6wfYO7Ceal9g9ZNizvQBghUe50M9yKftuKN+otkFYuYRf
Y37rR+fijuKbNStOSjpA4Y2DkLkzyn0PyzY3XXjsVjdfYRhNlc/uwxAwUZjs6nQd1rsxpO9AZn6I
yO46kMKXToBLPj9Ki9O6dj434x178/tApuESPwSsX9PYHafLCL3ffY9zSZlJBa5Iuc6qoHHno/Cj
Tk4Zn5LWxBsZ1uqM3scvnEKcHwMzc65gf7qTQKsj2MOqDcJY3Eesf93BCWbkA01hdK9lO+54W2Fo
41pTRxEExnA2PYYwK+SY9n9O3rIdnXlf+dieTHa3LlVmWndTO83vWbmPoRtu4XMRqRqh/F/D+tQ7
gA2C9HfRpnpzJ3lGLeJg13630A6M4WlsisD1fs/IWvYXvrFaPHAdr4ULYCE8EuXZ86sGdiRzUj5e
xcmDb2OIkDHtNyg2TqjVyh4B1LEIWMpGlGipar2tVyJtF8eRO4OdSDEprNBrjYOz18lw0/XCzXgX
zznqQXBu808nwup46yahun2xrPFPEbJcYVroXk1kE4TrRqc+ir+XHOMd3p4unRzVPs5zALaw4Kij
jx6SATVyqINk/g76Ik9buIRRe0KsSb13a30xof7QrPxowuSHu6By2PbIRSy1fnWa7qcPjtdpmAmc
D4G/C6bGAA4Zb5Ay8+go5znx/DGdfVDPRJmticILFgKnPQcdHsO4Iz1miEoaXugO2gzrv49wKsJ+
N8MkMln6q47RTiB+iHCSkcNNpzs/hsdGYG4POhpBNuQPJp0mv71zcJQ7TEswZBh96hWGAzTQyoYd
uWtRqJTL8KY4EhQYNjaovwzOqR0bccbyp3YR89wiHrkYUUaZnBGzVlxP2Ro68D/Nowv/GhPYyNQx
bE9DrTEsRjJtmp74r948l2vR4AiOUlVctcdkWIPL6HOGbEFD2DlA0xFkyNK3P+tGjt8aIDv+jE5Q
f7hwUfTw9gB52QHseWGCqV04aZYrKsN708lum8A9dwn40EJBHMkT3CpOjqROtqNTh/d16gcXjicc
WaN06Nz1sloNdguZCC88DqtWVlVhV24WVzg5Nu3+y0ICFDF5YP8AKitzH7ildzF28plOqmEZtpLk
fi1N5aUld8Rd64zdC/YbqDlowvB+VG7z4dLW81G7asTPlY8wrqDyvqdL36EaQrv7MKr7nWtm57fC
cT/rgyYhaYtkyj2ZnX7rIQbke9VihnJ1QwuFYItnWTtm7/Q0HtIORq4pn1jpo6oeBJG7E5Eca2Q8
OYE9G4fVBYOCC1YwWffPTtjtRmzCXlF26QAGNV2ztQGvL4rExk3bGOc7YpC7mbe9DHOshv4G1+jm
odc7d35lyJw5PBF95mL/hZ8E6fNrhFbCxlN9eIZhrBvSYa0IvF3aXx6XXtjt5BD224io+2h6/T+c
ndmO27i6tm9oCxCp+VSSx7JrrkoqJ0KSSjSP1EDp6v/H/9HawU43sM66G2i7bIvkx3e8Fb4wB8WO
oAbIruR6YDJNgTSxIUZY8oq7uh2ArVTNdSTXI+VRzC55ureqqdrJIajXsDat7TxRrEmApXCOi0iS
yFO9uPrTUF46jqgfrd7grbPWflC60LveaZorybDb0SABmp929A9DNU4xSZhEPJTDGpccdTso5Plx
bVY3svOWLnpU6VGZuf5B0u16tYm+/r6IgetNWTR1HvqrMeyNOm+fej+QO7qVZjeaEr98IriTE3Yt
aSruVSMf+75O4oztLqx6/Nehm7gUdk3eQPVY053WaTDwZAPEZw0D51I32xszvo9EITee1z5jig+K
VMfTWPsxSaPpgWI98zxut/4RMoleeXiDr0qZ2TNyJQx4ir8A251OvTA1fVqRRIG2FTzZ+Eo/g/d1
3iwd53aHA7BTsmEflcu0I8Iwozin0J+yX3K+wKx7Xnwr4PKnvShTOdNdrrZTSRDVfSWGhsCeJfC/
ep1n0UK3rmeR9mTPqmb4SUFGfmy3eTt4Sb0czA7PVAOisF9adztV3GN/mN7a2FE1tP6J7Ozs6Czp
fMkyYR9zsqciMzcZGrk4HzJL64v2sFcR9JzLN2FOy/cRi9/3hAGGfxqcNCpcNb9MvNlhLimYxNwL
nFtVjv/FzobsoHzciNJsSGzpgu0LGXzlmYD/7bXUZi9CsiFHlAulJ3RyUoxkz60FvxWj5cgbTo5O
APMUonir1q6b8V5KLjpKWhVzDVF4SxZ09bGSndmGdmDIrwi7F3+/OLZBlL+td6VTqypOFpV+LkaR
f5i0Oj30ohxf134kDiJbxh+yTvu93+ItpSy22qsRf5TpFn48zuI2IQbet2olvTlURrfmO9UIy6HP
N5/HFwlgmX1kg5GjzRgbcFxdzy9Bn3egSDcIpCrB53RQYQjVgxG5YJu7osj8ne6MKYtbohJPiRQ3
uwyfG1AqSao7u7pNghBRIRyU8Rb4gipjk1Jm1fcDjuCl6XnyqoBrU2E9JB0bRETms53uzEVvnA+V
N1lhOuf6B7veesXG2e/nYKI90R3ierCGHV/YEhoZPofYKT3lY/uw6Pvgv4TYB8vHaVb118Ja7Huz
Go2bQcm6rSv5YCQVI8mo9GNW17j85s2p3VuIBpyjYaTPqkxRmoyDxD3YvGrO3qOTyE9NjcTm11/7
vgeznsH3gg6/+lCJQzm2jyRixMlsHR1vvqTWBnCd58yGy8esjUNZM1Il9ZGNGEetb71uup3BE8p7
A3X0teyy7VCCmkQAGE9GH9RxOXtf4dV2KjfuTD5FuNlTHuMMbaKgar/ZWv2ybQbmOclKpE7BFq9T
8ntCHw4A5O39psM0nGL63OyxAEHFObfC6XOxdx222LKJG7MhiaKqjry6CqXMLuZAjUglKalytmGH
s/Ax0ZnPNjBrgpGl2Nk5zj6v3X7OqLlnSOaoXJeXtWN3Sg3jqXD7gl9OfvOVdyfAb7nW4YyctPlZ
uTN3gQxMq96Cbyl3Pq4aCZtnfuv7gxaL09ZIojUVX7q6Ij1util7yTLG4P599u3zlhlWlMIDxazG
H/BvVZgGkBu1f5wxAYe9z1mQdk0ebhtWcSQM3NXp5wjp3/mpOUJDVJ5GOLCtAHuRETAOEzkKZTIf
V2N6C7w2O5g24iJ3tU91Wj77zXi1U3m1+vTHMJYNEfsMh9zy8c9Pd7Y94/13NzXsq9QUR37g9HFj
LT9aaeGchJrWozv0cBgro1JvNU8qzUiWYsrZycwoD14GJmsL+zEvvFiJyozSQQ+xrOXFrsG1CKtH
8JXzCrYb/DS18CKqY/J4M+WeMIghtDfznN14X85TKrmCNoKAdmErlYprAy6W1tlPbuZc5ueNfIVm
WSE6AMJXQDAKgedYmQ7eMM/9bDP5kIz+dOfqInhNE5Xs8F43pNGO716voURQExRV/nMNDHdf4Ik8
tSoXYWFONSR625+q1SiizoBPberWf8CGP53cYD5vvRfMYZv2v/hfyzDobPRt3MZDPhA+av3/8xOm
Yi/KIY8NFiK5HMLb4wE3oi5bncjChrvjSD9X5L4c1818mfzS2xXkM1yVb4HEOuVDOrlvzVqMR7PV
1qlp9JekN9hpu2yKIT+cOJdOx5EPAptLMUeyN5cYN8sY5ey9O6G7V1nmBKti3UGf2IhdlksVN1nb
7JTsm7iyKp878nD15BzsS26xoU5oWeDIiu28DqKydY1TK7OZXFYNy9H5OGCd5lJsLRS1yVMpJ5lE
fpuoUz0YFUX17RRmAiVCYW/e0c2Kb102IJC03UNntc1b33nZ0a1TCUGaOjF2fhkVJmVhmGuDaMm6
Q2InS6Tb5qNP1y6crW0NKa6CoVyxN0/DBDBE2yfzSPWTeMkUflI9+Rmxg6yk5iXYoAJdNfzgJzJC
5fkCrMb80LRHA1t5VtRalK4lwo77gpJCpapnWU5v69ja+KXsHhe118Zup2HvM7p1qmQCPddoYFKn
xCCbscwci+9j86BymUbeuAmVd7aRtD+5ml6crfm6LfbtzmmRztEE/mNXwEeP5a6zfOOYOPa4K4IO
uEfB8MOmb5hqYANkqYMdXbUffmfWl43ijFMq0/GH4U2cPZ5f0EQXFGczsbnkm3TU8VCTvuHrL0zf
bTRL8ndaz1k4k9WDaJOa07B9IHw8A1hiXSUbEbtadM5B2liKTZHHltmSz1Az4tad8Fi65nfmn/a6
GuX0mHOdiJRA6wLU9F4bLHDbVSNaoeWz87bhvm2K9VCZAF+kuFzmgdhNJ/V+Y521H+aUwciShcWc
kHMvX+Gn+sEy4Xj4qTvVcT0Y5zF2xnaItAno4XCzZN+57RAuQRVOa84HwsfL3eY1P+oE0zdPzjcZ
eONlDPC1VUCheV3WcWFMvz3Z8aS4PFjNNHADUKdumK8ZC43Tox93FRsKZJVs3psWWrm2RRZvY/qW
zfZ1kiuhzgoFu2PbvxYXG6nNn0f6wCt25b1f1XdNQwaVmXDoA5+81RkJbutWGmHpOD/5Kn64FSva
97lt53n9syMRKUmJyrHLX0XjAgT2xnu3DSrEcQmLp8lnF+suH7tlZ806O5R2d+/MdM8u5rQ3JufJ
TOnqxOEfVVWX7+kykrHLPHDXtjU0i2CR22L9vVrj70xvl570zfhW0oQ2oLNKHfZjLn5BuY/czc2A
QgvZDvLVT5O0CY3FETteQT60jnL3azNyqSd1InY2hnAj2NKD6aai3Yus4Gi1FBon9o9Br8RkMKXF
XrmJCzNlSxr5lO4pZhtfiQHYLnlKDYga6N71TDPdqcAuiC7J1HdPyvlibsikc6caX9ayns59yyDG
CJUgzi37xTsP+eST3dj71TdtTfYvYxpGAl5aFAKGWDjQqWUqIscF+VIdzzsHIa3T5jJ+NkFZL9Hs
2ek31sawX5eqTl4KMHyQrSKvjqN2tm9jc2s0nh01nQIh+yqui2E6BB2BrpCnI8bd+meROd7dIp06
7iZTXr2qNi9ureSnT4nbEziX2vlugeRnsOofcLrLcVpbvRtKv9+54yqOAlznJItkDUsGwxh0LNiP
dpvwCytyRtog8b6mRq+PsJIleZJterDbcdx767jRNdhZn3qYt3M+FNnDZqjpADCBe3DMrY+Ns+Bn
7q/Z72kgnGYYl26nF0MeJ+23x9xo7BcSvxRFTzXIXYOiJaTmcUb1NWkmPKHSqFZe1sW+uxnQcUl/
bIbFguZABUAVMiWBKCA8/jFx8nxf3aA1PpOxp/q4vk5+Oqxhodu8CNvOTylmCjJMN7naC6XkR0/W
/hynKrCiYOiXAzeu7RmWuCJXgM0STK135IE8+GF6MmGesCnONiZx1dYkOq5I4+phstbQFJ3PQ5A3
jDzVmp5hsYxvXtv0WIscY72iZhHkdQTZS5DDt5XK/o2uevzNU7qGoMc6JjaGFKTeJvQml+C41dJG
zc32ZxfubRQh6dry6+mrWydZVFlq2Y+AbK9BmTZkhVho9rK8uAazX75oBu2rH5Dwyq3bPhaDyqPa
8Rra6HzjgmWnOCBACCIza2OLA9PqbJXFnUNgyorK6wHsyYDsdlz7OC+tfHd7Fw5SDdBLVwQFwQ0x
1+iPHaCM+gbj9GvICqNxtFHJaQ48QAa10exTEJWeWgxKApCCdCa8TyE1DN4pTZbgZNeq+2kMttqt
xcRGUZn9+63+92mUmTy1djC923rRj6UHhO7NAjFyMgBllkBp0Tp19sHJ6pZRf852btcTKbW0CIaW
yZ1PJgd7lPRW8TmtpbqbLVNcSiHUa+0vWax5RnfF2spjq5shVtMsCGIaj2puu3hxizpy0JFGBnXt
O6RF6wtTIkLEzhtGMoFzkOQ19UgcUs19V3LAhL1nZb+Tus6OG+ImHaYeMkXHMvlUeS0fyfmW4A5p
ug9EYVz8NXFAEo2xeHUddzrPWT4c0Nark57HJcpTJEa51S/37ta6B2tN5CGfRudF1qSgzms57Fxn
bAgr7oZvZBEKjoWgvnfWTO64oFT7CSA49K254OSZUNUhEgp7YSQEmMOWL35fHTHlt3sbHcX3nJ3y
Kldu2Sz19K4ByNjbvOcjwi7FNuwvYbtwzE2tHLqYFB83pnRqxha80c88ZPrbKFNShjSdrR0obpz5
Nq7bwQBuSh1a7svUnh3qsRbG58022da4Z3z3+6K+ZAEwTrdmVNyNXB5R8q3U36RYzGB/hmmnCWzB
ikDLVlMXXBDKID9trLpL06fFszXaNoNMu93lZHzBJo/VWZX5GpN0YD9wvVHw/kO9t3O//AjQVNyV
fkIEC5lWUbCMOcS2Y3MJgSHapjn7AULETputQ/bE5bm813VdBDFhfuR7lVRiFVRInnQxDRFfPF/r
sjQHsDSUPGU5HTz2q7vAbu3zlOnu4HhD+62uYRvFsC4XYaOIDL0xyx9yj5s6vpPxJMtAv60qtTry
fOr66iIK++VqtJlwhwRpecuDKAN6sQaQYUSruoTTIz9K+ozb1rQnw6IPZSWiUqNBWa3YtxHvd0nw
ZDCILHkTFQll2rYA3L6NuXro9reiHuWn46EZjQNZF09FMB94TGJ2bW4C/YxKFBpQqoHcrWE3aX32
kPptaRlb5XxOS8jqatwNk3+2FrC1VUIFb+dkLS99ZvYHszBuyuiaabU7pbNFRI9fx7qw7unI6/ee
aUxxlTPaeXX5hCOMaTB3H/mFbpldDzKRLD1i0crUqkNhWPdlVz1mixkJY34ps+4p2aA4upE6Nm4q
ztDdB0RjIkXK6aCqU9Lg6snf50VwX69yuPPYxHYL2ZmnCq44SoyM5LHqUOb5tewpZ0vQwVlWdpV2
LcLWTL7My7g3LX+I9QKIBXFIzpdzRb+bnhK7mu82qMAA0Ru8rXV0mXvReUad3b75DkKcxTLEGftz
ujfLWbCdBCX3x9J/63TrPbuj8E5tuxVPWtfW2+gkZhD789p/dkBVdz2yoXxvTaRzczfstAY0QfzL
91P6j15DMT1CRREyslFAN6ZTNKJZjkiY9PZdCa9HDuRwJr+1ijSLJ9ZWwxXbGcsuRqDnHSzPq/Zj
l9rn2qaaVVJ5F9V1YhwKFSx0OMFKUprJ2VijZMkEhCT9Fhi3fNfXxzlxdQTUYe+LXncXctGH2OIy
c1n7euHMLS0g2aJ8leP6rSMgBh0E6jn06u5bYk3di+9Ifd9v6BCGFu9Rzvh+nmd3PVPgh4oS4Hsn
BIP3XDv2Bwz1dEp9bzpIw6t+wKrfwodvqIoqcCphULFOAoUb+KG97hXw2YNNxSe5UiSrpGw/b3bR
+bue+7WAGV2nw5ZXLvORvcG8EjYYrbmcD+B7jJyultuRfsUWWSV3pBB2YZifKiyun8Hai6ciFwOM
sltf8kkiPnHn8nuVa++5buV0FwR1hRPMG9tYtikVb3kxeox8vlF5YT0oO3aHlLXoNZtx7c20Je0t
sHdrI2qYmZTiVu7gXuusZzeDjs5F/VsmlAkmZa2+T4BYdKrV71JAbUORPgZ+SVqCgvjwg3m7WoXD
XtG43bAfEDyz+U8b0va5PRs5VFKot1U/g3qVhzXfSCnoV9JaOdB3C8L/eEnYbKsGQk4F2n/gsLvZ
MaXdXpucW4GSJWbTPgDXmNcpyrMauJHbloyzdjTuG0sNv3zObDRAU3Kwu4qgMFuRZDUhsSEzMsnv
h8pv9oiNKUT0x+TbSIg0flX3AI4f5Bgni+UNnWbxKeVWxm1OOue2wf+W1pSes8b7PWTqmb+tOOZ2
8y0P2hrMtwouK0/KA3WMLl+DhcwlNvj+f+aTR2mxLB5z21uIFZ24HqipPW6D0Z99ag9OJvGB0Zb5
KaOfPe3wtlY7XS56vyZZeiy2ed1VS0OpnRtUp80nsQx1sIW8a8s4xhHwkj2WvbLB9OgC1v4kSLU5
ByN/LNfnfpcvTfc+Ncrc0Smuz0nqtidj1e/eHDh7yt/TQ2vLKkJp+QpYj9jeZ7QNTLO+r8ub7GNz
kidE4PNDX+rm9ypRc5XF6EZLvy3x4Dn+oWlaNowMs0nDWBq5qkaqk6UO4v5uOVj5akebSQghnL37
Ykw51uYAI2/rQPYr7h/TRHIvI44k4m0t79tSWNGoVB858+QAdNoWuMPWw7fr3H6gXcnjXt7kuwUv
ye1yG/zs894D/i5/Mc4yVAzSGU7aXSk+VR2iBHCYFwhB5KLd0MRok+qjYZMVacwLpmunzh69avOj
Qg9eNAOgvQ+ZPz17g20eTeEX1+4nOLG7lx2rwh9AQdxMWpcBhvHZmVIdjl135wwwtzThVuwGcPuG
lUFpmErHo+fwp/akvCwt6q2S5C5BheDLWCwIA7pFPKe3Sd0p0FsRNsjpsYo3xIH7VvbPxqY+8mx9
chvvqatdrMMa7KKqziXKabF1b72Blhvc6F55rnnnbVZ71K5p7hpBgKJ/I2O5foidq4KzpcSjM9Ht
lMvk99IH+5qviVx2HijPvEGco3Xg4XuujOzVqQpoIwi/ucxbtl2G/klZzjXFcbkbbcSAbp3PV0sz
6lj2dmx8A5lj5xwZBesY1jc7Wu74ks4ag5jJbp7UhR+Vnn71OutXWjcvM57xdL25WOBMNri+25YH
kb+NT65w3HiqdHYUyORjqMjm5iCC8My1u5tY7Miu5FOKUlvU7s6p+jqUVI7Hm1t9mKRGhbkBCuLB
8IVrDn2QEp2lpGTdTC8GfCV9YmO2nyxZ7fq1gCVofC8G2LJCYaXf+2mcwDa6LFyKJtmhz4UJZ9n2
E23ki+XrnWUZbCAdrMIyj4C7zgxYeqsZmZpx3OlckpuRrB94UNc71MF1NA83ym3ImkND9mlUKifZ
z06QAjV6KKUa7C3CTbvbSkaezyl2XTJjOXoKgUKPD+vIFaE9eo31yFmNGBmNAV+mf02QsqM1TQ06
pJN8X6c+InYoyjDPyy9yHHuQCevdUPnRBmg+J778UuSoXnqxfio5fndMrG+MudgOEPhQeTq6J69r
OMhlPT8VXv2atO7XVOV22LYzIlLpnWyZ3m8U9OIdo/9w1EOzK3XvQOvzMzgZ9kM6BTlLbiNZqnQT
ugWSyYEp6NxloxGiSfidVDZPHnrFGJXnxuxQJOGo0NcuZX6fFBmI/Ih+y5ytPoI0N6MMoRi6iJza
Sz08NXb6QrDRvWE437Ipf6KS5eYoSi7kAA/MB4DdvUAKenMSOTgeLj5ZZw/M9/edbUStW37dyv6D
PakHZBrsfUtW+CWnrZd5fnmeKvSfskz0UVpmyqxu6QeeyI9iKnbZ6r6qbEND4r5ag3MfbOwbLFD0
oOV6N6zNaUzdE7qNFzp1L4hJ+HMUMCzFwCC7WhVxqYsPxGlH9I1WLBenoUtzvi9UDz/AyLAPAhMQ
NV9OdBxK5AQasVs5cOEBW5WkpUY0KsAD5y2Xb3/YDZb+2dMzh05CZ99Yp+pA/MxvlOD7ZfHf1wxR
U2BmD4btLHsEL0UoudaFtWW/8SC8+S6PWWXqFwFnlXgZDLJyn412e0VznOygNGJ3EiiThT+RIznE
S+C8D2ZzTUaE0F3Ln5iIKtvjC+OZ95pfN34v6st044OmnIvJgz2VRUhmXhEFMntZUpJlBRFdYopd
abzJEem+2+4pPj/ZgGKRt9XfOyPbLZu9497Mxlbi0Rlb7y27JWNUPgd2glAH6T7/1vsPNU41hDWa
uaLqHl3hPSb4EtbR3JuT+c7XskSFcL4Gmk6WQB1xZsVjZp9QQLIPmOvXViSoTakEi+Yt9Rnik+sw
BdxotvbQQu6doZYZOxRCYA89yB1S2TdISvBZ/aSG/Nvmliv5mU3Jwq9+mxPKg9m0wCb76r1tywcI
aCygFmhkSiotf2R2Zpl/DmI+aKFvBzoiZQ45LEBuGjcOQscKMequkC4keM+luutSDlVJVCdS57Bo
GXKr1RoiRAU+sjkN6j3VxrUoOs7Okh/L9h8Q5Y+AZu6XYUbg5jFJXk2j1Q/J4sDJZJPaebYyTplP
Oj8aZxO1yDTum3pkw6n94AcaGXHMkxHNFUl2tUco6EzmOjOZ1+0oxvhi9AWgcDK152CFvyyBdk91
Bx4jiK/dq9yEzuv6X66oFzusgyp5MLac9Z6CaSirQhnN2Day5CfHeFAD8Joo9HjFX/G81IQLGwE8
IMKv96KW7bcBkusEE96ch0R8ywccjOOWyNjnbhLKutc7BCjic2oN9EgdHASXUEKBQdS/FBbJ1Qx8
tBFct45bR4/8SHrrk6WJBgrs2DZ4wExCt0MAv9fVEHsfgdNhXZQ4A7qYl2ZbnfMmmEibGSBJEjS3
Az20oiZZp51A8Ss7dUCG9dJ77amvV+pzbtniCXOdpfGx5cZ0XwvrbHBR2iEq/DUYGDaDNH2dBvuH
NIACyxFn0eTpdS8J0g5NY/zIBAVFEo48yoaeuKEuLyLXx+SZOeo72UkAvTm4q0oC6yDMBpZdvwLJ
l9HqsVdADTHGaajqDuXbHtghnrJtieqyIrXbhXLCWEGQs0y7c9BYJ7imFX9FqiN/k+5hhJTaGxgc
8kQ8KCf/Icj9Dl1vY1wzBwPcBJFd0GXid9YtN9gb62tK9HLUFemwSzV+WVzWwGoEO5NzRtKTbQp0
n+RjPZHrHclJHcpmelwr7T7SM6nCOqNB7dZhEc8I8g8BRoPX1p6ss0l07Y6c7SF0pHEhu+O0MtEY
7iLjVWNdc3tU8F6fHJi579s5t3elu11bSz+Z4L5nt1Rf/Wo+GV52ysj0R0B1CpAm66TauWlx17V2
GpuQWGxiBioF331lr3yuAvs5M0nc5Tdpws6yfk3S+bp2fREDrz9o8pFrwJI9dMzvJt0YYmvWNeL7
vG1fuGE9lr64+AGQf8uWGLbrtE+HkikHsDyUxTjz4wwfeOP4DTrEUz5BsabgMrmZ22NRtiAnXX7h
SnGlzmONlS1PSHZ+e8sCHtP+glVFlD9znPX58JLRtRHWLXOyWPIjgr8xVLVzZ07zJ9D6zRiU2gAv
6bNnwNx7nX5LZz5q0R6I27i6Dk9s6QIwGNfN9T+oAT26wicWu1JGmE5oUlPDvBSmfmpIMwhN2V7W
SZ+Ncm5gpAHihRecc6owKfiGkFkSwrHb0YxK0/sU+fTR3H5BmcBOYU2Wq/2UV4jNFgqyBYskIi7+
Rbbmw+iJVwQprzpYYePFivp0PN8EkqFo+7ttk5d1W6Mhzc9WV14a3dBN6HrHCQwIk/tVuDeVf0US
r3Ve2XyHlCzqdVruzH4GSmtqtGlgSXZHQAqRZi/FuH1ikHxVdouTq9H3U+L+VG7wRlQcc37Q3qeu
2UZeYl6LKgVR8W7+mfvBk2W83s6t2vPowLVg0GUDGeVPzpnkX+SU49KgvhdF7jz3SCX2ZM4sR6Pw
RNhYrnp3S6976NICmxe6KoRv1AiYq5dxI3JqgtoRPNsKlfqIHvAdnkNdXLcQD25iNr+NoZ0ID2Kc
xq58e2vdiepSbV75KDn9fxr11j+LhWHL0bXxqeZp3qfdAsdX84DZbePujJlWUOxyIMWK7qfJwtds
Gg1WahdH+2nunemk0HHvvdxyaA/QnrHf5iI/u9ZQNzsw6ibD9xuqe93erMbMK6DQ+fMG5XbTZ6f7
ue8syhAtfa9MD862sPFsbeYwYo8vV4e3WH+LNWeWsUV91xadOP9P1/iz72bOdJfCZf0aGoRQIQIE
ttviF4ag+yIJvo+u5/1LVMNfAjP+bNkrvbKvPJ/WorUO3NAMss/FtNsoR+0Hje2HXA3f/jkU4i+R
E3/25+VbwYeZNt4J32HaTF+LBWP0P7/2X/I4rNt7/kf0w6CECBZOtLu8Y8pDCpxXHOwQPTwx64HO
n38L/vhLzIv1RwpXYQnfTxcacKbkpVkvffKwFP8SIfZ/F9uSX/FHJodetlL42r/lGKk7Q6n9vBVo
si0Z5VUXF3l/BqcNUVQcLNKQRcaAnT2iT/vxz9/h3z7aHwE8RFxsQ0e/5jmr3wbvZTCBTD7/u5f+
I4BHW0aloB3oA2WHHxoMbcNPDB3/3Y//Z5teog3fs0qyXdNKniuWd19g4ZufevH8z3/+X56uPwv1
Ouyq9ZLm6Z0nflnup9d7EdF9zfz6zy//lyX4Z6HeJErXHHVf3W099Pw0iagyp6Mn073jEqNOWIoT
/XfvdPuA/7lMUoM0mTxL79bmtwfQNoJsJAoNUcXlWP130ZPy9nz9x5u4y9AK6xbA2uPTGqsrSHcY
tMa//Nh/2UX+LNPr1wm/Fr0I6Jv0nsyKnW3/W3T1X2KW5B9rG4ml05aZQ/BtOd1bRf3pcYFH9obw
aHMnzmek+kgo5b98kr89VfJ/f08ozXyU69t454oP0T/Y+Doa9b4t6l9+7L99U3+sZwBLgfpsuNUO
bts1cwcwcvTf3//5Ufrbq/+xpNMRkSJTKjH8SbBz7fkpKPS/xBv/5aX/LNLTM+KnoNgCUvx8shm6
ndF45b98KX/Z5P6s0Gt7GxKZUI+zn3CNsGdx58hk2jG1vv7z9/K3N/gjhGjom1tL2jDdWZNZhzg8
UVo6dR12hf/4z+/wl3Al8eciDvCeYdSu75J1zRglk+wFt2z20wW4O5iAGM9B4Q6P7db5160FMf/v
ntc/i/UQ76h5c0k481dQUlMa9y25amhO+zmul399bMXtCfo/8unF7bH4j/1DpcOoEBckZy0NRqjy
YCXNxTA1yWrb1xTVrbCq94BypAFLxL88Fv7ffrY/1j4qiEYa3KvvAk9b97laurdxdgau5+hownZb
qnMCqXBMgP1ec/K/9lViINDFeh5VU2vhMJBkfbt62dFZWj04pUE4jAiwDDMudLFJ/pwJPLMsH9gv
5L7sCghewH2ge2/UAlnzaryint8uXSCGex+RO8IoGsCZiMER6FnAhjjqvY3b6l5uyfpSLy3tqAEj
7yFDGbWzp+XLuJbyZZ4WFOuOyQi5LP3Xze8NPOGLDwqou4bRoaXF5oIqABjEWcrdNGKJ19oIzgpc
/QeEgY1U23LEpdtSpJoWN/7UsD98G0VpUGfDF2cy3XOwyRv5XHm7NlN2iJTH3NXKXE/BuuSnxWo7
SqiQebQeCknyRtLjJlI8FGLpTjgbjKNhtcUYaW/qdr7VuBfbtUbk1jZGMVbQxa5STHM5T10dMpvz
fdTIrA820Nc+tUt59UnfUPE/L6q//P7mH5sxxE6/Gk3mn3tnhpTM2IrzIxkC/7J2/vbyf+zFqDJH
DDSMKFP1pUab7vX/j7Mz640TW6PoL0ICDuNrja4qz3bs2C8ocSfM02Hm199FnhKuqZIstdRSJw0F
nPE7e699q7eXLq5NV/mkx6izsXgYlboLYigJuZPehX54p0nKXxwTvtUdJXnNKDcIbraYHziziA5O
6V2Y6j8fqZ150IwZU0Wv2ITCeKv7Q6YU/lXPYukCzfXzl8Ya7t+BwGkAj+CVZ4oJ6hhQT/nojuIN
Gsfwpa/i2LOPHvToamqJXXR0Efpx7IL30n8cKejvzreqhSlem91ACJXNQkvHAthL1SZZi+SXyvI3
1r6dv8HnH4CgrH9fUav6rVOCHzuib3AOFAGHp4BghgsT8dLPn7WrJg+lCwiCibh9HQrAF9Bw2uKn
/qUkJNWd52QqSlHAuNPGk6k19+PY7xMMdKtBtx7Ov53PG5A7D8h0JeAgp+f3p04KwGncTnJrTFNf
u/pspq9y2HgwLcBlpq8VABWZvgTGhWtrf4CVn/Xp2SyPJliNEh2V5lhwlqylornr2oEUPneEiZS2
6LBc/bYzJRHAyTC+xm1bnxSCuHeyG8S3fDTS/Sjq8qfbMaDGE4kkpWSzafAowP6yvH3UtsS1+ZNw
I/MHi4Sz3FthcqwYRgRqAQukTmf36YaimnFoKRRQtpChe5XHXftcwIDnXEBRH9Ad6VR/VeuXwbx0
qxZRutPayRcxat7azXOxL2Mt34zj0J4yHZO1nMCEoqZO5pNduTYczkQxaUU3NrVsTprqPoH4hbne
1htlUkV6e2wNOMb8Kjp6XHXP8VoPq8R6riMNemJGfpIfF9gadZ1YPEijP7CxjVSGI6PYw1LzvuuU
/U4I0c1vmpckd33ioDsliOJWE6q80kBOXI9UgxPcFqXY5+hQnrqRiRj1LIp64AWIpLT+lfqj8V2J
XXlr+UFSrjDhZFdOMMTrAF3jXZm5VDWH0gRk0uSPdlITb1GU9fjsGMaYYfJVqT6NZHUifhwfjSGU
R73UdMrinn60h+QnPjkPwbalFYA8lPQqQob7otdafmNlRZJyvoa6GwEp5LJGg/+Xljj8dMSDladE
G0V3G7zWiotGSe3cXYX4ZZIDpWjQJEZbEDocEaMuMY2QiMVkOpRQerAgItIK0FURdtaBMpxHktxG
MWk+QktIZ0RIj9N4cA91gxhwaNziVNeIKtw019ZmEwIVyzz12s8d+BMK1TLNMYJrLGnVpGItVzhJ
gFnbDWqvsaAanlTiEtx36m7/31EcezYE4v1IdTmlkVta8jggCKs4WzK+xYr1YenU08939s8X3Y49
GwpxucXxCKvypMTfiixby/jN15909T5Wb7XmbggvJWh8PqI782gFDc+h7cGaPA0AUletCoo9D/y3
80+xMKDPc3Fz1x9SH/jL0UKQ5dkKMKkAJTJEBftCCPrSHabH+mvxbrr9YA4I545G+y2Ku1XDLivh
OKLxLnyIxcXObFWQWGY50hJJmjO757bSfqiBuEKs/qGoMl/pHJNvirY4OJn2u6HfbEI7vLDa+VMI
+KSpzTMp8tJEZ26CqDY4xb8iESLF3WADkZOGOeAOVa3ruOmzRy8JrC2OjWJnKmV9U+ATQGKF6c2x
EQz6diX2LMe9j8bAB59pBWaxOCXOlnOX6BrRiHqFNF1T1lIZIADpRiW1S29voXnNc/pAhqbYmjT3
6OlFcBJ6G7/iRw2e82CqSgcBG7omKfR16uBPwxwDrs+LkoPUMAn7SHjekDa121yE3peCmWhr/zYY
1UzGTqTTuUmsrzi6WOUIduKL5e2FfjuP8qP8G8Rek0EVj7p6i3ig33aJxqg0oHEi9tHYq+bQHStF
WsdaLQkA/kpPc9xpSfJXP9ANYEdd5ThHS38Ga1VnGAUc8sC7L15/1s/yoeoNpUdWrany1ZFoeYPg
pJcRRMbui19m1tFMX2ucDj3YkWPXjVMW7LvR0Ew23K+9Iv3fVzToKeeYo2WTYqUU2brIy/aBgnf5
o+AQEl8GMqH1+TstNPo52Jyj+trw8MyfYPHoHDHjAU/t8cLFP19kciT+72NodsFyRrfMYzlazgpd
/U2WQd+PiuhrRzTW/OfXbpkU+B3Y3sXdPg9QEab1tjB7nP0PVvh8/h19/hjW/DHqsO8haxX2EZyO
PEIJ0TYcIuYb1g7Ghf3c558BdNG/bypUldQq9W44qdpdNt6k48fXfvqsL4zIsvK0gP8Q2Emx8lzn
kLr9LfyUC3Pa53Vha45hd7DBeSzZMExhl0VMSLSCFz1Bwdw3Q7STuvgWiTTfnX8Y7fP1jGXMuoVm
dRqUBkCi7fdmXMs399WckJIr6xp1pLcqbtXn/v2pAMG0Gp/O3/PPScP/T2yWMVtDdVXJ4lz48mRV
NZHNDUrYrRYASMIfSuZfbvfyxRa9+5t6zvBu9JjTYgXVZ9BjZEcG3OyibBy3+PzRbeL1QpmohGX5
u+yzgQjaWKCHMgTnwROH2e3i+g7jJVYqdEOFenJTzbxFksChtIhtwKyl03qXlodL73N+NBjUPnU8
3wairzTGQcNiDkNX+u8ZYKafWes1Dwp5ScdBdtSiUBJt48TGn+O6QD+cMChOuemB6VWrEYU2Ig7o
NmiVu76/0CsWvvf8RBGuXEtGBwewZe2/NkOr4Xem6pbkwE7x+jcPscJG5vyHXujk8xNGEpJr2FUS
DkuNTKxFZppg94j++9rVZ60oQBofSJ+rtyMQWJhKqvHSQgs5f/Wl0WO2AreI42rtRsanlBJ0Emi3
aQK64UvXnmdmeZbaEXjYlqe0qU6JVF/9cPh9/tKfL4gpj/876PlAvdW20LVTHHXEmqCD1ygnnwKA
KV+7wWwBleTQ1rTWM06TKFwOzm1kx79SDSUocJ0L+4alNjqb43RbVpT1BIcl4tHyv/sx03MEUUtB
EXRplF16UbPZoRor0wzHnujA3tiW4OegRGyi0iBr4dKrWmr+syY0eLaVWZrKt2iBJ+oo67alanR7
qbf17vzXWJgr5mfRmVNQFJKNcVKs4d6oa3Rust3EAO1XXmh/lFoIpOlSPsjC8/zfuTQG+xbDRHcq
lCp5Ya0W7hrZ9GhV3Ga8MPktdLv54bSiDH5iwAA5QRISdY9TLb3QcJd+/axRZSna6iw0mOhs6MLP
VfYeXDrJXWiv8yPoAYe5wMQxnGKt3rvKRDZBHL6KUu8nMNvJbqdcGjqWnmK2+NDMVh1GwTdActJC
g8v9TYWHDGtEf2F2XvoC4t8RBL5cB+TCJtDUb36F0G0A79UXBtWlX6//e20iLGRbhopypALYoG2v
ERO7ZpQ92gYRBxdusvQAs3nBFw6VZNuITpaPSxMCqGiDh/PdTZ9+6CcrF33WpcMEbiuS/+gk1NK7
caKaQkNbpADWRghBkGSHjcJn/zbWVZNsOJNVJ5t3eAdGsT3IDLZNDXXtexZ66THPrXITOQLHm5mO
DWEeRXoQrRs99lVe7CP08Gv8tfr387994aDTmp9zAxsE0dd2cCHsxNiEYYiqMT+p0v7wc/87fq8n
389Ovj+8YU65tHFcqJ+gX/z3k7ccSpAu2LGtqzGRYGBGUQHwFHALB1Kap8TQBMN0EyYgj02orMHK
l82FwWShuf1Zo/21KzY8GSi10pPQM8FtnJ7deJoX9kYpAvNCb/l8w2/NT8dDoVqTdmBS8TevzWTk
jiZrRdal175rHiOKDSvd6e8NC3Hw+Q+5MHPND8YHA6xP06IpUKJ3kzQlzfjuFXexf2nls9hQZmMM
jYRvBUPiSHo4YHMTL2m1laq+0r0XMZRbO0kefHDMufziE82GnAyvjxQgDo+GjnVGecuxNWMraeIL
a96lNzYbdrQGtVakduNJJYI4yQ4jnFE9OMH0uxBvtXSD2ZAjwqCKdSPKTlAK04QDfP21cLSVUV5o
ZUvXnw07Ue1GFMIzEg6xBEnxczBd6nQ/jTLdnG9TCzPY/GhMK+vIy7M4IyP73a++KRivK1tyXtKj
9c8vDMwL3XF+Pjb4RmQELX2lsD7YeYDQ+s9hrjz/BAsrIXW2Lk1LjxAdYQ8nPTpa9QdGxh00glVV
P0sS5JXw4/xtll7U9IX+GlJqWYHX8x3t1PjFoZ3mr1GkexTJ7xWO51WhZF9rUvPauWNL4Jedkp3s
7smBfROHqAAHG5ua/sXPMevmJulMsWHD2swyTMqtCQetVrrrfGjjC61q6YOLf19WOSCds8vBOo49
4hVDUfq9UxXWbedW4YVbaAtVcmsupchGArmmOERkrKCJIy2rNpZbDRuR1oKQhwGpSNv427GEQ7lW
LIA/zoB1I2oa80oVMI5iOxDfI6TYGzxy4Dc0KsM4J0IW61nAaRPWfSVt4k0kYckooelt/RqTAEyu
cLwLO6ddGV02pTb11smQRbjuB0MeMBeSz2GH2XVlWRUEDNd7Hj2nvSM1tLxij1Y/N+CHHge9KjZB
5EADc7FKpERSkqSEE0u1ocUQa0r6VaUQvKOEPz1brzHSZNFhjAivGKQL5NHVum3tZ/Ep8cN2N8gK
WF6ujNtYr7Kjb9gxCWK9sg7hPb9UWUZSXVL2u7zQ/L2dNt5Bi6R3sDw7Pih+ylUl6rfbKMBr1CSu
/7MenchdFaPp/qpjLT4YuE0w5vPza2E7ZL94ebALc6Pd6XbaAz4bkxcV9/QubRoVEp6VXTckL5GQ
FavPEIH8jR2k5kNQ6dWjj792G7eFC+tYZq+N5f5WNIxs+uRnVuAZbSKfpAu85vCAJ3BM7XYqaL8M
joTqp4fBKazXcLDlj9JTgxfbac1NG/mAKwb1Lkiou0bQMXeJ2cAXqqJfMAg1VDZdepUZLgKStCIR
QjjZfayHA2TSetjISmhbFaXGExBSvrc24CAL46giNIZC5flBZGE4V2fTRWurI5gaBkLbh9tUagUu
V7N/KiIDxUwJE+78bZa632zWKDspbauL5KnDoce5xL3fypcYEOn5y3/+FOZcjZP4ZYtfoR5OTYEN
+j6rJtLBe+C8nL/8NAz9/1LbnB8dudjTJRg96ygj+z7X4mdBdvDXLj2bKwriWBLdtHGX8a4nc5sf
XpiFln709K7+mh5iSDlMD15x8hL3qTHKWwGe5vyP/vxrmvMjniFJ9Yh1+XDyi8l3RQiFlq1L/cIr
Wbr69EB//XCziZtBgz5yqnVr5WRgKPCR9lBAv/bjZzNBjdWgGfMxh0nH+BwEprNOdVbEng3H+/wt
lpqj/u8TpIOpKFmRWURMp94KA+5vQ+ueo6TVV5ZSXp2/ydJrmvdcPMGxtEV2MsSz4z2y7u4vHWUv
NZ1Zby1KJyzTVMtPbRGkdw5GaFB/njZe+MCfL1xMZ9rA/PWBwU8EA2iR4tRbOkxdw2F05bi/Q+JD
poxNiOatpkIb/NoHd2bbvs5NZTOOpBxZo39sBvXKgvoEpvDC5ZeeZtaDNYmUXYaKwa4SSUugQxNw
4KasS6WFk2a3BqCeKnr60kd3Zp1ar7FHgf4YTr39ESJwdIbTEBQXnmRht2X+kQj/9WEo+Te1N3J1
16c6XoaDusdFDcBCMexDA99i7Rphv28D37vyar14oIylXFhkfr57NZ1Zryddra7TJJBEZ3DENNjw
adkpmzsYISt/jPoduMYaGxAQ0bwotK+NZM5sMPATEsn6oRlOef04dIhZYOGaF55ooYM6+r/NXBBx
NbmpraMeYlEUGQba5DbOhwsFoKV2N+v/ZHCkjaIzTKb9t4gokr79D8AlUNwn1SkuDGRLjzAbCOoM
KKZZyvxUhtadbokfbl5eV4b58aXWbM8GgphQZ8ODCQypxwZlPOzLvCDvxez/O3/9hXHsT1zyX+1Z
OG3IPwHzVFDcgoD5BuPu+fylF96MPev1OPCTFup7epKaxPz6XmPELNUL72Xpd896OeEZbW6QlYl9
t77KIcNFnvxao7Sn5/nrlUiJ+55YDepQ5B4TV4nwpSZr51Jle+mXT//9r8v7YWNasjVQNgxg47Q0
BOMvAmV3/qV/vrE257JohHrSSAo7PcGltqDkKFfCD16HODpqbr51A0uFPNJvz99s6QvPui+lc7Xq
oN2cIgLqOBldj8AntPRSaXih+87Fe11ld5WVJKT3Ed2Vw3AUgHI8HHBlVWBqHtZfe4pZDy4Nt7JQ
ZrWnEKM0hMouv3dNZqfEhbB4/hYLX2Wu2/NyENymSS9rrXKXhQVbpcz60XeEtAk3fqgz0oDb/msD
9lyIRmZRrVaxlp0S40W09/nwFMlv559j4YtYsy6tsRopSKYuTmWn/qgSSls6sOwSwD8xuNeNAZn7
/I0WWpY1695aLZRm7F3jmAXyIejFt0aRW5GK/fnL/7EVf7Jdsab7/tUJx4blB8jP7oTZ3j0VKnxd
gAHelZN1BavpjPDssiTBqncVipCB0dUrtentJ3vQ1Fe05CB6nMyyHjvFMHaW1cu9MRBLtM0J86r3
pHJkP5DbQzG3e8yNoZdFN55j+1toYRFFgMp+cwEbXlfIjfedY7u/C0h5v1DNKtvGbO1DrIj2o/aj
dFsK4V4HZCysCOCwn84///Qa///x1bmLCiXDaGVex30GKAZ1cY1M8gGoy5Y43AsD0YK0Qv1jZP7r
FYM6VcesqO1DSopRvfJaK/xZumBbO0taDwWYh4cG2PExMov+ISU7Pppq/vrJT43h0OdmpkLxoR4S
dRK2YCytayrPBB7Anbgw0H/emiFr/NsI7BwJY5AZoD280r6KgtybnFftvVoQaL7SNSIQiK9pL3TL
pXc+W4z4feInwjKTI8zmFqqeV/q3BLCbB6VHQtLCxPzSeKb+Wbr+9eJ7FRAjzER5zOqo2Q9S5Bvf
QPja2KCyz7efz7unOq8Nq0AVqLT48mgL98Xs9EPiAYhtIZKdv/7Cu5qXh4ekrmRtGuWxacO1lwK/
Toy18O9G9+X8DZYeYLrxX+9IVjbcrlzIYyIP5fhtTF0o5peWhEu/fja4pD0koaYjEECVzV1pG+1E
GzyRlEasbgCH4/wjfD6nqOpsHWFKuIhJ17XHnpQYX/8eognmX7X/BuSOMca9cJ+lVyX+fVUu6KUq
JcTmmLvNwDqoBT8Q1zFEjlJeaLELx47qvCqM/ZjYgsgtj0ZifJAqDDdR3XVtBlFV/xi9Ap/7WPSI
M9NgVaY6ZI42vPS1FkaBeXmP2m7i6/0YHZ1aMCAH7wzcgNKq4LEPR5e0Dbwg57/Y0pucLTSqsbcQ
mAzFMRohIZkgmEfbw6Vh5b/P3+CzR6HCN6/xWTZIJtHX0TEHWLRN9CR51jPRHym1j4+1amcPQdvL
S+eAU0ObTyLT3aaG+VcfwpRp1eR1Z9Tlinhq4uZRmF55odktXX16xr+u3nmOlmIcNA92qYfrUFey
bUFi34UzxqWrz/q/kfpjkrRDdGw84kYtX1WviiJwLgyPS1efDQBtq7pKReLAUZBmsVES6d70kJUu
TCSf1iCmFz/d9q9XYzh1a/ttZB+E7P+TPa4dtetugef9bJLsh9qPuzhun9vR/S9SSAA+37Y+a7zT
TWfDAHjY2BRs/o+OGm+r0Ae9Fx0q7dJotnT52Vw8WAGlDSocwF8H667PO/G7NTXYwartXHhvS7eY
TcCt8EgPsvvqFJi/cLuuhuDURc9fezuzrp23BVx4oRQnIx6jLZIfbVXoMr6TFsdT52+x0KjmJUHR
uUEOc684ETh3Bypln+rxBTH/ZxMW33a+4/Xb1KprP5akQJJobzYUqn2AdzG5DpcOfBd+vT1rs3FE
blncaSVuTo5oWpJUCQobLvTmhS873/S2FMNzAmtK4qaRrpZgQDZaEhUrg2rZ/vzbX7rFrH36cTaS
7UwdpgTpRoryIVQsDnvzw/nLL/Xp+V7XFj7RTp5TnOzUvfWC8ajatwrBlU7U32fdf747/Pad9iWL
Xs7fcOmTzxosyXwWFUyOPrSQiD7fJVaDlDQjJvHk9fwdFr74fM/buknPBtonHLKLnkJLuTH18fv5
Sy98jPkON4BsaFYBitxSh0UdgKZOu+Fa9S8xg/7sAD6Z2szZ9NAoVqzIlgZVe6t0iwYUB+cm/Wa9
cai5EibE/6+NSeb0hH8N5R6QSBgGuBMsO12Hnrk3FRXLq9ycf1ELX9mc9bpR1iLOSVE5ISTbdsND
HvXchaS08AKWaukGs1lBc53WqVq6NWgT0jsKeTCdnCSStiQiNxQXK0HuNEh/8kXmJxRCcqDL8g/+
FJFm7MvU2n3K47KDxwAC+r6pTZRyupXv+Zuqthr7QVkNtY7gDwOtf0rDWn8jhU00N0bUWmRDqkVc
XaVugUHP99uMNDcdqI9qWgQls0zr+F908zbX8KCtwDxCuw+7sF21jcyuYtAUp8okOdVG6EG5IC43
6ViLJ00JMYF03TAeLYcclsJFeTDJBcEqNOqt8Azj0EF/xseWVbvBkgPYVbFPSmk+pLFH0kuj969C
NV0ChUR2K92ofo59AkjZLfrJujALN7myU79bx5aZbyRI11cbKyXpc1q5ygJxZxnBI9XRHh/u8FiN
4HrbUChbUniCLY+p7PrChQmbd86q9PhU2Ji9K94CuXI9GfBukFa70odnP7QEB5aBGPdOrMOJVRxj
N07uXQWGwDbNUndj5o5zpdjFLhsS0vOS5DF0ml8mcI+16Q+3tQLMgsSPFnA/coAxy147I3pRuh6B
RCjLdQfic68nwTu6SW/VuQ2bGM85xKlH7loHHTQrUPEL2XDuW1pPZCFekw4CrjjI+2up2zdmSQSu
E8PBsiGM7DBHH1rmAtQdMiV+E3Rvpr4rU95jNhCuZ0NDIUkAbFo+AftVx96mSP1WAWzlnV6Vz1Hv
/9cU8W9X5te6aT2rCFT2Dtn1Tet/Y4zZp0aIUtik6CWMXqx1p76OPNNaeaVUQf9OQqzI2411kR0B
kGMwbrxufFZDDk8707vOBGIILSiJ+Uy3bluBiXSbZx3woxNLok+UA6m+/5l6+JASJ0zublIRaOwr
mwYc1GrkHNZVEf60ZuGvSoClnVdcpRPBMcgEdQWIsAQQ3NeDk+67JHsqSbkEJQI7N1Xcfi3V5s2N
8ginab43ye5V1MjZZTH0Y8KKh11TW1eJ7753dnwzjRtTTN33aUlguNZ7OIZvPlazXTnCBMgFiEu7
rrJNU2AG9/TkNu21VzJaXtQ0OtYmRiFHkNPjenvLqEDiNg4A5CQb1yJtUEFH0trYOqXiKViErSvL
ZBK9V5auFRSoIx11j/hBNt3vJDXfzE4IGrf/Mxmtu8K1QjjW8qau82uvDG9kGEynUtaKQtOhyPoT
iKjHKnRPYyJ+9TL5qRNIfxBFWaxgZT46ZH0kRnSnG8l/YCTfTFe95h2yvSX6xg4M0gEjMR4aMOhu
3EJN9ocYdqV3bRb5Dyu3b8UIgjgP84+oc7QrCMF8PcfNrlJEM6s28V7zCcwG9VnCQartdWwD5yxc
sjEy/RjFY0tMqADAG5NNYxT2FWkYW68x663i6z/V1HqScQ+FObipGutWd8W1F3nZR9p2KpTjFAyr
6D5kmBXEeaQlqZGQN32cwG4gJPRswb00FZ3p6DynmUK0VBi9FQkNKQ/xN46eFJuwxsqahPbGbcU7
3PpntyEAsep3XuSAKLcTiN+muyUfujskBjAlFzw1LZukDAJB+o2fmtvQ6cgfiNah7cA9UPLXVMkE
6D6S4R3D/WaO7kjP9aIfDVaqdTLq6r5tI8bWnNYNgDneatRRQaprZFnp/tZwNcxU3VR3i3RaRBWT
Iu6/NAbk/TGzfrVSv+8S8p84DiPnLcGQbPrW3WD3xkaJ09cirW5wN6Dw0wMAu539zQyMj1Rrsg0Q
Mp3qkW3vNI6MIP/CM+7aBHZ/dzAD2W5HDjLWhmVeERbwXE9YfDl67r1Guu8WFvddNHQ/1JSQV5c6
BUlGUO/rcVQ2mmcfoeTdMQQ+2VGkbVmW5CuT6Hg4+CpTk59s4zRuyL/TAb2CXwU/XBCAgL5ZjERr
JG39XVEkEqzyMbaa+0IflVXmFnIdpVG0JqcLAFRUPltNae5VW3wU/fDi20TQ9rAb8LM7E4fhnYT2
TW4UxsY0C20lpfNUC2JFqkae0LpeC6O5gQH8GGc5sF0Y8V6H8t3KjTej6V+zQfA6CgHcyGnWbq3B
fNfRYpX8RSK5ngfPfc/K7h1g+MHAvL+qFWLF3VB/A+YAP2Po3kdfK7Zeh+yqr6v2IGJ/M1TWUcvK
tT+2W3CuR6mCm/YGqGc1qYer3LTuMPLeIXQo11YAypaY3rs65fKqGR/ILQT64ZCzOIC5YGpOtnmL
7Tv0s25LlfiX4xbFVm/zChJwP25Mxz8ORf2OPhKqQB/+ZsLJVhPWtiUkdUVMkrru3RIatBMV5s1Q
NCAxapDG0tHHfdk3pyGGah5S2mKyJVg0uGO7Yu1sx5xqa81u9OLfZhBtZYOtP6NanKdNuKaRExNb
YXxSn63B5sf0+pGJ4TojahogVf59IH9kZ0F3X7eenW0taeZX6qAka1M3FNwFcbkn4jpaKwqGR0hf
JXRSUkxGRflZJ2q7rSoywNLeMFEnWwXCvt5fe0Fd7ISpPmQ+0ZZpTtKHm1kPnDFgt1TlhgWRv+dU
XdCugWsxUYfvxtgxb8muJ/nHfErqFMa6lfbcLp4aBmnUt31XN/eiUHEn1bx9bJ3xHel1jBHAH6Oo
uh1lH9Aswv4ZceKNAn+epHvio8dG/11X3qPhE+QbhMWN2pEAOqY5sWM160EA1wFB7+vKs36C9u0P
uqkVN/w5AT8jS8Tcty0WREO1VcDGbKSmMTfr2EaB0+gPgBCjO+C38VbvVG9dWHn+2kii45jA/E3Z
HjtQYqmRbDIlJJQMIvqmJkyN/vCtrH+nKajXkryRrB4JmS2uWit64PBnpdoVrHloa8cu9vdl1TGZ
i/w9Bp5CgDKftNY3I0cUifCeKzNZxzC/Qer/1zjkBMX9bVaUKE77PcQabUWqTL7uSHlFHHIbxuGm
HgNyIqJnX15ToSXcg9x1JbPWSNlPhSP2mZavy0L7ib7qKhm1PWrke1HFR/K0t0UPDCXITh5nQZre
XSe13EcG50/CW4+l893guIacmPdYECVRw3p2bJQ0uu1vTJUxl+kqIFhK2bv26LCI828IRNj5Dt4A
Rb5mXbQzcv+KBQpJtN59rkKpCPst7pa3sLMeUuejYgiztfCeEOK13RfQ3cb4pvWb61E3FcxRMSJb
i50E0K2BaVk0/QoH0rem0d2tSaCPhZz0kCSANvyCKG53MyjiXYv4VUpYCVaZvwKfCFkzY4mqq6cw
LFaKcI8ZCSecdeWrqFbfJWvdlKmp0rdhgYq2UUqS1a2dH6ZXRkmN0bBZAZllewLSA2J7MiZ543NA
kkxXVWujyU41iytTiIdIABplU8KMZJDzoqTgNAym35bIFqN9NeWr3qrXxkT6Ju1oWyectKEroASc
eEl5zE0t36uluSujMtkVpWtDO9APfUOirVWqzr6pKm3vVoSLkFn6G7F5cpNaIjnmbUxCc0SKZWTD
akVQt2tJx7Z0EDRjW17JxENaN7aGTy57F689TdG2Xt1XW0g+IHbbXUu4Aa6r7EfsdgfEmyQFR0Ab
PWIfjIDU1Zo3V7fasWG8L3xVcHyWvHUIb4kB038I0nnBR8tNTlbm2jdEyXDDC9ONUtsNYpu77Vq6
gg2b7YcPnUoCnQoFfR2QAsKkziBcCkMCzMmx6ga1sSogLzxWheG/OXlXPZdigI1tckaWyqL+kSlZ
fEdh3/lJu8wPhcMjjaXiH4ImHe9EnEXXkSLU6zAKor3vOhVD6liKVRzUgnDVvvAf3IAVbQ/lfmdG
AZ9XWoUvrjSUn1tOTST7tI4YupXIOKg8NH1V/IgLjohXKKej20obsl1T6nCDmcLC6zhRx/o+ru28
JTFLju6F0u5Cid2c1U0Cqq1N51rI8EnIQAkcWvdK+Kqmz6ZxCcOyUN0wZpIfe3r5ag6FpSPgAjH5
KpO/0uKCmHnp4rOivU3qOYnqlnt02/DVoxMSGmC+iSEpt+dLDn8Map/s1OdAikz1StgmpXcgulRG
IMU0uH/CwH7UkLRAYDIR2fcmR+jOqpNhfMNCuT3Ends9Dgb+S0Zvm0VckCpMJgjjHavJ/jNIXllJ
4hQYx1GwBFV3iRi08D7ErCgMv84iRD7QjmlZm9MwKtig1A9ebnytwiNmDSYkvCYt9FI/dhyCN8qL
4f/okbqff9kLv35uKG7w5biaJfVjQP6ej4fRUe70Mr5UlJyqOJ98yrmFmIoDSlPbG479EN1CjgRl
QpTsGIO4MAkgNbYGx6eaPt7oLBj0RrKF/0Fd5cKp4NLDzU6AmjhsQ9BC+tHBGRQm+nrkDfqYAM6/
u4XSlT6r8REaKVlMCP1YVR9Sv9XtPYqFtX+JprUwUMxdxvVg9JwywW3TnHo7GqxAjPe2Lzay+YAr
eaG+t3STWX2v0DSLvV+oHykLrSr/ua+6k0JqRAQ6FeLC18YMZ/YhEHiRLhIN3jGC8bshZBjIm+X/
slPduPAcC99irtmFV8TMlwFRCYhy0vLxfUh7a00M2IeXkI55/oNP4+cnrXku3e0i0ZrkmlSnwvhF
1u1ekjecesOqYb+YkZxuCarf2rfzN1v4MnOtLpENxKsZKYXRdj3cSCj9JK/1V3a7PX/9abz+7GGm
LvtX4bizQnDdCH+Pgq6XAkIgo2STYMHX9d+tpl2lXbU7f6epLX12p9nJhzP6fsgyhWwRwU48J/zK
Cb742WeDr6+mmG2NpDwleXbflixl0n5LZfb72GsPX/v1s+F3qOq8MwyvPFXyxQyfu/73+esuDE5z
Xe6IHzrz0Fuz94tucbDt44pAaKzD5y+/0HzmstwhFn1u5Z48JRzLuPFdEI8TcQkXyU/D9i68/qVn
mPdrrXVrO+Td9Pp1p7wg/yqa9/O/f6HR2LPBNTOCPIL3CXUpuNes75nyeP66mvZHA/RJe7Rmv1o2
Zec35eChkVP07wp8oK2uuMqBvHJ/7+MVJ0MQlnEk9WLKcvsfZ+fRG7fSrOFfRIA5bIeTRznbG0Ky
dchmzunX34de6fITZwBtjnEMeEh2qK6uegOG3tQ86gMazslW7ioM6BRnQIFTb7HN4yJ8H5WwW7sW
4jlug+FdUinyVlKiel05o9i0pm/9MiKruYHvjpl0IsnXQWaHD70agRxoNW5ykdodVUPo27Imu5fS
+BanL2WtAz1fGUjL7giewb4anNhFs8TamNYkt42FqaViYa0rn4kTDX+a0RLbErIlt7p68rmti9s8
Aaie2sgfu3E0NvKaPiStfYiGdxI6zk+ebBfKytIzhJe83qSCYjeIiqN8cADeZx1FXwzvdaLjc4xi
00dKrZEIkbVbT+utTxnv1h399lh21T7N945V+3vHLJWtGqvoGKUculympzJlhYldE2XjTYeD0YZK
c/lo106zhrFZuGOFpRdls2rXQJy/4QZofejDULrFWDfbgvrPxh7xjk6h9qTcfiiXSPih/ZVMSiqR
2UXXTpiPv3SLdALZmBIXw1TIV7VqeQpvWof+KihVnOaasrgLCjZAqaZNs7Ygb6ENJRwGWAkfhph6
SFWhX7sSmPjdWqgH/K6KxLy2jLj8XWjU1RQn6vaO03K3NbrqY7SD9o+K7uFOjbDfLsY+fhocZ1gr
iJtzjTeL6z6rjbsoCEaX8U92jtNpz0Fc4tgr19j7GTiv7YxuxEZ9krtW1lGuAleCLLrpJc93sfQc
3cqm7GcrTr4tJF4C8pD8rA2aif+d8G68FDWAUpFw6bSmaqicpG/42ApXLSXrBe1FFYPwRtz0tlZm
a7pg7a7T8dzDF625sWGy7tpc01d9Z01kFF891akyoP2PNYWN49seb0XaNpqpU2XnqAjeEbpwptPV
fstNXNNFVdk7jDa5C1YYVRYifEkdWX3pU/6ZnTZPvSqSO90LU34exzwbWPmqxOn9OkpxOmVf3LZl
OKxtUccQQacKt2T4xVWulNzqyqRfjzVdBd2+c6Lmg1Gojx0yVtPa0fYJQrbbrkikF0Ot+9vMGtDJ
c1JvZbGXn1mBwRVamm2IyaqUYDQl8AXCl7uKXFGBTtDNxHjM+865Ea2mnyo/8k+62QabGsmVFcJi
zgqJeJx31ZKakIxpZaPS5gp5xEtIyQaCFcr91Pik7ndqN5Otvdq8eoXjHAYEa6k2i3ALTUV7rfPK
uUEgw6M2K/zbqksL4LL0Vky/4TrVmOmOkm5wJZukRc7Yh7s+GrKVGJWOpnpq3cZo5ccI6ubJixL4
0qMlgXZzZQoX8dbQbBMJZ0tfaVXTv0lYKqJpXkKJLpUWn8YshmskV6fKoZfQUz7a6g19LBQ65LVd
kSsh9xhRMRDVJoY/naPVMSLr24Vil3VGvRsKe9g0Q6fe+kGS/KelXuBqjmccsS1Fpa427XXX4/+n
Rn2wCRGnvKXLo1J0JDdC+j7fYco3bKiGlq6TKt1O19J4kzjIpcnGpCDt2fLGQp3YTSXTOAwWnm9j
L+Pk1PvSTiuqcY0nm7TrxyLYj7Vcfqjwcdajmgy/Ko7oX50dNg/4r0VrqwrTKwcF5zuli6KjwMdg
E8TKK9fG+s5yqn7nSZShV3o60HHTfHHC8i9Y6ahcIUxMmXEs6Q97sf1fGQ32uyKwxLVyJdgGOiUE
S4udnYorNeYtJ51e2qnUyvEWS3dzZxmKtAka+r/0POxdUFTlTurRVbCZyFVopq/B1OII6BavE6ll
QydeCvdc6v/6+uhTnQmQhbFU66rJwIIDKLWH51Ef4newXzKVbJm+SlHQrsAGHDPyXBzKsSwOHEXV
nhTFx6eM2laxKivTfnC8yP7MNHzubcqZ73IWSbs07qh1a5K+9bUxPWB1S4+wLJUdNl0jgqy2/BSV
WYGIdFWFe13KsUHE7oOwohuu3Bjevkuwl/C0WH+r6zbcNnlt/GpoiW7ytm6fo8DzXtJWyQ5ewDCE
aPOh8qJQgsibjJhDZbo1KnM90snZK0IL8WblLC1UypkotCu7vsMbPYghpIZq5a87XYwch3jeR1F6
hTMbxn2BchuGSbr3W+qMRRsgp10pBKpwGFZB6v9RNa9Zo1Oab4aqVAmyjjgpMg2TsUHmRiFRuGPf
DHQQqMpqcZ48+s1gTl2h19IO3lTJxse3CpNdWsOUU5hKJDgkkPxQy/6WQ9Ltahkr3zC2/hZdQEMg
znrcHyskuCBnXAUlLxmEmBMPcmQgy8VlB/XdhvajUB7UTP9D1/bOz4t9Q9doZYxwOQAN8G/avl2V
9qAebEApOwlR/3WJHbBr0ujbDJmabtQSk1ibpveuklsuaE1Gl72Jy4cQOP5W92WbiqjZIVbeo+2o
OBUbyW/WsGR3vaPK12ZJVBBatTOHXDs1VvQI/W+8KStH2oSJiWtthGufwSnhZlL91iX0Duq+vgs8
2i6YKCNfrtlPvpfkG8eGqNYmL2EGc6HQP9IeUjUxjJNXw3weU/fP1DKLlS7Zr+FAv6kNRhqzdWuu
grGq4TFYzrbnqKbZU39EdfDXaJEW68DPbhWhqhvf0/5DV/7ecqxHNXSsvR5bB7/Dl0NROYUij52X
8EbkMy9ZKdt7iq3KPnMYIcdRU3SG42FdqHRK7MjHSBuczDNK5q+FhGDL4BeIbHtDBgqiGl2qqNlq
LIACtWP1u6uHN6/EW6/mkNyY6DRgCi9ufcl8o4T8q2/t117N3xRMV/eegW+8SCahzmEUWCgW8mdh
Vpj8aSauzkQxh9CLIXLvvEc48W7AmeVblGjuBO4l60AvHkzTe4sCLUdYnkafLjU8jii1BepRuWVn
fDiGjKG5Zf8dmkZwgcqRGKqqW0dFyjgNW1rjlvN30FiKRBwct4j9JHQQToYUK1lUHIZV31Nk96LC
WtmVMLAPNO5EIj7bsEMrxQLH0he9si7H/AaD72atSWHrGqVNtWxQKVEGIjuwI7hFSLmyUyJBm08J
/osH7z8byQYajkjx8ybtqinHqdGAjXCHcH2O4LI+eq96Gz+aOpljL6vFwZiaF6oSFRuW3HuOqcDa
tJDKooH7EChVvO5oi7pO1dSUg5rPYrQ1F343mW4mYfyZg7dALLRBiKvT130ZBasga19yXe42CrIP
bihIWaQgQnYjBQBXh+p/hnDGI2SNX0nvy9uoz0cwUv3k9e29JLKN7n1X9htk2J8HmWc3TQ3LTaqF
29oTd0CWu3VreuFaAQvhKqSCZqPiU1sAAoEHcO3HfQPDxKZS7EwyIBleBoCX3nuNBkmCTWg59o+6
Zn1IpU0jzjKyTSOTJNsDwBRkG4jbsXKn0Cc85vQ53Vg40IlEaLqdA+t0yHoJp97xQxoTnHA7jE7B
8RSk1+K/WCsBLJr+e6ZKBo8HBqNi7OeaRJJVPlT9xoL9iWe7g1SVR6HWkBNXGjj6BuLNpq+4QQh5
MLaeUmSfgXD8jaQa8hUxuNurHBzbHEvOtROqj5XRFmvRjBBB1Lr7xKqMNMGq6JcBAzK2fhJXT50o
r6AON9hVgGeBgzOecKt6tcV4g7tnvRIFBdui0aTHxAqyx06KpEe8+yo8CHU87BX70dLxO8fZIAFY
hFE3YiiH0TfUK29qxUSZ2Oad7a/AKY9bzTPjLSV9vr2R9mKkmVSF1UcBzBV78hqBDdPc6Ep4P6qq
PVVlr/2EdIfqsnrwLfp0Xtu+FLGioLLT/hYtGnVUdxT+reecQK6GrkGbDGfBmy6jFYDL9BiOdBy6
mvBv+PdpWmH36/QJ1Wfvww4sk3OAfmbhh5yH3JSwoJeebTV9VKOAA6dh/zVpmW36JjVWZoI3s5lU
H6Q58UGxemsVd/FHnuP4mUhklGicIClepltRe/pek2p/LdnZI84gJ8RVnTWIkNQNjG6g4g1AZiil
KxHY3kYK5d8oqEvbvOxvhypqXAn3cDY9bVinUPxtRaq3arEvXXVpH7rg3YBb1cl12bbjNsVCs9G0
4GDgCO76ht9s9Cr564w58nTk824WhSpRUUm3re+Za64zKXV4zD3yPGrdlJ7Duk1HnRDEsS+pMo5T
KX6rNpUZRxvzg+V5k+lWI9ZBbxJIMOXAiV17k0ZWMmq6fICKi5SVImqO6TBeynYR4rgbcR/Wvffe
S+/GOgMu4E/ppjbc4nuqulJVD0gOxdLK7CRxp7YGaDZLs/d+HXIwdcbvKhHNKTSrwa0bXMHzlhdK
WoSEAg0rbaNKCjdOGns3WHD5FF3DoUKyfvlBgfpMmLzVWe/Qj1YJB9xVG2A+ux7a9jrBGnyl5FzA
qiSzXYVOw85KUbXpC/sa6Iq5Gs0YMHTkIEwREDSjVNs2Io9d9M9r/hM7buXo5b2eVb+stqxu06wR
v2KRhDvDS3U3iLLkjppF63paFj9mrd4Q/wqECDPAOWrRa5s8GcZ1rJhiN+QWZirg+Xax2jUbsGT9
pkEAaWMOJQr01WOCnoXrGOkvbxzu4toeV3WDb+9AznGw5PatG7NHu6eP2bWlfIfuT8mBnrNISqlc
BXHcb9IqlPZGmrcPWgDCLq8kDkmbZmzskfKBAK7XOv5buyGju2XmVfeLor+8zTrBuUU2z2ZLQkAa
GJZhIlfvNMVAKdgbtvWA2gmiJ3/Tpps0jpje1Kuj6xCUxIsOfPqQc/+aDH/zTRf2wN3iBg+WoT45
uinWRly/dEhLY2PsF/dSl4ePcmfZtNTlx2HscPLNSb61SMpJeW04ldLQw9kLyxWSQqg85ByMqRgT
eEnRR9iHv0xNaxAUU6zntuzu8Gao3bxHLojd9pI0Cn1DlWIEyi/6Kg4nkmate4duMF5HO6fYFnTY
K1si2ZaSrV4pnWzReSyCdZD5eIZ3wvOzfWwbkr7Cioe2ZC68djUmFY12HzU57pq68ij6WrvrtGG8
ivNevUXVrr42g4xDlhssVk+earHo5DrTg2OvwdxbN7iwPIvWEm+yOWDwkkKCSkZF3MhlGYCH3NTh
TkjyqyXDhzIxB7/q7RiTdSxpdrbGtWWIpM6FcRndOr6aYwBdeViUo+WiqHWMhxJa5GEfmTthG9nO
CToQs7JqbOTKjlFjssobB8wp97YYjeB4QHZkpCu3VSRfWzdmR6Qjidja5XSwdbYz9dEDa5cXmXrf
1bJG979KqQHkPqiHUQ1PUpJqtxW60tsSJsfRI0AcYtmTXa7J01ks1es2qaO9JWEs45gj15hqgFA+
5NGrFEcee1+kCFvQ/PcsvTzprPl1bmTBPkm0fGcMU199jNud7gQU1kIfoJtt662rwrZcc0A160jI
+YMdgKXFb9tOX3orFdRhxHhlK7F9M5Iabfy8jXCGrYIjFo3Og10PGNHHWcH11s9eOX86F5pjTzQo
g+C9V2PlNsOZ6NZzig4IlCqO6HRbgPpgrK/qKlH3hSbqA3YkQJuQLS+uxzRO7/XUydapapsPCond
lTD6aIW7kIGJUGXg3CepGv8fYujdTP7ZuCx8hu2Q3YcSBSvTnootPTBcg225EbKDEJwjJLE169D+
5Qlv2BHIE+BwFKv03A7Iwsb0OGgiBgWM2ZHhJm3trfXMCX/WGprztH1dJKqDWwiKxhyqxCf+SMXf
88Xehfr0nKRdiSaWK1nLT6N4oGfc+WgXNz8rsJtT4fpL/wRyORKw029b2W2uja7kb62jar7rY3Sh
N7tQAjdnHZosU+Vab53ihNTR0TKDa53y388GZtaSUWKIxGMtFSdFvxqkh0S+sbsLY7701rOWzDji
rtlLEXYGVXg1evWrLUsXWBsLLStz1opB8h99vR6jkzYQz50/kbzVu6poYtwh1X0GNF5P7AvU7oWl
Y8wwFDYg/yGYpHL60ucuSW+jci0AOefHf+pifNOCMGYgCgzojaHjBnwMyS6GVqypB6w1SwbR/Hj+
CUvvP2tyDFmLiUugOke6TPHKBxWE8+h1rP3EFQPG19zQA4yt3Edxox0rrjCWVlNfH9080n42QHMz
j0JVcwcjd+VIj7I+lEbHbUs2lU0reg+HWOOnUJnZLo5kn1O7yoxjCpRRp3I8xWADIZLzs7Awz/ps
C9Pg08JiACJQeK9292CF1aqSH0X0s97k3MwjDnHZbkSvk9mBrPSKaB/Ww6/zr76wgOamHYYyZJmD
Fe+xVvtV2ZlA0XtqBZcGfiFM6LO9DIE5BclujsfCTG7pCTzYUrQ5/+YLPz23W5j0y7t8YtBQf33E
EuZKyS/N59JPz/YtdrSJQRkZLz2kPRqJ47PSpL/nX3thrWizHdtDdkEcBLQKQn/4Of+qxI1t/W20
95/9/PTYL+eV3Gixr8usFSv5XSH0XCmfAz5+nX6JKrawYP4ppXx5QATPH36Toh7TmPbNIChsf2ho
8Z5//WkUvomYc58VzfGtaPAa/egokBDMuPg9Ju0TRoqnzqO7N8iUls8/aWmOZ3vWt3Nv0G1lPKbe
e9KZ3NAumcsvzfDs1KU7i6ebY6hHWfHqbRRQP3QStb1V2s7YJGjEX3KiWBisf3L2X6ZCVrUeXHoI
WcQad+aobcfB2VUpPWwcjAZT+xlrVp0d9VFVUtQdEfPJ8hvJxMXGpOHTfv5oGtRZgLAxOtdokuYn
rC2xVsg3VZlfCBALK3WujB9ZfiWZYViA1X+YKFQdRIW2/1lCOxfA99MsprkuilMnvYZNv9ZDXKaH
P+cHZenNZzHCKnR0gR1IvkpCnTOLdtYE0pUuDPnSr89CxDiMTt4M8XgcSRlsL3e79rHsLsWHfxr5
32zh/xGyrwZa9vZoHwRo3tgVJkVDKfZzN7HochhRPX1W2r81/SCPKyXxmr9CMwSxBJZj5gfZNR0F
e51HSkid2c8wIZfEhU2/9OlTMPiyYwotKasi7OTj6I+/4wiaESyvneRhtfGzmZtFlQ4/91jRHfUY
iwH1g8c0MFdDbl/49YWY9Y+G/OX1Oyx0K6kh9qK6vOvk4I+ItUtv/v1vW/NM2C/8vkmG1jw0jnOb
D+KUFcWFO9TST8+O005SczvP6+xYhIyGdpeVF1jFC2x4y5htlMYKooCbfHpMBGAc6tAdlqFZt++M
sr43G4HTVtPRth/7tN9WcaUfITAq2/Nz/X2ct/6H/I3MRWuEFUKolHFTig8GwFYdYfALIeafAtb/
7iTLmFbxl+muC6HS7S3zY5dOfU1PQyS+rVIqTM5omdRotIamCIck/RFfyyFudpD49p7kWCdoZsO7
atphdwo1+J7nP/n7/WPNIee1j7el3OnxUQ5TardD8hQO418nplR//gELS0WfLRUx0Iitgyw+2pGD
kHlyh6rlhcWyMF1zvDk8xCixtM4/Zl7/7Ku1elMivQK/TuBWWqbh+vwXLD1m+vsvkyZKOR9KM/OP
jgVGcXxq+2CnDM++8nH+95dGaLYoytqKpn6ef+yj34Y8rGDsXxj7pcmdnvjlzekUxF0/8MuO8hl7
9072ougXlvL3mYo1vyDRofHTyin8o5n9NUfIiLDT4cRoobhJo59FmfktSaPwzEGc+EduezSyFNeE
93J+zBfmdC6PkAeBM/RWSImsBUMRKr8LvVbdcEQ5s1Oa9sLhtPSU2dlhaJ0ZtRIrJ/ZMml5ABeT+
kEm3XXNJGmbpCer/n2EMUjtgBJ5/rKRiavUPY/lKw9bY6VxGrrAQDLrNz0ZsljPWGnhsmuv+UTZO
kNtUunDDAJ2zezn/+wsLak6vaeiOV4gv+kdV96lCy91rAzlT9sp9Bn88j5tLU7+03Wb5aeqVGWl8
GxzzMSuuPUhibqT5/vb8ZyxsufkdNq/ybKrJ+sfRkv1V0uf3fUMn3qgu6W4sPWAWT/OambCxMTum
rbQHML9NZGMdDP6FPbcwDf9zmVXEIALOqWNntCu/pk3UqSuj9oEDGFhmXSJTLUyCNq3nL5HJAisl
BjumeG7342MzVkAfgAzJF/grS18xDd6Xn7eFOVn6juKoltYTDLTb2ItgIY36dW5oj3zghYvU0mfM
AmzntUlhWYM4yv17Xb528k985Q3H0maRwxnCwW59U0AyB64XyeAfWtqWHupGXNUk+cM0kx3yfxcC
1dJ4zcJIqVhyUZecpHUJjqiNtR5zFB9ObXetFZiagFUILjxqaf3O4khnQbv3GoZMsXDD06V9XNyl
ar4/v/2+Z3pYc86VL4PzIKkS8GibF0MO3ALAma6Y9HiBjNomNh50yPbkU/GF71mIwHMilh+LGEvn
XKAnl0/gi4PTFe9aUMDdji65hi+M2ZyN5TiSlg/cDqCq/R1rxVWaD0sJL3zA0o9Pa+LLXgmDdEDf
ppRQ8jzW2bUPm7Gni3Z+PhY2yJxqhUAKgqEtb64kzTXeFYehbS7Q6xbW7JxmlQ8+52tXSBjjOCGd
rya/l6IhOtqSTbNwSJpHfzDlC+tq6TtmGz01IrPNbCEdmsgoD8IDC5xa8c96adY/y6QvUwBxe6jN
0PGPXhfh9mC35bHHZHBngWa4kK8tfcBsh2cF1E/he8ExS/QPP65913HSn50Z83JSJ+rJwZstkNra
urDaq6xORlROcCXHGwj4qfJ2fjUtLdXZ0Z03YH11+ORHHZJw6CPXUD010SU18KW757y8VBo6gDyG
CZ+Kv7aK/kGpuShFu4qmbAM/uXb05ilIGkoaF0r1C5MyLznJcY2Qi85ZjnrO1igCLjHaf+eHaumn
Z7u6rUuv414njpUpTlWXbH1ZXFhKCxFvbqWYAL5v1aGffro8mMFnn5LcgpNFX+JC1FjY2vOCU5CW
kZNiq3WMnEdhPCZZdtCad6F+lJl2YUP/M1r+5iquzHY02O1aK2TGvnPf/FP14B2tbWQBHnA9Gkob
ZFV2wTZGMsFF3Og47h23dRU3f6ju5Cfns3rUX4E5oVlxTI9t7yaP+Q5HgtdL13Kb4Pvd22n/Pyjb
vQc632O76irq14LUXq+L34qf/UFv+a5XghtKO/fnl8rCrprXoIQptwaSI8HRgdCTZA9j+Te2Lgnq
/Stdf/cls/M+mxqyIMS1YxcPwOBlT6dXpzRA9hqYInsbLUgXOe7wyhu89JBAGrkWlo8gTxJUz5Hc
YTCGBs4xk+Pmrm/Tfq1Oaie9ifJ8ZVINklTxkddetE20MDgNXX2pG7W0CGfBhoKnj9Wl6R0SvTeP
CFFl91LbFXs/0/1915hoShWtdiFhXchb5r6OCFJLpWdz+9HU8kEkk3abqt3LQ3knq+F7lIx3vta9
6wrNzvOTvrCJ5zreHbpzcYmF/aEv96MHvDH/rSWvZttd2MILi2qu462LCNaZYXkHSwt/h6b3p4Mt
2UP1P//6Sz8/fdaXE7NyzNZTzAlRFNkkAAmSE0F6rJz4/fzvL83H9Nwvvw95TQN75UuHSNEOii+j
FCfXJF36UXe0X12d7cuh26nBpc7GQriWZ9HIgA5TB2onHfQg+lT8/k3I8Q+rQPIslgCeCUe6wkxF
/+hQX3KKv+KHtSt5llZgqRs5xagA9U1LGc1SqCW32qCI7flpWJrmWfAQOTQmsE/B0Qx7juNmp7RQ
JvKfZZDybIcTSIIuVEgnoMyoI3tg7NaG8uw1vls4l+Rjle/jiDmX5lYavTR9hW8wyhTZnsAI1lU3
kTc6J7zp0CB3FbNz1oGMH+KQ6Z+mPn7QE3gKStgWcJKc2zaU/HXUa48xMLxVlCMydn54vw8C5lzH
2xxz1GWrTDpkbPwHUy+0IyBNC9htgo5SLIMkP/+g7+fRdGbZSAVguLRUUJYpInsTRFzvB9fJL5l6
LP38LBo4fgPnD6exQxqLA5zWDMAuYviFs/nZ60/P/RIN+kIyIFxK3sGrP2IIDFlxK1/C4ywtj9nO
zzm2QsXjmAmi5jHwQboNXIfXneg/ZKEd0VRpL2ymf2nl/x7F5lzI24SMpmhAfSjFa+ktKqHRQc0M
fVuQ9d7WI7ebygOL2fYgwaHDatQABuuXXCixt1JqqV0pUqTt8dysTz4Yt0MHm/kEJyNCMw5/oR/V
VKD3/P/BBsmqj+i5eofcGddqpJwGM7lwaiyN9Tyc4MxgZBU/HWswKAEJ990fI/30aRro6vP5tbL0
jFlQ8ZtcRCD+pUOp/ue38ILij9LAvATIBlWvny3IuSJ4LctZBh3PQxwqvbZF57uQq+7bGBXn81+x
cBcy56q7oawFaZX54ijZuN2SX6EipgsUTJDufHHGJL6Ft9L8STNfoU6YFvbekJLq9/mnL4zhXHYE
nD7MM43LS4kFkAdZyrtX7HSla3AnMG8+/5Bp836zG+bKI5KtVaEVUSPM1TsxUUYKbOLk7MJm+4ee
+e7n5zEjg6HY9BrNqTJRj44t/oPng16ul9P9Qz127enWzgjpbACXS9eUrd6HTCo25USfiLr8VpIt
bp7OwxCMnVs2voKnl/kgqvIqF4giqiD4yvwQ9OgN6hYCoHpiPER2+GaMLbo5Vu8WQr8qQvGZmP16
QM12aDVj44y06O0aOsj5Ufw+cTHnMGDhmYoaJYl8kqrmPrflezD/l4qgCzM0RwGbTgDk2VHGk+gA
R5O5cMt0exQRz7/60s/PI6+Kc1EZWwjGZZVrxG+eJUGUuXS2Lv36LOuiZVihyCBZxwZalGd3t5B5
N33v786//NIWmb18FPX4pkDdPJroFkLKduznCv/HUx4r2tPgWxAIzTRVfhY47dnHpFyWQUNSI0Qd
O4o+RWmgmSNWSgQfpG7X5z9pIRuZW0I6Nt03u8k8IuenZT2oBtRr/1btL2R7CxNiz4K/nQ+2HEJ/
PyTZjRE/xcq91V2o4yz99Czmx3o7JnCxOFcStYRBOY6vvgHBYRVawrlwI1nYaHPZmaGsnXSM6CVm
aoDbud2Gf3yzM19+NPZz1RnRcfx7kB0OttXSB1XDp7Bq8rWk+QdIORcuuQvDNLeFrG1k2FVK/oek
KR/jJHgxitZYlUP/52cfMS2sL2maLsOrFGllwurDJVxrPvqifnG05FFH6ff8I5ZmYfq0L49oqMNT
o7XyI/bfw7pSESmPtUupw/dFH3PulOE0SZMFqQH2xUOxGGIfkg5Clw943te3clCU2xHFR98NwvSS
MtbClJjq//8e1Ba7SE3ArsYB6KZuuFUceFWQ6y4cDwufZM42XVpETtRXEvim9tTn+vCuAzJ9Qxm9
PxUZGuJKHECeH7BrvWBosjBBc8yAnMO0h+cuTk0d3CEkn7opQpsXvmbpx2df43ih0ucVSmtYwlfo
qDbtpXX1XTg3Zfuf+cGXdVU4ZqWggWMfO9TVffGWID6BAeIq9W+d5NKR9F2AnR4yC1OFirVpl2kT
F+vdSDoUfRO0kFNX6JfQeN9NN0+Y56UIM/RRkir2UVWyD6yrrysnKbYJJgOT9Opa2Fh3Qmz7AdVj
etr0Fl8GzUQIpYKcrJ1QpRCrUkqQEUb4IDGU4AcpwvSEabq+PEFHGzrQUFo4oZK6bYd+ywly76dP
54PJwnzMM1Dk1/VGU5j0OkIzOnvv7HffuLLDS1D97zb39PazYBVpkRN2ccXvD+o+Hvp+lfjFboy7
u5+9/7RNvozOCFU/16EHnkxp1DaMentlG+GIx09Q7BK58jbnn7P0HbPsYwiT0YwU1T5qcPq8gIJJ
mW/Lvrqwq5d+fhYDOySgA6rtTHLAfc1s+4/a9t/C0Lrw+gt7e554mHrQjGUIoyfVJFjTp1BvXBve
/4iO4oXc5h8uYH7bmKZ6trWtwDRGORrCkxln8oOtafa1j17XKiTAXhmkoYcgtDQQuXa3coLcbN2Y
jv8q0L1xE7QKCBLV0rGgkWQEv+McmrSV3EAz0E9liuJGrVrcw5Pm2S459kIV0Yt2EvQKcKhYtamv
7A1DHvHNtaO10ejmehjr6KbQ8VXNBCryUeNDDxRVQo3w/Jr4LhTzwXOeEXBjRZWR8aRlXT15Xnw0
nODCsl5YD/psWUtj2xtypaenKvFWUpSvMqdfN+nb+Rdf+PV5HheIMc0gldpHMfmeCgSr1k5hbCDV
bH/2gFlU1Li1O2Pr9Scf5eedkWBOABJh3LNHL/EhFlb0PJEbYiHFg2bYR8zatqqKVscAiSxSCzfr
vGco7ur6/LcsPWiW0UUgE6LU5EEY5aYbbrbx3gxb6ZhGk0OvQJQgtokF5x+2NDPT338JZ3rcYBQA
G/qoGIBwC1jzwVsiXyo3LByN8+ROILIRVvg3nJxin2knI2dhRd7OVzPX651TiT/T+c9YOFXmKomO
yIOoyqrxZOl/huo556pfqwdhXOj+Ljh22vMb/whcSelA1570BPEM6oDJL2oA/nNsJlG2zTNbzVdl
Y2SQ+JP3gFN7UwcU1/1QNp9/9oWziYpzzjPV5ty0kLDLW3XlXxvde3MR8r8QW+YMYQfwWJpVsn1M
VOOUKM5TavWv5199YUHPqcGibtJ4zAxrUvheoWbhiuClIjTaxq2AZ3/+Id8W7wiO86y+knosS1qF
JDWO7qVBORTNvWW/1Vp8hUyD69tb5ODQr7gQixc2zjzJB2fQOQm3u2Pf4zhqBSd8Uj6tNvh7/nOW
FvTsbIsU4UR5zpg1SbVCwwF9wM71xivTejr/gIVJmRMlTGFriDP5nMyh4XbxSYsfcRtCWoqm4uf5
Ryzs/jlvWFQmjjxGwZJNW6ArZgOrQRwi9EJKOcaAI3+t5EtXoIXxmlMoSujPaiZl9hELMB2liH6d
ecVWMaGBtpV8YY0tzPmcKhH0kj6xsYaTwLQwPvj6w/9xdiXNjfJa9BdRJYSYtoAd2yTppJNOurOh
egQECIkZfv077rdJ6wumylsvwEi6V1dXZ1jK6/ZfnSRBadnw1kLRnVIbrlr+coQkT9yz8YpOCqJD
x37DJCjnKl1gKIdEAtk81zigd6M28uPawGjFar3UaakIRt/ok9ij3feBVl+hrrlxO7I2uVqxKsbs
rEOBcXeIhMrECPun3gAmlFiCnXrPya78DO2oC88duLf02RJD0DDI3Dxc/AFsvi35+rXP0GIa6jKT
102IacjaAJGJuPZgJ2ECIb+VlFbeoBNbII3lucCxos7q3KCVZdDZJLTtZ+6/XA7plYnWiS2uKRKv
dR33VDruW+qNL3XufloSnESve762kABYTWFVM0D6CMYHESpnGcOOxg/nhNOb616hLaZc9X66MFPE
nn/v21+S9HtrXxdkOgt99mkDaAAIj+kAxSMhIHgI8bHrDv5MWz3cLQeIuhARF/SRiB+lvKfzxqx+
BPxActDx+zB3coAb5wD8+DAvmfg9marnShWwM/TYroellDko9F+L+bpA+4tPe1d1wnw1zXGDqmI3
EV7gS2BxKt/Kd3Cv2aBJ/UXEfnA41DH98FPECa925niEQ/iecQjvKbcswkb1xUshh/TPnNu//caB
asOUWScFXaGdMQxJVBe4R/Jkxw6zhHMIfI7zexsiR5C3yfIoxzXtryqVLTTJ4EkG78H5wZ5ztqs8
INNRocHtbyj9jV2aoQz/6Cu0eFhomeSA/YCf6xTzXkL9ZkeSbtmomtfmXQsFWB9Jd2Y21OKdr1BZ
CmAEdmdbn7IBLu3LHAlZ75rix1VhpzuPjLBOzdBIss/aMEdB3SME+l66fN6I6rWB0qLDaXyIigrX
PoGoWwRGOkI3S0wbobeSVnXiBmwY686aPeh99SV0Z/uw7KCEyL7b9PW6wTmn23fxYLp1Olak5HEi
ux9QrUxOLdyn4D5ob/rUnAfio5V0Hrh3r2gzXvbQbJ9j0bhdJBEQexuCi3vV4pvyHCaXJaS1dv5Y
AYH6V9e0yrfAsyu7hk4XyNLabySgFzEsuyCqCH4NlLTgbLuxjFemR2cKNBLqUrDDwzKGlkCkZOZA
7TxJoTEnROTCw/PyJK295lxJvxvB3uGumfYGVrCCei5M/0hxmzmvrSGjyy9YG6bzi9+9AG48TIBI
Ncep+F0PbwWUKaCZed2ztRWWeb1fmAWEjmbUHDPaiNP4g0DR9/LTVyp9qi0ub7Snuu6KOu7hshYU
5tKEsrbzPMhd1R4634J0IPywHis/qTZqwpWA1+kDps1y0298/8SgYQX4Lmx5OYhzG1Oxkhl1TYqm
FjZ0M3lyknwIJFYVxL3b4ZuEbTVDWzG7A+dzY+zWPkQrOjvokjZA3bITh8ZhB5JmtHA0yS5PzNqa
1dLihEMqNzI8PBOwEp1hKCzuR3sEbyc/XH7DefV/kFd0/oBv8l6WTV7HqsH5mkIn104nFtb1WW4m
hx905ZQbr1oZKZ05UHABaIgLkY2GWXEmjZPpbFGo1roHf4GM72Kv96a+HQpZx0AwJXV5yLrmpKoh
ymsrGFw0d/Jzm9ztQmFv5PyVqdEZBb1SRqYEFD1lbULDU0kp7kCj8nH9JeVrMdOtVv/ai7TQb30c
/HIPoW+aZ1qditoZ8sojrtyK58trYO0N5wl7N3jQZRR1Jw0zzhwjXDi0qOHR5EFjxeUb1cNfXP5H
y0wrhIrZXCwB9vLJWYovNTOevZaiB2a2hxKazbBDdA6ZtJHaVA8aXPPdMo1n2P5+vfyBK5lZZwsY
YCoNJk+q2IAfoR8aJS41LGMB81Escsu7Z+0lWiLA2bPwcQUBK0xch3b1W5YBArWV/9diR0sEfjlC
Vd4rm9iikMAn8xtq/o0cs/JoHcZvZYzUrt+4J8v9ORGIN75cHvS15543m3eraoFIeNUoXEkUQEJN
Ig9IuxF6KzlLx+kPBqsSBb/yUyGTN1hzlEFNxqC0c1i0jvnvIjf2133COWDefUINP2aL+yh8ci+7
H+H7HJSFeQ2nG6c2osW1iWYUmPYQ/evS+XfD1B9fbJU6K9ufjsyv4c9R9gaag9JvDtKcYgY7hkqQ
W9Fb96gYIziy7kA83EjsKytfB+unhbRy3GrjMtJlkIB/rnvoDG5Zk609nP47B6qA4UhhofDt+JuL
pgsv2oBIc6P2XHu6FrQtnQwXyjhVPLbWzhdwXrFwM9SnSLGXl9DaC7TAlU4pcqPFuQnd2nAyv/io
38CRvurvuzpOf2oWG2yApo694nUEyFB6X9t5q/j4OIBdHWmfZLNnmmVbx84MuwXYj7+evSEuD8vH
IQxbhX9nNe0MXiG26tig9CvwmPV+TCm4GH3u7UUVz7V7c/lFKzuP62sxjFPQxAXxZZzD4PXBhkjw
2SagrW+crE9vpt4Q+25ocBfLOljnVqKPphbMxnrwjJ81fAGuqncBTv/3gyVXmT85wLEIofajk8WJ
t6XltzZP59/fZakyG2hTQMAhHsrhJ/zPw5w311CuHOLq8HvWQ/s9H6EdOufQzTBgzFX331SWlcGg
2EaIrPx//XhJK5mMQ5sNMXw6nYAvI/S5fPG4Mf9rT9e2oTyHdYyVDVbsy/oWimMwG8qhH29BwPKY
g7piqPI+YeJ301j7wbN/SLhSwmAJBtxWCace01dPl//JypKn2pJXZe7Nos+smFTmm7TVbQezPNpB
9E/V6oc6u7JcftF5Zf+31nJ1/rpvwRKthflKbHgQO3cdAbytDQszagdQjNkY14/zmqsz2aHXbwne
QS/Y4WUVLiN9Lnofrubiy+WPWJs2bVGnE4eRigUmhSMg5DFb7K6DBOzGCP0VcvxoiLRy1JcOyVJQ
aWM7MALYxrV3IgvKffVov6o3h6E9sPOBr25D80cXO0cWVbfqSPfWzjucXYHqz0gT6EhCWQ0uREHz
JR/3JNji0a4NLf03nnPgJ4vS66y4hMXcE24S+V0NBl+cNWqR120cf89R73IGtSiF0UrF4ox/UfIH
Yw4sQL5dnrpzZH0wuHpBCY+MQnRjxuI0GyIXCtUmdPX89nWc7AN69Wby5/J7VsZJp4PClQeV9jiy
uOS3LmR9yGgdDLJ1afVxDeXqRaYzdELCfYzFguNCchiCyegDnpmBnGD881CcT3r1FspxJTcQbZOS
6ZS4ChZ18UCKkKcwwEnd2DDGwDXgMATBuOtG7DyS72a9BAIbzgKtij1bRDaDPROhN3O1RJcfv5J4
9LJTuAlcJtCuiPO+2gGCDYOwfm8v6BfCsODyK9bmXCunEt9vbcccnbiH5f0ETwJwfgK4r1x+urnS
R/gP8REGfKYLcX87Vp2ZRulsOA8JHLhOjudCStJj86+xmsi3BKYEOHX4NIUdSW4nD8I08H8Gw7qn
2eKAtmLX4UQXGrLGX9KwY/N0Ixf4EcMhZuQwrKHLgecpikEIHsB0Jctg4eaM7DQbfnbnwrQiKi14
GvRLlX6HYcO8M33R3uTF4sHJoIYkvw3fqf3gCycwpKGeYNJi7xtmT5BfBUknH5YkGslS7+Ah0O2T
XvbHYcrnYzsXcAjKmj5qPOCt6ml077FbiCPlFSQBYP94atRUnpyGmeALwy6FFbKPyqqbP5GGG79L
3r3Y9TB+m2SX3hgyQa1v17BpG53qxGanAIBPKXkLIc0pyuxh2MMsBYkTnKsdcaf+3u16NYTgRLn3
nSkhStDAyRiMU/z9qhK7zq5ZnANvm5I3EH+OMIxOIlDq7RvgcmHCB+84GVi2k8APIf3Tozlyz5bR
hk+QP7bR1APV2TmqRZ/Pgvlv1rMnWEfWj1kx5mY4yK4vQouOzvc29eA+xIf8WRVglQdW4+RzkNiw
ZrKqTJJoOJ8yKodN0dihLzJ0DDZ+flE9eFnJHVChFnjGGS68UK9a2/9htha12Q2Ee33sLiOBABDx
YjUVdD/XsBO4vMA/Dp//cFoNuBUyLt06nqzBDEHW5WHa4X6Wg1e5sbN8nMocvd72DTk5XpPAwQMO
VcCHv0zwvAwpHCzg2go+d+Fv0bjWPkbLZtL10BgDZSKmfkeOS934D+2cWbvG9JbXy+P1cUZzfK0K
gXiKO/p118fwdpujgpV+zJqu+9xS5t1249z9uPye1byjFSTd0LcldNiwyTuDF89F7t6mMFv6WnHo
9kSGbcoRRj8le1QGgcylkML/wk1/k5z5cbnl6ARWhEkmrdaRsepn0ExTmKYUnrexJNZGUTtke47h
44sg3bzw5oF31a+29+BhbE83XKgtEf+1L9B2Bmde6jOkW8Z9ymPIIBw9uPVenp2V/68zBNoMSTsh
JR5dDE8OXI4ACxBwjEmME0uHYmP3XPkAnRkAxwQn72cGges6qwPjbJU6en8uf8Has7WzRw4XNxPq
xkBjZBXdwfm22bt9SzfuV/8qlf234nN0UkBDp6Hxq4XGE4ELZ1Dj8v21Nhfz92R5y0EhJ99D0nP4
BCvAs1SN+rlQC77PrCWPMLZhEdTC6e92kgrOWrX91GScB5blDs+SGDDLBK/8riEjtgRRkN9wvHXR
ym853A04OfbNaMFjzl2gyGLb6F3TBWVZO9vDHl7wxUYiWMlqOpkw6WCEWfnuGFfij9t8G2C3lOck
mHOYz2X2xjpbe4lW+FNB03SBMVVs2h3f+ek8frJVXj+j2vg518CrBtIoh+N1S0LLnvAEE5WZ9W08
tMPPgbZ3duJt9APdc2B/tB7Oy/BdnSl6OFZXZGljY1L3tk3LEabbNRgusvGsY9VR47FLnf4PBBZA
Y8cxr70zgY15axLp3qI5DxUxCCDuvLNOVorb4Ru0uOxvGJTsDi2oCl5zQHwIf072pqxVEbZ8NOOO
supbt/AqStHWCy2UMSCggXWm+q4DJDYfb5Z0Bj+w7nEmKWAjG+bwNoKfIPTe4RUqjp6NngYcNNEv
VQXHzWQmHzyS8ZeiaKwYZnPpJ8gwWkdINZqRaYns1EEK6IvFGh4OCcS3ugRGcDAabw7e3BTQmUrF
XcG95FDa4E8QUhRHeOQOAfVz+6VQeYt1PKa7kldK3PhNa+zA2QELtm6hjB46QC2/sr6B0Spc2Xp+
nDrP7XAc6JUHTY7aRyeDvJgTyqfLS+I89R9Mm46SLmkOZUtoo8TQAwDaRgVUtKFIN4rrj4+Fzn+Y
0R0zMrNagIvvElA5vGUBljSLgfN/I9b4LIzhgbbNRryuJTxty+mShDVLosY4TTmsj2EL/GWAUPTG
01c+RWeuOPCOgyaFS2I5uo9E+QfGISSXNJ9HN7/pYOY8k3kjTFdygk69EA1Qnmk9mbFFHuYJBmY1
DogTzM6816ItNs6FKxuczqRtssWbJu6yeErIt6mrHmYAM9PRrgO78JrrVpdOwLAG3PYVKR3OHtZB
Q78MxTGBTutVS9c9f9m7jKPs3EtnLpNTSZpAsi6oLTjUOlstmZXl5GrJMpG4oGSA74EYD5PEOvV2
1JDVRtr/C3L+IO50msVk1ZxWTT7F5riAoT44EJqBU6gbwQHR+mrDqDQC1Xm6KXNYTJv2uMBmGGcq
sGOSdKesEdoxyQvcn2ESyLAfwVk+LP/wmdHQTIp5J+HnLmC0nGc7KhovHIbK3Zewkb2hvkM+N63V
oWhq+t2U7MDBGe7HdBE3WVfCKjnplxB6/CIijVEem6JbICNm9H0ocOH9Nc2Z+a3PC/6YerZ96xQG
OzZ8LF4nnkCJ1V7OQFnRODfUq9uzL3Cb70BSIbdOO/lusLRO/1gRQxwHMwVyHV255Oz07e+hRmx8
WupEko0x/iuR99EYawV2mzj13FuOcbIGsatkEUHvcYeT8x6KHcSwv7jJa5pPpwH3BO4XbsHWnOeR
t0VAWUkYrrazT3WSibFuzstz+m0SFfE+36fSvhGqf2ZNHhr+1oXTWsLQMp+TDH7SWwizZeY7YBR2
AgyEOvtxdmau+t/XhZtWbLdiIXyGc+2JkR5uA3AChzWAlW9da618g3Puyb2LZupZU+qWxDhNjMPy
vIGIDypiUxxyEAQUue5Y4pwn691bTMvxpSvxEYCiLD2s6vNnqxgio7tGgskhjs5q6jM4r6GKY/AZ
7b+TqhmDpbMfgEC4hgl/foFWZxFJ7LJonQVyQ/5tXRcPaCGcyFhfuWNrMcPMlsJzfgaePpt2BYc3
91SGooCFuUfCugXJEPexlxfUSoLV2T8GLDlR0lswcB6NyB7csFQbNNO1J2vxACd7iMwQy4w9HKHt
on5KbPftuj+tRQEOsfUikl7FvGpfaem+Fuj1bQzIypas83tawqgBtzgT94QlQftEwspVOoepSeyd
1U3X9YN0ig+VkG7wDVfFFc943IkieRRl24bGNNiHqwZJZ/bYngF2ZzKKGN3Db4Myj6V/He7A0fk8
hWfQZu5d41TLXwaFFbx3JDB6ve5/a1s+M2cbUHsBBvRiwGP45C5b2e38hA+2Ip3L09k97u3bwj+V
dZtCua+zgdoWxa9UVtnGoK+9Qotc6ruybRjQ7+daC066Ubq8LGDuXR6atadruxmZenMEjTGBjQ1M
hK0yyJYe0IPrWDCOrUWs4gUvKSH+yTbKAIby6LN/tpInlVkb/38lJei2DRYcs9vMhkZTOvbdjS2N
ea8alm9U7CtP10k8jgWueg3INFwelyh1HBRnNt3qrq4MvU7ggXiraZseyMXkDIOhXwcKLPOVVbSp
Jx3qJZ4gqSSxBVKBmfonv+r3OADvr1k3pp5tqtkncnJbEivyZrYxnOOnYQNeQc85979BZeppZlSF
aZRnLgRYijfytshD1Qb2rXuownQnDvQTThufGBQ37uv9dFd96je0Wz4uVUw9B/mC+SmEEkRsFgKs
xRwgvagnEgoFcCl/MEdq7WiB5tFVWcnUeYZe4XgdVAME8Erq+5iJ74aRbWmurn3KeUG/q4dAv3D8
wnYp/GW4/FzC9ylYKAP0e0jHOwUPtChLu/7purWgZSirY72feSmJzalY3mZ090RQNYUIZ3T1Xy+/
Y+2DtDw1E+UIz4MhKkpH76byMzvyLVPBlduejg5cup+NxPE3ttK1l2lZy5p7u5g8Ago7/2KiTWNO
P63lbYFdJNqZG7P/cVFg6omraTxEDxcWULRWheNty3Am9NByUv7bjJ7bRn5ceY2ewVg1F0O39Cag
zeI7sXD37XrDSWbkV+3Qjbj5OEuaeiLrlQkmOfTBoCPj7rs8fxBVdd3S0i22XMEBj5+NJUZ7kQe4
wn+xF/kMDdstUNTHSdhk53F7Fyj24kDtu+ESiAxxMy7ZEDqC/lTdlpTk2vPPv797fsZAJk5L7N7M
M8D4bXr+2ZXQWzREP26s1rXh12I9rUvuz4ZJYN2eQIhTNj+Uv2Vxtvb3tdAeEjdB7of7IHFIcZzP
wPik6frQh0DBBj3w4/O0qStmqbQs01615CR7/1sn6E1dw/x1URiyyumg+tnuk27e0iRaCW2dFwq/
nMaWAyGnrmWfuTf8mnP3B/wb90vrP9J8y5hn7TXnre3dtI+N57UFa9qYEes+AWK3rZ0X1fWHQpKw
S+utPL8y9zq1EiYFSWNRS6Hzr3DW6oEK2zhrrcy8TrTzmqnq6chUXOfjH8cZPvl5Fo7uxh5/Pv1/
sMXrnr/otdbQJgSujcru1p/diMlbR/Yny2QRn2+a+W32vl3eOVYyoG4APNuFkaKnSE9pW+X7ZRye
s6EFcNdt/tSL8fO6l2hxwvuaFbmXJ6ceTAECXBmAEqEPteyq34jytfnQNkAGsTOYFphdvBTwe3CM
XBzr2R2iRPX2RiSuvULb9vBgo7GWxDnlGe/v0zLhwWRVVZhYwFRcHqe1V2hxQRVy+WDBjVl0Xy0H
cF1cjfbUD696uo4+9RxY6jWJkrGTVlFHxwObVUTTaX/d47Um0+j0s4Kvl3OypnKXptbP0ivfbKCf
N/7+Sib8D6p0GBfcjxb2Cf7sjxJuFKZrTGFipLHF2E/B8tuJko25XklQOrAUt2eD5TcTiYsqb6LJ
HKKBmg8dd7/McvmTelvY0pUEpWNLZwDyZeI7dcxG65m51eNS0o0csrKWdKajhMTI2YkOTMdlTs6H
yyOAlmBON3Blvjzha39ei2qSQhFxnNCTU7y54eZwLGh61ake7uz/bhBtM+cTW5C4O7sFCfQwG3BP
7LaOFmsrSYvktJ8kWsUET2/7KvLL7gX4/MfsHGwlSieBZRaMkGi6PExrE6EFNSmnOm+mhsRpWR0B
aUE/nsDyc6u3u/J4ndZYTNU4wpKXxA2GqstiDm5ZUlwXBzqRsYZaWVm4NYnHGnrC6Zs3qJvMe8pg
j92xLTHulWDTGY2uKykdOxvC9xl76HN5P7aAHPau00eSIJWUJtlYsWtv0srZZixhQH9u5rc0PTGb
z0Gbplngl8ldZeUPvoQx1lWTrnskDQCHCIcg+kA1CEfbC6mbhUOdRpcfv7Jr6/ZIVTaKnlm9dcry
hNwvqa8iE14BBzYY035gTXJz+T1ri0sL8cJKhsYBeflk+f4z7qy+MA62bMrGjT1jJYXodMVupGJs
oR0QL9YUOPwt8R8v//G1AdJCXDSW68jOaGI0qqGy0Kd0VzX256Qry4hwxTfwQCucm/+ja99VssrP
HbeSMzCAbhG5FTV2w9gY4ewzcZgI9cpATBn71FY82dEqcQJK2mrXLAznWThcbYmlr4yjzkvrZq+F
JUTSxJUa7sY2P/Es2ZiilWSpe8iYdBmNfkKyzD3vAceyb3CksoM85V8B4I0mm5VA6eYb47my3og2
bUvZGIJUpXVCB+0wGqIOjS65Q2X6fHlZrCQA3VNmylorcfLKPHVjSoLKgLwALwDDMtvbqirkLlfl
j2veRHS+2lyWynCmkp6G5JM/LlEuPrkcEl9VEfTl18vv+Hi0iE5by3EfTboKp7WxNN9yt73PBiCq
6v4aozeHmDq9oSrBxfBYW4N20NRRmU/ps5cA4Ybzf34U0mx3sgC08fLHrESsznEozIzmKZnNk5OS
KsKdxPCzF1D5w6vbvcOZ2HjP2no+L413EQu1V55SqHzGYARETVeFLUjM5nD2Cxv3NSdBW3rXbQI6
1wFmI8nAC7gv1MN30/FvDJx8wFjdePragJ1XxbsP8bsyHUuFp8+ERGPTBr7bB0PylOfzxi7z8foy
dZYDim0g86FsDpIiJLV7V1R3UFdanmZQBg7XzDrR2ZGkc+a8HOv51FT1Hg5MYTa8jC09smpjI/j4
G4gO0jYniLuNRZLHRdPdtsJ6zcdShH5abvn2fJx6iU53pK3nJLxqlhNF5xBiNQd7usbU28E10PmV
72YYo9yj1eqZkGGzwS0vArd9QDzuDWPLXfbjfEh00mPmdaRu7K6NJ9Ycxm58ZDW9o2lzhDzxt75q
thoxa++h/35JBvoIqVPAJBPXDkvz1YRdEYUDQ5L9WDyxcUBcmwlt87CLpaog7kdO0Cb6aTbJJzm4
G/vSCmqd6OLsrtWday6Kxlg1nSp3OqLqvim53UYkre+Rc8NMmvGUuyNYJNNWF3xFzRWi8P+OW1LO
vU+slJ6ylj8UPDkYvYoc9gSF35BVdTBKeZhLuicKIG17S2NkZSB1fPa0+FR1mYV9RWX3gOl+Trst
48G/rrP/bW0RXbM9SdtCeguQlx4x1Q0EGfipbsuJA7BV8bsebMgyWCofUEbWAg8T2gsbYuV15i5x
AWQKazBzwI0Bp+YF4LfGi2buLEDZDUV5Bp1Q/th1jRwi6OujyyEBgA1FV84bZ7mPcy405f6dj5zU
SQ1gLzmVjOIofU9HBcsbiLhu7Oh/T20fDY9WcA/ATxUgKk3QpxRNlEKw5jB6gj40bZYecDfRRwQ4
DFg8JQ6H6WgOA4WKTnvThcpngk73Y9WxbgdzI3Ci3GWG7D6p9q6b82DsKD2KhLUbf3Vlkeh312VD
Re3xpIshRPFSpSSEI/pVp06iX/6omueQwqs6ACmWH2DrP/cKC5CZ+fdhbh5z0/h+efNZ2Rt0ML9R
WfBcq10C05b2cUo6ABLLdE/66qreKrRM/10tgoDcPY2oNkktptgo0vG4FL1zqG2nfchwn7nR/Fxb
lVp2pb4t1QAjj3iA3OsCQfjBhfVPOvunhW4d0tfGSkuuBbxtIBrBzVPDu72wcZolHUyN2uuo/RAJ
+XesfC48kJkkOw3Meaqt/KZgW5jflZWqA4t9f0KMtLglq7JJvQHITu/7ukNwXLWKdEhx3k7QH5mn
ChUGf+qIezvw8QmmchsFzMrk6mDidCE1xT4DV5P0bcLRks0PasxC3E9ubJsfF8REBxR7QqQDG9Iq
lvavVpSBVaRB0f9wvFtjMA/o6e0vjxP9G78fJDcdW8wANk2tHv6EsNU+WIuP1tttT6u9zeZAiTwE
J9LMboX6BoHNpPwpIRkOTYudp4zAWqDLnhxY7gaiguxKlPjzjeU9A0BzU02vRV7vJg+2B+qVD7BK
ztqDxW7axr4dh6eEmdBZjlyvDZrye6ZO0nECtEgkkZFdBWbW7fH9D4makEwl7iZUkJgCTHyQq+4H
dshV0A9k5wBnPUB3HnffYHe81oRAGh69tpezQDiLavWHk3tJTDz6scMxoqr2C9sv4gR27GEsdq59
SDL3wRuex/SPXS+PrrmEdpqGRXpYUgcYYTjL+bdJJ/fD+Ed6e3Ma9xzkX8J+1exPNSxAkfMdQQfD
nz1YoUIF/wsM0F9EVgWjG03TN59ERX6Xqxn0zUiOSZjKHfAAY3ma5nNf84UshyJ/LmoVjuk39ZIZ
2EmDVEY5EI5WGxhNEzlggE4lREPh4+xM/cFIZDDDctIZbirvwHoVLIyEfNn15KmkJQRvYaRV/VJW
JGcSKBBVqqcU2OvZviXVnaBP1Hy2z2ZbRgqO900+NvtO3SU1xNEgUkam75Sb+wIUakM+Sg89XpB/
Ku5i1vaZc0CjMR0Di940BJZ5aZw7xzoXAd6GrTCvIxRccCzdOW4dmPIO1RfFHXWdPsyDGVQFCaA2
tGvQ9u4h3aDYDkpVkN2AtPuP1r5rHGdvpEVQLUUEanPUw44oa8ketW9g8i9SPstmgF/NGMmsjMxF
wLMPijlu6M7fWLXPhbFj7RA2qAbUrWqaoBpvk+nNgBBbJj4ruquB/GbLHoadwVh+GbPYtZ8Qy9D7
HIOK3CsAigVK4H0DAooxvXnjg43WSsnM0BvdgFowieNj0E5LUC93nQV88J38xcqbEkLMX+GPKfw/
0vht5r8JR48xhhdpxMEK3QjXlbygYyNQS1nZ7MAcyqi79ta2EvwdOwHTOW9ZCA+nT6kn7MDv0rjD
RRv125e2JN95yYsdkG75sVbNFOaNu5eEBj2w92ArDBhPKvp92RTGwe+mOizs2o4aAcR+1lMAYm1E
YdJKBWHXVL2CB7qVpj8+gtg6griwc+XVZQGFq9KOaTJ+Vgv/7sxdCArvk6q9L5eH7eN0besWAstc
FH5yVhkUIn+ZpuQAhhgU3vlno95qy3y8n9k6gliNIk0WRVFR1OqYEONQWJtg3I9vniEw8O827KXQ
g+mTCXeE/pwdVJ7dO611gn7LJwuFS7WQZ3SEIdpdb10irY2Xtu/jItimLC3reGi+wgChmUHR7nCz
mvy+PB8f1y22DvQbEzaLPOlobJlDi8tzU33x/WY+DsqmG1iAlU/QwX6+Z2cDEHFWTNFRaquXPvtl
ejxMNjU+175Ba1mJoVzyNBdmzLIsCUZveGgmHMpAZNkoAf5eCv53Z7Z1bF9azIUFuagmFmU47fN7
emJhG6JVbgSoOIJmDtvIuIOswT4JTk9plNzDjX639fqVBa1D/Vg2T7QsBYXQ+Th/mamTH0rHolsg
ppXI11HIDiitrWwL4DwNK+i+Eu/rYn2akjIaf11eY2v/Xzu0dTZ8E4k1sZiUy24upyOv/eN1j9ZK
+5TiBnfqOY1b1jyB0fxZkS3X77Vlq4U6V7lZLiUejabn0+Ahogcx1AG3YTEIPqHaWFtro68FuFQz
KP3eBLeTFPJGknr+qyK58TZawsLpPvf/2GZxndiPre9ZnEnmexUksHgyBwUEEns7cMY/l+diZcB0
IF83wHY9B30spui/MchrcTT0S+e1qjYm+y8S44Mw1PF8kjawLTAsLKSQhd7LeGd3QfWlCx4gVbKD
IvyBfuug6fZE9lVkHI1v/Wv9Wv0gn9FwciP3WIblxqStZBwd9we6RwFKOYSNqr47uLyDnZM/3BkF
eLuXx3IlZHSDsM5h/kKJY8Uq9et7r3emcPR7drju6ee3vmuc5jOMH6ohxd+3/GNad2/G4H++7tFa
rM+DNI3F4CyG97F3dAUbnh1zhgv25cevDbwW76Y92LQHuT+uRn7yXe83mNq/oFa30b9ae7wW89Ix
QMhIMK8tqUEHEPAMUCEZ+v11/16LdcWyCpLQPTSFEnvvmj8MwL3kfGXdo5s/KGFWBk0sK565/ash
zrHP25ur/rhu8+DDUcpCprXjpR8DNZJAombPUKBf93htA28YXPrmoqVxZ1ifOsfdeRWod01pySv/
/zllvVvwHigeJSwRoao10gM0ibKgwh23NfONTtZKEv8fZ2fWI6fOdeFfhGQbY/AtUHNXj0m6kxuU
kwEzGGxm+PXfqlzl5evqknJzpNNSCvCwbW+v/ay1IDFvKU75hPqnyYfDYJWB3pSRx5pNKnTqqULV
vnNjM3UlMKz1iL1IsSQljXfihQuEeTODR2TTx4/74dqPryavF+Rk8acCZrf5GI+AZyh5S5Hx/mnJ
c1cTt5ua0QoUJZ+6oTswoBNcM56E4m9sss92TF6n5NaKemUdWhtUpNJvJK1x4EP1cvBlliheny5G
hQEunWP4jlc3YjS9NMs7y9EfCMpfo6psNEmUEv7Jw7w+FLZbNrrQAvRYN98TkotD2gmIdnPNznVp
aOy7ebtngRkA9+rdzylNxI0F6coAXGsXBUondBUADTh4s79V/lBv+TIUOztT/W2eSIHC6+yWF/mV
Bl7bNNSNqoAiKPjpUsUN49aIGTjkdijWXv5NieStxYxL6c+N9PPhRHoRK1+F+TzuAljc58FvP//x
8XC/1mirqFCQJVuyAdHeIKeS129O+98CM+Fm6sOZyBuh58qcWksYrcMTUSVA4ZWiF5EryiwUib11
73ZlCK5VjJOy4B2iguZE3KJDkmPpnmqt9HPRDeycC+nMIWRc6RmeOP5Oaz/YZiIrYHzR2jPUqIsT
ZjDbuxEFr33q5SX/mg9t0JB+HD1+4kN5nqblUwIM7cdddWVhXgse4W2jgXdp2Em5tgDHH0Y6cLJ2
N0iM3PI2ufb2q7XfSXID4zbs94HRnfdq6ZCZmYj39G8fsFr6g0AU1rEY0DWwSE7ytdG/O3XL6PnK
hFxrHKuuyDvodobT0Jebpj4PM4mb5qd0Xz9++Wu/fwnqf3Xs0A9LXdaYKMp+UuQuH/WOQNeE2sD4
3x5wmaF/PYAFU+U4pYNdo98fel8VoVj6l6XJYobb9xu7DPl+uF77NBjBAX9pJCihCXJ1hfY3fjIc
PMfF8lzemcFpw8JVXsg03378WVdG7VrlWNcof4GzCT5rajHtCUwPHP8n8IrPH//+tX65DOW/ms2n
AnUQBs2GSOZGwezCrSUJXmDQu23c7tO/PWQ1q5OizGswmvipTodfTl3HZBLHsuv27jz/kxbbW8sc
K8lcGbj4jg7JcgWWZ10MYeP9m/rP+6Me+KuZyjEjotVddQIx/pWmyD1zbGE/bp1rm4A/ioi/frwb
y7H3DILe3NkH33G+23J8mzjYTrpH3O2TICwEffOpPHQO4JhSv8gJjMr+H3XmcF7631FAy8yHm/Fl
lGH3/xaYyX5dwAq8MYavjLG17qzChhDiF2z9czO/UNSj4SYk23sdGJqZ7G+E9yuxd43Yrfqyrt0F
i6QM6B1HOh0OVzf2tFcW+bXILGvatJX9QlEr9KUa772OhTZ9zsirUbfsnq7sbdf+DZU/e3k1AhUL
D4enCvJC64pdn8t7ktEHpecHZxY3JuOViLKWnJGlYnPSF+ZUUEhazJKpuAQoFHcI/MYR+FpXrKZ7
LyD9bItBoCv+0/7n8VZ50LVxtDoANGkC7o1XQCpfXtz2en958lSRx0vQ5EBMansjt3GthVbLuA/M
Lvj+eH8HR9Vm2HrAd6f5jea/NphWq3grad9OFaDDos8iSutwXobQS2xIYRidN5sbMeXyrv//YMHX
4liVt3ALTH19AtcTFuVuSs9d68tnIPe9k489j96Uo8I1Vz/0uGskbctwz+h1UTr1za2bh/cHArI1
/xtWtDckCwxBuxM4e9+EVP/5vv9PlDG+VjUGsHUf3Qu7eS7VrnfPxXyPG03b3cKMXnv1yxj8Oybr
scjKCb9fDFkE3VfI5p8fd837o4uv1Yw9cwMC2Sc70SrTaPnO2y5layJIr24Zub8/xvha1VhbZXzg
lrtTppvwUnoP56oXJmZI6u6m5FaNz/vTEULl/20iPiRwtPED71Q7uMigkDRQG3a4z6C3PHj/HAff
G8WrGT9ZM5WKI6ibGB9wFJE+tp/9/+TJHNqN9zhHfFNsypfsKfhKXuSZHvu7fF8+ld+qb4JtnPjj
Hrs2FlbxQFdpjxo1z8CysPrUuGI/9/9GP+Fr0SNMN3G+7wg7WSsfFiJfnDGJcZ688ebXGnCtbux1
T6rOBgBaptCXA2xaxV0zqOe+bJeIs1rwqOkCC9SErR9z1eu7VozZfSDL6ewVfImdojAxZX1zVCrF
fVQW6G/4F+PByfIyApsC9+q2rVHhEwQ0cnnffSt4PW6dJa82npwHFfKZelEv2nJDOju+fNwnV2bR
WvilSwZXjVqgHCMjv0wJ9jTMV+9JR25sJ64M7rVAc0Q5BvxfE3pyYCjGNjO3sZm+qukfO34t0jTd
1C0CgsETRe0K+GdbUSqkeeiNU/2VIbvW3dUeDg5eTtlJdkpvhb/YXV4Tuf248d8/BvG1RnMuZ+u1
ouxPQDEEEUxB8gNl1N34uWEQuvBd0qV048qZYrRNXz5+6LVPWoUb6yL5NwZAGo+Gfmt1+pNmt6bJ
tcG0CjP42VrzBbNwSRnflPD03EgUqzziAq3Zffz21x6xiiECKD2BAnYGosd0VoI9eMY9j910gx52
JeKvtX0V+MgNDL/pyYdyti3Es6DqBxjcb6hcfMDf/2knzNc6v5RaN9V41GmiNIOOSUIm0440hOVO
jCLMVypvCTuvtNda8tdhxAZUOOOJm/7Zaae4BaoXfrRPH3fHlem9lvxRKxzgdJbpJMkUtsEYBu3X
AIQoot0boffaB1ye/NcGwnRVX1SSXHrE6+Ia/tIkGJztnJf/hrbia62f78DBV0INd+q6cjgh29kX
cQF05obW1XyU0HzfSg5d+5bLlPzrW1DHW8MwUPOTpOPwukBHuoXKOTkOQHC/ftwhV3T4MFT432d4
cG6CiLymp1a2ZqdJtcSNaMgrm2oRy6SESG9q2CHHjU48iiTFTmMOkGhV7vPHb/BefPGkWL+ABTCQ
dSrRR6Zc95wizbMHpabYfPzr74XMy6+vQkxWe3mbOaw6ghx8UeAB03yGaSTdNdpOsYYhNriaXvmt
66s5Ip4Zb+RF3gsMl+eu4k7X9ITnZSuOONWQE3FmeA0lin0FNGDa500/HXwz3gKjXnvY6mxDh3Gs
raDiOAp5MKW/kyKmY7bx3fIApeHHLXmln9Y8z6oabQJp/nwC1N0960mUqFjwqsPHv/5eYEB7rTme
gEMY7jswc5pqssnMf2R4WXBRKYsm+vgBV9pozfHElmtq+8mDVHrWuOtxok4ugFWVR1t7IQRI//aU
VU8U9UxQggc/+2kWU+i58quSdTQPyQ5QWlVOSfhPz1lrv7xGJV3f1QR6tfI1K4djH+DYPwbbdkoP
M3jmHz/mSp+v9V8KGkdvqVL32KMCF06vxQ4j4N/m/Rr2hp4dh1EYFEgPEJQSky6h51N645z6XujE
eFrLvnSmgqQusChn5XIm9RBjmX5IHP/fJsNa14VVLKhR8JBBeJVuly6AZbFzY62/9uaroE8I8BZd
Tadj01WfTQP/2cY9J4G5MULfrfe6tMwq4Bee0IWv4D+dTuBKuvmww6Xn78XXVchodd8R0PxTI0no
2WDrKOfGc6/MP28ViHtZWlsly3REjQvS+aEyL5S/1QwH5XLZfTxc/0zm9bn18m2rqDsb4vO5ncnR
gvIjNpBiL6gblXA8TJbxoU3m8ren2gouLBffkp4Me+i/vTvkgadPAHHIqJTVchRMytBv+g5WeECo
FtOQfh9Bn90slUMPOSHsqc1otrXwW94H5dR2YVuBkp30g/uU+p6Cf0UR7IqlpFtqUUouuHA2nUtF
zEAEfxybBArqwOZ742ebzqt+zPCV3HplAHV3Vk2w0JSiSSL8Nd+N06TfUjaRXc66IbJdidzVYqcE
V3Vj+kqCVu5LKynS0uWy9e2cxL5PZoi6a7GTiRXPVef6r1AkZVEGPwVoQOC1kXW53cGcKN/4GQ2w
ZgRDPLMF6RAiqQM47didHYKtckISfmMpvhLi1xKwnrWo2zHTdLRT+rn11Qn08ZfJ1vcTv2UUeWXu
rMVdXjvrLjMTjDkHHgOhvqNtGQGREH88vq7NnbW2K4Apblqmfn8yaowz1HHd1UBDR7KQW7+lh6Ur
7+H/8junCtSKMmM3Wu5KGOarkNACea4SVmanjMqHxiePpBv+8adX0QB+jEmVFt14KtMhdMnnIc1u
/PK1Cb9aCmuHTFIkiGMJ5K8NxE0RBrEXdjqoQwEmyVar7taW/Mqz1uLIbFHUtRPrT8nI/9Ozu9MG
9jsBBdqlLisvmqvkxj7lzy7/nRCzlkpmjiolcHHq1EwpMmBeZXTk50ztSGHdvU6Xftui+7dLjqNH
QKYEV9F+upNFgUhOPedTy4dmn2pD96Rp7QOzdvgsKQgUed9NQeQmQf8oB9VTGKrDfDG0ig/ZltYs
2MxzAdecwMtDWLT1ce4OeTymRfGY9mzZ+A3ne1Cy3SV03IHtyjko7rJsKLYyKPwjn2DhnfW93nKx
mBNzDTlr0fQ6krYYN4FACV/PYyg1cOZj+j53aHpaPD/bB8tUxH2GfHkJ47v9fAFr9RruNuWEGhPA
yydAfwTyWEigbflU2i1MSL7mkHbvuZvUb0le1rvRVXUE7CXMBaamivVYweOFu/VRIgxDjU2D0E0H
eKJMffqgAGDacBu0cT2gNsmZErPtZXYLr38tTKyGZkcUcxyfgSgk7FORZfuicx8Sk/zbCr5W85Up
9xcY16jTSPj30U/h4QdaCunaW+fCK8N9renrHMVE5UgoEpL0aRrsXZ3PbWhK/bnSGUyR4VxyY595
paXWmEEyd6xtcw6Hl6F6tYuzrx2o8BT7t23UmjXIHNKSdGgU5OWi3baN4bF0rLiRjLuy4KylfQIY
ZL+oPXVCGjXW/beyus8xC42ZbpwprrXOKi5jMgmmlM7g9vVb18V2BghjvmU84L97P43djLuKzaqo
ob9veXKEDNeg9Aj2HY9DK5N9J6rqESipGptnKC62U+Da3yVgNuTQwoTi52IMSLw+lxPsO1lvfrnj
PL2pqu3a/bTU8GNAqWL2NsPp89tYcxy6qqAoYDktAvg+orjcMf0Qph4sIsOhIfyR5I4PC0PG9j4k
mKgXbNgdXK6mxyqvxWMX0OxUYlB+Nm4xbdvCTR99HqTbcRY6tpw4b75H6u8FLLpDZN1lj6g8p49V
YvLNMEzdFwVrSgMrUByZwzYr2nswjLOYz77eZbSZN1IpmHyAwI0VMMu/lh4Tm6nXyTYxqCsPS0dU
u4wtzYnPxfwQlMW0g36q/DXCoPvBDnR+JLBJPJZ91mxci0zQ4iTOqZo5f6KQ89Gwzgd9rPO0xWbe
jvc5KdmFOtssWzomSOTOXfHggIu5GVOu78Tc17DYcQy8xrX6zeaW3bll8yXvvGHXqvnAYIY1zAWs
JUEYjXNnMTGYv2prUYUUUUl1vNTBfeq3dyKBAC8hC8SUnohLuKDWpjcQhtbZfkTmJYSd9XCkrKi3
89xBBi/IsvXS+q7EOTZsUr2najnMnoU9VX/QHqOwG11+QkN5Rknw57Yps60rvAautwDC6SSB42k1
Odjeshftdl3oDKghbAqudlrJRy3rIkT+8U1w/YNQr9pWreFgEzNURc/Zk1P6bkgrPcPgtvqCguks
VECFksJH3QDMvOKsAJ/b82c8pplcUN8LGYEi9YNqs1tY86tLva8itY9+auYQvX4gVMK/Oc0OjHEW
C0n6iA3O906iaqMY7QJrrxFzdhFutKCqI3QAoYgzZR88DdO51DHkAdedPW47QOlGum87T/XDPFbN
HYLujyUpnm1fPcLpJgECD/aqc86+uwOsTWtgCVteP+fE+95QlORQW9po8CrUw+I+YztXrv+bNOWD
K9IMdZrAf2ekoccKhjNo40weU5/X4aCcKIEnOOyFhY3rvn+xS4ek0lwdXIKAOZaDj02P/D3Nl5rJ
tH72K+cbapwnBKLuTnjpd+mVz5NropZ3n4HT/oLSjp+dbEtIGds7Wvk/J5LmoUcaGamsw68RGJHN
PdmJPljCKkjyCKyqu6RWaUw50htNBg1LLeiPYr7Q7EAk8TTJcT6x96qaDx4vnp0x38P+9nXQJo9o
32xTK8+6XB7JbL5Wejm33JlC6IaOlYtODnhx5+LOPwwKwjYShmbx4KdujM1VE7uK39tU/Ycc6PMk
2CeT8kPr+Y/YC9VRRdyzGEAUzQsKCsEkD/3sh01XP7DKPuMy6SzK/AjtE76wn/fZEpxdf/pkrQsr
C7lJuuYc5PNnlvMU116sDTUH4E5UT2k77R2FIw/Kacul+NlhLYm8tt4yY1XotuST7sjvNqdvzdTC
f0AUbuQCGxnSoTg3ft3siY/ya98bkzAFXiW0TT5EPWMPJJVRkuXLXZPIfotyQaBQejfmvnjRgR9X
umqAJ0lixDS6Kbt02eRE/4R2844BWYehigrrUfsRUGivqU7iJJFbeakDrqnZJbjlXxh7hLncW91P
Ng7gRBfDNTT2OYB902Wbx+ufkEx+b9S0KxoPzuZZGpdwBbbJQvZLI8K5g46BzBsvx0m168YxJKXe
IPHEH7lHkijX5qlKlYgrbLmxPZ33xqt/WLf8b4E1UzSaXkWgFH9PXAqfJJREZw0F2o1O33MKSUSp
U/+SGUjB11iqMCAJzoXp/CCpOhhECq5yKGXsQvfQ48Fvt07OmZF7d4AdHKgQ89mvUG1fsu4xMZDQ
4EIqHIn4YhwMIF3J8RGVU+HM5keHyDMAY2j1eVMl3Uvnsm8QW7ovLZBc33Xlon+AzgpblmchH+3J
DurHVEzPiWC7HJBog8Md3COTtx4DJMxme54QILGSTL8dUp5Fyj6PlIK1wpLdDGk5qsmdTSNwsZ2I
Z64nvaWwNAuxe/2czZqGhYUOurOl3gYj/Uob59xn9FQjBRBlHt0K+NPeMV4sG5ohbnepvzELjplj
3zxYujQouk8PEC3FWVq3INZhIBYGhfXABH8vFnkMFlQ2NfRu4MFP2Js+Tgs/IOD8V1iDMQZCW9A3
X2TvfyVwQdjwpN8pnn+WBTtW1cJ2PJjgikn6B1DqSVTkHqT4yMl5zbzvsDqHlW2GnV+CxeXOKDMu
ZzhZt+q0SEeh5GP5nvDxxRKZx3Z2D03TPsrasjDJ2jfQXuARwGQauVq8FdDEY0uhQn8gd0Qi6AnS
k9hrihGuXuUvt82DSJixixSw2mHfy1+0gYVIIZyzgHteESx3gZP8zJ0ZGwjSVnGfBy+Dp56KRT01
Ht4tTQDGMrgbN67GuSAr3VNTGhktU9fFS5k8pBgtYQ7YLmrS1X/ewFGd32KFnwNnjND4PKz18jTm
wBkMffXGMp5/cmYOjI4aH4zmb+DFbx02HGqMq4llBaK0FWFLM4xqg3wJXNpzmEdWAarkk9euweLa
QMyEkao/M9ncp2N9LnOsaE39rEy5oQMSLRfPUJPB9lt5/r7QKPtzPPHdz7xPfjdCpZ07YQtSVgRn
NxY1WZqEgaEbqpNnLZGexwSOOKRlYdrV950obdw2F2t1GKNGLm1rpEH7OuSGwaU+GWzUSrNsMXhA
15vT18mBPrsDmm6QADT49dOMzYWx/KcYpudSOSwcRqeLYPVdobubT0uuTkGDyYfDsBuWA0e2AguJ
WkDU7wK9sx4VqL93vxhF/6u5OJm2fqlQ8BtWygV0od+zQiDBJXfT5KqokcgeZRPsWVOkiEZQG8Ik
XU5wxFSw0eW/VNth0whNUFr3aSgag61OARP5wdTTGSbs5T3wDTREyXKwaVEItmF9do9yhB9slhmY
C0AF+FKbX9yjoxfbMYUjZ5Gb7CXJ4XQ7CiRzICiuIJPwfBRK6P7VVeLNlsBTZstyHrrx1fTsxQp8
PnGSZ8o1fPL4+BkE7a+5m40R/H/jWkDpMQYtOirXoG+wpg/h/vh9mdpzpbEJTty7XIgjazpsNrLO
i+AaKLaCargFJ8aDVzutKvtUJbQ4iaLC4Ah0u0sdax4YZL0jbmYRLrsC3KDE5hcz0lw4Pyo3UDrO
rW4SMAHQ7mougiQiDq8fyDJ0ZehVTf4q6YQrtnqEr00OYSCJ2j4jSySwC9BRgy3+a9D7/RQLr8D+
IBlVvZvzRT+V3qDPjLsZygeq9IxURP2iLNe7wvGyZ/CFqAwzZNuTSDs+gHq8IPKxXAL7OrDU3BFU
t3Rw6yXLTjtu/5hzOf4URSovjlWst5HCTmxPG9ocAH9M0WIUmKaTTyczhoYk/oO7INCkpSnLw0Ln
0XtxW8dUEeh67ZcMbmmRXWAIF6JsAfgKSGEMjEg6qoq44iLXYZAkww/aLv19Yhc4Y85ajI8L3vTV
s5388XH67sp5cF3PkVqY29UK1dKyzKt7ManuxPTi3LXJ9MRKWd441P6pdHknRbSu7DCL1E6Hnd6J
PJnDQ22iB5fEB1FHD3SPwoHypA9iCNs+PM4qjOivF/H6Ury85LvkRuotwN3tey+wOjgat1+Y6OFt
UfVztCy/4HNuceYok5cCMXtK1I3z77UGXeX0YWFTKn+Cb07APs0YRUWxH1SJ0udbasBrD1jl82mH
02sNNdqpk+ccLLCRX+ArNdA2/zYiVokgVc9uroxBTxW2/h34OJR1adY98BqhTPfOcqOhriUKVg0F
7j3PWlvjTqf0vmQFjsFAN3zFFeotHfO1jNCqoSqPjLTINEwbcBTPGT/M/viME/KDLLPYaXh3o8Gu
ZKLXdXMCjHjNOZK6IyVPQ8d3GhLWG799bdRervD/UjukvqWFg1zjkV8ygnMlq3DMKmyJKf2GWHic
7fxWe8ONRO6VLllXwjHVBAb0uPE48k+IXZFPHmT+L+5wyNysa+CSpA9QdgG/PMarAp4QWWbgLQi4
FWTNNrtxo3btCy6T5q/2mme10BYYtiOrizhP74wzRFVZ34ghV6beujApUIzREqVDyA19HaRz72Lt
7Ytv42xfP557V15/DWBPvLZcPLVUJ8+SvcN97LCaxg8Hhiqrj5/wB7P+Thz88/e/WgjwnsF0xQQg
7jQkR8UaHQWMINGMhfPe9xVs16Rw4qacAFuElLFVubPtC5tuYFwwgw912S/AiT6aglreFaAG33PF
2/jj17vWAKv+Q/LTv7hy6dNA+G+BAB1y4f8c/f754993/6gB3vv+y5P/+n4H9wvFUEM21uS9foGC
VtyPSW4NWFbz/LzoYQSrtOncXQsnpyJs6rHdVozJr7heZC8dSq8N9kLNcOzA6nyoL9uLUdqEx7SY
3e+pILWJe77g5khBsYN7MLBn96O17POlXKCKwL2z9+Nil6irmunFtHzuYjmkODNI+L+0kWmJElGv
h35fGiugZoV2/dnFKerJSL+Kch8WD9iezei0ADvoNu4UtG6hbUm2NbBa3Dq8MpGbcfINoyn4hroW
/QXyqPa1xJf/TKSpvzQI5F8aWByCiTzBKWfQEmk+c0ELk3HaqNTRR9dz7F0w+eZEUIJ/7wPXd5fV
ow5CxvocQqFp8HEwx11tWDVMdqA5STg0o54e4a/o+vmH9dzi2Ho1zFXnob2DPTNcdWuoS3EYU6XZ
u8yZDkGiyHPWq/lT6TMasybI9jKQby6qIqMyK4ZfFVXmXHdc7nDwnx51sbz4AHGM7jwcfTeR4XTZ
0FcKx0uSug5MTvoDkXhIvyQsRr1qFiVoCPxv6SCjoYCDk667LWRWRnKphq3O6/uSeIikICvx0Xla
4Ce9EXJ8Jpdi3UkTbLbT3D3TwqtiKuuDbysTAwJGocQNfGCMYWUNpPZlLiXfhChZbHN6wdqBQRMU
QRfOra43uJJrQmc2aODFfXUqYMxSp4MEExsuZ4DBXsfd+4UH867KsyTUurFxikwBCG0X8wKEggj/
ZghJOvYxrqLGbW8tUltO8LOajRdOvffnA51fS1fBwcHxOTgb2RHuGj4yPigGzFswRmof1LRq8GBk
Mzeo5BuRWL5nyncPIgseSzt0UAk4yU4ETrBRGf0JjYj+lvsqPWLpLHdGT+kYgfcVPGQOXV5Yi66B
NM65yzBM75eK13tAA4YdIemvXHOyS7v8fkr4gzbw2qil86TgjhZmPC2QQQXrm6VImXVeWuxSixsh
4Dz8XduSIQwqjJuAebJEingMMvBqBBzbehhFcKknvLp+hrT0jO5oozqY6/PSGFFefvq1ps4LElyw
E9FO++gXpAylSjkAZ71pookkPwqrU1xQELiNBM78fSDTW+soc5jLgH3OFo07RaR1gCCc5AaXqbg5
xeTjUd5TE0mcJp8cD2dAcvEA68Qg43ZASb7t5bJX3HHCUgJF2FMEx5l3y6GdJlRjKvFaoQYxTrLB
DZdh+eLWKRI/7pw+zxqJGFfa5egKIPggby12jYQM0UNaKbZe+driMLtj2GGGKqvLlxwhKNKDwH8C
1UUSoSNEeeCv2ibPDkSXe2aCLOoBLg59eAbAqCytI+qZL3Niv6KCV+yThvbACTg4SLGWhZ5n/PM8
w20HlxbILc522jRwED0KASHyrlu0xcW+50ceGJV3k6X8i2sXixxQXyKv5uinOnU5kiIABlaJL4++
npttRWlYebjc6EQLs2VtEEKKmoM+lDq47CzskJ0DkH5xhxLw/0bc8YQzCKdAwFIAJ9y62YC4WZ17
HFe/Vwan/6osyiOoALjVBZl3OdNZ508tn3oWaVFCZAbJd485z9xdBaRy3F94ko4//lZTziLC8M05
yoAihHE/Ynyk22CwwaEZGufHjHqDh9JUxWZukvw4Ip+PNP6EPE+Uz5n3wsemrPZeEgz3WTkj2VHj
ZulhhOr/ZaLMgC8oi3qXdUESu2ZRX7rJ8TeqLjso3mogsEXV7TqO/nTF5PxqB4fWUb+Mqg2tYcjP
LiwLHcLc/eD5zvdWqAlJKOTxP8HQwohw4BNXUdUGKFgVtDSw42xxQURrp7qrW0G2vAGGNpLYkOI/
6fDodgL5Dfhj+GkEtKjJIf4Z54vjjawapEFT9wHXdfIb8Sf638eL7JVN67qA0O0bYSC6qU5JaZ/H
oXjghfMlo7CnbwrYnFd7S+yN9fzKjmxdQGgHJwvGCjtWeyn78D67CccMKNGpt6xdrj1hdW7Mllnk
CQDmR6ZHP0oTyyKmh+Mgp89BOt26fb9yhlg7vCAb2bQN7lpOtpqe4ISE67T56ePe+HPEfm/Hs/oC
VQ7S63ocvcVTc5ft21BE2zY8IAR9Fdj2xO7TcvSPzq7avKjjHkKK4nW6gXa+tp1j/7vZqizuZ+tB
VCeHTiHq7Ux1r/mtrey1H1+d7+a8afWisNfvJ/bcuv0b0I6nUovfH7fb5Yj1XrOtzsFJ1wpOUqhC
JiC2QTiKgsK9H0e9lR4S80P3NKMicxH/AMLB6Whd9exQI3GsR0t1zYj1ollwT1ryYPvxt1ybkZe/
/7XpDeC4VCtFzYkm9X4UJJTp40jdx2Q2G1DhwnHWu3970uUw/teTUKaIiV7UI/Jg/KAuVNmapc9E
t3cVKT5XyJ3D9GX+txQCuczZvx6GRKhm0MhCs1Kp4bvFXd5LZli5se2ibrTclSQCWY1gNVhtsrRE
DUMDAhwWtNKGxqS4af+RNcn+40a7vO87Q23tg0NbbyF8TKZj2wRHF4nUhoFCM9RHcINvjK9rj1iN
5sAKmXSTl5+WKo9MoTa4w48X14R6+PXxR/zBQPz/r/DWZb45eF2uRQncCWjPN3u/fCqOABhjMe/f
pu/tw1ECoxv+H2dn0hwpzy3hX0QESIBgC0XNnt0eekPYPSAxihnx62/SK798RRHXm170ojBISOKc
zCf1FZPR5bfTmtt5cYCPgc/TEWURos7r6dTEwVaHDHUvchZvleTJjmouBLwp7f9NiaFdWVAvr9XW
/9h9CzGIXi/ZMaPtQdh0HxLycf0ZXp5tWAf+O6GNiBKTu/0UOvmWnLL6Z46Ov0xPdfMtGZY1N/wq
UtK+bEeU8nOFs0b+h3RG4kXldyJy8etzty8Ct2CGxtn+aHc/u7aJdo0o7P1IrLVY8qVxn21mIzD0
QoQ1Al5Gje261qgeqVbmD7KNuhOgVAL9rYJAIqdaiOrcZKUucXkBtdzZMlC5WtoUjbSPoSl9Myp9
VdTYBJQHZAE+tWuPweN7fQ5cflMtd7atRajBO5CqcMjoNcxeyI4CHbpBD6g962g3dv/5/7+OrZtz
F1AoCtHa0h1PpqVejZ49OAjQRTlLuxfFmvXz0mObrjG7F3wCE0UqdIsh/rO3DXU6CNoavul6ZQQN
ydpnJwJrfUSTZeXEcXEVmi45W+gi3Y2K0i1B82K2c6iFlb0Zeh7fQY9VH614VD+Myn5XbiXgc1Yd
gPBx5t7mnFc3aeKyh3hQZA+9zACwOyXfeO3wR819QhBfRVqMztLJ0uC6iCkUpdzX+ufrI3lp1Zh+
fba7J02DQoHRGaeU/tW01u+QgUcajKX9QcN4ZVpe1HlPV5nv7DFcEC0NB2B7xVNNo3KTQgcrq/aB
EGtnwawK59CuqIzfUJKSb1Skp4vOFsTecSVBqK9xQluzCGrp3IPooXnhkLbfMMVMV5hOl1/OEHUr
C7O3u/FEi7u++AAA3f3uuEwbyJefHsFOQdFMG6DApru2ELsG0hbSFPiqy4PS6mzv+vhfWjGmW5it
iSrX2xiCJP3U2B+Oea/qYaerfBMmb9d/f3oU8419+v3Z4mfrRGH6RvrJttQzQoUDldfPdboG+7uo
6Zx+f7ZKQGpvoseBk3bbgctvoIZ0cEer2OWER+cK6TBntNHp36SqezBoUIdAd7Q/RVnZQIajR/uY
Zmr/vVudrR5FiBC/yp662IaLmCGEVsjYBhHbiX9cv8DCWM1NakNcQjXs6smp7I1dgXQvGrM3OnZg
o0DHdf0alw4oeJ5zh5qDugAxgXE5kUkk06LIq49DvLITXtqApx+fLQPQdjYwkyBeRSIIoxeo4mmP
MqNbqp5R6ZgUjpBlfeN8P11r9vYbqnFh8tKhp4BQoXX4RpKfZA3jvTCr53a1kpgac8RE8GnbgHWm
X2hiMzAeXB+EpZ+fvfx2bkqLUTWeLMhEe7ptVeIn/cp+svTKzA1rAtjA2izr6sQjYf9gSAOF/C4X
Efed2AWtMKvNgGaaCtJCdTtnQEBIkozwZKmQB3WMXiJZjYZautPZ8mBkBL2wgusnWj0QlEsN7WxF
axbVpR+frw2Iq7HrAqcUMrZeUv/sIM9ts+8tbPPkKWg9x6hxcmQ1o4US0Kh3b9rBZUduD8bK67Lw
LpqztTk1eFygkWScevB6vdaq2rOEPmBFzb/wMpqzR4/CVKEbtDdOkOi1cLtFXTAqQSbhqn2KTHhK
KDrrz44C2Bt6RhX+vj65l+5q+nu+7GwZiRKAtWAcTvIOlWy0ycq1HuvCgM+9RMC0FE4e4pgxKr4R
enqoHHXSOra9/pezpT99tn41UQJENU7RJzcU6rfR1G7lIyC0Vn7U1CQAHc55H80a/kiUWwdMNtA3
TNQTI36q6YCO4FTedDyr4dY2DNl4RH2wD0q3D6HxwnbkMZKRIGcMlfKRih9xC4HiLoXA69acMiki
HSIoyK/V3rA7J4ghTLhJRe9AiBiG72ZZhY8OH/BxkRP70CHxE0XyftKRgrssddpuGla7kQclloHw
hgy1+LIrwhR9xaZ/SU2u7duKFw+At1d7GXfhRmuKFIDeQj66XaNglpTPMnOjQNZMIeqjCF862lXI
b3EFtHW9hh3P5edy6gUS29X2lkyS33BzQfWbpe6xsV377+jIOPRdvah3ToFQQsBW1A2KvvFdOBbF
SSIe42NgqVl7NAvHY4qcdYQUZayWXt+J/On6WC7spXNno5uZmktUM8JE3mqQXFlQqiU08cYkjv3I
Fo/XL7M0Y6aZ+mWyVwoaLyARB0Bpywg9AwQ3pVm3UsdYuofpol9+3B6h3rBb/DhQeNtQPU8OVaF6
vx9+fe+vny2gnMJA3k8swibBl1ZaEgmBcBKvnJ6Xns3svERpriG4aChPaUoiX2P1Q1mylU3uYuEa
2//cM4aQDSQioix+on3XgZ/OjHtRteM94QZ/saVp/kwSxwx6l2f3qdKYr3PZ3cLAm+8rBA4I9HoZ
Wp4SbgSNaSDquDjKWcBH31aGRPSVEZr7sC+tW6eL+0PFwaMw44FgpQxzbWWFnr7BLpyd57Y0ZVuj
XYGVfEpriN2TNtUhky8g4WYSNvy8Ru4T6K04FG6uD/fC8jk3p2XUrKrchuuTR1DAx25zG0O27yei
/IbCZhqU2ZmMt1giykEhWKnU2o3VOtD0VqH9HhuNka4cYJduYvbGNQaVujPw7uTGj5aC1NPds65e
OVQujcjsjYsKUhRV10/aF+j+gC2NrFvSBjZGpmt+ifp7i9PcqEak3puV0ySn1EGVKDM9XQgknaE/
nH4vZ8CcQ+jZqMNIo3rnaGKXsKqzlt7q/cqysbAu0dmyQWIYfLoJSoQpdIr5zjFUB89+0cDS9J3y
/TSVZotHJqgTmRoxwJqFJ6awTyXcC6Fi36sdzCHyJWEqc4UyTkn4akKDrOEEKcwf33rP5lK5OIMR
UFJqnCrp3oqKml7ZWS+2JdZ4lQsDMJfLNarkykkN88SY08Kn0T7DfNKeM9a0SF8b7O+9zmT2Otcq
QsXPwglytB6RfedZ5csIdd71h7R0D7P3uKS0ZZaNDRrokZ/4ELmF3jv07Dw78yILvneN2etsu8wo
hRzxjdhFtp/oZgVBhuqf0NpyA2hANblyMwtnbUL/u1OPvVHYssbHQlyIY1SXxyKJcb5xkZ9owS2p
kXrvlNpPrV1rni5hqOaU+JoYsbAdA1ZCzWA/RzkUMDZFCbuFOgTOkmEo8h8jZzVSBICviHorMFM3
Cax2WNu9FgbwXy3wy+mkyDM7H+PYOWqcvsVOWUKFI9uNUbK9IeXf6yM4zYYLW+S/7OgvF2GOm+go
MA2nHLa7Qo98En0mZE1mvHALZLbIUK71Ypxe1DIrP/BdZ9xYvZJbaxicX9HA17ashcvMpaGGbpS9
QOjHKa3SJEiQPaphinSyRLSJRtaKsAuPaq4PzUr0BJzIMk4c1kBeIgkTKafQsq1sjUs/P/s2ygV8
EnqROcf6XxQsfLMszN1NphBwen2slx7T9P9fxrp1jNSya4cdjRrR6eKJQonVAT4Yfm85+9cV+PL7
8dAhGtyx3CMe1RaJlbeA9uyaNl3ZUhbWgLlMAwlEJh8y7LhIDyh91iTq0ERQcnmJRmFr1UsI2NLB
xEej/buanHrXn9rSuMyWHk0bjKboG/eY5OMrls8ncyzuDLd9uv7zS4NC/jsoCvG3rTnAXmO7geQm
/D/ZXsvkex/HazvB0h3MjhN5VSNzyQYDNEUNGcLJVO3BpYHCrOXjysl3qUExl1DYtikw9BXKNzCS
uBCv7Yreg2ZPZb6GqBINXMWV8Zj2lgsr1hwiLzOj59wqUYOO27tCdDfOyB6+NRZzdHzPYV2K6hrH
a3jBC063TvyTRo1fxNbKc1oY7bloQpoRSHM9iipp8Q6B3aayhkOqbgSUed+7hWkOfHkHe+jcTMiQ
FdIvkKrR14JCHwwLX8N1H6y8fOUyS4Mw/f+XyxjJkFpRF4ImKPClg8iCyBvM6PH6PSzMV332xhWQ
KhOnleFxdO90E21YBOgAjfC9VWouKglxSimifnCOTfJDGHw/Ilg6cddWi6UBnr1rRBeDkXBs2vDK
hY+2E43HksHB19QwFTgxdB/Xn9G0K1x6C2Y7q0TQNpdR6Rxt2R1Mkv9JXwtL8/Oh3AEuu8Z1uTwS
dK4qAS5AhyMYWWc8AzIoCZHeXHWp2nbx+L1tD9kc/51JsDyWFtKPw2MxAa8N7KwwM2s0WtlVL39w
0rleBMXEjiSjwnMy1bZnZxabvk1uo+YmhQSW8JXO9+X3gc61IzEopQashc5xiMJdMRq3WWG+f2ek
6Vw14kRJWIDNpoAQ0+MHMTZij9wf8WiCvOJb/cB2DI2zl+sXu7zH0rmEJAGatirz3j1yGT9yKz+l
vXMO5fjG+nIP0QKafh0885BjrCy5l+cxnbPj0RpLtQECj5Mr8vBEYqJerKGQv+oWWshaJ8XdSJhQ
K2/N0jCR/062MQR5uZLxeDJqrfAFq/9C7PF6/dEt/fbszYdsPWw6kC5PPa0jaMqNT9dYCzlYeg9n
b3uVlBanJh9PXaK9IwL5U/H+NVNipU727wj1v6sJndPhR6Z6wB3r4RTlsYHajNXcpjTvPvNGb24t
5NWenTZxN2YUW2cXcaXHnGPykaRV5wipNJsoLnlgR3ItVHThfufQdQdBKxpyaFAAQVegAUqMjzB1
jObu+lBdXqTpnLkeluGgF7rpHK3xlRdoNoBgUdqxZ4tshba7cIV5PpTocqMsK1xBUFRGh/CopPqI
uLpt0FlYmcwLD2l+3M5qnY2GpOzYlSr2UinQam6y11qXK9NiYTGYH7h5RGujq4RzdPj4XPbg/xe9
vG252EZRdxt16AurXD0lJPl1fVz+hTRdmIf/Oq5fjhUtsUp4rnHFgRrhVrhwB6ViB4/GWzJ979tu
B+lDe4NP7jurh/U7Ge75RBC6fvmlBzpbHewWCZgltC5H2dhA8HLpblNoO/zSGNbGbGG5+1dt+HKD
7hTGG+V1cTKM/EwH5zEbnZ9apQW16/zMDNiIrt/K0vybLRg1NQqadimOUDW0SP3QPLPEOupaeYrh
C1u5yMLNzM/8jsbAdStciWyBNAQHSVW/a1ewjTSogMc+725QkuNv1+/I0P+pyC7MjvnJPy51ZmRt
H6HhijQQfOcBb76Ttk0tH9BB3h5wcuxeMxAFXZBtKthDGGCSb1T1zT2wYN1NlBvNCUMcPxZY43ZF
1oCMBfnvy9ha+l+BMXiWrkxfiqhEGc4edJJ7lsHdF81KlINPWT15QDJm7aOSkdwWzMwQMRaBvEVQ
GAxCiJl2aZ3ALBM+a+aHRYozsGdBVwC/MvycOpmRHI/miJCEug8oYLchCvh5+qNh8CvZxSbv/gxR
ifl+ROqoTxN0GlUE6xm9cSQuR3yNZ17elkAsAX7s/kLxYZO0bwyyD20QAK2YwegYm4I0L7KM1Q65
mk+RLH4lOWhH2WcHIo1ClzA+hN371NKXDI8oTk6W8zexsr2eWhub2n5dGgHvI88iv7ABB4jPg9HQ
AWojZjvlVAd3iJRnEzFC5Ea3cePckf5dp9qpI4YP/tuhityA8epHTdWO9eKHTeghq7Qji2FL0Xov
Q68tyfQnh8GOhaatvuHDW5zKG43xrcicbcMj3Ggvn+Bu3SYJ8sVpkW275J2h82nF77AJHRFOmnpA
zP4aC/rAxt5vhh6mTQufJOm9W5JHRFnGW5yXgnwEHrJ7AW1no7U47AtQzMoORBA93pn5B9BqXoqg
OCNMfKbdFuShrHNAgInXSBgP4KYCLiQxPyKwbnSSeVTuBzLJe7yEH/NUg4LytlI5lvn7Fq41CBx1
F90mZXsCf3k3bIv+NslQNdoNpQtyGTuMaHck8LKl0yNKtmzkmz55Kga2AZjCU9p4Llm5rzoSxFm0
QefaL2xgO1Gd65wW6AuxEzaYQhUQKG2+S5gAQgj0GvpXUJ174UspP2R8ljCRQe4pk1MOtlVyy1Lj
Rn228Cu9Dr0LvbYnYKL2zCO5MfaSvqgTsfAnAwblIAgYRifjt9HHf40KFNPxuUApJ9R8gWmKmEMv
PboCfIUdF4FWBjp9zUcPuvnwpQINJQ5kuC/veL4z5Hlwj53my2c732ePIkbNfgMkA34et2cQjx3M
8hYCKWgypfbU8KONhBIk9jX++KTxYMgf4N+Dq9QLmV+UtzmBx/WhqDzwibipB20JjBiECiPM+fUL
e2VomuNFETkc6EgoNXdxNLyw1otMGKztamO8tfiXW3ccStu9474QWBSPlrmJWwsxgX5qvqq/WjS8
6fXws7EwM1KQnoDmP1ABWzGMFdskA3LtAdIOX0GiEOYUegS8kTCpTiSWF71/4uNNeGfYAATlUNom
cRCn/c4Gvfm9tn1DV77xiwOEqFt7mjF40Qq/LFiAl6geYcjzMnbIQGUTnish8OIbEByxnJgtHpOn
O7e5fg9afxk96fl5NLcuk35KnkOglao70T+xbN8Wd1BqB5n0NeCZ0tsGHLjat/Vdmr0NKeCcpVeJ
hxERwwNBLrMXa3eYT3zwAe9Ko40SO13bjnsTeDfgXsmOwpakguYRdYS0OLv9Jj3mxjbWt3HZ7rTh
s+t2Bm7ydzylM1mmXyd7/YOP+8oI8o+hwPHQxwnL/Kj+hlgSq40mPHipcSsu+42/DYhG1XiZdt+0
R91+i7TbVgf+9QHZuVnjdy/cgdr7DPFOM/g82gL15NQHzX61+RbwRbjyHmHCDM2bEbRWe7yp2n0x
HnpeeXYL5BtwP0c921iceQwvPnZ2C1/nGWhWwu+Zlz9T6RlN7kGugbV4V5DEY+J2SP0YoFenOYMS
43d2MEIPjkNoogUs6zFWAW19gf4GV68y/lnaD2FfbUI0llmCdbouPMtO7qRODo5O9zyDSwIm2Rx+
aZWdVPZHq54L+VEz0HjCxxRgwpH80bMb3v7WB8MbuMCpg/puJry64yCWgRXJXmWf7hJQjoYYaUF/
+gLtbAfcO/I+0H1uIYicvNKwCfqEenqF5nuk/CprNk5/b8G17vAfTUF8Y3xPBShv8iY3p7iuH8x5
aUzT6/Ly3JqPfZNtQvOlyl9EeWjgHrZsH7pJ3ypuKxyVyy484dSJvwxZCOrOBCAhBjwdWi4P0AK0
l8DfhV3a1T7T6KClv0HVNqBtAe3Sl2yfJ9IrGu5HFeBd4rmF+bfRnH2BWLUQf7ipnUMLc08HI0b4
jPfwvzYbu31k3TlDAkfSgr/bi00I1hi6lRwpdcVwlwOKADYirvkBSPkBqRbbMN+BGL4BNa2Ew3Py
YFrxY6qSTZHuhetsJCQ4NZLbLZ4j9jfobIX4O0CIBv0GxV6vMugjhYzFae4HcLV7uPl9HkvfVinA
7bs8YlthRccR4jhvVJWnm+Wudp/MUJ0UKXyTPZVIsq5KHcIDsmui7qGxbR86A8C8kjPr+psC2x7J
9I1r1X5juTszK6lXxWRPMYz4inyyEaczGUQf01BttPovU0UALAHoRG8iafEuK5+O+BCnuk9qB+BF
M8C5B48ERA/9bdTLg8IUTs0CTZ2fDsiJ2OOF88bTaKej01gCatA9WO5nPLEjFfNbqw9a7UfTOx7v
oqAxpm5QgkWXBTV70LE1Rfo51LMzLfITzaw9uIq1D5X+X93Iggi8y7Z+SfODpVubyulexkF7gKgK
Kil5l+Znt4o3Eda3HA83A81pl+L0QLByDXDOGiFA1JvQeWEugJQd+OWJEUxGfKhrvcalujcO5GDG
OFw5cGa9R7HZeXFVPcaNQlSibCezLfcaRkwf0+mcsjAY63YXJvhobM0HRjDKlXmTITXSS0AidNN3
nYsNGN1eW/21oE6hETYjgBui5EaEL7oFE0t4q4l7K4SaP7mnuL6s6juAE2AidnwlnW3HymMCyQsJ
0/fK5g941pu+e3VH2wNseeOUPb5cG7inm5Pqmt9JLd/aptoIw/IgE9nGxN1GPY4L+hAw/U+RRz8S
PdkPoDpkuBl4HP822ZvgFqzEaCmGg+13SKKUlhFAtYL7RDKCzG/yMPqknTokOQX3QbCgy4YbLewA
eq0frbreZkrfOJyeStHtcizUcV3cJWm/15p0a1N5aIwsgTpRO/S15qcs3+ugAYSt2Hcl1l9Os/sp
CM7Puf1LZJQGqTO+w+DMN2Fu/42gsvXGtiNbh2PsgEPNt9Jmv/Ss4btB1yyY0zUTNNVB95xRteAr
GJs8wnk4eWJD+Rm6WC9MDkd0CwN8Yw2B3oyfsY4jQBr60O97nUR3V7NeBY6ZoPJJB0wPQKpsO95F
aPq2EViHUfUkbUBPocwLJ3d+rR7iUcNRtrtFr6YLOgfHssQIB88wunukl/+23Qk5FspoI3KxyVM8
5EiGrg/T6SGtQ3/E0lqkQxvEIVAOTMu0ABAWKHmqAo66ykas3dD8BbYc50KFDG4OuV9e/TIsdDz6
1FAbFMPxC7r2Z+gjmN4T4GcjYQGvBgXkieNeNnphwbRR13RTw6CtG1Aj2a3zgNjdNoCHBa9eqm+b
yn1wTfkj6cczK+w3jhPnWDFA1vN+3ybxL50DkJZZT7ZTPDtNd7JU6MkMX8Sgxzibnjh4vDE28TzN
kY5Du0dXGixw3LDbUSQf3eCdeSlQDw9kmQ3HwqB/IF2SXsV5/aOqImQEFSloFwmOvZGdhm9ZRwH1
+weqSYCRBYbyFzWi22GYSl5Jj6NQhTqKNehAqXS83rgp7tKJM3wXxJBvIvvoNGSIrDBxzFFs4B7A
m2eAIO6sVOwpBXAlAzOKq87cKjzwTcSGD1cBo0rATnHANcVKDM7npnFTcIDq2wzUeRbbOwv2cDr1
ZWmGtkeJr2u/Leut6EsfmLzigLw+4CPKB6ANHjsSblsrPffxsB/aVAP7ftA2TGY7WPYBfISAH8y+
6hFgmZvC5n8Ab9giGSIYC2wJ0JPBg9pIbFxjfKRTvDgxdTNw++l4FMpDUgpgEoElAKcRk3EsY3Ck
Q/uctShmAD+IL1PH3eNDdKcq3BdTv3jLdylv7gGTfKGm4w0gfgqgS6GnyB9pFW5JG/4ttWKPDhuO
1bVq967W8bNlSA7asbLSfWUlzqZF7+pgjhl7tfBS79EDd87VUMldSSLn0FRZdIoHiS/Hxs44UCuI
Bn1AVHbdBoAH85OWOuZROi7+GKvg75y60XOClJEfpaPh+FL0CbikcTvASpaa6MpUUQKymsmNLdVy
+8YMMwCZijLDSp5z7XMYXPlL0wAFAXgKRcRG18DYj1scBdJuwyF7+VBNnQehJYjPjNj6lGUtbkRJ
9H2Z1ohYrKz0Drv9eO+4mdpVBakhFYuK29J12FPa1dEjwKth9tEVtYzx2TaMmOLSJt+q55J5ZXqo
c0VtU+onTsbm3LgivoGeYS1K9HJtjcw9jZZmNmbswJTGheV3DJEEnz1OHmaL1ZJgd+jBAzXWbCOX
C1tk7mocs6hxsWWNp7ChniS3EuWaTqw1if7hCv+3LkPm2aXZ2GTNIPXmhLzHndgPT8WxuevxURlv
NJ/5nT/6ZKvO9hYT9Vje6ft81+7twA6uV4YW7m5evLZECvwmjmAnl3909KMpQYcWK32dyyUuMi9E
d0OaNzWs7afcLfHBKHxqxKC4DOFjCUGvPR1Yrt/E5e4BmZekLYKuJDC0+smK9WCI7HurcA/Xf3rp
HqYa4ZeaY56UENtHkGVwC59B0WeDDx+WN5sB9SVTW5OCLY3C9P9frqK3TqZJp3OOTBvvsDPG3iib
e2nLFa320u9PD+7L74dhXYaZy2B9cn5rTgumk/Rc+3tqSOLMWs4JraWeMfS7BmwFGXYSr8mHHwUL
V/oBl/96OlcWWGATdWnu1idtLE+qfESA5qlZUwVfHmA6FxUgoXAMG61sTpHr3MkoPSSoGnVDdocv
jvu0Zk/X59FFeh3033O0TJgNgDqDi3fKotTcJyyln3nRmUCEI1mcDT37YRCLBSwq0R0Gc4xpe0jI
3R4+6oo9p7p0PyJREOC8uxy7ohpiFxk8ODbkfqccfS2O+nLLlzizMj64t4o6BR1PIryVprvtmgl/
8uwiDAAu2n3erozp5cdOnFnDr8w6KPTwx5/G9GcY0UOe3KgSS556GKo1zdM/pdyFtdWZFfLVYHed
YyTOMbTlcydo6CUVt26MMqJ/XE1PXpEVXd0ZILoDwO+WQRtrWJfc0vX7lAxHfURwQGkW7b3OEmag
po2yjJbq9oNpjjgT4TPiVcNIf2sVo3MiEORZTqoXTn1KrLrz7XaqKhnJ/vr8u7xl0rksBNv86ERq
qE9Rr0CcK1GISKoz0eWTATaIRKEbC0KI3tSaWGfppZ1NJHxWtVK0I+4GBr/OpLiXn02vrygTln59
Nn0QblZCj1W1R6C6gLiJyiAEeK0c07X2zEIPSJ9NndjJBWJCyvokipqcchynUGfMYzgW7bz4y9iQ
7K4PzOU7QRbdf5dmOE8jjQkOuu8AHOFEfhMaPRZluv3e708v+pelHxMeJ1YkkSDhatgVCjJ1/TVh
a8jdhZ13rhBpCNTxWQfjVAVyOqJGuve6TVbAL0tPZrb1smpkOW9xNOGqeWJhBGcX36JXtbICXR5h
MpeGVMpFqAzy8RD0rFrfGcsOzRH3vjaKp47Ua/LBpavMdl7h1Ble6r44odt36kV4qJXzm1jDh5FZ
j9dHeOES8zhp5rAqy5EffbSq+tkdh0AjasslOzeQwX7vErNJpMBbD4E+Q/9PG4IcNtnEbJ9iS/tJ
tPLje5eYNoqv8zQ2ASCtYZct28p3RAVhXE3uSsb26ciTlWVjQWlJ2GxOhUMilI5QgpPo29eI2ejw
sPpDFeIzgdagjJtnI8nvDOBfuK6bKxN5YU9l0wT/cmuOlZrI4bAZIomsj1hvb3O0yTIp401DkTLC
ms9MrrkiFl7If+bRL9cqdSeqiKwbLFn5D51N7V7Q6K8P0cILOc92Tgyd1LBktfhtlHhMFb3BSoqk
aRT9r19g6UGR/z6oNnL1eHAqciz1mzK757ZxSFjQxLAtIkusW036WnpIs90jHmXYlOa/YpJ1Y+aA
UYfa7+u3sHCu+dd+//L8J7BXSSWETGNckkOntPygF1H4atei2NYsHwP4OsjKofLypg5P63+fl0PS
MQ6jQj+58O8+1WGda74hM/tfvAl8gbqjntDtrkeUz3ugVVC1X3O3/7NyXDhbzdEtDbNCbqHweERh
/mEULH7L2pgFgie5rxmZ3BCAFBGoZEgBky06rGAOpds2hjJtGEYRUNgZdw2WdNBtKfJCzDEtYEqJ
UJvnY9kcksF1TnpcFh9tpJlnYsDvdn2IFtZLe7bSFGNY5WaONaAXrxlECsSxNo5oUbdbm8dLV5it
MkbY5Djp2xNBoURNC/BXCjEB1h6cb5214+LSRWarigV8mMaATj4KMwRjFSEIaMGGzXa0WnR3YOtY
kfwuXWe2g0VTpEsT9foxMaKNVfMDwOp7UXfeaNH76yOyIF0icw5Mju+XpgYS65hn3WNT5M+kGQJl
G7CEDyx+pGJKTylks027rt26AngjOjIHsCxRrSzSC4vbHBWjJQ1qym1kHIGz+80gMLIk8qQkvgCu
3+PCwjBHxfSo2RVaFME/0hh+Xj3b+HXq4k0FVTIGKvj6VZbuYnZsTVFqxfc9iBYEuFTX2hOO9BR7
pZ6z8ONzAsw4MoTREDwikWTFxhVZE1iySgKmOc3m+t+/MNnmABhTbzWEoQAjJ4nhm+nvGr5/Xbur
1cryPE3aC6vWnAFDQ046lNbHo5WF3RGgQpgrXbL21y/sX3PqCwKX2sxATu4RFJttDT1ASF4T85Gi
qAbtLL6A1oTZSyMx/f+XXSat49qgcO4c4d2CDKawUl93lX1ouUX310di6RKz1x5JyDXFx/JwTOV7
OEofmGkviYqVNfiflvPSQND/3kFI+hRaLAOADBFl9tQlyl8FccaPDEB8fVPnTvlZ9O6gvLIdTEhe
KBJsvRFdrQp9NYvdFQkjfxJimAHkZQaCdOou9sSohyt8gKX7n51FqopaA5j05jFCfxK9r/QVbRRE
J6nge893dgbJYaFHIGKujolJX0kDurgucoTlGS/Xf3/pTZqtBNhiW03XuxjexLs8JjuFyYejdeCE
0codLMx2c3b6QFMYdjhhi1NOYPQs1RbfsqE3dNBGjLB1KzMOcpeOK1f75xS8MGPmeJWxacNQIsbi
2Pfxoe9ZkJeAt1kfeBH8VJ1zmt2lDnZYgLGTEfomNN8H8sKHg1l1j3GPqHT6E3jqlYV24fHO488h
23AI9MPDMQYaZct10exLw6ZBNHXUwXbg35uGc1LISBDWypUxHhHOuavw/pHW8BxNW/kgWtiV5hHo
qYD8EZgwerS6J83+Y1uOL9XPZDRgP+tX3vWFN8mcrSQpTsQy7dFz7OMGKJgiifIt6QAv97WhcFam
x8KN0NlFdK0UiNFF3EySvf4fZ+fW3CYPbuFfxAwgQOLWYHzKOWkOvWGaJp8kQCAOAsGv38u96vaO
49m9TTvGBklI77vWs1QLvdMnXRysuh8xu9SqOXeJkyULLegi8EyoD238yIFEkAgcgzsQOaJXY0Uv
/I5zJ9RTNIKODEgbPQn2R2RLBXTYijI0Pq2lWedCKJSPZK+9ERkOtbkaabj7p+XilJow0DbKwwJO
oqHqaMp8iFvB1bFr1rXOGjr8S5TlrwYD2Lenlmk5Wes73Sz26IStlBfdsOEV/bqH//+vOH76yaKn
K3R+xdTJva7Qsi6BlHcTRyIWT1+aMF/Ne1zh1C2N5FBWyLqXe8S7fpDlXYwK4i2599x/mS7HKxyX
27/e7QXEBDF3pbND7uuuRAql5dAxyEsNrXM/4Di6//p43o3I4yMk383dexd95rm/8r27Zro0S756
Kxy//vG6f30+RUVN2ymAlKwsmpXXqydVjtd2gepuFA81oMBDc+kd+tVu7nit4yD761px1bpTDET/
DmkpG7cIM+7Fb/80kk7tG9rm8TDCVL7vc7Rghy3ru5s+hNRGBxdm3JmZcGrXwBG0obSDXL3oXyuE
laqyv6rspX7Tucd8sn1ZmjnEKuLlO7jNdqxvX9GID5JaQuUR5KN/YWn/akk8PoCTTUzVeCOCcvJ8
J9whcQoohaciUYuFPqJZIQnmwlvq3K06mdZExfC+zYztPLojULAikQYthfHCp5+5VadOjJAztELx
Pt9pG+19Z95Mij8g2vg+7C8d/s5d4mROe0aRFiDhfBcYZxP2CFkN7poKokHX+7fRdNojDdzlOPMw
rRHDkcBQiUx0Ddv4pbbgmSdw2iWlpY3AHmLOruHRzxbRzglFuy7pGhwzv59w565w/Ptfc7nICdPw
L+W7XNpVWUrI6dhKyks96jNLxWlzTQZBhXAqP99NxH9QQ7cP3Wrz/Tc/93BP9gVDpeDthWF5xxn0
pN2vuBzS0r/xi6fvP//cVz+ZykE70aKVFZYilHYzEHMh1nar7sIG89y3P5nCgKjbokQ8+56xR9G8
2sFkdfRI8mr9/bc/8z44baQhJnxBijxlu7y76jVfISQgFRiXsWuTQCGuDWqw76/09Qii/6eTRnUT
zTWWPL+ZqycbOrBWkk69wHjtXJhlXz8Keuq31nHLlgDo7T2b/HE9RLkEDbn5Fxoy4PynzTRsxJsq
APJjX7sciduNGMYMyIOPmVnvqgj9S+i7rx85PfVbKzVXMRk134ftrkV7rXspRkhzwwtikz8HwNOT
2vF3nEzlpegYDhId37++3u6c9e01/NabYHOYVgisXaGgk/hJszrkyUe4albOCp6HjUgAukjlCtnI
qz7tU3Sz9ssz4so27RXKyHqlk0cnhVB69fH9aPlyo338lsdn/NeCoxla96POsVcUZbwv5gZ5Yoq3
PMN/Hve564ZAiswF4sSdEJ6aaGq7bkWXIrowls49hZNlo1lGgaYA7lJVXLH6PfLujgA/Ol+ixX39
bqanIjk29e0EmgvfK9NukRFf4OhY3uEomYUmvwZ63V54f56bFCdvZ4f32pTdyPdTeMxLcda2nO6/
f0hfLx7gKf3vZ5RH2F8UBZX7vHeGrHajKuHKrKjiJhs82H4Is0mxNH72/fXOLCGnirVI9iieto7c
Tw1ytvs3v8IWHCFn33/6l05xjKJTnZoZ4skXC4bcwtg6EggJNPTT4z38KnUwg7FHM9qH7qp1I0g2
oTyumPplA/JRd7DTqLx7/f6L/GGkfTFD2XFM/jX2cyHyQCBkYm8lSfr8AyLUFYTGSGpzUwfC8RI5
7Iv9GLwA3pVB7ke33lQT6m+1d1NCY5c30Y0Jx3U7wcMu3Szn9M6p+VWhm3sVb/rqFTPnmUr/Qq/+
zBBjJysKLZy6L0NP7rt6/vRamKAC+f79vTj3yE+WgSWeFNyKxxMcWinGTveu7D9B1d/+28efzHIN
Tk2MuB25NzFdF/LNE/4eNPj1959+7r6cbA1QeCu1GJFy15YUiRH5fiTOhY/+cw75aoycbAzQw3R9
D5GW+7yD76n6WVT+FSoRSQFbVU7Kn2p48h149yzi0WcDk505RNWlRv2ZxfH/KLfcirFhLsr9QCaW
wUEsErS7/FvRCwLEfk4u/MozN/BUO9HOucvgxeH7xkx3TWz2I2K5Lkz3P1khX9zB077/jJxK5CNx
tS9Glz06XQvrhgvf3YhQUnhNkEavVrkTjS+FbNt7x8zDsw5sd83n0X/qifBucLaim8KWXdbouMnm
ciFrGqkiGes+vG344CB2bdj5sTkKoU0wv0VwzL2VVVRdIc8I1XspvGoLN0B3Pbt5428Kf0CmIZJo
wnrdRMbf91i/4WNlCJ5K0eDxf1LJPcRKxmNzx4ue4aJPIGYPAQzIfCo3bRX6SS6wXJWYiCCaI28E
Td1+O3PhvEgjm80yl2qLNpezZiQAD3qRWGjmor6yViBfp8+rFx4A7m1QVU90IOETR7xrFhY+vGtR
NV2Z2otveegsa1gyeFZGkOUNix63LRK+7yNnhModUK7EcSaRVt3iJhzVvguvszMLwml7WCNakSmD
DbGHNbcUNEEtQ8LN9f2M/VOb+GJQnOaCdB6NG3ccmr2fD+pdeWFxEyqrPhVr2YsqGNmJMCKJ7Qt2
awTLQS2Z21SC7ZIVXt89zFNdZT0jy44i8PNCj9cjX7Zg8W6ix1fwX68E6sGgiNGKlpITxm9xb+cH
d5rkQ+VP0ZKAUK1+Uy/i3cpvg2JIWNUxjLtm7BLYSrTJnNr15DbohvZHg3zgBS3oYkkJJJP3FSch
tIwE/JOe++UO4E6NeF7m9SsVyBBGVU77R9n1kQP7LlW/lV8Oa1uhhb5aeORvbTPmG1H4y7uCeeRW
1Qy7md6TdRbEWsAEGC9NStocdkMwfm0PdzR5Hogu1qr2+Y+JcJgmgrHNfAjEs7aPAA6oxbDph2ZM
KMqImwjGplVsiy5bOp990PZoonVInc6hM40IoczlVY+I60MM2gs8HBOHf2/uSKLN5O+QWTE+LVqp
TVnDLrkY5FOynIV7yUj9uxNaXXGM0p8jb6K9IVN33xamAjc94ofYUguQQKy8DXCp/i8mtbde4pEl
XVGYda3V5CW0bdo1OE+QhHpxn8OQXudFQvKIw0xuuLnuWKvvEHWKdbIdpvgzGD0fzFLnv6Z1WtQB
cAkAVbCBHkxw4wrkXGA6jQgrXdABZRGNXnJWkN+gHNoxyf3K3rHFHz8hWGZ7U8XzriMtkiCEjSF7
5aLbwCAjdkEQiptS8ymd3WZE3yMMNU8gMFX3OarWie/00YO04B2VpNY/g7Cps9zj9NVOZqhS6hZl
ijxitS3yvnxHpZ4O8N0GOB3CIA48g3fch5RD6K7dSPsJ3gWqXTmTVvd+VI+JRoBzGk1lDb9UJ3r8
cdZy47kjjFtzvpgfTjeZH02NYdGRudphmPYA6YLuAZv44C1rELrn+6Eu1B08eeJDlpELtU4Mlaqf
N2hPDKL30mCQCB1eMKhf5VxMCYfmukyc2otuvSq38AA2/Z45ZXWDDv8QrYSpMWKokHjoCvq/FYGg
AWl1E1yTCbK4zK++H5uNiAuADrwIlJhVNfcFVvNJPs2AZ0CMMrUlHMe4pyu8l+DmZxNYqbFfBas6
6qbrPD5aVWeoTAR8p7ki6xxW23ltPUWOMd0B4P99Sbc4EZunpazsu7YwrId86D47xGQfY69x21Zx
E3KIcxoC9yCpdIIe4Yh/c0fgY3L4QLlBHKJYwuJJwTZ0Bc9Sd1eAot+jAld3MpuV0L8GTY+bU8Rm
/wdBrovwZkbdLCyjYA9+aLhGPTh/9NG6gLmY1z8ln8ZtUXtvRV/XtwOgI9vSqcL7GV7Hu47n4hYg
GXdLOkvWdujJTvdVkwnMq7SGEiwNShJuR6CwN8FRICiVcHelI0dkm8I2WXnjnCK2M7qxY7hB5jB8
gLmqwxvpjt0HK+sptV6YP+oAcsx+8vM1es7LBt8T2QkIFsvCXslr5QP6v9QMbmQjUhSCU0a6fWyC
Zu81gzPCaRQPm5yMIHJEEKkmorcIUSYjYjjc2Oj16HqPLcwEqypHF4JJOmVMqSnN5yGgcEFDtw9I
g3aQjzaZNZP9jZXSfMLdFm65r/9DCAZaiUjenrY5LHFrhwEC0tpg2k60DsuVN9bsXoBgfqM8J/gP
SKZy4yzodbad35pk7ulwNRmuP2MaTs9sJuaAOGh1kFQvGxq2xRpHkRYGw7ncV02rEXE5ede1Jjhf
zZWbaGT68NWAQKXbOi915qA0sQ1BX3wgwew+BSFxt0Gh0I4aNIy2To7oeCc3TgaTPRRuXAQUERMx
iCguxE8CL9QVQ1r0vkBK4EGq3lkbHXIfXl6qisxOwIrBkxI5b56s3B+xteW1kD5csGzMXzwM1Wsh
sFeZEJB2o2eQ4pYWSe0mb52UmZlnA3f1GgE/5Y126jZpgQZY4wnLV80KFzkXxGR5ZNqrJeQAS5QF
/MAD62Q6GwClYDesrhChIZHT7GLtcXOP3I9+PG+jUrQbJxJwrGu67BzQKFLjgaU0c9L8wjURO6cR
uHFdY0X9GQunvAfMkWLYzNAJdF5bPAVVH4GGg4T3xBSts2d1ax6bwmt3gnY8U7lbZmHEgedAcscz
HwP10GLZuHd6G28cfHhGkbZ8PfswIMp+ckA3EFB6VZQOL6MA4Tix0hSJF9D+90x9Z48NBXtBU0pl
ILjwl2mqILgLYbK03BbXsCPnB6+kyFKFNmBr3WX8EVeTAtNPRCBzNO1nTrS88YNGvqGIX+6dcfLx
GuXeZsYJbFdNgqzyyRvXARBqW1B/gMJpHWuuxVSoDXPc8CeBjnbIHD3bdhVqN78emDE/ca7WGzYV
TpMuPKefBXrPW0mWOFGVh5D1su4EAkqj5t6zQwxeAlxQnm74s8sEhGBdNbAHa7U9VAsNf5oAAeST
ghPWkxY+VRGBRiKDcMEWW0xTKlta7LlfFa8UeSMwSoop84l113Gt+nU5Sh9CTCfcGYeITS4cuMYd
G7hZHJVLOjH/oxhhRYXtE304Frf7aOmd33mHV91E52Va2V4iVjsyCuQSqVNkY6Os6TToTQiNJV83
oBUs8MIuTkOymtthXzZcZ1zX4iWoCNsr2Lx3op6KdEYeUhZSv9sEhHgJ81WbFQ3IOQhg628XqJUz
NkEUDdVtc40QEmsy0YflnQx9nTKs0ft5gEfdiK5d4+WHtjfaoNgetLBgLLAqjvB6idy7mvGiWk8S
hFY8XfRncuP1h0Ye37HYScy3wPphdSTRlBy3JA+WQ9WVmxgWctshUoz1UXMXMGRZQWoxrEtRFv81
Tg5PmSe6g88Jbgris6+RZ0HQMfO8fMWYkjew+sYICImm3v+tZL9sWKHtJup1tJ1FG90Gbm9w61i/
7YaO7vgcVFhg+LgFdZdVaUdH78Pwsr9VLiI1Vv4UgOjSz9DVwl/y2obDcV0Iy2rdo5rnghBT8Svh
RjTDlqMA/EKoCtk4XRNkOCQjoNiXzdpHytxqyfHuUZaEzaoJhT3oWdYBIEEa8IshnPTrGJS1u8qx
fIlVGTbkrp+xzwzDDkvsAsMpWcm2WT7gcOQ3CrTuhA66YqspKPBu7Vlh11Ul5Q2kX6WG7sZTG2yy
OrUCTguKsMGZp/igwfJxDApAVe6ng2gB0elLBhTTMfDeR7VApeifEpvlEuW1TGvsq1ZLYwRPl0jh
JFZSxMXaUd5wBOX+kr6bf6C+26S0hN1W+cTcozcBeuqx8Ncsrh5Wmsz+bYNqyjUJeLleaDFCgDR4
eH7eAq+9E5XujcSwCRIX6/5rXUzs0XO7eF/7VffECzRwcRcQrVDOVKbYUbYwypX0YNCNrVNslemz
6ztLs9b1KF8XmftuGoUwS8alHnYzjB23rFr0Z2DcGidNT3ufgxmjmzkfm+PvN86VRwps0jsILtpV
0Pch3qQiNnChL80mnF2xR346WZOgdjexK+oDjZG5JLAgpoOCzR+74QGIFe4NAFDI5jaKgJxPCm/C
zqgPJrCoKrGQT62G8qqS5VNMeJA23PMAi+k55gPTIQa8CX5wMfnlwfXGEXvAygSpC8b0rWXEQWAk
DhMi8HzwlGZarGXHgh9D56GYZ/aIQMAhdXDiV0dxXa6AFFvuudX0tWojm7geJRvQYJGM1NTygbZD
c3BjYd9CnJoaFDiBN2kDaXGeX2AXl3ZePrA3gunMxXngZwDn3Jt1iiJaEbyHb52KkCt38OYH1U/1
BtwL/2EKpLsXKizACIryGd9IYPccSMBUelY614jZK27IyPCYOntEp2wo6Zsbx3OAForLfuOYIIe2
AQQ1sEIoT9E+Gx5asD+vaTUuLxgMwZpjnsDCDvXTYtp5j4NWlGJXXScMxI8MQgC77nFmuzK2z9PA
zvR5Gs18V7HSvUNPbtxV8cTTDuWL1EH4NlhMk7+HH4rDkq6qVLkxTzocKJK4Ocb/lMDnqsUlGgem
KNhyLPU/uqniQIQt6qHkCIvzbQDaK5SYayy/IoPCDpgZNOiepVYI0gED7VBGJn7tupLv4zCKU+wv
2n0cFN09qH/TBqnv+b6ImyCF2cUkFYgJOyhG+RsVTv/YIt0KylpC1HZYcDDutWc3cdh57xRIYRcy
TH+gQCw1HQyH9XQgvj/eYj8UxSvAEaHdCmbQfNwJh9EqIi28m53DVi5cYEVqRRkhak+bEWSwTkG2
V3lX8AW7LWrcyrtl03HHiPkDyivQbk479b+HmvB3MxwBRsbMzbNmkgNVWABTQ4SlBjCaWVxZhNnf
Sot4IbjwQWXpPJQ91/ko2YSj/fGE642t2KgeowDgSDunrgW6u25RmwHPx7wXMAg+o1yksWdjcCuv
ak92BXZgoBWsOxzMPmBzsg+Bqqti01O1tNjaNOQZ4295tjRsAJeIOwssCRZi8OeZyZPWgQa/Gx2x
YrXodjYOEQCL3wgoFv6jbwYAXsZxafaI55p3bc0nLAAqdq568EDTmQHHFPNcvyhd+8DhtB02JoHb
7eca3sAEr6fm11gdi11Y0oFey/UBfqBwXeA10wPjgDimKli8OwCySQL2HM2MD/8EneV4awvZ2aQj
dbPGW3X5lTemuKZDEWxdyYJb1/PYL2i0OFpzxtxU0zjoxORTk8WiExHAgwv2F/B04wyrPAJhqs8L
D9s+ZC0kpaHOO8LtbJNNjhQ71C3wXgYQEP1uWuMZJSa2y8+oYhC/jl43oiHVL2UyouLiQswNxvDK
j5obi2NFMi2s2o28DUET1EgtJ8LdjE2hthpslV/oILIVDmzKB1IXgIeAFjpjYwXIGWLjfhNLIPMC
MJgeeOdV6xCm9tQi7DfrjBdvCBaBDCEd82tusQ3COln1ACe2/lU1YGBJD32fFUiI0dblCzSygIz2
t9i2NgmMO35KUVBIjKDlXQ02i8ChRDh+Qvqc/BIYpQn2tU0yHJVCRUDbXeWgt7oq3FJcVXk1br1S
VtvK9c0DmVu7J1OZP8HfWaK+ECCE1gXQBUFLzYaqvsjIRL0ULTCyAYoCRCTXUf0OwcgjXk8lrBd+
0UJ0344yA/Knu/NrRNq6spLPRagChL6Vxbbh3DzHcAAkimKVbmaUoKAAQp12mua9dm0FVUsYyBQH
RHnFtc8yHLrbFKHhIGiSQf8XUx8ZOqPIZVaaHMEqXo9zBpjWJWoEI7fY3M7kOuile2/1SG6kwaqY
iGpu30KYze/B4ADGqhqESjo5Vte6MmOqpB+vDQ7uOxRkUVCCJAnCsL5MJTsGf+I8lZk4bt6NYeAz
KVAmn9ocxgzZTMEPWtAaRYEQa2jf8EQooPjrwCyfAfiiTuJq1V0p5vAttld+Fhun3GJ221Tbfjwg
kM68iFJGjzVARtgjFYSmULGAiITsvYMcrLgpeholENDQxxBmnx3qU+wlmsP2Jio5CqgGoLzIo81P
h0/eyxLSaGvViMuPLTBiXeCEEDf6S2bq4w5YuAJcuHCExT2f+TNcjWavnUL9ECDoPHVToN8X6tsd
HW25BXQFvXfIcA9mod5DWC1hCtx2t6vbGTDOAvDJ0TTeFQnD4Aa5YiIlgxG3Huz1Bx/ImnUXt9UN
myz2DU3Fq5+Y0vnNjI5HqiIXpC1AbHAgjynC7GE1wfyperS5hF6XsbFbimNPNmrsGsF7+YyOTBAH
lcMbXluyCUoapJUv2zfglqrM6ZoeiNAjxKxz2qycColjOzP7opirWwJvFEBb0rw7sTD3UF/C9hSx
eSvcHJuxZQ5QPYEkfoD9vHEf4tqwW1KhRdl5M0VYS9yJrIKF+FkusdrOdI4ekNEYJmpSAQB77lAD
C2TBZAKEzeSPDQ5X/0lRqwcHfS8kLkfIeC0D/UytK7coUvrJpHC6K1GBy/Jx6DeqRVjnyo2DcB/I
rjzy9XR+CKpm3M04qSK5cFza64h7xQYiUrn1wxI3zrL4sbawgSmOuQ5NI85+VZ3XqPUOoJcUoftj
GYPOw8qIMldCFWF35Oi9dBvtHRSyQfeuSyYQUUNnJ/BYMuLpeKvB7dyHVYgDqzfjGSOirt5F0o7X
c04j7HksH1dYxt0UFkW8g3TL1p7AbqdrmdqNk1uspoi4b82swUKVLTB3FVcfIEi6GlCiMvjB2gjE
RJRy0qEf6rt6XvgdylCgdYLBwPd+PzjQ4EQ5kpVb4LUQrGmAP/SnJXXDwksnUdCX3DT62rOFs5HT
MIAMZnmw8jg6LL4fi/kKMZyRD/1wX62hanM37pEvpscJL9/WYXOirdRguOH05o+s/0mion6ZLLbF
FjSin7kS5klOMUctztHXxnjH5Z3nQHVF3jWSM80j3m4CZ31a7SYUY64ojsjdqmzQK0JZ0QIzZmt/
OyAHDEJ6brPOR+EbGrs8C5mHMyAaTu/uWGHzYwYQQmslD85Uxg8gNIrHaBw4WzHwyx/ruUMkIel0
uxliyFNMHsGohZhsUH0DWiNWGfO6GVp1xTxIKeFwd++Q8SSenMEvbrUTxLuQOjKzIRnXSoLOttRl
jUdS1/dLqadN2zNxU1Xa2+gYIuEOZdznujRuwpRvXpSz4JE7JADGi47lp+9gK42TL9uiWtNf9TX2
V9QI8qMAwfEedWqzqn2UcJa8zK9xlpMbn41LVnWB2XRl7r8DEbVsjOlQdp2Z3tm+y1OcuIqHYmz5
FYdV5Ya0zhHAZp3nYvLtnZROnVk8b7EhTEVVFgcA8jJEs2PLqnHQuw5djNii82S0xgaXvrMmN0A/
DSZ6Uy7QO3eBwg1Oar/On72pbg+0CcpX1GAAL0YJUoebCi/ACGnbQ/gagqqkMZHHOEjAtRhfgd2N
niQJoXMebFW8o+YY/sLj4z+YW4NTxURFb9EeNMdE1eBH4QUB2gFakGc3sONBtx2EvzVxn/MFfMVS
R4DDYacHdRBrtn0xigMoVss1TJ1ORnTp7+bcV/9BoR4d6jKoZOrLvN/1CwEvGvOYbGOge58aFoJj
ZKFtwVByXkbjqh9931Lw1ACcvmcAf2yj2ZYf3B0VjN4LW7Bn7X2cbtCDrdZcd/Iu1pN5C0AU3ZZy
8v4LeTwlIZw/F6QeZzrM9EQHPSKmPappXexdFt6SGWzCIY/Bp8NuaGWJvZjtc2z0f9HvO3Wco8bi
wvXgoIw0EbO32E6ix+xXt11TW7SiPHgawf1Y5wisXXlNJ9KiaBxsCoXezngPArmq4gtahDOKoFNv
OGoGqE5KAX1ZgEssHuLVcydHdLgXTOvKJ246a1VfuL9Hic5Xv/tE+DA7fe5Nsqj2hPRASy4Lp6kw
EbtFVQclJAaJezqioAnSX06bpwqyuofvW6xnrhycCBd8D2G93IwFKm4zXn5R57mHiM7Y5aBz8YgG
e3SV13N+P2FEcQAPmbrgjzzbQz2RY5jWxbEfruw9D8lG9wq+MbSO0MfL1PRS12TDCwf9U/eAU1/C
AvXhRfbl+x99pmv9R4PwV/u2Z5XieWiLfTD4430/0jfkz5Bd2ZDgwgM9d4UTmdcUeqMFrU/sHUWK
LfEL7D6wovO1mxf5JV/gGT3GqaN9qKQlDmqmSEHz2zSiiIJGo3H58f1NOvfpJz1uyCDCOQSEe28W
wRNvaqMHMMnNPyQ+oIMeHW/cX4/AUN/1BUU51u+X6zmm/5XUeZpk+RkucYZr/bA9pBOTA7jE9z/n
zBOJjj/zrwsuSz97FEoK1PyBYPDJ4CesnsDGlWOX/tslTmYxb/tO1CFmMVTCNTSQzn+BKH8SEOS/
//wvfaDHm3YyZZYowBGeC77XhEefDL3Xqw7GnigtOrgUYNVnO+SuSRTDsBbGLo0TiczKtSPrJatV
EEoEZ0u0OAgAqQ+x6MfdSPQl2dm5G3yykhBIdLkDwOa+xzoygWsfNG+ifv/+p5/78JP5hMpGVeGd
UO1RjVMrGZX2lwkW/7qM40ueya8W/Mj1g5On55UBzh5kPqqArsmS39YeCN3dSkFZiBnwD6PweJGT
J+i7XE/1GEz7fFncPYNQZZNDRYDAblNckKd8dauOlzh5DjNOJRFZ+HQoqZmeEMnuGLwXJXYssNGa
f9DjHi9y8jwGjjOq9pv+EOTUWSMq9dX6KJxMC+DGwrlws848kdNg8LacSyYi1DPyiQQHV1XqhoZj
j0UO5X/kOaFJjySQC6rJcxc7We5050fAAMCjis5RNoWAry8gTA33jSrWvfP6/TA+d5Hj3/9ahOqq
MsKzWh5c/56Fj45uQZeuVjVvV3wY199f5KuFG8/mNLpbQw/R520tD01+PIrQJxboC4/93Ecfx9xf
33+JigliONDeFrTIJKZjU/l333/r430+3QIdv/XJiBpztI9LA+XcSP3xEc/dvUZDY74lHQnSlnDo
yUUNwYRLol/fX/GrrQ+ueBocPQwVLsgo2fehRQ5tXIcMjV5Rp2UXNJtY92SNylKw7wZKfmvljJvv
r/ulmP544ZOh1qOnU8+x9tGYz5+GOOhWwSTXNUz5qymfQRrOn9EI3Zk4V2un7Z+/v+yZsXeaNA1X
DAEgogf3sx4XNPMhbInRWQCTvVCrJkCcbaeoWX1/sTMD5Y+W+q+B4oYGlVzcXeywhitVhmhsXDKT
n4FD+n/gsH99trF1UAkfP0RWUA6tK1CFf/C1SIMU8GD+AQ0FImzu7A2ORrfLv41O//g7/7rmAvov
aAm2O0wIv8q6qhIpm1Gk0nEHKolsUB+MkPOiakdemMVnlvHTHGpfaki7dNgcRFCMuwjiKPT5ECSA
RkacfP+QvjrVHcfhycsIMXgujhTEg6kieutcyJskEwfwhfpsRL3swlA490NO3keiWiJvqfG4IIv2
loe6R+Lehady7qNP1gx/tp0T2GA5MAfqwkX20IjUoIjnbqcubOT/eK2/WJdOPcyIMTaeqiNwef2q
R2KCUPM7trP1c1GN4QFJOmhWOfEcLMnCPvjgtr/FotJa6v4qIJB6Ilbb1ake2aNmfvszlBpBIs6E
YKIVrCVRalD5gmLKVQdd6f7Ctz4z/U5t0WgHOBiuODuVzfKCnv0zarUXPvrMPf8zK/+aCZRPFcjd
FJajKOqhK7WHmDBEkgAQ/v2oPHeB42j96wKj57gtcZH0HkOmPaA5Pw88sYV/YdCf+/jj3//6eDfO
sXPAgfoAWQ5Mgt6m1kOJAjb/x/tzslKQaaGmsEDz2fBhan9Vzae9FFp37quf7FBL3wrejoimNxx9
pSjIu81EqzmNue9d2AWdeSf+Oaz/dXcKb4ih84V6IUDvO21iMiC6ZFriPRC7kHM21Y8Sy4TrekDN
BGV8gQ9y7oedLBGm5sCJuZW3R3s3h7YNM6SIXX+FRq24cN48jp6vpvHJUoGWU6jwKgExEWrrsV7g
3kF6AKLiy279T+P21Bm9hCxHWxKJglUBAD9eEe/RkvdZF6Cc/W9XOJkZHeoJFHVTrNdTifCVQO20
Lm+Edd7+7fNPpgYgDei3xz3dA/NY7Jy4FJmP00NC0Gf+H87OY0duJVnDT0SA3mxJlmO1U3tpQxxJ
3fTeJfn09yutNLxdVYAwixn0CGQxTWRkxG/2l19xZhrWzOKqDWl095YDN0neT0qxEAr1Bz0N31gE
16ihZxbxWr7X4GTWmxGGkhqqhhtGxV3ilLeYeG8Xvd8DqMR2jcPaUK9JK5z7qtVBOuezdoIIy0fb
6DB7Lg8WPUJg2Q0EauP35ZE7E9Ll1R6peqC3M9r3wayD/2xGXIbAdv3bs1ebo56BYMCzkYNq0l6b
llpVrJaKf/nhCi2nrzff2k6RCmpmCaMgcOH7AbGr6b/JMx2Ue2id1vfKsgV8Aq0vqFKgh7GNpQE7
Hys2BVqAlS7noMIt2U1Bk5DblSX/p1mhHJQ05R5/j2xj2u3T0gjTBX4kHcu0Gmh79dnRjOm095bd
u5PWqn7iLO1myOKHyQkNYBXociZW9jHkrbmpHae4qemeAHwq003cd89asjz2jfR9oCmxDaEMGPbw
22lx7EEaanH7VF68YUpBgtk01BvZeFdDrNTgwubozYR+qc7wd+AAGAJ0Tq8vpd8LjLea+DmNlVes
WiQ31rWRqirSnQRATzPM3xFdIlfOkludq/1hGRb8ymIbgRnJEaBWKoQY52+mkyebRBqPagn+TR+t
amcq+WOq45Q09sshrMHNNOH4C5Uf3S3G+VFpxAJJmn7xNItxG8MUO2CNMt/aw9i5yjSHvrkIzZ/0
JjrIE3TLdtF3S9s+VIP1e6hz6D169GtInc9pGWCmD8WPVsnaXWKB682Vpd0rBeTudqrGbZ4jo9rp
WeGp9TBvDPBGnrTkgaL3x8EeTbcHfQQrSUNvKwJTQnt4AS0IeA24sAZ0FpIU5o1yVv2K6+kdwqzw
epr0myTnf5WTfatlpuZb8BsLxcFuCbM/8u/b0EB3DQVcsU3SWELwsEg2cSSHfHOnwA7IJb/pdcBF
hdX4uO/EGB5VT1mYbgddmKBd0S1vJCaiVMfZrSwhfC0D3FYtgHg0XWRbZVTpMgz5e2fUv5Vleiu0
nsFcgh5jkNBR36j7suTginPfehQz/ui5PH5GLbJtNpwft07NJxhNP51xvhlydO6w5viB7+C30qju
VZGUxzTMI68aZA1MXWq5mExsB0kCwK8lPs2dRy0yPiu6/XMhH8BcP05jOgLzWG4Bbz050/g+Dl0F
8zeaN3B0uKIkxSu1yNmdh9qfo+GgqObPNkm/6TDDDCyBqA6pyqZBnBDsl/Ru5nj8OmMkH8inIy8s
MQfR6lndWnl8kBfnJY+6FkHDCuFMrbsf+HIXzZHFNRYQhLER3auScyN3cMHS2trIC/3I3CxcpW+x
v4uVlyFpj40kYS43Mt6WLT0V3SwHcqIOrl4CBZHUxdlo/Vh7cn9C1qfSFhWh9JDldH5z4MLPVt0h
CJnnBkZ0cr2PKtwFI63EVqmuqpPWWeZHURVS4T2ZN6ahtaV0muJ2hD1Z6vQ/9WL5NUHXdNUqh9rX
G0c9cb7PVb+XwWu44RzPvq0bvwWAhQ18pQDu6Ftszd/KNAyiToFzUxT3Kj9lY1j4U9vxfKC0uk+r
5RE/6Rvdnr5jC4tOjR1ChTJbTx0hrajdLaZLCN3aKtSMYdiCzsd6SbTIuvaN5UrjILaMJ+1C8aBN
yGWFNl6KVdy9gmiloicGdZ8PWGrJDHXRZdAFpmkr5AaF4Uq+N0aNTtVgnZqEgytxS6WnCXPAtmLM
OgGhekaOjRYyZvetgJ02Iy4LUmLeoeEN3Uazb1Gtwb5xVDRXaeRxj+3AK0ux2y21FchV6fido0AS
CXFu6pKo8eZUirAG1FG2tdGdjfPcAwIGMBIezHs2Y1aFcc5zqTO1cjSRDMFzHPPe2CD6tsuqcXFp
KB9HG7ZVYXTTs5kpB4c+b0/zyZZqwH/JcLB0kFnREL2FQgUDutgvs2I/OuqCC1AE9WiMlvtcVTLP
NIzbQjN/KIX6pOTlbyHFN6WVHWBt4n7YE32glP6sC/DPxDqW3GQPByMN33EGbsCkjc1erUeLmKFB
oEJtd++cUIhdkyxbfRoNDHJxBorr0tfj6ifO4a0LzeEpW1il1gn40g0p/BJNd1ltT2k+VNs2I9Og
NPqqFe0Ltrmkt7b1HTTHO4DR9uQtd291tCGGVnwWWQFM3kk+RKxa2KnpiYtIx3iPXyRgrwlzylqh
I123zr3KRT3BUmHTiSXDWDCRfN0uDX+RoNVxAQFC3t1oyLYHRmfoe5zTJ8S7BXox8U2qVK+LU93L
kTy4mTl/ZJ34kPTx5yK6J0PGOU7p06C3058C28mdEoedN4X2Rl1weYxi7UGa8v/GrPhRm9F/jXTC
B8rTruyaDcTL3+PS34Vy9NYXwzNY99KtB3HU5AEbWBrfnoJoP+tR9SGshu6AhrU/jtarSGlOzHMS
GAnKlbEkSp/jFx/4snqPbWKFgfMSJC71zuH42rRdmeBkxbE6psDdFCHcWalHLxtx7EIB5BHXp8qF
PvmjGRWdpVq+RUsYeXPVvmiw/Pwa+MF+bNp7dbZeHLl+jUMg+Zo17ebSDrQT3Q9dgQOAynRLSvJu
Wtg92ObLZKovmUBvri/vorz7rqkE1b4qDK/JShArGXZkDgLAbj+2yC7hpYX3nzA8c7KDWkgKDpF1
6cXhcq+J5lGFaLVl9UBeSVAi0uz8t5QBPRTwCb0mKvERzZH1FlY0QpXCHVQeOL0SYonbECLwrLSl
YzxxciYVaOfIqMhD7PIBP70SZ0OJg88pj0qKekxfxAdsZW/bqfhmhYaz7ZpY3cROX+xxnxhdUZq/
OKLfNKV4wOUXRzfBWRwnDgAh8daFy0s8ZJoPtCP0rVH9tkhg89Ule1Cm+tcMS25XKVV5C2Z99gZr
sI5GjIVfUiOpayWT/VDkbb8fySe8lmLHQ9Zir1zYVR2oE06loExviWa4jHbQaaLpkdz5RUdrJJAQ
FoVBj+y4zUb9o1HjU4DWaTMUM8Bp8zW07Qnjl5zGtRy30UMLke8g6IA9JFOK62/dQlLPh/lb7oTd
YyEnhptR5T0sgPvwq5b2ZSe6mzhFF4P0b9x2/ZJ/lJbu4HkppTp4n2TwqqWvfqkn4a4pHttbqevm
txhN1mMZZcp9PUnWQzRGzpupSK+jNC0PZjhiwjeaarOTh2o+aPHMWWrWrwN0Itka5m0pMmebClW9
q7Jq2iaCkVPBj9w4jtpuQijC26obVC8WxvREDWokqTRlf3EIC7YQ34rZSL1E7V5FBeCQpGc+qCkG
4LOUKPu4h/hWghzepFTRXb3BUKoiSxZ1r98qpaHsp9H+SO3G2LTD8l8LXwL/SyjEuHhEntYrw9ZK
+xdTrrEihJO4NUMz2ego5p9+lOnhrW0eYqAoEGPk0oP9x6lg98a2bBQbFcG2D6q4cbbg/HrA6hil
hFWUecC6Qn+2DGOXTjNn4Giyl2sT61lJAiwaK+0eWpXyo6bIeWOqo+zpEshlOJP5TWlOyosBOXeP
jaPt4aRo3FkCfYXIkmO/Ue38vyJHTmqXtUP9pjSG4+q6ZblNPTqfJfYOm1bHfXXSlM8cXSW3yQA5
O+HANxcQlPu8TjwzKVJfsfRwa6vF4gGlEV5o5R/x1KheVOqQ8mzzJ4QCqMUQBDZ0W5XfWilr97qV
/coQyAEhPGtcOll2SBC0bUdQxNMXSSrycEmpSWFxS5WVNNunSZj5TiV+pJJeelM7i0OXWyfm7qj6
Ys4lNJ0NDaZF2tw6KWB3W9WLvZgxbnNSWFUZDXR3DGeUgnScsceiVTy4mMRo2Wg3amWm26Xr3g0n
+VYXFchFVhe+w5gpOqTlQM1YE7E+/WcNUuNHi3houfm4Rd8/6A07gACFrjygw7Drn/ohQnTIKApY
OtUAw755ymSuNlEldRu7mhKwow3lQKd9NBMLJz4xcxipxi891WAg9ZY4oVjiTZ+TmEw1Ar56KL3L
RftrdvjF5qg/KymmylZacP9bGnTLB3oTeWQL34Am4Cdj+FHFtkbybfHvcb7cdjO5N5ChClAF746z
Drd2THG7LvosxsHY8imUWo38AKZU2vQ9bPOsweU6zjvlW0p3EZg1qWyhglu1RrsHFoassD+nAr4X
WAeXn9QB3hPpNycE/VID12K5JtisLsj1LZLd3LdYlvo2YfRWhDUuiw5kpYoSBxIMjQFAWIN/qurt
A+E6hB4y4RlNoIKPMUPebl67Lg3pL6MqtmkqWQbvqsrbooKfAu9/Y1SStk1G8VlqOB/LctxvWhOG
ZDm0b+Qv7c50oC4Cz3TuINaiSmPoULb74nddYj8Mck/DSxN4LtDUJ9FMdu3qcg/a39F/SJYu7kcI
NJt44Qgz+MC3YcyfGh1uP5yz2kfWnTcVyDiCiY89OZ8O0hwCvgOuloLu9HMt7lw5XXImVJ98ferH
XeSUdE1LWEEo/aoPccSxhPDxg6ESky0uraoAHTBoIGOtpH9tHJBFS/ikpbPwpjJ9tizjP7Pg7geR
beI2IFeP5aLy0gnnVqPJMJCtx59OXlXY/coOkQruoJ072ApLDee1o8UPqSbJQZ2ZsAcy/MenQfps
Birv8TLveour+hTLtx0uldu2bD+FPNwmcv6z1HAWxsM58lPN7H6DZoDIzIi77ZAVdzV4c49WMPPa
9pU3cxfwUIzuEUmIxg2MUd2TEGfbjHqdwBcHPGmF+FWOQ93dl1YTutGs/hjAfvogSquNWWvoS8rR
aRGlr3IHOtaFx67FrhwbeDhgUZpAx9yCqVTh9HONlRYh7TpTm241bTgRPNGNrDPllV6//dYCk37S
F1Pem2ZvbxzbnskEe2jOEUlpburxbSFEQ5rPAaZwYm1ryLsvJThky3NaEBWl0ubbsC4EqwwruorS
yg96EikWnqNje0lbhTcg4KOPRR7GZ6VA6ojKM4e5EcWVO4lKwBGS1K3KMD4pkNWxWkfquYTG/x51
aXKTyS1Yaymxj13bzjs5XIzHNGzhLxg4pS1VVn+25ZAsIDPxCgcEVATWWOIGnNq6r3Q904L7Nsqi
zslldLA3S9a3u7igljFGRR0MWTIe4duayFtXFj7og3A8BQxRkMZd6bhjl9FsH3s7qvGGDRfFm51J
/3a5xPV1/VpZi+k1kBa5gzROoAqa1Y6CaTz8+pzzw+yulOjOvWLVM25GO1JNpZQDkDDksUJQHhm1
d/ok//iCFTQB/muVAa60gnmwym1mdOleMcsUZ0JRXYH8fd2BVv6flB6xS0MeTsa4wnhJ8+p+mfSb
bKl/KJp5u9TLx+XZOFcpXX2JrhQYZHP5Ouqt9CNR1F+9YV/5gq9BCsparG+EL9GTlliBQ59iig9Z
+yOU9zheuirJ9ixfw4N+XVCmhPW/TaooMyFUV6MSqGoF0fRX98cymfrMfM2o9dwbVr0kM5L51R2F
K0iuftro20L6sPHyzdL4yoI694ZVUbyAfL1URaMco/xNHX4IK94ZcM/GVttdnudzk7GqiDdJ2C5F
EWmBZSTpBtsF/KmW7NMM5WepG+Hic2Pkhj9f6b6cW72rIvlc5FlsYJMdRFNYHhvD3g164UOp4Ior
ZFDRrX5l5M68aS3k58gdvSRnxuBFwNGk9Q/PVzU5vKnxbqphSO8ac75W+z8zTWsVvxxrd90xDWpO
SBe5w5hA7VCbZxs8sIvT5sPluTr3Sae//9VXhAiIV3AZhQG1i7K2sQrvdyLm1j52vtxdQz6de8vp
G/96SyjGXkLDoT7q2WcTv0/mg90/k4pM1wSpjC8bGQiMrF5QE4HzXiqQAUVIwKQsT2E5dwejv9Km
PPeC1caXZ6dtZtlQAqEhhpPp4Wtv4aphiPLfVrG92vdGWTWJo9KKSQVySBWNgywtKRk1WFymRzH0
VyLluQ9Z7f5SWoZJ5IsSNCHFsWrqHhclPQATKL3LK+rrKK+sPVFV8pnCnHC4yBWpOgx2eurwUc24
/PRzK2m12aORAjM3UTkQeuQqBkbM6XuXwiYZfthq4l9+yZkxWuvp1aWDelgp20Efjvdwl95JgyPX
XMx/S0vWKmUO0iKGAdPxyH0qOPVQrFNJC5rZv/381Z7uFAxlhkWhzTpB4h51Oh2RP2jLlQn+uour
rLkgiCCFea0udmBAL9+Cu5qCZOkGr6EM4+GPdm8hEZJwjXErUV5zwVVOh8f/xwkoa8xpDc1bpPFs
QsZp/J62i1W5nVV7Iwx9XuY6HWZtsfWQU4/pu+zKtj+z3Nbih6S/YxgKpHqc8anCkyMyfYOAP2dI
YUFs/rf5WsUWdR4Q4KjB5C0UXFLK0nX90dDrufz0c5+wCixtNA5WDtYxQO/oUErGU2Ga37Uo/W6m
zsZStH9R8TRRflgFFmeITFHPuhKkRnNUh+iZlsY1O4YzZ+GaFyLaZcwpattBnLUvQi92VBoPCE7R
vL2yZ86N0iquOIbdYV2O+TraIz43HdA1Ks0NyZAPVUttn4pDc2VCznzMmh2ScI3u5x7JGVlvt7KC
CoTdebb1GSJscXnKz71hdScZYDlCRtfTo21l2xRWRcuJXuC/UkdPl99wJkKu5SVhzSW1rDjY6YX4
9M1xBT2XaOMuqlJcCTPnXrHKGQa85lKBZAgkXSPfqGryDTcI1TXma3Dfcy84/f2vpKTA0bIrnFoJ
bBSt6ly826gnqP2/aOayH9a8Fn3RhrIegB0JQ7/JYS+6dEheF2F8Xp6CMyt27TZYQViWaa+2xzCn
qWr1zqaujaeydZ5iEcb0DdJ/jE9rdksEeGOGeNwf6UocRWkFCyTOMC3+u/whX7JnTiO1ui9w0aTS
XFY9gMVw8GKVxC2DRr63IGe3k7yzpOp1mvvf1oCSJFfHFPKqZkf3WEZSLaTA4sxPeDg8Xv45f4LK
FyeNuQoFcivDoAXjGGSjPeyFERd0wjjpKj0snsZJS247mKU7Z8rzfTY4OVo/psLlQ2t+UFXRHtXW
wp9a6uXAFKGyzxWrvIcvbKEaINL7XshAFoZc3BlZh+jwQIFNou5xX0lmfWgz04ItDm3SFvh3OEUr
70Nrru4nSgA3umjZYplBXOrM8Ba1TX3jNCK7GcWI5icqnqj02c4LQkGFN4Bw2aDANO2SqDUoGM6A
vZOy97oJYZE2qWjZRmOiU70GrG3ZdhcAKdCfELCY/C6Zh71k2pZPa8HwDW1Ktno/DcdUKrhPm06N
dQnSX06kD54Tw58PsYF7KZOpfUNXzdpXVJj80THrraEswlcB058aK7YPRmXY6vRUNpen60u6IqtH
WwW7xcwSY24yNQj7+b7R6EWEdC98gecYJafEfEa31XJVcCE/oY0CAtGs1j3NWEOx/0qsOp3U/3/J
yGtOarcoS2ZFLbsj0ttNLxfFA7Rt7QoK89zTVyc4wmqNXY9xj6n0lO7jRgYSlNfWlYz66zAor89t
BA/ztIus8biYvxUoSWGc+7jiXjlXzz19tbdFfJKoQkzhOAyx4CDSQyQUjKG4nTq9u2LV8HVCKq/d
ittM44joJmR4IrrClE6Fj1SJ9j3Skuqu7x2ExaMehniCWB3+cKF0JVLop4iwnnaD7t96YrRyGFu9
sw61lAnX0jE1i6NQ3Cidkz9kZaF+Q6xE2HRfumRfVnTFTTWZb0Y8DShBzxMaPNbUIUUhKXuUiwGb
FaVzROwy8yE7iRujNMVTGRXTXR9X0ceELlvmouxa3JURcAAvrFGqgyiIKKAtpWDZa4SMJ9upgPDU
4M+MEO3dCHwFKAVEg3eiHNm3Qx3dV3qiHdpSjcetko/ZwckRiOV3SuH75W152n3roTFleZ3kGCEB
xJwB5RRLuhuRa3LltsNlGfVKoG9QboVOdTq7ApD9Uub99LpVEKhS/WTSiN4LCgiUR0Bhur3mvGly
/mTW8rwZKwtVTu01cqx9BD0RwVUs72Ia97T5Ln/xmZW+TonC2skRaLFB0J4s0W0JytDot0p3ZSN9
ndPJa8XtXKMl06VaTwlFfQ0Vy3eEfFB0eadmzhWC4pk4s6b+WvOYga8hzsDB3Rdte4v0+rXyxrmf
f3rn38lWgrIumK7+WGWO17WvYnF2Qrk3KMZfHv4z5C15nQ91qnBkYyYG6w2CuHWyfB+G/tDG9TbG
cIsL8SbMJl8qlKCQyivFlHNfpf7vVxkxrtgVJbNjN9h04Ys+fKLvomynGRFYueuvnHHnltYqiCby
YEciivqj1T4DUQHNNGNaVV5ZWeemfZXvVIiXJYPJ0xv7faZBKIVXMtQzD147LUuoG+WlTVc2m8P/
FiW5R9j0ylI9M/Brh2VJzIkdqu14zBz5vRL1Y78Us9uWTuEjuHElhn2dYctrm2VTi9MWKCHgtLr1
kbLYjgD/FPS+Ih3gwRVix5m5NU5f+NfGmEsHhZUmHo4L4MW0VvwMWfMxukba+UOE+yIQG6f3/vV8
NcsjoQ1hf5T243b2wp28ib1io+3pJE+3yxHlYO9muqnv+rt8X35T37L7aPuvm9JYbfsxihEYdU5v
H9wqd6PMzaaNJDbV1rRR1XWt35d3/7lRXJ3EGNKbhm3yHt25awbfjDal6f/bo1d7vMznWoyD1ANf
r71KlzYRvrVyfmWNfemkwMm1NgRGLnAoVDPHyVJR9D1oAWAEel5oj7IS53dLI6mBFiJz1jQl2s1V
M3mzao7bKm/Ea9vKcruRQYq/ESOWFxhU6pWvPnN+r52Bp7JWkFSrx8BUudtbucXnL3f5IL0JCSmi
BYBoWA+Se3mMz5D55LVBcNYMoZQ5WAtSVZc3ptkYj5qoVRBmywl9CIKxXZhcIVV08Y38k6Kc2xrm
fpiXB31Ez9NR9qZimi94gsrPlg7qecrR6+mp298lRR1iQZAuV7bsmXxzzeNW0LkCKpf0gd0vpGZl
Gj/01YL49aLON5Qom11p1u2n1uvtcwhebX95kM5MibbaydPQZMgey0PQF/ahTQtWI3Autw7zx9CQ
fwrDeQRdfEXS4kyAXVsqj2aMdLjEy7ByctPFRKD6HsFxEprhH1eY/r+Bac5jS1NyFOmbzj6exOPD
ySm8anS2iRwfmkw89Xp85bg4M3T6Kjw0IUCZReBwAOhU3tT29B4O82Pv9BiRSHtDauAKL0Z/JRX5
k/9/EXP1VchQRieutDCOjmFojMC+lqaLN5ORzp92sxQTcMO+/OxnO7JcFDWz79DOrQdk4evnASGU
vRkr9q43LHnwh9luGtwG9fYj6ZNhb9ta/m1KnOlW1VOcvWZkwG270X8NprX8qhoTCMrl1XYmomqr
6alr2Rz0WmmDfOmALTqo+Dlp1PlWmySby684MyvaalaGyKYLTYcrwCMJiVYkjqWHea6lz0TVUJkz
FOR1RSVVIeBFAEGXX3puYa9yqU4yypk+Ln2XJVZwhMCDeqlV6W5u+mhvJtM1U9lz71llVQlHeTxa
AwHUTPVNNvd4ACoYyAwLdM04D6WXy99zmo8v1tq6L6LFERqwstoGEbrr9/0o5Z695PWvf3v6aer+
yh7QUS9YB3SpUKY0gWVRylKU4tq2PJNgaae///X0osXCEd/dJojNOt41FAqelAxBf8qahH2VekGB
KPiVO+K5gVptyqLNoYyDDETeWWpROEaIDR+fh38bp9WqmqMw73skBY89fPdpicE6XjOtVf5YzH81
xaulFNWxOqUGDz/+kNx3w4Vc4/7G3txDSs69vfV/JO62cW/fj0f/dst/7g+H7WF76/u3t8/3j4UX
uYdH99du97F7/Dh8jO5Hv7l52B0O7u7wfHAPHze26212ubu5C4LNZvOy3/Nf34Mnbx/s7gKP5/j+
ce/xbzZe4O2Pt/52++5/O/0zz/PffX/vv+8BD15JBs6sirX8hwWTXRMTkScF+PSzKuf+PiSph5iQ
9n7sNOarXUGZufK2M3FurfmhMXVx0sjWAdrgFpOFrRH2u0K6Ziv5pVsi+d1a3aObRlWfqeoeqsLe
wttwR6U5Us0FF9NgHRCAD39oE9szrRfMGB6ncNkmw9OQ/1svCImh/91jGjzDkeJ5SxzKjXthSfN7
rUgFZ0XW75NJVnaXd8C5cTz9/a+9LM8qIEVQnIekoYFpBk71WV7bun9qKF/sgD+Xm78eLslQmtRW
bwNQleW+BDG7bxYVSVZNgALdzvqk4rPDnRASEuRKBUnwTRSH000P7+yHjNplkEVVLuHmDRPGNmz5
W4OplQdtCTMaoWvfdABLRzuTql8Gjh/RqbWMpk3Ta+A8l04MYP6jRPGQHAxhBppIyrd53d5qlj57
2qKU+0xRsdRp8VXZT52cfMDTz4+n4sB7FSdwUYcSf0a3EQUSz6Ao97NsdjuQUtTmzHR2npVsmn9Z
jsA7A2HW5RhjSn8wKyPb6Y4i5W6Nb8pLEemLX5onPWe7rp4mZNsfInnGkwBRdW49RetlFr5OWt0t
+KA0/fcoTidO0tB2RZIbYJvbrn7BhgpVlg5GWW8BetZpXl1JtM6sgjXXPnXGXOlwWQjMUpodcnCk
posWcXwt07JrEfFMJF+XXZMEGlZcpwSIGIXNTLWzDUrg6r9lvmvxFRN+ejy1k3UwtMdGuU9sHIYi
hFyv2cCfq1X+uQP9tZhxGVRSe6wNtOKbuzQtEYlTUSruPa1oEK+pcOAuPakC/45ZR9RqNu4Pij8X
4ZXM7tzwrY6TJpkruSuoiaER5YbtfRq/XQ4BZwL3WpFllnGmKNSayQdwudOhP+F4JqaXJB1SrONC
HXlUfOcuv+xMfrVWUim0GKBxlRWBqM34O8q8zUOHwPeNM2XDc1pWmn/5PV+taGr8xiptKO3MMuPJ
qY/tlG4naHNLrAIFerr89K+G7PT0Vd5QDL2cznLRHJvwCRqEr0OmSB91ODfltS7FVx/AAbTWhZlM
kaF0v1gHlKSb8WdywqdfgwGcW8t/Wrp/rWXRL6gGW00WYDdT6XAhrULsuwJWlztq4CfCYcFGQy6V
vMKRKuth79lKg93TnDcfSClBPEExeqdA4zOu3L6+GtLT964OIjo9o1Z2Zo5fqV1tI+xXf82UDGSc
5yoUCVJbUGrrp93lCfxqdJnAP3ClvwcgVhtRpwQfw0pdBJ8H7eNEHr/88K926unhq51qR2WvS6Oj
Bg7MB9jBxr1Sgp6//PCvNhAPX4fqqFet0Wpj9IJgN6p9luPvVfyeJWufOunm8jvOjM5aXwInLwXF
5HkJ8n5yDSrXMPCQdtCujM9XU336hNPf/xr8rqhzuGK6HExLv1NFTzTDPQBejQ47bqz/u/wR5wbq
9Pe/3jJ1wzDZsK4Czf45LpmvUsU88SWL6lrj5cvexelDVmt2tDGS7WjRBVWVwRyLuh/yYEQ3kjWZ
uTu3UfnoGFLnL3naYkWYFYgLmMW1JfzVNfz08tPq++v74APDlCf7DfRp3tYxll9T7U1Y/+nmJpOf
Qu1weRzPrOa1+osjLJVEKVeDeSpQc8A7Kr4SRc8ts1WMDksJTo7TKcGkViO2WuZ/0BEfLMmy/m2X
rzVeQJ3WOP+BOsXZ9qiF01PsRIGOn8PlkTm3jlf73CzKqcTTUARSGd+MMQDjxUgecQg6tRvkj67u
r1Quvx4oe82HKXszc+KYDQMqdwCxPucwjaXAzP9F49RwbGdVL5iHdCwzGOSBFo/g6CLb2OpR1RFS
uurKXHy9jGxntelPfOBsCbkNm6MRYDL8qvfQAi9PxFeV3dPP1/53K1RcIRR9gCNryK3bTP0+6kKv
ReqsoafrTPegT+7hb12JwF9vPCiQ//s2KNvDAIGqDRIJpl9V4LdWlfoDptCBhjO8YyaZj4P1le13
bu5XYcxRVNhsWTQFIH32han7Jozj2pE3l4fuT2FwfUc7jd3pvX+FERwvKjltwiWgmpl5Ale1bdI3
GjocVrj4yL6YaDr3g3icmwYFlKwYfGcYpedF6oqtspjh3pI0+3nRU9mPF6jEGNFVhafrS7uLytB8
RRdIua36WAeRaZifJkz7fYJEzy3eZPNt0Uq09DWwlfd9mps/YZtYLwoF8/9qYcPQz1KAUZNtjYgH
J86viGLTNYTtlz2c06evImhoF/jeGXIXKNObglLRUsTb3ug3dmsEonyGXY4b1Hg7RKoHfN3Lkaen
iAZsMt6MkFsvT8DXQcR2VqmkwZ1ulKN2DMZU+zZTTqjxRNoPLY4/STb/0NG/2V5+07mVtApX+NlC
VEBQMejzMfKtKcXlGRcm14idK3HqzB5fE20UrEQKeWBnmHNc3mlk+I+msdiPl3//uaevglQap1K5
LNhhtkP83UqzgzVxpF9+9pmxsVfRCX+HYXQkfrkioOXmEv5mn7JkXxn5M/HJXu1hGzQ68gBaE8wN
6Ro6yBNdKIBUv1ndD4bTb9Np/Gwi/fXyx5xZUmtWTVfXjrQoahPIShFQingIi+RFH9tD1oudElbO
lUE7NyGr/ZPikWaHddgGA+49lbM8LKgzXv6Ec49eRXRlEk2l4iwSOMuwTwe8x7DMvqZnd26yVwF8
LvRiVFJaWHLW/AeK6/bk1lO19rX8/9zzV1u6h3hsTWreBxIVIrrnXTltnAgdFuRS1PfLA3Rujleb
WcG0z9LVqAiKKc/eW0Wy8KBWxT6b7PH4f5ydWXOcuhaFfxFVIDG+MnS7G4+xEyfnhXKSExAgQAjE
8Ovv6jz56Jqmyo/2A7SEtoattb8FWECeOi4RO+UUGw3SC2tUZy1gHJv1uZi8Pq5gGhVayOMd4LGx
d/zbeoUW3BZRswnJu3cC0qMwnmBzFc8i24m/rYdr0d3WMjB91Qrs/Tp+LFqTJ7IsfVzTeeXT9e+x
EeJ6dc0UlLgirD3YIciqglJjad0vyveCEKDrIRmtOkflO5NNBOgojtMr/KR23rzVuMv/3y3gdu1W
mUcX79SP5K1b6q9Z32MTku/M6VuP14IcVacEs8mEhI0DHHQ55Sg2D7DNgoX8srMEbgS7pwW74UiQ
9XE5cGqA4UpyuPUe5STLTyQGscrrQtm5FWMx0tI7QdQEXMdDZjqhAXSDu+6sS5dZ/IMdlF7lAtiz
N/ecdmepZslDA7U5vxpP+r8dy82OJPPZ8foY2/gU/6dwh/3XaLWqPw9B/y336FvOyyeeZdXOd9iY
U3Thlyo6BtC40Z8LJEWWBkpLUDIojA7U+mJln0suIGn/3/FqLMqz+wCtAI/giXh1FU5l8wXOKH+u
99JWK7RgL+FGVoJRgF7yWhT1N/6jEViPluXeDgrENNnnn1v+dP3yYo9QKyurhkWoDad2kjm3fGR1
fL0ZG0GhK3En1CoT6KNRFltKNyHgbEQ2TGN2gmLr6dpH6CeSwUwzq8+guNxX7vQCss/OKNoIB11Q
G8DiZihVz89mQ1+ssaS3uWWAgaTsNwmN9OP17tmKhcvb3816y9BawgtKdR57EHAymf2TF9X3DrVm
159/6YgPgloX1cLDqHPy0jfOcmDTPz6QMMcOpm2/xGRXdy0MNO5dMD5ypKuG4vv1V26kk3y99EiA
oAVHV4i3hgplhGPmeNGQz79t2aaGTw9ESedmXo0zdfxfA22+XX/t1lDQZt9RERfpJewW5Sge4Mj+
0rvtzsy41YnaRstaOIBtJpQiLZVVxBnM3l0nv4N10Ld6vVD71lsgUXZEvRtxr5cjcVQWTyi4QNwj
PV1KILFUcwyYndTLF9BYPlNVheVEF36OPBvLwcZrFuR+jiWogkmgmHWgDNbv17/IxtjWtZ9Nr1q5
2jb0FXbvx4Yyf/fUotFSf3aivwyFd8HjThlgdhRTpA3+OTiuYKx5/GCvqASEa2A4yz2+x1ZLtLEF
/i98NyucEACIEu5rYP3g9cv1Tvp7Y/RBhOo3PBWoiTWohOrs57K6qxdeTSHoju5hKabxj6KijQfS
DF+aqqPfs9VdXp0SYOLZVtV55J5/M1oOwL3wFk2Ya1TgIwNtkXtGleK2l/6+/is3IkC/KMqatcmt
LEOKMxhPjLr3Y2680Gq4rc0s6ib3rliMPTXmVmdrRwLA2GbYN3rkDGTnkZfAsa/uEWTl+HpTNuZ1
+7LzfTdolA08XW8v2alVAPwPDWzX1nWF/K/4ua7Fr+sv2WiDLqt1Ud024+YBvluK3QTyFUkbwMmC
TzZB2xqMpW2anYCna2Pyn2Ro/Ju5HfoHlrnVP9naejuv2WqEtjaNnYUD9+oacE0O7h0D0q664qk0
+uJzS6yu8szgWjYUAclOkyPq2FzV/drgeFlbwZNRjHv5sa1m2P/94ObUC8Psmuxk2F8s987sXgZn
50C5NZa0eWGmCzi6TmkArA28GwfxTD13AGjhnvb6OPpQv4NpWtdyuo1jmMu4Zicz6wVcmyi9JQy+
e8TDtR+sqhczzie7/DXyCZT0mhcww5XVSRSGeFrV5CSMrRwlrHa3c47aarKWFKi4BZdVgiZzxaKJ
ZXEx/BSsDY3yk6GjhT+rCNzWLLxgrF9X/4lkd2L+d6c3L9/lg7lWVyvOtrEWkrXZCahfCBuaITCe
eh7A8mEGBe9Rtpl9KmzXe22bixM4QOZu6sKse6z84JV7xH22hbNXAL61T9JLR4VkkPeMo4GZCFZL
WIzHEBv+uyBoTgUIYaH07btlboA7DEAnI6uwd+JuY4uhCx9xqQsXQWlB7h5Y997y2zZceI2pxAR/
0f3k+UWXqcuuMhlKR4uzW62voPZ5t0FZAT3XwYFpVamAC/pOkGwEuK5ML3GpWDZBCwjnYLMbqoA9
dwd+KCnpkusDZ+sN2hQyuS3SU3CqP3f8n5w1N6K2D4a5I1raiChdh0ygHYELn5/BHcK/yxuUJ1dg
Nxtt8Gxw8IY/1wJtC9vWo2+0s5mdFByAorz11bMoW1SAjvMns1NUmxlAygSZucVUZS3PAgq1tT4V
n1GRYBrUXeAqby0HOlXGCenCKm6tAnTlVZqhtTBv5xtvbHF03WdGrX4aAZ08kQBE7yD3vpoUzMXL
tqAlj4C/WmEVdDvHvo0I/D/ZJ+kBMMzz4MSLHNYjfhm7pXvvlvUzUKlw2Hatr9e/+8bg0vWfa+MM
DlIsWGLrKYJBWgi4qSWidpp25pKtbru8+N12qoTvn9N0NuaSvrwvaP8Lcp8Hi9M7ajRIGk2vFe13
XnWJtg9mb93gDawFSMFXtKUZyckZFRC69s4xeevRWoAvQN+gkFlmp85s7hcozHFDvXPxufXoy1r0
roNMB2CFEq4P5wrogrbsaORM856+dyNdq6sFjcDoWtCR2RlluBzqda90ojxj+ZDgwiF4CIxiUgAC
s/GHh8BPmay4GV8fWR8PYU+/8IPQzXYmYpTnfPRMCRZ3v5ysDPVqIQXV7QxXM3ZESHmv11/3IWjB
CRxdv9EWI+tKsweb2X8b2VPHHl1/uiUlOFwmjq32es86GE+CUK3cnyYwGdff+/H4dkxt4lwMa6ib
qcPea5ZlWGRhJ6K1VgkvKtgpoIBm2hknH/eno4s8mIfammJt2nSsJusJXNkqUY5BfzVcOue1zI0I
C4X8VCg5prbJmoH3UxVyQ+kCBu26BJEpuuP1Dvt4xrF1kccIDxpwHPDoTrzU5Q+OWcGG+q61dn76
1vMvH+pdPI1dxwlAwl1qicp5M5QHtxLG3T8BYWVMcPe98z0+XvNtXehRE9MlM+/HtGhdwORMYMjL
ZOrnnfD5eFoASvG/zTAzm1T+AF8XoDVOlFlJIdudUNn65Zf/v+uhVpQjKQvKU9emRxiIJKUiX31v
uLn+gT+ec2xdblAxa3YLVDemIzi2h2n1Y9RHhGJW9W2+wkNLecaxyoo2AS1r+NT2xdaVMU6mwDJm
fpdmJUPpJW4iQ+BsQOKuHHPnFVsfRAv0jC9DQ2YxpsSc7heXnuvF33n01gfRdkYBH7niqzWlq/FC
ggIa3lNF9lSIH09QdqCFso3SwklZksPssgvB248lf7NtI6LBrTOcmdPtbFM3+kcXRYw1SIR9HXDY
q86xi6vguWx3jtF/t3H/v7LbOmzUYHQ2h2bpII0tR1zMIkMYwCcidRs2R/1oWLdDi1IJz1tAdRXA
OFfIGNz4ZQVPKlCyExH0w3ES1ZrwKTd+FiNMAvPAgVnWNI5RPQK8YjZkfFVGWd5Qy/PC3svM01Bl
AKe6S30Q5WwmTuF1hzUnGGAzc7+gArL51N2mrd+qzjAZXLzC4imx8rhfs5s+K+46QxyuR+TGp9Ex
gR3xFpCfUH4O9P1x6rwYsMKv1x+9MXR1tFDRZgIOaHAND+Y+iwhtloSbtXmYKjP/VMLb1q9NS4DT
rVVWUzrlQwTnhrgoeoDH/8lgqdXZO3PiVhdp0V3NdRP4TcFTFJHeOE3ww5G4ELzeR1vP1sJbUlTR
LAypsUncr+DYmHQvtjfWOv1qbmQ8GETBxnTpR+/IJ2N6Aaa1S6xqLG5YO+4NoI05RJcNyRbycbiq
jWlWYf9W5MVBODLK7OmHJ93UqSwvZLP1dr27NoaUriIqGoXJfF0xkXQrjOCmeIFoPW+T60/fWJ10
0ZAvSrvlGYAWJhBb/R/XdcIR+Hoq+nCyikNe33VwDrn+rq2WXAbEu4XW8pkAtR/vWrqftXu08yPf
FZdvfRL92GDZObedDs924AH/1qYOEH4dCCCku3GG+HoDtjpLi4o8sDMwBNiUcvkzY3/ISF96O4jm
ennou4vPQRMOco8kv9UiLUyQh4RjkrWMadAMICsgbGDeVfxCDXTcdEzBrcS+qxr2cr1pH2+nbV9b
FmFILwYJT4S0aJxotrBZH7MwwyVFYY4Qr+yVMWwMAf16e5k8lBjAHC6Fm7K4m+aleslklaWqc6ub
6y3ZmAR0uBRsBZrBUWAfqqZ/ImqIGxOObRNU+cgL7pxyNqaw/7vsdrKqXKysTlGreVtkw4vfqt/X
f/7Wo7WNLqlkPY9+McGwfIZLiwil+eVzT758k/fhBzfQZRF4cgmjp9wtQ0K/Xn/y1le9tOXdk1u/
mjAbDio1qvHcu1DVZfyxlPPO0WKrS7TYZj31GvBBLqSr7qZ03O8ObOR3FqONca/TMm3PL7NsKVXq
czjpzeZxbfPQYGXoQutMdlbTrf7RQtlt+97DFnBM4Yp4D5PDG6ft/6n6fGfEbz1ei92qg7MqrPlU
6pA+dHv/SODVOdv+56ZtXR9EV27X4NmDJhkwMxZtDjPOmt6bGXM/+YbLFPhu/IyDMReuXPOUFv2P
Nl9uqrnhoR2Il+vjc2NK0NFQ/bBkUKejBYB6PE+19SAJORSi/tP4e6bPG2NU1wf4MADs+gX0KUUe
RS0S2Y/H6z9+Yx3QZQEM1kyMEDx5tuTzpexd+OqLzNfjatN7w/Lg6JbXO9GwscDpAKg6QNIYTpcq
tQoTUH61HCE+whpK2QOwyue2g3OQDFzUJIp+jzq1MXodLbpxFEEZtTGjfSZn0axyGAhmKzzsWkjR
rnfhh1gtJ7A/EA24MBvrZdphh3jnCGO5s2zwoyPFgvZ1Zp4ZjePTbLKuiqElaDrYm/r9Qy4u/m9m
F0CFBfc1uK9WSNeivsEAsRfHeRKjHLJ6Y9gtPyhzcCCZM11YhJV0xcrpCpedbS65F/rcaQ/X27I1
lrW5RILm6oJQoFLKGuwIpP19nbI3pWQCK8Gdd2wNZm1CkTO0jEriHU4OR6xzUf6+/ts3PrWuJSDZ
4HcLbgRTMdw66M1sTl26s03e6BddQmB5Zu83Q9+nXklaoMoasGlChnpDGyWM0j3zru0/1z06bWtl
8E2j4C+mVQm+1fDHNfYYOxsdr4O1fGU5ubDw5En8O5Mf8JC/3vFbz718kHcTLDNau6jEhLhey8Sk
c9rm7uP1R2/1++WV7x9NDTH1ORbQYu6wco70kdgm3OEB9bVyJ7n+kr9F6R9kPGxt1DMaNK7qRzQA
9Y83yufjkXFRJevFwVfxHNhWZPDgbF1ZNfz+enHoFsVix+bdybJWIxQEdrNrDuNiuKEtDXBo3IAn
pOFHpufa93JYlp3dytYg14KnYJ2w4ZCu0mAMsq+onPJw3pHg+THifG4A6vfyTcH6SuDW4txzMUR1
65uwMl7bnQZsfFH9nt0C3okDQa9SkyiYkjXzLfxLvxUTs+JMqj2Tma23XDZk78YNrR1Mo7a6MGD/
Ifwbg20n846Kf26zq1+n214e9NTAgKnmt079lovcWUs2Qkm/PRc9atSBaFRpZ9wBeRMVRbuzC9rq
ES2SmmWETZ3AXT8s/56JCWsyoNPvikLew+l6Z5bc+vXaYtsGoE+ZMPhJAzK9sGC5bS31cj1GN8Y9
Jf/9oIRVeen5mGO6vH+yHAhnm+JF1O7OFLCxNdGvy1cPRak1GPrINw/fChqAwZDdV5ZZhrD4+g68
xFdql7+Jqj/DLcGeQb9Dh4k9g3thM6WmuOf5H+pbnxtB+s15P5iLcOWABxfPrvlvUOzlVzYGkH5L
bvVFj2rhdkobKHSqsYbe6D6fi9ivdlKPG6NHvx3Phn7G0odfzsUXe3wBjW1n6G+cwnTsUb0EM19t
WOyU9T/jwiNY6IUt/GnKzsAxYO/2d2OE6hfiDUB/eSDllNr5HKri1uqq0Kl+Xx/+W31z+f+7+axE
yrSjA5jWzSLCIHsdjG/XH7zVN1rINnZhTLgjVCkP5FlitkHtAfzq32TtxAqkoOtv2fr5WvQGfQ9S
qIsjvC2m516xBJC6nVHzdwb4YPHWETo+HaauXNSQomqwtOFBLnnkLWMeSTI5UeFB7ayawYsnmKzm
IXJa8pgXIk+qXJRxQTrrJkBVekoCZ4UsOsgScKOdMwxJsxcxOlO40AImpSaBKyjh+ckvau/fua/9
EKdWDgt3GpxWqOrvMPN1R1njMDPC8xN524XAeEPkUeEE/17vxo0QNC//fzcKRiN3SRZgEpQr1s6S
qNOi4K+zzm/5+LnScFvHT3TStJTRI1gmINL71Xjz2fid8T189cZ40wETNrEWt+3WOjWzxo4G03nO
8zLNSPVssOK+kWqPHLcx5HSFgufRauYDEpxqKQ98XI4N3aup2Hq0NppRCmB4I8M5tp5gP2X9MLOf
n/u+2j6UNO20rgR44bnxcUL267lJ2g58yrzsi2c+ds7Tp15EtF1kEwwO9Us5pA5gJlA0ymfZyRcQ
7xI1dzsbvY35UCdAIULMRfqZxDvkIavUnce6bwZRe/UMGyNJhz6BdApHbVcgLThPuJe0KztZmWVG
UOW2UIcVFI4eqrKKCMDrBjS/FgwCpBp+Mlz7Qek1FcdmhshzXJ36GeY/7QkyxTlsTGmHZDbgIT2p
/GlenemrVa5DMrlquGtHDvvuMp9j5QoKQDF23t1Cu3vksfsHgoPbtywvihkGwlbzx5FDhmSQW94M
7aTu+BoArAN3BhaNvdfFGaxWD1bLLsXyQ0z4a2kGUxDng2pPXkXEga5U3pIFxeMqAzgurBvq4jLO
XPm3sqTFA5x04Qo44KDuQ86e8DyvIwtlHo85CNAPfsbEJ5N0ukLFnW0cqDk2j/aQJwsYDblHwo46
O8vDh+goJ6C6TEUt7uIyEznYbjIrJ7QNXCMjp96hUnvyjhCwmTGOZ7gw8sfm3rNU+Qh/1/UYZC0k
w6Xj37kwPP/ciqgzstwikEhPYaltgXqPDGG8OUVDIiu7tQo3nltr5z0bs4iOy3JNI2CQIQTnmjz6
3rcMN0rXg3ujN22deuVV1AhWqoLzhIra3xVSbXlU/St/MBLW99UP2kYZD9nOnLXVjMv/361JLUyL
GtLhZUH3Yy6fB+f1eis21rq/jXv33CmzgfO6mETM/Y0PilaP/JeYX2sYeFx/wcaW/6+07d0L/LY0
IM2hdZoPwcPkDD9qmv/pC+hYa9uO87w6SYEq/jrbmXO3Okqb3AOWZdnIsAcarYcOxkTm54rHbJ0M
ZtK1m4IWAzYwqgqQD+RriTOPp0z0n9x3XLrwXVeJCSkPu/CrlNfrWTl8TQcxyz+AhY13Dof89/oX
2eghnRCWqWI1fXdu04GXCTJ5N9wJnq8/emMx0ulgnRWIkljofHPssiM4HzMLi1o4TrgGY7NX3GL9
zRj9/2aU6swjLkhuwQ8Pd/ddX6RGl2e3FAbqz8OcO0il5mvawDnsBBkwkhK2aX9r+l7+9GsPtRso
NuwU6pZ5PYSBk493GYzN4il3s1shhikRxTzHNvJSRw8LazoGlRlPssiPprdaKoSe3L9VQ7+M4ZzL
7tFlcJkvByF+lcj5dZFhquk0o3A8MbEnDifTmG/LYTFum6Wnh7xq80dr7oenBXVsj+vomP80kD2q
WDDPq+BvbfixM7TLj6IN+sehY3AQE+30DRZtngEuWeu/tqV5ga5errlW1PnAmKzob/Iphyp09gOe
2PBluYd3RndTwIv+rcjM8VmWRZA2pigeF+xx4okDSYjVpkzrLG8esgXcwMbBfbQhFzjeE8heUF04
S2AEqYdb5MoDaK+sjlw4LCqW/q3JO/nEmslKvNbv3mwlRJKVdDzAl4slNRmyYwPbmUe/G4x09sVw
0zrSPo2KdhH6W0a1aVUHsAzt10IU+RvuewHYz3sv7uHnBeVklx2kYmVkTVl/WHqzPTq0aGPLd6dD
zrDncLF7fmG0ApK/XwPsFmx8z4mAozeRdUmyifUxCoacpMy6+tnsOI8Wxyyi3EW55DwY5QklZdB7
4FovUpywr0VmtYkKKHkMmEcOXjb7cZP3VlIbXZdQU30HarU90pa28YxoPMA3Qj6aMy/P5VyUD5PF
g8TPax6jqh9U0XL8Z/InoJHmTIaWaOlvv2/r79Bfid+dOYmkq5eRhjzAGf969G0UTlFdFlfWfeDV
jgdNFB1FMli++X3OR36/NLYbGzB3TIB9p7GAO1tSF2KJ2ywz4mZclxDQ0PXrbJXQL8t2z8r14+mA
6oXY7uI4M2wxR3gpFzEC4UZ2Y8yDHzvN/XhrSvWaa9iAL5J4/phSeywix26ruPQklKWowAlNR3UH
S0LiBs+B/GXwxuy4jnbz6LGZJNSxvZsMqJqongiPVsteEzUW04EZebOzZG+0XhfTLlMPrGCFnbMc
bscKqMphAOBsD1Tz8SxOdS0tLYjfmw6m2mX4NVtP/ryzX/p4Q0B1phhMNjpeiLZOm6Jeh9CyzO4R
aiz6B8Am48kA6fNw/fNtNeDy/3erXdvz0SIDH1Ji/xgdC1SabCcO/ubKPloetGwLXSohkapAHCTr
oT+pE0vBd0vd6a5uQv7Vj0XshiqRJ3W/PM9f1Vf7pwlXj3/zB1Q1Jt92evLjnQ/VWXMTtHwVMbC1
8kpI9v81WxIb3XOupjADoNUyvy/jnuXQ1lDTNj0WtlFNbeCubxZdWBtl6HVtZM97xgobgfb/Mlgn
ULkFIzQfHjR9+9QYY9xWwIrWL/Ao3flqWy/R9AMTcaTlWDgsy8JFG35yv4g7iTmd/cQw39u0X47e
HwwNXfU3dDmgLsSQqcpGcWoGIY8wMlqjslTyaK2jcbAWGGEQmJbcr+MawJZz3OMab7XwEnLvRnwJ
DeCA6mKYJvbNvcVlG0294QNsCnyqa+Vn7rbxp2Lr/wSBub8seYmpRzlFmOEmnE3/Xn/yVhv0qC36
hWYGopa21XznWRfV8grB8uBVAKFjoUnKVdZv11+2Max9LY7hscHgpC3QYe7MnvJWeSmcBAlE+J2/
I7vZag/57zfhZTOgHARH4qVxs1AAgngXyN54EE7DD6C7zyEp+J6v1caU52thipQJ7UUX4Ga4MNlt
NrsGvG7hRvm53tKyTVVt8aZRuLO0eu/RXFoc5FyBc8Swt+/e+Bw6Smzxl7wdQEM+++RpoF8H77tB
n6//9o3P4GnBX1DRqHpthnQKpjgv/wzqz9Q9UWIg/ZHvTDAbve9d3v0u/MTiIr1iVpiPl1oiN9Tz
U4668p0WbHWOFtw9QJospxYs/dwm9gFfqooRl9p710Ibi4kud697MPQmiR/fV6MMu0F9CUp2cl1y
QyuzjZxBwtioF4910+7dnX2sWYKtwn/7yxC98KDpUqmLBTMcp2RdkzVhD5VIrn/0rQ+ihbcl+qlT
Ei6IHQcjENYz1p5GZeuna1GNWObYfWH+K0wz5VBAMSZueEeGIwhWTlya7llM816KFP3xwZKiM8Sm
YoXwycDYbQiotctTN3uwl/59vY+29vS6HL4Hqb4cWmdM8yyfI26ME/I0wXDbUClPOIKoyBNlDnPp
3A97HHgeTDrSwxiYIl5QvwKrutZ5EYG95xG/UZNIdfWv58Arwc4CJJxH3oSFt55bzm5s7DjCQZS/
ZxYc2iCIDM4PRW0flResoS+NvSq+jTjTlcGEkAVGupdto//sGveT8zNYnq739dajtQmCQTdfBzUG
PHJsYjq1y0H6/1x/9GUW+GCM6Fayrg0lUwardZyEoMkv+9AGjsqxIndW8fU3bAST7sU6mp6DGtQu
OPP+set5nI/+TphudYsWTAQDz4NfW3B2164M7VYmbeX9XKW7swRvBKsOf5KDyebmkjTCbeIYTWVp
xzJgR8exHxlFH9nu9NZ5xp/r/fQ3wfzRp9CWSdRPyYUM2IXhTtGOzXkd79vF6RJFquZMkFG5RTm6
RFXDyiNzcZEsgQPOoTSbOUJyYAwpdafXyl/NdMaCDtO4gTzMOV92emNjpOhCXTEq0UrA0dJaOeMt
7KITAyXsSUdKBdcbuvOWjT7XQX4UtywDjCxV6hVfBB+An6kA/FhDmj/4fh83bG/d2hiWumpXEtNc
cSsNI8n63E+xu4fB+lvt/cFn1LW69rBYQTngwWMkk+5UfclT9WLFTVwfioMK3Xg6tKfgLF/sWz/t
j020lz790GoQtyi6lpeTHliMGbUJxS19gGvgyTl0Bxwti9C4Z3ddKg/YWDxOt2XaJCQtzlkSvLQ7
BYnWX6nMR+2+dPS7XUyFwwqmqAL5dLjS02jOGBCPYiBhWalRhdSy/JfC9ZtH1HUi8aRk0MzA9DjG
felO4nugVseNVlQ+PFhQE97yFt4QqAc0kAUBYngqUNhqLGeFv89T3XEW+hOKVQg3MjAxUXMAVDsB
YJzD1Zy5/qFyB+c411zFjI5NzL2gi3gpzGS1rADnRV+eGxGY9xx+SFFhG83j7EnvD22KJe0V6F6g
CZUHm9b2Y257RerQfDqUucJ16RIUTyaxIcPOe3sKQQuBBZVDRhwJbW6/GX5dP7hWU/wh8KLF9cJK
bry+Wu6cZppgPN3Nv/qWSZCuzKH6HfRNEXOoa04en6rvJmpYhpAtzISAijxnRu/dEqGsMHd4HmOR
Gb6tsuHJ5Lvlb9bYRuiQRn0dZ0fdI9uXh6W0XWgWpiDinqiewR8qIHqAPOJCiz1Xaslhi+z2JVjd
dXtj+bAkXdtuuLULGJZD6FfAfA/GVgkRrfswosPuTMyukQkT0C/25PQpHRdTwIuA1d9lT3BKhMtU
5OMTpIEaaFSsDk74rYMKzs4IYqcKfgDYQw6G8JCh5WZ+8OoBJ6UOsHNcgA4nZhhWJLijciSiRlzi
Gq2k4cr77LUY87WC8VZQ32QLFKAhstIOHMX8ZU4y3k53BqHVSxf4fhnSuq5TKsVrViLB3HVD8NMM
8oWnWOtp2KpVxfmKmr3D9dl6Y57SXUR7f+DEuDgBq7hqkrqLvbuyBsAsbsvPnQp02NTglyiGMJAr
Ypa8Z704gSq3s3BuYO6oLniFxXTu9AEvUyAAJSQuuHqoYgQM+pG5efMskaSEa+5QUCdR5uq8cRqc
hx5leyipfOUj6nYNL//JzMqSYdAsL9KuppuxJjKy/GHeOTduTdHaNhwkdkSaRCWtBxcMIr+L4XNH
Il2w7+Rz60PiQs+i5EjprNVPySB7YtI7XR8dGy4A2Az8dzJsIZ/PJtnTsx00dQq/kBWWxDM0woZv
Rq4gqSeQRYKjSwVbiTbOZvNHxrM7e6YPAna0sbciDh2H7oyljZ2So20tvI6vTbG2Q1r2T4w91wCk
GXs8zo0Tsi67L9CFnlNgLJHxdqYoIsV+JOfGDcDbx3LZKxr423MfLC+6Ah+Sm5m1PQbDNEj2Mi2M
3XYZt04dloUbPxBrjiUGicbRt8iZjQ35sloy+C5La44Xuy9DFKmXUVllw4Pqyz6upUNxy5vxo2l0
/KZaTSMCSR+KDGGsUQfW9kvBbOO49hM7DUXuHTrmy6PqgwHmztCF1S42nGPA/MNgL+1dPjZD2EwV
ORGVlcdK1c0ds9nwJHHgSzs4AEeZsNukkXN+Tz3hnEtL+TEWqOnec6RxWIhwQz+YzGQSrbghpm/i
IovOCTZ4VWyh9ngnrDYGg15gULYQWsxtHZwL3/ttGv2TrcyvS+D8vD72N6JWrzLAbaqEEB7p0rm/
48U3svy6/tytn335/7v9RV3B06IAdij1IJLxcyAGaJ9kYo8wsrG9/Wu4+u7x3rIQi88YXy68SWyV
RVZPY9J4B2GOO2vG1iu0KLRLO/O6HLVIwXJveyKE2CvuKg/FQd+ud9FG1+vK/alzBqEadP2Kys7F
eOLzzi/fevBlFXzXOeVS8A4pJOxpc+tkDeuLr9ge8XqjV3T+3SiKYR5zmOrN/QN1HlDHEBo9BF18
jwiw9YLL/9/9+IxVIpigy0yH1X2uJf1jt/5NAXaRrKydBWWrf7Sx2U2AsEySljBzpUtS1StNbKb2
6lO2GnB567sGzFYAN+y+EWcW2HnC5WBFQJ2TF3BsyNfVs/b43RsRprPvSkPO8HkfkUKXgNobL0ML
FJG7o9PdaoR2WFckI8QiON3mClsLo25Bf89fOlkdpgk+Y9cDYKsF2rKrMo6ZzcU4Jf0BJNbQ7TDr
fs4TgeqS/dxcc9NDfUA6BNAeBGBFhpnnqNju2Nunfr6u3SfCX4vO7zFBuGsslyPt28iqv11/+MYH
0PX7xHBXi0PwkHbLwcPt4xJPRcLLw/Wnb0SALt6fuFiqwsXcplgWwYUGi/HOXmrrd1/+/270d5Zf
mw60O2kjnnzcH7g/RXaq9ozoNnYvumqfgsS+YAOIYWlM/cEfgvF/1H3XctzIlu2vTPQ7ejITaYCJ
OecBphyr6EVKekGQlBo+E959/V2gNHOk6qY4t18mpqODoSKrCkCandusvVbQu011MEWsAw6x0l0G
PHjw60F6I2g4ly4eFzYOHccggZ6tCrJ2zsNEsC9QEQWf/RCLL7Zpdaig+/C3OvPsc3VcO89KMzgL
ni4FRtWyDqn6e3zi9jnZnSkgPwQtJuT902qXtgJ8t+MWDIfhr4fqDT5W+xzW3y4ZIkaK5RqNqLYG
0Dfq7qTZtMeu3ZgE9P9/zzU+h0LzuIjHFJmmizGbY6/EkbzU7YVM3snBv1EeOUdBM2FMW8GhO0xl
FR+K2Kr2XSrI1tUtDZKs5z6Pte2TwZiDtJe/SeJkn6OjE0lsoJY0dKzjiCeeXVXzV6eUyX3U2cR4
Gqnxi6Rthw3NouTSIq2ABiNKyqEoW+uwOFpt85rknorr8oVMAGIFrXTdJyWJ2SlU2xboEjrzQdhL
+tiBReYJOZnqU6FRN4GgY5mehI29ZCwDjTNbDR/arFMpsuIIZHlD04+/XiZvGIdzsG7eKdk2lLl7
sixky6VJ7yfWIGkw8Jp9mGe7e+dCb9iJc7RuRmIKkiLq7vNm1I9N7VrBTFLnroX4tuWVM8nXZl2l
36EAeeMgO+9emCS6C7NJOvuY6vEQxYU7eAKpUQ/k+vK9rpw3LnKOE3Yzl2shqD6ouHVu6obREJTf
Ilzqnvy953gtHv1gvAdrMEvbONkhryqo47A0rcAQmRRBHTH5ztS89Rj2zwdE2w3xDM3v+OBGyRPL
o8BRlCJ5UfzNTMw5UjiGGdLaSZ39mLnXGkB/Ug8Pv16/b937mcMyl4OoO0g67aH9d+EWWe5l8Zx6
LY//+PUF3jiXz8HB8Qi13QjJmj16Ya4GoPcNe0+p9o0tcS4anAGESoSTOPvMOHuS3s0KDT3V7JXx
gxjereqtI/EXcf85KDhxpAFfOiTYmxmdAOCVyW07ZHm3zarrpnjp4hsz9EHWm5ca0tO/HrQ3rMo5
WtjAoDTaImqfi+k2mbuPIJfaJJ3O0SpTveOqvnWN9fc/7AxuiZpbjuJ7B8yfmyQCJL+eO46srb0E
sMzvnD9vXWZdeD9cJjZuzrKVsl6CkxXEKldtQR60A+VLYHN/PVpvrOHzli7aSNpErnb3jkzdjxPS
IrfS4X3sMVlWX399jbce4yx6ABWriOK+cPZLvtwIOQdUSUgs9JsIlYG/OSNnezEmCZ2WFBLH5SRu
GlduMzZvolptAQEJf/0Ybw3VWQYAFJzNJFrX3scQH5xKkCZH+Kfzjnv519/OzrtoMmSgorF3bGxI
UIAS6ZXqBLqnd779r7c7O4e2Yy6Z1oWw99SwDZlS340+Saff1tboi+rDrwfor+eZnUNTIbkERQts
gX1Wiwocce0LIOdophwnF/7Ge7p6f20U2TlENXLaPuoTbu/zCcKABLpts+hvf/0Ebw3TOjk/bLgJ
8P4kdpi95x3zoc/5kXdL4etMXFtgp4OKQfIe6umtK61P98OVuhTikjZLYRkbVn1cirmD8oXpg8Jt
4hez0G5bmnfFnN+amLNDlnRcArdSOnuwWvtVfnJ76zg0esOzd5vA/trSs3NYapZKVL0gb7dnE9rf
PFYn8sUeiN2hfymb4EpK4ZNqpJtm6bvAttP6DmSbduIphmbbd4zAG3voXNgPvvgMgH4yH0cQea/c
tl2Ismq+kypr39lIbyBn2Dkuh8zQDIloPR1jw+cl7GyH31ljyk45cZYPrpsMlybKnIs5zehHI2z2
B6V8PvZoDXG8wmhyi4MXbV0OhR7JO8/913EKOycQZ05rhrqd5H4SEmXAkSt010EYuksS6heU5/vY
RpU2KhqOAKbqX369W+hbk35mEWv0Ozi1Zdn7sYEyXQhduiTzhezqK1xv0h7tdXzlgnXbU3mE8pSl
jNkA0K/vWBqV4Tt34WDL/NnJYOc44hSNH+gizPlesgpA5QQy39bGycBp6/N+YnNYQJgNHQJJV+zF
FKfXxkko3bhxn4MghmGDE+ZGVVABgOxBrDPz4hETFFu6CKy2EZt+buOHX9/sGyv0nJ7XtKlsC5qI
vQ18UTSZxe+yfoLky3T99y6w2psf7AqA9NqJMwvS2uABvstRy9n0XaYD9Mazd1BHbzTts3PaUS1Y
Oie0U/tlKAM3eh6zyYuXeJ9IiaELI6CDCf1DVNQfE8tn7hPNRp+IgCiNiozwZ+sibU6Oe8dqqFJV
ft0/RDzs9X5micfFVUah2a7vq+JRRdTrlUKV751w4w1LeA5h7kH/iC5YSKOOSXfToJnXnj7PLj0W
7dOvx/+tC5zZderkxVT2Qu0rhx5zVnq9bIFqT5CUcN7xCt9oEWXnAGbZE5KyJobvvgAa7RdO16Dh
ZM52fdzF/ixlflRgMgrqBnT+tE/lhiSdvalTitwtODUD7sjvcmb//jL9R/zVXH/bZ+0//xOvX0w1
A/iXdGcv/3lvSvz/n+tn/vs9P3/in9uv5vKp/Nqev+mnz+B7v183eOqefnoRamCo5pv+azPffm37
onv9ftzh+s7/6R//7evrt9zP1dd//PZi4Fmt3xanRv/2/U/7L//4DVoHRKqVk/3f/7duga1RPa7+
bRLWR/x+f+sY/uO3u1THT+Am+/rjbb9+5utT261PwH8nLnqVHBC/wS6ulBPj129/sX8XLhVEusIh
RK2YcUB4uwQf+h3ElnizK6lDwR++RgQtGDpf/0SltMGSuv6UjAE99F/39tMC+deC+Tfdl9cm1V37
j9/4ayfVvww2bkuhmQwXhwQvQJD8PDQv81TUaQNxE9TSLiNb+ENjPDRwz9tqsEKj8sJ3G7feyKaq
vang8Lqd6s4xywX0nAJUlL3FFrvaAistZJSNvWZ/i2MbC5j11Ao6SAs50ai3cSN30oDS0ZrwFTV4
RYY6sKbI9vgkN5mCCRpkcTSK7xYKUFw6Ei822s9q5YDHQWxdIny7L/1W4FJpCU0by2ubBWrX+W1t
5eG4IERv7nIwh+TQNXKmAb0yEVv1LWsvscTOhe/VNs/KkZez5aR+BVb1MgZbb/ySScfyclH6oyr8
Oa3g+OfxRrgSlenbBph4KFuhTVLsskJtmOpBXlAc15upa7kpIitcRHcauPZbR/i1KEMHAyniQCyd
H6G+PZfaTycgZjW/EaL6iGb7O+0uhYeQLOC57XWjvl6/y+qFr9riM/h2dzV5clQZamqFuUtv4mg4
yfm5q8sQ2nWhRlii00sB/n2tPswpvItbYOYCp2w90t12TSBm6U9M7YksfZNAo5Tf2iI6FMmupssF
S6J7ktt6WzcAblgDL/Zz4ngCWi4uqMW9mvPdOrtOf93F2RZSYrsycoIMGKql6Z3AzCn3NOs+ppAd
T2t9TKAu681j9antnw15zjFSFi2OBA2wiX1L3NKXpfRxl+udE5xLlKPBFScRt/hOZOZ66PT1PN+u
v1qnZv3gPPBtTPiWtkW43oxlUwCO5b6r4y8yEzdu1H5c3z9Y8QnJgI+5VfpIB50StN1YWQ28GuZ0
IVHoZMzrLIBgcoidzqDJx01KxnfzOARwmP2U3Bb9rTa3BGtvnYh5isJ1QRCDdaAsX9+7qdjahG0l
MOAZzpJ1nzDeByNVG9XLDcdyGNt6q/g2VfAtsGLA9O8lE9Zw6Xf96MESbOoKHJoZCyH24gl3LxtA
76TfaAGlYnSODUUoW+YlOfYg1jvyz74muEaDFYb+tqaA5DD3VcW8ZbgFYMIvc7EzU3ndUXmps+FU
9/ozX8pjG8ldP6l7miYQRekCri5caBGsayKv440ZsSbU9FA7ebiuj7ksTmhsoFjxfVeGfZeGTRNt
0T59EReY+QQfUQi+ZmMdiFVsQWXhayE3YPw4ItVte3Y3nWC4NikfvC6awsLBs2p12eViKxrMCp7S
jaIQSLbNOmvrjKZdFNYMFP+W9kYYj7q1wpkNp3XHVH0frPPgupOnChIMUzjAaKyJPnTDbQwtj25i
hVOVbOaYQwQBezv2emyOnq3rx9lHjr4b0DjdazdoSH+Ssgwpt0DQvQKVKuEbboXY+7XB1pYYFqwd
vDTABuf9rT33wWKSC5DobpL4cs6HfanKY9PgwOf1BjQptu8sPfFTqQw2gxz9PIfwTN/A28jrzCsz
9Tnqq347leKYtTtY5i8tGvQ3MMhH6ZbHuDQz4ktTBH2UIOQs5UHjMwg9pWcUGuWSvvRsVqQBig4a
q7TZ0CRaVtJ0UAr2yYYyc5mNDgr9iWK+Oxs4mDFYFIG8sKCt40dVdcWcqPOcTuxYPT4Pi72vaCG9
1/dGNEXzcpzepzq/TnieQEC+STZsnE8tc291SW0PFDEiECPL/RjBlUGiKoA19MU8a7+LYph6hBXj
lKHlUvFrtNyBFRh9K0NbzuiCTEVQKRWWVdEHEEJAVSNFnXp9yNf7BEcU2rNKPCfDFNeLR0up/XHQ
f0iN9oPCYqeCjunOEskpJtEn2yl1YCft7LVCehl0unzT9wdHVtXGXWTgdB0kuqzUDRB+fgKMY5tZ
Jt3UY/THOKApHqG+tU01mB4BYfBKOT4XLUE/RQy4FQ4iVBOHBEMDC2z1ywtdOhnqJX6cB5xpoLcJ
RqFZmDq6Rosxrja5m6rmQZXwHYo5ftGkG5MXL2VD96Wd+4uOPlYFssXldCSpClQJahlyEdXZ3mLv
sWOfdWx8P8UZMKJcElfALfg54rBSMOTFIGjbRpbazDVMLiyIMuDxgjVZNLspwKmphueYD0GkohDa
6++EvWex+LdbUAQWQnCEzeocIUdaNPTFi2O20qjLPm0vEvDQKIfvRiv/TLh9wxeKQ7YJYmyKdWvr
3NrO2KzwAW5+8MC+ezk/ejWvSPpzp0YRx0FnE7Ig8KR/Hg63jTnKDdJsp0H7r8YU5+ycV9djh8in
j+GGY8M7sIHyYAHNl6Bglx+RKHngrDxmTGC7Or4obtpYe8jNu+bLDN59MW7GCsYDxRGevDTC3srR
AnQ130bjoSrUJSpL+4nyS4COD4792FG+AyXfHjTFYHN37FMsCzSzP1tMbSSOjBYrHz0v/pCUISJy
cJ9hskaAel1PDxDlRvGR82d7QprGPayuQRxpb8AjrL7Er4eMijUoOh8z9Maj0YEykJaddzDapRxU
0edmS12+Ld3qUEXj4PeVswGFpvfqTsH9KKKnvPqyukFTqzYL1CnAXIG8i509cUEfspLdQMPN9qxk
ehiLm2qMqSfEmPh223u1a76yrSVJ4QmKRPrCgvV8hdVVWX2tSk/JfEAFWV2mPd+uF8kYgNPl/UB0
sjp7hbd6BuuZFkNwfcA5vsxFuJ7E6zrnixXSlm+hjnuXD849Rrqsap88dkh7JzgsJ5gtzuVeq8af
470a9OcRh4psYZ8GfB7nVMXkZkFUrWkMKasYXPxR2EzcT1O5c4rSX1+rPL4gztO6DDIcYdl022Di
pEauZdRAnqMWVTyPgEs3/XNsw3tB6R28V9fQRPRHejuuPjNOc1Wyb0sJMx9FxXEEg2U1mjvXyf+w
KlSCVk+PWgdgYONJXrrteFnD6BRLKPL+CITgbkLzrIdK6qV24UOUVtjmxR+APy6uvetmDuAFXOhp
i0MfJLtkPnWQ7OuFQMcfXwJ3VvdjB8vgZH+kMbJ0KeNYYO6WL8vD6gcDyomhAQVfAWcqLcNYROH6
KA2cu74IIxy/60gJuO+KH9AOEIBE/7ktSwAM9CcjlhCLF0DPS8sRmxiJt1+v2J+Ttt/sjaSSSElh
b7Fwf97jw5S0RSlmsx2jmXjaZYCoJxXO4yLE7SRW+vzr671i/843iCsYpAGFgitzzqekKQN+khiz
Xd06kKtcZEm1G0FVyd3YG6pHjMtYPC92vFlnMtr28UeSANw0wYuMMJ3NM1aKAovLJKNXd27K+G61
yxAfh4MKL4/xzeT4UM/dAqrNp6Cfm3BKlsuxHf0q5sF64dxSl8wufcvh27l7r8XsFSv454dcg0tB
Xds+BwmPbkxy3uMgweZZI45p5luJ8qDp1mAH+2PUm6KaIEiv/R5dFAkUtJh4dnIEKckz0Lf6OqNd
MEa3pCmOBTxoEG+Ga5jzauSq29WorRFUkbehU+6rOTpMg9oQcWK83U+O2K9/TSYcY9V7Ru4Vi/Sn
p5M2cV3YOarOwQ52ZYHYRkw4F7LiGU36Ykb1EI0WaQO4Z5zIveHRCt3wFAItbCAs4F58tXN6xUvE
BRlswmyF4KYOGFp1B7s41jDh664302q61UVVv4vXXhO4f75pKWCcpSLkPF1mFzVI64Bx364R0Bri
TRa0bJDKH0u+W9f9rNFCgTadBQTQVu1VKj/aVIfEVYBJYxcWlyNPIReuEHl87FGFn3p5cq6a6Tn9
EEU1ThNYckRaGYcFa2/7vAzX83GN5SE3cAL70oOB2Z0X6g0uzmsdyg7HnkQAiq61RCGExltJIvw8
VZsOizSm+J0Rm9m0H9fz6tc78RW59KcRUTYnisPhcc6RTYVcotwuC7NdR2ENB1a3nGEWBGXeer52
uZ96KRz6EQSmKO54WaFBWovzBI9IzKcx+7Ce506iAVSWfo+Y7Z1bXKs5f75FVGlt24Fbdp5jFlWF
fBfFLVaTfA1H4Df5GPE1LFxj0AqjuMZA81Qcs1R/89MQc9riYpo+15jC13SAgKMAk2/N/hokTQrh
YVy8l7P/syXlBCkgJRUVNhFkrSz8kK4Gpk4P0YJdYScXS2ffmrYPS8yoahBo4bRAFwnA9OPK/00d
K7Q7DQWI/rQ6IXl3ycc8QI//O9b9L9xJ3BRm13Yp7o2dN++MNYusuRFY9Ti08eD+OnKlssIa6YM4
BhcW4m2s1tVwHpfKXMs6hqC8fEfD74yHbD1mfr6Ps7Id6MimsqZwJfOl8Zey9bkjtnGJo9m5xXyO
oLcx2cvqgmgJJwDn5boQHUvu2pscqg92k3u5y/11vfVpD7m8zyY/li3F+6/S6YS1fFDt8zSOQTcf
Kvm87iUnRwKmard1l/hzqy6jpgzXLbg+7IAlPcCl7sV30Pv3NO53v/ksX3z28n+SPj6l6K5rzR/d
/4H8MVthtG8nb++Tp7R40l9+yt2uH/mv3K34XdrSQTBPUAflK9X+t9ytq363QSnBpGNTAru87u/v
uVtGfseqpa9JVWXDarP/zt3i27CYiQszzhAhwTr8f+Vuz22MdNGe7HK23p+tGL7tp31Lqr5yFzTg
7hKrcH2djjHM+Ez8yMrNJSK9y86tb0Gjml2JrugPitrMG0o08uRLJB+W3DrFOXC60Cf6PIHpDpws
7iYV0G8dLSsCy1ab7kg/fOjSlB77jpOjMzfwN5fMXyq1xlb9COyCW3/O78ZcDfegfCKD5zScHBY2
OTs0iAWTTqZTxipzyKfsAGqr9gp19iOfmuwOYA6xSXMe71I6vgM8ekV6/2iAJbwXosD6zimshzyn
BBF5lQy6SMBON2bpsZf9dAJZztQR61QnQ49aGR0OfMjm6xTJ744t8Oti2JO8iyOcIWO/gfJNuW3q
nHs8c+e7REXZRoyds/n2nFkGj8wZnfjUQEh02w7cAoBxrBBZTBkcIGu80zHLgvn1X62J3rOQ52Yb
ITbDCSioEoygwn02/QqoLTX0q3+/4IeSQ3W0swSNmxF6rkj6iM7U6tNSiAs0oxpfimVAmjWpwiaq
wdMNP/UknLLZWoBY+HqU7CJ138PM/WkWFDrsmEOQ7sbKB7PSWi7+4WjJXXdmuk5wcLggEVpUCb20
qW+vTFwMx6pA1bruuis5pOWpxsP4EaPJ7Vx2T42t3U2DluA156u8en2rOyfXjqzdD0M++sBEDpt2
Loowy5HgdYGm9nOh5+tuIvUeNBUT4i3qTdbihM7s9ptMFvydPMNrw8KPiwyPxxXyHTADjmSYjp8f
DyzljpgZQfIWPWE0IFkL1oCSmqBp0uKu7WXnZQr03B61mlutJ6hy6UWA8ZMQX6MCHao2W/Y4WwEd
noYvcwZN1WZ2AV9kZXXJOqxY1bn5rVW0G7Rl5BdUABejBmq8HFHHaR4yeYFQ26yEi8a9SEF0AO5i
RBs/WMXvB8OPCZWzNleF2hCzXdthYIx1CbR6zlyEuIZmE2Tkhi1UeQ9VvCDTaid3WZOldz3kToN4
HpEbiZChmPpdVM8fnTZKv/SLuupZXT4upEIY7aCXhFqRfZFFg3WAEMt78NJXHYKf5kMywVDEUsiB
IYY53xLUBb8zr+p+a8d0DCs6w+eKpwE8j3m9ebUBaMLOvA4dzVhrVtZ9Trp4B32cCFoew3QNnZrn
OEnTw7ctrmftbusqRCCB9GE9F5eWiNubHrWtuhyXO6AcJ5+lcbp5tQPQZWLv+GZnTATrwNuIcRW4
8xGOueRcapfVYL3tJj1s+7bTR5GSeVuDuMfvF1m+LBfT7Bcw53F7Raq08JZ66LZcl9MJfTB3Tb+Z
11abBmE8KW+6Ik52ixvL7UyXQ9U4DXypRtypKq3f6TSx1/Xw80TgBJQUFBBQTCfueTJpFEnDelB6
bzVqeJeWDXcntoYjWP7doKyRtbWcvvmQyPHASLHcGCYfmkmDOEvo58iidZC5VnRM+iX1DISiPhsU
QYgsAEywxpPhY3JRa75JJGYjUbLaiBI+tTtKNEs25Qv4NXychjsIt9MPtF4Muhzf63Z4xav//Ig4
wCX2Auq08AzOD5g5LZdqgSbM1n499mq/TjP7g1uekEGnt/hUG865RllvbvX+NSPeAfqKFgnnBqd0
DUykM550QT9M78nrnvVMr4sGy5+BvoJwBjflnGxcGwWxDps0Wxz2fD+WBbBHaPo9JFBE9QHCtS+0
rPa2xc0unnUfSLv6ODXKeNNURIAypHVIPGh+VJ9+bUZe+9/OxkyptQyu8J/rKrhGPx4HsXQpBRKm
204jM1tCs/amnTTaFT1LgHNuAfruOC8j0lQGMgc7g2q5ZxOPGaVujDWSiyJPFzQju8uTAq3JUDA3
mHWEAEHMzZHUTnOs0LwAlgSjw34o5QXJ2eWc2NN15jK9RwsFkM4WAUu9KtQXzq/mOfMitkynREIG
+tePSx11Fqo6SMejdxshKvLQQkr3T+xnI0ocNtRHt01nBT3EgdV8QBd2iURm5h50VHiDmO6Sqgdj
YC8V+uHmhxIaf15el3uZ5K7HkTh0m2HHybimnemAHKXbhh2BsoEho8fQgu+RYX5gVH5MOCjhaIyT
ZaydDXBTKEuVRG/JWtuoUzb4aQIoD6hB7sqxI/umir9y1Oq8cXaUh7w0rAlDegNRmdoMisig7ZyA
WyxbmftvUVzPfEbWWqYLErp0qB+T9Hq26yKYEusqxnbxRJWFdlF1/sj1F2Gqz5nqd8DMX/XDApn7
OjkqapIwAsUpMim15WmUE45qEigashmchjNNvAzUWBurg3J2mqQF2H4RjRaF2LhpfJ0MuDSabL64
nXUV6QXZ0ZH5Bf8ibZME7vRogSHxOKCBPlUjvxLLNTUD2OfzdpO0+QwAC5TlkYu1t4CgXU/WIb61
tXU1Np3PaiSF+hmY4pSVF6iCFoGYIh9M8MgRGShVQz3EK9DtYdDkJAfjlxFEn5My3TYN9KAShQPb
bhg0ZmyvNRLOTkxSL0sWJG3iGmwuGinfIYWuIZw1bWUf0nZAphj5wN6FOKEj8LjU9TI7HbY6G42f
NE9RQ4M0RQ5Wp4C52xqzl5ETvDlkV6wPRLjPHc02vflar1m2mAHtMM01aC77x0xCo8cMfPF45b4U
U+NR7BggaPFjWJdc3ppdpvQHR0UL+JJ78KM0Fsqhgvwx2e0DqRq2s+IGcNVWYpuMNTiWwYbiiIyA
Qyvzklk/ZD343it+MZDxniRqh+P3WjpozlY9CvxoAHxKQNEvcxs5z6Mu/LblAWqPtk9jU4UsxhJ2
0uiktIOS4sg2fF4XfVH7Vtx/Zi3pPWmDzKgAhRERG2SdXBQXJOjJJKj+GuqlWaY3rUs8Qi2waIDM
jlYptAst+1OEkpOfothHE+iwxcnNPKNoiBwI92xuPs/xEpgBzSJJG087kw8spE2egF2iQTJyeoSO
BZ/aF85nlC9E81jDGkV98znl3bEByiPoUv2hpvFnsFc+NPOyRywWIntcbiqjBzD57WtTPcc5Cjfl
1D/GBUFJoHN2q1RDoOseUjsQnUAjFBhawKsSkHzN75adAxgKlrrdLB40DcB3ANcZ5IwXZZolXg9Z
LdAqdIdpuqDpAhiMJPcFlKdR94XgvNVz5S0UghZoPS6dbtjNHW4fyko52LmLajd1IXiALzMDHGDL
YB96uXx0iry7lxDFENIOaATmcQU6XfQiaCt9FFzkvoMQDs3ACI1a+QKXdNosfXxyjb7urKgOs9Gd
b0EZuqsrIx54OqEMtrTb1MRdOBVUPZUnkpLkGbxyJuzbRR1S+MpHpCfBsC0t3xpjdtV1SFPShrQ7
HVnkum7Z7LeaiPu2KzdwdSECGncNKmpwWvJG3tPVEMFuWHc8TZHJYyXYGBJUx2WWPtfTTdSkWSDH
KTnkdgVVYnKrOZsfTcrohcMB+3RHW34c0qn2QYtgjhEd+MOrYBHOsA0FSHcbx7LfVQUKS+j/pJ8g
j3JEWxl00+ZEHe3O1P4UK/KJ1DU2fMPqy2yxiosWdEYzpEyuHAVKuMhtbubKgYSx1T4CDg1MTLN8
rOqcAsHBya1Kau5PYwuoQHSh0phdJmxsryxB5g0IoT4gTmi819Gb6fzkol5zxVEduAb7k0D0nj4s
60ldxHYL4GcHjXsrCwVqeS+jAq981abHfAbRPQ7U/CBGFGD7LmY3rYOENubOS0w3h3JqrH0e0edK
lAedJuJ+FOXpNcaQvbA3w0oj1CLTKyO09g5W3xznkTdHAJHsbETgy/jtDPN7h4ZIOywnG7QMJhAG
yIE8V+V9bbfZTZM3IaBk+aZfqAxH7lj3FkfSkbAPxnH2vTTTfraAMbBb4j52Y3qLg777Cg3d3Vi1
0UXKUW1UrERyA6EtamjSPi12Um0dOpkd64vmwCIs/bEosKx5JK+XqTa7AXQaPpYcDrkkL+9zhz44
FU2eRUpnz5nVdO1w5FvR6IOEtoVsI9onzAlQ3cPcwjJ4BFiZEcyPj4ibj4WCNU1LVd10WpuDO/N8
42pOth1ON3Azzn7PSv0E9vIidOB/Hlz4O/fasm5ff+9AdwpwoJ4FoMbvISEQtVe8qNqrMS0AskoT
7iXugsnPRXFUlrvtE7u7ZgxQJoRPgKJETXc9rr+r4Q8cSGo/Oos9+kVl3DCrY+eyWH+8/guoiNzm
P/wCWlSAx3AFuNOSOhBwq9imA07+qibL9x+LC5FObBLqv/6BstxCCbGYQjTWz0es9/nIeFP3nnGB
Fkq7+OL1dx22/7e//uulKOvALcbqZLmbuG3ptSpw3IJjmF5XnZ158J27fZZzaGEPYwNfoA/yLAcf
6epGlxlF7ACFwtDAO7jMRX2nat0BmdIeIeSDDoqyQNe0GcfYr+PY+JaZzNWYQBjcmVh64xo0NdXl
qhluKDS3aXNTWTiTXp3ayc2+JW5UXSantrNOU1RXn6ycnPJFQ7wox0IkkJAPRxWRLQbelgADUACS
+nDI1fJZ9Q3Kdkup7hnoy+gw9ztrqoA1JI7+wFcXYtDXlH9AHrW94UIsl1mSBcjmoCI7WQEEQbPT
t1cA8OhdCU+gg3Bq41nSxjp3mNxbHY79QcnGs42IDwnKFHYy1xfYNUWxUU7hAsTUNIETmfri9cfr
n+n6Hqep20NcgUUImkfJUNIUtakEBa48fTFRY/c+kgnXWS8eR5QV0LedKfg0zVdoOjlXtdFwvKW4
i2bU4sVcgGWpwtAxN7b/H1vnsRypskXRLyICb6aYcqqS9xNCFkg8if/6t1Df4RvcDqn7SlUFSeY5
+2zzhDO9nydL8pAvJCxo67+dCBHGfBszJthVjplc6JkqVNCMAfURfw2VAU2lMOuwvTQPHMNofCVp
ja8Vg8yGFum+Ei7z+IoS1yMNLCdyR89ZZzmjKEsX9yCzKvO1nibG63RauVkP4XfLO212nibMtggT
Hrorsp2mSzc8kZxB/yCVgrbXGNIH3KzZNZQKTidpItHfdhPX2Q/1L2DZoNn7WrQPdeN1Z3e19tgW
0FMyfTjFFkeEKAwRpeUEsJkvzN4WdHT+VLfjUZX9k9n1623dqz+m1v6Og5HfkGq7MS/N+BpzvQZO
rJfeDBAJIwzx1FPt1cWDZurviRD1wYQhfbBH46Gf0vRVaYwpRNh9D59WD+dmrK+t0gn/vXarGd1p
qus6SFS7olqehpcqv6mJ4z5hsDdSlLvifoqF6jcFncPft2NSPv37caOqtIg0N9otZx2iOfEMyAkY
zKadQJqRNvUlk9k3cNe4//uOKSR+wHOFhEFRp7DqS+r0Hscjw52VXd/lRlhWQ38v4vJe1Qb73OMz
IDV3Hf3M1cpjYQb2Mmevlf1tqfG6h+YGf8IS2W3qjnNg9JFUhvR2tPCpy7Ps0pmjFun1MD5qvAd/
84H1kyZ2r0Fv/oPQ2tKDh23Y32bcQRQpKPqGhpFnx2lxfTdn9nwv++Rob+eDMOz8vyunllN2nmzD
CXS7t2+0haAQoni5MfrLautzMFrM262+Mq/73jWv0wpcZTtQR6+sYp+F+jjObnasLFiwTTs1z2Yx
38oS5pg5VuJMyhGbuoleJT+albYle6qHPJv92HSmp1ER8oJibfE1hwdmSor4kOXwc2VV7dwx9c4T
Vb6DRujy94dlitt/eIKjjbucd0mhzsNnpepN1pXJ3hyK8kiyz4fwLH7YdvP9CMwWaIPWYYkMRnjJ
s1E9DcCOxC9530rfndLhtZuM7A1SaHGwUoQgTtt9F+1i3ayziCN8f5NjFS8P1PTFpTCL3KeqOf/d
/1xXf/Xp0ji9/tx51nJtqD285aUgsAV8mSrO8NWh9/Mib9/IZF0OWtpgFd+XKRgt0nvLnK2dPqcG
vGE9JiZH5CExLN0ddQd8HjlZx79v/5bn39+RB22izYGO0mLHeUR8jZ53zSV1xzy+wFPnmszeK9mR
81T1J+hucBOmxniqeab/fdvV/UbeKu6maXICGU/F4//7CuziySorBwtTzmAD57ODl2JegVZyxD/8
LtHqi5U0apDkc+JbrZc+NDfGVnzlkwU5qyscf6E6vVpLmr0EzuQFG5cnYSjG7ezF7R4Yw/ZVHXJ7
rTjm06xUTUBzZz5NmFoEssz+++rvXy//9uaizb29ZowMg4VRnv4ByHmTz5FerfUuraucAaRo8l1j
WpQg2wiCFEvXb4ecgB7oMNCcyxIXtH1WUmQUncG9TFLtXKnlywRN+2D0unMpG+lcxj5fj7VRXJzU
GHtfXUQNR3L4Io88A7OjFb7oUOUHtb7WWgZMupkpHJBtff33d/rQuadcr3y5tIdZLO1byfSJx6lP
GA3V5Y5xihr+Ia+rRgtSGUSy51mzkT3b6hbFGC3DSBfS0DbjemNoZ4BYeW+59Tst8XQqOskQw3N8
iMTJdRFDkLGX63iY/vsjiyHQ/gHl1BPmRbWWnz+gvFo7sZ+h23lU3A8ze1VYoirbqxlOCuu0vFeN
WoX/Vjg9413VT30IUuOGlALuiU4cV776pS4y5TpvlR+17KSv5K56WaysO4y1VUV4enX7WSV0KBGm
5tdtWrA4JCOV2ULqNhmJP6FrOCjMuK4dXeKAjLUSakj4un4C1rATapqFRe+tj15h3LX5nSfld14u
NmapHF35aI6nmnQp/N8hF820h2Jp1BOSiPRCqIG2UVGMQ6PChy1kSnEyOfW5MNMq+jeQyGuD3Xpd
vZsitrr9ko6W34K4Xq9MSwCvZtixdXMQg+K8muPPWFbZY+WmN6vW6vsy7/IdnOZ1V/SSY1LjKITT
vaGWCrTd/m/gNbki3kgpFQdTyg3dTF0xxKCXxyLyeizUK1d41Q2pxNVJBXf3/2qFxCFLcjLEbWcV
LufglITaNE67qtWX96JKfFkWp7yvrSfRzVm0GlWo9lp/xh5XXpofVamTT+ADGDBjf0ZpyYFvxaO4
HVC9TXGffnIIrqErveu6zarI3bYbpVeKUC2gVTWsxx6+3kjpVvNAjttbzecRK5JthqenYVXZ2F65
ubhdzbpjG2L6VOq1vqdFXaIJbNeXjRJxe/QnbuePkljWQzUVe8pQ7WR2+Iy2RjZAJBfxMXUlx93f
r1andTp38OhzSyeeZqs61dUt03AVMMZz2KhaR0VL4oa4Z4g8Bp1erDsxaiL8WxBxVb3/XcBprc1z
1cPinTRRncA7ZfTv+F2zQqIXme8bB2pZWbZjtP7B0Loojlk72vFVTtpWrjlkKmWzPArd9i4MPp6r
us8ZhM6fqqHIe61YzPOgLPepm2BP3Y3dvt86WUtT6lO5ur/j9t0KDEkcgtRDlJwp/iHc+SEml6eT
yvWsFt+xBg634gtwmv9u09/M79/SiWvUqUnTmf7fr+p0g2Z0cONDYhrLO4oaL8SKGStcHW/P3sbf
MUnUUzGmw43lZSfNdvIXLWaeIPLqIa6N+3FKu70Km36Xr7rxsvTiKl1cag/Feyzj9aRPGJrMwzRd
mcakIHesbuwyLu5Gm0hED7aLLwnIujKrBjteXXQv+S+xJykHIqO2OhefbRqLU5pIM0rq0g3mDXn9
6y2AoBZo5QOmwgW7aKWUxr7RX2osI7hBdntP8Ig4FGXyWLGj7BQmZafFYeScdHwsWdmnaVnX499X
leusR+QQyAG2rxRI5bBb1zgqVPCvNl+6e4LJChIo23E/qqSBAetweG3nD71cyZRkWrLiKTO2F2cw
Fy0NkUG2JNKUqbc8Tb29nL2BdNAgqdTp2UNKfewh+YFufmSxut5bcdYdi9nMgootyK+rQkWpQg9l
lz1qzQJNR9rOT39DVsPKbv+OoL8/ppxX6svmgmdNxFgSV67VnveZBKGdqoEW3HKM67aH1mpXyk7/
6/0d69arBSavMe2KC5Vg1zmOe84kRgzF2pByI60buKUdiE71zlU0bpQxx6NZtwqaGmG/KaaLhkl4
6RnTqzqaiskX2yZvsCJ2DhQmBx7Cv56PENQCZUzx42ZoBQBzFUAD4e5acurQf0BqRcE+PRNZURF9
iwyiMUKldsR/XyUaLDeY0VHj6POpFMoaNRxG7x6dZ81g7lPk+puVZe4hc41fhATqrhGpPKvNZlY7
zddlIfo7QHglIAQ3wPeUdmKyThlabEIyTMqqpXxpzBQLa9cdA3fY0H3HS8PM1PBU6+wo7+bS93aO
KLsQvNMJPPjVkJd1cTanx2TqrlZjeGaT+3CEkpPmmwDdqOkBnd+9S2QuMwZQ1mqE7WtrfWAdUrMD
4JxUD4kv5jPWjHTIzhIEc20VagaNaJokb0ydF7/30mAsjQ+l6uYoXbCR2wANYwItNJLiazWrE0r3
0NULAR90WP0i28zT3TXSCxdqokIEQwfxpE4PajVqCA1tGism677pjEDV6d7xJBoRvvPhRN/MyqIH
DpAopzepnNok2MObJA04zgR6GA3ALVuitol/Gt5t1KpQzWcVlbtSHHKtc4OuSDPiERcfV4CUqcD8
MBnNTUeS1kmDRRuPMb2Wq4dWHy0Y1vgKHqBhy3DKdQeKWo/fiVEnYNy2OaFILxXA28VbQruXxYFl
+2GpFDa6kmhh/62pUj8OVrbrpXSuCs3vYiYKFIFdkLltpMXDfiCM8ACKkO8WdY9GrYxsbLY5F+UE
xA+yIpw4KJOOxMZ88Fnd6XH+LhZUxCPTkTnTN3+7F1TaDK5Y8X6ntHtLHEBYyMMM41VtA2sg2ErL
1/shcai5dPeJPiELxxUVi1vY+7kuq90Al9l3R/nkQJNQvZnAjcxh/oCZu1mUBtoX7DLxVl3Mlglc
9knT+x7LrNuPxkepcCKpwj6brichiNs9kxA3oO0ao3g7rRirvYyZzuWUM4Oc6ohXdvHcMljw1c57
7QBp9v0SE/+VMdPFNK1CauNnnTYfVjM5N5b1NS+SUV/W773ctUIOfu1Q6Ngul0D9VdpdG43a75tF
3+nYYvJBNMhzkJ9Sz0l2atI8S9nskqS/lqZuHtejWrjPZWahRiiLwVcFxsSKRt2UUMN5VnGg6/5e
0uqwzLUMmc+eraZ8Mez1atGXN4C4WktvK49gas3Min2y5M9xOXxq2biEiiM/hJk+kVPa+mj/4p2r
6Ah/8BRwyrLYZap2arXsTWACtzeWlUkdl77EqWVfKuNlFOknM62HJf3ZnpWBA9GNFaQyRv7KlhmH
WS1cFJrZvgGuxZXkNykcRkMSQ/Nx+Ziy5qfHLCFQvJ65nAs5e+ghneqJooRx5V1qdzJ2q5sxwZsF
+kE2NLtc9mKCYD5m5uMI2cmfdYzrOsoRFCy4vCLAddoX0XWYjeXdvVniTTQm4mGp8Gm3vLc27nMf
G+S70qwzZIu/GAs6jZOAeTLcny0r3ypQgYSueFMXSiJXGESYR42I3QuObA823iAUQ0mQFdUaxjQu
Wh0/WMrAmCLhoFqmfNPWbVhMWj61nVkw0dDe8brYJxOxB7LIrmyRxgdDX4+4sH24SasR4MGkr07M
fusnnNBO46PuNu1eL8p7+vcq6ouY4muhPZ9BcnZcHgae5N4gVTBDDqh+r/XlF4934jMSoUPvBx8g
2Q4KB9TdmYsjwpq3Y68nHzOcEvpgOG5Km01cDNTHaO1WRY20doNWGFAFTvwBu3fCwqIB6bDKr1GX
Tihr9bWfbNxRliaqC4Wzi0FaqlRJkFb5wZxJLADFIaBOvOm5nZ/SqvqQ6jE1ijkYRC5By74HvcsZ
G2AXxlbDoExvgj5DEeP186nTdeomOcrDqIKHkxpkJEzAQItMGtQMwVr+pJ7GwtD2elIeh4rgJ8nE
iMA6xQt6CDEMkqqJwl7cpA06uMRgY8ryESryNp0Dl0R+PT3gyZ2HBXybdS5DyLH3s8Up2pj6PieF
PNhEuGiBhG4C3C6PS2svPjxjJA5fBMDGrE5sTssWp5Iuk4EERwobNQ86dROEEvN0lmI2/TK1sj3p
rU5kGAPLYFrsG+HdaJ35qyJHRylqcWUIXCRNoObKtI+lNI416hBEEnxq2s3rTcKtmvKQO/W35Yr3
Ss2qN8Ie6q1pJo8iX05VsiyRFKOCzIt+Q6TWE2SfAdyT7AtuR+QRkTGSQhu2nhPFtvLEQbKEnUag
hdLTwXTy0NSNckfyn4jcXFUZtBGflxfuG7mkStgmc1QrTIadtg1Jdnqf0r5F/Z0BgKuNtu9T873Q
qkCPVUoenorZtjntAGJtiDv1upBUMY1in3jMJBldTl23T/WKUefI+6Cyu24UFBrrREWhI5r3EnTs
mii/bIBI2aIbJgNvCRzA6nnInjsUDamrr0EinbdO6NLvjHjv0UWuQOKMsFHrqRN2eo7xg449cueE
4IjKznfGmgat4gLFDs0tAR5qYHrXWTGp57TQ0eQKyJKNZ+1bJ+4PLBgsSpSwyzp5pVqtG/X9vFf7
9tAsqndVKOXFbnBVW+Z+v3IEAhvLW3C2I+9+IAsj1kkLriOhpPVubeafQZPROLpnI5+qI01jGuZK
rAWxKc7w1+7E4IWUutp+TMY14JMbJ7m8i4QR8pq4F4+3ro55cuiKMVCMySWGA8iuXFCnTlZz7vt6
3aXWfHCq3AuLFEZ227+XbJCxRb9pOAWTEW8GSy/xyE9IrXAJU6bMvjNdZBOdY1+hSU13fdOdJ4aK
0QzrasseDOoZ9do6oDNV8ulb6HgHKyA6WeeLyh7OkyUC6anvTET7fdfZ5PUM3k6KpvUNr1iOpcqc
KVHFbm3F7ax7i6+azckSnX1IvBFYQ/2sC2MEqgedW4mKi/QRKp6xhblI71muXIisE5+VBJ/ADtvP
lSq0FYzIllYW9NtTsHrtXbkxZdYlucK6iKGxIhCWJCX311miYdK+JzRQO29Uz54oKJ5l9qPG2m2u
qArpycyrU0HhZ/YxLc4mkmzVl9mjHDAXlqpiRnJVzaMzUvJ1jG7dGaLF2kLCyRQYhSxgmeY2ToQd
m26zcMCqWaC0q3aYOAHRnHOqYJX3ZlbpkVM9PrTZurNySv+GVhgpRfMIXfpcr54WuFSDvppQ2iDU
YTzip66xoJ1UkiBnUhcq+nfS5B/YjJE5AoUNaj0I0UKjNIra9OM1j3fOWO4kXb9P6MpzM6l4OHjZ
ORmQfnuj04XzKDETUPNqbzfzgG3C09po8331CEL3vMzrRdv1SU/dH1t3fYpY1KabNhedExSVPHSN
Dxf1NjulvBILwJ4zqHu3A/VHMlzijIJCVX/qvAYfQBMfJV1n64WMWvhFwiqqIShbqELLV10pH5Ns
IeQnV45W+gV/6IWaHsZU1FTW2dzIb2ZmFncatggQT534RR+rbk9KNb4AU4NZJrEzfZm9LfZo+xuP
6VQr811i0XrYWBIg2E9DUCgyP/JARbAR9bRdYdyNNcL8Oqzy+WPBzSnzjAI+5Cp9NPLMEQe+reI8
6GEHBz0KzHCg0xDT5PkckQeKUspXVd4XRXylJOVbQcRd378p4HBo34go9iR6uMLSAVhoRo2trKnZ
b/dSq/sdke+npPdGXBKQgpROT4HREXZO3GDoTRLakl2DyrMORCIzYoMEmRBExa/6GKFvKK4ubb1A
/NQaXLwd+IMMbbchmXHSzRUbCZHsbSemaWmQFUpHHA1DPgKo2IErpHvETO1NZ2Ib5EyDwllbZiwb
XlXy66J+nG+apSTzHSNErl5Be2GbLJDRjdKMYyQz0M436aPOIbsdNyCm1n3FUjq0EwsSWPTVrnNz
Z8STfRBWfd+l5gSGZC8BZp6n0bqfdWsM1iEtD5yhu0QnNkddbkSV7xRrqi+zPZ5nLVZvrJq6juYk
WDQdBGfFZCIenHQDvpgAN854SPH6wTAAr72qN3uajvFilOD0Y/eiLTELDRZTk155EKnx15wwBViw
w9CQ91YOBwITo7VX8EdOk6iT/UtPHrkl3c9M997KBDqJI7xjDBM+SLHVY5w7HawuawIvQ/qtVQVK
Z+OTNN6rfCVZXpkXuk2lOCXlK+iacTHkyBpMGEGh6KMU0PYGu+mFmIaL5d0oXdycet38tdrHnKr1
0KEo4gREFlvF4ECDvexa3ZLHqV0zIpJOmauGTuLCY9J1Bfx+2uH65fhGJdWdpiTnoRq+TdQ1fvaR
18jt2IKm0Gq058XClsw71O6Vnf0OXh1JZ/AZUIcqqeTVxGrEUB16K8XYr8RfuMYlpBsfiKPznRFN
gEwOMMiDZTkI/Ru8Zg8jIsIDcme7r1r5Hpr9M/PcT4HUWtqPbpEGxUD+I4Si+OT1jV/OKNYgq/H4
kFuX6glrq0b7Owbjgv2OowYF2Hv/vLkY+EJwXlHDePpvi/zI8p48lG7VBGEbYASql5jsoGUM3MR9
4CnIfBMjTDVkAIzdQPl9gYyhGzkcle92Wfwu+cXzJTJTK/R6GaxZEs7qGhoMF+Iloz8f0SBsE+J6
38EV0jCA67VnPaFe4hfOEMTWEjKWSVXP79+mBfmD3n+0tgwqib5sfTNNLaqosQjPCkdKKFLPjbty
+nTSEarmDXpr866VX+QeB4oDWT5+bJTHYnmxdNR7E6RDyVDZAaEfMLSxVaz/OTkIe27XJtQwGmIc
HKa3naGFFgcPA8TCFLsKAjoMBwICZJB1WRhjiCHLPKhpVExhhBK/mklb0RYwakkKlKzfDjBV7NBt
wlM06mAmZkMsZWAwpazgG7tgf2seSPmJLYSfE9zapjrj4g4akhUN8RiYiQf3sIX02PmhaO60m658
M6GopYMFZ60Ia1tGvGPE7OjloUgqJoAGGpTBINB+MQH7oOaaV9urbxfXlR8rL1UlRbgwdJ2N76tl
+qpiWs/6I4NpkN9Nl5YuxrNvqPSb9WX1PllsKUzPbK39Qv3JlqdxOPazBLOvAwF32izhNRHGFXrD
CzWq3681tUK5g4ayW7U8GPU2gMwUWBwn/NcWL8KheX7IsoWj+C4Xrw7wRcqy1ccsWCwHBj2Tf+8L
tjuh30gzu9tCvlqI/duYOsBxQ62pcLvtgrptgwUUCvphSIrssfHmA8EXQSMV3ysdYoUM9NIcWX3p
53EdlcXDYN4lfECX9CA5ubsSNEahBu7HBSTI3NmWxXH9wGQ2UlQcKYzvGnBplEYwep8crjdmbAR2
ugZL51yv+m3JTjFjlLewRzduGS6/Het8e4BKcLdWPqM6eavtt4YeaCa4DS8Uf64x1+dgTvRHr30c
WVdKDWhCa0HVrU73zDyDHOO3hp1FtG/50AUJgqA0ZxpIh8hT6Rl0gxz52MqFU1sE2HPyqintwOS+
1koTbD9qx2rQwNCGdRqU2juaBjcPoS7O4p6hj98qABa2D6MgIpw+7NeHomEzwF2WyGuqnJ6dlUF0
v9KXN2+Il+kvAR/9OLs2CZZ305zZRx2hfo80FzRy3WFjsS1UKFIeTaoJlLVyWOTAn6Pq7PW9aYzw
kz0sNbJgjZMD0mt4SthAVbepjY70u9aIY/Y8X3bX2+f3HC0Q8ZPaPG/PhmXMYW4uoUw7hMXHOMZF
VhFBsXp+apo7C2rCwMxnTKOJxT8zqZm0LMobL4CmQ0Fuh8x7wwyrm6anZJtzSHp1ACwVmvEILgZ8
BNE6qXVoGHW4wKqoeURKSn0ouCidcSaznMCCOogvfdS1bPegGrh5MQKDuXvMtQb8Mn6pumGfU7wo
ylsPwxgeki9cZLysbczBw8Zi0q2owbrZPBHbKNuwYCtadFgcMUS06ZO9qrUFV39l97upwRONWfrT
+7TZEyGnm/q3vrsisyciyuBQOjRwK86BLSBdg5tXRloNF07JgQdo8EwYCYlEoYuzlJlkfkvjsa5j
NKnqjhAEHtr42EzXevI6fIwxgK6XXtqxPcgJCDDTuMlm9ek69WlsvaslycIm5ubj1JyLX/1JaVYm
KjxovFmLS54YCs//N95dYevyrLO5mmVz1QwpjOgUAzUMPs0YqhnU0tz10y+ngSkbUORHsdNdV7UN
OruEVoK3AV+7MgldZDn40fnV7IS9DgKtEeSYBpVbRWHB94Oaw+GVeA0kASmd5NLqsNif17QNU685
bg6hcfmsog2z6+1+2iAr5HvxkZna8V4rbQ1cssVJkIT91IZl1wVDoe1rYzwMzsRBs4BoA6IUYUfV
VnZJlELtYfZKDOwC1uu8Z5P2bMVlQUnXWFsRyTCj+GzhWrqPLTT2crybTMsfFHD5HKrKe8u+ZHDX
Q0OYECWX0OXkkdw9ETMfXZYAdrD73ncvk3xrUipApoNpy0jqyMjeer7U2EGzK7IzOzhhWQYkKHP2
m8wK4unDpi1JhiEo6dRmNs2iu+uc70bBQwzi7CFpxlPbvU/Zz1JHTfyY9+mllq6vaztj+FWmnzRl
PsEDzck5WaaPqEao14UFqwJO7dRur6pvKAZnoV09DAx3Z9js87pVw30EkgzGqXnh3yJkV60Log6X
wd+8vtQ+8QmD2zXqdq8q0o64V6SWu7AGGDfZjMT69hei4G6Om/1gLpyk6mHsGEUCUBX+4Bbh9tFU
aC0uVcwSP9QjhPP2rUJw7XdNlAqqxhWN9GVHwjsGTXCgHaByy6OiBCwUz1krz7JvwZay+UuzQIIq
LzmoPYjb4vlO5kXbllJDHpXgzyRc8sis+C7f1U6DQXG0dp4f2w37ERNAco86jryGSBF3aaMiLi9r
/0Y2j79wbG8fL7OaXdu9JB89cEWzXvXFDW7AYPcGgxBkD7XDuXAzVF8NJuIq7WPP9GHbUEsQgKS4
3ZZKowSSgrnJ0ghNPtqyNbRSh52fvoA15RgT9vJwEZLktGriSlWL0NgwyTL/lk19zLTXtW2fh+UV
x0ZQxBhy/vWIR5oy3G5EmzQa44/G+FWVFyZrW3HDupkit+PaKQ40gZYCzgr7pTxgNKNt/cD6LdWY
FoVlmGGsNdX4uzUwUNR9UcdXRdANDRPxmABVx6/rLwW+ibkezGLfpDG5fPmGZfq9+aA1HxNQfp+2
fgBLGvRUoVSlzbADxRrPTG73Dkq1LFmf8RJI2AYw2NrhjB3qix3mDOYr88fMKeBXD6IwCVEcdkni
RqazHEyNlEAWi8DRgbgV1H7oZLrAvZi2HQ71dU+DW60vEzKL7cLHOOzUmJM5nMKx0QQW4c9pjSaQ
i7Yt3LzqWITOc6JRQU/+V0Vh0eRL0K32bs4sP3eVg25wWlodjzkcp+pTqIA22BmPY/lo2eMP4jyW
lKbPYYWIk4ebyiIOHWX0J0Xs3PQrH4Zo2+0TceHI3h7qTmVKkPym8mUcT42HSu1JJhpyCS1QOa+m
joXsbuPB212yuP6QPdiUTDWl5tzPNCEUQixfJKRRSndh4sZgau/Cvdcc7RWojDKJh+RotqGtI+Rp
MBHgzQBFaICj6JFLfqAY55Czei/WbwHq21CWFfljSk6K9SZtPeTNxuYD/7oaXNarTBxrtiASFnZy
q/k4pCdKEotNAnTFpqjfDrzU+vVW/a71FsaW6/wCl4OpoH5M1xY2ufTNSoZtcV837AtUd5sU2Swq
4DvObJ2b5Elssh/rbM8eOzU77Pu2NdrgQiqA9sHzuO/MiJwHUUzR30L1MNvWQzmKZ2bMmkO5ZdmK
34rrDgZMitGM6GTBjREMLckENjUMLiE9w46B/qEbD8PSwBk7lJn7jL6lMqhyrZdMOVTDrzbtylbb
Oba3Vzy50y1mOrc9sxH3CFx5abss2C5JT7BSatFVQKxJvPTa1Zgc/urm47ImLF3XCytHD7aPylJg
dWzb/raD2TxfBG5G6oelLSBWcN6xT0nGp0m989xhJ5uvuXqX6OOVqdiRC71fudeVs1LiwmH0diUP
ysKjkNPaT1SsWGrFqn0xJhHFmAFY7hgimIi2pitlvGZTzHbZU+mgJ74gi/BRM1H/f0/yKhHTwxya
SgvtBLX1diGQxGz3eHsYJduq3f6gH8VPhbKZQW8qnlTCWOuvXHmojeWq7HGvMMJtB80kY3PzR6kw
4svWoMVrYHvl7ZMOmhlW5eg/V+m4qzk9UvEx6vetNvpbldQM67EcaC+YivS8SJ4hCuFpNrTE98R7
PX3+PToEVAPWZTwg9mnlcyXNtdfHHI5Po8FJjoPnlp+rnVd+VPPmcDt9JzoXR2v2MUfORFyUSxLT
qPSB0zVwdq57fDyc7472a+Kzzt2di03zVjdZveUzEvv7mYqjbQKPZtoDQH3QqscZFBB3eY5pkNz4
PDpz1MvX7fUqTEK2g5v6MFwIHEIO/XeYJwNWjlxSg99rFDTXKeqjjrHdFIwDFTALfNsH0hazz5we
3ynZKVMWThYB/Abb6bGdKCnq32L9Trs2sKl3OE0it+GR5X/Zen+9nQMbFkYff43u5h7ShdDgg9y4
YyNpRUbVVh0c/GiTlqHVMoX35SyCAZrHXHn+MLzD98FzsXDuVZ3DDdnV3mi0Da7mkppsXc4QR7D6
vXklV9W8qpI3W8YBAtcrTGSPVp4/qITwOBBWtIG1n8TdLTGRV6z1PnRgNdDlD5YA5S12U6dyBgMA
aCXYvtgVA5ZiqnsYZzAnXeEOIj9zMZ4x7jIt26ljeRyH4jQv8b7gQtdU/I5u48QCx0lme8mEwWOF
1LE82aecgNgmZZ2Zz9DQACoErgiMMbL+DJ2hDokWj8SwvI+CEYrlKV/wDS5pfK8t6cGVTTjVxaPj
Kpe1GvBF5vCjMtiQgjE7l+WxToY9sbLgX94z9cNOFBAWoKGhzGzBc9nQjsvavGivbuLdguB/p612
iaf8GdTyJZX/4+g8dhtH1jD6RARIFuNWokTlZFu2e0M4jJlzrqe/hxeYwSy6262RqApfOL8nguJV
Ns1d77obIuCLLty7GbG046dvi6L24l5eJB812UFfNeLt8iH2wCdUFC9aVWtcOJ4lTbH9UBcboUSn
FLunWCJcanFyg9c8q1510ysNi7zNcFBBfcQu7F/GazaUwHIijlNEAkWrd8xBd2a/H917kGA9kqkr
s36rfEwJHt4Ug+dI9sj4G8R1h6wxZCzCZpUXpgpg4eigE9mPechbEWw5JrzMk/XIZfdEV9Xa/hDA
IrbwoyIRnToDLpWRc+Sdtoo+ETbHogQ7ApK2VugocafbMiPjaGv5xZLWrlCJRRoH3XTvuYaKHpCk
bm0uqlQ5h3ubhE+HF4L3y2UbRuqorNkFINuyCqfDhvli67aP7nYb42w4dxUek9vUT9cWdJ0LVBhY
FJ4dqbzv3E8wYu8tCrMM/bgiH5al9941/sOx3zVleiXIkBblc6z0cz6/5vqIsDNxTVN6y7dc5ytF
Z6n4Wqdn8vUHtWh/TDiDOUSxSHFvblbgUMo5gUiQnqg1Ih0mlWfJHkOo2RUO9wEnu0wcS3SApKVh
bwni0Kb1aLaswiG7NlVbbXJDv4k0u6gAZ3vu5NPApWyY9JTn1XqBc7+qxWl2By/HFAtltaud+QLK
d9cDWrMgllSQTWLdIdH8XfQ3nZHwWi63AXcaQB1+0OYcjFdIuxvFhu5CYrZIi32mTadlYQm72qey
hVgB+wjrlrR3DiAcuoUXr4YhWtvGcr1ELjG7tax7T+TzhpkHDhpZS8QxNl4YDEKeZ+1ODie/tPhl
Ej2F1o1DSKm02ZPEsF5Owrn5rhQah974kYecLQxJsnnylr/RJIE82L92f1xuKBHxpGYJUc097v6n
DNCXR+NpLgRam/xJY0Hg5vg7buUc7EZuHo3pN/J3yF6pWW/qs0pnKxLuWrPafWuOqxA5CH220UHq
5NyC6A+lU3xK3NjrtOLU1wE471uk/ULYwZMJF8kGh+jVtmJw09yCSn0XSWOfZ27ohYqLQ4Q2Z4RE
hMpHP/Ubx3B+tOhCUmelT3dBTYaxqNxpwDKOmRfoLdD0M4Y6LFfXazN3pwhjHwbZXsTjHr3Nd+Px
6ZiznzWvzhivGyPZdHG608REQr7dDiJ5mEV7HUSzc812WwRfTPvwwAUT2bdeTEGdVMSOr8h3o4l3
plFfVH1mJCFfgsE3Ak5pggmkfK9oO287foIauJuu+HScZi/VYh8rxi1z+9PC4gzAAvG2/Ee1Z5U5
zQ0v+tfpace4+VbL3cvYy7NwcKVqP0n5nk/sOQ4HaQF+oF9n7PwB5ttWZNeqNgZfF5brGe5fUb5H
dnJaIBBli8c/lhBfAszMUSB0Ne853NVUvHPmW2umBpqScbvDLR8/a9I5qHk52RbiW6SfUoVJNFOz
01pkIBNTCOOTJYQrYbtpoGd0Pd1pSf4lRQrTZtaN7jVKqs1UPHVwxL2p70ND2aXhb5SUnipJHNTW
qa1NfTOp+qGOmn0xXWcEdRX6r+sQ54qsXSeje1EGe03CTC+t4TYa+o+sX4yEe5GbioejK59G6tw7
OZ7tC/3+95DvnF58FTrF0sG49La8YRp6Stxs5uB3xk+bAJYbZbqr8AENAtyqYt/KQV0Nxr9c+dGF
JMhEOH/6wEl1mTyZE3wsaLVXybw2E7QC49xVL1R1b0vQzdW55ptYscyEydE5lbpbye6vb8Fn63ih
LIR9t63JCv4flA1Eqh9Jz6aHlIShk6ZbTSX6ralfNCAXxN6M+F3KhiQNogfoagg+nsaNhL84Ls/a
+OUyjwp3DLEwWODRG6tqn5a9RCG6tXMr5gTF4VvXCBDb2FyYJsWIr4aZl4z2P8k4GQb+cKgldMOi
1XH0suVb0m+HyudJIIO2BlcZUjlvKVZbSkRV/FzldyJVTXfUCPNZI+fACbxugRrjxitLvtXMnFSJ
NOWJQ5nbpZQ5c0DeFSNNvM63GeSYvZqQLgNt8Msu9DKxMQlyNiwqoqah+2fknOdCGn1mtieQv9Er
w1t+oGtFi4tPz19nS+fCs+pT5aiOn4wR5XKtXqxQQ8GjxNora9Cpe2onR6KjNDZ4F+vy3gfqTq0n
VpFmW1byJJkzHLDgjLJa06TYheO11sZNk4p139NCELbHT0YEA1bsTl/UCveMGlt3HZHFIWyOQWu8
m1N8UDh7ZDZ5AcsPXHammEkCHYKEJAJXRvYnPjJL4KY2p58ONoEeGzfZStrMw6GIku2YumezzG+a
iGirwpmaYUlzOw7b9s2xxrfAjTaQRM5R1N/jTL7oTXmbC/3VyuWFkfbIccaJXtel0q1rSo1UWOFX
Uyg/UT48AtXxiXDVtDTLHDAYl3SrT9nVqWBO1cEilYHOu5cjse0Bvi0V+DC+N2NEEONFdta9lc15
GAeSZ+Gajuc2LqbNGIU7Bjk0Pk3MTUqcR7r9M1HCvyRNdpJuAIHk4/JkmMaXHjZehqxU81/S4GtG
Q6VjuTeFvev4iJYHZNm2xbCINYWn20SHi/DkTOrJnoefZo7e8hC+f2yLNQbUaehV4JnzYarjVwn1
eG2X8JtTCzgs650kK72K003NHGnmMmUIU8P7OLu44YxwqEiANJH2wvn2Ixy6r0GR3GTa8DGCPgyD
dl6DvUb6UWRIFbbczAySdTH0qnqdqfJIGPZJMJTnS2kHT680IrATvan23Zp1OqEkCzBJrDsuQTz5
M8ZXsWDyp97nEOuZSncBErCdHQPQLYt8UlyXJ6tK9FPSzZfcSrBho91ka15aZ/d+rPaTzXVeMV6U
NqS/Xh7svuK6MN2HKXupA5jAbr1v28g353rVmBNVdeI0lfbqlDCJ4/BUV1yVNFM9kNmrClheQkdz
SrzWXcwqckhFW6kI9d961KmoHuFbBksukyUuhrYWIZAP1Lbl41l2/EI5Jj2tiyx97wVljME6TWKj
xHSEB5WExeAr43RUudFG0HDs6S+UxS+a1bbk8zKS6U2G0RZcx8kW6S+iYT7LE1T3y/L102fcJsb5
XiOFKA3zF5zRuEemeyQDfknLcB+7DBxBM830S1Wq5K7bd3e23sNUY9hivGEbfyqV9c7PXCVtnK9J
u/uGCg1hmnYita80+45tzidg+UZDiuD/U01Lpf9LtYyRUiPFTAapLroxwzTU4TpWyWEhQC+vOVFe
bRnumOoQ6U/U7L3oWTil3W6iD2uMEfoYja0nI7JA1FDkcV1iGLonx495nr2JCLWRBd5o2wdXGifK
kyfZ0Y23mNU7HwgJ7KxJPzdud1BFAjVh9raFG2wGdmZK8+TJolNUqH7YgheKimdWDidOrKzao9f2
yoQvG5xsTJIYvwQKzDGbtf9bpEBcVwPUEqWl8EBYp2H4i3zj8D8hmGm1+G/McngCgXZyben10fhC
SZD2iVjbkf7j1kWzknp/aRemSWm8j6P8vxXmNuUBFsdltt19a7l7N3nMgbvPifFKSxw6TktR8F1q
2c0w3HtXzgwr0DZ9b5MKIe6Cs2AajMFyyJ+p0SbrQFlV8T5vTZ7S/KmTGs6jl9yKWWHUA93nB17C
AYXJn9P/RBu8why6yVTg+TcHxZ4OVtD5wWAQ/3YfVhQvLbjQDyZwx+W2UoxHGcaPzDROU61dQk2F
ZDCyiijnbExfUj6LLnSIML6oFXMYTOes9/O1cRetLmc7y/ZhnuUrJY+SzdzWHNizjuJYFLCKtfcF
LJRGjaDWQIqYxjXj4Rp02sL2uLvfEys5Wk12NOmdzFb3JRX7VKfPmMoKpdGr3Vq/5fjZT+XX3BHn
bcMPGnPHerYupuk861J8U3n/zvIPtS/3ThZcskq+5WP6upItATLTJixb2PY/LtdDBgs8jv6KmdpC
ThQcOq/7p8Thpzo1e4qn/tD27MMTFpvuUiAxjmm6iljrBStbvOwanfrD4f3eZP0t0OwXEefvKRcp
ul47mEkkupxcXbkP4IgCCzrbw/fV3P5nNjG5iVdKkhspaL1RHvPSubsU+pjAS2BDLoSbxXW2x5wt
RJ+9zv2kJEHiPt10/XgyTY5g42rhb627if27SVxUhghpJqOpsLAAmfzQbajVriAHsZUhca6FgVc0
Y61aRYnl3WjaJhPhX0YC2RrcGofUQbghib6eGLoxJyEUI/vEwOxrIphu2CgAxJt7UjAwMvp0QuV1
JOkvDHj5ebQfpvhcz6CNyU6D20G+bhN8jTG9EJ5c5Zn8L7XUiion2Ym2Kuho7CjdRSsCxu9dE79i
A0l7Ij8y0y1LEAlYJta2Ts5j8e+om1+MiI4EG34yFAe3qvlfQToWQQUqrJ5vheJJ6Vz4o69Zoe9C
rX7plQTfoWsxvuyzlvV3wp+gq8vmtdDsczGKvzk6zHRn9cDVPBgB/2bBglChO4pmuoyG+yBm8Glm
FJ+N+mH3XNeV0DrkTnworO5kZ0yQpiFDuvglm8zvrLtMCeuv255n3b51KbBn02291DX/TJ1IGyHO
tU0fIoyMryI2NtoU7B3Nfqd52awTw/hsi/QurOw5C8KJU8mVZGytP/j6CKu2vuH1P+ou+7CxzugI
nebBekbA68JymSiS3ktW6boGpxVUZxqFHhSTi6qFt65v/2IHQTSuj3DNNv0Uf1Md7/ngeECYbPRR
xs16oBiSRk81apuT0cenMmk/DaBBWzPK7/MwYhUznZOVnrcmnI8s2i9RTv+spfTX9fkfTdwf2/zX
kMNuLb4NJWoC7gcEngzzuNH9kUemyvTdnJInmYuPceLhmK2v0SSzMGcEofgel537oakkDzlNmMa8
B87KEmhZr72jn1qj/QlH0FJ5uSzNdD2kMzTeKMqv5TNuo51VFbuiPgD1oILWenOo+JGR7aqgPpGH
vgZd+KE3xWefo3Oo4pGb8X9aEdxwIdcxXW3qyqERborrVG8MC6rRIH3FYdEQIeDkTprw9ULqB4BQ
5snxoRoiXITMPrJAblWy4HGatww9/dAkn1HHXV7DxEEhvFWM+mqMr3Q2H3Q2UclxfjNdMHNGNrln
8VqD+k3T4odKyr9Eumwb6y+x9X8FY1MmkAc2ESBZDlejmUmWxAQACAR6UDDqNZi5v0a6u1S403ak
xoyj9KaA9Fj1lvt0OB2SKGddcpt30GjXsvuoggCqBsJNUv6FKKoxGMSxN1/T0r6b1QIPIFysZ1yV
iI19TQlDzATFYaK9u2CECELAf57tQwqrPrCiXWN2B/bOKyOqv5DQ0butK3Dfq8kyUAhtnzbul+yR
xIzyYWYqEXAdOkHgfCWYhZprHtS8fabm+GzN6LNXFaBLV0UPzoHMue92z8nKzi6HrzhR7qKuKJVS
mBhc4y7nHc4XiNIz41Wxe3ALiCFkfbMFp/tOCOoe9W+KRknQMZ8M6cDACkmsxs4hicZj49S7siU5
qDJ1SGbXOlL301FyZy2UENNCe7royFVo3bJuMkEUDd+1Or02ylHW41EdPtVxgFUcZR8R2hPm6kTi
GFvWpdRmWMquI5Tcz9mewfYrw53/G4Pxign4TvL7OFfzGc91AzGA+28Hx2jqV3lQnFCbvVWsLxfE
p5TmLSsmrwNurtd8JUn29LNzNULr1MiHKJ03u2CGm+SIPWfdf60VHwQesdHrJzWYT1BGznpobkd6
1FWh7Wf7Ky/VQ5AF5IbS3UwHYrTkLutBwBpEXrqvMO+2aLIeMhKhpnqj5HJXo8aFzbgRs7tTk3Jr
mke4ZNwWpkslQdTYCUy1bicDgl2ts5khk8M98O3pJOrhVR3sQwQNzJANNejhQtjvroc8rLm9KWHS
lhHyWczAhZCYTyLbfUnPQgP8D3jK0+70J7ddmp2HCrWwCO03EUZ8YO7OEL3PUPRVFDCJKhYs0rY+
rMK965TH2t7jxO+1hGKJUr7UWX+JKmipSevrhuIxKXobqD1jept7bLfX2GViFul3GEmb4mkZZntr
44c9uNcc4ZCwkpvnfq/zxs3mazS4dwHRp10oC/l4TZvmyV7L1/ccPQJdHONAOVui5hkpXlgsIbZH
J4g7n1JxN5bkmBRGnwUD1zBY61HfqK1Kus6iBobeT/3JirLvuU79JMYdoUpBYCVC0mtwx9tApHwS
w5WE526KSjLJ7mkt8vE+uuPBtTmlRCqWhrOdBow4i+RRj7hNnqEj5pnF87MS5TlRpgerD8lS9413
aaV3ydnu20so3dduEChe5VFLDkZVn8nAk3Nr6EhEl8xZK2IiKlGRccxxEPTuu87S42BM+9CS10JG
Z3nXDKpSZFqHuTwPGeJmOf7U8b+2MHHF/1OCTQwucQU7x2UeFF/wStlpBlmHOqaPAsOQGwICz7bQ
xMnM3l2LtCH3aCyD3J+V2BtprMOC+Y4tM/WzAtWipz20dbkbhZSeX+v0a4EeLnQsLOeJt7MMyh0N
KN5NPxrTDYhnH19+GyjSt1PGn9qTBw7Fm63e17Q7XQqvcKDrK6mHQ+jlQ7KpqTv0otkwBIfkL7YW
jI9TVtundujQDzkfBy0ykezbaAu/8pJYJfBLp9DXxuysWXxNP8NeAWHgORUzj6uEQAyK6a6moTFr
038hzW9vIDttRBw6maahTc2L5UyLmbal6rALe47S7jViksUkjkbinGsaim7bXeAo+j2tXEsn40S+
vqzoZkc1wSEGrldoEYO7EZxdnIJddeoI+qxnR9zURjA8iXV8fGWXaFbMLiO0bXxWzGteU/1gDyDr
NTJ6sD81iXlXAYRq+JeZPRx6qzu62sEsx22jaMdhMkjOcPgaUrBMaO7Lr8OD2JXhdMRO2BfOC4Gh
TT7wa8oUnfnKioJ61URYQ8nCbdbSXIEG813GuJtZRaK3w+OinvpRmOX3sDScsq3mBuuCklnkgmR0
RvNCaPFmdhb4kGhrC0L3wDLTFIck+pirel4PIr4Cx/eMeIlZKi/s8NZ2INBPPWxU9F3b6luLrzZE
Ac9i9yv6/tVqEEnrC2nVk5WZ/OteRKFRcG26vQaFKYBrnudrmlLIHwjqaJOECUxzPshKf0uZbMga
RExEVixgxnes/JsGhmjlsxoyO7S/pHImuka/dV2oarQHK87PnupDkKxBs3kxu+FD9NVpUXsoFUSU
zEeiydVtlMp1KuaHCEqiX/qZvo1vwvBJrV2ZBdCNQU1P2rZujWNoNBdr6KFR0bOmARBthdq/iVRv
10AmzxoMecDL45WXsubqt5OZ9I08RbKUN9tNTuMgdlmTX6oFiJaQcC2+8XH95Z7taJQnhThNg081
0R/ryIc4ce6Cdjs3TxPgSsBrtLLcd6z2Yk4o3vl8jfltDf6g4J1r4nEzhsa+dumPcc6aEFry8Vtt
mg/ypZZAXN4L5rpSNeXJz2Nvm0zpXuNrNLaS+xVQgYDYY2HQmZxDONmLiPk3ZA0V7jK+sWqcOToH
ZOfMYy7MfVfZe6szz8Dxzflqp801jrpoJbEo286G5UopikJJEWpbmR6oao6ZQo5N3+SwVMdWHNyh
2Ol55htOveWOxX3xt2EvE+O4sy1jF2WpHzmanzBae3Bi8q4Wl41pjW1yUHUd1SrfYkGco2n2tbA7
udX8SgvND5z/LKiSfMe3itQPY+r8TNBx7D6+6PSUetd8m8mvSic4Q9fnyJTfGOz3iDtWeAJQhk0p
cEkeBQU6Pmv73oinq8C70yBidf2NkqwvwwynKxpv6QDgNZ4+e6aTKAaCn7FkRC+NJGfXIjlGXP4g
hmgo4pkPOIK/N0EgjAzz2yATMBVXJ+uu3btsmJBgFskqsaZbpYfgRSGqGRQT8nJd0h0PTnHzbwEu
aqG1YV7EJkzHfdIGGyNQj3aBWbfT3fZdFWwEUcl4yR7AKVhX4ogoJvQHuSy79Zet8x0qEyy8UCU/
0qnkuKKx+JA2L9ienIAiVXGe6T4T2XYpB2I9qO2L3bX/QGF990XypPJ2Sqf0nCT6rgjR9mkAVdib
lXJ0OOMlDcRpJGJBBKMe2nUakuDmflWWRMQx2yrERrI2I8w7lEVX31JFcBovYOhsxSff6uqmJDoE
zA31iN7RFXKslwwZpCxrJ0gygmhGq65eIzLNFWmpXLL1q9kezNmabYWbNsCucNNF3d5s071iZ7sZ
fdnKkgOjRo0LMNaN2lQnk72tGn7VqVsLddi5MWBX4iMDqUY7X5UKx8oICl05eaAhNlp7y/TvKnyC
Z0ahZ0u0BNVF6JI9zQImZ6GweDQHOQuTAsQnSbNMIWuBr9uruLKZtxwCY35zZnFAykJkByZHKvOF
Ukp71Axu2uNpLGilNjSILP1Q9p9d0ByJxDFtGVhX0IPdiPo9gO1gNXGr3Zh296QBHG8ROgxtZq0N
j2WWf+rt2QSP2UV3qw/XlfvRmaqXU4xwSKybLPT16G5nivE1K21rCA/RI1q6HlvHCnedwYm+ujM3
hAwnFFwjOYDjACXIjKlBPTYRRrcr3pvxCyj2Clbjvgqii2jAbOmZ6msllwSDGxEuHbBNI+g3QdAR
iYLDZghrbURUEhrykp5pCJXEMhyuOqQY4XwPZOYtJuxAkfViBCRzCayOX7iE/gi3xBrmS1baWN+6
wDZYjcm/tPd78hpE0UjmMrOkFuiT3bZlqJrtgJMf3kUU+XYffq2mQ8aAwZmaj/ufoV9EZ7EnnCwT
1iSALzdd53O4TqaZ5x2bsPpiKLqX6Fzimpe5wWdUP4DyFQJ6CnjElOwINDCI9dFWqToGU2dX4tF+
lwwO5VNKaRBJXq0k43Bfkx5US3z3UTeAP+I7uhtDW+wq7PAEwRN9PTRIjfcnYYj3ONPYxg/jMJ+q
urrJfuCe3iBJSWJfMiIrPic3xq2GoLSzS9Qzpi9j4hWTFE+ULTxrohjVK+SnzdrYKdFeTtomKXrK
S4ZPKYn0V7jt1H+FXhBVYlzFmlrqOZbDrZ+MwmfiCLs+Vp80aStY09RuKmckmiepKijBZ27+dOXv
lDkb1VV2o1r7MeGApifhzdCIsr1g2v1LnonKn1ZDebdj+y21WKGniusg/dmDKhkw4wJ982w1OVTM
ax0q10+BzsLvBhWuh86X7HRi+ZGWsiUye013XnRb3muy8QoJLMJ2A3cK9LHR0bcsmtuy1s9uFT2X
8IswKSniPehUniBxRYpz0xME5cSZKBBYERJlSs9PwbEvmqfK/1vNEJ+VmQasiZA0GA2KkXHQ4kum
/NEK/nTq/BG3aNTo/e89KYlOb0+9MEO+kzrMCLJNifZWvo7BgXG3IeKSWRwakGZ2cxyWLAU28Sg3
OfFzJiJ4ICZRuibilox4pG2K8KjQujbydtdGyV80wM5uI6msAXIN61p91lDXI9EclSWzB/BnXNlk
Yqw6JJnd9rsmtY6t/ZOHBO6BQ+QxTgYrz6wCd4eR0+ec5oJ1xDd/WxkcycR3E9yRzMn+ZwMBekaY
9xyRmVJym8FFdepnmPJFqZNppdyH8jc1uT26nAMTRhzU3JpApHdyawNdinBcRwxtimrpW2l+xjN6
XUWShNTqgLf1FPp0dXXtWnTs162GwlVhvK3dBYYyQIUptPLth4R1CL10CD9iVktXHXfZti7Th3S9
kC6UYvLb3grSlazIDiOjw5mIc41EaXAS1aPfEvqxVvxYw8XJGcdFs/OXnvJayk8mEpkGrtW5U94C
3yB6GHX30OXC+AoSY2RUSYdOl1W4kFyyXnkmcbb7vdlbh4iA/arTjwk9AqkBKyJ0aGB4jkYAPqS/
dO580CMWcdg8gSP9tuo+EiSdTdynH2be/KnhzXbGYs0Ic9xe0vhAxwFvrWtDHJoMC50rzCLEB7Qa
ho4IFkTM+UOhWarRn23Dzrew/20HuT7mDR6b7EVR42Nd0o6Lgw/HDv8rzNrcsrQeYHYfe9s6jI37
VgZxRhAbpC/nUK17ONqvpaJ/bfM6ICAvAKLpV1WnPxaDhec8klMpKqcsRH+m6ALDiiBLbK1UjQlP
ITnrLvtVMENSTkRO/DTJ2yQ5yIOaSGMc28eBKxdgNg14v5Laq1Q077P8iWLGyBvLDdJBGpA9aA+i
045Kc9PuGHb6JQtSzJA6TvUSzGTchadGNzg5akdAEWteg/4e2i1+ZZT8FI76nybVf4mb7YEERJti
RHuopnOwjUvjD6ED6YnrhnCDh2BkBzC3qvYKUuEMV/eN0jznC2YcMiBl5mwe/YCbecPrbppvIbTN
jOtRYNQxXJCYPakRFoI/UhfeQqY09bvGbU6rNku6i53zyXWjpaoE/tNSgHPPW12ajIv/SqF2ljen
f5bOAmNBLgZjuR30Gw+eCAKyVF1OqqMJ/Xb8pGdlFr6saX0MYJZ1El6wn7nNcDR+S/Nva+QfThJT
TPfm0104I0R3tYaeUEe0Sp5w9cucahOoIr3seb7edaD01dGyyTJQiK6yu6QVm4y/ef9Z5Ht5t1LW
E8whZ9WNXFxOXCpWrfNRxV8ZjQ/1bnQxYLS/AjGEIY9LMXuzlL1Ft9L1I+ntDCHrp6s/lkaVEXIR
6cQmLt7HqdiH+vDWJ+2XkYc/wHe2o50eJ8qQZ5n7xrCjg8ssA9MBKP+njveh2M+kTHP7pOBBpp9O
6z+omGOwc5JsNtW2I4bgtpJYOwg4ji7gegDoMXy3NL1s+LB7Yt2w9GlkJHHLDbN/TDN718NQ7moJ
7/Rhin33f0opNtEW345+PPKH5Y24ukHnmf1fjlJJ7gCqS26a1Gj+yYhbSfwyYOVZTC/RcvVq47Qr
ZFsk6qFu/k5cvNLAWGdDu80cbSMRY4sInVsJjsxv21SV34qXWB56JsImxyElgUlFySgMYFPHcOBu
Ls740zEC4JHtYC0Olr2TdGmOnIvDkeAPW3x3ntWPGUBWnRDNpzeS/xFqX0kRr8OshoT4LhL5iDkm
t8nFZPwntmuETVQcsTUX6i1hMgMh+7LNzHOR7Bwg2+m+jPyZLHK5GqGFR1uasxMiOIPL3sLf5BGe
0/tSfqCQlTQIcr7pegETImeW3DwDe09hFL3S6Yyr03F6WzO/+l11/tnioAbXpKZOS3nBkwCr9RTc
QQ5ylwDTaG8mZLIFkXS2KSdZ4DzsJLqBNOVvZxpCMHplfbJYCtk2Ko3JX+oarvk6rqHyVi/ZeKtr
wrrHRH2Zy78Ewan+UmvulQXo+EvPXODylyFglWquMnfZezghEC5Pk3eDpJOq7uiNjqQ1FHFS2K9T
QY2zOwzuV5L/G5YmlDH7IT9PEgCstIsbnM3YoyPO3efCaHEqenfp0GrQfMinzIyvXivxVLOdPVyS
ft9Xf1l3dtUfJzpU7cskT4q7r6sLZM1VQoBBGo8oeyusZ+vcRPuiiiPRp2utXsPiRUm+FOPPIQVb
X0daS7W9JR790XImDDpmM/5L1UPHrqjj34bT96T+1MssLh6tf3r961JAG4BLdq8FkRZnY417aZ0z
95+L5aRm30JDlOopv+65JhBWPy3BcuTfVeU8wu47bH6H+jNAXDKdX6p8SOULv43excnmN4qJBmt+
t4J3S3462nl5iRrBC7HtR75ov+KdlrGjnKyZgW7bbWhSDfbrbKdHdyc88/bk4rOY4ITeeKnM/sbB
HalZaozL7B6T8h21B916nZw9f6whk2eyoHds64+y/hmzK9dSbb649je7WZe+UdJZK1i9dAmM6m9E
nyFP4LrXuJ1XI9s3FvLc/ZSMi9NYSGebQx6xcjf4qqXYTiRR5Cky/rrwuQVIN+S+8A04DQknhFFd
Mhnwc8oDxYyhep3KV1hnWLm/YZcR2k8Zov3Kuxf010GjN8DmMFgIPOeaCgwBgiDbudZZ23X8ooKc
g4JNFtFZU442SP0TV2Uw/VddY+5x52HYx6qkriiXUgAH4cbgXBmVfj/cm4mLiIt0l6578dOQJm+/
DVqSFrfc7KOFBRzfWzqxs/sR2pe+fquS13Daa7Sv+VQm48tWPhZKUE0akPz/tkBPzglJOuFO9sx6
MRpYFzCxiw5WXgtyxsZPO6UuKZOHOXxMBCC4kCGZUBdQniHH0TrfxYuHzps/0DcuppqgHxcLTobB
NO27YgsJYGU4w1/Ftlmi37XuTVW/HUhPtYSR6VCrRRqnRT4+czpaMQqlYDRVNYh1PTk0dsi/F+mq
SmB4/Y+k81pOXdmi6BepSjm8gpBJJhob+0UF9kY5Z339HX1u1dl1drAxSK3uteaaAcmS7kPZxdgv
h48eNa/C55/xtqrLtW7vYeDG8h7jB0ytQTAjoifI0c2YSHU0CtNoLdKheYPx7apzBIO/XGNC7MnI
UmLlIE+MRJDjWIQEPFqTyPrEnWk/RrNELgq+gb+om+oX5jpLRV8504GtYRPN2GUxohuo3ULUQUip
2FBm1MC4jhcDw30V42NohZJJrMQryrdC+1H/2dVeK+gM+WgjSACsBCP4rrBNZNVKyJLkeVX37FtU
WDNR8+mxtl7hX68qX3P17fSHgcsaqyckRfOS2uCc6LSI868O1dUa+ufc7aS0cGGaHUJQJcWAQxAy
XqZrNriibTLCnjjEJRBaSGwi2vAam7IkeNOdeBvTbARR7iVSvZlwo8KDwDWscFkSExc7N+hZS4xl
Q5UIn5s04UvPkMOihk1EjtKIbE3TF8rwhSuaG6bpVgEtiqETWyW5B/6+aSLPr2s6GZyz8f06ZD5Z
gFq/sk265RF6Z7CcYfY6iLGnWXXJAZPV22xezUoMRQMykRRKeLwGY5gSKI0GY9eVf6bNbJj9bpA0
wCHkQBWaSSgYWoZYDE5FPkDSV1QM379batSkQfdVR574STlyO6XE4IGjV4Yb5ujI9/gBCrZLg2Wy
OeqryUKeZobveSJDvp2P/Bv5O+OmNnEfqAdKAoKRdfqpTllZmDUiO8UR8U7YKoKSwEuQ4cgZYL+J
V0G8LTg+sZ602Y1GBFyYrPspkdw2jFirWlnNeVIV+E7qmxU0z1yrlpisbOOYrjfHnCChQwzxYg3R
ss2GO0yR10cDSMPkGdCYrKZfijQXQDCEdrDZ2xCkdiVLrSeTBDSRvFDp1dovXz0hjin6SRlXaRox
RftjLracQYCwffMSpd+NOfo+kxlghxrJdxiwMLIuxHQcAFXV33zdPgXlp1RrKCkRLVooKiV7NeJp
CuXDvpg4fIjX02gDki7FUQmAS6YztPC5sXEVaD7UiCFN/94a62a8meVJG0O3oQPS5nSVtMoqmqJV
Uy21yXA1Du25QT2vfDn0cEJFgG2XXOrnmkyaqL73CjlNyTOEcgsej7tMspyR2Dno+Qs8bh2osR15
h0m44n2r/rWy/WWFyVgQLO2620DT92DGnhxUumMNqKgl9JuVF6bMMqgXT2oKBYx49aKkrJ0fnfTZ
WhGjEASQkE2BSuh3qgXGNgs5OWF4xjGLdHWUPcSUbchuQOJLjBfr4NbZdG18xOfURnio73tlfPML
f1UZ8Ual1CAEjS428MrZXmsTGWnYdA7Twx5tOOqMwB7BBI3sXaTzKtgjKlTmjZXc5jbddv9CoOMB
Px0j+5j6vY70zrAuRG4uavsieHEaNgUTwiG5/IdqwYVlyrMrk5KQLe2SGtIdpZuUHo1yTVqsgusF
smaJM2Q1IxsvgAwNecThCdvSFMIfIgpcgRYqLiDiVTB1SCKYXJm+KMNk0w98STxKVJ48vWDzUfUz
0LmFHWo+ZvJSc3XS49R81uam0q8mrG0du5rmrJs7REZmtoswRpsrtlVHBwIuV55uXqfyUbfsjZbk
NhxmkknzAXO1r1cgmb1ywf2DU0f18ukzs++wqindj77QPHaEelHC1uQ1FdlD/C+OvxN112bvZbuz
+++hoJ0CfdABp9XEEIbubhWTk2LgZyw6+GgRXAJ89LJaeTPaaa/Yl8z8zrQzIwKsevAVYVQ4x8IM
Bb44kkgi5dgf5XcygJZvYHk/Q3XXehVvTpI0ps/OxJo2oTRtpWUE+wogGwZgQB4azCybM1ZYfegB
Zh4AgRn/d66+E0NiIuqghTiF7VWN1R3uqm9EcSU/1fhorH0Kid5W7rwzcxYI3jUpEbr0uNog+8MR
IlzaJIsRnRf7T8VWF1UH/oCTsl3uJOkoZ1dJ48Fp+DnF5Mo1bu2z0PLggIZdjIYTsVhPACvBuLDr
Zwr1pukfnfYNa2tXUnDo/THHebI0j3rzJ+rKCmQj041V2CAY9DecqRdSZPHG4HoGxqqIkcJzNybI
e057CocfFgq3udQeavcRQmNTMdGPU39R9r9JdnHKa0B90qJPGKKTKW1ChL4Dlp5K02CfhIQfK5Gu
2ZC7Q64IMYJ9BOAGfAtgdg34C03+Yu2Jvw7DAZsjCIjhtU8t1A90/yRzii2lX0Vqhckag/Cjap4c
Yu5jIE0g/5syj0u/3haK12HhB4IAt3IN5uo0VyjHxriHqE7fIIfnsoOW7mnmJSbOTD5Y9kZX0yOG
dSQBW3TBujOiYrLYM1ZF/31RZO09Hfeyc9ErUmyeafo16aeYjaZllbQD7JQULQj7X8Iny1dYubnR
XLLDUZPGJrYw7JaQumc/fcTYTw3rKgtOjFoxDF5YiY+w6s/J8IELdwaiGYeXyMB8MvuUsfGUUFEz
s6OvC9zhfWTuUwCTJmj96DlonugxzSLlZmB+j+5KIWZZ1yzPD013ZuykB8y8rzW0OzED7MAHZj7Z
nFgofhVqPX1lJ9MfSqorXrdM/pkddbRAFRjM+GaJnKDktzYfFSJjPQWmZtsh1rBOy2VUAjv5UOE0
619Y57AJUFQnBvPzY4atjn+oVeAyRtTinIFrTyuucmL85bq0nCg8Zd5/hAoQVyP2QY5HYA7HeTOb
T5lAoCjgkC2R004Y4lcRajMMLHgkVLV0jYkstoUKzGK0Agbm/Ub+skhkuEAtHtg+6ApJiOp3hAO+
jNJdUjhUQ4n5tgBegOqofGayE4y9Gp3FCRGTHDShZavx7TF0TGyQGdhQ5wVWiQROFJ5bfM2oBFGL
0Ndjl4X8m6eULb42jy2wvV7tql4Iv38LFQyVC1TJ6tKnomgrCA6ct+Ir5gfRO8u2u/s1/nuoDAo6
YQD648TTO1Kph8kNdjhzvqrQl5GsbnvsV+tY8ClehMNUrJO0rt5maV1wj/w5vmaZgkEs5XT2j//g
q8uKcoRm7rhi+djVq6tfgf5R+jcgbod8Vbv4i9S1N0NgjF8QxQr1O01IIWH7rn/5s000g/qtyLi9
EJU0P5hwQIz9VBsvis4SpPRgUyh3CyA6YgPnL2pnzbcl5PI1KwIl5ngfTT+q8o1OZ4qvpfRT50fD
whj2RtowQ5hrNl0a5GaSwCU3fMfALpqCagzZaoLJlAX4n4cGfdWe98JLTxRFvLcOoHMEQJ6DPyLw
Fha6eF6pto/OZO8zHG/A1mr12UAvVTBjT2NML5WvgCs7NHsrogjWVyGuS1TXlSymch2EXlxBEC6g
gZVpDmt+mpdhAtSNQByztta0G942lIu/xEpptgTqvGowVS3eEn3bjdxD3H9Mbrgw4BFX1VCek/6h
RwwVOflwUVzO5iNTdwYfmakqBiFheBBXlAHEmlAWN2zXwl2JWq+3PrPkNeCfFKnwEaoa+AnkXfqx
c14F8RWWX+ICTgKjDzuEAc5C1N1USqigkANP7O7jmxsRQS7uJryIguofZTOlfLPC7d/lWjegoWCd
fYDmzsK8W7s0/BSsMFOSdcgfcnWcKfQW77SdWI8trJRWYSbDDyq0sz7cqotwJO2DQ9Bd+BG8P1Gr
cvXUNuLwz9e6Ua3UETl589CMFkgtAHIzWe3ovJpfBXm9HIIjEf4D35cV+dkge4aKhQ9FgjGMbMkL
klwm2IraxnbydVNTJMNSUSHg9HT8jBuwL+HSS5gdZkBDToq3jYcph5X9OEnj5gwwRyFC54RUATsH
lsYUfHhF/9tbF/EncU5TU4CqIR7XdzoVpHa2/c8g3M7aI0eGGMwPoUwmo0xO3GrExBK0a6YOtbUr
nkyi2CH42B/vBVp9Xf5XwgTvJnA4uXeREdBt93zMtRfFb+iynOFn9u84+zqivuHUIL2awjVdbMD8
Eh3h4q9KB4G0MtZ/NDB0a4AQZv+T+j8HpKWk1MFEeiG2WZZTMjy5OzycPLZptPJEqY734KYgFU5z
PrDdkRvsGRD9jB9at2PNqd231ux8SNAfEwHGIVK7sWpXZmQSu7Izodw4zaaxdsTBLuDuuaLmr/cB
LlqaTofKPlUakmeyEYL1Lv6boQ0XtPeNz9Ztsr+Onj1pq9jAmemNKhfyDEDXS5QmevFURV1VHwt6
D7GFx8xkkNP+V4BM1OzYOHBLarEuYJPpHVsvy1YKkGPzxOSG5Loh7S32HjaUr6FZfqQkPonrYRFy
YN/T7j57ibxptHM5X4WkD7JzjucA5LFeTCyYMf8S/SQXV0M/OnDz45QGxf0IzWOR/EVMIXwLP0Q/
czP9+0ctXqIel4SfRd9j6vlEH75Itc/BurcmfFVm8WCQvFpRojLJMZyhAYf3AUFu7ZtMxBEoxE3N
dl4vsVt7FP5nySCln3h0k792/iwyxjf1C7EePcKhCF6OSurB0Ri4K3xhQPtSpjBqcUB8muHZSW6B
6OKxZNKCt67aOebDjl+zGS5rAmmnJnJDO1my4WwD9b1gmo35Z++THMxokUEF/MGFYvxLi3cVZrbk
1G5JaBOlwzi+skZsXZzpJp3RZqpvQBCcnHCv2qvTvxLzq5hRywKpimmhgs8BE7pulyUrTX3YEOFh
+yJkcxu0zTIjBUjCVP0YBeoGfJB3DIay7qg7jLgZDOc/vfniXBLuQeqOSpTCQrgRFvP3pB8E7KJx
KvDMJelfmRC6bF0s6mxSZVgduORp4EeEEyGvimW4dLgxZA6OiBjDzR0TU3AvDRRqVOHuKd91h0JB
4UhvoNocRmBJ+2npv6NgBWOL57eqm6gfIR/NwhZw+KJJdCVCaBSz8cbgAdzVQv5oIMql9HQQCmqS
oXoHkhSqHYlGNqZzaayTOlyEYlVtR2iNKz/+kuxjTR0dsVtZk6fYAh5pQmk5zmSh44rUW9Mi1mBP
wFtwMsE1edFQkYt61NToa5I3IKTfnbNSWsZpdMZVGC6aGMuuASbxVe+OSUGoLnjN6z9Ti9AmrsBD
0k0Az1A9kLpADRF2LwS3MwcZYL091eKZld6gX1vJWkrpe4vgmetLED1mmyCDMU5WX73q+uUpzs9M
kwOMiKaGPoPei4ECpBjGsU+7fbKFqgoPEEN3rieOC+zLE2piP9ky7mT+2zKsgIDANQoY+Lf6PxuH
n444bs18eQr2tDF+fwUdPpXjzFBGLV8ohIJy13Abew23oB/JeRXhxNyMXvULZxwn2+Od0NfZ0ieb
YaLz8MfATeYZnaW6LCA4xxxdlnZBHrPqDPZ8UeZVd7P6jLTvML+RFciiN4t/qfWLAiFlgYhLN/s3
TwSITNMtdWJ2KF4Evb4K+iMMxvkrHfcMsZxkBoLlgBVe+SGXFLNY3cvFrlcOGTWsbHzUJ519RDsX
gFji0hjNmURrSXok1pe40BgFyNOP+JmhdOuobvnWUP/H1RG3gEvO71oMYedjx1i/JTyVtB3WFisH
4/tg+q7Ib2pBlyaGFxg30SPFBoOIG0Tf/+4yv23BvKpHZh5UPDLsYh+p19wie/F7INGN/C7skMmH
xypV072EctsgykQNT134j5RstXo1/Q88IJhjS6v/jDCayLmwnXbR9avwsbL5uoyQn0NC7dLMtyg8
x/20KzL9THtTAEchGHX03YhhtoGCM94Rh+TVev0m1i6NBLZtUOv4vUmP0QMH43bmymSzES206tph
ZcjPOvnwjUOniuwV8VjWEYN9PEtaT6XSlE26UGtjCEofWwWBNHzAuJoJvsMpJNhRfk1mTWVG1ijh
1RAhYxwVo2Kvc4xYMISoEgk1w7GsduWBMTYfN4oOinWerXM4nvoEUh+2guMlkTTu4c5or+Qus/Uh
JM+YkVBF4EsIom02f5UwVmHUVIKy4XcCpElhwgil/uSdMN3h23kgJfuithB0mXY20Du93GaQSLVN
DetbTN/QsnOUlc6PpJ5sn30PjiuWZJ9hkxDahjHMQpH3uMT0098AqxwvDbgmG+4C3FIOzoWSK8yg
H6EReNjDNpIHCXMZGrc8+MUrhBF0lOGqAzeKI8C2l9Hk4xhIii6VGl3qYgLJAKUZmmY35RaMdqIj
ugLacLgORIwV08yJIyMA0svAc+7Eay8Ng/QoZpJi6YfoS8WzjZobcjcprumfLcoLrkeBp1TYIAuX
D8yjSw3kLXQ7Li8kDi40owI/exrajSu0sKY/caecgWxY3CJquKES8WoMTOAUb/AoMYNoUeoPzA0X
kUP4DuE49UlcuZG6L3IMbiP9rRj1qJDkKspjjaAjRGwBHC6lMrFFBS7NZPImroOF2hE7pbg/WCNF
HFc6hc4c8dekki0Ig+80ABzSPTB8i/B36XmgdY6BtjnzSPK8aM43KcRLMtKW4tkS+3OZnXWftxBj
XketDGgENABliNWCf1vj7MU+I36cODxaA5bhamBbZbGXPXdRxTx+eo30Jbn+qU1XcZxJOcm6BtDi
xbR2YhFxpRROQZNWBQKea09HcpA4w3ExYfg1CgEUebsqM37NOYIZAGD3LSVNhgNlkG0bnBuS9uhz
HlRbKCmLFG6C3MpuwcklN4k3U2QqvukqJt+8IWgcr2HeAoQwgpMD7kAruB1YkTprSGhczhUnST1+
/rfOctRbAc7kPNtJzJGJE+FYwJzxoYZEv1WwDqe/0MCJ/p41N4XPnMukMvIYz8pvdq5sqmFYAeL2
iYNLXFIl+ehtPA8YknDQ5uplYDWSbUTtnmOUG7KXBas+LDF8xl+8c22zcsVU0oSgwqPDUmQaEBfo
cyGVcSCWrM++v/MwQdtaNi360fbKVbdBNma+RgECsK3YbVkQfoW9yYfYydmVR//HZ8ApXQk1xao1
7N/Dc9GfRm5/QopUKP1ro1MfYqm7MOBUFnc//pP/NdFLg12n02PWyY8T3uzhN7E+7HljhZcufLcx
+0yd3yJ6j/jGrtyx1+tD6UqYnIVYExywCBZHYg5EiJFy0u5VGWU5XmR0PNDdkdmDEcjk6+xZ1OO4
0+7C0HngxWyOJ2jEACv3imodjS/cVI03u8FU96DN+zIqF4lyj+hqGuwfO+4tmlneDS+W+WwP0bsY
wwy8TmDfcRppbejYLeAn1JlTjgpOfAvXvUOqlNhIhLzYemkxTEPzb+bc5FOxXWlIntjheuKx6Aax
r2LWyHhzOUte3G5NhRjsHdG92EM95RrP2PMMOKH4vTvhmt9iEYFtqx/hYORW8P7PYwsndgBVYhPg
sWOj/H9dR1YTEfKQlQG7sCStHnFFydfsqvIrmo7cupmqLvB3Q4rnCHwmNlVDq7cWNHLlkFO6TdND
T76aBI0kLigoimVeux2xSqbUyKY1kTG1dRopctrU5KD5Dfr6DcOdkhhO2CUS+z8SVtA0ETEvzETL
oxJyMuDbPPWociYm6TSyeDmGu9n4dHIAHYZ5xQpPttF8E1cvFXuiiHmp37l2MqCTDG9iJPyLZqRF
PL6JGZtY9tZw3vABIIRUnjfmeSQu5jSCNE7LQL9HBKCaO+xiQglq/74uC3EnR2Y0Phh5Xh3j5iOB
g6fgXC1hY24m86oJwadUMtsseg4qHNvaRWSvaRKyXiVRDtHwHs6fbPWjFR2E+8eIf+HHlOzmCSEe
VRnuePqMieX4EaDgzLEA7gjFKRZJ/wyNC2ZU6bQTbmhURyJRKLhE2VWVpQWqBziLmtsbTKaAucXb
ZMBPn8nYRjkR4LTTKpyHDT/A7AEUFROqfiIinfVCc5sxuprWgnxet6NrQ792kBqE9VfMPD9kBpsB
X2tlvWAo6CxJ+uBkTFZZoy80W97LCYNRsMy3JBInLBLTD5l4DmNfTv9sUH2luxoKBkS8lkVDVidH
4mTd6IRjipztg/hpRzs/stfhQ7Ye6IkzGCOAAcGEBZUGm1532emTn8Z5J7R5gUaxUaGcXDLty2de
V4HDqQFjqh5YwyFWbBu2XeVOVbnOChUbpzX2a0vxC0GMC03ZNasPpf7E56RpzlpzcUREWSmxgT2m
7DHUP6JMBw/9iDQbm5Eanj47LGDq10C8nILJ8j0GsvRtzK1bkPf8XDrn0Xi3o5P4zshGQww71JoK
1v80fcQo6mUte9gWnYAfneKXrPCt4PicnCiB8F9EzVVXT2V+N2geR5NaPoHPAYQBI5GBwKtBqSEh
P9ToAAu8DkjqKWCnQPuPpq1TvbFeWPo5GCxT5dR5ps07K2r4h96WkQ0aXN1k82U4n+915Y/EY4jZ
0Br0CN51wQxvF/a3OoEOfNWEyu69lB9JDw4s0GabA4tcKLh0Q0AVuBklV/HfxD0lUwpD+6WRvQu/
/XaT5uS5NZ8YH/Bm/lNcHIVqrYc91zoctUA9KATQ2qN2+qHzsuPf1j5TgLL74s8P43coHtgchfoS
R7kWtis9g/10BI/J7bi6rFZl/KUwoze8FPNbxLY2dmieP/nAJZ7f+oY5F6+s/Pfg8LiyVSihvioz
jGgZdOURfIjpZ0Jj3u7KEEl8iXPHlRAWo96H0t06oMRf6uTSke0MZe0SMmZSQziqdNPqPK2wd2wB
iuVYXow2Hs5cHVHU1DpQNSANpUmv3Or+z4d5ObEDNd1mSi92/QN1mYmU5So/lpp4ZvMW8mC0fQcy
gP8w8KkGKd0evlojW6oNjL4ZP5On3dMlOTsLmbUQZOTdFyTZqbjkDJxUyEhG8i4WaTBbLrkQ7uD8
dfoXikqOEYfgTEhNfXo253Bn65fKOarKNeHqF+22cB56+y7+EMGaTPoz9YPU3uDahgEOe6Z/pK3O
OCKq5GYVh6HFjfid0fpioMVWsActos+uP0oyeW6fdXWNpjsxYot/Yhyq+jAni1uTPkznlSlXJ3GW
TYSOQd9N3bvdDG5YXcvqV45/lOpZ+Be+rOabQxoIzBgxGlnMFz/c4W8hXidzLnHx2WHEKOO5Ni0r
mDY5OzDccfK9DH+nWR/SECGAuQ8S5n9bC2oCpHwUiuFnbGzFCresA5NnPEj4tnzCqZmjOHqsuvpD
ay+GydCs+IOwOLxRAxVrhGFquO2NtZyeWuJHeV92e5RysayjaTMou1HbYMnVQsqWNNp353sI121w
qgHb53uucqujdtEJuK3Z2ah/EY2ZtsxD37EHkmXRS0r7ro2A3GVBhV/LULKi4hZSbiRXI/5TIEvF
+dWpf2d8ZhPj9z/Rhv6rR3spyd6ifp7f+zBlQ+p6r8fGgvzgdJd2ReRhcSP1j5YnlaHXlIoIMwys
EqrcmIMpcJitjH0E3dq/zhSlE2SRwm5XxsSgvIMzRQ/jkCTrXB0TXzL+hAyWLWnwGmFf8nRQ1mvr
iOFO2hKH6kNnTDPXUJ8pJ6o00UPANRudczO+q/7fCIfOxFuuhumINTzUadBXRsOOvrbsdTNvfPtg
179ydcLYYEVfT2hAzUAtdh3wVPRHtfpt5ehI/424/5KQmeFP31NRt+sKfqLM+kUij+lCzAMuo+1s
SzS0Kbkt0FeKCwy0UgTfzWe/uFjasYAcJta8jFte2ZzkEb/KD2N8wb6M+u+KnDer1d9KuK6h/Q1f
to+vxcQsP7mO+s8mZpxfTxBOcoaLCsamUrQaUIYN9mdRHJXij9VtRp+YkbkSXnEI6ZLQwPSKDEIF
Jg/u43CBMErDmFeikJegokn0aRnxRuX4UrsjniUAoxQ8gmzLbm+StaFw5VJyaqI+52Iw5uNDxryB
OiJ0bJM7dOV81ohKTDHfZQO3c83/xQzJGH4MnJvzgYgIRtC8r1F9tlDRha9TArVt/i/YBaIQkw7h
2UK5UYCiF6TWqbfJp8JpLwN05wrrtEbDioEhrmpjPsm7zW0MBZ3l2yD9gkPsovwbFMPGbZ5gorcu
LEKPrXVEPg95nrMnsXuPOnZYFdFq9Ik+tEbtoDU4RhTxVx30q7LYZdXZtyEAUH6N3MBFCRXcL8/I
5HmQefTg3A7RixMDp1Y37op11PxYDPPFjRiU5Cf1NcQYogfUaNP/ysH0aqyFU6w9mXMBXUIsol2W
OrED/HWKiyEjTaHk1WbgWfmmnGCAEa6lkGUhiO0Oca0x137IEPyP19I5lMOPz7y3w9ca/fwypHdC
N5cy5yZ/FglgvEqrZJP3kjdb4ZuOt30Ndj5A/7FPVS6ibv4z6LDS2Aujr4bdW2HRVvEvW/D3qL0n
fvOVWdKGV/LE3WddjviSkB+HH3W8apJfzLfk/ulZLbAZ3ejYr0LtOWQZBLeNZcI42IL1pMbLp4iQ
B+dIe/eu6NpuVtKVmgHzdmeUHwlEYCXAN230Jh1TNsPtehB2KVk59Ux1fqRELBt8B4N0Y+qqq8Mw
teMaC/1grdPnOZO1qfHoK5AOidEenQwecdYCK+PtRDB4jeNwUkHG4m+xvWGG2H+KiyXpVFKDsy87
bAtWDTahYF8M+iVX7ThJTcmFSMIAkKiKrltaPJ6sUvGAaMALmYaSLmu2afQtLopIHwjp+xkAU1ky
Nn7klOde6zy5QB1FX4QRISijbd+D+UORWsipQItl55nWlwEIboNg8FsMw9lAnvCXDuJmDAkliBqu
o1Ynb03/V6fVSW/KJVQHGaEW6nN6uBD1npWVLJaIABJlacvy0lCQwtyIvUTFAtTKCJ5CR6+JbCmZ
m3ERcRAEw5hAQyEM/ErQ7mWNIEG7vtQaNDhgc5LULyMbGeVWZ20RAbPcKyaV4kcMzKc0sQmQtBQT
DIGXiMVVDiuuRE/QcY2bgm17VhBSaCoLxmHVEve9flW3J7F5dHGw8ab+O0SMaqlr8cwoPEJ2yHLu
w7VE72VgikR6QfVNpiWejn8l6Ilc6+tapbSIgjccNHBMgOyFt2qSYdUEii+oseKu9gxthQk8DobE
xtMLq0u1grfCaL7Ul105L0dKUMf4ddA/2S1j/AFVNXEYzCdJ1uyIKNsiYlJCSLlFoJyqT9HiqDOn
dUePq2SaK/Z3lK6IL15N9cltt8uXwS2f4W4CUSxNH6vVilMd8StrozI+MsqzerKOrX9seJaz+qbA
7c6UgJwXnOqMbIftGOIHdMDZlkABnI6QkCC1tLghWTDQ/OESl6JILE5xOB0Gv/3D3jmX+k/sz5a0
BO+YHTpNBeY3Sbc5iSFOs53WrtQ6bjcRzFkxJpZnyNQOW/chIKdO24sP4RQDRyScLQCynv6e8l9k
DjKyb+uNRjJfFDN14LrYlELor5Etgxzy8BcwhCCoGKN6nRhaEr4UMqGZ1GKVmpeUu0Rh8M6Yt9du
HGls+AOPEBKbjHPP0rFHn7YDJuejpwxXMa9NwPOtXxUHpdo5GhCi9FmC53TBoRysyUKMCd5UJW6W
BEwB09HTjVOUFauIw8LGaYvTUwqfXbgd8PIs/f+2C7Eg6mAWHasYbPNM4+MWbOz8rW2KvVPXJ7V9
xiRMZhPnwC9e6PUVhl+k/gCw+MymhTocRgkteMDTdG9zGV3pjLf8qwk+1OkWycc+RfY/UhnTJBHC
lzWDZ9EAMyEXsUZaW3gq+HGBtEIV0Cf/VM7Doiy3s3oTfPYBPgHuvyuYDeLTFt8KdBilwk1kH8Uv
sc02QJfgVRlkhzm+WMXdND4oVPA8XGTYb83/ahwlbNx0O3AYYlfC6TWEd7FV5uhz5kzc6gQC60Tb
iTu6q4NPweVaRodJWH7Upce7Q717maK7wgcWpobhhHMGVxZlqhp8ELTXl6L6+tClA7EiCx2Wf4sq
pAbJbKpXTD59XXL0w8YczAO7WGlwXEEqiulRJULfGEJxd7DvI5XgUSHqrAKcte1F32L2C7dGVr9j
82GgGOOHTGxUYtcck6MyX2a8FQnXiPA5KSTRXh/FAyZ+gPggQ1luJs1YibUbGWduSAYCrhZYtisY
ullrrQaRzDyeuYzqFmhYa8Vl0ys4R/vZuETpFeJ9p9yNzAMwj+MLv49lTFOzvTfHsPYDpFLqJQL/
FT9+OUBEEre2Tm9iqXU6Uxt4SU6LIRNrNLX+5QSQwsRPuG8WxnLmgcWAloX3BjhhcE/4qLwFpfyO
yU3NkF7Q9POLRcfR6ct3cc7yOyVFHX8Tn7InGhp//RWLTFZ+uE/izgYGbTCrMavhb3BJPJvhczoz
yoSDyWd5iIXG13JZeK8x9GXqOjmm14E8QWXKwC6mcjPxtySai9arD+FpSbb10WTsxrWNn0+XvPcz
Zy6MvYkACYSnlR2Rpq6QE8aggLhhKzqiDV7oerlu8uEcYuWTBmToTrCke4w9whmBknPv1Za4s09/
StZR7R8IMrkHTc2MP4RHiZZPu8k5Y9u83CZmdwXzNNicimky6DjIuIKpJcEfm6/s672mH/B2f6tT
bT1b3Vosl0JR1kSrDTGSrbrApFhYCYYjUmWjQA1EUmY7Sg/b16WVGoaQv3JEpXPHkPBPoYuocV6z
NGdZ1OT9KhBOTEa1D73ABRjTNSXslxlRvOLMtnDrH+JbyXTGdEgo7XQuS42xtY9xK7R/G792PMa9
dCCQlAbLx5PArohgnd7m58fYjGxIyr6XfToK8l6Ri9KorMdiPs4ZxL1epvNol6CyPtCbo+RbCbZz
z0xanL2jqXjZqL2RtbpJ22gDRDGi0yfRdVeF815Xa+ofEaI903oN8BsoeiCs1CXJ4PiMhgojJXYz
NPQrcZyXx6BAQAjvtxB1f3uFI4SyJ6ieUmZKcK3H37pK/gigY/ShEeHR0oLNkqZsp8JZObN8gpR0
ieTirigVtP3Zq3TrL8H1ZkFkaeHZ6ACcfALPLzLkgu0WGzqIqX5F00VweR/9pSO1T977T1uDO9Bj
vM1py2wSdVprVtmxrH1mpmC/apIfDJnuz4QlENjAvjOO6S0K1AStADYpUNbMlnTulHwFU0IEyf2h
aM1/sc6yanjcPmYN5UwT0fb43A4jYxJ2iKs5heoagx5k2DZDtiqHJuNb/kRya+9JERJyCMaks1Tg
i874NxknpzO9MrTcakjew2NoYaLTYX2dQK1nBFtLuDnxy3D+Pz6yWAMYihFEVENEN9CpbXtmaJZJ
ZcwAKnxKJjSIGdK7L9HJEe8wcIBgAIEp7Dt+0HTJwtB7wp0HiiAFAFIsXPn0bly2pKaFM6dHw5LL
WlS1EKuK0o3TajMwctGh9MytVzcKhvlk/GKCX6UY+dfOFhkJybyIL6t+XeLbnDEoKrZRyZA4bNAG
Mi9xzEPdDBdmqWO8imQU8FFE6wFpf0AZwgPWgtv+1XBl4hBpVtuk/+KB5S352Gwb8a2XUN5L0ZtT
oLYtmgdpliu8LvFTFe7iq7Zoic7qP8ZJyHHifVcnpzwY7gmncdfJO0Z7yM7UzaRyR8vKeg9oOocq
utLgXApxLkspQo8Ci+FMKZdo6/DTkWENStn3OIJp6pb9q0oMjpp2NUWghZq6karUCxOi6eQZk10a
LqWW9sQ5Me2zlavSP6v/KHrhm59o96SRzgmpv2pPx13c+jDD188G87E2+UR/g788dGhK36g2UDtl
+bZVYKTI4w4TOZxi1IKc+CLxSA/DMYopY1CP5kbKpIvhO0fdlreG7PyPo/PqjhRJg+gv4pyEhARe
pbLytmVeOC21hE0gsQm/fi7ztrM7M11bBWnii7jxz7Vim3G8Odp2l0vnr+dgIEHqk/lA3mbCySEu
rEj8eNQVY0blj4uxPQkcZidnwlsdj9qcJrn+uOZgR3IaE1LKvXbNpUcKWIepOS4pzoaUY0XqFgm7
uMu0FOwOjCEMdW7VnSI4MBJVFL6Du7Ol/xXL/jFcencnWhQim8IgTKfTAoPusoGIwevLTk+2K3MQ
VABB+P/fslabjSeRcJgaAIB0497vunNYNhUlk/hVVwsUW/hDSKlO+V4DAkKx3SuH4qTIR8ktphsn
CW7l6NlTYp5lCTam8eNnQ2cNrNby2dWKmhRtdqXLTz+5NRgoRBk6ArkgJsMhtUhBFOlijcktU/Z2
eawElIYwLndTZIkA6/Ko461TD5UhKGgvb5v1Lqzaq7CGR4AHfCC+RD/LbgTnQViJ6M3CpYuzDmn6
jtT+pfTixxIxMJhUundT58cU2c/IeToV3Xw9CrvsVVyOl9/xSqucG0tUvA7jsboBONOTBudeL6yL
z2HJAH55VGis3iEXizm0yfozKkTqXA4AtTlsXlKk9aJjpmWkj0cQPXl0AE8OACzHKU+CHlsPLzgY
Kx/5gHP8zIbjW5htkNoD89Oo5W/nDONtGOb7sYi+aU35LZmhLbqJj0H/Uzfjn14tJeTi7onJ94FH
hcomUAW1QZHVD6y71+4UIISP82k03XU+TMekpTQpDtOXur+ZouVr2OCS1QqDedlOopbjnQemM1RB
wq3YvcmmzQQcBD/9qiIuEtutTqiGvROD+8pRfxnES2bDjBxhuh46L/aOkTMyM4taOCf99xCkYjfH
o7gIO4biZfWBxfZhkfwX2ZwBMkHGSwOwdc3Y3yQJY8TpM8lY4XPD1SjaskFVmPI0NyI7aHclX8DH
G9x39KHyGGKUiyPKW2px5cHT2KdsYMrt/HPoYS+r3Poo0B8GM9cYGersDq7sjbMa5xDBF6SWnKP9
5iTK621E47+pRG1/RerhtdJyOqr6YHVOusOffkzefeUTs2U/ynOse5SiY1chLNHfVKPXHObKvxpq
daBifO+woO1WDCpOJw6p9qn68KazdtmhaoLuN3PaX40oorclFo504wfDLm8PYsAUFSzyzjAMbJr0
dlzI6LvVW2+neVf2BZB/ApaYm5j7e2txNguunAzPZTMABUqdrRt2J6e0PWZOinJ3CfVA7GSVLdjq
msPUk4Jx54n9bq1AhSG6gZR9LxoJ4IGX5TgPKD9dRvBbl0QDPDb0HMtuNrknDf/lMFbdXe8zxHBA
rJq5f2q75RwpB1ZDySxiGZ6KFM6BO9PXY9Wtk8WA3IPHPsmhA6jBf2mICBFzgOThtLgKujk5mU02
4scgkAdbZ0XDyJb2raU5WQ356xT3V3NCiL4ciH6NxiP31UpGHPzj4ApcKHkBCWAvwws8P45xJ85Z
BTFW8BZMKxDIMginI7arjDrckw9bpooIcyWKOLit1W3utM1uHJTkvI6SoHocjRNp1JwXIB8DvXN7
Ws274txTzsLUnAFY2mSYGfiGuGIxogC17a8TSaiSXKVXTn+TYDlFw/BWGIgkUEE4nSe0sowcDq1/
doPCOyad5hQVYjWNIXbv7IqaFnr6pSBLd57Id4TYpuK+6iF7w6QunHdZzdNtH3xrRgSbHF6gQIaV
92ih8m25k+faSHPiywCeSTFTw7vQup49dG76GGPc2+lQPAkX97te6+OS0HhRLeHRBh9uykMbrMiS
g8tshnRHu/YPoe+9+mk6MSkL/o1eEiJqUF7V4Xkb4pxIcOS9rVMLqq+gEGOJUI/yLWC5vPb+8hmm
GNRbb3jqK5QStAhOJSk3/RlAXSKwEWYTQ4N6RkJL8uKt4PNwG8OJV8/V0zSpXbJ51MMsvEuUEdfV
BExjHQCsk6YFUbTPNjScLzcmIVFPLivvbo9rbm7udezcBh7328VdkaGRdaqUIz4nXKxB7o2yHUgM
ibFvhuMDGQEVNYxYbYpS7OKMDE9iZm6p4+ZF1XAvASYDUqKtHenRutwpl3ZMKJugd4vR1tC366nM
/zaWRreRy/IY8TeLYALp4qXPVcp5kRISUnlh+FOUaXhKSiJsxWaGjeLjMMR4OEa8Rqk5zZXoj/y8
mBUtfCvBI5F424CuWIuTM3YhSfPuqbDMqLLtPpzThb2EEGx9395ReJnQZIsZWSf2YNLqmfVyPRac
L4P5fxBQ5tGEPl2peakPnY4TzKH1lhE17d6IiVPAGkcXvcsVu2g3cSiBDJOt473ZOj6DbKS8ziNK
lRQxcdhhXyQ22Osu5midS//kyYpy9xlNzo/2jsXjUiavtog28EmG4CDr0+wuVNh0Uu8mt78qG+d+
tBygY9i9pxoZBqtPu2s3db1FOc26C2YdMFpcBxNjUR3qkGvuMNGKOtfRjSQHmUV5uhO9+m4VfeBD
2HI2xjyQKnUUHt4ikLO3fcqUyVHPQ2wYaC3svcFEKRh1IkhPWfkUK+SBkAp7sUXbZN6w8NAfT3Vk
UyQPGQdAdFdDGUDLktturtZs44bYaAE6AaN5tBPQLEuccXXEcRkdj2nAOB4CUHmK+p9OuwdiHhj8
Uv7ulD2N+A4huC6MLTiXaNeLFSyqD/BHxo9t4WAwRKcOZBFekHBZJBkkkTcv7nyOdEoMt7Sbjmze
/CUBtCACCGZ6Xndq0Vg3608luAZWakGW6a4CiTG6xBt7MBYWn1lH9J3gA7DR02JpuW1ikx16kntY
TOlDbQYQ5rT10tw0Laras2EeKpelS2fReVogkxU9ka1G8v4mxU2frr9ljeAaKPRY45zdliNEVidf
wqA4IRYDhFJPsme03k74sxJkpixLAF6znYfw7Zve4y6qFdDZ8peep5ek49oZthn7gCBXqAJQhMVL
4g1nAQzc1Qx+vKlhDOU5W+NycV/PIYlpFK8LlhCunPhnhsDd0rbFl9MwwbUKeZtpZtVTyEH4X6DP
H8cix5anPt1UjvvWL5CfJRgSBswXvcIElJYbtmFhNg/Q7OxyVmtjYGBiHjjyhZDAxPyDcE3TpDH7
OZd32GRuJYivedqiFVxNOJYWEdACLwayLPdtGsx7BXH/sguWW92PKb3iyz9fRn98tUa0WpK4c7v1
pm5XOucDHyRh6L8D3Ez3dPf9RiFRfZsrszfmChNdr29Ll/YEmcIzbjuujzxAMsMzpmA/+u10BEBx
O+fJgyTw0pUQD2HqrTsn0DcIQS2Lj7wCGM5ZZyISMYkCs5uPzS5uWCv6CpD6UNHLZP/Mdln3uP6f
U69l4ZrxkYT5jzfAUcWz7eXxVV8X/R5MJaUZdfmhfZwZg7xjlZz32owv6zB/e7l7UJHDPimHY7sG
tBk1sFt7zXMDYPC9E5B52pU5rYClyWKNX4AGHAwjfC16QFduA+cUszJqZ0mY8czPiUWedzajbdSh
TDt4NSYUlK4O1n1QEiY22RYjeh7claomDS3Fco2b3AL6sfMQTxvhtetxeVc13RzhtWZF58hOXKRh
v6VqgvWe2VA31g/J5oqW+mVgWqc9x16FU9NdsDdxcC2Rq1Kkmu0jTUYSwIqw8gwZU7Q4IMYalHug
nozni/CpjeInrx4Ja/WMY0p0LXcmQVeVJZdtmhJdN2QcAGGrc046ct/avNuNpTl7cDKCKLuPM14O
3en7JseKQD/OXaWXt9EoqFn3o6oRbKoieRvxXZhMg8jIO16s8VzSMjh5/HBFR1hQzurVX6O9TKe3
vsb3VDpokQBXL9y4Ax/OP6S8ENi743ynjCsRAb9nwyXUW2dEvmkkbAf3D5/JdR2Hv6Ugp5MhyVHS
96enLniX1cFXUyYP8J0J9HfI/z0LmTeJW13ipbbmKwgZuuBMULl+7ZiYrT3jnJbXp5rR5EvcP7B6
CKMQDG4KWuaHAE07gE6mzV24IKeLKbmfUGrAQRTwv+N/ThU9kO0lYxBtBnimY51ZjjUuT8E90zW/
MmcTkoqDcnUyWVTspiZ9SRcceq7/FtuPJpmvKLVDPYjYHhtJxUKbshQm1ate5uE442I4dxPpCB8f
BG6n8tMaKGh+gYQ3gZkLQz62l9FOZSM4gD7UvzufNJrDTDJYFyqHNJtMxsYuEATH2vyzQ0s6p88/
cnVLfwYVQkn+OdjhhNH57HDVHHv/AyIM5h7gXkusiZwwnlhg6gpexUxiz5ta9750nS/JLDOLsTQm
Zf+JnSci+wN9GL+dDQKY3DNWZaLmIE16j+lAmLVgChdX0DCCpsilb7916zBPpR5jxZWPa8w6sP9k
95Oq+iVIl4txKb/bEGUyzFidsigpD2Eb35ajtxwmhuWTST57WRBLHMbfMcXO7kDvNsFAMtp1OKuS
/7xAGDs1rZouV/0cagVStiZ2kb4nAX8HoUJG0FHzkuTgWXRXMRqml6HYtbKQB9WixIVe8SfQ39wF
7/ttAOIn2Nlh9aFxjnIncc3F6Snkf8ElghAG1f1iGCkTkXQmr2m07v4tpXkYOVjv2tS912ULbm4u
r6osu9VSX8+iAXfamacCtnatOeiltTy003CfKuztJo/hDnTLTd8g/jFL0P4K9L2+JrLU+ij4KXzO
qR0vRxVyTUgBfC4Jsn8S3qRtdp/wQROMi05nbxtLHLRg/8+AQuxSrG11RHmfjlM8ik3xqDg/k4pA
r8u6u8pnURmrkkXauvdZ2rxVGx6nAj5VswsMDIYm6hP6uftZucAXihhf4JqYH0X9xEuxEa5YW6jR
RoFibBDQ4CT7uyUWh1xB8BLI1Xp6Xwubk0lhn3MPnsIx6w/AE2krwbPJRKqcwa9bzz50gs6WFg5b
hjFW1fppDdSHEzM29bKEXKVa9raYH0Q5PpiMFbLrXAeKGY40mL1elB9CzDabnkW8luey7jjDBsnA
sjkQtpyv+Q7gfJIMEVP+zmnovq5QLdnWXpIxIgpngcMJavTsOF7nHKCnXJz99Y+7bGiSKOOiwpmE
lLfDxg4/nPliVRJyNdUrzIgHjjCPQW5Rq0MuJct87pvg1ZqO9sPw2nO9+9wZHvIF/54juxe9DLet
U3+hjD96w7WOq9fEdNRSxP6uQuppOUdiaZ7Hre1bngZjD4PBuDZ4h7Wr/20fI0YY67T6VSHHaun4
+zyf/67tdBuP04k7MfCj9aWG1O4vcFWF2xzWINjXXokOlH3HjsWeCggMw3VbBVzUPLDT9ZNlbVvK
R9vIM+rljM26bYLsopmilz7Lb51x4IqRDG/8fZmzHIoeX1oVvPKNvxZovtZBMG57sNBSUwZPmdcl
yvkBw/GHdXwU8oThvAfRp7SDfRtQPQIN78oW61WUMeI3UW9xxXc4Mc6qp70Go6JOl9NU85oKKx8c
WqwuaP0ab2pv+3CiKy6DMb41JGywVCDypkicUYHmjbtC2fAziVNOrfn8U1f1lztGdJGn+b3ASrDS
NwGpU/d0efVaXgYe3QZT8B5OIOtNElz5tJ66VGsPwK1t0r7FE4q9R+6Z/lq1HpZkfk1085AX9jRZ
LiEDCY65a9/FLAChyvcCZFEj0u+5QEagzxMcJoZgh8lHk5FRw+4gG/vZrryPor8VXoavmUXGzJnd
J2HKRBDscATWT6IIgRa+cBcWK9f5jI2/L2aKj6MR+naPCsfepvY5yFKBx4A18dxH+NCU+pdlzpMu
gNcNnn9V6JUDSsnk1Zk//v/CpxhzP/O1E+dwfGNFTRvGtlx0+CHxOAXTuPOq8LXD8FlT/BqKUz7+
rl1PZIhgoqleCBYVEIaRSOkRJDnjETC6W8bpnLIS75x5vekyKohLLGCSNFNBF8r/f/Cs88/SZq8T
F6yLFuNOREPJ8O2NkLJjJoUDrkoXKqWIQBP4bfEo2hVFZfY05vb2ytP10wiJMffCUzoxyLeSvZte
V67x3MiBz2ghvhJDiF9riduKWFnQMTQw0t7EGzwtMwE+Nqsfmy1JnZQcAzNmgWHFCrqCVQRexnFx
eUhGzP4cUG8zgJxLbPRlGzuvTpGvyHc4f0nFTgVI22U5r117729lY2GGlcdnOv+/wjEP+kP4yT7L
5F2QdIh2o3fLHOsLZDj/6ua9Z5KmxzEkSsHMehaYgWy1YBtl3+r/pMHEuDVM/0TbkKuTkOrBCECK
fQgpJiwji/UNHkiWjNd1rk6jwodjlD2bVD1iDSkP3EpkEP+kPS9MY7DdRZH/7XQM+NAIXkuuLpe4
vemPfpzkeJtt5gTdYV+SsrgjH9t1RJRtmDy3DjO4wHCBypJ/fbHWO4CZSr3mZD87Y08Mzm6NZjZM
XHCuOjAptX2rX3qlcAISTSE8tmt7OJoBSFS3wTcDaJsgAP4op6ofa6XMKdzsDPXjLPIbCu+Dwr/1
bfQ1b05j66/sHZ+CWlX4bzzRdAcVCw9sbesXirFHOBDTkdrg4kVkZtcO7qsJNPDeFs9K0LRXAeTH
Nqvpa4THfVnO7ktr3PlaKVhX8BKWndQc2ni9wZg2ubyS2LpQWaePaWzPEYDsPdEKvGCNjM9eoS9X
bxUwGWawLBMHKy38X2/g68l6zwW+zxgzXq67ZSAAlreKEKc8lRWcPDn/zQWaB0y4n3Z5AQeJmo+Y
dank8KtKajtppzua9XlA1aGkK+uve0aTxvsXOBa8c8q80252xrz9MeBqN0Lz3dxze6i4k4d8DkxJ
LoMSzVBfoslH/0vN2a3fDuaUr+6L11uCFob5QXfPsvzpVRmnxe4rywAa9Gxn+wH1+3KonM9+Jabl
lFexT2PRFHE4XbPnBHcfzv3kRkmrLsaI5YJ7+VZFeqyqzZFWMSNVgwNvIPmlMpxRKpm2xaJppjPz
saREolbdFfSBYCcCppaL5zwvQ3c3BcY5spk/FoDHsjC4d0w37V3H+VwnLMTYBgIO2jSKm5DreniL
K5Psdm2opqaiYr6dZfAcuRr8wTzexBFj2r4jY8axBXdWnN6tszg44XamoCgAOgIbRxoCsctJh3Ky
uKzr0Z7DWt42lKanzIRP/AKl4Kro0wg0MBxPQuAYtTti3xtyCjvzU6imIysm2Y+w2yuJAyIXyW/Y
YgUh3VIdXYe7U7e4p0DQKOP3dK8UPhKWb0KcMet1PIKSzxawN6BPBU8Vf0bZbSckQaC9jwi6lx91
4f600qto9ZhPFvYuxcdwKhuFCYtZ2dUi6PPh1IeXXrS7egvG+Uy5EQV91D8YSaIfGTi4641lz4BC
BQGsZTad69txAKy2MPESxYCkwT5TMEzro0Hdcky/MlFUg9DEMqgDOP/CexkG+phkVz06ggGITO+l
4rwUehz4RYDlGKb2egUn4UHMFlSZG/aYn/LffrEY6LgbygZvcODdTyFOMelRedADH1m0fi6b/Ktx
xTFQNcKSDsETs5GSiI/yU8KEzqHxJ81JP0LNg0ZXevcRuCyBra9Z3JtxTb9kX9317UwRK9D6lXgo
xD5GG2vhfPsZgQ08+D3RxnDxkZaLh2Hk8Vq7jHoIyl5zUBoko/AeG+X/SgESL8d7wPUEOnZ3dlKe
ZFU14thG2fVErxktB7A6nP7OJhNeXQa2HpAWRCoNBzj7cGpOp01vUGtronZFRU2Lb5u3sqNBps/Z
+bqI0WLqYJ7A+4TFtLsHsv/SRw5nEkr9doUPDaPJHnq2WKqtQOA7EoaCaj9wQ7B2IrNQHZ3vrB+8
jyK4C9f7aRwz+hIMLSrZkxd2cHFQvzm7THufASElbu7J9IlLzZS5Tyq9sqHZM7BTUnUDlJX1unSQ
CjaYUTFIzOxVsDDjdb4TdxRIEoRFNI0mESQKhZtOa8YGeTBU52iBZuOkjESXPHBBD7RPY0Lkb8Vm
e1GAotkp9nAQAxx0JuythST6VtveP0xJdo928hwYGpuhdpnoNd9gUlA01j19R3vL9Jro4EQJxGxI
ksfVh0695JAYiTkD90YX98nBAuBv7YzVU4FPHmbVkycsL2fHYWlcoiPcLfhhbnJtq+au6rGeemH4
iaIOWCAtOfeQfUd8ZkQUNFF72Xf7Zg5uqP3LqCXls2bwTrOFNFSb6/IwFOZJeVgyU24cRe7gNQ9v
2tbFShSjGcRMMuZSP3oRWSjcNH+brivwQjvXy7y+4jN9HFfj3jfJYehha9eq/V2m9B4HOwv2+M4Y
/dGdh/vFBpjLoC4cI2/AGjQnr4Xc6H1pcTURuJwpoUyy7qmZY8AKRXL2toBSe8nMjkS0ceWFFvzf
b5rpHxB5hDGm9yrutuyC9XkOHBJPhCTjNI4PzGmvGX1LusC6Y4wRyY+iP9QJ77KNhubjcWWlPdRj
wJB1dX69yPyVIQdq2jb2Yy5Prte/TuxRu8kf7ifCz1GH+D/3s7/zOheiUvpT0rU85fnfQUJ3ZG8k
npIO2PvMv4J5WmCKK9sDlBYlbJi2/GZCx7fh/4SVxsUXGiZB618h8CA63NJx+BR5vounxTwGCZM7
+nmqyP4L3HQ++iJ7c4H5DZnzR7SmOvOCX65Tg/lp5ieUxpkOKt66lGqc4ET3DibIv3sxPNaQqCN2
eTLQSD2uCEL8PCG0vSaWRNW8zwmWeNfzdKXMPMnCS2KzqPAV9Y6ypNrTMDcE68RtOe/sM56nS7i5
MTdtxn/9yk/DhtczZm+XmF0H9inzlqtf7nx/nMhnAOp8rKV9YskhSJswqllkj4cJDcfjD6+wxag0
4WQSmR+lnL9snWRbvO9uDebD4Pq8FR60hGB8rxEQtNvh33TGkAw6g6lA7lQwvvrDelQxY84k/XCT
/mXyubKFrAyAR3BN5tVPb6qfSfNFdVT6bDf+166uPpMo/3xtQp5oytGQ2qb2o8sV6YotRKs30Yfc
2S5VBO78B9PycnWUhJLAv0UggmvcFSwHU/HCOOZF0MUaxJRQUd92pAQ3PSipU9oUkr9+yyOTNvGv
YnDPz6KvOBfL2AHBOnOjk1HBdYa9nUfiQVVRh1YP7Iut3R1rbhIOeHMt13MakVia9BzjvVOnZbsF
GXS4MGg/FZ3DTM9IEzOJOE4r8atkKwSSbC60aKBrrGu1Q5S7q4tQ79BYSJ643TZqLd/nmEFIsjAO
bkd7Pwjm8EHE/ihF+OomjJuWDcnk5NGv6xOTDXJaSv0RxO+xC5dnBWsvGzEXLGvEZOox4xJ6cBI2
idgv/nqCgdHa5h9rtJm5ctJ48aL3Oi9v4AWirPOq1PH6paPpzKDquZuBrvoTLvDQPId9cxfLvCYx
a6iEFP8S1rDZlfl+VaUBHd0zNY3x/vYtz21+Gt0kvNLfuZt9yHFxLopwGxEwE7xI9QoH85I6zbu1
hOPoIeIixiOmNtO7TqgtQARjSXgJI57zpUWgSzlClAljjqlVm2siPuAZvOfidzSa/lBsqIiHjNnW
hPQDEC41OYZVkgsvyDPLsBfJCYopM4kvbTMY7Zj3bAtwTs12v246UA/VtGaCwk891QQYDJA40mwj
CgF5IO+jxAeK4+MzL13sjj31GWb4oNj3O952oEyulEFl67WpPitmVCB82RtDlGGgK2DpTrMlxkEW
bb5szPw6UVGSShdvRlTdJel14ocuVmVCmb7XHwtykS7/FsYiARlOYjZ9JH9kfu4q/BleiRQuvODs
R8NMW/vTwsOJ5saHLeBYJWyqbqhRmij+DLL+oUvhclFXxlHDJb3C2TJfNMeezPtquHjx0oy4xled
3vR1yG/QYwBWWqvLyCF0FWr72Eoxw8f2vUMzcNxKoa0ZDkUJ096l3gay0Cky1hLQ5x6tBxwkOa1e
yYLfzglnbF75jY0zdZjtt5Ah60mxyZ+Sg2GsHObqwRYh9avXVs4f3WrJCEbLZUSf5G6ygMErvCZ4
ADk6UoQD9TIHB2rxncp+uKnLPN0vXv1G9+NOYa25HN+yanirQ7aitgU+Nqbd9aIY1qRZKvaDGd3D
xNCZZ51ZuwmX8DLOaAcsaU7GiKGPa+ip/bTdnLgWisQLEXnR3DG77/oy9E9NR388ODIaij29Y7Xi
j+66S9mAPhtwJXeINhxNeahi8nFwZ/TcPgVFSPtz+pBlDVAB8K5N136rrSAgDsDVFH8o31tvYiyS
lccNpIiJ/K1Oc7UUWFrGAK+3cFDb/cYj/5m+dwNVt5ZMrqecp57MLVWH64FZ37Ab/LuohdMwL+lf
NJE/QfxvnaYMpR5zHF3UE9TbmCNd4jyEguEcqPQnKYdXIbqnmSrqizpkIOkl08e2aPgk9KiNCJ+r
orhXqf52MvFvLTiGyJKBFuOkAZwxQRaP2FLy5k4IZRW1t0k+v3qqwN1nlpOpzL9KhPW+lkQRu+pz
jHC31xsHwonmeFcG9Xu/8ayk138FiLo46OisZwyssJ72Uf3mhlkPluOpX8khkit/dW1oOUKV58z+
dVmH83p6VKqnutu/SjZNvvOav4nmleh89WfaGuFzJyL4yY2kCMKrtH/zAvCFUAhCajfRmbYxG6PP
gQK5trgpoeCKlYrj2N9AUOJLe+aqqBnqeglDq4jfSAhArLyKw6XHYyrqoxbFXSmdA8onYssE9yho
qhNbNqtSDkK9ov/CB2MgY1al3q3+WqI1ttcb24GxK0HmP1aUJf0fQBBliY3JKNZE2K8AeKBhaFUf
MxhBix5OS0SacunLao/OH4wOeX13l03Nt6/hjjVueigMPrBwFCAMBfGFenqmMZJQhoqeknl476OZ
S7YAEuvS25WHXDp4Et0ImIAZhN7XeF4sTTxIpr/toA9lPbV7rkSctaUZLiYm2mBTJN9W/g3eKbvI
BJCWpetOfehyLMLOUNR/vb57VJN8mnLnX19FR41CsncVo7imnf6sCh58QXLrsp/n72B1Pv//izkL
8Il2NIRbSsEDbya667cPPu4V6zFAk3l700iu/OXCboZv/W3G3q4mN8Y6Y3D58tHKtAqPnMcZ1ldU
MxMfcWT0haVrVxAqVjLkOoLgZH1qRpaASSHXDmZQcv1ymGji0wKUFnd/urF98Pr+Zx2Y7m8f1G/B
MdOL9xlwRNitPuusUyf7uJG3Xc/0npyGEwkkbSP+uGE6sKykt9WAp43n/i7fPrDwoxPZCu4rics/
Tc9qyYi+8q6yZPhDbXVGb5PRey8AahVOOyobCZ+uz40Pb8MQWSPvZa802JKFZrW9yd2njDsEvM0z
KSbQElhYd60vjzJo7jDV/Shujhdq5jMUYQVwsL2uFpi24bxzLbsyp3BcJRv3svX/QO8mCSjm+6hj
bgI5xqaf9ZKue+vL74nczFq7K0WNkNEGO76peN2nOmLDRcRzkl4ePbPcJF0ImZLRtEi5VzqmxTvq
E35OvOQaZSu7sOB2KyrAGWcwPGbvoiZjwu7aXwqPj5lE9MMLpsxzS9dPmYy7idpZOKQpUxi2k3Dl
asu5CPZvHdwYeemJjb054ORO0oZBZYFKyyBRHpzU+40lHeYRbBZnzPwDM8vHmXrTMWaQGNBthJzg
Qt8hf9L7+R90ofzGUM5Quy+rnPA3DfY5aNRuTCp5jDtyQV6piemm/jGt6epWLa3JQXklaltdbigL
nxWd5KOjj/F6r5xg3i1c2eEDwMaqkBhtWeMjzPmV45zDsO/Xb6gRC3SULaqxfnbNTPmRoptEj5uC
vP1SmqbmmeACKSAmlA7+gc6xlBC506+z9bAshdx3ltlO03zIqDknoiNtTnNDOvDp0gXxz1b4BlIq
kp0uQY7PghUnJLdPrJxH2oZDvydZtKJTxU4hL1cB1mzieRtyivI8lgHasD+kn0x0pDAhGfnu3XB4
I8codqXD0YV49sZK+WoDfb8Uq9mJUSbnlXGnYxYWafuLV+krqw2yt81OG9TJp0E8ETG1OgYNruDI
5fA5bXo2xie97pDblfO4Q8/Fr4jN6tJk8JW6ev2bzlFwcGcwLv7804q5PaW4iBqxBpDpzRmRiZx4
SKVbjakIT1H31TPHunDXuD6wpk8OvjqZgoBI/6UYorOKmXO+wFQnRHPNf7hFpcKFtgCci+q7tt13
JajgzB9py/HZtH0bY/MBGGM47pEF3PkNCYPEaIfx2mY2qlx+bdT7HMPuRbyNnvq+eZH17zDWAdPq
8rfMIDDjBTzEqaWzG4J02G1hq9z1/+8tHO1K+II3iQrkdt7nkqtKzC7GDkXRTvI6o4zSpXIc81c5
RrAWIv+ZqHsLym4/kiPm9y/eKlM/cy/BDcu3QK2HXcKtQ/LQLQ10ySA/LC1AN2IN+GRH9ybP8EcH
lrW8DTgPK1R3zloHOOE8mXH4oF13bw1FXDlEdKAySLjCfV21IL6kAc5I+WiXLf7bxoI+bSIu6XBd
1w1ev/xtzLlZrMlP7fWcHyi+kg5krMq8KUbD3HJnigCG5huF9KuZNgepJ5BLhytNFuCAgXus8IDn
G8FhsgzsuY63CV/HUjHhYj4RzbyfKdcBrPaATGmkI4TFfNBdc/K5pYNUVeT3VdGMey/OvcuQ2wPX
tbmmqLZ3n8zs/dPkWhDcF3Bva24epKrCk1hldKFaQQtDH1AhEEvz0DnVk1MQtlMN86qaToQob+Fw
G7LlemHRWVhx1MJQ2Xj1K1L6vJvK6T/GzmQ5ciTLsr8SEutGlkIBKICWilzQ5omk0Uk6yQ2ETtIx
T4oZX98HzOyqyly0tEhmRLiTZgbDoMN7957r7brQV2cdxO+mcp9173WP4Uy7ovXknQzK/rHt0pTH
CwUvCsYDO8H+J529U9caLZUuFf9IkOjKbOo5l4PJoeGQXWsyTWopd2bqjm/CIyMxayiR5In5imFf
Xwe3sw8OiVvctPLQ2KQhpCpp7hyQnGywF4PFTEreUSiAJHOXfMIHv/ULPruY5k9/pKO0cRx2Yy76
hqdQ9UvRq33wvREwcxZPDRwA8toso3XWRTDUmEFRaWFLqPBRUut26fSaXvQrSAFNEtlbP/DF3sdS
3ftSBAf6UrSkksQ90jpNziXq33M0Ta9lP5PCUMPpnYrEV0cDFNLghZfvf5h2+NL0NuqLQARIXVUb
XmKpBWlLLMijOaRn4tsO3EXXoJIpupk224s5eA1OGDXtgpyyDop0CjZmHuIuoLeZxOUmcnKiP/rh
q6easDdmKyTWQbmsIDuS72qTLGn+KpWGsRNm9qMe/eSkxzw9FQ4FaiSiGU8iJAe9D8wZH0dn72xz
vM2dsjwGxGYWk0oS6jNhtZVCFGu3NnDbUgm7SldClopjufXIeV8bUH03tpr626zwyRkzaTiNmtC6
dhgRlkbWsuL4vjSsMKodt5K77VDvH2zTSjZ1o0KL2qMIkBqVwakK68Uuxl5/8sfqlTBuWEC8bmsg
Kr0NphYrIH6TVeq2y69kKLMVfXS3Qa0hwjT+VSha5fZkb/9x0mdpT6dvjYzluumtD4rLmaJpX7W4
nce8ueoiXw2p7I/p4CZsM/3oMjjkB33/l72kl44p4L0eZPnrZBo3fRoHzxiGCYu2RHgyB7VMSJBE
qOCDGHBjQOdp3O/NjA1bZU/jvVXb4z2XBks5F2DnkHVLzd5xmaHTFyamBBiaMV/FrIJ9bEN3oHm+
DU2PDapGkDvVJHiQOFU8To4fPuYP9TKhNbI1EUlBRp9hKdZuQTWu+2mGY22xh9yanl0hAGEs9Jc7
MZRRempw6OtOlLfhgJg814l9EBr56pAiFG9ZeB2tNkeoQuBuDdd1em7tgojYf9y7+eJNWd4qxa24
r3z7R6jS8QJn09qp5c5FtpKcJycxbrNRPyONnu6TvIkvrpfSnbCm+NdAhwWCHbodRIDlHr6/PhVj
TM9med+pJ90qx1YysEwN8PYHwGFSjj9Oou0/nn0jRIUam+iQqAwnDGtg1IyQxJ7vQyS5mdQaND4X
U4YVAS09Z7FECBRCGckzOf2cQrpw1UhCnY8epsEvcvm+EbWzZBLYZr7nae5ReY7JgT4UxSQ1k9lp
d+nGKItPI2kZ5UVkP/73fxVhimhlOWs8EOMmClk5Klm2+6GpP10AFJs8x4xo8i19LARn5tri3vF0
vZoxd+4jHYK2Mz9oYoyE1Vf5KSfpwyqd5i6S8sf3NSLddOEOUXloorQ8zwLuLsSIgxFV5mvvAh7O
BNvIGAmg3Z64I0qMpwDCk6ek1/bG712ul514SBYxY0tROI9jO9O1sB0WUJQMwPvZ1s8olysFAOZO
9xB+rYjeoVUfdRI0d3nH6sPz6ysmlQcW6uq+VG77VLMFjfKKuFlNv9mhQzc6kz47nsjOFTJlREJb
pMkO8oGp/qFiva+N6lfs+9NLLQhOrPzhuWLI38RNSKE/G9OTYwGVz+wmubp+fSt739+YIiiv1D/x
BpA5tQ6b5WwQhLVzRKi/C/Cr2VHDBY8sQMLeS3cjKqAHPXhX3ZvHqsKmmVmmOrBlR5yVDtXPfPwd
RDMUxXIh/Ts/wsB3fijbY8PiJG9qHAl1NNgCh21965mY+G0b4pndni1HGncFY+bGSEp6+otVuLPN
4hxURIfRPiW7uErFfTgDJHXn2QLuWfZLlG19S7mDHYlZu9U2lh9DYUWHUWNWqhRexT4shrXyLUhL
7hhthRtObwsKeqYvviu9AqMlLmo56ZzAQUIrSYM2L5ZJkFE+1j+x+pVHVgxsbRzk+Qkl2R854KKb
3siTT3oHu2mMjrqt1FONuhZghCXvh7S7LurUTdoP5IDiCtgCN9GHnhy+zfdjMcg0PgfTLM6DIUba
NXD7Qh1x0/S2/xCvDbxH22Lw0ltqVcZ20k5MLDuc5QzYp6knsa0yCzBeOLgnyCqo7WedH1uKLUdr
QkwTPQrKZNs0V6DV66E+uI6rd0VVYKgoCJpwFnVZNaY7eoXOfk49b+OEYF0wkF06k81NEpkM85gH
Ey8h+K33j3Eux5OXUBAYRm7Oor8bUTauJQIp/CcFxXkibr4RE4gXjVsLY49jwcEN8fNFRb7PRvrp
2P9WIhNnOOXGrm0HsZ/n+c4SsEC0QLcZ0yzdoGHmYRrCUzIQGWq6vruqNblATduGm1Hi31K4zRJD
37upT/cHCS4ZjqTRt90+Qtc+Z+aDDnV7cLGdDU6andFw+fuUeRTAaK32aNWdXRTj92BGjff0GM5e
HfV7LyTQL6eFZWcaLo3MFyg0+uiyj45pW7l7GczHctQsanOPrRA8/M4DhhwEy+wU/DJ0DhShxk6d
d81mrh24Nn64k8p3bnys8G7RuPs2E6+FBNZXQ6qtgspbzR4CQV9Gh8ji0cCZUuM4SPc5N2ORhOYl
HnsFZ7omp1iSJlyJE2Nbyb4MeVFhxO85M5TToIvyTJb1fZPvFDcloKPW3JVLQGARv9IHA+UkLDxK
GC4nw/rR5cZbvIx/U2Pd9wziFFbruylVl2iioS8iMa+tXjxbVKtWqNMX7ZebEvN1Rnk8PnM4dAVR
65RabiavkECn7Hu3mI5eqI7saujA2LzpuID+McdQKUIwiKvH3uI5WIeRDUmAIbfAeePmxu/SADyM
wRxi4JC1m5JsrLFFCWrF2ck3+vAIr+21YqGOODrANt0ie6zKYi3mCVPx/Hs0c3fz/bHMTtvYxbSC
aPciJFayeG6iW48THEMiV8O8Ld2BbTttp5WwR1p4NRGvKIvtINEn3yHoQ2Js9ET9UJPSy4J3yWfW
n5pyvZs5VNVQIlXKwErNrzlO5N20ae4eZtND3lq/2GVw15rDZzBgIm0a9eazcUs958QVbUnTS/fm
aCH/dqdnL6JFaqYDXL2+PsStgCC1dCvb3KReiyJYUwhuHTjSSY/7oMXmw24f2nELomxEfbEKFwKq
Mquz53nRrncE+B/aI5u2RQtr0aBorJQqZ5Wv2dADaVjetK3H53EJU88zYjQF3IpVGx/9QdCGs0Fb
FBWOmTLZWRm0n4iMkjB8yNXYnsfYrta0cc52Wdy2LtE6RF4SbmxM636+y3Mk/tqcjhVt1x2hKc+T
lMfvA0ln6LYFRMkrCxdxCQoTegCAcWFS+mCBHmeY+ynJZmvZ9Fc35Swbnv5hhWgC8rq/YsbP1tiz
j0U6PpuVN4J8AimLi5Qoikn8SKzpteEmXreLb4XsPaCcFMSQGKavdcfaSHEXOimZj1F0nUoxvKoE
wUvxkThUAfvUhEYxY1RW4pDCNmrL+VlNzJfxxTPJ7GiiCr7MBECIkXiZfV/oBFAXXjTbxETdwQ44
tUDMGnc3xyBK7AG7hm34z53O4BwwqCGepxVSI9iIuugKB+WXrSlqjT15ELiEXwvHxSSWm/dqEk/K
QIbKRoqKT5m9IXZUm8Z9cwgvLFgdgGKgIETwyZZalEdP1EEA7VFUjyP2EkZC8ZY0mE29NwL90eAk
CSfnPSqL+9Rtvs+f54BdS+N661s4zxq+a1rVFKTI2Svou3w/ZKWur/RQ4BLOZMktslg/EoeiQNfs
AFCiFhs8hNSOWhV/VTZ7CGL+HiudJufMZg9ilwKxHzmQf/7xH3//z//4GP93+FXel3hjyqL5+3/y
54+ymnQcRu2//fHvj2XO/75f81+/86+v+PslJhW5KX+3/8/f2n2Vt+/5V/Pvv7QczX+9M5/+z6Nb
v7fv//IHgojjdrp2X3p6+Grg530fBd9j+c3/3x/+8fX9LkgPvv7686PsinZ5tzAuiz//+aPD519/
Ws73efrHaVre/p8/W47/rz8Rz4fvOn7/91d8vTftX39K728K9SroM9eB2yfcP/8Yvr5/IP9muabp
eI7PmtxyTPXnH0Wp2+ivP237b9J0le06jrR9IS37zz+asvv+kfk3EjCE8qWNwct2lfrz/37vf7l+
/309/yi6/L6Mi7b560++R/WPq7x8LZd38gWNPtvxhSVt1zb5+cf7A7Ee/LL5v2iIdfQM4PMWynrz
hP+QgiBAhdqe/8cJ+efn/s/PsfhG//5RFt/IsyxhO9KylPL/9aNq0p9wdSGSmBqXRR7L2+EzjA2W
1z5uy7L6iFm7dhOt+kwUXwMtoRzqPKQih1HFr+8NnVyimAo6SyN0pTkhYLOxi0adH+r40Po0LvUY
kgseVBvzblLzvMaESXNQIFjX6kE1NcXC3L8bQlq3DvBNMZgvTUyUR6HiJeOjOAbEp9eUW9mCj4Sk
aOvnWF7nYKl2lh4xI/VmZn+B1OYxtcR1ap1TZZhIjKb2oCwPsHjafcZQ4+res1khMl6haEMZa31Y
/WgSjZrZq2LBbVeG2rP93zeSsA/4XmolA/WUubAtiw5mXKbMx0GG0wFX2EtBHTxmbcF075wogDLu
ZsQ+V2pfdulrJZzfaeDcNT4yoSRt0bcEL4WXYbulgk1uQQj5zoToiC4CMJA4dwnp3k31bhEgMBin
xkOzHaAFp9qAYN5Mn2L3VEn3c6hu+3n4JX3fQvKQYRqjMW6X0XrKkDx+v2LUEyx+8zlfDkpbZIrG
ZvwWldtydsybPCaWaZlgpdB386QPlEPeBxqDK4V436AeSuf5rcp840ZdUkd2uzgDq4tk+ItaRg3a
R9y3Pb75EXVer8YXfArhLoznVx1BF2Np9aH7/LnxoEpYEjyUjpcoQFh4bDd2FySTTEWpPW4gg6yN
ITXWRqrIK4kGgJeUascKFkplnn3VIcHwS+CIRvBTJygXczxJPI94dFgw8yGsBB2ClOl3Gj6Ow3ym
O9/HKFNyf9jCQ4ir5AjMAGdDQK+fyspvszUOc5OrDftZVLPVvNZBurYYcW86o/2lNT2yvASmXVrD
2kW8Y1FqgqbMX1uYwbJpMmj9mTflgKJQ00PzCWipFxJ6Cz0c1w6mbbp3bMyOyKABS3dkV8aNRcCc
j33UnBG7m364nuKjVKm7gv/92SCpurm38wJCA3+UrFlZPj1VFVmMvtmSYegWZ67iEoLgdhSf76aJ
VOCOaWc9GaOAQRofXBR1VOqBDKofhi5esBY8NVwciTTQEPKUJSwZxmznRCbyp7QtkfyL3672bkHa
/Hbc5seIPulmnsi9SCiJoapGIluhQIjGahNG0dHmL6XtcQA25gPVfpY0I1Zp4R0FguaVzIErjPGu
kgMegIJGX0lqSj84z22NgKox0muN5LGZBL0o0X5iN71ldXca6yy+5D11aza4i0zbIKiCTvBoOOuG
qorfVtnOQD4P3I4Wh+fhLSmOw/DgtD3GR2+FY5EE9h4C0aSHdz3Bum51NR0M8MXkdFZPViJ+m15B
6kKa70UJbjJNIppMQfAl0xFM/UDPJjQ2Yop/ICWjetPBo1K0kkZ0zgFhI0gX14PZLMjtp5KslykZ
9K5ziytj3rXsq4Nli5Plf+SSwtm8lHLLKNhXyrqjsLcz5x+BGN58HMp4rubrMGT3fbfrtH+1fPsy
VcOuruhihgZWrSmmpS1Vg/iYdfhcObuQXlozxsQgsxppFHKzofA/VKStVVeC+3HC+oc5uAT3oKJT
9cRdmnSLEbNYVTkqy8zU6HuMFqNZQYeGbeqpNfD7u363p1cPnL+D8zXVwYUdPgHXeJ9GCHZAX4r9
HFxYTW280F8lwZtjkeaaOfcJDJVovHYUAuzOOld2/1QAo5AVnkpz2lR+uBF9dwpEjyKONZp3QLRC
jTFcD5aihNjdp2XwjgD3iONqO0kbJ1Hw6tTEiyNYLQiaEWL8RfgIvEIQXeaYnETi72HC/KyjGAXH
nnYGYzjZgRbwSZl7xqZ1ILw4IV4+1x3X5ozeCtX0zkcpsbHr+q5g7GfojU6QXE7DogrEDLO1FIaQ
aGbj7mZHOnu/MKASBj3tIt/YWx14zSghWYBQzaakcdUGRzKE29Da9WZ4cbJ4pwIKFjyUKXYvFhG7
sgzWUgD3L9tlZZuJj9EjPQA/5ypqaszdn40xYdyujU9vZiCcEGm1PCZ1cmuIZI84FTOSBeMfamyJ
Ro/IKf0pe+8Ypf5b3r6LKTtBuZPesLfS8a4rkMNTpELsWLy3bbO3qE4ivKluVQDJeOmmG/59U1av
Ssvn2hjp5GjSS2bUqtWBeYj82te+9a3990RCVWYBR8qf8jZoPRz+bFxvuvinjJeyRTN8wkZiS7MI
ieSTtrwNOpfenQ/tkFximkh0qO6Kyvxlmt01i55GbR1jv7vTvnMuSu+K7eoIA+LY0okTeXYfAXhq
yLcJsoUEKcWxsLPPSAFRgbWGEvtBz7eyRlFO8Scr1MadnGdUY/eYA8oKeUsFOceNT+p3POAvUUkL
vNN/Nbv2Ry9vE/SqaWn3bBbaFzk7p37UkojDTaHCEylRuyUCRTsYF7r4XOH3ql3nXTqCyy6gb427
BrvGFCXbRgF5avzHQtaXmbRavFnDc+f1OwPXHq5/akHtG0Jy6k6z+VzML2Uh34yx+LJGE6rZuMw+
KyQOD44mIzeJpxdqzuxcq3RLfMXGToihbdRjOyCvotjZNfcG7FR87lePxEIcJOHg//IoW6zMdAG+
Z1e3EOu8tg9BMZ9sg/2QKMwr0+WOmIRtaLtnGVQfThHS1ij9X3hGz59EMV6poyhIodbCsI+N+a2V
4qLksJlZAjJvJhtHk5zmkR4URGfhGF8qtdjIpck68OyrZBFEfcpD3TGREg4mrowyShzuU1zQ843Z
MAHVO0QVNa2i3yPA35bNY1khI0ih1QnEYDdhpS6FGb74of1uG9V1xjI0oSa8mRGY4bl9CvPwNRAM
g6NfnDKz2iIHONa1OgGVp64f3TURSGqhfuromodvPWhpzeXrp+AH/KtTTDgvygqsHtUL0O5dFI6v
VB3PEC6LNeu9F7vtAGSyHLHkbUmqiBqzBGFRs4PjcIKowKpPdyedplfPegopbBCmvlEmMgiLBh7h
yKgbYcvLQvykBLZID0gpNkktgO7DHLbKKu9C3fEVQMFeymGfmObJFj0dhvm51ABipbY2IfLa0vXW
IEUexm66lI65QZVN4AxVB0o69tIrsYZdUsVnH1gqnLnEeAyldwkDvU5mZOqOF7M6IfHMDTdG/m53
KM/tEUxvsx2ohc2QqJbHs1DItXLJcpy8WqO/w+rNdCD2fl1udKae8gr8fhjc9sX46opwN1T4DCIM
cLq079Gs7DoK9sv/U1YUaERYjkyXiYxwUzkwuJJ1YzjXqJku1ZxeakZaPb5M1Y6+zEk6M7tq/8Uc
C0AF1v1gQcIKiScCuJtO6X2HbszGx+T68tF0DbYeoNPx8JNZeC4SAyWeuynN4WqcsORQ8Ad90IEC
3YwuDn45EeVJj35XU0pDefKa5cxlbnn1KHjbER7G2Vp7b7Yg6tafbsFoUz0lJ4JyBRip40C6JcZr
ugCosCznTo+8OmOPDoTXDfWtHPJDDDq2kmenFYAFUfBS0gJrMA/uhpTaTQLTLkdK4zvICfzpqBkA
A+kfOgzb6YADydkIHZxhHt5YY3tc/i3VdDeQbLRAYJUjt2kH35YBsS+BKMzdapqsA0b5s6fdy3Jw
8Kk5/e2ugBrWoYGj+HFc/h5WwFSiT8yzYx6b917pnLQFRZ2r4LFiMNIIpwUzKm31TDRsO/y9a3/K
PHpsKmvr9WTmliR4y3FHO24dZTDO6Mejr70lx/wmGuMrQO6tkEQWQu9TFTXjYWOodFc/0zU59nZ7
UbX7nBnGPbfkFgjNBh89MwGgMUcffUmmLE7cGvqQN8afDE97Eh6XkM2sWauIwGreBQjW2zSQxgoa
uLLRn3f7Bntvb7l71Lw3+NS3WVAuVXKoYH71yyXuqbYJrNDqkrHc0/V7ug0lltD5IObgYXF5VFW0
YZm3kSFgBgB4g9ArQ/lIAIq15O5q6OU09tKyim9lii544kbKN1ZPXjLrzeUzZxeU43KN/QFMICXK
VrIBa0KgyiO3S+xfmwyfl6VxcnMF4WU3MJMnbhtrzLdFb62p/k42niG7vCKhpklO3FILt7qIzzjm
mZCCQxt8uiMgXis6FdTS6NmWnEMrhkt73/L6wCq36USzYkmfGodtB6Bx8SF0yy649OhIZ8+RO2Jc
E/soms7UCTBMZtuhqQ5dBLtAjOeW9RZ7w8sC2Uuj+FmEzcYwqoMY7btOqgvYgLVp29siiw+mopk+
eDedNZ4Mi6jquV9nHhbd1tlpITeOEe2YGc4isFYNVMRabiOST2TSXFCLgUqQJMfXcJjg05GBaHLn
5AaLeIuYp/jZJjvUHF9aX27N9rVweS5umK7XwMc2+RifuiXFGsObcI17x2apbXLbZ/6pjeg+cD+7
HZhxjtCnddCU4d4q4x2pFpsZ72KRAW4IYSQCd0n8G4lWSfbTxR+9A8pWOBxkPBgo4st9GgyomWwA
ge6DN6mLYsBsBeACTYY7xo2oc+8WW4/jr+s4PTSGf4XozKyI99ytIEKRxFjHBFPGGSS3koLjRJ5B
uitIyDAzizwrucXKCMvOOihCndlKYAwHE4B2omf3Y/fonUW0wUCxWcYzc8F9gqDDCLY1Ew1S5VdS
kZa7MLRcd7OcCKo1W5nhOhEEC/retvAx2w4i+1mVEN3mNwglxyKK9kse8fJWkTst2OKbKWoYJ92d
lWKUG8CTqHCvrIqO5HMWid0yFtZ2fNJme1xCGKUDMc2OL1RSrlY1v3jKZSuMgzNtnwKSmdZD7j6N
brZpQu9WNsZDa8jdop4sM29TNsm59VgoShu+SZT5C9efB2Kq9qrQp0zbb1XhP6AgeUYHhL1yKr+0
D+3Hic2z06lPe8BAUNWPpY3CHYBmv56RA6KuRsPXJD7qlv7t+2fuQkaaDDtelQONjfGRpwvf2Iw+
BxXECvZvvFW50WCp8X46JmVtb7CeQ+N3JWGyZp5NechEbSktOMtjjkQ51sZDMczPmUCqJEf2fI3/
QIHm9wyoggZrXMJuLT3PQRfnEqrGVgpnHUa4mSPVO3jCz0U5gwE32x3+1mbjsj1JHNxeYWScALkY
q9ynale3ndykE+8z9v2dNrzNYKO2dIUu9mrAMu1bb3Mq9LZrTNI0xQ+TEq5tLB8+fyO3O8IuM/ll
tmzPpxhLYGcjJoRBydcmd1uK8CGMGJka83c15V8zdToa3Ua+JjaRaQWFUW20YEfpIJnPsclr4yKT
TKTA370Qro3GR0WeFf5MNMK3ruvtSpx1jCWEMxBhiJtlE5oMZEE5kZydt6flmroyYi6zsi8c693K
GdwHU2VfZUL7RM7UjDKV/7bIO9ER32TWnKisjKDtjL/rugMIxAUpDUUyQMTLGS/oRfT+U9cbd6wB
0X1yeuEE+PgR4he3JmwMx1hIf8t6tiMoIRDCksF684HwCJejsdOvzh/vMCQ6pDwXMJOngm5asitF
+976nEiD+gqFoeAxtOGTlIzxmGFXwmq5G834Nk9vhSWq05hK7G3lexHAwUTETK0g/GjVrLd4Hx4K
RP4smG7CjniLmrPdGO1eiPTD95kE8NMfqeguWVDoxqeBY9ETePaxa1GsgCaEBBdLdBEjOwSskvhf
+HJUCWGMYXUQHSHKkjpFaSOnmdmROV0Vb4wBNco0BTfO8KJ7rrqpkOPLCqDWNZgoZOgK7WKdhL+H
EE61YDxfuXVx7Y2nKcV0T7Tls4YHdTTqS8kTRBbMRGWhh2KbBiNdLFO9wBgnyDL369PcAf6N3idE
5Ogi+QZV7ng05aqT0dW7sdW/vHj+sBquvq8JlwtDOAA7U0fTdkhzKOEcNiYhc1lhPKLbsENVn0QA
ARxJxEkrtaIYWqynwK+2SHR+LwEIVutejZw1TuPbB9slYqojgS4Iu3gnPFDLOAY/a+gtN33oPOUB
7iM9Un6ridWhNPxrcow3r9l6Jr86A2JYecspFYXxgFKQ+Ap4UnwkDA7WSevYJWGnjTcuHQdKJ65Y
B0Fcr/tl/wtWc6VERPDMtqndhxYnI7Mpja654+VDWEjW7tO+iNgEzsqcwKxIHAAu+deyco/mXTGa
YJTGYVrP6Lfhp+CRBHTEnOo5/bovWEjV1NVyIzx8X9qG/Pq1I9yDitjX1HX1ZVTFVyX7u6qEnWNW
nIY2CV9jq8PAqeHj9SINTg1gG0WD90aNlCrDZDhKTYxAeqBj3K3QXnN/MyrlEhgVD9OXZdOMrj37
JXVM9zaX1PIZmUfZbwwNHkQ0GRL8Bj+dd+wzPd8FOYJD2Y0PpZO854VZ7+aJuTRcXHagEReEHjEu
mJ9YNV2jyH5zHIquGuo9sVeI3WO2ShmAtOVTkGc62MPVW6KrfVpXt8bAMdossFaY3gjjKi7Kr85V
ZLFsqOF1B78DaEC4AExgCGXyw/HZtlet36Fu7e8yTB77+gMCHDr22qR3zFIi5s0Sh6FvoN1QLFOJ
r3EGoDCEEFTot2rg6gqTgUiG3Fw2LkHSPiPY6C0lx7lgYGld+NI9BpLco5YJYW3f99lHqBmhzLTf
9f146iGEG/MCTesIY4nyr05UX4GNXMLoaIWT8Jkh3JknW2+xKNE7ptnXxTZwrFaPq2ypCircZJIn
eGrZFY1dCoLMuxNQlG7dBn2u01rXkgDOtee1D+jImHAoxwygm+cUNJFbcpZdf7lTm/KYdP5t0LN2
sIrxK/Jcm2AxscfZyJBlYYmZQFM6bQKNyFL73rdGCuZ8tPLi81Q70Mk5TfWS1le3yc7u+x995jHi
8fjYs4CynF7acLhzS+/BSYHZxILHTin+kVsY3lqfFOMYl9pkh8/s7Vl3oLnAlpmYkCbC6lYW2POn
aNe1aBRxSv2Mqe0fdEOVblg56NS2IsdbPaTulx9I1mo4P5UeXTYw46+l7UXODCcsEVgQQQzB+oc2
XNgKOoNNZdZirxIyzwN70ltBV6qJE/vV74dHGGIvg+UF2wZhPyupaBWX0aMPqBaeVh8fQeaywHEM
vKlT854GFUgi/WjavL07gJCf1Xjx6vmjlUzegSq+mgrYQT1ZKFa5UVRJVGY9ETZPA3439kD+qoVJ
UVL+cu2clB/D+1mGRFaYzqHDZLZabhPAV3cO6FO2bdzI0uLyt60gbqiKbjsjfVSTi+JSGDedL8eb
lhbwph8bBNsSp4cn9nkCkMv45ZSptTGR16OzhzrhYIyj5AU6IOuW/JShJ9HenNZwoJP90D0S5aXP
XlT+JMDY3unZfAGJSZBKoIaVmMOEplr3knnoRpQu1W2IQyeQo7EzaZnuO8O9tlUozpwicY5j96cd
Wj+Ggepq6ufxbs4NpJIWCWOYNVw07xT1kqjxtml/mCiObBwkDetoYCVcTVa6deJ6vPpD7m8aGnNI
/ymLImcmgj7urmaPqs/AaGOhzd9IsPeb3icB2AidmxpLJnQpmiXGlH5mEflsuZVeyi57EXNv3Rf5
ozuPKRUngwim2Kdbz24JRYB91OLDQadytpbEtsGeWMNHDVE3UboevXZNpzLf1iD62CN07Hmadk3X
lTwETR2oLZKrHUenFkTCOnTTmaVytxDGhkffUMOe9dg7PG30qDQJ4MbT9KlxsrAzex5LJs+o1Uhy
RfsQTWyTjR5OGLRqtrEL7a8Moi33Dr6jcLgmRVmvohnpVOs6H57FvmOeoUv0aq97qk1BiWOsIcek
HHsb5ho2q9pBhQyRdzsrW+3FEN5Lx75Ttf0ypiigyf+JQI9aj0NRVquBxZKeYcukC6crXsLng/jU
2zTOVFseGQbACZ2rTL6F0gpIUDa3w1zNhz6duURsxYbsqe2pjU1Ve8gz+PAeer+d1b4ns2meLTBp
0jbmbRD3t/OY0C0KfOx/xNoZGbFXINOsZ+1vIyqQbhbv+7Sy92PDhCEd42Q8R5R7VuFTOVrx+iHE
QAXsP2e1zAy6kuwVSjJqVn1YLk/CJpTjK+sgOBRvRhbfT1XPQq6KQP+PCKXL9snxB/MQ9U8eML5N
aoifVqPxdrO4XgXp/OKPpMlYKM+DBj57ZoztZqCaajjZuynpDEWBk+9sF9z3LFedX1EjiNoXBCFy
E1Ga6wPYwTOiM0AkAEBwgKztJsi3ou4IT/cpPKUkpLgDfrNBY9kByoKRzp537HqWXjaL0pk66oB8
BLRcemSBWZMDxVhECZzMDgGNhTGoF2Coo5EIvLhdVwHJq24hrbUuwK8FEma+MMaXYK7c9WC0MOa6
5GLQSy8BANK/rl9FpKxTzqfRFuDuNSry4j02ZnOq/UvSnHuUPGcKpzcpzA3m4RQeffeZKoSJYAT+
D3vnsRw5k2bZd5k9ytwdDrVlaMWgVhsYJbTWePo5qJ5FdfdMt/V+FmlVlpl/khEMuH/i3nNDQp6h
yVYar6Idflq8s8h0k33haRtdTfbZx627gy1w4eoJ92V26NDzbaWNM4bjwzyYWb8ZRYCnNm6I643U
oRRzcYId2aD4ZP+H4wqUiWz3tjO+lVbMZDjg2cH3wp4gYBlVUg2UjFFFXG3SmoBs3/ud0bdv0qTk
faq+gj7FZE68AE+QcTDVQJacTbVk9ydVUqM1oj2lqrln81IcxuwP8Os722lyqbndVqgzH8sOEyg7
RJr0tviavEs9sLEZPYlhpIrvZNx35+CQNG54xB90biJK1zGIPDQZ0BZKEWx9w3pt3VKuY3UckLlv
TQ1gMOji5GzX7qrfZGWSX2p6u40DCFVO5qag7lmHCbWCyiMC5VENVwCMadn2RZi192MZf+UzlmZj
wnEQYwoAjUK64GwOR9+l7xiJMqhN5u3OwF8ICljLSub4Vz14CFY6v0bTo4+MYV0VoGXyytGA1KMd
+9AHo8pBd6nU3hrJXkVMNbQj9BLeSYReJdhR+jHVU3B0LKCUvBYClP0po2PBwRuSU5KWzqkjONDh
5ttw1FMFNXh6ykqsY9zmvhnoi08iWkCaqudMEdC9FusLMEGrcp7CkKHzkGAD9D3jHJWFQ2Qhz4I7
LtpmBHR+KjAzq5Q4xRR5rsIRCL0vTmaxie0Rum7xwjVqb5S7G0XlMpCoCI2IX6dWeofIGJyXSgyv
Ksjkxowl7iVCHLYwQuDrttO8tVUGSiwz9hORx62bVGuPM3GVNByXfQGbvSMtiPnYxav6UxdQfIwu
VFcVCnjVyZkH0DrQM9+6Lnu6Bm8I5MbaoI+nrcSuN+9RQJx9G8Fe5jpwDd2gWre2+0ReAGzZ3mFV
HrZX386GfUXYAD1vxCqiHk9NjJ5WVjixHXaILBTOMtzGXtac9dgwai+Z9ddllK6beBOYJD8MTn7r
McPY5MxYdSyeFaCIm6ilxRA1/68K62fDTIKdw7CgGoeR4K8lLNINoU12/GtJxZWla+KSwEJuPT/Z
1C6otnFuPCb9bDSYJzXbNB5ncOtc8K1Ap+oCB6gNnAwWm5ydkoxnp8aa1yWK+QZ0+gaLAWslrW7m
Ig43tR1IapzgaOOgofslVzDmaASwDH+iAxjWg3asarXrsxztIAO6tT/esVabNoEzHMAT7H2jPUDN
J9ehzzBsth6jipaSb0zKd0uOd6mFtq5imlY0ZBJlcFc2DnCpcEApVM/QvCjhcNbk9x5+PLJ9RXwm
d2nvN9XMWhICzkiS4VIdFzEpBn6LYDUNvW47YNukdLYNxrDlR2LgDmSK8eUzS87zmSRuQ/2gzOYu
zz36Lyp2mi6voekZyb9UBX72dkLEyHg10sMFbemz15jnQQb9rVUVKygF5qNFfjnAg22w9L2Fz95C
zMIhiACr1jw+9J7xpPBUMDlinaq3I45iLyhcmG7J3orzM2b+J4pmc2t9OLXNEYQoMSS2KhfJK7QP
DK2qPGsJV30m4qPKZ3tdlt1vBJV6lcXjJ96mz16TURSQtBFkhrO4RYhv5lDEJJQAeYoiqCAPdY+v
HQLON876u3j2dlTmVvrmOM24tTqFSEYuCFEUT2NVkpJX1mxccUqtsOBSAwQPJhKqxXba3tg2zxyq
rTUOV1b4Pck+FOs7FPAkpYBmUUAdkJ0gNet1s8L8nRPpWoKPG/hv8iK/loHhrTzc5TcWVXtWwJho
aLQJUWS8oCmCnPqUkEKfCcu7Bh1lVtKTfNdrgRI0/tZd45BQCww2S566uTY2Ey6DG5066LGYrCGz
75kko0jONfbx3juJ3HTWppG4RGABEcUKfjvG1bWPDartwDpUqfNTxFW1x3WL+qZP6t1sRt8VyLJ+
wf47vJscn0yYCoWMCLwN74RX70qPoYnB1wid0D/oFkg6xykLKN//alKPXFo0W8rp73FYVEeRtr+B
W6YbL9RkrLXTgenJbTc3D4HLZ7LqD43T5ZtZTq+iI1JXwihDctOtbRu+ojXdmCKjUnTTO204PtRT
6seB0W9mA7tHv7+VAqkWwo4DsRqEGxCgpjTfbiifZ9J8mDv4a0KhAF3axW8DnOHQuqF9lNPEzHzj
mT2x2zUg+Ckw79MMlrzFOJoS0Nz7heYQaCie5tnbI+eDS1jnf4Miac+tvpsxfutbVgaLsoXTi0Rx
QupS8iPiKaj3aAD3JN4M2zp/gZvO9rIbDiCKDzMxw7uhmC4GpFeLNb1GKkXNTMSgW6cAhSpDrsiv
cTeTxiE5C7YTuBlu6vE8oF/e+aw26P1TgFGc1StzMh5KIsWTImHPS1ZuOsIpQmmB8aIGhEKz+jFm
MWTqMnhJ+xAQorIIGU1+HRSb63TyLagCwbMJkXCVQL/deq79qKpflJdgfIW1b4ZqX8bDA1hoTs0Q
HTpT0VWodbzJHCRDNIXrhXJ8IxGZbVIWXSWpqtiqvWcM1XemJGpW1FzIiVcf8gzyxQQZc1e34rl1
v8bcEcdACrGx2Ibazl8Xh7TOMKhW6RweRGtFqzjtpj2695PFdswksb2rbXRYLhUfxE8AqFXgLn/7
PgQmcyPr1F0NVRgzQnXwWCEnL7010DlUYzxT2zp4z4zwXVAGpmGpz7aGf8t7bW8nwp1j9cl8cNrU
joDiBXXvNMXeWzmokjtoWvgF9TtADwLiEcgpewDbaIGZDb33hP50Z0cYK30Prp0bgYTkxruRPqKr
yLT+WJje2RbLKrR+gOZAFy/ROjHLmbZcWSOI5EQyApJ8qTkCiu00oeaJYcjD5GKZYYzUftzjkZvs
5wLVyeIhi5iWrxKRbkTnWitNOoDJcqqy1Y8X8JFqOot9T3nP/JeEKCXMLSZnRnvvPrRNNIawRIla
f7LRANKuXiWjODNwXxbOsdX4vzYXoiLE20AZJILy0bBx5lUzy1BwyKfCNFZeTRFK5cEEICD72Zkf
OJH6Q0pgnRX1B5N/xAdSjK58U4uJ24Dea3ZuHc+iQqTiNAX9rCCJzu8ac99XybKyM05KSm+Ta55/
YyL8UKddtJW9wZaWiJsphlmJRcwjWAb9VH8zuOzWQ++fX23qne+stsd1ykKiA7WLHfbbIucbFQTB
C5QFra8uusVyJjyck4bkGlRciaYHJx0CNlc8y8vM0myfcoeeGGy54/Ml+aRuhAGlNc7lWw7bHvrB
Q5/jBq2JbGLbAFOuWWJwwN2gEkTewYphl8cABWiqoeVRGt6YdftKT1TedAzz4wxR3BLZEEByvikD
xrOjtwk8+emaFmO3uD9NU7fA6apmpZL6IW0F0omKV5vEJtpd9GORH6N9Ldw9nmlECeTRzQaJSa6B
d6nJzM1An7stG7FNXEoLGX1nhqXXkI8emFGc6TsYdUo0YEP+ynG1Rwv2R6EJ1UPZtw0knILsUXw6
6HRCdsA5DmQjX7s+yCV3PpsBIipv0PR4JQyLNt2N40JlchcARwTDwQ9Q8g3mzAGP6pCP1uKpyHAA
VTYpp5xkzpTu+jRa0SQwdYyDhjCdtIS/A8XHZhvnMW1iyLEXffpMofmYeM4HrNKR4rl6a22EoXZf
HVmhrec2tFZRzhXuU1/1FWWzSdYEQFH0QQueTqMgCpo+Abnor+3ZP8hsfBat8R2zdCGVq+E97tI9
Vhvk2xavsqIVbKf8nulQu4Yoxe2wpNj/1Dbzl7IF+YyB9b3B5rGZZh5dmsXdWGLn6QP3rkmls3EW
9qMXGy8WesvMSkAD+Y3FhmC6Frb5UnZ4n/L7KWMsmvmCH/RA3gfd9KZrzb929t662AMJN3A0uswJ
2xw3oSmJqyQ5jprLJCbadvb94HJklt1ZlTU3o09qTB7nP3pCkIhW50k3wUkBmGrMFAFUViKa8FCh
Q2iqbGa9TB8MzH/8VEJ93+tJEgg/fdp98ozACIZLsinr6pK7Tre22vlNJSjtxgC9u+1+hga1kT/L
g4+N3mTAl9nOJUkXkOLFSF/tzPswQuR2eslN6n6mlJ0nQ6JXdEy4nmz0c7jhACxkr07PuJG+aaQZ
ADVeeV/DTNxQZrpQGj0bStvADuqvRGK6EaX/Pg0sHUJ02V38oOqCfZCUejO41alCphrMBEGyRb51
EYBkktRr0yzIIpRnJTzyh22XDNQS3FolXxM42mUv3gbhVmihvqzSuodKiNWUGmNafrOks53r9iWw
EPGwXz/5Faozhc8P2Ge1cmcGwzzG3LYiMVGg1z+uLQ9eldz7yFLDkhCvYvkeRByepjw99qOPrCsG
/RSx1BaM60Gpzy6Tu7ZCt1HLnqKUlTrij2AlRcelR0+IbfGVbdNTKKaTFRNfy7hiT5tKRRmGD8Kg
DMeQgIDFvnP7eaESJreOoS6dzg++Dr5NosKm4MfucCZ0YfKUNTFQVnZfWWR+OVOFHFIEL4MgDbrR
QGvG8TUP+AQ0FjMecLUHDQpqTSDXdDPc2YvAJul5UVWm6O0r9WgLgPJg1ULbjla2Gb3WRgWzizyN
AxcikK1Or8ANQXWqrHWQ9+/An6aVZ7LoMGbya3MPTnAdveSDdaqGHthb5OCUaM7TRNEQpkeZQ1Eh
u2SfWuLg8zLDyKEhMGlKaIRl2b7X9vRdFuWny+3pofCPxHxopu4ub0xS+oZPnL/wqBooR3lEw3ny
WzSj7F9RsvT+RxuwLayaUyHYUDNFUm6EBN34TqAlcmigosKk+iXfLYrisg5IjlVvQUDFlwi6+aGy
Dr0zPbXCvrhWqtY1DkJg0VKj8jqHXnCI0uKBtNLTQFfiiSeNypDd12VwsHoH/s6W5behmweNmGNk
QB4O90xmX4ueZR8u6x2Nj5yqq7bcc+2qZzsfrmEbfzEgqqSDJMd5rGR7m0sA4IzWg6R5mOOYPNim
924GAKOZDKlA+z/bXxD7xFKmPhZfeubHCTm2IbMrihKKyNx+Y216iwbznvD5c+MZAIx8YKywM93A
QsCEVNSu7E9wwShrg8UJy60kMzYT/kVZF54ZKH/LH8Z4E9hu0TrsKY9eELEGpJFx0pPuy7wkSDdR
G+znNPqdDf0BD/TcR39dLm97acJ9i/lIT9b8biTxriOnpMi4MFlP31ZWi2w8PkQ1VWMz/JNk9lma
Sbb550sehng90+13TXTIWgngJDWeMwIMC6BKerqIoN1muSCT6jL5FHNzR9jFWGBdILX4MZu3anY+
I9oSftILyCrSq2VDkIIwodbgwygX+595rEbIPVCvvkJy7xUZR7SQiB7H1tubZUj8js2gKqCboWTg
nzU/ENQiW+bccBWf2KUlg/FOeix5PQRX835p9ccqizmAiI8FtxFsNz5ESEU+fIaHN4x/Pt0l/IaQ
qh/Rhic/krfu+AL7i64F/tpq6gFkd9aD53BDAIjA8rKMIL2xeOjhiZtbotM+rDjYODV0ljycf81W
o5PW87GJstcptH8aLdk1zOyoHYbKc4gleUy5KUHBxBmLW9dk+lVM9U1pjF9sRgjpQ1U5MCqgG6Hv
APf+lEb2YQDh00/l1fPk06RAGWAlXLECvRFt8Ofr+Jq5+r1lDwS9a423HosIxh0OIesSdsGdGTyC
Plv5dQTQPMfVmHcGxIohv5p+8jbFVcmAs9+k0ug3ZUditq2qh0xV5zaQfCIpslCq42ZPtbsyHBoG
it3yxrXTP598KZUxL6qsi4oi/B3kIYGMrK/dGI7rpsGtnXbxn47gkUUvQ5X8lIhyMx0/dt78zVpu
OyyJR/hn6WLbn5LbJC+zrZcTX6PmJVyuCTeFiYFJ7Q355jDGxdG+K7P64Lb2QXv9Uc4hkk2RreyE
IXZSqZ1RF69eVl+C0WNcaQOULXBps6BHUqSoXOP2GrsdUmA8dTfOyJMENBYxYrLrgZHgdmNfn7ts
3qNXP3Se6ZXuTf5ZvJs4OpzwCdzeDGZm2RFZtj464fzUh+ZLG8x7OT8PaKIXOIjrZg9ZTU3pZuq3
7ccX/Cz4pwxMVNAU7wfjGrrzxaqCM36RBfw7PwXWqszmk2uNH50jMIQ1DIxRiV5F3QI0BmACUBm6
HF0cilm892WDUi/Fb7rS1GU5bnA0tJL5ieG5Px4b28PolXx2WJFHTbsq7YEw34nlRZfqi2NCegGb
mGwHrW89ybFjwb2URfsUabPkcZufPYU71iWrz+Mnzj6Pz7c9lDd0tLe6dxzsYD6lpbPq5gLxEKgC
ZhxibTEEWuVO89M1CYvXEPJAgym+Xs4c5JqkAaXPQ1gcdNIuTyouF9tIzgYAWjOozlkbbk2PcaCs
S6642OEzmMc/rs6f4KmuW7bDdQWWiKaDt7IJqRvnl6Z59+L4RHLyE1Oo19Is0YgVxQegR0q+KYYg
aN3hKXvLIeWL6JexTawaPMnjZw4ynCLqTAIIU2XU2VmVnM3ev02qxLipbf/ZGonNqbuUcp373XPs
lU/BeZO485XBNBQe2H1Fnz5SDkN68lHc053f9IC8eELfyGjoufoZqpTG3VCE747lyzXs66eu4x0Z
/axegSkqNp23NW2gl9jWjhnzobYediOXExqL+yrg7mrHiTd4LrBZNuOzbvU5RYCydVTzEhL8wR9h
zAesymCHdlRODYQBNzrYc/+zfHtjGTxP3fgrS3gRU9ndRkvh1nWUHuiKajPsGKo25bauPlAhFSet
uITqFnuLEDy/DOZRt88GaZWHwmF5jHjA39qSEPMKe0OwuJSMtL/NBNoxnfb+UTCcO0CRYGRk5idY
k9XGH13mKfb4HLho310wEsvI1t2KLpY7K3nOxw4HRUegWmdjDQmT297U9sqAGixcnu+6Qw8yXqGJ
6BUAS0ytDwGOPkDV4UPTF1+9w/jUbpgW9PRVLD7X1dKlAbqCj28jGXhP8C0T2ck2TYf1p1EndzXj
/tju7lHTWn48bhFIeBtxRG8EKqWB5aXDwVmJhHfYJGiTCm4gXM5orE2g3XEVosTaUD5AW8o2w+B/
4VtHMwo1ch0qophkK+BEsUN0KzYFDKDJjy/43kuqR1EOp5g31+tdyZTFh22LwXRObBI0XXEufVhz
fm6QW9eRthYvV0UZP6BguiYKNRsGdlSpYrDX82AR/6ydezOmJTbt8ay8MyJAkGy5f+oV9aGYxokE
NKq1jjEJ5gGEME76Z+Udc1zTJuTYerMLXhBNuLsiBWAL5kTtsjw72/zRiFqHQqf9C03nuvyaJaf/
7LFqCAq4ri6MPKLKViR6XdpanVPHS9DtuQ/cKxd6EjpUl9VcgxpRjfYHET/wbdwSbGUWbmWrt3Y7
ENcSLIWNwm5hNkfTI+aWaAoSE7aotVATE3y+qkr7UMfTLduf49CIN02XFlr9GcWs6JKfqWTb3JVh
tm4zMFSCzpteiQxcVjkZEReD4qdgjWa4sbkMwPJ8Zz6GFRV8uT606Uwdaam+bUbmaRk/ZT0ohChE
IBNYb+V4Kgx26gUJHl3inOOw3yo43MuXRaf9VQDjNTOw++R/MNUeNkPGz2dg82FV7qqRu2HuiKyJ
82RdTPo7yJlUlelXER3R4aXAtCnVVCre2kCflqq5Vn/GHD47UfVN1MBDADaEgNn98j3WhvqNymTh
cd2XDLD3bfwMnlKT/lXsI6tnfdcTsCLQXykzwSEXtVeD6Tq+hO4GYNVMjiHTEPEcM4ENSMAJ4+Zb
Vd0Oei+ETJcJjMQ1WIUYT6u2ZWOoziCn7yoUd40svniEV2GaHuBiXFifXgMnOBpN+aiypcqq0cvD
ZryMTJQKvYrL/t7PaMNCPg4DfhCuV3BXqsZ65Va3ZVD8DcVw7shSGZDc5ywdbiTIh1nm0BOL6QOD
xRebyE3byYX8AWJOP3oMBGpIzmXJ1ZpJ3FPd2/K/tapvebr3TcHccPZRahPJWvhQL515wllpNm9D
6UF6ZJE6S+MxYNuK5NvZFQ2wkAArINCPiI+Rm8GenR5yJxtR49frjJGwJBiI10A4niXod4v6rXHQ
BU1pd22d/kW7HEVWxOKojL6pPDHbphqvXJ1SqkDOpewAwZZaD3QoX1VmP6iCy4/STtD/BmSQkG4Y
hFeRuceY+qPgur9xpLV33Bj5nOAkrT1zXcyoTZf32SNl+SbtcGMPTXb2Q/VgksASueoJxc6ziWXV
kPVtV9XXdFxw4T7hg7yi3u63hFGfevI/OzXvfOs5zssz65+vJrYfUf0fisy49P297qZD7xrvzfRd
ifraGhoiMtt2q9J3RejuXYVak0H/TTO5yJg8NNid/669dCkl8Jj7RKqTyPBgc2Qy++g/4sYjSTm4
pDZ6PNT5NxOzmkkiemlMwHY2PVHQcZm4BfHtotx2pr0z/U/HwVVQTND3yUpePtOhkb+Odbb3WohG
jn0nJW7wuDlYs3fsve4CQgrkzvhhi+bKvuVQtinKPfY+znjLXl3ig0uI3L4JZf00sFNqGd63YXEX
2BG3Z8QNu7TqkRk2EAYptmd8lUsqfFYZZzmiSyl6ZuaIFK4Zv5pKAR5xxDmHor9K6DPXfqTuSL86
wkh97ZtqB+MWn2Qk7qIBERKbLfr27GK5FAAgQBGw1TEA47x840Q7jMnD3AzsueP3AfWO5kfdVzDU
Ygt/2b2LPBKx0JPyN8VoXcseyTYJIMCEjQHFw0iOZ26/xFXxWVKwpxGfkUGlnP+mt1dslEl6s7EA
oXDEAf6H6+pL5Oydq7rO1tNXhKgEyGL/LVAZpRjQvZQRll/sFOjgmwLQyTpS1SsYU5pUk+mmg5Y9
Zj67NTqs8ezZmXcRKNW9jFIC412SpiRR5Y5pDCtk1U95ZlWncjrqHP54iW0hV9TVURrCVxa4103z
N6ZB9zmnNwy/Z/J0qS8TArLhT2lDW6uOfAuoxw1lASje0MReMCwRZGZ+DxdyOU5KJC2EDgWwrsOi
NlZxcMxMJElml7J7IlglIbMoC45RwUkDVAOhI5tPxwTAGTKoN429aMm0ipcmIDTZ/kaJ3tJ0PRee
3P+v/09tWdgvT/81tQWj6D/fqP8HtuXpM44SepLPf4d6+ed/9G/kFsf6h7QIOZfSlbYWtgJp8m/o
Ftv5h2maytEuIE8BwAU+S/5/0C3yHxBOhMtBBD7Ws12+h4bSCaqLaf/DBvgi+U3P05J/8X+Cblle
zL+wW4ja0nwHnmVqTWYCg0L174EqZgZgIdDK2+UZK2lIF1BIdNWn5xGx+bdocotalFTyNcw1NCEJ
nPZwqPI7JkLVC0ndI/oHlB4IPEoonVVBSoxTxYd0iIgdKNuE4XvKNPRt6lT8yl9Ho0sy1n4GsMFW
DcfLHErz4E2ci33Abs0MGBH9yw/k/4KNkeI/vkbH4X0ybY/GTrlKgcj5Vz5NRe8Dk6uL9qFq/wYG
fcUhilXNkKFXHuRpo95kkyE3TF98CFzdsmgjJTv6b/A1/+mtdi1tSmwZjpDCc8Tybf4LJocFXzAC
rbKBWrAuspisr/p22DPPx2HHOk523idnwn/36kmD+0+vH1SJJGxIKdaq2v0PfB5fVWzp4lHuqsqT
21jb/iufLac7IRDC0eWTjLDxLceaqCPsBVNhwfUjjiL9bmqX4MZOmPcdFcPOHT3nxQPJ+wgtBCK8
is3pLgSdttUqCu5Zs+HEHtL64qK5JdHbsmrkZjiTOpLn2/wFvT9CJWfKxn03cBSTsNIDddbLbjcL
6y9bk1s0clNtpdLuJ6KQasbAVFvexgTtD4CHd23djWTUHRPJQGa16F72PbzGU5d4AfohorsyFKOo
0UH3DcV+yDMiThrVZfe6JfWwRpF+Lgc/uFAUu3yWmYwtN3D7YBBeMaLb6Waop7IKv3OFfS0fcIv6
LUEdsUyJQKZSlkggAovBUlay6ipmeziOAJElmH7LeTaGvnnT6aCIU0/nsgE5opi7JT5RZHQXDbFH
qpsf8qlD5jopdAqZMyBpKmz4mr5H5Gme98MODgz83SKJ7yY3YY/RQcv30pGYqgSynFsOxoZKRFxx
eFBCyLkWL2UIv7eMAnTe5HYfROdYz+zlxx1qHBsvDBPm3kmi55A//ommqNjFId4aKl+j+5pYAb7P
foBHIZP9pdYRm1bLDc5+pfUNZnHi2q0+eG4Lr9+ZPTjtG6xtySGC9omfeAheXSVqKq5Wxg98QnqG
CMEi2hsRVqq8RDBOfFzwGGB+Jz6xjJpPU1p/yix9KowEyLKRqz20o3ibpXTDnZPl10QDpCdIov0I
iibCr5Ir8i7RSuZGBtiSacdhiAvGAQYfr3Uqq/Ibiahz3zjT9Act0uLSNkLnXiXwoVdSMV3DwI20
SE79ORmqcdkjBs6Hk8Bj6h3fJh8H4WR4Y/JwbkwTqWyj2vCQDSg0WkYt5zoglyYRImC8R75iXhrF
JaDfeWl1lP7ZQQvbuVA9KbwkOX0PlkEnHEzzdGeHLRJDIysE4vsZs0gG+PyD6FX3ywgzF3gCHBHb
sIurnbvFFbHFRDJnU6KdlLUeTlUs68uQqWJaoDPU6yLQZzxlE4pGu72kgdAfUZRLQmvCuPpWnLn3
dh0z6A0YAByhz1aXPnHtN+0tknC0gJvWcJ3PcfJwGAapjbBXZtEbrL7kBMl+PstE+D9hHCJslA21
k9Xif8V9QnFTZNVPBUEzvUlR1B99a5LYtazi2sghezPJb9xlHTsOAr4Iuhpi61hOZXEZ+Wycin5C
kZEjMEzxVTAadCOB1hj//9lIBvFQmuErsbjBejZH58QHrb20LLEo0rO8O/H0jj9dUpgPOcgSYqZ9
9a2tuLsgaB33fCy8jeGo8cWctDjghjeBdCQ1mNkxbc9NGgt8DVKXqLqr4FEnvpL0OQXNuNmdoVaN
316KreYyhJ74MrnlPxwni8DRswkdUnZ44STtL08LY1XHMdL/Rgwbl99kneqli0UHq/2Hp43qWvs6
e0/JzwzXfsgH04fHyURxNJiOdvCl38c49zZaJtU+A2HP3lZlI3noA/Zrf8AzmM3FH8NTZFdg+tCi
JCMnlR5t17mJ7dwka7umc+61Hex6kmRP7dSkBwQkxkk0Uu0zErpxNMfmK4cKHHknzHb1NI9XFqx6
l3Mh3maOqba1tEV3ExLf5t+0iAoXW5tvPEIiNsgZFQZpnmV1aDu720I/rO5H4Vlv2WiND3WbscML
6tA9eZNXbghtjL6RYFVnuyy8o4nYEa+KYd01mnBKahlvSzytvBey5yDFDDa/GEAlThCje2aKCiu0
ofzHqBmyT/JGStadFgH3GANQnNZJ/dF4ZbIxc/7Sys4goQZ63ZgP81y+SJtQrS4mEmSTl+3wLNw+
3huCFHhCIvI3dLz9ruOkePJ1AZC9dhRCmdSilTORnj5Z+cj+DFfYGFFdZw3OtLR8K6gODrnV2/d4
QOMNbh8o2H4hxwPJ7/lBhE62ZZkQ7NpmNn/L1lKvLkziYQGSi73v+TsSSJlh5M6rM+AflKPwrx1G
ZER8ghfA5EXALS4hWfFVh/ZeWD2jtmRuQOoTzPw2yhhLX+zlrJqIG1r6/RhLsSPH5hXM1Ag3NLI5
wHFsIRKfB2QtSZzUf4MNj5ondzCZN3FdRX7rbzKTcdHGYrR39acK4lYp2RCQBXTsRcSioBbVw9DO
3b6aW+PW6eyFhT13bNBYEuwoHk2S2UfYm9BQjKM11O4pHSBME/AsFrt342xJJqx+emT3ay7haV0Q
GWQxSoiGO9VXJlO82Z+OM9ff0bWz9BA0wvpQo+xe424Kn9JqJsuVExBDgsyRfOfYzyCkbjOepGtl
R82TGmcwCG5b8Lz1wuyMfYTKCVaqx9iqyorxz+Qm/jD9SH8aukOS0tuVOi7bkh+/0+Nd5CcdjPci
1Ld+OZHNKPSLVIa8jkxbERRNzaUvlbM2ZkMQWIMw77Mw0VsGiEO+53xueeKTGhXFGNy6iYFDvgP4
V6Myg27sFgoyeVhcDG8Yd3XVubezQzhz3GBq6KTh7a0xxfVcEo3WBrGDOBQD8V/GCugY5J5F+HRH
GCNb2GDYeUIbu9pCCTnVQmF27NOOB98M270M/Oo9dZgvIJ/jnGPcOvuPKWqJ586ZjN1UW+hwIKuR
sBGE3aklJJEPe/Ea6IGwG8bj8RP5dvVfxxThS5gxknC0HnO6Gxjqftb1VCPIxaXxrcMCllXDPg1h
Uzfi60X7ULVpdsuZQd8qOlL8TD1swXX5xH+L4DNSDcL1MBjosMsJO74ab9uc0wMD0ODsbTEYqAVB
SxdxO74BNquo/2TIwybHnWnACLmpcTy+EHyYr/ilHjI04CeKXgG/JHZClCXMP9nLQ9mfMzX/wsNW
ew0P8gPZunU7JsOy/UEyB6aNw7RQDKsKJ1K/WWSBaHUq96djkLidOGWJqIBthMNqek0mFTx1Q0ot
6yTBWbegdDoRczCXw5TGB+Ek4bkerWZrFjB6h4Bce2+0h1smZyQ0ZTl+1sBid6LldG79OHmmaGpO
mLTlFydYs2Vlmh+ho01HlcjppBn/XEmimz/YK2lglgyR97qW2CgVqK5LWYHbxdOsYZh3TYkSb+IA
jUY4AiZTotuYwu8y4AvbW2aeXjFJonpXYe3+smBG/ZuVRA7bFiF/sG1JGZZ5whRa1UfPKW1m4rHY
qgKqI1IW9aQyld9Vwmqo0714n4GgZJ7oAIxthSw/jZ4Ylf/N3ZksR65cW/ZXnmmOW3AAjmagGkQE
oiUZJINdcgJjk4m+7/H1b+FePYkZYpGlYdUkzZSyvB4AHA73c/Ze24jQr9bCsrCX8R9scjQRNE9w
PLFBvx3LsrlyvFxfCkniKaEeJFuVVrihLUtRxabGR7V3/JUZvQMSR0nyd5ZA/ToodOVUDKqx7/2g
d/2u6o9lAxAikUgBLIf6Eq2tUdzlzUSDWpayUxbaKK1rBWXeDWe55EKv/PgJtHfXrglxsi5bXoo1
ocb+KkyblqmG5S/YQgyasK9aebpUbc2nBZfTo0E94OTAhOcwJzasCAbh91OQtQNHvzXDxH8KPThV
9FKc5FjKMaMwXw3p+1TWYli1bFJAao8zFzhXDfWus+jABZHRkY0byCNQTxo6NrVlmk9AheWqL/Be
IFzp14XGrkBMBVbpObKIswD7JwPNt+i0+CqLZXObjpZ4tJsGOUtc0Rfw1EK7JDcoMC6MLoquRFB4
GBinbEOho37SUkV/U0LV3OQVtUSBUut1iFPvDS2r9oo8QbkJbSZ9U4UZioCiuvWdKSBcSHEy1nGW
zmIN3hBxAY7JbiWTmAo17VMUD72wLyPP6N46bTYZT4ZNcTPzWuVYR0HyanDuOsipI5MPkiN71GpS
vAu4IIm3opvcbOLCM7WrTCU3Eh+Pb5KFPjPdF7ZRUk+sfR2dv9GWEMcwfYf7Hilhy4HDd67zrKpX
VeQM90Gk2XcUKPhGlkiILjih48TluZ/KKoJYR3pthAXRd5CqxJbb4OBfR/h5qTri/0X/ME3Wk292
JrmxVkBeHRAn0iJps2+7pNMOPXqs7dAmyDDHrN/kGr5j9jTZvaF0ECJSke2JW5LYuylQc5wxx/Td
F229GzLhHfsiMh4UPuHIaAXb1Slt6QXmgACxhQPsEUWh39cl4fFrp5zCuyIR5oavOF/QTsOCPhVM
f7JfeG6ZQNFRGrStx0JWpzJJOrY1nvpI+8onUbNQLoGYDW8If5L3sCDXMYSiboOg9rWrtsj6a6Fb
mDFGP5srnW1RHjwZdD9InQruhF3G16KQyZU2QhdNAH5UC8OgFY6o1ORYZ9ZFd3Bi3L0TPj1wOXjL
gJhp+TKNZz51Wzp7mbY59Wx7nMVtyUvfseHRgSheeK2nXsUm1itjUGFzDp2EGKZWyh61r7pJ8rG9
UhAk3qglCWdqVCsLlRi/JWnZw4pIYf0SGWwF+6ks7kdRqgYt9Sl9mRqPkE1LB6VHCKa3psWKZJSI
cbmxfWhPxKVarQamrCpPkzCmNW3KmDz2kpYifPVDiDtwrWVMld5RxJ59rEYLzyTag7OVoOMQG8Mh
q6dgPnUMcqUE2GVEnfLY9ZC04KK0Tn7uQVbCNt7eFbluPlYAQTZ8IeoHiWtn2/TkCCcj2St65Acv
EFwV5TLvpUVCpR864Cxbdup9Fj0lIF7dwCkrcFbUYbj5oUMXngeD3NMk4QrxgdUfI/JuqstRk1gp
vWmcEGU6Eh8qsW30AYu0p6oQFd6MlnQ0JyMVZGbLVzSHa0AIb2Vpk/Nkwtw5mAbnxnnxGNdAqCMi
YQt2M1GR/QKuALTOaNt7dgbMewCXP8j7wUaStkNCW80Xc4EmipXLTPNZALUcMGfNgYt6vREcPRv/
JBkV5bJSZyd/ohbHrudsx+kQTVucjH2/njtUv7BUBZvY77p7zmhwARsQeS4HfyBNdl/vCNEsV70v
hv0s2sVvVRbvdWZaR1qAwcaLHOoz0Jnvppo42kXTK/GDHfG5X4KuY5OZpEF2Yzsc0ANTbW6cOs3e
xSgSrNfRiLChHh5lAutTwb2OpSEau2u6vjoStSF4SVWwSSNxaTclvIu1DPwAtblFj7Ox9cS1HFHf
TXxyokWH6oLFG+tJroj6XTa+/4q8n5CTqpiki+Qk2OdlU70NapCsO3AVv8qsx2faNURmonuxSEY2
rBo3S1Oz7Gh9DoEjCUCs59iOb1KrSF22wA3hMIWKlnfgRVj7uZzuE0ApJtL0nraoPnR1vBJBQx8S
2CaI4MmKt0otWGyRp95WNn7OvLKqGYyVPaehXT+PqdZfGOY4XaoR1bI0uiYpGrpZZgAE7mkm0H7X
n/Bk9Q9SU0lepqL1ivdjuKh5618Kk/OzZiBbpRYUoPMzJhhhEQlD11Ppq1QSlVmQgkzgRAAdK4pP
M2lHo3VAG1HGlzqRbDhy9DTHOdEGtHRSSEInDBJo6A2zwmROkmKDfkcp3kwBe6GdmnSLG75b22ns
rInay4/MJ1j5XarRrZ5ivQKyO4zhFjBLA2Fktjawq8K+w/qv7FQjS5/4z2P+HIFaN2mdAcEiV2NW
Bl0p1LDWQSAGCg5d+4pvNrwudUWBjWZF2ruWm74bxH1whWOHmUAIofMw+XZ23+tDf4cyPvnlK/qw
bqjv3wR8OW4tmeJZqSB0W51Qr82soa4d180tFqVZxeqh2kvIYNpEpQ65Gq/WRhqes7aq3jwFtZEu
HW9qXxqj0zY5xUZenwmJjOkRz73o6sG7gnar7rpxks/IU+ewF9OYji2a55PaD+qjF7WesTRKrdsG
jartJ5pN+5IW4rOpV/SOI09j+29Y8xukKNg8I+wW69qQoLvziJ7eWhvicT8o9JCDSTr7YIoJnHWy
Eb+VgckG+VlXnpq2SRLAZ2A0VkUNvAOFe1CSWK0Z+VafbOUYoyjagLJPn20PW1kOZ2Zrp+zJyCe0
9k0Cb6vsrKDAV0Jn3TOEfBwCTs8dHZFjSaYUAXnz64cLPdsYWNPYmnEAeG0wQxAkzNlpPpb3L+xr
id8SclYKJENhIf0R03s3h81zLIdJEWjR3s48Ek8QFwzpSTWIobWdykDMO8htGtR4o51xgIUEfiNc
2sCFVl5vShrVGRSPISiQ1AJgoq9n6AdLymQL1BvFU+alSz5zsOzsuSI1oHAl+4dQrxeN8/FNXMT9
tVnALGDnWxGhKluE5mns7yUWQPbIqMsuVUUR5VJBNLzqqcseEqWuLkiWZA54SVOsAqUzbin+YS2y
pKqiSStjPud6iI1K50ykUTiDNDKGGH4cX8AyjB1itqyRPk41A+qKREVlLnAI6zekV/GC+gYl/0WD
NWOtNokUEAdlmq9IlWwHopj4Mi/9ZtC8Pe+0PizJM4GD2WcztNVRqvE6oa6ytycLUZ6NASP1ec/A
XABhsQZxC62pPBAqMkFz86ynOlPZ9/QGhHhPRWaLvzEMd/BFm22E3oYDQaRStrKz8QrpYvNSaCnV
DSUL8gfkYqj9io5KApAHqJwCgWerlcSTNZaxGZ3c2Ak5ApfWMZWju4ObBd9tkmAjujgP3znZDJcK
nYInnYODtUuARv/SYt37qeDB2YRjYyAhjZT1wFY8hjsQTBdsRECamulg37LnhWlnFLrw1gP95nVr
1vEt58kBvq5Aq2TG5ZvINUrdCj+lTKbx1o/LHMK3ZdxiiBnvVUvmlNkgNDoUzt3JlN6VKrxiGyV+
tm3TXAEpY3oXIu3SLaZ755GohuBklGW6iklsfG50bdyrqO6YMxZZkrGKU6QonOSajuQ0x4G1FDGw
YVHeV1v4iagzWBUleyaZDhUlzWzakuuUh24Z9OE2y+JZfyDggfq65bz1oUx2ENyz+wxdDtYmVfnl
dzJd93beX1oEHGx8coJ3qg/vsZ8s8Z5SrIyWjhrZmOVQtBZtau8ayD5sXDopL9RRafZSpYiSC2i1
rBliI2rmUYJTco5JGhDb+yOWu8pQnyqn8GiDRNkPvUCCr1gJllGa+Jd2GkZHXmD7jqAx9RbiWnsz
Iq+6jHh2+7wNu1MLGA46uWKVSBj53pCC0qTmjR6wJAC8QJ9aGypOZT+s9NtYLwnT1jzjBaFlD6+s
Efem0Tp8Yqg1x6PiEEOltod+RMGwiKa+Jvfb4fjhZC3lkoJPNPI1/5VOJRXYUA9xPmZO44GqbM2b
ZErG4ziY+os1e/mjJG1MV/cgN4pWm832AgknxQQBWyxOr0sQDJcUFPLLqA/0fjkl8bQzusaCOJY2
S3r3LQtLa97XdZ0+t4pECqRa5IzOTpOGHO1Mux/4driSpK6lnibxL38czYuRD93SG1V5H/a6D2Ol
gP9u5MXcvylwTNNN8P2m2hvsaa5y7MSXetLjRbfD+Hoiquu688f+p1Zr010pEK/BedOJDNMJJ8LM
CgzXLNmP+FqiACmS5AfFeX2bzmD6ARobSQKSjGuKtjsJYQGh9GCoB2ge8IpxYXsHg+V+MwSxfV3U
jbZrKEYeEqNLDmaHyrHVw8gtcEnvIt9iQ0mi7Y9AVtoz3TyElZ1q7nvY1nsYCvF9ZFf9tvdqAyoD
yDxMyZ7yaIyd9sQ/o3VrpKiYBpGTTmiBjlUqXYPVk4c/GrCjVxNP4QBCi3CnieS9bCxABha9uUBt
196Nda5sytDTCFXq8muqmvZsEh8sCLY0IA9dYnkPUTgEl5CdYwQsXWWeVDPpjlNAP4JOeZC/mBOH
F0Wo/UnoJWpIHXynvlA83RjQfsTdXDPvyfAawgawoxPMGdVhzNTzY8IIFqo02pWq9aYLmB3cZUQf
r0AWPMp926kE6OElhF2dhMk2sBD0TrZhu+w10XNmjsOpnIyYRyyqxp1KPHG3MrOippSc+LvRxig8
lpr2yuqeX6BNTO5sUr8e287GPVTj3qYAqwBuhd+XnewBBgdcF+rWS8S68l2GAc5eOUXTld51UMlG
oEpHtu7+zvIqTlQcfIiBakbDeKunynMLr+XT+5/rUP7vooGOxc/s1FQ/fzaXL8X/A/lADn15cpT+
D0KTTfUze3n/LR5o/gd/iUwUU/yhW7ZAVCB0iN3WnPXzl8pk/r9sVdMMx1Ftw7A0sn7+R2YitD+k
PosRDFVKYUnrXzITIf5AG+IAoISehT5EaP+JzET8LkGwddvSdBQY/AhiXFX7XILAptlXYqWYk1IG
gAvWKsJcb6j5DuEmSRm8BijTBkzPscSy2dXbSAtWA8WHQYH93546gn4LUWw/3MFPlCHclA/il3//
VWfiFyr4JADW/KrBfLF6xKees/p6BG7TZ0OQbsNmfI5bOgss8qrag09YMcS6uxCrZI3qebptXGRa
mwl++PKb8WYtx7+ymP7nkv45njwXmdjz18DGflBbCMc99gW0ATA1beNI4kGSm9g5mgNJL9qrE4c/
vhn90xsqkScxndgH2WdXO8iOPrXFDbU4IvqGv8MYT0/KnD0Gt+SGbSsrdCundIXfbPF24MxGU2yT
YBD4T1//lnmof7sR5jyvjVkoJecZ+UFtM1WtoQXEPQGj+VHnr4l1A1WL7fidbZHzSCsWA+j66yF/
D6f6x73/MOQsAPowJMDyDFN0Ha306aoIfuQqnY/br4cQs1bpq8s6u8MlNE8OZA085mXrji7Rolt5
0d4rLtpDNAVLucyPysr7blrJT8e1BWo0JGuOac7X/uHaRhU1QGozroHeXWlwgAkdNhGMbAorbP+G
DV078vHUjUnoRqi+TFBzYu3VLKID03AxCASnuC5rMm9rKPwFsQZqZV2VmdgCx74bIDaEctaZ+5vC
rIDc1JcZIXSK8lxqzQpT+KGeXrPovuUki91029oA4Qb1uggLt9WwodfZDXquRcAJezROA9sTmahH
bOWObx0ahzxlyvhe8xrHsLO8nYJM387AE89tVGm8hYO9Uji8VwTppm21azSNpgpsdNq1aRSerD69
dGhODnjcyqo/SYJ0W1Evs0hDhMmCxm67aoP9VBduHsv7pDSWFkWhBFiGgjg9Ik2o05HFqBQ8vGDH
fT45qbwODWtLnhyGBxjpOlwW4KNFJ1xlrnGgyY6o4lGkdHFCGsA/obH3+lVMeYLzWg0bxN4R0bc1
DcCoATEkIGe6qtxHgbPxBCwoQ16EQeoGHunfDaTRAmpQioIXd8AIVKpLjG1gaBdI126NKkUogU3G
of5jOxE6wAe7TVacENdwFDfa6MwV1lmsj6Ul21aask6l5fp2vVWHhwC34hT+jKd+m9mPpdPiYAdp
X8prs4e0Deol8ny3h+Ucd+PTWKr3BqjSmkUhUttlQyFydsGMRXb19SujfboEOwbGMAQbOqXv36eu
4XOADWuWRBthbgk3P2QNttotWLWjI71dxwQmo4BCJGeAKD/w9+40loAaRuUmm5Hddbclh5rN901I
VdPxxlmnR4cp+uZ79OnbPS+eGu4foevG2VtmK0Pi1Q2LFoypO+NXdo13eeOtckKOVtPSWwADvE+x
by2+vkWfLVwfh51f/g8vd94OozUODFv2wsUbvqBigIrZ+O5j+Nku4OM4Z09i6uyEyigLpHYT3AHD
eSivTDCRi25bruQeNkhyNdyb9VJZye+G/uxzoKnC0IC7WNAlz+5sQHxvUyW4hI0Nbl6ApQDE1rzq
ppvtFFAmS/3R7tzwwiYBCc74odlYu69v8mcXjwJTNRCgqpol9d9vMlvssRwRfYGxzFZRyC8hPHco
bwfkNxMo369H+2y9/jja/KX+8Egrxy5SE+nValI5PMhpS77YOuEgJ2z365E+u7Oc5FWNrqmYc/x+
H6kXGl4PjevBEr2gi7VKo3HTNjmRxAOBx/N5nG1edPf1qPPvP/8Ofhz17PriIq/1sU95qaldGxCc
RP/NdX26ZzXQRKugGwTXdTZblRhXtUJNayWP8ct0oueyUxbFSVJnvB/f6KgEW3opbri2vrm2WRL+
7xdnatJksoDsF2e3FF/eSNQ5gNFqpe3xqy7rJeu2/UDFGi/HMryHwsPnnt7J0VxXy8ClcmC8xqvk
/rsP/6e/xNJsMjcl+/c/79GHaTQKEqFiw4RwRFIFbfRtqLucP4JvFqBPFz6DxdkyNUtwWJi3tR/G
6TLI6a3OCkT6zzWFSvJqlsYu3TQLfPIPk0vXwIWIE3zzlsw7svNZJNHfS8eiMc+S+/uwUdPSRKIn
t+orsZX1nZ8CF3YIECIZMmpuadwtv562n54HUNlr3Exk4MKeb/iHC0Xm7LeYXtn5YzPz8mJXUPN0
2kMFBykttAW8xmUe7C1zPHhY1hxyPr/+BfpnK4M0pYknweB4d74OCWY15ZecbwykQBkXz6k9AzQn
WjIYVUgJoje+MNFI6qJf1pWABgoVt3gxIKdOWr0hEzvV6IlSO6eCR/P7ktplpSRbdcyAW0GrLhtK
dUDdumHrpLoEBWVfyFlL174leoe+pphDFt0cF9Zo65dfX582P7PzZ2qqyCAFG1XOm2c7ZA7HECcl
+52WFR4TqSu3UsVAtRhh4i7wum/FIjlWW33jX1cvdEQwAsRvOM6+26p/tkQRtmXNDguLp332qLuB
SphCk42tenyFJqnapS6d9WWDnetKA6zEyrH6+uLFZ4vxxzHPvuSQwPPcSucvuZu+DCtsvC7bytfs
FKzDDZLJeNc86EtmNiGJdFK+Gf6z1YI1QiCilkLSIv19cpe13ZGFQrHMnyMt8p3wHoPxm+crvhtk
vu0f3iAoAkQiJQxibIiwZB0cFr4bbson42lcyQdoFQ3u6e/u7Kc3VqNOMn8KBMCF30fNnL6IB5Ub
2xJKmfkwlJthKRS5l5xDcOkCE7ForFvuNw/0sxXK/Ne44uw830SUxUUyv63gJxSTYC3OXp6HKMqO
OUzRnT3YOPZ9dc+hYmFDtq/LB94LElJupaVsfI4sGOy/WUQ+ndq66mizrYSzwdnUVoQB53Y+U8Sk
ynXAf2an6jdX/t0YZ1OZAnsoRMwdl0fvhjb0Ml8qSxLYbuoLgDTsEb+rnXx6qz9c1Nn3nswbR6uT
JALseNl4yrK3KJMAyWq7YF2Ov4zM/OYu6p8Va8wPI86/6MNU7tRBTCOqpZV96W3ybiXY93tL5Cir
0aW3D0xqVbjWnlybK0olrr7UFvmJP9fZXl+CB9q323EbfPOCfXffz2Z6VajNbFsgRhFQnKrjRi/v
v3m0n77C/7ru8yKVZZhtlsyrVLMCi72h/LPtDvOnflwRZ7eAybH87uFqn13W/I3HBiUpQZ7Xg6pJ
jpOPIJE9FSvjRXM998kO9U15ScJksJC31pJArAW95uky2NcnZ4eG/1JVF943r/SnPwQOpsAQYxDo
erZI+kmjVKjheHf8Y1jcC4r5X99e7Xe/2191KOvDCPMv+DCtnKi0UOkxQunfxBpu9vi5AgobGm+I
lNxiMjF0ZBu0SUvkgzgCCGgQoFG1rnEDwhxpwEMHcHZ2IFajML6Z9OLz67dpYwiLQrB5ttWTtgkN
lJDClbqvr8Jb2gjdLtyHl9ONXi3Sd++Qnurt13fk8zEtlFIG9jdVPf8UI1U1LJB/87kaXNHocgAD
Sr/IDsaCesgtlh5mwPvXg1L25D6f70QsDkXwex1J4exsQWn6VotrqGT46i81ACIoSNXhmQimiCA9
Yb6PnOuJ7ALXbK589TkOjlZGlmbzYrfDjR/+1KioGK0B1MleWbXmIslaZKA124E2ud6uUwGqCk+b
kGwn42JZtJwTwmkVOSZd2+piUtmmzUFPvv+AqcItggdLfe8SQpqxBrT9vAWo8FHhtAhgiOUWzDP5
RifxAA7c7YabnHzcUq7V9sEo/XXfBKSfQYZvi51ZiBMaFXeOBkGtDCaM4HAvpcU3EMiSAEQlrkO9
p9z7HJAImmnFvsxuC9W6NCTafewruApfe2YcbdCLDox2MCv8bIxgBRzGASJQnlor/sGSLiaW8A5U
TbDSOwUzGbLR6p3eNKfoN3alC629sLWTStDV5ExrtmLA08jN6LoU17c8Zf2D0o8bLUjAxhXrXMIk
T8yl1KJLv4TEmT4pHrsGo1kp6clL51SPDQlS676CR1z3l5rdX4oepPcyGgdSLNkuBvedVaEUauDk
lEvN9DaqCqkygZMODcxr0jvCqNwuRoFsCbyVuhsIsTIqf4F1jFLhuE982Ip2AMxK3/a9sYPGicCB
yA/xHBs9gbWWi3/GxYyxqE1IFdhF8DvsbKNYduic6NU9q7O9TarANJ8rdQBoLvc6gOhQYSWzXrPK
dKu0XDp1sh/xzYyNSSKveYFAAHrOy2S9Bla2MfHl+fiWAG3t0xSiRnJPVqSrGPhO0tLNDQUw3SPw
j03R8e6M1tqCT1no6SGSA5gTZgTxvHOwX0QQeMRumjYlXH9BWDNtgqVW1Auw3ZsYgBJ6yttWU0iA
UtaduI6b2o3NJ8t/dxrjp+4fdPKfOoDsLXyuIrlXEODMWdcFmRv6lWK8xJa/YqYsUy1epyjmGys6
UpZwu04sQhILnTLijFhufLwklPQSjhc16Q0Qgsmt71d98Dg/nHyythV8/rav4OY3rg13iZ7nghBH
intbevarbPAWQJfxN/zAK7minQWnPFgqtrdKfAU8/XPpWASddfT5OSL1HUYEKKY97Q59Uww4wpJx
4aFC6ngbamq/lvMrI9whjE8ClJXtNxtSS1a6/u6rlPCrizgeXDSphNsOUO+uO3gcaABWESklZaKQ
9kQEI4uXPZHrlYr2Nei0UxyaR19Yv3RmiT6nVCfjPrORj/00a/tQlLdNpN4g94Rr4UPOf4enyyGz
OypSfWScu8Ef9n3ZvuEz4Xf6m6Tr0NBNr2kb/yzwazU2+o8e4247PgrFxAOX/ai66VrW+s3U4CUw
8TDr030H8lt64N1G/04rjEeRVzetTn9gJrc3zzZizjmGGbspMb3atiLdve6YFbo5/bRre4Fibz2U
yj5K0RNVCdOY0mPb7wPNuhAK7DxYy7QYXpQcIyBqhVn7vQKOuAhTiLNSXFd1uE0QkZsx0hVV0M3P
sSOla9QGy6Ayb8U0sRbF9tabykMOLcOc4I0okF/Q5eC88qeDFWdrPHtXCGHgXkZyZ4gIGUx53Y32
own3B5pf8XPMo6cQeO8yLgd04qmLsmnd4OL2zOggu/S5jvM7Svi8qR4RzI0d7acmW6Sx5hbJeM8q
sGITcki615QjIFAgvfPdsav2EJ3hC6ZLpT+2wCdyZO5ScVAJzCS0YWlHFvTKibqhv+immU/CmgCZ
W8+AYfgDyX3tVW8oR4BuF7VKLI/INxxIVzolbAFdCp/bskjMhYoqtKFS5FmIkUdjrRLeZyq+20x3
2IDhZsDCES3V8WPewAs2lZcEVXTktU9EYCxNIKAdLlxU/0BCybwHZ6+VyTpU/UMawvjTqPgbiDxb
MZNNY36yeurKbhGpv1qd9RKjWdvuNB/0D6gqVARLfwSM0r6kEwJ/5BqBeh1ZBDIBFS1kcIsHdNlN
xIR0hH0gvGM5B2BTYC6ITa5AMkdiP9rYyvNQdW7sO2tZ2hvNt/YxMKqhSNYypjQoj02nuzWkKE/+
SrPqHTT80ZoR0whtiSB9dOrHVlMxsSbrUULCzW7VBBlY/VJHdxYvh0T8po3GllxC3X7lkheytvbl
0K2IQ2zweGJ184qXAE5cLp9EG2xlVe18Ah0wyYF35c5QvCNzcyFVxcXKs/F1Ak8IR/MJ12p5wGH6
UHHjzI7oSZ6rTdXWVi5mz4hFBIysk2Xb/YRavZqw84I/w3qAADeCW+iNl/6IaYMCTurcqZm6jDx1
a1k0BdPa1fKnMsHt0nTQN3do0NfMyRWKIlcL7wXWjGD03XJ8+Hrf82mJiwoAUAuCW4VtaL9vP1tl
Cp2kVcKVsoWr6Yot8Kc1ew4ObeH6u339p5VDIBZIFDj4g/8620634YB8GXocriTEjyJcDnNScgtW
veYNpZdRefFuHMlUQHqc5f067KetJDsww8FG8tSCPePxmzvw2QbclpbpWIamgj49+022xFlu9twB
6zhc6Nt0w5qx63cJ57WvR5p3kOc7zI8DnR0gHfKhmshhIAMdoK0ZLLFoovufWf06hGL39WCfbNzx
6KqkAdhANCjY/f5ce60My3TiO4Q3mPS3A3iwb04un9V2Pg6hn1U7YtTtpDHN1Y6T+ms+Fk6Hvl8G
j4BV1/nahFH5GH577v+sQfjbqGcnkrLS0zHFZ8fpYBwX+NuOhIctR7e76zcBV7uFdLTU98VCvZgu
te34miyV9df39pMH+dtPOHtnAKw0qQL1fBXIt8x6zyoAeiC4jPSu7MNv7vInp+/fxjqbnQaiSOSx
3ORIvmcDTEX5M+huvr6ez05cvw1ydgbVWRdwvY/RSr3JLoprtuNL43q+j/XF5KZr//TdQvAnxeXs
XTAICZh7a0zOfzttFallVqXJUxR8533RryozWKK3X1jQc2UrFkrwStTroorvE3ZhrXdrRfIQCOlO
dbYulZ/4e1H/krtQPhJPjzjdA8VI/jvoj5jfj0uJcNW/nsX/+kvEdf3X76v/FHW95WBHMNw2Z//z
f///qWZj/f8wZVYvzct//cxm3tLVS/rz73+7j6uXMPuJgO3Pv9y9//1vf/6Lv/RshvoHxRFz7pJQ
xQelwRz+S86maX9QUhcsQXxYZp0bE+sf0CSpoYEDeq2qdM50w5qFbv+AJhnGHzTyNGaGqsMBwlH8
n6jZ5srjv2YahXz+KwbFT5oLKORoWv2+EJZd5ZF3NSc2gxvzFO2tzKtrUDguUtO3DzflH9Pjv7I2
vUYw0dR//xvfzLMqIZNZRdiHt2BmPjG91bNXiS4oDkCiNVByhvVNEiqu1mj2jRWEzo0d+PU2cyIC
r9SRI2WdTNbGlsqDMxneIbPGdj3YGGmrzKhuKv1dJqjdFcvJtnZQB9fe/Eeie+bKJDmhJ7tvUcDb
QRusHMmpVY8Z3q11VnTaFkZ3+gCjmuwnaie9Uy16cncuxn/+4VB310yrB4Stag9FVi99ssd2Wc/p
JcqFvffSMd8EMefHWnovTaT8oPARXYuq+WVNxrCc+iremKbwt6MfiqXeoxCxUhA+XjDNXr/iEpYl
GRgyDvZRC//UMJODLDtxF1S6eSCi2VmCX5i2JQGbq04hsG8YZbIkLk3cxrWn3lrNpoPkhp6mq3eq
iOqbOEkufYt4wanLVZaGiLgzEBE3qmFcizjUDgOPZ1X7VuqSmaRd1+SyLR056ivMFgPSNU5dnOnG
fdAN/b4hSFgpbnQi/jANHw01S3YIeZ1FOA39RlZFuyd3KPHIZ8N1vbE05UQggnGRgX7aVjK7H9ou
3KHUS5eJke/SiqgM0YOiG/D4pJWBMfHkwCu4r/NKnFpXkAh8ECmb6xyL0tC3F6bnjbuIDep2TFdg
RkxO2gMlEOwHrINTsyF1905UXrlT3bJ1fCCB4ABrVZ0Pc5BgsL63rpYSe5kH03WhVYRBGVq/tQdM
cFF+0RRmd1I874D1pVpEPbRxSF7tQ11nPyJH7w5xi4pGqOwQSsfc9l1PjFAfF7d9RD6oYuyDOiv2
bemNWEZUiatefcplzMElBM06thJFWCH3pToV21lUjzFp6u6KMsC6YMQbLTv0TpkeaxCOxyYarWMR
x6QmS0LH+ypRDz7l9oOTe7CTKmMHuaAnloM/2rrct2FGMOI//yrsdOrt5Lot+hiZutCy8b6IfDb8
VhE+McLKKvV86yXxG2EuF7o21mRLVFv82DuCPcRKiSTntsA+1WH+ZsR2sHKITXZNkTvHGYO0TbqW
Vy+OQFbpunXVStmuuwkYu6VcyqIYnzy+OlGJkDtKsIZbeaIsFDAWF12c4RR3qhBUBQKuDlJtNHnO
1q4H89C0d8TLhhd9o4cXRqurgEWi+8D2Tkri9w+QzbBUlc3KGFUyTEgTTlbaSPIa70e1yHIpdr0m
8oVOKupNWI/jTRpM9GJ7AdWi0S6rclVmPm74tunVfZYTBqL4CoQYu4Mf1XmoucphT5rCBHq3WtvT
kMIqjXawLU5ZgAlWJuaPMQQUAl96I20NiuUUsomTynIY426rGvGvqmm3RoKOiWpDc+07akzeqnqb
1oQz+hiBB0GJqyGbgaxIEbJxryPPw5OqHaqgfi3BRKCx60+qMAlb0aCVoa5Z5/F4T115+AFYnLe+
I7dnKOV0rZf1Haibcq1pOqATNOuniU1daNbRU0y5W3eUFSbGZh8SQfDhjz//LqpkCfC48TexAlII
+NTo4sXKbwdnuFF0cHhx2CYXGXlBF1hT/puoM9mOk2m26BOxFn3CtAqqb1TqrQlL9mfRk0DSP/3d
+B/cSdmSLckuIDMy4px9/vL/fRTEnp+HwaFUbcadC8ghaHKJIdT3iV8e5/aB7fuM4TOFoEkfFVTv
aweeh5VHYZ1SQzChDnzCJHMxEQZhoiSMl8WR44vsLoLYkctokpJhL1Kca32vRn6tSs393wvwJoLm
1BRi68jo6rvmGyN+YNX2xwCD8zAB8CGbj5h5viTUByhQlTdPYVNELYdPnACaB/KnHptnD7QnLBgD
lRa5CDtcj/OzQ7cHf+5Ax5bMOZzKzYsB2l/1UXpbNBGTgNpfxhm8CfDvb3spnX0F0WAjG5+KviGA
Ap9Ne8Ht8t7jNAqzOPM3EDqZAAl88I0rum2qQDbj90/e5NDBR1CEbcU1G99i77xcyINU1QfCmf4w
2lZ5IjASkx0ZSF0nxoscIPpqOtMzw02Oflct1zh1XueEjoHmCPPJF8Qf56uWQa5reuLyuWUe831m
OUSjmLQdnD+F7gzvNBnK8zDp6dYQOGPLbpIHc9Zt+qSJDP28ILxXp09imsVrSr/mYPPQEHqk92+m
I1+LYU7/eCUBKOUo5Yt02jFcKv/UR/hqkbX6IaEI5Ws7eyMaJlwTEy12J5qmH061e6IMqDz16Q9R
r1/sa84rtrgFYvliHIARpHS8aX5LKHZ+VHj4oWnayrrQXubVLC7IZLxl2F0OxFjZp1opA4c7bUy7
NH+VIs0/BknxP/HM3QZIQx8NOOrCWVomx05/jrwEYVxXZDsai/J7BEzdl8bX0FlAyaPmkpj8kXRk
/0bChcahOqVbvH6IS83bjxlntWyGoKIV+ePfy2jJPBx1mPSC6ttlLoUyvO+ba7m+LAyUt+5otEFK
wtQeLNEDvInpEIAGBP462a0MoDXXV5fljRZo/gV+TbIsxO7WNeY/wsnE1XAPDp2aq4+u9vrvd7SF
CwIfjjoLTA6/7WzOvX1rgM5tcmnWx9F15bYolXEqm5XB4NN1baCdPfl0gnRkJC/wzbZqImU3hXH8
sow9NrSselJS3KbGT5/dAgie47cfokwIjYiWU0SX/R2ZzyZX2ueIhyGMFHYvOyN4EueefsBPR+e7
J5uHXupxsrsixGydkuNXOTuvcjHWMe3BazVv0qkcTjDYi8A3SBbDCISnG1P4XTrlacG9EcTKabcz
77Y5TTs8SAE5zYB7YVg5qdkw1QI2THJLcrCnZNnznZYNYbDGiw6KkJAwQz9bbYO1e7RF2GpLu488
gmzQraz6vdz5K49WvaDUjst7n+jT078XkeXvuIh5Tg1k3WSz+9ehN71rN7Xqmk9nMEtG0Bp1e3LJ
6vooCF2r7NKiVTZ+SVF9ptiguA+dfMcNSdJylGJHX19IYGlD2x6Jk5xzdyV6gQcSTfGwOtmfiBn6
8++j0s4fAC2jy7Q05kZn0PhlptOTWkXNZAm99xUWZjmXzS3jZH1yGnpng2pPRe33L1hdsYYNlfmb
HOMQ3Lfx09vjhQlhsU+63tnLRnibMi6bV82oYkKQk+qeQLTcN57wTr6nManpmF/KMS4euKmmDW+R
9VvV4y3LMo+yrSHdTLPd2xJX3xZN870+DOMWbQ6Jw0q3rgJzWSgs46aPi06ajZW8d346n8D1VIBg
8vHZ8PIjBoshkAyz7zbQMyq3sjtB3NcvGGxAi6t6vrlJ+dkr9zpT0T5XJV+YzaoK5aR1+B7wGXOP
vrrKQkNQ40HL3ES+qPY3OZDFHQaG3IPYJHCTd/i+vrH3qSGtxrMYFzV9P5F0YU+XpZ0JL8/rPbwP
ojAWcSliOrZpxaBjXPepMdOvwp49pGDJdP33MuP3oSpwlxDz/6Ecu5OW+OOdOcLyANYTdjPtUNzn
+bs9c5MO5XiKJb1nf3E1Hu+YJW122mvNfhVG8DCvRHglZx/McmiI+MtwPJ+o4za7541z83w6sDNx
33d6hKGHafPExUyP0DuksRb0HqMw0j5b2vrd78Gz5vsUV08pFvcXs3uuKsryVtliP7X5uXfq+Ye/
svOTNv1tDNy6iJrE8xoZsEuGdD6D8IerZpQq0N2q5fFQw8lPjfkUMdbGaOzPYRn7NDocaFBJ0ZQf
taksknOjdoc7NL3C8PqxB6O6cyAiuY7tycvj6l67TXWv1pfSme7m5M2n//8UdMGWNXcKYqe1TxWA
s9PStuWxAkxpMeynPOWlNvU41KxIC1IsA+dSZ8mRBQyjCjbXtsj+AwdWPiclwzck8Z/WWg91CVen
j/eEtlnXNmMCReA3SVYy3inGtrtZ1kTNDNQHXZs4z2UZ7yBlFUFl28ZL3cz9pp6b8S+TkeV3m3TF
o2qiZKVYk0uWp+1nLWUN8mEhPgaD+96ty3k15/I5HUt1zCXbgbCJgL4DQbKnRr23Guno0ip+Acca
N5PVmYeqPVTAA+7eYE139hrirUo4VQxfIZWRMLYf1wcgIQTjua1fKWg98rx8FkQlwNH0a1ajXY/7
XtVLEJuvZHZ6pHKP7pXsPtrpehstm7xhfugOAFyI4t5n+pS/grFLcAGgi0xNOE0VupUt/FL/XOf9
7zX5a1iPzhELGcPNk2uY+t+ySPYG+NfftiyYTw31EubcHbvKSdIATLf2nFQFqFiCoB9jsRo7U7u/
k0Bo61ha9HQ3RGZ6FyZqMjkPC3pQfCVkUfe3bMaIrFGGhK0yyCEmFY+y7cEzZd9LmTEQqMXFirLl
ALLmsx4ZfqTr4NcZjJTUbkPbF35y8lFBnHvTOLeELBTMLvf6gkcVJIZ1EuTcO5lOn25U8pm2AAFB
OeOGzLPBC8bJXlsQLgCxDQvVVbe07/OHbB22CEH7OcUL8sTs9tR3nnfOXDOhNo1+OVkEv8clo8Cx
/2Oz4nt6/WmBRHA0+2pnxkSLlcQcgqNPged7CfmkRmOFoAuORmpR6tRpjxO9LW5tjOkceFTzRnbr
gdNt9hj7FhIm47WwT2ZtA2Z/fmvGHC5MUS1HA45jiFqQdrXdjAcJscJdvkcXvl2lO+9K2C+MyaeA
MzoAz6I/k5xJ4sLAoCySEii8LLBVxdrn4HTHYg0pEbOHmzizkm2nGfNG/kxW++E1bgQynpOkxC2S
9UAqKhn/p+Fb5whj53HLYiBvmnMplfJO9rVbGb7pOsMbAf1vGWyR1Tg2gM2yfue0xjWtsQPbxACF
tclI1WayTwtobyccbFrX7APBSo2lz3/DVC9wUt/xHCwbt3g3ScjcaLVh0rBcLAYipGR1AhSShfm4
Vu1e74xH5I0XAxgjs0nYH1EO7Mo17oBGKCeN18VwWTbGC75QMjSygTotmX/1N4bdr7IprqVwQnyT
dz+f/5pVGsEljhEZGRoils47EptA77WJST+yv1N7zhGC2DBmO9vdZIV+sqwkCiMQZ5NbA4GUOeEK
ZHfMFoSAUm83ivA2OQzYCVATlFyqbJzQTIyrKqnL2OjzwEq15TC3v5Wj8w4ugh8+N8xHSwQAhf5J
tOpLChtwq4DQNRaGLU/UZqDUDXKJfzZ7EwuknIJl6ckznYFAwfmgAcCE04aksSnGCJwS1R1IMS5g
Tc9jA8YP/lK+qVXd7rrczAreZVee/r3Yflqf5Nj6R6cFM4YywsSgwF8wy1CJ+jIp/23WC5bgQXyP
tfvs+eYvrediEoqAlsG/5AuD3EJvTyWZsGHnRE/pZL6bg380ci2HFsOEM9L7E7ox6KFmM+xqjfx6
UME4plbGStjb3X9tl37rsz1sFqN9y9Lx7k3i1c/7lxG17sb2m5dJA9oL9W40v92V941YF9oZTFT0
ccdp0tKtvSYIlo2FFV/PDlZnxJtxwukH17R1cHSI3PsUtFNwoP90UDyorR06EC/F2OxokR3RPzyP
DclMqXevsuyRzPWLT3F3aYmBGgE49J12BtoWkKN2kY2ZI0LTXpx+wMEnvp16/M9czHcb4cLQJn+n
Lv5bccds+my8mQZxzL6ZHPrVSMYBZes56GIyq4CESZ6fMBY7bFv56kpWLOLA8q0Z6RAsJenvOvi1
ZHCXkz+KNjR0LqBbEOVu2mrtcKzSF2gP+pSdY8u8w6wXJMdBJ5tb6DOAjfioH7ZjJ1/y+beoDFDi
cKU27EU8wHPS7CEeFJvSWl5GZwxdyFzbdoJ6GKl2CYpKVRu7+Z15erRVrfghnufqN8VJeP4rPQp9
o4NGZwIO/WEE/b1hL7IDdArZbH37RlEGRpH8WeZ+OPVV/DNOrr1FD9VtKfWXbIwD1TS4L3M6NG3x
q0iQTLGxfXh68RAZ8phehxwTwV8OYv8xJP53Hvn9TqlVxKTBU5nzH33JIbQsKyco9T6XxX1Z0v4K
3gQ97Gx/jf2uGRJAcLW2OnqN77pK5W2s7FcYqubFnFDbFNBmtEbMQaIg6GjYBoaZSX1hAZe27PaJ
SCkIJSzqoZ3bL4JgqGBMkUuYaeOF6+AE82XHcLqwf6ED+oTfVMFnhO/qCgbHlQaHw9WcTVurQ1Gb
/ZUVQS5+sbNasp3ygWgTGP9FVR/QlqmtaC069G3/TKzHtangaAyaLLaO++aMkDWl6/zNrfpvaz0V
OQ/gNBHhGJ+d2fyvFqKklaB5GzE7h34uL4QlGcjMmv6hY1jcOLOrh7aYWTTaYZNPglUfZcY2h3Fk
pNAjNc/Y63QDketp3b60FIjUSZCFrjcsCHCi3DJ+FPh8gH8R8JeR2EYXWd4bJEbzFEVHPJbmuRxw
SZhrhFzM/HpthCJFhuvEeGIjq0zbE5JJpcsJyDyBZb9KJZaXtOpXQBrwIq2pQVEvgWugsay0PmFL
543ClgKCHI8vnd3RO7ojBSlKME1T9qbuIoaOLoWrnNqv3rrSkeIQh86H9g2u0Igwb6+E6+wP2KBQ
QCWooQaQ55O3xhCjbUv1gmNTZ3M9kmUzzSY61/J9iBt/F7XeQ0sc9J6r+mRJRrUD0aYfNIcUnpgg
l2LBiArI9KlNP+ANu0ceokPqo1VUwFHPfpoEhSKXnBA6l3lHG52kPf6KLDIVFf9rbLz1tJNlhsyF
Y4HVo3uZEjXcW5BDwYCIKCzomO01RIJAWSqY2CS7dHF+02dvV3sCSqou70O7K7PiBIaaqmHY9QOE
PcNqfzpzeM1BI8eCnYUq/29SjH+9vOu2bC7ulpnFS5+Up7pV8VYXaHTiNRqcYnhHcACmE2dEmshT
3U5lvreVNiOf+25BM1+a8Xn29b/I4H5cz37U0/xjpkQKai6Rgo3VXVpRGxcQxPSLljkKsklbQm9q
3cCfzbMLm4OCrH8oLT02TtFvRk0AC6PxtfVQmLOb2EQpJNUOwH0wQhnfTIw690nPEayioTy5mgHI
mv9mQqSO19akPbuZF1ge/Fe9Gs0t0sx9b9QX+uzGhpMwzoc4xvi7kKrtz9bGTf29vSBCGXKLQFYT
mmhfrvmRZlbvYPqHcKu/o0yHKyZBI1IPb4pUHWzV+6fOL5l10xxOwHdz4WjmdhnZi/EwPgah7O3Y
mtuS7tfBJY4x6Dnu1dssN1nNpwzwdEIEHYQvki250bn0MkY3qi8aS07umJuqLQ/c1NEBXN69inLc
E6KX2ZM11hxBbCi4//tkXMLOXPErLR2Sxaf8QGeKI9kkPGIpp/PSWwqJlObfG1vTgyoniVWxIYOQ
j9cIlEtHfBGG5/JkZL7YRqPFJmCOH4SaGIDlhl86fnG9ceyPusyy7WzStoyNvv0Ah5jdIfAcElf1
PPyjAWW0g4U+My3vY3mlhiXMO4G3mikCsjyzRgGpfjOpidDCdjvdcfPQi5LfWRE93CkjIEBP30kx
P8/xePIwrfwaS+uPLEpx9NeLTvtrsyiST6r8JfHn5IhRk4aHqpOHG2VhqhvvDhLyi01VFDrjj6F/
5CbYBhqzgRtzwia3OxhAZpT5vF86uuIdwLJQJnoftNqm6xvzltJLQsg5PKcOxv7FUBjnlRMzb6HD
SRdK3+vrz1JgdYFtXgBzdSfZdt3JRgEIiB18BQDuuCBgr8jZfF1RHmOqlnPZluekgcUYyUiEsseG
WUEl4NyKcNQkXdxLzbtVInk0zfRvk7sbCqr50BlFDieQ4WfkpPq5EEjQWmtCEbyM6lWNBpHS1ZMo
u/GaEj0Fumg6OLM97rVKL/YdR6+t24sxpCTGG5KI7ZpdcFlAKYKmaynJ7Ok9S1YLUFQTSFkqj/Ot
R5RKTJ4gJyMOrDmkcC9b07OTK+E5E2M2QBi9XPdEqwpdIXDTAwuA2SPuii733S45XIL9D1PVYrQz
YB9AMwT0zjoaoWolzJWxjiFeFOOPb2HQps4AkJ4gcCEoI2s6Kv1vcwAkPgoEkknXGPvWEv/ZaulQ
2nIpHfTDd8MUexO92IvwZ/VizYwK53Qyjv8+BMlKnmM2/hJUTXUnnLW0p36bvAdnuB288e+UYeZD
6fZnTjNoimjZiqq4whXOa9e8eS6jocjYw1u8ekXvngAj6WjEoVNy/HP0fj7FGuucpworUKTMbDVT
L45OSWKeNMIlN6sXacKtHAXjMVrHDCjaG5H3QSeb8ei2PirIpM4DJS3z8mdJBGHRqYl+lc6r7lig
VuIpea8Ge7+yMi9FWl5jzNEnl+u4Eb5nXB0atSCY7ZW+NW06q64eRGJv0ZqlR9kSmT44pDRqWbcE
djVDUIEGm1hTHWCPAodn6yx+HZNJcoBFziGirKJim6bpzbYHztdEorEAIt2l5+qd9QaNdgZ8NZQM
1/eOP372jts/L61OzYAiHgxUutcm1znXZrrcB5Ifbx5VOEO9B6zz4pz1I6dHP9X2ni4z6Dnk0JFQ
wgiBmvhpgj73ZMTq0x+kCLEQ4BUgUskAGvpLJPNTysGYZbgVJ0MziUkeFFLOp6QaA77ve9cjlAT6
e0/L4msQLDpOE4mbswI1S10PsVzzr+9uncZAmgSErfsnk7EboqYmmlERANO7OvJaN1vuQA2Zfuvv
SroWh8kk3oLoVocuoa05nZwJXeOsETup7mjUaYouhD1WVg0Xr63Oy9j4pERrHPYSNqu6dl58hOpB
ifRRLDI66HnBoMb7MhmK+8I4gZFlDQORp+v0umpwQyB12wVievTa2HN97g1zPPIks6rONGPtlGAA
Gd1bsORha6BnmGLckU6ngsrT6l0k3yCMrkp7ZjUT895n3Qe02GDedEtJ6J+OO2yq5nBaUyX93gwT
1L27hhS+m0L/u7MrDVB1Xx39Rd4Wf97lhvg9AA1lxoZ3YYY9SFjGDt/zT9xUxOUB9joAFkY5PPnl
zfJmrq1lp/uCii2YWybEBX2GcZm7M3drMOstw0VO8NtJJrRpyfvdJEp9yZmdjc4bfJVMzrc1truj
9HHoW240vUbauo7ggKU+Gq2Nb0PW0Q/CE+RA7CN4ZZfCfY3EyZ2HLw20bqlr3s0miOTe23pouYQo
08AC8qWNu8QjcqIjtajy7nXteXuB8Lsu82+/5hZtUH2EvQL7TQ9o4zkchtr1GpseNHmw62cCXaKN
EZUowgXsV8KVGHfe4lb64UKI9ZbhgXVKu2IgudlTOxTvH+x8YHgVm5LXzvuIdFRqDu0/J0twZQy+
E7hpfhaz+ybqOrDEYN4Bzu+JUov3yQwjpTGnQzOiU4CCOt0HP5nuHa1uJlHblNAicK4OJza73+gy
/1iKu6TxHYwug4U8004KhW1QJv5xYLv5iX2TeEpmiwPJoYY+72CjA6qxrSc7m3dlHuoL33Pj1CVS
EtQSeslBV5JpCbAOwG5DidVC5dr00ZjvjKoUG+rIOpB5/DSW3DsRGubXuTDUw1qY64iI3gmjJCAr
s3cDJ4nYtyYKMdFpIwPnLIBetvAEWargMBYXRA0y8JwZcHtv/cu8wn5cZSAKE8b5S01iLu3II4vi
n6iOPxNTX4GnuhfkJp7R2phtJm4M6QD/fRteFxqjaW/TfKKMdWbc22kF6sEgHAN07Mn3Gy4658PC
TP/zRhvlDowbxBFvdJWWY87IeJ4c+8kWLnWfWa3nUxKh/73IEnTcXLXDeU5HbUPYgtok/WDumPBd
rcomOLpJ/ro8OjR+kuogfKI6iB6lEp1+ETF+Nj1CiyX90VDzjfkpQ+TrcByIxomAzb4KzZFNGDgu
YQdq7ZKlS7Nzov63AB6/Izoq3faqBcaeITaKE0CujUrIu9azPcr87uGMeK6YeUQHZPu6z8K7cZFX
PWklbKLY6k5WjfzBraaT+pNMpjjHFHdhAn4DIwAcTOlXlwoEMXNAK6cYGIzTv5cqjshLnvuvRviM
qzjgbhiM96dsbTvQyzg2fOFiFx2nI/RHs9+JJ7aQf+UuwVurxprjxWAGds/Mp506lx6mNu6ZpJDx
Ijhme6ADt8xFkawgt+kdduKaQFSr+hlE/WqXpfOZVazpTvtwO5czsYx0eoJGE05mATosiw3yK938
wsGKGgyyEyj9dmPJcWCWMv2quzq0lKx2kPSfstjT0AnhxXbX0K6F3sio+m0C9fLiOJO7+0MGWfyT
ivzcKJu4gMja9TRsX/0ub7j+dnNuuStfjK8U/+lBSv1tjvr53aqMPbvS+Gwu3RfIqOLiN6tjSbg7
3Md+kC2ms0usuECxWX9hJ9surms9gcu2nhjatFvHILNqNjHVaJRcISFI7i1X9MLKQu61fnDDctlX
dVPSkNa/WhpIAbHoGT6rggV2PQ6AGEU+MYhtXjDatderqA3JKZGl/ij0NUUoXt5irsBmqlzj4hLl
GeaCAB0KMIxUxMgEVAneRTJLIJRZFxQ6UF/HyHhxBsaoA096ME5iPDMYnc7/ftczP92VvvYbXIJ7
6vtDKheFpGPoGUixsEbEjmAumnZLT6VcUhiZs/YbOPFuTrpk7bKRK002MWef9N2bozocfFwpXhdb
FCiO84zi+JKXbXLSvOWvJVwTyFO0z0szvpAQo462lr71bZPs9MyAheSFnkuXNDId6w+e8G2vqWeL
dxohoX9PeKb2WffhT1D40wyadxmvYHqDDmuPdoCjW4aAIE93jT5md5DBRHPM2q3T52EznIdRWp+z
kx4Lg0HATErrnsGy+0oSzoyQx4cSOse7Kka9kAkSY6pJs3c2CdM2rCQgnDTe6MOz8OcXQw47LLbE
xTvIIUZD38s1JLopSBWIo0mHTuEfdMFdond6ESDHugizn86wCCkfMp1ty5s7XKIBU8t+V4AQ3upK
kzuvl0c3ISWqBE8CjZychiH5NUu3PLR5DakjNt4HyuhdLbIXTRshOIn1nkQptYV+m99s86OEUPXS
YuwuowanZkK4UM5vGqJsplH8LcraomyDlqdhgxGjdsCv8D67XXEaUn70WMrm2Jbwozuhjtm9gFX7
wB6DgQxk7iZJq2NaEDyi2MdscNhRHZUBQ03t2PLUbUZX/nHR+HBPU4vxZjqBo3eSu8/Sj2Kwr8Mf
n4M1w6gTkqUqtGoaMx3Ie9xCcx/4NMKQiFXMbSycokvu13t0uCwAWX1ymfk5NSkGEhNanJPviXXd
9PGcdi4SrpOTk0NYqA0+wAqkOirIqL1naT9j1JmzgwkWKZ2rR9WP0VaH24otLxHE2Uy0GiyfnPRs
gH4mq/6WEl8Rz0W8E3rKdfW5dCb2RAcAPwrHKF4bGDtm099sV6eyYgie+BrpJvhol3nI9lOZ/Dg1
e5NDwZ8ovb1ZtvgrxiW/628uyzzxXWyyVUL7pGO+vnGIxTtk8oBFKh7wk0QgU3cTxtDL4tHsIJHn
YJSHKE29i902QOv0DfDkk2fxICuio/K2PStylKcFfeKiT9qFFZrTSJV3v2bb0F95i/bVwpIWJ/Fy
GabyAmoAa6ZRfku38860v8eQQe8ZLj9dZ32MGaqNP5OKhmOXLu0tA2C1DO10ha0labzZNAUiDIbS
ocIvmKuHVWzndCDJCy5wgKN4A6hPTPMAcrlHM73V8gyRLrDYqk/wGsbJc71IZ9cs7lPV2dmlYe5n
Shac1rBrNoyBq2KQx2TgYG2ITmahi7APMrfHRmhd+uStZ5g6xAwds4n5jEtATlAX4tmLJOc+b3wv
FH0mhjPquZaswA4k443ne1evK36lq3EZMFJYz1X+0Xe8s4oANlnET7r5kSeWd0y1loof8Vzpj88l
4Ysbgn/iYLZ0AH2JOE7EA5A2UnVctrUP3am7Z0iCmgetDlEgDh+TMX2nAKFpqRE763GBNJ6nTZvx
A9HOtasfc/SnfdnYNGgdNrJJeoc4058ioU8nKwPsYg8WIbKjesEE++7qJU+b1Q37msh63yFQOouY
wQz+8B5Hw6dDIRtw+FU0WHOEznlOIkTv74b5ZqBCpSpsUKloy525HS068TOqrt/4xtgEhL3o26hx
y5s3uO8yyz+0cRSPdYhWsz1gP/OhMlsSVS5GsHTxzoi5PjLrLW5i/5DhV+RMgXArc/dFace3vCTI
xc5i2jlNONY2MzFn5NxqtygcffSJhUbwNo7RcGzs9jh3FNexNu+osSSDT0wUjPEzGqnorP698KA6
10R6f62pK3eFM7anVhydjana/NYpgwCuzLlREhnofOx3oSRYp8K5meRl76O4uSMYs06oSbpjbjJs
Y/x/IiDsDWdldqvBVvdZDVKTIHd9IN6hSq5FhiyGM2FdOSxq6pdfuWGtmmS/mOh8/Jkoibzu9j7p
TltqWFYONqGUTDdNnlLN+cHKBDnRmvybKdV/vdc+OY050FBjihtnOctdhjRMmXqKqrcHRlVNnM4f
zjzhDGpmkPw2JULR5PdJZTs3YsacG3LBTooJfDTpJScZ7rciJv6lHD6GiDHSlCY005L0jL4QHANl
h5IP19eOuWgVC5P5tfj2EALwvzZdxXGoIVZBeOlwBdpPFIaB/RMHc9lQtGmsDLshjl+cGPp5my0a
gqpx305TTpMNgn/qGWDtP43CtO+eJZ9lJm8Rk+M46/+bLGPb82y0ThFt5lZS2OjR78XgqqBK/ZrZ
ZDeUDH8dBYjTK607p42d7edlmPlNtZ449qJKn3RLOVdSfpg/i1UGkuHtRmACREJpm6IFDa4KdRBq
AT1J+p2W14xIKu5VwZ4epkA6kE9DQihN65y8aGr6mNJsF1WaFhwLSFkHnoY0JNtI4Sz35idFekSv
8EORvKhIBGYndedU45wLGizvICH0Au6cUcoXkiNNChfG7LX+oC+c7lXn1hvOEOhlFtsCiX8gh531
u0zHABtEdqhzcz/XnMeYxK0uejzhihCvYKgI/13AE0P0j0+DRSTM0NEuiFlXWrfILlXGplXkXsR6
OIKTml16mKip/RhLRQRmhM6NPDGBe148/WH2WPhJJ2AU1yUs5wgKwr5APkGf8g3Nyt3J0PljGdFB
zZe/TArK7WDYpGE4u9w0yOhxQsqIOtBLuplO4uK6gDJFl0Cdc33Q4TaU5ymO/aOZ6RQFkfZsoxQ/
cTxX4egs0xba+j0hsDkA8K3CNomKvVkjg9HX8WIssw/D6JrAFgwDuvVf15VHz+ePCjshAbqMgs4E
DT9o8be/9JgpSBQgW2SIUPnI/0om8VslwBKREBHoDQeQlOS/bVT5+sVDz7VdjN7g7Y99FhfOgS3p
5LfSnhnzK9ZtLzuSkVtR4hl3ZTLG8t2G2au+9mv9wdgVEsMGXZdEaF8KYRZzs451NEk+RZQ/uZ7x
MmioSM3oS3fJkIgMcpnHJrFea9xdVEbjblnP+GWaajskQn80PTH23cj812zrjWmRex7XTylVOfq0
zLjmKedn1Ca6P5HSWEjrRSyVfiDQj3ZT2gdLEXfItTGyl/Py6Vpkb/R0qDLFMlhRPyn6LlskrQEl
rgjYpffCWz6q1va2zLvm7VI/mdN5QDBPn7Kbwsw0f7lNQU6L1pahVo114DikFjCF+u5cnLytX/3R
qJL1KOn3Q2q4UHZNWiKUxYKnKcDC8gTxtd+TPfM5zRQ5cRe3b67PW98BPmCfMdDgiyxMppoznlHJ
l8xn/tLOXWA2JL2TlxE/ibQNF8Mp90rZocGjvS1FWYcTbcbJ8MjrNrNHGlVQ7KvqK2eYh2/eo9Vt
29khNqu3VozquvgMCjATnBDNI4jsjotWR6GpZ8+u97tWJkiMlIko/Ip5RljtjhSOfBYRSuJxamfb
6QSZAKN455YAeyWTaN+AeNgAtk8Omj+jE1wt6VNq/izkm2xJxvICk/p2JxuXhC9yOjdGTHoBIvDd
PHmfVdEybi727gzqJ6O1nhWuAl1cM6zPb5yjn4ytdNwXPAfWTvVJuiv/j6PzWHIcuaLoFyEC3mzh
6MnyboOoqu6GR8Il3NfP4SwljaQiCWS+dy3dD6FiNXVYmB8bwQNRgcDcX8yXhQ6rwF6ts85JgkED
hn9rDnpXIPBeVIpUcXb4CgR1wO2Q7+10w98+oBVUGXx61OpDxUCNWHwnp/pNS51XxtGU2gym83I1
/6XNvcFJn+5uGHrJ1nRXbMRt0Un5vUGEx4SdwOq05W7KKnrCGutibK0VY39rwiTvX0GoFV9ObRcs
Ll1Xjls8L15phXmiDjGjUeaLaiuuWdbTUmk8WtbQ3PMHqIMQX6ItwZgr4JiamIgxzUDkhI423UH7
CIC6G0/aYD1nOJeOmH30XSIwKaDGTEMvGy3wfSg8YRVlpFGtva5Fes4oGKKOtb6BE4kj+N+jxpis
eQNyYwlVXnGgc0ej5dwK1MPMXscBcPKMWOkgDenu9WxWTtgCi8CyjAGbZ2KdgEjsU6XPH6apWCGF
31GxbdbREtbPNtKkQqDO64Z25aV1uZzSLWUmlyeM2yp+LvM9WXof4N+iqHVjxtS8m7T+YgwHFLGi
nPrBU+3QoL1Mxs31Z9V+LnLHBNfr513Xay8aMGo8jaxWDZSn2xuPi+IuARoiEXi5Ugez0Qz3V4zu
+UU7t40WWBPu/oGmikjauXiwsrhRHYD9zAhN9C1BW2Do0MSRsY8BZ9vC2jCp/ZQqfpq60q/9WEeO
DtbUEetw7j4sDaEAcXjOCfvV71yqemzLnAIk2WSxqSg/PfkXxCuAEZR6QpCmTYqCB+7RQMIqBHbs
VGtG7rW+adRUBj0QSeBq/R5nmXxssQ+xDmWxlVLaPiZcHspkcX/bieAbwiTUu/Z5YJMnfJouorzJ
XwzqwfzKTF/XnhL4zk3/1ONhKH51FQbELZrvRlb+Kme2u5Wpx0zcjzKzPokNxirlZmqUybdFKUH3
VlYUGuADz8tcf6TOPWgd2Azq6g/1OOxGOlmoJJwc+izTqHCp+8w6jkvZOQvabJgRO3sgwQ5aWyt+
dHosz0k9MQRnyjWR88+yEqdEXUGkjumvnVvOjlQsbvrRy0JhF5a/XZ3FcXdsUZc6ZT5EZy3aFLzC
S8i4uUskUkRBas7v0YlIKbwHuCVy5eUwBboxngriJHyLMO6Ktpi96+jfXrFEjoF7h9mIrs4XGmfY
TQDBKDffGJSWF0OlxoV2KRK5mOKl2TyhInzv1IqcAlvVgiSj6P6brGbwatV7QeyPzrsnhZwNJ3oY
u3Y5QfT6yAAQ4LRGtxMSCXZ3tro6oQ+L2tGqf5hgPu9iwAfUkyRS4TbU5fhPXei64ymuhRvQn2fG
yA7mf8n0do8ZpgDoJDr5pWRIdaVJQ+eCT8jCYApB5PzTimQ/teKd0IO9xXvpb+iK8QeqjRmsWFLg
y+2/pWCP37i8aL0yivUI4dUSK7Md59LAUZ9C88Ii7prOiRh0zi3PfIz17c1Z13ip5mPTAePx5aJu
Mej5XPA8zGhtBrrGU0OLFnpmfGrAog3hQlTcOxVTPrN9H5ubH5wJD61VvNpF/2egzzFcdHR8cx4t
CDbbZGcu+Q6+jYCaQRxWEzqhfSyd6Y8ubRnVcFF6+oU09tZRjRIMXQPUUY8dClzkN3VvvWWcAoZX
wOdow7szgXCQQRTZLjEfCB+gbbAp4rUpgkan+iVFEsKL5dbo7kbSxhfn2RoE0R8wLyHVUONu3lgW
pXZU6p/R6EnGs5QftluA8pFeoxo1PMIDQK47g2K4xCJ6TyXMLZEg44PjKmSEJ/st25zTZkzP4z9Z
92PMog58saLJtduAtVo/VQXjozXk2q60Skr8NqK2coauZuZ3SppHR93AFanw2pcbxFuyoOEvXd4D
6wlKcok+7Y0avbQTpzGtPL+dfgHYwRxWS+zrlSSmPonxHFxnt8VFP+anZAVVIZcl6vH+cJVh6vCm
CY3vFKbaSsPcxv4CG/XPsAdK5+m8BbI+A2ijRHGgTuAOL97W8JJbl2lO38TGwO8BYizze21tblyl
ZuSY2RAnE3oGDc6gW2DDDZO+bjSH1rgbB+XQDFzIRpEtUTdMIHBl9o/FD0QEDY3vGsT5E4D4rTb1
sxw18xU+hVSvA/WA1gu+yYcSZiKuaPDktsmvmTG2n2txIrkfoV6/6BuKuTIUY+7c3A5pGWWiO8Pq
E5+YuD+G0zObLeW9GGmm3hRVk+8g5g41fPBBo+XPJLhSW2AuXAg8o6yYP60BIiU9hWB2/RnDaFz3
uIclR7XZumaYZRtmu8Iku73L1n1vIwE25EzxgqC4tpiyCxrAZo+IOa7tZTznDsan9LlJNndvQ8zG
mdKCzPAArzSugTPkCAYpfqrX5Q/r37z3CjDYspkPm83I1RksHlUtOMOM+c1QdCPIe23ddwqvvMsb
SY6WcRN1/tlId/V1ujAPPCckrWUkFolagOLWF2NMXEgt6fqpOrLXrVrYmZ57o3fuebT4c1HdfuGD
PTiCAWByZQQpllx0lVC8POUY1mvAvsJGQLJICpscEH4f5VCHsTPfwZ6+grJ+GobiHQU7vVojhksR
TeiDk/ujPnTnkeetA3DGlJiZVF3pb3S1APsrJjrORv6bLDs/9vRlQQCY1p5ZyM1PQlWs3dDMf+iW
1ZEveIesHhH3qGNEZxyPav+ycihPpiURA6OsL0tPD63aYrZx3AN4rxkYnpkek/VxmZP63OTpp7tN
xE7Obf6ApZL9ShwKLDoPdNXSGzOMla/a6UzEUezJ0j2gw/wCjAu8ygR9KI2TUemq3w0lX5GCGoru
vgM2Mj43/Xgu0MRzr3IDNPj7UGM/AfKgbCvHLU5t5ZU51M8ywFFlmVBiqsqnbaGRdt3kVCz5hV7e
4qwL+0W3UTHYQLS8HcPJVlPMebVxl/8EG+qTS7Vtf4w6JCTx7jxq7EtVvev98q2slfGVpa4DbOFA
BTfk4NlSIctVIhbAFIh1drjMGrCW7Qw7le3/7qsZ4o6suZnKIAQ7Qx/1cMb+Qqn66ioSVY1z9aDI
rpOaHlcD+bvSms9iUN8yb9R3ylx3R1Vy9Dp3n9b/FfPF8ulWXx3fxEeXWCw/To+Du89Q2rbmq1rd
ytSmGaJi62e4pDURl9jN7KN87vTAWRJvN9dUZrp53vnVSNAiRv88ahztYI2NExoa08sosl1taedm
Q+GgVJ0C0q7OkbLQW+hKoEIzT8UuLxiqmJaOesIvtqTjgfK88Qk5A94dcowWKd2osEAZbEv6+Yg0
yUgx900gAp0993G5rPt0YifQPAyG+vBjtOZVLTfwgZaNI9v6lGvKDprZruLCLd5QcNy/vHXcW6qe
7jqF5vaSctMzKtSnGmPYaSy0vbmh0TQy73G8W/kYbhyf3U891Kb2Y7aTiIHzi0C924nNXLsIKD8F
sbnvcQVZeY2mtNiNbWld8lJ/mSXgW17OD0OtdVcJOLCVzi5n1vhN4Ar8nhb6iK/QxPyAoFhfUmtf
VYjz9Cwl2aL7wzWEHbVyoGWzvAtyckKC2fJsSBDk627bhG0DebCYdK66fKE69gj6QhmVNcrxHI1/
30sUHmvU9ku1zafe+lhdG6Cp5LVPVI+o+VJ3d0kCXnfn0zAsvGuG/dd07ZRxo0VlhstcOgXhYWhg
QSwZNbZr2lpEWq0wO3oz7InvJQ1Ramk8bt0/I+2/jFngEdK271wtyAW7Pz2eA5SuT+knIItytBVb
CYWJZtXF2R4STt+EvcvZpTjtNenB/yzRRLKlY1N+1Z45HMGb8UCnLQmKcJA7LGVZMJjsw3mfiMOC
eYraXPDU1GEJ57+wA+B4rBpBQexiHh3hvXtYP/O8RkaZdae1Jiirc2eYovXmQayA/ivlxRtTDySN
Rbh2P6fcTc6mu2vUco3vQE6vUCroPaESS8IU8vOuOmyiFOnhNccFUdDss7qEbppliSMBu3fYFtk+
qzy41NT24npxglGoJHR16nRcHAsXrqdJn3iDaNQ3K5TFMARIoFmZrDH6v0NQduLqaRhqidFAK2ap
UWutRyZrnglZM1wsyqmnJEHxqJorUd2HBmACchJ48IX4tWmG91FT23zYUn2fdF/lUpmPjrI+UaY8
hGjQJ1w7YVZaz1WSfakjoO9gtwcKY5jQWu3oquZvR6OsZ2rBtniub/2gDHBBEY1t545lkCKaPCTN
+rya7v18J2eshv3ojBMdO/NhAUGbiwlxOCDAfjMQ6AhPGtFmtYw1IIc4oUJ9KeHbNudBtp0NXi1I
Jqv+/a/8NBe9uYCo/+EJcAKjq0b+57KVRRNNoiflt2OLE+E44B6ol4M+y2EJTIGBjqeO6OF7jTbb
cpFcNoIFGg+dInPHcjFKdYf89dUUVFXqORuSrS5/FG+GglJIUEsr9XXpeZcmjTdIUFaQprDC5REs
jo5DdA3Mc6TZ65sT2ZXyUVmmeWTSxUDdcROphpUHrT5bkO6dghNL+ZO4jYLnx5BorkkctbwtR6g9
Tb6GkMksNQBPu4FolftyUvd9NSHWNOUfcm/saMmdtw2JizVlS9ApxhPCXDBVGLuQKD+EXGrzqmvW
fkjHzheQQtEwgdr3WP1DvCmLP1fM9maGGhSwidXvBX+fyklX2JEmlPnddrKb97/0N4NOt1i1MBsV
sVGWb0NZvCDMQ54jiixw4dODmqBKf6FZN6gyjfiW1D0lwv1lmkZQu7UsePXAi9TjVuhdulqVvDi5
+U8DxBc2qDLDLm30Cwp+GNrikOjdb4Fu5gb4IQE8WdodJANSKxff0Wtx5SFm1sol+pUJ+C3v+kCD
uEUUnBOnkvTvvdhiK5+tYNW0BJ0JGjm9S01W8EHEKrINR6bf8H9qsJkNdpRtAfyRAHdZisptcdVv
WCwn7O56olqq675NzUsvMHi0I7mVKAAzt5p2zsLkTBP3wW5ewR/Mc9ou5OgqFXWldXvDip5RLTm8
Ylg3drbSpZG1dS8cL6YvWUDDxvl0dSjVjGVhr5k39FLJFWnPJpYN3RMTl4d31dyoBda9hcgNHqXA
oNo2JhFHjqHFzMTihzzXaBDnU/HZumKJqkbZwgSiHQh43hH8mCDeMU4atkIfS1MXz8I8SaWJIEST
/UBQiFy9iKGPFEdLrCFyGsTaRvLWwCLvKY4I8glpd646VGwqZRnLsj3Pgj0AI36BDXqH7x3YA6Ye
AIlUgLISka0omIUSBi4PqyXKl2Pa4zhI8/rvMheYdFdvv5p5c9ms6is3EdN7WTsfdQikVW2Xc6Ul
v3LcED4+tMnqXNR7PyKX8N5MUiccLSxf+aY8TFq2HRbRfkIZrcC7/5YMNXJNbuUGUEBTomJRVSV2
a573Bw0pGCkaJ1U+ah0BOB7OgsBKCS92iqQJRYZJOp8GhM4oBjeiUzcbDJh6e0N23WFICN7lfqJ2
JZdmxBhP+K+5EA0kreLEkgAk3rKhv9nzpp1QutaqngGgQWvDMeV+26D+78rUPfbCmG7drO94tOVh
Vfh9K0ahB9nPhzVZrNNKXAiJy2+lq9knBoowqxp7X4+rTrDSsEa5RIRZZOlybghGgbETXPHTI6kR
yrEZDOVIrg0Es0hEaEjEf/1WdDx7YDtJvwY6+t3DJjgndMUiaHYiEycDEj2BhD6suFj2y5rJYNO3
YU9GKJBF5i37YQVBu69n0QR1FIxSrZHlGQiqhfzHCL6dsKOqJ1wmP6VWlHG/ISXyafJFfQAQFap9
r5zgm2CwqUjxScT5sseWFrrF+82T1WIxs9pgHTd3Z9hCC9lcG7Q8G8FaBR5DzUys25A7x2/M7OVh
wlQ9VmzdhtZ2u0nDZ6GCBkdtLW00wuZyw4SJfzZL0t/OmWFU4Nvc6mWpa+MpN/t9oefp+9qk+pne
uM3//18mvebuPK8VMA78pxarJhNVWR1Gjh1k1oq4ZO1k+ThWplNu2McMZdxRZu5FUTIUD4K9oBZJ
ehSJEU6Yii9bo3wrtGyTf5HHo3WgO3uL20R8LAjHiI4evvN7mRLAIJfvZK+0JmvpdQRAOeo9a4u+
yTHW2l03juqrA9MZ1JtxTAYOUoRy+PoDzzDFqUqtIRw1FFnrulKnxwCF8U1TyXvOvag2EaDJnJBY
upnDaUqJH5ww16uS8PBFU05LV72UAgpkNHFASYezmojnySyVCyYvhw3ptE3V+OY6kPlQbTYUiJgR
HtVeUl86b6JhMMOqJ9dePw7s2OvSeCyflMdT/wjA0KRXXe0RCnyNXT/cVKEkKAvt17J7z93PNUvj
2n1JwSUoyI2dhglBYMBjUTTtx7Svz5PjXoY+35taHrficxH1Xp025Dr1iXlklyLJ7dyXOaERusjx
23lr0OGkGpgHHX7NvCRO5gHmbFcvc3DvDJwRR8yDR4R48doiAtgoOLMzNCH6ceTsVTXvRYPiGySp
AUt3WHocWwZWnqXH/Q1HsLxrw+rLYQxcN31LxpM1IZlKD8rmoNTOj1p11cY5HCFcnQ5bZA1jsYzG
aZhwFCAVAIA6U0yMtzANyWb+1AvaBbt3DwSsI4ADofmxQ8S9LCHoklGgd2qvc/7j0tDe6cq+a1gB
oT8VIq209VNxgZnIk56Yvhdrxc4nYvDj/axuAIU9tdG8iWtGB2P9Uts6BDG8hGSFQjynkqMiybto
+uHcet6J1QNbxrfS2U/89qFFCfdkvqvLdlS7MahmiX9qfYCwJ8RufNUUVM9myme+KW9poT/L9NWy
mh25WJFd+4ny05K6t8d60OTv+vqREu/jpDP4KGuEwr7QwfWzUxndeemgCUUbJeO/GqsmKmdiEIK1
n1FVLWFJlP/cCcSaP477XHWENWDMScJhIr/LU14dDfUWJZbtS1VgxS++XLgNs2z9dETbsLkB632K
pgrtsddJXxFtvAGHVC7rhTzyGwfjRAe5RrZz35OhXwYwEO8EB/oT8m1F7XejgZKgebg3fhfVFXlt
XOKNZwJa1E98boF5l4Mx6Xnec4t9oq1PGlAa+RLwSUDv5CXDjjb2HHXGGdOXtBB9mwIUBEJ2jHJx
q836smxfcr73tgeKhcid6k2Vr3GzY6VuD4VjHRewMIeqRgtjKgDYBYHlbiOQYUOCvnVVUAy/CVCL
xzU8Nc+Vyc+DLLBG7UcFqFP2Xyg4IlxlcbYkr60+7SaivMaZJm4WTtOOCS3btG8T6rkFDy23v7mw
T7pW0Vd1gdGnMA+RRB3qE+bSnpa5jL9lnZ8lDJCb1sxvd8guKN3UXxIy2JvknJGFVhikfoAhl7YZ
t9mxzU+4zPa2wfy1fKA636dM/4RnMOsYdBzMu8n+SekO0L5Ha9uN9RMVz37pvejj38HK/xg8s03x
a2FkUtsjYW8WK5o9frfqSZkr9ET9XvJV2c8svyFRGEF1WVCUCAJmSOzyNYwjMIxwC4eeB05Nrk1H
LMI551kiRhvyvtjNGNvSIlLwmOreoxzkZ9WwGQESQGfv13k9GPnbWP2i+PZx+KoQwnl7U+tLS5Mi
75yfUQMADlreAxEmXnTra2heajQrijWS1HWr+jfiw/aoPq6qdVSRqCbNgyvanVatUC0X0t95QaiH
PWOBCCZ9CeoXs4VbX/toykWQVFow2Ae3ujXpvrkDo0uJYv/jToOn5VmBoUS9qVqXIdnBJCN5PZZL
eXRQwtfkfBcDMBh/W4ZZusNimU9ITL+Roeb5eKFzlLU4nqC0p00NNOWM+m/X0F+lS8SzYH3dO6X3
QbWrkTk0+Co1fo+9i+yz4FhUMBpLHds6jdW9R5j2750OHKfPbpRvIw4kb15DDVzUkXRiMLKjEUa8
GWLojCE3wzHb9lZBXfvfzhx9A8x8kd1u1qdokWxSDbEe/d8cNsIDlE29q3RR5ghCCOcyVK2Tgr26
JVNvKUcsaJe5d3yjs/wBzgLkAcgYM6gdVTNmToTP5ZXwkqMjb33CS1dlF6c7KOV5xE2rrzdyefAq
SJ/0eHSSUU8aknWvFQBM1PNAjHogvDyWNYxwyjo+xJIQTVyVHPDxMJnAFsRelFHzlwkosGED1Ez1
ud6hePi9h7hSnRMzDslbd4UNqVsJiRIEjiBZ7ObxqcnEY07sHzd1MOcoCQzkV+VNLpwkyXBkzA08
HDEpJTEKSGYGsbpW2eFxWYtH3Mw7leUGCQJC/Z7Es1uLsBUxSWihV0o9kDqM0In9uS5GgPnVT2Hr
SUryRfZY9+yzUxKZyEwLpNk68xWGCfgGmsnzv9ryco+eKNBlQ67BgMQNYXpDz/TnRDxpCyRTi6S0
0n7VhP+f5r2jPKBpK98ccI2QpN93cKD41mnIYJ14JNTHtw0STTm3muyRDAOWknBLk7gaqOxGTqI2
dw0M+MUKZi98clH8wdTITaH8ZP1z9yZgDL8IYzi4qJ3HUju4yEdm7V3FJbPppyl9VpwiUPoWJ759
8dznOqcTjff86W4Ot9eHvuFuMJRXkiRgpbhEXB9J2MxVu911WcestqLCzC79ndW6y6zkvF/Q+iDZ
mwndEzkqkLreE0LiA9HvegK7ytKs6Wh5Tit5ZEcOCv1SYztgJeYnvhkPlriod+q+IKYhhslgBbce
J47xhZd6HY6QtrIe8ERVoaILVCoTcysLGn0cWUHwf5e9q8oHYi0HK7Rsdt16qBr4MYJj4f9BwF7S
8Sq732T4Neb3vAe/e3UW9RmxWpxRDeOxto9ZEkqBGT5bf8yVpoRs33v/rAkxOa+pmHqsVPNLb//M
KhJHKgmE+lTxGU3e1GwATz/pm3jWrIdmPs4DiLNVnwbjhmbunkYV1clD3xaPbpP7Ijnlbh6R+BU2
WXsuE2fHaH9s8n1rqR+5/Se3zYAqBvfRHa42gqTG8VCvLWR9ztS0U+Cs8dZAsZRrx5/LsC+7vTEC
UBMlb5AQJ1718YSqcp+6FaJ6IDMyNt1fs7lojTw4pK/YVRVrsiFTKWMOuMd873vzOrRYUPOCRNgx
SnndSid50Dnus9q5khj2memkc5Qe9pUfWYFD31NNV0Q3lxrAGSu64mZxWa6Pg6kfFQAcazn2yyEB
GW4NtFXJdTBLhNr/lM0I4JZOVf+hD39Non1S8M0pUxBvfFR6Ey/G/PhQ46ciFNbRqSlM735fHMLi
ahXIyzGJrlzjw5Pj2aE2OQfDSiPHBRBBAsCp7s7ZbrV2ql6y/nx0PXMT8gMAtvE2mOAaC4K55T0t
OafQg93ZSdJDLiybkeZyCNe0A3QFZsQ+FmOvcY9R31CYNN8sv15PHENqHNh/YnX9xyp+aqR4JP+e
HcQb42a+m0o83hDzVPJyWsk/V33NQZ66wjj228dsv1TmnzlBpKgQtkPuHXFvggxVZ3tsGvdx9hp/
cZUoTZQ/Ztqd6g1uVXlFo/4yA4VArPxRFIRdFgVGNSLgGUCN4IRXG2Ojhx3YhI3AgsWewx25XmrF
GQE6zdjOtXOXKRcSoSp3OWWO+bWxjTExkU/EuW6rZyF0nIazTyoM8zAjPnMXpr8y629ukZ6WtfxA
TcV0SmKnycxvOi/m04pkcV2Zd4j2Qz6iFG+8FaHudmeBHsqw+8ctSwE/K2TdIAmJFnoO+3c3PCdb
CSwknonCRRZqoC5ArKcrVJ1kZ9fcjp3d73BkWta5t7KDWNYDtp/RwAKxKbz7ZxaV3SqokCCxsLj1
WRVX+4501bW1zuSYRmnNQJi46U9eqDcHpACK6kD46K43P0bv6mWDT5KZ77DtC0YMr1W4A6FwJpc2
5FHsJP+kVe49qjAXr9uP90qVwQspaYWdHgi4U363u1CqADOWEHMnraUEyMh21rrfrCFqdVDh+2Ch
DPDt4s12RUCF+LZpcYIOg4fFqPfVZJDE+aPggm5N/aVqmmeiTiOV5a82cVjyuKukGtkT0WX6cTEP
qvDQe/K3FGW+d9a9a5GJpMjII+LKcF6KaXqh1KK+75sq6a9UI6o2skNSTmjzkqDJ9yBQeTD17AaQ
zxBI+1FzmxwjtszNHxFWj9VHcf9TxwfizKCVqZFfOsLe2jSw5KuhYq/oHbZc+7bJp7siRJu+bcc4
WXduMf1aqQUs5BK2zqO14dVe8aqhc/5o6oKzfA1cELzcRgTCujRcWqy2SWEfjZyBdDts47Ui5rG0
H6aVpFqofU95b8nKwF4Tc/xs4uQpYqe7/fsAEWXi5BsIa8Jq0FBBC+QeJaq110kPLjiHV+WyKdPz
vDRPeZmwZxCFvlHnQ1xu1g174cyxTPFMgWLnyVePjcSppa/rqOcdfmvCN/70pACTkBPOxHoPXX5c
BqKj5t2W97GG/cfNPwmsPKfge8N2kDO0ovkwDE99/3iPfyFhWDEfHOO6sSChWqhIYV8YkzM7KhaS
41KcQBD9narcbEHGuhs1CRswgUzlPbBVh4hCha0W25tnor+RSLIqYo1VVLqqKYgkQkBXOO6eEzpa
mCYY4xom6TahoOqeFAeXR/l2rmuHetX8jHeg5WwADIp1PQ3n4k1olK9Qw6tndBAxlGskjDyyqQf9
rrDfJ23nps3FGQllxbXvnktGFa99xMI6y2/u0eLuLcDxiLczRYdKT3HH9zmi1knl355WUpVZg0+L
wfOPqiwYu4gAZVfXAKLlEqVl3PS/NXrnSWa+VrbR0D4ivz249Dzd6V0kU+SOEVrsV6QmIMyaiyMb
Y+QByEpxy0fqIAmYTCh3XWpEeU2Q9v2Dpu6hK0mlP2JrOXXcZENO/9OwI5QugIX5YOBHr6zR5CFj
EkoPdnLO775Xdb4iMSA0wj0yeeVWQjoFluy2Dgfz0wYcVpWrhmNhSQUjofcAswslrAmkWSdDUU+T
ozPkMaduT6l2NEicUmFycoAVYMJ4zB4g3uhhGaKBWGM9U0KHT4Z6DaK5iftkP5MGnBJcuY5PrAl6
ZxPsdVh128/VNejb8kVPHwiJKHvYlqsgJiKxv/BuIBMk6aJq3+WCAuRJivRkw0BB9QRNdxpcrIe4
6qsy7nK8EO+JMbKsO4FpDXF9H2RMgnzTuEf+Wo/1NxGxX4t5stnoqibZ6zh/nM7cz3SCJUCfrXC+
N1a9qWn2HjysI0gRA2cRR4FzqgVLI3tntB88UtV43jKPHruJF2VtuLuvjvqvVdK9UhMUekAD09Ra
PHiMSZy5rv2UDs8lLVRdC7jsxHCQRf3XVghD+S2zL+Ed5l7cCFMJEwD/fgOgmkF55G3SOPSj1v1O
NfVAuBBt1SwA1K7poUjDUpGB1t/pNjcAnCJy6UCv2jjunfysMU5OxAoKsaB4JQwOPpOUlczeZ5AE
UFOxNfXhNmhEzE+7TrrEuHrfVb6+bPoYSzx3bZnIS9lMZ1NhBrOt/iwI8QxmcyJESarPRv/HmqYi
JhngmOjkRhnz0kWeqk3x1JK84c3WcCVqwYe1H+PyDrNYx5xQCQoTvNfSMiXxs9DFpOkBziRlerDa
eT+N/MD2alCY5WbEKg74JaRRqGF7t2TVTlaeybMC3b9O3oBOMTPK3ZKaz2Xb5Qe6VwitpGxtLe6V
JqVr7odMf176Yb6hu2wi9FwpGCTZVoWZcqKi4UTIM6Pj8L1GqNFQ13/IVZg4y+vvvBMgQwYQiwGD
VsDeJsgVbmlXXF2juKbTYu40er/DenLBIw00OjMtgUW3lwhWDxt0k1kbbuh563vFB7wA270Ndz1B
TR1rqeTHEiIGEv++C+Ko7rzuVwpkPDmuazNdM2qu1Ldmxrw4up08KQWgMdmuB9MeYmdj7XOq3H0t
QCl30iyIAhJDaNvsDN5oRNjKb0tuL3viZPCsT1Ozz3lyrMHD3OC9wzc8TQ2hPqqmvgLnv1E4gRSK
NgiStaRAJEqfo0aPHdoHUEwXMwPleWg/xp+2m0HfkpacfOeVLUFGhFTHLRBolOeTFrRDsuwcZDSm
Ou30MZe3u5uhrVRcGCSrk4tgP3GQP5XLRNizIDxYqpyJ9Wz+0xClXwmNN+yEbHzO/oSwCJoA1ytE
vlZs94bB5S/6b3lEv0jTTWLI3bJg0NLolHwE4v5Jsv5xtJ32tyLCmYStgyW1+jBVzDb0tMMnWRmN
u60j/ggCdfezx2Jbr8WDS5jXrBm6PySfvUVg0W69Vz71Myi3uNM1dpLubSLj/YFev+yv5igQUxt2
Wj3b2ohECm9W/moJroeGT0pULnIAvT56wK+ChETzVlikJm9Kw/ZakODTy3tt/L2OLk+L8DszGF5m
k/XcmQh4peFks8VDXaK53Yi1+BXl4O21icaeDZ2lAVvjO0ny0c4FdxK5MwSu2x+qtXJBYuTiaHi0
rZRDx6CxfkZMNuvqHLQb7MZQDn+zzLsPPhPXyrJGraorIRQP/M+ax6Wr8BsaE4+QQpTk9uyiZbs/
F930H0fnsdw6kgXRL0IEvNkSJAh6J8ptEDJP8B4F9/V90IuZ6Zh43S2RQNU1mScd3Z91AHW54tTb
xgyegwSLywizvR2ZhziUQFUzllCM+BVNuLXX8fSKmOXyXMc/lvqujJT8bsElJDUnZTLHrTYv2bTI
qHr0nGCpgWI26U4vGUEHS0U8AubSDPNFd4b8PCnWKavaveoQMkoyJuNkhbkhFPJVH6PKAYWIULdL
hZdUyowfn3tzjEyFkUPar8wC4x9KBCJdv8CBc2CNQ3lUu/cegnigDd+ZVvt2zM1XqyE3u3RAe7rS
0mY3M1R0WssTs3aS6nqrARPRDCJGxYxGGMKaiQRWu2hRzdD0lqftGuvdvoyfXWLvFVVsUkSvYZ95
jaXBr/huTA3SpIKoKdkoyLZgB1hkhNbqPwPgbENurF1gK6V1S84FfBk3KkEUckH72I421OuezsA3
IU9KtnBJT17FvVZnE/p7ru3yiXHEQ0AOCpeAGdbiklzcjfhexs43/XEOpsSUS/xY36P+Q/oDU9TP
Yple8GA5yYCvZpui054r7Atfln1RGqSrzp6EB5YS+SosxJsZpVtIUvh66rXVv4Xz5KstyOTgh2na
SxqUfh1bh0YhOGQzNQSyjo0XtwEfLZstmKBpiv/K1A5xJG+dNvV6QgJM52p23VZVn/X8l6pfI3rP
ASxVRRMZMD8OGFgr9eRieD4rH3lF9XCWHHujKa86ppkR3PvyMRXMWSr7tZUpysSp2RqYILWtLL5S
5i7QGBmDs29NiWVIexc2yHVmyKBFdBYgB5NmE3H4zZj/Ze0PNARydG6nESkX/UVM4xc36I7Tdq/o
L2kECAc51cDHje0Oh59z7xnbpCnbQUTiohhX0Db3WrJS7U8r3xbJzjQ2mePGwU1rXkf7aPJQRQt2
+7ew510FSYwsG5qV5JgxrZJo3OJ8E1I1FNAb7Xi8ZspxFheQLG5YFW411O6kAakXN1U3roP2tJ11
bL/8P/W1fFgZzGJYMTcUm4uewham6wT3Hp+KkWooOhCTTuMpzed1HAauZT7s8qwSoJuLea93UG/S
4lSAu58U+C88UaP2EH7BiDGNauBQCO80hNOFuqsRd9CaZcGADY0dHK+BnJxotGl5AMPzXjJEQUNG
3lAUM+Sw3CqSdrOD+gYZmK5ZPO3Iz6UdMI/LVM4+9hg2T/k61WlNKPHzn0R/WzKkNQvMWQf/xDMH
B4nEhpdJGK3bp58JOqVMe8Mtv9VoMVpEyqtGkln9aFDWgYwyX+y7bcn2Yp7wdRqMWSkDcpob5TgK
UoGbZhPqRzEx0bCV+5zanjOIfxVNfIGYKcMZsBcwe3vmSVA43ZFdc4pAcjy0+QeMhXlAkWTvkVxg
qlsUesjgXWZTmETcskRQB/3TEQy/PT3D0Vl9AatZRkfirohLidpz6ICTEO8yoPBKqrXN4i7PTqie
bAN/QcQ7sqRf+3NwjWLSHhIe5GYVtAO7oi2ZK1B8GfKcS/sWm2RE4MIiUmDFpxWHW2poazwpElOX
+XFmP3Av6zeruqvILIFQEq790YD3ajTsTwjM7AAR9U5K2iPgeza/rwmbOkBVG1bVEIN/Ew7QsYUg
HfNGIXaVvyQqvEx0XJSfEnqnLuPiRL459jjzWWY4KNlL5WwqX3X2mfOKyMEWmZGrqiXRJwrR1dhp
mc0P/OwnkX3UiuE51C9jCVKEoVCiouqqgc5kVFz2jxzidWEmIafRhvXtKsgaaMS8TgZGGGgRTbKE
WCiP1Jb5ckq6kOZQR+1lnnTaAefUJda5o1+a5fCo5w+4fx73DHNnEEYxfrlKRt/67NX+V6nrK7Dg
qE33sTW+NJmyTWA70V2smi547xPSwNPxbFbRb69Gb1aypM0w3+FDHBxKqkhDTzRZ4m8ERxznJBaB
JQkOFvmdxNLW3GKasiK8e0120C3AYCvP177VNqLQPyGb37qFiklFF52t0PaI1mZxfrcFDrrAcYtW
RaSC2y5Zmczn+3o8Tk5CrTMU/6+K+kbCj8Q1aFfUpvgIsu4pEDcCenlLEeYo6levlN89XOSsy85F
TofInZqHYmHMs1+K95H2qSpvZhVezS+luzWYz4L2N5MOgRZ96628b9UYy7H9MUijp87LUZl+JCNh
P3wyHOAfrWDYRE1r8TQvNl/WIT1Q+SBvEL+l1wIXN/tbhv4NDU0f2diEyn0Yx2sRIthxGKZXFUHV
obkLHX0rgH06crWrGzYy+rIo+ZCVDIXx9DZk6Ytoy7s0WL7MW1doXy00CkMVdCz2YR6/FAGqR4Ma
VZINC3e7AE9gEvqs0NGvyt/h2Jpwet1so/aEJeYIb6uVYtnsluPdHIGyru4N9jy1QcEvokvuRPwd
3a6KQEXVB2nxzuG9VZPxBU3e3qmEWx9fBp3ekSZH7qWrqcz45cgmljd8BJJFbNglZ2HITgvDxaGs
jJdgYkc0fVMYEvEtrzuQQzZDdfhyrMDJmV85bFjt5txIPVFJMQVrt+IZgjsXLWRGgu0T/qNznpvo
4RVuexl3S6j/Q0VQYKVHgafMl8hxtWAT1ict2cvtR+bYNzneOtMdCTj1bKwc5saEp6v4CTD+8hih
JYg4Zufy58r75k3Rk9yhNUrigzCtrZT/dYXiLy9FH79F1cPAsVMAtQpzjeP+glAVvoUxbQAbGVAU
T3l+aWqPBQgyNkvxrRTy8xrzuEl6MpZgpijUCcmuk7HarGHzYiWyuEg0j6MRJCrrLNys5BZoAGhu
ySuHN451Ccg6VhiD2SUKSG4x15K3VK4FamGyCh4shs0jj0BjrKRX9depPeAGG4IgZOGq1Hnpw0EE
uoqPCE7YSKs75BDNX6Kpz0w1AG0x9FfhjjgY4W2wJEJhr1xdE7PwTW47qwGU1+QsKVvr1uW6+5Ox
CYxseacqfDOYbjf41uV6Z0cExZN1l5WYqcTAEJS7XmS7PEVOCenVUMK1wqjEYfHDjcKgYKh84v2y
Ll7H+NF9Pg/lRKuAJnR8pqjn16hJs8YNglV+1f6Krwk9/qVEjQlgRNrHu2nXvoxPDKdzurYphat1
/cFUwEHO3Lsf4Xv5wuu2KI6vzq6+gt5dYWmZMCnekRPjydazlxDdwsBNzvd4yeAM9DkSon4i9S1j
doJniW0iteTE4mxUvuOgZHRu9X9Sv9Y+B5a39Xp2nT1CAfGiHxVuIRXLM0FnrvOPhsOB0I7ElMkH
yxEgJL/5FUkd5jkav0J6g33OaleZNnp9Mh8lRhh7y9fWpfux4mZdNZsKiyjOctQB82lEDjwBbV8V
f9M7VAJ0yvguKENn7PDFxtE+8sW54jP3RTscrnDjFraN+I1nlyJoRa3Ac8+P1s8E8/AD8qPgORez
V7MizPZk1HUZPxOqQ4x3XlCtpfKBpwZ5AB7OITxm8sZRfFrSzdDv9fAg2Yc8OnD7VdOOojjsmBv7
UnVAJYQORsA32pfQ6vgCIcNzbb6XXnfCJKEGq9b6xeRr/SMPDsVsCWVs8NmcMEZhvwcJr57PCuv0
8FRb343N5HQ8mAIe0bqGh7ND7aoY50l7slUOsxe5fWiVZ9TPhruLZjR8VJ+l7hv2URiXtNyF6aWt
+RFGNOswc8QlIAPWPj2NkDfhTU683PA7VAGAMajaAn5R8yH4q1K9S+Mph1ZvIgNWfoLMk/6qzlNl
YHybNlxFd04iBNKM2TDwUQwSWQ3OWkcA6KY/CkpFIED25omyoNWfNAMdk2nrROGH4qQ1OLC2BlTl
LdsDOz/p6PHxIENrml38NzpjMKSayjZICUSkQ/XSzMO9XatHgy0nsd/BJkl9NJ16tyW9XW13UG2G
+oWDgsc7wBDBc0ZSEIsLJmbhN5jsIELBw2NPmopXaC+2cLtkZynb6THk7kRC85vKSD5CmXI2pM2g
k9jUI8ReO58pZy1eAzxo2guPSFEd+Hbbjr/5FPTbpoRjybKLk9Y3q9PM6xIGJwMF9TZvdjzEqNAY
h9+ytwh1QrJrmuVX0khAfJuJurNdY1sbnKrRlyGfzPFglYe29WVpbxOJmu051RXbTdbUPtOibVzm
EgVpLNODX0iOaOPOM7lZOZB9fVuHP7PlKiWXRXWbrbVd4c5amxOml61KPFC6K8q/TNtr6h7MTgDF
dL7U3UYHWfLHR8F3yD1Zb+zUHY21Zp7htvD1dLvxjPa3QpEUbXWHygwcbLRlhliol0G9jmdXBmvQ
rGm/WONKxVaZN1XzyyTbgiDX7ZoQMOQmAYXBKZSwCtj0GL1Ryp0oOVnIBtj6C1fj+2Jz0L4R+JFQ
hoJAQaxXso10q/7RUs44v5SDesvajZX2GliuU69kqqHUVdhMXDAehpcMPnZ/wr7FwpsnIPjpP2fy
P1IoWC6JWaJYVaj0VEhpLC4Q6OKKcxfGkQ7Lk7nKvkeoTpia4oF6a2iHEDMYBRFe2LAv6QNfldoe
+PsCxJYU9KvGZJ6yRn1jvkl/MTfKvAMVQQG/6XqALNuMG7F88Nbwq5NL02+Z6xdwQzO+wddK85LP
BeP3rkGSc/bI9WSqlM5Fb5fzF9AvkxVxsHzNgAf5dMm5afDCsrFCqfDSDeauY4THYUfKl1GjbnqM
I32hTNvNVAiAvnpbBCW9dLcIhEA/hI8FtsDW6n21OdWIjjAfySiYn4W6ZeUWi73NGcwLksEpIHaT
5Mp1o5wmRmmxfO44ZPTpobPMNDYjI3kd042flNum5fhYAz5Ir8P6Q6MrXKXhIeTDes9Hj4NYDXZ5
uM6QGI5XMGdsU2oZHMBtZivD1qrZM090apf5APGljro1Cb1mN8ByvM6OBM3yHk7IcMe1NW/qHIcY
g4nVcFw8W/NGAbhLnFMpQ2flxPbwzmXRLaKFAIiDxGatopjqt/HH6LiTcxpiKjwfKWdASqe+RqnS
ya5W4f5ch5YPkqcCP0KAReqpYhW+MF+rfxSi6568YxRwfLIgFGubk3StNUcturQ8OAy287vzVUyu
qJDI4Ja7kCmVLueBazaM+Em381GrSYkfIYt3zh3IZQyBlQtSrA6/iHI0CTpT95Xs86uV0SbVNyUs
Anb5/wZlzc83wYBjVfMZIpN8SM1ZvxrYx8ChsKgkZtLgbl83X2nMamJHC4WYFReP/k70DPUSdya4
oE5/L8ofuV73zZ2omZ4/0myG35bMG+qTDa8TrwVfW7vj4SGKJPuKzjPyMzYRZP21y2kL10QeDilf
9XyFFjHpDKFIIVyJo5Q+TH5N4bJYYR1XNrs02LPIMOkhePQD+6I7e6DyzG27TW75HNQGwQXSGwP7
MUd56yVs8KtVh192xa5uPHMajAxdBLbuO3BBlqBYu44qkoFub0CWkoK3yfIR4umT12r/ZtIKYizd
l/4PXx70gJ+yWdvddnK+bGvXgmbXITw0flsTjDQ8tOIQdUfGWInM5BKEEtIyP0VQ0FgPJm/ak+Ni
uHAz5/g+Yr+8aK+l8ZNb31PjDziC24oRN/9QAfoL+QcQF4io9q5E0WWhvfca2DiNbwb72t72LLip
1VFqzCfsmCw9B66FPHN15OPYN1Yq44wN7xBXLPayFhoDdiZ04fOKXqDkXUEBYyxVojof8GNxpKFP
rYGvcERifaU+Vt30nZJaXKqzdVswkDvzXdt3xColg5vNCCNhNNwliwd+AwmMDoq6xALgdQ1t6g/0
f+tMvlCgip75D5ZwkubdovpHURJbP1gruHV486V8TdZZ6uzS6jK3oG9pGDzLJHMKrMpmYIcYfGG9
dQWZHBeiLtiec32lDNrJGPe4t6noETd2ziNNnjCgIld9hwRnDkwFD+A9Gu475YRdIWRg0q+bbG0U
+wbxQjEcdbI0EHIQpzZ0pyq6KONdStD9VpzrxIjgGrWokdRjgiblZUYGP8PsDS2Px4y6qqSFBMJc
jgesPcTY8l5w3PHSVWceP2ugs/RBhwGoQScG92obNqdIJqNy4Unw0FlPnqx9ORasAqBJLeUrj1VU
bCloqQDiq8n0/113Vv0+PZIcycHBfzNuoZThJVc1VmnPYdiTpcFCZmdiFsS5bW20ZX3IfNnV8PCE
UJjI2+X0OcIUBeqjpJuShUD844g1eAFSkcLf8cztUF/n/DENMGflq1QRl4CsBg4tzS0rZllaxWQy
NcG4ixx5F1bxXszCD6HTjhWhyjSnaAOR2KIbqTcma1Wzk+9Lmsdk/OPSHpIBqQKhMOKdlHCqMou4
8JfYRoM1XKQBGV620xm7MCXRFN9dJtpgOmkl4xO0lQWUxmBLYiRKBh7jMOSEI7m7PHOlXK9mXUJW
/dJWxGMYOIKdYi1bhHZLaLTpEER/hfG5rq9TfZlGQZ9xKspvAmk43tHZRbeGk70sPrVm3hTTV4Z9
G61n8dly8k7kTyWkPEiKjfoFgYzyabQdOOvKs0s+517ZyMgLhp3BUKwClZCKhK8+o86AvYb9KLU4
VnhZ6vPM6a/3753VQSbSdy3xUUbNLmtQTmM2YWdBuGHcQmIBk5lJk4brsTGudgY1iAfBGpk5Z9Zq
EAQYzseMiQ8r3qZnki0BRA89oaOAW+v1JRbssn75kLuUs3x+xupP0ZA6ERJuXX/pEFzaKnXzfmD2
BY2POo7vrmX2GV5b+U1TsWJ9P4vsqhvAClgw/rT6iYl90H/2lbHqHEZ71xHYVFa/y9on2Vjo3e9z
9IrowyMQ8Z6hOoY4afpj/5bpNePO0AAGssSE67Q7ERWq6Agfm8hSMMrZ2ImaBCnDJkJBH+5CGc0t
C7dGwfFj6w71Pl76PhJeqNMYqAmns2IXfuiwcZHGNmf3NRTkm43UgTZnYieQsoy42WVnLaUjxwy2
PkRXJNWza9nUNZu7hgEtu8e/tmA31PWqb+WcSuYM5oraA5VbKrGdgvOh1ZACalaUtRsqDWVcYDMW
Q/1OIPcsJVxXgUQzPrEcJUDbTY1tZGbpXoKIyuq/Oo4mj154jG3xGkN1CR0jQAVi3IIJv4IRPEi4
CBECS2znTThrNepu07HRV6nWW/s/g+c+IUmS/gW6dirN1A9svoNQHjA50kLE7VuJlKIUOStZW4Gl
pVz1osNoqG2CkfFWZ/abPK6eBqcS8Un4mHei1D9wvfV0Q71naM4um5pzJfSfRgpvJMFuHDPYKh0D
g3im+1kMVvOkRRtAKFg9XssON3pQdgfZDl9yJU1c/U6hrddQcGeJHN7WYjA2yc5VOPmf2VrfPZmm
SaF5/ZQdMGPvlLr71wUGZnLaiIrVV1FY7jBF2BNUWk1132bJRyWHGquXJVSwPAa9hsqmsgnyHY+q
Akmg+R05M42qnFEKpVAnVee3zqXvpGJwX5LihX4Df4/TleC6QtQutknYX9ntA7Jr2S8sMW330ZqO
Bo7ddXYqxvQuB0PCAjw5gNnA89lSNHQkDKgVAz+Q6brXW5InJOBhiqGbzFsZ2BAEjTZ+qYVGTudM
Ew0QKfzhdbRovLdN2hxSyGkFtStee9aQ+HXXSBxl9OcTcWY6KVd9PwIJ4nNU1BdZj25Zab2lIxRB
gY8A5MNB5Pldk8VhUQdTJNe2QoJ6EmJxbw6OzDqiVvwxjH7RpMMqBxDIiBDCWkPkDc6aIxvAM9kk
mK05XMCKko5sa/0uGk4GQ7aaGCoj4NMvLZOnPz9IhXlWHfHPbHj/Lel9DO71tNS53VVNwIqHjPrh
nM9Gsielfp/ZSLdHwe+XbQzGoEVi/o2Ncejg/ErWcGuhOK/skVOl6A8KiRspcuKUL0+wui0Y7c7z
pWI5lCjatm2sb4CCWFgIrIHUhcKpTLHTMNZPg+xbWMFbyqm7ihBw8SN6UFxfAOeflFnivTGLHUQA
9oflXmtDz1DiXeWQ0hKBpGUwGN4NgYxV/DHyPAX6eBKT/cBHqnXdDXA6WRcSiLeA3lKlx+cx8jca
DR2lh2+z3ZSB32qMmbVsTfsxOxdotg9bYXzd6Num44pdpmMx+QYVc8buLqp9XbLVtPJTExnbtD80
U++neXvRNJyUhvOMleBUJ+/agoJc1v4aamPMX3kX+7H20mjYsDsmFDntWs+gLDmmyCZtaHETxZhJ
IPkScpugPxMkPpIVVVLO3Po8Z+aYoRB6H5PvdPickx7e+LHQfuBuwomaVy0rXyhP/tARlDQz12JD
iE8LRWrBOj0fjU1FARK3iEapxHvsUmo1Ek5k4y8J3ARDWr3IErhS9PqrQjvW8rkosbSuxgjPEtud
jDUjIDRiMtFpJczH59Z0hZy4gVS48rRXSHOLf63wo2mxPdEpc5h5ElIzqINsZVpAJsirldIVHLNh
Wm7G4b2xPzX7E/QZUeMbO3pU6QehB4x6BvosFJl9fmzbGKGhvm5FeGxiDpgu22XgtcPuoi6xljpw
oqDdJrnhFSDISsGsUibJrDEhxkIGINlB6R1WwaS0EdxKKJqnQrHWgfbwAnQVHJTpBybXyni2ojuX
WujFxmdRoEZuHUa/f2AwydyJtnANN0SdoOHUNmpQ8aohZAeNNQIIaqdjNb7LtnNSMpbLmYtz+JjM
wT7V5r069sSiCNLeCro6dnLqXh+CLwW4NCuIY9nN7E4L4sImdBsyiDlpZE8JyDwKiFNWjqxTtgkx
siFewkGwiB8GxkhgDYVmvOvUYhgJSGTRx+YhcwKzG14P4YSDAuxAYW1oIhm0gEBxQ6d1VerdEn+g
m2RMVw15XfN3E/lV5dO5D3QwOdZVZdHedVizB8YgQ0uvIZChB2LHqXlFhOSHabStioKNBJ0sqKmr
znAztvmnM1ueivEa12cDwNzKieVtKLB/BPK5IUybM/qqzuRQGtKhZv1h5Pa/GkmQNNt3CpAA476s
WkC+wK6dcEQT1Ff6CI6zKviTzOGNMKKDMqsPM5r3WFCPFkpL4k6gupPSIgGAt5RrAYNULSEL26Mf
yt9tdArq0BsC6VxsnZ5buPQhlt7UMT87ubZN5+Yym4y02dk4inOf4gb+Kbzv3jxGmP3HEUgPJM9n
gXElRJoTI1PWSLoBrLazoGkXNL2jg9m/PGpzCvqlOIuhQYP8cGaoEt3wjdWPKYbCZ4u1AUdh2kU7
bbCZK/8Kprrm4LEfPqtRt5MKfW0E5Z/cIRuOw5epyzyq0gs9Xkcn0kno9JnTmZb81EwFvIvu8+9k
ICX/ya19nuLJ7WoNiJrsGwBKDFBrSau+NUP1LkR7Nob6QB4mIcHvY4qGWVWP0C4JVB+4IsWLaVjE
WYHMilBWI/9q5v6dRRGl+da07m2k+fEokT6RnmY20JB9wNBZj5zlZN0H94a5rJGjWrJwHzvVe9V/
dP10mtP6UfTzu6zGJ0EaE/57WJvpjxivHQmn4fgq0cYlNVMkvPzgmPOTOvMEJY+ED3cMqdLzeG1F
1R2eGWucsGd/1B7hXgHRJU++SzcZELJWufG+eqihTgK3Q8ZraETajz0GjBwreDHxt9y1qzpuvTCM
b53qkEtL0qNhDpcM8TprZJqhAdsbecJPlSgGlILnUcoe3ey8FnL4MBiDKwzqoP3scsX6kwUeUiul
qiqACDNCgs5dYVGWIQY5j1xoLypoJVjCUDS6c1uy6E/IQmQvX2YmkPz41CMrzgPxY8U88nBc16x4
LPoJ/q3LUAjQgDHex0XIPD+gLd+Hxnp1mvitsWuvCrXfpkWZk5Tle4RkgHByb2yaE4RL8olN52w4
zXUyVDdmBy9XaKus+VAvSwSLOzxoPhBByLLlG4byEXX2hSaME90+NmV5tPRFZ9GEmPC6i617HZbk
PDOdlSHw1yAm2UWsLwjzSnEXdGX7Cl32lctrm2HY0McnDKi3ili6UmRP6TgOzdmu02dbKX5eDjyl
qMka5afK3Cga/bTUEYN07aMK7kEgfimQUDT2G335uklRxzw9om0rHyibvif9hCjxOpT13lDSd5UP
CUwrQsJtvXRs0Kn8YA4O6cTDNsm/4GN9KYzR958HUkdqwE5pzw4tiQ/qkhJhoJSteoW2IHrUmXIu
heKmg9gOzXiO2u7fJIqLnkleYdb/SymRjjEfDTtmz9mokaa0NgPa/8b6guBy1ZbZgkMYtTF+KFZ7
KZTipE+IN+H4TRPK9fKDqLmLCtLBm1O8U3Z+pK4IVe3NnCtir2xmllK/tcul6ggOZSiO8JHgQGRu
5xxJV/RKJpuDxAEEkSHMFL9B+dKwT63idLER8eYt9qb0M0/gAql/JXY/KDzwsH5F77XSYaCKaKs3
cPNAI1/TjEkNrrgQKUaLYIBXVsm+CV8grBsCxLbjFlxYyzkYchrA1VC1XoO9RmacmqNiaGM2VPZr
zWRKwk43aT1WGxgmMEvMbB0u+JYOSmP7RzAspcKXPTKDpQibgh48GMyDDiWEAdqygqCJ3ZG5hATE
JZ1G8sWQkcmRP4BYigjvGzGY463xK5iRqoIeoUSi+xanSBb44ezwA6og+bLTNk8qkoxCX/S/VTOt
B6blFSCyDn1W7xA7X7MNZNukObY7TxkEfZIh9Wt6CRKqxqE5gPXYDW1ITxbAdquxmLButgr0bfpm
RhxTo6BTEDxY5MGlpbWTypvAipX2z7G8SFB5mgSgrfRpMdVr0McarYEyCi/pEhIyYtmeum3C9TLh
/O10xOCslZGYBRoYYhgC2Cb7UUaeSij8klsK4cqO8ZrRIMrFq95arsRyrFa7NVkVbANHlJz2xgzD
S5L0vlQzQhu6PWXvJjgLtJ4px8ryBgSwkFs4qTJGSq6R9Wzmv1r4ZE6FNG9DdT5O7L+Z6ybVzeof
VTXuyQfxusbnjKOv4kPomTIuEkWCBRos/gm5tlXLeFjtNmaNqAxuRMxew4LlqfybcOfOhFxxJOrG
DbmE5pjsS4xtxQ4HA1lDmcv/DOJVq3exah5Dvd+j61Y/cLZ5evm7/GuGZVyKraRBwJ9fRphAKhjE
gAEuAdyriDlUgSwH3mHzw5W4Gtoj+sZVjq25+Z4QPMkhw2PjRxQUen3GBuQW5Dwgb6nzQK0xVyfQ
BxAex92CdlXTfW/+tNK1E1v+pJY8If87/Zte+Gr/D7tIrXzjj03jD4ENLk0u5OWqLaCvO3AmzkSv
rMip44bL2/hEWNkpwlSBnbPZOSGryFqcU3t8AnBCxlKdGB4zXQwt5UBeMqodJAp3WWp9sObUsF9t
+dsiTsr3FnMxQ7zZ4jLb8/9ld5Z98Y7rIn+fkNAq+r2Oe4DrDpIvC1fCxhKuOV9MXkkHnaeJ/IAJ
JMX0gICiiKe1jGS/md5a9k/UCiyLnuVC887+QKezFHpWQKIQ1pIqy2ycXhXJMgQFSKYUNwqzUKP2
AaYwflUQZWtn+HcpnDR1UUQJZy2QkuHuRFTp9xlK2erVwWAXG+8Sqn1sz6zfIdZwlTRoktL5GOEw
mXHyCwhuLZbrNlJAY/DQ4AmA68IfNdZhZHvLgULM6kZD51HLw9ZGXMJ8VUAa0ORLFDhMR9n6caBF
DZ7ywfJpw8kiauhHjwEixX4I9j1odsEEu8TiN0NTEMB9DBShUjRRbqE0V490Prps7tqaAQLj7hYQ
nj2OrsykSaDBm0u2PiFUyxr3FTLPSfUzmDAm6hydf19BgFbJvmOo070NC80WAC+ww4ZMRkFluWWE
GQdTciC91shCR5bUNxPmazzRQOKi5XxkDAaoLfVmmaUoolwFAYXDXR0xJkRui5zTiyJgCjFjQUwR
RHuV8AwmMFk9rhQzQZebAparWA+ETz3F/xtAQW9jJm2OH7dMDVK/bYmMGog4iVEQDMrHZGcnbowN
TeO2wFgS6IWnHhigsSajGfEqljFzOK8BvRMjXMHH1c8SubUwKzR8N9MErQ9QzRCluyzVthW/Qmqw
G0O8xKV1IwX0REpXzRYiiKCTZcN60ZTGVXKA1uQZzvL/LQRPOFqVth2wTTmDflgcu6Rf7zsFM2JI
lEWZkxsyQEGRyc5CHoukGCYmMbXs2uBJYmrZzCCnFb9A4yqUfk3O+VpH24A+wic8Ba91veIPGZO8
6aIaxqi0pp3cgg+9Qwbxog59ETd9NMQ7WNnLqjexXlvxL0vZGfQ3a5ECc4bq5mfLjJk3v8xeWixd
Tb7gn13mf4j6p7We43+P/wSYzKEWniT/q1O6L+tlYmwEGNArfhoYObxkHWkGRvHR1zdQhv87j1DH
mIAuZZ0+nFqUGHLk+dhk4Dvjf5EKdrHvCcM6dNJd+ynRY0XzSyjd5BmxLzcwgqXDhGEoTG+F/Zp2
V0P6DQMgpkhgDIt8sleR8+eAj0jsyjt2ezNuU/WWt69xfBuid7X5R2R41nxY3Xulvc4MbDXWro1E
lFL8BgrSlj9KevIeTdXISiVH/j2IqyFOSrwdqaec+HtCow28UbfwcGzl8RIGV7DjGMhXMXpoE7Wh
ugL0PjwQVmnZVRaPWX3Pkn+mDjU8h50Ho/Qm6PzGlygiXdYjqXhSngphsgNsEgvpaQX5QWFj29v/
aNr03A/zEitc5zoJTxDC2Lj/14V7TjlfJxGPODZu4fdEyX8Nqv0cB3DH0siG92H1L3EPRWaqPW1S
EQAAwMvybUAux8S+YUJYkM9ceVjDIlAwVop5RKtOznUk18WQAPo4EKV5lMLSREScUoIN7lMOGhcL
oSc7rGxTNolMOuikBV+Dw4hRTW/6/L0ohAGGg3HgvVKNVRO/9tN73wK0g8mS081ZWDiLnkl39pLb
NLKXmVmY8sQwZ0sHp/TMelMPf7H5yUC5b1nULvWdxfTGRtiLaAZkNlJM1OWIDmdRoTsVbl5SffQG
0ldjvZitk/Q8gy4a1A2ASHv2Upl5O8VJTggRV0ZApOpwAqrJD3Mswpex+ubKlcw3Etx41D+zEAjE
XYl/Z+0ho4jX+3+GBhlef/B1avNL3t768q+aIIpfbHuX2euW8UvwHPvQSw3MxFy9rc8vkk030RzD
JT41csDMAOpnViG9l6zQWvkliV7LTZg87O4rRxwDoGjAvNkNKUgoqou9Zel8UafK9Cvl1WBx35W3
gpokowR1xFtJPRBpbilNaFe+bZbYJlJsAoxWpnHjdRz+4+hMths3siD6RXkOkJgSW3GmKJGSKImq
DY5GzDMS09f7wovqtrvtEoskgJfxIm60F6o+8VGAxEleUmAks/FWlozaOJhI/4QDbm7/Ug7/BpM9
dn7vN2enfJpxtKkQ/gdaeJszckq2uCQUwIaE5WJl5Cq5pC6r6hqjjfvhYA4v/Z5eWmySzheV9Ctg
ER3XbpahR0ZX1X7yggiGu8GtEDs//6xxoTXW++j/xKAoSlYiUfyNIrXukovdPTbL6bE8aX3R3lNo
H3zrMUou/GcabcPymNpnvPmjwIAjAIVjK7Q5pRO45suDJ95bYlF2xWKPqTHB6pmMB4JAaHzzpjWm
g62Ds9IcRbthn+A19QZSk6V4XEJ+c3sYvfx1+Vuh0/s5qtlx457kJMpZfT9EDXfd6QEIA5B0uiei
56HiIp2JvEJaMpPpJGN1lAneDNs9jukpHKmdm/650tzVICEoxtrqgaOWaVEzatKcaJ5APAP/Mygn
MMGAgWkBqO6YIBRTe6cCzaaY006psGcmF6j5j4DCv0M8oEGE0u11z3FsPrHr+bSzZjcukSzysLpz
tzxhq0wfYrRNA8FJaWBvfnkfP7aNDXkpPnsDLRxRi2N0/JCN+YxVnxTE+G6Eks6SaQv/d9+nr7El
WVNCFCoTBM5iZw3JM1Wdx2kQR2spFw3H+5SxqlD9Jl0A7U15mrLlsMbtZumLGdVHyUPNjQnd6enk
6ZpeJeIaQ3Jr7fBKu+lTT3/1QMysdfGJyWBHx+c+R77K5LfAyDbQxgsXYdHXzNnZe8FA2so9FgCz
giTfzalzCBhxXJiTADLwo3tHwPciUoek6Q4WqqUno30Y0OICdjBi5JNUjZSI2iByrI6EpbBZPQ3z
PlHBi+OSxLPyVylHcSed3iP6fAg7FqTFMLzONZvJkK0/LWJPvcWPlIV8dRcebFQh3AV8AzAese9k
h7uYubg5jpthNQ0aq0iDzZbKJuYy86eiidORyxmlvrUDlCz5VFpdf7/0uuYBqkoW1i+WsE+u7nZm
XLOFE5BRrEde5CHBKVOyMlz1Bgz2uXyw8+qzNfr9DDZ9SVzmy8Jo4WsNDsfhyf/SEPUmqqTuwpaq
Ysu9pMy6Hh0PPATmc2MxWATwGjmCA9Vfg0w/EW98GswBNtVfn/aPqcWacYyMvx5KHSNvBTbTEPm/
ueBLaqtPwegmflxwHjP9UTWgj1HSRLxEiQg4DuOXqu/Tt1yJq4M5L8C91jTVmSzTZ05spMxp76b/
ilUgawGSEk5rfo8+pC6350XXMYsFtIhgfGxM89HmtcP1eRy84dK6xiViT9gn0EWqF6nnr1pHFwIf
n9XNiydmUdb9xeKSAOnpBt0V6v5p5D5m5dBFOVmz77m31fTcQtn3nNdBxfug+02hhVVKvLeGuth1
9uxwDsQpsHHd7N7xiVi6O2dGpy/7p9m1znAlT66VnCaWfy0c2FbTFWoca1T+Ip5PQTPvyj5/hsrj
UoabU3BuiBCxxhxf4iS6BYq1qdaE7CWacQGuPeco5xVyQxplU43NxqL2wvd2FozpDBNNlqiHDi9v
LMLdSJsulcNAxgOqJyBSDyVrUVIG3NhBbFyMjipQeuk1Dx46tYCFd3eV8WemWx99k4T2bH0XAeCn
AmVKszAozW6fhAzC3lWDG2nSr7ifDjMuncQGyxm7G6vstsvZMAL6ouZXF5XVYZvLD3Im82RE1cUq
zHeVzqs5eXV7cUzYrivIVlOIGd+6W6fGk+V9JkDCwIDTGxCTcmIfCqYTBMXezf0zJibvpfJtks0I
4BR+EzxaOzFUERt1AcCQmz8M1rKPu9MwH1TLF3z4F7jTEdguPkhzE3V6P7e4CG0T9fDTns8j/lFK
ibBnRzBOW394coL4CU7oI1iVPRWXBmakfg7wsGKA7mLqICMiGbneKsEYxSAx9rck87GG0PmXZARo
gHpaTFoJaHYMz0WOyAQPxYW02Ox5ast9ARk04qKvlLwk/LJc9xI46pJ1uPdBb8lUYGBngXxzvfAp
ZMSFPXkEWvcvoeeuq+JDzoZBa3svRXWaoAnIBf0qikNmcTzzpvkQxN6prH86rLxt5RDXyI6t75NF
IEpuuA9qtE7OLbq4YfUo+QWS7Ym2BOjt1pOKSEpU8rPG1VyC+xsz522ezPfYEP/CMbuE7bwBIefd
yil9dNp0l2kckLRyOS4CHcHy3AyPhdO8c5C0I5hFhxi7F4f+HiKYd5XlhtMQ/yt/AUgFQBldM6SE
MCwVl9k7zOoz4IZUhDu7e6YBuJQPZE++ShoG61M77M3mGMcA0/g6nuzhOhfctPcgTON0mYoCbimg
CYLnsH5Pku8IkJrDry5f1PgY+xgOl+kUHUuOCL59kfmhwerK8TXflO0zqKiZWj/7WxN/rK6m9TdV
8V3cXJLksxlfkF7Hm1mc5/yDFcjIcG8/d94e7Y0zX9XfPH+XmwdtHoQ6iu5Qguqp/ZUXPBjTv4H8
JutVr/hokRtU92bJd92AOWTAIyfSiR8wTdzOfghcYXv9Sak8GJaXO1G5Y/9m9XdXYT77kICeSvmj
7GeTry0O9CVatsW2XmPXyJ/mBJjVtdEfTNl2fKWtm3QZwxXpQs/4xYLAurRvs828SBY4B1OyiEPG
WFm98Yfv4xMkOp5meJKOtrj3imfXI3/50NGYV1zSmmgtoZuG01LpB8Sc/shKbObmAEP+kUK5lQUl
PG25cvmFG5uxFwped3OgRYriLMUJxkY7f+n2vuk/vOEYMvi13CIQ/gQr7OE+C47j9Ag6o8bIxSYy
feiIwpJJlX+j5q2aX2T2Dmp6xkoYn7zuoeweTT8kGhvfWeo3VuqYkWZi/g1A8AS2w2Z1Ybmu6DBk
PU97D7b0GibqGD1Delk+Xr7epTxEIX5S0JEpXqwqh35/Yr4zCK7a345i3/1uNgde2eDf6+a+Ajzt
gSZ5C4ufTn3OkIn74d1Ay+sKKsdutjg1mt3ABUt08svZApZmNz54wz73t4Ieejqz9SGynkP1yECf
EeF2PGAP3175z+TYB87Cbr9SCMPmJagf7XlDbLOKaDbhDn4tKyTv7tdRf5a+VvkznU5R+YpgbwY/
mXzpmKJZL3INKJRXL3jOBEsl+Zk7DyHH5iYA5zd9lfbD2J3RhjMHZssKBmnjEMp85aKZE9IbV1M/
tBLKPaHehX33PExY3I/B/C9yTrm6x3hVdKiq9OacXWRb9c7pJTQ/EyLNDVfciMBeZBh0zj7oK3Qu
ZJ6zrT8ndvP5mG4UoYIOJBFrkztzTFd2/ruct5f7BC8eyCYixXTxy4eJez1U97gHj/+Vt18xpJjl
4fYouP0Fbz4uYpqDcMvEmz5/yMZt5P6M47svfxP553ovmq/XiOQuFf01xLMrOjdjjshf/QC4q1q7
DSav6l0GJwFtxl3H+LBJvIvFEU2UMbooG3TLvgvOfXfQzWM233vtU2c+KvfRbV7z7OK17wmGLN+x
7jyiJ6Z/bdMLwHfhnIN0x19k3BhNkhnFXxCCHVA3BXUkhj5sIqXDcAL88xC5v3V2pKPdwEJqXFJx
meQVyDNHBLbVI8m4Vz56g8AJ/AOTj0RWb7W82uFDQ8zazLaEtqYWX9CDO2A8eovCP996QUBxCQ5q
eoyKL4naZBOotNHcDHaUqEpwc3/b9jKGxA/KtxyhlIeA8l8m/7FK/rXzgwW3xnzP6n/LBUbG1Fiy
bybwVPMPRXEgYDG51xSxOyzudPYSWkdbPtT1du4f2bSNhMzlS0xoQAXPfnnM04s/YexZN/qdKhDw
4Bjj7k0Wnba89xjazYMZnFl8BOi1mpTB+Ngv4AJClJ3G/D3OFTgUaD1ZULrrVIQuNc7OG432t1Dh
UsbIcJlmYnVTcIs4EIQyxnNJtdHSu8wxldLp1nvOhftaFNGXSOvvKUs3mmHHnNpfj0lz7fe3lPTf
XSXRMBTLxZbe35kCOZb0xmV0GY9H3b71+YDvPjQgjoRgxpWn1pSI0KOdU3rlu3RpV4m3ySnprLv8
wZQVKCoTULsZYoIFqM0nUouUBUKVrCHf27h1F/SaGH7TusJEBK/bsyJnU9othvSAGAVblj8oH2zD
omxBHdAbTwLJxZs/WnvTQ/LRdomMa5PBSOyEo1ziiDUXX75zu/LAoB/cZyjI+NV3QtcX19LrZLDW
/y88qdvABdjUrD6j7ZxjwPW6KELhcPmizfDxSLNCFp/1tumNY0aNCtKuezFUxTqqAjozT5ytqnHX
OWp6hONqGxD7nQTBuJtw52cC/zrecd4MZx3oSG6paF6PZdxtO80NUcYcoKrZ/83NTm5TqGalZImb
iIOazBgcS7vWcQ4FwnCJTNrRxDX8PPbWfW5EFDRmLXq1ECebIYplac40yCmdvkweDGwyPM5h9KvV
5yDyd6pQ9JS0NFkqRN2+rheyT/ihiXh30/RZCvIszcLGdYpiZNoo71WKV7IMuYUsnzeU/oOinBvj
Es+LoaZp3P/xEMuNAoCcA1quBoDL+x4fhgTokmh5tQP765XHkW3sIC9748TzAXoFjSbibjIJwbC1
v49re9p3jf3XKFVQ+fRj59lC6ajESvdGdJipPt9mQ4Xru0Fip7ENcG3cyC1KZ2G82SbYzhkfgnbk
fWSWz/XQVM8mX3DWyuBiSXcNTvXtwLahyqe9Z0vSHvuSR7zNobMvU9gGAnQvTtZV1JGKqN3sWuAK
apvbTCAoshxzRzcid03TWkf4S1dTW9Y7ao02U+FR6jUkW5aRCsPJovotz3U6otHhvcLYtq75V0kU
Bu3V5BGRBfjJqiUXPBFUlr14cYR/BsNSEFikd63wi0eV1zUNmf0uqN67GVOlp0COxrldHDR9XFOv
xEMMUyAw5HBMYkafiAQwZP9Ta5EVy7wEI3nEozbT92YzPaSL98HoA/ymVbOzBSd4v6LlPUfyJvvC
bgYiPVVQdSQ3QZvAwxkJZY8xV6yNulPWeCasBsgdvzHzQeSeplwlZ63nD9VmxXZW8c4QtrXuABSS
i7eyg1/47i7SFFPlKqTdBS/n3VTyj7jtyEw0W6CWgcHZEzO7zPPLPqY6clMFBrloL7yNOTkoYEYe
rprEeOrbGSv9/Dyi2u2yimWyo8WHnQZnBq/gfiwHICwd6ZE8FqwxOhOFD8zZ4J0nDwDBXILWkr7n
MVd5R49OLGaQ8AKHDWN+W97zrTZWIk6h86dLttq1n+iXIRuQZg997rLLSIgRRP2zWSTrzGbF5LiJ
3MYNIfQUK7m0Ca1UgU1g1qDWpeT41AV31Th068GEh4Efd934yF2DPeuVNbqYjWX52VhDdleUlErY
oiE9g8sfcn64orEFs1FPF0eBFKaoyMVuisBrsHPOM7FPao5JTu9DcWFrlCY46l3dgFWrg61ErsMq
zcdgZwXrBDbKunLZkUX9uGop46AGMd40vUOKwj+PGot8qyYw+VirAGn3h34q8NEm8y2O6OgSYNK3
KCsvSe6+8k3bMbL9oTwDXJ1t5NF+eAO+bxFBKM8Ar25O0rI+VppJwPwJIMw4JbkMOngOeKue0oDP
OEmmlgsoOmRSDKhE4V8tCXC1E1vJEQsC6Cm9sjn5Grp7ynIixEk+QI/zn/wcppsIiGChW3Bzx6CY
0Sm90bX3lnTRKbDEPbqb8LhL+2V16wf7ClLoWROia9NgPUhTAs6v6RXlzXU1+LzW8L8z2L47WyfH
0mLxJdAmcAuF5zbnKWLKSyz748TqE7DFa8I9e+USAgpda1N2bATUFJ7kECEmTXhbKJHnLWuIN7JK
y7r0CsWfNhJ3/laW8UlLxWdufg/ISMnkUl0P2YGW4WYjm/FvuU6Hfqr5mxoKs3po3dg6xBZEAU2J
S0UX3Up5zsULeap7WU95dAYf3gVu20CCJPHBOoLbyZ1lYw5uE8vYNXPxtkDnISzj9TaMcZMKqjnC
Xq79eFlP4TebI5RxZ2ZTikXjxYE27Y8O464jf2K4zxh8oKQv7Lwkt2/Z3GSXDivmaD8Oc3b00+k7
KrWkrgV9rw+WbWrm07uQh84Waiq3XsJC6eTRRHRkemeS46vIvSrgIf1qUXVW2UsnFVf8tvFr8nWc
Fav6N+/RacOocrdDe88GFxd3q9jIY3106+Bpkl6+x8ju8YSk2zLfTK3XcTNk7d1nNfy+4uLWBltI
mkv9GKZU4rbnGFcvbK6HznYAzxvdNehgI0XQvrDb6pPPCqaziIIsHE7Qz8HA9rG99URPWLSjdT5g
YDp3nLg8b+acy/Vl8ZAZGAv9Zh/0nNxporPWRQ7edMbuOiV/HMh4dt4HM9vPwOLdFNJ6iT0jOpnD
piPXLj1SSV5Hp1hlk01jKQlJsiUvV1/skfdRdp1154zBm5jNVW9xM9URRYDaxWRdlmT+nInn1ESG
2uM6Diz7QxnzUylsydm4O02yvNX0fyRjj2ckIo0rnpSvwy2wed4ytroTe3Clve/Q9Lcl+NlDlRgZ
ftBrH2RHpyPKNES54uLhmYBrl08naOCG4XcRuctYSngrTMinQrxh7a8IDlBNh3+Kq6sQL3kBvMBu
m5+6XSA7fXPJJ3dYm4yNiXCxGUE1K+n6SnNnl6lmQLyBPjsS2M+8W+xJUEfEYbDLXv05Ia2LzBCg
s65bP7nGuaJnK65uLb7xdfs/WqQhTWyujTL/nohxhUMCOj1iCzMo81cL/2r46U6WzJzSYziw3V3C
fRegS/TZ6uTZNvha+j7+bu2sO6kTwlMvgRjUqvZe/QQ4KD0vv5NXh4epAyPHenzhMwfkolKkUYct
CG+SSM5u6i8teIDmR49yAPYgieOQwegzill96dPDYp2Kvv3sO/2YJa9ou79R2O9j0R9of9s7uGqU
8WLWBGbGbmB57NTkjvWvk/z5qYXwpVkplWS000U18GkF1V52y133FQsF3ww+i8Qi6ZiVJZdqQl48
BT4rc/qzemBbPRkesAzGUQuWtalhwfaetoQSADSzKuqj6Rgy/raaA3kt+TQs1TyMDm6VJOxeHerg
qSBAuiFYt+8Y8iDKDCa5E9YB7CAP/dJCnEFTmSoohZ6wUJP9b2/514qBQ8CccrQf7HU5uQ4pGiKx
CofZOs/SsxOgXCa5YfF/dmKVO/Jhtns8OwYlf3aKy6jiQZ4kHPJZ99J6Q6+uPf2CnSIiEVox5Tac
OLGRBHbd0OISmjumffBKlkXzvM9u1IKwVbckOQx6FKVNpF5Nb7ZdP2fVjsf+xmiGXy+Dqx0+djMg
lt7Fh9n1ei8L596ZaQqv0279/z9RLr/NXCaXIJnevKHk1NTVPLwtsvM5loMxALcPYpytjXEbZv8z
lDxna1TxO3Ta2S94VNQEc6ehPWB/4Qvr9A8Z4GKT9hpV4XNIAmLUQsiXtiBGY00F89dFC7x3Yavb
lWlUr1HFaBdXksbSrLrWLZggk3ROpSkfdEVCO48kASVS6BketZ95Tqis7JKry7EVH85XPnHcjv58
xxu2jQXwMOI02dLttASwYNUU7tH16hFKVKG29IAfWqHHo11FRNd7XN2Ni5bpY8OIhxOEbiIG1XA1
Zr4Kc+eCg50HrOk2EBKX9F459UB3jXnL4XPmUDF8B8jzYYRrqeZWEAnsfjCHC5JfOnwO3F6hoCbb
VuUJXvaUzXTcY4IFqOG5r11qvPkjiZuCjqbWy8/DUmwTZPq95R7FHxvPi5Z8kPb0jmmaCYe9KACA
y2AY33a4ONhb95Qa0WsSoQ2OYY1xuiTMD+mHHe8gthanz7upx4wThC92Kt5FQEI8Dm0McSZb4tr2
vp2QaQoTBlakDrDmGMA+QaRYtVmY7BQBTNE59yH0RwQI3JWN8v27KV0SObLYG+0MO6260rK8Mqz5
s2w5jNJZg6bjHlWhd2ocgBam2lxrKNE41HGaKpw3+BsLSACpIBYH/ftqltRwsovoeBbdzAWRRr0Y
BmVJc0LgPRki4aNMfeLxYbRNIAHj9vL8TV9O91Wri2Ne1dyEuVeM7QlEJXwFGZPHnqL8nhwKBbDN
weZLPCUoEE0KnpV2Kk2Iwon2/Zz9jBYTcegSP5iKY5wNvwW1lSu/lrRJp+e0yl5M2Vjr1HrDa/XR
xdW1e83PTCULrQb2/hRha/JonEKs3A4e1mrLp0CQE94zZqy/dIxC8v3Na1cj3Gb2WrYesOkkXRjQ
PAXQlOHbfRVOcScbbzslzmuFf2tOxI/XYJ92dLkrJE6L2eCJX1E5kMfcoavhwyxRWyl/BxvRiGHf
di41JRpDljExWdg0rytB50XONN3Dp0XqFqzXLL/ehPLRLaDBDqZ9stuxWx2TJrpyXAd/GsbRfWjZ
W69KJNxgYgShxVYk3hIUhJhFexhKRllfetskSTM4agN/beLtoR3Gyt98jVquIEuImiJLrULMLv0a
AuvNcEu9DZaixIaE4Zwxc1j6VVvRiYe8EWJV6D2WjXZjdxhpQRNl02JUc5BmdKGodYArPBrtPu6x
ufmQ65s8kHszi+BYdTQ+BWCGF3McWVKCPd2hdTG4CigmHaeWoYxJ6jjd8yzac4WtT1iUHjC5IW7l
P4nq0XzrU6/D36EzvnK6lszOJRIA/yTJ5qupzCvwWI4MRUSkyMTz5TSPdQ/qzI0JxmckqtoRtqBw
Zqpj5fykM6ZqKkpZRkX+3uJ7wqgsDoKibGOEJZwyzxV1/KXD6J3THH+GuOOEwXO0M8pDbeOOESYF
yVHKs29YaC7lNjRpOZlCftaAo40FBF96JD+hxpesqx8TMV8WI14bjrwGDgOJTqNDLM51RWdeUTjH
JNTXxud6r5XOTzRlr0plscX2PAwz42jcFRW22yyNmTR8IJFOgamhNkf+mHRM1am358n47tN11wn7
aV7qXZWMXkgYEh3gsV5bjcstoSDDJmlF8GTXMtlzYTHW0kyWYfh4kXkU4+mPLvHiNSBqlE7msPKW
n+STbUt62vwCJQ6/tJXBRMq7fjP4z3XHPaKrbUocjHcv5BHkWJ+0EpF6ru/tMLnPR/3FLYbEWkoo
A+1gTxpyj6HuOwj6Uxl64cpr+wufRaTFu08RuENwmCUpJEbik4Bu8kU4ZIQPk5FTUpjhzGjPYSW3
01KrkVevU188dS0Bk9iwiK6atyAyOHopXkyXVtu6Hq8eZUbo2txdJr4sVdn+I/BZr+nA/MZ5eW06
2L1TQcQhllSbzZIpJ1Eo29ngbURfhevutyrLiyXUwfEE5p2S2hdofU8Kr82SDmhXRmDjnqMTY8g8
TptD827Hcj52kphwMYBkAOsKFcKIkaGHp87L9k5VEyysmch1vmRiRyLZlDo4OK7Xwgq+fBuByB/D
Z2Htp1hecVL8UXyhNtMAr95r6Qm08WFHdJvcOQgnIuSIG/gjdKbqVZPZv87jt6dCdnYG0nC6FIeM
bGb7LroldkywqcpnBGak7s4c6W+mTgzoSYoq04cXnlVgL3IPOoeBfauu5LQqtP8RTR2TWAzzNjPU
NtxYNAVjHmSUqKhRsSZgqAMoLBRhWjcS6AJ28t1brn0nO/Nr6JMGO9kSFER6r13nzQzDJ1StB0qD
7/PY5nnNPQaRed2BURotHkuOrv+aXq5Qn/+1Tk5BBHd4k4131sDqWs6QuLVxenxyCEHsto9DQVkf
AZz4zlX9YaqwCbUt6xHT5R7MhLpoiCsAD5AmFdjJAMfPyhAB5EGaoChuI1vAaSbLknMk7OHYZAv7
pl/NzvQlkuLmoBMp2zkohV1wJvva40ZHNDXfZKy/UsN7c+NoBT9wxPPEBahqoD4xnmr6HfrlLZaA
M+BHfxrU5pItHk/YjdZoqp8ZNocWw1NHxFHaKbWztc8ozeQy67BYB4rbsFG5L4OYzw4lAhygQVK7
y7PO2jHI9TBNYntb4MlpHeoQGmoHQOEfgy75Jzn4Y2U1KZga2E75rlQbRVlYn2NxzYM0p+Us/h1l
+uq17p8KuAY5tbcFgf6ifNVaETVn+pY94BndwYWoM58ujeU/aDOBX1EsO1Gyf2z3IY2aLgEOR+7M
Kss3fmVdycOSScAXVswwD8huJZIip3iwjgmf9HZ0wUlGRBRVsrAKaVacYsJvnQNPc/HI0Ob2N84k
zTA/+DNsdiPA1lb5Rrml13QRnpXcSONvzPWbG+TPBc3yspdPoIiTR2ug9kR48F3LCSRq2szPVhSg
94SL+g5/NjrOE48owLL+us6Dd3vM34MEI+kUIAEuoL08TKFkRs2tptAp84B/kHbm9iv8llwFE2aS
YPmYx+QT4LsV6H/znDX4/NnH0Ay7UMhA1ViUPZ97Lko6Rt6T5XPzVUCnC2RE65i3RfdqsZ9xSqjg
fVdiYq1o/qnRkTZ2k05rv2J/UtjMPJUD073RZbO8wK9pct9bSj1IfYVsfkhaUHPd7FIPpLY1z2yI
0w+nRhT0lHfpywqPhQjlOjL3vYbcmftl+Fi3qr1jCpf70sKvlSak6QtsyfgnMV7TSxbvewrG+Cj5
fgZWbR3aAolywmENe5P9pDspQJc2EXrsr3CQaCSeGFVFcWekMKqycbKwth57DL+IlniXE6KKCKe8
tc26V6DCy176d0HVNWzMUp7o8bYu2S77vQ/BTrITtnL+dcuGUkEbyWjA9KipyMUbb5hbApJjlGno
UdNPheGzKKcvuXRzDQK03+y+cK389JNr4OTN5DpjTZpTHrhPqulaStKXesSh5mcw5wrbQwGpUCD3
teJ3sMsi2uARmpvfQRlHB+CqGbI8MT2g3gnQGlGo6ehBUvJk2m2DvLsFbp5tMpsFQiEokJ/5gjZR
+QGj4FaWPZgqjU7Au1KJiAFWh0uW7qKoKEBhIxqVN6BcGkn6eWbfsMop9Q0dtfd7CyClAlionWer
zdyt7bEcFUDfM56hKzMjX2c8Do1lbitFBY/LhOk2zRsmfopouqtISTLU8x4J+SPzXHBh5M28sYIH
Z7ISNYufIBiOllMIhko24v2sH1uOCEPK0bETI71+HgioDKYKpAzCIPGakrl6lQhNgLKTy2a5p5n7
ydbuex2igZkCsF0wuXQAm/Wx6ceDdkEBw3ct1uNfHsbeClN/wEBnEtpixSheRTV3Dy2d2ERFx11r
iT3C3EVMXbtq0BCJ3dMPSGXZyhZAuy1C51yJ5kZ6w7PnW1C6AvzA3mRurXjujlaOdbJktbVVi2mj
0KRFZhvdwkkadnqKJnOQwx7GrwWAaWUtvCZCUG1P02jjl/RburWBwj2KdcP6+N7skHZKXAl1fWwn
GjOzsV+Ot1ydOb6POBmYH5ycsuoBEoZP1VRel6gQULMskyXK6D1mhkVI3qYDPIyMa15wmVYMkZmn
eiKy6VNTBvaT2413Tkj/qJvilEYLpSzHw/FLcReNpJxm2O8V8JJcz91UeVqsrSZIN0NGZmEA5CIs
2V8cEudTfBkmR+4dScuig8iIluQae5OaYmZdH9dm54inxKz2CgraQFT9GE3Fm9nl/SFzy5MbAJ6x
hENTj2lRVTEaGwo0KBuZWGuFtfhEyftrc6iFyq2+ROSDkaqDVwV0BkWANztt6MLt+CrE4wSzVHqQ
2uMfbYN3iQz3u/cMyq/xdVYDQRosBpMXAKzX8bRxknk/cBCmrEkOq4IAQuwbOKjhjVpL0CcDc4vp
m8gHt+o1lmZBQV5myxsn8n9VMo9gOvGnzzVbnnygWvazHXlOyJuNCY66LTQ2DohqnG+pA7Qucj7H
5DROPCataDjD8WU9EJ51a8Nw9Q0SZH0I2KpnrznfnKn2qIWq3yhgdle48p5LO3saBF0yRmT+a93q
id4qVAreMB7Z6LHsaAMUB8hDwIL9dFlyB8vbM1dfsTM9Ry3W9c4unqfRfnGmuUf+gkUzuOardrID
Azx7655EZY2zmB+bBA+czCHs4xuhIIVU1/xUa/+l6d8FnZauO59oJpF3SHcwLQCcaYW623lzv89Z
tkYOFZ6NS/ykghgpzemI0hSypac3GHWR0yhdPNqlSSREFVsCdaMEQjGPWIarXT/D05N3Hds2K+h5
YlK5TVeuHqddCSAtwb5N7zMfCECYhoBENhxaLsoZJKOZf0Qsj4LsN/SbQ6GTx5pbcfuX+jy/PY3W
0bObasRR9rpDeMvgSjXlOmVZvmNqaxmTcGyUYmOkzlMc5/+CPHxnCwj3o2e36+N1CrYhB/pezezL
UMmwh4X8CPchoEKv9C++kNw/idRZcuPi02yYU8fiNJevY0UW0oA53ZSv7eDauJThqPpUk1hURweK
2hLW5J1V/svI7pTMQE434FccHxKY+zl2JRPnUYgOkwJoLST/rcARJ/Wdk3828SXTPQIdYVYCMJqZ
nZ7WdUzkh049dNtvs7P2VNZHXODYgGYNETqOzJVcbky1QrvEAcTvP5fTGrHlzgDFv2iBFuTzlkPd
wNG04WQdxvaKEKu1iZGKc98HNcBCuIr3BbW2MHmRyl3NsRLZih0Uu2+YqDgJ7QFSJHOh/UVDzKpn
FWhwgCbstK5Lc2XjdcnTlVOzJarm6LtzkIELfzfOs76bMqQ8ehr6FTPNZUiIfaU0ljMBwpqMKJHF
rJCJ2qG/yQFAJpbM/a7xfR7a7r4Wt4qQbNt7RDzibUUpWQbYLtUc0Kv0cWlk9zHKjgaHJ5UdNTk5
7m0nDiwdn3H4EGI/6ItPw7s6qKPZ0pmqcoqJYp5z+KQNEiPmb1gY8I5V/a46bTG+lP7WtUriovA8
g978j7MzW25bydL1q1Ts64NqzENHV12QBOdBokb7BiHLMuZ5xtOfD6o63TJaFE84qoJhyd5IAshc
mWutfyC/dkDJWG5oj76qo7mfDutXRLilFwDpogccUMBENCAms4+aHtZMsqf2DLM635vadwBosWbq
uMKCjXQJbQFGJEoJH94KsaaGzTuGbHgOiD4Ak+zLZymrvskOYTHUjJNcKc9pYKGaL5EZIW6SybI4
9xRKq1Hm0+sWoodaVZa6kCyqpLqrRHIYpUcWUHVG5PxKk5GahEaY449rLbIg1R5kzNDkovS+qSkk
Ub1GEoFmrnAuY2A7XdQM+0EDKdzoeg1qSa22MR6iyL2gx4PbNymkxTbcKMKLG9TNvdIgNFO25Djd
E5uNWPcP+hC4t+8fIMP7XcNJzjGEhyjqvKNotNBogPafXBM5yybu9nRJ8t0gocZkJE6yT1t6Xb3Z
hDd0j61ZabjiyhQKDdsBVDgGA/ayGTyqWdGehcpUFo3SGxu3aXDy7LSjr2UmaKQsw+CBt0AxJtpm
GdgfFsoW9k//3TJkk1ertFvDrdOH8feYVbQKYFzdGfnCXvjT6QdxT7e/2RjYfCqBmT6rpXcWSkW9
TasYihv/+v3XQ6jrOJ3kpu03Nd2vKstJPANvHWsAykvKBw+jVEqZxPhDKrWxdUVWiKIP4bOupvgt
5cZRLYR+Sb87ffKG5KxIhnlDtyt/aNHzfP81FRvq/Bmsn6Q08rkie+a397p+0DnJuk0h6HYGB/Sy
AyAPKdxCX3U8j/WJZpNXo2fVCPIyA910l6boi5eKUTHzba/z1J9yl1GsNSvz7FuATJKOCltV+u7J
qBBUb2ulmIlWW+yrAbhPgVncg9+G2tyEiXFnVCAO9FL63pZqcKTchkmB2utvMjW66ka0NPHWDAvr
FJTFjSYjkcbIT4WP2LXomNW+gq9VRC2Jmlv0z342vGaal99Q/WvOedyfLHZc1aA9PbirEl0QlLt6
ZT8IJlpjUn2O8L9amIL2nOUAfuMEatyQFeHKVMDrKKAXSISEcoe6zMxHgmLdAyq/E/BKNNAj86Qs
3ZRy1TF30D1KwypbBbp7NzY41obqWYfeq78ZSlXucqit6DF1W0TaPM3lbypZONZE8pDi4qEPowp7
y27bl5EMKsqHIRQL36Oh5SedPQNtMNAzbnQqLPTlihorlhrxhFMYI1Recv7FWQHB7/eP2AAiNISx
uSL3PegiU1505HanB82wdAcTaXxm0E2nyq8uYm0vHZA/RALVoxJgXEgVlSad4ShHH45Vx2qlHlU2
tu5kEfNEVvdplgED0cWlKWJUGBX5t87BM0DuUEUf0ADt2au8FGHewu8wAxBl9EvaYYkQBnrGUvtD
l1ZqwulwNvjGcqDFbYuqXq3ahtfZGRbyacHK61vIUH71ovo1y98M+52no4GMPkowH1B1E2d6VpQb
BZ03Y2y2e5SwBjc9WhI4dY7aiOEIqAQU9MqXkjo6dsscVakZrTPLAyRUN74Bkg2caytKAGQGubA5
l5+rNnEPnY4sthlxBI6LfsuuoW+NEAE2z6j6b6D84MtlPsrfpWwhMTa8iJVc3CcZJKSyQvBXNyNK
jqI8b6lV7/uefTxtq3ynoBtpxs7AsVAkVZEFAGIpshXsZ5u8k0m4emlnoLMGN+pk8efGlAHY6SF6
Szg3ValhbhGRSJ4ojnEKCKtvNTL0AHSpRyPqKRTeua/RfiprI7U9+pa0hMVqHogSyuXAfLMulu5k
BeCgy3x4FeXkFGnBQuiBS6ua0B4C1FZowwLWLnuho5yVA6IhyVly2WCbq0sl0/U96T0kXEE27JzX
sYlUf1OZbfksK2hviJAsNCIEGkJadDBHgRp9pLajXZAY5NNuU3E+0fx8TVEFmIkiBiu9D8x13ql0
axuxyI69h3yShMgZch8Fnd33D9gUKEINCci77/RrAPbTmz5BgWJLjXoUxqoIyNb4UVZ01IUBZDnI
F3Or9AhaY+J3SCMgnX7d7OiZkUdmQYGxYyMeVNG/rbNWXQdGHR7Q+qxmXl6ky/cfVSEMD7NBRRFK
YZHMBgQnR5wmBYuK6mBiyNgWCuU9FML8xtSg/UlmBH+M2XpjqNINVt3wl4yq2FXjh5hHKEGJ8trP
Y21rmpKzAYIS/EQpACpXEfVnGczBqi2Vn5WovYZFnO8sS68gklgiLjtJyJmk3HicZBeIEVX3mLy3
KzmrKpp8qHSrqe4edJAKs1IXpJMlK+hNRZih1FbQH+NORubCXJadZr4lDqDRUO4Fu7BQQXUrB+eq
QRmW8iNoJp8i+KtMGtkKpb7T5Tg9tjX5rNUpnLVbWFwIbmj7Cm1MvyDZqSVwcmGXUJ+ySkyIdfHB
akdooI6KdEqivS10v7Z9L4W8IwBHTATAgALifHVh7VLNVR8z/JyahBmYOD3qMAE8jcGhuuXJiFfV
LczYtADW5Jbibe2MmBHMbkVhmeoxFSYtkMDG4Q7lSeGuggm1C3NrWSdOO4a1WSIaOh1rNdy5QhPu
xCbiujFpjwzc57HTsNkZYildM51+VGjBHDuZ6qpexkjsh2x8pppiPm/VmzA16zsrk7IbRzdJBD3O
8aG7JQnwdnpEoylduVkpHjPSsrs4S/hPMa8CtdjPzNaQd5XsdDtTwEmuQtHr/YMWAq4qVGtNyvF7
l1pshkjGFjVOBK5x+ZKe5a5ybqta2mlq0NyNoke1p9QgvBRnXQW7miB7yKiV0B9skjszx80k8dsb
Au5ugDx5kNRchm1HJQdfrsjS9d3gCMhJjR/cDzgVL+kX2EsrbEIBqRxBRl74Cs23NBeVfTx+VH7w
0MNLWtWi59ToS/O7978N2hjBrsC5JctLRobrPQU3RPtRAzi+f7z//v1PlTx872tO35Pfv/+oiKMJ
kVxjsG0VDo3fPA9weuRoH4e9eSxRoIXdGqxTWbK7pm3QGiYCpAkJDc67MhQUGQSFw/Ixzexm0F0o
/YPjHbtEAI4+hFJkm9HooFCK3lFCd/D4/icegLWTyhL5H4JHwBFsVyiWuKUvrFFP90H1FfSjlo0q
oGLnNUdBpGSmlePqeRd3Gj9oKw9L04Uj4TdJfYiox+Yux56iLlBQTQLrNIS1dUo0ENOBZRAj5fxe
hcW2dpunQpfarVCE7Za6uYjkU6R9a0STU2BtOWh6BMbBiJxnXeI5t5lYITfh3YIa4yg8vsH3P1Xj
j+9/KmRKOXRrkCrkPrORDpnW7kaUswGpaj6iMIQ3PMDX88FfuFqYc51KPL1/IBkKx7ZUd70obhTX
ydYQRzVE/t1qi9JgFmnKvhg/grwoVqJMa0vTkl9WoHabUssCJHPkX2qQVbv/+chgua7NQMLFuTAb
cdQ4BWqH+gDGJ4Q10hjayHVpvVpiiY8FGwo00V+d78qPBgUyNoGxv2jhVmtBdvUy+BteadZAciw4
QlIuPPgDtEvfQ+g4bou7EWFTk8h2glPvml7UDu8ftFd8Wx1yVFUGN/6BXrGOWUJNF1tG4TDBSJd9
aQGqpIdM1lPtACaRDnr1KyLnKkoIQbrpJEsD1MQWFIy5p3m7NWPyX7lIT1nRHAPIBKxpomnYwXvq
254ijXYCZYwemwC6Qo08564HxTmXK6oDSsR5XBS0aFw+5n1oJbSCcEFEueMlp756dnWkiGK1RJKo
ZktDbENIMQkZYLUeqZdg6iVqKJ4KyvPQ9OauiCILBDyZGgxL5M8cHdc1w82eAlHJWDeccwoUDGMg
CEva9tvKRN++gxIukGQtpAS1XwMJrwUWQaSKiiltxKNopfj1qqF434YgPBoKTU7/PQcNM4fX4R91
JDJ2fiGe+Q+fgsbsN3KPkr5DIwdEih0ZMcpPJWWpAqVW20Ez007KPb1RTLs9ih4ZmpWxryOkaIgw
LjzpTKVkIWXGz8DKyWkaS7npQnybnLCMMN1wNcz4FKotnmLdBilWD3FXkFaJyoHaJx5A46RA2Seh
A+pCIm14ZY4kv6oBBaWWHm7QdM5a6XL5kETmXeDf+W/OoAq2lVTdEpkm/1Hka9jJIOLOjV+anVWB
ReTQwDE521T7KVrm6Jo3kt4S794N5edGS+huR/J9aqI+5WGNuu1G22BdTrdVDbkolsWT4ZO1qQk+
IpzqvFUQkjLEAwTcnpaaDITFbsocQQ8Tj8jAUouDaQHILn1TRDmrJhmOm3tRhkUvFvglIiCZQAGj
HOKpunR04kg+5jKgvMFxlsEYkmSKdhaIcECtEIPgEKG9JCffI0/xYIpZ5qLR6+4AFiXlTAqedPDW
sANEu/WEbNMhAST4ymiYUPXPkSAuBSGX7lynGdWhUhIVGMlHgIW3SGLG61SqUYapXf++bQyQGLm/
bh2TcncTVctWMvwHRfom6o18lxRp8IAM8C5HdXiWVbhcA+js771eBYrutr8GBdV+UGvylk4cEBsL
+X7ePKe82qlXVu31CyVC28yyUmoXvqfcD2TTCDbRFspaUb6PPVCiSU6pWkvprwu/2uygenJ5qiIB
7lw0BhNOZyvfF4Oz2aYULj0xgiaCSgwI927r+XW3AoYVUA2w3EfZQfsBkWd3WbbGqaO9cUbt4psj
Cc2rLI5JLfm6NpYLBkd+ssqacijnQLsSIm3ZgMFBNh6bVCsTUlj7De4uTfeGgWjzr731fQvNBOh0
bQv3NjL19FQmYYlDgiPY7z/GfZSd4icJSUDbxRqPk59E1VK4wVsiQcpBc58T3IbMwYELWuurUo3L
TWZC44Z7hUEBJxASDDQMZdcMjuL4ASakX0oFqR4URkR3VdQ5CrqP5yAWtHNq3JrA3Kh9dzAy1JxO
iZzLayvGoRCFSEAooCEBlJXprVgMj1ErtPfErTexQwak0Tx3nYiKe2cIswGzaVa+mrxZ2YOhwOtq
1UrZhp3AwW88dHajDqU1GwT0u1CUFm6c1AUl2cGeNDzpKU4dOrpJdWPkaEeliSishRRkSqGI4IFj
MJxSlUmrxulvg7429qb57LlAl+Ue7x+jDPE41TssVEiIqQvi46P0P/KgfQGHaNwNTby00HpdSobq
LKPSC58I6Tu8DLUfXYGZiKEhTNHTLQHHkgP8Ahr4lOpGDIsag2K3TfqzK5QboOPJwieFXBX4DN57
BUgut23LJYxmovNQQrVqO/Izf/Ziiog/qmgwHynx0mv1DUw4PR9GktSI60rXINb5WL+iCgoOAXqe
ifKpULbQi5FsmBu12D8jU+T3SrFPAq9EYg7AZR4EYFh8NG0RxZURMJGtV7Gs1I1ZdKVtRGZuCy5y
JKNg/cGK4f/E/ne8xlaWihgCNCBydLTFfTU4AJzFl7qTu4WWPqZA9tANwcIhL0sUhEyltQ2hsdau
TtYx9PC1Oj0sWOeoLan8gWKc+vyzbPP4FQBoRpnIp9RvpTcic2BjmSOtsNDPYgZcAXxmufYETz50
Mar7uuupJzAj8kLTVIAqVfBA6isgFqfmByFltcuFhuFRmXr71gpek5iGfpchh0vlFxmhkoTUMKM7
HnB6NNQyt//623/887/+47X7T/ctvSFJhIVQ/vO/+PmVZ1/4rldNfvznfRrz//f/5r//ze//xT8P
/muRlumv6st/tXpLjy/xWzn9R+O3+e8rM/q/v93ipXr57Qc7ofjR39ZvRX9+K+uoev8W3Mf4L/9/
//Jvb+9Xue+zt3/89YpDQTVezfXT5K9//9Xm5z/+khXj/UH96zmN1//3X4438I+/7l/89uV//wdv
L2X1j78kWf67KLJMDEVWZQmux19/a9/e/0bS/m7JumWpCgMoosogSYolCgPqf1dMhUMw/1N0RTal
v/5WpvX7X4l/x6PB0kWF1NhUaPP/9f9u/LcX+D8v9G9JHd/AAKxKvg0Xyv71nscbE2RJNdTxKnyr
7PXlTAFt/Ff/p3Elk0O8KO2zvXTq9uZNvJZvyCCwN3sQlh+exr8H/TgI9/HpGOrvY6huQTQMXWmv
39ZH73HWLoVvX19ZEi9cWvn90vDVfIEjrLRHcfrs7JundJ8uxR/uL/V4bYRL317+fYi21YxqkEtx
T2c+vDUzLEicRM1Xqdsko/4foDW/tqxtpXYI2Hga9RSyn3WeYs8WVYTDojaKsVCHq5WC9AQK2XsP
BqydKxzoEcNjV5S8BqdNM7EbH5d0tlNvWWacUjJcEZCn88DHNxmWN5pnban7438d0p1FKNxYqZxU
VkGbGuD9cJaXhj5D8UhCD8N30O9vHDQCAPThxEy1rY1C5L36nHyKMq4+3A6CFVB4tLD1QRhrHucB
6rAVrpSOLJobEawdmwxkb2qB2sqikUmHF+8EK601YKCyu8qCFo9Er4rRQkKP0Eyb4sBOBXFGLvuH
CAn2na4a2Z0Vs937XYEkMrgDDOYQ7tLSunyrW7+0gYbFqyJQBPB1Hqmv5ybKGkeQkrpth/iWYGR7
XYcrpoK3WAKkFebOgAlm5mL/6KUZp3HJj1eGmCL0WfR4btFV3qmFJ+6gtphIjY6CEihTzQen1pG1
NIZ5AZ7uhQqfcxQ9OQLYC4bNoF5pVxxswKvUHSx1FB2sHBVsaRg5gpWA5mEMTQhKq7H9eoKZF2bw
uDA/LEDIz0YNOkjaqwd/rS9EmlMreUHh4evLj+v4s/U9LpwPl6/qiIxhXCCyAci7eOtboN1Bf+Xq
1udXN8fff7i65NSNU3Q50UPe5/ACtfxUACYPs28RnVPFoArZXBlKvzDU+Pw+DGU5iealQkQFRmlJ
JT2Ain3lFignhMI6bcBMf/3ALrwPcwwDH8fRzVyzBGvYi0kh7/zqR9CaEN1g0ix0Txt2bktxOyo7
68p9XXhB5ni/H8ZrC8EChlViMaSXyHlC5nFv4+j565u5FB/NSXjv9WLwStkdqIBg2oCNoaFir2Ei
lPnLze+bHIu3B6yRvx7t0q1M4nxZlakw9EK/F6C7Ktb30m2RC918fXH1wk5lTkK9JOmWBEqr32MD
swh3p2Yp7NGCX2jH8NBstGU5g0C0ofc0b23okDMQIstufkRramXd5su7eJZsevsO1Ntxi0vmrN5d
298u3bf8+yskSwVfUfLNBgS+kuZowdV1lGL+9Y1fmviTANH1KSL9YHT2Yvk60EdPwWnX3TOCtXdf
DyCN3/OTGGFOYkQJkazCfAsky8pdg6idgTKYYzi6ULb4hFw5BMgXtmpjEisaV4s802IUfeWs6sdk
Q1luns6ztXNnPSBYtgWeNXdsivS2sAmuPLxLC8CYhA3XFLMyYQPfdz7gHeFbj/pXeSNjwYS+JrLO
MIdMcPrXTgsXJqkxiR66wYnSgaG3r7oIqwYV/xMh6JEDI5lEutDSd1hrYWdcZu7K8iPnKfNFd2VE
WXv++mVemIvGJJy4SRMWnC35AnKwFBz5pITGnkxk9fXlx6X8yVQZD7Efo5XTxn5RRt2wb1v0GZy9
IglX4qB86dKT6BGyvrMS1tHeTQv1p9IVvp1JlF2qBqJOUFjN0ldLvNwqjllF0Mlbw1OkrVPkKBJR
h5nnIvh6FX29uVSCHjEH5Eo8BRdQP6ZnG6QoxWa6hAGOpke2V5jJWYVO0+wdM6CB/WePZxKj8CTT
AavzePQMACU9voou+9eXli7EAUP+/dEDygExWxTDHgzZEb7vHLPauTAv1pUt2b+En9ztNrmybORL
83gSdCzTj6oaYWlCgr9D8E48RDtpHe4gYSQ3EkMOL+aruO8e9CdwR3fyvlx/fZsXtl9jGoto23sB
CNV9iuZJAGq6yO9i/Pj8BjKIfErUb1+Pc+Fp6pNo5BepkcKWAp1jYAmXmKD8dSfQYVADPZBCekBf
j3NhPeqT+ENAEJ2EZuae4sWik+NflVMiDJtdOT1euvwk3gCBULWqZ+tp630LlzcSjiodqa+/uzJO
rU9Wuz4JJlbbpJEL6HqPWeZ30Ta/vZabdrFB9e5xiQD+LlhSZJ51trlOZje0yuby4hUd7ZWxgJ/x
A4b/z6+/yKUork/Cjt5klSU6+MeV8rc2uG/074FGGwGkBYxkMYaMdNe06pXbvvRMJ4EI1RJOTWrQ
7+n7LJK6+WEG7rHs490f3swkSIDXVoI64KkOS9GfCy/1EtPAhfyks+99PcSlWKpPYoVsISoeNzqK
gXuMrPftuTwgvY8E1i5YJGvroD/nN8E6sbN5PZNXONItlBke3zdfD3/pAU6CBwUNMYl6oqDvmvd9
TPJnirRU1f2fXX4SIjR9wFwD2D2mnEi+C9ALUAGSvyGTW1yZAZcmvjaJDomRWKiVMkSx7BamDSho
1iyggoF+HhYwbxbljFLkzFnQsJm7G6x+sYNdhRt/Dlx8yzFmBjr9z7ZcbRJBGqnU+khKBrppkrho
YwMxmmBQ7D96mNokgLhJhIZzwWQ0wXy1pz51YeRVV57j+Lg+iR/aJH7odPDignr2XjJhOBqnOIU3
BJ+hvpHLH3rxrEf9lduQLsw5bfz9hzQqVhqJDh5DmSvS84W7NpZYv8yVbTHTT+Ei2Xq2diWky+NC
/ey2JgFCrS0zgPom7Wmbb9Sttojusz24R3ZjVA/uwcet8ETdujfhxr3P5sjBL4wrY196opPY0QhZ
NCQNQ+tbbT/s2FLsYD0cjCtL61I5UJsEDh9v46bJuT4af9V9d2eswbm/YQoiHUKBzOnPJt0kQKQU
ktROZpTMf9DpoaTtrhGHK5PuwglCm4QHOmtd48Uu50j53g9+lM2LYi4jpAscHUm15Pz1LVx4Eeok
QoTYvQbheAsKJt6Bj8J5j1YiLFxjjqatZALApjf/Z2NNIoCsy3VUSow1KG9+ferAnckYdDtAvlZN
v06F+sqx79LrHyvRH1eRC80l7FSH12+9iOWb2QB60tj4B3R+D7H1Q4oJfqU416jUfX1v0oXXpU5i
hC/kSpUB0NrnHYyJTRYdHOnWKO4CaRk22ZzsiBP+DL1WSMLH3sUbbpkqG6naiNqa9tW1rzHOjk/W
tDqJH1T2olYe17Rych6yRf0ircE3yjNQPFdC1KUZM4kaciuCc7QYwbyVFvfdDPX/GTCcK6/uUnqt
TiKDgQ2ICzBZ2gcbFWfwfbqLVjhWbRBwPPhITC6B8iHqu0X+5kaykceOf3z9BpULoVeVf580DqwX
2QoZuadXd/Qf4ZOfs0W5TVb9Olsg5rGMX6IbaYec6qNw0G/Slf8A8fIReOvMO0LcWLRL92Cs8k16
d+1xSONT/ex9TkJMlVi9NUR8KetuVJPFF+JIWx6G/Ux/FhfA7jEWq9dfP4FLx1N1EnJkUUzhMDAY
6mlIEulz65w9KvFCsoODfyXyyxcWijKJOKakgrXsGAT3HDveWkvZTlfRMlsCflgNC32BVcG534A2
WuT7au4dqpW402761ffIzh7+7E6VaShyCxR/EGbYK8twLdpvxqqxrZWwuba3SmOk+eS9jQ23jxGo
lcV/x7pqCTWV+ypX+sK89+fZDEzMHGP2hbD86V1Zk5dGmwQfxP06Vx1fXBvfZRglCnc9mlels/P6
zZUnNl7qsxsaV82Hg4knhEmbjWcg9zF9ac/Dpv3V7Y21fie+pvfCqlwOj/Vd9Pb1aPKl0SZBBimb
niYxoyEjv9K392doa5TzziofNJaWp3Cun9w5/PIFQlz2o7tAN/cPH+YkAqGNZQ5WwdiIq9kYXs2A
91w5MCiX7msSY6q+DEx9nHfVEqVEdQXCkGQTlp5dbGI7PkeLcg4qxcazZa0s0Se2A9bFDfiWF6i4
S2cGofHQ7agId7N0IV5Zk+9r77OXO4ky6kh9Df61JkU7WXb7+rGZNVv0K/fZxl/HM0w3V0iVh3b5
KM2aWfcLd/VTvYz3nV2t1ig4b1AHXSGxwVbQrr2NuzSuTDx5fDSffbdJUBqisAjV8dRQLN11s6/t
egUj2Q5XIuVxpNIOxdG/UZ+BMhy8lY5tm7/8ehJeeFfyJFBlke+ZQcEBzIghwGb+d1/D4Q99AaWx
nr8eQhqv9cnNvQfJD6tKiWkHNRo3h4TnMjrlK2nZ2kgiP7j2E4WIVbdCmniJaPvu2tK6lBPKk8gk
eFJphCJDoluzgdm5esQ3eF3bgB7nHluLt0Q+YvYm0W1AZcI2Z9kqt6vFQ2dnK6SBNt7s7srNX9gJ
3hf/h5vPqHHC3OGbSCcKsba+UufZKZ8j6DeTN+UCRNzGuM1vskNw+HrESwNOYpgjp+Bnx6hCRXBm
5ecaxQqM0Z30RwySsKivtRMv7drv9YwPdwY0E0TY+FrTWWvHx3CbzjfarY2OgH13bWFc2q3f07oP
g3g1jiISMLM9LNbUOEqAIkexlAaGF1wBFYnHc1hdKyVcOt++L88PoxmNG/lSZ/LsXoXn4V5LZxWY
rZ/BMntpaFIB81l4w6zfKHftRv2RP339xi4OO4lMkiUi8DDOkWIRn/tfwyJj7XtjRJTm+QK45SKg
9uMuiitTZJwKny3ISbRBJaWsXMOQ9mDmzOI7muM5NIWvb+bCtd+DwIdHOAyglTsguPshgByKBm4r
PMAo/cOrT440Ig0bI0MVdQ98FUl/ThjxW2FoV65+KaV6P+h8+PIV+jdG0fBg0F2N9RmuIGe8Xw/q
nfgM3VV6/PoRXYiH702DD6N0CL2meqSzcPrIWGgFoOWukp+HRC8Q33FXnEEwuyZHzbrgypCXzhrv
pZgPYzpIvsViwJj5I4Ry/1gfncf8EOCENDMX6GytUaPb+huMoX6Va3mdbeWlu8Iw8sHjYPr1bb/f
3yfT7j2QfPgOCvrrg1AzNdpfCLQfyHyU5+AGjuaw6opZ9kvZZufi6N3q568HvLC3SZMzDuK6o94Z
48n6XVQeKxrJzk/f8q8coS6Vlt5btB/ux0uMaPBNZsupuUvP1fgsy4fohH3gZvhlbd27ZNUwiXap
jQQjzmGr/JQ9pOuvb+7SOpvEjEJOcw1TFQ5Z8TcA4TM/95boE3998UsJ6ns4/nBreWvlVZcyXfSV
vK02EArmKOFQR0U1Yu69vLyI6wGX0PEclF05n70nYJ9MD3FyFIkSHV1nTJP2PMu9F+zVYe1BUCdJ
dXfyTfw9V2fU6ObtSXxyngxIAGxrj/5GO7ftGsVBBUBXM8NrBVWOQ/dLeYzAaW/NH7AvseKteA/e
7bW2wIWHL07CUBoMbtdDk9vTb7PDe//KRnDpspNTi9ak9BoqLmsYPySsykLjNRGubW7vR7rPnu+4
TD68U9dIYpRoxuD26p/lo7RRljIOqxssvR07uVfAEd5rBwxUZu6DvkCUdpFRhkA3kKYRHjhLYYWf
1pVW2KXUURwfwYcvM1gC7ivo9e9xf1uP0wqlwnm01FbOTF+8KfPy5NloHV1ZLJdapOIk1RJ6vzQ7
Osp7Y+bbPmfqYektcVxd6osb5IXn9Jxn1kLfNgsexcG9MqWV8fKfPfJJBIr6UhXgFXPy3eJQz1lC
Fte+Pw+PWMf5OzzqdvVK2snf5HtMBm6EhXpbvJY77ztCKRsclTwMFUHQPaNDcChOne0gHnhlq7sQ
G0X59+ePDEWd1n7FRkp3wnMLTKol8HwIR8Fz/TqIjIvhs5ufRCi6IJ7Sd9hBVZJMZxpWJeYXxMjU
UHDQhEZxajVcB5ECtq685vfI/tmQk4NNpnuiVLclh+1XVUV+dCH8cGHw3FVbuV7Fr6IzH1o7vbJa
L5wWVGsSsEIR0eXBGSjydDn63jBiwJULA/h36VbO92l49qynFD1GZXj4+pF+HiBUaxJ3ugTpvwyB
8r3SZjaMoW2amRt42/OvL38hU1OtSQDq2jSOyp7nVyybRW+H64DTT7Vufgi2unkNzmNiFK3knXAP
N/zKmJfuaRKW1BiD08StwVSuers8djtpF9y5W28hbfVltQrceb9LVn842CTsRF7UDpkBBrKV+3sX
ol5WK2+5QSeoye9yLzlqbQkT2sPrEeHZaDjHZWC7RXUIwv4cGOrp6+/x+epTgYP/Fv1iIMlq3Svc
c3asMX0ov2UiMmdNdyXwfB53VGsSd2BbBSG0I8Kd8KNpHgNDuTJDxonwvxeYak3CRtfIgpwLGZkD
ZWHUYASMhC286bcQ8a68o8/DhmpNwkaIeKBrIF62r9EK8zxx1iqjhftZghrVADdGUuza1Bsfx2d3
MwkXQyXogZMyG6g7n9KXfNs+uLeGHb2Yz8Nj8z18+vptX6juqFPkrSnqJbR5npq6Ak+yjzbowCzM
BR7WbDw6/WnOwM1Mn4m77CFao/nwdG0HutBqVc1JxGiETo8lj6GLG0WdIwE8lr7c78Y5WXdb+VV5
MXFzUK9D+C68vSkiV0I7AwV+xmvnwimk5Ifu0ZqTKeWOfgl5bfHNmLvzzr5Wab803iR6WGiitU7P
eAqFHmt2X83y/TU49oXigzoF5KqmgMyYyMUrutT90Z3hX7HugKNaf7ZOzUkc0Ae5EXRvDEfC0QR9
1jTXcDEXTjzQRX4PMb6aVq07htVmmW67dXGKt/k2WIAzPDa7ZofB46I9mWtEm7dqPGt3CHJ9PduV
cfV8sqrMSYzQmrKtQOlJe17IMzwIEZbhDHNTiHCSth6ytSDNxybXWoBBkJ0T6o2Y8XxzMUXE5Gmn
2CW2UBX9qD7CA3puLOCo3nz93S6koOpI0fl47DTaIM+clgeeZ3NpicvLhowQw6azdUx21i0urIdm
hZHdNYD6hXOuOoXr5kWGVYckktQ8DvvwO7ZNPu094zCsnLsMa+ENlFz9WK38b/Hyyj1eeP5T7G7P
qTOUxiFz27kN1+Pbxldi2x3aP4xnU5wuTgpdCOdEIpKN1p631Sbe4qy+rhfhvrCrdbbuF8Vc20Yv
CQmiuDLu/7AeqE4xu4ZvtG0+nrnw/bXSe1QrQHFrs2zXBVtv511JTy7sn1NgbhK7ViwWpEo6wqvN
yF6IrpTePq/9qFNMrgfLEUU3MgIBFRm9rpZNEdpNe+8Iw6yo8ApJUDxs7v9wKkzii+o6bt+P0TG3
qU3M3FWwlDcgy1bm+esRLhzejEmUGeD+tIqZ0CeXWzuR3EWY5rMOe86vL39p+UxxtBECvaGZtiwf
eyht3G9P8haxo02yDDfDrffo3FVHPAyyl/TK6rmwnxiTANFrDYVlvB7JS/OthOuPrdGgf7tWkrqU
M0whs6rQDFL/fzk7r+W4cW4LPxGqSILxlqHZOSi0JN+gZMliABMYwPD0Z7XrXNj8TXXVXM2Ma0w2
SWBjY2Pt9ZXy1l7HH+gLrO7d6qD4CD3u5/fvbGHszsWywK8rA5YDPEFvv/C4BF1dXr6/9EL2N9fH
KpLrigBdco+6Qf+VPcotyzx5Z2YsxWbzdtc/SgIq+rfiShBlP52GE3uXG+jEs7P53D9E27531RCG
UfCtBMTR/Pn98yxMxrlklpkRDJM57gh0g4P9ObKwbblpYa567u4UPRcmyFwMC7/8DL4EeGVNMPzM
gJy9MzOWrjuf2XHGYR2A68KbEbwDOHfyFzrc+c6Ln2I2rSvFqZxqsJU9Wr/zY/FkAxDusr1zkR7b
q1sSFkF+Ik/szonx0qyYS2DHQWsrQnA/MZ4SLQkM/XXI0PumAjjKL5W5keTT5nCdHu9o55ZG8mya
q9okE6PG64M04lk/w+n2/h7zdo1/5D/mbFdBbEPLB4aHiY7jNT2XV7TLrylw9+/8VIXfj9ylwDgX
vWa1A/QqHKr38UYPxLO1s16HDd9qFUw6UbvTUzfeiVPWr21kldWdQbcQHOfqVgu+h52i4K21m1sd
51kNs3X3E+a23z/UwkeZy1tHJtNBga3dHj5D9aNiANvgwnnVunP5hcA4F7iCjtUAUQ+r/CwDHB0v
hRt3tvMLR6H6XNBaGhMMe3usGhY5qD+NQ4+ONbA5NvEFBjKw7185eyiY/ltIMWZTf2wLSyoNlpDb
1gqilPX3b38hohizOe/AGsN2CMMcRENwO15HWOYn+b0yD12YFYb2d3QvcwkqJ7ewdmwrHL7DonCb
bNun4mztIAjYGhfYh4EDCeKjCyEhZNnmKvFjyFMgmb3auyboXGtz93xjoQBjzOY/6vc2vBhuhVmo
UIqVstVCUOo27KnadXtUvb0xiFftNj6a637drYmf+I6vQ3dhvP23tz0LEqzXZQ8KDPJAYLbhVQcr
xB8qJJTfX31hos4Fr1WfNokgJQobLt2TY7KxXTiUPHx/8YWBot9u+sc6bXZZZgzwP96L6GLAUtFo
E5+q9wbKQhDQb3/+x9VHYpLaIQMyyvoD2glX1E+2vu6njZP9t4E+F7H2DJVpOBcj9ie5W5r7Nnsh
RX4nyCy9+dtL++Pn81GC413g4hasWkerfCfQDPSwE4BriW8m9W5y1DsJ00LjiK7PAkFL4HZaWnhV
6R4thCt0OZcP1sqBXqje9avBrZ6QHqDGZJ6Hr+hteE9ONy+6a3NvM72QPs1VrEM0WPDj6dX9sFKu
3bU7Rlt4mJ50H0jxfbolPv2AD39YPCj+ve3TUmYy16+aMPIzYV6MCj/0PMau3ForJAi7BOdGrUfe
lF17aUMWfD/SF054wUf9+2tqlnDgIYFQq66ucoWk/dA+iTB9SA5w2tmzTbmP1+UmX6GCUoeRlx7V
uxrhhdVqLlMtU6sBmAwLfOIw4NmUVexkd5arhUvPxanMUEsAaBxlrxWPDMy58t7gX5i7c8FpJTpm
NQ0GBOt9nLuMDphBD1HqojPwzgdZiNtzxSn8dmDvURv4IL7+DJr1M5CMeQif6pdbXorCDeStcITz
YIqK8b9Nbx8l/FFgx3BvS7owwX+LHv+Y4IA+CJm2pb6HYTXwntGxyiovRRjUYMBrwGDQnu7E2aVn
nYWSnAFtbxh4VtGBtTSW3aZtOPA3/UrkIDx+/0aXxsIshnRwjTXaHEkRb59bvQQX7uP7Cy/l9HSW
T5gV6amaJOpeucZPdN2iOjTAqtjNDljT/9s691v+98fHgHdaZzVdi8K6yYE1ZanPpThMTf9Iq+ah
Zq1nSnR33HkiDbP+H4n979Tmj7t1hW3EcCZGGCicC5B1QH/Wa7DIfik1P2YxvP14lAuwDuqTOo6w
101W+eDcibYLwfZ3tfWPm2fN5BhVhaM5xasfze0vuS22MkzD759tYRjMZaC9VhGzJTXKasMLIa9F
/Pj9dRdyhbn0s6QDHLGjW6WwOrTTp1OOrpk+fX/tpfL8XOQ5gQtvFCi57vt0YzA/f5ZbulUDFBBg
XXjntS8cKYP79vcS0A1ZSiyJChecVFeWC6jlRl3nm3TFVig8OefszuhaelOz2Z4WqpIrOsf35RCo
5m8wtHSV/s52d+kEaq7VBMyqUTCEcHVQyE5q56IMDXSvn6/rDcQQO9Rrgw67rnVxhcRx215Bynq6
K/ZYiJlzEScM6NsYjv+o4rlZ7iFP0a/Fzt4naMK8VcJhdhdOQRyAjuO8WXcS7KVMYa7lLHkaY8Ji
SGcbmH+GTSj3QFnv8sD2jRDeeQCIfIx767+Ok1mqMMKutY4KzM9+O5zsLT8wlCvO5AG4J095cc7j
nVVhaZwof4/HpBe6RmwMepL+oDJ2Cc4su3t1mIUINxdvNpnQwF1DPOUwtfaUSTumbfRMDRq2g77q
GY4oGfUNgq7NBqriqd4zzIw705n+O7z+Vsf+EeFY3QhjSrGvaP0+aB66Q3741eLtwZxhLQ/xnax5
YVX9XVD54y45rGYTOIRhHwrQdZuOXjOgtgxIkJWbmztPsvQaZzGj1xX4IYMNgf5WfYvZvIV8wt2T
sER3g3HnJtrCQJgrOjXYSTvwZr0ds2lBE95uEgX8oL3pPhRNoZK69U7bWGH0mIXpM2Bhmxg8ZGTH
zp1fsBR/53pOCClwen57TMBy0NIhPPR2u+jW8u4F34VVaS7gtAQQu0CYYkQAwzS0R9u6M4mWCjZz
6SZsfLltDXh5ZN24IHfiK+We3KL5A03hcFY+3VOcOAuDehYWJjJlYCoh8LZNcJN7uBN248m5vuQv
3w+2hZz798f5YzwbDKwnbuEG5hakXG+6DIf/JjHV54JMUWt6kpS4tNS+DPOrAzDLGO4MnoXRO1dQ
ArUgCR9x7TLbZqgySfErFs//6ZUot1f1xyuRk26Ax4prKwk89uzjoOSuBnx3D+oFZPzf32QpMVBm
kzx28laMKu4iql0LxLYKYSH5SPVnBm2UGR3hoVzB1XdcW+iWbvjrndsuxJa5cHJkSZRXPW47PUqf
7MqjFiSXUA0Nw4V2Ovj+LktfZ7YrgM8wScDqgzpQmmEO4KVtd/u4v1dqXIjBym0F+OMDkcKyIs3B
BjQfbzRT/iksAFqtbjPcSF/fP8LCvJgLHJ0EztBRjXsMVePHGZB8NqhgkF3Gx17e2z0tvafZ7C4S
2Khbt/WyAqiLQBtHzhZYW98/wdLFZyt9N/GMqfCZ3xdDETTOJ/mNqLu31P97taVz8WIhJGmdW/BG
H15Y7QFA3tGj9NB0F0CUgF3z9w/x7/gHe+7ZpwZSt81t3EauuncdOt+bpFjZ3zsHWUhs4b769/VZ
agHtftsWaTCVP0ePowe40Nb0rdf8Xb5orxaQgn7sRQdwqx1PrV3uR0C0W3e+0b9HGXVmQSBRqwym
M7g9v+GLxTaRhwkSdGE/VOmdcv+/k2c6N33NYLTZx8ntCdEjKo5YZT0bZ5V3th0LB0l0LkVspuj/
d35Aj8WAv12Llf0Ia8vA7t3OB6rbs55gW4DOrnv114V2JzpXJ3ZTPJUlQ2au9T4cQpO1ClsEF2wg
LXUH1P21dZ36JtykQn4mt7A2rr8fjAuiKDqXL2pAICSlhjsDAQ7seQ2ujmvGnhZEoX7KVsRLr2jG
xpM6B/7E4UmCjCa4lwosCPDpXNnoJJEDYNbtS26jHyW+5rTSPQAHnMdozfzxjYfjoTtACOhDc188
kMtUuynqJenOXJVrWMgKN/71/ZtYqM7A5OfveRPdmIoaReQCRNQvVnI3XZoV9aqw2d7zGlj6znPZ
Y63qHDQBiK3yo/MKDjdPPLnHbLwyX3jZTuzZygj0FZApBtpL7kyXf0dN+C3//WBaMTVKOkyowyXa
F2mhsrLB+iiq4uP7N/fvtYvOBY7A7oq4NPHinFOMFqlmf0+btlDOp3NzUd7DKC/Vsf8p9to7yqeY
GS/tB13lilvt5VkckmcM0SAJYQq+1+p1lnjZ1ngDqevOq/t3ug3LpL9fXdroTZ2aUAsp5acZad7U
3VMrLGzG6VzoODaTiGsDhXTpo/UhlV7VeOxTOYP/OAEz7kYfsAhrXvotWDL3ioMLST68uf9+ngFs
cwYaMXLv1/wqoCiHi/KH6VOfbdpA2fHV3c6226z538ognUseZUXVSYBusO8eCHr0XSscsJIWB4GY
dmffujSuZ6lGZ49SnZKW7k0h8nWODl8wxHUAfmUu7qzVCxs6Ohcr2mC3AHeDERi9w4yEBNKDK2Lk
PQPA+f3kWQrAc22i6HKgBTuh7K3H6CEFFfep/9Kvw0XAGRY1bXFr+lHP47Y49H6WuaNfHO6Zgy+8
wLloketpnbOb5KNzjln61tYfTnr+/rEWYsJclNioQ5pNeqfsATgC0BcNIBV8vDVgwu71vS4kAXNB
opVadTRq+DKpOA26pwxP8IEFkKzwanY008v3z7GQzczFiUToVdLZiG3SNN18fOos3SPZY4LOL8vy
v7/HQpCxZluLYsqUobgJ0hXbcdt+cgUQ299feunnz+a7nsPJSWGCYkdWkR+mDYpRNqQRyMd1+9iA
ohJWuXPP4nohsZ0rE0umWgNIN9NeTsSLmQ1kynuPldrZJMatc+7TACDy++daEPHTuSixb2DUPCWg
07L6oYdXEBovqu6d4FgNPgrOPmcb8GRrUJgyfavtE6VYxXp0J0FcGtuzRIG1Vu50o4TBIvYjnqGD
GR6NRrWKSs4CAR7snWdcuM9ctpgoNBEDxzOSHdtqX8UTTj63wAyvsmO9Vi/lU8Hdx/T5zt0Wvt5c
yZg4MPwqJPyNOy9aK3B964MKotLoZoUCw6H4HWVHWGTWXu/eGZxLGddc3liqDNREALr2eTpthy47
RQa6LBGTXJgAB4bMd6gZQm6n1ddpbD9MYvwnMTOdqxxti4NfS/tpD/arPBr4oquB9exeTn2bXf9Y
++Yn8kDdNzKKBd2hPkCY302OIgNQnq0WhPjRXJuanloBQHOKjT8wQWvPONCyrqrU7d6kuvKMsm9/
6eGrvInLROB0wNLppiO8fc+5w2wXRDVoMk2LtG96Mo4cjsyZVbilNMHZ6+yG3VmdFko6dC7WJAlo
Pa0Bf0UFO2KwOB/UNRCIcL8Smxg6IHKn0r001GchcCxsgoNdaBnBincj82lsU5jUn8l0b5ldCITm
LBCmkhAwS+GImXfvU7kpU9OTxqlD2pWhger7KbT0ENrfyRUA7haP0OAJ1MMOYKiyOKnJoWK/vr/6
UipiztIdg5mtEg2psh/VCurf5sIn/HpDBJ2eeAyMKyfpLowMv/Kxf/z+nktPNIt0NshJkWohNykp
BS3O8Wy04A5x62atemcqLizjc9XmVLXVwBXcAuZDD9kq2pjr5nxv57Pw++fqzHQsACC5SY279iON
TFcv1twJJfn4/vUsNIfS/5FnmtQps+Y2Oy7mNn2zQ5wrHNSN6vOt3GWn/IDdMoGhTv4JCuOdLclv
Ycc/osvcIFJWHPKUQoH18ynen/x8y26WdO5P/9qseesqIQzwFfcFRF7X/kSxZ9u7j50PO4Qw8aLw
K/I+4JF6QAH4nnTwt0TwH79orq2LbaI1xIoAEZ0qgs693NzpScPhfQ3wYTkRrIqAv3ZcUA/lYaTr
MF7PHb/sxH4qDT9yjB9ESamfxSMsLlsbrgog9oI5zy0/LcWzSm/lvhbUFLU2toCbojNdKdHtYjZQ
vqfaIyvkxbBkC5/MBN5gALhyyV+dPF0nJvVpNIJ3HwUV677yzErc2hmFK8CI9o2kT9wor9HU2uZr
Yo6GS2UELnXlHCjcMYiY0kM1mV8xE5YnCu1elUzVl97aXHzb2Hpkt62GcAHTfW9CM+fGMVL0hlmT
cH4WRm0WbqS38OPjEvsCNJbYtUdTLX0ApaeGs/PQPVjTmJ+rGyJGoB6mA4uTGnIrW22YwjEpGDpo
rM7Mgy6Gw2xQ2jHqWYUzSC9JOwfUSsrRZ6lqDZ6SFY6sAnSpwdin0cbHSbT5Km8iFBAtbK/GOIbh
LSmGcydSIMW4BsaNa5FB0+Bpo6f9A8tGsnZwqTc4i6qursTOq+STEpaToYXgQ6WRCwZK/cvIIgGw
hqZ8oBoNCUyFAQAiChQ8foHbFysygY0a1Jk6PMScwR0qgdE0TRGwh5E7VpjETfcCmY6uBaks43WL
30K8ihbdL1VLCQ+qKUoMFxS5/oWqZfvYg+n7MJCS+k7bRB7QZPHBSAfV73T1PZ7MDofG6WRmbjwy
LM8wRqVuGg/DA5YM9adepLnl5XaK2VXGHKB70M+sXVVG3cMIh/zONXrWHXWSoYiKhvTyLKGohP7N
0bG20GJAXQ0UPRgWAZwakFH0nkmHzk9N6BqkSBSAjxnM/ynNNbQKIVVf6WC1eDInBJl6ZG+dZtB8
087QwO+IwU0KmNnSbmTBUIKH0ye6GTS6UV1M3muwkMmLKl9FSorz9pgkKuh3DgEQ1KyV7L2TBOlq
UTsusJOjFzcFNphFCXaT7jTjTgD3sCrtUQFyW8txQ+yz+KetFOqOYm0LwfJ2AoEuEXfomjxURJ++
ASOon1u7qx4znk8egbPOrw6lvUtRTJqn32omaZ4DSl9J+kK7jCoA9MYdMJp4E1EiFH9sqbIBWB3W
ZGbWrPRMrUC+rDMQfyR7yLt68Jy+1Df4MamXZJi9zmCNK1PtJKw4rFIElEXJqiKQuDUTKigdmwAn
VQCHc+OUCV+JxbShrQUnXUVADgrM+FGZWnkC+aq/aEnTnUUMRjLgd40H0xUkIgY3T07fCchFhZI9
DHZTXDNm6JsR1uAYIyUJJhr1GBewXKyjofuwACM7jYTDwkJV0QWY55bzEikG9zImxK7GqD6rhV0e
swQcrZJbxqFIGuLxyOKrkk9x6UYVh1QVwdArDaQoYN+x4+DEYqf3snYzobc7gQ/iQaQGWHlnQOhD
CcxsBUZvEFl6iS6kVuiexkacK7DkR28rL0leguwIGDT3WtJUCJl6ncBEC32fhxRNE6HdUbC1pr5z
677hmWtpmrZm1CarhPbtuQUMvPKceGraFXDO71JFYbouoyfeUQtRGg3iGmAHwHmKCfaWpfkeyUx6
wsLpQjo+dka7rhsF1pTcYwISYM48OqjjqgCHzDWYI1zLSqdHNWWd33TOGCiKHa1ytQjjKF6LDtx7
Y6i9sSp+TBjVAQIz7InbaK3XRgwv3/YLZ/7UU1pUy5r8EJu0XHUgv3qFUAa8e0P+srN+wAZRw1St
wajE9/DypOwqcChbxJeWhGafg/HMh6/CKGvAhaYqqEfjZFnZRTHtFEFy9NPY9Hsp/KZBSbhovCIZ
Pdq0p2SyAUwzJ1hVgoe21WsorszJ03l6yuJyDzTmPonl1VIBgrD0/jXpQB8ZiFjzHoXtJNLRGtEL
eB7U1WtNRoaiTwK0GqCLSVW7JXiwEHg2Vymtm1tH1K4bxugLt8lBq0bVFdQMOhgNTyMKhynUNV0p
VzGIqTwf3H4YPBsxlMfpAY8MsDAFHof2IEZHR6Yob+WgYNMFOrSMuidOYDKUQlLJTXVXimJHomYr
BWaxXVxvy3FmRivm6EMQ90oR5gpDmTJRsbhbLKgxEz2Q8lYCNTIA3sOathjntm6e06EHyhLXw3uh
YZbWq4RUgZY5WyKzNRgvAcRQgd0l57SOQeZt10lTBKNpbI0I/o5TdKyL/jgm8L6MFF8ZEhpEcbdO
a/S7wsHSrRO196miHSoKPKdixKZbtmRwpdUoLmtSDscVJo4VOOkPWKJGD7u9TWZDaOWoJw00LjCd
pxCxGJ3fpge92Tpv+FZUgJArzYZVtguP3LAR9W+W28qWznF0eOunFlvlNqJAD+H5Gkvo3uSchxQk
Q92czgLu/pNbUl6542Bc0Q5jeKJrfoKTWxy5BENVdiaAmU4C738HWPIn1McwSbtybeugUnep8LCI
xFB6oGkpybLa7Tp13Bm8hVZLI0hn7fGxaMrajfvWgdgWWM3bMTLAotgUVDgLcGmZpqEysA1J4gBQ
ZxEOvZ77iqrtCsLXMIUcfYtj1rOGQjSIQv5tMyn82CE7awT4NZ0aGlrCvKit9mA5zK/yAqYJxrQV
VhmvultXDJPdqyXGN0VBPpXIuvOKPjnkMM8sZRYAzZc8UyW3tjDhgMly3UyuXvUcRnjykkT8cSIF
X1n4JpZLVX09mehrRFWsWSkcU9ZqHXhcVSPOLOHHf2BGBpRL3bTvWmY6q7iAgWRSBZkWwR9aY5pH
VI7VLs2bZ9Mqh2cxTeBnD6uIKNkb0UkXGiiEebEAnx32/nDskDoOtSSSAFrW4sxVnFdHmvHRNHDS
o2ZoSblp+uKF6dYhIdG6Hic8hIQXh+Gk8Tq2gPjDsAvyqlkJxsg2KYoN0lE15LY6HFmrPsZ9fKSF
CXFamYpNpTOG7X+qezapMWMsEOeQ9Gp1G2SNpm5T0lmfhobOtU6jzRqL2UYWtmvi3mqen6chlW5e
5TgHzOuVOQLNxNoYsXoM9Ni8loyebHPIPQcyLm5X19E0vaHSP2hufEQ9dNlVPBZep7Leq3vUYyOb
pa5pxZc0np70IluBUx+AwNFsjLZB81HkyMxFF7BrJ4jAGIO8iEgYGw1sOajSB4PWDEFt9pFvUDUP
yj6nfjEmaZCqFhp5XqB2/ZDTdFBkf6xl5xfAQmeOwCkO7z6UON1mIKwTVu2mrDyoeFinUYMmHR6Y
iuoPMsBHgziJF49YFCbkJUqNWG98jSUVh8jUfRaz0R8j2qI+DgnekGzgWEg2CnOyDfJZfUMhOS7S
UayaLlf8qHTEAWlI5Ldq/WkMUEV3mp+mxqpMIy0givEwViQom3Z0rbqoHku7Mc40Lf3K5AeSOztz
mDaxjmzVRiOuDRfconnukg4i26L3JPbprt5qYsfbBmzMHvqNSFa3WtCZTuRJn+KQKb03dlUw1WbA
RhnYY7NygNp2NbM/wItbBwUSPRsNuJC18aSTNt3EtfmkZ9oe7ytDMAJJu3D8eEj93MqDhDqrScBA
e+yDtkQEQeqObGMA+b1vIGyFDsOxIhCIQPdUHNNTeRpOLX4svugDgFQIJopsgAP/WVeFtU5ArnSt
htGt1ahowI/RhJbDBeuIbO+kl5VXJ82O5vxSk37vFLQFX9I6wuTYi8oB41lFQouaFpJ2OCchKWCu
06o/JGlCK9FcIEK3E6ibshM+L1DhGdP+YxxKdJKl4nUqszaMR3JWB+u5U6ASjfoS0G7pA1vh5x31
iijyoIv0jQZQDod4U6sGVAKaF8WfE/CHnqkmKHM307GKq58mwbWwfzilionDbBWMZmpvbd5yN6J6
5zMNbSoVBAq80n9ZDd7JoI9kS8Y0HHLrs9HFNediW2fGG3joRzsBSyKilWurMpC8QcLaxK7eiVOK
WtI4wYlHYqeYNdAqd07sUbtZWz0NeKK+wNjnkNUE8gEaTSsCOnM4Qt25KgceeQmPT/VYJH5pNXRj
x+ZPCnIz9AcgmJoatsCl86DXpYacSNd90LnPXJmOlm0cVFM99C0sbaPCxMMVbcBUoJQcQ91WALlS
UldulelnjUcgxaW+2mJVLbUfldEfyMAPOa0uvSxAbVS8YvxZY7DkLb3E8ldOof6DgIfSH23yASXv
pVDfDfaLMDm5lQH+tEI2mkCDVfGrk/apIOxa1vlnmlXAXHLQjdLkFJlqBmnxiP6nuETsUVCmb7QH
KcTom1K9rYFaZPh6ZP4EFqI+9oLgANzgmo1GZ5k+6Lf1XeQ/OLmBZkUgCjWYFCWMCfavmXIBrXZL
cJRetLe/YKquEylHK/tERfWaVMrBHgd/oMmnNjWXJMceG+KndkA5sx4/qwJCtbIN8sQ8G9wCXG3g
IcfmgzlgJ41qu+2pskX3JwScubkupOIPLPOtVqzwU72hjYIx0X20na90hZ90QddDI0K9sGCNOjoh
NnibrERqB4pWtaMZN8JhbHvo3zBctX47ydTl6eROdtN6sq7DsrgCBO/X0UM/RcUhtTFRFZRI8OVP
iVIeYs6DSGErio5XwEBgBGbjvLOER6A6lC4TRVhUSITIMzLZdasa3K/oAwwUod9UecC78VNlA3It
M5BG8mNEMt9H1lEb0JBLp9DIPi38oyDUMzL6hsUNG7Io/0FZ95l3xls9dVfToVdoXD1KtKcC8nk/
rbutyVB6KMUFnlR9VHk6i09ROp7LlrnE7BRPbZFyxTGmRIH4Ia4m1ueSftV6+qzF9qOSx27aFn5a
XSXOQHP5pdevTffcVBrEYy+9czbSJCDG6yg/udG6Qw3OovZU10Av2GiS5ZADgLAN67LkOY1iVyCW
VNXojbGzGico2tvuVzzRjyixD33xDru47ZjSrS0/0ft8VKvaN8b4YGnZe+mQEYcP1p6PxXGA8hqd
4vZP8HZLMOJB5MX36kf4e+lHHmm5b6mRK7D/b+pdYlprFb0SAdF/RvRrMteZbJ9K/pwU2msNgENi
oLCB/b0EWq+1sRtvHN/A31eUB+pcCP7N6E61yj0E6Y3ZwhyqTELsCPAGtxY1AuDRwE7ucCRSuk6p
XOwBPqCdWWyGafQj2VKEIwiVYDgi4ygop2M5PjTaoUcXUI22Xbz8KIaAqN0CDeYJ2F02X4Q9ldqF
VYUP6wQ/ghtRWu6aXt+UEr8NbgNR82QlupfRapMLa9M0lpv2b1k8vauAuLMaWZpxvj2cdLAw5sGo
POIQyZeZva7rL0vW8F9tMeUTLegHebKx84tvlhXYXOnZtDcm48B71NVAxM2k82w4lm+nyGAZqsz0
Z0z6D46leSgY/pdPCU1sYub+iM7UpEFrFiyUarRFK6R3hVO84Bx9x7ODjn3joLaYGZBU5INv4gTQ
xvGgJTK/k8mloPmWNBMysQyzESAalW+nuvCFkq5i4610HK+qB+IZ04uifxl5sW/sftfUzWM3Nm4d
D7DjHMiaae1Gs6x3iZoPQstq6K2jNDCss8kl2LlVA5BkLaza9Dc1wy/tQRe2XpPko9RZoFDjqURH
vGirYARbimWQKtfsJZfJU5TC9Wkge0bUV7XFRrO+Dvl7aSUHDT708Wj6LX1mFQYSizB6YiTdSfkI
PvuO4iCpydp9JLTrmIw/AFx1KrFC43PQ6lsiyteUad2KYpMetQwVRANjzqDMyzs1zCMIndhFtjrS
C/hcuCiKXVFYBNRXN7wxaj/xgY9lmlleQQziaaoZFLLFMIhNuZ9A9d6i3Bu77SDdeqz9ThnhHtJt
2/iX1uGLGVF8LTBgGJxiUb1p4YBN5cbE5Em7yY/txpuQJ2SAfJuo18gcr9rqXJHhZJ9lwAqoxz6/
kXySQO8zFD9h3jPWblNMbiaPt0FkE+FrQAlpU+kPA34WBPK2eTY14LiR88p4DIzcRs+oTVGzKFam
zby+7C+EVBCp7mN6TIsyGBnqZ12OpKVzSwM5OVVCzq11Eb0DYxtaAw9K42zlFeoKiqeovwaaHkwn
CUVRrR1pP7cg3fbJEJA693V4Pxkwbo20A2H4/nXr6fIjNZ1zm0G9b7xjD4sqQXEwSI28Ni5wmoy8
PekhzxUg3RHhGbmJUliOBmILQQ6BrklAM48UEWKSHEptG/PPWxkHasEedYe1ZasQ8W0qq/FtLfPU
/NzEJ4aZ3dgbqH9h6gj1JyjjXMHK1GOAJOnHUIzPdgTfbcv5UurqcVDQLSE7F8Wp7WDX7xwAKgdv
FWeO8B/BZretlWdsjHIfB4OgatF8Z0Wsxj4i6Xya0dcJBfqhPAl89q6HUxSmskTBHf/ZFzFq+9o6
Ketrm7f4+PEnKRJMbCBPU3El3akr4C5fMwMWoekRqNbDAMK0B2HuKnEyNNx8qgZ2p6q4VooatBkx
3SgiQUvGbaQPwm0p0nZe1jvCeLOW1WeSjltQWQJOiyOEqF7Ckkuuc/BEcEDHCvoIw6a3OGv2tuKg
2MIN3wTJurEBTzJMedC4ua+KPtoUNSwJZK/ba11V3gx9EgEvixc7jwjOXR/M2N7oBg9EpyD3haHa
sJY3yGOJnY5bNv9H3bk1t61j2/qvdPU71wZBACR27e4HSpRkWfI9cZIXluM4vN/BG379GfJap5fN
mOLZeTtVXasrcSyIIK5zjvHNcBWTW9Nun0hLnv2i+Frh7O46PH8Y+p7dUSKh8Lzpqn2HWC6I4Fs7
uRiM1PNPOHrkAaodLYeVLR5Q2/HCgS7c8PNtoMBqCXLijr3YYEx/MsHfHhC+A9XctROTbBLZ0C9B
xiUCCi0z6CbRmvOLjuJCupIoQAjKQhQ5P7OyFeqAU3F3XTV2fzNGHQLSdsjTRyepwqeIGQikRLmy
XNrgsuEnRrlxtKJf5QBUfmAYj7YVWp9yMhLlOnbkF9A2Eiw0TU6XNB8zafUpUgRPqhFR7ZHDdcnq
u34cXOQuIEq47V0smQuiBP5x7v4XlEiBcl6S8uEw1A9VdyT1beQsCTpOmdoiHYMiv/jxr38a1ES6
3rHgEXufIK5YSMbUouYlwiSAHxOL1seRhsiLRLwIb8y+QICwhYSmR5gSZSSwhrHqxdHAfq4qE7V5
V+fzlnPPOElUV1inkMw1EeSODll4S7HONHRJMjCjI3lNd71xMtTKElrYNkccsfcRwbarix5U4y9E
+SaOJsg0IPVm8jtcekAUUWn847ceasrgaJsgTqF9h/YTAS+UKqgsV8darrKC5AtjY+bRpiCOnJxU
FqkBzAHp/E1lYYPqWsc6NDUJIpRd6oaryE7FyudYSbouWpJJz6Sxp3iOoXZSmuhyPLQ6E607JPHo
YYiW934YGdetVS+JUk9yiw8GKDsNmDfvjiidEC4a6xDwYJ8r/QD92Ofzr2eu705NvvnoPM/70W5t
cqmCUtzbddJc4+oUm+sgFMlt18jgE4QuWIXlOMJTrNSSu3EG3G9NmRzE0KjLko/WpcJcc1VZ3JcC
wrCisX7IurtoT8A2jNSiyfdFjWqObYYqQ0nwI8rSTRbkuN3JDJrCHpk8/bmvyLMVkmwXy2aBPTH3
die6jhYpy5jkRn4UrWh3QmTDNo56nLCikXmlQ4YFpcXMrJ/iM/wePk87kcUx0Vbn9g29ROrkh0Ha
x/Nv+FWX9sHomUI06GhWhT4VTtIbubF2iJ+76nAyQALptzXcBwdKd7YSe5x1UW1IIpLhGpDalxsB
ITKqpMGIguJlawR3d/DeuCF0RrnbA10RrRiW+icL9X7VNl3BHnCN0NVVukUo8uC7oMSGW+fk0dm2
u/YSeYQNqjAsiHpm2K3WlOAhHBxtRIGnggd3hRvSlm7J7bCOvFjBHN6vo5XtiQtkYVCijK0V7JIv
Xz+B+rjB6fRSZO4SsH/OljIFfUS6TQZ9+iL9im3VWsLaeOoiAQQvAm0bJIs24afzr/LV9PnRqzyN
1Tezte4l8hintvyjcZ9ffI/XN+NztzJXube00c4osqzJWiMVgvY1He2DL9W2rZIrnZQv6ZButdQ7
zfOFTXeumcm6U/V13gBxbsMyxjyKq70rNU6IFmm8JFD3Vp0uFcic7bTJ9m7oMSGi1/pQmcOK9WzF
xk9ZggVF2kg7fyUIQLf+1sTekGagoQ0LK+uMgmpK/GgLpCRxgewhbRNrbAsrAzFf2YG9H4I5g4tu
lpu/d3CY4j4sMnKWptCI2gg5afJkjajTp5/PD7qZ9WmK8yhHy6Ip4k/wQDVXXYUieIwiGuYsTeSZ
fpoCPWw7c3C+alG3vC6MC53UHOaHaBi+V5XDEBcKxm8IcFFvENAOEDuKv0JkFXgCeiPE3xA4ZSat
NpUKTbd0kA3GgQ8c71Tz9dBpZ61oPXwFiqDf4ETHrzMIRdZ+AlNHyQqyFqqtLjTvg33qhOTSKvJh
g5CuPgZV7nxltBJwfACM9RhZIlhHWtqH1IjYTxS3RghIj5zc2VVc/Dzf1XNdMdX12TUv64oOh8Dc
J7lXoJCXARL1JXKwQi8clmbOEq+auTdLyNDZjoYjfzh0yTfoWBPczc5/+bkPPj3Umw8m2TCg+/DB
QwHTX3KvxofzHzyzEU85CC3MOBmiLsNBgLJtbUZzLXw3Hxa+9szwfvUBvfnadQP2OK4GwyFsHlSD
Km3POng5/8Vn1rgpUgbXwVozGkKGWNuQFu1BU14nwJMW/icjoQtzf06tPWXLRDUXwBijFZ4pJAwH
Jxq3iCepbT/YzVGUYXLlj2FwgGt5RGIJmgM4GvNVjG3r904wU/CMhUNcpwYxHEa7QZJ+vEyabFdm
3cLHz7z/V6zEmzdkCEjUyBCMB6M6IolPh40jt8h0nX9JM+9/yptpOp8Vg9UNoPiBSpAY7ugcA+j4
zn/63BCY7D1QH7B84ANmW2+ftHfyG1wKW3ilr7kuN1ZSPJ5vZ06FPGXIWHURaqoJJsmIYHYbI3cI
ff01ZE6XyLYfOsu68qMK4jsfhSUZwlrn253rvckhOc/GIZA+Jr1v3frNddDu63hh35lZDKfUEMHa
IYhP016qVUZQEMJDDC2/c9gK8dTf+vavdrw3IyvM/EB3UH0dGIXdHtnDrm9dZ1xYzWf65lW7/+bT
VVJn5cCz4kia0f+eY3852pkKrnmfsYXunxler0eeN02ECOOPmuXFUfkhTNDKZFum+mwbGPIriRGX
Lu16KToxN8ReF6A3jYm2LdK6hyQVKo3kinzSkFJCpXE7fLLcpZIqc3022QFLBL1KKL3io66CoEDC
04/WlQkiRjyU0ZIhYO5JprgQnzIzjQMVH3nauVZzm0af7eHSQMY/ab4Ejl5XVrKyigUTxczGOAWI
VJmRMlZniEdHTvKpU2F38G0WXvzWGJ4iRNIcusI0r/FW/Ku0vVEWQpUL5IWZlzHlhpQVCcuMpvji
Yb+i1jazhzWSYee/90zgYUoH6W2uDDhCoX77zKEJjV0+rhGJCiC5hsAyX5jhc62c3smbMcuhTo4C
jVa6dJVD+fZjaFbAsrc+rDqr7uX8o8yOp8kqPzqm6sYUrcSFW9drKA4aBLiYq4TbGnu/hZnlN5+H
vn+eJFIJvK+nsYSagr4bY09BuLpBfgTH8kXP/cyOSyaremuGuhNVmh3bGlhbva+RGYDkp6FLJtG5
BibT3DbHsM6SLMOCiHjrcKR17w5sL7uFI+PHeweUde+7KY/7xqK9mR0Z9nKEbj0wrpMbUiHFvrCx
fzyp6ZQWwhQkzmDtoYvU5xCilX5YWC1mznN0ygnJRe9z6N+z43gLY26GepwvWbmhvQuBUZSuoJap
i4Xt4+PXQKdMEABgyjY30FQRh+ZFlkZem0SALED/jRtXsTBmP15G6BQLotMOgM3eiI8BsoeGvO2t
H0V7f37qfTy/6ZQJgpqTfazDKjnGEOJDPYlLX+Am1LWGdQWF4pJNbe4RJhOch7Az9LZGhTn6OagO
dnTRsYXz59w7mMzo0MxZLaIWHz2E2FDNGsABAwaX9Irn9PP5XpoJgdApzwN0UxT3iSMw11Q9QjwE
peGdaeQwqgRhtFJFlq00LJC7Rhax12KX91pf6W2iHGNnBl2/8Kxzk2Yy7XVcGZDJl+lR9ZWrs5/2
uHBFmJs0U4BHE46pU6VZeixbiM/gLobcDdo6t332vzSFO+hVt2irwhryawyOTrEdvOmgwMur9Kip
WrX2kyEulbMw+WfG2RTZ0YL3rUMhk6OjgctHwriKn8J+aSLOrIrOaQi+2QzblNVGmePTcZbaFsNT
a934xs/GedKDWIeItZ8fbTMjegrnGAMUOjN5lB7rvHC58dCwFDc26K310vYxM46c09+/eRAfeeKK
D2F6rEz2XGI8AUiyOf/lPz5RU2cy00MwjGQN//hRP3cP5vfyp/9FLsWs5772ZKojBd4BsRdj+ENB
76KC8GO6WK1p7ntPtmzoRvLAjtDp7U/m6V38WWzChVDt3PuczForbg2jSKH3j/sAJ32JBCiICNIN
h0y5eliqBjbTO1PgBkmjBNpA9E4qnxN9Rf2H8290ZtRPaRp5pQ1UE8YbhcKzKS5RQuFG5pflk1rA
ncx9/umNvBmMsm147gToeQldxwPAUPA32FAsIIpZL8yo1wvpB2vOFKrRlUUUAhGIt8tR5aZ5KoFr
bSzX+matgq/ObuV74Lqf766ZHXVK1gBa+a+BRDCQjCtx4D/Lo1wvXfDm3vLp79/0Fi/MIg/jHOYR
Tl0V3/bk/vz3nrHEU3syc33ZoFR9U6RHfHBxZQGXxddZsWpLt/45PjB/HaOU+2PwW9cXOoVqGEU/
9NGI50iQT/pcPxh35BpCcZBTf7OByYSGwKfHyQANYBHVzkV7JVB7uSYX+mmpsMdsj00mdlIZpmOd
3kXwNDznz8lP9rO5Ne4ivlLm1nlWR/Prwrs5rXAfjN8pMiMzIQBAshcL9c9Er2AKiy4xUaw7yjyw
oep9+NLuzjc1M76muAwg/JQ5BmZyrJrGDR3mwrNw/pPnumuKxcAGScf0dAgMjcR3Kc+Cnahk9bVp
cunxsTI3eYYUhVDwBqcsVV6X1+1lBL/mHuL5AjXa9FK5h5k1ZwrKYKIplFWenhIOEHgxvgSfOJKu
0OwvbbEzd1o6JUw0pBesEdhj82cjXUE9mDpu+kif7Vv/C27o5/t05rwjJquBrAqbkBDrmi2vE//Q
JBBq1ktl5Oc+fLIgZGFjneIs8NQHIKTIb5ntoWrQb37zyV5uMoN3/mlFJiEMd0FXoAKcH5C9SI1m
oYmZfXcKliiInUEp0yVHHR38pFt3Rb3KUeasXyrbMDdXJvOf5f0w+jkOzYaC3PJRLdXHmzmLTNkR
GQGtD+k5zPZbn26jLa3Xw1N2f37IzB31p/CIoYq44UA0cURXDA/dTYa6PoErrtW35rr71nxfaObU
CR8sWVOGRHryf5YJHgIq4UJ70Bh3sG1/t8xtVLqSubCin29pZi7z0+t/syMOkS/9yMfzDOkGQVzo
6IN22/tu9FwuHTznJvNUoldL0GtiC23ocA0XAdD2Kaz1g2fXGzBp+tCFXP/808yMqalOj8IdzlSG
bhtPt/D8yqh+KxhJpyK9LPcLBgMtkkztwcAtOTGgcfxy/kvPrBTTil9wuySGTtrhYCbfCM5uldoF
/efXz/6v5+G/gxdwDF91hM2//wd/foZ/vY6CUE3++O+HIsP//uf0O//5N+9/49/H6LkumuKnmv6r
d7+ED/6r4fWTenr3By9XkYKr4qUe716aNlWvDeArnv7l/+sP//Hy+ikPY/nyr38+F22OsMDdSwDg
xT//+tFJMUlPopv/evv5f/3w6inD7z20dZK9QI2snn79tZenRv3rn0L8IRxpEccUghOwPTH4+5fT
Tzj9gzEpbduBFJFz57SI5AWqL/zrn4z+YaN2koC7wgGmF76wf/6jKdrTjyz+h0klbh8WHLXCweH1
/367dy/o7xf2jxyW3wIC2QZNOqcz1t9z3yaWMDm1mZCSccHNaTWI2IBkv/bNZhNSzNBVD2QBomJK
oPacyyypTbDrB6Qp6mZQCnhW/N2135DEdouCjZEHl2IGuXvrl2ABoH62OtaOiTqnViUH6zpBbTxY
9Sy4sn0nCYAYZA2Tn/um7AvPJ9bYHaWWrHN9dAWcuQQZylvb7MBPcIehQjSz7EgPylnk+LR4kZVW
zSa1uDzp5Qx/NyRjqe66IqLNHjQcwOvkCGbXfcK0gahorVjsr+HYQ5owblXDXFPLEhWWrDgx+qes
EFzByFDklkxWdWnY+U2koJffNY2pCOR3WYyorQ+043hPwr42dhXK6+pr6EX6bksrE+7nKKMy/dw4
KVJ3OnJIuIYhodKbsQhJXLmJhld0n2AcqGu7q5SAGakZFRJ9JLoLUGK8PMDGh621LHyiXux4iOSF
gBaf7+FQMFH9FD7ZkyZ7rPIduBd9j0JRcZMDiFL1IUxIaQaKZ9jBBGGJEn6ukeUra/TB8uYwkoPm
qsdquEgHaufw+gbxjyTohzZfDS3aiLeMG+XwiYO+dlr7OSkIEBUI/gQrbuoB6TXULo8zWFfKBNVi
utDw0z36Zojhy/eD3nQbwrJ0eEw6w+wrT4mujbYZKCUBDLKd9jclgvn+we6MKNkn6VAF676MJHvy
uW75Q2PAvaJco0VBQi/ITCaBBypgpMoh2s1WLUYtjGRK1tRr4c3m30HUIdlemUGC27miJ25MGxlY
i8c8vyoinbBNTQZzuJBVgohJ2sI6cF+OlQKqUZhFD06n0Xfu2GCCPeoEhbeQbBVCUMcLorp3doCz
+HznVATH2bCMG0jPeEeiH10wdgYOvbY8lMQ27gGeKC78LrOinxlSxNG66WpVHqMiIdYViYGpWrWw
ckerIcLn4nRZp/22CWOUFWyBHc5WdpvJ22ogJLtgovD5VRv6Gt5V2hZARNDEf0TOvrhIQ8BG1xy1
o22UhWcJ7M9xYoFkQEmTm3ANVLhuNEYd9FcpL8p4naqov0sTU9Rfojhqujsfh/nx1iJhkLRemYoh
BE5InrgaEZEIv8OD164NP2v6nVmIAZnIGuqh4j4NYn5fj9aYfy7j2GpK+CioD17S6IRXVA4ZKvSy
wpAXY9hUZF9gzOWXQYmP2HWMO8O2CHIwTFpIGO1N7/Qo8NeN2j+hOeATcwe/1E9dZDgXnNHUBLxF
wrkaCJgSXB/R23Cls1EEK2LbY7EJg1bnm7HFHcRNQqYfM0VgCAKapRlgJCDZ45hEziWvfMe+SEEB
yS+Y1Br31YBVuTr6yK6iZq1OVF3DQNza9kYArpBtGYOlxbPSZgQhVrNI7WI/LlGMXtG0u4jMzgRP
JGN24Uk7N9TaqWUIC07U2eoKyJvOd0MYxhvYUySVUPc5arCMTdgZUuFJNe2qDY+G7pLSmIcbbTUI
a7RJvMuIBk4bC5EG6rsR+U5gVJ3Kp9fsmLatf+vAy3DIcxFjMqALV1HoB5uhlvq2ow61V7HIrQrJ
BiM8BK3TfXIoYce2k0PqqcgfMS8SwCv6qO1GH9k5mUZXbcUYrDDCJkO67mUK8RhozyejxDUyMvgu
lyV3SjVeOngljXNthbDKfgc70wJ3T0G2fEx54oPfxVDzgLm42SB3Df5bghXccGhueXZGkKfDOK5v
Cj9P6TpgJL1oYnhVNkkqCDwi6LIOC7GwwMCiNoo7G1jIaU2aa1iTyE6oUe1Sh/Pnkkk+QlvKKiCD
DD8a5bMpW/AM61JUNaxvMPj4TUQfaNZldxRlY4BhFgSHvyFt1bcugOFlDc4D8m9VmIaoCAE8gL8O
+hI+LA73FL0hYFze5DRqbmKNqYL9jYSfQuQ6H/wOknAsnmGwDU3WfAFTWO/KpO4GvDOnykFtypsv
rCdNeF/ZvJT3pvDTH32FZ/D8ttBHavX2lxr2dANjA7Z510Gh0/Z5rJJivDZKCViPykSgX0TFmhvf
TrPwKxZ8/7FsIsAExsoGFkbYum5gB27DK03ZqedBBf5WWiXJPCuqYeIAT1Bii0tic8eBW8XROgLI
xM2qPs8u5DBScVG2Nb3TUdlqF4bAHot+zunJuBobh95nul8P2gDzp2nBncE5uey2LEysdhNlDVv3
PJafyjinP6zBAQynsySk6hYWrh2pavtLa3D1xXES+OVfZ3Dnh/ROxqa6r3u/PsgBfiRfAOJR2/Bs
uWE4wO9fImv9pYr7fIPtTR/9KiqvIdurCwxo39nXJo7XGbZcOKHs0d6MolIvEDxCaFKO2bPMUhTz
5aT9xqvB3oPi1zyYjWVcQFMLYEQMsuzatJrxFj+AzBBFhrZVL/17GiXNvdNDG7gaBn/YWVXeHasy
lD/axGbHrMixlvp6PNE3dElu4akH0bfokFlaBbwbcWweDOM79cuyxKpHsXS4uZM5uFxIAe8fT3qM
r1D4ziP6osceyVMVH0AHA5CoyOpyRR2421oDHuwQfDPkwJQZrkcEcgy3HfPuvs6s8clpUoZHHvn3
yGJCbbEKZj9V7xv1TgP4Y6yNtKY4GQgJWhNwEilGWEChHjIBwwbouMfBbF10APKASiKwKFujzKMt
ThnYXyLN4oPfquGy8gvMVV4pVJIKC8AZPDPPgnptlVH5AFO97D1OYspdlLbGqo3yogTFGjpHf4Gg
WcAgaBHUbhaJkaMMwtDagD84Mf3kIDEC3J8Y00eF5fM+K2UBKm5qfneYgtDJCsNqdDOZcH5rSXhl
R7eOOWt3tJK9se+rfiAPZWIIG6cncJbKrzB0V+CkoNwkHX76oT0+mszPH/N2LAnoLDCDrfMa9Q3h
4xsCqGUxamM4zfyyz7cFLjHmp5CcJEOR3cN1RrU1WiiEmQ/Qyyaa+/BtBrZ1CfSxCDwdUcUueu53
CIDVMlJqHVi66y6HNMTfuQAojSJD9LDrTm7o3hy65z4wS7XVoR82XsAbdUrOwdK/yVJgyFHYOiv8
eyOidYtakVaSwNoxjOKTqSJc9epGwIruhEl4n42qBSvCFEDcsI6lj7ZhkgCw0Ny2tuj7cXiRkd81
XgSA7HhjRI5prOtBM+XxtGH23Rj7jr92mkii8AbTEVlzkEvEl97BFIDVFjTvttfZAVABWuzGTI71
dUDNrFmlieiSS51rlu0GkxbVsxwlUzsTASbuinGsRr2qYdXmPyhNI34oehCQvaAtzBdV5AyCz5y0
xaoYYhnvkIEFRT7GD8O7qgQDbA30GY6i2kwSuhmlkxsuA6si3abAZ6FQC8qc5V8bNRjRvR0MleOs
JG1i7PTqhCePVyphDUW9StIH8brQNi0hlU4BLtKERtiMexxJPNJbsvYaOBOT+4QOub0VDcuaKyGZ
DdYAAHXeEHayfuRD4rdb1pmVfCgs0WENSjsTq0EoshugAlMchPHVHxPSMkynjGMKPVciDbKLJFYZ
39nAozhHHAdM8yoYE4XiAzgeg+oUQ7ayFIp9H0+2CWccKTp8Sbj2iHSmtSHg9c0EFnNg9jyzcCkS
XygAdG2uTK9eRZslPP/7mAZa41SYwGLZwgEukk/zp8GoqgaJWemZrMsObaVqr4/Bq3lzSf7rGvr2
2jkJbP3ZDO6+FBdYi3A5lXLigoRyU6KTnh2WwwE4FXoztGzYVbFE7/PMF9/Y0Fh72hnkO7SE/T5D
dZdHpgJ7sVjN+4gIvguui5TZOE7hog1T9SQ45du5M6bcsrx6DTfx9THaDevW02twbnbxBgcf17wb
n6MHCwBqFJfdwu2wDr0lAvukLsfrezaldHAJty2UyZyqbRKD20aV99xrUDXjexqw4JHaflc/yiBq
JGYlOFIOiCqfHKss4QqA+b81s2LHzUR/iriokGsCdfC+jlsmr5sxQHCqVgR4mZKb9deh8OnCW/yl
4zBWGO5HIL0gtvGLPQmrR2wBmQqmYUZSy4VJGQo0XRjMweEFx9CF4KH5y0x4bQ+VWjBy0Or0RZVC
N1k9cLQnBnNrBXEH5prWcBrLYIuKj+mqUjZ8SczutkpnLY4So7/GiRRJsZbaS2r696HfP8cwIiZS
SOqIU3TxfVAzYWlCdSilByu1/VDzSF3YCcsflc6DyzLU0U2CQhtLqrgPWrU5NSkeH5PUnnrCItKl
vuACIIeeBJvIRxlB26Eccj+grZogbI4+Lh3JQt//siwIgplhOoRTbtq/LEJjyAMjD5jjKQID/5jD
kJZCY3h+VXgfHUaHvjbiwKGLicDEVOUfyDIWzMdFHAUb4TQFZw5neQDGjOKuouGnPC0zN9f5Uo9+
+GwoFkVwwkHlral3kI/osNhBs4B2eSByYMdcWMN/eWenB/u7han9UZS0AhEQLcSyk+ox00N6Z8Z9
Z+99kJHiVWLpwVrFJ+7u0/ku/WWKCsJMk0v0p2ULc6pLwxvzuYIj3CsJw3HEy5x009oLqoAPOhD+
I2ERRCslYpOn9/omug9oJQLHOYcN0vIF+MhxhfNYUERL1uCJjfZ1gCC8yCzTsrBHEXJaIN40lDuA
KlkjCgcCNep1h/5KPrNVfV1tgxf7k3Dzp+iGr7Lr9rG4t78u7YynbeBtoBSjkzGKKWCaRBI5zcl0
rTBMWKIQpdLfYnUPp9VqqC4tJhem2iSB8edTMi65FA7mOd7c+6eMDJpqgAalx1CUytoBMOGCbLut
4TA9Pzg+fCIhTkFkRKjtqestVLrxewWoboFsEyidPi4QRWTs07xpt0Nc6wVJ3KvvatqFp8XIxnkG
Y3EqK6ttXXFCMQ/s+96jXrU1VsbnIbnN750bfsVQ9RiuQeyy0b3p/wTE5vzjvld7/Nmvb1s//fzN
6BEI/YS0RuvpRbRD/abtuAEs9bJZ6NUP39+bdqYHNgZPdd20p3ZQkbpw2y3sUAhjMOZZ3rgDdO38
Y72aRKa9Ci0SI2A7IAQwFdOqYmSIvBAH5xe2NTcmynkVK3Up1uIadKZVsjbWS2r5X7diBKNQwkmY
ODAKBszb+74kglstK2NsxcfsinnFttwFF+EdX4UerNELT/jBIoYkiGU7whGM/cKugNbOyCoCLqKT
3vs4M+La5PrD8/lu/HXzMUGGsCwbEw8jc3q4AElTx3GgDdAfAUgEMRsUmdQH+hEJxdJ3rSpY0nH+
+lgmcjyECfwfwX8my+aIYpJB09fBBuDGteGC/QpWJq4emwhVbx23+dHKTbBuF2bBB8/pEIbDLuiT
HImlyerSp6PjS1sFG5HtQ38P/47Ly/Yw5BLuZ+KlMlyf79gP5oPpSLw7ySiwInKqtLedTvp+G4eb
GPPOusy2yj3NvPh2qarlBzOBWhiWuL4QLC/y9dbxZoa3YRj4vUjDjVqTVRrfnS5LtmeUK57sOMxi
KB7Yuv0KUbSFR7R+2RsgHkGrsJthj2DTKWj3do98KcKzjRfe6HXjRp5/4RzsLV0X96AWLxyUJvKc
01L2vr3J0AlDwLFxIgs29Da54htzl62eswjbBFnHnrEuF17hr+eX981NVs4ojXpAxdGcE1K3zIEh
EnxD46uytR9a/r9z7U4fjpOJZAMjKYspbGsbA5Q0RPLXfnx3/n2dxvj7FfPt8/DpiIxpGw6wjwWb
rmweuDFel/34eL6JXyc3muC4FJyyqjbG4/sFsmAWihwgj7XpS7qPxnglIEvI28Y738xELflXZ71p
h75vpwV42zAR4sKQD/ItWdkb43vkIb6NQinZGhkI6o47+eO11b/S7X/d3yeJ/ckf55P47xL/1+VL
fq/qlxd1fCr/f0j3c7yo+XT/5+hF5U/ZO4HA6Tf+zPTjXPgHwu8mxx5lI6R/8ln/mek3Cf0Dt1aB
wYCjI9Z7zLC/Mv3U+gOVT21GsGzgDo271X8y/c4fOFYjMcwA85McaC/6v0n1vx/0f5GfCJaO9yME
bY4F6MbDvkYMGgVvXGO0dm864YNwzvvB/vdHn/7+zXo7RMKsAfLq96aojtBZrhHcfDaq4Nvvffzp
id58fBkPhl+g7AfQ3bZ2o8q8q5zkOoLWfmE9nfv+p2X9TQMQYEhQP+J+T0bLS00Afociu04T31o4
wZz6+O8F5+8OmsxOWRoJsg1hv+d2e5BmiioIgGp3QXUP+MNCG3MPMVlpHNGk0ELgIVoemBvQnw3P
qi0guzsUJjn/IuaG0GRFHsBeIxVtun0BcagbJwIAmAg28vOfPvMA0xI+yK4AT8JhpY8KVnoOQqsQ
XthkA2WAXJ9vYuYBpoAuqCEi4aPWyn4kuN44mccMuT3/0e/3yP+84imYq09wGvWTsduntCB010Er
1GxbE8fnGzvrI9QMBjdrWGUhzZPfe5ppCMiBViLOZNjuLYgUtthmqi3yg0sOmpnXMWX90FHViN/7
al9xegSP97qjFpSx7bjw7SeHmP/0mDVdkFBHHdR1pvZtNcq1HeZs3bXJ3jA5yl7UgCOrG6sun5oU
JH/b+KR7cuEU5c5AbYjzr2xuNEy+wODoGNzJod1nuveskd1Ukv48/9HvT9n/ebYpxYzSDFzDzGr3
pgyDHwa0aysnruU2F1kT7mnvALASN/WNgSI1esFQdfraHywyU3YIC4Ig1PZY77PyR07zjUaOS+tP
UP0svLG5Bib9peKGQnYy1PsW5CLDD7zcwEBHeiBAsYHz/TbzSl5P9m9W4qIsi96K8Ay21IAHRNBx
6N9bXqYABB5CuORz8LSLgO/LvrrJhNyTzFq4zs18c3b6+zffXGKq2LEqWzDrjGNDAFeK7S/nO2Vm
Jk7pcWZrtrkNcCeKXdijQHlWUt3SUHEvFuNSQdG5rz/ZocYS0pSxqcC0gKjpNjZHf4daT0vwiZmR
wyZ7UwCdbEiMogXMX9z7ZXWosMwXsgTtQtsLp4S5KTfZnEoU3BI6wBPYAUuKNTSAJmS/yv8M0mTk
tkGYrnC8h9jJMpOn8y9mptOmEePQBqOsJFgizQ60MIipQPoC/sqMFwJmM4805ZOVSevwiIJgDObo
sccmshOxtTG4A5VK/xMZ8X7dlksu77nGJgM4UqLI/YQAzk2a0itBwFozYh3qHHnivuZu1V7gNrrE
kzxdGT9YrKzJkWsg2rIbpMj3dARHugZMZSDmM2jpl9Ipn3rDvBgbes9KCAt+711NBnjkKC2C3lL7
xHbKbIsIdnYzRLb+LTE4IVMuWY9wSt8QdF8kco4CJGDXQrEVLnz7mSVgGqJNDWATW5IpLFiyuuTw
HKyTcjS+tr1yNuc7aKaJKZtMyS5GTTAMZl3atwVKJYOkeGK+/h/OvqQ5bl1p9hcxgjPIbZM9sCXL
1mB52DDs42uS4AQQBKdf/7L94rsh4wiNuL3wwlqAaKCqAFRlZQbP18fXOIvKEOU2fGVg+hfnAqC0
6dh1/gxSxsmpf900/p9rxpsAvJGxtmRTDWenDhK8hHdFb6rNapbmTxb0zdBVbOebE3YDNCvqj23f
vq5TfZwC3xC5NCujpqugAgFdwIIN56X0yX4GkvMoS1nvr6+LJvaq1bQ5ZKjk+ziYCOu+sGL+0tVx
skQ1wM8NN3xD8wtUVqxhqQH7ZbjKsXZ+AW7sTFfQCF+fv2bxVUqsWc50YCwawZhR3pcgaueulaxt
Ybi364a//KQ3e4taYIfxEX/8FUuC6/m3WdIH0G2aJMl1H1AiXUniy8sGgSeuK/FhdhzrwO3Ouyvc
8X/LmP33tqmiKCCj1CwjhUxaPByRfdy5fW148ekmrxzcgUuBqQOt4JmL+6Z+qsWc5pXJrXSWqZzY
nUM8twStxTng4tisa+b6LN2G8qWwWsN9UjP/fzEAIkdjUbYN574lFHJA/rcRCC0G6brrxqn5CX/A
HG+tB4WktR1GuK60PlYUAjNAEtPQfZVD8/n6JzS+9Set/uYTzHXDki+Ia17kJD3K7hLk9deH1sxe
5YaaUOwe2q4ezlvpfSypcxiog4JDG6N4S7bf1z+imb9KCRWEpAEfN0wI1dzv5do/0v5/Kwz91+5V
Pqh+zvuwjgq8FtCmAKEeQMyfKstw+dKYjloIYl4UiOiy7tb2UEHmokD5DrmP/W2rcvnqm12NBIGq
KoPhYOq/eFcRcLEF/9w2thLS1nkB9gc6cmc64hYSLeFPwUzVHN2qKNEMgsGk4g0VZ7K6x5E4+3Xp
7jaogF+fuiaLolb2Q8EcZE8bLAvxnvIiuJ+JderZ8lwOyzF0mAGxoPsVSlhjEbj2GMFbcEGPhb2r
Zxt9BwySM5DmotFgaOPTWb4S3yyXVeA1CQawYjm/J3v9Mjffri/Te46L2qHK+RQXaHdaBHZBsBAy
W5AB3smQPlXd9LEaaoMDvDf9y0cuD4U3JlqI3h4X6NNB2qq8A6rqeZ3EDTeey9CX7X8z9IxWLxq3
iPxh6fwelqFB0JHMYEPvPWQug18W7c3gPV22FiKb/FxZn1pU+McZLGWfl+aVL9/BumG4luhWR3Hg
FtpmxVbhTrgUEF2NpxotGMxEYqQb/PL3Nz8BVwYpQonAtjb93kUv0mDKuulGVvxXxJtVxwNGDmeW
Bmipb4LH6zaplKL+fzS+rLvywmK8WyWA5PwcXRTsgmqPN9GnYoP+fF9GO2a1SU4OYPVqvWcmvQOH
HKtPoFwE7OL1Gbzn1ZcJKF5tT55dhMuMDkACdVh3mAr5HaXJuH/NZUA+X/+IzvUUp44HYAuBDcaZ
CVJk6TlwPGdnQ4CFA3J9/ROa36ESPLXCjhYWx1D8g0RyACHTCdeuSZpewrrhFb+uBULe6Eb8bHNg
ts/B/HkysQBrFkfldLK3UNj9hpn7or1Hj9rJi6yjD3XXqLklhY9NVoHJvoQGe9eT4QwuSCBfV0jI
82HYX195jXeodE54ks69AH/Y2UZXW1bIyk0gyDvd8NS4TF3xaqR649yPLwtvo8Mo/w91vqPpy2A0
uqkrjm250zKXkBU9A2YNZbP+AKShwa90QyuOXVMyovcOjj12AZqg+oegNpGZ6WxRcdlaeOG8sJCf
keQE9cC3QID3of10224qrurMhSQlx3oDVp5O3nDsXBMTtcbQVQInMPIUnl1hSarpM3TVmT+g5QHi
pkQaDjHNwqigIFsiYjEv4Oc8L6D+7iQz/7ASE5Ras6NEOX85FHbrcYWxxDxKhqK+R+en4cWlG1o5
fSs6846GaHWGEqT3RFooUXVMLobRdcty+fubg9Gp15m4kY/Q6DsPK4WSu2e/iHg2JPHfu37CQ8nl
R70ZniwCOt8SaTbvwh0PmV/L/bkujgfU3kLiXzZE+uqkhia3CdKq+T1qBrmbqgZQ/o2fQxuIr/A7
7X6D2e+2K4paHxSsaGhNYEOia78isO3RBP96k2upBFTDlpc1JPUQEkInjXzxk7uAaV8fO8Ziq6nh
yyao4SbnK+/XGdfmwnvtRjQ/InP4ueHTizfn351KfPe22krK6pbs1eWDShDiErpWQ1RxcAmwczFV
58a4v7o4oYSglV4KwD6GdoqLXGxzsjf7zh/sQ1yFhrKfxoT+xTc1VLEjawehyP0AiPcpRONM3lqH
65uhG125LCBNKNHvhzfMODfxgjbUsf3ooqqyc6hrmai9dR9RwtHco0F0GQWU5yoLjYnx9EhW/zmo
+/8N4v/fq6nKIVUNvh1YMTSUgfD30e5eC7SDeEF62xpdftabqDE4hOdey+DEDugwVjtKcRZDOa2V
hk3QWJFKHeXLbVlICW+DbNrZ5X1GeueBUlBWgDvV8CM0cTtU7g9IM9XutOHqw5fWdtM5L3h1hDQ2
Om9vWyXFrWW7uj5tscl4WCYj9GEgrAkR1efro+umr/gwuDpIuFE42hbXaVg5H0c+Gc4c3eorPpxL
RosVzQznfPGOeXEm/QNYIXauY2I405i/yiGFYjFahEdYp7DQqSmiPRid04H2++tLoxteceEFDEJu
YbfDeQ4EmMGJX5c7lw3Vnq+i+s/1b2iWX2WQohX0ZvJmZed1bYoXSJ1Nd2KLghtHv+zMGweL3Dxu
S8r5mdXhP1YA4r7QNZ3AuplfVu3N2Os2hq50GoTPMP7Jquge/ByrweR1Y1/+/mbsqmzAnRjAKOcl
/E895glzQdF424or/mqjD6X3Q+wq4+gL3YOhMa/2rueI7fH6BzRmr+J/Ytk1gJTOOBW9JQObhbcj
4KIZB/68rXJ//RuXRX7nqFfJqPgYzZ0LgeAz2nRPMmJfQG187IX15frwuvVXgkJleRDX7uG5qFs8
QHT03IemXhbN6gRKUACXT4N+8gLJjra9C1bgu10JzfToLCfTi05zGVXxcKVXg3yJDcMZUPqa/6F9
4KfZ6dCFsLldZQMTXUQg1liotRhSfpr9UEEs0yZWDyAQPCJrP6F4me1I2B/J5N0WpVUkSy5Yzmuo
OJxXUX6y+PCDDLfedn3lfAHTTll2rMeOROEJ7XQvpPQMVyyNHanwlRDARxA2lRiagNmo9zMI0D7d
ZKJqS+BogY6jRi/jOSh4scN/H6Aua3jN6KatBH5ZMK+JGqxINfPfc9yLlA7enFyfuM5UlDubheam
cRKXyiAJEsSgOmmwMB44UdLrH9B4mKo4GsXWHLsDbKXl6ytgQncM7C9ROP/sp/GGBD0u/ipKj3ru
0oKwHyc7Wpgh2LqhdbcMI/7p+i/QrL8KcGz8dgEkjCCCusWnqps/dl1tKGAoDfT/vdGq0KDGF6Kf
KniqFHlquWsmRQnTbFJelZ+tanmeHXaemPMMBgvkJTwTyuoPXOOdkK32DeEi4XfbJXVQhUs2MR8K
7GUE9GQ+78F1TNMQyfdT57YyCZfoASD5Q0xzsQshg+uJ5W4L6L6t4u9DI1Jv3B4sCHyTTqTN1v1y
enFve9u3aCUnt5mTPi6Tjonjum536CM8XN+Vi/W/9wOUg9Nf1oDMHbJCtJK7wiH4IffO/M0l0KH2
LbAcGM5P3XeUeFRx1xmcy400JtBUz71UdNax6SKwKFuQ6KQhJJet0OAsuo8pJ53v5KE/eThIkemO
AJGPDhWz0m3CsTeOmfDtLzKmhvuwzqyVo49bxSi9weZni5d3Q8k/TrH17freaIKKikGS2+iAkRtD
r7addi1JF8f+NIritmCrQpBAFAKplyhn56iWr3HjPLqTKY5ropWKsrHm1ZvHHLmWGC0QQzW8tNT/
DBH11IpNmW/dJy5/f3ObXERTT568XMhyuwSRaZzRGdyEsftpbEzJBM3eqmAb4dY1xEERssalOgJs
mjWSH6/vrW7oy9/fTL+vRESWEaleNODu7bp/mAJuuFbozEZx6WUTI6VOjdfHFJQ7L64+zt2SQtTc
4Mq6qSuuPEaoZsUbpu7j/e05ch8VpoK3buqK41oQmWZRBMcd+PBpECBwYvNDv9S3XQH+dNK/WfQI
iqagOcIx4Un7c+nb91tYGw5PjTmq0Jo+nhCrp5admzz6PjX9qSyDh2ihL+ADfb1uMprFUdE14wKO
svryBIEMyREsZ3zns/K0bMRgN7qfoNxhgqDnLa0HpIVwHB2Cfhm/52IewXzW2o9RbVe7679DYz+X
frC3pu/kgU/8AUdOKbpsnsBv77PbbuwqYL71wISKPiJ27rl3HxU8AdXkZy/3Dcz8upkrTjsFC1je
NhxiYcCKdHCDfFcXJDhcXxfNC0eFbPog2hqn0kVEY/Jl6vkegnH7qeLHxZIBOL9Ww4mlsyPFf3FP
cryKBuwcyu55jYqPNQNvZmsb0Ay64RUfLuXcl0B6cGBi6l9tK+4LsHgIcAAbzEdnpsqBS6RLo2KG
mZJK3hVyeZqn+RUvqH3YjvvrO6HZZxUJRqxm6kGrgTN9KfeidtM2cgybHL9/31LxX2AlbFZrQN5v
sAa5C0B1RgP31SqtxwE4bKd3TgWr0rG4BZKHS70KCpvzEVwWkCg418ghQ5XgsW+tk4hAM8GFCdOp
uW6p2DDwYgQiLxBWaRCAatI6QXrvO8klOCW3r7G1hbhxV+n1rdFYlyoeGFYu22yJ3bc6cWRh9RTb
zQsPS8OxrPFBW/Xwuu6muMLFRThFatfF1xEXxo2PHwrPeoQe1m0+YitHdAHemDCQKHTRGRpDTrHI
XQ0Cx5mAd+D6OulMWHHyqrHAy9cLds4H0LwXwfcAong3jq14+GzntNlKYAGh2z0FO8sO6zGN3WIx
5Xren/y/eJW8VVoeD2FQRY+wYcUiSgQqncn1pXnfhCIVUNLEHaQVUC8783LZL3a+B7Xx00SCz9eH
10xepXMR3gzZ9NDC9WtePzt5cQRk4vW2oZUTenBdtwNCcjgjswOtOw8oT5O2mW7Wl2j75mpEI5Rt
NohrnWvkTx/I6PEdfocJ66GJ2Sp5Qby4PhQHfXYWkDWvAYYaRg96vvREt8Fw9L8fhMD88vcPmNty
DHHaICs+V0exrZnTkruxlEUazXG08936npfOTSkw8Hj8/bGyCciW47ZxBsPbB18uZxJ6But8f6lA
QPT30ABUeVbTRFiqEkw5Xrmd3abexwP7AMMqDQecxgVUUGC+QOBlJAs7k6HZkwDCPIU4rIUpqaAb
/vL3N8bU+WDkHn2gAdENdgCh9y88XiPUSDfDTVVjrCoX1Eam0Yp6rJHsgjurbR8q2p6uu5hu6kpk
Rl3FCjpo+5zdyvnqFfFvF6K9a+iZ6n66qStxGfyvEv0bOI/DOACVN0gWdwMrTao6utGVyDzYW9Cs
Nh3OIO48o0r3ybWtH9cXRjO0CgaLQc0MXPCMNXetI7og/jNa5Mv1oTVrriLBlqENcSuBNdIRxPld
lbiNta89w8Q1DqXq+jUj37pmLLCjzvoquuZTVNl3KAF+RHXo9bYfoGyqY/f1Mro4r1Bd/FV75Wke
y/vaDQ/Xh9ctvbqrqKHnq4XMdey1qOYWT0UUGF7ECnXV/2VOwfD0t6u6nHIXgMrLY6yuf0b9SPfx
NHtQhBiANLFdkUw1uJljNjzkdHLSZqXoS+TLAUq18nj992nSt2Ac/XsSDp6ZMTo7+bmbuuMwWz9C
6TyhWAhmf3ockP9sevs793tofC7Z1vtfr39XYxkqqgz0Da7fTnipFO5jmb+Ajz+J2sfJNmUzLiH7
37nVSMWVEV/G4PRHLCm66cfWeeMhzuun0Bfgu6f/EE5MQUXjQKpIYFw4az0w2F8cyuNUgfh8AWmW
Y8pV6Ya//P1NOIdSrAsdIdhfkB9CVFchEPA0O9zg/bpduFj9m9HLTgxAawKxY1tFEvb2J+rVx1zy
u9C9LR0Jkq+/PxFFZc4dRDAkt22ZuhI6EahGXBiSi2a3rr5JyFK3UEocKAKX9XGHyhgyNfdCQEu3
rjJmSUOZQxMHVGRWFZeN9DiAL1U1JgtpQYbuG4493dBKGMjtiRIIHqCAsrjJKmhC0CB+3cs0i6Ii
snCP79xtgfVAQe9Eujbt/CCpA8NLSjNxVfWvdYOiY9Zla+MKguLQ+4QIhX8LDwB4kFXhv9hBQIR4
IXA0TpgMoQuJDGaIvBqzV0FYyKE2aPZDPXvjcehDom7avrtgO5pe/QZvkdX2PZOIqGaNVFzBAimb
ZptQR5jAzHvXudxK67YShtegbn+V6JB7C+jVK+xAzOincSZZvA2H2ssNlvknd/dOFFXhXmUMERo/
j5Gucr19FdEsIOS+9fP7tXf3U7k+uraX1vn8gUMZZyy35zKo7nxofOQCxxWNHq+bsWYRVURYDllH
d3NQLSGQ2qgDeQ9+AMPQOlNQwgaOP5n3Ar+wDQXYYre70nHPi+O8knpIb5u9coUgYyWbABrQqNnH
BV526/OI0uiNFqAEj6Is43ku/f7M7DJpunB4mjwafsnX2XBB0BykKiQMbVdQk1oIO1te5+3cVaRx
VNznkF8MUGVHIWh/fZWi9w9slcwWSZlqXcHaBYYJt9vNtjM+QrRrLXZgwWJiB+bPgSbCL9uvw+Cb
6As1u6+Cxap8ALhtuoDFIBRFSnrCPRs4d/KByPGmvDXI1P8+/0bZsSKWyPjOE37M6GHnQ4gpGrZf
4xmqxGBfDVUuBKpk3Rx6v0tougAyPMvbygWQ2Pl78iAXXgaCusSZTlH7WUA75LkHftXgGO7FA94J
L6q6ILr+w4EARnQGhXrC7AYyT1b1OFrWtisd4Fe9fF+PPJ0lrt2xnfrcPhRzda6c6gNf6X7KwwOa
rO5lvzyCEf64svwI8ulM2pup+UFn/YrvOh70XoYAL68FqVuLlVkNlaIQMhzjinax+qaqQKRCuJBG
pTNE8XADICP/LBh0iDi4PYtdENemLkHnTw/+O6utori6APz0XRX352GbtmMjWfO6AReQdjWnSZFX
/p40C2x0QT/nPRCmbG+VfvDTskiOjHUMxi0IgyQEks97VvZbAsrBNqld7NrYLXiwtLG7n5feSxfb
46k/Tf9podlzbKauyAbADnZVuMlXZD6KPeTZIOZnleOSol697BYIlaQk6qrTEFvN3SbdLQ1BI5au
BeRGlrZqk3it+swSgPhYjlx27kW7hA4Nh7LSFO+2Zlh3Y1AXINyPrQwEdONp9SGrB1qVeDfggZWI
KUcLclX8U0Rbtwfhyngkg1UmxBrcNJpae9fLskq3DUp0xcq+DhAxPAV+Ozy4ZUP3pVzGBF3XZbKw
vtyhkrPucDK6ewg4NY8Qe1nvQDMtUmHxHlIgsYQIQPlKBZS5Btf3sKFungjKnrsWLYe28IeD7eNT
viub1M8hGYZI3v8ClayXBOVQpH2/donoAnJc6fTThsjNU+7mEKQFvvsuAHEwBA39X0UUocoPVZiH
hTniCToz1VfWxewIhUT3A8itxQmaV3kCfS3rzKuqvkNrbnykkf/irtPvnFMCJjgm72K/gLIrt9ih
t9DdwywoJzg9VOeBhs9frIAvez+EICK1fKikUnvcCbeS6SqnLd1stFZePwY0AU1FoUFED3pJBYuz
sfoBieddDz2j6yNr7kpqg0tOZxaHeR9nndjP7h1EL6Eta2IM1ExbbXBxS/DtL+IyuMtTFM9xs/QN
l1XdvC+h6c0bbfa6gMseQzvoCffElsZQIIC0oCH2aCKcCg0rWeWjw2uKs2Fxv/rMeVzBU7ErCDmK
wn4NLGqSw9V9SLmrBoB4Fy4ElbKqXAC4av5TN/RHHvYfrUB+lZw83bTNKrFixwXzW2frzjNa7TqL
oERi33dVb3gH/qkIvxdFle0Q89YRVFjrc19b4hmGb5+hgeJm/tQ1cLohvmshB3TnSOJ+GxrXu6MF
Wb85XE4/1pKwdIDXGixaY3QqLtHlLdJqFTqFOFJHX/1wWy9qgpwabv+XDNB7v1TZsGqZJx8yRBBT
nPpElO15653UBZdZCanNFdKJ3IsTFM0Nb1VdOkyF/DZx3w2QoIsz2eysL/Ihanbds/sMTSv+zTp7
/s424EU0HqVif0GIOU7VgA8xCyd58FF4ZYLy6Y274v7tr1PuVCHyD3Fm0zJ6bIPOfUKeL/h23bw1
N1YVANz1co0hSBlns/wxTF/t9scYsx2rfl0fXmNSKqaS5pC0hMpZnPnWsAO6Iow7w7JoFl2lWXNs
vwJKHWHMkscGhhNEfBfQ23bUU9Y82IAHaZwuzvqQ7ZwqBaEPhNAMS65bE+UOSOkyR5Pow4zg/ptA
7pcmDvjpDOuiG115wPljbjWkpSTD7VakERjjd1u5NIborll1FcYIpc0ctOJDmFlVIPcF9DqfCGgH
TyXra0M9TmORKpRxgUhU2BAWZq1FyyywxvbUWWBNpbzakjD3byFQQj5IxTXG3HIhrBoGGc3zXRRY
e5lbCZ9uzOOqxGFxxykUkqYgG7pw7/bfw/wYMRMfhGaTVTBjFUfRDP3mMNsEg57sz3D+fd1fdft7
+eCby4GfS/D/5U2YjQgDaR3Wn3wWNCkJhMGzdLurpG+JhexhZ/kBDCg/tlOeUMruxCyepUnNRrc2
iu+u3gZZvSIIMukKvHgg3bybezBZ3LZAivMWXVj5wTYHWT7PB5azOyi7PQwieLo+vG55FO91IrSW
2TWGl2w+0OnOv4DEJbp8bqusq9DGeaIsAh4qyMoVpMT1ipdP5JNfDIwK8Zwf4olD2rYpTQ3PGnNS
YY6DS6jTyRi7vcwyRYNef7BnAQ4VSJDvb1oxlRtYrJBtnlr4me0+jv7npqgzhz9t3XBbxFMRjvMM
/HPQySDrvF+cl9DqipPK/3x98hpbVTGO0G2mzlatQbY6oOyOqLT30IYzPdF1oyvOzAiEZmuJ0euN
zPtxc6PExmvI4Am60RVPtlBmEO4MU11KiGVK+qXffMOa64ZWXHj0S78ULYJE33f8h7VCRD6ZBbXE
4bZlV5y4HmculskJsgpI30PQVBeNXmI6gXVXepXXbiujsLJLCydL/b0vN3iVs6vw1K0Qirz6C4Wy
c1t3/0RQJg8HN5NhnfDaMhyfmrVT8Y5RMwF14uLjrlP5u2UK+ySEcvFtm65CHmMe9tRxoiCDTCk0
gVt/8sFFDNCb4fzRzV55DaEdnKAffPAzaA6nKBIkhZHfTRNaVWRj0zvobe4bO+vnYo9Ly25pQfK/
kXRoqtvsSgU0rujvmNH1ZsOusOp41SxubAhzuoW5/P3NwcyceoFoWWFnPKefN24/89ZkMZogrQIY
265salZOW1ZJhtg5o4d6i9M27kxxSPcBxZ1Db2Ij2aI1K6comWPwgayt/C6qyHCn0I2vunM7TBtv
yy0bL2iHqqsKfAESuwfg9ultl3YV9dbVdHE9SpYslOGHsGv3IrYNQ79vmAD2/r21a8kCFM23JUPW
Lhl9P+FllaCPaxdxkxLs+9aD2+7fn9hyq/aHfMHsQX28m9f4JVxuQ1n9EX55a5kdcr5RgRRqtgSs
3Je8Gw6lj9pKPVtReku8JirEDb3UcWlB0gCZeBBjjc2+K3ODy+oW/2JTb/wqhLy1wOE7Z0gr793Z
/0GhtLrZ5CFfu6+3zV5x3R4on8KuYnzCGe6jZjn28jYOEwStv2efuwxFUmHJDIWnlIgyi6BVVcjt
eH3m7zsWUXnvkNGXoprKKXOWL13zEcJgOyv4dNvYitP2ICFdiJPLbAOptQ38PIS7D9uNCVTIz/29
MtRfUVMArAkmM89PHO3CRzFEoyG3pPGnf8GOe69dvNKW2TwQkrpRXe+92cTbrBtccdZG4vyu6CQz
EdQHi7d3xewYLlaaDVVZ7ELqL1XUF1MGDM0RzTVZSUJE5dHgTLrhL072xpkmSAj6Ae+njLei2fnt
PyhRnluHv143Gd3CKL7K54U3qwxlhofEcRz9lMym/klNGFBhi1E8RSyvYI2L3wOlXoYr0gGv9fAC
JEpkWHzd9BVnDRbqjIPtyKwNAgYy9KZIaBwt6W2LoxyyLaeQF7EXmVWd9bTR+VDV4c/bhlZclYC8
ZQlsKrNpg1IHI+doawxbqrMYxU1XiN7XVTBiS0vyCeRXabXQpyk3aTFohlfBiAHrJomHisxGvB2W
AOqFEs2fjYkRTje84qmClusyW5i9P3CUBi1+AlnMjwUlxusLrxtfuQ07Dc3RtcpkFgcVaBWjxJvS
oSv210fX2LyKNOzGZgwg+y0zKzwBpdTFzrGqUW2ipu4u3fQvf38TDtyu8aFINSPEV+4EZfmZLTD5
ykMdEtXLKXy+/js0fqVS2y1QjbH7WMqMbiBsHrxD05nK9bqhFZe96MyXW5uPWVyzBDXVgz2Y8oO6
oRV/zTePrW7vj9lAwu4VkiHhnb/g+nrbmiguG4ac4IiyxmyFmlFqRz6IbpZ+NdwLdHNXvJaUE5U0
qHC4UidpIu9QF9XjTRNXEYYehF1nb8ayzGN49GKAMYQJeq0xRxVe2PvtReLJEpldbwmH2pfvjXsm
A4OzahZFxRduNSo13lyOWfg9mvZef+OwF+9940QEz8iYNaDvcCYrCQjNFpl/vr7WlzD174IcCRX/
jAklVYisSlaTr1sLpLEYP1K+ofqzpbkId5AxMfwI3dJf1uzNj/D8ZbLLBmtTjAFL86VimT1ZzolN
t8ZiFdPXLiE0kBoisoEGn30+fBjL+TsoUEyP2Mtr7L3FUvwVIpAcTOHrmKEf9sSnadrVUZDGDqAU
Vv0MJfclWef6yG3vtgoXtO3/XjRXzF4MmkWRLa2b1bJ+IN5wIL1JI06D1IeC69/jlyWh1VS0Y8aj
IOn4gDaNl7B3ExtpFyd+Zra9a5YhDZp6Z9vd4brNKZrJ/9ekQFT8n7V4UMop6Zj5Mk9FAcQV50jF
DCexjfsy8DJZbbs84vddzg3f1FifCgUMx2iIaDOKrIimHfOqxAbryrreFmpVzF8AHgk3H7FNOTBM
Qx3uQcW1v75Yuokrvj+vK9jsQioAcXD9k201ecqHdkxJ3ZkEVi5XiXfMWgX8xVYHZAEod0C8SL3z
jCaHH52ImhLP7Im7e4/mUwhpcFQLDMulCToqBNBe+xlNKgzLtUVfwGZf79p4THhIH3nJj5E13C++
fRNWEhCmvy28BZG2FU2NyDprYwfJJRTIKb2NUYSoUOzaGpc2HGBWkEKwd0EYzfuokibNQ906Kd5f
gjqjdMUwZNFi7QJgWPeeL5JmbV62wK/S1onSqDbxOV0M6j0rUEIBMAUQBHH5kMX5OUBed+4LMBe8
gN/o6bolaz6gYgWLhY8+moCHzKunXT+uX3r/U+6Wqe0TA5BG9wXlLj6W1TJ0SK1n7eqn3CHdrgYt
GGPsVzWbXF1zBqhKqAC5rSMl0ZA1kPWxepKBCP5QhkO3o978i8Y4AjaHJDPLTZr2mkuFCsmZG6ev
NnBwZ1E43FmM3q+TKRegG/oSdN6eyZEXgbCjx9BrlDZQ1HQhV3d9tzVxS0XeIMWLgxdIx8ybvzqb
n+SQzNpKEyOUbuKKV9tLBP0IO+LZ5MRpHi6pKHl628Tdv9ckxEOltMASmA11t5NgBc7Fi7/8c31w
3bwVj17b/qLGsvGs7Yviq2s3JeiNGvvn9dF1a664cAwlihyajTwLvN9FW+96zlDJNYHtNHNXwY6h
CEVeUYw+kaFPxxydRWNkm2qsutEV3+1lb4FbHaNzhwLf25yKxdRyohtaeULToSyKuGggedC6Y+r3
xbJ3QFiXXl903R1KRTuySyuttwGQ3APDu3hoviZomPB3QI7n8bmBFDP/uTjVwV/FbVkklR6vmtug
yu2FAj3koK6Yd8382oqtNSlha6qX4PD+2wcQcPJcAJKXEf6VjlbmFu5dw9hJuEDpte3zzKMTZAe+
gnHsQyDlTqKM5kXLbaFDhXX5ZeRBesYKTn7zjATl3biCnTV399f3S2cNin+XVbsNk1+R09RL6Gr1
uTx5udU+3Ta66uDgjJLQCgxPgRfulire0er3bSMrzm2Plc8Btp5OYm3iAwjvnBSdvZ1hVTTHmgrq
AnxxIEVQTKfFH5HHBguIk+/88D4Pm50TinPVfBxNfY+aMKWiu/pIOND4xLo3HeioAk4P6DZ5dAP6
cn2ldOMr/t7Ms3AByJxO1bC+tK53YDN5YlZc3Gaf/4J1WdCwYQJrFeQyhnZC/SAZ2itBLHS67Qdc
ftjbYxmSjf68xDDMTU5pb4knt4ESzMCbx+sf0FyUXMW/27ycrGYh8jSOwUPlfkSb5Z3v8CSfDQgE
3RYo5/PQsk6snTedrIYlDi3TSy0TfcHJbfNXfNgp+Wqhi0aeYjR62E2Gxs6dbO4ZMUxfEyP+NBe9
2QA5OO3kh+t0slE8bgTNens2oK90QytuHDRgYy37GY4W8Tunc/YgB0mvr4ruXa0iuxiKpG5Z8unk
td0nHojPvBZ70V68ueh50vvuj8Vpy5Rd8L28ubGyrCK8Yh8dP0L206nclkPksI/c2QzhVGNHKrJr
amvkpoBzh6E6H9yiaJLSB7I/GL5eXzJN2FORXXgrTMgUT9MpDNfDMrFErt+nAAkPyzrP4bgHuBiG
VRraLjR7r0K9SGdXPS/r6TSLLSlw7R55fhP+gaj672KwQcNTY+u7Qu7L3gMXGd/2fAhvawsmf64K
b1zCmmjOuN1MJ7+arf1K2/Nab+Ee8jG/rm+FbqsVn4bE0wQOinY6baWVLtbXqfvHK12Da+hWXjmW
7WjsUYnA4NKikGeoAW1x9tfnrcmeqEivfHBWTmoMbbNfYP/ebWi7urQy8fifWJhux5qArSK6Bskh
rQJ2rhNF2mzXWt2HHBCIwQ5+DI5tOHU0a6Tiujh6SoNh6WBC1E4k46lbroZ4fbnEv5NbUFnraGAX
k4N/p9gr0XY7PPf+lEzWvRu5p8Lv9ttkSi1prEhFeFV+jArQCBfzNv/w/zj7sic5cXzdf6Vj3pmR
AAk4cWYegNxq31wu+4Uo21UIJCRArPrr75d95t7TndPpuuGIfrC7XEoSbb/lWwyBz7Fi5ed2+Kgx
f24ijp/7h22gm9VCTFtglZb+jeVzarv7MQoQH33E9Tj3Ccfp+cMndNokvjXHaVijvEY6IZlNAW5I
y+4j6MK5l3RyO5MxqE09YzoaVJPXJdjTwV6Oy0dw3HPDn+xkE6I8TgEB2C+eBOHDpZP9zulHzZBz
o59s5Z4mkyebGleCu9EgCoakTxeQJH++m8+NfnI9K38y/uR5497jPHNBkHK2pNPcfLAR/vqw4Kc4
L9L1K+yxcYq2HVuyzoseQcTcrtTdi6Y9aBp///nXOPc5x434h0WUlDWXtMTXSJL+WxR7D8nsrv2k
u4LhUcbG9oM46a/XKj8VN4sULMSMwsfAjIDG95E/pV10vcRvP/8W54Y//v8/fAtFheMEcnv7MDDp
xG4Ve6mmC11/EIr99VxDoOvPww+l4GxYsJLipkht1R81WLLSfrTL/vo85aeqZqTlorc6HvfF0fkm
VqvNGhl+lMaee/iTPSxiySGWihyh5NyApWGeIpfc2jCpPliq5x7/ZBcfSwvR3OPxQc7fLc7bzQgh
fz6v5579ZAvTyPeXiHOkH373pQ9FPoxiAZD4I9XPc+OfbOJgDAYomATjvvUi0Pvj1r+G7WUH9jb9
yCHljIwJP4V/JYOLAYQGFbqz43EWCte1t6JNxiJjdFLFo6ppHe9b2c9ix2O/A1vceFAbEBEpxbaA
BMqSN7yVw4X0ZCSAxkyWIh2kCD8K2c7M4Gk7tOggfxFBFW0fl1WFaRSw6Bm7Xx39ZH2IPjAgbwbg
go8ejFtc3rT9L0Ui/FRys5gYn7Re7J7rblNKueKVfui8ceatnOLf4onEfZ1Yu6cJ3L9m5h0kJE7y
n6/sc4OfnFhVUzK4vM12L8m4mWN0zFzZxx9sm79OVvipZB8vg1E0RY8lp8XO6QJnItdXPQgeWV0W
V7FjBlpe4Y0i5NdkZ/kpJg6yJaQBZu33cAqGEpUxw2tXy19jzfJTLb+6boSkRNt9ifk+VHUnrsoV
O8IU0/xBrfTMWRCfLNMxmaHGC3l+9Os/VaJMk7LdyfEXr5D45CRjCqHmNCuLcFN9Hxf6ICzKTPAf
/vbz9XTu6U9Oskl6rGhgJb53bfPFhcEV0xBTcL/WXOan2LjJBKGIfGn3dadQqW6/Qfjweo6rzS89
/akgn3NNJ2PQePY1jwd4OpTfZVhvwpl8FAue2W6ninyGlNXi4Jm5XybYlIeha9HBKj8K1s6NfrKZ
x6kzdujw8mfuL2DtaJaOlP0ad4pHxyn/Q3AzoqsOx088e8HECxnmQ9B7u5+/93MPfvz/fxh68isn
prDo96Nf5iHie5i0fLCdzg19EnYkyEEpHbBiJu++qkeVJQwtz58/9l9nifzUGpXMrWIVzuI9o/6r
Gh81swcUVrelnLZxFQCy8RE968y2OlXemzChEDlR475OQn2ZwLjxDbY88Zxqaj/yEjr3pk62LkVt
hwyE4fbVEMudtf1eTO1HpMoz8f1/QOQqPpaq9XH51k3G+HM9Q9hW5ZCYEeb157Nx5h2dQuUQ3nja
dfiIIomehc9/wCXvOQq7j77CufGPX+0Pi7QcWtpqh/HpslwwM+6gJ3zhj7+G9OOnenx8kcYwCITs
S4pTvx09WHiV8puGq8evLddT6FzDQ78nMwKgapZNGrL6uw/+Ueh3O1nbLNKJAaWc/+JsnGzpIZhd
X7WhhXUUwCbHsGjycgrY8c8n+8xiPcWZcePVoNojVEwqtSu4hnAq/6DoeW6eT/YBMUvF18HZfTh/
lWA6DlMqql9rxfBTJBlbgFOCMovdK2iINPoKqkbR8sGDn3knp5CxmgjZ8ghjd4SzGw22FKJz/6OD
9MwOPoWM1ckYk8Af7b7nnmxTpcwEHYjWXkX1Wh9oJYprECHFr4FI+KlknA89+Li1g93boN7FpX8d
BB/x1c9M8H/Ax1jbrVWHaN2pxmThYG6KeL1roFOT/tLiPIWLdX0EZ9QBEbsMh90wTXmp/V+7KU/R
YR5VYCUqDA0PhAtVBXmzNB+Akc4tn5PAs4CsipuCCW/cS8R1QXi1DZTHP3jwM7kAOwk8j6QAiEgT
jUTDuynL7gV+w5/LEXXUKaYXvuGfrZYvTTzEv7gbTraxa8Kkp12n99BaI346xqNkacO4/GiFnllG
p/Aw5q26ZqrVe9+vL7T1X6J+3op6ffr5Ijqz3041nJrB77tCdna/Npuw81KgAS/p2mT41DSePip9
/t5q+89KNz+Fh4naJrajTbcvPaj6qR+L6B/KFrbK7ZCZNbku6aUKCTBvn8r4SVK9gfByXqgxj9pv
ayOvYi/Ma+DS1w/Nb86915ModkW1dOjhbr63Ld2BVrptS3rP6+HXlvmpy6QLPNbL1i37qojj3Ke0
3S6GfJRPHx/yr17ncXP9IUgANN0CW7cuex8ktYpON+NS56DzPGv2kSvsmX16qtxUSJgBUb9b98IG
eks6tAo6L/7I3+bc6CenAGT6evTBi2XfROvQpNTTvspiEfIfP1/W58Y/OQeENtWkUDnaezLIxrne
8O4jFNCZcPxUNs9IOlbIq5Y98ttWpl4w1F5eS8dgJRL2jcuMFXR46tcCGKQBViZvP/9KZxbsKc7M
LaRd0e9YgAB7ZWuRev3zsnyUdZ0b/KQw7nRThkAfL3tT4NKtvvRdDY3HXwM98lNXaW8N4dgQ45UN
E7mks9nD6es+hDnoz9/Mmck+RZpFq/OaoaLLHh4cFcJ+LtO5Tz547ecGP76xP2y1MiyMD7Dxsie2
rT/FKEQCKK9hhPDBLR7/rkz0F5v5FFVWNx345zJp9xpaAOFTTyNxES+KDVeoDxTt4xxRv36ypayq
ICV+v6o61cDyKJoyxrHkUgQtth/SAnYP+hAKRXB2B7GJHhpRzMnR6G6sLuy6HLGPVk31V+hqjPFO
xTSIN9CsZKDp0WaIr4zt9LCVBJ4aGzp3pHtHAx0yuiQcagO7VpwJuevgHJJNCgqPILLbZNqJpVXB
bWlbz+4Sf3H6MLRO8uu5jcPMsXVZNugGX0yNHz63xo3fIhGH1+IBl85A1nQhQL5vV6PJ90p4ZkEj
Zgz4PoCtFqS6+mYssdZHsAjN0gdl7lr0huA9a0LzSGt/encL5OzSaq4diIbEjuvFHNrO/AgILQcM
I44FwDGo2uoSvDsVXzbwbVkfx2kuzSOsPtZxDxWQWF+Na6emjE8KGbDo4Ml018q2KO8KV1u5kQYE
1UyWieZZEyQF2YJFtrILVwgp8sXK2KVBxVu3gy1uexdGYMS8Qa4wCrIEJ12ZhVJ2n21Di+IFDujT
lwqGTOTgD3FX5JVACWFXtbXi6WD4NL53E9iAdzVIX+Zuhl1xfGiKCZLQctBaZdFoYpItM3Nxygeu
9VbXnMNJoi8Gl6uiCxm0DDzUQluQX7utW6tQZ5W/eMDHL0ONqXMBrAHIPFCK9H6O4n2sOOl3TaNL
thM0sTxP8GqLVKBWvm5qVdRFzkbuTEYA6bwx0xTrzQjsI46MqVR1eWFBNIq34zoUwB21QaxzMED6
Keu6dbhibGZ+2g1VG6VlT6tvBHr5wInVkbuqDeAfeeE3Pn30R+WpfTFXZkzDRKsWfAsPSOlqZBH9
HC0mInit7VRlXq0TfFkb1eF21b2IU0STEGRmi3NFZrQBF5rJyPobxiruZ7qJA+wAPi9FNk29W7PF
iVKkQ8TAXex1gjVmAyl5HhOZTE+ri0SUVgsAhmBosqSHVicT4abl4+D2LVk7P2saX9R3egQTLYWd
RzftIj3jvklkP+onj3dqUClwokTtHSXK3NI1EQsEdEEqMW9RlfRJPgDju24qTCDYRQuY+dCYF4IC
pV+OjzTWkmdxZ5Yob1bO6y2UoxxJh75c2S0TM1w4MwnnHreBVPs8mlT1elYHXQZxtPUgXRVf6MaD
dkaREA6lHV3hz6sCo/JgVy7JlkjdflaB98g7unFFkKAsQMLuMlJTIz4NsSqf6ByKb44MrXwZ2rhR
7aYeFmXkZrZTqO4rXij9jrYk5RvIKvnxmIIzHvCLZQgg05nqqWRCZxLGNy2EzQcyJ1CvqUd61XIS
Tjs5c8au4maQCubMEiQhSJSP7pNVXjPdllAOL3dVI5vi3S9H+BTgdQRN+cPC4qzLHcpiSyaFnQDG
bSgwCApY8umiGBjso6E5M7Ftg8UuvjjZy+4KN3VcZyHDUn00vcSthM58ub54CS+rBy51oTerAN/0
uonqRO6asffllg2TnGU2DIECA2hlNkRnh0lIGUOvcA7yCoFMtwMHpWlg7UIhWdK0IprTIOq1ukId
uYSCXhyVwcaHpxbPO8cSfl173vzKday7g5EuD+BFXqUzJNrWrFoefAhBr9jgGi2qMBXFmrqgv3Ul
RKErey+9PnGbGtbPXyqorrCMa86HuyUw7MfMiYUcyOqEhHiZHup96a8wEshZWGcBSE3PMpxIn3HK
/VR3cBaOkgouAgUibRPFEvbVVRPswB5O1IGNUQVzZlV/G5fqOpl5ZQ/ChcnBDzuGzb00gU2TuNFf
oC2u1LYKJcUmqT31Ai936dJ1ItUtq+0PPIP8RtdAfPdb0up7I2MOyVGHmmcGaTcSbTwHifWLoYpH
lyF5pms+tPUi71UgSXujkGiNkHEGKjctCtXB2sTEvLxuFhZsYdV7JCaQa/h6IAqLFu6mqxA+uz3O
1dVqkcrBG+YtXP3K7lqbnuLtzbgsM1dPUqadoV2QJpCfGlMhbZFk2rUVgUE8iKap5sYWWVeugJD1
41g2F2249utlIIepTYmLRlidg/mbbOfASL1LGuWtmc8qyK0LLwafJ0KxYbkgJqDXayAXIDQgLMSz
GdkpgxMm9YdNByUvFFsrwsdLu5RQmffD2WAUAaMl1yejSMvArU1aR0XgH5pS4nRMCvSH8s7aMs44
UPzxddV4HdaKW/FCQl67MOWl4f2X1o1d9RKtwrAUhx2rty3tmzBPxtk3uXWKykwHieofVOlId+VK
DgSABythHwx+cKSvauKKo49zEdebzjNtnQYqKqt8dHIMDhUofjB9B13h1iOioBkLfX/deX4VF5lo
tVfvOnh00NSAAkM+hzGfvjCc5C20t9tuycysaZivDAfI3SQaYzaV04ZeGNYUbOd81QLiOIdzhvoT
pbnw44im8eCvKltE6zV7gEjXukuhfDw212Sdxylrxgkg/KmH3ztE0+fhpWrByL7yhrJi17SNkxFW
FJhgABwgCPo6RZZ5IgckbgruS44ySArrpCTYLYtjezsiSPoyqMAeb0UxeztWTH2UwVpe75a+CJcb
OBdClDDW7RjkOqY9IiWo8M13awGjp7QcErxRVkDZ8d7Ti65vAwdBayy1Ro1rJug8q2xq+2XYGYif
ios+gsRbznHn4+6t23XJcZ5V64sCbNvLCAXCNMNqamBFUk7gJuuOq2IPHwkcweicqyAHKKtkh6Zv
+jnt4hD7LaqGubhmE+KFI48ZnK0eewnpF4wXh1fZLrG7a6ABx3PsUtFDAKEZVojRj217iZzd8ze9
3wPChF2unsGUhaAXQyAoD2EyFOOVCoO1uXO4lb13MlggtVjD6qPhlQITo+uaUKd0CNFNc5430YvQ
UpsAbmXBC8fTuPdRB+gN06rwK8xxFLstb62qNtTBzO82aiBcvpUGKwY1bNqWWeXB8QOqjd5c5xVI
HyydCjZ9BdS6JnlNSRVtVTXx9QEaL0GYQ7pZThmdFuiLBIVpVDZ7XeS2Y9RXKhVutt5GRXJklwuI
c37GijBhuTRJl6Sr8A3N5nH0l3zuEswoAq2GH9Fcpt+OHgvvx2YNluvOlLbcqbDW465tB4c1r9di
2FBc403q/IqwtC3RSdvJZlFhXshhLV9QkvDhxWAGWGZFriGfGWC4w7aK2Gw2cBgSgCtEstMw0J0H
cxmVMAkIm5pdooNig10CFFV5WGvdhJ8KPvi3ZdEofTNXwD3hRnXNjwDWmjAC1VULr8hp8Y29HOAh
E24LnAo3AVemSx1VPtl7Icwst2j7yPGimiCxlteKDCzH5SUfnaVTculzf27SxB8Smg9r7erN4k8d
zRAFCBgaIIRqNkGF3OAGLjwq2sUDQxO4bkNT7aq1UOtXBZNgKCq7wWO3sGteJ0j/J0sJ0+Bh9g/d
HOkepq6NGbZxENThrefzOc49O69vnZ4CaAVWju+Rm1gcsguNcM3ViWf61NdBdRWwkuABCA23zeQg
lge3+LgAO6Rt+EZC7qTIcLkMxWZocfGm8GyK/e1sRYwz1YXRmy8iKmDtPBRkI1ocDKkFfqzJSCQG
smFrDaG8xibhF9X03reiQ7iYrnVkvGxJIJZ7WUhWJPnMxv4K0SfZweEDy9qNcoDVRgRl9qiQgCfF
QwWvMdIRmiZUREsa9gK2Ae24LP6FLsboSVjY4l3Hi2hkRmPVJTcloixFdwI3iPdQtEjtYELcTXco
vIkjoJ0Gn6tRKoAjZaNvmfLC4fvooqVMYxlynjc4mMkejbgQOn9gaSAuULTatMVU17DDczgNepR8
cBFjl4gUeHC/yzx0eZEKNloVaTmhAX9wYx2oTCYIjtIYEdFDHSvjw2JCyleG2PklFnJO9po1vcqU
audwV6z+fG3Hqb8zszTeDge6hX95dFxnk5rmaFeCjo98Kq5FuYuNaWccQ2XHbmRJJnuTsDCJtnQe
1/U+6XsZvupS2B8LtsU7anrwsZixCmH8si7lnHVrELe5LSCntWt7gDuvujHichfg8ZNbRlZ2Ey5t
gHOwGoMHYor5dXDVoneTjcIlZQKFS3CJW0FzjVK73sp21OVW8QXpB3MOMpKk8iKarXHi5kPn+lhn
UVW19JPuK0evg3GBjQBSJQB8RdKyNivrGSscV6U+igdwSI/kRkFXNiXwXtHbUDahzfu+SdQ2CrSt
bkxpCplDB4+3G05rWuwJfCmbazvQ400FRcjgsun9YH0KQOZZD4B5rfTJL7vO/hCrXbtPlZI22sA/
is87pA4+v0XkopP3vmJ4SjB1aLCm9bo4fsv9EUWGWQnXPtZEtt8ofHL9r0vHh+DSE12UfDHrYGaE
hshhM6ZqkmyS0ojwIpoJLlNlYP2ZGY/M0BzXjkIy0dMlDe+8xCOvyCGRzeuuk8mmtpp0lxCiH8mu
BgZTbpcawvpHQeWx25ORVj0si+GwhFxf0z7zQMCvIYXmeHhNO/Dw9s5fjL1pFyT1SCNZ025XJ+cR
FQ0eDbDC5aPM4UQqvUMzlA4i64MQn53ruiVvgwQck3EAnjvzuaXtTYxT0s+LIIzYw6KJ12a4LoYZ
lu6NHu+ise42+APE2KaAN3JbxBVN3pGcsXmjI8W6vUdioPW6eaLqYUFSOiNLWApxmBSNmESNZvWG
bQDR2eQlwIFayRQFJcRmcdQ3firUGry1sDDvD53xfHdocBBBMMXTSbWmUdjY6cpx3R454rJb57d6
plASDJa6fRhgjvKqqQtQ/xCLcKllofgxiTpu9iEvySdZh4mfeRMpIC9EV6TCZsQ5gs5g5ADjwEep
3CxkijYWTi7xc9tDm/igWgbxZjIEIt5F0vMRphWlDp9jeLr7aYuEv87rlYioOvqThInFsaKX8Ks3
CMm+xa5DvWCduhHJ8ODQZx6lv1Qb1F6oSRfVsPUDKYMzBdlTXiSeT9ZVYUDDhL/qPoqaLu9QE89s
5DNoQvntnTaO7+Ik+Mi8+FxN8LR6TVtqSNO3+wWJVg5BbchyLMO/EYT/+L78V/lm7v6n9Gf/9d/4
+3fTrn1ViuHkr/96Mg3+++/j7/y/f/Pn3/jX7s3cvDZv9vQf/el3MO6/Pzd/HV7/9JeNHqphvR/f
+vXhzY5q+H18POHxX/7//vC3t99HeVrbt3/+7bsZ9XAcrayM/tu/f3T48c+/UeYfOQ7/+OMn/PvH
x6/wz7/d2gFImd8OAzZS+9s/ftsMpjfD+Bt0Il71j78Y6u3VDhg3jP8OSeCIspDBO5Ae27jz2//8
hP89ZgnuNMZQaQuPbjFI7Qbxz7+F7O+MwUQPquFBSKGciR6iNePvPwr/jtMhhGhkAJxOwsEr+b+P
/Kdp+99p/A0ORXem0oPF09DfBfP/t7SLcRhyCHwYIQSuQv4pjbRdG90bT/FPPaM/RmeuWc2eUG2D
akWEBKyo8Ke5C4YsjMW1z+t3aIUWB+Kt2/Io66ku6GLUthDN1YAEEiWp8qKUFyEZ3NZMyb3lvpev
FFVOz7jr3t1EBZpa5eLnlUF2CtPee454HJWXOD54IqlRSUIaywzkJdkodiig75owRkjYN93WaAds
9rGysVLc6wQ1yl3nL2JvRXSjg6PfkV2v8H2vWimfQtdcWRjNp3C0giVTPd5GYYj6T3FXJsl6qTx9
OcNASZHgPmrBeFzn8J60qExTufWN/Aa3qst61bvgaDVQJXcrrWBD5aGCmMTtY7OWB1vHXyjSMTqG
D3JE4ocDu90IOu77RpZpuIq7EQVX1iBjOxYpjPrqQD2ZjLtb46rOINlyCCzJehPZlKLVlJZ18Z3B
HqBQKKTpSlzPst4XQ7khzs9Rt0g517t6dRu/Kz95IyQs6hdTQvMgauOD33ivsEyDSI96r+0LZFKh
h6hxW4Y3lSu3vhf0B0Bdu5QeAt9+XuF7DeJTAHphyC8K31wbU7EcEMBvFY2fcODuG0FuoJf3SKBt
mS2W3xShd4EiEPKKgX0JNGpmVF75Fn1Kj712pf3qhX6ci6B6TxbxTrT42lTrbWRuK7jx7ISPepTn
+s0o8PVqipByWchztYJ1Qt1X1RRPI0edmULKOOTRe1HGX0QVvHRavUM2leRVrJ5QtUX++dXUHc/W
yQKjz4fvDb0W3NZp05IZVQOKhlf9o4QPadrLTyA96BS0hBYlzm25JLeDbL4VEQL2nuk7i/5VinK/
Svt6uRFHf7nBxDf1BNBjiKJlGUBTCfbVO1MGXSp5bJApxDat+dof68oPoASO1VQcVsjd5rH2bIq6
pcQiWevcoeMDW8wkHztgxclcfddzwrLRV/dE6BnNEP8+WcJ7s6g5j1311U7xTRdEBEh4cbydoO5S
wvzGUzoXXVoNg9xQECOgyId5RLyDOGsOPptmx2y97qZw49mepQMaDBl80uQG0MILJNj7KiodJD0G
krZDmwWBeERIaHNOqh+eCu+TyLso14cQwQduajiteUa8a0+89131Nu6rdvazlsl85BO64kucBw3e
ti39B7XoQ4m6HfbVceagFp0OS5cpoe/6Sq4bIIm+zYyOKXZOlaGmj9dTdVdxpd6hXXvPttBF0qkl
AgRLktyixHhYoQeYjsB8p92zoYm6WIoa7UyBnixlWxxZKJhN0/WgEH8IDUsE1BpuCbusa7JBNfF5
Qrt2Nxkvxq5YX8RTYKFx3GuP7EvUV2NN5JaXGnZo4iGB3MwC60zUR32blkJ9baboCTQ0AT+z+Rm2
LGs25MSVIvc6fV/tbViwtF70k53MzrDqh0ISXxJ+M7E4OAgb7x0AfgKO8ndR/MpLrAbt6S5tgWFP
yza8n3lss7b1DySi99LUP6YQvh3Ffd2VBDRT/kAiFyFkA9IhRuzTRc8+Xv5mdeSqDi0UVBMv5RGU
DSEGCxGLJ84nlD3W7lLXi91EMMiEFJy5E+tlMdrriq3JFovnDkmLS/uWapglYql3fXUTDeumXelz
Ek4wWSqLJ/jAfZNzlUeT3YEjAN+1GhMRmbiHK56++H3BoO66qfvwGVfdvUc16EPxUCMNE5ezbO/I
PF3jxskCGaFMQiE6srAvxcCv0aFZUjrrQ4HCa4qyvkjtgDOALWyX6PoBiQE6R+NFWFRtCu6AyHH5
vkHAJEMM2m6SJj4QtJuYwVN5Rt9Ni5k3HYthHq2R1ZmrLpxeXM1vfCzctAesch8MMyykJlRIUXfe
m8E8Lggh02nQMbor5mtn3XPEk61cyM1K/OcCDdR0nVFjjYYk5VMPy4hBozmET4g5mh7OoFKLi6rK
6jBFuoNNUqITFdY8ba3kaRNnPejCuQibT14zl3mrg2yaGckX0ACy8rNl6AAO2maxx8eMe4tEtIk+
U8w2yus3llz7DtocPRmvy1hduRYSbxFkvy0CRUqR9PHmU1OOP0gS3XQOb49APC9lg4fUjYwoLq4y
841P02DRbT6iJOIPUyYnuD335s5rx+tOYb0HPgDXHXLRrCaFh3aNVyHNNTdihbitmSA/g2DJ5IFC
LbtHMyg3FoUkv+ltOo9xDk7O7VpWsGMm2GEURQHz7PHVz5Bc5qvgIkcD61Nl6QPv4Hsoa7QoyuWm
A+ghCwmOLkQU0dx+6Zv4is43oRUbuwxfG5T7UjNFj92cFXSCS3Wj0RnaFmMz5wT5IIh9SM2p12fE
IyBYBv07iVFq9uAGSfvoqZvh89ZWArnruM5oK9ht0ZHksNSPgBIth7YVF0HU4kTBb8MbstiSwm3B
XQAvA6YIiVNp1PUvSOhe6Dx853CfjEY8axWM2LQa3eBVP0Y99JaEU1VahtMtusVVlkwLto/6fGSa
puDvoPnCt4ws/sarmji3E0RsybCNpvAxnhLk7PypAI7/WJnHta37l24Yc4mlK9riNeTivUABJzVh
3KMsdC8m8y1qJ6jsQZUvVQK1P84PSLkXDMAOE4owhXTlZmX61loFAS0nvy2BvaY1rq0GOWPmJ6+2
BK/WT6IddxhWzFjIwxzstFifoRD07nrxdTLrJxa9tEuxbJRenyFVcr100MapvelY6oK+GIA3aTlv
jVBXWGpXXYNBEWHeIJi9lF6KOGnZoBegMq/wn1kEn/H+ZQQ3dpcMMeqzzX6Q8pl47rm1vMraCa+d
KIvmr7sBqeRpZV0BNZNtQUt7y8f4CjdwdIBPBex/kf3vCoK1CN2rOoclRJXG9VBvrLNbxMkLVohB
QZzweM9ktUdrmR5sabMxse2hY6jaLLHah+20U4UrLtHpTGlRrpswwCTQkNwkYuuvxmZAjYqNL9im
IitJZ1yf2YIrOWgRJNZsL0vvgpTtY9Lor3GAmmqMtBHCYYAnhGkoRSa7pMS6GWwGfMZb6M85BWcA
FRkJ5x7Fb0hBWe5FMCZd4hSGI3GGeybYdVClhH7Fxh/qNvM9b0N8xFbaZ4+om5aJX6UC1r5SyfcZ
fg/oO+7a/0PeeSTHbm1rekRQwJsugEwkMpPMpDcdBI0I7z1aNY2aXo2kPpwr1T3iOxRDt1UvXkOh
40gkgY291/rdkjIFhKyTEfQ3qi3EszMye2NfBdlz9YFRIXRDWZ02cSXsynhuXL1OXC1dchc3H5Sc
dYfMunG6Rb1KtfdWLSMvlgNlpyQNM16v4ZEcPD7cEIFLjErnToF+myqboelPKuf6lFUsKYmqEKMc
xeOuU0t/GYqbRS3Pk5Y+VxKRSgxzncPKdAmefQ1nvh2jlh1R79yknu+FTqfMGi6SqZ7dBEvINHEl
ABLKvMFWVDl1ReO10R+DLNvnS8aGnHC8dabwO77c0dHq1M5Cwy+s7Fkbm8chuRrL9tVQjVsrt94C
IXqn6XkPFYkjJxtbd26zt1HuDmU88myTyHLhzgrbinmpg6k4Z+l8P8uT15vJtsvgVEWRAnfoF9AH
xbCVoh5srVUy29KF37Uy8Ym9PQUnlLPvggiGUudMx4ZnfebldVBAOLUyJE55i5HmXQjZcHm6t4Fg
PGvk3MN3y4I9Tu3jNEJXpfljlwfPEs9+gU9xRDgeRzDm+ynNziGXYBZsvy/JObFNOXnUWsbEJuLE
INNrIQ11lBLhQag5wlSteRtYJZ6uDWcISQ3Y1GptTlxNS9+zKfwAgNx2Xfi+NDk/Xk7ulXQlZ+wJ
dZd8IMxJbKL9d13EXal1UXP8B3UKzut7hQXSDnQCOUdkIRwOlWC3MN32rjSC12GZYB2YBEf0JIs3
m/fVWLyK4ai6w++BFUduJiQfP262kA1+a4YNJQFlaRU7RW/cMd/UhnR/kmkNLCeNMzLX2b6sXLjt
tbU8F9v7WEwO6Nl4DDplR48dzZaqOHXCHApr5JAoZppFUW9qiq3pdpyLO6aklG5Tk2Y36Fpg94qY
bMVV2lfcZ7KKWqJvYk9GGJGIu6FYwj3sJ02nlDzXxxHUjjgfSq6kxhPSMuE4otye5i6lHIjsGKGz
F3O674g9YSwaBgwviOLRrizrJhgdqz0M3REeOnQ7ITtTEKiuKEpOozSDbSUU24ow3adxD7khx4fe
kC6rAutSYxm3YVYczOi5i0kT4F27kKliuCnvWae+qTXDyZXNUhuKR8mUc5Lndmi2phsSampranrV
SX20qUSI2SlU39oaHcd6+jt9O91rMet7phkqzaBxy7Q6NoNuMj+5fcyL+tGIKIzN5D4kuSLWGkrG
GghbckuTlq4PSoeigDsteX34UsmccZTLOpoQ63YkrNOIS+Sy8TZJRm5bPDzWxrqQxXAjZ9lRr5d7
RF3lnGou/NwzSqNbNF2tA97hpanSu5htXaZFv8dp+1hM1HumjjFDESIbJva6lsk6rkOa8CKWOSY1
DTJ3btKN3F7Foa7bnBlMh4qr+zmYdLvXqd4QXNINIfqxmWBe8DogNqE3UDm3EzUzNga8iydYN9Vk
oXGoqw7runglJsY20I3HSRtHLzbS57GcHzU0M3oRzCg3q/MwBsysIRIQYcvNaJkvhOAuMfh73nKq
xNF6Rivx62Jkj6FQHDMoGWfqNAHBxOQsMbu22QmlExLXZWdGdJObzUceG56kCk9zw0bQrbrnBXXC
WrHpSvheVulz30LTd8rvjSXJrqinwyZvQhPpsnFlhKwX5GROiTWbKlXhkV5E4LROMFFFRYF5uxig
gVZl3Yd6UUIuKMhxssbRBm95pWhs4hZiS6YA0XQw7dGquo3OUWO3ZucuBo54tcprWxg71nibouci
pPzHSV6EZejMZXQXBvI+j7QPHU1BMoB2Nr1c20xt9JJuvlcLxaSCp6CEDWkZQJ66qglhbC6C6uQD
/zBsnhg+3Tl0cpoD9/hgRfAqYUGxOVfocgRxY/Qc8VF2hVX3hn5ob83GrZRJp25JdzjGMzslczfW
VTcGh2fflJzIYCMwwumgtKdJc3Kp39QW9VAsXpmWuR8E9Y9Mp3+EkV7Eb03Zlh/dZwT0L6Dpl//q
/0ec1FBXV/q3OOmhL17aKG5ASv/8ZfwrrPRf3+5PrFT/TbNE09J1UVdVTUEa/SdWqv2mWBb2Gg0s
FbAUuPtPrFT9TZMMRTEYwSQSQ7Daxv7ESpXfdL6JhFZU0VR4BPmfYKXaj3lLP0OlsqWsgKuiiqZh
yIC5f9Xb1gh6ZEFKmjttoGFtfHqZx04uTC8KUXtISfama8mrYAE2MrnUjph1684EBVDhwRZXo1p6
YnSVmTLUeGLdtFFAWrswezQYBU1It4dmLncyMSOjai4U4Spb8jjfdHWxbMNkeNEy65nLiC6z7oUF
yecPZCFlsBjUsXgIoxooLvdVlQpl3WdVhSYkaCYYKqn2ESA5fdMRlJJB+Y3S/Jbn4ezNbXcnNWgc
cdiXGNSQJKB5cUz0US6KIiWcw2Oh91cCW9AiQDJnRWrxmZ/ToMncsFWvqMgrZ5TSl/W/SgdVZfAW
yGSLHLnG5NUyAjYnWWUThZc5syz5Dbzu1EM5YtkiZ+OhIJXAyw1wGbHNj0yrnZFJU16Oi8CseUXj
5tbXcVLeFtZ7JBWxw9l7WNq6dsXqQbJ0hILWS7G8WWFBW09X0psE70Z6uR/4LhWGoZ1hZqu+68pc
nsI28aYh2lpRQFUZv8YGKIdZ5EeUs/dqRHEhtPnWLJcnmuzXeI4JCqxveis7QqRxuDaxCIDJpLuJ
FnwQymdjkQkda7KLoYRuHgP1vSnx2si9ifKywmrYmurVvwCzWl1sHadIYKYfshnse0gxR+waN0/U
gVqqfBfyunRjLX1FEQKNGXR2G5U3oTFcTBWQHxKZmgIwPuWqcAC6Xw/05DWgwJDi8YWLvcaULmhc
pV1WhTujMa6NAdCuT41d0V5JJSW8rFaqJ3Yw6aOGWsoYA0ca48FHw8z2K20jZBW7fFkkp9AQyRhZ
8pFF4n2VbOjRz6TsoYmjyB/U4Z5EiddQTlR0VvODLBU5OV2svnrt7YAr1C0dsjdQNfZQg96sT+eq
fhY7/oBe9XmSTRyG0QUkqK2J+ZvQ5LTyjwkczo+/bwdtY7ahP87NTTGHhwC/3UYu+Oqok9/D4Xq+
74VeZsKK8PYDbtKm5hpWkwXVXUBBgNSvgFwVvfeScEihkjVyV0M1s81Iv+0LsE+dwrJtsmdIxM4u
Wkzp2pgIW9DAy1HgqGnF0J07rXGSbnzX9GzZMgj3PlaDxbVmRXfIvy37qaMtQlQXFual0Sq7NKMl
xOWuMyoyfRdZdmrNiZdTGtShBdBZnXucAc4QlkddmO/l6bpiFDlB9MnHirCnMytSE7QbQT9ZFhpu
dkx7aebHXCzPqQVLmctPmVz0Wz2LqLiyaDfK6us0BxodDWEWQ+hBX72GEqCdIh2DTE521b00UQkv
mjLY4mScRkG+ileUb0ULLIuyZDHC1q2roXXkyppJf+RJhgqttqWGLQAzHwL5CvXSLPoIijJ+TqcL
jXrfaMbEPODqOSHnydOLcd6JtXKYJGh3tW0igMTWjZf+Ea2yJ8eASIul7EItRls6byuJ2jMKrS0s
COoKyr8wrVQX9vy5DXjwZaWhnr9TkuKm5QYlNXWhmJ9jdb5ctHBTFMPG1Clv0F0e+zJKnETOX5Ul
v2ZyiF3lwYMlD++qmkVurCqCzSniZ60p2jBHcCx8uKIGB2qB0yKTjTOLX40iPOSRsI8aeB59fBIi
xbWmxZbm7i6Mh6uuSN8px28lINygpJESr8p1MpRGWvQ2Netz2iSbqqJjUFLZntu8387N6Ku5fAM7
27olg8qdnrgbBLqZS9Mwb7PF7uOkOBYIj2wD2ZuTNwb1qRyXe3EbpNSJ9O47ASBdbrRdNwmhq4TF
TTOzoQrrGFrZN9p4q83S1aymT6gxN8rQn6SB76c2Iin3xYdW6TxljiR+ysFTZXrJkpmqjiYkr8iR
jqpS+IrBexLkYIIt8lbXyscLYcpPZjvaiw4FI4RFuTP07lQvw3VcZzpKV8mTJ3VyiNJ57HM+aVCm
/MMl8aIqYUNs3DDmT61uLF2zLhIwXQul6Kze6IvWMV4+mzepnp+nOjkuFpvqpK3rnwEQtpCgmAlz
ZkNm+GtjtZOOSe72RkHLlzVsP9zIehhz74kdYW2piysr5eYhEAg3uQFHESfZsSlntAm04iNTUBkJ
BP6QHxHrvSIbIAE+lGyZjC8U9u1J4KUqovpxhQNSNr0xHO8XTfcV9YrcO6cSg9YL2uSZVoHuODP9
uqNH/QELamJ5iVYnEH+fNSCfjAXqBEL8EZiqZwWab0TVUTKYqFwtD6gj/E2lhMlpEUZEetz/tBn8
kAhftSa2pSmuMzYjL4WxtaNrNBGtSwICrCgnkCwuKCzB0TJkHRkIsasiLhbzEB51Mjwem2iXJo+g
CKZ7le420uTFFluUF/F4QfzJOapkJ5XgdzudA3LgCThZAgihAokFMOG2WtNhyXkuOWjZImHTWiDY
Y9Ih8Ms0zQ2qJ1RH95wMka3IzWNqhq9iWj6nt6Y4MHk8EK+4U6Erp2B0Uh7vmoobnqLvivDJSApf
pqbUB6nK6BLmMfB4O9FtcuOpRATkmExXtoPUui9jkx7SpKGsQAf3ahU8dKhT3WFCzE6UuWSTfnxQ
ADk2dX/HpJfaSU0rc7WCj5+ymeuyhDFFKSdXbditsgZgOTM0F7JV8cX4tip1dDMx8ups19XGUdEh
xWb0vOtejEBI5n0LkXkyAmsIeZzLXqul0Q1n402UWF2pphUbSxiPgglcqKMv5yjVPzT1j+jl/+Ht
hCLpayr71+3ETdW8dNn8R+vQ/qyz+ONr/+gdJP031VCg/IkU+EMy8UfvIEm/Wcg7dFGRVEuVVK73
R+/A36jIG/kiUTIVSVyN8H/0DvpvCgZVpBdU+5YqK6byT3qHH5Gi/24dWCWqoWq0DZ9ahgawaJjV
3iAqZt9qxVsgo3CUg7tCkjyhgV+uyr01nvrQcn+6S38oPX5WdvzKfrte8JPpOyeGMpNbefIXUXFr
xJpyL1IvLjEke/X699f4Zdg8F/mcZSKGaOcyMZyZb3Q9LqqrFh1iUt0Nw3AzTK8Bs0iGWD40TM8G
5cCZgtgfY8k3V1+lTL+4p59jTjI9l7CMIZ0Tk9Er8xWDEJyy4XRuc0zZZ1FFMI5qFjrP4eQ6Fvnu
myuvT+1XV16d6j8ZLhVLiK2iZvSWwI5ull7XxL6GlTYM50MvDuexNg4GHq1GIJh7Sr6xYX61iD4H
o6RqjcgUm5U/Txvr1F8S7P4QRU5xj5Ir+uYiv1KqrY/0k5dUkCK5a5cy8BEvIwexXLLWvLk5IS1x
+9JyI+iLb+4isMEv7yK9/M93MZ5H0apHxhrDhHvLbIH2A/YHsq2F8TnTaMWCxTvmA7jCraYg3cub
zTeX/uoBrh/ppweoLwLtFuSej6bYG8Rzh6hXa8JdTPGnUalVLXdUPdQm55QufXNrfxX8sN7adR3/
dFHTmoQSTr/zU4DtarRcRZw8YaAm4JUBWPeCRcYjqn6TM7Huo7+8v5/2HKDL2axXOVX1WN3Evwsh
SJuDNCN4aC4CFP7frsuvLvRpr6H/T3AtKrVvQbyWym0uAWdTjKzLZ2FHCxWnFvqtlCh34rcbnKR8
scX9lwSZMRDmMWhKn8rRcOJ76bG4KKOL6CauGR5+Lnx5P/YGp78zuMNboO+BZy+LC3I9pkMc2G9B
cpCiDSDlcEwvtd5p75OzJrwMRyImbPbKULmoX8rL8jrrN4qbbmpP0y6EjeW024Y/vkoSv7swK+lh
daZMD8JmsN9Mmgk3mVyz3XXKvlUdSwZ2fuquh+vWvJA2klMemWNseK2fbOad5guHYPanLWWJowTb
2Wv25aYTt3iM/GIH4h60b9FFc0lUUb7vds2lda3zHQnbsKfb/FrY9qf6XBtg4Fdq8Jo8KEcU6YOH
7+RQ7giDxi0JL/mO/xGKtXGHVxU8uLgkIj12J6/xCs9IDrQf/+HO+Dl5RxpzxrUIs4zRRlzlE+6o
xjujC2p0FMkZBYkrBUS1DLJt8muo1W/erV+GevJyfQ7lEZQRxfYkklK0vr7EnBiMF2pw8wbycxTE
CAoCp22eY4mhK2wrQ1ed81jGB41G6ts3/Mdx/ouD4XNWT6ojsV1kJGCmehBJvhVzy+kZ0DRayb5d
AtgGGuk2e8D+eQjyWtmUWrhfIg2JVovBAcKtrSSwhgKHwjBS04IeUu/HMPjTjJerDwfLr+P6Oond
JrRSu4dM3I8mM2pyNd7UceNyJvZuLWcnQAtCBgT4IJlmKR97ECvMMFo7JDbmJSyGD8Ycs9jmuySU
fEZLR1tQVJQq/fwUF9GpnaAOugzSPVTPk6RdzIXmMoqv3iq5wXj7xYVSSRAzX0ZD4RJD5eZxdFNG
Laandg3cy39YgbZzgtgS4cZlUconqxixtLyG5rPUfSOu/qoM+RxjBL1hZWpdBX4QE4f4aFnhq0lu
7xQjiq+4g8uG7uZ6Ni/MBTCDJ84+/M0h9sWe/jngqI9wfGj4cX0pqF8jBQ+GidFWoQQIDDcOjQNt
DMIa5bs9/Ysz83PqkdqYZHKJeeDjsOJH00COKxb5emraZXkdDTNxyNcM2WB7B/RjvPk3J+a6l/9q
ZX86vDAny/kUCoGPf/NcEB1UVCbRV4obQepbSXVQl8OgXRXl9TcX/Oon/XR6qUo+tIrWECjkw6Hu
s7a5Q7W/Wx9qUoabVLgYmuysSZzUunyArbX8v7/yFxWQ9uk0m2n807bSk/1gWgcmHUNhDofWEqgE
5kPF79cy6O8v9VVF9zk5idkkmYl6UYYGFc9RIO5N7XaVkfVhe2fqBZVRjExzsUkI/K70WR/YLx7k
5zSlaWmbAk255A9BdxDWaZ3jtWnNLnmuG0SZh5jdMJiN0wpWaHyUdDa+26SZBfDFxT8VzipufiWL
Kfmm4bDaroKs2pocDkm5JuysSQ5KCfRO/oedpt2xiNJDnlmnHH1A3VwWy3RYspH5fcFTpZRHRXba
CKcUZG2tJI7Q7WR9a7bbVNnX7bYsD/PCVuSlzVbg6UlbocPj22NYl3czLYlMZWACukwiMHK7Y2JF
H+CfnqBT9Gg9uJ0IRcN4rSyHsXpVYe0pEiNvGLzG8gtzh0xzMna4UwwmS0+bkqAg1DeeTkEHRz0j
LkofFflyzA+B+qip1718a00PlfrRqfd5cSMRKqB4g/ExdDuj9YfWF7WtKHl5uhNzT5rWD91G22by
JIbxMKIF/Y/ma9FOqLYAm3byQ6+BsrGSj4M504gMyUR4obBLFOVEtsNtIjdHBalUHyyXgFwHC4y6
B2/VZ0IICSRQ4mGb9pY/hG401JfTnPpLotwwFdPrZ18Ul0vVfFD0u6EscEPOuyzkDOV17yr1kGTa
NrJAlMzpXQJvMsz5xspQJreK+cFY0uu5Ne/U7lJiVoqS6beWUlwUSv7WWdHBIDhAUscViPLnVt9E
GcBgTnxAhHnQEjbS3L6Ngrm1qHLytnGrpHhZRMYomXF0FZvQB8vMnqPe5VniLTW6MeKI4WpA7hJT
PJL+d4tKA5eprWW/R8BzalvabQ2I/BGHu6bfZpabDXjUG2W8iFblltZ4YqmtVNtol6O+q0OaOmSK
BMUglTL3I1b2UKg2uYxgvxYdE8hqqEYgodnT9H0dZwezMq8krMhFNwFBARPX8aaC8gs5biJ5RwTD
DQrpEzIn1Hwq5YmIBLYE8vOCCa+/kp/oKW+79EFJ5xCHKz2BAT4OT3ad5uNbVaAPKMSttVTMjutx
PrUXeiYyziXBHmdMl3NsojKbbvrqosZ/vpp/gDoRRxm5fjHMO1mM92OIPWFSL/pZvxlDAwPUBArc
uako7yJiEWYiLjqU7fO5TgXqRu1qEEdGfaR2sej+KPaeBl6h5NKO2BYf67wTEMqiR+d8xm2K+M/s
6kPSp5tIfhKqgPd3uopCtPeU20GCuFhN4xdcWFsCb5AzQCqKj+ysdmoYThGfJT3+7pz8aqNZe4af
ei0STBoQxb7369lnrMvOrAdER80mjkyXWa/e8pETMNMFlFT6sidg5e839B8b969210/ts4FdQ4X4
GXxTyZ0gDC7Cjhc8H7ZlIl4qPbl7beaobQcvd9lqpV3mqIOCNRYRrdJNPbO0DNMxwtqtANTFSoQT
JGGugFfKcc0GO4J7yR8hcl8hVgYRe2qktooIvXgSRaodxqXKGzDm7Ui+RboO8TAFDwc5YTIFTGu7
6WUoVesqHNAgXadGjzuhdozbfFycv78FP2ap/eoWfGrryS9mmPoQpr4SFdBEh4B8avm2EJ84YWyN
rtOc+o0JyzSEkzPN5xYlsEXNKkJJiJjAJl8siA0iQErHeN3FriUrJKTPl3mtb66iNPzm8LW+6B/V
TyAACCERIVraMHMWwT6HsCGg8A9HDylup16L1mWzpKiYkC7LV40sHaGGSZzvjgyM3uajgcibNI/q
HMsXA6p3FhnpLmK9rytuc9Q46Ab7XrWb7FHpWG6vPWEgdRZ4MIl2WhvulOhOa+EsTgtXD4otiXBO
O+A30EDt6xBSf9NqMWpnOHR2jLq8zcNNDGuYK1gnlLcs/1hbAE0X0aev2umU6CcDbiq1OzW3zUaE
4YD17l6E8VnCajzKx0pDBizMV50yg8lD4zVXaefjPpKTkypDehHULGFEMoXJgV8/lg9T1W1L2dya
yFmJeXdqgnHmpN0WfPtG1uwpyDZhrkPqPBWYSnLjVuX0VqdXg023X5pvltWPRu5Xy2p90396owWo
OCUlh8FPjmYieTjARC+T9TPWFy9MEXKnvtbd9IjVRvJapqc6utLywVlFh7Peb5bedBgifqv24dbM
DknotmmMCPVHk7UfjflGw3M71ZETNs2FQoRIj5LZUHpntgIvSZuTlRJSG5fumliV6+jN0RDK5uBG
5uwqGIrbdfJyRzxJGm7qYdmpyGETXUN5le9Ty9ilcu0mOecqRMFSl5skDjdSQXKGatgy5cjfv37G
F3XzinL/fJ/IDicyBLrU17KnoIXdqfULDu+DOCywOt0uM5Hgx9aV3KvvlRDfYm1mrsWFzINLw+xS
aZgSq9dXUuOrLPNkFk6LXqK5TO/aSH2Q89bXww5bsuwKaol6OHXgWGiih5Ce5ElvmyOx/QdTKHeK
jPU8e+mtwrE4S5cwdadZ8BCrIgAZie8UTkJWn6pR90Ms9FHdOHXf76T5WcWcwKxP4h/Kjd5NF5XR
+3Nc7eIuIPwLTTT/r0Udrl1HSdO7yX295ieuHXN5EyRkfTUahgvsMSR4iKmXaqY7QSIGMFF/f5ul
rzaPT11CGcqQBtBX+7gmi8vCo161iMDR5AbDYe5Ok8AfZ6ZXhRrBN9ZdHig2NZedSd25ni3ve1hR
Wc+WX7wZ/yV1cR4CFQhA8E2GY7B5KQdxPrVzKQFnYgtJSbMjEeqYGeMt5bevLDedH6bmQUMOxwOx
rbq7wnkuys4iq6Izzw9zdregqo0Ivs3H/DXvFx9Yfw8D6QQZNajZXS9lmewVIhhlazdqfpd+Mw3v
q2Z+dcP+vH6NStUMDDu6Xwcq2Fj0qIBoVbrbSY6KfjjRD0UX3pMUcCing64I7tIhmv3mqX7x8nxO
gURBJcVmM0DTAAjPyCrrwjyUlfWSq/0hqgmimoeDMoeb9TFaSXZoeKwCQXbfXP+LLvsH1PnTJpcV
ki7IDUr2JDdOTRUcFPwAQZ+egwSMvwStXLGrUTsvZXL/99f8AsH4sap+umSTCpYoTbPmS7S1BWSR
aZ7Xvn5FTjJKkzESGcT2nz7dT8WBGIuduUrr/ESv73T2Zi3ItpX2LkfWQTNvc5xDJYYRIiPOgjYf
jGg5MNDxm5f2i87+swt/qAsJTZKs+WtEy5jr3tJfzjryY37MNg08uf4We19/nl+9k59OK3lY5mjp
6BPr+SThdSXn4E7kZ1zvrNALXvPR1rjP1rgItSWGKdY5ByhNk++St79C/1cN5c/vUYF0qlOUxfRT
TktiLclBILovBSvnfiLOd7sOtUZmOmiXtykf6++X05fX/bQxZtkgNaM6m35L3GBqPK7vbh3ct7JB
gbMQrWq6esGYyCo91+W39/uLR/vZvW7FEjpSGFx/6ntkJ9gzi3tzBhhIwN8EzbB1ZHAJJadFRnO4
L9DhTeHjGHTPvZKcQ/BopVHdMPiO3Prirfo8KDmrFbIge3rrKpNfgiHctKp2iEWU7UTklbl4QCV2
kIgM++auf7FxyJ+AlVph0gw+essf5eQVZxnzqZp9TVAb+5WpYGTCz12WDzHN8DdX/IL0+VH+/7Rv
tFoYaoLJCtd4c2KCsWWtcpXxEas2kVjteZwBiys0/54ohP/ZXiV/6q7yqNemERMGFftwCBeMvrBl
PW/wui0yrOMgQlZKnLrf/Ixf3dVPu1WvYVQgv0fwiWg5rBtGyXs6LQqn93yQG9EOUNYTDuZqWvCv
a/4jmcft98ka/50k4wacp6JSQH2t8rh4yV7mF5Ti5Jj9n//1v9t0/Z3XzC/vLwjIdy+vZf7yp3y8
/VkD8v++978V5KizNVnRNItMi78qyE1dRQsM+E3YhsEa+lNBvsrERU02CGhC1K2tBO2/FeSKLq56
b1O2NIwA6j9Rgfx1U8DMbunEgeAq0GXdQj/+aYucCV5Fsyk2d3oAp1iLh1zVXayQbin2Ll+8TfPK
S8r5O37kR6L7v0+jf13YsgjMNFHBK+bnXUnHKFITD9rdIWkco9FpEACac4OtJ9rGVroRGJhti1K+
+REOIeCPLpCboToYsM6gAS3bkUAzRXOIm/MQd7ut2u7VSd/KUf6cLPMmokgv5OE6QWeYJT1Wwc7p
sc5VeCkNgpPGkrQmzSNrxNFD7SrP0tuyeo3AbPU6P6ol/rpcv03m4WKQ6iOpVZ6oIAmcSp/kUFe0
MNSHmU3g0tMImWfE15pq3TKrB0tezTDRwEKRVSTHSK08sc0urQUcVo1fhjVlgli8N4C509CYt9jo
NmFTPcVhd2ha1W75hwtXUDWin/IHfTjnYvQQFYE9p+VmRvOgN9P1QFoTQbGV5SSNeYnP5rbCdMQg
c2+9IGo5fxipiFth9NPGPI3WENiE1kVu25VMl9FpHVX03UfkmY6Qttt155p6YZ9wOneEvWym2CKI
WXQKMXjLqxFaNwSJnha/GIsd2ZTvYoEfRjLEc5C1J3nNTsRA/WgFwWZZ0mdYaBTKMHNt5CjZdC9O
wlZeho0xSXerTpt636iw+eGYFpxO1S+13DxUzTEW8D6j8pcI8TKgBuy1p4FuKXD0cHoXKpI9U9gQ
XeRkwSWif3pxnLj9tyXDWhV9Wp+yaKDc0kyVl8Nay/KfzpS6rfN+wth9N45EY2Anm7RDpLVbq8az
FpPHPqYf+rRR9PEkJ/HtoIeHyMo2akNwb2ZcxmCrCGrdgnBTcsq3cS3sS3V+WOL2MeR+YJgjyLjy
IkHbgeG4yG1Jrvg9kgZXi9WdkctXiWWQylUBWFr+zKlq52V2GRl+347Y8DV++ZqvyZoRCyzRj1k7
7mdMxVLQc/bhKaT1rYvCIecRux0RHQsvE50SRe1wauvOL/DQTlJ/LfYDSIOiIRdUNg2Rf01cn7No
IIKOGiFiJZJAYYAopJl2rNuRlFBSFqOs3I1DTmKoBl2CgrSfq6dMa/bLkF5i5t11jWZnS7KzENHm
snFMsukUKtOpqusbKwzcLENvIMXnZThFMR26Jd8NTbiVsADMQX42eIWnSL1M5WaLK+5iCN/Qs7l6
np/JQnYbApIzK3VrKdhUEklhWe6bRb/nbThGS/DNuBIyiX6xHCTFYo8GKlCw8Px1OQwpGXPFqLd3
jWjdVrp1m4jZxgg33Vxt5r55JAbyvRzYyqTpFE/apuqSi24ENGzK62DwSmS6gTadElKPGRZwjE1r
I5bhtkpKZs3JF5WWMdyrOuuBcKvOvRtnxrFaoEgUbr9YuKYa3wjSdGjq2teIp1CxXuSEnMwkCnfG
uMnqnlmOxEmze7cBW5OiegVveGIQuRE9p+ap0ksvyJo9GjBXaZJXeatO4qFvy9009Y9ihIG9GO8b
jOxksfL5IJEIWtRbYgC6bmvNpaeEbK4Es5NLsR3Iiq07wiam9XHgOhyKXTKPFzFZoVOlH4kz4VUv
/bIroNjbi1AZTjk+ygQQMEeXLzdoQTKJGRbnRBovyJr1iN9YiGIhBYK4tKBnnZbWZVTf/1/qzqy3
bWXb1r+IB+ybV1Gi5FY2bceJX4jESdj3PX/9/Zi9DyLTOiLW3k8XC1jAapASi8WqWXPO8Q1V744Q
4g95/NMyjc2EnlYYjI1ovlcyjyKjTKiq67YusAAT7iofhCtimybXrwrgS5EnPJxEAQ//2gJOuxjn
KOHTziDNGi7OS8uQlpFfZOipjpazftH95JDrX9uG7QoIPIBxu1azgyLUjqKQaOq1A50IdlAjKTQ8
SnbWToiKfSO0W2FgXucVRFZJ1uKromI/7ByxuR4ESl2VTCEqPxST7sCwdipVPXjASw1LPUjVa+c/
FkDkh7x9rU1aixTlpfTC9/kDk9kMkNw6Feoab7SuWoMSjfJaWdZKrD0H8cvtUREJW0yRTtRPlp5q
IpeQIafmJZPVl3k/VBi5l9stmgIIIl60tiGfHVDVNFR1YMsQ1y0+QKGCYo/k/0XNm2s0DY6xMbYK
2CDDv2lK7QV00s3YabcVHawDZ8IQv1p95eitdi91XrAx4JRfXghzePZhDhDwzU9uSrTyirDS5tjq
5IhQNFLcSt/1Lz2Y4CkqrwSLpjk2H5iLhzLTKYWixSmIqRJ1XxnqIYKwV2dPfaOhBQCzzqc48VMb
4bWi6hTB+DUF6yYDsYp810dtjA44aI3bnN7/IcseIiQgJTu43GVXudXeYTP+YNYJB4m5QxP9Cpv2
pis16lfyixpVnMy23qCnyMb2NW2j+1SzrgMttatEuUV8jn7PB9ha7jsSg+bY3omJRsbfjjTze01k
IuvDsY4YknAwidtdPkk7VEDgdfyx2lhZGm0Gas84SH2R+H9hShXffLBikBgq4FCcNrLwXIv67aAE
N0WCGubyC5ivPKdrUCEsVk0FBaYoSbgZzB/qyfwXkoeaMWD+dUE5cNHfK8m/HZj+0dXn/7zX/P8r
mJ2/nv/75nMTVuGP7014eqlBrso//sEHCqz2/5G4ypCG1RXY4bOz8r/72nXrfzQZaZRMbCZrhskN
/X9vNP+DmlKRLFOxVINT1OI//ftGI8w976pOa5ShKiL3IesfiWLleSv4uy44m1Vs6LggsUmzQ4t/
yhEn60KnrlINdVo+NbCHJEt1gFF39liEwBJEIFBmkgkOlw+C21SB1FwFr5XfxhBMm19iq3yPh+Ro
BojxLZD00O8dMRvlfVj3yY6AKkJ6x4mMrDvbSdQhrk6m+uHz8SJ/vODPv17mrihxVxRVmO7LoslI
GteqEyl6qsQYLlhxl1umreWW8Vb7w7d85ptCpb3XdQCAdfXQ5uouwwmjG4TfE2/A6YY221QBXiFQ
7h6sVj1SEqN/4eXy71Q/RkTz71Q4/BRNFFEwiPJy94uRNteE/4Jr0rviD+UhRgMLnBoIXVH+DGT1
W2YF4aZt9S/BlOtO6Ocqm4b2CuoL+pKejPeKiCeNFt5LVoavWSi+gUN7Qg7Z3I+qWmDmgOwfRIZn
STtPF1y4IabTlQEgp6T+3eiEz1Uqlg6gp19Fm5oIJFs0Mkb4Q8DhgMJbfC0EBBQwlqr8KRS8rR6k
r2k+rJyFEqLt5YpTLJG5mCeC72J5WehHiCE6QCGX4rnLBQ4QB00wIPKzTdcPt4lfCPQ3HdqSXdSg
n2ET0i80ytVN72uqXVp5+DOa9O9Z/kVUU0R31ez/3rR7OTDbne57TkvbiydkVxnNluE0URMIufGW
YPS81K2i7oar+qEIG4ij74OeXCv9aOcmMD7RGaQ3PeAISm6SzkcuxRE13AXVUySj2a5eW4CWuS5e
BengGPjDiMJrY9zqtE0nRuaUxUPe/caWAE+h6GhGQB64rk2+3ebyXeLToW69BH1hZ6qbjf3WaJBW
m8/0/Dl6VO4FjZmIomarDdKNj+JE14trnKhdGG0HQfa++FV261lpsAO5ACrINA5J7EnbRDXp86eb
qpSOlSFvC6FiMTyH6V7kekVudSeK1UPdicLG936lSfkW5y+eH+1ri/Zkw3zMceBQ6zd10q+Tvr/W
Z3mrWRGh5g9WXF9HSf4gBgNyiWErKzChZMXWjeA2ifmDnugY5mZKCxct8FMG5zAZpehWj9KVQFL6
k/f+uFGppiyZyIBESRE1fZEXD5VMx7intFxZIY6paLmVKNQOCgXJAp1wJ1qOn4ATLKBUtp23hWL+
EJtYlehCQuN2b+WO3iSCPVbqd0Eb3saIZQW9mH4GM92JvvimG9WjQpN2qY8bU1UCh7ISHj2ZYfth
s0nyt36g5uCN26n1aNCNnRHiReNFTip0O7VFyB0O33qT6RGKNy8EThm7Wof/efAq8k9KJm1jQ7tL
0jcdtqiMZi6NFCczr7oQy68m5V44jsY9pLL3qpGeSlnYGeZr149E6I1xiJLu2RrbL6WGjr3O3voU
s51ExfS+grGtSG/oYgHeZxtJi3d+j0jTKF0xIHPRRHah39cITqe23+lhVWwayXtWwvrBSJE8VuGI
xI4WKg0qDnZQWxB5O12o3diaHjuVGChNb1FjH2cBKEkGhmuKtkQHgSaaTbkCyn0zIv73y/Ahm5Sf
kVTfRGr/TROj0U5NslVJ+Aap+uhjQNTBvO/qPnjqtLrYxggEnUSq36MaCI75Azu3u0lNHECw5Pan
9gaDilvdSh9DbHnsMpwe5TLZThG7nVYfe2W8StTgqq4QCiva78vbtvSxKjFv26QhSbjppikSRi+d
FrFt0cxAyWVXNweXs4bG936bpJBUgaFuvMLlcAKvOJJ6gKmij9q3Al6WSMZN1XQMYkrbSlAxAA4F
0LwSUa/+uEVEV8sFaVsrld0CRkPpF3dj8pNq2JvhCTcD7HxAvRt4Ck7fPOUiPi2AC8S+2SgN+Njk
piTrkdM+F8irWffPGzytK6JoqCKhyxxafAw1M60NVaMIZNc3te8eCTe9tMmtwd8031LDwysHmG+f
/pQxDNNiySnRcKy8uM9RDbEuikATk3eYIstrp2lOkuwnkul2Dv1jP7uHcCfY74PtfaUtPnSMleB6
kfGYFwqMR2lOeBi6IspAnT9E1zQjDTX2b4Zb74Jn87q2czv7Ad5/07jVfk2k8fEq9WmwP03JJyEb
dDTNq2vLcPP8d9LQTC7fKdXb5Rk8ExeSzJM1TdRJnhvIBz4+ESDpSu2gGLgaunGuPm2nOGVX2pHn
74LROxQZKFCRbIly7+toIPzkHcS+PSHrA3dGb8weJ53IbjVY0pFPPq5QrjExuaaNmD631a7oz3Py
8efO15+TOWllJQUeWyq88Oy5dRUaZRH8NDvqpYqdHJK3zI5+9Y+XJ2nRRPKv/cFUNBO+oGjJBOMf
R8V8OaefjEnqbXq5amwYetLmV5ojHShU01x8k8cvUMlU8yAf2sPl0f+IUj6eiDzz39H/BMcnz0zv
ZtwEQqG4k1LaKXGNBgjY6Tpjr7T161Q+BX76Vaw1XN3QIJXNd83QdxX9VLKfAfqt46+0lMZceUUz
ubYG8V1M0ydN9IC+COQJoenqndsp3rs4PhUK/lWR5KD0h+4KjBlfBCGkAN1Hjmq2w0Ern/UaLAHp
XXIgV6H5LW0SR2Y7tOp6V83H0iDci5n1ZqmVoyHBTiaIzEAoJ+l7ITa4xOEE5PX1PgqKR0tQcebp
by7P2EJk9Ol9yYudCbMNr5exs3GjQLTTuNpMbYNO3Di2vQp9Tt4pouf0Y7np6Ke3NKcFExqM+b1Y
idgfimu71NlFe/IC54305AVqFbYfUjcvn3QXZjf4a+5yOyDjaOv6QQrs8irbFXtrKziX52E+GZYL
h+YQKLP417F2F8s2yhNNLrH1c8XiZ6l8taRvUvDVym8vj3Lu6U5GWW5TvaaCQkPX7c55PXW4DoAZ
i2s7r/r5BsgR/fdZ/rQznMxhHHYyaCJRdsH0gtUx7ZimtloFqRF6MOP64LrDly5rFAAd3dYMavqX
ox1VBTdofMdrDJRu0raFC9hwE1Ngv4xqsYslAYBydu93kqsM8DcMMvm1zgJNvwUk25P+SUQQzt8b
GuC6FEVNuQHhZEtJ/d4B0t9EgfmA+92bEOa7y/P6Z1e58Pr+HEYnjzzqmYillSq7AP/TvLUD/QcV
lQ2urW4mw8Dxm4breL7x8rmQgKNNnDtwrakOTNtKll/SIKTxtNhnYXiE+/+68vPW3vvi5Iiq2C/V
nPceodLddNxXHtJdtO02QXXDpXafO7129Lfx2sXy85k/r4TZbEEF/SUtgzVLG4WwFVvZTcwegoxK
Y5+5k9sbv3qTpuhGt8qdGqW7Wv4ShrAjyQ1u9FD+T44Ei2vKnO2VKH8svq1KUdsU+Kbsei+jzfP3
br33d+azfux2GAE8QaPcBruwXtlLzn7Sf4ddip+8pqLXPGLYPH0oWlcVMrtN3Fwvri6/3T+l5k+L
72SgxRaqRXQeZhYDpfHwkGG4V4fhXa6hR5U4ZoceBGC7TX3U+7K3SZuOTL+CPcwbThqbQBztKIbK
2k8/Ck102iG4ramhxTAA4uwh1OlqD38CI9zmfc5lOAVnCPXy8hOcOwQ+hKeLXXcytaz21Vh2K6iQ
fer4qjHjzh+kJNs1WfAAzASceETgI2wz45dnIPggwZI04bHRhZX5PPcxf/g1i68lyXQtFz2CZYU8
MCl7pKGwSLyHVnqvqx9GpzyYULQnr9pJwq2n58dRjd6y0inrW7PCeSpl5xoq8GPaStfBx4Txn7NS
F2WMSkjSkLtcCnOV0O/KJjckN0fH1olv7fB75UWc+WA/jDDfvk72sQYrMCHUdckVr9vvvYsL2A4M
8p21x+pwI2zNld7FtQdafJmxKtGGbvBApfE1w9uLaGXlgea1v/g2Th9In8+qkwfydW2C7q5JboWP
KnAqWzFTvBTkJwM3X19A2IPL3tAB6PO0O7qhVoY/swd8GH7xaXpZaRbwYCViYIQy2/F+eA533rZh
fWygWO/Q+T4Fb2sn8KLh99NCmbtvTp86yGlPmQbmVTiIv4VNtp0Oxk577AFCVzZeBGt3rbVZXnwx
seA3hVWybILGeE+qHbQoelvoNReBiAgHVQ1p78dNO34SyJyszPGZw+3DHC/vGUmcGpnI4ACovmOc
6kCmcxNHsEObPhBKWwCeoAOsjLr2ZudfdbKwpnISqgBcrDtem/uaLyW3BQzScULeKPt+q+ygOhWg
mO125XnPJEA+PO78w04Gbk08K8vWlNxUKm6V1rwaO7iCr1b8VQJ9PZTJ3eUnXRtvLmyejBdT9pXT
mPEKzbX07xYS6TL54mFO0iB5F8Cd/wfjwSHSVRik0EEXa0kdJkNQJpEtSOSiMiRP9ZAeWnUE/TiS
c5Zo77BWrm1nt6GTIRcrKJ86OmMqCXOFoLsi03zdgTL/755qsVw0yyvx9ZQZYtJdTwdnH0cOUfge
E6IC/Wq3vzzex3LzvAPodN5pimiJOlVGcbHxhGVtYtM4sjyb9ti0+i4vniUaaBI0bLHQO5dHWwjU
/jUcMkuTOgotcVRUPi6SbuopdlqV5E5GTgld2qF03qkhXVRl4vSF/ATR/GrOcCt0eA0QU4Ysv+3l
tyY4Grhc0CDvjukxqEgW6/EuioeXYQZSBj3alfccUXGqAZ9OIZBf/uHz7/p4PHCK/v3dyxgtnGLJ
CLyWjatTvmIkESTTdduKhEPppgTZBhB2p6T6Pz72Po66eDl4p1qD7jNqGGFuYFo4loQrW/K593/6
YPLHF6Jp7UAStJdcTfxiyPmxwTRaNvKvuRLbYbHWXvR5j+CBZEmSKFZyXC+7i5pYkoe6TjnmaMnu
g1cr73yuGaVTiF8qX9/gf7Yd1Ab9HFc27XUYynTjAcA2O8NWleLOAsWu4ngfxOnKPHz+tD/+ssWn
nYVR7ONlzguetPue1mbLyP+TNXTy8ItPOxB8ymeQUl01Kr4I0Mtp/9x6GGzQ0PIw+DndmvcJuZnL
K3chCvj3J0elmDjQZNqXxRdMXtsxM3wim556Er1YnSzvJQUosgIu/K6vkDyKgt1SEJkq4cvl0c9U
eZlXLGtIwIuyzGbzcX0pHfF6K3qiK4EH1OP6amx4lZZxU9BOJ1jdnaCWdugjtQT1qxiPgf6SeJhI
1wObK8Yt5Y8Q4HtZHHMx+dI3w8oXdva7Pvl5i0OywUNiyGJTdKOp+dokkTNk9ynSZF0iNzuWv2Mg
uJUQPa7Myufw+eOsLM7KMUuCIiSB6/ZqcT2CgMebfVPoAU2tP3wsRfvCv6vxE4maDnea7MGQ0n0q
PkwZuVFsQgSVpsjEkTSW6WDwQiNnbH+PgoB+deXIm9/Pp42P7usZCk6/wvJ8wAugakiOiK45HBVd
dctS2ydBsnIuSGc/v5NhFtuQoSbcSwVJdCHoOr70grnWrlCl1xy+QN/edZT6JkHZ+xEqfBX9Zl9D
8vzZFtXK17L2OxZBBe1pijzKk+hOZfeQobDI5bXiz7ykPs2oLiuqTDLV4LT7+EXosTooGK6Jbtcq
v5r+Qamj2ygajxH62MvL7OysmgrBkTJ3b2F2+XGoAdOkPKlakdIG10zZluFpeVs6Fzk+3XHLsnO8
lajs3Ho5HXLxQUl5gm2L3ImuIf0WU/mmHrIdgoHdypOtDbP4gBQK6u00D4PrEYRzWqKcbBttLRsA
Km4kyab4DugJa7uVz+HcfnH6ePMBdxLk6iBMs86rRbdqik2uHA2B7pQenl0KhJiDquxpzvp++WHP
HZqnYy4WTBJVaYs3PXtUhJ+NZF5HRvhagX70o9pVu/agkh29POSZ6ginxd+Vs0RZhplQDTqNB+5k
beTfCAN/5HcB19H4liysb0u/ZEfexOvFuHMfx+m4i4inbWAQmj3j1jv4cKDub6LtsKFXwJbcZCPZ
BaNbDBztVx74cy764wMvNiCxbbxUFQfRlZsOrtJzIwj0EPRUPZxgVJzJ+yrXmAPlo7sy8NknpgRJ
kRqVy6cAvKSQINR5xXZQZ69qUd+EKgRg477A76tvtatM0ADm+3dqkrxKebuXDJLkpAsc5U/qGgdp
YS0heX7fOPlNy8mQgMYZScGKa/YUxmMsJxPWmTdGV8wilZevOFTtQnqXq7pwvIymZTG665KVxpFz
m7E5d43QiEf77fKyEAZ16JtyyiKUgttIGg/ZtHIQr4ywDOtlI5b1AlMHV+2P0ZBucDS4/HrP7lN/
H0FbrGd5yklbkVV2e/r4Udrex814G5Zru+7ZLeJkmMULy5rYk1twJy7in9noFKUPFVRAT6OBTQ+A
hLZZC5jP9DDwrk/GXByVlkwnGtgRHg23mOsc8g1LA+17YNMbtVe3Q4MzX/zUy1v/Afqd7W/XMhzz
Jr88SU9/wfx2TzbjETC3mOk8tVyGFGwPOeVU2gGNWt/32kpFbG2lzC/6ZCxJ6IQgNXmRLdYfCAH8
Yg1ReiYZ93FCF0enooX9QGV33vuiZ8MZDuGe4Gc77Xw73lIDXzmp5bVHWpyhZWUqTSSFotvgUmf1
3UPtBzS8+LaF7gSLB0m9TYoBDtqISZlyjfMIHohlbUujn21Rdf1Z0LYQlRslVO+0cbod0+4drbeb
eu23NmuBirft5Fz+os70a8zTBFHaIKYxTWnxsynlD5Zezz+b/pDmmX3oEWyTAd8TbNyhabYr453d
oGcWNf12QNqWhWddGeNJCbTJlY6iPW2xKJ0bUprNBGjKBkeyCbfKAzXm/eVxz+4cJ8MuPukxSrug
rdTJTTFoyMNrI6UtK9tcHoSC8ZlvCHUi6kguZ6q0FHGnlt5IeJRNbhlfqWFrC1CihBYgjkUlp+Jy
6iXDTqAYFvp0AsnKoRm9XRlrKUYmAhCa5DqlmyxryE9YWGqJEY33ud0L90OuWociGb/EVrUxtZp6
bOMUwQ+jedEr2g7z5kuQUrUts1v8PF76DrNlSPjjMN7RPur46ZVOH2Rc3uDqDXXNjxDRI/zF7Ff1
aXDGW/0pnMyt3JTKRtEHqEBxfjNZ6HWq6UlVnzqJPp6gIX82PspWt8NQwdZqCVM1bwBFhylL2BPd
1PagmjQLZD/F8KnWxn2AlUQo/VL77KFNwJVV1UaeykMCK1D8qlYTRB88OUaKkeG7YfwawVp2pXiI
4UONo3o9ptitCMAH8oEfeuUhZ4xCYLB06GU61uFh0V0n0niFOOhQ5tpLq/7Ad/VxKOWbEIFkZap4
23WHXkg3YZvt1So4Vk2ytyRBtOHGzSZ9AFxzqi+0pILrS0gt0+Mz3ct1/dXDwwUuZTpsx3K47zqd
z1q4CcHupyBNI60McfeWakdIa5pIpOG5I/VMucwvYZL19Hn3HYAeVYieik5+9bv2G0wiwESDf6gV
xUOd1b02fRttLPgmHbyXldX46VObc0ImWHga5JEcGYtPu8/KMA8zrXKNuLYTg9t4leDMYR1E6nkY
4G0z/a3ptY2lHdSKKo3L8W2baoxfo0gLk/hPP8H558yaFxr9LZ0esY97/jRgji0KY+VWUmmLGB3W
UGO7Ql75CD/dKRbDLI4xLUr1cBKnyjX9/slX6l1a1uQxYdglwOC6b0NegBFcgxV93kcXwy5OtNFA
NhYofcVx4+37YZNhV8XdEL/fLdYjmM2Zu8uv99OOthhwcb7RMqh6Wct0Tn67aZtxk6nqpsV//PIw
fw6AD2HBYpzFKmoz3agLTB5dfPAQ1d0XY4Iz7reeGUWqyxrCj6PSXn0PW8cK2ArmnNmIUbWq7RR6
ZAsF21QAh5d/1ZnDVhdRa5BrknQD6cPHtaTSqBv6fjS5eqvQu4A5TbdSfzlTHNeRi8m0/qmIVfA8
+DgE3DKBHttqdLVNR6uvC3bxm3bT4AdwU+2GHdml9EFex06febIPwy5ea0RnoBWQkXerbb8LDwUN
dKi6Uqpq6HNtq9yET8rVymSeGRPnA0WmioByGe+Jj4+aJ7qId6XeumGQa3DZWsSh+s00DY46iU+z
v5AuezDIbhswWn4v7tWYWa/0+yqPnrSef594SJVBJKuoqtTOAYl5b6netvD6wxiN4cZTMjyXBX7/
a5x3DjjmQw/yFClp38d7fzIQkj2kIY35BY5nSPCHPr4v/RrWV7MbQ2ljWd4zYM0njpdjCpjq8gyQ
vuURP6xyVWcKdMpf3I3I7yxuFsgoYnyNtdbNhXu/bfaVIrpFIIZQn7vd0E5EwzWKmU7c6Zl0RFvD
Bw4YOxKwSm7on+FeiUQVXdChHFONEkrm1kb2pKbVb8nDZI3C8KNSUZ0RRrxXRMs8NmroGvh+4SLj
jHhgKfpPzXuQK+ZgTtlqWnEFZmejpbV0bxl4cRPLxtwQR8+xmuBaUu5MHyQ6V8cM4JXljuDO5B7u
Jr6/XejvOyR5Kvg4mqSuIuXdk479hCY0QDyPMhf/o1vdIMPZ9oQakHRluNgxRk+UjYf3UfteCe9Z
XG57r74WrZ91Tg96CGIOCQFMJf+LOOXbJAofxti/1+Buyrm3a9MfcYhwQL2uLS7YmOiahyHPbLHN
BzvAddwbLMQiOyzZtjKcWq1VbjpNeo4n9SrkHMpHFdwpDQ91jmWVCQDyR6IP+6ZT7+SQrtEM0pCe
bYsAImGELYiCcbZYvGtS871rMpw8C/MHpLfnLPOfWxVkdo74sEh/5xolkGHcWWJEh1h/g/7suRyH
NykxkMmX4g7DsU3XmXtzij2CkXBbgAH0/erVxNteIUBpJeOghFZD5xwwAzO/hmA9e4jfD0l+lTbT
oY0lwKcEVFYF/+G3l7S3kfl9zPQbCU3OIJp2CemyTE1zJ1lRY8tlE9qxHrwA0rDsxB+tnVbFiiOF
03c1ITDtSjQZnN33ZYmB8CAjggp95UbA4GyjmOVTSgtZlin3U1fcoILZYQC9kpv7wxz/8EksNv5F
cq4ZoymYCqlyRwwBkkB6zjVhI1Nk1GZ/szAUwKzHthw0+xDEQ9eGu5xcSygRVyTNtpGowOTv+KFi
uTZu53duSL5djfd6ZNr1oNqBdyV7vydp2otVvpH0u4BmtKh6K41yl2IUV2FfVLTMWucKOVxitdxo
+Lxif4OLU27jW0y6HtOqYqa+dlfJaDiRhNm0dpMHSOcNwYnYdfTsOckcH38sc7qJlM65vHOci7HY
OBAN0hukIhz8uHX2OMwF+HxW7jCOtyby6bTJAZMMtqytHEjzObt8HSZNzqjFqHZ8EouJFgWJeiCu
Ecyj3El7j/THpHVPBTjIVv5x+bH+/O4PowFSEWdVmkwxGwXB4kgwsPAqkibvH30r4AJSNY8ymkL0
MteiKr1gFjZthgl76ohcQZzkM0dvFkvLL9WIgibpuBD45b2AlF4x423RRa9d47uhOl6Vvr5SB128
A4sGR0PGDonZB3z7xzb1NJmQgonA91ki5998VfKvFWvL6CG2AES4PCuL0PLTQItQSFKo/HU5aMJU
Gmw8oXedEmNIBCQmgYdR9TQ1hZtU91aGPZOO+nA2zWfXSbKkEUWoupSWadfSnLwvsdOGu8mRFHa2
0qsP6lSurOpzCWsMlxQNZJA851IXT5p25pToI5SPRrGL24kOWizlbEjrW3Ujf6XTt71tbOG62q/d
08+FIrMprmbN7XbmUh5aoD8P1UDFjAlBVdL/7nHhvvwSP2fa2NcI6Uw6NNDLUsf9OJ2JkqVlrNS1
GyYD4OHbOPo1RS9Di1XzlznhpfpPif4z8TXUg8O9WZLNqYA/07evQAL3ReNuwGV05Ued+7pVDh7W
Mh+csixjxVksk4gpapdw9GkMR6ceX1LV557UGnbQFp5taPUu698zOp3wlKbc323p635pjeG3RxRS
Su2LOBr/ONCeDwG0PCIvxEBtvVgIqhDHhB1URkzrVbGoJ6+V8c9fnE5GWBwzVikDB29Cai97nK7o
+yfZmd9KdnQQNyCXVr6lPxmYDxvb/ED6vKRZX+xxiw3bUgbY1pJfu9Y0PohhYPekGGLZcwoyFbRS
BNhqTup9HkPiGKM7dCUber/u5L5CHlHBVRi/FeJ3v2z2cB4cP8dyj7jAi+4tT7/yOtXBE2VrxcNj
GuTXrf+zVr5fXirnVsrpAyx2AwJAAQNBr3K1gZShDuQ8Mp5QYm2Tyv/SBP/QEomGh8WELU6CgKsl
3U4C9+lMvmalXcukg8TQ41r71Sp/UlTZBtgYln76RR/q/eWH/SON+PS6+CxA6OizuGhRrROgSxN2
6FyrJeuqAgiRoQaR4TK28ELCUfoyeCBlRvElIhZeGXuxF2HfrQFZA7vIR2ny12LtF0OpqCWNUQ+E
+WTyhgIT++RLUY8P4GO5GRRtiDHUbSyIL70gvZZk6ka99h4TMk5Kt9qtvcgt/jl9JFK0ZHMs9omZ
hHB6DIwxEnYapYRjXiV2aHU0HaqOxi2k6YqtnOWEO/muK/ytpQ0rseCy7+RfJ998MeJ4xQDQXOyZ
eQIGWg+C6Zj530cL0YKmfS8yAOEAfqT+vffDbV5j3T32myqTniSCP8SPoLje2r7eSN0Pq2lu86bZ
FV7tajkNKpff1fJV/QkBTn7fHCKcHJEjbSd9lHnjUfWepkjaxNkauWbZnv7vKQA5R58BGJ9ls5Xa
4wEI7pIhFNwIjN9WmGxbxTHqnozel9DD2Xh8zasnsXjs+xqMDqYNQ73plKscwNLwczLxLM+alajw
bEiCwPN/f9U8MScPriB9TaNSHY9FFThq9qon1p2Xl5smJAfZfDdI9jbWmtnL2qCL1VAkwRhZsTUe
/XjYVRK3UquncEpugCrLODh5FQH46lcW4fKk+PQGFi9ZoPcX0j7D1js4fXYISGtDJXfT0tFd7bln
XV5TywrSp/EW378nimZjQvM4NluMxO1kqwsb4Jk23PlN88vbySvdU+cX8d93uTgJO3UQpKw1xqOu
hlcYlUfQni4/0vwnnOymn55osZt2Y25UxPzjURm0g5jAWLV++uT4aaazgZFHwT+VHy9HXAoBkHQk
M0d2PA6IZ/0IK2HrqANTgbaFBglTM3E24AoeFQXjF5rUOfm2Yr+6dOZD6sKDL7v2sE/3acFlf6i2
w1bahjvF2KAGoOBUbaq7hIz3yoa0PLg+PfjimG5KOlyzlsXjpTKZDXnbWLiXlertBOkQqZoljgef
XUo0hbWh5z/60sMuTuzKywjfJYae+3iUQ+Do/R4nYFYthnYPGHj/V4tKX2xBpC3YnHquX374WtCI
KmkQCBJrUyowHDv68/3flwecv/NLz7fYfiSxNXocSljFauSEMTxArmEirE6hDlfq1Gt7ztKw1Gyl
qCDcH48a0hEvQudFwo9bnogfCJYmmhHgTQT7A3rXELwlfrUyucvmkU/raLEJqT5BvTjxMkfVoR1A
tWdFvYAtxp6cmqvswi1t3WtRsjr/qZ+m+O+VemlMWZZqnA7xOBJrtD/DNG5s1YjvC6/ampr+JlbT
Ri8DVG24vUTQFEJ4M5KME0OIi6uhyG8Ev/cJ3kFqFW3x1qRUCCOmDVSnwcPa6IydLOJh5EP5EzCP
ehcr/BjIWcY6GAYBg0qh3KRZDdzkV98+gM0D3vrT045Goh99QBqBSUGfChI34+up+B1O71bc7bJY
xwmrX9kzz+7Kf6diuYMZUpGVui+zvIsvXZLZMq3Gl9fz2giLwE7XulyVWia70nM7Lh49fw0K8Kce
cuF9LpVJeWfKeZQSJozNe69E25DKrVjci2W2jTFY6qdj2l8FBhzVCFt7viYBr/OJCvTw6mFMFVG5
lkoPMsvPKvider9C6d5PHqviXVSLlVPw/M55MuGL7astk0lTBrIsClwZMmqBPN5aNLBOvrGPc9zL
0+JuMDo7B0L5372IxU7miUqEG5Q+HiePktrw5MdrUeTZA/jk2RZbV1N0nqR0LKYw+R0kg6PgZWoG
/lbgVq+SNSyLZnf5mc7vYCdDLqIKPQkxR6lZXfVOIYrJjiP2lZvJhuC/V/OtuRI1zU9waaUtQgxL
nQrKKDyhODx78n3Z/S7L/eVHOht+otjnQqjMMpvFJJbgEWKgyhytw1sffRG6aCsYyApVDjjDAvh8
L5f9ymOd/0b/jjmfSadx9iRERP8d50DSbeq6cfp4bdNddhD9a6s/ea7FVm/Wck3LEmMQwB/6+LXi
TZneToq+idZT430b9EPYTYBEcGVtKeGMbhjfZSE1fbkFOTVta/MYY8gcewKfs7Yp8OGi2gYNbuXS
cf4d/52MxZIq/EILkmBgMqQfOkil2riz9GB7+S2f+1SU/0faee3GjW3r+okIMIdbhqpSKZeCLd8Q
cttmzplPvz+qe5+WWIK41tkXDTVkw5OcnGGEPywVSLpxMuo1q2OgUWs5DfVmuh06yYMx6g13UfJj
4mNz22BLtHHTv3nMfFi4yKbT511yflATZymuEchyH9JtvrXS+A5zlB5fsfigGTlSuaJ/N4k+rrCj
dWuK6V1qpog5hZdaEqIOZxip04jloTYgd+ftj7iLuLlCW4t0VKcoIM11cWh77QF60z7J9W9al6Ik
k0fVQZdKtMtH1W2Q4mcI0sXukkT/OEUDN2en/Wz88tkYwmkXDTC2oo5ova3ndGN5L9qLH7ctm4nO
AuKBsqyAW1qtvaoJKMhGUfFgxI2ThBX+gMWNZQmvLSA0Y0hVD7EQ2Z5iur9dl/leKDYWCy9EEUu5
XqxxA6lDcQGLIrOvHcxYrPoozrIjCqiNCakrVjgwpeKFWel23Yu7Kou9IqPv1hW2heRt7z8LZnaI
II2g1OUYUrETi/k5QThuEWyAPixpFeoUQKhK/943uudZpjM/Jzed0J3MMvuGIhzTF11KMQoewuwA
XnLNIPFqf3TIPAj5kfKypt95KV0Uiez0YXv0QSeM4zcrl/Z113+PEEOPdHB5ekAZOLSbPNojTRg6
gjWj9UO3ml/OOtqA8exIanYc5JA6WObRBL/xywSnkuC2yiPyUg3cvNnoSOpWrS1g6Oggk1B7Jgpr
X++Ts1CNlgfa0hY8AKT9zTWsN+gMrAh9SznRHrkKLBjPs7yHO0pn+CFMpg3hmJVVOQTmj8OtMb4B
ZodikabqyfLnU5zPGrqNHEh1EyFZbOIaaBmvQZih9mdPYSbZkCD3fSRfhhLil2J6MHBQ6Zv5kHbz
pSWZCO5GPzKUGNtqKEHG9Uiim9eTJIYEHBOg2xcab+iaN4BLNFxlrZY4IGfulYdWbAtScnT5BwFs
biFR9/l6as8umuVd8YCEYYfVgbUu+dDw1YI8FBDJMWY3GKZ9VP9WVN+brPZaMy7V9kUehI1z6Oxs
XY25ikE6pZqnLAxV3EcTu2RCg/YlaPsNSYM3xsGH0241zOoONYOpNdNBUU5tE7tS9Csvf4x++FQu
5kxmfZKgSdpaiAx3Efh2jpiFXhlH2luPk8hm9aU/wyAe+tpwxrH/no8K8WE9fZNa6RphGfb+uENP
8KAKitOZBqINr2Zp2PwKO+7JbdF3LHT+2izfTN38ksQPaEHjLaCDTbjU1N8KwKI4TnY+kEFZhDVA
ho5vXTTLdq339jCHsJrQEOzJLNqfQ4iZq/xS06aGd+Whme+hS+hqcnARjyc/OmWLoETUeMCXrtT0
1NPRrJSHsLrRcLlNahygh3Tj9vq4K2EGalhA0caCJUTNlPXzMV7wm7xqg0QoYdREl/lkOrhtLd7l
WfFDSOr91+v0vDa5+pqr6ETKfT0S/UhF7yA4CKAd5is63UN55aO5fhBewVUcwdppbtQ8oImnL6oz
WwDorYW7ukGiOPKxhuQZDOVXUjT3NbdgmpgbJIaz3H/1pqvQQyzhgcUzJrAYyrt5cGOI/gXNEKya
qv/jRlx9QcHsy7kEJHuSZQgy1nQxCcGlnycbw6xxZn8fqP8eMuv8Mu8UKUZ8FLB9MKMNJOL5l3SP
gjlc9oibmIY31jd1pAO2w5jW6i4yIChBknTOjLdI1m/Kiy7Z5hcnw7pUJs5CmoroFp6ESnFG4WXA
7zRqO6efxOvJ13f9XDpWwB9ppcPh/fD1Ut5YRetEtU/CwZpyjj9Vm67HGGORbEe7cyPc+bg7/7nE
0HhTCfgIMNeojT4SIlPsuTMp8Lq1qdtyXDutMl4EHT4u5uPX77TW+f3nE/873FKwe5c8GJkpIA5t
KKeybNyh7Tyh22Orc6Sy45l57dUqTcY2IadQ3J4MVyPIUxc/NRxyg0oE1fmay9MO77cDUmZehw2L
NHpimW3E9Z9vrn+fcxVyC32o1CDBlFPOoZlwSCcp+0x1ND+6+HpKzrPSt33871Cra67yfaEZMlb9
1CDEicuvEGqHRNERDkSiS+gxT0fBOY73vo6irDDsjcryNp7h85X+7zOs7sA2HcVGHVTlZOS3HUS8
pDoqwZ86t24kDTSb8EuFFTwG/UVXlRsn9tZMrw7soCqUzMJ667QA4Wfr0oDdEwfo7sdbvZo13OHv
xYcfFEkUTcwzZEExz7WqA3dD9YCgCkfGvWWpT6NREtGX3WNf9j8LEPZdgjiPrN3K0zzv2rC8qfT2
Igmsx9TPCQXwulOM4Vbr4629uOZM8IAW+u4mUFuyc2hpq4ujQj+lwEqnvp3T6QqxisptGx3MXR7u
TVECCVrHgGqMJ7US8Mw1Lw1RvES/37ppBfybMDC4lhrpIuvVJ8As9B8zkO6+JVz1ZXMjTtofvzJu
RybIS1sFYyCh+aM0kTvqArqc8QX6dkBrKSADaHPF1Dp2Rmt61dAMwNjQfw9I/J0hbC8LpfzVWzHC
djAjvl6J53GmRYbLq0NY5KRXVjPQY7yQKkpfnsTMeBorYzdVxSXA/tzW0A7JpswVEiKVQR02luEn
A+PGAeZXp4UIcGs1MKZdxZhLCl6oWFqFEti8UfnVTY0LZBXaxq8sR6Q9bTeCz082PxZQ74ZdXeKs
hgSw/OifiBehxzR7EzpGWEyOpafIqhqkW+qxQ7sOhfNdnw93vbVFG397tY/XHGwgidhex5/HMtfA
gqZKZH6bFSepM2o3t8p9NdXubA6dLcs4xKQcUKh/p1jGaN1l3AyHekxeUW5+qpEKgzisAzi16hTH
seg2Qbrt6yWxer7/DSDNBYO3KLuYq7O4KZUQXlZQnXrEosfxT6FPB6sMn6YhPLTodqojhR3cBjLJ
TOxKDq5KFQJOf6sHg5347SEY/ornTUHjN+DXeto0kDMKDyYa+nrFyGqQxAJieujqVfvKX2y2o8tx
1r5loh7hzVO0jt7PvyUDekAV+NYO0WicS6ZfKFUdDWG884vB4rAvodBzy8kaHiszOubgb9uM0BVi
D98qvzSoIGqDdSD1rbxy1G6HBEW0QfIaE1x5pSVwl/OHULS+JxMGq5PqShWQnu/wfJ2hHcGRqm45
P9Jpuw2K8UE30ychjtjtma0H3+YazOgM0tywboXmwoTaLhuaPUz8+0ZvLzw96jBNS4uwmveIDJPW
xsdO0hx9BkwKAGCMfg4FjY9ZcWJuSGIHrx+EQ0zHvyjFm3RSPQveF0qbV0kxYnIiNsfewP4EFfph
0Dw/mp/7ENxuIN6raAfKee5ZU3gwkW1wRBk6R12/pj5qJiqzpMtHKcPyx8jtKer/UhIBYfsJuXbh
oOkF6wIKho/RwU4xu2PbzleRchePwU2cxc96gj7JmOHBBhYgmgpgdVD8o/amCOLr3ESnfngxas57
CZXsBMj3GIux3fnDsRSxJZZAK5dduUtF30mibDehRVv4F6P4UqRk7zyZr9+Fyu8mjXblNO1CQFK5
lFMnJaELs+tOottbNHTpW+xS+7lx67R6mmqo501OqhKmv2fkB/hZdrZWy8+q0eyXEouQ+4eqGq+Z
rQMm8Ps6j2ZXyo9oxV6Pqbw3m3BPH5DC2mtYDdeKEtylxmKuoQc3+hQ0rhhL+s7EZs5OyUe8TkTW
qK/NATJODd0prZ4FFf8qPYH8BTlgawOfV9QgOb3bKatDbqw6XbQidop4RPJ+/i47PMhOpaoHiw4y
B+nLkU7p/KT+zK/DjYP9vG24kBlEXcZQhRNOXOMoMaBufPTfqlMJmQP45p5l6+kuvmD0yDxOLRe3
uI2g7rzL9HFQa0EwvYtzhbnucJYKq1N6Fd4BZr9KTpJbPkzX4S3C/XZygQjzS3rru/4OgPSOpxgc
v9/R97A2sqqz+AoMKSLk6nK6Q2hZV27SPu9nLD8qLCMGu7RiuwwnR5s7L6i2NE7O7tDVUKtIFkZt
JFKWrMAvBgcFlnHrqbttYOwKgsWFQGSEvIlKNRznFNCYHyfXaGWrQzunOBnGLzGL7AGr3KacvVrp
rsBeObU//czUed/JyQ8T7mPaKS8+J4s2+o9++oeihy2YT2Vx1RNd6/mWAY32cb2fP99qvaMTOuSq
yYUq42OYteGd1oLviPpRsqHjgRwFC9WaiI7h1hn3aOjVimdaAubNFLvhEmCTI6nzk6/pF2qcuEvt
KfWvlQp0j6Q6ucki0THvKgRHp5xDUZbUgHNQqw3cGkQIKK0ro81S6E8l1otp+dwFrpxezcN9Zdzn
7U/BSAz0HzuCPRMvH/XkD9INSaA9BHcVpUOpPMldcA3W8Fi1z2UUO1iwJHUByMu/FkTrGCcbYd/H
Rbpc8ct/sNiovct4Iq36vkmGRsIYTOKJro5d1vl+isQ7M/UvRVXfCrm2xlqloIoWhpo2iOJJeaAw
5EludlzUeKGWOMVjcBc4JQKVWyWhsyWxvCBUaDSAF0v0taZgqObYd+cMGme7VpMdMwO5NWf3jerf
+L6Jtq21kdivgOv/rELYADLyWIoCyfDjLtGsIY3gN7EKaQ5kjhTaKMtk5h2lxaB3g4Vq7s2en4Nb
OIYYC26Nv4Rl/8ZH5+OvErvMkEE5WIxPU93rbkhFEPn34LAhsOQYhIzuFkzt7Msu58K7N16dC8jR
92MddcVJi7KDXotuoD6PS86qb5TePpZm/vfVdBQFF/9CUNQfp7YB/5lZWc8BlGMrd/TTR4x9vo56
zxbM27v8O8Rq9nq5DczC511KjGcyFETK7EnL0UuPEUVovaLZkt14uwjOvhe5J9RHFFrORFFwiIMC
sayXoceh5gUgz++udmTBuk17UJQYrEgV9kfEGcg7gGAFcDNdZ8hojQFmA68hbuT9RLsn20e+aMM5
dwKCNj1T7GE0vBz2k5lPx0oM2HO99CAFzxmyAEZf4nYoARNONEeph4umbzvbkDO4creC8GjgQDbq
kjOrmJZY16WVHuZa39P4Yw39TEagdFaoXwaC1F2Jfr3HdQ2rok5RHWm2fn39TZb7az1DqMaj4m1I
iF6t+7BljaRdU1v5aUZA31b9Y9+0w0ajZQW1/HttIYqGXYhuItS2pl8iGDAKY8UgYmruSImWsPGu
sF6tRjoIkQXfr/5uIaVdmqfauKhDxHqi/4+ci+VngSlA3EtRUJJZbaV+imu/Ssz8pF7P2O3aw3O5
o7/nO3zl9Fvjjp4ZIb1CtsA33mr/rwrB/8zBu9FXF+gojg1WLYzewvwtTohEKO54SJx6UcYwjtVd
7DGsuAG3MT/Cyt+GRfgDJjUbWz/vH6JioY3RqBantlNQ6gsf2gwtPOOXpPzW++cwfAyTwh4RPUig
6oda7RYtBHBNYc1nbrwY4UWjg5vFtJtokzlhS5s4KtvHMjay/aAHNG2bQnZj6TgY7bBPhkQ8WHEq
XQhGjHCuWEEtgRoqmRdRg6hhn0o/KhRCbDmQZ09RGgfLFYHUZZQCD6pn6WUC0hbJboZN2EL200B9
CRO9svan2l2nKaz7WKAw3l7jUWZXQwTyEnhE8ATB4yapw85WTTzAY6NDeq9Cmt2chMzRpPCVFuV1
vGDT54oHVirWG/KxrlHPF9g9oeOJ41gYAfrHe7ZtbFCB7cFvxdAp9HG2AxE3LiFKPA1oK4IR37/e
hqsi8t/facGdEwPKFGvOMm9NmRdkOssDkwM/wGqLeRZR90wBzYmt8eDrOdtGxDxY7HCaMI9tJNxE
WCoHHaHUnO0abT5Kenw/CeJr3+DsHQDdZtd5aRj/+fpp306FD6cG+pTUHOEM4XrM8lrFNnErJXKL
8dApA4g+oFrkQ+xN00ejnC9qSDMqWiLpYHoDtOlceI7KB0sRnJrA1umS9F4v4ubSmvzhspu5BsZA
6EA/ys1OnnwV1Q10mCI5tg2azq36q5t9W6wTRPaxMNNCWxx728hfjN6kYWzYVaGjq4MsAZ7gUvln
sW9LKhP126tILK/aoHycsn4PMAS46rJ6VOLSkrIXXoBmbVdzfKP48TEqZXJNrPnkVr+Pmu6eRsiz
3JDaDODCR6pHB+iYb11vyo9YHBiI6uOqqlHarVvlORfJb7XSNqHAhnn9Hdc1lysA2YZpIwhZkTdZ
Kkvcxaa2TLQ/zjlOQ9ZWYyUMaPq4Hd6T7FaPxgOcTDnYGYfgWHriLhF3AjrzzU4NvT5ylgBQ2JSU
+pgbnT/IKuoEGqxrk0lUnpuxncD4L5THHokKWQhszZyOORFRinPh14vv7MZavf4So71LQ33dTwDM
oHo36n9N6mCL4Zb4+dYIy5+/G6ErZr3KLSZYCH9qwvc5lTc+4fllsHqHVbAVTYo1YqUlUj1YLoIA
wzqa39XehICJxeixuBsSvpmMetb+H/dafGeD38Xd37v0vVX15uCrMCyslChXOl5P3Ws7FJpE9AKF
F3Dk7rST3Xo+GtZV+zvdb1UtzkLZ1Uuv7l9VqjVFDXhpDEycINjnpHZ69nMy/jux82VdLh60Ks0y
jJgpuS3r9t3300slw282wxZkFmx/eqT2eNR6GY9xLBOz/ED/6/nrNbnSDT4b8g31+m7IYUokYluG
XBID+bnb94dFHUZ5lg9bHNrzq2J5Pd5qiWMWvtZq8dRh24u9wOFbFepPjqjGMxCXNOeDNfUXgj6U
tpA8Jpl1ULgO3BBMVQ5uImvL1BMrasptEbnSFF3WpbQXpeoaUDWixgl71bQSG/GPYoPBvaoc/T07
NAQg41KvWezjPn4QurRjpEVjeiIQtrUkdmS12Iv6ixR3HtX2tI3tJj6mwlMll/YgH8ccMmyxi1r/
JjAQNIKHpJk/ZKu1J624jSo0tBrYHaLm0lyitdZ1G7Wus2SIKX7/wKtgTZt8XxLTIT1ZoNsj4bei
Iyvnv2wsmuV8XN+iBuZUpCHASTRx9SFRuFQCbZyZFq9BM+wwH8zHxp2d2cs9cXPdnJ9qvBPXhqYj
MkCQsTo3BSOzugly4UmLTaeAXJWprxsvtDXE6uAcirwKLKrvnCzKzgxuQ8EN3cTJrgitfbvDoogO
3aaK7mfNlA9vtppHMZEFZAcq3symf4c3aAnIAtnjQ/bb8PAadWm1GfLlSBeQUuF+S6pJ+eQ7kmKS
PWEyJiF7t1reahyqQ2mWySmSp8ux+z6M1MONFHPbxa8VpQ177Jpgj6WQQ2cY8xvkEySKo0n2ovpw
DrogfxH1byg6uxi5drZZNftG4Wozxbs6tBy0KYifaqxTJTE6RnLizmKk2BKmz5mf7E3zV9+pHOPy
RgVLXpbEaoEqBJ2qqKEchM3TKszLrYW1O3XJyZyvJyWGitrf9jNCHZL02qv9L302StzCsmMfv+T1
iNbYUOaupfaQDTpHxF3eC7DMG0rJbQUjdbVMbT3RhFop5uVerYzEnpJw4yz+7Hx8o0xic0HzDxX3
j6eNOmhxhdDb27Z6VvfdMdy3bnmR4ZSIe/CpGuwZrcjRK9z2Kfb+I7XI5YuvJu7DI6w2ghoLUebH
gNEG/Xum4ZNcTPeFHzrYTN+rEfAHswSG+22qMBmcoB2qiW0EI/4NYFql9mGOhn1Xwj0XMP/t0BsC
UAwI9EIr+0OhdK9FpV7UGfd1+ZcKcO7rXXx+TYs8O70NuvaLKMDqoxuRXIldpqenpMLstnuJDdlN
JiQDs9L7eqTzojdStTCv2TpIELCFVxvXGtBGnH09O1HbuKMRbuvsnFYcrqXB8kLrUi8UwFCRO3Qv
0nzbZRcCGkLZEEKKkl0hnrzebO5m827qA7tIzKevH++TQOnj4y0z9e5ST2b+XSE1sxMw0F67MMe/
qvSiM4iYqstARp0DYQZEd7GDJ8wobuPoRhEeALNsPMYnx8vyOURAFHi3MFsfH6OXQiszAzU7lRaK
VZNhgW+u8RkNIGXHNyUyh5lee6VBkVu7nyjIB+OW5PxnawJ4hWIhxY5AzZqTIWiGNssFH2oW7/hf
Zwhie+gxHO3/63onS+L9SKs5tzAYUNvIyghuLkE2kPAZXgsmThk2ipGfbFEgnP924FdbtAHXOasj
PSRFPY3N4rgc2zIF5X4ybDQxNpKWz+6oD8OtlnpbJKMhLx07dV+9ctsb35Pawb7awz/1zrofKUc9
jk/Vr/9ArfuTU9x6S9PBkUsyOPKP60fp/DFJLbV8i02hkdjEGReqPe3oLpFfbMFdVpCkt2iP8Uyd
uoCIre5aySAcDRSiZMCxutEf/VJ5yRch03SXKFwQY4yMjgo6X77r/MhWKBJkVnHU5RbPFtmWQmpB
apZ9o3y3Iybdbeyl85RVBISkUok00RQyzNVc5KI/iHNblIRc1l9A179jqOO0Jp1xF7wdXlMo41IE
xuu13lP12VYoWZbV6mb48ACryBIZZgUJHB5AHjtnEAOnl7a20NYQq/SnLTVsQ5S0PKWFCJUInEsz
b9wRG0OsW8FiZ0Zzb+S8BfUfE3GEcJg2hvjs9OWoWRQpdJWC7VrIxyh9o8g7c+m1hI8jy7ZxlBap
xDd9ewetustgt0WU+SRTkUwcWIBcwAcATbdaH1oWB5OAttUp0spjZDwO6OEKd6p8AMBi5yhF6nrl
zXl9QPjSTZNWhPXwNDfFQ5w1l50aXCOl6aik0KriKULoCkXxTfVlyosQbSxZf47yjVRlBbdattvy
yIQ66mIPq67j+iQptKAtOMjG0HdmCb0WcfwR9r+6Du7YkP9IO9FWIe52omL7Q4KgbnjY2FXnZymP
wK1gYKGtYiG/uqGSCGJ4ETJrhd8TfWdupdJ8TJrRDgDEKAgoWuaLXKF7SBjr5DpIxbCYr2USOE0p
D8Bo9s2gPKlG9N8vIiRViFx1WSbnMa3VXiDbL9Ai58mA/3h0DBUXB+nf1mtvOopjXlIHdBJMZDfw
Ced9Sr7Jv8Na4goqYTSFWvkxR2CcvQxF/CuBsKPKWNUEj8tuEWQwGw09WUvsOQLbvTAfo/x3jKBq
3VyEUbtx+yyXy8dD5+PjrL7PJI+JntTMQjKjzSA8xspLJjQbg6yYvX8vxPcvvcQx78KlvFBMYxD8
EimhyE578ncDFmr+ONLiiLLwUq6BiVTDLhbSjQLD+XH08f1WEb82DmHdLGi6pvnpSz90+b+PiT8O
sDzAu1dLKhBmqc+r6WV7UKFLZ1ZkC7LsFtPG0tl6lVWcEI+9Jcg5K0eYqus8TW96VXE2tutZT2i1
OlcxliAI7VwOjDGNxd6XMKPVSxKx0hW1v6b0srWAgHX7Nii2mlEby3B1uNJX1dtZsLg1/Mo2acTW
uYCNbgpGH6zZ+DIH5db+X9bc2cqH97gYCAFfWh+ObY5RGa5P5UmzrmsV1fG0QaX2wQcnx4PQZayc
SpeeC+Eed4tHtZ03UuhPbjFWDq1n8hsieHF9NCqCNA+A/gFNWbZuuCwbFdLVm8iDGWK9Q1di9ppf
2a7bOpQ/XUnvRl5tR71LJj3OGbmTjnXmVMfK8cHd2Hl8Ef5ZqiIVOKZmK6fbfOHVXlw6FnnWs7hC
LX/MuxsUDak4HpNQeOwF1VXSYKeE83GSA1uuelvuO2fMUNPOgkOMIOrGUv/05Hs3CauNGw5VZgTD
cjJ4JjzPdLeEESAbQ3dRXG4hrHJUAZdjLWyMfB518+HR1lswyHz+dVGolgoVExyOjBIw1/MMxskN
dxH4FE08wHPD4WMLnfLpu74bcRVamnEXSK3KzKv1X/pwbeWNbW75ln6Sx3x8rdWFmpBhJHHNhsIN
ezTNXT1eaj6RbHDskqeiCN0hipxhGtxqlvaWnuzJem5Cyh1RJL4M6nzZiVu37Rtr6GyT//vibxSE
d6dz17XIlSucK5kAGogWsTTdJYX4zeoUxxg5YtBWEXIUQ7FJM9vDbGk7IZmftDg6LgziIAJukAy3
whyg7ap4aSDCXzUvLORHEukW6Vc7yL810BL0VyTiwDRGNaJn0FUTltCAgGMdMUbsBvL3ETiJNe7L
QrjIUULVqwsItU4VGDt4rXYRvgAYsxP9EBOU6VOyF5SXKFIAs/ooFuERYFYMMHXPvnSjNa+hiJ34
4nPX2fogL9WRCwoETxsrdWPdrAs+WZ1ChO1YNzGuvpIrOrqJdQfiutWT5RnX4gxBzalt+dLc2p2f
ns7vPtzqiEKssa6Vlg8XXwi1q7jBMXKmHVoDf1vgbG2QFZHynwjl3XirsymZo0T0fcajrtAhi3WM
6+ue5jWuwo0LFAFLtBr67561ZPfVs+JkbvSwiQQ5L6Z82ELq6kyCe5so03JCyj8GB70q2Y7RC0Cg
2w6uelyeUUm3KWJTILS3StXL7vxqpyxL4d1OgZWUhGjBs3uxVA8k66qp/qTT7DRRsTOQ9jeRqwoE
7ef/cYWtAg7Anr2pRm9vDFp58pqTcrAyO71crqH+T3nDPKMstHH5f9Io/zjRq3hDbC1fCw0+dwi4
MxniiwzvJW0sdm33wzIeZIDwckPbJcgvlCC9lqhJj8afcSzdcvCv9BZwkPCKdPnNVI6uyANr/mlj
ZjZuCXV9ZqNlK5YGH6R2O20nohruFc6iQtfhDv+MbNtha1bOwVhL9PduE6xO8DYdEPYumJVAbTz6
CNeC0YPYv0uSp0lInRnQsR+K+z6N7FH4k0bpgTx/47U/SxjfPcNaZmCyhjpJWl57mhC1VIEm+Dei
tEh9XncyFgAIT9Djd0XjYQp/Z9ygfRa4Y3ac29tACJGX2wK3v13H651hAXvEuwTA5ZnxazD6UR0o
PJE0XkbQRftgdIQhgAdbXbbdzgi7nSB+CyfrMoYBX0QGPKJiL4+3US3ep1H+OAMaoHzl36VC7/S9
6oygxEfMj6MJoX7Q2dj4oLpx1ApUHC/GCtBogbKNftPm/o9AAYUlTuqjFs+GbVXNXasVG5P+2TH/
/g3lj3t/1MUkTZZjp2v1fUSnwUrEh0Tff/1pP+m+MIfvJnJ1xlKhoPmyxD3phV/b4h/UPkInlOzi
BDYLBRAvxDdl2lH745yn4oeIRHZnHv6DuufbQXr2TeUFWQ+mVTxTN26tYo61mcpIUpq7rKQrNSV/
6SbC4VXv/55L5TYyI1Qfkl1U6jbwZaR/tF0fK39q0d+Z1Y+6EXatDNooUHc9ip9gcQH6PuPH7IrC
H93kN9pRQM8/aVonBCA2q4cCYQcUHuw5QkM95BKd7wWV1YKLb6olf9UjAhlAeKtxJ5vzT7MwYJ6F
/MudPRUCmkrmfW9EsBC7Q5RZToOpTVO4CGc7/ZzdhWS2pQJ5KP2pqYMbJOj0qlelLNtK69/5lr8T
Y/VXYam3yRJgV322S9VkpzbZTiTCkNLhTozF66av9vP4Q4CPJ09PMtrXU3GQktKp1W+p9BIWP8W4
RQUV/E4W5Pta7bmQu980CK7kMkb5ZqKAO1yUsWUrueUlCUYRT6Il7SjjumEQXzZKgnS6TJdgTrVf
I+hBK/Yvs6nBCD671iRAfYBecKic8EcaRO2igNSlYETjNNV0b3Xxa0W4HiQSK+Qqi26HvBH4CtCc
6vJWYCpNfqiNnQfphQgOruCszEJbEEa7iCGvlV5XNq+d0N6Fo/TUazlFSnNXgKztZAPk4DFRoOkE
9zGSlZNoXFhjOji92P6ug19f74flAP+4BumlobK8QPrIQ8xV6UWxoi711aI+TaAuhCZ9yuvhMil7
dKyexam89jXF+3rE832umDosOglo2PJzdetZyUA0l3b1YlKmF8muCH4avrBxt24Nsrq3kDIVtT5v
69NQtXZP5zcvBzhdm0Cp84Dl48usLiu5LrJ+NhgneM6vEEjEpueOyLS8XWzlZmj2dun1nryDIoeN
zHTIvn09mZ/kO8sDGPB2JQCPZ04JI05wmSY19Um877zxCjER/Tp9WHBas6NBorVr9shDel3uty7q
8zvy48irMHFI+kKArPvmPeGI0kBm08Clwd8O8a+EyGTjTZfzf71SadbICGTJQObXlYog5+CuS8Zr
vMFT3MUhWPDKg3Ic9/nTFhZsefj1YADOTYrWBpXrNUTLGFGJNWnTn2hbOkEKMn4TXXMeZlNv/HeI
NSRLC5NIKf2SfeDlF8Nr+yAXztJu63b+w/gcX+qX8ZFjdTPJ2Bp3teOjuUjHqOXVjIeYvsV4Ud4u
6sLQWl0s5YrH8LK9ni63hPk+Ces+vu7qesf4vGkNs14+H452N9NvHx6if6uAJFLplGyh0D47AN7P
7uqabypJpTfD7HbdaYyAJ4i3abTVNd0aZLUFcG3KZ59VeRrrxybEj6+GI7BlBbaxFN8KWu9yok5o
SiGU+V5+IXA93GGNtLGzli/+xWJ/6xa8G2GuK2TixLcVoR+VQ3wLH84xbQlw4Jbl9ieQimUZ4O6x
yC6IZ+BAM9Biv5G5bxT/NU4pUrQVpkSleRmm6iO6mzBoxdkbZLrA9SSh81pfaiIluKQHsC1/G+BG
50NwkxOBy4H4Ux/82cGwsrr4ek7ems4f52RJx/8fO05epYQ+JHYznSCPZUhk7vFUgECa3Fknw9Ft
a9+5RMzBvroydyWVMuOq+BPup4OKZ8R1c5u4lqu5Xz/QJ13rjw+0vjYJaeOIJyIrx4Zo+BMRXdyF
Du2ifYPBJiAPR39o/uo9xQO6tAVZ/aR58nH41YVa6HqWKDVG93X6I+p/C0PlTpboZXPrIE3hmdqF
hDSlRob49Xt/2vHEfgEbmAXnBf2AxftucQatloxNlCwVUn0+SDvldjCd6VVit0Folr0I0JT2Q8Kx
GE3WR99C9827eToSbG1y3bhrznYKtw/FUguREhUr69VHaJVSb+uW1StU0s9Rs45CFj8CPAptqxHy
Q6vFdttmkpNKKPWRld/Lgx/Cj2KCol5wuhFIsR/5aO5EylEZJtZ1dl8Khd1VNCGrOjmMtV/u+yLt
jhoJ35PQ4gGDRwbwGV2FK1o8N3FZo60p3IdR+tJkyU7qohpvL+sVJFCyHwY8H4vczaYbKgOnSux3
vkkvGKE0rxiaZzb7U2/V+UHoIBfkuSsoKVTMRlA8us5LGije5DFSi1p9Wwatk+bqn9gnNjYjRGkz
kqMOASaqIWXeH6JSAeZkUAxKhjsTd+D/Ie28eiNH1mz7iwjQm1eadFIqpZSr0guhMk3vPX/9LPa9
wEhUQjkz56FxDrpQHUkyGIz4vr3X7vvBFcZjORoZ+Bx5l+YVMavhYyb5bH57gXPE8CxF1lGfojOE
NMle4syacdrXYvNHikbNk/t4Bi2giXau6C9pHcaOqZC1Ck7i9zDet23+R5WKXaBWf/NKIgYoz3dh
qfqOaaXJE/imws1RHm7qan6Xp/6+0gyiq9vuFy5GxYN31XtBMszboOLYLqDFsIc0z0BHDgdJxXWl
dv1W9M0/Ohgqu1XBrZbNU4HQS7f4TM6gDuBvQ3TXbAMRmFBGkff9jL/wppM3gviDtqyOwOvfL+mH
GT+qbZyMMXmIZHHrnNNs+b1yZqxYzKKTtdWcbFO+kPRyuh4jrX/92Hwee/VFm2paYMy07qybVDsg
gWWd/jYE7V2oKOeE0NZay7ZW1QkbAo5+J8Pk8WHt2+bel5NfYp7sqwJvYSfh7AVwIc8hd+h9aKVl
RXfm7Bwr9b7PMXrlx2webWOqdgIt1xIQVjMLRylMtjKWprqFvmIkO6wOBH2Ne0Kt/+j+fN/L/q84
kd4LmWzGYsDaYlUbWVC9ye+O+mi8+tlwW2mdjqMrPcWoAou+cWAR8I+PlqUx70ET/MT4/FMMoidR
7f4MUK9jcbo3zdYg2Y3Yg+jaXuRCu/3z4rlaw/JqVGJlWbvbwON7kkw2gJm74S045Dsw9THXMe8w
kbvR5tou/YL84tPYyqrVH3axileLD1lYqC892JSwyz0DXWygppugucuSc+hbzlSd+ix25UHdXpnO
X/ftn6fUson6MJ2rIipGeWQ657fFXb7x979HJz0jdHauz98Lu0wJ2PTypYBIahr/LuAfBhOAn3aZ
RHIYKaCe7kQHzFHBc34zbSQ2muYZyuf3l7c8us/7hM8Drra1IQcFCYNhd86ac1L/yWOiedJWvZl8
zQPPE+m/ymD3/ZAXZM+fx1ztbal9VHKna8sCUdhvOBi3vqPY8wbZ2j3hzxQIt3Rupx/qj9nrH3wo
bletVRem1effsFooumBIDb/mN6jb/An3xnZpHQ63S8jD/2C0rxvtz6Ot5hAslazKe0Zraf+AMnEs
yRE81aZM4xQ8WqyhD9eO1tee7GoHOKTJGIyhQu6dJNi1ePCnvZFo+E/JA5/f9CYmeDK5stu5fFsh
PHGg15jG69AnK67zhMhVXpbhtSHOQY3eahJbdSKNAzl8VCbRxkPqiNWwU+a7sLpGLjEvva0EGnPo
NcEs8c/qbR0b4DW51Z27MrwXSZ4r0pKdlF9A7WgLEqy17D0oiYbz2/idTY0tj+lp0NC/FXxnTRlU
Y5Zj3oiNgm+5rt4aYnQr5vphmLL3QbAGcsySv6h9dlLLJ5TYHF+LnVkGkapkm55vbi7+6CprE+mP
FoznOBncEJxqpGz9NtoVxcsAiopv1CE3xedsyPahkm/SbJ+r+qaykFHpUKk0toGmuJUzLMukA+3M
iSxjUXEznf8aXdGyUHaaLEP2pcNjDpsRb6eJ06HR5DfyNCWnKNAlps1sS8VfeVJ2cr4tkpcOkV0X
Yvw0EOyPf8xp/BEIwa1msd/SiNkG12SXFYTKkX+DadmzFOX++5f/0gda1QGx4FOCH7Zuhnap1voC
FCbigSlTa9SU0quKvUu73I9jrNa0OMmRBcaMoW7NQ3UACwo+Z3aK+3Z7ra9xecH+cD2rtawbunxK
STmmxUrkojnZdKJ3hrfs52VXc2LPcq8xjq+OuVq7rMEHdxMwZjHZncceZYnk0fcJtGC3otTjxgfh
6fvHdnEB+3CZq9eKnNYg6aqwpx7ZsNmn3pwuSJDu2sf2azmXhRKU95IYblFbXR1QqlybS6Mk19ko
Gje22IMFjb/HYzjNgSPQUIzYMJnyixHdN9J9qI9oElLPoPCTxfJeNn9qQLF65Zqk6+us5aWhlGYq
SEBR0K82QIlmcTIMsLyI1N27tkcyEFxp1l8ZYi35Naq2lqVJTJH87igvg2DTri3O+ldh2qfLWCvH
/aLOBtBpKX4Q8ByhWLx1AKndqGigoaUhju1uyg+lFWWnNEnqB0nGcQ07NbbFoAYjkftQsGBgevOI
qpq0GlogdfgUlVWOEjV/NNrsvaVFESj09yO/9SR/yrGFm9DfT0VOAGomP9WafDOPwy4qTpkmnqpA
eJnIydwU4e8kKJ5r8VkUsVdzurgrrPyhMEQae0Z2N8kG0lv1l5oaLs0fN64Ct+2T86wZm6j/5SNs
D6z6OEdntUB8NR7l8VFpulszHm3sV05lQSUYIZahBsgs0Y7HpzJZLEM4lFLDm0kqL9ttQxF8al/V
DNN7aLpL7UbCVwYKzlG7xm7zZusr6XNGZTqNE2dA2ac345uYK65p5psmlu6G0jyGgOxl/RTSdhKn
o5wVLN3dOR6m6IAYBKhDTQZ6N7WSM6rQOGLRP1ahdiwG88hXjQJ8Pv8qtXqyAXSGb1UpNwf0b/Nd
5teyk6S0Qg0RJFDddzE2+Gq75ADkjbqR43LJCcCR9yuy7vOljdqPdj/47345uFIDdyKvHyr+XYw2
XguO8vQSUl5Mh1Pup2QfTjsD8SwJhA5xva4430xtRrr8qz7p6HAeBRDgWAmWv4L+n0ebwt7Dcoeb
OgdRYNYqTlOALqX0EBnqs9glu7Cpd7HwYzCifaW3Xu/fyoWJiLsxzt+vUdfeoNWyz0kWx3zI7DYI
uQzhLmMKvPIKfV2ePr9Aq9U+nLpAF3M5Pdcl53saQAC7MhqB+XAC+biN02uC+WvXtPz5h/OAVARj
loWsCi2flkF6NMorAsqvC/vnK1ot7EaadnKQMwBWHier/06lvNGSK8v6smp/PmR8HmS1FTXDGEjr
YsQNItOT570e7IY4vJmEnwHv0fez4OIFaUCp4TeoEKxWXxAdYKNeaSzVsVQhANfspo22+uT/h8Os
6olyDV6TY0x6Duf7EoFbnc+ObFzRXX9tdXDfPlzL6rMjhfNY5SqDwNLdGFJ2k7LsNtK7n1zdM10Z
6t9Px4eJBnerDlJVSc8Il08lRaga2pif3jbiU9L9CuSO+oZq+0AvImVw5uZFjN7gcdtxON43LPD/
0UNcU9TjFE+3MTArB+E+J7MmoFwb6el/9gzXtPSqlcyqFRcja6Hu/CQD2E1oGmz47y8GW8XX+W/i
8wXNZKiyRdvx81scpWYgCJEIVi3EaRdQg6//9MUTjW1gBvr8qso4l1lzMRoi5B23UvouNIhmzUOn
HbqJdRnEeS3+E8WG20MChO4EUiWVR1vLnwVg4zreHUqHFG85yZhGwx4okVI7DZcaoYmTZv6VT7od
FX9JJX9XpPBELLpTF/FRV0cddm92MlvKoDp4yz5+q0DHBwMZLVZs+7VhN9KvAgWqlIxPWQD62iJB
W+vrW2H4IUel3cb1i15kAWkk6t+c+qoB9zdfeiCBT0NEYcIUfUxSZSzfGlN3awySDRhhWy6fC22Y
7MJqzinihLko+I+QxWCnY3AbNq9jgChMfxHk98EnVkN3U161REPRJ5Oxoz+G9W+/Ok+I7fT6h5D8
TMQczcMPUzO2i2ykZD63weO06B6MfKcPd6X2OwuKJ2MUHU0fnT4qHLFE2TAnOno5hJmtUG1yJdkG
wWuv7xoKqtGc2E3xIAY/KnH8IXfik95QWwTrLbf5MZXYORgHFd2dpicbMs69DqRwFv2VYKWa020Y
nQL1r4mnAWFymLdOpxYbOShummQ8xX56VyGNbeLfSBtuk1TezF3wDwFJb9yw2yyYto3FziISPLR1
qOiSfYlexhSjh7iuIifibMvO9EbKw7Mv/M4A0wh8JCp6PAR9zHzBQ8qZftbfdbL2rMMDs40mvVNi
3Y1KmXCQ0fWt3B4L39ajFwPRZpk0+4RSuKsXxW2rt+cwEB8DsmR6+H9C8thl74ZxE+WBo4M2Safn
QabbpsalO6XxOVeHwcsoMHe07QPjd6P7L7k0HAGKg3ILMSfWgFkAAz3B9nlU5B96l+OvvybRuFCG
oGho4jCjyYHTbN100QE71VLbimdD4KXwzykieeIuAe62tolqhnhYsznF8tHwLU+ZrjkEvy6mn4b/
Nz7mw2LaWPpckPYonnHfb9NJtoOiOATCQ94/XFlavo4kL+HFxE7pAODA7X1eWRCDFwi/54LuknCS
UYIRtYPpo+jYyh0j/Z6eDdyZxqXcjkRoa/2M7QWvagln9rANXKfttWKxfGGPxE9aIr91oOxfFDky
BwRVm/lJklAhRjXhLOiDkXtpuquM1nDgH6Yk0OButGfcAX2ke1NmvjfW31p/UcK7oonsqh0Pfkei
/CRBYdb/dKDkk0i+TRNlk4Gc8mI/KOxEql6FKS02ZZFc+zZcELctdxaXPubIC8FQaiX3UtVHyPlI
5xzGyqtIu68TOqS9f0DMuMt8ukh5UvwTTPRtQnbCol7T3YW0KEM0ClCe12jK2VbNFtCzRnaKqPKS
zHwScP+IyR1xSISGuXPaeln1YBY/osb0EqpRSvBYFpDrB8GVYHERrOaJsumEPRKrOUAWX8NyRFjF
/7bFtAlEwzXn8/cz60LNn+vnCXIQ56ulr+mjQVsbldlOxXncjG77lEmnkjAcwwGg9FtxJNMNa3sk
BPHa/Fmxl5diPwMby6u71IjUdcG/0PS6amoolgvkhPi32I2zH+H8r6FE3ySnUn1VG+AXVzYD/8I2
Pm9S6UPSryIUEVzM17iqTEqz2KBRaz0GuyUmNjrWXrjrt9fBXhfWJzrCC0Dfwk+6UHs+v7aww3ul
TMrqXG/mzewmN7GbOd1P5VBtwofwihP/giyf0WgmiJzXL1QvVFYg+n2MZlUYlDwlc7IMm078qLvJ
3vxNPsSmrZidNux0pptdPDZXThmXfwLCX2Rzy+9YzyZVj2ivR3W14Lx3uWmLR+Um8NT7YIvud9tu
h1eYdJwrd7GXbq9BGi8UzLgBH0ZfnaLGQusDtq4V5ffeVdGAL+EICCGE7bRP3O5m/Hnl5flae6d5
o7AKAsME4bfus0dRZ+RUx9C8HEc3hMnniqMNBh5eDUtzgrIOUZ1L+1injpGBL3HYwenXLN5ft50K
3jgoR5hWqKWtd9GaXhW5lCXNWQvB04nhJp/eRinef3+xl6714yjy57k8McGrwo+bs7VE2A+FE5aV
0wjpoxqeR7/YAHknDUa+sj5dFOJAH1sQ7TIfGXn5WR++sYaf+VkzRnStUju5wxELW5MTAvWPcW/d
zDuBlUpWHPm3/KPFl8T5FjTRte7k128ddxiiLzcZn5WpL0/gw4/AgdwnbFUbIJzBFv+qI4nDDkMy
Baq/spQ4XX7lg/+1HvB5wNVJAvRa0k992JxHwA6pJDtzco3/d8FhyBiGznzh8Mniv1qcOpOKRgm7
8TyrLUe+Xj8GWk+CAqFyc7UR+bblAwjd/BfUUm+oo3ezFu0kQgfX1b+HXNt9P78uXDIAXUk0FlKB
rq0f9FRkhoalFp8l3uBYz3fiNfj6peV4YfSiidF0Febb6jFip2vroUEW03gVhw3Un3b8yon3ljyK
ZGOiBblyJLzwZtLfpUclUs2DzrO6xX3O0ScPg/osyzjWZrsQnof68fv79nVruKRa/vcYq0WvkYcm
ShPGaCVU26HkEMrjSQBdIS9uvh/q6xJgisuWz9QNyuPGenWnmF8FcdbNdK3r/bJN6DbV/nqz5esV
fR5mdUVD62uZBcX5HBSzYxbSXmnag5zTKBj/13Pu80irCWHVoT9Oas9IYrhTxreOgb6/ZcbXJtXn
IVZvchaHfZAT9nIup7lEi1P4G2Ljn5VhSDzCcXEotTNEsGKIb7tMkXb+VEmuUFKLTydkLOSLzCG+
yqI8W312tABDzBhSDQ43Rlk+zWP3ZKV3nYHs/l7270LUUuacYmXodypI2Ka4hdWy5VDcBd2N1ai7
SBrfG6GOPFHRHwWxoUiuJI7Qs/HsJ2HeF5lUO3oWUYCKrLcK8Zyji6O/7bOR35vZYSd6cSK8QjB+
wO7GCjh5bYOx0tw3OluMRHSl4Zypsu2bZy0Yz/EUgClDGSRHju6X8Oyks1z0T536d1QrahE/LBxL
V+466/HnPd7nm74qDqrRwF3N2/ncci4cZWFDBoLTick+j7tNV11rh399zT8Pt3w+PnweVNkoEo73
81mFYltUHbGdvxWUdd9f1NcF8vMoqy/hWOmC0Qi8fRKkI/81zd+//+9f0OizThEIQsaVzv9Z92zH
uDIloDcTRwGIvhRJ/jVbu0QsU2fy8mYjusDbXe3eGq6aDGFVXnhmGsdJXVQw8cAY+XwT29LqyMtO
p7OuC09TnD6AfORzk2yAuN8TYvYU0inLsjt1WoxBOcX4IIM8EMvntMKYUjXmTSRJ/6gHkVofLWfg
KKPgv+rAqbdio2x88a0cYPlmT1Z4t0QX19h25ignCu3UYUq0wmdx+ps1msHxT/bCdp443Gl0lEdg
0cZZ7ggd6+xgek9DwRugZQdp8pyqwBKTvarg1K5lQlsnqj8pOcb6qJ8qv9qJKUZUI3BV8QWpTZ/f
NsE5jbSdRXeo0ON3Ac5yLTxHSrHJ8hb0b20bSMCirHtoBhZ0Q6UizKk0IPhw7NxB5qikiKmta5y3
zaMl5sQ7w/bCbakWybFqkt2SGeIHMpEcUKoIpJ2Dh6DudnpJrwTi1C4ggnbkV1lQSts3X8g9TYGY
0sJWScZdWXM275WbUj3oenqIiu5uNHtaRfKxgsZot1Z/jPsXPniPOihUMxE8waLsQh61K/c3lRE6
7ajc6pQyzaTB0G05UhkBjP6r9f2NZpnbckR+Hpz88sGqlLuubvc1a0Ne1G4v1ZuOrl7GeiZTdxJ6
0wUbSgneHip91xl4kd4r+Fex3HhZroJDDPCiN0QK1I5GYFOR0+Hr7uIRN8ksAiKjHKe+U0XYlN3g
tPqTZZybsHRnDkda9kKI3cMsqyccOPs5ejSJTrCNVr+t0/FZsWJX8xNQ9onikTmpOhZcme9fuUtf
ug/1q38/Hh8Wji7SLJwojchvqu1woCo7dbQYDsn0+/uBLpx6P5eqVrv3RollsmUq8RzIKXT5aNME
D0p3n4oPCs3+8jnoNbvEOtuRhfN/GJqVizO+itDti0eljMU5qZNYOitJdKjp0iiDtvdL2HCt9SRC
7wiN9rmcM9Ex9Nc0vbrP/doNNyGGLK179n1IDVYfAyls2mAqC+ncj6/mRAzFvzVzTdEQCqdMnxlX
HhvPxA50tNlZP1z5GF16yJQaqDWgD5fNtSFoQtJsteMwnQvp2JhoF8M3QT5Oue5dudGXPhC6BZQW
QhPGo/VAmSIMsqb2DFTe+DUyZDHddnF4qDVpManSh97G5nsF8DBSZSCuwbwPTGvbjJyqvv8plz6I
H3/JarbxEDBcdVxyhiedWkOcqo5YXPvsfm03It79cL3LF+XD29Mqic+GlFGs4E4eHorgPZk6LxNV
rwjaK5WNy/eWMo6G6Iyt0frrpEh9EQ/zdG4wc07ZW1g+f3/LLpROeENVUV/UN+Q+riGeOqnuVtqD
E0cicGeq6OdYU+0NkjIqGGSyNbZ1yPZA9dCZubqn7L8f/9Is/Tj8ap/K0XeYx4Dh9T535fKnQWOh
kd/L6H8tDFsuE6g4BBu8NdrqoY3h1FRxx5I3oxsBauOK/RWFzaXJZyxpZqYJtVb7oq1tOMAb8AnP
IUeGlI1yRGfNGK45tC/fsP8eZjXHc0UtCb2n96ARvTfI/SbTR4Z6ra5NvWvXs7pjmgaHHYQ9oH6w
moX2lJPVlzVXiocX6izLc/nvy1kdusLaVLRp7MUznNxm8RIZm3hjOQleyT+J0xyTrf4obzgzu8EJ
UfvgkCDx/QxcXqH1pv3jL1juw4fXOa3nJIiWX5DkLtRAsV4M2p7YvwaZCE502+fn7we8UAH5fM2r
OT+XZKQLNTOlgpPwTyjboyvYw/PCF1JVD4IMAku07teqAv+KU7+70tUXKciESW4VrnTI/xCykhiu
9Nvf6k6xtdif3sj7xbsl/m7c++RIUW0TvsPqVZya7In/g83y8z1YnV2sWsrIEB65B7XNXnYs7P7W
2qQb6y7Y/ta2jXAIGDjYdFee9gXAweeBVyuqEjSKVjXLTXB6N7sJ9+p2dJl0br9b6nqGV+xfoy06
I9nWnHrLcepaVe9CPejTT1i3IDJ9FkoC+fCqbdtbY7NEfmR70/6fxbxd8Msw2ger3mp++7WeZCUd
6XNZ2EQsYx9pzMf5B3t0XDPBNk3tXjx08S1Zr1Nhy+6066/RtC4tJVjZUSaoxAd/cTWCZDEB8vfS
OTf+mIijrX99QtdMeP+CotbzmzAtSeEkhz9o/bHUBsTnqT9J506Ydk3T7rK0rV1/6cr25azZajXf
6vWdTlWgoasNZ/C5DGp3mOiJKYQWKg9iGz/KCCiMVNsVU+CN+ei0nFequH+r9NtSabddHrviUN+p
VfYCrv9v0qSjHaohsUsxueS96fwbjGFAxUbQJ9CwBgxy28rpj7orX4gsdr9fTS4tXx8uet0MzoaJ
LIl+kM5FpG7jWNz6CFWrv9Lsn/wO5W5pgNi+Ggl2aXP7cdSl/PRh0VS7Mp0Sk1vdb3DV76j62Lkt
HIgxulIquzB1JBLtaGItFFmS9D4PNLdB2Ksj1YdJL34mU0vWSeUGs7D//i5e2Gd9HGb9SsZar3Ck
p3KjB9Juru51K9teGeHCg/o0xOqW5fosyo3YzNTWtVsrLfEcKo6S66g0KglLnxLs1KqQj30f3c+N
+Ltq+5qz/iQhjJxfUvp8m1K1YgeOBmtF/aaNqeFY9QuSBxulGlOPvN5Z28na5GX+0SfsaiBls57v
OoEcZqJWpUh8EDMaGdZMrE88QBEp0h+h3/2oG/A2ecURNI3N2BM0YfLCetoMqbQJg5Z8KBwsfe9Z
xvukW/vAkkn/1q/M5EvPgKR1cpEWXAPFmM+PehC0bmhnbTpHTbZv1GbD6e3K6n+h7Uwv58MYq8+O
FrZZ1JvyxLwNdh3Jz4kbPy4WYWyhrvbePqSHaZfSgbhyGLvQIzRJjzPQi5CjIn0JCynUUcobstTO
1GQ4LMh8dvPHiO/cBlF94+aJ/T+we12ach8HXW00xDAbZq3yp3NHfUN6YL5hQg5mb5TBWGIu3ZWe
j4qZDmLjzf69uKFF6l3ruF96rB9/xOqx4pa1qrziylOt2RiD6BqUkL5/ty7Zrz/d3fVjnRO1i0ED
nQ1/3yTe2MEKDSP5nshaw/g50MzqdePG941rit2LF7ekhoD4J6h+3cwqCgGvjRYsPYPItubn4Fp7
6tL6p3wYYPkBHxbase8kXMPCBI9TOM7jtJXgGRb4hb+/g9eGWf78wzCxVmVmLIbzOY+Jp3ieGkqc
8vN/NsZqNqqiqlUpiqlzDEpKr95i80esPn4/xjKZVlsA6ePtWk02JRWNLI24jkyYb1OwUII42XPx
UpJRtBC+vh/t8lsNMltZ0PyStT7zBVKVqVoYz8QdUNybsVVV6BtS+ZAGJOYEbQAzpH/DL7+teOVz
yxxdRU9QTl0jZbOIfL5yVVv44bJEupwMOchad+P9AjQ9xJT6RPLRL6W30D/KWFmn2L8VJWEbNuax
zvIHCZCe0ypDtC3LftqRs9XYmAVeUiEjgDmSOf3r2gGP21/BbGJHqGvKKAUGc1mO+cuIPZUi+R1V
FMVVAe1VHQi/R70iJ6hRbxCo/5Wp8TtCgcXZbwY+JX5W7VpZftOxkBMVaLi5WW6mrNnNCt+gOjmQ
9/La1UG4U/vOa+f+FEXJPwNefids1NK2ioqau4KkpDCshz4khTRQ7sKiupkDomiFier8rEmeNcMr
j9ucZGirJ8SuKzyhNv7EIvVludNOSzpsmUyPiiQ8iJpwUAX9CFbgqAkoEtsYbKc0moTRTw9x8SLP
8l3fY9l+JPEA6kyOJ3vUxtqeOziPTShL7KNzCy0CC41RGoGH8R46jNqPXhl3gjuCutd1oGB1lHAd
6d9INA56uRBkfMJ+hrZUifZKM9SDBaFKGvdDHK2Xxtd/+b3lBn78RphIZvd6cDYNXKtqPUuPzdj2
7pBT2u+iU5iLHmrRMRmhpPbbNDMeSOV0dKUlPNGyJWXfyqhOleFvVaf8LdlryQWV5AE0NPo4QblJ
UIHV/Tx7hjztR114aAh3rPtqMyrRg+hHp1pXXwaJhmHiH5skuBFF0aVP5xIesem0HpK+7DZlaYt6
644g4rOeuxR5c5Edp670qhIbatkcLLF2JrqJUlI42Cf/GWnWlWyUx67bzWOzIV7nMU56e/IjOsgn
cYjOyuDj7rc8jLy20L0NMfhVU/yVpj3mQSKJovbWmkybMrZXpbmbFLq3hEmSreh2euuUavlzVpfE
z4J+9DEzMYYkyr5AASdKf4L2CdWtG3fcJQ4JzdDZZU16jUz1C8g9fRRPLXs8UgpmHbQQgbXRTb6Q
fbrVxddprgEj1PRE8fWW7bFt/zSqsZWK6KdQgZYdEIM2Pe9RoYhOV0b7uYHl0zOd05tlCinZr7ZS
XS3sPZMHM5u+5wM+0whmxwaEBr63sTfa0hQf6vhInYleJUEQwW1dVhsrVx0sFSSwJW49So42Db+s
ot63zFI5HW/YxW6tiWklUHs1tS1FIrhtMQQBbWOq/7DpIkyAeS/MTgfttxB/lRkJyhRVAstyKu0U
FoODYnnrB6+jvMcEZ8qELdH6ZT7lPSQN4W+R8ogmJ80SuwfEncw8xVK48cXHWX5qYrCrixqXt9vs
DkJ+4B0TfMnJuhu5CdlRhsciIi/JjB4nH7m/RFhatJl14lyVHTTGnc89ksrgJlVld5BSt6FXHJrR
6+DTGWxM24yGQ94SSSXNTmpsJOgUM21WoT4n2U3Vh243v1bWue5OeZ06hVq4jfKYFwTca8oWq5Jj
We0R8hxf0rtKnfZlXt6ggyT5xzwNaWmTProfgexgSLiNrHgX+WdWQUci256axcOo3QYiGvWa9rKS
HpSOJbPtX3rFcOa+vyvUfE+x320jTtIKHRXCocN9EeLZUn926YM6/pq6s+b/bfzBQSyCNkPl6v2N
0Km/ar3dzsmD0jy11nAAQjxo6j5Po1ODlXpqlkg9yxaz56kbiTfxPQuJVwCReFbI5asR+Q0PPVmB
amJtW+XOjw5StxdHAtQiqjspgVnVUVNnT09nLHb37WJHsAQnn3bxBFNSqO0Iu0VcPYpp7EzTwdcB
3A4/6SpLgmVnmbDTQ+GGqHEEzojHOcBUty3a0tjy7al7Gw1tE5fqtlaKLc4AR4VIOBuvUktBTY23
U/k2d3gD+8ek1V+sTHGn8D4RzH3WcfaYZTdk5pfRH4yBxJA5Y+DTO0Vy0CIl5G3Tjpl0IBiaxK13
X+O1Nd87q7GraR9ED2P4MknDnq0Swcev1Fz9VPDCUN1GmejV8Jeb9E3Lutccw061RL72P0Uj3ahF
5XLytH0xeJQTMO59/mTN5U0UDfQo67ccdXttzo9d7cXWux9vtMDYFSyARVnutPZt6u7DQt74cuQW
Pl+zuXaFoKazKxwis39JlPGR9rktR5kXpfpu7lCNibjhiBKrsQkWgnKO09Krq/jBYuGpCVQrk/eh
/xkuSLUQqdAoHYMUHkzVnzQalGbsn0Yp3cfZuYhbLJLDtoLoqLYP4uJRbec7s1ggW74f2z1OaOwV
gK2N7igvJv2amaLpdmy9dOWyHJmAUMuHiQQUCj+FgQR3CaQyu63RJjdySxCwnLc7vdfdzsQDWPeI
GoZ5r0UNavw/UQjqNOg2dR1sfGYWsmMvaCdeEpW3WrqLpDo49glBFblVI+mdEYrrGmm+010XqKcq
FV6ljCR5zZQKnoRkOJqWIQ+pDkOr+pB+FEBSucjT9Gkn9zdlyLd9nAjFiSpzRlse8ytOVvi7r48l
c9YE+9Tx8ekKdwh6J+jjLZhwO0rlB4sgGrcZFeqbdcxFlGl3NDqLnU0+/UGw8aoHiUCgInvFyVT8
XTtV+O8A0EFVXnIOolm3NSGZdnWf/baIJ+IF0O8kUrPjmpN0MDJfkzArN1KCFJJjNj8lFSKvj0MC
MWO87wlEo/tCN0jObrN/kox4YVnu0l3ZdMq9NKSLkeKJTZC41fzIdL/fpi6nnw+b4n+3hhATaH3Q
B0UPuRRzPmzuc0uhBd/m3Ym21rHTp00S3fd+uwkm45CI7Y3fNW/fj7g6eH4ZcVXrqEGBhoXmtyd1
G+yyg7kfNtZBvLl2tFxX0v/fOGh+jWXPL3/hmYR63UL7YJx+Y5ys0+yWm5T8dzfY85GWNySmEphw
nREoX7qhH4Zd/vzDDeVUrQahIbSneF/vBbvZtjcE36HmTijbX73I1Rnzy0WuGjGmXJe5gvH8tMiL
kW3IXnBo7QY5qpPfsWx68d9r5fnVcfD/D6lxjhBJB/9iSJeKyQyyyWpPivqnrXUnUXKnvXZWW5+e
1qOsPemz1aISnXh6bTtAmModQ6l3C+XLBBShLhkmNeH1NAhEKGZyRZ36ZAr+lZdjXY3/8itWc5Vt
/SxRZuxOnKtcqxk3KpOmqu4Cv3JroHvRQzHy1ZWwKbC0dmAov39X/ou57+qNHEmz/SuNfmcPg56L
nXmgTZ8pb14IWZIRtEHPi/vf76GqpkuiNOL0XrdAo4GCpIwMMsxnjvnqWePMMGHrOmkSvD2ld4tJ
1WOT9XLZHI0YqQVfBbD6KBbS4qUxZlWEoAwicF6i5tjGOwKZ+qK2DTgffj+ReXHt7Um+n8n0Ld7N
xFCiSusDBF4UEnxqSW1VQF8HYztjWq1bxBc17NSDtrbTRLF0tV8bI2AYCUh50j5RL8IwXGiff7nE
QNDSUJsBsgxVmtlXEuVUIkXdHBlCuH4ovZZvDMikc+gYcwZyRK7vI/Eo1iOEdict2GarQO36+wfz
1WloQg5PRm4O7ok6/fzdc+loJpjtMDRHKJP7kfBY1N0mTG9Ddq+WN3HwBArSQtX8qyPj3Yhzum1R
GbwHS6o5Qq5mU/EIkgn90qQ+zQpQFSR66KkDJa/q+mxWA1wJKc9DdtKF6rYBA9FR4ip0Ybsc2vAm
eGRKqxxqXVdtSVKPXJEj5MzNkyTDJJpEKEGOQXuTB8+KEWxqpF7w8UB8CzHJAZsfcTgPX1KSQVPu
kmdQMDRFUILEdQFQOiszOwINTQe0maTcT7qtFgOvJtxkVeiEZgNFu1i+zutsq2QiZCLEFTp+jg6X
RlQR7Vy7zsQ7LVP9sUTgKtS2mRK3DlASBnN0JMTvw9AVhcdGkq3JUzvqU7sy8aHjk5RnVtzKfhwO
Bxof2+Y8HNKnQUue6VBsNSKtpJFctgQ62kXRIOMFnyrEIq/D9NBzKN7kSM5kjq2QF/UNS8IzXQPn
KjGRg6pdvZfybtXqw1HNmJ+I7TMdIaljSi4P5EMvGtbQm+OqnOS0hYTKnhTFDMrf1YnR6Iohegdd
M1to0X86O6b3PLnUYfUiglBm75l2PIEwdkBPdXk2ji8ZyMRhs4CdmLOyQMX6MMg8RCmbQG2HSKAn
AeJ3vnZd7eEi8hhdS0+GRVfiqlk1S4wsfWFi6uzgF3p492KTsFMnxdu2r301zx0jg7ijdINIGFWy
EssNiFSxXLFaOY3JJZGkjREVG6qTU9ogqIxUCJrlkBAZC/OFFuRAutwb4TabUmaJaoiiYIB8ILiG
qt9LjNaE3Qr9QcvBZal18zWDCDpn2b7T8zOzU45IIoLyUQMlsEyhpcHJZmiVs1E/I+JNG0A8Pr5G
EcmeFAHU7m6iz2kscurqIJmPJaT4BYU4XV6dpX320tVHEY6GBao8Tpq19QkBFI59zXgJWLvrWuM2
FulBovicvF1DCOSICto50WuQ8/UxsUs5Qe8yT15yxdBtsuSdMUd+fHrlsyCKxIKc6gTrSh1gMIfC
iRqZThuVHgiTKjjbq6GDxoaEniqfJEKeVfNFHZAnbczojIvbOvMVwpwWdZq0Pvv+wF5aGbOISyVg
PweowZ1S86ACmCdTuIwGS5q1+qeS7WzRz27lVKqUkcAk+qSp8lqQZKeSRE+oFT+pbjocVqmoewJa
FqbKuSUpT2oKOhcI8UOY2bFqhP4oD9zOeRuujUTTraRBOUYeyUNZEWVnGPRGyS4lFCWoyPaVnPow
AnajEkItabEV6K0MTFkdvGYoBwxwh07DxzbfjCUKhAnyFCii8mj0uzJ5ZFg4E+I3lQqbonem71Oo
zBaGuq8Vw8k7fS8MRLVqqYFPS3yiSgDrsPym1SO3CJUTqYaHXGV3ALm5w9CtEinacgrQcA89/UFa
UdlYw/zAaY16GxoNGMaqkynDIQG+tzJGq+sBTU1QrepN//sXPUeDfFqEs/hAYrHWUtXE4eZpvujm
m663Qc9BfdSGVDDoT5awD8BZjCES2G3KrbKF3/vCTfrFaoNFKphm+psH6BwoOgR6DQAcLtKAnKEZ
C1tZZoeI0BamOi3aD1kgbFHeDzPrkXW9pHJ4U+C4swlYc9ZkqG4eWnu0NRuQq0PpEDuwss0E9hH9
ztUCMNoWxcVmDZrpgX/4FrPbxAzGomtGaEV3dgnxg1XiBXdl7+OWc3BQWrB0VyxoIfn0bAlJMMci
z4c2ZmlwwCpSBRJlJxOy/+vKj46ovcg+0GUrgbpLKdSnEOzjRI3Z7TKa1dg2JkYjwcYYKodB9/j7
N/o5c3kbAjw6AF4kxLezxQuYY9JDBo+daocdJtnHKrfTPdArPvgxjbMoRjcDffx4gJC3RQsdsbQ2
jwSKzgxxM2jsJLWSHVMUH4MhXKkj6oW50+up0+n3RXlGyn5hpl8+y18Dz6MDxexQkOMGO+XNkw5j
I6YuYYfmJJT53ObBwBCMY6RkmBvADtwjXuYcQ0vpzkz83xnhNisZCASsGifTIs3zcxljepHv5je7
CkVOtbElOh6sn1wCCBn4hdffQCYS8CwrPOmlnWyWyxhfnjvvRp0OjHdpSUj6IRDiadSod5OeOaR8
pYn8Xznd3o0yu+SERAnRUppGKanFmjMt3Ea59/1O+OIi/fD8Zhsh6fue0wjrI5GfeYUneMqy11S9
+n6Uz8nk7DVNX+PdA2NMyYZUx1QUPwos0QWVAJ0MBrCgvFFaqNtBVP2vUts/LcxZR3uQZD0FeIGd
Kpc9IL5P7eEqt7Es0bGKr0qsTTB3eis4Dk51AZY7xIoXpr20TmYXRxBmTQXZazzddb1WkKi5sd3b
Pf4PCR8bqEVf+N9fnLN7QoVeKTzqMWhcXkftAdo3Ynq5MLGFY2WeJVeJKEOjFstmEvLMZLey21V/
BlW85ICl6qDBydB1dL8fdfrin65h3UT1EBpi0CqYvc82USK9R8nnFOzrNVmF+87TPJgzLgwzh8T8
XDe/xpm9tUiHUlKoYxwdwi1o362k06TyzI5L9cmlCc3eVIRENy9NDDTVesmqXqk+hlkEAs5xrPMJ
veUT73Zfgt5pKsEBERuBeOgoZ+sJtQtdi/wqtovrBFmiYcM9RbCKvfZfyE9xwvz5NOdAD1bHpAlF
DC5ugCSBFMBG30ZeW7i1xV3Tp1vUDIOlV/j1+vw16OxagOUc6yELgI2X2MV68j5Hrtc+w58OLhbD
qgy23c0SSPxf3EW/Bp3dCgP6nKKevZ03+YO6S4CLZja9DjyIxgOinN2HXnjz/ZZYWqvS7I4IsYAq
UcHTTa8nPYt4k92goe6mx6UQRp6iro+7T9EhOTDRyVVIWM5RMkRPo77N6/ZEDPQWO73YRW1xQY1y
b9LySasC6DdB8F5I1wXYpnIcX8ZDu4PHdGuJYidCsRj9Y1U9oTR0kgXomsLJKbNImQCRYtpt33lS
DHmGCkDjDLZakREeFPGRx8hiEjnHiQ1ZCXdQWPdjrfztqf+P8CU//ZhC9Y//xL+f8gKokTCqZ//8
xz5+4nmVv9b/Of3Zn7/28Y/+cSxesouav7zU+4di/psf/hCf/3N856F++PAPN6vjejhrXvhw/lI1
Sf02CL7p9Jv/7g9/e3n7lMuhePn77095A7YjPi2M8+z3nz9aP//9d2B/8a5wqPzt/Rg/f+HwkOJv
nZw957/97bfLB/YCH6H04cu/f3mo6r//DnTYH4DpETiUaCD7ipMqX/fy508AUJfEyScM6o5YhSB/
1tHff5f1PyRFRuEWghXI01BH/v23Km/++SN5Cm+g3AtFcHzg7//8nh/e2q+3+FvWpKc8zuoK32ba
0r/WJ3CvKKJDF0oFZB+KfuAPfgwx0JAZc0FN8rMwfaXKVS+im8wqB+xCu08yN+fwHkeLUU/A2wQ1
IYNH47sn9/MbffgG0/7+7hvM8pYoqJlscnyDsoBOHkwoqix0cvAHu/2wVjlzjPIsbu5ToGxqjVim
8Pz2Bf4vrOTLPMV/8yX8Yen/yy3x33ChE6wgDayF94/rr2ynbzfiv7fXdPSGFQS5qENC8A07YErx
/vW++x/n7oV7fu06//O3G2yhF579doGj6cP2+/Ijf2xFWf3DlAGdhZPLG3F0Oqx/bEX8BAQ6WTPQ
WQCf9E0s659bUf4D/XXTANoWfpXTpvy1FaU/wPCbtjZBO4LArvGvbEVs+4874atn8T7c53Ujo03E
EeKmgWpxVV2FRItcFqviWWfIN4UZxLYppVdqIpxRpb0OGiAlQrKuVIVuRDkCogP6gwlXD00LxJMM
LSizOrASYBTD6AOUgqEZmA4otEhA7vltr92EEhRrGeAlsGQkQe/ReHwdAMezgCPlF6AFtCj8B+iW
9oMtJiko1Do801kUnDX1wGzAzJQ1I/zQ9/VB1pIV5Ouuhy5zOtNEysJhZxkBtAWhLA5eNhobuNfi
Ju79oUuBS9FJb5OMwmlTd3nW7KvUUDygKW/QXihOSiwPtmqg4C00rVvxXrZgnX4ood5IClTPIn1y
uOK2PJl/4i8Ouawfxjy+rk3oSQpkBw3jPVDZPleBJ4VwVLNTW0g1A5cFKUtawJFRog2Kzya0jrTU
iSrIdcpF+ioGNLB5SImt9PATbcbdMEJaUlYwctoajdWJIi6G5KEy4EMeGoKAnwnMNnqueimE9Cz0
mQFaKtTGJfoQ7rJC7V3SDkBmsm1HStOOeXchFBpaPuHop3Xev3B4aw8NgeZ0wCH6iWVQhtl24lMb
hf7EUkBTUc5zu0A/ZnHy2gx8tKJAA4QN2BstgwFaRLpg25fxCnKNHjw9RVS2ID3ryJHYoaEU1tU6
hbSqRSF0AlNWsfEzzlI77yN6anpj9POK6BcdedS0MLgcg0QZLCOD+ISss9oVkx66ClUc4gk2WuAW
MmxfYELfdacqVyUHDJbJIzzL92mBWejJUw1mkxeydPSYrkd3vOyzrTx2I4ydMksfVcSzqgq/X1ZX
HlRWcipahZSsTB3qrSrEi4zQA7XJHfrIGwEEVWPN7tF9y4RIQWfPPEfLYysCoCdJr0InAz2ZOQYP
/XocD4mkrWlb7aH9jvI+3fOo2ja95CoyZKelEqCj9NgbiZ81yRb0LJ81gOJC+3wQKZY+CHtwlxsu
Gh0g+0SC+zBiNyX/2Sz+P3Pz/Pe9MJBA4oj+Ocv/xxfGzzsL4dD/v6/wY/4/AuVp+h9CQ+sh4g/x
h4Byyrh/XECq+MeEmZeADTCmgG8K635cQPgJAP2IAnVjkhZ/HwtK2h/od8kasM6TkiN6Fn9eQJL6
h6pDlg/XmUiguqjpf+UCestF3kViuIk1tFthC6HheJqokx9jQabG0HGsAVE00cg2a3QEmqjehOYu
Uc7HYhOYgAAbMUTgonuzGdcpmkdRrN70NXwE5MYjQeiAFrMLAij8BpmvAQxHgfZvzcYJebJO2mEd
a7LNNPNR6UtfjhKrUnHvVI9dXvoKuHaiBM8X0IM41EX73HDhTePkcnWRamRdhoKVhIWXd9ktah1u
i5CUqdmairCjhC/ZIAXrhhCvz2AMlDZrAs59VAfA5Bl7QW0dkT/BVdOFcqSjJBI+bgSuXl6QwZre
4Pto9uczBIYJqmsiYolZcUIIZSoWCi8dlV610pMAq0FxDNe1HB7HHm59bbnuJBiLqfoB8ntHRQwB
5I7Wo/jE0JotQm0b9IBZQbCYBbldl/BSAHd1wClOtRAOIh0QQwB3mqVNVSgFQYcGzUzd3PJQXyfA
IUSQwAYxsh2A85ZPapM9iTRZqBPM4pT5HN+y63eFEbFjSdrKmGMxnspSwFv4a0au+qcRZitxbDqV
yR1GSMhJ1E6acRW04VLigcDtu1f1lhq9m0YpEd5IuHWdZK3nluL2UIPt7YkWDQSHDQsr11wvNWlm
Zf8fM1NMpFsSdhmkWqb1825QTaIDuGNYmoAtIxQC08TL7eJGuyxvaxfNAL9Z6eh73i1rO3711t6P
PFuZrQYRHiA2SkfSDqMA8IwgL1TFv3qgkJslGiJZVQZ+4+PcZJUlQzsmkLYPTXhTPgQVoMDGkhrK
V/N4P8q8KF4HjFYqRskxiiTcUzCq3yUVX6WkH/tOP17S+yFwgL9/SUYVxxUI1KXT2aJNdvEm9n8U
TZfKQ9Is+X1b6AiTUCNSJA1grdlLCZIs7NmQ4riwBnsY7XDbXkw0eX5XHMONfN554XN+2a2VbbFv
X9r7brW8MGYwup/T/fUl5rBINPtUbijZNF3Drz2QotaAwDugH5zL+wFqaClcRRfr0rPC3+dhZ5s8
HxmIIx3mHmVovZPsKMA5JpP9AVyK8oFy2UoDYCBT2deDy1I7U3TqJ/qaDGQJtPflklKmWoqCO1ab
e2xA8zRQSIyLb+pU1+vUzW1mJ4DYEvQ62n3okfX3K0xClebz4TOJkU4VmKn6M6t6SqlYa6UQlkCJ
65u4rOStHiuIsXH2t7JNNeRKOtulMkXNhcc+vpyb57k7RCHkE/WrsuEX4SBdyz2qpHD8SXttJah3
UYMrVzftURs3ZovcyshWCoMSldGvMSJ4P4mbaA9mO0KQcFBewWN5ynS8bindiWHmZf0tDQNflTS7
Y4ZHM7YKu+tOhyw2nAgCM9xEUG1MwbzrjMFNStEFWP9SqxBE1zjNQPkaIiCFawHxueYosH7qo8Kt
0nbfw+mF8V2n3SowEstI6Y0E0o4A15M039GhPFBB9/Whc3lHDkpgosmUtrY4PNYV8McVDmY4khA4
6WoNzGQbOvENavwxA73gWOT3k4J4pstnOJ8ek7Jx2gHU8WQD8XE/CqmnwYkYziMb3geuRFq/rYVV
lhV+1hqbFp9s6KDJS0hzGwvaLRYf+Kkf8ULk+0HJrRiFpxqQZGgCFBbMubc6bfaxKLusLo/5IFtM
SHaUG2sT5nd1jszWzNbZWF/AM4JV2gri2W5UdB40UlccqndBfxeRKz0FKQrUuMwACK0bTK8xEm+k
UK8asfa55JJYsfMaSVapbVFa3vaNcdklVzk3VmYg+6MgrpnY75X+pHG+aaXUbdNOsuUeCVgqq05P
c0jIpYY3RjfgY4Jy/ShGL5mm20ydpnxX1PFLFCBbi2HVXHe1BQh2DNknGV1GvI5cp/cRCd1yzGxB
68E52RZFelGRG/xtRZ6boLSE/q7pH1tlgOCWtkUIsqVqBJwpfKeUksLJCpYMClkLibGt1fquSNrI
YhJ1WQfVpzxKvVyXLoZeAEwY+vOmSB1mdhcwcr8DDOxV1up9IghoKHXKX2uxTOePjqgZm9DUAS5A
yPjxlKci5aNQTeFuB6h3BQYOi0orrjvwFstNrkhe3+oAhAkoDGCVxei6DOshBRSqN66+Pw9mnd7P
32V2HORjE3Dcn9M9AMj9QXbGVXGDYo9vbmo789PHhfE+Hz+YO6J91N5kw4TQxce590o1Quea/rjh
oMlf74gDDUMfUs8gku4mtVt2jAtnqXf31URlokGURYNlNKSCp6P4XfzD26DQhFjhjlRySEWEq0QI
9gBC+0L6QoJ2JcQbCGS7KqhsckDdopAcFLoWZj+92Y+JDgryqDhCGwEaMZDJ//gloNBqlPAHhxJL
/gKuHtdeK6Y5cnpCp8Vu+S0XXmvtoozPh/Li+6E/h0jTyJD+hJkEJKnnqI9QJVWctgVGNuGgAjrV
Ki7Nq7zpjt+PM8O3vi0oDARVGtgOIDWcS9Mo6AWHSiByp3T5jr9daRlyCjuBxJqKFA7IAZy/C4N+
/Vz/HHQuDWNkpGnarANfdy9CVBVBxFEA4Enx+j1uD/v70T5d2gb6abg6CXQuoI83z7RyOkI6nGEJ
S8Dzk+CxBZvi+xFmHWA8xLch8JoUQvAw5+sEhyHEuQwERlF/UZhPJc6+RjAsJSM+MSNLAe0UUBo7
BuRWlZ8NGGbmPV9nQ7fRpfhIldytiOallXiz8MU+LyPkDu+ih9kuoqQbGoa6ldNsNN+rDqV9GVpT
yJKuRQdk08WH/cV6+jjiLLYXRoj2ZQNGNFcQNj1V6AzDgXanIURSARb6NwS7Pr1fVCNU9CeAAofI
AErvHzdpIBmUDAHeb3urudxJD40vHLKb2tKsZlcfuL+IYPh8KGJEqDnBsRqsGPAnPo4YQjYwj6cR
Kze5jLeV3W/rm5MJyxnJg+EhPCGPr0tqSrNW9LRRPw467al3B2Kd8rFIY5z8dA1xWsUdV9ouXasP
kbs01Ax7+nmo2aFfNK1WomhfOsFewvaUocWGLeqJbuJFUF+kHrNbO0jsO8FHMXwD1Z9FSOQ0xMeT
9+NsZy91gJVhbE6zlXx2rtnJsV9pa3Hd24IPpOs+rxeOpKVXOlu2Y8ZNc6BTZG+04EZfkZFudPlO
F84XduTSxKYv8u41hqTK1Bjq2HiN2XrCFFAHquZbxcnXyq7w86WU5fNR+/FBzq4wHd3+ciQYb1KV
m8ZLjtCTAxJTcvLjouPK0mOcVS0MDplpTt52xkQHpB6U9x2yUtbwpPDAp7cgdbHoRfzlIYd6qKZh
S4rQ4vr4SNPGHFqZ4shRjIsYcb6GQ7hceG9fTQwWOSAVYSN+1szNVBZnpjki7grBVYZDU1lTO9Ju
JCQm36+QzyMh4sJAsBOQcKPMiyMUpmVwbC1RNIMTMKyHrbpv1624V+RFKf5Pe2waSTFMPLVJDni2
zQWVj7GRN0DqlYaNyL0ZLtFZqbji6kLkfj+rz4f0x7Fm+zmvYSGewzgSXHoAk6rXqNx9P8DXj+3X
ZGYbOBojFXp3GAApITJgN4SrkIJ4Nb79fpzPdVtMRAEBFXEhzDnmJYCQqHUDOf3SyXTJSuLrMWst
1qH6k1+MYwgNmSWO3heln2lEuCaByaaCxThb3jUTuzKq+2lBWOKB7sJz0zJRDuxvqn2Mzt1RsM29
4Ie3uM/d8KTabJHp+/V3eJcCzW48uVR4iGIrkPgByVCUrmw2mkcSUTc3DUirADBf6Dd90ECcKYZw
90sb3EjIg1OInreSuSKx7CDIthTS72mAesnY+kr7TGi6mQTev39F2JZfrex3WctstZEUVVXa9NwZ
tMn/Y9IlYS0IcprRjS+M1Y4pHnhYbiUT9sEx2rZwCdyZWe9ChmTNTCSwcrQtRCE/5KXHusIKYDOR
UfgDw5O+y9PE7oroXh8iCO/LyDkh6wioa3mbokTSUcFSKRrOqen26W0Cq7eMwyrQeEYkZjdQ31Ag
eI32Z2UHJTwD29AdEjlwxSDwoNEBbkMdm1aSRacozjwIOu8h8fKQGHRtxFu4/OYQ/bnGmW9pyXma
nlD+ht2x4cb8MQCOWWpeBK3dDDkSVB2SFWBCWjoqBChbuRKP74gwHCVBPtOicxD7ISab+TXKRNUo
XopydU2Fq7Y4YypQAs1zL3UOxBfOA/SDqcDvwxz0v/BBNkArJyMattFZzwpLNfszs7mlEH0ZIK7R
aQokVY4jORWwTk6Y6eiMuEWr+E0HrnaleQNIB0WWuWVu+oZ2kKBI3MDlFz12X1ZNNzMqCJi8wosE
uvkQs0kchUMWLif+CIvNrHgMkHym5p3G9FOYjV6REa8acg9P1KOlZmUwSSG8skR456F0GLmCpK4q
VAh7WDmmEKZQpSuF5P6IzZtXlwwSN3A9uG5a2W1G1Ng1ty8vMgj7Q5bC1oPnGoy6Dii78AjQCLyr
zvIUKkYFXI54STbC5LkM9+hYfA5KbhXwyx7lp7IZrAptZgCRnCHHaxkqLIgMLEsRkp0IqmjrSbV5
yApXKoRDnqpuFzK7IL3Vw3VbTXq3gzpJ1Uwi7B1cS9gBlrgWlBV3dQ+lRfCj2FA6PXuCS8NIxSM3
7zO13IVQnSD5uEpr5cgS5g2CtEpGGH2JmkuTLZIuL6qA+APnmOKWNsPIz2NxPQhnOhZPH1+06MeJ
WrVVugKdqcIxqsIyDHGrN8GO56tEph6FVy6iM0scgmcR3opCPl4ZsIsBlMYRBsAxQ9HPW+kCFGo/
NqRtAevwjF9K0ZEkIoRjYietC0sy4OAJZmoGhoYpp9sugqhOpzrtiFcnVwpsWIxiDc7floIlLKiV
Naj3aVv5HO9LbMw1eOsuoUBGj2jkw7QiQVkmUe1STKGfU9ncKOyOjjsRjUYooe5Y8QCVYa8b5IuS
K1siJTcFZ9jQebINCiX1uiBI98UIa4w1jbuXUJW3wXCbiGAjyepjLpYH4M1B/q0ulfCqG2/AMnEA
W8gB4ohLOJIzCHFF97V0JWuXUjB6CY4ZMdNvRnnq36SNzcXEG+LGDmTlSscfZ+hL6nXnDCM8MLL8
UsqU+67Mb3qsl1i5oTnb0dx0RW3ylACOPoW+aBWAlBQ/9pC3omntte2dTMNV3ws+fESsIBotaHDX
eD7suazzi5AXPhvgWV61F1GdbbTgGIJln4tPYl8dWcGtUsj3HWxiadzaapU+xqr2LEeVB+mhPG6w
R/ZVBrWfptyGTeVB6yCyGq1Yt1iYUn0yZG1vNs0hHIlLU9GB4tJJUV8C8CVzGnlQWEO9jNqU5VdD
CsRqcNZKr1q2H7ptA1+TNDrpUGKrO9GCC69byoPXQmS6CEO/CLaC9gKPC/AMZcvM4ErfZZC3EsIL
0whdGWXJTgT/BckWlZjVoIatxsqt0o2WbAhrojeiberhmk+OvOkWMEGrRSFFL+71RrVBrG8SbTsq
6WakstXkhsXE4jmBiJHODhHoNHqPbkJsrmV6zxW0ZrMAx/awNSDbqw+7UQMTLAguILzlFWiJWE1R
HhhVLYMyW0HtllYARNO9Gd2g9gqO+7RG1lJxISd+Gd8LqA2oArd1Yzfdg1lvdfk9PEF3GjsXyYWZ
YoXLcPiA0XyYnclYBIH+Wle5P9B+I8iRV9CXUYfjb51uGn5vQKGsg04nyXhud3V4ADtyIzIwxs3w
gkXyZRHlxNObexLrUHR74R30y+WrNK52HTS2JAbbl8leKeUOix9TQdoMxkMnQwrASLejhliDwTmw
h45ZfJ/j/ajw5Mg7yO+jJSqq2W0rJQc9jLc6bLNJAVQ21I96aPAknXon6ZVjTgF5fWFgH9fhVQJB
4AogedoRF44zHhihkHxoYZXy1Gl66od5BJyzOBkHEVgr19oAaXUDViC5FtROVfdWUuvXQgzpImWk
L0FnFC5EZO0GKFRMZSMzFMlLApZyWqU3VLgPC1jyglD8fZAxB8ROVWFAb6HfgMAM/pJvBcx3iRwt
uVT2ERSHJvET9GfllQDMPSis19p22TnzjUTwMSH+ONwspIl7QciAFauQEGOHOOqR3MI/lTiJI4Dv
wq9hZBk9xD53R7eGLPpSTeCreqwEc7w3NDEAkHN2SJciLQllxNed3bmQenOiI19NXfDAUrbLja8v
+t+QVEagbWqANUMnYxbPm6SK1MgwMN6m2NU7HHLrzEsuApSd4QqjeoOTuBDe33Lv+/f65YM2AbKX
gfA0FKSTH7PJogpHuZODaaLShq/5MfWLtQL68jb3mY1myjWgxwUKZ8GT5OBidL4ff2rkzt/z++Fn
7zkPBI21CgxLe6/dVT4uM79aS6ulhvIXacwk7IJOMkCrGgrsH2fZ6iXPTFxNsCGKjnkUHaIQ7vYF
rtQGHewgQzS2sGGmL/5pYlOKrskoKn9q+sP+qDWrBp5GZYXI8k4zzr5/cF/O6N3nTwniu/0oI0KV
CQx0HajtXrYiZLdK3MHEzaR1UeTboVniLX/Rl8YSnaorkkyQPs/zZ1koR5ZUCUcZMPB5umNoB4un
yhnBzrIVT1zhQgC6aSGT/qLC+nHY2QqJhjiaKIXoitw2boIKK7QK/fFMtxuMTN34uLQkv9z77yc6
24syEhEVbjXcKXDUaRvAqxx2X6/e2t7n+cVS72f6uM8r5ddznb1J/Gqd9TWGo7DWi1S2arhphcKS
fytUkhYGmmXW8EEqtSzEQEnwpAdTk1iy2wy+T5DCU+tLITwXCPTx1qb5rI+3QtVa0dMoKFaaXwhA
uyJkKSAMoe9bWBdAQSBJBytQL4bmIQupk8NCKyA3KjRdmuu2feUqssbJx6D2KIdsx7Wp3we1sI2A
NTOKDdGPndK6BYS+i7Nm2A80Q/UndMcRwXKSS4gJodbS8gaajqIN9ZydojPDTkOIKAwAqzlaB1gq
A/ErZJClYzcZwnTjEQlDjPyOZvxRFqtrPoEXAvgtWor2GOeDr2UXsIeDNJzBnIAqu3bSAR0zyItE
10xZZXUJqT0nxEUsCL6gP9Jsb2hbzmvEe7ktqelVH04mvyczPaT6pLFHV5K8MTr0GphbSqEFW8cW
QW7hkEg23FqwmaJAJQdClH1wxxhcgGHAZEdC9lhUj7Ec3BcVVPrKO6OHfiFUiJp12t+wztdGE4l1
3DuxfK3p19TYQuSfAwEzPmdKCcf0eyMfN0I5qVUE/aqCWYlS7rK8EZ04XsegrzhQCQ6tfJQmw9wO
Qo0ZJBHzAr8wlDujvdRB3kY0N7FnDb3zeMTcRoX0I4hRwN44RusOI7Rh9Sn3yeieZIIjmoFbtdtR
Ds7lfKUm6SNPE6dH0lSWV9CmBw4dSVFzrQNYDkT4KPsiGvlWI9abWm0tWQJuO0CVotwJxoOJF4dy
AFKMBhDtncjXQLZNGn+ODIfdPkUTv15VMISIYUPbA8SfDjla741tQuBwQNbXhLdh3kNypT8VyHcl
CvCElEA5W1tLeJEF39FubYgr2QQifyQVlI6KYmcIgOzr9WNQbIbgkVSooH5/MktflGNQOAGIfgIu
oaw5u2z6uC9JWaKNasAmHl4fXnUOlQ62Ym7k1VbMQWj1BBehjZc6MIYmgouVtyyOt/Q1puPg3Q0h
RLzQaYgol4IuXJ2FrmB3nuI1F7Gz1HP8AiqFQxrsKwVwLXnic30cqxLaJlWAfXR4JNqCfl9BStQw
tpFxNZj/i7rz2JIbSdrsCzX6QIttAIGQqRXJDU6SSUJrjaefC1ZPdxIZnZi/ZjazqE2RhxbucGFu
9gnd6dNfVfuC794Z0amtGtAZC3MbfIg9P1J0dU2Ee6EwMXd05p9j8VKHla3qy+teE/smDVJ+Tvo8
bkEwnrJ9fjBdke7u6tAvnqpzv1XnmofQuLgt4mFopSGaN9lVfJ3u/aNF1uTf+jYahKt2PRfuCqx+
cd7VyNQQFltka5FaW1DsW5wjysdJRqzD3xn++DcWMBV56G9zzoQn1OKi6PtE70ePi6JxqDX5dDVU
O3gU9s053udX3rl1QaSVP9JDtg2+icUhdP/OHfwHHmKxh7yeN1Ab8gVn6Jlama7h0gF0RnfSPJB3
89yuyQAtHNh+r5o/Yi42TOBhGIZsXuVkZ1aNnd8FvnIMHMuWwUihYdkVaJN+jYC/Cvv6VPu+/Tf6
gOAg3sFAFt8X27xClEdgIDO3OnMi18iPOtoGumPsZhekEkF9+fXz8+rS2wNul6Lg+TqnyEvEQAbw
AgGTDnxqej357UbMyyNiabiWYPxkoYTaq4/FxLuvQ6wGtTZPFNHaihKnbLZ+Fp8HoXSNpFuBjF9I
oEVFAiou8thEaHuxCIVAywX6svS5USMq02E/pPuVgV/YTX+EmHPsdyekUQlTlaEpzWxnBxIax5Cn
beD8MG9mCZzqKtqZPoI0u8/DfnjyzOgJ+A50oUxoCku1GKNIdE0XSEwyVCLSUjlUo0oRBpkxUXLU
As0hPziP2Md+Hvbj8l7EXeSZqeSVU1oUFDEkROXPwfQDh4BNHatOWlF4oCM2IwtT6ZWS7FPa8onr
H4EuvBpNeN0n2XUxAJgThP1krX6ID8DixU9bfOui8DLVz2gCqkN9nSpf0so6h5GwF5GZr6R0awwA
L2HUeauW8B8uyUXkxRJILUERNJVJUQaqUMNTmNW32sRTZrjNh2Rby5C60vK2TR7gatkrX2Qt+OLW
HKFaCl3CSogQN+yT7tBkeItM1NVURGzL8pxKz7Lx1U8SnIDWVEI/pil/Dn0p5lMiZuvl86QbUXZK
W0BtwbWKViLayptQGZzJVxxN7hwNa4VaUWl1ySdDrDZjDK7T/9k1Hew+0U6V8sSSdss6W+lx/pcV
Sz7BQvyNQPlzf8Y9ZpFBQqe70Mz7NkjcRJPcqjC3RiFvDEieXpg4ydS7XoVkVvEgYWKbk1mE6P0V
KOvXY+bK5JRG0dzmgCU//3wfXuC/58+Auc5drH6oKYhS22gYRszK5Zo7YA9VmI/J9CB4w73c7JN8
ZTb+y/f6T7zF9ZS2xpTzxUonFfqtXOMSEFZ2UmIf3bQ2NSzbkiwk54+RptodjUgf14QwMeGnP/Te
i2W8zQrl0vQlqPGP7JNtWK6d2B/OU/hYsOXx3bQAjBvq4heiDp0L00TG2WlvvRI52JFseMo5kTRs
4YHOvSoVCKNMw13bWHgFNB4YtdR8wu8CrK1PbXtfm3A0+X400DdqRHm7fqsHlBalfTF2rh6i7EP9
V5w8u++jazE/BI3pKu1gJ5hiW83oYLp9qppkF3nJpkC+PWjUbR08jM29Nk3MVbaxUBAMOs0RBOP2
8yXx8Yk9z8Ds34q+t0a1ZJG2pH4l+2oIxmDGq46vcEod/ZBsJjv8Ku+1w0q0C8fmH9EW862Fph4E
MdGGLyOiOf4xQq4jp0q3Kn403w1/1Ch+j4sPSDYNBmzp/paUfdsaI015/Wr2yDRe+m+QQ3fTsXbr
M9jQXZlteIF+XRngxQUF/ORfYZducGraD2oym8Q2X/x7cQtEOr0DCA0cS/1RvYpnRPIO8cvnQS9c
z6RCEmJuPGYoAy1uhKFBaj4sZmQFMjrKPobioqJMt5YFXBqagq4ENP+ZX7GsuyoeHCspA2ETGT9C
/21IXzJlpQT5sZDFV0OQHZ04ZM1mZYw/z88KGwu1MYmRnX1IdLeJMxM46h8Knp7Nt+C4mrVfWpDv
Ay4W5BiGquXPsKFZjz1z6W4cygOlnHUJvA/Z4Tw0sP2YLdGW+AAbEjy9bSpDKp3xCIVxTt3QiUWL
HUSiSyJzKHZr9+Wl24iQ4C5VRKz/0kJ4ny2mQdP1TSHTlTyKR8lVnMix7sOtdSqRnde2yrE+JHt1
Hz/4N2tqjRcXy7vQixpoa3QyaF5Ci/jtIFS8VQrlHCTx9vOlvxZm/vN3+bCJgj8uSExqNbxE+k7o
YXi3sfN5kEtHCUIts1QLvQ4m8s8gU+oZ2jRDvRWatNNDrctbD6iPRIHn80AfIaTzGqEni37FbPS3
TLRrQCuJnlOHwUFlp+yHfYu7oLdpVhF5H0vjcyRLBLlvzPqhynLieLFngcGzvHM7x/ylcxR7b3OF
OrvOtqlT8JJYrYvPe2l5JL+PuUjnFX+aSn+OiX3N0co37W44sfFSx9oliFJ59cp0Xkh3Zh42mHJD
EqFWL76bWFh+I4k8lsLiB66Z9oRCaiEA0kAxmPbHhg77yve7eBL/J+Ly9O8NMpggqnmPD9X3Kan2
WVs+jYW6lxIa15r5kqntIWxFF40LWt73WYNYAcTpfCKzaJpgUwvlrq8fSvGxC1dynd9lneX0q/hI
miDVgEX/7qu92ytJEpvYx7CME6vbDqHsWjyginbMNihFH8cAiESBl5kPPq025sR1M9XlQQAepYEe
ECAZJEDpwhEiefHFp4qba6Ub1rWdWbktQOGMNGmPPvWKiPj8kvrws3Ess0hK58bUosDgy2Stsg/H
JJno7pU3SoGlDnnhSBm6Qw1j5RPiLfwxIPR8VQY7Tm3sQzEUiyaDgyvkGa891aX8NdWhESbtvVVp
z6JUQk6LKPEmOgiSoqAgqAg3AiQBMxABY8EwxaLIBCUmDjlFw1tR9Q5yIFwlSnjEMOJhkn5oen5X
D5GjTcZeYzQBSG3fO6V9Y/PEsUdgPFGNb8To3ffRz7Y3XsMUqxANr0+aGpO3z/THyLI2lVjzAtKg
Dv4C4vUUQPPXR9DfuXAnB4iWlOpDn9b2GF7zTHZltbkXg19m1T/SMT806hW9sUMS1a+B9a2Vkjcd
0EWZ3pt1+k0Sy01eBvfIqBxmL7JorA6jhuW12jKAZwmxe8TlbPyav5he/BiiUQNWdqOyZjofXIAC
owC/PzyUb8dJfdOi2gGEtAEAZQ96dB4G8aAb463uhw7uLE7nCVeyWG+x5rMRrrOr9pSrvRtwLfOh
NhWoMovOxvA9NcNtHb1U4XcL7FhHHRpOHJL/pw7QkgWkLvfxMurOmNjKVOQn41smP9Ok2ZR9sjML
VAzRkhHIlAb/kCnWIfaoMHcN4ljTPpQedfVx7K2tFmt2hJVXbOX4ncZbKym3FuR8ied1nPwoYzx6
um4jI5k99e1GpcjWtD89bOsGTNjzyrpS+3brJbmt4Oc3DtODEdAw6AWeeSpoIroVcr0DgHFMtRI3
C94MvlLuTaCOMWA6xWjsOOsfC2n+Mlr2VdSxRaAZUQ7GxtNvy7nex6NK0oWb0dK+aNxFZs3l2hw6
ZbgyYV4qVnHANnKTx8O580ZaQ2zgju2T3BXq8zDCq9wXwzXGElBehEdPyF4UE2cvAZc/ETCc95Bz
MvkxANqos4u+cbL+WkrOfoR7EoxTMbg10Szt1XIPMS9Axa7c0ZsKhh+ycO0ZIW+nLYgkRepdRbqP
jOEqkX6WobTPyuk2KoDrIHlnCXSi1JOu1FeS8VUrDsg0Ppe1tbeUwdWkW+TE4e8JNzjl4e4QbYSi
3tfNeEgK73EYgF2r2lGd7vALeRwa+Vpqtj0CEr2BP3sl7Iw6ukPy5gbu2SZFqb+YHiz/iRED9mGj
Tk9ChbyO8KvGr1Cje1aHI+RZGnQW9Uvf7ZKXWH4bjG++htWfinSQCqXSO8H9totOuJ20/hRH+z55
q4rbrJOdgU2EzEEZBkicmtFjVPc3w6QARjpKpeGkVCbHnIPLQSB/Y4Xpk99423llG1ODIhLoJ1F7
mfAEKpPWTafhpPVSsAEabjdBt7M68dRazb2X3SaqtmkVwGzWdC16J18WfkVRhMq+E1qJowl4IIDx
gwJ719H/DIZnCaetSZ5ONQ/JXLuSlAchszZa6x0Kzbhv4+RkltLNkLe3mRFuavO5iqTruL71yx91
9CuNXyQF/Jtv7cux3ivitdH6m867DqPwPLRP1XQHbABPNfWISypSTpBcizdgsq6cVkdZ+Dp0hVMp
+FnGN0F4b7K8CuvF8u/GpL8LA8Ut2xI5pGdJ+95PX5ripjLvoupOUm46Pcby8roNfkZ9tu2UJ6jN
IdC7OH0Ui8D2jKtJec6CwI0CLD6N9pU+KbMYbgaYr9b0lsaomHT3YO6CjQfLeAiGTYUGvtIPbmWK
b4WCKYYJAE6XjwX2WgHAQjkF8ct2C7gVLW8mgymbyZhOo4whGqL+peLG3fQQSv4XtarO/vSoK1/D
Jt9OUuDmoe9aUePWwc1suJFiwo2J30nSnvzZui04q6niFhCfs0H+kaERq0U8APTKhtjiIDOzU9LW
zbtnASHz1K+/eIJRbmPpu1a/lC1Gh5Z2NrVxZ07sHdT0xNGRwmRHla+y9VbnNZ1ZBQDbmq4soE6j
vC6N0QlrXK36Uxr0OCTghAo2ODOTfRA1V5X4ImOv6I3A5MKHXnjV1elHZXA8wZyvdGc+4CqODKE8
i1j1Gd909bvYDW5Wh6DwMLn0TlE0bdXhqCZvAzWOXNzSR9zEmWFjhlTSF59qTDmEX7F614k7lb6s
Rs5ggBWTsPHJRfC/4AQtzGbDgkYqBhqFjtNaC25KOefJlTadegv21jC79Zn3kjrX+ax9b7WnxnzA
K2PUOlRVIahL+zi680zTFkzuIuk+7n/G8qORI0AavBrqQR/T5zatj5oPTz2M9ji1hhznvYULpUHl
3Bqu0D2bJnzb/MAeBbaMYbrdQNteEk9qF8ziVWg2U+pMDNr3gu420o0xZvsBHB8nF91yN8Zc2bM0
eqjeo2QNdml9iVDbMevnBG+xxq/2rWIcPfVW6V6TOmbph5jUhK404nrJOZOAabaawG2FZ194kyMM
TJPvevO94hrfgLMwKYb1u8GkmCYHe8k8Krp3pZbdXix9lNf2commrXjbxT+6Wtl4xWPR/dQ9rBqn
U6R+qxK0p18S7zFA6Naavo/a5Mj+m5a+CPmL79G1RhkgiKErZNmDFk/HChJXLT7L+ovpKxulBYxa
104JEr+Z2yncAcZ9DWRcUosnnBK/Dib/RjKNHHHIyVtGfasa1kYHwYgV7saX40NYFcck9B4qvDbz
DkH27kYwvZtYypvt1Eg4jBp6suO+/aaIGaJoWfdN8ulsCOXeCFKDj6seff8hHbunXPMp4qKup7W3
Q42omCh7e61H9BwPhKIKDn39WubS3eR5L8wi8EZ/TJApkkZHwDCxFWRXBhxe1Vtwc/hKiEcxuTbb
7LEeZRDgZ2927lEr5NWqcj/RxwKLXJfJl1J5Y+6jBkmkKR/svn3CE3ffTtI3zXhVJ9ZCf7T0hOOi
kej5/6yrE3JMboarcZvLhzhL7Qjr0FAHdlpGACn1FMMy+adv/ggtGNt8gx58pCHc5Pm9Z1A5KkwX
C3RlSG/Gvr5pjV9ewPrV870FyBjxgV5Mtkp17tDwNqVjlWyHAQ23zG3TvYWBi8jSM6WaH3+ui3rX
594u6BJHrn1bV1LEY8L7Fmm/KNYOxrirFf/BG+ovidHdp8VeiOV70RiRDNU4k1rgAUEob0zIzhpq
bZ78osryRlP3rUanugl+SckVMqCuOWhfjS4lcYwBfWce4O59q1tHpRIdb7wuytdRIJmwnIr/OQXk
XtIZ9bnA6vYBArthaYth/G2IuROyqyaI3SAW3UQALNxsZO0kSTqcAe/rJGJkaYynHCebKtUODWBc
H7i33wfHCcWFMezuBKF3h/xWA6c+6Jjt6HB00q9aWLoerRqgd1spSAGfHSptsJWGo8SXN3pcbiJp
J/MkbVrxLhDTTax/i7jFjPobaP5tGz9KOFYJY3xN2hr/kM3+NscKuU9VeALtVlMhnQzNaXYuS7Bc
qstHIQ+usPuEYVM+dewPI4l31hRu27rbClGw0xIQtMHX0rtPfRxxrY0iDjYH0i4rj0n8Mg3CqcVX
Uywf86l2DRQw9AicTtMeyvKAYVUAVeNGhbK+icwq3zRmw2cXHKBxTi/iwxfdWAb0vhTwqfCALrsd
i2e683bevUBfAreL92YxyzykgI0gZgnxm4xhQseh3cGZ8kNz0wmwIbX4KtJYMEatcIHNZsXpJkWV
S5bzbZGKT2LVnwzpWMAHbR9z/Wocx73JUWP6rYP/6ARJx4hZfjxwBMc0hnvL/yU1g+1h8u3l2KYK
sXg7xk9Wlmxk/VGUo1NlerZZ1W5vtptYPSNicR6QvvQQnuw4QsPmlOa3nf9Fbp94fb2JXBO+Tg3b
P+biVYd7WIqZnBKdrbLetlgaw21LEcvUeOoK4PNGbD/Nb5ag0g/p6G/S2QpawEdvkeaDCXlSJuzF
5vZiDYIZbxzSM+FshOgPVvdajjqGKtzEKbZJ1mMdqievOnUZJ6HXu6JV7aqs30tlZU/kemHwXcwf
56dROuvtQ5zNJLuL8SYbn6Jo7+PD1KgxDrv0Dvq9VkN46gG30+9zxqZ6FpSdpV+rseHKlGy6ZxZv
077Rct4aWrQrjbsmobcyxvtSMfdqlD0FJrCnbnoL1b2OhFORN7ehMJZ2GxtHEZmSwIzsVru20lMx
Q9rBb1VVufXRrZFCHdyPf4qZCc9IMJfSe+zgVDcbPVsHy1zoZxnc9jDkB6nVz1OQ2nJ7PRR3aUKJ
JU1FylYtZEWevnl2K8LsCczhZeqxcw6SbQZMbhgNO2yzo5K+xCG58NDhdMKXS1787L4mJU9yY9uG
0nXbPGXYrAhj+DOcIVuClHVOKRROgVi2KOZ2Cc0GJ3DHAoGVWpAy82n+cVuNfosXshmGSkfwslB9
nqF0d3y0T+0MIc4drtEs+0Z7qSRej6WUH5UQas84cqmXQogNm0ciwgQ3Qf6cDNWp5y4dgmSt6nCp
5kDPwAKurlOtWoo81IYq4vVNU7fD6NoTuytTgV4Bqti896N5JQc7o0fBMnpLtPGxJKlv87XfcKF4
hb75v3/DUvOhMcRkEmLeMDBUmAHVyfThSgqnTY7VbtEWtxBf2Q7hzuRqjND3I0vCbr5DHQanNTp8
saQ5Ka28OIYl1CeHtcrMhbrM+9+36A2oRmoOisDvQ2XH7tPCEYrB8UENCpZmG8GvVr2qW387IDry
eeSLfcz3kRdNgjSxWjT8iayOCq7YBh6Qry1SeSG4sGagkdfAXYsVW8SxsBTiK60+9MrXeEC/HHNX
qTuWkmRnSbqjMQ8/DfpdHa9U9y4VdPnn8exBfAyB4yUkpvcRgVF9+l3ag+a0W4p5s/J/v+NlAaD7
KLqyEz+sCi1cwgMgPA1HWQNhrS6hZFUQqYbciLPQgrejTIas1waxKjujnovs1+ff4fIY30VbFJDD
2BxV3to014A5d94mAFmd22qxmcUrOKPkjbjBW33N7u9SV0p8P8oF2IN+FRIWInFnjBOQVLDD9ix1
INnmXjyP+7Uu4oVW0R/xFg09mqSIGRnMaieAdM1wECqDtd2+FmNRHJdHUZXo0aCZeA5ueV3Y0yn/
Mc+jvDnii7kLdisf79IRh7oLSCGkt+FnLwJGFYWvzCQg3Y1t80biYfNa+Qpm99w+CAfl8fN4F8rG
Ih6jujITwVHxXHyzSaZ6pQ7stzy/nfOmJMt4XfDt1HHrB18/D3ZpMt8HW3ywqAX27EsEK7TWHTAe
lCr96fMQlxr1IiAFnW0GxsxcIkRb34u9NgVaMuMLuSfndiWmM8fhmdH9H+AZL23t9/EWh147IruK
O/lf8eAJO8a9difsqp3lCCsaGPOnX5T4RQuTXVAp0twbnZfOu84Ev0JRqrCaG9jNITxSgcXCA7/b
tSU4/+TP4syf8V2cvBymJI2IQ0qAjRvKHv5PdUNe+4oW9W5NIfTColBkCdcHFV0yPEgWK7BTK9TH
A9gnWYr4ufAwrMJe1yIsll0V5Y0s16BeKUfvOw0No3btnFgLsdi1eolS+ugzCAVytCo+xCgkfb6w
L0aQsZfXRZXLYtmJFMRAlTM9Qkes/SYY1yVwws8DfMRW0+uU5d9AUdp6HyDIcilFmaczBvFI2b7d
xVcN+BYY47M54yrw5OJ4kHIGJaHrCEEvPooytmFqzh+l3o5b3Q63gbrvvnvnZjs62FebPJhc6+3z
IV7qUHMq/LtHNv+mdwtbVAVTkGt6ZHkY7MriftDCvegrtqK8fB7oI7eJuXwfadE39oLEoodCJNOo
DgFAHrXnLa6Hm6mMrsShdxDLteNWevKm6FFJRp7R0i7K3sSoWNnNc6TFZv7jlyySASmP4jFQ5jFP
E/zjHyN9tnCtoXsxCEZJs8adxBk1w0feTWwxhqPX+3DiZtCGv08RdRK2xrazk1fFrux+r1+vojYu
LSC6j/+OuchzE7nV8M0hZn9ESXabOfGRt7RTu62j2MVdtiv3n3/UtUEuTvpOSUNrCAiYCTdRBM4t
e/H+x3J587p5N6jFES8io9mjZUMXFxiIfoVrUmSuwA0v7vP3MRa7YBLa0BBTYkhwpHxKt7GAxmf0
FQqCE5aiPaollgHPQ65tDbFz/+8mcbEx5CAtTRF4rKNJvzqxpUIY4h6+BsBd+1SLRa9YQm2lKlHS
THWgYPNfcFCNlXTm4nECkh0pJYTzkGn5c9WbWlaVFToPTjTALaevjQ+9k6nhtrTWBvSRh8PC0ERA
ZRYalrMQ3p+xPCUTsjDlcLYeKlc9zil9eeUdePm7ZAF2tG92/X4tE7g0je+DLs7opFDBhiAp5jRJ
t5koVehQhqNxFUxwIedlcMBrJEY561T+OTgUInO1s+YL2k6FrXmk6zsTqQZbrrf1IXWFaPd3UHoa
tw9wQBUI7VJsr5GGWuonlLTrsXLT8KcvSk4crKBGP3KwGQ94DNEwDbB6HwT2EKaoksEjmRe/1Vtz
h1rwNoUrpg7kVKk9G8/zJhsdLXb0E+W/7ed77dL6fB99sT7FGEBrQcvc+VJPV1F+FxoH07z/PAYI
IT7O8oLRwelJZCU4Ay1rMpKWghQoEHGJ21cL4RIzi93J0wF7+G9BI9mxL9lKPR4wodlIcognT7UT
BeC7ZbQHXOBOCU2/MJgbiXTfwfaKcm2LfXDrN8GuNzXbxwW71aWjlx7LuD2W+L5TSjuhUnOQsuwc
h2m0CWCxZNZDAMlng1QYVoGGbouQYu3AgrcW3WbxoYvvkB61hkcdXQ7aJNohLGHxydP0TRtouQdv
hokSUilEybmVzpnx0AZwGUt6xiV81nuZB0TZVEcfysqEfERHczlIvKtZ39gcT531bKnP8EVRPN0g
XX1uW7ArOAkNFUz0od/Inbk1K2EvTyANFDpxfnkQyxSCgmeX3vc+GRHigRipZXbV6I+QtVw5K91I
Mk/69Gblr9KENkxqTVdj2+8rinZq6x+ksH/MpMgZ8MPBotypLNrJs5CVmK8lub+hq5986mXpC40V
f/IAbVNYwL3aBvmEDp9pl9vyeTgoe0iQe0gHd+XOdH7QxboLd4Y9HUvYZAiqO/p9c526vpNKK+v8
0ptPgTFP3gGLHcbe4pxqG6GGNwgMxrsKbsujfwxtfaP9wkbS9p01M/H/Ek2bFW0pQ0L5+fO0Yper
VjqpIEuwZ96pW++Qoo2NXavoBNtylpR2Pt9jyoWHH1Yn6GZy/KM4sCxawaNNzGKGb0oRjez8rZkg
uTaNXXnUguvbElOpDLWqMT9Shiwo6UvUZQfhSUAifKAAnJtPevDTBK2kBaMtq/QUzCckjbaAYUAS
FbaZf8mrU8XCLcvhm1zsTXWXGftJurZKZFAMW4t+RvUPCTCLL6jeyvguFazej2/pr1H6ZpZlIwdV
cBCRqiAzvouf8p3uzIWW9o2a9mH1/TGviQ9rmSIZBxoZ1weX2EJE+wYO3Pxu7xzDDbfNi4xQ1bBL
vvv+HtAVoRs72CoAMcJnsVp5y/++0z6Lv1izZlgaSu3zTWdCQbgvd8Z1229UXlyz1CyIh7H4XSKc
6abmtXRrYqaJYgkr2oWMLq4c45dvqnfTsXjAGpOXJbAf5trdvLXLHY1u7zGXTvJByskDtz1KJeAO
7OjKLHZyfR3l7ioSdU5iPpmT3z/y3TMCH2s64i1zAp5PSejttbxyh/xxjOMfBRbIn2+r31XXz8It
XxCmkVrKHI5U2J2foCbdoasZHSPZuoMw4fe/Sizyvn3RHHGD5S7ooYcIPv/9WhXk0hY34CyaMshp
01jWdiS82kyhY/4FNBAH4X6QtWPYj9tAugpEgetHc+Te/PX5DFzceAZvfUiYvMM/gO3DqTUwVoAg
qnXBGSDQ3leP0VgflCRyqxo4Yf0gavkxa+OtQg9UMDInTUA/6CBYIJF9/msupStUPmWdErkOyXvx
9qE4oxZVDeowLYAvCtjCF7N3Gf5JqeF+HupiOk1CNksRSyZim4t0uhoSw8RonErkF+lLuM81x3Py
Jwvufnmey/LqyRQ33v3q3XFxjO/iLnc9Vgsldd95yeHz9qrybC1t8za251KeOPMpXkN3bW1dJDi8
H+1ic1tSFfddpM91V8HWUCxsotRWwczl5X0S38khGlhh4PTaTyW+VoAz+t3JM6/T+EZR8q1qfY3G
BqXvtfz0UuYIKxkesGqhD7CURjIHv6/FzGTNx5GtC+nGLPZ/5zsjpa1SN5ur3Is1pRmhFnjzzaI9
zBz35mbOu2Oyg2EbH4wjlKr9ekXzUiNEYSP/O+o88HfnGLLpeDlpRB2P6jHeTycdtSfa+li5N7u/
o1TAM+N9vEVG4gm1aPUG8Yyb38rITn4V7uaKrXyurtbIafM/tjw1eaKZBlagfLsl92gUjE5KDRZT
GL8kNWW0R31aK1Fcohu9j7F4uYSyl1mKzzaJDt6Og5j6vezOjvGrvPwL5XsF8zn0bxURuaqlBVzW
5wYmGL9TD/1YuPGVtNOO8z2H99jKfXNpuZMvztLu8GPED+WCKDS7SeOIl+ToqoiDnY+Ky+fr/cIF
qkrkMjMFgGxxOZquTmWA64irqTPsgveJpj0ZgL90qbdr/e7zYJcKSapEAqzQOJrN/RabK8jKaszn
+keWTLeCOtnB4AECbu4hlG/a5noEHBGDVe+oL3ljuDLWCwkcFVbKZUypRDNkcYSHk+kVYgiikGNk
i0ojwMFoixKincqGozeBbfl/gxj8R8jF6W0UuTkqflch/sxhlUBeCBm0ELqDLm7EWSa40P9aNP9v
LDP/cGK+Kf7/sh3/3HEcid2qrd/bjM9//1+2xuo/dTqkUFKQpZnFTDge/nKVVOR/zg4nIt7F7AGw
oOxBiom/bcRxPJZEE9qYRDWGIjV/9L8dxtV/ajqmkpwDBrcQbm7/E1fJpca0rOmAkBXqdNCF5zxm
cfqnoLPMKtFke87Xy3sAH6+qnTndrMu1me+B5KXmLqg28n5O7qsnbzt+z7+vbE7m4P0xPf8K6pKz
VpGOyLe57BcZQF+tuOdXdK7izlY/Mf5mnT2boYyCnf1cpYheDjhL81CjRFpmcRqMniJXQ93Mw+bE
mV80kLU2Aj5vToWQ45o8z+I0/df4/hNuMct+qURD7mGbKSQBFlkFGsPPK1O4OE3/CsFz3jQ1NNc+
iA0pGHNNviAp9rgDmI3pwOzfEF/pb9M98Nh5LhXwG2WxBev1eeiLg3sXeZ7rdwkEQIpgXq7MpXwn
9W/A7j7/939rrb+7xP81NIVVD52dJ/AiI5TbKlIE3sX2yBoFQwZvCec/zc1j8PsbhItfBswV0kNz
be5j16eHA1602FEyc2mtUPNZ+T2LC//374FHxqalEczeXgw4NqMkK4ZJtrUNmkRg3J25WjrxG6Jf
2Um7RsR25+3lL2wYV0f8tVgrIV361rDY0EQSuc9EdU7c3814YmgsteH3pgWkNPEchIOFPBq44kNJ
JWLWJBwValf3obM2+kVG9Xvw72MvbrLcQBoWcwQZ9tLd7KWtIZAL7vLzKV7e1h+iLC4vvY+7UhFz
xVZ38fVctcL++gCJ0fGdNZze2oAWq2vsBckPRiYzpNI9eSiuSMlWDYcVGvylXfJu3pZdR20Kpg7t
I9mWg6vee5ainytTtjIObVEgEKPeywb8iTnSRFu2obZhU2s0m9k8ZrJHZ7hKY8zSVo1r1ga22A1i
0GeoZBFXUJ41WDpdl6+tht+SHcsTALY21swzLusDzkiskNUXCiTc9aQEbCq1FUoaeXRMpcii++/r
oIInCSF4zfzpW8q2nyDSNEooQlShtp4n1g+rVqKdp/X+xvfyX81oqacgTk1b0/3hrTZ8fQuKNPo6
dolp65VguGKdiXth1EZg1KDehUAfwC7H1qPUedOuSFWLLRDWtikY6VEUjC9e229Dqf2tq++7iYhO
VdGWXClhPdo6p8ZtMmCiF/L3d6qVBPaglomTxa3hDgit2foQHjpJTQ5Dz8nW5Hr1dYgsaF8J5CBD
mgDy4n+0V4ZuPBWTIlD/qMxnegfflTrdjanxZirVKekgnGRKCU9HiQ9tlF7XSaLdJdUAD27me9Re
mR/HBGP7slS44cuwsfMAGC16l+j/ZV14NhLpYGWS5HRFBx+p3OqReAy9mudNHP4wzJDGSJcaG7HG
hXc0m71ZJtI1ufdr0AqHpLJwm8bAUa9dsQ1vJ5NyVSS4lSXtyl5IbNHDpTBNJFcDls6u2DP7L6OP
+HTdp46viv3rNFbeyWsqdB7rQ2eW6Fqb3vMEZjqe5FMwdtcaHovbf6gCChZFa0l2WdZvvPx/afBl
6kyC2IGZ8z96UrI+gPsLdBL8YjbsBb+7b8UeeTxRPYdKBFoE4H5lBtgxqOYs2nMuoFrD4Bzx+lPS
N0HVbv7xv9g7s93IkWzL/kqh3nmb8wDc2w+k0+dB8/RCSAqJ8zzz63sxsoAMeajDq/q5gcpCIhUh
czqNZsZz9l4biGGfi5WAJLHOgCFHCuROU30tMefCk8l0u+mADf75kZ5Xnl9nPa5ucAEU2HQNrQtH
x6/LvESPSfUtgzE3yBS2zTrezAyQi9Xls9dKDguMY6JrgRrAeUg9E0SMUiYlvCgrziz4zBb5Kow4
MNCnpc0H0f3PF3Xekfg5GsNxyvupbTnfzXUjN0s5mHMrtvMqFVv0GC1nXOp4yNzL9aTvvsRfhjtf
d/txflxnrW6y0ZY1tBiNxDsowas/X9ZZreyvq6KhSCFFNHCYnG1Yf89D7AEAtJh/OhOxU8vPgon5
57HOt//5fqF44lZRfuXYfDbW33NRk2hvI7LD0jfPw7SUX8tojGmzMEf/POY3XyOzkFY+3pL5PeFs
2xd8gzNYr0qOuFWWM3Xd3wirf2MuKr/P+S/jnF0b1JYhbXEa/HwTmDbexko3rbjDJFW5g5sv+/WU
ZIs/XxsBQr+NalHHNenG8U7FLj1/ql8OVGJnBEXr8X5sRdJjGVlXUwPqqzFwpYvLqVWWkZCi1knq
+04QxVMXGc21pgniboigv0/TcprkzgkVUTiR14LVO+qf49F7bsWCQIwyXoZ6vRfHbhdWzaMEE6zx
rbtiGMeVn7UKjj1aoN5kdQ6GgHCly6MPFQGWbCoNz55RCzsrKG+kuHEFIf9hpBx1dXHEo1IfG4ME
G78NBrcy8p1SZMFW9vJunaSSfPLDuHGKtOztMjamx7GadDfLi3FR+vW9lBcftDAIDmoVzSG84oiD
yXM7zQDIGyJSzjW9eCJk0e4ieW911n2npy3UYbzweV/lbFrpmvb3kdoY0dRtgSUnJRaVF64V+Uyz
c8PEeQqPyTDXiVUotpFwXG8K3FpF6PmrSrTaU0hjedmLxvCY5aJ1LNlk7AT3WGAYNDCyu8kIV0VS
Yt3yrR8JAXGuUA6bCSGDHVfVSKqxqq7rMLjORwAGSaIUB1n27zxlXEnNKIEBVmkDFtp/yiH/eULV
eQZ58cGCZ5wztv7eWCbZOGXsE+a8YUga6hosRrioKwBVMsEbUuEG8zYjs98088bjsQONE+9i7Eh/
nsjK+UrOe7TJKyBv0qwMzOSzpzRMJOSjOTKEJLdLt11rt9U+uar29EUflGWLccBymk++0c/3GcQb
b6iy7+YHC687HeF0WTjKBVnJ+cJx/pHOHmg/HppiCnFzNLQr01HCVpityXWzlWxTdvQTS3xRfr7+
8zfxzaH0yxcxf6pfHmgDNgQlL0bNe/zRyY6cmQsL4nevKL8OoZztmqkX44b0+K5rV3sCEbFKdhje
bKb0xXeu86jTebJ9GevsbN/2Fd5q/BrOSLHiKH9KC5Bga1TVQH7N92ANLASY1ly5uNT2+K5A9GXo
s0MIPMWoQapBKq0DgGO0MYKuVNQU/nW6jU6wcJ9Y2Rb9YtoO7lwhatfV4dKH+P1uoiPTKZ3NxCaF
196vd7MaSz/RglZ1jPraMu4SHKN/ni7nLTZ+OywTTdEgos71Nm3+BL/Ml5guQddbmeZ4L9JV7ySa
G65RFsLVosuWJFvvXXFSaL+XClHnx4af41LKg9FNDLCinT2wkeRZYl7x7WYcrgvjhlyIqMdZXN78
+QLPN7h5HM52IsnOlkrV8KxioBZe0FseDJSkfpJkdwCuKWoXoD7fjiFp2BloXkm6fnYtsp8omLML
zZnUzzFX7CiJF82YXNqsv5sMLJzy3AqmG3IOny41xcdUx61CXQVakpxSQlhoWZG/9l5SI+BQcmEx
+eZRJ2RsnhUKRj6Fc8LX2aFGGu5NnMsO2FkQ0BAxiJqwoyNRJGtzujQXv7lAXjAohv6sx9Iq+zqa
zI7eNGKnzrXJ0fHX9SxvUG87N1jjNiXQM3AvFXUuDTn//Jfpr5HmideFIevkPRrv00sCkvMm4/x8
fbmmsyc416fCTLRBdZoF5KWf18QrRlA6ynZc8GBdRHd/MxlJCPpZO+f1CQfK1ytSyfEEbUhVQoI9
OoBs1OrKKRv50s2S+T2/vqPNF4bY1WTdIDAHTcrXcRIVA6MWaAqzsdhDB98Jjr8fl4pDOvpl+N+3
oxFGyc4OKds4b2fmiSc2XsFo6vWc8ToeUtJx5NauN8QBLS7m0P9e6OTifhlu/ji/TIuQRMWyN725
CjejyImB26EOXCbbS0/YuRtznh8/l3cLrCdFsHMxTa0XsM1SCuRzG0K89o/yisIFkSfpav5K4fQ8
wfhcpHfyvmCXKy8InH57wudXKqR4P5NM4TmeLyqdLyuTWbQy87N3i+d6Zf60Aiqv0cVrvTjW2dSU
pHwoJk8WnWw/+ytJzVjOuzcpi5eDwb95nfpyXWfPHa6DoJCRNfC9ZtiondnOORMBMbfOHerLeQ/n
K8n8Rf5aszg7qUy1XEheTD2my4z3RimIVvRr/T996nTT4shNWhQdAcxz59OFeh8F+Bbf+VyxqJ3i
NPsOlYO16lbio3WhwT/vW78+4ueDnV1SJXU9bbJ6cjpjoxc3Cu9HqvlgWqtmNFd/3qbPD8vnQ509
cOIwtWYeM5QvhSch6VY1RU2AfW00OklwPVbmjSo8/XnM85XyfMyzFSyKaynj/yZHr99kYlKs+q3t
P/88xm/r//kgZ3NebpsoyxsG4TwwQ+5VohM4vYo+iQJksxb/Rl36m0LT10lyNve7VDWDYGLMeU0B
12GX93OTL9/ki+L+0kHutxPk+RWenbCCRPOCdp4l6tylmhYZ+mvssDHFZydA4LzUHHArRJi55UUv
8/m2cD722ckLUmzJFzyPvVKWgYSXmQPRdnIUZ0bJ2xev9fvxOIyLKibI37RQI+tnO7TF/M1q76pb
rqSjjoAH9Bum1Utnk//Lffx7tLNv1pTGWG5GRmsW8JTCdbIkFhJFgyP+W73a7x/3v4c7+zKN0dJN
b2I4QQg2YZA+ySJxxd5n1zTvfilvLjwZ56/sf927v4c7O1tWlSZ5Rs5wIE157tfw9B6928GVHsT1
/+ONMyTrr4wc42x9UVMSn3yTwaJNuDY1kj3+ki1DDAZkeFnL91eN+rfFEzApbzi6xB5+9m0KuhQK
3ghiMA6Dl3ocn6PGVBe13sJJTzOpdHMAc00mIgVX4IoJoXpjZsJb00HPk0tqShWT0M1hrcSSujJE
NOxVvO09RNdDtsrQSsNJbBI3rZN804ZVfMqynmjkvjddssknOiUGL6uKaSzUoFoXpkjCrk5CZbYT
hlI9TYk12mVeg6yJ410/EeapdWrkdnW5SvOSXwIsRdKKxi6m6KXQp5ta05e66pM4OpNaIFaWwGgs
E1zmKBPQ2kE/6gL1OoIKqxj0Viw1vkk1hURg/zCW3TJutF0gWy+52NLMgRtrNCQlA94roOF3kboo
fKyINRmrkF9UUqgGf2GZKTFolV+CPKSeVTZhsO7E0dgA7YmPUkRryufDwr9U3alLwbgQ4ujGvZyB
z8pxpniCtAjqXly3ZSa61iCMV6FhVgc6I2+jGh+bNlbcqtTGpSC0yIQ68aaNxP4q5AwIWK+UNrxg
+q4s9HS908kmc/bUTOjzm7yG8JXpG2GyloneXWm5hzEfruMqULvnsh6XkgUOOI4scwUrdLxqYkNc
SnGMhaiGlDT3kQQvDZ2c1lI095gMmk0yTScgO4uBN82FIM6MLfpS6dyhKuZelSfDPBplnSCrNpug
l0z5FpQTcL65zyWOGhoIWl/0DDckQxCXXauJbdAeCz3rxyRmxGJbb73APp7PnTR57qkJOFbW+txn
a3yae5IfC2il0uZeDaVlP/fk2rk7p9GmazrO4JUgGktJg7vlC7ALo7mvl6ee24/TXhdip4n9Y+z3
+g7tbuvkcyswnpuCURSb3OTKCeZmoUXX0Gy8J/zSu6m4i0rlHcRzRKSsVzkhhja7ja464s60VJlW
ytyAjAaZbj9oV2fK6HP2iuVxQ3zDbs0sIItB+UyM6rMVhSufx++5oLnjFjDRYXwN+74M870/dz7r
uQcqWPmnNXdFzbk/mtEo7evyR5Wad+3cPs1zCrnYN5YsHR/Z3GLN9OmzFZTE1Tyt+FG1au5kcuGq
GUFmkNqMqd+aWrMX0vrVFKdjOQjTNvWA9Izq0urblwG8r5Xj3cijXc1MaENrJXnJ05BXdiqlTpYH
S0H/YeKNavpgMWg4q/vO9eoe89WwNbTRyXrFbSxx5xe1K4dPFVgqVfIcXi8BtZKFHqrw38iKsuJN
HCYuFaWDyewbkhQ4p+dkab1KRsxtrbTOxQDJsHWb8Qy3kugko3iXdHmzqgaL3Fz/oKh4MVXtRxYI
OxLVwEVV61LDO5wpbmrewOCMbMN/rBpyIsqT2Bgvltqu2rLMbWsQnXbIFsUY0yMk/tcwBc8eZ1Dc
QCJ4MO4a/mOhpw+0rek+V+TOm4ucCo3YhA+ZMJJ9LS3UtnV4X7iqO7Y75uDoC0B0R1uMp+sw1DdK
ri9F/y4r+M9giQNLhhL1Xnq0vnsDEGsAAimL3agRtwHCI7EeWCvN3dSn0hJK7VINrTVOHcxdoEna
WzOw1lMDRxqGY9cBoUhaZtmLqJE+Sf1RTRPHkqGQyel1PMMwpdCCwpkqW6EvbUtogMi9lY20rWFI
D/2nKJAiGJESTR5evKpaH4UFCq/01ggNbOWG07UmLWCCfGMibUe8dD7uq6BdoeRfpZ3lRoCn9P7V
qqZlbMCzMuv7oIlWed479GnWfjw9VT1VEjFaqObTVNLvqGgrJi9N4a87dbRTT3dGgFKEXYt2hYWu
jfW93oTEOntz/garrLEylZBRYEpB46Vvt2w6hZg+U2o8WhU1xzZo2J4sLyqTXToK15GBaUu+ktUr
Uy9Wep+9cZsWAUuHOMZI54pnOddEWzb9dRz0+9mHjp4uILnwNijTg6D5dmbyK8wPfnvvRsr0HAHI
ywXDB4bpqXY/DM9SHJyMRukXQaiKWx+VqKvPbEstq0VXznJz1xRquJ60xmfZ0oFEp36zHJs03yit
Ze0nZTROZitxyUJ6rXjhlQbdb2nSa94ksh7e+0UE7UbnD9RyXNmtVzZERk4s1oH0qQx64kAC37UQ
mcw2BvGb8YmnwHfHuIrd2AdQq0mBcKNEYAH0vO7vIjKmT53clcc0Dy1qLkGQnsS+LYi3jLMCrYWR
Lr2etg39LN32U3iaVa+tWjkuwZ3BSNaFsHETs7lNJP2tbsd7VapwdsT12vOm4wC97Kovy1PX8NfF
HEhoZCmnwG83ggaezTe8ZTh2KxBoh6mpMDXq6wLgKoR475QYxuvoe0+p1962MtbNZFCiOUxzk3fa
Di/bMRHMtZcmn54PE7oWUc9cdaanu5OWPsTwg8XGAvUHUlBWkrXc0u+3DHaSjH9Ry4A7p+bHwtI2
Vav0dtAYP4aSTHZvgkOrD926bctPT8uaDerO3h6FcSkn/C2xFze15N9xa0WbFParsR7dkD2kyOKd
UfS7IoIAomsBmoQwkJm71TGq2HWDjBzzQkqltTppG7NqPqteWOmhsqVc6duBrCwTScB6jcAZ0yvb
Wu9tQjNb6528VgR5HYwwWKfIc+M4XuVDv4nJEe3rKN4HCqoLL9+pfgkWNox+hDLw3KC1eFbNW7GV
4ONGD34Pr1wtHsQpj+hVVg9DqC9y0f+IS/MJPfWxl8R7eVC2eTKRuR790Fo9sKewZVmJp4/e0981
bUzsauoK22AWRyU/b2OAfHngFtAs7S4LryK1rO3Mb1zT80enHfFMKoLkYofVFmpV+HYscSKRdfGB
1Pq9lxOU3uWoOpOAF6IuvyuFafHzPJEPIIh9CTCfmdq9Mew6PXO1soH26b154K4t01pDkLuWOvDb
OYzgRdxkm9qUr73GeK9ZGDJm2JAHNygtD5JECKjvHfjTb7Vg3QR5cuz7eimY1oEq8qNsRVu5zjfx
EB21DH2ZbN3FWmE6nindhZL51o5db/dt81SCwuORaAwbtoy6tgyvc2qpeyiEYk0iWWpLvhRtZJMS
5qTVR9xmE+6Y0YR8Gm68AGbw1B0SAiyHKb5P4vi5H+XVOLDLpiOC9w6lUpt++IJ5UwU8ctgz39nB
7/SUu5vHAo7JwgxolRYHSaZHPYJFVYoxe6zBrG9Ga3wZ6vGu6JXVqGuLRh+XowDTsYbflw0RR4II
rGPQyYB8mQQR0aJMBDpvw8KaJ+LQCx+ZOd0SHdUT7lcdlWl8b2X44QN9XVUhnhcZ1zYV0x+iOABa
Dd1wUmOnijFbd4q/bYJ+NyrKlgdiCyjXXHjGRC2+YMFk34dbHRELnKhv5Ap/dCxLtpm2jpIr7E7l
tENStofdLqzpRy8nMI3VyMMjCWFkq9W4t/TcMQNgHHp6n0QEIkBH3ElCfTDydKUJySE2PtOBHarR
irukhinfCbwjlEpnW4VMNYhQyKp9gwf+YIr+e+Ajjip0wn0tRXjAzzPxpgpoZFD2Vp8fAr90ot54
0diC41L5CDtJsKVa+/BEcpra6KX3eAuKJHrZRi7cKz2kTjkLD/l8VLCE7LZsYxxt5pUAULQIwhjz
pZasy6aHecuMrlpc1UIdlzYZUBvP8EW3ChMIakUyOVLfPkRsLkKbLaveup6s4Rpq75VaRS9Zm9yr
ZlXYZmyth7HYyeS6pKKySEJ95ze41uHbU5BNzGcjVyd2SW/lwwVUM+mRzQRslcSgZqo90L9oCHKm
5TxFPR7V8aBn0Z1RD7B/C301qClQ7eqBaGvYh1l5NeXzcz6lNyz1+ywTllrYLdj60Xom2W4shZXZ
mScyjDaSxmEr0jgZsuMUJLd2vtOJFRUP+qCccafOW0dK98QrASDkcBWO0jLOSJQo87UP9zowm8fG
sB7pvCxmd7Dc5rsyTE5NKb+ovdY5iplE7F/BUxB1qdvkXFGYC6sS+nDeKrRXgbCXwsy01Dk/DNmu
FMJXqYVLLConRW/fqwg/PM/ZzFxWmkUqqqYdDvhkteQzGP1wNQj+k5mNy0olkJq1Qs2gKhiz34TM
eLbXjo87FD0mP75yJxF8KuGj8Iw+0ZEa0p2zCaBssSoF4TlUg+eI3Eurlz7CGPcKCZXXKurrBN3D
MmqTpZRqgKmTrZj1FrK60luaI8ZUq+hh8XolrlGpzo8q5Xinys2l2sSrolMeulx7GaUeIiVsSObY
0Sy1R3SBgiOAwnVIc0L37KV3+FHTnehJHzK30abKuwzDZC/VKCAKy4gB08dRzenTq7Lbupp5/GYJ
NhTcCaWbsDvqDX2trh2DtSCY11IM3CUseONVizp1vDp8i70yWxYiB6U642mN9YHktCio9mmUPY9+
K2/APIMnaCewfUGUHXu+ayIU9OKkhfgV6pBgBpXnjJ61H34mWvnIqvmYFtZhygHH88weRNCvUkuL
I4rCGzn0yQbg7YDm3MIoq2WXRjNepj3EGrYgYJX3saxgeQ4A3gZmG6z0NjQXLMw3rYFsrjT3Ildo
SBCbhqi48r1gZeEzcqKQg2amWicOoSs9Ib0hL4VrsW52KEQVNxL98FVLmYpDkRQ3dRwlkS2K8zlq
mF5E02KTUcsbrRg3sTKcAmtS170pwIvQ+omlj8Oq2KA0F+XhsWime2VGHg/rRhvDxaRlIQwx7nEb
Ccg7EzA6pezKvb8cBt69ER6s5L7b+2q+4dTx1PnTla8arasI5p1SJA8qW0g8iOuwN/dRUt4IEWwE
i3mZZlfBEK+FsHoKO6JLNFkYweCrr6PKoTU0NDzhWX6tCKSje9Oy1NsbozN3hVqvRdN7bzqTrVLx
HTnWOzvqEpiz0nUUgOrNRBM2LojkDL3sENe89pLQNxXBvs3j20RrVkVgAP0voKeDyn8xpfLKM8FS
V0Z4qsQhciUJhnlX9AGuJ4AVLfz2NM+2LJP7rM6XxtjeZp761BcS3nVoDI6qeLikBku0rbh7VXPp
2FvBq+rnG09rV6yoTjDpB39+8xPL5ZAB4pqq+BoosMPdGLm5wclUys2QDJuuqVZqQkoHERVZYbmS
Wi0bEdRrbambICks2+M0bnN4vNOs+lGK8+tE6A7mfBqU234bSNlbljT7sQk2tdbcJLNkSpKNjFP/
SCtH4KlKJnnvgfuGaL+i9HtdWt0qwv/a+MrG9yd9gQn7qurjY2hOyzEw90k8x62T0cIOao8DEyya
0heA7je8oi9wVyS2YHn5Ki4CmttkfXSdtWx15d30tcdwIPRkaK0bAQgAT6O/yhO1toe5qKDy0uKg
k2LNA1jq5CQxayZlEFmg5FJOVuD2lfGZmCbJHOpVVRmvNRo5p/Yq5NVSFjvZRAR3wiHbrtPIu5la
UiMDI83dckQbNxi5tYHW5TtDpX4gFNskubUnn7h7rOZr4pSV7D1ycZwpFwJXaGPf9kr1rU3r9pBM
HREKY73N27x8kqIwsVuN/o3BI+9OSN7oDqO9GDp8DH79Ufg12RftuCi6kJdAYDjHllKfnShQqYUA
MV08y+qkWWBnqdRaonkVVVuQzvWsw8u98ljPyjxI95tJrn6ISPaYv0R8yMLOLFTvrZR5B9ZnlR9q
DHacWfkXzBrApKggtSML1NipA2SCptfsAmSDHfLBZtYR/rnw/E3bhzarKMkWLBzdOpc8VpR5TNmz
uBEwsbGNWD/k7EJnSfqmlK6Q3I1Ude7XyeeWBPJ8yMdLUb/3zrSsj9peW0dLc1G5/V632yeweQiG
CMHQLlzbNy1WzDHG7FyFnove5azqPKpSkRmcuxhYdPzdLPud4y/7TXWRzfRd4+fLWGcF/AYrc95Z
jDXC5miPpBt+/MTm0pEcbrRtRjAQWYCX/LnfddQoTCEBAH8o0nM9U7j5QdaPgyGO9HzSY4YNCgyG
vumXEnETDxW95PTxzxPmm97krwOeC6kjQ2kAZzPgsOz2c6oiav5NsjUuNUR+b1lbM96BgEPy8rDa
n7Xt9KkShjaitzuzToq7/KZGhhUf6oW4ZJ9oLt7A2YB53t/VyAXTofIoqIp+9p9+UTmkQ5Z5vDHL
jnk/IG4rllBlcXQcQGwssvUsvCHz3LE29CJey2VxqHfyBW/Qd3Por0Td2bpnoFv5KrSoOqUFQ02b
vkVgVwElpD6IbSd7IKKmgaxSb7TSlhfF6lJH6Jub+mXgs1kUhXUVECBMu34JPHXVrRXU8fJFuNd3
PTzGQSWDOh4f7Ln+rPLN2Ktyxukd5adYUtxMzoRgcIYeXXw2vrmjhkSXi1KWCYP23NTaZl1SKEIi
Ig+YcZ3REhMPNTUckMVKuGsv9l+/WUsZD+UDbnmkaedTthv9LGijiWLay0AMKE/j3IENHUmbCTmb
csm7zJJ95M8P5HfLKwgOw8DQjmQFyO7XWZNQaEsB8EuOehie5O20KLfZbfemb8ST+B7ckDK1Cq6j
+0uK3t/EOvqcdqrOgdPsHiJX/HVcJa/1ZCpAlYWVPbwLJ3NLdx0NHpbdRyq6Lv+A1iLxGqMFHW/j
+dIN/k1kwgfQDZlIXhIgZczVXz9AlMmjZ0XW5JQ6Mjy9sAlsv/Dl/j6ExNalIvbTAcUhSfo6hE75
WJgqVvWseRTTUw8s4MLd+22dQ+r06whnd08vO2VSREZoAPrQtllAXyt2nBdYbgiccJXi0oi/bcdn
I56JMMq+qopUZ0R1pS0PmDjQV/lu7LBpuBGjOqL9b/BFzkVkc1Lzr9d5tp73emSAF/k5arOJt/NO
3C9mC84lEdm3l8cSgyEXQT4Ima+3jMpqBBOKgWLKImZwCKYbpfcXlbQOldc/37xvHgFJ4cGbWZpw
4kXlbKx0qkUtTBvKkY7/qrNZKEtMb7uYQsQuXb0PzpCS8ZptCTzq94obn9SbP3+C35YcvlVTlEV4
xACI9J/Hg182LT8RrMabt/8geqk4aFf5VZhfOr/NV/Glef9zEBPBw6x7JRDg6zcaquoQjP00Ej9J
2iJ8frLkeOJCV7gJHeNafmqO+rsu22QFrX9e3v8nSfxTng9O/+t//zc4DP8jX7w2r//4yJqwGY+v
6cf//BMPZxPWwT8eaGWE2T82dfKa/ah/RUv8/AV/sSUEXf0vZN1wTfAsIXOdYRD/gkvMP5r5xvOZ
htoYUE+EJ/+iS0jmfxk46Zm2GJ7+9aN/0SX4kUJQqsFGzd/kXGn9J3QJ6CZfZhBoCbLLManj9DMQ
oP+WJTGWxOv0XWotUL9T56Jdb1GlYdsAGvw0LOmvRdKw0oeEguI+iHzMUjsvOUo6kYFbRGl2Xw1E
cDzq2m1Z3fvBNinw2n4auIBNSg619CSbbhkrdtWRCC+9Geqp168iq1pAkbIl6szWQ6GeYhlzob8W
g9AlwCkLrcVgTXT7HjiVkNQVLDV1Uym5o0crrftIh+cReOXYIpcHnZwRPVTKj5F5TKKtBOlMuGnH
7WRdV82tFJ2iOcgubqFqRo6QEiyZPZkLzdXrU5ZuTJl286ptVqm8bxNHwH4TH8Zu3ef7/CP8yMeV
xS8/hDnG00WzKw/WMXwJlpAOhzdFcgqR0v6+OknRchOcSm2hC7ba2+9CTQfWEQu7xHehwE9iqjWL
VqCb44T3qrD2wEoKH3qANoNYgdR4qHuQpPybtAupkxTagcApok84gJlz6Iq/bnSyP8kC683T4LT9
o0pwWUGUUIDio8k/2vpaNd76QCNPSbQ1ieAFn0oWkp5jaSZ2RBd6xMMc4VoTn9VefjSOceM5luYB
2BAcI/ssqNhQ+fNJWhUnYd1lay9cKZW106lxt5DbzfgtqHZy+ULciuM1LDnlC4cMncjQDLUHGg1H
Fh8i9VDFh1gAGVWRGExcbGNiBr4NY9q07T6fSoSMtN9K5lqP8MPUF3GR2bp/PyZOq96U8UsmPIrW
KSF2Mmuucm+uPt/4aWJ3BDor1iKrloq4zcxl6oPq2bfjrRZt/HqBt86u43v0CnK38uoNgHS/3Wr5
sXya+YvVjfqUAX8MhRXyIcyt1Kk99VTkN6b/nERXhf9hmsu+IFLHotO78zpuIo38IfwhFnhMiDjU
bgXvwSAsrNgW6qMP5SwiYbfVD0X2prWU1A4FT0l4K/XXsXU3xUdf21imq5S2sCkWdb9opqs+XSmh
4Mr5VZLiY3m3vK2cIjuQ77LyIGtPlYqyZ+17bpgvFGVRhVd9c2WOi3FHI1+mWJ6+KYKdPaWfcbqK
fBd6HjoQ/uepq3JawNjWzeteeKZBCXozgUXnzni4kDacm/PouLn4l9H21XomdMtJk21lrZRbMTuW
1lWdPZjNfVBtLGFb9Lc9Zx6xopz4kfnQYnsCYZsFpeHcugu045CsUW+MWzM8qfLJs65kaoMxJvlg
264V5UbVyFd+ScmZze9lvEjDO+GR6kuPoEy7kkBSCsSfEzsVndroruvucvG16a77KWbR2WnKVdCs
4mhjtOgD0BOmx8Jb5+39VGp2HW0D4OKB96PqNhRoyaGzgG3O5QQAzLZXv5Xda9bfivHBUGH/Hn2q
22P2MFEhMx787kevPiUU8rybXH8ZinvPAVfeT4cgP8n6dSQtR/Xk9x9jtRMzpFvVYyjdd4Qk1+3S
Y6oXBT3mQrJHbItMJ3E9WOhBiB9reidOUD0P8HEmcT368V4vw6uW7okk7XLhLuNDhhH97lWJPM3q
V5rhltohxo9sxe89i01DI1im3uWJZB2Noz1KRGlGC3pY7qTLS7Ec7HK4cFhhx/lmH8Cprs1ac7BG
56yvHtxVIQWWueANe9t5r/10KoJV2i8qmfLXUq3s0SXyUHTjbCHe6xqsWly3NEgmkh05pqLmi05U
2m+FY39gW8gWLMFJ9Azxy6YNXzmdtiIYlb4paVEG0PHyOpNWUrQOPLIaDlV524YPbbRDN5f2azl4
oAiqKa8ybUqysMDw8yuTff0QbFDEyEjQ9qJbX5NdKs3hEsg4+APKulqzhujRg6Ct1XZvTmul2zXo
IRz0Z7QhERKObreAM6wAtHXm1QODsGSL3V2avlXWcxsds2ztR/vMc7pwmSJMZj3HEhO7dXETUlrp
iL60+20xHWdacSU4qc403Y1MoWwZoV2isH43kQZpw3fOPZtWJDF7wo/pKjHdUSJ19jpUyRcqNqn+
MFob0oPNp1JcUs+20tuhJDiYvvUqfa4rVyTf4d5fKHbJQsVLgehGvLsZxAtzyFun2lrP7Amp5Cr+
7BENIDRr7Di5VoYtUeNmvRtDjMe2eEfMpxu+s9V41qoKrgMen2rV90sVtm/SvvjZIdOP6/6xug7c
ep2QUo6MxFH7VyodUrW20IahUVYWKmJFj5WJXay/TqNTQbCyV7gW2wbfQHqN6s/55Wh19ddJ9h/I
L67yMGvq//nnWRHtr+OJBTAJGDjvscr5KZrydiI3g2nC1dVX0rKSbPoByjHd6MuUBFO7X18c8tsn
4Zchz1/CGpRXOFHMRbRPyRpfpGt5G65J5u5I23TIVV8xNpSQzJaGxWWnjfX1xeH3Sz57HctU3VdS
y6DBslWQdi1y347+D2PnteO4tbXbJyLATPGWUVQqlVT5hqjITDGnp/8H+2xg270N97kxYDh0lUSu
NecXA8nbvBNKt/YeztbmTTt3n+ZnTQ1G5wif9V7QbPNr83h76t+zPWjjV2zf7jVu7fvbxFRnNSRV
Rkf9OqtwS79igZUnwy0eC9TMoVM7pi8+SIVbK/bGqh80P8Sut2YUlftmdITRMWl8taejSgJF41Cl
PVID1hA/scImN5fmTS8NyjczALvZCXf1nfpMRJe7GlhSf95ld/K2tP+Ufqr8XZj9vx/UbyteiPMw
J1d74/SNlz8sjrlP7+Ynokx2xoWpMULC5Sio7DiWDxPNnxYKYDiQ2mp2BnmGL+Edt25QOOnbho/4
D0+u/KfHaB28/7r/keKR1g0/nXAd3diWH6k67PbaB+IbaEHOhm8KWlWXYtdatuZDe4eeGO3saMtv
/c2BHPWKffGh/RF5p/jrn476zcZg6yA+kpKVv/9kVW3qxVCtRz3j/tTSsSKDBJU+nE9tOmrtZ7SJ
e5z7rbEv+Omrvb7BJ7pvCpt0Y+7XunTrU4yr83aMThpkVWH1NiRmfG8CFZrXSnNVN4dH6L3hIUJk
IjliuU/DnVS8jrojbrwbqjWKegtLrmzyFZvkpBYBd6nYkGVvaamTpk6fO53qmlvyBZCvotyLrsOx
f5iOiRf7WU7XaiDb4S53pi23ZcGVYpCK51PjO0puRxEvfyiukgrznY5sy0qZSbSrTpP8Wb0Qjn/g
nylO+1O0lviD+MXqTqt3TXwmaOdFcHqb+zaxlMEuSNuDgC+taVsB/uTIf9b8u2U7RYdiClYLCfmQ
2oCyjfhzSyXQ+SzYG266OtDp4nQJHlZv3hA6zNlS/lCqZD5t3pYq0LOnrnseSyfV3Rh7rG7V+baF
ooohssbGvkVeRUxQccjoIF2nv3RNjUN+y+TjheZLxzNDRjvLVN2xM5yba1Z+FLslUKqNtXmiu3nS
gxBBC+Z6xnUxCdKgq+9jYioYtemc6e8zhKrmaeZ6NMJdjfOTxIaN3Ux7cXYFkF+V3jYvyY696CNd
lwgVF7MtXWtJ4eaZR0LsATVnezFvFDuN9BPZiEnjAJMLxcs2aSeJLZc/Ahq58FgONU3o1KBeNX2r
do+t5CqsUfOJStJUsyXltGllq58OpnxKR3syfGrPF0SMGUlMpQf4bgoBp/5LuuOi0yMLldqT+pMf
phKazslO9YmHNhcnErehqwPGTMOpmbY3j5HkG9KBDjKYrFbZ3kJKUBsKc59FKMLXjKYaN5kwEOxz
J4+t4cHAv49IWNpK6iPq0tDkptEcNkBV8nLUAum2OAwu/dxrAwH2IVRaiWcKW+lmD/f0MVFL2cED
a+d2DNTmsSwQa1Ng6xvtMap80qluxr4yA7n0K3J1VI/bPfSzbWsXGiCtsVhz6nvVsJebcya95dFp
zceQML7HR0nYpcJuMrZZtjU731BcLAul8jyS3+BKkRuWTtidlfRU6LsyujBhpv5kuC0OXhYUzxC+
FOU0bx7QLsr5Q6/5eeWNgi0/rxRY6+ooGQeHHgo9Oqry6027WSOvkX6JMvQ5UMUzc/G7gIIPObPk
6I2NjriXXd180Km3JdCP8u7X8LtXkc/YtWjlOLnCI5nQY2snHyhTbotLbW2+ed80rMmunmM4thR6
iQ9kv4q3s8z+IEmWuWaJOc3xC5UNAllipwxH+47u8hXrqjhfhJ0obhkP77P+0HyVTosOOXUEngyO
iDggWNzAh119bfKr0U87KP5sCYy0tcfKHs0TArC1KoQe22dUC+6E9peiKUoo8Hsobhkeb9luMQLk
ThxZBMmwgaOYQTcqq/6ttMQPESVyy3XsgpbUEjp3r5T3sMDLd0LGAkvfHZ+d3liMT2IWhEuwmQn8
6O1YdkxGyA/dHUwYfeBxzAEkay3BTH+8tvGj6mxG75v2YDaupJwnjGpmaaOm94TO7l7l580+YdIa
7eQ9brcIk9d4w1onO4mZuecda9n00jsWPmXNvIekE17YS9rYjkqqNDviQkEICxsjuctMMSQXbNHb
Atuww7FB4q3AJM13m2letNW2NHvGuYfwFCM9P99yFu0uqKmr3vh8q+l56f21vGPzSt3zGnocvtI/
P31yq9j0nx9v8B5tgKGDDZgfjOaOlKHFIK3hdQ0L7K34EPOrFE7ZBhhbJH64MEBzULjK7GwGt/zQ
n5AIuAMu4/qTICWkUYNlvC2DM1KE5mZuzGjTjU40U27i89/1gC/tdMpat849xNLojYverSULtVST
BcpMwJzVzG6HHU5xsoS1ck9t/KYCo3W62pW0oL+syd6gxMoPvgWp8kuU9tPs5JILSIBCC4NN5EbG
VuI71VyOrY6y8seM8Wg7yqelPA3zZMenW+xk0b7Lt0nvbjRkvIceO0PkLrevRvRN4ZCZVmc4G5UI
8eiIGyOunzCpZBs/vjn8Och+O/04Aj4RklL6asHOsVYwfy342Uuf12QtC3fayZnlI49YF+N+8uLC
4xJJ9tTi0GauFcdFecQfNb8O+q5WUEXaYEibxrSY93TTKmCijvI5OcwvaI/k0S9KDkn2eOAlG6Ws
HAhoKF7EBVnf5NSBSo9jaxnvXeXVV8SQmeGT5ek0b9kLVdp6hIHIkiD1EACuHhuLpjgg6BEJlGmN
Z+Ft09v4EkZHJJyh1wNMzjX62W01tfBxCFV2We81QmJ1iGq0++WkibbYvk5EijbBLTlxOsboF/l3
IsvYnJaTzDE8HIGDFpIKhGChCVy/FxsXRVfyQD8wfomnAs4WQVBhqakv9R573qdx1HNPK12R2LbQ
F0grFfnJd/V8MhT6w7d1tBvye3U44vWpNl6HTm43FP6gwwP58ytJSWKQGg6yFU1ETHYNBe/G94Y7
omAlooNnh7cpCwik71+bfQlEo9vsqYoE/VbMXiFb/KaJg/epoPF6XpHBCHj1mEFly9ZkBiymHSdO
64SEvdOu8rVuP5stRrn6ti+jvaQSP3FHKhwbKcj/i0FB9OIR4aDIjqx5cA7qI/kodv09mR6q0G1C
TGe570N2U31LPxb6mOgQi9YmdUbdLil5eTDvuPatbKe/I7Vv7dxLjmuJSMwI5C675NF4nCGkCFCj
Jp7lkL8i5LURn/KNyq+8FsWwFa9m4yW8yHzvPMJUFt2eSs0r811WXrBLhfxx3V1TuQONkLLbbw4t
eQLRdqHW/tA+RmwshkVVRwsKAwOGS2E5FIhnbQ62uiY5UzkAvWjPkxqwpGFOY8zkS9G39SeeoNoA
WvPI5CtyP8EaRmodB962kWzNlVW3U3YN27Ds4NqZnXSPpwSPF6//YjqfBkHtmluBdbzwsthqT3ab
DV6pfrYvFemxwzPh4Hr9NrevScPifk1bS3trfqYn/WPzkoqctrhD7PI9owLvZOik7jSn8gejodq9
GiWyXScGT9zY5Q8fpS16GwaHF8H9xJpymS40ZtxSd+zdhoL45HNg4uxPhnsL+BgqlxOOIXu7Fh/j
79EuvNCe7NAF4M7YbJkEJ5e7D5xTtoTMHXonPLXn5jv28yCkK8DrDWtl27WH/gMocyX1lWt6s38W
AwXy3kDCwaiknjfTIUxtKXN1vNiyp4DiJnbfBgLzQLutCdth+GSW1v0Sy03llKJdJbameVnrJMSg
yG4H4osXGBBEfBMMHILEo9hRZWFzNDZ2mvGGWtFh84q16keY3Tq0SAV2Rn6v8SN9M2uK122OBP0i
H5Vz/oav4ca1/EhEpEC9WcWLfE7Sd5Vw+B+DVrf8sp43MrmaTithLLDHK9DqEwXuOBN5ywhQQxLX
nzvTbgnC1LCe2dPCzMLNbMlX/g14QDfz+g8crWSCTXcGd6ykogB1kfEn147PAuK1XYEXJNpb8JMI
qUu/m2UEusey9dLqFKJB/IlvLpBPG/mI3dYwIv3ScDCpVnZdHuEpbuURlZxMtvxFi/D7IEW7yG1Q
UriE8J7HAjFa2noTF1TjGPMdh0KT7xgnBcTq5SkTdoKKz/FZ/CIw/gaqxLL16zsfD/Azw67ELUM8
xqt+l088ejUDlbXckzQIxt9H1yj+MW/OdGNZoM3di1EPIjV3JX9CO+nxJXMiY2VAkiktbp1QSHVs
WF8LZySifrmjOqUChJK4524vrV/48RM10mTDzFua5++7zKl6xxytQnSqfF8UnsLAdjt10RGgb/02
lAsMxqy6MYYytjbRVi695IWEaggokbkFdjN4wWv/lB848bkvLeGF9YczMBzcjvDv2RGedCs518tp
w9nIeNC4xg0dIzLWLVp8lsfCGUqH22kRgz7yeY0/9U9OKaSdfJjRJhAjlzMeBW2NNYTZP7G5zXTF
jvfZXX7s8PYSeopPiZerOyfc6wXzorC/jZ5w88oo2HSWsYb1sYpYmWAr47EaXdOJfQTAAfbjt1Zm
bvGpp+cTOWEXRz+TONqj2XqDeNedbiAxlxY6IrRuTvkWE+L3XLsj7snUSi7Fu3o/3YnV8zWLzkY2
WQIXq48Fwu5Pq2BFSx6mnbKL2qOQb8euskbhrlLupfCamSy+tja+8yDF7z0L9+fyg0S+f1kueJn4
X5mn/Jnf6iU5N4tVB6uMQXE3+6Kycm7Fj/45N11hRxFde9Ds4YjYVt03lwn3lGXM96ibuN09HowN
6fPmS6zA2FyTIxe8C51i4QVTXJJan/PIbg2/Q/QMNYh6cOBAur2u1aCPjbv84OVeJYXEVCaVo8VW
xS1IADh7ieyRuth/ATYpDMNMJbKF41A+8CcDtTUXbDGzatcywgFLA2T1uRdfkhf5hkHFPtC3CEGF
45i0HQitFZXA2Q2oHjOpNNZhc1UwXGV2r9vk+211dmarXBdsh+c2lz2V/6hy00fQIf1xcPSf+T6m
5J6WdAsvxTJu/6ii+5VY81/u/j/w1SqjE0WZ7shf4qG/AESkEhGNmwDDsIyGDc9BxJrL5OxQfTGX
K5MPrKEWrhG5UGQNcyOnGLrBB9FwsLAkGtpdqxzsKP2FxKB/qcDEN6oVi56w7Xlj3I65BuaqcowT
9u2geMXYp0E0SDa0DtbNJ5VR3585Cd/H1NGZvFOXFE2U4qMzP6TQE1bdgjszuQWMKqQ2Wkh/y9YK
72DwICKytxUpxOnnmegoeZPdFjv0l7C4sifThejwPQwZuxFGI0w3mI/5l/FStIONOH54E0qfYR4I
DvQC7Wfq/Dt8/Jty8NdnbPDxkndjokaStBUK+8tnXESm2ZJnsHEAZ3QLnvShn2CiPXwK6sbteLdL
+8bb2L3fnAV8jh9VDZTBvYHQEBD7JxXhL83ub9/5336e37DlvlXICQjBdlc3MgHgkZOURJFkyT1Y
WBow9xmxs9ysVa5l3La5epdrd1n4o3evce+pk59opyX24opEUg8kTsaoafC8xl+SkzuxV96YX883
iNbGLRWU8HcpNlmsSsBpH8yXs5UVrlr44bcpeRFIn7Lts2MEpq4XAUCKI/Ex7MrQaxtbahk1ybnx
U+GocKDs8CHZLJYYBCG9CGzJjsV3DZ5yArVDCzAF05XiSFj5wEie++Wc0BeUBIa6ZyPK+OM6ZzMR
nMdafte2u0zfQgPp2VsK+Tk6IR6oNr4saFYfgLf6z1WC1KdujWVcPG947LhO4u3mg0SagjeTKTC7
3sIdU9ErT5WheoJ0j/E/rxnrgLuifg9OOPnL5phl17T3Y/MuzBFyRfvxG9ihPMbbtYk8tysHaAx4
sQ5dLbXYY6p7bbwq4AGT02veorhheoSf7IX9Mt0n5XHanEuyyU0HtAfCOEzvs+xlqh0urCq0ljM2
uxnU0MP7QG5g7Wq5zbpbc/9wZsLQKOs8Izj4yjY2FhaF4av7Q9Lfbx1d/3nwScPbkLOKwlL/TTY6
L40sRgMPfnxYQ6w0T0qcytOY9QPFr6HMZKsE7hyOwrl//pP0CWfD/0LMBmGG9C/oqL2UX3G+f3nv
mkjRy7BZz7Z5mwIe8JD3NpndmDEk8bsCdmw+as3DZsmn3kw4yhwstP2yrZm9bXomsVIPX3q2n/L7
8rZdh135jvIPTFqk3W48iXBqTrB3Fi62PPlLCO1FchE+AaVPnq67DWkD5daA981O5YY144OH3ouQ
oozHcvSa6azgltL87ooHf/RbNCwkunOhVzs59QlfhID8NFoPoiM5z+yt5o6Ns2ShjbRz1h8l2D8n
OmizZaBYxTgNjOqgpZz4FT28NDl+VytfGbFyu0SkZWCpZ1knChFU7uZRiAkcllXbaDiBmdVEJ2S4
Z+1O8szOASc1yHDWHGxAleaAXUvDITe8dQJWrQIEZUKUe/swEx8rxL8fmb+kmf9zRP3lq/uNVck3
vRLjDQe8X9Xy72ByDWEZLtBM/6O/cSXpU7GqgwyWztgVRwf8/AYKL5x6slCy47TnNCls7SRe0w/0
d03jtS9tepAB0vCxD1becqtPP7PgCYg31wwkTdpSdb08yh+AujgBc16MBJrAGp/XJYCAg+alxsuu
8fX8SXJpyv/4qFKwI3ETo4/67YoIlzAU+jHcONLd6sOaLcmb1hNBewnfQKWSpyaxxvdMdI0OGicH
2OZcWNupAJM0lldCTnZzjXfYN+44zwWg5wNn5SF+gKrmer3bIL9YQS9Mtw4+6eySsFhTBxLUtnlZ
a0lTr+DvU2fhl2eglwCj6S/eQDAMAft7YRmnaW+6M4pzPlmMGSwc9Ekm9zyyt0fVEY7FIdxKO+2+
Kfbam/GoxJ7+gDDknATxx1ngmh5tOPGjivH2sBCBW0a0r8Q+ZIdVXkzirK3ws7wAaOz7D5Kdn81j
8RAxMBBPZaObOc0PRdA6ygllUMXaC+6O+zpY21Pm58pPj7jlPCGQ92shHUDaFqKUYqDMgU70Urf4
LM5pw1FpiXQjWN2xDxgtgtplXfGNIDzRLGacK1vfj1seirt1JhYCGJFd6hN3Jqd2QQMzU852fv5T
Jzl66H/6/g2Ku6VfUXW/M8xCP9DjJEYmgL81/kCDAaiYJQynnXBuvAKXzd7EzqZpl8F8r7fCK3wV
t2EH5kdOmrCGV7KmMaImsE4hWGjtN1/o5ubpUaZqE8cTsrJPMNH8rL+jF6vOxienx0jHu5WzFbew
syP5Y8gZRAKfwP87KzrjQeJ/SWks79o6MS3vU2TXD81PqDoxB0XtK5VbdA7HXs6rIRwEn1buyjNI
exm3EcUUW9ZBsYfGVTmp1sF4fmCQzl7TjxkcqbHk2AWVA/99N99BAdmlhO4dgCtqXshZEQwGRO3e
vB924YMczNUROwA5DTe3rXdddFXbZ17W7AO6oVxzPE6RSQzMUWxt0zEe/v1M4sv4hy8JmxCxmlSf
i/rvlcVx2OmKkcPTpIcUpncKvNtJUwFP3vV810tHBCJ5t1NRk7A49N6tPDX9fd2d8ByHtvh2K3i5
3IKbZWIjiL4kRpQa+MspmHhCP8mD0WCD58NnQUaiosM7whqQ/kSWpYhUGPrk1IaXuN0bVBmTZx4F
Ie7hlwQfLNkRndOowS31Gc1KUr0zJrEc2csQcEbUuNecKAX/9PIPOMEYMykvTuTIrB9X7mHgMwma
EYCNk7HxSbVBcrJYDSKP2J1Md+G8HD2DufWSln7EK7gHuGDPeSgg+BkXC2eSfe29vUte1RfdY2GD
1TAfjEO7Ld+IAciPf9JI/Eq4/f2SkBCvkrSrGvSd/kZuLyYR5rqQoxpdl45LaloyTcvyIwZW2sD2
6xmTBePraulg/YN20ghL+1N1pPRPHDuSpf/+GCsH/5cxw5g3rZjjh3dknzCe2a281DMBbVZsvImd
8O2G1AW4lOdWc3FiS5/RE5KhxVmoFmfq7/CeVHesMIbVuStM8AYkWdhg+VxcN9naQH69siXoka3t
V0ZADCLmdA/vJSNv42jaSke0rxsW4O/oDWxzUzg6UfgeMTHmI3IxAoiZMgdLPXcf8zH1UIQSxAfo
zx6M4Affr9WCPrzDGQMycI7wiTE7JJ/pRd/nvoSHFrKms1TEO8RonjZ3a28y06erfEEaNgoQgUWw
k4WH1lVeYCkaFGi1m1RbjU0wol7HRg46gFb8+i/nfX3lnGfMt7t3ErL8fvvv76r8d0n6/5s8//qd
/DZ55mNdVbLBo9G6kbgd33uQnx9jYKFBjQVny4h9ab3kQce2Ze5uXu6z52yFH6Jl9Y//DxveP93v
LH464nhZMhT1N7XD0Ati1HQ8I+VhgVtiGPUjfwD74NUO/uTW0v5BvMMT+d8/7bfpSeuqIlFK/jTV
3zDwA0fR54SdeNe8ruvTeJlKno78WQIA42olNEC1Br9zbz7bNOSCtfbAxQxYO/PUfoP7OBuUN+V9
zvWvcRfsqSyhikV5KpBvHVJ33kPk493UAjBdZCzD6x++zj99fL+96U0dhUkvpOsvVFzMa/80XqAY
q4eRPl9HPjOoyK/yFX0Qz7n2SCgIM2Htx5n7p4/W+LtN5T8PFqIV7gFzLVf97YtMqVYalZkHK6dC
L7YHJHwSyhHLfAlVr1qVf44O1x2bR5V+jNHqnPRhpSDxe9pA87N0JeWTHiCV98KpPrrF0cHIGcI+
RRc0q4hwRVv5q/gjUaIc6faAkGHGxu3AP3WhY7gwIBAHdvgpMfGyCn+qn4trRqzI1vAjreA05wFx
ZVJlA8fimK4Qld6LlRuafxIXSStQ8PsBLFOWivVJ2/Bo//aW1UYniRtyLEgj48LC+KH/rMnBzTq0
Y+hWMszWKDb5yZCpoY4hLc9qYitKbAUypEqAmUDCQgdRSpk4gmonUzBmJ3ARNhzAwduDuif8B9sK
+BIxZA7AWPquPOU/aOPnLz5P463S/Cg/q/kTQKT6Hb/AeM65L2/2ZnNcsKDoF7W/ZPUTEsKp828p
n6gr+w0xQfTwLlstes/AieycsEH+yqG6Ocifm/N8N6quoHha7dXDFo/eTmW2OQmRhfq4gzh8NS4o
Yr4zm1fnx0iZxLZgCz0YcejACXauSFgHN625HWS/5e1iuG49QodEFgmmGIRpk9MYjvBNHcSnEtuF
6aMkj8vt2Kf2bfLDB5ThOsS81wAY+irHN4wat1j8KF7IzNcerlXmU0LX0yvzrnauXHjNqQccEx1u
9hDpWwR3tnmkMcDLEOw8pAFVVYuFrhKM2tN9GZ/6ChaMSJW/uaJBBgRUvx+hHX30tkO2Q+OoaMYW
LisEd+Funo9i/1T3J+l2idT3MvsM2+s0bbV4d3uAtY4CcLTONipPVLcJO0hlM1ADq04+l3OGxeIP
eyI2qn96BE0J39FaQiz+3rcdhXXaGyqPIEoNdMJm5KJDoj2F5GB8EN0Axg36p98umo6+FFHOzYq2
xDZy0CkbjPcQvAvwM+6EfSK/VLB/UoZHWxSZmdzNsF0GO5VPei+eeuNkoiGctn3CjWfX5VeHA7fi
HxbUjtUSHjmh4fOGUKugIuXIV6TeKhLnNkOAxDiuue6IhALWxoRxS0834TJCHJbtteYLqrBQWAzs
obRbAbBkJ2IPrYDnkRRCEz0xHVTrROAS9reSbblLKHKABHS94wxWvFcCg4e3zOPvd4h6BKTftriN
v+szCDZssDLb0rxdDBvQFO1YR+ZFi2mAIC3ymFAIBxmjN7goBBPu+/wEYbkCq2JQEcFKiosVpRSo
owHePAnxK+ibyvHaIzte2RRzduVhRZRADWpgBt5g0Ynq9ZEowUBsZPGJYE+Zn1RBertwgJJP4/bi
46axUQp332WOf8ALm/vltpe5qHAglOewfkkR0KEHxl+RuikKNlBh4OXoK0oRGNlybmPP6CQwTCsJ
FhfN/owUCtgFGq51p92E2YYemcxVwPoNLwRmX08bGB8RG15/Z7IDheB/boGmXbEk6DHgv+WIIXBs
goidpXoL+TzxWfIfDp8JWZ/iPatvahsFxDvBNF6NGuEG+YmMhO510SL/AdR+gjFwjHHHr2l8JYTm
QsKsySN0u24HPtGN32OR8AlnzbijeTga8SGuruOIOZf2sSO8UF0+RsO20Xf6tJsVq/xpDzJiHNG/
1cesPlacScN1MLz1Dl+vZ+wHrBqD4fJR18gnIkRsqMN69e4GHxt76m2nsSIRpqvdhcVRX5yOfR9R
GbRfx4CASG+F03k4omxP7K/SuWp30JGEkMmZOKi7uwVKGdX9yuSqyI6mO5UKLqItO9687+KG9NFp
4YrQrVe8SF5CLBo/m+KVu+WbkBQJwWKySxwETN03CJdHUSv0AUCktgVzlgY7BFiQthrNGeH8Zi7n
zMAwsU11tOBW46QAYWQX1ucoQkdlj6tpx+0mf0W8/FWMFN5XX2ns6FAVqVUiNcvvN9ydBFruxHdk
TvwhsY2Uqb9Hht8Wzka6H0PXSBycKwVJjIgibg5vUwaBljngpLkfH1LmxoKcJws+GF5HZdKHClXd
EV1FuUeU+TXIqP3IWsNT6ulvCtA5rgzR3sjbjumIUrn8SUAkxuKLuC6hu8We+MIGt6VJ3FCvwG4j
exNRdfBUJs4k0bl1D3OzI/EccLidHTbkxMDV5i31e4ZaieH8tXBgAJGxLsipSQ0Nn5TpnozTSEOb
RiTZWWy2adJTj7WCvVnvIxplUSrOMIE3r59/Wt3n0n2IwZ1nT1yHBq+cyEwm9nzIiWxjHQx0zPHi
vUzQIY/xxnSq5Pzvo92vyfd/ZghTpXMGsyEtdb8hXzK10qosYLWTFFdG+4u+72ZRQx7znR3rwlE4
eH5isE4JpilokFe1O4RyTgS5m5GKeGTvNVeOKsko0tqCCYXX+sFQLTG0JpTz9EFgIhwe122QswZl
448GIgzvN70q/S9M7N9/I+WfRkRM5/xOmPzXQqa/74OTtrmpScr0PXg9VhVtr84WFIlw7R6qh8yt
ORgQwQz75Rk/31paEQ2or51lsUHERpirc+bliJG+zPOf9OCq9k9Ak8LYqksajmDxdwxjuSlRHqfM
r+Ebun5mVz5frdslbOzkfRvyAcWpgsxf1+1oIVwqkJZTUaxM0bRGaKNwJuEO7pXEPVtpX1KIjP5C
3GYfv6TIyY+rHs2av0MGP4nQvU54HaTPhBzsenpFR5Y3z7rAsjoERVId0g5Z9tha0fhqKu9CGZCO
KpO3d1X0HcBSUwbmeEAEFs8ucB+JtOytJKS6hbf5kJ81bFbQqbuNG16gyuMdhwzSn9cS2XVzFMbH
cdqjvRuknczu09vF4N8aZ4Du2Pjip0mDZea1vLI0pB6Gfd5cVe2sDT8rRAJzs9UOhPix8MLTuzCj
6NiB2ox9V75kj7C/sQy/pSV3MpVljGlhuB2Xl024rXovSlAJuFHzsAG6zK8AVkqN59OVlmAc93Ud
pNmxVIJC2M782fK+JG4mOoiV1/RWh4L5RrTfgEzMzrPLiGOcloDpCWGWPvqq/B0jQzfPxPIinGo5
8SaPFMwwexQmTErfhIwCyAg+ewADmKR7kuLBEFGvdxbYbRG61zaWTpmqWK4WlDXxtuGkJ5CcI4WJ
onB4XXoudBS4LyYORHBnBzMG8sNDv01+dF/o7ZapjiX6CsQkezrXwqtMMAikFWcG3jz+ZXId6P9i
GeDI4EpCrsKnJVjmgAISeeKu9PVT5SwearHm0MVP8A05uUaIQe7GPUeP3OwaEpq9IaNnmcTai6HO
tsBZiISCaHTPyGwsYNrnvAtd1D+HtW6MINY9yW/B6A4eS4eT7fhrt50KLi9iEq3mPBx0Hz/iT3VA
B/10czGweIi7iR9kOrjKIlBFAD/5oShoe1f1IAall+EJRgFaJ0DtMYJ0HEOPaUPzh/fE35xXK+7i
m0eo6gNDwEqoqHvk4Ww5V5Yu/nYyDsZDfDDu5J+bWz7GR2E/fNZP8SG7OWnrrh3sBh+6pWODXF0Q
lJ2meHynCzJI4dgfOCGYBg3XwPEzOmQUfQ9n3YeGDMiaCeqnyVnLYUxP3yFCQQS851atbZLy7pKL
dq2ClQIgy6THaWppdzfyFDAzQmTyM2mf8fGJ0G4fHpLLeNV/I2e5Ofl99yO9o3lr9p+LvRa2Dce6
cmYcDagynJWU4KfV72NeV9Xnqm83VsRFY9c/qKTD+jrCvnR4l2V34MZfyIN05I8Iyc9phvxbPqVx
sBRek6zxtdnXTa84yysreVtD9UCYsC3o5bGrSJFj3/rD3vqPtKTCzmoaJAiti8PfD2g5qcylj3k0
Vb8q7Ixj7n3z3t1J22WL0hWsuoNusfnKDw0Wgj9iCMo/slsKVwNtRiDJ0v+g/Wa3oZ2zWid3rXWp
E248Z7ar7BDKr5GG8puaYgY2W19lnF5dEM9o3QycbHjYgyg8ybbKqpoh83Qxa8hc/0hOV+UcZAFz
J8OqQjX5vYhBDRFybC8Ylje+cc01YiigiUrzs4v2Om18FQW+2IC6xWMoKlkJccvLzWOO5wQQFUab
6I+YWcrOekdbHEDKwsqfgA7TxsJhijt7GXgdDm2ybUSvq+4SaRvn74Svat1WVTwj/NCZxOKOFFcu
mt4mYVlaUEq6KRmis5uHuzLAO+vX6UmC5Onshr6vglxKmzhpLBuewl4v1og9sAbFx1t0XDXybrYj
dTV+RnTVcBZZPV4LlrVMOw1fuaOwxS75QdVtsKyZw+2FtFVk6MmqxpQ6N5N55K6Vac3h3oANJ3YP
B6dTOkgRuNT4HDAAW+mneJo4SGgOV+9Dn0+R6hLQ1zS9hwQjTT2IKuCCmBifvIXQQrsrx04bn5FR
rvpucotSFrafNSTd0TDr8HMOyBGzQMztkIkzRzM+j9z/ZNVniIp0B/gD2w2vv2DPdwY6RUfK+B0g
CfIdipl1zkd9tGr6cMYL6oNufjb2DM7q6FDK6OZdZTqSQQiayd6zMmOTekrxi7SskQx7poQ1AG9E
YFT7BAni7U4LT6r5PgE1wcI1FaYXvD7n/OZm8wnZKGASfR8FX3E+oRwOcCvw62Qfy3ch23N7JWkg
3Q3CViPpw7gfKk+P6RHYD4AmIRTx3UjYEYHLjeZB93UeWNT/sXceO45j2bp+lzNng94M7kT08iZC
YSZCWFqRFD319Pdj4gCnKrJuJc78Ao1GdVdVKkKi9l7rt7h1VHTBbmunIw+q0AV33BeSi/q+zmDU
15IeJMDSrfNLuI3QoU2WVeTFzHGO1qzV9jkTT6rls1RENZIQDDYPMxo9CE6iuyRbq3CA5Xxqniyf
t4AHo3ML1OoSnbbAnfJEQcAyGXjUPVnfVRlSllMXQLYBf1xxSUAqc9WihqdIj9PLLMIC69yEixoF
Kaq02o+HEJCz0In3XSSJY15J+gw7UGxiaH14k8JANT2fo9fiD7g2Nfb/gHf89eiY//5fyAZLupql
NHB04FbYzhZZ23iHMGKXRPXyfrv7aebdjuoZv2ZshmnyK9cq8Q3mI8HOP2DIXeEtRsmKQBs9NtGL
Cbpqu7E1CIaXxM4QvK0VRh3sCu78uM9Ar/qSE8HKJ4o/ySYXsXNmLtBlZwdmUL5gjBjPdExZcAum
o2xm1AptYUtMJ499jt6vs/iGg14cGcYgzJyW8dIx2+87kX8sP5XTWV6CLhMMobPBOUBStE3nkPBK
omvK9oFJQ+k2s5kq5NYh3Ri6yoTyRJ3oTNFLzXvtJ3eErDxGBLL/yeb5S6ryc01RVF1ULWUenH9q
uC6a1OmZUcD9ESfynW1nGEn/4qTGRWP61X4ARVlY+YbTZxW5ALuprT6Qn6G2u1u2FeVV3ZwM+jNq
zj0JqqRcN6nPW/92g28RF+pL8T54M6rDLYhWTWxXA/x0sWFTzrGys//dv0p8+iRX2yPKI3rMvmF0
Lh9JRfLzohQZ2gLDOt8xCJlengIm7/gedST6/qnAU/4HyysUxv+8Fz+ewTiKG1FueAaBB5fmo7Wr
Qix4QIUFLBaH7Lp+6zxli1/AHh5q/481r7+EO799GCTWyJYsawYdh3//ErR3Qq8bk52RD6MlZdmL
DGZ2MDQvQp2DCY9hhGAl8aUw3REvKzpQh+W/isHibEDRDKfrddNZh2oCNWg9CGynY5w0Nmr8XIr2
jXODOEExLJgqm6VqzBquot80Sm5rOuZCj2G1Tt2OYwKrlXfFJo10hGyNjOkduaFf4WOxpQ6bgMgj
cR3tVnDqerYJCfZguGLPgw5wXJAeyMLDpIfs4kbpAkJyoHHOyQG4gwV28mjGvgD9l2tV9bMnOH/u
/grpm+jGbRhh8chjp48coFXoDsResG2InlUnFQJ+aCQXILfoSDxkm8Ah8oZgdZa2DAxsxgO9Rkfm
B1ILf3zFCutqLYbVRewSoQ2OinZaZpIPsM9G0WaeVlNA5RV6i9LGilYXCEC9Asyn5NXJsZ4hvzmp
lCYOwb0+Q0BIbrMDdLMnmHw97NzuLX4mNZ8/vur4TuP95AYEt4XJKHxzrknwFZIjhXAoWPb9SQsq
nwE9YodqZwwo7Rx8gvkd292CMT2eQ0WgOzkJBbyLY8CF0/Z24ejqdtBwu27oHCEFn/q4+CTHX7y0
5N0ipPP8M8CCyLfn/JkYubewjtBq15semVHk1goNMajMQ0T63M/8ZWq9cDHQZs7Zuemuuzx5qKRH
4hp6akNR9WNUJ7ndII8kWqYg4QSmKQ5ug1u9SXO6bTYyRxjJ/EQPZ8wxbttRF+/egaN4ZiuXVXBs
ngzxo5rWECr6O9VTIPuN7ip327wd7tpKmDbSsEbEOKUfowTmqoZ9ubwXy5SuEFfgJjbtUfXvPsL2
ipbpWfhd7oQUqyfi+4AO9nu51mg3yFfS8IYFAurVJroZ2Zu2pPmpm9yJdFLqo8ExSTGm6AvVU5y6
5uRwyTdFGPeuKLrtzdFHV0dMc7FNmHVW85vHwqgpy5uwY2SUFVc7flgaSzVGXjBaMzCyJ6vclpdN
X1Mt4gosXxWe0U2NjUGFNgmvmd/T7vFucI+yLt6W1dy7wpe3Dzsvf5NcofKUISDHJmZQ0v0WW1y3
znOWRvwebahaoYrJGR1P5GsNN4krkMHEzKXm3o0El8hv6WdGD8cSyYQPhlGttciruRp3cfoxtNsR
WKn1GQXTxikJb0clZdqm4SWyWwPQc8/gneYLyn+whtDuEf47cPSPQoK5rZWw1pki/iUS+svdTj55
opo6LGczIQJikd1Yu3jD9+OQI45+ZkJPvehrAP57m3fy+yt6kyflYH6o3m13NRfd6k+rkvJPTDIB
cqoI2Ul85E90DmKl7iQJuOj2bTybnG5Lunl30BQQbWf4SkyB8YWQJxZBYBh8RxSIxrPePmmoHKCh
aYHkh4k0woVCMsS78FI/ckIOZYBbF6Hrn+7pX6vTb1fDX37gH3eTUrXDTUhJEgMcspNg2LCPwCZq
Pr1ls9/ojy/4T++QStgaLUQa9NQv0dBfPjTy7DtLz1sEM86VjLbOl54M5pdz8iAylRZfJmn8i9T/
90flH8fAv77qD80JUf2qNqi8anRu132IqRlAMfLxWX6j+FzOSr8/vOL8J/58Y9W5fpwUFFMH6/37
nStdxbRXE+YJrsxXztAjpUE+1PcpeQWsOGBvgPCMQK8Xye5PrLuk/jZyEB9K77qqo5/g9a0fr34l
VFxKa30eOQr8Tg3mQ0xv2rE2wyQ7XUT/gkyKM5rzAkfJ6EHJYbIHeeeWErpDhM+Ti+oTggPvO2av
Y/V+Sf26XHbAZ9gNhM9buq9x4GbPMkFz3UZo9x3ZJAQkEbep+oxo3QhUsPwF0UE8LCo8Jd2srRgd
pHfQYXOqicuex1cglnCPUjzhFVs1EDDPU/Mc2U8Tz7unetnHFHSVKxL5CPWL0HZx3yKoGqhUqTn4
wCmZnbVz9VpmD0NQP952FrnodnZZXm5BS1Bqdy4uK4ZkfZFvGUATeDUXclyDaqCx50E9IlpNtHXS
Bm3zIV49ffAq2RuFRWcjPs9I/cLFimUv9YVxySZ5AQkh+GKmgx3QAZQixJ53y2FVZz5bTnHgBBxU
H3Pevz9TsvibruPXx0oYJ+ipRKbxDzXFLYv0u9xKECqvDGYoXju/hIzCrDrnFiyoAYGu0YLkyHps
o2Yy4fhTlJpLMNGENYASZmlRYfm7LokDQYJHNyayeszu09F6IGdfZSxHb0E1wX0hUe7UBLQmodG4
125KAx3qtnSj3IKYRzl6U5HeRg30/fMdfxJPBUY6kjNjB/SejgWXFJsIPzW+lX1GfpOGLlZXtgr3
ONwvwhmA4NiTQ5pj/QjPa0mVgjvfwoM3a2yuj+ZaXXSwSFtzIT+zOAIM42K5awtTW0NmZvd9LG6E
67Zu1nRYQ5HljmaexntApaKYvI7ZdwrXZvUfxR1iipwEpz4br3h6Jd48TAoALGRg+M2eP+zO+E3L
0w6PHtFeqNDoYJJeVBk40imTxwrHXUlLJNVUvNEfppMvEjSiU2hd9v2EgW+pEM8LMMJQVofgGZPB
FR5ksOGL/gsFZ3lxcBgQUQbrrK4w5mhLWdkYGKnJMby4OhjUeCo6W61s5bqWCXOA88JrALrCDJ2D
9PiXW2fj4Ec8DglMEMvAGYrPVH5TV6gNG5BO7/o+vSsF4bqYzpx/f/iI6P15os0PnybrZBRTdAoO
+PcTrbumSXkbOFPi8NoQyJZjSF4Ng+yAYWaDM7TvMrALmnjcAovLAz7HfFfv1HxF0GJgvujOzRme
Jw/DX/pN2mIWYSS7ufngFcQxooOYPbwOz9pwDUEXVOWZJsTFhUIXyavU7aX3aIvDejuccODBj1gP
FXieVa7zAbfBY6luWmySOw1arFjhULzNwLCMOzuMFXfIfZ3Rhtjo8W2KN7S6seHTCaU83a5sj7I3
jL54XV9ZXoanynCuWNo5gwZWbSiSOKBA6RYFEm0OBYvJi3w9UdZg4EMTzxyguQ1rzKC/oPONdjAv
9kSSAzhhek97b3cyTtcnS3KREV9wdJXusLkMcMD7Rt2WsleDRSM9wDM6rvSzYcGYL/r+s2a0lEOC
E3t9gxwFP2Di6w+jtWIo1tQVjlBZ36sER6J4QnuMjGdcwnXEBl9WuykftQN7iRSORHVnnjDsDL7a
oy+3tsnzy1FL3gmP2DQtYo7YmmnVrrt4cWN6Zb2bzqkT8hLxU4fmlefQWFv8XXHftbdFsVKMA95+
nHoB7aid5JTFmtwDeXyA0OKMRpE++KJiCz4CWCPbZs/VFb5iodExk7wClSn3zfh9d3v/PvkpE62E
Ix0zXefGeaiDwV64KMFqq0NCv+TkJGxMjtwhOrLHjqyXYCTBMux51pDiKM1a6h5vdC0BayXbgV8l
82bnEtN6ESTEu8SextbJh4poV9gAytNgWh47jplxkRpeezvXLabimW4OgfbuMf6rtwHlIZRKFxKl
qeU+ZReaeMgQO8izCX90Kwuo5diRVAB8IfvRBxkGGiD0juwmWwYMjm1+zgGXLRvija2TLgFtyREp
dsCnLN4hpH/Bd9wLmtjj3Gxrrp+labkRUT2sApevuOcPWHJARCO5rb5lELKHaKzrKTTLH2V9ZV08
UX+gO81s9hPH6rRX4GGU7kUcPoU+VMx1elBaXH4Qa5ibTU5g2ZYpBWfF2QhILEITmprspZI3Cq8D
ki/us5LF1p7cUXdVzaGsLZapqlwUn1VzUNb6VzK6BouHviELBjjseqr3yopbD2yt4zv1MD73H3fA
KtHml+2tpfQ5THwB5svTT1/HxG7MoHuIqJyu3UmD10SuUkjOlFZuojyWI4AtIuvqRs1We0hupz+a
B/TfxK4cZDrx5vC6BPWa5g/CmWo2ym1FeiopHe1+xcdcL7ZSrHVjPl+Vzp1Y6QWisPJTB65gEGJy
CZTdfKgu4JlBtZnc4cjisArvCuKMs4Q64H7Qy3VRBVy7ooDQOHMvaDsgD1dXYqTQjtzcqj3p8UmZ
ZbVihlObvIAgI0aJMEbkbG5fBgjEkfyZXLMEiANz9GqYz+s5OGFIDhK2eXheOtxckWAoNDTDzZ1i
vjWL3tW99suaZo8d/GaUvhKuMgF11It6jn11VIoeBjI+7f4eTMwvs5rdo7ENsMd8rhdkKIBBEyi2
oNXMsz5bUiH5y04iv2PWV/DlTWfaszgDc5N1cU7d3DfWwNYy/y6DI31AoBoEl4LjtumKiFtuPcT+
iEzp4hLKvYKueG7EsospxNUfTSvZUUyX/CU6w1J+lRZhIoyd3AYGmNHqRsguV72MCiFxJtNLlIDc
1ImzdfrD1Sb96YGYx66/7CRXVYzbSwnGM8JF2wUZBc6IgEQl0Al50CJf4bj3S0fI8J8tuJT+/Wal
zOAfblYdcos1QaTw+WfpiKk3hXrpeX11w688OoSQrGfOKnMTLME48KTTBZI2pWkFw7l3gf8CjPJU
Mvw4FB/xwM3KOu++Hvx2TSoRoj1uomTFkLy8vYlLWjlhqHcazFTs5sgeOUXq/eXA08ekWHhZgN4v
KP3i1D4hXPAgvm3SRJZaQGwnWHfqIPCkuDasQ/JImDVsBDNI6y03PitbLBDH0T4my2GbHIx3+h8X
Ld5i06PcqDwRlBIyUc2ZBdqhCq5hhAf8Piu5/e59Bs9HDC2+cszWH/GJ0fxXu0GCcBNcjLEGGYqH
QOoKMAFU9mTuL4BmITPi/P8I7vCYcB/tYkRlJEaI4TUkR+ZJczXUO5QmedYBX3qPgfbFDC27eMLM
7ENPL9Xd/McaS8BhhlTRiRdfKSGK9EZ65f4K0NP6ULSM8vlGJsFy2m5QB1T+i762NlmI8zyYLXDE
H/kFVo0vYmJeqF36bAtbcAxnWEa77J2m8C0hUE5xsEK0UjACbJmlNwWoMCKiaQZ7Ot5f/v1ZokNh
3th/WzxVuuFNzZBoIPoxpl3VasolmsOcrPYKaU0QnMi5dvXNJCyQq2DptsRzX+z62iFyJhUFp2qD
iAXNWgyVj3opBWeQ6Qfumvd7R/uwfK47W2t9lC/C7WBwnw0uxUoM5pQqEZ/l0PlMtGB5JuZEIOwU
F5ZjEFKMbu7M8EFPyO0VbhyVF082I3IITHi4O9DW/BOvHQqDPFqBY47Pw2Qn3zmAEaIHsX4CqCLs
CxSF1+e/VQSfAsGHgI3m7o6mQKiX/ExsFpJjtbOsLj1Yc+jphR/n7fp2/UbmNYvckGtlty0sponr
scHGgHELwrI5s79hWW2O0ytg3t0lALfxSSt3GgyA1m1jxMdsm3/Wa+0ka2SGLfr1NUg5e4li2EoN
gWeYA4i0CAdfQPwcuaq+EpcdZ1d3c5t1XxG+SIQCX1ntrJoB8sv35t209Y0Q8haPO/OoHkGd9/fd
HMwrgYB/MoC9zClL40H9UBdWs0BALZJH/kjeJzpFWkBuD0zcaJ+0q8OMGqQ+yzY4I/kleFswpy6v
u1uA1IA47SsyFwS3NJD+4se/dWMlf7efLOOUTAaZe38CIosd7MbIyhOO5FW7t3RQYZR6i2RphlfD
TU+t9lZffGQwfNJobKwKMDMYIUdl+K4b+d5Z42leAkbPGgB51cAafGGYAOln7kGriNbdQQSO4XIZ
+93TLGOZzvOVBqPD1FB4JanpyOb4hjDBo0GGO+425qyPj/co+hH3oSN0SdQiwy0JJ8YwzFHwRei2
19ZyrrrS9vfkxDznTuaiQoIDMw4LVrCOk4DxggdvxmZRa2xRwC3lbQFnOnwUnd83LsuXKCKIfCpR
avGpkGrCe71iIoGHV3jrcTG+xzDOHhY5woIbN7nsIaud8QTVUFJRNy7Z0iZjFvFceFbZpWMPXWMt
UGbsFYTdo3Tk34Z3Qk9HNPgH2h2MTQjQiduEsEOu40yO9DbogbWlYH2Qlq1FVayH7ghahgxP83FY
pS6sLhnWOI7d0evE4CJtIgnyii1DW+BxdaIl5qQD6zVpP6AiMI8JPAX36Z5NxiE4ge8tIKKHUxdd
nfLQqnRFB41P3BNBbwVKVcWWj3NA3fxdsInIbJsVcuFfSVoIlX1WBCzMe6i2PWEXcO0L5lg7P+gI
U5wAe7PoNQ3q6wb7C2Be0JWhUWIxPBvTid+Y6+qLXP8K/Q0nNp4TuK+S8BnEQYT125B0+zm1KiMu
0r49miHNeRt+g08c519T282BUi1xxXHQlG/EVLPP3bbWpwzmgSoDgzZGQMRlOJeU00RN7DnBTsb5
xY2a5adbFuScVCjJ56w7ZR6orDNhqrYAG2HOCvH7likp4zc0I/+esI0UhGxUXoPWGSkqSYZE/bnk
ddx4Vr+N0xzfMCsgLn6B6EGFJsOsEioopWqcBNN7DDszO/3sK/2MiyJ5Zfip/Cv5CKj8AXgWYACe
4ejWProFnBjLtvXzhg/p7tBTKphLCGaKQ1H8ikR4r1gcMQ4n7w3G7Oosv2fXzWXEEPIGZop5E+dM
r0DqsYhez5pAYJKv0Q4OX5FWa6IuGVsWIg9tJAc8pgaW9FlnT4UrOg88B1D5JZc636RLimoLzRJX
Qy88cqhIRAijpoE/dc3xW8vc+jF1L88kIkFrSTSqRvvYAvBft5YrVw72oiKUUSa9k1QHUQWg1Esr
HUDHGQh31Diuk9KHzppfpKu+UYNkT9JXvTHQN9wYScm5jLzJ74iK4G3vvwUVGUZFts9q/kL1X/fk
46KuWJlgyGLA05PMKmyXlDzIj0Xmkpc1kV6A8/vGfVeHNS7ppWwz/HgCUrPbnCCuXQ6ZtkhfSmXZ
CXt4vG5mXRaVEeLEu05B9pT3D8CYNgy7bCwT+ShLx4Rbn7Qci59yDQLzhM+ZyQHV+0ovYBNd0bRf
m2vQ9ceYTciwMzRADb/DXkrhJygZcDJUmWwTnAO+9jy9cv+SqFmTZrcbUN/VijtGezIB+cqTd94M
6/6xP1IfAISbI0buSOyVX4Q5rLxxJhZXj4zDDioHQ8JaL3cDHd2zcFnIljLqDlQZV79UVmOgIKpZ
GM16nmfi3CE8KWqCtnBJc2lL91IuCBH8QvfFJLSOey/KfF1dyHnY3z2UnPCViF75vMxuq0VBnPqi
r77O0HHIDbtKQ9HmUuXt5s7dxJyxFBls54M829YP7brYt6Ti8Y2XVn1Q4jaFW42Uh4QmtubrznYy
KxR72ibtgsueBdyPlgY3xNMYGAgpim16559HOtm+4fX0KSNeqG9CveGHCYi2X6J9nsioNLdxt6uG
wySHs4FMifm2wN4JiytfTIBn9giLOEPMwxvpfMX/znlIxCEINLlRwONAl3u8xhLv8WE+2/H53DWX
XL5BxBzt1bGvYMqQ+KBUu/PFJLgaTxX7UUm8p8apspU8XC7ICJNvGT6ZQovdXd6AZSK97Ugg9WDA
kOhc3lBwqnzW2eMY+WT13j94Zw3QD+hIEnVuHnm1Yz9L7FBtaSBJGeq0nrwCd4BF61xuBwWWm0Yw
HGB3aiwQGq8awZvKHTJR5ioE+rTCslcSj+WM13Dqw4xfiWuP4E03O6LAKp2P0U6P5HFAwKefV6CR
oHqf5Nfksr4oMOADd8SND4QHtT+Kt62moY+za5kJBJfzkqzZO4FQ9FfDIw8KeQ/NsWcOQ5v3gYwq
Y+J512i8AxEjmE7fkHJ5JhT9geAaDgMtjHY0N0IQ9iO5y7Bhp7oiqL1CIYw/NvfrD717i4ovFXfc
sB4Q1fGLIFcrS98CoEfMdvuSjedLvGEkGF9mAQ1imhjohcRrYHr7Kj4TF2IxusPB46CH5GBhUZ7u
+BomJhiMNJxy+2vlScw6CZl4dt+sBCLH776MDGgWFCSuSQ7CzY2E85SuqJOJUUuhCX0jVkAbGEMR
PJfv6e4eoH7I+TIwdDr5Sv5oqRbwm5fOMZb6Z0YwcY0EUJoXJlh7TpiX1iVWj4BRwOdOWuHhT/3r
9Dxm7FhVTmqj0jFrS4+8MeWWngDu8e6Ak11q3joskuNTpuAcpAbgiWw2y79TMoHIZ+LWmhzrtp0S
otXIwrEp3liAlba2kPn36EsTQN6/+2yJQ5qfAwhccyUTWbkts9+1y8IiDri1vH7SAGNeYsKKbj6U
jkqy3E34Gtg7y+eU+C6ygBjNoU6+KgJ/XazWPaoZSCx8dHGBg5TuaBv5nFoFCd3E2avAAHEhymgK
c9Hn/WdwnEw3H89dygpKt4kdYXRZoDhHDGikFI2QGRmayUo3dlxoGu0ohNUO5/z+KTIrNET8rHIP
y02TrMbqVH4kEdsULj2jeDXMoEjcBkVV4hJRKWHpc9CFkxlGafDs0EXPDNOHQHGK6bZFfnluZXDd
7Rxpy/qgIehv11d8TBVmIVsqHWl0yRfIwqxHJkcCkDLYhBK3RTHLEjKILzrIYmc2AuDMLlwztwnI
SyRPuDHczjlKo7wz5W2MZpPeGwY3POEQbOVSuDgWX+TMFrb87AwJr1jnfL6XUqiD95v2hFDjA3MR
Ik3C+TALm/AOtB+5JtjEhMQivFur4RJo6eEuAsP1D2rxIOD1aUn94ydy2Li5ynvyw3xjTmai1Y81
FO0rohSDwIOn9r1pHgf6Alo2fK7T/kAPU2GSrudZ9l3EbU2DeLMiqgA4Gb4G41IZKNqyD2M74YtM
KBjoCGrn+r64QA+BHzJ2bY0jaBQi6HPUuWrt9+gPCEFglsRp83yFgsHnr6wl3qy7B/R7AfIvaGQB
15+8lnx0skdtfTcbdnq3brFbOmPuWOP6rvlUTeGQ5V5AEMSoGTN1nBErDn0ABs6bPbARQR7z1ZLp
Wma2A5mn+YQ8EJaLslwm+PGLS9DQ4pyQFKMeSCrJ7OSpKI6G4Q7tKoNE0jkUK9sEhMq3Ff5P81ii
3TfE11TYFqTIa6uS5AwsVinYt3/jScAq3IVJBWHIOBhrr3x7CFjaTkS4RIhUeNH06goXt1QcI98z
wMf9jmu35lMZvGG+hX2z901hSYFSdTlJ8kuRPl00ski8XyhcJT0rKPNJCM00LAgrtOCDtCd7B9aq
tEVhSVr1uelWxvASXQ9kCNwZiRh0vmbZBRN6XS+aoJqt4IDw63htzeZzmbIwbJPZa0KGq8iRs7gc
1EP0xOQib7ulfiBvlp8c/I9uEZiljv6ww6id1MGrb0T9GF9VvzbFrU4/VCMse32VGWCQHNatXDhm
8zzdDjgzrRMyG10P62YbEQ5MfrNE7snG8Kly18W90h71eqMKG6He3/DsJh4VPF35XKH1QtAF8Df3
w+/JYSTfiZIvpEuvaLk8ugIizmP5sutw65L0XXmIGy2Rbdcf5vho5EHejbRlAEUeE927Skwvh8gK
WyTi065tPKXa5kjYLPvKZl76l4/+u5sNKMl9S85scdmWyvelfIFIpl1rKl4GiI+hI9XeYZpQTxxr
A9pWTKZ4sCBhgGrda/cssvw2fBcOzGm3hC8oS7/5VVhPuXiIMgwd6fM19btoeR026eWhZLnoSdRl
kEdtcdGO5vSkPqDUKVekodU2BePlfW3x280fW9BG/Lkn1Qjb5phKD9fMkzv3Cps6uNP4YOJSw02y
IYAZRBUMteRDntJ1kq6tQUB5u8iAcBHAteuZ5SC0IveMYg/FgvONJEu99TkkHopWZfUNuMIMhwcX
gavg80lgjGFmH4CTfdQtpLWRR1xsSWNhb2GW6tuXVF/rxHFE0mMF+Ra0CNxLdI0LQucSp/KlffRk
nEQkBXn6irAETSbIGlEeswMlYp1dNqDmOGjSZa5sY+QFfF40cF1XPF5kJIDnFdfVHeE8IUjkwkWs
kWvsGtqZjQxdW6G9G+VhLjkQ3EbcyKj7RSR2pFLBSPdrzaOVLavOWB8tXvyymaGpbsPobyWvE7He
n2bLNEc4Kx4dw/CjNwBWW4aHTp/q4akgJrTmsz1ebqh03Ho+48O2OrDuR+gTIFDmpCgcXKmw6Lmb
h1V/LI4oS/bphll8h4kdZ8cj7zq5u0yONIUA3eZe6XbvzKH3R4lcbvOVLrKZ+85fE2eo3BKFJAH1
pDMiwdIynMO9Vw0PMfFPyQdOku6P3bfmbwoDnHjwu3ObMAXmsviDG0nke99dVLweJIi1S6EOpZx8
Mydq0IyuEv15pJmT347A2dKxwBWQamCSYBQ37EKn04H2naVmnkd2+e4zbnbw0CJyQDiPm+Xo1QmD
pWJuGjCaawnY4VQYyugK/J7m7iohQa3RMCdd3qLoeaJ7E7YSj5+2UJ5l9yKcI7dAeU0txQIcRd/R
ySK4osT096wtyRljV54lI9EVMxjpScaXGaHd8O6UCDBrEeENl6t8xthYuN35686ZbWXFkez8WvUk
UHUUKt1G85PPvEMT4yb+heVimMli5u5il/m8mgH27kqPrM4EKjQfgCjiVszW+R1Nt7WjAq/SPBJ+
MJXK3TKeyUwwQDykSD7tcgkwL7u3Q/s04pUj3aCwUSUJdwcZjRBjPPbw+vWym+lbfmCROY7gi5PO
F2Xud3duBL9ixmcXGpzCcApUo3evxpfLIFb6aeVbfO0xt6IdxzM/hzPOOaw8SjfWXpJ/oZxOE0Zv
F/b4vQmvHkF+nsZv69xVB7nov6PRyj9ZO//6NP0kVia9FcSRp6l1bvpKZw3DcHV31fMESrPOT/Xq
uta26al4IqTssr5tUB26JF8V3/dpwf6x6B8BApBwyxdH+QNUruj/+KwTMYowWqSq/JfV9i+0j9Vm
UXqbpWj9zUHoqnyyke9RID+Wr0iU0C5Dt3IHZk8myg07ObPk4TaR3vOXQnPR+lJ0cyO+hLfymG+o
SIGtwbwKmzfbyQMWXxYkpDA48Ux2uZfyVSEXTX0xDVZx4WRR/NEgQSdcJwR4jFJKSxcRbAMk4xGh
AZWe2EZN5kkoynhP+4IZkipr1M+i5FMqNvgKd76xHDXfGj/Ueiu1J6lxYo24cK5hOml4nXtg9GcY
vuyczptSjkcKcLQFV54WXUemJEDphRVAs1XTFyhiGJ30e7ZoQsyiAPoVFRshDUUz68jyitGSe+YX
eA8Jiv/Ghn65lJ48hjzh6k4sPKRgO7A2Z2QgwHTVw+qmDpFSwOKYhjZ8a8wFSQvKFwA22hqdiLqB
uYgfiMABksoDQNzUUxGWYujnf8Wzwyg1vYzJ8E7QZEFfD5M5DpUILSut5/lHlb9UTQus8Xongpp7
tFwZ/ZJPqgz7gF+NfAPO/phYRnzdrqYE12RPWmWBCgmdQEpiKQOz2ynOHbVCDqc0KyDzFMCnvT9m
yTEVnrqEspwtpzfwDgY3cLEyJoTardGe4B8PccfjFR3m0K78Epg4TWGnIJG7RQUlZLjov3FpEvDd
++IK2Kr/osTYpqjkYG7Vp/Qr+lBXFeJoG5lTDU+gJfblXSI5H2WbXT+yEKKvWdxPDEbMkFmFesaf
Lwp829WWUA6s8f1MCSjgDGhUXDGedbyx+II9BFcqlRDsZekbQl/+AMqU5AOZ0XiyghnYs+vX6QHk
nNVCERDe6eT8posbnxNP9gRMlx1qLD1gIsP8i0TYLyAJ4K8lWxG8pvhOG0ZIBH75HPhYM3lHyxgH
h7xKu50sP3bTOo+ROoO52FXhTAJznc4bFdmmGhTkzZDxsCAT5VrTsgGtlO0jBsHbmuRueWQukR4x
FdGDw67aVeEc4jPHX/sT1RCwKbOK8upVvmkLASD7v59gxj9Rw5qEwFJBZ6wq8g/rhJqMpajKNBQQ
YYK4+8ruQ9YXAUoDtuECEqqKj2J1xlDPFpZAwIDxMxJfqKj/wDTLfms6veqJn3G7Tdg31O2UEZRS
euo+8tGpjRWLkm0WETyAzHcpFHiD5qAv1StDzQeta9Eq+RONHj0B3Jgt+a0f9ZsDHGJLnBizT19f
qdVGJ7j5EjnX2bu9mEoySBhGVpLO5kXHLMwZu7cfmYrXkiWoRn/QJv4+OMzqMMmUzbkCWRL1H4OD
fh31Jsnvs0fzYmwBnGtrOYlLWKB4rnfam5NNOi9tSRtykGeIr+QHDY3jQIFLga1wnwncwMxq9ojE
f0Xy5ZexFckKERbpabZVles2+CjO05oWiyQ0n6MmHJpnq3sTmApZClH62bdNeyr9GTnsz8Dpmzmj
EpETTmFmOFv51LfdE/z9nAiEdJ0EhaTYN9hiNsY6Z062P6l5Yjkq1mrzhxTp3y+b+f2Bk7UIQ7R0
6ef7IyrppBmtNgutSbii6Q8KhfF83rcX8SfwvzOu848Udwj2Fs/4mHPxRvh54s+CGrvN2/B4PY4M
4wQMErhrN36lhtP8QDBzs2qWqLVRqy0wqIF0Mo97cE57ahZckCHcJ9v+QNaMAhiNcfF1OOETg9K+
X9/5Wv6vtc8/ftcf1/5AIKQmXfldu2Wy5aBYm0wluas8oTqxCbG8H2cOXXlEhUVk6B/e6d+13vOr
K/+jff5BgIv10Cd3dBa8Os1aNQzbilyrLe8NS+GVWGe07RMGxvW/HxXqb+PEj9f9oTGPs6y1agHB
HuEPSKkm6cE0bNCxXA8Al/LQ8ObWIzHU3mWX3g7skARCvvZP5lIJZCHg7hSO2MBrDzxJ8jX9wIg6
kpP8PL4B7dL8ebMIKXaGd/w90uevH/7/F8P/lzSrff7fxfBh/Vb8tQb+1z/+9da0/+e/dOU/iqKQ
1yZLkiURYMoHPnzNf0dV/yNqkoGyHpOHLJkGOuz/LoFXrP8YJtH1FtXxIv+2yIXx3yXwssa/ZcnU
9FJEquAIkP43JfB/v5gMURFnP59FEaQ5/4U2j95/GV6FyCLj76riS8sEmMsOepgdeETDqgV/eUMw
wU9RWfytzvXv8qTfX+rH0Z6VRpJedfNCt6l5yC2/tzAyII8DXLXyE2oZX1re3daPiRb5w0v//Tv1
+0v/OEmKVswq/TIWrkrKylxfosOzUUkBsGeF+SzikP/w28rWD33g7y/6487X01HOxSu1MEVdIAqY
Si2I0AFvc8FQYRDMHHqujuLlRU8ishwuYu3fjdlxkESjr94KJHi9rPWPZa+UD3Kk3eDxrHFQ+Wmv
EblYsdQk4SWyptXUww5HmUG0V9lmu6FU6vBSzSTD/+XoPJYjx7Eo+kWMIAnQbWXSyXupNwypqkQL
EgBB+/VzcmYxEdPT1S1lksAz954bbNv9Ggk2wusY2cd2SJrfdfHLv7Jpp10SJwWjMhXflDGr4jbP
IoB3I/NviXliyDu16+0yX6ptRk45dJg7g1R+qa0Ud6kpxaHtXPsnjhWb/JEnFtrgVjHVEaAoXJyD
Ckjmp6n2pucpzIed8Vv/1evolLagtMVNG8TLbxGU7ElGFw1o/lvfRIQkeiIhQElv9OAmPM+hI7Eq
FPi6/K7LmEZjycPtue22ATNcE1GT9o0JUSqUcqhA9Km2pdZRGSZh4zylLpoubL2PQjUlDaDEU3Od
1Tn9/JpulUe42eTsZR6pmGCkMhHhe+5nKemOUxd8D3E4TTuvS0N0SplnYUL4LiOXdAxy5lPhNjO1
7lPT/hZRzP5c+gHpUF26Fv6rMU3InqvR/CfFQjEl2UH6zjXPUznq+Z8cdMlMaiujNabjKkuJpGOo
lUFTbZrmPUm6JLiUZSoNKqtyVuf1o9AwB2qtCowlqrbTIZWTRhwcrzg0pS1tQhKmP7eHclLoRZto
Ghzb3c73/q3ZEBGAMaxpHlCXC1f0CRT5xeG3zUo5nczcAcLogghThMhsQ1alTFPYtbpqhHruTVpQ
96wzDFggkGZB0KujOibLZYiinqGg2nKFDaZZpsZPdpmp8VUUbvAqfDm1RjW+RMXALqTLK6Twc2qY
i85JhxC2ClVAhqs2dvv24jUjI2Eb5gF9r1SFY7jexunfro8EOG5/rRSXokmyxv8vj6eOXY2JECJE
8VoBvbShamN6YTWo+WvLB4uMPirJ09narm0OaqHwxIOyFegNBtev9eOSNyX6wHLK7McYLvAkK20z
n0lulLCtEV09oBlIJ4gqk4u1dHcyblr2MC4OBjzOvS1NTU54PvnJn2UrjMUgGswtElw7j/mDisYi
ug05gpaXyLOWZJZRBZDD1iDszZ8mCxzL1mLr6vGPp4uwPziTS3kTTMu9m+MePsfmUE2IoejM3y6y
EimU7Px6PXSWevG993rZPrSZXYbvPE6nEG408mNbD2eJ+pQyLhy9bo7fei8p5jdPeZOBB6i0uJnW
lG1OVXYzYaJDX2SYoaapGQHFyCZ21U/rnIIAOCyBl35NXhH0N97Ak40yRJoxOOrZ5u4t5TniqQjT
yST2ktoqYaxW5615OtfzePDzskwsNUilma7mQx/I+zLf/Kq8qeMhcyVZDWMwMntOPD5u9IQz74X/
ZLihPAYCS1ezuhqaXo/MyopoCAGQRHULgaIsyxYnduT0zKDDZbpAvWpFOPbRVa/WjDAcx5H5WekU
IVxToTMo5/5nrppJsD5psg6inTeeszhHWRJhUyjj/1uXbPRf/aiZe9w6KL2Dgwh5d2Dt8mIzPI6N
kOJiIDEcUU5vwplFlE1XTnow7CryAF/JwaGV75O2646V8dLqIU4kPjVXeDEb1GHqNG4oTYwNv/cg
x4aRgLf4emX6MaaOBYtfiQF1WMMm0ripQs5WjiA7pEw9eu2mTfRHYWRSExem3MCKrQ+OTZtGTK2r
waYFTctQL3y/cR9iUl+WAhjiAktAHpPI5VSTwRRe5VGBm20yYmHRFYamjP/2k5q9u1X3AwzFVjS0
V3ng9xs5ibHHqVW1SQGcz+9FzuHcFE1znleEmZse/IG7/mMLfE7wdYDylHsp9BOK2nPUzxoVR6t1
vRybLW5oOjvFaENM3ea9hcMS96fOZNVZFubEGN7O9UZSkKK8gtM3YDv270qz1iCoYpskX+0cZmw/
Ei967tuRbWCxJEhk1mh0hCDnvt6+QJ+p5dlIiZhmTnrsVnM2hMWzS1FLk9MQLzEx4nIUB9PlPobS
0fr1++RHevmn67imxxLNEqcI5QqMLjxYzXQIqoSAUn/cPGaM9Zifr8RmycJTy4kJdHhKFL6GiOmg
+BVyAtVvHRfzobB9vTxU9bjF13HSSZg5/WQjJpdUXjd+Wfsd5qF2qgkeCJgEdLqyWKXzwAuOUlVF
w3AkK4hri+sqZADnB8lGaI+f+DCBqqC6JZalYBzWV+eQ3LpDuKkm6YH4WGet5aUvRrRQcSf0xBgl
VWZfhMvwUKdl8Y8TxnsshcepO5s+6a7mRk1Xblvyf7lpJ577ChnS2IXRfsjL9MGfOo7euUyREW6B
fauiMj9KWSi0D0vY3wU1B8it023P2C9eHVmpK9Bmv83GM30OocuaOnEcp8h7qpfzm9B5Z7RAjC9F
FKvj2d0kMu2izJ8XY7vkMtoC5Hizwe0sW8U+2I9ie5MZxQflG8yZ1bB033EfKNIlHHvNpQ1nAhIH
Vipdj8dqsLM7NnXIoJjauNegd50i9yssLfdpkrAObBueKSwcBEa2i3KvdTKkR5tUycXiPJACCfIO
sEEmeumsChQ00BjpiJ95XXYwVc8SaMxFe6uMYci50hIc27hkDNkaPUCkTpq049MIDb6RvhiPua2x
H9qcfWxXW/HhFXLzrpNlwr2kORbke5XiE3/rpAImWqz9+puugTjqjjf0akHU8txXMKdSW3tEqXdb
fhx8x2ZtYs+SpZ47MVDw78u5W/5E4bg+Wun5u1Yt9V0kJjgcUUYSrNvYF0yT518v7QIZIOKXqahY
7hfPQrgzQ01smsHbXycsqcJark9UcuF9IKb4wEEITKFZ2oPv9bG7HhWKhqhSxYHzp/xI+FL2cYI3
TkfQSYtorq9aiUC32c7KyLZhQjobfnbYJgEkyjzD9EfEQH3je4rcdn6gQ9AV4YuoOsovsXbhs3bI
DGxl0se0yGBwZmN9IwZkUMtQWCC5aYKmcjW41/Q2e8+R5b+vuElzbo2I2tp99GVZTF9e4y8ocoq2
6CE7iJkKpc88hOXJEAC8SG3x2/Qpr3jruxQBcZ1zcwBGdeYwrrPh+1R5/7PCvahioLSxt8qXgVv4
dY03/2deauMje4tKpLbnNVV/fvcm9BNdLeVTz/W3nycoPyodFhQ0mb7RoRXeqxOiYOMYyeaQ1szy
vGXervvSsMBREdsPrxkczMbovBttuXVR3LSnwaFYaked7Zc4XP4Tyov3Q68hzXkNHse8UcObt+bs
3nxj0V4EY/ptFLq7vMGY10pkFaNgIxgyWd56yKn1tgKuD2Y27jMSVGc9djvWn7sno3pkLatASNZm
91UTin0oVj6NUv3zyu6v6YtkPy+k5VDH1J8Fg1FwgEH/MJoCqXDr8t9EeNFda0A2Wk22cSH7Bc7l
aDFGhm39GExi3inw89du8vXOrWAyQlX/VKZZHrYMVDwFRQadz8KKnisJr8Jm6P6Cfrrg7KHQnjCE
tunC2sKbX+Wi3qi2FUNvv323npccgzpm2erQalUe+OLIxLC1Nkq5mkgUl1xmqn9pGmTLxuUnsyYs
7s9PwBA2CKGy/8bgK/He9Vqz114cg1p5Dn5MSKxs14l1dWT/i3N3jJKS/T7GwEJjUYvzmI2gWN8c
OxanLSOd+d1YVvNzgHtsWvL4M5mVvQnaTu5kB77I4yD6r/U6tv59/uZZjb5RDXV1jLV4DfHS0j/o
5FFxpx+arN+ex2jDiTOW3luesm6MIiA3Q+sjqGp775ZBRXZrU6KQW6Jvrv0s/gqGjXSY8GWAwX2V
FUF2JWW/S7tzZVIv916XH+cNPafxQMSK6i/FxSn3wj+imN5nn44qdi9l1T+7PvkcqHiuXes4gz4L
/gEZniQczfz+s0BOo/zhuWP1WA7zf30a/HRl9mRb9owp+6oqR/ZQyMcahmy0/dOarXeQ3ZcbkKOh
u+IovLIesNYujn5rUHWN/K4aRthct2OEfF76b0r+1OV6sWzNM9OTyzz92LLkM+nmn3rw38rU/cfL
tzMldB/WndywF33xtHZ3cz5/1iX3cl89L1Z/UjpeS8P6Q+DXSM70xPy+zW8tZCwv+h447go0ojxg
YXbvhq8gtTfa+80Q8C3tY5HghtW/Aj5RS8m981RMBPGdxYrmZQmirT9NheQHSUqEast5QDwhmGkj
Xqis7inabuyIWlWmDGV9XKSe+tr8hfj1ZPyvaT1C3PNTEHcYRRRQoMF7a9hErSb47pLhqljkeyAQ
lxSDesza7K4WpGvSGxVj8131Aqqd7Ns9ATrtZZhNp6T0Hm1sn8d0PXGqc46PGE+R0PQWMWWrwqPv
goc0KN5Nv37ZGhee78xtPRJ04NC+W3lvtri8IemSAPoMOPA8tN9x7n+XjJkHm33OAH9GzqyIhGgb
VMdqQjGRkqVQ4xeEcSKxj0zta6XZsw37QQ+3Gj9iPH5hcuyQi2jj6FEe/QWbQwhgYtuv2BbVsJ+J
W5PVZ4Of0MvQjJZ9yKgApUObYG9PTzk7JOcnf4UYdorwNDZJKYQz3bhDOeR8Wi+5ZEHWIcSk4imy
b+XT/IE0whMQx989Ip+zMLWveoBCrPQ95GcbdmsEJjUpw2t1uWGcblZmw6b57ahBmNfcTmg5hPFO
egp2PgkNVrzMhm9SPA7UH435WVD16dcJ6S+igKl5YR58awb8R+E/F5YvgW8/Q5+HuGQ1pCh/GoO+
GsxSYX4rFnNVHUGPdEt312NuyRskk5t7FzO/39wAXddeda0bMk1DugnSHf6YFvnvYIGPrmdkknZH
Dxb8HB5maD2OkKEQtk0zbIdxm/YLLetEno7OWFlyU+T1w0qGHQy1hLyo8Jdbub7ovfYYGNKSQDRN
ZzasZG2gVjKN/G3nMy8HYZBs3S5o0PjXCMWm+i1x+to7w4Kyv5kq1oMG+zRtf6PtRzVkSceRfo6H
fH6LubQf6KbRhABw2hcTaPK1ptJNB5BdImh4A1eNHIn6pRX6o8GBJ/RzwF4zGElELsJTCNU/dAR5
xn+L7jdw7DDO2eBldx35yIUdKIvlGKzgKJf1IMfHFTA859pFpdGDFtxrZwvS2j6vBVruM99ymJBA
LtWNDBFJEYfdINs6a1rXDVlYyHbINsjARzLUOUp6Uj1ni6Yk7MMnO2G/oDXIbLL3e3Ym0KN+dRYe
ZORRBwuK0P55gjaV64DY+GiknedyKLl7eWuqgsjnzed4gIJ0NrISGK0YH6EugRRLXlBJEnxEuKlX
fqp5+lkhTmSlfnBYKcbh5iwloRwDYBzsSiEABxHjKn6DEB5mkcSsz4rn2FdXgfZ2lR9f68q8KlqV
yy1E89EYcS42/hjvaWSC0UoS2+oA7IQxu7xXQPRW5CKL6HdzqE8csTAQ8S3l4qleX/XSHm3VZfhi
biKlLuWIRhiNSRkQdlQRjACkV2LGcXp89DX7jY3trXN4zYkpbeNxn7eInef2e1FoxJGADQOLeMFO
b0Tb3oZI5wkcq5d01/fQJMuzvsKFxKbilJbTbcq3mMTZyebgecNll8UwoMcSwL24T4E8S+4jgTZ1
4SZatxuPUWuWYcpJbLVLzmkUVJs8zP3OdEwSMpfvQjyKcf8VqABLH8iBhd/Jkzdp5e6s59DDoTHc
zK2Xr9hAeFDXAc9hq/nGc6DJfjAhhU7fmXOXAAgUWPcZAL4PtSIRHUU8xkPfXQt3vriT1xZblW5h
QlOSFF6GSJPCLW7R6BW7fMr+SIc63D2kE4vO4DSTEdmCugiqdj+r5FJ4pxlMwFK+Nz4fBwC3RfzE
6ZPR97S4pbS7OsYMIP6tuHv8hLnBy1SI240PVuhgv2Hkt+nLKAlTd0eFVqULrsHg2hpCylOGtrXA
DjGcY6+oPVw4oi1a8U49D/2faX4LkMoPbX9qps8huy9IlmOOQx7M7YCzlu/lIuLtFAhmjSuutwUb
IB9f5EPYoFtLPf9J84b3qfunrDyUCUSIUEIndTf+CCXfVqeBh0CH2W0OomLk7+/D7qVaxw+vpAIZ
oJaCx+MsxgZDRkFSX8/8EQGR9iyeIhDW72BFWFBkwOnKTB9k2V1VNWdB1T4Uprm1XXijg+4lbsof
Zm6PapVXybQR0ZDVfJGT/pna5LGy67sUmeKz4FAayo+N66NSzDeCeNj56fKcQZGrluKQmfduTD8I
/sW1uyZPdglf62q5KSP+5FwSEVU7fFOLOKNylpa34j1hTpOW8GfCfObjeSF+ZT8nGB/1duer/Hf0
Mkvju/Dru0vnf2UrUd6Z/Rd4GF7HFbZbeU6HD83TFHuvfT/exVn/6K+kqMpxP2t361fTk6UVU3m2
lwSvywjIDPJjNWc7Zm5XfchtsUzLR+01/2n88jGlIjOEj9H3Xuoox026Ych3DiRAKi6MhWszF2Sl
/tQ4zDyACHX8ScmycwG6/dZjTipJAA7I5VVwajVeu766GkJcdjlD9YsmA8jHv/QQ8fSEs760Kd4J
/6Uvlx38q9dBlC9F9KMlJCJ4uG6c9t2Ze1M4ipi5ekyq4G2T/ssaBe8imbEv1Izd0+I75RsNjTw2
Vtwq3B3ZWQ+cz/d6jKjpWsoJ0z6HCav9NogAymYRGXAJSH0fQMfQwmwyFVjB4I1Wa7hw1d7FO7MQ
wkfLTm/WFfoIq+2rkuFDsY5XZjwtgslsVFaUucldrT63jlt0LeFHtrxKAzeunB6nSH10C+oYeoaP
Nhc/GRyDusIeRiZ1Mg4v2m0HD9yQQXOXVa5+k7Xq76Zu6PdVEX8zJv1UvXxtmvCzWPKHeZSM/jlx
sly+BXH8xy3jvUoBxURkgY8M3Dd7t4J0t5mE+z7f88nvgwEPEkY0CRpWsGCI6VQ0usMKCTbR39uX
x/fkK7GHNfA4eyOy4P52mdDNjsSA6M+Fi1WH4lCRYJ0FiGmsLY95xUIrnMZLVxQPU4YJusF+HJp+
OYYrvvZ66mL02hLduF/aN6mD72oySDbrh6EMbrcALx7OND6Xq9b722kPR7UBIXyt40NbsIpayqdZ
LMd+qr9mP7qP2u/QLhhK5n0zrzcas2teIpkboouo6m4L0BGVApD0yr0IYkPfJYZMnibD2IUNuGxu
u/lBlebRIRBlVrhv0L40HiKo5bwdMpdEuO+43Wnh9FOR/umtuIoA8BQ9zJ3a3VUY3DtakoF0X7Y/
10uyPqCKuZmTMwpN8JqPyaGPPWyKibqJz94xjBmpXsm/GR/sOJ+qIaJmX3bxRACxYESz/vhme8jS
4WX18ldaaFwU5oHumuFYdrX4K+NPhtwV8dwlh32KJE1vb2NE4OXUArlGyt35r9tWHVWx/KrklJxN
AwSieF56iF1yisrsch1T/6I2bypFZKwY0lwuYfevbdx1NPUf2UhEsZpONXqktumvN9eAbha/1qx7
wdUSmqM55xFUrNZijosRE0U3E+UyYWIFdVKIo7TE8OAYWeDIdwRaEQp9ESf5Pp31V9IPt0mGhGVA
zQejQf63RO661f/Y21whDMJL5Z4EeRW+hX5vib/Ly31PS18hc2zm9iEggGigf5qClqL1Vtd215Le
5acO+0e8q627KzFW1LiaSYC/2LDwJNv61wl5PE89g+4zqT9L3GesHnE3Clzj9xi5VvRYG17IkPY9
zz6ycp9P6rLtEd93EXEPxcXKIz9VJTXldGo2qu/0b4pvJanN08IVEUxkR8uSdXa2ayIM96kXf6kp
w9nBL45Lk+4yiLDQ5t19DhdNJLgKsuulRH/Dz+1vdt9HFUDO9oYhy0M8RXcT/5YMobL1J1gyeM8b
czLyDN5D7T56+3nNcITgiJ0osHryRx065nNm9Ubz7Rq5C4tq2jkJ9zHxf8fKv+xpyzrkjKJm7Imz
wXf9IcN2U1l9saDFzoANjOEG0CdHJHdIt6caG+r0t2z+Y+JIgfwYJOpylA9lcqDXoVc8agaxqzzY
8banEoyZh6egabD4t8i7S71e9FnJAjy7ZAZn8JEEunjsx70Hussil6rXo0pZcEp76c2/FSq+Zlwu
lgTvlaZc5ymfGszlCEGjFMw3TPTQfRgSeew/w/SzMJxxfk489mufIZslvtqxgeqGdGdgmoU4M1fG
L8jfF66asPgpsv/8Bk7qr4cyjqM/YdgjB1zibX1IIfJ15FegFnULFADdPw5K4qD516weYSwB8V0H
Bia3bAxvtkxda5Si9AaPMv+Tx6gZoB03RXqb4zWKA6RkfVNdSqb/jLsQzK6fSZRe98RxAaFit3ax
cZc225+QvZRdVo6Mc1udXhnxh2H72zAwjvevKzVczxQJtsivXYVXNGS4iUJvi5ebMfuwExt11ATJ
/KEdew5NdQ8LAASoYFCxJONNmDwxEVb6O8eR24KTYlNw0fSgt2LzUPJPs018FeUlvmSgMUGJ3NS/
aXS173zCWoLu1Jc4nZU8NTUSopFHkS7BBGxMo/Y6CYEgO6qqhdscUlMk8mNtyMCDXzhiO/W25F7I
4Vqv6rQy9lKu3q2CyIfkrIK4Gv//a98UMZwj3umg+6jjEPnJfyU9gR1CToSHUe8NS2ajkSqvDF39
htc6TaPHukneqyKEkc7UqlsGJIBi/lJejkbeEIQs+9d2tegIpuFbxHAV2h4HbmU2uJlTgsIWKa6B
rgq30c8yeZXmY3vd26HllYU7SHhBtofN+aKqHt2wGJ6XtiUSvetRllZMI9cal7PNaHQi638HEZG3
qbopQggX+byiptnQFGxNcxduyTcnCPpZfXICdIufkinQTFjseqQYj8KY7aYqseiKOeuoDpfgsgvo
4imWAI6LvA5PmZIvE7lg5Vz8l3W8cKMFxyXCNeoB7nPhhCOb4j6ocghf0/Caz0OZ7KOkLc39Esqe
IAShsugY9B4kd+NJzVGuN/Giyi1+2/w+/rcsbD5imqmyT+9UiGghEN8TixqbEEnt8UgVlO9Gc7pu
zXZksvKeIWQ5zE32mxG+rArD0SUJLWM0nYrgyV9ACtvuy9IjqiV/Ksv1qkbGsPrx0wySNi+Xk9ws
zk9qhRlNsPb851Ikp26eTlXacLUSPZaLRV+wBoShneDM3F6Dan2JCQLzxvZPqeWfTOOgAGYPO+yh
MuWtsOdZMvS75ndZ8Wer6W5t0CpuYCr70WuefVqCBv3sFsidNvmOjTOdY3GFEGZXhD9TLc9f4LGW
Mzjt5kMPXwhRHnJX3M6juWksJEm93IAk+1Ns+okF3nlk6b0HTPrzjMidsj13YNFrUEz+ZV4wVxO+
2pdnKw7WEB+czhyvH2mAeNNLlg8VuZ8AnbrNAUciwEY4hFRiOkhioJM+3a1qwpqP6WpiFmQFPGbx
wWy0uOqU+Yh1BxpdUZ2u8cTgzgMYyAiGty03WLaRfCAiR7UZxBC/eUyirPQus0Jflfw/BgV6HINH
LxF2DEaTgeQOnllPbKMv5xTucOn2NhDMUj/DHPh6VT7HEtgBWSl1W+2zCcKI46dtfx28ssWj2uIv
hU7v2ajyW6YcV9mDJ9Ruw5NegkIVEbliRj4iOEAGXd6sPW4sEsljsp34hS85DMn3wMlBHR6BNSzb
5ikgnq4u1SnwGjbgCTS1nw1Xll01O7dtvgxRWANp5I4uA2ilpCNFvCXTFoEPaY6ZKm9Dv/ticnqf
VgiDCf7S9myTrpm3Rg9d1Z4b9e3kenEpuc0FNIahi4FQL/scLvnE6CqhqUpq71gVr3xY12XgP6xd
B3WkuQlIldmXbfzLDJopkOf+xin7vaq5jtvpaVuK5Viiwe+41Z9nQDdcSv8xBjllIXL3KktfNS8j
Y4HozS8NS0laZn2qxnr5W0nwak3IkDViuhB6JMgFOGbhzub0BfhiSyQmSHhrHsdLG7ElqM7/c1Nf
fFmMV7LwzqLsuBIAlTYdRE9DwnSi8auA0XX+s/WciXmbeFikm/PCBsvqdBV02+1aLOMhHdLuJUug
kBuWUP1a7fQY7OcmuHdJlN2USys/ivMfsAxgEoXIeow1ZQEdy5UfsM9BMPQ2CcwXSUAWyKivw+1f
w0NlRnajuRddjaugrNgICsiZ+WVdjrgVL55LgpdprX+GnLVcReaFH94HLHI1g/I4KhzDJrHhe87S
ESemAPk++UJC2mxJ0wpgP91LM0A+SmYqfRl+zuzDr6bNQqDL7C2qj/Y97CdIvoWkO0lKJS5ou3Cl
1hzd86VzTswXuT/lx9Bfl8ekrwpcqAskmsHmtyCR+WwEA7h24RjLvWfFxh6+pLD71cxvpqtbwGKC
AW7e5awhYtrRIOfQFbMaLwJV/pmjCCdzqz5UmOfHyMyAFSZL/VnIh03gzQ+3cdivExlDc9G+FIDl
mBYM0CfXUh2HPMd+o86YeGMQnRWB/k7EGuCZy9fvLMIXNy4z2qpC/RtDBTWA71rE1u7VHIknK2X2
aNqZ3GIx/gYNwpct24KLqNNkQmZDcrOGHro4MWNiWnvE5X38uzoqXceLcDVFQn3wza5P/Mg5M5Gq
eAhkM+6Rx0DrrO1/bMvQhBQjlQTj7P6yGkb/1A+WmWO4sKVHZdNfV0Mb3plamIdtq+kkoirBMe1B
AEYWxpCsDmHEUhjuqqb/jfJcX7dBgVEqH/8WvRFm1ybmTdM8RlWxPfoJiqWrzlko/jl9lisiViae
gvkW1qIAIVRgftDi0Y/pIMy60cD5afKcTlTMUzrfsEqzO08PdNdpjE+8ufVljAq+K6R+pmodrz2D
iqlS4wsaA57ckMD7xt/KfVufuy1vtUx3AvVWRGV8v0VV9rikLV/JLOtdHOMJzM25ukvI6snK5JbU
VwXPaDO7oAjD07wlo48bdEyukmUQKDLZ/VzQt+EnMln/QIQgKDsXO/Wlk+LFA8ZOudWMBkJPnIHJ
7T/YDXm71oFUM0Z21144E0OktxbTvd2uo5GI67Gi0jcuI2t4Bmplm0QiXsyZaaYLlQJXFF9fhFal
clN0WscuNYdIV9sTdQu4sz42U3MTuWUlh75u134XVJ14Y26JZPia8VkPE8JKk+A5qgplGVd2VU1n
5M+IVRCitDWcf/af12VeBdDHqgbLfpXOCcCBaZrncwUeD0b+rbtpDe5ka1ZzZ7ZIopClLPTeB3Q9
9du68fec/LBBQHtBEARvZypKZAMsxmeKcVW5sHmKa7/MDumUEWQYeizFcDeyOBEPaLxIXrX+2siH
ZOwNJ6cQzbhDYjJipFJNWL20qp/xf+cTnmzBQI8DwvR2PXU9yuw9clNOo0b6DCbEBNnEqXT7GJxD
Ys9QbVtOSFA05Dy/63C1BkN02/vKP7Wh8D2Stmb706Iduayz6lfnnG67Pq3D59QX9oFhiTwgr/P2
TU+chRRRcTcAu6deKQkIiyPqu6He6PFKDNhdYX0i79AAtFGHSdO3MKsL1zVP1ETdKZFwzZ3jzsu7
KAINxTFfV6wcV6nT3dL+H+lRMqJZ85nP0jZG7jrV1+fZJRZlUQDIbjfqtIbeP0iz8DZMN2b0ciyo
8myHKuF8e1BWh49bqljRqZA8Kiea36RcxGH0U3EVF+iEuf0mxe47Xf+NSzCRt9M59+wogZ/SgVCz
ThfraU0Za0JW1QwTvD74aPyuPAaipMjmST4H9HSVvN7Sor4Lmmm5Qm0mGYlXRXdtJet9ZnauRWHe
VAkguJY2sqYffBtr0hIUSljKFFLgVUM/mVTbcLHkJdpKFIFI4vTftYeVqpJGvuY6bh+3uvsTWhK7
IoGUq22pEZAmlzvpc/PE3Zxi36osC0zbPk9JwALNzqelGMIdQuPtSpbEiU7t/JPFDJCiuOlAs6JY
LjSlU5mL4F5JOACFF8oH1VkAqByiB7/EAZin5LtlafyOTiP+KqAtgiyAxBpzNF2x5hJMKgv1uPyP
tPNqctto1vAvQhVyuCXBuLvapJVk3aAULOSc8evPM+uvbBJkEbbOhUOVXG4OZqZnpvsNmodpKHn9
jtbchERGBZyrysxPcTFAx4vk8EviwDc32uxjyyMFOxLeG6HJj+u68mc7yfVHqaAYbTeICARV/CSl
cJQdIEns71jBcYdiaroPRsqqhdKupALP3owreydHR10p0YUDcdDuUz95Bt1rImIkO8ovb2oUvNDM
L4VwG6wGD4lBx0DlNvFAwscemGxAC97nJpXCVxYjii7i6Gsi7GECNB6j3PnW6+NHM+cUUfJwPPqg
bdE8R0lD8oYfUuohJuxRWCg1PVubLa8DSgwM1GDG/SawNxzDQp9Fhw47hNMXL1Hx7+0B0HwajcZf
14Gh7WJSgqvFVPGm5tke4092qaKPp4xvrd37z1Ie6vEaCgYiuk50FEimTvPvzZJLZpfDndJV74uX
tRmHsPKHlmtvup7E66zSqAeDSWii4mdFqwXFlaBHxV5HgSftD3UW6N9NRUEswUvtHxYwZNh5fhHc
S4P1semC7pcMQ6BZgTWtqB9k8tp30uIxtmkfp2oLUGKqhukp8ihVVb1n7CbP/GVFFTIc8JXo7LfN
utRi/ZOfNLAqfBOdDa2DbCC3svUMmjD8CT7rW8qTjoKDHeCVl1b9wxgO8d6zYNbXsqSujER/laSK
Fx+Y5iLa5jV4OoDdaT+4PZ3DtW12yic1MAo3VyaKkAowFFcyDTr6iSMz4FZBi72sYzvZS7LFW5iD
91Pg+51/6P2eZRmZfvGFElm2V2zkaWiePtmj+XOIAWerfqc/eeNIhQhp+lTxbF4n4ErXrW8WqBoW
oR08J1JI93mCK3EXNVOErLBqI01GJ2NnK2iRcLGT1YNttiGs1Az5myTTaFKUT8XU8f385iWH0o2k
02DxYlNqKmCT1H5vGkU+SHpe3Dd6Xz7rSpNstSQbdloNBmFUk+JoytDxlQrttgoosOtJaAcWiQGQ
wZZ+SkODDUqZwBHzCnwXx2FjB+jKy7RtfL10NknSyIcQqWrsH5UCKGRDaT5Wsh8d5YUV+MLHqfUU
7sowYDULXabeSzFMpGzB1Rw0PmnqwWhBinvmh7KwJ1SvU65wQWDutar8GIT20R6T+mNcIGUX5SXI
pQkL53ZEOyWCKPB5Gj2qbHU2/PKyjIZ6bmDfPvbwx1PfMTClE1XnUf7eNizfIpVQS5f7XzpvjH1l
a984JYwnXvW40Ab6cK80AWKGUZjtvRLQ7Noo4gwZaE1PjiCjeP+VNgZZhUy9Q6GiqylcYy0eHq7e
iSt0wDMp70Is7VouA2WqKgev7hAySSq6LWGo629RJmo3vRkitOmPaN20lKIyqsEkPEQYsxxJRUDc
X0bL5r+DWsOdTvMkmikh5cR9LFWopXKL4K4BNOYnDY7Pw9DEgGQiSvNjDeh5DPD/zfIUJBN7Kzd/
jKGFzIysA0QmJ70mk3mXF5qML7rm67socqxfaa6FL+0o08rX0P/qoYccSw2pR+pDqCdIRUPWUKP1
pCi/2iQ2oDegE6fmaIg1DUUrakZegM5t8X3oWn6NnvsI7tg58hPeKKcfzJDajIKrsh16Dfj7FqLC
aLPEy8ABWlGUUvU6tG35icJ5u1a41K710enXpeeB8Bkk3lyB0msPmMb9sFvAeDneC0hr+eCdO1X9
E+Vf/ZgAv+7Wciis6dlUr6WEXhQMCCzIy+ZbEXB10OTqsbbR9VOHN0UK30Kv1P+QrNL7EVgqMNlU
kWCTeDpU4mQo9qNe8XTJghan0oHCLrQzbGPU0qi3cedIh6EPx4+SllePidWhXunh5gPfXf3YWl2D
d7GyNQbvj8I0XqUp+kXljRE1+vNU2D/KmoPG75+ooGNzH6lqz7PBB8alJBMAiTyQw5+8qbEa8/Ia
bSmLx+J3um3a1zoPlDfLz+NHmX4qEofAPu0CZY9mRE247X3jc1HW3qEqJV7wnRd8Khq5RngZ6I12
byVoQZJkdOQHaxu08EpqrDLm2QMsupcc/UWtBfpf9eMDP4h3/2gXur5a4LGde2f8RSlzNNuyTAc3
RF2ecVKHUMqsDgaUW74rfDpbhEyP0gcYvL5rPjo7kCd3+ALrL/YHZ4GXqp4LQl/GnvFSTSvVhiGH
KVjgsB4LPq6LC9rnQWgY7PudUF6t7mqEnlGNG5FNYTv5/j23kv6uvFv4DoI694849eVvmfkSlV6H
1rkElbDZTqgGow+xNxG277f6FtqWm35eiHeNP3jy3ZUZS7JoPFkzBiQ+e2ScVtYWv9EQQgxa+D7a
qNmDxAq8HXLhaytzsiTYLLVUYCwOzbGCeJeoi/TqK3xMGxsWQzN1Bbmed6OWE+qn45SJTxsR6ufa
RP0WJ95HCofxm7/rKfKjghxRijm2d/Xe/357cMqV73kWejZ/nuZ0lq4gkhE2+CRmOgLdoPoo65Uo
C2JXHU/SqvEryp3yobYOeMbe/gHC4Oh8/WCqhqEobpqWYhmCeHvKeuXGoCueZWCmw7ukNBAsTu1V
FP24HeWSW3seRfz52QfmpVb6mudy+Q3dycnVnWfV1l5OQ0QAoU4t0VyXhjVLD+Po5Plo8llRIj36
3ybXXHsHZ4RgK2+zzYhBMCq/ixZlS1FniaEueXwUA1HBQKN1hSNn/0valNiQ+usJCDF4rdY1Kfos
bBH1XBZIZAG+rwl1WXMcTeWf59+3tjvZlyoykoE4GNaeCK3G5Vr/5aM6ioqzA4aU7oFQsBhfgxeu
qJB9vfXtOZ45313+iNkky3IjWWbgh6QGIeuK7QaaN1jMYkeFps9B6PgvRLxIDYpsWGCzTdUwLUsT
xPTTZVV5dhx0CcPOkZJHjW3fP2DasBe6dla246mF4MrSJC/FnK0sK2zkMEqQm+yx3k4VEFPG0rBE
Rjvbk5gQMBjTNk0Fq7m5ZNigGGPjlZg9JgfnS7FNd3L7rkoihPrkdGHtKBeLdhZNZKiTvZlodhwH
GdFc7dV5hcoIUxanFSrKNLtRZkb7Zm8cFmbuIuOKoDqJTdc5L2x9tlPGMTOgWIsK6o/oo7FFqg31
cu2DxFUXi1NsxpEW3+cgkL7LS2oWFxl3FnqWcXMujIYJcEzoquyEar5RvpYuanhoWFQdF9btwlgX
As6FBYppGltNx+Ou3ggBm2CLxGiJ4RFXFB6+PBd/K6DBhZzMrsAunY0wy2qJCysB0T7fam64weIm
xIESO6dVRMl7Yb2KXTZfrqaMaIPKhDKpYsecLKApb/JcdUjukaLSxccxT/YRzoEXGPznFMPcnYaa
5blCNu28yRw23xr4xgtNoY2NFhbeCDkQj3+x2y/P5/eINutUEzsRiYmzwY11ymteYXcgLrYV1hsY
t/yBvCCKdVD95KUBXv+W/4SbbcYw7a22iMRBiXLsPki3Qq2fevIGxsUmBeu1AgPY7P7F2XUt6aD1
8PdAtfOBTpFjRtnIQPUdsNrNsFe+ari5oNn+uihCcZlDxTT+E2u2YpKpkzADYJT1Js3vUnrqh3rX
7e1XwAhlIKyY4Prv6/3tjXgt55xGnS0eOVXj0PGISsn6mMHBrPxmq3ZcsxBahhSz8EwQu+xyW/wz
SDHVJ9sC1F87QvARH3S4x0tw12+FzY21lEqXJm52IKVZTnukJk50CPflVyG1JhLoeMCWdHP7C16b
NwcVMkWWOZsMczZvkB2MRtFREG76yF9Fhjp+aAZJWxrR9TC6uJOasvC7P/9ykV4qUsVjlLedfFSo
M30KhKXXpnYV/GCQcwtRFb09squnIATUv2POZkuNwPWWLVcJ8EXomIY0YOn0UiNCTXBlWZho4jO9
pZYAOPl2aDGa+To5jTybv5AKv6xALHa1KX1OQ7QxUxw8FGth7q6tfj6lAtSKE1fRZ4dChHAF9G5U
P5wm+zigAiirr/1AG9qvDpRHFgZ1NW+ehJsfes1YAbvzTHHo5Z9kfOfB6feraiPt0m2NfYJ7+yNe
vskZ1mm8WZ6m/GH2Vs2ZJ27A2/wl+zh+A5WzL3cR4lAIgY/uiMAOS4i7eP5IwWJcgc7b3f4ZV+fy
n49szNM33BEWEXcLK8ZCaQiQfO92rOeF0V47JU4HO8vVfmb6aLmEFCASCw4R4LlIldcg6I+jNi1U
GN5328X6PBnTbNNLdlZFecPCmXRYbKVz74AwWdGG40s6xc70oY2OpiSvGqulwtUq8dHG3k+2HXzU
cXYK1fFPR0POiFKyKuGMVP2BDgXmdgXOOkNTgbwGM9vK6LvqHzt0TBskqymRfsjRYVBV9Qd09l1S
+Pge+Tj6jJY+vCHg1NyPMLG+/+f5U7h6a6ajWPiN67MPO+it1Q9Jy1h7APGB3MafCjNsvzp5uBDp
yumAtIohrKRZt4o6yzeJXAW+kmLsVcXZw+ihiFLlwjcBfgPABxCJ4/Qpb0PnxxgH+vE3RnkSe5Zx
gjTq1SAi4xS4u8IdcXrcPbCOuB3lIourSAOZuNpa3ClUW5klHOhClAAdHkqxofdHCxZZE3r99naQ
iw1HEMeSdcN0IOfb5qwclZs0pY1g4vBrsi+mkwCS65LvWmkvTJdybTQOb0wxXxaqY7MHSzzKw1DQ
66DiJ+FTh4Tk+0MTZygTjq2Q/MSobulUutjn76P7J+jsE9qyFNbqyOgyO9pqg/EBQMoL97RDYMkL
meuyhKCKlY/MJF1SR1XnF90BrF1vtgwQy4O1t9Pc/sFAJfGtHgDX7v7SgFQBlIBB29AKlz877tLB
fzmZ/AQANxZyl4CmrFkO9w3En3qPn4DQ0deg+BTKn71ce7y9Yi7OQcTnbCxj2XyO8a4Zd3Yt62Q6
XOh2sMVpgK9yBLzQOUifaNFggBYhkprISrmwFd6romc5lKC8HnRLx/DZxJVydqPJkOnKYu5oiVSv
LKd58OJm15vSMSzqh7bXt3Y7fsl8smbSLtx6xf/6VujZGlIixwG6YiP5YNCy6+GPbpWUTN7pcNaq
RjXcMmyQzizaZnX7S1+uXgYNs4GLIpRnssD5oO0wRY9KhbDZQ2Rbden0Mxyd9kgLCmSn1i7V/JbC
idV1ct82sraVc1BZbipsXqNB3zo94ClJhlEIQrdd2DBXFivyNRa4cUNxbN2cJdEBpS51jKkZS0mn
detyqmXZLSh4cAUBhlm4/+1jkkJ1A/kq3QYjaiMLez66CmyOWk8eGtntBkG0Z8P+ApPpLslf/nMc
amkMyHJ0tGft2aRVgdU2qWdb+Gsl7phiLuPVOxAB6ylSFnaiMl+ajMmRqbvbpm4aGu3G8zHpIFw9
W/XxzCzgKFk8yNQ//WY8DByAtardq+iIZXCVAXPvTXyzUrr0mjyto/JHngNFMPSXAnZ46mQLp8o8
2XPw88TBU8TSHIOUP7sG6PaYNlKQ6K5kWw+NIx2l8u32Z74aQVH5yghjoWk1m05lSi3a8CouzYUO
kglYLO7avTFO8cK6ubZMORhti0oQo3Fm31hTNTWcUo+CAsJzMV5ak/HdhMJwezjvh/ksy/BQ+yeM
2Jynmy+26pSFKwozwuUh3AAwsnFp5G//u3LTJzxgZrXtv3sfls7Jy9KzyoOGc1JjLRloNc6uAWmE
uFQX2+J0VtodGirvlRpMCNvqWbjKLh/NiyFnhxXiNImi+4TEYnznCMPPCJuf2oU49ruXAQhRLEnb
1BzATe82tSefOG0GfZQS0kslB0GLl7uNQFCraQU4j8RufB52UB8WJvbimqqeB50tHxVgBFIvjNLy
bDDFPyfzQxc7X8F2Y7KJdjKA5KLXNrdX03xzaLOgs8UkIRiTj7VPN2P4U7JfK+DLtwO8NwZmy5Vv
qfN60Did6CCfL9faV5uwUIjQbIetaPg57WuylTbVRt0O3r3/E7/iB+FdshBXJI55XB7gHIsObQtS
+XlcVGfUqNHYJqiQ4mBEseu5RYNVVIOT8a3EXWy5SXI1pqqamuZwnVTV2UJVmrqwA4+xipqpuoZd
DNgGLYY1FhVozFr5/VKZ6MplWSOvm5YhCsKaqc3ORmUAPBxKcA1xST/Kx8GF1wxnh4Z4v4XchzMd
kv+3P+17xjz/tDz6FLBM7BHdwfP7/NP6sY0cahKIYYruEwZ12UHaDIhj0pevNs5O7MrsYcKAFgl8
ukNujOy+t566zeI0i2mc/xZdkW1Zpchp0I87/y0dMjcV2mKiGNG5xZOGVSNWM/SRhzd0VZcW1bVo
6J87poyEsqUZs5FPtak76Ui09BemAowc8Qlcag/jl/ypeVP+uP2hryQ+Oown4WZ7Z9Cd3tRLwvXr
4KPwTMejy512cGG26ruX+kK8ywv7ebxZNojAtwcomYnczp551NI1RN+QDpVwoKu4ERz7e22DpQnN
899ZyWeDna1kL0U1F+UtMZP5L3kt+jfhRu5xWY+fpj+Xj5XL1MdgVVlzmDMF0NHs4xqDEvNMsBxX
xfOyzN9y77DwOcV2n69NS0Yvnsc5yW/eefP0cQzLgnSAaQKq04DmgfHSzzBxfCiVhUz+Ds64jMbR
rNiKwk1qtjbHcIwbG4QBk+f8UDf+ER0iTFnWsQvs2L09NO3ax7M1TWfDmQ5ojtnHg2UJBNzn/div
9SN3RRloUL9JsAgN3AoxI4yzMdRbVSycD+ERBsZOysiA3iuMpX1yxKoF1xKf5vEIFvlfNY8vy6Lc
t05/4mwxU5jIPSRYPBd9ADB3mEUjrPCx+aVv4Xb/Rpt1Fm62fE1go+iO8EVEbwAQFgIXSXkUTXl5
i/l4cMQSGF8MN3STt6XpuDZWTnKdyg8HLBpjs+loEQ6izsZYxSxMB2HZCQPlVdolm/b7/zva7Muq
UoZAnUo0cczBOH5PEdoHCyRY8nWplXQtCZ6NbfZhbS+0hkZ7n8fiAF6IJr1+0B4QDMKgtt+n328v
7Ssrm/cR1QpufjLPptkZritBExkJaQjByrXtPNrS/zOAOGNOLpdJB+tJMm0sHlLsJAHH5tG320O4
7LCoGvL9umUpgBoUxP7PQ7R0lNKoJrWJJ4K0Ko81Yrr2iv7YO7gBkYfq3/Q1r366k7DienQysilB
/XXqIgGNQVjMhcwuYobr8QtYJyypKXvUCyXza/efs6GK33QSU0dHvuxUYv515aoRIKN9hfwC1jLT
V0gNFEDc25/38qJ+/nVnmy3Iph6tqp4VskNx8L3bCFd/t7jwrxwfZ0ObbbMwQq6+E59T+AdAgQ+2
2Wc8ZQ6kL9xyFo6PK0f/WbDZLhujoKSjAqe/Vj4aGNmaSOYGmXrU+mwVBgsXG/GFTo+q9woL9Tl8
KWDiUK86nzTFMzLLU6mwJLr5BJS5csOy+qBr3efbM7UUZ3Y51HTFN2JVslylgYUsjfiLS06RwhRy
lhaFmIyLIZ0UjWZpo5WkREDHsJ1EchMybhvcSQFsEN0fjl4NR/n2yC62+Hvd5KSqMdtrwNDtdmos
1dUfMOoKnsw1IqK8NIzneIdKJx731e6/ttxETFVcZjjx8QiZY8AmikSmyXPEbWUoauu4iTEYQMXL
65ApzOx+YZ9dnGoinkapAcykY1BtEBvxZG/jEQDTbmCM5WZcw95bR4/2vbVT3XCLA+XSF51nL6KR
Mx1KflSkqInPZlAPy0wzwhri2EOLi7iyT9fKB21HvyF19/1+6S2xFG6Wo/sAAgNAQogEVncY0U0w
gt3CGpk/R+cjmq2RwESTHLai5mJkpdk73GZ5d4drxAYgRwsbxeUn8LVRGQrdIRtvEgXDmPMpiztv
0ieU1TFzk5HSgS20KTu23cLI5ilYjIwXr8UzmzKNqs/mSkvb1JBRjQRFPG0nN93gWFE9ti/aPt/5
O6QJKUUhhwcBR14Fw2oRVXO528/jzyavUke9Q9LXxhwVggJGIJBUV1ChNtLmR/FLuJchOjPeLSWZ
i9NuPu7Z58XWARHyEIUhHBVXHm4PiAOAC3c28LEkzj4XV1N3aR1dZtHzwYo5P9mGZS3Z5ZRpljso
yJvssrKB+RYgUY+Vowon4/bcXl1BtsgwlphcVfyak2ix0dQN/gyOWwgj0PhLUb/dDnBxoXz/iCcR
ZudqEWthVWVEwEvU5YWSboDtvkwFsBOZmuLa32J5dTvm1U94EnJ24Enwh+MC9D6+j5/N6s0Ap6GM
CzEWxzU77ZxhavpAIwjSvt0KB7Y7UXii3AUKuVgv49iuDcpU8dQwdF5a4AHPZ4qWehpmrWTDl1dx
n0WIFSUtCcfN29/u6qLn9WwRRdUMeX7slGFt9aMP5bXbatvkfuBiCWoWZepNs+FFhXiAuwSwFj/9
/DSnlnYScjZfWjXB5I9zx42he9pJeY+E9DoQwji4F7Ye7qqNtF8YpsgZt2LOPmeEGFSAzqq4Vmrb
2HoVMF37XgzRqN+qxevltRQGHcLQqZEa3IRmKXREtrlRLO5gkx1j34BMjFTfj/Gw7eqlm+y1UHSf
qE9SGLVQ9zxfKGpTt2w3DgXalF/RBf4xIiSBiEEJIao73P6MVxalLqsOrS7UPSxFm7UnnHSymzoi
Vix7Wy/CwbmxHjMtXAhzJUuBpjaBr2gKzZj51cQP5NxXNMKA1jGhFHbaJg6kfmFNXI0i2nVABWyE
EOaDkZWsb50AoyFVGX50VWUduDZkSzDtK/cELuMqydbkxYhT6Pn80M1KoO3xXIwql7r1Jtt6rrc1
H6EjuikFi8VjTEz4bKnr7C/Hdmwu/1wTzgPmAdakTcAxllArUb7HO+7Jjw0woGEvrZF6ccV7EVm6
7021CPu9ss3OYs8Ga4Yp/RW1xgBuax9F+yxwizv7Vd2qe0QYP99ejVfuKWfBZkfnyKMK7cFBBGsO
2VYAUxHu/52LOcud0p8mqCEXF+VRk3Wk+iLblXK1Wo+W0n4sVSj0bd5Ob7dHdGV/GaI9TnkEOBA9
2/Opa5nn2hppWg+V94rOwjowjc0UZwu3gKthUKak10gvE2L6eZjRVzH6yghTTkhH1TEKGNYqjar/
vsFY9/+EmS3ELCoctBTYxkko60d7yqof6NIUX3/jm51EmS25Bg61kbcMJgnup7H5oOJt5OfBf09J
Z2OZrTUdlaJCEZlvlH6F/osFY/n2MK5ko7MAs6lPgqDJuyy3QScCSjJfB0q4vxOBEibNM5ARc4bc
0GfoutUMwXDiRzuSD21iLSAhrg/inxCzy5/T5FXYdZblmpqnohpnohCGJMJvfap/osxOvCyRI1PD
3wR3sP5g98HP0ku+3f5WVw5VA5gB6HAH7jD3ovMdUmGo0A8TZ4MRqs4qHMvhRY1a+WA7tVmtQsvU
49XtiOICMsvaZxFnezIzU+asMy10aKP8aMtK8bXuI+0zhY/kIaNDiVqm3N0BlB1ebkdeGutsm1be
ZNaqwVh7JZTvlN7SP1ExwFyucfxN3U/hx9vxri6Sk28727Byz8MkfRdyrXT/ozk2wTEwcAa6HeXK
KXj2PcWvOHnp1FM5+siwWS7YQzw/nGFYlW3Y7bDAgGzfY3nghLni3g66NImzTTyq6mg6IZMICMjc
I92IwLoWtG+ZlSWffeRm3MFJcQgcQ3Uh8tWUTmGAeh8AUsrS58NNW68sQDjbruPhUt19SocnQC4L
G+9aEE47/M4hTSimMRvekGJGmEFgdKfRchEDGVZopCE6oeGXcPtDXlsjp5FmiQSPQ8/OxeyhjLgC
3Y+exsPtCNfWx2mEWRIpMwvgMrqYbqiZ9+Gkv9Ysh1XjRQZ+BOZPrVbebge8OiR66TwL6BvA+D+f
IdSSq2oQJ8jQe58QblbWsJXH35khhcoe5r8CtzCbodqptaGXGFWUROm2iDIcKNVO2jUxLlW3x3PR
EuWlzyPOwKkMx0xQZrMlZytD0+KCzGrIQ/NbgFrpg4GJ6B22cNFDkU/aXYZ7Ixj6GDXBUaJjaTXF
wXIkbWGrX0tgolpFp5SMzZPr/MvaseplPrQ+F2n7Xd+WiKj11Ycs7784eNwtfOFr02gAUTBtMCGw
AWfZK4jK0a5xMHHtDid7tfzY5s7CeK5ts9MQ4iecpK4ql3xHljrLrdRBe1Fhe7mlXWirqfT8hUV5
ASASk8h106AZB+REm1N0oXkjA5YxHMHpRNtP0L1FL1fPtqVrrvQttAYbOdXlKt+V2zsIF3yyZeB2
WC3PZg1z2hCukoGdJ1pEuO1lo1LZJcJceursE1NrpxZ3mz7Awb5Xgdx4RtfCYULRzGsHU993NplW
XWdha4WvE8/J8EVCPVlG03fK3BhTyQzrhikvew/t48Ye13XVVeFmYReI03F+bp8MY47Yy7xOwhJX
SNbctxuLwrb81G4nUetCtWKpWHjtfOFZrOqiii46kOcro0XnHT1QgwJwI5mbsvUHZDiTfhPiTXJQ
k1R4iCjqBvUX6ePtcV5b9oBlWPVgH7QL1hVUjtKSazZ7i/3SHvHVfj1hJL3wWL4+vr+jzK9d2OIN
mT9MPEzywtsllT+uk0TKXcc2nlE12xaNYryZSey7t0d3bcedjG6eyrJS1wa7Jq43mONuyEoEUXSj
38MnaxaGuBRqdttC3CiFqc4UIiVc7YekkPCqafpHGEXVQh65lhdPRzVLVU4XDpZVYsEM1CkHMBZA
1TYHJL3xGW3vfD2RFzoHC4tkDuDKNVPGeJdE7Ojms5lJ+D+gcfobU0Wl0jBVikP2nIGQJ6kdDGgp
uCDZq2M6gYc3kpAep1ymC8TXq8mRMH/HmqUor5VxwcSWGpCLjbubm9HqXOW7zjwKamoPtqYZVrFr
289LZIerq0Q1gf+hVoYdjvjzkyNAC/vKcToip9A8/iy6Pv6BS7PxffJkfWGUV1fJSajZVatNsQP1
RlaJj+bmuqr6H+WAUSX27SZ9Fnw9b8/ftXsXbUxBpLLI+vOLauJ5UzBMhBsxgX5IlISTupjCjW9W
/jHh/uCOvvk7L0Zwo+DzRTUW0Or557TUBMP0mEUjU0pMAY+rQ7mwLq81CAwQooDgBUCdKOcxslTD
y6YsyJBHcxfvp70prbyfGOQl/yPZV9bvzNw/EefZEtcYSZrEpywyZTyGVWRtqx5vI30Y629OHcUv
t6dOuTp3SFRRmpUBvsxBfZLTy3mkyzooLJ/eXxkiyhJuTHS3V+YqesGA4s8Ah0H0IEHFLbV0r24J
bik0rqhyg2w4/755LWpzLH836yIXv4x93/n70lyiOF3gb8WNyNQtsBMyvBjulOdxHKnIBjUKeMOB
swn32p7uZ/1sAon/mn7F+6BrVsYGk1bM/e5szAXXYGELqptLLXOxXi4uFie/QyTbkxRQ5di1qjJl
RwooCPA4cXyMAtve6+PQPWIz7LtdU3Y71IPl+8RylrbM9cl+bwML2BvX5/P4et0ZoCFDZjdfST8A
+VUf+51PD9Z46F1cMre6voHrugmOS1pgV2catQ+FLiUUb2OWkVCMa0Zk60x38r9lAf4RwlNKXygb
XsM/wGCz6XrZgoYwbzLEcVpOOGaC43SVd2UKLPW6tZBPyR5YYenCYXz1ucR9FmEoW5BxnNmoarTr
WK3E67bdPU0AdMdr8NwCut7uPf79NzYro+PChuSfwTlyPn/IQbZJBmDAHbb1J5zmH9rwR3NX6p/T
uFmFu+CDsrE/x0ghTsFPDDQs+9N//gE6kBxafVDFDDoss8tqNaWAdUpFdSs3/qCv292IHkG5BiSx
m3YtXQgHYyjXd6XtQuDLa4gOF9mU+QvlBbbx+cjlKlbMQMNrGxINnuAbCNfvPRd8H0DFFmt5EbR5
uWJBrNOp5QEKFxM48nlEL/VtiqkGKOTJUbuNYw3VgCmionh3dqz59ULiv3LWEE8QhJCztThtZmdN
P+hKFmAgzwh9bDffBCRVPyhHc5s/1sMTjocLp/YF8VPXBSafZy+oEy5d8wuJz1IK5ShQ0XMRYF/7
EB6CfbUDZ7mwbi/T3nmg2afs9ay3jEZVN5r0NU1Cu7tLKTM8O0qhfRixJ1T3iWT5wUcsweXwRfi0
REt8z0v4F0UNC0Y7h7ijWSSJ2XSi41qi7j66TZQdSsU7qkm41qrsixOC169/yVG20aYPcXDfNPnK
Qt3KOdqpskK1dmmmL45c8VN47cEwVKhnzl98elPxOLCG0ZWfVX07VRvjZ3boDomLzAZPXWRF5F16
UN3gCBlkKWddzAUkjHf2JH1sAXqfHYW970x425sjTXMx6fGuol+u7peQb5epGHK9YIRSw+GSxvl7
/r1RMlQGPckmASaHsD3sY/hnzk7cI5bP1QuCuE40jdcBTRAT3uacM4Xbe420fo1gq+jHQjMJQHKU
q/zYPBWvwVZIpMiu9SfQzOhZ/tzKixDXy/U1+wWzNe73flDrDb/AfuurlfdM3lhDXjj0X6huGM/i
G1uHpcm8RHrMos4P9FRCl1yMe4Top7j1ztL2xV11p+1Elcc0jxa8xoVULA6Zs0vMLOZsJw1Gqqha
S0z5ON1re+pKXIal47/A86pXIomUb4sCK/i4WdK3p9TAdE0DGP0/fSv5D1GHgaW199bDQp/rIt8z
rNNgswVbFy3PpoRgEZbudZCglo5Te7D0Crya52kFA8JTFVHYnOV5nCqVwccYxE3u7eP4INhX8eGv
Bn6wSXbaQu698uCFA/53PHUOich7M+5GlXjq84O949IASqbap7u/SF/d27+45l4uS06W05iza4Jc
6aEe+RILEsBY/SKOsmElv2IRzRUBMYpD/n1hUYq0dbYouQ7BPhWNdh1G//y0hhbuJ5Y4PS3sv6cn
7zncZ4/evfGsGRB7D2I3LKW4iwXD1UCAcyhSO6Ar5zmH/lrbRn3BIBuw4KtUcyp5Y1R98zmPAqNd
2naXdbTzcLMEk2Lyo9h9o5C4jcp9qD8JvsB0l3zut+LuXu2so/+zAgTyW+PkCsTzjCQL7+s8k0d1
ak5Z6ckbTcHtWcJH83NZmNgbqVL1x8I0ikHMphEFKFMoslDC5pp7HsvB1xHDJo83yL3gvsob7Iwe
rE2/LfbARYFrxo++W+5vR70ykQTlQOKsQhPCmQWVpaYsQ9BJLnfPeB1JubbPYOCulWKQl3bjUqxZ
8gwGvFwCdERgX6C9/xLemX/WDwLloiO/1r6WP4vd4j3vIo0CDUVv0QA8hNCFoc0mMElq38HdQX7n
OunrxM3/FJ+0POh76WB9vP0xr7yJiEbRxHQsHXD7nEqjy1GoObEpA1UytuB7X9SfYoXyBNuhEL4Q
7NrnFHmUfU8FW50n06FGlMWuxXo5FPEbbcUN9n4r7N935X3UfqdiDxpr6QS8FhRID6IpKoWTS0Hb
yrZomyqyG4Rgy3bJiIsQfQ1ZSsy9LPpZm4VRXpvA04CzrS8qNMC/LLFowN8+yX8GrrVpUQvT3pq3
Jezh5c1NF6UgqCYobKBbdAFYKo0p8OHGbfxPnYtSJggz8z4+iMT9LxbnZeImGkVkIdFJy0gWH/uk
JGKbAf7Zhozx0Wp8Z4DbTYx6kb8TtAVYetvlh4+4NpwlGR51lCl1zkJqpAiJnIeMEw/Vbkg0rtab
DWKg0VNTlYt8k4tJE3J9POWodsCQsOepTEIVvDClAXPnB3/fPFJ9WHdr71Haqfv+bmlJXk7aLNp8
TFAI0kyMSRCRuVu43V590nYq557/uCQyf3m+z6LN7jCyr3cpFErquuvsvt9IK+NOuZPWq26NgwSV
2P3irWnha85RquWEzNaUE1Hkzeynthf3pm6TPw0P2XoJzHxlgZxO3TxhpuM09IqYOt16Cvp2lfb6
UuK6Oh5oQUIMACL+XKHH1CWtwTWLmtuOJ8umXvtH+QknvF3u+o9LLcbr8+Ww1lmNXJPe//xkk4GF
0pqePip1I/NY3YsHkn/ETUpUxoJj/rhc2b285rJEFEWnvSiUaeHYnm+yFrEjdXTEN9zhkLEudwpP
Th4KIo2Er87PpcL5ZW2Tmx9EbkFgtgRGdpZIjI7PqXVkZSGyGO6N+lV+y/7ALlTISWDRfvDu0uwB
rwPczv77bFJ2BAjMYCmOUXs8Hyzd6TbpS/ocyg9RX5547Frr4IO6FarYi+f5xflD+RRhIm67nD3c
kmYjjSYt1DEfFydscygKFxbD3ZAjX7nhdbRJNmZvblNp3VnFHvO4RSrP5dI9Dz87jfLOn8bOJLz/
rd9g/rzXPojGWXtgYt3FwV6cD7PBzi5nNpfPrreJBupk1x3E60V383uhlIn87+LZfnl9mcWbJdJC
K6W+DplK70FBn9o/evv8YPy7WFe/JGVcCIJMIzCv82WjlJWZpDJjIwnc4/C3011j99fIpMUi3LUN
AsSLAj/S2wg5zLGiZoTnQJGoYkeOm+rR+5Q7a/F8F9TfCGfkALa9mELMxZeOp8v6jPiqMAQRXMPK
AWDK+UhTrr22CUvpHZLieCv12zZ7Unt3cIWac4j0Sgcwelqpbo8AAgTa5YUk9uD5qQ9F3aLSSXoQ
da/ZrnF4j5qVXokSkbXy70TpS1/Zq/6w/GL6P86uazlyJEn+ytm8Yw9anO3sA3ShBDXZ7Jc0djcb
OqES8uvPs2Z2m0TRiJmdMWOzWCIqdWSEhzufI5emkOMVAZyTkO1939pY0svGNKDhZhL1RurHzq2Q
QqvKUXEaTf+2yM9Cdv25j/iBSQtwLcCXuO+GhOV7kzNDSDFbEG5jWhyWSHMR7LtttqM0d+RGv0vG
cSuMeXlK4p4N0kBkrGRgas3Vpge9LsuocpVHEjlUXzxmfu6MX1BXCAcgiXC1cD9v4wdr871Fvp7e
HGNaIsktCJcQw7VAT0H9xGfQInHpI0RQomG0N8xdXEYRpwVDKJoGRxGMHas+xU4wVUjOz5i0PM0B
ZbvXuHctwASg8OYWsTM8EE8Mtpgm+ap/P3vem1316zCgmhzeOSpJmAX98wRSNqBek9yEQv8Z/HhR
WipbEfqPmopTE3SBSLPAG1nN2CmWxA7KsTPkUg0ImpEFWtwxwph1EgqyvDVzLiKIPACOGh0RdyHE
5NdMU3Mzjh1EuGZXmNTFKUptdFJEkPcFhUASbXIZ+WA1HfwUIpmWXSwZeTYNKt5sjO/F1zA4bT5q
5BCHR1ZLX7soI/hmtExExG+npLaxn8IBcWKgW0A8tfvc1sVa4aYME54XKkMvq5+SupiNHhdFlxlj
UFVfDHVTJ+hiB4AUj4I0JO5QoJrCDef94mACblgpsxZ4yEgiQOzAle6R6sZVoAx63wjqU1rbpt/f
pZv+z8Xs4ab5AYYfKJBbR8KsholyNQvoyEpPwp6zzEnSi6JM0k5qpofPu5JPxXfLY2Vs5X40OhHo
DNoMyNSaaFBcR0artPbcb43Zx4ZAWoXKHTAerW8BikmhekxTOM31+B1SkzuV6Nf5vFXC8VHnAX6N
XCOfjBc7dyers0orsrhNI8qvyH3Gz32iJl4eN2YgpEr392+m6EH8z5neQDYLCuT3MyWpJW0wYsz7
0RkqG7z8AagQD1pA7Gy/7a5+1I1vra0cKilH7rEfoaVHJ82mPduJJTBe2larlAtnatWq1fzPWhGz
T4YdTuGSIMrFw9z8xpEgQc2eSojvaEF5Y4SZ234bItR/e3VUj6Ex3uOwuj+zocDvIN6mZM7GNzNX
54gAMchO0fDNhFC44g6z4VnAW8QOOAq3HdgPreFARsYaVMVQWHk/uj0UVGMAFs6j605nupX8QADg
QWZ3t3VuXB7JvNffWFuNrmLh3iMnOjY23Cw1pBVqD5dKhwWFs2nr4iqwsrUaYYFawNo3sMXHqrzt
4cE1rhI0uwzjNu43d9QNe/pq3GY2KiMOTJ5+0gP5TNFVPbDQutH93BWutwhlLmM4vH1guAYXIhIZ
gAG8H7m0y6Zqpg0SlaglRaaGIxxyEjZfjECBHI+6Je5weUc/G+TnPqgm5YsyYzFH0l1Yau6VqxGU
CDxRw00ZHEtgzMlRIr5sKS/wEVrv3UgJ/8fgarboEKKGDwKDvGKb+uau9Tr4338/hLlq2Gqm5LOV
lWmBntRvwLeIi9V0q9vkTO1mbSdE+bh80qozzuKNWzolVZfPNaxJSIpEXBCn/gbtii+iW/pbh9Il
aON9084L8o0xcEuwbohhLNnpEQR0dww4vWa3HXK7dFkArISjCW8QCiDGGrFVtlJNZTVBPIWY5beO
dEg9ZUVNtpbZB3MCATDoMyNrD197fXPRdZamnYn9iunWfV5D1xicoAeNlWBcof19PWo3lY7by9yP
G/CtD04maJqqmPsi9BVRQ/l+vTGoGRMEb8GMLd5lQ2Kz5rpJtY1bxJaR1aIeUiM2ZshLuIRCedNU
vtQiC1lm/n2sKq5iHKgELCXuuIinv29NUibGQKjC41+Dq+LUG2tckAYQWihO3LjCbr793BG7jCrC
YeF3P8BJwEslGytPTKTIjULVgN+POKuptk+jYY/afkxH6LLtreutdb2ekqhoAXyHZ3pQrKjL65A6
JVKuTvyS29FvS2I5zVwGn7fpIwuaKMOT5RQdyPe970RQsRMjiSG8nmuiXrpzCy0TRxgro/U/N3SB
F+FtQZIc+z3u7OoFoK1XZUHUi3TBcMkRA0MTei9hNo+kGS/lTvJqpz5upXIvdvyzVYgx6oiAIDS7
BjRnmjLEWoYgyDw2i9NaRL+ZJksLe7m4bgt2LCBHbBv13NlzK2HJ6dW3MUnuDJ35VaxvXcDWG6cm
ImnPHV+NJ5YhabLq7VihYjUgCK7ni0N3wCaAmMdURoe3X9xvhcEvB/e9Ob5U32ydEmWduPAcSTU1
XhPfzJIcfj6qF3EutAiJVs6DoqNd4MZ6b2KcULQuQO/GTRLVjgdIQkMQVpd9YiD7o1cOVKsfMnnY
sdZ01Amlo/Ntm8k2eO1TexYaBBVq25iJ0+bijVGUyZ5UzPn8O14AQs7fEVAXnhOGRKW4uvYaSqWW
rMR3JMCDGEjRlg5IiEMwfXpObaNQ/Rskgjau/OtdcG1zNdJDn8ZCLWAXNKjNoQRaIvhawe4/b9r6
KrW2shpgRYmlYkh5y6QbHc6LaeyqJhKLjTLTDxqDiYRom8IJ8uGvvR/kVE+HaoDv7RpjvFdraa/q
QtiAcWRjpNaBIDQHpxNnM+ZoQURQ39thpJ6Hglmia8Ug8mnlHyDfrd1+MTsbuYibqt5C2X7QfzCI
dsk47jlM8r3BflSYpdYCYu3yfc2oU01RMqfONA8bh+KFq/tH035ZWh1WWT7pVOeQC/VmAjt96pUP
6RnzOPwFEuqtZq28wSYRSzHLYKxKFydtxNou6mEnqtW1Xiru51Pww5Zx5SQUwqCWCXvb+z5kIDHQ
YiHhMF5OyCztwS544EWX/Eq0Rb16cf3i/fjW2qppaY1aIlrAWoZUUHXD+QwV8AXTm+2M3keznlPH
YdJjz4A06vuGAejBpKpGHHKUb+T261A+xaa/0XkfjdRbGytnKS5Q16wrmQRoIdsJT9oT2PWt2yEa
XdXPQnXPjhbIWZ+20hMfHAwoW/3VtNWubZECJLYqzCqUHQVDssm0ebnbsrHaNKRh6NmiwcYALXSO
ayqg1qnvOE+4FTX+vJ+eNzrzo+3jbav4N3pz3IHtSZxKcM4BRWEjziP+jPdKODE7PmrQ+fmqYZ6Y
4XKs7qzrTR3brYFc7cSFNFN9FGC7j3oPkUi3DwCACAyIGBiBFckg2Y/9LRzXhUPKV8P53DUQ0YVT
sbJKNTMzxgZTtNjNj0MX8tJdFqYH+QvV7eVlCopoyyW9EBdZ2+Q98aaXC21RwPECm1yxt7Pru+oW
hWKHPlhgugOZXJnZyqO5z6K/gPr4sJu5o/Fng1cbdr0oRoUcDJb/oXpsd5ZfQqP4TjgRX4rS5+JR
gQ6satjK9X8ztTSU3SFcqcKHWG07sdxljVhAYJqjMbrbKbH7m+bGfOX+G0P5i3oYGST/QJf5t1Pt
vL8B1QPck1cSXeDKhXwCJtcoeH/PnuJWwSjY5r0KKAMHzCebAsmX6xaAcsA0+F0YJS9rqq+2a/XU
mGPwBx9J0MR2HtuWbI8BQexi8mpzLz1sB/EujQLIgNsVkhO4GoBn7P2k6umUaWWOBEmj0xrVYrIF
Mupe64YNt4wfRm8jF5oIoCUYAsDhwAEFa9SsblRynE0yEmpjA0l2szt0rPRFE7N2gLaaTLUQElUb
90Y+OS6NAvhioKoSp9dqk1/ksecMbrNbQEeA2INWTADusUIBZzMbq/nUW91Y7nX46wt0XMdsPCB1
MnVbcdnLAw3lCUBtIEsrAUixBm0k5pIbCsrRkZz9MS6B2Gi2VW8GLS+X6Hsrq7NFyCFiGFNYQQmp
ZkOeT0RcT/BK5na+FogAbKiH8m582gqrfLAZvje8OnBo0ledxg1zRFiHUog0Yt9M948aZ/qVPugb
VfCbFlcHDqiFhqGqYLFF9V0e5h6KMEDkhpwalJOvRGYXwRbD0gcX2vetXG35upnE08Bgk28HMgdE
86Bw7/YHE1UCQrapovrhkkFJC3YFLna0vrPmSUoIU5SZo25uO3UsbcVIQbjWfVWrMoSXuWvlzNjw
lz+YRJwa+D9GV63sskxXVQKjUlcHM3InqrUrwO6UI7v/+db+0c7z1tLqOEOQWASKAztCNmenSjW/
05HGG635YOEBEYbtlBfsYAdftSZpKcuaOptdSLE2DhkZQ5VVowdSD0KZz5tz6QNxEAbqBcE5ifFa
b6TZQJRc0xpMj0G8yeAR2UpSJZGYlQ9AbnR+LqKpn5v8oHXArYvg7pRwdbsosAKlhYpaO4AUSPYk
JmGz5DgJtyInHwyTing9tKi4FURoVwcEtvQ5MxniODPkRFQPugGxx2Jb/964g6dBwiSZnC3k1wed
+dboOo+VdHUK4WsYrVC8W9N9F+vgMrgi5otssPDzXvxwYQM9bpighEA0ZZ3OpjOhllFmqDKaj4UM
oBDSeIHlzMPTApBpG+X+VnDsg0WmgkyAo8n5mSiv+pS1Vg/lPsT+plQIp5gGZS8+DgZ1+3z5L+YI
vDaEXzBVsJ5WezNgUgJCnJiWYtMc6izv/XShs90SeQsh/9FEQRfCjziXAKxzSrq4VEa6YH9s2s6W
6/up2Kqs/GhWgKIMKxqSYYgcrHyVOgedl1BV2BDT9EXq57sRfFip0AP4pP2YiflfdN05WWAClYP/
VpsHgh5KAa9odgErgQxRTgdQGQmNdtvmkCj9LyYhXD7wGYF9hBMXvV9mZImNMcnRe1wlhqOq1dHG
MWZX91ydowiG5w2D3BtY+UYIpv8yuNp+81inQ1Gej7PRy75w7D2PCcfXut8+qLefW/towr81tro9
SLCl9gOMCcs1tfyO/BRQq1VvBRw/nIJv2sRP1Dc3pJQsdS0IwuSW5eyzdEfaZWucPtpz37ZktXT7
NivVlnsB7DsfJ3ZXCC5oDVBxunhZDA1kW0SKWNq4Bm303/pwyStznFvuQOpNao+S6KkgNmiq+4Zs
MlLxDeGTeaGvfOahmMVS46mW0eF1ngVah+RpyCUB1TD2rR+fz4wL9VNcDN7OQ53P0zdjNrZzA2It
2ONVwsOdgEmIHmxsw1MCIZh3nAxEglKdw0DM6m/eL7eau9ofKTzzwuDLYLmCWNYLIEwIbHVurSOF
W0OHcNNL5/130b+/7gLmagIJFASdQg5Su1r5Lli7tqj8kohhai1O2X41qsdZAp1CNzm01vyNvv5w
ffyyvSaREKqGLAbv62QHaoPlkEbWyfAMw5n9M0TkOTluCbx/uF7gNUCTBH4YuFHeD+88skyiMc4f
ZrbftEb5WQ7GYFtWtuV/fWTIAlsELlk4WVGc/d4QJSryn7IFVy9vEJsAP1b1pQSWyrRT1nRkw7H8
IBxqqvAsUVSLgDkCsCtzc6Ol1TyiuL1uF2DewFZ8MqqeODmV6EkA4UHA5B5MGeKAYIlAEA6akGxJ
EroVyeR72no+vf0iq621hgxhGTcayl0hF2rXpKGeUJSG3Sd6fGPJJfmZSjKNyliWd59Ppw97HFV+
AFYiPoOY5qrHeyHJkb3ArVbtVBd68V5cNlg3w5YPcxnpxrw5V3bwSBvHr723JOXVslgzau94jI/L
vwCd6v1RJ/YX4NsXJyMqT7mCCeJ7XK7PXJ0iamqaOTDcuMqek80oLIyxG00OV2zLGnsrJHyBs0D+
F2A8gEMN5LZ5Ou9964pBxe0kQbJQDcyojPLgO8fF/IUi94utZ2VotdWS/t+1VMxNT2YkPJGdaveu
PPwFGKp8MTtw3ULwHoEskMcA07hy1pasoG2loSqndVu/92RIeaTRsmt3BQQqi/sFuZg8MqPaT3F6
NuBrIFLmnX2dbTjXxRpBIRLi0yb4ypHRB4r8fQ+LajJDLSBtMKIdhFg12e6czM2DhDgcRCZ5NALP
jGPtumjL1b/cKFa2V6NbiTOVEg22uWNnPjYQ/9MP1a6/nsOtYrkLYKLGbQEgD5lb4LsuSK76rEN9
UJk0XnEQEf2hKM1jmVMWpZ1Wws+hotF0w0EaECgFj6yNOAlxyr1SOMvdPFpOdtSPoxYlkm8el6K+
SqBUCF3x8XuaSH97/0SiETdX4HFwMeGY3vdDYgnx3AMcWntzRO8Vd0FlRgf0meYk3mbF/sWCfm9r
nU8qjZRWXTrWnnGHQPEXXrXbhqaEQC4vZgef2+f74uV2dbYHzAO4CTjYbTXdlqYyy0yEPelq8Y0K
kw0EdeAZdDmhBOC2m6XeF+f6yuBqji2DapmsnGqP9poL0leO/QSlqFses29kzsLRlbztW+wlsGRl
drWfdGlnsc5AO4nhKD+YbwLGbz1JvuyBvs6VR3qW10y8PzNc//t9+r/4tbr+43Tr/vVPPP5e1XOb
xglbPfzXMf3eVl31k/2Tv+0/L3v/pn9d1a/0jrWvr+z4Uq9f+e6N+Pw/7bsv7OXdA48yRBtu+td2
vn3t+oKdjeCb8lf+1Sf/5/X8Kfdz/fr7b9+rnqLE4fY1Tiv6259P7X78/huvKv/ftx//53OnlxJv
C/oX9lq+cDb6Pz7t3295fenY778JpvkPLsoAZm741ADncxaT8fX8lCX/A5uCBgS2Bv4lVM1jrGjV
suT33yTjHxygw6l0QW2IRAC+Q1f156eUf6CagO+bSEeg5hD1f//+cu9G6deo/Q/ty+sqBb7l999w
QX/vbWM1oPYB3wMZay7fiaLv96s+H8t8AL8u6qGaKfVoLTV2A5Cakoy3gvWzJGVhI4+ghqVQlXa5
YOmYxU7I6MNYV+aONNopi/srXW9P6VcqWOkOVQhXpDhNxAiruTwIeflNLcw7E242J2x/Hq5IbD5R
CcgXIlMb5GWPGaWnDJd5uzIYbm6EJS64yJ1EHGI7YdB3NyYlAr4bmfQRegrTnuSPRSy/Igl1BLuJ
n/SqBwLbFNiedLCHQnGSZsictqoLqDJOzJnUhziuwiLGB1opMlatShJHGbSgoBUY67XrRbrLoB1j
53032tzhcRDr+kFrSKzED6pOv4NK5WueErBtwI2UOhsKho7MyK1Zx9AkRUzTHsviSYy7faND7JrU
Y1DLC5R05erbnCIDCVFRArJ411TnW60u4ewDhIDYp2GrBogX4Wa5faxUnhTPnW8qwr6Z+tde73ek
Zoo7a1LYmOoPgXaGU+gLEN2ZdjtPuW1IzXNaDU8kQ/F1Y823ADnt+k45WTTRrlSakUhKAexNAd5M
BvEn8kF7EOlbDhvFe/UkMCRahjwtwMpn/ugVH1Iisz1lCZQYWHWkogxFJ33a9+2jNJphKebSgero
gAaM5C4xY+bGQyrZSEcCQQlYj5OZIdiQjJ+SnPmFwTy9n/KgE4oqlMDZ6dQ6UpZ9A611U3yu+nqw
9U7FrQ4aoQ4tzMbNOorarlpqHckagQQwrcQR6bDY9UGfFcGps2kvjNjDUB7hjpOj5yS3gQ+3HkAE
NboVgTdTyvNxKuTU7brmC7sfTH2yO8n6UqgI8SX68DQN8V4AjVGWlqU9lB0QSV7cjrE7Qq4qy9hO
bxM5IM1U+2NZ36ZifdJshnBlMNIfqN+x+tGeUNInJDRYqiQ5IKTokbr1xyy1wrHxu0WE5q6RfZUK
o3P1YTxYRrJLyNC5raUdUDrX2tak3PVaOnjAZKVOJrUniLhcKcn1IiDYX7mA4l21oxJ1quZV7eI0
Y2FrcCfsxSxAol8mp1hkmrv4zSOINJHmEaBiwWIZnGbT0jstqDUJ8hOVyHIHvBw/yhYubJvckh6I
kYZIkULqALTdrddI2bNIMhP4rPzYVvl1o6enO01PD73WQliuNwMkRGJ7UKeQMIlGQAr5PRHvTBD6
yGxPWvYcl+lxUNvWEbNRjJoyzFFDYzNJuEpNACk1xnaZPjp6h1t0ng2aLSm55eCkKQ5DdpuCms3G
R5Vu3KdpWGftM0mWxFV0SHYmjRTIM2tctV5QzMHcBJPXtVKk1GQW6rE0OCAdvy2lrnD01uzB7dZl
N60E2tuhUFFhmmr7NktmRydavNflofABUDDsrItLPx31DBKk5YhJh3Vlyn2G5KcxhdDpsVUtV2zD
nMjhmLPhBfTjd10x7QwRhI9G+b2ol0CHzxTKRhqZk/JjKCCwVlTgV0Km2jGVmO6tFL52b71Ay6aw
aa6mO2kAr4CaIdMqt9MQxFJt1wnJnITNzRWctCCVEUwCDoW4XWv0YVYOgdnPV3ocPxLdQm4Wi83V
s5pAHUIafdHqvaYb/XhObjUNHEhKL+xaoqhRmw8pQjdG5cxlfKgsZfBIUmmBos67NCtiuyiQPaBW
/jpP5nfsQymKquLERfa1ss1c6t12ThSs0P420/LJnc6JJ6H3VHWhXmkNtrlwufCxpijvEaMUTewr
cznGSnIE4jI/om5zOCWp4KHMarypcUW3UeYw7HqcRyGQ87EzE6IgxFPYDNt5r5LpeWhLyanjWLiu
xVwJ5jqlvmTGd31mLceirBQ7nvRbAXjtxzRfsOkK9SsbJz8FrNa1kHmyIRrws9VIvgfKFaKrRkji
NvtCKmveV3moWnnhCJPcHYU4R10S9nXHYLqyH82R3DctUpgWvGxhUV+pIZ04XO1KzMfGjpMZdBda
QZ9wTsr2pIh5OLVQAZl74oLbUfeEHlcZcZIdVPCjIL/W2wP6OcTqbF2K8pyDXs6JM3Rlehsr4hBU
FMXXGYjDB7GdfRlJc7tWEDqIJWY9dVNx36WT9TqNoOCWq6/zaNa3edLKLuly9SB0mnFMUxWbgSA/
gkglPZRyeWiXvIhqk96n9c/ELCn2hcxZJgh7TGIPwolM3kP9CtM0od5UW95MO79P55tlqEHfoWNr
TYs8InQMUMocTWUu2VOheiMSdI14pDqu+QQAQVnOWhx6oNFOEwVnV+JWENy0G9YgECppV2lp3cVD
bmutjLKIXnnsZ3Nxr0hGo0Qob4R5uO0GWXXLrGntRIlbbGtAyuYElVm5dodEZLefFg0R/qwEso3K
yn4WkjhUjGQ6NBQDQUjiZnpuPubYNz3w5j41epK5khHPX60Yp7JUfa2IuNidOHUOmU3crK1YeZDN
mYZTo/Ru3ctf1UUBzCzJ75jEltNSjC+K2UGgziLpaemsOZzjYnTA8S7aqOye7wozfpRoeT1gnR8R
PzND8Nf3rorKdlAtBV2CY11YBBJNwpj6yRKfUjk+AM7Jjhlrj7MB99+aMxFZtKpwO8uaA5xZXOzC
aO2qNSGbCBm0oK9QFZiQYKgSZddU5eOkZLhGogzaFvTpuR1GuGv9gn2xvlpUJT7J1iiFuta9JLlR
7s1UW2wTAkB+1WJnaeL8XrGE3I67oTsVTK7ttm2BRY6VBZgWDX5EJSx7oUcINK2nazhiaERCr3Vj
Pk1L+nPRpScDgbVdara+MJjDUWHZvp0hHDOIcvqllUnuDIBt2IhC1L5FkuxGZoBbatMyvdBZgx85
COMNafL4gOxQi30eeRshZ0exGLXrPn1k3Tz6+iglCLS2+SHpcOBAMiDdY4HeY+10u7icqzDOmq/w
GtVDFVtKaC7SD6sAf3WemxGu1pBzq4Mm22sDDlj0tQMqTgToZ4EExpycqCq+pHVyavtRtAEnui9a
3e+kIrdFK7sGk+loSyQ5tk2ZeoW6REYKeui5ZIGqDQ5L9b2VS0FtJZgnJgjWJ9Cx1Q+i1l7VihxJ
SkH9Kjc8aml+Fn+BT9I5NYVPNeF7j5N2rBvBmfXmW9WonqEj1lHogE/l9WgvOelssoB/tTGvJl2+
ShPTzjL1Wylh1QhyDTjXoiAyJKZI5WmmWzXQRWFIg3lGe9eT7h5Z8DBfNDcbIMY8L8ByzydcLly9
trCADSiUSxlWRVchMVJVzwXNKluWgGrKmHif9tXrqNHJZkrTBv3AbvJm7g/yqPWBxcjj0urJQSfl
YWKUBWlyb8Y5qu74D6uS4sYmrC+wxDKw5//64/nXpFJH4qx//eNd7YLviMRi8OZFfzyzfn1FUliR
lbSPFvPH+dk//lSXYEB58/Y3fz2/qp0zYydh063mposa/iOzki46Pzz/hqKSt39bvSRNwAxpn1/4
633n15w/YZFFeGWr9/z62L/09AilYD/vMsOBc15GQ5fSKF8q7LeM/3p+/OuZ89+SzBGWGDg0FH7n
dic0NPr1ivNv57/1BcAiJXVQV2PltmxR5lla9v38iecflTwAF33+VS9HvAZbcuXCxRntUiUZv/zJ
P5q2brzcVGjEhhhaZlofF/DVvoL3tN4N8/LnV+z5tzh/FLH0p6EZGluYsfiqUSojyGSV0fk3ISX4
jcQAKlQKsSVBkaLzD5VaqT8O7dPZVNkS4hC1V+yWGxUAtIzOTwhF3LmDwHqcs20dJR3lvgPYTeAc
W2kdxY1eReffzs/Li4rnz388PzZ66ID0Jo5d/uI3H3F+/OZzfj0PjlXU0mYF8Rp9wOnUq3XUp0kT
Ze0YyQvQArOOgjI75x3ATCkBr0HNcziNCD4iPqQoJcLzlI/m+fH5txbqvy4Yebs/XnN+Qm1AQKxw
UHd5Hg61MoFMHixclGd5CFvdPffB+UfKR+TXw3M31aUtFxCx6Nu8cM+jdf5xfu7Xw/Ob1LQGRS7v
23rhJ8P58fmZ8x8zabYcIp2IroAmLSFeIUy6A/YJ32ohJlcCdDIvqZ2Nyh1iTgc9L49jQ65U6SW1
pJAuw6HRMURU2oGUKoi7OcRdMhQJrjK54BuW4lKcrzM94gA/JeOALUC6lfoubGl1jdqhPU0fjRwk
fqIVgNczqpN4V6vVS3YjCvK+TRGsFc1AN4mXtCiq01qfqVVgSHrQiqOf2FqT+y3FVaMGf7coXrVq
4xryz5j+7JbUL9V4N2uyC5yrS8bxVMcgGIoLPpDBnPQ+gMQ+ZBNwwmZeYV3JgF8VaKzqFe3MQ7Ak
Y54wBaNNSOwlfXw9U+ELmOSeEX6/GaYvRIz9FFfevKAHpTd8hDsDBBjAbdE4ulruK6veh3rG9lPW
XbMejqDSBrmo7gB7QSNwg6FPY6xGRt/tR0ULF4IwuS6HQGUd9G4KdSaHJJO+T+V83xP1eUwhltm+
KP20y+PkIMn5CQfaVV8uuBFM+6FDKrUEH3Ct2goFiZqhHvqZhdIsh201wVGdfIhuR+PErwSnYcBR
IjiTlN+Ko+ALHaolDOOWLObDUFY3Zll4ddKEPe6PNkuHO/jBx7xcrngD1OmR5V6lF+EiWod+QhlO
Ob7mhXQHZqKH1hKvQKtwLRMZdU64gYG7PkvYLaJze6ooP6Y43oldvC/yHv/Sq9rsj3XaOzobHWJI
1z2QfdACnVgTiCPmZKphmDyGYEzlKaUZZvKCUPk0KJHGikMhsF0hyEFtAGrWIJndjy5RWGSw+jHu
p321ZB5wOq4qpYFs2uY8nRodPAiZHKql7jBVQkRluiFyfYIAcySZRbQI9GhNsK4uUIsAX2FQwQuA
iF4kaE8Jnf1MkD3VJEeh1HwmGnulU+5yvdtVVR3kBHfceN7jxnOclQdhyMPUlPcsFq+bfLnqs8yb
Yh2NlT2WSj59SdIxyGbNa0XN6/qAgOFDnzAw0NeG22hZQrioJOo146CZ9NgqxYGa8k7v0yMqUfaV
cT+r8xUZM1uPUUeeI9zQpV/6InkCubghYqthc7HrVXmfq3JUV+2hMRXfNJ6poLhYg0jyq81o5/oS
tSNiAQCkEGM/aEDXq/FtJRu7vH9Up2/yrOzSjh2MNA6SSfZBeeJCxtqF3FOsEKdpumuRxtgz0+9V
qpwGiuPO1HeMPORtuRNHE8sAruY07zUe3RtYNCqIUKhQHDVus773cn3YLVn8dZKHk4ZPQPggwic/
a1Nxixu1rUzjAck0D86LkyfLjdCZUa5mJ6M0XZbFN0Mj+nVhhnW7G1RgoSbN06TmZLbsUQSMW2yM
26VWoyzO7LpSI2a0N4KZ3PVxHy4jaGibsEZURa+xW9E4wA6FS2l/ncz5Kafji5H8XJi0z5rqRqq6
qM8ddG0oYPLpS3yT9MNzk3d76Ea7UiO4NZPxCeJjqsrPhTyFYioeQZGB+mAE9aTqthDJQ5PMN1Wm
PVklfc6A2gIrT8iq+Ukc8gBhS2eALFrNql1rQLaexmEhIkI3IeQYe8RkVwLyznk82gb5nkzDo1my
B9wbQgkaXHlqRlQ6gJhnl5jVgY1goTbiW8K0XYdYiNoeaIw71pj7tFB2ubZEVo3dPVPvc4FdQ7ct
y5bDRNDFIn2ocTnIEYEB48S1gC6uZMwkQbo2sgzJQ7A01bo7Y70VShIWpXVMBXbTp9TLe91WlMxN
mvzUTZDOHoxbuK/XRDIfB0LuVZPaAE6H1cJCMEmHRCDHIRfutTy3q6Y8NsQKVDlxlx5BDybs8tLy
akX0CQp4sb/lRyT29VsDCMyKgeJQmK6bZEBgVNolNL5NqXnSqfz/7H3Xjt242uW7zL0akigq3Cru
WLuiK9wQTq1EiRQlUeHpZ6m6zxx72+j6+24GGKBRqC7bxa1A8uP6VtitvIzHos8aOEePdFeg5DeR
Ndyt8w1kmjel5d+MrDxXU73jPs2mYAwFLc/TVB0Xx70YRvtEigqoOHdSzz4KCmKMLePinnSfyqmL
excHPYJsGZOnjp3vGOM7UPJ2LQlOfH41lN5NzR0IIAdp+xlDkx7y7vT9FSf1p6UsLlyqqOeQcYPf
6am9LUasMjCkQJwJt4Z0BT3SwlvA9LI3wZak/Svzi8dy9ZKFznsA6fBPau9FqfdEmNlE3Zga/X54
qDjdVW0TmSvWTWFETd6iJSSa4Tj1Dw209pB93HeFc3ZdOBYFw64WSySZGQ20P8AI+jjr5sTbPK3r
8uBMbVIN7AWU329OXr+4hXdgfbs35/nYeBzvtMTS3dyvpXiqgCjWvgOVQXdueRbYx656NGlWriwM
pjv/i6eepvrSsdQHoWBKqDytOUms4a0LUrgnAU6zvRvHROQZsS9tcE/5CGDXuojRva8Dcdf1/LGc
870AN5tBWW1VN5AUBwSBPk6BMn5DXHXxJH3xjES6yILRACvsEy3XA/WNo42kSx/rybKMMMhs+rMj
aCRaMHLMBmKTIoLiBxmEWBHYmoLPgjdZR2UJ8TJLPUe+IRP7kndlavEya2tAiEZqu/OeoZpgGR3E
qaQ0gWGah7C//MzHLnTc8R5BHdiWUGI6+uCS8kKdewUyKLSeyOqpE147mTPbyWTzpDDaeO7nPc5j
O9dEZ4EiOgnIZYFVf2hOJrvlNc2W+lDO7l5oeU/QTM0bfuv4D4Hyv1fBxRnoxejNg2PW6A/6cScj
W84J4y/LzGA5ZoZBozK/mOK+mY8AppdmwQK8RpN7mBlYX8zew232LJVz6Cb52rPuM07N3DnMyJuk
pRkiW431iGDY1vAlQfxXxAJYxOj8ULTtcemwxXfGZ5wmk9K7q3mfdn6/H2ULHHxO+bxDiFjGSgd4
OuBKf45EXWQdDzLqVGnroPzK92OBxW4UsWXLXQCXz7b94udtXFlQkwI9Rw84JqQ+mwzd5AYqO5+l
gq+3dkq8eJD0zu3No4cejaAMNnn4oAwH51ykeZMxr7+lRQ1XTTQflvnrWK33riH2q/WpqtVhKays
HpfH0l1Prg9gFjimW7kRqSBaN+qDcgIAAXTP8w6ZIl462WsCBAww8w3Ce07O8IwU1ZNHcqxHNc4S
U8IbEjk4Ii1AuZkx7wW2RuVhTVF3MD4L2w4otmJRDnuKFZ2cebhMq5VajkiNYtmhi5Ewk2UlqzMb
tgWOgeW7fpgbK8sNtjfz9gxz1F1bKMSKiafRURllmx23vHCB2V88rWK4zI58mc3iwWce8M4iRXcv
hqF4KMe33taxdqZkwIGnw76optRgy4EWa6J9UEVMVMpYOSzL2iMz6EmBR2bmS+itEgPDQPPFskfY
Z+U72/Eyl/wJNC8mZnNaquJIquW+GODOlM8n/EK0UmCFm2Oq1Ju8AdvnlPUNWoIwMq7RadB9Wog8
mz0RT8EUDzN6Zi5Ni8KOAOEkeMvilUpgaiuUd0G8+DLtxlskbO+auotgoRdTMh9Nvz/W/pSONUXi
uBHypoxruVncU5TyTQL7OXThuieBzWhek7LXmZG7oQu777ldE1LNsfRqvEnuqZrLoz2gXdVmeuJR
PfSpNs3UXD1Ur8XDPE+pmrBH9W3mTVVWChnCNffWeOIVzii+hZQZE7D1mI0UHSiCGr/fY/kG2Mvg
GULgkXcYhBEOWmcrrMVbUCSmGRIXXHi7LulEAQaJ19qWCZlJ4vlH2pchN8ykbsEBoEGGXpguKDJu
2gOQynRGf82pZeLiAxZcHqxJIPltOKxzFAQsJdxKe2KdSmdNt8vmMwhQo9hzczg038upSVl/YQEs
tWyCZNIM3OvM8dSuMPRDYRUvQgBmleal81E2oLgFYTuiODXK2khg0JswjVq9h7m/NSSc9rgOnlrL
I1It085GL6hXoe7RR6uM09jggKNwEYjNNdBkhOwvWTqeOcF5UcPeQb1oYX1mznrxzCrTtcoI905s
6TNOH/N2/oJgwk/1GBxMpZ5lcztuxyOTgB3cnscBuHYwHuDveJkCWDoiA57OzkU41SUv3Vu3MGBF
aISkwgSqqrPQA65Dxk1fYGnvj2B1vSEldg/zHeDnyiIZoysq3yozApKh4xzOTIdEo4gqkB04bcuY
GwPh31W+eTbcAJgGj10DVdKAtR0rYFu5cUXKZFmKFDXKSTlHS4lEd+WZSnR8LR0uloW2gJsIhMQh
FzrDEago7Z22VSadYSf7+mAtKpsDG3HeMi7zPMt5nvn2jIOLe4+D/s5pQbFpkPKHpZkUy6PTOSnc
BNKR83Q0adr2AchFb8wjWW1nY+2GI7oGtktuJiy/rXEeET9W8TeIDvYTNqx1hLTdXqKy7SLlApWx
yc5BACTYPWklgaCqGVS9IW4GIxbBFFGNMAe4oSIiALUp4B09HkoNjNa4zaW9d4oAG+qQyNFMqdFm
Fip9NjGWvYM/XHVVJHu0EMVAAEChIQVdWwteT/L+7fuXYvth6yI33VcEnFMBomK0Ng3+/vsfgYqw
tR+YsSZu48JEGDGj0egIgdZcXtrZMnnZO/xxhYb892fv371/+S+KUuricz/igxi+jcobzXoEz/Ym
mnL1m0Le855OQIf+D4DWAZeP6hwLJdWAkqxF7lHSzFnfO6k2Ri/7C2Fz+h6wzDt0E4zFuRLCx7Hp
P5jP+881xeHd9VoVmwJmvlTOaCvRm2FpMK9V7+Ow0UwvORRLIYcn7XnSlfuUz4juNjr9UiCRfT8J
rmPFdXNH6PCpEcwAsIOSiEizf67kEWUbO62TBw2qUXZHwQr4r7lavZSNgRczb73D+/8WaB7VhWt9
6sa5OfdFTzEBAvVSVIEf047z/ftfG3Inc2eWOVLIaC7GMVXmBQdrELOm4TVwcGAzuFXvkRdfZQ1q
qHRGF+rFW91sUf6+wGnw4rGpfDJIHnuSrjuvt0XCrc7b93rdQ8XphhClkPu656hX3DIe8onttW/W
kWuxEpIbvV+ABDyYbctvYbrypWwn9G/WAJOimYqMNM6MLe6GUlGnQBvrzAJKwUtzDDtc4Z3VNQ/1
REmiABHYLuSO82w8kmX4bk9Lfy4sYccNbTJlMfbKPV/Hlao+Tdw3d4Jb63EG4Rodd2RhMRxXB0vG
g81Oo+OgTmXgueO6sfBRAJyFBWi0/lpD0K4gBAnQqzpZGyXlIJDWmZ8W8PL7TJd73WZAClqcdzak
FM6OCbPQPL0gXnICz9GiaHCny3SiLZIXccYBXyieAH6AKh0JA1uPgwUjsLNcttkk7IfVXVLTMw+B
OaB/ievWdG+K9baWLaCyZb+oswYjg6vqiBDzsN1oORXUrHB4LBuRDmAftBRdP8+JtuVKdt2BV3ec
CTSOq9jh0x5ZhjF4tpkbGKnQfeTycW8h094G697vi8RUu16CtmZD2zmiXLF2wYzjWtsmHP3/fC3S
2iOHqS/gUQtCuecnq6lSjZ4KwFpAgcsOKubM++7iNI7eyo2YPjHMbzr0t76jwnYVideAHYfmraiD
1C2XuFV5XJlNWBjlHkLzaJTwbs7fnGHekU4UodOrXW0hNxTG6uAN9AVWyKh965pwUCAsvBFyC5CD
vjbstUZ73lqAjR0W7Krm3u1INC7H3AIKWDZw0YAnl3yy7KMkZxYoPNqDsSQz+rEwgjIQHdYAZEuF
X6XmI7SSVfGo3Ft8FtyGvn6agxdbPWJD7FCwTADRDBkt48PQYmW3XqpyY7DQxM9FyF0vHRYRsuUb
OqwRN4rYdj7jO+sJtTRX+MnN5DzZ9OCB6KXyZ4p5dShFsZNrf1xM/9RCI0mEB3YQ4m/tWFZDtAYe
KnUnXOZhP0vny+wvB+DWf+JARULg1SfYiDzxm4n4J+oYWS0v01wlvTW8oEYCvgKIsevDHuyKnj0N
1kVijxkCP/TU7QJa0OCDFtW8yXoO+Y5OCEIULwI3cyvzi7rETSWpZ9g4BToNJiT8JhWcHqppt6J7
BaaZ8jAKYm1BundivxrvamtFh5Wc3eYlt1vMbOPW8d5M1CpCH+u+x8lgCheJ0DicQklZhG3pPfqL
vYcL8tFf54PvdndLi5TLwtvpChSzYhkTAVTWd/YC3XcTVmSQtZ8DVzw6guDAzRNqdhlfzbvcnnZm
fxROkK21uV/x+o9dvQ+a4LlSFkDX+Yh4l3Mhlp2KbH+I3TxIg1mH3iRCFydjGWOZqZ1dhZLPjVSx
K8GRQQ+9WXG6LsN+fdDjF2lnK3zk1SeNxTS/26a2ZWectKH2p1CDB2A+gu2RW0EIVQQ8Ipw5XJsb
7sZgkJVfXXh3P0jw6WHlJnfU2g/kaLihQFgffyr9V7961fX3CvOjN+1Etk0GYe+l9TFnFjCZceJY
OKCZKaj3GvX3YunHBTV6NfCIj09ET4eyx8Q1WQoiV6oHmJ75DsJCLmpez6Ptn7gbSlQY2mBpX5bZ
BjUYDn1pWiOpbTROavdGyzGhr7QLLbViDQMxyYjgdH/O7eHMJn9veuISlN3nw+SYT5an3sDGRH+0
v5HeekNq8yQc8wi0psVuoUf1oBQPyWRkOH6cZ9LG3YzaLp9AmaF4m6ubEVwGDT4C+v6xLOHbWsp0
9O95dR4bLOS9vnXQidfek1yQVUOCx9Ed8hiL4ze2qOAeTmb9wfP0jCWMmp89QLC93+wcY1xwyIP7
PVcNPTUjoGWkHMBAT3v8a+CdGr8svwTSn7Bp4C9MFqqnWThHo3GLGMswwFZ+DlbX/moZKF2mwLDQ
KlY5zMIqF6QFr3iBVuLw/jfcDnQcBVenBzFjrvjShDGgw71jM4KM5dmwT+ba85IBXToc0ZmL6pt5
jx1k1TckWB7cqbzhcFC8D1Qvsg6es2jPy+5VDGy/VIF6BFjOz7lpYt3RpHut+SijphXWae3t/Mlb
zUwvnnwthu4B+uwx8zg05SXP7/OBGncAbt2kafdigdFk1Rr8QVUtfyj7ozkX3f37TyBoGJLZ8s3k
/c+4dv2T5PkttLMHZnndYfF0cG5tjmPB9h0OasG5dw0dLQb9jA7UlxFl+ZDCRxyh1u37VxOUpWO/
eGVW+eWjb4AEFjJVI2Ni+/L+XW7UN4R2wW402gniRar/VEuO7mTlkoNrFX3kyACkMyK+yxYgHPKf
QDcl9kluX96/WwSzQ55DTAYVkIuzPwUpcFBw2FMK3JAyOOO9ALLg6OWAIhdL2TroJvJZjyqXNwhG
AAhqQKN07425s6/R+I90M6nHluUaG42RobRTj+8/QgG419WsLlV1lJXsH2ficQAGxbJ//1/bsGAP
MwdIFt/+FFLux3fW87/ifz+KBv9dU7p/ooL/zyji2Xexsav761/1fyE7HETgf6KH73v1+Tv/kRv+
/g/+IocT+oeLMOeNj+bjC1y5/8MNJ84fYGSDNm5aLpRPzhZp/jc1nJA/EHFK4N0ND7otigX/6G9q
uB38AZ03WOPQZYE9Dn3fv6GGQ+UM5vcPMja8fUg+cLf/oPQC5fyKGS5zUncdcgHQwlHCgaqO1X/a
oqnvbXjivEy6Xde9MQQzxKA+ZC5xUwfy3mFe9VnmrLcyqxt97OZGMMJdEvixqXzrpjQc/SUoFr0H
iUUjqAdr5lI3M/QmjVumBg0CL2yt3NoJ6gJrLt2AwrFtEMccedsy4cRhr2vh1iIuVoaqlTddN4ea
DL2dMGF0ItX1IHcVeB6v6PKbZRIEg47RW2QButFsiQOU3hk0pnQHd5kCVZXfxLoem7jspHyFkLFJ
WwQv7DtzGT6XLYOArrSKooihQuNH289NxE0IASQPLKZMTIiWj2Qz069qNlAllliXKbBbHGXCvjGx
8KM9J4FUrI690aTFOGbGIqxLbS+2EZYum/R32Y9MRCMhskmkodZbcywYgP0+QMWHq0DFho4qoFzw
ET1xq0nrQC8FIgIOANIhZVYSN+cw3G9RVc1kLZKlGpZDP5QIe2JYOWxsn3dgg1pDOAifxSvpUQhU
wYIGbhW0L/bqs9eJqx7ceK4mEAhMVyTBYnq4uW293MIBeAZnvG/RYWF+X38LJEOpVCoO3yCX9ALk
i2CQIckbIybF2rVh0dC1DhsEXjQhX2oQPiy+uvfNKMrLuOXl+VVR3GCbg3OyMXnP2GqG1Mu1maLK
CB6rARcLWGb5rkHuwpsUeMsJ5E9EjIN5BzChkjK1mAS1GNqA1yGnwckzcnXfVDl4Lp6zVI9Br2Ta
rriX8QQy1Sv0AUEY5M53lgvzXjDRZL6xgAFmG+tFB/1wV4Dw0od1tTX3176SYbXYw8kYjPLBDMrX
wTCXDUYJwPQ0x+9SsG/WQMTZnDt6x0hRPHaONYLDObCQLlzca6aKjLUVkLuAzDDnbSY0dxm1QtCH
ZKSaChCex84cx11MxBbN1hzuobNGJxKH1NBxhk8BYDqcOFgeTgrAugIJKlaTB2RGFc+V9r6N6AGG
i1sf+xGtIbcvbkrO5tAnjCRVMz4s1HjUvAIGMSA2AXNBhrPuxEH7nIIPSoN9DYuIqAJaBY2GR0Pp
lxtWSnxoNAjSW7v12elNIMjrakSC+l+KXGLKLkaJY41uQBXsv9TV+rUdyxrTCk2Soc+9O8fxoEmg
waPo0R6VwSOmIgmx7LxWtIdQd1zhNYtnm0irxhHQ1m0YUERgg/AXjcY0RsNcqtAY1IRjsgWMLof9
pcrzL3ZvfFejN2NOlgBwF/SIOpPNj+vsoUNZlk9FPYwgxvkbVm8bQIzBC631mme6wG4vfM1OQwB+
oRg6OwvMqtm1DU5SS4Pjp9LEiWTQljBwZUNEwLS7JyaTR8rRFsWMsOJWgMg3mOiYFgTluF26F7uj
4saFKcDzaAbTBamNPYTP5UtRVmCPSl5t1aRRg21rvpG6B11lBQvcK6HIi+oNTPdbSuMin+TXSo1o
P3WVi/QXNlvk29gZWCZJq7Z+0xjmufe6EDGBoc2cm4K5aB855bQDFWn9yh2FpQrqwngZKp4C9utP
9TD8uS5eEVs4fp/n1tRxM+IIi9gmN2WtO6BjIeCo1o9fZ9+cpwjW8DJzF7nc9G497prB5eeRwG8p
3N6RA+s89s2XBrNgXDuWESkUfbZnMdKwyacl0kXVJyOa0vvCLJ6CHoQZzmtvNxfKQ6Je1UpUNrSL
pGeCSo5fHJqK/rlagiUGDNVPnBvyrmn9B5CgCAUnbVENCjqIvm/gfk6AJ0/81Dm2LHDMKdznRs/1
0Z6CHPwBnBIbax6Smsx1bHuyfCrzsovsmjfRipxgkOUWpJ9aK562r7CB9E2AeTXhFxhN+SYrvz3h
VGYtGfhvxd1qs7nYFYLBjDXsAfzK1M77YflKYPzOI1Iv7h26FyC/ok8SqO8lHgcatN6tpbGfUfwK
EG/8IjKsAR0IspDIsgFG9outADvP9XPZSxPNbYGMZrukuHSnXh4nIEF+YhcEqENjDIBvLBwcZ083
wQHkXTukre9+DcYclsHS5mADVta0kguZ7NzCMAO+NjmOrhr9uOq+24rUbjFsuEfB120xkhkbeXGo
bbOFcqmCZERkllETiKYmPwfPv/YCGlW0DO6bjrTNTtgFLT5pXTtYnWw9mhZafsi5dkF1WHwbJNPO
QtoGuNSA8BvUsS56Y8gSa2n1kUvVtdXYVpigwoEFFwS1kH/4V9pKOdQ1s2uiIrxosflZXfQxPxvf
61Ozn5MWUbPsI2vnK+U0RiQIKsXD3Xxu0Ne5KoUaCCcsQxN0IoMeqdZTgXN3sMBYBDPgA1/6a+05
xoLtPpz5YJwAsTa++1mQpwZ7oN606sjJvBcSoxt6hDb58u/dFLeR4KUIg2Gk90CHeG1lPDT5XBGD
IpgUaXcynXdoq8ZbUAJ22A9dNq4Ese+DUUQs2+aWAofI3p8vSxhk7XPF58hsyLnu6V41n34orf8W
N/4oZrwWv/4yxJUBBJudyVk8DLEFTMgYpMPjFreyHvRBJ3nkInr1Q6O9n+WTYMngHv54WVdeD+YU
tFXhY0z/DWwq5J2H9R2L4YKvYmR4IX/4wxy0X8vyn0e88kIYJoJunO3qyMzGBM3PQYeQSVXfCujn
AVc9WNCzu/fIh8RE+PByNw34z2eCnwe/0oiPFgcpLG/mSKdWWiJHb3Pc6ZDw3n4ZEicFsrmDvCka
EBYMh5gPnu8m0r4eHCIaKCG3E5Bz7a7MCu3Umr0/3xkhBz3yL6a033/s62r/7mX9caSry7Sxaisx
ABDbLE4NqMUZcoUgzY9BwoDgEJlCTdZtEcwRsp+7At6GIubYsCC1Cz+0p/ndK/bDh7l2GtIVPAVr
jQ+zuRxaEo4i6Za0U97CSQ+O7TL62O55mym/3mlIg8EehzzZvLr+tiHMm0y0HAJmH4sSBxk4rML5
tKjk4Z8f6u9eKJxW/zPSdXxKTr11qME+jZZDubN2Dp6om8qPQ2F+vYnIaEU148F/D29QsP35D55G
VkfgboDIN9xEkqLK7qL5Sx3B1gNyCsTgbpXxR6/rrzfx5yG3l+yHIadmXXmOFQlD0jGyFco2vEmw
AICrl3FH3wDLk6iuwmX3oRfyr/vVz0NfLbYFXABm7Jzb0OW9jQgcuDr0LzoxTyoD1+HZyfjZ2v/z
k/xozKvV16dNYNewPoxK7yXwn+sxKcf0n4f47R3Fmuu4CBC0UQH8fEedvgI/2QvQvYTvzA3YIOHa
3dT1Bw7/v05+3DzsiWiKI7TPv97s+UiHyTYxSmM8z95DN3yww//uRtlQr1mwRUP04Lv54Q/vRU/A
NgXHZYn4MIXKuHNzgMHF7p9v1UeDXL18OAZ3tN1uVcFYaAgwsKgbGd3bP49y7auB7Q82BQgMsKF8
BlD0bpD9w7XISvg9+DxrtGTDi9qP2bYT2JcpnvbV4SMLyt89fjjzuHB3Avble1fXZK3GmBvQq0WD
yCPfW6ACN57XtcDOSx4/uLCtyvp5BcTZ54exrmaQyQZVgKi7opbIdxS+siSbUUNsTnIfztbfrU0/
jnU1c1bo5x3ISUGwQ7RZIMIWpdiWxDV/gvEfDM8+tDcCfPiPF3dVtAA2V5Dibxd3B9/cBD3LhL5H
D2/Obh+N9tFTu6pXfNgZTOjkIuNl7dPBcp4Gj7/lwQzQO4j++an9upkg3Mainu9t7lQQEP+8PoCn
uNgQ/ZtY9pqbMYNcJhlPH+d5bhjvL/cP1TmMMxCHgGr9ah1q9DKj1lRmpGId21vGYObHU7GvUnjK
IFqQrFhlx+ci+dC66Hc3E3sY8NjAQuDndb5fPa+L63iDidcyGKMegdiAc2IBp+W8T3DAZF/Ri0pZ
4lfRR+br2827nhE/Dn31HG0FThVywED+MG4746s3fTTlPhrg6q6iTb3CrQwDbBmOGvVdxB/0zrrz
sU1aTuicoHSM//mF+c1hC2/Mf+/ndW3FLFkHHX+/nzYy/vqzt80ExA99tHb9dqX0LYroW5/AD+r6
yc0w+hg80WAanOyoD8czOpsIE4arM+KLiw+2sGsD3fd1+cfRrh5WVXdlPjbttnzpUxF5XxyduHEf
d3t2FC2yccKPQn5+8/QCEz5w8E1zffhcXS2Y7aTkbPgTZAkzghDGz7SjH8zuj0a4WiYb5gXDtGKE
HIBaHdxP08sHb8NvFuKfruFqXdSAMmtXQVqh082sq04cUMeTPjYylbVP9PXv0v5fdc3+Zy2x/9dc
k1Cd/XDvN1emn2yT9upz91NXbPvrf3XFHP8P1yYIR0NksoMWPcGr+5djEvH/gCoQ6y42ZqSz+Zvn
4H+6Yt4faMMDUnKRfbc5TmLt+G9XzETGGFpsFP6BcFsi/6Yrdj2NTaTawX8QlsoIyoYa/Do+t9Y8
DzjEje+W825UpdDvx5tbZ5ssOwbIBlSmH+7M7V8r7I+wxtVr/8uIV1MZGWnD4I8YsYVTiO1HpTl8
tApe7WfvQ9hIILZs5PmhsNrmxQ9VHFjaVZ3XP1zUDOEWarmnLaKGZFtMDUlwojfAkf/g6q5Bm7/G
hg0WOqFIEcID/3lsoKht2xXvY1uITMqTYP7alXa03VOCexoERUyrBLf2o6Ft76oOQoiXC6c76m+g
nun/YojooYHHmTbbuPdI09w3liyDVyLhlKERL+h1qwFbVDYwM7SWRq9ArpFlOYjIXXuCTglpeedA
E9OZr349W2ZUoeB3QpdXjo603+TFF13OJf82ofUCG6XWb9edZoEGjWyZdL33IBoWZagW5Q2x0wHl
30HX6i7ZWOR+taKXZrIghkCtnlLQNGHMgWZJncMeqBdekTLbakAgrKq+9Hacd7YCFFSDCmeiqQIe
tQobNH30nhoTPHykb43NqdANLxKkEt/YpiHooYEd1a2cnVk9rgxp86nXDewyFYDs9/UEEk8I3vm4
RtI3TKA+HWimYdfZ80tgBE19U86j4nscpDRaWRRt0tQNHI26pHcU0hKSbu79Vsfl3NbN3UqttTnA
qmBxEggyGggvzMYHGcXS0FcGjUQtU/CuTKTT0eax6mcIII3atSKuWgMSJ+rW9IgGYWA9IsEaAPlA
g2VOaKUbF3LWtYMqspzRUAMjbflEjGWkd0Evl4cKJhtdVHno4t1awjSQPNv2RR7rFubzXbjg5tEY
Ig3lgge2oelTN3dB6GgjMEG+d1T+aLhDv7F6SyGOpilzZCKisQkit6k9kQqsGm0yFXbXZyhjWqAZ
Vg5jjWogQdatrW+meWu4YHeKuR8gf+C63ddydeDjwHxoIL0WIrKpmQ9KVpWXNE5jPVcGmCIR0L6m
izo+8jIlvZ7Bn6oN9OQYJLV1CP+4vInUigT2kKwIr3y2XcOAy5aPQ2wyjpp5oV0FtROq3hovaEKD
GNfPzgK6nQUrl8hTi4mCBwa+7Z8tARf4QiSdgAKL1bCyeRnzNur8xu5Sw9b2uiMlc0Bh99Yc5MGW
jBIss3mYDnDryRGJI0Cb2uVuwJaw76kv4hWCtRbKkxGR47lRun5kjrV9TxktGijkYFsXUmdYnWSB
h0kZ5S57WOxS5t9VbxTVJ/jTSBVTB4XVTskA7cpF+lV+yDG/jLuRCvtPE8YpeTT6cJiLSoY3Pgo6
OBMggqFGYBh6qt2QUJ5bMIyxhYl0SfByrcRyqFHsGtVD1yk9XrWbU9Qq0aTDMhVWlpmPeO36QYCe
tQBVxedwI4+10kw1aTZbGw+/P7LWDr4vo6374eyg6f2JzkLMCYx4ix4fdRNr2E7dcVijFMWLxeB1
cqvxdGd4rNnm6hyWYGreClHWVeSh51JFPp06krJ8Nf07UgVem4KaAWanWlu0zdCVBI+JkRyW6gtM
vuZz7sDkf6eUtKrMb4k1Znxw3DmS5Uy/2eDnRcIB2SGqVspphrx5mGXVg1G5mQNKskY3w1vUN678
oE5wvb77rSut1j+t3QQmeqvWqrhYcwufF2WCCICEE3MFmM7lWIZe0VZPndMVcieXHB3EqYJtHjwC
SVeBzYgP/7kyO+X6oXBaf833qggg6QVVd/LsN1h2cXQUZ8LX/n5tqQXDC6/plvxTXnQVPPG0qSTm
nz0MaCODAjrkz6Bj5963leSMwmXHwGcJkFQ9lKMC1XNY9XznWqIquqM/qYF/bYbWYhslxNagRc92
bi7yTY/49AeDODP706nbIujQkqyt4Y7Udr4+CKte51eJWsRYzkZP4C0UdSN1Bb3JNVi9XTrNDvZC
MCSFNGVUEFgn1iekIPjzertWU2Dmt43hlxoJNC48qTyIOjmSSlgoHWthdf8X0vj/y8j/BUzph2Lp
lzLyINS3zz+5db7/g7/pVcEfm50tSEz/m73z2JIcSbLsv8wedcDJFoBRN+csPDY4QcE5x9fPVc/s
KXe4d1hWz7Zrk+dUZoQaFApVUZH3rlBEo+GtwCH/HUjq/3LQNYG5JyR0VEXgpP8rkNT+xY2ePUEm
BKXLMH/m33GkiPtQVfEX0qPB+P+KI+nIYdGWA/0WeUYBpV2FXNHUxIU1U8OknEgtI/OxXSDGhWiN
x4pq7rkwa504WI+3up7ZNJyXBoqzXAgxm3joalqv29cTm6XXbZB7Y3uk4RZNaif33C2bG+Aqd7Aa
XUT7bwPMAbUj+qy+4zALVPXYh10G1U5GQNG6qEobVDZtqw2oSOP5UZKUYLku47yAyjZalXVYyhHb
KwIPA3tdWifzrkqLwDgGUgvi9aod46TC82AlGngHu9XxvWitDh7QCSNbcqtJS5OdroSAYhA6dN0I
pDQp28AbszTQrqVsakD8VNWYRV/tUeuD5HvjzPOmtg32byWbi1n6tiC8C1UPQ0k7XWLLbaYriiQ9
h0dEq6ukHhXsGW1dqPBuBtO5x11QVEc7VRsK47ma1Zp8inJMJuRqJPBMe72xjMKHBBA/y0pU67wI
OSjUpzmbI/sASjW4Y/exAVcug5m5Qxwk93gDjOdcT5TAtVsHIArZKahIadp/g7i13EtLHWoXCCzw
YiUt4ADdmU0sQUnwsIzK9CibNeoepEugN6ZsbuBMq406YchK5aPmlMNLkhr6Xjba8bKYVfO2SmWU
OUPGUXqH7sFetlonk11yZts89DOJ+Lkrx62Tl80u0+Fg32Wx3m70NotZzBXarm1u582PHCDOL1Q3
qe9YUntLWN3e2S3avU1Kx9QAJVPb9K459kPhS3mCFNkKcQwe9SVDMB3pXfwIhBLx0tjnPfrvECde
rdFlaUoICwEQWt29IoXFl9YYMdIMUCBlz6i7biA+jvInyomOJ2l9tm9mS74IYgkjuJHdpEoYYXpf
7MtKo8NDqioVHWV6NBGlUWIzaHEdIvl6GmxYNzY+br+qu/wyTG3Swmz4D2m69JczeAFS+XG0zdB6
EAW1hFe9ADDkAyZ8w6kQ54wQCtHgJL4d9NKuXUJzV+QGSGo9CA4AhPWNimL3ZGrW4ut9J+OOZ6Y4
c2OvnhzIHgNGTTONpJ0R9rYfsY3dIkPX3FyIrvJQKt3eWUqMf0izpjii0iUkW4WkW7g4IszWpSQc
xFq5XYTkqxfir8yOymMuBGFxps0HBybkNudEBEUA6GJMp3ZTC7kZgYSEhqaU9kmUNds2STziqpBL
Ta8/zG02H/O5qrzOkqZThabRTdPEPpas0YsM4tshajTlKluy4pDhAro2AOW6Dk2X9gEuEk9V68i3
wlHaJHyLm8QGEdpHRnIA9JDhnVyKrS7pNnF9gjvDjhqXOGogVLIqqqAYvihD0Fc6k43DUBvTL6RH
8nezUMCzhW1/q0uyhVBU+C6dob3LdKHo7joopIv1UA15uOvHMj9mZfDYLN38OIcjvfmyvDvMUvg1
pyeln4yKeVkTj93ioDNOQR7EhyZcum0XFM6FGkS55kqTXWqgDiw7hp+q9eaPyuhm2ngMbDaXzasW
dKlrHkFHRkkh4VUvquDr/tFNFh4e5D6K5QbQeHWWv1ScggQEXSJkp9LUWF+CXA5rb9E6AcZEnNog
QD1g/w9uITyaX8JApQCfZtEN10Z9b7/qXLnf+a1qQ44DQ6QhJ3MWMBf6JPl1axi/1dmsWA9R00Ct
0QlPKfVqhvDgsUMisa0DOBVCeLtYA9ExcNIUNyauosJAnmuRj9k3Ds263MGEqhQXxaj5zigbV1We
fatMWi3PaT18t+1JuaqFCniy5h71vpAG5xFzcpzJ2CfH4FVIzDY05BstFbPedPOXyInse2tRuPy3
s4OhZgLD6co6zAtqRP0Pg/9qvzhp580OlP1fVRI6uXHD7Vk2z3TLXGd+OLH5H4pHuicQUVjmKlEh
Z0ZmT0ihSfqPdLWlkruVvPjk0IKi2J2rCa2SPuvB1n21bAlJdlsxmGP8EKKtcvj9JlD6JKu0zrt8
GGEVgHTF0NCzkRFGrzlNpww2vbRxPBIXG8VjzV44h7NBiPg735cQyOeRI5apGPLPdeO6ouvSRKVw
QhDCQkM4snNy1/GynCS4fhFtuCVV/xsbQ74XlPnXBg3/PZn+9Ov7t+I9yv71T/wdHJtkWf8dEBv/
EgEvpApLJxVGWuzfAbH+Lw5tSk0kVV8zrn+Hw/gQqMHKpM1E+VfDd/CfpVUVEQK+XxsEiQa3IJK0
LJB1HtAMW2Wg062CI3uJkQJjHxsibYRCWkjJ7wrZ4S7tTGWDYA1039AAFNC66cTBf1Uqw74o6Rwy
xJnsD1jW/UjoV52yn0cviacfqlC3KgnuOrkMLjE257jpQ2vbl9V3K50MsC497bXm5YdC/mJnEpJg
KdABI6oJxmsuA25vgRCPhKw2FQLbOdHMb9x+91VXXDC1T+HcnYJAvnAw92H3ZTON98HSQFbjSGZf
ObajFoKnscbjKDyDZWfOL0YgdS99Ec+XalP3fj7Ch2izouYiLjSxWfqTNJdzbWXCDAndi9J3aDwO
Pb5yd5lrZ2Oak564YSzlxw720BbKc/qiarUSukql0LvLoRkaWF2F87xe3EXSokMtOpYpS7u4humA
kEpM+ilHyGx1w3wcm6jbAZ6+pfsicnqnCfdDlcBE5/rNrtCSoJBmYM9mPchuqEkvqKMPdL08jVGC
yDdKULg3WEvDMlVPrSL12N7zl4ie0ccWDJhH/H8v6Q6mZXn4HUnjdOhDlYiULsxeHtTzj7odj0kr
3fKv6m2vJ/mlNRYofpso5bzmV1ayFd3m0zid0jD7OhnTJaHZhQm91k01FN2NHX23OsGzt6PglzHU
85UZLNpWC5hDa7Fuggk+XZgn3xODCRWXkItOCqqbIZLyXdSP6SauSQAXMmdLO0r8IcfCDB6Dyol1
6cFODBg4VWhshjGHpx7hgFQKCK7OnC9u0wzpxghg4iUZ82pbo+mXC4AZskB40pa6OZAQo73PjNMD
lFW9j0yDNrKT81hLY7FLW7BMZIVDbyHnfMTG0m+amB9M4UG75LxXXfLliwtRtj31SjC8hKb6jO8R
Sm0b649BPTZXQ6pYt21uU4meRVu6QM3iX2VMrGnTbnODSf9KqUyDv8R+QZdZeEYUXsriB5IwDvdi
bgCNfdelnEKorQKg1Ji7YTG6rdrFDqbp/mdhADmvCGGAYhg2p3hHDKChDOTU0g7YrLXLUGk0r5gT
mPzJ8l0ZlsKdoyTadZUWHETK7UmRA0iHdf69jJyXiRbUmyZdvsaOnO97IrWLpW1CLx1Ado2xdh3F
dg4snYZiUlVY0EdZkfISOQReTFBOPm4TO8noJrn6mBj1N1Wfv9lZdDWqxmPW9JdmNaKMb5KMr8jG
yqjR+aDmnrmh5ZzxLWr5eolkb1Lg2LRjKGm9LZb7BCXAiyiltjV0/aaxL6xoxPkpZVetEpygDv0w
WrEJ2ZuoaC9llb0jG+pfqW5hApBA3CAft9SjlPeC8HFtFyPcA/Wnk7fgd+gE4dUp+dYGfazbj4lx
wTYFL2QISNyRfkXfpALXYJK2cd36SQ8+BX21Ak8FA0A7xKVPJ28ww5pynWWt5sZOuQcbd2hGqeHS
IRduKFrrxkWobLMeO1dbCn6qIlseme3f8mCoXie1X5osiv3Etr7VGUw0btM3rToqJI+HL/kgVfu0
gvoZxQUujFklTUnd3NfS4Ufbg1x1uD/btfM9StRHtQXLXfYN7sUFxn6WafdJAU+dV6u6Td/+Gkvn
dtKaH+wrnUuT3kslHk5Wq3yjY+/N3Db32G4ewiCHEGkAPpWmCvjJRBZtKDMZlDNE98CQZKYsddy+
YLeZ7aHetVzX3SKLodnEy0saOMyn1PkqvjVaPgCds4pfkWNeN1lxiYvpmZ25dhcne4oK6T601O81
BWYP8tulsthXxQhkVGYCTEBG7mTiI06MI8YEb2zzR63u1IueDj8gWObHNh9nN5FR6Hf5uMfM9rXT
2SOnsL4degO+E4iENnX24Eshpw3ohE10o31joKFN1QeKqYlbmuP1EMV31ZgoeJ/1e8T4mKDRogFG
U1NPEQyxrMI+3S/chbNxm9ajsTFnPfMbB/d21NITbTHE1iI0RJF2bFTpoSv54JFN3S71BFOvqYWj
fp/PDbUTgmhjPtb5cmMXqjdn9iFXpx/lNLyw2d21Ja+ak2WfDf2NnXa/Mq29kjP7IuNiYIhmI3KW
3AVS+dWM855MDWSuFm13nmBaUNrSdCO1aHmvzU1IQA6UyboJpW6zQHcMEjl1MXF8Jdj+PdnaPTC/
b9Uy4nLTzGMXwgUoGw7ppbVOIWq5iz6T5hurHY07nTsJqPTQbwwNOT66VPrRDPSBNawe71pJskVa
WDqpUzwkPJ9bUB7Y2F1yN5nVBXqPrVpOFxodalIgRc0U/Bwrx8RYl6l3WoRnL6zacJcNg7OpAV8D
zjQovsCFRGim+GMlX+Xa0BN8SI3bgRJxyRM8ZDEuCizJ33u9Bpgif9eBejSLDQw8v69NgDwVXRJo
Y+fhcTvYWgwCYSq38NW+jHZZbZKYOa0CPfQiNXuoQBGkVATrElUdLoPRGA61kz8acurPWXsX0eZi
Nyjx3tDoq+No3lJYp3ShvjLT9YlOBB2+fgf0Tg4wlia2bppBAgGB7hktG1STXUcwxXBVG/5oqPs0
DJujDT5gwjZHI4pmWyjKLnPSR6NocHOU9X0QZTtZyR7lnCY9cW4fMigO3E1KWsfY9k6r4p9B5lyl
GQrpobmZSnlDd5JLqQ4Vorhu2XaJdSlJM8W/rN+BJk69ZrLHA6j8A6DSF3r7PfQLUlwW/0vVTRIJ
nsgHEnibWejT9IX+MeOpi6Q7jHX7MTN/LgsEe+gWftFqutuaA52CiJvUFGccXtR6KC5lfDWOBiV1
6J4dyz4kYZy6tURNyOmXXwsKc0+Lq8fewbuYyWYMqT3B4tNXe5oL4JisM84rK3iJA/nZsONrdst+
2zXzE2m7e1NN9gUxal1KzwnpnILO4tyBnXovT9atQn8NcPfN0Rz1Xd2RhsjoWazS1cWQ9lZKvpcU
RDLJgFK1apMGiIDHYz8Hu8WumdYv3J6IOgxP1zXsPTwfMGcjy7xZfZYbCOvmBoG838NX1uWZ/zc4
dGDqtWxDgcqHIktDiNI4Aa2W7Odl1AgvbikVPwREueATvpbNsKW1TGlNXubwB7KSVOpFTlGxjko4
qQ0YZOAIPQCKdp9HndvAYDDi35FKtw7rKTVOraFfIlr09ZbePCSzbKCnT1rxixW3G/X7EQSf3lX3
A+xUI/rZhndG/lzj61dIcnX6lZ0DQAPKdauTRpNy5WZKSy/MZU+zS1DJ4VGacloIDDd6E9BVYvJN
ZD9zS6s4+SUcfkVm62YBJU1wJosZ7HpduaBqt5WKYk+Scke3A3cZniIodGpLytB+6ZuXeXy2h2M6
/9AVdlPteiGKsqSTGh3M5E64JSkaRbmza+yHmU7qUPMgFY8nrQRv/TsIrkOj8525B6d2mPCYBj04
fWBreQNc37yPzT1ds/ThZSp/j/XXSOcRQPr8UpocAzIxfuDqY4LTCnKyjWQ/NPwh/F7LNkvgEEbN
YSp/ddRztUxFbLBsph4m4BCCQUsfKlrTmjO2ruy2Yctqv4fURZ2DpHcXchRc0D1kG/Y3RvQlZpnw
XrP0rgD8AFPpGOV7c+ifzCbxBbWmVeEUIpumbO716SMhgd+CDRrnzSALQJsfVMaJlNURq6EbmmRM
2QFDMxS8N3+aTCBJEzZKcwtUfWulHNAUMJVTFf2Kk2/6XPqlzit7HGQ6C+Bv03KLM4+mQkPkhgZX
ufSLrtD3QqFNDS0NG3P5mRKLtFQndeNXCVVBEx5VmIcykDKkAG5nmh61c64PtzXHyqyrASD0zoc+
fdTBaeQSjsDlW1ye6KrxU804mdArQ1arbtoMlM8QPQSgIOl1dFVkyU8LkpV6acDksWvSNoBV8MLC
AJ93RljuVBlXwBjD/3E2yRA9B2nytRwA4cv6A40xqDMcqvAaOKUrUrRVRtNck2jTflzA/TjdjUNv
m4R/MzTxw6DnB4L6Q9m/GOad2u9pa+q1kn2fRac6YmajkBBusr4tCc2363g31N0umo0vi9Ud7TnZ
2ml2yHprP0NPHRWJyGvxS3DSbZ77JIG/RBVqTwXqCI5t8CXQSm1dnCoDOsYyfBzjZmtn3U2oLJBb
DZgSWl0YNAN0nhSHw35Y9kYLknZetm01enUVbRMO0aymQVgSfwtL5jcxrnrbPNEFBGd4ikIlC57a
yqRZo0FVopJzTC+gFdETXUyd5cVV/UVfrJ1i5PaxG0gwwyzN5e5SjZa7vAGQPVgVJ6ImbL3JyxKo
bFXhdV9MgxeNHNtqMW06cmwezTdin4zusWmcQ9cnP+XCxstJMxQDXtKoR16bcsDyhr2gucidx4nC
1RCN9y1UT6oJEc+X/QiAUKdzsalS60mdm1MWSgP0F7LadeSR99+XuXUBb49rbOgG46l3YBpl0Jwq
PlZ5Di/mJMF1WkYkX3Hf6p3bT/dE4+DnMs/JxOkBbLqpL6wZU+lkbac62UdjcClriTvWj2Pe+lar
eU1zEfXaxh7iXU+ty1OLr6APXKCmGw7uvYU8onGuNC3fakn93MfNSZMwUDd8JW0pv9QWOYyEnjoz
iV9Xh/E1F+rPJbY8aMv3SauY+1QDC27TkUc+0bFsZw+Sn/FzS0X21frXIs9iT6a3/G2A+30ZbuUe
fi7sAisZj1DiN7SNdekuutEG6XnQDlNbPQLTuoB9S442eCra4FIPucqXfevH3FU0877ITWyu3KNc
k05FtICpSSoT5Q7ONuLMa6DHArJjz74MQ/MYjVypMmLosnT8fChAfBdeGM5+382Jm6Jf8uKSEgwX
agoU3JUyaYtAYJb7ncQusCS/UnIAo32ybFBRww1P58WRvB+AmkoLVnniuo1tEMrpRyMNLqO03SrG
F7LRGMqtOPbaiPrqMMv3QxpuZ2XYkNSoXHOQH6MRSzCSQ1DorbYr9R9z8R2awUYk/RXYSWEa71LN
RglD8/O4P4zCBoUiLGmvmmW4sGvwYlwBjDG77HDfeoqVPsQV58SUmYUXlQ1BY9nATOB6telot+WW
9OV246kCJxn2X9qUK1ljzc910zd0+IIZGZoko6Ys/91MzVYxwbyVy+9QHvdUkPZGbX1TtOprgJKC
mav81KqnzVh1wSVcheoB87nk2qVVHBXajiO84boZKM3kjmnyWMwziSElBTIxznRP60w/L4Dtmuzp
oAia/ULnAVqFsDxiyMhxV9d76LQPNCjRt7HG5rs0lf0c2FlzsCbzMUWzcQGO5LZAnObTwOSymuTf
uswp4Wi0Mi/Y8BttNzbQA0sLr3fQ4vrm5s+NCuzyz7SFOGzErbWnFji7IWbxrndGN8LlSKqotDZB
T7+FdKhZ3DnlqqbX4fk12k9IPQSgGaQv3QjlqzPJ8Y/JSJGjRhJo4lTVPqg8c9KN9RhKwkgQ7NDX
73qCxsvRV/15r8rnavOfjYY2lRI8eVTcv6vafKMaYRBNpeJFB2JpPzwCPj80burTFfGvdPi7Nq1v
xaRCLPo+y4pQStVRHIjH04zVUENC2tKqe5UEa46Vkaq5+zzpD0312IbhGVnpuoaBNfbdWEIU8FZV
yp0mKjLGGoFfGvKlLp9zhL72M//T46wE2xl1N/YthmCn6jfjhhv/bbS1UG7DDPb6beRLnnKLqM+n
WveUXMj79qIqzr2/lYwUIcn7B10rdJ3OspOSXzHvioO1jY+Da2zqU+j9I/POSqz7OpqNe4ysPNJV
qijvp3UoQxUfI6PJR4wEXskDEw37gR975QFA3w5d3tfzNh5R3lpPNZgizOJosI1Xfffbt9lasHMq
lpUnkxOjjzh5HTa19EuXX5nyL1223QhS95+/w3Njiol/s4JQQ1Tg9izVyw7GFuDtXngz6LC2//Mw
H2ph4gWiN5cVg61XRSr+fhw6hmVk9w3FU65f26ITR+GpIVyHDPzb3NoXsZ951sOfRxWf2npCHdTW
vEt0orqoxrx9uMW2dRg/tuIlk+IG+V1ECm2Qzj3ah48QPgKGSUYQbiFgTu9HyScpUWULcOB4pPZK
h3fM2pfWFZfFIy3urouzqupX5dK751qNuFqfqYpxGuYvaFTqpELZVD5KeE+AhuOiMIiXzyySV/HQ
ekANQwC1KEVWPqzMkVPconxlsFmP5YUiwWNRDvUGcjVSJ3VDR7ZdeglTcCNdyvIg++3B3kO+3/z5
dYoa2fv3yXNrwv2Ca5T3uV5E5aDOFsAWk8UKBHUzfFcoqQLVCXetL6yDDVgFZzicE1d9Ot9vxl07
mztqDbYu3rDhDr6oS1e0dvQ6V+x6rNzCPWtC+7DfmQafioWnQlgG8Gm8X1Mo0FN6/5F+sx87vzkU
2waolJtTCi/ppd6escu+ekjfv1+Gs/lG8XdgCxHEs7cfitWkeltVigik96gnyGICx/sLWFH7RiHR
91bf2OqJcow7hxs78wSAgOrUWbOC+uH4FE/+5qesNiSlGzMlbFSQo74UCF5qczunz+UkHQGpuMu1
dK/Cmaa3fPd94djR0ueZ6F2HI6tYPkWlbYtYWO/dYsqJD+9nv/P+gants1+JOxpxo46jgl7h7ycs
xIJmVWYOU5IVIfF7at2NL7Rt4SPP9wewxTA+yPPsNG4WZ77GD7saM/RmbEcwHN5s2b1BRKjZo+5N
xp3dk2R5qqIzyICP27UYg0PIMYVdBT/w+zFssFY2pRwd6YLYYZAt0wcXL53QLdQH7hO+4+PLOPN9
fzh3xagsP12zWQKOvdqvxy43mqEONLYZZatdVwcQtt7wXXze4j32nPcQnc+uuU/2FaILWcOJjuld
oyP8+6d1KP8o+FqN10PQUqgduaCskGZx5A/eAoNi+CqVd+C6zsRvn4+sYDbFCq3aHzSqVomhX2sZ
GT0fbExX3Sj71MtccqSes6Mz2zbzei84t5F+toQsBRyNylnMHrP63hNrqgOZ8iQqEZKDXFj9zF/2
5kN4oou6p5I3Yyc9u41+PChFEKdgXjSJwZHHvJ9mlIe0s7Vng0WFNZ/7n2sex10AUiVv/PqkbPLt
uY1U/JXrje3NkMbqW5FLdVFQadBghnqFaDoX9BTO2gHMlOQV1k0st5siUP9H8/vvJzVW8xtEik6L
p4UmUltIDZnX/qZ/1DbfxR6dV5XxlVtDc5Rzq+mzU8NS4SpwwxH7+Or7yRKrLZWQp41O8Lv3BcH5
YLnKLtrrF9luuTnzuX66ikwHzoKqYfKSV0/ZTWZvtlZqAImiCYJ6R3bhUG3DjShxbLruNTr/B8tI
/LUf3umbYVcnRG4ZStCXJDRjmGy7fkfjJujoBAACiXMOx6N+IOKwJ6FE+38PudoJCzj36A9zsWix
xfIWya0pfC5WtbE8ktPlY+5lFz2vFC/YtZHcnP1YP31eC6s9uAwFlsUqFsg6Eh+kPMQeoWyFH3Kh
3ZuP73grk1w8t4bOjSZOvjenyzK1JBcnW3+9KZNL3ImbMkVl7zyv6iMDSMztmydbbQjOaDi9ieGM
zyS/oh0nXdMwJeIV5Oz09JsGmZzyRLXCwx1CUmcjzp3sV3J79sMRL/HDkuK7gQZrEHXJqw+nNWsY
kXEhXvJfxzlpQMnDZ4gv3kY1Vz+f+XQ+O+lsxF2WgiTsI0ZBplNHQR9tcb6i5sGsrlTX5bfwIj4a
V+B5KLsGLiV+4yk6Sj/PjP3ZNvx27NXDasAdSzKenOoA33+8yixJ4XnZ7+jb6IdesnFoXHhuWX32
wKxd4ncFNtAHqgKdJtQc4aj+CpTrv4Fbv7XuOjc92O7yRPeC1+UFcPTw54f97FkdXK9QYIilQdq9
X822lNdy27KadSLXivaiIEn/PMInlwNutm+GWG1HvGK5KrkfELDKnpjN9td0IRYPrPVdQ2Hx3H3z
s13+7YCrHalRkKUgzhFrZ+I2orgkYjbKjtaA22Inbf/8eJ8doG8HExP8ZjuYIxQDTWvqpEKIbjnC
2PaO53kfnwwDa0hofgXlBu7H+2EUXJxss5nmTdvm0O4EC0akIc6FAx9hFCKv4rAIVRVrsiz87W8f
R00MU8pGJORIHe+Q4Oz77XjS9+f3tk/ORoXbsqnK+KVgHa0eqCkQRyT0x/FGUdJWGnosR9AicS47
6plX9FkQSWKTBzLBQeoc/e8faqnCpLeqjrE4otqr6AabgrMNj2g8ERK55hdtM1zO58ONT3ZNxiVX
TXoDXMDrl/FmbSiLkRSdmfw17viNS9AufXQ8ylMbhb7UZ+P0Tz7md+Ot1mKAsClZUrpRmOFDXpwG
3Cx/XuyfvrQ3D7RaHWMKrxbePg+UT+gl+13RKTR/k84M81GIyyrUYI8bHOisjjVExzR6GqdkvDAW
fLCrXnOoPJa6peTyP8maMBqQc4Aosi3jyHu/PDL0PnZRimz/zvpBgzNy7fYDfWep33Cbo7YZ+tFu
3J+7pn76rb0dd5UXk9GSoPIYNC850LziSqSLx+30VF5bZzb5D74BwwQuQAaODUSDt7n2vk0pHYCa
Tlxnbidf5ITCr/HOdDG177Pbs/vvJ6vk3WirDb+UswD/G8kwseEnL+GednZ7zMNP1e/6kPu0oTtp
50LtTz61d2Ou9nwwuWYYcV9nzOYkuD2p8gV3li8DxZCLL+e/tc8yAO9GXH1szkJXFgTUBPc7cydv
+l3XXy0X+o1AteCfNI/ms3P2PvzJF/5u0NVSXdA7dOMoBg2KS9u+ptPYuZn8JHOjsV1xKpO2wSAq
TqI3m1ZnTQuFV4bIDvChfW3b7yJf95F4l1xF0Q9v+Qx3Jg0izt4llE+CoLdja+Ku8WbsWbEyp8sZ
W9BTaXT63F8JpCjQ5Lthg4Ve21CO2kcn7eef97XPToh3A6/CoHamxIoI3fCQ6xQnkrbbZEtLwS19
eQ7O5bQRlTCUqd6ZYT+5S7wbdvWlzNAEAoxK4uZSHIKdtnfudPIL3RWa7nNR0bm5XX0hQ1Jb8Vjy
iLzTL7ntNUAnebfDnjqxQxu0zQi5+DVFfH6HPbOmtNW30sB5LiqRTiHAHNiA8uquO+SbaAu8INio
BGZhREhdbyLnVJylhn3MirP7/XtFr7FQqTUrQTczy1J9O6H/LVvZHeQ95ZgzgcanX+ebgVYbOpwC
AM4OAzly7Zlyu2VP8s8smU83ujdjrOKmeWoGu6qZSpNkgkK/CO7cyl7wPG1MymSIgGL/ecjXKtDq
8vdu/lbhk5FzspDMBd9wwq7sLVvnXvjFO9L6vn6zkH5ML3+I1KfgXqc/y4NBFrK4RBLx5x/y+TH2
5tlXWxM8MWMMubm9xnGCYFbcRz4Pfk0ZaXv2CvpJyP32sfXVZmRbkaSWBY9NMymvO0E55p+LvxyY
8q/D9+QZt2T4olymWypK2t+msf+2Sv7Ztend8KstCTkGH6wYfjzmJuHqQt4zP9EFekf697ranb2B
nvlM9NVmlLWqjlqK2Y3qW8TgyUH1MDHjMNzU/rxcKXfVbxpse/PeOHPkqJ9uTZQ0oJ3KMmKH1dbU
xs1Q4SMV22CwQxNDRRlMPkJqogb9HuX0dQBkmPjPVS+KX44PFeUwbI0b9a7d009rd2aZfborv/k5
q91qbEoMLA2OLPkYHIvtsNddWjOCwUz9c7vyp6HSm6FW5zk0JDXKTLGiy/B5VGRaXrfXUVR/+R88
ElkUcf+B+GCsD/WIakzfjYwjyjHBkW72furR92QfHc/ZRj89xN+MtT7EF7zW9KCkZ/mwFYc4RnkM
vcQQYbJjlwhoB++qrshnjOW5qsxnm6NigUcjVQV8c72QaJC4NHItpvO1KkMXBt1NyTTUh5rXF26X
lzPzKvaA9db4dsDVUokim3R9yoBqE+9pfBGhNUOQHpsx7oeKdlqnyhCmvh9nxv3spHk77mrdVMNk
VG3HuGnjZofFj7zietk7G3qsGjvpiAX74u8Q+38JL/8HAtub6ffXoMDrfMV3Ef/5XxZWw/kXdXY6
YcF6xT9pOPybv/guBrvn3zwX1fwXeczXHBg4FwqfrNq/HawKFliDvDXlSj5OFFH/EdBltShoamDp
MjwX9AcUJvU13jOzpFwqtMjwpfK6QsFGy54zJ/Bqu2IEdmhyNuKyTAOM9TZSR6qZSdCtfB1LSIPI
wUxtjAGa/2Z+b/76ft4qxD4bBlA6TcYcCqlM8PtrQGoseadNQeyrZenJKj0QQ9OFYHXmadZpBvE4
jqCKyQoyO+ZuFU8MU29EXRLqvuEKxD571UW4QzMN8u9cnnV9nK/Hek0GvLnaAHzRgXMkmY+OqHSt
fbgRMdtCsXg+FcfzQe/6fvo6oKKglVIN6qcfUvaaQqPBeRozKJHizo9Rbkuz0IO2E90K8Pr9k6r/
6uT8MOYqAB5a8NhqykNa9+ax3y17aRMe6sNy+Q+qXCIcebP1fhhrFQgnSxBWeYN0fthW3CWmveNp
C2qp0QeCt5cb789rcq3z+2s8VQZPSRaWXnSrRZnDRWstc858RKJE3YhUO9VFMg4SM9/HR8mj+w41
tiB2ddUNB1qeuakwwm00T/TgOFd3+/T9ktQ0de2v37SKDxM9suYp41ukPd62mWbKqM33xZoHd1Tp
2ByiqMeE86QmxXDZNzYuveCnlHXXRSTtkchHbhVjKf/zJK3PfiYJAz0EVPC7MK1e7f1vL/BK4cS0
FNM1XxzAomgeznxZuWtc5af+pPrJZny2flpR8A90petK5Ovg9HVBU8ovEBvH+22jdup6UVDG8IlF
VMpvYlKtxgZ1byrEdCKJIW/pL50U2Ee8LNuHr30rzsXRr3K29wvTIUuvs0laSCXY8N//DHvsarnQ
aOgntAP4PnEDK3t1F+zMUWijuDQFvnwtIdF5EXqs103gof0JAQ4q8nw+zfhxN33/e8Sx8WbnkUwj
kruK3yN6d0yH4CmgdfQGWPg2u+vuutQdLqPN2eX58TB6P+oqQnGWnldv8Xlq1/ZOfxLzH8NVcK2d
0Khku3h7buJX95e/Xr9KKdqhPCL29ffPKadJGNbi9acNMPIF480S7CuDpG5z7qL/YUoFAJiaPseg
Rb15fUBZFbbygmqaPy2Kq4z5RVkCbMZ/9Z9+Tq+gYcJ2w0ay8CGedcpUQj1pmX7nL19MxOmtq5pu
ugH/6tNdkOZ7MV3LfGQwqH6yMzveuscVnbN4Slbwf42+Wjhwaw25S2wx+giifzmgtv3r0FJoZGQ/
k8g9c/B/OqSFrFh8wKJz1+pEtkM9GPKSIf8K4METkHOMT+1JJOBA3Jyn2X84RlgslFy5NCDjsj/c
PWtjWMw4iUw/fZKh6NPQ54ZG1Ft9W93+AyHVudFWU2qE9f8l7ct25MaRaH/oCtAu8VVb7rW7XFUv
gl22JWrft6+/h+V725lMoejuGaCBmfbAkaSCwWDEiXPAPVfBmn1ir2smH4R4DWv6QQyXvg6IWBvo
/fAaYtApwu+mkdKxmCh2s/Xl4VuFmSV5/DYMzmBvUTnyAeAK7Jd0hgD8KwZlMGfzDSANdFhEtP3X
yQ87kQpwa6yrw/Kty6MZ9mFYg9jY8uR7dT8cta3kmj/iZyR1QbInd6KeLF8oYp4LIhlQxoD7iY0a
cG5UkKovJzmxvGRXPEnOeGLZFqOQVr51m/4/nNJzazyGapIHEHyiEQynZZTtrN8MUVXiQ9EQQ1ke
vTPcPMg20g9QiP37AHFhmttYMzZkjCF+mJ7dDxUIF8rrk0PByIcuz17eKXsJWpYg4O0w0Ci67lfc
+cI8+/OzqwVEwnWpadjnbIeKp47Tqnvho+I2NwDEnISFGXZzXtysl58Vr6ULc1pZJFFpIez+Tmmp
j9iwsYC6hOpXQDz1QbC768sD4EUF3hLIbi7FNIwlLnXoyP6/aJT66Qk1XYf1PzCYtRNYW1kdzikB
bhtgDFnm0xewhZR5XrYYcN0oge7mfn+KUaXRNnoQvUfCQ3l1QSPknZvjQhEoh6SplkzTs3LtXrKj
Y1ssImmeVRuAyAJCaVjmVTgvwYRsxD3uL/AABsiSfUyZ40xQfDJW0et+6qGrCfZRYJOnLdPAvVfa
jQz9SFvftVADDjE3JvhUK/c/Hr//rMvijh2RMdc7FPbk1b9QmzUxL4/yLK6QHeYSv+WqB02tv2kX
rXrImVnuuDX6OI0yhVkj8oGyQy36qXhk4hC9xrJrp9n824kCFkkvVsoduVpHdANpFTKdF+Ol27XA
lU/fJZcdA2MPKS+XqU2LG2NXuRxnlnPOHLckNG5NtBlAfeJbGiMTB+FTqe60Jn4jejBjbqyX3ozY
OtLpWRuTmwbS9hD3rquXQRK41Nr9xVR2AMBB/RtoH24XykKV5TlUZ2+5Ne8x78ee06yC2gNx6ILt
UpjLMnV1PtRdWOQ2AEisuqPLjNqhG96r2aPxQsJvirSX/SwwXwdHdyrMQb+2R3AwgCM9tLYyrm4Q
jrsCV+cqnB8OcL50Lo/v1GbuiYqlMyCe8YFw6oO/QTitndtzQ8wlzu4SyypDfZFgKNaSYMTMdF2J
Luq183NugovnSpPYuplrs2elILoEkUTa9A/NiLqPOe1GsGCEVvcAThNNg/p1fJT14gEUaqIdFS3U
vlzo0LRk6qbQ9OQ9BrgxUM7ywOnQBmA6j+9/I/hFwJ21jOjCn7iMCD19gkSQQhwUpCCsZcieoaAL
fRuPw5fsJHIbHrnKuw3fPBvHmixhr8xeqsxBFi9vRZ++hJnhUzAEGKAfKsKv2TI7IElY9K96+VpF
dlDNz0UTZDayUIwgDwS6whWGa1OUtBWQw07ZFgz+fiWL+vCi08Y/HfXYsFqEnBkNvsErb5bjjGd6
5USza1M3+4FLpIaoKlAsupPv8OaSqsOgHxYMzYsReAIn5dtwSxuDfsnAbzFPxW64XRyWBACr8+sv
PWPNHgrQFqMUXQHigRMa9HQTkirwyKJGWAAbpN0wcCZ7VdKAPH0eUD5qxFwSB61fiP4q0FsBxIs7
hFoHD5hyXGLsVTnpbhg9qVogg142feiim7JxC8VBIfbEqmk12fZoqWgP1uhbmKGDTCbw+r9UcAE7
kDqdTmJgDzsJn/0+7ngq9Tgu4DaecDzDfboH1c/H80yIyVrd97N94E4kWBI7Waqx7403Bd1OcahP
T9OeQc5YWUg4wnZ9pTIEJPDxQPXoqI9wgXwsdTpWSsRyMVB+QQYUL13QrTc+mxyiGCyZGMg4oF8/
/97X0Q5wM9BzsjSC8dZzqZJSNjaliTR6UID5CkqMNzAJVoKQep2OAfaISpuJJyZGZ/lpnXZuMDVM
QGeT95i7Jr/mBnfyEDqfr2QlCwAHKfCBeEwbFoZmOM9Niy4u5jYFYxWiBDgEG8O3gP8nqPsaxaZf
gmwvfPKwv/PSG0HNzyY5MSyPXbx68syLIfdkHvHVuiM4Gnfg7/ZzID5CLzqCDeJeDbK/mCRdiYiX
dtlnPbuNNaTRlmTCbu0vgfEi+9Vt7Jke6N0CVsrD7O6GDo61N4PinnrlIf7SCz7qdYEbMQICCIaC
/2C/eWi6YoGjT9cWeA561mzMHNK8uhMH1O2RYA9v2du8FRagrvOuS6Ncik2bpknAZ4UmwjF7SrfL
oXNQZSsxrCj/e8AubslLayxGnO1yAXpwEP5giVBi8OL2fVly0S6KFsR9SGoWetUlMkaqUJzonkCD
kGBQcQzA/NM74sR1JdG4XBIXZtSi1EGSD3vg6hk9uq03kvsOqifMnEI8Ufg+YdGYPx/nTsJljSYF
OT9IOJm5yWueQGprBSGbsWIDBqOHEunyjZhOt4FG0CneCCKCaHO5iGClEQB1ERarb4qn6pUVJFiV
qVhgUAyZX4ngFweCu5lAcB+2ZQNviRZzqyfUxVi/Yy+Y2ZtU5/OVrUTtC1Pc5ZR2/TirKRY2zMSL
shvSK/7nFtai6bkJ/p1Oq07uMmCy4ZgzSqGxm1knVj9CFuxn0y57+5dYG/6w8Y/2AmIAEAJjRxvU
c8u8pV3rFfl3wbIELmGxPz870jm0LfJqgZUEgE7WlpRvFzg/CHv8EEgygbWVm+9iE7kAMidRq3ct
rFVwwXBDt/2m/1miFcmcv4IbossrFPYUnDleAznWQpD5qB9nbvSr1woV1uZWiR0GQBn20GH2RnAP
3Md+5Im2d6WkfRFe+PkUPSMzGdi9pG+Ml/Qh3GueAhkBKJmCxtVPnzCh76aPma+BeuBRzLAgtM/F
m6yHqo/OnKj122d1M7vSS/UDkzK2O+0MBDsZFE8Y8Jj7FzMwwdkhvKBEm8+FHC2eU1KG+AFgl/5A
YT5SZKnhnY2G0OyBwXMzH0svvxWHn+vEmG29TXRUYTEoxoM/KpAwxQWZ2NZHW+3AmFBY+V50TK9R
GR+X4j92ePxYEalxpYYIcyje34FF+aMGCsaxx7+gKVgPqX9scdmpBT7qvGDnp/PMffY6PYJJMwAx
KLZyfBpvw0OzkcTfkP2t15fWH6tcjJAsfZZRGYVCOe5kuPA23egOGDP2f/GcXI/kf2xxEaLrFK1d
mC3DYejV1qlB8BpgWHQ33IDKdTsehK/pdRf9Y5JLOZZS0jHeDkfRHHkPEsX+W39jbct9iVp9fAPi
S0eGzFOABolv7DUXlM7DpkNDuP26fANEQJxEi/aby0nA+j110MlhHoXjihk90Oh54Uu3Effc1gPy
n7Vz8cEsBwNk/3DesAD7UpY4NCH+FFfBfwn8YCdgECkdMYdz3HmmdT9nsMNaIcUreBg9SPghL+8x
fjLeNrUjptVZ/a5nNjm3rdoWQkwjUAyFMdA9NUB6oanf0Dq5zSGL5Wlx/aDJUeoIlrpuloAVicC4
pnERz2qnOIaM9IgmEwid6c0Mii2UX5OPXnTvpT+q5/nIRtv7rRDLuvo5tT+22W87u83TsW0yYnzE
B3tTPqg+uHR8HYq0i9vvoOl3EldcVw8spgUZGRR01Pl3ul31/WiAssVroDsoQeaqGF4/39HVRZ1Z
4HxUInML9kw8yU0r2VOauWk4upLZC5ITkRnuu+VQ6izKEO4S21B+rRt/glpapW7/t8XwXyhthy6i
2K7FfLeGmwmks+X083MbK7AEXH06oFaAFUFvhIf06FEq65lps4CNl//rQjZWsBxSSO/EkAutHOOb
LoShr/vBH5tcFC3tGE8bLcRFXxg/ck0/DWO/+3xdq7ff2bLYFzzzbgO6x8rcRJMnjZBQUMCKu5xU
CKFJ6X/AklzuIOdzUMezaWfDFAN2NO29AtQcXksphP8s4Dq6rTrgBIuyJdECORcMIQUAMS14upKp
uyHOQflfDIfO7HWU3pPn/203OU8MMTg99RI+WI0WQtidZpKeKr091bQTfDehP7JU7ezDEbOKO3mG
P0qAH2XBCL00sA3Kd51fgl423Wlu/9h9ERWjBB5pcwMxWQXMXUXxDdUm9ZqkcXqMiXy+h+sx4x+n
5yt5lW2GVsTchBLbTXLflI8V9Bs+NyJaB3ePge0UNYqBIDCBR6Of77s69T63sJ7D/jlZDPJ9/oEq
y6jrcEaxlTUUWO2KEWrKgfYXMl2rFRcoWmNUGvVBdPQ5Jzczs1t6CU7OhiYpIJcTBhehZAMiRrV7
pJ6Ib2XtG4F8CoAIyJFBj4dPPZapqgdJRUVJApPuMOrfbSu5UTu7+w/f6dwQ950WUkFxW0YVSSXT
DqJJ36laiJLVtQhxboP7UGacRk1qYzHJZJ/S7keDUUhLOYHrLfjcJa5hoXjWMEQsY0TDVC3/fFIl
XVq6DknovGcTysnLcGQfTMPkd3ZLvk4H22OP9uZhyUBWjnIj9fSHNNC+iYt0aweAMUngvALQf8VL
FA1NUxMNPyVPy21ctYcWEn+fL3e1vHNug/t4SVgokEvExwul8R7iMvJunCfkbGleQ+kgfidGtJFm
6dCP4c3SVvdNvWxLqS4dqNsL5suEv4X7yNZo2bGaNkDdvTEGEv0nhB4fGEMQfZ1+ih/Kq+H5fO1s
/8/Cc9vqcd2XsNf6+U34POINm7vxdzB739RBKbnhg8iNV88kWDtMGf8wOOOlxTyWWzCWFaBSpmij
NqdlGfZGRAUHci3UYJAAFKWaDPCrwgMKU91uqFHnpkdn8q6Rdtsny0Ga233TKQ8qgURAKD/YsXKr
psXGzqZHauWiGZSVE4vfgDFaTKDYisEvlfYktnrMZXoJBMagi+q2FThR4qdiFo1ggs8P23b+UEc/
Cd0kBuRGNq5dtSBSiGyPdAETkN73BTSosMdjeCxoGxbHJE6H8d4IA1yGWedLkid1pSMXgDhrlJav
yVIn9DhGClR4mnyAXGVch5IGPt5mLthcy9j0IHEyzT7dpzLSrtSJ20zq97WRYzIfYgVpmCMsaRNo
Ssqymx5l6JvlxyFPIREkJekSb9s0scavsQahcEiHVaW1NUFKr32ZaNImxa5DThYGWhSlmAeiJXU6
cGXFxyUywq9L2BTRcwKAM2RGCivSHxV9GJNtqOstGjqhGhNfkTu7D6BLEaLaZbbLVztUWxp7jdVa
NtjFh3iGBMUcGhZ4Y0NI3hS/srLpIR6mapXsTtGECbUsG3Vtl4yp3fiMU7FwTVODwm4yREbjlaBO
7bad1ifg+QBvxKZtaLvBq6GtfWQCpvIVBW8pczJFLh8m21D3NGrp10YJieHUdt1mjpymFogv7SVW
D/i3FBTPiiU1071Ky/qLMaQlREvqSRu3BII08Ql6KBSSj1HSgke7H7+nSwd522VKe3ILIrNc9/Vw
KjSfAj07BoT2xb4LJwO8dJpEX6H6rKBuHE9q7oBzzDjqk93cVKFG3+YyWg5lWurPVKvjXWx00S6D
cpMcRIu07Geq1JAOVIuvi2FBGNrMC31yOp0Mj4XSJ+MWoB/o9NEwIuYOItRVfhc1VJ82w0IK405b
LLV/owX+FteUais72XWULxtMnU8jRGuGeXjOi2hQoHBt5rR5l7Mqtn+MRp/9WCBpnExQ0eiz8WTp
KRO2x64qxq1h0KSHjFUqG/ldk5cjFCI0o8m285hDT4ikeINA5q9YLChDlfKwhRYj68IPc9Jknp1B
ziUGBfxsW1t4RgxaGxkiY4WrLE1WHsxJiYlbzqSyXzScVeUBBA/Nz7RP9CcdMoFvTZzJ07FUEsiO
WOp0O4xTbgGWUw6Ap9SRkWxQa86KbYEvB4Ty2A9J9ytZilq7V/S6hJ0GL9kvuWymeRRIYBTvnppG
2RmxGk+ppw+FldtO0xfQA8Q0WZpKz2OvJdGGVlE6gQVImeEdUMcm4HdUjKQ6zYBBQlFosqLOCSvo
jd1iQpcmrmHZQ+cX8mIOx4bU4PDB9I2yGTSyvHb9khtocM9MZagpQuJ0kqRZfqfYUuI2BdQrgqhr
OygrgmOinj0SNUbqZG0Uhj5Ne6MA63JrtM92B70VX6utJn7Mwqowtwh3VnKa0CXcmZNmty9WrncF
RKYo6PWDIo7n2Zm72Zy/kLTPoscUjfjoiyJVTLOrTaQqUIZxGLfRQIwwci15Cr8Pdm1jVAr8PZZ8
G0WRZO2aNOq7FyNXK8yI5V2ZY5gpn6cy9dueNAvoIaDGo6GdUUlEaZ15JhPScsuCpBQ2EW2cSgP6
DpT54zHqB1ON6n2tqbUKvbm+yKDnnNlMOa6d8qoCvDUMKzly/4++GISaAKF6ZkwhelFjnBY0I1KS
lI5UJ8tJkaTmy+eJCU/VjCFz2wKrHPC1UC+yQB98eVXSOVRMaFCA+TEAndr7jB4+Zro+prdylzxQ
EJywSfPYZ0PK9FaUPa/ZB4+qaeH2soCH54mvyhz/0ojM2MNI0P2gOvKvGdU78HyCxeFLdMqPGr4o
FBZvlOdsax6gEy4kxND5BBB7cPEbuKdqPJlqWSv4DVRGHK+T+jbBSFZaa091okHeHqQgzRzYpLvV
KYJvmVbHpk12ptVBvweKCn7VFtGOzFC1mPLhYExRUEjLY21bt1KobduWHpe+fO0n47seNk9poZ/w
ctwYoX1AQToCuK6/izUtUNoRumXGG+lDxR+J8nOZITsN4fE9odpdkbV3aqxvJQoFiLnY1al2N7SG
+7lDXCU1zCEwQ2chnQHznsUn5kMSxTP0ZzCid4puGMd76BUH8HRjjlCcel/lor+tYaaGTbdCYpbL
1CZFzhMdcd2TtubGCJSt7VWH6YNDN/GlnXAOi+XZlykMJHMhIWFDQhdDESbLHM9y0SlXcHCx+R+F
F7oFeCMwbmovvSsxkiBiPL3Oly6NsT8/M7aQVoG8a029Ijm20+CkEliRQHaai/CMIkPcLvadpDea
VVBv0KAGtI2zBIKrKm4PB0WtpDzGLbIv/187CjF0jNQqQFFh5pIfF64we4bBPgKB6hfWeWNzHtoD
Q4cNJ3Ej4aqEgE7buTV+YHgiUSY3eIG7eC/uwOjupSdyAn+9G4sbJOwBdOkkl7a4J33W2hMkF2Br
dAuwCeS4lJxqO/1io6up1x8skZD5qkENtLgK4rAKKOClo+hNYUlRBIOdZ9+HG1A9HaAfh+ZF1jp/
wza4tpsMHwYYFcEpuJoNVbVMKnQ5iz0d5qogvGtfFvebiqky6elzN2H3B7eXFibwdRWrAz6JfyMN
WgeRmHqOcL8ALw+mRuYh/6GxByQf9g26DYCj47/y95iq9HI96QuEqAGPil97WOowSqa4MvB8bB5Q
iLW5+mgfFlEHZ/SQ18hNSrq6z2aFuNDXwzwHY0+GZpi77H8PxJQi0n3+Uft7hX/scbeURaq5yXOZ
gB+v96snxSOHDGw0Ftqz6C26WurIW1HF+Ap1xuLzebzkjBq5bqeJjBCWHKsdBoepH3vKW+3lO7Kx
t8ne8prAFEUW5u6XPnNplMtJLDsFEhQDch8N4flZ37MBg9JtQEfQ+AztpnrTT3Gn9qpQ8bFYTLPj
9jM1W+X7Go3RRkaPJ4VnnvR9c9e6DGs87HuPeZG+/Qv4Aj9OwFvkSiMVktFQNVngDoYjg8cgjdjo
27/gP7jyVvYhAVYA2BX4QbBVXIaYGoLbpM2wp+pG36vg5wMmzB/v2PhWGczfa5G3rq0MWZ0GDDXG
gkGne2lvVq3JkPQMVbtNfcNOo7LBmMTf3AxrVzpbEwRDIcFjfGSYZ7dsFNGyiZIcGGEMdNvP6Z74
5ZGAdFbGFxNVlq54D/DFEMaQIDGwIvsfl+vKigSq1jpe/Vm3VB7S99ew6L8b0byJOjtAWu/VdHmq
NXTx7fFdM7ttlUeHpFx8GYp4TWsDuGkO0HkAMi4pA2MY9pil8Ye23XV2A72ZSj19HoF5Yk2W4rPI
i9o0wMCyykPMVRCCp/OQItijwNo6dA+9PdTe00AIqr4O9peWuGgBKc1uhkB8jINrAxVjfQcY58BC
BmNuztAhAe053hJvYIxOforAUGuZ68U6uU8zVyHFKx7rnILuyLoMtQsK0TtrU3ryQcTStRYszq2Z
XPun0hIzSQis9RDkBXt+C2bGdDPtGQGb7IHjQjgFtZLlQVLHsFBqRB/8CuSwVGpdtTl4YDQZhBvK
90ECb8MMXc9WJLa2cngJ5tlZaqegOMUXFVEPTyDCPrHDSx+MbY7DWz4BvAG2SYFv8lgUpHWMb0bG
PwyKzx+nntjpmHWw9NtjQC92eF/c/O4vGB+vIyCBpBtyf4yvgsuZj4CY2yKZgpc9IiCb32cja9CT
gjWWj/QH9UGwtOu4BHsWGOJBh8TKpVxSN9eLOkz5AuEfD7XHp9/5sbEZd8iPhRpPV0i830g0APJB
dAQMjMx+zVkUbJIWdWAji/DJZggyPvUb5Xt7z9TWGn8AkaW5rZ8UH7ii2wY4H9GA08o7jt0tKlQ6
4JnGVWlYKZXcVuYiAlBcC4L6noEu30dPPoIjwRMOi6xtLQSkoKRD8Pi4GkCsu6jB0FjNFjsd632M
gsWEtAu40u24Fa5NZI27pFt9AttjD2v/HzOmoDn1PgcmBBWExEhrxkDzRMDYgdEKNBQvvyNamlJu
4Eb44HxtHetreGdgpDV56DbJT2EQu860CLoHFsZLbdDugUv30lqqTcUQoyruGrdKoLrhMyOkrzf6
DgOVmQM5zgC8LZ0TBaJ7dCV84tMhbQYVM9jCrsa7dVCFdMmEgWfGoDl49j71s0d7xwiL+h+pJ8ZR
rmysgUYjQhrEgq4LTZGeScuYUZSP3uw9C9bhHZsbhfbSgxhjd30Rgj5DUw3U1ogCLi1uX4dUluSp
TdlX7HbaAbUekJyLzayk57CDMINKDeRjrl5Xc6xYWofHELhIy5vmdrgDP6WrO3PQ+C0AWVUKsm7h
m+D6HsLzWAZdPaSsbBAjc4ub2xLqCI3BnuJwmj2Ebt3+lCDSdGDb677NO8ysbYSncOWmgFUdtx8e
kwaaxpeuqpQdgd04xPOHbhuM36SudIq3zSnbiMopCstTLh8gbIV/bHEnvtDGOi2YrfqXbQBXTA+7
AWqKwQBCLfMFmjyVc8y2xT2g1l8Ft8b11XtpmtvclLYZKjcwzXgMgex7BKUDfCcVs6Bf3Yfc+5VL
l5IZ2zkleL8mu8GTAeWDwrVnHycISRX7/iAiIrhOzy7t8QkTyqoFRh3xfmWosfoGVQdEmc6vQI5R
uaJUlG3TxRdkxgjowHDYwSbI1xVVMDxhxBblgDFunFjB4LLqtPKD4GOtbSFGReGNQJow0rxLn8z1
Qh90CCy7I4H6pvagR09LGsw0AeNZ7WqleVAoXpCZvq0qzAZkFgZoReyA15EUSz3/EVzSPdXxNEX9
SECBXIACub4H9Qii24/lpvfibf2Y6jth9L46jLCJljcqH7g02HV1ufBySqXejHuC+IZaPVppPqIB
LkTtJ2jQfcEuX51GGLMge8OYrGwokHFHwh5bxe6nnFXHRp/iPdGhNHYC4hX673iag230EP1g1+Oc
O9mLwPj1SsGbA3QoStPgy0feeLlSpSgt3SwX63fYeYyBFWexfPgirnHyl7EGjh501mWi6ahO42a8
NIXWumZGTWx54QCZbns+kNLadGblgj3tNlSEqCwWxc7PCG+P896imCrw58Ne9W7iDTO45CsLcVoL
8D3GqdKEqThB29ETbKnILuewICia6srILOT8o68MDqq5Abs+asxstDsFUhpi3oYVm3Ae6GFZKGch
BeD2Ni8SxcK0Bhvrhk0kOcp3q4RN5kCRq2DeIHd0QXi46m1hgy+McvV/c9GUBfwrphfv6DclGJ4M
2SGhu6DltwGiAXx71Mtlp6384kvyLd7+zZTcVXjgfwS327rVyxo1U8sjW/ptfmZgccmlbngrvc0f
z1RhcOCTnw+LyCsRdUE7B1HkSz+eykQtCLr2gHaxiyXzsOYIepfoToMGis3Sk/vZg1Q6is1K5E2d
yMH4VA8/gDChMKaVslLw6JrMKloJLC0ZlEQyVLdTNyodE25dgMtUyIW5cm4vzHE7PFC9KusmWiAn
iuoK5O7VwQlDyG3kstvHwuooc9WLYwuB1w9uAmSzKyPkWSlpw4DEGk+t6cjG1oc4gOKqVIKYHOPP
YPsMZb+RQHoV/NuDy1lm+372xgTeUKshi/mbjo6EXyAu5w1g6jD2cemrnT9gylPkTVcPWxTXbVxw
4GNA/QqKwtzJRWNEr0JGuaNDO1j/BZ2G2S8fdD/xOtl5h1YSzm9+lKCm92p+pY/CaMVfALx97hCD
I8+0aiuyUKLVghpTO83sMXb/8DBvzeJfuy5brYmrFThEwmR/LrfYnpYhNKp0+eiHokgRGA+NbzuM
zUZcNLhyXM4YC5pn3zM1gORvDSzNIPc1ZFrmU65BIkwLTLXa/QffQccVig+IC2g7cZcN+s3A8Ex0
wWgZU4jN2JCiBTby3wG4fCy+gAlFYJNPz9inO7fJHcwFOJhoYTbBKfHB+Quhgm116HxGkKaJlXav
aAKYQaSDmg52L7RG+chn9yGAIAaI/ehs+EppOxpYKvtQdo128cIeJHRh64T0qGIIaqgCEr73482s
QMG1T32li91Iuk1I5Haa4RQ6yCxnzG0OPz/flrX4AayFieoCFMjB+Xz51ZVWG2mBapFH1B/VAphd
sTFnUUfz6r7FTpwZ4UWHk1kNJZKAW4hRnRXjZn5jrwv2ui8Ht72LM0C/RaHi6tnGth/7j5olMVHT
4AvdlBRhn/fYfjaS2W7Ig/z8UZVlrPfdPlSAJwYfsfKFBhUICQf38329gjTz5jl3k1DQ6FMV5j8Y
GtCiI0G90Q7RvQGqnPQtPc2v6iNj50MFblNui1MeyDSov//FTvBPdP6ncN+4lIkEjWKc7O69CWzo
Mc26o7Quu32B/7oBpjpy1S0QbcJn+vqH/+cb8K+80tYzhBR4Vwp9t2d8hvvZRB8txnW/i7dI7qxv
fzG4epVyXH55HoQ/ZW02aCm2Xgv159IEntE6qDXoesz4WGimGxF7i18WqFZxbw35RsUwWZ8CshXd
qFPllMP8GAJlrhRGUA4i8LdoS7hrcyqHPEI9fcZ4ilzeQY8hPlWlDBn4z/1vdQ/YEAIq6QDu8Cy8
WZWGVJfxzcv5NptVP59ubD1ydUVyoXbmUmSaHSXbz42uru3MKPvzsytkbLsO7EagZxpNwMWKe00p
/c8t8GLzgHDjVJ+Z4BKAzGqTRGE0ZVMAph4wTYIWejpZqi+PfniXHWaQd4Ca6VEt7sP8vpX+ovNy
HTI1RuGFoheeuhAv4G7lvgU8MmwYR5lp+YMOrZAMLAZaJljq9WbCDHqlkH/UgKfhvRits8gc6go8
ilXixODa0iRZ4CRrKwFcGvoMKE5ety/rorDVlCWPrZ5A5BTSMQmKu9HT59/s2hU17MQ/VvjoH89D
XpjlxwwOZuO3iH47M1C3/7oyAGj/hR3upRHlta3mGWbMZl2prSAaq866m+K+ju/SKs4ycK7MlfRF
M5uqOhZpWXVBXafKWzkQpTv1wDWRQ2+A28fH2QHutxhVqXCqEDBc1+q6xt4Uc5pjfqBWofH++R5d
tUzw49GQRZJgsLICduvy6PRAlBppg+mBIYi2GAFXQG1m+ZIegGbkId73jqYKbqiVj39hkUtlIZEC
toQwxbtoHJ2MFj5gy66Eqez/cWVcrldjRli2Rs3APUze+4ca8V9/YiiK/g5NRGGKfn3ZXW4kd+8a
SYfgn2NZlTo8k2V0gfr/WszU17UoECyNL88yj0N3CzAjPEXAQcV53NxLbYwJKYxb7Oob0KEdTIhW
jDt5K5ouvIJo/baEjiU0RnTWHb10jxDK853B3j05MDY7prs0vvbB5Kc/1O2/JpngjamXxqSxSoah
R4Br/fhu3EwQ10o/kChiuofrRwfbwT/r4mJpPttNWlswZbABKKVeKKTa0n1emfcWRi3Mlopod9n3
v3wwX1rk7qiwDkmGDhh7QSZ3v6FEKAjctxA1zF22pfEB2Umg4de8Ctzl+vEI04DcWODHx2ggfydX
mH4gSwtEN9MPZsqRObozCwih0XH+1zfxpSlulUaUAKeuIssAFsbLyhdMLQmupw/o79VGnq2Gi1hW
lRSxOuLTpZnTZw4pHHWvHBl3ZnqatuMbGG9c6xQewQiLqmyCekC1+dbvIDNxL20SHyBf0TODOcvV
L8KDWbc/pgg1zpmkNCTzxBatVy5qmKzYxCq0EGwuj5MPuh8A1ASflB2Fa5MGxj3R3UcHk919ZxlP
J8UDXh4w+UFv/lwzTFzotR4IGRpX/Fk/sJ+8PRt/I6TKCMAEfP2jnCyzGxsQMLZ+nXsyCEDdCfM9
X9+rBp6E3NXrfnYYWoIHi8D5V+1FFhZwQ4HxG4Lltsq3MZsWI0ZxrLNKHsgp0eeTmg2GhKM9/g2y
rlDfokgc74VNcOarV2s+s8tdVF2UFcOggrSaPeT6ZdN/SW7DHfgFQYYVyd4CTsifwg+7cjuCWk8H
UgPAd91U+VtrSbvIDDGmyGBSdebLPzFYkm/YBITqVZMz/TSmv1EDWIkRQK9Bnw1U1vi+OhfoQfKb
5r0Ju42nBPYzo79hGFkDz1ThC3nFeSFljjk3JNXQ2eK1P+mcT0ZrGyxheknjX2UL9JBFnJRp0mFc
r9HumtlPm1tNN5y4JqLjurbUc/Pcd+1L0ljVFJtQQWEFGbCmnNKPvlF3El5pK6HhYqn854zGqG4p
+DZA8DkH7Q0bLWj84hDfZA/lj79AIK+kIRcGuTREWbQKvXp8R8gW3kdAT+wQ8IOkc+a79GhtpE21
Z4yiwk1dSUkMiFkQVHKQ3Zk8rqnLgCEt1BH8JXGFR1KFd/6Udq1rqKUvEeplthXMjf4S9+ZzY+aD
KCCubDSwlyYwR+jTofbF3Qp6gblqoAtZVdjcLF7qz4npMZVMhiztc80Td8pWbnQDjTLAdPEyBGks
F/YVq+6qyh4AFcHk6EI7fyyGN61WCj9dqOrpSrizzOb+88i/Eh8ujHIX7ES7MIpKkDEY7V7CVKWU
ftXbx//NBreXlomxXZphL6clhSDkcFMM9q3eje7nZniBZ7ypAco920DuIEZFmeZ41E4I7PamfyDf
EyCovPY+3GH0E6OdyI3QnskrocLndTuKs8wfyxgrm/MPbxk8JjJX2v6YaA46cyjLArKbKQ4B7aHA
S1c+ngnlaJQ7EflYifDy1qazrXWgI4HHhI80T5ysA1c/6DE/31dtJcCBrQO4GAXoLRNAuEszeFvV
EhTTRo88Yhhs7o/KfFggaqV9wA0p6F06R/LBlI/HkOokvvq9fKxvUfGV9lrmFPg/tAGaSMZzeysL
s/yVWxUdbLAoAbDA8ArcHhRdqBO1xTspip9K+jYA0vL58teftAAGKASiYxgj45afhFZjhRT8UAyK
PfyAgPdHwbG60Xyw6YgVUFZCHwR9/tjjQm7aqHNnazXCTVxvzJ44GPp3c2l2QvLUL5OTIR4O6K6O
ojKKcKVcFqi3yaxn0J/AOzD5IX8pgTTO0GHMn5KtupX+PeACBxbQVYa5AFYO0CTOXpk3jWTPH8UC
UKuCs80CCXp1w3SgRDfn2lFBkxzDcRCvYwP/lz6clVTrZgATvWK8wTw6cOvolQyBwFXWTsq5FZap
nKXReg1OQ7vHTTGW7xgJr/vXCSzzo7VZjEeiN16kgzkzeazSd4HhlRTIPDfM3R0qSsXSIMGweVoC
CxV6fUd3C+SUcwwJicLOqp+cW+MujYUMUaMSWKO/pmCC1jBL79oEk0nFA2OnFH28lZvxYnXcBZJO
mCKSB3w8s75LIbznEKq+hT2kGe3iUSb30Av58fmGMs/jcvULi9xVUtZDV7YdRRkLVdmiiLZGNvrj
XJ/GuvfjgmruUlhovfT05XPDa1cJhtjQfgWGHOwb/NQcrUJdKiTVQGHYeFF9QB8faARNAgRXv9kY
iYNZS6Gm48rpAGM8ZmPx/ANlDH8Q83rCJHo3dp5kfe+yyrF7Peh60WcUWOE1tJTx/5L2Hdt1I8m2
v9Kr5ugHb9663QPY4+hJUdIES6IoeCS8+/q381Td1jkJLKaq36AGKkoMpIuMjNix9yiNZZlobis0
e6mo3UmcRqcRQoEXCWxsmMvxaMxpRyamSpKpa9wm/kZ7RCRLdZSidOYcV7ORQ0unsjMDLXVGccjU
NyI+NWZlN9qrIdz0w7tQL+COkDm39daxgXCVjMZEiLVBiYFxd7KVqHlsjAMuEjwCHW0HCcMvKJMC
O4JuJZGPSdrwCjAIwIpGyU1Wydgx7VUSQrr6XOWn7GElklOhT6CUXTmWa8VcHsdNixYSiWgQAE0V
mxpqVQHcGaDMQKVfiTz9QJ267kohHrnab3C/bVz+lN4IsQ/qGMDqM25PUXo5lAuoIQ/SbQPalSY2
OYu2EjnBHUWvfbQAARCJ5wizlZQlm8JFjTp3+LwQO2ntCK3ts6uAfwvdUJ4CJ/sweaD0gDaj5mJS
D0R2qYwH/4GwApuy38JcLyB2obzTcoNmj+akQY6qAU6FQHI1c609D5KzObcXA2fmFhGfYXUqBBfk
9m2KZHtWuEqyG7vlam7pJ1xcl2gzAQNJieWTg+JWgZRduDPtxUttEQhvLj0h/WDGp19ZY26RlAhJ
bo6YveTT6NGufCpxhVcWWi9B2MNH5/HsMXeI2Kcg+VQwgefCvaO8WlDhQHYLA/QEYFmd6Z5zd9Df
eD1CJLXAc4DyEULiVfP63IIZSqR7FeK4xKY90BHaSFRkCPpT70NxB4FVzm+TWS/jlVkWTWrEdaPJ
sajSpISvuCTQ0B7p4mx48aFT+ZJ96yjr3C5GRUvBU7UiwgKZSVp0YOsEO5QrH1SPqlzqDVyMDK5j
3jHYuJBhTYPINnzoRiZADuHOpaJVsYzNXnFTn0CODCc/+0Eln+NAD6phz1nI9ROAimGgAQJlU/g3
NgOMjIzYZQ1shm26V+Vi30C7Cow3i/aCQNbWe7TnJYpsCxOvmrZRobk2zZxJrcnSRCYlndwTZMz9
nHI4N6fOo+EHtx60djJI8MB9Y8+KtJGNOZOwtVRQg6WTa2Y7XUJjiYT3VeeJQDhCyBzxK1/9hz7Y
ro8JltJC+xrtdcVxYVx6VdbVOGei4prIhQ6aYUM9GZ1BX0fxexpx4rkN9JSBLQqMH83lgxiQ8QJJ
ZtZ1KkGxmOJnomNmuYp5UGs7kT9DAyk5NEclGLwQGe/yMGSBMj9bOKTzDZ/XfuP6uP4U9iGrmANY
yfEpuMzc/EtRnJP84Oz1UBmWd7zazUai/doejdIu3LtZoZVUjScqFC46yW6e0GySOdBakZx8Bxap
3+jYWwd+eN2p8hlpCGADG3/IaStHBE1MyMXSdkgqTFK74wDaidkHotLXHHGnP9LxA9nKObTrvXxt
mzk5iFJKNUzB5xbvKRq79AHl1PcUyym69VPpaHwN3G2TaMhCJYMiE5idDIK0SbdKDLfIASAtXeON
chajgcFONLRHZu5vlIp4NpkgpK/qPjRqvcCqSnhqQqhad4zb3odkidOD4B5cpNnrx1N7LkAzJxbL
+mucTCxiFqbRWwrG2aGagEDBM5VXxV12ZyWGxcnuS09wldFWvCpo0CHmmgFI7T7+iI30Il3fXx/B
rK9QQd0qQtvm+SSTWyQUdwvEMmM/CmgLuADRbgR9Eu8uWN9212YZF1knYpK0iYYq2QFKO0AdWJ4W
hDaCpB1X62b7+PwaIuOsljqTp1Y16NqC/UPzutCWIHd6Ig/m3vBEaEKqHVoLp1sQCmaQE+PM8KZ5
qJZBOgD7eZV0t2JipDk9vXSZY8iQZuQk9e9YZXwK3JRsF/74Sl7lGxPo05jHRbsBysJUX9hnho9C
MEBtYKfHCa7QqFb56R0iCye9o4roRgDWTcgLNbc44R536tdBFB6FNJoBMQleNGySVapGcSlMgTrL
HnnG1paONKda7CkOg/cS37jlr60xrrkQIwsSlQrS8TjEtD023OsnK8jBhvVflLNNYCPQpaLRDnWN
9ck5yP0QC+uqO4Zg+90NvaDVNpH0NNqNWTO+1oqeemUhHDs5hiNB92UPwgBHzxMdkojgdd0hcVFy
YuVVLgIVO2QDFUWnDa2rHtO2mKQCHeemW2sEN2CuoAGzGMDY2Uwhz3GcSbOv3JeM3hwIvClo2xNB
5MO46aQzkrRITbyKRZPs0Beg+91g6jsJdHo/0Go7PpaRMr3pi2TVfh81JAUdY9ODLrHRzMTOjTE+
JnOcBGAx1W4NlZbFwsQ4inFlHTSl026L0VBecpXMNyDl1XBO0tzYC1rUPkt5J6Bbr5ANKJ+axX1Z
hOoXo2mj13ys9ccqrKbE1upy8IRJj2G4m8zHAaBLrx6X9I7MS/HJiC3FSZXKfJit2XjqyEyQg5uz
5n0EiSa005Qqu83Dot4rU63tMl2S3tpeUQ6jGaEFKUYFEXcDWAV3UgHVEGfWyXifhLH1WORmSECm
ahRBO8wt6Bhlc75P9Xl4FpJO8vUuXk5KY2o34AzPgj4hbQRpexnMiiY4aF9ASmg9h1ENuKu+aIgg
Eax7g9Wlp7lZjBeiDMUXiKfnHhD1AzhaRSUPiDSaRz1pyS3pZxHWVXG6F1B+87peMb+YlZi/R2na
P05xEfolqOUDDRa8FLSlXqs0wl4dNO0WquHR0yDNy21oJvPtEJHsUbWK6THRJzABS0bxYoID7nmK
UgEwZXN5TpDF2GvY92/mOFCqUTPGXp/b26EvYgjt1WJf2nEXont7auq7UBTTYyqNeYz+qij93E+R
8SxUIXJFuZLdZoBy7c3W0E+KJU/3HUrQuavUIGGeiZ4/SotpOCRq5/uqIfEPJTFAQjfK7W6srdrt
U7m+sUjc7gyQyd6KmdR4qTGDzm3s1LKw0y5TT7qSCPeAVQpPdWNKpZO1cnKj5lV9QFgNyKpsxvui
FeOgnpNs30ZtuJMlkt5EadM9WXMHKI2WgAzSjtSs3c9FLrloLVNuTT0KvVYtJFdKluHzWCgdFECj
cB+D9GYf5nVxqGprepgMzPcU32OgHqRD+/gJy9w0QVRMxVMUZ5qdkqgaHEHWxdnTu8GoM9DC1mWP
u6vRiR8JVfk2inGJ4nFdixCoK0c1PohkiuI7M43GxZ9DJJbs1CI8VMAqTMKZR6OWZmggosQGZoJt
GTe2Af4eHf1TYMowAMtqvjfH3gcDAdBM6JL7DU7q1bORscl49UiwirmtYZO+NcKDtNP3nRfvZK5u
xfopwVhiUplTOc0dBGL+tJT/IF8pyYFpZz8ap7rhMWPQqWLcJ9ir0CKPEh80PlmwENrG1ApUr2hA
SSS/yyTP6CPbzE3AfBPHqHJeGLK+G4CRRbsq2pUoiSiLPYjAkZkl5YCOi8pZGndxJVv7Tpml3lJQ
GcEP2GkE8T/epbyxY8CPgTSmqlh4lJ7TxxfPJRysXtJCDLOdZUdKPxdhYX8cYNH4ZTWRFxaYCBYc
c0KfqbCQZi+m9K3TwfIaqoAX8KQF1/EFSKtEXHi4YQHfQL/69dOvh+IwWGhnA5ko9LeBtYg4FR66
uk/u/v60oZcZCCPkm3H7rZBG6WJEyPQPpisu0WepgpZvOj98PG8b2x3wIiTUZOCLAFZj31nA/5eL
DuZTpCnab9pu2iGb5oOdzqOJQx6eab3dEQdS2hnwf0GGhuUqLWd5VmvQ4bhCGCcvvRR/b/RWuR30
aTotiz56gx5ycdur8BPxEOJ+tBEjeY+zxrywUJFZRHmsTFdDGhu5URrxqne92+5BZBBwGUtXjxoa
fska6r4GSk6r/YFW+5qEIhatHb8WdmkBl1vMnoDSU9+AI/tHJyunwhw8Xrfn+ozBLmACQAsguQbK
jet9Kch5LKmpic2iK46ePkJyg3PG1lkPOjQIWZnYKSBPYMPdJpOlaOg10w2/loONEYkv0w7Q6k8E
zhgggnvpRnzlPZ229gxyTEDcUUI0dCJej8uok6jQyWS6vaQHtVoHfQwEclc78G6+SSqPcyBWuW06
SAtwEBwJdKax8L56yKeUdp+DT1fxUVvbhfvM0YL8lgpblw73DbH2XNQe0kmU3nOd2W6UPG91YaQH
EM2HYmCAv0Sws4OOLQKYKnq+FTfzoyde5xedt2uPeWWXTW1LJFSLJqceE6nQv0H0uXX8LsbHvhDm
0ZzbWcf44r0ZWP6000AJSZuAaTc9z8FsujMDzRkgZcVWRVXperdIg1guQ6z/yVWgOmOANka878ne
3JXv3LO+tVfA0oiXlgEirVUy21JnSP5oAu41b0DZk1KynEXsfAqlA9kMh6Rx64jj1CElhlI2EvfM
4IhIGk0YDHSCirel8m1ouUQ66zALtxseDMgG4bIGWvp6+qJSQc8NXi7YFOV9H1DGF9Mu7vnK4OtA
5MoQq5Kpo/6mZEMGp1x2R3lUnmWRzHZGhuePj/OmHXpXI28KCB1LZ4tceCgPWmS6UfVzKsFcIS4Q
fuBtu00rmDK4VnQRozfhetpSo5QaqbHQSarEdjfe5hUgTQWHF3LLEWJR/tcIe2DFaEadsgwN1yj1
V6FIoUNmvc2z7LctWiLi3ccTt7XXLq0xYY6a6UqbjrBGakiCDCoeGJL7sYmNAYFLUMFlCSJBVPaY
nJSctKJexo3pZkQsgYeHpw+Mql/stp3DhzFqx8DSh8j52OrGwABQQJABajacWxb+WkBDQsxyeIhM
6nGHIdmo3X1sYcsJgf0AFzF6L4D9YuWz2krqxMHAFVK+TW8IEsF9kDlVDm1ooBO4wfXmNF5YowO+
CK6LuDKrBI9yJE7Q1SBlt6neeksi3sYDcduUtw3XsAFQQyPBhHgRfVX6it5ngaBF1Klo7NTsxVeD
/F73eg8wouOCdBuEUVwIFX1JgtY3guJH7tX33QM/zbdx4vAVoIeTcdyQVWVOHNh/DH1sGsuV496P
49SzhMyXtNePV3KVtcVQ0UqBmiT1iiuH24/I/UEfCBriZm3PkCxWIRsRtTsIhtqi+SrKhLM5N4dF
eZqAGkTPHduu1iNNDIEPwXTjdD5lQvgSyniARhMnb7d1BsADJSHiAGBnhcdeZlWrSFhbbq7MD3Jv
/ZiWROVEi1s20AWDSJiqHa3RJf2g6OEkmW4eynYNYT9T5zSKbW38Sws08rjY+HGTzlIH7iC3iOTF
LoTpsWx0X2r0QKqR7plR1uCM6QxRY4ImGeB5qnyBR9Nq78ftVBFkB3BtPS1+cpR2M7gxwBNRfX9D
YdcdbrK332Ga2rQLAlnaaIzXGoi1rofaFro598uCjgjUf2hSu3yWXyCXB0EEvN07T0aPPtgqDtyO
XTY6RcVRBq8JZFcop9cq+oYEMMG7HdxPg4/Uky+hXQAcMjtKYr44kwcuL5A2S38zg80YZYODsRlU
JRVgtAfyEplMgNlSdxY5h5sNgP+0QtFP6OlFrZ6ZU1OZlrQiEQ2Aw6APhh3FkoBkIfjYh5zv5cs9
Azu09RTVD5Q/0OrP+GcpbA2xHkUDVS4KAQiBlNEC0ZWPf6UL/s/b9H+jd3L/5+9s//0/+PMbAXl8
EsUd88d/3yRvDbqAfnb/Q//Zf/7a9T/69131Xj51zft7d/OtYv/m1T/E7//Lvvut+3b1B6/skm5+
6N+b+fG97fPubARfSv/m7/7wH+/n3/I8V+//+uON9GVHfxsowMs//vrR/se//gAN2MWk09//1w9v
vxX4dw/4H83q779/a7t//aHJ/4TOANINyD2hbQuh8x//GN/PPxH/iRQELYpBIRnOlmZyStJ08b/+
kPV/op5h0VgLfV5g6sTeaUl//pH6T2RyDXB00tDFQEv+H/877qsV+rVi/yj74p4kZdfSgeDgXm0O
PPnQCgRmXDhjvFmYkD5pVUXs1bl1tXFGM4Flaw26kKA7RrooaPLOLdrQaazGqbvPZnY/GJ+HNEXv
18+RWPaAKkP0kkKsDtcG54pYBTFoOUAoC7kJBTOEHCUTAC6FNOldExLXiPLeNgThSTVFO1zCzlHK
rrchckUc3crAeNMjOV3LoM8ZJQLmlnr4ebGaf83a5SzRk3g9SfSqpz1TmHeaR7z2ftaIaCrJosot
wtex+xnm0IMqnNDMHPzE/diWuvJ4dNy/jLFQXkGe0oLMSedGsnYTL4vq6NLsVX1YeEYrxO48AyZd
L75SFj/BI+aquQnwGTLtaM+xwxoN+uIECknkmuJPXRo5Zrp4bfiqdYWzFL2DnDyIHFrcFlIRjEMd
jGq+N40ltadFt0k53Ar53TzhzixMdJzkb3JY7M1w6Q5d18W21ESulXfPkdK7Q/ZdJMOdJcTfwRNw
mJIGHBcJbz7Wcw/6ckSyEt6ctNfyeu71DJpsZWy2rpyYbpdEdhm9fzzjbMyDjXZpgdXlTdSxE6H9
VQOzlNqmRnypfNIVXgWcellmD11ZYbYzPIwsjBrGsZSqraelbYZfPh7HlgUkxmjXuA6KzfMdfhGO
lPWip/lkNejDgDin0rmixU1O0a9kR3FpgymD5LqWtsUYt27TO5QyKXQ1L43RpqT7yBG1nGh07Zzg
Li9GxKx9LiVmLsqwlu4Vvw8Er/WhiBTwiiCbZtCarZxPHq7K6y0WJp1WNfrYni9ImolqPOvwG53Z
WxsNDzLqaiFghkrEtZ0hWfRZFgzk1EBoW6qn6EjZpkDi4Yh+I9ye6TP5WFkaha6W7MIq3TYX28IE
bjWN0fPoZvbomT9LZMDSn2CjsfOD8OVv96/Qw4RADdl1iKmued3HqkqyLOkbZBOF7kB524oXStoG
5UkKmoruuDmwDedMBUOQLwJJHEojdNYvxgdq6b6tTQvqeIDI4vnnl9+HsxAL5epWwN8ICUHXuOeB
h7ZOGwAOqCWgdw1PNOY8d3mIrtE5gaQHMAGiMdtFx8m2rSo9dC6R7jaAPwOGcxUgkgSl8irFylEm
wcqPfaBWcfI+EWBxE97R3hwPnrI0KashWcWctdBQF5DN4rqt8i8luV0AJPnYPW1d6AhY/mPBoLm/
i4USl9ScmhzDyU9oHbUh6v2QBJQWgNz9BqB/y1Mh5gUTAm0uRPLt2ppK4kGNcbQBeBId6aTsUL3y
+1PkpIe/nUKnC4VyBM3EqmB70pi5S6oh00GUU2MLggcoAWufXTwuoV1CMsJC76ZV3cuu+Tofecdt
a9EuDLPkaXXTgVyqEWpX6lo3lCNbr7jLtjWRQCIgswhaLbzGmPM1l40ojdL5fE3uBFReuJ/v6r15
HHe8M7XhIMExADQv+kpReWQL+1VeLVDkHBpkjaI9AGrgO3LxVzm3ykbMi2T5hRnmErPaUKnQ9g36
YGDhVGDhIGap7IEFid/C++YIhOceoP59+ZBVWDp7KDkAho37BvZxQeNM4zHPZgBJlkZ9hg5Ut9U1
Hxh4W9CaoJE/W8t+URvHiDuHWA+c00f3O3MNIBUIp4yWfwv9zMx5mCs1L3VZaeGYqfYM4Nnla/pN
9dMDACNe9MTzy5tricsbTKwUMsyWqacEB6WXMcghrRxxukH2yp3J/uNRsfkxHDwM6pcRevdduBSU
tPJWUJYa4koI/CerWuy6Rr1FF39knYFXmHaCcO/M8WSbQ4NbQUbCkuD5mXjBAm4prXLsHzBxQJgJ
9NdTukslHj/klsOEOsovO8w+rYWp1fH0alDp7z/Rq5Q4yiMlE2+fov8qTriyxjixadBHrY/bxhU1
u4HyXugujxD3nRAplCDfLHg1i+1j+Gt4ZyLfi8UrNbFqQyi3uZ0Z7iuAuG2a4aHjBFXvsXb1OzxN
9wmh1/hvNSvwJpi9w6HHXOpmmDZujQzycKp84oCU8Bv0DLzkqd59vFfPJ2x1Ai/Gy5zAScinriuy
Bm6HfIPu8LBP76iiiAjKU5R2sztu5mfjelBpakmVaBJ01ZldRbI5lfReUu4WX3YUtw2E2/l+AV2E
M7vEhQcXgo9HuRGNXZlkTmQxGUOcW4j/pnG6CbX52HZf1LYMqqU4LNHrx8Z442NmFMrdKAOAUtIF
ax/6a587ReAcdZ4F+vOLPdpYVRfNGo5gp+2VLrGFqHc+HsM6PQcfdrlIzP0KiSlafcImhBCTBzjj
rkGg8lviL5trg2SjiLwKJK3YjiARwFWhA9QSSVyaNsYRB7Ig8abXavcnxTF4UFMne+Imcek6sDtf
/mWYjfy6LEwnMCXR5sridr6hp6wD+cHyKYWSx2/EfnSTfWSPic3JLA25np5P2ujNn9BZBh416avo
y26DLDVny28kbIB2+c+0GsyW10iRFqEioflxlp/Rv/7YF829QIYvKMw/cTbLRjAGWwB9oyaEQ832
VzVLG4vlhBOd71PVgcMKVBDnuqOroWkAhK0fm1uV2uj9emmOGZqRh8RSI7joP0XCFn+y9hMUdMyd
FrvNM0J46HhMTi27OiQbC782d2Hspg0Yx9Aj8ztAzK0DCV9GGe3ROIySxPWBVAsI0JBFxVs9KWWn
jszPdU6ePx721oJe2mBGLUJ6GQrfWuvWptY4i7BkDpL1tl7nj5Vqcl55Cv1t7Ga9tMY4Ma0pBhkk
Nrh3rdYre4RnVXoCB+FubMg+VusbbTR8TWyCmIi7yEQCn5B91Qv7YcpPzZJA2MTYyXP1JAuWT1JQ
ngn6XgRz6ZxVAVjjD1kKwfFMdeLODGIQSJf4HVos7o1wuZ3GEnjqmYMUWAG16L6B8CByAEja0YfR
9SrJUVPpiQBPY74MAHnGDpr+C3SaQA3JBtXeuamaF09sRWWXNumqXrjqvEITk2ggi0Oq6IBa/skk
8n6aVF4ib9W1yg6OutkLQxlZMi3ue7zE3cnN7wuPkrmI94MjJjZtAx53+svHG5I7n0wkCFRMDn5P
qXVNcNQkNs28VfeU4lNN3PktuR8ewUV7o3DOwbZZdBTQ1cQDkKXnadWhX4q4oxGL6BCwrdyWT8Ox
2imzIwQyggdb/T5yKcE3FxKvI0o+gNKfysxvVBuxKBZT4xax6SPYdtrOsiMeOeWGFWx+pNrpIwzs
xky4G0lAkU9jhXzsGLuy2DqZMADip3Ku9w1/BTlHoGfpixOdsczpTisorGuWRdzY+iqQn0PCKVVu
/n4AfgAwxutuBYksR9JgO9K+9Gy0Fy1007rheKitPBTwv79s0G+42PBmD2INglepa1YAsJbQkF6g
217cw8MHvIzGVpR8ZYyu24UxsRL0OpFhbA56cHmgxn3sXv8Uiwq/8wF7GzHRlTnGa4ydOVoD9rhr
yugsncNgStAdMvlJOjh9yMW3bTxYTaDfkQWjykIGu+uQ46tDZUQKmCYrdQRfXR1I2OWP+fcCTWK4
NKHH8johDKzsceLkHc4P0+urBko3OnKJ2HHI8rHnuVKTLO2algA5U+cgMViyx9IP3cTRQq/eh8cq
yB3x6xwd+Qj8DV9CbYMFBwMXUdZj1jWr+wSCFQSIIC8MWrt2KM7KAToIfWIoPoIponDN+AsPwr4+
5lCAgWEqxoVuf/aJJ8SKodRTWLn18m1I0fnkgHKAEyatz+C1DSZeEJS4H4QY06pCrDmTTKfSxv9P
E4wbGay5DIUKJkrra2587hoOlGXjFQJgBzr2UWxGqQ0O8frYCX0n1IUuE9eSH0szULTbsPwxJrsq
ejOAw5envYIOqr99rYGGCVhnqEICH4+g9trosAxRlaBLzdU66D8DpuanoSuDXssAPoFGCVRAmMt/
ubFcV1YZdxYXXV4sOqwKO8jBugUJCo92z6s2aXftXj8K9/+FV0PxD4g1gACA9FiVmEptiskogh9R
kFH7gVFPzaDejmaDDgfRzt6Qt+Ua3dj7V0aZqAHYNWUa47xC9K6g57d/oXTHkdccja8Qp4R6WEkc
65mzpusXCh0pBVQqUBnEf9drWuaikEwGRkr7nClCKTprmaJf3vv7D69rU8z2EUJzwpmnk5q+iNg5
Yiq6vVW5Std6nFHRr2Y859WomD0jCoZUSWlZuZL0CacDVSYTRHTPRkAzNwk/c0M//doe4gVgrNFu
ieOBCOx6FvN8XKaQmD1izDCIHeWIveLfW0F4LIMfhJOZOuOZPrLGXILRNBeplsNaPwy7qDXdMsmd
Waodw/A6tXNycK5TCYBO1w9yG7pSK3ikTN7G2QwGMYG2xnhCyxpELJ/gCR8qazyZlIRiEO1hGdEE
BdUxgzjx2LvT/JLqsq0m6GQA8wpnmVj4OIikrqaNCR3VOIZWRY2BjGAnTXbLMQQIlFLX/O2e8j8t
UeJnPEbXtG6DOPUDSc6WRKd+pLnZckdzpfM+PnCJctbj0gH0geQy+EiRK2JbiLK+MEu1BkonvGn2
4wvifpAd1fe/ARajfv56K8CSha5KEWiLdfN2VMVxX00I+c08skeI5zrygcqKNbRUHQVC/xI+D4f6
NJ9Alg5mCN4rbiPYpB9gwUMDgoprm1nCRIvbYhgmWow3D8UhQqN+jsF2YMDnxQYblx7AEiLsAIsN
QCX7TJUm9C8bSoTqtKEfSDsf2kE5THHtx7N+ShB/oY/YBc/K3uhaXiy29ijXtpkzJ8TdXLZ126K4
SwkZ6geK0V4e6n3u/Y6GJv117LpCnQTwAwgLrLuK4mYxwzySAdA+WJkf4+la3RTRTQKONR8thEEU
gPHEo9XYiktFtLWnLm0zV4JkNFPcDXgw09KT9BddOX8516E8ZhSHAz2rBvpZ2ephWrRpj2ZqUIE2
c2dPWvNSmNotgFOPiWDNeBwZkfuxv9kcGEQjUS+36MXOJKOsojCXJpxRP+hJ0MbLDNYosDBkmd2U
ENhO02Ao6sSJ4pYTrm0O9cIwM6MtQb/HmJqNS4STHH+OWkgYZJGbCoB7RTHn8lu/WTCvF8aYa7at
lS41M5wS0uSivYBvtVvEfYLUg143B6rM0ejosf94ajf364VR5sJVoU0hCLT2pZVfQq3xIx09yXXn
xqHifGxp0+Pg/Uy7MVR0ZsjM+JqwNtO2xxOBpNYTaQQQSIpfJ4AGBr8JvRxKzYJleOgRMu1Kjx85
1jdn98I6M9BEq4sSzNo1bnp0YDciRBKeSxC9UVBQ2dpxcRAHu5HBjvrFkAPKss0Lo7gTwAQbBfin
yaLgE2iaJzlmhySg9YDy4Tf66OnOXPmhi+Eybg+Mj5leSLBF2VHExKGorgEqfypKAnh98h7c9NM/
MsfcJoW09KKQjg2k1OQfRCIG8pDES+rk9uNl3PQEF8NiQm3AJmVVgMuBi+ugvQN6tQDtvTuu0MU6
usZZpMQHJlqKcU0yS5XVhZxNFlAtaqD52g7ABbs4xbvMH3c8Ckm68VZTd2GKWSlr6U1zVnTcGBGI
ltVc2o+A2PIOHz1cH1lhFshoqEBsjAWK9yBLUT0SQAt3BwUN8IlRgjquwc0NeDEsZqWkQVkkNLTU
wBTm9zSQH1uyh3y2r/vxQdWr/d8mx0TbsAR9SZNyVkASjsX5V0SYx3Ew4MpAHSF8LvDum+8oAK9z
CnCX8SKoTc+Jlho0DSE0XfH+FXlE5MXEpWSVla0Nk402un08mvYQqZz7b9tzXNhi9ogGgvgWIr8N
+Ifm13RKegcVgZs4KU+pIPhLGn8rTCLs27b4OXZGDILXkJP/3DzgF1/A7J82idVKIAJS1KJyJ9XS
iUzwl3Feex8f8M3TgHY61N5Qe1p12iZ1gQbqENAk1ahOgzl6lsG78raH8ssEcxOg5ceIjQFHIRRv
5Di2NfAmmzkPz7XpqUyAavGwBPqIja/bGvj2ydQpqCTaFQdzvxzaPdivOeuyga3Arr+ww5yzMpFI
mxrY9fk+u5XcGjQV6j3VQU6PfPGzzakDmxNEh4CjxqsBXuYiaQxFXEHK6OrUEKJQ76pIdQRL5WwB
nhFmfZQWMNABgZcbWtaPeum+xLX5Al9icXwizw79+cVgujEZU0nCPojK6rWOF2C5s/fRKA8f7+iN
jCxW6GLSmMMbof9ZKJqE5qJpHWu8rVGXR8OTEVCAaelVznjkOaeV4AWcIZB9NLOBDth1gzdorYe4
buGduqo/DEP9CbRBj2Gkg3x9AMhIL0AHXwRhNO5qnPrdYoCorA/bU2WAJm6RP0VNHiT14pgDeFqJ
ZSR7AdAJAQLYQ1wek36+icpWDJYaPDJFlqB12JIqN0/j09CIr8ok3JhmB4oZEnFC8o0kCogpZCTX
AQOlO5F5DJTWiIdXKaKOW8sQOovAid6qJPNQtn1TCmk3KMbXWFUfxKnbN2n9iZRdB4FVAyFdOYD8
Jo0OjRAfSGg+i7N4DAv1se/kXZSp36cGjZhx/pAl2l0TdjdD1D2OWv0l6gffUgeIQktPhWlxjvDG
PrxcKrYLTqh1oVtCDMiAaBo4qsF/OfQgzOo1Hs5g6yF+ZYqZOyMmyiL2cEr0hQgSGOgvJ1D/xRvx
79eysP9MdBOCzQMdViwMcuwFHXnYhm76MKgPyw49yypoo9KjsBdazv24cRVfGWM8hlArtTn1mEFF
eZeLxKmmzNVSyLXOHcfSRtnselyM02jDUG/EpuzcxHTas560s+zJjbqPuoPoo/zocVE9G4/Qq9Ex
/mMEcCkKpfNUTm7/WFk2WdAUgudDGlDFmj72CoLUDW0Nmbg8zhtx3JV15uLPwIBEJKvozlFVdDwX
w23pIATIx7oqJ7zfCnRgDZgGVMJRM2Zf+kVcTGKT/jXWXyDo5SYPeCDoFRnq2UVe2KIjv/D//WRk
ChqeaNV99JofxjE6pO2R0pvnj/IuF3ZVoB5/g+B3a0bBFwToNQrJiFmZGW2kOJFSBYcg+jZ6lFVN
edTBvtHuoQXtc4sTG4E/6iG/rDHxQQiCehVUid359skAPHOBsHkWfQWyj/p3/svzDCdlXhq02RL9
r1BjRc6PiRGkrMyasNUqTOtXcDLnYOt7X4S7ND+piMjxEnXl6q5dLJRjpuqo77obPnH9OZfw0Ucw
HgH94mZGUoxasmz5UX6U3kC6O9iVv7zGbtnYhqMdU9d0IS0OhhoFeBkLrP38lqets3s5GYy7SKRY
aoQkxLMrHexU/QT9T7ED10Z0qxNOnLERcMqUiQpgbHDnyyzq0MS9CA57NL416WPfLo5q7PFYGED4
ntnx3Dstl02YTiI7yQjV0S0OFnJ0fjArveR9aTbxXx0LiB/E9wFCo3jIuqKr70TcLVzdHp5JZl37
pteyqsQg26w+6SXxh5nHZ7C1ZJejYpYMBLCd0okwoVafFMnysyV1isTwi1ZwkobYnOhwI9OAZfs1
iYx3n2ZDEoWcjuhPFIb9+20fG4gqoMTO9GgiWGxXeXg5BVF9KHe0fyZ/liE6AKRqYHmjP58KPx2R
3kB7M7d8uLlmF1aZEZbliAnNYVVvIGk+ZV6tB//NJF6YYFwqqJKsWYhUesw0YmcK9E/bxjfaRj4Y
SejiNRGEtZTZQ1N+r/N2hy5U3jpuefXLuWX8bFdDy7wB9TTcnh7IjmDTUpV8TzP9xR2Xl37Lq19a
o87g4u5CLqcIzQbwzEjzBwKgWom2tcFpfqpwslTKhStRuulefk0x271L+tzSSwXjQ7YWAprDjmbe
Cp9bK+LMIxsBqHWYzkRBqmNu7PABxBcAzqi2MANIT/NUPHa0zYDuYiZN+j0XM5mCtaGMaWKMBqry
+wKx9wQ+jCraZr5wz0sCb4WqQNwBKINnmbJinasmq4zzXmuBUxvceUmDXgJrSrXsTXX/8aHY9GMX
lpiBodUs7OQMQfEQy6qNR/tNX9SjDUZp2ZmUqHLCtM+cj21uxlSXw2OuBFVMmx6PRYTHVGdVRxcg
EOEhZJHP3S2yX4BePncaruLg5u40wKuOhy3ycWxNSk3AZCyaiFLTfbfPDlSpt0e2hbd62+O7sMOc
chJG4jzRaPiMusgmDxxgaD4sjxDFcyNr11MZCoDt+XHV1isRdHeUqhBA3xXhXWtQ+GGWdRD+0iw7
EX5UcaXakfnAWcFNzwLoDIhPcS+tFb6gASpqBPXSMwHvbEsgoQEZwhcqfQzZOrxvOHtm83r4ZZDl
YRiloqvIBMdSk//H2Zdtx40r2f7KWfXO0xzAAb26zgPHHJRKzZL9wiXJMgnOBDiA/PredFXfStG5
nHWrnsqWnJEEgYhAxI699yZylaqU7oVnOtPWRzFx4ZXAXCyA9qvwoICZPndMlK2g+e5OZY7IMHqk
eTC6cNBHl3SvivzC4kvQ17O3mZNSxTols6HVljPwGWMeY2EHk5tuV4OMFOPZF/v551bx1NQqyOqF
Dvi5QBoxVt9LDn3sSfF/vYrnPNephdUiOlbHDCPWBe6b0s1SBRuxcXHgw3ygF6oHlx5mdcp4OxgI
bvAiiRaleGWt9u3Xz3K2EHL6MKv4aRMaZzPBplt2OQAsGAYyo0V64xKA5dyxPTG0HsnJJJFtPaOp
y4zm2YidEGn0V5LqF2pI2rIk61z81M7K22ek7JM0UwGzfs9uAGtNgfxM72NoZoEVPxqgz4PJFb/f
88MlssqzEfTU9Mrni66dE87RwALYAe2dycVoIYJ268egsPeXS+2l6uaF/WEvPz+J2Y3KSIJJajxs
aYc2AyN5Hl3YIOd3O2C0oHNamIxXG2ToeCpbBXG66j3coQDUqVWQYywIRuZxHjLdnZtvqr9UQS7d
2c8FMwf0Dn/aXhcE+x6s7nBYCzSHbbQ9R5tOC9SLDOgXHvFHCflkFWddQW3AmKBhiYF2HudR29MH
ruhb2n/59WqePwR/PdBqcxbd1DWLkgMGsfvtYDlg7oZIbqa8/NrMuYzndN1WG9FidmMZPbYFOoTb
0cLEhOO42sPcOGFfq5d2yNmgcvKWVpvQTLnIqQUntdB9IdmPGACY0JPeXWxGn3tRyBZBegB+BQ1M
e5+3e50XpdIu7nDBlzYM3MGDj2s9CK4HAGECDPgFndd9XLS7vJa1Tzm1u3yvkw0Saw4zKcN6dtSC
Qga1v+Pu+JLT+q5V49vaBgcqVeyQ5kqQYXbNFPNb32UXSoLnXurpl1h+fvIllK4ZRwQ04TcV34nW
DIoJfQUzphvdmq8Y4xcAY5cWexV7poK2gymxVxuOdq6hbSehX3NHBwRIXsq1zvmx02dbORmZNl3X
JnDaP7gCvtrP8770kohtFzVVejO3rvLt10fkrLM+Mbn2LXNr9YpEGvSj3EAHqLc5D9VT7OrI7EBN
/XzppnpmOSGMZ4J3DUMzAEKvzqRRorEWZ0u3hgOInTfeZGMeFgJuSXVhGO7MYi6TD0BsgIoZbYfV
YvZ60hBw3KO3QY0o7eONIPHm16t3xo+dmlinqvMw6Gnt4H2pSuta6MIX4i4B/8ivrZwr0wAWCuIi
G8wVkN1ZbflOYHjdXEAuC7p2IZFoTdwxGNA7iDe3zpuyvVgLX17D6qh/Mrna9dCo6Qag+PCa4FsM
0Pu0U+Tg3r3oKfExKLx/EOMw54b6GTp4FBDU1dtqEHhy3qMI/mPrgwvKiEj4j7CKoIoBFwdYeMG0
+tNYWGHF5cDAL+J0iNSQk2HZTq+l1+nHWC+CX7+4M67qk7FVRKiBL0+Vehl4MKXrNLorLLDJgp5f
dm9qql+wdnabnD7bKixwnUwjIBnIYY9a2NyojxXIzm60O/N29vh18xU8evXzr5/w3Bk7NbmKCBl4
XmcaY8quFd/GBODPtvJ/beFct/xPch/cdIEBWW2MdE7VoW1hYlE4TBs3e8n8ReXWjOot3Q1Rtqse
L23GM+cawl7gh4TjwMjWGqsx6fbspBwcU71jAoz92rVbSyaXjvWZcOpgFg2FF3R+flZ6jhFKVd4A
TPpH21AASuoqGNA3djpGMC+Oy59z9Z/srbbjqHSsgqQ2R01kuRJUvgBT10b/BkZXdDoSernXdMbZ
Y8IImhTgfMf/rGdSFI2UFSaml/by1Hp/VA6KhQdVw5aUr/MH0HPfqouzjGd2JcZgIEsG2Bf2zNot
o3pm6KWNhUXC4jkisjp5YVeee7BTC6u+uVp2QhEzLPTFdZzaUOoau8DIAJqv0wttnDPDgxa6Z9iO
i4aOCeazzwkPmKFzJhIHYIrtQt/VegwNuzhxxegu+kS630R5f5OD7K10i4P8cuH8ndmln8yvIkGR
qAZAGzDvHCQGyhvIAmCPLrC9NnUvz4WeOXqfzK2OO2X90qhrwHzAcxdzym6jbvPy0ljfubOAaTAw
r/6YdUAL//OiAj6ugRINTzV6HFiVsI1okXvGwdwV4Nzp84PeRsnFBtmZgAA8PsqFS+4DTuDVq8x6
qKHVHWiTRMC32oP6IYD9SQIdqNX84UfSHg3I8QAFurBfz2+iE8urt2jnCdWmciFsQj20UX3xGN80
eI03xRMmysFJzEIHtYhrJ3EvQYHPPbQGTRbw6WEUFPi3z0vdFkzRzEHD9V+U96BNC1kiH4dZeqYi
3zrKni5s2OXVrVIXEJzD69jAlf888GrONBt7C1ScIkhvGrAuxpulyFaG/6jI9snUKvzNQLAnugJM
q2bHW7jBzNXyfvQuPNC5I3H6QKtdw+dynmqCe7l9JBFEQn/IvN8UYEuT8Nx/qwlyxoMiOYfcD/6z
kK+vTuEMHg5bYTC5QCEgmu0nY6B4GNQcQCOxjIeqIMq59Jxnck7IhQIiBHACqs1r4mFidtVYFQMu
ju74HUDPMD2C6DckL2CP+RtVlXMlsk/2Fs93epOcNKZJ0mNjHmwoEfraVeoV93KTPDZBiSsX8AjX
Wu7L68sFq7PnERO/C80ySNF+6k8MCyXqnOJZ2+/FVt3FURVCAdhnj9V+2HV74StRiSrWRfDQmcBF
UaNYRsEXOo0f3+vkmcHTbNBSA3sxSHExavY+8cazzCrQYnYhvTm3haBVg4lUTJQBf7DysA2Z564m
sFQCa9DqyGeySybOevFTG6s36GC6lzVLsDB0D0cjSDLINoGtWPUMDDI3Dbh5LqGvzh3GU5PLJj5Z
QMhwjnri4LEKFDah/uo2RIVa40UOurOH4WT5luU9sSPSEhqSy7xG8lo8DA8FUDpQwvI55sZwAP8Z
CgnDRni0RUaMQl/zs8G8LhslprxBdkjq/aIzTgO2hWA9klEfffpLp335vLWbRteKghORGD9zpFlj
kcvUHpsftxXi5cH8TAPial7/oO/TC7WAc6hoempt9XRSrZnOYlib338IEbtJUDwvlH7V7eXhl3M3
MQw2YX7YQHIPCYWlVHjy8pq80FmmwhoYhxfddAahRXr9Q/8qKEPqq5fuEucOG+AbCzUTRiPhVz4b
HFtl7nLQTvtMvM5D6eomu/S+zm1IwFIoEMRwWYgLn03UmdYrQwkYF4nqa3a3TIws2B6Izep+Bo3l
iynLWYMo32J6wwLL8I/Df7KIULx1RGHYfwy0y4dluAdt6yOqAggGyvZS2/HcRRN6xn/ZW504sDOI
HklMA0AD3PEyCRbWH1AIf4ErRsRzgurD9C+E9nOH4NTmalFHtMxmJDKLzRKJPeiFFG/wOgeHfInr
lw7dOeeFUpiNjjjOHU7553dY4uSnaYms16p10Jy0qlv28trixT/JwcBpgYst1YH7WzOtOoxjs45O
61dXcdSAL6lz0c/dLrRz2YWj/fPWt6G+tQhyqvifn3Qs45rERaMA2dcw643nBWB98SUI2M/r9tnG
yntojVr1NgYSfT1WAwkBNg0ghuFiovdzcP5sZvV6Or0gkGFeOIuulPvmgbwW6VUWLjtCD9Vui/ka
gLF2kJe7UMY8s/WXpQNXOYS8Mfu9JiERkMCunBxkPNYhv579+IkkW/aVRdKbA/T4zUfSYuT8H0Bt
YHah2dZA1QQYw+p5k3RWIGoMswsfsF5HGFH+AJssLrVaFQDxzir3UnPy7G45Mbk65OMomjabQbci
xLcJww/m/HLhSP/cBvr8UKsjLZwkmZIUDyWCDBxly/UD1aP95cvHmZgGS3hpBNM3OlpYqySdiapM
9RhwS9aTF3PkTxN26QHMSrE3OXXmsR6aYJh8gESSqUfmPIC8YGyeKnu+0Gw+A/FdvgkOIG6Y4JVZ
hx+r54rdQ+8GGxez/PBeGO5zNbeOINYMyjKBqwroVrSAR01kbi00FfK3C8u+XGA/pxOfv8Lqgpt3
tZGb0l76GOr3Ra0IvHdl7tK7znb/KCVLeKEoARoHV13vgvVz22qh+qdIrtGVI6uA3+ZjPM4JrP9g
fHk3cWNKQ1OFWNICJy7vlWQTBxdsnvMWIO9Z1BMgGIaE/rMz18a4a5USNheWehzbKw1U6xOUybfs
QfWXWa/qMY2m6ILZ5WPXC40Kxg8xhR9ivp/NlnE7QVocZpU9psIHz/IGzBfuCNx7sae35cMAeagO
DGXaxVmL808M/CskrFEwXV8QZx0dXZ39+cSpV95KzVvog5buWHWAhurfYRD6OURjaaFb/H9GV76f
1spo2curXTjmZx+N3QPfLB65gMSBdaG5efZMn1pbu0TDqZwphbWlJqy4qccrHCPbW9hULNW9pMCB
SHwutp1aXHnEsq5iIZhT+UUjyejZWlHuhMnm2QP7nNa55VBor07KMBfZ51YwEmU3Q+SGFshThnlT
EuvKFhSJe2tQL9GnUKlL02+NWPOUWhu3TJTNNjeHa0NMe6My91TwY9OloU4KTDY7R9bBOZHR9mIr
+aINlHhwXqUrZvFqFPKeQiDdnvugqYG1TjLpFUO3V9ggXD0rr3VBcleqkEYiM4ZeuH50CECNjE97
0y6Yn+TxCFAcrjVcGw52WYWcQ5snJdYxxYcqgoVtOyWAbxTfLF4jIGC8y3CKXW6UV1VXPGaOEemz
ODCIvVZSu2LOFEg5fstilD9prO51kr3NRV0v+dRdlUHpi1aRqIobdVD9OAaNdpySN6YAjEys7rF2
6qfM7FVcvs3nNOufzNa+p/H40I70arJZqPYj+JtkzTFONESNbdwIsx9dJc/fsrgEiDFxgp6WTdgn
c6iVaIZo4sXU2dbsxRGau5XHLes2QXENeaS1m7V6I6YJ0xW6Wkadom+ggnkrU3pEP2Cv1cMu60C+
l1YbcEfRK0UbrmLBvuMGE5Eieyi1fichfpRqxl7JceQ7fRdXzhPUDx5wuc+2k0z7wJ7w+gwt29Pe
eo4n6xEyr4d4nl70OU+8uLDu0iL1KgOcHCy2MF2bODegINvq/USiJlYUV/bTNz72TYDBySPTxit4
vojOlePKMVGiuk2mgyXJxySGK4UZGSSw9JuOk51i5nVgNvLBqhPi6s0U1Kp1bUv7OLUVdqYI60J5
0jvnnsfG98EwnKtEDq+SlxoAr1Y0YSu5Rt0+Ojx+tc04IuV4a/WAFJBmuk8lypTdFM1ZPCNXkHcZ
NWZP2Irud5kiw9yxNtypDn2XGy5P4t7227QvMZFVK3XkTHm9aVJ7m9bDN5AAXjlGfhxoFaS5ssPk
9uDlxXRtppXllqz6RofsTmT5m6K1ty2tqKe0k9eq/Kgl+ntRUc3tbHKIm+5aEdWzwnBdVtJXaU5H
Kuit0tG9OpsbZoDRTWfYU80Xuwez9DxkZSRp6ksDta6sAI+pbMFjWlQb1a6P0mTgXueptlEGSI6h
OrCzHOV+4MkVKIEQtVFK9aZeDB4uDo884c9FG7vQ/9qjkucnELIaJgsAjLR6GGn9ZCTVN2JUG6hb
H3Xw8XlS1yAjq96relvfdEVBruOyze5sWikvLNaSsHHGjWKUgyvpkN7xJgkApbkp0mrYd9YYgTnk
Hg7HB9ffM9rsX6bK9FpLbV050dCUT7WJQWBM09529qao25tmSDiEQDLT7SYrED078Ca7k435mA0A
UFQ6n10mjCc1GT76ZqxdLH9xJyy5bXgdYkIg7HMzmtGQvtHAQ9nbKJYPNeAuuV24/Vw9WPRJ2rE3
xvHt1Ik7/KLn8NFTmOIqtjzaVnUPtEFo9q3iaaxq77kQrWtWc3Usdf3gVKkvmB1gcNDv5ylSzKd5
fqlUUJrRbghVoLEbNbU9CHwpxIgmsP9pCDQGULcSWGmTekY5uXVbe5MKvIYVFy+OLJKgar4b89ht
iUg9vclqMG43MSaZ9NlvHBV6Ammf+KKvr5NmQZqzJvHmtGWhcFJPzuTVVGvdK/h4nHvVVSolapUb
Rek9anN3aOSWSsXDEerQlCm8SqV9pKcxEA81JuZppcMVyWfOVGx681a0LTpFk/FuVN/xkS8pnR6o
NT7npH+wMF3Pq/a9n60o5qbhCkqheMpw0OxY9WLamh6byEZa7VtP2CuPTRNYowSFWFJ5mKDfAfD8
SiwhNlqZfm8JyL+MxkvhKkiFaKnTAqzRVoQwcGWo8cExvitJigJT5gR2PdzONLlPMgiqKbU3VLeq
+GKaV0K9bUo1zExEldJwJzMBtdB8MMoy5GiMMh253DgxvLTObeR0n5HDVBbeSC1P5OA5a2S5zbJ5
QIAS1z2AxXUPOo0CfMhKsnWAIdkQbLt0bvdEybAr+sRVE7j8r1aTe1zBlat6Gqd0W0+gh4/nAJx3
oRjyXZXYLrKe91bKfFvNuUtIY951FjIurilhUibvFIUm1HvU0euN6i2usqc+44+56aC/kvnVtLw1
yFwNuU+VRyO3g7aMXXuke2h8BabCd9VwBz5IXxfmoz6lR74UUS3zZqwmz45Z69bkmsknVes3fWk+
qeXs8gHtP4TcHv6KXtHuLe9VL0OG32YYRpWluk9Aq1oCMtVpyFqSnSa+krjfzlr+QHIQl6cd86S4
6uR309rGs7EhyfhVhWqJqxK5bZnduyrqrOC9PdbO7Frzl2bojpYYH7JCv6FZ7mOKclvJylVG6GkJ
y8usMegb4WlzHk1J4slYdYlu3Qy8jGxFXJnzwn0HDnp18qrkjiV4gsKJBIAZSjXgSeaw041Aze6S
tN/ScobY9uC26btuPjqjeEsQLd1e5/uyTrbcAjUfxlHq3Aj6fDqS2HLcGnzHHsmx+bDf0SeBgJRX
5Nmhapyt6Eq3KYsNGr1bKRzudbXyqujwxMJO37O8v08rTbh5bhuupZJbR6Mfpl01gbD1LjJrRfVN
bXna2Ha7imbYnCW9scf2saX0aA7JE0Ys3YShjdj30p3t6qaj9nXa0ztDkq+QGHkxmRoOyYggNsKJ
vHMnPrT6CICDHsQlex4YO+jNHNgmBnlZvFM5/Ub6Ea3RWCC1AecejNOIsjJMzSwA5WboaOmhQ4I2
KFZQTZaXlsS1m/K7M1iPlYJbJ4Zdn9jMq41ZWk+pcDYFHd3WQlvFUAHWGzYgdwy1mvqtQje0756k
0W2EYYFEnAYWmNKjYhoP1Sy+9nPmY27rGXxRQTOknjI292ASBUrVBktDV8JjKPlWGfV9N+QHtebb
eZbSlXX3rGvi3W5n4k8jQGcOON69iQo000fphKNJbkyKeOFkE3ONrAmMWH23Y6V3IUz3QNRxcOdJ
7miaX9M4eRwM5HnSVt4nh+xKNj4rE3nSCnk1jiDjMmWkG8WdatEw6bNrpvQ7bUaxrZ4h6+XEV9Ps
4B3J0kUNHpI8fJsT6D2TUgsQYwdvlmkZgvMezjkrjA3AuBWu0ewqddIJuXcfMTs96HyMtJkMfmZl
d1abBEhw7/qs8gfbDKWFSSUti7Ixc0di+EDob0UZo+EKRLRMU2/M53stV49k5NeWkbzoVbNXZLev
c4yLlYALTQSjr/CeYTFmkVUP97TkhVu1JDQLGoGhMupNSCcNtgAfWQ7qVJmGkzqjKIbebp20Dyhh
yf3E2zwkmfUBWearqeTHbK5vGbgrZZE9QsVLc5Gkv/FS/aDzuMn07KDUzGez4KgVNJhPbYKkbYJR
JGlEiIpbfMvulVoPBhwJUvdfOM6sh0tBEjU60PNkmI41NWofop3IB/QrB1XOQFgTNAq6UDHjOzGU
ryPRnmbJs51pgVZT4PW43EBMdBTLHwrTM/T8eoCItJuV0jdMuYFIDqBbbWOHqKSCETFJXgwLw5+m
1efupBncNVKFRVwamZfYo+2bel9inoqqGzvNv8oKkUFOOvDgwpjxFZLZHyXLHmZk+KDZGM29qiaa
S4b2WBrkQLv83a6UBBGHbCWZfF7ZUYrkxTUVx3Ad0R1aC5McFlRnMd4R4mDeGNUUWWov3II6D/pU
PSgkrV0me3vnpAAWtGmoQEKZlLUqXNsep32pzr3fKSbxRlPB/GNG3/g81q07CvGSag12JDJP3nUP
Ismlj1llhAOtjrFgGtheJ2xZpP1aKBG0Emk9FCmWFTEIHtuCEnUbKw+91l0LTVxB1+6r01ZgnB6q
wrMEiDn4YCpeMtpHqaXBZBk7YE/3iiE2XdOERPK9wegWl4KwMJOrhZkjsbVsY8ocToNjJLuxnAdj
KkRQN+NrRpTaRaMMhR5m3mjqXLip1kGlOodmg46pfVSGg1iCTbIpDzIv32wwUBzUZto1Joj0KEW8
VnG6XNbQV5PHemjZKb/KuvJrbuSvowLZbY3333MjfnLkAGeoa3WJRTKgxzqROLupGvqEae87ns0P
pkWeR1AMIGMeZBdUsgCG0ZmyIEnZfu4xgWrXjZ925Fsr37QKIRzsTPDrakbucqbqu77oVWhKNMSr
YpV4cug6v+1IGVBNKf22MIOyr3ayR8FFqQrfNrJ9DUQHRLdazN+MBP5O1YVnAPvkp1Z9hZZuWFUi
Mq30XmOAs+TyXQx9MPcm3FuGOFCJrNwkSf2k2yAEcJtJG9/H1DkkvIU37DC2Kgd7MxkU3He6DPTB
SDye2fcyU5+6pvPaTLntrSoYGGDYKWWDt5DqRVwgXsUMF8cqv1dJdYvACzKZyijdGElg00/XsrYP
mYUOkuPghJFwglSAC7ZHZFkd7nSj9rDQKupgDvSKWD2qCvluxtq+yqvAMdKdDV3l+yGm7wXkbVyM
TSS44zsEbjw/VkqZuArSwe9GYr0iHlwlrBhxutPhDqPy8Hk4F2P+VeukHjisCMgYR6MpKheo8hbu
fYoDNaeYlwHA281H65vWGGRbcONdRwzlTY8bLrJwrhsgHJ/tfTZjkmagmLEBl6FbNPYjCjgvjZ4+
YOi6iLKh/god0Gve8hKSvQR1nLq7ASF8CVau+aB26nfeGoZfFtiOo0QlJeHZnlnyyi66YhNLNmxq
Pfk26J0WzDp0QxCMVXes6jtdIY+8QjGmBHuWqxvxsW2Z6vZTz9zW6L9NjPhqTJ9qqtyOvTR8rrcT
aiQQWE9ljKos+k/oYxfSA0pqw1TUDoTpIDuUxeQWGbnN6/g+nsC/aMygf4ReCVjCoTSKf+NYSF3E
q5pZuGeJPprVOKQATbpOX7KAt8VbYTQg7NLjjZbU92mcfxkU8O5IQ+zomGFg0TEEOP/rBeXQvOHi
nbuZXVquonIZYSNGRCpbiCY9ZYl9JeZpO8p+44AvXwEV0L7U7XetVJUN7RruVrmGzb+Qg/WseAPd
ROEbg/3c8Py2bTrLM8j4ldTwg22MYNILBTxEmI4KdAuFFdm0ICdsMyiW9saDpgx5UGVCd40+Ntw0
N9ogI9hfYx0DZTCFzNH3RCsFrgF2xMkQlcgqgWHfmKzYY+9cA7AKrZC6beFbxIzSggZWZIVU+LvE
8GKtbADftpjby9gKCiV5tKm8UnR8qrAea128qVN3S2snyDv9BTTu2yEd3kBQvEMifeCO2rh0RCIB
5eT3jut39jC/ZANWzyiphYvYuFEzcZwzwt0+sYnbO0DxgPkXhOfp8Go18T1noBVUoIQdkkq5B3xD
dRM53wLF0WxpkbUuKclN13dvTilumcFDyi3MBBnkbujga3mRSdcYlfeYWfDMLGwssY0HxbcaNJ6b
criiVteiKKy9T1m/pNVV5o+CX8kCtzNu4flJ39zEVQV1OwuUrUIblYBPFCiOvjuoCXg/UwI4Chi/
kOLXB4b0OurrctOCyWdWm1f4fn+c881sDjudTqC8SdlLPjt3NTU35Rwf1V65LS2kJ7LDRc+ouydW
1PexZR/qjKshZfOrNrAXvJVj0lVvjKHHVUl1CorOCWOLzEHRaJY3dY7hK472gb9Ofa2Mt1wfwGdl
p6jJIm3t1J57OP0PC7OCF4967yZld+DSfgSDk34bEwdg3t7qXFIr6LcWggVN61QuctudqXRFkFtF
aKGCkpo9HGZ53YCjSFqKAZqs7s7oUbDLUqA90WidtkWm3eh9urHY5M92g8TO2Ds4LWE66s9VRzZG
b9yPCTakATYHqw2SwkoiJHXfJ4qSWwmn78zOmz6o6ZHJ7tlEgYey/L62W7KDjOTBISQL1RK1nFor
trQzd+hMfwG04LlgTeqiOByieSZedJD99aJ4gPd/bwdcIoXeVUE5l3QLzvJyn+uo+YExo0ICae06
Ak0u6uBuOLPX2rKhBybsZ44JSG/k3PatTBMol46PUqXgMu9R3Mkq/LbGs0ORqnWQq9kUQL4Z1ZLM
cQKdVczL8P2HmhT7aUQqV3Jl2BUjfR2G7NHQIClTpSPym05/K1BMQNIJGbw2TTcgBkYdZ2gfWemw
e6enOOCx9mQ1ffVIe5H5sTbOYcWQ8urGBGRobc2HjhfakWRFoLZQ4nHgPIKW91dOyXWXlxX3kk4k
oYV7zPVQZE8tI0Ej8tsqT3Z0iEvPAMq655VXol+MU+e21NTcmHZwxIWCz0vaUNDuejRQbHW0l7no
7kqNXJt6uxE2CtMxg+69FehFu+16vq0BwI2Nw5KxkbR8MorBt7UpHKvxbiraUDJy7Ux9COpj32qH
26zuNsR4QxjEDR73JUsEDpk9U4cMIu4yxCo9K9Vw7Z7ALwbB5hJ1n0z7ksbZh2rPKNw1N0MGSlwT
qjPJ8Oi0uNiqxn2rdju7VvZaK66MCakelsMbyiSAMpVv5f2Gaf31QFuXkuau0UzMq8y4siFUVXkB
V8VdrZYD4IQ5e2KNTTfYYpNvg0Toeky7fIIfYcvlhs9AAFf2hNpM3i7JTS8ljpos2tuOVDjcI6/4
RZju2W7eSctn1cKta3Ni+TLr2UExAmPayhFaU2jCDMGY3ZmgX6+iS8iMM6Phn9tMS+/rBO2SSF1t
JwWzdSN0KvIN0rUgiRZGwPz+IrLmZ4TsZ1urzmGHQkE2Lk0mdUfRYqqOCyR/QXRntxcJEi7ZWvVl
a83kprLYWnr80zUDDgpJSWggR7g84XCu926fvLhVR7wQPdosS4Mw27KNsYn99wXiBU6/S73XC03B
9YRBOf31tgCMXfR0UneRFK3BIj+9/fnC/utd/nfyUd/80V0V//kf/Pm9bibOkrRb/fE/B/bOa1F/
7/5n+Wf/79c+/6P/HJuP6r7jHx/d4bVZ/+anf4jP/9O+/9q9fvpDUHWsm277Dz7dfYi+6H4YwTdd
fvPv/vBfHz8+5WFqPn7/7b3uq275tITV1W9//mj77fffdB0r+1+nn//nD69fS/y7e6zF60+///Eq
ut9/I/q/DWBYMeih6Yum0tJKHaEs/PtvhvlvuBnwrEIjwsFso4E9V9W8S/Ej+98GoOHYIhR1tEXt
+rd/ibr/8SN8HtSZgRgH2gyUECCa+b/v9ekN/fXG/lXhpg0CpE78/tuaGETHdc8BnAaslMAlIE1b
bcU+s7VqymzLcw78CjXhaN4vSnzX7GpR1a0C7nHEhX19gSlhLe67trvmF3AEMF59bFmedbAiMH0/
TQdjjx5oiXHkJugCaOWpvv2hb5Cw3V0Cgqwc50/GV5hfOSfgIovRBzbmq5hKV72IAViW7QR9sFj4
A2KxDIOpP9EBm+owaBgPsb0CwDJ7H2Nyon74G3IcK0/yhx2Q9QLhAIM/EdtCoqNAq4HZXrbVPahE
PNrQaDCC/HgJT7xGof9kadV/R5E0qfsJG6XCNjFfMCR1iH0RahDAjHqfhIDfgscR94oD//+dgvnD
Ni7GKM1g09vrQXIwD3VTriC+m/fJHUGhzwfZUYTaOPYouC+ML+WF7XlmgwDb/5fBVZSzZ0sXJbQ/
kFvfxcq3LHk+cQ9/HsNPx26FZvjxRBAFg14LxhZ+RgM6uZPPqY33ttDcW68LDIeC5x433JC7C9NK
9XGJoWoFiPnJ5BIrTiJ3rioSpNu17ZGp8QoNN83HODFCo4mR2DX+rx/w3PMR0BqB8l7FZIazCt1D
p2Nsg6HtpBgfKGC4Mjm0k+X+2sgKZ4MnMqGrsQBewC8A8cQVCCUjjS6cKbY8u5Yojdj3ltMfMIu1
B7XG9temzvjJz7ZW259OqawbE1uw9zqfXi2iLAb7X/a+pLlO3W/zu/Sef4kZtnDmY/t4tpMN5TgJ
QkKgCQn49P2c+3Z1JbldnXp73Zu7uJUEGwTS7xlxKEFayQ4+Qb27ion+HqIK+9y/viTYO0LoU7MI
tYDQTP/+2JpwkE0nUQuWgOWaa9o2aIHlYbLU2Ux8si/EqPdd5/zOLiXkGkuBdlekY8wbeKlmCa9d
ZnpT4yiQPSAR0d92PE0Oaxm5LwXn5BSTIJorG0vT12xQfV5xSDfSKlDd8jJq3zy3RZM95izowalK
BCzpFq15Z9lP65OIlulDFukKbKftRw9+g6ZvOVP8ibcURHRj4mLGGNGhZCWnrDhOIlMNpo54nMdN
7Cl7496kZNu1AYvFwWQiCfWtQZRI/+kVUKriJzZnx5ELrvpEPRWsKBWQdlTZ8O2UCyXyaiGxjH6O
URPtAeOuL8aE5dOA3jh21Jym5zQo+VT1RZSp21FE8YrRA2l6ZzAtklSomY8Qr7wM+XBxGsbgwPs5
ONkg5+mTX9C+W8Xh5Iq2ziaAdhfF4RS5azEvPbRmjo+EQnRUEzdq+tF3gLCBSfF14K887IPku0Ac
C2aD1KLsSoBZlcel7dqVggXuIs1qONgRv6V98ek0kKAq9MRh7Gik/LGAELqZJxu/ymVVW7Mq5BCv
JflBQcGffZLr7Yjp+wl0cvzCOt68Q/TYvYmJS5B0fYARwGb8pWSleUjYauQt6dfgo5BSP4/lDGlS
MjbzCxaAQuoplAxnvThnH1inAxA7xqNoqIwCIZ8YCca4r6C3a99ZqYqjM6Wp077hpwYVcruma9bP
NHN9HVIPgUEBMVbSVs0o43YDG8pwnwiJKFymxc04sP4gwoUcSOspVDsie/RmmGUds37gx6wny1Pv
AaNvY8+YPamRX3gK7AOwdwC0p2teERaN+qnc5S58KL1oYVsooUC57SCwAA/Q9MMLultztqWLTfmB
WHSeA3QaKT+uLO/DHf50Dpaa0jI6IR9KslOCPPHlBQ2pHTDcnMzLTSsdU5cwppBWFK2K+IUsJtwx
rYpbZDTwY8lW9j6YaaLfUzNCC6GbwKPWIOoWXrVRG/Hru5TctvgRHz3zQH5VH/v9VGo0Kw1WvnLu
4LMIrNljjc/nhDfBYy+guErRK59XJsj0z9SPUXkuuz6FJAIz6jYAKPqM0p34oYdQI6o7HxTmscni
eKxHQpLT2EGTMAgzdI+phbSlL9MBSuKxNO0G3GrzUyQaYeEqam9mxyApoGt2mZKe/gxWH1eNjxOJ
9z8h7+nQJk9t3HU3y5A0D3wNGwRIEDVtCpeC9vNYwKKl6E8D5IMmCZHM2yG3P2Vgip1bCdD6cWrb
8mhG1oQVAfjYV2yJgHnxGOKfVcVVIJqDZnZ8a3xjzqOKum0Wq+Xdk8aeUb2aHtJoXXZy/GdVt4lH
0nHYkhBBaIKc3OqKR/TvQNwpUZNzA7RgfjVTEew4NJhAWErge56Lc9AG4zYB9Bdr0GVlbtKPPqKw
mcZ0OSHoB7GQHIx1aH32RTJE/fq5DR+4Lgf8DcjEgrUt8PhKAJ2qufrEwY3pRKmbdO6DfVYypMqI
MZQPxtIiqMZALrTqCWQtYNtaYIn9dIasXR211sthHOJMbMOZfIwloVsdk+K71bN7BRu4bHPDvozW
x7dUsGw3G1BkYxD6LS2k25Rh7wHyJG+0yXDuH9N4gfZCd5vRonB51fY56YuxCjtQ7aD1sAblDMio
z17hdAihFVhfwih6gg2nqbMmvF1teM+d/hFZ8S3h7ENIOQKWD7/n6fCEyeQM3yVHXYJ8oSnYzoQi
pDwbcsiVRF+1NoekZkw+y6vAMUjV56hCX5UySXfRat75uNg658FrEwKBX1L31TmcD9Gg+5kABK+G
QaLzAYeEMmuzeg6Ge8rZA/XspzLXAP8MJCzJxZ0K+vCxsahnLUEKgxN0y1bRkG6aZEwhq4rfxpSg
5z6hDbBXlVQDkJE6FO6HTOi3eYgACJtcn6wlzad1ReJAkiGHvEe1wFYN83wnSoNuz7EnG97b+bLA
C/y1aQFKt35qcQ5U22ZpisqW8rtdaLuB8PLBpuFxjVZ3MiToTsMyRPexMdPD6OJyixaj/tTkQXii
QfrTqUCdiQKwlnfQB+U5H465TIdjS0lwRpB/B31aG7iqCKHC4qACT4aleqtXlaLxfUVCsQGzFC0O
13DrY9uAwwP8SMqnrL/q5xcVbtaO5nuHlbLBenheywlnS28ufYB/d0YF7WaMm7OFiOVFdAUalTwC
WyDTkp/5kicvwK+A17esvWnaAeoM8INVH2uorMZk2FmWAOyBtumq6kPrnQf9itJWvu28BPkSPM6p
iG58l/kPNeK2WaLHe3DZaltiAVbYWMINFSjZlQ6a4QkcywK66DJyS/ZxDiqEgHdA0s7a7bgH38Gi
MDiZlrxkvU7qBV1fmw5kzFn3808oyiDzncEDcRjNToLgXNZkI1RZQZofga0Arecz6nPG2NziWXxF
icQh5h0kpjJ/TtQA4WOM40w/o+ZYNu0lbptvKkQiDguKC29dVssxf1oUUoWnMfuIWvpF+fipnGPk
HBkLAjFKxpPTND8w4VQ9sDiBXGJwNzjejFvfDeAjCy6CA7dNybbKN209RWXwKbT/RGgkuTRAYetB
tG8MLeTgRfuoyvl8WkfQgkx5BprKfEvjIn0uXKmPLZssyr5WyGb6tPuGzu1dGdrkItI5gLGiLTax
DO6tlS8DAjYvMifDAcxgV1uQV9UaJ2fGI3/XRRPU2gRHV8v1JRXQcYVc6Uqs2NMQEnrJ8hxzeGR+
Dlnb/SBjXIemFCeRe9hfSBzcoUslqSMnEdvbrskRrfPuPnLmks8d0Pt53WSU+41dQTC3dGA13uup
XkfwgU2ZV6CA8CPl2Y1fyJtYWvTc6gxU/biGsEEsDzLmbJvJeN4spDhIscybQUFYDS22gUQsowiP
GHt/mYPwOY1ifWJCqenQLglOsr29nwDLVngpLnIdmu0qFFG3XhYnjBFNNdjwE5V8T9wXP3E733nL
0UnK+D5p3Zba9BGEUITgPHnfRoO5aTjOfGkJDVzadnegqJMaGtSpnrz+Wgz9o23QIdJ29EPx6LwM
0FlzN90beLXrpNOPqMX60kfzpwrLYz6iQ9upqJrS8bik4EvlRNPtEFKcEpMjjE0j1GOpq2yBy6nS
A7kue3S1exDWet6JnL/Qq+zSJxJIPhbZrkktXpKYwbzRZE8jKmHqlfHHIfMXCa03KMHo2eo03HkE
PlU2XKC3kGtbuR4lXYExr0FWthCfjHjfEjQTcps8JUKoPdcgRwbtvoRYIuCNWgnZnh82Qk4PwLVv
AYPbOsiibzi0LhUoDFWJnL4529/ixY3rKLPjVpTThsHzUy3d+oUuXXTyZYvA4DZWmNSovCvTAOSw
68qqH1J9p3oOqnKluvKyi8Dey+dulFD3Fno3lm5BDFe2oop5uiqwoJqMTQMIgEUvJkIZQD71lZ7k
KeLusyggwk2WiGGnYFDYSlhMexfIQ8jcu6EWKt8xvceq1PtBph8QpCX7kkBHqguX17xD7gys2hpC
zTbcBRYBzjiRg3dDC9+hEMNRjeqgtA4Q2rKIm4Ui3iTCsXAbLhD54h3Dx2DGfPAPp9IV1m2tZ+mZ
pzHZQ5snarCVY43Er7mCTvIC1wb4rrC8cKd++LbEIBFcLQ3t8Mmb4qacEaE1tM1ZK2yveiE4p8Yj
5B4jTyHPlA8ENgg05U7Ei62acSiv/DJB6I7S4K8BKZeNIhTv/yQI1nIfrSG6UlnRv87Z1GBVevGS
k8Dc0gXNhTVKJRRO2cx7GFj/oS30NBFoPy09LmzEa92ruUsrPpUBOVg3zxCHjG5+HTDCdjhfMzw/
3k70rogV7zdLn7AvLiYQVzade3IZukYWsrANbp/ZgwP0kNiXeXPXyYx8dDDsfJHlKu+vYUPvUduL
C4pf1o8+DQJZLbqwjyUHV45UXArKv1i/MbXmT5GMNYQlzCARIfDz8XoEfoQ0L30J56vuupiKk5NE
3GA/hS2XYDdfIRvsa1SO4gSTOLzvxdjhzlAqVygvZ/sx9Ubep4Bhm32MbKBu1/lwnSAbXLOkViqH
bLh1qZg2ea9LICquwzShrM4eYfJMn+mC7xFk8WD6xeJA5sl8LKDA6jj5yfA5xbVnONR2JhsQ4F2S
RsMoMJH0Rzs0y22AP5JWjV3pk56IOzC/LjfcYH+fCtCIc0CW1zhZ+m2oQ7PDhGMqAs37ji8L+TbO
MsbXmt03SidPasnBKsRTfxhyUtYlBIJvtBhShx0rA6e2aG1HpMK1w7vXzj6FqUQfgowb9la2hu6S
OJvWCsdpiKFDm3UvMcoTlj0PitIeCOinbpNCdDlAf2T0VLG0DSDLMPgmb/HSQoOWg/Lf9BjjfwhU
wXw2En6G3V+gmT+omysM9BtC8gd1Y1gP+VzEitq2m3WHYpINT1AVMm2WqOpPf2WKrjjZ79Au0HqE
Rl5zLTHw/pmwCglBK8oFlwufrkYriqjw7se1fWV4FLu/Gp+uP/wfVytD8ImwDSNW6V95rt0w2IbO
fVHnECV8LgjWS+rptu3qaxTBNVxvSbZxssOJbyf3OvgLwvZncgXubYZGmyRJoiwLEUf3Bz0Q4liC
SRRWyewlfNdHcWo2crterYrD3bjBKPZX0u/f0GuWZAAHU1AS8NSTP7B5mWjqaOsLIKOIJL9i2uUN
SAE4y8gGG0i2Z1//Hx7p9Zqo5wLZkmNN//Fb4jCuVQMIBteUqFX7x97Oa2WusTWI48n+5p67ApO/
P1RcDzg2QagEGB5QOL9BsUmM1O9INlixiK1JRY0o9mN4hwW78cf1Bd7T+7+8Iv9GSq+XQyoAWKWE
oMv69wvKkrC4FVNZd7Gr+iMKuzfsUm7TbdJugo+sPE0bEC52j8ms/sul//12/n7pP4BTNSQQfvZB
UbOb69q9dknr85Xu7E/T4S/X+j/dVxBiUQiQN/x3hY8WK+tICECYnIbn4vRPcnk17WiGzp5rnrP4
C4z/TzjMnw/y1wv+8ctlQRQrEPslFs6CCrStOw6b9Jv6QdklR1Xu0RzJoa+DXWhhH0TS/i9NSf+f
df0faCj9ZQFcWd3fWVf30X/70N9/J17xV/6LeI3j/6TAzVP4GfIIYRLXFLP/Il5D8p8E7ZZQQxN8
VlGX+79514L8Bxb1tMTrF2FdlldK9n/xrnnynyvLcGVlEXKXJvhI/Dd41+yPXSQJ8c9AJ4LWIyRI
Id7pD1gf2yCD9iiQeyxncgjzNYQSPVxfHSl1XgVhbnfZkAzA4cclv5cCZ/VORlfh4RLCAiabaSc6
tm59OLWiwmiR3Y++k7thhsSyWEV/SgQpb1ctVQU4BYW5figUvDaQXtZtmU+XbGIdmoGmBHp6hnG5
rLmJ8tfV4IZUBLDJR9q4EfPv8EmUKbC/Bdlyz2d0flDXFE8MKpB8G+GXiOCnNcnRGx3VOSHmxcPV
0Fc2mJZ4M09ToaB4DZsqMDG3OxTaTFCuqr1u+2JXzBEsu4K6jOyCSA+nKYt7/JjticpU3NIAIqdW
0DOVE5DhouYhGeqwR584ncXfeOE/Nls8lJzgLFGi+w9nChzvfv9MQq0P5GN0cr8anFKdC4ofA6D8
DYXXadPATfcyZurs6Bj+5SuZ/OvKUOGCMMbGF6EHBCv29yv7qSzbRTTZLlnT8ILMv/GhKRTEiLJH
owzo6ls+LBZjSOSaDRTh8kGFkP1DDugxTHZNkz4lBrNK0mbLl0ip5uvsE763QNG+p97KDDrsxrwp
HJMO02KzsSotoRksHBZuEoyf8MGxJgdfTbkckNnoRwNjdU6qpUymF9oOyHPvs+w2DxrI+Mcg1g88
izVm4zXQL0VjTXHymWn7TbFy2IraoGP3OgzmO0mTaBeEPbsJF6jpelEWmxzM3UbEgXsdA+e/xhrb
/t+OLn9sPOgOxT4HxWh8DfUC1/rHpm6w24fAd8gOHNnJoPgnQakyhOH1UJd/yd6+Pp1ftoE/L5Vd
ObxfqNWRMqcKiUu1mMr3S4o7iIOTu3eyt/DjKfA3EPj98q27/69//VcK+d8r5rdfL/vjDEHhLeFx
LBKMx91N5+Iqb/VhXuLXxchqbYLNmtK/nLT/dsnrN+2XX7NE9Q+WaY68FUW+JE7eeRf8XC2IZCia
nnMJRTpuwH83zv3Pu3v9XP96WTNkC4aseN1dm44g9d12e/+ZVTD/PJQb//B/v63J35bN9Sb88kuG
acaMK+EcKRFlWHnaP2ekcRvfwxbgMsBURJWXdTZ7OvuDiEaKURmcgHCP0iXwkwC19vF005CgJgT/
8QvK6938lsl57yaEePbGnB0asHwEQ+TI5hNsT5uEA+yT2lQz4vmrBbaSDddzekbODpw6i9pmKbYF
svKtK+dtUbQvYu2/REN2WdPxRFWa/+X1+duz/uNTKBtbDgJ+nt0UkyoGQTrQ5KbRCCWbtmbkJ6Bu
f1ld6Kn/20X/OE5ZHorJZrbd90MfvXXJouMNpku2bhYMY6Remh4aTzWYnxhLTYc0/aQ5C+BQx1WD
mOnLVuwmOFNANGZR5Vyb3QPLWJ+wrXenxEXFq4sXhLROpfGvmQFge0XQ4H0ZrhzNpYcnq98Dwyy/
0WJsInAoo0Uee+SBp/WkQeLEgBzGE2p8gfs3LWJi4lBUE6aYtWYe6BcciEmLIjczqu/Imwbmg/C4
FX6SQo1hFdkQAQDiH18Bz2h5p/DtnLdSGk22aEXKoo0jqXsl3uQwNPuS9ZtQhqB2gi4t7qT00dVR
lR8XrlJWlSM6se7gaGhdPZVNB7sjQgj6/RBxuZ7l1NgXrglc0jFQr+GlydL5JPH91tg6iwwZDC2F
Ccg78MDTFC3vyA5o3jw6aBF/1QJ4eTGrjZ/HPAp2JhjRmVPiU1MpwpD/GOTRTdQ06j1Z8cSQQcD9
rs1pegoITEcKfq86F4G8WTPe7lJEAMGfLa9wPWAWHrgDn0NxL6FFv0fuNCA5msATOxhEzjU8OhYy
m/YIHljqSNjzMvnlGFA4CooRJgCSl/eTA3ux9MsW8GS26wapdqhHgg5Yhz8gRbefdEQytSfL+OLs
DEGzmOdd4WT0nsTyNuEEVUrFCGSi4O8uv+qrcYv2Cx4kPAagVNNyWT8ywqe9thiqw3J+ipsE0QJz
k+wogM2rEwN4g813aDuGEcDnKD7QHlHfhbz1hiZb7XCOMbRQ26Rb4Xpm4L3ugNmKXSRzWGUAvAJb
mhHX3SCNvILZjtuKF9PAqmy2wY8yEPsQTuZbnTZ2CyFHXFvRZRVVfWjrIuPpNucsuk0DP2SbAo5X
ulkV9PVyRLM5zmvQSREBoHcLXYVqN/k8grjr8g72M9ZOSK0gvIXOOeTycyhW4GE8HZoX2MrLRzkS
dwuUVj2XOpIZEK9g+ilHSC1QepXfdpBpz5VfwU6C0s2vUpSEmc/EasvPIZ8FMi7jDuZYMP+RquTA
0daIANrNsLbJxjF3HhLH7xhchc9YEDCyQx691iEcrCMIAgoU1oVVLyyWap/LAOw/qh9q+OWwUjOE
jwC0W9UPTqDZduF0oT2f7p1X5eMyd+GN4YMc4dIX6nEtC3ajs+RL1GiIvtUq30qtXqzuwhYq+hmv
Jpzn4hKOS/SYBCnwjdj776kM8lfRwWHdGzTGW+qnAxQB4VuEtJczUlF0Na9zs2uI7G7H0iLRKIe9
hiD+uoZnEWYqDZV8v+aHVrnlHnEEWS3y+EPbft2u2umvUYhUY06QxNu1UXSblAAfGCC3d53jAVTK
9QNuQzx9xSyS7Ys4SsFamAROSRjJBsvKo9P8oCMtT0vewjUDo1wHqWt0RMlo89any+fYodZF9yVM
TYY+NPhB4N8VCFEP3bNKG3YehhxQe7RCGxAjousIyziUNWySwzfbuxyJNlQfaNc3AAuwZPH6IYXv
OyLsYphESIik9A6zQodwFmnv1wWxNzje4yCZWJYjgc61dcAs5bgjgmTV6COMIr0tpy3kBuqOBo17
CXjv7jvcqSpamdvisROQwICVV5pCeh3QcLvkXLziq5js+1JM2ymLUFEZBfYkDIYcLpMEUKxDGVqP
83rdqn66KL1O+4Qnb6Jdwg0RXbmLnAjv8tyCqdfpuUOeDhxifbNV3FyEsIjaoMFjyNproAJlwTZP
YF5QQ8O2oPDdV5RnvOf5ACRqjcFYhe4hAWZ77p2GfWlqs1f4soq6ULY7AxVN7xYKo6wxxNbzNJQH
l+Zui0AT+obsaYIICrxeLZzk24yE494QKAAowxiIJrT4hUdmhExjoNCQDNeMHkQCiDkd9qmysIV1
LkGkBtfuBn3MzXtrWnCUJjS3SSIMPKth+zji875nMNduEbwVPSctRRRPip1oh+FuOrm2E2y3wC93
AcjJdxnv1hKWizXZI/lAfJWlBKAuG+nfe6rK21kPFHKQOKhTQ46jyRH8k04Z7DCF/mFRPHNbzvS+
dQV7SJH2BeOeh7ckmhwA53YqjvCByYqMGPbWMm7uBx4Ay5yibsaNUEBp8FzLOrvWnI48i55VyQAy
BsmCi/i7ZZg5fLCgXGFJBQcyqMn6M4j3kO4oWdKt8XAZdmmab7spmFHzHVqNKZh9swL0j5b5AksP
qn9c2MCVrZdFn9c2oq8kc/SI2cS8yXIAfwS9ENlGqKG9pIqzO0UJLMbcg27V3u/z1UwfkXJYU6Eo
D7qPzHeAmGFtI9Wfuj4Giob7ultlDErZrH6+xyjpTkLI5EbwBDZfF83tXeLz5tmuc3GXstYdCnif
7oSaEKWeoqv3PmgYP3qu8PMgYUJv+sa4Twsm4GgoK09B2zdgAgYYj4rVB0eN79QPoxPEJwwdxTOk
MbJ6kORQtZ7DKgOJdQyPdMDvQaJiZG6Jh1oDiIlE5hW+PborsOgcWb7NcFW9lnxmtZkGecLscAEG
IjcyzdlUIzHIfYFCEdik4uFd1NnxkBkaHbIAtRdVlDiYCnzHqrZ3qEkI8ZsFuKsbJD+Ue+Ln9NlB
ZPfuogyRf2voH+dyOfdo1tn0y4gC6xVMmkgQ+YTbRSqKaJxH6D0REDOzq4e9hdapjgaRYkunTYRI
XPAPNdpWV7jQFvzICQ2xosJg+EZERD9A2MAK2k7yYSIZ+zFf3XvSjP7Me9l/dyusfaVwOE4Dh/1M
MiqPE+RpR5VnSAaT+BlRSsihaJ7A6teuM6omOKc/iGRpDpAa5gzWVqTCpAMCPZqyAGE/CXcbrQUe
I2R1Yu8aRAS0HH+qtixGwtf1iEHiNau7kZra+EJDsCaBs0DUCmSlQXDECYaw9sYgy+Jt6iHhq2Pc
wVpyM2+gmRSXFnpMBCOGPLo3OlbnbCxxLCYxFE1NQub1BJAJMXp2jiuZwBA4Bjp45CWZ7nJaLDcD
BZW6KdNeDjdpEkNjYugCzBf5DEgDBAuEQ19RwEqqQ4UpHQ7jBmBtFDSHWDslsU2F6jIS+xN9Ev7O
RT2q+XDmQP9aCdNXkyZnHE4CuMcwfc62XM9xAeYnnpt5rPHdIshXK5vnwsztDRSV9mFtMMtMA0hw
fAObLz0UXfMmtzDFYSdontMxfpNcjOCtYnaiOecAsASEkQ0EnNj/lzE/ALPn99AFum47rZQ9ekj1
ProkaM54RtEdU/mIdIFVXpauHXYsCwBLxFpFDx5idkR1jdH3vsiCLfLL3FfW9LDC2tCwx9jF8JYz
hZXXwPV413fG3uRNKndj3nlETwmwjGSliPrJGg5acFwlDsIG6vWKI8cD6p1hOKXLDKFSmVt9ja4Y
cXBuXXfSyg1bZE9ZWc9kyjYspeFeEdHvVe6Cl0DnEHL2zOOs1zzmjeozGBptuY1iXiL2JkG00pSi
PFCL2cKvi3WQEp7sIQVu/DEyM8jZohhqZpLhWWdtjOfOTMU6kKwFn8JvJCXRJmZjvEEaxT9HT3oB
m4Ve5Kb83mTTzOsxyR8CNXtIqHy56dLWIvIjeGGNK0+w79MT1KF5dI2j+dCxI7dhk+5wPgmgwmi1
2MBhOJ3iuY+gDmLukMrS7hnp5Y5I2x3mKF3VHo7f4GUqRFDPPJYw9C+HoUj602z4Rw6C+JZqSndC
IcWIcAoTcxCotS56OJETm9N7wtJyO5gQaTYqtUeI3PwpRY9olbWtuC2JeyNjCDPlxIutyNh8p+0w
n2IHMV7OTfshFn2d6LRAFlCS+vl7RpjdCdLPtypciiPxMvvMBVdDTdlKb6y108OkuUfCFO2+aQNL
J/OC7d31rG0lPiO2SVm36emCODtRJFC6KI2V5tdSI1jOFQdPpa7KJXN7YLsgVYsiKu/WYc033tPs
hL/zPSc6hpQ2voMdeLoEaIV5HFLZvCMJCScklkzNJkBtF+Yrhjgc5C4EeBEApHYYmx8bEspLYdOv
Aw27DU+t+RwMQQcjvvdpbW3sTi5tQd5hMDl3or3NYuR+wP2u6yLU443xusCB0i1fFZEpktSmL00W
pMAcWH8Lfdq4t6PyhxEqops2mSMom5Los5N6RfvVUpjXISkmvBax/RkynmzBL2Ol9xCptAwyJ4gL
iDoFOAHX65o3Y1X4uXjvZfyTz0HydQKse6QFpFQg/8vKuwGBS4RBswKR8XacESvWU9gJFO3Iq/Dp
suV0gt4vg6HbYebcmev8oye7IlInLl47Cgk7UrndW8pifii7OTswNvcfbb52pi6Q1oOoMY6dXThy
j3xa92B8InAqJel3KvTX0LjuOMLpjwRJlUGQYhFu2RbzvuTkQ4hc50hSMyFOxpQgDkYv9oD/WWwb
64EqAAZsLz4pizscBInAO6wjaClxcrBJpn4simcP8QDx7Fq09mLmJNsJEYXvJIA8p5pL6BFqpOXM
WzJiukw5XrMZ4/DbsOiLRaz6GQk5kL7mxblb81c1uP4+kB2kj9A93HVwEkDbouWTjzS0hn3ku08/
Ly06hpS4BBA37Ze1tBAqowExDxWpi4Cri+P+0XCi3tbVqB1ifSZokorsbgCpv0NhYbaL8nyEgLZ0
qamg1J8EpJ3TY0dcWgO29z+1X8OHcWxKVGhrgwiDTpvtdYI+22IIT21a5PvFh82DC/IFKgWJRMsp
Z/kXZP32dzzq0LOH6T1WJ0yO9CZsWwM0DTvfDa7WvZmycAYhcAXUNyIrzF1BpqLCM2IbOwbL+KaQ
MgQFCo3HLy0yzx7SnNot5N7pYVnH9pvL6PSG+Kx+52KVDzWC/CSix2YrbiJ8Eu5KH7LPtiVu16ql
u/MhLxFyMTQ74CrzV3Am9M2sDbEbnSMzDwk1wynsTHYz9PDOe0nDFSGOvdkDSKF3cGwP0Z7BnnEX
RaG74+3iniNZjveD75MnpDDhRYbRyByIEOzQtBSTaqnFS9j/T9LOZDduJd26T0SAZLCdZsPs1FuW
LU8IS7LZ923w6e+iL/CXRAmZqP8OzuAcVCkyyGB0395razClIZR11doYwx8pSPunIJac0DtBZqzW
MpuuekzyeyAWAxQPK/mG1I8wkIFjgDPY7X0eKvGWYwbk6MmP3kw7wQAAjTJIdXU1srZ/N133RRVj
dt/BxcpWdhzmO2ppOeco2R5TtsxgJ9VuXzY55HyNWawXpvGnkyElKYGe0xn9bZu3bN3bXPbtNota
H/3hkFw5DmuqZU8/+rGrYYFHTbZPSj9XV71Rqb+F4qT7xh3UrSUNY5XwJlZW5HdXsuFZysLMR68l
SwqkqxVZBxsZNvOuWuFEzDS+b6TFFmxHCYa0csUmT7LppRKN6eXpGG+znMW50aMfRuSPR159uo8Z
YZygHGYA2Q7dZhxp0WZFRRKG7LMOEKY1jauyb/LHv4aZ8qOyksWRtWrtTwxuN7SujTyJ9tHY3BKm
g949aP8oMocdU2TJVTxWEafH6DY3dXOt9C57oLHfRa7gShCWJJsr6E3WN1Mx4z8KJge2o217VzU6
AJsUQt+RfUVyjH0rSrYis4tVC5jze2fWrc8K1ETrTLNzjZtCTd+HqvYDTGm7S1KgFqKFshhAN302
glSbrf0vWiDfuNGZtwegHgbOC5AnjMLTrf6UNKpYd1Hse9QOiv1g9+2TytlsBRkMHQunnhUoJZTc
gEE2XCZ2e0uvsmtbJugHjdZCgKJH6bgKpgF3j4obHBOzW9X+YVSScMdWInyYyqb51tVq/cfuqm7m
rWlE/En+J/3wpzRJ4MakdK9MEZtUDCLrsJvuqspBvozJZE9IG6Rk/A+YUZpbq1KGdOVq8WPLiZA4
prI8Bf34GoZMiX3iqPdqgvJ3rTDKKBT6bpKvUYYN22mQ7UZBiLSxjZQ1SFHZgYe6SuWRWxYNEtQ2
zcxfUYwOMI643JCwjm6QSk07iTAZ6bipbZvaUY56XiMDVSg+uG3gNYBnB3CoL6HSy9doZK7qExEf
XN2OtqqwmtumZwtOgAEVmcYyHnoB+1YLQ/VGqubEldzwe8yq5LapKhXApJ7tMsfuNoHRud+LXG+B
NZi/XbOuN2j2+Nrd7g98Y85SmL3uZTIiz+KQekAKjSBwCv9KZM9FGe37UsFBU2jVXikwcY2yUK4w
Q4n7XI3RsoTsO2tXUa6ytHmM7ADcuU8WnJ8r3lCJXwA3M64WNXWV1ymgECVchXrxNMm8PbCbZzWq
lQA1l3szct244jblOEAGiixiNrXBPUY5kKROgR3JJx3928opf9nJYi0M2fRm+WNg3GvkxKA5T8vT
5KinikOjo3CkL51rxnj37LZCruXYnWKle4TrvSmrqNoU3R6PwHWSqvt8pmbFXfEWD8G32oDCZCjV
XoMg1He/Et3k0oKrxySov7OUcTQJeCKy7vV1b5dvaWZvBbH2q0ai/GZi3cQhIO4ONuhgj+vM91HS
VsHNVEBVdmfYDnDSN1OmV63dH0nxA0aUo56J3GmPmLPYBmrLX7S7A6eJcFX4MfY4VXsShvvGxjLY
ZB3IFwPHzJ/U1LFUMIWVqzzgLMx9fYN0ZK041s8oG8BdOPZJAf8iDOWAgnkTB8ovJTVMrlvHkKE8
Odvelwn6fvEt5FajM1svDMztIMwbVlGsh363H4b2Bme+59et2JdV90cSgFqYhrr1y/SopiBc4uJo
RMNLZDhvXaWVniOi4zTjxRybwG4n7jheaQKbCcEiDaUl7gO3ehwAre7hxDkyOiQdJxmzsg+uNR2G
9qHX+99GjgUDmeka2SxWlApKmp9ER92ortg6mKsuNuStPrEL0CrAv5XGLbYM2C5QJlEpMrvxnW07
SspuI82nVccRkug+a+i9sO+Nde1yxZ8mqnrXy0jO2DJ3OFquy5XJUHEBrTj+M/Nq8yqtVhzh1igr
tQUb7YbpJtHa8CSFT8BoGBhPXJK+6hqP1C9Bn5VxfOLKT78nR9zZu7rJFg4W2zdDms9qa8Q7oQ6/
7GnwN3ish00Rh+jaE+68ZQy8Lja0+aJAra+QkR97YZU/ksLuEemCUuWsixtKV9vTJJWK41CjorN3
nL+NZjwFzRTdyInQWih/VPwKtAZJJ/HH+Lqh3fYlxma3tXSq+Qgbb7PKyBhNup8/aqC79mPZYJpy
KM1B8Q7WZZb/LnN9/JsMhri3e1oaYfCtQxiJq8AtU7xZMNBFxPxuunnuwTKwQOuZhjwEfthsXSvE
q2OjPTG60X6eGpB9nLJvNIi2B0w67WYyIvbCYcauA1HNKqgoIbRD2DyE/DQODpH+M9Dan5rSQMDJ
guhn5xrt3vQraBpETMTrcGC+cMH1bPAAsLsPip/1pChrVJYCKlbn3w1Opl0ZmYZTuB6bG3eMroq6
kb+QFIh92uYahrMhWWuur9+aUXybmm38qnHpjHSldzzRiM0wFvDnNN+xN1JO0aFkRYID1tQtNZ1y
9Kghz5+ppkEWAOmzq0qzf3LC7LdiuflVMZjBDu5N9Xtg2d37SZfvjSqa7v2yGbecsvJ9gNsehh84
P7BkwevItfWfVvampzSp/t0a4LUn0PY4GVvRLYLt+1pBy7jKht5ke1fb+3JyKXD1iPALU0uvKYih
+k9CtkTCvQfX+WTHaXCdCS7pEpnfjrjFvMnW/+pJZmwoPAoUFGmD52CokNRw1mTd7lVnuo2bgj8q
61A/aakTbaUYpptpVq6kNstSkqPYdwJumdFKR69tkxbHcSzDdZGBkWzSkdnUtasrw5xOVay7W8cH
HF2mjDO2HfVazdWK382+qNRannVq7pS06//aYfqQUfP5MVCJPDLJB1flWDe7VKhyp1sdjp0R+5xU
UCeUjuRQrAvKj2vWumbnkLfyiwhUDB5xKPbFhESwG6zkd6XaNb9Mdnst9w2KCA4rD2hPuY4TanFB
YXv5ZL2qLUInZUqHY0th6NgFRbZr0i73TCd7GHswxnYd9QiT23hbWyEnxAICu5uk/s5q53FmZNM2
Yee2N8Le3U2stldJ0t0nMYiQ1aDlFFVSGTLDdGWdegUVm82E/+BklJl+UodE5QJQx08R8I51pPBr
MxyeAFbWXDkMIXVyxzmJUTt2XRtxQiY8L/H5+tQp+26mAKj5nepMeuZaNlHCX7WpzHlYzc2U+coa
XPwPo2dhZaWGlGep7NDK3oYC7DhDf9V3ovqNt9b8M9r9E7do6UNQmSFUz7pkf47+m8KcKrYDlyUi
igtmVc3d+vhJPQvtJHDe4UZJohRE0QAVmXuRNAmiWzEJ8RKwMzl01gj2q+7VXaOksJTc6NYNzBTk
OlcXADT/5qrqspg4yYMD/8vrLfCjep9eU8w0vLHTjR/1OI57jJXt7whc076uM7FtE35pqrjpr7w2
HSCEI85IDr9xlGssK8WdK1l9ZWI7nqnH1q6PCxcfXKyv2jLFNqaCXFLwnlAuGnxPqXI0GRCs5pIs
VPOwRo+WU2gXlGOvZrbQTlemQu5dMFN3sknLbJtoVT96OlfUAgeZjYBdqmmQoSsL4+cIVcFrUcN8
2pTYz7q1wR3zLeKn8HE0h+Gbi4MIzDG4SNTaRrjucGTjWO1KUNy1nm/RwsSPcZf4xTYPIkr0Ncbt
axu/036y0AXwCAZx0K3CObnEsHRcvwziIU8ddSvnERQOwbPqc7lh23X7JrtUh5UuqM+7ddLubHy3
N/NGpFhjQ/CfZK+md9CYhnWWQLlWSOLbKVJv9lSr8vRkFPj0t1potu3Rko59k4wo2xxLdpxX0hss
JtZ6CnAycreDV9upk/5pMvzyOpi9W4LzM7tGKOB1U97gOuSuHbz8utDaZl63TKiQtbNmAkn5oIOp
gYLJ3Wg0AbLsVFZKH7k1345D5YYydLGOC/i2aVrL7yn+Zf41cE9qmN0BaOWUGnAapvIn9Y0mKv+1
mZg8wk7UezvM5C8S3RLkDyOJPb454v7MKfwlpIBwBxuykcdkpKzKwiItttL9g15nMBJ6yfWJweZj
WCGT4r4vilLH3ExJHh26oMcHR9VVddZTXmXTLYJEq2aWaoAOlvWgsEhUIvpGPbF/wWyec/sQW8Ex
zvFbIPDQnOKEy+9kRsOU7sVcQwjQQ3DOkOk3EabMn3bjki9UOFwihFObDRs9oQqEeq74GWtKIDaU
RFx17caGz6WtFhzNLlI8UTXajppvso+ykVS+MJdEgbjfICtOwJFnVO8s7gJaQMBxVrTeEBnmTd/K
6RtFWvs0mio30G2QxE8iBjuDKuJ3MJr9tZr5/RP+K9h+Pmg6J5i1m7HYuVpA9bNVmr96bBLnlpWb
jNgOJCAlV4MuQPZ4VUlDeU6oqpJaJnwOCoOZfpc5d84IDSiqsDjbvbOKhDa9OviJMQrJbuJcgvR9
M0ZWeWuO3JVFZaR8G52c0neQ5wPaFhWvIWkKT7UCg77zXYiwSFd/BNTX4OibTQxkoFNKGMtO1JVe
GnSVyW7ZdP3TwB2xQlRJ0L2W0Oy5FtI5xAkZYsSMa2PcOM5U/CzbSTxReFWxxfqUA4Cu/BAKrjgl
k843u8ZNzNm6te8zv/1FfJq/ygCvUhwpQnGVyBSx+mxQ8pV0b/iQzjdlZ0+wvKVRBeu2q/qnWgsb
CYd5LtgXejvh12oHbkFUJm658oOygIducsTvozb85vjuN1MDfhqmwLUFd13rVs6AiKLVnV0YOcFf
S5Hshcdak8gVfVHBxuDKsr82iqLhkjqDHbZRuRdOuJ4MtPKG3BCHwkM/tMCPpRPmnt/25hUyy/iK
jwSIh1VzDRPaIExOFRfuz/lQKv0BQY3oSD1ld7yu8ac9YwhqrizqgjcU380foW010qNeD5K59xXn
ulcngJ610rK7NEbZvDaWqvyheI6Tz/IH6y76VzCDuGufsAahg2nhwI/z6pwK8zYdC/3K0NGcUP6U
v422N0IvH5QK7PagU0OC+i4GH05rpRP6AAsjwwlZij0yAOBvXOWs3UbvvLgp213j++JGcWdnnd6/
WBFmferOvr9L0PiCTkUzVU+5OVM7bRiLXR90VyoIhxDcYqqdzD6kmg1la21xx7STfWK+9IyrNyQG
+o/eicJ41YiWmhJYjx32pXg7Gmb4ajHd/YyM0t1klQgP3VyTWuV+G87ggRoKhaWZyea8InGB0jEW
OtZlLnUbYm+DQRHs5mrbcNW9NcMF+eoyV+9TE7N95J3msdF7xwowb+3YKXhoZr/HGEIp1EJTBXDa
i3CHT21XSnuPz8rL9LQjfsLcWXF7SjJuw/I21y/0epb6nZPULkSfeafbnDchg05GeROSkDYIbXf+
wV5SGy6UniIfLQtMdQDGd6eRS9+m10F3nauHIHhuk/xCh758yACLHNfUMY8JseiRDRkgRac7eVO0
Heexrt7b8e3EWcoYd2ncPinqQWYWaqPNqKceOw0lf2g6+9LLnsXIyyf7/ncsui3dMAv8wabS1GZH
o9BI2KlWmq7cCBXmP1kyAHAekPU9CKJlzj9xY1aNnmt7ockGR4M6KlCDXVcRReGK8MkUhAq5/o7y
BVaI+Fvecn7t1dup0Q5GGRy4fCHtAhFbACbAUm5qX77ZiWBQdkAU9GfWtr/1iDqxnpKNnXU98Sup
FwixdlFKwZm4HWtnh5D0asw5cKoJmI/XUpYvRjtNe9JliDkxdHWDivnGtBWo4+khCxVutX2dSnUS
e3ExPp5/DF990ZbFXxU6GeLGPwnyu88t7csWa+E0eQgxVqI5Wfl3i23H+Ua++oDeN7IQa2sdE2On
UZKQwZFETi268PVc+vsLgXDcWUPRBp3wUqVWdzbLxEHRxO/znbj0pOYf8e5JKZWLgNChKkr5sj2k
CJ6OMdxVJKTghs83NXMYP4/Nd29l/i3v2irAuWphJrgF2M8uUvKiVthdDto2wQJY7M+3dqljixl3
Umr8PwGNsdAgBK2eG/uSnPrL/hA3q7ngAV30Mh/7QzHNMeU8ypqt8NjL0x8WSfzf69kq2l0SjH/Z
o/80t0SNSj0UtqLmwuNAsomQYq+F8jSaeI7OPzn9y4H3rqGl8cEPyZ2KJlYGsy5XHeEPzlAZt4mu
HFLi5ojq+GapEIUzbWM46TdN+4na5TjAwEmtn0pJoB6CgnYClDiXizpHrBCK5Bt4SVu7H98K1DL7
GL/KhfH1+fkg7eODx4UJBpQl4OPriAgALgdBFl6IYhZigrvPBiXfqFp7PP+A5qHzcY792NBifo87
dPcax0QP8tVqTO8N/c39c8nx8vkl0IirkplMOcY2zcXXz3+bjVQ++8PQOcQDmhcksuf78eUDe9fE
4tsPWzLZyfpSPb0x4DVNFNJAnCsziPX/kVrv/vfBvPfRfPW45hnegdKpCzzHH9+LRESUm4PDlStS
CI+tKcEGeR4S6hfF60Th9HO+va+69b69RbfyjplSIHfwVGWbm/YaCS4q9AsfiTb/6uUg0GyhqlzI
Wg6UmI+9avkvRlu60iNHCtv2Nt4Ua4Kh0Huvhqt0G3iXJrSvBsT7BhcTmtORZ4a/TvUcw7OUXT9e
6NEXjw32J6hcRq+uiX8dfjc7c97Wuqlo8THiStvGun1bl5FxKvvm5fz7+WI82BYecFUTLlTepeOd
ftRgtuaTD0dNHxdBAt9BbzxSC843NM+/i1f0viF3YRobbDMnuMmWXH59VzDVkP3GrYPbMQjZEyIU
L3BSnG/yy4f4n765i6nT9/Vi7IqaUdFepcnP+a7n4jz3xUCgW7YqbGgFjr50a2VpJn19oI2IuAq5
H4oL09s8fX1+bP/5+4vpbUxQT6mkm3rdeFs2h1g71tq20/5qfxzz/vzj+rIrJkgAspKJlVhiZ0lJ
DOycGytvqIHkhPoajfKFYf3FrgPJ97s2Ft+Ngkgocuc2wgPZ4ts5Rp0Qtn/Z4lt1fxGl++XTe9fc
YhUq3LQbSy2cPJ8IOML9QOtu86Eb/jZBkFy3hhqfMt/5Y2u+fD3/MJfEZ1aKjz1dvLikswu1horn
OdfWkRyvb/ZD/6LeWVSVSFJXN9aJc0hzin5AZdsp3oXWL73LxW6IzFJ1RMLkgm/Uo1soo8m1VQc1
qtIK4LRaB3vV5xI1dct8iy52Lli6yh9CW1/wpxBSaZTRQ6FU2oUvUvt8GvvwVMRiFnAysGyWy1PR
zQ2KrULnlnuEAuo+9yHZIjWXaOYvof04/zi+nOT+MwzEYiJw+4aLsyxjGMQTehXSP+QuDgj86C71
7+sBB2Dcxdf8mdGLz8RijqN/FbHUwptpKeMeHfR2Znp0m/xmhlXHO7ZcF76sr7po65bKXDSHYv9D
N7xbMFyh9SUpV8QFIOHZOAV2QUdlsNmTXu3Unhiq84/0yy/5fYP6xyXXt6PGiSqc9tpt+48h4m/i
H4M3bY09FrjN+da+Gs7vGxMfGytk4xiKEUqvCQ6j3DrJ9fm/f7E38w949/hsSwCiDCPeW+HXnhLp
ZM0pCRWy4jW1cRF1wgkiSFD9k2irn7aS+n8GWasIVM32wpP9atWyZ5CDaoPCxxz/8acMEeV8fy6K
65NOYStQ+x3Q9gCNlY6E7ny/v1qUbZg+An2JA7Z/MT8SuYdsvvFHLz3MGJh2L3bhXt03+/PNfPn6
hMUKaaErYJX82KWG++40MQhmLrOruPG3KJAutPBlR0yLDQx3tZ9RKHFJAnTU0ZEov5mQuCR3vfEr
pzQnHi3/1IW3/3WHHJWFTBgcLeZYgo8dmsa0RQFNc5pKjuRdJS78fW2ekRbL/ocGFqtHOiq9Ru1h
9ObckTlwPjqqhzmfI9+Fu/N9+WLm+NDUYrz1JHgGYMVHr3PvIoV8ookp+ZckrPJ8O19Mje/bWVID
NFvCyiC8zfOVfWH8LNpbNwXhdJdQttQP59v6qk/cfPOGbLD21vKUY2Y1OZKxjbLSJ0h329W/iupa
d7zzrWhfjGuwGf9pZjFrGPhgonJupqCWdoU+ay1OxU5Zo1ka17onH5XDpYPHF7PDhyYXn5JupFHX
JDSZE1TaXyPFi4ML39JXL0ojJoOrWw7u7vIwJXLfseKMJnCZo42rH1X262Wo8G2h1MhnpWr/duFJ
ftktwBU6TXKAWx6wY6eB8WI5o2dcd9zfdLvgPvrePLdbbU2e03Wzp6p94Wb4y26+a3Lx8qg5khPl
M+6deLrW5fCsWg3MXlE/unHvIiV58cd2c76fl7q5eHtWTy5a0LijZ/pyQtkoiCzDA7dC7ehe+Nwu
NTV/Iu9WtBZAXYTIYvT6CFSzIsyjn0Y/RoLB/m9dWkyFIsELHcJV9xSorcX3Dmzk+HC+iS9nQy5e
wIS5tm2QCvCxLyb65AkFN5/zxl5NGyISj+U+O+TbyLu0VH1+bExSoAccXGqCM9CiO3jyO8zX3CRY
+IfxGDZks0AHPt+hz9PTx0bmofnu3UDySVnIDNWz+uux+Rv5Xpft8vjlfCvzAP64hvA34C2hJjQh
6v3DT7xrRWkLIqpdjo4pRMRVlEyCkjTyifOtfPHAPrSyWD4cP27ioo7YW8t9r2+neN8OF4bYF4/r
fRPLlSPh7/vOxNWYTP5yaCkl4Pe3trmw5l5qZTHIcELaU+zSSoDUeuY5ADdY++qFvnxxVTW/EKKH
VM3VuJdaDLAuyRBz13wv9c//3TeHG2ujfxvXxBtyUXVpdf9iENjcf3IscJ351m/Rq6lzEIYEFhMr
jgF/m1xKPtHEpwEgEGCDcbItLFyfEzuyLCiQivjRfkJhuGnzePxmRcrgjUOzR1Ee4rLWyWbzyzuV
S7N16ZraXTwHFvdV2O1iPQiifWrr8jafMGhWjk+aZRpRlwTGAGRfd1uKRaPKZRsm4dnBpAb4tWsb
ruexDRXrj29iEsNvByQZnCwxEDpSV6JlMc5kV8pYuPjmNJTbJWSyH6PQkbexgY/3CqLTaxLtum8V
QQrocbs5xLCtjA4nTd9uaMCs1+QGqLvRIiqw7EeSL9zJpohBFLiBl0Frhl2kaMFNxP52K8q8BFyZ
igr3azitw4KU1PVoZfldX5QYpXNdBrcQbQCRACPBBFWmPQBrKKfSlpIEwY6i9+CSSDU0Flb+KhQh
2hJ8EzzJvrhuwzj+TRHX/c6pTsUwLnAp1bGRKWBSjTRAR0i4+MY0uind1GEzAl42crg+YRJy+583
AU5GQ0VL6BGl15WrGFov0keRuhgR8fp4dme08Hp1VV6N0nS8SKTaulTtwTOSyUS8a2tkTjYRPegt
MUpAHlLe4KzKrk1zyg4kyw4b/MvEede1ddeCqHktHbucI53JLEWP2vkQE/TAWLe1GJGnu7b2PAX9
MG07AivQ33XkFsjmIVBN1K6xbvxW6rohVaNjSxVlb1FBquc4mYR7UCwGDBOti4osXNwf/j4h2RSu
HNgrF9x00RcbO576Hd7tFxIczHVjgxPqzHiu8NvJq4ZNpVgH/P9573atHLDdZJcm+3+nmw/zMHdB
5AKxm7IQ4X0iqHZmoAlcG1BCSNvYY64UR61VyMkSYYUisfR/dY4hn+MU7No2UgIDwrQiq0OaAwPA
8tjENwqObM4AwO5GdFSl8hoRHoIlBh31JpTJ3mqd8bYFUrHTNU3eRjF3K1Yi+45MThjltT4ZF3Yy
nw5cJLyDGwPpJ9Be60uZxmgjekYeInca6b2rPMZpkKr0LHHy5jEM8Us3yYQgbgClbYVOc+nk+mnW
mdt3Nfzimvlvsf64hEo/QA5J6OpuQlmd3OCjKlZqaijKLk7j+O/5NW6ekz++wbkxqLuqpqpk2i2u
H3o9x0lOROAuDCfoL0p/Jxo7eQzLxN0E5nDHQJYXtgif5m36B7qUORVo43yV9LF/fRpqRloWctfo
/pMSA/C5WDK90MSyhEktCqd3PjdRNa8lcTCbZoKLcv7Rfd67zR3RYEy6rsW3bM7L7rtdiE04kQZ7
Qu5sCAYIL/Abx2a9C+IRF6E9lu4D9/TAzRUVEnyaG6fczKkQu5rxdv6XfDViDGKlXJuQBP3Tzq5i
GGckzTJilPo20E+1K5HP9v/tdmju7rtWFls7J5Au6ou5lRqui1mor5OLV8SZOUTn+/Pl63vX0mKE
cDBjIxQncqdOJAs71yPJ8Odb+LQj+tiX5b5LcapKV1JaqJtj2Zxi7T7+1ZQXGrnQDWuxQRmRqrZW
ncldVt3pctrEitic78aXL17MYY9UBhmGi693tAdhEEzNgyruZmqWrz/VTX/hbVxqZO7mu2FuOkMT
TCWNFN0DrsQT0WOrCs3j/0dXTMGGHikpe9HFw2oCjsn4+uUu7YwOeZyREeExmg/ESKuP55ti/7Sc
9WyDDZ3GPM6tHRPg4rkNrk9uSUyWethAMw1hVhhYBHTrJJIs+a2FRHVtnBJS4CooRaOjZ25dDG/w
ywB9SE39S6R01G2a2YA9FqZ9b8ih/JuHZIRbMsl3A/y5o9VY2D272nmopVnNOSTlXhqlcW80MZHs
AJ4pGafhPrFDfLHS7fB4Omj6HwFO2i/QkbQbA0jXYUCnjsw0Ix0SAE6hF7guB588jkQlIqskcOPW
AUuy8wkB2Okpd4RpP7XtOk7ZaFWt22xKVruD7TuUCSbZ1dVhEEVCtLQfuC6D07avhkbR7pTA126L
OtZv6zBK/jQkU/0d/BZJS9gWcj35JAKtc1uft1F5qDv3ft9PHPjRsCebZmhZCSHX+3uQT0RJ5C7L
yoooAFJ0ZPvszn4hsxgnSAChjxV0DNxMeuRRWOAmKkK940G7gu6QXkemr93pkY6NIk2UJt4WvTmo
u6oKzNuwKc0rFw+nOVjKrROxf7T6TNmSjqPsgzHBi0BhEZdRZPUVuTE0ck+9SLtzElTTCu5XmIFJ
eAU9I3mY1CzptkHXKSmxTrPruzVT8yXHurA3+ip5zIvOXiNGxTlm2FJDmk9sSXXog5GAJgYIGbxJ
a6KwHNnDnB+kn2Yom1trnVsqwO0ul33Lw5SK8VopGtUr8G1lRXNkO/nakDqEVfS/3nEs2lrM7CHH
g56MjXynpZ4R3uFbJLL9fHc+lyEWbSzmdKUI0dMYNRQs2J/ZdtyD5MAAsMm3A/df/u8Lzc2T0od9
zcfmnEU1zmh8K1QSvBZVpuAbbTVL2VMrInw8CLRVOxYRFsE021QKoEhryusnN9XknwTjoifMgCzz
CRqEJrVye+GXzXPLx1+GzEYn/9Q2+IeN5sfp1MmsEUYl+oreE15xLHbds/5orbQ1Jp+9+4gr7HyD
n3Z4tPO+Pf1je9GoGxwjZb5z5LocbziGgdPcNAh/refzLX0esh9bWsyqPtlJQyDAtXS2OeyDpI8P
pEZEWyg42NKwFV1o7tM156Jni4UpGEM3n6J5ZvBHBb0FhimEki+ymdKHVinV61jLEpLEID2WODPB
Q8S7fAz162gQyEPxSae+n8DQdsW6cboT1ZecACVMXHdlKtO9m5vXRQ2ghRLaoTJi8w45kbqaDG1c
m9LFH1AMyU2C8+BHVuUv5dBoa63mSftT114bGIIPcoIkRdBnv+qCXG4DKMqhTLtHZPSmF+dOza1B
g3C0C2S+6USHnmxUj1YhJ2/IkdvrHePBnJl+Wlg+JFluXTEDFbnXdHq4cgPMJ4mYZrtx9R1PM4QR
PcgObdZWG6tuCSwklPEHPxNbEjPpbL5qH4nD1faKFu2hB4FTyCF0jnV1SQ/x1QdoEpdMbZrACcg0
H4ddPxQgFkApeXm3i8Z7J79Q15wJ8ovviFCydw3Mo/HdtkQXTVw1bKtxq1evfhxpqx4GG8sI6DOt
BoWYd0RWpsCyXu3O1h64k4mjLVBGZY0PIVkngWJ4XRURutd19T3g5/xkm63xa7SD+ErJtOYWJNel
I/PnQ4NtUvukDuBwxvtcziOtx5LZpGleHSannBxV9hpEnrkbTkW/USm8dbw7FbRcWJzMtvx1/psR
n1/Lx+aX34zGmgJLMN/pTURYd2KRVkHYHKbEjkS3yh7WA9XGh3rU4VqN7lPSt0C5VN3vMFlRCwIJ
Ck/EcourNG/GYx5ZyQnupHYbulRr4Glqx8LmnqMBcrQJhlbd9lzWA75RcOYUUK2yKspOs4d5H8SF
/zBJNh0rN7QBeAbQeAmw9Tt7r2OtvhnqpN6c7//nKQp8AzkB4P/mCpq1mKL0rLbdYsrbnSChcOOO
JlEd7eSs67wintzXLkz2/yJkPkz2DhJRgwgUS0Ax0IzFV5BoGAl7rUBMJ4a7asr38c8OlQqGa/La
nPGunF4a+DV+eI1FeTvOgF4QI271w6h++t19HMMIzbdmUZNxBLrnZ+i4m0a85Vq3Kts31T252qN/
aR7/NK8ufvTiyzLruAJ0JpOdJFxzXY8J6ETsJK1PWqBiTn/Sqd0V2XRh9ZgfxblHtdjwlKU00tEa
q12BgXXvcre4M9y+4nZOvzQ3fVoSHYQkujurGFGDEf3zcepobLoI6ZndcHEPCDmyrtQ/5vgQjG/n
R5v4NNwWDS2+NpuszTRJUuEBWuh3nfBfFSdOtlMAdzZnsZzWbOZuEwi/JyEauCxTxcdAcO06Kwvl
cRprf60nzksTk4DqVGOHo8LHiyYN/Tuiju9VFQ97h5vi9TDZEBWMFG8tG1V/Rb5evRdwt96SSIUD
QLpoAhDV19dDPrSAY4LhiG8MR1uBF5lg3GqTDXp+Zyah5Z1/Cp8ewmLGW3wDAHh8QvhYFpOAR50e
YT3tjOZEiOfP8w19LlovWloM3MgaTVeVwbjTxfhsueIH3KQr42+L/2hlBNQKpcxYdUmuJbPxNQUu
kr42cr5gB+hx/rfMb/bDaOanYNAknk1YzLjL42yZOWnfxezybMXrQw+h+Pm//9VDff/3F7s6XJoD
KL023/VQb3KSaeKdnT4TUfx/a2bxpaiV249pD7tW8PRC7X9IO69dt5FtXT8RAeZwS1GUNHNyvCFs
t5s5FTOf/nz0xl5Lk1MQ4X0uGuiG0R6qYoVRY/yhOg0VwkHRMUrTLSul5QFwbcZWeyUBRAvHMhsP
dVajVOGI370s3uxJ21eS8joM4V7PtR5NMDjwCHZSSbYRF5GzZwNyEXKU9s0s5MjF1PIoAnjfamSR
7Wtid31GPn5Ysk5sZRz8YzhB1u8yqPaz6LpO9kcHvfJKvinxRL0e4uO3fR9i9RxTx7kGhjfTN9Vr
ZJ8sPb/NUhSzZc34qZvJFi3xI5+NzvP5kFZPsxpybtkua8l08DHAmwxBypE1Fbff6pEeyYwnmvOE
CbKufQ9ypG1bSPaxR8VxY+Dqh5vn/S9Zv9pCB+pOaintwQxGmh8NPo4iLjIabgpuV4o4qnn/HbUe
f8ziY1hD2cyBjXhqTp5myTmCUjY/a+rpTKnPmrHvpAmJI4WTr0WGMMr0bwD6kdNCMBqle6t76gJE
wQVynyVkE/wan65/yQ8XDa9QDWMwGewWFkXrOlMPsTpGYIxueDrvgzl81upvlHNukiShdACN+Xq4
C8nl+3irPYT8sj4i70JRylf8fB/5Zes1HkUbwFXFFuLj44Z9H2x1rs84fZtw/gtUQl4KBZW1z4N5
V/av2CW76dd0C8j4IT9YzeXqcJ+aKae/xNpA/VU/0FVD8rYsf1IezLzr0/hx/71/WawykQJdbESW
GNiMXBWawOai1tGU+zjbwOlcqEO+j7Ta6XIYx904LaKt2dB+jmiSIgguJS/qjK+B5szIjuet/bVx
kAOUo+jfokBC/PpgP04rzt+ayj8y1QhdXm3+KRB97AQtzryJfmvtB4x2d0k0ZxvH5kaYPzNx9lrD
oNXB81LLIXBS+otcnB6QfN1fH8vHD/duLH+2x1kQKVORwQ40dBuRxLtreOLcmNQjvK6Iv4+Leuf1
cBfHxF+gA+sCY7oGJo9oVNIeq+Fn2Y+OAqziqXb86yE+HoiM6CyE+j5Thf4fGGbcZocpSn8gA4YB
6ag4vkpV9BANwdd+xjAbURTl9nrcj7fc+7ire9/SE3o9FDQOYV/ou0xe6jkVmj3Xo1xI2Jbyuy6r
KKtxoa4Xn9x0UNHTQfG7qF9U2RTnFGN98DYpUk0ZDn48puzql6qZTddGN+MR/WP7OGEh5GJdrnPZ
qyiOIk1x/XddGv3Zz1ov1ols2NEabDto9iIBP96WxRbYcSvEqgpoFGmRg+vgWNba7EsUqtaNaTXd
xq67tHzOB7JaPlFYhTmeEt2hRKIIrpD2TWo6NNQtY+Fe15MXa0P8OFtotV+fwQs30fuH9mp8UkCR
KaAG57e+/se+sTiWJ/COu9DbYiZcGuT5m341yAFWh1bWTXagS4FRi5rfVEP3ubUDZWfqc+Sjpe3V
sS5vbJGPQ1w97pbj4ey0EVhkh06WiIMKvR1GkaVhJp9mlDuL1IvkEBdXrdWx6qDFw8r2jUhGLjBL
tuqgH44hfgeYenoFsDhxll1dV22MBlkcLq9ZJLx89Hd9RRjRvjXMv30MrAKtbqskQ33dAibl0992
djYWxJ6dqOXvQVECv7byaCud2RrZ6m6SQqRH9cApD/k0p6cAi4E9iaB0qszhzZaUYTf3TXEvT/mA
nuvQPzkdpA18kw03xrGcCjRUVvQRwiOKZ5sqEMuyevdesf+U7w2Kv7JjfrC3VSLbNEqkXeB7dXvD
z/z0IIN1w378gKjIxmK7MBNLr+A/wVZrPAiwBMkj1G7+mHhV5XFikMHYnza27YeEdRmUYS3vVnoG
2Nq+X9NIAQ/moEyB72S0k9NmxrKhE3d6nVR3Y9o2lO/w8FJ74DiOGlvoGAWWL9cG3iJBPiLJFONs
ECoKhNhg+iT3EbRY3fjbrPr9j1wfz6ath1VeU0KVquKlRo5tKj5FVvZvh5wNu+Tf63PyIakgGr1i
+Cpgty1zDQcKEx0JjdQM/KpP1YdRqb8ouM786Jx230zVloPxh3thFW35NWeHShdY4OkSVfGLcA+A
K5KP10fz4bAEogm9w1IpHiBYsX6RpHiQ5prsBH6IudKhHtEYjDXMB/Rh6vd2EgefLMBux6oVW+7e
F5bwu8jLyM9GNqJqG1GSV/zUTo+NGfl9hmIfAqTXB/ix0cgIwTJR37Xh5SBe9z4OPmlRrzu0ulXw
9sGhg/pj3jU4Mpee5G2aXC/32OoUOI+2Xov4DkD+KfB8De5HD+ez2/52cbiGC/e6tTQu7E20rJEy
wmeWnbkGe2AuE4nM1gNfXxSKQ20cd7UNOEFNQQVi8LebJ3sr/7z00c5jrj5a4lhDUGAR5QswGcbN
3NAF+PujjdXIDQa93VA+AD8Us26aeirQUEEaqDstYsjd1pq49JXOY6yOz7mNAjvpF5bkPe68+/Ig
n4oHlKlwEN1iK17YwO+Gs8qcR0ToQjNbFkS5G/O9vmmuuDWW1SdxSmnGmJUAixpI/xq9hnfZg7Hr
D8PReNvYSxdjmYC5QXjSv1jr24RtM3RjxrzR+Vm2UuTTR7sZ97Uf+1tb6eLEncVafSOq5HNNvYZx
WbhVKRhFbkGMLm0gTYcEDteCVGat2xThdAmsMZ19/Aklt0UZ7k7N6sCfU+MkxZnxmPddvlHWvHB7
8Kr+b8xVzjQZmTQkGqNS7B+mvTcVFRDMrlM3jvWLQ0NVQZFxJMF0ePnzs8MV2wgoPx1Dk8YngNB9
+6nMf6RfE2fjMvxznq3POzAL/wm0Gg83rhRSsVD8st4p/SvGzk3o4ZKK97CW346/02ZjAi+MjOMO
vgqICcj7a84oqnZGl+GP7ZfG7dQ8YRkYQ/TRir1tfbu+2i8swPNIaxmHibqVprVsLFJctG7NYQZo
3/64HuTCgWojSgGuB/orBMtlx519KPqjidmMDCdYSDiKiwAWbjXu/1+Q1VaaUqDN0hIETYop+oyS
Ic5C10NcWNfvxrE65ro8HTssocjBarLd7rtszc8ynexZKvbXI23N2Oq8Q4nI6CKbGsFsnRIJC6bH
Ln2+HuLiYHhCmTQ+l67w6qNkRipjEgDRx0STf/5p1vmul0+zNW5M2sWhnMVZfRc0TqWmihmKY75o
VuVZaeDGMBmuj+ZSBrS81LhLF+HDj/p0kB500fP59QNcby/xrZf5BdoXYlHak/pyPdqlMZ0HWx0I
4LyVRg8YU2i9CsqG5vQ6SOXGGri0NaGumSj7cAnhxvd+19QwcVojJAeXYk3c2jFqkZmj/7o+kuWX
ro42IHf/DbL6OqgRI99bMJIiwJXP2OkK4qw/reKz7RxUsSUac+EkBRYgLwpSnGtIZK+ObHxze0uj
m+srzb4O0ZTO3aUfqxjPmATItcl/me7815w22HfnUVefK6oMPGrxD/O16tTGg1+0Ps6bG+v8wgr8
w2aEes+rFZ2fZdGcnXItYMKxRnOd6o98Ex/rg+3hxuHLHgZL3lbG9fG7vQ+27O6zYGPQAECp+W6o
at8JtZtuUWicdpEeTmgHJ6cmnv+xAkf+a0Tjcs+CeKPDqyomgmDv4+aWnc11xSDLfe8Ryku8fDc+
lyeEWDZlTz5us/fBVoszI4FuJJXv1kafWhtJ05dNYSbl4zGIQ7Nq/5FMsAxA5e8H1LTAM8eaJKII
ITE8T8U/Rn43xLumuAuLxwLLsWhoPQcWlPYErtet5Of6G/0D7/o+vDDU859hraCb6L8rMw4WZNA4
sUIm9tA2hva1UVy6MFgHkg0e0zIXGZ/y/WAF7tcz/laTX2ngmWer1L25h2KGoYXxSWkHfeMNolkX
xvUu4mrrWXUUyvZA6iS1kkB6GUU96cYZ9Ppfa2ha7bFXQ+0IAsZ5gmQ2PLelU9H9jUpV9zNsAfYi
bJ6cOWo+51iYndTU/F7ryBiZEnIseACdEjs5TiMucmlgdPhOOOjmVUIvv1gYfHn4naMZPIfHzIxD
t8EKBpxiOIHQjEnlsISWH+IGFXzYV5aCKVRWKvdCQWTdNaIotA5RiaRM3SqJcogUlX6rg6j5oxIX
ZrtT6mYpV9RT+9IFQ3gSlZq9cbrJAKNH4yvWQuimgzgPPpeVFcMzrIvHpnLuqwIjPCduosc2sYsH
jpPSr8d+erDHUQaYjTFXcOwi/DNipVb9MZK6X20npTezLqW3uVyagDc11NvHUd+NLS6iqJaPhxmn
q7cq77rTmLfgFlAl7o9yVwV7xUrbVxwqun6XdVn0gCVhQhehi7Rn7E+bb9iaSfdCM9GlHOAbLlp4
7a2EnfJnJRx+2/Vg3ApDhctnGJVyjEqzPgRqpUs3ODhMld+k0tC82q0ZorsfdROGqALwhD/jSY8l
oo3ba5mlwbGKshGjrwr9nDbvnwweX1+CSpIPYavmMu7MueGqINfR1s8y1Y3xMfo1m2L+ZIGRaL6F
hiN5YrKR+ndwZRnCGBMJUQ42FlW1rU1e0tb/GqGhlK4i9eWdCMwKeKEiDm0QKy+VndQPsAHl18qA
fjjnIXY7JQYxbV46j7Kwg1ezROdeFs2rbs7T0cwVVMzRbgakj5cdFiFdK1y1hZLmlbE5ADlScVn6
hVOf/aky7OQtVYWTHm1sBz0DwL7fV0h75dmAU0pR1OJFTyoZt8zWLs2TPXGWeFnZST+RwAxfzH6m
6yJK2/qsRXqMlU+Rv2GF0yawIXvxT4A8+FsYy5p0BF9aP6dhMe9JHMTzuCB9hW5lHmd/hxKw2FGt
NBcbvr5AbQTbrFe5y2xYCX2hRfeSY0q0B4IQ5JVljfZ9kkKd9LBLmpdiOuxGb9TMfvBqNYNIW9X/
kD5YaEvamCIOSKjnyZj9ngBuPqVVSIo1RShwozeSmJ4RVyOS/vLA58wkZd6bDt6vNF7GBmpEPkXF
vk0KJ+TfC3VXWW30L+ba3UPasLKrWp0PQ2GESFKbvSr2Ku2ze0Br4Z6MxjgElZF5TYTH2xTCtc3k
hJp/Izu/BBRgTw/nz2Wmm3sRRJo7F1PkpSWK9rYuhfseLYNaFaj4Y9u6GxQcquewGdwBHK+fwnH1
+kqx94bNxYkyAa5loqeTUU+y7kYFCuiJBHoSXIz+q8CFaqHcQn3DpLmJc+RcQxNbzGaMoBRPGLkW
YjoAVYJnowS5P9VjvgssPXzEajr8hcPN/GxXVcj/IGmPIxak+znW41c7V5HtabIMa6tkmLIdEsMm
boAWFTAftm/6sxgmIzwVkpMax24iEfbqZhaQ0oLG7HF3rMrh1wRPBRk+S8fudgYZ7KVIR/mp3gD/
h4TtGgOOJkNSnkKBRHRBFnsr4MsCgM3Yy59wcFNfe0nSETsRjflUNnmLIVbZVgIznqb7At8O8dVZ
2LiaDWG7x9osjHbZ2Cs3CvY+pwKHNsSMQX4c+xZqERbrHZglbFLiufvZKZbt5dKQHnJD0vDO050D
7sfJAwaZtd+gNYRzh6ziYxA/F2GpYnsU/GiNDt14YRfpvqgqC/D2FIFi16poVj1pDCnSWaOIofSI
aofbW+KJ2g4/SwJvtlByWo42I/KwDTr1SY3rUwqWt6w66RM8pP5WUoPxezWkUehWUH3v8gpETdtH
v9phCJr7YU6UaAfQVXGjmCukxXTAN62E51+qj6ch0H7UvSV9Tzm670pYF+bNgO7FUzjN3BBxUI9w
h7ThXqlj+UvXdNpjKosX27Ybb+ht4WLYFJzmfHyqU9SNBg5FN4FAihVoo94OOT21AotpxCLRrBCi
Mb5NDf5l+Bv1Eu6+BhKpsYTaczmX82+w9yYFgnD6GQ6K9JRDMCrdOdPyr/aosWC7Iew/G1KdPdkU
Mx6NxKx+FAvOqk6CaKOAsb72ebQokJt0dB4s6gtrVQTR4SYd5sbo16Gr6Lfzd9FvVFDXryMiUDZF
d0NG8wWTleUXnCXAZmUHsdWiIRLYDxJvvnQjdbkwAvQV+PUOkjmKvda46qdeU/OCEXThvRG94e0g
guP1nO/Da+jPGMg8KS0h58Gj8f0YAqkRTVFpaK1o0bAbC203ZtS3NfZRbShgvyCz41Kia+JHJG+k
gh+eK+vg6+S67/ESrjh0GjJ5RFh24X50oeH7C25qS8BwSSzPn5lLMIDHtg6AkEN1jQwNSWUyjiz0
r6bYcWvZGb4GJHw0VfFZtbuqvBFaslHaujjC86CrEY5OXJYpyaDfC1ygg6GqdrFI7jSttG400+lA
UljzPVrMdyaA5ZeptLudLNX/lPAXN9L7deK9Hv+qchT2WTHoywkfq/Dax91ovZrcKMbGG3RrmpdN
c7YpJAgHua1AT5Tt5LNd5vD4hg52TyY+Ybd5yMO/Lbqtx7XahcUoBrlvo9HXxNc0/oeLhtv5b2HF
SxDQxFQNOKYQnVs90bDtiEoZG1VfsbCoGVC068b99a24fk6vQqx1LHtNFKIhcaGBgaWSgaMAbqp7
M5G5QnRA4laEpXSwEfRP3XO9K84Gttax7AZVJL1e6tRFO3TG5vk2LEvlWen6bGdTzTqCOi3Jcqu0
egvsOnpSzMI6dEq5t6Kq/hHRqLqviwZPbiy3XR2Lu9TtG0RZhsZ6NqWx3oUGNtb4z/9s8kpZcKOk
C6Kw9kqK7aJiYjYFVxgBMIEZObJgmH7G7bRHJS/21ERrv2K+3J3qbLYO5dySV9Vx9L1FU4EisUEZ
D7LtXThZzidNlraUaC4dwPQQENmgiQWfarW0OJjJ1Pt58DVlcjMz8HJtesr0amsJX9gzir1AGSDI
IM+8bpCM1ZSi6DIhcIPPoK17Ro81YxaTHJ607vn6Mrtwab2LtXoNY+QDzHIk1uIbUWHJReV4Aydw
Ydq4TVAwR7MUmeF1PYM3QJWkNgIvSb8Lq+9y7EvzxtV7YbOgyE9DSXfIdD+wdKMEx9hw6DXfwr1p
pze4YPdZ/jhP+ANqY/e1MSXH64Zgo/a0FXY1eQhCyrEWDLYf5d+NxjgWtrYXhjjpqQ2ZrdhpVvz5
+ue6cGq/G+jq4HF0IWsTegO+ycM3qEnmegxt9+OiWFPaG2f3xQ+HSAdsd3TcSWren91DNKSGI0ho
yhQW/aMUn9QtGcpLyw/V+f+EWF2Isy6iYVpU+WzhZxUK3bvr87XMx+o8I+v779+/vuXK0cqSmb8f
m83R/FRiE2P/rgDQ2DhyKeVDLjZW4voDUdalkCxbCv0/Tok1pwkDqTEHIgDyxpyPRRTuHGP+YlSR
izvTxupbf57/CQX5kuIueee6Jae1ADn0uOVFXwivDMt9GsxQi7uNROFD0kIcEBxkzoaiQIJfV8hz
R+kstTDlfd1Ot85geY1a3BuT/gVT6Z32W1veSDhjjqAeRI3F4LyxDJ31Ill+AGgo5lQFR0L14v06
7PoZGoKIlb2B3+dvw6rCm7jN4QrhPD9CSDB5CqcYfRV9XNzXdVW7oRGXO1nN8UXD4RprMxvP1DQ3
PRsteleO/6jQi2KfR/HpD59uMWnt7AHrCgzlsSQW34pKgsbryD/aQuLhVOovo1kOuzYxZB5K9W+1
cwQsDfkX3s/PJopjUx48DNZgHNo4k29ROm8wUC/VPTAR2n/lgC0lRT18eAv1NXD0B8VMKigTc/k9
NAyLUZgBhScrfEG9q/DlvilPYjJHrDMrdLc6tavwO03yU8VgcBTGdlwlgaWoYiOwoGhF07gJZUc3
zkV5wJQyuRGRUx/bhlg5qgsYIRdvAY7R+1lK50+THRaHyWhQ3Gi6E0bW0dEqmvIz0p/2k9Cq+Wtr
S8bexl5uF0e2OFm5otxZ6CFNYwOlg0fEvozx3tSLZHYncIdYqUVf+zxWjloaNfeSXpi36GIrp35Q
1V0jUbEOY9zwru/wC7sAFg6vOjSpF+zK6pCKRKPkdjvLewicv1R8GHr7R1W//HWQP2sPDqlqILy9
OnaRL4rHKh5xjtMbwzN7437q4bQbUfmXr1SWOoE4OsxFHFJepxidbOQIu1GBsRrdj5vvxmT4GrrQ
14ezTjCWKMitEANDgY94El0ScYjtnLxPLNPv/wHw/HmcqjvFfsoC6+f1WBdOYMB+mrIcU3Dx1i9K
nCarEOahRj4eaP8EciLupXFUd1YmNW6JjftbKcnJ0ahTT1Oc79eDr0+OJYk+D766XoRKKlWEBf6k
enyj63dFmh6vR1gvv3WE1QVjtkGfi5Dh4Xm5U6fiPlO/ydkWBHcryjLOs1dU3c7xRKqo+bOd2+5s
0GaAYUpRtdq4L7cCLX9+FsjUmqBNKF77pSZidywWg92iuA8MY9qIdCF3evdplov0LBKyMnGvxgqR
luMqHQ5B941+ReN2au4l1kMc5f9e/1TrVb/+VMufn0WEX495amtqvhyS6uqVn5ta+TQM9c6W5nsD
i9GNzXxxiH+sLjiYcClaTSbU4XFI9BZf8UI2/82z6glPTY3mwwyh0IuC6UbYPVaMIS3FjTvzT262
Sny0BT6MmgunCbqT7wdrhaU8I4ho+aWidj/rAAY77sPiTkp0+S7QJL3c55Y+Hml8YR4gmnnfKFwu
SGGEOziz2YMJ98oz8Pm9TeJWT3dahhyiO0VLLTfL7K8plPqlXioeykZsqe5cmDnSBlIpiiUouq/5
+iPgZ8WSK9qsgX4n5NrVlOY09n3sxS3yEGWBRGSOhMr1BfLBUYMV8i7sak3WZoSV6vKMKO3A2KdW
dje2CsZofVapv+ypd95iZejuZwPdQZGn9T5EbOUhNEX3aWjq3GtJ024g0vB/REhbNI063NDlSr1k
EJqbqYG8sYk+kB/Wv3i1po2xlzSswy3fLILRq4V5rEJDP5Wz9aWLHQvJTN30EHF7ngNV/JzoZ9iF
FvrX523ray1/fraxyOGjII2BoTelI7/IieGctIzUd1KYDhXWkFuqyryjah7vr0e+sKXffbDVKi/s
QscaHEmbjnvTlzNp101grLpuag9doUOaVZ3k8/8hponPoLY4fn9IOGp1Cua5GDiLiyq+aytzr8XZ
8JomXX2D5GnjUUHZOv8v3GMoYP435uoeQ+5Usyssoag8hJZLAwBPSYW+0/WRLct7fWacR1ndZU4B
CXIZMOaAWvYayFnzTQsTBMTH4Bez/O3/EI1ZxCeM6s1HM6BMU+0e+TXfmXrzBWwAiWKJws+sBf7U
i2EjT/wgArFsFQObOx4ywCZ50r5fpaZpZyjC6Ipvl3LvN01uexQU6EfEQXJbT6Huz6i0of0WJtSw
2v6t0lEii2iR7du5jzzq3/auF9YvalamFwy8Cuy0NB6clqY7DmTWRC+mid9S2o2nMoic3i3LRYgd
mdtPSLxVb9kk4xFtkEJ3dpCexqJ6avNAhO5oackPcmbbx4exdtvU0vaRWZZ+omxRoS9c8MwCREkQ
YSjwr4GPWSkGo7Izuvh5OB9GOzIWY+rJM6Xh9fr3/aBD/T8T/t9Qq0VbFH2DHi0q/2OGvosSing/
97rl9ok64WKcl4e0HYfXrBUQbykCuD1OyKGbNL3yOaNf7OG3rYiNE2Nr/KtVMKb02WBqmXzsY/Mj
1x50e2MXbUVY5WqiSgaHbhM+ofpoHqIqeBKjPnwylCzYWNKXToXzb7n8krNzd7Ts2Jzprvm5Omlu
U6mm5xjTj+uf8WIQh0ayidWu9YHHUXQdj1I6Rb6QXyqYkTAmN4ZxccL+G+FPT+psGLYaSdNykPuJ
Ye8j47FCh9pMmo1LaivK6p2I3W0u1TPjaPNkV0/RowBvIYr05fp0bYVZL/oUveg0Jkwz4Dn2g1Nm
l/2tWv2fjXU2Yas1nEEHaMB/A+QzpfRR7SsdgFG8cMTqB978W80O7cITTuPM/N8l8Ic+fPaBjAlv
B1lalkCl2Ae9DdvHpJYhYeXCPNH9sF2olzV1ikLea22oviRiRkFKBzrzYFHlf0vDYERas5IrsZsa
PXstZMTLqc7CQa8BODWRlu7R4I9uhFSAj22S+HdUWMlOHeX6KWqC9M5pazDnAa13z87rbzwhyU6N
CfNuuWt8LkN5pP2sWr9wImgex0lyjkmVSb6wKvUftNVLTx/SjVrf1rde/vx8Xqq+G0THvAAit9ST
EgMA29gbW1O/XNlnIcouqNW6XeiUFtPc9LV8XwTadK+qdXrqTftVc4AtRKkZnvJCgo99fTWby3Jd
pwTnn36VX8Ym8A0eELj3KkbsRfkQerMyoZhqScgytvAKU6cE4JPIVfYkCys4tJBvkcwOnN+6E8Yd
yADjtogV8ag17ai7Q20693mUzQcrlB03wZ7xDgBSf6P1ZlK6tV3/akozfGgj0FluEZl43qhaeoNo
QVe6jmVivpk7zU4K8vSkC+XWmgW650GqPwdmuCCvJCC7eVO4jqAVNOUyNmxObzkPNR7it5U8J7vM
aSOAaab6U9LazqRa2MzHLG87v5OT0UWrHxusPqjYuppW3BqF1bvmTOEiiZj/xgjbG9GU096RYyxy
Yn04NGB0JhcqXJO4Y1A+1Bybt/acOxsvyksrzkTrHTcEWwHNtfocUZf1Ri0BKZcRPtzJmYUPVeN4
fWNsHGOXUsHz775K6YEkV2FpIxuIs8cTAno3XShJSLh0XDNbkEx1a5GtsnhwfpHVhj2ZWWLcRENm
I4kbDYtrYEdOn4XfaZE9IdcoPFUsgv5DUbpFL40HOU0CryzoLmsFTXxMBsjAY3jeDXKzRdEpTzzI
ErdIcf6rgvKbnEfp/voOufhF4JCopk7Z7sM7WwJfQwGKs9hWp5ugvJ3y7GC3w8Y+vHQMcOr/b5S1
kLqc5RywJl72QnLGny2Yrr1UD7eiFc5OZUO/VanRneJEvYPw8rfMj+W6OQ++ujnniN5aZ9QkNGOq
fsbVqG7cYbI1VxuddOOWvvSgO4+1LJWz864QQDS7mekc1fCxrFAq01CWnONXRzyVen66/vE+tDbW
Q1vdpEoVg3CeTcWPQxhhaRaxvsHcuSZIy19hWOYo00bWTdAF9k0pteNDpsz5faqD+7WH6u36r9lY
SsaSiZ2NPQLgynOJsae6/iqLBNhdVN0D5NV31wNd2tznp8hqcxtBr4RYPBh+pdbqLuwbyyuarHWx
3uh2gK+3VN4vDuzs1Frtb5Rg6hD9blZv9Amlt/4LNabrI9qI8Eek9GzqzBYTEqlfXFgrSkRcFEps
+/amudbl9fLfkaw7oh1JHTUB2fTRrw4OlR95vat8J4vZq1512KJiXqzuLFTMheGAucG6t9HZnY3r
oAnMpLN3shN5ABr3eY/SLjepQa/NqqvHKk49VdOPjTY+//2sWjIEBLjqSz9zmfWzWW2yitJcZQy+
E5k3aijtA5A7Wt9vyC9dWo7g2QzAbWh0fTByDyMRKkISS5l0AgEcGyCjrFR6HJpg2uHk66Qbp+ml
1XIecLX+R94BuZ0Wmo+K3A5wZJ7tgr4yTqCshn+vT+Gl84wWhIYKCzXgDwr3ea+2kxxqqm9nXbQP
VGvfzRqybarwFUTSgnSLd7/89nXCdh5wdYgIhX43NxL0agHuPJzCmwq19X+dLsIKsUlzOniQxyW5
aTa24AdJ2+UsPY+8Wi0OdKdoUKAizvFouvVi3KIPpWtij+06s63DSeRpksvCm+1Q2jWRXaBT7zyX
lVy6jZIdtEKbHhRhKP/oVYQzT17+wgWVVK9ILW+q0RnKK7txw1i3npy8ewtDo3DtXvomp9Y/RVzd
JNoYYDhsHPK+up86O8cjIXvUKiXxYCrUfyvZtQyYUTkLhBD84Lop+Cf7V0ebbyvrT9YgVT7i0MON
BGv66/VVdOmjnkVaY8EABOd5OZEgFVZ7P1pgy6PkU5MmL/MMcYY8dpC2wKwfTLcYHT54VMCg5tCK
XCtUQPiJAj3qbb8RZnbIHEwZRVunECYlmsxBo75pcxfeduhEHdS0Du6sPNVuJgqIx87Kgi8ZCOVD
FWbCs9peQRm1d8SBEnjpGWoVoYyq6BNuSYj+liVyNjuBF+SNFOjDqyLM8TlVcvWe3zj/yoAqRi7w
7OSxa3JwaFai2qAljRAAJTo8iBpn021Wpaj7jm2zvz71CLB93FHUJzULjVp6pnzs96fgEIe5GacI
I4wO+uFIRiNjXhuarw85Wlkx5gx1pWQP7aSjOx4WYW/cqpVhvahWlc03DkaAP+RaQrhZq1MKX5Y+
Ix8ZymrioqaUq1RXrRj2MR4iuDnDksLoM7P05iiXPb6yClwT16zUGcOuPN+jZEj/zxT1kZxffpSS
GNl608ABAYpLrbgGVicxFbZg6j0N14avjRq3b5EzoeOY2eWIckAMQYmaXzKkfgh/mKkFdavu7MEO
/uULf+rNNL4TXRb+JuEN9ppj5vs4gFaD+pZ+GjOeQFMWP6s97AWnKrHEmLQfGjomu7mBI75Da759
Mi3szOI0zE44ZfRehwHsnR0VgmsrgMzQ5WDaNSymZldNDCpx+mC7VlJzeYtUvYuzRNV5OY7NnW6W
WFhy8uSQk/qf8xj0R20QgZcm0ZsWIFAwW73sSihMPlhyeTQ7VIiUstojzFrdGcIAdlGombKvUcH5
MuK9Vrppj/6uVrXzjV2CMhR58m0cLRpxc6gZHFhz6CKrVLzNaulHETrbDlYrdpTXnl4VEBqz8WjL
Y/hqF6YtvFSM9ddkmuQD/KDsbUY85NRnYdsD0lfrO0OdflEE+VdCDsZL08rZB6Ap9sowG0fmP+KM
Jusq2n4y3Hkuk6+DIXVPUytuzKpo3Haofwdyrh0Ao9r7ykqjB0cEtSuXrVx4NmZ0Xi447uPUrr2y
0tvimMUiqk9Rgtup17GLHyC8KUjYWN0uRIfMq9OpvpPqRvrajWX1kjiOmkHbQp5YFfO4S0IEle5U
edDQUamKnwgkzy5uxF+aCK+VSJN/RuU4HaoIDo6TomHjgk5VP6OVKN+lSR7zIKmNg6PU9h5itbZX
SDdf8l4P/6lmM3mwU0WgXD4MbidKcSjKWLrFu+PNjG3zW0tt/ZstxuSLqYU/2twpOzcUNYU6pipz
8yBQvltJQO0h5S+caCnVuavbtm9gZfZg6OovpnFnNq16LDXrGZlGiiPj+NqldYq6MpB2xZJ+2CHF
frgCMBbGQOvw2rPFIrNEhxZFZDs4lEVfn8wYLaO5cDDJCP8fZ+e1IymWte0rQsKbUwKIyEhTmVm+
T1BZvPdc/f9Q38GfAaFAOaMedWumVTuAvdde5jXdC9KsmS30Y/fTj6zK0yS1/KWnjQ7PSPwsoMnn
pp0luaIcIfmviLLTS7nxNen0LDlYE0WEU/YwQShekxG+UN99r1VBdrKyqtwSetdLrMpUHwa6Wjtd
qg2fdInkMqqSAKcY9+ExtgpgSzE9Ua8g3aDQtFBp2oSjmLmmXklOM6ntzzYIvgdQVP5E4mL3Vw90
5IS7ONenQyZY8iERJ8kdMzz2kmDa8zW6UtvCP0GAEKnDRfNqib9vssy8ajHGC2n7pTM3ht8VuKD7
w7Mmdaoj5ks51Db1Iav61wJl4p3c88rNerH4Kl3KpzkrZHTMPLVCDNMcT1qr/fSF2en9zpO0gRgd
vx8Oi4aLhSzZwhSx1jVEUhdi5lfU8mkcZgTsQvGEoPOikfhw++669mbfrrQqppkABSKUK9UjiDyl
vxI5OqcLlHPMXhT1LJN74kmyJ053ddGFb07NAIxpzbMJ6iI21KmeGUoM4hmO+/An8fME1EMrzt91
v0fF3s8V7V4Sk/YsTnJ4h/uH+FKPgFn8eH6edFmGwOafA22iGyfUPZw3ae6kFq0YbfgCXwMbylbN
fjF/NeEGDoZfPCSWIXyGLMrlZyjVK1df97MvhBTuq0wbuCj0sykYIOnhRR0ADOLE0UUds81sTGUH
I8O4t00zX3S3VPXUlYbvJTOeYYWkSKlLz9s85HmG/XYsi1/FeYo+wbgUnJCWHBZQAVw63awmW9Gy
5FE1ckScOyV1uiKV8IISTHwwLehTSRK8yvI03cN8GhMMOazZM33zmaKoO3WmhsAoBHOkl5pafDJD
VAyBzg303HTNicTkd6Gq/n2f9HvUomuFLU0eFRFVCVFtaY3SyknVayZ5cA/zFAGoTBfOPYo5nk8u
9hxFcXNXR2NwgNWf/jK7QTxFyTgee00WHhtV3vs5Vwo0UusF10p1u025ajNpKx+vSi82ACxYaDmK
4l2MVtnt83Gl8LxYZnU+2qmopjmle7iYhYr998IQ79sMvkhe7VGbFrL8qixDEQjbPmD0JNRrSH9s
KmllDgN8yiJM0L5XhvumKEo0j2hYzEZjEvMWFqBYaV+jKTn32jC9Pxpc/IQlFL6JszOKlzrDO24+
gKzuNIjlc6inkj10FZACGWrhAv/9KvfTxxGm5N3td33tFmL4LiH3pHAf8Wkvlx/K1ggBhLDf4wLZ
SoDsv8dBJghapeMzknUwIghehgjtTLRShf/ohio2gg8t3Pzya2r542M6BdFBQhbkKW5Taydw/Wuv
bT7Rmx+4ugooFYt0hI7raeVigtJkk1Nr3EhG3qtO3g+fySI9CpCzWgU4rCWC/D0VYqzpIgSsTHlm
iF12sEczqmtnEoD0mswmQOlmo1l6VMDWrykXJdeUivrT6Hf9afJBoIdSO//KGnl+0CdDP0vwnA0r
TVHX5TDi10K5JFdnqQhFB0CCCaeAV2f7cdziSmTqDyTq+mexmqrPvtT+FUcy4iKOxCd/Js8qStl8
1JkQPo0mvDZHzjOpPDEGJZftEyPGjqjFcGPyE0SW9FZ5UdIgcXCjkUs7b809a+prB25xS+C1kSBt
MhE9ibHS6NXJ65K/oeLGqu9ECNECebi92a50XYC4/v91VgdbT3nCGQC+54+m7/izKSPSiUAv5NZ2
/m408KfTruhOO6vuPd5qiwuATTFkRMuinWPRaUShPRt1NJ3yUcBNL8jb6JCnZeYahRAcRq2KvLSD
SRyGMSZSXVkfB1Gqjp0lPkuDOZ2GIghs1LpFR+pkqHmm8ktVpU99bvwYxREa6EjmNlvSfQYt1637
Tv3eKHOCYltff0BwYTqYIdlM4A/hI2p4/kh9wTitzZLpMcVuClEPXbtLu1E5CWbzYlZR5YmhmrlB
m5uH2FokGQaA1R0SlohZTLOnFAVsrYFKIWQw+ZhFypMS1M2dVHXWoenG5lBaqOmbuTjfo0g6PaGC
Sy0ZKS+6jxWhOOfJfduV7TGL4vQ8trKJBsP8a5THyAvMsXJC0ImfFVX6mSVBe59bJNMKowasnaen
Gm0orxRU7WnEv5AJpKr9aadW3in4N3cP7V2ciSB5oRQMNn/1EdumgZUlN4MXAIA6zPhrU2EsTP00
s8Sd7PPKWgDK0YaSNfD6G2yFH5OlBH7AOC8bIhyGUvHAoOepz7CBub03l+C1Cm5oB+qaZdBi3XrC
02uTKmuQJ09O0+oQF8BwUhy+94L8lWsOnCtOK0BOFzGe1csrZtDDZS2S/BXpi171mcs9fkyioLuT
Rfmh6LLa7jBCdmTEfB2x05udN3rl5F/8gFUQL8DWJ72QEmFaWTwh2858TCUUF3EfHHKx+qCIuzCc
bcbLAFSTNVVaTIg3Ol+AFUacKEF69R7WW0f6E8fwlHnNTni5toyhL2USNgE6F+nlBVqnMbx+Gqxe
jd/an8yqI+w/qyduq/K5pvdsF/joOIlo/PZTGgS39892p4pIGylQcAA96huwXtUFdaBOwujBHRBB
sioaTtU1IqEG6tvazmJb8DLoNISPoNcyg0bRafnKb1IV0ZD9MBIp/fK60A6TbtUgA6zptxDJz0mO
hjpmoNGHJNOUo9HgzZQU6os0JJYtxoosHNJGiR60sumdtKMh2NVZ4NZlOXqlac5M/32cYSvp1yR2
v97/lt7+7lWKFQmlEOliOXmKGJpMTeTU8YFPHUIl+/3+lbDMMpEyoPW8sYvQEKFOErMfvRmVtnMW
+erTXBbgjpt8j/+12XcERAVapQ7+h+pgXa/6VtRBWdJ5e5lJRO/kj7M4F+hH6PGHCl2aj7IZRXYo
S/5LbkzKt/c+KOFYpvWKJwYUtzXJbdTqyOx0FYU0zG3h03m+yqBNF77+D8uws5GBQxoC/fbLHVeM
SSfgITV4olJ4ShufxfojZNbX26ss3/8iCkscX0lG95lu/pamWpd91mpUxF451MPnNMndJp3qu4W/
6EY9qkZqZoZMMMo9quAmM5HgIhoLZZkzDHJkdaAqOKWlHJJ41YLxaLX1gzGr2sFU/iZG+fn2M24l
JFjLIJovZhKsuW4A4Ck9JQDkJ48OtZP0uESZbI94sOdxOIKLOYQM2IvxN+2Iw+2lr7xeVOCBSZMK
0WJbd+qlOlatSpd6r25QcxSYbrt5ntxxzSR4y3YS7PBJOaPzGe3cOpvbVYKvtajZ8tD8w3phmpl8
tyaHsF0y+gJDpNuDumfdcuUbXiyySmqn2TS61td6L5VSFXrxGEAQM/8EQXdqW2mPnrMN+LCtwOcv
QoyQttYq11UsEOhbeOEVA7xD3TFJ0P2FQzXssYw3VzYdFFp/EuQw2WCKttqbaFvnOqiV3vOjxEBF
a3wZBmFygYY3zEhLbFObeKclun2VTHIwOiHlUlQmOqslUfGfG1VJBLduDUdM27Ng+o9oYf0whz3H
ABRFNoee2AmNX0YZhrRmvVjYQqvMR8l31SCO7rROlx+rIe9dsR3S52EK6hO/QHCQbXquTPDOY1S8
hkYQOqNKPybTcXtUQ01DKUpe4G3B6KaTObhCTzdZ0PjfulEP4YImcEs1vGFMPUi9KSlfgHVXdyVC
G2PQtr+tUMGMvKUF787NWDvioinXZxho91PX303tVGN/RPM1jfkMetY/9ljqflOVdPiEytNkE+V/
wnj/5Qt6ZYudcIxUy78vVe07VYL51FPxOtXcws0VRKBxYfJRCsQHGdUdt20RfbPKUHxGlatwg1Dw
UYeios0R4zvkcRK4WHNgVyUL8u9ln5zAwftuzED3QziUyaOMIFBgV52c2Jox5ujPiMIzYxnz75B0
hm3w3ZBfmmtPkJFUaScU/NQkFL1JmoxHNMVE/pU4c6WmEc9tPpt2Gyr9M8zmzAVkjopSWWXpR72L
LRD+SGeZ+iy7OVh5NKq6ycEpuuU6Byo4Fwl5q0mTqPLn3slQVTqPvjqhkST9zGfG1lYA0N9K0ZwK
aGODMEYHYKK0f4T19cnMmSKU/RjvNC82AYh0SeQYKUz2/0W/y+tLgJVVE4lTz4q8CKPfPUezK3++
inUa51TTQE6spYc6RUMspq2RsB1+i/TKok+3I/cmBiw8JHyHyDNYhdNy+fuDKCHfjfnzBfPDJN9P
jIYZDYaQ9qPce/dStAbowcmkMirQlsulaq1oR4NpoUsy8AMarC029VPEOMceWhds68fby21OvwZW
c/E4RZxXoeOxWi7BN2xG6lV1uY1+yeP4q9abw9KCbvJj3AxOkkk72fP2XVKfLik6mwHpg3UBWwHk
mSSM193eT/+MofZpTMtDVeSvTDBje072FHQ3N8VSD79Zb9k7b5J18rNpFDHBwrZishyjLExHRGeM
gaufObdf5iZuL0uZqMyRxfD5zOWnvFmqz3Um2ROxBM5A6Q1q051iAaNzyWxDnDTMu9vLbXc9Qi8W
xsG8RwrHtXCJbqQ6esGa5Xa0yg7+aGmvsdTtGhgthdtFVshTGTqCYQvOQuYAXD6VJIA9BERsuU3F
NHPM5ObURFXvSkJu2bUSAtGDp/AQif6D6I/1IyJjiOiJ00cpmYXjIGTu7ce+9kEZFmKWqHFKNhQh
OZeiCSdayw3Skim8Ip7icYpd+tr+zlbdW2mV0qgFswZiq+UKQ/dQ5fLXnmYIMBNhD8VxbeMYyMyS
2kMnJQW+fMXzwPxxyhrLjWo5Q4oDiWCFPkBsGueA3tzt9/dPJGn1QUHMQbJi8soIY71NKTWpQsEg
u1h2JA+JGI6HrBHC+6CyDDcrdYsJg4BqoJBZhyyQi6OWC7PtL8P2gtrKNvrsi6LN6quhcIT0of+c
Jxnbo+2rTwPEonDuKtFuRdUhE5TO4ow9c1AwoZL95KU2o8ahNpscq02xtO4SFBqCH0Ji+F9vP+eV
QIMSnUg3wkBBbdP3UE0/jbFDMtx5ru4V9q6Dib0CCNrqziXiTJCF5fp4e81NOKXWfZtMrT4kCqC8
Jl0kAgC6rCs7DLiDX/2xAenw6jd/b6+22TasRicQx1AaLoSBVbyJrXFG8GJgth8cFWQqgVyjvwWY
YOccbMdvhGpcgGjOkSAS4Fb3Xyc2aTBpdem1jngQ3dQx75DjdIRj5gXeXkq6eSoW4y8EMywEzze6
MQ1jPvzCBpyyil/q9E0AflcheG58uf3yNn62zLpEgjRqiMRP6rLV2zO7ae4ZnqBlctRsbBYQ5h5b
u7db2zjKuKHSFznP7x2uM1qg/KRipjeig+G4POhtO1hJgYSh1whfC/Nv1J2l8dvOc22anBp9YUqH
RdSCZ1w34gYY4cIwtbk3NMJnPUcTOB5PkaQdJOSABYGIstDkxPQ+Tn7eXnobLy9XXl21jTnEYth2
uacXr4p6n2Kqm+5RfranellDWUiyaNvp5iomW1kPfxSkv6dMH834uQjcSbg3LSSmdz7Vtf3BSmz2
RUxtMUm4/FaDpSeCxRjcsz4mT6OjH2KHTP+7atM/w7dJPb3fFYjPRR4LeQb5fXUBNl8uWRQxlLGc
JVvtqGXHMnovP2f582l70w/AiXTT0JcYUAZFzPaL+68T4K0eOtpODnQlVigcJ8YFaCKhTrsOSqrS
CZJPe4F28+DODn8/pfeL4V3mpUdpJwXa7jgI0zJdbRmJfZr6q9wE7bbUgm2Sevl4n3dffOMkpa+3
N/UmpDMtIPFZulP0ezfvrLPIAqxyzj30OG0pdMXwcxU7zCxtobLVaAfTvvE61Rm1kDmaVBlcJJvL
GexkoTEhMNzgb2KXd5kbO8JB/SQdRa9wQtd0bz/d9gVSLy0TF1kGg7Vx8oM2hXvfQH/Pb8KR62os
7Ybume1bwl6DaHty6T8Zi30rJxg6++oSQWghB4g7Wi5R+VMdK/5B7aKTqmrzj6waqJz9uNppfP2L
dZepDluDkT5SI0BTQTVdHiirUwZFtXib2MG4wSn3BHd+HV9w03DDM+D6na+3zcjp7NEj4uaSKHU3
XSlS1k5odd0NiwKp5wrqHyImv9/9yRgxMsoxAerxdKs9nytWMqpyYQDXn6Vzt1gSCFrW3Ok5MOZ3
LqWTXSzUDpwBcK9cx6NGA7SLsg/PE+ojkGj5m1xo6EpKcbqzDzeXPvue0dHC5qDU2BARBF2Vgyzh
zUn9fflbCQC0gs3fq+M3Z/nfKkRXkzb3tmIqZ4jCIUfPtcb61PldcwyZS3u9GlWfBCaBMZPuh75P
d6LUsrMvdqFuMkZFSWJJDQ1VXd1ZUQysFnSL4g59MTlhKxqeIJIsi/SzZDBZmozJnBJAKA3MrnUk
s9ozP9kcc47b4ufCf0HMb1rP2TRaYYDAhKsWTynW2tqfbNg5a5u9D9mG9NDUJYBa8mYJDQnweBQ7
hW7aaQ5CJNvGHZTS9iEQG4XpzQYhOtLPvjzMeLZ06Gdashv68pHpvOrIk/SnGNCIuL3trzwKlE1c
PGFN8DxreZ+qAwrbiq3iAg3+UEzVS92+UxuR64TxM4Mccne0Ltbuk1ka+XM4Ql1SG28IXslv0z2q
4uZtLQDHxS2bmY6x/eRmIM3IF7FEoZyhDhvlr9768873xBKLpfAydeWLrz9Ia1Lg016C/4VK7hzr
h1lRdiLQ5sT+WwK2BPnssrmWp3zTUilrc0LzSR68ebaeOq2m9Tujhl+pWe+OCnYRkzzhWjGDALz9
bFdeHycW4UqQQETytVBmFhpsriiSUeY01FNlRR9hfAtfDQRQdh5xs9uWiYxIXsbGpqGxjucKiE8j
nAPRGyKxd8pMLlDE70v39vNcXcUiiUGeHcjiepURbRdTR48Df+m0/TyC7vuu5Hu07H+R7CLS8SzM
Sv7xycxFk/Pyc0l5PIwyg3ePYpH+glkZ5kGoTQxs8nbCrET7UcSCEtlabqU/OyDsz401KnZrTTHd
/gLChBdKoXIw5rk/WgYzg1rT+jsG17IrT9oJv+aQPnt1VpP4v1gXpGejSYtvoHGAsJr6UzDOuhMO
mfq5T6MWXggAublcHAhKuXxssiTyxtb3vTpJvyWp8Bv6XkvP0RrvoiRsX+oe/wlRn+qnLkj6l8Iw
Tre/wpVdhQ8Upcu/K5VPfvl+0govijIHUVPoqJMN9Z90oN1qNDvhZVu78B1Uk1BJXrwoGK1ql7pK
Ai1VjdmL6rEuXVXMznMYqF+kXGnu6xCnmgzpCls08jA7cBkmD63CqGbwjW9i3KQOswVk7nTq/kOu
5e8WcuLXIe9DSsbZQhtztUuUoh9mS60mL1Ci0G6a1I7ENj/01MTDvLPvN1nnaq0l8XgTQOJ+gqdJ
98Ibyg7VhAmaXj+hNirIs36OpQTLjDEYnduf+dphW1gU1A1oNnGXXC4qDXpYtzIPKJTD72BGmkAF
kX17jWsP9naNVWo7WT7OISFgDryNTokR/GeYL8Ak/uv6+FtsFju3+zaT5j1y6VKYaKAdNl1XJpXW
0NSc7Kgp5IckMjD0LqL0LxCL5m7QlF9M9UOnU+QPY5yh/Zy0gRNrNAEia75X8t7aecXbOf7yg4xF
EQuFULL81RaPG3FgMxek8nHq32U+BqOE1/y/vARXabVK46YWqtp9Gv/O0qIE6ijoO6f5ymdG34jE
GCMy+m/riqbNykCMuwg1AK0Y7LQG4ROr00679sp3XrTWKZ04KvRsVyFjrvwq7hcVpVgN72bfP/VV
CRp7PPdYI6nC/7AauRuRm+iNh+JqtVyBwtRjSuTx6tN7asPE6ds4Zv92/mM9iZPTYyyzM+++9oj0
vbn6AKox+1ptZbyvrBR1MRQcQk1/NH/0eMjYvlAJ92nO1Lczxp0E79rmoaaBwLjMD7a3oWYNXQ0R
EOnwSof6VPnkeUOVwsHKwrMRIexRjjBBKtOc/jA6zWwywXfLDhjUA/Q3YRVxIzAWvQwSiiwK/Bto
fwc5yChqlvooF8LJqAZrJ8PYFFc4qrN9+KQLDJDe6uVKcltnAEC60Wvr8EGb5kMmZ4993dqq0Ozs
nysXHP0YyqylyF9U3C6X6tKZ1m2VgMbiHjx3gIX/+nGmwzq2pL/vDYBwWVUsCDRS9e1QFkuoXu4L
9FJDCmIY2pXigPhF2o58rfaN7yNA+J19s7yoy/QGtXb6Cdb/jZrXT1cAUkC0m7NoNHL6XzSipGeQ
gDoC4qRuNGAt1Qc5FJ+eib6mtOFOvNm+XApk9qyCATqt3fVsWGkHPe5aoG7x5PtHLtbnxTD0Ya6l
nUpru2EASJHXwwAzKP3XLWTZwFSsQLDBM+YRKQkorByBLsgKaKZx6FgTw5zbH/Pao9GCYn4KWHWB
CVzum9Kv+tRMWbEjVz5UZj+5CYz1LCzNnWBz7dlI6w1GQlR2mwbbIIxSJVschmiIhm8JiJQKYdXU
VqLq7KNUu/NgW9FWdJD4aOAf+GqARlcnAq5wBquVIkmGZBw7Zmdpn2rkcg7BFM+tU1XKl2BhjHbx
LHjBYN5FoaXeZaFSOEkpDdTqEVJCcyJ2TlXqxYdiFLK7toRkBtQwOSalUO/s8u21JiPAvYAq6Qei
mbDKXjL6MAIF5eylILAT2cyWkVK9816W6HZ5lIhHULmA9nHXbKY8BuS2FvughSaQB54QZo+BKo+w
5ZXmHBkipDWr6B1/7Kz3f3/ODlkM9iW0nNZUsrEJLfT1Cf1tKwZ2jWiw2ETyORhF2POMur3bG/vK
c/4DnC/QRvSX1gALmOVTGswmOgiCdS8WqQ315gtidU5vIAqQgdMp9wYXV5bkZgPhCKJrobIol2fJ
DPQBCsEEz2PsUidto6dS/2JaQmjrtYY1gWmn5ZA785SdR6ko7AHXLF1uPBHVNDsBoKSH0leLOCbk
r+B1P99+IduTTs+SyQB3A850fIbLXzfyZZJS8XtPVdDX02v/yWwYSAlDJb57H//rrXDpof+48Isv
V5qrpAo7Vek9+sK4Kc4CU9hw6HZWufI8y1UHGUMBIKGsg/KcR6paoW7gBXN55sWeohAZObgZt1/b
Nkdi6EX7HIcaxrCbyroRxyIKw2JA7yIKgZDliyM8KimQMmO3kkbdlVMr29m820hAvw2kBYwJ8Cw0
DlZvkOthaCwchToZjRJ6lUOa7iyxDcdLS49Aw1MxnVp3wswpUoD/BYOXDbh4YsxoOHIbNefKxNEp
KNqd5a49EUoEi7wUnYoN3olv2JZSBRR2CsLnTJU+ZdHP2x/qn9rJZWRTKPoWFgQdK20zAJOChFxE
ZoMrLAQkL1UEyGqS9ZjjlvktUzXyyjb6FsjyY2n15wTrx/t8UV8AzwJ9qZerU5YP5Rn19+i+UdLn
ZoLoq5nzH3/xuFMr/XftT/dapljPEvAM20w0fPAmUbpXBBn707ivUO5ReqTnxJi6F4GK24945SWq
CxYIVJDIrlgHGKNOEsQM297LlPJUQyv2rfcnxyBfoddCClomRuudJ+p1Ek0YdXkooB3mHJ/TlAed
s+PtJ7lyeFUIxWwG8mIQ/KtgpItCMAwFy5TFp1z7r25/JN1e0njlbRHuaF4S8Uhe1oBzBJX8VmhT
YN9wMxMEsuJk5ymkf26Aqz13scZyJbzpcmB9ko2hioaCWFvJF38W+3PgV82HQaySJ78IsCwIscjO
isY8j2VS2J2G0H+vo+/sYnLRHKVGKJxMK6xjDxXcKcWGuzgwxvarhmyKiyxCfS902L3JOYQRs9a/
TqBuMWw1ynsdc1BI8/IXv4hHXNDC4CioQeBISZ+ek0URXAMl5vgYXTxO9SihspTokaPk01/fGgtP
qMruTg+S8F5QUbOX2+w4NcPvIQWWCMUuemm0Nn6Wq1A6wqebj3VgfjYEWfByQfaaHDYsvCT9QzSq
tUsN1NrCEDaY4U6yM6Tq6OpBP31CxcR4RQYlejBiJbnTJ+nVzCBdhX33Z8Bh1cbJV//S8LWcGBME
RpIiTAAT3G5G7ou4TfDU1JX/mMuj9QVIOEWU1Beu4hfVwxRIzYc6nSwbRX08VMc0ehxy4D9WkGon
WdDo75e0EY6WquMMgAakHfhlbUtTXZ6FWdZTW6r6xLWCIskQNZn9xLbCHqPcwqz92VZ6JAK6wUxf
0LN56kt/cLD7jcAC/33ncWCPchyAZpKp4GK9iveNVo5ZgpC7V80HM0bQJHRHJsK3F9kUUZCYRRqA
AGBYhlB5uVeFUpOy3o+xqZMRTgoL7jApusO3SLQlPe1cKFs9pIxccWQQXM7txa9cN9TAoCuYwhFZ
1i2bRogNAWhE70l8M7uL6D/2QwM3bhRALSq+vlMPXzv8LMRLxfiNdGeVS/tVHTVTyuGX8FxDDNUR
mz2A69Ul8OPjwpEYNK47+2Wu9qaOQgSS6V6c5ecabdf3vzQq7QUoBdpi0xQSwnaI2iHpPTNqnRRn
xzDBukEqHcD/7u2lrgRkxqRU9BpEPj7T8v+/CWQ+epdRFPG+ylE/GwWC2+J4J057XeErVdnSFocS
A1oX5651vWmG5G1aC9WpsZ6hMYuCbFvpY8poojZiO6rSQ1e3R8n6EAvmuWw/zlL5QvvrLhwe0Ao6
5hZFv6C6nRS9e4MyE6S5Ru7OBct/Ll8ATVZVxEABFGU7O2i1389K+VmLSY3kZm8qvN051CMKp53q
FGjCurUYlQkGq2hxeWWMwEOP0Uz/5/bn3FnBWLBqbz5nUHMtmgbiZBlZgpXV4Fr3Csntjrl4CGN1
hWuY2PAVCkjKLcVV09txT7xWu538e28Z+fJJ5F6slCjjSQzldSDTCr/G1pfbL2sbmy6fZBV9UQCc
4mlZosnuSRdNzYmZd7bTTrawLQ8vl1m+2ZtvYpLRi4GYssMMvT00fuik0XxqFc0L5PCL738YtD0f
lCvHjTWZDMoQ7pgIrxtn9OXzJhz6yfOF0uKG/484XB10H56N0r70yjjf+fVsuokiZodoaE4RHdlO
y49z7H8rFHIyCc/5xEKwsZPotaFxFnqppoU77+bfZOYykeKHghci+CwAkXW5nnNOuqRpB6+PyHha
3SwCG2j8az3LxlGZze4hFcr/CFHKXSiML0Ka1V4g5Qx40NOxJc1HTktX5kMoDbVD+4GbvkQKvus1
b26VTHXqtGxeKiFXXkRt0J9lHs6Bm9F9CYoQPBkdTHf05+lrXs2KPQxm/wE7w09+IQd3fe0/Nr4w
HVU5Sn/41LcoDun904Rx+F6Kv9VXxPGeG3oBkpINcFNf7pIGuRcrk7rJQ90e/z55OIhwvpiYO3XS
22GVnP38LwJoz6PW/M3m0jYm/RkP8D9K2HgQlR5jsfrkK/kXNZLOg6w9oBSvoHt7RkX4lUnSQ0qn
PW21gyEXf60hddqh+5h0SJUoaXfQWuGMibEbW+Efzej7Q6rVO22SK8eACxOosaYCSuNau3xABu5Z
6WcpzF25N+xQt46jXj13QXdorei7n5NLauNeLXAlivyj2ALyZ/Sw6cS3fT/VnUXu08IfPyCdL7xI
fe+faEG1p9vR5MpSlGfQBwnvVGrr0maI0VcMa6H3NPNYt89Wft/oL7eXWO6i1WHBpAXBHGY3TJvX
beKmN+uhH7GZDkz9cynL93lfH2s/OGIxc6+q3e/3L2fSZqHoBE61eSIjAUEBUrD3jPE3R+Ret/Kn
wmwfBakj0c/3Jp7LBlg93TIz4SMBmWLIsLqJg9SIi0hhuqcGi4K+eU9v31bjo5FIp0YPnUY1XRkU
xXS2wp2b4Mq3u1h6dfhC6sVG7fl2dfZYVzoq4z9QANvJw698PVzCUTviCJBorRtxhTwlPlJdWCtr
FE5BDsV0atPTMIb9Ny0eHurKTH7d/oJXnoudolPXW5QXG65pOYwZ4O2c3t+IZURk+HfJLH7X4jzd
GWBsx9X/qm2qboYXjKzXFw6dzO7/+jxQOB/0qiZVjQq7lSqnVLTnSUj/CKl66ALtU5NMPwScYq1B
OQFIEXbe8ibM8EPIZ3mHi4AKHafLMKMpIMkWcVyPtj0F93BScuGM/v+jJfUvjf6rEwr39kve5FxL
EafwZUH0wjJYBzY17VIks6oBG+v4ZATDk2Um702GliWgnjENY4CymWlI/SgLBlpTHsqQ6inSm8/w
vZDinYydDXPt7S20M1TWlj2zBlL4daolk8qGSdHXoG1W606GndwhUTIF89ZkODDARVFDRWf09lvc
JGP/qtSlNaTzIjeNwlCTAm0wOmoeH15yJbXiuZxKZIQEM7BRktZ3vtrmaCzrQfkm9aBHsZGxgLc3
R21JcBPzP1Y1PpDue13RfPwfngp9B5T0CGoboYUY/HWOxXDnCb4n5Yg6wWagLlX+u73MlgTA0yys
iSW60Nld78FwkMtgyFApKuf2MNcDjSjRDVWNp2sPzAVelP57VAnOYALX0r4jt7JTsl45BHw1AO1M
osHcysrlsZvztgrr3Oi8uT9bKS6yY3R3+xmvbBCAEhSP3A+o5q3BjxUivkqjBL1Xxee5cbO2sAs/
xQJozw33ys5Amg/lCNAROiCQVQRRrZ4Osqp3Xl1rNuwOT6AqQEhtJ/XdqvmbiOgv7BN8tOmDr88a
M4RCABDVe6FY1CfDqEVnBDF4SHXrvjEgPnZR3nhaPI/ooYfhr7nvg7uG2c2754/8EPoYnD1A2ltF
l8aQUnGmaecZU0KIFl013DMsufLxeEp6sctdtIw5L7eH1MQjTBmWiPUTdPuBM60ie7s3a9xm0dw9
C0wf+jgfkBvvcp1UkDN9Dix8YoDj/Q2K6dRMSv86jbr8UbAKbFazLI8frdHIXbQvJXsOxcGFCQ3n
NJQEF9097SUvst+NPKZfRkkZlomZcBCa+pQwojsowNjodwLpFqZaP0j0Jsa27knY1dIZhhAHVa33
z/0idjJYjJnLYcIsUSxompplohNJafzqNeOHEFn0naC2STGWxydwM2hdBLfWCWIc50g+p2GPDFBo
o5tuV/PzLNyl6OV23u3jeOWmANGDXsYyWCTrXX1Rq0yCvppUhGr9pnKGdvowmF3umqWq8oyLOH9T
SHcjkPtvtxde/uCLNBG+wJuF19436jRlcRRpHM/ES317bg5hR0n4p/2BmnjT71yI22CAx/zSHIKW
AZxfXjb2m+K9nRIFXSkeM0dsw4cZ+Z2+9U7Ksj0csgiuDkYVY2L6Y8tveLNGEMhC3cjwIgKuu4UQ
1B6t4qA1e/PZa+vQAabShqALvXQVozUwplE1sk4cuD7KkdPPoj2Vwk5c294EEJvwnkYCgOt1Q5JV
GLr5mtnB8kgOQ+P6e6KR2z2OMQijdo43gIJtGl30vQhamSM+3dWdXVWpI4aO3zwN8/fbO+3Kt+fD
kNvRQgFuv/4u8PbaqZOazmtFTrpsMDSonaHbY71f+SwEXuAf3JwkkeuLbc5EI5Ujo/GSLD42bTch
PTP7dqg27qz8P8K+pElSncvyF2GGmNky+BzuMQ+5wSIzI4UECASSEPr1fbx7VV+XVe2eWb5MdxwN
9557hj7++z8/1H9TKtwJ4+DKQjSFtf2fq2AbmGYDzixoi1eIcPsKZitlcPt/2uL/TS/4/29WfBha
uftsA4zD/+zpBh3MiUcpjCRP8W55UAdyinb8JP+X6uO/+wlRFuNyAfSP5vs/DiOlEK+KoxuyRDLt
s+FKFgSEgHr38z//dv/dx0AqiOfARkWv/x8fA9/OiK8KC2JaTjgPFmS88W3P1/+tmbpjm//1iAPy
DyEesrrBtgWA8V8PBB/iIdnyTO5AQN2lO76bz9nF7WEBUU97wFT/81Oh5PhvVnoIZtDd0Rkn3f/X
J7LUhAPFkLkOVadNAUe8e4aCaBWYr97syi4RvA6GMVRF2MZ9uSEB4RSweKrydDbPQ+83bxzGs4hg
zPtbT/JWFHTd8kOa0wXqg6UL63Tw28uwjnOtaS9gRLTCWrYV8Xw1OqN7OmBQ01lvkiXj6GtMv87P
aDdDBEnGrX5AWOBHI6PpH3wP5euI0Wi9TLFBrgsmmlZZVXvCuEKaYHiBDXgfwtHI2nJjbVbmqmH/
BhsD1Ec63IfHc/YM24UQNPhJvWcpzMfjkF1bFul/MiXY5FnHTlCWNd8OHsCqDtz2HnZiAGCoYIXL
URWS6xxPsoZny3KB9Ko9syQ/dmBSQJgTK5Q3fRtXdHDZQ+vn6rsFeWSrG9t67yJO5Hsw5dttSMXw
6Xt9ePESIHONJNt3FpvsiXa2gz1EHL41/bIVfqfjv04uSBMkYy8f4B8DYxDnRYfBOjeX0m/TZwyr
IlpL7s8HMvXIEjLyBHqCYYUzs4b3r1yGU6B02pXTlPq3tTewSXBmaaok7seoJAljG0bFpn/Wbfbe
WvIdAh89RjEiR3zLu6eIbDAhWP3hoHI4CyFxIrowvkZnSX0EM4D9I45JxLLCLvSuToqDh27p2l2S
aNsWHg/gS4EUmWuSbYg3Bn9i7gZXd3ad4HcXoZi3GzLWVyIQ+Sct+IJVxzQg83ya6hwvtjZGTwG6
KD8aKu1N4YlM/t5GTXdal9WcxpD8HYf8Plux8Ve7SdgnCD2eYU5eRTRopkOCechvgwSkd47J9jHG
S4UMBqEliNR+MpSRQw8LjahwwfA3o/Oj3Ro6FC2JMbJPpwVPEaopnAqY1fPfOkamBTjxGJjDPiUq
RIL5+BoN/aFVqq14Fz2MYB+eHFyUat3myCbpJr+YcdkUpouf4mx1Jayr+wIOIeNripeFxc7xJeKF
R8+ZU8+LQxzqJrm7yRnFLKyeM+j94NEsmPgI47EZyq0XyLLo1+iQcEgsKMJQ3tHG84OEtQgu+Rzj
tmnIv+EKnFb9YJITajoKgfg9EKTw+9jbZyHLXiUJh0Nqo7xWlvVFJ3NQ9Vw/+w9kyNUO0/Y/Tda4
w+DcekgTphL0XjMpVIC87BAeCHBy0D5aP8+36jJEzAnwSulw6rzEHMgwdTCiFmzH84YcOjnSC6DF
qB5GttadDqaT3LzmPGd+f+jtGj9BU9BiONiABSXuEaPcM8uTGtiTozPMOkPXXjfqjW8qt+8emRvo
WlZ78lMzTvDmRZBKIhm4TRNb03Jx8bRfeR7sp2mDEa0vnjzfIbbbG7E3TUb/onQOYQjIFkGKrVH6
aZjVCK/CJYZlRODCt3Cw9msL1fLLQv73tUyL98gauz2mIYa0OiDeTjIsaTeq7mlLQn0xdEMILLzT
4yI1QVbxdFWvKDbHB6bS5WvVei0QoePfkOrtdigrMZhXnYJBTM9emxXEAPAB4NXka+MOHOfALRUW
yGsmz25W/i8HMWVpg+nOK8mRu6vWU5qu/ECa+R883YMYcUp3xx4yxeC3bh1BIiZn9D2VQXcBjyJB
kICPsdeQ2yIMsKtLGDWaYrX6W6txuHjRitMMWUDA6gAS7/wpYU+SepErwHnX1xAyrpf2bimdwAC2
DgMLS4+E/bJDNJbLGk31pHkK2q/EIhHqzyJh06xW7goE0qRvk87VsYFumxT+xtNiZnquIVLKL6rD
Oyw2iHcpnjYLakb7BOe+Tnipx3yOyhlHFZbpXS6FTxTfKTJiYD4q0/mhV2vc7zxoDecCTxDefGSJ
FCRz2d+ILxqch84jUcnIGEbVIMPgs/dbXY6Kd7ro4ma+xpR/Zm5pvjIeRRxEm67fO+aQZIS5zyuH
Hx+s5uZp2TWgkiGQwgn/2C2ZeGLr5l0XIFmqQN0zIt8dg+dyE72Mi46zoDus2xo/5pCR76coeaJJ
T28EZNUrG1hXgB7THg3gKg1Tu8S7CNX0v/pgBRKwMWM+nY3Sipss2ZGUThWLoEFvY5A5MbsHoDwI
eb+5G7ZHF5x9BZkSbcGlP5/XmdKfwWRqnzqO2c4Ku1i/hmQKflLrMLiK5M59NXDI+wqxnlS5DZQc
xdqa71EJfwfte7PDRYzkezj7wcSOT6P+6eVUcmRHHuIx4uUGJfe7zSdPFd3ot0XQNgkygVDMGoQ2
V8L336iXyo+2UZcN0utnsubNA5uSQ4PN+hcm5gZUdGGPLRVxlTVdi1AqlTQH5+vxR3MFVxpKW70H
mSUoSUxdaZ1c99M4y89klqzUWgzHhvUQtq12ImgKtkcoPSSeNwU9aSY4Z7VYyJnMCOQokNor9rg+
SZnHK6zNqSJbDytEZQiCs9d2OIgg3x7WPLMlKDrkmw8tCEduIcEDCEQ+jKuHu0ETsiJkQYmktxlW
1xVUf2HJ7pwrq90nd3edElErLV0X539ZDs5l1/BwLmCfnJygttXnxfDsDrsMxyHoMGWZyePSIkko
QC7Rx9IiMYRw8D5AAcQ1NY3JLtJ6KJO4iRIIDXuQmZquwVN3WERPRjpRoXJYntXUysusogSneDR2
RdTAWzGI0v7La0F7Kjp2zzWI/TF5QUu6HmKa3ZFWm+XXSVN5HtnWP8zKZAcO+3qvWPNYVsTfxCuC
f+AbD/6b3SM/wIMbO3sQKPJxDUH691tHvXgLPL+9qXaDEePAp/gJKWPYx7Bq3i3QNuxWHPOwo7Aw
iPBHDpxCt3OZdCqGH8HMqy3u/ReWJF2dZkj4XZ0c4DIc9BBMbsFbZGeUGGLq62FrQpyh3roUgY6n
Y5crVWvphw/p2DhgNBHaaZw/Yb1olZJi9ABR8LY9I3qJlIbMoNQNoYUWFsld2UU4irIWIY1nXw//
/JQ0LwZxI9dm6uSnmtz0iht6rnHaZTckmFsslDy+xUGbPffZMv6ZyYr6yJdT5ccSgWdpINhDn3bp
F2HtXIe4m2qOKWeF2mfd+5nM34ctR7EILVTgajKyqRj79OTTKX/lahx3I+R4O5BZLXK20dSDy4gJ
WJbwe1pcsOlvKfPp2Hc4BCrjRNxhR44pFkTS6mcvEhd3T+IT2/rccq7fhyyayqiBAsLEwt+vg815
YSDsed0GrF2bNkMR+N14S8xqnpAYke8j1gQ70WRnRJTMX3CheR63qEF8soFDPYQlQzGG+fIRhACb
rEpENTXTt9IOYRkeRDm9tfEPbhP+iySr+AgUj2uJrrAeJ7GRU3cflRAoBQtCaXhCtF6ESyhltxwc
Rzyx6r+CfpFv0wzr0xlj132Xb824y4V8S/2OnhA+SPIKPqnyFRoZ8ajjdN33WTft7dLRP0oHuvSb
sC1xmPl4q1x/B8nal75M6W6hGztp1PcXpmH9kzsT7jUG2CWqgKXOOYc1nMaHiCTBrl3mP8k6iwo5
BqyCSwfFQiIHX2fsAjW5q+LZ78pQL+EbMSF/UtJF33wF24NmkJZMOAV2XpzTT6285Z9sNvKANhNG
xMT+kcykP7Ds/IsUdVdOLj9Pm2j3XTL/QmDYemtZ7/9Fzkn40Of5VM9weTxmyXThdnZITBhcmUyi
RVLblB5hBB//XiOXqUJoFLOF7JFTBFFLmj2KRPIbDBrj94m0RzX24x4O+exkIiFFqa1ksNLumj1g
RCimo9F7o2L7M3JksIRTj+hMGLVWwOibY7xEQQkTkReUxjgV8n4rQ9tDWG6joYTFpauQcBh8Nbkk
oFhn2MmwiA1jiQtJezvEwHmk7qcYnMNUxpgviSzavkbWzIiDTHXz5uYhPXV9QsohSR6TxHsGcC2u
noqXt5iMkVdNDPT7OkXPBkWuEgu6slEgHPROnN1SizoGkH25pYy8oumZ9gGKY5gjBuQyhlNWwKMW
/R/njT2Eobd848YlOIYYbPaefDWpk81Fh3pdN/hCwb91DnAW5XDwQrBkfFHRBvvYPOrT8RR7cX9z
cbtVgw2RT5FFHsOPjmY4ErE666yhUxEK8kd18YphtgnLuKVjlS7EvaIkbZF5Mtizh8vtMCJjqqIu
tY9kgygpzCdej5KFYE+C3mLRkRZB6sFrffgJmxjhG1bH44HwtK+T1Ziz38URdBGoEnMJ/ztf/Wpm
lsO11oZNBbvAboeCOtpDo9l/zr1zdQJ3wKcx1pCfDP2Tf5fsGvAjzjx0K5IIZ/SaYaLrOWkeYWEb
hZCmkXDXjJOEcmVgkLqzHmlsaCX6uiXDdZpH+hFF3njY4HL6YRvr0WpJcvtvTmX6N8EW8+p8uVuW
9e4ZzDHz2NkMN7Md0osYWnpGEYSVm/JIljnxkcXHMNUSMVx9cia6mm35CX5q6DYRR1UQrIcrDOPF
DRP87tquYf4aSNud5o76TzhxenChqWlgw4v4lZO1Jvnh/fTDV388hoSvDzbGbVVANjn80oQOu0Gt
WY0/bS+k3dQhNXZ8dlvG9k3M1PsovIxUgiAlE64Kze+4X54JWdgjAIC+9Iz0Tgx+UkVkkq70bNOW
GjvxHAVuOkwoag5EWMwF/DaoI+IZiKW3tcQhiFEWBepLMB88onAV2A8k3/m8FSeHAf7zTAgLqla6
9DlBcMtxTaMJnJYAn8e3KdwtUceOWwBBm7eC2uQvGG/Ibhq/xjHg37BJXW9BANPQgunuZwuMbAqt
3DVVmTiCjdH+0/2cPHZ3yFlFaIm9vJ2f1nR5XhBTVeN+k19SThiZ3KMTDEFKeOLJFfzaYX5jc8R3
lAVLFbgI3AyRprh/JOzvNtvvsenbko5ufVhHJX8JZsAp19tcxJFE+PDatq900dEzXBOakuGuvHIv
R/ALrFxYlfXt/CuLVggfusy7QDvpbiC8XbcFHQbwkAiZOJ18XRQSOMGM57fQb9rnYJii08iY+AcW
LUJv5KpeAg9WzChm81ObN/qoZdtgiK0daFA2RapcP/H5h/oi3zcmSIqcsekXUZ55ndAGswoG4Wqu
x7hNo9pzG+EF/BN+R/miunIZZ+8o4nznYUj0knWROPngIHvYqc0iCtFNupytWyrFkvY3wWUCEC3y
2VNvPL8MBwdQxGJiZbaA7RcRtaeshSHYAG+BM1KpxeMCe+6vAJZF8So5+NshtAZRjuQD/sU2dbay
363rcupnMVZbM6d72k4ImgVd7h7487zJ/hWskw2BlCuAu4ZXqZGI8kRbjKkU0p3mJnrpfLxOusl/
KHAeI+R07q3v8IlEys94HCUIgKmEeM8+0Dywu+GOFUAhyeCBKfUHiDsrgqzFuHd+132lbdShBBJ2
fqSjyEskJoePa2STMoK59g7hNi1MvgVHouvcHP0B4kM9bu+WbZdpWM/9mNcpXnDofLzy5jVqcDLr
MJ1rqcPuEPlw4JYq786ICoMUK1LLGUWKuqh1eqV5fvV69zAih/RxgAnjjYYp7maSlx3Ln4QfTAc2
fnRZ+zsEPoGAaICO8KRQ63xAFXxMUEBg9bo9sflLZOVJxyiRVp1Xaoqu3sJ24Nl/drLPUMKCOg/c
BabrqF0x5b0EEh51PgBLBZab0uzasfAJZfN76Iv30WbfMzKRi8UOexR0t46wh47wA6f8S47LAdEZ
wAlWA+SLAxVBEpuf0ZtW2EmodffDtnLMU7ZfPUyAiq0HHmW4rjWcgvdGQEWhp7iv4OscP3QTcR9U
6+ms0B3sE8qHqzbieZ3oQfXZKfBCwA3p+5LrMtrS+CHzpicYQWvk8IIxOSFGZVhRwTgDZWJ6he0F
JMl3Ey+CASjU9X9nHOBoNaPfsG9HHkt3tySO4kdLSQmn57/wWtk5Ha0lLAWuERX9DmlTu9XDvehJ
eKZZJJ27xXyGIWDiCG1TDen4wUlH993In3N8dUR7L9/zJpeaUzwbvNbhcBPfeJfFBc6QF0bklcHB
DAAVsgFginS13naKc3NXVhKkfqttgzY8P4zbeENS1OdG6INDzLgfUFmKPEekob2SGOgorHTRYLib
Qc1fYCFh/MZcoeL+7C8SrvspHYumFRCYt7DqFopCnBN8KY40154d3ar/ZQFERkKWJuK4YEexVnZd
L1MIAlLGsivUuLKMByQWOvQyLp9Y4TeugsPbdVHpL9z0XdEIeae10SdB+Z95ho+o2SJoUjaAbDNZ
SjYBdcngcwLPDSDI6fLqd8nfBpdEbOKb2po/Cd0+73ALXHgFDmZEtQaorljnv2k6xcWgu9+rSQ48
0heQaKuwYe+D0cuBc6h8gENsyoM61Oq9x5eLjLvjZOmMHtg+wrLnd+rMNzJDUGjimKkQjLeUsgsB
RyzTHxFZFLmodIs8mymyGTFeJKmy5xWZ0nuDDhwymnktY1BD3NiMj2veq8PAFv6Ault8NEL7MNfz
p3SX+H2wV0Hu6pV4cqc9poHyq/Ri0lxe+R3QxBBW10T4v1EqfSPA8KA3cewjfy1MiyMqz8gtwr9X
5oK2e64hMGgC8jAn2TGM2UuGZDRHMSeI4tVVyo++YQ73wixCtnx18RqIsMYcTOnG0b5IQ9MALjJA
b5yXVppaUwUKR6NjL4alH2QyZy6jHxu6tDCBeF8t+WTa/63tfGmy+C9CdksEouFA15dujI82aa7a
Qy83u/ZP72AN23rwceEANBp1XyP6hwztUfQ5VOe2HkK23xKI8oPk5C/5XPCkfwmFj+NsOQ2ed8Ua
TuqJAzrNl4Nlst5S1aCZ5LToPcxqTDs++hQsFtZ5B2R2QH0FyHfx2FcOGinyuO1n6sUhSJb6Meo5
rcLB/yIRUL/J43hhfa4KlsZPUd/9HdKp9q28cN9duUb77/zjFMVLAQyjinj6F6eL3K8xPIVCeTGz
eMcdfsRc4QWXH6qwHpJKOb7iAL7y1MIHILCQWyS/wHkGGJKuZ7TMR9kCgBSIf4C/y4BLOT6NWw54
IruwOcUcZNXv2DYMcGX7YqfsRJwHfl9XDZl6TNlyHAUDlGftgZhW1glynMtUw4OqocEPU+gR6Ep0
bYIVJwp5jmxMkKO+rqfu7j4Vxx49QEinzkAjegx5wo9gHvwzx3regiF6H+YMclCkNOP+pL8Y1uXO
UHLCNzqLnnz4nsT5C3Nv3HlArlV3yNU2XIJogI9pkp/6pbtNPeAYkOe+xCIpzPFx3Hjx+DStrqla
SHNLOKVAuAEeXsE8kVYu9xC1l5knn2D2kEStqdME29ehli+HcAxqWP0gK9PPWDkTf9ml4MUXgPrn
HYR2Bo7mK3YZLNz2veFHTNueHX6jHZLo4zog7bsXNg9DBHAhCl6lx4dyVWCNR737zFbvxhvwxx2N
b5vV78jZ7lA6rF4BQy30uCYoWQLvNMSDXCDBTR50v10yNV4i5OrugZBiVsL1kVD4m2caxpyo5dSY
fsBZCIKfJB2roB/Q7GZ/9QYSjSbZjjPHEauLrHdoryGkB5TWZWFayKmtXBikKCmB6qZrdupXgJuZ
yB7CuH8Uua/OAOviAqrM2oTuFydLgP+vPcR55Gpn29cllh/oGPY6GYMyjccH6zXAg7g6x/FkMNkn
N0imVQFhly3wt8Zy7XGYUu+yBvm1b1dbd7k3InIc1aJRFIinSo+IIbf7nizAzRg0E5lLartFOVKc
1VPbtV0pl/TBJ/2HF2zi4CtAM71BtinLl6xORlnO4xI/jB7osoqj85+SeYcHPnbRQopBsMdkA9bS
SN1VxHPpJbLmt+nEBEutVNeQaQV1Jj2INbDa9p3ffM39AvmyhVcfbBAqyEa9igVtUEzglZaAY38m
5BPjr1Mkp94HTSkzUWmSbM9UvpZzwI8dTcll8BVyWOZ42UuaotLrk/ZlCvBy1rm7hV5WrfOELd29
tp4A1g9o7ipCK/bpigcYuhSOKRYxyV6b+/Wczrs+hRfAPAUlhwVS1Y8ct2m/9rdAKXNM/Plf7yGz
ZkrdVk8tbm+/l+cGu6BEwPEbnSSOUa/7aGPUjGNgvi2BZbNLmmeaAU4PcSCgJnxUngDAiZOOQV1R
uwCTxNnAbswMttBjs3MSh+OccBghdGIvkDcFRg988bEBFfAsWEVAMv8aYxNZAhMWf0OeS268Mtmi
Z7il/NA27w/CtOFObMEPmC81Jm8QhlJU3NJjlQcQuEqT5dUARwLnFFVd9xC3aEh6XSHN8mmemwN8
yhDiGfW/PJ2/bIvc+3Y4TW7B2NisM4oRh4YqF3cn/6d4Ql8j4fD3oMPJnkcfBCe0g4/5sLwF6yJR
IIaiDgdve+tXgFjID26W9Mi3JTnP8QfoEhywqK3tzPdB98cXwXHQciz4MGB3ZMExBQpS0jipCYFg
wR5HptpzCORC6GB7XhARdnESZlSdRpT9ajBgQh8GVkrMbosmE8TPbYsjFTcSz0evFDSge9jc4BRj
zYsICFxW7Qj0Y1lmGEI0bZrg/+ZHdGTi6GUq2FHd7Zph4sU2NCc7zhcOfXTs8Ad4Z3nW/MGAiiI3
gH4GHv+YN70eUHXsCEMvqgJ2RWLmWlIGyCnVpcnk8AjaBC171W2PiPz26lYgSmkFo+wh6jFv9zAC
9ra1LYQ3vaFq/AZG/pbS/DIuQf6sBl+cmgFV3iCnuTBIEi9EPr173nYkS3MLVzz8DDZclYXeWoJ+
kKIiz/7lzpYxDb4ZsChUG8DOvHzaRe4HyvPXDFBstWXBp038Z6YQeGliWqEMveos3Lt5BNpGMKZF
mHcYl8L5N399sxBNQcQ9AtT1L3b2/5AloUWrmtNIGfYknKvgIWKwLTEiBIRqguXszIbBx1/gMQ9x
OP2xEHgfWpu9LQbcRTDmSCXXHj9m0z16Bo0n2Z6EhwJylvJxo5aXuUu+t7n1SkiggZo6vFv4y+uu
QF0b4WbLbMUUxqOBXch+GAbctGs+lMOMwzKmSwLrGp5ixw6pA5zL0HER8hcgt3cYek//iTHngNsJ
ADWsYzSFTPh1jBlorZLYIQgXxgrIqzLlzFVUNa2ai2TccIfoBk2eCOCsz+wexssBVOv9RSMBnTQY
EjGJwMcBoxA6DK+jQXGdYNtpPJ3xRlPDAJiV8WhQG8kApiSaPXNkJ8OEEN9SkqX2fPpOyPaIm/IG
ec0+zlHTdD1SmsYRd0ycdwcE1lWgJSdFMtDCeNO/lrqrUfmfbMXrM4FDNn1Cn0KBcMplnG6girEC
7pk4/1YGa81u2cOns+oTel23X5Z4XwIzwGpcJJ6xiTyQJhG5DUcAu0dZ+oVO2QODYvrCnOEkJnGx
rkdV1MyvdMw+WJyMZcT4m0rDN3gRfd5lfMjH/E0xwq61Fz3q+7xjy5ATjEnIZVsF5kaaNKbCNbme
aAoajPQnWi4Mk/dtWc6U5pgc6vA8dA74X9hh6JkatDjJYTTQoG1oQRGKJSvqaXQSYXrVoM7XAEFd
4Y3tsPcCKDULjEa6XZCGy0vad3/SRPfIL+/Uh59Kd+SZHas86/9la3+UWiLJTCRH4/WklJ4Oj9Pd
0wD1QvuA7EXQrZMpvoDDS28pEhGfYHW8vZJNXZFT7Jci7NCkAm32IOsttzsS1WzNpelkhEQJjdoE
BA1PTLBR8v9RFoofvx2aH8K9qUSqRnBe/KXDKGmSO9RlWPgbuhPgg5iHr2NbTWSJ9t4QgAedWO8M
Q0vE/CCVxeRsvECtHF4gxALKiSC6tNhcklfh7LVVjMoflWmvsxWZyEuMGOYFqS6yM9uDnkMwn5tX
D21RGY0m/CAIZn1o2ApGwpIGZW/y/uhMZPZi9vPb0sMaovA6C5xYYcz/Y7CtjhGVJ587/drG6U2j
L30faTyHBSyP/AKGr3HdQ1iTlIlmXjkpmey7COPs2PiiWCDbObIm1n3hUycOIRA/fMPoBNn1sLzj
ZPy0fYSZ9ZJkOzsrCLINCaN7+TP1j/AQu/kDjYo7weCM9hMDzAQL+7AuIcaNRJgS2HSGeQ+fs9qo
DdC0P5AXHS7e1aO6KWcgQSXcR6PfiA2lH4Tisq87WJE0RW4as2+zLQa53fXPbk0wmhKworUKay7u
h/FFIqeVhXc4rRtTMlQksel5TJoFxaZN8fpxnMcNbBpUOMTPABo5YF6WXB2C2h7ynjTVTDL+Om59
9rwEyTVoE3ecdMQvW2bvU9CFdGgJMvNIl2g+OC3cQ6Zc9hmJDUVFsjmNWG4rPuCkulQpg5RppVvS
1ClXN7xA97gAhwKtfKWAktLsJMAj3xHP048bjvGiB7J6CukmAB2BRIBHBiUbQ5fuJ1LE/DFx37+o
2WFakKMksGaLXy37vydxjDGzIeeugwMAXLKnL0Q+ha/UkvkdtCz9e+gxtd4GWIjAF0+DoBJMYeXW
ZcDObqMyJbJ5WYiPDLWOvDMvGo981iPeIwn304piqad+99L6wfaKxShrh29etCEzH1m6wrscdmro
Bmmg4FGrVB9jRDK88ByLh9gY81jQws7DRgBq4y5+B4vwwU7xUPJeBigWlv4EqTssH+JoxTUMWxnZ
dh1c5tgZWtDwjLleeMYRgmsMwUJ1Prh/lMcGoyyPA+F1DZgaufZB8Z2D1e3WLWlhLgUzvHZha9lO
g3kxQWpuDFr0h3sIRr3Ojl/oiBnXPiHwvbpb7CIbCJOE6Jg1icF/hnTCYIgOrSumZEtPQNbCciNE
HmDFiS83e9mvHIO2l2VeukO66OyYDx0p13FIS08s7CcMGQhU0xoA1W3bTb/RDkgCek7kfAbMFECs
N5yxhkB2il8qNQxvO7NaloNF4S0kTsOCzsPyNwQW/5ovyQZS9pTiXwP/wJSpAAUNoSsw0SUwSG59
PAhU2hFxuMNRvtz4xhGYPnF8NZybTQU/zaDuljZbqm4LyL/UdiKFh2iy/NKQjn1T5YYLmc2C0Qrm
RogL6/7qeQG81i/0w0PLdIB3EVAvNwW0CE3A98iK0OVE8Xqb/8PRmS3HiWRh+ImIINm5BWqXVCpZ
m31DWLJNsifJztP3V30z0zHdo5arIPOcf22oINjSqXjPpHenZazMA7fz0F+3skVTWU3BnqylIZ4b
99ZvnfVESXsXmx4AVLrR0m6MXfaJ6LMsIzsFl0jD7GkQsniCj2Uu3BhH29WznmkIaj6FC/hAWcAc
Uuc099N1XMfqFT8GTNIoxok3jCL4vejcKo8CvxCPXjDPV5/4wifPKoglQJXY+6mZ9KosYr7EPyOy
zAdwsfaLQ312PwztfiNgf06doYlqi1rBrtmWZBpFFatx3JJprS/b6k8RmX1IOTU0KtfAT/iOJSYO
Zk2aZu6utTeTr52uVdSHU54IP9gOjl2cFmdsDgviM8OQwVPT6e/Jpqm4mFHNmAE5MiuyDeo3GvZu
a+0eAlXnCQtzCB8O7KHWhUgh9GnvUljjtUDJ8Mkole4W3PGnYbirFX1WAbd1s8celrXrfHMCO96C
t9X1pUAbkXOnjB4JnYCk9mO48l2BydNc2S53T21aPlRBmu6se2Kw10zVzv7/75LW9oTgwQM/nSz+
kAiwhhJIOOOPRjZs+Eaa13D22ulryegPY0MVGbSPESJBsntzX4U+j0rDZgUjPPFZVttpQr7QoTRb
9c4bdBb7LUlg8GplUs2cS56d5W+1O42RVcsu7oPBQFVSYPAfiK4ABh7PtS/Lg2nAEKMJHd6XTgeM
S6g714iyjPpQ1uYDo8AUT+bCPLC0RYzVdc9xs8Q841HnMpLb1PBGAYcRAsylgYnqe/tT5OOtl1Oz
qxFFg8phx6VMatitplM/MpW5D1Ujtl3AYHRMiXLayopkEJRGIpkok7/IsvoqJ+1dyz4LPqtlJdzP
cxaKZKq5+7eYaXBecxiPMJQ3L9WQe27hsQ60/k1lVf0Cev1Ut0yRu95tBqbb9ZJtgNODV96qApEZ
V89KScfY8yBkReb3sWsgxZ56K9jbgZ9FoVfUp14ZzbU3xuwxMIk16oPimpaN/QOhf0nuYNEZ4DGk
pyyoCjTJZX2FburO72xSDAnVdd2DzcchUTDKueANMfm/AZm2caB4SgTgRGILVBbIqWf7hStT5BE3
HnSsWqeLzxTyA4kUpQrpNPwcp35kTCbKadT1K3fJ8A7TZZ45eXIWcWFz7mIIjuuqOAvGmZ8kHtzW
prMOxcRzPAZNiiDWebN47W7Kmn5YjUb8vrTtKRSGE+XW+N3x0OS9Gp8R61eYVQGt4NSIslingWD6
4ou798PKSXTCwE7OilXtcpNTYy7Xfh+W6woGhPNlTHllh1KseybC4j7IZHuzMp/7ssoubaisc9FA
7Pt5kSfbQi6XasDvdEiK0QadGmdG2HO5rZ6/0/dw0Nm3H2qlzoXPLG8O6T2Taya+q0idU4VobYyK
ahJB0m59FkbpOM0MqpQASiwgyWhm05NawsdxQj8LNHxezeybN4zmvJpoLvo7L+42qJhxW+6YiMkT
nhZjz1+JKiJJwzzBtlZvaVt9scfZzxt5/ZE3hevNr4vlSbd1tQvHmmFlRh5fNPdtveKS10Vuvg7Z
orNEbWQ/F93wEsrNSnJdGCdzlX89TSVwzzQVL6EHrYhS/an1wc5SJk/i3NeIyNXlXJqAwtRCz/+X
Ex8sfyges7Jb0eP2HCp+Ts6XL6evbqurc9VuG1q8zf454+jqERMX/Y1YRMoCJe+NgmDfV+jPIpQf
AgrOVTcXvW0WA9D/IVKfERQbH8yk20vWLqO8hKRrnvhZG0yHb0WbB5TkwgwmtVf4R1ciKSLgGDSc
R/nEREPyRw6NNDFkgIoWp9nL04Qnk2FJa5TwYfpihqLbpxtK9ELVfrRM+XI0zdJEVAappvzOhlNv
WYpNuzBipuiFDKOgO5RG9Utqxo/SWM0dcWILz1o+7O+upodhxcq9W8EC7ioZzTnrTsg5gXXVIBvA
4k2FPIsSJy2XSDe178r15ri7x2PMrcu4K3FoL6leUG+p1v9KNZm0auwufW60e+nWf0cXNFwMS0ei
WfBFo1bHS0el/T5QlOFgwE4THx682ywSU+YVVs3KWR/7tLsKPDR7rZriSeUFgGhrtbdSw4S5c9bu
rGWkn3Lzj54zeEnXB+qRQUCeuFLuOTo185AYn6emf0m3/CN10HQg/EdokbmLvWvDSl2KTQU3ZZus
7H0YJsoZ8iTs/b8BD9h5oSo+KYf7eVs13fdA+tUlHD1whgbHQAnG5GAlcexxB/NycYbib5A1Y+Io
NQ5RZoll56BCTURRenu/1ZfM2FRcbiHRiZBnDEAF6F59PyhozulWu3q8cybJOiziQdDvgpjR6GL8
1Gx//fCLk0c8gyEPkdYDb30qlR8jD0Wm0E3eASEecLhas0/eIerDmXCSxisk8B+l0SJVSBqYhpfc
uE2KBkArJdFP++KVhLJgrxAgvA+eBIyUjX80av4gTW7/lEEo+8iHczyWpPLCIlaWR0sR3MhWtMWj
a1DpGWrjYSxD7khR581TPYfNx8Y35MeqaWhK00EVPmc8lQmaZrilRnQ7DG1ZMoUy/YVpIbzO9BZy
kGFR/zQsP9xZinMs65ALJ1YXdIgJ8FYvpBE8+Vv+t3SNCdA7LXcELLPaj7L+BOBVp4ElOpE5N0kq
3fVEQo/3jATJ2BlZ3hwCKywe/HwmRl9+rzN7Vu2t5a8BSxDovuXACW+pE/1fEMokUTWMLCp4b4mk
B6bziRmxlO4OiNjWA0mbh06jWTCg6H9XmTNehtYF5Ay6j0zcgQ2V2+9g58VuwXu7M0CVHzyrW3l6
dPa8lOX2F3tEaifDVhJqAAJ+Qx9g/YJPxC9rNW+lsFdmUWUda2ceY+TOTjLbPYWtNk3koyOucwPi
QY232X46eMEiMzfbZBxLhL5Gmc/PE0fiaZRmE1vb7JxaSor/dnD85F1k+TEdi/zSOmu3D1peVe5j
43ul0oFtWkNmBLW1L806gb0TH65hvPiDaR/rMqtPnGbrUXYIVLMBh8nUI3FGxlD98roJaiyttTqK
Xu/F6KbRjMgvcQnUl3qpIlLuh58Lav3X6k5TC5lNNwOx5hOXbv93yk3vqGwKzUNt/mEM3L54/Me9
IJCBevpwpDHLqdoXxjj2wWkJHg2/7raDffcXh0V2t8Rk2YWBvXeS1cu2y+xn1l432XxJtxQcjd7C
b8coBnFl8PeoGTO7nlurCuKMQeLatkYaLelI2+nMlzmkwj4GPliN0dwF1xL8T/f409ma8zWxQO7i
vkZWQgcRs/Qm+vlhQGFYxzIcvHeFkP995ZT0KL1xbi2xLkkVaDvubaWO9K3zI2hgu/JX7vtUm0ti
q5wsAW9xYB2zSbPAb/MvRlsruUMj0CkdTYpuPR+blJzIDaoZkHP6Gy7GCO4EJTGM8wfAzoIkafhW
osTR0NRomipXko5WTEjpHNKun3C9owT0TdoN1hY9XqpuJg9K5Jf1ry3lXGfsPMnQsIO9bFH2rPzu
kVvr6XWu5vy7NEbOxwVug7CFQ9is6XFZmJWEJkpxzZodAsz6lneogJYJYU7Q0lOCgjEx/XI8OxjS
iN0Lh19mOH+IXqxxOoFGSzogEjPs0jP373dqSYh0J6iO7BF09iH0Q5pHXGMGXZuuWxcJsbmnvM/V
A8Cjty9DheFv9Zo4M+2HZYKMpNRniXPibiK9IR+dvAyYMbNhOsk8HSMekfBtdpuLVRF5XdNVz6XC
vo8Py70ZY40yxshfpFVW71DSu6UIwl1lKxNsx253fM/oq3oNWtb1GBAwQVwDJpdTUKscPwe/ZjiN
HwZCPdJlGEeq1PsJx+3s89awn1Actj/gJ5lYXKd8semJe3fy7DtYhPPF8cJoM/WP3eK7B0x2r8ok
zbpPazdBlmhGeU32SZkLZCv+FrpRMfPkkuHQ7gZlngbLXI8MNGebvM3El+yRVd538ZZ5WFFc33ht
A+9ir2iYgnZ2nr0N7xHRmTYO0tRK2tJ4Vv76h40D7iMMNggcf46dGeuQW3oS1ss1frqmVv8aotov
maNgqb2tRqCvxwAxZMhyGVnEtREdQdrmg3R7/WnjQWDE8DF0VrMrnqeiRnuLw5gbRlSXriP+P3PY
apzefHNyOf0E15SRI7U8EI2d7xyFbtDpYC3nJuhjnzTbD7kZ201OofOjEb0Zh6pBvxRY+nEN1Pat
i1JEiN/saMSiwW6tl6RdpCQZyzVPS+qAc9g9oXdbb1hpbLR1S65UeZlK5MVtqTMwZrO9K0RxmmL9
6KPaz99Jf5335TL2NQTWtp6HVvvvyNJgoEysAKsV4vsasjp2LU6E0N3MT//uA6FeMHt2NB/zlpt7
oDsFAbnucsscTuPGvo1cjbzYbGYl4Y59rkDCcbk6+TEr7wDhxIFM0khdxeldcS7RGtxEK/gt+8Kv
AVQ60POBZOrEKOEwyjQcTwsPCqrt4ZPA2Z/57ImXVDdnZDNTjDEmP7clwmHm71MXDh/SA/+iB8h5
mJGAj4uy/8pQln/TdlpiXauaoa1t29iXoZ/FhXbre3QFDeyzyBYWiJkHjZ3r0qnKAaubXP9vtuRE
sLBfELpPIxe2WboWpq36Zy9B9rfwkR0U5CNZkNzMWnu3Ueh2PEbPflDGPqf/5qBXn4xCBWvpp0G0
TgQumA1Eadq3JiSf9iDNrap4sCG9j3m4ts9GZk08OFwuWY8JhRQacbDu21dTAN9OmpNOjpWElQ4r
56C7Yjjp3g3P4n70ZSPsjTm0XNQQotJAp2JvW5vvRqXXn7m27QIsiRG3LTP5WjZVLxJRr/px0wVL
v0WVOr1iWfgo89F/YFw298E2vQUOsvstKNsTe1z9TjYCupaBm+pfYaQsog0XcjQYHsKJbSk+QIy8
yAJn342162bRopmnzCLXv3TD5DpptA4oyu41lrV+NNwG5j9cmWbdAFtTj6gU49k9rsi9H6y+8aaw
M72FTQGTPbjlZXByWBHeuZw3ynVjnlmYp9Adn1pX6csI+H7spwoSi9/TuaQoOXfu4OFhqec07teq
fmOJyr82RJ/c7UF57Ex+9jIZ8gFB53AA164SlCNZIjP/2N4ZYNIG1X6zNRKCexXNULXPKPtRHHMy
7kzDvHhW/tz5BkI+iRc0k7AnUw/LE2mEVNwNs1puTSNzfZ6XRT63itvS0IPEQerVr5Y9NpeCOpzY
97vitHa6Y4gN0FCtIFUFqrnmODuF/ZSFjhvXMwSIofF5WUFlXuRMCBgTU7njRQx+bqsjYe+zIEuC
pnN3bkm8CsHQJFH5pnUcFWtU6EPFW1IS07wMwZ8SMCLyqnQ4FB6jTuvVsiGjnxMnc2V4YBDgyjXs
ntWNJybkKOeOGUExGzWEv4vOj7d1ViC2mPaMode3CgP0eVNLeZrWbrvUIvURbCtzR3v98mPrtXmo
fPetG0h5gd7Dh90U3luPvvI8h+F8LPr6JAs4uQVNeGxhQEmG1sbCZf02RHErmFVZdcPl3OFRjvK5
fteyy+kn70P2DjpSFZrg+jw2wO333G/8vmwVz3Yf5Fcv638rH3KxLyw4uJHEcNNnP+A2z1Gptuhq
KTXgtDfQcDvTaF9Da7DhcoeSYUZV7S+QHQba/A7pFZX42Qy560BZZ81BAMjv7KBYX1ZOt/vsZYPF
SHQ0ymqxydQ4+8Dj0x+CbDtMv4P3W3cmpE5Y5MGV7D5+jna+tvXuB0k1aib8tJtbd7vOxXCDevxU
LlONwUmw7N8FxEiMO4gDVy0zc4TGFXcOMBQl1bpsaAbs1TqrsUEhMWH/dvjBpEYG9V3WBkt+Qvpg
35YRfQYPfx4bRuP+Kf3aiHLCR/b4kZ2T6Zb240RI2ll7G0kh2obVL+VSPmCzgX0egnB8KIyAD3Qd
KIAcKIp/CgbhXFmw+ASDsHD2IcDXa5d64Wc5mdm/gafzoews5ujGd8kizRFjSE9jRDUmKAnXFQ9E
kT9uM9KKMPjFvDu/2CDCEc6a7Q3OXzATSrwejWF2N0Ljh7/ZPI0HZNX5hyla4+T6FABus3xWIoeb
sunC3s2NUntMGfKTRMsaB02wwC+nWEj+sXmHjxM56t2+C/jFd20WzI8TrqcdrgxSsL3RuuH9y220
rN62HSQD6cnkgjsA1+V3+5XC0mlamrIhF2jbNn75lluenbrE39tvel+0Gj9UvTlPdjlbuy3U6d7I
qo7QBh/ZjNB8jU1rIpGixNWKSFY1nxo5ZqAYWQUgF6CmzdA63a3oEHHbd9Xb03Gk6dCIvMFA67VI
d0M74xveIQ2Mso8n/uuxG60mFllHN5EQJ1ArWMAVCZxKMyfxsnz71at6vRWLM8RTn4EwrZTUrqGk
PX6hysLKKFXUjm2lT+HY6leJeDU8uN7JV1IFsUZYcpDkbF+atGe5nlq7fulG1Gtea5r7TE/VwRrZ
orwyY0KwAolD20QjIkAWknwtNViyx6hoW2P9WXoE0po0LD57Ci9HOOJTm/qFm8XTBWlIQfutmnY6
Fyj5nmfCMXi+sukqCzaFbvbcPZDb18anuCc4Gs03nRoHNFLmY7aM5hV40jtYTZWSdnN3NuZebT3B
b8yfvgE6gYBwJjCCm7pBlPfbbocND0yOL9JrrIZPvQzJFpDIXvaWKlo+wdzCq6AyN547Xb2nXjrr
k4Kr/g4z6X/ZztTnibJG9KVNXjwWzra9zJuNXnKssuItzML6wtfMvwDa13tnK9avVp/iSwQE/1g9
00NHrxCiOoDWNIah+NnA7T+m1NcvuhI3v0uNBMbqECJVw+dYVI+LrTw7Qj7c3hbNR9CZCDWLtKle
psYpj8WIJn8Je3Hy6lHsuEWxcQ2uRULXJv+xJ0LMN8GzX+npwVSBh1Wt7Nsnbj4TALXLyBJXxC9g
lr34Hnga1lhjl/mT9wNN9ch97coEzfSnabfe0SyC8TgFEhye7+rBFjPCl9LVCcNKyWUy1SdjaMPI
J/Murhh746LDxuhQHpWo6a5guAsaHPIPALuDr3EtuBFa8Fjw3N95uKh9xR0ZrQp1fIUMio8CD0BQ
1Ggd6ACkzzwA00kxFBiiPLsmSy8exebJcg2aEALdPq0gbSoG5QkP1UazEjJ9nqG2C95t3b233iDX
aB7IjDQaVE99xy6Bnrf/BCavPlvIS0aXTObfTlC03/YE7HUgCNblnxqC4GkJ7OltNeWN5iMM+8x3
GeZGDPxsp85dzqg35MhN81Q2FhP54JBR0LbYGHNjPWokLwldvtXRWLbJ341dNb5V2XDKuGzhVbK3
lXz3RC/siEowWXt47O6muj6ZPbvcQTM2Tpzpwd2rdtUidpBbf5W4ox+9Wf+bivl7SAf+56CQoJwk
OpsbcRQ09hiJ16GmLCRbSe8L45AT/Ymzke9n2ORffNl4aNuBlA8EOIMHPorarCM02g2oa1qyKr9u
Esgyo6jktwlIdLArtX02S/u737jdqyYV/4y5SpmP2TfQtedHy7B+LLwzvQgA/mrXf6BFDV+Q12Bq
wBadOB0ZKHZdITqRmaQ/E3bLckXOGD3ixDLMGgVjmTvi3Jtdw+XkWySqs739xrQ/Rt7M2tFZABAB
Cd1xRmgzvLC/wrmu5oHMk7d5dJYE079+trV4GNE/RrLuEdq1La4NlJYTWSzuGiO9GK4btvUdf3s7
+I3RptwvffNWEa4B/s0c0Ohme/dXc7kFhPw8m1P14rN9x13bWe8lKZknXrRxVxZTE6869B/DEsOB
3W4IzLJtky9h43LHtE71m6vSOozzlp/8whcYHrPu2iM6DxFkQWi3KZ1DUSVmVF6NSWZuPLVorKRS
L1Ia0wG9B24XwKsltgqtDkxi99p2scR2ZTV7qaz+4I31D79o1qeiCs0rsjvQduZT5kdr/qDCJ3hD
8Rg+rqFALr21NaUoS/Mc6OJrEPN0BV6tL07vpLtO9S2jsiMP9/y8SyEJzghyM48D1uUIpxHGZMk1
M+sFu1CKwpQiXV3pl9pFYqIKiwIPgmn5mOr6mleytKD0jOZrGfUE1Y/1XgwT44QftH+H1OlSJH+s
umgBDF5oZCtmJJdQnK0lMHazpwQOx0ZhF1q6wP3njTp/xY1wR6BX97NICxVh2xpPQOks66Jy32aJ
2oy1XW5+3K2mC+i96tNI71htBWFczN6HGlExZYbCXWbDSGMQmRlylmXeh+yki5uKW6sFfds8MnwJ
/kAWUzBaVlyj58Sx02bHtnJ/S7ta4hE5+GNu2H8Kx3Tf607L3TKPhGGxZl3dMnRgNSpEmO303gAI
7aZgrhEWBv3FKd31nAUKPKlZB+TOSGHybHxnFeyfOQK+89wrryXpO/+Kfk3fCf1qf3tp874gJwGs
S1nYPFztg+XDH8K3H4ZxiWzbahNzteJyZnFCJ49Dw02f0aMTqAkHwupVtXFmoT5xif/5pkYK7V+K
JiZzJ+CbId/5M1oqcLstGu63j0db4y5VIchI0L4pEVjHfh5vHWjhjryO5rn0WtTm+Oz2alidO8wq
mE80mpTBy6ujqckJ0eHw3rSz/eUiPDugnsf/FaJvbfiPLzoGiyO0z7ucMDf2XBpNXT54mzsz7or+
9Q7lnk1th8cC8uDMeebtC38y9jVyjxNZMPqEiBbwILXN8AJ3qT5oTTOPnVE6e8mMshOFwmM53YAi
AB0rvCtde4cvVQsuYyi+g87xvavo1nwHQrNhxtO4hxYUFOZkzKe8o+NBI+fihHYQHG/OyCHWYrKP
Gj2e2yLtCWBx6m/FShm76xC8bcvgP1e5YaK19MannHCQRCqEu8Fchgn2sPRxHZxjqQaPWBhSgQ6Q
FrwH/IrxCI9b7tZ5ZDNCQGC+Tb2//PAaJuLIae/f6bR01xIfyXUz2zMtjgKUhNWHn2omFWaiBJyg
+ZwGYiFChVR2WOgWd4gQiMnn7V9D4o8Irhhd0MBs+cm4mO/ECFQ8D2Xxl434JfdmbB+AfZdNIoCO
lCQ2x7ERaIS5829wTDT7At3mWEsQEGR+53pEXKpq+RZUPZoveKZo8dX0SECCe5WqG19sxH0Jfor8
0AT2k7U58gayy90O4evuZke5T25ZByfKjBgUN1QbbZrNSavHg/CJLDVSZvMc2OxIRZE+NFQ0xT6T
bCw8vJ8DXRyHCTR7lxl8zKnRixg9gLnLZgJbjNyWO990+MJS4urGyplfnYITOzQ2FxLvHpIhw+Ap
sw33s9NusXP7ip5AHoR7P9VkfoyKsfgpZw77yDOfIV306Aq9byZqO+lTDV688S1i00IkUHZsAoX6
7SG4vzI5TueU7C9ciuqfwp2N8924i0t4rRWAjVOwm7nl8NpMliuRmbeYX1OTTocs794Wzy0poPft
HzUSVMb6UZ97GGFqWvKAvc/BybsyDS8Y+cGa8Lc3xnwQYhz2jRU0SwQkOOl9Xy7u59b6wMMaNuR7
w3GIbUR0jLbaxrVhc374ZNpM4l8xsKr+nzPRheP4Mobz8rtuF/NHV/Q5O1pvEl67KoyvkUWC1w9l
oYEoen/9sKrJx6+MabSv7KeaZDegxurWViSQBzVoTRdQp1WQmvXS1eb2wyZ8ZE9lQb7PM5ILodkG
8dggM72i6vMjQmSHxLBxUC0ToTeFUb/m3DQTdCyAW7QZg/dzE92ItV/a5Zu3SfvCTOq790yuVu7o
sZJL1BQFCmmSeJpH5gUMM8x0GdzzNZtt1LNogw4bUR/4TvBI9aIl/y/nLh3gMY41QCXBeeNn2/kk
AoEWGISWweUhfmm+JcKh93xM+48KwvBYrSJjN1zZBuZwfhYFdjzhrHBbfaGfMMmMB2cj92Qe+/bX
5Jr+ix/MLX/MydNx5Tv3e7Hvz5ZRDjjOSDN6cBCZXrxxVRc7tYwDuV/WCfLwLmYUd7F0J5v9WI/N
39Q1i+8h83KxDypDXjzTTM8dYtDEMdM/stXekbpKi39OQmtXQ3ukUxLiwbTTOpmFfpaYB3/zcmdA
lF27g+DSu+2ut41aSMz7PZ3lwVGZKeJ+A7HfMb9zm9bqeyf2GYv85jZlvsItefMKU1GwMtET0gIw
oBEBHWAUMwo6iqvc/KkJLj0KZfzAyT/vRdgWCb1ZYRutpZpOZMWN+3SZyqtj+zbvAymdT73S1mXY
bLjvKWWeCXp8eEHjfPWV8zj55T+YU2y3HkZHs5jkU233f4WxLG82P+5VwBA9A0BPa9Q06wXo0gcs
xRx7GbJgvKRQKs/waGLXFqI6KiPD110NhcBr2Hfhzy4U8jLVFlvDGpBQNRMzRFRTQwIERbm1PTq/
FpSVGKwZD/8oIaYbyvbqyRYwcXx8dy8jJonAc3JSH3rnNWigGxh4p/2cDuu7wYhHH95yKfO6645N
pes9uYX5yzCK5kjQJ9o6z2oC4n7kgjkdXjIR/Sq/Bz2kf1vqTna2jWIjWixxVHnuvy+kWrzwj6TH
cBtorxEQizfL9J1jN0GkeWFuXieUbE3sAMamUDgr1VIdrxIKFKt233yxBB9rDUJboRFojhWC11ey
HYmrxufb/PHRWBx6jykJbcBX1Zp/HHOyvzWByNeUKt8nV/XrKe3uUJdtI95AmNfnqDcpQM5QO3Lk
Af13dU3ekV/hAikzMqHUwnyeoBhZ+mgYFlyhvSGaPfla2Ls7BbR/IWQF+MQwm2B/p0htXFLozwdV
EVAuGK9itgHjbZJCHgEDFPFwLuIcIjvvjHK982o1HimDntGL50U1nKYQu89z3jnhHwcnswNG0Kvi
YPfkPUZw6VjpGq2mn60wvF+gWUQHqZC05dTfbEpjRvswaJUJqCbCoXC6Blw42vokJTt9dmrBGrNk
j25WbmAoaOg8e1iOZGyXnHWGkb2GE9OcUIv44beIKJa7d0gFroFFlZjNwOhnbAXpdYCUPsxDlv7R
zZT97UV9wpy1nUm1QVKQrjQwLmj2ZybLFMsWDOpOzUgdCYKpmyOJQV4REQjwp9/gXuGfQK0NQrEp
a5G72sjDA6mB7/UwcBZU45KMdBR/mATwPYpxy7FGDv65bxvCTTi/D/WWv7Fk3g33+q6gXP3HTBNX
Fs6hfw0bCyZyDs9OJgUmqyrFW6Nwn4zSv5985QN5POp1bkb5AksGfTQXgJ0OHyFRHdWjW/YFH1AD
Rjn0vtzpok+/A2ItjyaZeydoKBXPpj0eofnIJaUM9adZpCi2S421r97KGzGC/SkTdf9i1mH90XhI
Cul3QqhAzshPexqmowOb/IfSruK8jIEZ+eNCPGvF5ZBksrCiDp6a9s8i5FIjUZG01I8Fn48huMPt
EizY89c2IQaAIHSVG28Ceu4Bgfa1pir3MpnO65jr7EpoiP84OjWxSSkwe+TdbR7lWhVXxYN/SwOr
/uBf8Bo6RJ1ohXmCyW99obDWe+Ot+0FSPB1pzfTiltt4WVbL/1ynjacdnwXWpM5FAQjiLH4Vy7Ik
UOLVi1tgO45ZQ3vcxKvjEutFyEXfExdWuKbc0wMk9ggGP0YitD5lyZJQEfCCApL8jbZqfqzStk+F
tO76YpkKLOb5DXGDZCH2jP3gBGMsV6P2ksXqXpouTZ9bx7P2ncAyB2zqnx0XuZnwzPwwFyQdVJ2d
IohGm8YB5pLRM77SRhKALOTzp7EUgHYjAu5qJ1Tff6HrgMcuLO28Cu34OlqJ2aqJM8+cn2R1eQ9a
3m2/CqU2mw/Ybg2bXjTO3uNxtvGVBZjdFkKz1reCo3Q/mDOGH3uqm+caI84zQo/iNuEL2euCJ0VX
+XRaXS9HJYzgdtjPxL7oaBvMYdfpDIlvUZcA+q7VEXP8v160qObfhk2GFtDzqc/FbO7awSCHFTXH
9KTWcTtkW/uBFNQ4talbHTd768/rkLms1bN75fwxE0Ko5p0/DVYC8tjHVY4nAPvN6P0q8FPsyawU
h6DcCtKk9AZrXpa2PEGdXuoNOB21Gu+8SR2zOZvpA2NT+rDUHHz/kXZeS24rybp+IkTAm1sSBMlu
tlFLrZZ0g5DUErz3ePrzQfucWSSIQ2ytmYttQjHMrkKZrMzfCAZ1MjOxtl0uQkmpkn2AovY2SyTv
bSzUkVqMGh702kPNH7InsIZA+BSMRfGppAPs0zIYINbjUx5vkGX+ZepY82V+Lf5EXUaww8YKv9QJ
dqJGoEW/ZEWlywAovn4dBN7EG/TQcokMtHLv0gixinHQY8fI40PSmMj2WUNBW05GrL4C+sClOajP
HgffR9ej8r3VJFIV3aD8ALo9QzcwVKraLpMu30lRgYpXXpTSzssVlYkbwiP/utOFISHBoo5Ef80M
QjYG3Zs7rN+Hb36fGUc6uFAmhLpRN7FHMzehzvHuVn34qNEHPfUggB5UVYjf424qJzDj37ycNiqC
pjxBVGFQH+BYqm/wa3V6kYrhvspuNnBoq8IHsDYI5gFSnXjzPUi0NHI/NEEnnaquKCa4n4JOVUxJ
AJmc1uxPg9CjuCZ6+mtSQlRH1sJHLchUI+5jZWw+cCmjUSBpE/OyRzn+Jwzm7jXtE+iKXRIY0kYy
qGcnVgg0Ouws9UdoyDAxvTH6rtajdqKrFUJQLP27NleVQ1f6FRJKPuXSOi1rxYEYpnzrwO5+paru
7jWhL7cu1/9jOABY3poBLFJleoW2MvBar01eQ1FSSc2GEAWb4BNAB8uBzw0XoJ1qfwbwjSNuPz1I
bWuojiRekGZcGZKXwu3noSwEyzlJ45OgQeeXI73ot/7oDq+i33IVe2Zm7Loe/TIal92WXl/+OfZy
GNgpLfUPjWFEGtoybvickfOBy4N3KFLZgffXBgd2vMoCBMS0r4agAKFvcV1FIQqZaBKgop0G0fgu
Dzl/UxNxCPE66G2jQdpmJ2i99gnlz58BWCE7CelMwKK3PgVpoTzSWQ20TQ65cLC1SuteLZP0xTKH
CJWHbJIXRZYzh8yUmlNF+FENIjBoVeooTRjCyAjwek9kaqi8ZvDqK+GGZROLMviB9lP3wO0O7hpY
SHnQ4pQzTu4RA2u8LN+Hlde9awgx0iqmyE4tW6op84R5/Mt0KTTUblEi8cjGO6L6CRuS+hVNAtNq
t5WMZAgcYtopBVyBPkH7XSryr1gq8DsiCzsEXwoev9sGPhp4foCl36bXFGByegVg3/Nl61kfWv8O
sMJwYE9WdmJwhghcyy/NmCCYjDzEXvEKOqIkZ59Q1aG1BSYWeGSthKHdmVlwauke2xoggJAEezSh
+hSG06W1ETjNIH/tPJjMSCGbwNJgPsdVWT/CTJcfYlF8DXM9P3SG5D+VRSvyXyVS0ncpXPpaVfbU
UMo7XRPkd9HQ6Ufrkl99HpsB8Yu4EPYgXsWPulJ0H4Uyzj9i3VR95HXgfnPJYb7S80N2V+nbT2aL
x7JMHrDxBfJuKhv9hDWGpC41GR2IIZP2UJcAnfDuf0iNXngcesDJG0q81MWlUd0PzYDbXNV3T55Y
83ZOsG387kcm+nFNagP1Qn7EDdtD26d+tEF8WXwa0wqVaz/rN/C81KeiKodTFKT3TewaW+AZ1RZ0
tueMDBWURAOMt9bA6ER6R0qK5sCpnVIQmXb4pxKw0xEOib4vrKA/iejtaDxKkMDz48j40mPQdRhI
9lFm9HB68WqJeqFM+aseHoQKjgBaejXkQfeLoaufdSoWL4Offxta6O00TNpjXaUh1bVMpu6KwpmD
7AOIJ0EXPpmUB77QmUaKh6c7iYar3nmoidjj9PwSfBK7plfvkKj5wLVD9atSeJxb9aQQLiQ0lqYc
PJJo55cSCgKyH5C4WEX7Igoj8ncDm+oYKPRDxq6OJyVcp6Gw0WJj4KEu3UDQCpIyySjluOa33C1e
zAJx/nwcUuTZKEduWLavxsBiKNJiE5XNAbTgU9H1w35MEcjRVXkTtKO8iStDPMpJ+jPIvf7E8wiH
tphrHNel+KmNVNrTpj6UoCG8oX8ySrS3lKQKXope/s5UT8pdWXRARj2V6UoXVOxH10K4xIDZtdFz
0/uRjMrHgAciJyAACsEwDA06sld/N7gFj3Fjeb+a2vqaq5UFW4yqLBzzSYdJB86zAeNdPBa4qFOY
pb7fjqHwbOqZvkeWEDYFGnenLqMAuenigsdfJeJalPbKM69JQAK9h6i1loyPHqVm1LwHO0/clj6y
n71k4DcQqJ30QeMhh8ML+41uTr5vM+4kzRj4rwKwUPfBYHQPEvg3B9BCuCNLRPI/KUPzs4YQ56dA
qFOnLAKI1hOTBVWQTVi3isO73fqpxX54Ao6HEGtEV13MZP8zSWO+dU1AyYaHioDYBtKTl4/h7zxR
2h1k5daOkTvaCsgFAO9qvuboGnP2Tcbm+VuZwNWIeLxtMgRWti5mG8kG/Ubl1ehjkY5nDGMDpaUG
KXfR/BqplAD1wL8L/Ca4H6wi/ZKZE7OZzBYqRaP4D5E6fOJ8Du60jL7GFnVfLgp8G7DUknpqshkO
ZQWZMHgYiN+qGk37NBaA68GP+VlX3giEptT31AlzEGP8nx90qQt2cETqz1FRh6/wnSjuNJIubyHx
AD5XUCa0xtScej4vdQm2IVVEpLM9lV68ZAkvaDecYqFEUoJq6qNcQqEoFSH8GXJNbXjrhFtFYKW2
KjpCG13PpGTbalp9aKQoPgWiK3K0xqR3rVHQtYSczm+lkJk99KNco/hM72R8GmCIbkO595wcSe8k
RlAladPhtQqH7jPYBOgVcjvqCIW0/W6UqB1tMpFaqF+FtGdUoGw73jsUyAEcCL+EBDkROIK5M6Ao
jiaQLtnm2EO6FiqfOlwK6VNDNXcHnMHadRaV9CyVB7uCwv61hLUagqwZm5eqpgvSINmSFjXaWoag
PFHDc3eZ1mp0umL6L6EInFA10YQerbGxA8V8EQAVwHIH35HuWr2eOE5ioN0poeR+qNCgwShCfamK
EXSUGJXUc7Tccw9GIoH8w0RN2bShrv0k/6528B9M8I8AqxyPtv1719JJJ22dPMGt0UmrODgF5AZP
MhsKhVWO+pcMTYgXmtSIGkeN+RTIKR/H691v5Df+IW7ko1dF1BsC0dzWpfquAHTc+n4nPiJkgXdt
aozo+baVABG3hkOVe4N0qvWhuveT5Dd4YHTvI0NBdbnSvydG2R0lxeoPEVqou7TX46ceg2sq8Q3q
09bwriVNfLAUKPU+xwRnOYzsnJLtkwt6mItgZOd0g1FtPF7CO8lTpbeoQFc0KfCo4qYJH3jzah/7
UAlOSPYYh7iTMeBl/ewb03jvI5WaxJjU8rdID7xTOplsVBIQY/iEEEDqojzWFvKNfNriY9zjwyFZ
GJFthqb5nenyL80wVbp6JHsbH/++/aACCt6kZq4+jHIdPusNqJZuam11SkEa2sbyQS9bjE08D3FG
tF6cQA+m1wuwwQ2kYQA7dGxPvFuarw17yVYh5b7qJe4TwCAF4+AhC+VMbKKdaPW1Q8XcfRThc1CI
9lw4OCZFNhSk83uM1LiaQesi2gdrO963sQopA2ZkoAF9pOIDKDSWAkcWXPc0AlUC0GaWzSeObrGy
K17CX6Aqxw/8fQeJ8gl0Sxw+8vFt5Hr7FEv9+KBRArOzpEq+8XQFRISc5iETUSymVZDt6DBSnWRQ
W56lOy0dO7SUI8vp0bpBTrTwra2Y6FRr40Hr7wQYYjsl7EMeVX16GDo9fmy9ltQ8QMZ4l6VKeE+J
OOBW6XkYR8H4yWIYX4cyDjlQq/Q49dFsQccDFaRz/ySOWv5cVqH4XsqaeVASIdsWIfX/bWhKzROd
2fytMBP46L1WpPfIckLWCnmeBWoP0b3THyoNicA/ugS515IuUb3tZFKjOCtWrHr+GLjNnIEU3FUN
YGTIfSvyzBmIKjV9BihNDjDB9Aij86C+58Avdu4GgNXeso0VV97pB+cBZUPiuYNJCRbds4BJZQVh
WIAgLUvfBjYth19Ea8sy32i/LW7ksV8ZonxlA4zXsEzJXxNl2QL4Mfl/nbmhGWpJI0JqrB3qHSH9
CdAdgdY1d0qWNDD7Rbm5E2o3YXmFaL+LhXIXWKhI8FaW7wywOocWSWv0ZJrMoSNePtEVe2lleKPc
FfWrCKQXbUCS9iSkmbliYrr4fWRLE3VdNGTdMGdWbjGdzoZ6ee7or/XP8iRvqy09uG2CHYGjbfO9
sRZwwQ2Nlq4mSoYMOkGbmwrrMoRNNfLcXQ7zgeyyyZ4RPD10wscIDHY6+lsj4l0Y7elg2bx5KRjp
HxrZe5Ji+ofKR9kdH27bSS38RSwUQzFMwxJVeNOX3y/PQgNsDI55fXE0Qc180dwvvFI96pq3A127
ccERxFFZtLA6NKz5XFsC3jyiiRGcOX6AJxmjgKD9iMSVGb62xuLaIIRFY1NWrfmOG7tCwsGja+BG
Qwv8mXl0suKVkSzGMAD0QbW2ZOAYl1OGR6taAzyg+RNBsoCquFGa4+3JWglhiZchXITZB7oGeAym
0PBpOHFjSWsun9L0K5enBZP1z0Cs2bfPfE/MaNASZWzvqVOHH1ApEu58BRdaU8jRtFIV6QHV+h+1
ZtAWppK0svqWFsX5XyBfjpPmNWQvUWwcC/VVuUIU3vajj/TKb0/n9SJXRFNTZf6HpGCWPNvnmV5i
LFaWpEgRyp7kNp2oflM9VFdT/3fbi0+3wy18PcBDkIPpM4GvmzsRll5KpZgHNxjRatsITCYqhRH8
u9thrj09FcJwkpimJWnyfOt6Zef5WkIYJU73oVH8cIdPkWwePZ6ySid/FuMVL8+lcaHxo8u6iOWz
os6nEcEVVKnxihTISxGM4/b/7SJ9dntYC2uCw5HbZBqdaioz30vIlK4mhdPsZU/AI3X9WMAjpYZ5
O4x0fXMpF3HUy7UX512pDQFxSB23o41VxLG+s/aZ4zmCczvW9FOzjSaj0aOacN9VwJGzEwPteS/M
BRGjo4SNxUN1d/v3paU5M3URH27q2eQZs1sYyGGvNZgeOSjo7OQtvh7H3OkP0FE+jFvaphtOqre1
2+x6V6mTwTOwB16IpBuz5ZBYQp2bIUEt6bNMuSzwXw2Avc91v+KweL3uVJlai2mIsF+oCs2mb1Dp
5sljj19kcAL1Oygva1aRSxFk0oApERDJnWbzF3cVKIF04ANl1Ajw/0hRbjZWTqHrVaDKsqQgIC2y
iyxrtrC5S8aIkj0YIJeeS20ja7WyDqaJuFxnRLBkjYcFEAJW2uWSHgFWdRFWyI68N++AWx47ByOW
fbi/vdyuV9tlmOlgOsv5LF9BiEkkzDCSTaM4hzmQvInktZNgacJUy5xOOA5RNDgv43gliFDVJ46l
vSONTT3w7fZAlgLoTBh3mzadBbMLsOu5C+KcAOh1+tXJUO1/8fuqZbGyLP78+b7XBqsMVPDHjogc
EMdlsLKirm8ADb/bP1cNlxvb8HKCClWFg2Hx92vix6zp3+XxiZrbXaW/SCBaVR8p49sDmmb8coFp
El6nKHCi4kwBcJaX5B7s72YaEO19OqWVrepoMhX0uILgpRfjlefM9ffRJF2FxsnjQpev8nNpEFu9
QAbOQXyc16miaSvjWQyAdei0JfGJnX8gt6eWmWpMYArcs3SU7q9PLk2CtEjSQa5oMnWXH6gWEK0b
O36/6PGgzdyjIIIbSdO/XmcaOiX8h/NRAeI/O1kglmQ+zfXYGbNjCetcXDHsXXgosTmmv9+UJFO/
ercAjNBNVeRDdNvJhRjPtW/pAWf1vWwjDLUXVuLNj2OuSkuUpk9viZrF/3c5ba6CVEIkscyG+vTn
8fo9aH7dXsnzLz8PMf0JZ2eY2LUC9NAmdnoIfQ+q5Iu2ABRoZYOuDWQ6Sc+iwAjRfLNviUKZwssh
E7gbVI5uD+Uqk/mfsUy5LfRzXVVnq4zGXDz4AT+vbQYyGcSJ72Fj7pEVPazdMMsD+k8obXYAWDA3
jLFA3YzX5F1hAo3faK3SgdYvivfbw1r+Qv+Emh3OOTzeAbMXFIZBQfP4/VIIcE9ux1gbjnz5ffos
kdtaZBXUEqVTqpiW0X+Gx2vfDjO/MGcfaL4/Yy8uM9R9YicAHSUNSDzrTzjVII3afvjvIk2Terbg
5C4bBR0nPMi4KtYBUBMjurhJljwjf7wyqrXJm/79LNaQu32YaSMwVEukQ99Kw95qwx+jKworn2lt
Kcy2kdWXAXpT4JxQ/1PBFKSWbXrm3+Zn8680SzdCzUosX6efJ7qPufat6n/f/jZr8zVLm+RIKRJt
6hcm+aNR/YJtFwafb4dYm6jZSRA3iJinaGWh3QAETBgf6NqufPWVtazPToCJq2/EMdsyVWXME3Kx
OoZZcuxqupVS2yCwcntIS7PGnUO2oVHpJfW4XGWYdxmDNkFzIAFqhxjzjl2JBMRpiEJpZZlJ8/Rm
WgHnsWbHQSp6qZ/EegZh95Hb1G+eDTA76IKZaPtp9F/DuxJkEyxRHHc2/uNY/fb0h6lWRoF65Y9Z
mmeuP0ViSWuqOT/UAQfD+mvoLAVtbvdp9a0GixLB4HbNeKUKszjFFjAfDltLoTp3OcVernvGUMmZ
g0NxoZ8gOhqic/srLs7sWYjZ2gf3hf2BGkyJI5mjgV2gWReugxJnvYmBcm56jH9XVs7yDP4zrNlm
oGNtgrCIQscVspDac20HvqZsG/Fn2whf/834DJI9lbrF1Vu47nwd2aYwdrB2A945PAYeMeXOeOp8
LLzgja8Mbmmny1PmalFjMpQ/GdvZ4atGhe7maANjevEA5lbMV7b54u+jA2FoFlJc+nzbGTFARB9h
IkcvXzXkDilGryzwpVUnn0WYbTa5zawss/rMwbIgEPA+97YD1hG3v8v0jc8fLNOOPg+iXC5tY6BQ
m7Z15qiK+4htJTLq6CbE2YFesx2FO5pSAEWH3e2ofxLUW2Gn2T37Os1QGTh6jKmDwtSpPyW7Ylvj
DbHpHP8Q3qFuaa8dy2sDnWb7LKKlp3mgVx5PJRkUfk0LDlRlPiGnlQ0oXl5q3hjsiiBt6ZpbxvH2
gJdXi6WrVJM1GbuDy+gm/zJimcp4Q9mB8/9oqt7KCbK8XP4JMTtBABSIULZYkIq2N/svOLUGiHv+
/TB0+lkqY6AcMx+GoLe9J3oMAwdo18OraWVdLE2TTj9QUUTF0qV5+0dSgjHQweIgqZ1gtuQefW3l
HFqLMNtUZo5ZNxozqQO634E58YQQ98oglj7EnwITTzRqTPM3LWBKL/Vw7XSk/tEV3oCkbxECuv0h
5oUNuqXATWgSMU1M1DwGvhVjYE3vcv710Ibpt7bM0fSM0YcGdGTg4CgKh9shr28LSujkGdSaTCo2
xuykCGsvkgXMhh1Ldd9qivUgOlFg8w4FkOPboa4vQ6pNrC+R0obB7T7bLXKG2mEOVRsZW9yN6j3w
UgBcoroRpP3tSNfLAWSkIdFvI5IqzpMIStGlgtw/BS5EOoZefeKPWanRXHWAp842pWeL9MGyqEHN
RtN0JQ25wA8dtGax/K2PLo5gKdQzRarMzagnxxLNxVFDvASWvpL2v42uAXBZoL7fB/1vPYQ8hyM1
UnAwDLf00sEc629u1P9OVUqLfz0jKu1xKguUM65LfqWFaRzoxsgZyKbCZ8jNt3//qlTCdDDRpkEZ
hp1+1ZUpAyvKpIwd2DrtCd1eR3zWT7ja2+jz3YHBdFe248Lrn2qvTBLA1FMCmHdloiaJUYbIU8eS
t+Ze3YW2sK2wNtqnu3Tvryyo62uGYNS0tCkfp5s7y8bhV3dB23OxpZARje8JWufCXWXsAv2AUHIR
rjxnr8+aKZxp0KdkZNYcXQCqIkN0cwrHZgnvfQMwErb3tz/Zwia5CDK7WXyMhAY3wdzeyJGSh1K4
MmcLJ4vKGYZOJdr0rIrZyaIrRtl6RkIqVb8KWDlpd2lwNMuVKEtf5jzKNMqzBKAO3UQohjB1xDt4
zQfI1Dud2r+5styWvsh5mOnfz8KoshtVrkQYbM2gLshvWK3d/hxrEabpPIsgN5nuxXB8HKsFwIwe
m3lKLPnldhBpuggvMzTt4qPMTi2Log84ez4KWlDuHrGlg/7JOxkPkFf3niOt5EdLpwKVc1VWMCqg
NTPvlQUIswatOKSOuvcO0a6/L+/zQ7wZt9IOBYA3a+VQXljSGm+CCWhB5RwizuUc5qo8+LB/U8cE
dA4RQVz5RkvTp/EmpdtEeVsW503aRI3LQm2ixAGC+ufQccqDeuw/FCfdGQ7ZSj14YTjTnE2JJeVg
Du/L4cCUzAcETWLsUt+0tNyIw8/by2EtwLRaztYcclZyFnZG7MAvydBpkFeSi4U1fTGA2RGAoGld
w24HrY7tYHOEAhtkKxfP2hCmfz8bQiJ0bY5ZDimT6mCATp3s9hRdoUW42CjI85iaLjZwDbM1NYCs
kbqpR5oWhR24b6hHesEJJ07dBRROptk8uvIKkmLahbNdOnVOZJmMGXTSfJlZmVoiN03jvO3u5fZT
CZzY+C4jFmCslVuWvhAvXTroNIDVqzJTRGIQe+ZU9BkfrfwjjIrmX1xm6B6SKemWxBzKs0XmIW8m
SoIS42/qyEEE0vcUBms906WT5iLKbKlBHGoQhiRKtZMcfRs6vmNtjQe8gJ18727Fx9vLYmHZXYSb
LTuASiCKW3aOUtzV0TFc6zUvrAB+3zBo/wN1uerMd3JcW03M79cixs+u/1VRvwoAQmQWoaQYz7dH
s7AKyDXIZoE0og03R+4gDDRoXith8ZAr/U6XCov0v0Mi06qilfv6zxk8W9sXsWb3nKf4RUFmYOyk
WIcxih/cXSn68Vdz8mqt0hZlXq8VvqFIrkK1Nj+VyI1ueOApL9DSmh+BoedvXdTdITEgYA9agIo3
B3R9ci36MCq1DoAGLQIoaSUca9wCUogfmFnK+EAh1y6KK+fD2tTNLtTRzVyEmkJ914WjvkW9+Rk1
sfgYAeXf3v5IS0vi/CPN8jU1ToGm44RO8eY18YytYslYKr0iHGdDT7NvB1scFjf2//TwaRJfHqud
KVhd65u+E1r7FsIjjgXDymW9kB9OPVU6+KAceIHOQmgyOygcSUUiWGyIWzafxO5eFV//eiA8AWVl
evhwzs2j1IGkGoB1UicLURdH1/O0+mpfOnvOY8xhi3E35h7EpNTpn7AX2Dd7nNwO4jE4CvsEWNWw
soUWvs1FuHlakMAWipCndeBTZOJ9814KKxGW8pyLELMzG1uTzgg1SJNIX/G2yvbmCY930NuRjWrZ
ysJeOEsvgs2O7kwu0b8NKT8pro3gpRWsjGbaGLMTh9/n8pnSKOju03yepQhI4CcojETMV/mSu5vR
QPLiS9YeYnHryx9vL7elRX0ea3a6YT+hDdiRMZb2Ix6S1uSXLN+37kpitTxl/wxpOivOhuRDOBto
rPIcCZ2pv5quJO6LS0y3TJiaIjVBZXa9ibFh4EdIIk3iNlr347eo/Pvclrf0PxFmH8WA3RPXAhFc
9FJpDKNa8+VffIqzCLNP4UaSXCNVljoj+qqZpdkQWnU0vjslWDksp9m+WmBnkWZfA016mnV0IOHL
FpB3EPwcjhKk7PyTpKzkHUsfBpF1dYIfyrypZqFQGoNRhnqYA/NjTO+a93pttyysYAsMCrgWqlr8
Z3a6KAaiQjm2Ls5AA9D9/EuZ5EB/3v40C6O4iDE7XoTO9FVBDZBHbPaJeI++o5rtbodYOsIsiidT
5olgDM+1yy0SKJhwKg0xKtjiwEKzrbBt0Imw/3dY19V4szHFShenA4p7jhr/gaH6drspcKnfyE69
le+blRNg8TOdDW92aGL7kwU46KWOgNOQuzEjpPMQB5bfbk/j4pdCcJ5uErnoFc9FHBAAaKbVILi4
idbx0RhT3DXyldEsnGdAhAmhGnQhrtp6jafkzVjhet6YMrrRqlzCZHi5PRTzepdexJidadBiEXFF
JQOpY35eCL0HDCpOYsMyL5DqxaxGPOVus/aAXBvaNMNnR3WaKUqdT0JgULh2SSOiz9b8q7V+Nn2z
ow5v+THKx9Jz/GNrizsOVVv82jiyA6rbzn7cnsflJfHPt5odQVJTFLo4mKGT1d/N77rx/W9Ryby4
Lz7U9CHPZswvFLmSJvSgNx5y147Hh9BbqRqsrYVZ7tlCly54IXiOa3wcXQyRkT6DNtOjyxo+K/7n
/2rG5vBRT6lFQYjDyNFdbC+L9FuvmNjTlvLmdpzlM+ifdTAH9uZJmohdlJMT7EZH3FEUCWmxYDxG
RdT7iMPP7XgrK2H+sjfUPNDSTAJ/GW0DSrwVzmf8r/8uyOyga5Ua3XKpCp22OLLEtwpGaOoqk0C+
fTjIs8NhNMKM6ittMHH/ZwfZCFo9T2c3/DxbWHn5rBwJ84Q0qT20cIOGGoU0uEelxjPMq5r97Xmb
lvAsKTnfRfL8TCgg75d4YjpjYHI1PCD5ZPrWazk+BD9z8fcY6iupyerqmx0MUdvAobEojop7pJGc
1MZJeGu8ik7hdKuIzKX+z8X4ZqeEnCmIoqPZxRNldAwnw71+i0SqLdvAP6v/chHOzotQ9YRSbtzQ
qd+F8KF5D/WVJbHytZQZvMzyRS3IEH3ZxdJ7MvjQs0FX4ZbwJY9QyvFsC3fcrSYLK8+VpacrJCpK
2SL5q3KFd4EcPZj1wO00PV3LIxkZbTTlod8ONlT43RpcY3HlazwrZF3V6QPPlkjtg3anYWPuhvCu
ARrcr7wqFk+ks9+fLYoIMfYWCd3QiVBlKqxticcgkqK3d9ZSkKk0Cx6c3i958uX95IkYPgeeGTtZ
+cNE0DP7IMnOfxXiT1H67ApsPBX3WnUq/0W4wW768A7ZpdshlgrbNDL+M4w/G+wsRj64xeAXWeho
T+VROZgcd/pGPNX76rASaTqi50fReaTp8D2LlJq1laIoNh2u5l7eSfel6ah2vSsfMUm0raM62Lcj
Li2z84CzOwOfIHdwJ9z+gI6j6sjpyoims/NqQFPjXwMjdk23dRFyVgZk6xwF+ZT6vayfG865tXW2
uDmniuz/DTM/FPK+0f22owdc7cSt/hnnHRvn2o20le3EFu/X6Hqr8WZPJtFSES7UeVMMH5Ct4DBw
bWvbQ6WTncT2nDVQ/eJXOhvebFnoegSbX+Yti4954x30YWUTLf8+TEqJgjPswNk+RduttAp0951i
PCJnKvQrq2zpzAZoZ0wtGuok8y5NEDd1YUw0pPAYHKQD8inA3JAJW7nIl44bUzbFCTMDIXAOBsAE
JUC2jjBacBIaJ3R32BXd3i8LwD1a9BJ1Utmk5mvMwRQxqEQIrkXISvMO/ja06aDY5Fm4P2+kHSSh
fNOsnD/XX4fSEqCz6b3HwOb4GS8UOq3BdMmR6rtU/+A3Kz2062m7/P3ZVVCPuZ5kCjRNwzyOqnbX
1y9yZK3cN9N9dXkQXAaZLTFNgUqOAy5tIG9nKDZmsILiOZr3uxt/3P5Et4ejibMEodXasO9QMHHc
BBemA2qTfbCSwE0z8v8fDGoNl8f0MOKq6gucml33TfS2hfWOlo9h2D1It7VY0uJ46G6CbMRNimvo
MpjaIFtI68t3SsTJNtNbxVM3E15IeeycgfNtylq3a6it5ahwUVl1YOjmQ6zEGGfWHlPngsRANbwQ
ic9mq+nDGkn9+oZgYXC3/r9As7MtSeuq90bV2Cm5+Sv20dcqguje6DBNbfPxeHttXPGgYQhcRJtN
ZoPWH3A3S9tVu3FweltFDm47XRf1pr8TnUbaoBWqbNev9rX5nDb52c1u4C6EtiCGzHlUF07VGTgv
SbjdhG278mJfSFcuxzj9KWehGmQYvAAhEfzCEAozzaPYlY+4SN+19Ae9IPrpFhH5XmYbylpJdHGX
n33M6WOfhc76EePiEfmSKpG7X1ARs20ctcWzG0bms1jX5QZjgHjl2F8LOv37WVC3wcej7SxhJyGP
Io93jW45oSDbMsKQXpOu3JULNwDmnyJlUvQb6PrNy6V8vlHNGjZ/bWML6xT74BeWStimkWzIh8Dm
SaWunDcL+cZlzNkmGYeKthnWKnTIUEtypscHmvu7divs453wXKxkbUs3zrQhdTidXNjzx0caCkIv
VUBFCoQDMRCykZzf3N6JSyHAUnCmcbJB3p8doR6GACjlc0oP40GXH4V2ZacvLYrz35/NWJe1nZFM
+032PuajCJhiPLlFb4eCYuu1tLIolg6x82izY8UcVExvQ9aEob8Ov/T6QUsfFWFlSGtTNjtC5Brv
pEDkng5lKMIH7e/TpwnXILGOeOCKV7htPwoRo4p5ciZq9FZ1roiYNKgQEb+5299+6fo8CzTP1hFp
VAusUvg2iEa3vOKR+RSkbYC2u4ITYCR49u2AU3Ixv6/PA84Wm4mKdYpLbOBQ5lH9TafGuGrSttM+
+Qba4+jr4lwlIFr4hnmlt9Uwx/x2+y9YXCD/zK0yW46uFgyYy3KJt7KPq+SpbZJdihePsDa3i4vk
LNBsJVboX/fJBEfICzyR7ar5Nyv97PdnixCdvqzIEQTfFV7OyzRXHS8fkm00WQTXVNZXvtzycCao
9CT3J8/xNjiR532mkm6nOU5uDpqBt7/L4mUJmOc/AaYPd3Z5NKmL7Ftf68Bi+rusF+4T674v1MzJ
GtSLh9+47ryVBSp82mpFafrm16vyn9Cze6sSM6vrrND7w5mHeLTNttFDvsP/D152sZJ/L+Uf5+Oc
9uTZOCELBrgxcN7meLfop6o8qmvwtbVvNe3CsxBSLxoewoTGzoi6F5Qy1S26/NbK2bEyDmOW3fPu
9nFU5x0xRu02in5GXWZPPtW3l8XiCaWoTJiJlONVaxfryFZGxtDYmXl457vC6MSICt+boftbccNs
g67whwqwzsoJv5iegiH4T9zZMSF1EeqFBoxpK+k1Jxzz4CFI2cPeUPQfVQt3hMyCPI1VU3FvIZV+
kDPcfDLDqGx4/wjE+YO7wahqcpPOHka8mt5vT8z1tYoc/FTHgcSoXgtu+EOaAwD1MJTQqbeGLbwx
FMH6vdm5GYLUyW8hjPy/XroovBBxwiTBaJw/67EJjdkphbXDIfMNb6Mj/sYtyrqr7K6FwV0Emu0R
RYmEAD89a6dAPT2ESZlvBiyk7qwKHWzfN7NNhyvbylK7XtCXo5vtmgCPnEhXYvQRxzq3LcXV8dTF
iRaj3e+3v91SJDTO4N9piHRcPYx1MRzVNsuN3QBtc4OgweSwEru8Q4pk5di+vnARMwGQKU3nNqTs
+aA8TS4lLBZ2lpiEWxxnvkgKlruikZufM9nwtyO+u07Zmo5kgDr4y3HKugInWoF0JGo45M3O1SLs
RSvTGwX1Ma3YSF6CuYY4jiiWNu32dqjr3so0naaJpNak4HlF5qn0xhi1ZtR3iA1M2IkJy4B2s/v0
v3lDXveNiAZ5GGIYlyHglukLn52wo58ZlYts6q7s7iM9x6DzQRMQ0kcDN3qos2jTFd9E66VUE2yW
Vy7+q9UzxZ46INQIOfvmz54g9dOkMJlVxX3AQMMdHlvh5+3ZvEqSCMGCAYL2Ry10zrCruq6MarPl
wwUYFNwhwIxwSLn2Rr26pqYo8PcmmUnQQXOYeqymgaKMRFHLX1Cy7bpOVqZqKQKCTnhO6tIES5+t
fjnx41o0a2WXj++9Km5rf60MuRiB78AGAw8KS/ByIVDvLqMCXZUdbgcDDr8YJ2R1LB9vf4+lKFPa
zGNXxw9z/snRCqljVyVKOb5kDT5PK7+/uJ6nu86kLoznxvxkR8oYM4qBAO1PvsNROtSHyNoMzsR5
ibfB2+3hXK9gQ0QogYfyROzB7/Ny0kwtrEowOsourHemf481l7KmYrAWYvbQGDHTMXxU2XdGeRej
rf4suvbtQSzMGaMwqDxM7jmkrbMEP0cI3ZNyQuB8AHyfMsRBe8BGjdrzOnh/cTwUF6cGpEI+MztK
cwHRqFYi2OhFEZYuqfHoNvq72oR/jyvgGDWmoj0YqglRNwvlaXXae0Yh70rGpdgBMrvSo7KfABmM
6+X2LF6Py0QCFs0QWIM6UpWzYAVC49HgGeB1DcfAgyDNsA3Q/lY1QzbQdeMGkmDYcjnMFoPV42ZL
3U9BWdqRK6COh9UG69JqAN4IaptAnATmLGFEyTmVRY0Y6kNtewfQZzv/R4Oo3wSnVlb26/Ws8QI7
CzZbejrSnnh9lpzPXBUO2voYlaFrYoe1IPz1HU4oRaIYgbX8NXqzj6XIq3NCDY3wzQ0wKs8Nr9k0
yN2tbKjrS4dIFof1/yHty5rcxpGt/0pHv3MuwZ037kzEx0WUVKp9tV8Y5XKZBMF9J3/9dyD33JEg
XbHd3dEPLperUgASQCLz5DmoG0FXVzyDbMiy6Fwux0/yW8LuE/2tHKEfvpCUPTd18AZUwPjVDa87
PnvURGl1vcFJByHtyoX+i7bSRkj2zPG01ErGb5ejZyWnszgwxU/1gyBB74oMnXKN6hsMmpONgyCr
iphTxc/ADkNVIzS+XN5M52YQfcyahj4Kg0eWxwYrO2ljKcQhkeeJ10/Rl4jIfs/60rGyeeFqPRNw
YXQqgId7GjsI2B8bK9o5NxWpVH3L4DILpjPh+p7mZqWa4yYzvhq1CcGTLUH3qWTcXR7oaSkGZ5QO
diwUW4FoQJv4sXE7TWQI/EGzANIK6+q+CmRw+H/nuDHZa++h57e2PVl2L1s9eYsKRoUtnpI8b2yI
VWHXfWP0A11inmGAvCmHLuudrqWPl82deurxGAVPNYvWGAaS4EQh0NaGDsNg9Z6RRuvLZk6d5tiM
4KV9aCdEhkCDPybQcI2hLRlB//kWtbt7Tavor7vNsTnBbVBXK5NQirHLd/MKctHbcGffq27i5+5S
k8YZF8VNxgkKweWKph0RTzYqjIRlCFu603uKG7t0K2+mVe6XwVKi/twsHpoS7rGpq3sWGRmGFaL/
EQqVVaUENfig0Mu1UIPQeHh0fK4cX9CC85O6LCcUChVfNuckYJBb+UrVaPaUqXajhDC/TypPGvvS
7cvkKWKmftsochc7Bo5yj0S67VWzjv6zETqurZVpH702kyCjQ+IPU6tvoJcSO/EAcfuKhut61qZ1
h87eO92MwisJ6KtNODP2LtfjAJn7xvagnfdZpem8kqr2ezgDv9I1yY0ltcrO0EaABhMWPQx9FrpU
y1LHHJHHu+zF5zbLYdAi7M0p1VojGVvFz/LYyaooUNgODSH+ZStnV/kgNBK25GxOuTwiaeSb9GFO
x3eoaSRuxua7yO6+XzYF5rCFZRY2Jug2h5IkkIOcQmo7tho14O2A2A0d5+LZILRAm0sdeqNZfQcn
QnM7ziok6+Wu+BimRnoLNaRlwJYwuHEag9BI7ec7K9HbDchaWggNKRTyrPnoqZkJyY1ieo0LiM7n
WkyvYymqZqiGp+RrySbpbtaMEDF0XX6X6hpy0Q2igJRWIdqKhzTxOyIlmqNjI04AX1SzdKXITaE4
ndRIkgsiyuSuDfOcuaC8sT7m2WyJYw8t5P66jnwb8XZzNJZ1XDgXr8yyYgGT1dGxAIXA11lJcqcM
LXtjaZX+EbEkhDhKxG5CiBHeTflk3cYFdHhAQsr8oeKiz2kIOhO9UnV/zpXoC5LhUgDZUU8NQyQG
DEiL53qJmD2T8YKmA544rZJ6ulK+sHBq7ypJmT6g/gDjBAIkGjOu8qiuIIY3llC+60dA/hl40DRM
shVODm8IdZR0WlEKzdoIELUr02A1F4aXIOROkmuu8+KoViy3ThLWZlDqPfRiCuUhlOSbLrKDYQiH
ZzUcrCCLwXNFK66zjEIF9LCS63KIaJBBVtpjJnjf6KCFkPxJoMdqt681lV5iLezXYPgs0UxBwPSn
N5WjoErl5Lp6Z5QSINxh2uo3Vgax0nGuyWuvjKUrA+Pg4cz6BrVq7bHRQ3lb9Fzp3Y66oNdaKOdA
29E1yNiC3r0Ytui7pkGPjwwleQsFbWVFLcAQwjL5NuTQNsSCQ26yk6Fyo0sxxHgS6itKPkM7Djp/
Zqx+mmVvwfdCSHjiD2OTlf5czfNaixjn2xx0DxLi0LbP2RfJBB0CMTvVyZpp15asu8uKKv6gtlRC
l1svv8hTQ4Cv1ltXBtbkUZ6zifpd0ulQc0/iYavUQ+H2GkErrQodzEmVTIixQ2PP0ebReoio9kjC
HjkcddJxZqQZfkz2CXKOzjDJr1Srn4ChvUN3Uel1NUh/TDm+J9b4MCnKqs7C66ZIenQA9q8mCnUe
mpByZ67reY2Wp5sy1O8kM9xFSg9999r6EdIe/U81tJqhfeVAk0za4KC8qZsOMjx15sg1xNfknj0r
lb1rjLLwijKDhKXxWKnQMLVG8jKi90/R5sJNxuwK5fvRAW11CEGcFr1oLcS8p2mAQgsbqu+QcTSv
OgvqbAi5vaKuh5UyQWk+TPtrZaokdwwliNtEhuymFqSPwjlrrucujNaNAt3UIoRqELWQYIdKkPxC
Y2KujJgFdtrfR2VMnqxuthypnqud2ZRQio304q4p5OllTjUnr7N6RWQWr0g1NNfgayKQ5NL0t2qq
oAEOico1UqOWL8W2oWIfQRWu0+PHSUFJENp/0hcAyGZXlgZ5RfqcEAcpy+SaZNAH6aeOXc9p16zA
N0MhDmUWXmSpo5tlULualVh1JaPcTV1au2XIUndAd856ni3lW6qOnacCv7XKs7j04qYAzVFpbwD8
KFcYpuYaqY2aK4UiGwC/jctaLKg8aF9QeS1dy6oqR5KMZwhE1dDVgm68mVWyV5ftc54r5tYmCmhJ
MkB4CZlUx0T1dDsp0dd5jkDuUhOstRa3qylXjCCizfwM6ThjJ9OkDPCwt2cc520NxgH4q6EW9XWY
SvFNmSLKLAeWfIcnbMswSn15gNaiHUbZpkfPc4cVmoanvGvyNzQHJZ4Vd8oPFtu7BN5wnWfTi2nB
bDEhgQAvr79klgq8e9RITitDP4YUbHJtWxk2ad5DurpVy3cE94Y3tBDAoxpBFXacPDw7KicFQN+V
UkxcFGa2o8+03uBRN7t9y6AZBPXmVYQ4wJNzHfidLGldEwrv7jCR6tpShtcJADrIvxfDLs9DGfGR
9DkxkN2NVmlvQUw+TBCJzY21mdQ6dK1D2ZvyWlmZlTbu4pHpoNe0wyR1ShKDOanl1UBox1+1YdT9
SO3iG0kmQFq13oAU74z2KL1TwXFVWNd5mmleTXWy0m1oYLsk0ZWgmJh1n86G9cjC4TMr269FZ6dr
KHsTr4LAtJeTpl5DuKN226hAytqqRznBuLh8PdQBzCu9qNEmYM+Skxsz0K3SpD/TiHwfVFavrQon
X9ihT9zQ5OYpw5mCvdlkLvbs9aAnGoqoxYtNaOZMSgcx0HT42iWNDf15yTNjUvoKIe0KSmg/NLMx
b2tT0r0JSniuBDHAq7qMi1WYR1dJrbyHSbcGQWm8ts18E7H6NmXdQyYXplshVQG5zDjzcuho7zol
fLAIGv0BZO3cLoIOsh5XBnThKaQ62972sYGp2wxGv4sVnJpxnX9vlAFgyqm03VYav8+xra+sVvuC
hE69knOj8i6HPmdiOdC6gQ2UI2mQWBMCnyEjTAX8UfNtNR3dPlLWJppP3EKpHv6eIeEtYmqs7TDH
IOKCYLlhQcYRQbuGNtW/Z4ZHlYd5gHrocI1pmt/iWQ6iUK+LpTV4J3/9IcfZ8HhBCU2PwMkfmxmK
siAm9Ej9qTQCmbafQx6v1BrpYrm+vzyiM6HpHnuL8qMJOID49se1jTCmx4h0E0TfvWqajjRP/a9H
20dWhHlThq7sIACq+Y2kXakILaCZ7csR7t72+fJ4TjM1IMQDMRsvqKKuKWKg2rkwqw51cj8dDY5T
AjcUwC8IA+bwiVRF0KgEbWLtQhbvTM7w2KywYizLUR/DfvMRv22hnMI+R1sHKVyILJFRWNZNl/b9
PQEPnovgovGGCRs6bqtkw+peWSjunl3TgzkQ3jYhlalttzLxK7N0Db2G5K6x4KGn6DlIcKEMiSQp
SkuYbOGV3FJpZrVFZ59BKHYwCkcxqmBQoxsJauhVYa8sFfkxiW1LXCcaAKDsOxStF46X08W2kfyD
wBmarLlogTDQSZHmkCmN4ofQYmKAC8duMa7093LYYvQSVLIvOxcf1PFz/diecJxVENZDpRCDzpqI
eRCXNtaUAagYalPuqMqQQS1T13/5zDk2KhxtzVhDhr7GIDP9KvmYivuhX/2FYREZXVFIcyKFL2Qh
wjwuK0MqFL8B1K7Gm6Dp3ogCWViEA9m4pAt26p0YD39C4n62wE4teA7EmluITcJa32l+iUxDCiHc
ywPiUyKuE0jSUCyHDCRIOAW/sIsIVUptUP2K4XSGFPq70fy4bOLcKFArBAs0aGRQmBdGMZRdj8AP
ubZew5N7JVsLQ+AnojiEw9/PM5gHN82M13fNUobfn+wGadOnP+KvOnm9PIhz84SKPqhx0Q4H5T5h
EHqOXBe1w8kP9fYhYiEUTDscTjF2zl9wMYQB6A6GMo8OMq7j4aRSPtuNhRUZhvZbBDVvZoWDm+fF
plMbBwX6hTrR2eXhcmk2bCJ1L2wavabISNSYPqNVXlo5/TpZXy7P3SnKTSiuCSZAtBrro1kq/lSp
uzG1bklubopIuk8jVjljy35Ao3ajoIE8s5DEuGydr8yxexwnDrn7HLhHy+JxkJIQ7WwaCK5pB8ni
zERlJzLNqxLv+2lYojw9N6OmAdwy+Orx0BQrbwASQhhenuCQQ4Q3/EtiWwtrduYSRU8tOHJQ3Yfq
GI6G40ElkVakbYU6RDc5HJCNFqCN+QwW7ZW2jlbZgvOfucKOzQlbLCLJSG0T5tTH6kcY/CTpmH6S
dPDE8i+3n4IJhCPA9zcWIBmCw5DaklQ1gz2beAnxQdh12SfOzR/QMpw1RdZAYiDOnxS1YQ/jBJXy
8W0s59KbI0jQF3iIOa0Z0euOsZcp7av3KDEMt+ohH9NnPdsUgOwuza5y4qE43vGURPoaJUAcLseL
ySQ902aJoGxvDulVqBvhSqoh+FNCf8Upm/G+L3oZwklV5yVoYlrrIb2adSW+qqtRf7o8M2fOOROd
eAgHueeCNfn4s6RhXIHkh4NHwILwqVcr9fPvGRBcqTSQeq0mGIirt1hxSf7CPi5bOLP90IIH+Auq
0tDxPlFn0tCuMJIRW3z8mkb1raInC03gSxYE9zQZnaw81rBgWoNMQWmtypYsFd7OrAQAAhxIpgMO
f6L91c1Dy6Yap8iMzJ9h17c6VR3aLlFYnrk9cT6CChpSiWDfkblzHhyPhkGtudDgfESf7s3c8sHp
4UA9FtmRX+6U4YHGgSkh1jAmGhbRrKAKLeu3SWO89bTwa2Y8aMZHazQLjrY0ML6IBwNT23ZWuxJu
UCZ5ICfq4wSlBYeNL/FUJAvnyVlbUM8ErzZAMSfHyWTMlqRUsJWnYRB31YoNk69ndK0jZf7r3m0D
rqQaOuJQSGoeDysvTPTKVwYulyySkXyf2Tqrlyh4zvgeYg8ZOwj76BSklkmjrVYKB94w+poUzI1n
5ZrKL5eHcmKFo9OAHgP0QQOcV+zP73RaxZkGlEWvgbJucie8fQa2sDTnjBhcXhcEAAqYU4XDtU+k
YlQozpsUhWRdqvyaKgDSLkkdnhwJGMuBGVF4LANQ35TRY+encYd6dbzquh+/PlsguIWkKXRhT5FX
UlkpAG4AWAFGwYe2em266os9RgvTxc/3o2iJj4OHLsDNnkkKoMM9zTWTI18q00FlUcrWRqk7OQv0
pbZyPvOnpvAmAKjzzLuYTaSMtRqmalBJFTaSbbqdOKTuXsxhCDr1h2Gir71VlzJT/Ia5ZFe4gdIW
SXRwEaNArrPHtlFuSaJsaAgJFCt56aAOm9Lkr6wdNCn/PVTBCau4DseQYaiaUjgR9EdoVTqENgv3
0mntH6uHRl3QXVjg7ThB6DJ1SgylBZqoNmWQOEcoAl4rYWetazxtEgd1wnIj6dXgIDunPbDOQHmn
k9AbmSnICfy6vx5+Fn5mHpy/VVdbiSpjzNTMP6zhvo3ZexY+/T0jQrhSEGtW0gxG+ikZvEyGvFc4
pbGLfeRftsQ/rug1h8MRvCYZClqbEbwmHvrnsdyEaXJjdhQn8FKPyWlwqkJckvNf6ngEwqbgLVqm
jVLa4CxRHzmqrgkkP19nu32z9aIwz/9hjZM+a0gAyOLzXEIfZDO0sPaT9APZ+10Oeh7dLV3q/fJF
iaFBZBgQWOBT8Mrlp/WBUwBxa9WxxfeeVLss99V62DaKV5vVgvedWS5k3BSIXVjQMjmRJ2ttGcUh
BkMy3ZAqyKx35VVtl55h6qlTAAIN7DDgvHiyiC89rSRkruVc9cMR3TDENrYD2iiA9VDrEhB5lFlR
06QPWtYCMDBnxTV2RXQfzl3rVKnBTGeoC/n9lx2V7LU2eDoHfEFCgFAOht2QCiixtk98uyabqK0f
SoKWjiz++EVTeB/g8YSLD2A0cEYJWxxpxsnsKw2aFN8ZhUCp6UI8NNGXZIlO1nJvBjlU8NAjQyUm
3fTM7sJMgS5lS2U/0h/jSr/Vjbt6WpQNOAEZCZaEYBicWLrSyWhoqEi5UwsWEJCeEsTd9tz4MRnv
W6TFq+zKDJdOy9NtCEgwwjkdYF0e2ImJOIj0VY1kNTA9yJtmtP3RiBxtMjaauUOS/Irq1V2FEKbJ
BwdtuK5Wtwsg0ZN7kX8CbBjITaMJAhfJ8d4ciiSdejAG+nDZVZ6r7vSZl+E6Jv06sraJvbRFyUkA
cGxQRMT3WdZrgzxPPl6EQQlAPNTOwPprrbNIc+vvGLUjIZ42ZW82qzXTLJ8mja/EijN9zZLRlZmy
AQMlAM7W6rJji0EjzgvOsgJtQ57rtcVjCqWXvBtIIaM4aKEaO/gq1PK0fEk39JwZdGkgKYocq4n/
jmd8Qlq8ilQmYwSRN8SyP9fvNoCrlwdzEhXw0eBw4iEw2CBPWOOl2BrsqMplv2npqqi+MinckLRe
z3axDjUCEc5mjZJ9qY2vKbE2l62fG+OhceGMKLK4oZaGqUylXvKGGXAEuwU+SzckZeHMPzEFHW40
WPAGckBkgUE+nk5VtysIZaCcYbc98WIr/BgGRXWg1fV5eUx7fa/DYADVRkVX0AahA4/L9bOPLUmd
FaZo40H6qA91r7C60S+bBrAIqKgAQ5ajkG/UMXlLspG5YVxrEsBckfooM5OuxzJSntJGr99IY2ZO
o+iyb1HNvkfaa9qmc/OlThTpBrrvxbqvUFjQyqp8HPShY4Ekt9ObLcfqKk3QneM0UdTtItwsskPy
GYQblwcqnrz7cVocVs1DypO7JBv7As8RZODAINn68NStPWdjhGb1mLljTNL13t5/fYz/HX0Wdz+n
sPnX/+Drj6KcahrFrfDlv27Lz/yxrT8/2+v38n/4j/7vP/3X8Zf4yT9+s/fevh994ectbaf77rOe
Hj4b9AXsbeIz8H/5Z7/52+f+tzxN5ec/f/8ourzlvy2iRf77H9/afP/n72hGO5hU/vv/+ObNe4af
e85RdP7+2/+r37/9BhhN/d5+Nic//vnetP/8XTf+oVqIWTh/r01k6Jn8/tvwuf8O+QcSvRZEqxX8
A2AacDHlRd3GMG/8A5SA6ALEz0BJbZ/uaopu/y3lH2hiQO8U9r+po9XM/v3f03C0FP9Zmt/yLrsr
KEhv/vm7eIzAqrVPNZv7xBqKBcdOj8Ki2jMCOEaygdSsAukOy2u82VdB37dIpiXeh3trmoo2UVQk
EDCKZRCGQlICEgjNG1zZ7TcVc0KvRXOWsRo/pcW4dB/lHuxo0ZzY2N0qVp2lVmRgcHQ9QX9gm3qR
316ZvoZgOHRSnwEb5LSQdw4O3OGPeV6c14ORmkLARiCwYJKm0zHS3qtuyBXufMdE61GyXaT+FO74
k2GKAU6ndhFUnjWv8UcvlEon/tLfVkHiQY8LrIL2NrwCInAmmy6E0NQSwaCQJPlpHTRiKF0gjENC
5NiDGoMahlUww6vJB9Vehup1YSrPDu/AgDCVgDSmHV4FmjcF5Q70GhsroOsGFGmWR4k33Q6r2VfW
1TfD9y5b3uNMTvznwLIwscYYheU4wnLhA1epxTj/HTsKBjRerSW/8eTb/kf4Vm7HZ2VaSc+dx19z
f8KPhQj2jynmWVZc9roq0nUZFTOixIQfKwE6Gp3Ea9cD9syf2KD8jhNHjPw60sZ4OiJcFEasz6oa
tvb0020VV0W5wuFEVpz3cNqkX5c0XM9O8aFB4dLNBiVUKhLrXrrJrsq3GFxEo5f5yYpeJW95CRo8
CmLZePTMl/FaRsMDWy3t1XMOfPgR+PcPnq9pZ4wMQlO6V1uxk3Y3Nmncy44kltr2Cwj5UsTgqPeb
SPMem9DbzijaFpBqfu6NHkB595GPyxaMa92dsl4akRCDn5gTDnXwIuphnsJfuPBbE7BgQPfeX/WW
g2HxnXswc4oRVXqUYViNjweGS/3MTV7/V2DuaknQ7uxCHZgT3jIA50+jGqa6JwNGBLSkAxaXhcBW
rGqLU7fvWDkYUoLWgXTMMXWDO/j1HW8fBvvXJntckhA4exce+ITYCW20AOfn+d4n8g0iaQ9ULa72
yEmv02AJf7AwdZqwr6smp41WwBjViiA2eydVZmfByc/Z4ORboBXTAHAR67tMaqO8KdLBYzX5mlPl
bsjUIO+TQNfVDWXgQNLTXWGlO6Pb9Wi1oeng9LnmZhK5u/xRTj4JYgsEVNAd0qBDiIrnsV8Cyz7U
OW5ED5oDGxY1TkWypSyR8C7Bbz+2ITgjrWtjQLqPhzJkJVefsUucyEfwtKo2UfwNuGo38pa0osVu
QdGqSHMVMdXsdb4Fpm3v9Tugvd3wLr0CnuTJ3ioO84Bh/PK3JlMVrt96nDotY+hnkGu6ljp0aEnz
02UTIkfNybAE98TLHG2dtNe9fDf486YKeiQsizcUXVaMs1F6oU9ul1qPT/c6X0KAOXjsSzjv3rGb
yCUFUCBXMLJtuG2Cdk038Vp26OINc7rXuSWe+CUAG1koWB1bYiwfqqKGJTStvZmreS3f1b6+RTo2
SIPFZsGTgGlvDTsAPfbQDZGF4z81QKc/gh9hf4ZZ22wNjD7g7/fDdRFAls81A/Z9tK5i/K22A72s
t7Ca3PWPggjBvrD9zFQJ84JZP287HkRMP/TVuGleVG9eR4F9LdWrbletssfm2yLd0UkEA+MQWsaq
gi2Go0GOpzrXWSw1EEvGncRugPng+lmG1wN5e1s7tfsnorNz0801zlS0D8O2JVgckd800B/Gn1Dt
Bg+M+/aO+oVLXT3ot6OrUEfBYRD6aN5YpBE/O9oD28LmRGZPG3u0a3rkdl5xHmT+nlIDM/jZhxou
BTLnTr3DsQob1e4yc54B/Nrf+DNG267HeyDmsG1K10aEnrtL1YWzh8OhTT4HB1dyr86ZrWU8RNy1
KyOQHHVXIfrvnfhVcyxH9tTncnkT8ZkTnfjQqrBlqZzWvTEPeHVs1VW5yrCWdlC7smMvn+pnVxGd
aWDEgBcBFnI8wiTStdkC5bynXXeggOa1ITY4owtQLXBYoTs9LOxQfgKcDA7Spoj0UeTYZx4OpzSc
mGwg22B4KdTt/dkLhwfmg0TZbf3ie5xdGTH6z7kIAdo3lk6Hsy50YFtYzsy2Y5SC05+Pcn3N7s3E
pdfypvWhIXuVfDXv1Dv6bWHAfAZPB8wbMVDWAKmFcCRKc9mE/YQBN34YVOglcUeoVeuB4g2yR1eL
g1yyJxyBIWegKFhi4Gqhaxm6fT79Ge3fAgoZ4Za+PL5zJy7kY3W8VcGIDsDnsQPJ+oRO1oyv54a7
z599Hp43o0HMEfkqPGb4qA92ojqGRm1blL8r8AIPOOe6tpIXny8iHe4+HNARRmIg/PVtC3tPNSAY
l6iwk26KG9vJ/E28om7nVU8JQpw/ccSc24CHBrnPHgyMkEjNKxQNPOAGPQV02OjJUh22Ud3azZ9D
d1wIUM9N5KE94T0YV71CMjSU4crQV+qevP7PPNCETO8f8wjYMSqz6BAQS3nMsrO4RTLR09XWK9TO
aRMAMmTICdClfvK9jNLhDgPvDBJ6UP9A4gAztY9cD6ZQjfMw1i2k6OVt24OI/UUFaXGugx4kw4xC
EwTa8CP+2BN0ByJF1X0jwDJA0jJ3F28p8eyGULSNuA6fCHk2ANSF7aDVhTEnZq3AT61tg6d272iQ
Pa/u0u1SAoO74vGwYQpdA+hWAo8NwK3HngMx3STtCiBaTVBwKz0SJktaevvNe8mEcMfraaWOc89N
3PLUQbwpqVN6g29t8eQenfJKDZpd5v5M0sxbZUO29Q24erw5cZZzC6JP7ecWXCmaypG2qJMfD7gZ
w1Dt8LrzaDxv0Z7VxC9VUrrdvCQ9dRI0C5bE8BwYlt6WS6wif4p3NypSbvy+n3YaGLGXooyz62ir
oNZA6IiCk+gyppnITLKIh2QbuACewvD58hG9hw2cLOOBBeFKaCK9m2YbE0eaIe8gL9RX4PXudXfO
0IFglRl2SdvYd5GWjh8WtbIgnVP5tZXHD0o1ZFga3fraz60cGGhEX9EEcb6jDSz2KVSdUaXItrOe
bIG/GlLn8mc/vxQHn11YdIkp6ArtMDt5sy4iywuJ7MmZsen1L5nUuXF5gwZ5V4lGd6Q/AJZbuN7E
kGHvCf8xL3pCGrVm0w4w3yUoH7cTC+ahHx2SFn/TkLDVWNH3xVxhq1GrANGRNd0kobGOinghCDq7
iQ4GJFykaDVMrdmCL0jxO236G33MvdQ2eb/cQp5iye1OesT0QhnnEnOXbKxt7QGQ6TduDadZA0CD
R0ryUl+hH4WzvaloE9woV0vZSPF9JK6ecJvnpZ4ytK0Tz07vM3BYGIXbjOCMstG9/iVDQ/3fc1Zb
uMztRA9hr1I8/XbwFX9ep6/yI0+1Av+47tUFcwsHhy1c5VMkd+WUY3RFKzlzdTfgiv2bAxLOJhLb
Q2zE8MryDV3la65wPXyxHrVVG4AQYb1gjf+2C+eULZxTLdATWS3DWu1By+K9C6w747v8WBWOviV+
4ktIxsRB+TYvzeSeYVK0DP5MGdAu4MkQSxxfLZ1VzWU8wTKvY1UPmq9+i6HlnTqtk21GH4gyN9lK
d50jPS2M+dwiHloWzrdJayRWJODAD69l9OSvIj/08FbwzIC4hddfL2cNzm2KA4uGEDcMvKszpTgB
DPIUj41HUF2ioKFJozs7b9dx1gYLYxRjTr4NEaCAchH9bqYpdsckLRhChhEWOzffFTea2wUJqP1o
UHk+yMZWugtCBvQZeZZ/2fLZycUbE+Eh+GWNPWLoIDJsE2jY1nxZO73zgfsp8yVkzzmXRZyHJwmy
vWhtFPYgKVmcFBnfIFK6llTlBuQsqZcUceyaWrKdWbKAqjo7JMBRkGADMgVcjMee2uOiJnYiIVog
eKAYzK8BKbo8ayc1o/16HdgQdoPS6ElkTDH49n15nJ160wRZUPuR8THgGMfbnK6WModnh4XOAMhQ
oTlEEeNmqhbhmBmg6WBjc1PFT8owPC2M6tzNB5krvOkQLiNRJ8wcS/NaDcFy5oG0IXZQagvQHE+9
KqJfOpV8K7Nhq03DOo61r8Su7yCrMeGtUHqJKYNjnm46q0XTbLhARHb6qcDSgOZfdGAAj3gCDZPQ
R18mSocQWxkdgypux6DABYaMsbZ/eTccmxJ81er7oa0GmLJA7tPqKeRUl7pJTt7PYE08Go4wyU1h
sIRaKUHkLLvV+F5to63pxzf67NJ0pzgyUhBLAfTpgXZsU3BXPW+lIVHAN9JERu4ODZIeprbNBzy+
cqhJQcmkcDozWgDHn4sMEbEDuYXMqwp+reONKEXR3MbdjJEazRYg+KsKhYqxlB8X3JYHZCdXEwB3
KpIsyCsbwqpB4cnWcboRj9Bqk1NpJ+XgHJLIhib0PdfgLCARUq36leUgZk0pqFSGt8uf4ewhd/AR
hEWtKo3OaoqdQ43mJWmsp2hWt6xLAjUzbrRyqT30nDkI9yFlxpM9Jw9bWmdJ0gDP5KGv/5VR6lng
bwMqP7CiyJfy8eXy6M4ed4f2hJWcmxKnuzryOFWWN1bt0PW8BsJjE8p3qvtnYBXnLsRDi3zND+6l
AZwwYTPgQmzlbAzoaBZORkkSgKxsnXdGt6oyLfMAIXInGW2xC+M9PXLQ/H8wvzwldWBdLowJJXp4
lBKkG+2eH+8xBB+NL6ZLEewAa7iOt/HCa+DcdgGy28K64ekOmOOx0QI9+xDlg9HR/JCMrUwf1PH+
Lw3sPzaEg2AE+yyjAGxiYOWGXrGtcZevFVA0AUTCk1wS8ndfQ3cpTXJ2PsFLjNozuhFwLx8PjZE5
wv+Iw2kOXnEpr2OvaDKQP45V6mhRs7AbT4Bz/HrGxvi3PbE3TO36aBzz8OcZO3vIar2afrEZg/xa
XwgF9lVd8fQ5tCXsDTD7SBqTsPXB2xoHYBM08QpGCR6t9v3wPKo5Kb0+mc0gDSGeU0QsfYgGOVsN
oL4D+ck4uTMZp6sGrS4OwP2NbxRa4c15F/lRJivPeg3utalPK5AUm6mrctILCSQSXl8o8XokdYI2
CAZRFLNjXsNS7VNKosGRQO209Ag4Xcbja0RYxjS0UUqbcAxk6tNMwSRm3TBUI2ZpicvkpJS+vyRB
nIxNiEw2eqyOHcY2OyWpOEFW+qbclxvVS7zMzXXHlF2ODuSPRSTQxi+Xt8fpDsT4DqwKS2k3RhVK
Ka5/aUZdNIyckgIW3w8LLnN2Gg/MCGebJIdJ31gwUxnQbbCzgGSN05a9Z7Gl/c4/8bFz8hFp6CwE
jBVHtHCQZQSCQ0pCiceqBqSQNkgDq8axe7CPRNPa5DoCaqr2UBRovbmmO6sDOeflST2/lkhzQ98N
rf9olDleS0lO0EgAYXeQGzphYLhQng2svPDBQOTmP8wgB32m5slxt6arxWwzH+DJBPzHuNjxgD6r
vkqqn8Y5DCpSjRfku93uw0Z9SVKMl+Uq2tn11faAYi4mZAqHbEE7BrrQFjtUfxglcPtZsdeBjNSU
04UI6wREKx50giuZaVKyfsSjoNtauKaqh3KH484DQi8of+QvA3WsVYsX8l95NvKmWPAsAfiIMR6v
qa1RZPF5zrGU+teyH92utheecWcCZX6Iw2vQRQG6HJEmBRh+TcF9hW3yo9zEqAq2r+A8DGZ39guP
eba3BJY9m447tMgX9uDar8xQSSaEmHjV1Zu0va6zZ6sbArPN76l6ba4RW7m1LwVadNe1JdTCwFvX
hHgooCkxhyb8UnLubNIFBxJ/kimKedJdmpSTnsganrL8rZDedS8z4JfQg/Vtv4JKePLQuum23v6J
fcMd53jfYPIPLAtToeU1JE34DYrnrP//Sbuu5bh1ZftFrGICwyvTRGVLtvzCkr0lZhLM4evvgnzu
9QyGd3C2XbVr+0FV0wTQCY3utXS3xCOp5LMYClSpO1EMXXER59I4ddJBXiqDmU1BC87o63hlz3wr
vbc86FXy+Q6VV4+5SwV++P8Ri3KLhukrFLY4Q53yAZDHsGNPfdA/4CP9GK0EEe7xgx86xLW+in3D
emrCSjz/kcl5w8KsJiOOdJZKS99KyAN6MAhowwM6m0Sed/UQgWaFtlZGS8FTh7Rm1ph2ikCjbrJb
M5i2g9MH7fHXw55I2uqd5ESYfm48GOPrEhNDgx7mdPaJrQVG/xibezXLvhQJmnevRxW2Tef6ickM
JJMIaTIehnROP7tGl0srjWS8IoYbwAhvtY20KQLRC+JFGxpLRFivlsZItDClxyUiSmcaRZNZC167
p2MZWBgUWNxxVwQi57Nyx4IkgOPgrRKANBrhkg+5q6S2m7AikAQDsT5nlK9+dJxcxu1h3oso7Vc3
8EQcFzkqZen1LLfhUGIwjANGda49W/mhVPeG9ZiU4SHuRPgq6yLBKwPaeRXUo5yGtFlk62iQXDyz
N7dKDBzpJmsmp4soUFjrKXcLuwDwBTWp01alKJwwY77QGBwl7BnYBzpfwCbqqCekwUmyoQ+4eNdA
TvmsIK+2QA3QOJ2LJHwrBZb1RTOPIuu46KX/VKQT8Zzdp9kwLKqN45UO5bG4LQAWfEwwxPYUPdBt
fCvtjUOM8tYhPqCR4oDyW3undo7ojrnifqBlvz+DL2135ZIXnUYWjziyu3itUz0TXw5YQi1ioFx5
mGSy4HpgOJjs/NT4k3BqlnOqx5kOIraP2TfRSpG81x5wD3HRRO9S8eO6RxCK49RrsfsRXndiB4wg
AnrNqXMkXBfsTRWUtSNqI1q7LJyujv39ZHVgsSja1lIWzx5qR7O/DBZ1ClxKBKu6dKvnm8g5Okx7
K3PTa4s3P4SA1HZ0F8jxbnWjon/gPn/J38Jv/d18sB4lUW65ljqfLpALytOkhCHmXRZEqmLC66cE
r9Sir6gPFlJuG+Qe5bNoUy/6CX+ZyW+d4UJyhmmlQa6gn/pmfiHo7UPX5H2zbYMxIHtpP2zifb7R
RK94orPkjJPKZq1TGUudGrz7WwjHuOT2yiBKOJhTvfBBmo6+F0awhVaGc51RFbuUZq2H9d3pe9VP
9tYRmMiOEbBmPtHdh2kGL+y0bs4JQ+ScBh0tPV7RN26b/Jx02Qm7pw70iNd1VF3TFA0d1GjYZn79
81BPTKFogH5KNFP+dCqMAKUGUPqeBKUXB4a3uLm8DdFnmwQoXzhA//frQ/xddCVZaXLCXffkKzh9
HSrQNTQhvoIly6pruMqPjAap8b1snixYC1pv2FfQDabgwGDa6rvI3IsUeC3KnH4Ep7922gAyoI3x
WNEUekDTsTuoUhw9F4MR7mIpN/daLnVbNI7Q7fVTWJWMmVTW9iNjfphzFBhxBaeFuaBjMif1LZrJ
NAcdyFMQpSBv1hJaelLfgpujk0UdIKtBRbOBZom+7k/g1HO1nmhqD8DA+LXzcBJOgkanYgcokIOI
AIcpLa/UOgoZYEcBMCgGC89FmXmtD/E0IO9T4sfE7PxCif3rG7lyLbBhnmhtBH4ww9rgZAwkN4t+
mWVcA+uXOh7eQWzspneDk7Du/Lj6iPAaC1DfzXW5a/Z6KpYLKHAY8WCkvezlFnkN62/ZPG2aXnUX
XRNdDNYM9rMohNcZpOz82EhN9TImocYMdvCQBeByHWO2mA3BAlzyRnRoqw7iVB7ziycOYgAcUzLn
kMdyLxaao++Zi7kYH31UX5UHDS/5JTIQzTFutC+ji/64O1ECtrq7poLGVcBCI2xx5hHnIQBzgZXj
Lcs9zahjlz9HAh6bVtT2vyrIQq8vcFqAB8O3aEilTK3FxqtXaM6enr3Uyoc8Yi4UPVjX9WUtaOkn
grigVcqSnVDAxKCU3jlN/lqDWqK1/k4KEAnOj45GC27OEpYDSAknJp0DIl93HP8lK7LM4j6qPAzA
lbUW8xqZzrbZEPbiUmr3UvZemJtKqgRxav1kfsvgtLAaa70B0RHqcst93bwtEvhWgMqd6qKn+rWc
7XQxzPxO1B1I6kY0jtizujpYH3U4u0X7rcxRsO5fr+uAaEmcqwILTKv24KDwbOsOBOAlSv5t9TBZ
L9fFrKva753jXJMtGbMEPHMULbrUI7HtLABV10Hvcl3MqnM/UQK22pN9myStw3giDkiZX0JcFGpb
xKYqOhk+RyjHGRVhLEQh/+iNvp8W9DlMj23b+FPW764vR3Q4XC6QNlLXozsENbS29iZAzttFFOj5
sdfurgsSrYrzBHWqVVTPZ8zbR52rt6WjS9+z7DHJ7+R/iYnI2ynfUt13qlJJ7IjK8EeNwNQoPZjL
RamrQN/48dui70r8MKQQ63mMnwzQh/SVCA1JJIRzByolegK4d7z2GOS2kztvpuUDmUWU4QIt0Dln
IEfFMA4ytKCf0PXdfYl66uvyU2F9ua4EouVwrgCdnOrcUSynrTNPrkoPw2BOa4vauQQ2ygM1WaVk
E62HrkWAVOsN0MgsVOAGRDvGuYESE0j2QiGCLB9aChot5aXrnpdq9q7vmEgO5wzQQyFJZoGYQ42X
bvwAy4BnTts4FAEyrWXmJ+FA5/xA26VNHBJcxGqS/iARtm2a9jbtt4VkP5q55dd0+uf60kTKwHkE
pR8kUOpC6aR0fkIF9RZNEh+SXoi6mQRy+Id2Q62rWppwVHb8qGf3Mfrzm7QTxO1VlcMDCKqjAEcA
ANR5WABvUJVLDW7k2oRr2yLdgFFP0HuxqgonIjhVqOdBQmjAfqXk3YjbvTWjZyD5R1WaP9HtE0Gc
LoCGeihKloPMQ+IuWuXS+mdZH/QpFGyaaEWcBoAeY6Lg90Ma2ifuYDSubr1p+heSim5/q8Hn94r4
imLSxrUeVdg6qnbuZJsOyK2ctAFKfn4/K89/oNcnwrgiOdAXTdKGEFaj6Sc3McZrDE6ZiKpugs0z
uNCwECsd6xEWGxuj20uRU5AfnbxTRllwSqv2c7IeLjhYKUNTNZggjF6Bw3ijUws0fuVfimEWdpJY
tXh0qpoFYpLq3da3hf5PK2r2W98yQOuhAMHAKdnfT0RIujIrIA1Ecp3ILuOzVONnu2odgOH+0WJ+
S+JstRoWQAYszOfMihsbb21sOUn7el3RRMvh7FTrs7FY7BFRG2VdJX2LpMkZe8u1RtFL1rp3+70c
zlALJYosvcByCpu+9Qsqn3Ej4Fxa17L/E/FZOTs5mzrJSs0qcPxdjCEto3aGTnUJqBev79m6J/gt
hjPOrszIFBGspJ6+G0C6inoLoe5rYT1qwx/d5dDW+R9141nIuijXjbLCkuzUQgNS75A28kv0WmJw
8fqqRJvHmeii53HUlViVTmOQ8mEMx/hAQ/TfCeEMtKd51oYVQlwCes16yTfdVDjqEO/+Tgxb64ki
xGpi500KMYoquX2hui2o9/QxFiiCwHj40dbYqCLdqCFGGp/M/NkGnUIr3UQgL72+HJHCcZ4gGYss
0cD66FG9daLiNozegbAJVtXaoXb5l4viPEIChJBClyCskieXYuamm708ZLymqWBZK50vKIacKDfn
Eno0SBatjRZxNmuD5osg9WIvc4Fp9vlQ12//0qV+9jie6IUyghVrrGFNRfXPxMaQVdUfTSrQPoGn
42s8Uxorac7uw4oxPIJT/GB12rfrGrH6Xn+ydZp6ruGFXSaZSaF6GP446FV3COUmAEfqTUoT+Ifw
NQvbTUnN52ySRSmXwFPwzXalLRejze4tEgFtFMULvlU7qfR+fYkiKZyr0I2qUK0SGSTtR6c1bhNl
cupU4I8ElqVxjsKIzNRWWYw148d8vG0w0zpajzHYnCMh3gU7kouS/m9t5yuzdRprarGg13MIrL19
YNhr2RHNHIB+KDciTRe4Jn7QagKka0iYy4jql7TZm+1Hqj+oSyYIGiJV55wF2A5UErIhD6Wl1Eu0
4SEHK4ZAiEgTODeBpC5DYzzWUrapK9uxowE3DIL/Tgxf8rGMxlySDGKSdHKi7jtCr9NMX65rtUDh
+IrPUA+D3mQsACY3GgX2WN/5Xf1jzJ7bXET8KjgcnSnkibeLSWxIGpJHjxTkKKnLvtGz7d8th0sa
tJiowHhG59Vk/NSnmz7pXZDwKhpKc1biX5clUAMev6qhoN4F3hn61+bFUSXwltpANKLNX4phn3Gy
a7k8W2EVIkZEg+nKS++ZM/VwOH+pbdw9om61vABXO8Q0idN3slMot3nyL0kYf5Uxf/scHlm3T+t2
MVXsWY08qwkBgq6Ahqz9fv1kmAFe8Wx84ac3xiLRCVy1Oao+kA32uRz7Q6VtGsuIHPB+285oD/4w
5d51watPmAQA5MB8VVWCHtrzw7I6u6j1DuvLd+2CEcW3uPxeetWG4YvZILWeif9r0kxUuV3zr6eC
ecVP9Qyv06y3fQa9OYm9ebmloJ2PY1FVSCSJWfmJPhppTPFyA30Mw/uwuR/kDleb92T+eX0r16wL
pIK/yEeBOcXlmLTOTQLMQjgmvH8VuDstdupaw8d1KeuL+S2Fjxdh1SI1x7YpgHdtzdpJUEyp0sJJ
MoGjFUnigsYoR2Be17AeqkWODJ7j3JVa9GPFIhP7zBF47T/ZOT5uJKXajImSIR0autIb4TuCOY5z
H4OejY8Kf7nVtKTeyoMs7bsmHg9TrpeAn7PpzawTelDAFXyIRwl9JFmbbPKIogVcigGUY6H0nPda
4cZxXzoNgN1dU6KzW6ozOO9N9qMUUJYdaYdj00jlcbG69pjo2biTQOy6W9KyC8LeXILWnjQ3aUAu
YWIi+f76oQpUh49pdTvPkUUwB5DbnT+XP0Y7D2Qq4rEQSeFMXR4TMGyaUJ0IoxszAVeFFTpmXP3B
9ef0NDnDjnK4jUlndqA8JMVXray8GG8/ZSgi42Gqfk1tOLvOsnyITYL1pHaIm/0DIe+h+pSCQwwE
c3iv//p3h8SFNa1qplCVsK4yfCsHy5dBWacA/Om6FIHV8e3K4L+qzJ7lAzZ5nPPbWk29yHpEv69A
zloadXpKnLcCSMNkFjNWYye6E5eKo2e4inTvqSW7aTP9pU5wXquYLTmyZabgfe2oZe4oDVKD4kuh
iZyJaP84ryWjadUyZuyfSakzG7eG/GHpR7V5+qtj4p8zdC3VupYibOL/eEjPgnk2Pa3unXr4kxLz
yUnx7d5DD265asKK8qJ07PhVnW5j8mWslL87I8K5h2yMYiNnO0dxT5ztY2com7T6Wjei/juB6vHD
BhkStz6kzEGgPiIhdGXaz9pAL5j8lImCskAdCOcjJmNRpYIpnlm8astPe158PaeONIvI+QTOlXDe
ITXaxFBKKMSUyY6EqjarcFMiumKx773i8/gXroXKraYxMWWDwkuiPIIfWtAjIFoJ5xlqFM2JgUZ/
FEagbzoyi/SxNUStoKKFcB4hAmW3NSSQEuHVSVk6p11erpuoaB2cJ9AMOqmlBgkZoCkX0ngNWlFo
KpAiUDD+USuKGq0IS0gpqO6aU+pYCpqux/s4EQgSWA2PkWDV/WIOJqxmzjpEPDwJfyzkWxLdj4vg
EUC0JM4RRFMhWT1rB47o7aQ8anbi6/WdVpn+9QMSyeEShabGewwYrJCXyzeW3LqV/TG1CQzHFng2
gSbwbZrLAESwgj1qjforOG4d0rzp5pfrixHJYH8/uWTMcgrgRJYtx738mrfhrpC6m1j/k5eTk2DA
I1hEWVIRTMbDd0Z4Ziq29SA7Y1M7ffyDtKIxHNGaOE+gUiCj5+xxU8pKhyJUl+VTBsbZ6zsnUgPO
EyzgaZ5MG1JqZT/H38xpRkk0cXK8o10XtHbJPt07ziFMdZE1eQlBmtH5bZo5KIsmKB2MG9ACVlYC
Jrk/GRc4EcmzqsS91aRDD5FqCQR08rVUJ9cSjn4IXAPPUpOo9mjJEpSirG+WuHIaGyyRZevG9dts
PFzfxFWdYKhe6N430azPnZYyAqgzZM1DYV/4pvESplVQZ69/J4Q7qShqqaVGrP6PyYqmqN1afs86
I7guZVXxfi+Fd939XEydnWMpg/1MjDerBTZaCfT9WqR4gj3jXXcNYrAyjBC05RY2ZBdgvFBBD/b8
d8vh3HYz9q0UsXpYXlbOTGw8dP5olK0s6QI7WlW3k33j/DYp7WzIE3RDqWUCbFjFrUfAuxioUGFq
IhLVYEWnxGVwWmhnS9+hBqt1KII1b7RVXb17IPqf3MFPVsUO8cSB92U7JGBRw/ahbVkdXi3kcTPq
btcP6XOU7SKBOxHDlnsiBiNLCUoYWI6cgMoKSJGvJC5+9jPQpC0rMCfkp/3gzr3lLfnwFi914dj1
8F7nyr8Fy9IBJowBP8DrovoH9vfzD2nImJtySFv0mtEjKA/wgLM8m1YWgO1EIOqyyIgxVQAKMy40
gwEdcHvbpugpmcuh9yLlC13Ujaq/Ah71rlUtV4NJTLbs0tzc2hEoIpbQ7TBBNi/AMtEVl2TaRnAE
FxqFr0E3PPCf0JAOeiTOUOy6qrRyUgBErUTuMH/EFt3YVHLqhLhxm2/65jHTkoPdfdVH8jgugJ+b
pX2vl36epuhhHf61TuigqQUyDCCpAFwLIIPzoxh6I1WtRcdIu2uB6odsGQXP4Ayu4vb3f0D4g/Gb
M3nccTS2PmrdAjBpea8kTuvmd8OWwSWEn0QSJaDqBTvOPMKZ0nMCOaWXci1e+h4L/MRtf7Dex/qT
j6rzMZ6TBvFeNLN8OeLJSbxIXWSMGsmfWxpuYlfbRtGOoQQwXh6Z7kVX2ovUghPHGZNF0DZlJhCn
b4YjQ/hLdtIm34sGfy69ByeHC4wFSSvQhUJOeDPnDpsL1L30TdkwTugsaA+W4OQuMYvOBfJT7a05
9SPA3TvPTB4la3ClOXTQDu0bZQSQGH+wnkt0DJrG5C3zR6FpTkhTp0Ur7jIjhUt7p0FyioFbB+A9
rtofNKnzevo2ltHjFI1uZmiHJBuCgrxXrYwyL6Aj0si7rn4r9n6q7hbXbYTO5iiyO2waYNYco9zN
0r3RV44yiSqfl4OF3G5xniXUpKLEtDwzrOUofwD4CFmtG3v6Pxlg0PKv1XHCpd1Xf+QuCqLCmdh1
LcScFkbXDYB7cxM4BKAkQHIg3ef7ONkyqAN6q25jgQNl7uHCmjG9Z4BaG5Q7PK6/VHeR2bZLh2Ya
UF4p4TNYw/ekb5+vHxuzGU4MS53hEAFGb4On4NwrpnPb1rOFoFEAxnYzNZi/0mI1hxOeIn8aSilz
asnC1bEhlQh9eEVlPoEAVR20nSBj4NxHn5AOA8YRZNsS3sDypnW0Ric3SyNFHgnD5ev1ta5sKUYU
MW7GEHMZW+f5WpNcXkY9QkiyklktnKKQqmCpWsB0RbYpUtO1cIzXPgUDVGDIBZQs5616uzUXWkxA
Bg7yL2xkEZwhqRttJgblnzrxg+Gnz6KxujXjOJPKnackyUYRpZDa+kqAyd+NYpuu7c+B7BWBUXnR
P4UX+0bqgvwqgHer5B+ib7iEyQFzyMnK+bJtMRf51JtD48EjTR4muu4VBwZaYvxf2+i9685AJ54d
F4heonlfnlJbRtQ9k825oXgJwUwYY/1s6piNUmqVg3824Q5EFb62sfLgF0JicQhvhStfCcGwV0Mx
LaB8AcaXC8F5NqQ9MMqZdIzoZ0cGk5Q9o+Hbz/RjB0giW1AQWYtVZxI5G9L0uDWyFii3cIeubB50
SJQeTZfxo98A99arBEbE0iTOYZwJ5NTaUNKu7kwGq1tss75a8MqnmYKAuHaKwHhhAMiWZmLOgNvH
tm3NtJcoW1X4UB7txpOObEtxb/BAJb0cGB9kYm0jVy2dTExJs7LIM/ncrkpAzmn1tG4wkGvfKcHy
hcWXzDVvqh1x+6f/AoeIRQ1uW88kctvaUw39KfmnxMEDOdWh2TKqX7oRQuis6KgJX482BNBD6qC1
PveCc62Bj7xqGmBbL8HCzBPdjPou/xw2nrdCkrEVrwsqN4QwMH+YMAy21yd3sXmcDFw1ssYL9UMx
uwbocFjmPfUB3qJLtHCDleqTSE6kRGsLPRXMPuxUMOODh3E03hD5rQpmqjIYtqhDjbbTDmCLmh1a
uX+SPJ4tl1PdKG3yWs3yxpO/kye60/0JMp2OgDWA8f+MDvnnelRjushrDgjYcaDgGUJQ43S1r1Mw
geO66yVzrQa93WR+MtBk22jDsFsSJd41RjqLNpf5UV4qKLFUABuAyA2oMuebW4dmXOdhXyMX73YR
AMQD25e/xVtQw4oB4NcuGiYQDcDCjpu0CSy/c2m2OWoUYyUNpDE8i0ILqk3izoHij2MghtNb86qn
8viEfK4kLVYyyGMD8qq8/V9ivDLfEjf1xWSVa0YCREZck1HtBUY6l9NGJFS6fpJrj4aZQ+SfVYjH
9ujjuqaseTUC8DEggphAfPrc5ROD6CYZmE9DCGfapl4mN45lCTqsLgEQgTmBH1bgV8DervJ8Eh1E
T2gjbjwMis5uVR5KWAAikmscG/BSGp703nvSJkUq5Iiuo2t7eCqbU0mzGA1VWyC7TJ/lPvlZFZjx
revN9U1kv8IrvmGALQnpsikr/D0np3jtaseo9aicVa6U2a+g47yvF3WfmLMqMLO1E8NZAVANRkY0
vogCCGkjkuul8UBZHx0itUj8sUqNt+tLWt24EynMkZ7oRTX2lLQSpCgWaiMRCRZlO4yz/3dSuDig
gGyd5qXcANDnVlokzw6/VlLhXRdy2avPFPBkLWytJ2sxQJgQ5bUC92vnB0V+UcjHkt7XSejh1cvP
jBuCEYslvc0pLhvp3WI/1bYhwDYTnRqniI1ZxnWjYqV2unxXZ+lBl1tRNWvlFnq2Ts7rD0ufd+iZ
Z3n+6MeJT4Ny14Wgf4v2DDw6bp3w0IANfPJDgHYLwVEusTm5feayiKgam2iED/HM2rO3s4tIt7it
k3+SkMckUKmT7NSAYZHXB0b1HvuiXH/trsMoW1FhBFsHQxE5P2tLlSLwTSDbbhvgpsjlBsgRMp0d
K1v89kX2y6C+yTbVMeulB1AjsGpREVgoqQis9JMjmfcJ8AUg02CojpbBhafEtmic2z0ev4GXuQC4
coz2+qtSAPU5YM1STez2w7YZYocoz5Ea6J8UIrGvpAe5Ax79silkR9fuam034cKf3ooqZ2uXUfPk
C/knsiKX1YHI+EKGMIM5I7dpNo32Zvst6DFUJ58cq9zRTCj4s6vwytbwr2ZxV8UI3chOAE2HfWmk
5ljN/XKsCykOasnQ3WyxC29p825jquoxzVHzisL+PtGnr+G0AF8t7uO7Pm3vrVSzPDUvexTvu9sh
tLSdVMyz3y1K5gDUaXBaWqduXS/9ttaMMNCHZJidKSeRE3dd62v2ULrIRw+V1LXOUisg+gPFjjOl
Q7hbOhQiKlNP3qWoMfy2lu1/elB3WZMtiSr1LJqfbQpBPcdAuQzNxtAZnheOxBWYGGIAkadtsqO0
AkrInN33leKThd5m2fRKc8lNiOWbpN5qdje7dS9CYLzwUp8fgfuVjMQK1SyujoXlG8aYaNQr9czJ
m6chagTOWCSBu4svrFsnyiFBqZcPiift1o5+Xvf3IhFc3qTkINibTYiIa+qgauvMyuO/lABHd2o5
nAQ8TMhSyCwnioI87zdFK2SRYn7qTB1AjENsC+9V6MU2bZnzpTUByjdILqlnP7GaDTirdj8nt3tj
VMhiAs+VyAGPifNWAOKMFmcuOoFcjDZDhWGBIWh22mf9st2J65drOTTkEEUDiBBINXmSgXQEQZXc
LxROETyhLgNKrm4kFz2jgebnmfMnN69TgXzZqTHUpJ1VCGSoxQw+ONsXN8UvxElPR+/T9rpmXOKs
4dzwyKWrJnhBDcCfncefRplU0IZiJ/Fm2uwYGm25TV9mr/okYRcIu/AZnDBmCSeJTdt0+YiBbrY6
gO7Dgxc34JYFmma3kVAd+UtpXBo14nkx0cLPw2NYoWUwfQW/iCsHpY+pI+HRXZixDrg6FYaGqw/B
v5yRmSpCpNUkSN27XHKqKDFCx7bn4pEA3MSpChq5FY3R9zWGY/+jMSbjYR6H7NWUW/mYjUv+NIRT
9tZFIXkV7MTFp3Fukj/knhC8qaoUGJF0pxz7m9SzyiMAlFlJNfUtxQdTeS9q3Lu88XJiueNW0GOf
JxMc2+gqgXyDbonCZciwgJbP3EiITX1xBeDEcecNjL1KHlqssqLDB+5w95OOUpAkRN+5zM+ZIMuy
wW8G4M0LWOVSm7TF/LUu2SXoC8Iznu6QDbqSkIeAF/1elJ1dFhM5kZxyLfVUAqMAa2MOL0pdKrnj
TQxt7nx7n/ysn5abX7JLVwqEqLsXhT1Ix38g+iV4XjH4XjJ5rJqomkJ2kLI7wOEyJuh+12x6kTu6
CCOcJO5KYJfFRLrSpmBhT+8r9Wb4wrJxdIAHffsgfxEn4JcOkJPIBa5BqduhQpfxp8fVjsXeQBlx
9NJt+SAqW66ZIaACwciH4gggeDlR8ryUdmNClFr+jMi7JiJbW/19XLBxzQZRDQBvz91rqVY1lQyD
evKCN+xWf8Drm6Dld9WmQbmD9gxQJcggbjyXgSEYqyxmE67kVxLuVJkTep2j7adNcWcJssw1kz6V
xqn9EBqdVhGsKOoqf5BQFQQTjqU/X/ePF+UQpgIna+LcIw1nAxxwWBOgNO3nsKrGLRnbnRFW6te2
HWpRYLpYFSIFAX0ZsGVBBYCtPN/DME1qY8Q0pRe9zK4WFH6MUaYAXFCOGnQbIjmpA8JjQc1n7aZp
E5uxVsNpGUCm5KTOVElmgKDBiJdAxWW7oaVb3sduDHz4QH+lPmOh0mu/zJys/Rqb9/NW1CVwqT5s
6ScfwYWEDBgU06h8fsTgVY+MrGBws12N5E3aibzm5bnKAF0F5wRIYmSMgHFX2jLSQCUyEWAcZGa+
bYpS2WiRFbp2qrVeC2Cz++t6dGl/oNlC7ouDRWUNeeP5DtNGjyKtMVpvmcbMXUwtuk1tKuIuvExK
ceOCD0aiTXQNhFTcpafP5UqLJYiRtuwevOyAZ80scFPvFvCyiEoUa6s6FcdZPCD9Z6BPmrhkq2hF
aG+BiO5c37dPIJ+zywO3Is7Mo7xtMAEMEWBjyvFEFrvdE5ofRtd2e6+8jdBuFGRe5IUiuLbLmgIn
mTMKFfX4xswhWX3ofdmv9o3FXnhvl72FIUAYYuaNzigaPVrJIM6PkDODMY/bVushNoMXHXZAgYlx
gvTlF6S15f8XxB2XkfVcJKecaCVQ51CGSH0zqY71UpR4Ue62pjv5BvGRq+KZzrt+riLN4fxc0sEX
lRlEambh5DkIqTpRw9iliSsWszcgVOMpEE9I5yZnzPpkSkqPqfGhc+pZ22bVt4S8J0roX1+LSBB3
YhHQoZbRGlAH6JWfkZy4dkxQmTeoTyJVsG8X8YGcL4o7qjpPBkAvjtSjzewOyrIlnXEzTrGgxMvS
jXOrOxfDHY9JC9vuWohpIxOEnWYR38g9BUNxF/9MFIwlt9UyfE0Z2fz1vWRJ3IVgYuORyASLp8qT
WdlWkUbtJ8lrWgTIbIO5KSdnofoulufXWIG2XBd4US5gG8rAvQn6kEzUN8+1JCkJHdIZxYkpqG4L
Hy+oQYl2J1F+d4kUw8nhdlSqzY5NZKIcdVQCditgZex61wnz5Ev0609JKByDnhSPVTKn9+pY5Xmk
TtQLv9t3jNklemxvWzyDk9vhyAjDI8TVye/c5iZdnPQx/ApqNoGaXpo329Xf38CZxBSWcpRYKB0k
CR7Dh28NECmun9uqolgymi9wcGB74/aTmvNiWRT7Gc6m/NxGpN6Rog2PVNPDTWRYgB9sVNEpru/t
iVTuDlKGVTTJhUw9I/d6nz0MgJDjQJ9QmSv86obRW5obKXesQ76v8RCoOuwiJEpeVoIithdoC6wc
TxjswrnSkrJcljgiLNOuXgxQO5RgLGRhYnKbNyY188SFtdUztfD4bxP0yiFvOheaT+Ws1ujzxkM8
BCNU1MsfnKlCiKXi/gxKUr6YTsPIrOM0xe6WB5mkHs3eCv1WKUYXvC7edf1Zc6RwMuhwBCK9rdhc
plSbDUCNmgqOVC+eF0ONgVqZ1I7dFyJEt8t+MRgkOIiA8M90FTW8840b23GxinKqcI1sjraKFAZB
PdwNaGKKXGuLhjkNCP9RYBz+i9YCloLxDpUxeLPSE2hA+FGbJQa8VybJladFnrEv/HAnvVCC6o7i
Nxvgd1/f1VU3dyqOy6vl0FiaMlUqFCOKWxqEO/MGzIcofIiuf2uXc5RY/m9h/K7WGrD/IgMLC29Y
VqggTdJ3KLT4qbhjmiWZ/CaiyAteIXZXuOgpyuakMecMgL2tHz2Om2kr37FGd7auUWzda4YGYhG8
h8ug7kb76rm+WImi9uoCaWGnuubResCsil9vClfeLRjxkFGYoxtRErPiT8FUhdc9MJ7LFtp/z4UW
qO50WQ/0KMMEF7llbxoz80D36OpSsYnrSnB7Xzu+M3lcXr8USTNRA/JYAbCIHGWb3DS+5di5I2+r
HwK1XNlSPAKhLRa3dFRALM53NSBaBeIhpKFzY4M3OR8gqxStdRt2s7WCugT2jyPioVhJ5UGkiMZf
Fb2/Kxwp6GYy7ETOkEX5wzHdTR5aD1Af05/sByNAm00gik8rTg19UmhDw2idqRt8BzDab2zS9SEK
9Et+i/TqtpHim6q1nq9v59puakgsFEZ1jpoSd3ZaSnqrIthNao6bdrpP5967LuGyGIC6C/gx2ECL
ZskAwjlXRztJUDHPGtRdNgawfb16g/veT3MzH1Nf8oSzReznOAM/e7Hkym/LUgGvtEYNVdou4J1i
xmYvDiPfU3wZyaD8KFjfmsDTuhKnkNUclSGGYVnRtseTurll7HBhAB4K4NBVdyLFWN1Pi/U06LKF
1i9+UAs48zUqcyqYTF/0vQk1lECIMlZo1W7QRCus5VwuD/kB45y0De2T9OX8+LpZVZbRMJnDZF2t
Cd4RDugXyLGhrEtwivbCSsGl7p+L5JSyVytZLUcbLeD6VPsIHcbohEY27/N6BDLA9fNjLvhcXyBM
10G4goiuGDzMBTVA7SfJFkBp5qcYsAYDKAYr9QUEmCJFYZ99IQmxB1VIvKBCHLeTZWSg/QImjSeh
X8M6rDcYZY/QYY16uXt9YZemjYURzOQiFrBBAs4Q0jErpiFF7AFQsNfN4UNNEkEpbHXvTkRwKcKE
1iFcmNmKUt0t9CaYLdvpG2trK6ISwIoHxnIwC6Ghb/QzbT/fvXgGIfqsIB1hUSbcZwfW6Gx8MTea
qzrSrnoSlVJX4tq5RG4D+x6sG7SDoS0/ZbRyYozr3XarY7wd3oVGzRLHC904WR23k60SyrU9QRZK
AV5yKINuK930O3krTLZWtfC3JB5cy0yTfrDCT/fBki0wOL132xE5pPYuzllXdRDcSciAkDmjGHB+
aAC/oVmhg5Vepf9EpubGieiiseorLMW2QFinoUPkf0j7sh3LcWTJLxKgfXnVcvZzYl9fhMiMSFGU
RIlaSX79mHIwtyKVgdDcKjTQ6EZWpR9STqe709xsDl+fHpsbbbDyrnBgATxd5c+G7lP2/P1B+iLr
hyN8srGI8KDZNlTdwIbYWBsHPTRkqNDeE9siapIp1k/jWWR46tTucxJisH/NO/5Gbc0vPVCsRSPY
QPXhLxbpTl1rBaAxi+vEPbNTf0IyueM3ClmPe2WdrUv+0PdhBvccYqhKRxUaPZtprx/pud7lv6yX
7zfkqz3//HMW+0HztjG5hsgiiyfRl5sehIvUWdUa+yq64NnERY2K5r7tLyp0KVpP5POqZ1lOMzF2
dN+jCx7cFlHwml/jvtsyPMjuv1/c38DgebM/mV0c+4IDjW7OZufhVHEHMl6CF21oLkTpadrMpQJ9
9a7ZeU2GdP57lyEArX4f2tnAVv8lUKfkBJkxD1WQkes8ZEYW2mUfBjqEkPVwMAFD8SA79v1izS8/
JXIICOP51qzC+Ofx0crByZmN22+K6H11lGjLz3M5eRFaeSi1RN3P1dgYOuc+YeLBOGMiO+Kb/x+0
z5cR3gW4Dini/Ky59HKQzHAh29mt2tA8gGHwPId4PuH1u7gW2xpn67ya3ny1AZ+NLnyZd32gqxS5
xvy19WB+cs/PecRCI8J5BxwoNFHL+2tqHn+jUuFlgIDjXceErrC7dO4xdyHOOsDL+pj9HOO58N2j
x3fNj07obqF5q4ejEeXbTBx9M5QhWYeyfHUTfP4JC0dndT+6ToefwE7ZrsHMt7W9gG7gGK0PDXx1
lF0DyDHXnGvhZZJFWG7VvoKpTH8xuhsCITAzu1hs5c31qyM0D6BC8QVjk5hk/NObfTAOw9Dvcjvf
lSKlcW1Z4KIQP1lbvEmzfAvEkCXfn6EvUBvzp/zH6uxin64gaVekkXhGjkHj7cYpcR87VmcRoMDg
4Sn9C7QZL44zvPOswpBWVbgxQUM+HLX2RdqQaua5Z4eDRYow86CS5hlTFU9UM6JGidWuzlfp/Ocf
u7iRU9trerCZz10dmbCXYQsZ51se4xaLDTssP9byti8jzGeDiyiu24QKbW642Nvqku104KxBh5qU
d8Ftt+H7NpGx9RvbOysu+/hPmdhAwJFQi534+y/15Vn/9KEWDg+ZjDFIG/wUw3msx5fJPmEEdSWi
fnl9fF7vX5kcMNxk3mD9MO7dQy6j4aFHM+uYAgOHAeLr/sYAWSSwL09rCJ6vT9n/OOIytStKV5/8
HOvTLRZnRIayQAMoxwOntvt+J78OXybm0nxTn5Ggi3ujtrou1xkONEBvcxumi4pje13G1XZ66Wk0
XYuoO2WRXSA5b6M0qTGm/W++5qefsEiKQLBQgrEVPwHMmMO0G/KHTDyuLPPL0/LJxiKgFHbhVw2H
jS5p9oEZGiEmM7baA+ylcZPk1+zYJ9CyO4zzf6P8TtHlo85KmTVbWWYGqPbn9gkqRHcpfwDd59TC
mDICjNsjMahDodZGXn7LnnxnY/FBWy5a3a2RCMxJVidCdtc/yRrvkuDKCC7dttgWN8UW7DD7LKpQ
KIh7ruJ/Qw0y34uf1rr4qjrHC3Lm4D6ewaMz/L80bsnGw1yyE+XpxgRMbC3h+3p70dyz0eiYZ6X+
jN924/kqlzixXSKBDpCvUAKZ0cbdcxpqh9QPq6u12nIOAn/v9j8mF5FIl9L0MGZUx1wvLFCve6fa
CN4gTxWKunmpfeuYFV5SppVaC09fxgj0Ew0dwGrIHS0uK1UMNnEG1DLDobpMIKQ4BhGY1cYnLxEH
fsLsfSx3gx7Wzco1+XdXev6w/xheXDwe96wJuT4KNXAZFcPPkWycBjkudLIoWQlPXwZ6RwcCCmhG
C3Xhn1+0yjwiAgYnIt29XVbgsb31/DVZlzUji9gQ5CqfoNeL26S5YtmLO26Zdfd9/PnqY8190xlH
NmMyF56ZpcWYNhLlczNaH7rLSDjZwW7svV0/6V38vbEvEEewhAE+DK6iYNeXBBsuayfLdGsdQ0pe
2Ex4Ac3JxxTkL1oJMjxF+Bm8fE8WtU9+TS9Wnb6BrxPt/tRYCbtftDj/+CVLvMfQKppCEKoGCX22
K5KsCD0OBvr0au44Dmks17KUr77lp6X/Lk0+pXDczCE9NGGj7epj1O5NG+yza+MZX3xMELEAxRIg
yuDSXCQG09QJc3Ah6Fo64mzpYMhxoR/LtA08dSWk/RXRYAUl7P8j5XMXftNNZeNOJmgGKzwyOapE
CKNQQv3eX/5az8LIIoYV04BqdlaKdNR1p27M/AcnR3/8+N7KX19mYWWxa06jvIpa4EezqRnWw6sp
SFxm/9tz9qeR5YBRDh01DZ1MDPk7JJqKPJq6FzCQhl6+ln+vLGf5Lk6znJt46pz1kjD3KJtQTG81
yEe+37SVT7McUqilkWua0WI9lhv5Hc4OCDSb7J1yEX1vaW09i0hLu7RDzYL1CBu0MdSMZAb+5mAN
IvLXfbn4QItYy1mjKxVA5MVpbtrqoaR94tloU5gQYeYy9IqjOfwr2tt/DpE3L/1TTOi1mpY8w9Lc
QYXTiBZQc06rVzasKIj+He0Wi5u/5idDU6DTppxgyLL6X5j0m8z8p1dV10JVB+Jnj9OgHwpzjKXd
Xzt6+pZSshL61/xlES9Ky5gkBQA09ns8lZnPJu1Dw3ixLbnimGvusogZTHfExGYN4B5ME07qxkq/
Sts1NfA1K4uYwdvA4aVCZBr49YjWjZw0gPHX+NFXguySeUEUU1vQAZ/NyZ17bUp3XK5B/eft+CNN
/NMzljD8XBVmVc8Kgt04RHlfH1tVgcrTC6WFqVB3U4FE7T+dZ9/80xftqm8MrcOiqvqDWiWYa0DA
vMaNvOJuy0afrVJJOxenWQt+4jEitOtXWhQQm1kT01pxhCVWwCi5lrJqPsL1D4WWwtRt6aq835qR
+c8/HV8IbxaFO8v78fRucMbIhspVQPKVk7O2Z4sgYfUaHfNZIrPTnnxZRU13TTmaglBS/94D1gwt
YkHvNC3zGhwes/uZqzGU+dataSSYtrKitX1bxIIc/FMNYLag2/XwfIDWa5ka6Do/fr+cNSuLWBBI
oc3aFrigrApQPy/xzDosrf+4a0sMWmbVhfQkPK3zL1m1Uw0eYYzrWv+PATRYYHsa07RkhTHy2G3e
hf6j4Y9a9vH9jq3EtWVrx+zNtDRneaTcve/SV0t0Kx628kmW0BbK3VyWs/qcIZ8EYEnEH0O0/v+b
ey1ZCaWX65Pdw72q6TYryrDx7jxvxblWzsqSQ6bJbKUpH84FhTOADusot8y5UAqNcf/9R5lP3Tc3
wfIhtcecCOBH82qMfJPira028UYEkvygBva4uP/e2pdfCH16PNwG6BL4859/Cmmqc8pOM/GFivKQ
5mVUNGNYrvnZmpF5cz8ZKbTKGXFNgyit1COtHZOaVxHoof6NH3xayyKeGZgWlR1g4aDBhkDuUMYu
H6MMGgb/bcsW0QzsXYVW9jDTWm6oazzKxiksyMt/s7KIZg4qBrQcsGdq4mibQOkKU7YQ6/neypfO
hgFGByP3DihL5gjx+ctYEji4WY60Ln+NzZUPclQqXtNuT9bePL/2gX8sLRytN6wG4G9YcvT6UOU4
pa51UulaqvZ3a2NOpD6taOFrJNdJr2ewox8cjNZOlzzRIh5XQI5s25nscI3o/8vM7ZPBhdc1hZsH
5kzrbWdnS5JQiCvhW2HD79A0ijS+Jhu5tpEL95NK79J0XmBZvwj1LlMZqmIF6PlltPu0poXz5TYU
1rJZ8Kp38ErcPRbWFEnvp+6sTJ+u2FnepT1P01rvYWeC9pSpfbAyDXPvqhlvvnfzlT1b3qWqgeqp
lYKGXwiSpNO4McSZ0/913/NP11tep4WODsZvnZZA27QtxkVEAzXAJLDyfWlu/tuKFtW4A8W6/yts
orSDTfJNkza4jqrkv1lZhIeqVd7kz3pNlWGCkgVPEj268sDG/jczi9gAGt+g1uYqYWrrSAQ3vdtE
mGZaiXVrzjb/+adYJ/s6I0LCCmn9SACQ3Z/76q6s7/7bYhbxQAxV1lcazGQ5puvdJ4OpaBK//puR
RRCwITtEeY0k1CfqaAYkaYJxN1Xq9nsza1u2iANK9nQCLcvckrvz+Qcr3EQDuSmmQVYSxe/vIbxY
/PltBAPLmzW3MZEohINWRI56JLaM8/4JWfzm+1X9jfL646Aa+iK1FnVOKs+C8jJ4pX+S9+YkkwqE
6toFUuCb6ZncBgd/V95kd2vg8u/301hS52FUxlKpi2XqYF3m7QlCzJHDLwTA9pUlzuf/ryzyfyL4
X/NkJW0wYVkydJquFGRhcnDBgG847qGskNR7dwPA2PZ7k9/HWGM5acRSaVUaR4ztLZCx5F5sQEQs
z+2VkLS2hYtYQQW3kB7DTKWhT9cNISluvPQiin5lPWuG5j//HC6AzzJBgo/qGCmDOZ2tvgxTPJjW
K1Oba/u2iBe0d4LCNmEnnd60HrPKiOQY6lg5YGtWFgHDrQbNI7PnSVlBCt4LB3Rvm7FZMbO2aYuA
4RPRZ7JG1lo7dajbd92o78C3MLra/j952++Rpk9fp+25UaoWkSnFY4FQ0LIIBOjcHr63srKc37jh
T1Y6kRnT6MKKZ9hJJe5194cLYrgpW6OunS/Sb47rEpxntDQNLEwzxJlbRdbwTrP771ey8v2X72xO
x1pXzbdSVf/Shiq2DC00aL7y+VfC+PJxraSkqsYMVnLtyYEGQmdqUTNcOu+2t9ei+Nq3mVf86duM
tjUWfG6TaRWwCvJcoUxWg4epwzXm7zVL859/smTxahiK39kjWJpLcd1UfWSCEjd318jp1vZvEQuY
PpRyYhWuQeeHPV617CUzdwNI6rP6X7Vm/rkgft+Rnxalswa0uz0yiKHNN7ZJSVgU3ZWUa0Mza5u3
iAiiGXiPqTEEnhHUFuKRtmk82keqrbVNVzz8N13K5wWBA7ewCC6G0np0xOPQTyGhP78/RSuL+Y2V
+mQDc66aWc1RZypSiFLvTEUTS4OoNF0pwL5eDAae57kfIITNP12uqDuPAEEPQ0qFjguSM0gOp81a
tbxmxvrTjOc07mjPaWSOV8Mamki0L35ruPybbftnNYsyouhUbbbzFdcDe+pghp4yTPlc1WtX6dfH
5x87y5BQDmZqSuzaYD/nLQ2hZxnJtIht9mqQtfddE/0RbM9fURsDYS7Gg30MCS98W/eGKdA6UHS2
DHJeFy/LwS9S+m2xNVTl2ZFknfjVqtLikfJJgbk0MGa+CmkWT2nq29eZ06LKaYEj6I8U2sWmH4Io
m51zPuT3fYlti3siW51COFm5RiiZIVjs+wWkwaTNfWjs2KICNF73nLguePBKfdoDQ0xNe0tHn916
XXYB20C2g/gh+patdPotxnPpGcx0FSR4K9/VQhd4sD42NOvWy+mjO/pHNM6mfUBJcSFBI0WoDcEH
NNi9hOZuv7PqoEu4k0GmPaPjk53K+r6qdOCYqZD9yZNYVxRI7p/FoPYigy9DpHtE0aWp5peWU/+n
YWbdPrDHclcX6YXbfrsRilWhP3oYG5xEGonW74KkGUxnXzBjuGWeRm4r5R6545hbqy14aGWtuAGE
TMZNaYgkoGAjEamf7ibQuYWe7/JfIDW1eCh8HkCedbQnyJ2Y7odLiuCNE0WQpKYjmoR4Q3egc0kK
LU3SrAURiNKdRkB3Oa12LGX1oZAl3VZNW21FJctIGc7w5IyptU0BcI+8qrxtWzWYO+ZYOdt0hq/R
iDTU8ZKunfXP28DS8BkdkoKY3lPHyrDlFsCXEaInWZYdRqnbW0x9y40pRWlsx4l6WwfzUc+t7JWZ
COK7IZO9kTBday8k50XkpvzkmQATDz1ERydAi12euceMBTQqfAuN3Ioar4MzVQhQVN3D5+AbwCnv
SN4ED/1UQSfbsZ700imPeRe0YKwyPQQcgEkVD3uhWaHIpXdiWUafak4Yjaxp0LqoYbwpI79VzYFC
PFHtqWsMOzvzg7jycxBBCbyM5QWhF7trBA/HDOI5HinTBGgtP2p9JKBKumTnpTzbNJnbQvjGaQ46
GTG7nP8mzCXgfjFEiTl7sIYiXOhDNNhZG+l9WUGI3acxZMxLnG/QuES5NG5KXYs6zcUIh8picJ1t
8tpOQxTI92YrdzYD9XYzRQ4RESrnDS37o1R55I91AhKrqKLlLWnFqdM4yLkzD9yOnh75Jr+0edlF
fUeuA+xDlEkzqYHYk0EfQew1djK2F9qICWwKeJh9x5RuJoPKX1LbbaPWtc5jGZxHq3yZoC6hgQv8
YGYWkBNcPo/GtGdohdYjlO9qz0kM4TdxoZCasTIyGmev9DKqmubHqMSdD7SKMrIsVF5z1K26jmxF
mxCiByY22Nn0prmtcjDeBVpMXBaXYxl3nbeZjCrGSckgq5MKOFZFQvj8R5dWCWRSnm2JkRtQhlls
eDdF0USDKM+sH0NKqzMFY0wo9BG+71nyxAb9PPHyl6thJBTUpqFPzaMprffMKV6YLaKmnt7wbHVi
vIc0GHubGj8aVdsm9TgevBazAPaAoappRygkN0XL0Lv0rzQ9yPdEiTMxXJz2aatML9R8482i0Go1
TRZNLT8WJoO/MrJJ8XpYoIfTBsNjlpn7Uhg70JD9cnX2w9P0vZH16Tat3Czsa3mDAZw3VrZ9mGvl
Bo0GDPWY7ODk01UnvCunzA6T1yfuRHYQs1JhWWhnre2ycNKyfe7qkSvdR78v987o3de0OfUOevJs
TMqsBoLCCo5lCgqKafLRh7V0HpZEiyoIcm2KoD5VYwlqCtAkDcBOUTfqqRvE0s3yfRcwkMEKnVyc
ydBxVbXVjqZK17FFpTGEuZkb5wnXFmimCxBBsLEAXkM+AFQUnIAQBi9kx8wty8AVbWvD2c2g9jnB
3obnjb1VXE/IaNnR6KuNhpZxSPTpyvOHxA3aA6Zub7lEs7/qZHMwgv7Z8dUO9CFXgksjyUsN+G69
HsJU/42PS8eo4WMZlXV6bXaFCx7U4kWawX4oil9tWo4YKvfKZHSVugbCBEBwLXigeccv8CwWBcxJ
t10ujtDZvLV0UkeQJoDsG4ZuWpHTyGDNh2to6PwUWQMAzhA3WrodSDUmk65QS+Lop9YR8mpvKMqf
x5YWsVNr3WGS3mZUEFHKjKTn7b7McpBTdeCXMUbwLVTdM4Yg88ikKqoJkCFzOClFtdE0PNvoXEyh
sPQHkZItwv0Eqm4hI1JlJai5SbPDaowwGDHbwTXoCvViDD293Hm+eBMGert1ro+JiWJKc8C3JDL7
lBqsD2tt8k6uW2otvochj6pz77yxYHFfzniOzqz3KX5rXgNXPlaYwAnKfaG/gbr+JTXLEqme64bK
cG95ld6kvecnbcs3WqsdcgYJO+m9F2CUrQw/Yg5PrLp7rCaw/FK+UWDNjrXSuJkKDG6V/TllHbjl
8xPE0q4Nr/dQkAUJHYB6dlgrrtOa7ZkiuwY8Cr2Wnmiqk7Dp7Gc8Oe6Hxjh46MmLnkWt0Ys90F/8
qQpIEI8OvXhNaoUcYpphx8B4Icf2UNUCewIEVWcmPZYKijISWr0RIguJJ8tF3OxDs9GuddUkJLMi
n2Gyr2se0FW+dYsRTsZAKsYNlXi1hbsZPN2h69JtMVVTbMOje0PftDJDvNdVaI7WtTPYB1r49yBL
H2Navrt2ufEy9ghk5n1qpocBTN9RWokP6qQ/ddUe+yq917iN8bIS56U3xywUJLsTNLhuoGFYZfwt
97x3ge+CaP+IDkAbqrHf1jW+MxeedV8H4AxnTsgUnKkvmRkVFCeB9x068GMPJYmOJTztNn1PEtCA
Y89xGYKE8gRehlDnRhd2hd0edV7bYUWcw5hPEChsOz3suY5nsdo58tE/taW5477/oMbhqRrpMyqF
V4Xh/ZjQFomafBwtss1a34gptK78MetDkos30N9BorHDhIJlduFkDJe07iMOrV43a05GNuygIgld
JTPbGXZnx9zLIV1TfZDmnWvmxjKyfUY4wA1ZCAZwcrCIHc/3m6G8Q5vjxubeFpo4Fy1DWtpXbAMy
6shqcdH6LQlzzC3Ew+RvmyE9sqw8Mu9nUOG2cJCMArj3nNnVcahQzGR9+4NXLKl47j4jSOz6drAi
DLhf7Mya5jCcbaa89BPkv+KifK8ObexP1BIzQvN7lzd0Y3re3Uj8GjfbNEb4+TvSjog2MhZ+m/Aq
21RjBa4gO2aMvA5duyeDu8t1AQ1mkmOy1nI2olZxb+abQpl1NGnOpTDJY2OIR1K3r57kWzR7/IPl
o0DmyjnW4JLaFcx5aCAMSxhojx3zZOXlyVP1u1L5cz4ZN8agvWqMdqFjUR7mY+rFwE9vnACCHwGJ
TNXs6kruBNMTqrc71/Q3jlHcglb6pGfedmL1vUflletULWj2IMRgeffcwniCmTki4e0AoRy+zz0X
d7MFrrxS2uCgLdqz7MitSeVRa9Nj7nJUDGm/EZRvWVfFdsrCSi+ikTJctv2xTZ+V2T4ZqdrUunbU
Boz3+n3Cx/qR1S2SyU5Op5EFHlAHdNrllrOXAXIvG/+QbMD+b2CkSmJ4DQ+gwELx7hE6hm5k26O9
aYccAVYZR72pwc9kBZvCrLeDn6FkANOXNEBVHUzX+VjCPce3Bi6y6Ww732GPQHVRK4w0BZwRyJsV
8haZYjIV9mPbQEKks4ynpvbeJE0/tEDt9Q75j99awEmplzzlj5PSt52v0OnUysgVBYmCgH2kNlNx
zswA71dQmLC6B0PyD9eSG0oNgdsRE7d9oE6eJfRosPpzXZf3bT+rgVklxqrwKQZt2udV+85RRBUS
slnUgo5zjTdsN00vjoaRWaNKFCUHr/TPg6rLcGTQecitMfaC6qXrMAuIp4c6LAzzJ69miYMe+MuW
IGAEfhcapbHrOvNGK72TPrmYNtetO0oxqTFVZgQxnBuVWz+AbMDjgYBPzc+yKUYRXEi+h2VHX2Rj
HwKj2xlZzUDk29xAFXyrVYj0XnkDMbRfaDNukMeLKA3GZscCmW4MTlGeMPdcBajTdB/kmK01FCHW
fWElB4tlI8HdSe2d25sYVGlvAh5sDbtscEF19blDdCVtsSMZVNSZa0Dwj14hnXDjwRt+gezgoyzJ
nRWIrV6XO+zsLalN41LY9NTQKZHUTapGSzQxDCHSzQ66scOVVJWMB4PfET+4so1cbaxm2oLJzdlB
y4nHZJouVgtlupzoV6C2AUuJ1u0s038hAUfeF0zw/Qmpg66TWNPktm8gLtt7/IR5NvPkU+PB5g7y
GKldOdX04fR6m1iC7Qov2zA/P0IXKH0itPNPhjK1bd24SVpoO6CgfzZWN+7AwlGHgZrySJTYLFwD
ZaIXWh5BS3sH0TkVkdF+qkttr1oghSYXbYg6Yzt7kK+jhOQHLkloPPPhptG6G7uoGM7lPVKS23HQ
P+zc/LDaqo1UZZ2p2R1IRR4svQ1iSx/sfeZY7S0wy3tgejbgDsoi2SLBrerMSww57GvIQbhS7sag
uTV9vtUIP5VuuZsy1UdCoBxVtYfG1UA204QiQVTPlqblO7MqrA/EmatJ2uhkQIBE2qUbjsXAItsq
eSx6d6uNbO9CHX0c243RDs8p77aZ5Xd71lTbrpMkySkiDeE+1FNBtYX6JGwC90Iz7X4qtKeCpHfT
kD7xdEBLa0A14mV0a6EEVXqQkMK/SceJXBA/SaJsckuBb4/Q0ED2qaltmwc3k6ywvVAhgWQ4uhq8
6T5S3X+d2u5H51DoqqBqP1eEuDHwbW3UOPRjUOkUsrp+CXqybVt3CzzSk2mPiTC7mLbOQYKZkxgg
zZfOTqLSwT3t3ZitHnl9jcGwEioxZOO79caT95yzs+s92I0VjjpGa/03BZaXvEM4RLvmOqdgYWVt
ZOs8kg6LkNOj2jQPqpO3joccaXS6CF3eCJMoKm7kTQaVnbL6obcOXn46vDLpd85wo9Shrp0tw9/k
qo03QJ1QuuiisrnjGGsD8o7y3m1eBizK2puTODC7jYDxiiDxGlUmS0yfVrFf32e5eMzKHe/1qG6v
BZ/6MO1EJMn7aDRQQXUfxroKUzFPA97RUcRN8Oy0UEV1kUPxJEinByXpvqZo2VC5KdJhq2E0kkzX
CgFNyJscqVTVvHjIeFnw7KK0o7Ax2NeyopF09/hfhXLirPghWzOxBkRN20F3bO5rmwnx002Lq4zR
FO2G8sbo82fTxzC8jQJEtvZN62khBHkeAOyGGQO5qi83ytOT0c4OjX+RzLUiPcfkoC8jHyYiaExC
oaHZTbPKYXEDZsST1RfdxU3dY4PyFS6JTQozPID0PsbvuwFC70VcjVOUt1fOdD8RIDqBuxIvWb1h
FblvJAslr/Ylpny16tKhgzk2KJoHD+3ZKfE796HlP+u+iAYfK/Kyp64fti1HKT52YD4+TZyhzXQ2
tRf8n4EGG98EMVwDxfuL1b8ybY/xq8hOr3L/FeVpDuGgRpJr4Q2oPlqyT/sq1KHIfdNTj4VlmnqP
Eh3JsKtU96Qb1b3OCPqBBmLv3K4wRH6LIrqPZB9oV1k6XaV9gUxgCjVagRw8p1cpnJ8Z1xgRS6+5
dKF64PfnxrD3gTuEGUBnnYlmCTwVQ9xqsLaup251/Ujkh8SPm7puOwpwy+qgeOZyyyZMB7dvPvnZ
pzgGvp+YYJfWShNJqRliHjMeakju0v668q8qEZxRND8VJduQrIpoYdynhXfq0P2Y/EPaIwrZaF8h
CeFAcubg80djtH0IfPKUu3hY1I2Iu6/cVRE0ky8qJbeZ355oUCQYrXukuryZlPtrNNMr0CIlubJB
4W2SKeaWcfH0YYMxiAhowQENWfLEOmmAdQPemBr8va7Ni2WfMibDLsNtRKa8CllKoG1O0ILlmNi3
YL6tJGgqyhiyTjQYjp3DDp0sfyiAzsOuJD8EmjW9Qs+Ig1z4GbzJ2ywY7x103Bxy4MzZYv7CDklN
Q2wNusBFVKSvoue/Zp3CTtRhSrwTInBkGflwChjEn1DhNCiaBMYogy494Jn9iMmsEQ0KDSGaJY0q
EAmyzcibn4UqtqJ+Tql9l3rTpdDRpqmqXyAoDFuw8QofP9NGFy9EL+UuM5qQZi0+l5Zfe3lxL43p
DlR/ocwwWM6MhzZgd63WP/klL0KBGaY6BaKg8uVTJ/MrsKJNIcdmFhDQ6Wn36mjIbFwz+6EN9XuP
qAhtQjzQo7HolvQFX+3DGQ3MhDAkGt11VmQ/2aTAkgAOq9DHhCpoEQqk9Nm+H3w0NwGoQTPoh0nf
bVPbjFJ7KFjFIcCCbg3pXZSZyM0N/DW4hdtHNj0bwy+ryg1U+uTactLnYEDuTqwHVMKQ1zOumevj
CbdGPndGL/kX+qlXo3E1iffR1k6k6B6Aitx4xmttTo+c8fPUeO+kfZd4VBICSAqZ34jWeCwKBE2T
/CIFWrDBiOdHqIlFVXkvgluXyRdwvGRhMThXg+FBd+2nJZt7F3yl4dSj0423WBq2DdjB6ie/DRCO
B/e2V8UVD4L3wL8ufPMjS/EkIxzw1BrodHvlY4MOWNYP6ASbJiTl+vaO6fxigYuoc4et0+OvDDT7
nfbNNQ7QEV0zzCj8gmhoGbqseaADqtmhLi8l/g1AZe9Vx+4CLb3VBnnroR+lI5W2/QbtAQ8NQC/I
7kw4CgSkr6VAfgrJ3MMUtFH9fzg7ryW3kWZbv9BBBLy5JQzZZPtuqdW6QcjCe4+n3x+0zwlRaB5i
7/9GczEzSlahKivNyrUSiSoNWqdVeWzi+CQn/S/ZJOuKzB3iC3ZN5ZTqqXFfUqmLusTpUCZQJ2sX
zcWXuTBzbnBI7pLB09eZDxXCtNo02igoBjsl9Z+YHfouhgTk/ew/5PivQLSlft6HksRzIrpRM9+P
gfAQzeGrZY2/spBXM5BTZ0LTTdCtV3g6nsuw/pH6KUd8IHytfC4Rmzd/zmXzIES0D0qpP1Rq9hSb
i/p5G/0uO+2IoGuBjyTHp37IHVHln7GvPc9q8ippj032W5sGp80OYokrHAIyjzLUdtIUe0FBQVk1
P6u5aRCv5J94922jOKUZJDcAOzjX1XBKzEeL0vks0Z3MQiidwySz66BFhS/+7Puwj5FTqBJ8IdHo
jJP1y+xqr1HkB1nL9lknusQl+wlXlkeI8oWSl5TSWygjhMDPSEfiE52qJCFaSrWnjnM7ja193GWu
nIS/CkGVibkmSt4Ud5GQluDAyWTSil4BKR023+be/6438lcKhPu05TinGRTbcX9E6CkgeeWBHNLg
Lm0kLw2jyTO0muA1fGzjZcgRruF9pFleHvV7wwq9BmrLHTX8G6MIPHPQPcMyj+2UPRSztmvn6s6M
Y68uoNadJ8e05sex1J6Y6XLnLBQ9KabsL+gHWVU/iaSBu1hPDmlthXem0D92en6jhDHZTP0atvG7
MJXzrtKY/xKC0JnTigdUl05pER9nZXjqp/FYZuJSER/fBRXNe43PIrb6S5DPt5KmnLB7X1QgSUZT
+JQGCSyBExEszb2R8KlIkhcpkpNjbWX3UhNAYCK0ezmPPSVDOjSujjwwB7M1j2mTOKLePRXL/1u1
BIC5YvxICsgNgqB9SvqwYxZ+UG51Ldm3reyVneKJguYNouoR4niiAjHRDLNwFz+ERfJjFlvNTksk
rkygDifVaChUJZHc7KNeLh7MikKDIA/RLg/jdz0rqGmo4lPflNJJACTlpW0WAqf0CcP1bDzF+Tja
cBBY9lT239NQaW5Hpf9qEit76RS8l0FFaZNe0a5Om8wbu5zCopQVB61oR2rF9CfLJArccSAaIAF6
FMwqc2N1Cr1AToa9Cjj5xu+taNdOugAl9PyjmlXVtgJ93E1txaztZEZ7f5ZzsugGd1hTZQmaSXmg
beY/CNTtDryEzdNg6k8mzawbH2jgjUxp8abWovYA3EeyrbbWSRUJSeWiu0ElBdkMXNe4CyC5sgsz
/Zm1VuPomv8QKGSywjTvW0SwqYuQcsNMVT1U8/RzKOllasP4WZzMpUqnybaspAOirGnhTVHf33d9
88lYEqfUnHn9qnC4C5As9iRVQLqGZxFKxPEY0LLFW2TNLlPywslTuLYVU+g+DTGV7sQgSoLB5Kbu
k9LfaZPJmFWQZfd6Iasu1MtLTyaY83sz1YrTEIrlSS7N0J6p3rvUjmOHTjKvXb3MreNIn2gm6ncF
RLE/p7SOHgcFzClaHkSjoZkOO0kOv9emKbuBOMGyXOjDTg2zp9mHM7exwtptS3xALoaqa+boewb4
TyVXstsgUT/1U/5cxd2dpCXDiyHx1ylx1+zTpB9/DX04/RDAku1ZU/4APDQ7FEXbOYG5CIoKM8Qd
aTTf5RGakTzQuRdI2UgAYCaeIZNE6x3lF9pGUfyojwOEGBkzrkQfmnVv+oL5BtcML6Qvl/3g1mWj
vHZqziGcEWiQwqLA63Bz2tgSXea9IO0gjHyRw0B+muJK/waBaX3jp6lBgRjRb1oV77FiVUctmJoH
02qtfRXJ2VHOrRanPeSRx2C7/Fiayf3oK99DBBS8SGN6hKwr3+WGQjuQFpuSth2BGM00SknDY8f3
gntYX9iNylny8lA3XZN31JVVaj6yH/IUln5DttU8F0PsHw14c2/LvhuWnm1xiuQhdyLVNO/ajqTH
NGKFfJeiQNaVIoqhSqDeBfQRv6dqVbudMfzoUUfcxZbekFsMKTxSwZc5ruJdEXZUYanyOCmqpm48
Zz+NVtS/mJZlniZFTJ/ViIrjRLf5NHHMvZI65VupWfWBGcy3yABX4HB5fCr4RW4eraZ7q6VUpPg7
ZqmT0K7VXI0zQMvEHx/ryLf2ujWDUlRm6bFPwtQF79C81L4s35hznB7Cuakzmu8qCXubp+OXHCrz
d9GE0jjpCaqDKIfVRgs6so9WplGo+MhhmCXPMX4xSbuvUwAoQqJy5vaTSoQ5lo+orYp3Ylo/5Zp4
KlQedTGBfXHoSTiFPn1NJf9Jb7VbofVf4nH4wmEHRz7EBz+UUzhBcjsJw4Pck7HH1TIV2NLcL7no
uyC0PqFDSxgeUO0wdLckfZnMxJHy7rGbg/twrqtjlZU0fglzO2K7uBvv+VuOhSS/SaN0NFuZPlbC
q9PHmXLopMY/9aL/jvrk57pqCjswi0+QbdD3jYNTZESn2hxipi2jQ9LLb7M/u7laHaoYsRpKLpIg
uDlzs45cNNouTgJ8ndnXb0MrHM045fJI0m3fIS+byxXXth5umK2k+tOKRzqJD0MFECBQQDWYKsbj
SoSKajRqN9VYAF7uvRUUdjHqhoUsYLwVpPCNurBL5LjrDGuiC9f6t5meCE+h1ueOMZKL5UAn8rzs
Ijup5PY+oPm7zzS9FnaByHvSBUllK6hlOEIJ/UowG1+qtMn3YqR3x2SE+sxKef59ZAKGZPomdeMt
SMFjkAVfBaqZaQyJFI10Cca0obvte/EuDJ6VcDqJ0muE92IK4avQW29zhFcsW+1TXcxPltXftVV7
KokGhfIpiiZaodoXAxI4K6Djr+WeGn6RBNObktob+MzHnPQtt8TbQTe8EqxTr8EDJFV2OtwqZGwN
HWpzgvGJPi2YCeFzJ4d7mlxOPKe3adDYuWU+zJn8ABVBvVM6eXISyu6t+KNUk3jXRS9Fr+bOuHgP
ZG4Oggx1eWm4Sfzb4sPTZFNdFd9Pa9QJu3nflYMjyNCwFNT2Q39vlp+rOmDwF6Y+YuqJeFpSI1ha
zEPU9GQ7Ev4aXS2qbAeYZORdYJqNKyo1jbfe+jWa8YuUJRAMI+Js1GDaZXgnJCl1Mx6YvEor+kS9
NzP6YltiBFddbr5pxpdOquUd/Ag3U5Z+UcLwGxACxC193rzkZxd/Maho5/dMQMa72Jw+k5BC67iz
IlIEOBvlsQWwYKhO3AsM1lj09budaH2J1M9ky/ezkh3TnraeKdi+0X/Om2hwq6YhXTI/RyUC2ctE
eDaVN1WT7OoGfLKSvk19/1P3pZtAkQe0s08TTTUx4G8yeMIQ2PRkibomKulFodwXaWBDjv9c9/RX
rexgpcavQvsh4GniEjQYoTCX0s6hfaT9jtQjTfJx+pYKxnPlt7M9Dp+61KcRAPhECh7MorSVlL5M
Hj+bcTCfOqVOb6WEnCGqBCS5KGfeTWK116BvoHv3a9TQdp8jqoVDmam7RBNuKaP/FJNRslt2/TDT
izWCwbJrcahOfiCaXhrEndcblDiaWvwqzc1DEfnEK9JMr7oUKOfPIIjI0W0RwhJgEn5/I9QK94RS
nNZEX2NZugXX5DaJ4ZFP8zL4NIDGYXyqMtCwVvaqtyPOunmWQzkCflDdql1V24Gk0DAqfxRxRsc+
HUDnjg+k/8JOSKxbvxbrHU/Tm5kvrr1/L3P9MMm09INkgCtqbKNH6vj6q9wGwzdgaf2LHg6fi5Ck
JtJ0oD4AY24Gse2oMdcGPfj21BglxB3dDNefmXHAcy553VK26599qbgHODUc6wx17ZZ2xhKWz1r+
QvuFGpI00MgWiDd3edCrP5viqSuMm0aDLnXKQkA97RfGkjwtpjZdqHutVoc3VW+LHxmIWU58+JTk
lupYcyuYJIKjeaw1Xn0x6u9Dgzw0mfWjMuLg/eJRJv3De8mcRU6/WJeUwWDmdyvcZl8kKflVaMXv
aTbUh9DKmltFLmQGicLbNig/x+EUnSJLe5XzLKasYhB2ds1OjNPsoBa6TFFHRlQDwmtHlWqK2Yxw
7fNI8GZfoaE57M3M/9wVofFCpj16eVIlXhRrX3WR1kAQaZFrBDINzsIKnVzOVNuvzN4NaZ8mO9GY
FLtP0XJjSpS2jkK4AH+Ujr8yYFqwzApAQi4k3iT32h05HowckU5cA6qMGHp67MTc7bTxlArtCwiZ
+6Qdmp3Z9N9Ev4nuunZ8nH26s3lkvMhCOT2EMlCROaclHikG4AmwW3RrOneSg7dBt1w/az084k/y
y9lL/f5zYAmUDeMfhZTWbp5STB2Ade3A1n9NB9O0DUIyVxXCnAI//besM58A4VhUM/xqp47jqcrV
23gePDmKMk/VjX4nSHENTioDuiPoLrBHp7ain6goMQcgxlCdRRQ5arUbd2JZavYACYEXR/WrLKZP
vdV/C9TILdVib8gJvOKpL7rDHCDeluFoTa177fuQ5fUIkKuZUDuFWj9Kkn+jWVPtFZkWeAEXB83d
6FvEkOdOEwLDkyLyh1bxgXQ1nW73Y/pJzKfvzWDcZ9b0vWBKi7RSReqn4073mSzuwim3diNFiV2m
tca+boyAklBMhtfyUICeeBMzHuZCrL+GY/ipizFv0UFzoc0/9jrhYqsOyVOnlc3OAk+4A7/Zg6hR
vpk5uWVDBbyZ9XuzaZ/kXKjugtiw7LamDiASMPMffwOX9xV2k0/NqKqHWDNPfVm/IGiXMnkOuYFm
TicQejfgV0/KUNxkXXar5NGtmjY9Y4dm5c5SkbhzTzW0brQ7yQIaT4b3pQjRtUWApeEu5Q2wMlBW
kvY+tuUrCervEMQCQbBFcaj9OQ5lUZ6yvsml2LFiI7Ce+EvnQbNprGnJSFmkoEF/3xaCQGQgCtR3
QYAQXRniL+hf5Sa0/w+sEqnYxbpKt1XJHzV1eqbV9lUsadOriv46Kkb5kAjVEwTmnwnYRDeTaTtl
CI1Q3E/Ne1r+CSDMKrwtMuGkoOi3k+dFJUqx7kZQ34FQLkXR3PaJr8FMt49NQM+jpPeA8+y+i6ma
7aKgwYOW8ffR8k/sL03RSDqGxRjZNO9+NiHId7FpFTeg+GwHRj28G35eEgCnZVDYnFic23X89R9c
+hWg8nrOtgE2ILdTw1iOGT2IbWYPYrmv2qwioCHeFXXpWZXzwxzPz0nVfdfN0eMUfyuHFs5NCY8Y
VDySkEtF8e3QJHt1KF9KBAf1akul5CLC/i+kej2pa1pNmDVlx6Ru80XQbsAO7ofkG0q77vUtuYh8
P7OzAtiLqWGNlUl7X1PpBYnfpeJRpBx+3cjF0fAzIyt4fdGUFNd8jKSqvku52GP6ZCjUOhT674cS
/NB1e1uLWuHs264RpHxZFPi9XUFzyY8z26dcfN3M1jdawey1MSniQeAbibQTkuwz0K7dWJ6i6P26
na3lLL/jbNqiDmtK60EA3U5ajY94ft0bo2R8aIZ6iwdhy9Rq8GYEamKGy8C7otHoiSLq+SoRerYx
H7VlZjWFp1a+SlqEGX0yHT9AFpi5njnY4nrfMrOaS/AJUNW5CxnbVQAGWSKvWtiArmvyw/UvdP0k
yOJqbLcsBblRDE6CAUwUqtedUAeu3uxlakHXLV0akNNR/FUX8TwL5sp/zwKdXQ6c34pOkoGD1b7X
/hYz2mULpoKAs2gZ+gdOTEuNisnMxT+spUYquap/+t+vwZBg3ldUNB7ENdeKn46NSqYuOmPwKdVM
UCpbTDiXvse5hdWNKXS9JYNvSChjuFbF2dVRjYtMhcQzd68vRrp0yM5tra6MYfbhqDXCDL14cOgf
iruJ4go6YF7uTsirJb/jfX63KaK4+OX1S3ZudXWDJrphc5bCXEoai+g1GkXUEG9ad6ELbd6yt41F
XjbHa86pIzZfz2U2piDBS+nPTIpLnmqDNM524CHRQ8q8pt39R8tbRCIVmLZldN1WL4ZBua1FmglI
otMjz4BkS2Ez1QAXs36CqneLDPXSeTk3t3owCkVNYLMKRGemfLVjOMlL53BvUmonK93/b/dSZVGL
HJ/EHf64l6MKWV/RSLS14KPXblHBFe3gdvIUzovGHPzrdXsf1rYyt9pKQviikk3IV2vrUxkCoCaK
jkWNNpfiXLe0nPR/zuRiCeVbXZPQjFTWh4R0kYGimoXJdOITEOA5YyTyDxJ0IGHGxjZ+cFN/jAH2
RZwOlYW1EwnFMa6rBIhrbkWfTJMpbpj8ts7hxb0z/hpZ+ZG58sNGEdi71GKuPmqKb1quvJtBgmB4
Vmys6EOUtFrRsr1nz7zeoHSZ9BFkD/KDZL1HxH6gUi1aMGQ0Rev9Jx/r79JWDkSYp7Epq3RyVGqA
QL40UD5kNEYSvdBbBDXZ+xvkM3++/8fz8dfk6jmeQiOLCiYGcCKi3b7mHkmGB+TMAe1ta4/X17fx
6dah/mBNGYVv0JOlSReXubzTTCiTx1tD0VurWkfqVifrAh38ES716pvqjocf9M9+gGlAVGTrPP4Z
T7+yhdbip8/OiNjOZWDprGpCIEhFN7S2PMFdFJEDm54f1c0t5aOL9wyZHPRXUd6T12q9cp9ItQqd
oFMV+leLfLSJg42YZvnuHxZ1ZmJ18K1qUAEEsYPqvr5h2m0P5M6TD1vEHBdPxJmZ1YkP5mVItWAl
g1aGdjJXX/pGoNdRgSqjr3r9+H0UxVhu85m11WFnBnAqqXuOPNDtLQCH7rkw7NQR3HY3OLRZHSAj
jeOf6v3WOj+qs/xreh0jjiUttFGdqP/s05v2trof9jJgCrcBHO35DrOaPwCPURoaHuq79E7auHkX
/djflasrVplGQua9mjBPLSYG+W2CTewpaIoHmIfgzen3DJluMQpfPKbEw6Zo6RLaWUuUdnYxyNIh
/pdxZ9G3+hbwAj2lIyWh3fQjRuGnfd7WnL1kcbHGyLPyR6rsX4vGBI2SNRYTZJ7JDbON5i5U5a18
7OKFR4fNQi4JmQhZX37F2bqiivlkKHBx03vNs06By9CNAyTcQQHZzm15Y97+4qKWuBzdVw3potWp
TX1rKpqonIDisWMtfaS63uA6+ygyyPFky2Da0xksUfTVPSwytrPxE9z+MTpkXxflbybC7fmu3Icb
T+qH2HwxpaJ7LGrLNLy6in0yDdinHleTU1XxbZHnP6C8+g16ZVMQaTnTaxd2bmj1mdpGHDMG+8c/
YoazI+2Co3xj7HM332+ptV38RGdrWp10a9YjMTU5EYFUuE03elr3vuG7Lq4GIWXkeJEH/SBLZoCi
gVqP1SR63R/UuE0PTdSMMBfP/W3EMN/7QKR3pK+U7eEaSKkxCyCno86K367/lIsf8OyXrPYV/u94
NEqFxuMo7+UUxbJEtAEgXrdy6WUwz6ystlRXa2FsZsI8sVJfSkZ2faXbgzuwhXbj8F/8eGeWll9y
dp0Zi/QNQ+AN6qr4PRPnh5Ke4fXFfFQxXw79gtcwVYs3W1/5X2VkCDpjMM7JYLo5thXTZ43JyB1d
LImxtSxw+xgOhqlQWrvT8pxwBeTvVq31suc6+xmrUGUcQUZAY0DsfCt5oe4mbugtojZVuGemwhm2
k8ZLD8/5wle3HW6NiZIcD0/jMuG2H73sWdrFjoA2k/jSuqKzaNR3dr7fEh+4GAOeW14d00RUh1Cf
WGtY35BovZZe4DJSn3jahNRtu+8O17/x5WP09xOvDiwscWrK40pwWwR7bSqf8lbc4vO87KfPPuDq
rDYAHARVFUbHVMJDpTfHbK/kYOO674Uf2n6ggBxyh1Be+pUb69s8PKuQcFCyORVNPiVdFbJkBRHm
DBHtBo3p3K3vwo3w4aIDQBhQRA7JFI01ixajSX0dVAMCJTLwjeFXmd5n6GK0/Yad5Wd/eCbO7Kyu
JjHZQDJrgbmRhteasYdd2GQmk84KVksk1dMth3PRgZ5ZXN1CSg0susC1NWn9IsePdQ4Uyny6fhy3
tm918XxfjRmz4qT0fvit0PqeZmp1HATQ6ZKq/icu9GxFq7tWaEqVJ8uxDEyK+jBmgKfbcqHLrlz7
Tqv7Ffa5r0QGnK898re5syjZWTYA7Rv1YDnjRrz8sYK4OOyzFa0ummiZsRiHkAAseXHvfzK8Yq9T
XNObQ5k5kq1B18tk+hbX5NbRWN0xOnZyO4NackxoBCqB6RSAcN3W4ra2chXtwUNtxILCMJW6Hz6X
rAzao530WyblDzal27cO4ip8NZIWIh+VJUlWMd2FdJSl+amfpfzQz+Xr9UN/2en//Wxroq1BsQJF
UllZ7SynEFl63RG+DsgRL4JihnPd3OWvhXOSFVMz1D+/5ixyaBMVGFyNy6/bY6l9SsRHrf503cTF
V8Wgt6AqEKKB9f43OOnjth7FlN0zinfTAEkHvvC6hYvf58zC6u6GcyyBmTGJCYSvQfMYgcWeqnc/
3XCzl5+PMzur+ysm4lRaBp+mdWbtOXynubRbpPwQD5hdeCr+s4N3ZnB1hfPJEGjf4zCE2DgNo25D
XFjXtZ1ljXd9Cy+eA1MyJabh6Z2safF9SQ9USWdpfvetJkFDhoURgs0g8uK1PTOzcg5Wy8iNlgPo
VB6sh+ggHTKbITRGzlDLy+2tw32xWmKemVt5iXwoUPjoiIvD1Oud2WnQYAxfIMff9b8HR/eq2+W7
he6WD7wc5JiarMmyplryOliOFRl22v92T+lj5vaHH8mN7KmHwNus3V3e0r+mln9/doO1opYzsewW
TxgcgGHFnok+KmWDE2N9SBzY1w/KxVjjbGWr21zNgWKkvk6sUUE/EpQVHHqls5BfMEDv9Z2+4T3+
kFp+eDTPDK4ud8toBZrDXG6QmDaYcJmQPwrQs253xl5yO8HZXqS8rOKjUZPsXpZNQ//z78821Y+y
WUlNVqnu/T2UaXeAE/XH8o0R7P0ShQt27VrHPNj1+8TrThV8aI4R77YKDdJFz4ba8v/7HavF+0om
m7DvLIsHvnrXO8Eh9bLCXmDpsNfx5k23NZNpD5vHSry0AxbdVKi8ZDoh6zdvVmoh66tFTdvfF8fC
zuzOK+/b7brixb22NPj/JEMHKLRaoynmMZBZouTGZb8pZoKq9qE43Y2Ub5ZSR7bVKb7o7M4srvw4
GKA8iVGCBXr2FvWvFn9Oz9evyeUvd2Zj5bqZPc/7VCYmD/278qb0bgrbssVut0tucsbGd5BBurm9
+dkubyYdVbBe1MLk1WaO4KDzdokelo5qxLC+PR6A30dkyMbvZTOnLZOXNtMSoflazopEVPmv/2mY
bJLrjiNq9RzMJpYeYrjTwglu2o0tvbS2c0urIyks5HgVHTqOJBwJR8UrPekUesva0HHaToevr+wD
azqElFWVjCnPva5ItgR9QdPANp8Ug3N9ZctHWXsbcF50b0VV02VxWfiZtxnmhDGulPPYQGzpmFoP
P14NXK3dsHMxgDk3tDodRioWQyUES9k3OERgF1zTKX9LNnhcMLg2ZYzd9ZUtH//aylY3bWC4ah5a
nLeWQT3om0J4K4hC8TlNqxoiRDlg4HcYJd+FbLjfwIP8f1bLTaDQrciWsjJuNZlW5wV3oXEVb3xN
3EKlbOOCcgVeYECCme6V1+vrvfjwW9Jfm6trX8BZKvU6rzHyz/5eO/g3b+oux21uiS1feoctAmrq
qLwPhNX/npmp70KllMlXMyYXhbDwkkQNYDeP3+VMsheqhesru3gZzuytFtZD9MhQJEdnUj2rfdHS
F2XaoGq/eA3OTKyCQ3MKfcayiNYsKXuS1OKxhdDs+iouRhPn27byVrqix5q2lGRqB1qJ392+C46J
Pdqyh/9o7Iih+f1mGLqEYB9ugaJDF0PvQzWM1cL8uusEmbkmWhPpz+IYOkvUO9vRO0wUm83cyx/q
r7HVCgc9h4qjosZlivIE6LqUXNlX91UAV9fGZl50yLRBgO4ouMB1S84U6FQaS92JlzvapbAh3kRH
y+6YDDxAPYc/2XpsPmpLUNQApabrCmmKBJL432NfaSXjmktNvXH1ff4KK0HmVmiqD+8/DIQ9PZ8G
efg0KIenrVhseV0+fMQzy6vXRwk7xUjSZgkJ25vcaw81qCjoww/XN3VZwBUz6/SfmeDM6JgFdThH
78ngpVX8dTI5mQCXHZGZeS3Z8JOXF2aI6LWb9OLXSIM2zAVNCv7vwpp9exi88CBu9sn//PKPK/tr
Z7klZ69cBgFzpSR8OoRZXVU5+nf8w106WsInuK2M0Iay0Mtekaf3Cjh0AmLq63t7sSRmqX9/wuqh
LS0zbcIlV8qm3YIKyD2m/mP3B7TA3H/LEW7L7dt/KZI+N7q4vbN1m23eDqZAJC0Vlvled6bpMYUE
caFkQFQhBRm0WIlV3iBdErvjJMz3cjFWv68v/cJzYeg8S0TzpkiYtvzI8x8RKYVlMGIJq1kygtQy
GRdQemh8TKEe39S+9E+VEkf761YvNY0MSkt0fE1DQrRktfZ6TtTGUCP4FKq7Tp2HO0s7jYXMJFcD
ow1UEX19Iyex56tbWgmX6miIhIuaSFHDNIw1pkWuZniuGYbjvoaPSCQeyrfGETna4XHYLKNtWlud
rEAYVb/8b2vZfe6Nh/4424szKv8nXvCC4/1nbattTTUIDZT2z9qGz4s11Wlo3gOupf5p3WyVMy48
Kf+YW8UacVEpudVhLmPYNZ1uIZvym969flaW37xyD/8YWQUYag9DhTVipJYfxzTqbCExtgj5L9kw
RcDHCvkKp2Llw1H5LecwCgYnnpqdPH4JIFm/vorlV65XcWbBXN2zNtL1pFgsoDj8VENPaaavQqYf
GFy1r1u69FFAzAJXlayFHn/lTpk6862ohToULgmmFptPSWfBPNxuBGUXa2jn7mv18f0+hul6ASu2
jrmfHfqtpLQODHVZcIAN3Ppa3VC724cQpPkHZbNncuGo8+D/ddmrY4GwCmxXFi57iN4UcLr7BYLT
HvoYOr33yYPdaW9ufMMLp0QHkWwZoNMknYjtX185tAEkTiFFSr+M91KlPUwWj9H1r3c5OTkzstrW
Vo6lshb/JCdL1SNywxfrGbrDP9hnnRnmjeNyyRX/s6rVRvZVNBCIkooZjGvufcNMD1SdNLiWEEHV
4C275fbB3Jb14wyVcwN9b1b7G6fpwqH950esImFIv4NSDykWoMlg3qs0t3fZWNQHqyuVjbfnQiCF
uIdiGISKMNX+KdCcvXhWpgt5nbX4EyMRnNlq3Sg7KIL/A52mcGd2w4+66r9ufNULkT64XpV7CecE
OJdVeGrlsjQm8IY6SOyJdLMpFi4FCkZaR7f4HxQqL+Uz/xhcebQ5VLK0DdXhT5MPQg1BWnpGFY0+
Ypo6dpT/WRh+4Yqcm9VXbm5I4ggmCnlA2JRx4ue0OyJx6xKGezlyXgli1xT0I2czgLvoXv/u77qu
7ofpkIgidhtX8oavxbNA/OAuLbIZuqFun85s83TIf2yhH7cWvPK2Yttk/WxgOBmSRxH2ozwsN+7G
hTj8nz1dPOHZgY1j6BQtHxMLgG0+1IfJ071t8NqlFOofOyv3ZhHw0f/BjqrtYGlcUC3FUXalXX9Y
WG7EXecxzL2bfyXvibe1j5eyAKybQCp1Lqe+vpapUoS5kotEhAo4KFjoQxt+dYd+OLF45dQpkhLP
GbV05qt3QwETIpws9uS0dKs3j9PlLf/7Y1buqBDDwJx9fgybMN9H/JbOf+nRK4gosy+dvahqnL44
WfpJLR5G5uz/nOvNJs4fHOmHsOFsV1Z+Y6zhxAsZ1Ide7aAw7FW5MHmAxa6ei2/CrqGIG9zK770t
etNr/GxMdmE9NPEtNIs4la1w79Lb9M83WjuVQiyDzGRbkKWFFwzAK+qGsGbZKfXj5WJvbsClKOPc
5DrtHUpfzzRjGhylpd7/aMaHUYavRgOlo9sz8W1U3anqc6DxkzzZ2T6YFz0L7U9TBT+qMaH27+0z
IUwXyliCfU5pkpOA1M4TwkoGlCYQufRiKG1k3RdeQoPxEsBBFO8Yu1s5lN7gEoQJjlvzE7gSy+Re
7swbtSu2hiIvf80zSyu/Yqqt0Q+Wthxyekj6LpAf+vB+Od9LBWMoS3sbFH/ZyZwZXTmZPFM7EUJd
HohQtQ1tPpS3gOfsam+5RglWXZJ3lQVH3y8ze9AfRrfdbzdDltv74VKd/YZViEX5V+8qiS2eq2L+
yXyrdd+MouomraVCquBn3+aymDfiLPlS3HH+YVcHKa8DVGlqVq7uJ9f8LCHodIBm0y3udXv0wJBn
DHMgCnCTPGp26xrH1k4AzyeP0Pi3SNpsNtguPl3UpJdwxJLE9clmOkZQgo5t8OviU2M2D6WqJxur
vrhoS1Nlk/4FSI/V506lqPS1FBtd1+/DojtYE6Q9HezvUXlfoqoF/9evjVjr0g2iHYQiPdOekPGu
nDewlaCS/gCN7prjZBPYepXdgy135B8cKLt42J6U2bK58tPRVOfTOCa0oFLo6GsaC4p1yGPFvb62
S84IWTKJ/h00Q9b6kWwmX5pjPwCnqJjTjWzkshM2U/JTKXrpcYbGZCv5vpQdUJ7WqdBQYKUNtXL5
3ZwJva9Re9d2g7uUcQ23dbsbess315d26cnlMDJRwSgwf6wiR6HWCz+jZ/GnjKoclmrjYqY5XDej
XdzCMzsrTKTZd6mopHwpFcksdzBUfx8Hqbwv9db8Qo0ZBpaSesCvUIdjTyjGJrOlOFUhhc00aFB6
zcvGMX5QS3xX1Sb604CS405SUPXRTCgc6ZsbXsrgD4xdUFKqvpw7WZMSppStIXlwotQ71Zr0fZcL
kZOiguBEUD86vqrB7KpB96nPirifZy28lzPjJYQ4Err4JIOhLC2AjOeVPYQNrLCaAdgiaRj/leGz
ScqmhLelXlRz5zb8FVfj97IJ22PeKEq06xVUMP6LtOtYrhtXol/EKkaQ3DJc3qCcPRuWbdnMOfPr
34H8ZkRBmAuXZyFVaaNmA41Go8M5hmSiBSrKTGALgh4SEG2A+gBPTww8mmQFG3IvV5F3fsF5Hh8V
BbSZopKPJxBh/F4Xtw0a9WGz6UF6mR+mYLisLsdT/pyfjNvsoXuYr8hzHpBHXRY4H86h/CCZcQQp
4PKXKJRw16zXS31RyTd9ffEftWMOfjobZAS+Lz0fxndABEan/jq/b5+XL9pl/TQ+1XeAjnyWPOW1
+HZeNMeQP2jHnEy1RPhghuHkmSFiH+05je4HacEg5e68HN41gcqYSg3XUNC09DEAAimFAjRv3FtK
FC7B0GqnqU6E2STeRQEEAEwCoUVX09njH0vglQJYIBrA7teX7im9GQ/9tbKPvfBVW7zqsFwAcrp3
e+B29Y4m8D3cLO1WOuMUwC0aExVFZ9go4L7A6IO3ORCuHWvfAMBNmHNR6ZqxEchWHrOm8HPgDrMg
LwOJj5NetqCkcujceeWSFAheHv7CSH94QgbmVgpyv75Et7bgZHKOBwVd+GfJmfhPR88diMnwEeb8
vHb3kQ2Y1fTpvPFwHzBbIUwAgMi5NMDVSety2dV6AQ4zAwAmLhhn8JTVbwA2iZhnxLBE3LjwjM1D
g264+LY7RTtRzwHPE31QmC7I5iGdyOlaEbrq8nEBk4XbPdbXzSMoN4hn3QMRF4DvRyAF30fX65fO
dM6vBPcYbVabcYMhaZquNehqkx4wm6qbgxfivAjRhjL+biVRA6p7iGjBWpI/9PX3JBN0w4tEMO4O
PQxrROgx7RFvgJ4TwzaiUVaRJ2D8GjCqV1LUEDENit+kShKog7RrJICUZ5MBhJjGKyLQwJ1fO+5r
aGOo7BRrMxKtiDQsHqqQGJHwOzc65iAIDGgi2zqlgzBpJbAItkoeR6GqrXS7tPUqN2/zRTAmIfr/
jJNZQUoxF9Tc9XaHWhtoPEVcvNzX+XbRGBfShTYa4CeIsC7143RHx33XgLwaiBHJbn1Ezclrd8aB
+Oc3S2CFn14V9pIN0wKxnXytpt/RA50Al/W/yaDfsHEWsRmTLKb2oINmL6ZdzzPwdf/ktb9dQMYr
gFkJiUsJUhZQdqjGlbXe1CAnOK+KyBAYv4DIztZLeruVBaAkmwVkCaJOe5EIxi8gQ2KAugciSE72
c3pIZpFbEB5Qxi+As1OfioZqoU+uZIBSt33U1MgLlwh/lq4CstC8HoI5D52ptg4yAVWP9OX8Ugqc
k8G8UoZQr0qN3pnJ/FApRpDX1b6tnuRMv4jV0xSS4Ly8f4lMNEuXAXKioNz10QylcY6q3J4mnDBw
zbaHAmONCTByD/QlWwfCahB1Cp8jk3/kvb0HN2bfNa2Kien6/80YaLpNftBQiLZBRF71fF47anjn
hDFhl6aASUhR58mzk/mHXhaFuzbrSzE1C07bTC6MqBF4DtF6stVRdV7kGQiFSHpcKjuacQHut0cr
8ugc90VJbY6fsmQFjZVodEAqgh2eUGTwwyw2sh+FZaCrTB0qD9wiy8Eu8WQ8v5ScA4jXgGoYtgG4
LtlkPDGE2wNQkpE+X4wrcKAe1EgQynFM/4ME+gUbyxhkEH61mj15SzMgPA8xMOkCvilNHTSjq4e2
tdfHdZCsCJShmajJ6jOUoo7+lPdXpMkcvNIg/QjCbvrOAqzaxXgYbofL7lK6Kp/DHdAvj7OPjve7
4b7F9KuCgXhZsMDcvdx8AGurUyuRkeAxOai3E4YarKuqExwHHpLGByXp4dwucbtUTVdCSWC7PJkv
+pP5HB0jgI860wuKHzfxCSAMf017+bbai2ZSedHxB+GMBQGuWmpq6l87v7/QwYD52hzL6xj0jMBI
d6TL6Ga5GB7AMTw7yFuI2kh57h1ZHwLYF5gvMLiYmzBJFYsSFNJstIXZisKPfHA4Gr6N14/6DfSR
3h8cGNTyNVvHiJ6tUt+0WWvbxGO3AuWpl4P4wEp+5FMlCMc53g0avUtg7kQSTYNt5pAAeoPDWOcH
vUpO4PEtHFAwHBKtO5zXiK4Q400/yGOuCpSYM8QrqN8BFfpyyUDD1raX7QyA6vDhvCReN/NWFPta
L8dpzUHQSG8lBXBw6x4zsfK9GaheHfxZGud9HTXm5A3lDN5OFHg8ki0EFC0qWIwVYgMvfx4FeCS8
6+GDYswJVMMwA9QvFPs/8JwXe9GjAnwg8LlcVoJSD9dnbxRjTpwqpyUwe2Agcqb4tkXAVSZ683K9
FnJuCppw6RQNYxNaU+RZEdGNAtNAn/1lV0NQgh9WYA9cU38Xw4ZF4JKVpR7kSl47uPLiJHfDFYnc
xo18/dB4ALz/2b3Wd8DkFffF8nIp6Fz8R0WDMQ9JsgZ0bkNFTBfvTdAAqNYlieufWdy7Vjhcq+Ur
ma7L5h44o8DkBuNGcpTAdz0DMxoEHf6SyBhJLvdWB3+ztOsXBe2WyjAJ/I1gJ9i6XlJM0gxKTZqu
+1pLJwT6hn5/fhu4DsAgyKKjWR5TI4w9VUtazPGbiNnwEGIAjhrkCABsBknAeUm8hlkLIDf/iKKm
vfGedatopKB9HrQYHdeozbvUDdD+9RToxl9Vb/0h7vLmhiAE9QEFCIIIcxgFdTUaSxmYbkAXqG8A
6joAQHxBjiC8yRJwO8fJLmnDSnDx82+mjVRGVwlzgGNtQOo4OIC/2SkPKUDQgGI/7fQdmKeFiTmh
RGpLm9UFnHcNzikE4UD3JwBiWktM5CRBZTvLTsFIjCNueaBKfLo8Nkoy12+uTJ0R5xA5hsBHmoGi
7Z83Ga79A10Ts2eGblrstPeyREYfVejXA+a7tmvk8iIu65vRmgeBbXJPAVAaCVLWdKyCWTy8EfNp
ISAPMYHuRi7X/Bgpw0XU1qKpbxpyflqyjSBmycD9ULckhF2Yvdn/rCvQ+tYTcA3mkugnfW3bfduR
0bNwp9w1K8KmdmiFs2+8faMDD+iasdGUyL4P67EhwKEsaE5T2y1POnBLDt/TJ1AeOPOj+ARyTXMj
j30fzlIhj2uP2TfaNJB+z3dJYF4aPnGkQN2roSu6wHh9QW8THf9X8C0U2ZwFDDiNIC6AQOpp6KR2
DxLSxgHqbWc/zafiGO8wQIb2xIOKBq+EJN6wb/bnbZfnd7ZKM1EBSOJXYMHhG3INCS0CGnsF1G6x
4tRT7XZF442JKBChtxZrXFuRjKubUsCaVBn2FWD1NV79YEkCVTX6fCov/0tUFOWGPVtpjItL2zUt
wwjSQMR7Fe1pHUK7m6ivufyN6odIN+aE1tZg1QSRj4eu0uoJjJrd04qJoOjJfpmCIgCNArhIfB3F
zb12S/McYhfLC1gUzACo6JMmmG1hon8N9LKIxHF247oCVZZ22Qz1qQuHk2xPi6PVRr47b0K8hkzY
sYW6vY2nrGoxNjSraR2lakuXuHmiuJPRrYV5/PpJ37VQcDn9SbfWB4mMCYGwNquH8E3i5Fd3pRcd
tbveqQ7yBW3MXr8INOR5+K2GjBHFpQHceKqhHgwgQKXjV242YRR98iK0suSP0NP7oxTLxgkzG1no
bTfqlCpqqK2jYXd7aU6PBh5b55Xj6SZvxDBvucoOwxo8eMhvag9G/TxkF5H87bwInieXKVCzjcF6
mAmT4ZjnVWuihppk3pyMTHJRTnf/RISJrAzeArB8xiLyYR6BHIiDB87kUwj69aY2yj8Kl/B6/lsI
YwbRalkmOhB+ZRCp2c378OGX2fUAQzNf/5tOjDMZdQzXpBH65fP6i47bV0ed+LwEnveXNwox93wL
zu15bdH2L8XmTgM90ZwbeLKBPzUuJxeEKIPTa5V/Xij/ib2Ryhi2kZsdKE1nWpJeAL2LN4ubucoR
2NYnkfsXKcgY9zSCnZBM2LGRWC2IcuKbHMmLvVWPt6StwEjeS3spAjfOeRW5ZwpxPAbAMIwFCKCP
UW5qqlFRU957NMYdiF7GDvhG7qZqfTwvh9fDBLT1d0GMiZQ5iSsw1MBEDh1msMCjgiHb6dALm4vo
a5q9tLeCGEuRUxVkBiDZwxsPPyNxMmvx+yFypmJxS2BqJRiPGcPUEyjIu1C3chlbQRNcG9Yr5NLk
qHLRYe4V7fdufFL3ohkYbgC4lcUYS6GNAGTP4KbAOXxFUagyXNjgcgMi9G9B9aiCNWUyGIWiNmCw
hG56QI6Sk36nmLSji0Q32pWE0/MCm2SrwP08JpYdwybN7mjVXxcdiPzjj/PbRa3gs5Wgnw6ECsDL
ZIExwJZeFwCuxwqmE6iWVfA2JXGvl04EMisHc0fk63mB/7Jn7xKZNQQMtdrZBQ64fBye6Mjj+Gy7
RpDeGS5Qap5FUEC8sjAO3N/yTHaoNAd7ZjX1kGc4L1hK1SmB3VJczo7tK7crHedFt6s37cVgpPQG
+/e1NWV6UjavBRXNA2XUvknGy+snbREPXxPXDJoH+jwQ4wbwBYJXVYN/gdLMlVoO5aIXBEPS9HkC
kPm32w68YYf+Crl6YZBFfeJn/d7FMT7TlEa5U3PY54AaGeohSO+IyEy4jwEZoxh/q8S4S7vWG1DC
QQZVabii3mTaNYfWKXaREDaK7zLfhTEu0xwMM19UumEgtwqKLtZB/6xlX0BGRQCeFMvx6lsYr88c
oEiTb2ajCRvhudffRl/GeypDYQwy1TdtHzpww0g6IHmW/dDv7QghayeKJ/7lOL7rzLhQRc/BCp9C
5x6dUOkrNdIIVVYzCF96d9kXInALkYLM8Tf1pVWWN7wTDRy3XeZqCXHAU+p06pe6nl27EgWBAoks
GwJwgvW67rCk2nTfG7lTD8dU1w9V9FWS5H0O0svzHo7vtv9ZURaqoB0nUHJOOIVIWHp2Nl5P1XwC
sOHjeTHcZMTmaLC9kKFayVZYQi/5aKge8nMXtvMXBZqIjtJVgtd56wzXiivj1qiBsSaqWXHVpDg9
KPAqRDeZk1mYoRY1M57pwAUDJfrrMOy77OG8jvzAcyOEOZGxkkiYhHzLBUy+ip7E6FieqgMdnxPl
Vfg1R0zxIgDUaVaQOQlg3Y5BkY1ggmaTcEkE3Tq6vZM7its6vR86dIxplEAlfW22x0U4bMsLLt7z
HgabUDaMWdPCAYkdsMbvMP3ZuCh2vqwu0P9Q71EmgZlyT/5WHuO+JXB0Zyi00kg02SPgRbIDyobX
Cdo5Kg8Mw6KDIZTImEzWmGajdpBIQdTQau5HxK33PUDqCtTqhn24CnTk3VBbFRnzGS1zBOE8BBKy
Q6e9Q9BqKbBQ6pDZS3ArgnHYehhPmL6GCMrWFK1O87T4pZfvejDaez9MHEMTM8x7yRMGNrzbfiuZ
sVeS6InZrJBMr0bdBf3mKQbaXnEhBQXg/iRBd7loLRnHrShNaZZU0Wi8azFxpxu5YC25Hu1dI0x4
fAyY6hkP2qKGiFV7zIzOj8r5Oia9K42xr1XDy9Q/UZpnObxW0GKXdsmpqdqnIQQ/94py2ngbhXkQ
g2xUKo7t+iLYaZ7D234dE85lMolzs4YvSg/RvkBue44np/VpTvAXRvHdOgVK7bR/1I6wlUw9xyaQ
bCvgc1vUjNOL4inal6j4JJPbH2ljYx1oX7Jv51UVacrEkeE4qmQtkJqJlPoiHM0vy2JeT6UqsCiB
P8Bcz0e9whQYIRUo8WDBAD4d34bOuu+0Aap39W9ioDdefLddR8b/zImhz3mFHUREaV5FYJM8DgAj
c83IXC4sQp41zFCCVAtBj65btmBVubHsVjzjjcqybcDQDnUpWiUtjuSnEpcLWufAZmJ45/fwX3K8
78UYxjGRQh3XpYU0OoUOUN6dCS5xI6A0BHTePrqvRyE133kfAXaYjxsqrVHdRypk2v3sZFLuYlI8
+CO93nPXzCYWLSjaZwUvVsxcP0T7IageJbzBkweau64D6SB0tHyt3iUy+6ZqeZUkVCLNaOg/30b5
UwcMyn70qvl1ALpQUesj/Zefb5V3kczm2VKCinpORaKXz4mTfF9JmDrJolsQRAsfWfyb5F0as212
MragoP7/u7G6o1GWAZgPO2ivfic5z11PdJCiaK6gV0JjbpJVTtNEofnrCLhOfjyl+SVpFkvgXegS
fVrCdyls9gRNuT1YlFFEno3atwE3iPl1J1G+A5vTaRpFcNwEOrH9842ZZFJYwrX0UrdrtG5wZD23
BOEM32ECnFyTgadoyDJjFivJ+0aKYRYt4v3xQDeqPtEHvkYZkQIRI5JQHmMYS16PQDgAKhgNMeob
mlCQb75Xh7fev8B8EBxteo993rJ39VjDKHurlkNsmXQqD9NVcixc+VAcNLc+/sY0P9fq3xeTrR5n
ETBSew3K0Wg0PAK/4EQX0w7S/e8sJtceVRX1FOAQArSHWcsG6TyABOGQoXvUN22whNuz+tcy1i9J
nkZOvTSNwCa5uWZlI5JZTyOvZRLSK0APrCNNnbS+goSXeJCVbyjvktjDJs+zIocTIHNG28HwQHGF
KXo33smHdnGjEfV4AFaWgnCRe+RUA8g5qCzKAPX9eNloFqoESoKiRDEiMwrG8MRJo0XQTcYNhd6F
sEYSSim4B1Q8sov0WTXuq/AyL/6jCCautGaFzFkNEXlceq0SOhoaWkGK4f/J6VLxWsfbFukG1gAr
TEuV8Ic4zMd1l+wpCOYaaEeK8Sxmo6CL/+kob4Qxm7NocV2v5lvFiN7R414LusNvQDjw9+cfpVjD
W/upzQBb+DehrAzc9dCLgvInhc+VPMNrH0VVXt4YIcU0+3shWV8f2bVspHQhjevsrr6pNac9UMSx
zJ1Sz3ptvtMGlGIX44lyDN0lkE/j43ypnsCHJjjhXO1B+AfABMME8RV1qJuHgZKPg4S8M1JbI/Aq
1jT3IzVGvJCZgrPGf5ptJFFnupFUrYlkrK0MI70AoOm++yv/job3O+INGLMCw6NnuHMDhgTZkWvk
DkRDsSJFqS/YiLfUmACRB+KLrA2KQru02/UbsQXIWNyoa6Mk/YqNFDCPZGWhGpiElbpjFKHnJOyf
Mbh9lCbyRz01G1lMUJlkQ9EpCTTSg/FiQKfJGjQH1cl20Z/gW1vKRhQTNYxqazYGxTPL9dEfJtNJ
hx8SJpcVdXQSXHfN43lPw98sjH6A41BBgMpsVjcMjUUWVMmq6WsrIyMRBsv0+t9kMFuVT3WhFIuK
gg7RUMpc1V2tZY/mNAtjLu69TeHSCGAycOYZSUYUIrajeQ/MRV8svuyXO0CB3mRu7gAUATA/NHcV
+qIhE7pInxzoRixjH32vKkpRopdkHJfu2PU2xr/r+I/u0I0UxjSWVsJ7TYNyWmwk11WuWV5ldcnu
/GbxvQewQlQVzNgU3uXjwRq0WbFKE9HxnLvKfY/gFXW4IYg92zdWp3ixHlp/9cPTrzqV9hscFbz+
SEBQ/vMFTPRVYADVHuG04b/CYArmfX+0g/qIiT2Bp+SHQhtJzM2na2VtNRI2js7NtMCkWp8t9Fap
L7QpsXwUpeFF8tgIZQmLKcqQKXt7nZovxFX2/TPQO3bjEx3Kw2Ke30yhQCZeSZRO7kBO8bdA5HGP
vwRWQEX+HYH0H346Cu8r+pZX2bjlzGzCppixd9q1FciX0VG+NoPI1fe/8SjgxS1AHwbxjWKpaOtm
TruWyNpYjhhdG3fziM5OJRiOPQhNaM5tuRm+A/pNUh9q5KgGJOYpebcwvKBXKavu9hOYkw8E71xe
J3xCo++yr6qbnEB4CsZRkN/mVzR5Mx4xpeGNl3ZQgWYFD5YR45CiXlee/9l+BXNk7TFeW6vDV0iY
mwDQrVqL4Jh414SKZdYJGpr0T6xeKJOVoVRiiC3Rm0p2Ei0O95aUyV/ImgyPAqPlqrMRxsQvma7F
y0ThV+RjlrjtSp4pXbnuwQmo1RcQyiIJJ15EbvPBVkf6WRvTTeum00ke0wc0ZpOU2iuUg60/aXhI
26ixrvJfLSYWQ5+ygoqbW/9FvIEGT8BPAV+UiQ9NvRr0vkloiVDRLlJrH46ab+y6wELMVlenZUBK
S3volctf+osy+tzRDHS+mwqd5sPcD+MMyZqZRErmNxjHXgGHx10HoECKoTive9n8lgwB5fj7DUBz
6tA/naJ3yewUEPKsei/Nza+6DEUzGcebRXfATRrMx/Sud+U95fKSUvRNX4p4L7g+cqM3Owe0SDqa
dwy4LOW7+pM2JrV72pikAJPnDetUeOvw7retQGanNbmeJa2EunqA/DI69MCNGtDkpCgu4W8pJYAx
LCSXUYD+aNJ2bRbTpOAuLy9q9EZ31elvg8rswMR05vqzvKoQEwklcx2jjcSnSfHSUaX9KBkUYmkM
2DYYUze2gOeLK+s+G0hnIXqZF0w0yvk+KmIZ0++aHWhVEzpxnRE/Nto1MOSl+BpngzEKLnyeZwG8
m2VqqIGDy5KJLAywFsa2hq9K4YtTcilXoqEf3p2kgZ0V15EOzlJ2GjVSDAyJSx1mKbuqdpS5uYu1
+iG3k5cltoDElf60Wvm1XScRPD29adgzpFHnDMw8TftUn2m03LTqusfQaJuajlHqQDzp2kNrdA8d
qJxFgQV3JeEpkABEeQV1+I/7K8VhpkjohvdCEg5er8/13WRGGDTqB6XrT0RP9Ztp6FtvQX9l7CPO
VEJXNTUt9fKyGS5L4N+mjkoyNDcaapgIZmx4n6ejGRrvbA3EHm8D0xtfLltFNHQZUNO7THf1kTy1
i3J3/priOS2gvgMEUcXPJ4TC2ohnA3sMEdWNHj0gQxlIxUG3r5cldpVCCEDAu4LBlY18pIo8PJIa
H1d8SPquQ+IfE5kIxJ01xkwL5iSPmn36LttOd5iuKTNA0gmODNegdVitooAaCCzrH8UaS2wu2gwc
iVZPr6bJsBykMVLfontY6xlQdZs7gP0d+wLPhPMrzNV4I5oJrvJoUSelxmmtk4suvpfyIC8ET3uN
56c01AeB540jK7+9hjaGgsSXvNgDVQ8tAeND7Fa39in3tNCtay99Ti4rd3aKPdp0ENLR668NJI92
tDWlk1/2k5s+yidzwFiEqGGW+uZPB9oAAxoKCBqcILPfUYL51FHD3OckH5r4p4KWbpRErtTlu50B
aez8UvPOC2V+wgi9YcKL0GXaLIMVa+0KPh4Ylyk7ltp+kaJQkLDh9gdtZdBv2MggpYYE/oKpZWCl
XeCWD8wr2mzc3Kj7P7p+trIYqx1SZZEkFbIaf/QMRMQ+elcd6asR1B1F7DiKOpK4trpZQMZW29k2
xiqBQHBo+bkV3ipT/aOyFP/8PnHFEIxCIouOK4wldsv1QjGmAuOzkaJ7ytC9lKr6uFrF9/NiuId+
I4bZqllC6wRQZTAaHWJqDsgDujc35KHEtC4gLb/UWi0jjTldjQkAUc6L5oZjoGNSMCSMaU8wkX00
E3XWh0QfcZHVawfk96ZLZ6eUmmQfjwm5sa2y2g1KMZ6q3FSAdddY0VEJkdeVlrbxjQEscLk5RKlg
4bneHvgSiB2ASosO5Y9fNWndMlcG/MRc55KHMRXidavVOmUBRDY5CQ1MjRaHLpx2guWgx5x1AzrQ
IAyVIKNlv52qzamRlCopRgkXLYC8bWf1iltQWbqLFfwmjg8vjtjKY9yObJdhGzeQp0Sj27Wvln4D
AjBccvY+1S/KzMQUy87GQzMbIneZ1mDVgXWu38qYVhiTRGAN3K95v8dZ96yBz6LKVNzjprGgZflL
bFqBXX2bJWFvLTWrT+uMmwBYB4aBCWBmgyN0DfTVCEmdv/ykbWFTdRd6FIOgBelOUdzmrujFxTvM
CJ4oP6OBsWO2n1+t7NxabUQQrfqq50+hchEbD+fNRySCedOBnUIuVdDTYSC8e67mXV4rt6aI74t3
Nt71+NS1j1IV+sCSFpeHogVlcz1IryOwtNZs3QE31h3r6nBeK417KAw8azCrrSNqZ64rpRzsSlug
Fsa0d/TBGJeOmburJ6ETM/IxgvpXlDkKWvsKDD9RQM50hdsHyPtjco8xeICAgEoJ7/jIa4W9mrwU
mL75ONaBhWTs+xEfJx8BAAewSEoPjcq4r56E2Dvc87GRRfd/4x1yXY0HcHtROAXZpdLy2su/jfvM
jZ8M/1fzbY+C3uv5DXjDi/50WjZy6Xdt5Frp2i4A/cEF4Sk7qQMQOyCR52BpfTSJ7JEgAknKRYw0
zU4UFok0Zp60pOubWddwaGZg1spl7fVV66555JudsJzA9QkIfZGJti0NWOQftezzakyhJpCrhjTI
9CUoq8RrVt03w+5SDbtg0LO9BZAZpyBgmqhCzdVxZy1acWrJ0P5BjEangJEhwv1vsR2XWtYnkTpQ
oy/GKlCj1fb0xUweBVvLPVsgqCZ4P4FBmX0jS3Ej96WBd4a26Jk7SHPiD5X+hLZCNGyl2g9LT305
G9GkPoQvSDtmXjEU9EYSvWh5ATAiHApMpoHUgI11GlqHIBPwg23UiNWvRLrSm/VCa8fjWEbeea1F
spgzO2lr1SOFgtdzvF6mffsD/OMPg0r8KSlDZ0hjgTyey9zqxpxbs8jS0aohL1GPean7Vl45Uf6t
nFdHSxZHaYvdeQV5F8FWIHNgOyKZiGEgMMwB4l3J83NVqzszA4r3eUHc1ny4ZFlDCQfW+oajvnEN
gzqPy1RYCPMvyG18k+zb6+IvclPv5Wvp1jiWK9yu5Nl740aE7vnGo8V6pa1oxjekgExXY82k3nAp
f9CKQ/SVHIcgXTTvF3MSsAHiFr2c0aE6SMcsBm/27xEa8df7fRUY17HY49zLLT5FTw42mCjRwe+t
k+Ae5FoRSBAJmE4AF/YJTQs8z/TZPnnxitcqGuhNH0i3lV8mKWBF2uKiTdLUTRqjC85vMle7jWCm
rBSNXTolEwQTvT4qlvUkr80pzNqvfyIGlVzaAoNcDrOIlQGK0g44sV6SAO5AGTC8NhzNtRUsI7fZ
11De5TBRUminddpTT0OnSfRoJ3dOvrM8WueU1xMFBjyvF9fbaIA80CiszSfIuqqYNDWlz6tVI64l
/VhX+1BOiVNrXzSj+oPeSmMjjDkU+ZLkUVpCWISmYrVdnBWYtEu4unX4kiqR6PhzTWMjjtkzPFUK
a5khLr5Yd9OV4sTAJJeeiIOCArqXQjDGixpwuaUTgvQUZfXTkSFjYvdOy8q202eYo6a/2nK8A2u2
W/Rj6dkySGGmqKrdZZVeymHFcDo4FENDQXmlDGbTAPAsGo/y+jSQ4caczfvzW81bDvS84UkhI4WG
W+xjCCGRrI8AJrJ4ijmuQZhg+rIglb5rIl3g4blWDJeL1C+SNDau74+izDxcJTBOrG/1Kzqxo1ZA
fB089FoHk+Jmz+c14zatb+UxQfhk62q52inSkP7gg4ZmPqwnclgrH4xbDuAG9prpi5DveMu5lcnc
05XaRxaGoFdPr68i2wKMFwL/eRREWtwchK0CuR/jcmAwZpOeBZn0NUVfjJflCngv+qHd2QmRncUE
0U0eW8BIWrTR1aISz+G1m0rHqhVgT9ZhDWQWM6qPVSGJvL3wq5g7fOmGqI4X2BKeqCCxSvxy9dBK
Rvd4OMh7SzsITxbvhtkuBOM8oghHq2qHxVtzN8WBVv3GTa+Lx3FP4VOly+lQXbePFRqhRKK5O63Z
sGPKropg4qM1lx3p0nGxUe3t+hxjtSPmFIDzaxaqIBQTCGIf/gU2W+7oqkrIuO4i9Z7M5bAb8lvB
caEnnQ1ObIL6jKrLYBQkjEIrklrJDAYwPAuTfX0dogUR1Cx+fissaPKul40kFvLWXpdOXtOROoIR
L+JRxUt4+mEDBv9o+zMQF0x0ze3Cu2Uv2jR6/M7oaDJxgdQUYAQNh9UbiHxQY+teXRNBTMA/Be/r
yNbJM7vK28nAOtI+d0plB35z8G6EO3lXQjPLEYOX0a05pxbj6XKU7Asgx69eEoZ3tro+zWv1pUnC
q7DV3AwkA+20XvemqFrJVxU1VHALg5wdtFTMGRjJkAxTs+KVnV31h9wLvRQ88XSUrP9LrCb/BtnI
YxyMokmd3EYVldderB4dIdDu3rDDduUPUTMU99zR0hwAhQwQNzI3I2ox0dTYuK762brolwns3fL0
LV0zEcI1N1lhbyQxVjkSOczyuaBqDbmTYRzyWO96FYDo32c37XaK2722qJ2BKEJw5qlhfDKcjWTm
SrYMiQydCcm/PLayR+58P6COhIzBde4m387L4x78jTjGTkljd0pFxZVZ4S7da1erHkBsnFA7AAjX
Py9MtH/MVay2JegBJrp/3XpYFkB56hICL9EMGbW5c0vInAG5m+fWGqETuNeduM0O9WK6NoAApjQV
RVAilRj7t0oJ6R66fvIxvwGN6DH1xm+GHz1oruxk1+EdbR49v4rcqpiNviqknImNsg6zZ00F6iSl
xk0eKZftUgR1Yu/kMfHHGPXHOTsu0wl4CHs5tne5ZIs0pgb4eXXfpTObWOABMifAzoczVY/A78Mc
dHJJUY7kCzFvIDdO3+rK7KUWlmWfjJAGmrvKKX51o0jIjlrtvvyGpnhMk6ZOgjymL/I2QtnM3uZ2
AWbYFLIJ7r/r8sHede76bN4pV/al+hLVzuyrDmhbhM15XAT6rdZMDGUMyoA5NkjWg/5Qop8LcJRI
Ss9fUk9yw113ke7rYDVvoi6Y/+ozL1Phi0Q3M9+0QSQPblr0p5jMRqexMah12OIjBqRMl+OaX+Tl
HxWrbOtdCrPB8hoCn5VASut1aJwDvPeBJt8Jpj1jXwRKx78eN9KYLcVhKoukxXUlH/tdGBC3u0Sv
MHADtdzR0TEmarPkhgEbecxGDuAaIyDjXL2lyBzT/qrJGFBE91QPrnWzcSpzccxJ2C3G3TmbAl2o
SMYCHOljEGCqiTU1KbQER++TslMeEr8Ac+7gyRfj068ahshY6MJ98gobkcw2Wg1SRhWNAxrJj8Db
npaGFxqlLwP5+rz7ox9/ThKzhek8jC165+H9+u85sLWT8ed5AXz/iuw9ZYZGZY8Nuyer1dR1Reym
B9EelD+e5b3BL3//DYPkaGPLRCMGsEER6FvMusVK36qgo1/QuD7Ih/kiO5JDdaEh4NihfKkB50zc
wy6SyaxgqdXa1Bt4hWslGEmMxotS0eQSz3d+0Isx/AUwSlUXjngOt8Can8OrNVRl4DEvV1FfHDu5
T51yLdy5tu+0rDiNUnaqF83XlTbItOypBf2zg/ZtP1EaQXKLl4T48GlMuqmM52Yo9YTGdrJbVUEN
0m+KA5N3O0rxnd9230SnQyiTecmpxWqh5okll4P8QMFR8Ca+zx5pk7Dir8g7Cy8vzttxqyULi4QG
S7R4x9BSr8IoSKW22avDWt7MplXegHg4fazz2j7peSed5njIS5esli3oleI8DwCfblPARQwKEVT/
PnoiRco6UHa1A65vCmKSe9mAoZDOo8OCQGYQFjc/h7MYQMEsFJDrQDJsa8xx0izEl3KuD8BgmJCY
7RPPBql7koFbIcNAPzDUFWe4J6Ej70XIlrxx3A8rzrwZ4nrJiTlgxaVaSZx2jXOnikI/DOerUJt3
+ljtWkm9GewELYZEBIPFu9o+iGceDnhHF3na0A0PCDjij7Ib7ZV9Euj3g5cA6UiIQMm5ZSAQeUOD
oLvfZgdO11GSekuPVm/Nxh1uOcewbyrJDM57Y87F8kEKc3J6PcTrJUewC1fp1uR1kgDvN6NpdHz4
T4LYdp2ktdbCKLF+Xb7Xpzyw1pce0yhhLTgTXO8LKhgwvFsWfjNHgsyhjQ5ouIJaiXpMVXZoFtQ7
Q1Av4Hsc9P4gbqOd3CxWh2IO5kJWY0FcBbDAGxnAj77lza7l1HfLfeqLXQ5vpxTcYhjYtnACZeZa
AfnnMsZGs3gYegcXxBCVvlpqxFONBYBeSjoLAgGuxYOmTMHwHro6bBaibLEwfpFK1YJgznYIJtJX
jAEsGMZCewwacOoftiQwRo4/o4zY7yIZHUnYjDaafnBP4O6Q/kfadS3JjSvLL2IELUi+0rUb70cv
DEkr0XvPr7+J2btHbAxOQ6vzqolQNcBCoVCVlengwZf5+RDoaFVo/rJf+rvLTsnLRWAQCF50fqAz
zrZG67GzlmyBwaUGN3sdxIFxQxTotVKONNGtzXPNrTHm0sZgZ29FLYwZ6H6UBUSRQkewHs7r8Ww9
zOXbhVbYZnNPC9IEVIT7bif56039EzR29YOYY/W/fLBf+8eED1kvWt2Ebjk02Kxdd0PrYaMzHsGZ
ef9nnF3b1bEFqtlK5jqBwq9n4JoBoV1y0vbFNcj6cje+UXxovfwJdOjMJHPrFFCgj2XqkdO8H6z3
1bR8kkPJ+3aIiQMkHPii36epOVm9CGvN9xYTvWRo4mAMgv5907W34qLPlmVdPNt6NsCK1adCYADv
ilFQxvzHBHOdg5EzSisbX4+WpZUrsEh5Ax0RxHMmOki7rAQ+S5Q5iZbFHHEzmkwZjKCLZ5HHtP1u
Re+CI8BpkOCL/VoUc8oANYV8XQkDUgyde92Xod4OIBZxjVO1K19HAwJomjvdrhnGxUWrE+0oc/5k
q7UXxcRHKwBcfOxyqfQzDKq/q80kSnrpOpiHmg3MkQ7skUlZJJl1Tta6VIOMo44zCIoIZTa9FVVv
JzWA9NP0wvLiFhJKgt2l/v7ZqgbLJpjndZ2xakWZMvZWgvZT34S1I/V6/lROtunpqNR5ShtJfivV
pVskUu1LSZE/L6E2OB1ZMCt2+bd83oDzZJTxpGmq81irNCS/4U1fSe5aNJXT2M9L9lTVaLFctvbZ
b6k1W8ecB1rHhAVhDXjR5WQE4iGxjC82rjAH5/N42cZn14UNgNpAlYAJFkCMz4/83Ch2k5TG4IU6
yCTt71oqBbJFPEVCo37Zm51AAppXh8eX/PU1GXdNdYigkgbRTd9RgG0a9Kcf3XivgDLXgw8H075a
3Cx7E0EGeWNw1IUoQABCl59GZ4piXoqcwGP+n8tSASVgeBgpu5q6Iw4iPIQ09IfL2/v5EyK7oJBt
KqGpKzYT7ro4SdTCxjjwPMSergKgKYLB0g/06XRsLDAuaY4dmUkPCzIt3YIySIPenJi3RbQQ5hBG
MogaQlXBQ3eu3gpjOhHTFmV/IhuMa2j9mBZFmNEKw8ddCwCOV1SoDOdOMwK5i2l8VxTSuNFzs32M
/2c1stgaxBRenIzPpaS2fjgUlluNGEn7X1xBZZGbYFAm82zQD2Xd2cZbCKj8nxjQ0UJAxg4XZ/KG
QVEWu7QRJ7OQ7DMzD6r+cNkC39d+WVDPg4VhSyXyElzelSTtDEzvOWYT7816hOhOqp76KP9SVXoM
kc+uFzmHxvVzkxLYU4QPCwUYkghF7QjOAX0YCFVR6d3ZrQ50EJwiuEVlXm65S7H/Y4+tc+hKrylN
mOPkBkowgt7SJUf6Iom9GqTwvWPuSn+JrsRFeu4jSKX0WHQowMbg1/kuq502VFoNRxkDaQnMoNnZ
/nrMC3QMNYCnlldRaKQhgg0hW4PMGYCIOMDjOiLjrFW5Y/bLTZlH74Wq/cgbMayGd51vrLH0F2kT
GSGJsDyaAS5ftb11oO+76anfiZgZuE/mrS3mSNSgKh3WGqQz4Rdr1991NyjSY3Bm8MzCgxbtbxAI
8OLJ1iJzRIqFSKNZ0tdQsbyoqXaI1gJDgqYlOIoiO/S4bFL1MVObQqaH3ZjeuoTWpU5NLAIoc+/M
7WpoxN5YSfUZdN42ov7kWoZjVA4IdO3FBu9r9cFLmijGBxEDlJlE513glOxscVvklramH24y+c2N
5pHooEHlwideD0hmjeds5JrVb3TJeAhipEL/OYAfKcxm1fGQWCtpYoQajI/cmoMz6UF4ndwAzhze
W8YpP7QH3aeNu+SqGBoHYIW68M10P/tUEkN0PPmfWjdQcQXZOYL7+Uco8K9L3KAMUg/V1TLnCXrA
ZK8Zdb+7HN4/Z7eg2wGV+j+GmMCTSsow2Io0e1aVmS8NwewXIDZfzUaRDnqjRcdG0mWBH4tsMrGn
tfLQyFWUmHq199sK4rxW3LhNLT0lZaMESxT7lxdJF/E52P1nkWyxbgAOus2MEuWDorvOIBGvA0GY
Ih+dLSSBUnlDYvn9ssn/EtF/2WTC0FKWZpoOtGTxBRWfd1C3o3QNJFb8EdLHXXzMRaOKfKcBIBxY
UIvIKrOvS6FjLKWkpTsrequG8tD15l062g+CpfFyNhTm/7HDos/TOZXmMkV9xHxENPft06Q7+bfZ
BZC5debrzEt/NAL6RW5ZHhwtmOwEZgGctOza7HlsQw0v3oyS0cx2mHhmn+eQltcO9TCCfr9twz0Y
WR+0AfUaW8Q6x13zf+yD1fX8QNo5RHiKCmsOpTa7lawS3KerVAgclVsoBEMInX5VFMBQmeM4hvbc
KhmqCmPQH6pjhSE2bRfvoUgqzHbojn06FJhwAgjZgKA5S1hhpFVrFQUOgTXl102UAD+3rsd1Nm/q
TnYGXfM0U/lWZauIzox/Q2OsVbOwQB21hfO9NNXMHsoSsZaWX80APfWc7EKw4us2GqZFgJaSVAXC
xIBew58WTLNkqqMEIUfmEypQfF40yggpH/WflIpfKZ3wnXhV6yXvdeRGIgYFbtjZGGRCgBnhkCol
DJLIxKyiNY1HAi632Ne1CbB4uVU1D+xKUpDWSS84MFx/3dhmcpJuNaqsjFew9C6DeRU2WelL1dQK
rPBmfmwV95ONqfQPwo3zT5mlRluECz7l+v1vZHJ/Khqnvl0dyTcwPobvCVLZAwnd5FFUBOOWFSDr
DFoMWUEtzmD8KNFMaYG4LKXT6Q+JvwKq1V4Zy0+aPC+BDF26g4WKdOyngye6oPnxfWOcBuNNwjCU
VaMayKI/JlHbJ3SCUZLuHQ1UUb9HHsRNjjYGmUe/PqJLZ1NNnvTQH4xe8QYVs9p7CuzFpD5GIXWg
AHR36EvYR5tGdH64t4uF3oUC3WBsOuPNZaaDaDrEp066xZGkysFovqONIgg+f5m/zLCOm69GvhTY
1z7GCG+2a8AEHmWnhAiKUh+NTTYcgBIIRTC8uVClYfZzmKNmCBWcztIwEtBcYYp/IoN8o4NG9TiQ
nHhLrzzJmA5xwSyaHKfRAExlqbJ937RfpXDqb6ZGfc7W6CFdMWyiLRW5wSWhulMN6ExY1JlnSKns
NAPRXaM0lZ01hC8oGqEivKbErYASdUkvNY6tJN+TRYoPeqYpSEyaH32qF37cVfgRsyof41pRnTQb
lL0B5SlBOZBzjhRw2WiUMgd8lSDbPnflXIswuBBPIwT6qAhBfWvn1/MSOtFzcmWA+ssK8vsxAmev
K2JV/vyxYVkHLg2XHfhOCHOIDKSZih33o9dBcPEU5211GHS7KhwA85dDmcTZiyB3+VxSOKt9sv1h
uwXhyUhrn38Dc1OvcNNvlI2EinQgSr0K7H3Odak9grkoIDzRYGFiVDqRSp0J7NGXLy4BZ75S9lSA
mhLCE7D3IBP0wbd5ENj9fLvDLsRZDKQ6IJI2Ge+uu1WX0Fcd0ThWgqzylf5xBn/EDje8O4SOCk5E
WlhbXC079Q0qsJ3Aqz5fQOCvodesbSBTNNkXDARehqaZ18EjsXHEWE3szEZ6f3mVn23QWgkAXhq4
pCD3zcQKu8uLul0REqMMhzT/kUUiZDAv6Glg4QHADWPgpsWknQ3RG0tfJtxvOpDb2Z1lZo5sighy
PluBc2g6lB1tTHB9Yp2PVskay9nWvZREjwgqhSMpIYaBY1DRtfpyVyHuOiqUSUBPlP21TrarpvmM
6WTJdKva6oGxSsG/P3TPl/dX5ZyWj84P8IeUS46lrk6GPLQnUwe/bYUrFK1IabG9zBh8o5T9sK+c
uYeWWZU+TTpIvYtXO6scC8OoKXjHZsj8hDqUquKgyw2H2JB11lt3Gq/G8K9ME1WSP/sCxlLRpPrn
pzJBLFrr0ozpTx3Mxu/nwV2Mr5d3g/OVVNB1GJjnMxT4HWPBHEPdCK129Iokbu+iJiWHNLZtP4vm
xr1sihsXN6aYqIHuHvh1imb0JozTADbznKWlHw91kICw+bIp/qpoo0JXQU/ONpzkAuByJavRmMXA
G4b+nXH9ki+7y0Y4HwfMkpoGfikMdiEMnt8wLaY3o7DFeiQ5dabkCq9jwY5xl7GxwGQnYbe07bpi
GU1JnLKf3LnMnEgS0d/xwqoBF6OWwH/3kRVusj6zkQdpTTCTlh6MANxne9yP/p/MCeNe3Jhhvr+5
RGmsILfyMIMHfovKA/eFk+evtvQiaaL3PP/j/FoT3drNmuQ6sTLIDcOvcy2Q5s6xCl3Ayvf5JXS+
HuY2KrtqkUwFGYZs9oOjmRiGbfT8bjCAX2z696JN/NCaa+cPvI5Ko9uYokLwZg5sX8qdIjUyrBbH
Mga4qJYEXsfduo0F5juhZKbTavPoab10v07TUYuV/f+2CObrTGSNpCjBIhIVvMoo6sxt+e2yCe7Z
2eR/zNkh4WSHsw5vqzFlP5PYweVzVOqfl63wMqFtlslc1kvexZBmhg+YfWXdkrqyJpQal+QqjuTF
CfsZqXK65iL+C049G76HCodsywCYAQl+7t6x3pG1xkw4Mj4tkEsvKRwNEtS6k6mO9RafohyswvkO
UObL6+XUcs4NM04fVjUZ0rDDgm3U6rtv9voG+hx3Wp6iLgf9EG5Oa1ckpzZ9EVimW3n+tKGWUVjB
XYW5eJWxnHSFGa0JtpridTX027Px3UTTW/bA30iOhYic7r8s9ZdB+u03IaSyykSuJOpB0UMxmMdW
3lfaK2mAyIgequlGzzCIKk0OhfkJ1sqNyJu1MhWzforLqksRveo32bXfisKfAyMYWjCsW9h5iFaH
ztR5/c/Vnx4pmbDAPtetiaKDjVyj08pMCLDCNI6MFOcTEAYKFqPDL23mRveNRyXjpyu9coAyQLuy
Fpmm//Wnz7wxzXh2PhTZOOuIPrSOlr9rAVWomNGz2cleeQSw8O7fK3zAsTYWGcdCX2u0ulwZvaxI
nKrYgyMunBrRwaFx+fO6oDuGyVdU6ggTKSJltVFqgDcpj4MPVnfA7Pt9B5FVwGCB1xAO2ojsMfdE
oldJVnWwhykXUNod0rf8A2lOskDa1Udxd4dTPKL7+GuFjNPMwBCVazwjvzPdOYj2cQ5WTNu30HzZ
rf5CJQH+zFEpVhm4Xl3+xPJtLaCsl8IKOcWs2ZgwnLSbWC+V1y5S8r3SJoo/NMkbbrNvdVKHrgTi
t1OsyINvmunTWi0opFXREszdXF0TMIDto7rRD5dPE+8mAgMV2G7x1SkE6jyOqGkmD+MQjx5JkIgC
7Zy3341BFzgYLxvZWmG9OOo0raoS9C7yH0aKoUcNWuHq1xzU2AukZCbRqArPvwBhoASDGkpNFuPP
fZpWFi49XOEvxpuJUxrflnvo1rhQ4nmqd8LxOO4uAmeM1z/YQnH3ne+iMdkWmHWQbZuPzYvsd252
n95Kbu0PCdjvSFB4ya0hgDirdBHsoSUbo8ynS4lBmpEaBTHcW/i8gEpf8/T7yQcZnxcH5QkENGOK
scfVVYPxAXc9cYUztdyd3vwI5ssWqV7bPcGV2wMuTwdVkntrciyv86jWEx7YwlPFi8HQnMHsF/hn
MCPDWMTLNpoUUuJlcypewBwGIHQmOVXqU3yD6sl7JfVHYWrBt4pSAUgQIRjAjgW13RSbc4XNHgMt
MELwO2Q/sEoNcwGR21/nurOclPfLZ5MbtIj2yyiTJtpKuE4VNZoe6oMCkoDUm09UYDPeh69iTAzv
Yt+aY06NbOYxyOjwolMJ5tuiRxt0f6N+q5qho6u5I7ffuiZ2L6+Ru686CjCyZtoIQEwyYYGa3MhN
LFHOd6M9OYUkGnfgnk3McShEAzMQuOjPzyYKyQmUNeGhdZP6WrkYKKFX/pSCvfbyUviG8KZXNcyX
KyyuO1ryDNx6OZaCXKiJqntVzf3RjAUdIO6OEQX/v0pHVFhSjqHMh6bLUWcs1W/jlDpGaHuXF8L3
u40J5npW1zK1CwPhGo96iLzE7ronh7/BWPJJ7HdCe3TJm2Q2At7ZiFMsidJ4du4EKP6EPuyMuNXv
BsUtwLjmC9bIjZ6bNTLRU80KgscCbFKgKg1cxXO067wG5eEoEBE4cU/Wxhjjg3U5zUnew1iaPqTF
tU2FvPtrAyJExtJB1PC1jDPBAnneCG0u0B2YUEgwWDdJanmOl3qAYMDcAXM8D7I7ymPtQkq0+wPH
3wwrsqBB8IioraRhWFHWQq/UR9VbKjvyly4TJCsc1z+rcDPBIiuNeaQFIc+M06eyLJ7W9g+iBW4z
gImh0IbjxaIO6jWeSnRXUUQvu2PVQIG06azU6ex+/+8dEJbQwqWyHVSR5dzpl1IyGjWiKHe8kumT
UQMUClcYVScpvolvMOpjTLpwZo+J7oWSGaphqYOXQ6edpgrVbgaR7fKWSCCeWTAYlQV9dAwH8fgX
xxdRvKWlAKBa0ZtgTOuLpvZaiO82dtV0V02FcSWls3yVFq1oFIsDW/lg8TcpvT6Bug8TSzCi0Mxp
Kw2AN7ePyjoHiYqEzC78vizvlaQ6gMf326iGVyXpRPQ3HP4JBX0nIDsgcwCmHXaIYpUHkPtX2GPz
se/84qcCQdHiCDTdXZV63Xt01X8ozVJWzvEByf5Rf7jsVRwRzvNfwByRhIwSSXL8AqqsVHaeWTlZ
iQaC03zpHqoHKjlqXstBdhdHThR50eCgFRUAGKq75lcxFwjvxG43hAbGTWTHdDORFxM/J80jzGwC
rtQUgujD8+uNCVbRyCpSdS3A1ktlFeOmBo0uxoPWm2lZBSV1nhdvDTEHtoszOR1KHFhjavSHDJOZ
x2VeIPWJHRdUbwXbxnaBjEFbJ33Amoza2GXdeEPk6vGyp/BNmOA2xrQGckzmSkqUstBWjY6kFMjy
xt5R8d68bIJTqMFp+GWCqVFZoSmtlA3Fs7MvYC8MVGPcre3rOM5342D++/vuzBjj+HJp2ZjiJriE
6lE5EOAaPUMHVrc25uIPriF07Wn9FlVu2WJ6K8XaJj0wPvA49XqoIVgNiqTLO8cZv8Qx3phgfM3Q
SnXOO6yGko1jtNpZXym1eXXA3foqfFKpnKtha43+fXNKU0mb53nFgjq/e6mDeb/uZpR+UmivSEIU
HK90ebY2JruktWEIzVNrkoUeS0GOS6FGDpL0fZ3VzwhM9XKjGOWTNc1fokIVcY1zkrEz+8wNgSHr
ZbUa7C2lKdFO2W4K4r0q5DXgm0H6BRJxGjaY0NdGw9SnBJQKqnaqlZ92+rSUd7UaAyS1OIAPQOxc
WIegbsHe8Rhd/8cm2/WTkIYBcwablLBvuNFOyS5HSrGANUJErMt3UaAJFYIOMAh9mQOXNCSRMKf3
9yOBpu2pl11T5cAKxQ6R5gvfaTRI9lmE6DIyiXMXXQxJqqc2pNZQ1dl3aDX6ttvmKK6A/fQPpoNx
/gDiAC873qVICM/NadI8SbYKc5RBcroOve/SdQzuqGkvqoVy3WRjiTl70lQboxxJgKrAG7tdjzIV
RfAJWTboqfrkGhs7zKmLKen6aGFFPdSXbEArMJaH3cOgAaApxa34nIsWxhyzbjXzIks2C9N2IKcS
y99xfd4wbNp7MdFwYjwjjIYqXMp1BOFg7ECN25Pb/jZBvgXYlaNgeZJeOJipc5YY42168nY5VHOz
go155h5Ni67JRkBivBY8z1XcOfb4RQeb/2UrfP+3ILUMfQQTVyrz+UagtgpbxW62c+lGuK6XKjpG
UASoi7fJGB80c7wGmHi0jNRZlkx0H3E3eWOe+ZgFUSn9BsynB1SCNC86JihDmT8pqkkYWXjGwAiM
QU5AVEDfytyvatYvdhYPqNikDXHQI3fs5KFPr2ZQaPfmA7hBHBStHUxOgJm3FBGncLcacH5g3zVw
jeBtdn72R2M2MamFAmNmZEGLeeOouZPTxh2K/Vgqnmk+2rFyl4X3o9V4gs9M95E9peCzAnEF+LN0
nUVM611fNNB8o2FOeUtDJ9k3OwvjszDffpXxQos8XcCrwsvSIIhjWiDu0lSARc6XO4TS2hWKNXiz
WedXSTxGsbuY7ZS5Y1f0rt33uTOUkNq6vFR6PTArBUk3BTKrBqzbTISNO22qFjPCOLKGB6ktgwXn
vq9mJxyAEMSJJYuo1cHZ2zOLzHdV+n5SO2qx0MgBs9NQgZgE3+9j+pNdlapCj1JFSo3mJHMp5lkG
iHLaIasmKqYy1EW/Az1XfKeVK7lezHh6bsK5wOg12DVua7uaj1G4toarjGTYSzkayJJl5s9jqsmO
msoFODeMuBjdthrzfbK20XUE5koD/dVkResK9Lw7PbfkXToYYIyO8hUdWU1ZVQBc83xnykUBQIvc
uZa9VsfMNqu/tLxATFRCZbrGMFD1GmXl977Ox/eFpBixkpZslpw17PDfg4lMOoDSZLlBP6W66VZw
+sSEEu8QDbFGX6P8MEakTY4KHv6J08xdqDiyGg64TUajfOhHs/v3LyMqxobQgMMJehLGbYgZZ5q+
WL0XY/IkyHt7cGYprQRngnN36Sb4kTCfhm/4aQyWxGHVg8e/9wzyV5s/1OOLrN/X9o9c86Xye6SI
xqV4hYOtQfbcy0ne5M0Eg/ouv0tuzKB8LA9hg1bl4g+7EFgCiMiuvr43d5AU6H9D2Jpzj+nIOIHP
lgGc/VQmzwarG615AB2xFN6DsBA8610PNfFZDS4ffB7EESMo4MsxIFpro49/HnAkyQqlKh/RMMLb
JiKoRJHdUjxGJ2VP6NRh44a2035tneUR5ZLcqRMXasS/MUXKS2HPfgmTok9VqhTthF+Sg/VMx9hx
4tP8iwTlUTwDL7LGFioKQJUBIIa1Betun8CJevobzRa+/gZKgvc9N7vMzqlD92Kt8xDWaGMOWJBd
cV/soB0U0Eubkq9W4icB5+Le7idbtmhngOgV9WM/8zvFoVcX7a53t2IuRt4tfWaLSYjWuWwKpYet
9NCCqz6Ijr0THZKn9Yu4iiU0Rq+WzQNZS6x6KsGPguMpfacPZIyd7MyjdfqNkVzRh6N/39hC8VIh
cglbnY+R+L/aW+j/IdeK/ipzJ97T0qF6oz1dPpOcqSJFpw8eTBZhsAgUMOdGwZWfq3mKboFUOuj/
udlLelcHDSTJ54ceJxG1AOlaD6A2FogGDXnX8tY0k38QJCCmXsA08AHwmUoOZiQNovyZXu7sxby1
wtSiikbv45y2Qzq/+kqJDbQbqpOi+bkvCXvU9Cd/MkblZIHcURDlmEwjHtNVKUg/eK190OL3HtAK
kkKHWZBt8PpmFBgNID5uKgr7P/9qVZwlM3h7aCQFWy1AO/PJKDD1+rcQiTE5xuGyn/C+1dYgE7rr
aCjtjMi91+QqyjdflLbZXbbAGVVUztbExGRIfxS0Rw1Mw6PhhDs0RjBrQE+AQysLc4V7QDgFL1gW
++CYiDVnkwSb9MhB2C/QIbOBFpC3BKFTeCT0rIdaF309XrTEZCQdpQOeAair86+naZiK0XtYXZNn
CJpg2D9xjexRDaLfACPxlmiiMARtN7B7QuP43BhIzawUdQZUlPPalcf33viTmuVZRGbWE07GJPXt
R/TPHuhtmt5mOwM8OSMEFISlLhrf2TNm0dwMSso6NHgY3x9NtTbwhqC+3ybgA1Pd0ltRzDPd5Kn7
6zfuAJFBxvdNQ9JUaHFRg9PPtYI+bOfmj2DdvlXcpYBYtWj8j58oYUTAAg0YJT5jlhhZibpWNqEW
8fB+VwLqI/ZDebL9/uib98pDgXpwfj+9El89zndN74ge/tzLaPMTmEVLJkRw9MhEIpziKWINTtw/
kEKQ0/ONoLIB5mjwX7JkAWrf2WZYwUhljYHSAA6vPSvD0+XAQjfrk7+gWolRSh1TPwZzAMbeqFAr
wDPXVPriCrNBZDf3Y3Jdj1LrNcVaexA1np3LRrn3KojE/7HKRhYMboIomNa6IaHqriEBWfKJ6GCQ
Thqnq8lzoWNq18rdZnkL2/Y9jt7G2vIqVKvsVdq3NV436VU+xbHoh9Eayvl2gE8AZSRMyBmYBWFl
XeXYNNRuXQ1kNNmDth/3Q2AeyUmc9tJ9vWSIBqZNOrPa1mil5kIN/VPfVHx1L8JzfL5yz9fDJDDK
AM32ctEMD8zxAxQGJgUo2UgLQV1SknC3quosJEv67LfnNpmAF6V1r2aLCnKWl+hGAWMyJeXMWye6
7oC5o8XO9IcsandyclFqFUeFqoaan0S71zYvMFM/GUCi0QFwULvVfgKoOTQWb1PhJfU56p1bY/a1
KKJGJn1nePP3xYUuThCDNQDcZFckSH3bE42ncg4M7NngC4AOD9RqCPO+n+ORjJoNWACdMM+99LHw
u46S1O4S9GmSu+J9vZYd+bV8Ft0o3K8JMlygyvHsR5X13FHtImwAf8vgQRDsrB4SzE/qswCYKrLB
hNM6SaNRghKoR+TxaNXLvsiNp7bXdpfDDs8MHUFF/VAmIHNkPtpYo9ATVZinbnLbTds86JcvGjT7
LlvhpJ9ofm7MMP5fRIsem2mERztaCoqnOPRBOzo6zdSC6WQIAK9cz9/aY77QssxWrpX236FkuqbU
5FTyIoZsZPwnOwgVCNy86JAjvTh3hgXt8a6OMuIB/PgAskxMw5PHuhj3l7fwc1aGHdyYYVYUDnHd
Sm1CUCnUNAcML28j6V4u2+BwrMEIpNAs9EiAavr4+yYCT0kVQ8RdN5DdNl+Xn5OLSmHy0a+zMROt
Qrj7SQ+GWzEAnuuGG8OMt1t62KGaSxAfyRLodXtUtO+TUAiF7hF7wWyXx1zshj2kbYiBb5qXAW/t
YhwFl1mS+sUSGMd+l+8GiFa74eqQwhER2PFut41xtm7XVXFqpjr29h9eyAkDDGJeSP4aDYgW4WkO
bk0apTefUKmytB0wvepFE1g3yEtS3lp9h6qvApzut8v+wv1qIABEBMTkAjQBz21FVrOiyGsZGOWZ
3EI9TQSHbBScZa4R9FWBylWoMivzQlZAoqtKNiJUuSxX02i+Nkn8Ddilvy6vhYMGUymTO0jOoaJg
o6R7vhgC3FlTTZ0O359844qq5Bg7zZdf/wAIj5MFPC464Taa4YTJc6B5qmn9kOgfwRBkGtoVZTpo
PPteTzBJDk4UEWxD40SPM5NMmAfsXlpQo9W9tkt26pQtbqn393VqxI5lVbNrzv2+GbJXpZOuwti8
1ko9dssh+Q7kz3f0LFuXmN07GDlW0BGGV0MVrw5V+1PT8EiqNHeXIbecVcKLMar6wCoxL0ravHX1
KM/dmUzvjSz/1OJ6cmqjPowNJFkcZcEMmjFptSAi86L/2WoZv5Ts2J6UHhtMy8bdTXkL3D9kHVWP
vAqb5ZxjfWaLictlNSeVMX/YAs76DliiNYZO8f8zv5zmr/MKiV1ai2tOgxiPI/qwTOAc02yJktnU
PGlv7VTfTJzkoQRek953rXpUvXrXCyEPnEwPawa3ENroICn+eI1uYkyiTmohJ7bmLfc9JLyHXeWS
g3ZNRSxRIzuIvJe/xl/mmPMyQX05aiQCzivlZh2+2uXXy0ef+/9jPAYlAvRyAQw4P/naZKi5rRW6
JxVfTPPeKERMs5wxV5z4jQXm4hnkegBNdal7xm2WuGhEtYcOpFo1lAd1ACvQx1C+gm1T8FjmZchb
sx8hb/Odoq5rEPdhls4gdjf94/Kjcq13JHo/VzT2MBsfussDYnf4IMKqcK6hM9NMNC1UG7IiDUwX
dbyLo+tyXV3aDlw6xUnCOvifviDbh2/RZq3tpoKOfLUaYD9XXSsWP6do2GDSh7M1MVerPZhyM2VY
E00f6BwA0Lq1ow771HTs5xVksEUw7Hv7oTIFb3C+h1JQNKjBFYhZnXto1Ge5pBHUFRtMWmhD4ZT/
HuNJPfSXBeaMJYNW6ZJKLQyZU5c/SSqgdOI9AWCBTrehEEcZzs/XEFtmHC5qi2+EujpVdPezxkmu
tV03uFRro3gUlaC5PgjEqoqpSnqhM2ua6jbVlwRe0UWzo0un2nxozdUJs85ttOfLHsg/4htjzA3b
JQoA6zI2cP3+t3MU84fI+hSML/VDjSHj0BctkG7ZJ4fc2GTuuTwic05ACOGVUgsSFxO57AgJDAgO
6PN4rHsdupGl5F1eKScfw1vn164yFx64uigvKU5B2tSY+dopNZiYgcK4bEW4n4y7gHAiIXiP0MNm
2I7pGLRkgtJ+VwHaWjs3v6PaJjTKxOkQTe80q2E0Wfzoa/Oy+N1N/YhADTKmN4BbMC7e3Ylzdk6/
F6fPwqAiJtVRT2BvIBWTCL2d5jRQ60ARVpFLIbw0/Qx7KCeLgjM3nGzMscuM5ASshjCXJ2l6h5EL
VXXTUUsHQVjmYBXwDMF0LZ4IGCz6RLAlT1KHmzvUvPGtTxy8uLTvtqP6VCuReKNraW78tS92y3dU
PRE8811aOem/Z149/xHMyYwxBQoOHQkDr0XnlEN8BGLek1VBEsELNtulMmcxKmZDDzUQc/ZA3aVV
59YAxzQD9C9ui0x4Ojg12bONZQ6h3IxAJElYk3w0g9yr3BZwD4ARrkW5Fy/EAEcLBi9oRGgoE51H
bQ0VcNUu8QX1tQ3s3H6QSfikq5Gn9PajbmGANxuIYCu5TzG0MlDeNy3M5bBV/qgzzUQtY3r2AUI9
lMG413bT1Z8ePIz/QGTNQPbHTmNDEx7pYGnhq6EuNT9RuYbWJ29U2yrxNMFLlnvsNsYYR1xSbSTz
hDy2kyGrPb9HpexejprcDGVjgXHCuB1za2nwtRY8SPLiR1XvzfFxUluBHf5lvjHE+J9JYpCKgBDc
azC4pPvdjlbYZldCRRuELWI+XH6E3BhkroOuMqNyirAqGVProOrbVc/Wxwxc+/AbCGjRPjIBskH5
UK0iPHDSqyZ3pEPlY5r7atrFj5aHBLP9CVlibzmJDptolWwPSJVKo8ojBGbttgSHFWVJ0b5QFiuK
5qwE08H/5SOCsFkFmhP8MIy32HIkV5aM9IFiAnQgmuIgQWMZRHKYx48CVYCU4/TrcctR/Zz/t8c4
TaX0kQzddR3SHg7eQAR675GvH9AGSXPHvicgeTQP0/3lI8FNVzZGGcfpLSOvihJG7TmFkA60oOKv
S92K0hX+2f61NsZjILAh5zFIvkEjYd2Hx25n3jQo0y5OBkWM3J/QxUoNwSnkxebNfrIosaUo87Bv
YNNQX9R4X5ZfMfXqRSbO4gxGYdFO8m64rTnmSWePRZzYfYbET5KvGwiOWKtx0xJc39Jyn8qDyD0F
W8pCxFY1gXADfZaPNuam9u3B2IcHUNQVbwCfVgf7uHaOuJUuOhUs4Wo/SbqU6DC7HD/4MYIQcqrj
MTvQ97Ltyf/jqWCvoMxu4rTsYS8HdbD2TdUdihkD++hISbDUgDqPKQeXT4XIdZiraFAXDFPRoziW
o9ukP5IZEGFQSMZQ7JqMQ9kIWTH4IfU/B4SFsIRyHmGGHhbjA0ZlfLQSrrtn8o7vCsnYfhd/CSPH
FsKrOPS5ZzGHxT3lUmRoAz2X9iPprygxRvTFQurZZvvqAO3sVxW6I+IMm1+C/BV2DCbsyJNtzosC
u+XVfGWfIp82u1ZXefkjAcbzNbKxJ+mMubdhi2KSNC8Psh15orS5QOHt0Sy67DqCMMDeUaPRF0ZX
07eKEjlLnriqHftJHLpzDvrVMBF4Ki8K0MlTjKrhikJ9/jwBrVJNKtoQF/+wJJifbaEAYkiLYE1c
N9laob9iUymryFzMGc2nKX2K7GsnLejc7v9Iu47luJFl+0WIgDdb2Pb0FKUNQmYI7z2+/p1qzQzR
1bhdfJoFQ1wwlMgymVlpznkBtS+y1OiljJ0YVIgmsxRAwmf6BY8nnwCOKPR2AW//Um7LGXOTRMjL
ywpak+YAeDSissWkqIOewMnCkNuEx3V7r7Zzsh39iXsbAgPoyGkWMpzJmp9cfgl1iGbO7zStRnCa
xtw2BSYDyi6eAXSD26dnfaVRaZHOqL1oZ7vUeAiktMh7yAl0q/aPfg2GVwGZEvUeLUN1ZXGTxZXW
7IjoH2XFV0SHq9VeyKZ2Oav4Aj0/kF3GmTUYoV0XkSnU34rxqPR7GeCKcr5h6Lu6rguZlKUd1E5o
lQkyMVePAcvUzB7J/GPgccfmZ3hCgh5dyH9QkwaS1cciU5FdLRfTnFcQOgaTI2mAotcf2MjIZKtu
LScVz/lyXKtTgsPbngGdEqd4Ac07DDqJH8ETwdo+1lJSl2WI5WIEVjXsnF7utDpw8qAyFenp9o6t
Jy1EwgUsa4A+16lTkipg7NTQWQq1dC/8JQKkMUFobGCItHjLpzsS0ZFasQx4OMEUttr9HykqYewB
/YrAFaE7rnqhKpoowhdouif4QLThvibll9tqnjs7rnZvIYRSk58xehgMqBzV5TybxRAek754yKVK
s7liVk2/LEC84SfmNKinzii2s9I+aNps561yahPta9OJzxUSkCbSSQ4Cpr3QqCjqabKJFm03jCXd
jsvxJyqhBarq9ddZSQBbP7WnLu/u0lF/jUY9tsO2AvblkLzHWgjEmcoElenLpGenSZvv04J8WSqY
EqeixhTIsTlneg36gbJw+0JGGSXUWc1aq1ZisTDUjdUKXorEGI+/SJG++DLXmL2fHVXO3xuDAZC2
HLPS43T0Y+Xr7S1ZzXvoC8nUte1F3q8nULPY2lw7oRpaDa/doyvQHuLQCXLNHHkwE3Q6jGS0vS17
LTxbiqbuciVOAo+9ROYgbUzRl8xifvGBZjMiLLstafUWL5SkbrEiyEMih1jeOqm8RL2vlcLRQCt+
WwpzLckuLzw6J+dcAZcGE+gbaKdMDnmmnBBg3PdF+C2dIxA3A3s078wZ+I4M2eQldHW1gOuClJmA
hk4aGQieOwz7CLlALdLeAiBLIOPrNFL6xrWD4ERi6UWKgEBm1Pdx0P2ldQmj8kfu7q0PoJ5q85DV
SdI0CGdqY6fozUYzlPfbSrJEkMhmsb6zn+lzOksgyWnBkZGHu7ZhPVJWn2JomUEXC4b5Md1L3Qc1
m7pZyxUJCQrpDYbHLmSTex0BpCdZ40t0l/y4rdPq0VzIoy6BNsldLKUg/qmVg1DGNi8PVsjzjAuw
+jZYqkXdgKaqU6npsXRtFFjRUFpS9TVvOEuOVDOqvtVTYfNIGWPP3KyRGPu2vqj/5uTR7nK5cVPc
tSCdgtcmVcx+mwMnMEIrPFbWU/cYQvmDpOdHXlwyKGWVWvCHSURkrcvFseqHr+jFf/yDbVtoRF11
HWwuhdxAo4Z0ngBkxTiErKhgNTX3oQcSw5fLhjaVUZI76EGCHcGOnDICUQhhPkRaWrW459s6rbXi
XWT4qSucRVGnFxHkkXYksDwqoqkcAocghQ7AZNIw4bVv7vgv6FljnM/Vm/3vcsq8eKmprFYogiFO
tntF/EuYwPHIzazcIzlkVwZqIYOElgvr0WP+A+T20K7mQ6uVMhByRqBuGDcJ/1NBOztjMVcv9qKK
QYkL8xB9fxKJVN0ZoJyqJez9rXIaXN6VLJD3PKRewZDJEklWeaGhH0pzFUzQEK3Ckqmr1aGfchug
C4z7vL5bHwUa8h0LOUD3nrIeYC62xEVvoiQcmyzIGA5tXQZBKROADiicTcpCRh6qYqHXsMO6AWQO
bTKjjAX7u75cHyKo5Zp7Pg9jYia06JDnx7L6KTeMhCJLC2qlkjGdjZBEV33+VtSCKWuBc/ucsSRQ
/ipP+lkLJlRFkHF+qjnje5Uwe9tYMijzXRlZKvcNZBCOJM0djgidlNb0kdOagVk8jibfM+n5VncH
rV4aGXInWZjLQ6ZHWZ3PMYTmQ1s7Rt0pLngiwr2O6Jthfda940IWtU0yp7WqThIRSoO2yBjtnq95
hI6NGCmD6N1QUapWFLf0FStn9oASO3BllhayqQ0sE6WsJAmnUHkKTv4u2fm2uO1c/m1G7nfYqIzz
srqspNOaTNLjblKqRkYQxVOOeKNp2mZXJjIGvocAflgeWFSy63mXhSxKtTrKi1jucYfj7ZDu9IcQ
9H87DDDaYwmAlskVHIPfFhHpCWNoudqGhgYcgpUJ3ICroS1V4ztN7xGNnvMErzUKuuNGNjsbJPIk
F5ufUidwdSvdFl9uX0gSXND7aWBUGdDewMORdUppqfbVUjQ4dPahJ8wMKrDoiMnQgkqnBL5vZsFE
u91Q/v9H4aDqQix1RyWl7FJ+CjF9UMTI+py05KmXGRReq3HcUggVWElKqw2tEUEIUoQe4RcgTNr5
e/mK9MRnkPhZi0mFWZVaxl2kQCAZC/DfBSCApNZRdCpPc0qI9e/SU/WLN4FWy3icrgZDC11pSO1O
yUNRbCGaBENJYA5e9U3Y618RxKJxX3YrTBiJP7iBmXJaGay82EoaeyaY2yEZu1ixdcy6e7NbnKIT
8GB4D49WLASZpVYik0yJV3bCYdb/gXcJQwCrZWfVLC6XgIrKKiUp9KLGEsTb9L59IpP+DdiKp2d2
CYzcihu3xqCiJT7ycZU0HF9DmoH32L+KPm+myJSZaOhkjDmtuTPQW6lovuABVkVjT8QNiLSNEOtb
jKot9aUdVYyLsqrNQgK1cGEljnEuYeGK9K8oHoCPFDhz8FAGjIBv/UIuBFHLJuoGp/UFJrbEh+Y9
vZdxMUgXV9dZ1VZCBf9PsoTLpaOcctHrhZ8K5EToyVYUZ7sfXpThv2pF+SjgLbZTM2KDSA9x/mt8
IjTrDehTEoxOHtloHaztoky26JOTAkdsa3H2I0qUPaALUIMxtrwev932DqvtfssVpOx02aRqOMTQ
zT+Oh2IX3tXtCXVf+MLSq77EfwGq33j+ozaIpVRiZxfRdFn6mTBXkJoeavSXvJfbDNz1iVX9lKa7
3iHgyqyjsq6pAkREQlgPV0ydTS7htchvdPLoV35qbrSLBavVH0j7bbjh93J371sJxzafq7u5kEud
UblSU6R+fcydgIs8xwPinQQgPgrbldM5AGe0MCSKGazyVZnmMzkvCWNR3wtiExkyNt7Gqr1ZfBB1
nKMaTIFGgoggCofQEaKy2xaFJnu3T9Z5mOvKhKoK+GsxeUvYUy/3GI2rQTZg8gfrDdY7fqO4yhYI
WNt5n1n9mewp8Pr3KrP8N4KLx5pKWathiDxCddCrYUoDSDqX8lsfDcAh2r3RVGC8GToQ09yYs1B2
t7nArB3eFTSzdCqAffbBLhwcXjcjjOYwiW3IDaLWAd8BWngQfGF6S6VihrpoKmTxFFRv5Sdu1n7U
XfZDUpPvkxS968Ov26u+FuNCGohAVcy+ofxFbW4px/OIQREwidz5Xv+s8bZkuPMXFVGC6qqCBQjr
ojOFyEqYL6S1/NCFbNpu9WmRggATHRVIMOSC2VUmsf6TKzkFh+kfJhIJ2cLrpf1QljJeTS0P8JkQ
SJgXulPzjYQEpFdsTDBBxhp5XrnIIo9zjEYxApdOdyjrtRy3ITbazobmvkjjUz61bjAnbp+kjHf6
mQHtSrOFLOrQ8AEg55QS20hcDnr9MERWWP2mdAfgGomF5W9rZ7BzJ/hK0M2krZG89gWwJUGhgb9T
MFVwx8IMWDEbUF/HDyYd8UCksn+lHqZiW0uyLVZ7KTl2DbOBbHU7FxKofJ/caEJSYADkDCOrffk9
sezfARoAXMBMuhiWNMo+iEbPpSM6tn8H1HvBJATp/FO1BRFPbLLO6gr/EBrAF8pR5rDKKuQMfOyo
fowep8bswGNAptTKDTc6VeoK75LFww6mZ9bjCIgIgcnda88M+8DSmuzywvNyWS+MAcwltB7taE/6
pkHy/WSgXI1u368MaUSp62P8cWYoa6QlA56WRGlgMDq9bxICuNKZ3yd0HMmf4ORZeyJcrDJlgrLQ
mHN5hEB+B/rOM3y/Dk6p2uI3GutFxlpKyvokbe53JfAVETr51StpVVXtxhbbN/Tx2+Qx/x8Xkwqa
OHVUOaWDbrU92hy47Tec07nJMxHHIWJiIeqs2/PFkaWMkJ+UpV4BrBLhiuK2d8ivmaMl7RAtmbnF
KpKsW9d/jgqAFS8P5hT74QROWbhrcfgFhHNPy3Wnk/jXUvUZzyHy3f/7VGLo8VJUVQrGmPnQi7Qb
Ytcw5Cw4//mAoJniUk7UYCakmc/rJ1qYJcYUzc9sC9x2L/dY9mUtvF2c/Cv251quYTlJuPN7Mq+x
uBikQKSkFQMGL/dajJawyiRr770LoZQ18cOCLxodGpIp4/KeTCnEr6Q0SSx2t2cpSczFrY2jzEnb
y2mB8XjZBj/PvpIlq+f6XY7+sNs3jXU+KCMyIlM5hDWW8jcID4G8JyDjzPt12zqCbevyfNRamM2Y
JSNy5HeSP5nPKHsiYpcCN/pP8icXu0UZkDxPlLQDCyCMI4JxhOGkeCe6MVqIWYWG1Z1SMBsNeGaC
J0AdjKRJk9IAKLFdqKVvq2Le2aXP8XZQ5Jlze7fWQ17lPCWDji8A4VwuYxmMvBIDOdVu/ybVS0Yz
Sk6J9CRvky1pqZcUK5sfo3bP2kKixtWBXIimdlBW2qmOQqiZjsU31Cozs6hZY6lrMwPgtv/Qj9o2
zQ/9pA55RA5p9i0twx9tKjpGbCCyT49NwT8F1bhL/Pgx5KtHcGXfSb3xmCbDkxSqNmOtiRW+UlhF
EhvPaEAP0el6sZ5muSg6cmRhOgmrgPN7NoPpXVmSqF1VlbQaNW5EoBK0m1QOdwGnHsS6DqyKa91W
j9C2ogdfZBDamGGXfvuPilI7C+AGHb1IUDQUE3Oe9Odh9BKRewqjcdvOM6BFXusgQOtd/HBb8pof
RGpEUTRw3ouAn748zVKsSWBfBdbH3AeWoc0bxVD/UpQGZWFWi+TaE100AL+NJm1Cr047QsVQ8lqY
eAJJBCTHt7EwEZO60bfknIyRPEQXIar7ZBCs+REmbFo5ogx9nJYfQHnIAlwEIVYUwEHeGbzyri6d
1uwdcmkb3b29sqsXaSmN2ONF7BtKyjAGnUjUBR/xr/IpdAHTZ2nI/6RO9sQmdVh1ykuJlBkMdAmc
lCUkEqcsqmYcvPCApUEbJbk1UWslwUv3i51zWPNgS7mUo5QS9O8FMeT2LgYqNr9pMuIdy/ytdZhd
HCDqknZSNCDghpz8EID4o0VJKzfb0yd85YqlBZMJ4CslFe9Pme6hGYukknI9kzA7UW6TPZom7c4F
y+a5eQHZo/2GcVhWonskrRSJ5I4A9E97sKKRmlmXIbDFPHLfW9ImOvbAiq3uVQJPw3pdr4VSF/Ko
LQu1FgQqvi/iqJSHyQktUnklKG4IPR4+kTtZCT4u5FFbJwwjDzpj6EeO5gw4st+ENDwKSZGrsiZ8
Vqw5APhQR8LW8Ui+UtH9rI++BnxBEQ9BDJkC+SPxigOQDfestN/aCxBUECT9ReCSAOJ6ecl1H/xm
QiyLeLRMr5mTecFB2YmmuGdPZK4EOUCLMACPibQXOpUoU60DXL9HdUy0jbB5VJTyVCajo1fi/98j
XIihjORQZuoca7Voy+o+9jUv6R/6YNqm3OPtI09WhjLGF3Io81gjtJB5CXyUYVhatRqZelbs27G2
RLmwbotae1oCKwuz4AKBakV4c7lLQaqAc7rqRFufdPAt5EP2KoS5fKeFFSqKYdwfyqnX3bDlo0MD
bmqz4ErRKgI+ea2riWes8PrnoCSAbUSu+oolFsAiTStEAlCaMT6kWs2RZEX6neHlTn5kvXSZ0qiF
jqUwHuUQ0n4Pnaa2jhEQzqkRiyP3hN+Zl2L1+mlgLMHlQ9slPUdYlQbGJInE3iVpEX0reYYXWOKG
xTxFwqKrM7QQRKlWxPoo9/0g2lE8mmAs2wbatlSejRbgO2XFOEWr90/ThDMGk4SKxuUhCnVfrjkA
MdlNiKGgUTxUU/OcdiUDtmXFmYKhEsgN5KAC7pIKBRE+haVf6rh/wGQlOSUJKM2foAhbvX8LOZQ6
et7OqRSrmKre+Q+tW+zhCbay038p982b+LPafgZwdu31BO00pHkQBoLckApRsjBRFK6BvQQy9GH+
KaFUeyLU2dop2IKPvQW/hCke2INIa7ERwAZAEK4rqFSAmvly99AB3FdJVqMYdvhNKRyAu4Mk8AEG
ZZGsRbxj3by1IGIpklphaaiCGi82NAr2SCgDVLhrtrcN21rV6UIrcpgWMWY9zLI45hAhezwg1yTg
ykmqpeagtymbZwVlRwOl41Tbd1P9Y0heVI2z/PpB6B5rcItGzKzh2h1RALuFZzgex1fEQW3SBLUs
RWhbE/IB+ooeQHjvUTj5elvx1fhlKYjyUqgASv3YF5iesCZwMAomKAMJhYYGBBeps9lV8tWTqykK
EDbQMykA1vxyqZt+kqaej0R7L3v9gYDe+luHYAmDqAAJqNAhWJYMLdeiwqVMyuU3A5cVgdogjnki
xHopJqP5LXecnRjECKyYkBxH2phqKogzUTnE9Cc9Fp1FbRR2GRx/PeVOqMunOEq2fSp4kT/awqhs
gl5ipvTWrN1SKOWZwb3cGk1XQqg9uyNKtaKZY0rwEG1y93ffAzdv1TftHcyTGFC0mQ//NTO4/AAq
gKuDXOrTOiAGaXB0T7b6p+KMBYTeTkI9adeoeLFyYyytKWMkqNXgF3kFfPitv4t29UY50++x2DvW
nqBgFfjYUsoCdUU9+nWMLZ12ugdg8w2G6lAiJUTHcMd4V4SMMZi1+6/BtpNEnKRL9CXJW62rQgOX
pJyepvlNKu9H+csfXAoUnNFgiBEVGci5lxcR9o6PjXkEpvFPweWPhFtmtEBFRDAf2VE32QrqVgDo
Gtj3CjDU0GNIWdixrSNtrlSUkNAz9d5WIX/Q4wapfF3xPV4EllLVSoAQ/f8ruRRLL6TcR3GXBNpk
V87szhiHxHjwsd+JbutxTJa5FWuqAyYO8M0Eg5jHBNXlkgZqEolKlLfnnGbxqL4OR+6UWOQ1yI2f
ILxYiUkvBVLmuwTQRIOBWaRQEXToO4Q5e8EDRpSt7j/x+Lx2xJfSqDAxjapAblNIa5x663M6+OtS
k+DB98DPjGKz10bg093/UU0LXOOYu8aqgrxPV6kLiJmSoU+ElOh5pgq2Uo6E+iAMSx0ZvYsMt3ht
wiEOISOGfgxeusLfA/je1PDqgByCX8oPjTjwDki+AISSa8j/zIP+3CVgSkyDSNrcPrBrS2xgxPxM
lEbm8C5PUDGUQpaF4EsJhVJ1lTlLTL8pVMa1uDbWZ+p2CelKkEAgPr6UEtZtUUhoJ7ZVGS0eOlLD
wGVsD0HtPydiM9i3dVo9pYAY12WQsoDGhJ4KJnQtNdfGZPcEd/bN6fgbNnh0Yh6vGWZ+i1yzS1sD
9RbyyCIvormh6IRQqyGPVEzEl5gYa2B1BG+fqM5cu6BLWZQVlYN85Co/as8pkjRzk+4AVIlhtkKv
PoiOOFrBjnDsqPIrn7yA9+ITWTaWvpTvxRGu66pIcFzx1InfgJSKvqFwMyA3yvK452fT9doCCAkp
IWDq0NA9QuH7eYPRYqwt/5ptuheZM4cBNanOBrJy8RXz807lZHZkp5aEdonkkXA2aV8LG4PAbJ7t
68iOLD9ekwpG3pGToNyKyCVyJRlBa0tP+kOwlwDOL3jqT9JIzgajXrXvC2nnxOriYPUdyDXnGdLO
1drKItU/H3AshT2/Aj6MOYCw0n5yod45bbYQCDrjCnABOF2jK7jtE0HMA6iPZQSmet+aqTmi5DiZ
ww/06UFfDlQVzMCOscLny734hCozhlEzQuiM2AdDYQBoLp1sGyBWZwd0K6lpBM0gXACNGTDNjXOH
1UJa4DeK6tdY4d6NHgkJXb8r8IL+RJKfOKvLg3wpiYodw2Sq8ugs6Y08ZCurkQHm8RMhkNX9ih9Y
KZYVI3gpj7Lsk0AsRQjNGgfTsoCS3CVWdFC88hHEj8z2xZVn1qU46mLM4xwESgVx2DhggTboOwHB
TobWAvC2mtp3kPp5n0gPXJuiC7ES5VkKI5mn3oB5UAGmh7QLWMUOVQRuvU/dx2tveSmNird8rdc6
nqyp+K21uZ9kF0NbBDI1GHcjswaHKNO3XOfkLkVSERfUS7u8hcgYXSjl3QgmOoVUonbMi3ftpCEJ
iVZCdK+rSHFeejHwXxtToRgNrLrk9oBVsPTmBXSTdvxKnh31cNc9yQNKbsyxp+vXx6VkKs4b07zo
ogqSSf/XbKe21t+ryR4hut0T+EBly8sbLma+nFeqAJeCKcfNi3OJqRUIJouL+DJ2iSeTXSP4hDVn
aUl5bkMcI6HrIEzj3Kz+LhX3cfqTEfmsGpnFHlKeeYqGWeAzyCCtrhwAg+rS5hyCp8Xb+YPIM3PG
qzdiIZCyakqljFKdQ2AbV249xXtNiP76j0pRlkyLQ33gIsgQjxgtsjgztZHtdFriAj+DoHn9dLw8
FZQpiwaFT6sC8vaZ+Tv6L8J3chgHW7GU0WqP5V9csPEd+7aiK1nBC8F0mNxzjVCh2E/uwZvg5r8A
bcD1sx3Je3hBj3gK2R1PpX+Ygm9l+kv/EbgPv25/w8oI4uU3UCauqOtRaEd8A4ntQO+l/1U86LKp
IzMJYJ/J5W0h3KLyoyn2J8w54/ye45OFO06HKk8nCdJJwEPO75xYAZi4Woe3eRRUH5i25zqevtSX
sj2YPf9bItFXHM0h2sz5g4reoF3gpaZg+ZFZVmjF9fJd/dBX6Glk9autu+qPSyRSZkjOSyAbhX9r
jaG9FBwcSPdonmgnrcXZCuOgrSTVidKkHimqpJJFKV3HfjJhuoNscg27t+v5xjQwUYas8+B2W+2v
sgQqXvPyiem89cv1IZrStcpbAYgeEE1MrqQXljC4sbpN7wjQNQEsae4DI7X44dSOJhf/CZDcpe6U
Gc7AkZP4/xwx6ZDfIQgjUw/zyydIUNfP84e2lD2uM3HSkgba/vZsILfsT6ELAhvQrib9iR1mkuW7
ijIXO0vZY1Fr6p7vIdAP9de80h6bHkMtDBvB0ooyyDFAf9uUeDLCpM6Z5R0Q/DMrQuJVcmo8QJmv
wHXX+bGMlEU20F9cq0g421nDPxjNSZbbUxizhpH/Rzjwrxh6dkGsgdPa1hDD70BEaibf/rmF9Uu3
Yazh9TPn4hjS47JxiiJTrEJW7wabXHJIg7FqDvZ4AowZZ7Nqu4xzYVDBHT/lgxIRnzYJO8QhoGAT
rdsarRvSj8WjbMo0SzKXkT2SvWiT7CKw1KJdes+qdqw/ND5OuEEZkFCo/z4L3a5zSDv9WH7BSXRq
MwGHAyYypl1V2ML95N3Wj2G4DMpuxGkhJy2nN3DHbqMWZmfITiR9D9JD0UeMG8baLcpsFF0ecELo
Qy0NDAD1lxLQare1WX/4ohtFMlBmQNM5daXKJM3kSTq/K6INbjAyKpM7HfgNq8f3fzibfyXRT7RJ
qstgDvGgr0n74FcF5TAyyshvB1ewwk3vhTuRRQOzkjkh1+tDKBXGoLMYIKI81FPMySJt9d1f5DIT
akPxEO6YnUur79CFPOp+TUozKtn4z3I+EUJPwtJcY4COVav5H+HCh27UTes4tKDEJCsUb4lmLdBW
IY4wr7eP0R1z/1iqUReuEQqYRBHiSC4cZ+WsXLYN9yWTh2n13Iso2QgAhAMRDeW9uCAEdyRZxVmJ
T32Y7QXmRq36roUIyneJgY8GM5LAk73hVdmUvJs4pKkGLVkYr737RBVj1XAsJFI3TW4DrR5jSGxt
DfjcgU1gPUI3/TLETnIkjQzkeW2UbnlkZQ8Y60k7NE4b/GzOkR3JC94peIAgtF8YdmT1dHxoR/sx
nwemsk+2rCZt9d/JbAdwuR3pe/Ynk0a41AtZ1CVLiz7QUyJrCi00Am8yy3Bi9EHZs9N6+VG4Z+jG
OCs0vIM+aqlYC5DXvBubySL7VlhozEBe2ea82ktYgHes/aKu2lRqaWREEIgZWbPId9rI8tIsCZQX
MybgURsZjHFbH0ve3xj1uL29aiwJlO/iuxiGVyYHAhCgCApMJWIiH7E2hrITsTQI2lRABu8lrwif
0F9RbqIDWoIcvJe2rCLEusVdHDzKaHA6n8gSJgzgTXrb3xGa3N4kiaLmDnlN6/YCrga7C2GUvahV
tZOFBFuUV0iDZTyARoVnNSid22LWo91/5QDTm8r3VQKQ5UhmcdiFwOCYN+NjtpVQjM+PzAVctxI6
MBWAiwbwbGrD+ApI6IIMnRRT3M2HbNfuSVKqfmw9VqS7GtkAARMhDcp/ytUAtqjEpVokHdqn+BLo
RX6pjV7hz5xsYqipEKwM+GYPDVcVm5jrShvDYtEL1ymVxthHsk/0UwwdVaIK8mvQBMvURehHVD2B
okACYjI/2KJZhNCTMPO2axliABgQsAq0pQIC9HIfxXJSAi1FYJpuARNxrDeTi0YjM9wxSwrki680
WkiijMc4VSk36dCITAUXzWvpZl7j8oU5+WZynzq5N3/vT4nLjPnJ/bolmFpKqet6OUqgYm0Dk3BA
EhqVmgj4F0NvcvqbGJkpbymp2f2KGltC3oBNj8BaZeoEB4KkVwAUJpkpzfTR+UD4j4ZDyp6WIF7s
lrKUsanCtJUzHZLIQwpzIP60ywA7SlIGRfz1EwHKmjVdHiDK4HTASkZjDgQSoDwV7DadjHgSfXm/
yHymb5U542as2tOFRJoZoU1LSR41HKTfEazBm9y5oitY0Rvm8Fh+fM0lLcUR67TIKs5aocq9fFbw
DOTq1kiqlt9RG8fYUurM3Z2cMvnAzlm7G/uoUtGKwJfKoCIhc46bST5B6VN31M3kJDuFp+cWMJwy
rz9TOtbqF1H1xsTxRUeZvA5IDjBPHsPis9aBHITFOuR+NNb9cD5ZgHUW5lOQbggqGSl6NHlvGpiA
iFBPZ4glV+PWQlAGCgd64GP/7/MVoEp2MBD/ak6EYafkRLp5CLd9MAAfnelMGZZDpUyW3sI8Ykyo
sTnupa/RcZa3VsAHXjNNThwCht8XNgx1V+8vuEd52SBQevS+T1McFVyCoJtAsAkgGRFzvDzRbwrE
wObLzDjcRIGrxV1Io/Y0SkaxjEnaJQUXoq+UmyCXzWhk5gtWvdlCDrWJfddhwLRFSoJUBxXdzAFq
9aQ0SFT/lFFunRNzeG5fkbB29cAsR5N1eFl60hsZCtk8TZCf1oYpqJkVBr/G+oWxd6s3ZKEl5Wg4
MZP8dsJqkiq2kFm6cCQ9FxqAiFLdHtPNcPeJNg/WiaF8i6jJ/NRU0I33MiBENEBD62KzQ3wZO/nL
HwVj0kJJysHkVdnJJdnK8SfvANV6I2TmOSXtli8cA7VuNcpcCqOcy9TVZaaQqnK6LZ+VTQ/Gptma
X8XNJ+oojN2j2RBBz151Mlo67NbFANCZOFrJtgAaciRn2nSxFf/1B3AbaHf6WEyN8i2NJiGOLiHT
P/YHDbxbJBNTbQktCylOMnPUjLOiUV4lEERFKg2sZ3zQ7oJNgymdWjMlTwT0ACeZTIR+ljzavviR
keQJ9CMVZfWVjOR1b4SoHRRfX5noa+R/u2HN6HFKreb5uPIhTfSAY3+oLDJhheGIGmARSO8y3cNq
nnC5fZRZSdJa7WKiHglpCVO14Fv+V/k5f9fIVJc3yIxO6/XYZ3FgKBMT+1Id+AMk8l65FfHsks5w
DqQLmt0+t9JJfnk8KdNSKd3fpUWCBgNnZEfJHmQVhLtQsAC5+hQmJ+Yusu4hZWDEWkLOScAZrZwC
z/PGwwyNfxAeVJNMRBm2/yg/Mgz36tNksaqUmRGkGgBfZB+5Db9THdKenJHe65ehxQQwab+GW/wE
tAnjeujk2bAIqTQ9D9pYPZ8fwQ0mu8Hg12gNoJOw/B+fOK8seZS56fo+qZQZS0vA0zKQ7XT6a4Xq
BzmrvHQX/fhv66qT71noB+ZcuepJmaoBEXmO955YyWaboXOfkDXmXpo9yr7V7fxjymIjZrkOukod
8GUuhaQsTsYtu4foQb0nbgpD+InFDFJZC0vFN0pv9DA8Z2Hdq3IgDcPkgWm84yUNSrPby7p6QTAs
CMhBlN+vxi3asQ+MslcASxuP+8LgESlOMYt+fN3SYN6R5zFEC4w/ynR3Q4Q+YR5SCLRifZ9iGD7w
/Cdy7/nNHwClwdIspFELWOcpJ88dpMUYDCiRBv4576otAYVAutS6vX6rwehCFmW1CRlTkKPmgmCU
NP0lnuRxnrhhppJWD8VCDmWrZb0EoDLRSfYmJ8OrDTgmM/LNBFMv98LYvq3WaqlMFrFdOqZV8S9l
OLlmSKpKnmE4jVyoLRVDgXbPia0LFMgAU+rZnDqFboh3hVGBoRuc05beJrwVJ3Nm49GhHKqkHR9V
Y/zOt4FQmIzvW1t3TGICq0fHLChgti6tQcaBoWrWJ1IgV99FL7F9R/TK58YEL50LksPxAb2Xwb1w
nNAdxQq1zu1PdHCwlE7tumZUEoCQID1E68h0nGRTfPHf8ZIlfju0wx/+04RclD08jy+84aaVyfqE
1Su1/ATqQKSJVk58h08gB0+12hDYNpkl3pHkTFsw0UlXTSDurq4ZwA0ARCnl1iK8uDgVHTPn98hw
Qg/vkfQFSU4WmsyWhLUU14cwQO1f7m5Rq3PRdxBGAM/yv0vCgtMemSnLtXu1lER7MZT3jHqGJPJE
Tr+SMC/fK2h3Kr8NfxbCLqWRr1n4MHBhS1HdQBpmlyN0QiPh8Ytkn8Xz1BLzeUWO4dUx/XfPFBpB
OItKIa+Gv/es/JU9YpL+nshLfg32ZGd2+cJc0LUUC4akMfIiADkDUFqXKiqNWKVDP+AVIohWxU9b
oNjYbSvf1QKAj1IxuhN9bQcwoaMhSG7Y108SJ75ncvJrEueH0efuZxQDzJJPGSaNWKyrxfj4MHoe
zg8qf/SVvkG6OAicCYSWGDJKtD1oWFFLSXkAFBpl5z+NcpQ9M6zV2mMCgyMwpGAN1QHzcbkotZbx
ajKN5Dko70jOLcEEV2fraNQmb4k/Mw4LeVSsLTRToCUq5NWAcC5LTKq1+xHpveZe//Jnma2ldpSv
CCIlVIoYpkiYx9ieGr+zZKHbikK8H1EfldNgz0lTyfC850rN9YZ+LCp10oDspQFeA0oS4nVgByPM
RrMPTK0Nhic0DWJARCbjE0zMiNVr9bG6dHNsUTeyMEXQF4AgP7q4y81+MDDYgPCH5ebWHhMyUEcI
dhmP0XFKR7FDgVRJ4PbPw802MjLEwaA3vLe4I4lpsjvDZlGcrD5FF1LpSSfAtU1Fq8jEKE6OEJwI
CioJ7cXghImNzzQ6E3d9tZcfetKUAm0z9FwSQM8CfKtovAfJyV3nYQYG6S4Zbu0TeNvrIc5CJmWM
e6EYxCyGzMFqD+dHhT2f4TJk5E1kZKVfPlHhWPU3gLvGYSA4gzQm8xjGhRDNiKsS1G/bZ9Kk8DN9
RQkfDeSsQHhlhgoWGEDiBIhKFzG4dml2BF+Xc7UWic8W3OExfK5Q6DxobuGBcYjHKcJio5E8fwA9
p+RwW/HIlSarVieuXpePr6AfpnySBm0T4Cuq99EWnQ57aw1nzAV+h0zAod4SGhTNqrvv0XP+CExh
T9lGryGznrX+IcCNAwKdQmh1LpdjVqRCGpGQtjFoYUWpcWyNymzzkWGYVs8y4uZ/xNDGXsDIbkfs
kqZghDWaTE3JGb6MGf1RYUveBOrccDBBwMd5lp3zBPuOdwkPwSeymauHdhFsUzeFL2sukBRoRIIk
1UrdvrGkxzPSl6f6FqutbNXoLcQRb7qIkrSo0pS2hbg87PYo8t4DxQIjQCCSzHqNgZu4eiYWIRLZ
zIUsjHNMTZwjRJJF38olycyHxNTqzrkdAayW4GQVsB8AhEMjgEJdxS6UggkVL/RsvgIcKnpUH4Rt
4+jIJqLrS/hBqMCwfQcCRID5LeMBPMVWlyG1+Yex9b9fQlc8+borwM6OL2nBMz1H/8fcdyxXjiTZ
/kpbrR9qoMXYdC8gr6SWuYExM5nQAR0QX/9OkFld9wbxiJzszZvFmFUzSUcoDw/34+fQcRfF01ZR
ISgJxVVgPV/mUjwMkMEL2jBdyzkuRkJ/zwNPQTbWKqizOlhvPeWJFTQyZ9xpAdQOgE/MHcH/fN4X
txL4sTQJTdGW/CYVdLK800RLWdBxTiwI7CEgpcUcFMKdgLbvzw0tgoEZE9dflriNVHRtCcJ5WGqe
9ED02uvE01Pw4YWXCCmRgidfEt+q7LUBLnsCCPyhExh0OSCYON/AuVzG1cgSONrleAAcCF5d+MIC
y9RLLldFnRaX78Qa5wnqviz6qXq7M0smCuYm13RPd1CDhjQwGlJWnzCLL0EIkGnoncdrQuGcaRTr
CtpwFJbLaRi31KbykqsOhCprC7jotU8McSHz1EgjZKpxS/XxD1K81vO8ci0sbsUTA1yULFdypyvo
onZNYjh11zjmXNm93tqplm8/34zL+YkTW5y3aWvwkA8qbKnH3mNp79AdrthlXwfN3oCnGbZAHnv5
YYBqzmquanmT/HvN+JdWbymNNlOsGQgkHtQXlhFhTfIyGlRBbL/+/liaWU0EixXeAhKiHW5mzSyz
UnHA0TPy+7FFp5Ze+eo0el3RrrjxxTeHhsANDJsK/u+tyHHiT5AMa8vOtAB4rqU7xawkJn6VvUi9
1iBuMW7VgkLjHCQh9Dj39XU6FaVgJ5a6L4EccsRURTdXrryCo3QH9ScrWfm+xZkwwW0BTg5LMVRu
E+fSCH0bLQV3NVWuTSLNdqyYvpmmT22fr8pfLFnTwcIL6AgwBjpPowM0ZTm3csg61kPQHjWXI0oB
nQ2uB88KcEaJbc4u3kTrK750WE8tsy87WQYiCFDSY5ZDOb/px3BHjGnlplobHDeVQpPg4gBzs6uK
iWMp04U+jHeVrHmZ3rmfH9fF0SiGhMS4DJZqHqYBusy0MWqUh2asXJO2X/IkffjcxOLG1U9ssDN7
MmNSV2e9MMBG3XTRcwmW830tiYbXqlq/UYW8vFPVUAyEuk5K/I/GhBbaPHf6qKXofAOZpV8mJtoe
DUr9eU6B1smo8H2uWlRgVj51weXjGINIyJI10IjzAYomhEUv93rjVlJ6oQxWIOI16ortEEPDFm/8
Qc8c2YgOhaHvjKi0ghX7bGW5tyhWQdIAL2Rc8Dz3pKjkaqimY4MrRzfBDKdszKvEExzQS8s2q6mj
wI1aQt2ut18uDP3MNLdKE01oMU4DAOyM7OeQ7RrkIiWvuFyNAhe295kltidP9gPV0STSsEGOfv8g
Q68n8ozUMbzZKe8iJ98RiCXmxzVAMbt3PptaFo2fWNVViwyWgvGZFSp489NciKGtz15WXQ5zZ9qx
OthRtZb5WxireLr3ubF2kDxpS4GdL7mxG/lFqR+y7FpTVjSQFkOxUzvc6BSSxKllwA6V3GrLgKHz
jXlpHUdP+wUGLPbXuLlEecYASTEYzLBN2ahP5lLslbjoE1gbw6M2PMXdzTC/rhyFRc/EnismzIAU
ituPcVqRMNKlzoVaE2r2xr6xcJvYqiv6xEtuS/03AzH9xCa3WpEiEtEKwQNV6K2noglRj52VYS1O
3YkJbqHGbNTFKcWwlNvRFwskJRKv2yjXE7h7kRd/qyanbvf8udm1yeQWTJJnEIfNGJhAIPFjbFv5
2+cGFvN2um4C5C1DPgJCHOdbotWtItIHyohWJg+K1oFpPjDAGMMclZ0tVp4qrs3l4qigkYaNqGsA
unMvAqYQmrRJ27nRg7pLUTMBTU/lpRfmrewj378bHldBHexPftj5LMSB/jKKBHx1qAfzCTFoh+Yb
MI8jukXNxrhgDdsDtPHWCuQLymaQPzZUDUrqmFk8Q84nNYfLSvs5711gHQwvi9vLEbSFkUtbGgZa
25S7CNQoTymUylH/syYlqExBD2oyHdtJ7X0hg3SzNo22Gfde1bRf5UQd3EHX7405TAKrM8BDJhei
5nSDqeyKGeURQ4sr3QmNsoJg9nDz+TZZuN9AJQcROrBGgciKp3JqprBrtAFXatUPtponbjzmjqq5
ClSm1d9CiZ1a496nsy7HsiLDGiv9z4VjPIZbRpqnHqSXXyCpYavB741Tc9x2TFNSdKUOc8gvgBgb
nPRX2YEpanVO4Uf+qjDo0l48tcftDjzLFbUTYQ8RigOB5UN1SZG1RnmNOusdJQuHDQ8cTUQRCZ0r
eO2c70Ut1Sl2UtS5Vt21Np3kPYnVxP18fyzdY2dWuDmUZuSoxR5WWMdqsimuYxBv1Qfdz3xruxYS
LPjiM2P8BEY6Thfr/QEPfffVihtzO4q55qGDp/6Njc/K12BTtAwZPLznszd04wx+9qp3e0gKm/GP
uNjOoL7BG67V1tIJS5OIexNMmKwKaqL55twY1K3mruhpj8eR3tiGXwcCGKhK2RbdXyn5LURWZ+a4
aZRzCsZvCnO9UexmAKQ9oeu8qRCd3ioBh5CmwBzR9GwmkfP5dmGzxp84BsFgGouSjtTe+UDHPGvV
NMasSqiZZNHoDXrqdf3XznyIkqBvVt5li7Qwp/a4S65Kp6mcCthjr07i1sdUOw7WQ/gdVT8HWUS3
ArwOXzPY9FkEZsDwPh/vYlcXniZAvEBmA0PmtlErxXkqqX2PwAv1Cqk5ZHiOumOqOHNMt8pcXpBG
sNWiqZxpmP3PrS86bxAsqyrcADq6uMxOnmaxXPRtjwbeGngmOsy22U/qJjb7LCiaovdBI/dbkHtw
ViPUlKCIIfFVq7JRKkEdavSabsgTlGe9Cm0T2k1nC5ZToOvxK6sOAjfqK6VPUrfRVvbYYmRjGQZL
cCrgIza5Re/TuAtpU7Ne6Wo7u6BKgRIOuIDs6VBe/kLFY8HRnt6R/ICjtDIVCEeBjHSr7rCYL+0x
dKVgBre8vlEe1lnrlt4oJ/cIz+YYm9LQtGGBaL4xAS2sS8UJC0P5onXE3KuCka9oBEgLDuPsAchH
o4VVh9A+Z09N65IVXAnmVdnQr8xNGQErRJi2eOiCQbRXIzjmEzifAeNgC0ayA1BZgwvAE6EI07jt
mfHBi/ND5deY3wSh6iReML684vHzY7O0gc4scsPt8zAErzQsNrinU/UQgzCveGUgDFJfRA5y83f/
oUV2kk/eZwBwGmILfAuiVOq+jTG/FIDk/DnGxC2+/ocWOcckFHWGKjDGyHqDhezQ2rUzPrIHgBUf
GY/c6qyyS+yzdeS8UZzoAOw0HVtHkLxlWMeYoIEDLSr1BSNCNb6vDHHFIF9LbmqDMYjAIB7Zbjft
ge78yhoE1eb4pkK4NqULfgDy64yJFMU7Ce0v54tISTd1sty+D5BEsFcEuf/OMKRJR7ZVV4HOCxHR
mU3ucMRIXQ8kfhvj21YdguiaWaQeFS87bNXcQW5qzcOujZQ7IGlelIbQvI3053aFtIX3fihhl83u
/Pz5ai6xzOmWDm50sJ5CWYevzkV1qkq6jHQQC55rZQeOVWzYBPQvUooBG0GE9gu3CmLQf/XgeUX8
eff5JyyFaWefwC0wOD6KpI/fMm6DhwUeAvrIFMCN+FiAt1e+WbG36PlOhswtLkDzU63Ib25XdCZj
z/wQG3Lv/txOqxYXIoazAJsb4Tz2liYZCLBHH0o9sqMdevTE3QrOjTei3bGtbOlIAXVZK90toU/O
DHNDDYVUmyT2jJADycfSQl/ETonN5DXBWlEzHt0j40a23NJjG6DFLfT6O3E4vsIEVNZAYcTkNXfG
CjH/KKLfn7kolujMY7T45na5HQNhtW3obctyHvHMHOcRw66IJjV8ezuJjl649C7zGFMHlN/yQHyB
Stp1AfSfdj17YupHCoCOTp+BWe93DvTpl/CMK9D5BLYBfuQtGVQUtrZnZThWBCy/M/XA9ahpIYY5
s8i9TgE5FKe5ZRaV3JXpRV3sqCl5pJVX3gALscuZIXZLnFytQKYZci7B0DufQfZG8PUL7OJLRwcy
MNADBuYZYQp3hatp1mdFAsgou1D7F3Wn+MZ+3rJiQOIkpS3tIOqAKEm0V3kGFi4BPKZQwsX/g3w9
3+0Sq0gINXLTuk9MaXK4YPqBLCZLvr9Tja7Wv5cipDOLzHOdTGo/5pOV1LDIag+lJLzDk4GlVKfH
qXfGX+FvX5zgk1Fyvmmcs5LWagWkD4ku0Ys2uMqsUTubsm1ECt0tpqnyP/fAaxPLeaWZZNYw1zUu
FoG4bRjZCnpO+75wPzezhHo7m07uPu01Jaf5BDtsOnNrq5qQpoFelHSMlJ2Qf0nr51m2wRDPOjmC
dHQ1cdspz+JQu3q70cq9Xh8THY3aawnNhff62Ydxm7o15kpM2YeFyVMvVE8qIds0vCRF76TkSzsN
a5EFO/a8SzzdylxYKqu9UtYzDMZhYUPszaeq7BSDZVeJ4cTCNZ6ddqWDjmU6kvp3kHJnw+UcspVD
jpAOsM7OcHdHLyEbCfD14Eap/Xt9OqfmeK9LqoxacQ9zDFA6E1t5ZOf2J38qcVZfUisniIf/DJGu
W1EFe+k2YhQdim9eo5Xaz4JuFz8YAfoAO6eEHAKwR5/v8KWOkLOhcl4YIZ2EYjVMizvcqzbxQY8b
QO7Bb45r5cqlm0U30OWDGgMqwzyuoVAmi0QqfFNPZKeJ5ucogq6MIe6V7NvvjOrEFLdb1byQ9TRv
sV8aoAHVCndzYdCgktubrO2uwClkXEJWp0bqg9pQgLTspjRWWtWX7rfT4XJ7NtflJo/ZcFlvD+tz
BgX6Zt0TrMwqD/Nu6zxKBw1mMioFofpDDkc7Qm1KkeiaD2B74YMPAEANVSkoqhofi5XJVBY6HH32
YwJhGmPHbzbtE2Aiv1AZXb7K0GUB+ABqlhJftjTreC5UBtB/R3XXR2h0qqCCY5wQxl18v9Zvsbhe
J/a4ayzqwnBSZthLwXsk7d/jkV9QL15csBM73N01hnNdmO92GItLsoODif0EUNEQaWUayI9NsB7W
LT3TkOX8ezq5q8zMNTJO0tt0pneyl7vlBQMBF68T4NNfDY8i9Td8747NLrvsH9fHvXRjGaZqIGtv
oq2IL2uGRZjpSYe3YCMqriEdaPetz0HtoQOtq+2sek13e2k5USdQkeE1FTBxcXHsYJWgXRdK9LPo
CtB6dB+ptSNT6LrQ+LI2p6tkbh7yIlk5JEura0poCYA8rw43wpkVG2OWiVygB6J8mErVaeWLREk3
Y7vWPMm2I38YTw1xjnsyIzTqCDCkamkwA5wuT9HK5bC0ZKcmlPNgMhHToc1UmKha4FCbK2lQD9YM
dgiJ2GJ2l4qrqKGlKOPUIncGJ6LFciQTWAy7/az1ipuG43VYdo+WXG7zHttUs1w5SiObFMUmM7Pn
z2+OxVmV0VrAauFwc1xcVWYoIkVqxphyj2Mn21aqup9bWIJ1yqKJ6p+iQRoPAovnsyp3YQp2dqFB
W2R+hS5cgBcgfqqAoxzkKUyYL0y+vAlkOMllvvkF/qQFN372AZwnIBUdwqzGB2iX4g/GeGy6kfTG
lS55AJROawNeCNZliV0aGkO5oHnvfMCxKVd5XyfvwRtLUkce4CcjHrOFXRoe2bwzljJ9pXKP2uSO
NXgbl1NA8dofVvb0wgKffQx3PgktBJoU+Bg5+QamUTtGnevzBV44NWcWuIMp63gxdABTuLREW0zY
DTYCn28zuAPtIm6fTKhotnkWfG50qaB2ZpU7q5EUJ3I2xkC+7MzCA/lWMQIasGNPE1AqjY1dkaCP
PfpAE6e+WkdYrM0r+/nJw1MRxjCPKUYtyqVvWRcqlfyVIS44BwzRhK6dZDAdPW4fQea9pWWFfftX
EmjekI2BTulpE69N59IZObXFbZNwnNQ4EnBbKbc5YnJGoUQeuwmEI+CpcdvdytDY6nDO/Gxo3J4Z
W9pP6QRzjJoCrVVAnWUOPJDzVq53xZvP7S0v1t8zyW0WSiYdbQ7YLL08g3IrsZ7aWl9z5ovHHll3
qAEChgmgw/mOmAYof2t92LhJWF7FNNxhhxxzJbr+fCxLLxg4l7/tcO5MFmWKfQ87TC2PdVYy7nEG
uPwFTaPFiUMCEl3RwEsDnnU+plgE186UWSzXneQ7AYJifg/9SNVWCq8r9+1BQ7PPWhppcSJPjHIT
KROwPY81jEotZB900ZuzYyOJK8drIV4CXPbvoXHTmDdxJcsTrLDnirTJgvfOsN/pK8BJFSXg2qEO
9eGGbas8UpVGAWYVmjSqlzLydijBRd9ZF/V6R8gSY9GZPe4pOCaowk4E9lhYTy6ZxlbkWeArSi/i
TRWQVQqvxQv+dIRspk9cYak1ca0wi61Xk0CzM7uFVjTbKfMBu8UB92Z5ZaBYMHtAM92ubZfFhfz3
BOs8sC4TqsqS2ATLEGNhwvG9b+zWUUzL5w4ksaoOfhHmS86HWdVxnejDzDZMuGPwog4UxrqfX68/
XpbegljEv21xi0gUferSGbbeXP9DgRYiwHAOQiDa0GX216oeS8dcBuHiW2Ubb3jupplB3IMCgAyE
czIZm4FGZBMXQ7Zd8VxLXl9G+wlwzSZuNJGbQTVOh2GYdOZN3pkd29KhSEO7iE78Loij7VracHEi
T01yE6k2ySxKEUyymj1TtoymHXjjO5vhSwGIMLyRbj4f5pL7kgG7VCEMwaiLuckkzSRBfxHNyS2o
mtvHzLoxy9r5z2xw17UpJWMlKgbugC538C7zSXeA6vzKSJZAQww9A6CsIuJpxzNASJEQSrTTGrcI
0SnU9MKlHit+3acXZCK+WcauoOX7pkE7CxDCnw9xeelOjHO7RRuiqMxCLB31u+1wLI8l9ZofrF14
2syao99Ia/uT/UU+KsGFgHZIQ0LZjQ/chcyaChXyXbCIjCRo80SbEDvapX4lOBM9WshZsI3aDEcN
8slrLCRLG0cz0eMqAfQBjDB32WaCpDdiDvOW9ABEWmeieFHIa9O6FOmdWuFuV7U2iTKyQaLfaxv3
NtTmLxg0XvF0CXTFqxW9NXvcPStkkh7rzB5QLNvYkfYmmAt2gLqBH0F+pKscUEu+DBVTXLe6DpwO
D37QjVQdAOwDzroFk1ZaFfYgX4ijHCTRnoBobkSjmxHFns6yoQrZguDFGcQY/K/SSmvF0pcgG6Na
qgYiAUnkDmnemXnTgGjKrZTxtVSMWy1ZawRnk8fvWAMNvCJo0MCFJnJbBilmKkoEyVDIkfnl2F7R
urnNIVrY5+1KvLQ0GrQjYzjA0gH7wIXsbVNU1Sz0SIbOaB9MC2ccV9wN88X8YE4tcFH6XFodFO47
ZLAmzU7UW0GRbTN/SIb0RhkUtx+pt+JilqYPCQlAkiFwr+LUn1/pWSenotHCInuGAJRYWw4LIBqP
5gC+e4MvBAVYJZXtvPYsX+LxABz6b9PcdE5WpRjRANPTjhxQp71gaYnRsUO/eVCcAiICa1WXJfcC
gXKdRaFos+D3SteaQ9oVyG7l4QSRcsspqxRVu98hJwfCVMb1wx6UQC6fT2paIBFZUWTN5evBM3zo
ACbfGE8AaycajUNUuiuruOS2Tw1yF0VUJ43YNKweK+SVExsZsYsI0IVEuawK8ceQU1Bzq+EmIc2l
IJmuDsZ9KAu4IUoltJkPiQDEb4uWfgWyVG/f9l/fxv+OXsur993b/ut/8N/fygrohCjuuP/812X1
Sm675vW1O75U/8N+9d//9PwX/3VMvjVlW/7o+H919kv4+z/tuy/dy9l/eKRLuum6f22mm1c0x3Zv
BvCl7F/+6g//8fr2V+6m6vWff3yDVlbH/lqUlOSPnz/afv/nH1CGOFkm9vd//vDipcDvPb623T/s
F5J9+J3Xl7b75x+K9ieqHKZlglsCkpw6Q7gM+B38RP2TUS5qIJsx0RKMo/nHP0jZdDF+JP/JDswb
hFiBwhHjo2jL/u1H0p+os0ki/hKeWkwj44+/xn62Sn+v2j9IX1yVCenaf/6h8cEHYMoKK/ogLaoj
CgeY4nwT6xlVqjgx0Q5RhsLXkujKkzjGgA+X+byf+zgst1amzFeiSMlObMbkUR4K5PDGNH9Fw5Qc
GBZ4KOyyGJVDhkL9rmwVMh3kyuiPYT3od+FUSpdyJ5HHvEV13y0sYARBcd9BtLQkE1UcizbxI5Vr
9K+hNGUrpBxsax5uawX/JO4NEIeWsqtQoXcSBfwNBS1sYiFnU0/Gsx4bh47q26EegpR2OzjW63FI
Lvpe+qIO2iuS6C9NQ3al3HtJbu7jKT1GneGHZX+jhfn1XA13zRD9EChgV7MWIOZDJ1Zy6GV5kwM9
PtP83pDJXSkiiKbhpUyMi0bIvLZSbJ0keLJbR72UnoiW7KilHLPYvIBq1WDrJYgeDJ3YSTI9Sdp8
b00NOg209Es31jdaVzzq5nyIQXGGK+05K+fHoc23odQFVTrsByH0UfLZiZV0ZYZtkOaTbpMoMhCo
kcrJ5uguEvpXOtIgsjLDLsrwPlWN76JlXA2NsKtnNbRDMt1Lk3kfdqYfScJ+bsCiJif6ZHcQrnUN
g/iCNLqWnNp5V04+CCV3cho7QmwEVZRe95HmCUn7SqPhhRiza7WtLxAKPvzMG0dhR6vSrtGGnMsR
BBcle06HlzbXQCtvCi6dhFtTp88QHNmqVVXbaRIF4tBu5FT2kfa41QZcPkIu+I0w+zkRviZxRN1k
Fq7yUA7EIt2iwWpD4vKqla0NIp1rkox7g3THUtWewiT/gpT+Vi7L40TnXTh1z4ka71st8Wc1vm3l
eLZFkr0IvfQCpfoDKdqnJBekLRUsFOJNFIikHBU69F3s6qh6AOFUZlfmCGWDKH1JRPUJV0cApqKN
WUi3Lem/66F2FfXWdkaWzZZJ8hqV0jU6oHdqBqxIOam3bZu8gmlkR/QMq0zuwmoKkja7NBrIpBoR
2PALfY5tQ2iJ3ejRg2YSvzWqQ6ZV3xRDSB1SVgEivdvajLdTqqmOVUffuy6+TFvthrTDVh0638oJ
hltsm5E8teJ4PXdD5eR1fi+oylbIhpfETCAZT8kTKoMbsTPvdAUXftTmwTCKD2FNL0B99YhC/rdc
mqBPlEE81yjlF0O0LkhkSnZC5NaPUmhQALsQbdH2ozpiPpROSKdnI4kP6RAf9KmybLnR77u0HW0j
JZozWMJeasLrvioru4rCfTybua3FPdMnHm/DVLkoSnNTZKFPJJTmZ+qX6NkXtXJLxeihasvbBCG7
R6updOu6i+/KQaxtq8RuHcImDuSwoF4mWyDlkfrXQZ+3cx4dUt28Il2IvvM01jbSWGvXfYh2PwPl
mMASoteIiv1rWMTXWpdKbqMbG1pnqZ/R6Hk0qm/dVI/7PtfbI3azDK6hGLGlrgpBIoJyxB6strvu
ZGG+BKAiA41efhFZcRGQoR6vRlrGds60BrKqmHcRq51llNyB3QKyd1N5n7aRn0lFMEp1vw9Tq/b7
HjVDoVa8JpZj9ORYg6NZve6aUhsFalg/K6N8nNuyccqs/BK2cu8oQzHYYQX6BmpNx6aRvsy68Qgo
S+SRfg5vK9k6hJPa4HSHqmP25jaNw2/tWF9Qufw+UPpt7pW7uKF7kg61E0bZxiTiZdqbPwZp+lLp
VfhSlh2BTs5Q+mGr3ZLG/F7m8uwYhti4JS4pr2mAxxrNvHOmEi66afXA6LXbOuzQnFCQ8FC3oHZN
LPlaUjKwZzZV7Uy4xPxMVsBM282RLWn5RZwlQZOSZz3XHADIQofKiWSD4Km2sxr1I02J0MYxNj0G
HF3G8qjadW2IEL6LL6ZqfiBKdtGDFoGS/AiFjg06/L4XIVHdXkOn6VDvJxJamDKNirshhlh7Ug3U
zxJoz6JtszgIqSDZUdpv5DrJNmidmRzBym+VPBptZaiB5M7biymtZCdr++emb2ZvCNXM1fKw2QwV
pg0sHs1BjcgxUWjj5USHMLKJX8RTLTo0PaQVW2LgmKP9zLFak/xQBdw4E/ybo/Xt5ORDrjrpIA5H
Sucn1agDSaMqatjQ7tLTVrogoQauJ0mV9z0do90sRJOfSlNsgw5hcFJwl3hlp5Z2XEf3dZEJWAs5
8Wk8+0meElfEnaVZwuwKc7ErqvbBrGZ5I8a1bIcz9DhaVf2h0xmE1WZI7VGpqJ3DZzjTnP6oJxMK
HQKI/sRMuM7QYO4JmrmTkzzBSyGETmUtDV6fmt9J3t+1pVg7YN5OLi1RNh0l7e91rTf3qBh1NRZW
NG4qsx2PJSAfr2NJp8euqXVnaGsQdUMBLIg68cYCqMeDLy62UVV8n1pS+Y1ixSgV61MwI/K+Z5Kx
YA7OREg2iePQu5HQ0i9jkwtXyMg+jmDu8XIBPvb/FKWlSAJVAMXEO1Sg4P8VsfCm0Gl2LfTbWtDd
LFJze6ym41iljdsj+FCxC+WEBP/7mPj/GemeRcefRs7/P8bEjBjsv/6KOz/ExM+vxet5DM3+/Xs8
rKl/olUbEAoTLMWseoT34Hs8rEp/4p0o49UNsiwLofLf8TALjX/Gv5L8JxrcRIP1uclvr/O/PuNX
wl/uIY78kwrAGj4IrzjWDHwe/Mp1L0tJS0enTEe7Tx9q9aEiX0+G/tPmaYj9oYeBN8KlLkohjKQh
xI4cHLy9bwa0UuEJ5kDCCpHmXtmumOPTF7w57pGop1U9xpY+OkBXXaOlgF7hJoSSrh9uBhQmNBnc
P2vZ5w9w2nejaL+HOzeQo+HyC2LYz4UmG6ODOtYP7bL1ose3hnIXPCKIDfZILO6Ft2R0dTEDhYhm
zPuqRYp/7UuWZlsDKgjiJiLeXGBZOl9SIdFrotYJm+25QYGXKahSR5u3k8uac9ZyDR/4ByQMGS3L
jGFdV9GDxI08ksGEOI8VdcCMkY8x7vR8SPemOJc68uKT2t0m0EA3fblGpskf47xNY7cXWwKlC6kw
n2pZbCBSKsdtYveVQvWNkWbmdMCVoWqbpjAaxZOTdvjSS3qi1vZgGHq6zfR4mJ8NYzRBq1C3yAaU
eh/2/li0Vp07mgHQgG8hMpjXdjOfSUKOHIQAFmNbEC2AvXAyz2pgXTF2E/gdML9m0Dwht3qnbGI0
BwJqCWw0YHzgrQ7WpvmjVQO5eVTS4TSQ/uMhgzOJRlKMOlgCtA4FPnlWI7udxQRKflkubY0wLef3
jMZZQuP03HJZJFZ5BtoZlIF4n8NJaCyJd1Lsy4EBq6QsQg/rtK3jp8GCHtF4/flh5c7qmw1Ls0w8
5/EURPnm3EaS9GFelTLEpkfdJRua0pWU0UcDYMeAO0WXOzIPELo+N9CBqD2dQLVii+UPCU8bJZFW
CjRLFpCJwLJYgOIBW8VZUPpYygheNlF7hRqN25Sa//kk8fVIzBJQdxBJk00cZwD/OC+dzCqYOUHa
a0eoaqGCLTjitk9AGoEeRn81jb88IJOls0FzBTjK+YDMoavyUIW11ssLETBxhgOgTtyCOi07xK3P
GAKEVaIFboe/DxK5JhV/+k0S7txslVOhGtIBquP19zB6rUrwjmuKbbSrpNWsLHeafYaHZvesbLEN
gbwTl/HJI3EQ9dzoHTWgB2UjeOOO1Xoif625i09zM0MgHLA07G74Cp56AM+RtE4GBcR6/X1HL0rL
8EI8F6aLtJMCEBP87w4su3mw0xkZDIzBG3PjUi0wVCek6hyKGx2NbGmU4ZGC3FIaDOwj1y5absXe
7IFoAOTfqGAB9cfdNIkeKXTsu85RLulh3FqP6MhEAxdalkHmzoSvquvqfo00+uP9htgI0tYiSq5I
EZo8jtEypqIWwNHqpCBVF6E1Em7JhjW+z/e/oCLENvv5XgHOFg39mg7FFuQc2RycOMFOkdoeR7Nx
UqTumbIJhPxiUAhZaAK1gMR50y67THcWGuTclWP/cX7PbXPzS8JOyeBxGmf+NgJbqG2SL/Vu3lhe
58ml3d3UBAoQir1KorpoF0VgHaT5lg6pmvMxN6Y1N2lngPIbQE4zgHiHP/tI71/r7rzDq0ZxGL/c
GjJhIZDAcE/MclOtxLnYiRPMtpONwOUluZi85iBsqFsAz43H1D7fs+t1UD28ZZKtDI4v8A85ynPm
r2J51uaAm3s9LasypfiY0S8vBJspZHXwFKo7Q86p9OOdwfQbvc9X/KO/APEyy4YrwBBht3FGrazM
TaEdG6efSgHCCKrU3yMfgSSjOk6FENAyojLUJIdmlrdKCyzm8+cfwLl+nGhU/WQLKoPIDIHKgvuA
uM/iqOmrxon1b6r6qGkrf/8DCzFvgIspjH6YGWi2QfCUvTACpOQ6u68RCboq/IbodtfVl+lRufp8
WB9KcLxZdspPTjFAumaeTTALeo475NRB5acLAOejYbG8Y+gsTXUL0zae1zb1wjY6nVAeZxBKgoUX
FgyPzdGoO2dOn1T1XsujNV/x8U7DyiEstVBIMYDh4M6sEIdCLaswJKIJtNhlgXFst1Cvc9WLlblc
8IiwhGKfoeP5KvIvHTQahU1bsLm8NmwN7OBZbY+G3cRo2tZR12QA74nY472R2u1OvWhXau1sD3Ie
GZEw4iF4ZNzjb/Wck7VEd3prgUMG9pN2i5SdLdLa0UJ9M4wonYxr9EFLe8dgKE9E3wbo494wcaf2
cAfpFYEnmLrKDWfZbRS06pFnEjGczFWoQIx3DJ1aSH2aInlH7+v4uRJnWxFuVqb+w25CPG5piGOZ
UAs+ih3fk0/RLIDQs96YnXgLQWCvRVymefEt4/wUgtpnIMP4WG4+t/qhvQahP5qUkHAQQWKMMJqz
Kid9osgZZMPFHVNnZ4/39pqJBrbH0lGfmUsEeUdjT7gZ0S9FgjXFOX7HgcNIw+yjdQEkyvqHG3/u
yzIKRR3GIA8PicQ3/Ka4yqS3aIZR6CGOAvucyt0/elmNhaBohVOlCEJjtCW2V1Y3gkaptqkegT0J
d1BDVoK2Dy6RjU5GwwQe0FhAME2cL6oM4uUZxxpCtrlrKY7uiK/FiBiDtU1lqDoojhAwagmgmNfi
0w+xFG+bW1rSEYVEPWaW5SoEG2QPQexHgYHNlFyu3W4f8Kq8Nc5HZVJqWElhFU6R/xi1/8vZlSxH
qmvbL1IErYApTfa20201E6LK5QKBBAjRCL7+LXwHt0w6KuvdwYkzOcdKQNrazWqcjc2+Q0LwZkCn
uDckZg35rncweC36J2334TxCqlC5m7QQV+6D5bH+DCHLD0GhEZhALwC4t65s4QaUCcvHK4dFW1iZ
uHrmavP3U3PBWlivsbpyCsikyFQaIkrb4F6OaBtPwHVyG/9Mp4x7oca8Eu7qMzL12VEJM53EyuWe
AipfinY7USPK6n5r+FfhdpePjxKB2mgzIl4AsbTa6J1gbVNJtOGLPa5gKGPnURE75+AG6JvIgJCK
eeV9X54sjLRRnyJtX7qba1EwS3o6r12zeU/Zq0267zdy322voerWo3wDCII/11m7GnMpUzr4aY34
yG5d4FGGEBJgN+8evP+LhMX7emiQQCUKmCKAfD4eXZ8Ho6d6Czpqh+Br9pBHkMI5LFopnogXGQSY
O12LFssZ+bh1F2+YxfgQ6Rn+vV4y8DI/d4YOfUbpY7YCZN9/ynND4jkXzzQS3/+6spfX987ynH8u
an18Tlf5hLE5wNjshny1XqCi6pJI6JsClK6FjuDyFx1Ewcv1mGyub/tlachco3WKfxvGOjoy+ONW
eeAuW2ehlNoQCVHvGq4MOKNFN9YKi8M/YBnX+dR63VVkBBakLrVHG1x6sJGAC1K/ASUfGp1XN+3F
y12E8hYmiYVYBP2X1RcVQ9N4jQPlUdHaISmCpMZQ3UrrzdB/9ZoW6h1N5LXjodF1EhjjxoaAluXN
YT/NO5b5kZt71zbZug6xlp+ESx/bC/dRsIbEpKVBVGohdgWP4jdURWL759N0q3dOrE7mS3tbP0Em
8h9k8y9yLbwCFB9goADkjwbU+l1Mne3PSpeIRye6XVymi6/YdLgK+3gUyDLKGEPgK/27ywt4tehq
d/tUA77kY9GFHiISjNsRqdsWN6EEWBYC4OPdUu+aw1Wc3nvu+OE0QzAQGHkk7gB1XmKPXF2olsO8
CKMK9yu7ZT+c79bNYui9+HSS2xb97Ic2gZj1crqu9+4/ed9YfwGvo6FsAkK7upEFWNNw/MD66Y33
1TzBLiXBhXVy7nrITBdH5zger0GvLwLY8siwSgFo/n3Gtd7uBvN9MqBdGsib0oSdF38W6vHvAevT
NcDHRETGRQdXlo/xipqzQ4Wi6JcS8lzS/mhOzisy5ysyCOu+7NLyQrvyv+usgsRQ9IFVFbYfLiyH
8XZRQqB3at/djLtrXdlrj7T6UriuudN0eG2pLEIx3mOAPV+TdbjIC/A4bgAE8yJcjQ25WqNLq4I3
y6dhThWOvYzb4Brv+v1vrHf8n2uscg/ZoproAcxHc5km8x16ozruzqQOxe2ShXhgP+/qk3vIb4sH
9eQeMPuBm0Fx+IfW3upquZhvrJod42xW6LhgvpGf3Czu8nhpsqF/T44UhB/zN7ACP+3feQYZlqtD
utXnXDe719IWGbxEVdbiNbzLMh/A7fPDGnajm3bHQVgBLmQEMCi51tZafeH/LIuDh3AD6V/fXyWl
MLgPAlJhw87W77F6rtX27wdvXSv+ZwHkYA6mFbg+1h0sRJpAVkHvh8XeiMrdFDloW1rJvKkghE5w
cecxBHzor0WGxbaP/xDSlmj9xwb7zy/ABBYewGgSXJRTg9fYAjqlyOsZvMuqjf4yoteEWkrt9TND
X+Lb3x95HUMvFlwFgaybS11ozC2Qi+njHJuhiUEJJHwcZEuHFtXwsMmudks//ZJ/PObqrM6WJWWW
40U3/RcygqGirpHbV3nJ+3NhAIT4BssidBZWe2UYAFx3SeuH0vIi4vOkVe6XIuBHUtX3V97hEvRX
Hw2LAIUASi28VdaDEs49yK3WCl25mwG3/njjnF/naFF3/V9OnoluBvonGJIEFy1OJLJ4MopTj+GP
FVrvtU/p49pzwi4xI/vZT/+Bq7mqgJaX+WHVdd+T2dw0lljj3rV7GLbss/10+odk8jKmfVxn9dH4
NDT5WAzLZmz2EEGJQYJTWx9WC6SO2bO5dTZA9T7X8Kq5+mZXKfP6Gde9zqCVczE5eMbSaDkwpArO
nRqDCoDMbgqzOuli3DZsemI1OQj9/7zzL1Zf5RUTWoU0AHAACLsugaD/zraNOJXO5u9b9eJDYpYH
u1LsG7QEsVdXlwbktK3aBOgPAQ7Au123W7jE/3BBXIQx951nC4ImOo+LwuvHFMabhmK2C4uGiwca
NG023S7dFC8YOO3SyLjS07046u/DUFz4AQbMDmhpHxfLOmBPq1y64ZIFj265GSaAOxWMJoP0ih7A
qrQApB8qObBCs0Fiesfdf1wq90z83arAwL/xnt3aJ3AJINs0M15Uqza1MRzKKYj//s0uDgXWxBwb
ec2ilAjn09WagdNXbY6ubTM7U5yxfNwy3vc7uxNGWOs6eM2t65LgeCT83Q9RbfmGCGcOhfQ91D1X
eyVtG1Iwt6Rh59jTa41whPplamx2V1QPTf7gBy3Q+P4Wgpwwhx74zmPk2DP3sZ7tB6+o0RgKahpV
jgCSd+CL8MTPTpQHf5xE5A9VHo6FdS/RioZ8KlD2LYojpzsG7jhFaBOja5kWd0BebabejQZpxGAn
HFUh74Vi37lq8yQXgRnnfnBrq/TbZNdjbMlsR4FTZcGEhIhOZ8+YsiRtDLH3rQxFAaneUjVkiZN6
z9JvQPOrrDpyq+oBjGIBFKu6r2ia3jQ1fZQMpNEwAGq+2NDM47dEO3l3p5qeTZumr60A7JyaPGUd
+H3J4pqGPlSXl0CcBMOm4R6cl2YfPi0TGwe8DJ2hMLNAbgJu009PFCpkPwOQHB9FlnbJqHWQDINu
DpxW9cFy5iKhRkV2ICJ7sYn5bpTWRrqzJ2N4LSqgTIkj1R3rh/GOGNyCVWxWAAhaCvfNzh1YcFrT
BDoGSlY/ob2RRq4z0TuvfDF7o38ou8mMB79rHkrX0DGd4MPWVKdF9aloCwp8atfFtLDTx7wF6Lcn
makjPoz0FKTirkDTVbhz/SL75X80a1l9mVphvEpielNot7nTf01zFeiDzJ2yg36dyzKg9ceuJr6H
6qloXaB4Fc0sDNuJMNtfrCQj60OzktLNo5mLQZKwq0UOFhRj4LHSTQ8/zuFGaOE2pyCXpf1YgeHC
v8u5dvBuVR3kZ7+qWtCocDAQ2+q5YKGBQX+sVKnoQZTCx1B2Jgyhgnv5VEZp78r6exZQlSeyM1nz
LZtli8YEFLPM2PRgMBPOJhL/ferZZqsTH00ztwkz11Ddyzy6Oo9bGMqA6kKnuX9qUxfchxiqZQ5g
qlNRqkIfx1QKImOfAjR86gfpKuhrVcA7Gzlzh7euZ6kZWjzPSZgZwzCgjW5MI+67xncAb5XE5pts
MH1xG3QcMPAQYGQjtSPfNlKrOfjSpQ0E5rDRs6jTIEA6W+EzMDpTQHIzwHEtCV8DOOCZ00Txdiaz
cKYZNklePRtQapzntBl+E7NvJIXRotlRaEo1FJwRs2ry/JmMqaByO8MoIBjiaih7Ll64rEtvAAlI
puWrHglzmkh0nSN2APS37LfdDT7BVap4gMlab2NXkcFv33IQVmBdD5Lavu54K24k/CXtGCON1t71
pHKQSE04ZSUAQ4IXZ6vEcAOYu3QYXmq7Fa+Wn/kycuweEGrL6Nuv7jDr8cU1O7t5wlZAj570s5Rx
nQdMwyJIZhZIdMLF8IcXCtZrLrEei2pqmnjmKdhAA4gUiDqZ7x16tCihfoSElLkVujYS7OapM3+o
wbAeOpO02xZb7NTMfnVobDBYM+y7KM1HE9KJ/ReweklkjrAg7woJFSOPOTsKE48IpFQrJoSqewV9
3RB4pNt8sjPsWgLF8cUsiJtCRugJNDEMRvO3KRBo6qB8D4M+wIiqVPNBo+8VehQ82hnnOrLw4W+c
udUhpKOsUHROAIK9z81IWqm9wTF8msA2OeJrW+d+6IqTN9WAeHIDGrR65LscjIhIFU4QY+cj+SgV
xO688lgYfjkjCQIbIXRKXSL2MhpEnlVKALW59VOY8GkcXRMi9Hle1qHrTs2hax03yjE3iGDjSaOi
zeyoAlogFKywt7XVphGdXS/Y1jC8jrygco4ZwGexLNGNdSQUFoC1bEM9eIfUpJtMpEfTblVUieFg
qgb81p6+SMJubAWRV7CA+pkBRzigWLE9nGoK0YRXz+2TyYE3UTP8sgtICoOsAqZALLJ673rWVvRF
Ipvh4NVuzHGTSPbDLBpcaOy7rmAnapXWo0j7LWD1UdvO267J4jark1mnRjgN1lEYJT2xvJERwHlh
PXYRb9Gnz+YnD7Rg2Eq3X1TaACuVaaB8HLnNNGQVCrPYi2lIkC2BZgTyTKY8FpoNEL7TyMm+nmcM
UYafcwXehD+FjFRhob0n9Eoj4hi7YWJ7f7DnGIETTAVtPXX1j9QDOR1ENrzeY4cjpFxRRU6VPdft
Qml480oodWX9AOi/J+/pMBVhEdAxJKkF3sBoQzA2n+FQ4VvDprdT73tJPBDAKdxfZis9dZUIEEFK
DAMYg1ckKcMFWRN2dAR0D7dJXAxVFZfKa8Out/dyAiEM/Myobnkf0ZHWO+r15JjXeYowUP2AltGT
zfstov+4dauWJ+ihPU69n3TTtDG6kZ3LbCy2zHFrhG3+KMAjCGVePBFRlV+Jqt0EwQKrjHN1Rl5C
jhPNg5vZzgOQErTYthxBd2hScUxd/6Gw6Vd05ycgTlEhaboFoPLeg/YLVHrP9mC+FRS7k9UGbvKq
wezImdKoofyZ1z0S/XI65C0kGCt4hk9DBZb1IM+VHG9ZPbz2yjASSqH/6gkRRAUzv7kyTwqvfiIZ
Qq6n/L1bG+j8Appu62+mCxJi5xtgnuFTw03igXZVktfBg3Kt+yJvI3Ou2caY6YDLj1gxtL57OBo5
T22fg6hViDJiQPVEs1XUZ8NxWQgehBnDp5WEU2V5964xTaExV7eqDdJoFpBY7JXJH8oaQ7qi49D3
J3kBLYF8wAfNfstS5XHtlDzxTUHCWmYiDFRtb8vM/p5OFBlY1jzghD7CTxINiRaTc0Ijr8e9TIm4
GZwRcrF59mQW+U+rggySbWwBlXVDTsTBKfyd3zc7VYobT2QHgiQnGoVdRkFW2wnL6KtrVs+mkug2
VJkZudrFHBcw6btSBdZmnAy1oxk5tbl+RgqBSkzg/VJLtEdbK3m2i+IgfPcJdKGt1aMhZxgslFl2
tjPjO+uG167nyeTPiH56zyW4OEWz7QIV4S8ktaN+zEjQ3KBGrmBHqhp+d5Ltx9wBQiIH46QacEbb
4IxO1zuLJyRe9mpC8z1q0HGeLfZclMZr3yEGkFwmmtK7itv3jdN8qyZ4VzTlURvtXctxODjF/MUz
4IkC/7rBGh9n1T+lPrmzG34GHvwlLaYvbTtAp77z83jI6HcNPRGHNmgC0yAFa9P5ZnNjy2skt7BX
JCFBQ18UVR21tQRjTfLHXhMwYox92+lQFvkuDcoyJBVwcBOTYJyWu77m6lRnDmJEnxl76TO1hYHM
t972vtLKgyOZnm9zPrzxvjxDaQ36o834NQNaPPSd2Q1bXHWbchJnJzVP9SzPwPoeq6r+Ib0Ao/56
dE/FHHztcqDaenHrVLILOwJHgpx5z6ydzp2BcKe8CSA8wZIgQwCCeYCOtEPnnc489DOssUl0ZXWb
xjRQwTH7W1FMFRL37GwQcjN22KTwiW43+Flii8kmvxP5SMNBKQEHaEtv/KA0AKqv+mTs2ywRlD85
QfOESOJvxmps4Hw5QpQcieWYRoHV+CmO5FTs6rSiWzJ02S3PbUyvsenjrm2z0KkJ1jQZKgq3+cLl
WIeTAR6S0JCFFDRU1U8Bb3qk/Uulw5wDmMLPE/djtxhOyiQvJZqWUZ/bJBlrk4dd5v5MR5QWmGH9
yqtuiAJtTzsQT9HwsOhmHAGWsNzykOdB860fAd4BghWC3khPt+3I0M4iRTj09fTcBD6PCwd5g1Vr
pCIl6I7a82+ET766YG7vSG1Wu5Sbr7457I3OetZ98eiDn3nSChh8i6RfXOF903pOrIF8oUI/dLK6
oVnvRamJOX/J7C3k+0+W270xeNgi6dPAymQ/OKihOEpjloCFBW+jCWAEZpinclLfnQ50Pl4TQHta
jjsyaFls2BUGoBlHDVBne0fx371P8lA1zW/P8nfwIS0jCcJr2OT2Qzo4X3lH3a1TyMTixZ3XBFPo
tp6I3BrzUo90hzGAa3JWyG3KVBqxyfzWKKqOyjBlPFfB92Jm8H8M7Du/lGAsk7aNqAO1inG+n4c5
SHzZnYrC+yVpdfI68zngUC/30r1lTsdWdG82B1om62ojLFVzlw7pDnJbiW2zc9fCTKXzfgYjvTOk
GMLG5g+TVZfg6KbFHlTn1A3hANXB2holbcjaAXZpQ9F8zdj0vScePIdFeijxUJvU6kms+m6HiArB
XcInUL1bMOVLvcva7jjO2QFb95Fb6YOt8q3LqzyGEOqji3tssTy/DYi6JYFuE6gMz/ckBy5wcMm3
XmP2Rxift0qb9kMXtOLQ0QpAGQa484A44lT1jakRWNGG3nPLfhygs5H5YxkaIjhwnu2KNNgvyUFo
+6UXoUb6lUu+8VhHsJhhRjUoXj/kIgVtDKOdzD0s0cuS9YkeBWKP72KbTvqZDDDKcwV94BjF36kK
aLdu9nAnNc0+qMkPKZ0fY+rGk+s990N5YymrOZYDJEbRlGPQz3Ujs5n3yCz3k+scuWyfC7OFcpuh
nkB8hDucBKeGwR0tt0BldnNjCk1aUXjVdRsl2J4xP3ipSgPBfgycYQNWTpt4DbDfveeSuC7G4Zk6
2o0H1vUpoG/G+MiYcm+1YeR3GUjlR+VU6qjBeWSRLT2FWbYHCY+KMjtUvln+cm3FH6DF3wUhMhwf
5LDGSfAOv6Dg3XKbfnMdPUCSZuy2gUZvxO+yOxeM2NScQYVQ7Em5Tp0Y2EmxN/gspL76oe36zBly
xpJHXTXsc28EfRK/vyfObmBZFld5eSAqiwM/39W8SHSHNpuhoqAqjFCT9t4Q1b5Hu1Rn7XwMRPdk
zPJQgJLLOuxulJLx4Jkv4Es82DXqePnmWdMG13dkTAo8aFDe7OPAh9hG5iWYC80BA4O1DtShXJ6g
BBpOWHCCWt40gl98l9ntY+MHIW/uteo2nZdu8G1Cjx8oTbSXx5710tlIVA2UvnVXREYT1FFPSw2k
mPdmVl0ZQ10nsTLjWOfim2myxMUoRCERBlpxrIaXznQh/usmWSCeaGlH+dxHAR45b9PQhU99ndUP
Wtc4oHChyVjCUQuY/W2aei+iaCPeW3E+Dfdm/mOUOzIzJD8bZWRJVr9NGZj/wR5CO/ctlHhDe0h/
khqE/0IGu7QVtzBkD3mrH8wuiKBPcAfmbDyM7U1jmOI06QZ5VitEc6No6UAM2WAx7REgPQCm7tKi
adEaChqy61pW7xuOvDTNIansFdOLr70zUBN3jY++mCvmI+5j9iTKTIU5yU0M2IiOU55B6LQZ7yrX
OXsFRql9W+2NzE9SHewan30zuXxipn5R0NUJczG94S3cFsHEHwyk71vDJPAAdY4yx91OoMJgivQh
tabEG6DQhjwJaTy/7ydfhb3ldZE/Ke9YQTX3RvYelOUJ/8bT4YhuzEaVeVJCtHcHlijaoZY1gaRr
fBnhrx4JR3xBjPDx83Qetna9Y0pts9I562qOMEvQ0FEo4VmUecgNUqZfxlKJWBQzJNN642mi1XQG
lh6Jdmq2XaIGIErDRUgrwD3vQ+GjRD/MxX0wgSfcmD98qeGzVHYPph1AFA1uyQw/J0VJDby57cIi
Dt7CrtwHKa4G82YCwzvYebkXSYEib6S3GgTkkZsn6IjGln1rMrlHrQGtjt0w8g2sAuMBdJSwLPQN
LMp3Ysp56PjjdlLWGSoieF0jhJoDTCbZEKPPdRghmFH5UBaQE2jleRGPHKeQz/PRabKHGjuhLKuT
YcnDWLdQ0XDOJQJigPRNGEXiWDVYchiwJkXqPbZ8vK/dPI3HZlv2alMwbNXajrvhxZ3eSvZd2OZz
phWo3Q+NOitR7pVr/Mwt0AzKYjeOE4DG+fNgtre468IAKD4I8RHyROtE9dmO11408d+jghbMm6Q/
gOhAuVEkkKW/E9WOF36ii+AwszxE5oRWbx7V40kKN/R0PUczjv7iAxWKgQDJbJ/Bxm5C3FO/6hFU
L+hcmDvZj8dG32r+XVs0NnF8u3QENMV6mzQkiXnwvTO2oqvAQdQbeIpsTAg1h4rYYIsYW8WYAT7Q
roTcFvW2AOHzqKjFIW10H7r+Dc5KbLUPcw65E0sADU9QpW0kxAx6U8VBV2zxE2fn1bI2RMmDzo1b
9OhAZtIJOgn4kzR05Q9J2p8SWZvDv3gNP0G+FsIoXWTIGsIzmKbjB/kaaY1GcC6/uOkr7YDabkQd
KRMHJqu9uAiCsOIQYEGqU5g5mt9FebDIt8HKIBD25OPyzNP+3jL7BNfHcVByO83szEi5MwtEc2gm
aHRBuPsk8Z+U4y8p2BPU3kM2Aaa+aJtkeluZcoa/bgmplBPLkn6CGTl8oEyKy7SEo7DZ32Vw+C2q
Lpb+aRgeTImqcuvJo6Y4jRl5I97vag5QzN1UzX7w50jMUF4VT1lDkFun206RDVrzCEkSd3Dno8AQ
QzXvR4ZOQto7EQQZQqXrR3vqNmghhRhHoIBGnGV+PJby1iuRSTfwN25JpFM/mTS/YQLpFq6Gpq/C
0jJeiv4VUguRnR+UJugfodeVAknkMUgJuAlXkOQKPHxTbwNtuk2eN7EpYPYznv0SVwkwzrU6Vq2O
CvIbriJbNu9ZM6MZ14GXaz3kSD0qCKY4qAnpCGWKAO1t/XPiRtKVGHUHgGdpHiqKEcqAXvbEjpBa
jNB+2s0odkv8GTsbQmaSUM8iQ5twlqGXokRCKygNultul3sUpGFaHnlD2a0ggTi7zGu3UNr0kQ4P
PIawC91Lrp0II5aRxGVPjV9OCiDdzqOTPqMbyrOtnf6Cbv7PuoevXdirNvs5IBXZDo0nr7iSXk50
lkkSsmlofQLLup7+8YKUqbaJG84lXGSBFJuHW4IoCV3vKzOri/n+MrOyDQ/SsLCMhIrjx5kVAMno
CTQ+suD2RzZ/cYf7v8/E1tDv90Hcnwssj/oHlyCnamR2hwXIzt+Wu+xQRlDTXZDm/zD+voC7rJ5m
NQnjaeDpCkMyVNNP7vybBElVWddQiwuq6+O47eMrW83YJYNvk1JYZMHxodfKNyTJvXiBbaKCqkK7
uG5it4wO/7bmakyLEnKYAQx2UZLGzsG4yZIhHKCCvOUQYL7Gg/hsdgomNkoCCqcRECE+frK0ViOq
npyGjjeec+7c2fOmz90RvQUg9lF4CYO//X2bfLoNoZlmu0Du2F6w2oZEgsgCgoAbpmNwj4p8x3HB
/n2JT6ezfyyx2oic1wD+g0YbZgOEdeY2Q6yZ9SPA1ZCl6YKtG7Dt31f85KFMEIdMcEkWbMta9KKb
Uf943kzDsfU3E86Xbq9MuS9BQauJ+oKV+ON0tZVncGPieCifwC0U07KdHPm5bRz/jXWq+9nbZyAJ
nF/cCopbQ1ntVqmURwQWZCkEeXZtUxoxq9Ey+fuzr0kY/zn3f7zu1VGEN7dQVYXcb8EswnkdbuDw
jIX6XYJiu0rKuNpetRz45IUDROxAwQCgdQuuNB/fxkwaNVkjTgnUdvtoSvotbh+SGI89qo8d0roS
+ChoL1151EsMBQICgG7YtuDlW2s6QFnbHUtBqAoxsEnQcY2yA2iThzQEl2t3Ddf6+Yv9Y7UVygCo
G+Y7E1ZLb+Stfiwg1t8k6SPaspC/baL+yzXgsrWc94vg88eKy/P/sckgUSRnlOQuwD5j4t7N0Jwv
v6fxdNb799V33m2665LFe4nDeaQM9Wt/7MMssnbtAe4rV973ZZAHiB3YGCOwoKJ4wYawhh4bGxjj
MEspJL9mCZOdG4gdFt5eg0RBd1c+7+Xj2yCBg/OIoZNpXMBVCe3ccSQNKMFwXdk2MJbwxwNGLfAi
HuBbgDop0ltjl4MOUmxBaU0wc77yEy6vnI8/YRW7WvSlAtTxNGxfQdJNtyJZ3PsMaNq9y5z7xXWR
5cuzhCUXyRWIHkOvh662md82esK1g4Q7dHIIVt1BmY7HHH65kHSCGhyaK7fXJfE/+7Z/rrraagJ2
z1kJRZcwd1HaoHrw5d5iefL39/nZs0HjBBIGuOJAg16tQia7b/oG+iYLiC1y0LAIDUWvLHJ5iwJ9
biEi2GA5ACW6ukWDQUPBkfYouV2ZtNSKKqgw1u2XMvvaiIfKd65sksuc8cN6a6gvV01Z9+VAQTLD
sDwNVb+t07tm+vH3d/dJ/Pm4zmpj8FExMWRYJz85Byca7sT9ItsB8tmTjbCe3l6DpK+JE7hKPq64
+lytCpzcoVgR3pgt+u0biECWR0ANk5RB6J/fKhA44IOmw+yqSsm1t7q6Uog3DsHQ4Cv2lt+HxFIC
LbMMaIZGNhu7ZMP/8hWhG+0GwP4B0bV6uyQws7m0MKswqLFx0Eqk/tREPhe/GiO/ZoD22Wlz6Lsq
DpCq0Kf9GNilb8C9hgE4Bk2pfQONS6m23fz09w1jLZ/n4/WBzxfYPpB4UPmha50XkcHEq88QvNwQ
yrDgUyXjtn4zwekOvjoJS0BB3TYJufHA8JJW1P+LetSnn/G/v2FtR+GY9TAqihiOprtxmmsytCGE
DbItRmv1YyGEc4U9/tmrxX3hg2CEGACW08dX29haIr3Cni1ZC97ljwb1KRmu+D9fW2R1LXDpCN7P
WMRU9cko38oOQqDD69+/3ycVnA0+tAm6MvjD6NatHqWH1mKf51hlsX+Z3fc7H1qouPZqiSwum+Mr
Cy57fL1hQJwFV9kJUJgaqwXTPm/H1kZ49ipmjJFnz2kBZUgjw6RLYzobZ4CyGBHTzgjBMTbZcJbC
sQGGFX3On/AxvpYCfLZ7QI1GLMewYJFx/vgxhQusqFkosN/N4uww+9Xv+htbukDlZFcy+jVxZQl2
EDvwDAiqw+/tAsyJecBs+YsGsQPvGTffCswUnSgz0MFEuxnAPsAjIPa2uLf0MVHQLg59SBP3OyPd
ZlWEltKreLyGuf7kwvzwo1Yl7wCp0bT1MLwlGL8CVxu7fXcl8K1JTnhwKFiAe7m0oZGlrdGztifH
AD4DqJZgFL3g5dHjP3rbKqm28lpKdxmSsJYPN4eFhAQzzdXdjOF23nnN+1oLD8COMQQTEcg4B7jv
6KuQ9ctz+mG5te1a6+RzgSEsGED9wYciMZRnKft/t4xAQKOgmkNHbfHCWV0cvpF6TmlDSFhQA3YH
8sY1b/UU3M2Om/z9fFqX2Sh1gNMCwtmCUoKx/lJZZo3dqHBHpd/ZD/jk+fdBCFMo3MeYDKMu+Cbj
IPHu2TmtQ3RENtDwus/frtH8rctNCXKyBTlJFHpgjqwFOmaSuxpXJRg4dL4zfHE3mCPkj536CDGj
O6BW53uuLUi+AnmYOL27yQ37CMWPEm1bzQGmw0wI8oDfSpX+gpThOdfePtPZowkEF6aSEGH2gALZ
yalm55wGb39/i5//enuZhSC6XlQxPuVpR/0ae6LuEqLbTaf6K3fQJ5EbbwifitoOTtUFuN/Ss0UK
Difjhf1lxmBFbdpjv1hQbNBwvQLutz87VC4uPHwQIwD5a5UqmTbc1GcTzAhW4+2OEOhKZzDH4bhR
AnuKjrUV9E9l050b4UZBaYZNi0YEyHA55LgRT1gLcWrrJ/PEyXOeTWPvNH0oIQseuBikQ/zZY2qj
KN3QubjBrOSWG1kW0Wb8EYx873Uq+vsXWnsVvUekPx9o+YR/1L3SG7uGdNNC4ZG3mFvCTHxhoTvH
a9zsNT/3YqXVBTPCUFQE6FyEugd0y2b7PAeQRX1FoXuTQUm5kE81ILCF3R08+lpV55o/B0WNgA/o
eUDRvC1iZWNeXDQnDMav9LEuw9eSACCuBA54IlBF//geKtYXtsAMJTSNL6w+Cf/VMJ+vvOvP1vCQ
gy6sLA/yL+vwpQ25aHgCo5MsRM323D8zaG1uPYiQzUlBY6/+B2WFy54gWt8galgOVGcQ0Far6t6C
jRDFFVoA99H1L/YgtpN1Mqs3bVwTh/rsCdEIh5EQGNBQNVodj677P+rOozly/NryX0WhzayggTcT
T28Bk0x6U742CJaD9x6ffn5g6amZSASh7lmNWlHV1Szy5t9fc+45QRyOdCtQnCgoxVn24D/r7R5/
556V1Vrxyoy0TmBF77RrIFp3Yhp/0Frp8e312vaIYJWmkUeBOmH1gGZZnIDbxiNq6pteaR2ri4E2
ZFeG9vltQxuHEH5ZCCj+ZWmdXBOiWYPfEEtUSY+hhsx3V3ygJTO04Ss/ipVxr1fmc1Jl3zro8t82
vnlHv7rRVv414C09hE7fJPFtHdv+x2wmh7ctbF/RdD2iCQIt7ZnGdqcjhZGJ3DGkLA9F6VjGwnbh
IRFxkKYv5PZ3LrXzHb8wevxhb7nEX91putA0odRU8JSaxrUVNDdifanCl5+RLmjld2+P7nwznhpb
bfl+WkKjlDdOYemKjt4U4RsdDntzuLlMr8a02vO62haRKnF7gih4YRdCX0L5ttA5LO5jq/0HhaY1
7c7vG/uVzWXor+ZxFpPExDOAwCl1J8gR45u08fLLRY1Td6PGM9+l12pHi7XkJYe9As1Lo9xphHQ6
sauNGRGvaujd8l4cKALrXlm5zR0V2xvtAJRPfB56F8QWiBl3aRuEoEDtruur5n3/aFyFkO8EdO/c
to/g2NTrP937ren6Qhmj4INSyVlXFHuhqMrRAGMo9s+aNoPu2KOy2nouT0yshq9mkplCTfzbrxG9
ysllGmsTZx5+jShh0FU/OuohOzSSkw2/0tt8utiLiKSNva1btBiqxCp0362fjnACpVpVy9SiSzqk
nmo5uavAWhY585VwJYo35rdgvxC44WSdmF2dX/qv6LuZ4U5Yyiqh0zgRZSxn4WXrL9Do8d4+wMtE
rvbZ0vvNw0wkysO1KuKoQ9NlUiHTm636jg8AL6cmXaFuAADpbUsbST6uQCqYBkSvS5JhdVfUBZzM
bWAuHcWA9iLi3180phBI1F7WE3d6ytXsLfwoey/mxu1xYnh1exRW0tATw0IqzfhsNAlYFMIed2d4
G9vlxMrqvshTIWxNmofZLqF5LMGsBQWMp8td33pp8Jihx4FWWID48d5W3RwgJAnUvRfihXVkCK9R
pNcZMyuk47XYqx7tRTurtzk6ZeEoWZwpsl6nt2GR1n1gwcViF3p20A3gGHVpD+W4d9OftX5D/85A
Fh04tom13iSRSb+cGYBXiy/bG+04wpaUvQdk5u5dYlvZiBNLq11BF06tiIK/vMv5+w6OntJLYCOi
bLlbatmYPE4WnEwQDmtoAa+2Rt02Y87rRfqq+TxXwKqzd37w5e39t2djdWP6gkXj9QR8Sqy+5/Nt
I9Q2GYOdXbCs8uq2OBnI6raw0nbKppaBWK10mxiLyszPGdhjqx3L7K6L+FdN3fFn9myuMlMA5oeA
a4PJU3+ATnan/N5oQpj/CphCR1fTKRg0uyqPS1ywHqmsUfMl98BeXNOP0Kw4zQ3UNnYaf61hrNTl
3qkWNqdqPsrZ5Fl0VZXkGCT1XZgKO9O8pp/D9yArSi5WJq8OVHxtXYI1S8yUmAjCYXjGYT7qL7S2
0QPXx38QJW0ZpErGMweTEggba3U3FzAHhIU8WLZ4MR/M1KbLg6ozrbHWBcwjzvRN38klbLhXxkJ1
R2gBP7F2VjwL2smYJGG2OOjgPUXdrfL8oLjJVeZIT+b3RMm9wXgqjKe2u1lOZeCaOxtro8518hHW
9bTSJO08NHyExiMfWX8MSt9Wvfm4cLzMqS0hIhY0t/vsgudHle5kxJF1yPdAMqyv62nJeS2UM7Yu
QllsmfcIvZV2HIJqfftO2Ig9sETuSUaZhTTeGcdfZw1zC02WnWeVLn/QDB/BoL7PJNuXleCTEgF4
08e5/jK1Y9B6Ae92fK0bQRO5gyXXsy3TbL/rzZ+faNKKCmkx8gAilf51TE4LL5IQqW+XqTMfRCgp
CtVuPljfCsd0odwARIhPG3uWKz6Zd+PD25OykVU8NS+vnjJr1gc1ynx2nphfSG7imU7r+jw3h0UQ
gaw7fep0471fEGwJf6bVrbqEPuq4l+DcOASnH2V17AA6zECxmInoI62Zl01qV8/ix/49XdBHyp7N
AZS1/25GB2TfK9o48wAQeZQsMhXQ5b3UKV4FOLk4T2SSaGb6LS/T4Iv1x95WbfGQHoVLYedpP/c0
F/UPIB0qex+djGVXvDLXx2I9VTXdtq3ZZZldCtH4tdLV5EjnukCHZaXs+SwbFqkBwNsG+RCU+2vf
tqDfP+KzWDQQ6q09ab7lpm0mO2bit7ZstjuFnXMvzFTBhdJpQZRPUXA1wDKL1DnRubQNVRoVx0/8
8DsS6PQJvL2Bt64PBRs6NUdKVuvrI8KXSNselTwpeNIFzEnvy1zZMXI+GANamz+MrA6J2IAHUiqM
zCDxYYmAOnfHwkaRYTFBtZj9pwDEXc3XFJtSivw0y3MrX/U30bV13dPl5QnO7Obu8vv/MOKI7nhr
Hij/ZYc/7zpjnIcWDAw4XN6D012ZisNAx2uy5OrAiWRfynknj7a5WjpNl5S+ZCp+qyOOssXSZAaa
vk/F90EjfkyL/op4ZKcScL7XGccrMytv1mqVtFBMzHSWFjh5GH+NIn2G3CP7jFu4J3yy+Fyn3tGp
tWXQr84ywOvU9/uColCj3EEvc4u8WOr2VQCXOhQMSAKGXleaH//Cxl+SuToorXO8jd/ivswpY2xM
nkvrqs1+Wt3Xt21shAUMzUR9imuKstM6AMkpD5uyjxEazh8y0MzNYYjsFg7e/Vh/4ynCGOIxixg7
KI31FSw3c9MEAi3lCx85Qpl0j4l29ZPslqq6pgua6LI4wJyp2sm7mIv56H9Oj/p1kjjxxR4I5zxv
SPv9ovhCZVoRKdKu1lSd5SQLI3rmMsFLoEul6XwWYldKRuo91s5lueGamAvWwISqnBTLmcdpTLJe
jqOCx3kVHY1PITooFIZdxcsO+UW3Uw4+v80wRj/cAnWTNR6h07F1PPdFnvLUzX6aod8dFeiM+on3
9t7ZqOyfPOdrM4MRan3q41kY7/zRHq5iWjPQWcKL/iz1tr641XR/Qzo/z05ptx/jO1qVaMPSjBeS
59zZywVvjfu1p7UCD8tdTPNThn8RAMkd2u+DOR/eHvMyc6c3waIyomlgR6gLnsn+qaC6UXel1yal
UbIXIB6YzWNvllBfwHhshY5Br2z0622jW8My4UoiOwcTF30Np8sZiz7Mv76PUYSJO+lG7PaSVefX
KcNiU4JWJ2F1hgeZWng1xxeqDHowg0W82LozrMdS7/+Ck3Jiafkkr65SiIIQHc0jGiYhplmUILgP
bJSkg6hx356185fIRGyOV46wi+tmTSIWF1MvTlbMZoBJps9/pTlsCJp28baV82uEEhjvOWgwHSmC
degqZHVAbxPnOqeX0otmWqB1ZYTfaiiovEUxib9uBxixMTDiZLKYoo47d0bSGxWlLkYNe9BUCjqd
TJpZb3NTam9VrSv3gsaNnYG8JSEaSh5o2a29FinNtUEUFBrmHIRSIbQOXdrqE7wVAx7xzjyGx/RI
PjU67MWrGzA7bkssLwJ3XNJrX0WoLT23VJiMBqhu4R6AxIgWZ/TRS6ois1tdpchJjYE9jQeiqOSo
9uDTYeoR7L23YiOXy0fRNIANi4aIvuZFFoIxVunwXz6KdFhgw6Gra86oXI6TK78rLgnej5NI891h
Kv7Cy3Fie7kdXp0YKU/LIUI7xtZ9T0MRjfjRdw2nmQ5QREIgcdwr3m/tL244sL68HqDSV/GqRe0d
DjMMSsMvM1MAhQt2ojy/fW62HkSG9YeVlcctFYrhzwNW0sv2UvwZEnoC23SqH0tGsthxF19in9W9
DeKbpD+RH8C3dRChtSF9JcYIiBh6TzC3yqG6opGKrHx0rC5ekFLUHpoj/IDi7oRulFbgZH9lfT1W
aF2U2l+sZ14ooBxhHGApp5RDT/1hhnbK+y16sLtvlx/81rBX3ngx9lUnRRONDHgdCIXclsp96RWX
Kfs17I/ZX3iAweagsSsS6Ohnmd/UHwLRiHvfrgwQMXrjBPle+Xzrwn1tYvWAZOUY+VqGiezXBKqu
/9H9zC4MZ3Bru3uobiBapGdkn0Z84w1G11FCyAe4pAotxekprPISKF9K47Ayt++muHguGnkndDqP
MtglZD9B9VJGRkrn1ITZzEZMEz56fEKBIDaE01Sm6DItIRPvEwMufz1+kKr2LzwnurHkfg3gvWcR
W2oWSdXT72NrRXyX17FsV0L6cwrNH2+f+K1rBTO0nUCNvLClng6vLs1Zb6D6svPC+uDLC0VeBNna
Luxya88zEipDyyN5VuIT1Fi2Gt3gYrkxkWhJvOCq9NqPywn7D7jQt/YFkwbafFEhOEO9Veo8pwi1
+1AjfZOgxLpaeKwphLl5cpVLj+IBzgdvL4rfmkrawvA3aMNb5EZPp1LMA7/0+R9NxMEjZByfQ13z
ojA+vL1iW/k6BkWzM31JZG/XGSU1Cibk7nSuj8fGdHRay6vyp4mk37G5EJyW1mk7r8wD3EMUG51F
QWXvBtscqYFkFwgjZLvW7occaKMK445vFzMt1lJmGdD2hNdNvadstHX4TENb1E0p1Z6hlJV6ynNd
5HyHZnKZW08TqmBkI4UKTUGYzwzh49tzu7Vv6FNYJFrAM+Keni5hVy692nK6OHHKXdsFN5kV7IB9
NpBGJCDRWuDMEamoa4BWLfklDHwke7K5j1w6g4JF6zk/GHGeumWvPo9pnT7KCEv8GCKteQh7SHTe
HubGbc0hJGShYwC1z/UOgr16nMUAt414aelpqepjUraWC86fHHQUfjEG8c8Hv5Doo0/LTbqRL0zj
qW/1kDzb1MXfpiR54gLdMbGxWQiqJZLJJCXPlfzmUApbRDpMOyVsoVBXiBwEaF8f4qy3HKMQwmsp
awGN6mGpSjtTurFzOPWE9YT4GxmbqKKMLIgUciNLhZhqbu+VMdrbOouPt3IcSAjxHLB4dO2sgycd
aZ3CH6hLp7B11+/CFwQKfzrWt3uX2UZdCpziK1vLbL9ycFu0xDKhx5Z6oR2gXi2+Tt299VR6g7vA
aj3kHFKKFt7bO3PjZqFjjnQ5yldo861HGCjQL8fiwoZZ99fm2NxqI2QQoh/vTeXWZpGRkweaD5c2
z+zp8EJJi/NIpuxWoQidlnb/YHzKmVH4KfBasi9J75iH+iK9Ve809y+M8ZXpla9kFdDTdS8VgR4i
58aAT7gUCJPKBtLKv2CK8gN63nj1pLpOR2llcirOKhXVXghT+LXlKE+uw6SGdW8IC/1Pq5NryODg
LGmkskm2rlNPSTUlUwQ7gq3po7vQrczG57cHtHXMiPWWfUlK6Sw/KGuRJmTkZCBGg1w4LqHYyqX3
b9vY2oOQ4i9xEJjcM9drkmt97FONPJ2qQXmZDF6VSI1toN/3tqFloVfHmZrzSwjCS3pGgNBqVj2n
SHPZKpSdTt6EhZu3jQnyub2Ty2QnZN2YOjqd0KSn6EtKZF1dr8exHwOJvaAK8ZWm5a6J7NrbA9qq
5mlEc1D4UsBHfme133rJCEolxlnOVWL/2DPDxxZ+syhwrBhCpvjWCL/NonXt656vIkBNL9/OPbxx
ruF2WNq5KIGdayVJY0QctGSyOE2i07YV7SMqnEvhNFxFivK17BBx9aM9n2xjz5B9ZA1RqyUYWfeq
FEOqFwaULtyWwXGIjn1oC40zfwsudHty+680XUyC8x/ow2w8CSeGF7/71TUNOZ9QwOBLdoWuuerr
ksFeGhz1T8GfFusj2YSeM+8rXjzBAuHCqa16rOKkCmd0b27Qo7DLSxJP0jfB+61dF4huqByEXWmY
zalF3R5tS0ouaB6cWhXVwijDfELOszK+TVN1H8X5o9RkOzWXjcNIcIxHTTS00VYixj7vjsLgDC1Q
77paqB4s4TMiAu1TbaXh952TspGyxktZgHIaDgMkA6ejCmSEo/MEc7BAjx+SO/0xTREtXeKUykFV
SHOUW+NxhEtpAdvsV302bgOKENTCdaLn84rgUGitGIS1YJdJcDvlyYOcVzvomq0hvjaxfIRXW1MN
2jiYmEjOhH+hHPtj7SEmdrGHodtaOGXR4GBfEiGsW5nVGlXSzhB83rjgPi4FqKJo9lXqgwnJ5M6q
LadpdWND50bGH+4nanPr5Odohn7cQZsE19RNr0tukTwm+nOhHsTpi4RuRJTFtjIph168EOJiz/rW
mr2yrqwKKVM9xZRSsf4ZJi0PDfmLwml7gODC7SKkYvTHPdDqxtl7Pd61ksrYF75gDhGyC2ZwnWvx
neU3X8xM3nkItwam0oWLLOaSRFrHIxWaEXouQVtdRx8gZubN/fYXFu61hZU3m8i5NpslFsxb5fvv
QPk7mIxFYDQEefO2tY3hELMSV1HLh6hlnaqdClnQSkHz7UlBTrz70qvBzoRJG2frxMTq2vfpMazl
lBxAg/vaKLd+8kMZ7jR40Vz9MrssHvzuOi+8OjpqKazMx/422oWubWyOk8+gnJ5vswTrlfp8hl7U
XD2BZy14HiCNfnsyN1D4SwaAJBhFh8VjX4LZV9fIWM9+GFvM5gJFXzSgxnmyM0nw4u/zsS2ueqf3
ZDe7l+bP0/BxxJtOOzcYPu42jG8v6x8fZLWHKPpDZ9TzQeAKzO8rqPgcCMirp7fHuxV4nYx39TIA
9m8ysWNaF8R/4lW3eXSQv7Rk4UV3UW2HjRZJKvttq5tj06C7wX8XuUNXkzzJQdUHo0X+1mrv/cLy
siDdWcgt5xBBxj9srOav0n2tai1sLHs2R8Orkg6R9rCokiLmdVDbO627fHtYy8de3dcnJldzGfn1
Ir9KSi4RbuYkvyui+iqt4QFORVeLfrxtbPtQaqDKRPQmEZ9aeSqNVGlTG5Hj7K7am8yTPhlPcQhl
lge1ohse9SN9V4oN8v6Dclnc7xWINt5BA+wQ6yeBXD+DcQwWNDC+xDs4ozyS05/TxPL7CH7DcFJ3
QokNfApn0qAXWhYX+oCzNzeF0QeqIvikZUdHULdAk62fKD22KLvvPUJbhRqcMpkq+MJSaK1fXeKJ
Kh5NctRxNo4wPxZaAtt5mh5IhxQXQ5JYl3GiGNeCglxQiLSR2495cEBIQDoMTfp9yDP551wKENEm
er8zF1u3IFlYCiwGXdZnMIBOS6Be0yHCGbTPVQt0LBY8bbdJeGtxdVJLL2AD9ChXWyswcylUM2pV
ovS+N59GiYtQrA+59uXtPbxpBzE4mrmXqur6HpgDIl99gDm5ShPj6GcF2imM6CMAceFpLuEEfdve
VsGRvbrgkCHkOycBRCkhUdOUTH0UIoIh+G7T5e/GIX9SwlTyAn+6zzvxOxymkkPf9yKYI3/wA2vn
+ttaRJoiaEEihbd0z56+Mb6aqXMfkGfuhCT4xI5vYPQXqVuJpbjzdG+aAm4OrQHe6hkCdVCaOFC0
fsEd9zYqFg4sX706Hd6e16373PrDypoKQhnMWMwrrCRSUIvQZRcRrFqj3tY7M7exYXDYFgF3No15
djZrf0ogDqXHw2rC/Ead6scuqQ0vqmSvqNodIpotYxLIN3wqXIGzdJYQmI2SJ2APRqWb3T6txSuL
0tjTrFpNhyxdne4s1sY0wqzIFafQe2yd9R+XRiJYptot9cU7Qard3Kjctxdqy72hlwmhdCgwyc+s
G/xKtcxUtQT0Pzganmmgu9PP8V3FhZosmpqSLcp2TeuB4Jqg0btPe7WcrWf55APIp3tfrcVuMBs+
gHRvXuQPFd3w4M3fZZdL4Dld7zWVbiRoTN4N/jEVi46A1ZOshYIZBjLwNPRggptYK32nQ7zHSzNF
v5nisjmq7NLLJJVH7+2p3rprTLiuln4HbtCzqmAT8mbDgcCrdZwP4+V8tBzlwrhYdNj326029ypJ
SkPTQahQuzqd1jATdElQebRaw/RC/efUJ05CSqqmPPf2uDacHJN8lwFMFIAvSfNTSwaSd0ohTPjh
RWFciIF4Z0nlbVCULXw+hWFr/p7q5bJGJ24VxU0wXBZwZQ1g2suWeuWSC8psZVkyGjba5yJ0ESgc
zLoXN6LxOaEV6tAHmXKPok6NVthU7dWSz27QF+vQCZsLl9hZDjiI51QOrc5A0zvOD4MAeXhVl/lB
Mgrr8u2pPa+1LrYAdMFavAgVrQkIonhMEmiZDFv9ioTHlLlLp0ZyIb8fHe2q/mV9KI+dq1IoGL6J
e9j0zXH+YXtNSQAtdNpbBbYrRaCGTXEJDRqQP708STsR69lmXYZJ3QoMpbI07a9CucgcCbuFwaBe
Lh+bKL6U5fRHVcowT+2FAWe7dTHFfn1RZsVdWr7+au8E8xCLVcOokoQZFeX5q4A6mm1q413TZo/x
0PzYWcPlAjvbrRQ/SN8tb9Q6N9uGTRpadCVCDCc6yoFyuTNeG3AfKF78uJeN2jwar4ytblNZjdiF
HUcjVT5GkGqRqvamMHMUs7CR1obBQrTjaN5Zv7NLdZnUV1ZX62eQbhBGAauDDpuJKl6WWns5dDAm
ae2PpFQ/NHHtvT2tW7vTWvruZbjnaGxZ3eNTDH+gUc2GrejtdexHn9tJ/FkN6s4LvGlmKZXzQJLi
W2+XbjYDVeRiAaSVuGMZvYdO2Evk6M96FkwgN8q/zaxi0yCzykCYGA3MJgdoIH8gzvQDPaeHtkCU
8+2Z2zoBbH+qSwYexdkzpPPg6wn6bHYr1WDcI+TO/ORhaIsD6gk3tbTbNn2eUoBVl5v6BdOgURdZ
JvnVmSth0soTi+2h8sAb9/0NWqdu+wlavY+zp4bARHdjtvNzcGpyuXFemYytWVNmHZNBaiMOo3vU
invwqUFkA7CrPYSLnfpnb3jwCVwVrtjusqG9xCqn5x5CVDx6vAyC8jOkqm405OjIdtjCdQN3hgJT
cyoelvy64DUQ8lOlP6IKTM7DLS/2ovHzRebmtoCmcUQM9SyiiNoATZZRN+ysVPr7QCz9m3DyjQMQ
k+C577T00KCqs+NMnh8WHdzRknIEIoAzuVpnq4DAphiWDgMexBvoFFHQEsP0uqu6+rep//19/D/B
z+Lh9zw2//1f/Pl7USK9GoTt6o//fRt9r4um+NX+1/Jt//5rp9/03/flz/xdW//82d4+l+u/efKN
/Px/2Xef2+eTP3h5G7XTY/eznp5+Nl3avhjhky5/8z/94t9+vvyU91P5859//150ebv8NPQn87//
60uXP/75d8LAV+d5+fn/+uLdc8b33RV/y57z/9X8LX3OeYl+/8h/f9/P56b9598V7R/gSkHULxw4
C3qP3T/8fPmK+g/QLwTXS3KYnhONr+RF3YZ8k/QPbgReRvhMqEKB6v7735qi+9eXwFkRHS9+CJtZ
Nf7+P+M/Wak/Vu5veZc9FBHl4n/+HaDW6kVkc/CZiD0Xtm0RVqHTw4lqcyegJzc6k9RdxtFNVSt3
QVl8K0p5hgApPeQ+IiSK/qHzzSsUqK6MubstkfVQk2tJgc9wFsUvRikZDvK1dqiMP4NZOUxZcKM6
9L/MbmH6ByliruSvgi9NjhpBzd5Naek0FVJ9NBzdwNlObcs0HFmtnmUV3cFj/M6K75vkAg3dQbWn
8oBSCLrSxZVVunVzoZlXlflw39JGaRi3Mgq44Q1yQqiHqh5uEbpKCErKEm6hLbQHpE0Je70p9lII
AVDtKD1RdcvuwUoeow4u+ic/vo7KQ4XaNzLACfRxeFoXcnKHuoilXqbvUkjPYze991HG/KCIT3Ad
inYWOPyqJGhazjfpIT1on0haoJ6UfTWni/IdIlqQPL4XJOSsnAr9kuhnKD3l72rTfl+ld4XwUSZT
rpmzDalcgPYmJF2LKhGaxxdibaKojAzLiII88iTRgGTT7F6m401tVUe9e0Q6LOwOaC9dD5Kd5gu7
YGFLFw24AdkZQ6f7PH0Xvgpfp+/iy+/iy+/Lr+Fz++v3r+Gz/L39JX//n3/6X/GzBuOc+r3/pX7X
aDKxB0EekFy+65uDPx2siyq5kY3YVq3EJkFnKx0e/1VaZl/RkmoOIpgCufhC3WY2XEhU5M/ps4qb
2qV28n5ww6dRvExaL5QvbBTiLsnzjJk7BBcWIBT/PqHVXjsMiFymMJPc1zhn872uOIr8yM8ypAt+
pRc6K+7N+mgohU32nx5MmV9yuBYFpOXcLyP68ZZdpxTfoMWp+G5+T94hJAn+2LKtr9CZ3vPq8PdM
ynVePtnGVzhPj3H5XTbRXUvsEOoXEYJTxzAcfTwo8C09MM7Qd5DVS1pXfV8Mtvp+egi/+eLBah4y
FGLyq1E+5te+4pbHEB0cs1k6rJ4C4XvQ3Gf6jXyZdofggm8vwo/j+DQqX7X86gHO5Vj4zFYN1Mql
hORIQevKsMyKMZ9wwhEQAjcIeTxoSu76yyRxJ4qL6nWtAZIfH8LuqPQXIqo/hlsJXs6AC+2AQ1Hd
omWEHGRiO2Vwofm3Csr1NySaxoN6VbQ35uNXDWS7JbmQrVv3dYukJEJnHGpnkt83wkPTd4j/UO+r
3Vh8oHVs+BW+j+5u3YNrplfmr0M1uoVwNzzfItET2RY6Ok6uOvN8iMLHEvEz1WnuSDk3bjN7lnJT
93b6XrjvQ4+fiK6YFnjN5I1yaLf+VSrfJNkvP/pkhpArTJ4q3AyO2j6Pgu81sO2qonIhQ0qgwgak
oeNUSmj/RrlTR6JrzMLRCq9TJOOk6Ftgdu7YXNXxTdLe5EFHVfvGghvGF8TlsyEgVz6Iz0GAgrUt
f7SQhX3Kql8J5OjBBInH6CHAXTzNeuug1eiKs13SDhzcy+oVQe0x/xEV1zJ6RFRbnZxqaNFajsSW
clrzx/0hSPlorGhsj5ewXyo2dWcJ6WQf1Inx0xqET218SDW0Ri4n5TqDsxS8mRm8D6VPqqkx0otc
PCT5x1z8KKZe2V9Pd+azjE59E4I6Ehx5vhrSa0VGhtH0OtSac3TvH8TpfSw7akmwfdPdGp8G7kPJ
Lh6zR7o3+f+k2sLLv+T33W1z+/Kf+W+/vyJyvUIjktvzcqF1KO69/F9D+/tncRuN8GpecjHO1/On
aaDp1E5GEfZuyTVbFynchwpUnO9I0ze2vRK5wvitoaUxb+60KWUnfRJEL1DdqONMAcBpF4FmhZBI
/CblSDIJTwY6UEFwuehLqXwKI79s4tZGGcEehowTcOXLh7C8rLUPqHLBzEEyjPgtntGH0nz9cyNy
ryI+Vj4xqznVjo6NMdhawNx8M23IsTrXyuzZos0eSRu7RmEcRChiWrZvlZ/TAfpdyI2T3gD4F9rW
s34Tf+sGBwFkR61uw+JOD1CWvwv8wLbyoxkjc2jP4WG+Kyk9qo42O6P8Oa9Vt51RhEfmzB9HLzI5
O9C+mvLsTYn8QOKHP6MGXD3DOODlVxqHNmo/qciMlarlWa12QM3biwt/kTj7FWipU8ZcsWpmxx0y
xO3gJmS7peQbr/mXeGkdJchDZy5yIi1x6058yNra8zvdEQGdzvOjiAqcGfQocyq2Scq8U6XLJtc9
IS2vU9imtAklKiF1s6L2huHXENyYzadEGC6gFEhQaw0PsfUgKB0NMZIa2XPARTFFjwjfq55gWt4Y
IRNWW4JqS01/LVv32fhOCkYbRCdBmeqRc3ZxOXJ465HlHfr5ICQXnTB+1aT+Lomlm1FL7410/Jil
+g85V28C9T7Mfzcx/SnX9P83p5Oky1tO54e6C7rn6bW7+fIdv91NQVP+AQ0D2BdKKRQANR0P9re/
KWjmP5bUjkXfhcy3wJj7b4dTUMR/ECjASUq3AKEvHum/PU4BFxaGXb5xoYHDSQT68SdcTvk0QUHP
EdlzC+wYvazwRWDu1ONESnEIwaop3sK6jdynU9wCh7uAV/1C4lephmYB6XpaBVE2dc3HweHsfMMX
ulJs43IPoLEEn39EhpQqYIBlOpbcJfnDs3RXpnatkhQRouOa+a4xEXTwB6Saaqcwd6qD63FjSaYs
svTxQJIB9v103BSRIiWqGLeRG42b+Hr0UA5CexEGBqSbYlq/qzo0Bek92sP4s67rMcJntKw6ka+E
Ytup5SYs26EQUhhjyrhye7F8X8cc6Ve78F+hxetQYtXM8DKTJ1ZW6S7fGOvaSlJUeaYOj5EkqALq
5VYr7xvBcCUcKK1GfTP5U91R52ZX20mbKOCLMgvYttOdH+BnlNN93Ok7KPHtOYQD8wVxf9ZgWuht
r6o4w56gTtZs04pbfRC7Wan+VEbo93C0pV8ZJB4YxHWWWeqLZiothjP1Me9gqQpJxDOQdheaWmXv
rawQHjK1Ct+/vXpnxwBWSeQPoJiAE4SayGoWmyrNYnjNaq8uFUdvD4LICRjRKQ1//ClD3EoijXHq
Aspd0hLrGlcR12KJ5E7rFZAthf113MAtNF+0wuXbdk7zH8vtd2pntRuFKoeZvmtbL5mB9at3gp54
shW5b1tZTdtiZem/RaKJ2QOstkTXr1Jb5aCnNTdI6xkSgO2icH31qRCJxwgi/4Iluq05w2Atztqf
rJi+Z5Eg3wPuZGe4YGokHLXko0U94G1L6ultsYyJ+uNS4QRhRRfLKnOUpnTG+EmP0JQku7FP80M6
7AxmVWh8WR2LWbPI/UPyAZTjdN7ycigTxEVHIgBb+B7C9DT0t/PkKhf6oXsXuWp10ao741ohVc6N
Lov5arFG6AAlRcDo/F30FkI5OOK/4w4CVN5j3t7YFyfjW+2LQo01wYxEHMH5aI7HYvqc9sTNj2+v
1Pkep53DIhcO3ITa1xp6k1VpVcFxM3sVVPU+yryhf5fgZf6/WVmdJEUaJhAfhOpFFX4O2TLwjxnf
5aTYK+ZB8H629egXWJDdFDBJl62fSF9p4zKMY9AfNSKtFzGgSsWpuoh8QJLS+fNhQH0wsoPKiK6C
sSi/qU3bBF5m5mr1JJWN34i2VEpdbVM7klOIrxrDMccKekRkqogdpvRSTaq8ID4QrPZgSJnYXtWN
OuFn5yyabA9mP96WWj6APB3Fh3DQyvdKX5OYbjPVnesOQe1k6j5H8UznTJuIenAdB/j7zw1lCwqC
lao5pdCFT6Rcizso5oVvcU+uAgps4XPTtEWBJFcYPDdQVr4jZpW1u6zoM/+oNpXklhDS3yW1+YMK
HEmxNBnmD9XQPXVB780pWQIDdTtjcoVwcuIQCvnGCkbpEOrqfBXpQ/S1bGvrQ+QrylVkDJnXSUZ6
gapAoTt1X6mmO6pCmx6j5deLMoGl4thUMHF/yOuhalUbguHCcoUytz76Vef79zL54s5F/RBShaFP
P9WoxdMJg9g90MOwGuNnNW6N1IFMF6aHtmv9y05vxceIflXVAznGHKRz+TUhHvgqp6r2Tu4L/SEe
FPMg4A5d53rPegHt1H4Z2agEEFyq7XUykkGQ1DF3xcIKH5QJn4I2JckTlEGD+FrWb9pS1441TNxw
twV5eVF2ZtPYYxxyECpx5gXNWvEmnsricqwD0+3UQjrGSc8dM7e0/Haz9SPIx/wuENL8V1lm+lVu
jdkxlwfRKdBrchTAW+jOTOFdYeTJUenM6LLvkjmy1UpBpkNoOrcq+/AwTWl+A1pN8pp4GhRHnUTz
YE3ddF0ppuU2bWU6akDfQj0lBUrrc/q+VfL40h/K2J2toL4xZriX7DAedFrcqODfx1kyXWQQ5cGq
EfSQ8wz/l70zWZLbytL0q5T1uqHGPCwLg8NnD485uIFFBEnM84yn7w9UpkQGVaKpdl3WuaClREXA
Ab+495z//ENZflkGRXahGyeTF8VS0tvFMABuTkZPBiIoanszxE04qk6QS9kp18DUrDSOLymz3MOs
DAg1NL04p1UvXOtYspyoR6rvZPlsTF46ddmrkiha73VGU92FBg6McdpIrKSuekiUsL0Fzxav0ijL
u7bDEdtWmjZwWTfCUxYaPdBHMG57cZJqu+radj9USf+5SRquVrQFGFozndU4S79yCPXHPJbnR9rP
xs2yLru1hghTIvSv5oEiBYebQlQ3capUMalPeuEbha64E1/4i6rWsp+HUbRPy0bW3DhScmIJg4Kv
g91il6URGU5z3R4yePKPC6wyd8gJT6r1ePLUdFjcfskD34w0+aBqaXJS5tDckZ9VbBrVjCCg5MEl
y4zQGSo5e5ekZTpOQT9vq0JoPlvdEB3KxhodBQuwmxZbVjsbO3WnNlCsbD02Z4fcZ3VHLrbo6zOh
8YURy06zRMtuUuXoSoBWdKioNS/zUImfQqzJvFFIp3OpkbmELU6c2k1TDHtFBemL9bS9nyf4IyHk
ErdXgAQdMzfFwm7ZTqGnRfUFc4Le10tx8ExrXk6VWY0nxrINuTKz1vmKOCtH6IkyCQ1G7k9Kqu7G
uSqeSL0GXwirMLygicLqZzBB93ABM7d9r5VPlVBI274ZpczB3CgD+m/zbRqkU2tTKrKvpVZfvLa1
3L3ptW44UwFjD5cpoeGhcGw8taqqHfKhYVJA/BkYuxR6ujzL3jLypEuxxxqC0+U0znp938VSdNdV
cUeiZ212x4AsBC8nXt3PWIn3Rtf3zpAsJJ1qlcIX0cqglqq0SaomP01N15+Luk7B9TvtMWG7v4Fy
IhPCzbs2z4QUzrPJFo3Xp5P2YbBXjLTYW+1Y7I05xLMJtrN1lEuEFKOS6LueOZgLryX4KnbgdLHS
SU5TJ6uXlBTeqy0NozSVW5Sq0MHkOnetMFRvEpkeaEkGc5+LFWbijZa9UqWZvsGmvVsDa459VxH4
IxS9et/VdQKNXQiOUhBOlywnUsJiPrtT1KQ/loVY2vStkh8nqfwyN2HmMSaacdGPqma1kJQPCqvT
L+pIdXpRLn1V6ettbc76JetjZqmLoAd+1Er90zCX+S6Yx3hT6/VNJioEs1u5eBrz+S3tSWUgzr7w
pAET7b6U5Biouxa2YaSO2zgslUtjDsJlwu5gE3UKOFin6hc6CvEulgPVT9OlcrpJHJw8mgTOu0DE
3isg/XZUc8wWZN1pUUN81jOhOrdpOV4sRnQPpCg0u7CGvItT57itNalwi0K0/DkbiFaKE/UF+TMS
mzjFoywvy10nNpmnrUSKRhtyJ1HhN2BdPGxaJRq7TaUtmi8sXXdVrD6N3GjK1xO2GSYSgdTwoY6S
nqlzHi+SM1ZWuivbrOEhJ1PBwUCkQ8PxYNoSa+1WMJL8gjmn/lIbAmnicmOd8y4TH/Niqgan0vp1
CSwYhVLUlA+tkvWla8Sd9SmTmnWiowiNEwwquHdINbDRm8WI7HwudXGLIKruHckq1a9tZiqjN5mN
hsdsPekw/DJNzb16nmWg0F40GyehAoicVMrzAicrfRlsqN/tlzFelN6dY8F8ErVx6Z1RD+sbMSzL
fbm08k1eJjN+bkGcolAYxPoVq4bQ9Ae4WSABpTRIG0saCooaMTU3bbQ0n7us1b6IuQmqKGWWul+M
ULtv06bfU1+ol7SpV2Q/VCLGW7ExuDmQj2GvsoF9aIZKt8vHKIDbjpUKTi+oS2dH76aClPKmj9jb
G8F4NMJaBBLviubaWQH0KUHHK6mV6/B+ZuhIiFPRC4utzlIju1CupY1RjGCdQaaU1XZUFIBGSzZi
doN6yBJnVNv5VtYH65xRxilu1hAW49Uo53GHsNrwXktkgUazUlPTaQqxwCpLjuJrmATZTsmXUvMw
noUBECc0pPRXgYFtlWZN2LS2tYopnliIul9GLXO8pazEwhl0YYGGSQrYqTG7ALO5TrYYVFCG8hWv
rHMPlxj1paJ+ydkWR6Swc8OhRpFU5dVmMYXCF0R4M05Pvag7gVFOuT3lWXHfJoGS2z2iOe2gN1Us
OhBsms7h0Mk2s1pXB4rLSnhX+7acvQGS7HYWck6Ffk7GG0q7ImIUgtjPXpLEWGegi+HpkYq1dTyb
G8Uq47M8asLeylbH50zWn4clYkEwRF6OkzBrDIZYpgcgHeNCpluVu0kjtV496LovVrHllNVQjU4l
t/2+KFsNS8YqsPw4JNfTk5pJNDwRjhP7YlMW06YtTOu8qr68WZDEzknMbvoi4c1yDJRqpO8DeZtP
i9myZDRt1KRtKkJc4HoNm8ogdPh7WNOwCQkdN5w5Vvh6oMwseJx0wvCS0SdYt2x0CTRV3pp6o+kl
617VzWC0ITwPbAmyMezFThAPelQUZyme5NBVCFq2x7TlNSt0vU9s2uz2MaEKIjuszMK7qCk6nBMh
Gvuwhq6QfvMdZiHxVgpjxJmBYTHwTTqvkUI0HWOTOLOAyZiUZtqdxU4g2HMid0+p1RVvSyoRZSiZ
5MbOfY45mJE9qVKs3i5FtnSMJiSh7nfCPGHjIlqlNXh1H8Yno7H6S1alzIkjyoyOVajL7b7MJulR
jRS5sDU5jKt1cXUvipWQtWIE49OSaclFyMX6LIxN7NRa0p2sNltGl2RUUdpCyEGiwNsy3HK+6DAL
2yhizTfSe9CWC7mOxKrcRn1s2v/bmBdpLa8Mj3y6ZFN1i7mrRrzO6qL+FV3oZ/hh7QFNi5gnlBSA
OD926UtcyJlBSezp9RLZ05gf5Wz+FVX9I1hJffnDVdQP+km1nONWCOg0M70/Rqp2r7X6G8vqToqC
194sLqrAFEupovsy/JXE8ecul3YdHBFiBzfK//3xDodmCAy9I0CmTBiOynJ9UYvkUESiW+YC5yaG
lerUeX/fxX8gfq3oB5RHzBgUHHTwS/gYd1ZOYVpPuSozm8IoUHZaW3oSnHdSwb7FiZ+EX8acfBBB
/X5JnWYeFTWo4k/ZGblQERHdBzJI/+gthAGWfkzYxB2uUm7truYhjVP46Xt8Cc7yLxTHH8wJf774
us6+Q3skRTGjtuPiqwxf2U679gTBy1dgauhueYy28hZLxDUy3k6uigft6xd407pQv5ssfHvghHDq
WLCaqx/Ah695qStIrGD+XrJrdsqW/mLf7uRt/QvnvJ9BIBTP7JyaCloMDfoDuF/HcTP3uDp7YXgP
9m9r9a0ISeLvV8/PeBYXwaIIZJpA2p941oKeLcFURYqnhifDAFhJakcuPnX9+IuH9hfI4A9X0j68
mPggRVK94uxUlLerORgyIMF+1+3wBfcIFwn539/Zx5fRwhWMMZRKtUA1AOL54zKBLk/ur8a3REXp
VR3j+9zOhYdx0O2pew+rX7yGHzQeqyE218CclgALRHP878frmaEoLr2RK564J4cS4DPc16fxFMOH
ZEp/Ne/hSGLVBRD1JFNLfv77u/24WD5c/ZsF+ncvRakIgSgoBTOocJ62UwUtBCBOcuZWHTZ/f6kP
Eov1TtesEqZ8psI9s3h+vFPUUwo1RqV45im5jw8AocC75vvvgSG/8jX8IAz86WofNRaGNFPPhAIc
CtoiLzzAs0gKm8n6aXR1/LJvpYf8znKXl398l0jjGAuhSETHBRD741229IO9bHGXTA03NCIHc5c8
Cj51iB2c+18s1p+/vh8u9hNZL53CKhUqw6uEU0RCfNc+lvLr39/Rui9+v22RuIm5IY4eKyURkG79
DN8vESReXWpyQ2E9A1pmtmz8YhD601H04RLfYl2/u8SUJ2Us6o3iCZItQcKP7WmreVS8q3tIvdnS
tf7KTOoDz3FdHz/c1scDP4JaqMdVQRl8IuLjUebty0mCD47qXb9ZHCJeD4XHgfD7+/6PCAj/M7mx
Knpfjrz/828qwE/sWL+EFvsfd/3b57jtmvi9+56y8K+f/oMjy1wcKy/Sd9b19i9+rPYbvGnyeFbB
nbFSGf6gKyjKb+wr69ANIY4sqSaL+N/8WPk3TlxUdFj+8Lv+/en+NcD+nbb819xYcph/eBVYL+I6
FGVOyZ9wqT+qReKqhm7BeehEmh7aBRZFbqdnkL90LEwQB+gi9X6fhtcMeaU3l8ZpoQRzckikc1k9
CFHy2BQmIep9NNAgj8e5Lx/lrnq35BDIO8TftYu2ahTtZqn6kon1YRysG01u3watvqK67dx8ic5m
YxqFk8nxtF2WJrIV+pn3ahjaxJYXWXqYCovpsFYXZ00otf2g9O3DFCGrEyluH9PWyjOckHNMV7We
cPuwScCBVQ2oI7RGwsY0I7osDchot7SaiJHBWD2oSdbcakNspLZBXDS2hIL4tUuItC4zBZy1qY06
ckxpsS5ShuHEsEYjZkXt9RVImZzguyDn6nSqi7F+acReeimBpO2mNcZ9NM7indlCaQr6elP20Vap
CY6s01000txL5knL2pdCjA/ZDGoW99I2GwHwjZQ5rp63oy0I+gtt/x2GL1f0wPhYyfNNgNemqzC6
uZB+rkOf0tm8lIGUZmrqsHpvlUVzE41BlqRW7U6Si/SxMrQKeiI0Yey3ms1UiJ8mVZEegrm6a8NZ
3I5DLhy1VnUkpb8rFe2s9lBWMPJU4wWYMX4W5CW1u1C7k7Q58BYeObhPqD3j69a6/TTVcArVS1nA
EraCwW/FlswQ+P7OYmBCzidJN8i5qkMyBtWtIUNbtuIgOimMpJxYVBfHqFvEdV14wch0zXEPK7vo
wL+/vZr/aJ/6f40oxQCZ5mJtZP7rTei+L97+g5wiCPrt9/vPnz/7+xakab/RthtMUznDOf00qpXf
tyH+hnk71yErDyI/NKE/tiFZ/02mrVLNj5Sp9S/IYlszl+FTrfXBP9mIsCr7cSMifAvVCNeRCERb
S6n1zP7uwOxUrcFGMtRc5a5qduXsSDcd+WMwpEaCcPZYF0KwljKYtjRVK916n5eermxi5uhp4+ih
o15HD5rucTVGzwKHZGun8eRNv9FfSJ1vByjX9Gi6023WTq1wsw3JV5ADJ7svegejDinGiDt56Wtn
gb/txB6ex8wqVpsqvJBXGx1oh/FWvfYwDDfGZg3GVVn8HiDbIc884a7LN02E/NXLz3SfDdxiePaE
bNvqY35VNmstLD+22MMdcuSVKHR4h+8CF4eOC5bqbulYt+snY49Rtumh/9od48TJdqKXPC+bxcWe
kuMcmGq9y43gzDex5ZJW9VDsiKuF4bnNma2N2+7ErOU6lbZ8bUbQcbuUnEx3SsHpTZone/LV0jaH
PWIBopCj/XC7OlfnsT9Tk+8qJ7rGb2utB8QdRIWTn8Hdr+20m5H2Wps2ORsB9P0vfelNhV0Vdn2e
NrO3Wp2c8YXfyRieVJs5dqSD/MJzSbC/++aAYmwmFzrpIf1SgOU8yPv4UO0AWn1opO3t8sST4XIS
m7bXbedTgVTsrj6Fp3LfElZmkQLcHUzdMX3ZMZ5KLASdzgaXOliDPYwbnOj8cM90Suvs5ih6yA/X
3yPuwk+5cojCo7Gpv0WDzg8M1tEToGLQXCbdfq5JoIhYoTv9tMk1p4scpbyZGVXndkTs7a72BXbY
bbMVbrOvxWt3yL4mrJ74aPhG4hQk1phHZvTOlLn9C5mj0m3r4qd+jD9p52iTOzBe8VfXnOFN3vXv
LVzndNO7gm+9jpsRaZhG/qvsQlp9rOjWyzvhNL1Wj/qmeu1dfTNrn83gFKbH9EbwxediK1w75aqz
AoCdd+GOrq5+lpJdGL/KRH3J+yoCRnWTr+RAkDV317/ED3iEuQyqMidGSnBcTezqowI2wUJALFX2
jlC68q4OfVNymRoJwNcMyu3iInhDaOe7wWGbRg981vy1dzN82Z3fOSouEr3kERK135Aon6KlF5+x
51t8hmsdHLLcbT8nt8g0XjnCxJf+Pec/QYnjRuf23johHnBkLOBtvHghBtAZSo70WAt75RbUJr9v
Dsb1WxzcTt0avrrLqSVuVDJrQK4QxkTGZqwTZ5gBeI94IhTDkUzxKtykJLnpkOw3MZgjse0g9rEn
yy5mnYufXNSbJvfXPBjNibz8bSJ/7q641TitbXOD0abmqs/hwFcxXFPXeqG+SQtiKCs3i512o+07
R39qtw0OTdNFB2MRKls4TpvyjOxOehFR+ZT4ETZug7Wd7irv1buJGhGVDahU8Zx56O/9bHLCalek
XlPwLKHs6PoJM/KK+FpHPinRPrG8VLKTbbK39qQuP9WG3bzXB77nrfxJTBwSidqDbPPlP6lbwcUk
CSbyMmLxWsOEPwLRE+rjzM7EAMlZ4yswr5mdLvTM9sBduZm3+uyNutsfElauE92Uh9Ybve6+OSqu
rNnR4DXP2POnM0Rsu0720Jelz1xZqmylc4WXMmD97IvCKXbJy3InmY/RKX6UmHJ8LZ7b2e2rp9i6
qeYbOdnirPLYxXak3soIJpBsTMaDOp9MeSfItT0eMi/yZihRL21n9+Hq+hQz2LuDB//d2fhXHM61
W/2z+YNE9O2gwV8HP2oALPXDQWMuidJNS8xXfDV9sEi39xlj8LIqqILK2CeH0svYGOvoFyxOaf3N
H65MignCZeyMkRCbH9ACsxSkpGOy5CI4dxh0ebW/ehoLJ/LO8Ukybn5ldoH+8heX/HCzbdZjXWT1
qjtslE1zU1yk9zK+nzZV7pDkIZ/022jXM4bx5K+uJGxk5SRh6YdwNrpBatUdI5/vmUV05d9MvsJZ
SJbN/FrFdnlev/fCUW4qp3B0giN7h0HajiEnS/A2GN3O9C3Q9oZdBuPvB4VwptHjRBwBYwsWl5Me
ghm9kjMcq024V731fUJR4mIoyBGdlz4fC9VJ5o4ZOzWZ7Gt0tZY48ZWTp38dv/Smi95inXuTFs9Z
/BhBsnO0d44UhxRjREaX+SVeTdTWAHFmDZljrMfNGl2iZ1gaiJeFaCq+hguLbmMeUWRYvFjX6m15
qhHRiW8QXzzV4fjAaTT7im6pHLahvGHSm2CePH9O1F1CZNn07WST7OiufkgdrP5xRvoy3tb+ONpK
4HAwXZf7hMKku5G2kUuLTuJj9FVEkDEdk9LNe9d0zbvmwAa4X27XPEg5d6ptdo6Py3m1KJmc6pH5
SuXM+ataHNF7ZOT1YX96MlQfGIjiu0bMZbcop0K72eUeZlzFW7fPfXE3OZZvfJpfGloyCOg1n3AN
XTXvVdvwC5I2k0O0r7fZHv3VEV2cO2X2sEaheOIGG7bHBM/mxetmHARBfbbCptVs+XYtH4y7/Gme
ndh0rcEp38zsJLviFuHHnXBVHNEW0Ei5nU9EjF1zNvDjzYnpkCweRw7QyREQ4kleQh45EkKqJ3K6
5+fxmLvzITrAYHpYf7JyMr+9wxKGTI3VcgtaXoqBTL8V/eLUvVi7/ibECouIg0H0+p0Kj2o9NrfT
4mC15tK3stGn7HPVQ+AoNoe/mTjNAwz44GZ1+K7OVI8d233i6YkTQMsfattgQQv38QWC6JXH4lR+
5jAf3vfbbhNedG81JVd2a9hPz5Zr7YLW0ZMXbbmfsNTe/Z4gKuzUZ5Hbj3s7v1mdCkVXPQju7I9w
Bl6MHdFdG/mc7Ip37V9hkv+o2/mficr8q6+Rv9v3fwJm/vOt/49T34IL/qlY/vPn/uiHxNVkDUhT
AjwD3PyuH/qWHYOUHvMxCxnJn/2Q9huyBozJ6H1woMD8+Q9YRuavGFFIFtplNvh/KFv+i9Nidb0H
n1mZyqCv3O/3DdGUcHjBB1XceZ+fjW1CGdlv5M24WZHz2MXX/3ccD636fwEG/XxYrFfEqUvhlMIn
/gNuP6DEIic2pPknm1nZ6Gsm6Cb3rU/tseEtJA735peY9s9t34/X/HCXYg+frJO4JhvKPvANSunO
1u3mtWPz+LUPMOPHn07EHy/44RA2clGeJJELMtnfcaqdRic46fuBYbg/ob21vOzG2Ma3abptNtn9
kjnJfQ6Dm25vPYCq1OnuyrO1Ca4BY/sMfU9yE77Gq+2DtWnuY8mP4qM1+vFr3dq6hnoYhRydAWdD
1HoSrBGYhZmo24biqqcZfMmXJFtTY87NGcv6i9DWNB17mAiy6Sz5RhtvouKaKWh2zU9ZXO+0Ac0a
7IRr9kJk62QbZNiZ+4Wj0nTn6jC5iptsLCcNb9tv32JVbdOeYxUvKrti7w8cZJeOsYvnb59Z2ki7
sCNny456t3hYete4qptZ31V+/ya7Joq/bjfvpldsKyK7eTBuYG9dzH1/RYQtKvuKQBsFps4RSaa1
uNMKDG4ky43gCViWs6jAUKgT7vRxK45eX9viSTpSKbjldXKzdW6ImhH/r+wSjWdzfDEO9IVbhJvd
LrY8hT5LeJyne63x9Vc67J00fymmm/ZxQXrn6o/hQXxcSjsJ/bWbXidOpLQV06G6x4di2zrBjnks
LJE69Yw32RMbW7Bphf1qm5+Mzi6dnBC5UHcsC6Um0j5poSS+Qc2u6H5/C+NMPEECxUXHh6bw1MIT
267lRBK6huSAVsWH8Cw+Wj1lR/JQUj7Pj6XoIehfw8SGG+5Dcmtn2JbP6UNxWfGH9WYbcPm19tPp
kEjt2KZX2eNaw6X2mzcgBcdoqGCyw3BoqU7LcL+8rWz+BUAi8ct5T05ZZJc0AuN+2qt2UBynJylw
BOk2cbtt1exppVGSrhn2yR3fR/++OKGTb7pzc+KftuTVqrKbNifl3J7ih+WWltfwF6/ay0/1cdwZ
V2G/7OHdEmES+sKJOFY6m9BRXvtj5xdnqFibKDxZlCWNcCNSqrwqyy7K1nZZ+FS8CY9VY0uN3T4X
hde0b0g7PyNrFk7h8ff6WvKW8+T0Mv27vFEi5Os765qZbvBeUQLlLr8Ny5KwtHNSwYPtsi2ezNHO
Dsj5AVjOzMB6R6drv8UNgcrh2BnPFuUZfKSIHsjVm2v8or+bUGzj2xltONbHp7VzHLzxpnVn5vJr
uCykUbJCJ9jg6VMvS6ucPxK3kQbuAXBJgSzZFTnM5YPGX4AdEBxDSnjyWJ2F03ykKjJau6o8vHoC
N6L4cajPqOnoncXea956vg1Q0GufofaLDhA7Bb90o0/1S/ap3RUHfZ2Cti5w5/SwBpHqW4oiezov
/uji3roZsEZHzE7lqu8UX93k7vK4lmUt7ySdpTv5k1cDNMh2TsmzFbbCzXQqYy9+lrx0BxxDXt9W
7vbInQ7S62A8d18ND+Km1+zrnXGSDKaV2AtmXuxKzacG7G20ofymRGdcwAHq+DaZXFJMkxhy832r
+024K0sJz3u6Qoh976LTv4qnhLuvwfG/FDD2gNXC8WUNs8te0VRngsufvAWGuTfPOF2wva7QWkXB
ne3GEyV8J7tFotrdhv0nulUowgq/Se3qnHiCK3KtzfpsQuXSd5Bk4sAffA4GLDP1m4GVl/O8KY5T
O9Fs6bW8D0c/gSNPrXqcvmpXHL3WO46fwbaUT9GtDFmBQvlBR8xPb7GV7exTeCk9dS+f1BCeBBUr
NSwNMieCYZfaRRi24na+QxKwttrLRYX6fCwbe5y9btdec+mZ1mUXiTcz5iHOSMN9Yd/vXhpWJodo
rzvjqbuHji8G0B13PV16YxyVMXE0SJgB2LrRXfLKzTtQEExH7CD4FmJF53XQ/QIKtt2bENg3+kNe
7PSE7EmVfrV4VsVbTd7Ekm180Xq31LbxnUZBT4KxW/jD6HxXQP1F4/xtzPtj+4oFHvQBY5W0qhAe
fyxIulQzcmsQGBA9D0frvnnWz93z9Bw+ChfZG46tfSlPwX14LI/NQftkXflIji044gUYauXfrG2g
zO5B7eLLvzC0+stjHR9nMnzgHMF7+vDhZknNtWiOYM9vUrBXbdsdIFRkt7K9lhH/rbLl+8utlIvv
0OrInI14sHgW0ZEm2YF7s12AxuRN5q3QivArosGP5JQVtFif/Z+3txJxvrueUYiBOGIG6zauvi8f
lY2yBcPbC/RNhm/th/M6jNdu/v4b/waF/PyN/3HVjwPlrJ11o16vWn9FvvFMOvfAwM2Oz9ELwiDe
ns36ASKX8Eq/3i/btUvtjzjaeJbf7/J7Y3UgofUaN8Z+8sVD9Ro62T69kWnKrN38y2yEv6yZCVEx
1nmpCdnlw2MSW4i3QRcrPCZwrM+xNxxyZ3BIKd1k4GgjDdt/5xH9ecWPj0hexrqOddaddoebjasc
QO8v5Zf0pMN6UXdrPi1bFAdxdzFfLAe2Km+CmtjmvcG2vppxLQ4nJQyO1ZdTcKN9/qRDFwDBKxz5
tn7T7r994v/fF/4v3pn/ekj2n9nbaxH/0A/y3//eCMrSbyJRNozANeP3qfq/G0HJ+g0iISo9hbkZ
mRs0C/+yr1KZwTOuX8OIkRWr8A7/6AMV6zf+Fcp/OFD8iZz1n0zGGOj/gBoSD4YXJ+7UaNvRDBK9
/eOrP2f9NOpaQO2VRQcMF7+IRXdkaoyWNN/KKSeJkt8IDL01LcdhmZzpPo2/BPWqJ9DfOpUKrqFW
IaRRFdPCsSaMNY1SP1rx46joz0WWgQsrWo2wYfn03SP+iyMDvtfav323hciIoBHtclpg1ID/nLJu
bN9tXEs6TVYTQCgoovxFRbpeWRSxFN5qMm/HQjmFoxRgjzSs4H1OfxEzdhGy0BWCL8Kcpft6oBzR
yW9CQHKBLHw1CgoEcfwSkKgXzIaTIMqwxbAAUSlxz+Hrkpy0TR/NOlD3Hfb0GiIvp+kStxZNBMzF
g5UMnLlmQfkzYBIl6LXf1gzpZsk4E81xgjf0hjcjLYCaYlydquDTQw3BKus+RTo5CII1V3YjCFiG
3DUZE7dakdxFMBlsZ+mtPrUlYkzNtKug8MtwMB1ymSYymW56EwuWOppMt02Sz7UkM3scJ9mrNKYn
uUnhHySJI0rlLhGxEJsJXT7qVvVJLI/53EQbbPaA6w1KzCol4Ewd9PMc8mzqlM4rSMrTsOSRl1YU
woFBeya8yWkBmtUXLQ+VGcHAbUYDAk8hDO7UrDzDO65uy6I8LWpzO804O4kR86tBxotnhrknr2MF
LBzdJKpzZ9ZqxU2z5m5U42graNIR69t4P8gB556JZRosCL8sglPWSjilFcwrSyA9xIF8L21uI1ng
j10RUilaOhOhZKo3uvxSBeQUCmNSOK2AeHShzhPSjaXRl9S4ny+rnFWZjUNQM3BEJQXrjb+r5Gar
CnRMelsQh8P507QH7BFOQSF+SbX2mvSay+LcotN7E9Nc5/5Vv231TRfLolPpyM36wnwU1f5z106y
bYUK1YLkhykz4NkS7s0Sm6NhfAoyd4mFHdSFhG4kU7bIIAIn7mVEJXobH3Qawc54K5QOl7MBv36t
LGnRzPwZxRtKNPla1Ryc4TLvdTXFKuYVVcRnqaFcjIP3QhlfY8u6HXGLLAzrKT9p+bq2GuFNDa1L
1rZPYT8/JMO+S2G0SEv8RNTKZgqiR0MY8MGaAtZkJx7QZO9XnXSWAKxr5XDU26q0jbEBoUzyA+k2
vhlKFzmXbomHxwGHT2kL0k0/aZAz6ke5whxkaYAshGU+T91w7OLqU6C06ER19Ws11yf0jLEzN8p9
tDzpVt/bbcWIXImoOsXiMAn5q9ZEx1kdbEHTD4OUlSCrVNnVeAx065hKmWvNj0MbfI3wdGurigSX
9degkpmNEScgzRsr4VPdj5+EKujsoaQVmIUBK6vVB0hvHyczPyC6vFbSuehQSsgwbbQsamy9uRnD
izAWbHi5dsyb8p3M9NabDW0G5D+Z1PvKJBLXrGPyNEld72UC0QrKKPKwggO2aAcLK/4yCJ+yMmDE
kOtOJA9XBb2Ko8Td81wynKp0fUA9wwBS0o9YyaS2aoWYuQ30iMPYOobcn4RlfDBxUmbwCCNUn7/q
EUPfXrF2kSm/dk1FDZ+yQsbqUYwwnCuwHivoa7FKMmfpMNbtVSS90F4Qq4V5vEmGgkkZTIilG225
YDRa96xMOW0Vp5rgBpXBSS3k/TAzSg0xE0P1xtSuny+DETwJc3fojdrPtBTpMR5OID3q12LejGX4
MKsl08gxuUZ57VsVu0o3zzdN3+yHOH9rhXwfDNG9ltXa/2XvTJZbV7Is+0V4hs7RTAn2FCVRvTSB
SVcSAAfg6Bzt1+fii7DMihhkVVpNalBmMQl7uhSFxv34OXuvHZEvwgudnVVrvDbKfl9yh6/ncnrN
5bKWflmt6tQ9ljoDqDQi3Shj/5R6uLDmlEXIk3IPGOm1dvzmMBuHbgkYsc5usxF2ulOt9xnkyVvu
Zg7pCPZzU4dqJXEMpDY31ih7TlJKrhCKRf3CCMoxb2OmQuJqlprVysuTrafDP1wdnnjn1A72vGo6
DlVOCWI2tRj74KZdbLPYmxNkRyrFDqu1U28Gx/sOsna9IEHZFeG0rIYiodhF97QuZH4ouqZ+yIwH
PDPuAVxURFqtjiaDPcvv/Q9DDU9D2TmbSVgXx0EGp9WDlgzSeoxuKy9BklAZR2y9f7RxHwscxxif
16KO8qwgDKG6VMu0Un3M8ReL5opLTattiMlKyJH12vHirrEjb02b1pvX/iqv+VQSyp2+uoXZIyGF
mZiTw6ewH9qjVarNmBvLqdHztz8GFA5VCQPQdG8MWYgj7+WnX/nuoSZZGYgZrvk0s7eBy0ROdYQB
L5UMo6wmhrc0qGtvs2HDrfp2RpYTaW6N2H+uZdnsxYR1tJwyhAO9jIKrlUXDel53gX9q+7GI6K2z
lTT2oyuGR6Rq2zlIK5RdyHl0e+1gpf4e1l9qGsZmofGQ+9saKwoZz8NHMtxJdwtkiHOGUzs4jqtm
VYF8h79H1otvzKvKDr7CRC2bUYKCI297nS7DRsri3Z15A9LG7mgLwNNb1Hfc1Ddl0zzNcQbMi2F8
PdiXXGV3jr2ZUBXt9Tz+GKGnDk3eR87IP1NmM0YIB8toCXfaS/aN8ykd4I/wu5+N+IBE8DedaPzO
vcYB5//p7fFWmNWH3yXfdTAsUWcd3EF+LY7bbpOWN3ep2veRRxKVIiZhcfTSiTQp/8415/Pot7c9
Ds+syumYJQUiAUHxYtOwcTFUViS4rhKv6tbIp36dmaF+dQnz0TmOi/xMHaiNRcV3tSC1ETWAkmnC
IZF04pzHFa27FgJv3wqQTxWzwsLbN1qCAGiyltxP/6GlpgNn5nYbdwzeLd3eu/iBo9Yh+rZeAOH5
eN7KuSTHKDQvfeNsKg11dGlwLYuQrhZtST+YQfZBMBW5sa8bd+sl9nNqVY+OM/Vb5fbbIQ6Hyyy7
S++IM2yCm1KLh5Qwr8Fpv8cmuRDGzDrYIJ1wywdjdt4y13+2egnwc3wIe+B90uRo1CSvg43L0CkT
P6qvPy84epJgskl6HzondKnaHcZ1NfU6GpalWXlj/+S72S9ZDdvGiWmIhXQJ87KgjeHntP10mprM
UBGcSyEwuA/5WY/meTa7K6USKQr5AusWUzw0WWclvbpZe5885cHKCM1nz7B+S1XoaK7bdS0YpI/a
W9l99V0mTrPCfEF/uKGh7vec6rr5u26a29YCeqjmRyz5cTT7hJvPLY3lMhujcGx9TMXZc9fEy0rQ
U+qr4jpO6OrIfva7oiHmgMK+CJgsp9NzUbWfFDib3M37jZnWS6RG2oShXa+nMdkrb/pt+85YqWA4
jAmuYGXMw8ptaevGBghSSXNrmVpkmwmNY6gf7spp8p3Os3IlFB1Z1dl/QkdulqqHRxoCJS3c+hGr
7ttEORS1E71Y9LRRLiTmfTM4ZdYkwToYwTo1QGE2MDszAdEzROYrpsDYimaDxVpsREOXssqxyE8h
91ERyGW289rIHAA2QbBNfSPfdxJYrVUa2zwHcTlp8Uh41zn0mvKMIVCaogMkmb+yCr9hB3wVM518
ndebYMm9VSYNBAr3oii6ExeLLvVb2cnfzHW+pz6NkirO18VyVckZwR5GHNzE2ihxz4vbNlhuc2W7
UR2wlogJiVV4ri2An3KfyfARmfKHHCh7TftL2b1JYkHz7foJRMy5QpzgmvuiHG36d1wNdzNkcQYV
bfyN4XeBx35q2ZEjsCHjmrJ37VF3bjyDWPtOOGsjBM+o4+1QJ/we49EDbLYfg/BiTtRUVLFrQjWb
jReHP7lbPbHSbRrFoYMEe1x9Oc3pOOhMLu3JyjnvyFCbq8GuzxJ2IxEar55CJ1f2Lm3Q/uRIjhvw
I76K3kTsdD1F5vkAFeOm9D1gMWX2kYyTdQMH8TUhVySCoLQrs3zapFXxY6jmfhbG7zj5r3F35xXo
DbPSOhahvi7v4CrDIsQCLJ6SBUep3dCxT3zM12L5tEeIpbWVf04mXeHQ/XJtDcAGP/CsSyt6l6+i
iJFU9PootEISpAfwKtYfa6L17NKs7vUjx4lbqbtH7aomKuY/Ove+h5qqcgoymr+ee+/ZuYUghS71
aNKe62oitPrnUMhd47Ssq6yVnW38FvG7m+ue5Av7NcYgbDfpdmqmi0uuidmdag3mwSks1hTvhiDm
IEYUN/Q/uaphrV4/xOqDbeL733W80aBNnRYUA01e4bmv8Go00vHgS7q1s+9ykBRWat8v3kelaGAv
dZPy+AeUdimdqmJ57Dq1t3CIp53v8gK6rD8hElbhnVVVfoZ2huKjKd6MFDyyzM7NiJZQGf2G399w
llXvI3Mxe3T/SGeZI3vI0OoxU8vEyUyv4A6DhBZufc5D6spKorK1mqPv1uelWZ7dwrklQ/srAbSR
tvX++mWKqXllVn1bozzLpiezo0JtHfU2FnWCPx/yKA5teB3Ns8oDiluvbCmQxHfi05zoOR0yfb4L
JHSRNEEHYvkvGa+ekRXnvvI/x9TotrqxNvRaInNK1B6/S3Asqt8KR/S+7ezq0EMDatwXFyBeFHjq
6DjLm5UioSu5mjAZtmOnz9TAr0YBGGiqflRsktgS30pWy0PcMH0NyoWNyHd2ZjfSBfCD06T77yFm
ZZU5HvC0uddhsERW8TrV8s+ESw5FvVoLnoNtew1mdBd0qNCPANa2Z2+UIDHEZ98HD6nlGBEwX1Ya
pg/O6K9sJ++Ju575wwS1s9+8pM6FPkeAstTkCrGprHjzI9UwkHZGRFN++zXwUwKUg7S9h0mHcMEN
8d5by7LSAWaMpJx4QK0Y4WLpNauut6nk0Ci7qbyzNNxqL7hClBrzOc+Wi3A7XmzCGfBREAyYzI9z
j8+7SyAbOAMVZ8js0y3Ld7gqqybInrMs/wiNxwZ//sYuikdRm/Wewrs7C9WIre7ldGf6YoiMTsUv
bBCvwD9SAC7Xo2Q9ZDegqNZJwsvjl3J4z2MmpSPtk9Ms2QQJYX8aFvnOYG5ui8cgrd8qtznZXffZ
5sG7kXHS88GK2GbJFlSMEt9B9tDGb40u38NM8beMmDK6rjheCSFpAkUm9arPIqt2ciFbfDDDm0Tw
mhCht6wWU/545XDhSH6fTMu6WTgwJqV8U6nP4IfLVxeEE8bls2iHE60YVETh2EcaXgQ3xnwcCoUK
yi1uB53WXGv6TYZClAQOYRWij0zN5BUcETSY2GUmmT4n18RHI6t4cz3UmHWzI5nsuYmnKGsYKqsx
E5GwzbvaybpV79XQhwU/l2zrFmUag35onXvoiC+m4e/7TJxlAMW4fA0ANUNgOLVOeTM08ntZzGS1
FNNPkLbjQRrVvh+9Dwfpbm+o9miPodzO6V1RoRUrLXefBY28yUaV3eecYlaT8OetazMqAxB0AHij
+WrGcE7pdVkuuKmpnBll2taHdseX9BpBl5Eq6LAK0gk6FC0w4NBndhi2323+yk+/ZPn8Vi/TPhDL
h88av1rsfLtk7h7BJZLzGt1ohgS27Yd9YTfLths4wlTxxNRO4UE1Jw5aAMIjX4dEiQ96Zc6Ai/p2
oypK5zZ1b63Y+HGLYIH0g74NtxvFC4o2PfWo0AU6hNzoqAON50YM3PtyNldBJV6tsHHp/XV3YVW+
pXDUpcrWmIf8DW4dPwj/BNqjD2dlydZYunGFMZA6JnmctN1cL8GtlIwR+2XFJtlHi9SgXCn/8Nu4
67b1zzhh4X4AhRo1R2HBH9sWfLc+Hg/gsTalrxIarsgQDZPjT7JIVCQ7VTMtbk3SR8fuTmT5pRvi
ZsUiDQDB+UpiP6LhlBxM72KlXkeNUGXrtq4YDprp6xXTFo48p54l0elzWsFq4z3kM/3dxkVmN8ZI
eQnHjMwYaXKavJVzQMV9zWzuC+NQalUS/D28LRX3iWKkRfjstCg+XbzW8L6yi/KyS0c7teGquDBx
2lzf43iyV37OgoK5l4d2cl6KhNN9O1DiJHF10/vikCw99KHxZUi7rdU4h0Hqu7yf3rol+dQ2S0kR
Pnm+2mKcfWmy6S3vkVTwG1F0yx/ostvatZ9HOzmlQfYTDhJ2rrNWdASpFBNSFSY49w26BY4wPWqM
qeOaZgsq4lHfTZV4aENEA7772su7ubPStc0kXgcmLkxz/ON1GKz97BI6a9NGydrT49qEk30Tgu+u
3GBfd2W/w25OJ8OCtAXy5vD37zYgv0Zx0wIS82m8OCUbe2XdGzXbjOE5YKBDZzdU/nPuzh/9shXp
uHd784lWbLVqQgM5aK9ufcWeJJp1PVxlB217RGygHewcIX8KdZh/7f8tj7mDRbudn0RGthn0aNfq
OTvW+kmO72b7OhvL07ykP6G0BA3UKkHwuVbBlN3g0d/mIWMBhXw6qOlv5J5ycanRPbXxWlgTbfjl
CWNsAAVDIy5XNu9D7KcbA6vD6OfuuvD708zkIJqypGHMzqDb7Ka3Itc7qsJmnU9cK/ErlTi6cYOg
JjRo6Br3Vx9hRDjiMzUKuvNSMBEvs/U8eJQEwMkyl1c5bRjH13n/p8XjB8sXyYPAOK0mugEx/12S
VoeXL6N2uL6NE8P3EX9J1bc3Rv81Bt5jvXC/Qa4iXBekxbs5KP9iaOnhjPSYdWKukzC2IaTQYO7G
Ymu6vF7VOG7ChYZ+nk2vpjfl63Gi1Tbb8rZoaqjg/rJtezfZqDi4h9ODHlt6t5PJ23+8vma2+QL+
6dC57c1Sah5/miVRanD+MpJzQ8vEdPUuyPzzEHagPKa3wMucG2hjHH077+JJl/uPJqwLemAYbmpv
l+RQutK8DVL3uU9AuQ199UND/Bib3L1rxwWZg4XalhWCVNJ7ZhrCpAvZdg5Eve7ODBukw7mxk5AE
d36KZMG5AhgzeSnbIFg1tcP0e/EfbX0be7xdQRJeDJoIvL9JGo1qeeis+cDmfHKaUkWTe13MlFqX
TuIiI5owIDprT1KTGsUXZCM6SWQxWyNLsS/rUx0O57h4HnqWd48gCnPu7sZ0WTVlcAaBdGF0g6+E
wQUYy1XemWjD+XVS3C4qvXiLI6N0oUq1He6Onu9quqO2gVI4FtPbEGbwI33jXBVIYOzhbfYhB43V
naa/MaYwBLs6bLa5Q/EcZBhTSs9H3u2p7KeHopWa3ban8Oel0rgxRx6VaUpPC29NFTqI0ea3ViVk
ofi0kpJTkVzLdm8HVsA81mGxT5flvWhjqLpjTo9fiQ/U1dcP7jMevZVn9m+mmmhhQ/Iy+IlZ3qp8
1LtkKrdJajxJK72ott5aVnYaw/HFq9WwBlpnssVwxMtiBg+YOD25C5V3hjODI4vFgl+YqOaxHJ7U
4n6NE7PqQq3rmZQMW5DBIb6swvwYshp6V3eXqLtylG/+8O4Z4n4aur1r+h/MtBJMoWxV4bUF5Pnp
JS3WLfB9C9B+GFABxX23hcyy8CHOIWF5G3XxE7cs4IojvArUS88bwZ7CgmSl11teJJskD7ejPb5B
jPox/XHfUfBHKk8vXd3trAlzsDG+OHZ3wxDlYFnt1hhXZWzQRTRY/kDQfOjO/Oe3m6uDSQrHFGwS
irFt7XdzZBA8SzmFBjrfgu1yowqc9tZQ2Ttd1F/D84CZmjy7Xhl4mwHYbCZFBt8UQpGXgo3jPmcK
XYRgxAImdSWvKymnTPJrLOfZjWlHSrlLwRB6I+f8SZR/5py3VXFDfcqVCQSHXzxX8aa1m8scXPda
SRXgzQXnd5HuKmn+icNsb0o+3UrkcZCVgdJmefMymKu9U0TwfksWOaWZw94TX4zSnuZnmP6U5Nbi
rra3hkfaSHB9KAffFCiUkkcQPucCSyav8jVXAnpRJaKwm3/CePkoey7esLi0kK35qDKHPY7f0wiS
O5a11hND1M7wVkP6o5N5C6eCQY5zcOLmRfM4In1c8i/2rbPjtbfXOzOMPh/e3Ck5PbA9CucdEcuh
Wdobq0pv4MdFgA43dc87ZIx7ZrKbgecXLPhqUPOffF6IJMl+rHp5ChVUBjxpde99xTGPWtJ5D3oa
282ovK9Wu28DDQ8e2keZpecubu+M5V3raoOl9KGV+tVrceuxWBpi3Psxd0vj/O77+WW0cNkP7ln0
9PN9LzlnnpMfDEm7g4PSvYrTkxn3443Kk4k3g2wQszl6NRfVnzB9mmyv0UDMEVTRVe6AGnGKG2gP
XHN7aFcVasTr9unaUu/puF1S0X3l3mzRX01/pDW9tKZ4SFwQ1DzRbmyec8bR5jAeaFMMh+ul8ZLu
Jmh4cJpleDG5Ryu3LomOSR6KlNmSI6qndqgjyzCfVBZf2xHmk0+udK+sDw+yLQKqHekHm2rmS00+
1+66Csk8e6cLP6yWGKxZiuI0nb1zIXhRsxlLAYZxjg4/We8cwlY8MEyM0lJeoMHxHvh81dBhAtM+
g2J9WHyLAUqByaEYX0KmXAlHxMFOtgo/J9HG9PxYBObCPoTiqRJiHcYe7QF4p7LGH2aWJMaJq/BX
37VqfLsuFFJQ9ElnflJe8hQ3e6tLLw0bYa3734xP7uIFDq90YfgyVFvMj2USZKTYu1bnW+zsd/wl
HFd450Ix7CfijDmH6zvBMH09JwvSQ5usDEbs5YLvTIlmi6SYyBsKgwfB4CAVnwZtfzFlF9HJC4fh
Jx+02xzQ/0nGF5pdIMq+Oj11zAjcBycRX7otq7VjcaAzl3M8DC82gV0cwkS4Hitov5SmTcNDW+sd
7fcPZ5perle477iijBfYqADSUVNPvPHU20zl0+QUxxXhWUGUL0Aam6Q8D0mwrE1R6W2bCQyq7roD
77keyvAtbZLmtpiOo+4J3M2CZG3Kfqdnu79GtTNm6bwOtxW7hkh8ii/VGVsqqjvkgX+rMP5Hip+n
quR/f+fN/an+mW/3Nzfiv/7f/5lZZPdTXYPhun//qOu3+c/P+n8j2Q5N3n+jB1LfUHf/RQ/Ez/9D
D2T95QdQZkmOJOAeL4eFEeIfRnnrL9Q8JtEepIggCsIY/y+CIBH4aFz8fwaM/KcgCK2Q6wjy50Ah
/TN45P+K2WEicQMPDEQKTSBHon8z9dmhMjQcXrlqMJ0WcXVWMep/LPcu3DyfDnA3zAhpFIlGJnqL
ri2qg+iOaAWyS7wYu8Ev9F525DwI74gsqrq9jsdkG1jwbumJhIWxmV3CopLkFBiQGM2x34aJ5FjF
vKOsrxbBkhE6q0S2YaxJAI9YzoQHA95YGqjQLto1OQ1/SrP9ACz+FS63shEvgzFjmiiGnc9EfVOE
jCiCbN+OjEdNN99Tjccj9r5C5dR/YjIvhll/t1b2Ybj2TnmYEpoQbxUm2Gq8GXGg+/Jior3bVql7
GXpwAZzQTlZQGpyCK148Sall9bdk8P7EYbFqKkbfFUlNEJvYWQvDO4My35Q2qVOtARE7BFwS2cBx
d1x2ROSaKYABETAOpt2cqa/cCPCrGQN+v2B+KNS3CRIc/RXnlYq9LxxZf+DIn+aOSLviuahN8zah
Rt2WFlL6WPRLZH5PcaJwRSRrMON9lMoSSGjPqjLqU2u5J5Cn+9afOKBxYtzQSNjouDtyTTCejG2y
yXznJQue2g4CS83lYmhV7pDqRE1mVg/hUt1bz1bW/sa58arG3t0Ab2I2N089IVLit4/b3SQpwog1
GiGuThjBbeznOWVdWNmoJJceQTHFFgDP5bgMgfoHzO3/L0f/m6BNi9f0v1mP+itA6F/Wo+s/+OeC
5P9l8c5DV4c1hmfN47/8Y0EK/xKOCM3Qg9rBuvS/OtXc8C/SOgAYAf2AxQYB7r8WJO8vhyWOQDnG
WURhmM7/RKHoOOLfVH4madNX3pvj2CGcOeffOWiEA+iUqAtKvgR1k2mqclvTwV6Mkg05LqfTNMlN
IF5tztQ6nucDoHimHdMpHgiW8zxvz1mv2fmNAPhFc2ZOug+nTN2dCxndKQJ1DACX+j6mj9q3ruBX
HMiwbg5uEpM2yzYOw3NdCfuFqNknk/OCRjVCYqaHFUeDnB0VwYRJjtouy6LQyS6DW16mZSZ3EIom
fYH+Zk7GzzjQZGpSw66mIf8IjJqz5hUwcKKBJO7L0sK2FbQCl1hFhxQvGFI0sZty9AC6Jf8SN2fV
vxbl0q7aIfzFYqfXKC/1QVd36Bai0lPWLYrSlHZZeBAZOILQaTmu1aj6ZzdEdeCDS5ro9q3C8Jhe
E4Xa5JnpphVkDyOqKhXeIdRptzVp9RyZ0oaW3Sb1dXPu6uWhQEjgeektJxz4zQBdrSRnQEJX0dFv
rjc2G2OYmSBJ1htRZKvCQnJHp3qbtR4TavNxYiVf+3MLspLuTxnHXxY1JhiW8UbUBLwZTtCstdkD
r2BeXsFgXuuWULbCITlSjF645oQVr5TyurVrLzckB1QHW+NILgp8PcST7LMxX8vQX9YlqUbREJDK
pgHVuzPyJtORebToinI9mC+DSQRf5iw3WUoCTKm/VUFTWmjj11mQrjABZHMjsH7dziEBnk5l3/h0
oTdKywCrlPqTZfRa57zEoJJatOh63EoxCyndJ7YZg8xGZzo2MkY9ONjLIczMZ6eE/JSTdYHrx6LO
pVGKzJxgPY3oavCSZTd0nbFns9+3Np9EXLa9GMPWnWW5stNDpdk4gwGdmC8DA8w32gL6OtOtlcqn
KQ4fSu0/+Kn2kWusci/g7xnyYd8vuMpp9A/MvmrDw4OHIGA1JP4lsFW4dZb4WEGEJqweE7ZPh39l
ahxrcwHmo4SEXEEC3QRe/hPb4XywkqZhGJGRYmdV3U5lOBV1mEQ6V+6WljkyWz2ILbqUe9OZGBva
FBNuXgzRFIQfJcU6/ShtPYeLfE2vB/Q+zqxNeIOSxt+EQUf2iDNhPJqQpMaWWxzmDr6EnwyAqLVz
bDjIUDwzOIsLHs+rHgM9b8UWV4Sccowu4qiwdvPKeAhdvJWzh8tStMDDeXE4SEOLH5ya8Tmo4ykY
km1posCY0A0bqOM4zgTjuhFAAZppVUxULam8wi58EgSYufS2vjCNC3ZWjhfuSgxqM+ePbeNCmb1h
T+Ml3y8NSB1oYZ7FYMzwJsKFUZhFDOAgqBctk5mMLBgzHladHuNTWGvAlXaBL5beYG1A2e9ose/s
3Jm2DQapAOXyDNxqgl326sGblty+NacbvBBmdvHagQ4s4t1VeB3bNBX/wstvk9zdTwnKybrH3Wig
EbhKZqtNTH5HvvQ2A0mi1Chudp5IYIT4jFCbAH1CkyGcUHH+1hXWZwr7bCOd8rug+4BQJkVJIdGQ
9Fd7ihOCETGwksaxFUmPjnPgJdtpMO/mtnkYmgCPfjqmbP8xkbyvrVMDU5LyUNvpt0OAw9BwAqX1
7INM4/wlONn6iXyyjR4JMksDsC5H4/73bq3SNbc9wDOw17jX4IbtvUy+uBX4AyqeckXIAGPpXH7G
9GuONhNpCwhOM9a3mS0iX8bGqRrmLX8kp+3OupPTNnQGnjKD5qCFcIT27lDv2BZei9wGRUHrNw5j
8NvO9ElycxjF+DSY+CSvTbocrQG6f2cSx9tX9JVgWd9wtI5FfczpXyoTgsOQGeulbzNGUQQ5Vg2T
u7Qe6YFyYD5OcXsyA4MxFIt0AJ9upWt5T6uOakuhbSwykPiFThFxpWKPKB1bqWOdYx+xWuf6rxYd
zF1IPc671lCd1+VhEUyOkJW2VrwvGrSYrbbOJY0mwmaH7GyVd63XBFCeAB+RR7RrA+cYGK67M2PE
QRkDNBtq3EvmvQrGXiR+4GgzG3UYdL7L0Fps9ZzcNLPGZkVXmFZMghZHPFRD82s2abvOiJ64hgzd
DK6CqBFin5yMr0qEDGyRs5JJurOA2a9a0fEghf297P9+soqj6QhGskC5VDvfGYpt04a87TXtqpnH
fWwst/C4xeNI5G4u+6OWM4+rbSMeInRFa4kBrEYBQhoCX4AuR1wDmPBJLkGMdQ29NfJ1RzW/hV5k
aaaY07xZZj85gLVH+uYQULD0wW6KnV/tkqrdG9Z7mmfj2nGrKOnqS9ZCvGvyYY1GCavgPO4ofHZ5
A69DJ+SJlAs7t+jQQwzDW5ZdxxgDZCwnIxnGNGCC47NHJ5SWh3oxMe6S/NCwCDaxDBBmmqe0fh/7
6aCJtbUqI9yVJitDT+yN3xNN0C8IIYh1Wo1F9WxardpmiqcgzbKHtFLyiHwZWruV9lGc7XSZdIjJ
AcvzsFptgBjU6i4EUIfGtGzcKrlPgK1HSECtsn9269jAHpvv6OV+OaIzOeJwrssTfNTp0JRb+vac
FPLpOLvihpPpM1VWbsjXOQ5hunMHUuqI2rQMIk59KjPx6YiCTNu4//Q7JOkquJkCv9uTmbQfG4gU
WXAoEKrEWfM5pPZNR9Po3u+wuVXW69zCJIKYyD/LoaMPmhjUyQDWqG4dWkGbTFsnlbEGjDGjimvL
J58DnBIu48wJt0E0XJWi80TCBl7YUhO+Nsh1zjqIZ7xI9vra8Md9nTdXz0QGJAjR/65JsQNwJ+zt
5NIcmiAzItnc9EkBD6S3swMa+C2bEtFDiSf3sY+iH51Kke2HcQz2oQdzJicgb8nMG5GAiMnG5KWN
rX4ryyLejPH8Tg2D1TlBDV7L7HWhBoKMSA8uVnJvXDXsWacoHtWvPQyPSYLSxnbmZ7PraHiaCcLB
4Z4uNCkHNtqs3BzflrEMNk6OtZ1BDZKUcUYxVyZi49JUv1l4wGZbL8ck843NiASO2TLv5cjI8Kac
pLd3rDI5K1ue2gJFtrcQy92m9TZPypF6oyAfAMB/ZBjusCu87JbZg7133Spdl9dO6cDywCHCODfd
TFwGkRmeHYO64uQe2QkxAjGKKreno+aq5EUr81mbL2aZJMfJP4Dxhys8Ymsp3G6FpaE+TJZMAMfk
HM09cbS6hACfqn66ZiKc6hbJUsGseXslhLP7+v6aI76qfXNneOFLmIzfxpTcED4ykOEFfWYKy0Pq
gdCsF+WcpNFOq8ZDaGe7tUWMQ3dnmOVOlR3oiZibc0fk2V3CQCmamjLfdess6YoDYtafpA5u2qom
iZP2AZrMz1KbMW3d+NFOR6QJc87cxdvPZsyctBWvJqJC9lp1L+iuRKImz9BZFooNzBtxsV9E8Yp3
xaA6JerCbN1q7ZrDLkymrR9WA3DKhpRWnZ9BxeEGgPiwsNQ6ZGcwMGPanU8Y3nuiRlZxWaKDcLN5
a2IIZHNfJQZK+JGVIzbY/K2EUJ/CdHcBkSWamsyxTLXO3YnVUbZpZEuWxzFkiKtTZhqB3/5BFg9M
Z1lGuvcjWjN/gFLGIj4mYHuYx+xkeppNZM9dzuAu9hzWEq86uteGiqyPpBslhzHs94ZdI73yXdY9
zUXDirTpKJCJRw4YqQ7pW2UeGLOore4qIr9V+ysFYdKZRp7BeCncuJP9K9CYI9Op5hU6bjriLH15
b7IuYzlgnhaVqkR2n7tqM/jzmzmUIByDOPL7CrpFyoBdLk+J6gI03xCishk9+PUqhODPrAzPAHrG
XaLUFl8VknnxVNrBvI5Lvq9vhK+EsX3lDbvhaEFVvQ7Kyvj3Wme3jf4tlJGy1hD9KuhmkENPdpYf
7nsnnla0kdRWBPJh0XUMOsGklEO1lLrBi90wPlaxdw1JGpieDpzYrMcZwcymdLurGci5z43fXumP
qUkOkvOB57OaI02/9ctTM0/zLihvimrI91Oqb7ic1SlQale22BC0434anJA3XhgcfJm42250seEk
D45PPTu0RWR142cQLr9BPO2YUi8RgT3eqiLO8T/YO5PlyJUsyX4RUgyDAbCtO3x2OudgMDYQDkHM
82TA19eBpEh3VlaVlPS+F7l5+QYGHQ67plf16GagLnVbVjVELf7GxmYepLqa3oiO9lnWfwyFM4Hg
ePmTj8bRpNVhNw/mGTP5NpvS5jRmfnhIa75lbfhqdE626yc8B8bdmK3O6laM296zd2o0Kbe3m6eO
0SeI+vo+jm3/OFnxsXI9juAWm414twsgcqVdLwH5kJXAJ//qaea/W6yrCHPy8D5T3qcmXMZuzbKh
mOP+NBY1FLFaPA2mmi6Sa23UDXB5vZoet5LKsCj9bgW+bW+yxp32Ylz6s/Hbl1iYUuJqdutwFFET
W4w080X9Y2v3wzH0nWtWubdIedSH2LhYTGFs147ELWirKlYBPi8OnIVkpJ+1xi6LzJrCPj+Yxuk1
1GkZ4Gt0t6XbcnlrW6xeM7fidBTZpSUOurMG/U12pTq4o3Uze5ldirrfW2M0PnRM+PfN+GJGckNP
nfHCglTsnAT2gGPrr8Hzb4ZjPnRYqdl6D70+A6bnY40qk5ZMzF9zOD3Zhnj1++rLbhPwKw3vlIHX
WTgeDbEku1a2xAv58lCE9lV5lOPI/JXaJ9433fCLMSaDGsnkIGOfFNWqGRLeJwykvfWA90/k6ZaA
MtD7oTICcOS0wTn2h8E1A/PNUcb1MXVMA0cR3K2cD7Wg9c/w5vtBrmXGM+a7TuZnW1TQjunx2lZR
mF6s6LAsDjerAmf6TNEcMcDurK2yBg9IRaGmkGpj4nnCGmoNB+a2ZyzK/TbsoBIC59+1ZvZu2m59
GuoYSFnyYkyOfYx6+9nCdxaZBXQ2Wxe7nvAnNsXuaOgOo0xt3sX66unCuEV3qVfz45RjuRO1uiY6
BvzceuY+OS9hb/NF7x8byq/u+hmGps/FEd92x4suuyPwgIeYzxz1qDmJ7ygOk32UXmYrXmtDjKMb
Gyl7Iy/fgY8mabp+KNTdAfLJCaD1JTO8n8GMZZzBBYvzCqDznajbi92792m1Wpsz7y2bm3yTsi3g
oIznfaQwIDleau4mHe9KJq59TE5pqe0r/T1XO7V+qZlJakayaQdm8RGuHTMJCYloOHV8AnvXiI4+
/1skfMUQ8wRXCURlFqp/8BPsTDKz5wGYXozpfCPZRmF+JEQIKmE7YjzMcsA8eWPAs5na3wuuoU2t
k/Toj9tcROFJU1UpnaOBrT5yu5+OXbQj8JGOEXykCEXc8QrCouOdhECUj/qG/YC3vrOQV+phVo5p
+Ju6IAGfI4TFN80nCmLAQs7GJXfVx5APd0s3d9tG6/OQ8yPDxY+ROzeW2b4VWDANj3eZ/zerUJ4T
/IAOF71tJRBdCooS89qMAkU0p5YKJo5JRgvL8tk3aUzzyiTaNh39UO74Oiw37ovHjiVA4CwJ5/jo
PVKJeO54XZHmMor90jb3tLbxPhJMwh6JmZ2MNKxOo903KqV1K+aPFnKYG3E74sk2n3qfFbXK2QBk
FpUWSUZZa2Y+l4+pzeNUeekfRS1bbIjHqvQlxuURPSL038eIlN3AGRfO7UQpetoFpYaJ1Lb5ZYqz
fcj+abMo90PK02QPf3xA4WU5vLpcQ5jUknNamSevwFiwkGNSBcVGHd/YiSM+M122zHbF7dD+LrhI
cTdJlv43ehGubEGaJ9VnfjzquyoCbY7PrVh/+vNEg5VwdxJDMq4Es+KihY0yh8Ey8uYl3rx1De/O
YDG/cWR2z/OqgsI/VC4ck9gYrENnpL/nLv6ZWY9sBiP/LsLkjS38cJa+/DEc72wgv+nU/J2pjCFy
7ZDtDEDuGmtsoGvCVwV9aHs6pYEm42oukotf93oTjc1tjBsM8E4JB8ft4kORtd4m54AVtESh5GVP
XqRBxSzR2c7QC1Vdj/eC6XjR5Z6O03Zr4r8MHM18kroCL6nJTtqL7kufm1yNL3QzmsQqiBVC+fND
5nHQmBHtarUvPlJWMwGPDMJEuO0IoTjCevGMJt1MFS+A1mHp3pfMW7516Uky41vxgczK+CSX5CJH
AEaVNs+Omr6yBysvy982Q5UL0wY5CkefAJMTF89DD9bKLLLTMIe/nIk3g+WTKyyzmfjI0m2UaFAu
IoCLZZfFHGdvkcmqXw1jMPl+RSjOPU30i68HHVFYuIuofBCw8N3RGamwH/L3LMOXaLpf1hgC892W
A9peY65fTzf+9rzymbj0J5z3InAzfidFfB7iXw15VjsUh7kxsINKXOZM+HdC/egcl0tkWL9rFosV
Zh8eeRZnUc+zxwretkbI0trYOTxUVw+p1Uh5zXleXgJazEgw1CUAjMHchsbUbYr2xLcY06PhA+eM
2wMffkC34KEKGdTtSO08xzzZZDiAXBoxGRZhEKE0hgQ+mZJsp6bpAil82EBLuJpOWgSi4WnOqvpr
qXghJVZPWHXi4DTn7yyCyaQa+wmvkINXY/jBozYHBCqJbHjyMJXzWeilOZijoO53Kdl7+pJ/Y4pZ
UxrknGEUeNmlr3OTEU99z5GNB2kEEDuNjIohbqSMl4AXi+kRX7R15lsOE7lyfvvICzc1e6SoHY1l
3x12ANEyE2mwk2NzLoaG3lyXBGGF7zub3nXb/HHR6I1f1Cayn8MxSHbp2JF+X5IHKuIS3lRrmCF9
jQpk1DyMA5sfAg38dzS4AcvfT6+Z3yNN+qfIwtfM/TX2csWJYCnMZULgDlvvYDcU6lGtqlR5VxKV
Esi52x4E/IYhj2/rZH229d+Q4iDYb+wKCoFzZByDQcav6YDL3prIUoft+xBbOKItTJdFhzgNL4H4
+xQhXZiPdS++G/R6+rgw32I8r9JDbyzXeRRPcRsSX68oTpXU1g6Z2C544rRpHqMKxtS6nqVVgcOh
lLCtWjY+fTldHH4bL07uFkEh8zVue0ZjxuEDZWqYvX2XNrA94+5PoSX3B09lpKC52RBEmmy1XOYp
PHOc8mZY97R0Bmd7QkFibt9GUZrnlrixoBL00SjdR5nBz6J5eNNIi/p0V98QKJatv4Cptlxvo7E1
ZbbxZBXgp0JeJ1uJeKSzis5l+eg/6wrnCerah29QwWnOf2Q6XwpeOjKLD9LhzVUCl1fqecLH2Sz2
Q25OxxoqasEkag8UQyHdVCtDonKbW0dpo4rwvuOabH5IV+3aCYC8srmQorucpNleLM4s4E33VWZ9
ulicJtEWwWj2e4Lue9nJaNclrrUZb5Qs72VWHEgAVs992ZGNT6ORyMYtj49TXqC8RAgeovjJ/Tnb
oidck94KN9w082vi80ed+qNPfuXeW/z3cFQ4+SacT2TRu2PK+WGhpjyXwLYXlLWDPWOQ5jdv2FRP
hn0G90fduw6tWnHqDnunauenoUKfihhuiOwyctBvvpSXrmX1PDKr63RZG4Hnh5T136T65pSJ4nUJ
hfdEKfpTK6OIpsv+oUEkP+cJiamh6MpD7C03VcQewrr3bgk93LWVeWhlfFeWuNcLn4XI2KXvU79z
G3ngxYJDJ6/sS+HzMYn5pfVGmxQYQgjGPSq6+GV0gzi6U/wcNoDHMGLde3VEJtJyroMzPOhugINs
dbseg88uLFR6iN5R/EkKgReIWdmBZtGfZCx+6J7FD9pp0OfTm99SwVvbf/1y3Cu/5OdvQO0tQ3yL
1pKReqFdjfzaddH9u9fVd9lEt1Ye6T+LH14Xb2JQMep7Ky2OaBrE3CK2dq3TkmKx5qNPKStkFH3f
dQg1hZwOtVmOuyKV4SqZvtCsEj/UmleM5kQ/ImoLIeaNg6D71BjwnKATSwEuY8kuEZc2FrCu2g0Z
6HzyT5KS7jBgN+r4COB5HpEMVODQZvBxul7Xq/ZxEhIvd/vq5MbHzMrDHIq/hMhpgbSJlG3JzVTx
QQhIyYXNTFUTaTvZTRPtCIXKYPFBxBVjjtTM8zqy7fp8tlzHuxgZs1xlT+cyxyNRkj6v62SdjRwc
Xj4YSIORcuJ4CziMHsY0wXJCxe87lcPeEO1kPBSPdTHR2ar5ZyMWv2QKCKr58Z03u0/5YLS7qqeT
pe5pisIVy8zXo0uaxk85VB9KzNbRJeWN004h32XN1SlG4ICO8xqK3kWaSf2jUyT2tomJo9iu9WU3
xrhL8tk64IuNt8LT3b0pPNZ7SUr+wfR3yhyY2Lpu2iEh72gG7QOx0Tk/Ze2yoV2mZjzZMvtQzO9m
0R6oYNNYcLizjcnHKN0EDaZZtwzpm4W0vpnsmKIp8CC8V4ijReKLCp9DnRJu6FobrnQlr41MqKDP
JUY0CDIFv8UTDIZjLxVJFsWfhLPKgMezygkF78AMQmJFpAjPYTAMlCo0YXILff+U+OELbNw3GTVX
s62RgK30nv3ZZhii4qmX4la0vE1aPZ1557eBP5r0L3j+R+lO8uo65V3lxNjdbf70ZpuySo7IfTkM
9yG5FwVMWUY3kiyI6QZIWiINpyRCAhmEfJ9MnuCWfEoTZj2wz/yD744HmYAjZTLtR/wF305FyYJJ
eQ5Jub7i+U8sqz2XA5Zg172qmIoQl6hw7ZF1XWMgNiuCMEm/yqS16O6hSsCcSMuVZvKMT6PbShXz
mA11x/ebrCmb0pPMnVMpRRE4Sh/S/Il1xZvq4UjEGsnNWyKLJRqyd2PSoQNggstOiVgbFxUlEWyT
uCEzJnFKr73zmbVjEw1oc8FxadpXq9PdYxGT/Hhs43sVYRVPuF+ILP3Dd2Hcjl7ybCRJuFoL1UHL
R0MSpyMLtbXN3CdvAUyf1d8b9edJ0GnE0IjtgRMnittDRRNKT1iBMcScSnPvy+z3HJPp5PKug9le
9gzV3j1Q5N/sEtWuh/hq58nTIFPMrYNAXrKW9FzO4oTEOF9HO6I9yqiJUFGV/KBUc/S18d4q3hMt
Wyu6FQUmJ4yk9AklD8nEsEeeHJQ4X6VtEv8kE7bxECfJ5Nt/XKsYrq5nMNxF5cc4LHJHXp2t0YJT
AkWkO00ckppfLw60r0XhK8vVeE2MmpCs3eOHre3fVKazmst/xS0X0URNTUAIoNtFiZPz/g0Mx2cl
7w0imFxuB4ZgH10Cj03j6N0me+ojVXTp2fXvMVIhGddxFMTzvC+M5hs+XxxgDm82MC/qHaAKJL1Y
z/vQpRU6MxoOuji8WpxdywiJNkEZEKym86qOLz5TjHK6cJe13J3DmbKWZdFMXXO083QfOCkXT69x
937+nmWeOOWNnR6GrH5uQ4P1dglNXABTymrunjGaGdwTSslja36xU9Pc8vMVa9ZRVV9tNLyUMZMs
k04V8FmYaLxCgrgQz53LlN2NFH4k5NwKQmxsQyBUZQV6noAudgbuAN5AswPPe+N1aZEdm8nd6Zmu
jTiNqx3+FEQOiPf9d0foaBrGCn2EwapudLLLQPIACkV2d0OBbuS3EPrT/BRmtXuwNFt1iT+WJOyQ
9tTh2Mkz9eHLwU27A5dB68hRKMcChC/t4Q6m6Vk+Dn0xHds248gpuxWCtDhbBrnlsMSkUSx6xfd5
FC17U+Ghaw3zoE2jQ5+vj3CCvrTGA+cas9pGDrzaboiIKBFjEnNpnDOhIM372GzsfHVGOCiPMdFB
zC20mxUUSMTwt9CGMBSNc4ee7BB4Q1glWLMGmdk9Us3uhA4TsFfwfPqMGy73uWitZXHMN+Il0ITw
I+wTHdFMIOcSDu3f3jWns7kAEB6bT4pyOZir5bFixbOZemne6Wx+JFfPQH6JdX5hBMZAkLhPibL/
jmHms8cyz1Z/LpeUSHNu9MGy+hD6ouG6nkfFPeCzbww9el+GbwkQs60xGGefUDcwit7Z08/ct51/
JqynN5SejSzoVI2DBpZNZ0b3sxXGp6agz6NlKtIx483AVzI10P+LjN2zh96w+grrdUEe1d4Gzs+2
KzzeOc38qWADxGY+3xnrUJJP+rqUxtdSVtbOs5m8YnxjMG1w0lvGjY+guYhTDdCF7QC/+2WESpwR
xx5pTd+VprODkPGRLNuUkOjdxKKMHgKWs1kxE6LUb6NHwA9Y1zGuazz3KZhvvSYCLa1pTsnt4aB6
E3xcx2DTVY+0qpEqyKrzIgFy63z1jIwYderUAxtV8ZrCrs1ztB9nF1SKGMF92d1bzGkQ+GHKltO2
SWDdVVRkw8eQCwIwQQV0DvRlzVOQgXPp2WLaCR7bfnJ/R5TQb/K6xQOwUPUiudSQFwIeaRFLAnGg
2NwEbQ7MiY1XcVIRc1WXu8GsQBDVhON2jYWm/aTCrnuumlfQFdd4ia/OQPFzjZ8squ9nv5CHwRh+
0Kya3RLWqME2g3aWWvt0Dr+L1qF/RE2vGRnn0cHx0bAWGeuF0QVWfJBmMx8OkdhdHP+2XEkpT86J
D0BMCkSaXlo8geXSXxqj2M3jLzOn4o3rcL/zNY94Sk37CX/EmaqJRTCOYYnddHRuo+H7T53bPtlE
pdLMo2WKs3Xn4K5BCfR4T+2bmOR/2iqCMQiUFBgSZq0fp75mQWWi9HBTQGGp0gcVGkRgWPdtE4+t
oM0W0qhI9DUGZGD2qnkgYAXtanpT8U0EqMW08+wSTBVPaZox4TrmneUae499OXiHlGqNhI8Zo98h
8azHMZlaFIwBASWeLyYvILNqLtmw3EWtDRdvyL2zjGXNtiN/wlDrBvCQPhJgVIcYsBdslmusJ3nD
Y+iUIH2nXDxPg6IusapP+CqhIRO22/Y2akybLneQU5z1qBu3RKkpvmeuDvtp1/XinDn9JaoYH3BU
rGvKdNz5K1a+437lFdTI1+tXyDFR1AyZYcmMk09VeL+IDdJSBBNkS4XiRUT5c11HP/PgZduqGK1d
apKICwdcJHywfmhNf3BpfRlG++E0/JJFaXNUZi1bHbuCvJGfNM3sOyuqcQbKv52d9YGuQC4ZYf7Y
hSWFUDxEGec9Sr5z5+mfak1lMfKayHIGm9SqmfdtmhFGdxsEjljF6DTnUerqPiTPv3F9Pvy0OuZz
8TSP4yFT+R4iwKd2OpMzKnmpO3yhzKtb3hsjibrx3MiYHHoXXrL0JkaHsddNxyA3w72Vus7NYq2y
iawEwpoYmdq6Ue4wOfyRhQ7Y4AKZq1aDuY2wHFIo17vZFgc+aledABhzWk5et361Gu7vZSGfh3Y4
ehHEBcyZrGPtaS1sWkEnwNMicM2qLm8j1Dtkyr4+xIa36yzA/WbGZ+DD/rhkDUhzMITnVDy2CZ8m
K2g0ojryDoS+L41FxFTzQwahPy0kXNjL1VBhcESw1UW1j/ZpAmPWYVhN3ZnCOE6/0cFMF/YDYLjY
Srn7kKrRgr+24IUVjJCBdIQTVP3HOJk3JdH449I+Wu4Y7UYXac+ZSvponOi1rKDVu2cZVjU0afho
ySAKPHT1zvAX85qWcKldTUeUzz8FVoSrn23dBhorap8Ak9nb726TnyUeYKxfX7MQxk4UcIBLJzzX
DG+eu3eiQ+MCcDHy8s0y0ZFxWXZ+1J26bHjG7Li3/LDA3OS+8QR02zhbvlWiH7xo+G482Bq5EPFJ
e5ea9+4dlzODALOYvCMuGcF8MN2lNcRNI+aWaLGoMx1o20VRvE2Je+ZPwaYcLizuS7bQfXb1WwL8
cN0Ctib3hsV+zXSSKzyzhtwe4nheHsMo/UwXkMJV5xzKamY6B5sCfY5CLGhLS+2pUzIhfGogOQQM
Fc5R7hkQkuCmd06jd/l6WSCPyKjKLsltIRRWLfZkzydXoav80cJitsQzhPa5Ps58H46mP/P6EPrc
27ex5uqNb2NdankfWVsxgy34FVjycpcuxKfLoGSUcSCMpdrWKvlAIJ0ucfuUozvLLoZ+ucQ+bEC6
NkyHguKBY9wJI3x+bqoOQl38OSYnXPgPXm3dzY3m2Tad5roY6W6WxH6Xhyav48PimpCfWu7V2BnI
DUbxuYttGPfL/AqYikw2MxoHLpTC/bhaJRLvo856PoV4JFYtzANRRXp5WJwGXc2etnerqzU7kNWb
LttBU9KRfh+T5TmvjPEgTezeBrBJ06DRtedMT7mNHTzI3zvMtYSCi/BuXbN6FU082EVAOjVYhjjO
KqMcXup1GymV2pAIbgPGv0fJ+R0IJGhWD8klVLFxK3HtHe0RQ5/MP3vIsoF0Naw/FZJYZozbWo5H
bxy5vMChLlKzPg5a5hxViqPRjo+F8n7W/yNPU33MQANpS2fUGPjWObZI4y24Qxbi+n2Z2Ycl58AA
5LrDvYhvMuPQoG3DrOy/WGmXQ6k1hhnvIzUZEdCrKXksJSY6J+8DKnrX96O6oY9vc5LKQONtvPWs
Ht12a7UwMtxk/G2mdbe+b4KKJxUYhHntKsKO5NnmTdb0PAVFl6Ns2XdQ/FrbZ5FR5gEwYUhfc0cr
F25pQBbiV6I1BK6G+1ekS5oZam6qEljDSGqbW1R0l/tdvp9M5yVMVjBJFNnbzrEuqOsVjlDLRluQ
sAlgWTZDd6ujgk1L6NEiUJ4znV7oH32OWohfi3ube5YDYdpQfegNpxhz6RHvB3+4wqr3lSMoJjD8
A4Ozh4sy/6ZxJbfa7NRrZ+9IB3vtovXBL1dW1rAh0QqdwxbGXnjmUZejONhp/+KGdPmh8R9rvIrw
EwAsjCW7CeZyXhBNoEiRX2ZzsI5eI8+pXJkPDKCbuFUw39lFaWXl+3bsn6WGBTzj/9/bEjSaTzKg
atr00I3jGx6sY8QFbunomnTnFt2WdsWaZe1XBsXx1FjRrzwBfRryp5MjjF5U5C3IXVZ5vvqwQmEF
tTFyCJhFd+5CezeT3WVdo5J9b92qzKNi0iVuLjOLe7zrBnJW+2oqrWM9sEFmt0BsGS2Su7jatq7b
3DHOYoWA9NFPdkaCK2U7o7hs9K4f7VfSZI/VumEj85V6T85Y/Ol7YpwyKtnkG48Dn2CA7ZOOlCyk
329rWK5/THJutkDptsofq12kCodjM8Q5UpwSGw9Z652KcKxvQzHWxEGM+BARmYr56ffKrXquY/kT
hxitNO64mylFdJf6HAM/7HX6u7XMCdOOz1HWACS2kXZJVgvoZ3lPoSCXEpwRM2cJ9YtsTaoBE1kt
rUcoNkQQiH2y9AYGArZADXf2zAp1HaSR3t23YbUHLO0J8NzVGTsaGm2LMkoH6b3t6KoJBbuXyeaE
c5t37hnfIq/rU0PHWiqs17BkCZ0UmlrOaglg2LKJjnEZcIgwETh1jyt8cbedqgBdR9gHtcBWzAXy
OtVsotjd0XJZZh4CqHouDdAidXPiXmfyI03fGJ4xhA07c/YRTZGEyq7aW7NFuiWbLpMtH2qDeJiH
uDtbLzb+GWJ/2rx5kCo3HoEdpqq2xPTYY15aLT6Tnz20OI+3Vs53yUXxKODTRj22yyid/vRZy7vU
xsGFzxeA0RCEtuE8pHVjnbQlUQFCmxdV2T2LcgD59JVRZxQgQhu0ZX9kUEbRLZpDnXVXUMbtOREa
GSua78ADfJoiu4YVnC5uCp+FD55wMoaT2+nswIYIAo3KwVlmaDVLxrFZtYIMhoUrPDN5FRSu9T6M
uGVDLPFuZcN8Tf9U8cIqjaQB7j0Mt/0yx7i01+6hoEph0tgo/vu6ty7t8jrYBEqMMG6Rom9T7xd7
kh43U5gY1kv/bzoN8cG3uEYvCzaY2FJUhhjtBbQXOMaKCI9dfRsz0XFHQNKQCIaouYsVyLxNuKs6
c5Do8H62beg2Ht6L7hfTknXkHQhwy8dcz/Fst0CUQ7M2OOVy7urU/0RYMtckszWseSNbsyqbrHq7
Np8jYsldHpOaAb/Abaz9YP8tcPN/5EvuPk5lcQIwChQGoCDjZva5GBCf2be8S/0I3Q0cDhaeduaw
5UgBo6Tqe8TTXy7Ad8uy7qFBvSdFkz1nruqpaLTMQweSdjLfookIVphwTQr9vQXOd5skqt2DWG0B
N7P1CLsJHmD0E3NtTRL3zguFv1UF8GBIsGMgObhDWZwaVIagitJjhklcTx1PdQb+RqJTBv2i4iP3
s5Kk6KqOYUDFKtbfjIKBzBQzXjS/oXQ2tBPwfHrgfuPRLRWxjjPHzuILb+TAu/jtlhMK8oL1ndSI
PnSrxKEWSpij2ZYB9xOeqtzC2OeQWy0HfMDa6+j1M4YKKenTzR13B2UCYSVmSdYo8lemFP2pNMq7
JEM5zxxakqZGchkFGoNtASGsWb7D1ja5VHbsaJU4QBe4d/IMxlUi2rtlOkfxvHCSkvWhLr2IqY0O
1++H35obdyrr48JKvDBAHNma3FJpDtV+miusSZ9WPNiHbkhQA2RHP0wK9dipkZNts7xBWGI9keGT
Grxrpe0KaiNL3DEkChs1h7Hgch8rQB+WatVpmuY9e02+TXrMd7JOf3wDP+I4yOwqlya8ODyqU+Ld
96331lge9Ei3SfZDtN7sOh6cNE1/hRHZKFcnz5wp/BXc+/0AUCrXNnQ9QK2nzIVTWkuYpkNzse9N
BCZQAm4wFXVxbFdNyame/caHiLQU35KHVPrAgEpTce27n2czf4gMcgEhrTKFSTt2kjx4YpLcZ6id
M/KbUhC7eBWwLRl+mSC+dS66cwQUNIhE/eUkhErS0HsGYwqJJkt3YhI2PWQq32noYPjtONUdH3vu
LOS34PSeJpSCueF4cUAd7GID+FBpkuX3vh1Z71tgYNucFcyBcbxanPCOY2yp1HAOHUyGOR21ZC0w
8gpxVQ2rWC5xK9Oy2iNLthBk4jONdhQDg/TbcFtDVh/gmjdSv9t+TpaoQVeNIdMG/azNYy6NQJel
OpfGtzCwrUYju2gvG8unCTyZPzSM8xm0k16ND4MNn6acob/iOCpYur6I5dTm3mNhxwZN1pSSGsDg
Qj5iS1W7ROOSIwvDth+r47FPJ4OjCxZoqKv5Go3sA0ulBVFFwTIfVFkjBpLfUdNcTIOyq3WfChmO
hmgiZkcVlvs4K45IIvRPsJ09WnP4FaVUp6H93pHC+Y4aqEMlcWvu0LjFXb2621tc9cKLaCevulvl
LZKl2DjeQQ2Mgjxna2OORLn8RtxZpgZt6b1GbfJQ17huBSoV3QnQESSIqqwYqocmocer93EFwCTE
xUARdfVcpGIOZoLXLlYxQlzMUBpbg25VfOWOxoQaNTQy1Q7ocFEdOaSaf5Yj/f9Q8/8SarZAI/zP
oebN3zxKhuJfSzjXf+CfoWb3H+SP12pLy1fCtUgn/zPSbP1DOo7pQl+w1lQtQZ3/w1iQ5j+kkA4u
VunbQnAj/r+RZvUP9o0e6AVhWY4rlPP/EmleO1X+pbVECMUSWzpKWr50iUj/G2FBEFbIm4IWrzB3
yi0mglvWUUzQ5i+hXZ1V6jzLHMdRp+X/0idk8yf4r/9l16SXes1nc1/5z30pCZFa9sYoxMkE3Ba5
4iU10hfJIWIuP7WNAlX0V4CbDCYOkp79Jsb5Y3CWex0xZahzcU6wtOJqHM/Knh48e7q/dA+0et75
3W2w2No20ymi8tpmcrABTpKpLB9Y7b3/ywf931a/OP/+SzQt5eBcs02XLlQSYv9WyTXMUeiKMLTg
Z6p5a5rpvkQC3w7u8paOrYkBUH2OcG23nTeCTimWU+eWxqFjR8+l6XOy/I3DV3jrYrDYbj1Qg0eb
zGM6riRO9MSxH9qtDGuTfy82UGUk9C6Q8SM6eozXzG4deh9RGLMlLEz8pPklsd2/kbL5C3qF/xFE
li3YeFDXyd7XOTNzryS20OnPqGICXNQB+9EHRx8W4DbzNkZhXQ1vZPT/sX/L8nES5ZcDcCOJW8XJ
SB9lhIucqYEfuO8H2tFb+KQs3kdD/TA8MfzFxgUw5EPFy2oZnPQXS+bs3kmH+6H71D02mjk3CVRC
zNsyDkUb23v2GVKxN1MuX6sfvm6nJl+iQxkZAC8b9abG9r1hC4uelTxMT/hmt0UHqD2s2cMsfnOG
vjZtoW3eEVbb9gxFG5iuFwFtANsW81NWTPl92sFW9kebUgGchYKsKo89vYtkFzdLmqlz0k7TzdYl
+gptF6t20NZsNRR2030ODDdyMucwLHQ75+GI7ZycFb+Mk8xA3jFYXAfiVUfIbsMtsjKsk0k4H5zC
WbbSRmeoOYYa9gy7DJWmBFW7z+dlb8SI941LZ0iV5r/nYYqD2mE/J1vK/JpmeamTT9n0WAnt6Fk1
IX0MiPlE9K2HLJ62omMj30bhtoXfs5F9A9EkvlmtfQDtigSINlIpIuutK56TAXin147+aanRPvZ7
ctHpFeQ43lKfhH4UK2jOHtyiEbRxypqFUHQNda2g39UNvd2s5B4MINdRloCUQJJ/23bT8lJqomUs
eR5VXl3ZRWIh9t/nyPgTShSZ0al3Mu3Ic8n5WMufGqdpINfr1+iap6qtHp22O0uvPhh6OAojs2+I
GTjHyoUfoM8fBq1P2PLSvWPHt66OzvTxnCQNgsOiycy4zXNdrAlpkqPEfuYfqE3slE1zM1PatPHu
wcf8/g/2zmRHbiTLor/SqHWzQOPMRW18HsI9POaQNkRESOJMMxpnfn0fqtBAVlajE73vjZBIpTJc
7nTy2bv3njuyyVs1I7mfDc67aRXGEYNm7zO4dxy0xXieDOTRSrWUUY5zDjsG/0Fce6CWGZn9ScbY
AboUqgkdvtN81xtgydIqFTtt0vBpT3SmR+aurcb+NpKcKek/c8Up0N23PMiQFZoR0S9L3lKR0g8/
Fh9u4zgk1LDzlOWdI8ICQL75Hrd6Q+4Ni/3QHB3Zc7pbLP1WZW0HW75L4d+PPrTU0Q1q+DJcU2WR
YNsZ3a8qh7zv1cSoTb/6Vpj2xvHOc+svRAWMcoR9QtRpmOPmsMmC+g5gK/7o0RAHnlBYSxd2b6Np
2SyJctdFsYuCecAYqJ8w6G37XNY4/xhqXUmaS3YBvHWMaBXZiNXy7chHOJqRsCHeStrwSDp7cGO8
eSWWgd3UCCAdvNtG+pRAYPTxpuopKaOTX0W/5pgxenTEj4LU7LoscEj3AKLXHeDhTd3rvR3bxW70
WgPHds/bxwl5joAecLrC6syKsbS4K4asvDhnRzj006dYEiKxCddGoArXtTHcqM1jbzA90fhCq3k/
be2q2XJlUKEeUXMkcL+ZgdMeFTaIQY7QBZXN8BC1m0Yq7C7BZw75b+VlwntbQjbjDwmvUBmc3HTZ
EkAqW/bTTXePs/nTtiMaBLHlmEvMMqbLYDN6kV47J6eY3+y2YrGcmf4mMR7ctP9kU289el7wwaAJ
tCZ6SR0+4NIPkLiM1oKd7IG/Uy+gO1He+4qIsnch5dly2OY87JDoKN8t35k3QZgMKEByZy9ecKXw
zkXSb4FBJASt5vx9mDtClwRjoag95JN8c33Jph420j6sjpM867bHi5w45/pFKC4unNeDCF9LmzIb
OcmPMV2iv0oTU0I4Lvk5eAMVFrwyIJ/kU48hghfVlSPo07jYeInHgle8dgWR7CjDBCPGWuwiN9ur
uZ7Wua1OOnA5nZrjI6FKRmYiJmPO9KHb6UBP0aEv1DftUSmmpEH1ZgXneycgrQI9MV/8rP7V2MV9
PXGKiUmF+OiBK7ALj7Usj5jzv2Hhtw/g2V1yZ/gsK9zjeQDLPw3fM+4aq4EFfNXP0bFU0t6jM89Y
JhigG4tlXrP4gvgeBnMkT3WkiHAD1l3V3Td4Md86AvTrIGF+N0rn2LUab2mOEcWpUdds8Bkh3OlS
9t9lKcdjOCYPFh6WPcSku4kw/9ac4TkEw0mXFyj35loDH1+ndfo2mqwjErI5GzVElFYQps4Bz/Qs
Ek3QmXyhSpQjgqWJYX+mkEeoNzhrH7B3wLM4eOZRucb7tE6L/gjHcuM0JLhFmQXrQDnsYSZCINXg
72PtcGQKbPZgdC7UgffgNKQevM4BB9AAP0GYT3ZY0I311FB/UTbTCeIBFXxLtlr6U7G15c0d+5GM
mAB67NX9Kqujx8A3PtskTDfeNCLtBv57M/pPFQU5m7LE9krNWdi/Mq/xd1F0BcGb9ViCbqyhCGld
oXcn6KFlxfGxluODbEsEoFK+JIuS2sJqtPz5WGie9zzbrl3dT3DGIejoISfKkRwBi7+L3P8Q2Z3s
zfZSw9uJTXHTI/eV3E+us2wicFjzuFiAvuJU5Sfe8/VQE1Jq7C66WmV2ZzSQGlgT7hJHFDu7an+x
BsenvyI/bRh5TKiUh0UwUAPQs5ddN1nSQszbWxAQp+FaB51+Skc2qSZeHUidDC5WXh8Goutk9pxx
XxUYzlzFjJtMFxAXIA1zotKscFioPKOlPhlaBWxv1CsFPKTS0e/MpH31uwBLU+R+Dj4+UdXs8JHf
l72/Hsb2S/hjtI0tttdxghWF3fnazqvv7ghhoktDKCBDWLBGwqZk9uqxJi/rIZ1vdQ66NcPR3WFS
w6yQr+ajGZMEwlIG7mzxHQdD/ui6w1aNE5sWK70uLwYFc580uDRd87V3rXtgMG+6DaZDTYjiBpuE
UWYOgm3GA4vRxbZ2w4B1clLxGdZQt288nmOm/ZTKYD7D3O/3U9K8NDZyIH7AQ5j3dPBMSX4wifzZ
lAaOqttFAyyQPfEfetgD7ixKhzFuhvx9HHLvSbPDIJu9cV1j2KlRu0+OIFCcjpl14U7ylKHA4sYn
DdOp4Qhwx9sxbL81hdnt9NzyXBD1M1tGdejUmF28UtL/EM3UU4Y/ZIAtlF079KcBnS/F6k2+orO3
mlezWjqaNBMGBxH6F7BAQosjn7f2hY30agOrtlvrh0V442WKfjW9B71GousWXcfmAxCpMcdIkm53
mtFNjdarNo6OszUZwYVkqzbPTLzimcf10epTLjXkmbu5wGRQufNz59jGm+95QNSc5t1x6GGAaMBq
yOv0gbcsWmW5pzes8c9JFnGUctdGHtL+MpZY3gycg2H1rVLYV8zxrU2y8Eriyt4KfloUxp9hR5Zq
iuov9KLwUNmzxhkfYR4s1U+QBu2tyMMa37J3MXLrgefd/F5TOyFn1qquWtYZYWivg9jz1h7yTinN
cT/CTTiLEBAv9Hh43rI5VNE4kP8XhKJEwNwnl6BS/WEO9sQJr4PfgLsHJ9LwJEb/oixJ/tDFtxF3
1FqAdybuJT3OY2gVhr2mfaL16QGA556igmUR+nGc2k9z18xQWIdTJqzv6Je7dMaRVNPbsiIWXBMp
CZ1DzVp8sScTCwf1Y8zAHmCnfE3LblRlJMFlHrzbmKAxALYd83yGvTc5c8hbyNn0sr27keueK1gN
1uJISszFOmsw1P3+xZsc4EQuRoNoIH42mN6th4RPL5GLRkyErGFt6o3fnLaZtn48cWpOD6EpX4qp
XTZEbXDGEp1zCAHbNIl3k4PDLo9Q59GGnzXaxk47iyw5hXuoJrABssWSChqMsE58iuOxXgt+Dh2E
POYyngWDyZgUZCZJIanrq2tGL0QpvcdJ6heSxCfZG7gKE+voG3dxVcznYfa+jILHTmwQozf7As8C
YCzu8pouC6gCaTn9MJZUk65JcnVzGp76QYenePbfbSxLOwVQCyu0po4kvSeJwxzGjDlC1CFqUp4J
2aFNMuRVMwv7DBd9Rgx0a+Ryr2r4s4NmCz5YpBSj8CZ1Yq1EiqO+s9TZ6UDogN429405f+ui5Jec
mJIlGFTOceB+ZkYFqZtwS+DzTpl4iC0/hK/bDO66xtO2phHGoCWVqvbCV5upjXoQQKNgoJwplgn8
fm+Yljqy1QaB4EN7cGN1ztPKeDfHBN6b0Ytdb9v6SP3WvO7THMUQQwH2CA5sjkdCMOuyhAYy7YEp
BPMOnYuB+reYKNQ+5m7s8ZF2HhaD2gwRtXvb3/acTKhbY5SaYJ6QXr26iLENEX6L7yT7RuIAcZrt
iFEA6/D6XUk2BSlMX40weLZrQwI5+hQxqjTmnoIlfu+Eb2JKv5zZzA9433fQaV5xqaIGftWq5oEN
wvrIY5Cv8FIYErU3A/bPIShLTDlBRXQVrAB8FfBU9apshbfFyI95hfsmbr89eXg3stIdFWJfOR+8
1SVMfP0z6ql/z4hHcqc7dxP77JYKh7AgDZFP9s0Lqo829JN17yJ9OoGwnnIKvkwMEEaK0cFn3e7O
19ZM3t0WIbCxxLKzPgxtYu7Lrrhzav+HTfQOnieTh1sjYmjhTljwzBMWhOPY4w4zkt685j1dgzI1
i51MJxs/bojVP4/PbqpwNOHHW1dsglsZkgBXXbxBzsX1mJk4VZgY0lQRp6q6byXGJh5EUCWf6O05
eHVyy8fhqU+GrdPxzE60fyJgYl5kTPqA4KttU9Fl+TF6i3gndcdGpEau5oDnHHoX2xgXwwo7QbY3
iui98isDBabD8ZGlV5W1dJwm4B+EaE6zb3hn+rdabqTYyoqfMaWUiQOVQejaxiTNUTWoshQLssM7
pPSh8xklGaD1IWgrToXVfV6PPB4oBWZ0uEQUlxXSeqoFBEFpZb/cyHgWI6793985Io4GX9UGF/oR
m6RJTw2+rnQM1amus6uuwbiXrXsw5xwig0Dy7EQfv2BKHU5lbYXQ5GSAywtdFhel9dgrcUhoDTzX
2BTBZjmPGZa3I1WxgmNGxuhfdM+Ih/GzGts9/42uh+4WaMM98mblmHPx/83t3Jx//0eSMz25XHg8
EZTkddKr8tpUDa0D+G7lTJBPDM0m7stupwx4dH4Q3sDPNNQM58FWtf6zr8Pw3LX+xmwqvlqlCGlI
yPdOrF87fLK3f/4SOa+tIuxC0sC0yBMFNjUbaQ4XBUbG/WxRRzhaRb8repqDQ6y7WAaSY9TXP8kY
Yov3CbqEbrOPgvoxS2lCNCFnrZNgfEY7Y500bS1X+Ns6TC+ML/Y2MOS7svnyY+oDjSQbTS1IezcR
+5nDkYM3FTNzY33zhvbiJiQPQw+9ahY8xvNUr5Z5R55ZiFirTEGiR0YFtq2vwC2BReC5yutbq71f
skte3LEZUH26FOpawzho3zqqs/Y6Nh+b6pypTq4j3/mRq9IFn0ZWNr3EJjs9uaAVTGMsN1EzHap4
pgnNYYghkGXKD7AiDkkq9i2+eXAnPIhTszTltDDrJoAMHFjnHc4tE+aRSkkv8A6Vg9gJQ9h7ssft
OvYwXZcoQjN7wgL5ae0UaXROJc+uXkIHBzvTrIcedaZqAYw41ch9wjyEncrWZZ+fyoLjK474pdZo
otsS8kRSajKuFj4rc/rkdxQB26bY+nWytdCxKEviK5KW3acxMSZ0FTiVuXy2Ujwx4xLi9JdezaGx
xRYUUUPpsOtuQ3J70/jBnp8vHrOJ0kTiQ0s/un395Qh32ak6qFiVd9RT/dUw+mqLVjU9UqtnGNbK
kxAt03rt4jc9gAgBTmck5Tkt512Op5aUrfWjUh8VP/bqe+R0yipAcPVxg+Qzhy92HrcCmj8LTnMX
4T/n5owjIlzXAxXeZzG2cpOySQKavh07vsYOF4+GMYLvkt2DLcwPDXKhKHKPm3/0OBcVWy4zBS7p
om+q7j60o3kF6Yef1aW3ZJ4ubkaRoxomd29lPo7AduW5pf0ajOBCw/6TomHD+5bZNWNZF30fRkGI
SwmL9nDuhthrs7J3cWyOEJ6XN1mXZNawvq1T1XcPkgVc20rnpEqyRHUWBBfEyIMaaeMMFRvJyqdn
oGD9jqeVs0KRqUNrV4QTKI+EqRquPA+XhpeB7zEzvDwpFi7y7zISBCp5Fs0cKFRY2gSlMgxedX1H
QIKZngTBKF+mJClP/swbzR5+UxPCiz3UV+Eaj0FL+5hd+WtvDAw2yu3ikKJSZna6uwSLTZZJcDx1
fczSfkS1j+5SJJK1P6yGOSVRmb2WkrPf2MA+9dJhX5IbcAMWMvHBTuP0AWvqI+Xm1E7n8Sn0gv7s
qX07jp8DBp61l02XXjacHQkGHGxHHMzB+e6xGysSlxtYnD/iRGCOIuXFDYioczGADyt4vaoRM4eS
+JngMHGiz2TkrgAl4t6Ph3gdgJ7IC+jbTjoT7OWDnAl5euDdnTx5weEk8X771xpE05pBMqOXWlYt
Mn2zz6yk2pOHe1NlSHtbw0hpg/8oijt7l6bS3JExM8EA5ZchBzNGTu4oZfpeFMI/eqPBF5v0Pvmp
s9dhehHcdDLg8W3xVKeNc2rm/AG0SPEgy/FqaJopW/dL1B1lVtWtafOTAcqzScJdGpeMsJSORfl8
UclkXGT1gwA9PCOXMMSS6dIm3pjCgCqTiwX3piCl+NDs3FlyB8FPtGpYQa+nOMzXTIx+iyOu5K0a
mibepVH31VEWGRgWd4Ew3IUcfniiI3UnXn8bZmpMfRsbVG6go7Ov24Qj15bMWA/hDFzWrrg8vRol
oIcEwWeFIG2U4IMnnZ5ptFkjiWysNrhWtv2VtkGCA31oWMVAoHE9RaUT2D/fZ+aWnof3nCAK+3iS
kpnFMAh1UKyoTJdeBUgnhKlhR9R+s+qlrbajI9W5eDVHQChnjLuYhCExJegNEcm9Xs4H3KHOXcgg
mBXpRVVYdqQsP9MhrXc86N5CSU9INGhazAC+rPseH1gMMriGZ7ISOR9PaH66mK304BFdu5Z1cMhn
s7ozU95WI+ketY35PuTJpJ03M+UgiyjOXaByfmlv3htpnu659lk2xTwaggzlCdbHUcwcUMuB3hSR
EfpziHvWbNN9p6uoApqefH/Cp1Nzu2vSx2kmOoUjY3G1z/bWdOTBZx1QhXLkfcmxnPoI9nAL3yrw
mQyRfHxLvs0VgqKlgzawxOYDDjTIFKxIhCh3ZgVSQ3f3k9JXpUZaVp35GyG+X3YTvgKg3SjcVVvh
cziwwG7OMaUTsdu/hYN47RK1RfMBzZDq+4ajWdW2b1OOkDjNmn6bGbUmHp9ZIR28zj8KRI419UzU
jTsRX8bewpBgPXmufKHC1QBV+yNIRLOZpmTY5655ozKJO1rTDTvbfBXUxJ1GY95STLGpMi5qF99r
m3BMjrHdseA0TrGhvwsf5k9KMGkNam/LxMOM6fTdrvUncQnW8Y6TEwhnP01A58vrXLbvs6LyqDPN
YzTTclJV5rcotdVdx7+wfD6GiTM3eMd6VRNeBxyCB30Q+daxsk/dEskVvh1uiCZ6k3XJXX862ZBR
5wy2fuA3LtcS+00vndK1rI3vE7SThP/RKY22k0l1c9sl9yB6iLPmvrenI+TT84f+PEKiaB27Yx8S
d4wXyYuRi2QbVVtCOL+0EuG9UzkHsgyM8GN8NfIeuUVa7GmX6LZPpVnGXdFhEV6STuBZSNtSMN7H
LbpIRIcX7nECPKnkC2YPvNEpe7tVp/INz1T2Qwv220jJhAkiAjW2aHpyg3PLnofHS8Eydpuo7LUf
5ytNX8Cb8vidBoLwHgMW2QYXeTHOsku3QM5YWTP5mNaWGu3nbFKPmbbmderLxypNHtOeWd8yDUKO
WOxGvFdpDjaZYe8zok3LYC/Ci5AvMsNCavOmLzlKutX92xRxhItxX69aTvZDzAEkibyW/EmA6clL
90MOlgUf2IPCqhaFHDdGSnKOM31kXSPvoKsZ6wH9beUWKt9NICNCAGXb1MNu5ATgKCamiyzmC5Ms
rFyt7U+rrl8GsewWKloyZ2/kgiq901xS4BxGp3nK7APCwi1ZionjirNdNrIEjovFztpbBzeUYGDT
sxk3B1NiDgfmmG5UfUfCXW9tn3XcYG/TeQr2WquzaFsQJyN7TN0SlkiLJxZauT9vKRnblHlibqRB
8rOC9+W3EXA6OpA8f7yFQ/US5hWlYJE9QjiYQIcEu7bIEwbsQzlOj0h5HdDm7qGXCHFt+uIG3qcp
mTW8UWCY8zIWoTisFKW+G3rAiNdfotI2DjWMa9QcnA19R0qHdtFHruNPelN+dd01lPwNsmTG/EfC
QEJd2Uwc6FZVLc8KR9UFZ6zcY3SFFeDqH36BxbfF1NC1Nh9sIB9nBtegvVldn2znangz51FtdA94
2M6H1XjRFFrgsaK3sKZYAffkAxguxSpQ/5CW9VxQbBsUS2Pu5L1D+0sQU4vt7E7lflLAAMOCmaHM
UfihTr8Wc58cq5Bep1FLEr+xtYuQ2sl51idW82xKeLbDrWqLfZzh8sIwyLPRtY/+iHsf2gw800xc
oWreh++7fOlLLqIu2o4pyqmf873nRDWt6xDzfts0r0HZ/TQzXhBQIiCv7fhdG9NTyQIKcGEXvREJ
YnVDLw3G+UeCyCndds4JXx896SO6N9vBfKdtkkqpqt4f5thk4uoFWto0vppysCmj1Ht3JPAcKdL3
2njpG7zcDnlc4ri+JpeoHimkuifA91EvT+3fbpL/t1f9hb1K+N4fbDebj/bjP35WLYz3pYPnH3+7
/myTn7r4qH40f/RY/f5T/zRZ+X+3WMnZoWe6VMYsRqv/tlnZf4c4wanOtExLcHh3MWBR5tgm//ib
a//dXX6HP+i4vmkL6h4IJf3+LfPvXId03wg7EAHVE/8nm9VvC9C/+qwchlA/xF1t8r8zFwvR18cj
Pb7NP/4m/lOAuxonMoKrroekDgSV8prCfDQ6jJx1WFzwxrJIn1Db8MziRJVZu5XenLDjylyKfH+y
noBR1DcBKS0MOnXKJscze+ihTbiPUd53MqaLe/IJHHJyyPKmvy8UvQgcgY4DK9c9JzBIJrq4CZzu
QkQXUjvyXCUjDa5uH+yWZmxDCGNvZMZPhM/0RgJlvMSgilGO6zXm7ulE2XBL6BRl3tPmmZ2U3PtU
E2/m1tLPnjusUVuA5rukRMeMtQQtwFA1mTFChTU/46Q7c8/Y/uFa+J8sWIvB6k/vLj451w190E1E
F8x/fXdNZwpqO9CstGN1Ay/CsC7diZRmLR7BcY4Y6lZpDTwlMOa1wzLecil2mJo2gk0g9aHJ7I9Q
FBdLDq8jD+C/eH0eV9i/v77AJDHsWvjxzT953SYHCVoPEwJe+ObCNz4lbnyPLcA5d2N8amN4+QEp
3IObgd9va3w0ea4ccmfxUxeouzBgQdXEPS6JrJFn991I9YNyYuuuCAD7xbCU0VvepxSZHaMHn3fa
hXul8u+sAvotdtn731dA2c937G2okmvHfj9b6puZmIQKCYxPbV2e5u7GwxSPUjEfRkoud4ZfT2cc
bBydc3LZpdVfrQzYCjHaXUwc/8n1FmWRihLlTu3DzNYYFTf95fQtqzVXD7T+2JDifYsSR1OvWAi4
cdgfRGTlnKVZh0w+goM7tNHp9wXCWN7/845KC1f8U/4PF4f/58oW5BlYHYFl+67DeOMsH84fvnpV
7Jssd2lwTok/Kzd6UnlQHL1Y3OREYUsvQqg2cEQOwpx3mAaMXVxPz2Xmv9puuWwTSrVtsrJc9x47
U9fRFImU4KPtrHqj3cPDFoL/ByN8IufxOgRhxpgVxAvzFdis3bCC0RB2dJ/zCGF1tfHmlqZ4Me9l
BzpWBgNLpTSlB9nP9xhICJQn1c3kzM/MywOHeqtri7HwyNCJ6NnhqZ8Kyi5Sp8w3E+QJvtS1vOjY
qveh7n4m0C4vkJrSC8/jbw7xKFxg7VdMleFeRaiKlGjFF9r9EB6AVeyLyh7408IDUw2IviMZpMEf
7BpaYLZF4aO1z+HBC0drDyOKEVegmESVmf7FB8UH8m9fEw+bLI5YN7C4i7vcwv/4SQ220+MJRARr
ZDJQMeqs/UZmO7fNbl2CsKIRNhwEDoqPr+aieNjDTL1zFlwCK8SYVqKud41udiYU8p3TflohQR3p
qWs0AkJTi64iF4XFyFQChstuz3zMGUIYxom5aBYoPuwzCqP0sUctgJpGV08TmsY7Ebozk6h9Dm1P
M8FE6hik2bBPid2daaB6Dhw2oVHenBCw2IDULBGNsNCHVLT4peYRDGuV70ZzAHWTs1sP5HNqWgfk
aPuYRFsMbdOZ09O2ggSJ35w7c4cpU4SAlWWOmzwHMomVPjARcGe3PbRO8MtQ6JgqFuIoiC2SLvPS
nawEAWQdbBy/p/EAMKqOyM+YgfSZcq9NqbKNUs4X1ENceXroyV40MACm+CGSVnCHwfxcEhkYCnfc
dFSgbDEEI+/KkeG+78RWuC0E32EKt2lstGiPxXhompbx1mgMhBdEtL7LQAAV7Xib8wsX+cggtTBd
e+cRFflRSvszpj82T/id2EOodjx/x09g08EZ4pA3WCqxDNfbMKuyY29CjkvG/Fva2MnZVd4uXNDO
ucE+VEsBByHmZ1bWYh+MrG85DSBUhI0/kR2oLTAQ7/po65H/2/x+mSGj4V1efputaNhPbfDTVDm1
NNrfdyqqT9YiuviL/NKLd9I4yJVWnWAR3RBFoyDRHcwLoGT/ZC8qjkEJJKqO1xj3iZ0eukXuidF9
CjxUiEB6kYNsdKFiEYjogjsPi2TULOJRiYpkLnJSG7bAbJ02Ptem8Sxb197LwYMAsAhRcYokNS3i
FL7C4+CLU/1btloErKxI0g0NzeQw0+hHgcrVL3JXgO6Vt/adtwhhKsnfQfJeHcBcEVtPCLnsVEBr
LRJat4hpzSKruehrGTobkRWsCyhv7SLBJYsYVwEQX8Q5BQF6EeuaJHqfvf7LWWQ8EMQkTdFtRjfe
wBIvFsEP+2m/CIDK5rzQDTYbgDkndYxMOKEXdotwGKMgdouUqBZRMf1VSqGOuAJeHR+1uwiAi1fF
V4camaNKxiHna9eGufSBMoLYgHppNPpaLHLmX8wS/2bm5jFte44rPM/3cHP/ycxdYQ32Wa/SoLKA
dYDwsQbEeCsEX+SkjUFTa265HbygAx62ATTOwSoXoYJrddekd9nYfbaW+zGnEgwDMPjUIfnil9bl
L17onw30gheKBxj/KBFO4f15qBhtg2ggQsXafIi0X2MorlDlLG6fhcRo0oHPv3Mg8jZG1RBTGiSw
pr94s34/O/84ePEabN9jv+egufKc/dPgBY85ped9QqaqC8Cw2N56+lkRNpHiuyYMj1UbPqMVlWBk
WXvraeB+4ocXdrJQYYEhzVZNsTilSyfHMR+KSjVnFqtlmPR31LuseVTtGSZ7ACSYukSkqMbo8+Bc
2PF3N2zGa8agumHgFhc7K31IwrjhvdhxT23RuycFwT7VpfXol9uw9ZF0HdKuM5ByiHOMxO1YH9CY
MXpQDtK1PzuX/sf//WNaThf/MvsJIhaB7/PyBTdzy1o+xj+MHyb+CsvoCCQlmtTrmPdnFVFfGU7N
GU96cvXlA9nzl6qniuz8z+mh5gZDdWOcQ/ON4dCmhrv1FvsIpAayzjTSU3zhYNFd/g40Qc0HYUP+
jeJmRW0Gq8FcgvKsWDeqJDFO1fLL73/iQ2z2bpRfzNI1T9PyS98OtIGPM0eK3kwxgtk13NDxHhqB
cUIFW9cO+HebiXJlBXVLaIq0bsj8oLBUc42d3Cbd4ibwcAqlZJLi/t6rQW+gZj/RPrBGyw/2//tb
KgLz395UwbTPuO+5S0mpuRwe//im6oGGhtQAY9/O3mfZ4jqcMULOiyPSl9WjTRvZquc00uLZa7u+
3cBS1Zta5G/14qyMFo9lTRBuOM2L87KGZrAlHncnFldmgD1zpCZjzPpX3wmBK6uEsz7LoDl4Jsrq
izR8cRKQpX45CVxBbOJb/3EOWFjm00BhzlAMW6hZ4ArWVOvRNZMPFPs4pCI798PTFkMXfbpUQVtf
ykeTrn0ORjRsnqYBNopdxHrHo5kEKm6Z1gtP0oA94e2zkdgCHumN19TEQAYP/mGTH1rTIXkAZ4AF
WbYzsuTVib37sUxPfWm/20idyiq2liF3tZMBpqics99VO2CJYACIruHY0V9JTyDTyYG5GxpUGqep
lccyEXc3HiI+gS2VzrzGkPu23VhPjmXvp9g9xTnERjnwmAxICIBSsvtTaey1bxrnIASv7iEtZB02
f69p7sqQdBorNpII9LTDARz4eFwXXhYGp7VV98m+w8IxDiFHiAof/uhigIBFxHozg2vksyPOOdtp
yUMKLW0O8ejmUd8BRauAfJM/II55lXi/Ey8Sh9zFmYYXsJ2DH4VovhyX0uyx9p0TEK3zGL16Gek5
5fQERKKbRVy8tCbqqCDq7QkswzaW33iR/tp1LDZUX41bHbyKzbrPuJXktNzMIR9flMJ8I/qBj8LP
T96lbBBGwwbh10cQJm//YHjgf5PUfijCTqxFkYUngoxHgCHeLX2FD/qdkh/nYDjjJbHH74PbCJ6l
7ZUb4yMfwyc32mLthCFMKye7+Xqe0GKrJZrqAa1Pwan0rM68CLxVWEr14ATFpzSrCM8j7+MMe3Uj
ovAj8qs9N8d9zAKM6ag5VsSvWe+X6oLx7lIYBC6sUsEtnEzEZTEf+jK+nzv3CPSATVkgizuc8k9m
QCdO4ei3Ts9veaTWM4LIKpiC+LnOmqMsKpbAZU+u0dCkEpDW1uB2L0aHcSnRBMwYyugAkSfZPZZZ
4e3yrmjX4YgeZd9Bb48uZXGtiVSG7s8+pB7LDtJw6/TB95b9w2rGY0dqFx9COR0L6vg4ELVYONSr
y0Fw1RbZW9uO9tYFcbqu+HqsZ6SbDRfvGTwy7KGpucRGsuOhhSu+Q5nOIGfi0+j1xvJu6C4sDyMU
MsvH4lKxSowD6zpzlCO2+wPtsjhXgC7w1sbxmgFRoyJbE2ffZPLQVuKCoEIAJ62vx52ZUihJO4UH
zAUdXdzgM2moyDmLStHXBPMHFChFPHkYpMAylz1XuDpg7yU0srE8gcOPL9dZAJpwdfAoUtplkLaO
CoDP6pdpsC0I59niUmzVg1f42yJ3sWs1dYLFoH9WjEhF6b+P0/A8UjNwbgKr5jrnXFpbp7kGHeMa
MWbEgE6JoXlKMibhQp2NYVY7Oxw+KxXITedwm9TzZz8japvMrwB+i4ek/J5M477TqFV6xmSWYZq0
RqhtqqKwjFvxKoubD1Ik8V5x1i7j4V0YE1o6ielTQjh9rMXKzG1qeQcOeA6PoLVbtPVWkzhbAVrG
mCtxepe1Gs9WmbYbUVkVPFl33Bn54Gxi0mKTRW9eMRr4JjkgJlb3SnRyW5oD5rUiunQtKJ8pbpm9
CTqz6UPIZvPPrS+lpMCxfTRTVhOa4LBzHXc8uOo1Leg075FMsyCnTBpd1ev4yjf9Li8bcAzaSBko
gnsycsA7OLBj7p0Aa/YxShHXPXvKB25JS/5u/iB9eeZBwR+TCccIXZkY1vpibULfx7yj060Z06dZ
xPOpD731mHKsqgzieqYk7YekvWJebTkWASwy1YV2z+9jMPC3bcInb4aWmMThq6B8Zt3H+u6/2DuT
5cqV7Nj+ij5AKAMQaKen79k3yQmMySTR910gvv6tyKpnkmkgmeaalN0a3LzkSRxEbN/uy5+ZypYb
JxVdZncTZ9DKHm13m4KBXYFffFDDzGcsGWh8Nz6wgr56qsEaCpIb+/4+5vPbWnWHrMHCo5gC/A69
+1xCh40L7C+BC6Gwi40tRRGMIEMgjoGst0MPuC0EO7wpGzM5pSr/8WZfXQHlsQee6nI/n+awjR8D
y8GXoPk6I2ZZRmp7r0pcGiWp+P3Ys2iZ2CQEU7kXw3iOe/Odw34DI0B3T8knq/WeJsvCyaDo4jCN
eO+6o0QBwR8TBQkTAR08jWqeKN+D20+J7yrz4vKQe/WriaEzarhyWm+uIu5f4Hezu+lzmE7skTCx
7eKKC0+qs+6IXjfMEttI92jYDIigruodSIB4Gw2gnkRjfhmVHe7K0Xu2hIkmZgfBzRh3IoIqVhes
uolsLURTaKxWafvLKnn5hrP9AAvhBd4YJoyS9+ExSZYLcG0f/yk9D7DHsU92BBpTyaau3/uZf44q
dp+do/yjmoqTnxh3NFf03G5Vf5qwsR9at18vgb+cB7tfAY9tHvxE/rFS/jPtHB0TidMkrIggZgnb
8B4HapU0H6XpOWtP9PezUUBZDexfHVIKRv9b1DgLySz0ufxvO5yyqP/qArhjXnsYdNUjVWPv4Zec
gm9eAOQgpuXbD35sZQfE5hF6IRut7SAnwpF6EjBWhaylwrMdlV9+wSFcpDuZZDAKlpma7gnbQCFK
IvAdS8sJpCYPQLAZvAAPtxLVIQOxxwScf5bp+DVF7XANPHM1qe4erk6xhbLLMV4SW+oZfMlUj4QS
94gD33U0mWDZh/JgJAOtiS4mowy7vAK/RWqjPgNqQr20yN7gggCD1nV3CdZD7CV01DB1ZuymHoJu
ubTS2U4GO3fGC9zlUfYamK9yLMRVF6itRVeAV6eSK1Otda5RpM+eLjejymeBv9+x2j+IHuoZC3mH
j8WcnyTyHkdGqnYNwE2r5QVdDUimZBJ2tc9qkFTIieB4cymdKuU7wJZrCnBAkxCcX9gbTod2gcfq
TQs56OWJ1isCokN7VFzOsQqjtgZIByAb5NXqy2uGCPCQiPZtNLLwjsRcMPb3SpW/IQIebNX327Rn
az1ZGMuqGgYD0H1JHohv4imwZs06oiCwa81Xin64mYYxKd6+9UmbUMzb02K9SWwL1ILr7cBaU3WB
rZxOt4ELawEgKCCKUpcFeeghfhXIQyu/IhhoLPVPZmfdyRF73usm/4Z6w3CzakDP8EUL7lr/byAg
wOkuqWhKFDpXEdyFs1DnseWbY2EBxPSE06WL75N5bk5T6h2yYnE3rBSpDQnCV7dLDoQu4chj/DvL
tudbyf/DkxddJGY6kosF9ytZT+fekTgdWZyvd2ZEcWUtiZR5C3sYV86PHCV0RbNmr2NF6KRo0gMW
swUJr/uQs5+d6xFDMZYgfAysRri8N5es7/lMjNg8uSVNSa0VbWxWT8+hoGJ5LMFMkYbNzZhqVy+L
UaJ8hxzTtvF9A3dS+J5QyHnNgby5ZUjVULEbDPkx2cn07MXxQy4fYl88Wb1xRHBKd5kBRy1pe/fe
8fOd4LqBP8RfTwZMQvxD9Ck4zi8vX46+QyQ5JYNNSMKBt1T9MVWiePkVn8JLhgNpQCS5GFI1R0oN
DGyksOpxrGS6IwjqPlQAhd2UG9lMD+aeZQODjTbKw1AejjOmurX9BLx9gzU5P8rq1jYB+Xh2JMcw
byRt3pAYqzBbjy5iX9pP2RGgPAUv9tzf1RKVk3P028FCHBgejlJuUEMheww6y04N7psZZjb8peCh
ib3qPvDJodtFc/r7I7iLS99j4h0dZCp2MsGmoGrJmpO7vOKRkSKtz9r/PITo4KNDStQaX2NMtstQ
p+d5IXhgWT9421/CigClVdHU4Q1ZfHFzQLerUvOd/AQkVk/oK40cb+di3JJW1185l+Nt5rKPzwbp
3RkJIvKS6s1O/+g0nn0DY/3ogRw72ImaDv/8A0MlY0x/Pu53rRFUfrkbxzY8ILMBaJpMe9+K9gEe
SHesve4ZuDaZ37j1zzQO4/XiU9//3Rss47WhgfyWNSW1Bcl0jKkS37eFIY5LVr9FBQzsxhy/KNb7
dItvejM/qqgfD2GYH6Byx6eIdf5lAMoaxZztCxzkngftsphAV+o6MNdVib387//kIMc4CXCALawR
r8SnXoB8Ematime6TI3rX5c6rCIuRZmZ70AlLbek0FJkj5YqZROv3diqHpOxeYsW4oCYysmmtSGm
P2P57QLjOfVuZt2bibHlPIJi2RAVtUNvJMbbI8dCaN9HldPdRhLm+zmhKKzKeNf4XLX26JVsxwRJ
hh7jxsaRw5FrXPtsD8uaq/idEzJym1iOabIVAIWB7hmQ16gXhWSZMLpZRmmdE8DrRWwAmALL98v2
HslRPmOvcrYAlchVuej9JGpcsiiCfkB6oAww3kX9Y6rlMtgUEIz2IO9mnxvoiCpmc8r3HndLhbuz
z7HR5N743NFMorw+PWMCGs89sh4FMenGSpP0EGVOd+5ib1kJ3dAAEAGcWOlYr7hV8dCIWlL1nBGM
TPvxZhfdK0CM4r7oqUWS6qAmUb7pX6LClX4/WeZmmDr/GcB0elwa+djq/QCARmxMtDvtJHhuRIfA
vnTJcGknxJOMOYcgEcypMkvGLa2oxiE2y29TvM6JLy8gnyrYYOh84favxm73EDjTeqZP2rOaDR1O
vFmHciPVcMOTRklbiuUpHMglCMOP9moh2K6KEaYc6CphRcXen5SPWT06NDl2PTghDXqxv/WDJgDP
CuG1tzfdPD7yPZtZlyeAsuKlgUs7MPyD9b/2iKabXFEzzRHdiUCeasUD05geVapQUueJFobi0qQO
r9XQznH6V/IZm+l3B3Tl4hSwCgzCp8dYkEpvqnA+jn579V0jvK8cE4cP5KodBBPMNIt5zYLC5EQM
tFGuHa9JaDNPjxPXXArpd+VsvLVOmIEsKljOISwvQ1beCccp7iJeXohVEfUGwjmRMCS560zzDoBl
v1NsHrD1xiPVt5n6mZOkIDJHrGkmxJTYiXeYIgobC7gBVkzzeewPOPuqliGtm+RmKp3mMguKivhm
HCljFi9iGC5iaVtgqvz5dRGa7yHzQebS4+MAxH8MfdyQvrCR0WwMjuSRD7SMRvumK+OnJePlVxBH
wSG+fOKpZwYk/cZfSHkTCVpQPiTVK7oqTs8seO9YVR2bBNI6/fPhvshac9M6TkcWJNs1A95NOuhj
EI1eujEWSFqUouT34UQV1jzJ3RzXy0ffBDDKFvksJmYRF6M8qZLg2ER2f+ltSJn4+J3ONp5NygIQ
4Mxf5gLtNe3yk1mxgZsak8k7nh/wTLyywbK2Mx8vL3P/t5HOp9ar033UoOuVPpePBkfiPpyGX7Fm
QzSCb3hjlvwpfstZGM79buIlv+4SQm7uUr34TjYcTZP/BKhe9mx2N0B5CKEATqQrTALwkK7cGZwa
tdJlbD7m/AJhYoEeoNt6lbr+Mc1qYy0pjVtTJEYVL6kro66aYyk73AglxXU5m0OdbktRxrY1V2l9
HnchuWGZkEVK2pM5jKe/T/wQRpQneUuzrmxXLwWmN4d+p0veQifG54FkagQExnw2rF1JE3kn0bnS
hTLOhYREMM3udkACgNKJ/w8/yI6UFT7RmlhLUbfTbSjau7kN5nPrtF8BOI2EpiNbcQqaftcd/n4J
KdgBr9zZyd5Q/FhS7XBgeKsl99//JoY8szKP6mSq7rH3+L14tU33ll//hor8EjcsPecE1Dp/wgWC
voEAq8XPdj6QLFmRXxT3TIyKGPAlmTembzoISIL6mLH+mnymqBFf5Bm72ZzP6Z6MKMzZzMXmaVya
HGzd5FqmZlYWK3ccHux65vW98LEZbhXwlQEcUrM+o/KGfXkYXIKC3JIrYoAuAyyhv+tGScsq1yN7
j/oFnk5ildZRhV1USgDMVKuWTQ80pUeVRaIu9mWpP7FoPttkZLfRRJYvIuizQfNxdrrt0kIoQngc
BwT9H5zXztGtrHIV2Ul3cXz+dvCrNaNp3fVhguXQScjy9kej7tQRNCUxxxGtpJXLRPPR1YBwfrWE
9QslLuJox9CxbhsT/vmYxNd5Jl/AIrJdQ61ek0cwsB68V57o7gY/buFhvFR2KlZVHd3AC4ODr/st
WPvoTAMxxSWb2WVSoh1h3s/zh6Ef9M6obmlZdTslsDy2fngfC1tupGAvnLqhfORume8qK1ro+bxy
IjPfKpslR2XLY2mqa6bga2eU9x3MdnJ2NAJzr3IeDJFf2PaTSxMj9m9pjVs3WNTeMVlajigfXfiY
mfwAqVBr06utU97mFssA+gqIpYM3H9PrMDv23k/EHyQG/xgNw2npmINVWiHJFB70JA6JykFcEMYV
4Yk4fE0rfZoYH63eaUunek0TmDtWS7CkkVG+G5vC3RDOjTYQb6sdjSfvajDD06gDrZMLuyPSSdeE
yOtI9LXQGdhcp2EZ4Ec8pbw8KMHBD9SEX84wqrNorkPQ2MeGWO1AvJbQ1guRD+8RsNQLFqX2Fuos
rtSp3EXncxud1LVJWiQMWbCUMkQXN6sehhZrWRbg1ul44RoRgfZE2nhRkpcezyMSFtaIkYiwQ1Q4
DFra33IRnJtaUhMRti9cNzydL66RYrYa5aeTx1hFdz1R5FFnkmszuC8b7ljz3JHm1MlloYPMf/8n
1rlmtEW6C6eMByfzzjgE3nt2ldfuiOR2zqL8zgoV+Xob39C8RO/WTGLKC2DFO5n7hdkV3AaxtmG0
uUSw1VwtmBEOoaEN5BP3Q7wOXGZ0UJvAtkNwe9EJbiMRT6nOdC863Q3GvifsXTGvavASRP9QZ8EV
P/Hs86zwxcB6oxPjJtFxTsinXGfJJ50qt2by5S5Bc2r4lo3S2XNJCL3UafSMWDoUhx7OpD0AoCCE
FU2+3LvE2H2dZ1cqddZFMlCoq9PuvAUgd5F/jwjCdxEp9arszubgDfd+1H3DPEp+daS1t2SDwwPO
oC83FgtzbvbbJmyf6dR9oobwlmOTKESATNX+ygnoM5MGq0hn9kd/HVJTfmqC8JzqVH+o8/1SJ/1b
nfmfyyTYoHT370LwbtdkgBJEAA5/qqc1NcDS/ICK/xouOuv5aW5iSlDADAjNG8ikUW2ovOBCnE6n
DvWUNDvzJJQCeCbButPkAhn9RF1GVZ2t/hR16qB2I1MEmncQBzul+Qdw4A5WTqsmr5IBCw1uTSDP
GpxQVe10mkZIJJUmKljhnyUMMHpo1sLQQF2INX9hBsTQKogMAWlpiI3zm1WX/q50JGyXDC91SmLT
MKKnBSviVWjKQ/2X96DJD4lmQLQtr6vceyLr/T7EIt7FmhcBlizcnPnIqg3zyLijLFOBl4B2AtBD
Eyc62R86zaCQwCg6TaUgrarOSjx1mlfhaXIFbN/4TN0geM2I75rN0lavy7atZl4A7GjvW83BGABi
jIAximl5xT6+tQBmKMAZo53eBuUiD/py68/5Y6oZG7SwVmuQSIRdDpmmcID00YXDn1XDVaG1OEc8
gkRAZR8blKzNpGkeg+Z6OJrwgeb2MaTAKaOeoc0RyDGaB1IH7RfC39oCFBIBDJkAhyyR+5tMkU4l
D68Zl7uwcDh9RclPCXVEgB8pRfQEMHSTI1kJbM/wOoW8tmP1VoIukZphgr2UEr0kbA72qABTwj0D
6Gu+LE7aPdlivI14DkGH5aK/jpqSknsN6J7Uzw+RZqgALSKm5GOcyka6H9up2JVwqXZdNB5HmVyY
4aJb3AF/spDw5znOT9agvvD98+QMCIx9Et+mFLkn0YAXQC+EJodr450Jpn0OgGAq6nw0FybRhJih
hRXTegS+O+gxmebI9MtXrLkyGYAZhx49qjmnh1CzZwogNODiiFkAC04rqmLCJFkrgDWDrceT6bXj
Mxl1oHbGlNOBuCm76N3rCUyTPWOvPqdfxhA/+YhDqzYPADmn5CZ8dV/TMLK1R0EPmubpFMhGUhN2
XJNzGQU52fWav8O9F7TCzHuxjir/Af2WpJa4N1rOAm6TPjcMvltwKdZNTJqaHS13EIbexUaJ4ReM
AAGNAIH6YNX64zoFE5Tgevt3/uFfHEbm71+YBO8dzUqMPVaYtbWfXXmc+OqG/a0v02v/uA8ALSZ0
VFaVPCWawFic5AXIBQ3djNQKSKOdW28p0EaHiAORgQs4+6OpfhzQjjmIRwHqsY3Nef3v/0GfDGKf
RR6acdN4TyHkybnInjMWhXbh3sZIVf9ns/+nXf5/sNlr+Oh/QzGt+yr9/Ddc9v92+O7Ud1xPafX5
nw33+t//p9/eCv/h2dqpGTjcr90gDP6/395y/wGbVLDV4hZmMQfisPqX395x/2FjZSA85eLSxg6N
b+NffnsHGqoXeAK/mh+apgit/w3W1Lb+qzUJq79rBaGPp58sgOO42hb8n3w3vr0UEqdXRjjLMB4o
eY3SsXmAj/tCtyH1JlX7HkNY2LXeGB2RzPBezPMjmwgEfUq7SYuSBOvZuaEYdauxtstDnDe4lktC
9KP5NSQ1At8iuku4eCiqvjq0oZs9YlJtV0VI+j1k3Lv7yxiZmQ6gMj/Oktd4KgTfHJs9Q486xXL1
1ffyry5kPuOyt57qO2tY3Ccaln+31FCv0yUXx7y4x+oxPfV1DDMtaeyNx23biJPp1RkSgi3cB9Zd
WYmNPTf3sq05oTKQ4xnFVBdaMMFt8mKlTmB68hKMUG6Wkk/SDPkgGI/t4vmnbuk0AWg8utQkVkte
nVFAlzsqGL5lnpKSxel16ayYilOr1Pw/t78bxlmu3baKjk65YSBFU2zEd53Hb6qZp7ekpPcj8sgM
5z/dRJ+rKsoNXjLemIowEvrlqU/bzxJlbaXQ1QnDHkxj7PdGgZCXl10JRec+pVs8l7H5UppHVtUD
2J8qOxgC51tQO/c5LBFaKsZ9MNFQl9pJvC5VvuwQwqCClTGDcOFtsz590Ta2FbuA5zLsc37zSHJR
efBqtm2lqXX1oD3gyx6ODqFz2ijyjV3nfzBXzlvTz4uLyUs6YGO19Ysp2s3BoU/oNcrxwG0MDQyo
/CKCwLw85H6WgESlui6qqA2EK0+aEh85wa4A0oVugCyDvj/ZsR4IvW+4r9Gq7L/A3AJ4p1kSptc4
rcloY3IwBOaZcsl3/DUSCVe9sy08ORH3zcCANm3+klmPVjvNF6vptr5Y0k05AVNoZ/PZkF5CmS26
mK+qhiEnkdtpqk+05ZV4ehFGZWPfcTkA0u0SlMDsB2wBLGOjiea2DzCFFHe0E6LIDkK2+cpo0gVs
ktsfEwpZRcZGqCb2CunEBxyYsYebQlb3bdKqu8RhvuyHn0o2hGwNDvi67gncM8dt+6CpLhn01UtN
T8CumrAHWmMe3FuRvhhBIfc84vORSaqNZbm2dX2CdKJZmXvFOYHshN2puQcGOt92QxQ6R4SEBddN
D8ZgJKU/wu1heQ7Vg8+oPwdlf/VRTJpWwA+DglvH42ey0AET5DAy/Am+OUtgRS9lFcJ9MRpG95YD
mf+T35V0KymT7pVGgEhFiXguBu1dmu23pAnMY6cS1CHWEIT4cWoI6b4EJVpX0csALcMk1oPAfgws
hXl9+cTETrIQDR/Tl/dRNBSglf1t4RBc2vybrOCwKZPCo1sLCa9tfzNBxGc53+NlUffkgKDXiW3j
UpThN6O/yjqnJLKfPfTxkn1aiObKoCVE4Jo4umYApEQcGUSaV2f0PWLCuj8SDe8w9vH9EktzGxmr
IZirS2nXGk/vs/Esql+dgBnoR+qPW6pHJ6xYFFbFt4dPQkxp+2hJ9NrWq17dpKpPRlxho4yglSI5
bGAjsjWqyo9AwBIqNnmgnpqEsr9lxMBAxqHyME7kHe1HOe4z2g6rfhdAcVqpURc046Tj3c3kp/wL
3FA6MiPhbxZjEOtCL+JTSe2jZs/L1F95Eb3Yregf6M7M0f0sOtrEK8ioZZe6VBx69XDCWl8fi3fR
Ge0JZxjbYouBQ8F7X40/cgQm1VH9vq5D/U7IqKKkU5IpaFB/5vZW5fOGP434LRdWiDGvOQ5h7M3S
Xc+BiSdkuJh1ca3LcDgswUQVF3dHquy4gXWgCtv0oYudcEu1EpWU42Eclp8lWp58jG8md5sDUe5D
2en9S/CH1WOKGW14t2d5CCzvKQstMkw3NVvmKuqqTeLRxbdAd0f84Ono0keP/upmdg42phuurICt
upqOMjfpnk0hxWqSgQWQlygAxA56gef5kFgQK+A7QpyoT5xtaxu06diF7ybutg1Qh4hGv020YNNY
WnbWAq0l8JNf0RL2KD+kgQECgIZaZX7C37ZlfQZJgxtaF8bBv4WQGDFREoMNSu+WcXNfl6M4hEP6
SNOUJFIsFl6D+e7IF7TZFSo9GaYJ3acrDtjKdE9HtjFiHt92H0textabM7L5rboBQwzJy56ymFSw
hnLaeGO0g4E7v/wiB5Ny2FF/ZpZJvBtDcsomDvh1A+QR8yaJU20jnnOLSkSsJ6swae+nBtJD0fnM
3PPvZJaMztJqUGvGe3YFzhl08z2C8Xqib3ZDKg69LVPfCSqjNPM/6GHGBtAJryqafqYSnGXpyrfG
EDs8mk+ZS+CsCEpoxAADJb0XhU2II4yPTYUrOx+iT1+1VzeI0JtkgYvQiG4OnvKVZ4D5hGTyZjj+
UZrucCp+Banzx4P9d1VAX+Ew0aLVUw+U97+yOoQh7uN4xQ/EN69tHohN2GuLFnHM+Kba0jZ2lB3o
YtcDp11S48B+Xcu8wF6HnKEkrfsTRgluSNMp6nm8MhJKc5lui+BQWGV5sm0YXt7yZbvd+xgqPBr+
uBzbyPg2neQ+kuKStRStYC/jEmKz9i7Ko8W3dWOZQ3+Zt1mX4U6UHu0wEZ26DaIP9pxXotq7riew
0pQkXmqskSu7wu20pBVlalQVYpXQhd6Korc6umQZQi/pboCwbQXVvH3lk7gbw8KEzOB8VePM2k4U
r9UcNAfByIyh0YUQvNT5pnDFtwxJFiuTqPtYLQfyOJ+WGRzwXXF9GgY9dpKYsdynzmxPvjdTYSWY
Y2240dZSvbPmvhcmeaIWSYNCqtcgqJmTElM9tZUmNI7vpU4VJqweqROrZ91dDshoqKi5h0i9kVMD
WnrIX2iZzTdGw0yEb4epr/thtWev+iqb9tyx1j0pB+hNtBD2+X7qbOLbabMOhmXZGy4pOzruNg4N
gNss4KU0lK53nPFSpVOLOCLehmwcTsx9pPfq7ASyt1rptTvXqn1fEPoJNRPM7OsPk83bkpjZrrW6
7wTq8M4zv2dAy+CPAJN3ubBPJfnuRtewzAqqHSdgt4uq4QPNcd6h5H3hZTd2OHEdVf6KuJBJLHpt
hN3K67IeP6BFEx7+3LJCy/BBF2yiioJq2YB9grrw23Xy336S2Le2bD+ECtj6yytlL3/yCdm0yk3i
8hVSzSyftUXKbYzfres+9t2EPafynoNEFjv2OjTUuylBfXP4E031HzjM0C8sXoBd3744bdmdFqVN
vfjXKAsf3nPHZTuQZccgkG+s65+iS29iqun9/s5Q9k8emMHe8Km3rnlwRfSA54jew8IknIQyjttm
D/+9lj5qTBRfE1T4sAvozZ6Koynp5MS0eWXP6FxH6ZwnN7vPBHgUhtnAS67wl+EJLeXvMPaD7aTk
FpTIzzhs4n4MAaJAy8Rs1XFBKiBIMItDqgpL975rwjvBhTuZgwV9M/4MTZaOjqEeqtwDxmfsvFxt
JW9RgDQLbBJWyW1mffTLyknnFmhNS1VK/BBTHAMEYWU5wwMe/k0jwq9i6rdFq37PQ35HGOlIZeAt
xaOzni2p8PSDp+yBjAjAMhTP/EYuAqeGCbwrEYJjSYNBnrzmvXowWnWFN5SADTLSnWMD4adoJ/Wp
c8OneBdzraw5W8BUjBMmK6+s8Gsu827J1AsQ7yvNj/z+Eeu4ai/qpkb5iKlZqflC+VlzDqJP3CB8
BD3+LA/laEJvZt8MFVPsp/S5Iuyxm8PomIW+ftAi6DPqA/MfffTVJy0Dv2WbPvsOUX8gCnqfyfoR
Wxz2JPODt+TDUrPtcw0YAwZ+1yHy3KM5BB+j36cnM/qoMiHPxWBjeJ/YllNh9htbZLbhxc39Pdq4
pKe4JYY1iBqoD3Ndriq8qynBEXa7CdFjkf2w/bwUc0UILd/PkLtXXcObgMHsEdNRtc0i68Q+kNES
sIpBc/zGhZcyBwDuOpyJ/OL1WlrLZ2FB1iA3++Rga7JyWgpZPW0o9EMJ7xBGLbyNTcefPBeDv84W
DtBY+LgavF3Xji9zCVEyqPpDifcCddH3ttEzfVq3Ju2ts+Nhbcuyu1hyimZ+8Cinfl+y2oGfcKt0
EquHoDGXT4JzM1jKaGt2PAa8J27zAomiq6tuOwWwgBADbhEl92CLCU6M6FMrMWUFMBT1muf9fbIM
v4WEw6Qm/7lWSXuO7fCF/vp8PcRju2kjEEyNwS+OeQMka7nvo9RbOXKUO1jMddbeDGfBaDIHSP+8
Dm+Lz+o1mN9U7qmnGpeHIn9/XeRtcSCGdHKhMymBtoiDbdUadG70wt3Tg8SyuJ9Z9mCIpmqqSg6s
OSJWs920mUKir20YfiPxOq8z6cxTqTJOnmunDKmBIzP8CplsWaZxee0SrNcWF1TVPaRWsk5plT+o
eN4njeXuTZ/v+RBYZ7TLYiPk3GEid38wviXjcCMpBLdTNCjUHjIaBvcdjV0rfrJN5kfXoLJymlGG
aykjjfwdj/hwykNjUuK2MG0FYk1Xx4sz0Pml8kAwpWJ6MqVxAcmDyT8T7bqilZVVL7fvFhLdyH1U
UzHz7BCJ+FfkkzWxUv+AZ2NYW174B6wTaRQz3GAvaw4VDeIrl7SKJWGBAArAbpq8zQHTyZhx1lbE
xpiqAWRNifotOg6gkfvxenacD3sJy12CbMMMXd3TjwSvrkvsbRA271ioMQAxbhXjMWuwswaBBzCZ
q/+uo9+ootIWDBq4p87e6Vd+yB62MPPNMJAbc6zqJ4op7+Ivb4cnlatauaWqnT14MrEZNZafmuhB
6yXwxup5H+cRzs0m7vAmZh9+hg+9kc2nRf+6T3PUIVyao+nGEy/efqLkzT1aLSmYph2djaGsre3a
yTUpSfjSLcdOfp3U/kfl+N26dvr6efYws2Geyrc1fjGCQnWKgQX6i2n2f+KEcncV+dyDGYX4qUd0
YYo68lr/k0NRL26p88i8whGLUUCeQ6X57oaLW8cPnyZeXHZOCTbsecBL3dXn7CHJFP2YnXiwSqbn
VkKIHP0DhhT6UGj2YuyLsc0Wz1XO8qeVGE9U1L57EqVi0NzDgWjEiiqwm1TNn9GjC3OaMbhUePNx
y1/4FKCSGhdQtZxPMuWc9Z+9ecQsF9GrNplfUc9sVfPvVHD4KX/Pv9oSGwBDMTfkDmk7K0/BZLzB
dKP8JV+uPr7oVR8Wp8aVrxPFtmGRwZ232VhLQxAweZjwMGCso/S7ryRPeMATtoDO5fX9zs+c6VkF
FnC14CMZoksQ+fVRLUQQcjaQPPva1EXzIoClnZK/5RjM10bfT1k7nTuqEqkhW3sptrhU5pAvfcD0
lFBzRkL/bAc7vpumL89Dh6gmnrdYTTt/8W06PvTFLvnwIzmgZsxykxBNtk0SVIP8cTwa1hIuT+AF
kz2r2+cYcPCBeh3SMEdlDPtkpoZnEGy0fNc9DYROtr1FR3XZPjSdaZ4j10fWClikxFW6jmb8umOU
Oyd61E5KWJCqkd4mPmSONf4aLcCYIfy1XaNT/LHHzgcaqKtv7M3mQs0QC/G4Bt9elFxKlb2mUzjf
Qxhxt0FBK3tGxVC2+GpXy+onUF/mZMttXvT5I8CGreN+tUY774eMIQCvD2ciDNGNn6ltPkXPgejY
HkfpL5Ekj2XIZtprvPSY4Uy0pWetUwVtcGibaC38XdRF3I35HFZtxJa0p0couiAkhUgtuhQFoXTF
T0RklcsjUANMyJRIdnbxCVCeSremO5qkI7QnDNtDkoK0K8LPxeJZsgtyEC5OPQWccOanzCyAG5DU
16o8DoVmA40sfw2kKjsxu42Z982Gbeolpw3Aj1p7ZU7Gq2XTFWtYtF73ALTFcpnD5E9reayAxu9x
JqnWeNmTGKISaJ5NJwCQq3SmsqcAKMEzSA4jjZ8y7w7fSLGhhHRZcxtxXVog56TcJMn8GQNJaQdm
CJEGL1QouGRr6NdInOLdnPmNq7L57DubsP30FEw9GL0Q5zBGMJP38ro0ERtdevQIjUbbsXhUYeBs
VUP/nBFGt5INJ+iOv0zD+wASwW7yql9p7P9JI44TVeAjGCZ9HUOypLiAVX1JfLPo71B+mZ7m3sRE
2ZyXhU18NHgCtQZ8wjhSZc9fEHuiCLVk/vE4Q0KGKJ2vEJm3hz1TEtKC94enGsmQ/1icDM3BL6ud
wROyCQQoL/x5G1Fx8HIAExfu4udiid8Dnp4NloOPoRVvPLd8IKXun2aRmDsS8W2xTgRcqS4J+/eR
S52PurSmgXeTc6OTFQ9j3fAWMO1fhGmINpFIJ55pfojoNYfi2an4DRAjl+FHJlDF486c2cPvr5yS
tA5F41WIFS9kfqdyl7UZObGGpMMq5QIULDiIZg9DB6ks2ruz8bOf9owPWPHtkWlPtRNsZfe9jqs3
oPWcEFwogyyhETgWv2yDywfXaQeS3fKra40bvou72m43ZjleSoCOjDgwpvRzGg6AAuJAEdTnGtbQ
hVyHP8JgHA8GzC9++f/YO7PdyJE0Sz8RE6SRRiOBRl+403d3uWsLLTeEpJC47zufvj9GdjWmCmhM
NzCXc1eREVkZcifN/uWc73SHwcKLy8wambciDDBE9xMP6bkrA38zCPlFgikmTh31xoQAWyLxWAtd
fkXJEzv3BX9IwTBaDqZQWhQ/18QmpA4JgmEB0UDBtwsEiLz++HyZQ0fRd7pMYCqRkAba+AB8X3DB
ILVfAkpHpj8BuoeVhRGenB4eGMH5OLobWG2gKUtz8DQV+CtUdgykZhpgN1artsCJnXAhV8PJjRS+
D856L8vFq5rMx7Zl/8jFt7LxOK6KznXxZ79MUkt3g43kAKIA1YM6ycL8SloBWsMvHQ7H8lRxn2Ot
a58iNTz6EwOfzCIeqA+OOh5PKmnSPCugBCSU/uhxdWMayc/QU9sCHebeopbInfFrrBUjaMf1ghjq
Pzjsz4qo2bVPoqjny6ubSGJ367hH0O3ewj5+jPCze3T7bG2Tm5kE98R/7dgrlSu3CMhod3kY12YG
DjjPis5zW68qZcuHjxRW7xtU7YKcKjbL7DLWRq0BMUWxvmoh/ji5huAS6eIKK5buMZqvIvwnbY05
B6gwnFDE4WTMlGqPUxgxWzqD/pt5fwztl+vyls+cZrPiyypJe12jMztP2MTKOZ9ZP1PCg9whXrn5
NcfjQ6CVv6OYPawaqUQa9lYlGGsyG6JHO8fQXRrHJkgeY8XnNkitX1slSl3rm33+zk14s5OCnOYs
I0laTHca0FJEfP1vOFs4xKhJJ1F/hOaLNurV0nh+2HZ2goz9YjRYBRn2fIDCFitNwPhzqFyHfTLC
y2Ac+F06w0qUePxieh1AzhER3fEmC9xo5yRkjSftuCbAZ0s6GyaYIX+LiY0mp1r/WUYHFgPTVXwf
yIVXyxoBRwj9qC93Ze1+6FkMkr9NHnyM65VM3hpqpzxmiyHNrOP5pZdjabaxTI6cvHV+j1hsb9PA
1xv48Rc0nXRFy8aJPn4Xxcjksmw//JQFH2k7VHaYajOr29oNHxpJ0MEmMK07o2qfpP+gU8WgBeZJ
bZmMrBxUZn3U/2SLdAa4J0tEW57tkE1PqbgIpRluGnuR1UyEUxnhMSmi92qhQMOIXHEN03VUGee0
/za5GCtU5aTeVAW5V1yxHjM9DjlVKSjRy5jkBqbOpwPsybIZU5bcG8hykgWpz3gbb8QsETUg1U+2
c8AmSIcrAOfopOl80dTKD3bq3yjGTaAP6Xmu300jtdajSk72QDRSFAGpbFsBW3CsTwYeQzmbv3U2
ykwBfQ1lkX8cHOKIpYbVdkCHzQTzXre45URDHGo9y50NH5PCAs2hMxePmh5/BGFwdUw7JlSWe9KI
wZHXKrhEuKqt/Lkgtx2DefaTmfyPsOR3RUwbrqcXGfBlgHjhzO6H/aT131g/eCkW+60eaxfVxh+t
feOrBavaGulGqxMCDkzwZVr6wir89vf7Y+KcpPeooCKv6ir/nRJjxNppiNaNwkQwckf1/gLLMbZx
uDDfG8qiJrmP3Z86iL6TSeJiCMXNJAV5wgWrdeoR8/dbkXXOhnqLhOy8O1BbLD49Dy9UAMEDza9V
QlVwqXvakE/ZzRllBEuTrH0UcXCFTl8TYJ1yQGlkCccF4x+r6CivxF1k29cmVviG+WgntGnLU8gB
tnxZbEIhCgACK7XXybBMQsb7jGad2g5eOIU2KJiB3OtZq49GWpzCCoerWS7PNZwZmnntMhAip8/u
W+RyWhPyBH+0jo6jMu+Q7e36FF284uvYODDGwx5jyeiGG5Vz+bvldKpiqBOlfMSIXGy0kuVayvdu
jPr7UDQxJTHCJWt5GoxqPLAs8Hh53qqBNVbtIPFaGrihDL1i5mcLtRhziJE9ZBId7KKK2aonP2xP
bcObVLStAzVI/wBUsQT1+uHWT/mcCbqDCF48hqAU5pgTq6y4jFByHTs9+GhT/gnPcDqbnzTNNPNL
BLyNqXpsbSZX/I/Ill/CxxIdN5zwxsSHk/vudzo89XA0/7yubK0BAaiceIEme3RZodooZwpb3rch
UuZEJeEW2jHICZDrsw4xqGdyzgSKaBIXh3nDCmwYNJLmeF9Gq9hqA5kL/sRLDxpzNxsjISaox1DP
SWPbYMvxwyI5uG+SkNR1ZIYv1TyjHF8+SIT1sFzT+7JzdlN3K3JO+cAPntE33luh/VtP/MeorW6O
KIBk4KxjzCBWWANn0M4Btg5+fkvRIida8GGbpCzDP/syoJSgVtM+YqjCSnd5avv2oJCWUWyU9E2O
9csmHmklbWy1rl4CnW26mLlO/9WNWHnZO2xzZ3oZe3prCPTVor8qQT23sbmLh+jeb92TpYatqFVC
0LkOjjl+UsA5I1L4RE4czdxidomvMN4f2iipoa6ChfU9wslvQLz4GklAGaluPRldRc9IPrPC09y7
l6h2zzi5r3PpnPKa6zAZ7xoUVnEk3konZ5RC6ESSC7zzxDtl1nfqSrUqddyaxlvqaMxxQ9Rzk/HW
RTPcJPeXU1HVzcx+9AbMLXCAYBXSNKr8wUlrbScTe2+AtV7R5PEd0zPnAvtRmEbzrk1IXZqQ6YfZ
1s1w7k6NiUjN/azZS3mWjB8RERNe0zCS6Gb1bvTEQ5VXQ9Qz/QL7UG1xeBthB8zKMCusSGQnxe1b
r/8a6O9XWlde55qX0ZrtD7Ps97mrTXyg6W0chH0MdcYdlsIwXFKpxQKviQEkwzDEzYD3DXgb9zhF
qp1Q7av5qLl9jexPs1eKV2YgoAh8HG2PHbXoy6mnLSd+ZG/9WgdTs06RlOyxOT2gIzhrWnFeKHPb
uJkClkDZOuy49ZczVwdfzHbSfirRLhQhnCnUhb0XuMMruIWK0QG9Y1N94pqo1zNzEE+5f6AI7aZF
77pKI8wMo+mzqLQnhL7PuoMnxC10GnKnD73W2GJ9G9aR3KcmJ14VmuDwamPAVKxfIUYftH5Zb4bj
QxyUx3JmaFZN1joP9PccQsCqz212ExVkS5+a0yq0jwasEPM5fIKMFlZ9EiDvC8dD41ovMe4gnE6k
S4xELeHTeuNZeY7SBniZSPMtmveN5cLFBhQJzMICnDt01OpkziHztwmfG8HVESGUILz2lAnen3jZ
iTDYTZQ7vAFatbOyBHtwkBId1P9Ew1Lu+osC0yJMzEfGlMd1viXKiFFgOe8nxWFoNrlnDxpAMGUp
L+IGIesJBc/4C9i24YV6xIndZv9fe/c/0t45KOT+e+3d7rvg+v8nsd3yL/wttrNsJHUw+ZHU/Seo
9h9iO0v/C3ytYThCSPg3fxR1/xDbAbfFG2w4FrN1w7QVCrh/iO2Mv3RQpLYy0e7y4Cv5vxHbERaO
lu7/xIDZADcs9ocmJF0ixc1/YVw56KqV37T1xrf0WduLKELV79sdfShAk4Zl0SI+YoJymeeC8Qmc
mQdhJjVjDVOtx8Y0thTkptfJCfOOi10ssSeThmVZ22PN2maJ8SMs0z7Y8wjBKnK5OISVU2Et3vSB
F2Ks5HzqU8n2OM6CXdD0GfWkuxBR8zJ5nvHpUlFqttdVRGE2c9BsxBChXfV1KNU1Fqre7FmwImrY
ZTgiqbcC5tONjylfWf0Pzk6QcAk5Y3zS8EmiiWwiZDCnsR9iD18WS28AWJ4uqRdU0aofXGxE2+Bc
Rpuz0HrHerK5GfuvmV0AbaWEqZtiIfYyf4HFO3PuetFAvS4R2q0soQjGEml6SFom8YzM64fadJfg
l0FtQsZl7GFinCiolcjiImOs0umzaysBdBONGVxt7srCFBhn7Qxvqda+FooOtRKDf+PHdD2nhL9o
NzPzIUE6sxmF5a6M+dhka8lLrKN0soJqunZ2x3ikoHJzyFgiaTgl89GxxxviJb6k2eXsCKwvN079
jYWd9g6BJVplzHdehKnPU6R+kqIXfKFmZMhTxy9pkV0tg1veqkjXmBoctH7vEINlOulXj9hq2y+D
UXhvRJFI8HlRSFUhZtvcd6yT2Y1ZuIzAR2OlTQETBMik0Zb5GIqIAN2k1uzubEHcG7ZPuXZkxc0R
DvNbU6CaZw1aWU9N34yXdsqdm2ysgiKYYG7ATTZazpSIhW1GE3RzCqknJ7KNxw1DM4CA3bHiv3LS
QEW8SeXSnwaGOrps5d6ITQounejJmCtl8TaKygJkGhPGSeoG4Fgjb6cHQhb5h/Xov3ZTzS3BQxWy
IrCVwXeYwg80JZNd7s/7IonktRYdqgW7GmhajD7DnpcTeTP4g7tVUToczUEEd0WZyJaIDde5sN/J
9lPXiVNQhvrDkFXhBaWAjkqjp2OtIBSyiwx+KJYRu0WtX9/RsKdPuq/nTyKjM4vjoXirCB09I20d
Tsw1cAlhzQ49UHTBnQ7i9pp3GfsCTYpuX7ptwctkWB5B04TKWqDkMdgLeZBmNV2IUR7OFapfxHyT
/9ilccMI2ciPgzZEj71pazuDrQCePhkS7uiCTrm4WWVfk1anAklTzG+53rPmbQdz+DYTHa9ObuWn
QEurW8liESi9idIdAlP3qnyQRJodpi/+XMS08GHkXEYEbocCPipJ0RV23MZX0Y/TBOM9gCPtxhjA
2cU2IcNVX4ewrNPuu8RyS3SkGd7jUqWHbfIStwvBm+LYIUXEXtzQL5ZuF3xhEI+fnX5ot0xpY9Jf
CQdjJcbqiSEonzIGjrQs8X5J2b1DRWQyZIdsfJUEApRHKkfdlo0PYnQo9TMquMgbyVy4DXFh3xJe
NCJebPNeITDaIg1R93Ec4rtGQUeQOiYjRuf9NLzGmQvMcLCm19QubItsaseojlYwNL81y26/+gG4
dBQmxjtVCQ8TvScCWDqZgSDQzIYjZnZDwQw6p6Hoa7YILESorAMr6j9KUB3wRZBPfUQ2yZob0QDY
CDN9pCIaynfBbosdglX9TtQIn66OmGQXJTRdJhDGAxVJ/zuNHXmzfRfVbG8OQAV5UYjQIUFGP6Sh
jy1lxhjhGXboDMTVihLNLM67FJjdDhYZ2ZeJVnl53493Lm/OqapkdaBNKy+MVIFPKcaALNH4RK9Z
EKq9i5OZgFFSCZ+jSYb3wNzm+2keo2JhNYznfC7zA/S+CadPUDAIrHB/YwmWxIWRi3UwJqM65FnQ
0+zCdiSzoNAAD014chbJScmwshjCXwwKjY9OUqURLqzt3dLCdzayeN1nfUquUa+yY1k4rH5VNWBU
ShFKkp0oiZMHrJvOqb5LEiQSRB0wp6Qyb/W1pgNqCnPNDjZ1kxMr5DoQnluLI5W8pibHyeG2UGPH
yrhUBTrkyp6Mc2vW+sOcRWx5yjoCnpH7z6Nh1hBtKhm+NpbV0+k09g9W0OkAX2h6EYNTnGKswtwc
mnGDy6CXKxAN46cWF/2jzxoHmWTawQ1tKqI3B4p4oEmaRYwYZ/4771D9xu+kv5ty5sUKJvdG7DzT
HVp1HvlIQ2fs9MatGvKCJUMBhM6ENcLwgihH8mMtVkSpEcgcE9CovZAlK/cJkqhzZ3T+3hqL6JE1
pkWzalpfrRaol84WdQqMu3DPbuLEl6hK1WvVmggf2KG/4c90XhnmtQw/KkXqDsiMbZiFzUMVOOl3
K+S8452QDHn/hLiUXYd/uW3yoyPadtUh/iJ/Ny32kenM8LVdrNcx65xOxr7nAzlkaI6002KUG9t7
DecTbVMjH3SKlV+ljHAk0u1jo5fY63XH9+8YWOa4yBtBaE9fs2YhOyqImGQm0tpInrKt3s7xXepi
tVs1BrANfZQxkjbembC1GUXJvmDQ1A9i3OZZp/3QHfa3tnbUmd02nOSh1g1GMFHCI6BDN4otS1tu
HOQAaLVzBRbaqPRLa+kBXN3R2Zagzm8J/oRxHeJbWxKgjEFnepBn50k45tlq69n0XIEB4pDoXO+g
ELMs8nhRkt5LVElJkosq3yU8ngh4zAklkFFH7DikXV67qgjBK/rs23FVGLj+YjzPXtUCrF+bwu2q
bTu1CTquxocco4ECi642SJmIFVRn/6ZgCt55f7lMGTWj3GsIPD/NfFbNJutmPidjKpgtAwd5YdUR
TBisgIGhjbXxu3NWLJkqdWgyTBgU824H8uwdSnZrSesDY7RD3QAZFZkG1kofMLPlzQS+Mn7WZMCE
+zP3f3hHLnPOiLtFviaDj7knFD1mixMpxvZRUjGysLaID1kHLPFQzH/n4q5RMUy2x7r8FTvPPV4v
+kqSu+hH1zkPVTkeJ/XdhA+GiDjjQP0UCKPNEPHzpY8RWtX3TflYuPbeteFxClIEqd65+Q6ateG8
ACJNoKn+OPX1Lu1Qc2nVjXcKyXj6Qp7fcyY7sFXGUcblE4OTZ1Wnuymv4UPOm2b+qpxdQvKvMdDV
61r+XujNa21VVEztU51A4bLiyT0QXz++sfnQZne1LCUY9T4SxmUSMldGzALNyIdp0j3ixQPKVaFX
LZHKxKwHLWP4FohYEPdN6jlpq+q7hfKVcm47vhg/eHimDbiQqwg1Mt8ZzR6ZFehnv2LmMRBzSeCR
GfbbWLY28YUorLxIJAVG2/QpsuP0M7K6bEuehLFrO7aX85J7lqX+OzPz1AOg+NvMhlvJBYgjNkZo
0pbbBikuzvFbm5ETBQzQfegwHeKqb7N5rWqc0AsfxI0CeUkLFdy3emB47YC3OZwRHkkWyyQCQ6Ga
SmVtG1X+CnA0MnBk6KU08tRV1IV7f7IqFkhaTyYQfOvedpNVQu/MGhRqa9vweZdtQDdDAkWRm5CR
remzddiw5EBR+e9h5/T1JmZEGVbPfmpfxsK6L8LRPbom5k4L1l9fuKOXD0xru6F/pVh9bxkMsm4J
iOuY73pXQ7PNatvWgXcgqaXxLyLpdTW3fRJZn1pP2QAc7wVHrbOtXW50psW8ERocNSvMmWWMipPe
7F7mgLdaFsRdRV3NDM4ll9hnJk1vQT6OZvYEOY6m4c0D2+3aNWKvy8rXboEZFrZZPCknCDcmGTkE
IdM4lJn6nLmIGTuM9V75sY6MCrlzSVjmTh9MGLau/oG61PRmGGte1zK5l6QAkZOXIgBHn7YifTrZ
9FUrX91wlNcRhCvU1WRsfhzG5/eS8dtJA9x9IXJT4j0055YljIJaRMH9MAZ18glxwka8MVgfpF6X
J5kCKqOYCwgDsOvszJAnfU40y7hza/BFECT8zt41yD7wL2kIa3SNOlIS9LxpZygMZqslgL7CfNmQ
+/bzgJecJyqz9zZ2Vz41IdnM9z63vGsApEd57X4HURE/EMdlolb3k0OGaPuTeAb/UtZ2+zSkKFSc
rExfkjxaZKydOOuTyaB1SKfa4+mPqTcNltaDAJVCzaO6K5Z956UvmvlRkw3W4zGr1cG0Zuu5cIX7
hKJEP8GeaJCJ2JjBWfJYMPd7fDh3Lvm7AFqAIW1ctsCGh3g9nneCS3P5+8M2NCKfxFYNdvgBP0er
b0JNR5FlEAiAgUePh/JAMSZeI1sJXP/+MCOBntFyjq3Q1rVU2nuvfPUN06tHDJPR6sDWmQ9O2VLS
46HIH2dtydjU1ZC/6IjijkaBeNZPYu6iUov2DNMZsvddRaLl5BYK+WTTysvozLzmQsTsVwarqLZK
cwb24Sy0XeH0e1OfHXhRZKN0OFS3eTgFZ8RizOXNiO3ObGrIpovmYE7lc6NPPvuyuvtxChTvPoGC
RCS387cuwpJmcRbZCXm2fq6lju61CJFA19TrF/aXpI85fbtRS9sDpaBVKwPo4VVkifkW2zO5Zd2U
/tBNRWc+NLkLOeyuRqfHtxL2I1DQPIHiPXTTlzPG09mChpBT+6EMaARhAXPhDtem8wn9HcBTRElj
HWfFdNNSoiIqTVZM2f2p/xXqvABycRTEZohlT0NCZvIRnW30eOiSXDIr47jcouHRt4FulcPBVzHy
BTmhdQ4aTNHrvsqYvQIw0p6jYrKf+oRG0ouQanSYIZgp9p2r35XY1p6BnABfRuDHhij3K7IbmsI8
sHnlixgaPCqEKAysHYgyvId3N5brZhyzHaPxZi+qAvq6DAJCJ4K+dhc0xeRQaHVd+GQkY5J5RRUv
IggFZ2yNNrJ4aAtOMV0IfacGbOGYl63YwzSDVNi5koXMPkICc4mL4tDGBIz5uUEfAuPUs5cg5jIp
gXjYuk23JGr0S8ZCqta18q7Iw+plIV/fMFsbzcmEHorWqagv6RCiUejUfF6arbcOXwIiZNapT3+G
fP+v876YDi5BWM2/Lf/HX0U51ext2n//5182f/+aWJwlP+uffrH5k6V1333X08N3A0z53//t7wCd
5U/+T3/zPxO5/m8WY+y+//2Yc/WdftRd80+eYv6Fv8ecpvhLKUaI5AG5liuQWPxjzCnMvwzlUB1a
tlLKBD/+X55iafNbhjJ1ncZJN1GN/teYUxp/CWmbrhKWMg3Lkub/ZsypAOT8y5wTBw15C8J1cTQB
iLP+Je6gchd3P/8dj82nyEbcKo8h99sFof3VUS5REYNF0Ik+p+tAy2nbBcO+wQU5MiOjlsmJbbix
G3uXZsOoxSmdK+Dh4btvwiXBN9RuQaL0zvioUeCf5KDtHUd7bCkq0smW+IaYmrL19E2AnyiTYaNG
p6kpWUM2wOVnqX125sKfyj9FZxzHGb1sgdTQnXwFfx0+BbCTRwZ+YlMV1ORDGaGcFqZPOUZTbpmg
aWIsyLZADwaaZ6MNgCSV0bwIioAtQYY0E+pX4ShK4wxKM7CZFlY4B2iiW1cyGfKKMqQNFkFJ/7u6
ny1cJuALDpWIxL6QMQO5wd+1nvyTidpsmwxp92S3vysZP091cxvyz8GmK2NZYxqMtUwpmk1IdoXx
py0mVRsdK3MvlmpNP7KgHsz93C0uoSV8UoxH7r5t3Ge/WhtIqNOY56JSGxDggI1pb8cEqLM7AKXS
WRpS8R6DwgALPH8BCF7FrvMd+ZWG57KxoEgwz/GMFpV55AeHoSxelm8kTf0fizMLWx0C99aKjnWA
BixQw7vlnExOqY3W/8qN+ecVNre1JcYXPR+hAFO26Yrhx4DhuR67+sqI5FYzRiWX6AYhD+MN4l0w
NfW50DeEUTLRDcsKCGy2airw17+ynplobvSwfgHho7Z7mvEqrIlvg0XjUWsRUjsgWVP28AK9/GEs
/FOoaF0ZyqMIb8YnpDP7OLKxRPAHYUybTyNpVo7ZnPHObnTCCUI/6fZWXR0ZmyC2q/sT4WPwyUfE
dSrWbsjUiw0hfNGmpGDHaobLAgOIiRhqIbz7fnPDqXVnamRBjNdiziXNGI7GMULdEjEX3sHG/yp9
hy8U84kfzZ+aE1yzSYcfOEh1bovss5TEMMvwlg+Yq9qKtXbACNSDw4l+rKYaZV11HgHPsexv8U4E
R9QY4C0oqOAuLds/C9+xCY1u0FimBt0vh7yqTRjx3hGD/Wb6zqvB07aLKp2AVtCBjoHqW8d5Wsdk
OB+mKf49QmREexg81w6XdJxHTwYYw5UTUbFCQT8jlcQTaftkhw/S3YQ9I+mW6RwJXRFS/XR5nObu
vgGjqhHnvBbOUKzL6Zchh3ZdRyPxbg5yX6aBocVbnwqfNm3ZT/ahnL1Bj74q2YZb2UUNy0RdbLXJ
/pp6wk9cdxYn+50IXuvcY8A/Yvnc+EaPgaqBjyaoqbbFpMMcqcyrDmQ/LpmEC2NaWIJepquKPf+2
taPiVtdTgWSTDQa5UWuKduM8G/l9b+YL4She5MLYTFq4mvi45b01VLgFOAZCjVyuajKfGH0MOy1H
RYzk+JHWqLHNK/xbMmgr92Rrm7mQeHvKn6QJ/CsOgvMY0+uiMlpls/WCZkHf9E130rQpOBV4baYZ
DLKdO89LIp1nFfIzmmd5dGSyMS1NeokYXgHEAXWZfXniyG885YBrN8JBO7Vm5+x5YA9Yw9pzNbi0
3LHhyRYBEXDF2mOQi/QD3Y8nAzyniXZfumVxxD+UXSErbVFcxTuRATuIg9rLE/5CqCr0dTv/yMqY
DyW+2QwlnEdgbLetyE0r8CxLKpZN2ibxGsg0qMUSwH7ZkTWyPLo51EH8QB+48CE6z/mpMTSoQUN3
9vu4BMRnr/N67vZxBmXATust8zrYOHG7g6H8FNJ2sgsnwS07F9299EcgpbThOiq72P8eXMSTfQpb
r5RMsKQL7Qop7dbgT3itKu/IQlXkLzqnZpKlZ48sVFxjRM9Tmq+Oi4K9jmd/t3VQZZwYKGEYNqqt
UR+Vy8mdEpfhIVVgKxZ+kS+H7XCcGbrUHIBZ4TkR79sQHCD1srnGnLoJodGZFkljEjUsQ6uuWZuI
opFsvEcxw7UCttXOcugxi/EFvHaz6aSO9gsAcYcDlJ0JTmTDNXEmBjCOp/pFH0o+AxdaZRx0lMYx
Kk1O2NIwacXt6AQFFn9tKC9cfndFL8qHKf1k8oOUABDgnSOMB2bfx4yvFmsfHmCWKETBrMzPUpnB
rpkZ/w9xxd9B04Z1UInuoLpiD9XkWnW+fSOt7jfZK4R2qoPDV620LruwsGPbDwrcKnzXY3eySkLk
xCxiy2sWUQZEVfKLloUi1kVhUpnmvilgv7oTckL5CWQMKhPvRg4t5+TG/CrbobbAtdHnr6ka1Tam
O2gwE26kSxODVZY+BPVEFw+Y9bPkIkSudlIC6VZluy98c6H1TyTOkzLgT9NmZPLxme3mOG0/ExeY
P+Zii/lP9pghtdyx79+BfV38vEBlSQ1OEF82s2eK4Fz2dXko3jUegNMATCkw0+yKM1+yOdT3YzGJ
NYT3e4uc3xti7J1yU2MXgAjwrCn8GnrIe4bmfNuOJE457Y5mWYpdj+1d+GAlEWC/+XXZe6Ic77nf
2CGY8BbzjvG7q3caqqGk3eCqXwdN2Hi+rW+5kZvjTDxhhKDr3CDp06vFe5BUh5GZU7nInTv0DE9z
ZT4Myw/EuCDbMcUYMcI3V52R0SVXsloh7H6Nu8YrgM+mXCnMNmh1Mcj94MPBKpa+98I4gw5HuZHD
cGaPRyxlX1wy2/dGJ3aOloGkR+Ce3zQJwuLaBHFUCf/L0YANpGyHYPXn1boZioCuU4fJKn5z3r3V
PrjgJisAh6LBQogEjAualu9X+yoH5lYX1qGqqvKkgulolEN3x2izxfpINoneMmxpLOaUXdC8GgNn
dBEl4zpjnOxpzIccFgSjOVeHUA92RpRaN2ck2MQl9oVPIWaW2wuxrsaBP96U6abMQdeFRUZGTQdE
JVnc+YgTCCG5YzsjVoldIfnV9KsvYA60qKIh6M+HjgXwlCxEd0YRmwSQNxTmZE6CPRG0ntFT2GXL
b3eW+BkT7Ftgcfdd3Gw1Kx8PlsqQ4QpyO8CVMjc1MVjOWtgcDY0eMJ5s6oYZi1ql28Dqjohy2MHJ
6Ynw92kbqGlxWa9B+03c9+InQ9jED1iR8qjf5yMrcOFkQOaYLnhJn3x05qitrFjPiGVbzFN2Sb86
YhNymG2pZliCbYaE6X4Xcx6Zh7EkzCrKrhRnNo7jxkcSup/x2J1HM92WNK5gKPUNGgMAA318gUPK
2jaN2NTZBEJV6CkjK2xOALIZ4SQhzbme7sbaUpuuwmpfhQysdPCWW9zeG1lNXJB9+9UEBLunGgYZ
vSJMw0rRbVXwyEslTGRcaI4lRxO2MaxU89Qf5vKJPbBY52qPfg20e04xONYjqlxsR/Zyw6Sj9VNp
w21I8nNQ21e3yEhnSO4av/wcOlBjae3ZHTprMtB5xQ+sOZE3K3nw3Uzxdb068WWOfH8f6QNfMUKF
FkIYM1IOVkZPRA6GXAl4XRbUb+0fNIngsxs/Zn/M9pI14yxIPc1dfgALbg5u4vfUiPrT+GRNle+V
cRVunE7e26WxKR1kC84ME6mNpvsBZQObS4Ju4XbitXsIpnYiblBaRxY19iaLhs+6KEOWCCnIyZYp
a6/jk7VHolTysd5ELTwVlRlgOxzCvvr2FbpisjLzVmyZeq/dQkYL3A/1lIuvET5rODoHLQLuQOCm
ux1C270ku7wPfMAt8OnjoAJztmQzNCi1YPC08DYq8q2c/DgWTMLawCDQCLe+iBwKr8IRF0guG61h
ld+OCKzw5u+KpO3Xc6NF5wzugxYuKVUh/ndgr9zIgt3iHKUYmfJrh0B6q/eYBOca27kgJ44QuAG5
cRPslt1lLUsIgHAAdJYuno5zcT330bT2s5DEl/FM7DroN6Q6q7pvu0sQJys3n7eTScw5IgyeDlW9
137MBDytSSZ03DvRa2JdixKrBI9arph49M4U7BIj+5LI+8YM9AHyy2LT7UwiUrlCfcjy+eQhOjS8
Hk4Ua2LtMZLA5YOk2+jkOgFWST7jZvTYveYcuxiPk0wxFKYNi/tq1wU16wo9B8E4mCtnNJNVRV/g
zaASPdqxpFQIQvaxENfcSoKd30xUf1hlFVrdaq6GBzaQayGJkGgrYazjmqSN1G1fala+q8EOP7qa
xYrF45jBwt6z10Wvm4QWEVbtU1bo48HNb3bdFHvqLzj5yL1ToUHdeZI0HQwxJbWn7d6NRMGVNl6g
sKlxxWj9XaRt+8gdNhk9Pa6k6okUzgYc/lGOwYuoi2idODZpaQzI0gD8fKaDvEr09KpbXkX55Dli
7natQ3FruiCXGicjDtne2WARcchGz24J05i/2XoQ6rcGW4vyEuexgbfZTJM3BY+djc5j2E+vrY9a
0CgvU15uNZGcpaNzcM5Pluv/cmL8zeR1PjjAzMNM4+HpzeNkmyVXL+pcP7/DxwLn7499uHppAnNk
TqHt7AFERGfAtJ8Kf1PjgSmT7X9wdB7LjSNZFP0iRCDhsSUB0FMiJcptEDJdCe/918/BLCZiYqZV
rSKBzGfuPdccKLPT/iV21hwJdVS9uY/cdQ8qg9Gh/4rzE6ssw+NYCnGZusQDDack048Z2wDeU1ts
pFQWWOzEAzjzBw6cxENIQH0NSbeVjj9Pnm4JtqKz8YZR+M2yMeooRHwcKRgPZY93sXbUDXO6Fanp
wjBJyu9uzW/LisnyXB1qV95vHIQfcsi5UsT0qBZUZHqp8YEO+bvlpHeOnY9xABvtgpuCUGbTYfC3
i929OtjH0sl/eYVouLDQMypAv0ZBv///P10miCVCds1ImXoAihrbD2w+1QXlh+tldjxsW6ioG4Xz
jOacYLYkrfwDU9P8rLSAOifVRUUyuDSGeIgFSFl0yBNnx5hQGi6OC/Pj1VBpyCPHhi4TtheUflgY
h5wcOAUVZ2Z8qH3csDho/4RTG+D4GQKhxtiPRQMnsisIFAYSx8GyMwdy3mLs12m4mCwWu3TXNsyl
XFS7/zcncxcM1/+0fLimcpyf0QOnGbIW0yFgb5TTWfTJCYH1ELqwX0uBYE1vIVsN/DVtpUTGYzyp
Fu1glMHFqRjl8vPGTXWLHdy1wev6/M82iCcQcXwsMf91Chu9aOyoesMCF2B9K2s275Hb3dpwKHw1
T2/6mD+7Dks/reMTwByCAFfE/kjktA+/uvUVv4yLbI8qjWUYy1k71J2No+qfVeoS8UPlFqgmhGXQ
wf9VFrQoFtNgEqZE+nMziKM7/JHY7FwXRezNFCtOYlzagRsQes9X2MwePyPP5Fpe0h4rAkJGHp/k
NafDI5qJ5mmOLkIk19DUHmijEH6n7mNptV2/LPDH055CiDq6r4KUkc3WQnXnqYlNJo6WXBLYUlnO
tJotYxkw7Mc6dUIOxeE4ZxmqyOJVFuLfAMIlJH7ISMsdheSpoadf+uGTtyP3F6M+jvwfaY45L2tM
cKCLYI72jdKeaRQTeCk69FPpCXLuJh2E5TeJ/UZsyL4BxhYJHS/1DOe78kxV+IQ3sQ9hkVqGZEK5
6JUybaCfMPzSHG56GBpIx+Fipc7BIG1g26zpoMTzMhlz7C0amlKtiHdhoF+S5tXgUCyd1BvHbau1
9wSzGgZnHs6l8YaoYBt3WBDjHwzmdRM4BTlmDbsW0XqaU+5LsJ/Ak9/CvELSSQKwnbbvbefmGyrX
ei8LgizJGrC3pMNSJzACw8tsIqhIaNlVpFK00eyQWYttU1GkDFOcGw1sdCW9gPX02KFqKuWzExPM
q2r2Kevz7GlUmltWEWtqCeuyhJAINCrok2UurLyq5QTqH+djGcjxoscYq+o+3VtmchR46IidgBwQ
L1CXcn4nQJEuj3I+sJ8mNBRHPFnBC6qDJW5+eqgoweRwKWW29m2zQXkxJ0KTkmXxoLIYSJ+MKx40
sG6NMfnoTicw/PhA+mpN1JznpyRBIaTFhNwuWVheGNiy/BGR4OhgX7mCjOw6fB7gtJMcoWOhb/MO
PElMUU5tYrfWdwTO9px1J2fCgKi9VRVylNaansae7EgXrxuPw5B7CSKbbTM74TGz3xhvDxcNBREi
L9yNmnKDfZPjtcqfgXhv+D0BjTGbDhDKAW5gL+PqzEvSnvZ2Xiz8e60EvM8TgSD+4qiXflrKE7lB
b0yU4RYNDN8y1jN8uNEh1sSltNSWZ27Nv40gcdikK+UCE3DWXnPDtn0ym458TNbqd9guSMUCu5E1
pCgiRrm7vzmRWZvPy57gbCJrcXD7C7cENmyuK611aD+M8ZTVKBgTCCNBk+ihV2D+hHDY7rGmMyIE
fss6fLEDtjCQuEy+UittqZt5nJD0yFM0MOOYeDt22J2+yyE/S34dj0fshR8GiGZIOoxxdrYZsmlU
nhMBfI2+s/Ju+VLa/Ko2+UuNpu2i4B3MZUMCt9urwZIY9yEirtx1kY3W+a5JTTdQlxpIfV/3PqPj
k21X7dU08te6eyANZxNhK6dyYFka5zHbWl3bF3l4muOyID0GI1eIfzatSoOk+FySJfE9D+hm0xgY
TlzPmIO5gTcRuAJnWbnWQiJmA5aoqhTYGpNe6AUT/DC7Hxm+ImNChHwJgT37i3bUFTGD/hIAbZhD
WuF0NIcl2moLBKiIrm1rjejB4tABpwksS3QsJ8rpMGYtAT6EGGznzkRfWT5D5QJbBi2HdBMTyStO
/TLudz1ElI2DEw0rJsOyNmb7sZjhTZvUW31rjB5xDLNCsJO4e1RiNhfwX2BX5bFSxB+uvFeHnjgb
9X8Kxc6q676Yhval2VburU6KcHBPzdq0DjXffl2aF5A7w3FuEMFN9T0B4wArDQkL0BdyYQ3lPncY
OLpGxFtcmW7Qah9FkQD0mXClYpOP/DxhFNLErO3DJkVkjrC2AC6q6s9SmygxdO1QGApH8cSErZld
ovC65bIKpVRSE0F3Fo4/Ja+ao6mHZ3OmDKbNeoqa+J7lEoU7PldAAFdB04sazf7Iq+Ef7lmBZiKr
PYbpXGJMB4w5Zr8tU8z7SoaMbEnAxQ3s8Ks1UUhUkfQWY6F7XIhrbArwQiPOTPJ35FYhTAimQvuY
bIGplv4WvhPBCP09BrVBGqJ51Rrs+pixrG1jzMba6alBlRLtpmnvzZTeGpS2oV5ZRycrYUCOlGMV
w0buPZBirnOssjDe692CSiVRzpYkktYca87npdsuBVqkKR84+jpjb0J3xDbYeLNT3BuWNOao6b5w
WQtVbb3nlPsPENNpMI6xpYHZBbLoLyvZWtONwRtT5HiO6XwwhFox+SmWc8fexaPase7CuB8BLWXd
vGkRqM2Wb6YwY3ts5U5OOq/uG4UOJMM9NhkLDkPlXKBRLPamIYHrj8mXFGSTD3Z1tChouBPd36S1
sz01z2XIu2qXEy5DP1JR/WU86Vk8Xit4MAyFISS4lRX52FNrgLp4dyC5RkFVcBGy1LoQ/3qCLFsd
JLGZvBRqYIhUvLndX6/mLg0vYnddbpR4cBC4o7xPBvkdr9gpZOWEsm/WiRrChE2npUxCELBQy9Cj
IPv5Ny1/ifhtyx/bAQv2Sb2U5ldLvtddASEKBcCmaCvuT3Qso0vWVJq922n8TTqY4+n6klC30sSS
T2meVXV5LyQbgxgPB1FYf2gCtQ0pdQTymXIBIWuhROH9VuF0zYPSMa0VFX91XulS57xqdXBsuXZ2
BzXdOfQPBLVKe9qLwvq22+G3MosvkuD6rd1rH9aiJ8F/3Qjwb56bSwIpnK8IIx8BfhZTsaHaN031
SczfeHPTj2r11ytCMhOqsglbCnJxqdhHGw5PUglgVZb2g9sMMZmQ+g5S346y/gvzaRPEo03jMf05
HUVzbunjOUvwDtsCdtxQVTo0Xq7dHKDHZYrJppq1d544bqwGOAXgyc/kmzEPzk3zJjXxy+iOz8H4
mvvkXUJbdBPiZJGmHsTErzfA+sLVTb4nn4gs15RlBGowy5yXnhjfwo5fCi1PzvCG5bHHrAK/T7ky
QGf3IuVDy9LTrBoLC5ToXx2B7THbHj4PAWn5OGDkUhakE3WHBam966lxLczykQzo7KDNV+wdXT/X
hXPU6/yeFfVK/5X/mI+/UhojbYasc3IMTjaskvu2x8Y/ILzm73hTKJBJN9ODHPgrgB1AiaqSBi3A
4xMRF3uFia9MjeJXsm4s0+o8TWF9NOGwLA52dlE/DRXRpVlq+bqCN5WSaz8OcLVdA8PzmiGaM1ro
SbskY8u+aIQQw1xC/UxaRXMZYrC3ixKa0PNq+k/zJ8uWgWUOtuIsZY1b5BxrrjLdu4mPY9RIOwVO
G7htDv6HKFSmgf6YO+CQmLG+Tq117zR3v6KvmfHioVQYpZz4UICFNeaLwuTiZAtSrIoZSyE2UmOC
6kqcZ0RmL8QSo4ZQk9q3EKwzSzVas8Yiic/O1Etmry4ieWnztDl2S/GUKo56KCOiVXqK7cTklvQF
CvhwwLobMhPJIaEVXwxbzuRc7AyYVuiA/d5Iz2P8hqUT5V4HA7wLsqjahVEOupQUo0kS9sqYkKXR
dLERTblF6NvJR5a9oVRiVH2Pep242c4r9bvBUNhiD6fgi6/hhFJx4bIkmzqiZIFNk8w2i8q3VP60
Ou8RBe96E1ZsYgVb+nwE2vUUFp+j9VVCnpFFekXDAbwyfZn4UnF37JeG2TIX6X6JtKMilEeujyv3
dVsriRb08P+ZhzMeFTMZ4inrcrA7WKHMq43XcQDQoTLo4k0DLUmUJ3f0Z+FY/1xg0Vimd+v/hiSb
NEWvassbbHsYP53Xq/UlmtqrTRQqSEpzN6OLlPp/HQgnbAowFkBJDn8uaI8hAnjGroHV70ZHCJk4
6q2dQDO3xLx25mupPxP3vqtQv6uG/J3nf7WOYFD+a4svMrX9xEWxIYnEGT6SAbEeyUFEu8WSjDSX
6ztjKKspX+QofZha5rUwzVlWMyp7E4ynkVP4Uwrg5TDihSAIGb02YS8OKhIoIDbjm7RwgJpGwMBV
DtJww6OyVUx915KbWTl+lP5q/bHK/TZyYCHGz3hd3maoda4T+3OZXFukrqXCKJKJpPSR8G0Smpzm
3WBd2RUfRNpBK6KzFsVBbdutXc2btGBjU//rIWH03V7Thrc54hlPvDnJaDesIyulwJy1N9ZxCd3s
anYJt8BEg6HXvJmgMsueglKq27KeXiMtfReAF1ZV4Co9JlNX8O6CRVnC51m96cgnc30fSb0DzN1v
mD2R47ryJMZbx7DHaD8bNhkRtLFKf5rhDeUyPOnGvKMA4UTLmAESJyuvocZ3RwMgHhapSmx0jqlW
7ZrbXNyY2z/rFfk56BbYV1b1yR1edRz9ouNTLfeF/mkiLxuLD6e+EYjm93bjoVreqfWy6637iNFe
pRoBoraBt78zq5HoqItuOc8pKw2aiI3L0FExQk8VhV/2DHTrBQ9weRDpL2QXJpl1YJjf5rjSLlkI
2yrAB/4KTAm74yBcXxFwl7fokRj8j147ate0qLaDyM4W7BbI25s4ebD6WClTG4Fswsph4Hb/1lWB
xYRbmi0+8+FBAcwmkq9DR9Rv7tEhn8o5p8nEaBhexvIeD9FvT0PCD72OPUJhRKxpUZzQnETaJwpJ
QnBTj8BbcaeJwx65IUBxG1UYUqLuthqBSEG65IY0XlruxNciVEjdS5trVTgOUVgpv9akXSqekV4X
7qGFueWl+Kf8vHabA3mI840B2MDn3pFpAFI/scb4aqRufKgB3y7DD2gRzfwK0dyTh7AOCRaSYgz3
MIPX7SsECdVOhRRdieykNVQS5FtjSDdMft2pjnbRop6pmNgo4MOEHmF8kRbFfktNP0pGTYS3UWOb
Em+10iHbNyLnpriSMfuC1sgqidxd3dwZBgHM6b6l9v/sBaIAA/RA1rTjS4RyuQbyWnOa9EhqIoJU
2kc2DX9ptkBY/tZXkb3reLmOSwAuqRPyrGwaRXIxaY+iESeSiqpNn2gkU45hYHHccslwQejL5FVi
DpIp/VYIk11I5NHGZcbtaTCbrT8ywodClNRJWhzg+x1GrTc2ETLvyMlPuU0DlTzryDUb2JBh8cje
ncW84zo1UJsNZ7foWPh1KR2KvTEsujeFZQXkGnIM+HNomXJ716JFlzH+j9UmANDkxjbvMOq4V5kL
Wbq6g+BxiCf7fbIleoNYYWesXZT81FD2jmoEQcP4qRrsrO6Mq0nwKE0nCHVBH83H3jU9qxp/WgbF
U9KeZid/xgz533BkEftWNemblZMR4+blZkSGMCELoDLIo58Bp/umj014tzGtpmHhMiMqKeofk+Ps
zFLu0WEwRSbeChwlMZbizOYddpS+7odciPPTqn+iwoPu3mu7zHYCGWkeX+uKNQ+66r2HWWDP06FS
oKNp2Y26/CpoHszqx+gQbcz2d03iwmbK8S+hweeWXJhHFZ9dniAaQ2rqiGsrk1tJpmJeExZd9tC2
LfDaeJQf8ByDhWQlgxfdIHdTTUDh5N9lXH5ja/1R1350tBkmdfC2J0hhJeGiUah+TAYSENuqvVzC
4nGUs8kdrLvhyY54I+qwP/fxIC7IJ9h7d2ON6cZ4LxTnpV79YVHfnVa2OU6GZ2iL7m5paKLtlpOS
vOChB/ARi/e8adpTFhElWZv+nDL/HGm4ByKy1BbOjCrSDxOfTWFpT5h/xVtRMf2JXjVXsY5DRr2o
9SyRooUlXeaSbODQiClD4uD5amkGcAItA6qpjMlB4DamH5XcZWNxb/sD0UDMILemugN6Rv4Eujb3
NjEBJB3hNVFb/gyrvRuK/qYThXisx7g7F0V1yXSgnkkdToTp8Zo0mMc8wzVA6AHQkbqXxpyqGWGD
CO+M9GlNMxLjfBiFzebf2I5NC3wNSRj/7np8N42KWJJ0F8bJTZ9/yD5l4a4EEwYvnaNitIlosPMx
yDJwYZN1qJuP9iMG1LsKhSu0nlsgeWa5kIPKas3dstOZqyPw3EDr3gmGaQfXw7CH5i3ZOciMZH+Z
h8+kbwJJAZbZaqCZrJlR3w/i0yEJMQSi537NlIaNQZRmok13NO3sFlRvlbW1mb3tnWk3MvqliQwp
Pb04r6wzHgG2EnLez5nmsqCHGmMR7uCG+W/PRiJrMGgiB8mOddW7ZBxQErbtt6LZb1moAhwHpkSU
M6tnmBcTa3DfmOW1yOQGg9YRTz3cIXh9S3pR4DczncucYzmnvwJBpq/XKs+KFV+Luv2swpmAwMK8
WrxvxwZ9/larsVHnk4soXpzJd7o6tv48N+Ydgs2rDJddM2sXGwVQUS4svrv4pIW1tesTUJc4CfPk
U6PSrnF2G+3OgEmELdN0+H5VsBvW8gpBcxsBw4myZw3oKQKsy9p8hlicf8r2jBFclB288lWbxd3z
kUXU+hDW5hg+itMF49TdS/ZkXOaLsF+MjlyVjrsUNDSlXju6+zB+bVZhXPFP7cOnFF+VsBQvtbRt
ntK8CuLtmd0NgHLA0Gw7Y8GdXPhW/aIqzcVlv9cJ41Fxq85xfkmZlm2rkdKr/J3idmVtBq6Dp/6k
DM5TDBrbTZjN9z8ViwSqDPzLpScWlp1dhez1o+ORy+TdUp6LYdqhUg/UaWb1xZhjibhXu301sMh7
uKrix3WzHZmQa7HFTrCBEj9zcb4tS+6r3a4BANQg/4ThplUvK3m2AdReol1TJQBRflT2O0ORO1tf
B+WgZJdoP1NUNGAoKfH5M0LSGin5iavhE8DpxBBlGkk+VTwLz6jd7NOx9kceEpaf2wadAb2XHUxp
g9TSb3q/RgWIgmqM2XBQojf2Q9YYx01vLb7QLRetvi/U9JCs6B93JAC3wf6dPUnrwqSf/UN7dtRm
j/qZtERrJ1lXYlMcDPtlgLKAKtO3WNeGjN7yCCfSoOy6+jOe2QsiD62t//JYBCDBsBuwMcMOSOOc
Lkc2Zz4MzwubIostNcUpYCkwWPB/lOnYTk/Ux0ypirMBho7KCzRyTOu2QO9pQ1pL/pVVdc/cKehH
zAaJQBmcQGzhZFzES9onOLXlgD9uRFFZAKSLo+YJSyP15W/M3VnpGEFqtA4u+ajPEs0l1tJLZ81+
W6S83RlsY9jzxTqM0Hd2OfrrWDqF0uW4QToMXkOQQjt2l7oBn8jWZ0BXG9XroDM6iiX1x7DZuwmu
0RFwvqfJ/pT0CMmrcNyoeiPOxBAzfm2nvyylZKgwqprOa6grZzoNgDvuk03gd4YIQZNHKtUJEpCC
Ni4L7YfLIg0mPFhYvEJ5+p1riI50p8R6SrHqoCSpq03VCs9FY5k0IeImiSfsmcn3npfLEeKcNlQX
xfgvbtBXl7S8eFbUMxlmvG5Eo89Fwrpuln7bgopSHdI0teiXgN+74vKkLYJVdWWz8dibifMPFtyZ
vAKXLMjoLTTAcyvNB9CxpyFMPxZB1GY7badkzaFOzOM4tc3eaOtbNKjnKmLFzqMvBxwk1tDeW7Q3
vowf1kDTJm3sjOSR1N4ijrCVzEBTkdrGBsCpARfPtnLh9OKM6ghGcdz0RTZoI9383R2+3OzDBr4p
0JqkLsO/8cxpHYDZtmqHe73dmphwicn5SBPbr1lPatFbC+oCAfAFDdoqJbOV5569w16LMM1nKjrT
uRfosCGDM2kO2+aUy/aV/ELkb03ZeF39q/d9fmxHykbgZUnbkpDFgDpJlp/BMDjxMFoyUkxu6eJg
Qn4zlwpmm6XclzQHnftdqee6RDUp2FzNf4j6eeKNtXdTvMaud0LX3rSWIbRTfYGj91Oj3husIMiC
YBP3O9n6I8vTHYYdNg5jEpTufyN8LU79jgJTkKJqM44l0illVbd6hJDLsui7MFyXaGZcUkRTfxbT
Toz2Syrkzzyc0iRU92jEjsROeU1CV5lN2Q4SaTbHT+yBWAijdXRGeSbfyd7H7vysqCkeybCXJ0Xw
pHbpEcYhrT2Gv3Ia985g7Ow2fDSuYhB6mRyN1VO04u6ArjB7sfJdyRHBWlN75bz9kBNQYycE/gCm
7bnq6MpMVFhdRxisC+i0icgH7U5FsYA9HptbBIpyk1TVhRbjoOXlvSbaCuDxtGnbfJ876qeiG7TN
4pegqWIT9hHy9eZDXecnGdFOpjg5UfuEM5esBzIaxoOU2svUz3u8YDu9roK4RBGwaGic4hOy5w0M
cM9GY4Ne6rOY6/exznyg4yp8y9kzp+q1X4qDrvOM6eK36bqd3ekP/kPl0xeBkJbPstFjp3ckZ3M1
uiFuKa0S7aVd/2jjkJ2QxN47V/WdivImjA6OGn9BJjZBo5uv1Mxna/lzrDj0HKV5wtPzhGXU2GC5
eeZr3VkYQ+NlOC8IQIOUDYYKt3KlqnMd6+yUxqlUn9icn4RZbM3EPTdR9QlbHnSZSShJQQ0RZQxH
7acuFxhRrKeqGggIapE7rONXrHwhmzm3TimWD6OCAGTq3NsC3Z+pzD1Of9ADwNafGFvK9G+DMXJX
GGg/AbYyEwqosq/IglFqtfpJOpyupkkumcv2zRr0W56XZ810d0n8lxLDVrIqaNS3GZn00BHeovH1
0zCqkacZlt8bGL3V5r5U43VixWzQOHdueLdqCPsWJR79keyDjlBaI572CZmutRDbrA7vOsXYVIFd
a34QSQ3D65pcs1iEuUNeMECNour5duC1dDSK+txt9YUP0HzXmQDlDIR1hXRz5gXVcNH7c1LBJbOk
50bwSvT4VCrRsTV4IfmRIxoK+EtGiJddvbrEFrRcH6l2dmyWeLhzofrG5oF02UulTxCbgIHO+rkz
eF4btQNmy0iPiVLS+BiEdw5sxMqOn6TGSLBsdh1ZI82ov1Y63nvDuEcoyaNJPcTRI0ERt+U06Oxj
TCVSqSgSMDyFxT8swNeFadC8lpGWcS+YV/liKQ/x/JbFxkF2wsb0bu4N8bOEOFPmkVmc6bTHpOC0
igIpDSsodPNEYN/rkLWrrJQVZTFErxmic0CI8U2RsGiSm+qknwl1wRCVL9rYfYgeF6e1lEHVL9lt
mbFBTOF9Zt0i1WXvhO6rTBUvtBkrzEhmI0P15Us4IVBKWL0Yc/M2s/L1Exb7oXJq+l+1U4Jw+EBw
FLhsDkSk7EriZS1ipnuiGxUL/2jc7voGV9NKKVi6bzuvYdUN3ZG3miFPXO3ppU9WMgRI0aAKO/JU
MNGzpXacDTM8hUQ8bqyq+3A7K8DwDWLb3DFT6HYd/8gAHiTq9GB0++kj651jDxGIh5EUyXaibhOO
e6hUC/dymB+V6bGsI9P218Xg4tIJWU5yDjOkf1WKx9i81250HNrsHr1FQ3xyw/dqwoyu4HCRmK2m
NQLImEda6lH77dzV7l7bJOdZ5HqNAKPB31Ua/53qGnfVYuKMDXmkgD66CCa9sPKrab5QZtYIqxGj
sfezg6JXFAjUzoNnJA2fDUF1UKHZ8kOz83vScDa2xmiqsxlImtqhE2JXxNBT1rYuHBbpu3b9Ykfr
LCxFDzn8jUD+jDBbTrPpHttk4AHu9SOcxZ/Zkb95lXi6QiiWzY3XaRbxUMhP0M9SOaL8g6Sc65Pv
ZtHFLVkoOabB8JbDHVwHnwn7jfBlAoq81UXvGSh4YP18CA2F4mJlLbUyUvZs2YmpSumW0/5ACOCV
mg5NmUXQc0O+NGgZKC8MQ3gMARzrhMzpmgEZXMjJt6va07CmkCZOt8fyF0BkdwSoMN2dqn7Y8fRI
HeQR8eJTIZDOk6OGD9uMvq1aauhty2uIsNK2Jg/MVkZXa/5wfjwGwg/M6muyCCoKab5y2ACQeWJy
7ldIZIk9cDsr2Q8y+DWiJNAdxbd7cpGcpOKSadlEO9FfgxKQbdtnUZZP8JDAQpDBnUS8JjPFuPtU
sGomvZRBGXVKZWhn3XLvoSIByO8m+RId8zw9upl7aQ0MTpSTodbdZpPpGbkdjGEelaVd5/SV4PeX
sGPY34CtLCn1B1JVxyqYO/UkWAPPdfyoxkdje5U1HaRjPo+mDNwieXOUGfgteWCG0p6bTDz1k3hK
qTVaPbJZ/daBs0ZYyR/TuESloEn9LyFXOc6a3aT9l+bHGQW3RZD9ZLA6GR8KMoGGtdOYDVsL5Dpt
ek1nbxFWRi4SQyHGU8USAztKjW2iNmhz9VdCoh6pRpJW7p41djNqSR6SgYy7r1lTRDUk3aS/1rPA
hBS+yexujfbBTlOPC/MQteFfmSB1sIWn9+zH9PSF7h9BTvI6Ki3g+DjD3z7gkmDnssvrBq2TehGt
tUsxCg03UqyOdTL9t3GeMIyiA5utd4Xx0NiUAJWRNqSDeQaJPTItK59aVd+H9GGlWb6qRnWc23gP
ie/FEilhoCg1odPjkKgXBN3Wvuts5hYgLlclTe5lGOgMoZ/WjNpNIX4cHRigyBATRQDiO0HiUZ57
i2mchZOcZC6wThFJPjKgAFN9Zb//zsz0bLXmN6Frqwbe7zr1Hqo5nBFGqHTcHDh70ZElUlotYpVM
ejkTH+5U2EpRQKt7kWHD1YmiTLd/I0F7ORXpixqGu0ybDriL9ia1Tqt82zFPEwcTD/zTaLfH3mLE
O7Kq4NUQxRtTRh58SCW1pOwPAWDQTkg6s8kcAtHajHo/s2j+gXmoLYJTro5+GdwcWj27UP7/a0J6
gDgihyBbh7JdCLqhvA11t1Wq9t+QLBfd1O8z4kFEGbtKU16BkHt9ouzUKubSKU/atGxz8alLDEO1
Q/gGmDWZEK7lyGEfao5ApFn/oAj+RqgRmA3LPRM7gBLT7CqDfmdyojXVUcbZFwlxy6ZP65cp5TKD
b71Jx+I/2acfYZX9ZzjlPwf0kxFiW2xbGwsGR3krr8nIGqS9R9HCXokFV4ztMJdM77F7aHiS1tF5
LvY9jCw2n+85QSZA7NDP8j0x7s0LkyZAMzdjouwV/AReUoidYsUIHFreGscV106O/+bQ+tFZJbXD
KqQu1RcF/UXTMXhJw7Nhax+h0beMxefPOC3PMwvAMW5IC0UNhySS9fZOTzpvIcws5rrB5L0duWES
Bm+RuZ3c97ycjnj88OjS/GYLLWxKGgvsKIbSNs4xLbrZq4AX7WXDZ6zrqE+QtUhp814xlGadUGJh
nF8zKr6oPIQDd4/802y2w+Wx4XQY4++FEShY7yhAkyc3ak6oXOl0pCc0+p9tMVY31Rw464srKtUb
dYD8JFlj9d6AgvbQ/Z+ZC7wxFtw2A/WiJrGOadvBYTyolMGott815NvO3edSgcGZ7VWGJmWl3OzR
8RIn2dXZ7LM+uqd2/kC/8ZKWKpnP2MzGAt16EZTs2hqjo5W2SWYs63uTpjehzO+E2DYVSKy2viRT
cojtX9yVx8oI4dREBNmvK6WS21oqLyhg9kuJhSyKhsiHVoFMvtnZofZZRzxTTBj2pKb5SAihlOXm
qbb3Zln94lq54ltDrZJV3/RVIJFgkHVyLarNdtu44W/TyH1CqtvS/7XIC7yxgIWjrZMrt+bNxNnl
Fu6jjYfLHGXbaShzsrdICuri8A8t8Vb0y6edht8tYzWzYvWDavyGN7nB6w2v3zd0JFy6fsHUdI5n
5z+bsQU+TYSzMOxOdvFWUA3XpAnXpgtF2qnfwJQwwUu2mvOo1M8+0tdNGC8nj7K0y33rah+aZaJV
Z3WrpIXfmdMtGs0nDPLH1EUGM5PaCp1+YzCxkF3kC2d+hD0sX401MqaXxSgfk4msrtUIupKxiQS3
xr6zhCymJudVo/LBpw4OjcUFGT8IQOP/n6Z/3fxbkLcFpv3ZJVGVy+pbS+wgSjOK0PLqxIWPUALQ
DiLISu4p3RqhIFbrHzjM7pXNvEbP5qPTOg+pP0IleXIXmwBrdM4dW0Kz/HEqdmDIP3MNxjgLWZtZ
DpX0GEz12c3GF0NE3uCUuyLndsxGL2/qbc9qr9DC15heA2vxi5N0FyztWFRaXgMdLVajBLJTQjRc
yH2Fel50eW0ytI5KTHGE2Vq/xRqlmVExEQ6JbSm30kCej792nyvpsbASHVtJ+qUqXzGj69oEQaJ/
s9s7TePowYDEI45BwcWFKg0+8OZmNciedPtpLcMMdVOjFHft5Z3BctMw4F6SA+jnZ2ycx5Cat1Id
hr8m4cScbLAcr1XEns7p258YVmyk2//j6Lx2I1euKPpDJlDM5Gs3Oye1svRCaBSYU5HF9PVevIBh
wzfMjLrJqhP2XptdSvuc8M22Il47tfPkevwKyUTO8ivhsPgh1oI1orSRQWgkRBn80Lb1w/6SxI/a
22KlxXpYwGfuJ7YbOYJs4oaktRaJt8JmgjGuQ1qeCzbfCattTqVGpeSy6k+a+Q4Y87niZEMUEzT4
X/Kc0a0xpYcYEGBQI9AjG3vKvY+OzMioVI+4w7cVAUVhqkVBGaVBkmP56a55mTORSVlMsveZfQIr
yEW7C1VvBvzcMZPnkMxhQgEgZnk5bO7nfEgPukFvX03PWDv/dSUoXYS76ZjcZr27V9GRO5dJffEg
mPY4FgjzFsS17SH/8Zmio4vT4VP48aHBkBgiNbDnlmfJRTuvVmKbFcWrjXmE1R+jnvCi4U9okwJP
NB5tqz0Olf/Y6/d2frBsYz+Qg2qgo9Iuyv/JiauTZBQulEt3QRSQWWMhrjAlAt8cw/LksRiVO0dv
MBS7X9IwuTDuSS1fbFO8q5kJsROqXVN/xLBAp0WcatWK+edwhiBwpD6B2Zq6+3TMn03G2MrpH1V4
1KsHuzAebahznnABZyERj7HUG2goDb5nb96qQl1HierBvmqwjgGQfLNm3gIvQ6k2MgqwX60iPyZN
/9DUtEMzhAuyMUv5S/odXgYWGUU9nVOz3lrLDjWPnksLXf2An5um3BwNWG2M19aTcHcs6b4q4aw0
ejTTFWcqhKcEUyQUyvrLo4DWWXS2yftMiJeqmfeqMfIXIfEXAkidTm09dP0VWW68zlOHiSk+i0kL
mhgqM7WVLlhCTP0G8l2wOMvaFhqXcMTOsklFrK2EkVn0OCv3ko/FczVpHzr0Jk0OpzDUnzVaUD+6
JsR2ZeRp5tO3ktY7CKUz2Q1BGsE8V5n92kCtMnIJRoOdCO6+HdfOXnkI453wVJKfXr/UXBUqJLa7
JwPFZcltmKeelM6u1TAxWntCBT2wGf6L2SWcts1potSIK3OD3WPvaNtEIAcJp3QbIVQxCmIAmr/G
0t58ky1MRqFCZJJjzXtF65VFRbxKKHcmKS8c1uuOdGAMOF2g+9NLR1icVUwPNfMLjZcmNopbzoVY
tdoh8+EvN/0hDnuG0NRP9UDypxc6d2MhjEXMVtOKQVVDHh+qDQ1KkZeHDDHQyIyk1EakfY44Vuh1
cbHr4x6g3j1PnPvQ30sds0fW+gxI87PkYDRbLPJLfjVyWGvgMSynh1jLv3BTvs9TDDhg+dGYFU3l
zBPlWJ8O5L0y3hXVRDwHG7cO1pb5OtU68/CovLSadvasiNzlDxm9++TeV2nx5RsLBUKdJAjoRBi7
hhE1Z9T8r3T029T627EAGxutK/0cDv22YNyZk5KYON6PBEi6xtEWr0pPvyftjJC+Zawi1T508q3h
5hBVUx1nQeNfeUSI861advTmJ1FZ5jqsURGkgPkEnL4ys1kU28kmY60ePdE1bGVOnVuFD4S97WNa
VyDOFIy695THxY4MkRAlL9f6ggvRJqZULbOkt2JM712IYx61EeaGGne60X4z81wS0cDlsPldDuDC
Ki6etlMMgLXYutRjd8R+ckRfuveQD8S54hFuHkLvF90aA3D45KRumgzvJoorgJiJwsBmBaxXO3Z5
k/jTJ1T9YXKWncXL4NP3R3uhv3nWiNEG/VS6Y5SLsghxFBhteNpGtggyo4eRMXuDdGAlffM1bZyA
CsyWrzG/9Fyd0/y7CF/cdM964zehZCqz6klQ9yZLxHlR7tKxuIn5IZ3aY9bHP5pmrhGcrgfVvUeW
POLwNCYUMWVpgyWBNspMlHRd8QoS5CGr/GsGvHO06hevmdYNl6CmIS2PjM9okhve+bMy642TfETt
ccTnCccYZRTKbucSp/a6mJ5dSqWC+RFT/H7HmoQSsF9NODj6Sls/Jvjd0bmtGXBs/D47OmSIJIV1
6iJWCm17nFBNk3p9SHReJtZdYfibF4RUKRhn9o/A01REj678Gxmd2oAQwSAjijhm3nz3/P5ByI3h
VPso/POV4poFcT5z97Zbk4yq9Mv1s43ktWLmEjkwd3mTjFTn13uy+g9t0tYRqLOGE0ZWn2YuAP88
6rAdCT2k3rRvWoaRL9unLYn0pOjoes4batk+zZ1/ALFZrOJBXNtEIGUuNhCwmQPn7vCQjnilzbg4
9m4ZsM06t+T+uWUfCImFLbnyIQJyQHPkf7LAuBbjq8guEVeytliCeTOc7ElDIDRYA50JEyxCc1K7
34Ao2KfD83IKkh9Cjs60NrX07uY/XPCYKEYCI4a/oip3Gqvenjh7Y0QfUAdjlT2b9YOb4mj9S9h3
GuaIWuVUlY8drXcq/nnOHtTBOraeOrvc6eQecjdSwDw74T1FYM7tRIpTFTjxCyS/G1tKam6DTaxs
iAThFkIWa8DR19EymrLItjmw2rwBJcin0v5DXPgRKYd/Uno7I3GeuG/W3b212Z8nKb75vJ7e0rL/
MxzDXWFbUQH4k3ztMbXYm/k3nRfB0oSsFEwj0LWyZ+u6T6NP7Zdh9K5QC3Y9lrazO2AeHJS4wqy+
N6pyVn7UvMs+doLILrzXvpl+9AamLmHIHkwvH8ocXjbQNgfPvmUwop9wZCh8GHy2hrA+5nz+TQHN
xFrHL0gWdtjiUmLyGO9kaSDrcMtqU/LyOh5RHGKy80Np6M4BfHfEQKX/FpjMiR8S7d6tHuEJ1Q9F
/sy2fQI7vWSxN1LsjbotYCu82ByuU/hvIeVDrajcb2bT1fwp+73W/BrZc1UcBuTXhf9iIFKcStrh
sCC2m1AtxhehD+dY/OXGu5rKLdMyKWiYyrXjH6QDNizbQh2x66+Zg79nrTKhoKWO5IEk2xSUzrxF
QMVKmPylVWUhbORjj5xTZL/jTvTSvZFC4mhuDnyJkCFkdR94mjVTO0y2t9WNHQk8vPfHvF4DQ1nH
HRqnaouZl0LpLgemg7eWxr6xf9EUWymre2zhTv+CUtRH5wpiwsjm9YxGwnopMfg54UGWgJUiSBAD
aWroz+VvijwEPuEO8+ja9v+kprYN2IMMzVxRs8oiyiH/HcsoWBhmzt6KecvFVrrUuOjgJMrspaON
OI6R+Yz+bzpcjPilU5Q6ybGOfzr5oIGatUgeHzZp/5QxDcZTcmRklEJFd3SgAF7In+2ZeIGGPOiQ
zWE1P9YKkmEjGMCcouHgcf4SY497JRjaS4rJRhFt213VTAzhb6Of/N9+ouHVj7wpay09VPV7UUsk
WMm5ZJNXtempk1eSbQgzfCuRoRmARtOeUxSkUbMte94tRpH06sST9qtQvAHEW7n1h8TLqU1BkZ99
ym4SFLYdc3s77gOGLetFS6CzqXZodSvnsW6YbyAdlyvBzJ+Igjy8qtonEu0D5AFQmFXEG8+mDI+h
pxBp07QYKZqget19/ffkMMwIB5yFotrpBVWDtxjK907To+0yVxXITaJpMHQOjDo70huU/ujYn1Hr
BYO182GPzRnvAReSP99oJMDk1ebZ0XeWc8+eLNyIjUSgQwEyp0cAR3gTSNz01qlKDxq3NMtDH/Mx
5it25NBy2DGi67LR+R3FjNmbj6bAWjPh3m5ntAfEkBqpEbh8NFn17iwG3vDZHxn+MkiLqEfT6q0y
RuTnnzkx8T5loozvsUu4QXt2W3q4hrNSW8f9R8enbHFJGRxSNf874NVT7j2ycbpWkL7clRLtwUNM
VNZvyPyYuXjdtUdBXthfKAVCwQ3RUHUOkMQSXL4YPDIYEEOzM5joJ8M2cXYhVWRj7duahRMaGJpE
0GtY7EiBpcgZXkLABBKOWlH/lJU65NgMBvuTVDd0L/vBTvfRTEw0YWgjwtEl9M9lVWvSjpRsP5cH
xgo8h1FxtVesmLDVrhP7y+VTq400qKcvIfmh5kcyxFfgDGSr9sp66bmTx5Rnpv9DponSBAkuSyb2
QCXHVcqK1FlCjdhUGqxRTZWBYwGBOIEo6o6gfJFqRQxdEFYl6MunjWfTXnOSJLzDDXaGnAXzRJWG
qchgKB3HuCNQt/nVcxWXz1JfnmtspXZJEaJnYt2XyP/Y1vBek9VgZdpzGYMUIjaZBbsXM7wy1L9O
cwCCTPPDYDAwrIKZ+WXNcqdWJGQYTzY8L9YRW8q7RG78sMaH0oRQyfErrQtFtCaAHLUuCSurfLlM
Ihm4hjESAyse1TYlY5jRUGHumjTDEsUPypYg0PLDUCbaromiBxIHAjmQyj4y8omjstygxx7eXFbV
yGu+q7ymbteaOqgyO7kmSryGT2FtKlYbqXiNSHsMkfQ/K9qsk+32TyZq5AHk4AJTSR0mlw4bXlSz
iANsOVCwvmV2jCKYyE2b9GZsSgV67n7WAPud9fRW9haifHdn8sUqdnD0fIyK6vXkjRuoVYeZhRWH
CVLI/hQTQte/K4yMoXE1qx+ccSuw7+ErSvSjIDbdndtDyBTHRBvGVbch8nle6dgGhU0MvA4ZpCBA
5/zffxG7inq9108WDZzOltyHgLsXlfWXVUMblA4K4UjIGLKh/i8aSJuzG1ZIUQgByR78R+HYVPeJ
/PFp+eA/t8GoG/19Kc9YD+zSqBdrs4OcoTXQSgwfwSvhm1uziR9cM6MqTz+yJfGotjA6Yr5bsmjM
DY+xuhQ+EyRXatZnCr1KJlQ8pDGO2EGiaq6fJHnKBPwWo4vvqSNoLHqYahZGQvICdkw33Qm3gAAr
5S7WhGbisGiLaT1UNmDDHrvjXL7Fc/g+dNOZpPmfgcf3VcO7CUUu2k1Onpy0un5Is9Z6c5uh2Fha
doaORDWwG3ieUgQ+eP7BEi5Iy2nOkTofSZHhqMG51QYtUi3eYd+cTplFWK/JiVzFl25unkiJIvSB
/sviu1NnXQBpQ0kqYu8d+I2OTUcnO7KA1m3bT3+stq5ifpRldiFcw4Pt2P6bwhMxcZ/d1G+bPLzH
prqUNt9lk7NsdNkWev4vyh1o4ojtqsw8N2bsLJiTW25brxhG71DD10u871DBqNQvPRVDxw9lMz8n
68EaUWDjJRGQ32IxfIx9+8+wU6SyHXG0Yg1Gf4cxGrkCmxge1qgYTkZvP5WEwKTlV4uosmn4yz0X
P5PCVvuVlrr39NgjXvEOx3vJjcE9zdT4t0i/tOpxEo9Jdw0l9Hug4wRHHPT6uXT/KRSGjVcdctFv
p/KAz8GMnhpMDTj+AjtOwQsa67a46Bm7CXTUdYQQq2JJhGyzDmozJezR3jd2dk+4pHFOQbx4yZkt
+hMDPcF+KkaS2CEw2lHjVRzyi+jdK9+Hlul/p15N7Xe0ALzzhwKA5Ij3DjlmWlo0Nz+85ccqNpGr
lbtXIpgw8+g7iZvElslLMcntlA7bPvwps2ZDZjWTryzdLnU/MZpRSxKXfWi47cp8upogE1bVYBI4
YX+lyaOp04NyP0YoII0aBUPGeFxl837kWh0mTLUTICIIJc3UHXMhNpJPdh7dncrZps3C/kjc8bEc
671uobBq7PC76spjpvrn1LVXjbyw0Ax6tEu1l75WxklvmILSJ1iJCEZ2jg1ivuZjCj9kVX70YiRE
q3iSYNk1jyUf5h6mREF5L3DL5ybBu1mynhmE1pbz2NOOszOFQXufW2hxWdccQwyoUn9NUvme2PC5
HNIaObxdsBjNP7+Igsoob03lHOHYEFFKx0nBStITae+4iD3FRKGnaHBRMEd4hREhDC5D934bJYdY
629pBgdvCkRIc2FYV8kwi0SrtYXD04uuTsvRpQ+bMsNVqwIZaa8hmw+jqfcVDXEMgMp33MBFT6EI
0QbqOwimdyilcxg7qosviXW3y5bUUHZOKsj5jxbfBj+BrUuemMajAu62xdPXdhRU+kePY65qB7wd
O7tj2ARSs+VuN+z+s7emdbqDT8G13Qe570LwpS8xQpzCyHdLx3rN+AJK2libPLGZ/bql+WttnpD2
kqEu0otJE06bpEVOUBRy08v2lRLf12I+klNhtDxW3XHZv6c9S0iD8XNPHMeYh7gTSE/Q8MHMP9P0
yzbzSJA6yo+L0Pt98vcXpyb/MjdB+wKDYBMXLNgr81wgJa2tU0zyeanzsCEjyft6E0c/tho2U8lk
DCrVlL5w/q9aL7qgFP/o0qchpwRBx4j34yGkZ3GM8UExHbAy5w7vdaPF2O6cEHM69fpUsXRFkSG5
HRVpx9nMttTIPhbZkxL6wXHDzajV5zAtHxb7JKj0GsJjxVk2SP2AhJbIY1BP4qvMJn5fRLpCm5+T
nuNgHo6g+d51SqFUQzNhss4ULmlxxY4sTyzl7eMIYY47pSGLnnETY5KWBZcZM7MTp0UlLeJ/MNyv
Tk9vEzd3D0xGPwHrMe/krZPz1hx2AAgDf1TfcSmfltJKR3CyjkN1aPDf+JpCHU6yFar7wDCc44j5
vwQFoKUnA7luF3kHDheeG4CJWsi/XfD+9+SSMS7kHS5hEbrxqbIRB0FGqTzrUDQ2uaj+mh5TKvmn
IRhMu/aUGfpTSy8whZeovHmQXEeRfxFfvrV+xvhmtd3BG9W1LGEdYk/CSDrwxsHVYGeDLsyYDsLW
Hq1+PLFnO7eYK/K2gShGEGiYdlTe1aEc9lxaNzJibp2goVUASMcncwaPkPXeb0wTm6g3h5CwFOge
bKgXfBT7BKFE125HBqM2TaTjk7VVw3tic6k9MtMrfTJojPolHab98F2Z7s7FAIQN9+CQgrPWs2nf
OmAiXfmhfGYxM9ua11HsfXqSwmpOsV5B4zC35MKko/eWTtWlIQ/GWr4fuMiWd7S915CyctTnm7s4
ZZadDq+Hx3yLrUmpdTdiEYLce4+rnTX/5lOx7dlWODEQhrT4TVX5bPLwa7gbePEo1Q9CQElBGx2D
uMmmdjcJcsFdddQ7BFqd9g1T9QGgEtm0T1qGIcwajrpCQwMGU++TfW8hqu3za5cTb8syOkK2igHk
svD7nQpVLlvvlM+n2Zqx9hwPAIjsftdbBnYwLEFWjiw/XuvlA7kJ66bNt1iQ2HPBRzjqXALmbzQs
eImVSWvuaOEmS1/wEHqmu89qCEV4VEh1fvYHf9f2zbWvvz3JJCvm1ac9aODt9NnBYP4VUdGa3WNX
NzfgzXSjauO0MFF0fZWb063Q0/d+vkkG9ZXxK9VLFjvwarJFh8CZuiMY4thZHdy4Go3CiECW+xo9
r8jqfUlfktXRT1RSWVP8+MX8Fs1XtxC/ttwCvt6R8Ys67NUm59g3UCz/Q6ABQCh8mHMF7jn8SaGf
VPKjJG2X7Rv25Bg9Yp+Utxg+6YkJ/b6LinXaoLvf0kiVeKCT+nXQ78ClAKyyrkF9ZEQf7rQ0XNHG
+adl3U4B/RHoyqJcEaDJ761/UvJ9NtToGB8x+EAPx/tYMuosmIcyx2bnx1V0rQjDHEgIRrlXWB3D
7c/Mgq1XfBoVvtLUfRMuJM3pXYa/bUl8Do1z2O399h+BLztNUVQL8UiVqrNogsN9cJ03hFpbWbHm
99EQU/ZW2bmS99nNHzXnafC0L815yEe1YXG/ihTCGPcvK+0zpJoV7sq6ib5KZLKGSjei1oAJA9bW
htXEIRXOfwbX/Jgf7BHtDtAeyu1dY/1NsYbrVDs42OgK44WcGoCVUPw0lLAheEaWtaAdYRIhL6wO
PX0o3DXU5+l2Wc/3OEH85rrY3Bxd35gcZjHa5bwotx6BExgDv2IDGn0xPBaEYtguwiIWEFq9DQdW
ChP2OuepLbndvAczt++Lb6lskKSycx9BQoiq3dpJswcDcxx/Q7LEeM6yXTK2QYQlQdkyEMjoViwj
4c5YW6RcBNctCXPDdwIog14PL7L0M5SFIMohCu7T/iKsg3xh0aJRgOb7/r5EY8ziNF5HXMFu+pDk
d4TgyE+1xmYc8xrGt7QHhPcjmLhFW2a2g/8c97eZgKbsnMT43QL3068WGNdHhTBPSfaeRrPRJCfd
EXrhweSkcf6M0d9a7NctCP4tN5Y3nXtdrR0Qy33Ls3WLyZKKLP/JKRlIjdmZ7eUk01Nj+Tvweyev
ZZ5k/yAH4OFBf+9THmjmqpcMJVvnzjtFfdzzXsU70gUY0LQ3IlpLTaDauFjcaTCx6D3Ml1iP+9Ug
b0QqdFF7crnQmxGr7LA2tFsX19ux067eKe1eHCAemfESMdecCveAVp/sPoCLQVrorI5OkpVjwUrU
u5IdhTF5/BZmQZB3bLSk7X0WEZwzbYyuyCRKsofStaPkEt6VnkgNNI5JrFK+H7qUEjke9C6qdhdB
wpTbG4GCpZ+m7jXiT4K3lvE8ZKhJBT2jIThB6DgIxDH2+lA+uz7aYdEkwZzJ8jZHrbijqgvCWcLe
wHKzIf3L30SZDinR8ixWssxHWh3aVYZLPPCQFKBfWWt+ufFbFNxFbuP3h401Ad56ETV5nKoDAM6J
0HqucRz16Koc8GMjlDaObCJ2gjhqvjqUd2zei3dDD2dytg6wdZJtGJt/7IS+lCrTSwmVmgM/Ogrw
6OcQkiLLO5+uEeA66oZjAuDr1IFPQyJe15dYs4slFixnrUOba4Z99GZbPSxAuES7//5v64IcS/wa
Zejyd/EGEC43mY9kNxTP6NodKvsW8cx3WqEF0Pt0uoF+ck4Z6YkbbDq8PzZzMHuJ7HC78p7Rpxzw
xQjvGOu1c/MyaFwdgXzb0p4RKzsVKVfd7O2qieDdqfTsEyPgn8SaoMeZ3qdOSgPl1eBthCm0U1vH
QBCzOVo3pFHAF9PJ520b+98gSWEiuG8++ZX6KwFlblslikDpKeLRecDlCa0J95c/7mVNFzEZc7sf
JnZ5o9/be98tHvxxavhNbRilXhRuexskv2pQpBioG/0FCtD3dYPqVmYnp01rnA61y+TF1I65Uho/
YH+X5lhtC2LjkxjAY7zM5oQHWjXvJuMY5aWzl+DoMnJ3Ti7eBfJ/Vknl2qcCmSyPYfvQlDGxSwr/
JPUo6JlkuAEd9o6dZPodijGh9jCsXRETeBQnV3uYdUKyXhPPqUnY2hgqQTVjmgp/K3MyvQSK7eoJ
c4dwRvqmGjI3oz00OdxAmI22Vtl++kkPXpUL10nBRlpRIteew4Mt2EU+zOrOB2efhFyTHygPMw8w
hE6I+obH4BnVE5Gb9sUWf/BNOMSq+gOZ+YwCRntogW9SAkZs9pTh7WeXawhz0GXGtDNr20wPv0dR
w8Hs6CXjeiC4M+Mor6vPBKnVRWrhnuza4hA51e8wMZFHrw0xKExO7agdHReTnxM21SY1rE0Je3VD
q8pYTcuzXVf0R662pw4ijhbCzIgFq7OYTN4Tiz2YN2BwfDN8VVOFmzNT9LXEca+UmnxUUbs5JB6z
06jYK+vUzDZse1xvbOJtVFhFSGUwIoQA1zfO2SIrhGoQy/wQ45HB9jVc8EljeKJnaA4yZw5mlcu4
PcFsOLgYO3JfYBFhEz9V47wC6yRIyML6covYVe5dA/xO4X50C8XbWyyM1tw821qzoHR6czc27Ytn
YmZLSQKG7sfaoBoFnOPSOtvlSwsd+9A7CDcZMO6qnPFaBX6xqcDoRdYlV2La1zYTJLOHFAsHntwE
blESLjirCov9qwYgdZ6pihwFJGIEcGq11ZbdGzjUKR6Z2unIQBO05A2qzNAK5ZtDQbMXsR0MixE2
UTR7WZEsoR6sbqOReMh8EcFwJItYxVt3MNStj9v+hqz425JpdphBc0SlcSkkHJeiJ8baTVB5JVxZ
Xv4w8zCs0Gn562JGxtsmcAX9yvu2DU70LNaXzjGiVCoI0ylcaNXAh1jJOsvpkD9LVbyCbWOziW2+
ibtx6xkD/ns3JrxDG96MOHVgtmdi66vnOhHN1YyTXyuzkp3AW4qqVXODVtkA2TIGFaICAqASdz9h
XHnJMB/67jAHhlbhNk2cR19jiWYuI4vOf01a6WwMS/0Qis4+uheE6ewRvxZrM9PtQCAdKwv8+6DK
ku1I6ge1k8/rWyhtI3Lth8QGxgUGXkJgFQnKegQp7SQAwoYQ2SbTezdUh10IyPghdPDGMupbpUcN
KNeZQXogFQscvwRyaHXGixU7uDL8YVzZYvzRExNiXFI6qLnLl5kmLGdQC9WI74rg0Z02X/SCdm2o
kepBacKFTe6PqXxs+DV00v+Y9qVqTnU8fnmtm2Mapz2RJvLVYjGHztXwM6iourBrri6p/jdGo3cM
9dHZ1bP7oJPEfHQdULaaSs+abJgD6eZmAh5OwiIs354FHJUxLm41EagWWqeJode5QYwQog4JW/EU
M/o++F22ljUG9xpQz8r6h3nJWy3PeBMOP5mmf2uVfjQj8MJe69SHmR11hlYoyuwnpB92Bp88djED
Odr0iKjMuvvN5xQZe+Z4FuZPmG/RSM+mYt1ZpYbc4MQaoD7KcNMs5vVo5GpSxU43OwfYnTjynYmN
v8Sze8zZu6a6hnWDap3LZeOyPjdMepe4UMRcwWNOBmTBUM8sGgHZH2MH9kWBaM1NZ38b5T5seEvD
UQ44xsyyipwEgi0T8l1jpzouD/l1tsF2aQy2UKW1uP8eCW6O9hqKNrcG7l9lHL65dkYN+uG5NaPl
3F/PUZ0TsV32a9O/Jb6dnxo9ZCE5NQ2GBdI9pICVoL05o3UsysrDbuVyF0TdDkwzrYCmNv40hCDn
ipquVnoYRBSUTdegDSfPGN+e6A65j1aw++xq17pYFTk1LYq10K2vjWekuJUpzLifqoAFVME8Poo2
uVZrxyJMPmy9x+mbc3KSc4xdrDLg47HKkWP3GXfdX267VNClBRC4bPdiorLQcCBtQK5nBjiy1m+P
RYRKW4/aZOPT71tlHG+F6fzWkfuWSmPD347XnPneLiSCNcgLHRcn61lcpB+59IbT3HmPCPBs7Gvw
Rh3PB7Fu8y6p3sGHiALQb/jrHevLyau5PHEyWqHtrJpsBFcBjQOfCm55z2vp/+Lmh4HSPcsXgNIY
2XtVYF3LtNqCueDWzBRxuMYQSL8n2FuLp0YWSCTjbHjoVd3t4sx4bomiv5REKoC4QQgLL1swEmLH
+IAu/wLa2nwJIzavgw0AWbXWP5hU+qFqcZePc+Rf5kWGPdA82L2xz+vQPNmodFJ+j3ON8mRt8c8T
1zJ1+4l7E1ly8QqUsNg2MH9xpEU30UB+nLOZr6aGp2u0/4SvvUdpT1kDAdCpGokegjmkbMZtY+Lf
SDtEkcwtgEwrD0h+AlWYnrnt7e6RrcNBJxALC5N/jFMA/GYC7Yt2H/QsrWPQFM4AX3nUttKzF3ib
eRZoQti0diuoMXTSrn7gI0R81rEmd5MESGThxIEzhjheM54eYL8YAK2bzvxkRSJrtuBni62e32RT
Wy/Sg8lWAVhNDC3dTJQ/75n4jO1x/GB0r5EqEIgK+ZnM++bYlaglLMN4xRTwRASjdZuz5GjTO1wB
41/Z/PRbSrUX1PIkuRnosKqWP1E9udvZQQ0AmBtonuO2vFoOO4D20pvVebaxU0zgV9eucHR60dxE
FU3IdBrO5idM1a9xeuu70bl0qdsF1O51Y/yQRCouEyIG3WZ9aYvoAj2iPdkQuXSnQW5dOUA/aAyS
Mbm4HstHO/dPutA+whHVHk0ms0R9MST4L5MqlhHhAF1xyh4Z8zDYFM3ZdUK4iPDigK37xzoSh16j
b0GHrDZGzk00kFs8jl12Y9O6brTwo4asjh5nMzuw9AboVCuCc9E5J6jl4LD5BNMGE6l4D+5MdjM+
u49hCIuzP91JJozQkSzBKC6TpoKGPM18I7Akyb6uFveHxMsDCyQWOq8zZgE4Pnr/gQH+MCW5uSWm
86cUmr1zk1NPylVpscjpPHOlbIe1eqn+iFfB05IwZerR+ZYOkp1Eofzl6/svEvRcwFzFOxkO68yU
n4Nn0WBUIaCz6NPwphfuzl1LM753Js6uQYFEMzvC34wyQXzewS81egyuQ1trF8nWsByzEca1c8jl
xImFqFd485OjV/6tGI0AXKLLBT4B4u0Y5gMsIfKJqiUiUdqe4Voh8M0PhfIWbUTyEavIvLkInGot
Btgm9WmPdw1CiTm81h2mzMQCLlMuOkdPHw9eCni39Iphz07ipxMM9BGIgKlOdSfIMPfocfvIBhBo
EqDI/cAXjQe/aN3u7IZqayb8cQkfuFjKULtZ2SlqXx8JTVpPe60IdWydJgsTm5qPR5nwNWHuSpVu
a+MJtTsKEjSwq6zJ/iEUZ0OvEa4cFf5N2tlTLJGpmhwyQezkRBdIATJwhABouFLtPN/+MWzJGDMu
4bc3/pnkTZf8uixoRmMORoe4B6aZp8js6o8ETV7mN5ImIK8QAfgPhqbhhT+MGiaHrgMHM5PJNEoU
hUxig4T3eVWUC7kqi/9IOYJdkiJSml2YvSNu3GFody66u8a0rvXYvopII92nju+OhTYxiywWzmh2
O3cc3jxI+x0c2CFin0ITRK6F3o7YreJhi1Yae28pz61Cv2I47UGfnT8JwS2IZlztDHaCyO97sixp
VcZRrUa/MTb0M8g409MwdbB34uoKFDIEsrDLJhuTC55NnO7fZHf5sAyrE8+Juf2fILOAjJ8+2sT6
o6655xp7Ita5QGIwCty5QxeTHC2phu3AKbmvkJe1UNqDaEJICW+mC9Ahj+t89vf/I4fV+D9z57Vj
ubFk7VcZnOvhAb25mJtNblfedFWbG6Itvfd8+vlY+udobxZn86iFHxgJAiS0uqMyGRkZGbFiLUh1
1NGB5yBwKoukIjcgsdagKdfB3zKRWhugpaPgcyo85S7AlCyoECCUP1iu3h3+v8i33gbfy6zKftXn
gq3/J/VbdURP/3f9Vudnmnwto1P91uk3/KHfKmn/lCwYUC1k1bjQJf1f+q3mP0VDVUxL1QyDmKLo
xp/6rcY/DU2WFUuWjTfZV/kf/1GhAez/1z809Z+kK6KuG4as6qKF6uv/6NY+ACzwshTJ2z90bP/f
f/9H2iQPSEDUFb/7XLxVlS3dFE1DNXVD11RdV/j171+fiO38z9J/Siml2DAyeBdCWODfeACKgJFs
TnZjwYjET0tCOv0sxx//9Q/jnRX13EqZqmrjIVYKqNCh/+NQnURs66O6sfYZTGo0Sy8bXFyVJU67
p1iKKE+/frKqIbLIWUpWZQ13mbwT89vIuLpsQuLjvF+TpSoak0MKLfaZDcPViygEQmyjc0F7CXLF
G0rljrBV7oRXnrL9lWSD42f67hh9XLE9k9x9209JxjDYHkkTjZntQPMpphaIbJUOAN9tsIWFCQ54
G2o1mEDsFWtID79b6ak1tIRPdzMse3T6GlZabFuH5Mwetmjv7iChos5wS8PRTo6AXPfoskoMWnxb
MT/98XPnkVDi1FRV1hRVnS22pj5dBybOo0ofuq1qK463bUlzHbjAIVl1iiN59qHcm9sVw0tea+iq
Yii0LxTsn6+7sLKyiusayjZbtEcHjfeP7abeAOPa5rfGccXadNLmyzy1NltmJIwWsmQNXGR2t4UQ
1ZG+gUS2y21xLHb5z+z6sr2lj3pqbvZRoyKzin4yJ17RGTkA3Nvru3xf/XEX/K/xZfGYnNqZjtHJ
UYzq2OtVl02U99Ed8DBbOWR7phK2CEwc6i198sP4ZTgoa9u5dERO7RJ1T+3qmgEP+vTxoDYXZBiE
SBAYeQYv8cPM4dplylkd7xJkyqYp9ct7uxjvTo1Pm3+y6DGl6xAVGA+P7bF5cR0mWD7QP9+QSeyy
lS2WV5aqzwS4RcntvXjEWjR+YTyjzG/hfAd+Dg9vtx9URzcOcMds8vqrSjhyAW4Kfeowg+4CQdI7
Hx1MAW4YMKfljUapdWUzls7vyWZMN+PpZhSxpURByY+H3BpfPtvD5F1/Y4AWlKztbko7ex6o3AJc
X/sM0ze+cKT06YCffAYB6ROFKUQYPLfjTr2dghe1g1toZWBp3Ru2voEu5j65h+FobdGL38RgnFPT
NNMyzZkHqIUghQZk8jaCgwfjGr2KjfEo7EubIeaHyxssT9/33TL/tGXNvn8P7LDWAmxpmgua4EaB
TrVRjvDDboAjVO2VLvwqpc8BAo6TTFTwHdr6Rn+pjH3OqJIi3rfyYMfdWvhc3AJT0ojZpgiZ2RTw
TnY/LyTdYHiJuL2vj9UjgC4bTemN9MpAwcoWTJH43Q6cmJpF6mxKu4bpsJfllVfeUmO7vMXSggFL
kqA90MmXTC6j87UMfU0PMpaRZcGH4Sp4CR5BFDoj/tvcC0f3bs2BtIXrwJrSCrI/WeMlNts9jVp8
IaQ5AxiVr77IeSb+QvEXTdPS4/lUiPERqDKo+QowYlMwxKJ1vfEKphYt54LNux6TAHHxoDQf0qTp
oJQs0L6JU6F7bgwtuhHhPQTUxxP8g5EkyjSFFTw2AlOAm6aC0NFKecoy8VirsDu4jfBlLEeDgeMx
ea0rsd16jAw7CAoY7daSO/nJYJpNsIElGh+FWGESGCYVR1Dlap+JXscMCyCmdIKzmZ6YHMQUwPRU
/20/tQoy9/Dta95NxuwTBHCqO7xYDAk32zwA11OMsOaACx+vCsPKh91vfFqY4SxZkxQDhtTZpy0C
nkxBN2r2CJ3wL3OPzvCuPvSg5kFZ7rOj+e/ciu8jkyGKmmzqigkxtzSPTFVRlIjRY7T/3my1HcPs
jrUdr+A6vgVz5Ehb8YAQx54n21pgeu/J55ZnfpUZgxLIRcVyn8Wr3tF2yiHZR/bw3dgPDlTgu1WL
79MocPU4sKJMeTIF1/Ozw1NG1Au31LgMAX9u+4N7gLVyA4OIAwJzLea/Pzdn1ubBEHq9tvSm9RXb
ARqGTXAYD8y1bwFuc/lvU9td29EpMTsPPlg0TOuPWG9YMwfKKJQFyPNoNvNHpKfgsyCPGRiuBN51
U2/HbQK337WuGhvDWfHdxa09MT274Az4qJjmxTTkhzs00LlaHWgpt+Fh2lsUGC/bm77UfKWaaJmI
/8qiSjw8/5K+UgmGNBSaTcX0WO1rckZ1V+79ldeb9P5CM0RNJWfAbWTkLWepsBvQSslE7Mh7cw8c
5eDuiiNyc0689u2WNlCDCF/SLFOk1DS7OplP0rLUw5L+pdkGh+o2sb/TfWWmy4G1bs3atD/v9u/E
2mz/oGBjzD3DmnTfbbl5D+pnWFY2wpV8WHsBL+TdhqqZqsXLyRJNLuHzb+WOiarBhq2+3VjMxSI4
vRe7TWu3B+A+Tud4Nlr2NHiuYLe77CYLIebM9PTrJxd/2xq5VYsjTAn+SwrNEW/jywYW/FDVFUWU
9OnQ4SvnBoRizKs+MzhrN1BIHNRjtwNDv7qHS+s4NTN7Io1GNKZwriAvMjR3rQhUoqt+Xl7JW5Vg
5hIshQTRBDgkq/Nr3g/TTHNdbMAadBABplMdCXfMPNvZET7po/wtvf2diKyhUo5OnSZbkjYvj4Di
YEpDQyays3uHh62d3KKz6vTbdBvs1h6aC7uIMYXESRNlCz6q849FVoD2IdQ8ttaoW9kEHSmu1ZfW
TMzCYKKWQxyhIQ1kJkYgiCps9rTynRYCBSAdqgy6DPuaps8uMQNc/ACzJBUsGOaOdGoO9SH+ZbzA
Xrzzt2und74gRUTiWlVUwyCppUQ327NRUKiwpwFTRbnPDJx7QBHw+fKK5rcWJlSVCpJuGopoyPrs
DOVanUlBGkm2gsipD4TME7707Ze/Z2R2gpQuA1INaILujbqJrJ9IA6BicNnGuyP0tpIpi1C5hzUO
7LmDZW5cpxrgPvCqVwAFcGcoEmwv3IL/HO3p1c2M9HH1EC18IxVQEKmNbpgqWdy52TzIqqRTQ+nt
eUOpvtjAnmCjiyDfjDYinntI9/WVp/67d8gfa/3T6MzTIVnSJ417yY5ehYP7U72iGHaVfpQ/6M8R
8YKh7zWL89f73OJsdwtBrkFpYlE49DttBw3zVbYHQn2oHF7vnzzbvwpvNefyN50H+LnRae9PbpAh
EwoX1TfIfW/qo3LQCfDV8a8H+LmZ+RkA4OS6BseMZjGQceBGG6lYifDzMvEfNgyyGX0q6M8Dh9L0
cIa22PC1pyx/9tNHPz2gdsRk8u3lTVs80da/LBmzXMZPC+RZVCxJxbEFWRGiycmY22Ujy1/mTyMz
rzf6qGg8gy8j7919s0/2FakZtNjHy2akNTszRwcUXBdphB2wnBRtPsl7RI8oisLkY92FDMphNvme
2ynwiPVEbWkrNZEAbGqWBU505hi0DVVl8Hy0967qIyOmCAo5kT3u66278WzmWvfVN2WlhrFok/eR
hp9IqixOO3Li86mgh1BcQLeumdCnt2YV/LR8VXmSIh8WuZXtXQpe2p/G3jLwE2O54g6+RkvGVu4Z
XTtQm7N9x7zJbqw9HD+77vCXc9/pHJxanDmO6FqaAq3mtKXFXbU3j7Szr3g92GjirhyEd++HN1uy
anHD0Srh2Xm+lcUYZUKcsTp1717BerRPbvxDuAmc1Srz4kc7sTQLVG2Vh70ocAkY98M23yX70LVB
y0Q37ZY2/7Y5IL0nPubdb30/KoumKdND1OcZnCxGtWyGOGiowukI3By4jzIiUJHHyU7Rq/hjljXi
VedqQB9M5mLR1WOsVAKZcYC0mAsxSlDzApv2eNmz3jsWdXXKnWSz9CahRzvfegTwrNoq4g50sKw/
D0ZUvCj+qGwvW3m/7aZkKDJ1OFUyWP2sqeAGUtsKfT7YQpoBLZTQ9oh2JSiky2beHOU0O39zpJNt
nuUvjRBorVDhtLGwYybwkUFkOhcT3vjG2Gc7mH92KxaXrgtN1yVyPp6j9H7P968I0j4ufeKeiswe
XBUbeTseMt6nG+Qa7XArOCiEfgWvu1srJrzfU512sjjVq3VDUefxpw6sysqA09mgWjcmeigh6jQW
gscrK1yxMw89g5UGiidxONtPxV19A1HeTniS9v2v4IGZITum6LW2tHf9mOk7nqxtXrjosgjxylgR
ySemlGk8gCeyQdXZ/1YJarqb5l5zam12d+UDQy5ZP4WfRzgicJj6m+rgL079wvC5fXk/55XE+dJm
sQ46LA56D1+vnMBHaQDETkFrPcKDxL991pSVtuFibNVlSTL4G9ylPFucwFyMqfvkL75mXftB+uim
huW0SfVLrE1glTDziYILeUwA44Sgg3u6vN6lA6Jz6k2DmoZiziOfxgxKKwCQRPqCGW7/EJvHAVoR
kQdGYvzVh+Xb5p4Ym53/3pKQ//ExVoB86+P7MOxWPt9iiNE5dJRGeY7J1iyUSU0RenEE7+XUyjd2
wbakN7XtbTIsRsLgl/hxef/eFYbe1qRrjBtAYCmr83dLlzGFo5iQmFR0mYFQ4p0whDDIfBW9qBtE
fnfyQa8Eu/lm3q211BfPPpcDvRTTYJZ/tlhDbjxIKRlTSNXvmvtiIeAGmvHyAt9njobMzw/URnt7
PM9sKLkf9pbeQ2hO2yndRXvlDR2w9kRfiClYoGdAY0umHjB/o2tBPvQC1Kp2yFTYtjwyF7kNALmy
gbUtXq9t3ftzDt7HsOQ3c1NR7/xikI1IcWnOjNBQ3cmaU/ufPQTE2k+eEtiwylzew4VbHGSSYkkm
kCXqy7OnRAKzReIjjmWHjWn3HVQF5s1lCwuvdsNQLQ3UEcgjk308X48alCFMhawnVGyLNgCzqbsE
Uoq9QGiuzKNxlTnCw9pXW1qYBl6Hf0RpylDOrSLNUobBgCahoNykybHX7laWtfSZALvKFF1V01Lm
pesuRT6wDIvOLhWb6aTy6NPaEaEb/whI0IZtfZt8qD4or/E2/NIcVowvr+5P47NwlVGdT+rEH+2i
0aT71JWjj0IgBc99q7awlhSToEBvbhBYHe9iIanvaw3qsaZCe07sBijXkcicJiahQ738k70lZOdX
IgkbVzATcHQ036U1fuTRw+s0ZmxSJf6iIMaoHwvRKJAbig0D0XfJ6x5dpixhZKx0AWGhvtUfE+ZL
Hvh/Ib5pglr6wd72wDyzxqSAXvfma6oUsPlGSMZoRSZ/KUpI+qSJbCkMKmXH9AsQrBq490avxK8C
D3FHC6Lqpm3H4Mq1Csqt0B7e5i2zwF4hQbpd1wLUmAqSO69GZw3HPqZ3CfY5/hSh6zixOiFxZUyS
DDpaSQDYu5wJ1tEVXgLDaK9VvwWBrGVZd0gULT9mkRp/UeVpysWfpiiHpIXVNkKQQxCHnTG41ude
GwKAmn5xlI1WeE1HDdmFy7u/UDUyjFOnnIXEDuk6VdFRj0JGYAvoHzKMfW3QCzA3W2Z3NgEjK2tv
sCnRP//ihmHoBs8TTpmlmdNVcPLCLGrL14ZaGbhmhu10zVBh8Y4wFYLUQsPt8goXYr5h8nDmtYd3
SfNmR5kICLxNDHaxDmm2kDEZm7z0AczqsN0+eFl13w3lN37KFbtvieN8lZZmkQZN17c0xzjofVZA
jcyJm3AB/YcAaSUoxcnVpw5ulW8vL3PhfFsk6DoXJw+sd3uqQfgDsf9ID8e9bfOD2Hy6/OcvbCN/
Pi0jhbtG40F+/s2gwfT7aIT+KW3H5IvWVbFp517poe+alXK3F1tF/mR1SvCtSQeKMGHTqWsxbMof
Zzs6gVt5iOA78rtucaG2TMGOcJ0ye+Xca7s/bnAmTbbI8u0vr3chWGPLUlUaSSpVntm5yKpaLgIB
GqgxR+2VyKG3r0JURp8irxsPsdYOjFyFzW3MBGm+ciinWPx+nX/ann62k/NBjAhh42UOPRnv0+Kj
hWwlLP7lygqXshTaf4pEB3ACGs/ThiQQIcO0MGM905zehjtjGxw7R3SgT14FFyz6pzV9Ok0BjzTv
KRgdqR0N4tY2aqRFHvJopUS2uBoJrIao4SLSO1QVkR4Ve40aIBrUU2eYAfY7hj2n9h/c9E+/8Rqn
nU9ujnNQ4X9XZ8gSQ86Y18Te/QQeoxV9Xd0KaMdv1Gdm4jb0y+5de2B4fsU73ifKGCY1IofQCWfz
5BIpT8NHMLyzq/6L2ss8dhTmTldysDUj01E8cUHPcCOezTxpjM4IfqlCZ7KuqPSPnpZZK+f6vS1T
MoGX09Xi+n+XeCmRX1ejD7seTRqmIjwLmoa1JOPdiTozMS8sMLouRjAJk9tF2Q75rmk+9KaF7fZy
0FhcCagd3eSy0d/hhUQf6imIgAdkvMyHPsj3MbJ+8lg8XTazcLWwnBM7s6+jC2nfKiOUPyXkuzvp
AIEFaJL8zrPz/VqB5H0wmmwplLxlfSqaztJi2Lw9sUuxVUt3A8Snfgol2k+1/evnd7JDsJ0enhQH
5wG3h5ZH1gmriuqiB91D4Tfm3pFIcj2CL0fMcieUzaZkbpbZS+G7bNHVimErWdnb6SI7D77nP8cs
+I5BqhiNxHoNKF2+Tv1cBGjs4js0nO1WdtY3+P3Nem5wtsHu0BOJWxYumPKh8gsAUJ70EZbxB78s
j0YRfxESVJuhKry80mlDLyz0DTp6csTrLEHVJ3jb8JseoXlJuRVE1Dtfay1fOeHvg//ZEucQSTj9
SzVT2dNCRk/ia1N9vLyUhSz23MDsQGQ++ma6hQEJwTiq7ce33ud1r+7GcjPhWSJnHd21uIFUtCWZ
ioXFVXAeIxUN7QA3hKzfTR/U+OMoQ7KEZKEIHfHPy+tbiisW6FILlKlCFjazlAJ91JsqZf/Uq4B0
QLU+6LFu/2UjZOSWArrKoBsjzw5gGkB2BXU8abj1VYBewwIjaub9yvlacAX0AEmKyf855fPbC9L4
JpcyqFZR+Csy9yWpzNfL61goHzBORQwGHDvVsoxZn4HIIUFJi7qb9qxf8cYGNtODsW4+Tb13iJ4d
7/k3guSZyZn/RSPk9QYEdbYHyZUOKfkoS0iltYCCG2YfLy9wikCzgwtoRiRno8ZJwJy85eTgxsXI
k7XT4amAE2HDyxAeBNn1XiF6YM6oYZSazwcvdxh8v2x4wQ1pe0pTb2VqBpgzN1TzWM9410GD2z6l
JnOn0l0nl85lIwv3zZmRyYFOVudVVuFWgHHtRtd+xgCFZeOHhB7n2GTHy5YWlsPTjLQTR+EEz5+h
gI3RVBKlEZa6SYq0ceQEWMjaQ2LZHTXgILgdUUKe7ZrlR+MA/99gpw2guhyIEDBiWCY2k/oOMHHF
Tpx0v9ZUXVqczCuJNy8XKus730bVD2vYclJqaJ6xi/zHtsu2DImuuOJCCAS4IJLS6wwk6vNLG1Lv
OlNrHbUAxfgpBtJTacEAYfbf2rx0Or15uvzF3vZq7voyxUdGA/546J6vKqbsT3iEpxyJIdi8N+O3
aA8jsW1cFzaT28fsiHiSv+k2UBBtwKK+9Lf/Bmr5ff3CZNEW0YX9JZrNAkyWwK7TKSEp0S4/ThjU
CQs+NahSexVKNJVT5yum46aCAZx6b9bssHvc0I2SE/qnN693mLrj3Q5GxcMarGIpMJ8ams7lybkz
fNjZjclQrBcDFEdCSmFEdbeXv+DiaSCZNGDUFU2647NbRuimCYAoG2ynufpjQa6TE521W6BmB0Tp
HXml3LR0ErgEGJegJC+/Q4RWFgTWXtdyEuB+zCOU9WCoT9ZSkIWwJTMjAP4ZzKQEqvZ8+0oGulVD
KKn29HDNIUtvQS9vQMxQZdFvXNQKdWSTZJxLQJ25X57mtILVGo3W6NCpEmrZBUS51e7yl1q6ZSby
MTzP5CqdN9OsMYDzKMdKTRNjrB5pHA7CYyx/FlDTCVZq40txhJI488aaoao0aM53j4ZUMI49XtGm
Mg/mrEe2HG6a6qYKo+ggCmrk5IY+fr28xIWaAbt4YnYWJBU1LsshpOQP//7UYStAupD5mJ7TbiEx
3K01apbOmCVOkF7aGxYg9vNlhkUjh2ZakSb4Jcha/9WUa++vewc1CXwQgR7yg7c1n57jVs0V3dVE
u4bWCiY7iNPhtXH7v+4eZ2ZmtxqkjFoUeFzTmaoJG0gUrgSAJjlZjxgoGx/wyyZRhJX4v5TnM+Ur
8pcK9B9k/vkG9q4ZKoNEBsL8za7SN80drCBEfsNut8Yr9K3rcLOF8HFqcj5BOVSJWEgM6eMj8oGG
764w06+mla80z5fNKNTagcgowAHPVxZHLoo6qiLRHHp1owdaGgjjKSvX9ZqR2UeL0XjjkYkRD/Q4
7N0QV5jQ8V4+VQtOzob9uZKZkw/wHlnu9I0UXd/JDbNLiAtcNrF0cM9szKKtR7Wvl3uaxQYMPWb7
2UvFnTaEaIXcuCaqXt/T4gWJDXThPnpqtnLClq3rKgh59kp537EaeD5FSgfO4QaqI+5k40m7hd6b
yRDc4/A7a6UjDrjcoHM4zwC6wKR4Na1V3qMG4qQ798iwRs7sd7KzhM1qjJqcYJZxgC7/094sEUjG
soJ4D/GOvovhU9F6NXzQE1poY6QoOzr4MP2mur5XWxEaQctTHmCbghFJ7h69IbPT7xniLCHCHQNq
HO3XyjK+xwFs8hEzb5O+z2ergdfXiirZHrzSsL0Rsch+NJNDbzX1tQVl1bWGhNXnOo/y57rRiqOW
+OgjRBY05XUxSWuU5muuNfBRJjEcCEjT9t0RMkP5o5C51mvbM+yaWGl23bSm9eHy91g8QyZ0GNPD
QaE3cH5Q6R/7QiCAkUD1RNlU8Ba5ESWpSf3isqHFc3TyHWZ3YqwmLTRlfHdd/oJECkr1+sqtu2yB
hhGAsuk5PrPgqW1nWQUWhNpyRLN9CKJopY68kBZNowr/MjG7YWWmYz09lERb8hI6zPFGEbSNXzwV
0W9kRWfvxhkuwTeVcIKZguPqqN0Z8F5Ihd2bayXehbTozMzs81vAX9J60vmRQjrGcb3N1JtWQ5BK
Ylg9ehFlaXvZDZb97c9H9+xi6Hshy6KOdcHMsysVBN6EzpHMYP8bZmhoTL0MmcbXLKLWspGKwQAM
LmI2e1PCiAfeXX3ODSQB/7oluPIgzwDbRBo7s9R6jSAViMHZ5sTu76KBnFebDhm6v2dmFsaQHVQN
yJJpWCIN5BdbaM3tJljJgpY+Drfy9JyZRnGsmZEe+tomTWqeoAo6lL31ECIVY6TKyh2wbIbqASyb
XDfq7N4ePSOGzo4tG00YUSGah79iE8A5/htbxjT+/5iZ4sVJ6ghvbpGGMVsmlsxKTYoMOkShIOj+
npmZA7h1NRSlL7Jp3VfSK+QNP0ao7/09I7Mv46ceQpkiaymJ0JbM4fThbbZ85++ZmYVQprdhPosw
Iwy7Ck5mS3iw5DVXfjsS8yuZCtK/PswsiiZ5ELmJC9Z4ghJITuzI+/BB1CHHRW7MiXeuI7yC/oJn
Z/iYwt2R2MiJ7pudcYVm3d/0xVkKXgVjr7Gv3H+qiPiPAkpHtfN+rfCx4vLaLJwrRq+mhYHLG0K8
0a3o2jS/NYX710uA1Lv/tbHaLJp38BXHhs/nS5QPcUGrwPzW4fd/y0c0+fxYhbGRenrLjg3eo+XB
3j58LHDIy0Ymf77gIvNmRCc2UL9X00qEG8CAtiijGNgW6Omu3OhrH2YWJPIxjtCWZTWKeFcXvRP2
LyrCw5dXs2Zk+vXTSCT6PiydrMYYjHuEmLu+fh4Y0/97VmYxokhEMmsVHxPjq7T94VaHSlopMUzn
/9JnmcUHT+9Db5gitzT+ZJzIzia9CLSfGzTOm7ZeaXMvJXRv0GcA0BMt1exsJgp87hZkarbh94cs
yh/TXK9XNm3Fxrxt6FM2F6D3pb4A6XEoMf7UqismFr/+hOD+YxnzdmE5VKNVAwOyxQpcHUJWgkVN
qF3jAFozMzuXpduMhS5gRq5hnw17uFLuNXPtObyUMJ58k3n5P0A4TA80rKAzhqNtDfEDivFF9kNn
SD1DvfI3fPpk72bHU/WKYiwqzBnhSwKfqOx/zWCAuWxkaU1MpsNRwhwK1f/5zk1EM1WLn+XKlvEa
tC+R8bjJ4w+QoO6t8svfszbLftIefSxUsThDaXjnZtfFAKGetm3JGeSkQ0tpDTK45BgMEcBLQrYF
zcTsVgjMQgpAu7KHMdTdAWw+Iix+a03dxWLWBOuH/ISXPZN950FuQM6JCYJiQtuXO+gKmJlEGvAm
3/KoOGqMEq5d3YuFC2uqUKvAIUEOzaJRpqtx1IgtAxKw1nkgZ/ftAQj8kwLfg3/1Gx0F+hVvqT7A
LyYKztfX1EVj6rBG2nn4UnsSSkRrUKiFS49CEw8WhiQsYKyzHZTH3ks0ZBnt2s92AUy6G8Mt9ihs
3Atesb3shQtOcWZr5vNxarTi4GOrl5AQgnu7EojjldF9+ut2qPVQXJUkWaQ/eb5ro9CW9GAbpG3F
q7TbR8JekVaynukamF1K9K4sTjDYetGc9ypgStaY5hrhhGS+UwE91O0mrpbVzufC5XdmZ3a/Kr3i
iXk+jIxzyb/0x2Hr24Wd7NF1jOz6SqOOZMPVzJjnXn66vIlLns6oHA8zjZEjtnN2E2Zin0tlTG8X
KS4gxrFjufbEnMEAxt7zN8KPy/YWnOPU3DxbzVTkQxSdHaXbPwmt7csY9i9ooC+bWbh7MaNzt4OX
Z2p85oOeUIj0W1mVlH+O5JthDaezFJIgPzREWAswAyb/3Pmo2pkVaso0RNBtQ+7gbepIsA3L7mAK
dqY4sc59s7R5p0ZnUSkxBuR3Qoz24l2WoQSOZviKPyyZMOnKTVP2QETnw0W9btRoSaN2JIYBErzj
kXa4bUbN58vfZ83M7Owmkd+1ZcP3CfKw/FWYFkxsoouqg6UIm8umJOrdS8eYARmg5SwMHrvzj5Xl
naojw4hTyyiJ5yhVUDdNP+hBLd8Okv6kTuMUcnTfaF1qx35n7opWT21THr4TfT6XMpXTsKeLHhf5
ryruP0uN+WVMw6955cLxrsfpN930tftc7Ty0K9Ej8OCqd+Pg3jBp1vr9D2YZZfjqIwnJ8uRoaf0T
l931UBhf9Gp4krLCsVCVhdVF+xwLWrvpTReBv3w8pC09IgEhjtI1P7WNtWt1BdcK0MeUBB1p9iQQ
UOshs9RcI9qgLodWdSKrT7AyoRBrGSFXf/2a5gp6aaL3FMNU7NRtpDpN3wJVLXw52iAydCe73UH1
sm6rpzxTqQehhoduhgOrKwyPJb+raswnF8EEG8EjhJUC46XSzENairfoRqNFZr14CbxI5gCLViR+
YEy9QT1MAK6nmb/GxoNDUypgiEg1RxmzL3kYK/sk0DM2SugQr05a91Fv9EdDzL9mSPMxUOIMpsRI
2IhOILRP1ZEeJ/oxsdY4jL9WhzxSXtFdeFaKLr9F49C/6hUj24Iw0m/KTDKftRwl8dgLH9TafUwQ
tnoNeh2R6jCud8jI64g6VuqLFjUdou1l/UjRsobhPupqux30BysUn2SdiYgaRRoHL/0Rp8qz36Ja
oGU9odIvv4950qOMkDCvjpZgrAooRovBiFRKkF1FgvfQN2x2aAKNh+Aeht9YNvfDOHhOBGoRXRbU
JiJD8a87M24gHewZMgrTG3K2fKshteJvvFELGYG3vrW1FqOPILnPbcm339eu4W/ErP+Q5WhZINgG
+1CS7XShrx3m1Y9V4z+M0fTBBIRAawW3SnUZwYX8WIdKsJFc/WPYugYKjXBXatK4cYPebpVJY1V7
iMriOksHH9FT7V4qUiDipuB/HTX3x9AGw6Epsq+NOv6QW5nlZc8Q7N+Sf+xrAYECzX9tdctuzSja
ujEk6V4Y/oiKInwpjMx8LnwMyKiK7Wpk6e1U0258U9pFRXdHL72+GUodPckszx60xk/YFeWmUZBo
VcJdEf7M2/batPo9GlAokIV3+WDcIdjr3nXoeMlVJTz5Zo4qpInjSum1rlsfaHYctXq8RUroTq3N
W69uXjLRqNCug+6/8r63Vv0DpdtDp6GuValomVLj+1Vpmr9FwAAZ1mKfdzXlxGgPq8au0DIaM+0V
enlQ04XR8ESrA+GDZit6wx6Gmas0iaC78o6F0iLEDbyhLCTvlfHel3JsHtAeuoqyCHn7oPC3McoZ
PsBSdNO+5WbzLZKNYhManPEkyXdqg5p0oN9paoOOkrB35ebYDoK58fi2G7kbMmTWW8kRQw+iMlN8
qkZIYREtQvP7QenGp0KsSB5iCaEq77OnNfVVHrcfIK5AxcfMbMONUeymj5829UaBBn+Ti/5XVLjs
KKu+IB7+KMnyrigRzPXCr64PSsodnHgobopUPXrWsEupBgl98hMFkDs6tjWS3D56MLF/h759Sk89
+ZoYtYguZYuas4kOvU/fAUV1yZEjGCl1/br1LXerVskeZYVtWitOros3dZgcoiZ4GaVQRgcbdq8x
scsKRbhOE27DqjtWib+Dt2qjJRIGmSKL5cdigKCX1+q3qjZKW639EMZO+IzkoN97Gejk1EJ5hlmm
wdEAMH/ou8TYxKXAUUeVYag0BI9yX9w3UvHRaISnuiAwiP5zX1A5NDtlY4lNiLCAdy/XqCKgl6Ah
+EOFZDtE2YPraT89DwqtptcBUOoesvWe5dTInPdRfNUnxbe46lDy8pEXt3rkLdn/rdwniH0gpdT3
2j7s9W1dNp9F8H0buRR/dZZW7UyxC27CUvUOmai0P1ATR5BTkqMcWSzviqrnXvCZfxmElyIurwc3
fDSSLtM3qdgIm7rQn3O9eMoF86aRs9cq6D71nKo0tK5Gf7ipRe2oVLWQb0Kx2CqRq1/lqds/u6ER
7sRoFA6W26WPZoOJXAbC0Fc/5TLc663w0A6AK6VcR46nabZR4B8shOeBwh/9VHwpczKkWEqJN8wy
x6BMjS66s6qouytUOb9Vp5oPuhefixA6k8JCRzRQkDE3EFBOQ8+RR6k/pJ4V3tS8JY5yjmKXORrl
Ne1X7WpQ663atVdBLRp2mZiuHfVh51RMxsbbAGEndDL9dIfUYesdS/S89A3MDDkUllJcq5tOMo+o
S3oy/KpK98urpI9WNni26fq/Ok9AELE6SHVyH4nCU5p4XxkeO6bgspVmvFNa62k6ow74C+S+VfRU
9PKDNEQKDp21n+UeATS0S1SHceTvsq8W3/WcNpheCoXdhZaTK8pDFo0fIz96HdJh2DMqsRmh+nIa
9Jk2lTV+lGgpbwqhulZEiJ1dvT4IrvUraJpiZxR6wqVrxpvYNKW9JCLUPo6UGWUdGWS5U90DYd0/
NHpfIT8YbYca2b+cuUho2KBfm+Y4/Ub6Uqkqiq1CGW083bzRsubOHSxyhTK4RVYS3Rgxexk0/RFt
k2bn6Q2qwYmMt8vf/TK4VkP1RVDEI4rboSMNiEe7aXnV+kVvR3K5B87+HPsZWhwCs+Rir38DVgHz
r6nTeVSRCat7VOpGRbehHL11VRHiYRVFEDG5F638LoX13G4S1DUrvVA3VVdcZQOUK4OY/FCM8Sgl
0VZvLNiMtP6hJWJsVCn94EGsWyEKynRA+qWJiuNgeffU+LbkaTTZxy91WzzUTcD1HX0thRKeniwu
N6mWpptAdu+rNvvmCt2dkETClepT0eByyG2gXzd1VA/bUvI/lwyhbore3PvMspJgfIz98CZszdeg
+W/Szms5biZN01eECHhzClOWZNGT0glCIiV473H1+0Azu0NCFaxp7emvbmYl0n3mNeI3U4bbhGKc
b5fpYmJfaQ9VAZw1qk9jIz+JSfQsav1di5MKr/LRlKtTLekHPe+/x5LyJFrToRLUk5ZXnTOn/nOa
FicxwCwS+d+TkGmVh6rdU5GVEmsp9/Y0xJLdNuMBzWHTHqGd20XaHsYC4KCPOWbha1tJrlV3sPTc
rkk2bX+InswUb/Faa9W9gVGKXvGEVNhp2hM4HhsFgBTjXGEzmtpzUwTHXlHei1lYHHwwDNCr9HmK
4twLUOd1CCS+wQr3jAanx67DKpM4Bt+V5Fqo+40UWQ44q60RUJ82o/klqoYdgjDw/GvfwudIvxa1
qnPnUHuMBHE4TlhVuqaPpRAuGh3LHqI876O2HtdpsmlbOjoNS5TNuz6ssXEL+n2JhLOtQmjoAM15
eWzc1rX5Lg/pbaxnb7jP1E6vV8/DhNuOICb3flJvfWraGMjHD0MDPsKI2uMcZt94SX71lnxqUwSH
2EqHitzZVlgYrMunaR/2LURvVYntccDEzwRS2I7JG2Z736dq6jzs2u4qMfzNVfOqVrQEu0H5NowT
eKXOuJMloUVQHlI7doy/pQ6Pu15sEG2GWx7jLBcYrJAa0L9MNQ0noHRwSzF/BdFXYeLabRNVfrY4
hLGoqHfBSOMee8x9MHfIkFblgMO6Eruxn2pYDTcVWtF6cqwjWtQRytQ4iZsK7pl+e9ugn6aX/gtP
MB6hlbifgyF8msgB4n4S3VweX7Smj92k8bEXADLAmRS7bWOl+abHpM7WJH/4PlQB71zd3wo4Xru9
XGCbI+EijODBY1OPpECETl0d3/lpsJubwMWPsbGJRoCVEvEKA2JLw9DpO84WWXM53485C+RnfKgZ
dLKUGI+yEKKkIyo3WZrdmMZkOrM0NHbcGBL2FSAEVfQwNnDYG7wDE+1XsQh6N8mIVOYIDMboJ+5k
Y097obcbpf2hqBEYdil/nSP251CT1elinLljAbEnGn75BWVMAz/Wts4He7b8m8zMHikVL26UwVYv
lRqzSzWyk67fhxUnqJ5+xQreiGOH0AjJX0Q1GItk4b6O2ucy0Yl2avUmlAd6TF1+pOp4p/vj3oiU
+y7oXzJDbW0xk16UxEDxYDAbtwt56gtFxHk16jjsuk9hNefDqItV5nAYpPBY61gsFfkPLgbM89Qp
3PtdjzFEFQO2CI5okmMvnpX2bGRPcRIT01S5U8oWjn/qtZjG+rFUJ1anj1/AWu7zDMWtIPWvjXTe
iMgdGP1MvSnB5nXuVdGuVazjciuuDzUPfLrcGGpK0uMTFW3L2rB2BfEOqghqib+oCQ52SE4pPpJ2
0cqPE2LnLg2xUxOKJ9/qnqugBNNf9fZcYE06LwanLa/jfkxwocVJ/BGg64Q3aOTv5h6oGNsBh0AT
ycZObncB0nLHWTdbb0jQNpdDy7wp1HwHW97rc3MXd6I7aRAixo6ydBM8RVpMvCnlxSFKijuzmu6N
RE2coY5bp6R+dCWLtYJ1sCbvIj8XudXZYmMlzk9G0d+ZvsBPgPIHOkKXd9jf4eeopDWWmVPGX6tA
wKo10UJn5XYrF9+DKbpLOTNG2z70MJHqEnZcFRxjJIZsIe0PiTKT3o8lwVQ/YtScjulmVoLSQbC0
2SVW+3OsxvdxFtJNJJnJoZMHyQaXQdCetRsjC97rIiflz/rXLu+wG2+IsuFtPIFN8e+5FYvfiWmk
jz2d4UdV0BtYUHm/0+XuVY5H7I+7GqNopEswuBMf40IhsZdqHC2q4B4wZfNb1pPuOMezflNHXQb+
YI7BuuQ6yUHR5zEycFggB6jM58Yuy8WK/5AJzZsIIXuPfuyIYsTob3IRe8F5lkkioyjQT7UlmLe9
MYxIsSrBhpiIVw+OslcrQ8b/r3iIDVN0Bw33LkVJpUORSKFTGsX9kGAJ3yKWH5sZBn8yVsRx7ZmT
mT0JuoKvrTkPezxYKzx4TR9LQ4WQXpCIhvyQAlZsAnPqa13aCXH6E29zTHV9owb6RvaZFrzlMT/V
qRodD3M1yI9hF1mbcNDkTdL2xKeNj/9YRcbkRyENKlWQtrWGUy1eIDI/ZbyRlQTND9xILcJLew6V
m7JWvoklzLA0uZaBANt6qb0PvHHmvASOxZF6xZtaZtdaLNz7ZaGS/ooTluYIleVlO9nCbKLpr1dc
IFZRSHbB2rt0lE0P31SDiFNRT5lMGtZRrbmjkDsGThOBhYNXNXEJZpMxv6iVocWbpDM6vDytLpnw
PsNoeMrHybCLWMOqqtOn8LYb1cET/VR/mXzsBoaeFKnRcdA0h2kXFRNvqSrsx3KkhRBbtzDlg8mJ
5Cj7JvnKcOtn4BNhZGZ2P0mp10ZdgNsAGfN3nH1rKudBFb22rcQlrBuhem1NjXklFrLe2QGaFLdU
S+StrODRpvRGfBTa9DEPBZKXJsDkxoiLyZYCOXgaZIo5cjuTU8x0n97mzjSe9I7LmRn521Cd/fsp
NsK3UmyNB8oynWMkAW6MRkSJSbDwQieRxaNaGoprXzc77BPLt86o51uRP7XtszR1xbbTPTEL1OdA
8Dvb73X5KfC76kEO8mjbY0hoa9zgXoce2s+ml/mto1YobkOx6zsNJXKGgUKXFSl3vdQeRSN9UcJJ
3DSGn3tc0impdsH+rKpT3hV3s6bVeIxyhjph3gVtdRz8mtKFMd6rPfF9Y/SRk1uRudVrnfe26tTH
SGQOveR7o58qh0D+FqfktdNw8I3mwW9+VGOwH8JqKxeUskbLCg41SLZDF5uWp6uj9ZKZZXVjGFlq
ywLhXhfBiK6xIpdkTC+0/lfclCgbpi2AdRRY+oay0UB60hjdXuHoak37qscoWxRR/5QtrnyBigRW
ml1BNBbdVo6Knd9ix1eIMQ+SpVW2StzgZFH84BPVewU0Bkdsh+5KbWOBxaWd7Ov99zo0fvpj8m6U
ie80U/MCAxr1twYX4tkPfwaZFDlSgymZYIXGKzGBfhC5W/ZaxflNI03zKtAKT6GgYcrUhKFbCtGt
r+u8sH1p10aKOlcG4gO9t1cI9tPBaGp/VzTpYFN579yit1JHCK192WJKG1AuS0q1cRslm+wBX3iB
+rSVjD+ktrnWysGnFJ88W735kE2kVkJJmSbvfDdI/MJOp1nc6rL+M25F3ItCqXHAiL3Uo5Dsg54C
jS6UopeHVrGfhfhOGdpnrNjcscOmiwLEk9g2kQ0CbKKsqyLxV5NRpJUZ2ONY6Z5OVVAs6ay1GJun
Wj24dY7TdqQhZCWmvmD7cQrmMqN5VCzOZmoA3VeYf41a2aJTzX3ly71XtFID1JTeY5bmmVeEWk6U
Zbqzoe6KtE+p87Y/YroFdtWZv8CoPuVp8SAG+W2U1i91ImqbohLG7eD3h8nnBZMa7KzBZjtjSr9b
QMPPyaZB/pb2fe1QEq/u8RYtMNDkRdcDtItSwRyu8b4JuPYK8saY2nbk6IUvOEEUNa9KZHbAp+Ly
Wuow6bGjKSGeRY2pIgSg2aJU03jK1LG5hmQxbYJBT28yq8YyvOcmrovudxo2V5EcvvkWMP4xVF7F
KS03pUJoaOil5JWZpd7peVxT+lWnhgIbJi8XmhBLw+mvTuKHFsSqIWXVPSKk2YR60APn2Em88DTe
FfvWkY8RapRfj3a2bflhsBUOIA4iGVPjhZE0vKSYo07WQ9Tjjdx5bbMResCk/MevhzzX0AHoTX8Z
XXf6R6s2otCachcj7w9WlRLd3OKVa1LD+wcUoYbYOuw0RVyYXcvP+AB3MgVuLEFTZ0rGrZ3gJ41m
kV2Brft6NucaRoYGj0A00Uj5S2KhjFSsF0bYk5P8qEaFM9Fp+XqEM9rMJgovIENkOq8K+N7PM0GE
PZLigZn48S67oVoR79NH+EFuiHGBNjmDC0PeghSHVd7/hmH1RxtuvSPpjAJkhvfKLbpasUTGW8ho
qGkOziLnGaHdIO/n7ezom2TDw3L79YTPtbgN3hi0ghBd0tfzjQYxL8SezFbuEs8igxybXd5AbBQV
lxrZ14Od7Wp/HG3VXwx6dTb0quEEuNKGSGYb3emYuixOmeWvS+375Y/99SUhx6l0z+kuKuulzBSF
ig/kuGTq9k3zGvJ61/JjHN1UQuk2fbr5enZnd+eH3vPqEKD+2FZNRRs47bwqvK36X1///XPUU2Qf
/6cJvNoaQw1DX6iW7vmJq1jhcQf8kDmt3YaO/Fb0tuguktPqBZbF2VVDLBHNSUWB3qiv7q2mHOax
CRTgFtetZasHtKCvU1q1jrhh3baXrsmzTfyP4y0f+sNtMqpEEkXIeL0FS07EArS7SQ6627hljvR0
4mLZfuHcn1u7j0Ou1k6lTZrUpgwvm/bsODwHF2mNZw/2xyFW0AQjFdWYAz87VEj0PwLzIx6flINP
6T1+NRctPs9t/4/jrbZ/bFR+rHR8xQqHpsgvv8t1d8jEfCOPgRsGlBQUYf/1Dj13maDHtcg6wPNC
HePzws1mkStCyBQnQnvwO04YaXarG05rlE4xTReeg2VR1gf843Crx7u2UK2gYMAM2ytL3Uf07QiE
Lwxyfk7I1/6RytXXQJzRzywTqzdURWh376PF+mfWOtTIg9lyszElVJIbVbgAhD1/5iDq/Pewa0CO
kkLLkDh3TpDHyZNZFCTh+tQhHWfQbompmjqFqfa0GKVXHIOEfeWDVoibbNrFKLfW3tcre/H3rJY2
D6asqyXunrh2mx8NOKhkKz/oJ+33sncvXd3nV/Z/Zr9a2aQ0VUWJOhji6W9JP1WkVYH241+mBLpK
WohwYNVWU8rw6pkMXiQcvyYvOC7qrG1mJ/v6Jj6Q5FyiDZ3/hB/GW03K8AXkR0iF/6hGLtr9vks6
Omzye3lH2+mSjv7Z8/9huNWtrQRRCOKcdC7P2/0ol9shWIRVYkcIhqNRvfndJTGNs6uG45gFBQsR
6zU7HIUnJBhkJpiX+5rTnrFstTHuvl63s1f1h1GWX/HhdWiTONbGglHG9jWiPmD9wzNOneT/zWJ1
T0cjfVPgJpPTFaqbpR0pen339RQufaj11Rx3WCQu4bLWvLa+4uktzI3g29eDLL/zr9vxwzyW/fHh
O1Gno/pugq4yU/U2kRo3CL/PguzJxXxhRc6OhFI0kbOCZLS4Gsk3hizvh5Z172h4Kd+H/n60sD+s
5+3XUzr7hiKxt5gtKiS3a8MZoMyI3xoEx43vpfuisY1diit5DzvzevG1+19opZzbbtjbIwu/qMSo
xuoYqYMgdmK06GJ40qab7cYpTVskOHcXIdQWgcbGocl16QY8GwQt6hhYvAOiRZT+8/IRf2vmNKBM
s+hvCy8xHKmeBuEm2S+pwLSTSRwvWacYyxW03jMfB11dUbHVAlOuQFbFGNT9DnxDoI9nEjAgbRiC
Bi2RwfylATnobHhH0u0Y0Jexi8GXQjtlE4R2VUxcp1rso7w7KA1FegR66V0aePFZItrRiMToxyWL
e4LdGD60dVDfamVvOmLim7dFFBoeytrZTskSvM66uT+O5TzadSCaN60ICqgrRtCcxYh4t1LMJ9mq
LCpZqfBNqvPYa/RGAdGixeHWUCbE5rNcPkRZ0jhqstDbrDHc4l6c3Kpl0aOlNYnRbsK57XetjcGt
NQbj1k+qftsAJEWUZCzui0Avn1qUU7059INNpBUPuV4gMaYk6nUiaNNV3pmdN2iaSNVuHp5EZFV3
gzJnd5QYzRfBMAfKq1Y/JOCF/DQHyxI16rYpZzTwZ9pec5ck8oWA9vxRQTF4cdpA0WWNGK34611A
uR+lof/SKB531k1w/V9I6Ua0Lzl1/9mQq70DJpvUlQoAR2V9NguhpJjSkW6NG+akuNU2/qnjAJny
pl4UIjkTlYGKRuZNMTGKQVfo8+mgRSFFk0RZaq476HXBYF0JkyK5TSSrQBwkOgfDWP0DN+XTqKvE
RATaPsmEgI4imDdaptwpUeEaYfYPFCXdYnrIRBHBAoT7PLvSj83WmBlH6ralehIuas0un2e9Vh8G
MNbMhiwEiMEWIfQJdsvlQkW5/P3fUl6Une3uUvRz5o1gShZzQXgKBZTVdVbJeVv3colzgd7c9bVs
p5blSeV7c0ne4FyY9Wmk1R2GqkNHyzJfNr60WUxtaLmA1hc3uZdftHM985JjOYw4N4I1NOXXNQbu
B1VNfZ4DemjvRlgHTt7kbulbhff103d2IGKqRXaKEqK+/PuH17ya6d9oJqhdzfLt2O9OukXnVBYu
POXnhsGWFoFDZFSonayWSaU9aFYtxWHT72+6TDuguoxehRL8yzjUJKkmQAVQ1q/bTLddC3qslHT/
QelCyEmvevnwn38ydZkMLBTZpOz0+ZP1rRQmjcWWA6QmxtuwOEqXprFENqtztIQE1EV0nk00+D4P
gax+UrFYPYmDQKP0SWke8Amf2m0ziMC2uwtx45lYBF+JRcOWDWexPp+Hay21LSeku4FlJSDN6t42
20uefpfGWN1xuZ4DLWsDukDVcYpvNDDuXy/L8tnX30yDNobuHPXVv8w+4txsfdVigJG75/+Sd8SL
BrfndjK2mRA5Fwdrab364A2nOR3ZyfRwkiuYNupWskZpGw5pv/l6RmeHWtw5OTIQdtYlW3GcNF/x
2WhDothqJwLOe1l6iv8yCnVak5Lm3wL2KlDN2swZJYugHdShM0av/XBhh51bHFQtEDHGy+Jvhfps
LvzK7HlXsygrbup26bPmY/3chlFxVWTAL4bUAGLXGtNb3AFU+3qOZ14JnjtsaLl94C6uN3hW1lbQ
RsxRsk55fl32T2a2mdR/SCM+DbPa45LWzHJWMAzW4nSiN/NOuanejLvuatFHBmh0qaR5dod8mNfy
7x9v78CPrAUF6tCult3BHEy7LJTajiztQj3/3PHljSVwQDWTq2l1I01qaIVKMQ2Ob+TP1axtlRwz
g69X6Uzwhb+NRvjFlqe3tLpYCbymYS44WpJ/8PXGjZXMbrufong/Y9D19Vjn5vNhrLV6mVyTiWsK
Yyn+xmiu8kvF7XMr8/Hvrx68Qh3LZADQ6kx4VdtmH0ExSIZg2o1gNS4VLM9t74+DrUKTpAfsFemE
JpoBcELd0/z3BAQQh/H+6692rlXAEtGRk3SRto6yWqKkANCrR+PASHuUTE35TvTSTeEkIH7sTIuA
Mbg4OdnBxUr6H/78+n4n48Bc6Q8TT1ztdauSAx/Q7uhEz+OpC53pPvjxX1Zx8PDwbwOT5OTP6c3s
6RsRe5ZLpfyzu/PD+MsifDhr8qxPuVzzJkviLVYeYAVlpxjuJDS2nMyX53/ZoB+GWx24Km2aagjJ
k8MunUHz0fQs6kutpXPZHBS5xQAX8Ry84Vcvf9I1QVaoALgWxxmE5XdStpeqTedObrHpdp11vOje
dmaz0sgV0fMj7KTasBpylBCe9I2OzQqkCGS7CVXAHCI7ti41XS+NtNwBH1ZsGn2gB6GGIYSs/oD0
tg3z8iUHiGCAW/76YJy5TsirDAMl4+W5NlebU7DSYu4B0iDalttV/CxaP78eQLPOxIRU7VHQI8kx
sddYDTFY0Rimc0+lXjKFrThoJ18098iR3vS1dtdpY+UWiGt7+VTFjlbTKTGD9lXL4AsZiaA7saY8
CbV4iPMKlGifv8Esuy2E0ZYn0JqhrNZeReVLEvPrIkLuqsygrDXHXKhudNAXTpopmTtVwDHL2bTB
X50KdCFCJfwxSE3rZrIIkjPVqMlYt4sXXiBY/X7MfAyezJterj1Dx+Iwtgw7U0vfrhM4cSQdx86K
NpneuhX9CB14vWr4iLMMe6X3H3M6dVYJaHOKPXxzXDHzdwEhCjyMbRjJm0CpHnMoXW3xEy/OXVEQ
wQg+LEokmmTcB7uD1VR70x8hwod2ry3AVhQyle6qSg/W/DOqo51pekrzq7NiCJt3QehvFCho8C6c
Vhvt3Ae6XbY7OT90w00OS3MGmjRlwqYLrvxGcebolzwXN0oLzUEv7vxquOrM+YqWp9vBFttMFjad
aUl7s6xPsyK948blte2w90fRDZqlmvUtTR+MtELDCubhDNZZ4AXMrq0MWK16Ck3fxtIYRHzj6FG4
z2P04mAd0mZ4AUpOQLVPgsIea+u11R7jwXRb6zbvfXcMExeWgFMH3V6IwsouSCnssGucXIabMkkb
qQ9KAF/CbaK1WHta81OLKqVE/DJIGBfN5Y0gDKdJHB7iwtqManqAJmL3Y3yKotg2kLRQ0SpM4t41
u+9GOW6KHHoOJDVhFD3ANzBkpA3QNKQ9/OcmVdw+jA6ZZMCg3gex6vhF4AH+BgA/PqfgfCUjvGvN
+nVGcEiU/OvYfEtgOMwabLqkxjcE7kMjHIrmt9B3u2pQ38V+eOjDbR43/C/0O7UHKOpTmKomW0vr
JytsTkl3L6T5MSu8VDSfh1HcQRt0AJ6/DxVBaAzCCAJunAFlrPPfflb8bNAymMMEYyHzQCts0/mv
ckp0FYXbaEhdZQCglWgukdd3Y7GCS7YqTL8CRbCy2glzeZ0iwgFD9Epo76cWJGioNnugiJt2rko7
w1KsCvcaDkq5CGfrEaKNM2eB0ylbOXsvCi9qrgqLL5D+EOtqS5X9fhpzbzIqu7TEaylCGEz4lhqP
Zre4GHabcURuoTiqLW4nEvreWuOBHd2KoQT56d5vMm8qDlU/XPnJ7La+6emwPpLigSLftkx2rR54
MfLZYFIaMG0NPLkifM3z00LP6wQ0mUBVp3667GdbVA5a/piEv7WFNNKWNlIKh3DMD0Z/GKAPae2B
+qqrJ4YzD7M9le/VeIrr3OU923QJAJ7Q2iXjm4HVqj/BGPILp10iFfReYBDDUxrgmCjPUtk+YNL6
JMXmDg6cLaWll5o/Jb/0oBd7mYE+R4UP1FBvqmRcSDAe0sHf51K6BjHnYla3E6J2ExfGqwAL24xn
Ww3fq7JzfByPQam5RuPmugpqr3mQ4GcXSr7FSjHCIFXv3jql25vhvvDj49AYV1mvbAcrc8b+vQoz
CNSm8BCpxWZWaZImuykEeAYgUzUgYo6JZdMfY0xN2BllzXOghqe4TX/M8cuoDJ6QHctU/qUE4Yvv
9y4OINsu3OkUONXqezsy1/G+QUImqvTnisM5V4kT6s3R4nD1U3WQ86dkuNfgxw65cB+UzaEOf+ph
t7EmdQM7lEORXgN6vInD+insAJ8PSOJZkifpyXQ9l63XcjNEAXelZc4entHXY1CVV3IdNcegxU2w
UYLkJiuUuPMKNOuvojlPT71ah0c1kcQ9vjc5uHajjL9pVqQeB4TgAZZLxypVv2kRoDdDFhReiP49
lLrrKOgO+mg9ZJqf2XFuvZZJhkaNedclyn1rDT1vmb4Bd6rYNY09XcmO6dBtamnbVvVJz4sfVQu3
JazeQCLbfnmVickWCmnZPBjJACNaHH/mcst9d2Xkw1GA92zEIFSLCYVGpFUSb6HtgxO1JFcatMiV
khIYciIeEeisDn2mcj2Wv9KkVezA6G7zQHpHkvU5oLpOFe4p6BCxM43Xwqje2xkwNYigxg7D/hSH
ySnu1GarZgYW0KogbwMIFodSRdo8r+b4PSrQqOUuy0oq+vWyt+Khx3AFabzfo6RNFqauOZdViySk
28lEtWYxFZsW+LQzdoF2I8hg5ksxGY6ZLk85BPu0/WYUabiTI6WDEVCCEAZH46h1gdxQbIE0ibgF
jTIj/Wzq1kXmD1J5qacoF0Jlc0JFymyxSqYNegeVB3hEg3OnCLupr/RHcyIzz5qJN8r3602gEegK
aSdcjy2kqVpL/W0y5/6m1of0OoVivRsssYbzFsEmU6wysKt+bH5HAbaV2SQX2yomTcirfHDwqhiv
lSJIrtQqF2HEqohTp2Z9nwRJcEV3KIKfnPR72iLtBiKKMrP75BknUFGjopxno2CekrHa8T47Yh96
cnvXb+axD7YZ5PuripbLtTrr44vZpL/gbV11qtHAnoBBk87TFemDG03pTtCS0xyBHZnbtyJor/qg
hcVIszSZvFnLt3i+54Qpfb4VjV+xAMQfEVhwLdFGVetNo3C9ZlJ8MyrNJpd70cNg02gcCUI4GPY5
8eK2V/bqPAre1xHguVj9U4y5SkCUQJ2U0DCxh7FuYevYQ+FzW99Pw60cw9dFV6AIvQori3rq7LxF
6Zfn/cJvWDLJVRL26TesshIB+QJFkIlz+436e3F4eOsP+Q0Z3+5/YfFwJn7/NNgSEX+I35tpMuGK
Gj1yPKPLzr0FR74lLlM3L4iwOnjd7kE1X6qInyv08/ThImeZivy3wP9kKvVsSbQU0ytzy0bd+uM2
ctLnRQpIii/6iC1x+1+f9MNwq2WFOiEIYctwOaIb4mi3UeJql5Tj/ihY/T3KArQD4kppZZV1dRYd
NDol5EI4WA/37d56mPA2LJiZ/kDFSHKUZ/rcJ+Hx6x1zJmvBOQnJtqXlhAvEqmAAvr5qwWhTBwl6
DGCHOD2WUZ0tfHwQmtjpuaqe+gin+P3265HPpWSkSio617gC6cpqxkqJaxOuxcTUfY2zemdH9cPX
I5xbOfaHiFQUor3mWvFabSQrVutggF+4LcvdYP6eiDX+/8ZYDuSHMyBkQlTliwpLWBkzGpz6a5hJ
/U+l8S+NdA4ZANQf2TXag0h0r7eIP/pNzFLSpN/jA+hMnUvkji2yAzlxX2zyrfTNUi7kzWeOOBZh
HDM8rWXwtKv7pI1TtQM/yyIJwU7tWKSJokBY8oBdQpsu6706AVgD0hoAfI0tz7pTmLRpGoyK39O/
g8xI/y49+d/aHW2cberlqBP/w9RA1eIXplG0ouz8eeXQCrAEFRqoo3Y/Q/FqEPZxCxm4L53/fIeI
+PcC7VZAyf9VF7OywQgbqhyFiPiEb2gbXSGqHrMLFeBzu/3jOKt7qkn1cEZXYkBnRNeg94SxPQXy
jVjom68ndO7gorKPd8SyTLTiP3843vm0LEyOVaGQ2SRBRvau9BcaEpcGWf79w7nqDDO1YpOv1lpP
Uvtj7C+Y65z/+4stAeUgg539+e+PqG5kei/x9+WEcgZZPdP4+judfagWx1iFcqy6NO4+j1HPkaVU
i+Eu+Gm33iu7ZEvq4M5e6gWb8B+uU4n7G+QfzWJahZ8HSyMrx+yDwcTkAEkVm7pLTZpzn2xx1DTx
uQGh+ucJ+7AkZhigmOzzVCjxU6te99V/LtBLK/V//v4qnKiA08xtT/yUxELvjoo8wlgZVDsNgBb9
w9J8fBpWS9PUySxZLe2SfqNgsxdvtJvFABepODL5Xa1d2ArnPt2fCxRtxD/+L58Xp4y0kfKMQZDd
GNFeyA3sLxSojf8wKx30CNgf3lS23Odhum5sTKtRBkdG3vKYxsgw6nH5ExR/4ZW0Cxyj1e8aA4Ws
uGjUTUoC8lTXubANFcG4JFJ8ds5sRlFkV7JbVvdrL5DkNyE/RpoTpwEoRiJ2Yb7LKq2eDIJAGWCJ
ZsGnXvtA0GmOJWjABE2ZnoTO7Bftt24ccNfAeemmqRrjRkii/ChIcnudila4kPrRrCpDmJKTlZ46
fQFvff2rloP294/C4xh0CPXgNZSCqEaYgpzGgLpt98022SpbdYNB6u7rYaS/n2YLfIOuYmgoch2b
q8ijUsdhqNCR/QNQNHaNEwrOItCL0RolTU/xNBjEx/xJubSZzyQ6jAyJhk4Ttw06s5+3WRHPDbaA
y0UgK6AvxdLcaj3popuVyvjYDhG+0pJeQBEN8m7fmZr6C1sU/1nEMvYtwXWAvF8p8gs3+vr9U+Ed
yMCmltYXXlVrbNMoz4pvjRnfPbGh+ebWrUJP7+uPvv7m6zFWB6zP6twMG6FzBk3Z6xnkekv7OZrR
mxLL374e6u/jw+ME4oduHpBX/LA+f+REKmDTL6Sf2TrF6JkN+6///vpzAcf69PdXi+gbLZUFMJWo
2CDg8K4lh2B4/3qIM9DAz2Osbtkir6XOWAg9S0gnO7kbHIKtsZVdJIIv2FBd+lzLv394nAx9KJF5
otBiFdouDdDOU6sLIcmZAJzpEKL+oSFKNHk+jwHWtElbKVrQc11xrN8lO/BMt/YEA6E/NEaRsXIu
uRqd/YZopnKZ8zLCf1y962OE83fbAJtpppkoAs1oRD0cv5Q9X7eobCm7YFae0AfAokbpN0M0X9iI
Zy8azhUIJAiSEAZXv6AyObZWCgdS3aIn5xZbWrk9KoCuuFG86Rhu9afYiTaXjEDXZ23ZoCBCAGCD
fOOeWx0AacyrUchMBJvy7m6WAhTA8ht/RP9GycX/+H3+PNbqMETahLldQy4gjqbb65Nb1ZfeqnMb
9ON0VmcBn4MosZSe4uvJnDxsUNp9BRNEtY07aOX57Kk7oPMX7qtLg65OhVgpY4OMHN6YPiqA6nZI
Lkicn4lxP3+51Znok85HTQlZrcGZvPyb9JI80QZkY4y6cxlkcP40oMUKb8cE4rVOEttME0Zfoxaf
4ygSBnYjSYirfause7oNIfd939wboyPkyYXn9uyX/DDwaoekEtppVUSdsxXfdOV5Ui99yPMD6EuP
WjOWIPjz5SLO01gNC7imdfs/6a9oesZN5Vb7mVDbhpV+U124M88uHkLxi5ckgEyiqM9jUhEPpwjP
Typp/4e089qxG0m69RMRoDe3JLctqyq1StINIUvvPZ/+fKz+T8/eLKI46sE0MECrodiZjMwMs2It
47Oxzw9Qy9jSaPtcZb67BYaS54viOjKaYXK0v8GnKJztRUQop003hrWF/Kzb71RHOxpQO72MlGSh
Q7oL/xqO4Vf/3DEdSYPVqWz1JnwGT+Kbdha7sSveRjtB2m/VAdZ/FcreKohNiorLTUhNa/JFIDMq
cn8STfLui1l8HeHfCam1C8M9XGkb7+LbuJWN0FGrYpqdSs4Sxd5nYyhDkYDJg/ZZgM1euAee07ue
LaLyXb8kG9fbvIQ3G8/aXhG+KryOi+8cz40HKD5o/ChnKwhexlHYl8nmW7Xmw4Qs/9hZZHBaAH5V
D2Pmm/wdk+WvGOxscjtn2MFqKOPEs8Dx+5u5ZXPxOsHiIZe+wV7mZv09nmBk7r2/3jexfk7+WRca
4tf7VzeFZfUhE97imWc2cZOH5pjY6Undt5ktbN7aqwE2KEiZ2B4ySmDM1/aSpIsVM4CUcSaBD76k
O+r4AAW+wSw7hxj/ZgeZdKLER9iMGui1tRydH72cIww5+1UHxxIa6o39m7/7G/+7sDCfh4vgLM3b
MFHmRwLcJdm2f44813L8HbxSlmMcgpvgrD4lB+0jHcjNdGXV+S+MLy7WJtK8EOTxSBPpU5j+8OXf
Q7XlIPMHebtAvNucAUBUZ68XGPlUk4SIXFc9dLe6k7jAO1I7xEGqQyxtfK+1gIwQlDRHhz0dOft5
xZfb2aqML3mEEtpD+G2W8dQfK2AGTnmrz5Vgtz/qk93fqNPGd3zNORbLlCTCMmDCEhgxZWG4mEqf
ZiP4E/lVe7iACXQIVKRu4qyw226CNbkZ9l4yVafCG2CJrCqowbPuSx5Z6Ql+onsB7ipb9hrTzUXa
njmlEHALEBCNcOrsc0mAVi80K2/jly8vib/zNj4NKG1GApa1XniuBjkQvZaJ8f4AaMaV4ebbcPL5
mFxuztLG4vJL61rsLcj0yMdV1rgLz5Q9XEFDzn1+TfXdv7HH6y1ZGkXlNwOKaVKxg53fOfoHXtPX
zhvESLc+PAnbgeT8Zd8s7sLY4hAVTd1PAAGhdjVHuyb4ygX+X95SqF1+J2L+Kwebc4ILz24GuRnl
bCbp9wC+JQkEQoEqBhuthuViXq1QwqQwiyoF5aNrK7XeDzLN/sHRU3DfvuSGuWV3QNbe/0Lzob/c
s4UZafFq6MnYQ8XHxdOaz5n0XS8+tiKANP0R7dc/db7ZFoO4M7qRThcTFtdLKqQsDhMtp5wdiuah
GBo4Y/JJd5W2YRZb6e4gZKYf6+fAR/00+QQnW+zoAJ9uBqmOtuLKeWXLlVMfYghHYYyNK/H618hB
YWp6QegWnZR9uvMoSAkHeMydLaWelRxRUtRZBhb2eJNNuDYEr3leFfAlOH093U2nqdXtEZQNHFYb
G7ziMlBbzHV8tL0YM1vs79ALZTVCtwcepLyPIC2FBvezJSTP77vMmhmNGBnULYNFb8ajZCkAxy8N
9MCk6kh970br4wQ+ys2r/NX5Fp+IIvA8X2wR9nIxXu9cWlpFV+egQDzlDM7qqIW93QHJlM0PivGp
FAxHHb4P6dYTshJsz3qjOKiFxCTF/muzUtpGjVBT41esQ9p/FZPnCY0Loh3mA81dZ35J0k/vb+mW
xcXNJakjoOCYnDA5zRl3cxz3EFxuMlesFYfAaUusy5wnWJaPstmMyiDIgCEScGBaBEV0LNwDTQH6
WZtOkFY7XfT2Qig7VkuhdqzvKfA5lmGcwY/v31/zCpqAcUtqRgbD6zJFq8U2WzC/iak14kefo4/D
7XhPddg1digXDWfUV5PXPkdxl373vr1vecWBFY0Db1l8L01dZpT65IlZnFCR70Ygk1EKxWfYFgbP
u2n+4ZvOab8ytXgreuazJbGihTOS9tcVhKyKvPvD1ZATEzGQkHMeUS5aXC9qOAm1UEskrNmD5X8x
5HNZbjwSb3ILwgbRomOnMU3Ip1oOkZF8GkM8soysPCUneRdTUjSrB+trfsp2EHN3zvtr2jJoLZ4l
eIHHAkkGQMQONLjkaN4pu0lmLq694G6N2Swf9EXBfDmNp9TECk2QdBTxYA6Fpx+qR7n/+P6SVo1Y
ss6taQCAWNIPjZqQD92s7DlAONsQF0uoSrxvYunX8zoAyOBwJkmSuCxGmnBMQvKINIIKfLIxzoov
2/AVvm9kZR1cIdT6oWNjoF6Z//wi+qkkIfa9Co5UZs1jm87xpym1fr5v483VwErIKekrcAUT/LxW
2C6MlKGVaoyG9eAX7RHIocvwPJeD7mogrG0G9ys3uWcWyt0GjK1sIpEqI6Dw7PGZloifQpcHpdCz
1smiJ8H6IsCMmXdbGnHLqIv1wURFeRCMmMG03/wjLtbX52pojmXQOoLe2GH229APRf1k6j/MLnXf
38u19VyaWtxAA3CLvDMxBT3KVzVFMKeO7qtsfHjfzNqJxR9QNZvbbW/bukmnp1rUjI0znqtT9dAd
GxvBttO3AAm6zbbi2zSG5pkoce2B78ARF4GBVcsjdOTwXs21B5VUFsUY6DQc0J4w0/9x+QYmeXFG
gc3D2lCHLWELXqFLdZ+icyTDh6F8DTeZMN8eKkskpLIkshflLdFhptRxLZSFBCcZJKylTr/Xq6s/
rA7Pq7g0ssj9ZDjO9NDHSFyGRwmKXtVsNpxtxQuwwfUAqQcMOEg3XTv2oElG0YYZhVH379radKRX
Qfnkv+E3WNs1nVgXmA9RKG3sa2O5YKqBmtJMDSzbQF4sZ7bofa9e1oTmLYM3hGIaIYoORODawuB3
QzkaRut08pQcQz/7Sfv24xCJMB97CPpoU+iUVRpufKk3tbWF3SXBWjx1iYEwhshfbo/gKvdz6mw4
4sM4CwXKUAl5u/dXurqXM0WKzFrBdy72sq5V5OM0CgNyEJ3L6bfshRsWVn1D5+VQFfA/NOQXCRcE
bf1Yol5AwgUBz/Az2nfHDprG4VBMdrMd7M4322X28LqJF/bmS+TiklUao9NzDrUjZvfxdNI/zM3d
aI/CWPgS38pA2Z1ZchE9go3o5dXLF5bJHkxIBMF7sOCF28D5OXoQqgH+zYdveV7Ee7rnN2VQ526W
hh9DJOdtNR0hIsuqx6pnlo6B92+p7svfoXg0z3kH12lvUG6fPFj6va5FQrmF8Tssys9lLUbnWjK+
WelEXcWTmt0wJeM3RS4pd7zvFStbCPccE7rcedzr1mIhcVIOnZZznOFM/9WqcPhrfi87bTIyV2We
/hdj8LRdf68IBS+xsazOGQcJqZpGMc6CyUlr5UopnNDw1Y08YP71y8/0n9UBF7k26JcQV/tG/zcI
Rjo2RyRvyLr+zWt1sYugnq7tREIDnW/P9EK9U147WBb00Tbc13Nr+gjD+fv7+Kb/iOPzTKkEgHDn
itAeL+wpQ68X6NMAAfCPzGzuwd/QMnOiY3Busn9nDWw2cQxsR8tbOO0sIRpVNHXUQ/QIG/ihVO61
O8bPAPvK+of317b2yXjDkKWgxw/j2eKaKnQtNbSOvGA8D7f1oblRDuPtn/NzzDt4aWYRNHnQ9uaG
xuB9pZj7SHmQlBdqUfv317J2uBCblWVgt3ONY/GZUlNtkOYhqQLXdhpQMWub+Gvd6g548z9P4FgQ
ZDZzkggv+jL7sBh7DPUSl1APM2I/2jdMTMJ/ZZ1nUl5mfd9f2qoL8pigsczjORPiXbsges7DNAXc
9dWESk8ydi5qJ+e4qRxTYDK8n269SjtRinjJRKIpX4me/8UvmNulSAMC7oMA6foXIJOnkiuRb8Wm
4x+zPdole+SRph236CYMZHW9xjyOTv5N23T5tjFM5fGZ29Ex+4RR1KNf1miPlDYCLp7xUSKjLKWH
oPuInNXGVs8ev7zEwJ5gk3/epuZ6LndVQzjsjNJdkp+T/CZQNvZyJTaY4S3/38QyGVe0Is1FQWqd
KkqdIg3pN28EPGsW5pAAFD/kLm+mBprEalsYBlpnFL8yva2bG4y1K0dNJvYFdAzWEQ6cxU2v0qdM
vVZgAKItdn3+SFaGdMK4F2TpjwF+RKMWYxzMilCSWTp+5AdSp+uk92k15k5RK9AvmZl+CvRha8Zo
ZdOuTM1/fhHfSJ03wUPILH8cGMeiHW7brtlYzZqJeepl7hYy8LDEeyhQ0CqoIPfO1Egfq06jNarp
05+/++QK/zGyuNNRn6m7Uc1HJ88e61bb1Wa28/KvmrkB3V5bDDk3Ym7GDMZ9RX5c7JfWT7LaIH1E
/OdB3Dv9ktrmz690BAD+MaEsQhjLmCa/y+fiwcR0Q/g1YsRX2aV0Ot+/3V4TgMWpvzK0cOghzqRu
0nUkh5NyfEyjkhliJkTj3YBEGEgqS6pQcJRSz7Ppw2aFo4MLFJwULGxyTgdUzna+wu+MsyG+kSs/
ZFdqudsHesYFJo2myJSi2ckCdLmthXZNENVHSKbDUxtKLWJU2dA8mn3c3KUIax2n3rDsRhtrt1KL
DuIDRlnTBmU40xKaG8urEJ4NKi7huhJ3qagzfW6V/q98TEybIZt+r/eG9KHW9UMl9bxIcYDwCiXp
YTflxvisFfmITqNfjreeEIXf5UgQ9lU0BI6ShfEWNvpN65rXHzr5WcOB3hsgoMVXVLO21HqdmSWk
THTxoJ7V3YyhDNKdHgIbk13UdwGKxO5Wp2jNQ8HazPU1iYLuskM/yEIhj5XVOKG+zxLkPMWtgH4t
CaNypwFLM8E4EQ9cXxr9BNlhBLieAEr8PZyQQ7Tpc6CwC3bJ38yE3jQc5q28NLeoOfS1Lym98CrF
fRYLpzgpbvxBf5RRra7cMgCPCuBmk2XntUi3PB7QZs/stNTXQHJdr7KFNklI0wqBmt4/Fa2xT63C
bWinp/XPtg1BxNxq3fxvZDdVFacbW0qZWU51HuVxkLISEnYeHBR6dfagDY7hDPUD0zbnxsj4osiV
k2rfVekegikEFR6UCoZK75ccfTGizE2srRh7pQzBaadkOH8wMpbFDYkUDp1gGdhdOPlkkN2DIkKG
MAWHHEYULZN39aBt3DBrL+alyfnPLy5LZtclMxox2WuflapCx5Jp/f5oGZ82bjL+nuWXAj5rQQNF
jAHY7NrOnFYgGwEopY47DW01g1Gauti3+lZNZXbsN4YMuhfqzKzDmNu1ITOqzaaIQM+aafCBpsmt
bvQ3nqXctJp+DAJxI1FZPWjMbc21I44yoea1PcGq9ILmaOuIRut/CY1MP8qd3nwK5Nj7HY0eM+qd
4DljTeMpNbzpNExZ9SmXMuNFa4otXsOVKJEU/j+/ZpGCAowo5LA0IMGB3CA/cZVtDrqsmdDmj0hf
gMxs2YdCVa7JglLuQL3epd5Xlfal9/TnznJhYglWqDgDk4UGk6NKx1H41aiIS/9638Sam5AiUVLm
/uB/cwJ64feJBMV6gkSWI8i/Qi/f6zAt9x7fD34F1OzfN7Z2yDQKpQyaMIIOfP3aGLLoaLIXfJVE
CdDcJhyFnlHfhe3j+3bU+RQtnf/S0OIazrUxbcJk7jf4VnbKzKw5mAVya01YQoAdd3X6gPKpdKZp
QaYSVCLEI0nyuShq4ykkZznnXtK6hZQ3J0MTpPuxy/JdHSvwaIBofGoQMdhPJkFEVKvZSagr8F1p
YZ1K3xKQXRV/51qJVl0htOp9DHejFFDyC6hhfKUL5p/Ttpf3E7zNNsO3494bZetmnEbrp5Cjj1r5
sXFqJYUhpTjbalusfAKOBcEnbyJ8SssnV2WAM5T0pkHX087UnfRj1G9e4X87i3bgjRaddOtVukbY
fBxXDgxFmlmNgJOpvWnXqbmZjFFSNo6alBREIRxvDoYRzHpjZfDjfQ9YvY4MeE1hAdVnwMv8Yy78
GlVzJQgqqjTCjX4w9vVdRuMptFs3OIpH4+R/37C35nGmasxXHwzYb56snspdmSnkjMO+OaXnGYoq
7tW9eFNupI5rtXJaQbJBCYUZej7lYmUD8reaGJBn7a0HbZ/s4zv/oN1ph3ll7VHcwGWtOAzmOKvz
WDbvyeIoFQ3zxEHBBHgsB/0+iuRmH6ZN6prgR1E/9MuNO+INWyIhlAKMcaYKfgUsLG4kiMEi5MrJ
weZelwDFv0UHB0gMWl898VPxAZ4YOJG2cNIr3smYO+0PIijSpaVeRl3ouTh2QJahU3EUWKvIAvxg
a/ZjLdZWSMtfa0SMOMvzdl/4ZYAkI8KczEXMM65jbDfybuxPOdyBqtvQ6QWStRP7X1p8v40XXKva
AGECKAVseoaKLlwnnUYBjiNoy8SDeZB30xGKr9Os4YRmrPP+gVgJ7ZmwnmlPTTaUbPd6nXlp5GiP
Etqn0Z2Z/xUkW/Jzayf8ysL8Cy52EnL/cZKzvKPKTMtjR0/UtZ7qfX2CV+u0eerm8GXxolxZW9wn
JjT2MP+wnqAbUBmX79omOqhDbAc1vHjxoaXVYyMo/dXLVDh//lisbT4VVFeQDyTaYHx3cSp8q5aU
UEGCslB33qGgvGfs5vGEz+Ke37TbVLxYCcFxT8ZYuWhmJcHFsdeaGO6CjKdav2t/W5+n2xqeS6hl
Eaj8m7xdfhqPxT3A1k05gTXXASkF/I2pbEWy5OsP69dNGhuWICL9+Zw1380txuGtv3/hmt3g+b2g
k6NZkm+Lwc8q+Py+769dJZcLWHimZJWR3yIZy/TDvRk2jpXeGP4WunTtXr40snBIvRxVo5jHVYC5
F7YY53+Flf/Sdb6LKl3rvr+irS1b3Fo65GeSHJkiRMbd0ZTKD0K9BcxdO89gDhgWhr2CcHoZHJa5
lnlNUkqOWvxfAVu5r3bWhxFu3HBzwGjtGSVhhmocZhO8XF/EolmXq3E6d+7NxAVytSsye+6WIpZx
qD7VFPI3G7QrX+zK4uJIGQFUnmiD8sX6r1P+kJeMGYp31nB4/1utmQGIwAy6aWngbhburcaKEhcJ
30qdrCOYEVsTpYe4PibS/o8NMWcOIlYj41uRWxDDAD1YFW5fePMUtblNCumDIGpfhGSLEGnlRF2Z
WmxdMYppkJsQMYWadTI6uMlE1GETZWPrVnBY1pWdxS1L6U+MMQNTM1qHwePk1tDf2tZufICtr9uh
rgbW2NZ3/qdgo/L8BvvLBX9p+jWluXjOzFZOBUsgnUSe+6tV9z97dK+oMSZM2ZnJvk8hlFS8BqlT
4GEQyeYbcdeK2+B8FoQomqkitrpwG7hF+tGU89YJBvlg1IYb6RnazsJ+5v5933FWbhP8ExUnCC/g
h1g2j/qKt2VqBAjQpPFL0QKQDw1GiN83snbAr6wsnpGqbkuxEBIaRf4HzaicTvwQR9quyHm/UXSX
LMdU7kTEM2txbwquPExbv2AlZuAXMBE0KysAkFh4k1AUfQpqgnWe/aNx9Hd8wUN/q95so/jWt/Qf
U8uWlZ+lScjnbRxf+xjrox1QwftX+/kfE4sCD6/NMNF/bzgb1oN3UB3lCKcteUd1733fzhbn+3cR
cNHEnKMeaLbfqhgrfk45IuB9q4RuF0Z3dfm5a55Eq7aFLZr+1aqtRpBqzOMnJACLt7SPlKpmmIBJ
JM0uTgXU7IJjfRu/9PvgmLpMSLhbSr/zp3+zun9K7hTAr2McqfIbclYsqgf/+DcUQ9+j3rrlgvOp
fc/O4uJUh8nway2itI+sorWP9iii3Lf7DiaS8QZCz5f3neQ1fXnP3sLllaJqci2uIWJttL0CtVbR
fKyz+LFU9hMEi74MF2xspzOBNiTRk1RAbvo8pd+87ncwPhfhva9Uji7vLN+wffW7Mh3r5kupuBo0
oZG4ycy4sj0AOGcVH5EJNGbQrj8DPfpQDa1SJIeYmdzDHUzOTzNOQNqJx8Tpvvz59lzZm4/xxSWv
piJ81earPe8wnOqv2SOTlztqE+lfoNlvpGN3U6JlpzndX9FN9zVgDMMdT7FrufHGp1rLsznMaGjD
U0NcsoSWNIafennCgwPq2M3vdbo+wxF5ihD0YnIcXfNGOCk/39+AlWtqzq9N0k/gM1yM1+vXM6H1
DZn3NYjhmX5QjK3C31t3v/r750fuYn/pQsoqUHb6t2YV3RpKmjny0NTu+6tYeSpBWsBupABn4WZf
HN66RodWigCy5GNUOO2on7th+lijSFuL6cf3ba3t2KWtxQEe2nrIu47+lTEK30XhHAri9/ctzHu+
OLKEnTKtFgqCTNovzoAS5/GkeXMPV3sSIAue9H06/njfxlpwf2VkXubFh2HqqNEKwaPs6Mw42QAN
A1vYEQADlJ2ZYw//o72Fo3lJGQPHqVrH+j/GTvE0s5/KaHJD2uBsWFt56K9Wt3A7CgNJC2MDcYxU
31eDhGg1Y+IZz37buIae3PA8782+dkc5Rs0x+7Bhf/5E733ChUNGRY0ihQIb6gyA65hTeQlcwZnV
BdO9ajxQ8Pw3JwC809z30GkcL655tc4gtR6Jx43R/GVm1j5mCq9o/VOnWU8bi1vzT0IAQJlUH6G7
XMQdTRhBMq1Q7+z28Bdr+/BsOfKD/PHvytX4Qnbo/iv/AdfP+Ya6DSKOxbEbpXhKRxGMxvTQVnb8
1B8CN3amwgmeaOFu6mOtRSAYM4i7ERRjWmKxoU3bS0UwYW8+H5Mr2eWheGm/vFasJac5JIeh3b2/
sWs3C5VO0LoWiHLWeH0kfVXLlZisAlnn2B6bU7MVVq19OMaoZjLHuZD0ZsxI89tJ12o6gmluORUa
ngEk8G3q25bqFxseOW/Q8ggwfc9whDSr5S0JPZMm6RV5Zs6S88rVo59p8XHoT4P0MWhuyuxBQxvg
z7eP5JpLc8ZlUqm63j6pT5WKZJ4ILgodbTg18ca9vLqiCwOLSwVNlDCYTG7+mbIO+kgo63SYC7TT
/7aOhRuEncJwssDdFdfSwRrlG5hRt3LbVU+Yh2fBRqLNuASJhX0jV+jNzqPH4e80satTfCyd7li6
wqfqd++GX+L95hFeu5ShI5pBwfRDzCUEtI9o3FYylyJE2LfWTYDwJLGOWz+m+y3E81pAwOgsnW/a
wDByLfYQCp2ozce2dZS+dBXLO/ml9tSr1XGytmhq5otn6eeXphYX0zQN9E8DojYDnZagBBcBKv84
lsZerMKPtcm8Yq1uNA23bC4up1EZcy+bp7daik4fUjPJHOoPYKziDJ2AJhRuDCt56tuSCez3nXPe
uMVqLYWgRERlmPHVJUVEBi1hTmW9YSSutPvikxdlTp7ei4wL5NZ0eN/YWpByZW2xt5YepZLUYS3/
7es4KcUfmk5CdJwZQ5AH2MDnrVUornqxiyvErJBuo/Ax1wfqb6+88MBP3OK+YigfvYONKGV1Ly86
v4v7JA8RNRhzrHkIeGSFtW8Hz9X75tlKa7icNjZz7XW58FNz7pdeBHxpoVswq5F4Kt4h6L419YZP
rr2YQC8APKE6DM2CKl8b4EKJLUHhdYFz7BAnbvU8v9D9HjEje6I781/UjFdu5CuTcxh2sSbPs9B4
qHhjmgketfixY+NK+aaNj4Z81IOnMtpCJa3s4pXF+c8vLIrimIt1jcUY9rs6t6dgq6yztaaFD6Z6
n3WaxDbOhYhs/zcx6nbtW54/x+IkX61k4X2jWFlpNWGnQc+YZDvw3eAL0HyniJ1kL+xKV94b36pD
ZcvPpN9Ok+z+i6L/6q8wZpazGYTCZPL1fiaaXFaJxZsqH6wfBqEkfBu2UcGtBtprswe61m+dSwv/
mFtcKHWY9lY78LbCSfqx2Hsn1LHt/GN23u7trjyxV6YWd3RaxuqgCmS+eTKdxaD+FBaG6/f9xlO+
8hRcmllWqYW4UOjRgMH2BVjDpMeye5aDYzJ8TdKXdnx6/0Je834aC4iKw98AJcZiTZE5xd2g0aib
RoRwIltvNsoFazcwNONgX5lMZvZ6GTUqXhlFUkpXd8YaQDmz6743N41NzMWNrxv/ZrD2yt7iFKiV
YLVBqvLCJNAkpk/e1kzZ2pZdLmjh4E3teVqFqJ4zWNNRqxK7RvXs/a+y6tWXNhZenY9FOFTdLJ8j
hw9dWhxz/XMf3kvtX2noH+QsO2ixo3bPorj1YK4d30vLC4do0WGDwU+FaLKKdhHDGfUAeAghKUP+
4PUPVvVLkb6Y1s9UaoBxbLxoayfswvgSjJcZbdAIVUHkNd6n/TGXwYcYG5n8xud73fqL+15tdR+O
RqVxTPUmKb5IzdZ1v4Y/ufTA1xjowkKWKGAjczwevPtO2gfMkkfQ80mOpJwa4FH6Pt7L2alXT+nL
/+Y3yyxANAIZkSc28O/DVtIXt4uddWgO4T7fMLa6kdB8zznHPGOz8JSqFMFn1LPY2WRPDbiv6N/g
lMB5zbQTBgXkNwmgbGqt1Qg449+14+xZuo1+zi9otYsQATyk++QwbSXt0E6sPKQyIB6w+sy3vUlr
8jCWh3SIqegbKvxuvnpAmRExUMt3pexD3dV2U1GiEAMEVzUUgHs5Sb9aufgkC+P3Oi1cASW/LBh+
IZT6GJW0Oetk12j5cyzXtd1pvyB+O5Q63MmQyKZOCfQLUo3qXhkCuxGhBCrlJymCYlEPzS8Kk1I7
qzBI5ur4YPay2xgIP7YoUwLxvS3BmwfKeEhib7yj3yHeFbpGP1UXUOFSp8n2o/YbYejPtC2Une+b
sZMOVuuqaqLvwdFrbiwbkeOXeW5zg/9lxkbuEPx/jzIhRMzR+5kwQ7GPh4oZOzD2I9pgYz/CYirH
7d4cO3VvcOd+C8uiceNS/yR5huxoqf9cDIK0i0b9WzwgfaiovttUXv2XHCd3VZ45ms/9nBvtiTaU
rSTlszEimGcO8HYJg7LvdW9wO5X+LH/Pc+CVx7iFmjUS7r103EFKuQ8E8ax12Q76r49jrMH0Fd3p
qZijg5u/yKLn220vng2jfxj84gi06DaXzU8xT4I2VidZaw9+Bb+UojAWMnY3pic8U+H7UBnh2WwR
/YrS5nclt74dGMqNqobPTOV/khLNt81CcP0gOZZFfYtunWDnMdV8xaISaA3CfVTKA8qFTLQJijK5
Uy1WH8pCGj5nTfc0wclgF+Mw+nZRmd6hKozIbSZ0TMPAV5xEGIaD5/vxQcxq/14K/V+tUku27rWJ
LWTDjoEpKKjR23MVHcArAHTFGdD7O/vBePSF+iwFsYcOJMoHWlUxn9gq36UueSkS8UOumne60Ro2
Tdq/1CyObbWSbylaN59QJaKRBPe0bZiTa5TiWZfrkzwUwFCkO0+jkEA1nv9C+g4B2neZj9131jPe
Ejl6NXyAFn8nTWl/MkD1QqY1lHaQj5IbqWm30y1j17XpjRJUX/RyCnd8uslOJoZ0xqF+7DLhuaoQ
VAPsxpyEoCkfw5wVSZ5uHssh+NrRdnW6WSF0Yjritm4Fce/LZfTYjUHuNjIioG2m/NSioXDrXDDu
0nTKjnLve0dU67xfRhertudbkFNK5r5Wm3wews0c1Ruf+DnnoBV/xYl405ntdziefqLF8au2fNyz
426LB+tORsOSPtaLqeTPWTQJrjhQZg4l61mZql0bhb+auLuFie4cNdV9kyrfO9N4MYTxRuqkGuVW
4ymSq8QxqvZJZtooEWGslEo3CJUTPEzP4UiSJdaHMPAyW1XaD2Ko3ilaCSHgWD41gYAXysOtisJA
JmmPlFOflT78OKiow1pTtPNi62dh1Tcpo3V0S4qzFaJiBex3Ql04FgBYmG10b6qD4vZB/Bwo5UOa
V98kcn+70FQq9pVe7md9IgbxLbpzeXwLRu7JCONsB3vNkxpqd8BJVTuq8oOmoaHqp9PnvlQy3urE
dDIheCzi2rCpMReu71PRlboGokvP0KEEzQJkI83pi9+n97WSvURa1MNGUJ6NJntuxLo7+l0AHX/E
CHE/RTMDYuGYVlYhT4Mmit/29S4Syl2iZMd+1A4ZAn+eogl2lyu/IYgXHWhQzuWgV7YiBp9LtX9G
+2sHVPy59BG5aSJosuThLtG5uKW2EF+sUHqOPNB2vRK4DPGlRzkyftVqUtlem39OAuWTGVh00SJl
3MlycRyKfi/UbW97sAnasVThwWEUObWc3lUJgETmuxTEUTmBUswRmMabYrREp6lgLlFJz3sYP/16
HzU6fFDoGAoKpMeBcgjDadhVZfnIlN+3seg0x8wYeItr9VnIY9mWDZ8Y0zCQaAVY7sRa/i31jDvd
ar9GSsC9UY4no4l+82X6HbmzjgYS+z00U4U+Z+yzNbq2FzqEZkvTqQgqC0V9UoL8m1drzhS37tQq
D2qv7CWjKvaw6gc7SY1R14y5gMdHRZB+RVb71MuCrQTWfcLYhy0H8te2B+9kFTUU7kLfOIPI5JIS
I0cqRlHj1pER2VHPpHQlRJ+GxkxVWw5VaBeUlEo8wzl13rsSdymyJX7W7SyPf2vJUeFGZvzCbkJE
3dUPiTV+yIXiR9OPBYSr+vdYMFE61flQ6pAIO7RWfDszhXtJFzQEmdXaHgP1g2CmRMf1k5RWP/rc
OKd98rGr1FuZEUW7SqWfbZL9hGkNXEzzpCeiO4rlZy+Of0Rd4JbhiCNqFaDvoDN+KVFVP6gZxzPm
wjbHH5YxHmJt/KbXugSVnXfmtWnsQBSe2zb6rFvJvo1yCTll9LxzqGwPlViodun5L33T3CeCeisZ
9Q8tV797YjjsAPR/63yh2HdD6NtpqD16ofDLlMxDqGeHTIpfQIbwLErmI3NvZzmcTnJoeMdBq2Nb
zuM7ZMxGG6eYxWTTF1GYjo0wfOii9BAzV5bRKbPkBO3n5mdiiPk+8oziLiuM6lylhvK5r9HC4xrV
lEORZuneg470m+hFqLhIg3AT5V18o1Rwgof9+C0bMxShJ1N77lq1/SQrRX6XGKZ4GsFC233TZz8S
uR3Pre9BRuZTNIbdsPxtIhdHdmkU+tNQTONTpsntXe+P+iEpsuQ54Vk+hp5K4aKsrUehh2G39abs
OyhSM7PrIo7avaGQbA0dVDO2pYG/NP0o7uxKGKzYnhIyvqDRtUcRIWfUhBP/oarj4VwBBL+hBKi4
Ji88szBDL7liIxaojzMqc8yaJCWqI36NPMSjmQbqbbMbP9WRdhYtelIGGIJU3Rkqfp7xDMDt+CMU
gZW0qXHocqSK1fCh8BAV9tsssEtEXvQocoVCOzNcqthp0TwUQZwfqywZzkMZnZl8p2anomOeweF5
O4riF0NgkHXyHL3jPYM9xGsLG1a0XTNKH/qid1G2/YIE9Jn+zo3Z5qUz6GDV4ozxmEpN7iVxDCnn
aLuwSkp3NPNHaE8ZrR9+J9BB3CphqcAEYcKbJUcvnqwXblw1f2ViG59Gg2ZBGvw/0q6rOW6c2f4i
VDGHV8YJyrIkyy8srwNzTiB//T2Qa9czGN7Brr8qv2lrewAC3Y3u0+eoyr5DQx/YY13aaRIkzSet
y9wVd3TX4iYwaW+Abctm9ees+4TXX/0qDVN5zLR58Zu2Ib41NRaUclv5VtNp4ZGhrdx8VvJDpZgY
katrjC8P43HopEA30KgYjGyECmxW+W2Bg7rmj+DDSLxuQvcq61amN9zdm2SNnLEbciifWp81BQ/g
pXm0R7uHcnOCUkzX4Yws91BUjT2Ix1t3upq392tb4eG/YApI/7rK+jvki12a1u6S9IFltrk/ReiU
rXNeunIF0ZR1LdtjOpZvpt49V3V9q5Rr6hQV2XfF6NP62eosr9IXb4VO94JI5OByYUAjtg3PttOv
06ANGK39kTe4r2X/bM9y7beVFS6IwyTqd/qs3E9UCmqpAqgSotIYP8aNzhA1Y8yvLkzDOf9a9RqK
c9X4fdINuBAzrPXMS4CaGzuEaFK78zo8W01jOnKkL05lqinCUf8z1/UXU44cQ4EU8mq/rtnyQlYp
GDX906ysyRFM/yACndSdvMifMJ+QHiGJ+x0R1AR3LNiMixji1Ax+7xW9AkBH0r4UkHL14kWVMSTd
3SfI2xCsocUNt4GRv7GQnWUeXuI+fko1FIWLzq8iaXYkqAs6Qy4don6+seVk1yh5OGRLgNHrmylT
vkUWGNdJvHidGT0nhvGoatpdpoOJ1TJ3WV/Zu1jKwo6ax1mXPqtoT/gp6PNAC6i/x8gD0e9346nE
Uc/cQR6ep4h4JiWYtAKPFeJBBDdWY+zLyKgDfGdy20+QvF366LFq+++ItTfFHAfxiDSYqEj5k/hH
ZC+2Tzo1xztkfmwoc5ngnJk0AE662asr4Bk1c4XD7oIMVFROPzZfW6KsTmPnSMSkp3I1j1Zl/ozs
rLqTawj9TOQxbxLPGgwN2XgFJfE6ViFmrg8QR9ZbyKDRAvHdjn27wN5nkwLfJhEIMdaRdBiQXTnX
awPsOc5Xh08ftazwc1KV6Mp4ys2uwmDKgclzTbs5AFNLOO6um9msCpy8nbkCfoJRfruQATxtzAKq
0aBhdsuReteNbNfHLEbTx/hWLpG0+HwFXkkgG3Bmv36qQPv1QTp/EFeYNxcEBjqGpIWQIA8bUNS4
JEYLWoSqvh3ifE+sWFDw3ax6/bbAA0tXdITVhWDKppRwTpZSRdUPRQ6qVoIjsNV9Y4Quf6+F5yxJ
IJU5Izud3PGwBmbQhpOzPOih6pbBuBNCdlgh9OLEofvGsLkymvjs7ycnTrWxc+aKjyQPIVCfPTTU
MSa4HhXVUe/Wu/RG+tZZ4EuDvK8nQs9sf7XftrkCaplpBkRVlcElZfWgL1bD+FFz0X6KrHAlsKXI
dCq3yDx+KdMqS5hpO+J2PoXUpQLp4tzHsIVo7mv79P/eWINr/C1KpBuLjKCqheluvEXT3ZEPRiA5
lRDduuk1MCEvgToCY5cK17uaaxorJTDxrm1/A4IGg2wYsAgKvHBerUJ9yyZZPtAp7Zwec/CiW87W
cXmAfhvnSvkAd4Mqmm3vmLzR/ijRu6Q9GOqCosZLizoJkmwv0QVlza1TC+pHFBsxSMt4M85P7VIC
PCkvzIGtr6bxl9wcIDF27KqnrhUp5G7ex1Nb3Ckd10QF2yQmaOk3cC1/sHSP31YX2oJBHOiC7dw6
rCAQgscEQT0KgdynRJcHZZAEjkyudH2Higb0qlpjDAWumcUR/qOdmuE+GsQTlRSsY5MLGLsVMl6w
+Da+Ue6R9WGQTXTPN++CinlgmARD3QV0zVJLqx4ylPOZttJ8x3QnmZop+Jh2ovmRrbLwqSkugtZm
RSdrziZXIT5ihYPynYcikxPpViDYxA1gDRidFRCqQ8IbylhcFB3sZh6MAqvSncmrn0r/F/dt8VRg
8PK6ra3oc2qKHZsTL20byWCjMABTM0iQIZw53Qx4Vlw3snn2DJw8gOFAS2dxBz21yNhbKEFCpBf5
j/Zpll6uG9iCWqM6BdI7SMCCJZYP09lq1LbEuILZOTDcKgD6ddYAgGV0oJWfNlCZe3wVGGWf4eKs
/zbKR+68StZG6mA0fx39FmTzECb3QWYGwSQoFsWeCAS1+a1O7HE4TQKIRimluMJWP4L6vXKWHCWT
wvT/ZF2Y0QaRvgYmaZ5dci0nU89HFV3hZybgXAWxPxJnHiH9pPpMb1042791QDBtD0Z4HXTm0AY7
P4VFJVWEdkz2Gp+v3DHMfo1pBGcN4+8Ah3r65Ivyk63NhMPA3BCjT78QDR76eZoyKMlgjuKbbqGU
HmFqAkIa1/dy0wo4LhiHNaYAedwaZDqoTsCO5dpo4nYtHpcURCCjnAr87pZzQpcd7N+oJ4HQhzsa
kS1Hkcna3lV7O5JvE16XGrUdFTIs1xe0+aXA9wA6dY0JP3E5j0mVqsWoNkYSk6/KvGOFqesGNl26
xvp+YETApCqvOYLcnpSYvAVM95DudBtz2Lnb1hjbL3yUfkX+b2s9DOPEWCzQH+PxKl1HjDSKkOGU
+fOUBbT+IVgO8228k8CdNZCwYdz6YgCmAFcBKB1YeeoGlewd4Dkee4Ax3NvoyW7qLp9/zd/+yQE/
NcxWfuLZ2fhEbqxQRkfX4YCWy/s6LO+61QuIELdOOAtSpgplE5CccldXLVC2iaHRCmkTWX4w1HXd
jb2OK9uX47tgL7dsgXXUQjsYo5wXwy3qClaThA4LnhQuqivVHgAj0KgpsjOO6HWAfpmRcYon5bZu
16ld9veTrVxRbhnIjG9oSvk9HrWOBPI4YlaetlLBa1Bkiss/jXIqiTxDpyAHIQh6ksk6OjSPHfA/
CjZzK1M7XRQXlInVLpm+YFEFoFMqBrPjEKVVxgUO9lt3EHy7rXsGaKSEaU0AyPEIPd9CKdUJehtI
aZp+dui4OroIjry5c9ArYYoYYETmY0i7pAnIN1qo7ZnoEAzkEcjuI+miW02Un22v5bcl7mZRUBdZ
nY0vIi256Si5HQOD+QeDVoyH4p/lcBumGSo63RKMoG54aEvp1VCbP8j9Tk1wxxp6rEubQiMeXPQ6
WOCm+Ngl6DnOWvokOGvs1HJO0IJ2ng0xB7yt4NXPv36Rd7U8FxJDgf1Sec08Rgt1a2JSQfoAjbNT
l6/e+Ncq0m3f+FpntrlVIpyAD73G9IzeL247BNMY+4LlbbxUz0xwlxYtuLUeRxTujaE8aFPq11Vz
AN3PQ97IoCJWlgeZzomTS/Vzo4rw6qL1cfc4JU2O1+wKwdgxOxhN0/imVK0Cb8E+0MUHxMeD6wUH
M5K08w8YmUVVKxk+YGHdG8mhqe7sZHd9F7dNIHkHcRmjPObKGqNEJDtp0UkshrAsj5Ddc4zx4bqN
j2h0uY7fRrg8KRnbZWgGGNG+TJ7k924b0mN+22MitHwfhETtm98Gmczfa2I++CRwLBpQK+0Ecyi7
ffCwdc/XF7S1afB2gEgBxAkZTi4dk3LbtmKC59uCTskuRsnrIDcVEOgAPQgi09ZaUBOB7pwsocJr
cGsZK5SmswK4Nkg3aa+qVgLVgcK9IJ3YKopgxuO3Gf6k1YtKQD4JyD7i+weDUuNjLLn3Jr/yyd4e
BU5wixbizCBb98k3apamMNnZZqMzO6Ztb/v/krV/62OdLo39/cRSBMKaclhQg09u1s8MC053gHTd
6F/MUAuyQ4ypGZEs0OZHw/fS2fg1ij6cZ1rmaay0CSUm2/puKM9jJyIL34KdW3hHYV02o8HkOZCB
FzELlEUkuPZfc6dsxPtDA7m6pTtj/2sCNTEfMEOIai9T8hXNXbBDzl/qk5/AcyT3czfV+YhFKqF1
yA/dbvAZuliUYGzu5e+VqpzvSOe2mBcTCROmEB6kxiSfqkyJX69faNFauFvW2QBGzG2PKiD6NPKu
Ow5+svszBQnIpoB3ClP5Msh5uLNIUjVCox51OrJjZfk2JG4BqrJfpL1JeH1R25f6xBoXg9ulUYxE
RtauZQfGi8ZYEgACXE1UZ+oghiCJIF6x/+HFkVA11M8gTcyowM+vGoAzREs7+MW8+WZXk4OnqtSh
B59711cmssM5j0VJisKmqCKslqQAP1FCBHEwkEzN43Cwx2UR2Nt4TeKz/V4X99nWLJ2URk5xn3W/
AK7LVPfSaKN4cShoOCuCkLztG0/Mcd9NAnLCSmtk7VOQPYAWbZ9imqO508TjuZu+UbVAdA44MRSD
uMvVLXqJnAB8+kB6lS4A5+RzD52RCZoS1avlAOQzGI4C9sXr3+//OZm/7XL3Tc8UK5YSdKlY5al/
gk1MMdIn6EkH0iCkQNwqbuD7/TbHncshWloFoB9GqScHTEhlYqoZqwtqkttudgSLY5t2cQswPosR
a4yQo0B6fguKelbLDrLqcIzxLvflt9IdnDoF9wb0g4R0gVtZMKQv/7HGzu5JeJMr1cjrOGMzqHpg
7tiwmBpKN2LntemIoQgGZg0d+nD83GlOaj21zRwBB6W1Vw16Hei1FdUiItPdsqPLkIWT0DlH44JL
rmLStuDnIyCtseBBkie7ECgGb3mPEwN84AI4IAe0MZ7ctipAB945s3xkrOCA1QqOwtb1OrXEX69q
npdahaVUqzzw+jty3x8HoQLyxoLAbwX2WTayDeIObseK1Qb+dtX7j3debzgoK4A0sp7BQqH6qWfj
VnWueDTrow/JHXRkH0g+JMZ8i/t1fvSImg8WLYFMQQHDz3tHc5sbQNSgSQ8ollsd8wNx45sR5KYK
WNmd4qfllA+M1VEXEd5sOGhQ/QNxB5pTZEM8c4msFI2+6vXg9msC8tFYiwc/ljvyeZqpFdB0IE8g
SS39yq7KR8F1Z76K34UP/VswtGB8gX9ly0WcyeoAgAzZrYH+EdPzwWMTr0xStRE9rDfOlI3SNjjk
QSQJSjPOl3VxbK+qNiA4jBVKCF4KWg6AaK4vautEoWsJOSsUtTU0kM6/LK1mic4j1gQtCNbwAMC5
KZQX0iarGwGJe93aVjhg9GyYZwcNKFjk+fgqR7GKUQl8Pl/F6E51T3cmSFRsFJ9ToKh9gbkND3Nm
jouvZaFHLVC3mBXyKBRJwZPYvWFaM3MB3XatIL0nbI5BsMgto8Cxsz6BhEPC88hX02wPow4YFlMQ
XgEBb2cRMdvWqwCCKL9tsKN6Egv6KooaQEp7XMjmptnHRxrfLK+QGAjj26l3mx2+nmPtegvDE/fF
jqnmJcIWz9ZrHwSNIFXG+wfi1AoX/yJ9NZfGBkM/GyDCNEJQaHvcQtTcIYbdhIr+5Q+4Hs4scjFQ
yrvJHDrsLS2qsEhswJ8/XT8zGw+EMwvchahqY0lbGzsb3w379NDggQDsx/EPHjtgg4G6EeQ2AKfl
fQmd60UvYkzqgxOgkZ5lKuoJX34cxFUEcPhJDf8ghHp+RMCKUergiaXgv11AWGQH8SMa6z5AwB/c
abuKCM795WQeZ5GLEgb0nyeIW1GXNI8FgOKMlJSle/HeiJ9K+6v0jYKAkqmWiK7cZSLNmebug2WV
mVVFCFDRrQzoVXzog/yT4kiOqJ91SbDJWeK88pyO9trLxYCcr9kPn2Qn89JbCzyXuwjERR+p5rKr
Gz9+FoExLkIfLOsYngTTFdznhfpcAcXbiFg9da1lZ2am+Z20q3XX2nITtkRTXnrSxDsNUeo/F/VA
ZYyYC7ky9Jj0C60vxViNPpnBKCs9DmixQcQPE0oOOMYP2Q7excUU2fU7eBH5OIPMw554N3Xp0che
wfJtsT5QPDud8QzVIu+6lQ/i97N4/mEGPLMqoI5AN/DnlXRaW0PJAO4LUBq3d4o9BsUwz1KlPlDS
iY4BPT/1idv47X6lDtEwmYg5QUfBCwoddK/3zAOmTITkTcxv8j8MRU104qBxgL4f54Na8PqaRNLA
/SU957ViYBwuPzZFerOowy6ZpsS9vhNb+41ogtTOAhzs4h2DESfAbuVucfX2cTYeQOTk2iQRBONN
I6BKlVDgZvz07O+nH3WoCyA9GwjuxfoBeHWAhgdINfzRWk7McCEfDZekSQCIcVtF97v8Ph8V3zL/
cxUVRwdaCZjNNQyEPz4hXvIkXvIFBHpTEIWVt/xAHvxk+njWenQUnoeLjIKzxnk3gxjKUBQGdccx
CWfgHDwaZ0JYisgK59kIlRp1TQE9mL6NPqkdjESymD7sls8D8X/pPonqSFtR6mwjuasuRdFCYnDW
4A5Sr7Ux5gQ9COLTgxI05Q43Tiz9KFondxCTecG4DYVJTUpux9mSvCaShj+5UoCLoCdngT2DV2dO
9KyzKg0VuRXc5qV6GMskqOdI4Ci3lgICYpBgQlPbwqk/v1NaCyktFMWAFhmz9XOTLtVdXA+TwMpH
qsD7I7Ado5YJ73+JbWynJgGUEQVgDJmMPw30cu4SvPxMjLoCZNGAfMR60wJN9qjPRNb+gBwYF+D0
B3CX2ow7vZNRhnYJlZ1IxQye/X7dBcob0fXMBJfLTi1taK9j3p7V2UGb7QzaLtqDXeVedmOQmSJp
AaURuHIGRxTYt74iSqhAXEAa/RJkOUwmGrg22pudJrv1xAYtPglWxw7CxRc8McF5kCwv8SBWoG/N
SHIy+6AeB0woILFNbsTyB5doQfa5VKauitQTc6tc/CJRQwt5RcLAqnBMYHjJ/CFz05fWmz3QG7nk
nZB99FWwSLaIy0X+Y/YjSTyJMLayTmaiwuzg/eKFUIGzcJgiCZoVL/+ZoAGLBFAGlOeMfhdcqud3
T5dWo9LBAu72+vhTVumDZtWmwItsJQIod0AAFaALcPxzrmqgWZU0Gc790mSOJn+Ppsal5Y/OeJgt
yxNsH/Pv/PYBQcD8iWJJlsotqK/HtcopavrzYfLUoA8jT75LXQrQzxDGnixKK7eOPVCQAAiitsT0
Ss83MGqaoV5NAH6ngEJYOxjD0rVd7TndY6Ydyn6OuMV0Ue1Q8Q5i2k2YomdFW26JWqHlZtvimy0N
Zt6qpvjRS8MX2Y6OjZLtBfu5sT54ZnRywSIGfJrJGZv7uTGn0Qaa6pndutIvQyUN4atRjV527Ru5
KQX1zo0USwFZCFIS0IxCx547LgYF4hk5FvKE/GBDpJmu91P75fqytlaF3JSVbFH5xbc7/2pjrkoz
pch8DOWYKKmbWqn/P1ng5y9ScGuTsmPxGaASe/FrWYS22FwDrpSGwAyJXJPbpzwGl2/UQ/s5nQzD
6+xW9sBN4f33ZQAyiqOtsH3iXxcYpDOHfEYVXVsUL0vtQx3bwXUTW9/71ATn1fUU3JcRKLpACDI5
pVTcSANGBA0Ra9GmGTDRgCMGvuGCw5CgRTD0Wjq7Y/cEqpXWfO2o4LJsm0AdxJAh4YChjfNTtVQI
vVaHzVpGaoGQgP5cbEyPEtv+I0tAN0KaC64AXEvnlrKWrrNmIxL2g+rUfXfEIKsjr6PgKl52ouBq
0PcFG7XBCGr51GytWlB8JArUKPZsToOiPFDvM8S+f1H9YHeO89xMC4udMqiOoRh3vqZkAGZzTNfR
1Z8hoHoHbSVPB3XCLWNmj8P5c3a3IjGbbqPI1fciebWty4TXM2RvGB06gIHnxjEwkLcYVsJjlRar
m5VFEpJpaP97JFQwMgQ3isrxpd54O1NtzmI8idt4iUPwkVh+NIwZKMhSsO53cv6+ArkquF+bSwN0
HRy2qI9fFAjSHlgzEyOXwAhqrkRfG+Xt+gXePiUnFrgbrA4m1eoYFjpFcTLjqdYP+uCXDfh4qv0K
tED6QLryZkgi/3+0zLKBk2QpocuyTgYsL4blrkoE63HrGlURoELglglIJRrp80xQL0xW3MS6Da//
gq0rj23F4uGADTBVn/8AM5bstunAzCIXL4b1mtp7SRmc/80G925ADDRT9IlG17QKR+tzB/jpADt7
3crmMTlZCXcD6GTr0N5DBXcsEuihq6aj99XrdRui3eIK3/YopRBNnEd3Jg9z9jrS56n7g8h++kG4
yB7RbCw6AhNd8R6NtzUIBq6vYeuNxQKhKiMmsscI5+VpiXesjZzIVb5ooRyoHrigHoBm2kf71msV
9M1Lb3Eivz3Oj9dNs09w4SFPLHP3rFzrUps7tn2gBJrkwYm00mvRupTw4pKM/0ztypz/iTnuclkQ
pSgUCwtlGok5RDEoJJiaY7pnT5Gk/RcC2luFlDOTXFwrFatbJWaSkW0vDQBA0l67X8Cg34WKDGSf
aP5hq9x/ZpG7wJJSxqZGYLH3yzsjZJoIrBu9vOOFHDK8sXbE5L3oDG1etpOt5a40yc01KWxYNZ+p
Z4B5tWdaN4z4T/LGxNHdZacK7rdwb7kLLptNJY9spUtohPGxD8GL8xTvQfMWSLv+aAtYIkVL5O46
Re/QMHsc1rj4ZjfHOhLkJpu+BGVLPIRQi71gJe1AO4eyN1hSCvWnRdU3vbP/Ai3b9Ru3uWmA5qIr
gQybwZo5/95kVV5MH8djAdWl06J6fmRHo/KXN+jqiKtE7NPzl/zUIrdvOqmk2SIDsEZpe9TT6jZr
qAZUeH/XG6Kn1mUnG1f81BjnLYk6J5KdYnlGOzrRMDj5CuyP9aYYo99ZZJ9M8a6zHxKz+aSDplrq
FEFs2yhYnfwAKLGf72+rQIdnnUDZPsk/i2T9KSt+NRneAGYcVa48WRacGrYgfncZCh9kA0xjjX/P
ZINemWWEAll1A7AT9IHVEBxMwoGxbTMW6gKoNaJ0xB0bOcsp0UyAeJWQjUZOuzFo92K9ik0zWAQG
qlQgkDQuFCXdssh9B+hWsu/26m7Catq9GKC+GfLApPGPHS7wFMsw2TmDiLH6tgau0tqFVhL9K79F
wzCIngHp8Jed/t1unGEW+Mqte35qm4tCqdJnWb3Adqq9U7SaW71AeVF0z7du3akVLvBkSrIMSw8r
1sviNqVrpG77SHcMBAD8wzI5c4paDqsKF4L1bQX1U8tcAJpj8BWOBjC26/Cm9082tJKI+WxJGLEx
FIGtLZ98aosLO9KSpLrEVrmOz9qAEi0RDoyJTHAnf4Ce1bJWMME0cPSj4tPj0Lj6XY1XDiYZ66AK
tUSQqWzZtFHrQwkTJb+Lgpg1xvlqLcDXdnFhhmQEx1wK3iqBq9q0AhQ0xlvQQrjgRtBAdjxMkJKH
lNWXpnptFV8Qa9gt4n0TWtP/GOC+TtblRjatMPA3zifytP0YKAEKl4HI9W8d+FNj3HfqldogJusw
YvKpv8+llIA22m5DeallT23aVeB4RbvHhTUjnlpbo7BnT68YKgelautd378tR3G6Ii6WzU0Va1PG
LKjUm6P1oTdAQmbkP66b2YyZJ3b4Av3Y2rTu2TmwXn4Nvk87+Yk10WO3CUVdlUt9BURo0K6DYBXD
Gehs8+4vLUhqdsACz64cMNebeM1f36DDjiSxDP6FHh2LGZen8LdB9iFPntRWDm40s4BBzEmEbOIT
czWNzxipl50QfLx9Kn4b45wfbe187XoYM619qj+MtuDFJNw+7k7ZmIpthuYDSm0vH3RGpgSo3vpB
KZRQh76IMzh5KyyffjPubi1Dog4zypquVnjzAinLEpWz8Z1NkE2+cvO23jERtA9k6YMQRCTaUu6i
KRMxS4utWAujUHqcPHrDmiA2WIxDyZM+ZQcRCmx7k4GssSV0IyANxp3RMR5LEH4ihGX7DGK9slPc
W9BYiEE5BKm3zC/C9O36JdxcJCCYkEvEYAr+nR9SeCswa2s20kYrdSUbUrJjvbtuYntVJza4ozPH
qS2jdIvXNpo4+9wnBhTPQPOLWZTMAgTs34jDbL43GNjz74VxR2dOuqJOIhjNX9nDEE/Ryul2Ftq3
ipMCQSOU6LskMmcORgXsUQL9Fpoh3FZmEkkxBQN3xnI7hi6N9hUQZ7gkrZvdI5L6NrRK0T9DAxn4
yy8ShplDJtOR964Q6roZAk9+DLfnRrzQJirwY4agAe4uPnwDOeqe7bWYtG0Lbne2cm6vq2JYx7GH
MVDyuvRGxZydGiY78dzKZqw9WRV3JcHl13UUmptuWicOUR4GjPFpL8341/UTy37vhedmMEmQbqjQ
AufWo6ujlvZDhJCugt7cybsi+ppHaxaOepEabh0Z9vdJrWNBUskOyIVZ4M8waYER4oseAdHHJCpL
troJ/KYy8NcatNW7T9cXt3Hj0WOVbVRaYepCxY4AKtSDvwTHNHquABBpBS8Aa2P3YABE/ga00aBc
x32kQuvmZSgBO7bM2aJgF81HBD7Q6LtFrsp7vajrl9TqjLtsXsZoH6ndjxG9eh+TDgOUM1slLh0F
RJNPIPOXdSdZkrx0JEIqMKRiBuANTbaoAePklLS+DRmVoFsjkKmi1Q8xuQbEnJPcrB7oazs3l1Y5
6MYMirRa9zquku5ErVwFkmn0n5QEulGpNNkANtXt1IZG1b4nehqD4Hl56VeMsk2ZeSuBQfeYlfPE
GCxBlDpL1nwr1+XnvLTfZUilBRGNa69GsMfzpjd3I/jgXUkZ93kUS97UjIMvUSh5KB1xVWKQZwJm
2y9JCebLtBq6oIpBMZoueb64NTUxNqdp1R3GSGsP5zAJYqvoSkAPk8lvEmBssB/modcajDvklqyC
wt0ihVM0anmAcIK9y+exxLBTphqfUe5WnEqvkyf0a4CgYtjJqs5AvdOrev/cZOlMnS5bi1dtNPC8
7uTua4KwJ6pNbB+53yeCTyipopRVZaHCBB65fmnvMDEvCjIbqcLpqeOTybhR5LjRYSNjTCWavx4r
yF6ntwWaXvC7hwXPzjszhAcEbaUIt7Zxc8+Mc+UDuy0GtbdgXBmbwmuge++AS28OMuM/E3vA41hM
gh2PGxTTDLbVJ0nlnM5x3Ko6MoRlQkk1KlA30HKhFsjlHZYtOCHLRpeXQU24RAR0/7Q3h/IXJRpx
DPDLORM05iPQfTi/ZFWa0IidXNtHpSOqJV+eFzwNoeIJvXQAai6eoWkEfo8lUXqQ6IapboN6WdQ/
vAwkZxZMrlrWUdKt+gz3CpzXocFAhkmB+ysw5Cl67F4eDRCwocNhYCs3KPNUkuaN1Q0I/10UaEXv
dxoAGV0qgs+wX3wePED4gY4oaBTRELV4IAbN8aCv1ZpBuoZ9eahdph0HFN5RBHnfOhonhng8xhjl
KskopHL7GQUyyEXT9zY3fXnKQsMQcaZspHFgr8EEBjTsmeIBH4rnYlG6lqSYetJ8vT9oB5CEB6Y7
x75ehvbj4v2LIdWN44dHBxPqwigj46k6v2NpMq3p2APTond+VzuLX2GuzvK6wqOdw2YWWNIm7GRc
ZmyYxMWls1nlhVEInFu15GbUbcRmjKI3qTPsiyDyBkcBqxjLWIP/7rKYOdNQ2ZlhBD6cOclatVqK
EKliiDAkKCrZizPZr9eTjc3vd2qGSwYmSiVqllgVSHC/tV81ZMGMi6vtwRlQ+LZHgusGN07n2bK4
UCO3JFnwXXtwtucgWLzV4letXTxIdzhtIlIz3PAip8b4gdJoAN2cVtrIdID2LnrPSjSvXEF+n8ve
9WVtFI7PPhfPhqDFxjLHMupxZJKqYF0S8qQwbv7KMiA626mNN1YAaedj+bNOKfi+K0gbJasEee4h
0e50iNzsOh1wHUqRU6hysbjjmn+rlokI8r+tLwAsJLBlQA8igeYOVjYUKoaNMJdCYs0pi9dM/xwl
oVTfEhH2bPNwnZriDldkxEbaEoz5UMDu51u6X3fVkQIT6TaO4jWhpIWCz8DiHudlAUdC0dIEugaD
Itzi7EmCJixbnPKIqTPr8CEweWuMjvYZM+UA89SCat/G2wrdFbg/4KwAG8Lb8vyetpK90KHMwXos
k6dYkXc90R3af7etyUv1KYAW9SGzzE/ZLL8LFntZwDo3zY7/Sa6hVIM1ZCZcBJvOLN7Vne2XtsPY
WppQzvzr1racrgoFdiDkQQds6tw6C2nKpNLCAW972afgi7f1T39gAY0xDExjVNriHaxOjMUoFbii
WtFv06F7amZFc67b2EDwYM9OjHBHsgfGrytWHEktBGaWga5AwQqGGyZDF68ir7AVM06tcd6uBel3
nHUxo0RN71gbrnRBAKMjZOReGohCFPvt/OEH2sdiY8gbpHJTOsWVhoECVycLvUP5Fko5Rg1RF3Wa
j1IVJ36NeoxXd0T7fH1bN5IovFcBC8KoG6bO+HR0agorLwyko4DEe1LR7ek0wPXR3XUzG/VG9i7+
bYcd0pMTb66Rphn5xzzyL76IfPK1zAH3UlndoJAbQIXXU0onRR5MHBmqa2Ftio7QRiZngwgWXUic
IzzSudwbiP920nukPAuVzbeUEtWdzay+05dSRrIP6Tii2Y9KnRl78PzZbtaOtaDau3UZT38Ctw99
22tjPcDpWE3QdE+RKSLH3/qgBhhqcJKw3xfgcloleqMUpEdv3mhvjc6aQ7w3+qfShIiF4KNuLcYA
6gAjkohKwEOef9QMU989puq6jzquOfggSsh38AIvkcdEejv5XvsDohMwZAM7j/yRESVcPGGMGqun
q9rBd9ZfFR9DTK56Kz+Cg9SXdpOIemQr5kIFE8wZJtgYkNSdLxFkmXmiRGnvTlFb+qjNpCGVk9FT
Is12QfU2s6KCCJh9+eJGRQbZsQ3OHwlmuTeUltJYb0ZwZw5FXLiSmX8poeziQLejgmDL9KZZZTgC
pulA7UpAjrYZ+cGHC5EUOHLwkHNxuCUASlottte8R/sotIPsGX72Vj3obnfLqK+un6EPeC7v+jDd
hwsJboRLtENRVK0+9RkjKii/dvsxrP3uhvE4Wd4cyOghDSGIBJjysuQxSlTRD9iooTOSCfg/PPl1
MHtzFYaO9DWdYzxYtXB+rWusOD4MztvwCpGsX1VdUf9j69qcWmSx58QXkjFWMbWDMt7SPJjDQ1oJ
fAwKFpcmkKMiHAMUDW4EQIPPTYz1qPSLbbRuLKWJE68TKn9r2kMsqjUVj8QVhcJhCfX4NQUmoxsi
N6rB5uMkED90VKi7eID6uvEwVUHbYcK8iGl2WOX6Z5fad/bYf5WL7kUajAri5sBnddl7XUKlCeyY
qBLZd6OJLFgBNcuhRjXWqav8E9YQkCQHpf1qP0TyoDhrZXs6EzgyZchqUwhBxXnq2DmqiPP4DKmj
uyJOv7dDBJW6KLCLOA5JGc1OPXSLY841ZBRbajlUmaC80dago0ZLvyKguMlTgpZg485tfihksFhG
qi8P4KIp2uxHZZX7ZSm+j1rsmkkcrJW0q2m1JxNqeAWT0qutMazyNNlltLwZtdFyoMCmufHaO8Bn
owBa9YqjG+TnDKZgt9dQ6qsyLXfMcvrc2XjwjQn+06QB83c3ZY6tWUeDrH5s5veYjNPxvB8ftCjP
XEL6OTTG9klWYmBZ9RWsfVRGQcPIUa4FvYWrEeVoGMuXDHTVbjeR7CiVKTmWUxd7UaZ2Xl4AvEyY
bJeydkmQVCmQndAGO5A5Q/e1nWKUPufeicpWQ+UbfSLZLiYnAjw0dwotyXwrKnUfJTGoRynke6yb
0GZUyNdpTf4yoZ1pSdPTsuS3S2VgCJeaFWroXez3oExx5HEErQiYYvyqlVR3TRJonWKc4FaHUmCA
iCM7Q1v+pGvxWPZy5hVq/q7VAzjKoXyE+YkeU455/WJBdi4gVdlBxaz3kij+ijHIym1N0KKk0gqZ
1AmnskmH73VVfa2TpPNnSa9v5DFOb0DnrO7Mguh+reYZyta225fVtEM7IXFoVd1ogFi7Zry+2PQn
Neg7iaIDivdeNCa5u0TJfT2j4NvXgwcJC0/qv+dU8q1ODqA0gboLhXjds1Q+dll3a0SR1xjDXZYM
N7GyS7P2vpmy+8lSHtsof+qVybFb7eH/KPvS3rpxYNlfJICiVn7VclYfH++O/UWw40QUqY2UKIn6
9a/OvAvcxAliXAwQYDKZ0JSoZnd1dZWmUI/xpPOzpF20D33FkoYqN+EhvsKyVz9gkDtjxeZnwMa8
cttw3w9Bcwur1DBfQkekStGfIQQkISoLwpQC6u1OI/rbjlekc4+YSHWZ2rhAURybNpuQmcPZKcDk
fK1ftcSrFXp86qLwINf6ZYznTTEQQNl6gZpru6mVNgkxUV6H+N2Kd6Cej+iYacCd1q0+mmWoMy+O
y20/hvezL7bd0jF8NQHfzBKvrqPsVktoDmloz2wch1TZxFv30S/UkJUrY9+KldVpUy3tZrCagzqH
JmHNu8fF0F1QB0Ea9t24mTnzYOaGGYqyCdJ6Bq8U8jmbgZR3tYzu5RAf2wBOunCyy2AXtoNqAxLV
x7jVB7WabT25d6iVgbD0EEaSpQfXKU144gHtOQUdWpEQY3uVncXEs7Vh6se8zvUAUzKN/CIZxu4N
nhsprBRJvlgnnWq8IBK127J3jj5U/AeXwBOvSPS6nKPVYWlrvDFbbTCj7u8pBpvhp+xwoaHLF8rU
ES9ujfTVh7dj4kysSrrO3gt4LyWDW5GkpyUEA415DuOBIdKF21k4z8Ii762r/gdEwa8aSqYkXOj1
Mi+HYVpOHmTVZ4azQ27QQcng0HZSw5u8UMxs6xSJOwqOPGE6DpWzJ4H9oRleJ3zNvmPM/G4yFNYb
ELpIlGBw9XmrPNylo5+Pw/MEY0O20ncxT4+BMHs36nZzufANgtnd2kOve3WK22Ks7/pi+Kni6rzW
5dbl/LjAim324xsC91MazHndBVuFdB1/03sD00Fwsu+DGk6dXrRAZnUUMJ3WA0G6IuAMXQmajH13
biws+ygvdqFXnpjT3/sW9JGa5LNb7gitZap1s7E1u4WXepjo1s9i3Z5n+wptEJgwsio6o7T104hG
JxRsfYLjB/M9WK6Ow3e8z20w9yfc7HCHkuNTVMjttEZvgaF70ngq9X0cN4KQBZP6zQTzvdblsAt2
XlfiTamsZpbFagm2IylOlJNHsURXXdXfhyG/B/skGV1z6CZ3A5+dbVRH1YbMEKk35eBkrDDXSxvm
fThRDBkLte+4rbO14BXcJ9drZYs39G3uGxe222HkJBG2mMxND3spvkS5U/v2DC/jHtyMMch8r/ru
D+J9KGHF5pNq5yjyLv2OJcKFHWUZtvAkje3bZDu9HXuvS6KK+3gK1NtAW+p6LrpNgEixC4h6KFq5
YaaCyx6ItXA7bPdeWABsjqI6HTQkxwSMQCyi1yq6Dx6M79pMaAfOldqJBr5eLmlSKyBWX8YnZ5jy
eWWwTWJBoufYhUkap2npWL4P5vZ6dOA22uLUp7EoMDbPe7QC0BqNatKm/VTGqSLxcSpCIMHrCjEM
21F4V1bb0JmqhE8011wfhn4K4WFs25SJ+UxdzF0u2mTMce9IQfeq7OfEwnnbiwawR/6zKNV2z+DP
mg01TDFEu4NNYJhBNi6JQ3c3sfElKEaVwKVvU5Aos4HG9dsrklrgCwLQXiyqG+4RBczEQzJgCIx4
3OHAJ4gOejCT2rTuXN6ogpaZ9UkH7K99465XbutakW1RhA9K+Gknw13ZsO3kmVe/8R6KqDxZ4+X9
yLO6grGrRIhwl/EQz2uUDHN4Wr3pRqv+JIZmLyDzkyvNwIGXcfXYtAZuxQsJdhr2D0exSpLxbnay
tnVgTRQMJA+ErDexXOpdC3hwFCFLHIgj3LREdhmMsk+uL8q0vDQ4+8DVRzGLMLUTF4+N4AS3inCS
Sng0hWXldmBgK3K8ySvQWN7Wlh6qEHTnruqepxaFyIpb3boS2WS1TtthiLtjMI8U+ZQTHwrq7WDv
ddsPzj6EiMcR3RV4AlYGX5KGApl9nIuJJxMf70Ixwzw1hphHsQQpD/Qtju1zVS5d0gnyQ7TucDJR
f2xZfF3Rjl5VTfSTll6fwN1qTKxROrfRDD5sbdy8xDhMMlH7w0ZwayovAyieeewLhwKV9V9gBk8+
4AtrNsvisKQsfZV0bgyzad5x3GFzsNEF6i1R8KBL2RwsAU5eO/3kSB1O3WrErVk9dVRjxMG2Yc67
H0t547pK4zRIOJ/OFDSmEBSn3RiUIsNnN/rJ4Gh6bLkunzwTLVtmlD0OJCpwTcr60Doj9H1cHfaH
wpUg8upY+rd9IV/qDn63Lr7YXdBOWGZQ71pHcBXuZzj4zggJc1u3Wex4Cv7zDpqIBIAOVAprSp6H
oPP2LB70zch5uGt6JrYOvu57VSxOlaBn3WWhRFgyvpr2eo4MgqbnpzFRokujNQp2olhDirvHzC+e
HIrTEsYIfMTXYcLF7Oz7oAiTpq3ssV0kNFmMIklQOHNeji25W5sV13UcvyPFEbldFn3dLMT4abDw
FkGyl7FMXdLfrxZmxqwj8HgeLFAhNPv9W0HxdwdUyxPhK98xOUFgv6o/ZrPgagi9JRhgSrsOKlGL
wNQZMTAZRYUp8fi8n1WvYHbZBjdh1D7CFe7W19U79e3O4m3CRXqyCdPsgVTmBmfice7iGJaI47Jx
VbAXdbMLIvagkOcVsu5TDfFMHDdRJBCOKhHC+Ql2whveNbs6gqmFCPoyH9tiG1TrzzY0J5Q+eyHt
HfoK3+ni/qB+POZ0hkXvWFyVFYy157iH23x5XYTOkFSNoQkKCbg3i3Ncq6dat2iPRfXPclquQElF
gtZ1cAVR5ErUsAfT3ZCRqIanrIeWFtHetwG2B7jnYBhRrg+RRc4pZXtcPcbu+paeypiju9eJx3VS
16iP8GepxdUheZMB3+FZEy5IvlDdVZHKvBnJM+k5PCiG/24TA9nFoWxSNUX3vVkSKWyUxw4QM1ze
1xLG1omtKFo0y7Yu4YQ9s+Z54uYsuga5KGgeoPs9WZQuGwfI3G6mGt2+kB3o4MxQbaGwgO/fZddv
FKebqvRuYiTEiQ74E6hmtwJ90f2wLm0iGyjulfYZph8w4CZQQ4Z7ib6ePB3vkDHAo11LmBVqHJ3Z
2m7bF6JE/NJk17Im68kC/iaOEfNzd0CeXdL5pq7h7w4PWCRD7riRwSoe8LnA1r1aUOo1/VugMXAS
znha2rA3VS/1lnMI9egldrc26KDBB/z2uR3qF2Z6cRw4pGPHWWDjxqJuqRE19dRe9YW9w1yeOqvG
XTLWdWTvOF2YtRA4yqBtE+xRy7+p0dOJQmc2mReH5CiEbkw9XgzOVxwRBNkY0wZpZ2c/9QMcyAXe
AijRxTYutJNwDet5E4Yf1nXOvAlfZyTxsyPvqeq3DlM7s6p3OwqkKZCVqcQH3GJJ0kUOErim/Aj1
SnFrRcW5iVayr2az84Nxv8Kjpm77nR6iM42wTOvQ20BeWAqxOK+wZTdddI5YvStXAgPc9QqstY+a
oEJeweqK27o/rkuENp5tZ3Ac+DIfxVK/o6TrkrVg3Y4M0MP0dC/vhYi6vHf1rZF4CSr2MHPWeOGR
N/H8BMKNyT1mimyAihYek/hhJ/yJZRTLDi7U/rmdvGEbCl9jnDfs36nGFeEpZJxN2b/5Y/CGMdUd
Q9lKSvkxtcVDXM6ZifSbjjXKyGrLKlQ1C9sNHKN9fXA1xuYQigvGqZsHYYHEc7CN9KISl8wwyF1D
D1EKuCMG1168KpDpUHYY0POHs9eo9wVZRe61rrOHZbYLI+qmPhdm7Y9wTgdGUK4wynY8nZfFOmAI
efLxDUp25rFQt4FVzrYvx+V6ZVH5THS35hOiZBbOTX7BZ3jU5Cu66fFYHbSPQSGfX/OpZy/TSptt
KFFC9EON/voF325cLl65aeBTjRs/d1aHnhRA4j1MuyOeIIef32dv1mdvouXPYgrxm82sBUrHCYJb
GobrpZ36XUT0dgqmV4lwviAZTSeOYsYXmLsS3G70XMDzfBhRa2P2zClDJ+nLYdxWZJTHEubPWR0X
G+hevIcquG4JkFV/hV8zb6PU7fx9FZlj1xpkNDpA2TDrh16vzy7M4WL4xzRiPFokTVFXZUMVbYue
boJq+uYZgWRYttDTaqMlsbrLpqAV8LLHRLUbj1lF2vnKi0yTIPcFliPkld8F3VY6IdlIAY1GDUzi
I46dU4m60aksMl3+oh36wtDhNsx/gkrGd4xllZlDsNk0luty7GWR10Of1aY9V3S5pTAsgdUnUIc1
oNdlj2ALwt5z3EHmzpIxAlPMjSEixaHk5BL0GAW48rFDD1bYLVXeVR+qR9fH9B5csl3sJYnM9M1F
hNhRCTNPHLe0d+p8RroxTd9BbfiA73KdhE0FkWCXX1cd6s++ivzzJaBn6H9WeIvT/epkA9ij5q0j
bN8O1dap9LxVJVqeaLQnIVxtUWXoLFjbK3il7kByvZnDEuykw2DOmBwfKiSNJbuCDgsyVYBFAlq5
ReI3O5SOjKoDyh2NRw/RYhBAEro0Kb67ZIIUV8/fq46eHGc+zDLIwfqDmMnVrH6YCSmsG2R8nZH/
PMllr/1rIu57/gJgJDbojcI85VLsOeMPwZ7ZvCl5s8UMeMqhYjtVb8x+7/RVHdw1uIU9Jyvh7E1i
kgYuTzW/ipHfAvMFaC43FcXhKPtdz6s3CXGpNX71vZeomB4pwkMd/IzNmxdc9ajoPasSzu98yPNN
8TuU8XOI0OWyoWkU4s6MQQ7wflTBw+TqXBTbqQySuHnUBElViVLghnk3g8RX17+GZbvRdQwXp2MB
2QgTmZwJ8eDxEEzMqL5G/XatQ70LugKH1mxKmGWxogOhQG4rKZK2WdGYAsYg4MsOV+0mwNwIclZi
9g1Q01nksHB66cLqWHf6sJoBcfqiSJMyNJacELk3g12xFUhdn6cKJotTADPwuUgFEot0mgFwQ1pp
E7as204DyG94xah46bLxUKrGSM39IX7BNdkmvmm7nHGTNm7hJyF3Un8p94u8XOBBBBhLqyqRtrf7
erXebQvsJ1toZ3dQ1IuB14ohW5yR5xUjjYZam7+i22azDl2IXNcCjf66Cva1LEDZhJ4wSMhlnUi6
FpD19TcIEnpTyvmmmgA2rb5NABD/9FfaZsghWFKp6NZtHZIBW8rF3D80o37kY3VsHdipeWioRkP8
s6EDVLI4uLOrQE4VFE2U+kP0saBzFfYoQexKLpnZfTA4ByT2J11c6NCOC8qXDkSuLeq0NqSP7WKa
FPDvN5/r78qZz0RQijFft8thSFGkUzScoo69MLddt9bjZ2CjMoFdIkloyfbUIGHSHYDXoWivDeSH
tyVzT3Sc1x2z00nzEE6BcFBzbrt+ag8Oq/Ni0F5mI1XLfGIDxIjHsc4gmEhyJ3arF6ghiwdJ2g+n
6KodHy4goMfd9rYO/eWqLUx0XUzR/OpD4CAdlnXJpNBtDnR0PbLaelsDSf8d/li8n+qAnRdWFjQP
3KEDZKjmOXUA6mLAZ5Y6Rb6BoyhLlM+S2xhS5ILrN/i/N1nLaXzlceMfV4OUCsMY9xE4NUg2uthH
Dydu2Y/G69cCOSxE2Ogl8VWIaPe6Fd5N2YV6g0x2zIg/+o+mLN37qBD9AUky4InRCvfcyeXGkgFU
W6/kRGWoGOi4wQRxeZBC6Z2oRpFhCoRDsVmgwJDDYB9QIM4KYLSsu6So+rFJBQaZjq0ftFdtONVI
0Ly3yWnZjpKVbXpaGGi9Ns6dX/WcpIqSAVO/USCm68ksnCfxCOXBZEa9dhviubaA+90+lUzCEifg
5SX3Azdb9uSSIsPP7YGYxoEQQieBcLdu8FraqD02q1B5wCqnTeA/2F4pOhTQg9SVhw+j79AAs+S+
h0D7Y1DEsUSmPpMDPNvkPgqj7hYYRL+b3BBQvCACLGnf9u6GBc6QaQh+ADyCWEYSOIBdCgzt7QAZ
UH6puIrNZGW8M1QWR8WHDoVwUzwJU9RAIsvhHm/xdQ5WuoerRJTh+xUn8JnkbYd77iB570G2lM13
piBva6PD76NWZaLMdO8PgT3qcBxyZ279dPLwlY/zhHsB+Vd0h5Pabrln5DP+tcHNHfeZb0d5t2oo
2QHC7rxNq2V9EziTm8CnprhfRqp2tKXmXIWVv7WrXbYOjDVTytvmCRavcueioIIAPtfYv6CvXczd
gza1uY/NAGO2WqnpALPo9aHpG28/TEZlvpiad+Be9MLOW1nSkkWgFdLM3ZTA6x0qerAGB6veRSXs
OwBb4WdfqVPbek9g0kBHPYpAlGSA4HEIVjm+xG3ZvvR8Ko4ytBhLG+hysgRc2BTHo7x2+DLkxTqa
PS9HENnZ5GfuEPsZyAbFBnzPMNVwubwThJC9DJHo+Y73MzSDu52WtdyquZ3PjqBrwpElwLfRDZY5
wVADvGX7Ec0PpxLzsyqLYINWX5SNHgMoFXXN+9x3CNVyUrj94R5rE39qByCFQXyKjalSV3hcbUJg
lwDoEZaObYyGmBqmdju5EX8xDSk3qF7Lg52tf4SiQQvvqomBwFAiS+4js2vLsXhFDknQERLIK7ZE
FV4HfC9WL4Vl8209h94ZPyU4coGVacU5upElee4tZZmh5s2N1AH0O2y9WaqULoFEWWDlTqIZmIRr
MW2AIS77C5X/UDQLqNGRvXUW/3qwkCZvvOWDX2rRMQ4+Ch0/NUD00QHBTY6v5tx2k/MBC8IIkwsO
OVqC51xLCXNjDKqkcOdAYxkyDSkMQIekvBS2Xo9GSNMSkdCqgJzcuiBatgP+V4NPpRr7xB3mPo9X
5w0qK3lhlpvALR86J0SaNCHywfYFBglP4VjIfGxcAA54HRyK7bDP2xZoxzTzqhKcxg1ED/cFCdZL
v4C0uKWWVkZbzorqbewbsuFuIxC4Chy4rQbfIgPuJxML0AwXibiRvt+j5kXprgBOJRFDs0QNA7qw
vfQynLe3YWRXHrx2oTQEAAH3HwxoDMKLbpAAQEM4Tlzt8WTmYL31UGX2F7snsr7Whr+QdYz2XAUm
W6rptpmdj2DwloQM1ZyVs4LguOF2a6hbHAM4ZW4iMcs9ottysNgw8GzXO84eMDi/wbQIVG8PsQ/q
7bq+Uxk/mxA/LDfLZpmLbPHcl4WhASAgiIxUKHqfFP8gtbldMZ+B/A9Oem4JACXiAGXDZkHbxD/2
OnoNQErdjsvQI/Vv5mNt2yBbnUjtI7jGJKUOzb1oUKFwbypz7cSoyJn+VlL1ou30NjUrBufVUAPm
0xtoRD8YEQc7DJydzLTe8tHewoV+P7qNs/WLvsTFNBzaJs4x8kKTXsE2uPXgiddWmPsPRrnvYRKe
SFbYhLrmZojDZwyU4AnoQQTHEu0KVFWT5873czyVMNINyvuy5gOS2vAMIaifs8edw6jQCDXeND0I
p14x1NYH0UOjdPzaDZcbRRmn8LI+ABOVoWuZGOJLN8eQE5C3oq4zV5aun9RDjc7SZH1cRyFphtSP
9LrtCiVSWTf1Fv8/DLHHmR9thLKjjv3uRhh/PDYCIEoww00uAZpcMnTWq3rTrgRkdNIV+5k0zV3h
jAqF+gJsKYjqJNA9ZnEBhh0XaZ1ENNxmnhpx5BRVANfbLrMwD0y51HdOV9UnTCF4aVvpIGs0WbYN
a+Pd1HsUQLXf3S2tV+SlH4qckAZZ6BwVe1Z5elegaQ7GMc7DmfQMFc4ivXvuVitojcZmszvIHtAV
GvCECOh4gsulSCjLTHnRDZlYxmNvo5AtJHRUCx6ty8z6BJniGb+zdrM8Or1p5nvihD4+c1zQe4z0
y+KeKQqxU9Bv8qUzXgDYpqRXqiiqh9EsaOlVbVulQC9A/UUegd4k3lNXOSDOVgtAlRJ8vudA6SW1
o0eTMEZxMdfsR+yaH7hWv7FLKzHQSwhQSuK65C0U/VnwjaO6G7o68/siiydA1rOfIVpfgyt5Exbl
S2jKp6Cpswndi9Gp76I2BJIflt07412cRhgvvnR4bdIU5WPf4L6SXvno+P7en/gNF+CF+pHg2xLT
3TeR8Yqk6qYH4DFOGswNUGsMDWY1baccm77RodwazrIVnJF87ewB2GSUiqJlp7W9dFlBjY7qg1kv
NiNwYgvB3A2Wq8nzblwQBVAGuDuHDBjksTuiunJvnehHZatLdVxBVaLAuDqwLfw5r94IeZn7KdCF
j9ejVfJjZtM1bauHvmHvYETBTLFy7wpb5pRVtxSvfJVYA5XCeFrBGk8GJTJULPuuQlpD1hviKHeL
z1EltaQnUyBXI+Jn3Mbn0uuykg5PBNYvwQBxx7mJf0j5FobN1uvHV61gOdCIJqOBTjVR173R12Fh
blXYbpgw+TJ8r9zyDDzvqhfBA43luV0aaEOt66O3+KfC45lbhddLA7CgCLedO95bsGFmUz+5kd7Y
yts6Gjovk7fDHNxpDnDzS29XcXE9UoNuTIWCtt8PjY/UoNitzOcpsdExntURTXVcddZ5dMd426jg
2+isPEMXfU5sER+aMKyTGf3CZJ0gwFlAeU4hKGN88AknC8Upda4pRnTogkp3Afw79sN+Kjn6Fkv9
Jidcd2rKitFeEVKcw3I4jw3KFwF8BlN2KBPRPwGPSCeMz6eWMLDwcGUnlWaQKJG9phsRBE8g5sRJ
PYXttuFE561gm2pBHcEwQbChzQ0oRjvk5OlEQ4v8rwXihskwlLjeelViQGeHEL8DHRA8MT1W2bxc
oNO1aK/QXAgPk6z8DeUje2wwsogWiuthyAkdq01n3RCRxA/x49XPK1NILkaXrc+0Ikjomh9Tp5+A
Z5s8Gk13GYR00jjultz1qnoHai68T2i5otEuDyTutws+EfBCcdZBMFrbLJAU11iomowxp8nKbvFQ
ysbBLVmX70Mjuj11gm8+ImDSo2LOKTcukuLR7b8NE9L/ivWXcUU25/7UiATXR4d01EkrqjaDBpYO
ZtUWM1tXIe+2LcbSUMBUxY+lrhAaCfSXmDN2aQMgNwk1GX6SejqD3eNAaZcB5PJAi2RdhsEvil91
1V5rlOopg6dg1pEJ3g8UrJq0xsHKxgYNpLK6GVX8PshK7Dx04keLWAmazgIoir5Z4bxOlcgW6Aln
JVg6YNICjhONSiZt3wQbTzYcb7UPIBhsMAxeujgK0Mws0TZC66TvbJNOKxKWeK13zFsKMC/4DgAu
Lv2aQBiDm1Pro6KHSQe/HkMHRBci7AuuB7IPgi5fA3QR18Z1ElKjwiwoKCdj5/HNKvV72fTLBmIU
SOmYgF0H9BYzDecO4PfOeu/3zlWIsQakqfXFtHH2jwGq9R1APbQPvbpLFfhvaYRX8sIKBzbScAv+
tjLPANhpuuoL7uOfVF2K7BIscww9wBOKfWIehvBbLIZF42X0auN0VicTKjNdyS8md/5CnafwmcdQ
IyiBcMhkn0iscTe44dR36j/Jdb3HqNAhuAbif4Mn9MVUxZ9MdgjPUEhKuRG0B+l/P8ov3EYf7bOJ
GoT9AC2xHuMGSAnBBCQKKdoChGX0J3a7jERmbsn6h3+TSf+20d9W/8SsbAy6oTUZLjMC5S46Xpz7
ULlt+I7s4ut/r0UvD+134ip2yvAGXfz4GMj5NCGAUBioqkA2WsUTZA+8Ge056Fqgg9VE32I3Jg+N
A9Ra4qbfVEM97Htd2G07tnKPn9K9blc+ZSaAyD8zxj4AMwsfYluGNwMOBohGpPAQ/AoUk4KzZsoc
a4JHYN/h939v5E+GM42RwbhQCwI9HwH0d6poj8EAFC+1SiOQA+P+KRj2C3gekEZFn7PN/73YH0fe
xxnEMwP5HgqU4WdRDDvEDQDo/2K7n8RI8N0Vqf9XU65/XSXAZCjomBeb58t//+UQjqI1EsCATkP2
PLrvegVW/JWI51/XCAkGlYChu7C3/32Nyhl9lCNYQ/biA1ZW+4YPd6z70izkj2PmE0yGRHheF4Ma
/PP7OrOC9e0QWUwTHi7Cj2D0wpcIIA/8IC6Kk2w8R9m/39Ef3GHMLYJBEsFMGnoJ8WfL2bEoQRS2
sU7daD26bbsZPZL/e4m/PLzflrj8CL+8IN2EjglazD/p/iXsYbdswKn8aj74j1D0aR+fToHrUvDY
Lx6ORZG3RXmFhrtS52mZEkJvBvqVSNqfRPJP630a6uKY7/E9iU2FJ+R316AnJxPu073O1/SiX8lA
af1qAuMvp+O3B/mJrU9nnzbWwbvie3KQIMntLw6RUxr6+f+ny391OP7y5iB9hXE5yJiRi8ft729u
5p0/mwntUJToD6ODbogbfZud+Isr64+ghDP/6zKfAnmsEHpHD/vSGj0MSKv040moa4N2lNN+JQj3
1Z4uD/mX07g4UaU4AVl+Qbep7r9JtMSj9v3fR969/Mi/3ReftvTpzHMQp2aO7jQu4SVbMwnHtmLv
QzqmzuU52H+x2uWw/Wu1T4d/8GbZWoM9BRCOQaJOn5qD2mKwe03K/Zw1H92mgpFM/tX5+GrdTx/B
3Gg6YLRRp2LoXk0zbgBonWlt0Zf+yhvqL3HqtzPy6ewHfRQo1BMqpRg66lBjfpHKfHUsLvHll2Nh
OWYexGWGwglhU8PbXTwvGxvQL6Z63a/O+qebJCi9Ua3LZR+39b7f9zdmW96CtHe8iBGa/bIdtxzK
Gl8JGX3xptinERFv6YMetRakyPV77N/P6Iz48Myotl+cxC8e4+cs12dgKMgInzK5NXm7Fx/gEKbh
frldD0A8Lg7O4vRlXPxq0U/xA2N1KvAtNhe/rhvwGTNvdzHQrbYDEPeky+QGDzT9907/uibEqDGY
jbj4h2Nu6/RIwqHQCZH3p9osmTOAwVR+cVr+eujhOxJg3I7BhODTxqSNNC2nGbpXVZ2b4m1Yv7I8
/etx/GWFT9GwnAPlSAV+tOf9CAB1L86RwJF6iTvwO/7PBoSXoPjLYp+CooZ9jAN3I50u3cNqPprv
81dDn39/YCzGaJmPjDD+9HW1S+VUnQCwzbV6NBKM87n5+e8X/9clIvyoSGgjj3wef45c2/I1Iiol
YJ2xn0ARkn8v8NeTFcNRx4WGFfxtPu1haEYnhoI/LBNNE2d9BCII6In76cvE+a87gfqqh/zvP1Gh
30OeKFerFiBKoAeYcGdl1KRQY+vy//t2IMGHwgmTsPjl03aiXtVo66MIWNUtwB2K9oMIb/69xp+l
IE4WhmDhOgNbCUxSXp7pL9F7BCFm8kIsQqEx6OGqLXZsezFNq9OvRgj/Fkn/207sEXYxgf19Kd2b
LraXpVD3Qp0INC6SYITMqb64kP6czbzs6fLc/mehTx9/NMNRBUNRyPaunPv44O3CG++63BfnYd9s
0N794hl+ta9PkcCFzZGHhq9ORxBYl4w0NjNkY6aPf7+qv53uX3d1OZS/vCli7OwUDZbp+7NTPTTl
kQdf7OSrJT4dBi37fmQBlljZmXm7tbjpnC9ezt8+HbB48YHCEIpBw+L3XfCRQ9PMEwoA4ui9KAPS
2DTX6ouN/OkF8N8R+N9lLu/sl4c1d2NYF5edePeXI2BO7O7/kXZmvXEjSxb+RQS4L69kbSqptNiW
LfuFcNtt7vvOXz8fdedOV7GI4tj90EAD3VBUJiMjIyNOnCPf/ah+JA+uDQDvxT8Zn37/8yiyyLw1
IU67IqwSZbp9lCEqZgEsR0wacEt/ee7mtpFrMg7WpcgqokQG/3LF0Gf6Y84LuKMZsZ+4PyY2chpu
h/+Hhs+SL8BeqUkIiXCLzud9i5G6eJaYhSM9mS+T/mD4FJ20R+WkvUyEp+IX426NH2PN5OzcekJb
5lKAyXzcxQHNhk24Rhq/5H4KVfBp6yDLfA8dZ37BIL7BhNZU8ugl86kbRckO+nhYS+bWzEz//cxM
XjWC34WsJH3rd+pRdSQb7pST8Zo9GMf4aNytSTQsPOKBskAYNTGyQaA9uytyxi27LJPxd5LvZGgL
JmTBEaVRG9NzNYRtqNW6XRjlmkMurVRnenGq0JoMUk9p0tlK1ThFcE4kM+le9G/lA3PwO/mr/0V8
Gt6mx7zyvMZHs2QQyU/k8lQd6v85TUuHjzRFEqJ7XDcVKNWM9M7/fPuYXU/bc8zweQb7uRghbJit
qhOBPOsACJ3sl/HUbxB+taXd+Daxqgbb4OQelGSrHJVf6Tb5KH+4bXypQDKRn+uIHqJuYM7VKqkc
1AqvHZS5Pktv2m7i/qrv+w/Dj/Bx4m5QntcIxJe2lGA8LZa0XFRmFzMV/Zxpplhy6GzbuisCVFR3
K4tauiRN0GUiFDsW1dOZgxY9Yzy6PKVMd8FBsmndCh+YrAX2blCiYx7Nzj4GH4u/LGWlAL14FSDr
yNkwJjo1cXbjKJ0gNjKYXfAy38T0/n/Fz3ae4vifuzcNiDjjCRt4VXZrL53FL/m+WGK1jifNNlZs
uh4EykhmsIM1QYNGf+JvbmmU2Sr9SeqSFL7W1rv0Nc+NzqPoKApSN2DUYoLss7mXtzQV7uW7fMvU
20Tlts4+uWZylgHBOawARMNkIeQPmtoeI9hdbzvQlQnK4ARsxIunYy/PSb2yuB1xLw05udjad6W8
Be3w7yzM6hgRcwCFXjE9lSYUgiKZR9xQyeX2tpWrO46eoqlBzgyPEPw67wRAZ/Eykrqx9YoMZQB3
3MSJa2fCq+B69r+y8i6gfGZFFzRBk/sMSG9uorYxvmSSjZrD7z6yL9fyHkXPrNRtVfI1JkqQ0Too
sPchGvxyeyFXYWNmYubMuSCaw4ASrGOZ31PxRw8KeGBI58tvWyEfmNhVCLg6YffyEvNqZC5CF1IO
GmN21OmbUTkkIWg6aHxvW1r4/BeWZuvpPUX2jSZlFkW7B2kCju2JSY6Vr39dQzUngcd/1jM7j3rp
BbSSsRLyAPpP0JEeu130DBRrVddgitwXJdSZsenknnnBaCVF78cYk6Xw2MYpA2t30fCYDB/8/EMC
R3XL5P3tXbwWdJ5skgKItMYMTZo340xXiZoklJkf23RbiSKxIdrFq/lcbEAUbYNdVWwh/lixuhCC
LGVKOcjACUXqLCmQKh7kZci0b16GJyX0AZnkKyaW3OPcxCwGpXDge63oIaLgMXlpRukul7JXPVHe
bm/g9FPn3+xdchQxZ0UV32utZ98sLcswbjtRdAyJqY/iiz4MuzE59ZAYKODobhtbWtS5sdmigPFI
fl1hjPJtYA/K8MI23oFY+IOzpYPE5DeLkkhp5tIR8QdvSD3s5Clw9s628l0Drvr2YqYfe71z/xiZ
eTv0LHEIlyXensVOqX7wIZ0QwDjFOKB/UJg6u21vyenOFzVt7tmXqsdS0fOaAeHchcFPle+GJPuX
JqYYfGYiMbO0BvdBNwwekTIewORH29uruC7JcGDPlzE7O/B8h71asAzGZfSXYcuUwI4JpW2nOP/J
vdYaLIsh4tzizOuUuokhdXl3cdvc69C+mqFtPhvbihjR3bX78mRs9JV1rn2tWZY71pmsQuZMDmFa
v0CYPDIHsmJi+ej+nwPq4uXXQhDVN013EB1YbqbBETpVlhkmtjBWtR3r0FSpzQrZ2cqq5oW7yoQM
nPEOkZH3AO4/iYHFRFH+3cHSZzcj8ASfmWS2bnCfXaaTvsq9MOyatDE3wUR2r0B2ux2iau1hsnR9
gReAklNSecDOX86BK6mj2iPT8Z+HSfCt/whQwZmI1Xr4l233rbTrE1d1/mLdrZVEp9N7FU3+MT5v
LoVdDA1jjWB23n2JmBooGTSAJuT24VvIoSwGReHJQw2Bis7s7Imel3bAkRsHcgfPEPZGqZ8UgQpc
uraXk+9dLYenM1hEXeNynpZ7FkkkLa3rrpHopCbhB7DYb8DmlX6bV4eoglPEo9oSUYVVD7cXuLiL
Kp0enYLO9Gq+NBtGXmiWBkciHAE7JrCHjEr/KrrDtz+wQ/Kuo1Wgwec4O91Cayi+GGMHpmVwxYyZ
H/Xux7+yoc2Ot1/qHvQ82MjS7TRjiYCDFX+4bWPR5f9ZhzbbryDSYpIqbLQ7nSJif+iPAt3T6k8+
y5mZ2YnWcyX1M6FHkEX4XvfQAohPOtp7t9eyGA7PjMwu/dxzq9xrWIsr7xXp1TU/N9VBRPjAilbS
GGXx6j8zNYXJM+/WvbgeGKghDHbQGZludyyEsYE7p0wVRjiTv+NEGBSboRT6GzXMDFszKPrnesT/
UzmG4c6UvcM4VG9Sl9SvUTmaJv83M9xCGMtPRSB1Drj88SDDcbK35FBkTtds/vI1wOWwcIlAzXgM
MRIlZ0XyBQbu+otexBmkRMyqvulFyrTsGPQd87OVoNsyEGSemJ5+giVqIsqrxGOIVsfvSvZNVzsk
o5POEdmxOQsvgM+FCCpOPrOBomSc3elxtL/9kRcvoDMTs7vcgguqzoyOO6/8Xvjfa2g5bhtYPBFn
BmYnW6y8LiogDXKipts1FYRIDD+pKbUSMN9lYjw2DfpNbf/pttnFwPWP2Xn4L4u+QeQaj7K0GLKp
vTmaDvOMK4tbszI77pqV5+aYsbgx/F5lzDsP4PygAPj9tdBJ5IIB60f/ePaNZIrSUOWwlro8jZAX
mcp3eTX7XlrKuZHZdxJMGWKigaUYbg/nVcGgiXkPlPIP/I0OtQQzigk16BW0T1YDZlNZS1yeKvNJ
rVaaYNddV87MuYFZKBnCuEcejHXwDvo1ScpNXVf/Hlj778sszExNW3oWtdxG6tw+x1TOrL+RQ5ab
boPo5fbHX0oxztcz/fczI1UNMR5QedRIfVDh0Nbp/g5+h+RQucKwh8srWzuxSyHh3OIs6kDWHgpS
0w0OtEq2NH6m6LYS79cszBw6VuCvMKdvpCufImgZLXWlSTn9xHm2dL6EmTMjthVFuYwBOXAC4a2i
k1EP20ZzGULx7/7VB1JnaQUkAVUiCkRQS4A86aWEcZRJuCpKVzbtmsB8cjdNpCM0td+vSt4x+BcV
3hrRUU/GR7RLvqlH2bF2CiBzfeM9KAOVVbsAzBfs1mTR30E9VxsKZtqcensyIoaXXigzSNxSvqFG
LCdHs+9OiRgEjlp4jl98Mb37Qf5bbg9Z98Xv4o3QT/KvBQo/D614HI3wYw9prjSRaUQnq2FIuXJC
pkhuf4elAKaf5RCz0yh3vl+V7RQloW5gamXLlPIpNf2VO3nNzOw8Ule2SLVwrdZUX10or5w+Sfa1
1Vb/cj2zY9i7fjXGA+vxJXWnNOPXUh8Oqr7W1Fg6i+c5xmzbvDyKw1pjPb74LId/qdGn259l7e/P
9ksN5bIap+OR+zAF/WWl32///cWjThedcYaprWjMtimT666ThIZTMezD+AU9dtsCKTKM2/HnbUuL
tV/jzNQsbGWWG+eFianh6D9PvR9j639Gq3TjUxJdAxBOJ+r6xP2zrvmJk7JGV7NpXUr9s4RqLrcL
oVcOsRX9ULrkR2IIENcqY7aVEkTqVoLN0lc7W6o5C2qdPrapMmBdZ0wneAnUNVDc0jFicchpArIG
NTBzu7FQ29GLcQs3+9GPu7aEQGINVb24iDMbM9cLkkxSG6lBkD0ULcdoSPKTvl5LOBYd8MzKzAGZ
z4/idvIK9RR81o85ynSCkzFAStEcQeKN4tBu9m3jrlyDLk6//8pFzizP/NGoGhpeGXvo0yhqYviZ
WmcoTu6aMs7aPs5csYS0uxZ0iI/FEEhRtVPbX7dP1oqB+cvckso6dGEfcMS+ST+otZA7SdT8Uer5
z3bN3+aIbxp9UrFdEdM4lvsAJd/tZUz7Pf8eSNwQhKZ2KtOBl5dkrjV6F3mQNneqaAfqixg+++LX
iPp1oH6HCOi2tcVwdG5u9vjIkIQzyp5PD4FmGjv63tiNBxMOYv2A4OaEat6vWLw6tJYIFHZqDyFl
JiKeerlAo9Dz0Bg10qq98UN/qe+qfXAK8HFhL/9QHEjwN2vF5qswODMpX5oUmXh2zRaTvZDYw+jE
aW+3xskPP0k5LBuvubFW07tGNcxMKpcmM7hWgqCbjtVd8lnuNvEnH0Vx9au7yx70NxWVpON7jrWS
s15DGmZ2p1NylumrCoS07dSHb3ea4ui/SJI2iUOWJW3691ma8nXti14dvMkk1ybNN0p8dDUvTUaA
+QJzumQkOHbTndqtHOyrEzH7+7MIxQxiO0rTNYK6kJ2J4sGThydfVXchQ7u2K/Zb6EA+3fbSJY+Z
VDwQvAavfFWyjLwRjj2JXuI0gTnJFXdMX8qHteGFNTMzx5TbMffdyYx4dI/RMcAM49/3zUpMWThy
NGN15lkNRUPffnZPVoIXRUJe4v8WUgtQfskKNAC+sXa0r+4SZAIpYwPtBgMiXrUtkwAqd3Ms0B59
UD6lD/qxfyiOQNZ3+CMSaBBLZJvcCV/X0s/rKDYZRskbYPk06jdHSSOkU0uuzBC4fwd7x4YI9gCG
HdCQaHurEyfL1rBoIkI2zc3OzpiVKJJkDAFrOqE9Wt5Bb/Aa33OmLc40EhAPt33x/ea6uBKwpYBc
lRgxAJw/L3eUeVAalCA7J9VaWEuhtss3IWS1R3hy0n0+et6vMZeaD14LKaMbS9m9BLkd5BBe9SUz
IOmteu3Z6/PB8dqw2RljTx2yhThLlY3oLtDh13QVYdhKbi1Dwx0zJVGpppOOlf9Yem6+KTXFd4KO
h5rH+bsLPOseLiyUdFItmobaZP1nBgH5g4uqR2fnfRSi2wRnMISH0NXDgOgmR73K4UeN+xaGxtLL
drBFBhIwq06BCbAzT7Deem9qlySmPXhi9+RZkXism5FlhRYkurf3dCFmTah6Krrc5cwJzA4eBNBF
kcEXjU44xA+Sb6fy7raFpUh8YWJ2A4ywwYUw15C9OVASPSu7qY40KeMygQLOw/F2a7iStUXN/JJL
129BNtUoCVDoTewI7ujbi1o64Ko6jSFAhCQD4r8M9aovJ62fhejTtMWzVwwnUwvuvF7+6XkI8t22
9f7Hrtz+n280B5HkWlBC52BSE0kZ/pMd7VD8akF4Dt+YHt5GzvhYbUaHYe9Dt9FA09mTyNI60nrh
+rn4jrOEzAKYiRY5tDSQwzma/loNcMWGH13/nRTc7r2VYL32FWf5EeoDUL2PBGuz3jVu6vi5uLm9
s+rSkiYRWSCstFWZKLr8jK3lmWKf1bXT0Lo9KLEF+6sL5YWsVW7pZEXjdNUj7HiB9VwZu7dcThVb
zmG80CA/2JdGBy0oVMnhVu1QWpBTtd+GGRgjR4OM8Utdj8lG9HzLztRhwm/DGVOQMm9RiBD4f6oC
Yrd+VNEN8P/O9M66E2T5Qysqw89QZCSg0eJi34yy9WyobQiCQyhj/rKgfE7L1u/txpuUNUfXOyQe
ZCtiI0XIPXTpcIKBUg83TaJkEK/FyB5uqm5SVL69fQu3KQNrCLJIOsFfnvdrhcLTlUaykFWR5U3Z
CN9pE4M5kl5vm1nwA0VWVJNbG1kvy5pd2kUECx4qxER9wfvawkLKN1sBCC6uREOmFE1DdOjmjVnF
hS0/Kd3e0dNnNf0wwEbWrnjzsgmAvdT9gILND3GXunWXhEbv+FCx6x0wYv17HK9kvQthaWps/NeI
MTuidLIV2OlH1mEmu9SzNmLevI6JkRzgy9FWTs91GRMCknNrswM6GG0hwXpeO4DYvnsHCVpHpz0U
G/I31Q7eCQ3gad9rXyNbs5Mdw+Xx/vehy7MfMbvA5EzKyyaDhmsaR+2+jxTZN4jyONDqxA4aZKVd
7tcS/cVvSQ+fDhI3pm7MbjTLDcW69oIefdTK22iD8klQv6SR9uO24y8kxYp8ZmYWnRIxiXKRg+7E
ExT94O21PVoje38tW12yY+gKCRVuCTphdsCgaNSSWlTq/51kTw7wWDvDFuHHPa9t+WO7hW3wqXlC
rO91DVhyDbji+50bn1z67J1mVL0bd8q7cdEJDjFsqnb4V/PD2NP+2SnPqujc3tWFmM/8oMohoRMM
Pnv2Sivz1AviQqK4A5eqWcR7vsDnTCh35qg9jLV+GDPpD8KLJTKxIEOlI19l5b2paLlU4KMW3cDc
+strt0NprgSYxZ08tzLbydpShdCKOY4T1lTlke0+m8+Wo9vCPtmZqDmtbOT1jNdEQCQTkpnEUJBe
nvzq7NOFjSrGqQntZC4jVWbK6UEw4XqrdDRFeBu9Jkryd98ID41kbk0rWFnv0iE8sz6XFPdVWQ9M
HesRtORReO+VbwYKWLedZenuOTcyC3FqXIdNY2AkKMI7CHTvI6QUb5tYekWh2sHkBXwiMtfbLJrI
XdVXmsvNgLIXRBKSPR6m8GVw2If7taB9DTecPpqlMthsSroJ183lRwNsX8aGjC+6pzemXCY/CZ8C
58uDWW48xJBTZw2OvPQAuDA5C9FD3XR1b7BAanm/5G1w1D/Ftm3ampMeB/vj2pWwcAnC3EIgYyqK
N6kyOwdKKSVdnHPAlao/Jp3xOozWj14Rk50UKSshegoWs9SchwRlJABdOhfv7AikCAdEg9kht1zr
7kEWBB8lySYytkYIsapbZNWDL7lrpAFLLqOiqc6EhgpwUp0Pp0IuOHqNMpJ5baXdNOrlb8xPyn4a
1PE2yZfbDrpwBi6MzfZzhC1JhNGW6Qn4dBkWVeD9u21h4ShfWJiHZIjePSlCH1dTo007FkDymk1u
jS+3zawtZLoZzuKVWaqmIPqYkc3uAxRtZZb/bjvTgkPn7LvM3EFmtkjNJbbKNSiCKOOOO/eTYGqv
v78QXI7b2gSUw2j/5UKyshbrwsNM0ra2pNvE4T/4IucW5gupSmmaaOm4sWhQQw7ZZietyD7cXsfS
lYWGPSOE8MtxKc+DkQkQLaWl2b/7se6Eu7T76bsORK2OvMn3ifyqrE1PLZ2dC5uzaCT4CAcEAzbL
jbRjcndXecf4ftiJE4lIuAV4srLIBbfT4C2YOPQmhqV5euXXMPjKVU74Mxz3VT4SAbcmDzIEI23r
JO+y3XrMXcrNGe2muwC61YIIbrZKqxaDPtHiKRn4jz679Tho3Cr+pkdytIEr/E6806kUYH3f+RCk
hmyItwuz3e3lL5xtZjXxJWWa2rzi65Dg+a6SjvxukI9mcwpghEVP9E+MGLxFeIZSrZ4XBuEX143S
U8lgy50QnwrjO6/JlSOx5DjwgfxjZPrOZ+ED0XDdQyVgdOq3dqPtpAP0l6oN7fhGv/+DUUUGpCkh
o/gsGcbUJ7q0ZhWdGYRhNSLOABIu2ufV78cqwNYi7kFhny7bzEBfan0ex3rtxHJEKQPG57R+dNW1
md3FbQPnQpJP1gEj4Sy9Qfehj0cEJpyxEX90gWg6cQ+Bp5GNX+ES3xSJvg0VdOMESbKVMrjvgvIw
aunatOmU11ze1DzWNEjOdJlSJ1Pgl/upDMLgaS5SmCQhW+UhOKp3SE7u9Z1/XJtxny7EW6ZmKZY+
Fni4gSmpE3apSA0m8KsXVJVOqTG0K+FlIbowsUu3QcPtyUVmxso+bWPJryhpV9K2jaNNEK84ylLK
eGFiFkvyCLSSWWNiSlANBI5QU936u+mFnzKr79qeU3wMdqvvi7WlzTynCsSwHqzyP3Y9SltOCxbA
sRz0QrcZ0OWIEeF/bXV2zCt0TXoksADs2W/TzN7UtjE+VNBXJDvv4xpLwOLx4EWoT1kUdeQ5Vr9M
K14yYs0ErLcN5OOEc8/21FCqN9a4+QOYJXHlzN78HIxJlfiByPLIKrdIhdlIbd1Bc77ilkth/9zM
zC0rVYRMlZERB66RU5HUjzRIvjaFsPIIXNs+beabWp4k6lA1A0TDW/XIdb7xURx3pHhj7GGoP6Bi
fPs+W8j4L/Zv5pTRmMMP3fG9RKNFpJcem/8Yp4ewem6aNajIlMddBhK+lUVx00LRGQDRLEQHPqJt
eS/xuggbc0eyFz6gPh6cCI92ojfPYtSMD5VVW99vr/Ea9juxc9DXgP3ImAhwZoY1V0G7WufkTV3f
9snbCo77sbmTD+j8rTjKEkDg3NYcW264WUEzrgRXFKsVg5B1gjS3GAV2Z0ioKnuiZwM8CuwqTH76
geG91uL4FcEVZL5Qr1MQLz1FAQKAIeTgXw1zEFeS7aXn68UPnLly60EA7wu4svyt3fQQzCBxV9vR
xAYR2CENrPX0bam0gk2uKphKRBk0weVtlcZxwEdmvjat2ocwTQ9SrDylqaUiRBj9dC35ADX4Q92n
loOO8tfbn3/6unO3U0UIpqmPqbT9p7N9nuh4Bn3KDOOFlNi9AVG9bjl1dhxz+OVPTRo9xOPbbZNL
+SqICQCn9GFE/m3mcaoM3UCSewwkMmDwI/6ZfhW+REd/F0F+2jsjFUgGpT5B9V1u5bdhAwB98wfg
gPOfMOci6FO3V4eiHXmFCruyQkAGr4uSlRnFxYh1ttL5m8dwB+LmlKuK8Wbi+PCfgj0PHng9d+gB
7taQFUtvLGigFU2aHos0z2ePxSgYVa/wswkSADLwDkjAXXpvnYbdVEvWH6uVWufSpU1tVaaXzJQi
EOdL55ES1RiyzKqd1ANViQBP+fG2q1xnVxOVLCIwU8d6qppdGgjkIA1hvyef1Ot7KZMfk7rb+nGD
mmq0it5fioRwuYvwmU0De3DtXFpD/rySEFGuHQiOtWNJgeexNevYiTUh33lhCZlilb8kbuB+Cmrk
7avMUk/F4A1rPe35hYpsEeVBeKPfs1eooy9/CGp9/ZA38BcBQUCfGNYUNEBEY42+ZH69vZshj2RI
ilF40KSXZqxeH9XBh5Iu9D60wYe8+moK0WasfpTty+3veLW1M1PzTCSvxFFvqhZZhzttV+0RSKxQ
ILqbMPfxHmnBtYtmuplnYc1UuFDB25u0+MzZDkLYK1q8Rer3YkO6KfahdiLATcWG6Sig4GesDSQv
+OqFyZmvoqmWhUOHSaEeq/3omSpq8670FKI5fydmcrq/vaeL9mgZwQ3yznM1i9yZPjSmFlOu9tLn
glZKfZem957x120rc1eceLumxtR/rcw2so1dWW7bqnKQIHh2O91RjMLm3v5w28xSpLQUyQJORzQh
pMx3T86lWCuH97rxe0Mj3JT3E3MGyrWr4KK547OoC2OzMKlqnaTkLcYk74M17jTmQAv/mSE+L9HX
PHHKGC49EVwUBSG0G0BpXaHs0fzVTRjZeSAyNWt03d7zja8tpWMkrQ7jaAabKtWLnVga+yTyX0Ei
rfjJwpNOpno4ddU1Rq655S+PeWt1cdBYAuw+9Iqy2M4fGLk+dKcx2AkQD6DwYuySdcjrFPwvFw5K
QAQhCUnoBCmcjuhZZlGYtUYHRGkd7YmY7UiH9j5ytD0P19M6XuU6jSFxkhSo5jRIQ0199kVFdjjQ
Goz1u/KuIb6UW+MoH9amhxfclBYwggsSoYXqnjpblMwnQm8kmewM26mIGQkfAqfeTkGlik/q2kTZ
QkKKQQQeaCZyMUE8dLmLXWMVWWlgsNxMDaPKSVQbbSZwfsiH76NNd1gr4lzHlUuLs62s9DaKJgkG
p3az8DFyC3TrfGN4KIxQPsVqQdPx9tm/DjFcdZCj0OEgzkC+fLnEuJLxTqvuoWBlAqrcpAhxrEo+
XKcqkxFudsa/JlKF2V0Hg7mqF7SmEIgxT1WkHrP0058s4/8szN82tdKIWjQtI2ryD5nUfBPlcQfh
81pxa3m7/rEz264xbF0JjBg55QsqPpC3BYU91s8GYHIJL0SpQM826qOysrzFDZToa/M0FU0QQJdf
aUAFyOvMqAYpRYP5c6h09h/s30RixNmaPtLsaCmVOvZNLHDThNpeTIV9kZbHIA4Pt80srkOlNU+l
XKNOPztQhWCYfq5ZleMF+aaOnntk7G9bWDhAhnRmYXaAvLhnuE2hB5CnwRetTQ6yFnwf4aGqzDWS
ieuLDPVHGVwKt4t0DTaIETJMg3Dqcg13uXHUihfVM+ws/C5Yv24vaukWuTA1SwTERkA/Ipj6drZ8
BB7+QC95E+ylfXVX74GEOesTDEufimEQjcI475mrwAD7o6pVaUjVui82ott/gXf6++1lLR0mEFpw
Z1Drnxz70qu7jqGTIKG7Jqqj5KDQrG0yGbx47obhymNpyS24DXWZLMeAkmB2gExplIQ+RIzZ99Nn
xcqfowb1N9ey+8RcufKXVnVuavat4h7kWxC2PDGD3kZJcBsgohcoweb25i08N2VKRkyiTaN9tHtm
Z4nm5yDXDNY6oWWbw900RwMcazv0j+bHfvv/YQBeXBnQPQYu4DPG6y+/F/KRTdi7BXjNQdz0yOh2
cbMNpTV1r+mzz3IXFsaTlnbMQo/Jb2tBYBqidMxBfU5U/1unJY8oLO/UwDoOZvPQQCm3spkLZ5l3
LqghpjHhN57fUAmsaAWzwaCzf3kwZE5bqYY2kovb6odwkn+Uj+FWILB7X/7AMIieifcRBMXVnip+
3RiFxetywmyPm3TTIjnyLlfUfvmhMzKxHTYJk5riWnn16lWIFg1qNFPXUmHcBOWiy6/ZxKaUqQgv
M7PmniS136UuyHGvOXSB8UV2gRgC4IrsRNacAZ3ComjX1j5dlrMPzS+YJs9k6jSqMvOnXgB7O2Tk
xkQAx/868X8FzuhIn+XDWslpwacuTM0OpTwUA2VNKm2lWtmM1o8a7Q3L0doPTVAxhPh2+7NeB0/2
9B0cSjsOwOdsb+NAQk9TAeyf9IaTR6ojtrvftkDJGDwwYBi06eYjUJJWlK5oMX+iFcxNCIXtWne3
LbyX4S4/D7namYlZeDaQj+76iDnUoZrgznmTb8ZR92xPd+0xRBHA/xEX3U5RXmMLbu70yWo72xT8
z772bdD1o9i/mcAaVeNBRW09bv66/fsW9piwNzUYechcgynbto1kSWZmPxiOQTNsoZ083LYwfaX5
BhiA1nkS864hpl+ekLRmj4V6mvEJlLdRVm2XMZaqM3ZyoG36tv3tyUgScNrewF2BaehXHSotR68x
b1mRVe31vbab0Ea58mR9Qwt9Fx5zde0KuX4lXhicF4ayUUjMLiLqFdsBHCpipAeYDhyDlCJ8+X0s
79Rgp8w+1RMlCIIud1NqVeTEmTh2rOFZl+7D7LlfbVJd31AXNuawbLFsxA4Z68bpn+qNu2/2yByP
f01vxGmwVJe2CEwogr1WMpx++pWjMN4AQAyEGlDly6XlsWf0dceQirpv76RDeZjww/52lSRmyeUn
IvD/2pmdyMQ3fTGf7PyH5LRADxShxmozbB5FG+kMdEpXnofTX7xeGdVYiApkBAZmK5MY21CyiSnO
7IONBdo87RELTn9OA10GoG+0QlYsXmdqPENgVCWmMSGAw1zuZaLGXevnaIL7ZnqnSkxbpC5i7jJB
Lv92+3wvFBSAZTKNIIHs4g6e12DrUEhhAh8apzl6j9NYcIRe9pFhwkdlK9xJwkpEXVoa8yCAeHky
cNXPlibomWeC720cqejsSDzEonIa3FepEFcuh4VjwLAzYAXudnMK4Zd7qITUDPuBPXSLijpo6qjN
iyimKzk1x/baO2icaVAlgo6kbj870l1XBXngjbRNNa1Wbc8wq+PYjy5Cxe1PWbA2GWRMYU4TbZTj
4BQr5adIqn9YXRnt4lwRSY/bl1YM+YFBk7xk4wgFhqd7jh6O7kFQq49mlz+Ho/m3pJXfI8E6hJ7/
C6nAT7o/HCFFAPbnPtdarm96y4jv+mhEALyC0NDrt6bsokfsxp9qtZKdPCmfUqXeZrW4KVDqrUyF
CbwSQeJoo5e5jBaaeOik4S5kQN5pdSnaK3UYfazNpnuwPKvahboQOd7op3d9GX0LjKjYqhbyxqHe
fNWK6kkV0hGJ8CEAw5dmNspdfwttPo0tdb/8xvxSat0+550YInaKRm+aohpmvOQaVBhB4aHwrFTQ
wtee8DF3c6BkalI4sLi1p6xVNllZvQqSthUq3hMG0Pk+fjLluL7rUrg3myCjuM6BsmNk2OMijA9a
U77m1fjkdulHD2IhGygjMulh99RK1qZXrC9eaW283DhFIv/EwiEXx++NMGh2LAjHuou/ua0J6sM0
k+egyCu7Lif1JAa27KCqPyZZQ+VDSt8C+hVpNcJnn0npbqxdYyvUhnSvGb0KEkn/oEMzbusKAr1y
nBQny4fD2NSL4dkIh2SbxjUizap0MnIIKNNI9BGZDNNNk2e0IOX2rda8V930ExBnVnrgcxzlQEAS
3DWdpNY+uU0DtW+L6EMb5Y9VVmU2RRT5rqh9R7PoxCVjSQkteKtjMNBJ+dMfivKO5amHMTcOAfwN
4NoZ/fALdOzVWovtpDAMezA6+qNV+tPSum+6OgjYH9D0ggfyLi7j10RovU3pm6LdKY2KBGwb70V5
+BXV6d9NXaUb+iq1g7jWi++iqp0JYbcpQvgOhMDPHzxP9oGtSt/aUHrRBhg3EnW0/TJ8V1jWd1WY
CVvXVVM+ePjZzcrnIad2WyJq11W5U8jtxsx11THjUvoYKgVqU73h24rS/EoaQ3vOZOF7W47bsBY+
CJ6ARrPJDEatuOO9oeRQAoY/q0we93U9/FJ56IM0cnP4APkRyN1mGwH2wDAMbDAYP0dZvBP04FOQ
+UfP4JnS0E6ti0MZ57YfRD9Kr3xpIZmxc0OHRq7u9o0ioDEy8GTp4v6hquRvQQ8KMzTyCGIu17Qj
i1nRUpKTPSPI32pXuENT6yGBVa3pEaOP9L6wLSOHPj5Jvyr5eNSGCG3watxYobWNdV5lFTwRpvd3
qblbfWi/9IPxeWzy17pQ/iot9zNjKT9WLov5VfjeRUNKBTo7nmtM6l8G1VygzeAqKOPlP2rGdvqN
Ass4pLDPcDsKn1GM2PFwufd2/qlZmx2+euvPbU+J3Fk5v9UHN0h7bE+YOtVJN/5Of27t3inQr+ru
lZXptnk+M5kDSQsucqro82+X5rKgaWQ11SZpjkkXVb/rdtJWPvxuRvhuRuETKwa3B9WZSzOFKJWl
OHVa/WDrasKm6D8WwbhyF14hPN6tTFULjj36UsqUVJ3tXV2qQaL57N37TJCL3itVLxvR8C2EKke4
swsU0WHH3CS+sJZgL13E5PM8H+jFAAyYYSFzI4iMIutrx/rofRDRU5soObQQdoxuo++INTTYVnO2
+ddTqSecG505KlzdoaCZTe20UVy9qUOrPyqhIG4afCggxEnd1s0zcyOONNySrFLWCjgLaSpwGngD
QLzSU7xO4WB3KTTSAqs56vlJ1tcSj2nbZlkpBiaskGmS8KszxyEzbGgFYaDamqU9NWay1+413yHJ
WW8Mp916TojSkU0YQsVl0/w1rJ7IhacTiCcGmk2grrxCZ6mPIA1+woVI6mNxYTjiNt24G8sJpX2/
JXfdrqFLFj4qhAzvtKp0HyghXnpxJ/tJkXkBK7SM6nsuCM3O8xJKcW052GOhe1tdbaUNeZZw7OpI
/3o7+i048jvolf4w7UwwS5fm/4e071qO5Eiy/ZU1Pk/MphZry3lIVQooaNUvaWgAHam1/vp7oprD
rorKW0nOmu3MLNkkHJGhPNyPUMa+lTIRXxzKC/AzewTW3smVfCH3n0vIgR1GRZMR+DC53CgNWKxE
qglAb4OGm+DiAHLMfe2Z0CL290vHD1sl3Co6Birz2X8rGHGQInOxpfo+C25r+DmJd3q4xGyb/XRH
eGju7IZbt68FPcLE8t0QPk7FbSC/XJ6d/893+4W55g5sMHq6rK8QY/DC+xZuxfK1AcoBE334j4CE
QHhrWPysEHzuECnARVWHAwHSm2/mzfjMBH+IrTgd/Iuw/G3ZZtZJS4pKMz2Q06jcpheywNTgs/kT
V97vqw0zu5OvgVlDxNSpvrLVEmRyduqOBso92CpVifRexXIcIuL2gO6SHD7oVbdamL7ZlXgUh3vX
a7Sry1DA0EoXWr8idDsiT6TwJqjWjPcg27mn7Mad+Xg5Lvv1zzbAUVhuUyeNUWqZiOG1cbeLIMHG
5AcT4ju63L7rpbCQVSyMkr8MoTQ7iSFD69Os8NCO2/q6vEvVaRWReumLztwQx0uU904OTTGH0R2+
aLI5VNOvdXf0JEfYLR0i81vv10c0ue1dKCWA0XrG7qLBYaYS6BsolvoHRTD8fnnK5q6Bo61nchvd
91m7rgLOaTLH6co0qxjoXFPK7S5QQINUqmLboPQgWyVokbkFhzV9c/k3WNgTJpdOlXi7K6GGWawN
306DtQ/hOHPRLnEpCvvzo6QNeIUQBw+i+N/ovWYnXnkPegCKXXio3Y8ONECKle9eHtnSt+UOGPgh
jjItsWaiTbMRdyFUADSvWNQ0OEvmkZ9hCiGsBGNiQxH5h4QyKmZOR4ytoY4GXCrwcaI93BeVhScE
7PxM4OOWBJ1mdrqGwhPrMjERAG7ZQHhZNKMCQ6PoFIzSKpVrS1jKtOe+HwCwADqhA487nDstM+rD
JHFA41OovkOl3iJN60XlbZz88M07YVw3wZKS5EyiCWjcr4jcuZn1k69EMiLWVXGljfJ2ipqFM/Ls
+XCYLbQ8NXw2QLj4lCQ19UFO2PXd08qC9lSkJGtfz1EE+UbhN+/LwIaGDqWddXk1zo7tKC53rpR4
g/WxBqRJqO/H4k1tF/bxAY7Mn/7gtf45MG5NKMLI4GroNgDAsM3JC/gHD6GbMkL8N1A6Ojunq2SP
MUMecelinRscrNWwItFVMfAyOt3e46SUpexj4iB3v6o6FOyy2Lv8/eZOEF1ANZ492DU0k09DtKaU
FpGBENL0rY5u5eJWSu4uh5gfBQqsALPoCpbhaYho1PNsaBBCVwkeW7WV6At4o/lB/IrAHUkgZSUi
qfCUqyGVXV3J+O9yYR3MDgJa/GCgCEAh8zeK2kKKWK7xkEkHWALWpG2dCOjdhQuZH8ihgHEEqma/
xdF53oVDV6o5nvpiZFhl4U1wHBj0hQRjKQg3H1pUVBrsc0pbBbFRXhfRxl9SFNcObXF+2+hH34sb
SeKDa5jIDIrVGrGNDqn/CjBTfqv20Du0osIHjaaI9cJFelXcVIPe51abl5OXhmXqNmWmryV2fcpT
WTvaULW1ZWRm8VqYNLVjKf8iDXmVqdx5BK3Pp7Eh4lWhpN221MvRMsux2pAi7O+Mkfk8RWoOaZXQ
BXQeNIcJMjLEt9rA2BtK5bSVsode31ePdmVbTKuyTm+lGFyEJN6MkX8TJgF0zAzTGUXxtk3Q481j
bywqDzityMpV3U2TyY3DorDyBixccXLQMfbiAK9e8NlI71tyCg8yqtp1X+6Btb6L6h99Xjvwq3GE
UbeMrnBUbfwmtdiDyV2X3I+tZE/Cjw7nJaB0t50MXKzgjq1pZQ29ylHmb2E3B+9Wdk11te5EBZzT
Jd+DwZ+tCShiZo8J1VobaoiONjWRpZa6JQbKlRkWyLxQgk0gQhdMuHukvRIima50K9Op1QTdrSqV
+6AY1pr6VkfKyyB2bibhXG8ixJyalao9Q6AQFnuiXfaFHWY6atABKkP4idTp9NEivvmc5ekXiq52
Hua2mAcb/OMbRF8JQl6sWub14uvBR4eyZGsUa7XCWuhKD5f+tVHlH4R0bpQKuxSat4khrVXSXDfa
Z2+an0ohX1W4xro4s2CT8L0u0QYOs5VItmU6XccoY8DQzlKNyKLUXAlicTXkqQdfdQ276akTxiup
u1Hr+GPQIYvayejTG1ZWR25d4pTHfGXVnSHle1EvINFK8hVEFL7iKd/ntN8L6Y8JbI9Sya+7ATTX
tnqQJQJ7r6yI4DtDv8Uq1exGIdc0q60uD7weiowyDNuEOF1RYfQG0FCq1nRa4S0JiJVEwkpRC/h3
DRsYgexrXd7HqvijL8W14LfbvJQSq5SrXVxFHUDgxSZSnsem2tQiGjoKbOegwzdE6159Icq90RY3
8MJxBFAJ1Kr6bvTRRhwGPFq6Xa+qX6C33QOv60hSvjP81Bb12lN1VJsNeVyRPv9W6dPa7/LV6E/7
PhofGyN5H9VqBzw8uk7ia2OO2EyqYE1+aMmB7CQJ/D4gZ2+VpoB9YTxKOd680KpD+4IZpug3Mr4H
4P8y/ZEDJqP4ohVVuh2mt0K4ouZThHJ8Hlh51XqN7LQ1XZmd4hpp6vSdhmn7VGqUcYzU7Rr4RwGJ
601EzO2S6sWV3pbUUkXwXgKaVY5fjzBcD5PhJdYkYktIQ5DuEwWfTXaysnkth2hjBvStRoPxKjL9
EqAwzdFJ9T7GopUJ/kMn1rChp+tkAE4MLLM0lgZrFJKnQCZbUx3WNfp8qCUJW0JG/XYs69zuU3Rm
JLGwAGJ/U6CUaSqwDsijJLG6LlfcTq0fpzxeCUq8U/PCFYhcOqUa3OsltNfVohMhnVFA297EP1u9
EbAkkjCjth8VmQNCqdMInVMP07hvzEbfpu0YbHy1FC2x6NGJEYInWUyvlEjc49ntW3Wdvw1EE1Zh
FUHkoNtQP1hTHUk7jpAeaoHmAMryoO/Q0PoYDGy6WLuSQOixcfNZ/iS4fhnakS67emrYzdDso0H3
BjI4sTC+w8lpPehkXdWKPRbpHrogbwaFq2dBvpdd+2zGwBBaAJUODmnkz5FIraWP/WglabbKozRz
ihBe2WFjTPtIU55LHYLL2Yj7yIDuA/s7VI9uChA4rEypQQg2ZYvkBW5dVSVWROQJ+oc62m3475si
kJCNtTCEOlwsWZSHa0WYHqM28Xz4KYWwcO+QpUkQRNxWbSi8tb541xWdExjaA9gctlACRwKRRcUd
ofRSDUJmJR2aO7oOBcFwLEsrL5PnWMhzS5GBI9SrCbteJNcBKTekUUAYCM2nPJdzgIsEyalDs12H
XVlZeiGm+Jukug7L6S0r4CIlK6WblWawBnvejlXDEqoB7d8it2lKU6ceQW4aRdlfdWo84k7RdHzi
kEAUG0sp1JTWGpCNrsR8wjsPRiJYMd1t2ShowE6AG3X9g0Cn7VBNb4JEXT/PbkpBulLD2AsSyVNF
Sp7zKsrtkWbf+mZC4bcIExuZTQrl0KjQcEuKMZp4eTLsSByZjoE52TVjqd5GahlseyHWvkfdAFVI
QKs8Pw7CcI/cdXytO3W8Qqmk/hLYtT/qSeOWpNb2KC/QZtWNMIKSY/GtCrXWCav+xZDDD79GWhhQ
FTihRBlgtDDBg8ESmvFBnaBqib0FFp2uJ6sUxoaNG6tjfwt73tYSwkJGVzsPnR4il9DYw/e/DQf6
UfXid5IF+7wXjZcigzamVwRJ53ZU756zVIeqLHDPuLeNKpFseBV31z2F65JeRoET5hkuG01xo9H4
DAb1AcCuxEvCBBbg0jCskgwSG1VaPBQV7GB6QUaXCYUgS+zFal+hFQc1zhriualZPtVhRSYvNsup
sHUimTv034PHQO0IcZKO+NpODFrQK8vMhF52mWMmNUxxDE1Ok0Tyqg3TJzFl1wIJGqw8pXCoqAaW
WqeibNcAnZtW3ySjZoUZGUzIC5oDNe2xG4TSaaY+lq8QxdR3bWBKAJyNcrca5LjfJUZ3hTcnVMH7
EJ2VXC8seGw8CIAHfOuJbgarqJRhLy8pQuRRs4IVYdnkJi64UpdHBnBUNTuDriM0hFWkWpgximZ4
MKHZ1knZdKNh6u4j1K8DW04zIVinbSTciMVoQpqwU7eASoylRUOqpDgdB/i70TAX2EDL7obQtl+3
EKeDFh4tUKGR8165a4Ad2plBkeFXkYIdOuvRKgM18T0KzUBgXWjjccxaATRBQ4X8Wpo1yoeO4but
OnUAUBBB3CSNhq68qlZA5U7oSKd6ELmjEvc2ZJGdViXXbdk898Zwm6s+9v+QfFZd9CQqwO9QBUkR
yF6JcFcXzXVUNVam9deNPDptjB5jEsQsi4N7rryXBt1qS2UHEQMvFLLvrRB6dBi8SDQ7S0myBgSZ
KmBNXlpLsZUoQD0mRSfZeRPhiayb205uwC+O4uRLKf18E0gRCVeJH0GgTCtMx4c8KAxjsEdTVwmN
IPS0Kg9vjVgER7hsRSvw/bdY0oniJOYQFnYymT108PyGRk5ppsSVBK307Ukf1Udj0ChQATI1Hs3Y
AJNZCktXikWQS8WiWWhJzZUB0ZdhSufoXIDiwr1oB71pC7EHtqf6GO1qk7rpanwTV5KnrQN3qRbO
P3RQkzgJxtUGJA2eQSkLFkjPpNsKUWIBR7xQgJirUynwRoIoAWCgCgqLp2+2QZhoKcugZ7Oms+gk
TvwVPjE2vgLGWom1t0DYnqkPn8TjHru9bA6krWP4rvqJJY2gq0LaO5y+jGlcGtpMqeokFFcc8Me0
l1p9Ak7Qw4302X9JrrZlQwRe8J6uOje+1YDDtsAaNKi1pAPKfjr3hDyJzpWtCglSxSkuUztI4RGt
RXCqLK2Y7rJ6r5n/QY3sJBj7FEcv72okeYfMEhuoeWn8B9l4vlwEmV/5v5YJDyKN/Kiq/BQBdHQH
N0znS70H/sYhd5NbrZaA3Ie6DffxUIhDPQf/gaE9XzoaSB0GwoiLuIYMSf59BB2me0gcobekz6wC
JAJ2BmtwSpbFaPlpYzUMgKhYyQpiDRCSOf2SquaLElWjChwp6aqg6fWUFs/l0DjQm/aaWltf/rD8
GuXDcZu8LE1Daxq0eKMNI5o1a+bUsDwqvv5zCAOWu2YYwC6dadLiyE19IuqlPcbrKXxsjYUi2dn6
YAFwMMIIFP8LMCJ3jBDYHvYVaD2Hnq7yLINTAZ4Bbt1V5Gb28Hb5q/FH4yEaMgr4NjN/Bh5lLMPk
TYgB9sNNlKxpDUHzCgl9Ii5htRfi8EjjpusKNZcxKuV6+PBXTrti/klq5zTwPMHi051pobo1N1HH
ugRcvTbLg0o0KapbUpZqljCgHanDLNS+/P1mDmEw2n6VA7nZEtI6HrsMOIMCfPq10utAY4YpDmYL
dZn+URq6eGmBsF+c29GyDsiKhGYymIf8vjLGQCtQR0VqvSpQR7HYKaw5eJUI6NjFN9RZOn/5uWMl
fbCIAfwFyhhwdG6MSYtL3JxQ3ymlHSHaahx2qVgsrBB+ug5BsATRbWN4CR4gAnv7QkmQaNgGefHN
+2J8vDxRZ/vqEECGDiZ2rQwiD3ew48mAArua4XUJsTBiBXb0wNRsQdp3grsl+MlcNAUUbwiBQHWT
mZ+dHn6FAOMzMwF6X1rFe5gbr5EIAJfx19oDc9QTRGM5DuQq8e7j7udJkqC6E1QtDvnRRWPTYM51
doGGv2KloVVKVpravgXnJsDtKvCytL9feD/5Bfgr2iz0ooMjj62Kz0X82IA/mixNIH+fsCwO+ShU
r9FaMiDdePpJ4zoQ8fhXWrsRlKu+0HWvUY3qwZgITL5hvPI5hR0KE7Wse0ozoi2TC/GL2DQwtRnz
TBKdvlY1KygV4saKWT4noZA/SWmzpJvMr2R2pDLF/n8D6Ljfs+vFLID+FWB63c5oYKuysFPOhKn4
AFziV8V9IcUTlFbGlbAV3HQNVOWmWNcetEK9CmkYuY1Wmruwf/iTjo/KrTG8U4aOsJZE8zFur1uX
1thD4MC7tYcqL2h3DMWyxKc4Y93xUbmFBc7mYABdXsF/ia6zA8UH6OAr8HvuFlOl2Ykz8BzRcQBB
wIBLWLC9xMFg37XdGiCm9NfyS3TTrMMrqKI73WBF35T7hY/Kn+WH4SGTYFR/aDTwOLHM1whuKaOy
++3kSS7TnfCvSmf0IAix0/bi5nK8+RH+Ge7QvD1KbuWY+GE4YA7TeF2Gt8248KxjS/v4auKGc5jN
o5/fonQEpxD8/FDKrycJtXvhLlm0gGVn51kUSEYBDY4E7FwoXxFzQkIklsqKWTsRN9zAmW5ZP2N2
csC8lzA7AkCE3EZWSpC9+4it+INuPV7r10wWRMOdAXxduqxbPx/QMCEOIigAH7A/P/p8gzrhPS9h
Adauv0JFIN2CUOo7CiTXJUcs/oIc7/z+AmH93yHZijkKGZndJFeIi6z5INi9xeFoM1xFfrMI/WH7
53zefsXivmebh90EQBMWO7i74bp4aED8El0mUruUlp09e9hKhE4UlMglHaJKfH2hLw0taMdEtMWb
wFxdC/G6oDumgWI4lau1vQWhQsja2BIMw/+uzvshNnAqeHAx4jevm5+NbZZPNWKr6CbJ3QSb4tey
QFlo6a16lmWwSDpuGhnOcSB38vYwHWzQVR+OPjZ9Z18UEmpOuPFvfCtyQ2dpWHOHB7DDYHhC/vdc
jMJA9yqOBbmy0Y8mw3eFqktlBvZE4xeIDtcSVBQl4G74DVeOcZ2mqCfDeZcpYNPtR+XmG4bKzOyl
FTJzVEFLEk84xIGeMZ9FNzBWqsBbwPPA3KcxSE6SPYqJffm8nbkzT4Jwb1J00aKhg5aLrcILm4hP
Rf4RxC9J/nQ5zNxYAB9XoMnJuPF8+lcIvlxEMPKwa/FN7r0WLXVB/H45Bp99YamBYAPlNd0wgOHm
Gf9haKgw8EG3oQnaCFV8slEExuwVdknSfYPy6BK8bG5xI+OD3BtcsCAVzifsZd0khk+ha9B5IYrb
yHKAGrELWIvZlb18ZMwsb4QDJhgFCyDHeVJqnuBFXvaYqzR9QO3XgnDhz/X93x/D/9Cv/PbnSq7/
9b/464+8GKuQBg33l/+6Dj8qkKp+NP/L/rU//7HTf+lfN8VX9tBUX1/N9XvB/5Mn/yJ+/h/xnffm
/eQv3KwJm/Gu/arG+6+6TZpDEPym7J/8q3/4X1+Hn/I4Fl+///aRt1nDfhrq8Nlvf/zR5vP335iE
1X8f//g//mz/nuJf21RfyXv2yf8LX+918/tvRP0nmplATQDWBHwTtF1x6/Vfhz8ShX9CqAOaKhDn
UqGoyAzoMpgIBL//pqr/RKsD4iQqxEkwWdgSdd4e/kT8p4wlCkg8PGBUYK6l3/79m51M0a8p+6+s
TW/zEPX23387XfaQuJCx6EFbQE6oo43Ga2gpaBI0Y5+DSTSZoheGuboOSJA5fZvo76U0avdJ0C1h
2TghrfOobK0e3cpUwd1SpljqtVsbtmLHO3FX7ILnDBqgduQG19lqsXzNMulfh+95THbIHMU0hg4S
izFiqhYq8o8xzH9hNKw55jfh1X9lSTCMCBzoGSiLmdbp+XUemnvQ4CSWpaZGaKq+tv2bP+67aSEz
5arz5zG45wsKrn8Mj4nkgxLm0a1x+wF3Li/YSbul2jx3eP0RDqZt4J4fdN64t0RB/RJyIocZRIMN
jJtupzkALSBzpN4Symr2+x0F464Z2os0iFQEy6a9ID2wR6ey0GyY/35HMbjcNA2DkRD9MCDRa7+F
brdjFAbBSTelRzbLuQ37gfx6hFoFq6KgDgq1mdP1qBZQzen1iCUD1aMMKxli4xkYbnqHOXCUL1T4
eTyfnM7HW33uK6J6IjEqHzTzJO6pmaKCHEdaAushI163VesqIA3JNHSPzr4/TpjjMKc5wc+VcRyG
qwylaVNMiogwYSlDLHu0wQ2ytHwDIs/CgLjk/iwU70Ql600DjAJCFaAHSThHwq26V/GWkHaLBa+5
4+NoWDK34CFWAUJUj1gsuRcdGcw5hNPeYpvpmAa7+ophtYNVv/57mdz5KLmFElaBpvhslGp5J4r3
gGtYuV85/6dZ4xHhVQwEQcJmbTKfWsjJKdI+j98SupTSz903IsqpyLZ0nBwydxRWTQE8I+RLbUPJ
LY1+dvEaBXkKrygjW1oep6SPPz7cUSzuSMzKQjB7RpuPu/c+/iyidQUbLFCWm06y/O41U9xBUVeX
P+TsLjsKyu0yOTCjJDZQhpXU1O6g4d00uT306/9bFG6TjRpg7gWLMoWmW2fiTldLWF8Vf4sncPYF
FfaFj+5Mya+UypDxBVPhOk92ELgDPm9hKNxT9t9BUObAhQEhct4xp+/xgChKLInSNVvrGqg/CZbW
0GqB0UXwHOdg1NsSmniZLS0qerK9wx/CzMhJQ7KFLFzjTn2xhIYJ7XDqV84Eeow3of4x2F0CZw3W
jVraynOr/zgcl/dAIrAU2WBtUq01QB/aYRcYd5N/1cV0YUOfFpF+ftXjUGydHk1doMFaEsCGEoyn
n0om8or5xy+JsM6FAW8FIhgCDIDOuL2wY0aKauBpFhlPpnCl1O9Tel3nQDjFHsRSrSx4vbzy5z7h
cUBuf41qrotTIiGXCtONTACbpVY3fsbC5KjxkpkGRzI8fEXm0YPnOpMLRkXu9CuqseFLagIlihGY
hwmWJJ4JLA+6yr1TWQ/JNlkt+pLM3J/HIXlanFkNFQDdCNlDU2ByUAF0qGtshNvORrXFzm+Yw7u4
0EycS38QFeR+/J/JGLenA20mI2gEsIEQNdyLUDKAtg+9Yt3z1IOQLmhP9uV5nDknJZAxUBbGt4XK
HvdltVHPgnwIIacO+CcEjqyhSV2VLPRt2Ibi9jde9IzBDwdj7axMVrX+BJt3qKrDomKSbkL57yc7
+PkosUDACoJBfBsMAh6FKif4+UUduGLvTVHhycOmFZuFy2x2Veg6FLMggQh5PG5+ihLDrmUE6oDr
gqKKGXpxlcOkXh+GNX67cHV5emb2NQb2Kx63zUq9yQFIh7ZjJ9Qe2GnrwC7EJ0gD4E3uCDHsfYEN
vhxydq4MiEzIJhSIcRNwS3DMGxlyvVgR4RNpfJcxES5HmF1zRxG45KPsSShJASKINQTy+nuRwtaj
WxrH7FQdReGmSqKBgi4EonTauk3cytAcUcCjr1qYork3GCq/vz4YN0diW4vCVLMPRqLRAeD4xjCU
dpOkXWAz5KAl9ZCTGdroRyBB+Gka9MQOBqGDTJhQLEze0qC57dwJVKpzHevTBNQz3pntpyRcpdHd
5QmcyxXQvoLIPkrPQPzw53FVp4XfxQ1aI0lgdaEDOuUa1Sg9ApXim0ZSUGtSBhO3M4AZZeDg9GwV
+GjZXksMpbvQqZxbsUe/DX9UD0UwhuMEmabOv+7Ia6ItnMqzPx95soxiD6pHvKTrBHjkmGktXoUj
dUb5NteW0vHZNQRZtT9DcGsIdpnZZIgIUW+ZuAvj0AsPmiV5TGR0qcK+GI1fJW0BYQQF0cz8UYFp
VLnSnLZZGdQ5YDv+rgfLz/v71/B0gUtg4zYZSKSz4cGv9Wd7ZNofOPRQ507s6WFhfc486iWYd0Dt
E9RQCLhy+aRRa3Ejk0M8Y8Wwb6Y77Qdc3OxxGNnj/eV4cwvkOBz786Mkj5hpnHdsgUTmxqQ3UHe6
/PNn0wKmugsKL+5pPGtOA+joJAE3UyR2+oOGtrGV0YFpQK+yzTvFA5thsbc0d0RDTAkHFTSmTegq
nQYMJbir9MQsbVn5UOWnDGXpfiEn4PAFPxfFcQzuq/UZkQTw3fB4Eq3wPd8zvCCk4T71b8Vz78i2
ss5ZBWa98C1P24N/hIXBC85sAzYCfPs9LHs/FyuErXT91STCnlSGQ7XRpYripgBiE113+6bZDmZk
y0awkKrMD1uF8hCoqYAtHub6aLEIoo82fW/G9nQTXbWu6sUuc0Q1XfMpelY+2Ar1F1fobAZ9KH0r
MtsT/I4QxVQiwtgUdncw78wgVA4KxvfsB/NAVYGMow5dSpbm6stMLYbJVYHGega2GkpNHKiQJrZx
rcD2NfFwcOYRUGQtZJaqlQYwx0rfXJ7fuZV7FJMvRmlp3ZOoyio4FDXuoN5QYYDW7eflIHMlL4wM
nTCISMG3l78SlFaA08ww5cAGJLep628Uq3XIKtsuP1bnB/QrFHc1UFB4YphElPD0q22cDtZobrRi
KYlh2RCfoR8PiDthWplORRCDXNS8Fpv+LoMdOnA3TPs576HGiIeW4uWOai+bosylLL8i4wV7etS0
PkXDr04SGzyj3v9h5I9666j5UhlqKQxXOGwycPPMPM3tUJHum2aEE5HpP5aQERYi7X1heUgXvya6
Tcdjkv4BBpuiNFGCipMvOqIuxlZO47e8Sk3wd28rH4TNPCbv/9CbDDp/FP+gFN41/l6KlrxL525C
MAVAuAdGAI0v7iAfBogiqBPajVUCGDhTsJl0K3hRLFZTLx+SlbRwV818Z5S1sd0hYQ4wJ/98KNNQ
BgcGL9iACiITWNy2Yv9EW/1GJNpCt2Bma6Bqr6E9h7IArHW5OW0T04TEFvZ6Sa5C7YXS98h/vjyV
M1c7LJiQSgCXMwOwrFolyqaSvVUCsC2NGxAPncsR5rKx4xA8Ul+LBZJOEd54wor54Q3rbM0OZWr/
FTwCJ5xxuP4QDVbUJsZ03sQvjTCbeh8DSkFZlpUALL9w1fa7KvBEyeuyXeTf52C7Xh7k3EyhsIEH
umxA04DHqiSZoJdajDEaUramQm03MViVoGBfDjO3+PBextsVVkTn6IEhTODUYlaVrUfDmshgylX6
fQ/tc2FQv18ONZeTyQwOA5cRBbaNfOUkN6aJBKymkTbjmujdRqA61JfJeFNJMQjK2WtStG4hF1fE
SNdodW/NZsRLaaq8/+g3UdlrHUIyZ3d7r1bZpCWY0l7V1tBbhbR9swsD1TUpZGXqbl/VsQu5Ubct
wRSNqjU+36bMyq/Lv8fMFYIFhaNcFURcVwJbA0eJTToaOdFzzHEYEdFS4o841d+bLLFwvr+H0DK4
HG5mSSkQ9oZkKPA10EvhNr/QhFqpawhnmuFtkup3hKYbvYwXzvJDPsjdjCdxTs5y8R91EBvClLDt
Sa6oBM2F4lMXiSeEsQMyuNOLOSicgeVHD2P6EQ2v4KGmLf6eX4Mm2t4U8gRV4zqwoAoA8DDQ504h
X0da78XFTRbfGqH5xm71SAseJ3EtRa+K/ESFJy1w264FWb+xVP0G+kAV3D0U833K3st+CXo/s29O
xsjdErkZyy2UDCtb6mTPqAULorKQ891OY75wPbBs5dLX5JJ+JaimaKwRSb2Cvney7QxPhmVTctUu
tZJnTu6TMXHLsY+DQulinAUH3pr4SZdkRM8WIPiEsFUDdgM4EPnsIWFg0xWdHkBhV/40ICgt/MjT
u8tr/PyQAZNKhYwZ/gP42Bk4SRFolCokIVb2ypTzcX87ndVD8Jg5gHvQZl0opZxfRqcBeQINwGpC
o+kIWDkNyt4wGIHjuHH10y31b3ctuGDcFgZ3gRZGlIJkj5qHvO7W4C7AoW4REXqWBCEO2lqwHMRV
jkObW94kbRJRqCtiMSe82pZfzH3wfPAzdwzXvF1Ek7Mj4WSRc/G4Re43pk70DPFGW7ckW8NHxAvh
4MgdLuNdzzYvGrlguCLhwv+joDxweu5CxKTSOpJS9AxgKnjVoFeRedqtcAsvRxRZpFfZHdcZsRaW
5swgT8KyX+vouBcUPYqNFl0DFKJtJvYaOfG14pTAaWQrstABPX81HwYJvqsmMpF+HoIKazUKigWi
9Xb+LHoKKAHtPoG4K6jyzIwHrABHfVtkI8wOElUCAdwa2C3w7zyxoLEW1iULC004KDwPa/9KYWwe
gFGW8DXnuRkb5FE07qmnVL2ZVimitaglBVBrqITA0WPRyUKw5aADVYqMZWIwHe68fb08oefH2Wlw
7gWYUtmvZL+A4k4M12IwEcAYV7WFXGU2CEP3qibaW2eFuUBXYFzUhxRwWBltQ+Ed5Bgon0gLy2Up
DLcBx66FpEGJMET6XmpXRuP2srywAc7uFzZZYLoqOjJp9EnY0jla/1TTxKBKoFCkNo80vJfShfmY
O4ol+EjDCgMIc3wu7tQSyERaMaspjKtZEXNaw+vczjc/3wWLZ9bcKaKDgAB7JBWuU/wGq7Wkhng/
pl+C8KclrarQIjfs7ILcTPOi21mxl/8SIJatK+6wBBjzV2DuO4oxVBICtu4SEGrl9U9CrbReqgsd
aqRncbDisO4gjYP+HTdfXRAEcBqgNu2dFk3kwqYO2WUbyY23MBix0s3klk+MqzfZvlc7oU3BUdDv
DLzE8ofkb1Ji8RDDKwgsfpTGUPOA9iNLp4/WT46DYMhJQ22lCu1ERoUA/ovx0vt/5gCTgdmGkR/E
x/GO5a7YlBrgrAkljFFBqTd307pLLch15ZvcyVYwhmoXsRwzly3IogBSGwA5s9zldFyQH6c4pw3f
ElaDR9doYccAlWo3owM8Cay0I2cRUzoXEgxmHNBYucx26jRkGohiMMkChIjcYkOsfsWUuFYMBgnH
JJc+LD095tIy8GZ+BeTGqCsQyxhbBIQr4kYBAxItLxX8aehKeLGTPUlLtfKlEXKHsxpBKl8KjkZI
YPgFQ18JFJq/MkI2AG6zAOwsq+g8g+4BjuHpF1XrJjCIL/kWzC3Wo59ljjEhKfTb7KWXEwjVx67m
F5u/fQNBtxpMflzzACPwaZpfRuNYZni1k+K6qVb1uE+CJXzuzDF3EoO7GUrwp3/GYMkSo+c2gDil
2P5Uspg2N7irTrRKXy6PTJw55BAWT1Xgm4BQ4E9XKg+oI5T4noxLJn7AvsHFDIp7+NSq+xpJU7My
t8z3vXsTvi/mv3OHwHF07oiFQILSFDWis/0BA5YdlivbH+Wmvum/L+6Omdv3ZLDcSQvVV79NUoTr
bfkVxNFtft18z3a1p1n1BuwUO/gKFz7w/Pc1WDkAeplnMBaZZGUJnAsYSRt/pa7TVeFm++Xmwsyd
j5H9GYZ/HeUk9bNWRRipKcljaErkSiZiai+slqUw3KHdDygutWw0cgtBP4ves3SX+RiY12kFc3LW
FF4Sr5nLsE/Gxi2SXK77NO8RlLEC9TXrmcab1NbhTx6thbXqjFtIAS0NdW6tMKVZuI0YgBLwRaMq
jAAP6LBWKkd+FR11zdaKccXWSrDuH/7TtWJIJrMrF2AfyFeNlWaQAeM9rBW6bsFp7hkNdhGSN3fS
MJNCZDZ4vIMMe3qEDoBDZSiEY60kLz75VCVYIjYPib6EppHm7gYTXp3MwY9lUtx206KQEL9gwo6i
k/4YErh2Dk6/ihzDycFlYtt8Wql7dMP+H2lftuS2jmz7RYzgPLxylFRSza6y/cLwyHkeQPLr70L1
OccShCvs7X7p3RGOqBSIRCKRuXKtIN4tz81+uS+EOgCcAwi0mo6TB8II1JeZK1hvNDBESnhlyods
9x+tPbBEhKIsjhdIL+wwN6+xtd2a142EQIo3p4vqxK9+3xyI4Uv3hadExhM4If35lFkHUGQJ5y04
m3phnn6Gs6QNIvBFpqhYJj0k+Y/adlPMzULsIOjBq6O6dWQHNVhGbgcEziE5t8rif5V1tdVNBV/j
Jq1f46zbQS2qhkpb8vrf2WHijgGyuC6GxhVI0Cy/NDDv6Txrefby31lhAo05SWUaJ7BS1+AkzHW/
ile3igVrUTmX3sVHY44F8C0Y7FuxVXRSQHJNTP34yYTyWR6qxKvfIaju12i2T7v5i/kMuTKMst73
xLu9WOr3TCJFCXbwnDXxrrq6+Fu105p4Qeo0tuCtH4pnUGj4ZfpuDCSabfJ82xrHUS6sMZ8W7IP2
htkSSGnGUF9NyXFapnuw/4S3zVw39oE2QUUNCEi03qj8zeUxmEFRXM4LHLL47S9oGINxPRjdPoC6
G9XZaSMhZIlzJRqYcIKoD4bj8B/GYge6eRlRG5Slqas+URUagDWidgeuTzzuMasDUohAsEqOB53b
ZGkMVKKSuSGwSUDUMDwXBygTf7VfqDV5Z2+uwBx1SNZVNMAkcDOhiyOzOWJHOig7qwOybNNfe7fd
t2ET2UewfxaA5Qb0wSaqb3GitoFcG1OHGIDCo41+9bNw5kh9N+sZTNK0lD6DKTodmffu9tJ4ZgwF
mtIyyuTQh2LiijKCOSZNJsjhgV2DcmZp0OEQ37i8ign88o8dxv3B12qlKIzR6Lz+tsIuSqLqSCW9
0JPy/31QtpBRgiIGxXk84lkcTy8nWqWkTuLZs/FZgmhYpzYHoKej29/u2vEvzTBbtKiQd3cG4BY0
/TmOn2eRmvL1Sw/6a4D6gkMIJYkr1qVYg3Zj3W81lpH4gERgVGDwhuFHK2cPDnhi+/IvFnRukF6x
Zz63Zk0zTVaWehg48U0JgIRyELQGOe/zy0Ux2Qjt2mpJm6egWNlCI1RQtDWiGoUc6gjC+sN1UmCp
oDSjhVv43lVs0suEjE43Nd6Qv5d5GIOnetmCNP9x2xOuTxGySQwMYsoDE3D4/5cfTl8TXauarv3g
I6GiuH0w7P8t8xytS+FPw4aDWjv+h4X+bUBIy/IEMlWrqB/NuHrXu8W/vRLe/lzYYJx6I47Z2jIk
M60Xs3fpBmFIyyOf02daY0wD0ZQDJzJcLopJxrVKc6o5g8Hy2B//ExmkkwIJJ1RrPOGj5vriAFsG
hpnACILJcQx1X+5Ua01OOW5xinGmDgOYoBQY72bP6V09NP6BBhcnRODdSxXaZFCkYYzq0hxqDmWv
2VUL+vHZCtTElv0e4M0nwaZRINbl/YRVYfiGzgtiVp7thUjErqS+MFLU7usvHbHcYSX+nBhg492G
Y9IZ+ynPfhZKnHldTFZBIsXdQmQbqoVj5oC+g3H/QYHY6Frgo+qUFQrXCIBM2XHDaEwfQfLo++3V
cs40FvvHGpNvKLW6oTOJxc4NXHK6ixW09TO/zASH+hpJiOMGZgKQDJl4OQGSerl5uZY4Vbc4qSeN
uIPrkI7b2VK4BGUgoTt5e1UcT0F5xDZR2wMX7hXV0AS2miod4SlQr7D19/kv2scgtTozwKxGkWt1
1EsA/1vNm490eFD30zfn6T+0XaIrmJOHwhxyURqsPgQfLz/eUoAc2Zjx8Sh0ysKsfXsHeWvnm+kq
Xh3UJ+lnIoIY8fzwwiaTZFiNqsZJp8LmU2K6lC2sf1f3zle8Ou/7k+jBywn6qISimg6kMHqD7EBY
0qfbnA9945kn8zBF0n0bZI86Hi1/4Rg2+EjQaAKnBeuFxlg2emWUIMVuHk0NRclacJ54nqegnvwh
zAlNWSYF1NTGAIoOp1czns0NBMLgq7+9BBpUmfAEvgoV6SXOkWXJ7J2SyOVgdlvqxUrU21+G5DQo
dyUe47MtsMS7vmDKRJ0RUCf0HJjbZCOVs2q1hOAQkg/w9tjs2vgD10yjkap+Eno69aqr1QH4D8gJ
EnYkGpeenmndlBcgN6fNwMP8QKUdh890EFHdSY9Ca/TGuLaG3JYiaEBSwEQ/GdTV5Vhjt2jBmBYf
cwrdxogzio9lQAZPFJg41UdgA8GY+T8W2coqiH0sp5xgcX2aP6+rOx/bMPXHO/lnvrrAkKFA6Orv
iQ+lh9tuw40h55YZz4QQrz0rKyxvCkTf6sIjab5P0zicjPFnTOcBljYalHRX2sszqB/vwd/gxwV6
L2r2SfBbqOPc+O4Ws8vl2ptJapipZ2+Yy/StWDIntxis8g1lv7b2tL4ikVxjEESa7O1tGJw1ADgN
0i6ZA8YWZ5v9WCqBAlnQQsmTXEQqwQ1+5x+LSTWUwQQ7B1lTr1ld68E8UID4Bq4WBaNKuLByV/gI
57kichrKKk1JnjXGFSGn3tZWi3Ar7SBvsMsO88dAbOvKKIL/WxLaj+wXMQR1DQo0oZCay3O2ruay
opoKQbnp4OSNn8VPBGI7gn3mZBdUvxs9WYyUQZWPvSZR+Zm3Gmo46LPvjYdmVx/HffMEcfnQOqUV
LfGH07vwWFP3Yd0LwRFYVYgBYrKH2T09HpbamWQU9V90XCbZIfY7P/9GO7NpICSd5IV8qh8u49mN
B4vNZMGGHBtDqUsoffnSS/qzDTPKMrg8a8+zJwFAAz81n29/WJ5JDIgD4gVuVAx+MbsHKlxrGTtA
oVLtbSNfnUXQPhT9feZ81uoSL3aLv98bIERWQVUgZLDmZNl0xv3/lsDsUWuZPZwQJuRDfKgO0NJF
rcS8E4v98XwQnQl06tFp1a/oLeV8cLZEGzCwspmepjxahuVCh8PNK1GI5eUw55aYzH2VkxkaMBS7
daAwv+I0oeEyRiLCWt6C6IgcTAHljXHwy6M7pqBOsStSe4WV0wpGIzmerb31yV/kSnjsUy11tHVk
9nW39joku1K59qY19kg3fq0X59dtP+bdAzihyDHoQDsa8ZdLqSQla+1FqT0T5UbyOkLoxSS6d9sI
IzX5n1h3boXJmPTJ7sdhAQKFoGU0fKNMiHXYfTIfddRUNVAi2mEOmZHnRMybSRfARCLKhoiRfSS3
SOCZBWaS0S9b39Se3IdqsZODIYLymdfPn7ag8pMHcVmD80kvLDKLta1Um9dhSbwVhNzDrm7eZVE1
lXc7giET8wDgisOcHVuk1pKkWU1rTTzza/0KOrWggwLwbvCXACIpVSgqq/KWdGaOrU/PKoH81Ic5
lBigu1cmqTtKpuiyoseT3StgnCklBZ34tpg4npex5uQmKoQovX8GfbCXekAi6q7kUZJaC/q4foWC
eOL//puyjYnqKkhNZBttRbarWHbOBnCrVSMP7We0cOqH2AcEf/0BkZ/QQTPg9faR4ISQC3tMpDKH
NsvK3qgxSQ5aKe1ApJ0MqaPU/HLbDiciomZMK0OUO/D6Hb4meV9UqB1TzBstiFOCWrHPc66rCzNM
muFswzR1nV5jdLB2xw19vVnwwSg1IuMcjgy9DwsFVcdC75e5ca2htkfzA6R4bPd4LfgkAXiQQmtW
DL1Be0F/+EWVA0CY9ZWOXy+BnbkyOKdvf9BrH6U/A4UNcLiBuoh9Ji+aTNShA1ZyyZcpUhd78eLe
HsOt0PQI3BkONDlzJZQkqfzXKcelZcZlEuhJypjMTEBX+yhtT8MkWBnvA4MglmrAorCCpPHyKphz
U24xUAcoq7UEhaT5Fvl2+9tdhxHKQv7HAv0FZwV5U9/Q51BgQXO+tWPvahCbAk+1IIzwrFDwE9hd
ddBGsIiysZSIWrYaCJ1A0dJjqMqdtMZfSJEJDF2fYbSZzgwxTm8voOqEQBJytBR3GmAeNRQKs7lN
3GIUPVuvzzFsASaHEIVO6PWAc2ZIcpVCi4OKwVDSBi2iFOEiABd3SX/MsDPNY5kMNojDgQuvlGgl
ozv19V1sPdei1IZT2QCRMLh3EWzBWAyu50tf0BtHmtVKTjCcrh8oUmzbSW+0mgYg5ZOYDJfTpIfM
goq3EPAxwG6yeUA5qcocyyjgUbWM6U1+SzN3C+VA261oLkPUavWHF/LFOpmonUMv9Tu00KLb7n89
Gq/gNwCWinxLBhKOxQMV3ZqodVxkuGSkB7RCg5IyPflxWO1Vvz9VYSLsGF1nCiqqeRquAAOHAZA1
JmyOWWY4xG4qz3yiHGv2o/KkeIDMgoOa7EReKrSmXu6qMWPDBwXWSvp1E+BzYn8IO8ipeiMojoXv
TPrrLzIGZnVMzNpUaCja2khffpSua8D0i3aiMxNiTtKr8KiqEEs34EOmjIEC9kMaZm0oBGVnjBt/
k9L32fQE3sE1gIETqoSDd7PMZD+1NqdQoTXQ3AsgJ1o90xGsflevQIn398lP4OWFx51rEqUOtHNQ
7jPZvM5IJh3Czsj+tbn5jNnAxzH7fHtVVwGFfrUzC4z7WatWdKYFC50khy3Qd20V51AZLyCc2wqp
1K5CP2ONcT8TwmrGEEuoYZMmcuLEj7f4p5IWe0nBdVa7xW42kqDPINuaF2+p0u1wPkLMFx2BQBYA
4rkrx+2gY/mYG/8IBmeXXVZgmk4usXKFlI2rEQfj+fGPtSeQQXBUgfNwN/LMGHMVSdCQTmMC54xb
TIh2Sv+6VbZ/eyuvwxf9uniOmogkqN5/ZGhnK+o6eawLSNZ4qKiT3yuUeQYXErVRvNsMBG6UBXeF
EBtzvTINDzcMFuBBgOycnTmTtsXoNyttPdv2O2mv5G+3V3V1saKCc/73mS+njTmGHjW0Pf4DJ8wi
AmQ9qHsEsV+0DOZwQ4AvXtIRZgipXCV/lWzBQeOE3suFMBeqDQ+DDDfegRRDBDWUj2nK4jVB4zkJ
Re+l64NGjaEDQlu09A16GeehNL9lPQRSvdi6k+MaMzt31SRCtF2fIKiGIBzSKXskCSwDL2JELA9a
TmXYM9vVh+2J9IGWSEGZLc+3vYC3PeemmMBhGHEtaXkNHgRSP7bb9K2ei//SBHNVQe01bcgKzVJj
A3JjtCNIEQd/swqEUxwVUJyyfXOzghpqvGipVzmtWye9O4nIbq97GDguGAD9PxOMlzVmmleYd0aE
LX3lgxI5qDz9ET0b+kRvZtf6Ju+699vrElqlh/gs8jRLl6jyRE/PoXub98rHe6/zC0CuZDD7SGK0
ON2Ny8TifJ1XPGLbUunb2sHiCKZpOUA7AHQZJhC4+X2+ayNTOMxEPeyWQeai3HrLXqpOpga3kGYy
yUHd/3CiGiO1wuY5393/dxfRGbj8nrOyaV1Po9EILDydvV7u1i+jOxxryKzEXnoQJmpXxeYLv0Et
7tKig2ujLzR4/7aGKfnVqU8SlP2MJrSqw6AcwXvnp5LIKnVG9psCPwLOdeAcQdvCuA2KmxCfnAFC
mKCSjB5XDLl7FWGKTJV2V3ey7jeTASJFY6kFfDG8aEw5TyDPZ4AmRJOZawXKtc5INlrfCR3No8ID
TgAioNWVDlShRwQEuq6OYNb83B5zv4yt2vd2hgIMLYkYYRna++37RBPw9MH0SYjHoovZbBC4ybvh
u7SLUQQqfyXfbx9UTsS++BVsdDCyuAA2ufYsNXV7BVQSKNWUwD5VgrFbjgNfGGJ31kzWqtKTxiuW
02Tv+nl/eyHXA9LwV4wxUiQEtHuuKEaS1MYLgMB1TIJxmI6ODlu+aUm7tpY+F6P0XW8ACEKyntki
ujr621mvpXg4Wl/6UG67PCqFafYpwE+tN8BztG74OaXyC47KfhnGxB2q/BGjHTstkb8K1syLeTgt
kAdRgH6G514aThZDkZImphhdLZwftl2FSuxpCdAhcutP28NUubctcrIIBeUmYDSRUF5XnKDviCd5
MaHoahHzOK5GvSviBDqgcpEKTPEOJIoMINCxAepGR4JZnNkonSJP6BEabr2XaWWZ6qxh5MgM1TtR
vZx3YV1YY49/POlbStuu8lPVhxImZQIQcYH8stBAhxTOgQI6SlEHm3MoaP3MASgFwE1kTZf714OM
b4lpT7JSDkZ9Mtpft7frGkGmYpDJQEeXTjajl8ccb2jNT0Y5NwmCWnXvhPF+PmDw1e0jdKhE+8Vx
RoCEgRGir2HQ7jAnvJumTGrUovbGcE6CaXW1kHIitLtROSyBAeS/6PPxXOTcJMvuOi2toy0y3JGC
bYBFCRV05b3NG17VnX2v/Lz9NTmxUgWIl/L6Aal+VUgmnaym1kSbiPMnuTuWI6Z7s51si+gzOJfg
hR1m00CDMIK1GnaU9JM2vIMkMdoWNxnuyRD1o+hhQO8ZJnhdWGO2bR7GSc0zWNvKr8XyUOufchTH
zeFlFpXDudsFiUk4CSZOMczApBQmabVuLlAPx+wiHa9LMbZogsF89e0QwN7o9nZdFxDh/ODQNDE7
aGMShe0Q1VuvDyVBDxP4uGiBIkgXkXv1bXgevO60fpk9vIC/gSX12Ht1FH9fd6Jshne8TQxIg4QK
fO0gvLs83hPkw6phQ0xe+nTvGOGsyrvba+TcPEB7g1ALIHO889kS16LPaY8eQ+2tiFxO6bipowVj
8nuBkks1vM/tL4W83jbJi5R44GEeFOhKCsyiieNZam8PldXOQJx7avlRwss/Y2C5ctMRs27xg/GN
2K4YkcD7lAgsMGuih381xEt6uzSHGI3GeH1Q1895+ShY1XVdkipsUoo0Cg+4ooDo5CFXIAiIrjOG
FAeMB4Z0PauffW4jY3/bGOcW1YCnRKzEVCswsUzYL7IZjGwZWnxxctLryY3HXa2+3LZxXa5Hfnlu
RL3cprSKZ1XpEBvz/QK1qXXyq0+OV7pG75phfcj8eg4EJjkB8sIkc77bIu9Acw+TH2qlgbWFpV8W
Xn9XusQfTRftPbN2wcrmg/9IYJsuhwljQCPSGVOqEnKldh1X7Qp1S9TTxh/pqxZSeDHet5NrHIB4
x+TlbXOcEA3MLQZ7FB1Yfp3FeZiZWUwxAUAGeBziNkt5n2S2P8WjR5r+JzHIq7auApucI6CBudqi
FDnAsLL3K1G0qV0bpOoF2U7aZJ4G5Ea3lyUwwd6nRdEZzbTCxIyxy3R8XkeB5/OCx/kiHMb162VR
TTLAQva2ZO4MnmGwDXfE0+Ehiul2YYObQIT+4Z6Fs0/nMGch3ypraHpYBVZg79w578uOIs0okzRJ
3fSrCCvAu+kulsmcBLlfk8ahH5L2rhBPoiw6Dhg2k3el9/P2nvEXd/ZwZRZnb7PjxKOBjA5lRB18
Mf7wi07rTUeUk9R/oIjNyRgunnLM4uYy6SqIvcFLzH2+YbJTP5bJFgzwmbp+vr06Xqg8fyVTjz27
bFQrtZ3agC2nfUq0u0n7LSuCcyUyQf/9zERaV9aMzgN9mT6hHusu6gFygP7tdfAd/88usY2bQa5i
DFRiIZTmftnnn/+XPM8M2yj78Q86bdzDfGaROWqDuXRK3MCifBj3vep1uJ73HXEHH+RhbvaDbH5e
+MKHFHU3NhBDZwWEAzpENZH5XH5Om5QYxVHh+sRwzWgCZisAqgqSTUUSJRpkakSvAP7+/THIvNx6
NFOrTYfBygH4vN7AllS5Y/ft9gbyv+YfK0y5xo4bXe5k+jWbwlfTCjBP4t42wSth4GD9scHki3qa
2VgNbOjRuNfuUgykxy/QmT84gmIM95Ohw4wnIZKQK+zUAkaGGIlQ7fVd6yoKUrZIa//mg53ZYBYz
SaNapDWOVV59HWtwnM6C3Jf3uNUozSDmEDC0BEqpS0/rJWkZQLJG269roB3LUKvcBsSqKJTF98V3
webwkht0NgD/tvG6BSj20lrWGeVQdAAJxqcYlGv1FyoHOR+Gxu32dC6xxPiosxclGtybBIcYbyZU
XK4FRjLbIWrWrDSvqY9xVOMNvzxZT3SU/h8QvdCYwB5eTAuCdQVVA+OqoISXxjprakczuPW3Gmw7
5b7a5ztaABU9jni3CBiBMbFn0sYH+xjc1CbPlHHBsc0BNuj35qqGGh6e5KdtxILoy/P3c1v0cJ+F
+FWuM70x8ExK0ATJja95b7mlSImPG+LxGFMsGWAViHgyL+kaNWuylDYN8SQgyLX9xivfJ4Tbxrc2
UHZLvvZ62yt5CwNa3wEamCLD2QLSmpvWlhh4tUzJ4vbGvs3eexEnx0cyyzrFuREa8c++npqXSzss
gBgRTwmTe9UDt8qGyB6p6QtgwXcWAIqZDE7A8l7M7sCLu+fGmWQDk5aOui74qLOVu1n63HUC3xAZ
oP9+tjokT1qCySNw7WHWcg8wWOM3YyySGBBtFP33MyudmssZ4KI1hh+PlnEakye7FsVDTjEAMmd/
nIG5COV4swZM+KKSs4Sy4Y4A9KArBSVDb3lO9nKYv1EmjhYdjScD0JS/ClUUk6ICNAUBc5Oxrzqb
pQ0KbhXDxeibN3jKuwODFjpi/SdRR+wDPcp65bk1Jh5LBRg/OhvRX9qNx/ZIi43JU3H4eLcf7CM4
F/bmjsLSUIgM0kCY4vPiFyRwMMACJXoQjzD3m40inVZbH7cPBrmdsDs53grO75xS/nj5HYpKXv7J
9vofovljnseeW2bizJRlppy2sIzC3UG2qy9jpb7++7hyZoJlFUoLKx06BTlVUgGXK78XGMXfZNO/
bYX7CTG4SCUHICjE1kGctsbBjiUcCumU3dWxT5wH6XdhCFp73FabfWaHCWC6vbSkNlMQVqBgNXnJ
N0pKbD5193pA3WZzzT2gphYghdZvM9QO014F2E40R8u9ys9/BhPK9CLVZQl0dFBRlb3muQUmNNlb
EeY0gXoWVT//P9ZQpwaayzKu5zQxK2otBuRDjBeIqe+HKP7iDK4WWYfyQNxFVDrgYI0oRRxqczSn
1FDzvIxwxooh25bKlSBJRj4kWw9tE3vKtNRA8z5OS3owlW5vbeZB703PMqTURSFxV1pAmbXlqUrU
z7e9i3NMLn4QEyCSdgAqEMqPnr6OUZGOD5jKFVCi80rMFzaYICA3xIbMiI3LI1J/G76JvB1j+j5V
qF2CIXe3u8qbQsXr3UJxy0g/ifsunLwUKRTmEQG1R3WUPUQdAcFDvQDfUWqDG0NNXn9U7JdSEyyV
c4Ghxaii9IQpCEqzcLm9uarkHZmaBq+slwL0f/bsj3jO/esto31M8A6hggfeIeaWLDJ71o0RrMID
eKad4mmrRagNjlPgt+NM0LgNoj/mDObA1rbwCYjqtGkk95KfFlVwexHcDQHSCiS+mHmAECjzpdop
3UYTG2KncGsrDTe9u5Od4Xdm2IIwzVuNAryVgyE9kMuwZcjF2dLMnKFeDdUWd6vvSfx0ey28XT83
wPh3t+pzDRGY1DPj1Wud2du2V1Q+BV+Ml2Ha52YY58JzKx+Tiq7joIQNyE93yYH2eukpcn7n7ohz
EyP9FBrmvHdodxlCXSrCId51l3sFOW65zSzQ86gR5dRKDspTg+CfBsQVToBR12ISFkAQMA/gULnD
KzjyADIPezEI4tEp+Ta96cjM5p0RDBP6UM0/YO3kOce5PebWK1Zgn0mOvRuVOkjq4kQSVdA14Zmg
DOSIB1DwuWJuSHo9kbINBFR9J71AajNxjaoQ2OBdZBiH+mOEWYdu5/VQLjBCyfp0pJUpYMEoGDsR
xFu/i9jkeB6PAKfgQNFYxz7z5XxDnq4hQGyr5pPlS9sm4WwL6i+cxAevNcBUkCnzqO77vjEI1QAb
y9dM/prrD3p+XMn9alSCiMoLRueW6A6evTuGMtEaqYWleMw8Z/mxTuhGppq7boIlcQ2BphVDZQra
TiwUZZPsRqFUIV5qPZtUIE45bOCmk8WVVLrf7DlCygjUC6i18NBmgsWi2ESy5xmJDZ4Zm6+4kCuE
uESzL4PiQSQJyfFwBzUfsMhg/OOaEHbVJGmtFTrgOEOHR91r05fbEZZXNfgYuEcAMi3KLnC5Q6Dd
SauqAnhotva5Cl0VvGMCB02eu20FcwI0ag5i4UDeoULzEQUlwJZQPGCH4ko1Vcc4h1WLgMUCKL82
I8GwvE72gx6/a3jNL53+HToJINzuAsv5eXvVvM9q42oEJRUc5mq2x0KbqZoqoHfT+im293YmgPLz
/j7Gr6hoLgbY8JK5/KgGqbpJTSB31ZQoda/qvTKZr7eXcO3w6NwCm4RuI5VBZRMiktmoi9QIFOuI
Yd7u12Qf5RlMyLnoCF9HJBii46AYs6WdP2YtY21XmjHjW0kr+ON+Nn3QT6IX0vXdRG1gN1Cxhy02
8do0ayihJU5jLEEx1cTw6dSjMgy9GDxU9ilqWWBccZfeVT8reGQ/A86Dma/Su/1N+Uv98zOY6xia
oI5ZkTJDkf2etOFKX52WIwiJ18H3cq3Mu8C0m3ogVApNhbS9Vd1l0o9ZDhqIgCToF99eEM2PLmPV
pS0mf6rrZeo1KGLjHY3nznYo20OLgf06vu/me0vuBOb4S4OXAEyO/JnNbgtDq8zOBkOJkR0d7ZuS
v2zT79l8KRNLYIlTfKcr+2OKnsCzi0W1yx6CNBTgjVt5us9AEDq6VAqqehE9Zfle8ccU/fczU1Lb
1prSwTnl/nu63aEOD9Yf//ZGcQLi5XoY10OJs1c3up74pIRUUaW+o7ONGN8E15oI/MsJ+pfWGB8E
dVS7rDalAPixhesbFUiiHAfTDwtDovUhCQ3B+rieAfkWykuBRwkbEFNJ2uplQxCRs+3Q2NNJzmzk
BF202Kuf993L7c/J3TJKsoLmDGr77ESvYvXj1iC79ub5blgwKP87k3/cNsH9hoDkmKg4Alp1lU87
Q6xacwrN6yUcjzQPSBav8qhES/5MUfEWcUU9C95xVj5kYj40U9kkB+pEVIoNy7KVV7N7RFwGy0tU
lU9G+9apn24vkJ4gNnacG2M8so+3uR9UxKl48bNN87ZUFTgFb5fOLTBeaKXWnEgmLKzS5HfWcmdO
modbTRDVeb53boYJgnpmZ6rWwcxUps+VZJxaLVtcM+s+aZkSDmT716UKOMPZLjEX5oL+r9lTJPi6
jYYH6SK88nUUFOSlETFP8r8gWBoB4sLgOssrY+mtao8zBuxs/Q4Qb6u6VzpBYs01gQIeHgzoc6IL
eBn9hrVR52VRML+jNZD22s8rhB8KwSfj+tqZEfXSiLGq+qhQX6ud0quzdN9KqyAk8PIlVUYBiZKg
gEWQrvMsis+WtZLCxgBa62TgIH+z6wcNLST9b3KIczvMscmGfnbAIA9S5HLYaSQ/oOyyN+pZF9yA
/PVgAhe8exjvZ6UVNsXJu0XG1utFH24o+zsIOFP/nIEm7nYg4HkA2GJRDkNwua7wZRNqMEoCS3J2
smPDb4fKlcCTeNsKfz1/rDAuMEM7wDE2jDPZ5aMyPW79UYLYVZoKYo7IjHbpBpaSjYPRYzHJurl5
rAVk7gCge5t70QZd8wZCTOf8u1GnP/M4lfR9AXLuBvV252E+VkHyNN/pP1HEArkvunwPK8YIpPD2
Z+SdJFywGDzXNXTQ2Qmmcd5MA7IvradV9t6s53tiiOIbL56emWD5EGOlKNRhwSeMpTmK2/Hd2uyw
VeJwzmN/M2ZBDZC7Y39WZDEBCFBEedEbam45yenPUQ9tYycBYHz7w3G9/MwM43+p0bc91MFarx/V
wMk1X8drytFEiGmRGcb/EnPRHXnCaspUxtu28mOncgtJ1NrioPJoeQccaijzUAJm5m6NW2cqmjqn
zBEUfkuxAOMO4DxXiih7ry6gguEvC4kWwBtAqVxlJlLcpGuLr7dYh1rfMEe6a2LhiaJ7wKYk4BhH
kYLKf13RqGWYQxpT+pyhiJv5dYiSX2hykPCD2RRqY4LAxz1LZ+aYAzzWUl85UK/2SunBdA5JIrha
+Zt0ZoB+1bMIYcdOP1cEVZCmpxwj36ikbYoJEtAsUlbifwCwoe516wvSw3ZmEfh2Re0nLKlINSNK
e8o+lBTaccg721NiZ/KzDrxn5dQZx8jI8NJZKjuQtkxxiakm/5azkEbIs/UzTmpN2rIaCao/S3IP
DFjVCf4+L19WceWrcEucApZzMR4TuWqoV8YgDkxH21udnxCo7hwcA/mU54JDwPUXDFJh+hySrFc9
Kqsb5bhp0XmZxto180/SKGLn5B4zsKmjJgguwSu+M5PQlhKd9CPOY9HdzYmK8b7PtwMhTU+vXOTM
BpMuj1nVxKuMtyFFASp3WbRCyE8svMEL66ARUWhdEw9D9olmkX7ush55kmw0GIzZ+vEZzLCLv5Tg
tdXsxREcZu5hw2tQh1guEmXQA1y6fjUrExSx4QyFC8rWdm96xWH8jsP2Tc9c1S184RD6dXcHdAeI
VmiA0zcimzqb0EToLYkGxTB/JFG8L44dujuUj05U6OE5BkYBMMsHyjaMKzJvDmskLSI+pqjssYIO
TbTlVKHNv+0ZAiMsPN9qknpOMajraRYOkDYfinxw58T6q536sxgWpL9k09pnJu5I48GOxkcwhnhD
qFEyP0gph6W3RrfXxXcNkMShKQsRn6vJOmhKVHlKUwwT7I8BgSCvPzRO59tWY//K0wqPehR5cWVv
Xy19s4JUB6/xaA1FlFWAdSiKbgkKyBw4A/WdPz+JOYVd0m/JTJNuiuDvXHzz1i9AnQKCLT92v4Ey
TP4HVNe8CxZtBiogihcf6vKXZ0SXidMPHXQ85sm1Iydc7iSvD6xPVK00C1PRdxeZY26jGDqtpVpB
z4N42f34qu0aUG0qEWAa37JQ1FnjFmwQa1TMSUOy+GpYLRunvOlqWBt/KKHiZ0Eaaok7uskrhPCA
MM0/iRII3v1zbpHJKZUV9xKUUcAcPqjAR9btLlfn/ZxssmuOcbRV+mPXxrvb3qxyrGI0moY6DC1j
qIy5VSu9Rl0q7RF2huHBAWOCuoxvWrX8WuvVb2XNn6rhcawhBysT8B1pnjSo+6mEYIU6H7r2s2mm
oTFunqlIgYomUNpuKK06vV9Xxa7tjLvZMI4jWUH8rbw2chdg2MS9vQZOpLlYAuP9a5UNiVkgcmrm
p2XcqfXr5Ag+EwjUri86G1oTpgFeGkxpsilyLuexpACB7smjBsnT+BGT8l9Qj+zCtYpLtxyJb9eg
et+GHUnL3eik4VIOkTIZRykbg2zEadQXX5KKoDU2X7LBEpV22nEcs2cprd+2WNkRuYs0Rf4iFerO
bNVnwJ4jhcThhtlMF7o8EDu1ycGosh0ywXtg+nNXths3t2awnynyc1YW96Qov65m+aLPmmupma8u
9Z1TNd8KMh/VXH2K4+pUOpZvzRoEi7Ld3P0uoTYFWkkzjJfkkRjrk20pJy2Ngw2z5LqSPo1pt9Mr
iLUrtRLoCbkDiebDplt3lrm9qOO21/rxXpLtu0FTQqOFCJ00v84y5pxTKUitZZfFpjuttPOuRPXQ
HSxCjkmtJK7VxV5J8MKQwKhmyqFhJAiQo5dgNyVl2RWTGdm4P0AMdZI6iBNK6acRRWBDm0Glr7d7
yDFMoZ33z5jofrvtVpyuAVjSsOkWICt4IMuMX8UySOunieA+CarNM8LsIHmgENhjauNviKgujTF3
cjXKTpHIDh5d+bFrnrdZ8Hy4PiQXf/9jnOMslx8JGjDjiL+vZcdpjab2tIrYe65zQWoCzA6U3IHW
zi7vgyrr1zQpYYKSwVNCfSVyIrF2Laf7cWmHeWmBT2VNStNG4y2KT0ZIaWexJh/e8Q/U0a7T9Etj
zCUHkoxp2VAF9No2K/H8AULQUWbB3UaD7EUWjVONKXOkFABEIxgznpZkRjbnGYJLlu/N5FduagEU
qr10ijEIJbpIRcYYT2tM8JHJjp17rVx49nqa4y+jDi3A/kujlP82NH8szAZyBBiz67kJ2UyMETdE
6zlF2G7HKj5ps6AdfOXYMAE0GdjFgcyFrBhT8emKqSksE0DVKbeAK9TB4ZRtT5tViMKByBBzP4/4
XPaq5LSJ2FX+sKHxnAVZVGVu+61+q+GOPrjQfFXwThSZZU7VopfNKlkDuD4GhLzuLUdzdrM+C2Id
/fGsB55/ReZMEYPISkwrnXNIUcZN1O/U1z6AooIv7VWRRCR/TYDdgjMdQ1EsKkbdijkvFrR+Y6L6
mjkeSXLse1nwNOA5Oh0O+h8rLNssAP5r8v9Iu7LluHFs+UWM4L68orjUqtJWluQXhmRJXMAdAEng
62/SMz1Wl2tcMX0j+qkdKpDgwcFZ8mQyzYT/LgFptY61F7PgPe3nxKc8+kcb+GuxMzMcKttMeYNq
07+BX4Sd/E2xWuYJwDZzbXzhN6/00+h/rXZmi601qlJrsRqas7GjPXN/vtJk+S3j/rkCwCjIDzGu
cw4tM3zpWhjLB/57oMTR/NBxNQysRQ1vN1e2brHg323v11Jn3g8jGj2zFs0mO8nWFe4NxDUNlA/C
KWzjJnHei2st7cv292vFMxeYFeUgpwlBb5NX2yIzKzK0D2U5/qOj+9cyaLv9/UJUUwWpPmPhL5xs
ukJWOBGQgWLWovOvNZIuGoQBvWrAboCxPc/FDEtOY8Vwfk3jjlZv1jVe8otn6cvvnyVfvNErTaBV
tepMM8ETEEupBMIHijh2FZu1Ff7ZKC6a35f1luf5Eq7QcmrtroKH0JmJJg+LCu17XY8EVPBXVrr2
ZmfW1yoXmHSFlZhdAgpP/Y+8br5PvesQHSUZEvjt55/f7fdez3K2fvJSg+Ud8u1nLn00qJt5Jk6v
fQcmIAwuNpxUb/knxisW0e13ROAr/SrBy0Wj/7LqYkJftnSc8troCrxoAU7x3NoM2kDM4vHP73b5
uy2U2/96teUhvixiZLYMzBzRe2F0+8zv1rOQP6q83LKcJn9eavkwv7mNL+9zZpKg0NRttfjAokuJ
nVNkqXLlgl0TOShK5D1yDlRpXv686LJJf1r0zHNYTJoL/ztSGf9t9mIxXilC/15d+rttnA8ztQYd
26Jy6Cr9WPgfFhJvtOZyzGnNkQsC3Gsokd+znLMFzy4uTtXUFhqYT6q9Edugocz27WahdQ2uqqVc
tkDMPqPcDV3o8+kPRT1t7IVHV5TTk81skPLkaBqYWvRPPtKvdc5uRw2aobSTqLWZ6Y0ub/P/GRH9
c8t+/f7Z+VXABGpsxPVh+wv5jm4QNeoVcR11p1V+EellcyWUuXysfq14dnZ9VtCBQnB4ZViYGc9O
ctyVmI0U08efd+6iMwQTN6CoYOnDqPPfj2+haVYx9g2gXg3LSWoOUR/MiVmVd9MEQOd8jTfvokX8
Wu+8O9zltC+Vz+F8J3fjAZxAfPfTHMsrBdKL2/dlmTMbp6XrS61CftUFzb5pgcp3tBveBnc4+1e8
0uWlAMpfqrG/14k8s4Reh0rLVT2n8Qz62BbxtDqm05V8/rKjACb6r4XO7i2jLQpeTriRGQb0jJ+M
rv7tMsu19GzLnlyLmS6bxq/1zkxDpgg4HRfBTKDFfbu35dERBUHnb7ymxXLZKP6z0rkL5EbVFY3N
wTkSQA+3uCnH19q/4mevrXFmESJQbqYkLkPlv2a6HqUeJczNoj8fp2sfyT7zRHk9zJmPLt9q/rEI
bBqokNtEbfUYPE+YsL9WQr72VmeOqbI6ajcDHFPJyvuaFTUBIjzUeu/K7l0xcvvMHVEbrE5jUQCs
wvdF/5p3IxEsTdrKCK9s4PIdfrtvf1n5Oda77XI2ehX0rs0kTUQCkUbInwP3R+AyrmQ8lzcP9Rdg
1wIHFNd/931O2dLWWgZvcX+ErVVsfL2K5CziK6+0fITfX+nXOsvmfgmR+nnWSkG1cuV0B2ycDRGq
LMLBLbfVIgJdAg1qXFOuuxi2oN3717sth/vrmuidaLSGYSgBRMzobiW/5sp/ptN/eq8zhxT4vCp7
E+QfDdMhxGaN7q6h47zvlAuIvmmK0K6URzAA6pDKQLe7ylFS7v3ZXqMNM+xGDQXhebQR49h82Mka
SZLbmNaWsw7Dm8Jn5o1elfNN2wTZYbaZdl+0FYrSGFVzQNLmHMw28xiRHRARnXCLTRBIoyXK0pz1
n7/hRfuHVPkyEGIssK2/b+eoRkvjDmoyHCyXXO1F/d13T2VwLTe5+Nl+rXNetA3ACdnoHdxHqdcn
v4KCl19MV8z+9+bhEs18WeTMFVZ1if8ELkd0AZq9vx2OeTh7RCXZo4insFvaXcf0Wgnoyhb+LPJ+
sUiaDpCibXrEuaMigEJEQD3uGqcMgVK7cuKuHeyzr5VRuXD2IsJlwVPhP9dyJs414Ot/8fT/OWHn
n6pTatBVg7hdbgGOqV9Bu7Pma5mFHAoriwb6dYD35S0E8zhIXKB86Z05rIY1tY7eUoeOibaqgqU8
o5N0TOb02tm+bIe/Vlqe5MvHQkHV8HArd6D+7SMNeiatPW7+fKQufiRo0/z1MmceCmS8XaBqfKS+
1baIbULTqN40OVwpyfwXa/+1zpmXagtqOJWPKu4YZ/fzu/e2KFBn+zGyY2A7YnApJPwa1+Tl7XMw
uouRKHTKz06YLbSSomaCoYliWnGIembTFRO/GJwB6fPXCmdxhtRmZXUMH6ig1ANvZXbfGu59X2b3
cgLpUweBz3/yuX4teB5pBLj+9Qa2p4FTL22aNwbSoMBlyf9vmWVnvxie1TAHOwffJKpP5YiVB6SK
N1ybp7n8ff7jzn+e7S+rGHZhDYOGcEaAR198uvO3P7/FfzG6XwucvUYrDFY43X/wGUaI7tjB0REL
gkgSCgx6Te7sa+wBxuLXfruQvzj2c//godHT1wDMcTeLe0PGTPQ3jelGvup2zuyQthcrx+qIbWoE
asAR9KSjUeTAbItIeGByczAf6AbFk/LVq64YI1f25WIoBApUENOAjQMMfH//vCKw3aro0btZeAbr
NhL/buXR2/4WZefuqvz8xS35suCZI5tcWwSNXNoc6XdTrczmNUePvPQYMHIxaytgC6/RRJgXXxJ6
gWjsAWD7G5SM00LvKriAhWj2U4+amAPVVUGerTwuk+GyINMPVmBCfCm6YCvWFhqZ2VUNh4su4stj
nNngLFxf+IumjgnlFpmXxNRvtHbb0QeIbF/5sBcP1Je1zr4rRv5Qz1dLM2QOa9Mg43gt07m2wtmH
hHaPpwUVslEtLdc+1aMiza741ItLAOjhA6WM1uK5CNHs+z14FDHK75TI3fIx1uU/ywW+rHG2UQzI
nEB2LmiHYxXzRWm31AC9nlfWtn8HjLa5egKWX/zNKXxZ8WzjmsbW3ErH/ddCktlp3Wi09Wdv/Adl
EMwYQSkA49KQezgn+6hLz06DqqaroJzXtaVFVNBoBkJ+xQP28Wc3sjzy2Sv9ba2zK32U4HoZUSFb
GfOTM93yPM68grTXiki/4w7A2QyKFH3hegFa6RyhqbVinFC1QMj6fYqAdl17kXkUoOVdaICvAdAu
vtSXxc5udNro0zB5uPl81eahM01bQC9ulQVNCde/lgJcMPW/vdnZbW4URiCMCu3zVm26zaIMqAHd
CDmiMdL3CnOlEDm/kkJdsMOfjNQYPYFGJxqMf3f9PhuNXlSoNAYMEqDuuDKF+6B34koAcXEbgd75
9zLnKNROdKnjaQKdPsYfWqOOZo8/GoKeWs+5tosXHP3XVzpHolqys6mDQtIqPRU3P2VUdwG6mN03
Bf5LjHiGfzb7nynFb3aPCQoYo4dB2XPNkTloa90ccMbk9l+ircs4qRlfR9xc3sRfCy3//iU+mqEH
0msLnVLB7j3UK2ZK5Jh4xZUNvGgSkFJCjGyhkXkOsTNZPynTHhFTZvOajx+us5fNtZT62iJnzmKY
69KA2jgaOFMbG1W7zicLyu3q258/zsUt+/IuZ+atxhxFgoXQrPMQsVrJoN8r9R28Yn9e5lLaaYAu
7a89O6+V5iniNagbwgbuxOKTwMP7w33ALBxZ0M/XnNJFP/FltfNEJjendpwnjKAYNDZYf18Dgvfn
N7q4cUDAY7DJh3LYOYjM4q7mS2CZV8LZgYNgAAHB2McTTO7P6/wO8F28+ZeFlnf9YtSZM2i8zCma
RMMAJhPTES+ZoT+Ulcx3rXSCTc9cHiJEnW/8wXO38CPiloqZ31TUec+zoFoLlY73Vx7rohP58liL
/X55LFfZTqVbP1FGIEgHgZDCJ+128ypAWR/Vrn/0Sb+sd3a20yEYM+rDDzdW8E3J9m72rh25i1bz
ZYklMv3ySqbR+mOVwmoyCHIL8yD09porXG7D31zhlyXOTnUz9ZrKUSQD+gbi6MRZpxsvWliX2nD6
31mXzizn7GwD0FoD7ov30UfvcZZBg6YVVKX87gqZ1EVX9eulzimjK+ZPde3OKMwx56boUEXlebZp
RfZ6xeYWHMofdu+cBE7ZEvRwGY7CTMuVKkDZMpLcMQFq3mXWA7db0jjgnQTD5pWFl8/y28ILk5CN
yE//TbFaczkbKq5QmYvy2y5cDN5Z99AfUDfWTRc5kNGCYLdct0/VNQrIC+kQ4CW/lj6Lr4yASckm
5PxcYGBiOLL0ewZp0zbSuislp0uf0QQZIUj2PMzYnu9uLnVgsyXyCE3XDoHOjpWHqnThqmu76YDA
6sKGfl3r7K2kyfJOn5ZmPi7O3veJCSYojfe4r/eDehbWY1VwsBkEGHJDOmptJjolyqpD23owBwsp
jgdlnmc7KIC/Mm9F6exaZZA0m0jVIBAMYs2iiZ0mjgjCYrRXGsahGrFLW/QdS3TsunvfeOh8RoDD
uDPRAg0AnRbBmFTFIRi7KJ8jiQLYYO6Uf6TeuMaY+Nh7fJW2idf1L43pJenkh+ilE5Sw9la3gzRA
1IMtfaDH1gdcXH/qQM/Op49AC14lAwh4TMrpvXLSG7urv1WG3PVT7q3AAaeRUafxKPlaFfWBDSWB
CPYpp4qoqtoO87OF21m0CdQOiKWtJFWRV0Jow+wSlnuHdvYeh9qMLLPZ8G6KssJe2+3a6rMfppvk
fra2B7pzHUTJAoQ8hZN4TnF0y/t5GQ2WhfXSNs/A7UeMeusheKqH28rJ7mb6ylDK7/Nt3X66GMMy
kSWr8ZALFFpO2nQosmlVZxXAfbdFpt1IP2pz7a41d7oQq5zvAHhdy9QihgOyjfLW8o+y/yiNEwdO
RHQsMvlrVx65umXZU4laT57SqK021bzpTT20EecbzN8HWWwPWaR3dlKOAbEan0zNIci/O3xOWj02
LJEYVhfp07eAPXvGA0YZJhTr3eIjk+4hzz6sSoaSvmP+KszrZ8gK7kpwYIK/lhQwCdptSvYth2Xw
NFhBTQJDEBQTYBDV8fdyVBGYbiPuySTP3qlPiVD7vH5ZfqEwAfSyny1aYUAAnFXtsPLL/VhnIQrC
aw0qKAbLI5QFNz4a3TylpGmf6vRpzvEHdUdGTCHJDWsKUhTbrHlvdBpyjZNc29W1irraCGvaEoNv
quLo+FOUm6eB2rFXjfEADjgb9TjDH9F90jDLVYfGcEft6a5k6jBkGAn0D42ytsMIpIejx2Cr2WfD
lvs09HJsMsaMMz/y+4Awo9xaHttMLSdgoN4HVIY9yk6zBlDPkheXL6ni4QyrRiREurmGId0q3SQL
bZDAVKOYbv0S9xiGbIYehijvZIGeWR8rSKv11s4ehtXU408lpBEsaI1me81/APQFqFonzks0jDwV
DunaqT/9KR7YNscJbJo+yvkiWZ6Fk5whekAjSM8Tqieu2M76t6aPc82B1NPGLINV54IopA+V5xOF
o8M6h5IKHOSdI0kpMfCJmlmA5K2wSdrMW45hFS6OTHPJ7JkHbcS0ATZ/8rqwtwFV6I5KQFlpHPSX
oKlIZrGoslkyVvxZiUfb/DaX+DZyObsfoxbkq6BAHD1WaJgGj2PhoVGobUGKSLJhIroOVRzbX+WB
3I6Q5mkafiptLxLMCY3srnTFytRmoAffRcpuM8uH9hdrj75Au7/e5d3OtOAkjdeqbG41y41s+Vo3
71O1y4WEriucHIDy3BJxxqe4ANmXyBCDaaBD5gHJjKdJv7PMpIFGeTkBXfLRjWAuxCR0gJLiXFSS
2EMaCZOHTusdUUENB9ViavWlg2IGeGXstCfOqBM9fbacBx/A13mYNkhJjnNlb6mSiRxf3PSp1k9e
Fs/FSMbgLe/Lm2qWn1rlJFLrE8AyNlPqJDq6drn+ZtcPntscWyWiybwzpb6qmNzrLiyEOihwAlzb
NDt9RLYIyjIx3JXFzjUPWf2hpE6M9FYVN6mmSK1liePNYdfB4qybgG+9+lhOx8ntYjr7G/SCdq3/
nU5woZMdW+VbPTxy64k73XYcnJWYvw3TaShOqfnKpBNmbZMo/6PuWVjPP1rtOOC06yuZdZu2laRy
P8w63QsvA4hqU8g2khqss1nL7snvhjAob2zOE7zVPJ0K45QD1D3C5cpsX3qboXoqRp4AErOhWoBb
xSAOq374mTg6A5jSSoX9cgQjEwdLHPO2/uy7YCAuTsKrXj1F0aKeZzynvqco/ZC0cL+Lht9PpfUS
5KjHjawPPa6toWF3skzglGmr49SWz2oyHzAgFXFfWxW6ucZ0SFjZ9lPJ6K5t2psO809c90lndElr
NNuymxOW9YfZDcLJzKPG9OtVL7sXli2khqAArER90ql8YnO5N/N0QjfW+K5o+4PZc2TV7abwsr0o
AneVOcHDwDSRqCq/86AtSVKW5kidxMmy3S4xBhwlUeZ9gqpW4mnQ0YZNQ1UnaB4CsytJqhc3ri6i
opQbcw7eUKUHopcOh9Juwro3NtTUHxvbi/tcHDDplQxDFmsKcxap/WZq3UnT2do16w3OYlwz+Si4
cXQKpYhvNnWcTSghWcizS+ggcxDQkzoQD3WTxabBwpwvGuKmJ4g1a0e/h/LhjKn7wcG3M1P4fY35
q9HHoTSao6is/eRJPTSEWM+uNdyBz7oAtXMjtp0/92uRwlX5qR0JiChiJr4juSUEwaRf0rj8R91O
fQwSyWM+QMUrZaCPKiI0HROaipPWtPsq0BM6ghJbr2Ts9uNRV95+DIydkQOWJriJOT4vFNLA09nu
pi/cqJLOcaktmWX+AiJAxAzuqhb8+8RRzoIuCObwbJLP8tD4wCUEhXVgPjAfFX2sZBBaevPNKPX7
tIagsbdgm4t6j/2jYeo0xzpzIwemQntzO80sck1MYShuaAjl4NUnft90hljnNnuiefZktt5pGs1d
zo2JmE651ZQLoId/8maAEYU/hEWmH6HrtMl5vc7mKs4cbVcokwCafhrn7jB3cKm9P42kD7x1BVnN
AiFGBZZPt9I2gaJJpevPQNxilgczL77v3wXYSijirjRqfA88basMswAzaJqYnaeioPtsO3rKZf2j
1iYAqQ3gdkbjTpuMfRpMsSFyA1TNAoCNALpmSouEwyN/whNkrT0T5sg8NGztgY1O1LbmilM3bG31
mg8vRuNtAHhfyXy+tzUDjNXZQc19LISezBQwpNl1wnTKkqKvUBDG72t9+Y0JjBfCoFZpOa5BE/Nd
mU2CbDRyQL1EXEClSsrFCgYQkGkELKWgO79WDx1PwZZUlYTNdGWVENxu2m2R2seqESd/wAy9o/aB
HaTE50bSdnYUzNqtRUvQveozYJqpsS8bG+NP6UEzIW6lpVXETf+h5GmsIwVCvISJohbpqoshX+68
GUVHyg43QRrcFqAYN+bpgbbZqVaNDQAeI/i0q1Tv0Uru5zDIadhNrk/quvjUNPOGd+6jkI5GMjU+
UMDavWp+9PoyFPaIVp+ZCdL5GCkeUp1YBaIm1qakrbChQQCxFMfZFn25r/0gnhB/0QHMPVZw31W4
SupshzHVtaZlIeZ6tlVqxUzv7l2ZryspEq3EkEPBXZrozt3sB9upkglt+XoSEE9ttDhv0XAE3H5t
UkR5TKQjRnMwO+7QZ8WtNR1sPXQy9dAE6pTX412mmrUzwb8O/pigNuITOnSHVvfuJ6qT0XPjHvyK
GL/5rAN937k4MUNLpNcnnpvRuAroTIw8/zZBAoPwoTn4s7f3FSh7+ox9R1+WCDt75AJd8kCfDqbt
bVsv+JCyqEK3sL+ljrsyaHekjXnv1jLhvb7VPdxKPo2CQj7bOZjhAKgyrfo4z90cId6/UR7yCgcX
Ampznym2yvBAC2CnGKUN7Mjt7Icu6z7NenRAhC424L3w8B1ER2TrVJiy9aG0Kacj78ZPbyj3ztzG
nebui7mJgwyq67I8CUuD3+TpCanRamT5m1bLveX3xMTAxGy7W3S0NzbszFEKXmJ6p9oMBLnXxb0Y
frRI3cx2JE3u3YGT/QYXAqbNsVVpN31yVyV4EML9+iYP2od5zsFLyzWUwDApM/v2wdOqRG+tB0MA
sqUxLUYHYVva/RYSrxqZuR4Zg3PwLBXPaglkQZxnI/IaXAwrWdbBzqCliJngnHSVrHELz4K4DJGZ
Ay+jQbeYaE2DFNmqTq7lQ61KK0OfAzaGtCVhqZZMFHEd3ud7aaH7F7B7BJovhitPFIcG9uS/17Sy
SOFBQW5IxU2gV0+SiqdGQWJmoFHTcrmanVknnu6+TVluEre24nxsdrwtH0r4BDI75UdJm7WWF5S0
GiYyXfs1DWAw1NehkBAI0qbZY1mXclVAKBjpRBBNRhnpaYAhdy8JJFs7fa3IoHoQxL7PhsDVLqDH
tsvqeT+DTqDkx7x46KGJroJniouwdU5DL8lQ3LS2j/zuMR/ZClGjZd2mVYYppTs2IivHFHYfTSqy
vEgiJ22bjUxHyOqyld2Xm7aqk7SYDrbzZNTuihVJm8md7620qkOkSaOUZithWwiKslWBuLDW+L73
qnVm73nWEWrzVRkg65iey2Bfyu91UMLUgHbTUZCR7o03HduxjBTE5eamJNoE0+9jLtaZuvFE1Dg7
xDwlUmILUVW6Ta3PKX2BIm6UprcdSzz61pp3NhyjiYJgVb5zxCy+ipnz1td3fXfo2Uz65lHmj0hU
4DBJp1ESBC8+feLuI9d2Ax0RayHF5vlzO09r082IO/8Q8GtSIO0oGWgLtqLLNxzXdTDzh1L/tPIq
dNhB0z79+b7n6w44sAZAbemaq5/URqgIdHoMeNiq1opoGvZgZSYpsJhALK7S/l3Ud7YB2C5IPDMb
Vm3FmDMIdfqY5SrKrJcMsJ7GUpHtPk6gOmEQOWYID/XE8JJZh1JoDmFs67Vnbw1OyGQ6kQEKda3j
SKl+lG6kDEwZTw9DGfv5LkVWkBf3wxgLJE0824G/b5VPTdyKfdUX95VKd41fkhbJd8piDY1cfSZz
4EeucXCbkwsFrIaHqctQfokbOyWIHk8B+P4oQ1ZS7KS3oxklfXkYcdHUxbvbr5fCTWEi8oL9t5DB
G3t85Pa7XqGdEKwdLfEUwtPSjJlEIA5GgybfjgaoBJXAzH7QfqSjR3ivvbvTgPGBmj9Ohgi1iYUF
r1ajRMRejTegEllnS41n3Df1u9UcOtoQVfiEoclpMWKqrVd+69W6yD6C6qX3QHEVDcFGw1lSg0NK
sLuM4rbKXq35tpt2MmDbyhnDHGbaNkiYXTLlGbFVGbqBWEua/RhEcQDFGFip/VClVeJjjEzHz01M
vsp6y5UFBGk9Rqlh3RZdH9IM6Qdn3+gEGZpSBxcyD+ASfLif/q6pXNKA39LA/+ISpQ26FXroFaAF
0p9GjL3nG33w175bk76FoaZrq962cm0vDr5o8DPgSWHgb5gJQk3UwErnnjYhCvFktk2i0k1hPgzG
YXEqZvpayNtaZNGcRbjmDTNKHbFRM6ok7G0BXpsCwB2px6nRhSkuT1dtAIxIAgfCZ7W38jNzlQ8z
Hq0ETTvqEKURF/ljjh8Ahx3JKo8UI1sH6IBBuCX2yucAIjfemz9kGwdXjjFuXIrhxd5ZjX3I5jAH
57aHmsXeak4z5AayJGU3DovU8GHDuozRQb1aQ2HgpNVTkomn0szA56BCHQiNrsXBmE2E0XzlBkdl
8US64CTQNinLNnZ55/dvmj7cV9M2H60dIo+QAhUNYOWq17mOWp22tWyRUEOBi7E4AHWJcMRA5abd
lQWFEvyukm3MKh5yaz7k7if0fbZCymRAdjUG8PNIM3g9f8tB2MF9dWfhisiq7oUjU+IDWCXqPsCd
Bl+hxrjHkZJFRpjswraHM/D2NU5SYOihX+z0/HlBVgXFHLcANoNAJaSsWpkgl/aytQIvUBbk+0aI
R22gaw+OwCwgDVKLxGoeJ+7GdY16gGFEiu1z7zlAalvo+VPvensDOQpynZHHtH/wZIl6bk18+emp
ERuBMbe6ibhuwl3bIdM8JHko85VUHkzVYhZu2pY9ijFA38wCZOjWzqfZmvWo/KK65oAfBU5YpNvJ
wy2KA6WBatbGOFE2so0GtVAWICJ+qErtruiHlZFNoZ3ufdDteP0awj2xm9UILXyE+eE4dfjBFJJF
z/ZcEsrKJEjtvRRoqqJsp+BQdUQtPuoEBVTeyypqh/tueMwRRg2depaW2s4BSmXdy0xTQj2kn9WD
HryACAe5Wwldmo54+PK9O6zSFGju0VhXyBCRdyrsySwffTyfoaqdq+CwGh431bxG+RuE8O9WuQEj
SW+JFTddhB9xgEJTY4+k0MKg7zdWmSMfiFoQGGl1Rip/P7MUck+xNT/XPPLEQTWA8dafKW2Rv2aY
crj1vU8pb518qxkvTLtz9a2a/J2e3mnFbTBi4gKFW1fCsVb7EZTLE79tVUMQNucakAFtv61NkKyI
1VCDrlvWkXQ3nTjkXvrgWOsO0SYHZxbmN2Bw96CGJXYNXfAOtCi5XDXmrd7rq5LvZvRFiy5uZ3c1
eXkIsfi9NB3SwIczg9D0wy/HDdAixKMHiZKVnj+2/TdNh9uQr8A17ZB52JMihvmkQ32Z7TmYJR1c
LxgTBc124ranEpxHaRtlHRD8QdK1R6vZzKgD0hnMMj3uzq6IHdzUtbbpjQrHewo94w0BCAgxMejc
ALIPQ1JOuWohnyXqH83AHg04Opt1IdovyPRvStRvg2CNyYEwqLR1xuAIQYBUpCjsgaG4QrGpRExz
o4xPlj0HmR6Z/Q9rMmI5/HDwRxOasHmwUfJNd144rpAhH6HR8DwB0pbqw2qcYCnFbQHRvXwRTQxW
XtYkFi/vhR6VzcKABs2/+ZthfjN7FPcoDVvf3g5tzXAxIynEHG9DvAl3Oa6FO+qBQ6+1hjiz9Jh7
iJcp4N2YOSW6nE5q6nNULty7ruMGGUC2zdj06A7sw/S4uc6r5Z89/5s0wKXfUeDCTSOZhY+K9mL9
5Que0QyB+N9KpwJorjHf56B769WAQ2F2NpyweRodFBzGoI71ITu5Trr1rQHZF/rjhdQ+S9AxplAI
8mv+qrjJcKTBr4nBiqPFzNhsPMRSkNClbnNIW2ujue5DWuGop3ZFusF+cVJw96nhJUMzJaDQp3Vz
7cPGCwdIjpJ8rA9jjhKLxDoocpmPUvDXKU1/BLl9r7n1j15jfJP2HUopMLqi74kYsxC5722Dzhhi
ovbGL9LbXPogNCqrG5mhmE99jqwOiaTZe7FMu9M0DwXhaBAxPqOiP5s1qXX72HnaN8so93oLxUv0
XstwGJ1HOK2EC+ee2/XBmvP3LuW7sZCJVRSn3PFuIQb15jH9FNTug5NVD42LYrLRQU64HJPRAQ2T
niP4ahrvDoMqG48OG9mh058On7lgCCglWA/YgPZQz6qbTLNWmZhwTYziA/pw94VA+l5R42QqDQz8
gXODeZGbdMYjoja77goeasDboXTjhq7UT9Bg206p1ZDKAhNAaqQo9pvIm5W9qqupIa2HHI4F/h3I
zgh3nI1va99BvpSUSmvQ66h+eHnx3W7/j6PzWI4U2cLwExGBT9hSUFbeSxtCUo9IfCYenv5+dXcT
MdM9UhVknvPb8mHtiZMHzTN23iSeRNBxSGaILZuSqoihZz015GPpbF/eCFBvl8GjGsUz1TAzeNvy
M2qDQKgtlqM5RdcIq9lial02eVOk2RqtfX7fNz74h7y3C8beQoRWRBHZf6DJ1nVAinVYvvdzfZBr
+bKY5Y25OCio842/vvjXtG66y8Ph3iY2ndSW/WJdabfG/tD+9Kz19DfwnBmeeuEvN6PCaP4ju/ph
U+igU7PZ033GD+F7D2SWs6yY33q19W4d0Q+QEzo/CRUWh0z6c42Q1ZbPw6bS02YUBsyKBcKzFs29
p9k5jN5NP9wZekM09cr17I7zr0l18H4wcS965Pk9zCbziMsF8uSbaZ5HNDUPb+1aYlLyVEn9opjy
JzdzymNfKePG3GoSmlkfT1sKMWVYiqVJ6yrxV1ajcHa9s63ZJzfVzwcqjWj8GSlvShZXOIndLvIz
M7bgcelIAYvcZZxul2yloo7o9u989ItXZ+na14boqXirWABzaWG4DIP07LOVvouM83Qel/zFoP5u
X7mi25tcOwQQZyTp2ta405qOtdRc/b10VZZ4HdtkGkwyzsjaSMhwHT5JDfV3judXN3ml+6h15RZ7
Q+tdpM38gOQse1+CMb/IEH2257cbLTuba13cRZRx1U7/1Vc4gkV6eu78pf5sO9BcDeiSVCk8n1lx
+OcLGDNRLxx3qy8ishKHsyFK99bJGj4etLsLK9nKzOCU6ymb2/Db4nwy4znYwiNAGryd1MOu7bX1
JdIN3FGG7sgv33/RsgVgOVle8y3cZglBStfXOgv9t5DLdN+6TX0g3gPkQDXF3hpUdlQT33+ai4VE
8qXcyzG/8uG8b4Gw6CIM7H9elX21Nn98oGHguxjM7btd06GL5tWFGejL7UCVXnbmWSlPlt23L+PU
tsdqBmkWaqArkwXwLvXqObGsLD/2/WZEQrgyaUcVfnZWDSYXkJiGiGR98oBFP32Ok0Qt299k2Cmo
pDf/FYZjOztduEA5Tm9Rweb2854iqeDUo6TWRU07fVW4N72T9UerWnjrU2O0X3zb46jxSL2JDA++
nviyIWnRBOwqUuN2zjyWO1+Wxb6ZpjSesCESqFoIguI87F45YPfYO6x/gRoTPzS6Y8aNdAiXlD+h
2o2oNl3vKscZdr239LdTW/7l9SAYsmZEA81k32eBDO791bMuQI8CE/QkE9KeIWeIaYost0ov5nU9
N5WixTSTGq/S3DufhKhUx7piyFODZERwV9jGbvb7GDbts1gNBnA7XRJpFcNNSvlJMuntA7GF/Z/j
5s1P2Xvpg5bmEleTfTT4p7gmyo9IQLVcJmv+yVaDR9F12eZ9M2f/csCVCkd/yMCZE78ZwnOtc32Q
laoSV47k0W219KI1Tf/KxUKHUm7tuWzq9s6bgttsmSHEu+Et40c2pODVrxNvmYhXk/dtnyew7Nja
tl0PtTVU5gl9yJHzl/mKYzwMlmgYzE9f1x99aj4agx8JzztCyO0XxubFWvYcbQmhWntRMq5O00H1
XpSFIVvzk1GP59kGaND5vi2KMNoCDq1iGU6h3b+s1zTXZb2peNqSLZic3TT1sTuPMdD6dkyRvkQ+
ca/+3CZO+ekvzRvf+tliGbCX9X6ytnrnDSkfhUofCfO/QWT6BRRaRa3t/mbV9TJZVNQO45PrmdOO
U5adNuv20xLEQQZikZrZcc2NHDMa2PI0+08pTXXHwEwPurY/OOfRFxXrjzWLRKVwwWNDeqKhTrMj
jHhqeZaGiaOPfqdyvjSDIJyyiuftuVPlgy3Mn7XSP/5WPDlWBoLVbSoKhzYhYT5ZFfuMOc0np/QP
XlmZ0azRFrQytXdpJi7t2EX2bB+Mvjrw+h5m6CXH+pdRdm1k49MSVom5Dcgf7MvCb+L6897f8vta
QQOauDYEQFcB2IHW95wX+gUl68s4rnHVW+9EvO4y6UDhTjs5MW2QfFkvTmL19ndnejct9otdUbA8
N2Y0zM2TavN3uU67DJEHH+lN44zEt47uc83eu2RjYknxI4xgiEDFkxIhwMBwnxf4M2GyWS3aFw15
Z7b8l1O/b5qSNsrKvmJm1btpk9bAl/msrwyQE6bjrrREkrfBvmcVMzIr0Tk+pKC7g6g+5KPHfAAQ
tw6KvCq7vbQGAVaTTZHWBI4waJaJrDNfW5UeUkCFVAQHs553qxX+tg2+9ooXs9AMNno5Oyl/jjDN
ZLKsfeOhJCrDw9htlyHILhteG8/yL6arvhHKuodqbG/a8s0kScglemcL4G6Hk+M4adT09VGV7lmu
3hGdxNHIvbfM9J84Vw+mrv2olHxzZGjKqvk2ze6ywFAjH90DG+5HDfpJx+O2Gq9Tvd34jftqCOMz
0JsV+UZq79syy5NxStkWvBTANYVU9bPpk9QhlqLHUrL/hFPMufkCGf+Wk89nGEInCzopH3nc7OgH
ry8Sx78XVXVnolEq2dPIiCFBqPxUlZc0lctHWImd7RfP+SJObh28Tr2bBHwTMAgTKSLlsSkkx1T2
w3h97pW4g8D8WbC4RF0GSJB6S5PU7rbGBmKMgCAGdlVh7NTk/tcK62wCmRFfdQVceZt8Vf5o/c+2
6t9AiivDwze10bBOrTSg8PKnpgxOtTxvYd2fXdu7W7byupWtjAzz68zMuu+dSe7yLICgCEOWVF3j
hZeSeV6vetcv6IjW1FR3MP/Vdx9I9BQm3/Wp6dPmQKz2hQzDO/Q+oFfVd9UYN25QxVlZJGWF2d1M
pzhA8VVZ1W2pl4fVUsCEvds/bHbls2h6023T2P2RNsMJVs0tRn5Hszsu7azOVlp+zUv7s67yoa2N
D7gK3vA2vVUWqGMv5HMzGM8k5dfRxqEKJsA25qaMsEvY3IU1eeurXi+dJ4nxNVL25JHToxPeQzUU
r6grPpd1PfEpMsmygM8w93vVE/yobLtI0lA6TwBX7T7wU3no7SEZtXlMV2hnU2TOfvFH+lW0r2O0
359KVGeOto9Qhd1tUJg9TM5yy9gfyy58q/sywAw//9cYwwPCJj4a87h4NN6X/J+xZOwsroOmMbNd
0EFWD6Z4lEsDfjq4I6Nk+zSF3pmc7ZvaKm9KSNjnkKyuK1szHbzC/BSuvcalbb0usvxac1NAUbJT
cUn+E+RpxUIw9nVVEwc8CsILcu7PIEUet46RtnB9ew7HpzNnRWI1nJ2O595t+fKS2yGP3LygxKnH
Z7qS+FW2R7G11VHWiPXmEOQzWNM/5UuGGrb9NAseans1ANatMvJntnNXkOju5fWXtgsuH19/Dj6d
AuBVNRaNqKmH96sYPbI27y91t/Pqh5/hzLAzuv1VvTg/12aVx0NISfgE4+y53U3abJew6Ie9XNLH
Rct7Shn+ehH+mCGJIvaI4mjIAiNp1xFarjW/q1W8pxKf+ziku75ip2+00982i0VK1iJh3b2i1/AT
s8cdVcJu5uphHNFbOFvGNXZ9+82gOaQNQuDWM5s7d6MiXhmdcwqWSQHQOAXyVcpMjYNsGnSQvR3c
TP3U7ie3kjfMv3MSOBTzTIZ+svMSgjhD0qSK/EGvxbDTTfDcSJgcge6jqwMJP2HC6+kbEcp3P0vv
1qJ8H0P1MfSzE9Uu95OltwkEQ68fPjpXyIqxiK2w6eJRGmscdOMPd36QeGnl3nPQnttC5tGkmiwR
Al6kNgMAHVYkLdDB45bQggXYGcsb/u1/bs134o0/uY+uK3cZB4OV8qrc9n8bP/PZdSWqiQpEPuA+
CKZljYnvL8FR/Hst0ltdSByO1Qyk7BnPBTTfGNY3xBsV5w3xZ7LR85m4rpYXzeF52aoeiZ+5Wk9B
eWXT1+k/x9LyFWA5iGUrzn4BimNCBVdZBeCUHqscBZ+QIcAr5/syG/BepjyYVbCf7PxgufopHRWx
Tdv60YwoKMgytlAqiWx4dor1jkq4c04SyGYTnd5N5hvRYmCM3lvuMef7ujjkipdnqetvMfofgQNb
OSvvbnLDZ3tNvZ1X1h4DqJDvc0UlFlOkCpFyFc6fIdRn67fd47pwPuW6vGuNae8pZx/q5S5o65i3
Oh7plYYq+QmyAkGF8GLdOQwfq3qe7fBIPs5LLtKb2fBOPCp3tpq6qGjXNl43dfACO9yrgrvCXPeb
7x7NdggeJg/FYOrMRmTXEDdZy183sASYI7M07q+7Jrf/M+RSHaym+Up5tFWTjzsnnc5qwSmq8pGE
+5UGhMDdm4V/Y8ARGX32NKZ+UmJ6R2FRx6LNz6Y/XMYOu4Iok/Jao+FIMGDjTxViV2TN3mEd3Nae
PcI/5q4Byr3wYhbbfcAo0iEvDkz5ODnjk878dzxwpJHWa9ys/sG353vZw/w7024uhH8ZfCVuSpbF
uOEI2RWBYSSp294WQbXsA2M6shHrXWlg/zKHpA+auAlasmNy6x8g3CMm9t/Vm8ADoW2z3trjDnJO
q4vsyLB8/ArBFUXvR8RnVom4KNsK8rMZj2hx4L9lecrGeHK7GDsLIMwUT+ZwGIoaPHJODIhW8pB3
ncu2kU2JMf2joJfXoUc618wvNUvAJRdw11vqPIAhdgcluZ9MZ/g1szy4M5Ea7Gi2Oa4mWDj2YjQC
qLlnOf4sxsQi3pnFYRorC4ycQO88XO+NATcxuCilid4DgNCht4iv7ji6kqyq3nqIdsSM+sGu3Bsq
2m/Tomuinve889O4bGEiyr9usHbLUBh7REv3yqrAycQ+n809paNUuvYvnIGKr2N9XsP61285javu
XqtghyRtLzZv7w/THQ9BfK2VQJSRdF55j4bqq+pYZ0dkzRIqd5G/Tl3gLHQBHzanB+kX8yfU9ffU
ugerKBZsU8NwhelHPkv1bJjLLbIw+Pz8tNoDY7a3BJEcg18rnI6Tsd54WXauVrqWKdG7zYIGbe88
/1euGgUZ90pXyqOFzsY01une7ysn0Qs77byKnwpbzxHxRv4rQzpnI8u4LlWN9E+DzuobRXj2bdCs
8uBOW/Zvm1zxkRnFtC8Nx+E57+pD7lndMcyFhG71bIO/dXuHOEkjw+5+Zo6PfduZ8FfpPDy6Xo+j
CXMsDvfenC6V1fmHBQdLNDorKJHFezcSEnQyMpWflqswuxqU3k/WEvwry4pjAtBhV7WWvg2cxTk1
XuY8ePBm87UQUSZF33hxnwq0VTWPJ19QSZC0O+ax56bjw+BXrYTVlNn9Ms1cddKJW6meGa6q8yBU
dgooWEmjyevH07CZ5UEREXguu8U9pUbZvoR9j2J/nbVmRhyk3FuT4Z5s069JiRXie74ODkzo06EH
hvmei7A5930OakUTbHUbeOuvG87TR6bm30b23YdPvThxBN3aiGgtkX2h4m4b7qqsuw+V6IECBC3Q
kVMr4wigFZw3URkoRApkO5ZqvZ9qam3c+425bTuRmmGst9Y8N144o812+/Mo8oafcMkfmEU2xObE
ZVyUj990NDr/ZiTv9kdaynyoS/5Kx0HDWrULSrSlB7KzUIxni57fs6x8Kq6zmm+Z9VdlZcM3lQqc
c/zo0dKGImqE+AtbDBayM9fYyaQ0+Cq6LmbxGE6Tm/FgGXbAZOniwd825NlgiHBvOth2q1itXc/d
dglnq7ukswNHjKCHXVWOdlIM5V8x+iWr/jZ8mDVMZ5frNCpg/176gfnFkiODSPqJgK77ySoSG5zc
zg7mnFmHgfj/Q9PaRI6KMDsURTomas1fyq42Yw0cVWSbtUeeCoTahQE/UW2iSS9G1vjJ3s2melWW
mOD83Fa81bW1wuJ087krmIodw1lRRtTfdaqz2A9EGtdBMMVuSc9AvdmwPRbsyzDxNitvsU/NVBFq
STvB3jSmt2ZIxUkWRfGpvQmaWPhIG9KtGD5NHYyHqpZNukuZSn/8xne5iDL7IjplHy239m+NIpOc
2DnwYC3Q1YssdQFy+vRHtYX5UITZul/16CRlnqevI3jnTV11gPNGXj54qxAxz65xXIT77NnoLkTe
WqSAZTT9GHq6KaXF4Gszg7goum+nsCt5AysEhpuNnC5vAAy8poJfZjdIMLvLQz5rxCZrf++6gXHi
BW/ujaVhy9bNlFTOCnvrpMQRmrX3bGkDasVkObY7j7koJ/VunbtrPYT2Yunp8RJyJBxNuh725WDJ
nVc7X2k3O7d8IuZ/XQf4E6Yif+03KtCdzKkPrnQhyK3CPQ81A3Rmp/pFZun84Rim9V8+umAubp2j
Rx1r7E+VeTV9GSXc6AoCN8N02ttc8hQKtF0a/5A7Ns6/juHlRntGd1iDgpZm0aIx9qexeFxLEUZi
C0oiN8Ua15bsb8cszc7adtyEGpFgo66Bxj++zYmE7D6wi4gAygnxejvFhek2t0W/ylMX+EHCdhnG
ePrKpPfdOgFYLR/rFLF+pbMyjCplioTJqIhV7dgREEj5IGZ3+LDVrMxdk/ayO8pep/eOObRvckRF
tDrmBycuWrnV0xOB1nN5prxDJeHkdBdrEyGT3GTdOI7MeOqBWA/KcNJ9MGfZbeN0zTv8la+jJiQZ
M1rRVTMdBN5PSH3o3l7HlDcfaDJq5tz5D54cQROdscdpXP6lQLVcKRlqKVbHIS4IDd0PBelnETmv
Ol5mXrYpXZsDpidxrrfAO3uFVR5CUfR3dluZt1WWqpu1qLI/VQsceX6ZIwkqm1vQ51fawV0OQW0f
PXfzIMpF96t44+e4TDfjNDdp99Cxw0BqW+ux1Hn9jgFtfvC9tX2RvT3uq5bkEu5IIe+rjqxPnwMb
pQ20o10ClmeAZpe2XvwYEUV/CrocmX4/GA9B3VZxs4Xt0bBk6Mfl1Gzfabe+Td78vlXDqTVvfSja
4hrs5v8r3f44TPYJjSAXt4bmdld9TJX3AB5zGabsWJTBrvCs/TxCPmMK+ehLY7dsC4iCFrGbcziO
I+h9mD/5DWssuvpbslGPtTHi3FI9Zhi44VIPZ8dkOkyh9GaxVwol+pg+KVfp3YjowJkMtjyRJnNz
r64CIqabNKhtLFzVrkarY41/oN8bVJoXXVVbpb/sWK2S3DITMXygJ+PzPWhg9jKr+UHfYDDjIS+S
qqQepEsCeOQe5RUi+CgDviR4GTfKF11JJyNMn5kpvvxxjWpVUruQ3xRZ9ZCWsG+jJ4/9VgDhV/5O
1dtp2lQSjPNd3dsxXV4J+sHzPA9v82bueFqsHTJ0+u5LQrkzc+Dg4/C2phXTVpkltFRlsbOkNco6
il42/HNOjdDP1qeUJf/QTcGTsU0jqh7bjluxALfV6j4Y0ic9k+xIvPe95wNntZotTHv8XJzkcN2y
PPtewVgwZtzJqv0qMnQAZubAXOZ281z5+gJ/4t0WXqsw2Q/FoXSX9lH5vbqRU62/dIUYfLDHL2dh
Eamz7NJPr/wU6JFd90AOLrJg3HfvZTjIP8YqYtSwOm3oJzO8VFQlY7ZhntoNeZXdupb3t9XDpcnL
Q+E1J7mKGwzcdxpjBJTrsV5wAxYKtVYrrhgXGFNkF2TGjNuGtqFbYiKIEP2Jeecsmv15O3iZ3Nee
RD7cPzN0oMnp0NWlD2u4EeyWanw6qBznNHx21BCjSILFRkcbDQ2K21p7X2l/dR414XHKzN3SyTuv
UEk9BbHKpntu9f/C0D0bbOoRjZznDI40r/w7eh4gzgSaiH6qYgNd9Cibzyq1uXqalAZqdw//eAyr
HMe61I8+uvCoZsUETh7Ea1V19Aat3y4sLrIHBHy2LOnmEv2LiT8o19spczpcUCaA+dgdcDdAkIwC
+QggtNMcrnftCAKVVvZ3uGmMBxpnUXtesBcG8x3mhFf2XSRgVewWpI11E6MP6LPvulEGpgeXdCir
+otoMEj2FBjR3gLESnSNrJx+7pDYdXnrIwJDDlBEARdp5tW71BUPmQ/AEVZWAnd2pzmiXG+vFYR0
Le4aKpd69DgonjTFrkg3e+Ncrxs6iA6aU693TtjwwKxb3ObyWYp8RSVePynTeltAAlqj6HfTUP0W
/3/JXCjkbUXLUtDZ2plfSqvXsc7uM2O5U177VBbVuWYH7VLj0zUH1PO6fGlbB+xsNX/nDOLLz567
otp+8uvN6TdlF8uSs8Mcp4srUFWaDleorNB4pPl4W7fFrVmFSaaJXxr69kHZnR8D83kYqcAmchu9
ROG8yNV57bxA7bdZoeEPzlUH0sKnfsYUczt7rMG4jiDf4GKtAXnQNrLFq+5o6eVmNNGaMIZFkpvE
3NbbajXdPfmZYg+srQhyDh6W3LCj0E5huAN7b9bOFqmCK4mASPucZsaMcsmMOnt5HXs+e6/22Wdh
Nxoe3C71TjPHHEPYRXq9c+gEEOxQh9Fo8aT1+XpHHzjngRMiKwrXt7HkaIFZjbLZT4ZB/5msvBFM
kIkIJ7hDhEOdo1vwJ2bRcZC1t+sVKjfVNXk6y1ISaOakXJD2rtL9WxTJolkznCA4UBM5+cEe3Es2
/lp1M0aDUSPJD1kJUj6mXdD3bSKC+sNTeccrx8ntOmcvHP7NLiFfrjLgPtabesSSRR2Vb1g3fWkT
um+QxA/1vEYiqOZIb7xZW23/4XpKzAxovdsQ6JQ8uW24T90BHwbdtRCIex7E9wCBYztDZmM6icKG
Cj4FXjOXu6Ga7hGS7l1GMRMnb+E4J2ouf8iBTQAbj0CFFyDDytnPNiTojbWiF48dXe8LhMaIqK1u
iAr3bi2/BMBJMLl4M7u4zE81l4YNLNua5JArEGpsj0ZgxIoUwMIIufY+0mE+TuYxGO2oyQY4vBIF
7F/aQqp+jMMhHRQG7tti5kGzIJqIabUxw7WNwld9FuCQLlhQJ+bX1K0vnlxO+AL3vbrP539emPTA
D4q5p/T/FWuXbNTXcdQglOSD1LLAV17uJO/RyBrqI1KSPOqVnM4TrLvJ1aW68aQ3+565GyoQ9Br2
VVcf/WK+9oV3ZMFCbS7jVDZMPXstgoSNLDZqkAXavoNtu2yqeJ4W48v0Xwe0HLh+qmS8GtADZikE
ZRnxAunSH4ygfGzT8E1UqCrKhx7fjDOM8WjEWjN6bW/aAKzhNh6Us3O7kUFR8KnnfmzxS1szW2GG
FE+rDqsfCWqWiztyTdo52IkpvUMKvkcvEGcO+wKHLhipigILP0a1PbuoMRynO3pbt+vQnqZ+TAUN
r0mGcxW7r4UVYy5/l3rDfzw8Wk59cfSza9cUDFjx/0Of5HbrTd0BcAcF9rbd+Xia7BGz4t04uolZ
W7ATxqU3qmik1gldQb6abyY0E7fjdZNH4ARZZiAenzEYOH53y+8Lp6jjqZvubKK8p6o5zHrcG0Lu
DbM6h1BNyin+sorNLnssh/pF1YTMpDoeKuMxNUwQFFveZtrHjyaOuMEiDoYu5nWOiqI7Bor5iAaN
zfTjGiYW+8hjNjux0YmClQRzVJ/zk86xV6LD1P76yCScjASwRCnuWwt7WL/WiB8ytI2xNTTTVbcQ
G9lPvzxuq3vnhvWxaLEN9uMdVY6ROZJV3yD7zlExVeH6y1yLgyQ/VCm+L3gGa8v3BJ4cMXi/Zsb6
V7jDj7koXg4rCkoQcnDkEXY47a8CWUFvS31ievkMTPOtT/WlsKsXnE43VrYlcr6Z1FX/TFSWtihB
XMq4k/Up8Nhv5LaXzX8SgSzo+KXQbISFOiwGGsv0n3QvTdjvOjinFqnLlV4TX5yPi6h3dTrcpus/
vp5gKTBos5rcaSuPfR/VFjCgixmgk2tiIuWubdRZIzOnE2/+SbM2tiS/113MunIu5XZgkWPVcsG6
TXl9Xx4EjmGWmcOyPmdrfnLbPklpNeuslw5MZDXuSNvcCSa+uiXV7GrisvrvECKkrr6qVTMCeYdQ
+kj8s/DguOpgrKihjTrOFVHwCNH5P+8MLmmNwcCcXSRNw65T5yZfk0A7rBPWl0KMEWA3y7j94F7i
wrvp3faF/MRo7rOkJwWP6PzItYhGxBBvzM1L6LNzlWGGGsEhO0LbYUS+0l4Gyz63PkXn7CQbRj/+
yLzBzhpcKCH5hT9MgtyPehMnowZ6KNHXW9yPZiCQIvEU4M/D1wYlziYemNk5rd7LMmUQg5mS/A7K
PisXEZolzsga86hqjdurP2YQ+V7Y4xNP0uEKusuW9xKaTUHAsuNeBl6wvhl580DVx+BZNfNeeNXX
wE/TXR3vTHl99lugLglYt/NAxJNQj5Y1/PQd3YZwDGg5cGuHu5kH0R26GzN8bdAZgrDt+Fb8joUR
dI3OwnPe9rFYb6V7dvTBa/O4u252EhlpD3gfAjYsr/l87H0IfaCsqbJuhbcceAeRIbBLb/hSquno
8dIVXRh79XK0rkV304Fejv0ydv+ExXUYdk+uNR37XLIOdhDcOAi7j0a+h0N5TwJGZBT+3RLOXC4S
qcIC9Vo3BymGRObzCYVtg7spLYZDxygC2hKvZLrPmCHAW69KWxap8jQrci8UXaJYvNApfgeszE6b
s4kbP01rHK8YKzqJKVqsIob4fHewlIfBj6L6Eq3qgrr5Op6HS1Kur1IZ9/VkHJzNP88owIPpzSCZ
2TPHx8X7RfDzEJAkiyjQICxi5indYnrJ6p1yPYSaVbyueDOxug/0hU24LZeUG63uDsxkR2tZ8L9x
xLCALcN+Xb4dH7kzoLRt/0urO8v958uvpaGfFnhFre+1+yvxTphmGl9vtvquNtrbrg/OIB3Aa7ta
nmznX1g1kT0w0XMmzurpGmwxz+8WU0PuP0MtRiSboxutjimVmCklsUb+WIty38vz2su9Ch8GdMtb
JbDdXLorFpC+VeJVuYA2P0PTJCnOZmfC5OHtNjZMWyApSp14hRa2esKt0Klfv3vxByZr+PAR23HQ
KNTqZ5sFKcNa3GKYop4mKconotqSajiO3i8LIWvgcUnTGK320j+4sA5D7x5c7mobFdx4gv5q+bRp
TvSrJ9c+1JVOqryNGy4uGtYvGhdOzvnXbmerfbRcf6+ARiwmbGCCgIUBfTBfyasz3/T4bN3sY5yg
ne+K8Q1D1Npe9bQc+1uMbqJxfgZ8C1I/X0NuF4S3tMEgQ/qVzl+6Ha6lpDp4X/RPqS9B/saSs2sy
Hdt2kGjH/Nw80mBz1FrmA88hxyWOJ3SIuAcEdi0ZvmbOpQ/PavzZTBgTnTSZjImfesys/CQ5m0X2
Og2LivO+6Bl4KCj2A3rUmDvybroMM8dVbv8bGfzV4B78ecmPYz2djUHeIb08zq5zD9P0NxT6NpvX
z5Urs5hmJAytzfNVTJG5UK3aw251Obkd7J9q2jE3kN20MY36ZoK88X8UnVd3o8wSRX8RaxGa9KqM
oiXL8YXlMIYmNxl+/Wy93vvNeCxBd1Wdc3ZBakDRLVDES21+HjH6Fq3c6n126RzjnMg4wP6+reZi
0+Z90Pk+nq/s1c7Ebe5E0OlizQx4gwt6xExQvFZ1dgB/cQw9YzWk5BLjmgaGfbe+WvSzRdQAz2fG
fsZlWJEWLsonN5RH3ctvPQsiUBbW7fySzeI5mn1zWU7TvBEKcTNjjdNifuSYRbd0unbj9No6q6eX
qj80sg6MaiRVMe99GRPQGjkCwl1q0gU4uEvLArsU33RRkybS/Vd9milamRAKZDDs6UvTtk5dXrN8
ytoOmnXyc/uAIWLhRd6JqDhOx/RLIytUSOerK/S3kq8PPi4ruQRrcR0m2bHW3ox2XA8DkopR+84C
e1Cz6okHL922vMg8IzbaFnuwqv/cyTk8kP3YzeYPouA7jUIv8qylWffEZFpbru0SmV/vSSiPMC0c
URNPHAxnzWQt3qsa2R2P37otzG3S9N9drs2rtjWxnFPF5cK4J3F10jJtZWr5rp/crZ2nwP7S6k6E
f13F07aIeAA17JGdShlHWLfCas5DYmMfbVDm6/jF9ueLBN+SC1ZBiGmZpLlYCGd8wnAaRJiZF7Hn
4+4Bxqwkhfv0hmK8qad6Y7jNecbCP2f8tZFxUXrP5zGMW0bLUBEs8xUf7NbzMRhY73NS3eo0ZdLg
zCvLNDZda76lTn5G1FhVnv8tDMIblvjANF0vU2u8mRozOjr1OuVTmEjBMse0xb4ZDg87hDUFnj9T
LgCm8AL+zKLDDNckn7p+TphfCN71wnpWc7J15DWhjymbj4JAcRy3WOyTVTMFfYvpk1F6wagnicWC
GG7DNwM7f4XMxn3JbCl6j1gZiYxB2h/NtyHYZQnKtpL80LsdHmJ1HPkNx9B9Yty/HJX+hG9vUUxy
wzbLNYztJ1wfSwaER7cUVyObF0mvfbRavJ7jdp8DgYoNC1chLs2OvtekFa4IDeb/ii4JfHyXplvs
FRo0JvSdJamVJ706+EJbm/JSD4cU13O2t5p/NrkixiQEP7q9hni2Rs3jG61xZP7zU/vq04NJrl3m
h6Wn7k7zHFrMnJEBpQe5B9IIrtfrkAKVQZWFvLU22Aqi4QdDsj/nls7C+o7/j1wMNxmGnbVW7FFF
CV5diuQ9QhlKWiKr4SbFLWSYTxPxp2oSyxr2RTi9leZ3174X4cFl4tEzgeTf3z70X2zNnfvzaE6q
4SnygtF4isrhHNJC5fzrVBEeDaf+TsbjNNzq8TM21/hG+UEMKO23xv/xh63mt/kiRdjvfvWeGBu7
3wot28BjsqfkqTLGdZ9LRuhMuMANdr4T9G68LDnq2Pxkf1qJvq08rOQlKlgeR2vUnr2tPRfDjN0e
s56l1qSBFkbror3N695jOtykt8jjmUOajHETNyaVjlTP+ENh/01tsRsS/MRWdOy7cB252k5107qT
5TmUyb4yHtAW1HHaS89vd3VprzuGS/mANkZebH6EsGqxMP1hXeQucBqa2KbXlqb5OgEXqR1jO1XO
y1QPEMPHDd4zDRaUzTPYjjdHWEtjEkHqZxdVV8BVSOSV+WNYKklgQXjih1dXNFzeq8o5NUW4wkD1
monuy3WNE5t6qUkJ1GnzfLeympGCcq9+Pu1F50NiqxPMPP67hu2ucuuVMVXfSWfS3xnRRs3dskmj
d/5Ut/QN7Zc5VqCGajNl1VOCFJfkEzcbYBOsQMvEoav1rXMRUwiaXHluj0UUXW0ovGtj1KdWeRCz
RNBM+MhI8MSo3wWdBu3QNF+9hvljb29bW51zrzvIWF+q3tu6mrYEj/KJnXgfk4p0Ov3FtCloH6bj
GP/DaFqLYc62dUw2VE/Pc8GbVRV03olpnRhhbYs+B5nlbbwHACmpdlbCGN92pj0OpdXjXyQ6CycI
O6laUkN9VXYE9buPHh9nYk37NGNjbmRH1Gxkm6eM0oNLbMgQUDCvNn53NsjdaVpyTEvAnqb9ETva
IovGjekm60kvllWsfcsUgk1TvI1TGaRe+BxVHC6PXZE50z9S92ejMj/0PAP5Uz2MPxd+DQhpjLg6
bVx5gmQRxfnaZyqLme3FLqNP0y6ozcZDm5V7eD1bmbkRHb0CeGgdROq/5mO0otdajbEX6MyQU5Gb
qxaTEuY8+va4JWJFFUpWJQQQiZXYvwATOdp9SKS4PMaq33YzTYomdyWsGrLcWM7qtENAKRj5lU42
kiBxji2H5TKd61setZdOIpLhDP0WfhEuRtkGbacunS2ORlxt65KGN00lQ1ny/DAslmYDp80wVyYL
5Jl8IEZ0KW+aML6bucK0a33kJORL02+29mSeUUuPbmF+5X12R+Uk+S3wQIoNd+TzQ2oyHCz+olMU
whrVRLRxBdvdC+emNzWVuXttywyELmPS1Ew2Whxt8IHukQA/CB79DA7Kx+jPbxlK7xrg0WbOAQUw
BzjMjrkTc1xslKGFq9KouCMaSbgguyduSywdd8ay9THG+UwLGklgY6irIC6IJvR2AqeBAKVIjypM
ODto+V2PFJarNiXiUCTGE372dwX/DtWOYamLKOqcypaywrGCFpVFZNFvrqtN0SLyC3yuqf3OLbOU
Wkus00cGG45xnRMuGDISMhgDB0d+mca4qHXzgvvkuc60IybNfj0SLyV3uqvi4q01rCeXJNkK8WEi
/Mmu8JqCpjWKv6hGAhiyp3kYukXE02dZzT40ixe/Z9eBjZ1ZVzEzjfIJxuReynaXetZX041XEeuv
fkeh49JLaPnFSh/gGze88brSF6kjH+/Z0VLIBlnC12Wf6Y6/W98/FSm0Tk0weCQqaQ3xLnZN8oA+
oKhwiUgEySbd9fxvQ8kFR1jqPAJ8QsjjpeUO8gChuFZ01ypiFHq0sUvYfgk4JH2S+9nEUEyCC94g
DuWlq1cfmkGdYDja+9j59F0tJLWyyV9TIzlrc9itGBRs606cy0Slty413man35dE0PWC65qpuwEP
0EjNDY3il5/Ila05u8EDAQnTKx06zhgKkEndXZ6lrk5eQwPLbIzvi+MqcpnA5Yy1PY4viYljnAn+
qbVF3JcJDamAaF2b4bKS87OlcB+3jn3JB3k3UTJEBwnCGHf6GDgj/V+W35zHzE0jSU6kvZ+KlZP6
J8vN2O1LmMAr37FJkB6l3sudvRtrn50G/Q8Tl4HX2e9/kUI+rDAEX+INtNVN0AEJEhHDLmxZF5NT
QZYw3VSKZShfC4AvJotgHRZt8O5iGqABECS7GczcPJeTvTM3Ca48Z/zgCCPhxQANIWlZlcMGVtbZ
ScKv2NPerDned6DvZnEB17GvIIZErXfRR2i1XQZQaGSvh6VpB97g79LUxYJs0gjVx8brqsS6KR3e
wGLXYQUs4mLdK4alrTdtKjClUJP+CoJtqa/tGhTNMOqPltCvpsfhNHvuy0NR0doev2X4N9XlHae3
s8jc5snRwA77dMsknpd+Z6yjR6Cyd6+h4uXlBuZCC18KsJxTTUluWGNg1+lrw6TM9+wj+wH3YxQF
YTZfndrdtsPLKKgmGOKn87jzHoay2oGcwsNIsK8gALXUG+NuG/l+iPkkS0Z6mX6tWrmOCnLXVbYB
DRRkIlnGxcCcG8BSDR/ed7j5fbnFbUlVGGKgLN6dtL85+B511S8NKh+3QKVjFEzfvOxQVGismFg9
60Z16rHwEN3DrQNDLyq3qVYeZy47QT4/zu2lPyabvHidO5jdavxT+vSEgL8nOLPz6XRbXibZoDJq
aoEVfV1Xfxo0P98e32ZuI+7PJfnSD0sOz3EzfY8IOsvQK9Yi5Fd9LMZIx50DYAHNYDX1GRHzD1LC
ixo4SPQgMaJ7CKdkWCOgsPUERpugtfSzleM27q0Xnc1YegOdrRl2OqIr8ciVy1B4xtc7dTNOXoor
AJkzYn8NRrIecPNwEBt8EEPRjyvay1WefM7KWFlFjvSyxZpMUiNaWsqEXiCXcrRXXeouZ0ACfhyv
247sPnMJv6Jo0NpNxAcYddZySoDj4ScYGdRKYe4mEtDk7HcKUhKVJYiLnEfcexbFEJAu+i3c/OA+
GCWTeY0hgmiWe2sR33V+bd35akqKJOe9yzOwkj6aow/J27qTnN3KWAZZli5GJtN2dRso5mO2imCE
K2ZzIxpEDJAoEedDrM2BFTFX829s+dqnJY5slKWyhQMqjEXL2iryfkuLWBLVJ/X83wRXoR3NiyIH
OSb4g1tiqtHnnNCNNtFFt1FDpuhc0u1oo3eN/PR7NCfk+PDVEyT/iEQ8yzh6HyLCpE3+r8qda2EL
HBd0exA0bMO/qdQ4JQk3c6h2VD8bchXLGdxN2TxuakAi0OzQGZBkCiSJkhvVsDXr6Ot4RviwE79f
ugZRp3EQ7gobk9pYUUSj5uxn2W04KBXyxHMvTRypybbJYIzg1bCN4tpVNU7SbkUUdTHoGeAjF18N
w9T6dWpAN9TwH9oVXsOPsezoVyBbICt2Bjl1dO5Kwb/qnJ1h2EHJYIXJfz/wNYUmFnS/h3plNTfB
0TjNFtC+euMxnjLkP+I4wC7LpZU759RLv/H/BBoOEj8cX8yqfioj/U9kOTCNEOddhizqUoz1CxeY
mckMO645nquecof3xbMuIplg1nS8sGVln00izjWT7xmlzwj7L93q1znxPT01A5uwwOwxQeSnseB6
zYaEA36RjcuUY5zUTWeqlXgJRUqxzsuPolas0B1iJNr5kjKRczfiQQmdHkRW4Wcc57bHSEM2q3Yo
x6COE22XuBrbbdgGdG7n4lrHMCDCGaJ5kFQet5q3awoiNnoXglYjW/dQpQHRIBlvstGhR2+uPOqr
ruI/6mbmDmHl7MmyHsvSW/ekZBcVBVgWVbtYazYZkXLyVddQ+rCCyvmAmLdGiTsCjMMLnmz8jOsZ
rg8s2xG1Ml9lqnxKa8wbJJp5b38jVttT7qziB91scn7MxL7OOWOISHsiG8JFkRwVr06lxRfHTz6N
cPwBD7EbID8LfE92/Z6K9HsYsqtgBZcEjVMxXSZSuiJF0kJGwUDkvQn/EYeSnGdYFkbrpBVy5REp
dSMBRRoSDajQgwRRxQCSUjAEy+A8Cx7qVLqnZjKOj52rCUqBJkM6389UF8vewWZU5veRb1uXLn5l
fV8WYl8SJ5IFMN/uzRR4WyicOsI98bgBCI6oaoEc7WYceTgtHMYKiNEljU7uzls3Fsch0uHpci5O
+Zac8S30uuvwaFwfgyZQaqjLd8k0Sjesf1ZVAeUbJB1WH+/c2j9bjfPsR/mAmkmyzBL5JnssSfYV
CtWXKkcCsc5wmZVzr0Nhr6mmuIIQATtCl3Fnf0x+ecbbskpmxthl9aY7M2Bp78fH8Zcpoz+rxv2L
J1BUpdPtXQRMdhMrLtEw3bBaZjvHdtA47EYuyd1koerI8bBHW0HpJDkwlsCV5Yfhohe69OdoZHHe
fvRhzc018Dy7C3/2d4Psn8yuBLRgc0tmBkf9RKWNQw3QirROXgdR97H0lxaxRROpKzISgEyEwbYA
lw4okghLHh9wzazdjmNYGeokW08wg3rXuRJwbxC04QHrzk2SvxTSbS+D0TzrIYzmSvVBCF2sZiHF
Qi/0IlDUFcu6DRrjMRlDDGwMc9ilo49HeBYMmHMf0zof+U5LM3flexlerbpZU6aOCN0CIq0jDzOZ
oM0YIULqcbjAdlGt4ZxGeDIy/031Uf7S96XD6jivDEhyGOtmKMM1vMt6P1UEXsOMRXKDTu+YQf2h
6yl8fACRUtrWy/V76XLpp76K+Bxhj8FoTCklqBuKdxLo/dkxo55ZQfGQpWPyJw7MGZoiPrK4s5pD
SRb8ey7xGmPI6K0ghJtwcFUxfPmpye/Yd5YXVLMEfESjhQe8MYJOAMXxKSyGPh1ep9F0X7HRtDvk
Ox2mSZ0tWe6hAQTHlZOje9hLT1RMAZk5yLU7WvYuSaafeRbJPqeFXkxFZrObXDdHZveNQRXsg3TO
mZ6ms8O9PeD5HVgqve1sd1hlSTQ826GwdkONJ1/Y+B0lzt0VrldkN2xjJG6qX71h3cA0GB6eLypo
3ELj0i0pQh1rlgwktQjWLqLwHi45Z3IK5EvJAcq29xD/oracDmyHLU46KBf4Ou1HSZZyjYHbDfzG
qgOMgj6wVDVumqFm3tsRMRtKg8jDHBmBV4pm1cDjzTEKMz1Kkof/t8P5bEBfXENJANjYO5KLMs3g
Iwn+IP8JmqRGVr5DmSf0DeIsDpHyFpY+3uCibbp94aQ66mMOjYzD5iQynRxYZccLVumapEzZL5jp
TY7qKtk1QD9KNZ1BsazVvOiJt4+v1RRUE3vQSgeHUDw6w4sYUnlVs1iNFyAzWofHC7fthKaruxT/
Ci6S1npopth28j0DGXnxDdg7MknraxHpxOaN8AG6UlPzrIWTe+mTwd61I3lHts67Jwgt6aYeOnm2
RYNhj3Tj0qu4Y7UyzT+ixEoZf3nfhV3Hl8TP1LmaBZ6nPgcjClmY17lpbmRC57didF6xA4/rfMy0
tcY9tnTc8Jt1QMZy5vlf9KbvBmaXxwsqOjxWPJxr8BbwHHFgL23ivGtXmZziwAoWmfTvjhoM6jqF
4N0byUkJWOXLcZAuoSy7f9O0njulV5XzRTPbctpTEiiUh2UqYgzZdm8yAx3MZNt6DPjp9Vk4YHfG
LQVocicREVMP1pJl62CdcNBK+zvvXnpQinwko6qZvhwJkNyjpj5EFLbYemYs4qQkCrqCIVnN4kVP
EMpyRms2H6eLxSXCIvBclsD3cgYlXV0AItCXlvVZ0+hptr5K+M9i9dkQjyT/SwFhGNc8JRT31JiX
ngikMyU05XuUGgLlD19VtpLFR10EetqtIjnhr36ZpoNOd8p+tMiFHPfhIsZZIbOm/i9n1snk3X30
8K6/4rDcW7L5jLPLiDURYkpI+WSsOEs2HdL+wCyqyiDN+u8OWCsFYav08Op4zTFSLIYgEgGJ0Bbi
V/bxsfNx3Out9FfwMZZu1e1k+j6wUWDA+pBge6RgOLVu+ZL26tA4t5wh/Fx9Gc1hpJUB0rFQKPhE
Grhb+x/lq99psD9kx6SofnVz/xoVzdaCgC4hGkpsLCQytfGlUJiMDVRpKtnZH64Fl5f00uOQINq2
gGsjm3heQbaBw+dvaLgDUMQzE0HjXwdKdTw7D7EDk1EixqcypgBC+GlvJduWLIhko/Y2xxedAITd
pB/x+GtSP1LvMLYVz8Cocj6kWYOgU5DTZ9Q/uv6mpYf2jXatkbFukYFd/S9zbyTTcEh4WGpZJIql
ZBixkvfTQuvGr1AzKBRJClUaMUeAfMkbvOtFipgh+pNm3zR+W9OpwINfjUjDNDmfHsmtfjpAMmY4
xElC9rm3uc5U8qSD0UzDtyr5xl0AdZAlZTp2Q7BEXnHL5XCL44dFViwSY/8YpYoEgCROXWUYq0lg
d+14mZieCpQCIWzFdDw8Zh5rBaYKyc9u870fOsxM+TYoqhZxScomu8KIxqXk92srwkeG7mIhDPjF
4eF1mqq7xUIZsM1xVO7RH9d1fbSia1QDSQWLVY5GgJbJhB2Dt8wDf2hXNY3jXF0Ji8ftRQyoWkMb
xL17Z7MK6A8MciV4gao4CAsPSFeKm1RqkeHLqrrqPDUzk0SQHj3+2KL5KUb4nNKhwpixMF+7/KsN
72P7RG+z4194TJnpY0WIxWnQfHoqa9PKHSmVFWPdwOVyyWUPzEFft8ByJVwrI+KwrY1lW6hL1TL/
L2/EjOnKh4WWTVy34M21dy71h6QEGGcCwbXTSNfpLK5wp6dEJKsQyt5EfKjGRuD51TknMxFRLfv2
cJ3m6BJnfwMQW1mDzvnT8SLm/dec/stzpOtpQ8c7mfo1HARblI0Vshihh8Tj1a2Iuc3tD5PoVQiI
yar4kicf2Y/DNXQIy+b3rDm6Zr43H/bbhzezlUe7fdhKFrltrLuwPbaFfxP+g5n1x9PFnmFgHC/K
vtdkFhmNQ0F4JUW/N13gKbrXrW2V/6sNTCdEfhHo0vETIBjdqxkYUNlrAn4WqT8Ct1B+WUK/Dolw
u8PX7I48SjOwDDZ2t+1norItwfDLVJGXKpvnghxdqeQqzeO9azkffQIgFL9p4Y7vwkmOLotqwuix
qSSYq3HROwQrT0OJfAF+cFc75SLSXeZB7SrHKkI4YdkIZndpCwRy43XFZmSqk1isSxWnfOJRNeGO
ajXEGvwpzwkUsCJEBA2xQ3i4GuqO+EePlQn+yvFh1nKyP+JuD7GeAIZcMVHAYbt0ks+I+hAI3BJc
Hr0LPXoNl6N9XHfsEmbgs3Kq5AlSHBfq2mK3B5nSmHF6t5fele2w4MZWWN5/QyokgtDal93n0A+Z
ndqG9dpNewBcjJYZLU7jS/KIceB2YtL+WZZfKa2TGtrtGB1joRNRKJaxIMMYcsVarN2lpiVQP+4q
9qMkiX7U7DeDWdhjRDT532aqzvXED0h3HmjPwfymft/2hHjxmA8m4zwWbxAUW2iIn4nycVB5t15w
qIyRuSnyL639HodTrOhVWvIWKbtApsx91egd+5rdAD0Jt9w792N2nED9ok8jHUW3pPH0lSxxLygn
3rPMYW0nPCZYio2iXyZltJbYJ1sGMeFBkqkPCVhF4sn3MHiru4FQaFW/tcVeJgElpEe6mtWt4Hbt
GsJboL7xy4MbombHd/mYAPhr1wZ5aptLlw8Gu4qvYYwkHjFkIc+fXFfOs8KpP+Cbm7yCkM2z6bDY
gYbSVCXTWRyNNhmvIGXsoA2WhT/7mCfWgtFqVMYleXv2K1mOwXgIh2WnDpQobyMpGAh6uJExekut
u3ZdsyyqGWE7vIK0OFrqYXZihOvhFfKE+s1QiQmo7mkfVpENGWvvIvlp3dnXnuf2JSs2XfEyMDoY
8WMX6thQr5FZXMj6M3G+SuuuuotkyZCctQ+DO1DTFE06TrPZct6nsT4U2U03m3VrvxS4VqsBro3n
DodZG5eSajKJjl7GSCxmth1mDJQlqEWmhPqhYX9FKIZHqBWLhBfUmr5rjOq5UoB/4hzoDS2pXdWf
xtgeY/yMbobtJJSbybjG8aGyXXwIT87YH+paX9PorVJWrCBQkRsZNaBTMMmrelNN08nJoKWUr274
p/F1VB6DaQJcmqS9YQjWCCyc1Tc9EEiFbBlVmFn+xfXNZOMRfIVVAbdaDT/arG9JomHNd5YJycBZ
edjL/ANewT4j8DM5a4IvKBP/8lAHQHSO0E0hlNLOMALm+Bx4b31Q7bYSaCLFliTPQmGLU7jNPW5Y
ixw0Tt1NKG2U0PQ0Iig5TFlthnRMBPDm8IOYkHrj1mvfEYaZ/KCoF5u6+FXslvPCb/g3THJe8dME
TQQG76VmT0n80qDoauM2M499uov0EHQeXwmCbS7tixudnRmqZB7t/NLeMfHU8lst/ghnGWVCmIfw
UbVNTbK8nM28Ixdfo9iP2QO1y+0LbndT/xhBHbWDWmYaHqLGxWyxCOOjmf+zk4vfnRSyuPjqmh6k
AijenVP+kHtAOWOPSjIGMxdIsWEXRqiC6a4LueqpwRzErYzqAuT0vUmeyTEYDlMYElP5RlUrJ2zx
KCBNw9qEWP3bueswvzARnZyj0wTzwx8X8Y2eE+04dKfhbrbn9D0mXEH35stzPj3ZxF7zgxfiO9Q2
FX5t5DIaTljNXgEY+c0zicBVr2hfzPgf6Jp1G+OYZZEWGVWV3EK1NkjJtuq7iq46+QD2z0w787HE
DfuQfHNzKOUes87AkR805HGDjfdk+q8283L1HBVymbGEEpEQaZhNsP1X8ukAgrCTbJFOPxY8DnNv
5vWJvJSMd5LAKsAjfVhgt9/bbnbStfHd98dy5T82tJg5C0M0qW3cyg1mwShsip5LrMjCAbNvpx+l
h2/xdcSsUI7Tpz5bT323ThV/vw6Za4RV7GnnRgcyYYRvymZfATPCLHodwn+hlwVue1X+cxx+yj5w
IABLb2Ag1e5t712aFKp3VBikGqhc2anHbRnOtMXHuoO1jOU/EownP1hnQvPFxlPS68Or1fenTscp
zovDN1G4+5Giwke7VSzTsnRjlWUvtfvMYh9/sqDADLxJV+4kotYkQ+izpKMHtvzovWRD3O/UELRX
NvcEEbJ+PMyWsZ2t8mBmDNATg8yUt+otVr3p3cYZ9ppFb00nGfvplit3VwOFGPE0RhH2lOow298j
aRhtQN+DO4anY2Seqql7j9Gc6/ToW1eNbQzj/MJmopY9Ts2NSIDLNjoJjycmdDYmZlDrzS+1Vtt/
GPOhHv5hddg1U7ic3f6L+UO4LHzi/wVavGO/WARlpgStuE3JsWGk6Q+QCWe+xMdugMQmN/JTVr+x
s02o6SgLU+sntKEnmb9iqnYCkQwWJsTkpcalFwE14/Fkd42lVkO2qR4fC2BoSF5qcpa094RvFVLM
lsIYc7cJcMv5M7I/sq1knbEoNEFvfPUOISNmkwrAUMh6w9o95IwDfIgHLaKQw5BpWOW9v6kxW7ch
dsEmpuybXWsj8gkJupHvPhBYz+GUv4cua6om8nyPcFSYU/Y8bAk0cvtMQqXnLQI8L+uT1A3s8NLb
J/2x8swTpumZREEUpqse5J3PsUr06IIosclg89tuv4kM+D44iRHOG07tOvwHJ7lKgjA2z3HHliBV
Cmth6wImHDpV1WdfdVwTiEnEfohc4qWRfzJH+W3VLDnsKoBJNCH4hGmJx01SEE5p+fKk9x6V4hCG
3aefps0SB/YUSKGGRVKoigg10S+rtl4KwSLY2cQ0/VgOVIBZK5yl7ABggj57iXBSzdN4jCei2F76
N8fhsUyAzSOKjKu+6H8ZEPxNZv7TTilAwexPm7p/mEG4CucBm5jZcjckdJBG++dPyb/ZJGjr1oeR
N3vjuTlQgvSf07Ytii1nsIg+XDbJZfYYjDJkRK/9czz7jgG9IuXC0+3RhLxkLnVJNVIPMq+E6sXR
UXNQhCq7RPaAi8w7tJV87wek/LbM0wWmShwk7BcQVUc1nzi7kcvOUFDXClCsXfnWkin27eJfVCbn
tC+PVlMHlOd0qKHJJla4ve67nr5mGUslERGkEkAR2h3uhu3IDRRFNZ9m9pBUd6Y1Q/GpGWfb3wRu
Pf4KIk5aVR+pZlcajhStGX5rw7rptvUlyvAwkW9rmIgjM7E6IiLORkiRwrKB7d9KPAxDcndFmDNJ
mm4TNhmf0eKiZaOSoG5aOAzcTcD84xS+ma5aJZnNC23tijA/tX1y9z2PUtvC5+4ue6EOpuMe5sm+
YLXrpPhRif6sw/uD6HG38u6UhtG6cjHIFUlzlR24HjwkAef9vmoBRbphST4YWgcORFi3LB8wGjYD
2dG+d8fXyERmt2vMhvb4Ehk2fs9w77febtLy784vNdaZZetoZk1IZWy9utqS73XZIui86Ww78pOc
Ok5OG5UO52J22IYAfGdKjGjVaxlWT/kzZ+G1ZcDV9DwEjVF2+MuAWKXSOUVVeB7mClF40HYhdgyF
CrwV2fij5S03hlYEJA+P2GK3sWqgYxYZl0b9nQ3ElXDAMlHjudLQfMwGH9tUnwxoA9j0/gZB0RCR
8COJHMu9lyM09vaP2dsUJOUqEjPphKFitMHh5tWQXLqxuMKQ39d+d/MFWvLAEB56liJNAQZKVC7d
ms2h2pUrXvSnKtIDqEfPyaDnAInasz9Q1g0m/AQycv1jQ8HonlmBx0id7QxO2b6XvHZehoAc992e
afmPjJonRWFrgfEk4QjDpw2cBDOg6esnnJ7BCLKUtS/PuD0J+aFjjvaq7eN9yA4fiCJYa0yCfRGD
xCw95BJyVAWU1+V2VFB3F51r4ObqIkZDGQ4+5Vwzlw18WX0w5ywwQVKV5biPqfWFzk0Qg5IgDrQr
WkTsOZUsrwHYHdaBamNUM2c35wLDKW9QVQVuNR9AMB2N5reYdeI0uX0kzbtQkfWuMnZ+4V03c47t
qVNbOha5JhSlLRRR2aJCjGHO8Dd4Be86U6+q6oI4Y8rXxtPrpKJ7Uw4/HmaRVCueAB7c3Mglh9kf
QNitC0mHNJfxhxymT4/Nb2WdnPPxG+7wUxpT1wpr60DQGvpiHYXeV+L2pGbZwKiZwxY32D7sWG/W
YNu2PKiB4VFF2l5ELWEwHDx2A8oScdUCQev4k8PIi5Nn8qm3225jDNOZNN7aTquD4qleDCxNHZv4
vQAdWUwvgtXcA2UVP3Jn5qCpXIwQDgnJlmu3nPEWtRfF8ldpUWIikgEF/M/Ree02jmxR9IsIkFWM
r8rRkixZkvuFsC2bOWd+/SzOwwADzL3dlkVWnbD32uyjGD9v08HZD675LltS2oBxi6lgY1WxCUp1
p9n+ugz/BtpFUM0YXeOroilfIATYuJhi2bGf9CtvZdNp2fj/G9s6265Dipz37nsoWLPhqOnBWeTV
KRnZFDsUyGF6yMBr+CnRPRFmASNW3sIkYUNu6cyPmXeYbr5UjC8/5y1oohFgqTOh2v4JoW44I4BH
9HvDje5IRojmBAmGsKuK9H1eyfdCVKvQPsKJOMpRLutQfRhahE4tWaPwejbuuGh6vDw0IVZqboFO
Hq3I33WTdzAiC0vrp8ZsozjqVubyHUbGOqNITprqqwz8Fv9sk+6wxRhzNczwPAsGvi11LlaEnypw
l6xLhW3Al2ILEOd981ak2XfiAiP3fQFK3UC+Do8f915P6dqk+9hLv3FS79CRE4OGt5oCaZ+PMN7T
arwHAn2KmApRjK79So+Md61pvnw1PmtGe41Fx2C3LU6FXa7rNreOI007sC6Ez35o8SD3AJ14Ou9p
BCI/LeBpEyJjRRdrGL5KItSgDaczluTAAIxoP0TwqEu9n2d1P49c40OVIcNC7FZkbpnaPBmTVYtO
YBUX0uOoss/BgITCT7RDJ5GIMYb1rVa8Eeh8g9rJtYmtognGd7Rm7STdBELoBeoiNfHjxkQffedw
D9fwKNKt7gcszsO4WoZDpK9bTBZzDXZ7ytjUZEzbjq44VaMHewkqjApMV6OZKYRRrO0OB0ObooYo
S+g7ipzQFS05tgASoeOpolUeLnKabQik7Y6+SZlYDwRfkCtKmrH9UeujBfQrcM5lFciF7GJ7maJH
3YfKWLGSRM7IYjjfy6RDbJ+YypnxegAYXiG9ozNIFqLMiTTwekFIEGNr8hh4rWAhR7gLckXEQkNk
d+TL1PUS0EPyFg2mu/Vw2XBJj/537LEiVJV2XBlF7Gw6LVAOsswqNqdRegYOZH2SJaW+y0rPT6UA
tJO6ERQF6u1TaUGSqB3yOVAzjsmdeIucqyZgcSHBf40JpzgSS07cTudlQI9CncuEpsCdM1Tpj2sa
+Sc/E1FrQF+OVqzmhCIH+XEsyMJIY8c/kTHqH3rY23u1RTXCNJOIUSJJFoM3aXl9xX/owCDRJeMn
lV2pUPgN+SosQkYoEWMsWNos+uh4scKWQcfQKI22AVjtDUuaYt4lmKW7OMY+qSDdNFhHM1mGR6kL
JpeV4jD0D1yg1Z4DV7A10+1oo64anLhDXafFq9If60elWtoiLzMJUqUZLmGaMZgzieg1aM6wmrrF
W2OEx7xhexgWibUbdJvLyx2no8hrfblkaUhjionwFCVuv2sw1/JGu9WjSAFRhw5htWrdqDvUCdUi
k4Rjh0CQ0I0ye2F1ESzg1kA3DfnNhDZmgDpngFD47B8dpbN3JcZU/pR4KWOxTDwDXQl1Q76tmq8A
6RNjZswq3tpmQqqzs0gFYl/zn1Ncsr5ZDs7Vcf4awi+gLaIEdUGQI59kxmptMAfDRmGSNcbHHOCF
Y3MfK/rdjLptnLKWa0zBcpidCu1gZrCUQNNXIMxRdSIkeM96a26pySVjJNG2kk087eiAQ6zUuY0N
FqDHXP717kuaD3DnH40JsTafj0bBpLLiTf5EFEv7Xa2Q9DE2J9qutQ8pLb/p3S0UtSVQfP4//FUW
Rm1sgauaWe2AuM9MUYlIXduBGQk2iBiYjjoY+ysmYK1PZ5GsY7grCV+R9H71uDpZBAJadrZH0fQV
mFTQRaSzfJaMd6GwNZOzMpjlqjGS5ZaBWWEw3iILCm3jFWSU6z0xKTn3QFpVyimy0+rfaJKsJAYr
2oYRXC/IKy1vFEL9RZc4OY1uxfoZ78pu9M1i6hu8bVm5zkpTiZ+0Fey6yKBlpr0nGcICtnj5hLXz
1o75BClG6tykdYYagTGTcJBk3GNoobDC7KgRGEbOSysJkG0zOGHk12DdQJg8hMcggdaf3L0gR6v8
V1A3CrRHrk9B1pH1U72HxedEgIzID0qoRtnqv+th2lwzJ/QWiRKfjYYfPI83cVWtwJ4tE6O6AGU/
VSoDbeO9rXgipImiCx8fqRm56t5wl03uAfxW6pvh+txm1Z49+irzyid2dZ4kdSn9aRP+hdQBpqG/
iUD2uGw8JESLzjlMy4WYNzZHHEiuEyvUr5bzOtblhwuzM+2rd/TgoKvReWTFVbr/sv4VOycbtlSl
fgpuLDHkOysdz3UcbqgNWKNsg1onCrJYZHz06d2PWNR28BDzXudv+kqRMoqa2DhvoSMqqVDrdnjs
3OrVgZMLO4TcHE2AuVC7E9wWojVbJTpglhFpIfAI4exb8UmWaWB+soyETUSRxV2dtEASoEmrrwBo
qkEir1C3uHlYeHGqipiQpYo8u3bOlT13OYJ13jS1iEBb7Zz+YjW/sr8khGp2WXghqdnKsTQQzyJz
yOlsLfre2yUNKwhEEshFig6SNax6mBfCvKV1c4sm01JLOiXWJhsRVY6FzIroW3QCehB+IX8k1QKx
gbKMRDfv400+igNhqtuh3UvhsC/n195TBh9NZmqey1iuRZwSLisrR2UUrXVLbIoMKgNjPxUvsl3l
rJ6SjQJXo0zP/mjMa1TXKTPsXHhsZ9rZ5IeTfYzalbSjEnVnq32MSUG7AcbXR3Ku7Q2L2WGTgxWt
4l/RxzDmqw2K7pk6Df0YEZVM6YdAX3iuukGAnTHLcSbtRDmVU6y3lnIMNy0eKE8ymsh2magWYfHy
cqw71fAGJm2mxwTkWiqWOzxLUANcVoSxz9wGv5OiSaJXXh5uhC4Em0nJ6grIflp8Z4nBQLlcZ7Qo
NeWq44eHoMZa4rsPkqVXOpq16ZpUXJvuBb1iEu4504iO0WYZi9SBWKesPyUBXC7M0r7KQmAq09RT
25MHX90Svq+U/jUHvDK50lkvrzp80i7KSpfcNWT7wHjbtSMYZuO/9zw8tNqo3FOPRXSXQWO2WOLo
OhJEoBz0vb2arzyXJr7VUWl3o1usFC9g+mc0k1u7+VH4ADfPCp11Re96gfqvL3y1RQNjsLqxyb8h
zxkbjFZwFCrGAK281S/A3PO1z7+tQ6mIObHVrB30YDwhj0QsMQAJaEAWVnBpjUvgNVC0gFpgsnA4
uQ3x2beERFJZKJ3+F8GbzEdEbFVLsJTTH7lB76OH1yIK7qKkAkb2gxAnJLerM45SnPLuKyZ8YAwf
cPlWKmNpNfmDeLJS6fvYzZHny1yv3YL8PtG7XTwdJxBsFBCmRvNDfjCz7tJh3lhdHRvHgmZgszaC
NQO7PRIsPrEwf32kyqPCwJ6RBMzmaWLZiPZclA2zhuZqswgkh4VIyRgtnRM/rI75GupkJGD/fN5t
C1PAdAbq8NMi811wZ9BWYhMcDqqK16hLK2ak7NI1ftk5DnGz7x6MdNEWSIPzQ98XvkJaIhVsV3Tb
JjeYZ7NhaiTHarSb0oA8yz4P+kGa7qxuDy1e6jqoGYHbB9wDXNMS4mz5EfBUYoMAX74CMnSyJHIM
nzIxMPqT4qB9GAhRyP4I7mW12D3EKNeujhbZ1F5+sfdIXyvVExm6qOUbku+oIAt1hTtvJVR+6OkH
ZiuXZqhxWjv5aspsDvp7ZlABhONTrZjb8L/PRmcbGUzBWQi7ARFqziYXaFtKsB61BUvHdTeeWb8n
OGmiESakDcG8tjEvxMtKecakA3Qdq5cy3g5ZuyeLgW3AW+K7+5FJcUSYi8cIjgypa1yG//LB+FHs
f/3A+9q/hhzNsVcsrfEqkEPEWG5NjdXISCwnkcVY9BlxyJgS0p8RSrRLzHBZ67Bg0aJJpq0xIkRk
RUTaK5zgKKfs9ifmgQ2kQchvdRyxMnoKsr+WXqAr1kSQzWmnDiT3zKrK3vdetRQd0zc6QJSVUs03
hj3M1VbHvA1WgYFxnNUIruRyiNtLA8ot/apbmhTVyu9D4O+Tkrm1qr166GkRi2I3e5U6pKGEBzOj
kfV0SjfCggMeDisaD51Pe1CxuxMBw6+uGiApj08jEwsIf8isRlAlzPzLeO27/q8bAhgUYc93hh9m
iH7ruALp9kKwP4/VaSRdsqzsdhiaWdmQTEg/TEr3p9dMK0bnoxnlHp3SLXHNj9K0n3obPZTo0AqY
YiYtSt7dYtEvvJLZGxSD/VAT55HxibgY0EKR8YgcDRI9YV6Sc1wJ/wngi30DRLVsr1n+7ktxlgN6
Q/WeMNIOCPJO3fGQtg4OXsQttXedLoCx+1XhaQ/sggrEHcClk0FsBARVWxHr1vYubYhxDEBqiIrG
iZ3DoBkolalNeLOYr1JboJQQpUesZa2/1fa1maLdguJMIOXWGgRKIHZ3Iv8mH30+kApZ8ltrIDsb
KacC7DjiLrQnOPltNFAAd8yaynDdl8FTYunpcD4WLhrlCMM1VmDsD/ISqGLjR4JNjflpKGc85IdQ
gAodtWVSDpjS+n8keHCrK7cwTlHQsmNSowuq9rVvir8Mz4YvGSq1ZjwPwgkYztkvEvXPHpsDRviV
4xQbcsu52WkZvO7PSp1TrREs2iJOSyzo9v1blRAWl6EWsxmyWCl/63CkJeOGItPQsDeu+y089SMI
bEpBTKpgxS8ijc61Y+wblYKoctem+jPgV3KVDvH/cCplywmPea5+orbdmjBObErFuUUUrxEtseXh
taaDK/1fWy3eG0fDodew4fGO9hjP7Nh/FpOBJZSw9VS5R8+AGn1i4LnOl8QTgWaUbJzoYER47Iy8
+Wpra2daYT7rajJzQTLE1UuX3Xwa5aX6E0qtytaZ8L4DiTkRMhCbNXqw0616y5zgM8mSA2c4/xCK
pnfHEu1zSlI0wcomITp51jxRAs6IteqFvbK6o4FPzoltkssQU3j+hx7na1L0GP33MzqxTTZeyeHY
QG76MDiBBjbGyog3zG4vvQ47h8gAqO87bOrMexYSZTuDiFWk4VYAIG/2r46yC3sLDaKyZ/U3j3Ls
o9U7bnppiS2o1PnIu27qYmFjuRs4HuMQMkmc/ktbYKeBfNcDY10U2kLPimOZUe9i4AwCsgF795pk
EUfbIM9sMDY0hKsh/PTdrUpCs9sqT28UezHZ6qllFfU0jf1GfVwJ5CSS1kwnAIxdkZIT5Bs27EDt
AhI7+ors2RYoOFsYh6SGOGhMaGPfCllfYqhiGWViyjq4tBQ8+lOlrM/14L1NaLh1ZQ2a1iZMA4dA
EKzK/OaSTVbT8hioL2qcJAx4NgJcYVhY4ITBn9AP7VQQQYn6CKwP0SECsDZRCnoWJ09veAtcxLOh
o4kbjKVEmaUWziIQJ20KxwYnMpJZ6jC3rC6G+pE6yU6rQM2hmkUruyIdDaYDjhiYoyyGjK0HYUi6
n5QB5F05X+3QLaCWbC3NfimFQaxUfnSVmP2z3vypOYeuk+G1L4x57BPAan2RNTHOvCj41fJgr/WY
EWyh/zMVfe6b/YVJdLFgLzSrO5W7UKK2RvHhctIy9o//dRZTzWmlJIt6aQbZk+qL8A3NPJt+fhu0
5uoZ2b3jgmaYUF00xkSNhafAFzZgHHLlo8Q7Y9pIl7HqnJ0epwElCowaLdw4CaDTDNkTy3bjNxXf
5Is1Z60W/7Q0W6Wme0psfjGZJvyzIA6BY07dxZL0+iFcFrrEy6CMfNOjmyHmluxCyqLAXO7FLYxt
g+hi/McV7YdVPKMsyq4GN/S/rHTQs+Ug4lMeuD5ofixFQxmXNkgZnVxxcf1aZGIIP/sabMiKlWb3
HFHB0xYUHQZcEb2ud7av0FVjae9QkhYlUspyBI/WNiJbDwZ65bGCbUDLNhEWfM25j7k4Kgzd1Uo5
67S/gXToGcSui9BMYmVHdqHZbLzMBykcGxaO6IwiR65ShdBsAgDvVacBS9PS+q2IW3SATDnrNDO5
rjvg8vY+cakIapV/cwtF2bBiN19xjiaNm1GjufGsq17q3ZNmxaOQ89tZbZM9P8LnXeC/hsmZE1E4
NGqzyWxb//McOH1aVteHMB7SN+IStDsYG2VTW5b7RZ4FQ5l6RAVb1HBrrIDtMH5pZdWyYseBV/gL
4i4fqTcyhouN+qN3XG0dy9RcN0VtLDUvZahda/lBafTsEoiYu6pqoekZjom+uhT7QLfLjW/W8SqJ
E2U1Rin1egNRvHX58AnB5HO1ySU8wFC7wZtN/pH84ixCpUnecmR4K+R+xkQ4KR61oP0wZcLexkrq
tyoXLCnToX1rW0vUmyQPzTfsde5bDBQGDBysEasK/kp3YMtTtT2CFtYD0WenictQY61yA7x0va8W
O3dQiaRtOK3Id1LwHwQZWYZZ+h46PkMPUwm2cgLMoihnVtNjcKPeQDtcx9hDfeRMgzu1+BHrUqdS
9JVWgRK2U5OAedhySwGeYFkMKSSk0q/WnW5ynkTQL4uWH0NRqdTxuwOZg/v0SCLffUvMRt8gt9EX
0kydNzVEZyohvk+N5qYIHIbnXuNzlhUUeey2IGWOxsNRyw6np8mkHDA+xhUAk3Kyqgh9qykBmq+W
NCs/5rm0PE72BNn9WriVfe1h6RJx2gwbj67iLU4atFdtXr8bDo7fwW3jtQIDJZWYA4SmMhRJEXMi
1kl3nj6oV6JysONFGL+GNi23mW0FqC9ALCRA91mlcfv4UHWXnkoSnGklxcououZuOYRjfMYs/2TN
ma9IrkOXMORby62RF92Z2KqJ+DZJkT5F8AFotsZNhfs1xhPq6jaltTvXiX6UX17szSTQJe+dJZ6l
HtlxTV0/4jYUn7VKFpS5d/1NmX4KheRxnSIK8zp/qVLPFZN9h3AdyU6LsZKR4keJwrbcqrYfrPWC
4YOCW3In/BLfiKkTnGAaTGKG5K9GHorrHQGITQunjmSBO9SO2bnrJm4SDZq5moTidvvRZrdeMkHH
V7AtUY94rNKHiA2OES2sEGxYR7eovdqOA5MlrDBhlQXpItd/1exYCO3EYmPe20uFARrZUusCBb8B
J2Vke0VQ1eifG9LjmuLHcN5NG9NyFN/jntCZDNpM1WEL5vFkJgX/cTnC+24NMr2iHyO95hkwuOqn
l9g1CEeE9T8UKxGxULLBsJRIqcj74iAjatwlA65mEtwzPOQPXrYlSvva28rhoqX6HIMIyga+r/JU
BpvAi9aNuwLho0ZynlrtQWvRuOK7GeKHW4g5lrC4x7nY11dE9RZacMf8NWBT6hmvYbOFS4GcKVvj
7V04NaXIZ1NflQTW6It5ahD/Ep/thRcb41PcXdx8q4/BVnTaoXGxoAB1eZUDkDdDX4WcBFAgbXwC
QKzq7HsKjHKRwfQk6SIwc6u5kxACfZfZPWTf6SZ/ONNmmEYANObzkGdNbw+Mt2cWdGrwhQ4QSRgu
8JERtv2049E1XqgeF3lPZPXBR1ynjMdw3Cm9gj6K7stAhHGRMGjoK6Q90TeQia1rLMYUnuZVA0jT
mYxrvE3Sgq6EBqnIjUTiNDCV99R1oSULUMBbL1nhetI0zEUuSyfWDJPHtl4GMM8FwILcgXoxHImw
Qpf4CuzDlC9RRB+cTxBgURKr51K/Rty1BWqYFB5sR4E1MVVK7cl0ZkiNJQrY+fR42uNaI0Cve1Oa
+8hINTLfciaSTPyXLmJV0zNWrfgwXeMBvINhCkS+QqEDQ0KgUY/oK6lvuvzWNZXpMGqtHAw5Qll4
scJ/Rd3O46OxcoWAzjzRYWiW2iYfCPBiN2Y5Itws3iaC8YETC6AXCayRlDRPKivzrpRo9EEvRlsQ
IsWKARFIg2DKost/CcK1tUvYI8dkgkWcNzsyh9+f03w2mGN4teG5UjePlFXWiRpsHrAAKqqzGTJw
+Wt7ABihPWu7o4t8S4Mu1KFYdXGeWscSYYRr/Bjh2fQ+MEfT8mUbz+I8abj+dCzcNXAACL74yCgh
TrqysxlWOkst+Ad4KDO/kV4s0+7SYH9CWsyQ+Qs8EtAybIKwTV4AiHx1X5NXmrBlFCHDvu6QeWxm
+BVAGC38mvnoRcn59mK8vCh48cEmKKNC7RB7LZF6eHWss6nsWGqn+R09wjyzvmwgyvWXAeEuVvYG
iZYBEk0t3+detgyDjZlHM/xvi5H+uenflSoCBIC1NPomGAelEj6kBPsbZ+S0+DK3cuLGcApMthNL
vyjZh4WmUcsvEw0/6U+MaGdjuxzjW0zRPjEjRX9PrBtRo1RqjOeLA+uDMvpxObnFCBYRJbkFanba
K5GusUhYXwcp0NFmFeW/VnwxiZhvj+xuZ7le8QlRw9MVxL96Vi/5/aKmdPpbZmJnK/kjM5ypLg1y
ZTxCNrujfI+BVFDrYs/u/kWkunjBPsZ/4AU3qK5PyAjw4ckAjl+kBJjouB3j12XPZvFqCDWmk4vm
VRggPt+Mxpc0WAcavO9E34xQliffFfHvxb8mtTap1qwjTIJNnb8nSYOR2YbIgAaRfBufdz9Ph4M3
Zh9Qmefku2rKgYJq7vIUjOz+O+ivXrfPmne/qnGzZmiKWMxIB0BNssFuArCQWN9K3SYRArBu3Y0Y
YGq+L0TmFtMbu/kUJiLdcmVAEYp+Eloh27sqGIxUxtMieKI5jH0Q3DVDlB5sC68Sy1H6GZ2VA8wQ
kCqOmSMt6bdeQ3iI9aHkqwK91oAfI1Q5G1OwEC4G1Vc1+tTuryRk2QW8jgtGMZis41j6Pzc+OaGT
99qANdLacF7hNEEXVJHjr8tBxIId0dHoTI3WWR2Q8PdgzXUXEBWzHW1EXtj81DgX+UNwanPDP/T/
/YTlbQQwlIbmJffFTDHJakUdz9euOgBIdpPnOSmzBRL+Wa38srdZeyHTc/hp0MJlVXy202oHNDsz
gyLgNOJN4tIr0jfX57NPUXAbVutrwfUO3Brf98IymSHDAopoeShbqnQk16LcZMZN4B8t213V/Amm
mFyLPMNs8QDyRuSQSuyYK0tjrVPBiCU7MqL841MheRQgGDS8tEzu+Qaa6EVe/SJX+qtTiY0r9lxG
/vgbeBdBTkIIZNiOfkwFXI6EaQBH/4mUQKWQhrA23f1CCtAbz8A5qeRCNBw28r03qFG46Bmr46pq
GLB4q9L70ZPdqJ9HItfHn67+kHw5CFTxDnuqvSpIIq5jjKosc1oPOThkLWtL6svS5rWBZJ1aTyX8
0bsR8cY4H8Hsiw5JooWsiJjy8Rw5KdrIp8HP2ZXBujPwN6ZvmnEmUflY+1eCz1iSnCRnW81EN8AK
LdQ/j6rHZ8JCm0HneozyP59UcwNDRjceY+erQGEfAd4O32CimLnGxXvHnnBsPLHxaCMbs8MQd0fY
uiuw03JcAQ1Ys4ZlsxAgAbvVbINGO15LuCx1QIAdTZ4FcWwsnDkUDFT0rxz+BJHOtkJfCIG8YtUy
HVg9Pj3dPzAC51h/t9WPvPvWRnWt1De48zPfcVY2yrLE2LjhRe+Rq+BOhf4b1tTa2bqkhjIT4+7D
EEGZSSIJZ/2E08AXPx41QMjJm5auQ+dWSfxwMA4JdRXRo25vQ//P7P54ybYqCczhfrK2eNCT/IZu
4gk5LNMmo6F/9Lv8n6EryPDwQ+ZX2zn18tFXOyHSlc43aVgqgwXS069lqYBIQBgR7zs0K+mw1St/
kQRwdHuQQzfd+SaPiLkepK+pVqbvMKNtSfaeoS75o0lWdauTLECo30K3mEmBtq6nAlvlEvl40eL9
h6JOAW4zI6wzsHNudIVMH3Ao+etBeQ0kh5mkdsQEC7Txm++xNgMhxoCg0c4FqHHxjNHCOnOwa6w2
VpH/DVxdDTfd8BrLk+iNJRJC3bpUKKRG5Rqo3/TFrPc/Sm3kDMGGh0wqiNmk1OSwF6+2+ez8I1Ph
VjKWtmemQLTaErrhr2sAD8WRPETWbHsBgMmMKKQYxfdSglbH4OVAy4+2k14l1rETs+gNH31bLEx/
K5Ffmt6WLKg1PSWJpWvJkp37I9bCFd/4fAq4Lt23mvVF110UsM+afk8wD8j3hKGkIx6+9W4p7yoi
CH3S5Jfn1mXScOvkNuiAQpscURtz4PZnRd/jqE3mstsGrJwHbR/BqenQ7kn5UsJz6e0DhnkptxHj
0HkwfpATX6LOc7JLkWOL6GPkn/q+rB8Kr6ta7KV/Mxifd9WyRyMD97nwfrnpZzCNVC5HxB4NPHsA
xM4hNNYlIcvBs3NQHZwsIIXjt5/uvW7XcL1E+kv3sR3wC2qbl7TGlYkLyr4H8U5ViY0m8iaw1VkO
vio+ijxYjAFzIqRSDqo0+9qZBKGwSc8hWZ/89Jk7697H51iyQPnqTVQ27FFydRWw1+iNVdjhOCXn
j0hNF6Os4wD0fbbcu9aRpKWI1R/MsXmvf4EQVNkMWdExmbKEzYtPxkZ5qusHWYFVhPBEf+qMmZBF
MWJLPGREMBCI41ZN5hvMLMfuiQ4TgdBbyhRV6fasLuMWCNwAsUI5x/JBFqtBaDjrXqPbDliAovLg
22vdWIe6dmB2sAmIrTCxr4c9XwW5l314jrCMa/mXw21YOmwz0fP1oCc5WZAqNe+2uOqYNKZVYgUr
PuST58A6k47MFAb3Ma94WEIbMcy94f2J/BFrw1JhLioQJ1j2hcjjGUUx+wlskaaHeZbBpthJpq4q
1kIB2ZtkyArv4eD/Bc5RUxcCjUAh7gOQQ0BkjeIsqJ1XXr61g5vm7hKUBkExbUbA+LLuMokRZKdB
qCcZQCAR3T/hUGv2dOrFYvBPEYpnpp11GMOIsWDHkGaSfLc4OTsKlLiJD1PIBaRak6YTD6+a/iYc
0gZTGjO56j0vBBQxoF+BS6BPtvMb4nXyy8AmIBNfCuN2QgrTfDjEOGVg5VMKVwcWOssGiUTCcjwX
SIrzB/GE88HBcoWBxYHQEWy7slgXzneZ/KIvm6nmjmvVIyxHL3AgrD2BfIa/1s/o5m0Ghf3Nx6xI
lk+TfWgM7FWbXy23Q07NVRhoMXumkIcenWxHr5jjDLTvffzPA4KWKZM8kNbiMvAhcWLp42ZoXibD
/JSqBzcIM/BzBbPPI23GM545lt8p17sAIWTj3ObO8X7I2SJbYVZQTqdT2QaMAHVHrbOGz26i+SzC
j8o/xx3WOTTS2qZGhtTGh7T/GpVnKWGRtEdMJ1G6LZGrSBI1ccG3G4sPR/4tY5pJY/DX+TpXYzlR
jLPq0XCCuvQLCP0rTrh6VGdKSh4TKJXumIUHakrT2UnvVCtrRvMbm7UZjbTvceuBOSM/tOzXUfqb
u3e3+7DcVaw9zfw6NiiVCx5J+17RMGnae2h/qjw+5XitWdBV1ptLfeqyI9b8XyPeDQQWE41kYSj3
HPUatNeI3sYzToGNSxT2VXLoAZSUk7iTs0aFzIccbQdYfqjXA55fT88pDVSez02c/WnNE4L4zMXW
H5Y7oN/M3XYOijkfIad2GjEsEZA1m0RSHK4FZtUozPYBmGVSlc2BTYYFmmDX66taoPU+VB0OUPxT
BK9lZy9fZW2+DItsE1nRGszWJqLuGTsLoktzYPQ5R4KJ9dFcpOrBS740XoCe4r5ErdWZhwnh0wlJ
/Dn4WI3qbxtZe3A0xsBbJz6mYqO6W6QBhnw20yjIY1+OdQXkD1+SNdGuIAbIXc6zL9Vnaf8qbNdj
yZ/Ftl27x/afZQFCZociJ44a7X5IJ9ydMidZScLpiQtd9zW8jCw5VcwYmJDlAtmGVy6H4ZSn1CN/
UDmIzyNyDOAyFoelZ9AvGoSW5xjKONH8tcSlT+HZ4pHU8DBsUtDDQMIZhi/S9MNM96Fl/XQ6kdDN
MtQQ9E93xsquz2lNuO1GS0+msfYilTNvbbdXToAn8mkaQuvDR00wbLiH1A5DEvEovDQD2kMwlnX7
TsjRmO7tmB32Z4q+iOVWfS45/yxvh2O4lftM/fYEh6iRLHKe6eYS4cBE+2USHOWje/AMn9k5EjL1
2BpIYE9ZuM+jh6FsxsKgMVt3/U8pbxXeMYYOuvqRWKibrzBOEVHY9puVUS1Lfq1rEi9mwrq49A6h
d66t74aJSM07xeLcTE8eir+437X52W3Qlx+kAhOi+yhZ0RjnrrJmg/4Hx10rfwA+mf0jbxZOtwdj
oysH3HNkaRlyxVtIP8c5RQSU8rLitUEC1yDB4UI7PPssp3WEDb46zswYHWS8kNH36B1V+suYUtyZ
t+UDDj1hkCsWb/gGTzE+fQLeZiOjG0/b984mLR5WeVO9gS/91w7oD9RzlH8XCEEgGXqchHYtN0Ks
3PDROMuI0UrMIT70DpUfDxkfYmR/x7xTRMsOCSaSXFN5te6DuabdbGgJLVoTC67UMmN/W6z7gqS+
rY79Iv9JbQ6UQ4aJvLWJPXlG9j3q39kqBx1L5m0EYVzb2wQPZXetYMGanXL9REcMLX0dMCqtbSyy
tyZY29RzoIyjs6acWvWmNWdoS4gjn1xOo76F48VFeVMhYpf9L3nUFtCWlhox/AbiMAU6OAQj8TOA
dB2Nbd2+yLmkZtKQg6nLTgJ30BQivX8BhlO12crJiNd59lu7oCwFLwKchxAd5QjZiLlHgbm4/cwR
LxfEvAtsWh9uzEb5W5ErDOIpSpxUedOUP6X56viM4UEj7w7fd9Ww94ze/YzH+mZW5BN67zB+FgBQ
VnH7gc5B5AbOQuLF3Zs5HvvoHLgPGb1VFJqcxyaNCsAGyKkGiYz4dMXJSRbsDhVMg4q41MEZojdo
WAB9x7o6RMUnYYsDL5W3rzUuahwC4pph6TGIsFon6sGFx4uso7hIgwV+8S9Xt/BZHNhOAbvpPywO
juGtEm1bOL8TFr0hV9OAohPhTWU9oWE2KYEPFu0nFjigQ7AB3pweMQR8Hx+xxadbfTsAynXy1UaT
SShFkl6Hq1adAoAq/OkolKojzmdc+o79EZYQmit/bpk2wA0QNZzMPZCRWLfPpfkPQcmmNZV94nxW
yq1miVh0D4NxT/rmYWILLcAEpMo4/3F0HsuR41oQ/SJG0JtteadSyZTchiGN1KAnCDqQX/8O32oi
JnrUoyoSuCbzpGZ1yxJ7/jTF2dGE4qXUkxjrM+Sxvs8g4TgH8NO+OdsMTvxx/PVREy8MALlGeo/U
4jXC9SdxItwDGIde/ZCKj0bgY8q/y+Rt4pO0rXpjjkeNdI2ZNQX838K1YCvQh6CeEA+p1iUwZEco
t1Gfp+yjCqyVr9j4ZQXiIyKI2Xl1GifY+EU4ApyMe2Pna93CuRPOTnOrJ+O7Yb/43seIA7YgYGyq
rEPusw2tV1CZyb1BXgzrz3hMMFhk8hUNS2CeFUVOMn1P3CNRdIWVYSgeuCXV5B7ygg/tnTiVgDkC
saGLNt8r7oH1L5j+CyB0JIIhmkHvbbnbYTiUlDAt0erYaVt1r1mH5yz3K+7fjumYkVnAyPdN/yfR
W7enrrkMFQSZzTJ+NqKeW+Npkk+Ff2nBb2j7A/VB4IT8krB8kcfYrzWe/ZBUNbs4yoSi6g9dAdtm
eqD0y6lh4RabvmiZepyWxCM5/tckVzXgwnGyB8EnZt1DFe2IFiLv8Vo5cMPPTIARqYAYw93M3hzV
po0SP6ClwGNKX0huFg5Zx4EHkb/hKsAGUpxzHyGyB/IQ5a/In4AuDyZbCtay7nQxOCEMebNogxxW
G+USQAx7BL6LM1wK8KB5+xqUl9Jn+sXup4FOrBBZtSwWQaCvVPkYTO8TowH7yYkUoyUQ8OkJT1hC
zgoujFXOGcb+SMJ2Nop74VyFvscW+WhoK4Ju3OJimqPPif9XadKFKG+rK+NNwLSP0bTGPjZ4shMY
xMv6MzWxmM3raC62IMbWpYi35vRpMTiJB3/Tj2KL/Z1Z5KWYUQE9VIuVLvwbxquF9bE3/voBDMbJ
irk82epBCrPSlsDGn5aWYPwJUYL17a9TPwlgfPpRk5/Vm09yNACClgj96q2ODfzjBGIQ6FQReAPD
DxM4T19HGXVNlg1L9lj4PxWaipiEDCyw0qJqitcmVQq1Ir9AdjLFa9nzeYZMFEy1i9qzyi4x0NiZ
JrH6IG9khpXG3oGPGIKcYIHGmcRUohPQCVjX9hoPHYKTvLcefXKVxGliRekgiAXTtDLpkjrG0woU
GDbYJacd/24eXaos4lNk4Ozv8uWw6qEu0mx149Ht2Ef2f8tf2QX0+qyUl4i9Xaw/vSU/CUtwaVOQ
YXVasm2MNaNIORLasRXL9PCSQBQY3jViXp9nESvfhh8Rdz+Fu8nVsDbyn8R7RsqXyM94fIx7zK2L
DmtX5Q/5vO/KxyxBjWbSdz91tI5e9ADVwk6JGH2MpkcWxRijqUfbGpCZs5rgkDrVvaRg7bGQGCmP
hL/Ph5fSm3eBv49kzsqIr0c8juZf274ucX+mOlmGs+l0us6bd63+S0ZWd94xJ7oOpZaPiwV3SOau
e0j8Oqf3fgMmNLufXn7lKUF6jdDp3aWhHQhy4dCiAaN72prOPz/y4eYXrySyzszP4YO1UboxcRq3
euScDJ8SNp7anb5DVrGJ8VyAFU0gShl8oDJlE9PVr4i1x4TBwngI0+McfZTRA1ZADcpkUkgCwGBx
OI1sMAsmu+JCjVFC8K9uWfvWI4YKAoe8FRQ96HtRfsKU2TsW5FcuGln/l6mL9ug7WG4ytAekCa6X
doll36QIyBwebcYjc3xN3L1FwW+ymAeIMHeXPKDssvdh/1AHP21By0kY5cxIBRc8eidmnUjsrIc0
59dm2xQWEqYs869pYJvJj2Sz1qtnC97zEP+W/DdW6G2YY21DZlxdQQwRe4f4KoOLybzF8l8mij8Z
Xnl1+SGQJuoFmAO0of8sitvIAIeI97VhUX/zA9z+1IxvE1ywQj7F9Z7JuEtRym44YXaB13AtKhg7
TO40IZ/MK2DZrZh9GIvfX156dWY5crJwAOCkWrv1vsP/vAoIQKlAh+joEpt3TdVRUIB3bbCZqDSk
Gz7EoJm33bLxoUBWlXfVoFt3DiIbDCFUTJmfbao8hq+EvKqx9m7IKExlxEHNfJHDNGFoWoix0Xwl
5SDZlxN+nqrrXlJKsk1kd7DCF2GUSBLqQ6Aaxrh1bNBMjMNsM/h0XZs6x9l3bvwqU/jc6SQu0rVg
fIcvIiO124onudE12Zl2aL8GNS1WYh46aQJulgEjUFY/WbxEnxMen4h7ikQyydjQxDkJMpVX2OfG
p9Mvew77Jp7fp7DtGXDP/mqU9e/gFD+N8M8zvKCUVbLfR49eW2DzSbYBb2sLbm/I4RWj3Q+T4akU
9b3vGK90w2FghBc0ABHYemBl7hrCjcNoyzh+7ZV4TvuAcBVI6CkRGs5EpZx373jUaHLiFhL4/FIO
1s5NKNF6eui29n4CNKt26O/5k7zmv9AIfry++ydJZXB74pDYyhvdQ+n13FUh0zE+cdMYr5qeubJs
7ptoUYGsZWCsPA9Kmjki646GZYjJdg2XHq/RzQcciQgX0RkIOgqxRnW7zskOTWTDLhS4TOMTcg6S
XUTwH+lFmyJ/ruLFbuo+xAA7uyr4N1WvKaPkQjwJ5l8eraiSz7IEdSeHvW1WW9u1t2Glbj4G1ojw
LbShhIkG77KtH50p4fwQ3+CUgG+jgClEgEqPHStUUtsldBeMr5rro8voWBTVxos85PfDjxsTAc0w
9pYoDmGpd1LAtMO8Z8cBx8Hd0DkObB45KDdZo+7ZcHWL5Dke51OSeduAYIiNjX/D5sGTVPZWCoso
/46ZdpUIXtIqOoUs7U0A06NO1tEY7FF1HUXwD5vtteOAtVCfzOgUCR1bpwOqidGwDrgrSaoeqWi5
mazgrHrk7mh5LIb2yqv5OgS2ItxOoNKQK13zBUackELexfXRR8eKePdQMujHQnlt9Gdi5y8ECK1M
r0esEDfs3kZM3ExyzBSFuLsx0Sdo4gBc7Rz9uD0HwjpBo9tZs30Ts3xIvPlYCe7Exn/xBHTLyXtF
2Y8EoKMmRabAhjJQf0n2qns0lGWL+XfeTJZ9ZiacNO1LopMHolL9j0L8gzfylOXDbuiIYxchF2vY
5T82N1sTIT+iVkKRuYSzKJ8EXe88JcEePOifMJ2HsHcp+zju2vAXo+x/EzaTgnV4lzAdS/Wwrmou
5DoPV1nT7dVS+sm4fRqwtTNfkkI8OwExXN58maDV2AsvJfrXCI7pNttndM9sUS2y+xLkw/JojtPO
5WQ3vDBaO9GIu8vdRlV5SHpxlUQitzkqkgYHiyZUFnWAMUo+ZPB5bCBNtNjQ1PhaC9QXBHjGtBQT
lGiDTVDjFSQ9Zqwnopy9eIlcttbNKdPN2TN/qpQ7EQNxQlAFFq8z1gCNltv5RacEe6Y/CZ09K8TJ
DgTMMDKfbIHmBfZkjTK43MoSTEOweErYJM2NfYFfS6fMkrpN3xWjFMHBPRafsZl9eYqPW4zBt8W8
S5EMwSu/GyFTel5erAttv/HPg07nCwi+cz17t94WbzDpH9yeKBoIxXuZNS+zQqDMNrNss4esmt8H
a36RMngdgvoEX/PoaNbPDtIrY/gvdMjSNMKWL626WGm5r1gwZrZ+DDPzruwSGil4Gbh0DpGwlUQN
wC0VsNhaLvOybB8TEJ1Vg5KAJVeNdgVzGVspamor/fVrLKPJSP1aMoGaBzwFM3oDr8cYCp2t/Qwp
BwPmsSEBQ0bbHAxDbLqJrjolhSdrEdeRKWR9l8h7avBVPhOzhkQ1pIFr4g93QNc3RIvvAUfvlJ8Q
HnWGdczGG6MWYEcvNb6qMSfCHtdFNa5brz1moXkrWb/rGNbUcnHEnApRecxEdtcG5EpeCdoWcuc3
ZWg8mIH3RAW7DWKbw9k4BDBV05+EgTB+ab5keU6GCsS2B/zJ34azxivwjrKUkDYOqaF9k1qti3DY
1G6wstBMC9guIRjxxh03dR7sWpwDZXCO6IqbVqxV7DxFzsWOGAvOFF5u+TB0Le3WtC37jFHlP43q
pyaq117sNaTctLK9q2VSSOZo387UpHI30MBlTCZg5xzypryYPrkx+L56SNI0k8FSJrsl1+exjIJN
Dn+2r1gEkLJTZd+C3O+BebFq2E7MLXEQn24Ml7N1VpXWazu/GgGT7PlH8GL7yLYW56iB9qO2wfSG
jzZburnzkGaxPMrY3An1pjD7ZO2w70CqqXS5qSWlDmLoJtqVJqUbUbVlau37ot4oZB3IArhYvzCB
rvFiv+RL1iqOCH+qfrLqnjbeCbM5cBPc8ah29Fj/EPSCw84wnjoG0i6b8WZuHnoNUj1NLypDDZOg
EV01GXuXhumP7xOV4UyA7gyPcU3rFYcEV8wyGLEXWc8YevNqaiiwPcjxq2BQRKagc8aBuHF6+aHd
+FZgJzeq4DH2KNes+Q1/8nPjIQTtAqqb/jWlAKgEsODKit865XyNXkxQiFJ4NIyD1s4KMQ0e9pl+
sF7M7XDmTao3ql9DGmsC2lZ1iF8V3WrEHZyXH347XsY2O3IMTb77LYF1wlogR27eYIFkCcMEjhZS
+c1HC/A9JRek5qry6GPBPO5acuDMll2z0xxSVn6K4oRwr12T3A3ry7TSjW8YIHHIFxn8vc0GwDPd
d771S8OL7FgoZnm9chnfA8YtZYId1PvDARnwBWIHoHmYzfpNVYDHLSIlHGyWiodaBhT8NhFaffOd
SwajHKcbp8xxieBoLnW9m1omoMPEoLBzgFH4zaszAuotqHzMgZGPl8EaF9Cz6VaQOQAF+IZXh9a/
iK++1YD2iA6ODQiaFX2entq5PZn8ft3Il9Nhy5nKp34eTzkBN2ne7jrfZDyCuxa2i6WtdwG2xufL
U5E8NNl8H6fq1MMakXO+FWH3rr2QWIOOoVVAPX+zUDn4HaFEAimKMncDEOdxKPexHaOyiA9GVB2a
Ln8ezOmCKO2IB2Dl1PkJLMmVinbtTUgtCYb7mGz1XqICsC2uBtv6L1T3NutPfV/8N5GFOCG8SO2M
xTWcrUDeI3S8pGxayOAbpEwYvjqWTVkfYfDU5BNB+ihIXgXxhah6y+CEHhvUOzifdzxGlywlwwJ+
Y1EQWeMQQaOd/p5YFCEo448pSkgcKfZjXNJJTyHTMz+kQrPaJdI4yGDbeEC7+tnA1ZJgpZ6M+W6S
7XbEK/srmiLcmV1scKjZR0zsmAxxrm59MOTHOCt3FSwvpwJ7wzFdyvJbO8D2mzH+TL3401bJQSpa
u6BAciPtGJ3ron7WmsUEE2iN3MaunPnG2uDFzKt7HqP0KZPsAH1voQjZf3OmcwjANlR/mhNi6OmQ
k8R/7BzD2w42Ikf8jVOIJKsmFCKpI7HPaXxDzYzajEC1hjn+n7oREHsIDrLd5mLRKicUt+MiGDFR
MoqFqFIH3ArYklKfKN22r3deLK0N0X+neDY/ibAlUqAmR8jAxrRqqJfnqAJJ3dGR9AniNx8DrDKH
mEW286Wt5kHb6kmT1LCTQR0ug4Jnr4vXgxcd0R+doVbvW7JJVFN7dH8W5FIbQhGKiBLzobuxlgLG
X7DEM3Kb3eAyhnd0ADOgPI5u/jLb3A2IcKGp1UfhGcfOWiAp5nuDpCGMA2QEHpszcJQksU6IZ4Js
lwb9TsfoyJTNxe4FeMCWcystnropgh7WFkRdAZXyAIZVXveTCPLpI7s9tKZ4yM3f2SehNPXeGlpg
qyLbM2y+jNzdoF3dVN70iuT9rUv8Y+RHB58wXrTrjyiRaGypMVwsNAHcSOamEEbSlsHKcsixDOKp
4jNEvmEJyR3eHrAZkMX8onP10HW0tNPynpSksKPHEVX2pCycdiSp+puuw2o3Tn9u5PIqJs7bbOdE
yunyjKvu6KTlbRbZ3huSq++5x8CO3zT++Wq2/sWT/xuSHfgwOXzXodM/sBXaWhMVRmYam9mZCPTq
cPo0Ac26Svn6CWI4u5kdMfs0Lp6MEbwxglHeEiNpko0rIvZu8dRt9VTFa1A9gJeb9N3rnbtXjcsk
jKiveP4KSrF18+Rc0U2tKiedV1obT2k8PHEfvtlNwjg5Lbaxi1990sNby4xZjsyla7wQU9Ga98W6
PPXhEio9bqUxbhwoqd6Q7QeshfT66DmJeSbzdEMGx0eZoXmJNGOVdkYkGJhMoofp1MrqVWnUF3nk
7vN+GsHMGWqd8TKD20zRAdPjJIpXY3YgRfrcGOmEdaNy0dcF6eNUpoeStYxt2dh2+LiiwP7EMn9U
TvIW5el51OYZvPUTesyrUbIzgIu7CtuFPcv+URawYkQEUdr9N9jFkwAbZSb6g1BIZPUIArO0Pce+
80g3/OyEVGMzSr3Jt/4shUA9Lo+eXx18ixGvICVs1vkdkiRNJxogxG15756kRm8IICNFho7B4hSY
OVPY8Te1hXMqFWOKYUKyF7QUpihoIhweLlSWxhJktTt4pFS2aFyfXYW1yJ/+RZb70qRy5/XCQ6EN
DU+hA07CGjFWTXJqcetSwIQu/Wnu0CmhDIYhSTkjth4JJZFXIPGH3IoAu+rKS2PKI+Usfs/oEOfG
TuiwPFZj9yN1A+0ZAIjzVTrW79TDTyi6SwzR20eUDdX1v5mQb2ZRSY6zxILJl8YRAVwox07TFIqD
n2EyT7qQLUGbcuJz7BmPIYCoomCOWNng9t12N2sN9nb8TjvYknUz/LqBvFX4y+Bw+z1yotLjSvLM
S9cS70TM21UgCk0k2U22i+bVZEJk0y17YXMck/HaNPqrw5ujXOzrngXNyZyy42DSSOsxvEa9hzRr
vBW9tdGsJmc+68CYEB9GpJ85yRhvrT6S8P9gVbi6fI599TFbAW9dAjFUm+JzcoSE61sgenbE0U+M
s9EUzEZFCGmzu0+EQh3jefFllIQCjwMzFCsz6Urd59DV7549n8ORsZw1ekRbTEcCziFzRWx8MKJ1
wN56bV0GwGgHKGYYbtiYkx34NDguQmdsDQIDhYFOqmf94Eob4xAMXBV67IkoQpNMvsSqPkwIwNsK
MkQOoI6JULhtF/UulEX44Gb3S4wMG1lRjBvtl1tappuvFFtEkE+EH67qIjlUPrSUimOzYza14a9i
L4zZec7FKfOKn9YeH3x0Nu5k0HDSOqyF327dYPxIbES3Dvpa9qpjRUMSWtCJQwr9mNYRQQ55lZS1
h0alNyPnR6ieLqZ05b2RJe6QCOAa6YEY4ZCjcdPFLGGjaL5pt4neOA87BKgEK0VmgZfFYUud92qD
EZGxhZFFm9wZmXDy80s9op4NgZMMebQmHoxvomQcmIalue2t4rk07Xk/BMa1Tsqz0OV+iBq63EWy
Hz472V/W4lcUrpETYoC2347jvZ0j1hq7nbLrU6syAB6025jTd3mv/5kZ0VBo4pj5om6WYhuSZ84i
WSFKQYneeZ1xaWz1l/vEshSCVpBB5a7uh/doyrED5PUeyMG0ZjTinmqn5Btm01KsnDQ6xfA+VIYz
OfSze4W6JqpxEWsougsOIgg6yF3M+XwSoXrnMNbGfBJ9RPZVfolG9Loj+CnWUrI/R4373FfGd4I6
xpLOi8nWw3QYhHKnS/CK7juf2bNI2TvU+luqTJFvIwGNTuPeaf1TZ8REwxibWKFwRf279s32E3sq
nXh11LZPTVreKD93Vo9JSIUIza3QiNlF+utZ45VWA4MKtc2FfQcHQ7hbX1pb5as3WZcgjvw/x02v
iD02hct/WoNyyjSR6CTOwWkabELDq8HbtYbPILbTu2hAq+8Nb7XXwMJ1nmSFEcyqL15A5eJMI+X3
+Nol5l57BAZOKFkWGRQuRnNtaugoEdHcsn9iE36wKxrMXPAe2Qp8Bc0Z5oB3q0KjRCIUC6NHSdVV
5+Z34sruwKdobqxkHo9ZlX4PWYcFWSHX7h2uL4Qd/WRfzEmTvzGdnBGGf8QCO8JvieW+i6xLW6KH
H7zx11TRUVm8G4L8GqfgEUtwsQaI6CaMVHp8BHr2ZVTuWZvTKc3KeIW0GzGeqp6LABdaxsCd9C8q
cAzb/vCpMn8HpHpiej6DKJfYqCExN1h0cBluJwKr7WF4LCBOu80EbbSpT5mK3klkcBj9od3M8+4c
ceytZA9b35456H08PIMxvimv2M0Dn8IQAXELDwFABAWJx7AYTXmEfQs7++I9/CxUjSlSouyEg5z3
GLjmGWvX6LCIyVXLF0glr6VzBcz3l43JNcjtx0CFT0VOhiSivxHM6goOMVoBrW9x26M8z5IXCtIJ
KTLHdR/+SRefdR9T4TbON2UxTZOPMCfdhal+Fn35kff2G/EaX23d43X2K8QUCL3EpKFw4vrx6NmH
sHsQo/2VldE1mWsG6wksferpcbA3ZowFoJ1afCfeOMBjSpk8T1vHSJB/5VsyxGGYWNBJ6T1NQQwU
+ghQCgNGj9L+TYeGGNXQ/S91Ur3viqWmIG3lKmb7cZwrssMKdiRm3SVnRIPuGsDbg4lCghM7uZcV
xVxnzxjgDDu4lEw3LibrC+ZhDvaupU1RZbt2HWvtGawTjCYIN+lMMS+XRbfZogcJEZ4JhbLFjPAq
zd7kshuuUQ9HRbaYwARLLTL8nBlXH7VNazPnbWv872bQjDDWEbtHlFDsH/I+ugvezC3kxmwVCTHh
mRtubahu7Ey/qe5P7diDRapZFsVty8zJam4VrswJ47WLY3JNt/8lQHMHLQ5YRar3amZ0jFe1O6sy
/wxJqcvn/o5IC49K0vxLIiR3pkbM7dCtWQRT4QkG5KiG5zZrPwIbA4+hCFuojl3dPXpsBWQbPZus
KNoW3SI15yjGBHdO8d8QWzfE4lvJCEyZ3TnHgw1S9jMyu12fJA95Ztz8ZvFvpy9RIXYxYM3JwtVX
o9Abq1NoBEhXjR0t1W+NaGzw64eic/8keXj4Gp6NYDhIfM22bl+LzkLQwXbNIE1X6WRj+TFPGAO2
JAWBSERFDWVwhK8Rkl2bxsYD1KLy2CccWLnLTaO0RYOHsJf95ZGQuqXZ1t+UxtsJ+hf6KViDWlyN
Amzt3ODUkbI6Jjme24zRcBMjjaaGQmDGiDQjRxGolpN1nwX4DrMevmYQ+mJRNRpRfZROgGvOvdlh
tpXj/GUZ3bbhIXqrkuwnHwxSUSJWm75LU9O3XwOcwVVrV8bRMGNIACTFrzwnpwFUNClJPn2Owchm
2G6fvaHdhzr86jOG3alPCE8wX4GjP4+F5BCK+AiG8Fe388EMjZ+oHJ0LPqq11ctTZWBZCfPgt2EQ
dtbzuMdIjx7d3NlsvL3CMvapYNQ69A443cH7L5rK+Tr7GHlTB7NZWXOhQFOMgauVZfaf7thCjvWt
Gt07WeugCAZQ05Mywa4yFarJeFtlUW+uCSOmuiV55Yih3OM4N2DsYoo+WFH/U9uBvPp8X7swRLQ+
A6Vbuw3M+Mga0UWo06zLx6YgwUlxltfSZeoy/CPmyNvIAi9znrHnwg6AJqVBEJuBXJrBFkoz//HJ
B0Ygrs1T3sUh3jmkIXaRMMLsWpwBRZOG+2wMnFOTN+yMEu9mArCiA2M0noqaCiCc4CqRpjGq6UoQ
1hsOJTRezk/fcHWWJcwmDyQGdk9kDV5VU87bj6YEL0sOIewK6x3XN1GRpbORDd662mweki4+uaH4
FzoZyarWrkshdsykdTr6XJBzv05LVkN20H73Ucwpgdydpa00t3ZLzxEIZPjEWv4KDwpq3n3De0O+
215dvyMvJHwCn7CPpfoxcIYVGrRYzQWVzgSRqXQ6Ro5AG1juAga88PCphfC7oLhAYY0gtvSbY5tT
9aJTu/h1enGq6bHvx986nK49cl7Q6Sd74IZZdoty4ec4zSspjcD97b3P/Dj3Olbf86Frf72xeNLp
xC7CJ5XDZGq9su0eyEM5o6T0/XR+FYCt2aL3xMq2hFSFAislk1bs3v2/YCabbePz6ECIR4OS1MvI
NsXxgmmyhO2zmdKYnSi+AMncndgKkUCmmbajnawtpyZypZ/+g118TuIqY5ryp1Ul9n7eDQhE9MlU
/bu0IoqSpnyFGo56Km4+CBd9USnsnDw7Mwm7Ea61dqwOhkp28sz6265BrCRyW7m8uYMpHTaZIzZL
W+XnEJ1bO7kbNaDVM6prM/6AcMYHQypobFyMJT2cxOFVVMr3TDBqzvN5OBYtvBUrJ0OCKVp4dFPh
rLIW3V00d9OTSmqMsE3Sr1uTBZ6HOqUVwC/D7jLqae/igmqq7Kd3cQSxtb6WQ0l6nIboZxk33bHe
iQzbxIhQ8Pjmv8NiEW01f8ZFTWl2EVUAvvXIt8DtuyFG/AEGy4Ip0bBvujja52V3jj0q5dRZpQAb
lavfIonnd9KsGFwSecbZdJFSUJgZxjv5lXvIxZSVFn8Pvo2YtxTzaSsW+6vYBtm4ozZb5bgsRoGQ
KUkvkafHteoq8Hc1444eV1bPoaFL+S2HcmSmRALE2L+YIfDIKqKCpNMpRlJi049WgUkg25fSk/6E
hMsV0VMsVgvyUGPya3qiWX3+RdPAVnB9GxaQ+RSxZZ8mArh0wqeesikIXQ6oqtLggVLrycnJq6Sz
e8EfjxnMx2ru6LK9lJ66kufTH9rQvkwOKutoBnDk+4CA5dAd2hjf9uBuXAEPkhivAPlEguFE5DW7
TxiNrk/Kn+LUhIHGsiJCyBJxnvPbNGgjU3sCC2XtehJAeg5zUYIsqcoXGWPy6sL2Uy1j+SolFX1U
vzHnJJh15xCn5BaFGXoayxg+asZ8meM+pDp6abrhZ5y8P4Yu+77hXBQqeeszjuagANZehkWP+3Qo
3pO2MrfF4AcbI2/Ff83o8gz2/WuRm3eyRwcm0Ch5bcSMud+iqED26M2JtSOim/SMLHh3/GBYJTqz
nnxMVB6u3DOrGmKLg2VGC5UygtgXy/yWoHRBuS0PahkSKMSHRWTdhql+GrnKXAeZ8IzNnuM13UVw
NvosRpOOm0p2XxEnEX0Ess9h+o0EIsyq0wXSTLIMx4zpEWEcXsI2KFkCBTd+T8Fjih7ySrhu0Rh7
HOgUFKc2B0QXucSZFciUHDfbspqji5WEFzjL9BMpgt3bcD45wm2uK+RCAJjP5KSyeY4I0K30ogss
AXtVR1q5fYKy3q3m3cxaNhnnN2QunIzkMI3+MxVfTACQhSjCv5UB+worxauLSbZj/hoZuwhARY10
JeZMWMmp+aus5Cr9/NPKZuRUTow6i2imKiT9rswZ+qmLjV+YcCwHmuK8JZjsNjbxfmjEKY450IBH
rtyWYySwGyYgTrXlob9VGL2rjllOAksy0qciQkMy5+rsxv3zrDFFBRE767oKfssS3onr73VV3jzv
1UX6RW+410Q45BYcA5QeM0k0VtKxyqd/MJNGbLXgY+2Q5bjQXXIslRPeBGf2DqaTbVy3cA+GyXQk
hlMkEuwujBbw7AESLanRKpgPY/DWlCgjO1xwY4rvDZRG5+bv7ez/1wbp3jCpWyeXIf7kqOxY+79W
5u3SuN87MY6T0A9BbuTXKJ2e0VY8Jln/SKoh34lCRABJgbQRrpfWsy6ZZCwGj+fuldNGOtZjg5nH
E/neZJGSheTeKPMTyze5Y9G9QGFV4R4rLWsz8lhlMtukI3I2GT2ZucEzzMbR60nP+sKAdfSWSUeo
gVbUkI9SeBwT2RrjOoh6hneUSJgBSsjQpvSOo0XTNPx/Bp4TW6R2TZPuahDds5ex0c3XFZLFeAgf
+DiPDWlH48BANID5A+9SnRLF8xEw15o4P0fRMsjLHF4uhmyxkV0kFRBep/BHTz05kKOgCXftN6XR
dZtNd/clye5jcPZb9yfLcMMBlZnD+eiq5KbgS1aIYUEOsx0kpCEjhCT3IRTW3s6eesD1zb8slAfp
+0TpUOF05odrPUuGFGpRCSLw7sLoDcnIyrf5DgVBhGN5Jnp5x+R6Pcz2Q5H1t6wi0tD2ySDne6T9
RlqJtMWOOW38ZRHvi6UWJ2E8b6uvZhndLMViYCxY7RjXSGgfnMDBw16KB5uwPKetH2wsPIJT0AjN
h47nLxHp1gvnA/nDFnR7TJviR4Lonwr/bAIbNnJ/o0FfNH7xrk0HksGwnZhswn6iUYYbLIxPKaOr
XyWbHAo1EXv2oY4a/GHhcxmlxdrLWBJ4ihwqa241RIwElpD5rpPFbBaLn7SX316fgfgFZUt1cA0B
JIgJSZFReTuyuid21hjbQEUBuYYuJ3cp4A23YepNdJsWuDGZEYQusskaeWUo+peBhhRY09VijtyJ
1wEIJ+KbI+TSGzjptwGRmCzCY8MSdaRcXMfmu9uT1OqVmwxwUqLCgyKCZFZSclJ2j6xFQb14/0Tc
4niF0IKOyU8wF2jCx72KZlhP6xwvPB5JwDqx+PVHPJqFWyBWwoCQJ9Vz5xME7HlXKKdkWqTfvaRN
7rqPoRIoNfnTJGUxRASJy2y23Vb4pGEYTM1azxloOATtVfGgC9Z/QdAj9/eX/0+ceZ4k0Ldku0nO
cxgyLci32iYMaAjhZCAZaVNmSr2PwiuKEQ575ouToeZmQsKWmJwH2HpRsxuL7g1gN7pgMrt82RE5
PtiPvWOYR3chJRYNEXk9rwqaufcqSwFCNKN2T7Znov5zEKBZbfxIdwvF07y1SAomj60q05uAZTEp
PKSRHxCkbXMmlmuiijWCafO5sut/KNFAcSIsH8mK3LgOVrRE2/9lzNfoMsQ5E8Q/kc62DvP/K9pJ
JnQcFL26m7ozWUEP7tz9xvHimW8+s/InGW0WqZ/18s5I1l89AkSWQ31tbheG0v9IO68duZG0Td/K
YI6b2KAnf+y/B8n0WZXl7QmhUkn03vPq92EvsCpRuZnY6ZOewWhakREM85nXZHIHDjq+MpHMqyGZ
a9EqGvUfhqI4bq3jyEj/wgBhOGmZ9Jp6IyFB0tnjwehCZzQ+Sx2MeUD/AUUJ08ZXAfc1T4jrgqZ7
kEd7OcKNRgTXNOt1ri9sLIQmH6jmjI7Uq1vbBQOr62StHgYLyfUIMBd9MNx4FIE8CLowCMwQRb0o
xaFFvSSoqulzgjtMpLuOfhCSbCC4VM94VunNJCgrZkq8B33B9WPnt8ZU9EhGytSlPjne1fdVDeis
nqrhn/rQvnrgDDFEWlsjTw04S6EjY6BG8NRl907tm62OY5bIfmaVsbVDWuGK+ZoM9Su6qU5iIXsg
SdA020G6V4V/n1G3NN3nAM8vWPrWqN721K+5xilukEJF+BxXyW1qw93ApDSsi6UPbsYox+cMuXIh
m599Xi5U2z1ibChRdBgVNLLgXgAmclxAOCSihkyt+tG0tH0vPeUjrCOWjZqYXL7TzANJpayNNHZa
BQqGUa31+NkzQvSjuC9rM9qY+CAalCgCL18qMZ03o9zKVp+uwhiemI0DQNq2g9PGKH4LRVyFSbSP
3fA7zWGciIsHSNKgakCJARusmgGJwnZdWcVrSiPWMmmV5rQTcmtc22W7C/yf9HYQ0NNv4rFdx+pg
TZvZMdx0XYdvrnxMgb+EBsp4ARLr6Psk9bAS7b3EE9HlCfFKj783ogOe/p7wuBaxi7PN+FGNk8y7
3N4ZUE9rAbKeqtIR6fIM0DHhiaUmaIOr8hVAkqM86aoOpKlLWvTfhCkepXpS/UGpQtb4PtWQfMvi
cROkqBVBPLAzyFUkYeR1G+R/VyiD8a8C6y5CsAvo7sL7xkcPzMgitn8qANypBHyUA4TgwFpqYUuK
V9yoFSIopYvhDsBvLV/DM6TxX0gvoi07RzMnZcfapSRRWVcKRSP0QT6FixeQXuBXZSCdT9G8l4BW
0ox10hgOqUXaruvem2yq15LXHMc0erAwvZ6sttD81Yubzst+eoVPayZpQYq5pEalocqr0SADo5BP
+o+VzopUw1wGrmwvWqwfaqtek/RRDMcVVOg3BkplZjXS9gnLXcMTZAgkzSxKXIB9iuJm7IpnLwZt
EPfWz0jR5I2u18EToBOMmBu336El5W29wsW8RuqCjWeV7rWGpgvw++Yew1kaOSh0O4VMfFYXaIfJ
Op2TxCSOJ3UKD1bYrYZMMg5DUV/7vdsiI4YVFhWYT2s6II0Ma6KiOetQIVNXcNmwdkGi6iqg/HTN
S1c5leXeKOngo4gMpKhLIB7S4Oxot5fR1iU6cESgoSYnQNACk2kk8AIGCK2hfTLtdFiWAtybrhvt
lVKByrcE+LywBobeTElJqSEIRU9N3WpJBjKwlPsNPCAQoprtXasVxPeSCH1ZNyaERFz3ELpOfoRm
iMFTH93JlHGWqI57TjiYzxKqdw1YuifRpxrdKXvSRmtfXV+Wr6yJUo2pVbPR+LxO5o/GqlJBF4BT
qEEWWdXOiJv3vuggjik6XBE5hN5pmXm7G8esWVt5VV0PXfutadEiUADEvEjJmCPKCfDUxoo1DoCS
m42kcg/73aaQOulG9bR0Db2f5ouLSVc+pGijFD2lbcobi8YkV9KbSVpN8m3kF5X+UFXFcyhJgBES
YGEVic8rGTh+8rH1SbKTbxstQZjMEyZauBW6WpqghqKD+JQGY9siWIQ2TqZ5a6ukGF5FZnbsc7gY
cYcTiV9r/lbN5cdQhg2kQwhf+uEAkQ04BcbW8pqK9hoI5nMoQ0dKWhNNcat60PSoo7LXGEA2m46X
FDREWRlApmTPfuC5UJd6EA1LL7BqVEpyVB0iiualZnV7P9FBrjRQbiKfQ6dOKhQxlnTTK69ScqX1
02mdhsg70YTtcXX6WkThFM7KNiTss9XO3bgVjxlC7CrqMHSxcHthw5ixDsLV7ans+6sR0LwpSwe3
qQ6+L4dPqgm8XNZykLzgBRsLUIVhKObeoq8w+DjXxxKxTKFU1tGTK8r8Mqh43/ghBzExurQOGhGs
gyGBEYyqN0DVEiKF5tGSrHzAcN1bKcp7ffwEmrnKLGypISPRQoJ3D1C4GMW+xfs9aqGG5zYWwmn4
6FXBPhwooBMkirrfh7kFUKi/li0yUCOJEhTOhKNpKktYgCzktWzwWMVhXDLs59Z2NzY6Lzm0qgSN
xhgZVzeOj1pQgHNpQMv496pmObpNj6kLoPLp5D06Txq2b5vOqN5sQ33PLfVH17SHIB8eo5TbDZwa
IhnhDq+/fJl6xloBGI3ic7oL6INZNHjjlphNHXuo5a3i9IEWr3S4sYsBSThXMr632K+DUMNDjyu7
RKWxaWhJtpn0jTa7tVTQRlFU75qO6ZPuUpes1G9yym4wtXJllj3yDtaPekTauR7jF+ARTu6Fk1zg
21hh8kihm8s9PMZ2dmvX3UQ5I4BvY7wFK+Ml9AGMtCbwJeimCyGo9Zm5dkf54M3v1I0dfiSBt64J
tIzBePCk7AF5uiVV7Q+d1zLHebBT2nAf676yI/klhgtGVEX7bNGV8TcJkmSZ4beJG9xN0iD/QQU1
rRFslhLp2PjaR+fRNa/aB1RbQSCiuOhD6DPK70OnvVmAlui9O30DGmMM3asYmyMewJ0PqCVTTTKh
dDWk6O/lMGf6YN3k7tozxoeoaLcjKEqobWSD5n00TCbgPbWxtCipwdLScFvUqrBMxJzCmmT0SQwG
VJZGdNWIGzCsex7DcItBKJgygPq59WJRhcc1EH6Hiqxq6UfqMQpf8dQeaVoJjQ3X2VAnmiw+VDTg
1jLxN4dCQ1YRXm191BooUoZv2PRjA+8RiBlBTQkqN6lSCZGSgkQC4RoemKCjZte69o1tdv1jq6Y4
PnaF8WDiHnWt01C5Li2UJ7TJ2R53QulQl0O9hdjSv1kefoe1Ftd4eAFlRMAWNboEFVLfy/Hwtof3
SlXraztENW20QF7UWk1XKFdxkBdNQroyEgT3OjhCxa63cT34m7xLKGA0PoLcZMvjNml4u9pOra/8
Iv9hlx6BOYDDjYLjCEXsMUNLTE8wciaKH2FGGIp2NF3vB5L29559zCqyiKaVX5UaPROwcjDKdEnm
hvLFQQoo+RUeSYmgvAT7NjMiZmAan9RxbTTssvZWyrRsO/aqgUQ2PmwAa96kKkvXctnd+YOtHkJX
SfaFZHLl5AkFYuTqS5wuTCt68AZZX43puKvDYNlQL4UjyhkekKr1imQj0812XfMpyWR2ISW9ELUW
rB2sQnzgGnLV2ta7oQxk1zU+WX44rprUfM5kgD5jcij7cKPG1VVGw7DyLbg7wQGax04n3ctRgkTN
9WBW4Qr7KF4Ofdlgg5NSWuKeWBkRz4DEB2XoVdcWm1STUUhtHmXJf09wQyMyJM7LtOY+VuL7eJQf
ZVguVWYdqw5zR3rdRgoIxXRvLRmLe3oJNVF30GIvE6UUEUyCrgjiMBf6JhLm1uz0n7YRPWBqsxQ0
IQtiNIS9V3GB4zl2ImBBXgvX2mRixHRMuiPXpspn8VJnBmfA69C5yelXarbRIhuSLmWagJ7cbZKI
HxvoBKQe1AMa/Kq+5gV5H3LM0lo73mIIf29DnnXA4Ov0mrSjpI9br2w/o5rfAecmKZSnMkLiCjvM
D2kS1Mpo0tVtdyP1KfJ7yPoY9qqebKqJE9eVjsUPBgq0PImVNMJvcxtYvGot3QgRsI0kCIzZIH9o
bZdCXf5RY6pjFODYOqQC3z2QYh5wdFLLfa+b207kr3R4tprpv2kjkEifamddu3hSJs+ZRjqHwcKa
O47bTg9paNZXxCsPVZ/e5u7ETZS/2yFUIxsZ08ZLV5U2fAi69cbkfZHo1lrh4sbC7wE61GqUcFHy
Gu40LCa4UiUdjGNkHeK4XqJ/8pT6sjtpfd+rHGOHvuunmuRbu2ufEGbGRRlFeAhhhNZFuVazrgN3
NdxPVsk9kLAtXRmcuQSBiHjTQhwcCj8mANcnotCK/kezQJt8gxvPLqqTJ29ElXSII2R3kh+A9K/x
w9rWwIcxzEDPjaKnKkkywGv5pUd+2knM8KbMJkVcmq86PzjX0F5vKkxXShXBJ0OGgdTDh+lgXEjV
sHQ1DAms4KV2k4++YCFN6tc1XY2uh3QxWMoKBlHkZLq+sREOXPRJw8GP94EsXcdIt2daBC3cX1NM
3+TILUiADy1gaKs2IXlxUcxFy3LI6zXWChbKFDLHPxpeFWBG7bhq000cPNNIm5KU/tgU741O9oNA
JSrANd052VA3WPWtPQEQHACf4nKmxauBvrRPVcSqh/cMa61UynYlObMc7+0GXQRrGZryZ8jtZ3TR
jdqqN6l8yJv7vh2QVRPx2vDN42SKoTTAEs0CavSURG5EJ/aNsN7z4TP1ACliEhQiJ2y3K8kfP4W+
CWrYC2W8Csq70chKRCswywYFqFcAOiwiVmcgMwrzm5GWWgnzgLKu1uOMJCtvbv3Yh+ST+sMQSzsy
D/pt8Ayh9T4o7vcQNL1o6cyXboCIonxTkR22DShqfQ/icXL+oEqlvKF1KGWTj8UCC8ANdmwI38M0
kYFZIUoYIGaRbQIKwSV61/0IyvwhE/ob9NiFZrlbBVay62eU1buNAsKXzQYBmTKvigdH/BCrnhNZ
O66DOAfagltKpPrfYICbFUJRk4FKlh5yEM0edjqxr3+rgCrJQiztHmAYP6mAlXht6kCx7luscSJK
kAXaPEMG1B14biL7SxuFnNqfyGaMNZobv8nRWOn3xVDsStPb+pG/MTQaXsSGKHxWlEGo4i5kHQGs
bUazKzbEDvu70KTR0o8rgTnAQqT6Y8hF4+GE4es3ZuMuPfln0hULn/0X0Up2EQTgCOn3Vmfdy953
gduz7d5bE8XAxRcNFhD3M3CxbteicNmQSSEmnZSEt8M26r4LsPE5xS0fzZIUG5JhX+CLVQsTyWY7
/R6hCS7I20C9bSRFulZ48DOruyvbCWNlbfnrVcywwzc0TB+V4Srhy7rpVUFnz+9lyBc03/AfKWos
ZgE4QGuVn7FX5r+Vq1Z7jFjMNLyv3DtwG00FeZUTOijXYErfJURZeNSxECzXpY9eE3pWRv0MG3Ph
o0CpwBCV3kwdjPibmjZ7X32h9OV272CTDl3O9n9TBdxKJXlQqBBFsEgRS92PZQnK42iURBo4A3Mf
pCvd/kFD50bDrCSQdlMPLcfIUEdWilQIRa8a3mkLnKYH15LV0Dq170Y7iY6b3D+dN6XmINxI0CR0
TQW9B4RCkn5Ke8GMRuVHET+3APxkqAmSfE3t7qlpVdoXH01/CzxXhETnKMaNuv/cNQr8YGRhFPr5
3wbhOQ3SXtQ/kqWPLxq9ShrEr8iFLAPQRvh57iSeNjmRaAtsXLA3JmqtgssGa3mBnlxpXCGPNWkD
aCi/jMCWA/nWldG19vqVFNxUiGG0UChhtLe6dq3DFcu8o6awZcsXi4SKfV+UyRW8Xzi4RLPrlmRr
kQriB5AjfqHfBbmLdUh5FQ7o5ckEdvo2619D6bpI/Vc7u5IG/ObSXWyMmPkxBeoCHUyWFKeUQnto
OZBi6K6scUIuHykbQMd8zKSGHPTBS6+a5CWH7kcfcw2tCbOeaFnH771+DFp9FeAakQqLmm2HUNG4
7tJkafZbuaEUZBwKNA+QWbHJ0qh/7wJLerQph1ETwzw6cKroNkukd43qXG36P1uphsOW3HA7vIwx
MBkCHTOihkgDpklAJPb0m2uiV+qlLdgbt0RzAfRxT0ZtNRNzxH7WeizeIcZiT/PhQWoq0XOVG3Uf
2C6Ptb6Q2hsX0UGLF22EWas0t710KwXfwYgss8lVqceI7CB3aEoY3o80kXYubSHT6+DkvVdNfC9l
0dHo1OOY0NmOXwpVfSmq/DqC1RPUr4YPvtMMdyamlT2E0VyhjoZKZ2zdov2JjEH+mrXtSigbAeRm
JF2bZIZMRNoMJf6UcfbKES6xgKUbWAmYFYh/ZPkQJJMQiEJzB8s5QNPYTVb+XrXMV09F4tpYydW3
gQR0pGKkuNaqHqVNR48q5u8eydH+FmQSMLlSSqMNZaSWujjBS5khBnkoijdRHRWQwg2NWerCVv/h
CZZ6osjlzToFTCGAV/K1M1ZzqFDSBVgiJGTsVe0RPN7SFfGb1wHkSNCrT8C9180NdTSkHx5L6aGr
avL7BzGB+wy7osGTglkOtEUtZ8/YkKxCgX7De2R8quzMukmurOQpRx4aZBScc4teNmp+ngS0Jl66
FNmS4KVR0CRAuBLpTRW4IqeTcsMhT4ER+UCz3HXe7U3uBaQSHUzPo9yC3R1x6/oUPfkbYvxF++Ed
XaVJiieS7UdbeLtY49/P/T1VWWf0Dkr7glvNqsWtvqH/VwXI8/DZhqS78XEstYtVoim3Xb+r7P2Y
XCkKg+CYiopFUmOvB9OFcrIwAVpx8w4QgIcGYxyS16i7g2XJ5kXaKxpXSvou+IH5ACTZ27aCZgX+
CRX00q42D0Vav/Zg7dz83YTQ2QfXjUBpEJQ1ME8j6b7j1kQQDjvc+qlL+7Yz2H7vg/yOrSRCovty
4jib+UZCu1ELMUFNe3i7Ane9TanlTi8fs4JS8ASYwiqWE7AV9qNs5FfZCIt9vLXQIHP9J3qyqwYl
0oGTl+rFvSC7cVOk94HCeQU2Oyn3RzRctT60YKRI5fBHF9avA2zKhQdY1XYxhw3ptAMukGnnubig
v0oSiv0CbSnUmfRvSQNQCsjTKD+5bnGLFSaKKFOgBz0BYyr9SqYq10SvOs8oofJaxQwXboI/oob5
c4LZqdY+RcZDrh7Qj0Zx6dHKgw1lFde6iRGl9u29cLFkgJ2nTUWVTru2cTUpgJiWOiiNJjiUVnyg
ohBzN5s+pjYRErz9Qyh/YM+Ze0866VtGna0LhmOlvMSo3xeDspHUY0O20YHLp/E8oXS3UvgR9LdQ
UNep/52CD7Ja3VUCIYAmGEox1H2VcWkFMQV+Y60OBGpofIw3ifKGRTpOCCQhGIfgZpETryOZp5UK
2CYgL8kRqeJt6iOuAdi5la2l5PHGBfd4DUGJhnRkBWzNCYVylZevdrUWPPGUbFxdTMBFaA8pTJ5i
wMscDdc0xmMnXao2aUkKFooHubDcBx6fdWy6YIDXyJ6tey3aVIj0kMp7TXhN23kTweUx/G+S/GJY
1mooP/ruW45UaVM+GtCoY9deKTkKJxylgvo53GtDp/73gr3degyuPaXdUu/dxuk9LkOsRnHn67A6
5NeUg9JD1R8gV5Gd7oNiF9Cq07RdyjbpMVz12wZvou6qNnCsLV5c9RkizmdXmc9dZj4BP6CZDdwy
pkmMcZ5P9UmUD7GBJHYSrqCuFZw8aK1kw12P3JAAYePe2/lNEOe3LcK9JVoXjSCrHf3oFjF0SgDY
TLcmyrZgBZRylU6RBnJtNnRQdYPwCdCJ+tMQ9zkAlsIERAWeTUHlRGQ49OJdFrLmmizD4oPCNuKu
qhFzGw86JHlDvwknT7TCvFHy/kgZkBwxQEOASxD5hIew7F6o/kLsAHXZPQNiW2nlfVk//WXpdqJl
k4gDeQ5divGjb+H/a91L54nVX1BlPavGbsiJmx155Kjej6DU/6o1O+xk4nxs9O7IuqAKCOcvc4Dn
jjVV5gztm6K+Bsb9v//1P/7X//ze/5f3A2hYPHhZ+i98vG4zrFur//63Iv79r/z//M+7z//+t6Uo
qiwrtm1pmqzpsq7I/Pn3b/d0t/h/y3/lMp7z+gD/qQcIs5Eh51w139IlZBMHC7BFenAf+hWNUqiC
Sxo0GL0tzv8CWb/wC5Tff0Ei0KVoIRM4uuLgNr4HIrQEYu/4a+oQ5U5Zow61NpfnRzVODKoqqmXr
Ns1jYZu/D6poSEPBLYX2BaIxjh57kkM1Wgpld34cWT01kCpMg363bTCV3wcyJM1r1QZ+a8XEvG21
cZfKDlLZUnWQx16Gm/PjnZqXZsqGplgqNr/zzylKoyD4IsMtwYUlNa4r7kKtKbv8OD/OyXl9HWj2
1aoKw1Jfkej3X4uNtlHXzabdWlfAxjDNW4stSicXRpz+xvlO/TribCUHWWvQc0b/N77ql9Ki2hi3
2qJdaWuxCJb6pe92aTTt9+/m5r1dQldEIXItfmorb18vitdkVzvR0r2/tBtPHYGvU5v+/Msh7NwB
q2iZxWzVT9slwEAyWE4+Lizgqa2omQjJ8g/NMPT5nncDeuD2JJ0AKtHJd/bBX7YLEgtU1jfFOt9c
mtbJzWjJto50iqULZTYtAcdA8tF3cQb36Hl7BKOUEk2LC0dZvjTM9OdfVs8ttSRpUwA1uFmsNYdo
dFlup3/SLlt0S3mlbJtD/3Z+NU9+si9zmy1mYQRpQLKOGrVx38tPirgdmwtD/L0+f+z4L2NYv0/M
lOTSykzWDxWQRxc08AJI1kpfm1t/ba6K7yRjx8QhpHHAgTuUV5apU2/iTbX/Z3O1f/8dttWq2KTW
zBW9FjMhXITW1/bV9h8No05P1ZfvGA0mnJMUvZ+KzFivqrUk414CKeH8MPJ0dM8sqzp78oRvDBjf
IHeqbSRtRUfUwWKatADUwKJ3wCW0y3QzXviYF/aLOt03Xyanq7zC8GayCaK0c6OWyEG+Nkb7n05u
dkv6Q2e3NTgYZ9gjHvwK53WJC6uDqS2Twp9gGToXlnNarvly6qqq2UI1DKFrs1Pe4TPqx15UsJz1
zn4B6kjkgBzrLT6ih/NjnVpEXReGKRRV5/WeDWU2tl/T5+cx7Z5c+rdVvfPbCx9qOrh/TEcn3gcv
odiosP7+ody+DcpBplpkiEnrHLDuTu50xFaEqtGOt0tJPdh+fuESOzkzg8tZyAKpxPlViVJyEQNM
hwbj3irlexmjGkNd7z9Yvi+DzC7KyvfpPUIPd2rqH9JjBHQVP+1/OMjsYmxMJSGeHhIwL3T+sXWy
aB+BM3o6P5dTh1j/Mpf53UjypqQZcxkEfXRVe0Im8MJuk6cz+cdW+DLG7N4LyCsMLcdy1bq2NskW
2NcSy7QN7aIpcrt0ji5sgfn1l8m+RHWmSxw8A/zH/jHYw6I9DDfqnbrH32kL5OgpuzTFS4POdnui
Rc0Io4O78G5wEB7bRncZYlGH6ekE81cfMW37QID5/Mc7ecZ+Lez8MgwN4Xb03NHBal4167mmaTbQ
LAqzF80zL92Ip8Ie7iVD0y15gsfMNiRYrSgqvSF2qhWUuZt+F+zzrb7B+eu6vg4ufsdTG9OUuQyB
ZqnA3WbD6V1UViAfEfSjlqan31vjeH7xlJMjqEzEsFBptazZtlSMiluw4kYaYyd1QsIeeJL3aJkg
DXErb4MNnRkK8HR5mvXoyKspLKABz551L+zZE79EUYAxmaYiM2VttnuCUovUAOoERdwepwDssehv
n5+tPM1mdgh/G2M6pF8eTjEmIK1Ur3DinXi2b7yturWPaE8v2y29UqDW6XHFfy5hMGfr82OfOByK
ogiDkJn3jfx4NnQbUPGokOhpY2o1xg5cozNku/ODnFpDla2paAKiiWXMBgnRqg0UEH8ApcFy4eNd
Zk/nRzgVIKs8lpolFINR5sluBu20BiyH1NCV0A+RSaKvrcIlWOjXAkJGudXvMKZb4xF+4eOdiMzh
bwmDuMBWwK3P9oeb172LqQceZ7X8MxbPZWxidB7fQoi4EKKeCup+G2q2TaLQswwUQnNHbKyNsgIk
A4YcW08HRe9V+yNYym9hvTy/sCf2x29jTjfPl60pc1lh21hSaU1BUH9WKNLVuFueH+TE/lBtVbZA
fnHANHkWFY9m3gcYLKN5NcFE/esKQfHzI5yqwKgUQhRwg7Zm4T3x+zzyMoXY73PE2jXFyKW5zfby
AdGLhfRe7JCbXMEztlYXBj3xBqi2qQpVpjJCqDXb97HutVEFA4+Xx28XaH6s0h1uz064hORDPXYx
/sTFdR2sL6X2p76abdrc0KZKwGXMNqXXjXhcjRNV3Jd+hKo4Bm4PZqIOXs/P8NI4sx2ZCTMSo+eR
zsBC7zz3KGHYZnXRhZ1/aZjZx5OR0dFSO84cne1XNLB0o6yhhOre/H9PRxNC6KTzlrBMY/bqZG0D
rFcKM2eU1rL4Ppqv1XB1fohTd70mbF5OBtA0U8z2hKrlYxinSHIhsVsvedFI4/3lgPZCsUgw8VxU
SyDOWw7cEhV7qsmXymcnDhsnTEVR1ORAWGI2Sd32DERDKJ/1urYOpGxbDM2F03bie30dYn6etV4r
Zd8sqDy26YuwxI1s0OSwIdNfCLIuDTTf50M8hLUETrwfbjvvp+jw/oM1eOGTTbt49jz/Np3ZLm9t
n/xPQX2//T443hYmx1Y89M6wxDRq464ujHZyTrJqkwLKpmb/XZX8cuOCOkdeq0VHt1pZw2IkCuC5
W0ircoXe9ML8Fi23LTDSS5WJUy8ojYBf40775su4lNOkEWh2/ncM2ax6CtTJ3XRT9ffFciS6wnxh
2P4HNSZGNVVNMZiqYs2+YFb6A9K0OYUtXGrq9kcS3iMHeGGbnLiHqc/xOhPhsOnnOXWdlaJtJKSc
mljedGNL+1GnE+JvdexETXC/Fz7hiYaDLiumLlu2baswW35fyjYcXVR1eKj7uv8BTfUzzZLbotJW
gxj3ZQWPoGg2meZeR97ThaFPhCNEcgI9Ah4e2ZqHI/mQaUOPrrjTvnYrzamImocfMMAMBBAW/j0w
902ObQkIgAuTPrXGXweeHZKoq4fSsFUUjsVPVMoh27XK1sTWBt3F83M8cYH9NsXZ6gKY78s8pSxZ
u9c66AuTLuQ/G2F2FGTEwDs15vtJvv+E8QL04+hCIfDSJKZb4MtpqyDalNIUyymIAWW9catC5L8w
jdN7QeNI2zw0yvym7wUANUuaGoHyD90LtzYoizj8zNAoPb9epx41Psn/HWl+4VfRCDAjaiDSmo62
T6+C+6ngSJlso24Qalure2M9tYNKAq3mwkqeuC8p98uKoRDZoUwwW0lDbodx1NnxHbT39k0yQL6Z
l2pXp+okv40yrfWX76Xh56NGAYIiWPketVW/HTf6BioNE6JfeOHFObk5vkxpll8buq+2TUz1tvdQ
6ZgEsiv7QhxyadVmtaWU9lpQpKgyxyPiOLd19TGOF4LDv7/67N38bc1mkYYPfNUU2t9FaBCnewAC
zrjX1uXGulAuuDAZfZY/xGGMCrLHRk/bfQBuUKVxnFzIYacFOTMZffZQoTka00KmSx0IdVMU2aoR
w4GKMewlgabG2BDhp7r0cOFknTzDv7aCPrtWUy90rRI5Wiog9Ik32l5fFxvJwY1uXy3Do1iGK3up
L8+Pemk9Zzes7kt6rfwt2Q30qs6xHEhthF6zfzjMdAy+nCn8KvpyzPFE0MqPIDkmVHPy4sI+P71+
3AuUHSw6ELOpJAryRLAM8UfRvkcFJOirkG4gQlIX7tppL/+5PX6NM5/LqLulYXGfw5NCTA2hQk9C
MkhW3aOrIM8R1DemiXZZPN6f/1aXBp5df5Dnc+G3XH8F5ioLrdK2Rmp/s2LtFR3EHVLomJd2tYYf
CcZr54c+vU1+zXl+J2oouFjaFOYEuN8C3+0Tc9G66er8MJc+4ew27M3elTuL6M20wIsqb3pfL2uE
1Qv/7fxA0zc69w1nd2LlZhTZQwaiHLFvrO5bI6OvdX6MS5OZPueXPS95oBpKBWN5tbhx4SLi/jpB
wXX3+fw4p7eFxaNsaWiIzeNqtQ9N/Aon9VKh9E4YoFeceb1TVQgatt5EhpBV5OLA19uX8CCnb8pf
Q8+uLC6PtLVrbuMk3pjF1pKeAywOGxQw1M3ol+vzEz390X6NNjvgXj8MJvcjj4t3V0YPOC2f//tP
b/Jff//sYNtuZuq5zkJW6acyCeagUDxqzvlB/h/hxa9RZqeYDzXKqCBPyVe3Qm2KkoDy1qwBBm28
ZfZxfrRLSzbt0S97cDRj6LgRV4aGP0qM1LyIg/fzQ5zMBrRf85mdWaSK4VC3rFpEa2mgp9jLu9R+
G7Ojll3Kzy+NNTu2seV2ZT29VkqFKQQckIcI4GgA3n1IXs9P69LKzU5vjnxQEgVENGOHNQ/Un/Tb
PxrAnkUyeOfZUqqybiUwbihMuEieH+D0TgMFZwpaRYrQZlOAgpObcUyoPuytO3M9HqQV1mjfUCBc
Xm6eyCfvAh3knWIawMLnmbdeStjAuNiKodO3QTl+rbzBssTI6vZ78GjulUXu4LqKpz3Y2c8LMz15
cr+MPdvmeAejlYy/k2M/wNd2or15j88I2GZoyH8H7t02+zCD5YVhp+vtj1fky7CzrR9kvqX5MUe5
X7sbiuaArJ1qPayhh0DIWogLse/fzbY/xjMIbUBXyfof6MbY9pVRTM18AdR3l67pSm+hRCo79dit
4aM9Kwt/FSP6iNrQhc108jgYlglcgdjKsmcxsd7YNfJ9lH8LgU6IiUL9Gj8r+8KKnjzfQEpVoYO8
MJXZjtX7XLbljPMN5QbrZig240cH3dY1bvJLOcvJPfNrrHmDGvWAUIO/OWEm7WWHnGk7mgvTDC68
ztPW++ObfRlmtnBypLbGoLW5Y1X3OfR10zwIRYFyl1x6WKbn79xI0279ctdjCV6g8wYjTttMlcvo
HezFbb0CEHxLpIg65MeF7X9qQPp8lC9laszGvDfsVyR9gRtkFKAyxOJh8l6jN+xghfiJsJK29R4u
QfBOfbOvI87u/7C0IhURAt8ZhhvXuirNnB7jhYv/5BjGhB22aSD90cnpVeQNMejB7Kjel7i7KRYs
Ahha/8nimZZJs4jHE/zi719Lk3Or7COVC2M1UL3Lb8K1Dv/3tcgW8RFNUMzyNheGPHVd0ca3LJly
s6rP+xG8EXHeT7mzOmrwY7JPN4xWtpWtsiReVtgOoGCwFXgcUP1hygaqFsn9+d9wanE14E4Y5AgD
PNK0pb7sUb+AmYQjGL6+kLcT/FXRRgnjSzHWpVGmy+zLKEqK2rQdw9EZgQXpysrUHlW7v7Ccf753
iq1o3FXUX7UJEfr7INKYhIbcoAdS4haB2cgiLZHprDHBQ/FVngQeLz3of14lv484e+UgY/dN6/PC
phblPQQn8RqzPyR0siHpXYDSXJrd/GmrQttLZYpgk2dBYiM8iNomEkFlfihUY2Fr8uL8zjg5OV2x
BK0yRVPnQLXMhNjcGNCKx/y68B5KBXUA9YBI+D8bZjojX7bGIFdRpfWghmuvvStFsa9zdB1GXTsg
NHKpKvvno8kH+zKn2W4Xva0YrcEWUdsfaDdKzd35yZyArf8+wGyjo+WAz6tOpQri7RbH9121MY8I
8S4KoN2XaQZ/f4TfnxjFRpTPmlJNmlbWbFf4kVSjDAQ2mUvLQerMGbeQq7pNhZbYAs7dbljCIFpb
R+2gXCU30ic2w+en/OfR5hcAZpyiTCCN9uz7YSMWVXaRxI4m3ZbtD0PFsgTz3fODnPpuXweZfTdy
5iyzEJFzfOO77l5h5HT+7780idlnC+VwqE2JcHUor7zyilz2f5N2XU1u40r3F7GKGeQrgyhpNNHj
cXhhre01c8789d/B7HfXFIRL7Po+uVxTpWYDjUajwzngVt4XwTtOWxUY70S0cGjqCabXzKbXhjow
34PGfqwxV7YviNOqgh0xTQXpeLQ+ALn5+kQVCZoiACoAyLr0WJ508Cmh9zhz9Q+q4hln2Yv98EHU
lcmpQkAo2i1wb6omUWVmh6ZOBgcLAeSoZt+rX2lA4IMA5KijfOMM30fMZALGK7DvJ0T/oA4Stopx
l3cjn9lBCzj59gCUTre3P4LHqQZkQvXdaL8L1paqcXPeNmKYtV31CehtQEnAmwpYiC4o0VHOizDh
QBvh5DsEdYAD3ZfJc/zblWUumRAua2kNaKYvXwHQrdpPqvTJiC5VguEYwJ7sS+OehI2CjEPJ6lhK
ao32HAFXh+hAa3mWAH2+L4TzEL62FqrzxunnbVIbi9ag5+I/KZeDfprPqw+Q1IOoCVWkEvOGicZh
tQHyhgGwGGBqmEDL8M+f+xrR39ixi/dyzFYhecW902HZtPTShABXygEKglHqXn0mGE8el6DCI3Bf
Jvey2ViGwrxk0sW2NFvFQQdvA5B3TvVB8jOkGX3w6My+5mfCsbb/ItKkwzbo1THYLh3b6HTNLKEn
IF/eS9yVq4Wu+ooCt3rI/eloyId9LbkHG/4MgFcmDI4tpK65PCfV2NVuDzSZWPLkuQfExXEWXd0C
OewOAou5LrQYjSY24KQAH5OfR0B5AU8RzPJ2etpX6nYdVd0yUZySFd1Wicb6aAltoRmwExFcPUof
iochmI/AAtcwaCMFxcE+qYJMxc0FCnkIFNB9B9+PZjzq1zb2WYN0usoyvDRqsnrr0nwe1enLvk7q
zQqq7zMaBtB6EY2g+eJaxgCaW6IbHR6eB+1ggF1AvcsCWo1enfGT7oFjyBs/DsfVL76gnfZgv8oH
TGf7yyeQihSf9j/mNvlFPwY9J+g6oQ9hNplgpmMNAD/UR/Rn+dyeMHF66NAFCKjkuyIA1p1jnFtg
YSM9Q0R7y1lrVP0VA91/KkpfbPo/qgG2h5Fa5ESf1TMI4Q7Jc+zRGSoA9NOkG1DbBP6UJ1Gh71bM
laCLiH35DGCoS/sJj7jR/GZXn4D5v7+avN83DAM0dCqe4DctjUkN+EOcDZDYaT8T4GFJgu+/8dDw
JoiNVEzMyiZslLGc0WyrLgb6uysZL2CGAvEhIJlEQwG3baiMFKrl5gwgLKr6IQLWIurGY+X8NSxb
3nVe8QoipvE8+rjCj8Bo2V+822NBlTNMeDALXfsy46XL0VqQhC8KtyfAzY4PMthshs/zeNwXcxMm
vGtno4kXvVbKjWeWZNBigEOwAETH0z3FtZSXh8ICBO9XUxNYOG+7TET6JpSiPZuMRuBrW4ZaqQEv
n1yQ8U8H9BcqgucujTOuLlSoQ2ALNFeOpw3bU55HoaKDDQG8oKrxp50h3x83w9uizCCPBtNNqVev
++t3m8ulEi1ErqaNY4Rg9to8FC0B8rptJWhOe6FhM3BE78ZPaMFD/qzSQaEK19y6iLkeRMf3Nhxi
RDPhEOCOsnXRNPQqB8NbfSiCzO196h1bF7xKgsPMs8etnva1nuAZGBYthDALQxxm83EqMdnZeODb
2F9QnkFu5OhMOaWzBgQLQLoENr+CBkaj94B645NSe051NG0gH3ZfzO3T/yaUMU25LNrKMLGJpQ2A
hVfbeOlkzZ2mOyV560Rtm7xzAHeoIy2OCgBS5MxKdhpKLDo0HGILiE9+Mo8Hu3vb14hux81B2Aih
27nxWipYthKiQ6Ox/Tyvn8CjlY1/zDLAbVSAZYA4r/++L5BvH7+0Ys6BLusl0NpslI1Az5X2swfy
X0/VQcokKi68B6i3ullox7Zl+mxkdJuR1E3TCjM9BpC4giGgz1QwgtMQKDqIitX83foljNGLdMDm
tsGk6gIeNyi7NUDwcCoyUWMN95ohtqrpOpq86UwFs2EkhCMGib0LfLDvNEgGrJgfGmBRACoDjnQA
HqbsUTTvwPWXG6lMGiZvQ8COKzjVaLEBulEMWDvVGawhSBvbrUd/30ZuAwJEA0j32LIMj4l0+bWO
iaJK0pwB2XdFW7m6PNVVsC+A5xKvJDD6gEUxLDBsAJawI1i1D+kjFu2kuKADQPJA6IDp9zKGeCWN
CUD6CVN8RT/lQJtQDvWhCsojGA7/0UybSr98TxYThrQdsDKBHZ66IBoxA3IAutFjdkwxcY8ZQjCM
+JoLwctBppk7L3zACKFgcTmeGdoiTsfYIooPbBk6BEYMHA56ECIwy0bhW9Epjiqdp9BboxcjE9wD
PFvRMcJnKShVIkJlzp1iLqC7Qk8CqKZACYmoYY1//IaxYPpLRc8+ZtBu2lCLtQDesYRU9XAG3Bo2
MMfwmfnDCDQfDEKC1Xt/CbIbiMMNp4WcJzBXmNu6jc0KWHzAPUtPYQDeg6MSqId/Mt7G8ViGjhIv
fCOR8ZJgbmpLl4ahoABrqWwc26z2gdhwjgwiaNPjueGtHLbxwc7s0AbLMOb3oFCB/loafgCQyAH+
5FGwVfQk3SzeL53YsnWbRWNO5AKT4TFGcNrTcj9j9AZtgbOrHuZAnCLnmh8dAaPYI7ev0lqzAE+d
gMiclF9Aou7k9cu+StxdslQd4yKmCaAKxhdGZAH0r4oeANLep8ZjZP4Au+q+CP4O0Vlc9PSCmIUt
wzeLOaoNOE/dev1hgY43Sz5X60O6frN74J/1OoqDE1g0P1Mkqn3RnGgAg51/S2bf0a25WonZwQ8v
K9C77gDVu6a2uwBia1/ObdZaRYfBRhCzjMAOj1O7XQtklkBAgRc7DhbMAn2bw2H2gfYAcKiDMLnK
ia6upDLXjA4g7laZgIugAyaykf25xa1pfLZXr1wa/O+pBFTWvqaiFWXuGjWLQbqqQtEYg6SWb6kP
9uSBo2pfCs8q4W+RpUMSULl5zQAAzI7iAvs259Nr3EvPhNRPqdr83BfDSWQhMbCRwzjDEKQRtkbt
o/X61jMOOQa0KmQkfflSHPB4eRIN+PDOM0EeCQDgKEuaOrN8daOORtRgaLoDseiiSS46wvZ14t7Q
WxH0EzYhd5RPkjrFEJGeFtRaX5A8wjR47GrHKtBf5/PghUjkZB45KT/0z+WLehTN4HPDH0IITbgA
kxqbeP0JHfjTW+AnYvswShTdrcf6KN0rLpgGkDmzBArzbGUjjE19Fovcp6XZ4oxXOcCu5uGzFIXf
zLg87S8sz/IxAqaoKn01wZddK2VkoVnIbZ+6VjzWBxWk0sG6jCXFOe3AmDz869IkXApBNsxAlxSm
Pt+Lp5t9TOqow9Qb5E1gzVqKBwwuuRY4bfe14nqurRjGhywLpts0apGtp57v21PhR76jgH4hQNE3
aD/qglwubxktAOEA9Q2H4CaXa+uADIjUAWoNL2r2TXqbpFdgyu9rxbOJrRDmDGhlDh5kA0LyYfre
DqNHWWTiphBMF/NO81YM/YzNFlWAyy2Qd4GYHvy+ygxak7XL1N8w8K0UuqJbKWo7z4PZorWnuOvk
rzYSH0IcEN5NspXBhLl2i1J8S7BgMsZEKErGctCBeSaKPkX7wvhbedFmo2ogBt0gzlAcLZI5qSKI
0ri7giou0jca3ghsyN6kcThNE7qH5eoFfSBOW8jevnlxHRyGsPEmQPMCpiUZNx7Oa6xX7QIIzCH/
gdMFGia88Kr4AOq+QIpBs9kD83OMWvAjhPc9iDUkAPvufwRXzc030L9vzCIEqwoaigGN0SXIKto9
6Mp+5xQR9CKhfY0g78R4vDyXlXQw19RV0LOWyrY7AVC9nkaBItS22KDa2ohhPVCuWZ3SAU9UtlJX
T0Cxl3vgP+4AzD+VoqYnrgVaCnoiEVIjG8RcTZaZ5Gm3QCcDkK1FNr8teJ1YYF3c3xxuZIHiyX/k
sINl7brYRWxRN+fWF+ORttLY76B0mvu774StOGar4r5AcD9CHEjztLkEwvHLvkJca9vow2xSbGTg
RB8txH3KfAAw0mlqRUkg/qnayGBOVbMSI7J1xJbd4v8VQq+tq720PsVfAQGKIXiYcJ3eRh5zgtYU
xcac3hLpCaxmx/7414yhCJdNtHTMLTEUabWYNsRgrOslQ/pOk0Wt4wKrNpgrorYqQ4oiHKGwTODv
GqeikGy1yOXwsoN4TFEgFBmP0pum/KEnYCkkuPBMbawm5M7mL1EJc8tbW7mMA5lO5UQGJ2710muz
sHUScPi5ZUN0kNdl5kGvZ7Da9Wp3n5A2Fbgr/jr/+jhmEQhpm0QvZEDVguBPy37OwiZbvsH8ksDc
kiUwGPs8httXg9l7n7VB44cB/whm5LPtk6/2M64bFzNSgFqPLb9NBa5SuAHMBdpi7qoCXBfcl1Nf
7A8qYAwpaG5+17Zo4llRckm/is4lN2LbbDrjMpcpU0vAV8OVWfpTV6ie0VlepbUeIJ4FARXfbaL/
FZhIyKjfjCSsbTc35ghDLhWvWfx3KCaKdNydQSJPB4BtTxZ4Nu7Z2YhkPNsy9xEA5CFyjMHJ0lwU
0E2U9cffcJ8bIYxrS/UUIH8lrh0QYtm9X6OrbV8ATwukiUyNoM0ERVTGNEMyRmYLJhnXXMr50HUF
3EwXql4PCPTTvijefY2Kh0xQUbcwPE8/ZRN4dHEikWyCLuDDlIG2D+qSRE9UZyJo3DHmj+b8575A
rlWgzGLIwGwGGMFtb0Zu9mCZpJdpT45hoHlAa0FbuUMKXwr6r2iD8PZF8nzJViL9+0ZHNernbKAx
Sbo0btPbIEH7jah+K4FZxRYUsD0mcIAdlR7VHEmxCOQX0XLY14NrFkCfA7wfIHtu0ntL24CaD9hY
bqXJXg/qhI4EyiRQhfuGtDdSmCOkJuuaDAkublA+Tf7qDS/0CRFmB42g/IyJEcwfjKVANe4WKXT6
wELX1k2NPYs6eVH6sgSv+A/4B7MQ/D43HEHfG3oFUAkDYjizQ4U+qJjMxstYfV4/jxfwI/igETOc
xQPllbCwzd2pjTTqhTcWh3yXZnY5mgNaAx0JVgdeldKwfA2Xyb5JvCcO2Hh7qxfjKgwS9nGvQC9q
1g+0fQsXyCew2B7WBwugBOfoR+mXgeElDy2AA+vgX2OMIbOx/QDmEovXbh7bFB9gq8hol66UdiBD
f95Xk3tVbqWw15YhDR0YW1C58TAR88eo+lRN++vkgX3SdDGW8pA8Sq/7UkWLy/YNTIg91ojqpgfj
hUIwrU7qlV7xbHmGb6LN0LzQ4ljmxY6OlNWRCD5AZLVsAdcEZsE0tPiA9TF8bnAQKf5TBWKodwgV
UfKNf/R/ma3OHP0Z/KELbm2osrjtZTxJn0ANFsw4JfZfXcVHArR2QeDOrShs9pZNo/ZjuSZpVyPB
eMhfC78KQlQ8jX9U8eTedhsFmZtAs0EbNqtQcAStE+jla/M5L//UqiAVBT8CD8DC0XSZHMd5Akmz
8WdTf5S6FwmsL/v2yXWaG20YL4PkfdhJKwapaS/c8lSEAqfJ/X0dOV/DRAPCTfuAUUlEs6IGOqQv
qvVR1QS5Hf7ObwQw9qalS5lYAxYplfvuIdXAoWdO6K3NIswIqqOGYcURSOVSTVnLpDHFgzVuQZoB
FkbBrcdRFUEqxfqTZTqhzIR0GQa2cqPHWyguvyTKCSimgr3ihT0meu7oqDUKw0DLvb4SwAOXt2aM
IKSyPiQS7lXTrdBcZS5PyQAEoQJj16JeAo61X4lklrdfgFmLoTrkEeI2yLT7xX5DCyBAMxLHSAWn
mLuAG/WYBaxAOpcRG2+ZBnAnuuEVqqj8J5JA/765U5t86s1GR9w4ygB5b4mD/MX+eeKc2av1YmKE
Sl4wOxdCBwkJTUn+UE+r01m/kUyCFIA0U3Q2GbHOtR6AqYj7WOvfy84dUiM6YB7e64udR8vOYm4K
/sL9LZCtqdSShDdmhSPTgPBQm76Ccfx31g0pBBMN5AiwmBhkHHu9SUqsm2mCpk4GIZ79MA7/FpQT
jo42lII8AGVnoOldL1tYq5M86hAS2tNTB9pfNU2f5izz93XhXbkmXABiRIrLid6iazlALNFAJBbT
MbbZs94at3DXh9UNnf5ZOolQRXhbQxTMR6MpRSM6YWw61sslUUHy5FbxAjTTSPVCu33Z14grQ6Uh
L6CrwfvE2BvQTBViYKzMjYkuvSzgh3+u2vzPfSG8o0N+CWFtzJ7JNNkFniZh/y2svkqr3xFRDChQ
5P022TiA9yRsrgC7Vw/MBRRmjnEovfiAlr3nBbTpqld5y7EXjbaINGOc6KgbdWfVSEQVNYjhAWzY
KT9n1CP2149ndgSPcNy1tMUGReVrs5vaNizjFeatPU4+OrECG2gRBRq/Ul8MVs1ZSQgzUW9AYsYE
2ue1sLXs7UFbVYRAkZTdh+o83EuhJIKCFEmhf9/ul7lWypxASjeGn4u+/7BOv9HQjqZs+AOC3m80
QjGXqj1b5bh2auGCcLMF7aMpZyCefDbrT/vbw1UFNFNwPgTITGyhwV7ippxa2tE+rfGxrU3iJVMr
KqjxpQALj2JT0xay6wUzBjKCNRcndTKT0bFLzCuW5Yd9TfiGhkau/whh3mvj2FVRUuIaVePMfjAo
0V2cx90jicn01qkqjlWody8qqZbP6ySbZ61Eo3vbgjZGGhRhEpqaGvN+RRCJOQEAv6KPjZ0+Qign
YdIKLXn5JXugYOZR0FwozCyF8j+KGl44h/lKGhMxm6updsqK+bsG7IBlrHlx0ztlRkSnmS7inlbM
Tqprp1vpADnAcZLvKeIGnqvf0re/GLz8Cq9Yj/a0SZ7oDcfX0MBsDHCD0YTLHG1CQGq+jBn4JpQ/
K/0c1pNTTIJYj67SjXYgk8NuYd5aY8cTMn21F7LQCa76OZ/fJGJ6pPwGzF1BXME7D0CD+FsOY6pZ
BOzs0oAcm0b+09d6FVwp3MXaCGCuxnWJE8MezMxVpYuBLsCo/dxGr/sHTqAEm0MI1SlLMgCkuyFO
kAzcidR+25fAe1ogfWvj/gVNDPozmbuDTJ1VaQsu3+Jn80ZzW1kQnez76BXzbR5Q5b19edR42e3H
c9DEww3j/iia4+8bv14mqbKCPLt2lToFRTcQKRX5so7RCRzY/qzNx31xvE3aimM3qeiRjJxq4Mit
+d0YK3/YnfbJmEEw+j/JeaeP3KgVd9Y016Sp3WpSPU2O3mwwoStN+ltXyS//y6ijlL25AsWpQJtJ
/iXX5sIph1ywQzybA/QOHX1EY/wN/EhltekKLDSEfGHvKNYnXRUIuEUJR1FiK4FxpCWZrTnOMCbX
+d2beT+AWyx28w8S8KbiHFSFYNB09W+ieUaeKWylMm5V1+Wlkw2QYpn9xdQelvmToQq2h38/btaO
se5O0fEEbLB2xeK/1ycKPzy1mGELzxbY3J1W2Ecj2i3GIga1XQoAyyPr1mp+B+bvUoTyy3PYm3Vj
u6r7RLHTZEQMi9DmR9RWD5Ldju46qp+SyhZU/QR7xHZVG91STRoNYirg1inAsvpJfqONf2t8LM5H
HspGGZkQUYCpusHMmBKd9n3Bf7ECjKyjtR6Ne+wrUF/TOdQzWAHqlrR7gdJHxj/Tt3/2Qud6cNDi
ACAPtVIN04zXLnVA3sGuDAqh+th7f40faS+Jm5ykgMIQSId99Xh7pOjo4jd1Qm7R4VsLUXkbo0En
RHeONqCdWesOU9wIvARPDBhnaUHHAvo9246e6u1YVqYJN4S+gahc3WGZHW0UgXKLxDAvNGPpMJ4D
3GfXkH92E7ZsfZja3wmbt7owcVVUr5g96wDYStEGQMlKyVsedM8OSl/y4o//fn9UvAbxtAGv1k01
jCQpELJ6YDdURRADOkG6aPVvmMBWBOPm0LfXhcaAW7WyAaXXa/XDGNeNo0giphNetLAVxHi3tOwW
8A9TpFtdDaIEdaIZk+e19qVF80wdioDMuMaAWRhQJoLY8GYQsimaLM963OJF0d3ni/ZRJc13S7K+
7O8QV6uNGOb+W03Q/OAqApL5AI6p7LmXvWG8j7Nz02qixwS1XzbeQp/y3yoxt56ptVO1dIDSqwcw
g1H6YcmfkckLFDdG0uggoh4RLSFjGlZSh8TqemTAzPG4SIu7kvmjvE6Ci4J3KYERSTVshCjKTcpd
14ca/DcN3mLogQUytd09GNaHSlSa54YqmHXHKLWC7P5N4l2rF9vWI+TY7BhcwO2pAtngqAcTkFFQ
z8ZkXQDoh/OoOY2IE4y3kFvJjGMCSiyANfDMRv8Lgem3jrFizi4SJUF44+JkK4fxTVhfYsYp5Ojo
ZALckTt7lDVO8pPU+26ixN27uCRtrxccAq5+eHUgGUvAscz6924lZdU2uIfN5vtoH4zuJRfhtvNi
I0NDZQa3MJ4c7NxZE8148wCO0G07DNRVtbfmw8v+UabmzB4vkLrCEDF5hlYY5ngRwCiFWgcRXfmz
6Z+QSZrjS1NezBD810vi7EvjrRkEAQsEQKnALWAOV113ywgy9sqtjFer/mrOd71m/I8yGJc7lpYy
V1MK8Irxg2GfpBiDROFv3O0bPYh8HbEAaq208ACoXCsH+eLqRPXiGtm3/2mxCJPeM7rYaiMNLkJR
fhoj+AEwWTYIFOGGesARQQsxjMC8gZDAqDKKwkObufVnIOWhgaJwQeGwALaoAD6ZqBeJKw7jrjqm
NWnHMtv+pKtRhShcq90l6H7+Z9J8xKnFKQU6nuDy4J0fgALboG3S0NPDpmpsO46MMAbMs2YP8Ys1
IAhrFXDA7O8TN37dimGsGtRYVTlkESDXPphBdkzOlmdeyNfRVz35iJz26748asDskQXeB8U3pPOo
bC11UVIQl3WA5x0PtGWyCKYDADGEDzP+Xm3kqNdGTszJqvsYarVe97Z6tDG0/EZcO6g8tXdErZnc
m8o0wTBqAYEAtUHm3A5L1KbRCFxNUuKmmj3JiXNwvENNpy6AEzQhZwhM8N+qEKIaoIDsBUN6KEUx
LlAeFSOimEyu0r9GS+nKsSi5wrVDgnDWpOPKGB29XklpJkNUEIBMyZI2OpMt38tlLhge5rlWjEAD
7YDiptxADhtVnPZmBS2AN3CU2yZQSHiwG13gXbnGtxHD2PoiSWWXUWgghLNI7I7H1m9O6lFUDOBq
Y6MfDog9gMligZSqZUz7fgI2dFopk7Oow2Vu+gsgo0VRCm+IHJXbX5KYWDa0uimMNWQoJeVPILjN
E9Ai7CdNXby0OdhG5pTVU2UL3h+86G8rlDE5I07bUacYlNlaemt9Nuso0PIgGTrBdonWkdkuay2l
HL2SQBgYLG/S1AeklQ9klfx9l8QTQxPuGKzRcHLZsegaqKAdZlxxH4J7NVVQvYuqy1SHp30xHDAx
zECpJqZdANyPzmpms4Ap0ivDhPhhPPTe8haD283JD+u3/th4IwxRfxwu2WeAlniaqF+dq+JfBxjP
0htaTAXdcFI/0eKJ5INhq+vPJPxToB7ddtazA54BCPYYYAeMPRPKFmszl30Jysj3mXzA4jrGJf+u
OJGvrf/vAeevyr3YBVIz2BPMOCiZTJI1yGvmaigsq8qjPBLXrCSnkYaLFmVO27ztq8rziGh2NfAq
gbtCnvbaI8ZrmxhjRAVqP2z93qoF/RL8lfz1+8zdJU1tY5njgiCw0Fx5ANRY97OTbLeV701dIIt7
/wPxF1yiQBIEuBhzc2mlbtWjhaCGhF/N4C9uqqV9VGKX3lmUsVrotaglsBtGC4YU0ExDoptxIKRT
Yl2SCER+6Bo3O+aHyLfxpCMEBHOZ9xts50h5Wya6KECnayC9wJy8Wm7yrIwQDKzx+CxnxiVNBa1B
PJ+IdzAoqnB9AT+EWUVjiJts1XD/N3X/hZjRAR0xp0jF8Y4nQeWLZx0W8LTRSY66OQpHjPUBs3/V
MkBdK8jRhuNlsH/M2bFtHqLsdd/OeU2lBMguaFvH2Ale+8yRbvPKiBcdQXx8MtfTX8lUoHoYOM5l
6UeAMQNznsDp32IA083aCGWOs9LaS6ssmMefzuaZBvb9aQooFWHvhB+6yakuJYD0y8ACTqhIOG8b
bQWz3roJGA5Aal6vrTIXipwiC4W52LH5UqndZy3G49yQmgkYWZmWFf7+EvM2cyuQUbZt1khqYjTP
J+BV+lYME9yWDKKldR3Gu6Lp5LtIN0U5Sp7/otUlvJhhQrfgB3FelhNI4dyUfIzWs13+3FeKd9uA
pxuQKDjeCoLS61VUJzWZKoRzLvCUHUNypfIpGgUpKK4OGkIfGVj9FO3xWsYCZu4sWqCDkchu3xFH
mn7jSNsbCczWqEUry1ED45dUtLWmT1l+jtf7sBMcZ+4h28phznNfrdYIACxo4mSNWz8pR8uTT0aA
YctLeqRIDaIaAtfoNpox7rCxkcSITaxd1MSzo+c/7HQ92HUYxPFoYMLmd2p/Ww0ZeyiUNEmiCRoS
dT2M6C5N895VKuvwG2aHZhSUtylGrcGEixiKRcKLiqnJqZa8qjsT4TuPXr3s1QU4jb9lMH5+MA1r
AD0gkseR11+moHIlN20d83H2DVc+iuRxdsqSMd+JfJOG3mb2tQwQA6udKOBu0xWXvJIOZlsfdD05
hbOEFrAhFMGEc47ulUAm9EDYmkRrHIMfYgZRSJJKPbCL48VZ1lo0rcQ5wVeimBNc9sqs1iW2K20A
HSnfzfqXfXvgCkCHHE1To22bfZOHSqjJ6YryRdRFDkq1zizCvOKtlqKgdo3WVgPlHsYaAG3XTBKo
jAFKZh2lPD5lUXi3ZqJBP94wCzAUUGCkPaC0k+3a2aWrkvXFCE06PwPZl2vOznKmCGUgl3lILosn
/bQeS1CJtkH8kh7jsyR4n/PeLtsvYAGcSkMrSdRRjkowRCCd4kQvqk9pTFvwYdWOEtC+r8LLLEd7
Wn/8+32k2SJYC5IrNz1LpEMomcWUj0j/WISPqqggxLOT7e8zfiMCdpOa5VjdpV8e5b7+0Eb1v7+t
ED/9UoHZwKhDW8dc4CVrT8opK8OgKQaBtXPmrNCODIwfWpQBay1hZEj1YBidhWXqfs5ecmwTR/U7
7FAOJh6nBrjuufCWT/++4gSaBlCG0BARhQSWsWEFMFSL8mAJp5s6+Yzc6/oqidDbOY+Uayl0CzcN
Pouko0NZgxQKljc9RL7kRqf8DzpnnRwGpxNsFwe76Voecyd3Wp5OnQl5eqAcVHeanfVI3P5ndU8w
PDaoDo194XyJ1/mjh4EQvw5EIHe3vh/fQJDapgO3mPNnXDFG3CkYJ5iksK9uGxMvqyNEO8SZ67dc
BPT13iJ1fbFRaXTgGyB0IOphvHE/DsYUFZDWe5OvPlASS/Jerhy+kAdQtQIF8Q2oToDyCz9OR9GT
8DbuRoM70M4pGDQyJGyOEUwR+txmgF4M68zXo8bpouE0dHNg2MVx35twMsOQBX9No1Oa0mQ07ewF
jYkRkrHJ4tQY4SgCoCzJP8ZzcVIxZGnK7r7AW/cCeQDvNrCwaLvUmGwByNsUElUUQ1577sAnlY6v
+wJ4Jx+cOSAPpK94MKQwBR2SAdhXJ2giTAp/WBwNvfWAGnPIx6xyslN2kQ/GP8g8315+CKfw/FTe
cyAIia7PZDkkAFfVTdRi1cuiP+lDMOjBvmYqb+0gwkbJhdYQVcY1W/KQxyCRgGs+d38Y34ez8qH3
4tChNdLYs11dcRqvSpz+DT1RbvcKIFIMH4qhXUXfwfjWrE2VSCIIi6LhRQ7/nNMf+4pSPdjTt9GT
vV6nOCZ9ZEBPYn4vp/NiyA4IKjQbbfGwmMj8Y18cJ6CgtV/VUimBKNp7GN+imDVwakMLg0yPCvgw
gBngK173NfWKwPSMwPg5HXCTYynlx/xBRS0tERFPco/h9hOYYxh3SlSNBdgA9ACYakAr78HqiWw8
uBQmJxecQe4Reaenw/QWBwg+zc1unGLc8fFp9FSXHBIAlOYYte7RjLG6zY/4DGbP/VXmzEjSVQYn
3v8LZax36IdG0XsaWJybh+Lc3+VOc5EC6kZFUH/cw7gRxRiopI/NgvJT7ZbZV3tInKXS3FFdRMvI
PQd/i1Fk5sy3vRyiLQznQOvd7A9KzlQFk+5Jf7Q/gbB5ooDbifxby6hjrAtDd5i+vMmby4lpFgSH
w7rH1YSoU34yAtkrDuKxS75VbmQxT9VlJf1Yg3IHkTZAbM8UvX99oM0mmr8cG9GUJ+/aoxNDYEGw
wLbJDsbVmZ3iECJk05dHBbxCdYdJ9aI4jbZoWIMb0dDiNF4POPbIr11763pOl3ie6XF7TuElTSd/
AhTlXXQOX7VngOc8r67spZR655Sfre+aqx9FaQBOkRTnYfMNTFRVhXra1it64+QzDZrke9BrHSla
++DJlaP4+dc0kE6iRebFUVupTLZDqeTYbio8XerIcoYq84dM/2xo/Q80JKsBUJNE87TcXd2oydhQ
bs/j0vUYF7Cr1xpDOZjlKDTp0BeidyHnVYYFtXEibBAA0cv/elNTGSOIQKakPIHLz/iLlru0pt4f
EfCHRxt1aHCR5ICQqL3s8O+LnNeyGedmKVKYr9R2R3KU1buleiz0074D5XkbTVYMzLphdouozBUx
I1hcYwOvphzgsakjp7Xm9kpYft0XQ30je/kiyEZbD3KJCjK/16uI6DtpzQrMsEDjPi0Y9R9b25Pm
0cmt6phbwwteA1/qQZRr5t5JW7nMJdws2ZxntC81PU3+ZHkANnlBA4uLR1R3Gh6bg+xIniIqBfJC
DfSToOyC8Q+g+jI2U9o5iKDpBFCG6CLNiebZTfdBGSfdBZz8JZWkU7umgiQn70hshTLGYpvRupYT
hCKe/5S26TFRwBCbKNEPMNm/7W8n181shTF3oZ4MfW2rCLj7gx4AucoFozbIEywvp9Bcb0g/+pEQ
Nob7RN1IZYeF6imv8mKEm5HPybEzvDjBeOtfHXyW4k6hW96LXk3c8/FrK9nsYIi0gqLVMCBgAl2U
FI2Kq3XcX0xeXLHVirHRqbCjXpZxyk37E33dF/NdIcq/8A/CRg/mnC9kztSsgh7h/XhBdN8+dSj3
WIDspvd8/QeFKj+IUquixWMuxBEV3GpsdExeLaekue+ll/9t5ZjLrjBzIH7ZsIesO9TGvTrfJaGA
E4HT/gGnuFk45mrTlMRapRkMjmo1HTJJd7LhpUrvkhmF2yhySvtzTHLPWr//b6oxLsQeJQOFfrpf
wCjK73rldSk+74vgBmLoIsDFjQK7hQrktVOue6u3au3dOaIKeJiP3QG8J2DuyA5wmIK4lnsDbIQx
e4XOkLYpWtzYf6HutscFrEnibD7/MP3Sidkue8FTFsUsNNXFmvKmVdb0InUYkHbK2f73iXxqGhaS
OjY6TYAfcL1+CYbHk56gUGGjpCN1d0sso11B1K7K9+u/pDAnVy20Iul6+HUzyzFo3J97C7xkpnVe
7Ebgif6LW/8li7GIIV2MCQCIoKc79KdRcjNQPnyUcF82p+lDfBwupT/dNXeqKH/zX0zxl2DGOmq1
acKkQXOaSVxQehXn0ot8E8iLLgkM5fQPmhf5hvJLImMochWvxRIj8CnNo3pW/cQvkAzw1Ff9scMD
Et2mnu1VvuDI0c26iYM2JsMc67pYAEhWYf6i8xWaQjpEH3XJyS7G2UBXBvnSC7vfRXoyYUEST5a5
2Ihf9a9FdUeJp6M77Rj9CQpLvLnQ7wr85kDcYsB3/b+WlwkQgKWBjsYUr9gqmVxM0DsVEXTVCM6F
xbyT+0VJ4nXsAcRXVM4Q5w+5nnsYWHbCUhZtGw1Pb7aNOg6A/INg3WYWMUXzDhk0ap73s4cg7i67
H53ipPjq3SA6g1wT2chiVi4mNnrjOsjq/PwVgZU331mvNPWGtNvzdCeiCOQfvb/lgcHg2otZnVlO
Es030Kw0TfpVLpo3HylJbB6IEF2E0piHwBIRpWkUEGBSIA/FS87Jve2aj/TWkY/2q+C4UQ/83/cN
gxLXuqWSLNc5rdfkl/pUHKNz7VuPFBQv9nNX1EzONUjA7+DlD6RG86bnv9XHPh9RqSQd0FuT6E5e
DaeyTiQ2DgK9RKKYVWztEe9CBeH3+jhgABMc8o0Tvhp+pDs6+hxpVrEEJNgPjPvtS+Z6k42OzILO
s9oq2YKOMhI+zuQ1L/0q/rIvgh+qotKLjhNkTgFqdL1pYdjNE8iUcAl9tgLlkj9GH0dM5+BhQcem
ow/xeZYcEfU0N5GobaQy1+wwac1YKYglJ3c9IOvmrHf53XLQUHUSYUJyfeNGFHPLAoFdIk2D6bh8
wcS0ltuJk1cillGRELqTm3LepDTDMvQQEhqjs46FE4mYAbi2sFGDGulGgt7nujnUuFlSYz1Mcu7p
kfyxSVTBu1akCHNlRjIweFsFfHlmdTcTQOEmtcC9/x9p39UkN640+4sYQW9e6dpMjzca6YUhN/Se
oPv1X2L2rsTG4Da0OnFiz4siphpgoVCoysoUWWCie2T0kQxAWONhzvhFbbXIpcQXAiP83EqDtLNp
I1/EYPH5dpHWrogxg02j82c/fyiRcXTfpNLFCxYqt6BBdafbFFDQVdTZ5S4PAmhUJUJD8YUxDCB5
XNt2jxJPVct4XaoyKFcTQWDgv5M2VphTa9cDyKdmjBnr8LW5fxrMzJ20YzL/yJsnIofZfGsUtcCq
aGnMoe26uSkTFXeX3p2W9Gdt/rwci7guriMKYVoWMqcsdcgkNaadzdi6RZ/uweVxLTvjbTR1u8tm
OHhMvCTQgAOlGn1r2szmDUkGsYYcQxOTZ9+nhatDZ2qE0CYlqrWC4c16zr42byAXvpOO4lyYnqAP
t+TGOrOLaz85U0WnT8ZsPWCiaA/Az9Ukoc2py63fqiJKU+5TcGOPftVN4LB6KMlMOhCgpeMEkXYc
12t9DZTlUBSfVtRAWtF1Sbfv0gLpZ94YjJdJR7LYIA3AfLBECx+mX55sN3LHa0sCwkDwOWnKdMke
ExmrfMgjq8YowGSje4MqpxUF+YizB8S3vOBn2EFWPKrr4l42zHfX327EhErDgtYncEwIMeVnPXlU
czQbjVRw5rhGMHQKeDTY2FS2oSI7SwOZB+AIpAZ9YWN60DALoJUiUWJ+GrCxw0Rlq1RTae2ADC7d
K6nw1EDZQ3bZXY/m7T99U+kg+nDcg7AxyaTeNRhByyTHdyvVXa0ZnpRXaOMU4ax+rvK7y9+KG7p+
22JFU9peiuoqRmjJFKN1nc6U3WZVRZgyenQ/eOLGChP75TE1euBrMUahnPQE491UNFL/4QB3GO8i
jB6Iyb35VVrDxOQGMEvQ02HCCWhx88YuEJQl2deP+R4ckRTC+X3BDMI7bbEoKeVv5W+DTDxJlE6t
4gmJyNxiPm83JoIMhP9o2ayIiR8QYF2NheAZQV/teLQEBtUMI36yl68c33i67BkctDJug405JnxA
oqxIF4xMeaPi6js5aI/NHVW+GNy886237A9Idrgh2YBEGdBBlGqO8ZOiH0B7G2OFVW1fy/pyPcXr
TZ/kV12huGkdXy+Nrbm9tQqCicguc/GRUR/WKcMjvkIfiOT91QRq4UX/rPflPspGD5KGHlDIweUd
phv48VT8Xi3joXI3OzaKP7TFfjD01K0U8EBZtmtorSAiiywxrol5mRG0jkgtq8K5QV8tdouiPGiJ
AaxgXS2CdfFD8+91MX5ajqs9GyCz9bKYuDgJy3pXJ6KQQuPuh80DRJTOHgBqxQJy07qOnEKFq0ze
CCKFHs8l1ZOvQfjipafyREnV2gPtiJbfLn81/jF8B89hDh0kScxngx6PlrcpBvcTvJrCxFuvlNId
3PFN8zJ3uUpF9ujf+7BSynOLGSDMmLK9UVBDp1BCfH8Sjqj69F4a0MyhB60NVBFCEQCYG8Ygk2GZ
4AJEz5k5C5aS4mWt4UZw8t4fIYBb66rAHbkO4lDsBUYTZJApYcWbRKhCN7RMVzwKy8X8kmjoX/Qd
PtTsfBJ8KpEhJp4ktTrVRo3HTh8sb8tXxXZtNJjQq1u95qG6ib0hx1NH2O7lfTEd0EZIp4CvHG2N
8/WNjkTyVMEFblS3VPGZ4tfGKLASCHMAAP8nJnlfTYcyHsWNv4vJn5uUHMuQpQ7KKdbjFCTe0Pg0
UBeuqcFmsc9RRe7+O+muBZwjUIhgekawZjk5oEueE6eZ0fdq4iBZp90yBNMgSFB4nxCAYxlLAz0C
KDPPFwbZgV6aDBpM7MFNtcYvZ/217qzXy64iMsOkeYvawDqoBT1MP/wwU/Ay6gAbykojaORxv9Nm
OYxr1KUUtTJewJ6hRY+aWtzL2eJfXgo384FWEJX6xACwLdPfsDleUZsVfd9hyxTi0lQrvpcwcBki
aQVyvw7B9VCHl03ydm9rkf77xuKs1oPprFiVnauo8qSubj9PuLL/NytMQkIGx5HGZAWlpb24VRRG
iuJZIkkz0VIYf5vK1BoWghJBtGrlPkVD/KatQEo0JpYaXF6P8EMxTtcv0KdSItxhZv6uba6h7P1O
Mv+Ptrl4flq0OMb70qScF0nGuDFpBzeLnmrSumUmcAZesrFxhg8YZTnRst6AM0jNrbRkLtFMdzTw
pP5xeft4R2lrhwnuix61ap3Bzbs6CZq+2elDJ5gOEH2h91xg49i2AQbuRcVdL++yJ+1EZ1N138bL
L9vLgK+KaveiJTGphTnHbSpFa+t1S/ddMUbouBSx/xfbhtl9DUgqhbJtnZ/V2lGHYejwFjNy1HZq
bxWqaHAd4LcFtgMxFko/xZQOqlkkUL4npq9N0c7WZkjijIOg/8bdso0xxgvGYW2SaQHVArGvcuNB
OPjF//u6YQGzaWgg6TnfrkkajLiQ8HScKm3xrDrpfTInq+Cj8LeMDsnpOoZ6PuSUdr10lkZXAbbv
5RRrfm+e5Onlbz79byt0rRtvxjN5zGQoXqFX+cVAM1TpBPg60TKYe6BdHRR+ehBD1NWVvnzN1dhb
pbuoqQXbxUv+wUb3a7vo79gspFOTCWzvoGWAbIJbO3c9ORXgCU97w9W6H9AJFtw8fCf4bY+5FIoS
TXp9MMAsH0MBoh5kPNZ0UXuXu3kgFdBR0AKxADsZoCelFS9gF/AGs8B8MJDdypW03gKAI9g97gvG
2Fhiz0yqTfOc9xC0wAiJgxyBEuTU32X04gPKbyUCkHLRq1uD7JsiMeIxUkAJXBymY3pjhHmAdvKR
kkJpGK0ClQ3y4vFa/SRlQsIm7p1HdRpBeAGKPRYFifod5gFsOL1ZF08rmP5AaJBr7lxghy8fL/5t
sTHF3Oel1EFlvUYZYbkf/O5AdokvfzZKV7mhKCNQGFqCDILrl5g5cKAQC/5WdiSvTDItU0dUlHUy
7Eyz9+vGPlxeFN8Epv3AewunZK8LZzQt0NR1tZeq5SlvMLwbiRhouY7v/DLB3hfGmAzrktqtV8Mf
o/hRoUx164OV/G9LYVtfVp5EKlEQZBVJ+1LNxm1miEof3KMFUivTAJUlMMYsIcIooePu9BLgry6B
fFTvolyMeZf6lGBWVzQKwrcG0lGqF66Aq445yGmXOYOJl4o3xn7ZYlq3CuPjCpaExa0PyrW8F5Wm
hRaZk2xUZqoNJkjd2kX7VErZHb3VbSO5zjoV4ivNm9yUe9MpvsoWaDzK+d6ZcKYvuyS9ctmCCBg7
fq2ayZLAS2Zl6zoidUmXfN/Umt+Vur0f2ry6L+pGva0dvBX7rm3crtC+XTYu3AF6YDZ3D9pGko6u
UYGaQvtiheve8bRdf6LvejGdDRcPAF03Gxy5lPyC5btPbS1BgRtNMa2qjyjHFj7YPI9tH7+mUfVo
5w6GHXoInRDDWdyBVBAeXMudYMm8egY4CQAkBAUnXvzMhudtXxeSikx78UjQPtDbYvSmcPJpIb3Z
2TcCe9RtP3zgjT1miyUZYGSb2itOsoeK1w72MN6Y7cVNR97tsF0ak7Gs+UKWjgDmlIPmIZ+S7zi+
oVmNgkAtMsMkLMRuyaqmmNvM1Ddi+PHSubUkKC2IbDBJSta24OptUcJIHetz0a3Ei9P8NpnG8PLn
4d0I2y1jbrm4xfz7VE+gQVdUd2hBhzE3ghMuMsEk3ZVqdE2rw0RdWjfGOt+BnsW/vIr/z8n65dTs
M3VYS6moNQA6umGnHzU/PtpPJA8pbWTxUxQ3ud8G9VTAfjGECco0JmjkppzKJb4NZN5jF7oYryCZ
97RehGDl28Ggrg1tIsCcGTsYr9XnqAJNqgHcgzbc9M5zFguuUX4ExPzMv0YYZy6aKW2n1aZVVcph
nGJEX7vRdnqYHTFNI/BqblJlbqwxbj3YCzrAZKJSb2DESFeXjjzbKH9P0jEGXk8SspbRv/gh/IBV
Bm8xAzqQbAXcbJCHmwYq4JgXcttp3LV9u69VaLa0xXU6zIJHE9fZN+bY6ApRRguIPZS1FOdYL/bX
Pkr3l52d6xaGKiuAsQHWYdKfsLmzcqWcK9D6I8MC7yCUBYl2Qvfcu2yEl8ahbffLCON7k62OpFtQ
gq6hpmyoD4uBFqHxefwbSNnWDuN+USSZUqfhLIHPLsjyeL+2gi/CX4mBI6hT6TWVcTmzzwu5izCR
MCzjS0MyH+z4o2so2cFUVYF/c53NAFRTBa8xWgXMrim1WqzjiqQ071GttxQ3AwXDUjygYzY2gnXx
T65JpwWAIgIEjHE1eXEqa5lRcARRfHKypEkPFqV3/EYnhlcWuJXyUrbCimCEJal039KK/KbQhtK1
Tf0vRBzBkbn5NYxX1lBQaNQBvybPjpRJN79CKAnMDvQMBa56UbuVewg25pidxhfNciuDuQU7DQWF
Yr6tSlHqIjLCOmdjEaujSIfJK1S3uqOkmPF10bkLmBlKP7umSoGi24Xrr5uVMf5aJlW3GjEKbgtE
cUmwTAcCSaFE+vkXBxwDJiBGB0E/rrHzKKKWcmnjJYi8OzpK413ZVm43fSW1SEOWv4cog8mAuIPm
hrn9W1np1nTFi32KZwCWlOM8OgeSdF8vL4cbdzFP+4+ZDxPuJBsxa67AzJBFjjv2Rnrq8k4EpL+8
GEVmNi2NshKMTrDS53tdaj3JDAlKApeXIjKinn8ZbewWwPao1+U9xGPDscpcSwv/NyNM8Kj1ZlwL
+lnsxUhA/bpcr2pNAsBuRRwOXNIKiKShs69S5Ru2IlDpJQoZMXgA+iC5Mw4QdlffE43SO4woRPh9
uHo31lEFBOVeNGrJ3cuNbeaDVX2LHhMtKFcN2K6cp1r/oYm0kbiosu0CmQ826MVkJ/SF804iTh85
IBGniMB3Al0KCVxAuxCKAgV3baBHtVAOAw8yO7kaoZFatZQVW0MusKqlq+sPmS6IgbxoRFV5wXxM
FbTZG602xqFLYlTBYuO1ITeVve+bp2r5mywUfAoQ4DQhDoiK6bnPtw5w8p0m02EYEqT7dmf76854
R5OJU0JuBXNrjXn0INZNDvjskaTdRveApK4hrsnH8S4LQSLtd6vnHJUFlDSl7xxEHskFNW+NMwEx
tXSnaWgNLm7vIvnZLFO3bxIXQtvu3N5p0WkGc/AspBmjB5rNgwHXBhALuT4aRozZZikXqZlURJVj
/nUcQcWThZLX+sAx1E/07InckwtAtoBxlg0MXTh4Kp1/08KcTXtqcBSyGjw1dEqsecowIpwG5sEI
khfQncSeuc/2uFp3ye6/xzfLwmQViAFAxMjKPDuJokfp2gOOldfHXhtDpyfeWJr+ZTPc44EnMshA
wPOnshrCGUFzea7AH9xEy11SxF61ygd5Wk52bgoycm6+R+l8/7VFf8sm70+lRjVzKsFA9bCoNEK9
MxFB60MFYJQIOCS0xny9QWkmskwG9CUwVGWE6VHySFijMgbqNuEUPi+UUS463UGhCHkCszRwqGi5
JiGCJpXs1iZegiTapYmQB4eG+w+HYGOHWZQ2x4Wmz9hCdTccrCsKIaXkAvKpDC1RSOMBtrdrYoIM
1SAlBS2ugvvuSKtsFLJB/mTslP6lS6tijnas5WQ1Zhxt6MI0B9Orv4AS9h1YlnrLKygEF+h0N7vx
2fEV0Srp3XbBNqtzWNSyVSkamkH9m/PahOunwkFLPXvAUO/e2deiXiH3rsUgHGRVcCFhxJx5ZsxV
DqYcGxcF7lrDpYIdReW13jtZ/Qx01Ltcx9/dtVuz1IE3Zy+LSNdCD6oGZcPPcf1uaolbiPIIXizZ
2mAOwSQVvWMYVutNUxvYDtQPk3XfFiChyEWXEO+8bU0x52CYe0uNeqRFCfoyJG1usrg81HksSB6o
47HOYavAlRmyg/80JjHK5nEExhfD7KRGK3D4NihZYHdQ4ElAWZy76PUjLxNgSXkPga1NJrFtR7DJ
oxRIc3PwJbWvVnG8HPK5e7dZFOOB9RinxKBVuR4EFPG9rYBhXDSDxI2+21Uw/pbPmJGIJXRFsEOJ
T9mB8p00o2wOEWtv+Cns6Yp2jfE9WQFUaozMlopA9Jj+1IN/Znbx3Sh8qTn+gSwTLyOBdAwAhyhk
IfFjvtSSGB2on3HDTNmxOlAh8uoT1BJK1f1TYCV3lRuLzKcDTLXRjSZrMZ8fpMpJLl4vuwYvEGNq
GxoaSMllMBifRwkdvmcukFb3ujkL0+jGmV+s5ZsqfXGK75Cwcf83a8z+EQJMkd5H4PadymPsJFdt
4ezmQgqh6HIbj5pPSP942SS3fkt5+MBsjf+BtpZZoaX3a9zhROtfBj83XdNT3HFfXJWdv4KyKg5F
eZzQIvOCg9A1+mgtVWiQx0etBfrciXdQ1gr1ZgilFEw9pHHtUrpdgb1vRymQuug6wci+YOVc39Eh
3IAhM6BXWb1YqAWPfUJTh8kbaozRKSdksl8gUgsWtDT16/AP+oXUXz7Ez41N5lSuljoOjYXJaPMa
tcTm0LwLbpitT1nLxYBC0RKZW2EE12IvaciZEbTDBeQ3UqwKyPl5rx/QYQPGiloQ2L11xmkjXZ0H
rQU8IDt0T3RwaASAu3iojiIaXs5temaIOeu1mlZNnyMx0SCZbbeLm+ip1+SfUoziXnYNzi1HqVqg
F0pZXKERxJwJhyjl6KTFO8FJFeY7Amk0df9XC9qYoc6ySUESZ1qWWKkKz2qrT6MpXVW9tJcTs3Sj
bBLUsXmn7mxNzGfKC4fUMYGxMayelNEF9os+F7VdY0JSk74BwlJILUr9i3F3jHeB+QazQoCvvYtu
blZYLBJBqoONHEItDoq75gCBc/9n4iv3UuFHrgwaArw/hG9FXlIJwwjbyA0U1KiY27aaIJqsGA1u
Is8qvDRFBafy03sHL55Y9VXMZgxedy26dLl+A3Jh2bIwwv1BjsiRFLVxHAd4n539/kDoAlTB9qKa
5TvZ7odt3dhhHEdaW7tQe+h+TUfDH/zxVKERr/g5GJRNcHUpD5h4KXeU9GzylWAGbIzyxhCk7/23
RVgW4AQZjNsY4FnEsA3eesxpweBgolngXENjCWWOmbhEVHHmutHGArPeqAVBUwfH88q0eozTApWc
NEtdZVWDSMlHP3bi58sRgH9cNiaZ40KgtQdgMUwqt+SNcmck/ncFPXUPbVQ8hERCINzYtjHHxDaI
jUbzPNAR8tEnb+28l9brpQ0Ei6L79MFvHNRsIQwGKXuWxFmdlbhVFMjTda/YtHeCSuuZ4J4vfckX
8VfQI3bJGD0sm7NvZlmfGinUkZr68zh8sibipnHs/fcloRyF+TL4HTp07CVO1Hw05yKDxONJCfWg
3uFpEoJ/D/7+B6S0nDWdWWOub9LNxWjGsDa81vuxD3CR04mvea/+UKJgsCFAipMWSk+CVXKOmEVJ
2d+VfBx8v/O9tFrbLoEJLwCD2dOkofZKz+hd3S1WjzJto9kqpGLjHQELDRHgmoB5BV6BSR4w7pjU
poQjgIf5EAc0oacNwHJyW9CbPq2BWK+RR39xZpMpsTjqnOplBJvyboKgteM67xNa9kFD4+Sf+Szj
COIasUwpPdCMu1rAqVMlLygkf4jdUU0qvR9LbPFLdZC/0mK/46WHEo1l+NIihOrxXGlrj4lpA8nW
fDBwFmXjVV+PEUjMGlGJmOc2gJlASxFZ7kdFuUwpqzSrsZskAde28jNuP192TIEBtlYUKVahaKD0
BUVY56ZF0IyWe9kCb8wZ38WGOLYOJB3am+euj1k9y0pi5C3LvX4sGte6mvdRuB717xCDUv00TK6d
/WWbnOvGorIEgPVRASNWbC1Z9aiZbKxqGZ9J/ywnEWRl/ER9UWz/siW+v29M0Q3eBEnFKOa673Ge
+jct1L8an5pP1dv8sMLH7bC4LzwpND6LRmS5rrcxykSTucMgt9whOVIw1UxA4VXdGZZgLpDrGRsb
TKQEWIGUeQEbkRR7RX2U+lzgGfyvhElYfCIEJ5YsGPx4JFMjbF1eXzXDYyS/5Ounqf2+pAIn5yWT
8IfflpijWhYA1ZZphzzSRp2+X10U6lFn1l30WasHC8yoINLy/iKZPLPKZCC2Vem5RmCVKq1AUHs3
H9Vw2Imq2lxngDKTKmPeV/6gaGSVVRXLOcyMMd4d8V6rQFcqKuFx0huaG/5rhJ2dmBUn0xQH34qA
6kTtbsqE+GZ7u1aCUiH/zgLgHpoiNJv6MI66YlwPenE0itu7/GrdQ/YcqgLNDYjjAEUTcUrwo9PG
HnNfLVMvDY3a03dG+nVCn7MIpaAPq/ceBLi+oSB7uBwyeM137OXvJTJ51RArXVXTDybf60uQPIGc
4ArkGd53VyWQgwTbBFQNUtWlCg5/khdwHQYVI/BAoHkMTNR5yFK1rrCrgm7x2N+o8bAz6s6Hoq0g
NPICiApNRLQb0T7+ML3cloY6VCv1y2y+qkot7GxNkDzyvHJrgvl4RBnsuLdgIu6/Ncq3ZPyhqK8O
ERRIeHFqa4XZrzqvpMgwYEUddT91anfOj2r0UoOtLp9NQVDk7hokaAwDyr/ovDO3pSLJtlQS+KMe
9XsnqUB+3TxfdkBeJZsCwyDfipwblyTz3iuLfIB7ghOVttwMyAaM7nhUkId2nuQngt3jLmhjjIm9
kaItRO/Rck4k+WnspGOzirTIeQ69XQ8TaNVUN2MlclCTGyxw2d7bw3Vpi0q7PITC2a7RhW5uei1d
lmJJZ4AEEjBiaLUrG67sqd74SJP5WEIr0elcxXDVEJOSQmgJD099Zp/uwsa+Ek9dT0Zs5BoH6hsd
8Rr3xurOyo4SLBMR5ImHFYA9ACYh5w24ABsmVpOsJpwQtWzjXdxp3mffBtldJlc9UE4cGppo79Q4
pG/O3V+0w7bWWd6kFAQ1E4DWqJBo4WK9mJJvaiK0Jt9vfq3QYM5BsuTFSGiVcPAlBdq4/c4JcMWN
+L4BFSmxg+U+DkVXDjdo/d5XgzkQdbwuspMA3W2Unx39JatQyBp+FPNOcMp57yHI7mogKUAGjJBy
7i/oQyh2ZuN9ogO/Q2sFJf7v+xhMB/rlkmdhB5MfVzYWmUAZZYqyOHUL+i7EleaRygzPnrMzw9yv
PCGTJ/frQXfXMiC2Dc4+JlKa5bL2KLlQ/lDzqHva3pzc6TN0upx72qwCD+K19aOaBPGZHwY2Zplt
jboFg8yUcDMzCiK5TQoyVmfoxh+NOgFiq7eW25nl+KQXcfEYjyR/jpw+96MpivbRXMh49ytjGUDE
cD7ZiYxBMrN8ASjYeSD6QAQXJG+PNMBtcI6pRBsrRVdKEG7PJLy9JPlFcqSwtkIzXwQtZZERJjDi
BdR3tVSAGoUkp86xX9oqvlZy83DZoXkXyXYt9Gds4h+dqM2iHN5VgWMmlvFcTcPLFngX/dYCPbkb
CxgQV1sAJ7BbrRqQjMASZALHJRhx+Uel4GLkbhtaV3Tw08R4KeO/Tku5L4YVs9xO7LXrsYcjkTS4
vCTupm2MMN5aS+OQEqtCy6VWv2p1flymStCYEK2DOfUNaYsqjQwAcPX6Pu4qX57HlzkWpc0CMyy0
Mk7RDCAEnD+NmngQYwk7fT7YkvTfoQT4zL++CsuiWiyxo3c5bj06m5Lnd5k+hKQgguDM9bSNFeYO
yPVSWuMR57KRs4c2HUPo5XixHupwbXMQvOS5D47tmpj8CIwrsqSl9C59R6lhNvybfCc9xCepd+ej
DLaNyIVYnJtdrz8AW3vSNP9/8kKdiRAzFB2daqkxClanOyMJzUXEicL1Ds2A3iYIeT6qO5fr1GuT
oeFVrw6Pc0tCPEyCuSOC48StJGgbO8yHI2WXdfGMy1vaR7v8LX7QPXCWhN/77/pt8vAndU3uCd5Y
ZD4edKlyR6bCyOm6y6VdUXy7/G1EO8d8m4VMkibPGHEe2qcpy91ci900E12bvKRnu2/0V2xCax8t
aZ9URuuR5dauv+X105J/sWRRN0G0GCaC9xkAtTWhn6dMwqm5y+Uh0NqXyzvGrRlsF8NEbsBqF0lK
EFRH4FxvsYr2U7MqdVBHwxySPLfcJGqe4yJtXX0Fid3cF5/mvv+W9dEn26x/Fk2aCU4YN/eilzze
9aj1A0x8vsGybI82CNtRbDpR6HS7swJlN6FDC9V74QAfzye3xlifUUkVDSaMWXXzCMaOR7lu/yJz
2ZpgHKbMwCagrTAhJ2C8shCcRtWLOwG5DS8Ob60w/mIk4H3IZliREhkcR9YguX3ZmaExlqeWTCfH
wGm47D0fXRTqtb/1q9l7TF6lMQblWuaVcbIzMD+c6B5Jha83GojOuyHnZpi3zTiNVrmaIF8mS5AN
wXygdS2Qxrils1OpCIOo2vlxK88NMpGx1jNFT8AO4OWRjS9Wy7pHtXyPMsjCd1NfYxJuJp3I7T8i
es+tMm6vL/DAKAUB4XKEyCSwK+uuPeh7vEwFn+2jy8MQVOhRAQUNCGaMz8+XVEhdHOUVRICAYSzA
sUtyaX/ZMziXy7kN5ljRBjnYlpDiSNb7xHTmR4fqkbIhQ1pi9VRf34spsTgV13OrzEkb5cwE6S2s
9sFQ3+IJQovVw15/nJ1H6f5dGEGQkHCC1blJ5tiZqyHZ4wiT9nXzjjK0gho83VTPQlzi5R64zZdj
ovUiRyROG0qXJp/6qBv3oGEH+5xa9gJn5J6AjSEm17ZzzUi6CPNbbX2XJX4b30r6FUhjQMoleAqJ
lsSk3KteSdZSwuub6tawHqzecsv//jw5+0as7k4yoSZk07k6TI+5aru+KoXtZ1oqyLdF7scWI6dl
qPrUhB3jtn/RXxIPXu87PdiIXVplqr4QkQ4Ep2d3vjQmVFl9X3VpB/dTbs2d/aaEJpD56S49UUmV
IsgPazAINehFp5sVS1/yVl60Fa43eXPtovAPYlu9AbFt94JD5jmQhi52omKTwFNYrVrNlrR27kFM
HC15GDnpkfT9zpJF6Z3IDP33TXo3JNU45Ro+4lr1fmZdW3a+B4+oICd4Z+L9cKn9PmHsTMpcWp1W
VFC9dex53icRRvln3Ti0cywdhybr/V5thl2zaEmgz6All826unZI/CVvl/kqHkFDEq3QQQJBhFSG
UWT2oTU05DCCTXk3GonpQv6p8tZBHW7SoUF7up/X4HKU520VBSMD14YWkMUSGEEvIBpqHUUGve7J
rVIPuP7lHk8vZ3UEAYnrcltbTERS8jUbwB8EcZgZeU1g76wQUgGe+qTcY8RNfRwhagt6GcEKafRm
v5KBEUjMgsgWFbU/d4YlW2sQYQI3ZOlrOKb9DnoomVtG6n4thcxxnLL4+WFmwntT9qre0rtk8qTb
4dDuojvwHp/MsPry3zut56aY7VTNteiw4tJLy2M7H2f1vlWeL3uHMBwyoR2poQq+in8YlYMWndzK
tQFongFMavAw80EtLpoK5H2vTWrDYkC0oXbQ44dJzHJj4nxN/DSvLXe1Zc9oa8HVxb37Ndp7UpBM
fXyoRCVx8FcRBo0O0tWUlKAIbX+Wj/VhOYi1lXl529Yck1NZ8WBVRgFO26YZe2jGtZavS4Mo/vGu
fgrBpzxxEKVku3aovutzMWglWqrPSnwi1QlSBR6YX9dSlIjy4sfWFOOEqU35tns8caN+AH6hcU0Z
g4dz9BeHeGuG8UNcE5m6JKDlBINLfJ2q+n2bRlLYVyTyYqsXPdy5xxgM7Bg1NDVwT8mMvdaw62ip
YC8y9LsurQ9zRk5W04Rjp0AgYfGjZAQhifwKHuznuP3v8E28nH+bZ8mKUD9ai6SQkAT30Wui6S96
GTtuoixPlTbvL59xrrOAZh5cJtABwsjceXysln7JmwojKUM8763oIClI8Ie3aZ1dJRbY4l8BMkgv
wSJuoqnMGJMlG6wcqwMmz9aPDKQdKFjNbuSnmJGIXE0Pixs6iGgIUnzeGjFh9q9ZlmAgImZWSgsG
57Kp9tP5WDn7Bk9pKWndvCKCe453JAwAXywobsnodTFXAFk0O1oUGRP30e04ZdB3OBLr6fJH48WR
rQ3m2A0RcerMgYOoFeYWsnAgluCFyV8FQHK6DB468NGdu0XfZkY2dzgBVh3fLDJorIa6C2XJErRr
uCvRNapZjrOLIvS5HckBtWsd4Xou031ZPXflKlgIZ6AEcA9UwSwN5PXgzmS+R07UqamjGNBa9AGL
R5R8d1pA4bx/lWkAXgIeSEgUWe+F703aWaexFccxYmFcx6Ga38ta5TvoQhgi+BP3Wsag5y9LzJNh
tAdoTK4gdsDwxcFxKU45BS9B8Q5LEisc8K7krTkmhbKmRVU1UJ16lbb6iakBvvuaWosrCznfud6w
WRj9980WpvKsNCjngSOoXr7bSTH4DSLfX1wm2+Uwru3kQGAqDn3va7abSjdN/b0bvzrL7vIZFe0a
/ffNWrQqbeNoRe+GxMVN1KlXJYTO0lp7beLGv2yKg46gPv7bIRgfl3s1i83Zwlzhd8rq9LCmboey
WlBAjGJwJ8etEz97SJ8ioI+hZikswX5cq4mRa4p0Bt2ICkz7+VqdeDK7mcpFV/rPpMW0QYXCmxQu
tuh9/rHCdm6I2VS7jDupwPCGV0FbddpFhyYon4adJFT1oL/4/NlwbojZ0alvGgucNIiwHWrYo3KY
pXGfGZagXcmp3p/bYSJ5TOK5Q7UeilwHvXB7twX7ZRTi0Q8AVO1jyuab6BHONQlKGMNUbAVj12xT
UTO6VDGoHssEfk9KWttU/2+8Zw7MsMhdRBDBW1lok4lYcmdbsV5AgjoZ6y+QafFMNfkxxsVuMMe3
eG2PmtyF0FQO6lSC9nbjm052KoEtKm1LBOr8GGRA2btZPxPO9FmLFqnA+gefIqYSb24DmoLQLZ93
K/kTwRbqLqw7bW0ygW20rCZbVdjUd+nDPywMud8/59ddjMKS5mk/26fan3+mj6L3FM+RweoCtXnQ
uYJTlrlgSackKclwK9ldHJA5PfXgVRx7U5DavVPTfljhbzssRGrBsDHGBpDaGe7ojwdHdotHCYSK
uNkhvKN46W4E+0LkRp+y+aBGfgzMym7+LAiE/NVi6sLBeDVoS5lANA1ZvZKIZs4BOqKm31XXEMfJ
f+p+dLsG8XiVTmFBfPvhr06VTfUJAabCw4vd56HJ4c6gD4Hl2c+gA2Tt+udy1wVqCKk9u/crJAXC
PgdvvZT6k+abSN7ZoRrwsaprEY2pV2iSl60o303PtSG4yTivZBorflthghSZmhmE7lgb/bbquyZV
HFiBhUQqvRU5LOeRQK3pjg4eFsxc2ozHJgVZBtWKaHyaAslNvOZxeSY/6QQiLYmajZ8mrmgIkr9G
IC1kG8OHFGR4foXpedFmTgceq0IP/p2JGmRvXoAZqwC/Qx9V4Ks05rEnxoZmDyaEIHT0AQ7lJNaQ
pTYsqvcU6t3utAfnmupNZxiTFz0pOTkjFGUdE8pNVMPpw3xDr8S2NaRNSU8GZmXfRwCi/fRqQnSd
SpMLPyMnzKqg2VM0HaHn4ySAU5lzH1eYgJo8/djfVD5c5ka+tY54gvnWIRViUrkGoYcFMnbMXWns
wwtvMUNdWqxQr1JXyq6l/CD4YvRmYL6YiqmGXxaYc9Bng972Dh149BeQgp0UFxUCTMiiVKuBCyz1
RQoxnON9ZpA5CtApj/QpGYD3au4W+2WJrxKRogrnZoIJgOIxXQP5eLaVmKZR+09r2+kmV7fulfzL
ACAv8BFuXIWXN1Bki7kF1SGb7IFAHJYMqSdnd9WQ7Zb+rQK4yVRFOQd373RFw5A/PN9gmbdARToV
6YTSdpp0rqauni59zW1Ra5uT+aKc9tsKk5Dq1ZrYOulKCOuA8qdMrPomlqsp7LJm2Y9qLkAJixZF
d3jzqJjWBmj5CYeqtya/BcYUnCz7PhZco9yTpFOxN11D/GVr5mPW6pU9V6XX/B9pV7YcN65kv4gR
3Am+cqsqqbTLsuwXhmy3ue87v34O1NMtFgpRaOvG3Jm5EY5QFohEIpF58pzpdtaeDVmQ9fL/Pjhw
KVOIpbJdNrlOKju1OyhnaLs8ixwzFbFxcD0NdIH/WGDyzTSN60JVgfHKUceawzzQWwUC66qzoDCT
jL8u+zV3V/AC0xHEoXLIZh0mpKW1LkfkUSwJva3yIGF2XsiTyV3Txgrjak2fxFmCOTjAiapXEiGJ
BhenepvItbpbrSF/7sjSfLm8Mt61iMr4x9IYh5PUMS5xNgu311wK24498jwhtfEoZdiyn0NBHsk9
Txt7TIiVUz0NrQ72Zgwkr5GJ4WDZ68OXvhWRp/PyDFXBVQEvgaY05J5Oz1I4ysayrDhL4Zfut9KC
cpSiUuw3aDc2RwVc48UTAD+fChgbq0wMxIxZ1Gs9Zr4lyb7Kk/kgzxDFKRL7Vspy0ZgI92uaBNuH
YTkMXbP3h51FgyoBL4xpve510K3SU0iHOq+mRQ/KKIkYOrgHAa8NkAEggzqbsqoUVU+6CIPlagHS
q+yub37as+AW5q5pY4PxEDKEoFKNMJNUhndludfCg9m/LvbzZcfnr8TA1AcgNjoux1PnSLqlzfFo
gxW7d4Y03xetjaAeCx7GIjPMmY5tJVW0dClcDdSQqZ14LXKJRhUNt/K/2cdqmFOspumso9CQu+YA
JOBukX8bfZDou8vfjBvWMWD3zzdjdkaT1z4jCTDxMWjhIwUlY2EGxsmZkbx+mGAcWk9N+gyiC7lZ
AyNQ9skuO054QP8XrA7/q2EoDSZxgNjBbRKZJdR2kH3pyTzCnZOHTst2XTkep2T+Y/w9tfJhiwkL
HXRzm3WAv/X2LL0pSqR7UmdVDohvG8E20W04y2I3phjXzqQwTAoVy2rkQ9TfxdDIquLXJsq9llwb
ohlanoer+PUgu8f/ohN/epDqaAiRTmDHSBLHOy3Jaj9Nw27Xj7YI8sTzP5As0ciDCRVLZ0xZedJK
EtX4aNAO0YrrUhcEBepd7JfDZYFCDuiO8SBmbozUmMmoDiRx28528u5GKu4Hed82QBimz9EUe9Ok
BJfPFPfz6XhHUcUsdG6ZNSW1LGV9i883VPltHbbHxsKARhX1gpRMZIc5u2vf6PMqAXs6krtcfwvn
r/m0v7wU3nFSQVamg70ZnCNsloRv03ZNPCGVUNCMKX+VauJJSex2wGNctkQ/ytk+bSzRX7LJkpUB
Lh4qJt4Z+mse3/cAtaa5v8TPiuRftsR1uY0lZnuGUOu6mno3mGlu+gLE8ov5iciw/WzMztgl2Czi
CWUCICOdAbTXeuL3iejm5i+EkmpBzAxDiIxr91XXkIGqhKja5M0TmLyaQnBxc10M3C9g0UKbAL2C
011BYxQwtxYu1i2jct8tceWY+ZQey1X9dnlXuJYgII0YANZz5HinlmpprZRMRjCFNiT69cXa+ENF
qoBYoVAzluPVYD0HZ7ZuUWkBFkEVL1rdo/cCX2udMQ/6Y/w+g2H4y93wE8psXYIZelDx3WdfLy+S
AxykCmEqJc5Gn1ZjH7h2oZmJWcAy5OCadV+VO9mnnM+2O/1cw3t7QUWbUpSLFSh45XzUcsHuiMwS
milsdiRrc2jIGR5wkEqGmnF5sKgSXepSzgCAIva0x6T+cacY/U7VBrUiePTMs460XlUlkaGt4M7T
vRI+taLBet574MQAEzVQHwHIXoF/At9vRf7y96Bx5EN9iNyBdJSOJdVY2BQJwhXHXU8MM0FEnusl
KWOUlUb7yuwWxw6PEzCnAnfhnHAD+4VrWMaZOCNGNiqw2PVZWqAet2pu90YJoCUXfgsKgd96oDri
ihxnYScm6b9v4rCE+aih6VBHsJBESxo+4m9FhPQXLYvZNROUfa2SZngVR9dt9ipNo+jDqfiVzG1y
sgpmeyZJSmVDBUlk+7q4lLst9JTb8GnxKJ2p4Qm2iWvNVolpAaqAMEn/ffPNAEla8WAr6DZREvfM
D+8NX3ekXRGUrogJjPvxNsaYqL+q09rWMz7e0OoP5rx6RWL6lxfE9YGNCfoTNutpTagW9h1MrM1z
oinOmu1L/c+14umthaCADhd6exrjaHrfD9KgIuAngMl2dVBKx6UXxFv+Qj5sMI6maVCLGSvEnxJt
PMO4m9QnowqDy1+LF1lPVsI4myWZkzXOuO3p9oe/1S8rxBClFz0CtSVlAaiuySCwKVoYk2CQdDGK
Wn1ng+vJo4EM3YmkOLsFY+EseO7yykkny2NygAhaCC0QuTitvRs+6GDvjHw0AidvAoumOADx/fvf
PWPHm3ozrpQ0RQBKis7Jjau8ESDLuAtSNLxvADGGQPU7knDj3toE2hrMzqLQeIj2ww1lLyFPBBx6
qZ94q8Aa3Qk2Em2NsbFhks3eUGCsbePAysCBYa7HxJhdGZNvvawGaSlweg7BgAnM9Mf6mAiRDPXS
TgmOL8lB2Ydr/kF6hMitC7TnVZU49o68Q0omB/wUl48Czy2R1SAZxZse2G3GLfOsjuXaQCDs2+dR
O9TaM9EEA3ciE4w3LkPUSxqBCdKbO6uABIi5M0T1Kp4PbtZxNrrSJSVUQED/VmbTXaP0fq1agmPF
9QtI8KBaT+cH2YdvaFom5oBzpGPKy2BYbmVdh0jOepTW07V01vX18tbwlkTx9JAWhCz7GVlAaKgp
CHvQ9LDmJz1/a1qB19FQyvr59u8zW9/Zam02KfZlHJ/s7quSdk5GfoTj4lxeB68pipTyYyGMA0Sr
UUFTF4ZUw6leon0ZQL4Z1dijtjhmQJM941lgkvftNJAI46UADKzJusOaDrUMWS2MxiZOfjQfits6
iIO5cPLcUVz7t5iLkucdW4vMa2hNGvB7GSjLWUYTQA7wKZ2zr8WQ4qKc/HIiO1VOeu/yMkWrZCJV
35cYulHxYVs7daTyV5v9/N8MsHEplAo7qRAK6xlA3ghM5KIigmgJ9N83kV2dFEzumLBgGb9yDKjY
oll3kQEanTYG+raXuiZBQlFHRgs966XELFQXC8IoN6PYbj+Tt9BhQ9JnWAfYnV9XT/NAEYBbSnda
FGnR+I8+07UG1OjDxZkcJi4lsDUtyGEsNN8arXFy8FOhuyE4vaLvx0QJyegNuWvRdes1KEUV0bB6
mDMWzQLwrWBCBA9PwIhZtohFAiNBnqFfI5vkWpGy/WSKFLfp92DD3Tsx0v+bYByhyIawbiEbiCbA
6FTLYdYOa/oURS+L8ee1JOzMx2IYX8gWqSJJB5cbq2+GAd1WJfKqKRFsDNfldFT4UCIAbyKGrk49
Ox5bqOml2JnC8gia7yiBYJBSAnX4NLgG5QHowQ//5yRdYAbbWGViTm41jd1mM8ZeUI/L2l/9nO7M
9fHP487WCBN30Lru0ErEXkV97gzDsy7Ss+D529YA/fdNVBhWsFa1+gicTp05C/ltzILdERlgvM2S
4QUarTbEyXEgrytY1v+3T8Q4mTmndrxSJ2sV/QZpgjtMqSio0b1kjwzKbvAuQO0xu8J4WGEUSmmH
eEfYT3R2FRXRH5YPnYhb6FLsV0E5kZvk6yi0gR0J3X3IFZ3uSaRPJFRm3GaT2x6psFqMMYIGrP9o
gf8QAae4+7MxxuzPRFYjrHNc16PS3I5jVjqSHb5c3iJexAHPLYqHGvIQgIBPFzRbvTpJAGe5K7p0
5WA4eQ+d8jTz+tXvlLfLxvifb2ONWZG8ao0yWrCm77Sg9Oa9iUrGFzlQASDo9uX0Gf8D1TLwrmgz
6AaT1DXxaGotVaRMIvk4aeveCEU6cfzv968Jk8LUN4cUKTjeRSNMqCPA02n4fVWaZ3nS7jDSF5C1
31/+gvQDnXm7hjyVVnk1wsoGERBWlkYLb2+6H70dpMmh1P+8/wOh3w8TTFxbgC2Jig4rkrsZiaml
AgZdV3eRIonkXvm3w8YU43y5WS5pY2M1rWf8pAJt3Y6g2mG4IGXvoFxDSR4a6+F/+4SMD0Z2bs9Q
lcAnLH+Z08GwJyecfn3CBo6VBrFkML7bTEKSmmM81TTwSbpxWw7xbdKl3lyOf14Ip2LlGGjC8ZUB
4z91vp6sYznGlCUdioty502LaCqcf2IRWWUAYdGoYR1uCOdeSnI88OZACQo/DlY086+gP+pT0E9b
Ck4s354pG1RbBZgwVnsUcsZto5u4ujt/8edfioOBJsxpKX4ygGb5U4nChzW2KpQa2iiVCqqF7ZCF
Tzi2BSglgEq3x6nbXXYJbjDfmGL2ypptPGYNuISZQu5wRNKTiSrGXBMWZlXBPAkOZfbbdXmrpWFJ
lXiSKfckvZ93bZmV3uWF8E/thxn2o8kT+NdHGw3Cxl8Dxet2y/SQ7KZAD6DdXjhJ5lad+6md2hhl
Pt/QyH2NSI50ziROs7yRKffzVTBUxA3mAHiYYO6ENhs77KuPTTLMFFOSl3FQD0/5BIm7Ya+nxBly
USpB4+hZKP8wxo72TrlczghF9C6M9oozNc7YOxkm6ptDFdjf2sYRNUi4l8fGIvMNszSSJYkSvy+A
6wFg1D4KhSl5JgyAIsDBAjQ7OoOnEalMULDWKB+7AdkJaTKcKJL3Viy4BblRAtSqkAjH/wA1Sjdy
c+ua6mrJMwH8AqWTvwVnsp38NACK2ASfqx1DswuJBJREkUww1vCS1PW6tRNXwis2Tb5ORSA4Ujxf
wOsIQmfgMkAyxtxJvd1aJJawnik5jN7qSV9j6EvP6w3Y7AN5H7pCcTVe2mxoKtUi18ALwF4dtUzm
dqIW5YclxJiDjtBug8jsQCWdwObkX14hzfRZZ6fvTUA+0Mk6o883o06PJKrnoYWYa5gyR1plT5Xe
VluQz/JiIJ6bALKr2Ckkz6eeMWaKrKUJMIFFV98TFMatLhPsFtfHNyboWjfOl6USBmAMuEMdXkX6
bdbc6K0gBxOtgvU4fWzHUgV+qbbfUD90qlo0m84teG4/FJOidGaRR9gsrOL/e5m0FNS8QiTRo09y
0fzC+zvszANsBFY81gBWYI+suthSVMX4atnv8IGe0WrB0U1Ht3NKlD0xtQzcLUB8kuFMr7M/77JA
5IQ8nAT0GwDjBMcNsTCOcrpzbWNbw0B7TtnL7KHlFEi3GSUdAB/04iiQHSKPsT9c64I0jUMigWkb
pDSQqwY/o8XiM2QzQnc3jlI3W3DUCp8iCerCp52u/7BKztE+scb4Z2RjLmXuJzpuU6rO39DI+ao4
QDHOEStB8tIB0wY2VoOAO7rjbMi3lTyKiwSLi4/LehhB2OpmV+PeuqlfWmXXHalulYgFhHMEAeiB
NCTtCAF0wmxkqaIgW06AmSjL7WjezPJNVAvuGI4JiuzDIB8SbOUMMN0UY9bXkKBz9T5/JHURqFrr
159oCcEGBs1k8Cugo8+EK0sr1SiRwLmx9EGkHHtRZZl3U4K1BEEXomw6rhfGgJJFmQREFwS/LTDD
osGAU258h7DG7P+nWS+aQzDHnNApIuj1aQqWxeQYvb2SdupA7bQSSBVqe8nvHavYUSU4sdQVD6gD
eIQG9kMQOp3DMKN8HI1ZRjmGDvDa3V53Dag4AckCdcI639ObDHBT//JdxvMMqLoSjNCBvOQMvWh1
64TgoqQQQCYHst7ZihF0g4i6h55S9kOadHgNcGMgZg1m4+SmrpM6wtJAD9Y50vQ7GtfUUcL+boTo
lqASSM/LuTHI3BEDMwIAl54GRmKDA1NBg9zNusV2SKTfr7MNDWmt98os88w02/35N0S4wMQ74KyY
7mRWR5oOrS8Lncmu1I7m/GW17JsyEdS4ObcoaI8+jDCBMFwNPbMJ3q6Zea0ur9Lw503jk7/PRKFR
jQ0lo39fSh7r9nEuvWIWjKjTfJndGMsGgNGyCBhk2DRNAVZrzhYbIlAAFZTBuNd20q7diWZeeS69
NUOvlE1Ko06hoXSVAa6G/lFd0QC/zirBZvAuQbK1wdSV4mGK58F65xmU3eha2ZsHKiOaAxIpqpzz
loNcWqWPODDZsUxG8rxORV9SdkF9+WrW3a8ZGrimJOKg4PkXHAD/URDz8A45/WplmhazStkFo7F+
ngv9ubcWQSLIXQlgjnh5IHk4q/CUg1XIxgwSjZjkgWwvTyUGdzSLHC4fR+5KNmaY/Y+aUYlKAraV
zhwdpfy1mJ8477jmFKIh/wYygXkXavNsJgXBjlTq92VY3vqldaclerm8DA77CcIyALjQ88NVh3rK
6Y5AWDKqy0UtMZ4++Wg2KZ5yne1yL/XMA6V1KJ4hTNdDgyPyzNvkx2XrvL2ioDPkd3iSgvfn1LgW
VYYcTwgHygwlV/m6lEvHSkQtNc5WAaUAkiQTNQrtbGLSBvdXNUmYiU9APF3nv+1alK3SzWZizokF
xhnkSU3MqgBzQh9QFtzoSsVBpWKg/4UvhvPR8OJFUoxLx8bDgNmx1jajqVzm2l0Lyc9r6Zcmj7tS
Ezk45zalcs1oq1LJGdCbne5N2kcV8O5SiaGaL+161IFCteOXUUShxl3NxgzdvE0ctaVKbzV9BIeL
Yl63pL6HzsWuiUUyDTwzwHurqMkiCbHY+Ylhrodsiik5UpIRJ0sB10xH6buuWyLMJuf+sdHrUgzw
SqCRf0bTtmTS0KtItMtVOdYK5GxMNShQ0K7l+lu59H6OU+9E0/TX5bPE83JUC2hHCk8nPC1OP6Q2
2BhCb8cU2i0g6CZHYxKJqvAtIDcGWxEowdgMJLYXM5TUOXWbXP8Z6tmTnP75gCfmg5AGU8AAHT9g
gp6Nmq+SNRNM1NN4LUVx+2Ps64d5tdKd3uSi8u+5j5+YYwuKxqKEizxiRRPS+0i+q8vWsarU0WxB
UsJ5VFAGG7zAaBcUPBnMwrI8b4a875AupFeL+w9XJgkP2tXnuDJB2gq5YDz34Otn4w1zK0uYWQwr
NzHbIJ/WKxLaAjwlpzRwaoPJFYt81ePYgMK6mXvNS9U5xj556K9DXLoOuZtQhivu5i+gq/AuOzqn
DgPDmFUDWwydlmTply1TmpUCPRa3RFXgnQiXfDP8asBttUD+MxHqfHEe7NQi3i4YzsVEK/tgB2dX
3mZyVLvKE8H/qZzVyz2qFUcS4DKkB/2YfxeVnjnZ34lRlhRInmbJ7EYscw7GI30WRgfKAUQlJbs/
zplgirolisOA1rHRsY+KZaxVmMIwvrPk1231S1L/OJ85tcG4Sz1qjVaRFW2xFHzgWtDoobNob5d9
g3egtwthgiDwGFBGokaM5KhCflM5lmaQWv5lKzRLPb3uT5fCZLHoGYJ/JpKB0WqvwFbUKeBnSWWP
ZJ1X5z81IVHseeA9tccED4x9ga9wpdujGe7SoegYCRyAG59Q7jAxLAdFC+h+n94eqwbZjDGFifQw
HobZiQOq+Ka46035XUyKyD1QFjqkNkI9Gv4sjdpa1XVGtALJhVerTgSp1tgzayfOHdPRA7LPPNsL
PzHFA46WjVUmTbOMUDKNvEvdDrxl6BmUQeTLEtB8eFQlqdPuQvfhsqfwds6iI1co81HmIMYfK3WK
FCNsU9cOe2eVFMcQVe85IHO6qA8TjDPazdiueUYX5SuB5iV+8Xv5nVxnKJma3tg69vsYnQpOevug
Ce4A3nEjGuXBQ9vgfMC2qlSSZ8uCoqIaQr36SKorlfwwPgEnRR9zY4dZo5mEZiYZQ+qS5W60nrJa
0MXk+iOevkhooTuF0hFjYByiEISFPV5BsdN75lUdUNH50QHDXOepwbwTV4HPM1K6pg+TzKFOSxAj
FpEFFFbjG9qNtuzqSbAsjvcpioKMF5VSHDV2Bj9KR6saW8SpbrRe4sS4liTiXHZw+mGYUHhigv6E
TfoOzcS80CSIqax552nK7QKyvIVACrH1B3LbaoJLhH6Uc3MmGn7IEpEAMFW3SS/jKqHKi3RiRNn3
e4pzECvgcPYGq/owwwSKISZVrC412OelxgmXB/C3OVEvKu+ctzCBYofmBlBJqCCesUeReFSysEMJ
Ub+JW294qUHpD6pBMCENLgWLqNfCnIJnEhkTwFC6gjYAy26e5HptW5L2N8XfeFffxYFSOLXfHYqf
eOIHoYhBmOcfW4PMwYrnuVCkDjoPUzXWTqglfw2R9lBI9oveyE6kZsGoi1DHnKikAGkIogsAfPBl
mZMlQQhCm2MVQ99xDnp/yDO6oCSPXcB11itZakRiFhxvQcEMc6Fo1anI7+m/b85AOSaAnqE5iGF8
ct2azXM8EJCd5wLf5yWEloaxYfgK/t/ZZHaT2aXay6Ry82OL7vO8173s2XgvzYio6TltAkCkNraY
ExDLiSLFK0hx7dJZXNnVXbSrci/2NOgUu3RGa0FRaCfM7TkH/MQuU3WQS4DLcgtrlHeDP70Y+/mH
fqCg++hG283+eNsdIxf0mDvyRRWNEnPCJWyjJ4dHE+r67OEoE6sHTALgXiv/Utu3WvV4OVby/GT7
95mzMJa93PYdSNXCBuSaHWjUBzAG/HXZiGgRjPMXFQHhfwtt6d44ptnXWkQHz8sUN18J76FTb5+j
Lqwgsfa3PF2yX/c25OnkgLLIfIbDj7rhP1uCsHVqbJzwqXrNrNwB2nGz7HXA+CyWKBBzghRImz4k
J5mNsZdhVNdyaND+paS2HUgIihtj9QwLmj70Uak6VelMX7PAvl9FXSuRcWbDGqCamnkB1XW6/JW1
QGqBQKS8UoZdpPmmerjsHby383ap7KMSkjVTkdJh386vo122TwNa6rXd3LEWf/j1GRgLdvDj27Lj
DGrSt+WoDFS148YaoCE3O/W8N+Tg8sK4Z0tDZxMgKtQG2MJRLiVROLZAy0yVuSvyzCv05X5aBVZ4
eSJAEOhhorsAZCKbz49zvQ6Kjs0C8iJA1963I4ccQHLl/c15Vu6EM2/cleFRBmZOMISf9f0UUwfp
kA5Nl/a19yiLnP6tm979sn8D7wAeSuWrqBvEDSIbm/SG3dxoahWOkDbE1wTG9aZfQyc1CkEnUGSC
eRn1Q6dGckh1c8M3mbxNo2CrRH+fOdP1XBFS2YgcpPkpF0fxbcxJpeAKH/vCnNvMTAYCRB0GsA9t
5SR4wvb71k+OoCA7UKCvqIfOv5I/DJ4dXduGOlZLA8XBCDI/fmpSUCe5FpR/3foF4IRdvlMfp0lQ
uqR7zaTcFDCCMGygnnhWOVfbLGk6jAfhnQJsYto70fCcazdCrqt3ONMlQ4zThbY5E7mkTB5BtJev
TL8+/j1Uut5K3/EQ6/32Vt3DYSTBG4brKiYa6xh6UAE9YHIO1ZgjYH4l6OMZYYDvcJhUIW6f6y0b
G/Q3bE7UQrTVGhcsrnxVrxTP/rFSzMVPygKtfhUz8IuWRIPKxlw0zW1mIw92m2y/Kl+GUfDw5wYl
dFKAu5RN6CQx97KcVnlaNDWE4qPHUPorRtyb/7x0Ql8o/5pgMlCo0uZmYyEDlaw2OuRqWQVtZRT+
5XuDf6qwqSA7JQD9sJJZqQyIW1ggeTfAvlPe2oD6+qarfM12GdlpUG2xAe8roHjy5/BsXIwbw8wn
HFPA/tQUmW5cNY2PUkDhpERbQLsknFqjsfTsZKFBiV4yTW3ZVjLEWklPBihnzV0/eEZj/MzSdXTm
aH2KrXWHRrOg8MCNGcBeYCoGGGDgVU7drxvLSIMyDdAE2V9E8glEO2YTtKv1Z07uxg4T5C1UXuu4
RTaj1cBO475SRKgbfsIE/jh8PjBiASB7upRlXKWpWWACRFHy5C1+iXxJcteHfN3TRzpwnyKXpDvP
bhdY67BZmISxzkSQym4kBcTqQchSXkdG6RntMYcqzlPvrnNgNw/E3onGYngbhoqABfZvqE4DH3a6
ShIPkrIUC3Tlp+9JfMDxdgcUKwfBmeaagR2qmIj2NdtHMWSpiMwIjpha8o2SvpWadpPk0r6YRHNs
vACFsvI/ltjLsgN9dV3bADUvUS47xhr7SVpgdJboAhcUGWKP8SpHQ1HTJVHOTijVW6DYB5fd5TDF
/3DEpHwLKOWxDZoltuNeiwaMWZDZqxdMheera663CZDOly3xbg6wV/9rif6Szc2ht7rSaA2cb5Iq
1EK1+Quee95lG/xv9mGDCQ+ottZVTWAjM18tfW+HwM7tL5vgvargzRrOD4iyzhCHRlxoYVzig3VG
YEeDg7ko6KOQzFFQNRTJPfN2BxAGoDFwfyDkMT4AkSywDmE0xUW/kgpKkTszAgNpcHlJIivq6c5E
zUJU8JDBB2wzgB64Z6eveir7k2kKfIC3P9v1MNFgbpR5XhZY6oq/tG5n2rmjiuBNotUwCZGkJeZU
5vhmU/ErAndzLedOHc2OKvA1nj9v10LXuvFnMkRWM6dYy7x+TZUH5TNFne3fp+vc/H1oievo1OLv
U0GsaTzmue0u8mcWoWkECAINbw72Ao/TWkdBDh9LB0CKjF/jWFQX4KUI+Nv/WNCYqo6Vt3MyJrAw
BlQ3pK7okFDkKM67yuzBRNr9Aho1T/4hqklzNwhCeQQlN9qsYDZoMpNeleQFjhCGt3Pd3ZpEVITm
+vPGBLNH5VgNRavCRDK2wdreaN19kYgenHwjyNlo2gM6NebQLKulJpBCBzNwDuRX1Tt5ogRJ+O1y
EBBZoV9z425E7RstXhHXRuuHpB+y5EtuCXJ7/oZ8LITZkLgYVbVUaOiMWkfKH6RGRB3EPfu4nf/5
VMx+ZICGds0IC7G+eo0GVeEfqtk5gyir4a4EM4m2gVcEJRk7/VjjQprCUnA2l6ZzVKV3xdSvvKUQ
BZ1zNLKB9WJbbJoZT2akQa5ABmyoyF9ybfF0oIhCw7+88dxEdGuJ3Xm7HeJ+hSXMqByUYLxbMYaj
PpE7On0ECRpRbs2LCARSfpCeojkoG3OmAnBKsLbC3vwlH0I/TANjCUxdc0ZRG5lbU97YYqNPlaty
P5uwBX0dWt1Q9sSLEIIkSBa1u9IVGeSdoq095sKuMjnsmpCurQUFXOWk0nEFi5Rgx3juh4YQpJ/Q
4kNJkklzinbUy7JELcHq55uk664LzfBnc9pNFXlUqxkkFfHN0FROLgPWPdmejp7V2HbX8kieBb+F
u+LNb2FeSuAwUvN6xW8B4ywmQMkOaQrwS2YJnEfyDMY9MJh2Qrk87unYWGVqZIM2tuZKFDyuu9do
BH+Wt+SDE1nfL6/ushnwfZ+e8wFa5OoSwcygdD7Jr+rxjbR3KSSwL9vhln8/dlRh2xGRgXfcZOIr
Lg/ja3+gdFAhWrZR4hgPUILagUtYAMzhnsJ/vyAg0qdLK8e56jEFn7tIMzxpzd8UtXTMML+xbdzT
lggQyXVZcAgAa4FppLOnZzaFwwRUJLIl/BevyfQONHWtd/kz0l1n37cImBZlRzDP5XHbokulqNCR
zewoI2z2PghfBKLEgqOqhxGQjR3mmqmyQW+VXENsfohuoRto9270ON5HYO5dr3QvfptBn5kdieKg
fQXeDFEzk/8xP9bJnH+ttBJwtmOd2rBbZcuZddGzkH8pbJbIHGtSmFER9u+fEvxkCR4f6x4Eq9+N
FhSTaA3vMhHXOf8MbEwyZ7qowyFXZnzVovAterW6koPGMIb9nAztYUpQNT5Kn0J9bneTRagVU16h
YYqllq9gEjqUASqDbrnPju9VGLE9gZe+d+M3mVZPLNx6Heyh9jP41qv61u2KnXEbHsix9zGdF8RU
9BKKsSAJT2RRqOHGtI/P/H5lbsybSVsa04DPXL4aOhjYr5VX2YcyEpQga+IO6RHDv3pQBOAg+3r5
eArc9t3nNpabpApT6HzieGZIYEHdbKSxYHXc22izOPoTNiZqtU3GsMa3JfI3FYTGpvUjT35eXobI
Bv33jY2ZJOloTrARmrK7QN55yOGvP/43I0yISZSlVjoL32qegdeJY7cfvkDHLLhsRXTm2EnwdF0L
kCnCTB/MP+3Xd5Z8jGB3P2dXDeLrz4YuAGhUAmres3pgZ0KX4T10Dsp4M+T1ddbVwkhC766zewD9
A8CfqIg5CwLVe3tUl87AxwuixwI63Lpn7GizXQZvjUhj9B2Fc8ka/TUbf4jBZyyX1Fp81F4pPQSF
joe+ekMHn6TXOqA64AT8Q2DPmV7ba/MuvJO9IugElSlexwFDvhiyhDwnCGBZveeyDaM6MzGm2vnx
Pe0bjkCy2SBgW13pN2XJh+bA82UH4gQTjFdh+AlwKLS52C9ttx0oJhpM8U/DD9KUzmDfGPmVvK7u
ZTscygIAGjeGmI+sSQAylB0M4aOCiz929N2ITjloqtxiV1l+BjbD2+E4upOH6ym+6q4jwYnkJExA
VQKnj3ljVO3ZDn23ZtUa0nrPEJY18XBZ1YeRdLaL6oOMQQ9UwDNH7sxfl1fOe8LQcVOQngA8rZxB
6IdprsA9CLv5sXsJr5Ir7bH1FTe7p73gT/TnT4wxYceO5H4pKV/BUr8YY2BZr5dXw4mddPRdgyo5
MA6g4zo9K2GWNuj50VctkYMEvYdpUW6H9O2yFR6gDfMGVNAEwLlzggtZA71qpCPbVNPe042g1/dT
Djqk5kggqDQsP+02yOSd3Ph/bpj2c9DwIHizn9WcmizM6hkNRlcfVTyeK4iMkPa3PpmPdt+7mjIc
VrW7XWS8jnq7xu0hStw4B/J9NgcZNmZKzobr9LYdJUlF+qSa0XBVqnMfkFSxUNXRn1Ib8LDLC+bs
J1r3kK7AULyB2WhmP0vLQF0iCfGKsJK7zDQcdSVus6iCe4pmm0yIBV0JhrcwZUnbFEwJzE5au8p1
ZAyrZHw1NLS5CynQ+jmQ0mp25EENuroShFPe0ihWF9UkcKScPbLtttTKzIIyR24fWiosW9xKorYV
73DbWyN04Zu7I0USHzcRiNzHQAtMyMRYratjaACo+iv9UQT5odkP+xnfl2JiehmvJLrkjbVcM8MY
rG6U//ltyHYr+jCX3UFkgAkfUAGc5IZSt0/KjSV/mxIBtof7vejMKLzAAMaZ1S3rgZQFeVtNSSas
n5oX4bVFVSHpPKz4ZucBR0BmisEsCFgAF8tWquS5yiqSg36xz4KCoH9PLa638uRaLkSEFq/025f/
NovL+5KYz0abFsSmmGNh7jvJSiJtXjDAHBfmV3NZ75pMRNfKudBwreDYAiYOAyy6WEPmJzUDVrfs
JvVKVq4nzZGgjxR9+3On2NphnAIjpT06aeCok+Y4iApyIyvT7rIJXtTbmqBL3Th2F6FhP04wkUBz
5jDm5JhKy3BcU1l2ChCeC8I8d3NsDUO4dCQWCKZTc6AuaqZGgrms+ZWoL5iwuLwcrpvjzv/XAP0B
m/Xo8aQbbQy6YSrtLqNtklyhJH/Q/CyIhEOIvECHOxl1bAwgAprNvLtnkJiaRUdpHgGDBs/+AtBI
8ue04OjMo/ADZhjoF5+xBFnzEtV9jRUtUhbtdTP5VlSDLkCU8TwaZNMIC6gun6NDMOzdlygN4rzq
k5vp12t2ExuvZvswFAJkL8+SiVll1M1Ro8e86OkGGdo0lEYHhdCm7DMnllOnSfKrYVJvl9Y4NIUt
qNap1KXY0A3OOwDJKDwUfHunBtUwgdCCifnD5AVpZ2DfKYHuA74e6N6A6sEIoKjpzW7/InsD5oqq
ILlTRNz7XLfc/gj2JNdJXo8hfkRXd+D378GF09lBiR47ia0H2+58c5TBwKK7SU8OWmXszeUTtS8Q
TUFOiAKOdJnNOFIoV81jA73CVPqezwEBmkRw+HinG9Az4FVAX4GxRWZvo9WedV3Geahfwdl1s/jd
LvITV1W82rmluBzRC5JvELq8VCYEK2KSACskerpSntV40q7C6HltYkHn7b2GdeY+gFj+Y4JZU1Vm
sgnxcJyM8Es+zkE63RtW7i0pqE/RJqh2Wv9NTgRhkntIPoy+l1E3USxXqkjBjwQfsz2/9CS6M8nv
KZW/RH3si3MP3ryijaSbQpvok4u9z7o51CrVgHemuq0MDrFX1R/BF3qfhZYVVFJcYw40bZf7OppM
t42i8tlKLXDbGtUUxAZp7+2xkwBsTOOHcpLK0inS/GeeZ/khnZZQgGTjTLlTRCjyZjxSaDOMifHS
HBWNXRogjsgR5O3/I+3LluPGmWafiBHcl1uu3a1dsiXbNwzZMybBnQT3pz8JTcyYjeZp/PZ34xtH
qBpAoVCsysqswdWWBNb9WLo4m86ViVsFE8C+1Q9ZwCpyeS7nlrlYsuq0c9IZlqcx9ocUXOMyKgbt
czWhvWj9uH6dLlP3c2NczKhkh1hGD2Nq81pJpZs4DaQHar+IwTfUh44oFbi8TPjyA5xBgaApKP74
QCnp1qQ55QyWpiqk441pCFpCOyUzVK4YkxXQP5iA5KuY6Oo1vWU0Laoss98f82B+kx8ZU2wb5j6K
pgfreH0HL5MbGwvC96SCwIdXlMs2ynqcjTIGwlejT3b5VyzjG9IGgOrLdTOXXgEzKB2ZyDoMHR2U
8xcGpg0bjEb49CdpZGagpjNfZ9kIcuNARZyae7bA9oHFmChYoYt5bmukZtZ3Mpa0zEbnacBseS24
/CNVvzONG7uib7+/tq09zgm7orOytc1brx9V8rBCcPSxVWrNdWw788wybm4wZpf4142yRZzHXIgS
bBbJNmET/kgmpZmjt40naV5eDYG0RG1ueteN7IQRWAEpFSZHMGEPsMC5lbYCRXceA2ass3IjpAlv
yAnt19QFpQ5I24eQdTGkYyNkB9+5aBYblVUAk4V4JV86pnnsTObgtCiyzr7ptZH9KD869+MH4Z98
UEFg9yenCDA1CAYZ1xtfPMJ4mLlUCzy0r7TUt1DqdEs7/TyAztTNkvQpSUWKAjttsA9uUhT8wCOF
xj63u41WKQScIDDZRxVGIxlCtzFc/bGuXTUsoCanfb1+oHteAzbU/yxyz0I/DH3XaOjXz3UaxBMm
gAzL72pVkOWw28w759YMdwOXcaZKKSmlV+kJ5Mz/Uoaftv1eNqe6vx073dX1w/V17ZTJz7eSu4O5
tZT1mmBh7JuGVadp7Wl++UQ+f0gfWS6ranZu8eT47SH9BrACauTxc/qtFuTSO9VBZOyQ2AAnHbLI
ixpZ0S5W3Rj4JdLL7Kcfw6fKvRWlN8uhFax6L3ZvTXGnacd5OmcyTE3Nq1ncSNBMq7RIa0WPEvND
/ji3drjjbIZ5iqkJO/KT9QNDPCdIRd+RqCsgc9xFAIp8un6au+sCNAlaxxiMw0DBedTB5kJ9lW1h
ly9gNUpvujK/NUYnaun0+r+Z4iohUwoorlqBf3kYOq+sJHfAXJf5E9oegiuxd/MgHoJKj4qHHbCa
8zWNRhJr+HzEN13/vQFLawpYtzH+/nQGnA8azZh8glDfxaAfNJqnXEkMXANZPYA4N6gVyQIgXiTM
vLuajR2Wl21eH+jH6lJuwE5t1K/AyrgrQpjiZII0du8VQKwCvTcj77oY4lq1Kmud0kSOnya3cm5A
I0tUY94zgZo2OBfRfNFs/lyKyiFmy5Q15Cp2K5gSs3TsXJ+PGR3Q0oEBAsNB3Gb1yayoEhinxrC8
MQBiQtPuDpcJ8O6PSQxRq27ncGymGgPlZ21n9oNqRVsNI56VeFEeiPS2NO2dOooceueSYqSfUUCA
kgH4fi4oVOOS2iWN4QJqlGYTA6N101dF+nH9gu6UBRjvA15koHw1iLFxdlRSL5aTFeDcyW4ZrzFD
Lg2g6lJAbFxBjVnUpNo1iGQYtPLIeGCZy6ykUiqbrK6AjnhligOMqlx9WD1GbJyI8RoswHCx1QGl
Nkp9jLT5IuHPmmm1qgkJlHyKo/XIUoDWt93ykQ3Jijxjd21ba9yLoSa5WhP0Or3+yz9rM4/L1x4q
9tjK5VCIRhT37aG1CMZrHCG+jM9d35IWotEJ4jHxXRyxXnnuTWF9ZO1iIuyV7/g9ShzoTUOGB+Qd
PMyNGjopjKquvLEcw76cQpre5srn6/64k9qgBABSaOtDfYWPF3liT3IJsTuvqB/06lnu/1LAmmk2
EVlzlxpf4laQlwoM8gCiVVYXNVfaypu1V92TyWOvPUKr2ZUMtHLsyk0B4/uflshDiIbSMRZngsWU
dE953rhtlYSUpK4lQXhDo8+kM25rUxNUPUUL5Z7ileaSDMB79SGTwvB1WqRDEkOEr2PX9+LCQUPO
YCOFKPJx8aTv40VfTZgBHaQnS4cKNb6hDVNrvFOIILvY93/bBpQbciImwv+5/2elkUk0h0tWt+st
U5qVEUkSj93t4UbIfsJu0+XSflnjbndvGIODgdPKW07kGUjZiIbV+z+4FKGt3bi1WRm3jQ6185RA
g8hTHhgqF9IYvnTHemUMVyaqYe5UGEHnik8ztMowXXgxF5U6WdUvKngosyOLI/NhPqmh6i7u7/Nj
nxtir94msamafpEXHYbIAm5G+2eRzi5Rg+sXbCfnAIOcqdsaHmgUkbgXpp4yg9YAtHgFeZ+Hdyf5
/bQJhJ1Ik8FSxxqMXNQtUqMw0wpRvu1NvySv6iL6Pt+7RFsL3F2t1ryIHRueJhdJWCaLm9Z/tV2g
tQepEw6h72QaaCWC5RG5uAFQF7ddmWmMijpgu5L3WfPsMuhilDNJwOQ8bCmUO38BGd+H4/1+Po0X
GfAj8LEbGGHilWDtyl7oAhZUiMmfbEgYymowKJog3rKrcn5tYQT9K0aCC+ZvHnCvJWOGGvZYe5ZU
fAdO9RkTxyAJFZGY7yC4WLFUBcIIbcXLmkocN21s1j0blqroQfpRgXXPCfSHPIliVwX/Q+8th98H
OpxXaLkIWPVSXqFKh3lxnF1lTsHotK6Bee7rV2pvDw3GgQclG/RqPzpcm3uLcvyqzDFqcJP+yVpX
dAAK6JP9Pv7lo3qJPqaBkTZEv/PoUDQQb1YoeMiK+lMyfF/ACqP1t10mqiFcfjHADhyO8RQAacjz
zScDnYak7Bhfy4SxfoZTTiA+unpMec3xqSBeXL68zBxuForbLKRzywIl7qQ1BGKdjdPfdTM9Jk3h
AkzrJ/hQbfXRSxQrqirRS7xTKtnYZRS159uZjaWRtA0OTY+sL4wZLPe0qD6ud2LagsuQe26KC4mZ
OWuDOfS4Y2vr5w2N1Fj0Jbnrgv/uIlbDxUQ9nx29iWfwnMUnLQ7r9TEVcaldRsLzVXCXyepifcpV
mMhSI7LGNwsIL6jtusloC0pLu4vBc8u4F6CMo3HvYIpGt20QfBZLkuY2Q6B3i9fkgku7eygbI1xg
72NT0qQBRtCeDKzR9NEgux4WLt8pbNjGAlenKPtBt2vTQb1TdV6zZHiT81vFOeX2aazC66Z2cj3Y
wtcHg+gZmODnDgcgstQpMKvtDSdoejPKI8nr3bT1NK8Hfkj0NO1u3sYc+/9NxMtGqhbzynism59m
8rckiYLdTi+KLQhILnwK47HnP3WGEbLOawPmnj4k94pv3CRP6tckYjx6sl88kZf6+/Ut3F/Sfwb5
T526J3KRE2gkqZVkRWOfdWFizoJq5p5nM+CmBbdGiezjldzsmxWvZCCszt/a6BVqtW8uxkG2BCF1
bynIGTCFKIMPAyW/89MpBmdKu9FuPVLf2HHqdqVgr3aaB2DpBwkxI6VAW42XDSodSZIIBVOU1A0k
nAFbuOnmKo2AwYndvNPtqAO3qqdQ9Xsvt3KQFMt6KCsj94lhTFGFD2j/+vHt7uzmF3ExY6373Gk1
HF81V0eNTO/trAdWXAm+E/8/K8dDpUFeBGg9bm8NsH0T0+mgp/ltCMrnIeoPszc/M2RKESw3IkyI
0B53sZeJZkOGLNBT17vF9tAFg4QiQPfWkaT+B5oyED2Nu+4DEhpGnMGm2riXsUhsE8cFeYnY0X6U
mvY4TP3x+mmJTHAv4mCtklXYgLq0yjEFatj5ev3v7+Ab4aDQ+zARQ1jDnIu9jj229VTgdWctGbZp
cwhRvJCpdi0hva3umSae49eBwC77u3w6vbXLZTOm1lMjZ+3flt5K3YEWPiOs9MogC03fGleAmQyv
rIGDZeSP/wdgJ/O/Kz+AVwqvjYHNIn6kNebPyl8P4yF+WcLEK/3mLv2j26BjqBm4NBB2m5x35kvd
tSN1cs+8G4L5g3Ff/URDRkjOxqyEcWd3dRt7zK828TMr0gqnDdeEfnegQFAg9Uk0n5hYVRIKsYq7
XrqxxmLOxtok220X23jlrBeMQwUrEBGIL9+NqLnvXP1GfNtFBrkgpvWLZOVGgoolLVyq3QAI4l53
0L2cBJ2g/w6My3qUnLKTZNSSOWZ+DTUw5sXT1Dhx67J6A/f6y3V7u2HZ0oApAU8YvqM5e9bSqk4J
Whwv61u36gKjWlw9964bsfatACGFT3RNwY0/P6i+07Q+tzPw7RkVjcYm/wtcNtbnISmqoEWmEpI5
V1/70gGhu9VlD9TspUgal5emjKGoAKi/qyW94pbUKg5xUXfu1JjDcUz0+fPodKYrwetu6BL3UT6X
3dOkxYpH17Rx1w6CGoqk4q1b7da1pmw5QRmiDPPMTG6tcYTUxWwuHlQkqZs1plR68dqZL2ZGlbBd
evpsU1m5o3ID7zKqTHe1EcjeYWzoOx1Gyc2JWgLwpasPRW7IN4mmor2sZUbvTqlkHiTZap4xpF7d
Dcv0rvWSrLiLAn3suW8mbx3Hxa2cZPkhT2v8g+Z2e4ynpPcXOe08qqWzl68QR62KNj4YpIpfdVpI
Plmb9KjAIRjNWRVlRK3RSS9mdF61yfk0a3oT1GvPWIK6thN46O4dAJjv37PkIjcaLt3cziCH6ura
lwm48vRcBPfc9ReIYYJkFQwXmJY89xeM6mj5olutB2qQxJ9qjbq6MsyBNuaWwDf3TbFCG3RCUF7h
XFMx2rSYVWRKSvpZcqI4GTynEI0Fioxwe1bV1G6ICSMGhsMzgH96CwCgVrCUj9zm4m0B1OHftXCP
WzlWC+hHQS9ouOkn8rM5prXbHNEVOxZvNGQp0Hgag/VeeSoB6EZLx4vfr9/03XQIdw3sGijHIQXT
zk+uTnubfPBNA9A3BfmheHG80Svus3sgkXwxglxokHtxinhNCMQiGM0GY6/VbqoV1L9M5gPTEZGT
BaJPq91POVbfQQ8VhALAAp8vsVmTGpOjCNHmnRmRG3oHMjb5pQ/MUD3E90Iu5f0VspkTC8Mg2FFu
SxstH+JZzpDu/U0DRpJe+PYR3KFsTvb/oo/MHjHOiz5kfKHezgDfH79n86qSto+BBII9EPl7NupM
i/SttiLGRXHdWXZuBSqN+NJC6R4PAw/jGohZWmlXgMKxO0rjfb6AA0rwpbVXRTqzwd085M/gMpBh
oy4TN68nUFE2bgGZ+OZOlvxKuq3a5zo/WePvJ9Bndrmr2CXKsvYESodaM7lUelXa+k92D9+QeE7R
Orqgz0NWZ2XKWKIYbOXubH1TTL+gf10/oZ1smakGY5AZMopQZOFcbxksYmYKbBDwqwzOu9bd2tNB
Uz4xNtkkFeHfd56WM3PcXW61qtJyWsPzLN1HwuLbAxHA0Xd9brMi9v8b5+4laV1lZkLubpPudppe
GnK4vmns/l/cn40JLkksUErXlhJHD1XqRb0bkhwo5/tVrd28Xf3rtnZ6XwAIbIzxwQgvSzsDk+DZ
4zfVdGcULiXIGcRLRDHEJ81uls2eNQm8W7SL3K2aTcvM+xlLbNOXUfmUGa45CFxPtIvcBUomJdeT
ESbk9K2ArLJKW3eMw8q5KU3RoyVYDk/VFJeVpowqNtGJ86OamZ623nTxozItXoZqiIFid4N2lg36
fJpDM1TqXFKZb0alvUjNEl4/UtGP4XKfRkd+tTZYeOLcDEnlarPbSaIuvsgI+47bXANnNVOdQVk8
rTvN5FkFg5IkYhHdfUd+uSb/bqVxRknOnGSs7tRUcxX9S9k8OAaJ/mDDAAH6AMqqF9+4rLGzrLTB
+2gnkd3NXmd2x1wT8QDsBqeNGS44GTZJFTsFpnqR3qpu8GRDROm3bwHNAYD0gAHU2KFtDsWaytSR
c8Sm3urd0qhvW1n7fH2vRCa42JSOY7NYEvYqM/TQ0OZjptd/4r828FFoWUJ7l0+PqDbrZm8zE843
Oj6RMco10du3/6zbqB1hfNQBYpk7DJuWdd8wgLujfcglkgDkakngRHbYRHFwfdN2L8vGGHcuubw2
cdcgERqScK1flTtbhG4RWeCOhfTI8SDLhKvSHjvzmOphL1LJEJngHgqZyYLWC8vmUNmmS3E7NvfU
UAX5lsgK9zAYWqGMmYWFxOroxnkZlEoTjI0IYLLrxpsT4R6H3EERLzPYfo03PUZTU8GLsJv3/Pr7
Nldhte3Zjs0ZmwWdYMM6xfaDrYPxO5La47AIJkdFtrh4bzmdRMcUjRToR5q0D/uauPL6KJH7PHuj
4xxcd+a9Rj/wb/9dHZsL/RDSShbNwP2EClLvO64Dgq3CHw/gevxzWTgkKRuTXBrpGJCicxRsZ6J8
Wc0nFF5G5+f1ZQkcz+YCwhTbxozBngb0vjeKGUAdY6CCd2Y36CDfhkgV8BigMOC8bpxqfdRKnFQl
hWtohQUmXfzS8KyoWF1ViEXbc/KNOb5SbJer2vYJzGH/ItWoT3JeCZxhz/e2JjjfUytnRfsHJjKz
/lYW6nNTFUHS0leyjI+zBX65qReV/vdOirVCMWKO9hegLeevHFkQiaoMMg41/U7mw0S+Fd3n686w
v3O/THDhtMwTUuQVTPQFAM5L/LXMfp/uGwwyIJbHoB8GoC5E+yyloGBihYksBZ6+dHxpbgPTUASP
Kful/LeEAoSRrgAjaxs8WKvT06YdE9QanD5/kOf+wVZnP86UT7lOBN+Tewn31hQXF9LJLgYLrypw
OIdEvZtQ5Sygrpj/IKBmv34+eyUN7N6vZXEBYWpzGi+shDJ9aJa23miA1Q/NY8VjU86TEgglzHfd
bmOSCxCknWRnkmGyTu6q5adtItwp36+vS2SDc227n8ErbGMLMeJ4rDQwjJVTII+6IBDtujc6nOie
ASYIpdTzG9RgfmqS0hlOoaTuOp4o+H6uL2SvxgV/+2WCe8elpmBahOjjLAPx68mXzQfD+t4a1M+z
Z2d9yofTuLxbzkNbPV03LVocF2QzA1psZT2hAWIAwjm9CeU2dw8JZTTMDkJQETps57unFhbJ1h6y
EPFKgx4M7ci4XfX3UZyIDxsr3AZ2nTzMXQ0rvXbrzM9V8vIH27T5+9w2Uansl3bF35fN+j5OQAAh
YrQQ7BOfA8VNLdU207Uo1/rOiaXQiOfnchIF0t0I92shPKlCkRYS+FSxkM5S/67M5zFPjyWDBuid
IJbuetbGEhfgQH4w0mGApQblhAlKi/afHbqBYSGMaIM5h6118wFnN7OWJQs7FGV4txT6RPVFEDr3
T+WXCc575xoMYKuFux87yVOsj09zb5/o1AgaxyIznPuis6XUDXNfUF+50oiMdIA+h2h2UGSFc2KJ
5FmhMiutGunDnQrVufj5T+7Jf/vFa6bUXV7MTOvGy+u/tVicFAqWYHAZVFyXmBio8PeRd05y0He3
NBb4rcgE57dTC5FNJ8GRjxBvqu5s+0GKX6/v0r4JRhqHYX+MUnGOO6XKVC8l7npFOswVQ7IcZVLF
q3IR5E5kiHPfpbW6NIcKsRcbjZv1d+OM6qRIvoL92ouk6YMC75/VcM5bjMilKhZSFlo+FPH7kL6m
A72P++D6ronscO7bVkqe4Ku68VQI13TDDZDMrp3Jrr6KsJCCbePpTJSUKnI3w9IKiOLYBbSUoBku
+BAVLIefca/L3mwldjYT6W8btfPaMQtl7dW2RJzjouVwHq3TVcJcGyyR4fOQHzPnLa2j/+ls+M5F
q1FnUCyYaCcQ/EuB1N8vyXORjv51O7uf0xDJ+ffqqOzV2cR8R1qTKmlxddpVe0vDI5Bgj/2weHU3
uMakfFGV7KCkdSA3QSV901RPmv6gu4wuFgqG+CjFSLnM/QQ1bVfZSfETEvVQQ9R1WW5W2RA8PDve
cWaEnelmnQkYgZ2hhpEcrFN1D+aeEtCF7t5qC8GWiiyx/99YwlhWpU8TLA1SEiX2l3hu3FLPo0r0
mbhDYAGis83GcdFImVO91dnG5T+Tey1kGrmgiVlvpKAL1LC9dU6dlz1pXwUuw9ybi09nZrn4NE1y
XDg5zCoGdXPrNMm6T20I04z3TvowykeqEtfUXps1wsCTIGjtMMifL5qLWnabZiMU8tAxml3WTy4P
bIJgwoxuBfGN6kC/9oEUmYc00CrvUAEzIzjfjytxZf08klfR+7RzWNzUy8xVddtdxu89RJ+K6hO4
s6kdZPqPVb5vqOHG420lTW4KNXft1E23KwXlfAym4+6rWWD0oPtkj4YLAWrgVn8fCrw9pY9q0MYN
9ZZIs6xgnyz9ez08ty3u9B8kjGc2uEAo901iL0DzeK0B0htQJpApFDgbS0CubTb3qT1Ko2MtFUzI
pnmYGuKWnebWGqaye78dv0o2Evwh8xRUHafx9xXrmK/pmJFCVgHdeu4qm9I6WEsnY33l32nxkA8p
Wroi5s+d1+TMCHeLkzWPTa2Gkbp6nMGkgY9iW36+vo37NoAK15HZQ0uCi35lNcbWmit4sSpARKtb
tXiSM1FZRGW/9PKsflnhtguAjKKxB6xk7IbDYDz14+ss3xgYxEKpWy2ODAbYaw+x/p0a8Y1R3rQS
mszgadcxuQJqmpM2BR0YKhxXkp7t7tRnUmQ7wIk4qzsVot6z6Ndy+57OjiKtMTwrlisUCEJHPch1
GhbzsaUC2jAWEfmNAWmKioFFG5q2fE9JLex6HjUMXpZaC7S6NEpmACweCYfY/B73IHRuxkJZXUeV
csGXENvzC9PA72F0A0NXgKPh/zdhoAa2aLALmHZ6s3NBuai4KlmHiJZdhxZtLYIXscf6wh4IBiwG
7mZDref2igTyMlM6YJ6RaGW0qtL3opEnwQwZi/GcEV0GgxL69EwGiUfeSCiM4CMSTGV6xOSI/5mm
7iIRUH3n1pyZ4R46I1cwce9MGAMGqZ0v933rAYqZPjhFLsLN7lWsoPKpa2xsFv3ADw6gzTmp1Wqu
nYwl0Z9xRKHeId1DTMCvP1UnsRSxthNVQQCJjXPwPl3y+PQVoKpQuK+8DjyGmnRYcxkcpq+2iezZ
/JZUL7WVYUo4KrKjPnw3q8GVshPN7239uUi+qWrpM6ZFkHx65TTf6e1phGoyQJwxgkoztmFtvuvx
F9U4GOOLbhyvB7MLF0OKaIIDBAV4tIEwCXzuYvVYNwR8CLVHUZwipDuBm0SQLV6cPDNhsYo1DGEs
m0sy5LEoprl04MUO4j6Y+tcjxLc6H9BK43dbjoA7Ms5MEEjgpVFkLmiCF3TOCgcwg04uO7dVtdy1
6vahVy1ByW13TaAbwdJAa4JjP982leRJE6txDer042i9WFLQiLpYly0m/HFQ2qgKnhgg/XjMhLOQ
SpahC+2lGGVvQAkQH5yIEWIkvqiHehHYmCmw7qGzwGY7eVOJrg7yStGaX8blTsmLx7RGfWFofYfK
4XWHu6z3c7aYR24u5zBMWdxIbET6lKxufkhOpm88rT8VDL+B6uOzSPLpMrNnBrGBGLdT0eDiWXWW
aVRWYijgmfTiaDpNAfTXIPto+63fHNafsp+DmE5IDrO7pb+s8tp8SqHkjZTD65nemx2ZGEPH/ANY
1aXPA4Rtuqh9M4O/ru/t3mXerNTiClAlyeSqtuzKMzVzDaZMIpGkisRg91zfwmy4ylqfl4/ghEpz
V0loniSkuZepHdlKe1yRRV5fy64ZPHrwf0Y5ybMG9UlGB6LDTUoZVKQOyBWGg5OJGl17p8Qol7AQ
9AAuCBCSXlJzqcqQZak91JM1VDqY2tQMTbcHye5EtDp7iwJ9HxhFdDRULijfWpAwqUUKVM+K2rlW
frFo7JdQHLy+dSxmn73ocHhMLKIMgcgE8hkupqtGQSbbwaIksNy4fZzdqFX1KSGlb5H0i1mpgqO6
BB7CIG6XjGlJE9GKP6u1z0bQbqS1t0qjP6peOi4h0SI7fjfpsbGOpvrZlN+vL/LykeeMsqPdxJGp
klSly9Dll59GEKC24IEht7Mn++BMCUWZ2F7UQscVGh6QDAL5F9+aWMoYM84a2AnGcPRVz/oIIcb9
erLdzK2+iRzlcqQWu8gUPDBXDdzUhUIJLYbZWYuaeHRxZ5/py2QvpHXX+6JwK1fBP4FzpIsv2NQd
BwWFGliLVPA/gFKAcx2McUhWVmOKqvuSvH+bQeoNWIPpowi8hIufQHBNVAHYuYFnFrm8MF+12KJI
DT1d+UrWHu56pwF1ieKz4FbsBMczQ9yTLRuDrkgQ5vaoot1bffmgC6Fo7E9wFw90oLjWEBgHHxhP
00lw7bSZsAGqY3+sHkiUH80wDzPBZ8iucyAwglQNaG/EEXaKG9dXRo2NSzKg72f51B3BegqZRhAg
ll+MSIr6uyLKv193jL3Ng/wI80VccCSK5xarRY1RBEHgsiUZU0/TXdumb9dN7DmCDkIOwGnQyMb3
1bkJuSnqxEqBzs/jt6WOslE5llLnj/Ff1+3sXuWtIbbWze5heDzpujkH3jUPFy85TM9sNDH38EUP
0DS+naPf5grCZd5a5M5r7ttS71qGfi0/6VR3++m5j0UTP7tHxIiTcWvxbPIQISuvddQRMVqQL+NN
3NJoUAV4+ctyIVsHhEAQGuDdoKE73zkMqM21VQ4gTH2x9KA5tu8axjpjP3qUvxDPiCYkNlAYW/wS
wA1hCGaxh79dW+tcdqPlU22gy41SYbQUbgeeLARFvwI0Bao44E4oMa2b+0XU/S36SFL2LjaY6UD0
jw8lhjI9XzjBuLwcm0qFvWXS4bJXP2PoUw4I5Cj7A0aH/Qxdywc2KIyp+d/nq2P7Di1RCEpjwANJ
5bn5ss6XokzA9WNWP9Vh8JP4KR5Fc3Z7eTK+m1jugEwISjPc/o79BO0jGac7h/gcxdrQ6r8vP+ce
OUrRHKFwJ+NlFe6tunesG7Ps/zfXEbJNupbmMMumv9XXIRoPWsRGxIoTeOe965d/731j00WmBRE1
Ezt6bmxdE1APyrj744KJXce5IXPr6nInMLN3F6F/h9EpRGjQ83AH5lB16KUYkJlc/jYZmdtkgqu4
FywN0HoDeANcNUDi5+to1YkpMltQ0suA1VvdTu1dyMG4qfP39Q3bXQkTGNfgGwDpca8mGrQNNZ0U
gV89tRbE2AWNxt1ozIQ0kOLL+E7ja2pK6dgOjcEFwRIrUAYH0r3+6HjUp8f6IQlFD9nexm3NcenG
MCVQD5kQikHc5Jbzm22/xjn0GEl3vL5xe562LUVwJwRSHCi/VXgx8+p1IrdpEyXp1+sm9gIiHBnT
WA7G8y6+JkbSZcSaYWJQDU/DqGdlQPakWyPiTJ6d94K0Y9ccUlHGJQ/gK58Cx2qvQQ8KW1fr6BVZ
SijnmuTKbX6cG+tlBVTw+vL2XI+p1/1rjwsMJvRp5Rq0wR4kiFzQp9yPhAh2cN/7Nja4izqUctVk
LSrq+qD7KlHcdFLQtw/W4kDr0CR3Rv60Wm/EOqhSFjat4CNmz0lQ4kHC/TFEytde51Z2ujqdavRE
ct+gb9TogqERFMX2CkmYGAXVKbSVAB7li1VtaTiJqiMtndBE+6gkrc/W0xxAGTAQpfO7KwIdCdAW
4IW5+Pas27KdQDaVemnvLG5skFNuqI8Shi2vOweLO3wyAAoyMLlBaw2FV/b/m1djgKahZlPEpXRq
Xdon0diWoQ2BWntRoEKkDqFS9Hgos7+u2927BKj+65DlQdXgYtISBcYxySlBpUx/k7qvBJyqw5oF
jpqC/KoULHJvM7GJKvYSdUDU5s8XmRdNUlsGQQyxlkNZtpExW55a2oKOyt73O0DYv+xwN22CjCvq
VQv7bumO7AHWQX2yBn1kHa/v3q4rot6CpTj4m/ieOF9RnHZaRWcgOuWTEXa9l4WOV98qgQLqBSHx
1aUUD/KmjTWeHKcaliVXE7ySZYHZ98pvPysupFLASm8E1bt8VH8s/sjoSBTPEbxre+8MG5lmvDxs
SIALLIljSj0ISVD+s2a/SIxgdgrPGDQgMjTrd7vTbJkK0zLFdxNoRjg3KbPZmZwCbuJA2Y5oarBO
sW+YhSCO7Hqjw4oCWBQIZLgkeFLLQZ30BM/MmoV2p53MHBWmyv8DF8Ge4UuTDY0BmnvuIlNH807J
8JqpEYFqMuP6K9z+lRW+he64l3tubbEnaBNFrBHJoLqCi4ERBpjwRskbvhqRCdmywZ2erq9sb/+2
xtj/b4zJLUoHCTOmOVFN7sc1mIngJu+agIQioyNAJ4RP4RunxDxAAfJCeRjHOys1yUmyiwVyW/hs
ur6a3SIEDgkDD8hy8U3CuUNDWEevRamIBkPpU1So0hdQ2qHLljxCMwOfQaLkfd8kelQI96yEylOB
4PvTcCirTtHA+kFumGAH0t478O+CkRTdtoMhSLP3XhmQh/1nkAuMZVWCqFG2WWBMDg0Tso7aY3ES
+eHusW3McC5P6jSxJh2ZVeJMPsk0NJQzD/RswfUj24tJ29Vw3q6NjTGOSHjwNmcB6F2PtEPaLZFb
rUmer5vaq86iov5r5zhnb8ATCC1MHJV9x8aj2sgJoMwRGR7eSqFjsB/OJQOQ/jEBxkDB27T5ZGCe
Qexjj3DxZg2z+aGoBKsR/H0eONwvWrrWCf5+Gb+k9FkWUd/uPYvbBfDIYbte1ErPkYYy1mrG0TKE
rKKBD0dxzGPOdLFZUGhCJdvBV53NnQwAQFZXFCgeFrfOw3wLSc9HQM5AGWuG5QvYrERxYifGoiT1
yx7zyk3Ys83FHiQTdT39ST8xT7B9JYofGMnZ/+HJF1njopI+lvOSGqxuHgBvb4XrQffrwZsDw5MP
0NEQBIj9k9usjvueLOpJdwZGF/APdx1127s4tCLVX25swfXdC39nO8klTxJw0qvEvvdo8I9GAnh4
AwL2ezOUbwpQAEuCJIa5Au8qaNlD7h19KfBgcq5i0hXihWgpAk2VuR09TsV7Jgu0lPeKipidMyAP
glI2him57KXLoYtY2ISgALCGukejFG1a6YGRjATkgJz3WX+AMFv63N/bkEYyBXd7d40b88yhNu65
xpK9zBnaAq00HG3nts7HULf/EoTDXSuoq+HLWUYTmu9BqyAVrjUGTFgTv8MERUC99c32i5+0diuQ
UqJqHyX++vV/M8s3oVctbTt7gceAe//JCBmzoRMYkfJNfxgD+Oghjfo/sonsA3p6+o7y4SDFTl91
6D6SV7tDug1ZlM/aMw0BKjRD41QFrEYrhJFfkkhqgJdszHJhJiMLlGtMxGgoetwygWymBkdO2v0S
KoF6SPBvB3yB6Ht3rzR8ZpcLOOCCk3VKYZdx364P2a15KsH6qSWujkYd06AxH8ZX1Ud6IiYc3clP
zoxz0adNJrlA7YwtujkqPxp/DrtjFRI8u7eQT/k0hM1h8NODenC+GiKf3ntItjvOhSNQdholJoNY
ONJP9onJSIBtxgLFI6M6XQ6dIXhKBKvlscJ9bVFI4n4csX2qkI1pkRMVJ1Hvde+1V5BeqvjMsaAj
xAUkAk06s5xK4q32Z6tfgYV+F1xLdiwXcXVjgYs5OaSJywU6sDg26SDDU+cjCcroXxW4HnRehekS
PP+R6BHZDUQb0+xQN+FOmWSM2mYwXYxRuj5L+cEeX68vT2SC7e/GxFgSBxJ7rJEnH+biC82+2Sis
Xbex++6qMiMSYOIV0Eg+N6ISfc6yBRmTfCKH5qX2CL4S6a0ZpidN8Mbv+QP4u/Cpg04rVJ64G54X
w0JXxmMxpS//j7Qv244bR7b9lV71zj4cwOms0/3AKWdNtmTZL1yyLHOeZ3793VBVl5hIVqLL96Gr
yyUrIwFEBAIx7E3Ch5GnDuufr2NYg/a54Co8X0qpKWEEUkncDdNNOx1F3vDmX+zVhwDGNRpdpXaz
gjMHc9S73VSORGFYkXLhpT1WYxQUHv5cDLNZRhmoIoJleuNgLoQ6I1T275QbDAt/lp0CASaP8oW3
fYwPDKAbek27XbTJJe2tMHDS3vKa21kuiVG1DqXWKCEQQDZobbG1DbkXbiWnuNc9ERYM/HZ7PtAk
hejNtaXuG3Cd0ndO74qO/x0927vrur9mX4vvw75GjL5WpXrEcerIsFb5Ixk/RTy2w9VrDalVScN4
umxcAP+pcS0GgN6kxBKSl23zXX9MDuOWfJ4P5GvpDs50rBOrPOmxxYfWXV3hQjjjQYKwJzVCF3iQ
8UXoIisKDhoIrK5v49oTFc1lH0tk7E7Maxm4qZAS78pddy9tfbRkWckx+kzJKo3Q48hbuy+X8hgz
xJyLDEJomAYN39s7Kk+9SZ+QRwN5lXbDq3TxNpGxxJ60aVqnWF4wHCX/IEibuS94e0g/hL3Jlmti
jU+e/XSiD9faQUHeoQV5fxd7I+zhlb5gjUP4bdjygq5Vk1+cHGORei+UskKV0xQCVy6fJS4JJz0L
dl1ooUNDIFqvLhtiB8B6Vo0AzHNAA4bBTaYVVituJn90risFTw6j6X2RZk1KM1p54gVRZGF40GqM
B1nizQWubBlmJtClTnsCMY7OBDV94TdmTP1yKd718b3E85IrTvLs85mQhuiJIBstPp9sevTi1Vua
RaXvi+v7xRPDhC+C3Eux1uLkaf0g2yebwSMeAA+218Ws+Yaz5bDnMpryVNC64ID+qtAGjr8zWj36
g+qbljsasXZpnkljPFGZd6BokLF5g528BFvK40NivB/EZ3pLR17wiXdpvo9AMAp+JpJxRqUa9XFF
U1qqJe7Nbfls7kon3Y2OhK6aYqO7IJn2yI8Wlxqu7cLqnwK78NBvwDGAtQrs2Rdh3FRryFWRR9hp
sqG84fqhsMGx6/m3M95r+K8P10+Wp0CMw8q6MZMM+mKiGV1p+7sC/cK0iwKE1IW5MR4qmAI6n4JV
SfmtMDuA8hZ4fe0r/n0pgg0DxmzM0hQM0rbYHGXjGAp3A69yfAkifb4MNi9JSBjNAr1D4l30kDxo
T/I+/0ypquvv471m+ZYYWi/IJyBTWXgGmtr/9tQQ/QKU0g2Tubis2di7roc4FwI0+XZ15LV99wiQ
CEufRI69r+4lRY2UkbNGkxVjgFWv6G3T6uCwkm5N5SVvXnPCm+jjyWAsbvLNzmzo8F6q/wjb2sIw
siUXvC7AtWBflxdLYeypLgAfWPkQA0R5JAPALXRD+7f6E39qhCuLMSbTyNEHS9nHJlDSUtLWfFvs
CqQ6+FE+b/cYgyrypJ4xKoyQsFGscLyT68HSss/XncPqJfmxd2y9WAQ5RlckECIqSMuNr1LwC8lO
im8NXUYbOTpdGUWLqklKOtp+1Drx59kBmZUl28mBUhSWbneUnXAf4LRkC0VpbhvhSrBxJpzRwE5K
zBEYn3hoCqklY0AKVVarGw7xfH99H9eScWeSGCWU+9n0Zwr3SmcKGzu9pbdJsp23pvuqbtIHmvxv
DEsvOfHo2gEut5dRyLDSSPReSGu1760v2+PMjXh5IhhFjJNRH3sR9lU7/kZ5pRnq9Itw6jwAY2GS
KLjlPfc4Atkcbok0m1ZloBJsW1cffihJwtm01WBnsWvs2BAAX6QspXdiaaI/CEliRw2s/EBA9Fjf
81uE1t6WS+3QmVgRrd9TFpuQlzyJP5UjpS5EXehUxjaIitHEG7vpjeTG95SVhjfptuqzlotlIsgA
NDGCQSFp86PiqcfIRc3ay28olSAvyFqN65ay6NEuMmGJRF0WjW3oPEDvjE576+96NLzkN/EWuuLw
Cslr0c1SIONeTMVAG0gDBybD7jo6EbMjYCLgJRHXGmvOTpDxJDl6EXMABAKt38teJje0Ud/1KCM5
YtbXakfpi35nE+ZuKbVgNm5drpDxLO0oIZtFKxqNC5Ifjz45A1ewta8NDDBD40FtT1Zqh0deVnjt
AloKZlxLIhi5WdPXe1/fR/Ihk+4MZXvdbfJEMK5lqkgOsGRYeiCraANEdrvovCblOeeVPMTy8Fgw
N9JFFRlp3gNdUbPnP9E2it5KraFAQDfcRh7v0N4Bdi4PjbYDIKOuaGw7dOonAtEjqGXtiAPavKjF
B9veA/WqH9qUGirblO70rKK3FHPBqA5PznwKXW4DCdWOa1+EMciOkLlPa3wRsgHULbS3ekG31Dba
gAtlAmJ07uYYcGqdIeD52PVN/9gCxjLx9DaSiVpmi0pNso0xcQJ60Z1vqXjk8K/61WcV2KH+3HLG
Qv1ILKcUw91YKQg1XilnavidYmrKDkA3+Ge81kMIrfoQyBgmIiZFKxUIlFMTzeJbRTwG8V0hO337
lseHIn4s5qfr9rJ+M36IZEyypCSqUQOGqlGpt1GU3GUT2V0XcQnphAfIclmMTfp0CE+dcG4qKGxG
tDnVvxf14hfKhIwMlBO6vJL0X9xRfy6MiOf3xjTlGhq4sJegKNnTZ6p2R7k04wNmyTbXF7hWfl8u
kE0MRfGYZjnNqND++9nZNVYEbmRcyNE33VXQ1eAG9nySvZc9cqLudeHrDu9jnUwggCZRkg0pDrAp
Da+YTi3x4mrgrJCjJYS98Lt4wCwdNjPVXrPyvou964v4i1v+YxWMU5mDoWhz+uJqasu8BeOQl3sB
MOhHO5P/S+ZA3sYx3kSMwtxsBqwpV0K7SDeG7ltGwOn++Itb/mNhjA9p1XAC6CekwCG69V3i9lsR
BZ3QI1ib8UzVXx0sw/W5jpp+8hU/TRhngldyEhCK4J3Vr4oUW4Hmlt3jrP1tIDNq3QYGKeEn0Q/F
9kt2It7kAsWON0fJkrR9Z7yU5F6Of6FcidkpE7UUTSWYmWebWvMKuC19kxS2f5K80is2jde6yntG
jddwdakb56IYdTT8uK/SCHzcY7VFtsvSu8wK/L9tVOdCGAXE1G5kjJkR20KBQS2zt/u/DdwI+I7l
jjHKB0p2FRjX6DZuE9nFSN4WJL9ulySHPOVNvl16CDTliJgHQ+egJEvvBcBFmB5lstCkKM7YuvI4
dsdZ4xkSRwDLKWOocSHEM06/B7HpvEud8YuiW7TMj6f+VmhBb8rLq65pAWVjprULIgPf5fwKKXwf
PZG0RGJI882opfdT038Fl9cTx/nRusG5pWLvFnIYbSOdboC4UcnsIQN+HJyDI8dWigYQcIp2osUL
Jdd2Eo0+oJ/H2IyC1uPzZYHroRDRiA7696Tw6ghvKB7b7crlSyEMPkQwlZIpNrtUJFGCByJ9DPu7
yumcyWk3fOiglejiXBZzAabAvgzKGr3uw155zmgPdeDWB+M4PQO3y7AoL592w+PlW1MNXcTsDBAi
VeBoMc5VHpFRnRJgEknmvJkxhNG13TaueI38PDFMdGbk4dRKASZ0png7+5uENFagcmrzK3evJC7X
woRnzZQLqgZuT0RK5i30z6lOyUba9PCtqZvufyUPeSaQNeW6iNqmSdBgNRqJFWanGh7WqDjedSUj
cy6F0cGhUZJaKOPCDgC8YBc3CmrF80P/E1aFplleUW31pGRNVChgCLkYJu1AoKINMmZVBvCSNcOt
j1GSkVeuWLNcwMb8KYTx57JqxpVQ4KQEAk4tVbTGkPvIoubCOiMd6IIKtFrTgI1w7h3CrqzKaMK2
NW6Bh12w763aTT7TsXB+JukyRsEZmRLGbAH1gAkcxoyKolPTMscVWPjhKSDNIZeJi+dCa5FU/duZ
gXNZjC3pwRyETQFvruvBoSmnF+Aofm4T4SfHm69qwmJNjDmJWQAepRDj0f+hbM61E2zKVm8qh84L
zqWnj5tfceqLndQYp14apG0KRYD+iffEPHZBxnl9c5bFDkiRsQjFklbjJkU+Aef1c9OpN4bW8u75
y0c+PSZMLakmJmQvcOfmqKxM0PrmdqE79DJsD/o3XPSpJe2bHTl0rSVzBn7WHeBCJGNWICbSVOwe
hvN/gl7CVQGnJQ6W76FrhpKWRx6JuR1XVAsuzGwhk9H8zK+EwS8BS1h0afjWTSkIbLWg9+QoL5xM
F9JdkPYNeCEEJPjFiijudTVdcyUGxuqBKYd5Vo2dPIriPkmKVE1sUfgUGd9HHtEKtSZ2fcvPZ6yN
JOYQyDrgjDBkFXloE8LDWBoaR2rl2Zmzft7lQx1shrJ+u76wlRcXLUACIlVWAGxJ3mOTRSQKeNRG
jIQotftnAxlVJbJy4PEaR/m5M63heXRzd9ia2zBCfYj3GP8L4SAQxa4q6kWfI5oBckP2ITx5UiSL
xFuaD5hOxca0hcfgbtZtXbWSO1Dp/hcJK6oz53tOV/4hnNnzbiCFFI4VqHsrr5pzq56e8IyxxexR
4NnMSsrjXBbj5eRYyOpmorLctLf0Z/KUOoBNsV/Dm/gp2XWvxe59kTnettpG45jspTNCJ6mI/ngA
FOKI2XbPqh2GeA6AnyYHKAJneBICuJU3q395OZ0LYdyC4RepbwBS2K79U1Z6Yeu7QfQy5r+A5ncu
iPEFVSCXnaGbia12mNfI74ZN5JJd85w/SW7xid9vv74wcB9TcCzA0DBXvDIp8zTShU3hF6mzUs1t
exOwhT85lrh+Sh9ymHdNPKrt3FPCLWFL9qhv2NkpeGwAsXSkWeJpK+20x5ATzfJk0p8vrL8ZA82P
Q6CGtKrk+qNngJWtbEXOZcjbQUY1fAwQd1UE6EpxdOXcSWbo+rhVeHwel06aKsbHBjKKUYzKIDZD
n9lBvs/8k9pySumrn49JfAPQIXjJsA3gii9HcjeHQF3tAUXUdPbfJ71RsIIPCey4QTWFiiYLI1Lo
k1vnAFu7C7pfCFkhxDAByoB7DEth9DkU1F4IO1CWGyfyE1n6g2kPXvDjdyfLSw2tHb2KCFxBCgq2
w07fC2OmCQJVMCn0D2JauDT/aml1fdtV89+FFcbuLWSxvRSqL6lgEQOwrDqBfj28l+bvCnh2muG+
G1KXpKeqe75us5zVmcyjSfdNQYzMJrWzJHFqwDLld61m8Omc1q4qDDdhEJ6ivKFd6NxMJzGQtbgS
0ZM0jbZWvbX9Y1yCmLe7FbW360viiWK8UD5AZdClikq5MD6oReGAtXwXGMIuT3unrJPP18WtOSAV
MMZ0vlpD2zezg92QDG1lZrXd6K03iJnX5uQVXLe7/z8xTNYDdJ2FkCdSZjfzrQCQY33eBwUHrGDN
PSyXwhxSF+VK2nQ+HrLmBlwBOs/9rCobONEUmfLOApbrXAmyEXAMCi2bDNFJTD4FhtsbN1H35fpO
rSQCYEULMUxYVPTJLMQSxPwxXmqPKFamFrqsvMCrttelrR7/QhgTFwGEq6tq2mMldftSv1fbB7/l
ObxVGQCBBsoYAGSRbT3fN6HNQ7WizIKtuZdzV5FfiPy353Uo5xYmm0HIqOJf2aOfpl7sCK7uLBw2
XRC/1H7IuXxWkoRUBvoFwZSA9/I7Jvjiqo7aOilnBcvon2fMGcZO+73cxje5K8Rcjow1J7CUxZhL
ISZZUkQIGNPmVISR3QH4jtw1LZCleFx/a6ejoSaCxKBGMSyZrRNlkM9WBuBZ2uhB8Q+pcp/xmhzW
DHMpgnFppH7vuoeIEFnHuYqeWyHgxFGrG4asN4Js5IJwqZ7r2BRSGD1KkpW3e00/RqFszYHkaOVO
7n9cN5lVUbgH8Ao1oAZsL0WWCXk+qhMcdPVkppU9+8+UTTKajkbfOtdlrR7OQhazLFymE+CiZvRI
gGwWbGlWM3k97+3LE8IomzZ3CHp63DiF3LlzJBxzrbfGZviltQCbGF2QmKljH0GzEcRpLEKMqDmo
X1agXSwnTjxAfSP7pEQWUMNkuUxn2OnZLW00VtRULiEDLNpZ3Vp+ION16dsElL1x8qkJeNXEy7wI
nMJCIOOs47wXGyLggFRQdw8ZemvE8C4MhtZWSWAnmrqpBVTKJJPb9EtP5XypQMoG8A/e7qCJ0HXG
cysy6YZKB6QoMHNuZLfaCHbjoS8bLfT8Jxi10AthqB1gRlYmsnERJXRdCkbLHJiz5Y+iEa1S5ZVL
VyXoODUJUH3Uz56fXK12vaEkeWpLQX6PbiXX6Gr3ujGte/DFYTFbFhSZ2HQStKNxB1dx4MEx67Br
XYJhrEiyr0u7XBDVDBV0MTgnAwCb5wsCFUQLZhIZnbc5sYyZfPMVjdfGua7uHzLod1ioOwURa3pJ
gSvqNEc3ZktESi4Lkc4x6FBpum3lnnPTrjqLxbLozxciQ0Fqmi7HsorkE6hUAW/7ReABRK7MIGDv
DBOBrgSNu8iz62WTz6TDusRNufN/ms/xqylagSvplvJttn1rPk3W8D0FSVX1vTuqdn7Pa6tcqdOd
fwfGsmvFbMeypXv71Du0szIPrfZLYk+3gANy88d0H97zGg5XdQYwrLiGtfcOnfPNVSeg6A0NbjF1
PuRTjmLTbF3XyrUYFgCLxEA0hkiMDZTQkiCUSkclAKKUVLlVACrNbHKrmnjKuaYpGOFAlp/S2cga
Y9HglmiCKoG1peNPrRHxfydi+M719awkw2U6DY6SJnKoFLL0fMt6IG5GQEKETU92uSMuLaYS4oCa
hVh0qjPzELD1u+tS13ZxKZT+fGEEfivHE+kgVMuf2tnL2+6p0GcLN832uqA1hQBJh6YpABGhGcRz
QROAUtOGrg7IaYZbC0n9OOiZxHk4rS/nQwqznGlQjKjycVJ+ONjTsJMqxarJfat8ub6a1acNEGxF
YMkZ6FBgu8BDf9QjP4bzoLUmwUIfE/qV0T/s0ar33y9xQjMWwhgHXFbVpGbUU0lmed9r0raoaler
K86i1nwwnVeisEqGCIQy5oiUdC5iyjSZx8IOPAyWKUSfC2E+Ik1qiz1CQm3q3esbuWpaC5mMWgDv
TYhEATLnUnf0mbiakOyDjDcuzRPD6IWRonFejiBmHL4kgJjtvxjj0/WVrN7JKKWCX4uiNl4A2qZS
DA80Q/cq4ybfyW7zJtjlhFFSIBzLW17rI/U553EMdAJ6pwPlA68FNsrQJFBYygUOJje2ff2pLD/p
walMDmGUchztquUuJDHXBzgWFTGRYLmt3HjA8T5GRf4rWrAQwYQztR9lvQCwZlvTxgcT0Fdmln4u
g/kXApnFnr2XVhbObkpDsfGpDxr07m1ENbUq4l9ZCVRAAs4kJtkM5gVihgiUmpSgK1pP7mVBdqem
OrUi73pdNdWFGMYjmJUqEBKg4zwy2nmf9SkINoVIvvWr/j6p6ngvpxM6f4qW94xbVYaFYMZHKGPQ
SGWDWGKU5eigz03iRlLRcw5q3b1i0JvOmqHtgh0PTc00iGoastD4FmxikgUgjh19E/SJxYeoX7dd
VUf6CBIxX84oYDOqQVmFkEfnajKg2bSgRqE90olTcVLLq67oQxSrhA2phH5McHSTdhAMAHWqPwxu
xLIChw/3AA5dgHhjOSg3n/vy2pfFxMg10ER8ar+2GN4hdvUtuDecXrSzo4TAs38sH+WH6z5w9fql
YK4oDSqAeKRrXxiYPKdEnjMDcUoie2EZ2mK1H4RvlczRj1UtXMhh3HlliGOBJyOCifhHAijI0h84
ObLVU1pIYEI+EU0rYjNiJZUOhh4h9WSCMavR5zVdUH9w4cYXchjnOk6dlLcR5OQ1SnVA/sI4UBdb
XWeZm+wrfySZt3OMonciqI6kBPLmRnrtSOGpvf98XQlWfdPHktjKkwZyAilD84TdDwdZdyU1tJS5
3FcRSoK9HZfedXErwyJQ9YU8JrNUSb5W9iLkRe3DqGZWVbaWFu41UA+TwGvFbdMAFMC/T5vK6vyd
MHLWu64qNFlH+S0UjXGJQyd0ipxB/iT0205QnFZPDyI3gF73ieD6+o8cxrj0sFVAAQQ54U60KQaf
vwMyHXpVU1dwhM/Xd3V9UUiPUGIxBBqMsFRr5aSfTFrNTb2SPMV+4IRk/CU7/pDC2LHfN0qL5mU8
rJJvYbaLOvf6Kqg2X1rXx+czVkxmQVRyFZ9fz4XTqxt04ILxu7equPCm4GuXHWdhd13kqoHRApSk
gE+MaMySJAlIfsMo0Pk0gC5FQdDt2iCsOAtb9e8UoV5DKRT/Y3Pd8aj0klaGFbpaWvHRr6vYy4fG
2BZNEjxk06jYfhcHx1ofmo1ambljCAYQ2tpW97pAaT2/lIy7UCqN+66fZ0sZZoFjl5cboYiKDABO
Fe2Fms6+kAR5ikhKx+uDpN0Svc2dGYU7jgJdqimE0E5q+myWLpidZKPWY3GmLAtlvpnL1jYD0JkF
QsSJgS/lyKYhoVqGRCzIV9iLzW9jog8Rwjqgh2/VPNkAe/tQTTlnz9ZcJ7rDZQqmBmhEFslBHMww
B8cL9iw09nNvemkMlAowapPYPJG8eM7NhAO/fnlMWBk1cZQBwDzKNoJWgzyMLcGFUCr+z4F0rWcA
eJNjFKvbB7IPMKmC8AU+5Twu0MtZUjID6yJJeGfEBF2mUWB3EtleN75VH4necMoghUwlVONcEDi4
/N6vk8pu+9pUbDUF74ClAwdkY3aqtO3TcHycQ/D4jpFJPC2bx6dxFIVnU5/RHVOPPCNYPdDF96G7
vwiIGjVQw2bA95k00CsVYALJt3pSWUlwSNAtMfLIE1cvQ1NSafMC4M0VFvOkF0S1wvsel68HNBwn
9XwnBi0dKKaKO3nruw2vJEr9GetilwKZB09gpKKfTBDYYSA3El5z7WBggaP/Kya4FMQcrdyO46CW
EDQEoaW2maUVuxApv+satKapSynMgSllOY8CXY5sflEC5aFTIzsmPDS1NaNDowI4TQD+CKoR+i0W
aqEIQiuH6JG3gzFxSZ3u9JLHP7N6QyxlMBdROc+p2qDT1Q4kvQM0V3RIdfGYGfNGlgInnY3Kqqq3
tEi+1qZkmXN/IinYM4z5AQkON86K27jkKct77HehLcj+YeqG5lPZAnoiZ77UI0Vn14AXAVgYnVRJ
0IjrkaFHxQ5jFrvGV9J930WhpWlzdUhb7u5fpk5waQAoRQU8KpLHLOB6NIUtpplxd86a0dqarGW3
SBcG1jBEikO0AAP4tTxwXNOqnSxWztjJpEtVE8lxZQsacLjItlAFLyNPY9i41zV4VbcWghg7SU1g
bAwxBPXgzBER+nYyR8JqQYF2gf7nFBkjEaRJyHRMRLyPws8YgA/cCZ1Yu/nG/zS6hTNQ9Nzp4RfW
BbeGwToFsRU759YMYxRWEk7NlH5O0g/0Nl///DVXTd3mH5/PzsYQQTX7oaEHJP1UAGcTujLYSrN6
O1Z3XffjurB1P01rndQITJOF1BZKUVC7mF4Mmw5YELkDvLI7zSF49qXu8IU3pHDp1vAaB2kNQKLA
xXPBMaBGcV2kxQSgWUDQWUY77tMp3CS+ubm+rjU5KONqOpVxOVYyV6JRl2WJsp34NQBEFGAc3Tbg
+OhLDVdQEP8QQk9y4T2zSqsDE4cDFODQUWvDCQNOGWFVAuJWygSFFArboz82c6hGtMdaGdWbQaju
5CLhLGKl3INVYNRCJEi4KxfpYkkQiwRPE4yr2+mueBhuUiCQvCbHqv99NP8rTwcuPdC5QMZqJa3y
61nDtlWK6FTIA9U1Yp78K5kIZ21r2wc6GEq8hBq4wk6sZBjfC5oiBMD/HHzyNYA3qBonouSJYNyp
gBGzfFIxezilE0rfVez0HQDb/742L9fBuNKkmTARJoNARc2bDamjN2UU9mbBa1xccQbwZwS9mIj4
0ZvJohjo05DnNYBI4U/R5QOU3mbj7zACDdQE+VifeKWD1b1biGP2rgt0aVIliAvKOw3B1Nhz3hQr
1/z5gpiNk2WhKipQgkC3Rbu6Sfb1dt6/49JyxhHexz3PA4pzSYxSEz0MgPAHxxYXlvyTPCRW4Ki7
zm6edE/Z9ofKUffZVrLQeQh2H9GJb3yQiruS3dyFLm9jVy7G829D3ePSM/ko0uUzOmQGuwftdQhO
Ju1r2t7VLp0/E7eVaM3g8zKd63q6kr4+l8vEemE/ZJ2QYb8p1oHkhaAO8I/ZjsJQ8da4FjxRlmMd
tQ2QN7Od6xr4OuthxpyN0h/i6alLX+bGMsNjP3ICpsvcDda06ApicjeiYErF2Pe4IQHP122MnbRp
du2GV0lZu7GWYpjLRBhmQAxI6NbpQL+Xm57RYgCt+AVvhdcoyqpIhOgXzFaIMAUV1C6VTTAcVAib
puSkq1ddyFICY9OlirC1kcffLQ5YdZY/2II936ibd6SXUyO513Vubd+QqUAhA1kDcsFF68f5oKUi
VK4kr6OpYwjoe4Tk63Uhq4q9lMIsK5+MTJyoI6HYAxlaIrrBCnZ4SqPKXugcabwlMV5LN3OMOsTo
g9QG2K7yPZzBZBB+4ixp7RpeLonxWOCuH9J3KZ0dvcSwWKrdgYaOBfglyqRCWYzCex6kwsrcGOIx
gjgDCV0VCAHU3ha+KUqKStLIUNnNPo2s5AZw2goIa7ONAGXxNMt4NSQQJypuuQEJ9gN/5HjNc6Aq
Kr/nBDHozGzvaEg9mgtE+jDxt7UQHzFlg+pX8FbKmTM1JqfOtnbLwUsh7tVA1Ygw5Hy9VdJI5tSp
wAfL5l2NbgZjqjnVmxVoMGAtLGQwZznoJPDFBDLinbwfnzug6Nuzg/v7Ldn4nrRpXdlDefZzbd3U
YFCJLf6ds6a0y69Af7441rH0VXVAV7od94ITKF43Kc6Q3XOUdk0KMCsoVgZlNWQTFgOGbww83ekF
I9rDjZpblPuS9rtUdyEAMSkbg8i1fnpE7OW+lMpca8EQqEWHhzPGiyhlivAgC9b0tfma7SjUKHI/
KeHcpGtKs5TIXDppTsxQEyAxbk6d8K1JnzkbSR3WtSUx1404+nWMegUN9cxbGupFe/2htdSN4raP
PCDw1dXQxkNKgU1Zes91I5TGqgM6MRyaojnjUB21hFf8WhOBWQg0hdJaPXg1z0Wo6dBmdYGIZzZP
RrKrCQ+ydM1dIj+NKRVKuooE9bmAcMxkNQaIsp2VkTtNwPLuyx9I1Ft63nDMeU3Jl6IYdZM1U+hB
sV3bBSbhLQHzGdagz04B/KbrWsATxGhZp7RoTa4gKMzAoBOVThUIbiBPnKhjVQyakVBOwIP8Ahea
xHMzpHVU23Ljd26syYOjRTUYQBQicOxmJduIchdovEHnTQAjwPYbEDnq1VQLMXyF+DN3pG0HLgXF
gtqBvQ6EmrvJQV5jm0YcL78WJS7lUv1cuD9/6sRcxNgPBimrr0LbO1mC+yxIitku+8G347hwozra
jhiIv36IqyHXUjTd/oXoaQAUTQ5OYBtDgW67U7bJqQRfn3Ca3cxLNzw6u7XrE72GaFEByw5FejoX
hx66ahbTuLZxwduSfB+nz2nzkGb7gkScpa0a9UIUE3X15jzEkg9R1aidmlD2BLnhiOCthnFNeVJW
bTdBRG7uNfF+kJ6b6E4F86/Z/UreY7lxjIoQmYxa1kHUUKj7tBqdSNT2Aeaux6zkmQH92qx7x3A3
michEaDvzCFVcj6IXVnUthHvaTsHRZVNfTv9WR1Fp7uNuCzRazaOQo+KLDVaDk2R8VnEj9pC8FGv
CGdNdpLSrDd+pKcWSjIGJzxe04r3jm6NAOUBWctzBcw7FBLaCAUFYVZux0E/qoBD5dgU3Z+L/UOL
MAINZHnxXDqXoQlNNukBCiNdOVmh/zB1idUEiEqz+xRd60V2H5nf0RlmJb73S6LR6WAoBvrKVUZN
5JGI8ThDtGj0J23snant7KGe7V4VbkBA9bmLKxdYky5ROnfwebAgawaBAQEAsCA+x8wPs3I9w/Tq
MEE8yr5WivcoSqWoyUYOadBKmuucKbNVvVmIY66gIkZTs6FD3DShL4eYjjyCaLnlmfnqvWDiyYu+
b5S5EIqfH6ghlH1XiCj4pEfZJvZkuDK1CTxLn1vAZQPxeANMHkBlcFJQNI66UKSFXMaFARgxNkoZ
chNDBAgKKJhS5YfezbbUx9tABtJLnXOSxquPVdNAOheTYRj7MRkD6UoxjOKGZmHanQ+MKEMGUrzx
UIxfzPKLIH5VZdVqCzfNHzmqu+p1/hRsiAwEkdJqjUZalC5oug1jYlbzKLgt5mynXbnxXV6ReVV3
FuKYM+3qaozDAeKq2tPV20B96DrObM7qa/VjLxHDnOtNEUp/VGOGvVDvDIAd02cyZcymZL/5oTAt
zWp20J694ZVc5o7V7LwJ6A8QKeIFeTldIiQGsAZQbcoTpA7n8A4zSJpVYbp86qXXoEs+xxm4KcrM
S4LGqXzTBviMg9gUDNg8OJTV/aaDLlAqwDyyeoUXZtmPBN+lHtqdrtVOApZX0O6519VoRYyElk2k
czDVgGkDxiWQqGr0JkP6I5u++dn3UM9sjXDMkieDef7EZpk2bQcZaWrYcwtythDTUIO+vb6UFes/
WwpjiQJKUHGAxDD670PPr2XbD8xtpQCXezbtxO/uEas+Xhe5cjuicghiDEqFbVzMhBpy7gNSPsPu
lXdN8l1Xv1z//NUlLT6fuR8yDe3JvkiXFBReWKlPVawdtVx+mQXyTRyVvZrw8mE8kYxCgJsQs9sd
loQjs6exc6r86xR7eh9bon/Kq4xzBa8qx2KJ9PssAmpNQh5WTyHPqFqri579ILPT6ev7Pv7P6/i/
wVtx9/sd0Pz7//Dn16Kc6igIW+aP/74t3/JPbf321p5eyv+jv/rnXz3/xX+fote6aIqfLfu3zn4J
n/+HfOelfTn7AyKCqJ3uu7d6enhrurR9F4BvSv/mf/vDf7y9f8rnqXz712+vRZe39NMCzFn89seP
dj/+9RuFE/2f5cf/8bOblwy/5jYtmKhe2F94e2naf/0mG/9EP4aBmBVZfVVCy95v/xje3n8i/ROv
bjhC9G3R7ngRh5IXdRv+6zfV/CfgAxAlAMSGwhDTZqym6N5/pP9TRQMbfkF//zT86D9f7OyEPk7s
H3mX3RVR3jb025xd5ihZ4/WK6BaZZkk0CUaEzxVjDudYSDQMwZdkGu8ytHZtEFY8YwR7tGY9mb2R
mJsJ7dpWWhlvjTY+ktr4Es6ZYplNp1h5r95OAp5NkW7i/s2QDAw1dFkL2oBSUAY2GaP1CHgF7oiW
oAs16nf5nB590kiO3Am11fvFzFF2oHSfX9u0ZxE4D0iomciiE4Kxg/NlBWkwdYHZBW4zpdoJ7y3F
CYGQUs6+YZnS9FMe+n6LwdKTiPAsJPGmjfR7rSElLoB9UOfZp2F81PTi0WhN81B0Y/tQy/VW7Itu
h7wPIPvoP4Kh1zEK50j+CBrrOPyWFZJ/K4FFtaynY4WJYbE8jmmu7sV9G3T6ja4JGKLUzFch7b0u
9LUH4Iy1jTRuTC0BS+lparTQm/QktvMJbTNSpm0j1Hs9P1Me+nTQ8J39FgxE6Pbse6G2iRDMuyYx
rVlCk0+gJKkXD42dEKP+XKinLkpVB280MIn7upNOkvRZTE6mBAbWRqjnbasPtyhEpYdSbM2j5heu
H/r/j7Ava5IUB5r8RZiBuF8FJHnV3VXdNS+yvkqcAiQhBL9+HfqzXbPdh32YsZ7pyqxMIYUiPDzc
2X2Y8QGQ5u3dX+ePF5qXIBK8ZFN9k67kaA80cc5MLskaUieZmsvqtA+1mXjudYPFpwrXbMFIUD7N
p9m0edDmTgsflTS9MuuWretcpdOdJYmpWT76ZC01xjXq9LUO5LVuAJLHwHid7alV7YNOa+rlrI5o
2wPY5+KPz6GBFcxfG5xvAgTPPnVBLKrGhRK+ZI37lTjOt4YnT9UMZxyPlL4JTrEH3wGgM35s6TxU
lwa+jRzmwImtqOr0i3BiDJV5FiZSHIOuGjUSRA5W/0nV3bme0jLKN0nowCe6Nc0ZzfFr7/zW/WXq
hcmU6v5LpghD77bK6yT80arkBA7d9+QC5mm+vvvtSCPkCNSt+zfVk6zxPNq5362GlEqdVIXHSTGO
YVkN8YO8ka859B9dC7lfNT5X1hZT4kHd74yPSl3voV1ykJ4yEf2ZGvPguzRCAn7yelGMbUAf1uYh
HX8ss2yyevYfmePmPmq9GLke1rHjH0b3+QKan4BUyJb0dPHMV7yM5827x3GQEYj6wVyIVik5By3D
oa7ryxZwOgQeVtP8wm8ENontK95bWfY3Z0gLd+F5qvIEVohpfE9WWKxrLONsTlCco2nrnLHEsA3i
Xc4SlQm8pRetj5t2R+p1fZHa2qdTnD7wCXM09XxTlmWWRTflL3mLN0fj+1c4gcwxxz87sIjY8Mdg
ohdGAZcVBFDTps/7kKDlxCumcHmzgdxoOwZZ7JnLSKpcRewhlpAvquxTRPS5S8MPNvHCrbsbPtbn
2s6vIb5txzqMrj93zZoJ5ANrWP1wVEBNAxb4kkR0I/DRGcxNWClpP3JGe4UZcAY3K0+cWhWcbVTh
p/Tj5DalTdCh75eTF7mEJjMp3WHNF9BV3Z796NgUUsGW62TXglRQwgpbD8tgqvPAvN3eLk/J9LoO
J5tU97CzMH5JXzhxL33y7Djr0wIoboSuXsWzIBxeW+iuW9J+uoFzB8vwJtDWY2CQxSntbfUIRfPn
cRufmCM+Qz+iXEJT0rqY5+jF1UZDyYR4It10bgf1oB2YPPCXmrFHwQc6Jl45Taehdu9V4j/VXfuy
DdV3G7HnVMxF7bo5cF4qhMoD+LsylsPtrFgddmrrCTdCdalSU1NHYgBbP68QOG9fUln/147er3Tv
cAaufl3G9GbTuwNePxLCnAxvg3fq/KbwzHe/+utV7zchBlrPqiCezSb0KVyIfUYvgudPxPzER7eM
n+E4cqre5+CdCdj+xF9DsOQixUAHP28ajOx5yBMosBKNptw96m2+dTNNHnStspS8uX4WD49sfSXy
tzs+u9IWUJvkDo68Xi/S2NNYBbkICWVr97JLZjfDHj85rMCzKV0wZNRSNkNHbWtyouXb3ERUzO3T
ZGPK3RTzO6XW4sbSG5FX5cFgB41DW490Heu84y2FXzb6vuOTVVeJAz060Ov3JA3slrXml0ZhGG/6
pjCFk1c2xfDNLcETQp+iWHR8rsbpxIOXzf9tnflsjXwNQRVSMclWfLglGG9O0F15mNCFJNTxzD1x
YNLHv6Z0LWx936Y094wHip7O01qekvgzkOMp4R6NIP8CdaUz99piTh4VYBQTKurNJttIXHYiKtYY
ku9KZC57rthDp/zz5E0tJe29WUvXgzRDMj7PQX8BYfCkQmCh2y8zkrsV8uI7U445IAoJd5rI9mpt
OYV+MVTAU5a4S/J0eeu3BYYaXlA2zA4nsIguYOCVcNA7O96WN4mic6XvUaRiWhnoaoTOJRbuKwm/
N/WQOwGinbm4Nc8Z+xqmW7pHEoYr1NdZnPyxRGfk6pElg+0SZa2iFnKrWvdgXka/oYJzUclwA4pH
XfnhVQnd8PW79slb9HUxP0W0ldX6XdcFxm4LHxqede1eYvsVTkFZka0IN50xL/lepyMNQ1YgSf42
4yN6HMOYuscMITpZdFCvQWVzZ0QG5nfIkrZi9cQ7d9c36TKO+fGAYumuodkwBmiLu9E4Y9vaAt1y
5dmZmipLfCB9rvs0tPPJb6fSkzV0UwUNElWiOzJ75lNvjFASg44nxuWGIugJqdXvqI3urj+e5Rrg
cu7yDYjA7ANxSW9swDny4+Y6B88QhP5tFWzn+kH3MDSNP9oYrXZYZkDEOw+C4U/gVoZyIfKA4PvM
8fclHd7jdr56Nsoc0r5ttbygzcUyz2ueyUff9HnkvG7a5oT5j4bRIB9r+RZ4/Fm6S0uXNPgzeA26
vWylGD9aKMZk7xhRO/tD8zovD7PnZ5X/bqI/oxE3kKWyroe3ERw8DSR2NESP00hQb7wq8X0WICab
pqwEwc15Up7J1nb4ifGfE1ujT5lEedO3GPdJnDNp2xdunszW3JIqzuA0cCZx/1wFwbPCCOOg4Nno
p88eXpp8xnFYtIhnqTtn1U0480Ptt2WEpW/Z9MxdpMfIs6dteG8TfR8IMhCzhL8mnfya2HyNtqG+
RQrWU3zd6FQlN9Ih00HWtIEtGRar5B5GuXXmsc793FB60NhH2mbEPL80wdnDHbSkbYj8sV4zSVzE
lsb7pTu7wjGFg3QvJPKAyn/kIcC6yP3J9Xpi0cyuNu3Ylcf4U7OamAot5H3RiUHsWMRtjNLqWlX9
emmFV8OYh09n4jDnTSZ2o8422+s4Sf4tQlOg9LtkzI+/jTpneUr0ejX9ylUGgv6L1J3AXYSXsjCF
hL2w2+n4z2oY3NsIH0D674eb9W9UDyY3HSarpn5rv0Vxiws4sd01hchsxsFoLpAZD3fFwLtvo5tc
ufhYRdpdcXhN5i99/+Eusz6DP2vzhXVQiwm1k1kTRic56rA4fkR6ai5Q8IryeAPbQQOVsS0+L3br
P+IGAU05rnc9/tZfa4CAC/Hux9+mjcKIInxCwEqI2pP02fd0IEW7TNBLDiCp2kUKLf11OTc+Mgr2
ubL1l3Lx6QWhjXU/xqG++Oqti/rXpt4IjoOTg4Q50jlez6PBYMYo6GqQ8Ju68Jbud3OHt/lL1fRw
Vo/GMjIgn8aDOS0qvA6ePolE5oHx35J48ymKuKimnIQ/Gr8JaWPq74v6M6ze1bXirUrYRJsZkdQu
KEbSr7VZ4rxCTkIrZyshXPU3wU27/+NJoL6jruiSmNOEMWjajdB+XjGovkJWE9Ohi0QziENzB8NP
p06SIhQ9z5MZZgir96Qi9CoXe6oH1+RLxd9TX51mogohk3Mds9dJwWlgbbarGZ7YbJfSgZuCcBpO
ATqVepuvK+n/q9wTm7foVKXevQINv0NjKAOXlG0uUj0yZ5iKkrTaqmIZvJc0WTLZiIeYtmlTXQ1x
RhpH/DOuYpVzWXunQNW5WPbhxWR7XNvmEzHnmi7ixe8x5o05vCrTMs3HBjFKeOdkkyc9kaIOEG2H
oXqGxDFxF0Nro3gxjNEDUHCKGxAOkkviZZ0zN1e3+h7JBDe/ChJqW/t7drUPt5L0bpMnEg23GFzo
IdXYFsNWahfjEkrmShKV2zGWULqAKR1vwhwpvCYT0O5BnOSa/BVID1KQdL3xoqrutemTBzfoM6cN
P9owLKYlLviwnOB1dZehn69LmO1zw7Gr3wIwTOI/I96Uj8HflnPMFjFa1zH8gfS7EP2JNCE7oe9b
Wngt06Wbitipz5i9ARCf1Fm79hafZPsIqzCX7vSXSI3FjjFaJ5DbLdLQasV96wc40DyUTtZU4tLh
Qgvm9nGBLHwRsh4Gwf74Y8BFWNSR/+ys+Zw2BUvQ1Y5mQ/sImQ0zaUst+u2bet1WfvcdOGDYqXqP
MaG4juoaNDOHukrjleOH3zmwRzNUEDFAe5NA16Aq+pakD060z+bILXiI4uh5nl78aGsu4RquVNc1
TjPPXTsxTDhH0B6VXT6NJLp5zlhnW+8kpfZ0XXoiOjljX11iAm0kIjqYsQzvBJVk7jfb66CdYb2k
OtYIRUuZkGq6tjAxC1NlH7dxVrkTbd+hy9HfusQxkJ/zA+gIJ8sDX9h19SHg1xnJ8rgl7uMqRIQG
pGKf04I6u8eYMgR6MX6HjAqCnwPCQo/29cMyw7ZXJpgKRW8EG753Rufq9/WUV6hdoQjI3rZlFSX3
xukMrP22rhO7TSa+eURp1GyV8w32p36pJ9e/kTnBvT1j8pUQYc6VtxoabXY4G8Bc8IOMv/fh0Dyn
JsBhd/Vz4qd/28q7zX5gy3ZGfm7q2r87Pa7Fug3Qg0YeNBvfnNdQ+tR0xi9hQ3Q71nQmp0ZMdOx9
+DgFASknu61Fu0sEuy2aEaPeSIE49jIkhR3TAXRS37YU0luoNdV8djBYlaFswASG78CiO3kRK/vj
1Q2kA1O2njbu/t24eENuEubHUo6WTcUKpGVIPg6gyl8Hgpi2vKt1k5e1XhFxe/wpTnPI7msKHNLD
oG1dHj+dtNFj1zGnYBEKRB9Ywr9XDDgMU2T9AiqaSPMxops3bfq5mABpyqYuhqy6MHOoit+9P6h8
bH0v34beXJWDmsmtgSPwasWYitnYte56HMPW3Ezqnzs/khd3wIvcKS0Ghd+URJLiOyrECKML5Tf6
nm5Qd7HARKr0DHvZD1guXHjqqGJy5HJy+uR9dqUuomifToBvCF1J0uQI2wDzgDBRZDtlKmA3FFbk
jFhtMFEFGC/W7C8RrbhZD433Cg8wjPB7I8f+jZsFdaFCU7zG2x2/XAAFvQMR04WedEO3JYS04f7N
hz7Okkq6tPOn/wEIyeY6mS9McXyuhgjnm8stNMFDbDxrAM5A1gDhJDsWONArpIEnTA8BSy1rAg9i
B6kpcxVqxefjRyrPRx2SGJ8mHbaHAwAEjBU5IcBZuHhVWVoLitvQy4MUWDvmyEU+Rt13zdwULSj1
gpaqT4c1Xk+D756XqpKnermEM69La3/rScLtYUu+dSN+D77Kuoew1gsvCVuQaojk2+j58kKWhrZB
GxSiVi9OsCB/3tecE/5JelUuaZ2WsTue3da6AOvqTKYCh9C21xj6U/ncqREe3O4z65Of2q9Pjly7
XM+5RZhymvbS7kltjARlUT/S/YtCsfBjU9utSdE6OP4PnDDSsmYtpyRS38mIT7Rtr1HUbA9eG1+O
rzjvD4hIuDuj9VIe8WlMCTahnd6ARETIFNi3pU//mAbR/1gx7oMGsdRTobZuO6Uz9sFaY8n45lHf
rHA06Qh8RQ1+ueg3JNSpzFepUMSkbqH33ZeOLvaVQRInJsCDsd46zIWhTBtTJ0+W8MNxUo73w3oe
yw25aRi/xtuZg2wawSSI9hDGKzDzfDqOjTMjBtrW7fIorPCTHVmpMg5qP2gQ2JlY6olZFyPm+KlO
KtRTC/7FnO0rYrUA4OV8M6lKSkW2ZyEbB+WiNplAerd2mNMMSO5MKc7tFFz2Kyof3QgrxOt8YHqj
BmEEhVgE1yK4ncQWz2IZsB7Iv1Q+JGI59f6CHtni3Q+8nO0rJkR1MS7uzzHpkUHs76pD/z2sJSLg
/kyARJtsTuKLu8JaADUxmEnD+oR5N0mRiaCbgVvEoliaQpSw1agLOY8B9QBPZ8fTr8YixgbMq8p4
gHCcctlhdi+CDlTFp9x8V7UCN84b9mM5gkzmDggEfQl2drP1pUx4e65lT7BhsG8laozyeA52DpJM
1t+O4BCle1oHWh+VDnadK85rJf8ojZo4gM0sJeoJytF4uTEmG93kMtr+tm2DPnUTv1XLOuSdv60Z
hnfOx+PpgNEhEinzP5ewTxTFZQYbhz0ihyNydhurk88Bn6ZW4GRzsMk9vtBQjS9yRCwiipPXTa6I
MgjT1F0nlR8hq7VjTatzF4i0TK36M299CGPO9NuQpt/cOfyW1PGJK8y0NzGKszY2K3VaKylfWblt
2EFsGVSGY+SuWEqJgoS23YKHuSYzymr0jQMElP8d2kAoAuccN3GiB1k03Yzc2KsVrQZ4j2kE2yPI
B1JOFOJ9qjw2vJxw72/V0/HusOoN8tC0hjpNBIKmAYJMGvOHD8HnwiOwn9r04Wi2NM36KoOlxzIM
vzx/exz78dMDaFWl8sdQKVwm4EfI0GturPXffNNXZzeYILrPx9xxx/EyTX12HMxh6isUvOp0nO//
uZdmciFIOY895HKU9Hs6Y7pmPknkfjMnD7Hw0W0gwX8zj1pAzj2aA+MywlJ4v6q1Ad1fyJgeUVJa
hJgjTBzbvCHIudgKQ6DEe4xMr/KqSfp8jkc30128FUkbT1k9PbCeibP2KyRx+6UU2acgMkU3OlA7
7iKfKoEiBxzr5JRMI6bM95DXij7IVRydBJIbVElqO0PJPPMrTD6jYdDmq5numBT06a4UXBIdfI57
It8m8tLVCofMeF9L/D4ZCYhBhr8DR8fYCfN/MoEDEKQSTgFONA0iCz2cyuDDJ62k3hpBWjIFFyas
ogIUCH5qN5QS4NkAcmttWCZeh9bJ/kWO438cQtfRhW3J07ZvWmctZbueUz4MxRFJexNsdOQgv0Ce
Ltd7otLU2OLgBavMoq9YMP9nP2+l1G2dH+fW93YjRPAook0XrkkBu+O4YT1/1QLhdUgVLv79+jhC
3vFcwLKThS+n6/H8+5b/cTwS/kt+6x5b2o/6TJBPgUGOy5E1aj3bR7JZir+NH48vMuyRf78Mo5Bc
Rtf1Keg7f6MovIsAFkXuxt5njnM4Afq2Mx8elJpouMfOhlVeVgtAePWGGgsx9LiQ3DY6jzy9Hoek
IuGUy3MfYrUnN088RlOBns2wX13zfn+30TQVzgs6Kq/1UH+fHZedAkiZHmGkxVBBoSqndDCSfnzc
f0HKTyEYtroTNQ4OOwgH2PA9khoOHcV/q3Rszhh5cN4JiD24QGWuszwfKSV02Bu6CP6jDuev45o5
ok6j0xfXTPm/26fAeDw6WO02Ae/F+ML+nBPvd9NwwFwBxXhbdIIFUAn6pkEyW/8QiKLHrXY8wc76
SN666pfggByPu9e1IYJ89Igs/fX/XMaaJZj6qE3ZSKCtsVzOEx7rxa+AcEXtfzpBmSwm57TNKaB4
oInHlRjWwX1FyYQqv91P04a56SF42GNkrPh2mqSlTtDgtfud4AwJTKh4c20BP7Co+zQr6qMe53jy
VnE+1qoZzXpqLbscB90AQ0PcjLZMTrOgXRXEOewe4H1m0Zvr9j0qLep2y2eWsz1L0IMBT3Cd34//
EkrpohuAvkUyfPKqkF3bFRttqee0dJsVNpIg3HkjKC8pS/PEd25LQ15XMn47Qls4CaSFqNBOR4nX
hRpA71NLeFrOsQETasSD9hf9J26aqnDj/iGqV3mpeo8uUEu2WPXTcTtvcgZS7NqsxuiyjhFrgp6k
pyMPgtiPQv7vXI4TVjV6LMjveWzSkrP6w3eaC1hyQNe6ZKDCD0R27Axo7PrA9xGGKkyIlMfhjTqs
ihsvz42qilrgxsD827fNINupVfOq2uo9GHK7QXMz2HNy3zYZUgJWOhjuyOqVPU01lvR/pwuJgopA
mPy0Ki1q073jm7JrGESXMLTf1NZopAP4mBFT31dU3WTGd9/zP5jgFnjHErR6UhrouODR//a1r1/i
hcEMdY+SPImmUiT80WddAcXmDo6RtcYm+CP2U8r2NPxYkNiwO8Aa4Eztj22ZlzOBkcVp3EsNPbF7
HTTYfhrblDd4ybHROgnB9OMex2C6l/WQj6PcduyTY35glVsJhgJ6W3L+e/AV5ipe6MgcjGC5oiox
kP0cxUBPm7BCq0BGdzicPkwMe3VwCaYFh3u7unXRNFGu9uxw/8rwbyBgNmjAdvsKamS6fIq/hSDV
ljHT2bHeQTp/GBWdjzttPyTOEOjiyJIE/xZsA2KYJ51LF/x37IwjNTgW4Ui09V61HSdtHcLXhEG6
4niT/UoAqgdkOgUnF6kZCauvaBx+HJcFW4HCrx0cRs3kgfKvWHEENbkjnVuy3wQuyhZpczCor1Os
31yvKhsvCWFDEl+kcDGiK+cvZ9gT9zD5xjmby2XpRtqzRp3QCMAR9mm/p0n/ItiewSVzcIKUyHZz
XHKfZogzTXtOZyTa4mRfrB6L9S+xX0AV4bOGYE2zPh91QNoGYbZMAgo9+zY/YngT93Ux6X9pn6rn
B0cxTGZLHE4QQu4o8O5R0z8yjjz4qCAD0nywEC2pKOJgMM1unWE2DYffi15gh/VjaPUdOEB53Glo
N/6YGIiwYYgS0h3yIzroWf46nhzpl9fOemffm2KcU5yseqesuJ6+pNsQZIP2/x551RF2jjyi0VGa
R0I/DgqNB0z1kx19CPaAuq3qI1mWitYcn77ZVy9sed4LlJbHBkY15yMFmkCYcafbUdceG/64wMTA
nxM+FiC1ftTpAo7yx/GiZQMiYLklme2CfwFhYWjzaVG8T9YhVO77p93LUCCwZev3JTM+y5cm8e61
cr8vLPk6bo0Itna099DHSJy+OCr3iuFDMrd/Zqn4bxMjDqfW6TPaINx/T3YEoYbjJ2Xj9lBH+hVb
fqSd8yUndKNcFI/Hc1zbSBe8LxKz3pCpOP+KfGZiZNT4wsfa1ctpHuaXuEWomTFGnbsCEJYHN5S9
QNxD0+hJdiUtSAXV+mPjK2JJ4MGf3K9exF4XkU7BLLprb8dXXZzkm981H1GlIIA5ont2/K6h6dzr
HEbQXYhw/VuFtzmetNHul3RSlM7ArI/Qf/zvKeXIXJsYOkfncA+DjuOAOm2CH05zcxYoax4FVmi7
uwfQp9lccmIBAMd5AF1iATmkCBA491BxPKz9D81eC9i9sB/7rIbqQC4D/tbbbfsXLlwS/AETjNHj
cj8CCwwyB+AQ7RcAyQewecQFJO/rv5tvTyXXeVvxmEY0P0iQ7d2q49tyxwEmDoYn7ffYy6wvQOtD
x64PvHtLmozB/gSoIq7sEJyJBPGSDXY9OebNoHwCiiuaQofGOQVm/MbNON1Y4r0mmztjTnZPPVBR
om6ZFR3qoxGDVPOI48emPz5fE44caSIKlKQNgEVV6gcbiz5dAYaLYEaFE/zlW/s5dcx7rZeS29T8
q6LCaHixW3PtElhw9XtsX8BSQpnH4VsjA4WLFdowIRKHCMQptOWZn00zqYt46/Wp2uhW6c9Nd2A1
RHCd5QHGJqswcyxcO8BLf7UbtjNKheUWdgBXj4cF4WuQtNSISh1bDpO8yBObPX6lyVMbxA/Hfas7
pI+CTbkzQAhyCTooG/rfpqB+rxT5qtzwdoTxo2aO15oUsJJacashfAwx6Yu42m5dg+jdJvgWgQIZ
YG2dZxkC53Ha8QVWH9upEy76ASPuyShAnosk3E7osePmDTLonhs6NLhjMLAodFfG40clvLDovbqE
DgFO2wzIp0df88jH4sRckxTQfggOh0Vefnb8HpacRr02On4DTIWlQQ3UsZk96Z3yNbXjOfXNQh00
qPpJqEsDaGzDXawE63O/Az2JtPVYCH+L8rlNM+YvElhzNZceqIHgp/Ikj7rwGoJXQOcO6lKyRxBe
0DL1EwNNYQGQj8RRX5BYPXfjBMNZn/90bBCfFAHSL+KzSHAL9EvzizG25E44fcahhPIf6a8GHJh5
annROq04zfLWOe4NJRfCXdKwHJ3SJz6Q98Wp2rJqG7Rn+8yVzUQrrnnZ+DheThTOuRfMoNSu2dbM
CwgBsaQMnPp1mqfbBKpYJNorkcCAu9mgZ61aOjstB7jbASxI+C1ZmxaV/ja9JjyKL80m/y7Lisnq
ECbLi6pvFU8wBqQKBivbAnP8MMSxaGL5A8TdsRMzJraMa0+D4tgkGQCpemvHuxkqjeoLJOYeen0z
GaEFto/du/qB+QMdQhaC9xG+YIanR+EPdMkKTTKNAiP3VoTJyj4mla3gMTnJCYPdm3ONBuxqyIi/
4Txw9aVr8buSOCXGs8HNX4JnbacfG3PdwiwdR5sZ/xqBwAxqRBQmznAS1fIMhAmA9ex/bSs4hnCw
yn3HThcWu6deeV8b2JFZNO9aZxUereorRrEy8IiEMCZdOZkvVmwgnI8N7tvwGTOtbyoc4wsbV043
9Me1Wb5Pqr+LEOAQibWTK+L8GGM+Qq1rtIWU8LGIk/m/JJ1+plyNJxkL0Jug7843uF2Sua0gLTp3
Z5WSGR3CkKHrBsjBB+9kGar3dI3wmcAMAcRMnlvRQHjTr57GgGH2ZloZ+lZRlthxQyccaT7aTz95
zF/QEgcbcNVpJlT/1ojqj88g7Zea7SxbeZMJRgFS11lQiiwYc1fdx2Rng3qhsZTpWwVtdRrOKdrN
Ic86XTYP2grcGKizC78J2nMl99dNtb/3SMqmMfqEF/dUeY7K6zScIZvffaLYCMttlh8OcNZtCR6k
HH4EaOmcwNM7gXYHoCt98/mfGGSK+9j4oA8m9hYvKv2Yyc908v+ENvVPFa9/1a4lD3UPLbqNVY8f
tdi2G6vQApprjBGngLb8eMh1gtqb2wokAxQuLdrtYBtdKov6bYsJwNu4epvRBdjSeMqX2GD1QS+H
zaCf5qaHOIkn40KD7yhaf7gEY7M9Kw+kT+kZuk6eefCWTC1BW7SNR5OmqrCogbjHY/DDAsO5CQh1
o9mMFgmYzmumGMxb4FdwCXqdXGN/eZq3JT7VyKLQZ0DJsQw/+xFDPwRG7tRt0Viuhq82tt1J9PMF
2Fhzs5PB16gh+D2tWwfQDLEN1WZSBFDrhtsjZXtVMPQCbEaeNKALuvcBksCgc4ZI8qHlpsL5g9kp
LBUmAkv4iRSNzxkcu6Z7UMWwborHd0BxpR+AehuFzGY9IxEFasnLOVnUQwOM3lH+CnexXoMThs69
C7TjKhNRGINdiOAGjkV7U7XbUQgzkFOfGrB4oKYJpINDts+B1uOwV0bxFPx/pgxhlPT/sL0PoYrd
ThS1ivd/OzQtsZ4WOwM02TkHBNU58li50iOPPe710FHmjur5GsxJXvtb8uR6n1sYNyUiv4Mpha9o
8MrjRyfHjejg1W9HgWZazLSAxBIW//LlPRdOevKwxmCsjalXgGY7YIADqAMfYIrZQDaYBsbjp5gg
0XCqPTTiYoFMoS4Ej9H72XODI9OcNOxTph01jBZcpoPp6NFaigcL6EqMcQGhTGpDMB2jOZJg/LDM
/C/qzmM5bixb10+EDngzuYNMJEw6GpGipAmiKAPvPZ7+fNise/qUOm5VnOEddIeoEsnMBLD2Wr9b
O2ugahNmrXaWAxkQIILg9SpiIV2m1Pc0RYZq9qgmc9khyDdDF6u23adCS3rqNYIrDjPr2WkcPWwX
42eqFOkpUXk+xO+WaX2QYVds8KKbKHYcArm53+lELw57nyx6ikWtfuZT/jUxcrZNotVY0QLgUuMe
VnZ+K8uuNsLNU9uUb2o0BJJBQ5c1I8owyHgxf4nGq+ubxl2b4l5vTn/u8/LXlJ2sVXrZus9IzmZq
X93bl7pT0f0pA/PIQE7chnhYfGxrf3VWS3LFmBMbKXKFrjQ/QKmE0OajIhU64ME6oyTQZkbB6ZO8
Sd+StdRObWX9FJch2ydBli45frJDRnYzEUfqPHXwzaQUWZMvDynoz36dMngnDsca+T29Y6FLz1U1
vUeTzVyUtjuyB8mRxV0cbuC9kqPBuCddcym6nIZccVcZR1jlTN9Fn2xV/G2vvtWxNh7kvpQvRsuH
Rz8fxtv2XeuljzFgqaMEOf5G5kM7sntxdpqz6PcF71Qt5Wvaqh0jBQxVJpco4xXtu7h+tpq9Mye9
k921X8ezreR7RiH/TikB+9VOJ61+hq7YwaK4VZtw06bX0oIDEJNMDxCEf8I552N+Vrb2e2rGL6nt
nJw5UpDmqbsXgh8kSAF59Iq8qL1iR67lPvmsouw9jDPjFHJFUA+Cuy9djUotq1/MbDiLe7ktvDmr
7g7J4bi6mJ6ShYFDgAri8RVU8MfsYCLOVIl12ilJgW1nHd2a1trcshW/3YkN0MXoamX2D3FLDDUq
dQVK6aO3VzfbfxfYg16CUMo7HtMoO4yTFpjIQQ7EAFmPf/S6Y526Hb0R92rfp6fNHh///W/E3Zvt
ZDcsbM8xxgMvLr7Nomn6Dzkn25ITBJyXs95rtOypLDTtOA6j7qZR8Sj6a0RJhjuP1Xjo4olbZR/8
04ThaKsi7Ir/d9oUfxLM7NA148FMnZsoRtGO7wuYRPxq8c4+CFwUEchpo+OspeUHCCqrSspmuepg
rXJ0rlvjeRvz/lhmqmvKnbQfCMAPdFCnDxpx/9EWuqJDUTjjcZ9oN8Ovc+uwmMN6WLJIQm1f/iBl
42XUaLKWNP8kYEVrfxNaYyIvNWECxZcypfmAsnRmqJsnnzNIvOpEklHq6RtEXnxqWm5Bpxi1Iw6D
90jJ3tYd+5/rV0R80QfNaSrSaY3nyv+gX6S6RgNUvFeFBA8yItCtNOCKDgGB2joeHiBkQnQtRPKN
YV3W4azHMLcpcp3S3DnzKdbRSIG9aCZS+ab+QIZqeegYJiWbsdQvjMq8Eb0sGKPFYhnGYo5IQSgZ
OEGvtMGP7V46NGf6Ix/y58KuYPrezIgrq+9PczHmr5CBL2IoKoemZ0CRuzCGfuPeWf06NSqPbkS5
ls21aNwoWZuHvKaiZP0FbxtA2f6E2UqvXMXNqHQ98fDxLyRFboJf6DoOZcJRN38209esbaJTtWTO
KXMGGiDuYCLHafo1AOg4hj5Yiu2Y5OZxopxMSo/SXILiBjr3prHHNBvtHM0O1kV7o86s8CYoJqse
sqPF9nnBDRolM8DK9piDePNS4zfSDk/uXHRTzBnsM5KNj9sT4ALZk8MK7po6BKC7owrLzq2bbY1f
tD7vw2vcc7AKzFVgxr2ORrBql0cM0rGb6nSOe/1dSFoXhHbZS7TFo3mvOu60ZgTONKtVfa7YTqzr
9Gz7UdVpQBsECwbiyRAH1wxjdxiNUxJxsO2/V4zVAty0W3ylgBNOpHrWrgNReWpRjyo3wZKa8Ty6
cYEe2LIPU9su96ZNbUhTBoXdGSBQmD8Ii0XctoMcUV6+b+qaHgUqqjibdIg44FAL5WYIUeCbY/mp
tOw0yLp0BlFrkwNMQ+wORR4fazNPD43cq4+JcYPXb3k0AOam0pxCrFTh2Fg4Ylrpg0FuzDILJUbU
Q93WgPAOfEqhmy8C7KvZDhywDO8DULV6xzpkbfms2LpyngH05NZ6k5t2+1DAFO36UGfzSW7fVi2a
g3WUUujeBVoK78myBggt4eYmJtJO+SXqqkT0yKGaY/0wf2D9U8Zd68hdjlZwZ92aiY2qjmygAIf9
kvLhqZsa5DUq10hgwy9zXiF10cJe32y3i0liKfbjdNKsHV38liicKEpmzOGSWrjABrqOhOiF41SX
L0Ji0+s6nbzdZ5eeml/vAkrFWi5KyVi44MNg6VH5LOvZc76Yb+KxqE1jRumrvIqzT7ISA7m3l9vT
o9ANrQUfcKSPySeBtIhPsorUU2V2iVfirz4QPTQch1g2vDhZvjTq5Ckj9hLZWFAuIWUwut5XmgW2
DVkel0/B08F1SUvYXGxs4wf7acFedCpdw/49oJ7DSaD9+1eCKhjj9WgksSa6MJICXwQam7cI0JIE
PEc0EqU2dm6nGAhB+L6p+ZYv7OcWLYJ4CMWfkgTSDWNhchJvZkZ2d1DnIqidjVKLDEtAZHamFfiR
GFulWRu9SrXZu57Jj1bdTZf1sJOf4hS0LIpjammvcf8pNW9CfiAww7omn7tK23uStxBpHR1vZK+v
pYb6IcrRQYhfI87Pea81H+x8fZaL7etkWNqxjFPVHerWxyWFenvny4wc4VPF6o/DoH7q5/Xe2t17
izyBO7Q7GdJ8ituZVHD9WdaYcNPeHACslWDBaSAYQqBX9VSm6a+0JyN1KZjh+KBU+PijlqU3Ad2L
u2LcYcJ5NH/NubOiAOIrUUqManxrte5ZsMdLlkp4ppbHVv+xJov28R4wWwtNU79DtaJaRXn7pwxF
qAJYwHpJ9qLefEdDh85sPx400YlwEo86ZiVxSIii3+3mRVJ1EDDTOovaBaKEvoflegd7KC/5rsgg
a+or6+oBvnaOpqkZgFpsX9aon1fUXP3eVVQ7g/s/bMB/um3/4q79fd5i2tqXWpIMqLBu2Po9JWxq
ASPNjhhl0UMJGr9dbJbCR2i5JP0tWQtiQlQZhUkZAaUrmSubO++WJqFTx+DlevJVAks8Z7Lxa2vV
N3NnycseTe0QV0Esdw+d9Y/hvNpfHffYZ2WWcbKaZt9LqxK68VvqRVLhLshnBfvsqF+asgK3Uw55
AuKzX3hPcrZzjuIK8f1F9PNNMrIbjacPO3t1aJJ+8+28cPxZodEwsMD1knTDL0G5N2aMNCU5Ghg+
k2x3IEnw4+MuENTAPHN10495qnzi0Z1cB+kZ542/JuNX0RZv/5jpLtJf/h1nIt4rmwVZ0m0b7ENT
f09Bc5hVjA61uys4xmTXOEg77VTt5JvUzI6/IDNEqsXrZUZgbOEENswuQuEpYf7gTMvlATdOk0Ea
9o2GNI2uNu6QwdFHYharA3Hld36J7vE4DVhqYpY5YDsbTn9/x4nlQf/xbgiasPbgUN3EHf5Xoz8a
GGfb0ghozh1S49eIaJJIqyjY4j4+wuM+Kh2Qmdxb5aGupxSIjsKxi7NG/FIQqsVDKs+vpYRRTzxl
4tkuJGcOTKf1AMm/suvPteVypd2LW8IyLBL9BuNgzHUeKM7C2UqHOqxa7Vq7WIraNRI0esD+NCXf
/+Ht/ofPWzbJvQSJMUnDNg39t1wDJLt5Nhltepp1MEnFIhq4fNCwufRdOV7qXTHQgWfXWXQv12yh
Paa/UBXCzcVxKBq4vcSJS1HaswfHXhwNzB1CeSeI63b3euyNwdZG2DkCLjFigQJXMn5mxCZ7gcFg
vx6RF31ScZjNtvrr79/nb4Fo3KQK71DB0W6zkIs0uD3f4X/kN8yDjMtMzUmx36l+e20HN5k4IFdO
ZYjuAqP9xEiZsJpEOa9O/mmW4hVxIupU4M7Pf/9qNOuvWVIfL0clPMBgaQ85Lr/b6+dUthwMgLpL
TNeP0YkTP90kAL1m76GjuS98dBDjSWEH2yEHMz7qzbp6bUXcnxGZj0itijNA632LI3CNQY6D3l6J
a82XMNJ1NBc63zj1N1E2ozz91me0wJXsXBlT6Z52AQqTp90ty0d7NLWyjY2Qs8IXDGzT2DAJ48b2
Yg4P0e1JEUiORUCJ7nScD3vTnbHBSTZi1VVltOZbsavK+Mni8bdBV+zyInds54r3uAO8F4QMtwh2
dxVFrjMHps7kIfzC8rmPwIIFzHIJi/ivvlqeeXIuH7MuJlMasndxjguhkKJCgXSRHfQL3v3Y5Kia
cCrH8Zt4XrpduNEuuzpLsVdvXnGK9NsMP55GZ5G9IGOB9HX7Kj4gATKoU/oc1fQjS1UiTIy1U9YC
dw4T0cizirpWc15gU06LRt8B5rMP+yigt4hXIi0Uvb0liudsvkldizQJM6POYNP2/WcxiAlcp5r0
+5YxSQh1/BIhTq3n9GeMX3DQja+akaRuvssn+ywOC8zjXlNGRBIY0+DnNcofjDFePCSvsemzEGmm
O6AFXmoFJkZ/F8pxQomVa1emj128YIy2PdVc82fCBJwDLDMGihWor950UHugJdXMfukK6eM5fqLO
OCeFnrgqIScncgYgzJr1nGkz0OLubyhp9Sdle8EIRRlnuqLhngK2oEvuh7SrGJbHfhemrVIoscvk
WscjmxCk2Zt6dC868wDkqlCbGyu1WzGd3Z5ZwxWlR6VBEb6fAQWK5gMUao9LEIm4rJmfxVliLixm
arfshyi5OYG9zJTtR/Mk9PI/yw4YDiU//uGUg7O3MnpBuX1i6daLlU7NQSOI/LBs6YYWiBzhdbXO
ChRCW2EvJsKGGmzgp9xJ6EGCBp1gtnpFBfvfT6m5ZmLbwNzEmx36yXLThcyZ1VnOhj3ZVwjq/TBI
pZ1DZBnIjvTsxZEomBwR5eRqYIxwJM+6yPPYxRyFvLUhhUbvTO6iFTuPlPG3sA/K0NaHEc2JOEDM
ZHhoaMuPQuUnRAhUFXTgfVYdEE/w22pb9avBgg9BhZMvaYggaArHuv3kJLnuRRqYRNxlrLLZ8ahB
l+4ZVqoPh4JkS3JI7OFhLavoPCfdOTMsrpqS/yxb1q8J/XW0qd5s5+ulgQsUYIFUcjQTNHwzu/Io
FPFiehSqHHm3Ae3vXqbDcy0Fm+iumojrtfFGB2ErqscmvQBhxcijWjxnPRr2shkQO+5n3geT3DIK
7BX7A8WNOY6QhL0pLXIEvLoMOKtG4K/c9FDDu9Yoo2GixW28RnFemV3DYpcV1Jnz1NTG5lpVlHt9
43wVx4AQlpQpEOzg2J7RkJHcD1kZDlAUUtn1gdkhkp4diR9n4Bwd8pNCrygQS72bEVFaBGqAypyF
tE5C83OUpORDl5jbI1hUglWrIQP3/KEKWcDLlhipwWY9ONnwqBvVLwEzyrvfY+SIj+1OpoddkpM2
ITjkrc97lWBzeBXYGVtm5bgOa5gTcXfNWqdc+vGxf58ilpd170Jias/p28JmO3HXis5QPDHxSuGR
GJDwoC+6N0s48QiLu4pBUG/SLxqxrL7aGu/jNhX+3595yp7Ggxx3jevqIwGII5gmkfhE07ZNB6jr
r0ewRn4xltDEcldLVhCy+kppYwLYpa5DjSVAvEZ9P3LUIrrCd8WzCty0X/yEObwm1OWgk4lyjU6U
shqYvdblDwmRDRPk1xTpDY7OTPvPkzrk3FD3lsH7ulfuToJKW5PmKqAje9fTYIE1OB/o7MgBkTCg
iQetSj7lOXTmPoCCneFiYBgfd7h93DWObEQ9RpndkbLIVbGkHg3GQvoGmz4/TEjW3pNKduErCy50
MeZVEJcc96c6b5vT7h1R5yo56uob7hXlKmCoZTE4OhHGKkp9WxQs+mX/6qT2qxjItN1/IQRj4oYQ
M9gC3OMac3acWXVykHQNfjlJb5aaBFZThqM2jSA8ko85bURJQy4C8PR+RO2fhj5LX+LUnj9IlP/+
TxcFzNUTiLZTILFNLeX4gQmzl/FgpVIoLkfa6sBQXUX/5st7M8x4O7u1oQ3P/3DP/DV1S7RJtrXX
B5MAZzKWf8tKIyRdK/oitlxNhqkS6JpapJ+s4cMnIO6dwp6+TfL6XRp1rExjdpl5P0xG1N4Uwxrz
QxH+w8v6z+5NQ3MNjkyeMGsXf9+JUkEdz2hNTLeFTjo6iQQ3qb/oBpnxH3fKPtzTjh6L2Rw9DFez
u6jq+A8pTTTo//FEsYaCXk838WsRrfhbSJOTYKQtNgDgbheelvlNzRAGyHPypU6JVdkliKLriEsa
lajHFVSNmMnQaZPz78BIEuM5GwricvIA9hZN/OttUUIyIT5LNrFHevJDktrcW438WylvyaHg/lBe
o9w69QQ8qPNXouUcX1qhSro4gjNrns0RhYnCZxHfYhNQYbBq3BfSguNQvgtpt5LFl6lUmns8BWQS
rvcYKDVNu+oyQG2mqxxMIyD+Is0G6RCpcVai9XVUZCpu5VhuZkl8B8iGeGKFqihrGYJnWlUhL0o1
qE9nfl+twfQUY/28lOjy4q+VIcUfTMu0Gz/rKntepCpG72mDTHNsAm1+HhDcHLRa+7qAvHzMqVbl
kw24l2IQckXCi7HosBQ7cbIog8xkr+I5TdfndgaV22XG2e4eExVtXBdy/rQYp6eNtGeXPa5abrha
K3uKLP+k47imOStS4TxmeiOfv6DHU7LIE9RaFtEv0at91EfT1gzfugrFt6gNTRq/GEn/lXj4JzEl
fzyizfS+1sofOzgDVP1TigNROkQHKGhfgggc5Auu0MRLkYUCzPqAzcVTFSdB3FxrmWdKPHb7gNvv
dgLR4IuRTd5r3lxfGjS1QhwrrAPitxH/l+kdPp0uQDlcD3N6Fw+kYEDFy+7N+ZR1BnpLZPBAX/pd
vL7Rit+NVQfdoFLtNG2PNvV/DSoR3+uwllk1DNkweX7+ehDZiRNvU1mrrCSA1TDM7MuWf1Ok7i3b
bxthixWXVhwVgmYWHgpxs4lXGW/JT3UxrvXQ259t7fjXfmVyMHSxrOPt76vOfyTNaYpmkXOnsuFG
0TWSf/76sqPKShHSTHguautPb6jaG8znZnNxCBVbLDJzPtgtY3xehx2g2A9XHMhwO4P+rI7Ndkqs
6EU8Mc02XRwj6rwPSBV42EIscjD2KrFrzgdnRv1TvUblcBJELfzsP6Etvy0l2gs8qexAD6oGm6Hr
xm9oy+BI1WgaJT6GncLOC1r0RDEfJUQ3njEjmsr1TnIFLN9Xhj8vNHuDoj/mETofwRdJq/raYwRx
//7T1vZP86/dim7K+/47GYICFO+3XD+rqKspyWfTjaP6VYdX23bXmmMLhrzxwIiW+wDzjwySVLF9
3swyiJh810vQLGy7a7eqcZlyM4YlfLJf/NrnJ3FACGBIsJiN1T/NScbOmD0rULSCAjVXDMLV7BzN
ISKUj10Cf8Y8/gmr/pYr+duX/8f/We/Zi/3v2ZF/yZt8gdWoy7/9J/9fhVByDf/fIZReWhV/VD/+
EkLJN3yEUGrKv9D7WITPWvQhJo/hf4dQyv8CNTPpa/c1xazL4xb+M4TSkv/FHaTaoIlszvl3AKXz
L3oG2yR22lYo147+vwugtEWQ+v+4V5FY6YZpq6pCSqYGEvsbiFem29KNem27dlueYIpOg5e2tb8R
J910RqDkW5hk2TGpvmpQA1oGtxFJL3P73dHae/15PVosM506+bK1lT9kryRUX+pIuiCUvlikHFi6
dqleqpcWgECWyxOK0QMRiGejt0P5lCzOHQ34ra2ta9mrl7IHYFhtFkgQNb1+lZOXeg2GjByv5RT/
ypxDRmpXtE43K3ldpS/GTEjL6uYAWb2FJ8adrchtEvLurO5MEQqVUQ6USPVHeQqMegihA/WOZCiE
kIv9a662i5GsV2rEcTyX+or0fLp8Rm9S4qpvMfUPQ3tDkTSXJ7LFYBAN9qrup/Hy0Gjr46JPzzQg
YxnO/Z1KcCycBA3sKTu25XLdiq8LXw8SIrXqSI4XiR0zQsMTQgy3GjQY7NAZq+PuVdVYUVR14EQ4
I0EMzoZKUk0I+4zYvA0Rq7iUt5OSyCdEhDhXEO3toSsnKKdliu9mlN/g8B9aJX5y2rBcOozWb3nb
YXqMj9I1Xebbyp4U42XTjStH5KjfFotYN6YPOz82xlEbwZ9WdnjtQTls0NS+sQKIzMbYIyXnaay2
163PXpEobdYnpqd2LS9aqZx7Oz1FZChW0hzya5Qh2OfQKgoaw+H9LR5T0rWwipNhGgi+4vNq1Bf5
qYqd+xdWRz8uAHC986Bb6Sdi3SzpNtfz/UZGTTMyhX7LJflxyewv/Zx9tf0mhSNW1yBBR1+RwDTX
iLbKJgCvCJSJSBj2l3fdN1NTH55+FatxozFBerUTqESGDF7XEz6IFFvbXVykFGZZf2Khq0UY2Xi4
kBLkb/ja86QnRDA6XeK3ElSVu5kLO8e2V2MtY0MXYXB9bp9VH/Fk7KcLqWq+Ka0nXbVO6WdVH0/l
2nlQxwA8g28d5P3/NYtpJw1Mf4zMYN+OUiVp2KTPSvewfVLCWv4jTTycEa6kbf76lCkux7Fr6xfV
lDDImK5d3rdPIygsAZJf2I0Aqq6cVi4P8ghPbzSvoHlUjUtW975eKj6poICqkcfo6i9D64IJXuqt
uZcXtVoO7MoqW4xD2ojsn8YyLk7daPuZafhPMa0zC7UD5txbBEBB5Imynfugv2S2Efbx14x8GBOf
nxq1gRbmb+jFjs61WeI7/vdrlG4BzkU/bdOjXT4aUXRCducNPagQXHNYkyuTY/DT3XGqgvlo4LRo
zvI3ezOvSX1I7JjruwXkk4U5ZDsKs1Z6yEZfXaPQSnGOL6dlUM5IB8e6ITUvdTsp+QQY9yyZrA3x
n0anIXWIOAHrmkr9xR70u3knfuZR6qFX7P5WEjqVq9NB9hPfqpzrZbdZbLK4HWq83otluI0r38dY
vxbaBCx0jWGem6Q+2xOgk/2Q1vonK+9e2z4LqRBuMSpv2ObPuAfX9YDhafa1RfXzCaCV4UpLk0Af
0kCnkGiR1+SIyD2LwS7pVSig7S2e1s9l17z2knav1RuTxpNqJo9YQvxuVA7q2Z3N9KEsx4fZUh5a
mdQLqXAJxOvWAUtP7RsqKXhWGBsruYJfakIqSGb5UceozH8UWPxnv2M40NYviTrDlZ3U1vQQT7eU
BVZFX82+xJsegffZF6s7SWZ8yfT4weYBLa7aQ+s4N1KWlu9JaKf7kqzet0FWiIz0h2HxzE7jsULK
1Kb+nMzHbbTOGTh9fCOT9KpGJJ1Y+clQpHD1XaQJPFIGzpUoLFUzcDGORFEoj+nFxZh8Bmm7c7I8
qb4ykkVyyEKnnV+qziFrKPfnOCKJjfi+uzKNd+vQfm6H99t8Sp0lZLltGHVYZ4dgTkgcDStCq+TO
hiTQPEsCK272LFSS9xo3Iz7dJg2ytD2SMWFuQsfC5dS2Z+XHYM8UXstVleRptkw3oTomk33o3w0Z
Y8fqPPeX6D5qRH49xijnCEu6V/yXkTdQzZdEbQJT95nyz3LDLet2dndm3AmJnPCm+dyZkb9u1onR
pD/TWxMPZ5FR1uHQqO/xaDwMRvuk5+pzkadnJ9ExpWgvANqvraK+EgQRF0/j0BFZceSU0Tg5KVVW
R+ZPnZycoD4t0hOgl74Fo+ynLIMBFWZW+bZ2javLq5t09MtdcZJ9XsqXfX5f1ov2IMUo0VuNHGUw
8FQ5YOIKmURUWTk5eIuy8aUiMZfk1GFWg9XCRo25jIhNE6hnSfvHYbIfouMYq4Edd4GZ32YOhroi
jdF/kjsldAnpbOeTaZen6Wuy8Mu22Fub/ERyWlJ+3Y9BtFt+e0psxOOeFlk3I5ceqlx6cqI6UFOd
DW2K1viI9n0HKHNUJX/7ckM+B0BPbpjiM31165dCzUj+tSCtZyDJXwmKsmwxP+l8iCS8vLaftWUM
4mgKNmROHXZCufK1mvg1u+N9YZ2e04AEIx/nR5Nc6juxjnH9sl0RPhIOgMSu0W5xld4GQ754owTP
K5OaaEKC1CmySFJbBuNuosUnMoUIBvP0VKu250jJsb6YJ+4q0zhbL9I1yRE21Xp4kTxbVXwzkbyE
TCmnfsqV1b2svmWGruFywxgcTgwFk52d8Fs9ufrdRjuRHe2T67wkvvIYNdVZicewW5oAu9pq+PFY
nhN5ICcb8uGK6eFsRoQ6HczbQECmU2FWgm62x9eeVKsbm62qLcwn9TiRSduxZ6/l5oQzY9nPy1xL
nkn86Zg/m89mfFiH5UpCdF1dsziwq8JzOvqRx2y1Lg46DvUOOAEgYqsPKxl0SH4P8/Ie6fOpcS/N
oHuVA2yKPLZMA5k0t0ajzH+uCwNrjxurzbkuDjfr4YKI33nLQuRKakNR4ShbfaONOGjzYOlCIlFO
9pPTvNyKcFsXHDycFO1N15I7MYt3m5+P7U0duE0G33DYozFWvjWlftNnrtY8VIbulcRklAclGh8H
Cpc6jkepsp4SeDr1MdXNEAdLaJbaNbuSteehYhv1oJpPyBgH4jMxCmgY9fPqy5Q/ziRRpTjBlOdm
MZ6rRnl2ZPwTVurObfSk2w2iVus2NzQQN3ByF2Is1jiJCzbizErQht0fG/mjPQo02wmcRg/IWi1W
zWstzFcNqXB1EuQGJ8ra+ytmKUIuOELxCCVaoJIWI1lUou016ixP7nRPM9GvxmlQnMoZHWhv+ZrU
cKy2B1vfYMqTsIz6UCqJMUaUKekBrlqyg2QSb/RwDSoirXmcFfNBcg1SerBuHJx4fjIt5zHSaNIN
GoPMz9lo0AfR0cjGENo+HFNQ9bcfYyl5DvjUFLVeqsZe+t5bHFysMs6N9IRS0jMzikdEcaZ3Mg68
jS/EFGmab9VsNJbqYHCrjA5JqZBFLKFWGmGtOmEVmo3i04FJDxMs43iaWP3HwhQ9vXzTz3aNB3a8
qcReWs7isUXdU0IDL1p9tY9m+nQhXX2sApfaSLV1AgOFeHFTfrhOsJGebenvNbdovi0cUgmt9kKr
HaEhr6uG+5/XS5hQf7KTxN/0xnelT2m00AcUj006PaqS/jjF1uPSOfeSbh8BZo/9nW1jj81L0fUv
NUmPmjyHCGRDZUvDPogXK0DWGdSd7sNo6dN2MtHgjC4+PXeqnxpeqa07NxNl25cL25+H+LyVFZ/9
JW6+s6Q2VA0Cs7z1mFcJVFD+NKzVM5GEz/kfRN5iZqPSeJs3nuq2uMVWfUOPcXPk9qZ4qyn5rD/w
I0nz10Hxi8fpuiblRSlgqok10LysN3xDXvwsLXxPVrgRnc7bBumk1gvhU90xH99z7YnEO39yShdO
+dKa29W2nVtlxg9LmT2mpcupVBgzeZBPlbP58jnakjthng9So55wRyJCQCMa92HkjGGpa2H5R/RU
ppWHNVju71zpeniXf8lTG2QEyxcdaOE3PYdf/+lSvDA3zqufUcxo1ILhyzBfFslBh8iHgq9K1tNP
qqS+zFX+OV+bN/VsmTmXhE53dl5TS3od68FtKPtc4teqUF6al86RblG+vS3l5BWZ5W05cQwcgCSM
k/48OmFCB77gFM6My+xs1/W8oN/tPaZk3dXHuxQu+eqV869NL67Va3FD2n7LDeua/YyS4SIPRAAZ
6jmTurM2ELu763XkPkxaLejskntye4xMzftByR/pzFLn4lgPbVnvvkVvIgagKjitHlDNXpKdBrte
RpQdxoPxsPVDuCY0XcNFne2LPJfXL1/6ur+oZ2aZa9sVt2JOTnpfYCbIbr1qX9o/FgSo8zhc7TS+
tvepZMXSPnUX9zbKzpNeeAbJ/RN8mUXgXwNPfbAOayQjiVBd+0ZK1iEhdHo19UdybfB/y2fp00bX
YmrNuSCOFmXDeTDZSdcYpCGAkq/sOdI11l4DhhwbNT/iJz2XUXNueimcFpYpKFmoWx1XFoMMOdeq
RMRDE+Njv2iDHRSkQGRB0UJDHGx//zPCi6C1JD9BNNsfn+x7h1cA0Rfw/AGL/1s09l9WJKFNcg5Y
UpfoJP0jimvrS8L/ZJss7imQhzrIc7YjmLyaqT1boZTsawIiAAWcO/cJWJPECH8xKCamfZ7yMpgR
M7Pvl6d5OBoF/IVbY0jmhnKrYg5Zk97yaTi0g+Z4tZzyloXk13pKQgqxrd4M9apXmncxUIVr5xl9
p33beHBU8kxH516b0oUovqd2Ye2Sgg/R6p7LrPLK5cf4FmTwq4MEy5xEnkNSt6xbh2AMivzUqoNL
1oGvB9AAT9G7OSjH6jz4c5tf0wTBSjTfpqo/qzTo1XbPNgYjJwOpLaj0dRR/XrdnqxoeFDt6qfP0
pUTUoDSBRaxzF/0ELaH9qvxW6Y6y9CViTo4H+FQOxdSUOXhqJmHyUjHvaLtkvvDapjvsq3362PJb
4lKIV04bPTQJSW9og+2ic4ttc4kLCubW/uhLWUKXFwr14ULuhcvYARpDDfnUpeqnRJlely+5c5ef
Gulbw8cuWX6Vd2eA3jMEMmniFM3iUqrrxX5iN4HxvHjK3N7sp/SPCMIls0Pte/9rHUh/uyrfcWb6
X6yHcf1Wf6YVMFF62whr8Tp/bjVysxlVWCWyVAZBw9q1Ic0O9crJ+b5WA+HTR10vnpMfDhrLIUQo
D5w1T2Xo6EaA9C1IEib3YpdILb5UxCROv8KMnWRpus/VvZ+BHNpTx8roLf4vms5jyW1tW7ZfhAh4
0yXhQc9iVUkdhLYMvPf4+jd44r7GjmMllUhgrWkyR9q7ovMsmD93BZsSK0F0dPnpe7LG66A0995W
rjtt/q6Sg9Z81k3m1bT52pUpkKq5K4I6K6lOU9vdt3F/lO3+rOv1Orcn8MWJdBU09YqNM5ayy8Cl
vhwAE4jvpcl+mXwNSUQstJ+Smj53PHwxd3Xt87Ff+ranZNUCoKVAMQ0iUwaXfZ0zmn+XFOTCMdX9
t+Vt3rzYGnxF+b3MSTjuejhWuQ2ymrapP6Gjndv20CtAo9LxhoLku1+QCYUwam4JFydYiduaCLcp
026bnoer8Esuv1TsY53YXd3U/N2xnKzyiALN3czO7/XVm1vNfzflsJax0g6y4s1i70+6ziCoCzKJ
uYRUhXU3hYO12JbIQXuY/pUNVvw1tEQl7LFZbqsQiv9SfOMEx8TgqfcfeFqcklkAanJb+dNrgn3n
wmEk90eZUj9NVl/wNTtjSpYfW1tTbh1P6DKP9tAkzkrvom9nYgCUHrQTVaNyRVAQAYYO2ba7G2O5
4lOaNN8ygnQzr7wIQTzjzNIgvw6vt/ticjFEHTqskEc/HkDdDqLLsaaXeDFgA5rOn2yeXHGpMSdz
OGWOLBswFvvIJOyBD2cA27zNNivcQlsc8jxgAcAEONqCr55hMuGCmjhwVoEWd+0ddU4vlBVeA6qA
B9KSiAmBZdAK3swocqWn7BO7mwmROGgH8J5OIhnvLs7NLNHt7SVUcuQ+cKLeJZKiud3mNHvntNRI
2zEarekG7/7OtdFY92Wmg6B8FZ9TIR90jvVqI2+7WYJqr0KFqC+VcpA+IA+UZ6YRvrNhBBLua6Z5
MjgEpsofeH2T4YGPwFaqH9WBNIqMX5MKC7oiyDVNfGKIWVhknCw4tSl/Qf5zFQj9ddVIeWlmXsXV
Q57GlPg14Pfjb4BQCl4BR9YgeiWA05RC3bJWRxpVZ29T18gbV8pm19DAZWiaW0mxmw6+QdkmUFKA
zffmvvbUsK3KJ0TRy1SrftKo/i5D5UjuY4EjdsURskMLqzXSKwTPRKrJaMZrtsKGH7FPz3IoHoUq
8UAJFxNSYZd4A0qnIvE/9z9V/m2U+WURiptUUFWbtzwjMENFdPXdEcuuMA04pVw7eVzhaRiuurnc
KmvgDPyeaEOTy1mqf6SdiQe2OOpIsABFHhgeU/QtrQ9UyLP8qJzkU9LvEWrrsBdkT2O2Jk7eDgv3
HW1PxEhgnokV0dxyooyQfYpMCuIWcm7R/a5P67cAWA3JhZv9An3fV37CjCa2mgvBAJcOQN2eplfM
NX0fSilDz92f3/51bvDdmSXSAarsSkBH9J7FVPLtTY3d1agwktPb2p3ScrRMeJfSs7gCVaa9Gtfg
0AoIHVFm/Ze4MkYUcYgDdcMBsk7POTPv5lHMBlfkploWltJv73jhJFnQu1ysJVyqAyMS/vU90lDp
Smpl8lCWnrdN8EoV3oJJJsAWTQBNkwvc9COhtHgefF1rmUlUh54UqWSoQ0AwTS6e5YcGNqNqv7rl
d+rJNP+M31xOV1fdGaaw2DNJmWmRpSz6ka2GdrB5yBx16ZylkJyJ8b79LfSTT5qhn5auKpQeH1+w
4pieOccgGNMbPy3xLz7ES/+tn3v5je9PGOgMyXTdqvKS93b3T3oOKYuJLMgTDCAYDSdcDYqvEsJi
VAwD4zrcO1/Mu2v86m27aupr1j7n+R6TstK0sT/HvslgcDLcmRM3JX5nogQmAarvQF6HwA3yQF90
ZoJBn2reZjWcdAzbLmL+vkPKm5qst9kufo1CgmDtBChsQWLJk0v2lrvDiGFkXZ+w4J+Qy1AJ/wfO
xRtm3jzJXZlXdtCzYOu4KVMkPa0uCuDLOK9Pk6yFOtsqM5MoNSgPxPuEmabhwZTj0hNTyPWcGYjE
2syDQbLVzPq7wWtHLg773O7M61pWT5PPf6rlLpq6IUKyF80qq6yhiEgDDifDCoqHSnGqgCsiMGkr
neJCfHoSh2b8NLbVJXFZaKjbzBMMFdY9Br8BrNgxEMQp1DY5GGXTl+xBUZz5PaHbn01sBVuNrrQ8
LLnOVgG7N3PbxpmiVs7oKz4MK3WQCPmrwEsHSXzloN+BXXOpjAzQCgteu27aWInA/BAG0tmoOshF
UoL6XUnqUrQguwJo/2QDYb0l6aCK7O1YZW3wnX1y8j6SX5/4Etw6rz3Udt6crX4BqlK+C/KfueCn
Lpownn4p6jMTpWB7k8A1XqdF/1CH+QMRXbDXwoEB3MO/Eyd35aaqqZcLQbqTBrVGHS2tWAU6U9mF
lYDuDKJKQREZWs6mWmWzQZTI8LbeNn4qMqomlszR5zzMV/W8g91Fs6OpY6QVcVTUI2/daBI+Dglc
qxQGfHbeyYHCP6KuBE3Pd9t/CL/PVjN8TJL61Ff5sc7KvZrG2ygb5Kc8lPQGDf9/rbWytaBmEj8W
w17SD5HgV4YUwmGDBZUctaRGqjdyzMtnbEsXY2yu3WxdSaO+YdXEKtaZ57z+AZ7Rn92W7ocj2S/y
kepH9s/f4o6cPaQnl5L3hCdUJoRFKeIlMh106G9gF4j06LRoHHwoIUe9zfxZPlnq/NmexBC/uc+k
yxdUCOC0PnVgFjvOhw/oCoH4r7iY3DU1IRmLs9HjV9vDksVPl+69FS69NF2U1TxXeMWaR5O4WIsc
SxhtTftPopysQEozwGtm1YOK7Kl5y/Q+oaLIkABuWbCuol+hZ4KeCg40OUaUPBT3mJIJIYTcwDGl
+pa6+Wrc++3GMktzfg0yd6RT5SUZYKLfSplfKSvHMlsOAXi3BCEEUEnilQ6i+NPUC2celm2kXyVB
Ku7pFpZ7qj0lYT4Ju/aopua56tMTV9LTCvaGqJ/bHfT0K8eWnta6/++PAVZdzI9i1/hobC/vvd57
DMnqwvn/SxxVA+owXESGjzUXx6cUmPsrhQHNeHweEV2LXORHwHOwVW3pmfzbr+99GpXAfp3539Sf
oGCUkKxqrXeGofEAv3rL8duU25MqNvRyM9QhLGu2Zc6Pd9dbwK9oxA3AZnPN54N5ByV86vTmXAfx
3doVe3FULX60ivkwOvExJAtrCAFM+pcpEWRWK7cxVa9mK1522EPL1XCHh5jP+DAPQ2466ZFQtmiQ
MQwehfj3zt1cZ7X3bR4VlhWStEKqfbWEJmk7K7Hd8BJg//h153y4NlQCmYk38hpDk1vkD5TkUlAz
MH+TrUyNFS2Ds9oXrDLQ5G8gtY64o7Aj+MZU1xPbtDM5LGcyOmYJciZ0sW4Fi1dGOhNMwW5f5Zq/
xGrmhGcdUu5lED+sm8E2cWebOFmSN6kLElZ2fzhTSL1yDdt4f2lH/cJy0Ov8puFGslVlvDM7DhSm
d2QbufjFQJo1DpYEuHp4bROnGoipU2dnOXLVtfpZ0pJrlpJmtfvSstLkWSodivyvMNuTAo4NhNmJ
N+4Mt+D0FjWmS4fVnxGPcbQoxwvCMb9zFlhqyZLongaU0uQ8FW6BlJtPjW75DiukN/arxcgbTTQJ
U6b17CshwCcQ8lsPsvwSrPmVPdSQPVFQacyNeznoWeyllYtvwhmJDhk70enFzv0ZswtkUddFyWbi
JZnCdcII3A1gQBV7Fb9ArfnV2HtsC4ba3VTRzZPak3Od/V3vy+VFBeSeJ7SbpR50R3FkMbEXZ9LH
10IH38JgtrXOK83evv5p01+oNDErqI6WRhlbapErobcOCPoJgSLKsBH4Otv1sxSbr6LSvrYIX8hr
qbrXJqP9S0iAqwY3P0++mBlenmxsV32BuHjjxne+ZAeICQpCvrqRQp0SiOy9ID8m+KVNR2dijtMD
PfYxP8dOoqt+PC+8sxPqTcXTcQgM3XbTUKyvg+b6kJWVLpRTJYRC8TRU0UOz6hlvFbLmkafkZNci
Ib1PYNPTKJ5skXCjglIBubzMnhQPXiNVBK5bQRyvNzYx0SxFu5Ze16a44NPHWQJDLomyLwXj3aZl
vuVP1BEya+qYmVG72CXphv+/4M1PDTqRQhxgN0hMgaOSaL+Yh2NhuT/SCeyb6nJiAzcWc0inWeWB
Jofc1PJVARTPCHpK3jYZjiAyBxzaz+7Ijrhoo3yr30aOKEYRY+1rWI6EJcVKkCm442Z4/OgLtiCf
BV9MGYZ3rOou1zbpA02Pg1X8A8vKGZX6JB2uoyEFLRkb3Tk1RuLg2mvXF249SMfBmxr5I+27l7xL
rzSWw7XFVQzOUU1OWs6ns+4MJPuoeI3lt0XHXyhuNS+3Gir3cGtE5idV9pTM7JwxKSzmh/FnWupT
YUoOuCGECOa1hkvXeUndenNceym1uMi2qNJNV0VxEctwEIEaDj5RG0w/ek9kxeGbm50Ta65V80Wp
exr7IMZcNeSCizAIFsERIfAiEsOglna0XmN5C3v7c8+hy7OHMlM9XGDoI7o7xOpO2tISbmMR3lsT
2OuRFSQL+PI4RRs4J/Oy0j3L9MvM392VMgps3kFLZVsFVKRueQTlMmo4x0hAqY/YIUISFKeyCBa/
PCM6teNHPbVX1FGXP4v8Mm5D+oPpiatWrbdOpafFmdczhSuqGqbzL3xZnB2DK6EzyY9qoh3iY6RJ
jVuBIMem7LRUcP5QsPLTDMIKr6hn3GGiRdXITCyor1eG4MocwiS0oG/040GIiyfzqmOsoUOhFlIn
5lB5cmaPyQAjA9fVs+y0RuZ5s5vmLGatktnYfCt39Zp7fzADHf6kZyOYABA2PhgaD++Rh32uiTNX
vbAODpdaDWqUPZkTUU+1xKj4dxDdp9QTThHZeIBfWGGvKcuCzX7Xcu8V9rwBAG5jO/8/WZJu4NXq
opKeNSNjqTow1KNNIM3qAseTiZV651gVRrYAWxZVn3pV3gxWjSbSqiIu7m27+iWRjslDzmJn+Fyc
Hjpw3jWnWkpPRh9Hu61q42eeL/jXkiCR/KH6gkR3YHxoMcmwKtkxEtArLGyyz+9Jn4LuHzOLHBsc
f7wp4NXfqa46pz5tx9yaH11VP9ddf8pr+cFZbnX6V9VpYbIRq45uhyE4RiUV09QaGjPyMLMKVZoC
M90CRftnlOtxOty14cozrbWs75FK8R2zDX+rsgqqKOtd8IpOM/z7RB6/jazqmNncoc7Js1NkiStd
5ZRp+wgZFr5RzELHqtUHi+6BzJqqD4qk4DxV6cWkVXAKNnGsioWGok3hcu+oKbvCEbgRGcTk7w0+
HRAA7OqvXGjRrIkf2mJc28k67dnvcnEEezt0+3pKLJTrw+kLyA8WTutXyapF5XcTu9zheHOm8piR
5djpplPpkI/YcCzfAr5ixvO+NXT+To26DpIvbpq/au4I2mtgPM+7hri4Fpk+S56hbd7coHdTRigi
aOBbxCyj6QIUrbMAhTiksJnB28Cq7a5vIDQQMQHiCaCLSFp7EnRsjQ5gwiR5iZ34Mg+Ur/t6XlT1
DOH/bEpvjl4FiUE9JEH9b0LvKk1ElYndA8LO3fyz8bbVAhoFpniyINnWcSTi8bBZlGN8M4RJb7x3
hPv4N7ipQnj7EjLJS5gjamf9Kb4nT0c4ce2ZRl/qmVy1lc+r146AHw+norfFwXLzNQkKM9hlJUg+
CkQeXsnYhZSSz51fxK3ThEs/hR107eVLX6Wvvt6/xvZvQmQuM05vdS6NOF3kHHz3yoJOUU5Ic0TF
PU5BLaCXU0qeoS8l5hPXdWQlrVdmmb8Ihq+bG7OTDVjW9iYGmeolL6Sr0iy3Lc/ui7ie4vyadwRA
1ViOEuQDLkTUpfNkTuxSoPuTK0p1UIppKDOJXBMxSGk9zQc73bgPiy4O9rJn/qv41J0nS5LdNCPN
pFmiXSiiOxPgVyGNB4MASusdcbqXvpIpXn58n3Ephdz7gDMW8Jfip658q+fGZ2wM1BQ4hSeLihe/
tASeyRs3RUM7qYmDkZmRsWMiE0w+jZURCXMNtBLlrHAsLoDpxkCeVdugkMoIDxOrV87cXlQK1oYq
JAfjnuCl0IzkKY4nxUpIqBqfxadGgVga/6EV+6wN67NItyvSIYIyGu0kjHjqf9rNlHsWw5+yIEET
sqDGKnp+v4k59kMhufxLHS1Do9I5LJgCY2mQHGH4jKRED7ZFDXr2rt1EcZpph+lrQk4iXiwmfuZd
1Kzbn+GrHdQQxLeovIrpHwdfZBCSJQ4Pg/AbzdbqDuOg6EIK8fdr7yqA2htMuDBDNiSnmmBFQ16C
Kq4uM9KWx7IuJ7Gon+1s2CyfUb9oH93n/g2iIxLZ/EnFGq2jGJlebKbnvkrO8pHeRl1OqXiZhV/j
toZzM99m3bhWRY6srLwoZn4Wk+64640tweKdojgvwut1lhH1vTTNipS1OitkoaDs9+SSUEGwmkrY
NGW0KntUN3q0LD9oILyuxAJicrCxTRvrU/rsl5qtYBpWR6K/RuMLRO6nGcz+OzOksj4F4mkUcQ+R
3YSeK7eFb3JZWeNsa2PjmjqZKK2bLpqn2GI7QcTqXXDg3KSzlyF10EHqWeqLVKFg6NegBLhMz1eq
LrsId0tje+1a7mi0lKJbSDO7iGParN5UI8ubN18y0yDKg2zf3JzCjtHR76WmRSqfsQkQDOlmNTE5
n9IjFadrrCg11uJSCO1FQPsCXXmdKbgmGq/e05aDGh+bpHhKg/5RHk2kwSQFI/Y/KD8Y6eohSFgs
VdxVkLcKnW+uBgsHm22ggzyO96YurpVtKWoYixSAO3O6QxmSZOM+mYbqWzCJaajKXfhuyToK/41S
RhyOjTq/FRzcECfhlgl0YTGBfqizdlG9Dl+CgeJ6m4MagCBtHSjh3Wcw2BRpIDQDyczi/+6WlZud
pDcbvVdR93aM2aY62FNo+dv+Y/MqA5c/mS6JLHPzpfhRR/48/UJ1T7p0MznTiIpO14LEeJd2B50E
oYHvC+Ice/BjNiUn8u3nLj7K+Vn/v3tsRpH2vseiz/w0COp9s/ZnMupndfpVzeOnW31qFQcpzOUp
l8Ok0UKsFPpWftRT/jHq45MAYfnAYXU/uwiQfW1cfWOr2B3D//F7tlTir53fmUUx27gBkqEGphc8
rVvKqZsXsiOJJYAzEJU2kIG7qiQefka7vWr+aNTXeC1uamHe4Frc3d3/WOfdy22Ylk+5aO1qpbG9
E/ameczRsK1cRPbskJ9pS3gkcMeXOl1R/RKNkUUze6ov60dM+9QD9C898FXl57KVrybtbvPqEU/6
4DLeSl8iFXNNeO6WCqWq6Nq41B77bd5SNjXr/74lwd+V0mV5eU2H0slPOmSdNNAgyyGqodFjiDFb
Ks3MARqrn/HzZTNDBZTKcCRpMDD6ApsnltkGvhDM0xgQ3xmoMnEVtLmLM9Xtra77W9nXt9WU/QWx
7LAQJlSgxBwxDuUREGRq1frUfb27xHYTvcHnGBFLv5AQvxLkTrAh1RIKAU1CUwf/+RPbYfvTOCVK
6yJ0AQCCrnrxAYsHvW0yCmSLzSAzQWwQjbaixrekTx+To9/zxjzLOoHxptcN/XGHRVu21qUOtLw+
S0V9tpA3pKLqKNUWSlJ5GugEhx0S1rI5M8pUftJQOAknA/VcT/TTKODMM8NSEYK9JcuGafv8W4La
z3wnTE+t3eB27oDG5AIpS81Aato49WzQdrJmu5qY5Q65bSWAN0p2E4RuC651cjoqMKtYf9XALO9L
btrtqvwT116CjGk+SEXESlhfxq141quihSpK1E4b9JukOlUH02DUvSJNf77rfhGG0QHb89GEskV7
gtpegT89Np7at7+G/TytVaiZ6mfLf52yfoVnJR2o55T5M8fEKtPHm6Rzdd1BzP+0vSeMND5I4mCG
niQVva7AIuIjXaO9QVMKHVscfov9H4HgAQhqefGRwu7gnq9QwRZCcuh4eBjUPOb2q+z8MXksx400
mCv8CZLGYT7DnZayQ8VS8zwmdvoNxRhXnxj1jCPaMZxWux38Dlhrm+Kzve1AKtIHtaslHFVlt05W
ReLlzOZxGOBWJhcx2VDKx8pB+q1u19LImRBC1hhIQ9IbFSeKzMcSs5icCKdWpka4Q5E/rXPpxAmR
NkX/Z0q6NFL3oBwk1W0n8RP201/ypN3/xeVSu5R5RmwrYzHnLR4QUejwJ6VWo3PbcO/IY+90S8Vp
xt+5yW/7AjY/r2DGK0t/ktETiHsWWVv5G3atNyqYUioxCaUcTVySVtjVSeqeSlU8piPfD88Pwa88
J0yhzfhrVnEuyggdOmpL1UAcPBYb11n9UYj+0C8XBXCcbuR/c3bfBA/oCX93EXiVggZgeY2aei71
WSElp/mWqivalDfdTPqa1vmcC81Rq0jdNTXkN2ah/Uqa6rvXsgPQyBWFb7Meih2Fy970n0s3nAcN
Xc+uugXKrDYnMmnWSQCG33VUGXZ0KPL2b5NLMTV609clQu8QIfztlBajCXaOReBjihfjgl3UaXUZ
nzvsE/FSx6sNuwmhgCB/SShkNeuzY/IwfY3SP0V6WjgxUuDgplIBAJaJ9HvoJUiEZyNS6kmG4LKb
6GhuSgZZfSl/TmP83de/xrm/1El6lZO/G9xvsnBKv19z8XOFzV2RbHJRe1WzRwU+jQFCqFhQaOka
T3O3Hyo6ZsC5NqA7jQy+bgIYbyZsuXvd3sX6UYmE3ZnD/E7KGr91pvoUy48Rj+/MPqcUH3Gy3VSm
lI1CiG2p9TeFU5pkA7bDfGWGjIu5i+XDvAo/+gZZal85sOtcyknxQGahERkEL5i0YG9x5mIZ1mFG
GZWiSigom7clCVtjJ1RoOvdFi5ml6VBx5//NYjFROiI02XWmydat6sdTmdb3USg805BfqkGCVlb/
k8ZIGTSy/1hISYw4iuoHvox5gVxcpdeuQ5BRagzhpHO9GPdalrAG1fK1jREcj8vD2Iqo1XhKhJxR
l/XbmoX6azYIrIFvrJ8JcusiAkrSY8uiUqNsRhNKiEGtQSplWJGV/vufDZTdqI3fWr9cWW8JUxGB
ZwDVrElsSTWCcEe2UKR97eN6nn+vsIJRnY3f6s9RRdJCeoauNulBSh5lNv6TDfhse3ufYSOjtZtE
VnPgUYtM3uxVSg56uTAGmhPYuUX3T9WIUFnHZ6Zsj6KpnxIkcMRhHbFlkzT5jZTYb4HcXm3ErSSI
xOkLBlKSGH2ikM79XnAR8HUs3YRoK0JTKb7WdIbXOELbBuuFEonll58Sg0cw82He2vG47RaWDKOb
7421PlZpTQA19E/LYBtSuma+GMc2xunElO4d+qE8lOSR9L+l/mM2w5wMKR4f3pkUdeionDpBhmZe
51BAl69FxA5XUDYiMNHKHfkZIw7pr8TliCOk3p5rzEc8uwiY/QZL70ohILB/0EQ01Cvz+bcFWER3
OCntyyg4HSu9QS/eBALT036u/iJexaifID0pU6LFVfTILLhnwQpT0pe7fXwlDEU6RbmsLKV6HSvW
Xv0VSR5CjoKxv0mIvS36b8n8j/inlH0Tm8t1/EZ9OcOSRaVLs0p4+zFVPsf3mWsIR6tmzDN0Lgmg
zkrMULp9QX0CGiEVX12xsEGo69dSx/VJmKuVSAf07UnfSXgW0WCTLkFLZJJ6rU7GjTX0fWi28ce+
FMwvNpSwSt/OYbkYg7O0DPWKqezCNZs6Fo7CWTJ1SFDZcKawru2h/hM3DShhSs+HwL6ga24Yhn5V
hXqs2x+m8kNEp47UdQRAk5OtjuOE9Ih+CBjpOYWM2tdG/oh4qJeFDyvXv8Ae8EKSbU2yyOSpRbY/
e30SPL5aZ5Qn6yiymFCqV7suX6LG55Foo6uP8qvHBhqqSe/NVdZgsOEbEbcsPcTGt7xmjkq+gCZg
12Bxsx9nIfnbzpS5/JxbwvB15P+BqH8fLpI10vpL5Lroy/ZhkJOtIh/Cm6X66ztwb31W288VE5Nw
2DZHqMFnuonJJpfSnzmkjUEFN77634zUjloJLc9j/G4eJg16lJj2HnR/xb8yeiODrfSRo4cpwa1+
5j9gCdb8eDKa4j8kJZUDoQgfbTlAykT2A4i3hAIaqPXTTJ+SWB+z7pYXpV2Cbl0MEc+lbYIVSwhK
WNAgI4h2RfOpmAFhkALTYuXvZun+XnFkCbvIRpSZ9HuYX5D8m2FY3cTqsCuPqfmqHrtOiLzxyN7B
Eaqbbdf32TlRCMPx85sUOf2AU7xlTpO8H9Lqu6aesjUJIKeeVJ7c18orE0Tsg7qh2EibFeUxIvzb
brX2W1NO65uezRNLKEgMNUjnNzLInKp5vlNsdrGYPrPtZyoDCVp7jm699IbpVcZUyeR784BUtZ1i
oeplllSV7lhm34QYkQjSFFOE0siFUCiFrfWfMdBcvfa3cnhi/8IIh5OvUoj5oQ/RteUl6kZ2H8rR
XsuGun44GBXdh6HxV9kr5OlbbdkrvwQSImwqYU5FRo3Js+qbl8B+g7cJwWY90sOSnAltll21YKDT
bPicielgOPddLguWFuRPcVMF+bThsiyZncTKftrV/hfnf+VKbE7BPFP2anZdzfdFkUmU17K/lnjo
Cg/wGOEle2zXckP2jjfdzbB69Alf2XxgaX1AZENYJdUjNwFeXB19AqcdaoL0uJoekVVxRXce4oQa
FvubXWfEBOid9VgfO7xGuU2DP/d+rkIUDshI24ijlTxRuqvv9keLUNGQgJindo2vFAEmukQ8kYYt
YCs14Iz9ELDo25bxWobTUGGnP775wOCca3ISI2ljFR9uldPOhxKHsObOqWPIR11Q2EnJ0DjklDpa
qeKeoUOSOQDE0NyLKmrtumfrY22w1FhBVmrsVS2vM1rjilpLVOLfCtUM+q2XZUjJcdxaEn77YXRV
M8erAF38MA17EwLYh9IyEG6boptvOX4F8hyZw/GM7aV20hjYf0jGGKkcNKrU5K/ETO5pQWHZtc3v
sspQe+/jfK0mFhVZjwmg+zANskPEW53PnKFRgmVDjoAm81eKFs2uShtxi6n9WJQoI7lV/C8DzNKw
VOqwwyBx4612lwX6231GUb6z1XnnjZK4fWqNUGXrWX2V8Uts/0jfG6w2IXstKjHeBBlrScWJgxJS
HoaraNhjx8zDZBLHcIcKU0iyU2lyua+ClkXkZzhNm7WfTZuwTu3vKhA0EUkh5A3SPAinKXS2igRD
2UIpOtmQMaW2PsRESs7zlF/qXNwPaDsJeWbp8z5OsLCSyT5xVL0DTQET4wdUDKeeOlTttXVH/S0j
Gy0TAjE70wFDhtBH7W/GzIMhToCWaZa+V412P6YPWXICSBKDrrPcbfEXnaf4SpqTJP2S5t8FqcnA
cFm/8qNo6GRgli78ew9o6BzbnQzmknIaX53xIxd/kbyk/kIwjcK5erMrHjn6dfVnSmliujUYbDtJ
bSIoqg/0pjLv0XwmJsMo7e6GPKVnlF2ftHf/Zmcm39Am4lDY+67/yqosPsjwmE+qYHZfLVPUfrXW
57hO+GhNKyRQ3pdK+paYWIoQkgyyVRF/jJQTMa136heTjnM5k/AHfXpDBxf/GIwLpPj1AOVcwEHG
F6vIQu1XK9kUUASb49TXzNDXUBSy1BkNdDhZidhgXcFX5AI825VOd+i9Euta1j+Axdn6rhAqvLyQ
oCgXOYUzeS4MMTvlGV4y+HI/lVYT/+V46Cc0dozW1XmWH3q3/MO7JF8gbB9WMZKGH7FwMgvOUHfE
5MS3YX7g4TlM0GPlkrnGdd5uRR4a5a+GlgjR40EoH9p4blhnzahVejeObytdjlFdh+EiEFCjNeeO
xj9H38zT4PPsMBbbbNQmGY+3uu4HgR3AYllBq3WRuDKL6cKq7Hmhzy3SMDSaZ7RIOzeWnHzjet0k
Klt/2z4ktEJI8vOznIU8f6ISKQZdNua3iVmgep7jaP7f8zM4MBUmeg8JsYvyEDPrpq3gEqQ3z8xA
sGQwt7QIJs61RSJqmzHhIKXf1tCEeyuKx5kbtzD1+LuT9XPbVawDsg6tT0oDv/Ri75SKHORi869W
yyeHU9pxcy9ZDQNwCce4ZsFvLt4KMCupoa00s1V+URZ/ldmwk0XUbc9kJi1S2EcihmBOG2JCwjrP
OQtgZoRCPDnJOmcXtlockFXDS68ey7T7f0yd13KsSLRtv4gIEhISXss7SlXyWy+ELN57vv4M+t6I
cx66oo22WqoCcpk5x/ziAgr1jYV0VnH/O7uOHu6HxOVOu1lg2Z+kNf122kEoji/yDlecl0+TvlPz
Sujr4nt6V16Jmhj63Uf/nr7b9+DQvnW4/deZ2FVYul/My/BIbCvKz5nIu5U/HzJnLchA6Gp07plX
mxWcJmdWJ5MRyjlpmhBJ7DJtncSFpIZ000U//ojtIcPJhysUZBYPjPBI4gnJke5QP4ZR9VLGgt1V
lNXrSmZeO9WEp7DUX4mw/4q/tKiNKOkyIBfosWzSEopxQzYuNuiAPLbYXby2gD5JMLfU99iehXVy
rCelDm6cbqHQrhU763jj0oT5/q8do/WAW2YH27Qd1tHor6uGHE4cfK1IVz79cje/2rk45YL2IO26
5A5AmMydIdYPRZAus/zppPQfnQ2PzjJD5xFsIwotnS+ttFltEnabNu/JQO6d6ZdHDd4Pbt5lut7R
KIy9vW6xxDL72kMxG05TR+vmpN0xAvs1SWNbBP4O6NuKwdifzzw5OXUB3tePyr4ZzL/MoyBTa2w3
xBGT5eGAoRbDMeEQ8J14U/dXt5PHlEKp4+PVuWbq8JRP30N0QxoCd4OzZLqYBUZehAFQPjjcAo8u
FNtpC88NOlScwCsft+isDmCCaOMfVHNN5aEJDy3Cfn2hYcQCXPM9rSCaPETRt4mRxTZvtfHQ9ffV
BLRP63yq1M/JeCoJ8Ose2vpNJO8pf77rnm3njxiZlYnGOu1fBXxbEJx4R6jvtuVwHd2d+VYVL53x
Jplm5kzQ1ymS6+En6z2HVGJUAdU6SzYq8XTzZmSfoXZeopxM/uoXrQFNphW5Kzt/1Pt7qp7rJWlw
CeBopg1ldQOqsNrb8ztVsxYT5HXosZr6HR0iMnYizamvCErl/gsPVbFrEAnQZK4GwwtDRhGIaxCS
owLk37UzfjzYY32zLsFRZuVnYD3Z/JjGUx49l9PBDz8C/X2UD0UEV+1tYheIvq9P7rPxMhPZOu7J
NdGrg5g9NW1rYx/T4zOpTk9hcW2phFkEd+h2D2Uu1pP/OAS/BnFib0b8Gs17fDN9dyD7ZhW6fwtp
jlgUo/jMtX8al7ff4OFuHpOpJYLxoS0P/CQxZZhE66/xUZR8CAES2UJYsOsr6u5xpfdHo37w8ZtZ
/NbJPUpvFqrxpXaKcQlmj53/igx8ha10hGRSHfTBCyAYavP3zF0kEmLZzulcLw45Ye/sJSSQtqW/
t1K8y03YhemeFjrCtw/NYGxJlX5DziIomrZGeNWMl57LokEgxTC0A2QwbQz4d1a2ShEv/7NK6Lnu
+EWakr6fS+K1jDEhz4JHvFLjvQIYV+h/QeMjCcF0TF3Vs2Vr1KvNHTjdaF6PQwnqrpVrHgm4LF4K
SCy+H6I/Ktc+JX8f1Vsxf3XLRpztb4q9UI/6Q0g4UxOqVWP+BJkH+XXfG0enrxAcFlw6mLN3Cry2
3t11XPZwHSxGNNOmoI+Lm1Wd/Tluuwq7VzV/hTzm4+d6+uqtU2G8ddN7NJ0Io4FsSz0Ykat9KPRh
ZbIuHob9kMyABdCy/MuB0tieRtgTZdnZtREerktgEfFTiAMG20a3cez30Pw13Iuc35egoKx7ZozX
gK9As07zMF5i/e5HXwE+gZY0tF0y3LWCExl1CqCdFdJposMDRyEdagfKDxumaKir9IGJ1FXLcscj
z3aVixT/uKu9BU2wnOLLvwfH+ljw1DyiTZbeEJ2DKO2v/72UXf///w78dk0AevfTNzP6xdhueI4g
L+wIUI4SHIhy7rd13zXbcgYPOzkivAauoLZWi8MiNO1NGnZ325qGH1HY93kZNTW5dmbvReGYJuS9
jk2I289KrFvrOJt42FTkcgJ+54NYi7Pchm8IFsZHSkC0HLq2016LZtV/UVdqDe3dKtHX8pS8NMmO
LnL4hyh1N5dbjSK5fJv9NdlqLoyCUWA9OGoYD5x7nb4nHcR5NlXHwf91kIFZyFJW/m34IMsvkv2u
INahEf2+Brt8aDuL0M9ZRmtSjy4jqt5XBTxyFWtGjoTBeGsjVnBm4ceXOHTCB9/KX0Yn019yyxv7
HZ16PF9k3VxibXgCpA+gOz325SmanssWXZ/xIGJ2cv9KRI6m2GqN/RB4qsw2an70B4eswb+aJMK8
/eu6nqDDs269dRyDUKK3XJYRsmctW0z8773znKiURdGL6v5qjJRE3B9N8WIqLO/tD5e6RpkHYF/v
LuzX0swzLCxSFVWd9sdchufOZ7U0IWyuswjJUfbIOrVglcHQOrQeY4Z7kJMxG0KUIToPppGT/7bg
FZx/ZWKjCu1eEFEBDbmaTcTaBGzotXKzb7OIrZNmDtla1aZ2iBNM12FlEDzTsgaa5lms5xHMOort
8uG/l9KtyofatNEyNux/ajcgtjnsH9jcMTkuIBlHKNsrifvBjLEhlPHgMd10CyxgIQEj1//+jjiQ
BzuLgu2s5e29x2tKazNXn6HPTiZ02/pmRN1j6WJZESCY1PtilCxQBLAKRg4zuILQOmDUTE2nDQKv
M4mf9l3IbHyR/lslpPPqKiOiq4RcMwoI9SLQT6z4cahYat9C1L5QTHC6M6JVXRkzABiNW8+Ob2Rj
yRyZU0ITOLZtBsZT7OMPCHlKZUYSMWfs/K02NSZFRkbMdW7ipLE/i0YiqJUi8wq/cCkrKaZCRvEI
ZU0d69tRSp+xj2RKU2kdMWP2zIDfd+1jX5n11vYd+4wr+fs/fvX/eUmAhUXeiOJvcDNKlwL0eKYp
utd8IieJsobjxJKjfQtC177pAmNfXpsXE1HtSDbz2RoVfVOfRABOMLfzPGsiy31IlsxgDT2ZX+D6
xyKVXdrlJTMhjefdTrXK3kpZ30vGOjSMBU+00u7uucMjwUzFG75AuFNkSqzpP83Yqh+TTpCxMTRM
KWYQ9UE3Uqgk2TYqjPhi1tr3JJgSM0hqsaShbugIGN/EBMTskzU0USTbhRXfO+pnxBMwz5NtEw3O
1dd9CozPaSxK3Dz7MSHmQnYxS5lbyXpTNrr5lLHC7KURPOQLccFNtQc949KTsgFM0+NxCXqh7bvI
UasWYD20SZMljMYmb1qSCafIXEmMAPDkNlZSM7D0edOiGBaMjxjJT3T9FrpwQB09zH4iYwf3F2G2
ZVTXROjmhkSm6JoGy7hBmOFFL8jFCGPxFutoD4oKbXCdnJKy9p+WIo8tCMJLPSPVFe527vAU0fMh
3pYOj4xS+SwbTJ9QwJSleRAF1rbQsFGZJl14jrfbHUidQUNOdqlu0Nj5U0eK25jtlK0jQlYweGY/
ASyxOIsLtLD9cPUtuDl325hsxnZcqOFMHJNFS8qNRsuQv/oIcR/qJO4Au8Kts3W+qOx8kCpIQMxW
Ru9p7D+V1PNrFWbWJnHzDc/cD6WoZKGajStbA53vskolNkOccVmRwUT2AH07JZIo3khUjO2UqR9T
RxeINUuZU9XN0VraLUoxbrQaWmUu+BpT9AsMBeL2YmaWw7KcwciiKpcetOD5XVlkNLi58xCIfyLT
z8BY3XMHowLgWLePTH7m/2bv/70oLbc3CdsxsDNaeStKhshgcsf1pAczU7x8H9SoBKOowsyba0Rc
S/KsRHIn3PYOWnFr119DeTWaiwS5Y7079VfT2JsChlp8q2ClSeTuoBnYD2VJD4GTYpP/7rcWF/S1
7j6LPgJeNTn9PQgyfd04MZqyvE/fnalbuUVXfOShUDvrm8Z/gNZHMANv5F2Pbg7ba1Hh8mg635PH
LkmqSx627aWTIzDeXEe8OOEYCkSGAlV7H3TVg2twf9uYdj/19cUCp18DYTan2g0DaqyAqEMNEHks
smdozHxGUfU4cLDSUDfntug7JLfhY9BF0wV20Nc0JtYVJVuITbJFbVXE2lui3cKwWYSfPq4sRbSc
Oehetmxvs9Kl/R4J/1DZKuZxvSqM9g2Vf7KxDgB5dmmrsYQMqF0JsXl1g+RxyWn3TbfayjrkQYVy
ssqJ89X9VjJfptv20RGlIZ2wzcq57c3fMNpaZIgzj4uYbzNW43NMCv+nhdAMPoUxqdE3klGiPETa
tkYe2QbRq82aI2m6+NCW5ZPVKPtSKIZVdRTXr6RsXusxujoVoTazqPUDepVRNM+KOIakHBPmMnNN
0FjXP6F3k1cJG4snxcE2NP9vion59PtgXcuehAKjZctb+XCw3K66aray9vVId+HbPI18o0fY3jro
MrjKt7rRwbVArX/tVAB9RWieI0cgOzkpbDYKH/IKyYTFRGQu6YT/HZ94Wj85ORAn64l5Tbg7fEPV
D1XQXfRymvHV/ThphGbKDKtj44g7iXoBPhh2Lq50CDskeGqBYfKYx6fWDCHcC7G2VdFvbbOvAQFR
R3QkS9TEMyQ9guzSVQen6L0kNFFjFKgx3WqEFvWRddYu7Pie5sgQIocpEvqPoeGei2kp2FMwveBy
f8pAc86SglQz2bYr+4EkhY01dIgvuoBdWzP9CO6NcxWGKzPSmIoB4yGDlLxNd5zWxThlu7ozxHFM
453MA1L5TCbrbU8Ko7Vq3ehm5868CVQFXd+2X2GVFScShy+jcDTex/jTIUVsYZsYEw3tVzgo1A2J
vJHPfJ1cLlXE3zDZh/yxciIcvSzlahKxZXnh8Xk1a517mpDTSx6VybHpOSZmTsT31GE2zVZy5mfQ
bI9kFvvuB8gKmUj6UAMKHQuzmQLb2yM46u4dSdaQODf0KMEVewj9WIjuPmFfZpb4N7vkNFR07JnL
KCB2UJ8m0r0lIjd2bT3Fh4wMsqdCeyzsr6kmkIkhzJKQi746nVY4TGhE6TITVjEcM718oMkdGLAD
es+Cmmzm9ZRtivQp61+C8ptc6G2JxC2uSJavmV3gS3TbatWObxLxjL/rGU85eBVpVAVDAUH852/N
VQ3vA62QIslwQ95JM+6RStKkl9ixSwyjDGY3/BgkCMzhLkCEwtjrL9fWrbnmPgXgdMMA/+IYFeSo
cscNoP+Q2G0wE+GRXEL3maPGvKp5g7laX9Vhh5M6nabLxBqURNTkl7Ehd+eshW9ADKnHZfKPfHO0
xaWN9Zin0iHWcbq1DSMG0CVGD+1I5BKTcsM3NLMwfI8jB5m63n4GCSsjkzCCNTRlZ2sS83bk2tWf
S3TLNUJbn5J+yHwqOLXT3MPAHmcZyyyxr0n7jaKOHly9lPAdKDYOg0uOijlg/eJMp8dzGVaVh7w8
MZq18m+fyy3vnOcRHmaPxnEMK0o/JGGxwXnMD8pHhW4yhoaf6oww6D636CCdHa4rqPOzTTpJBuKM
zHRXoDPeRYENyXtY58RUzVW/bUwEXPWqahsYmcY6QJB20/ym2zcBvI5ICzeirixM4GF+nJPqxa45
9PSZ2QxC71/qLx87IFdjB3EwiovspeX3NLhq08LtH1RZPBnp4heY29OEMmpT+Xbw6bLs0vFZRlr6
WzobK3zLnE87/urqD9V/K3VSxqd0H5cyUd0pGkPjUiRPRNKWYCd71DSXxASH5E3mdWZmqO9Hf0O+
jHLuVroWTNMWu9jelv/cLP7NAA5tyAgFH9gWzCybHpSAycXIaFxV75N1s8UTE91Y28j2wVL/unEV
Jj15nBtJrtRwqf3yulSEMlgL558W08XkKDA7+8ItCKsltzNmz/sKe06xYTXQIAKduw1l8JdJ0bxq
HcICaJIIjVqWFxiIgXOI3t51bXMjLRlJjGHZj5LTtrTkP92mPiT776mlahpZhVG8TUcXjbEzGETb
1s1adKDCaeAOcNMWQUdCkkoREaames61SOibaObJKf+Kzv+0rUWbBIrSlWxV6V0uqYYuhveBJeDM
cFjHOjYOX5Ee2IBc2I7Ocx59mA4L2zEcWIMss3Enqb3cT7n5y4SZiJ4WFF2qx9fp/6uRAbxkJDZB
WNXvIrFedasmkTjWmoVgCN9UNsCPWd5MgV89z6wL0aEJXHHQKnuCfiBl8Hv77KYT4+64mUAdBfxE
0pybUf4ZdiL7YL6BUGykbJJCHl07SNdVhDuJwtQL2i83wuo0zgwEhTqYTkL8948BY8NlC2b5cIvD
f/H0zWR2iPdTsyud1Yxct5R81J7eb12xJhvZzyHbrhBsz/IVylcGf4aaDEE/YGBpnFLtJXEahs/b
Yd53GeSgdGG7r8kriKcLLSD63KD67nHCDFvBCZW+BP3XhMM6q/8wX0BE8Yb8T56iATZJ8K4TBWS0
tLL6nyZuZMkLywv0biXw6LGsdoKjld7dlh/uNx/faWwyIEiwq6dr7X84rLEaGMfYCvz+w00/z3r/
vQBThPat568N9rrowl7eYGDHqFOwd96Z0dEKn8d0Y+ibYKS3e1XGmzF8D8lfKJExUeQB1daqd9tg
xz97BWxTG7LZIcq3AQIUxKWrSZza8LVST3kDQveAs4q6ILa/BmfL7A79Oy5up/n1p68BYyfLYwOx
Yvi2eD7z3ivjsyPWOEENVLIdzc+fa7LOKreoeKDrJSXzigdwtnLcmt+mzvTxRZOezseEnDg6Dtl5
xEUdA+E9TOT2Zv/SxRuPI+qcOy9hzjAguVTxmyIRCF53/Y9Lmkk2zEsuBBxalzg/jOAsvGqNDOE7
8TjIU8Cz2jEMd01z4oAysXciykMuWxzNGM3NuTKAOGMTIwx0DeBvsNY2iyaDQTqLcY9+nCAcQJNl
jqFv5TQP5GL64kRwR9iew3bNeYz8ogWVaAIr+SecFxh9puMBSJzNX1n8pO6jVM8y3ZtEvFrFHVuK
KddeGm1092qDUexOhf6ga2SB7tLpgudd8uvOT6Y68GEI+ys2L0G+yVihQzXi0eQ+IITEJN4OpwgN
+cRYCZaw/wvtI/DPgyC9Gwnnna+Q+b7JYeMcTJITQKiJrTUyYR1WBoa7Vt5gRarwqoxrBcnSPhBn
nsWHkCk19iIClE1PEW8wjQ9ht0evOEzHKr6H4cGFXBq9avmFATQoD8TFqEuPafwxjVv2fQJOTnhF
7oCCI4rPFqzBGbDpvW4Il97bNm/cFvc0+9Pa/Jbe1L0AtsnEHi6JDobFPvr5jWtasy6E9HTJoZiP
pQvG/U5UEDTzLa1FgPm6+df352r2huwvLL02urYdshY8OnivsBd95T7qrTMB6AafonuilELZo+on
ttvyEeoOWo3YeAq4AOJTan/p4O0ICQKiPB+Vc80hUhLrPK+G2Rvr90zbIg2qzY2GmLv45MmFHbAr
QT5SHV+VOlb5lXXPBM0BGJcJG/SJ7USdeJlRreSxKF509qTm4wSHxa3207guAdBJz6ErLqKPuf6a
8p3w1zLexoTcI6nGJexQUpPH0OMgqSZ2WgcW2KucN7wc2CqobVhuuahrxbBsxaqHY1zxVhOudgCW
1iDYmTcgmpPxg1Sx36k/uDZF4XDoc/4wotwV7w2bAiRYBJcmIIbiY2qsrX7Dics3zewzvPtWQXDl
XF2O6fHCN1IMQcsrHRcSMG6HLzR6sim2OoYTn50w/di9FK+cvAjYqAqM+I3w02WrHSru7AObnWU0
ApBZp3DBMQM3oPoWxNSjbnuf8gMXZKuxq2MXsumcLTWej0gSO3K578Dbw6Pj/P0bflvMQsaB7qzk
rvJXXCSWuQYtHgH0ixb41ChYaeJmOKRMGrJ1RHuAuibYmi66Yq5WDLULjVYgUsxGr9avwL+n6T4L
SGDHfv4dzJODCChm9x2Ye8v8QVTKqcB3aNLfvvLy6tleC+Ci5OChcYwundqgFRrKxzE/oAdG+KgZ
QGvfMEFa1roBdqGOw+TZUCZ1VPSrHMfD8yi3fLx5zw+EDdLDYRej1c4eRI8w732x3ZRPhjxHxbmB
xSYWYAV5AF4/Xq3xySoOzKqr+WCos2MwMIk/7PbiOseyeSsXJsoXeIB5ehuGFxs2y3QGvjZbzcoy
L1CvFh5MQ1J0U6208NFMP2LrhydwIj+cflfj/E+ORv4Dq8GZPYNpyUiec8SU3wCLS9oQMp3xWOs3
qXudO5AA56/r9CLvHVdLz2AmceBxjwxJM4Mzt1np9ZJ56VntPc+9Za3nsEh8CW+63YHitp1yJ3u2
tGXgxHty1lyEXzIGVag9dC5CItmBZo00jM1BOM8fiJwl8wXf4WruEWTu2yF7dWEVYRrx96Fou2fK
mY6HERQh5FwpRofXwCnf8pE6uEZPsstSMAElIXwgGfVkLRmLDdJJDj6yiiNuU/ZqP0baunS5vGez
7iJOlCicB5122Iq/CnR0s2wPbT/z2wUtLtnG0u7ANS7ulFWHsovea7csH/MkCbZ6pclN3v0hNyZd
Salh4zByOJvgOLKkjh6LZDRXDVIGuDjiDH97BnY5h4+5hlF3dHwaRzaYc1SEj31tKpj7LUpexRxw
CB7/e+klfUFiL+uEUl4Wh4fXonczBno1QAuEGXSJVzHRWTFDjJ9NXGN23dqXLA2RINTM+lMIDLeR
pR6bWcTydhWZhyRn1ml1N8wc4AVKGiZ3trDhg0sSxuxu+0yqc6H7L/bQyVersNHvYtm9TEFALmqd
5NuppbNrEtU/hcTao/56rlSqfuLEhm9FmC0tHIalQbe9/31prOGhdhs2Pzmr16pnYR3Ynr68hKxQ
LRUWF2JBLM8iSWfblQba0npgYT1DNdd9+FTLy3/fj8EW25VCPRasp4fJkic5xtL772WIwVj1VcTY
LRoN0izy9Ch17VZF8n2O2HgFDpKUpDbeZl2RepzE5rSyXEd4RFYyu7SpcVJjBODA/22uJuQnjVQB
5DnKqbSI9KcqZmdLI88zZi7RRGFGRlzTFxXBqM4Xan4OfafMQcp2d78Y0J803QTxxpQPVgGcQE6n
Ro0pzi0wT6onpGxShbapq8R9sZHLdslEuGSh31O64IOSdMIFHMaVz9x95QTTObAmKp3ZX8FibyKc
foF1GPTkOQqDozirNkF8wL7myXybgHJUk7Ov8X7GDSbGKTyVmvUd1C+tMf8zZAiMzGEQn2X+LtPy
YqW72ECbmg1fZSO3ZdiZzMXWoHKbYBy0QCw24BST7Tw+5UP2O1lTvsVtoEzL3iUxds8um79yNjBG
i9uhK1VyQrizjWqHFU2GSr62cNzAZfUmse9T817lAKYIXinWKLwvbopbtVEQ0eCI3Ya2CXjILAvl
LvdCmyogo2vaJsuN7IMoc+11N5dvsiq+Ay35m2vWP9Ggnfjp2hoEZ91A/W5JJpa9nm4kPJc2o+rL
Bf6iqktvrSauY8k6KMn0T+jhGPsZgbid8TRQtc4Vj0a9ouFWvDOSOj8da/8hH3XsygicgOlwL0Wk
P6A916rsK55KfKwp22mJFNPVdLqYCPlyq/TP0cIOb4dsRzKoNMyy9qrjI+wHgqcrIg0iqDht6YWV
/pMAQG+NFhP/CfYeoSFZaK19rT3WLthkme9qP70VARRs9nc4WPvXFAI+/XmGrGv6Dvy83bKVyxAM
O0RQgPKRbb6ToQYx+SuLrWCjz2xdzVSneCcgZ2indq9NBcQ/to35MCvQhz+9RmFDafIyDyWruakj
jVzD+tEyrcNzVGcJEXTzI+G4vQAFMjjNMQF1Zyg8MWgF0lWSROWuqgaBgST5dKwsP0QlQqMq248V
fPZAb04aER1OmCzJ1zP6yZpq3ignL6OaqusazwGJkaiQnK3S8OS30sUGZVmLSBBFFozKGm/gHQBD
fBri7s0C28rkc+/yXcvJ/Cib7pD4CjLxR9cz/hptaNpG7W+EQopeBPMCpA6eR5V+NYNmbRtuCj6M
QO3lBMmwxJrBbT+C7plwupIgVPj2S4eQl2EsveXMBGB2Dw7I8STD+2GWXNlOKTY9sPlm/MBBSlPD
inqPhJq0DpeoG/gPbVnt+EnreoS7Swr4tgwdnHVwjGHP8qTpna4CeUljGFvao4pFzczJddatHQNa
D2ZQucOPNPCu+xzf7O4v6aiXT62ypp1JFiObJv2aAtSyB1Hjn9bWsQC0oJuUOfgemOylSBTCxQ9e
1WRUOEH1YAHPc5ra3IvCItc+i82jppCCua4/ULxN91or6+ckXESpDWOdVLRrLV0MciIBK6anfMi2
Ay7HwRa3fCkjAeT/lfYxVCxn03jkq6ZSgSNmlFSQKlMHw5MT9aQAgccKs94zHexhFsf11SDNclUG
6fxuAmPuHXi2hpMeo1IHUcoBsMqD5QEQ9ctS0s8+lYM4IUI4ZnWveWIU7300UVDnH4Mfii88P48F
bAdAM0UUxIiOuPUQSIYjR2rWY58meZBRMA+HysXEMi6yLyj6nZ8zPOOLR3gngsH2aPXZNfNfXdTe
Rd4ZWx3t4DnraDQVoh4zTx+KNFrPhRqu0Yyrm8kdBW1JJnjcvPTW1BwUp7dX9VnjlRpJj9Uyix2m
qfYGzWSLUSfMxuOcJbRf0WbwAr+ouAzZp9mSojMzdF0OSIzX7YlV/xEoieX9vzOTw7BHfw94gUmk
mftHW6uXrxxA9omIFAAnxHUqygnZB1HCWRvNXlxqMzdele6K5R/nMnumfymLOTogmUa9OQzlO074
/BCkbovRBjd30EkkLsgomsb0EcNgF4AfN7BrIAgZCXlxIq7+UxhFsmrxeu6KzO4xTXFCNS0KC/BZ
J4Ls/JUcTGtl25J1FdADIa5uWBMlb493FQb9YTQAp8yBuLJJswlKgKk5pNOIWq/tsZJkANpJF3NX
BqfJsU/K4DmLIt43lTxoVf7ezUq7pXrkZc40wHxg1u+LuryKyP6pyva3z+oK5k96mcf21AoU/VZB
omYJ5wfvl0/usd2uZkfal77OPoUrM0pXdtItrBjpY41WbjuuoxpxRwk2By9qHvpYj5DJzf9IszxW
AvTCYv6bkUmM+tGY6oPpzXPv9S0rX9FGGO25y/lTxbirSostE4u0JsnP0hk+TdxGDC84e2tix5y7
gB1lErDSihKvM+RQ9u+yOKME2ieAL/TQ8fIEUQ6m3Rj8YOubB6MwmLnmV0PD308cgcxQRvSQuQLs
ztza1x5SbY8xvxvRERvRt4HQozDsbdcAb0dGmBIClJXPKvvtx27Vq+Lu0stB8r9WmMGmSoPr0J+p
lKkeGU6VxbsDiNHp1Vlo81tmQxc0SSeUe+lqmxgPkII/k/YkFpF2okFJNvqjbYdnESaYxj7HofTM
kqt4Gp5AJz2ajWI6i4654kGY5sFfpYZzIn6turnWsK8Nhz2MTinncwIpyvs2tR995lLFnHvJHHia
PMf2+JoYxm8/WL+NqXnEN4PfX8LcbzYYDAQD11AY3mQYN0nLlGe/LjeIyaICp+ROr9CBTwDtW/er
y9yXJIUfIdh7mCjw02fC+L5QbW1aE0CNPe0HgTRy6UHdgJl9wMAkO08l+Qc5VDgOzIygU4cFSQfI
TaEjMV+TAKaosDG44NUDIFGwvYqF9hzU8iEfLv64WA+HYz+1jw6z79B2gUFPT20JogwhdYbQK6hP
hQrOQtiXqc2Zcs6bjAwc3Uekm8Yaa1vGWXr45/gNKXW0cJIGLMazgKdIfMwYofqGTQSpDFYHWKyr
j7LAm6NVMY6+wn0ZSuQ6xQTvsYy1Xx1jeBYH3zOXYVrJHzuLvQpG0ajgqxr7bG5wHohDVDSXoCQM
Q0N1EySb+V5jtCnm+H3oCQrG2Qxh2TkUy5nTLvt+qe1jniZTzXyOMZ2C/eJiF4/c6bFLvTL8wb9N
QHCwzms+PVnvG8SraL+ehpTYO7SN6DJ5JON06Hcx1rbErBles3JhktYNnE0WA8oqcFa6nV2nySeO
rBZfmVoov/B/mJJu/AnEGiJ29gdz+yjlt8Jp6btLW24eh4KRuc8oF71C5rNQB+DYBPpLzRKrRdqZ
NTmSeAYW6b+MBGYUiXiHqqZBmGcYgFS4s8HvWKyY6yC9mVYKElHtC9d/C0ROKFMIWSD91hpu4Syn
Qigp9UqmPwKkYmlT0xDoCVbeJJYY+VDsOAxRG29g0m3DuaqRaWrRT9NVHuao8wQaJv8nFhtNxuVQ
osusiQTUItZ+eKJhO62iRq5qRi+pv6G+XKHROUiVrxsmTqUV7DA/rNVVV9ZLmtvrWZsQNtt4nBO6
TOyzMbYQcDzzpjc/Ix6mfgHl3RnfYixYkm9hTuow4HKqycwu+G9Oa1wiggn1NN8kof06ge+H9IkA
xWJKQRaYuUHPfZTdATvaWqoK2yKIN1rYk9WVz4hdVftawKo0sK6xzVrloAuMhlgs8tna3UgegoZ1
kaXqfkCdmf75MvssyFOQWs/9Ptu3pTUApVKNO1cV/P/qm81jKo2HM0j7twwhE13FHVUMgwdQE2ON
OYzFYj/P50nvGat8ucRPCBoBXOv4muLGi0oyhLihB8/vLxSXm6b8zeQJYlo4/lg4direxDolhj1A
NhqercJxVjGngQ8JG4PPVS7rzbMdy78ubHSCIhdwoXztS/Nqa9o9zYCTl1Rsu2SytwMhGh0Wrv/h
6Lx2Gze3KPxEBNjLLYt6lyVLviFseczeO58+nwKcBDnJjEci/7L32qvY1ph8DhSUhYpFXIH9i2XC
T46R7Ah4+5hZtvIxWFTelLkMO1wiRmqRezltbxGglomjNZCyOI+fEILOPQhrzSqYfzIUmXkTrCwI
iYK2j4T8X2QwqJ+p7KdOtdlX2uSvpj51B76XIEeMhYn4RHUlt9oKXGAtkEUmJWDDGOMw7V5VvoXH
DSITGRc3C0Gggiw2psoAzpQMHMu53kIMwyBAS2axboR4mxXVPpLkU24xSqGB0GdweNrBaj2FYJuo
bJcialyX+KCEQTCyP+1LI76w6KtnyVRTx2ZeDhGmZIysBcrKMTm32Taywpsk9X9SJmxqcT6UzanT
xEsVhAmokQi/54+LeVNgZe/78MenYl/TEr7BqXDA3SXG7DB+M9kHUEmIXO/bt2OGO/PtIyp7Tf7o
XGJ12WZ/Pgicz2ct8nGbCHTo+GenikcnD+tSdUskGMn7nCXZxwdZ7WEQWskn9Lmnr6OU2gdIH9QA
nzDkQLiUMUcV8EWXlgp63AGNVpiB/hS4jWD4K7YMYMZnJVMlUUAJsW+3QsTohJSHHKKMCuugt+fm
x2JjwOyd5S8wP9BchEpoxhUBF9N1ro0/NC7wgA8y79pflgXJqQSttBrUeZZsjU+HFl9EbSZbiYYQ
QrMk91fcJNZGjor4KE8YUr0M/B37Fp97vOll3NYYFalEhk4oysLWsBUlX5UWIQ256GXZQoY7bEnx
UtBMXFPmVav0+5bJU/A+QfUflVSxbMJmUn+MfBzY45SJsI6xpGl/KrpBKRg53D+kEvknjtgNIqu2
xjoXKoACzbzC5bGuoZ1N/W1EnQ3wH7I+Go3TgLEhz9goY9wITQzXZWagM8XDjEmviaS5Wfid4r7/
kuIMxpi5lpr2Zna5J0utp0tg1jjEaQr2Cmp0lSvjiHE8l27pkWPnoois078RLn+Kk1tE59dnHoT7
G/0rDs5EqlXaAa0PUfQFFSzmXmRodOqeJmlnGAlB9Ei04R0KWbhM698EfY+aYY3c/jbCU+etWULi
+JUKbZ7Itlx2B3NTouxsognrUQhYyeC0IVpyYO6I+yFmh8mDcIJ16WGMh3ChRujIGV0jxzMRWlLr
61LuKSpxpjwshOMDJ+eM+szXXvjjuVP1WWi68+4UCz6zAK0hrsSHJVdf/RzuMYbhAdPiUIcHA+Ln
WlphYJ5WjNp/p8i0UyLVDMEbhxXCBngj/KN5jwessBkp8vUi4w9moCMQ3TC/UYOgtxiFcs2Mwbku
ibwOm62sJMsi7RdMtz1lQGfAFhpSrEMUzZOTnY4cBnXfdtbh8tASK9DpCGirMWfKwYEWUTgdlK4E
sanHxSiKboeI0sBCQ8rTCxTbfZQVx7e+oydRtImbpSV+ZJPkFLKAuddfbvhohfVVTSpfxCMIRQWd
QutEU+NOIfnACsb9w2dbR26RYUnVmS5uPQsKWlQL+TIiBjTEeDiSGJbTnQtYOQx4Rxj+Mq0CMitk
1PY5lArlInMjQn+BUvLb0moxLLJaHq2Bd1kJbhKJIDpUHwoADgl7Rk/gAH79UcoPQM4xYP3Lvmj7
izV8G3jzJtGtFgaCTP1PAw5Fp0Rn0YR5DhcT/3f2wvhPUcV1p9EAVhiMK8luIKeizgN0F79hr9B7
ZJyDGMyrF0sfoWLC4s21U4C0PtVFtGlUawGBGVXhL6NmMyivDkOuqBz3pQqGp6Ggq+OTqRJMjhOV
PtdsPEiGYCYl7JnCJIxEJ4sxHL2QhrEYdabGmNjnEk9MRrMxIpxpmFqg4CqvzYBzpB7yamBqqind
EtBM0ycuHcRbBIvYo/mBXPoc6rcJYYFBCIRZP3QnXFoN/DKFs9h+FMFuUG4F8pixjr9zpCdjPToN
PJWedMSieygzXrsGNrHCRy1idwNIN/XE74wgWrHvhAZaoR6HDgTB0y8EC5xVGNkagitF5PBI6jGc
xg8IghSSm1jZV4TEl/fAAIjU8jWT9GjeyJZIeGXnaBx/b5JXX9aOn5orS+7RrzCcKj8iZLQ5ckTT
wmaF5D78eLdMDhjuCRzs9A81KS9duhO6I7NbQ7hY8RZwAXr6TZDweJzQTAjUudpLJmb1TRAlYasf
FwHebYq5G1XT7rrhM8QlNvXpLa2VCJpj8pg0cpSxK4YqhksjWO50FN8ltKWTZp017mCARKMMsmIc
uGVCRMRkmQxXPfoqjeYMUx/Q2fiOsum7Q+MeFdlC7yU3xSovKOvdOPicr+AnqgyH5pQBT4fcZrhg
CygvmnsTLZoeJJrCdEh3YTlETuJzCQsRR12QkVJtmd/tYHmJkHiELEfKPTWuQoddHJ7G0GSTYXSJ
FQvZCH65T1sJ1zbRNUbcCpvGsOUO9wBTtqGJ2UMLf4TLp2LZSWO6fs9Z1IyqcURUc8QLz2O8f0jn
Y5s3GF0NC5+E0VKt4LyiRESvgmMLtFi4+kO3SPUKdVSBp7G+EozQzVAWBoTtgJi22GFMNWw/+F+1
cLdEDtW0dJLkyAmC3D12ClwrLEqM8K5A9oqriKlH6oZYzca4EQxv/xRMd8omwz6owfNGObehvohg
wLfWYeYQBAFFecmsNcYWsnBl9BJ6F3qQHIGc+aZohJNuMaoq6mniUWIuCizRaoVpn9VwTV6xcu+h
5gmOpHFIzw+MheC+87yQ7xnWrqWQ7rIvpbvo1k1UI1uHdaNQyWkAskaDSCEmuizAoqKQPT4F3ihM
ILFK73XWmXCUkdNOg48c4JK1aHRJ0jFGL59RVxXVoktJ4SQBUza4jIRH7Ix4OE2g6JN4g0CMjGwQ
eSfCH4FtU4kFN37gel4yoJMXsYGZBkALzmBIlU0KHlVYqOy5RjgbAbydyQ7zi5Khb8WiOSmxa7rS
BEr6OqQTHtTHyA8qEYn+TzvGtJcsaaJAOtFcTJSaYLsIMOBxMow819Y9Q1TPV1OQ6lSq5JmzBXsQ
olnJYTCsxJ5Je/kdKbhMSNA3Pwvz3EBQDk/clPg4yBORbDutvcUQmuMOGDU/9cJu8BEdvZqc+NoZ
DOdQhvsUChKUo5AII4bASnFvjH8FfMxZGZ0B0atsrqLGlVljxksaogXjvvd3HwlCCkrYmlz7bfoX
RRcdL2D5Q5Tcbj7p/BeTm6KHk56LX7W6QbqamLY87gqcBDI6CUF+ickDtUwWH7leQnmTWIxpqGcZ
0gt2n1+j+qOYP/nD84zTl8oHPApEx2FeHnBv9McuBBNdzdUr65ZQuO04x88xMhcScuj6nc5W4mDD
LE0nWziWCppUwBBCDmHucLHqKU8Bf25EuQ1w47uoxYTHSfHDqLhca9iWso+yW2u8LvjBuYkGEkcL
GtBNOq7xKLHbcd2nOLt4McW12TF01vE+Jr+ieM+eK5+qody9xyq4CTvYtmO+r9tT1pPuedFH+s44
8GLsgHqgcl2C5oIPG7I/6xrSdhrROk9wf15MAag2VklgFV45/pTEvlbyvdB/5XDZTdum3Vgle4Y3
hNdxZfzk8kcSazumhEctzQgjpaxlwllnV1X/qzJ8XUJvxGgjIzGLLitODulwNtWvQpfxbrkJOG3L
mDz1wqXXDgomG9Ej0vn/0KLqgCHVuZ0siAWgp2QJ0f+Y06ksfk3/e2Jzd5cAii6gy7qDw9eDAOQy
Fr4cWWr68AUE3yQhHQcAFt16FmAtY/tl+XchJPxhqSo7Ibka7K437jf6vSMyDjGyPzn96tpzYux7
WJdWeRPD0paZ7yRjaA8hNxOOYh2rCk5CRUBh8qd0KA+Z6OEFSSGYU7K3XKmmXawn62bQNZTDRUy5
P3uYKns1+YAlSX3fkrS01uYlw9s3cApxddNTVmUsejcuHFk9niv9qxWPChGkCJvhI5vtG3pgjxiM
eznh361d07kpDmt1/KDEcyM4IkDldqTwgkVGW8/OvGXKfQa3lfa+eDDTY61uM+2eI4Yg/RQ7rgk+
CGyUqVsI3LcCODSKKesZkbNQw61cJrL7xviROASICRRAkEX+TxSh2HjkIScbyLN2Y/2onNX4MyWr
8i3kq+7vATUNr4JdDo4EYPq4JZ50GeOTBVTjovKU8FfArkowQ3c2i00mMSlQbeQUi7otoBPiyrkM
FE8plmH1m1Cbde9hCB3ABKVDligWf0N8cFheWrkd+pPECIXj1mpuY7XTqJ1ahq+sdKlfNwAApMej
6KRzYV4CfQtTfgasRASyRQT2c1netSZyWw00iyNKqSK3Z3HU+SEIX53IfTDfNPFcQ5Osq7vabTr5
1gy/ZX7xrTOtPi4ZXxIempXkNRJzKvgAGEqK0aPjwGj4KxDa8wwlWxV/iO9O1W2Yeix9E+9uslu+
rfx7Ur5LulgclAOGjY3IdC5xovgp+ND5tC8J5am8BRptUfuE/xhunKoe128jgqc2kgDrGWBi6VU0
fxTzNAeETPU0MFhssae+SnAuAeiOMGschEAjZdhF8Ucl3/Bmcf5XvdW41dSZm1ReYmxG/dNCkJFT
+2D+bnzWIl3wtki/KNlpfPz+VBNI+HYUB+ap+48weoUFqUkU6wabd7SJTDY9qr5oWLxJyDnVKACU
mO6JySusBf8TrXPSrWpxXSefs/FQS0xy2UZazULHnx3j2EVN44dijItP+dMf1jmgZxYBItSSeJMc
fvcztw5NE3t68TEA+U1XGmS7aK/ElMQweW2h3M7lzCJ5FiTD8Km4SXRYm40tDbxJWrQs/VKKf0zX
NUXEyhhKDhyhlEZaVX+zFMuQb1P9N0knDW10g0rkp0MX1sOrCA4oOntM2gn7xokWGyh++jrEXx8z
rsGeh5WOy73gY5mEoSVDFVOCenKvNzBem+wjeMbyvgkO5vzSUHqziTBxMGYSt855eejIQuE10wMj
/AqEowZrtzNeE07wfXSW26sIOZjQv4ZJKab6pNk9x8TLU1dXuem/a3On87TyB+HEcrqbFE8zd3Ow
IfmBan7ayNOLylsXnARjGGlDXMPNlIjgRaQe+ydgOZyKga8iCcFJ6eQJaai4NvUDvgJuXSPEpIAI
rI/G/5h+6upmkt1XYseUCduEKRgTRUcZzr4BcJFZ4TkbRm8sbwTVAsuSKGbHwzloSUT3rAiaAMqn
6piZqxHPKqx3h6s4XJM3ekoZdx9Ssq2WjbbJun+hvO1kpjwXKf4ctYfwVXDtC9pDKU8lY5H6lqb3
tiLLodvyvRtmCtTLSajSa8LyUn6lmbnLQcMiCJNZcXjoyTENGB5YsiPAMFFFTzah0Y+YVE5vlQQ+
ElLVLjqxtUUO+EDYER9TSn9F/NBjrItIpUbLAaEZNxn10El2rEAwujTttuHSSGbkbQrGFtoRmQot
5RjfRRDDoFrxdnPk0sM6qz/r8Vxm91I9z8ZWm49ifIvKY3ix8mte/cUtgEbwHYTegC6omAhxlyUn
Crf8mgaj6LekQM6QXDcXZCSKv0tCtnn8sIJjWNxDtV+Z6MjE/Dm0xnFgvDhgrauxuAXp7EOx7ptd
Wzk83FclbFOSSunvOL19sGDYEmb1O8OvnMevnpk5raltTuDpZHlpguVJDElHeSPTCiUXMfsyAQnz
/C8L2HFb/cGoMEcFZqgT6ia8VnrJnrCbiquXQGxQqH60xWX0/3r9MzBCYC9cMCpb11aFtqZWMwC4
ere8lNmmpcRscErtTXcMNwL59f2fglE6K0Tzcn6Wwuixx6sxiW99tkmYJ6jxt8F0sjqXCX3gZ8rl
Uxb/8vplMQ7RC5l7/wyrQSoPRQExy+mK4zCfUJz0JUw9LO+xMtKbjSR+NcFWlk7iuBWqX009VW+r
amDFy5TccIFbpFa/Kk1hGwIuZNiK5da7KBtlWxYNE3LLu8TEVaNS/oBKBBzVqFE1dRHQswvo+kME
pmDqdI0lV1BP1zMftUBytOow6P/i5ldjYt/jRKMLNw3LHwsioYxjfH/J8x8l2MQMmmVqCeydN0xx
4FvejKJ2Bus7mw9vLpcBOKZK4D0DhEjAdgknviyyiXPLWQ6ES59FJFY6dGW9JEIMb7dEwXOTrOae
RdKAJpQ7fyB7YPqVfwp6xWbVEKXZXiIo4m2Bo7FAhsJLARaJwI6bV5yRB8h3DeoBJbm1GtVxjZkp
dsqRV1sE3davinY7ps0uKTy7lyFMaB6BmeT/wW1jfqoKNpmCW2UdX+4zhlcsAhmx7mkh1WWE9YZB
YiXNEAoT/WCEH3P3rynwb4OyBc2t4RxGJu5GrdtTNXbAhRjvkqgMpAiIKuo4aw3xMefkm54qGuDG
4hcrfCbrw2+fRWR4hV5j/YVo+d3xYs/dQ+ZoKSHSEJclDZjMQnEH5Bzh9YQDFRLXDQXfj5TNbpT+
YFdf67oXzv+qCMEk/xIDDW+E4pSV0LOMhT4InpEgtKGgLSBbof0jGrkEsUUpkDABC+V1jemrxmLq
uAerktJTIMR3CDwZ8Qljh4Xlm1iwowGhPdJbCNqPSbzXQEkiGQkmqS7Mh7Xi5KXqUwGB5j9Gecvs
l4qmuirVtY6OsXJUGcH5jbIJG9PNQDV1y3JyFRO+exCogOKfjbFHmYZmAGjGQOcNOkGXDOjde6jS
dWPBpBRZJopVfwtOi9C6wQ4eKUQI5DqyL2W0xWVbuh03S/rWz6ZkH7NuNAI9izwALlfpUhTcQ1+x
9NTy344rvbtZBJwrW7ncvxdJ1ZJD5YXGdjQeAq44mafAWcItIAUX8gTktD6hKwAN2lAvxKhxRH4f
ohHg8ije8RVJBsqYcEPQVi8BYgXlhG+QBjSHW35R7/GbQoc8u0D2DvgVDMt1W9zV6dRNaFvXOayr
DJQbv5IvmD9dQRUC3wEVx49WRwgRAyfGugc4h6OmnY5dfpxIhePKxepGXYT+yYoBKlY5geAdkpRN
LjAEJ9Rhj50ySYn8SkzuSnHZCQu/WrfNruT4qX/ejZmWIsxg1/DkjPSPpBmWGoUwIwXJxaSnpqVE
zISzXb+diEWaHj1xcP1nMuHk89bImN9ytJNJcszIqo8RLUqgvR18ASX9m3jFRv2TdcyfyYQCsEsx
HhIuTI4xfVOwAWsP8AERRBYNTPKFb+3lYWuVr7n91s2jVb0MYB1AZT39jstrWqBT7pBpkGHKx30f
Mwq4kzLIboKwr9QeQ7KrS/qCaxV8h+nV0raytedtlvm2bS6BtZyTVSP/E3HHxWS3wrJ2gnSbwvjT
eCth/SMLCwW6fLZl7DFY+7zZGdMqpegGgMXHFpNF4GPad9kmtRUbLfR48Ua9vgk1OHlI51b6qCMu
kv5mJZsWfsYZFg4xrcxZjHktYgoWr0b2Z+3hLUZ4ToWLiPIJghS2izkBs1gGsvceAwnvz9yb1wFn
Op9J/t4ScX7BGnZZNS4mYQpLixUcOWCw/BCo2NaGpgXeHmrTOMIJnAHEXpI2IcFgPDPY91BxULjG
Oz4pvU2OvL92OtB4ESt7R4mc8Ytnwp0SorZiQdB5ybD+PWLkLd8rm10VXMKEwmIzziuI2NMHgJn/
Q00Mi6wfXMB2CBZzuSQ0L2ELelb2/2cxHQGPDxh2EKsheiOUmp1sWoTSPm53jXmb4ytbhyVK582A
ki8MqZIVFnNFBOYtph1DO5kXxGR7jPpwtdDilWrSxzpALNMHoE6GqOqcvBjkzt8j+CWjKe0it5tZ
31rxJ39MKdNM7aJpAWMctM5Ys9hAQE1/w/XdsMMNt4zxcl5X3HWAcS/oaG+bavUNv/OyGQx1qoP7
wtRvs4ocOBdBL2FNkwQ4uUga7+31o+BzfWytU+qfmJS2NdY6rAS+XXgrcU4KaQzqd3OwDnFA1dpv
KWVOrD5a6czXzMgtBXcsDzrJt/UeGNH5P69zFZI3iy4Cads7eZRElyUTCm4oyGfNfDKDi9TsBAN0
3aWnTJmQuMrXQLRm75GNlhabuv3GOdIOCMpBOpMsunLP8/201IVkYMnlck6UDVAzI1x0gm4NYgNF
nrYmW/qBK78z99xBWPDdGwy6qDgUDiKIjkx2HPVFr0qgNk+T38d7pYYS/nzYWc7UbHBZ6JFlM6qY
FnD5zNKVW6/hfDLgMTo0LIz9po/iCaKDmN2aPGSagQU/G3sOYpNtFW9Y5OV2tp6Xwa2BDp4hMFnN
hqNilswsGOtXiBG/BfablPPyPWfrv5GMFdSb9sYrZIaq1i7gt4iLj+BxKTQn+O3tBVGRjKMk5q2I
WDCqoal5pTQNUCTQ+UM3FZYEsUpole+d4oFpIRto0Z35y9ZysOXn9wucrPQenR1c1c8At+RdNkGK
Ik7g4A/4k3lgtEa4asr128krWnLOGQgMg2093ExKAeZaRNA+saZgI87rSMMTzBEzCig3IfLr0cU7
sqymGk36AteYAJhRe38SH7IUfq+mbaqYcWAfua7TFVLNylwi7n6neWFHiY8zXk8rNTxWKpzgS4GG
118G76j5VRptKDbJmqW2iNrV2Lt4pEw4eRIFEf7/XOEyBRdwyDpZ46fKJkmoXPMjZbzQu9BjedES
TXzoKtlbd4UrIBs4FzzsTKVvOmC2efsdjmtS6n1CteFym7A87HL24GaELBfwEPS3zHhzJHsrAG2a
p+bkb0Gnt7z44tQxYK68KFpoKlIbPIqXTC1EPMcWPZkOuuOkdF2PGCU+J1q56t5E88OgeabAXJfZ
86WXluEfo3tG9ZW+lJEtE0RepHstwpT1Q+qeknbi56CfNqFgdzvskwZM1U86zGnTI588Yaz1jU8a
eK2GLpZS9B+s7pQ3DviNBFv2KhHzcVrLdT0dpQTHxuWs0WQsa52Q0HU93mr/ANYmRE4z7Tiox9yz
Kke5jcvxizrCGTAeAEZ7wgzyOiQIGIrbuuRwziAWihhgLaonVwK+OJbJTHnNzIHnEJYnrgqtuHT6
fmiuJJfFJFfpi5bZ6byZokUbL80fjjE+ssGQn/k+EMdCy3bIzqJk39XbDIryb74RflGPSS/AaROq
oYmJB33Lyp8vkf9+BiVpes1a9jek+ZCU3TXvDZAXS9q6Po/BncBCjG+/xYIQWar6mrvv1HhAaKjT
TT170BVwvRLbjVo+dboQenlaJw9Z7lCt/HpjVljPbalW2KaMZME7S7he6mHYkro7kiAxe127RAkB
P6UV1zH4W4PjySbFiMg6Aq+HiJLv1+rafBoDiqYFtGKmMHDVQTBNWL7djjE2Nw0mGwExGktSQkgx
g1sNuszRNX4lMrgbN8NDw+lokC5BcIunvZZuos7L0l3f7YLf7CPH9Utf0EH4E4Ia5ymPlBTEzP7J
8I92RMAY3UUU0KptORyUO3Ih1itOWOCJzapPVrK8427kOMgbIPpFKy95zZwaMWpcYDLuyfaNxbLO
5RnrCy+QwWEd688rv3t8sVdhvO2xFKWsR5ELelAutTXSuRUrsV4O1wkgeuFFLypjkUESRn6A0qhS
OBvoeM/lwdO+9N/wj1kIZTXlHv+aWEXKUf7On8vDKJ7Nb3NqjsMHffl0pVqWRWLzbHhtxEYUP/m/
CXYboMKLXVlcxZ/gNe0QScMWZMC5SDf5EuEmk7xqW/6D8AEF+l1fiFTcm+GHMRc/+ieDjpHsZwy9
n+Ve3qJUdbvi/XmiEwX9Lnom+DXrHmIr04mbBfrc45U//x9sHhOnVpWKyu3/hYhALxz3/HjkYuxE
kbRmBLhcxL4L5tT81OGvyjybVUBScepJS5WgGjt6cI3U3/E5QvWEMdenL37WDXekM31gColHvH/l
tcEX06RVLm7CYBGXjta5NMAEdKnZ2sD8MoBf6PKiOiC4BJsE9z1qIsXLt+lAIN1k9GuI4Ucne3Gu
YL7RTJ86Fw9+yACV2EpRpb0rHx95JI6OD/iOGncOz9uwUeYZ4/+1X7WEERPgN9Ui3+U8xO+TvmA9
EuPMPQnrmGEgRRkZiYQNKC7jHkSyA/XnQuMOAEF6n42yteDv5b+ImSRlV+lwFPpYm0CwtLUv/MK2
Zu4yLYpx67Ynt7a5seXrS3XNj/mg7WGkxyv5RdFrnVFN/UjG0thRlD0AaTBPAbGOv8elcOIXFJBD
y9RtAtfqv2AgQssxLKfCFwTS13t2uWlaoqVtfFdo8gsu8egjwdsenD8gAA3Mx9U5at9j+RUjhYZB
OzE6wGDktAT7mKP1zXvYy/UDAgSz4I4zDQWucsGfgf4cO5WYp4dgaljmW1zzLH8XIktDxpBedWZk
rNLfhlpiO/4xnif0nD8T+lJ5YYSAHSTZ3vLWXE2fFVZ6IHgUDuD4hf0Ws915tjNtxbcCq/Ev+zC+
1W298Y8c861HZoSXL4XfybCB9P+qxjOvEc93gye4Y31Iv5QEVKYooZnJ8L2IZqHR6YjsIvjVRnpj
rIBh55wIQqf/w3aZcRX/CBJOuEh7UB9Uv1R8Cbuou/EVLW6qEt8b/iUsQJuJneIgaEKoiLQw5p0g
4i6okFzzyM/Qj9C+yo0VM1d25xhc0MYLwpZuWOKzriAQtYfMJEfKHu/yzjgzLko+KhBm3aYfIosW
xgzBBt27sHlDSPv6PDHv+3yXc8448dY8vNF8TL1IGUdUdJN3rMJQ9t4H9vf0wcKQRo/uOb3zPeAc
J/+o3wR1M5O/xP5EmPePsBalwtJ03TxZUyCFAYfSb2K9nzkVhPE1LzUP8jug1oLQtWXvUI7w1P1D
szK91LLBEp2/2dOWlcsE7A/k/EWDziX9M5x6R1nW99gmjOCHV7lK/jrHZNQa2xCrUjSTDuYJL56r
th8W1jK2/+Cdr/snDjYomd7I0lJfiA9MtUGvvfbSfnNwQv5+k8oJ/ABYcHACsYV/AJ4TLyC3TWiM
awlgBCdwZHpOEy/poMPP0qD/c3J5pWKLS4bVQzymn0LsaJktnsYLNS3v1dhGh8zD+7svHbTeCm/1
3/xjsEHR7ECuOBXAm3sYVI/ARpKyNfYB8xVHXZtPbMTxgfemmL3LIlHX7Qpa4A4QcXRMElGW0sFc
Y4Ph5DvjWr9I0/nRTuGy8OK18chdMOclmazR8uOonxGH28aB7qQeL7G6bEh0xpdU3aN5ggK7Crwj
2QbMuBZa6UZf6pM93n4ikWR2FbYH4wD1WoSnudRd5cL3roedxsioh2yNR76nc2wd+y8OJFCm+SJd
msHuHsmpO3EUUNKL+MkgSTcw1IYqhsjYgy/IDKm8sz4SJqC+w6zGcMzeYWfC0LAQ0dsgDeGhPqSH
8M4hx9Eysutw9vgXgc2srT37Hovp0FGvza9u0YHZWPFy5NR/FVlZeOj8f4DOk6N+tjfmMixdOozx
/yOz+mCHcJzw9LFuQvmXn/AxYfyTwZjYRwd8tC7yc0CgKdgYRfFpcEfmxTIMl95nIoiSG4APvX2n
6M/Lc8sK+sHuj6eITBofxMKFBuYyTy9e+BSwsct83X9mOFSzoCi37OpP3/Rbqmz5l2aN/o0Jl/Cv
e7C3piNfI76XIQUUpYPLj8weMooTYMR7etfO2YPwxStYBoGwXNO2tNSv0/gGOHjUYUoeB7wHh+lR
ntrqix8M270ElsBz/g8U+Q2HMoJmNrcJTto9/urW6Dhewzr8gt/X/bjYOu3EmGML3qs9erOXHoxb
9cAaqH2/uuJlXlNPdiGdQGrc558wYlE03IOTtTZ25k2/YYe24hAxYQRstA0My+41ehNybic6Gkvl
S1lmbnxoHWtXv8B/52f8r1xiArEZSDFmJnqWvvpP42AekdbszEuxtqhshQ+K3nQd7zRX8aRnui8i
5mLsIQ2zpFd8sD6wJNNvCT8i+kmgUNBhbg0IZnDkF5Y7X9Uv8QufSgfbnwNM30ePQcC0VC9/KPRw
irTNS7cuN9wTo2ajYcKdjEnkYXSKB0dO/Uc91H1Kz/mpracVcyA3WBsOSx3SwXw+gcww8t7XHhv9
AOvOAZi3mW7jzOGJL+s8LOSjeFUOquLKvyyr8YJ+Zocbgxva6mXYSo5xFhfKWeI7XMVT4oQuET9O
48ibD3KcHMPrnYO2DO8GJOkNNq6L+PPCmfoSN8CqruUI994ZN2Jnj5toHXw0rsdF/fHN+ICP+v4w
yZqOhfHNPVjmn4RgLMZtveKQwNmH/5JvOfyckdhJh4Ur3FVICFdr9x2cbv4BmqVbAI25zTNb0rS4
8tl6L3Naw6W4bm0v3BzUIw41rAaemX6BhuPK+zMVFJy+TbYDx/iZz0jUHDpGWz237jpz/qWfxYu0
K0dxSPx1KEZXl5Cc0GS5fP8OsJjjv+apnlS39uLDaRkuwNUe5pH56uGPSce5WMNTORqXfIvgNEOy
YRc77vjwTr8bOekW/qoHVd1BebfwHSZptuUO7gry6qnarkp7N/fu8Gy3iVeewMJd4uxJxgEl5VTk
VqE43+AU5EE0eSJw8z6/6WnP3IeqzSDNTdYmeC6fitGmh3HOsvv7MDzuROgxwo7LCG2eLf1iP//o
nF8WideTivI3cFFwsgDlVKRJnDTP39XbjroKF+VDsBvPue+NZ9X9NzOgvBzHRb42N/liXBeci+aO
J/YFRmXSBXIy7HHG+03W+tNfRDuwCAqIlYUDzfu/l8QScQlIB0wRoVscwn/l11NZWkuszEiyWWJs
dbA8X7ERUS0T2NsUI3sGng4sHPTpF5j/5gkPRn1Z7ckqeiT2+U/ekr/re9xcDtsbLJCtr/9y7qx1
N7weIZm749HaVV5lX2bsVYCJLxQF4G93RO3Zobspe0qJ4GR8mR/ZPlgJnnTQvkiPxTEX1PfL2osP
7atdCQfkSLd0LR6Se/U9/BmP5jDsW2KN1DVMPOPgL+Yl1yKdzlF89mQxCyHaAxs3S2w6nQ4PqR/y
LzGP2cMsAdh1Z5Z0xCPMlj3JOA5dtpOuce6+vHfXp2lry9LzF3zY9ke6QIZb0FntpWuITOD3YdgE
FLo8GOnQpmw2DIxXo/0D2cREH8I+UGAeH8Cr3OmXykE8vcuHI+0ZJJmjfuXEFfZMeR3/QCF2jO/j
xl+pbuOC7b4xCAJ8XHUxUhmyXvFW/WDG7jUv6QAX2S3tq+U68aFy5wMKAMx88RyxO69/mEvz9EMt
7pES7kUObY0zLT7nQxa7MLvkX4iYO/GosUjrLc6Gjn4keNmiPLYlwijsU/4j3PkcNAPdggUz1pws
UDQIuMDatXHBCk/P7hHsxDXXhS2TnRsSRf9eIjWqwn/RLfhCo3cu7kANcOlYe/K6eolMbqlgmC9y
CIiXwT5o/5F0HsuNI0sU/SJEwJutCNB7ihSpDUKuARS8N1//DuYtRjHTPZJIEKjKyrz33AvH3A99
3Xjsy9FifP38JI8PGyUPPyr/ISRDYY2IFtH9iodqDUpP4hnT/s3Lp/NF8zB0wWgdKLz5HNvldDRd
PANkSM312fdTWvcsKBy3WTnAecoUEFDa9Y3/y5hi+G6Y6nj2hQAhF2eo+vI3EYXMdAHOgudcWX0E
Z1oebyWUduJ782P6xnxpbR7RcPLgcONcwJJihDjjxVeu1pFNbJ2uKGTyxjU30hWcIy3ARfEvJIP9
7WZtbpQBDL9c8zd9Tld7j8mTLmL3jy4k/YEFzclNs8eXt2fI6qKS9lhap4RyyHM2FPYbWjouhT0F
yVzSUmeztxtsDpIbf5N28HYDxvbknS3Wzq+zYfT2a+71DRHp3CpbNA/zt3aL9mVcW5pzi2TFWYja
OlnQOOGpP+PYKHakteyFN/9d8M/YHJmveGN6iuttpDBLwKr2Zm6Yn41vPD/asUhx5TAO5gPRjh3V
zEew5RmhIO/xRhLpeCL4peZY+45o+VqRqLthyn9UCIreR7obrHT0qDRwp2JRcBrblO9iOw+rs6V2
nkf4bNn4sE/oeeOPcZb/vo1r2lN/d0IX0I4sOCJ6ZzJcGN6ykzEx5/BIiLuL/2ChnzcU7Av517rb
ezZKOmPcvtzfWzx5q+yRLsW18BD4kmC7iJbmSXjNqxNvwWK6cLK4VCvCtP2rNEvlVMhsP9O186R7
wMPF1j6e1TMc7Me8UxsXDKb5W/+j33iU14jdqRUorVba73ST9jx9mBwu1KmCWuZDLeaDcv0y38W3
+QpP89gxYMO0roOrb5RrThHfuCPNjrO5Lz7Gs/Mlnxgi8CohSyylVbOVb1x4+cRgifuZ36NcqOii
ff2Trc23bXjgXdw/oHjudLfZDtvm7YwAcPlHLrirn1hOOq875K5FjNoisd6+2iV3snqTNgC4jtlh
/i320+IiiG/tILuMIPSfmo1wLdb0Af5rHrB2nSove8gnhmLf6nu64Al1ASB572w3x3bpfAKP1rZM
OXf9U13GvJBpHiTQJmr3zoFq70BFJR2MLR61n/nyW58q3SJ81yfGB/UeBsxh2tIiQHO4sVboANj/
riPtJX1eqnbjL3fmW7/ul1zsBTXOW7u6AhwGv7+cj14oEo7igpj87Rx+c1RON+0ZoPkZ1HG/Pjae
dadQEJ70p60IjVmgeV7bjKo5dlB36DyrLsMeVlUAi/ZePwcbeOVHfy09KMKTFe23Z7Kb4WbzHA6V
oEvZfacycFYmn0PU76J9vqfEzp/JN6fZrbJQtshW9s58EjrKNyYrhoccidnbcvyNFkVO96c1B7Hv
hXMtTU+LeQBSqYSRs46B89GvZgCiBwivwiK1GGJGA2YP9MzdQMPX1okmFtFrHIFpVZVoXKW3No0N
FyIyG9KRzHpDeiDzvhBckDX3zgEGjlPUHixjQJwjG9uS3MRTiC85yGXK6WqST+jtp3LY24LeA6lr
n4XmTKf/f2n/1CxUdlPYC1wL4wl3z1/opGC6bL44RU1aqOJz0jFY99IQLm5XWvhLOEe7ZlTle9uf
hTZC7JKCUUjad8x/tOKRyHm30gV070TX8w1+gnVtRsYO7/MwkcEp1Z07mIa+03TOKlGJZCFUQRiX
OpJ0pTVlDIjIQpTGHleJDcJrSMkRrWjMJYguYM7j0/YdPglH9ZdGjc8ttOQOgzX+1P/+rdK6f5aV
9Du9VPx9VH36evbXhXEI9o9yvC2NTa6pLLSWFi3Lkd5X7WTmztbObT0Gu7b2ef6tUOP9o05fkPWF
7aseqmteWTGE4skAxXzQEswVvWN+dJNtYUFiPmM5NdBdpkwFr+WMn5qU40ekDNWvX1R3S++rR5ox
Hspj67ucdJXGnERruxt6FoFq6l0lTopd3dGelC3mSlPaMV6Rd2GVr0bw8ouZmcf0Jiw5QzLZDCpD
3g6FhqBxxit0mbQx+4R9XG3YVRR+YB6OpSsFEoFjTT9jmEfEiThX7MBweOvmwkcS0Fv32N92BTKd
6punQ5F14yj8MkZnTGxIldOusizr5ddNQBGpLfCTXPFp0oxsAnEyZEz1TYtXK5ds/aJoPcA501ia
ejZ6sRxPa0vmfg9gj5otGkVrtB+DAAA9KeVeJ8QscKZzVvlQkgrkDIQ5Xsc5a/a/L2VMRl6G9FxH
8IDLCBh+YSXVxiReNcirLe4nOBvz3ykzEKiKy1WoRtmx43RexqOyhsey92udE/qEd8eB1mULRJ3O
3LdMKopeCnYAKF5Whv6mCFKo6QjMWON1JdzZ8zcGsnwqoDh7EnqBWkH2Oz9Y/30pyGyYqSPIk7Qu
RujPZNnQe4XWWkF0TUfk67y3mo1ywA3FQUjxx2XSOjWtmhiMp6/Q3QqYsDX5s6n19hxBSVzqGg2V
qMpIcYvVv5qbDoOZypBXCSlTHboWoxJZJ80CYQkQ26/qe4A8Ix2KaAeOxERd/uAWZsbrREBd4kB6
DsJaDVKuvMviSAQak39qNIDrdGJCXqu6toUFlhFoGa3YcG7SN1CiiQQpml551mMXbohtEl4n2+U2
NOmr2wXuENx+9lE3gTZJ8zdUIeGZWk/Rp1UCXlyceOVgbbG/F/jRLWJuyzxlbDB81DIKjMFv2x3p
DhH1VQqYoMdlRP6dfTDtMuAmFtIhKSJo6Hl9LivD2Jt1yAgZh02kNAhnTYYrGggObEniX6pK/UKu
G7HTYyz5w5TYaEVYbPUYBnmhCSQ55OIohSHvtMhJ92OVf0laeU0rWrxVSkqcGgynkPhVlD/JqesY
bVuaSadCzDBILdprknr1cyYcvopIpEJkuSNAy6JhlJMwsJ+cHVrlKXMSUIVxtE/nP9Q0NsgmMxFd
smLKkZ/vhyx6Zj4C7lzpgezOf1QhLkYM1QrdNYdQXfhhdU8Hu9uCLPpsZZ7rEGL+toradymsw3PX
I10L6+QKwz48V0EUnbNhdPatjKzIiDEsACMNK625wb8e1rY/XgZVfUAIwAwdBBdLcTB5jpukpRnM
ZsSZNUZcJbmtxYdT9tMLUvxH5MvhJVZwtRQ+uizo84J1vaX8sHRYkUn4YLuTNqDnxwsmrHY99BBH
UG9yabdjalV4Hhl9R4VBNO04z2/yBlloG61UnQ+xwGKIkuf035eJ6I1N5493govSk62A3YJ8uKtK
g4U6HhHSkkZAidDhxUnr4QcrsthMLZmyfRK/+yEbIsmZ7c+YdFThqoJDX6087o3IiLZ2MKHDeDRG
Up3wxRCBLNHPGWA7Ql9kbhaF1wRRolpIOUYWLLiG8s5mBJVGgAgh/tMH87UslZQQo8hY2Tnowl4f
/yksjVdhT8G6GTcEjCy74jrgOYlRH0TtI7EfWF0H24O9RFsuXJTps8i+Cgn5N2hxWWyjCgIEDeWD
Dmkzv8fZRotocKhg2qL62TTy3KuLmzOg0Q4LI1TwCm472wvA8qsyHIHAiTm99AZlM8ZxSf+ciV4c
H4hgKFR2w7WW7h1/A9Cr087CWKhsHANqa0lZEpIW0jj67jUev+8WSQK6cuY8b9Zva8F8X/FY6Npq
YIpuM7kzmwcUbz6CG0I8BHIKQx+mLigX4ZqeSvRrNNzT8RsxY7jSpJ8IrqgGMvSadev0wwoYo+wU
W3iyqDxftC8Ib67CEU5BQZ9X46av/4Wm5ao+O7YBcRJC4RAG7uDUpzrBp52hoGEGzZOH6MJc2nZ8
1hJ/ZSTNUmnklfIbJ5CM82rfqOnBMTD/yuVzAN2QDIQckvjmy/XGKvQGLbR2qxoZrSo3o9GcC5/R
ElCh37Jx5oa0gUeBmBwwaG9SH21s22fulR7KSLmpVbatx8nrSZL3VAfLlhDHQQawPFrbGTcgGyUN
mp7jVdsWdHY7/U/qNk3WnJK0BAp1r8er3Pne7JIwpif99JG22vjdta9G+8gSvC94JerovWJK6vyZ
1rHh9BMyMl9hudSzdSxxDZTwMlLlNUV5gwI857VK8Gkayt+xZQwPci2hfREklzqki18gWSvuct/e
y4xpPcHIlpSStMMSS4y8m6AHMsj40PpDnberrEcIlpMcVpkLwWA501Xway1an9CT0+pX9B2EQLqE
tv/RObeENTtlqbVjCKoMKx20cArVG1KnkGpakrSXryqg8XMDimS3LExjl7eXAJkCo3db3evImYJw
lSkyfLZbltHE5TQ1mx9Fim9lQz3CrJOwblz9FYR5gMH1V1VTItzF5EVYpppz7u98EifCgxm8UCSr
47I2uYMww66Q/sdEBIfH7DOJz2K4GCMDzHZw/xEShucHpSPMGpy11ktVv+BybDUj2Nllh0IYTZ1j
r/tWeqYRtCg0YNzcskVfAMCrhQU5AqLjNJ+VPS4iBCAGV8ZUvoE/urH8rfPQ68rdRh8DSwkRYE1D
SsHxSwwIuqCvYIjQb6lLm1xrkLqg+0s7eBhdt+pD7GWyW8H0gXSAgZFpOj5lRov1EpIJ1bLKO1Ux
ZFw6cggQ8RlEzptAyek/zh7AnsmooXJHbUkPlRmumyhBfc40II/eCbQmioNuRFt+OUp5kUziadDA
t07vaUG3pOik/YJNqDhX1j3HX2nJf6ZWnwk8X5mOfnEoJJvgxw84qKPEzkYZFRPeUd/L22xZ51zu
TFummbaHJovJkCZJ98vNaBu4ID/tuSMZIl4mKM7+l4cnvpoe2/Ji4ohK7l2rAs0Sn3313YIEyFLE
/elZFxc1Ts8xbWTc48qw9HldEVQhn67dRIi3TkAHJFuNVcxh0mjdFJVmaqlsRNV7pBG6QHM+4/IW
IVbIRuBGw88Mj4wGfZFq4AxYnTN8EgqBsOpXG6NKZhRPdY9I72hFDyDoRfOiqEn8P42OpCCzG62a
/zXwuGEcmjZ6ROIjDG4fZts1yI7woLiccMcXGoCFxp7xJ7OmFH0evpERsaJJIIImQITLGhas5TQ8
FfVDC9iLp++JtCBadbjR22Bvcu/zxA3tS3L+fHUtsfFC15crlJwqfZL+x6hPjv0YsTgWXqaTtIy+
ofpotQ0qbmzCuTex/nZ4HHwo4zvBo5+gaMgHHLoM0IMtshgFfbu1SZp99cgurb9gi+vG7q2ggx3S
kSVxQPuHhtcm9bPPmgWXMjbFjfPrlqKouLEL45LYNsNyJmHHByA3YceR9zCMdEPbddfdzKikzHha
Eh495scdRjMmf/ZXr6yK4pAWH3n7F3Dlc2NbWwEiom7JuWVERc6BuEBiy+MVMawL42+hfcgw1ox5
/1A/8vE6tGi7lbeArksgEBfA8JvSpaJweLk67SvLMXrPF4WowRTJhPMwQ2yQ2AeRqm1HbAroz+CW
ZBjOZvMly4BvXaJi23H3ahxzi6qkABGoQF9x+VGUnyUC3YCggJFX6ktPmeRQRvCDBDyl91ks/xqW
j4nYENDj/H4U01Z2t4erjL1SLbwBy52mkZICi89RbnJ8iI0V9sreYTDJfxQ31kwbv391kk2Qu27e
7Cqm4kD7yHuBWUxDJC5dhUp3rI9afsgcQu9RiPV/effbOb+teZHN94bZvZhNE/IiopPGRCo6GfMD
OV1L5S4nCURjlsNs45CDN7yn4l2Xq4XBNu1Eq8kHc4xbhceDmnujm+867fn8x2nehwxTBU62zvmn
IDtK/VmgpMVbpq9j4f6G4ijkXdMearZjhZvskOortUaJrX7o3U/U/WbZV6UdbT44/WghqgkZ+GV4
TBG0ZSQCBS+IFnCueLKIQYM0b11yrBg4pZDzGMpO1VdIk3piqIpuLbOFWjIgudZtTPTeO6s0tkq8
U8fOFWm8rL9j5tGq9iVmlSK7Ye1ry1w/JflVrlZDtnLGtarhqFvq/Y5NKcWl6eAy5aT+ptLvpr1r
RWDgbCSHqB2s/qXS7piN8SOMJI0nC+kpllUPvBmhWoZnwNY2DXvZ8Yzhl7cMZPRYmYmXkBq6oozX
QIWX2Cqd/hIbp2445D3lALF9cn2bmLfvUsgQIJNpD8ANazcKOHrojHr4Tu4ZYjjIchJWkJHcxxRl
fQqyDrCmvE2Qqw+Ya8E2RXgwsv6mWzOeDcMfyxvW+BGpAHECkrwPwwdZCY1zDZK/ivtfR9rlYOAZ
ykOa/bXyyw7qQ6X8k8FnKNG+QqVd/HTjWaaPA7VHKXAS/qr1Hzxt7CPPQv6nD2DAMVBJKwcDXE8N
lzd/WgJHIXCpp0bpCSYNBmiyRhnX0T+0MYdUnI4FDAZ2JPtd029EYzlgSsdT137RGZm+0APhCZQZ
p/u7knZcJxFE10FymJ89qm7B3Tx1lzS+SEHER0ZbtX8UHHnQxDQFawtiThxCrAtpdWtRkzXcda5a
8HYCwfPPfMQr433NWMwkbqBAk0dp18/Q9eCS2786pryMcjM/tel9FFfgHRWsT8K4+vWQf9WcY8Kk
9kb1Synio87Iqzs4/ZoE707bxf7GyXdFMJCtXKLO/pqSLd5lKb9KPFiwxO3o1OgsqqI9a7TTQ11D
ElZsTBWncvhn4O9HWdHuQ/US+VsJK1+9LSEHRX6wFrjbjCl7A11Is7Ef2FG5IydBSjXzEszpPMxT
DjQuehjSn59cSnRaI34ShRcgryW+1edHlYh3Jr/GTXdFsjrZ+9R5J3ndy/x/oWrTk/u0UFi25Q2p
o8L8yJd2tXgfnD+noiph0XGmYm0l6KR0BlYs6DkYoiraxyRBN+7k/6nGp9MhhbReZvuQSCcREbui
/CWhKMbImTsvg0I5kL9hxa97wHpt989hUYh+bDKBwzMvGMCZNdv/if8F1fumKLcESUhNE94YnvZ0
F9l9RJiRk6xHCKUX2tTD7LUq0ZMm7E5yLXwJOybgGp0YNEP6HdLr7CkPeI3SpqQik5XWm2j/WQQA
BYu+Pjp0xc05oPUE2haBk+OOEgw/NLRBeNIYiMdM8vqDVX728WFm1DtwxDXf95RuN/g/GW5qTboY
6UkSgMmifRAxyPezpZptwfMB00fpbTd3AxdMov6a8mEcTwG45gCtAU6llmC1ZfmBztcYXAqRkScJ
4yx1bsjK23AFfSq+UHwr7O++xnSYmsQyzxadRsQWH1UeXEkZ+6tgBdEz++ki4yrp47x2/Cuyu8o3
q7p8CZ2rPGA2LC0JkD1okeKjpGodKXHtOextmfDbQJNw7si5INoloKpXt5OyUaUW2gmArIHZNSx+
HQVUqXyJ/N0K4GWcaGpgSAFlyQrZMPULOWoWZBeMRuWSYEb2Bsptj3WoNsJ3x0T03e+JNdb6lyM8
NYIEQ/F00NIb9AoRrlvjM2X7CANnbdX8xoCsQib2w0uzPW1albyzplv7rNQ4S1DgthygaPokwVVV
mvUM2JFlHilF43hF3Ec1uCrAQnrsPW+/59AAAhjGvefnH1330alHboFGO8rRKUSYP2E1MziL52gO
RTCuWYTdEOW60V3IkWkl6LSnvuN4uhaOJzPh61BrmCOaImji/UpwYDAxz+9l7TDH9GBYxhV3xqIp
YHCjd1S/xm/8WAaGWrHNfVgs5bry+7cZ4SGhZK4rJE+4nGXulpRAjODo0Bts0jXKaTXaS+G7rIEc
AEWB1Wll6weLdFr75ceXnhZM9pRp5DpelW7DyRsYkRTLhijn5lTQMDLWKdqckqPMMuR5CmF/sK+h
aCPL1O6eseYNOa9SnGxOrCP1MK18Tx++FV67/9XCh8fMmHOLko1UJ4dQeYYdFfAbOfNlQULwRkA/
FtEjtEiW+amiTxOPnRQeZXwbin2g9tGxWmKSHPZq+wia81wdW8hE0v3EOcOeNG53XFz806I3trmv
qCBstBXOVe33Kq6UnlfUZYx0QtDc1GEp67XeMgeCeAJAZzEot2C8NjAJ7C5gaBHg7BHu3FUNnbfJ
xs3BMypH5YKm2Zagh8TfBljCjPFMJispHOG8w9t4KdjqCuXPlOjOF/g6iE1X3hU0GX33lbNPJczm
YV+/0TF14bSzGhqLIa5XHQ5Ku/4KA9L7UAXNKnJq1uZfJT8ccM0xLSgHhKSFzq6SgWeFKVHTDNFx
Z9TZQz2o/pPO41z2jjMcArViiAm1NxCeU9olaBB8XnzF0MUGSNAjTlbOPekA03WIyRNzjfobtt9o
o0JItiO6wvgoRSyjwlXKz1A7GuFnnfzL540eNlDHxZCIkY37z7GuWe7od2d3oX4YwYP0J0Xtga4e
jcidqpM9i9PbX+yWbtlFx67uvbG6mfWOH+ywRKvcM5q17wyHtRH1M5ghTKExEk5o7fVlGtyJPmry
KIffFNh2t1TqngIXxTBQ34qTFtcqJna8U2Wvs4KDwcHNtMjsooiIyErPGbVMgJ/4NTGtV01gUJ9L
sxjZCmCtWp68ESUeYG+CBIhyY+pOE9v1C9ureV8BlW3kLwzOZD0rYJVey10ZZ/Tc8s18W5dzagX7
xNhny7H9lwE58Pnxzbg1S4JvUJRUPzgfZGsbDb8yoyV7+AlHda/C6k0KpBnGdmQomR0adTc6GSTw
vzF7JgZeTIbDlrIKwPIa+G4GhgQdBGHnXxGtqvREyPpXzX6jlU8fWYu1BjPcZYBT2sV/63UqLS1S
DomYHEokCvnewJAwcswVRHgtlBGiCE0bnPYpLIB8yt1uSCnh7tXgg1gLqJ44b1ZYvGjK78bhN6s/
QVgtDEfaWrFF2hBNmDz1fFLtq4kujbZWnQrqG2YaNtACsXYoHgH09eYUzSO5/tXWCP+kawAhqik/
Y0wDPbGCiH55hK2LGZ2GfD9h2yAQb2SZsiOm/9FPhUW7+/WtF4EohQWMAgfXxRE/PSLmlDLHBM1y
SNIvQbOcxaXH4ug4uBv+LOvUhTWl76cq04mF1SBXF2pKUdP2OWiWjuq9e/lJsUwwF09kONUYKiLs
CI341MvvMv/InL+kQuXl002Yk5Us5uJhwRidkmuy/wb5kXLea3X6g861cTiZXsAcRsa9NE5wXmjl
RdVOyS82YHHDpBd3iZTaS52bioAmXo/2Te9Uct5tOAQzwmYraeeRDcrggM+xVs1BHjp/vTm9iZjQ
r00H7aH7rLpTZH0yj3or5asDH7JWFoG8b4olOh3IUv5VS69p90jjZ9z/1O3vIHMwxR6vGaHb0EDp
eSQZ2LKnUwEmf0PyFVivrj5Z4pt4YpA2n416TIqDTL0fxvhGJmklBUz6aRm14iOxV2ZHX5omUpWr
3oBhsbmWBhUd7VIeE97ONFsJcen4xo5oZWO+bIKfk45vc4mkcb0jJEMOO6PAd01MfKijvn6w0qcs
XxovIkmwf8HC8qERxMPJ1ABo7Bgkys5rQtGt9Zj6OhAIoARsbVn4tJBpSVFXI8ty8NuE+tHHkZwE
v30JnhE5W/ihIHnX45U/+ktmzVu1iQhnbtdkyylYIOrEM6V8U4VzXkzsWayFMmKYjE8m4KAU0TdL
uHg6ftuKh99im1ZHGIxzd1jtLrpvHQOgXprx3dOgjCuEwkK+l7Z60ELsazQlC9rZHRmNFc2CJokP
RAo36E2dz0w3NkDeiEtypV72yhypSGQdYZFv4aNvUqKdq2jVUBgnrOo5mhibg5qVxC7H3RnrEWMC
DDb6AHtNEGnxpVvfGmxcBxi7RZ2hmQxdHOC9Bh84i+BI1CVWl6THxNR+9sE5slM3EemKoWQTgu8r
J2AQ0CgIgI9HRM30SkpGMWBt7fKihuzbOAoqsIDN2uyXZK/gEw0WnYkIjgo/xEqcYCSlnlWHAJZh
jH8Vc1zSqyteBjDVSnwHMaLAPCn+Jvys80x3NIjEK5rN4Gf7MQOjBGSNRm7+ib+H+UCg3nvnVSdP
oR9B5+asDla27DghSET6Njgy1FF2BT3gDHrnwK1T+7hwYAjHiyLgffQPYcLH2ZBn9KYQT15cFf+R
CWuRhMU+DMz9ZI5/UyuDpKdJ6Mv91jan9wA2UbJTfKD9HMpT5YuhAx8kGwgGkKlBgJtXuCbxPm5C
ZPh433Rb38ZcGNFFkJp15m3qVlKPoTESgK2iGlHRt2vGPaDMUka6nK3pH3KSAIjEgDrKNIpNPWQo
McfKTY1+Lwpm9Ow9SWi9dVzmrCMrK5TJEqmfcoYgRT9WDGeSZ2kS7lAvTKJwzBZeD2Hpo1SDEyaF
o16x8lMQkLK29+X3BDN3LCwAX862pmdLA+NENhbd/taVB1btnihYy4dJ+8PdiJ9ymcu9S6u0Dw8+
7fzB+m454ncM+jNwZpGsrQTRDaGPLE5HzU/XKKWfLM/qPZg/nfyMOty8NrA4oEtFdW5/BYoq6QXW
Hx9aDhUGZfJM1Cg7r6HJajMaGodqNTL+HKIKgikLZUHzUeS7LPzxKTuUSjs1lJhm5k40mFrhvNWB
utYa/94r5lNqi0XpvxuQcJW1gsgXEm0HvDbhdTvZP3h+0bIzPvLwFVP3q1Qkcju9G+9qPu2sEYBV
6VwhhuD9snaCAVSP7orjpFanLDfGRhDatUhT2kAKYXIGoIm2dVUDZqP5ynPjOxM9nbbolPktuW9u
VMBpq421EyXbHhiyLKN7JYHPIBGTCNHYyc9qLL5HciySvsDkizVYt95qn89S/arVOwlHruDT7edu
fp0AoefWKfv+lsv3XldW8tBthoimaZRMWElBzbFBqCSfsCC0bPF+8Z6jE7Ii0vwc9toJ9yT3z3gb
dRxhPUmWBol9tLN0BhZJ73POUOaEjXVYa0T9tShQOk7oytrijtbX6YDliFHUpNAJm/UOBGSqkrJm
2nqzNj6JZBaCCQBj7EkVsjv+V8Aa2LZDDJApvYj6FpjYd0IYL9QKuSi8Qipdc3YyheTj4aqzaaTJ
ATOe5NuSyiUNYrvfMzF7TGP/aDlZJ8DKYhVIprZX4+InzFhOa805mIp0HKFopthuHZphUvlZcWie
0tlyerWS4xjRDqvOUcmx79Lw64sSjx9DgHVJ3qUR/mbirJQz/n5OXLRufctjJ/z6w0A8kZhfZV1u
I8oYu1ILxgoANUoZ5VT1z6fFYCushqNxb5KBcNLHlJaoMjNX0XBjUziaFknYDHA7Opm+juwL5llK
XShhxi3Yw6r6UwPgI9208S5FqDAD/owZiTLcBaoOzSAm1d7YAf2Q+l2SPxvc5JXTrEJbrIT6jBuK
LGwCFQ0TephexZ1A67HlXpqJbyLy4aiUnED/VHMlq17WnaoWpfbsqa46b9RYnRDsPCQAJ5pVr9IA
gIWN3E+JNlpQLUvHApDIYjTWeCltNF+hK6jIjXb0Hu0gTkrQgPCNLS8kt7a0QcUaLgmcJUcAOvEa
Xbyx+Cio+SDb2gXm8Q9hcPsI/avMzK2UASXx++VA/uZY33wbVwpAIRMnI6HPgm5MI/pFpuRe05oj
1jY0fxlQJO2gSzhkkYWkLS1T322Imo5zmUwwan7qRL8bPMxbcbFqstYzYJ3ZoziVXHgfswcFv1zP
jInvgOEQHznYL3UeioCV918hpV/sMGQTJKoyL+/GmuyqYiP4SGImWjhlq/gvV3k9ATv3jP9gG4F0
/1ZZmWs7MJ0J+BYgjsfBuhgK4Ja12QKmLiOU2gEERHmu5gRcnFGKvNj8HMd05zMEZ6cfiOaNK30l
nHZZDSYf6LAiQQk14ozaBXpP+TXbe0nbmWfdsmzuaXC5VmXeqtZyuxqxMrPZi9XoXqt26zos6e+y
n1cM4YRVn0q7Xgu2GuIHGIiQKTrkz8LAiWb+y/Nvgh9MMbyZ2G8C8+mXswrkXziep5y2ImeNhmkS
YcBSuI/C+uDQhpNGdsPkK7NCr9Il7rxiFwywN9WtnhUrmzMOiSy0fMzux8zsh50Tn2vT7GLXkvVP
suJTE0M8q8QT4hPgxnvXvxNO9BbWOBsEZc+wcqj1rblkztJv2S52NpuI0eI+yT5zwFbOSGWhNuBq
+5VOeGjdTivRWV6UtK5iUseSoRcNR58hUAhY2xBnuj28f3/r99E1Gv4aQ8Kt6yxbiyl8x0A1jBgk
4HQNzJ1qyntZ6Q8pQiG76XGGzfmZ2UbUredwKGlnLYc5eZbW0lbkmQ4xiuTIMCQ6HuRnQ6pv8KgW
8UCKnL3I28l1InyxnQxMjmCJ+QzcLg0UFRp1DT/BjZgOx/YlRG83gDiA5G1Ce/R/gp6m97otGf8Q
8gQNbKsTIh/IEOHtANcb/jij0mdr7aXQOCwiACKNi+Mmw9dCX/U0OdqQ/Qlzdx2/Bkf9bk0+HZvT
mll/RAiHJAZ6OO1PCeJOZepB+60Vst7MAUQCg1GZSVlrdV8qJwg5so8FOWUKWmciWo0GPBfoCi21
Pkjt2SmonNv8mlY+szkGRdNMjMiRUeOQdejF+oAasJPXZI+F1QzjQuk00AbEcIUaXcgIO1MdvGwD
7Kfb+lN0lFXCRgQpESqiSiTxvKY2n9ya4Z/UohudkpOmFU8VVhm8TiaY7SEALCEmCBoMqon4RNRm
kRT1kzxZHRd6G3/n9mwKTIyrxhFbyMainQUIskoc8LCdT/gZDREtQRqoIELW2D2YUkwYaALc95i3
pmAgQkbxAp38BCnZOgaXv6ujPbjwdd0zQ1fPJijK/jmKz6bBNjONJCFpxIjUK7DX7Eq59pLNFAc4
OSYoalJch7ncEWDyKpXEq0xkhxLUMAIzyF8qzXblEHLT0hYZQf87VNwidhYxzrTYYhJpIxc1niXn
tv4nqkE5TvElYN1sONkJf9yWfognBfNUZpCzFNZvlqKRArfq/0uBsaZVRagmh6CEhzNgj+xNxESZ
BcaKGC1K/dpoP2VqPl3+42EFu2ouQJxHtbpsFMObQlo4ff9hlpbCtSajT4/FGbHYppKNk57Ib0WI
gh5QizNiI9B1hBPzsIBLfcwhh4VtRWdafqYaD3SIv1QvpHWSkJnFAiz9j6Pz2m7cyKLoF2GtQiig
8CqSYA6isl6wFFrIOePrveEHz3g8tltNAlU3nLNPToOK/F1DPObSTxlModlPl2xVWuM51uhp6Dbx
NEZVCNJHW1YDsFUYpcZfmn4dtVczRLRjsby04c6pgkAcGgORbrsRY6k6mBHhIsihrLY+8IJti871
gsLwLIJvsll/SIr3PIeb3Ae7MipWTQ/yDy1ZaDBz0PkQEncd5+mxnw7LXWwN1iUua8KT1MUGLWtz
ZGnTR+oG+yATKyTFEV0SStZVL/npCBWsreygtK+p+NQzIEnWsscibGc4TxERClGCewsdltiZLFQz
bi0K7AXWHBRyES2jWMAhjrvGDobNGPZw7l9ROO0l6yQZgqyGhbDEktQGfq3mcdSvrnm08OJXExFV
GJzy/28uT0keZzZFXZlD6EFunILVvSHA2+iFYgZKjc1dURmof/v2wVbcG8m/LLsGHWr9illaM62T
WltZIeDnoDrqE7wJItLT+X95KDgt46EIv830p67ILWf4znBfo5wK2Hqz8o6nd52aIQygVKMEX0Cm
MTiEln98iSZQ4hQNt9E3Nk5YM/Byz7ofHQRL4Lb6UpKXh+7Hhy01aC+hBZdWwJFgxTLL3TxHXiwZ
jyGsbiRZtxzg/WAdp8b9qDMqsQm+J18G0XM9VK969ycRCineaKcdgHRxZLBMooDdRHQBPbDaNDHg
eSOZa7PVxPedaOMthD5kdBTZjC74RxuWuNNu8kGQ3DKJPRVNO/OdlYH3vGzVtmiMB5vptrvI9HAf
z8yLawNloK3hBIIzt1XMbmeGBTZmQ8N8CaOD9d40uyXzQhPZgTNXoHZO4NuGLo+bNZ6D5GV2MLAA
nxhrVrN6tWrTX1b8K7Oxd0YD0CxutyP9XVEOYAdOARdPgSL8zcqwraCGI/yhyz9Rku+tJEB5i4tH
IFHgpXIK9Os6cC2wgw0O8QUM0L6TI8HSgmN8jj3VWZuG+Iahbv8ai/z2kkS+aN4EzcTa9RIzGhvZ
rFUOEyCGrGwgOZAwRdMk6FwKA4Mejm1EUESbMZHQ3zqLcPPZukUMoRs/Odj2cCxmZztlH2TIoniR
lyTvl/MR3ezXlH1O6q4UekN283VV3Pj7zzInBeGjY8cfqwRRP/cxcRUppI8yhkDQqM0QI/dGJTQE
nwqfdxkzLmnwfrUhY2I2TLE4FZzTogYZxpSxHGzwo148ZoeOUJHGto92QM6KRNg4eS2yqUIGVwAf
Q1ScrHA8Oop/CExv3f0UVLdhw86A1j+k/RjpnznAfd4r1214Ls0NtpBTUXaXNH6bSWyZSVpmQMbG
UJ3HfPCq4Ns4DtaLHkcbnyOUKHEoKvlz1A4wTbkbTBAWE4Mfy7l2pIEWSlyqJjkIBAgNMIlwOuh4
hLIxuwgpn7IUIpuufVgoUxsWJTXfi56B/544H+SMvR9xYYF43ncSFmQ8IDoWPIPzchqJdKoEwsk6
YmzfwNwbO2xclBWZxHjfwCTNEv8au0hPnFXRy2s/gMfPqe+MubnEBhG2roKuZ1ePA7lyFVd16ERf
rStwkAumNuNIKUCXFtUYa/JTSQ/2EKuORITOGrwoK39MtjaSBPVyHtwVcuFT4pielYnfSss+W7tD
51EwRRbqq6oUP25fAkH1N5Z7CxKC+UL52Kh6r5HalRGkWHXFmZvOFJR7IkA/JTnUbILvR5VfCNbu
VxJNOuOge4ObJKdRLUKsbJXw9zm/xaoJsA9GL63xYR50AgwkS2NPOkcbm327t0zIUA4p7fIxdvkV
lr3NLbtmPAt59Gj3DCuRsYFQJ+dzJP2itSQOG3bdMDLdAQdU8KV19naK5Su4xpWZtyzakVg1p9jX
D3PXfWn5RW8Zdy0x5Y9SPg/WKeO0/r8bAeUFeD/AwvSr06M5vdjaMxN8HwcI4/YG/ZLysZfN721C
ONy6xkIukFoYJhP+lma77m+MSVaV9h103B5bDf+5yJ6j0qVeJKkh/BciOKiZ66QkNQXlvFYdNBNo
64ChuuRF7wDhoBGYsoeZvUr8gUgF9AbFRqJTA+F6RbdqA/8h8GWjjWibX8DaXhvxnNtw3vtNwxlN
ju3qKUM5abHj0SESDjwS2AwYUL7X0W+6YOqSYi3Y1tToOQrnsefSDb/TjpMtXDfWX4gY1bD+VSbM
Kr+/agyI+8h50dPm6DK3ldm/XJzZxRCsUkaHwDnXRCtFHxEtoL1O8ZPiGjfWAaw9Zsbw3XBRwg0V
B5vXzbwZe+zp8BcsznPhLDFYhQEFAo7Eyg0XrM0zkNup36bZgb3C8MuiBsY7q6P5y3HWtrjxcuDj
YlxPbgGEjC66gxBTrOBYwSBM1eQFbFzbeIM7rkf8tBAMUspUVndguZ21H2yydhNmSOF+Iv2WC3Qh
jxYke8gI1QnVg9l6A2Fl1GJa6zwUQI1dgs+2fQEZvOPXMJ9bqgS36K6OQZjMPdC+ElExNCG2ojxz
LaD1PWc8ifIYzWhDGZxedf3dVvveWafTVYh/PcF0JCI+EOYAU3ZaRD7Fi6+/NWS2uoioa5A/BdU5
ejGLBESDERhvKo2rtYbiTmk2oiockccwqmCLkEb71OQqDxANm/MumMgjTIy7zuC9JOksYJY/RsR0
0UX5ItkLlJWRMa514lGiwbxKid7TZY2hQTe8Vl14IhXtOcEqQsoMegTuNrs9K39+6Rc+0d1ykezv
SgRBEzPYuEYsj01P1dcEZF6Bdjyid04A4erRQPLpGtJpmf3a3KY+ayYTdYii6M6qiaQOBN8a8q8Z
i7RcYFH574JDTVNy5gDJK1KqKpJtUwjExbAv+W/qdqIDzxh42upFJI/dsiW0MeNDvCB03gs4wPvg
iXaT7AGVfBYYOOzSpAj9CBMW1SghDC9qs5c6wq0B0149NWrrUGxCyoJLCkIv77ZJ8syq/8kdSTdG
hxgcRKkuRD67YwdK8G9Kz4vy0N4G/l4v0VuF5wE5bWUjVEN14ISs2Id4o/P8zEa+Q/h8kWCy+tRC
eoqXktKAyn/4Jb1k7TIJi/lcNKBp2k6EbzH7kFyh162ye5cBpHSqNWEfRgOdRg2eZgWXtGdH1n/Q
Uu7LYT9DAUi135Y6q5fDK7vdrzaw1inquHl8zsf9ogEhUcHnFgk7/0vlam+4L1OL64PWC6RtoR9B
v5uvnfM7dIfcf5o4WUgRLAmnK8k4NcgzTSKCCWbsBQt5IHkzOswrRMRWZLOwZy44OhNCbkeiWp30
YGF9xQM9JYWnkx5HQkwj0WVxTQE+ALPRuUeu13tgsVJRk/5vmlo27NOWEglfwescAkdGfJSRQVMl
yd5dasGwv9dNctMDelSmVDN+RWrwankVYHn23bDWwvSIx+pJjmgaWKc92pSEmmsBvhDRPmQ0zcHk
vrFNz/v6yE+0TQWVrTQoM3MbSpg57KIWHfyIkLlZVgLNrkyB4zbZk8aC72FMWLZ26nuapr1kSpZJ
phjG6DOq4QU3jKOG0s2uJPr1hstY818HyowW2Kkc7WfhM4Prr0bSf2dhf8VV+ZSkBKfzey5sMK+V
unQT+xS3nc5tD/3AZ1KnaQOdO0dlNRxHO9yVIe1c4n/adnfvAg6CtrExOcO2NUz3CZmtW5m7zi7R
G+CFSuxTwi5IlrQtLm59X7ukU3f0J/cpoXG1iCnqQuRDcvHOntOgXvuqe8CIspFhc+tEv2cM79U6
qItw2Ih+ROOXbRoCTmetuSr2OXM+/jhZ/Feqgf0Am9GEqWg0ek9jTwRSo0jOQubcMIooxDnwTLZL
8aSYzQ78RC0hAOm16bRNI/yrGMe/QCtfSuXctLzbj4gPDZHuflPpv/rjTwa+tJ3HmScbjBg77KvZ
xl8x8e/kT5l3PeOIDHVPn3o++ghlaHJweaZQ5h9ihWzTsCC8l+S0gEDrjlqLRlOvj1H+7ozVlg3w
D/VzDtqqVA9cgTvinb+z5sminbFgLgkjRDuru/fG4U/COqtpdqO7le+XT9CNsX3377HO0O9tpOuW
jEIl2NfQzA4lRLey/XHHj8IEX9K8xiZxn3lwsnxIAgraPE+AxTc+Rnip83NKtoJWlX/aiD6yMjH7
LJEZ9Y2g57vTaw/Ctx+Lrvs05vIzc1jxTiw6xjj5kS6noV3y9CdW9zl90GFwb5rjR1aJg5lme51D
lVxkxnIBsZcxlFR/50sMMH31Mjfji/9m2iMUayzobs9XFp+ZsRBsTZ5eqkCARrtGs7Ya1/s8OHhk
fMoR+6AYwqrotJDXbSRdIoWApguWvsgm3GydkZY2UBarzt85PfYC1sr1pxZOnmqyW0Z1pHLoryZg
/9bZzJ37zlT2MY5GJBBfQmpUqMCx3VuGLz3EblkuKH8XLwFFkZovQ02NEwUXvl8vJMut50A2E74d
/a5RZnUMV0OOwXQ/G9nBtv5Z87FCDaEv0dv+1bQ+VPhVzbe04PbTLyWWLVsnLw4op1XAVlAQqvA3
v2Yd9YYCQKhb53DRwSEFla6CcFDIxxbgXQ7/dOpWSxS825ubQJvXRqHtkzi/d1X0SHrYqaAs0eiw
UMi6gb8rlLHLZnIxh2ZTWc2THjHdS4P5XzrsgMhvVVq9TkczNpcf1GriCJhX/1iWFut7Bg92gDHt
vbB1r7binyjiYkSk0jKTMJsEoDHZe5ncGxbCOTiUBn6ARPjMWMJz1b8bvX6OJjgKs0LbO+9tlrdZ
PhBOmH5rFilf8gjdPB8H8isjpm9IY7C9r6xFGtPeC2LeEpbefohltKv2HXJPgQebsw0JE32i+2XI
nw5+dTNVK5SEqD0r2vdspUiDlF2wl43zwPmBiJJrDymYzP5MXoMhfJnzV0kqTed8CWRgDY1xXYA3
8y+aQOXIApD74zqGu5DoFf8Iebgk8m9EaTR1N0u07PE3scvVfy0hICYEbv1gLdLB1ln0IYggSveV
oUrN/tpJbpWZr0YLgSM0ByZHNbD+8S1TxEjoByqelSMOgfDf6t7cK7mkUiK5SACexfQo74P564+I
pfgg4vwfdGYrYj0vDvNIyC7V4HQDRe7qh5pTCXUiOw/AhpQ2Lm5Bhulc4fxvyUfwVXcvOb4lR731
xU/Ah6oBvxvJExOPc4xz6Ud3jyr+Tub3UZ5j/dtEU2zyPDqftGtz/Czyryx6Tdx/o3ojUyz/K9u7
kxwS0v/Y1IQFOm26HDd7M9HMJLCPtzLeo+NPZm8xdGBV7q8kqtjBiX4irDzooOi3x/TJMcTetRK4
wnI/0OG7PQg3AwGf7+VKQH/2mRUU2yrN93LqIL5DuZ7Zg85iP8WCLwijDg2LEqw+FFjgWQHetV9E
yTSXJpDzcD87xXmEnc8vsa0TPmTbgDuBRZjpiQrdSzmCimFkMAekGPUvRfUsy9uMzlVbQr00y7Mx
U1aPvnu120OavumCpm/HsdkjeUwJXQR3HQI28QIYJokJ+eazAwNraWtDnLKE84Ss53So0a8ci4m6
BLndT4tRqnrOy5tbvVb6bbYeyRFdFe3z5O6kr1DYnxz7UuXPmXkrGY2LJdjjjxveqN50nEhs29OW
01szER1Ah0Ky0cAHLIAN6kW/WwwOssLIgms+g7miERLmkFM/JmBEkaa4/P84CTuUqO1R4y9KrlVB
LVHbE2P4jNGoYqKFd4DhgpXO29l4cxvFPO4s2os0kUvAIR3eclE++FiidEkhn5N13/3YbHvd8s+X
/8L6N2djGAS3bH7rTsJmbqwvm0OmhRelUJvO085FVtMx72VwcktnpMUyvAwMswgWOYcDYGOe64QH
YwYiLm04tnRc4mxDamAX8srWYJNg5CsYXOk0Z6rBB4VWzg0AJ1ys+a9jwdo3+NH1X6gDRE6l/KR9
+cXnOevi4VDrxqpuWF4NI1tFmK0TJREEFg7ZAuBtQUBwSnLf+N1bbGEdSTLO31Q0q1Fkm7H7Ljq1
k4Gzs4ZwXc0MFYevol4w3ZGn94MnBNOQ8ygvA6yACHfhSHUTApXv+f5yQFwWeW4pXakeMKiUSApc
QBipvelxQrrBk5a8Doa16thlWNABel4i/nS0F7UPZRNbdmuxFbjR2g0PFbu1cd2a+cPMJF+E8Ldv
triInj73Pa0oFep/RndYXtYeblec/wXTE+xzHt4lLIfKN75hgKjjoyaO5KQiRcT0uelw+Qy/JrC6
RdBJZomMfsL+Q/S/kZ6CrQTBheQLD+Z6YEaluA1dFk3YexZF4cDGVy7+aTq70kUoVJxMeasA75dQ
tOex30Kf0Giul/mG3b4ru3nAIgG2193j7gH16z7YDOyEBRsYoGD7VHDRG7xlaY9zpCRbB4BcxU1o
OwwhliQ8rAX8623S5kiRwKR1CRSRRAJCH2R5RPmYGhlVagwQRmdnoCG13pAr4xybVzN98SSInv3U
BX3YtISRwxNF+UE07ajv7fmyaTryj0hprXWxDpkXpvzg5nwlL8+BNdTuWrCuM8pjvqr5x6VuigtY
2DpJDl/pAv1X0a5CaJg4zxaM+sl+diX7prFZl86rUJEnFje1+ekHJo4UJNuKM9hhlZ9hGTSV9oYF
w2qAKc71Nmp1AiGlN/Dndv/r4KYz1WtiBq+4tXrMICalejAMhwS96oD+KQk+5ul9UQgRvZUDwuj/
agLAzKudnAvM+9ibF4mfj+8P514K5z1+r8Z7gz58Ut3ajrHlAihp3w1YrghPYCXHORKy/KWaufeM
t7BdNy5DHMgfmHnWjv1SxYR8Eq2+8qO9Ee0LyyMHeOx2kc6t67noiEh0AQHW08BtK/MLDnU9HkYU
wfkueKIg1yzmPSsLdDoJHBw5iK6IXeRh1Ni9rflP6kOdEGKm7ePWIiC9e00i0PEXHwa12sriHMQ7
5IdT/N73PHGXPoL5sFfuxrSRIuObOQwQC8hHdW+N/lwGdy2KVzZi8ZYwHDAt+Bd+nJEAuI9e/Kv9
nZt7Sf8ru3OJiWKU0At97AMsHrUfFoQPGlQcSWupGW/R8JPFh2k7pveUZ04yw2XVivKAp8IKGeOE
/yPAeU6Yfo4YbvyrRvGNGDcsvlKGZmJNb2urbSqZ8P4l5ElaqzC7EcIZ1Vet+VEC7N7vRK00E4bM
dGIjUa6bi1IUhnTK51O6QLa/IiiRhERNLzXj+9c+2rnq5OjkFxCQUaaU31+1yDGfEeaXkoprsheo
0F82NIyCy6VowFrZn7O8yOoWEPtsCWo0tJRMRAHSQvNYu2rZC2LD2BT9pYmvGaUSJ8GMftKOnjtO
A0kMRkoRJYN/5vgcza9VguR05ObB6t+Kc6OCq0/2K4dqM+lsRrE7Zy8RlwkZFsIf1wHHsR3zU5Vc
seU7s/4VfSCk7pIFJYuH57T66irwI2gMFU4+idDIsqydT85Kjn1Sd/8qqJMhkRJYQlNUfQaeri5C
TL28/g1AIYGbza8UCY3WP5Rrllp1LiPqdlxXhBy1cXHx2Xf7pGyj4aFnDA96zaQu/ck4PHq03wnt
TgN4ARU+PpyMEzoE7/bX9ul2wknem/lr4ldffNKLXutsMlMI9Y7Hh4+AdiXK+e5bG626b3NvWWW4
D4M/q7CpbtkHcvzmHXmIE09JNlPeV+ySapgOwr/klvmDv7ccDoh41ADlzjW8HKVfJiCwo3VtOLo/
/OAeudhNAy/JmUVp8z1GXUjQCxl5HFN6uMsERSgifbf+LItNANtWzU8AZgZ5FbEk5Q7vB7OTtnqa
2n4zhOaqx21PgSzaliCNizO9B8GHbk5PuxzJTB3fHI7+gn0bqbKiIiiMIjm8JiDYq+m7QuHHUbO2
KJ1N/0/rScBOg2vl4/d1glMRfTjWm5UjThNIsBGotaG11jLSWNpDkyeIoqONET5XLsCVu0aSFGSj
gnl98NWU6O+ZKatrNV6RhRfoNCSdbMgsSw7PPR6ilD1xiB908S/2wHraYTELKblxeLZdlkVKd9f6
/DVXfzro3+llpLGBlcNcOGPLU9N8z/aCpVcMNGqw61iYip2VndsIj/p0It58FbHHreVTnb7GCiSh
8Ers9vZrUG/s6VfUsB309yZ7tJPnQTt2PhPgIjqlHUw+7ta2RQzPkG1YDmxEYJLDRo9+7ZzPYTyr
4l0VNEvLYwcfFk/xyugYVoFkst+y5s3wTXyjD071EvtkXibhixNfSHY/TG8BCUwFVjH+TQhqqxUZ
jpk0Hh0VYMu8DWil+yA4pkyHnZ4Ru0/tXJ1j40yFs1E6vC7uPvYy2ErZaW2a5GSJmzOC5s5fsEBx
IAOrEG2xi02T5ovERNWw0130RCw8yTZDMMdODWSlTpPUwBpLNulnXH2Rjcxkg8wx4AkIQ4LHOPc9
a5y3EyofVPT2d9DCx681XpscE1OKOI3UWVcvmaexJ101OG77jKmoOeg7znDKEbKHguY7TvDBDi4e
jLqjlbZNI8HoLzC/LJMcKgwUw1MJlr74CCoHr465q8rcxJ24zZZ4c3TM/d3J3uIq3fXOJDEoM+xO
RgPDrlEBXY41bTt0aDaN1Cq2ueSvVYVDrYQwLifXfKNYSRgwCpBOqpXrdFRe46sbzRdrIo4vfnWY
ONP2P8+ugwGeUWhgParVhNq+x++ieSD3kWmpwvZCIuJmwule6WQ20zRsMyBAiXvzI6APxSZh9t/x
hoeoVIbVMdUc1K8f8RB7Of5XaxhOkBAz91EJ/y5z4ymzpqOl2MgcwPDPnyot9/VUXFVPWLSTXHWv
NMXrnMiXpDOfB8ESzHruGWD68KaBklk4x2y92kXBs0PkR4bVz25msITvWe+yVQgPSOtLKBs2OO+A
bCGjqq7u6Fz9tLz5eMj7XYXQsogbDJZHYijR4HolKXbjB8ouip7Q5i3UCMPoAWaYHor0VRMkqHlX
Flq2AFNFUPz0Iyp1sh3SLfPC7eJIQDA7y3Gn0cjPVY+OEZQOBGbYNH0cr9tqnbFLb+YEC9TkDaPv
jWPBr33DzAV0XtvOEBHn2ju/T3a3CaZiU9rBU/HwjmPl1mnWzXwvzezVTKPX80i2j0IhwSG7yZS2
zah+iji+DooVa9OdwWCd9Lw7GpvuMuos27t2nWQZsSXFujOGdV5KwqBwzFVQJd46mtSPBNqvv7Vh
dMWVR37wTuOsnwTj4pzdqLUfJz5XdsgGgOB+k2f+RY4HpNOHIMsumq+fG0IRHvjo7gSPDI14M1rY
9Q4Hhxm/VTikpZ6eEGh6pWFckjG6WMGHRH2ca/52yIFLyHxbozHtKdCY9hkTsvEVIu2R8fM3RtBG
P1azv/cJNNf60xDqJ/EGT+o4Wh3KmvYomX8Puz9jGE9WbK79ezfOR+huK0irUp5J0yVhjcMjO8Z2
d+Rua9WFGdelzf2LQUqrpfkMc7OJH0wM575xT/4qYrbiI05w1r8mNVcA8sIYANCahG04xOzgp45I
kcG66Ny5Qe5B5T+aTv4YoaAZKmc/Fy+oF9ciQhc9OtzR1CKLhkBswoF1YUtSwhkUZu2g2nmtwvEC
eD66qpV2GmZ3S/dM/i5vNAdQsdm5PJEzJSmTnQs25RamTX9pF/JTI87J4LC/lGczMuhhp7O7RofX
Z/1OY6/QzfdOIBtRvEmK3RI9A2ntWNaYQsIMppavm2BrxLNnXI5dnno66t6GHavrvBoQh7QIAlP4
QFCHuig2lHjw0dqSXVlTg1I45761d7RH/WmEOdDmoVeRt2hAEjRg+tD8bY1M3zahu61pf4S79yeI
GdoxcEsY3a43lL8+Lk7dJNWubw/1UF8EdXf4aRKvNiLJCeHbJYhu14DSlPIcUhbHYFtZ4baOfC8V
DgCLq+jkk1nJuyLqSO7BSF6D8STQ1Q5Dtg063fPj1Auo011n7wgNLEy0Gg7cGAsthTCrUWNy5ZPq
yKqxYlSINu2Ey9FcHEfxxZ7NSzNn124jBhsvlH8fovjJTT2LOMA87/F0M1Ro4n2/9g0NX2O0q086
tvrKnMBJyGO/1nMTFBVCsencVclmhJTIyKlt4WQ91L26RkZ8hbZVhNl5VMXJKT+lUWIlSCjRx2t1
GvL0UJXFwecPFq2zHuyzKj3E97TN9kEj9yEsNzDkkXHNbo1NAOdQnLr+nSYARQEQVmPem5a+a4yZ
R0Hfc8+QhwfTaX4VNjy/NDoOtX1MtAp6lnsq4+IcZynTyE24KV92VuT5OQzXYDqWLNeqeSYyejhK
mmqUwMcKn6O6NEfUQNuJcrIaEV7M8ORNFCjM5BrcPi2+fK0YNjQMvzrtib2pdhKK4jScbFKKx5tD
gqzjWRP7PVJHtB2GmxCOst1ERxeOEXge9hTYQo9jw1+vzdOoscUV4aUphos2sCbfNtVwCe6oeR5F
3D6KdLyV+ySRt7LLbywYrnVsXGoGxdILGK342bgR6liNKGINf93hQS4CRjMVLWDGOKNvNszjMTFC
4Aa52Yz70ILNz3x6TCUpOuYazeEEkwFIwm6mo0octa52a3xA3sJBGm8sZM+Ek2+Ws19sJ4AZ5ql+
X4f1rtGlpwfRYdY85OzdBHQKRWmOuo0hxqDvrV5n01Tu5e1PAzPFiuu+sGgqpFRwHCtFLkQKx3IT
rFUECbk4ZVp70xS7tRv5GB8x+yymnm2Jsuceps6ma8ZNxO1mSOTBvrEeRL0O2JPHsXaFaVeO9QYB
Rer3VGX9rYCShypj11Mv/bo3IhqswisC7Vyn/mWXpOOlNINLXdVnHUTPsUI07bj+0XIkGfQOLQWR
l9qA3ic4l8Rul3Gz7dJoNyKRGKu9gb/VNexbNpXMHIwnpR9MpK7NCJbio4NVFfLqJ3146PBzmZhx
MtaTzfCbuv6zNWTPhX1YRNPR3O/p6Qeavc7/cMPsYI35gYnXoeuTA/6iPn0NRPcylP1z62MTS+1d
ED/39BRDnR+KRt8TAwF5rQIQkFPkS2fFtT0Nzb5nz88qATjKrxse7U7bJpbHOLuNKahnDz1xg0xB
57aSY76faIDxykYAPhTL/qn7Cuu1HZa3zEke25yoHtXex4L5N2tH/bFFSZAT6SlWMxSHETdkMSDX
cK1tluq7aHpok00YN49O2DxqpvMU9DBE9GMWkiGJSj2NHYAM/NabYi81VEwk0YoSaA5VPNnqm47V
qR96mJDCrt8WFUx00exDWBY8BkirqNrZxu3Ntnm1/ZU+kBhACCUSeD7TWzp8ZPIq4R2GWXMryuxW
Ino3DH7vrnWt6uo2x9ZND/l9NeCYmu+JJGLhY5cZt3K6liH0dJQEgeq2Me5ErSRbT8Rb81AJY9tC
ZHeB1hBs4DBYS8WuIFQyn91HVk63mEw+aaSXtnJOROENAfU9e00AGMlPaHwGNsGDplrPvKX5ABoN
r9PhpY/i4whESyGLdWPtkHblyZFro7oa7LoEPAVIL9FXSd5Ph628vc39V2k3h0DLHpnHrWeUL3A3
H/MIUl7s3KK6vqGGs+z71JuPJs6/ga2CXYdXHxZNQzE1XsZE94bJ9ZgofSG9lgfzz5ETepphO5sk
bnVqNbJ5xKl1EtwRlajoqntWtc0+Maq9gLXUMTKa1im1W2WS/FUNBI1TK9nMxGd1VoM8JYF1DJsZ
Aa3azDajNRgGhHGyiVRJyp6VWAFmq3qi76NG7HSLjNz6EEal12+dkdR6n4goV54jZV1GkkQr6zXh
h/6d6uxcbuuzO5FCzJ4jWYLnpt9KDVszmbYlf6gGXTgyyeFoMIKcEDO3bbHH1xLts9lBoA2qlqbY
B9USgPDZA6CA7dpP2iYENYfObAJMFZTFCR86e69dm6Q7QgAH/8dOQ4/1LNAfPTsmWbQNAxCTJXWn
Xu+iXu7GOoZJ1+6D55PMlMcI2//CjxthgfXL6CUnYDhcdw4EuG/NCDg4rc3W3s+9/yCjZ5thkKCE
1NlBQpWngFGSBYVrrvGPrPEtQUHgYH+0inYPX5xHYtuC0CZAuZH2UT6CxDIZ55HqZm6byTxGQ3gq
i/YUSP0UPZM8NpPbQHSC42YokQdPovUrMOv3Q7FVHF91obM2ktt+E17AZZ/96wdtTYqiS7LuswG3
5F/z8LLpN5ZmH9FIHTPLPOZqOurh2azmt9ZpX0Nu6MK8VVb5FKwmc/S6FAnQCpn6oO36Nt0hxhYE
oVLfCUwLaUkvleunYhJnYGkX+tZLyeSy2+RE0ld8Iv1AqilVXA6nNmwf/mFrq6z5ZqX2BTEaVp0b
1Jp/bG1i6/PH3bSZfzV+xQ242B69S/idOx8Ek3BGVdhUdd3eiSe5CYufaOW8aOzqoCC/YB0gHQYg
IntzL60JKJgz+4yonCiU7OqHn3gxCDrSu4kup9lFJ2Q8G1RERDmYZ+RfeGMwp24ar1hCzI7a17Yx
CeKRagdl46E8ugDJho87qpaT0XbHGwB51PMPjEJwm6B9wzoi6FPkvTZ1KmOe0ek7fvPNdYvjeszh
uuDMrq2UEK54IOovXT10kNnYCbaH7L1BboE9i1Q2ywrJDf+XiL+iyTejP21QfhZn3sBgU9PPhGZw
Yj2FaE35zs3S5ht+0wSbki9vAWS6mTL7H7o0Z3Du7oW66JHlcth7YtwiOJE0XyHRJo3tUbMDMWy8
cqRI6ODEYS1zwBRn3QaHSk0Wk4nhn7SeF8FrFsXm1rghv8oMiQST03WL2z4iTCMAW4A/nY+fr7YJ
/+PovHbkRrIg+kUEaJPkaxn6su3UeiHkht57fv2eWmA1g9nVTreqycxrIk4At/yqAf+YfrJk/kH4
BaCcHBW7mPTbP/U+xCTOVKUz5f83S503/rxggs6q+DBYzqk9ocofeQ+VTgmRIEXkQWENER5aQ7K1
MkQRhlV4xMfpSKdUK0UmR3aDmpFzqg4B/4CgK06DVi7DhDxdAkdG9BbbAZBqfV7sw/YXnSCKCc1H
JxgvuQca1DMv5hHtycmS/xWMDtKerDRWK7jHsnNDa9GdnhAOA5NYOYVQx4mCXR2J/Ow8ea5RNZAF
tDdns89CyA2M0zKCU2tGqjQpCgAy+zh9k9wCi0IRNLkCwtG2n9I2PsVkNk6pfLYZzd+jlb+SXlO1
q7t3GhnDgELyHmjIGTZ80pQubHvEPl8duV/gqqm4JETV0vFJvV9+iVUC+7Sjtqv5/VwrqKnnN5ld
bm8oAQK4qEuNd12T+HHD/EZ0KNxWrv8fpJWwo5ke4vA1vK7S/CfWdjYTmQLPr7lqsnZdGI70qNgO
yvCcg+n1Y6iRsumzp6B0HU5konXlRNAl4eOsliuNSKDMiOQuxVT7i4Faupw25vEMckVyUzvpppj6
vUyJ7Ns9ziFnGKSHqbfPIVueWdw/ZS1KVygyh6hOlqAFuoRT/VGgD+FLZceuXHxSkBoOcAzUoTFU
kfYowD7uPeMSOXYWo3DH8Tk1+Ul0g4uEIi6YDU2ri6SNqmDWqQz4NS28GOroytPgDlPtUoC4k/hb
wKs3eQzlffFLNNVVI3vVK26kkd1CyVxBHgDROsAa6ioc7PFEfwflD9YmE+RhJ48V9KthSdS6tSO9
Jggv7Jn9MHturopvz0xhaqE3SRs3A+lc3/Bm3XSR32qibpX+J6/TucFzaiNXW838Szq9NSNG5nNr
Y2o10D4wJlzwHPDxZ4vTNMktr9cb9cZvoxceLlC/T5IAYajPQ2ryYRm+kcq+StVm3hlIjiQQF8gA
E/g0Bz6FCJpIZU9Phu5W0Z/7koiQ1ngq5vyw3/+LKxHKgLBTYYYZQkP2/AbOR1SdMHcwXHcKsd8k
glHNoQi2UOJmUiiTk6Xh+tXkKezqJNyAowGfhzf5oOOsGV93aOVG5J9a2twNCVnCciSeZU7+0oZq
9wyFtrjyfxmywsej4O394KkYnF+ELfOkkIMHsSYGEtOB1FceMReHOSc46X6YuPsMfJqjSFCbErMy
C+z0LIkRdTpMEmSFz8xLjSJk4P9b7dazSbG3j5eY1Eh9/24k4Rw0N7U3lCBf8ejGb72cBIrWBvG4
8t+pwTe7mYKOOM4+Mml301m4c86EgXwJjlWFHOR6Ir6oSD3sdGblEQ5wVt8XrGw5RJY4/klYChdP
rP+ukOSwerKNJsRdVEv6Y6hvf+I5ZEPC7ym4tuRv6DKNYGuqh80AoIMn1nSlXj3yhc4LMm1Zier9
0p2YkMd6pNV3yuBFssO8530g3VvnmdtdZEQokCwgvzkBkFAVUMzEWIUTVrHxkXF6lvR3cdt5hxnP
6s6a00wt6Bu5nipPyKrXtO/GSLgmaTYx5M/ibbMvPPt87YyzOtOf+IFOL1TyftcAsWzq39ffYLCE
I6NuhJjzqUjOYHv/yLw9PZ/80IF8X+dLrCU3XMaYDOVYiowhUnOLVHc/xW2gV/a1a4dbEe83YWg3
pMVdE4gWVWwuexwPq7D9bSYIjNyJl2Aml3O/h8pg6u+DbxJjra1DCMGtlW9JnF9RyuQkhiymHQ6q
DNuqvg2detfQzIumPWPMT1sRqcN4GRndSUz5wJUR3j0NXE0ov8b8r87eTbDNyDGTkn+6oY3JE2oj
FgXMva5Z5xcrNR1r28mRNwUK8X9b9pOLUUtLkF7Lw4BcXtD2QOtj87pnMMqaB2yk58oeZzbhbe6v
C4V98y/kYKhUfvQsozfyoitUYRML4GyHHU3B2xBFtQIDrH5Nr50rF4wNObo18VXYepAPAEgA2MXE
xcNdt/fhPDP7NePOtRn8VtkB6q52NRUGvPMSZdlH2pfvmVhPaYFgCO5PkSUXa+0uqAViFhQ5aXRC
Yk7foVo5l5l933BDkFb8VUR1x/mbIg2ijhXUsdmquhr309SxCsVwYGu110XRpGghs7Jwxi3WDoj6
2U3UCdibcQgFThD8NOT8WEMWxIdfWdK5WZ5wWxENgiYUe66m/MTmyCBRP6to0wQrdEQwP8r6rUxY
BgF86wrS3Qgd6IxIU9mYYdD4pdveVnwML78eeoYLXf4wEhGAoFbnnG9f3hnp+uLHyjyRmxVqIhyZ
1W97GjEMNU9rBTCh7n+gSnz5SWqRhf1gBFK2BIC1/OEd8YSwb1WpXqcJ7GycRoUkB1lNyof8uSxT
NEGRrZx0+5bV0/yals2Vr5WmFyeDB/GFU6/+bF6Ar3HwChz+miI9SR3LZ2/eS6+1YN2DzUcvys55
Q3YPAIwaxZTP2hL9u1MX1BOX3HvJoAo0c05PnyiRULEyK5fqR7yHwMiYQ9buAPJtI3QlbTtPvykP
e5dRXuMtxlC53DtM9n3mj8i0ZQk/enXZRhd/os3D0tBvQjJwmEE7aZa6Cr1Hz//cy71Dr2uamrs5
k/GnVqUPlZ86TRYvav21ZcMX385LUrfKH4DjI2Gw+LLEWzluz6rNH+YAcDUWl9KkRZM2v1GIYWEE
b1PwlX0AmS5Yj5I0kPt6JtZJTx5Ws0Wx/pyM5E0Z9beqz9+7cngvRP0uVrpjvCQ1GU3CrB7ghroH
0r9sqX0uiUDsIpj3LcS9YqWh0lKqgYJEWH1IYR6Cd3PyDdDnnKIWbsBv9ne4/w8T9p7+w5bfM4QS
OZkJEtnMGYgqS1hneGpOPHbODvzdhr4MO7nptQCzgyTN17W+6lQ/82kbDHwzVJaAhMaEtTMdICdv
8iq90vaY2+h9BmeaVscEmVsSYWMqsTPYTOkGEE2MMgjJS2V3ZpSR3cfPGTAqj+d2qMsviSHA2v4T
GC9wt5506ZLWldtVTh1uYJ8KzTpjGqoVCveNav1Dgk2mbvd8Mm5wXoZaDueY6NBEflOn5b0zqo+0
2D7KDUBtzFSetuIDOTZFJYGBrxi6BK18QSgAF+DOVYR00NLcvr1ScTcK4YQFCbIGGTyj7WR95m6b
UwHRVbbGJS7GlXIG/8ro4ted5Y8cgpK9fEmZ9tnI/CNWou1raL5fb+J+/E4GDOwznTFVW0XVRrur
ocSwKd6auHXjmLyM5IdODFtjkAD3wgzjzyS2mx5S2mlfmouZoV4chqs6mDdVzx7tXD577smxAHa5
iTfI24j6J9oESIcXecUA8xG/iRIW+d5+9Yr1pUMwnNo3klR16wvYW8N0iBCBtsC4X37Z+R600hDY
JlSt0fBJjPGpQHxerTG5qKuBB4UPsnNYhi2pCvVPJ1ccqAOloXaq+/lkkRfWIztKGW+8XOX9Ih2y
+ibs9azuSOTgiQERdrieeMasUmUKYDmNBYhvg2jjGzIyUVYb3kplva1ptDlSvn3M3afxs9xfBuzi
serjU5jrG1OC/yZ9/rClLQBmdFxUwn/K/oe9pT/Sbfraxfip6/lV3r+uGsrc9NmRpjDTW3O7N3Re
JTJWpGqQLMJyX6K1i6MV6ZH4U6I5VluGGRtWtN4nn82+kBqMe15V79TxtX0if71CuhVnwtvNDNzJ
AnBQOEN3ymC9+uPyx0YmkaCqqnsFAoTl9SLzdpBMmG0O9spsVHosJE3IOnGo8eAZeTD8WYfqhsB1
MT9wkYpXwzOdDNKd0nZ3JSaOCOJ0LX2jX30w0OeN8ncN0/SCl2K7mDKISBT/x9ka7xB7r+u0XIrJ
DGsP244jif9HU7Y2n6jimhf03NBRSpLw3rQGarEmv7Pn+ZyGH6LJ79NJN/rnMOrPnU0Nr93zhXNO
5dtuI6DuqVU3khmRiesOfnRj87K98sqO3OWadl7+itmjE5Ze417BVok72GRjOw8FzBAeGwJ2F1P1
iRLzt+8NBoz2mkQgHirnK0zFCzvfA2r+CV3M4htkcRj5Re9hV4mPdvMIk9zZBySUMxurMluMDgcT
HfTGIbsJ9A0FWwBwHLURWgygsr2P5GGLeEur7VpnMmB/YO8xg4KS1rfQLkKuw9QGe6VFQDgJKoSZ
5jMj9Bef/I9jyqWk2mxT9xzCtR7IyRQUC4B042W+N45FaWOL2AlOnOT4UUuf6bhH+qC8tVvx/iad
BiQbtRrmDAZjfMPKpAeeQZbJliS3F4Aoj2t4oUCZngYLB4MH6LvQ8otZcyrW64ENn9tNHuW2aVqu
auweaYBTywGWTDdogspm+4SK7hjbX8BGwDxoxdHN++5BNaoLMCUAoBepMq/lClMil7ytpdjC1tm1
b0Mcv1HfTjPO6X65ZvV2Pc+IlzQEUzdSBCwU8cq5SpAyNNaD+csy3qhEM2l+9KZyXyBNPKVjbRE2
IErU8YsvMTxqU0d5yrHn7kyP6mI/rcN9oxL4aJHAHvy1A8ISD+irapf4lzPcHsLzVErIjhSMfzMj
Nh4PNBHjSFqekrAOxYHJ6lO9kvVIhv3xwI+DWGBMktBUKta8HQFKnEGMPdKFk3x/+SJDWCiK3fhN
UgZlddbK9L7pf3ZqRkN3LNSOCPBiY3Jb9CY5Wc0v672ae/JQediMMEz1HjhgJP434t1uW8/tmQd9
IV+BEmzmFUMokU8hZ9FlrsxoWMFKm0w00pSS9S6p33mBvxsDCqFY16XdrphUCduCvcO0S/YJ3/J7
ZBlKdZ50w9s0BJb8qVKE52a8kVXMqv/Y2LoT99/bTscjo/LOKKBmnoM5LIROk/69KV8dq2yJOgV9
etSab/FS+Az2a4jMMwMA0kLEKVEX2hdHb/1uhTMg4x51WKcBI+y22N0nxSVZdyKflre4GIlQ2Ae3
j2NHHgmPsMJSQ3BNhVHSdkzSRfRNoIgkKO7E0uSaJxXZvSpr0s4ouQke2ni62LiX+uisD4acQxXu
T0ZPry6V2GqFmN46l5wxvSE+lhMlcNkFNem5O6Enppnq2u5ST3CjbeGsbXn82v5o0kxo51Sqvpxn
QW6+ADca0XZpaJslTco3lw9X6QuMoJ6JVkUWc2m/Kmi19e9iViOCgall0BJ7zaVavOQ81Wgp2b7a
jD9PhYqeQa7Cqi88qfbqfQn0b1ipIr2ZWktM6wGcBhNFD4JBvLIhLd01dTTxYl51jnnGTvUziZvT
dtemPSB4x88X64P3VGT+YmT+XLH2LZlV2C8z519zIVHB1L0EK2n/ez3I+skvLqKdr2LBhpjSGBc/
LDbYxvW5Uwb7vTczNRi128Z0s7LKsyzM0x2XK8nUsrVFE3lNlkjYPDvFolENL2PP+GmJKtqf+CJh
iIpg2iXbB4YYZ8hBYqwP1S6/9R9aYGNZlWvUUatwF0V1h1ymVAZP82uaeQoov3CPuxavTL9wZw+N
I3qJbSxwlOS2xAz0xWc1ovcRqJr+ocg32JRnQyBLbNktybd8euLWY8mMbVNz69zGzck65XLo1+xi
neovsIDOPxtesHAYhjkEi3CEjNyXU9W5BlFXg6ut56RubkLJHmQklyVHQs42lYEZz4ST/mrM3wuv
sDHNYUXzo9fEHNhFxCkYVca56VVfkqTwSHNsuIqkuTHC44wZO+6hlT8hVjE3E4wL+BMyomutUNcn
Dyt8iK3Ql3BQaYb0Q8rXH61hf/2zUKgYa1S4Fn8gu5hQKhWuzbd/70MpFWedFUoB2894DU85qEAD
daCnX9qf9xHKLH4qBzEDrxYbpOGpzPRh5NcrUnOfso++NEKiXLel43qXGRwRF2DgmKvKYES5XEqM
jwt/wmQ4YHmX2vmszX+ZVNd0WFv2mnNvPJX28fWAkNvu1pzBuuyk/I5ThtsC+tlXWRQEZlT3uCwe
UqUwWEr9oqZytqVnhwjWSOxT4+LJ6JeQe4G3rA0V3pARnNScwP1gdywNdVAPOknG7W/jtTxllVXm
k5vZtvPcviuwwE1fUhaG/5SrqryZZ1JhTLp/tXa18rwohwNfEPWbDMnz/8nFI60Bo9kMPf7SXmam
s0VEQQgHcnH4oPm7jutB2TZvLXSvX6BDTZ+Ux11ReQ3MaFwgG5sqzLpp42z96kQQg6ndpPha9RKG
IPWsJuWJLeaQoTVZfLufePoUr5kfQGJ5NpFjjEtgRcp157TatHsPIfVwAK3vzizf9d7wlnrxDwzQ
ZyJJoMprqnnOyfYrmR9UYrtLpf3oken1xHCdcaNSseYz9ljsBytC8PIuzPgucP33CklmtfFYJumh
ztJj7KbbCBSrHB+Y0U3xZszGo7r3q/HQZ4ZazuJrmuD17Og7BC96AzSTP+ohN0j7sE0c26NbA7So
QaTy8LLd2B9Y/G9Gf2fX6VdkP+wt+UXp7TVitw1xyrQ/GwwkljkaKnW+qQAVWIJ4tAhHGdEpUx1i
/kaVa2O4qfDIeuZI3MOAf6QR+elRrA3HeOJI0+bIZeYal8FJUWU09iGtWcNtcKw4jSgH+jP1CbMz
Gt+ssK+ZgoEh6++k9DKGG1j48anRfpn8EpXharbmFu82Y+4k4JXzE8A6qVq/bNPgHkYfCozft6G+
MoB/CBCrlSoOCnZCfZi84/JHziT/i4gqaMVxwhkE7EWf3EMRVXkcagQKCCyEk1TBR6Md/MEtc9lR
RaECIUR9ZrCztHF4HaJmkU5bxtBv+pJiQiAY7xhb8Wnl8TtDGPk6MZdce4d9g5yxpOpjV0lQm46d
VzQrY0nZW6UvDYMtFDcPi+tn2w2hGo/heXgRz54tyS4cL6C/2DSV9aPuqd3b7cbxc+2V4ZLL571e
juxHj1ZyH7v4zIybn0jvBx/ZH+XMBZ8OHpAbl7ZmdIAlSoGqrK46eqsSn5pCdkoyCcxfpScgH1Yf
peDES5WzLGNkQeHZEt6qK38UfHuUlJ4gfrLC1uEPnenGaRdWt7dJmAhrC5/P3h/GUMDeKwEItAVR
c7kMgGFFpvdrWGCBsWIBqhdOOAgwCmCeLdtrqfZOYqHs1Y6WJr2AdNf011otV/JNVe2WSuyZnIIy
dLXhrw58eJGEb6zTojnn0urGyOzHiHHIwdx4ZFUK+r8K7LeVWDBAaedlskn3G67yiCZJ5XPQjtx5
tK9XO59uS5vfrSk9q4qCCB35PGEGkN4zOSXivZxLTyMoMcb3jL6uBZ+KqmY+HXb8H6cvRl+xCopk
eVPrp+WvXzqxNbZOmxXGTEDlq/WdzmuUfRQfcjn5Cdt9tNx3sWCqPEhPFOnoC97kQnlCXn/0UnvX
77ofE8p58JGYQoseodIa/dHfpIkpO9+8KIk1j98zemyLfZjBPsy0m/MC8IPAsAb6ASIjm9JtZmA+
IhZi+9ReurG7lDXQVgYGK3JdrqRbrqD+R8pfH5aTrdpcJbbf+F2Wfsvz9kMaS2aILHMM9X0YpmA+
NzygVKcelTfJQrLX+eU1rVPopgnjVTSDq+ZszPyqk2JdN13crUE61WvDqRbDaO8ulapfAFxcDXm4
mmypDKl4pM+GEAao7BZcWVv2d8yBA6NSM7jmmnjCACFGaGUR2LsEB7sbVzBli7MUzBgz6ywzGrV0
0m9HZOwGInOobhBXdHk+F0Nz4qHh8Sd58UzspD83Lblrld91Eo32HwMLIuwL0zjmA7ZbFPB8S3qL
r+ow75S0JPDEvOOmYoVjoYaiWVkMFeH+uaCTLu72nvsyZbn+KsuV2O3qn7B5LVoMYf2TxHdHPSbe
06kORK0E4j5imqNxERBdyAMiu4o5GdGgq2Q5WDrbafcsA41JrHssPKekcasO4g1ptaa6BDLlUow2
ux3TAP48W7QNjdiw/2jZhhuUMhYjyO6nyKCtpao3Lgvsjsaresu1TmTBPPYhu8JDMmKegXyIyhwg
IJ6GLbup9IkvQjOZaWwYK07iggmf9rpQGUe24xzOQgqrijxdaTln7x00x6Q2IqK3I0u1mBvr84Jw
bPGVIwJ/MZoP2uyHUSn3vFgPtSLcfpRY1IuLJJATwuqaGwfElYTOaDEodA868xLRt2fmX62ELV/E
5/h3je1ZyioXbKEWrGN2+gamNI++ba5+VPlFT1Iav5aOyk2E5cBDcUIN5ZHT80eiDUPZHSCRQ9dC
FvzptW6G+uF2qkl1jqrmx1fGeV9khguVmjM6Z9BrJBXV8gcB1UTDghXZVDft//TwV0CTcQMtJ62I
L9VgXZK7TD5Kx9OgZ6G0S8FkaIEGoyRjJlnaVdDr35PZgyeghTvIKB6v/XWHzpxeEyT/5a1PCT9N
0b4e9W9Zbt6rVHmuin3vcoRykrd864LhBlYj+Pl9ZI/p1d4Uimn0hcywv9aAgcNNnVRXf0VUfeYS
xziDsqojTo55H6b0/VhXeVQqySknY+j7a8dE1mkSrFUiKXtKBUX4SlD4sQRmGj3VUcpsEACMqs4G
UVU2+IurSIevcTahorQReljV7q718GdcMk/iHtST1MPM6A1G7xkWA/xzRxpToP9prdWPW9WHqqwF
PUUFarjjTF7w3n3OK7o78C3s/cvr+p/0APh3YEIBDec4RF8yaxO7ZcKFEqNDvcMeMsTFwJhzcr+n
KGHakP/q8fxZtgiBs7tifWte2wveVrVD/TMaYay9Wm0Xm+WEeqWNL3m2XNrSjDqBpPVdnXAW4/Ng
aq0ihFmYyHXmDawHI2JZrx4RNLIL4AKRxOFiSxHfzR4jUhGw3djM6kVE8ultQ3sh4NAtltulb1vN
FcYEYebzHV6mUZLMSrLn3N2rRe8O/2D4lcu9x1GWSotTJuKeQB8iyCL3B6nwAEsrtadokNcH4r0z
6GFEEbSV34BIltC2TXXrp2jahhX9M7o2hcFU2gB7ZbJWS6Q0Ed2zZm7iaVMZrOgNbdnyVEaZOel2
VeqJ/5hTLJ1XViBKyhIEbXFUsI81snALa3PtZXBN/gWQ0WTzIZTyPi4A9lK3K9ZoLToClapb1Vn3
tZ2fBXGel4VNYlJsnpQYXk9zkB18dc8/5n7/mE3tg8HnR+qI3AVt7WSJP2GuG3VaReKuqnehmm8Y
AFPNTygOksP6u5bHYF27oJ+KYLAtf8QXVmSsa5venwy6YniG9f5b/ZYB5NY+ypK4D1p0l2S2e0tH
CEwBe+FEjKCvStalJHPTioBnHXa8kAr5g3VRuFonnNZgstFXDseLOLWgtXV6Bo0uEs6LnvPTVgM+
pxTpulTdR2BXDSTohTlQenAzJT3ca48Bs5NQ3SvW95YTuEAJjHjZNZ5MAWw0cj4CZRb5SRyTHMGa
iT9J84GZH+hwcW5QTsaOG9ea11SW29bCZS3kiZeG61BLUXeSqzq00zGq6KpUKbR1ER3WQEtbKKeq
35neyxvaTlKgWcWjMz84vadKxjqxRSU7gKkGaAhpnhBZft+g/cvj5tOw1E9jNz8nRUaKXn3Wxvgx
GpDFIROml+yePlV7dwiLOiytcrF41UXQ55NDxcJMNDLL4bKg0dcn7KJ9dzNdVUr462TSuOEn6Oq3
Ns/frFV/1tfvYbIuQyEfZ0B7ij0Q33Sqy+mG1XcdP8AMuspM4FbDELszyMr6WYo2MPnFVcLOu69s
t97PFQO7ZVRfGHzafJa6xI2zR3xdt4hWyylMEdyru+rPfCJKzAiceBcBK0arHJcJcAsQk2f5vHUY
rRqMEjd+YOA1c95S1UCZSEtb3eCs3AeWZ1YnsUBrIgvtg7rKAY7yZAPWN/62BKiaQ8lidKzaj6FQ
3jdar1jRn2tJKrfN4EdP78UKqPLcTvJVLbtLb8BrFL8U0PPNS/5n+kP/I2sw5o70XXzlEooMKSrQ
WN3OxC/4uRajN3OG2vIGYo7GSIvYPq1p6VnWBxXJriyRtmiRqesHiIrncdMiu5SjSeujmIqXjPXw
JcvYnnMCqQbuRVlEEksCsxZnKu8Iy9pRUn+bv7erGZOO3JBEm8bumlO9HBzWXFT3kqvtjZfxUq9U
9JaZ+W3S+bU1+AhMyCPR0UPvf9K/A4jmZsijfpNDq2nDuFMZ7GKKrmefLhG8GSY7lr4BzjDs9Rvr
aghRpU+4fTD8TAta5PStV1lIqvprdhKow4Y5QgTMz3mPqWbFF5TjQJrvcgEZ0CZdSATFo9b1q4aT
tEZNxPTzprzqoElcc8ImTQT65vQfTCgyP+UcRV7GsH12MqImZCSa1S6fM7bJKnLVXvWsDkiw/Foh
MxU61J4/svPy5fs/WtqKJQPEdramn8hLSGI+E7qnMjch5MQt4WAuqDRfy5J3pphMgtnVrPD8zEtW
Sjfpw/jJFufKIxLFPWyNl6qTPG7ccAjcc/N7JJz4DGH5KP81ya3c/tbVHHKobH8ZZGEIMA/TNobp
fz7CrpFg1uLYtNsFLDbM/8GrZMM1cQYSPePciTrMdi+m8O1APG5/Ja0JVVuPsuguAWAaUhXY8oH/
cLLcNQHL8qFdZiPGRgdsxIqvdodhUmrDeVxCTd7D5/usitso1JuerjebLwmNF/DpkTnLx5LAScvs
gE+bFx6b2LvloxW49WDgNTvzSouEyTVia1J3+lUiOg6bpy93iTszTLZ7yFZkCPJC2kFpYNgLxEkk
w3m0Nzg8TxN9TI7an9UTsG8kZK6OFseAPmVfIHxgBXW0S42LlB3TWZpPil0yBFXclJmPCa57AKfD
KNwo4fw6GAnYh6GC3YRnDJOrhEWg7elXY6pf+UkaETMlKmMmGVYh+pCPHMtTR6ndGqD3kHyJET3G
PxPkCVrsRZbp/tBOM5/UyA/I5cs0MYx9nd9PIfpgx8sAPM6zptq/S0giOya9FWtNAFbE5dUosVQ2
xWQ4zCSMCyAwtTpw/cWv64/+mHSfCsv6QGUvXQVODCc+0UNiSqYMUKPKneT+umraBRtJlFs5U99/
HfeOT64ZTMzlNLyuM+SYOTJk6NZfWX5y/4G2C7AEdm3lSEwUkQanzL60zjkMaDK5Sc73LxudVnng
8OrPK8sUBFn2UJ1H1FRtqRBNaqNqPmvkNZOf6YwsZJtKdabuMfBvG1BC2pdFe51iI2oLFSrDwrTg
UPjYrLyEojAtIalyoFHd1S+m0V5hoCmiNkmiztDCmQzPvE1dRXu8mGBxGR/hjMn5vdfMqxz9GkXs
KBK79UR2DFT7qUTG8HDqc06fUUZ8yNtM0kJ8WZM6mq3i0gndnWc0yuNyn0T2lDSofub63rqIfh+l
TQjc8NNeXnGlzbOMhyeYCn3STm3HHXzBA68fDQ1devUivM6faQrg5lT4Rl35ezIw8djZIDp9ubjc
f1qPtQl6Mi1iReE5pGY4LTLTQcY3TRomuhxcz3hUkT90C6MDbMsmc6LJcvRMduYWUTINbFYtZ1tj
+tuwIRzIq4ZLw2ySVHT09/KI3kTDJJK7hty5qre2+9WwytuiLt7C42kNFSLyiUZruaPRuXf7GBj2
J4rFUnkrd4ibkC9aA6m7Z56QQgU5iDWmH8jWpenMU0/ZUZDAnfuZPbuwXo4jNr04Sxgc9k6+fK3l
jLIK/9LP/pXa85lZqiuKkm+HQT/XyKx3LmgnzXIzE/pYEmFxc3SxMeoAXWNQ0u06QpQ8zE5qy4/B
6F0tHd0RV3da/HnL3vS49duhx7fB7QWX9AU6JhenC0a63ZQ6sI9V7FlG2dz/s08Sbe5Chk8LO6St
rkYSJNDdXhQb21LPQ8xPuoAj+OKxZbeS61tKQw9SmmE/F1N6/iedlhALbE4zzf5HYwgFyMlukK+Z
dRSTpo1hyRl0qFmrFPVaf1G9eYoR+w8FO+vYJxMikqo2WmSGOjeiyuuSS2Mn0WnVWdWxywmTk+TL
ZCLCM+nr5t7MMdGmf3LMHW0eX3PXG2be/ctjM9LHOgAGG/SrCj/2ZesghbpdAWwL5NHpjg9XDwxV
hLjwoEa8qaaDyMntHfNUsFHITSpOPHAyHjhcZONySWO+/ZJ3A2sEHY2GMSCBB3VOgJyOEiuSbgO7
hZDPQjRzhV0DrpmaFKnKZrbUx2R0n5dBfcNHIknZjVitt1aUz3pq7927Nrd3peLOtcRlJLPJprBC
uq9nXI4NjzglLjojntpemp2Sif8GEFN3atpqm7aa5CSMbIeVxVm6/NUJh91i8HEQDjnPRqUNJwPF
Je5Rblv2/FPNWChfjzUxpLvCCGwm2JolhGkz8ULvifG1xPhKH/Qw9jboLHeO6aIGljtzGuGgQyTO
DcDdQLaSZwrYWQ+UK53+xj4EZrKB5x6rC1MF4j09PmhuN+PDVMeP2FZAEmpHlCDrseFUs7GNv0a2
lt4jT5u9nKaTAy1hElazGACyX7bexq8Dy3hy36Th1Wf3FF80E1RlOwXSHhtH9F9HDLDBmik+a9uS
ckhMnlTppOqi5I4JFmt/LDJl1t77mUZjczImNgcFL1TWOXxpByCmY898UM0zY2wkD3g3f6KEyQ41
UT9mwQ3SVjjjLskl3ujzJED3WfA/ns6rt3EtXaK/iABzeJWYqWi77e7zQnRkzpvx19+lebgYCJgD
zPjYErVDfVWrRpsrI20EzfeqYly30ZmF8l5Ptttv/xHD5YA/xuvOxb2pkiZKX/i9U0FnhUqKXe6Y
DbeVt88TJkzZo0+utt2R1oTMtOIUEiZ1I4m10VO0AcBky8O8cDEs69IFUa8z103mfo+zoUu6vkvE
wWK7JiqYorbLkgl6pZL2bnMWX7NZPgHVPESIp8G6Vucx1B/lcZwj9cdIytUg5TqScuV8YZcyMi/O
/8Dy3vIuRiDttfRqarRbehY6T/pKxdQsaWn4yg+G6vu+o1EsTrTkRmy+O40dW8qHOPbzojm+03Bo
xTpMM31jcK5DUdeSDnySnU+3lazgbMkB6CTXkJ2kdj9E0xLz3aOiMqNR2yMqx0ugVfIQD3wGKas1
kNgczmgWNteObZtc2Jy9meI/I13JvdNvN41+y79ExrrTDJE+dbdlXu69GcxNft0atthArrpnfde+
YLpDyeLSIHLOW5C9VgwLvOSliyTqQLWkmcTXEER1kT4EopLC+SbtmlPRbEyjpUfzba22qNaxajFL
HnInxNXoSpXuffDBLs07lOsRmJ1L9S7sdBmPxBIdJiFDkycfXiDxtXYn7Fk0DNT7uH0FQFdeyUi5
n1MXH2/2o6sUcj+oUvOPRVfjuaIQRTsR3Fr6K3LcRe2tGER9xEr3RetCTmJDKN1tLspHOrxKQfAn
FCftmeZSpLYtyfyk/oRGIujVQ+ba6G+dSWlPD/iZVBmKb3M7fvLfZo01I3jF/+qSYxgvMozRZEln
sB8nCblElFTonB30SMkx7jR2YkPG+XrGa5DebnNZ+Up2aizHZVTP/6m8HJZNxFGLtKumH5fJJ7nU
S66NTQkNYtZ4xxETWXoC/hHkfqlG6strXhqxvA9QcrXEfkWSoM0uZgK9OcyJ3mNao889FeUHYpb9
e5j3i5gE6Xn6WvPsQsxRpriSbq7KXD8oM8J3UQTFND5reb5vJnVO269cYD5rq7se9sZMNlMwLsw8
5RXIYPxt6t9GyeGiMJFOqfB1tL5DLmMgSmGg40O2+V8oQyOUURh8n9YhYEYfqBRKtYFkXarRvkkg
gCTpj9qtCc1Cz/TsGtUStgNrK3SK8bYY87UYwD+slyk1AxIg4NLahzRnN/bGwEgRU4AlNLTU0295
XA+ARB2z+OLTeq+QkyVdJN8N9GPnidEJXCxzphbzwj6hI6FknRVKfixpC53X1i7fiEFkSIXNr8r4
q64zjmmVhpuJA+EsTX5WNj7zgBAyqJ9uqncjXHZR1B7MbH2KmfgZ7sY7WebFS3UlXjp267WYrEQ0
aPpFSOtObPXF/ZjWh7mZTzrCydGC2YJE66nJ5qTxssvUNL2si0pSN1JyABrbDGhZIIHXorpkvmwM
X+AtGPMIiVhhHp2tx4ZgQY4QXnGyVmM4Aleqv6U3rcm+233+xUQ1XBkMZO5U9N4hgZs0pIebnneF
DVbObm7zhT0npMYQ4p/5VN9kir6pTZfz9cSVC7zGGA9ag01KDTI8zBAkIu7ftVoFalBhUNef4/fV
RKj/3FpUQQ7ohaEFxVCEym91UJiOozEDiaoagapGdPbDWRycsMXnwBAzl6RL1tvxDHU0X+TP79lt
qX2JEUCfuyvFblpFuWSmBlavBQtcJHm+tUHOMa5z+kjOCGuTu7Ee2OYheElzDYGsD/DUvSnm+ByS
P1BMEushiua9FNWb/pbCd/jJnPdcActwxI+qUc5/lB/wDdTqezgktljcP7bXZ0TmsBEtA7ghwouG
ZOCIWoLiX2GTCld21+x+13wf3QabOrbJHU7dikSJl5OiVHPmxmk056vzXqzWB/e8Pv8Q5znndxcI
2rE4197RrJe0HW6Nf3zLjewNY1iK1tRLifh2Nka88s7I2vn7LFM/dzCT03leMcxNeSQw8tSkmWYI
ROaQR44tha9T/blm/tZ+JwvViHvOedZJ3zqbQYI4koJo0sl1jDqufsnM+gpIZlIrU67zoi4yvbJG
t5crT1j1x9bPb6k4HqgQZKTI9pbXpWrunW8I9Xp0UE1+icCiksah89USc/QSOVHWFiW2rDR+kSZA
Q1cUuVkAXUpeBxNhrftpkOrQ6rDV/hvX5ZpLoPQIYIYEPvGf7pDAVQB91ZBflLJGWnRoy9qwoFTr
CBabaDwTGL1jXzuuPa5iVA8ERF2WP2ugTPPeJhq0s1OHfRnXfiB+dhpzFelWLBw3HnTHL+1IqIgq
TdnhGqvgF233nwIq6tFaYZl3ofbanNsMyDWmfJ2UYCNBErw2Ll/x3DcazctxOLyIx0tg/OU2F+2N
FlPnCDOfM8BXqQ1BrIdOu2P4my98yzm+YMc0er73VGDv2K5rdq6DdZUqi3AkWagWxx3TKtZH/Ajv
lHuZXqlkXvNjgKvBX0GnCMQwCqhVWoamiYdXy7D0m3i2drac4mSx/dDCeReNjLu46TkkztoZ/M6b
PFiPHW9bDE0T24Veo1P03+XX+dmwcOYZA9C4TfI1BSOH0AICAnGf24lpk2zLIu5U6nktAT4cNi1f
XTw8KK4X/YPGsvuqnyubw2cNGhJ3lYtuGSkaxz3LDAZBfZQvQCGmIQg89+je25lCgoU+71MNGbm4
lcYTwQrMzXEx4V2masab0T0at1XsZ7vq5LZOo71Bn7euBN3zY/rceOKpS/DHq7iqlnlvh+lhcxJR
iu5ZvO+ngnyGPH5NJT0K+smBDTAmuprRvaMkaiZY4g5LitJlj5a5jqxNDl38W3SMOPSlbtPCAnfj
2BSVOKlVLF/tGmP2LwEpIsbYVqy0ckTHZ2zmuWdAnHT24X7qPjat/hjX9h1vfVyZf0VvPFTgxOSU
rsQdLwvmaUrtjTrZ6SccZ7rh+x6QaBpDJGO1dGga8xRiDCAB+e5vjRYd4Klqmns3J6EboJFwBZcS
HJnsdlhwxH2HVf610oPyDkeqB+ycgfRO8+4MIKL8KOcUnoUEsOe0Qs7ZTDpl0AdHeNxwFgMZb8Vq
rIRV07CM1WSZOLGXpdca70BS8ND8I5QSOlV+1TmSGRs9q7Qer9rbHlKvAUNpOu+LDMeXa/G6YKrG
lsV4DgKTAX3pX/86LC6OpwK6HA8+3fDdENtd4w+WjUipqNcZ3waLqyn+kfXqpNlNqrvbIPU3RIVb
Q5KoAVlgQSeuDwP2kVFyHxDP7Zjfkyk5RpnEVO+bYL4m/G0OUWADetGrV7fFqd4QD8dAMWKg0Iin
LDhuKDZm5Ay05AyFImovbt/eR8E5hXH8BBuleS4T29igUXc5AxR9gbelpDKyC9bQRNOtZMv/jMXo
z7lIGlEmnC5jyx2+JGhXYpMDZ+CAQxhyhLRU/KqJiGg2aYRCeK++W/JrznKuckoNh7eMeys3HJxJ
MtkWxq402DUC2oABrDoFMN1IwcTbrmUolDzv9Jqft6oNi6ULByp76C2nc8jVJ2qzsvXuyRiXBsd8
jFL3ZJLzlFeHSlvUHU9Viy9FF5/VIX8rQOprrxnMAHXVZkjc7RyW9Ps6QLEx/9iFeksz44rlk9o2
gF9W70njEbMpXtbMvlsw9xU1Y6gMpwPwggRRR5XcJWWmLDBd5qqXGjzbZzCjzSd7WZCVPGukE7h6
Qt5VPDLypcUqpP2UnBYH4FejTAH2Q5xxmIoz8sJ8/yFues2fRsUTAO3anp4ZkTQHqI+KkIj5yGi4
kiPCMLA0LXpuCS5ii7Z5ScwqQH+xvqONcjte9X9aRllOL4MmIS+g5W8gU31l1ZiQ6zjaxkulyIns
mv4yTIQovlN5T8VnnsyETKQY1HLsyICYjCakd2989au1KW6TB6QABFTVEw0xhn70C4i0e4o+4DD3
M3k3eysAk38eyv6k2JwwOW9OyhrmOC66CYdM2KkHid6SYO/Lwvibh80kjpfKQdt81gpkws0MK3eh
iFBXy6QUCnEACCHKxh3fvPR/idQkxlpdcQ3yk+aOP96dwR6s5kkQXtv1nx2djPA2qaw4daoSyXsa
zVyq9i8haObm3sidB6oOGcF4n3NOHQwvJSIQ2BHUsF4pIoCsA60AY/AWGl0VLjWyDi/lEXY22K3+
JLhhN/UzB0w65TA+e3GWJj1e6PToMwm3FpeeWlB0hW3gS1w1/oLSVOE8Us1G3Hb7FOB9q2XB+7yc
+7Z+bNn2aKKpwExgKdqNWOyNr8rdWKxbZ4fMoFkYIUfg1mTKrvfzlZZ0aYddhncqH4ju73jwrJDP
CZkDo1bQC9ZIiDGscYPG5XSNC2OIu/fGX64Vk+XGNN4r/5AziLQqt/8JZmoeyMXwxI4TrhRqaBS0
GE75HLP1UQJey2fnIlMrlfffslbipiOjQGEt51q3sxCpTbTsTIGcwq9kxUNJOXPwJncdMjqJFLD7
w7Ako2sw5KR981ovDm+GBB/7gLiXwdr5qVmAnWzEywnpsCZLpZaB6qeV5f9ERPErijq3tXA7/TIi
Uispo2KIo+bEd6NYvFKrvJmSigHurzB616qA5cmxte9gsym+8uYGKiLqimodXk7B7jFVEJR5hl/b
29KgeV6anbYzLKfm5GoFDlg+6mUE6NA+Km1zx24IlYNLvUn5yZ7RqzHHgFNep3zNCQs4Mb3DARsC
ZFtMEZ3jEW1eZ3tR2GGXqNB5SMR0TdXy6hR4JIzxYrAoOX2fVDKTa/nL0X9okhNBi9IZpSJar4jW
BVgL5apc1W5g+8Djg1HZy8YyxIoSribTG/youhIxwYlzscd27yAI4xNUvWb7uyvixsEAN8l/e++c
6pxk1LqFgoHGWi9Y9NqZMxYxPclfDLz0ug2KHwosk/9CsyLTFDHo8fqT9mR/seF2dYRt1uICvtcZ
u4SiM7too25Cj4VbqHDkaLcJqCBLI7KT0inxDN1dxC14owJaeKa7VZ1HmVjDvqM1aOVEesAX8z4l
9JCkDF6cNSBfY0Yb3fIHRd9bsG/XpuQaL8eXl/89Wvv555+S/rNv1g8QK9XuWQw6OAJDbOGC4DrS
QiW9q+/Gh80E2dnVN3tcsO6eDLm+2tK30WImexjxbIJkqN1lnbx8NDyaI1TsHRV3Sv1HylPjtlaP
TqK8jWr+zJoerr2Me7UINqzIEJehR+h/XrPODXf5ANJQB80zy58vEdXeMPBV2KZEkCGrDGmW9PLO
LZXRt6pcnDZps/yMJfB7g9dgqop4H56vcPZgTIjIOz5As7GjooVtpWXx2hUxaCbEKeY7XBsT7kJJ
VliJZDVkXNBa3zTO/LJkxuo6xlS4d1N2tVY03wZKZFHFNs+0GIOjLKPBZBZhlEnjYzrxTR4go4aB
qlJVdnALZ9VqD45V9cvQ90uwjFNey1ozA2pbGdm96gzk/4GVJk4qrURqI42mXkYeoLHBbhPKBWTJ
HzpGGOyPdfEEa3FueG+KmpvUkdIJoz50JmrZ3bYgOv0VdfZshf50rI5OkBtVl9dUtt7y1Xhr/0rZ
9GT5qUFb0XbSO7gDzT4ZGJDmHI9EQ5Mx3AcDlwrnfZbBLmLBI87yZwid/BN1wBWQZvRbIliungNd
0fQQQ17atdGd5D+48D38tjTBNR7VGLvJzN63VT2gczlcXkVDzIBGk78OGIZUOeEMpbpkkRzGrwxv
vskGoMBCLhct3IiRtDUkE3ScVHGCxrZgr4vbOOxXBCsY/sSqqUM1pJnlUGcgU0fwCnylrsgGwe8A
jyRJnKNlBGDMLkG0Gf3TQrWftFvecz6HfwLFzqfxW2hhrgPMD0Vi99w2+xHjSHdqlz9jfYQEGa+W
yC79yMp/xkvS8AmUXCDQ+7PyF1kSbuj4+60uzIYSOivfM5gxGSicjER2T/aR/bJgt1uwbgNefnne
6M+V2+ne7WRe2/Yhl8vjODto13MgTwwZHIWdizbkob3Jo3KF3nzVj/11hiLpASM1GQ9xUUG5WtUA
+aWOoGocc0QEixAPPBGMXtwaJfrjNKW6daZ+c4S4F66sKX654Mcw3iz6Iw+NGYWG4qCXYTfDkuC1
51xi4d5tQyisNlwXwPOUUBRkqgT9CI1Fq13OjLBrAo3KRcJKJZIU2+bGtplDWyipV4d+smzY6/Qu
alz2eC9XVk+vOcvqgGJlgOT94FHjAavKR0PwW3wmsOSypvQre7jgQw3kckgWycIxN10Wah9zuCnZ
SdtBC9bmN1zLn0yn/ByySX2iWypL8iq2xB9FgtlO2d2MimG4BTrpCoSDD8QkRb5pnJ0dlLjR8fvy
C4mcIEWLKfTQr0p+1vcbQLS3cRnfZTqbaPcxWe+ZAxXN9FHmA9lr810e6neeeWtGwV8AJZh+gaVW
mY1YYVTCxaGVg4L5vEr1zar6e0PwRPg/VTbT6n+2h6BMJkQKmthQATIuN5Iq+8OscAT+ondsqO9G
uvj9bIBSAjpvWyfqAAN7PQJuz8TGy1AxvhZKdMYq83ceMyXlmD/+umRRZc1PbTTflOZfR4Hou6ma
scSFUetulbF8q38eahbjqT0yifTY7KzRghujB19sVPmpVM6gpU/YvaliPhtLe3cOxMdvdQVJ1jYu
uUy8fkX4tW1c7kYkMXgQ4BI0ssqC6UNmXKZdv2ooDfgRDSUxTE7WGxI9IBKbbII+0894LhjI22TP
ZxLS+VHCCmqC+njtI7xwVjoAYbDNn7KSTnlShvYx3xZnh9QmnbHbQwe0HO4xMqbDVQm4JDGptvzN
Gfmpkpcmy41KDXND8VMwYA9hi5+wPKgLc/KIxxIrecujn/PoZzz6xQfuFNLyxyukkcns2czPCGqM
FjBG4tFMvgN1fM6vZrLqm40XUbXQJFIIdzMJQ4NmegOoJqcBwEN+Cd/hVboCH3h6sWSjbCYl1qL3
IWQYkxP2nCFfUkvZNl5NqkXmyF9x5O858tMCFex8vBl9wQ7H/VlwzP86m0YgmJVBXB2VGoRGjvam
+WnhCULELVaUcSj8o1r9FIyU3EyBmRvBwWxx9cEJmVLlpiw9ANd9g9Q/ez7TB5SaCggv2IJttWG/
sBZDjOyQMEyOCwbWmNZ4hQfqwMQyo8uSpw3UPg56THUCiAac6aeKWfyy1qGFmah/KemyFmj/9a8M
lPmh2I3XEOgziXJS86hjmj5o7xgW5XIU9U0h917CiqA2wSDsQ9WxWSi0dZU3B2brTlGNTTeHqf3D
238vV+u2u1ZN0Qj7icGgdClIFYBMw2lhmbtvIqyng+T95PIVrs6QkNKIu9XGfFj//yfQMr+ivtzm
IF9jLxNexm1z57bZmDBod2hQTB02g8iRwjVKtCcSzhhu0bMq67wYX+2xMHReA9gLWNB2ppILiS8i
9A6V0OV8mZTsUuhqAoAOvMGyefbxi0Y0o6r8PGeqldGRcEm9WV/fYb6ldljjtzScFNrV7yolRhWA
VZ2v+DivjcxJUlWZkVvgrCy4W/0zKcER+cqD66j3R3n0aO2JW31VyOuH+aP7rSvSa6AQqr2gp6/m
BmXEQ8YOH30Zr6/f+yotd7CRdLcoiXk6vVgwOPr3YP+O04kGcX2RY8BetLsf5Vc52+ARdhTC4eY8
g74xYgblQAlrJNQ2MeLjXNodIUxGhVvm/Y8Uw0mcVmFuqVsTzgAtFqmPyfBGregjFY79Tgn7AUdV
1YjynAo0nL1Y2R6wRxPe7TDUH9e4mk2vMuY/Dh06J7TK90OxoK6kIxUnFFOGmLwpLDbWLEy3dQk1
zHcYkanp0+VXji7itOc3cHzGTn+z7tlPpo5Bp+xBBYRRL/NA+40nvOJURx/J2t37ar0PBdIWkq5b
lGQNeSkLNmtG4iSjOYPkIaOfYHp1XfX31eJHTexC5QOswl3+9GuOVHgTEIYrnEuwJQzczApuZuk0
cGuGR6+bPDddsGoaE6DWreewTlv/GHRfR+RFihjMhzltb2IrPhYkpH28Q3ivhPhYD05trNPb9E3N
tm80s0DESu+9od63EZkQghvD1FceFdvMabBnLOPAA4F55w4+emdKsBYD+7nJD715ECnE3MW4Fpjs
xlOSzT8NY/G+a7Ao63jAzm4ub0utvteR8rvdie+7cisuxHkuOdnMEvfmZIcaf/XZwrjFdkdItWKj
dtZAzpmsOGSsccxMJL52yNunAW50LXcR3Sd5Z15K0NHVXU4oHQlMPkDTrENIJ7tgTsMIDec3LUhd
OBp9yL6WKFSW6DlcVUYUEj4VUp3EYGALKuj3BI2VkqpciWPVGK4SjQNCD0rBuYQcc8l3ZyJ0Owu+
b7tbCAhNnHuBLdbv4gWEbKrrmVx7y1T2g3wQsdTyVKwL5d+tWzr/6jUPR0Axdu53x/A2n8xbJ4lL
r28JZr84sbheb+pOrcQeZjLrFLvC2NThxBmJohh81yB7CA7nzE/CYVb9IRckxwt/PlRPy4QntAwS
zeYynu2Y31zxWemR4lixUdgQ2uzL6xqqE0DALius7zaDsZBq+1AWmsv0zxNE/clhbBVhOe/U9Vf9
HbAHLLWWLsc2RbtFb6F7ENcnnkwpaunkFfNMX68aAzaLEevLPNnUImmdOrEJhchjleR051TFSvhG
i1vwSUzfscJUqfDMpQ3SV2BaEKHOn8XUXm0NTziX7TzJKewzrtuAL8BxFxKYGgpXLwavQd4yl4Pt
ytVQuDZ8YQM3JHvP/dLGq8UbgoA3G8NfG4m0076BTjN+KzCeebSv7b5CeK1ruJwz9+E2hftU/lsO
ZfcODR18raTHJur+og/MWwHAUT8wccCwsOOHc0V5ulP3yq22s6g3PvSSJLfurPFKSQ3kOdpXlLo1
4btZTFMcZppaz5lDzQFH5iUHnQEphfJsZ8C33ALiOjSvabEKqswhGa/m/zLSkSrt7fs7zLshU96V
B9Q7o4iHEE4gxRmzhLInfkiZhkds90DkEx62PrB4zTVgPyMuEER6F7gu+Cd7wBvTu3wkp/ksB8QJ
ggyywnFQ5rnesla9KBSz9BTIKXnv08qhEapbMP6hwbc09x4dagrftQmPB5/necxJLZyJisxr0rUY
svTuPBt/oTZ8pJJ4t0lM2JSgV3ieaLa/ifOI7LQNWQzuMOlHJ+wO3ZvV7bRhpsTj3XEjsIGubHQ2
xTdjfts+7WkLtel3Vml+RCpDYLVNOYvRtKxVV9/ppOs+nIyv4gTnaRo+WdC+qDv9vknm9/K9t4cv
rNGS1D/JIjzB+DVC+UbwQhjvrN9vZgSLH9ThCupQ2BUYBBp7xXjrjLM2Wxc5gm4oRYb2/e9qGpHZ
ddGWnaYMP2lKC0xDi2lri3NqF18VKvnlyNAeII//wriUuuTMvqycNvYMYmco5coeVls1utDNc7eZ
NVSVvnhkM0e0vgnJgoabX32KDa67/91MV8K5UIi6Z5NP0fCpMprrtxJ/k3hbqRLR6MuER7ao1Jwv
+6cCepY+xteLXuXpWyOvYKWwoPYgk/x6xZCqtvG43KVuu89z8zg22Zfpk5BzJlIZjZRS/lxDSWRv
PJjPw4Estfwdy+5xUCWnZLc9a66wyGCO4RxjrbFOjazGfQGoUFCItWDccjuOiYZsnqrsc/7zIlW3
sW5jhymWBJjHBTiepnFObaPKEAAUczdTKipkBVEHzJAiS0gZ0Y4x9bD3zESb2EEkM5wOI8zG677r
Xp9bYaEYqL5KuGTra8cOB5uzrGQFVYNp2egCOf0llu7cpBD+/6iuIhHhgwJXmzpVlSThGAhwDXJX
RqXY33hc2d7JoOOOHVAW7K7Ez4sHiZvNMhn+q5IHtkVAurBlEShIVNImVA7HZRD6JcOAv0ZW8Y+4
VTVEsmpF7xRNK3hCUPd66bN1uLObI4Ackk1up2mfa2MBTGbTerOBmvAcMTJgDCMPHkWR1vEYVmrD
0a9pTcxM2993xZdN/MW/pnRKQudjpSxaw7Zet9OFBgMXZKxLS9RMD4AFtqqnoiOFN5LTHa/wQvbA
0r7DHIO5BIHaowPH62jkI73hah9KfxrHOupC6AjqvQvpMHt0ITILm6lMQXbtpWN+6/PykbgGfyo/
xGm32FiGZPJGqgbcNZ3dFKztKGE2xAqCXsbl/bIPvzOSghWj73oYEUjIaKOEM/WscP1tbTIYRWIu
YN1UGTg3E0YaELOa3uMdzje8hyHaTCOk2zA0d+5fDLlXFv1l9npGMFUvgl/M9SrNk/Icqi0TKgss
OhOq0uael45ujumXIVXhmblyn/fs4XTDo6/nh60Ar0j/RwFgB1uDjDObDbt3Uxl2vw5RrtZQ1Vfk
oSjz0OHVS1e+eahZaaDZZLuBYOyC2pwwaxzfIiU0OCg9tn3fCe9rss1kpXqj3Pl92TTGhibfsCPL
nnYO9ZlpIymsl/8W7YbQeI8QCxxCRx3LsIDijohNmB5ae5mM+UyWjvEZ89qTsM23auhgLTbeygGN
0Q3ZGZfiVjvGvs74j/Rdv1/wv2Iwf+t79c3LLDCprDpsZmHJQULjhQk1PCCXsu6mnCdKVtrDy7AN
6f3i6/QZ9CrXvMz2aO3wRozkx1KdJuf34Zy7Q7l+0xglDTGR8rhxaZoKWhzO1oz507M3grrS9JrG
RCvRFS4eXossNQk57vU6sbCLVsPVuwxEMbUXeg1S/wSpf3brn9L+nzkP7gJy0e5ZCFN+4ksVtrmj
IhGhYIeyij8XPb/ChEj4lXOChZnJYUZ2/DQgrWnVGqru8ACZGzTkuboBsNvLVWm7Ew41Aa2vETz/
OSJW/3s7a8+Z2YHsp7qEoRv+Az0x47+0PaKmkqKScmuEqLgmDafQlZfm4HFxSJJ5MoQdy35FCxK1
n492RON9hSJBzvOlYw/ILnQJMOAmp/ni8IF1nvo8kZoDoGVW1px2tNCUkMN6OVibb8aonzGw+GXZ
+1uKlZlqHUxvALsdHBBabLOo7NWZos5LCZgUxjuXVA5twEmBZN32JM11b//qv0md+BpRY3OsCBq9
R844fSLdiRX/lOO+SFkWFXXGD27bXCZXbbhYP8yDBXe14gHJf+fZs4o5sko+uOVJkD60yP85IdNA
yVWQ+6dG82V81usMdqCwfVf4CMVTwzvAcXAonWd90d6nzrnv+9kENe1k7YkpxIOgU5QvRqgC4prl
2Gz+Hdl8XYv0Wknd7YCgpVCR6pTfhYNaCL/juwKvBZ/buZgNuDBzQpFoQluuKGKU1ocmjuegqBgk
Sr8mYEatyIWuBJI0E/dvzfVBKJ6VsfWmeM6baF3K2C6bCHW3qIjBXjGNGfx7VzJVwGkZQeHD3kSg
coUrYejXhhXk9q+U6dCMG+5Atyw/sBnly+UYusuY1ZdxShO8rNNA42IOB5qgV4MwZ/jrqvDWOfcR
TLQoqB7GQF/Z1c02s8e6689m3O4I1Ti/GvtBt96YyWcyFdf9XEdm+XVVg4LfZvqXA4Hc0gPJzAg2
f803BHfpacr1W6HWbylhz4ovxlJaDwK9VQ7QsH0crpWpF7FS410zRMiTStX875vPKNBvXwxGNDCL
8uGWhaEB2amZD8qDAgM6N2+bgjF8xzKqkAI3MYYjCYdzaobDkUX8dqYVbLCZ1Tl95jQsOh+jJD0W
6Z/kUE3vWIEB5eAFqXXHtX5otN2YlBR3iuPjLLoO6cg0tUrGkgjci6mjnM1d9w+w4qOoP+pxhLQg
BSSJcbfX77nCN9k+fMKGTq488lJ5bEP/YEpxn9aJRkcC4tyAxETEhYTj8ND11uva6Xx4r6lK01Bc
1aBBk0O0+S1oONYFOx+RnUXBVjgRPy+9RcdXWkMsrpkrbPSyciKAlbs4pauhIyOoIo6OLQ3cVFhq
pEBwHHV7FnY7/AAJopXqcIinb3nXwky3UCOIBqoMdV8vWw85uIcWWCw6sLC9jEkFB3vasfmbuHq4
Bjr4dpgGEQjCtST/BFVJz11/6sI/Y/pGM5z26vrmf6oAZ9C2sOgxxNMt6SRyflxNlcdo/a/NpBBP
X2HIZ9pcwYNXQBnzyNw0gtF/SFpfhANbxLkPHTk3J16bKdHTL4FMx17C5/CDC1Tzl28wf8mZHTBJ
ifoaIzAMCr35lbg+EiN1G5yrpBxBMmFxoFtPmwbfBOlp3GnglH+0IGTmlGBdS4T7habU3+zF+sgt
/Zu1yp8vgRYwzEh3unXavqskD4xmA8irh2K0OeBlYC6qKHcq4qBNpPhHmf9Ab4yhfrvVG2Xin6pc
fRar9mGyD/L3PDiW0LiMA841ubGkuUkt13IfNRpjc8wi5hQ32RHnhgf/ksqcueTGj0/SqH23+Dw4
nzEtXCqVk8SnBTXwYF5UgLSmzTmnomZg4rQvQY0IpyHC8aODocMVSVZkxtNajNLZpDx1+srcTes+
rGF4z79pU/VW6hr3M/4zrwDjpbOU/6bkZ0EpqKmYK74cbb0rx3xFVvcTyZ8AX/JGE/zylIHx8km5
K/sDloFU7ZdFOhBlVNekh7lvGOPUp4zssmL8HmgD3FGTB9Tkw6/xh60fGP2+mQA/N0n/Znzvo4ZO
RO19dGvls1CZcBUXezE8owO+xmdHTlSiNLDZQCBPt1o24wG0Uhla1fYahIWq8hyc94ZHsFnxyeE/
o6Kc4t8TbcllIjNpLMs/YjgVKO/09z4dkyVxpgYUQx6ZWrGA8Na5qk/FpdWs5P84O48lu5Fsy/5K
Wo4T9eDQaHtVA1zgahmanMCCEUForfH1vcCq100y05JtPaClIBm4AnA/fs7eaxfIpt8tptYEnuya
w8AcjKIBuRcxaODc08VJteG2xxVsUdxIjHlVaZtj6+ycQ3EAA8qdGF7GTxNZIqF2zQ4UvsS0HWz2
3Bx2inKY6AlOEAtzANnULA8QsCV/eJx9CjD7QSDBtZDgVvxCotVZm56GdyjLZKbAD2O47vheK+Vn
GENyoNwg7mHg2OILWQuDTLmt5SkTSkC8rkDkDbiLx+zQEQzCcYLjlrzRpYHBY7cjVmCSDsXUn2YQ
xlpNj96gEv2q8bBUuL7LGSymxQtpnazzL3naQmaFx8rObFriNGmfA1tdZ8/qtSASVVxRAjom5J0Y
hgSAsCKR1u+I71g2rNWTNRUrlaN+RY3C0tADD2y+WhVGRbBgBTdANNRrsOUa/9AYSCmTv2apcNIU
3/SbHFB/UQD3VL4Wswr1DeLBUq8bb6U+OURORblxGlYo5j8HdB/o+R50iOcqhZ3gMDTXqOUsTskz
LwCpekG9Fsfrgf1zWD66epugnR2VkOQXa6N/orAm1LXonBuwoK7aZ7W/CybaYXzVpiuNJsB6VIs7
a7UoCLjX6ugwLe0pYH2yDjkgnglHA0T0OTUzngjpYta2G8TP7Ero8bHPXRpgLuhrj1nN9lcRTU6I
Sp2uSkAF3z4K75A0d+36hcjyU1l0Z9z4HLuUjYxjZoraLRQNjI6K01cW4mU4t2q+y9CGKHt5Vfnl
MdS+htAAfKgfNn5NqfZ5FvCXw4uoZ8ZZL3Zjr2v/JDJr277kGiFjVXgn711Nd14wWZq9Z140Aoem
gwRIFNaAh8ES+XgIZLVw7IuFMRQfLJOfHhk6L4iOSE+dzo7NniJt+qPpN2t4QW6mhXeRLpEj9kRi
3yW247UuvebM9MJO3Yw2I4qy3nb9vG3gUOgh+oj0md2Oat9PLrhNLzl2iKCi0CEIELx6QvcQw+Xa
QsWWUbjM+fOM/3KFQ7bgXrep6GecLJZ9rGu8PMERZsGlr4Zrmzc3JsCauY7ccokujyGpoXjX+12I
C5AG+I6fOoldwS95nnaSErsFhyFs1jsGQxeNGWD4aCH8rsLslK6qw6iGl25WUdIiZ2ZJaeEsD2iW
qDs1wlfw9zno7EV5zDOkRwo9DyKOTmWlO2OSeWNuPJKXQR5xkju4wOwdVJeoTEj48HdULcjMrV0Z
qDsR4/4J3y2Mk6M4zPbwJOXxo1I39zSCbqpjI4sECLGKpJf+U+GBKjzBioYYMJ9ZqC8VR4qYI4X1
Wb4JVPX0lHqI1OjqtR5Iya36atz69SThCtW7TUgx54f2hjVh2wOHsWBvTbRm+cZ7cAoTfFyC8Dp8
glFPLnB15Mk5MsU86GZ1aANzL9HoN3ClMEvKXebXXljRnB5ec6rIgBMIdWQsHyVDHMXioQlAmtvP
7WR4y0Pcj9VZdxbdf8oSj1Jz4JZP23anomZJBH325kWZdSbF/V7Zk+bQzqdiMk6El5wYW5iEFYAI
TiNn4KNX+31gF4ceIBz5F0eqhZONXFU5sV06fhPs8xZNNegOWB3WKVZx0RyU5kMZlwQkccTTDTBY
IuqY08GQXFLYf2Vi3mIAdeKTWQ27oLcvttmSE3DDgngtpeUEHd+00L4W2XhVAEfol9F/nJ5KFRb4
Rdng8Di+HEqL7GTOJ1W8A7itwmbovG7M3fwtRqTcFRhzSCv9LPEf4IF5sYi0cBri9s3fU2k8V9Z4
yZwXxhPrktnxyEnV4KQaPtASX1tzC+O82yh94OlJ43J6WyL/HPnGUAiAfMMA3gYeL0SJ//QpM1M3
wc+RVYRl6/22Lq0t4DyQUb5JSpzTVelZBvil8Lj3xlvQDOfBa1oET34IybQ7kJJuajUMZiwdoXMi
gNcA94S3/NKn6i0IyrMBOGh9stPpbINnBmhwl0MS6JlGjhn4zWkPS3pHIuSk7we6JAbngoMxlQds
s4aOww0r46iMtGcTvgenN0ntMW5Gy9oJLntAciJFnkx2iegxwVn0YT9125g4SCm6Khj0OuddQ7ed
oyzk7IkjnawcOC8LFgKyecguqbELj5dDQvgVcyN35sOVSGFz3XiR1niqvBa4QGg6AWkzRoqA0fDM
oFjPEWnu+HNqjfaA1RKnsupl8MKkcNqb1u3dDOWExpzZJD+I1ixNEljSwrx4FhYviwmpBfhDxvtO
tLhaepxL5A5+Fml3PuzgKI92+iy2k0z13eGVY3Cm6NUqG15wTBgZ+nZyNHzBor4SibjmTXlVEvnS
6fq5J5SvwFKVKv6RVE2l4TQ3nercIvQOyTA6QLm9IBe9wZC8myXzXjmETEvqB1xIJIXZFqwuTBuy
xmgXzZbBgTcB0sldERH6hdnbHlYq0qRWQdSONKlUS3iE4TYC4xHZgMGIAkZyZ7pm9pqikwpB8hkZ
tFVh7QhVSP3P+lSSgkrHeeuaKLaZ73bYvyJvggNjfgub9b2UFzrgFe7wCtcEQo7Uci8Ai8fSK+wB
CIJbsy5oMutCJ5xYlWGw4NnJje2IF1uPTKbPElF8U7Yc0hBsECxfFOna6JmFKWQATf3KOISz2A8I
bDLcoSUCm3oR2HgMUjjWEzMlzH2MDz0k0r1UGDxVCBBVn9AEc59n3LxIqpxkaUsTcKajavUHn5y0
dh0/EnnfRHeKFgJTB8mB0KqpD22tHIMOwT6xaX+MXY+WJcLLa8ySE1sAZ5EhcKrLiflQF1iEI+Ql
Las5Z3a4BMzgVzTwsgfr8SIX3lIoBqr10GEIDZpPyGhgBAxuv2Lo0u8bBRBJcR4IDiy6GOfPIhOE
ohBZiNwAYrKiuX/Mdij3CngsdzL1TQIAEYLcaF1gxMcqnutBO+fsedJUHYvoxf/37BaC0VayB3rS
LYSQco/DtcWCYfe7gRQBQfguk7QBaxEp3ngXZ3haWm1Ci3dU9MBpPbuGiWd0pD73cOvN4E+edHex
IXbkwTDROkoMPMn+nZFwUF15KHNaxg/2fYOFtJhJjLd6ryntWxBPd/JKG9OHuR9JEh9WQ9STlM2n
CKEeT0Rw7QRSV7qzqvcadP26ngJuKppRqI1QOOEeLribvVaxvVBGMOcNXXZSTf1Ed9nM04OoIQjg
1yiDHBJNxpnQm5lyyCm6fPzkyAa2AuKPjKF8iuQtyblbYSbrP3xcBo1Et961gORym+4GOFMzPR0f
AyPO2CeDFECXbQyqWuRMq6WKp8fU6ooj+GGCfSZV9mhXAv957hXUOMQA7SwZ7t+qxbGbMWEwn2dt
2jPOd/i619VLSt/wDzuQkUFFikH4OQPCKDzGaKkuii1545idZT9FSxRcBRJtKy5ujeYM6Dk6pB11
9ImxkYtZKGJ3nOHJzZs7hhUzizW/uMlI6RqGG6rGszHqJ4jzyITorTJwrTdtgz+9gsdXXonJQWZA
mHeHiUawbiG6FihVPidxdfQlryVaSXVco323OlDo9wWNAsAE9EPo+xMNw7al9eWded94MtVK0KBQ
Zmllbru1Yg27m03DncjUEeR97SA3uaWtdack91bfnF9QLckKVDESltim5X09Vpw+V5qlnEoAljGf
skEIshLKZ2PZ0OLyrBsRaHEUIF4aHHo1hMrUIz7GOeoHBPrOx6jKj5mq0BsCBIrppWv3ncOoNOTU
bIXCNUHvVUdvQU8ab+i+dTZM2yj3s8njQQh1R6PAtNTdMDGKMaCb9jUKLuhKi1+ZugPtYJjvZQxl
sVFt0ULOcBlmUSMKYSh0mLk1R9ppxwriUrCrSgndAoTxJR8W7Emz7qfAsxgyET+5mTXOn0m10nRO
kYUX9/N+A/YMYH5RjYBSMHVZkCx3iLq/dZ0pgr2OxCsJ2TWhheGSxqitzZmhEil1Ucvpl/PYkqNS
6kgBjWtTPRCGxsNdOD3TCJIK+PojnZQr+MdA2W/BwyqhPfmHZUyJOVWFRof5k0+KNwW+mSIN4zgM
9jolEFKJobH0CBY29u4mhtUSvw6aAyozrEdJOzxHKyrFTYb3CP6x/fiH1XRaOYQ4vtmL7Ha/UGEf
/iiCrkFfyFGK6NueXC6LT8qRjcLrcdUMFqkUpDkX8+QGRDUCguPZJhCn89Y4eaJ7n6P6XQSKmZu2
TdZGta7Q6J3qdQiWVs/OkGkRW7VLDuE5cXwo6KXuaCcXbn/wlYJS9Q5mDnrqI/iqOsVgM4imYkgC
/cB991lShpVL3d9jQN/fksKdVfICJYflihxcGggZrNJNz8TSTBEdkhkfO22wmFWpBRumXQFTzFif
d1xDOuTosNu4cZVT5SmnxK8cyIZOTwPJAuHfEty4BIjXuGECJl+86/leOVlkuyunxUSfXw0OCYie
upUaXrVZeOYRnBujqzqmbZ6/LDHBQ+1pUGhFD/mQ/A2zctEs2nKALJWJ2pjnB0byHYNT21PsbM2A
FV6JGmSrBUIzg0uawNTQjKk2Jgq8xuOAPuHBazcpUbZ5ga90ZY5MFxx1J6U4Fo9BPe1SMW6bPfo7
hgyTFay6hLaC6Dj7Y64j9EreGVO27wVEt7Q5ZMR/IDv0fRbv8Z64j2Opi2NyrhG3S/wqnPCqmwbd
RHgGTxrWD4NVKA0DEnqwnUeIcKuVknTrMeBUJQGxxIxKPqPk9ZPiJfQyUvqvMv3XmIlsm5VQNe6C
Eib5qmnoDfpIfK1pZyKhSueG+C5P/6ROjCrN4NSXzdE9TDNPBfq1cBOAeozVu1KofPjq+4zKDpVD
F1NjrWjG0Jt2wPe0EcIlyBBTs9fC5hDE7fGQObhtI6LkpulwYnbsJ8BQAcFMTFD1cjPykcqU+yZU
I7mvnJg1QmEnTHHFTgqOMzKPu2aTcXuJjILsazrPpzyKTg12raodD3NIFNm7GtLxGqmdviXE2X15
1APj5Fd7wMLpWK6DRc3euZaqeVoy4B2rkPNKVb42ufONWPF0LSOxFacQsWk5n3I1bdLus8IGFZJr
E1F8pYSr6zTGWsLVfcY0ftS4ExoeqlAP30kXvPeEjXc4onJBq27VqYoXSSywPAtm8WxoKPEtf2e2
j1m3M8KDDpbcjtF1ckZLOF/ls8RoBOsas/KW3m34WlvydaQ4bPVmP5mjG8AaMcbgE99RCslxPuc8
Gyb1ZohOvbTOFsNsoZMBJZM7iFa+CqWKDkZ30hPW/g6rJdsB+uACO3UjJ8eirk5915ztEzqmo9w/
y31yCTRlkeLcNWN7H9VQoAIFg0i98m3rJBXaWR8ZO4vg4sv+lR6wPGjAXsRRRZc4RsPm99/+61//
/Tb+r+AD+FA6BUX+W44Ooojytvnn74ps/v5b+e//v3v/5++maukqtBZZ5zyjkwlmKfz+2+tdlAf8
cfEHNgpTmvWR/DVyN6Yb0ivCGbvxgjgONZMFY6feBibyBZ+dhjCCCvUJu/9r27yYKXHaguQngPq1
f+yjnJumOAG38lQGjL5YcPfshEAgUyHv1WncN1a2Dyx7lzAfrx9mdzxOrUW/XawL/OASZRujsAl2
LlEEnqTTMVMtl5iT2WJAxs3cmZtgvkXkxDcmHgZmikrZ7PuKxIX4nbPBKUwWAGO4s0DrhP5NQplB
UiExQj7De3qhERZxr1eb+ymZ7/k6WB2f6OLxrz4vlhPvmN2NZnkDjHilVyfjw+AbT0oQMChzFQy9
G+Vq1vOBwGecYUdCK1YS6Q75wbzT+ptxlS1wIZhBgkrd+t1ttDWXDGU719i2xda21G05qDuOCR2N
SXgOnDQC0tcgUTM2YkGkLinmfIc+eCfNZFcSdBLJBJ2QQxfFyK0Qlc4reSYOqe32LEW6HZ7qkPYl
XCO/KY4x3q7BwvWBZIvRaMkj3QMiV8j403aP4XY2s2MpmPnXKL9NFCU1ipJY0MFmGMyYBCg04uPM
C0Bs50pDi+LUn/bqIrLH1iDu9bI8WtgsYWkoW71sbkU734VSdz/o2QPGjSZ6MK3igeNolQAu65Kz
md8JKOhho98ht7sFhrjShqZHrgbrMDW9FrOVgkySIhjZx0HSFNiaAu9tvl2mntJWXJsgu1qrgwYm
ojYljt2YVs/28RYjFRtYMhKWDJUl4xcPh6L9+eEwZRPhv60LzdSVnx4OwWwynubFuIcGZeLov6hQ
SlLNUpLvcqIi2Mh0WmcCqra2CYecZhZOxpDpX7kTJduxA0ZkiTSnCKqPbqYi1UKwygw9UaD3ISnY
naop/pSd55da0U4y3RS8d+cYj0se97cMbHrOboj3/BYkWNw5wsf1cAlkbnaZGCxMxepJxJg84/kA
aJ8lqN7FCIOKqAFqqh5k0j4Sr2y7a9bS4tGgHCl2d8iQN4RIh0qML712jF2fY2wbw0tK9Wcz1p/F
2D9Ld7TxysV0Xp98d6DITbvxOI/HnMmHnQ6HWEU7VWBmfZav0cb2ppwn6VO00Rj49YTjTO2ngpmf
MTH8vQtpLo2sx6lPutdIeDFTqoGlANB2Ex6PgANA8phi7yiXxsIhQE+UouFUU7HRQoqFpyjvoOdw
A5QkG07cO0AdgayqDACWLKuZleOF421tnkVTXVJ6iXo1sI/C1Xab48J6l9ee8h+ItC1D2CD1C2Ho
0+yJ1L72TXs1jOKSK+mZCL4iPZpP9d0wFXtTw+HdnVBu7NjHcTQJ9gkUYWU1HcrWOIpmXMkJznqc
ZZFGhG+qXfE5wwu0zs2AQhnWRNErTsBATrqWj77BTIn5Ur4K7n05Yfw0fMFjy3guQniZqLwfliJm
KzYTYYV4N8wlLpGOHLXLKjlnlu/KabWqB3mTCboIAPNQuItO3sTQOMcUef4jO9pGOg7ASNHyjja9
wSIjEPpLD2DUhlppb80jNI9f7SeG/eMjo6mqjmHWlgUsCNXgxPTjfsIWYbDDUVFbzD3CeDrGx8OA
X1Ojy6xHsieImcyI3VKB0GviUwmNDKPoukS7tlODcCtxgrZaPHRDtx0ZaNNlRZclEn0tA9nJgztd
eY7adi/P8rlB3JhPyJoQdiHxudTLUS96Njpq+jU4esj3nNUv/ql0U6iiCcloskhu2k31i+2AEcga
p4e2th/T3Us71kfz8lISKDQx4KpI4J452yh7gbi7sJnJL9EW3bgfeHLJR6XCVCgaXvjO17Lf7BN2
Ntm08cfz1BOlWuv61mrarVx97c121e+Umlpvq1bm2tbBvSl8DCE2FGz7tFU3Xfc5xWZZMvFEhlQr
/tYa6l2oil07c6ZPyn1W9HQCpv1oDkBq9wAxRvFYdc3jzC0yp6ekTh7Yzk5anZzkeD4ivDlIfYZQ
ea1hPplmgv4YWrfyxjAwdDXXAbhQ9kKJg9L5oTCf+MDxhsGmKeeAJsjWR3qEFGxd8vhZZXwqI2KU
ORsSueKliKkVjoN4vajRNjCVL5I53klV+qD74yNL1dO8aujvWo7TjUD5lqgPfBS15vjYISMJyQdq
xGVGSMt10JlNUs1ZxNIPGkfOzCLgj17CuqwNt2Voj5/YS6FyNe6mtOTb8EY4tkxX62g0CD+sZHv0
CcIw1AQFMIcAVNzKm8Ghvo74ktbSnF3KvEO6T6YkSrgiGy5KS8szCS9tKp8DhcjwcPBe+1fk767v
pFF5suTpGEawli15Hx7SbWfzz/4t1Sx3Lz8oxFxaecXpiR4VWyZOMyxGjTexWZjUHgyuNJSQAQRS
bCZbA7sMM5c1uH7ggpBtQ1yXOFsnVgSZLzQ/JawJTXoLOoa4SPpBg191oTyrUvKSgJQSlXiEaBz4
Z8EsHiOMDAC9lPIDGSSrzDLcrcQ5TPX8uMWnEy0aMZhLq7/fEIX+52pR0XVVqLapKaqQtZ+e7hAf
R2aaScPjPB/7oTqrlTtPkFK5H1qebHiSa/+zqAmZDckAZmaUAvaX7g208bVG65cmSI6RrNFyIpeq
rcGvaqi2o4W1JXoNB2KcEMlNmEhYRjb+Zp0gwYnb6Zz24oQP+qiRfJel1V7Wb7CSvNlmAuvJxbSV
UlDWagijTeyNHlCysYIxxPZSHqOG9sy+Mutz7Ea3SWakmR3KdLoxpG/DZ72enwg1DzXpjnSqB04f
pcNAjJvnMg/M0zEpYRc4dCHNXB0WUo5D1iSWJNq8Wce+piYhSRnnBLPzzAcgGDWnrNLP5sk8TaAA
GrU9xE9KQqQS1G/z9jwZ0S2ylWv+NFuooFtI42F8779VSX9rIKyrJGwmVxEO93XQe0ItPKkoqZuk
C5bFc4lIrB7Kw4BkLRr3hPe0NcR4f2uY005W2ZWExsLErNN/aJD82hlSeOJP2jO6e1DaFFv9wBhY
BqI6ny2zJAbXJpSnPYWPxRetNtY+p9Lh26lUiZs1cpeVaEDCHG1MHel+zIrdEzaRElpzibL1UK/t
bQuS8du99l8/HE2ab0eVNwDXdRSE7U//+a9L+ZHft/XHR3t6Lf97+av/54/++Bf/dYre6qIpvrY/
/6kf/hI//z/Xd1/b1x/+w4MF2k637qOe7j5wPrT/c4ha/uT/62/+9vHtpzxM5cc/f38rurxdfhrm
5fz3//zWcuayxHdP3fLj//N759eMv7Z+rYuP33ZN+pq/Nz//tY/Xpv3n75LxD+XbJmtZltDVpUD9
/bfh49tvmf/A7iyEbZiyZZi2sNmfCc9pw3/+bij/UG1NsUwh27Snf/+tKbpv/1/8Q+U3bMMQis5W
oFi//8+b/88J8t/fy1+fKIX8QwFgKYplEbOoiaUCsIViL0vIdwfKRDHVLlNjEHs7f1Ou+22ztrGw
latu+93n8hdn1x+L8z9fyPrxQnpO2WUrXEjr7zSisAzd+fsLiF9dYal1vnsruZoPaWVwherr4Am3
XFeA0jU47lhJdky0Mdf94sgh+Bq+O47//KZUefl0v7uk4MAuqRaXrN3Bk710XVXEU1oPtTe5gDyw
/3nBWjn//Rv9sWb780W5Qb+/qKWIoiLsRl5N+3qXEAE3gF0ENbf7+8sYyo/bx3Ih+uqco2Sh6hR6
8k8XsgdzyEs5FYs3wtXVu4TOP00n0KGR2TDFYk7IwUpuBNV/gEj8PerHXde/ZuQ8ZBB/nXakt6bF
Doxu+K8tVfprUb1VKVlWxMFYcPEMhTjiUDh9Y6zm6a0X1fMowWoHBQyJ1hM+QRtPNYLesV8BYXNG
MoZ8DM9BTJSiFr6ImDFi32wgW97GGHO1SFaILNhSoAcBf/FkepChCfRPoyF2GNRmIxVAuOD1NsTw
lvVNFto7r4D+AAkVQJCl+a1QcWQD+8sRQ6UVlrPibTADl9dKzpGFwgv600S2kvoSNW+zhB1tn5cn
lfN+lU7rUn4QM2XWF7m7hrMBCzfcKEtPaWdq+9BHYVQE9PFgvMQzp6NmrUQvdfshSLQR0UUd2+00
lV7ffm0aOsHGG604Ck0Ka9Nnm8YKMR0ByLfTve6vFZ4ioVfPskSG4VsUXce4hvzvu3aMm65FJJeT
GRnez4Z6kufPDZuavu/rm53iolb2bf/iU/oY9ldb18l8qu5b7NHgjTUmQYtvnN43oHV5ic776LrU
SSH+9gGZ2jeRPzX4ONA+uQFSRl0g2NcQG4JH6at7+tzDYtr1P5pgAynXaar4s1FaiDzRlYuArmq1
R/RuilWkki9qqesZyyd2IMCgOL2MiiOkscql/TD4SLKPpCSuo2k1VLykdiJhRbXoZNH1TzDzzz6v
o1z5VDtOCQ8IXsRORkCXFrOb0eD25flFyDdJpVJ/CtvRLXvKefF1aFGmc/BQ4K2fWaVXVTkF0ExA
AqTumBG1wXCm5ew47zrY8qkZ4lBDEfm5zY4o3Pdp+YqAghECUoYmhYM/6+qTaD5EXzChBH2u0Cmi
38CZdk+oirtkq6jpque9zPgJAb+t7JaZ8BC/JfJnA32MpCskP+zLRHVAZ5TBs2R7MIo5Ixj0jdje
c6rEnkhMpb5bhIvIECOGF/OYoOQfQidARlY0lyiAA/sphcBZJgKBwUGz11X9WbMS8ujAWqshWsyC
WBGSDHOd644TCq3+EiAIbEmArwxrtzRSCRHkt3c1h+Ghw2LU+3v+5L5WZHproafaOYlFqLr9OyO/
BBWJqD4aFrEkBF6y/iLLgKoy+lTDfqJxNsyzlzavfjw4o5we/eFZHegt+Ba2tx6p5ddOks8ySTCs
Rp98wkSwCx9mOleW+mYG6xxD+qRErpxxc5gH6kMknNtWPSv5i2ZgOAX3VMSX1Oa7/jSoT+g82upp
xqJY6jEA+Kvdk3W2T8Q6HHm8ETBoKWbi1yoCYzUqKyxBcQFfXz6gI4AVkDlxFjqFRa6pcEqAfkmB
3Kl4n+Ib4Q6afiMnyJVZ3dr6TeNGDgVZikx3M2QmBWZ+hsDwiPqGvA/5i4WCSbUDUom/Wh21KqEq
oeYE01GZ0Jy5kF00LXErU1nl6qXykcsi61lyWtQvfUv+j5F8qVp/C6DWSYjm6pEN4j13W+1zI57o
TzukIjidxSrG/dqdLHuT9O8C9rApvcvyW0nDPoecnaKQkFV4qOIagH1myu803JjR+MEMbm1VTKJb
pHSauTcl3VVASuZALQwIhNUWLZQzpYtR7d7AmV/GSDo1zO72OkHaUyef5SJfd3nENw+CViI9omdw
gJeoZDkMwns9+PDlZicCBR5osBYPHNtWMYRP+7lL5A8IGKnyhKY5UMe7BlZQAY8wZhTZviTdu0X0
cDQ9zUNJgC4yQYH9MoF8m+f86GA15o/siBsr2rXhQ4Mn2s4aT5c/wuLVqgBG96RLaZGbcsqIwXUG
6UsknS061ORXwEAEnS2QY/NBC2DOxWNh61jVWJf0x4GRlIj8lVaF66lO98XMihOGbgTqJqxxpveP
ufpsyOa+bB6AE6wy/MvprgU2UobdqSnNp1Qix6nw491k5CVq3qstnkR6n9PDzq0EeH8HRSlZ+Yhj
G4MI+Me8eKjWjbVr8y8zU+vobqweEyJrVRg1jBtGjQQY46Un7Lbdl0hZo/A81cbNl2nAFfjcqo3a
fQm1Z0KJpOKR/9WMw6qGMDOG3SooLvVsgn+5DRAU9BMMl6YZXWVEV41mScdkA7y3fqnHrS3lqwmk
CvLAqAIgnWI1PmEOytgXiWscbXwx8akjOxW0nQh6nNXV5+YL/jx6h2QjI2c5DDFZMQZi58RLUptl
/yWyd+Q1pBn6HVGsTZ+4RNWNcWuoYM7n5kszI4XtoHmZ2SozhAeMZx6+cm8YGP8lHz06pJskigkI
n+ZDrpTXPpFdm3CyZb6YM/WZO4C3DJ+sNoM4DcaiYTBYJJumuYJpcUAow+t3ldA8Bcn8izJX/XMV
ShltWrqsm0KRlW9n8u9Kwozh05zo2FNsMIuKRNa5gaMO/zzyRnli/AXIYxz2CcoLiXF4UjJxHbif
YIqN2uCW/v2QdRApvvT2WvXPAcv2uJaGV6lil80S1y6WkT24ME81mR225t7S9BXaMN0EbisNv2oi
/NX7UekeMPkzhS1rPxWBCtOFCb+6vJK22m1eA7T14tAhdVhzxKqjSqIfqtz9fekplsbE/x1zfas8
SdczDI4+mm5q8k+lvK/MuLKzUFlB7+lWijeT6MZeZDg6zu+IicLfX09Z3sSfrqebxMkIQcnLmeqH
kroFVBWNSSBW8j7Yms+MrZ1qxXvMyfkmocMlTnXPUufGm/YTTFvcFn//Ajjz/cUr0C3TXDqyy0f9
0znM8AuSfqtBsLRjUeDWr7gZImh0VkYtpfBhz6SpVPd1cZEsxs+SgtWWvJC5o9mk3OTqrhgeKu2h
jVQ0LZhVlWcRB/dBTw7ErOLpSJ7FdNLL6jqUESP9N1oJZM+SAdJvVBpk6k2XXgLjuc15royrVI1f
S7N8snp2azuwb1KB62Y6q2H+0gAXlJO3ZQoqYHRI/ADtswAdElUvc1Ewgyc5gRKt2ipwRmNu1Ehx
cwVVn0WnrX2Um4F5FKg+5t7WUsvMCCQxDMRD5oVTjtdXQeyIB2G6mhB96pF2Z0Bpbji9ZLAmTyck
+IgTNPrMh54GZNUqTqwwwMtYm6dzngRuLl9DazzE5pMJxSAJjkZ9J7p+I7rPEq8yLEDYfKp1xRNt
uQ6H09gXqJee5fC5qd97WkPRzHpbvtfT/u+/6T8f3mxBeC3AEGFqAprRj3cao9Gpz03msPEu2GLJ
BNtEb3Ybb/7+Mn/5BKE/Ando8Rip+vJYf7cMddHcNb28eDpd7KAryJ07nX4sjIsNSfG/WPSMvzgp
iu+vtpyTv7ta3SY66SutsuqKq1V+TTOkPuN9YlirlLGzni22J0Yk1EIoaHBgufjrBuVeQwVHKyq0
mK7lnPSOjf1US7gP7+yeYla7phX62BrmS11+EkbwNBLoSri39TCJ6d7mMGJG41eNc0DyYjDlD0FQ
apXbomOajI9yfomni00TW5af7fkUa/FNKl+qDuIkRrf4jF8ozRWK0fwW+gxeUK/DVncrIZ+juH+v
iohR7HRKkU9Go/WUaoTC2Fhv0vLU9E/k8fziO/urpdYi6JV2Lfnv7CA/forFxOlSF3xnWF3WmYfM
LmYFio6fLKdwI/crjvtfXPHndVaVVUMGiKGzIBm0gn5a3G2eAAiCk1jRAY4c2eOs5JbP1Uu14zZB
cPSLZe7nN/jz5ZaX891tYsZW2Wcml+vSr6g4e5a1/483JBjaq7QuDFKmfvoICUy0E7/h8UJPtzZJ
fI1Oi90TNry7DKJ/cbWf2z/L+/n+asaP76dUGiXJeq4GFZKg4Ss2eHJLlQ6xF9sjwNJ19zwdftl1
+qtvbfnCTNp/siXsn9aQCpGsGUMtXnHENuinkx6zSmwnIF70yFDyIq6/eJ9i+Ynf74/f3uh3V/xp
NSmIuSdzjjcq51/t7NTbh7E+mZO5UVvrXTcJZUFgL1mUwwOxSzO6Mgkh39h/soX5qhQtE8/KVbCX
9haYIkZKTe3FPjMYGYcsxF65MR0OTKs8+rJopS2q+KyYNtFS6VqK4w/6ah7ejVi9Z/hzrqf4I1HS
/03Zee02jm1d94kIkNyMtyKVbMuybMlBN4Qjc858+m+wDv7/VKmMMk7fNdBtimGnteYcc5X2Nq1C
GPsZVRX0KrMxNqeM1F9ZrHpjsMPNs+06p6SBaXucGppTBeS7Zxoqh3SVKrtUgy+cgyBPgEhCA6aX
rXG6BDMvxdiTMemPuAsXrW9tB90iiLx1+hrxQASUD4eFXJ61GPqRvC6rXY18pN1J0gPIUJpK2qKt
1SX/YWTDzw2n5aA804Q2IEY0BKT08SEieoYsFT++6eCA1CVeVPpF4R3nyis9Mb4G+1FNr9Ox30Ty
l8HhP9RNx84ehnRv8q57/LPeQKRDpfKLv2QNKF+7+uHNC3Pe+vz+6ucioM4KQiGaCiDbsT+/cbv3
RU4opexYzdxQWFDxs3L2ZMZ1zE+K2t4FYeDpME2QNJKdYum3ngq8lDJOYm+EfufHKPmMvZm9tMyl
eGXHMsNGfuPLBap53EcxGxEFRK9yJD9PQxKZBPdFt5OHExZYtzE+ZOx77Xjwik8eV2qiMi9XmRy5
xhAicbhLOQFYFEyGBxS0RnSIrF2Yv/agNon6NchDKeRTOR0Lgd9eKYgOfWwCy7GVBiHgdYyHQFI7
KgrKuuGJZv1HwVZGbiNHk5D5jkuVbq7incrkM2FKLFW6M9QFpvGjIkAwSHLs70CpdzBHF1X7aY8f
ICUbzum+Ni2KusDz9Fokp4r9PTRauKxvSZItTR0ZZ8B56k4MxqsOlSYy6D/q5SFSXlWqOE3HoFHo
+JT9cUSgrPudqwdPkdKAj78qK4SYLeJzC4wyPH47e9WnR604+0jZewTZGvjIbix3dfVJx4rtELVw
TkKFPMBCIVmze8JZkww9fGfegH6uh1nSQ96BhS6iPXrdtIixG5K+YCv9gRyAcHwPOEFX6GBlBMXw
I1xht65C4TeDwwMqJwzfByItDY9Q7erDNFdKDvsNs7s6PwfNDYGMwNOqj0MnAcPIqXSoJz17U2Jy
kfsCfR76qsnzbvrhEBSPNSN1RGs0RK/jrIMxKKbnFEQnfxm35XPqhyz+N3TRvXQj5+tIPVXNS988
6giOSVS8nbcNZi0BMZHIaBMthTFdfh6G5mQR70FBlN9HyaGlOwcfprxJ0woDFMwVqnyEojk6+KTA
OuNdkJEseSbKdwo3uv9I1qKsbBUcem0LguGugJwl15Qc2uc+3WU6qvoOpKWfu2D1Xc1T7/XQ81d+
od1i4ndGOOee+tEU58JeM/fdoJDSqSIVMQwkDBVS4oxqvjTHuxZ8l9WdK1qztYAZOxOf23UjqDp4
Xr3OMeDGs52SYKHajpeDxFcStm4gyfew9gLptSFwEPqvo6rUhipnDHwMVmhvYBMvAyxU0lWm4MZN
oF+itZDw3nfSZ4Q1EhM32oT+FNTkbQ8voXwd5p+Kuqdo1lTPXk+8AlXHsmv5fWBcixsFmF95RjBC
JY1CvZg7mKSonEI0gmH8GCs7Gc1XkD8rAzIOOPIjxaSSGzA647adIe8VjjBK+ipptOzmFYsCGhSj
XlE3Uz8tcyxCSVsvUHdwwi/u9PZe8+WTRArgItTuPALVyv41Ka6K1tz0qQw4sGOHNwGhpEZpZEeL
uA9iawr8rz3TUo+fTLbReL7+opLB+a+vIs8DUFsyBKSF1c75FjBvOtcbioMlN0BzQtjINoykloAs
Gd/CpjB3tgk2zQKuZiM1j9AMEc3cVhqsUxhGWICS7iPo0AELwXOKgPYMG5V7iPGtmlG34Ntf5JXq
JHhSE9iiIf/aV7BfQJboOxUtUuYvSrBwNpyqASQ6CJcFNB99GmfpMPqBAYbqW8lRNVIE+vOJJBSc
xayb2LRX9dC6Grq39qPxd3J+MjptlaasX8DURZij3bdWdpui9ySxRFql0OzIbnirmOZjcYzL5hHY
YWdtyNGD1U9RBTBfFHmHkU8yMdSjTExqOoKjE2YIsQ9jJtwBfAefXprcq3m3VajNVYPGsQBmz2au
p4oRm0XyiESWndUarvxCHp4gzrBcp46O1VbwyWB0WNSdCxvYaZHiBMMiyWkG5SaGg7ug5NTLtKOZ
6rsScQRoewdEmUacSq648I0WU8lg5+OazDBeqA35GgnJUkAk/My8h6eRUqNMHqYBMpJVveBxIC3T
N/h0XdZ3AzCGRdODiAKNZKqhcafpJWnvYwrhHaCanEvrSvYZiTBhBtC2yKOAY15hr481MLA1fSDK
yieteJWr+yRM6YI9qdFXShdEjmQAqEtJzdaprtwpw3XdPtb2gyLFzpThgJth0p+FHbi6sQmyZm+m
/UIOb+Voa6Ut4N1xoTHoiAyED8qvo0+ynBCze42xLoBb9+ZKLZlY43uLxww3wBlM0N9G+aqZW5t5
LqvUM1beqo/LhQ2YVQt8V6UQoE7PWfPsW4+gcJcafCRsTWCIpHgtl5k74QJsjeFDSrMbtTJuC8Ke
gnLpb0PU62H9QNlvMeTTJpEQHxRNUDlJkFGLB702Kz2hjhmR/z6MBUppiRw6vmEdLG5e9kjcMPpl
oFAimRw+67qtCRBk+9X5yg2pRWVw7ANwalp3ZVMiHYMlqVia+mThWVHUhWZ/DgY5In3uahATU2Xh
5Ww9xacx7mL7OZBYD+8Isd0UHWFiYIVV3KhDEbuIV0kOp3Q8s9aa5SBoaGR7D8LZjFnUahyTAy2I
R3BEKEarlVwe6+4JdC9JatRKlqa6VswjjRh02PRGQBGn9xDgHfhiSP6HFR6eYIKkUO4H9ZQDq6Zw
IRrqLsq+QFNc6T3tx2opNIHOXVlimqUrQJ5hRZoaYwUxrZMM+VJmLZV4uE3wAgQgMnDb4DAz3iIu
2tIWTOFpRyVJ5DeUZOzuFEmUzBk4FDsR5LLVkStmqOLQWwiwgBrEE12yKSTEodrIkr7s2fiUekHb
BtQ/hDmieiwSYxR6LsjVeNyLSALMiykm9u5I1Vr42Bot41hm+Pnx7upLi35O/iERlG50L02+F965
8U5hVTk+uJBsFPvMO7cQhCVAXHofgvLBFa8c6m4npIMJ0aT+7MD1ejG1aiBxOrNfzOQWA89mHYNW
vfLgRtZo/KMo2KY1cDVvl/MGbdakjB4FuHE5SzeKxxJG85+hPKx01Vzo0eQwCaykWn6StPeoewgS
GC0TGdEhr4xgNMPYwOpKthomFN+cOD5UtKGMA0xf4k3IbTOYlnrOMmbeHetAPNghRQR6X8RK0RqL
nWiU1kM4YAtaGlTXPbAx0DBkedVnoVMMzUeRXDUj1ohpctuifBnwgy/Qkn14IezkQykIhUm7F82/
p9MnxHmkIZJAI/Yqmr0wZ1ma37id9ZDftFLnGuaH3H76xIErM3mgD1ltwASYx7Tcy8Nb3T/m9jpq
UsecP2D1aMrYZVtk4waZIzr9digRpVsEIBMp8k3AlnxccmP8HPXhaqSBG/LzTNiytfoogmtUZU7l
scViETQNZxDeEVW7pygvNTHU+fjURxq1EdZatOheeg9cTIvv27mL6Yk13lReNWib0W6OIvFdTcDM
VGjOh07oHWIbPbO8shQwZOptxO8giS01ruGXOP34PvQP8/31+rU6jIxJDVk1esrhvoWmNYYR+sOB
EAOkHsZjJhcLA2f8pDSHHhA+Snu3KB5z9uNwBdxAV0jkIJKaebsDSybTjCCkPSDkvSsbcpUC9tnY
E0W4kABglbRjDcsdqmcxPqXNHRQtsNhvk4IUiXMc6sPsVqrPqkqwvX9dBXdVv/MgFFTyttXWDUGO
snnQ461XPtTjY4ADQcrMZc/rmVYx9SeBUIIP2oZDP6KQEME5ST8DTr8sNJF2rVk6Fj/cQ5bkkuHR
clTyJbosb6q1FtYLOJ8JA0qHdYfzwWDeaRaUc/avFQ76O8r0UBhc9rkoGenyyotsfgHRfZrAyGU8
dNydrBFZ+6RLsMDi42C8dIJMNWMVjC25jpjBhqsGLIYWQr39KlGTS2N8ZqfmWlNw4Li29yf7qQiI
LuGyUF/vg+Co2pxtChAt1qI15JtQ56K0BOmDOHmuOCXASo8Zbaha2pM1Gg6ElyWRhh61t3rm7hdM
KrtO+dQLelG8wQSwLiC7imZneJzYX1QU6yx2Fy9pJL228FIjTOG9+ZZTJkwBPBnqqYX4pNPvEdln
pRZMdxiXJoc0PzeX2KBPH6MkjkRgDBkv3TAhQifLSjqjihDN6MYz8MPoAXjXtPLZoI13dXfrk3eN
mFGn024CBUDKTvzcrO8fhiM4hQZngKnho+NGGh/+FevS/ErrpZUQJ3nf0pCrTFjL8FHT2U5BOoP8
JXHs1xry59WPkG260VJFZ4K7s1vGQvJp+i+5Vi/Q28pmuIzrrTe0QMw3cbLrMxLeEShmKzFHgbaV
q4r7nH7BmOOl9gEYjGt02qX/6ncHbDshZ9spG++D0VwV5ePAHpjsYCV67robaXjmKbA3CPb2ULDL
1VAIDMSdoG6njBrlN2LYZ5Qu2uyoqc1dpeIaHSlE6p+ifkm7TwE8D2PfQlbZghcaBfhdIGrEEDj5
xg94/U5d4pZNV61UbmSYKFMIA4KxygzzGBhkYhf4bAgqyRF5YM5Xg5OJBr9ha/NocHzGiFVqWDDT
A6WGIvoCP0VnAHZEszNIXbZBQzUhQzohyVpysu6m4faS/kq2VVedmxG1uoj75yYjU6rploE9UCXh
v7eUZd21q4SluTz3g5sGxdJjYpKQ4Oesgm8GpTQvCu+CQqJzT382uTdM89kM2LzGgwPSpKhm/myJ
LYJtJiHHt42EERoCLllF0kBbvaRR5X3Rm1YKHqeNJop+kvoyolwISbf2yVM1bY1virfI905SbQPL
TM2/6Nbs4z5f0jfUtHfD3qaeYLN7O2AR9QQij4Gz34DRXZxbttwWEbz0NaCIiSctDJatTFDZGyFj
/K4PQ92E8WsSq6wH7/iHCumdykHEvys2ivZsb033tv6eGA8pqLSm/8qhhjtFbO/UlEPQQpWGQySK
56zcejpy7niT4RmthmVegKOLnn0W3OlX0Y0D5luvybex+ghY1fHLXbmK5XBXtXNUNiyNT5ttu21B
WHmopJsQD4U+niVTR0BAQy/bFsTAKNceUK+aPFCINelt5ntuqkOMJZJG15662LjV6YAGFMn6p45F
ZmSBIQdGwCtj7FkZc17wIokPM7knA2KRmXcpC1cFuJ8zSE5Vg5MIa7fmk6l1JrfRYjTJOc3tJDu3
1U2KZsFnDvPeZy3bANOF6WwNdgnjwdIb4kXLWA9G+q6PWXKUyxBem8Jn+FJPTjZFblnQQPcTeC/e
kWVjEmuPuWls7GsPwFn/iGueCkGChefgTbljdRwcpi0kIaoEOyU/Zv0WxlJEJ9vqBtiQL037OvR7
cEyOZm8m+Akdiq7q/EN977KC/au6Z1Iq11GAGpp22WjtffxPUSU78hrDxyrhkayabkXKjKOtjOsh
d2p5wb7j/t/X/eGy+oVusiyaqFBTiorIuRI6bWFzrKKfqtaXRev/3JuJT1LWbEFyy5+VyxFFXU4u
tey0V8ZaX9EfdA1XfSDlaVXRBJN/kGV+10Sm6f/f6108y3yaUN1NXC/ahpv6nDv2MlwO23jZbYLJ
hdjGI8UQ6YD1iBcRHd1+Ecs/NEC+f7D//zfYFw9WKeA4sXxQzFPvTVZoUsZbMEr/fnvq/Ff+qgnb
loL4GPGw+KsBEWGHDPwG2Wu+U8GyBC1CnwnojXCS6dojPmzR2mxgpCsggCS96PGtp00IqErERFcY
KTLgFLk//vC7LttLv174bz/rokuhS+QeKhLu61zeh5zlwJn88Hi/a6vK+m+XuKiGByxcoDFoUNc0
fMLN/G6NG4qc4M5tV3n593P+9mX+drGL9lJrdkAzYu6nh4EU3QbDa1hf//sSyje6gz9u6EJ34CeS
aNjbIMteixULFmYORyNgEprOVf2TzOGbNvEfF7sYkaKFIx4yC1MC3Khpyg5xCcsHlmkLOV11f7i1
nx7fxXhU9MqQQoWvFIjMUnOqrXDZUCEcQ9LhLfDUX0Xn+odO+Pw3L0cGnWYZZb4mo6m/uCYJrzV0
1Fz9JafPr7pN6Wa3zfp/F9PT3pQt8ImWQkzupWrf97NS1wtQO960l6X7wX/64dl9N3f+foGLN1Ub
VaSOFRcwdtMKEso6e2PrhsCTD0PeaP7ipxXhG/X+n7d08eRI2rVMAl3RTW2gehIPT2MTWuvdtJ6P
saRZerfG8oe7/G7C+O9d6vLFbDkaQaxaPW+LeBFjPev3w42ykRzgnKkrHIpb7v/aAp/nKPQftmqY
xEpaxsUEQu6fUWiIaZk6kTZonxZlmX/f1XefvYHrS7c0UyBlml/tb032qmmwFqkJKsfaRANJYE/r
xsrp3xf5dt4w+MbRagna7JdLQGRGI6nSJA1r6+IoXKIdV+JqdGeRlPXDwvrdW+I+EEVYTIZ/SaNC
Tw/CrpNlp9FeZ1o3IMcfbubya79sb1+8lKIQthrmtLe7lVg1ewBSjvVgH8QShL0Dbul/fENC1qjA
s0jrtoa14lLnYXXdMNR06JwofWEDVMRfnr7+4Zb0eXH4fSb6dRGDPy5MocqafiHtyKW2ycMUrcWg
Qj2rCbbv543tNK2wrC4zyh8z0MmD2FMTzOCnnzUq37hxfH8X6oeGFmQbbEvgjGGonJskwr/cLyr7
Na5qNtG0bocEvfs9OQE0X4gWvkWCaIcHkUeIX0GlEXOD7n1tWTGZGvVZSOQp2DmNI5KnE0TvrXVD
TQeHR3PUG8XxfFAUan5tmWjTvfQso1iGXrQ0CVGlbnZvVKegCggRGgnfTB60kcyU1HRwUDta+1Jz
klJl1mF9E5TrVoYLdRsDkgkoLDXYNcZ+4BcdiLxxpghfHj1f6j1NDsdM3jZUU6lyG6B6fISx4/Bm
cgSckN2SGq3klObFmU1OSXkj6+6GGGh8u8i18SEBYDE2n6BqdpmhLsHfg5UJdvG7aUTIS+EuogMp
+heeeQBX0IrQ7ktfqGG97Ni2z1XRLQcsC0FtL6vqUVMea/1GqW4gdTkZKRIZiTiGyK6hGq2Vitww
CVNf9NCA/SmafZSANZJp70zXinSGOMxJ3F4nM7W37ZflWG/nxPtooCvC4x26yJEI9JZe2Jix/4Tl
SVEz6+kF+5McOLRMHDo/oYmfx0eWYD8Kn61dsPzhs/x7pGmsjrapYkplEhQXk5Pc67o3NkhXML8j
gKvX9AdutYWxmJYodLY/SmUutzfzKNDxt9G1sUwVcMqfk6GUJZMW6zoPYEUS5wr2GWxOV3HyVb+x
wx/uDtfcN4NOt3VDlZl6LbScf17OSzCMF6lF6RxBi5a9o+P0sewYsuomDefo8LNO+ys9P4AqMiWo
8LG0S+T4RZngS3rLSYM7bLlBTe86xOswjwCyfNG890DHpX431jg7pjvC1VBQtAs1eQcT4egTttfM
gjenOuHMEBhtwpXDZ1/ge+q+moHWCitcpQOiAjcRE9eI2TmMoTTFNkcwBPkkx+DS4tBqxoKR0qKv
oJoAbpcvWQHQMyodFVykdESCJ3QFSsQIgHBLynvIzk8mJESkAHdqp6NY7bOzIROT3L3ryhpMxyoL
iPsj8aXqhwe7tO9tqFDWEoYFtoWuRESyZrDEGcjSlFRputUB/QwqTgxtb/YH5HH20BdryucOLcEY
mF6cvvXmXRxdwVHO5zxgg4K9blLjv+FAexjDL1PCx93tM03sayLC4uqOmWvnxb1Dw/Ba8opb33Ib
8TpJGk1J8FfioVOLQ0b+JC18SZ6TrRpaThppRaUFPttbKyJ0Wqs9Fxpt5yQ52ITvloqJ+gS0BwKD
qr6T1FNZ9UtCVYJpVYBBg2yn+hBo/YkDXwW1qRT4hwWFNvQz6ogSF9FqH0jHMKbjMS9BveCWdXAg
ykuHmHHqzQelBcsqD3iNtIbeTBLCz6dsEcIMH3GR1/Vm8KPHPJH4sHX5pkB7NXVw+ayDhzhAtDmm
GerOdj2rIeQaBbxqLRpxowMtGok48PJp2RCvzjK/GIjj8q4T+FF9cssLo7TfuejQljKt6ALgZUnf
SsXiSGGmyK6juL+2EeRbkMhla1vV9xWNukyABKO3ZfL/iDHbG/rwNAzmpmbWtLLhWHt95ChTRP2r
GZaz669J4496tF7lgJZt8JXQx/PB+Aygg8aBCTzN5hQWNyjblx5jHsV3Guji0ErVw6Qid6bZHipf
aSTQcrxqdD/r9qxm+Mr9/ibCIT3m5VoOTALXKBN21lzmR/mc1lQJQWE7tq9RMYweAQKUK2QPDcZB
46hW02fpPYRBtJYrQmezBAFpSV/5GMC9lGc5K+sCYuIUX00IziIoZ2fDOoAiTXMBcwZk1Tpf1znY
yyYAby7aWx1LfMEDT9p5inj2BBXymHxX4QSt77ZauwmCzyT/ssWDlZfXhheugpSdKZCJkowmHekS
k7yiM+OP5oudRI9Mqm8EDSRUrg2F0p9Fubm1r7p0WBYhnX1YCSbrh2kD6aRKNSFYSUf7WstQzM68
NFrGTW2Rmyc2GrdnmMTV1fcaffUCMg32i7Lmq/YOQgq30wAPdX7R+oa0aQXpA9EZsMg2uk/+U9Mu
vNkn5JXrroV5w2omywPleT4JwosnmYCF/NBmV3n/KCv3enduVH3X8PTwpK3T+EoD+1zXoEdJXSL5
PKVSGtaJ69mvFXHedXOvREcjfDSUx3F+jzVZvv1DhUPetqZln95bU/kwtjhIrSJ4b9lOAs2TNlEk
3UZVym9CISDkyMly3w1N0oV0wme2QUoFt/1iIbn2KXojsrMEteRYIUQnTtDgJmKra3fEFDymwKFa
zC0Y1qYspZ/B+K51qjqKt8zD4BSbqLlrbSs822X5VBmr/R0uB/Y5EkiYlnDJgvxMqBdJH35afflk
+MEWG86/19l5Wftz82eotkHcKX4NXVN+6Tl/OwN4KSS1Kh84wviLCc9cq+90oKz/vshfxRDgMBjG
ZShkwiBh6rJ4SOrj2CWTJCiG9EvDgTy9U7fNEo0JxRD1fywZ/rqYBUDHUDnZiF/Vt99uqfLHUEok
QyASMV1A4K4orvXyp3ro3/sTbmn2wVsqxzTKeX8u4FnuZR06G42agbQn48xRNpEbvQW3Yhm70ov1
w47h14v460XxGZoyaABAPBcbBttvpTwIY82R06WNPWqLOOCJPRkNRcvxnpF9/6jm/Uusz5PEqa4Y
3CDUH9wIf96jHitWkKKYdFREL7auLlS1o8UXgEdHjdvT20X9l3pkGhDFQmVvwpSLU5J+rGJwPial
SEKnsZJSiKTmY9eR1Gsua/iUia1sRKi9hXbGCkiGOSJC1p2JblsVP6SlGzNjxnjjkZN4+1GcSLNK
AO4Ad5YG8p4zzo62vRpp4vqE1IeUEUP7vsgBkg2bUh2gZBVOPSC9qQlTLF1NQfS2j7XnwCIIgnii
Y99/KDrGVBkvdXsllC+BEJjcu5++/G8+Ex4hB+xZO6+CT/rzESJIDWwl4DNJH2mOIzOniaHv8q23
qJxsJ5Gh8xPM5ZsRLWSVf4hK5f39Ajn99vknNgllnsrnTypBqT+09inMt/8ez2xS/5o2NNnUcPoL
HdcIA+3ituQMbWaAHk0EiEUzszp27bCuxnQDFxgPvp09BxjtFon+Ps5CPottUFp7vFOqeC0frd2Z
92wQbwwTaT85Z/S2xjnfawK5khvLfI5BKALH7O6sNL/WKQan6lPZxuz/K06cBicDGoIWhfHY+MqK
3A38F02GpAh+NAcqYCs73x6OQyK57Pn3MRD4JCPyg0a+Tcs2NlVwBDWZzeccVrUdoYkzYOF58H/H
QzPQGbqNA1a4dkMELz42+OHVvUwjjei2DMbMMcsndqt3XXRDmBFQ9UWQd3QDH7PmQObLKtLZBr1q
TAoRGR1EBjGp9x2pF8hKaAKmypkOpdxd5+y+0NU0KJ+s9rodngVbe6PchbZ3beGPnoOddLbgeJig
bbL/85C3PPQNTHn5ZBLxxSy4TC3K5cgiQ305jCgz8vdxpDX2OQpyVsb+pc77rV5cCSJpmsy1qzcT
Dnkt4wo9D+xBa/8+kYgOCrWlHj6g7EYS89DCb2oRrsloLWWl33TF+5TT1BTSguxi18htmtuvomGz
WnirPARsGb2AUXEB/y5ESsEgz5zK9tFob0SLhoviXNl9ZpyNlfyrbg2EJHdDgixfHLN4ctT+o2QN
su2vskOf8GqiBJngz2p0lYaRzsE0kR+azhIfcjy87OQbPfnej6VJeJDmlrH5HORvUeCDFcimG+IZ
ikVj0CmPbPNOntl2bZ6e5DGuUZYUtRtE4Kb1BOOxn29GAj/r/rpjVzKAAzD1wo1gRC282HNqA4Er
FpQUsksGohZffZnDuW0ba9lHs+B5QIYxWvKr0hbP/x5o347l3yZg9c9hVkUWAYoy62aoHuNmP1oM
sR9sZn+VU/8zyf+/Gcq6rBArXqjU2jxDde/SO5VN13tJnZbT/2JcCYL+slPxUxntsk53ecmLmjEF
p95KIp9Ku/+a9TDSfiK8fP/c/ntPFyViqKzUVCcuMMPgOh0b8W1WfP373fz7Jmz5oiQ8kY0mq3gL
HRUlvTXKy4oI1X9fAtfsd/MsSdrAdXBegff58wNoPbSYekYcXZ17nAQRYs146RDcg7htW1Je5Iwj
ecgRCU58PSWHsSuXPFng2u+qrZDKlAZ3DcaYIpXJUKsdEz5CR4x3k4brsnstBFlaOyIVHSE1y0I0
nHVJjbE+QmRgEDsBnI3rSt9iL+nRH8im7LbtiwlEtzPsOyWs+CaZ2qttj2THnvfi2DWSTckZKhDF
7SRYHKyHOB6Bv95L05vRwV1DRkhsgUpUcnSYBJp2JPGW+hxyROhCa5OmxQpZN1KfnNJbWrXQ+kno
QSqRwyoBGXOToMr0lFfo6KW8DUDrYg0kIVJWlTXOe1Tcay/baBOzU4nKdtgrCLXz0ue4yC6/PRUE
VKQxvQLqnUE5bbKSxLNBA9TcI3AnYqcpsN/AUpR1QDHEApaJcIr+ocBtan/2+NDVjpihtoYqSEhC
w5TcU3qpU+0LZbebzDAIG6EBUMBxoRa+E1E5UDQQeSQbDddJARr1S65ykJfd3gyVheqdYwho4tzL
waJvPLGIgu41b0m4JpW2ULXXOAgdiTQ2G1JqoxzTftsPHDehgKHUD9qb3kscWIGj9dVIKXYHJud+
QGuFiKwwX/QRtm+G9yKwz3o6OYVn3CT9Gfaa79bhSgk424YSkdDIC8ClTFZ2qrXKlcZlpTSvIogW
2rhHXJDFrZNzqquT9lDWGcGQj2Z4m0QPmY7EIqPwAy1vSMennKJOIa4KEZ2ED+Y/iE4/jIy/Rzgb
EE5XmlBgXymXZiOp9CGQF4ZCYoCyggpAeXMBHc8BtrMXDnzhjfQhPn646Lej8beLXrRZ1QpmbJ9z
UZV03XZNRiz9T2ndrH9qDn5zYPrz9i7G/YQjQUwl1cgaQhWgnSvbmdbm2r5iJK9/6jQp33UA8AcC
K1RAA6qXx7O4lEtlqriavEZ5jbczPfcYFLFK+TfoIN3o0O7HN3p5/36e317WRBSgGYplqJfAgKgj
hE3M7zCUt3U0e1hLawOH/N9XAUDwzSRq/Xadi1VUaRqtHGJqrYCRbikhOR5H9UE2XscJwSeqdXtv
mh+dP5WM0ppU1jwMSTGA/1pYiNBOVn+Q21PvI/fvD6FFNQGM+5TcC33v26+p8IEpB65HSuDUIVOD
rsNwXBTqSTHPrbFJBe0QymiCDE/9LSmXBQWxsH+JEeBO7PZis3TsKrr2QAsOtoOW0QY20r8HgUfo
N8ikQDv18Ha6LH9rFNgZ0lPaIoMNaifD/yM4OCVyusgTju9KyHnGulGZOCOyyQvwUuR62SXFpxfs
dYilejY6+ROshlPY5HcS2vB23EvUSpTz4F1L+T6J9pV618cPhU++x2g9D432mCT9Z97YiPpHNykG
9FR4Lzi8WaQt99x4Hb0lRu10yskilg7zixbTI/kPJCBWZEehLuWX3W1QYpyGVlMawYeoXnL2h2r7
VqFc7/V+YQV3KhJkpbou83jla9eN1a+oT7vIiJHCEdjn47PrODxw6o3OXbCOoc9HGT/XtBZxkrnU
vhC2nXod1w6OrpSspewmQSeV6s96eMwm41X1rFchv3flkQq/mqx9lLNwa6TgXpSkXecBu3hk0ITs
dNZ4its9lr6gpsI1147EuUh3oJb86FXmyyF2zhEj+WPRlYkdsDe3nvqYAuJAc1oI9rvNqqqUBbvi
rH/3cBoNeLNk3K+zXzWtqbLDwI1Dopd4h8q2skZHcPDAX6K3n8B2t1N0jMAqK82d0ZaOPL5QvN/o
5bvRGCsMaE4WgegxWSoKxySDMFKOWXqbZCmxgI86IPLkGUSQqUpzehZLfOsKYgaMUN1GKJFDby/H
6W1s3k/iSQfYCQwo6/XdRHWteshxqvTRehDvHVp+HyQL6s6NRQsM2XWhqcthcrxO4+gSuCZmwJ4F
OsTnAMvgYexity+XmmRdmeOVDdqrEFicVX9VqCHPSL8a2vn7+Agoixr+dSlFrtyXOINA4V61HZBP
cjIoLGS9Ow6mG4qJXAgPT6TKOlfJN7BWnweFLpe4S6JtB02nsCpCXrX2ETR95PospDmYGCvZy1V5
qkrt4FlXCvUD34I4LRM5gYURZLd8VLuVOt0J1o+8vZKyk4yot22/MrlbE06zCMh/V/Q37JuvWYtH
Jx4ti8gHsje0+KBPnFXbDPKNRCqYxFc3oQBueuVFxgJpDcVbzQYxIxLB1N0Gqnw8/TCHfrN916DH
mKpK0ZwVUZu3qb8d9/lmx7gh1Jb2Ol0yJ9lLi9rJHcqdO3udr6rc+YkY8ffGlyvahk5PWpZ1+sZ/
XrHPA5amDg5W3O8HfLHR/t8T9jfLwh9//2KVrT19xHXE37fFh2K9QOFza32fePlPu2vzuzuho88e
QgC0/msB6oo870CTsa1LxY0/FVe2BntCZC6w52wRlYLav2ZdpRRTwpZam/jCMW4aMzu6ce3aWtay
8dWMirlsk/C2ktLrEXqJG/vBbjT51lDl7O3AuE5pwxT/x9mZLDeuJNv2i2CGPoApwb4XKYmSJjAp
JaHve3z9WzhvkqmUpe69g6pzzLIqQRJAhIf73muLBgX23lYfIt5/EfA8lJcMHZxtdFu0eE5L7BJB
8gcSa1jScidpD1kJS1D32YQM/G1msDHgARmVt1PJ+RkY1Ko03sxkvAXEbum5tmrU9Kr2wSZAANu1
WLD9x4jRhkEN2mB3M6x1RY4yHfQdDb+9IAmS2k5G1Mkm4bUbwwidZHgS5ZWgdSi/tQNE0dBebIaO
el9isEyXBgi7nCzgkcPHIFiLdgULY2nLgKtoasWg5vD0pgwTdHx5GQT52F9E/a1mqehqE1fBdKxu
5jaxalGSQWfJt6pUzySkuQ3ZQGtUmksJg65V0zP4COxX2b5rhqMr38b8UW3OefYeuVhDBmNeTosz
uuCuXkosDK5Eq0LA78SnSHwu535Yw8tIwPQULDPyudNxIohHGldsHyvbXIvqbczbtXCvQ9bss/FX
SETQUNeESOenpDsXpJ5gMm2qrSqKW1VIvdMo97J89tL1QLwsyZyKLlNEYNwkgugaDdT0pN3EjC1B
/iOakH+ZesRkzQ5XZmLPZAamkuGnqzAL3mii4a6Jq0dOf0Rjow828Js0ZRP9tEj83YVEPvLbg/6l
AiL+bpD6BvmShwVwNYlwsBW0DrksDoHos5IMpn+/w9+9WQAKWJLQt9E6/lK/KkYn+QOGbsdjS/MD
+n3yT3rE6TN/aYgzs6fHSWilAo7pS0O8yU3XhZXG+fuOmDjUWPAF8ZPoV7FKF5AQwsW/v9LfyxLN
8N+uN33l3xZa8sO9sazok7jVfnAvQXEJTQCI1U+InG+qcRMEt0IZrpmQgL9KA1q3CH1I4Kw52dlo
l1VHJI4CF3te2wM7HG88o1rTzpgYvbYMdVOmnWpiXUQkgUH7SST29500NcCuOiMiAW/mq05Rq+Vy
VNMBMJB7q6h5fxxsfHcff7uA9qWPohu9y5S414F3TmnDy2BhzZVjjnoH3hGj/B+ezL8Pjn98H+1L
Qz5ohgZ+F9+H7Vj3f/nWXGt+mKmBO5kaTH8+nDocNNVW2ZOFpepf9jCGbQAXOG85oYpHvUnWBB7t
pfwURhKB9mtPoauSTzaV5yLDvQl6lECSWxAGuyrTVgQnOLT72m6X+pgpFJI3fdz/eEni4j0JkFYi
gUAOX1+NBiRlyvkXL03Bv1L356DNIdQesKHM5eAtzPS91unZOtVJcWurZU5cZYTbbYrGZsbZJo46
fERZs+ghEaoRKyFsGL10TBwGNOv98jp4T4oqwVs1MbD+UtNXvMCV/DzSB6neDe2UDHdjfi8bZFPK
MFEyAJ9kmanvgtOQTi7nZMBQg2OTv6r5sa76rRD+bixhjPtOX69cCCtQccvyxZbpmpzxD7vpsVHb
jacbz6zVLTZ9iGwnVSX0UlZuGg4d07wkRG4Y5qRWYL1W6llhSNfSfc5yDJm6IxFT7xvYuqaocH1W
ato8y715NHLkENSZkX32Od9ShxOg4OdYI4mxCoj7OBraYZpXlNoe/jBLuDK3Attpk6VflzMEX9tS
1DPFcwmr8Xdpv/NQz3dq5vT+a1K/tIbCwB7EffamoQhTE0hmtJZNyYB0wGikCCjT+Xk5lyggXmMT
XzZii+SkqXMNvOJI+9y1iN1lSygvLvdZkI2C04oiBWin/4Fz17aOUHL6+pz0PlGQEEQAlgUFlk3q
bkF6m49WtBwEso095pSF1MLaicUBedyclXQnScVp6PUHrTU+jKD4VKqxcopgp4YfTT++NG4777x7
gIk7pUNW8qvRPjXjxY7HVYdChGqADDRUQlX8oNaWDJO021WhcbFSk0kG0AXWyavX1SowRw+u151R
BVO41pwf+KhqUejUsXcWbXVhWEWbwcWiCYyggWzSnUhUoqOFOc0y5WUi3RTprpHXBWFb47msEKPo
H7q49hZplCgjCuqro5FCFH1kjNcHKzVaFxK2OfJi/HeFTlR3F6krUCN7r/fuLCzEcBda0pit4S0y
NfLK9IXaNygqsrXNLu778AHyU2arRysJH/WUxrtEHDfJG46ozHdhoX9K8fXu+J8Q5+fZ24yzUJAX
Aewe1Av5xN8kcZ2YDSqUNMqeofcihKk4kUAUPGT1M907WToEVTEvc0Kb7L6kdkqcsEJM1cxaHc5Z
iGUdPkbWJTTZdNwf+dTHI8kPBsRMCwT4zW7m2km7VHDAwX864+j0SMVJNYnoqwhCcmJl4Ac+M/Wh
a06lAAEkdpYVv+QMjkoiA8PAO5OFMdc4SfdpzEpIyJnsoodgwGomzIBAG1t3GMSZvHRzzUWvoLzI
A7tfGWExUCAIgA1pE3rAsrxmPxs5wFP/DUZ1w+6FhDTQrwW5JJrvP9EJpoK9SoSn+s3Zwv1chDij
5I0+HbxKbRNUzSI2OLMTNXEn2fi2dDNMid558Lr4xOPf9yAt7bUFvjavzgbexkYRyw5JJB7/lDGR
QnvLMX1uBGz9vUSt2Rv4QjFoWQrlWW0vlCi/Re19bu48DGzAoU1NuorSWxvjrxrpFs6sZdXkaMR0
R1M/VIC3iS6fE+gMEY68ImBJGT2CT3CwVK+yHD5I6KAkr1/WVLBBe6iY7sklaV62BTd5hGNyCNFW
cow6GMpFQSzqFRFPt+/IBHHqSDoDFe3WAf9Zl4awDNeJXd5J1kD7SDLQLBVLUQTnMYYoZSlnUJes
afpRjum+KKcIkmmup8u+kV4Dub/vpBpTaaLay1zXLlpanAsZFnNR3zzBsSDbJD5oDhdJeRhXy0Fr
dkkHD5hkcyLqbQXVYQhRQJZXilShi81/MSXdj5r8Hg7Ng5nsh/4uZShf4JEjG9VM7b0ZvjXsMu0m
zs+B99mT2J2IpTn6V9EkK7VTiCwM5kyjGbSmFyDXtTl3C2jegmec7aQuxEaKD172MQ2H235ZIsNN
FfImid7bN+NJz7YMB89hiG6LGMZROK1+Aj8002S6O+Eu726jTLBnMNPdI8oPR0nPRnjftTspehja
dpYrrwm8EBvcwhA/t+S62hWPYtGRMpd3zoCRNefBk6X7iMlggBzATfp12iYnKzeOjQG8/mDXr8oQ
LF1s3QbmVgOagRoue97LeACNUJNEv2+rtwTUsE78cV85VhisYoauzCt6fCRm/YpztuSjZe6aiLGj
QEitwNYxenXnDk8jkIcC9TL5RuTYccBeNiMZXvSHCIS7BEqwJddw3qiLAlaQLt/cmj00HLe+d5LN
eD0wy1HLq5W8R/irPLuDqsFwOTUQAQOeX0+ytYoZWxEfquwm64/MNudut5Qw97tQH8enoj+Bm3Tw
HBCgHaPAuilDghT4LcvSvQeH2ZTsncI6pAjAwcuGXxNGts/bH3mXMXnstHSjZ5BX/QXBx0xw1IWP
Cxbf/cwbxLmT0PwbzGyil9iQkZS76Kle9FLMybb3JPegG+1cgf40+MhFWeTl6EGF5NlQz2dE+pkS
2Urqwu7vjOnQSxBjePOIOB3tcdPy7Jir3j/LWTizPXdZq82hV9AupiymXnwfShl9yQKlGYwlv0Kz
nt2ZSYSTmq6jrRK2U82wd6w6Q2WZmWe9AcAao0fhDLJ/MkE+Z9QfAU5YWzVcRyR4ytFnZyM58uZR
C5B4iyZeu+zSUgX7nTB5l9hSm0c8tXPHDkKkj+MihGWZZHeJ+Q6VwPF5NItyqycnVbmI5DMkGRGM
qwTUINFAJDcQgdoHqbjU8ZuB6i4MtkD3aYK2s0bVAF/soPEAOX8wRDwPylWB3oV+lM/RMRqKy8ij
LXPs5vOALEVZRnRCtE0CY5agmU2rsxDtUyMrM6b8DsDzNtqxGo7llZvUjTgAhmqLvDFhafKLX23G
u+m9j1SNAxAViwiiqFdOPRRP4amXsSYFurojc1x4cD7U5jKBl+SReeIw3EshVaOXPvRRsostbQWo
xplyspAdDG9aYu8Bv9EJQSHQ90TW0M+EXR0ml5axXU1SMsAbkePG6qtZplbIO+mUcFJOCKhOumGT
ioeU7KyUhw4hSeK+FuVKj+2dbfQrgYoBVyP/ze2ECyJzZmq8FX1ix5A/4+JYlMyz/GzuDad+iog6
Skqz0dhzATU9mjk9gxG8Zo0SsjfvxWulnQiHpm3aO4rWYiM4B1G5rpKXxH+WAXZV7qFP6em82xBd
wvSdsce8gOYglJak88cguJhdxoZOxBsD91tQiGTtMzhk01X4Al6enAqLhpclQVK5+Tm8Cdzwek4/
alRmaUGdVz/GylLiUcPtm+vzwTvLDEoZmwTMFFz9YTRrp5c/CYty+bKAYaRQ4iH3AEZpPDnIHIy0
ANrtO3wU9Kz9SrJmoYDoIR1KApVq3K58k5z9glEgDVimk27s0ighAjIr99TwVbsVjUkF4zuBAmBe
1chyOmThQw/TXljnMWIu5o+7qH6SsQgOwIVnwsXsbamnFF2Pk/Z8lrgYWwqvtx7p3JB087jof1Vp
Mk/Sdx5JPUnu8ftJs6bka6ReYzqAp4lGAokYdxtUfyvZNdeBUSxqmnQwuk360ikojCSq8cnUIcfm
hevqW89AY02nibLJDFyMngRX033qKppjXXdItQC62afuPYjhzsheEwYwcvyak6CWJYeKWAKL/Wlo
bdRkQBcU78j4SNAwi9VlgfNb+si6PQqccgqlptLOBw/TPBkM5iKUPuIh2GT+gAE8x6MhHdOpzIad
ABuPEjGCcXZPrpQR2u9hwhD7RRrXOn0swz5LYMtnuYYKGXx6Zpt8HcnJan9XTPkZddGfC4jaJbJo
nYwzKB8pm6uibT1zhEyhbsALXawemLhf71qDeQtnxIJprw8CAxAw85gEnVAc7BPlzZTJ2E3mZQBY
g/NOSiwkAj5k16n/6OZVhXagu6cQfhhzgW9mXI3gaAI3+wgseVmx5Qe8ZZaS7008/nLYLiWifKOO
lqHJtHkf13ujGZgzQ1HqIe/rL4lFnHPdOyOCiVwcCcGYJQoHTv9I7EX9bHWR02J8Dhryued2cgx0
0Husl+ARAPkm+cnv5Fkz+Xn0dVZcSWM1QsqIcZb1RwFy3BtRY4kdqSemJx26sD+EPPQDedLQ/jCI
UfIKsCFnUzoFPrgzbCzKiNuaAWc8qMeGto6kbltUTiI6u92+abakKqO93sskQBRWdSh8Fv/qOQhr
BiqfQarMFetVynZ1Os68yt9GFMVydNI5lZZEYQiW4xwaFj6FVlsGdFDN3l61urocPe4HTp3yRciw
GAfzCdz9vVwd1XpRyOEpTZYtPQHOTpCatr4s144pFQVzowwphAGFTKJ+NoBqqn64JmO2oYnok1Cs
3BfyApJOZrtzr7NnMX2IQX6oQ34UUl9CAPNSN7wOefvmY3vSKUhaCde5ay+NzElkmGOh/tSa1SWK
tblkds8GtSGn0ZJRVYYGSrjVB3iLeap94MBi70vErS2aRYcVKmMB/nfz7e+uDf0UZMqGYumqZhhf
mn0RqDh65QwSG109yhztVWh9Xan/YCD8u8f352W+9PgU2WQB9TFHpCa+3+glotjR+fUUEiT+/YWU
b78RshYm7vSIVH3689/aiYNW9H5R4GKF5nPPCWSt7DIncmj+nEHy7XJHmv/kYv3v7/yzK2X+3svT
vrSB21StPfW/3hcVtE72ZdseepcmVUP76ZYgiBNh4ujes2XdUvtOx4kiohfJ5wFsZgoUQimHa0OP
p8lLRzIPOeL2zAqJPiIV1FrJqHuR4z4FoOE0eEAaDfS8Io3c3OkalPVtxSjDstoFEY3yUOC5I0PY
ckLsNZzvQXQk7Cde7fzwS//d/P7zW395dsqk9fRWYvmmJiJYl9SSOW94p8z0XwyzaRUDvfn3JdX/
YgD++qVJcNMJJrD0v3q4Gslt8WjFNKdhrxpgTiAo1QaayAfZgDZq+5vKIBjRptJ5MfKOxRd0Td0h
ip7Xzdqm34K2loQkBYJRne70ILyonDcUS1mnhMPI2ZsaTw4KbV1NEaZQSCuirxC5Gt2+6m/kBzi9
rvKysgGPKE/NZV0QdJ8k88K2HRNHyATCLL1zBHmltu8Slbudc4gSm7F1BMsMWs8u6NdRFM6t/IUk
Jf6wdfjUSWUxUSfTur+21iFH4VU0hzA7J4SicBpHkQ5bs51H2KxSvIWEKBWiX5T+RZHqFV28Oj/6
JZPr4hfOlHnr23cpCZD92c23DRqujtCaBkJ7bLygtYGO2swbqpJMXor0QeUQqKi0Snh6SLfZFArH
TvbD2trZ+SIh4Rz92eRIrRUk4/pB6pJtLhjG2y6/vYHDk+0ZPRYN9JEaTYO1F322DMfAOXO8CbPP
FEU7yvICRfoYxsdMPg455khcTxBm9ZjBs7yWLbpJDVtQ+RZITzQFYBQb+LASc9sUWKOoYF5Fa9C4
3XUFwU4lyEtt2SXKysypXlEue8zz1eOIfxQ8k0j3LT9WAAWmAxhY1hT2RbTr+a2J8TZ9pDiI2tp+
lcY3o7H3jZc8aWB3RJTt2n4NbnSp00ZF0RGhOTCDC9lGEmdVN3wauGVBrS3zYtvnkDirYtcZq9p+
GBN5R/wIwhXIrM3Vy46ehKmOuUYsnbD41kO6YGTTFinJbeKVafBIGfbRciinZq5dtj+gRUK/6X7C
zE04OiC/YGL8cI7FVzeXOJ1yxkGi6dS96Vj6QL/2yUBAJkXAvfv2QR+ts0XkZj8ejeSSVR3Vp+lE
fv7TSiv/FwLy59uos28Ayldgu5BT92UFyPQAfFDJsh7LxZ0ZhnsiLS69GTm18e5b7aaZOkwysQ4P
cbmokVsTIuZoZPFoHsaYgoIBZlbQvjHtQj3zEkZLA8VAzgDS3Sp2wmx0uneq9FLU71IOr4rTd0w8
jhxs0onxaWwD+6hT5qTDuvNBFJHeUtnHyo+Peuatk+LNRExRy821M+8aWmg6sfJa0PDsJfskDIHS
sxwLi15KTd8ZsibaAu2YN+GT7+00IKRlXWwHYH6d9ws5zqyGpN3T/49IlUsSmxd/XPZUR2qIKKPx
30sl63jDUxC0w0EvXlz/s4nzz4Qw2rRTlpFOw0wY1MixiTqmjslSJYw4JBknbVeS/lLr70y/W3T0
wzijc8WcXNS3QqSkkdS6tu4LAFBhxhS4SBGd65RtjUWUXGEjlFe6eysan2saciNhQTALteEYaMq5
KN4k+7MtEW3m/hQ5QuO6nVNYIBKHNBxzJP+Pf0yJzCTKtK4J1NoYzWNAGhC6E8xh/qDBCAfIm8cF
w1btNdYimkBFio1UWdkKcogczgOAr2el3gjomqyFji+JY53YO0+R1hrVUVBXvwISx+LBp5nI4uBV
CfWRTH+RLunCDgcad5F153sc5+QQwXzp76Mwh8bEccaXkP57CEea9YhYyF36nYQ6zNja+fNI6JMr
q06pX4JYIYksZH7v7eJoI/Cx4FOkwy+tGb4nyvgKMnGtukxmJuOKRHUv9cZKVI0y08z06Nm2fLbc
ep9gF5pQ2/faOJ6QwmI3JBLZmrzaGVqW1uquDRRlp2s50mnhPokgSI2TdVVQ8dqjfQW6NvWXrS0s
AniRSrscgH81SgUeEUFa8xDSkxnGHqEqCLSetbduQZBDWaYn26AUlg2kq09+tcFT4bDYkFpGnJ4j
N4mj5PayK9urJeaW6r+1PNEpD1DR3mAQY7oEJJiVi4aEqDTqsaPL5X0ODohOMKlhfEfmB+NeHoI7
VQXI4mE6FlW3rjPv01TKY6t6j6Xp4VRYmQZvm+G+kQGLAof5Xhgvsirf5Bw0NesBE7s6ksftrhm7
rL14WDWKuRFTAB5pIh2xAAisBOycqaYtjmW1JSL02ODSM1N/Qyyy4+mHSiv2Ab92WyICRKXVt7Sb
infZw4s6dgUnvUF6qUcKxrKhq5mtSql9JklgAw967Vf+TUIFggv9MLWV0qH8BFJORSWVpiPotCUC
gYYIQQOrLVADlXFNn/lQN9urq6t3kWQzZHIXULZTqNklqowyVtb4gEAuPImmQGZIvo33nnjw5ggo
pt3iasYioktpSbeqY9bJSc2QWdf2rlfOxvbdw41VildfxWZRPckqvP70FQcdTL6JSmvp85qNFpdo
vpQtsRtrE0X2OmJEy+MbJhZyPnZ3Lz6GafPc2u2xEh4A61F/kImtSxX93NGpJcaenjhmP1ufl8Vb
ma0zBddal+LlfpVadxkwttCn4xE+XHknR+Qokofpx4eSKE/hJ6syYALdQG7MXoax2cWkRzA1JQai
pj/RLDLB6XxgLojyeF9HERbWiA3sLuysu8bULh4hLkKmm5u8lNkS1klDFEXd0tQldwEO8apWh+XY
Qggur40SQnzXz7ROdkPfH3MXDHFqDjiq8P9k3S4Gvpt39GwpV2WlB5BfvScu+vJJXE+plYXHcUAS
1G51oTzSDHzMM3sLUbqbpo3yvVJt9LBcVgFTGk1l0GrNS12bN9UvEfJjkSCvyMs+bpeoAyj5aNzE
8EwzbMXupzxy/MVPJ6rPMb3L2nblxfRk0/IxUhNmuGpmOPZQv5TUTdQqW4m4KEcGrsVz0GrmTlQ0
73NyJcV4LA2B+4ZnrN0aRuAIjQg1F8WbnqxCf4n+TSrHVRw9Ue/MVICYE27Us9WNcBc6qu42QbCb
FPKsksZFoB+bIqQF8WrTpCmN7mowHAIu2Ns9D98qNJ58jO8NLvzOPuTZc61FexXXrRRZCysorhl2
8jZ7Aq25dCH1lXShUrooAERYUehbdWW4CCkQa552q9V2jd3vNCIgwp7EcTN68qpsXvYl2x0fSDF3
Zobtg9YvMdmOhMg/K9IVVPMH5SN2642t9bidLRaUTUH3i+bB2hzO6UiCH+eCCpuAzF9PZEeUMm/O
GK5P4ZBk3xBOlaMs55hNcOBsGrhMVNWamnygHeg+txCCGSSAZmRhdJk5qBvd37nNc4AXITDe6fnx
vtMPlNjlgRdVFqNqU9qZsXUwMjhhnLLCZKa0AU2RkJGmXy4MxIb0pYqKoBqguBOjOWNSlfGCwdZZ
W4pyKOgphzKI7uIJuuXMIO6kwBllY3uuqdA8P1gAiuUVv+Nk8mHlyoMiPkfLgH9gYVa4N1J9Hdfh
pirLh7JBxJx7i6F7bKl9R+JMOLDMwFA2qAAkP5mTK0wqhr2GNSkll45HqEL0HHbm3JSPVdUvauvG
XM+pWUeU9LUmAQRdis7N837Z+aOQuwdijX4ZvliMModDdLNCkm7F6HRS8FgWpmOr/iajbjb5y1zu
uEkkVV/c1LYg9hC8vrgX6a6xKI/DV5uxveTBYtJ55GFqz4PilA2/TCK/pGXADB48w7LPkZP42QdR
QPOIHIzKBFSjaeNT45Phi8gvnIJFCsrSiaZcHdQsXzFWYljXZBvdKzZt3R7RCq5ig4k/Hpg8zLdy
/yEBJ9O6N03u4DUHs4w+lpf2hJNebat7TDKxyVxQpDiQyY2KZeYHASB8Sg7CDbPiPiDlpIulgwkA
VvK8reTdISrQ3WebPtY4UVQH4q/mOsG1cgddAV2gzBQxDoNlmCm73jXIkPA+rRD6qEdxKJymWmc5
oFXwuWp2VvTm4AqFUQwh93H0qBM54vrjpU2N5eCpq9DrLz6CCxBND67CD0t2g4Vzc17pL50R+bQp
eY2sEPCm/ei67UrnZXCp5KooWweYJjsIFQxB5x53Rec8hzmv5mEx4I4YHDwxeNnKLVdR9PkEtFCR
5pFjgbOxqptKHxxjXSc/QjUu1WYfJMzK2hrpIz1OpdfwnoVKTfQlEdCRP6Z03cU1Dd2XvgGtKyNo
MILq3erIbDN1cjiJFV3V1TQ56yF9Bo7bXyvUFFJWbgwb3IRXPet9+hShXQBO/WFbZ2wP0wAAxJCy
qlR5P2U8+M3VbO2nvJQcWQc3EKQnO5DRCNbzqH4vpLPCx6Hw7/nsEe+HJl9q5bPmZBdKF8THfGj0
BynUexaFfCjmmc4Wnxn71J+sk3OrOISousuD7u7SeCmRuBk3y6yO16MILhLhDvgRQnKHtS5b2uU1
4v8uRd0ibptVntImsOnee8a1Zw7k9c8CQEsM9kilnz+ad3Es5l2Uz1MXBjuMh2mQ3ltHXfpEKcYg
bZF7+uNEf9H89RgvS3izkrvv7XWrX0ZPzNuQ9Y/QBivY0ZavZo1gztqBgPYffPXBDSlL8Ha5A6W9
lCg2ttvkBr75Mrb1NtS0BzsC32xIl6xu0nnNxhHAcOQNiI1lH97lw+SMNTFQqpcC6V7pEqlaCXJ3
4HnoLrXnALmD3jDPlZsseM8YLZW8336i73rR0pksIEQhkiVNxAUfMgK1KDlnNy0gHDu2iCbDdpoy
uLSB5ee3pHdPdn4XIM/R/GEXyXcNHtKNZHrHVoaITbB4luv4H8JtR4PaR3tbUQsntH+HjaZvOM0s
Rl885/Q/Yo92WMEsga5u/5/84gShoYRM7NcxktwTSbKyb157aW/VIWE/v1Ceytktpxgm8Vur0qVt
vfSdxqd/zvX+MaeP0DN7SmSf1RrllI7MQ3GP0QBqhABWdK0znbfAlx6JYrCJ4MiLvSAMNvrV06Jv
WhrgYt0H5whC2NRFrnKsKcW6VbtFKwWrqh13dVI9jHp28WKFLVZn4FuQ++1tscDTCpxurzNoWOK6
gqFAU1z9CvVXDdMi037w4fwtJOQQbsloUZjV8s8vpk8zKqRhmEjsrf3aMHOVi9u/u27Gd91b/KsW
klPM7/Z/pvXfWqqtiXSo6QGBICtamE24GnINKnpWfASwx/Wa4VevbKr4PDYtLkr+bCQlISTlmHDy
dTOIrQZYOPfDxZQsk/QH1x2OFY37lEG5jtRXeEyNiOVo3QRckrKVskc0wcz2UH2ASfO7V6r3GfEV
c0X2HEMbDpkhZhWvtch3vv4yWG9B8FxzBAtOY7Zy9V8wgJlwAusx6K1+6s2r8MnGWnbBa5KTpVDn
P0gTv7sJQAgAEZArSSvky02waz1MpJK41F49ZyFWSYKc/30XvpGvTmmV0AQBahFPan9pbEdMPeN6
5D5TLe2Tx3pTrBIn31nBfKJ3yfNpg5yFB++Hu/+dEUKVaYDCC5PNKVf3z4Y6+eWNPQD2chSMJKUP
pxRTTJpvYB/BkmNDSZ4KvV2Y9ZYax+K1IuCVsuon1sk3yk+AIFxfMUyT/3yxHkeF0mhRpZLUsyk3
WJZW3XKiCP/E9VT0SUL9pamlynSWyYCUCccT05//9rQLu4bVjN+U0LpmMUoxeXg2nfxzlp5j77Gi
GAnYzWQG1TEVgxutG9IiOBYRazEaF6o0pOq0u9IuOHvAbDLW/uGpMs9DyZ5Ip5azh+gR8XifPvrN
lD1aJeCWtmdQE8Ud1x8VDWOJc7HMVlIa1Sb2mnNKZTjYB4aFIll5QBam4NgpnlcjIEwKvV2JeCBF
Rg/5byV6f1XhtG/yeQaoQzOeTM48kD9ECJYMO1Mqy/PKuquUfc0Rom3LQyVOtvWoI8YKK3lZ/ycc
VShDcSXce3VAVMinZOLkNaZQBNwwOAu7OAAEeF/br37DjMK6KuZZz0g2CxFZkowhaBjpt4F9i+KR
pirrrg+uo1gHRAYVNrZm/hmTJWhCnetudU2sh78tOSsGCAmsRN8IFA79JWqoB08N1jTNO1VpPxeu
taYFSCeb59+4z8NzN+rrgYLfQHssauIgImKI0LGEVLqEvbgazH16qGiUN424ymj2hFTdvBqMP1jC
AQkuRgEfyoqJAgDgPJiqFbJRw5iACA7JVLVHHgv9wzjZspn/1Ej9ZmSlQiDinKzh4KeT+ucTpwZR
Knl2Av+vn+UbQpIWEC/8o3CmtFgcxEv9UgarH5aTv6c3uqowSNFtVTXBjXzp3bJvaSZ5WBrTm4nN
WyGdOUarfDGBXtt87y39H674zRLJUG7iBqHgFrL15QUupToYzBpTkCajfzxq6vWHb/Tdz6jwt0Ma
B24IEvXPn7Eam4jQA8zk//8bMQ1Yp8tkRek+j+4n4kIwz97+fc1vL6lhKIAeZApQTH9eMql6Fana
5P/wDwqstPHQdvf/vsS3P9t/iz4oUZ3b9eclLH61OM4mL5V6h3h53kP+/PcVvtneVbodbCv/XeEr
Cj7PK8MrMVgxhLqGDLgsqD/DsBn9939fR5k2wa8rKyRI5rKqITiITl/1t5XVdCtLSaZfi0J62fSv
cchhfhrfFdXNrOJVIF816z4fWENQglamdBnIHm/wPkbRXd/ewu6hEj+xIL779iqwHQ2zH9kuX+fF
pajIj/XoQFvK1jXPmLwmzbf+g/fuO+M57xmuPl1WVXbxL+94I8WDaechyKdVvpm4ytohneGy56FE
mPLDHf3usfz9Yl/ebYTaYVd4nEaYOTJfcxR/2zJ4+/ft/OkiX+6mb9ijGqcjBkkxRzKfUTWXP6gT
vhvm//GrfXmlFXrNCQJA1eGovwSW2x3jubRQN/1W24JLONcr71T87+vpP645PTC/PaWjReidYXFN
thdRf04n7n//cN9WVKz0oFIMlfmO+HJ7htjqwKgxrXAPwbHdq7Bh+lvgtAu0uhxtndT5iXf8XfEE
6GQqHEFG619TpmvbpndZUDzJ2ynznIiXpb/+H2SeT5/86xvOMYR4XpUi6S+siuUHZlZO9yvcx/cI
p9YojhxiO1YGy683/7/AZVWD1QTKgSIAen/5JUVH1J+U8QxWi2GBW2fZQHF1ENUvBlIef3irlG8w
FVwNVCynIIpY/avFyW0rb+h5h40ZqZRbJgXribWn7v73Xir9jwt9WSwCsyjqJiHqkek+NQMq0I3x
42r87bchcISzhM7q93XvUhhQdbXNU4hhZpkvQeBsig3iOEdsfnjev3sqeOxMXFvUN5TUf75RUtRr
alwz8p2cq3tulhMsaHh6S3DR/8U2ZLd/X/G7NZ3nT5Zl3jCFbvefFyytwNUTndom1yD10GkxINsi
f9W6H2oa5duv9tuVvtypNle1zKBX59AxJ3RqpS9CosBbxn8HZJhzqKKLf3+1bzcSwflHgV3OG/21
jOrL/8fceS23jiXp+lUm+h498GZiei5IEDQiRRnKbN0gZGEI74GnPx921VRJ2Ayxq+bmRHd09A5J
TC5gmVyZvzEGqR3HNnqc5NfuVWHZyhJPILtfgcKTzsQbd/Hpiv4UzpqwCGUdQzcjIFyQ07x5iPNz
97pTWYHCODQSUcvUTG0yOxDJsYbaT/AZf2xscVEuDRo+c4AVK21H8+qnU0z06D4k83NmGCeeJUYA
OnviT1boL/OkG7w2ATaCro1kq7TtwDBBm7LTYtXa/87L+/Vh6pJqUTTlkjXyaydDjbsmHuTaIglA
R04cjKVgnHldaGX+8sK+xphUInCsRuK353G2bbYJWnVmKoB+6CsfqwRvRbxcdx3QyVLqaUKna9Ol
0hqDigecg3i2k6TmHpfTtSFRBm3aYjti75MBV3RnKHNn8PGgbCoxmetN4ZgZfN2qXwl8vN4He9Gn
86i04UrqL/wSZd2mQ6e3ui65RdU9xIXqOMAf4JMl7UZUbxS4OLo194H50Mqw3GUgQ1l4NfP6sRBf
Cl2f+/6zanpzX/MA7hXvpeEkxQ/xeBtAwpOT6vLoeZeK5PSUdjtPW0sYk0llf9lQWK5wdyqhXMlv
BYwvmYmbq9HCN5A0UrSX3oCEVAZjH8YD4izX7VYzuXO3+tpHL1eu+4vAwDDZf86sfhui4l9gwevq
OyDYa5/Sh2Ktm3qlgwtu6otgANti5DbVeOCsK115jDwMgfWtSmsYxERttQuF7pi5L4E1lZG8H5LO
iVJjeQxiO201R5Pvs/ohQMeitKyFqB1KS7ooGvFeyEygrO6zZ162+tyDnSCLu+OwqUIYMXYlrLPm
sg03Lm2ItnbwYQZkiv2r+sDLmyWCbbVLjXo9HCq1mTEtnyx0tSQATb58gxoovAeLZiG8XV9Ilynk
ChqaVQNpT46XSWfemyLuf9HQ7mSP0rsJxCcFXG8HzV3dIYAD6dCNYxqx3kdSobec50gPWIQqjv5a
lktMWcNraHfdPGmFR/p7HuUTjAtkGveuucfcu6bXKqaFE5hI1MgegjxFFVy5YXjftSFXcr9EkrCY
yZVFH9iRAc+gYxZk4aI1j3NPkA5HEL4I82yqisJ1bFgwNeRLLRru8AEt5Z0Bk8eI8ishv2hwEpRy
5LjkpVsOD16MGA4CkK0bXimDAa2Dx6/UEArFeCvgUZq13saCH+5J2A24S8oJTp4nF4q26UPtYNCi
CgvMyit4QJ4GlugOdGstYX2s3HYiNcoXT7xshWsvwoTN3MX5TgUBojQ3jXWJnIKeXncyjZUP6khz
JdNnjUzDOEGTfgjo8t5TEXUi/SJUs/uifzOQpSSliUYKVvFR+OqVqVh2AUZGVdfcTmcwRgy6T35H
v0oAd9ZcjZ4MDdJt1iFwdbqiwZID34Yq/VT4AO+14rqBGdCJiIQ2HaxiRBhplPpvPXyQor1UqPQW
tGXl50AKsarPF1yWdkL83oAUFHRShkxdCwitZ4hLoE6fo8wRig9WcOjl69hdmcMjvryxdtCsH5V4
JekbSrKXMf1AD71wBECQ1rmvAUmPsMRweDUT3Mf91RHXcctYRflDrD3oneFACBLD11AGRAAOOjvm
FLmQ6VWgRYLrCBEXMouPCCeLGO4LknkoiO6S+kWnSjcK23lBvynEZ0P8QR35WFJTEl7NDgSCuAjQ
P5IwCByQygTRN0SVPZKbAgFpERhBAbU7388XdCd1Lbf1+MkIwHjIJhgYGjvRMvFi26iea8up4Cf4
mFFYlwCZnMh8VGB5NzqdRX0HLmWOvubDwKqnW0MpKS1g4atrFfk6sVr06DYVrJgeTzQhYyq/hypc
TEp1Jk6GCL0fpTtVDeeZTL+LRWhQ+kvFbU9FLIMxXOx9KVsh8nfBFrt02W0kcSP2qN+BOxaCYt55
NwHcD74RHLxLq4aWp8CUoy8hXtAvitp8hX+s2j25MgqjmAW0YNBqmKQKjUZVoFgGZwIYBp3QH0az
ibm1t0mGVD6igMOFKQ6bo1khemI4acxLqG5djBbRKYZ1us2lCnEu1GgB5yqvanUZ9HTLychaD79N
UVz4HScTC0rHxjbF1rDonO4YLDWciOOyegtKFxoe3EgjexGS8iWKgeWD/cVQMIWB49XaqxDil1jf
x+17fOyegihbpsp9hpBrczRB3DWLvoq2vWouYoaGuWuPUmqDunzVHaQigKInrkIxe2kHHU1lAP9C
a60yNbpGuH10t0XFsbrLmawDQqupiYqZ6r8UeI0qC8WCcwNVDPhGkQowxMzhLlTgPA3Irqqo6EvF
QjVuYoQDoAquZWEn0pkwrzPpNg+KVdgJUPZip22Oc2rbs14IXztDsEV02KvhAgebB+R67FR+rcU7
1Xzx271b462O5XcaHiq3vZbknWK9F1m6B18TLNkIOoznFCGEQAVh0YAJ7Db1XQ6Ljc5sve7lgq56
/xzwjXDdNd2LMkGnJgquJCa2pNUA7lj7MlTgGkZizQHKORs3YFmrzRHVtEzwbLHeCKX5UvE01QT6
DTBAKsrR+5GuJoSKSx0lLc/wDyUc6NwMVmrvLsxxrhYSJVvhypAjiE3QX2Jq1A1qkD1+9jr/NjKn
EjnO/d3gIQoEY7HXdnroKGDJUheFGTiiQ7SqQNg1xbPOV2nFQxkeVJkmoHZwUzgdKF7ClzALp4JK
oRY6WNGVhtOv4h0iRHvxg1r7Vvujg+36fV5+IrWjhkoJ6Xdg+vjzT1UDPc2bwBM5Rmv5gEdDWZxJ
7M59vvb18wXZ9ULAdXx+LC3qXLCH45m7zPgJXzN94PyfRjCpe0iGhUKTDpw/6x88H/Q6bC7ljLr7
uVFMEmC2T020YkaRlyMa1Letbv79ezg3ikn6G2V47ZAAq8CG4k1aH+KUMkR3+D7IiWsfz0qjQo5I
pkRNb3LtS7ToCJ2WKMUrsuN7dxkv/FuMXKiELSjpOWcLHSeGJSFjISpUmRXyk8mNdigDUT5yj6b7
pTnlUgDaPcsugjt13yw8bNLGjrY3o+t+ZqDj504mxZe4k4GK5jENCguIXrlQHH0eOslLsMUzauFv
wCB8H+zUGA3sO7mQWKZuTSuxoWSEOQ19ZcxATW4UqraX/KvvY5y88pkGLQjRGGf79Pqs+Me2LeQG
i53n33TjTRvyO8TTuYz7UXyu8HZiwtO0FSVQ0AozZtplAW2m4tLJDbOAegLv628s2i+fP8b/tO0o
eSyEdc/np3CR2SgdYH4+nbQzT+3XMgcz/dMwxlf3KYwpeYEKJBqkpt1TVJ6NBezRThWeEm5ADqYp
/9eIk92ob3oDkUIG5t6ZS8nWLgZqiR16nlRIj/bfqZDqMnIRY2uKK7o6re2JYoPGbjgK0nmwdhDg
dOGpayHc7eOiyt70cD8iv75/rCcmB511UBXUIABSTSe8K3qJkB+prQjhneY/+Pnd959/onyuQ9/F
BstQFJrZU42p4xEVGS8k/WznCODYdMQW5rqEnY9kzsxYyjb9VlR+fxvWf752/+W9p1e/bQ/l//w3
/35Ns74IPL+a/PN/dsFrkZbpR/Xf45/98Wtf/+h/9tl7Agfz/b3aPWfT3/zyh3z+7/Ht5+r5yz8W
iN9X/XX9XvQ37yUo9J9B+Kbjb/67P/yP95+fcuiz93/94zWtk2r8NC9Ik3/8/qP127/+MVa//vPz
x//+s8vnmD9bBi/Fc1Q9F9M/eX8uq3/9Q9D+SalVA0ijUpbktSicTe37//5I1xUJuo+OYSRq3yzA
BMSo/69/KPo/JU2jcKqASaCgORYzy7T+3x+JJno9TCI2TIlJ+79f7stb+vOt/UdSx1dpkFTlv/6B
FNrXCYkA4CjZyJ5IFkNfgkL312WOcZAfaln6IUkzfz2ss0N8Iz3Cn7CqOdqKGcTJN9QONhAgttIK
WHy6bJdw0y+si/5d2zZv1Tq7Ki+TAxog++gtfGPdrqLD4C+M1/aeskP+DJJrjrL6nEvViq4OBnTq
wrpAbeINc3kDF8C5t4ns/Drf6M/+lfoRrNKdtpWfLd9GC0JCHOC+OFTbciM45cLaV3aEZS6+Kevj
vXydbeGmX4drxUlv5Dltlat+kV8X3Ldq2zzEiNmp3txykn163d7R+Ocn5fWwBa62rUc8zY2wV17l
DaUQp11WW30JNBtnEdeusBkWN4ZDNeIjvEo3fMtL5cJYuffxjYAk+Kv5gTYSdEsfPd1VzV0b8h5M
vtI2N/kGbpwFX3kPA3gl3gEJyTeZdfVS7wIMVmnIXPpXaLnu+3se4ZYxfMiLxHHXQPw2+lxcaBfJ
3pgZs8yJbt2DvE6XfMF5OT/QnkJSOtuKG2VLSjwXHf/SPLibxDku0jkEg1m8bN8T1ynqhf+ordKN
5FiOsKhWYFevC9CUwoX7ZAClUW8HWlDXPkJocCkddJbAhpPHoKGLqgi/7+8QXfReIulCQZ38QlvX
c32OQA5IcXq1276dx3PzR3XbI6kA8FafaY/DNl4F19lFvkSxOFznK7wtyB9QSJxFPJZw7a8NJ16l
S1Q3N8mhfBIu4515RYQHC//JGVfDtdjPELp1jktYKLZxoyBXNQvfPGsuPABC3rdL86PfFdWsebBu
kEV6UC6q22JvItXsLzmlVHEFIlkHArYSLwNU70Q7WwIFcepnc9NvqmRuW/oivpD2wi3zE0qfn+yD
eGU40izd8fc2SkozztQLtKngSfJGlpGd/YCfM8uvmyt0Tvxqplzy0OCD6na38mu4orZ06CAnJfjz
ODibZNvGaUnbZ/GLZkPaXALYDefe7iqez9R5ehM6wyxyKHi8OdWBqqF+Lye2F6JXymN6SheaP8Op
bw60eiHTNmkMvkX+FO+Gi2R0SsWlDfFcPuItZBqJ827dGch07XV4E8dky6GJklvtSPrjCDm1qg9B
BvtpfUQuep4zXYNCueqUXTW7ei1H1/lukWCZrNpuaWNsqNw11/2tdgclweT6F1+MZodH6Pxz6A/l
a23DJ7uLFmiAr+AmIQhB709nKkZbzIYSLo5dNcPkjEtia23QqKJYLL526tgBYu4v3CVl9/453wwP
iUgNeuMtcrwhQY26r+mhxupz5icLnQtyt8nXyeJoPEebYK8d8o9A1iEY37qXBttS5fSbZKsuK0cR
37W7HAcwu9zXt+B1DdDNTrlvdoDvIRPttHvVQRkdryy9Q/+LWZziS2lUlPJmEZBgPE8E7u4h5A9/
TeWurRjwTh8OKtl9s1QOxYYVPNPv6JxRFmzSa7h0BukqmnamAQAvvVLfTFQxFp1TlnN5g8eC362N
aBc9B7fCWl9a2DHOBNAiHwLZlJgvHlJg/9BKZ8drYcGaXlMp18oF1og8X/GxLGxZfdBty53HSAM8
CPDWbKA6QLBbygErVV/I5k6JFslLiwcf6quQu9DkKC66eFb+wFuGfK29yeemDSZK9y8UaWUNCxBU
TIiKx0cFRnroYw17+CcIVzgnQaSM3Fc3iHDjVW7rYYXbRYfedrORF8d73KGkH+qFIe+SuxxJ7AcK
1wOoRG9mrkaBHKo7S3FXmPr8yUB5EmeZ+6Pv6Pp9dXQs8aGEvwJdk9LXXAyo2KGoZMMXsGwkMFKY
quveeuZZ97fURMxVe9veGvfMqXnC5L6sbkTY0gDk9Fmxqa6P9q2xlrQ55Xekg0ynbyGebknhPMFu
H8oH8ZraYuOI8qIWnHBWLWthvlKQ9bgTrsybcvVmUbacoUOEdV+2E9RnYycKYE4e830NOq90NLfd
Sd4NSLF97YHAniVPRn1XxyOpgQxKR1ysEebdazjvl4Dnsf5cj4iOyg5uWnrSutvPjV2Ijc7MP/A5
j9Hcv/YNbZa2DotDsgVSsEWd7WTETV7wY8e9OVw0Fm5fa7YNCM1IJjwoCL0qy1zn4pVjPIRA6czc
tbGKEx6AupkBmfM+gkD2Ay6JXs3keBc8ismjtC+qJ8mDAgmIZlt+KOC/8+xVK+6svXa8qDeoBKni
0s4X1Dz3Wg19eH7XLBbtK4hrPaQiNAd1i/jWgze8NTvgp7Msk22PfXKR7Rpzzt4+Z9ojJJ4tj/zg
unYqFPZQKUeyPBCvOLDQgH+F5Ij1xb0aqI5+jB8EG+2kBFDWrYslLqr8mCEvsXHCSnQNgXeev5g3
JoIjPIoKgv+8pCz8wv9Uu2jTb909lXY7f0GdY00oXmo21xfRli5JWbDTZ2udw0V98tf1S4b8/UX9
olxhjXmhqUg3zzp9drxKt2Zu54+tdiWtdLsGZcdYuT9JjtEt+T8QgMQV7jMupGkEyBN/xVzN0EZG
kqqlnrQwjss8WyMe5Q42AoeV9tCCAXur1z9lvzCWXSTxxqWFCGrFWG78DZOM2dzsKOxqOC+vAvvZ
XPmIlaXIhsBt27gVQlu0cBDutN9o4Ijqb+Wdv5SVH9KY/04T7S8J+vI9HbPZcvpL/z9m46Sn32Tj
XAiS8r3/kozzF78n4zJZNUmuZSkizhxUnf5MxuV/6igfAx7gN0BrAcj9IxlXrX9yQTQMnOdEYMgg
5v5IxvmRyt9w1QIfMlYB1b+UjH9NxcHZY2E8KgNzIwUyp0/rFIIcarIfUezWd4Mz2PGCPXiuzvzL
lvWHSIh9rlIxxUxMAk4b/a1ZRh44WtQvs1cZynXi7Y1s2TXm7NNb+P3a8fmaMRbgPleUpnEmlSwv
CMWKEhAavcKPFk3JyL1pymVe5HbUIXEQnlGe+anq/Es8kK6oZVu8G21ScqxbCDzILKNseGvdkvks
kI6zxRt3h6jE0thLJPXpZrgYHW6CtfJR3LROj+0Nud1YcVBn3hvYpSfhbIVjWu36+Rw+fa/xOX0q
qXBpF8SgGb+X+jFId0L0IB+vv3/Uv1AGpjFGrMCnGEJeQHXRiEETZnFc7QDsk3gh1AtndaEsouv4
9jyqYgpAmATVJ4gRRYiRsHB5wQYiCf54Ymr7Y77uWjLvHM+ztettz4xzvJf++o5VGmk6pT0QdV/H
WddJGWUR1KHG6Www5iCoqxX2LMvUFmztx5lo02LYbwP8M9rkzYGlkttc56mK18NjscZBPZm/orq1
SBbC5uicA4P9Umz+LR6EDwu0lvWLQ2mfFmWv+D9HR2sR40TKONnFWLJEFSux0PI+V24+ufnIf0Yc
f/5p3vS94Uelywi940cBX0Etz6zKk5MfbwhF0iyAqtPCVGk1yFcaegt55KktWtvs30B1n9lpzgSZ
CqAjSRfUum+wwsx9g4pfcmj8cyZ/J+fCnwOZqp6jzIbGQ8FAKGx8QGlbuY674v45px28CPbn0F8n
X8yncONC+PRi0qZQxDRgSBYdPSvf1umZAcknlxIQJQMLXgng1zjgTxG6QO/9YdQ+k5f9HI1AZDBu
8Hq8Smxu6su4nht3kMgvEUSaF0tSmaMT2MqZIv3JF/fpO0ym39AHmI+LTHi3XxghBNRsfwSj8P0y
5lBmKL/sGp/CjF/j01Al3dXibtwdjV6yDS4kx+Mt3bufzUc83izrxgfUXKTKxbFBjVi8MOoL03qQ
k7UbrRNrn5CbHlEe99FeLLgACo2BesMPF+GoBMdrHJky1EOLLnXwnp/H6GPnXQC9fTuUDQk5ElC7
WNz0+VKwni2ASAXug1xiJYTSgcR31gzB0KA6zurjYx2+R9y/Y65YmfmsuIfQgJvrlNZVonkzJT1k
XCdq8NH+yoVF68sfnfyCDEeab6sO2qW/8458UPOS03Mbmk1YfaTRQx7cdWCI3PhFyQ+RerR7KDC+
tzX0Q6KjCv+Q6qP+75MHdbipHqRuISDQdFzFKheb/lHiyhV1b4WBHItE/twh7XOchyqAnE1r3nvW
nWUcSson8JuiqkWW8AkvO9BmXDx9/oAp3HAnRFRG65/UbBUqaK9cG/p6lGDl3q5DuJd6nu/x1cNX
HLX+kYCtRQ9x8tiHG03eHGV4/SgFVFtXzJkmpd2plygUinT9j/V7F60tfBFbqjDUTxKKacg8m1zL
0FLykDWEgdxGd5rcH8gGFzrQtEEyEfzS5hU67yEzow7v3GDvqzcIV6aj/jgNCRUERvjw82qgbBtA
X9KAbH6yFuu7biBjgOpYya6D8OZcqnCIt5bt8CpD+Vbbj6NazZH6sH3uHSBKuuQKD/EZ4uFK+Ios
uxbABe9nXbcta8wKPnQRp5VVG2GSK37kZWnrsnOsNlq3jkzqDkfOgWYphJeV8Bxmu0xE6JZWnYiT
WgWMKjRRFNW2AauHK7cKTtQCHeYluL3faogNQ9ASaRpCaD2zsqZNw58H1qeFNendqMcsTIeE9as/
DYWNexIlVHfr3wd3PQKlH7XN/sHlzpxT4aMW4PiLLjy3uscs47vFPUkJ0E6KLDXgO7Sbfs7znJc7
BD/afEadifJbMB/m0iLcoD4zp0q4rl3bSpwzz+HcBjNJFLokjpNM4TtUryjYzNX5eHJ3j+3Cnye2
+QMFoB5u0oBZDIiOF3EGGJp85Vxir5z6GkBpEEQULVqQ094x1N1B60zOqMyLbCl5zI1DWtzpFBGG
wQkAMBb5D/DSlN/usvQ5zwIeEx09U7gVAuyGrb2prmUQN9qxdbL+tY6LK8HIQcLZgW7CdN5Y6bXb
sxkdAN3NAhSqisop8elqq/X3T/TUwfB5JJPjD7mpJuwbRhLAD8rAmxzDOySMzswd6VQG+znM5Aw8
siZbcRjnDr0K8UNcYJJ2H3EpAG+47ha5I+/BSzm5cz7ZOzlC2OWjmpqmcl35eia1mX5sJBWZoVrc
ycdLPddmqHmcG+Cpux49zj+iTBboECPm0ppEMfYtReV8Cf4Qdw1A6+6e/WOGVvoFAhvnZuLpwXG3
NaHK/crWECLDcpOfYRFtwv3qaCvCuZennpztI1H99yDjzz+d6q4Sdn2nMLbKr5FgR3qV5ovZv1rt
QyDiJ6dtPPcRhVdKUmujGOwi/hFzyOqFMivLe1RLZoWGNID4VnGY4QRsljeGeS0jARCA5xXb8FYJ
HbHQ0EtBaEfz10dU1MMkXVgjOLFKIb+jsRsOOLwED6JwV+FS1yAGJeD5fUQWQ+4fWunu+3XxS6N3
3HGtT4OeTJvEy1K9qxm0uhwx9MdFTL4A434WvhSL3k5tqV1h2P57p/dLo/fzXf5s3MlEyoLS8tue
uICZSTsor3H9KlGwoMWsPWkJLWZx5dnSmQTxbNzJ7i6lSDAIKXELa1Z+AC4b7OPC23Tjxt58IJ6l
OqnDRf/t++d8bgJPNnQjVfLQGCjbDcW1pi7FgqbHzd8IAdiCpIgq0i/+u9mQCo3sj5VBasCaHJG0
PVTIV/yNKKT4qjxyV6FdfF0k2IC4xyEkSmKtdQRyJXpFlvB/DDKZHKECct3sCaIKV8fqB3LrcfU3
7pHciP8Yx2QeqAhuYWQ2Pq1sd8yRm7vI63McxPGlTjMJ9IQ1KjLUBQENfX1WIaLgTaMQY+SYSXaw
cN/on9pkE7wc253JW3/zG43Tyxbfv6bx609C04+HNcVhIFnyz9rWp71MVfFARGqbe7imzWV3lRkQ
4H/4ObJD7Zmj9RdgFFvIl1iTfTONC8nTImKVC5J0UNcXrOa50oO3+XfKjWfjTaZgT21ACMd4aMYl
cPdA2i9aRx7bC0eyoL8MKPptfAhIoNSsGTB+vr7GVg8bEau5bjbKZxRrev/0zGdI/26a55EaHj98
/+5O7BU8zz/jyV/jAa8oS8VwqUmhrTUUy6Cl+0vp7fsop2fIn1Emk7MsW93rm7F5kiIqiSVtFc0U
rLnacpkGh+9jnUiLvoxoMkOQAc2CriKWuhyrXvGydso1puhnZuLPfPTXWf/nmKYzI2a/cscnN6Zf
nY03xdJHyXuMiMnE0l3RvrsMZ/5irLKcJ1+Ow/gu/GTbcv3eNAyZYdb+o6TRlzzzGE9//uivSPdB
s4zJRFT6tjcEkc+vpEslvUzkcxvW+M5/HcCfASYzT5N6D4ISAQqqvqiCwPCYHefFwlpGK6S/lt2P
7+eFdOK+x8T4M+BkEmqZWrqcW6Tlz408O66kVbBEKxQiDxn636qHKqjRcDbSbBnpq19XVgaOAbYD
Kzla7zpbsuvljbBQrhFK2bSrcx7uJ5fxp2CTIz91G8WLZILJ5oXcZtgjrEw9ObOKf+FA/tycPkUZ
l96njR4Z5DoYpDGfsZVH795cAvKdI8BNe3VmLf1LZTnM86vx5f1VqYCfkZGOog8mkgzok9kolmqH
qRqRYWHFFGDqTZ6d2QlP7lGfQkzmI5UsS0zG92UkB1++6kJEZtJlHzwpXBe/n4on39anUJOZ2PZR
7utjXgi3ElNeDdiKONx8H+PkcEzJHFmc8KqmvGmogILWRGPO0cxR5AZrg3IzhfhkWaZntsJTpX8F
6aU/Yk1mnyfGnZBnxII3tugOx00mLYynZlGvR3uhOeLm5+5op8/lTyEnU9Fs09o6jqkhJpLuMnNG
84Q8YfuQHdQW/rKCys/590c4GqtfZ76Jh6VqxISTk3LmNSu1u8Uv5/s3BoDy1Jb4KcpklkvmQII3
vrNeQcQIM0etOPjRfQHEQwFXV4po86krH+lZJH01arlGRm1WtQfzHnuZWPwxYviaZO5jalDcy9hU
ZeVjngGLRBTcRXiuAs0kXxcSyQUif33gLhKs1ccKcVbuOlSNc7ao+sMKXwbUh2gfzwSSnejDh27W
Coldij8SMAJSeFeDHfStfWTd9wj5dSijFQKiy9qLAC+61QCuN9c67CZVQJlUqS4SI8CkrrrXwKi1
+PbU8XuCcFLUx7Zo6I6n/qj1l5HRowTQoTRoYSHlwWKbYpFxpL5baajp6rME/mHUDRcDZjHuTWza
kfSiomKl2156pwq3qvdBsaWsr4VuFWBMHfk7yqe9jntf88M01mI12jk/xtR5wxjx6thEsAbVPfMy
Qym0cB8q98Lzr6L8KRyWWRnMQxxpAT9QvVHCA5pU+vEyVDYimr65I6bP+Fe28aMW7FIUaTIPF1A8
WeQWN15DdGrXuNZN32msJ8RxZoVZza0RxW8+5P6FYdwGFcpVkYowFq5X/msgu8jLAXYr1W074O8i
fnT1JgX1Y0lQIw9duC7gOnph8BAipNwjk4tP+bIajgspfS3Y8jupwXytpbxsoBe5NWEje+m6Vd/S
mmZqcOsivVYD5FMfkRlMU8wU926yKsy10F5TsPcKsGXWQ1ssjOrKBF2S6kvX20fZXtCuPPFKqA55
fakFq4JD1Av2XoCFn3rbokUzWHMve5PbvTIARPN0e0BYVkKRXtT/xn1NhdWNQBMgY1X7WUf8dAi1
Yit7kRVwrva3Ln56+sUQnru4n0gVvsSY5HZ6luXm8DPG1l3WS+bS1lqCrUHz5NzJfWrz/BJrksil
Zi0H8C7RvPyJfo/sAScY2KZOvo4W6JidOebGj5ukXV/CjXvQp8fn+tqxyxPCZXjXJ5hthE5e3Jj6
GQrViSNOxXMclSuKaBLN069hgiP+75RBkZN2N0OGL9FVlTnf75cndksVoS4iUIMgx5qMxGp0P2pL
QvT5fcgVt3suBapjmNtrZ+bDycGMEUbKDznkZDCo4CDNORx5ZlU2Sw3q4646N7VzMh0nw2hgdpCm
kVH8m6QFdeuKWaBE3UwpNsGq9N7Lc6JBp45NmGDUUyjbMpYplwPHpjARS0LQ+xrmij3Aj1E5Grii
0FdbnZOuGE/hXyYb4hUSyY6iQ5r6OguMFi2DY8orGlVARiGa3tGdbHmu3yydnAo0g82REqMoP9fY
p0mtlfrxKHYMC3TcKyRebWY8Zo4HKBznwlnWL8Y2SrbBHdku47+ezKmoqv0Re3Lf9CzdKvKG2KlC
kwYrUgOxXrWffz/ZT8yNTymWMeU8+LGluvFxTLGMO7Mevftu/fTMgvpFOWia5UwmoCZFYZf/VkOq
tqPWTm43CzzmVuXq+9GcmBdfRjN5ZprWh5FeM5oQakXJbRmvj+W/oZI5fuHJ/PsSZ7Jw/dITm1Aj
Du6WOP8dIhsuJ4SKObpcF0fbs7W37wd27jVNNvOSV9M2HgHlbt+g4p+9due2vZPPzuL0kyEI6ua0
QpRaWoMxLxt45WRrbdWtSqfeVstz9Y2TI/kUZnId0tPedzUsoFBwpvWGZHi37+MzE+5cjMl88wuQ
DWVNDC3ddSQ98luinAlxYmeAsPTn05rMNHQbBi3tCCG3McKdF13/FNPNKYfLrinPrNFTR/mXYJPp
Jic4YKCEzp1rry7HiR3cQaxY9KiYxbbnnNvNzz2+yWTLEYCzPIlwmY5OFWoXCR5D9XDmCZ7qM5Js
6SNc1DQ1ZSoa3OiDWx3pyWN6D+epBh9iNivLoHOP5EXNDba5DOXnULmuTVywkWpp9ZfUl3HD6ZGX
vbeGDN/J9zIRznyxUwvh8/caf/5p01e0OGu1lI1XRR2grDDWufaLQ0IXPbtQatALytnq7PhEp/vJ
p5Dm5BqoZm6We4jXjLB3u9nmAO5h4FyQ08+z536b77N5uDvn23cyqKyIQBUUBOSmh5uVGqaXSzgQ
DT4I9fDGKJH1qbZFeub+OS6F6eA0if9whpJfW5PV2GiW0AsKcSplm1f7Vj+jPXDqfQFl1iAAanAH
jclSbNW4ySK5GHOPcW2gCbIcZbPOAhHPxZmsQqUXqzToiYOipFPY5cW4Fi2S6rGSrmVz1yEbgDKA
9zasqu/3/5PP8NMYx3f5aU5Wg66IcUtsybyr0+tSPXNwnkKDMQk0clDNwM9sqi8NYCaRU2UMsIcQ
+DhK4rlrd0ljAkWwkbUW3g83OhiNn4K8iCcKPzznXPXl1BP+9CWMyTKoFCvPZIMvEdTPafbuS9tG
L2wNXwi8d2ZxWswLLT2TZp1qpn4e+bQgLYVFY8VI2c7Kjb4EprIYsX7Cwnru5rjaz9yHdiWfkUuX
T+2wnwc6OQQNLSrTSGWg/la/hmNot8+J498Wb+0uXcpXpXOECqLNh11GkQs5q5toAR8D0YHF99Pq
ZO368xeZrM1KAOFejIPv5w0Uaaw7X7QFHLiFcHUuNzt9R0AKAJU7Si/oKnydw1rqNaIfkMNwf7v0
rRfNeNZBwJtatHVp6PnqIW1v1RLbRF9EcUX/69v65wvqFHRL4RIVHINTDeoj/ZvqIliPIqDa+vtH
euLVfg4zhd1aXjFIgkIYy3uuYBwp7bOuPv/fYkyeJJ7vSdmOQ4njVa3gCRE9MJns74OcwsJ+Gclk
khZxNAj+mOKII6piOZqcypvsMIAmg74Iw1a4cZ00mHUf9Tq2rXCW7s/tuSeOqC9fYTI9Ba1Plbhl
yoyUsGONqFHx0sWo91VndoGTb+3TZWv8+af9VVeyjLSUMz+BQKxtRfmyKe++f57nQky2cASJxR7v
VsCSAUSt+r6uH4/1mYLCiWPiy51xci+W9aBzO2mMgelXcRuQTH0/iHMBJhV5s8/TQKoIEKU/FGy9
h7PdtPGVTrKFL0MYz4hPbyKyhioPcSYDgS05+WW9E4DdQv+rnmVYadHSPCdDQc/xREiyLzToUSYQ
If9/DYnyhVWiAtfNzHBzRE3X0q7i9q6CH9xkT328Mbw7N72xMsrkCBzq/qEJb7ro/3F3Zj1y41gW
/kVsaKG21wjFvudq+0WwnZmkKFHioo369XMiC40uexplzOugUILTTjsiFRJ1ee8553tArqA2Z8Mw
pa1gU9wGBAbj+LkKk+McfnT+m1A8T8jaECQICoAPB7YK50capovSE2imc3Qx4Sn0XwbQdEi2j5AB
Nrzr9hoMm3tSWwNaNq570p8qHiymsN34iA9zCbq6FeRGOsub6DHuQONxHnACz3WyM9OuYieL8b6J
n5mCVzXP7qqJvWrRH1dvY/W1hpZRwvAup4unkG4G4TPpX3mdAxkzizj3o4+iZeAJwX6KNCxHnxqE
RyaIuca4tu5lzvuPdELtbcal5jcvc6DJ35w4QwjGYI8GckpJP89cj2BMdB3BCSMj+EdFAkT8avIf
yqxaIwt0WyXtwlUftnotENLdwmo1x3ahyXbO9kptiTsldQWawyFDF52ZbZCJnHGYGkn95MpNWwtI
ug6Djy2XQ2Mm85dz+qTlldifgw7gLUwXFLOOKcyNuMEBQbrvxDyNI0ToRbAI9WFmPz16UwgM7E9j
CQMuzl9cLwtvI4L6iCTnrTH9lZNy58roQQP+4uINAsVzH/TVoERAaHEO6Wng7AKnE0iWeqsBaaGs
gMw2fvQ8TC6hrafohhpGVhIQi3JIFmCtHvy+PjLFr2Ddg5cZru4icQSmLmeJsYD/3PoXka6HAfEK
E2KDH7Tu1xx03NkPFgUU1ll0bvRWQeLniwc5xJtRH+78piI8zD5yBjDYAeoN01qoWUSKeSNBf0ov
w+A+a+jg+X2vs/0YAj5x/yF+dHaAdu+pbwokGM6HOMF8JlshaM1H3KQAKwqq7EE9RskXik7/aPwX
R8gWUaRmmFZxum0mGMmL4FTUsLR4lwm1SoJEMy3hTcWITnP4aW29G0AIS435NtgQUWUgt5EUXoJg
FzXFjjqeM4+cwhkMVLgdbPcx9tHKjGB0IYhUx8UOvLVFReecd4g+G/haCbeWMB1nU7RiDHq/TK19
/8dALh05thVgiqC7drQGdxqgRrfFqxpFNzPnNxmSZU+6PO6fEt1vpCqAE4fCny+GCGb6EjdNt/CK
p8Jla6fTZTR/pVUJ7ItZeLD7pqRc9SVBcH+0yPo34xAygdNTZPlIX0LVYlLh5611eTfDkU4FoLdq
N5jjgHJnAgh0ntkm8QGrDhkGTRXE+va77CGs9e3awbGdVI9SR4CAQO8OVlxPQKwrvnfg9cXFA+ke
QRz95Azp5KiDoyKHUu2CDpbg0MN1GeAKfI6qlxY8FJ34W2WiNRhDS5+ACi+T50Hh9yR/oDBOZ6BH
DQQuF3BUZoqcjWI3Is+yAcjEo3ati2JBJrvMVJfPajy7ia4jMEjAHl1aRAWY4sYlW08WAz8fEtKh
oItwenFQCpjhA0RlZD3aTZp+rRzLKRiXE3CFQ3McXb+u/GSHgv8xCKe9rB38/pi9oZumMnzk5XgZ
CNuEAK5yxB7CEVwWBEznrxOuURV9a5o31nh5YDCg3I4M6LwM52ZTuiuSGk+MQa6NwGsh8ZbEOQ1v
M6JPRnqKkIuu8hFmFx7i/9RfGAo6WPrE2cZRt5B4X5FEDODdpTyi6uEPZWwQ6fBQRhvDV22KzAug
IqTDInWcx4OIttbHJQiPQpl8TUGSCUEVw346VCIPPJAUCfiSMKmgvarr84DrbpTvkfihk3fkQ9zN
DVhIH/yWbQh/s9nWgb5KgVpBPM2ahrcs7U+TvIQlbjuQdRIg05z8GtAT4DSlyOD9+GJThINED5WH
LA4ENkz9TXYr6xBKhNAKtr7HLFOAHtVuFj/w7EOs5vtcnyuDqP3oHBfT3aSY94wvkLy2EMFDDyrV
lLlFLDgAgzeKRM06fCvNtQV9J7vI7GmSjzIGHNGHYAM9ryHIQfGUzVsb7nn4SEzOEYVK672Byb7e
d94LwliHeSvYq18ePH8XY5nw4psLN7F49EasnOpD4OIL5CGoxKJGHjOfz7q8c/4OXmnByAb56iMc
Gdy57TJBPgQ0xDqcACiAn716p+w0ZC8G4rli7aJDX5arhoKdGq48JMTArhMWoEY2GkEPm84Vy6ZF
O2cF31GA3BM8c4h4AZ6RKAnryvsUPip8u1dce8wtSfvW0xOH9z8MX4gTuWh/AMS9EAO4OscZ0aBS
XSSss/royKpIb9P0hab9QrvXCj8SQ47oP1dg/60ZCHQNUFiZR0Fq/V0VGc6ta22PakUch9ytsnW5
Z+9gEa2DHOsu+6OB4o8veK8J/1aRSZHwoLN4wQGNYXCh9iK/e7Hn5fyCcIA/whr+W80PdTx8pDFU
Cf9LnCsRUT2NDbakIv7mzefl0np/2D79tyI2gp0UJxCJz3itX38gNVJApj3svqPxUAEwazf//BH9
t0of9niI0uGQhyv+t+0ZzfyCF6LH3s9HRYjsWa7fJLiP//wqwb0b8nul/PeX+W1/luqUgAuKLWYd
xytSsJXRYhm0D1JdZ1yBMKCxaSXrZwWSR+hqAF0D5H9gwD/MKOcQFaFODM//FlJ56Pr/ukz/T3kL
/09T0LDn+YfcBcS5/Xz/JXUB3/9X6kKQ/SuG6ySDuh1Jq5iU4sL7KwHNz/51Dz5DdkKE1IN7QON/
Mhf8fyEVknrQJIDLhtEqruZ/B6DRf8GkHCEu7R7miAZr/H/JXPhNeIrJcIo3hZn3Hejk3bMXfr0t
aDj4kjLoKpi+Z6zEcz5HoXmgSGKCqZMtmm6qVrxoUVs6KTbpQP2ldc2TiSbkzhYNnkZT3a1YyC/a
j1EkEABp62ZSW47YFE+9JrNL/qCA/62p9NebxsmEGg3PrvuJ+PVNN7Vnje8UtjRhqFadhFKkmeWS
OdDCMeg2JASaNArzMB2vLM1GII7jdkt5/4cG6v0T+tvd+NcbwXKceXeUQwjG0a9vJPQ0y8CJRwZ4
NZd5BVIKnq+eWc8dQrDQGt8mOv4AcsQtSca6FdiPHjqb88ffLrbrX3f/3y0pvy6ef70LQEvgKacU
ev3PxuPf1mqsO6NlRcmWNRCxcLap1ViQk4mgo6GS0T8sQRi3//ZTB3dyG/7zMYNHguTv7oChCDG2
CBCObf2wPysYTFECAr1uLgCeQT8UVFDgzix+Eh72JD1zPwJPFLAAd/LgfPzAsbeX4/jKk7znrTgU
PDiNFMtmUo9qBQVAugpq522rEVtVLezbnSSurO/vIEMMtrGcES49u4WZyofB04AjVl13mFT24vUT
2Tdaw2gsqntkuSgfPQSohYGMUS8DmkDsmdUF8qexuep5hYQ0mybHpjqZdpCH1gCv9yjl7J7GLlml
TZiubMqLYwRtWtePFJW7vEYozEJZIwm7RB1TlLLMeRzb3MBNAJ7R8NHrdtqDAyBw7V312G1GHrAT
4v39TdCMG4DgG8RA+TBoJvyxE6TB+5ojIKuKak8k9HNADwjgck7GDffNUrcbo2lLSI9orkSO27oO
gTtGkY2opfkMa7JaVLqC1tlDMNs4jevIB9bWQ5AdONtk4ohmLpagJw7Iu27YOoWYMJ9i9lQNLTzQ
mzGlfBNRDecqAAhVEr0WwZRnta2/qWFCJQzBfZ6xpskdA2ocwl2k9TEyrGeN0rjqdbXzAk1PNHEH
tPMb9E7YnCdWNJdoUleSSmijW2r3meq3U+rcQZNm3oUIGZ9iUmATW5yLlvC17zpvb+729HCI5DmG
vQxu8zTY21dfuR60CHgveeDWIQAVj13SoJxvBwQ3ZiZdpZ1BLznyMItVwaElwSExDgq30Edgo0WQ
mN8XJbLSCNtiGsI3VDC5DEpoEodGpRsQs7/IYEBufoReSCaHPTIjkduetsN2xJxyKFI/H4rM3Lr7
gYLsQP3+xfmp3nsh4rh9IrOFlwzACbo2+0MB+Nmo/s9zPwnu91yK0TNGwiiQ0B/9daVpmySQAECw
JQXuhtZi1wfdcKC0WDqomBOk+hxCTPbWJvlWqpaA5tAW56EObqOP3vosx6ex7HdiyICZeFJlkK7Q
PkoYDq3xhoMpa7nST561PVZNKJ9INsPFNqtT2rgSdPT1Py9Zv9WX958H/nKEb8ZIFLobF3+b+niI
Deejrdhy0KbJQYnOTuQhcfCb9xpGdDQnkjwoI4gJgWJJh+OYAHJLsqKAIb76QwAE/bX9eH8zmIR6
SH7wwOJJca5+Pbn3uUzpTxpnLULKX5LQFnusVO5czxSECiH4r5VPj8H9wGnqFhW8NquORD1M9S3y
1oFXDtaxL9U+bQw/KRHwlQlxX4/pkYve/6lCUIIheM+uDK0zMoGDNkJX2Q5te5yFF65LQw8j6d1p
0LF6NKMmx04KqAxKET6jDp/XBLuhJLSQnIZj8RowSVek4fGmVgVAQcp+lXNrrjTFKfzTZ/XriO7z
/ED0ADAspQF4i79/WLiepxQdFDzmQNpZCy/YFUltj6Qj3oL5iV50BbouiWq9Z5NGP8sprd4zEeVt
2o54LnT+UnZRcim0BmIRdUMth3IDZ3N9obEs0M5KgyfQbV4Jog/OBvOpB5U2ch0W8yOb0WWq4mir
uibB7TU1D7rAK6ZRl25q33ePKfZsaCS4d9jO4wsZx+SGTsWITH0Ef96/qorue4QEdqRmxv7C8Rjr
z/2sxmWBRAYWXhouhmPUI9kwCDtv5TFsbse0SBG5BgR3PU4yt8KtAjBTcC0ahFFwdWtoOL8zbKgF
tCBzkJS3aZQXg4pl62Ers8FM0x3LFnpW4TE0TU1KtzruFW41h32U1+vcG4Ev9ydy113DzCdTW66w
NHtrBDN/tKJfeCkB2gWfSbMuwQFeZuPY3CU09aIEn/xW3PEE2ZipHz5BsFrfXVXdFlemErGcM7fL
GmtOsSrNieD5SArp7zJD9SnA4phbtG6WNJ6TrSag32oJeHlyB0YU/VrdTw8aY9lqLikcT6BIPHc9
vZGGxo/ZLHQeetjtIjSw0n2Ei1z7T49EQK2BbXz00FYmfki6e5cuRXxt1CGlo7ECTazSPBbjnG6H
FB2ddnQGkubQneuiXpXgHS28QJlTgB3wLaBYw0PmP3N0D5LAHpKws4fg/qtytH/SJ6X35fPX5RXz
h3v2GOQ9wLXR30YcdTxap4lEKzSKnmA23FrdyCOvMrVtmYa4C+yZqUKOgq8w9CcewyeV2ew0Z8H7
6FG1QrzygCDA6CjMrA4xh/PTSXTlwB9V6Ef1ldkbyh7nYphfw7R/aHvn3aBtJjdZ2msgJvkFHLlm
640Wz9ti3pdlh4TUauzRzy5IbqIyXjk5uYfPg6yAWcMM9wLKz3Kyqjug9ZUe675R20GCHoXiAgva
/BY6pFENoAs/DDyyeSM7IOjcV9sHkGd3A99MqEHWI2vdN4vkl6QqFUT4MI2PCvt9EaQ7PZHx4Jtg
PGQifUnQVgYWOLO7JvXlqYqpXNNR4mJMEabZujrKazdGK2zn6x2DtHWlXd9/G9Jg5XkyfCnCJtwh
uQx4k/vvR73dltbH2ELGas+7of9Ttfp7cQylURretzdZSBPEnP/24KyGXqIb4GeLAK3gsWz717iP
T8VUYRmaJV8V4Hc9SAadp01YcDUOLOR2LEBiNsgPMZCVNE0NB3sJ6Sewwo//vLZi/3e/tH659KD3
vTPUMYWCof1/La7hZDKMSbC4jkEJChVNjw0J6n1TeRgiNYj09QG/W46hBIwpqJA1QdlrJ5oSy+/8
rBOARxr04D4Phk/hvsGTMteeu1TFXECipouDADUqxTQrsq0GRbvgwCphBS6zFsE8NZOnuK7XKSrp
RZqiLs6Urp6DKp42EnQF3l5cLwFeCCKykCzQLy5pKLwA7Ua40ByLLkMwa1ZGQKPM6EWYJnzWkGIW
nTkU4PEgb3XEwy2QJhfc0t3nV58HEzG5jnoUcAVW02XLUn8rVO09FRwlOq1okbdZlaz1XGqw+CZ5
FFEsj3BCdHkfSPnQJFPOAvgafNoCXd1gVevj5pVU+lvnJpDDRqX2oLoMR+7ZcT1FQ3gLUDwvaeZl
ryB9/SwxUH8rYwz4ahK+8jCaDoC/Q4ARTOFrPHcIxe8saqzA3kwE5lY2agfKnFc/N8kPMkTbpEFo
baLmBy1wrVdZVuyQ4RMfYqQZ7kvdvkW+qjakLfwtLYsmr3kNxlaBv9Bb6W/8EmV0LJVecQ0ql6eh
JXL3fCLRRReHwUUJDdBh4Nw/fP7Ka1893puDUnG5RmOabmgQwjkc9OkWAepq0YQAqnaGBcshMu0y
Dnv+WMT9qcXmiTWYZshO7CSzA8BsFr3uOgyWhJflSY/8PnXpfDxJ5MfQAmGuJoNqvwj2pA1mhHQm
1cFzsPiM9Rxsk0rok1Vo+vMxSU619KGVb7oD1SCX4+GJ0f0kvtuW2AUu++G1UvQnKfpbS9QLz2QL
044xu6Ir4uUoUv/QmTo4fP4KICIkVUiveyXnrJjYBR/BuCIsxcfQ2VcupujoUNEtZK0DDDSS9dRO
yBJvy4t1XXNACk7u2kodLDEhlB/Z1J1C2Y4b0pj3OU2602h70AAbVa8YTWd02dlPOJiqWaPlzfQ3
dgg7NmxcPyHVN0O8Uqt5sCmJHPJYzTXik0svna6ocrC7W1IWrhg6No+o/5sLqog8bNwttK79kRQt
5td2NlclPH7kiZ3zzz8I4itN2vXE4/DmGz8DRA+OIV4qgNAl67ZmlzZjlk9tYy7IfMjWddGlCI2t
/GXhl+W+hucit2Z2ax3VyRbykwFuq8J/RBOyhIVhDld+OBQrGE+8zShBCSJkLHACakTGOtP4m5pF
Yj2YpshpNMJZZRy7EGzuOjQK32eMFLQ3YhQ2eN4ByGOGYCpiVnGretwC6XjpwjPaSf7584t6CDAB
ahD8xRHtCRBhFe1GLo5z1TTXEUXyuZoMOHcmA96dUpangfS23qDcwSOJ2/do6FuvjbfI+rKYGU/D
fjCcLWZEAexIELfL0UtbTD6RIUbgDjtPQcbyosCVSUWCNPOguzUsrLYcXnMs2f3WUzpBihnygUPZ
6LVq0bIfY7/+wEDQ9ulqijK6U9J94VOFqOIhW4we20SltBtVGf11jR+3OlZN8Dx0MsQA69+HekQ3
qat7eJG8+lKi+fMQiqa70LB5Yekgv8dYXzCrRoxXYgeOITRGzjbFLZel5ISrpH2kPsYZKNKx0GoV
Ia2/CDL0F7rsWLXJN6+ElT9vnVt3VdfuyiQCLxDp1JoNzamOJdLZw2o+xQHmzUmMwnJObXSAXfIe
zoLCJOn3U6IPXIflNq2Sj8/PQEXoTmT4jHNlJBKLC7mtsG2ZkvSLp4hbMqMR0jQGH2lbuYNlLCc2
eBnQt9xP90NXlyAM1j2cpSPLtmXjoo2eOML0x4Se60q+uTpOzmlaiR3uU7gj8CnsqOpH7LKT6SF1
iIcLm+llzFyUJ77Uu7FT9kuGR3Lp0gcQBTGsAgbnNW3ax9oiU7ij4Wso8DGHHniPFebEbJiXQzB6
L41OANzK3MVGSYmKe7p2lkRPLGRnplyRDxaZmzyb91nK21VrvQDzMNOe/fsBhqVmYdSrVwzBazGb
E7Y9K0J8pKEiCX3TevG8rgb6k7Zd891r+0uCJ/Jl/NzyixDZmnGGiLNsOJa10CvStwhib8R4DDPM
0lJV3fAs0JgBxEsbFNMmySSin+3w1MYjMmqU3+2SMkYvCcN3H418eAz9kyAVaGAh9BsOXbN14it1
wGMDeZe1jdZz1skNdCM7h/HG1cX8VPkpEu30DNzAjPHugG38xqj6vbH8WNN2BucMzU9Q8bpDP1av
ATJRsQhPtTgy58pdh/lhXM4/w3IIv5QwLvpZ364jA8BpoyN+K5gqUBapIhc4d0tnBeIHTAo2XsDY
FjB7H2lqfbyGLBrR8ejfpVJjCpeVHDHqyHwvq3SPqmvcJU2CBUoVSMZJy+9F5Lp9ACP5QyO6i2dE
cg68Qa6GCbA0vx66dRdpPJbUiyoj9a0k+jaZrts2mSP7pCPpcminVWhJf8imEQLmLos3rV+Gtzom
uxp5objsuF4S0BWbTutHd39MxxE5iOmVsyT9XoXdc1Bqhf2hRVcL90sdJfbgemNPIUQW6FYi0qvs
0nVmjHdEn3FccJt4Z1qk6G5hMDi4yV1nKotVhLiwpm5SRILVzb6TyGPvWo7RN+f9tWuTbE9CGJcZ
Hhy9oQYCge9lKsJHO8AjR9oMCtAyw2g/6Vd9R9A9otV4LM2cngGZ75YT7ssfZoCUglksleM8op/Q
oGnTCA7ipn/tkoEtw3oU69qVAmdE3UdCM0FzUdMjuEVPZemwpGAPgqj7qHWQdVRzPslyD+QKGhKU
AE8YWYSD23EPiK04xNat+8rqI9OCXQdDycXSG67B4AuaNSqvE9QTRUauWejIhaqHJITEqMm8TRxg
uDQg0kRBKRTMHnywDZffsDnc+R3muIEr4MrtZ7XPJvZWhzPy+O0kt6bHjsubnbi0IosWFOvAiSMS
4DFJx5MGAH3ltarOsXMRB8RPFUtTtvUaHZIZ4/suPVOHTwhZMmI7NXw6YRoNN/yi7SRBgHsPuZXn
z3CV+h3Boy4p98PcTtCJVABJU5stIls77ASwT424rM9oM0yv8Vc9J+o1RcvlPFcxmEj9fvTJwFfE
hsPGTgDlhln8Hisfwqg2w+VgHljW+4f/HBJbFtsOC5RIOdZ3H500haRExuPm2FLMBFsJ3mLhN2+V
PxUonZr6WKXgWwwzVJacDOewG77GEbrBmhIE67c1qCbgHV0/DylJ97SsU+zHquCip2/GkeDMG5Fd
RM9/ToE/r5OxgjAi9rcdj+g+xHW1VKo/Ex+Oc4nb+FaBurMri/4HkQYoU0s+ClpBSCGrN58CoQtf
i9m3rTHbvgl6MKhYCcWZkk+eMbpYZB4MCypGePXUxxupU3lMS0ZPxIduk0/ZDEAIKJot5kWnjiBC
NRCIVo0sWMttfEzmRtykF+TCvKc+h5ALbQeJhx1jV3T42403xGSDx294QIINxdSp+cZ9bMMJWl/3
/obO0YYptsylbAstm8rFWF0dMXg/QdWfkrnrHgYEPH2eTCg/4n2UkKvfpRBtAY0Ifa5Ydlkkf3Ld
L0Q5t6tJOty8ECpBADBFB27ik4P9zoXU/5JOfreaOn/YV0MXrkXAkJNHwh45MDNaGyXGD9epFeA4
J97SF28z0lzXTWb10uuRMVh1st3D8sm/9gfDxHzmGunJ89Qip7PEaUg+AqezC81m5A60M8DQSTod
Q6Sq+bFrAVbu4ocWva1tANoQnaOzbyXiVaEGFME95y0M8CxJePxdgKeKINYCQ6KvEJR5eahGP7e1
DxoQcMLXz8N9+FL4sjtS22aHOAqPdurtRVHaXoYdSVtgXCx97LWaX6J55+pAr0aNUkZHLNhD5ezv
7f1XVtXVwjPJtJodYnEEaMOKx+qvA9fiIDreXfRgUkwBRb8yPqSC8wCZSj1c1RQjHNSqfhdO8ffS
JtWXbHyZWQOBToycThajhdDXCJeaaFjsWWWqrc7wgn2M1noZF81bSCGQ0ewZdkmXB43ub6VogCG2
egCEZc5WiY9Og+gglNFQx2Jv0tRrqz0J4ZL/WN17MLNHv/K2rvKOpuAXdpyfsqbHtYqngxYTjCta
dKuezsMLCvFvhGIzmJsZcArpLMCdyEHefH45RuQu9yqiczfo9NC27IklBk8EBvVfrwOgJmIzHtu6
/p61amljaZ5VNYCIgy0ehDCdWbekxm0QVI3dl5I9iGC0lwwY5wvQqoC6Hso6SQ6Oy/dE9OnGEv1T
1uWH5QX2KVXFD0OW9Mt74Z9rsHqnqYWpAJ0FEEM81Ie0pXvc1QEKGS+8ZFQjjkRhv4r9W5ZXQN0/
jOiFQO3VRE9+QL57MR41MVC8vVfXmyKRbIU0V5V/llBpx98CLpptIoWFgJQ262iW2aNG62qclXnR
hZiu+GAvgDqaF4m500lP2BB+/iGGO1lyRxRPkfdKnX6sdVy+SsG2pBJgJBVeurdVBnqLAwkHgovh
HDlE7PSW/xxsBbh0ze60HImORRYczUwgm0QjfC+GrstFX7ovoY9N0FyO0b5TyR3QPLuNrOo9XtIc
lZiHJ9PEWP5NFm5oUdtLzWe7FXEvlwVa04cydGxVSq/60lm3yCh/6ATa3Wh+c1jVpuRNR6VYVW3k
1mUvnujoQAaZm3Jtm5QgCiJKrkM4pNeobcQ+Vvh+grwqSOCMvtAWCcDpkCwhIIW6EdfViegPIYoD
j0WwRnBjdCsGxAS3nsAGjVfh/vNgu2LYJinfjW1a3GYQuZv738FQf49P+AvHNHE7T2gARIMn3AL5
p8sRXcUFskM1RvGQMw5R3SL7Vy8/h1hosyjgaQXyHJEDKwlB36ImMp8F+nbVPawiS/jwyHg/PBo5
Leuq3zWYO70EpgfZ0bBw6UdBnNd9Ip80AaknMvZViaI/apjSF9gEDKOJ3kW1Squ+fEc3eVhoVseP
ZOZu3bAKO/puwIOkO+hW+ltXydukivekSMlloJF8cBDQlXJa+5XC3reHjCCm3Q1LPjIeKa7XW9dA
Td30+Ifd4IULV6BH6d0PQC1gUzNk8S5miNkNgsJ+aZiPoiD9hqECv0yiFhurZ7WyZQP/C+KV9iOZ
p3Wqg/Lm1f7DiHCiV9lJ1N9GIwHaAzu6jb16YyIkQ8eFiS+WE/AgO8m3grhnfzYIosRYkOUyLPEE
6SN6gL2WQw3IHKqcLMuRBFqu6nuNzYfuEXzbU+gadYzuh6lSDUrBmj77OnFfUtx4aHDMzXVqsKFo
deC+lUK8RapB2YeI1Cws+6PhxJzqsjn63lzstUtx8NoPzzftBqR0MZp2TftOn7poXqHBNyCahfub
pIiiQzxwsVKle4MQVm2K1htvBSSufltD8CVMf4Y0pD/HCenPaEzMeTTS+jRlAptXBo60y9oHMtAn
40Z6Baivf7JVnAeSzK96xP6wNQqxz2F5xFNdHEXnYQ/S9Liip3NpB+8AyRe5oh77NiJD/BiRBKy6
1PuKM+A/ZnLB+2w81R1uZOqP/MJVwgEjKhHL48mTzmCBwST9hY7mYNBI/qjuDXmepnxBgudpekOn
80dCpnjjk5n5CJWULfDzOKBnj3OVYbuFxtjYoBjDOAu+wUQjtcuHWMqLIBGusALsNQ/dF1VSkLOz
4om788Cm9ixMPZxY+N2OWv4sHFKQOm8ur55/q7o6eoQOCNQ4L97p1N+ExQA5631ybaCLuTO8k+0o
G2jzGQT6XTCIfYrt8f2CNrj9v3SRnNe2sNgmRTV02iPmibr67vnC3jSL+7UsvAr3w7eub6PniVVr
rv3oQBL0jnBiV8gyDF+hEHlS9ZhcBfQ+YNbjnCToAh8ge4CbVqTdqprGeVU2NRBCoo52ygXos7IU
HUmNx1sLHOb9q3asf9oGAdx3TdPKRXP6yvGti5hMBvUl5KW8gmKYWOKfMpJMr/inKkCbAEc3QKcX
ds1LdJ8oYmYWVdCXOfoK/gZn939IOq+luJE2DF+RqpTD6WhyJIM56TJeUGipWzld/f8Mf9Uua2yv
DTNS6/ve6D1PylanRjVEi/XED+DRMmMS5ZeD8Mf83ArFpWNN2BK7lTc35T9/IG7eUq5Hl1Dxkdqw
MtHS9myftVvGM2XgXBdBf7HLYbhQ36mPWT8T2dOHDKNkyKDKbjYjjO6qlJoOEMcj05hXr4qUD1TC
S9jN4V/DmOSLMaruXQTuY6dzUNzfG+X+gTpOHgUJrUXMMLGctP62w44c+kaXr3Y4FdvUTf9FMJJ7
ZS96P43hv9IitXJM+/AjrLW/Cg1DHoPWaVehn129QllXhRFxlbu0xQkpOf0nF1VMTTRTxOPh0hsF
/X6OxhcHnZx8in6cry16nBWCGPdk8heG+ThePSiODc1L8Ah9Gid+mNBylRWX0B23RTAzL2bsxsN7
YEEDQiZ1p98f5ZPKT325sTjNuYAc3CblIB8WZRiPYyXkpZ7Tq+EETLhTYzAh+hZR2kF9mTLVnIE3
EOJbzltXNi+hmZlPPkUKF0hogeQnK8mWD4NdaTPB2ibvvmWl/osD7QK1ujyY3uy9BEXPkD+ysSFB
e+YNfLMG13wbBLMhCvgk0t5/qpEuE3bqXBfcC7OMBCKUUL85E4RMlxT9/QFL+m4txUkPZtyL8D9G
OuPFQ4W0TUJcMDpXnF6BArGwnXJrsytyRQQIPab+Ju3QeLFoMsOv05gjw35ZhlssElxio9e+m8tH
F7Egd0NxcaZOPNZm0j1kdMqrQBqPUZJ82WWaHv10FjfVu2+lOzLtk0gRrKoZqUCbRxdTWQljQmrE
ThQI1Mhp+hIh5HYTvp00GsbDvPT81Di8G3b/NtAXdE6BZ14yScTvNDQUcVXLRxOo6CpEZr4UBQLm
qK+n0++nVlb666YpKY0M1GNqZ+bFM3p72yTpTLcXBTh3XPb3Q+HS1ZE51OfNOl8lc4vwvU0oNyu4
GvbhQtZIXzefBYjZztVF8poIkJ/e0TzG63rnaa9lU7ljzlEbrPoQWamf6OFhLFt6HLiu1g31rXsr
H/VWhNG+zb35abTTPaoZd9MtpfyzDAMcHB4ZMbjyKEnW2qV5QTth7YYkQ5neYZgApHI3Si58HbuW
pZSMBV0+jUFUxdIwo33RAUJB7GySoapPHTPK3b5kF7k+ty7jx4h5agcBOz+0YKIr25pfZCLtZ6ab
jccouoxucy6amR4ZCas/kyz2VBchLasc/M64HPwgJwQt6+V58uyPsg26sxxnwKLx8/eTqB7fF/xM
y+BYp98PhtshHqvN+gg1RYRXVvwhYO1NSPXQUzxZGbp/tCZA0Ik+pjwMX0WZ4rQaUxwqfkPrmu/a
wz6PFlTn1Xx3buAOK+Y22wtmGK388i0ZHSe2K/K3RmaEy+gbH0qYt0w72X9Jutzmqf30nNRZ69z7
0YASZzYll5ywRLw54U84G3fd+9Rnh8lHO2UVGX0mlus/IXeyoI7s6ehPSJm6vl4OtRvQXjs13jO7
kL9uh3ncRvo1CnXxZC5m87w0RJipfiETvg3rZ1O6JlIYHUC7qa0ax+Hs3IfrzGaVSe4fMn4ez062
E3cpQuvXyW6ccomNHolCqAFV/eBJ+nl7m5OB9LOa36+1ExEzForV3FXJvuuEd5zmZjmljooAUiKq
DXjhGWSQLARNBymp22O6AETb1OmxUuj3ZZHRJnO4UDAJWOeuc81zgytwr6oafQSxncwTjMHNUfhs
XG1ZFFen/hzypTz7ffBZu3767N0HhsbHYBL1tjx6o4zWZQWGWIeJf/z94GGoX3c1fXi//8cguBgR
go/TvRSPR78sNZWESRmtefB81BY1KN1UsOIVkXfsk/u0Ld/BFItrQCwdLzYFKdmc6muvA/tikE8c
gGAXkbU3/MK5CKczHin4pvCvzv1DCdeW48qbY/b/KmbMqB4z6RyghZYvQ0n2IDqQb8rxsnOyLERq
QNSTGN9NQHOu+YScTgOrRM426L9B7edjPlZDGstq3nlKHfq+WaPayi+WEeSn1JgfnNZaNn1v+nuj
DPs/vXkR7Zgx4eBwypqo2JuK8YgiGPMB1n8516V5cdKMSh2BZLgVFj67sNz/MtDDlOVHKwAxr4Nn
pxzMXVPOsNPsxWcjsTjGbASirtacgJ1FuOvMGNTgRoqk/VIaVvA38oOTaEOu66pfM53Vf8oeEZXi
rmy4MI6d3ZXFnqGWOpIyWI5+MEcbc1R13IYjxW9Dw5xrTGcfAHKr2TyO1VC1cAsEGk5WRY2mWpa4
BUu/dZI9z5BAG21vPaACzbaG2Yn9IL3X4JdIjmrgZExkR16j704ne2ey3FtiEl7meR9u3pIvoJGw
cidwbJozQRJCEY9ka409Z7iYue5XJV2vv4+OkN2bkhpvbbFLHR1lA/fVtM4aQkX7fBLpugSCvc6u
9WIlHcbs+2eisd9zjvpzMmJy0nUiP/7/o9l/sabGfohCtIpz18ndkgTiKRzr3ZDi6O6dKv2vp2/V
CrvpCCuj1jA26oEzu4+HGd7badWuv3NUKa4uKyiRqvFe9ZkYDkHYn3t48zeiR9JzJDGnGQHUY106
sPkB8kK3g+mLcu4JKdtN60hrM4LgA0VVX00/j0dPuPqhto6/8CYx4fqcdi6Mt/beROS8ScvBf2Wj
Aap5XRd1DsbIvw6TNm+K+fhWyYDyYi87Bjl3Yt8p81QUGdVN0izeCq82iT3JxB97zFBKZjPT8IJb
jf1nN/FtbiN/WW7K7RVuH+tJja5NgGMjXvPqiZnI29w947vcybMrI323a0dqk34/1QnCps4M3Z01
L9Yzx9MPbShUfVsphZmha2zCPh/+CN6tWRTLV734tEolUl2dtnZjV1BitNiWcehlwkrZe+pB8HSg
lc9Or23S3Zp+GK5jXsOg+d1DEMzTzu6yai21jQ1kssV6TLAn/X7wbOWeMzNpdmqu/8qpF/upclhc
2Zh2w2Tl717SIg7OAAJ/P60nuY8wS+XG8NxlsvxHVtT7GJljLJNgjsP7OJ7VS/c5VopBq5GHIQ/L
h0BMfyDfxbGstbqEyBSoFJofO+nOjy5A7D1MyIqi9joVSDGKIih3BZKlNYdktwqCRZ6j+4eMco6N
aIwOrcciLl118XNo3jHpD4TR8tnvhwqzoW5ybtguqB8i4JnCxKCp02G8iiLYuFYw7sLZ6bf2TCpo
V1v201wsTiwCdkWtooGeCtP6NIn3rJeov1m2+Oercrrk6D3WlsZIWfTViysDypW6+vb7WV/h/RsM
gklHN5yPC6bdoLMpxvVdByEeOretu8z+8fdDkXQfTTKmx2HMELzZ87JLghQ9q9e2aHDKnhasbpro
/LWzJ7fs8ycypU6jU52CsXylKgq8Fgz9NmQwb0ZBkbkDi3kcTVYEbZpjw7aDA7Wan1W0hM8L5OjK
Zec+IGMIn2H2nH3WTT3XFd1SaeicrcUenrGPUdKk/O+lG6z9kBkG7HLBySUtDSXcFW8GbkukhHX/
Bct00F23mtVUwCYyg8lZpZffH/1+0GJJLmwqrwOeiK3yaBrGWsmfl/C4NZ9CIwHzUInedXmafPcU
jDk9I0ZoYboU4s7e5dVwUghH8swvucv57PfnCxHghZd07Gbom55osXP3RlMH2HPVJbFzKHxDmU/T
3Qtv9F71UgTZGIvc7XdK2VTSB8H4JHhVSMC0zkk6jk8Dt5+/yAs5s8YBJownzACPNVTfQUBWbG5M
a4a68Aw+h0jPTNxHSUDVfrm7ppYO8rsfr2nSjbvBqbvVUpXJTWdI+9p2GdC8h+eRt/Bi+352bLsl
gb+djbNCd7mt/KKPE0yD9aqEtNhCiv0n6pnGNBGm+8Iq6hOQPpxKZ2iguXza9kFHe1S19Gf3/qFN
bHPjTMgnReNuy0FnB1+TiTUaYFtWU5IAsDi64WRwCbBwC28btqK+FpZ4QYdQ3ZyRk44CrPEyptNH
04XD8ffKgp8/lClf8JxymynfIXXh94esa82qMgM6ofKW9EGEox8+F+t+LqW4lIFhU/bMe/z7pwCW
9zvvuT5pNwMBsQCTYkdTq/77+RLBiI8uTPtoGpx7bjW/yc59CbGUHJNhhtKaO3nxbODVdkAMXTMd
lMrfpVXorax2gNS7C7EtOsbC4+hF+xryX/bJZkBbs6q84SniiYgYGH//DhICCEEepEqfJL7ZBMNF
mMDMdty3kSBCSO/q2dqZZNvKJbhK3Ax6DjZD895OAAlnaPmHyTS+StQVeWmy2g3e2Wo/JITMfC9j
m7oDEo4hco7+gMkOrQpVzzqu9Lwpg+EDbc6x6TYEZN+sATHW/OkC8KrKOxSuEYfDKQw3o/+RtSz7
iLhDy9pIYq376NotuIEtnLF+9823uM5c9xoSGrwc0u5DW59OZz9AAXLgkPwPfjmr5BTpP66SGJzA
TCKQlrReB+OxzMZjn1PON32Jy9LsZbVsLdK6+6JlTUefBSjciDcPNS1M5MwrkVqbOnnWu4AZbWH9
qGe9QlrF5j3GA/j/sATPbf3VOmiMGwEsEK5U1O/agTLt+Ujlt1XuQovjFy94vqDhm8yVGaVrw44e
wv9GL4zlAkr2umSvpvUH98K+LY5WdBCmiM3S2CGTi7PxkZ096Jdj6P5Tf8vZRd5/6Uu1lmQAlPMx
7D6l050jv4tb3n4e05smb/+ZzdlEC+A/zXa/Dlyax/tuHVXPiz2vU4NdFZGqA13dedgdDbLsjGXX
jQYTaxnfp4bJ74/kIa5I/Y4nNGKLOcdpB7NdAAH3qN7MSlOZR8ufVW95cJA5Th61lCcvs2k0Iiq7
2RapijvxLixCwifUmy1L/Ckl5b3jW3d0Ei9pdiDZZIfqMW7KEqIOWFPIuzUcaLZ6ySwF8qGoocnF
ASY3tNrLAs5MIgYZ7jlVVHkK8umjtaPVDwWTEfmfMNVnB8eEM9jJClzsrzmEm3pxWUOoczOA53I/
9tlTKF/yzipzvhMaQOgoaqxpq7hLDWfv9wyE3hC+2pM+zJV8KA17E+YZPj/usJFHvvyW3CxIoa4g
b1vSBVjLjFXj2USiHvr5a86QLkbJbVHJxarbv6OZ72SWvM4mTAtW/KXbFThUGk58j+7EIrfimr0y
GdqD7FGcZ8k24RXVc/7H55k2Ld+oxF7MMD0VvfPU9NMafc9fNfBg0dNLESX2lXdjs9hf6biCRuEb
CuzVMPZXtDrrbHIfwo4s8KylV3EiYJtkamlceT7obcuDXRn6UDXGRs+IVJEFjMQn1UpukbKQXeEV
j+EgjmmAO0sAx0V3SBeT0JwSoEKmicg2eciC1rXxLPTz5FeHbKT2Hr1OLugrAKAjfqVO07hG2+an
EjFpfmwpZhoGHImRjo6oC8uJEwuR+BF3xM6EgADxXN4SuHTolVOp0mXFBP6T6cTjS3A+VWXwfkyX
LEvOubEc2zTaBybQtLc8uqjJA3/kqueIVFGyg8m8pzscNA8Yd9zD6h3xmWytRiHAmt8gjTEHdt7e
r8J1bhz5x/D/VsXLEI07VdsP97wS6utFSfi6oA0SC7yX/uhWILvyHqYyQEJHXKPqOam9CxrDZoXQ
8Rm8IjFIKcuY7a0JvKlrt4kXHAunfKkWJB8pslFuLfTCq8LAJVrn6SrhT2Uee88Sn3xJxOQtw4Zt
UMzHxVW4UDAAnC3+ycUsnkVhfQxJssugskyD8sZlODlz8F9hGutw+jN5f3WjvsaF1kv6OAN74WwZ
/J+Ebr6B7PLeME7cgjcozjirvgGLUKVZu6iusO29z5S+rqJ02PaN/iedT0l6ij240EHVLcvCe9RH
dEKBunXt5BN0I04cn5OJrPxYpu12yGtNioyA7AKvqzmJuWwztbUioO8hWgd2s6lU8xUB0u6HpTmP
SCWCngJRbYPyQr60aHBq0n1Cu92kqbo4GnWOEW4C0eyVpzZja68du/waOYHQfu/aJI2pZYp5rGxT
UBzOYmnVH7Ngc2NTcKv8bATNPoKmNqrlIaEK1crVa6OGhxKpHbf/OSPP2knNdWPrrTFZ60VNYFrB
tQzM78INdjJ/TgZmZ5EC19irRciYiBPaYOd979hvUjY7P0AQPd1QIeJG/xnNiLge6NOWCEHf21lD
SWcHz4JewyrJidAcz3pwuYlqizgKrX4avmLk/nRkJ89JOf5Uk7vhFMK72+dfuJX1GqMOsKKyj04S
PS0WwtU0K+Fr18KpuYmD1eKKQwMESMroWjsOIr8ONtr40wekaPjQA73HIJwnq7AZjvN3UpYgMF/1
Yy6KNz/LGKc4v6xsZzndUZAAkWcAAKWMaI1FIu1zThtotwJ9oBnyn5uS+VC3JHxcy8SPQyoTdFi8
ECW+9np5ULLe5SbhM7aAlqb1LpEkpDWcT470jxy+j0FEDR4rXmLLDcjWN7vgcbbMbWWEb4PZ/EUr
KDW8hdiawviRVnuuqmbjBcnWm/3HbszX3jLtC2fakm2wmdPq2oYGKEZoHqOujtX8n2cTICJ+Zgdj
1FDssjK6yKzbZZ23HYP65qfRM/2kW41esvPA+QWlm+GTVdl7gbp3VQwlygVibkp7VdfBqzlj4tbX
0gf0KLHlLuRzGDnNf4D3Al3uHDxNBhG01bTpI24aymsHCIH5eVysP6Prhnh73FudOSm/njJJiE1e
qkOhe3agyp72NhzPzmpJcKn8zZAx0JYwbWsruaYglK2x8OWWsR/Na1GNOy2hN/JgRRoPMhykt9VX
hx4SJG3j4TXAYmV7y7byqGMQTb31RvPgeeK+1MkYm/glyYPYLr58tvdeinVVETVlv2bUtQtMp2R5
beoyeE+ZPxV3UMMTperflM1ok5gHwk62SZ1uKUbZtm2Dj6GAlh5uvkqeJhQ0faD30ggeEQwjks5Q
8rZbj2irBlzYpurVkOqz82iVto38p3EFD9poP1Z4peTF9JqVliBaqT52w1MRZk8thcuJRPuT8MDD
W4/EKsUPOXTZxeyTZ9dF18LzvG87FxtO+F3kjCEWKNmqjCQoJpoNN6frIahek8Ujsaip5kOLXGW9
NOPfceBdXuC/4NcCdGU9LounLFTHubcBs1ScpExIoqsI30yq1Wx4axNyAQGhwxCaQknjvVhBLqaX
INCncqmvpaj/k9gAYn/SN2lkj9WkCTMqnDcqlFc9dSCr2kZuRXiXUJZYybZL4tBkXx75Acqe/7Sr
n0tU26sRRi+ZjEOYTtXGqcldqtoVkBRfyFywS2TQ3m7Q3h3dP34TXoPe/EF7pbGPWoQXTAWn10yS
l30ire4gtfnRR6S4NerDnMJn0nqUNSDc4nqZDA6oDjv+epqRaWnvlhdBv1pIl8eTrc4hssVYV3WG
Oh6cvtOrpJH/oSVPYrKHYPDQfP1n+ZKs3uwYMQmtMwunztzCPJYz+G9DIpDplTSF9CyeqU3HdIWO
pehinwCPVdhi3SmCncJoBMtvAWcSJINEmm42a8SrVDYbH72prZ0Rz5bmz6H10W6ar6BE426kcm07
+bI2SxbKIvE3XhQdEr/7qVA3gJEwALlTkh+h4iabBltLeGiSBwbdsfnwi9dgMFBJzai6S55HY0qr
SzCaTmwMPYxr+B4l0kAw2MwrqznPlZWvM8dp447pCwmH5OgR8HAmfFY+EwZWQqFsatPeRapknJ8j
P06hOtZSTGunIJQKKtlZTGsNI/xnAgXfIY7/KPjLqvvXYCfLgzeyKXtj/p2lpI3JZaAM+gyhbqxa
lX8q4BeqlA5TwKQ7L95fc24Ojtncfom4DJFdtXgWYmQ4/OyzdVy1RsrMBjGSWtbMl7LxEQP6GZPG
b8LRuG6GjFtSeU68GN2XRpsv3P/86RR22aukp+T3/4AxLlaTcXKT8qj98m+fjE/1PJ917rIZAtVl
ScjZZdylDvdq76wJPwzRbFuA+hVowq02vZ+ql3845vbEGx4QbjBiCe+E4yUAkx12jTN+THYyg9la
LwFmH355DiGs3Nd+CpCQ2YWzSi2X0c3w91pPxL0VoIWAdrEprX/KTl7ueN3Ktyx3m0HW9l3zXz16
1WpCAH4oUExlnnMKrfnRVi/m1C0rM6s3rQ7/mYJdt4gebMN8L4IJszG2i9gAYBs6AhB7rDu45cuV
BS3qozEYzYFMbgoZ5wGr+9A/1WQwx2PkFTFePjjWS95jhcwabuwKvKQG5+3y8uBqwWgwvxtqDOJi
skmQMtOLJ/R9EinWwhJAJSj/SlN9D7NoWcKnH+1/VbZV0e/jUZ7tdP8F7m+regX90VLLU2Twu5A6
nxKxM0oBRL2mYyAiIzVRBM7XXBBs5XTXXKNJiIwyORa3wIfU7IucOy2vNjI5ZhoBCAKRaFW4tI0l
iLPMQV61ox4hn+pV5rifSc41ULV+PEwQi57hejGaeYrIRSw4AEpw/NgYmfWcsf+b62+zqGiFKwEe
NK5g8s2ZoJTCXT8fdenVpxnCInSMMTasdoqNRK9nOi9WZAkE8AfklJEfxTkgK6fYgrqwiHs81hVF
trldv1cRw5sjOsz7Qu9EMf8tPe8V3hz30PCPOWSKl68GLpitp6bTV0VfpvltpjRXoFNxtsIg4dKs
Q0LI0pkvDOtN7bKq19QPKZrp8S6T3THsnZnJAtlnvnIX59a7qLXKl6BpN8Vj5mG/q12OGCstORhf
dJ7+GbL+LXIfh5Ynpl9+SJmgDxmIkI+8nHFKlSR8tAiSOkbszHwIDA9MpK135ZK/1511NDJwdnBl
POP35MTAPHe1HYAjOrfq/u/gyNieSm+lcMb3KYywqf56Pvt77pA0GOWcyTNxVSBbSC5T/dALuie1
ulkAujJno6lc+YhrOU3H6xgG67orTsuEwBURgOFNnxPeyjHqL10aHoVZH7wQVUHgPnhdsiGrfp8Z
6j0ya41kfzxYE44PAgny8a/d4YUZ9N2zfUn7u7nEp7i0c8jOs8Lojiys6hKzrVf3n1mZXZQNGdIM
n5yS46bs5ZMSPjpHF5FSxAo7iD9pFNgAZJh4u8Dj2rVzCrbCvV+7D1LN3OCG+9Fw9nXzvzE0/nj9
fBiHx6o0LlOFuyP3n9PS+JJoygzvdbABIBzrn8AkMPrDNhDQ8QL19TSBeNYNzGyDv4EZwpleM8t8
ycPlbIuF8ER5TjEmriaTayTMeaurpdu3kbOuTBTFRs6iqip3PwYkKBrc7i0P9Ym1eyRnZMRD1M+V
ydMYVN3P3CdcLV+yILIuRGGLHZ+qy6Y4qMK11wSjznGd/fMzmPlk6cd1NXVvvm5vZkTUcOjrD0sv
70N66Ur/qWRKxHdhOFwrAQHz9++oVg4e/Sz5z7VosNaphY1s9HcEAmFZsoxnq4BAJiAGyLT9YO1B
VeY4HgNHsjZFcSDivUdBJaCVmqtZWq9Z23/c/8uE+2bUPZgS6JnnP/uR3va9RfFYtxFe+jU5A6mE
ObI6R24DAw3JOBprutJWgx7PUVn8GDz3m1Jz5AmquRUrxu/3kJRYNXX3mCCmpE7NdqfLOPCMEvfX
mSXpOWmMg9sNt3A0L52TH+aEZPK0/GoYGMzJeRA22teu2zQpk4q0SMkrdbis0MyvHcItM0AynY0v
Rqn/ObyzeOs9IRYwLAzlPLSe3ay7OY4kyOZ+TYe0+7Fw9cfOVPAD2o09mwXHMfdh/Zh1hoid0vyG
gDhGjdobSG/CJH/ys/of8wYw0vJzv8lbBq/C/HAaBqR5wDWtMrar4osSk8sYWv+GPJNr3dXop3r2
RIQCdbubWLkYnMYNKTQA1mV3q7jeslp9WT0jlygeyYnZ9h1glrWctYhAMvRJNx+UR/Zk2hrobPL0
pXa5CFv33/1rNJX9X5SJv0rkBxKF/gW2g/2JZWSyG6J0SyIMiyUDlydJNQ3j/t6QO1Qp4ldmVw5i
+V8YbDKPTAjeLldMH63rH3lDr7huD86QqDjrycjsx2k7OOaaW3yHovu4LAR6JHdYzm2tVUX7yALO
5ZqSNz4tWIgT97N1u9ipsMsMdu8BYkUX735JB5FkUrdRiMvLFIbQzMMqKTu1U6SK41aw1arzPHY3
7zbJ5sfCTYar1v6wJ7gzMsR2TeBsW6OCOnFJSCQx4gP1AkCg6j+coPiZPEwPFv7guGuGNSbveYuc
aoqZ9U4D4lk4urPtT2d68vDzOt6jk4IdD+boo2fg/SlsQeSj390KMPYBd03Vo30zFAknteCVr0Lz
bEqf2JTpHpZShWcxEJcjTeC1ioJqBi+YbSQ+NMSuopp3QY1EZTU9OkS7YneZZoOIOlaOaRRfjTuV
G7CAzPLVRit3iiev9DZLBPPh1ksPYIrOzWXHjq2koTRUB8lBHlhwok1URePW0SfltUR02JeklQ9e
2vy1k0HEBSq+dfKJi5yaKtdbNYaHgGBE9zA6+DVLk7gVRpQwKL6S0njUPUeRAmVG0lZWnQtsfQuy
alh3rUs75BKDy/mEnWXXMswfxp7kptyrgbrcF1mE5q7PxnDbmss9WoP1ap6G1z5w7dWorXoTQDGf
nLsLwjP8g9alOPalGe6ScrimS+Xt0pqHSWCRPVC7YluB98VRecDawIJUmID+0IHID7ts5yEkNs1e
n9r6c5Z3Z8LAfBBV/E1GaRymNjslU58z2SUj0Mnnos2vIXIHniT8HmveE5dib+qOoc5Ng8fQEmZs
LraKZW6dKncitGHG9TQNqMsBOycSx+PST75zCNZVqHFcJ+B6ZjRdvQgy24HliPi90m//ionFrUZo
y4hViuDbCj+g+Pni3siHMWLTHIgULV1qWFWLt7Kk8MotP/1WvKHDxcKbLLuMBX03F+MdSghRuVUN
6r305kToD/qOzaoK0UzA3lVPIFf2pm/n7444U9wo978g5/42i3iownFVWPXZq42JLy3/Qet2rJXa
Z7Km1hzPxkr5PHfbaTNPIwp6gkJWdpX9mCU+jVq9OrN3ZNpmF3drvRHLNRe2seuM+dhqE+GWnN8S
UldWkzwOPYOPIlueI6l6QleKrA2XWc2FSMTQ+NrghOIJMTC23AMWmKvxNvo7acsDJcZxZXgRLzer
qMKTQzRmnEKlIg6/59Aqc9NrXEeDEvvItVHhF+8jgn28I9a7D3/skm8QJZmxdmaCZjTZAdCDqFzc
iS3F7ceVLViKWqom8AIEk39QlTiDCl0sdNrVQmbwgz9kLc8pSfrwfLTN9OQ76bY04fOd9lHjaRNO
eK7v1h/+cmu4owjgbl5/l7v6XcrjBFDJbLqtzxPRkRyV9XQsgBOGWzq07cqT5YNGgQZNcpzGgGbt
u60nldY6t/wPbPVfYdb9MB7+iTJSc/ETepgUswzaIoMeG2bJt2/+F/C9xSIpjn2P2E8tFeZ6oDbT
xmNUoloMelJtPEyfI/IPkgEealSncbfEd8HZ+vdXM8siDtyjrTy8Jh0MWJNAsJcN30RL8aRPttZi
jkc/yXBjIchc7g8nFSQcS9Yr2tEvU9sElGfOwW9yCjxN4neHP0XR7K1anYWxbEzixxGU7VzmxGFq
L7VDUZ5c3nPZv7tNvc7YHvGyspuzbqNjnp6bAnuvmnIC4fJjCYjIbTB+Bkm6E7gGbBdQqR+x3WpK
NUNY+ngoUxxG+IxWrA1RglnXfy4VfZpesMYTaq7aGney5lax2oYc6REf1UI4UegpUJPxoW13BE0u
/PbioAf5LFX56tqIE437C/g/zs5kN3Ik69Lv0nsCNBpJMy56I58nzfOGUEyc55lP/39UorsrFYUI
oBflkGclUi46aXbt3nO+M0gU7ey/MAoIbk2ij3QWTIHRdOK0jO/mPL1rW+vZt+e9dqrbWZTGVQeg
OjG5ga0GY1SBD4LpvTvwnxRm+zy5360ednPdqsemDBHkpMxbbM+AUiFPPs+cD1zQp6faNd25z6Ob
shjZVoPp0o5rs0kfIPeF/GnpfTMQ3kzMKs0ilAvPXhJSHuC1cSL17Azv5RzdSLc4GXb1WOb52Qqw
cJfd1hhmLsYAvUmp/sOW3TtsH85+Ma2YGgr6pOkWGTqamTa2t405MiinqIXroZZpmlHpW6oInvEW
Fn5EEFxf3cy21a6C2Hyu0dF6jiDdNWwhjVAdRz5F7HiZqX2vjHc7pdAr8JbQIr8ioBdpP0+2W5Jy
o0f/LdYAC8WdHFK23NnLqVuz6Uq/5Ta9+DiCghX0PG3RRB+cm3sZsUEYd9DHMtujO9f493HBMk12
VQUr41h56g6rzi9RlZdWT9/B0eDzVo9xw3iOcQ7q2E7uVYjO2p7iCJOK+oCw9RT3Pcvh8m06QsJV
qJJngG3MVFgArjQrHE3uARePKh9xZ793XdAeyggljg+lD7DcvIn9DWRUvcHguYTR6n1TxheHEnwr
tN6RCXeyJB2lueWMlKFSrc4pj38MouoKCN64BkdBD2SrA/96NIzjoBJ6z0q81gUeaMI6jPA9aZob
yuCEJARqpDTSR2tghMfOzdZIso+TPbkxusAhvgUqs0YYcfuS54bg7FrijSs9tBNELGYBDkWv7V8T
kwBgq5UJBPwq2wbT/I7i+THLs4ZBvvU904wQQaLyrQsuzFBQVGh315fAmgYbVrhfPwOCQdeGa++U
YwlBvWsceO52c17xDAQxKZJsXZjA6A/PhHZI9zs21c0C2RdevvewHBXSRBowfVTkALcugWT9YqFt
ZXkro3ldJYSxh6H1FNvEEXBRXmlWffDA7ozRrjZ4fXuaVodCqupgi/6lc+N4P4Y1zgC3WqOyOQWD
Jl+oRaTf9gxZRFwgmKadiGWdcAaJjzu33mZfv1T22Q2ZSJNcQNejMh40bO+4jykfymMzTbe6TAkm
8EDz9eEdhr2lg+w/zvXWm8UvpxxwXDh8a9lc7mqjPqlOv1j5TdBwCw0F3afa5NlA6XIkCeKSKn2V
9bkEaYjOJKtYIogdZ40DCp7L9GKk0XYq8s0MKYmza3OnJmzXDtuQWk8I3q9MqXaDfkqDBIamRlbR
luaHhaApSkoqi2D4VXVqrReMUmAOT9rqLsPQrFTPbyH9Lr0SihQCyz2zqtL2qmV/5Wo8LrWoXnGe
UPdb/V2fuSvgisWm9IOXsUvvPSs6IcYiOZiqK+ySK2Hl+F2hcq0U9wySUZqMwWUqLQ6RMS2UzEq/
973EBo0HgNG2G6DFBAZgtdODml218qrrugzvBp3hCmyeK7xeK0xT3NdFcjUjhsDn277Drnk3pk2F
/PkKL5U71FyBmoWxVSa+P4Xe+zkW6dpzvTNV+DmIk/3chsWqTvGzpIClLINOOf4i/wgylx3bp674
/M+I9GVKxCOuBGp2t7jMgfWrY2axCqfsnd4GICZyAWoy8USJxyYaqmdfyxOqPDfHpWuNgquQiXsV
CESvNDyG5AQfDmYczWwqzvYc0hC8iuwAfmJ0VM50wkcerfoEU0EqDOR5MVSf4CUsGn3VZ8chHfA7
VS8MBG+m2viG5o1TCaok76XHmR563j0yq4+hUd9L9ESzZ/8I3iKLw7Qx0XeryCcZpAUxb9y5ffIq
0J6CY+Q+UBYY4bH5FrHBIxiPTnDqNTkPkb+C12TtM6OIqaSQrQBZj1+SijszsrzHwC0pqdqd07C/
lhajJ2F3P/pcP1eupOCJLHIXGneb9uhBE+wZXdN8g02+Nzp73djVXdePPxmIXEwAMYB89oYoGXHI
kuF0tXes8T5O6pydhkOAPamTWVFAduCG8bKN9wzUDE5huMTQ7FQIXFInSVdu8ZZT/Y9exd464QY3
dnmIU0W75NTS1mWTMcpdOnJiDukj2a2+NKm5w2wbXwEuTDeF6KJjzTB74ES1N4Pywa1SSV2eZkiC
4FMNEbu1Bohv9RZRHybtQQSGaz77fZ4XKAXr8l6mxbUf+IyRAe3EPXkvfmpA0I+atUjyeuV/I2fD
WsUlQGTApCFFcHEpEw84ReAswhb3ukhYVbiLS4ow0tjTqQ63c3F2vPJ9LAcshSbV+iyKA/1R5rUa
Gq7HZDhramszJSyqSRv8cDv02T5svisvu+0ql/NmgLYQ7z1jaUdjimso49Pk3jQ0wI1KLlZ542q8
5x5jsbA4wfDcRasmbd/7JcSjSNiYLJtytmhlwXhIfauUfYlc57qu+DMDw612Vm9+xzi9rDJ9QjUJ
gQTYbj5G67anowjYjAJR2Eczip4dsI9MlYmMb1LuNwM9NunJLsEb3j4zh5+s/BA1gjshPFBDGTML
jovBnCbHwGCmHdDxwkUTzxy+hpmHHwARGuBOXJjK7FkkCowfxEMwvUZnU1IK+9XNmDfG1g1UdrUw
B7dm4zaXFnbwVYeUaivibldEOliPbZessxGCWVBdD5n32kYiXKMJbyLH2winaGEG6nldA49LsQwe
GrnK6hgZiAgfI89ONkRDr3OHq+4bJiqcpEJprYVHq3z0UR/MzaagieblsBcotoj5yBX9RLpeqH7q
x5QT/4nNZRs66YMBAXknzMW2M3fGXeP4sOtERLcJq5ZdPkoaWqeoMjF951a6SaoGF1zsDvtOcS9E
qqg59dnfkn7oN1raJYfBJNzYIaNp04/PDP4KPdxRwHsbGTg/6nzON3kf4A8Jxb0V2tO+bXgMMKZA
Ne465PB2icIunTnf6ACiXH2Ti5Lp8EB3wae4YzR3LHVmXLO5l6vJm2CmLWc7f7qxc8bLJA3JI/VA
uXFa8MIWIjSVRY+9TQMDGbyzBmQj1kEbqKtM9IxWBagyyzhQWpEIRYdJNW3+glSxo7UKJaoPbYR/
xFSZ/TRvhvBtRGp+TATAX+rtVazKYON783xCf00XI0k5cXjyI5SFWDn29BalBEXRdxo3oTlhbZmK
k2usW1GHuzztuIUDh6wXW8ZwscL0CYccEw6ZBDsU8d151CAqkCb68aYtYSgB9OAc0WLsYUBb37qZ
M1+VwpK7CovzwWggvlYMC590NW97ZV0bc5r9YmXawtWxP2KyclZBXg0XP0++RzX5P1bIv21ZBQ1t
a2TW4wXyn7fIfTJ8QRAGgVNdMmEk92l1awf19BpU+tWTb834qwJCev6HaJpUr/j1DXy+j7Yw0Yqz
G5PPE2YHuK+0lJNCb0rVRiebdiuSgwgatl9Uz5bK7oKwF6ua/9ZKlJVx8/mCjj49hAn0Mey3V8jD
3SdGR+UGPlZ9YfxNk65yuBWK+ZjD6z33s+3cWviQgU0lr2Y8vxvN7J5VnCInTMW4wvErz58vc6xi
pLJkbfj2w9SQZwR9BZ1ZNb80M+fEIVf5o0G7wa109+HdItSuvzdLwej4LbZfPRPuqBIwXYP/c1Di
xsc3cdcN3gG07nRd+2Cv8uaVggyBfu9aT0at/P3n20Ra1Q50L+thN9sHU7DJWBJAO5V6q7ax01T7
yU0F7VHnYk5JdSjccrz0fhqv8rYrz/k0gGezvQOqIXSr2Fve2uTkwXRUy7GAWXV85dimPhca/Kdi
O6BlSBU+CJnvY5g6V04l+xPaY4fVLX9rKtA1AEm6azHbd57tGJcgxwRXjGNyEc2wwBgDwcxBmxev
8MEjSP+V5Cz3LUlSc13GfbnOIs7ITaiDx9IfH6q5yT8mE6F8rzElWXUxX5vQqI90TXvmX6E+4ZZA
8BrblIoYOz6koW7tOKvu0nJ+FK4LtaBjt8bDINi46jHeOJA5t4WF7GY0QqR2I+yQwqIN0cmUei9W
W0RVpCV6cb/zjBjymaZF7lWZd9Mt/EJGJthXC5RNXkswDQix+8JuG/RyGkVmOVbrpJbozJCvb3AO
FAzExwTCf2B/74wiu5aWn14P//enIGu8A0XHP/9cynQ+5C5LpCrG9JRmWLqlmTYvAz3NRLTxD4/p
MHlpyAr0KQEJs2FZX+AydbefXeQlYHDT+wLxw2aoWtjc/hwB3wjtned2u8mtaRaCpZnicDxw9OFp
pDHAzo+IbeGNDsB0ngTJ1ebImDwLrRftIyiNmF5z+oxWdZO1t5hWygNPvYkY5rHy2+LWbkoaTgsn
OIgfx0ApfhPZYnPBH1N6xZ1ZAxu1nRGtaVHy7zToIkDSbgxOUZespUvrjfRabekzzx78Y7oYo8bo
Ok4a/v8iBBbfRYS/jeO0VQ1nygGETGDEx5iN5uR4H1U4AuhunejRp0toI0FhWjXka58cc4nn3REF
a7o7+lsP2hL9IpHfQADfhLXZbUczVRc8wNFKihmfW5LBdoUBUdEA4sfEdX+GQXrCgTjtFZGXz3qE
SlVO9gTyeB6eHcd4Aw0L427qowOUsnqtOQ88TcW0EObaF28QxqZC1LzTiZ+9IKB0Exs5oznaK+nU
zlUVw2ZJbA+HieXtS0/eOYvdxUqLfBf0nD4ar59WNcMILAkTjIwh2MT8oxNJbUxrJ/iNcW9MZ+Uz
xRH+tGYmFBytivH6kLaHVlbx9vPrScbvmRzDWyvKbpvCb66t1CDeIHDNB8misTbqpLgNh0ugkKSB
QKvwfcBzmihK90zug/k82WW+GwwLqfj47GF8esg7xigB3uT9aNNJUUYyrmngYxoc/JtmTPqtnxse
+jsNumFIm00XOOiuOiO7s+rhNKJ45jiSMxP01cVmOxqjpwB+3P2EVgmssvVBXWQ8iYjPp0R9iE3T
2I12qvl6OM7403tVrsFkCibk/8cAarrcZo7WpyZcvJml9WAq5Cxz0+wBPOEd7Vx3N9KkP0gP5SHa
MTH5A75f9EYeEOn9FMxPHp7znemO6kTfoN/WCfV3iS0j1dJbOeROzHYTXVw7f/X7RD44U4LFzMDp
6ntWdq50mZ/HcTuX4cbpAfC2N9YTx8ImPc+uHHeB0XvHXNseLvS8hcQwjLeOX+KpcF1YfRyREUUS
4tawtizH2BpB1t2AeQP5x5QzocrXVlAhIEUKFI7sa45nbRyTVoPPlBpJzVRcJ5X1gL4+2X2ankpC
zXYEIN19+n37VjU3ISiuwrJopmFmCuVU73qCMTDaisVVyiiznRVKfGIopyWKCJ1WuXPwMzNVdW8X
sufWFT0Xt6UH4Hn0oAwZxmw95dFyZ+cMV0VxuK6YRS9uJLdLbvIiVvtxoiM+d5SfdlofoPDVQEhr
Ghgokc29cpduWoZaqK96h5l2UmyGhbFgcRhbuUp4x8+3qJgONbzJO8cpx7PKqv6Sm0V4pgG5QuTp
B2b7MvXOdAlKQjLr3jfP2HPSbWUVqB/0EK2tFgmMkTO8IeJwwFHMN4zTt9+lYdefcElsgPqEz0UB
QSYLYOZ0kQyerdH4xY3IB11kEkGQDmewXOZ2ord35yN5BG80iWeCgg7VZO78EQV3narkYYxuBrMA
+Z0q5Jl0Matz5vb5DhIop4YGDByIfQieYBHvhZ8GF2bXD03AbWUl43SmpzIcUgodxIqSPsbCm+LA
s9WOZCUawLzOtgy2XpcmqxYlL7jmLns2SeZNwqHdytqhrSTq8Yg13Ngysb7xF1MXrTq5ZVz665Ox
1FXNvqYRZTph8qJJdTDGebqoYt0JI8AXMoZbFrdzVC7Y6Wrk83FKKjr/Ccy8uodX7JSB9zCYbGGZ
VVr3vTvdlMDo2KLoZncFVDLtbU1SR9a9ie2yargn4gJwXk2KbK2KG0O2+znkcvXzt8AEKehqfPn9
JN1D1AW7ennIw0lHNNgatbchBt9m+gDw9TQxp7qu4OZyFDXsIzix+7SkHjIGjpZOTzs8TdrhMfck
6KToY27M5gVBJTrPDgBbpnD6FC5KsWg8FdiOEbyk7a5vaSnY45a/S14+2TT4iH22XZT4uSLdLhFR
ePn8KbL58mhzuHEZPbV2lJ9MmiFrJCXZO/X/Cw2l88Skr51sOHxOheCtp1PLUhskkA2utDEnR0Kd
64cubxR3ekpTFr11m0NvpXFzXaV1zfYwebBuID8Ho91ed6W2rkcbpLfvLUY1cgoeQhb1uauZQDjg
qFqatFcukSL3bjPhWMk7EEJN1sEUFxghYj/7IMPinPkfA53uwmuhlyiScwXfxHqOQpS4hCkaDr+A
U65eXpD+plAiehcDCG/BihCnMs/2DvULFNC0+PhnPV0W1TYoxgOZq1iXInhvDu7ITae0+4B7A0qE
jJ4zx3AYTsi9zRBv7U52cJy8OAZ+qK87mRTnomgRmyBEoUtbAdZZpCxe8dNPPGcn516vdd8AURXE
yERZ9ZjTrYf0Lyl9oRogDx6S8+eLsH3M25NmkOzm/bn0J1plDD3f5pKZVd0JeS1K5FG4at6mzjHf
JmR0K4WGN61LuL7x54YYO7sBYd9tGiqyhfTQvIIXfI6mOP6wdbhz62S3KJ7uNTwDknOQhUN9ffh8
Ny/uyDEqHj/fwaAGGt88lXVNnGLdVBylcxK0aVnQOM6rxy7OWYwVfrGQnswdiYoMCRfElOEtNVOQ
iktmh9GWCipBTZdptFnlqbd766mmu2zTOT17oTtfhjgxL1Xq6hVqinZNWylhmJ8mj05o3naRtn8S
8LPmIIv5885zjekj7miv0tbZIrrBj1uNPnPZuuYiLC85kojTiHAfS1WNPNyqT58/gbukSIhG4LX8
c+JACvnmQrX7hXLPsK1fmHe+MwD1b9m2/KMfav+Si/YFgJ65kKL8yziELYPdwtmARYtvgBmowzw0
j9PyTiMEuPLspt+ZC2rJTOYftAGLZ8eaFqdE6O5jFSUvaQnKCNBJdW234ROQSw6fBsT20bDVq56S
J8pq7FzIUiLbNO4mYTI0iPELZ57Nx2Ae4ENYy4zGP+kw7e7Dof/mLKLmyCatlQO1efp8SZafDHuR
CCGd3kivhbk8M6pQVuPsndyUT3VqROtpNp39J2/fiEkezRC479OYWKZprA4+xE0mhx4PUJY5e3wi
4vx5gBAt86WkrAr4/3Ptsk0TGN5OZnyWvTPeT+BDzBZHY5OBpTKj9i5J22Qf6zjemb5AcjgWH7mD
SHSC2HGnI+dlYBh4JUbHfhundJ20EdQTvxDHypKEzVrCeRtFjiBt6O7EJJzrnvuAkYbul4Zbt8XM
Edx4zRRcYrdfmcwCbz5fMs353409Wp698TNRHrFguejuoNZV61aLG+7AM4XqdG1WCd09EmS+mQy6
zZQ+XZJAf/wsTfNWAX8gcsWYYVkZpnVER5It9H86/dn0prr68JdQh39niysL8ZhyTUGig+Pwqpa8
of8IZHOHvE+7pKZm9UW7n8qsv/WW26Ab2/veTNt7o/O7nRHpQ5Ba7/DZ96pJ+0OU58mJcfpduhz0
oiAUDMT42v7f28Iseg7w5Y+8PKrKsz/KgUBwh4jqk10n3k2mmX3CLXYOY850v/XKBCNIkFw+fzI7
j+I7cnhEZdUfjTnmeJHHZ4+z3z0F5veaTXUXFZ23hnABxFB0jz76euBXub71FUyxEMriKjOeEvSU
Gau3kTeDv9L2qW0j+dSjQdtYTPMEK8Qlj0u5TsdYr/98eb8metjSlkIJm2rThvphfknaHOrZD2MH
mAG0Qb137O7oeeIXDQED2weOxj//NutrOBS/TkmTqEHqY1dr80s4VId1mAMEMWg5fpLv8OuvHJ20
34sKC1ME+f5+GrxwF9rte9kiQHYkzMup39RVGbwwlQg0wZyjfywrIQ+RnX4vkxSNQpB6h9ghYcfy
KueunMdkqTT+Emzlfs0ntKVS2lEuFBhLKtP9krI1xNmgGA30K68V54GLc+TkHBLFdktRDHgn9SSn
e74vaWy5dhKqa/kyFUV3mZjhzTGbXDba9SqDXICjoDa2tuuIDadyH5HL7ZSazpvvVtW6JNBoU6Uh
Ljji1w82SL4gHKOdCqtfZsMsxEEkvBpagxhl36CD2rD3FC7B3ijLbv24ak7GXHrE2zUeiix5ti3l
P7uy3qSFu40yer+SBs2GKnLrDf5AwxWfZVctdXIJxbnE8soZwXS2WWMSX13FF1s4WysMzUtkTeV2
iOG81gV+TdNLCUuoeoz5Auv8n+8WlNlf4lxsSQuZibh2bGma4mugZiJAHQmJ0UO64lryQusp8GiV
dNF2xKWHM5UStYOFd2MBidub7UR9gjUpy3WDEpAEc1lW94o0rZ1fVswaU0aDfcWZtKlY+Mpx6m9b
0OaoQRBcBun8Uqt4viKK3Vt3OQMWsLnukdK2vdBp04+BiOkwoyZ1AQ5jni5uurbND05dRzuUhd5T
05QP4Kq67yn6SYvmWHLdzLF4RQUdYbis0m8WIjoLtErvLF0EvzEu00SbQYfWqekzZtVLQJ6H02wj
4A7fYgG8sdpAXtF24Vjd+OZ9LBxxM6K5KAmK1g2swcI8AV6G5GoFxlHPpXHs5RRAxaGdOAya0Zeh
vaNrdOYhG6IBN0G2DMjI69pEjZzXEB/qe7x39XrGICF9U4Ayz9rrtLVQwUQCVQOm1rS4tczmHOqo
fBKdL+7b2l3R7tOHXqIXwnRxw8wuepKVUR0sK0zp4B3p54w7MnOof0I5EPqN/H0IGE94hlmy72MC
DFgzHiI5IqUwQ5vsAX5CntTdsBPrKw4Re0Pr/AROrT39+Q6zv0ZV2a6UthAuC5/pOfZnUuB/bC6l
lKJDcA5BOjMfYROLzwPfpoHrxQEDx2431HsJCBdjIIGHCUjbq5Yj2ibuKn/VyUBdF4ZziWDWRVP2
GswIwfX8AUpjWrKCIpXtR+zr56k1yJbGtBMQDJO3pn8zkkySmXZ3NqIXKXzvFoe97CqPC2YuVnlI
WqEdWe9NDLBCHaHivBoONO9eezRfIMUzPg7CzZ+vh/PvRGQ2W1cuIblEHJqA17X5JcHWJK8H+jBq
Ra8CAhrY3nQ0hh6Pkq3IXQ+GV08gU/HDbsCyCt6OVOThGqnsyYXdfFZc6n0luoG+ef8SpsGExs60
r5HwxmuTACswhNbPFv8AJErAGOPaCfmanWYqH3v3aEr3GUOHgWWenScyxVO8ppUptmDADFCvt/4M
VilOy7vY5GE3BG61KlTpByZFqFIJ8QpVou6D6A2jnHvwPS/Ckivi68QOj6Np579i0em1wcjrLyG6
n2t/kU5BkR9+/O//9c91k9JirTI9xWX7UqRwUI2F7ycFFhRm8qxPDQ7moHivmiUBazkCOEPmH1Jh
nizW+QsHrWPxMQB4T1DPxHrlQi2hD6nzJx7Yn0X8FlPEWqHzjJzCWg39Nu9yKAqt0Ff0TPHEKt9b
lUpba01a0NEdcNI05jRzwRwf8Qi2Zq97c+oGHXZBbtPUk2Um+IAU0u+Ru0RRYBxLI44SdcsyB/Jo
M4keG38PmMqnc8B0TmY7L/KsnS/0MoRyvxWx7M7CStfSZiJomm7+zJHj1khEeetLAVstP2Mcau67
ProuObqv/nx/iq/5XtQpLPOW8EyUVQBOvgSPJwgdTXsIypVtRv157FV0qBP80m3infIqwj5nhxmz
a9CigHhPRTAN565VH2kRw3KPVH0n0jpa+UXCvBG7BOTuwd2jHv5rzuN/+6QEpC0FK5BYiqt/l63M
CBh3YBXFJRCOwG9C2lLhKvNi8eir8mNgNnLuqlht6G3IDW7cQ00MzY03mw9u7nabYuhT2jnxO8ZT
pjldxqS48uVfyr/fimuup7Ys1j8tHdN2l7DK/1j//Ayrmt82xSqaQSqZDqFACRnJ66AhSzPECbEq
M3xcf/kWlyrv308LnTbH0tSb/E9YX1aZMm/teoKXwe+qdv5chJxLaX5AQulswnNgyNpbq09LWCyA
4PJ5sg726LxBswL32hgWvQtMm3/5UL8vfTZMK89z+ES2qewv5V0fF3VtTYA1Yrc9dKrqLgnQ/ENA
c2gzESuyD0U3Hso0bpG/2odh6p7+8gl+K45dll/PFY5jSa2JdP33l9G2JoxM+pOrNMby6EG+xtbm
Q/TgV9lIqnaF7dD6TPoDDRS2zXB84by5713iXkgXk3952Jzla/jyNXncF6Z2lfKEVl8eNt2hiLHS
iDyVsLuEbl/t8qSL8Wml6i2tAeMjhTmYeZRdaIM+wi4UL2BgoZfHtnNJjFkdAbm+uFmfHjjDCFoR
Sbh1SZVxGZafYDOEzPM8CMBOI7pNKyL/duyfhRMOCWdtKQ8UfLDuGIQ6/n3r5MYvXV3axg6fiW97
na0RfMWSYMMBzICpHKfncehey6XF+fniKbAvmeuQcg3P8L7WjbeJ5/A2pXNwLYnRusrNMXqdJZJH
o+mG02fL/fPFiNqfts78/SCb4PyX7/n3h84VlDTssxyHOAV9uf2dREY4mxAqBPmQL1mTGznK5lkj
CjoAdJ/XOLD7K6sqvXNB2rk/jdmDtYyVdZjTJHnlDBHafgXITYuL7pJvf/588vfH0xWutjTMLakV
29q/70MjLyFZzRwJKtwFF62Ku9lsuk04VvBjx46BRJsH6zrSP+hadVu9BHsPTY1EZAkeGkun37gd
tYnOev+mCBbTPeX75ws0ahS/k1nsP9+2xXMEMlFayPeJ7g7uA/1WZ5L9aIQ+B3vNO0QlnbrMnqNr
ZaoTxYm+pnv4l1td/HYMdl1pCU1AquCYp7/WgS7HJZM+RMQwKzuyQMQ3rl95lwGSc3w74cva+0FB
snnjX0PDOhCj1Jzk8q+NYv7AwPuKpYUz7Zje/eW7+L1ApSIzleuilrRx8n/JUgXBALUA9/mqY5pw
MYzGA5qODlmSbsPTaW2M0B7PPJLzwQNota5oebb5m5nBCiK8pDyH8zSfu8GU16hpcqCYkb2qXW1f
QBk5l2VsTydM+ducSj/Le6BG8/ged/28cbGA0kaJnPuxUVhXgRKvwYHAjlGQU1smbn/+W//L5u46
jqSCko4kM+5rumhV23bDlCVaKctdEYFHo7q10KVZyrhB5r0du9q7Dyton+gcT2NohABlXpNMrruo
bM7ErMnrYWzxRmQIXRCwkM4qIn3z549p/f6VKALETYoxxael2vv345GFCJa4K5f4eIwk1A7U4/XU
Ps8+c6qMPI1gKqw7BiziLo0zDv5FslYsSld14j9QHNEjKgoo/jpx6GnBuLGn+dBBogVtzIvDgYwm
ro16wyN+5c8f/jPa/N9rOg80px0O1ibVvv1l7TEigyDwZkL8Ttca1CyS8K4bH1tP2WcMTj8wHIF3
QdCY1kTnceIXlzyqCOmOcXX++bPI3x86DgTMd9ntbJM9/euFTOzEE3YLvKm+ZEilr4rUm56HAP2D
5zgDkG8sjkaRHhst0ps+0OoEt/XZ9D16rHFknZNKO3deJ4CIqOAHwBzj4Ob1kjcdzhtLpMDkqu78
mTdnzjxDheW+wbA9Zz0HulD10WvamWTcSSgiSeWM5yxz34DIqktX1jBn0QluTXIQt0HaMCL6//jz
2Vm55/ViYTC/1F74zpK0qrN0VVv65zw76kJUsb/nwCygu9gGPESv3NYAIO68wrJJFh37F+EyVfE7
J9oVZchEvy6XJHD0lH2oHwxnYiDvvBHnlF4SWiOrxohASi1vh6hQxyiR3b0rkDfOZqbOmXbqfZ2i
hgwaq1Qb2OsbjvahLT4UmRfDZJ5ttOQFYl37L51A9Xt9TGm8nDY/y3nKnn8/RRMfJ4QJn6/8DnDk
XN4klQpesVGlZ5mB0NfsbjvfgZTFVzeurLJ4BcPUXsy5QGPSpCRcheQptGMcvXp9gx7ISS/h0i5L
Jw8PAahux8CmmBAEiRUk2vPHjie79WeYiFH3NBSIxZqSiDNrxSK7IYUEgL8vLdSxAdFamfDucpwI
a0eV6roxgvJIeEYANqozH+wMVy7w1nEbDA6Lbqvz68Bu6XGACjBJ3zCaQD7jb3ojavyxlz6JMfjU
rqqiadBGivouUmW516jthq5Z3G/NozQTdUggm22tLnGOE8QEVYTyrZS+u3OTjuyWKcs4i4UMI5kM
buIwaQ5OtmBwN0TWzxsuYAjmw+txsQzusxfpHvqDmB+EUdprvPzu7s+38H9bCl3F5k3nWNJ0t5dK
4j+OD92UEMBombB2iah0St+9y/v6h5lj6MsR3OwS5zabrXLXxGOCLZQIA3u07iCpySfNgK7L6yOW
Vf9+hJ0Podm7TQkqOhUaud6AA+vzHQ3H+erPn/u/VDgKb6incchKS/1W2YLZxIzfQUWUgI9rfAhy
rFbd1ASbxCzBMvJV7HPAlQdROIcwhPLQNExzGmC0K9NwvdPyVi3fY9L7P309IOVoJxK9/oewM1tu
G8m26BchAjOQryJBgDOpybJfEC5XF+Z5xtffBdj33rZUYUWdRlCyq1oUyUTmOXuvXatknGP228RT
h6BJJY+hl1vL9TV8Yowy2PPxbm8xsx6VwE5uzICHJWJ2xB6gftOidGZK0RiHWse58ucnbXxopi7b
eFmXubuqHPnW/vZ/vViMjqZMj8B8Cplw7AF2wzEiEfihn4LOaYgK3DM+i8+2T+vEHsL72OtYdGvr
kcmOvF0jZsol8RRSTwQ7Hp46canxxh5IbY44sx1zgUahaLE1b8A9R44pF8l5NrBwtvgULUdN6ng/
jMpfeqg29I+ChgilDRQA8t5DrxkzRiDg8A68l6t91fcVSlOrcafJJ2+hllV2JBB0RMiO0pRDorrs
/i6MTUkq4pvWe8hk5C8SvSS6bfi3EHV2n7zf17vju7unrcKytHVDZX+svTsRGX0DscbO840ZRxp3
EJIVZCWDmxs24S3KaRoOtAKAtg/wd6Ske0L0E5MD3+ePczerD1NQTp6Q+ug+qNiWFNTBnE0SrHN1
bNEEIn9hN5G7vNOLoTiqaoJUoO/jF7uu451si/nY90BJRKUUCvwyJdwVAcPn9RiDkVM4g5+rsIKF
vVV8DN5re7mu9MJDLfl9/WqIVUHAqV9tMmvJ3KhlxSPgAf/W0jgKoHJ99mH7l/2SsOiv6sLUgNKq
7xaJWKBzZCYOwYDgHTS5L13R4sxQESesX+ZF6RlR0N0qMbCqS7bhSOBz92aZmY5JK97Le3BtKZz9
b9iU9VrGm10A/0j3qTWYl8BIhmswH+kYQyZgAk8vt7gN0RTgJamdIgaUhsB/3AczuS2xbCHx0T55
ksrHszubc9VmOmRYuq2/P9P1vmnmZaKh7yj12Q2TdNibkfk2GcVX3hw/Px+WPj1GRT9udWBBx8D0
x4NvQaDBzz1/spf+OGgzYUALzAzsVLEFvm9IjlJRRaxPnAGk1GU3VTwpcRhd9Rl7fBMitIq12tPH
ST6GWfW1NLRzz6rwJnXjyZ+7t66bTrU56tyVhb41+orIVlVH8EDjkLHlRH4ugefN8B+IQva3Txaq
5Q3x+6fMVkw2BvwiDZNjz7s9qkmQHZ7JCY99B7MbZZa9Awz/OFUDYNwwDS8TycmXnMTmnxcjqAew
p3iIRrBQOBOINg1BKlhXVdPqLzzT/lAhCoNpxJeRZmA2nAWgyGMb6MD3ienemXFuPc/gYUvgeE9y
SsrN6EvVxZSUr7XfGo8tgTIPlajTq7gbSJG/sJMvdqaqKjhY5nbbtHzcETWT1hpkeFnEMxkEwyUq
8slNpS9V2hf7AMr7JtEak71V2W3K3G5BikrmPSFVN4hawukZt3+yaJkft9kM0azlt8n7wcIN+vtN
ejTMuhyRjaELBjkMgmNBm0oH+h/STQdj4cihpW/iXAfKXuOQYllrjmtWSQMp1PUnPLmdpeMElavQ
m2JQ70szQprb6KbNt1QCJy0pfcRaZP7KxYxSMztlRn8kE6v5GZWJbJitlkTSYMFe+vj/l0nLB2JA
7x2jgActy4avbcykrrLwpLRDZL+0MWdRLDxfrQhKExlz3xm10H/Q+vSxGsBMk7+BsR3RUAyS7whT
vNqkyJBcSRMAsfpA0Ae2zyO6/TixWkeuO81JVBvLdRnmO46R6hnSN6sCu7cmYqo4VU8z+Fkib4E5
fLJSaP+yUjBIVk3EUxqdvvcjFlvKfbQcLIf2YqqctBiHWqf2Fy0ae6e3JvWO9ggSgdOZuOZAwZTd
UB2lkpAHiZcLVJMye/6E22ROgCO3A9FpluKo+giKk3xZPMdCPvH/m23Dumx2xaSGdwtKiFHP8bVR
WQpRNgdPBD1AkUQV3RQWzIgZKiqY1M96XR97iEsPyeAf22CBfL9DTFrCEDN8DSiORXo37eavOLOt
r9WiHwkTYR2yMlrcnsmetxlkS6Teh9rumoOlPYxNh8Za60LScTrL+fMqY368LXEXF/xw3JWgphrv
DiD07eEYkTu1qYbYDXucXk0rjY8GEcpHqYexB/nvcf1WYJVQRSOTfKO0YWcRBWepNBWyvVPtKgfq
dQSHQMxKdFNs/Z8SaRXs49TcJQzwHhRm2w81N69DVVqQaGP/XCWt8qDNkrj2slKcR4z6m3DO5u80
VQ8k1qWv6iDJXkug34NvZ98J6x3v2nKxEvMbtM+QiI3hNZHDH2hS86tBGgCRh4yGUn9LghepSGWD
ljK3X2pSHA7kH9ROaCqFlw99jabUDs5F1PoPaSO7aVks5+eu+8YkNLpAGduXsYmELbhKSvDJkZ82
w4e1XSimZej8JhD1mO/f/XwIB+7RgHuaqe49HFCcx+pwks41PKkgUs92IvJThhHAJoTE0Wdp2ltj
AVZdjwbjQeYwq+q3rh8AOleV5o3zFpMYVLq8N3cKUX5/a5XynQV7ZBePOWQuAzSadq3CSOrKpyHZ
ihnM0Ch32ktu4ngKOyH/rQ1kdwP534hOpmFgInJSmABszMVIkIFUc+1Wz5xUxR1Q9pXiNlWG9Xwc
y8eGXx/9QNxNARwR8jc8ZfYZFyczEY25DiGqhS5/Yuy+5MYM9waZK/4HC+eG7DdbrRM/KsFuLi5r
/T74zIQr7SQHYPweun75REQQhZIQKMocyROnUWRPfl/454KsIYSzf5lZYoK8NoxHgUWRyfEM63vy
CqOT6bwSQcwYF15Nh77knC5+DsCB1gPZ3rR2u1i4BXNaRJ/GYppRN5Ed69hoZXhesKVwGdaR08B5
vDEGGnYZMVOHBIZuhloOYikXM5RB/8rMo5WmZUaFxf3V7vK3qfWVM4bdiOFl07kZq/jGpI94Je8V
jWah8h+r1YMBS5/Fq42BlcfpYlNC3gKoB47jnGyjVMkP3ZxAy2zkateXk+GOWCBcPVOii5pXHm82
cdKWS7REtI86bwUtzadDVBv9cy55poyvYASR+cyE5C+ro+eld17XseMZ/u/SyMrbn5eXf9mACZV/
jOWuK6Pqf7frlZNajZve5FiZaWfSx2GFtKlFDMtIcmpDGJYRd+MrYrtnsmSBJk9oeKSq+qdgn3XX
CZrZzg2ULcPIX6JAOyDKKP8C4EIULxZaw39tVfjty6lLL/VPdgzr/O33DRjzEIaBNOd0zsfWu589
9sfFJlA2m4wZ7M6WeNOU9SKSYaew7WKWboWtxBJU3D/G/TixaW9CbG25QA9l4iThBtSRf7jNCWRh
5m+lGB6R3UfLIykYJFYeJfXUUk3PVT7CMu8tZE7jxAg7e/zzC6H8y9ZcWLSU2Zpz/P04VkN1ayh0
Y3klwmg629qk7P2QITDegnAzCjvf17le32m2yNBA4BBijt33KFYu2aQcOpFYd62v4svI3HBDTMjM
rCkJbfYqBK8urKBafO+S9jEM+/mCJnx+NlOOV7ZJHDT/5asch9qR7BXtmMCAemgR+WHh4UvTL/8D
1iQ/mlllOqEUde4cFv9YWLBvtXypZYiLVZljjhqDkz+p2S2ea1Z4RFFIYTEF2Ir6Fwfm3SxJ5ldj
fB26fPSMqrF3mmTGkCF6N5fjxovUhCS/oXFaHRAOU83sShykhunNgiaKGw8O1UCLFXpT5QG56RzV
blCCI1zcN6GKBxHtQYEclISoqL/ls63Btg8kdo5KttUqoTxZW7nrpydleVz1eYsCpDiV2Zxyl0QG
QkBnciD6JH8aK+AAxF2hJ5OyJcBCd4gn6b/ki6GJAcQxQUfuiBoKUCHpnGWLv0MG0RdCtqZTimd/
k0X5AigXtTMTy7eltageafzdZjzoLjKiESOEQiqSNo/focU/9IOBOGAKJTIwBiYaUtiBCbTiF70B
6vnnd9sqQPjto2OhTeAMaMkqR17bfv/RiaoirVToULpa9/shh08xal8qmOjbNMmDysWeOLiTqFJP
sZKJ8U2fvikL6qpVMU8WIx3gBETCQ2EAiB7yIfueoH2UUS/9CGrjmCI8/EeyIffEJegr3FIsisem
DCZCgEdksayzW8ACndcU0YuBgf0r4q7xgdGccSHPW70bSXmzsgt8kfkgMzpGCbI8DKt2Puipb8J1
kWlRGTHJXQ1NeUH/1QUFVbp5ZhK8bVYjK28qX5uqmQnp8cU3zVicmbMB4p4skJk3/cEefO1QYOPK
H2TSmj7ZvIkPvSx+zTQVmNohMlkGqb+faULwZ3FnccMuuuKFfnG2k6y+cQy6XjRZ8uGktCQgFkX/
1sl1z6R6nE/rJSxCLFnhvVdvo3pr6uXa1bc+uMnKlRIEVSnX4VLphya4WspFKJcA0+WtMWFGsIiF
EAkMOGrVgg84CNcMv0uhBL8JCI5jtHX9DwbDo58JbDxhYtJel/Qbf/t7X3VIp/Ny2MYVU6ylTOVR
C5/0dil1Lct4SrJnqp+eo+w5kH7VXL/4/nOjv4z1S6W/5OkrVegv2fRKxelrLeFtgET2JZdeKYga
D1Kd9QMRSTAMBaSHuwgLlygr8S3LUDdibHsz9TTcYc1pn7tP2z6q/OHcaXHIQDCLWlZV0VW8a5Yp
hkoTIkHbrpgIJA+kguOlgyg5ZMdRHDR+SfqRawuaOjr5mMvImWpOjXQincs4EjdYl+dmXmoUZzO/
0GOndPvi55c+R2p4tW2MRFdqxigqrqW4VsWtZls938a15vlm+0uV1d33eRng8d1bHiv3gLmEk/I7
eTbhuEB1y56bNtP3ahKcJLxVkJfNah+UVngNigQNvKG4hbqXaMgd5AV2d5D6g0XqvA8rkff8UiHh
JOLgp0fKTo8JSm5CIvSjWREufgr8UykvpRFOkZ+V/AwKa4JkhaEyvVDAdNX00pmXxh20o0iulXmZ
+quVXEvzOvTXnMBJ85qkNypKb/FwK6ylwuGWWbfEurXZnTLHe53d9XEp8u1a1VHHeyru8ng3i8dY
3FulV4+CuI6k0+ixLhJUVhvC8Wyw+4kU98QiGSxIlhy4EF2SuyqhyAi6enBxWJBX+mjkj9paSv5I
+RbkskfbuvMuQ+mHmVS37npyT4el5ORX5cbtZ6XGTUSkzNys9Rq2Vy26Sc1V10gEu+J4zKJr0l6S
6Bq1FypoOR1fOv3cdmeuZXdukqUw5CCgMoeTvlYKk0wcaQ9SSX2M6mMYHRkS58NhyA/pcBBEA8Wf
yMI/qmTQQ6EaUGj+cZQU7/0JWQA7rA51ZJ1qWDyFRWI7fSsPzoiJ42mauvriN4KnkxpPTNCJIVs0
f/XQdQRP6ATD01NRUFwc12+tFwKAtLOuHaPJEKTAW8jFoV6QYNfP91DYzUXqul2lINIOJ9iIKeQY
ACLF9C1s6o2pJPaXuGaAwScz2q1GpOX7VgaKfmpt0+PQG/38+zIb69BsDgHKy10CuPhBt8r+ul5y
bHrXqNcDt1Ub82Eq3mZ2mpdaq9IbBjA8MMkPU6/SL93Y1Psm+0T48HH/vAzZ0YiZGmpmjTnNuxW+
IfMXsXexMWbjOU5igWBo3ukLDi0aOLrKE1iYua7wP+WXMO8bzvDknEykcI3Z+KSaxottGMkdu1tk
cMDVks7Ry86AdQzXawRQfEWXR2px8cm9SVnWtd+3AKqKGFxBRcLA48MR16YTXHTZCOWnCzu3nWvu
krX6kmJfcXQdG0eSleaNjBbgySJ4NVCjg+Ggt2n1WUujpyfwd4nVtlR8XG1SH6olSeDP+xT14w2U
ERBtGQAPuAzs98Og2JonThTAjtoJhHBhYnAxAjvwOhluDlwa6zJ1dOHYIzuDnMegS4ppkyxsadgk
EkmFb0aV1e6gdDq0mZ68hSE7xQJ1ujr5XwHXXNti/mz+8lGmw5uCxhm6QSYJ6KDfKQaYLQVzU2vZ
JpZrHy8a+EDbIBeh0VLi9+Btbhi8DnujPeYNNDezmlyj0tGBZtZ0ym3JqxHxY7npiFkeuC/++Zf6
UcDCj8fGREdCjYL6wxBgxg5NwCTctrDzyxfg30RrDXVMy8AfHL3RkCNz9Dv7JpGGmMQuas9kMW5U
xov29E2OOmCPPj29QjcZ74LK8IRh0+0c1U9OeB+bkPykYlFdcNteRZjvPl0ZqVdjDd8znJYltkKB
LBqUeVZi1DjT9Dp9sK0529VKqyJHI0AKTxUe/h4W6awu6zcyhWX4pGzbssf3FhLJWovJOiu6uoxh
bBAiXY9CIcwU2cmQ5VyCjMDtRDYm6DvSA4cs+5UWDiNqxVeeTD3Wtv3EmEuVIkEUhpHvrJAjyicv
0b+87zUk/8gNGVjrnAp/f+JyVtI5RUe3oY/dH7sitom6bGm8yg9ZpP2IEQvvsCXj7+kdw+fZ2in4
rD//EOa/rBAaixo7IFREH4VOKTIuO1WyBagR7mSV0BoI9V5r1EtqShkcYHvSkuaISd+QbD8soTuU
NPELWRA/QuKG/4Y0cWiIHzk1MtzJgRMuHWGop2qr/1WQuXJH1Fddl8bJAx8k+TgGyJWmOhuewGqj
8G63rJ+lU+q0vcJmOuFmLi8i6AhSzPC2T0u7pC07MiWgJCcpzoewwrcBr3lv261801JNPEtVGT9o
CN9xScf+s2UxeGk0UezXP9XlNnY6/yFuc0Rblk96IsZwj7Ux9gLyRLb+qFnXOZROgVxWrxZ2GSUL
5SVhhh5dpDyijTkPMqTFSc4qDyGJeDQrc0KeS2Ldn18QDB8f12yDWQ1MCDoflv6+TQ2NtutoOJWg
zxCjzIE42zr6v/VRqXd3U2PbulTaIw/ckzFIje1SXbqf230vvFF4vHfanUqkeLvUoLnCdydtKfZO
MFPJa+DYgp2mJG1PQcUBd0G5TzScyXr7OpbHnyUHR007GGslhNz1B1SJVOTvNWUpQ9kTyjO12Ny8
RV2reJTfekHn2T7NYULh3VFzZ40QJtdsXL1xCW0sLJcExRkpDAf5yMPvaoxe9CPvAT6SorSn2nDv
G/t53NfRwTZAkB7M6qBXh34+cDzM7KUSqjuG6TEiXak7DsEp1Y4UQtmfVc0nrVyqmE/ZfLKgs5AL
CpUkO1PgSWJoeJ+8hOt+4N1d10ahyZ2XhW2ZH/7+wc6buCwnKLQoNpvxKoC/XCrlEKI6wxqGoypm
lHKnU455rbD/aXptl3TgzkM/Sk74TotDbKbkdAVt9BT7f+thlZ3pp2bn9ZGUptMxUC1u5H5yMIvo
q4R358kkB2wbWq38OE+Gtq3IZPEqdhT38oR7MX9AvvgFr1x1Kwqruk2NqLwwoiNspUN1CwL9Lk+g
vHWxJIbanUlwW/Mjjsv52kaSfEMAET5YotS/YmRLt2WeohbKOE/N0TzaW3of+kPLkwW1BaEw0T0r
b19UsLVnfNjWObZaC0SMbu6yWsBxQIAIb8/4HpuYTFUsBluNNPKHVbmhYOt94Mje3okk/4dAbXGL
sxrF4tKsLrDcYT3NDUTmwKKbXs09/Z7K5F1jvcwll6jcZmO2iQWTUDQgGuAtNJGq7TBBwi3r8e4m
Wl/clEx6bWcz+xHZ5Q/UvtDDVJ9fyWdbR/nDkAGPKWNvbjWGja1hFUH+l9IFgJakZ5lC9A4ZfLIb
xMTXeQqLSOUhuGiifUuCEBCgaG9PS/nTvrT2mNjt+IDVemwOc3PI/UOjHACyV/mxH45NzqkVL+Q2
jU/zcMTpS5UknMWnXj3ZzVJVcJ7VE1VW5y5YqkawvlZfsZgtNa2lLZD5s+Wf1fUqfCKTzll5Abol
iQcF/El5iaUz1ZSXSEGPeBnKSymdqXqtVjpTPUc3k2Ahp+HvrDUoZ2oizi88I97Uw7MZnrV6uab6
yV+vzDgoocCVqUvzbpHT/XWyYnlTiaa4ZwR/ET49xU9EfKoPgPjU22yUX0oNjtcxp5dZnrrgJMqT
xYP5ZCAyFic+9JJ9Emup2VleaxyWT3w/LNUOnNeWaszzmFz4fC3hQOY5M89tcokHsJWkCZ/z5BKZ
58AEq7LUHemibZzNtaT4suRdDhulP6vGee7P41qTcdYsbtnnLv1Vo3WiqvRMDkNrnZBIq6iki6XC
4jT5R2rwj6mylF8f7fpoRQTSQkM4aBwaOSuulRWHGei/tE/wG2t7o9sTeBR9QadCrVtQb2bNxeXX
eSWEUO7WmqtrLrKlz25Ry4Hn9wVOkxVucxauB/bs7yXqozz3Rqx2nORMS9pi297T2JRPMbFUa4Vw
DQhqw6i1ePCWImEmyJYafXf2iQVwC80Nh6UwWUv4rCM3gaQmL2W2uzrfTdVOI/l2a2o7XdtB4vpZ
TQpyiMxn+GQuKeyW6VaRZyDbKT2iiHPgjgb6LS8KEWUuFZa/CgkdhY68NfZmeMCHl+ux2A2zBERW
rWBT5MqeKpU9xOuk3UftPhBeSEQvTwdVLtiX1isVb+KOmnqD71KT76bc2TQ34IkUS/mhCxKOauSd
0e7IOIGCFxEMvaMMnghPS9thm/tZXeNSM/dCntGsMJOwB/EMgzq0Pz2zsKH7lxeOvaahc9qyUEm+
019UitnrEgF0xMDQgd5MsErI0gYLGmwhPFBatQ3QdCrbaGCYuSV2IGApDeBnOl3mDIClG2fKHPqb
lKI7Y+No+lLGWhYbM91JJCdbqyCaF5DZWqRedawNkmNB1JbgMzkk41G14bQG23CnN5Ya+bIlf4DG
hTMw3kA8DRia02ruhMj4wM6RdEuisbal2KdTY/Or+mhLQXET+kYVm0pmhgMEeqPAjlorgOgeLMU8
SCq3drJt5aXqtUqJVMCtnzg5GbQJFrel5soZaKBwTCeBYnDIs6GJRU22A5S25JtQhW2nWUth/hEh
IHEW/YPtUHRgqGitwHbw2FPaWqSFox5sIU458EtJRqTU2OkRwcTOFDuCpFmxLZA8TdtM30Jh0Sak
Pdu02Ebk9sXb2GfLQA7vJoO0s6S6bADVpxP24A02a9+zCZEgyJDXNdjO6VavtmDCUezGsN6VLQAj
ILMqXDhrqwcOySzUvBbTmalx8tcE3XlDn8Ahxpa5mzY5HJhSXsGJX5ETGGTpLIXHfbG585LxchtL
VWvls9MYYMudznCadql2JjPUgcKqrDUxbcPZGzmtvY0iByxPoC2lkC44boeGkdW2zbd9jqliiygE
yqyto0zc1PJyXfRf03LNLXQQJBpvBdv1hGjRbdwv1cjbilA1Y6lC4o94W26txKEmXtBhuQ6U6tSD
063XkddR5SeB8MhPtVS9Fu2riBedJpbtAFmiYv4mKC3C1qOdqTi64gjLUXrHAvPWO7LCDgoXqzOU
S3VrzbFjiy1ISSTQub5N9a0+bUk2b9ttTQA0+zdeV15dH5fZRtnT/cBM3Mkb0X/SHVglgO8WcF0g
/TENvNV0tNTfd6jlVKYZ+FxUar6Ki1eXwye84eGTX2tOPwyZR8ZBiODMlh2MJ2xPGkV7k6x7gAzD
99l9pdp8ZzhYuLac7gekc27SB2xTIYkhTQ+v/39J8UNsLOtNWG9J95Z1/Gfe5uCt6t6U4E1biwww
8KcrAfWLlH4x9ddu/qLVr7a+lK+/Wjz2X6hwehGHNLzH00uTvqTTCxBbS3+mmobBwXMYPMfBsz0/
YQI08idrLdt6DIel4uFR0+9N8mjo90IjHQfQcVlkZC5Hpv2UTBJRGYX/n9iM8hdyD70a/d4NiQrS
qK6NNyk+5sc/30r/pWOL8IoxusD8qtP7etdFkvsGsKa/dLxy66qXWLnWy5SSN1OkSH2KAYHzOKmv
cmmSqNkayrGq4q+1YIEm5EXbDuyQZAW0ZENqE8kySfw2AX7Z2iSU7dMInQo081rVlJ3hwziPiyU9
sMjke5fObMVEcsyMUb6v32r48sGCOUmqaygYJtjkmkgouiw7sp+mcTQeWk7BqR+/krBuHAkN++9L
pGzzJcx9rpSHXh3Yh5Jwi1EiONStZD/bHbmpaV+zhkBN24KV9YymzF5q1N2fvMGtj20NZia4eRnB
oxpgLPf7G3w0VT+R65k3eGVzn1tEmoXVTHsCP6lR7DNlPwv2J0uxb/lZAdRfgddpKbYuFPsWP12u
7Fso3d52FzYvUv9r54IKMLJ27FwonVycdefC5iVOlv0L+5Zw/LVv6f0d+5Z2rZ/7FrYuBQfgyOtG
TyuXTQuVGl5Mlftg3br4wa9Ny+J/g8Aa5dMO1iC0Jis8rZdCQgDrO1WHvM6epGsHCOz853ep9bEl
odFLXESCGKQENpnff5sJ0dotaMiSTCwQJCkt1VODdPc02bceRSCou3J6i+oZ4a7VuwFhLJCb7fm4
Xro6ZQwSJ8Omgs/m1XY04BNCZ9akqv69VZVNCfRzq89F51qMeBh6Ymbk8/B3mC5YrP/71vr9uq79
TQE42Vn/gKDCf0Z1IkwkjnaNyGHud+R72ARWH3NeNrzJE0r9NwGQeZPF46sI4h9FY8TOHE/+Uzeo
JGhEM9MGY7APAZQXRtDmrVeRwCSxnL+ouaQfu37J463z/EVGCnq2f5gN/bGiEsk3Mou/+92U/Rhb
/9TTh3+pURasxI0yR9MlidnyRKQi823VF6VRq7to8vofQ67kh0RHIZAYsMoR2DVO2Wbl859fOuhJ
H7d8SE7Q3Mq8ghxB3712Mk1GiTD7cjMoakk7WqdRZqnFFVNEVzgzIwCxrUz2fg5b+Zpk+7WykSxV
B5MyVTOWP0cV7sHdPOxGpFfaUv2wE2JnJxiCXEvsSPTSExS6rla79rRUarrxWkPodWtJBjtkj2LQ
RLz2MHhG4WlrNYOHKBBD5Vx4xeCNhdeTvz0s12jw2sILBk8PvBLhYIHp0ksLPiouYJlhrdBw1dFV
ygmGJTQnOOno3Jv0avDj1a4G0LR2xeSqtZuZrjG5ielGa/Wh165Vh55dLFWGXj94uEDagX4Anjy1
8DAUl4M3FUvRWEnxFxdLxfwVnkTgSb2nBZ7oPSXwwH6NiN8Crw+WB4HhUr6+1IwUsHKh0BhA47cF
LvbYTWMX3D2V2AQ6LzURZJTvhm43hLsu5CzxyVjoIyKEtqLJvV82haWo4j1pK02tNO8rFVBziwxb
zhJCBOKsfVKYX+VQaT3SAewn04olhDdz9MSMgSSJIco8A2npIa6Q3yQq0TU1/dtvEAKPjQnIJGxJ
PZusWbmGwVdBphBYyOlSTn17or0TnMOZ21FZiPBNHgZeoJBQyqpV2o2vgLnrZYgPUC/Nq430+lA1
LX0x0ScvgZ3+WP7X00nbMEWyroiNiXvKOTF3sgAV2+sH1SiJzqWxVGZyc5TN78oCvE5bm5iMgIVg
DidiY6ZA+xoY0t+YDdq/mJTehkz6EcbG/Fgk/Lt6VyY3wKvSZz7dj61+OAqC2xHzWSQ56wzkv7pA
FvEoqd3J/DoTs/c6YwoPLTorUIDRkwF9Vg6nXVWL+UsRRCVdHsAORCn3SMOjhPwipEWVZmoeKqHp
tQgbGLwGhKze8NnJh/3ZSCTS5VrN/6R99dGiCzpX03Fqcd6Hcr/q2f7r5w55MUscIgjUdAu03hTo
mzFj2ilpVXUAEwjbZYz3cWT2j0i5hKsUL/QD9TspkNInXJuPBj9k2wLxtoqZiNv6ewCXkoyzngyJ
BOMQP0YalsXZLKMf6AHsnZFqOSHZUGoj0VZenJJkCgA8c6MJP0YKgHqZScfakuXdJQSuWPMDxFYV
Jlpj7mPTiDh6zeJrm+p3uxblJxYYtnMfVmEIc6zCsg4cV/3QEm6DPG3yUQs2w+zL1SaAr4lwVJq2
tlwp+DQ74JvFIoUYdJWWD5dO49wZmsQtr39QGCj3ogycBNGCO6W3zMPcaxU4rUJs4zzLIbcGNBgW
O5u2XBCUNdcumv8mx8TYVY3VHrWBZvn6qFOGt2JoWtdsyXwqzPgLEtlp3xUEjpclwlTYjceq6P1j
q/cAQPx42JnkTtPqTwVoV/p1D+vDXM6ag2ztkExn9lNRiLFwg1KSHWYYBhlIpXEisDhnNJrQC2lA
PK/fm6a43GIXCrfzgiEeCxOXBbMwxw5r5RLbPmDWySTtKNTCWwVyexPUPUkcqKtv6/c6tRBX7LlS
87/fiOkZIEGwCMSwW3JkOev6NiutwvPcdrTrIcNyMcvkgS0tqS7z6MSxVd7ljERmWSZAMS4a7mxd
c6lxdB9DTalucMuJvhsJMk+FtGtbpfN0v2ifFY00wL6wcdcY/4lyeinpDPK9jpLRG4RsPeDg1Lb5
1NPCMpQe/icMfU1bELytG2htQfYD/HgrJeGURewwItYxgll/ynyN83jMmCs1EfEnElF/CzWStDuS
8jpVha0p2JuYTfxmDoO1HVWayB1TfbCh3CYTS35u7Dq45Zqkvuriu26Y2UsGjzqIfM1L9CY8DCCv
DusjOvG/HpVZJVh9++qnJ8bKgDpUbWnvy3IenLzBItiqbX+Ev9AdO8AvxwwoOdkws3CJEnmA+xd/
S/GS7HrRTvs5YXcFAe4LbrtzFsZ4av1eY5LY+GCG9Ck5kBIiQ1uGfkwYc/2XLBh8NpN9maIYkU6W
txebDcn6VTVl89auwEqZqdQypFN0vCdGq6Bo1PuHsEbILcElaYPp2ZJRUuAvu7UCJ6tpzgQCmU3B
VJvjU8Hxs9eK4QCmbzhw4v31SO3G4ZAL3sScXbnh8mzvfVvOd7tTfkh6ox+QVk/3n99PG8zxhTit
X63fn+g32VFLjIk+o8PivNuKdLpF2GEOisp9fDIxQnBnuwvLAnmuMHQPtMo/JEFPVOMszyQYpBB6
H6L/oey8luPGsm37KyfqHX3gN3DjdD+kAdLSiEaiXhASRW1477/+DqSq+xTJCvHeiBUpUZSoNDB7
rzXnmMufRpc/DQnqSTUUWxdHtyAVwZ/QvTKFgbTy66HpZy9XJAizwmoQZjGEw66GqtZQAlBFNIxV
Lm3MRUeioMtejD6UvOuqz5qzq7INKgZ157YDr0f/PAcmb5yttwsmXByqan/5olN/Aq+w9urUmdpO
msvyf9CIHk+np2oKswcllx43cudLjS2uKqNhnynMrNlRxrJyj5ii4n51+aMZcMDp8tBFX6vBgdBc
mX24uVDEhwUu3zADzJckr4GgGrcr/3xwli8dl4SbKjEHvxvn6thWxY9uIa5yZObbhlDKrb24c4ba
IY4mq65rE+o3cx3d76PKRFpC1rZUoFbbyK9XrV1qaHGAqjuhIfctAoMVc6jyRiUyOkrr/oqV9IsA
HvipMogXB3LZnBIywQ4QDu4YUjSAvQRm2BxkV9woAHkNNsZZaOe+y3+4m3Vy10zS3M5uHkc05rTl
OFeNaYU0SzK40uhSGhLLY9XNx4SgscNM+h8wkgn9YcwkY/nd5QGJNavayZjplInPjhLlO4JErbOj
1NbZzHXjkBf9g6O181GxBEZbNnFrfEbzUVwCKJ25IEPc1h/LLPtc2YjPw1ZPaJ8GbMFKEznpGB6N
oqkPatsXaxPAzQaGHCGkbUDPq3VITiEdgrVLoYKCitQcB4pRIc2qqm3XpqSod1i6Skti6gA21wLE
R+8Nw4huhdgU43QwMsLaAmJ4rvqyL64UM5FXgoGztibkvJuVchvSdfICt0FqOvTlPhbMQ3HPiF0I
THLVm5pL6Gr950NHztcKuQaAe2tej46slztF2O6KLHs2l3MhJoh+1RZlviMRuLmWVkauNCsLJigh
+g4Zfxej+YKPw3zqTbsjpWEKH6toH5R8GpMjJoZq6fzrQcmCWllbmbMWnAN7KcuYWNlySX9O4OHN
RX2EVBnMVnqFLryzNqaRc1CsrVWcjN/cKAyJqGzCG0kD3Y0U61BaQ/AJQcZJa8DqakpveZCWxqtx
AdFP0zxunI7MZWdW94Go4Kw747BWEjP3wExVm0kUEz3cwDgncbbXsm6iudm/uAqbMbOMwecuCgvE
I580QzJ3jM3gUEjMSEB3tmOMvyfpCELTTBndwXxnmLS4HfKwCe6Q3XxXk1h8t2QONFgSXdy75Pot
qSam0zsnHfLnphqJWxtD9WvZusWPpjZJbxfhlzTou21g45RMLWOto/DgAyb4IssUTEH/eSjJoDvG
paXSqI/trSWN59k2yztzNI29ZpDCVRAq4uNodY5dpAgOav3TqCGHLSKBwhZnz471plwlTTztPtgt
v5/WEkCqCjAMOvvld9oLUqhsp+1IZQqRal2Ftb7jLVU3KuxJJyoYjHRHA3Lfmn9LcqqLfQAoT06c
KyADbTpXcfyVUNRuXfXuXdHoX1X84B+sgy/qgde9W5eFMJw82zDoybyVy82AUwKB/GzNKpkGv5Je
2VbOwRYgzGbv9jCacXgcYHHtbI76/qjrxEAionGtsbkGgredaBesjZ69/IwBdxvSy90kKcl5EelB
gBzDbFNqn+ToE5miwqJn0Z9lBfFH0WhypsQ/YKDBVjCGFTDJaKu25g/HDcC09ksfv4oZY+g6Qu8B
7kdqn8JEw5Dj4t2uREijvpzWKL/n3YwDgiZDVPhwbWLfsfF4TY3uYzSYtlrp6xEDMBHmX0I3ZXZs
cQQC3YabtbWb6kELxue0nNQdUgHjYAYwzYcph2I7ADnAqHb3+yNDf7+A5xnaXHANG1Eda/jXLbBC
m1uHu0bGvgwKXCDSr1BtI5yBcpMzIrCMGhW/UX3u+rzkwjA3V5xzrh8aOVOiNJVfstHVVt62tmP0
0XBr96EdCl8FBnmTudODZmKStaRGVj3+svCqS6vwqkwr8YE4xX43u3VoBGG+xs1u0yI134wAtTyF
756IfF2OmnlP+uZs/IxcK7uLDWKrRB4l5zJSbrrimWVncro86BrbaOLEtZ09OP1N1f5MxhwXUmOd
x1EjPwlPaECrvp6sdO8O+kYseUlgfrC+4VcQRaRuUqMlKmkG2QzS9eIgkrr2RIyaek+fme0EVuPv
U3cTOlxGtJRMpBm6/F2ckehC5w9lRNr+xAkyeE1fattyCvWrrCF+x1B/sSWMymFBPXB3z0QU3UM6
9Ytiumuy5NQqfXEI9Wh8JPh7i+tFPGRD8qRYyk3UyP7+4snrg59kXTYf9Fo0zXq79XNUTAdCmEAt
0Tm/m7U40pQKUYhrrd7CvRbGUu6lIljczIXrpbLam0yvVzzV9EbFmzJ/VjyDINKWTMSlBBuHZJdB
6kfRsJ0dP0l2MJOyZIeXl9KRaNY7uo0EdocNlp6dIXbOjPZ6Z8d7IXaS1Z7YBfFeETsqdHZRso+d
HTf0cZM6rCp2ubMriXNW6dLuOnXH+pAzjBINhNWd2+zwCinNTrh+l+5c11cupet+GPh9vxS+p+5S
fehT7uzptodammpaD4jVJL2WQS7gt21fTeSFjqoLCbV9CGWSneam3BS9X10qL3wKXnbFz7K95vJo
Q0udvTLpxlUYWUTLOmbzY9oJIuM+OOWtd3cDlJkQK2xuCXS+NfMNFasw5KTIyQU6WZ1N9WyAOVSX
EtUZcYxbnQN1kcWADJPaGWVMcqmyXzWNlwErq8k9P5f1uUIEkx4QtYXntj739XlCDxOex3oRxigw
0cNzaJ667hQj9sTz250mfp8ulQKSZDFCBNR0hDk2lX+WWgLtOSIFpOJ+kQJSU3b4pQZkmWIz37gI
Agfmc+keIaBGSvoiCGyypbpshyBQCRY1YDtA8PJLQeitnwsuvDs12qXVzhl39ribraWGcD+WjCT3
+rhXL+VWB2HtBY/VwaoOpYM7FiXoIUGNd6m4O1IMLlL0BSelPfby1MqTXS5VyxNEwHI+5ZdynBO8
IXtZZiw1ZmfdOfXocrJzm53r7FwhysnOxXDOs3MybCOSYIZzNJzTjHSJc4iWj2DJ/uz0ZyU9u6yO
gQVzMkTmqWE5cirS4d4xTlqIY+NUdydpLo8tKfT8Pl1KEzztkyGOw3S0eKenI+4sRKP9v5WQyCAp
9JCIIZFBEl6MHlIGe5SQv8SQA9svstP+LYac/62E/KsY8j9KyGbwjfRPMSRKyAwe1UUJmdBZrf6j
hPwlhkQJqRGFV/4phrT/TgxZzwc8yyghKYVEEmPRQ6KERB0VX/SQSKMq+UoMOaOack7WpaIZxNtZ
c05Ux9s++er3hnedtxzCUnYxj+shbs7fn2MXStGrxQynmKCz6NJnRPD6FjwH5jxrYcKV6yoLE6KE
hH6XZ264CsdSHIlwia9QX1fbJglLrj0jCYs6puVuCXkHfmVeIwU3CIgsCTIy6OWRnzbCehrT69xF
SADpRHp0SC2OuCL1Gst2r6eQPKy2kDV2F67I0iXfGtezeRTKiKCCjMuzS8e9TAKEcLPsPVUBCqT2
RbGxMyV8nIULkRAv6AfrOiZq724UpAos/DJCwTHwOMv3/9JsRaBYV3HbEHTSb37VxFzG3uRyO7NF
+SLZP9TbYNwq9bbBSj+haV5KJJ57KZrIAyzziX2AF5geo0KheLStqAAmANGAOb0aP8r9vPNhi1GT
5tdMADRfv1Ts+mPnp1gJNT93fYebzaVq17c6X7KZdn1QVonuZ7rPXnfRz2+dHL+LD+CAkoUfhj5r
ujj0sV+noV/Z3sy1HyLC7EXtUmj5tUtV0mMHINVtiuWYeYC6LfD2XipgPuxAQ1wqI56wWYo9A0Xm
tqXQBWPntDwC2qaIdaUKdwubGvZUH3stRdOS9NnSK2PvHmQA6XMGmyTd01xvSoB2+UPid4k/1n5/
qbamQ+LXtT9MS3WT31we8W5olh/X/mz52eSPlp9My2+if5ecMHcQ3OYb1VJa5U+xP1c+OA8KUHHv
eFTrELbmTZo3MI3vvKLwjM4zwqXgZ1ViS8XaNqTKbdBtlWKp+DMJsa2LEG6pmizidkOgNsSGptpo
/YaxOzXbS0Ecp4J6GwP+I/Z32hKZRvXBdrxUW0OQ9EBvjLXnmh5pIIrphdZSeGmkZHrrh7kfST/m
YLlU1fl57gNO6C5V5z7+w4G1ueZPne9q/pj7iubPHAa6b3Y+uaHOpSadoelK5D7lXkoho5v/giPk
UrmN/M4rbZLwPGTnV7H0BlYImRe3Hn2lEtqlvY3sbcJR0i0VXQojkHA2PCqM45GAsR2eiB5eauw3
prpUSry4vakhTl6KfK+o3kbGVhm2JE2k7raLPaqJGV4vVQ2eopN56bm6p7ue0D3V9UYOEtfrOU44
JGq/49jgaCFjjcuDDySf9CGulEXtm5ZfT39WOfkUqKXB8lMOHw6caanwUgrbqsp3R18nU7zyVaaB
sT9Vfs8xEmMx9zuHAA6PK62Dsc7x7A6jmZcXkBhJPVlKDT34mJTSbZFbyHLrsu/mMImXImYF+Tel
NEvRKvjgiv1OQoigHSOcKbhIGWwh3igr4ikblXrCxQcS9iCAjJzKUJKzro6EJdgbu62S0+WPI8bj
v36HlHRsVvhdPs160a2dhhW9NcjHqqmCc6+TH5mSKvvFXEzorR0xSrAUcx0qAnGJk9f7kY96MgSE
0XT6FNfmcR5leHVJtbLCTtLd2OSwmA6NDGkuN62zsmzlyUn07qZz4/zOSBea+/zRaP09QMbRxALP
ZrDHZIdV4usLtlsHMo0VQY63HkYA5DVusUYw+LZlP0TLV5c/0mFdQpmiEvMQhse+PxTmwcmWIr42
0vf9Eg28F+3eTpcS7i7vdlLfMYhJYPRZSwmSh8O9YIJf7kt77xmsxCLS5pdy5oM9H2bnQPt5SI9U
lx777qgaS7nyVFUnIU9FtVTnnrLq1LhLpfk5Gs9xfm4gKZeeHM/BcFbspZL0KrqUpK3VXwXJlZPU
IeHmQoE9NuogYWnubGDdKeUxkEcZLpWah64/DP1BZAc3Y8u17/AkwyeNNka6d9o9+0PbJS5jqQL2
SbUUfRzHWsrm5YV7ZVyqsPdadMjsfcaE4lJjeiR0u+cFOoehO2osbjpab0uVeIcrWrsncz6p1SEG
1nPKckA+Jyocz1SUn5Ulp/aDXcLfCCwcOGaQk7hjM7F6h8XWpnwIypT0eXpcqBB7JWGRkpnXYTAo
m74ojbuxUQrMrdAVWAI92uimZyeabwKQnJ8KIkQMSbB5qpeNT+ewBUEJl3OAtL8dcZZed1I/5JZo
7ulftveNwqXLaNore865YkUIirGS7goxF5+dKvXiznxp6+ixsF15D5uxJntk6RUFLW2T6KXI+v57
jl5xsiF3jFikFjgDvV1Zad+TtNlbJhe1dtCrmxII33ruawUfT5WtImXMN4ll1vecpjbr7uGxEO0D
ARKM13R6xLQ+8TmGlQ2czWivZisv11E+W9+coLgKjUfQGe6S6NkdqlTe6s4gfKGzJ+xyw7qZMmXY
1Fr0OclrccZDifS6xuFbKugtRHGcoDdgbhjUxzrUD6C/bfIBM6BMU4Gxrwztr7qCW0hOxvWk9tqx
C9Xx5vIQVwQVlnS6to4ZEGiRgB7s6vwYTpN611TaZ96f4TD1GQPPyEJL32gn1BN3oz2pUCMasLG2
Y640Ll3I6epFSttlB2MAZCG7qL6rf/YT8F8HDNDN5UGZZHAw1vFQzesuMOcjDTLzc2kfWQGbX4o2
KA+TNToIO2X0lZHOZ7XM0qs2HK9BcpZcUgd1q9MSIQUeioTa17cOLcdbGdBBC5IKIEkYdOGau6RO
5pM+FPlVFtgFDg6sjKVZ2F/oX71oipE/j8V0ILRHgmm2zq6Dq+L3N4O/2SHTelkYrir4OB374Osr
YCt6xc6shtgEOem3UYtOJpgxljsAPL/kqvY8z3C9SiW2MBop6l3M4jEFg7wl3ELBH+H6kRNKgGW3
lJahyiQEvaeRcvzfh3b5EpM0U3uc774RRHdpoYmvWoIpuFBIsW6Hzr1lHPIylM5ZWg9u+hhMjyJ9
jOXn8FJV+9mwAVYv1QxEZ/tZ8SUpvqjx0xQ/GdqXfnxqL1WPT9zNUi6SQ1Ncib6o7xrLvfn9+wbk
/N1an2U+kk88zwARoW6/fuOGirhca8J22avKdW2HvTeps+33ljY8ObBbycSGr5z0GozRMQXQIOiB
av2hi2/q0oHHUxMhrpnFFpIyVLJWgxc0AXEPo/C74TTypoylvpaIzK6bTpDimMN4rlUYipYlTrZu
jE/WYNhQd/RVWfF+hAKtOOGR7ScplK8u6BhWHOxcYz1rCVe1XgJcsuvZhm2qEJ6UaM2VabfcpoyS
dWVRGzsryLRPdRbczW1sfO70aZcpufqsOd8dVYApduaJjGse2qKaTllqC7LV9Wwfa+R1TUn0gJ44
fHDlbRtlKTsscrz1JF7bY51fux1i6JyA1XVvd2AqLHs4q9GYnZiyr009eyHac7xvsqjyrYRbI/Oi
Ymc6irzROA9XUBbRhZlYtMHLHo2unJ8Ls/jatxAnaeu3rPJCOm1d0/j14i3ehH257hT0qus4zYl3
gwffldNXOxoKzAs00kZU3QhpL2uQy4Ot6fEqGdBIfnSovD1SwDhgHsNrw1yC9MmlvfiXXSE/vCsH
t+7Wpj1WuylQHs1++BnOQDAJte/OKCIKIvb8xLWHddkhzPj9E3hPP2AkwlqPp8DByr3uzbZUkjPZ
aGAe1kYU4E2Q1qEVFcbBtgkAcWA5yC2a+XHJsrTiyuWIYRN17JEhIlWbQZebnjBtNCbO1umeshaf
Y4raxGSZPchnuJgZXMyp/NTN2e73z/xd+44nzSVJsDxDcSXeqtxCFJm9hvN/zSIVqZoNRCjKglXn
qBZbbOMHaoXprHQYqy//738/j/9HvhQ3v9oXzb/+h6+fi3KqIxm2b778132BGTH7n+Xf/OfvvP4X
/zpHz3XRFD/b3/4t/6W4+pa9NG//0qufzP/+57PbfGu/vfpim7dRO912LxAiX5oubS/Pgtex/M3/
12/+18vlp9xP5cs//3gGgd0uP00CjP3jz28t0WOY9//yAS0//89vLi/gn3+s6+JbG3179y9evjUt
/9j9h6nbruUCqjAti7brH/81vFy+Y/zDRDzFR0kiEjGdSzBUXtRt+M8/TPsfluFAOmHVRUqctXip
m6K7fEv/BzxNOikqdztnucz+8e9X/uoT/N9P9L8IN78pAHY1PJu34x+avxZQYf4zk+DXd3ryXopx
RkARwMvLtkUPrSB2itIr5qggH3sgiLMssz2EE3s9WjFpUs5QHuagJ2C3jb64pYppRaeHBWD2tghd
7SO26WIp/msfjZuwpdI+461Az+m+nerQW+OWMDrBypVMyzquXEfl02Aj73VCk96IsaaJaLfHhDlA
r1cpW/VUEuQWMSZvnA8uGe+wI8uz4Z5HqIdrEU7Ke//qmiWKAcgv+R4rs/rOlPKHEQrjtjPSazSS
6UbqduMHSxiPkjrFqo+g+6kK8fNzl27S8gGidngAhztvurI3N85HI7D3HyaXAyJfzYvhwkZU+Prp
9UWH8EaFcBFM2M+myWfqMLFqlc9JYHfrJs6DbaKBAA4IF9p2afg91XFQG9W+t91hY2b6roij297+
6Fr/9orF+8Y7wOiZaxZP7q2vksUyeDsFBPuAem5dtOZGH8OzpsYzgEOxL7pUsDvU5jWH4/d57tqt
AxiVcWNEsgiUaUfgkwL78zVFZdy0abkOZP//q2XlSXISGJC8XU4EQOOv3z0LAHw0GJmyarMOUKpr
Z2up9yHvzxBvww15TeeFS3ftZK6yV5fE9Kl80M16/pJJ/R6NWr3P6/alwOnL/kDrnhxgfCvi//pd
Zbl38VBO+79cZ/48m1+dvZc28pvTg3gX/AtEC4PBtPTXzznQQemquS3XpilpNRWIOeYwiImaUyAg
YZDK96ScPDSdfAgtVqUK0SZbpPLXtSLMT92oyH3lmiHnSvJjHNhqySS4smP1SyyzZGO1ds1hSkNO
sA+EPmihiYkyhTtmTtpjpKH6IaecxblW7wonSDa6ErPx6ibm4Y2l3o6bF1oaupdGzbzJ4i7ajuil
9wSKITUQomHo1PtaWojNbBjpzTDm2iohlSGrxHjuhHLDhdDeGyJxdqwWylWAk8m1aLblk8DOT7Cy
N02IAQwnOgbWqB05+nayJ7mcAZeBVwfsD+kgKOOlEnjdWOrXU4xMMp1hwY7hxpBRtWIz2W6TptsF
XZZDQFo6OWVxyISFBK9X6quSv3rojGIdg2VBym8m+0Yyr9WqbkI6ma1TxdBPdt9uxBJwAgkg8yIT
lLmSlPWuZ5/vJuqjlqrFhnkpPk2C7HnVOseLPTVrObgH+Pp0pdnJHHSn/A7OlKWxOb04qcCHyxLQ
k2bUbSY2SUgT8sfQKk4JQTZH0aUfZVi800ZzHnDHgvpnLb2fd+dBPXZxmNmqhLADw6CvTynmCr8z
xYE1w0wzOEbdPqQ6PYCRVmUw/igGKDxJP3wIeP2b6waBJxpGpwWVikT69eFdM/JvSZ5QVllWd/uo
a7iWzvq4qTtcQRnaro1pVmBZVBt1pvzW0rLJKiRsJj1+VRbfghhBpWI0PchfcX25W9kZLNQckxWf
rWmslCzy9EWMKhql3nC6PyQ2mSW9k59bs6qZp0UfNRqXJ/32nIWAAhkHuuKS2vD6RTmkXxCyHeKE
ZpCpsnbg1bnYpOmbDxrSf6jcAZJqrxtmZgph8IgyztwMbhFuNJsriu7OOlbhwcQ3W45XU/HkYEU8
ZOkyi+jET4W1KbTXliZ5yXtRxPfVjBF3GNglCBys6lTRPx3CfmPFZALbSAmVof5AGc6F5v3LtIRr
GSja6QuCwHn9MvMi7JxEKZWVMXy22Uf5Rmc4K9uZz2JMYewyvQPD8bSoG3dCcJHXSOHZMDcLtwNn
91OsWc9dkEGsU8bVNCnqoe3SaDdPeXjNMbhumq7eDVmKU7gYikeO42fkeg3z2hhkQTBBZWQhn9Dn
CJuejWdEn1U5VuZYPP3AHMkFqJfHObXk4zg6txbfhoqafnFEeBvpSootpKhXMkx/Tk4yYZQ06EqV
09lGeFDPGD/CVNs4NViQul41rYlagdboFoHbKqjGtaQ7c6hizLfxXD4VLdhm2kVMoRI80+RT4PgZ
++/aGKEynu/4r5JDMVXpFhzE4oazLMLB4g5kcRkeTLAEGJqdBrmlfSp7qZ/VqZ72MYizuO+fYy2X
B9Y+WJS5JBNQPrCAs9A0qUa0Gyq9OTpddS/Kur4P3J5WIWoiJs9qHoodgUPoo+ZxWEWyP8RsYQLZ
aoesCXsgnzUSTnFjtgvke6667SJvexz0SGzs1LwplQH0YabrDwnLv41AE5fYGJTKDg99bSLZNI1J
XQXFWHpZhBc9SDtnnVTkAVRD8JQOjHuYTwFZwUnmFlts/9BcaQ61omTkPA77VrlTiDq8buv5e8q7
7qWqex1VuQYIMKIjUz473aA8YOg56jOSLRKkPkPeblc2Mgow3dATFvEsV6uHNteuHbWlgxaY56Rk
HIZsN/LcllclexuVADdMstgb9CZl7icOnbEtCR4BPv0eoWxFZA93K9Dm8TezRHpaj2W2GbpMW0VW
JbgP0HUYwh8sG5qHsTA+FdyuCTl35HFU2VFrWTXe1LIPDu542yxvmlNZn2l9fJZWk3g9P1GvxUsa
qA1EzJZc+rppz1rR3IzaUKydZC58vZx5S+lZYi5U17x0uXWGkSlqovC+Stg6OAxxzarDiwH3N0wU
FRRfpK70GaG9KQJu3OGB8/LYEvJisFJe9aEEoCaGn5Lsn4zQSF/PRLYC9/6CZFtfBWLmPjY6Fdhm
RR7k4KwKwkswmZCgup8GdgixHIuD2Tt40duIkSbuVdAZggz4NCPnTiFmRlQKYqa5VdezrOu7kBfM
W6t96uvK9XMZ2jRZ2Lw6gABosAm/qqufSRPuaRHhAy76T5oL4EYRzj4hPeWmzwNz5cYwOaBmxqvA
jvoXy7yygvA65/LOVu2/3+yZXq2y/uaCbTlsQiw2SCoLjjd3oYAQmXzSW2UlbdR/cOaIunHLlVtE
NzrT+Aeb11UL+z6J22ATTY6LJaGd105YfnTveKe5IrcWoiAnJaorW0DBfX1RjULOniZmIW1x91sP
SNzjxnqSChz3pE/uubEffmnDlYXsEt2226gZ7s1u/JogPN0SuPahtHTZ87y+nfGUWNLTi2BQwPTs
9VMKeyTORk8s42iECOX6x7DkOl8P8LOTSEESCXhJDgnsTndA8ayEHMxuD5ghLXlig736/ad18ey+
fT4YutgjwyZyfnUo/9JX6gPFklGSynWhcbryhBtYf/nwKDnyky9YVxdeLw0dXk23nuNwky1C8ibm
SSc5/j/isZ5BV2/HdrGAKlOxUqL508jxeltD2Z0Td5Xq4PmrDEwNAZ/FuqqdlsxYg9N+XhHmqUJ2
aDTPHvt9rAfGNnSUDWqP21avb1NoTOdhGu4+eNXLouHdq2b3Yi96ExrHbw6M1lbF1Duohyw2R1E1
LM4kZ+/aUee1bg5qoYRDOqGDZgFlkviIb+86D+dPXVdwgy7LfZEk9y0yx6tUmlgFWATtq4Q8BdeE
htXPMtt31ldiCzc9MQ2PXHUDsjcsqFMajBuzI/DUBfhxeXnG+IWgI+ejzc77xSBoaZudjiOgOyDx
fH2gcTfKI8Df5HgF4qsquChO9nA9zjWbjeVKN83YBjB0rawKlW49ly8kkxT4ErRph5mMIMfKjXma
Xbft7XmvxFurK6IPtrrvuoqcoWisATLrNC2Md0lcTV1hxOg7uU6t/oFmsR+qzAYTfcbrkK4SSRiK
GkWsRTkTc/LPMFSN94xbH7Vls1KgUlAKRgJJPIzrgRCPTT7E47YTt3EhhJ86egeQTvnSFe4HkN2L
5/H1ISS4rizrUudyDL05kVUpZsZPnMgTSL69WMzjMbQEpCJRurbrIb/OFnfGnJlECzDYHwwTb4pN
I6E4YBL5MO7rXWuKOIEljnfZ4xGpdEEh/OVEzqLUYjzTy3XngknLChc56WDGG/ozmzkZtROxvIij
FXGfAk1bM9v7GgFC89URr9FlQ4UYuxzB8iTgp7e/P+H+ZpdE0xoI6dKYMlmlv5mRa4o5ZDmTt5U7
BNqJqdzKTQWBb6QrB4bt+P20pJ5mVb2qUniNyGEq+TCp1gfD+ssO/82n5tCuoJHI6+aXpYH2l3eJ
YV5skbPJMrurnoLZTedVA+R6GuqZGA7UKXqjdQgPnGwT9UCMgYASP1V1rF2wKBKQomGHt9pPA2Es
+FFU4ZcBSo25BESAGHo1K5ZLD57GuGTV4qsa0JJ4I2ZQbQDPwQsQl25UVr1hv59tu2r4rCiK4bEb
B8iYGqfSkcVRbQT+mayZ0Ui57j7PzLteT24nkcwegZ9XeeIEG0KOyrUSQB8mHfveCSzVK5nEbgnu
bFduYNmbSkENnzWGcuiDWf9Asqe9bzUuRlyuLGJpyjIbeP1O0t0IojBjw2Lneb53HgOhjwecyHXD
CkZ2SrExa2MdGflBHVTCvIbi5jK2rJowgLOefDSgeIe6XRpSdBFJaYOx9z7Xqa9drWDPoayGRiX0
cYzpn4Wjtaq18IlrYb+pSwt5YOAi/enzYq0L0pMYrBIigPa+nLlHOYNfa5iucc6qa9X4GsSknv/+
THiHOV6epq0ue3QYjsCk37xvmY1ZKTLxmhaqM2zKMRgJKdfPMYjDrTuIxhtVmk5Cx3Rv2eT0pQ7S
v0p7Kcm6VlL2qgo/e5UPjfAJkONYFdU32SfcVwOyLrHvhSesTN9//6z/5vzlWdMuZTm6zH7eTn9s
K6ybscK4bJaDIOabCER3as9mdap0MW3CyWRJjf9800hkm1po7Fle5qvKkekHQ9MLUfn1KcwQR6gk
2DAmIO3lTdt2THNlwnon13qXqj6ZcZwBXEB68mn6uQItNdEL7VoM9IMzams1H8qbqA5RlghkEiK0
Nrmbtndq4zyzN2vvI3f8PKfYanO9ju9Cq/rUIJItNbBuRcQBYentljSgZt9CnYijYN46gsTjxFXh
3FYJJOcWKwtYuKLDzVc7ZrqDPr0q3aH9NoYY5qJKmle5kuj7wZl/pokE7YCLy9agZ3YSEbWNxsFO
xTZ325smUnsUBUoJ+KcLDh1KtqLs6oMkcng/mD1D6THTvbBNYZmmZLymxVFm5fNQcdo1SWHdNiMp
1Gq3LljEPAjp7lNjvK+ZtJxGl8QRzZi+lXr5UbPfWJZMbz4WIKcsa0FKcIC89SNlQ1kYesOVFScF
woc0X3Wj1hyzPmlXorLx8hTKSZZmu60FsrEoH37CekGrCRY71edtJhVjM3dWcRwMfduwi2RzA6LL
yra6zUYuMJ9EN16zRqD9uNyhWqMoIIS2HPkkCm/bHOtSBdLKwz8/l+NaG1qx6ZMyP3dJUHLiKx+1
pt5fArn3MxTF96Jy6307kw1qDD2RyipS9EhDZGyC0ZXqjSqb25qFAzR3tVi3CzO1xwu+HU28vEVo
J+eE9knBNWiVBHEOUk4LDtDiiqj/KpO4v0tCAED/l7AzWW4b2bboF2UE+mYKkJREqpcsW5ogJMtO
dJkAEj2+/i36TarsiutJRdxbFbZEApmn2XttODGJbtxboTq5b7A1MtXBylsuDaOGCXnoRP2cMt33
9rOv86v+7KIItPVVTBpDzfzSS6f7m8rp3Lv9+0v2zhtU7Mwew3/7d1Z1lBMj2hULrOwNxF5hU0fK
NioS6eOe9NjnCKAF2LGdijkitYhALbZ35v7JXfl2/nIm/dlK8cM49O5MXrEQ/s7XVauxHNPNgiQA
WTx0UX6gXEvrtifgS0ime2eYjOPcDj77rzbLdzlt80Utfii40n/ZvP36zX//ZILIimBh8hP9IYGJ
w1ZUZcMPg7UUwkjl9pdGmUcS0sgVaYt7o37oqKXFmUAuR5sOcGTyRntirV+kUzKj3V47O4/vc/RM
p0I4wW6unAnJnJuf4rx4FsDXD+QtZMe5B5OA0XS5XydmC+GKILsarfnCRxBD6wK60M+7faMy637l
VrxxkP068xZe9IXrJDNc3NRpjX03eBImOnapSI1f8ClmKDwOrSmepIuVucG6PJts3mnWXvuBIIAM
0XoyUnSnmxVdCVNfx1YN2YHwA2RooDEBTtDaT9Zfp6P/9djx0SKwsy0WvOfa9x9V2yi2CYNxzoV+
noCsfVlyWEsLNgLngMayCh03TshhJVvXWYKUkIiE0AIinwK9PVn2eV4nYGh5YjyqhWWnn+f9wSpt
lfwqf9vO4vUK+nfdo0sWkN/2Art2WTGC/N8PrfM7kQxQ6nkRzTAbv0PMsP7fv0psZWJsRhAwMekm
sb4chpGQGaAaCRvxex85yaufpdZgAd/DT0+MaYgBiCVGE3A3ZNR45XA5CXZ+MQitRLq+OHZ5Tj1Y
riTI9M7LxDEkBu0chK0Zagrzc6kj9xUu0V9+lT87Du+8DrcjN6bQ/bX2/+e3QrynXVG3E51mqI9X
K55hF5UEQrnVK3d/VcTyzsjuJW5nhyzDYSfHcXqeA4IkCpZ+vqfFycvyF21MfGxtsRK7WBIEHXjH
UpVgsQbpHyjp4kOt4TfGer6rQoLphozMt//9u9h/GDt/AWxps8OIzT6C5t/a5QBxmppHlsG4WyFo
1k2DuzN78foFvG+p7kkEg/rY4KTAf5wyll4R8Jf4FfMlAryni/tq+QzL3WaP3ZtDI9uU0uaO6qFv
InlOqPv2Q/Woq2d9hvtbBJFTJpDPuNrj/Q+U1gSSZf23us1Ry8+e4jRliDARTvDoBDyxcenK22Uw
U9Is/nC5rqDnWHxx0jjBF/8cUAAtrUZO9ZQJDt7NJwyZcwq3ythG17rbXqeK/KJsaG82HMnRWdEW
5vbTKpu9wS35FGZMaahwjOVpVKXLdL2Y0Kd1YZK6eCvQe4chJ4vJaOuvdc7oc8w30Kq19SqwWybT
VFw7obEOne8z6hdXQFkqItosdYEl4ikv2/s4BoYeCMtK56YNU8+CMliyOpCo5FGZky8yMAQO9Ogc
tnOv04u12CF1ZF3Lhs/vhgYMPyoBr9ui26JnbIEvD6LpQonsbKN6E2dMivaiq2xoyquh+GQvDih8
aOY7avEDS+EkczrvLQgVO4pKzQey8RzCyYy1F17U3WtwgXstjb+b8hYsDtcpelbrta+Whs60+zJa
g38qWL2rEFxbrzoiXVjGLP7S/GWA8wec8/xEeuE5sM0NmWL+DjoKVRTM/cqhF9rLlkQ98FNhRv8U
eqW7G6swKWPG+okdPQw9Vk+SC5/bTUTHzCcSpepgCnWR9exBrdnVmVscLGldeSEj/1BNnzOEHdDt
pCc4rjGsZ4Zxx7hnmOP1rYBjnNuW8ygri+F6s+KpsbwLWU8KCLeKTwWrV+aTbDdp1rkxluWn1EP5
YHc29JwR7o4i1yTMsytv4cmwICUiVovSetIo7xYU2qFzDAdP3NSMrO+kR3BZAO2skpb+CFzD0hQh
Izyv9n4AcZE6eThdFwOaMTEJcZktA37H7itDHXPjB63c26Ge9m0hn5nWuY8daBCu2OHo5b14Xbol
Tv0C34aZOWJIVIASVuiYGNOw+rbmr3CrcYcg9wvsrEtCYtOTfKBpz7K4Pi3+9kDgrX3tskP+32fO
fx45oOApGshqsq1fuMV/3GpcW6XuHfBrbruCZ3FZCUhZxBwwSANIWuXB7sPXLi9ZROanYqrF3dq3
bpo1EBxU7XeXdu3DXFpRJE/M2p0m9O9pnLakdP35MBOBmRIP3O5cLrODX56q+YezAIkUo/W3HJz/
2F96AbiE8yyMBzf6he36xy9jlFgmhY4C02td7MuhvCmC4asum2+Dl8Uc/4St8i2AKO5MwUaJl20D
DpL0dfa2uiJ/8M+GjVDAOatUf3LisLkjDQY9r3OFu299m2Ak7YVfv0t7wrc1bBUhYi2W1THfiWKh
KTX6dRrcDzJY/3+KGW8Fiucx/Caknq404v1kYTmazZV+dCdyhhjzXFQZg35fbT7QWHPooAameljc
Sza4OFM3ssvi0eyoTK7MGmIt6+v5L7OxX0ke/y4dQ8ppwgO5Q5nR/TJH/uOjUw3Y2dkCF7SUE7uu
asemfkFRg6fJMyzUQ/SvSS0r8vOs87C5WqEi1kbtENhzsThwdCi9H9si+JSdnq84zuWDu9l7A2Hl
VBoMUCFHNcvkOjstWmFvnBZzWYng3jAErsbqaA+rcxk0hC+E7tCjyXjUgDAfVmh5KXHw127EYH4V
Yf6lEK1O3bp592JL7by+7R/OwvjUdSZ54eeB2ll1/je30S9z/L8/IoZMTgzD1QVR+0epXxaLvZam
Re6OBeLqF5ZssO3iZPl2vyaqZdjJkuR8MqmnbQ2Y6cwe+4UFOH43GCItF3QxfpD0YfsodU/EsCnq
fbeZJXV1n8bOezTVHl7HOdgRfPOTxsa+surow9WRc2Q7bD2QmdphNSep2VTj69guJWkBYYn/2yZf
tj9f0cXCqrkOHQyj0Ki8gYD3/oQoSF3m1aROWaHUabLWgLZ1AfFslPM4BfyNJR3SHSmZL4SONxeh
7OGTR+tn720XI+alvicLTRp753or7FWApbvAHgL4PcNrNZyxEiF+KQdkGwvJk+0MLy2+wLYKEo4e
kZSpiJej2wXtA2k5OyeSL5vjkxdIVchaFnlMQZZqHFQgy3NCqmtaCLcEo+XBeBbjiZoUrWDUXbZh
aY5O9U1uH6U5N6+NaQ7xOVn3//8Ru3+pyv7jhDxrwjEFc6FYbGl+K5YbODZxiz4YNv0juTtREulP
txGEwJGk4es4metZnLYmT40Z6K0KfV00K04ojpKoBONcjOsJaVEKJ2o/9stTsZTEazvZg2q2C3z9
mPHPHUWkijGJnL5Hzln9ZcXxB2yfyGLGIo5N88kiBh3qvyt+hBlO1cGYShF8NrgiaQJN3V+EC2Fq
WOzxa4VZ9DjCwM+GcrllYwr002HJ5t/Iwluu+THjXUWHnS5b84pmTZHzEX3/35fRfwz4GNkEjE7Z
isVoR38b0OeEiep+5HHRQN12gVi+yBUVSjdGPiZSCfu6QMKHq0MlNX00gID2cWkzkQ6aqeD//mH+
nKvAs3EI6YxQZfoINP/9iQWdV4NbUJKVqDgHgGDM1H8dHvwxr+Iosc67gPM8AwfGb89WF9XVGfaZ
p9FmEcbDXUOeAyLZ664g5J5SBqqVhrvmNr5EyR7wYlI3WRO2t6Jex52d1T/jqcuuK4hK16ZiKaic
+ojCqm6TXLfO5eDaFzHbpyFxeVWv5cXEfuY6WJfPtmBMNcgRTDGC4fNsyqG5mNfvPJ8FlqSWDn7u
uqRvuznR9RyfLDly/AftdIGNiDU1UWw4h7bxZV37Hfsg9+hMT31WjdfrMhSHUPdzMs/u2+yxWrUH
1kC62PBq1u+BS8kdG36AwhvyNKsOc83D5pF/fRWsJTkIwQt86S1pVXt0NpSLXZeRFyBHqHLzh9tZ
9qWu8eogi/J8otmXeiAXAnEIB1q299kvuovKj+x3yIzKn/OtR7yCWGdXx85LH/J05ZkKd4U/YAsU
1qNf07woI28GzbK5zAeMc+dk6TreHjpDtuZWymtt1ptVoxAYh6o+NB0/eO1n6IyQE01VdDNpXHbR
6lV7UzFwbKaK87to8kcZHBlLgqwoTlMbF7eTYlIlpuxJLJZKvaW8m9DaXDXnyNGwYu3ZWdimvcqz
TwVQmD2lBXAyCa8QuugQX/NSBHAxSUqFQ3QKz4DpWZskcOrumIvWOjld5CSeS3wGNbYPK6Lzj4YD
WEaeuFgcX/I9zupvr++fp8z5ZnThs/JdMxr/3Um0TIuex1DmaRB477+YREAVvpkwdK8YWLWJ/R1L
7Xqcysq9yBhapnWoxXW99s2uqza+rvIsMv2FICzFetaUscx2QoIMZVUTa91fMzMuL2d2L5hLoULO
BHemXqS/9y1iNFbb0TAJioUgSubWhKABh9u8antso+Up2EBvTxUaZejb1ps9KEysdaguvcG5LcLC
unQWcztnsXkQsb9dwOnRYHQBjQ035FiMZ3iZ5TfymKsfTEMqYjWXFgGRVTIKb30bkvhVGOXZ0Tuz
TXNSvQ9cy+C8tXDuyrJz75a4xOA+3JbGWpMC+sOtHZrmdnPaD6n924XGAfHN0l1VfvcACuvd6pf1
QoLJLsuaV9sHJVvbkFG4lZNuJu2hXdlaZzHKOnlV+mz89OKjikN4A+981/MbZhNNp9OfK/muqpIa
ZcyuirfpsrBlTQ8Muc2hIzFUfH47prHEzLcOdMWIeqz9ZryZ2X/rswfyJ8KWILlFDcpdd9EHReVD
3zDv/DamqDNBdjUzXc472z+1bL1PoEglcj/SuQPFVkjWbDGl/kuP6kb2H0qKECbOWUIP2Pjcyvx2
Vp/ZgiuE9ALT2Dlaz1zZoO9MY38lQ3I6jH2YBtv6Pe9Zr0VWu5zHGtW+KFiyeip8QRO8pW5fUKrE
45U7Y1EUgOTdLf9w8KOmbWF/D92Jz07I9yarGHi1PONNTl5JL7Z91TAlN7nYxU5jpeXQgUrNnihD
P3W2POSZ/NJqFNfbeM9FBqaofujnadkTMGwjedj2pZt/DTD2pNkrSpsKakuHYNRHjRLz6DM4HJKM
pCGx8i3IBf7f6jWHtrYH+OfikxRxeJMbhwYp5JQiNVoyzTi6tMTB6/tLENJncvdkkjbwH6hvk6zA
49yrpznU4w4/kQOCcmOsScqxmp+bLP7hwD6DaZcRk5ihmgLc+T1c82QdghL8ZEH178G8cQGCqc39
cNvdyFOZTBYfD1uErmOJwlzTT4oez0nbPC1q2osaAr0dZuAlluL8WVrv7UCmydg7MhH5cIqeC5T+
RKiy7iSikYQMolXbzSWmvM2pJDOcLCbCu4L+KHe91161u97uliufz3GwSWlZmr6kH7Pe1ho4huy2
xOpgVnT+k+HhIIsFbhGAtBSH3R6FMno0hjma9cC+9BsL7ZsPZiO87cLyWGjp4PGviGkv5RtaOnA9
4kZEwEu9lg+HdRoJGKy9GG0ex5kZ6bQikqplmboI8GfNmGLjyt/ZrfjGCfS6Kmxo5IeC/yRgAEd0
n1RrSFFI5E0ZBHdMvm9Lr4GeUKJhFZD0yqJGIVa4BmNpfpc74p055gmk/G7M+WPo5frEb4mkF02W
xiFy7qnPt51QyarHK9VTerdqJHVZ1q9yCp+2tiKysPgQuXNfn3P5IBj/qOKfXl898JC8xhG/bWaD
T6b0L1Vlk3Ttfsn6uUiVwh0qZPc5k7CZ9Bx3QZ6TaoO5yA1iRKX1V8vNL0vQnrSHU73XTeukY0CW
dflulwJiEr8qRjyHzcT0Iyiny2qhkwkk/49d37hl3KQM1apEu2i1Cln9nE3DB+zpL6Wd9qG8cUr+
7bh2BLK6QbnLc3kn7fI93pqnIoPKEk7MW2A6X7g9jwOf/JT64cNSePwtlCyQOXlfqiU7Zgv1IuUy
uubN/XRa/xAt5jQODkk9hbOl4Yx50m7KU97DarXMW77p621gqRPW2X3l+o+A8Wh+olNldQ0DLRu1
We9XB4GuLNm8S1lCdLYdtFud2vIz/gEiY71dhrP/sbFLon4dmfaFjO9iCJPt3caZeJ6T1eQKMf7S
2evWYQqxtobdtR4QDyiWLk3xttjo4dbi+dfryjeYw2iBBJqXuIMCnxA73iRyZHiVi+lnnI3JGBo+
8SFCyhri0QyyR6cbnnl5bnkI5T7sW9Z7ID1wkUqSd/gyRG3uZDe8t0gXdmb5cXbtJ6NNtYZF5fsG
XYDHumjvmyH69F2t0HPBuZAw8wJXjbuGmApOE2D+Pki7buFrUY8BxhsEd/E7kQsy5vfxqdTSHPtE
Uj3462gljSZQNrd+Vi2xMW1Rv6qcv3YptkNeDeg3K8JcZFxcTFW5z3T14FqAWPHjA+qOID9uG27D
jeSwS/ZIinVEc7VUHr9MtrzjS+cddpqvYaBOizLvC1O7pHC/2qJ/H/sIy27sUDBOn7LlxOqd9VZz
WtUNYoas4ovGoXURTd4Pv4W1I6ZU14oDU1ZPVmsfQ50/xbV86iLXS+ueUz4iF6AsY3JtRPuJx/lR
hf2LJoVpigAvdBs1LXraa8cqrrtzSI4V8qmXG31iFvPX2+Kla10fQQW6xDYSD04bXq4zxy2oe7W7
aRvBg2tFG39UGjjw2osMBGyA6isZWXl7aCD4SgPuoQqE4oYsqGZfZjPkF8zBUuQnRBwMu0Y1I+Yx
TvhDGC9MpBvJnI5oDm6H5gIm7kNQ3YtmxlsoNPPsrX5qe0HeIeEjbZd1O+HfidGvdkQDeDgM9Ude
rjpB7BTvVhPum2j53lbmElU0ToApr9Jt5GGzy+5eROaniXhkLVcR2zaxDJTE36lyJ1ae1DKcn7Jq
eDYc+MmUtWxnWqa2A4N2ZkPfizg8YUg6LAHg180XNa79r+0Yx5j6WffnowDJNSClXN0nrZ1v+KXc
XYbMP9XdfGq9isulOaxgtZIg55kxQZPKCBe5bt15N00sD6Ml3rvToXVkl/gzv14eSpLeWW9VE1+W
7CSxz95XYQhdNE71qZYFAXfBYZpt6WxNuGycPkJVAdf71z/4u5y+dvfbRolyFqk4MWJoMqjP271n
KunvQdRVKSHtFPn2Chg3rxOq9O9TK3H/zRD3IEOfZdkry5HtsGAsSliXQmqxSW8XFhE3TfyTMdhx
trJn0vpwC7K78gVnQW3xpeohuoXOez1vZrfAJNYqvwsz69VYwG38sEcvPvmvDOGQfFVIxUjg4bJq
vyKc/GavOFEwKWSs8aKWdwmG1Pje6LxMFxhiSbz25Lh5PNxDQ5XD2KmyAsahMUq0Jq7vfKfjebal
TqMIPikDk2HYzhzl8tEjgD4rvtaKIWP2EinrzZxznWyZz/whzmvG2x3B99lVUfvuMU8SjcHog1lg
ivtvTcbmmKjYY+0tbdJtKu0Vp2o74MQYO/froNY3+BQFjn75bTbyeV25/D0NpGPkxbYyp+eeW/i6
GCHNtgWUIMhJySklkzmYulso1J5egmGYusz0ioPKpHrcfgaVwbrtgOluaRoDeEJlUEIED3CmbU53
WqoZcio04aQvxjvRnjEkC2oEyiGEKbzd5VZToVEirG78adru1YqX4ZBl932ED6XecppnX96VY0M1
R175fqgf1WQykgfFZ20xjEesP4HH5pbr1CmceuJnSuupGl1MHOZ9m7kn67r5JjzDs9FbQI6K6Es7
4Cfi9cMiM79HM2zdySdP3GX0PLOtqap6VwTkNMinfkAl3Kwqyec530mP8TQ69YMzUMOR0PAEqH1N
1fijtYPpdorzTweKQs/7l9nehUV8RcIj8DXIOs42H7uB4BGuWALYuWV2GbAuxUPK2q6OklWxEec5
Lez4q4xJevcneHor3yHt7Asj1xtdx+9jzHpGKSvabaBIkrgl/iHG/dE59fscsym3+Y0nVVJVseNl
Iezz4HBJOGUdJwA0elr0NisZURIkCCyJBGHrgICLMfTWsb9aAjstlM01VZRX42a2Q1iWj3Zfv4Yu
dyhhVs8axEveabMrqCoTX4YSPfk6X8j2U0LyQjlQPdqTs+zj7bvXdT9dSLMHV/UpiBrcLXCReZUl
dIvRTbWFDnPTvU7nZeFsT7ZgbYmKXP3dPOTULy1ZDMvsmoNmgHMIC040DvSEQQrD4sZ7U2zcc1Su
RyeCTp4VpkgHS6dKyzG1V6LNHfuh6lpAyGg896RuHHtm6ns51y6pN9BRPWVd+UhB4cO7TNQdK4fo
6joJWSdkWyw/baur6XOCg8GusqNpHPZqfiOPo2ZLRkcp1umgJnaQ+C9KFkXfO5nnd13bnQMJ5w0F
BlKXpdK7LiArYcBu0eXmErH+dGocB2ZSRAbu8oE8TB4Ax6NjNfEBIGF5KZZwF0OVvvIreTPRpSbO
6jNI6rCNBJ75lm11naBbbNJ+Wy/tzc3/X6SSOQ8I+r/GAd0ceW6kCEl5a5fWC1O1Y2ATBzTKjUFO
OKRWlH9bS3W0DMMIh4euqEl+dYrquyLfAV0jrQGfdDJa3+csJDvR1d7BafxnvRSfA3h3+rb42oM+
5Rf9dbsEVOzaglUEhnDe2k86obu2cnrOGYPwbCHlRZjhG/+hTlRVeclYP2e1tJIeI1UadDwRDYaq
Neu+LSojVWbwHwKZy8Q1oky8sL0ZZM9Cma86VCapwvhJjPGcLDYHRBec8hyD+Dj31CMri2GHSeKo
RhAgbCtjOaDPXDmx6KEp4jlFN6v/xNSX0S42xV4zMeQ0yysk9gPae172Z+DbJpVN+LaU6AoLAjvU
sGeGnN9krHSabvSg/inuiCm4ihRb/s2XE29JeyU6oqRbr0gQK75PMZEPlVZvxqqoiM4tXE4MSjEo
K5WxSpVv/yxzppl1VXRMuThup/WKodYhsxE6N1P3sx/ygrugIgXVXFo8b3ZtHzZQbJwGpADNM5R6
QZxLFHDLZWtPZ3Y1dDiNM7DspIR/q03u0ALWqBwifS/BNxx4QdRh8ry3QcWEG8Hqpqi1P8aQEVW4
Zi6nxkAIHPYtdP/5181ePq0FC3VNzpEB4ZlM3dmmxmGEaADi0yp/EPcBd26KLtUGgH9U5WtXlZeB
XxGZMz6tnXlcwHJzO2bp6K8dy54QayecuutSklNVsQWRBgdjnpsvNJPAXZDm2jgJgkVdWnBuJUCo
pGiGm1Db1a4gItvM4w7GShJXgKtoyHaT25J9slTlQY4DWs/EXv2fJtxMkrclQO/ZPVX+ihXGjvyL
qV0u1mk2lwVKNX8zD5XNzzGRQlELntLqTGPvTEtQHrb0i/Km3iA2TXasj8qR3ksbxz9GHq0kCM3E
BeryeylyyvjuCuTrM4OozZsT4/oXLTI4bBOoDS2ug45kAQTZNcK96Fa0dnzjEZuijbKYHH/FScm3
7ZbhrW8TFL/9Glc0zS2AZX8ZiS9cuUtzK1bAzNNBlBUxWrbYj0yxd64zV7TK4guSQ4gTTvwMsGBJ
M3/9KKv+XvbbizOV9cWAHCbZcqSAWW4Uq8vwNqT8YsTNkm5aN144P7sZFam9KoJtasKYE0E9xUS4
UpanwflfbktSazidbvAoZqrborxjYdikTdETirkOt+Qmu3RGzozOjUH45ex1/aHrxi8SFGkmYfsW
65ZO9RCmjWHMmfPSdi1+4RwL3yWgI5IsKvgOhULbuz0p5GNk5K7vFfDu3pLYTnKid+pOfZS1KHY5
wl5xJtGKyT1G3qIpXIrHruVPJmW5TBYYke5IxnWMpMYtf45ePu6CztRsu4ddPDcKolV7M3c04t4K
KZMCSZ6FvvYaociR8vuWxyvlsK/IRpfryQ3fp7AvjpXI3nq6z6uMtY0nOGWXpmP6asYHLsy37DyS
qPymoNnwaRI94JUdHayOPlr9vvUUyzre3uY2e6CyH5L5HNCJ0OswFs/sOS8CkEiJu024HgCzyplS
K2JOnL1rtzt5fjUntddUqRmJ1RnGC08XTCRDiN7CvaGp+qKtdeZ+aVDb53xmlD5OgXqJ5jIf7vIw
JiTZoSN1HXLORXGQPruYsLRv+sF+YHD2EkiEGzwmyIPz8MgBiXNZMg0MC24I99NzIRagjNnlGnnw
VgS3rSWuvFbdAaj/UHhqh0F+xg2rD2948Aj3hiawB1L5EAxdOgd9l9AJTfn81oBkSfnfK7MCc95z
7SMUBnbl3buC7B8LAqdq5DtmzvXC0dmV1uJuUeF9axsg8zY8LGE313NTGMYwKdyKc5m92zRfNeFS
kQxJ98jKj7log11fyhsTqtRlvcQ9fT8s3knNk3fDZu5mo7tAWlZdtXFVHaHFo1qVN3oJY9JRdr7J
zIVrZbc6FtsOjhYWkOzByhsnoR4ioyG6KMfzqdPfGUtPl9ySrHHDaEGFUV5F3lpckD/A81W7h2Wz
6eI7WAsdIQraXs7W/q6kAqwJceg+Iarz9Nqc+XG+4AjS2DX7vkyiKHzkDPvo6jmZludMMz1QlcXg
dzJU7Xr8LOv5JlThJUFSb0yqnFvPqz4gmH0wvwYdr1nOBMbZkGlVFNhap/ZC7+8bysf2HIlGta7T
mI9+U684DmlBxIEI9O80nvOBmKc3xwCrxWHXnhqSm0415SYmRudYtf52mNwzx8L6ac7/tTWMP7ox
gO7auXylBkeM1ZJ0Tn3LdfJGtEJ44xOZlbSugfeN+IG9xHKtJvE2nwEvbohfXQxDh6C5D9KyKV98
nHChIoYqcHl3BUWbRr10gR+WPbmJsAV+FRVJ1n5G1ns97JYFnu3Ydu+OZerdsAEd7gKXiXe2t+MO
8o1weSlb7jaS51OnuLY75mBLMH4hm4eBGCgYxKyhhRX6lk4rR51oZjrMWO4CnxByyCJVmo31sq+L
aU7axXkgy0ucyqYu02bhOnMz371UQOGSpYQjapgYl3lMAFnObhUBIInUcqGNIqLIWWuu1ZxaVzjL
wesEDu9wY/5rPTEH78RZdWz64tEhtM0Lwi8Q4EgsTHOyIPYB9i9Wog6x1W2I9xGYmmQKJjB9XftD
f10gx9oUhwGKEkzP5UTDQmbgw6pRC1lS4BRi1WTUW5wtZM/ngjs16nZ1KF5DoCkIo8oPqmzr6M9m
UfT01nBmY5LU5du3odfd1pYeLkoLhQKBfm6y4YIoa+YUNIZh0vXeDb90dFylCI+O030uQVkfBqHO
SemGY2ZtGaXkDYOOdgwOge98+PXmpX3C1lwB8rQeuSqg77N8RMzWRcHD6BUPRY7ANsJbpRFLMOfb
ofDRTDrYrQ7tdjR2fFEW8foYe+1VaHMSu8uq9p3NpGzFub4Hd0dzl4nbsGJcXco74rXqg7D87pCb
mjmkbso3T/tl2ob1l+osBhqq/ptIM6FU4gobRZxLCejHhyLyYZtiu1nC72NAMEusVOps5QdSzcdl
8Mb9eTzFJWKuXUTdVM+PNgR0s8iTw81RDF7zY5hAx3X7qp7eIAKovVnZ2LFqdK85IfeRb5Z0xAoj
3hxyhES49exPUN8xvfbOQjNzGVXlqXdpiMaZoPh82PdOBzy08CE7AX9TjDqb3GNXMmDYCVUArza/
q9vuuFGNsAFR8y6KzNEdpvOHzITMb5bb2rd/uOv4GhdUal3tBamw1ktG7y8FD8+tY4qvbR28cUEE
OxaId8rlqjA9r1gAjhSyXJmCbR1THJtMvvoYqSf64bwTNtbN4KWopxskJiAYJk/vTXdTEDCR4dmw
m4qzgIRqPYr7Tssvdfg986wkRiLIPhyLXqg8xLk+FQSmHubFBbCcLL625ruIGB4OUy0uytK69CR8
BG0QdZlQPLRT36RTz98Qrfn3ZjW3k9uJi8higaF7pKxIt0rcZ5pd2Kh+ChcVtCXKd2kx4dYgcngN
7utAK8zq3rwfZutr5cF8D1T00UPhopah098K/pYFQlBKgfWDje1z4AiCJXXMzVT1+z70kMCe09tI
L9oqbtmOe3yKqw7YyeBQ6DC8bULmtfUpM/GTP0zXQ3RsvYkSmL/bEWqhkG8oCT0cVbaC/474fwy/
bFLyTHhklVZfumB4aqqzcCTzYULZwGjmuYg4OfH/scFjFRp7bxJp1b6ZQ+IpvaPxR/GCNxruAtYl
NOGmG0C32GwGEOcnciCPZMV2a41jd+W3EKfaiX65qBFf+7rAF0TJmTQeEOwMgXzvOXqXu6LetY74
slK0y1j74NCaej9rm513y71Wbe3eWxiXcHpDwpxARK6qY5LLrTbNAUET2XZhc8hA5GATSkZLBExk
seTODtiF+Wd0lTuUx9UEElkeSvhl7E8x0MisB0g/ztPA/rVITT5nV8zF77zcvrFc51uhx/aUC7kk
rR/+H2Nnttw4kqXpV2nLe9QAjr1tsi9IgrtI7dsNTIpQAI59hwNPPx801TMVWWNVY1ZWFpFaQiIB
+Dn/eq819W3WWgOqdzeDlUn0bTJSpVG5+XbUKy3gGXwYjJsk4qlsRBOZFZyYGI5v6Jd+yRvy05ln
bM1PznKyd/rkR9vags1JRv2zARbcG8pLACfR3/Zxf+QR9xGR7IgxxKb5YtyohasIqf9cF0q9e9Zw
29fTR1hQ+2wQgz+jAFs5uRVeUFSCRrWrpiRgf+j9F6VzAJjme99qVBv6dH3D0u+dPLL3JXYmt573
pOL5x6nzfnQyexQefZAUi7CuSvoMAXrZpGimlgNBsaV7wMddB4gtTl2Hsi3tdgacE5ESYMygRmRU
N3FAkC99s4JEeB/lL4U3TJ6F8k6OQ7OKNs6P/lifu9zVdqMpbU7pAgRZftEYWa7t3PmsE8dlZJ0v
aRi9qaYhJt0gDc7llsVEFDEXeL/qOIcItvjpIO/AzQTHiYfBd48GUt81sXMXOvE2UxqFRE0Dw+Do
JsKhhAV8urIeEPwBdL1pJy3dtuPIQU2CvkHYHUYkWnHCKkHUbvfPPtLfezfTzr6aDm2j2xdg0X1v
gNHY9vwiPMLLI81ZdSbnczsxPaPROpLGjHSvyp6qMnV3aWY8dXNt0LCCBaRs2bvn8qeV0hhbVoSJ
LNaCVL3Puvnp5z1jIy5XEoHeYho19haw06rA5uj0iQ3nVX2kEwZDBi2Kb6xDTvAJFNpeVGyTVuTA
YxTjY+ppZy1pAl95j4UPaex1GtAW2AMxZFzTPmMQSQQEXNTxmfuLR04Cia88kW6Vbz4h2EfO7Lyj
kQCEGNIHFbOqZFwsvDAoehmajPLLE/kzqTcdh1ZpHrq0v+XwhFSOYdPr0Ls4fYWXkIwjjRlKS8hU
7m0eC15/KHMiP6mc6tYihT51YkojFGUR5S8PjccubuyINbb/4SRpfQ5LEq7Iz8PFlyyUDjvn/KTS
ztonUUCaLnHiGd4Q09QQv9PiYIEw4KO47xHZrK3OvPZV945B4RYNDIYXfQZzmxRUGGtyE3s/dYIx
CSzOXBBf9PJbikp+Qo/B5mLoNBrz1dcrCj7c6Bcm1LNPnsSeGQjkkUjwtS28FrH0wVWmHVRLfqKC
GHYIt1oP1HGu6ZjdDNCtHMT1FvPwE+J9f8sBchNH+ZIHLjj3UueWgeukBHdu5wksJDxAYCjgAbuJ
/LJiwW1dg+0FjTTDpjdXUPOUmBczgUyxlTxiY8Ta1F2RToICfSeNOXdFsVDSMJVBlM9TkNXjU8LA
IC1SkWZZvFYWHnSj7NW6EiBfjb/XGaJX84De3lKAUfgogsyorENGbo0L7U+QtLlBv7L1CGiViSa4
2uhYJFVYwvnhTKkpXFyOupiWRE0Suq4mYg5M7V62/t7wjpKjHz9zukpjOEc2vz1Z1G+kiP4ihCeG
H29pNVE/canPNlyQ6b1jJ0UtTib5ysxugLPe+GrS7hrtVzuXyUrGxd5X87rkbp9oAXGHqIc/lyAZ
IVl/lGWCHuSBqRirKZsG1sv4z4XzxF2363VFH6NFX8qg0q1pvrZx+6j3ANEJelGanaGN8sx9C+s2
wSH6qyhr9dZM1gEz3mNXT9YxjMRH10bHLoWkyUr1UZukDrrpQdU3M3DNIhhKSIUCFIKpSqLiPUsU
qUhGaa7j1jqY032utS8I1H4uxeHrLN+1sFN7J8GubZkGVBRCep5sIIKTM4GORMNeVdVbhhDgYMqK
8lBGuOV7WNJPqQfRdo4Yzq6h4d2wPg0aWRNgv7axOyQkVDGEHZ8fJ+nP2sKM0IcxZ2v70Pgngz91
DY7MkigKfezWfntqDX2XzPLWVrG+0XSQ8tidaDZ3zYw0FbNfmUZ215Cr34NyrokdLUjzZWuJPRNJ
0dD+5BD7RDlmIftdMDzYBvsdGdAqT7SgI1cwsIVG02vTbcfxhUx3kr4MNrN+znZN92mO3NdG1dLP
DJuJ/SoKwOwfoPARxHsbvRnaM8lVpSTAHCtMvIYSP0h/fpxy/UdYLNERhreWRLbf+7l24lHFvCeT
Z+zQr4nX/sAvQXMKReWRfBk8/y7tgYuIUHZWqTDXczu569jklbCWGy5vKhNoIoVhB+qCiGho64nb
jW7+gH8yQF3ChRVhTa4Tgt2cLAddgefEmJ3QCioObLGsPM1ibAodfz1OBKrEcRHEM+3Q5WgtDRqH
VM/AwmE2nZaWbtSLK2egzUQ317UACbH8CO5+Nl+TmOT6DFKw1FIITMe7c0fmaHwMYJYj7KFv5ixN
gM19HQd8Hzhuk7e4slSPz6DeW3nc02E3/UDu0dkpercwpWMCA2Ti0aLd5ngbJvS9qQcgFSm8Iv3E
rsvzxc8wObuT4HEN9CgXjBCO+0hyD5UrNpUmXjPVtJ2lj5kx2FASBbxc6NxFytjYfQ+A5pktI425
mz3njJsKxexYrc1R8QbG8w8nL7eonYEEUABtTKOzN7U/81nmCEsEyjlaeNJkSwndrHQ6YnzUYF32
Rmyex/VF3GNHcKJZ2NwyROn2SctxqqOp7dqMpACPWAQXnRsrNFO0UFw56dMIFQ6OZbyzH2md5Lxy
uAHHPjv6SIsC1cAbyUJ/zmVYU1mVribFs7puoGKI6spXYZ5e9dB85vm76wySxNJieq9MP0WPNbsb
FIBU+fJ7rkYbLazQAXuzwrun7XrahShG2EzbCdDXQVjQlwlEIiAdYnj7vqeG0hczlxbB8oxmHXxB
5m9bX90oh1JwBGA3+eg/kT+DL1jWm7nDzGfS3jKgfJIlP2rGTrRYcU5tRTdHPb7mxJqsua64k0FH
VpVOp0g460Hk6nGgNGP5xwDH2zczs7WgouWvzOwKTUO+IQCuQJKEoHAwJI8Db1q34wx638JcOw2f
XL1ArkbUNMFsTLDjWf1M3Hu5ZZAjOWguwA0b5FSNk+7Ro3LRC/SUhcNZ0mkAUBZKuKaeil1dDhdf
EZXKkmVsFG57JNmUuQr6MiJlghTHHPYh8Vs5OGHoIPlxbLakkJpTciGJeuuLL1OLXkbT+8pDViKj
W8pRkvKxRSxDm2f15sAvKB1ARXra1knMVysr6TOammDEOwoDr4fr0kM/lhNJEUh4cM4sM8I6V64y
TNGEpfP6RVZJTkIsFjVeN2ztYkCV6BSsyWoMl/BRlC/Ib7Va7qXgHgw9HjPDlDLVlNcs7vM1fJgN
llDdZ6IE7+GujXFWo8+AVm2G8NIV9asbodiIUgFpUKFgYw1MEHxwaR5g3qZVjUB2K2AlV4ZZWwHZ
fvzUtiuDajT3zQiSKOB9Qwjhzfej0pMj972f0KBHZnYc219j0u4HM4VZpzDDLOcXoBZj3Rcfbgag
Ng7FcspK3uUqrYI8dampMoICrpMUTHoOFY9HOhnBLPqWlAxp2huc0tBF41Wwfq101wRuYOPn0c3k
b7v1wUSfwZLWr2XYA1wuvrCYk/fEZc6gBzi/chBaoealtNXuyttcUhYa29Op0WgmzyM0DiaarKLU
NmnOsUoFjlz0Ltq+W1pKQ7tEjSLmHYAb0jNJ919h0Nk1pCixux2K+XjtN2jj2Dy2kP/JGW107qcn
xAzhHhPgg9P7AtMxAhk6LFbFEIOWtJJCe1M3VklOkCsCFUzsGau0nRXw2pjVCrMPtyICgnLGdENE
D8u4Wb9oaFd5/UEvStH+jA3xjoFxIE940jcR2jq7cQ5Fz0NArRwJOUyCqlw7UXkTq8RY5TVChU60
KEwQEwRGL65TSNM9aYkypgCB8ggNRUND2AKaDpQK7R7nRLspVPSRIcLKNXKujJ4dFrjqVZgTLVsF
U1q2ACm0qe8Sr4H0r5tN5GrlSlkArZ0hYD2QqgW48Tg4S5IgkUlvvFY1R1vT75o2bW4sn9DPOGIJ
FHD+SNNfBdmOpZc1geG17QHvJ/ey/T67I7CtDjLtVOqxliwdpOnwMrrq1hpUv1FInYj/7FhDTPpR
jXshkDNIDtKd06YDZwJjOBENhAyoPl0ePS+5x2I4Gd2DP0abrvE/l8DqPg10Smm4sc1xi4KVsLS5
2gxhttUlSEVcNOBB5XDUNH9gRu47Iph9pisDlFUNfD+srOwUTAuPo6KFiee/6LXHGe7R7kcYCXy4
KTEEXjnsdR/XGMm9GesHOwk6XAcWe5WmKNBQuj+lbfrS4bikskTom7SIkAR5xUUjfieyfRgNcGgG
3XinuWEGCX8wov6nPVXIrBbA184W6ZFR/nTymYoZRYBEWgdjSarabM3+WuFd+B5vQh/PNwmg3Top
6kcuxxkrO1BOSYY1x5WDqKL5dNvpzQuvncPe1eS4lwo6F5rIBwmE1y0zQlmriM73+BF/h7HLamiA
jM2CaiAAFal15EvwspJdzGLJ3zJ8HNnU0aZGmTKlbTpIt1TxNnV7ZpgQIjoPaw2ZW37StOotomIt
clhbAcuZADlIoaYyfgfgmmJ80lq5t5hAg1khdwgzqztWThyuGmhsjZ6jlfTNYiMP6Cmt9WRGD1ML
EqTNT66TJZsWWW2NY44TXWztrrIJZCU1vjTMLsgU54qDtxXFhHfXusg5cs3Gmp5LJt18lw01temE
++zNpuTeMfMvhNZYqVP5Axzu0UOgTzNSdeNq1bVW7itr3i9yblHyQPytRT9jMlSVHsi0DwBAsQdo
9VMeG49djPCzt0hnzXKboqAEmjVpb1CLybUROTXLDpCvUIBPNmCtMNudj0x8SbHt17yAlDY6/b2E
FtoTjvyR+fZP1xHUYNqnOh0/iyxpNwKKmgUBe44BDo04+oMfvjkqdOgrVnsUEcImc8X41VR9fM5k
/u6EwI8uyjZ0Y2q+1X06+E5gH961yuRtPICceZKoU91LX8MJJfGQUz6qax9mSN5/53OWJdlC16bF
bZzY9qMTFxdMEr+kAJ2xsYR+DB5HoE3aUYH4ORi18Thrlb+LbJRI9F9daplTba3Xh57hdnS0n3Fr
5OvvECF89CACsnofa9M8gUYDv+reFQewfSqw12uJcvaWdSDNdEDzCFU5iGE4RW2x0+eYVCXg3jIx
8aSTEkKe2b20U1RMJf19qGN4gmB5pnLSuZLTSErgEmgwEOp6NfvuOiJAosESmgdTA4w/Cit9CTdG
KxHw1KKzsnEoquUbCLu/gM37G/zydNE2/BiQg1s3NMcDVuIqmDsaEmJcZ3QaVqhOQ+eypCeWWbt0
nHhyI2zY2VxqyJs6UN6iH7Az8Z3LmtO2VdYlTVtx54fiMOS0YApIyK0SU7qdnZfUtYjYMjRJmixt
ZIrvuvJA2UJUWg7prXTvsMcuGJDb7ia7dAPUGpuhLUBTKsouInakwtPbQ27yJM2bwqHxAZjINV9o
irIDLElo6NjZYBGbAK0/bYzxPG8qSSOxTfBWpVGz7vKtGKM52xWhDetQT61NI5mbhSHjPXgziFj6
YOe6FWQEqKynwUTO0JVnUs7Pnam0x/JDQxQcoAIKj9+JU2l9SWOarqd4fIhBUXZidt2t0xDmJKUu
DqhEbxI91BnDZsIS6y4hUw8hDWFiLuwup5BfN0zyrULIWCgmL4LdIx0nW+piTkrQiFVSP4gltn6W
JsqrjodcWMRo/5Xvk/RWb2QG54d/YbVIx1Y23p5DaCg9cPuOMxGTPjJI8swqwfAfz4nchWEGVmLR
mlqXDYEHyXAudeofWwGYV7UOTAJFafbo8IQoxzmwRFI8xr629o3bphu5t1v/XaYG+cNJ9OwXjYkj
2HgbpkHfenX13BNsfsGlDPrjubcp8DxyxZtRTuoBszfgKREoESPGs+V6D9+56LXt/SJ3slgLWF7i
XegVFAJTI3Gmg/J4JkS8rUaEoaZrAJSS6GfK/nuZS8YC0XO5dMS9BOGINH8yQk5zxtlXgsgPmdFc
JkVkMAJTRuiZnSNdeq4Q6STvkrbnQlsm8rn2Tl6EXMQ3q31mGs7L2MZrILvwy0rVq5awSTrmnWUi
K9GxUa+mxhBXXxRf+ZIQDWqK/F/l/aXBniAXGzaIPy2LuX3fSWo3ahB8g8ng6C7SR84w44qeyUa1
EftB1c1nsr7zZ34y/QLWtxOCxKnZ814bKFom9RV8H7wWMpxTWTIEDqn5XPSutVYpJdxK8CYy7HQX
t8W7IG6phGhvc2ypGzq3WhpcvS5w8i5cgRiWpyKKtohUK5DBUcDnW4/OaA1rovhaZGL9WTNHTBKj
ti28GNSv95LALO9xKAzPTJAE7LiUvPL6nkcBMV0jCLcqQKH+iWRW66oPOWUVbIuRsl7rHua0Inpq
VeWuv2H9zp/n1l67dljeSyRwbVzpu1rIbFcng/Yc52Ljk6k/J2gIQh3OET8MLB8AjrbHU+89UL00
XfpumYFcvwtQx1gnA5HCxCb4Q1usAy6Ftb7V6pfOz+U1LtGbDCWHwziW0T4nieU26y3qbqFlgmjW
7o1IG240/Hu7SMls4xfUbCICDzljzylRGAhG2YTH0B6CMipQuGsi3wizvndn8TK36cUo6EkcVE2+
yHKX+tifqQlDBzf+ygCxI783TpHx5ZF4dmpR8809ukd3NI1NZuPA49HVHCR5BECTbxQomkc6IoJs
6LzXHFV2ZcBo6kVe07lsfVWFqm/J/cH151paoMaiA7ay1X2fMEkPp9EHN60yPbkFhMEpnq6MJkyO
oFFqb9OiEepOco8Q5GzQUrhiIdHJ8xgeJ9M6pWwyO9XAmBIXsxaRZjzj9Or3GQEHljPqO0TSe/07
AJZSGwtaBU1HPgfhNH3UCNhv8MeXFFtLO4gTiPyh0d+kheV/QRNte0jv0tIVKxHr+dnt5ozVgvJm
L43SgyASgzkoLHYsYAO1s3K48VnFKs3XdlBALKcWxFWrD6fBQ1nasfkYQtuP3At7gUi+aZ2NV9m0
3TaaCMxFyc6tt8XcgJAu8qrzd8BXYyf91nMURRZRhiDdCE1mqio+k119qObqrRiex2GSt1E+XHqD
KGa0MOhUGZ+JThheuBnShtyMHGZmlEs60HJxJbJFeFWGxkOqxVvyeo9JV1cn7r690/TNobXgBuzQ
124VDCBFSVNE/xxPkMJSb2Y6XEnoO7IXEbXfkWGudbbHTUT/PMa/EkjyBAD/nqQJV4HMLaQJi/Us
fW9CzYTu5nrCtwL+65efrm48kU/D7Zpnr3Tq2kci4oHgnBvHqMcbVCMqCN0FfetQhPNoMW+1tHjT
BSf5RDfHeebM3tvTUtbcDRfQv/RceFO5lb44TlbtnosSAbgLttjHsjlpI7lnyDfLNVkg1N448iFN
sulQjwZqU1UUV/3TmSlQAcObzpGCIQKSgmbTcHBUYogfmgaG2ZTjnWVp6dGtSX7NbVguswVvtIpM
QxiAcSoJa4DEYWDC6M/DjIwhVmN005PqsPN7HK8M3ysSeHsi9Itk9LdxCGzv6+91msNo1Km6TULv
UGCzfy5SbJQ4AJZjD1fNUCVPudlNwXdNRpvB95hiCXdxIPqiaehugBzidR5X5xguYOUAeKwKrJxp
OzIglE6xn825OiW590MxNG1IpsTU4if+ZvTp+iDzrtogtSeM32GNI97vB0GOmDtYi1q9Tz/G5Dlh
xMJ2JY01mX6frUkEXR+HVjABwqI7iZnOzeSOQiBsiux23EoEkERt94zrfNUrF9wusW5tv1WXfsmn
r+ISJR7Duste289TAvnrKRQooK/eBERPL9RwzJ/6rNS+Sk0eZZP88n3RM5BoiEzzbnzTJi6zMDum
HlkpffvS1pmiQQfKg+yYLx1bBSyJy9gx5dFGw7fHXdEFrPJI08sHV9PsO+koMBLBKwRHihdp4Bb3
3kVHFqeRxvPW8lCD+w3InEwebUsNV4vfwKmHK+/eY9QAFBldj+zRJB3MsC8NT/UVITKfKOE2E4bM
d4sDu42cT1hu40mb2s+YsxZv2EuMfeFFqfRxqCv/aCNAw13Qw6O73itk/WbK0RQRfTu/jsufpspg
9QjD/hhlIWG+zqxj9eOLkLTyONUY2nSMHD819pthxr1bjF56idrhU2Yzg/G0lOgCd56sknhNMk02
mivFOyKcQ6aVR5WN0ytp9QEA7gwUlKRkNjzEwkeZb6ftofShb8tqH4VVftYFqLzhkqcuIxL6qsG+
KQEu72bot7NOtIwDUEOjdxcVMIYL0Ohw4vZEtTXWoja3mQNn9SPTUhvRJtypVi1woe0fK03GB/p6
85U8kpnHKdnSBzAz3K1ig7xg0fWvLOMxqliTdPqprg7kTb2GRZbSLU1OW9225RbF25ktn986z42t
oI9r5boV+DskjVY8S7uKqILiIQM/gBMs7l6SaDbOBgGkksmmzMqcTdJi3a/qNJjpOdKBJnrNOyT1
6J9MEk4xlVDnEkf3ZWs7jz2yJsRaSztxMREg4M80bpofuea4xwTJdO5IjZewvMnD4aELQ4LjQu7Y
rh+pw7CK99kovAB/bBNOpGEguJ2aXDtqNCyhNnVdXoW2ulCsbjGw3OUGb4drEW2VkClbAMvsZQHA
GiX6jZohHXgr3Y2ZNmjbDPuTwkwkKhNoHFUbK90osZNLD9Oumz5qNZg5uyf6wOrVp5luF3NY65JQ
O41Mtm3uQXLh0EUvGB+L1PzBdQGfC+yfCGvadG0R2Gnsrtv+xbNwlxLcBMrAT7IiqJIGkj7+5TFI
6E1oX5zhpyBkYp0Yab4n+Jd4IEmdl98iQTY9ZC+qfOypUdjlzvTEuqZtbUxbmxEGheLfEp8vGbjb
aVwELy2toJwk5z6Kq2BE706eC+pw62JO7bSfS/FOBCP2F+HfcrwAw3hNv4s6LjdlKBd5fFqf3PbN
xXF38cQEMJtPR4kccZmCk3Vta0gamJOoMdjqui5Rl1D24MbTmzbKB29a1BadgiMDSM0tZB155ASm
k2fHjsNOb2ZSyUeCSL+P9MyFEO114lC6cD/r3ysTYyFKgWfvu1LZLRIuMggX3QEpiw0u1xF4ZDfl
7efoES8Bvnn0jPLRDGkB0wdC7sDjQdL16MXxWKcIos8fPSYUkLwl36WdRLiXudme+qoV93qJeqPv
cDjH6B1YqXlGlbAocmqt82QnQKUYBBTbwkYl5OAQDvD9tjW9DnOilQ91yW3CrZuyGZPV6iQatzTy
qVOZjFuT7N37See10xXJkBJhFN63tZn0xbrhjV9T1TU/aHLCTxhvgaEGRIMXpU/WOanQRyBNjS/o
7qAqdHr1xjnWgtjwrjQPLTI6t3mqbUq20/ApbpoLzyHfQrzdSpb8mC1mXTkaglY7dACLKVTD44Hs
Gsu7z9rkU5OekVONfDVRqKfMhBrmztY2IUKunT23zrnN0sNAO4xWD+ZdQ5fUupqOk5O4PwbUYHbz
Djs4/cxxVy9JFcQxMeoyO3WEcIfhMYvj/Gyk2rCtmxdZ591NSBkgzUp0j3OYAueZqLDKtHHuyyWR
cRIdsVIYySZMjPduiiFUcP2cybDwjdeh64pbvYrTfaaMZpFj3vbkRj+MLlUKs0KzVINS3jTy5Jlz
QPQf2u9ljhHOkahy49MbIZ80/kG0ftpdtzw+Et2oL3Uyti8u4ii6Rib7doi5ULSORD3R3i9Vt+ja
BH7xOI9utSg/akn2WoxZ8SlDcWwywnB0Fd0ZBaBJZfsEEFJluSwq/zoI6TtE/7fcM+TshquTEi/Y
mQ3zLyFFaEul62LgXMPkAf7A90eFz7AUBwSYlUdW0XRH3DMPAgQOFfaNsMSU0EzjvjOcfUzdWDD4
L9OsM0Wiu6yEt2t6CjIiORlwb9bFJS1yNS4B1Jxfm47J+1whwgi6tuWkrfPx3/xG3j/1nLkIiRzT
E+TQ+L7u/iW9HT2ObyQlsOSkNw9KuFfNx0kC0WkR+LFOlQt4yvF90Oguy7Riy6Na7vjVat9OCMnS
64tPMHhYBEIl1o2RoAkNJSCD7MHw25YYzmI2n9CwmEfEdqSMaErbRbmwr9EwLE2E5QtRoC0mCv5P
s6DfzZynwJRYxZkewaN36GyzvGvzqDrmJtcBmfL5CR7u3UNceWQzgYGpiVMZOh/glmDaaHKuTY5/
2ERytsldK7qJNUWPjU4cTJ3rn4OVKfSqSEQzuif2kp/yKCZx+v5Ux3xvM689tDWeXcjRuyad1AWp
M6x16Tu3M34TGxH/OY9QXxmkUBKNHnRsI6fcLo0bt51pVO4IcSYPXL/a8FNbzyroQvPEoZ5IFZx6
lMT/+ro0/yn6l3eRLD5LkFhoLpW4vyd0VWA+CRClXBN6dtuZjbePlpY9LCRnLcIVEdIJehZesSNC
q9t2Mbd+YZhLHQT+cUsn5YczoxzQ3mcECFNq4Smeo+m+x/d/CcnFjiS9tABntKDNMcmE49tYWI94
uIat7Jt4Q5b6Q80zozEpWnHMDuV/S85fizrPmvPuqotxRw6h9+8C0P9fl6/nUoKg2zqpbvZfLl+n
nayEApblzcYjz2hT7uaq7gl/n0xOcB6zcwy26mYWA+jog3zbrMf/5tX3l46I3x8LNuFldCRbhiOo
QfhLHja2SX10ohHFW5Py8Ik02nJQH9E+pD8teiaUr+cm68+uavSXbpifcVygUFPqC9f4M85w/y13
4x9KVM5ucdkRiFljsB4JAjygNqxX3Sywp4FuIwzP18RFkRKlMYDPWv8sRfnhzHhrXYseyJGQUYtq
Cryd2E8rNG9YysHFl8Gv9U+ce4gmQvoFk5G4gWL4NbLDB4y8lOSA3RQWxj+UgAxgfXtBIbRqnQR3
yCiJLVNBPU3jwQwxrPSotGbsmBu7pqrB9rECGjWYgwChYxFz1rjRnzL5NkVoaS0sn+s0wZnT+daL
F9OckPKfQ33x0EOkdTNAlF1qH8ubWFLPsOqZz1foyyogSKzwE5byGZtgylOANP77iPGRyBTKhGb9
CoAHYRzDR2MCx+tq75uWnMzeYDWCLg5LnU2AVF+Q2ycdLdXELxDkkrLWPo8RBoUEphWOHwyD1m6I
g1nKXT+QPidB24DOxP742tv0PhDKC15f+YEunUfc3kiGSHqRS1lz2+brtJ2ibbdM81FUnRG2njGF
3ecG/U1tRFEq8XCvtocDaHmyMG13JFWhGuyYBj2e972HkBNJUEMA3tFN8ds7Chw+8YiqEPlnJfTb
ZaFORe8R34O+KLRcxaUwYGrXnOMsituk8SZon3Fvz86H3pDoEw3VdXQpum2KZ0uv36SG406N1B+Z
qPyjfpRrYfPvClw8yHarqyCdY2YTbnExkF5TrCnIeWiVgXZOINBVxqXOc4WyM863bKKqd3lpnWlH
QHi1xZuEjLHSYJFJBBjsGgK5B6cdaSPAr0FST5nHzQ6CFTU1wc+cMZ13LZMnu6nyXd7TGgH0GOQd
SuW+5mfz/HK+ZxWb7z0LP+6UJcmRTim0kfFjYfP8rSpUWpWmh6da8H4q0KctuouSju9QkeMoSBWS
6W6OBv+Ez1S7CIEz2xrLQ+X4+U0UzvnNkNwllXCPXPT6qStNAiAMkznVSbk8OwWmUUjAlyxOYV1s
IQ62IaKLH3PZp1b1mhjEPIwlUGhvr5fHqM8hRSiow7vK+p2VSK4qa9F+EdS6WO0Y80ZMcol/rVgn
r/HgPpQtGoBwcpBdL2oKPXWg3LL26lsIBSSimKAwreIkI+vRNMb4KuL81zDl3sHLGMyirrh2tPqB
QMZrexKXtI+rXaI5hLPYcbEzDEQRklCEAzbaxZ2NxNsnHNYJiakuUFzAt91MmU5BFdTkFmrSCTxz
+ImNH9lNAZhEOrigsPFryAfELr1FAq/VOt7WQ2RgFMSf0xzvDCuhpuFUEGBAAgF2g54NwpBAKsQQ
37ceUIWKnbMQi9kKJdbaycX72NvmDaEjT9qYecdCZki9IqK18thqDmgvu0odBPwmlwJDRTdM3d7z
GIUQzkT0zBbvymnCY4Vij4wEAJ98DuVt0cC+hdI0zrjRPbt34B4t2vDy/Ffbm/IgM61ae2F3m5js
YygyWNCc+RErfHMqUAFjrlTDW1JuXXRHWThMt1XoIOdObIyCWZec5NhNq7Sv1Z3uRUGHcOKBkIy+
SbIbTocnEhbb27ae72cyiXgidgetnNmFMZksrnNeQS/Mb+RQvTFXECMq7Wzj6tFD0yXvc1mS42i+
mws9Bl6LqyGuNkXi8IaNCSEJsqGkYDAyQCJg4O9QyCpVN1XFzJJSvqJgPAO39QgBrMuXrjbaOzLa
TlPD5Vs4cbJJFMgtofnFuldFepAl3C3KRRrANBs0quRY0Ukk2c0TlUaDgyMNBX78guE6cG261HRl
+vu2AjsfKgKfCid5KZzcDLTa5YomS0Im6DUI+oyDQoB3ayOqyKL28sd6qSNfoNZ/ff7+U4WDy+lr
WqxDPmI3utp/H37GzpsoFh4SRNzEmLSUUdHKkI14Qhpjj23pzpGMQN//5v/4of4z+ipv//fh3n7X
bP4oqwmeMe7+8tf/eixz/vc/l6/5P5/z+1f81+6rvHzkX+2//KQb+aMp2/JX99fP+u0786///afb
fHQfv/0lKDrZTXf9VzPdE++Udf9dD7p85v/vB//j6/u7PE7V159//Cj7olu+WyTL4o+/f+jw888/
qCj4hzdn+f5//+Dya/75x74voo9m+qev+Ppouz//EOJvHlYDV6f4ziFHf1k2xq/lI4bzN6rCqBMh
9NsiW9jiI0XZdPGff1je32xiYamWEi4jFhWmf/xHW/bfH7L/5lqUjOmsL7qn6673x3//5r+9g//3
Hf3HolQTB8zvcxwhIT6p06xB/EnYprXMef+Q/B0lNJlYBT142ZCS1VSZFVpb+9VyxE1e1df/xdF5
LEmKbEH0izADAoJgm1qXlhusVKM1gfr6OczqvcVMT3VWEtzw6368GBw2ocB+tJq40RJO3fK0UQ+v
z0aZjru4whGdBLDllvwRSgHuIw2ttlbq3iwDztclr2TeaADeJyM5pIKRZnI1nq8aaOdMlzVRjqAn
7FVvcRkRv/9/GpEdzcrdYoflH8Dg/Wo5ab5pPa/YUISFQ6+iDLLDd+hnPKTJkryqlwxWl09YyMHw
HEN67Nelax1GmotWjFO03iHKb1x4WCoNjmMPF4KcV0XgqyD4hcRZbyOiYPGSCQsQ6lb9khPLl8QY
ZXZkx5YUWWz0T/H4EhAuM5eUWS/8FzPEi0RBDeBHinRrpskRw0zkRVi3/fjkZBjBEIqNfZoSJDML
qJ1xGH/Gg3ch4zCceQuvkaCBUFsnGeDp6IzhMLLZOpV1Hh1GPXwobmUgYy+DEtvS8RGXYLZwSuWI
Fyxisnk4qCj9y7rhWQwYl8tJ42UEaRNJqDK418nK/SmPuqqJj4P19BeDJsxK1/+HQf/G15C9Szkd
fcen78I297DGgWqFIaZm6uU3lWt+zPInE0mwDfJoT6a3wMYAD47y1s1UnM0A8bKxOCxzOKfrLDph
Zt9WNd5Nf/LwVkssuGarH/Dd7IRPV4Dl0qtQ1g2TeucdR+UdY8h1uFeaxX4L3VgDep5zlnmhQE0b
I+9B6CxdDVP/JmQREMLyqa1xSRUpVr0s61CWeekQFy0BRrpM3hO+oUb84xRVa6uJXrrMfreCD70w
f4zsJxEdHnCT7UOl1HYKbNp6Vso08pPf7W23GndSk7HufUZxK89WSUc+iU3cq28ML7Hh33dV+pzU
MBmmkX1JrgE0j+Izo/GYSLJnrQqT6imJkQePPQHrrrG3OksuvsbFmEcR0oA9QU6FztqNb3GhqAjo
/Ru5sj8Mt+lmvutxoe4wslLrLLifYjYhSyHFBq7PC2GO7NIsGyHi5em9rb+TscFchFNs8bRsHGKE
NPNRDcMteg+R/po6H7aJAd8idF+ZJbPbaGypSSOQ6A7DNu1aViay2c2h9UYbHSPYSE3apDqPbBDE
gKmrDzFurWocvpXK7m0FOd5KCmYN313ndoFJpOalbfz6AeuKpKUdbG7Y02kqeAp3zHe5xRVi9GZj
Z0cYVuvR3JR9zKS4mJ8teyoOiL9rK6c8qe1g7WNby6GAqr8sNQ51F2Sbya/hkvopRn13HkhnW9Vu
Cn2Mfb78RqN/CpJK7aRpJpj6SFOqicKPVlXrnqUakLWoP5k+S3jx6hSMAh2oNk5ie8ueDbN3bj50
I3vNKNkWM7Kdz0BIem7ii9EqOnlV9OpIx8L6XXxlRvYxhIqNoqex4o7eV0q/uGZuqCZS5qWm6rHx
nLuAIQanbr7zU6NmCob66MasP6uIT3n5emN5W5bJ9Q4iVg2MAC8GsXYx4e3F8juDs95Zyd6LQET2
S2NbMaDPFjX9kbpfTjPIyjXt4gX9V3w7ySn03FiduPkU8LjWNHtUuFPpuLGppmGxhP47sPTEcsWm
xZAvhujOqbbh15BdiwOLRBmW+EVJVGb8PhWQZ+YYVcHN1T6ww5nfJqvhAHO29FR17paaHjOjYLxP
PQgq950XTJe0f0ljqXc1S2lCEN9zishHMIrwSgnbQbMgK7x714SwFRlH3yL7pmrnGPUTCk2b8TlB
D9oj/IBsw4V+cOLoRTtYO3LgUBCKAUI/aFZ1a3fktiXwh63LHqUMIkSoOQM0gyPhSeIKk/1QZ8Zt
THx4sjEA3MaIX0CH78OCUVfFJMrnwnizsmJf8JCG7H6U/d7bF2FpkpOeAdOE1LXycMR1tN17B6OT
yBMunlMvB/WWlOqPzAYSpvurjfYas6VdUZ96m/XJsMkSCtet14RdiD72t6rDMJoHeC8N6g1AfbBd
tdTZR/DBbjY6m1nGD8B1Y8iGax6XdyU1d8SQp3rCSVvanAvCDRFaXPudmDw5YgywcD+RggYPY2Sp
HsauRHfr5VaLotzkwL2yUT7BF2DqVeHJqscz78l3h2rtVat/xyA3N4P6yOg42yqAAZWNcxXXTrOm
5+rUCL43EIEAHYwRqVxQ2es0ew8i60klxHf6Abx8W5D11pSWcZxkG9BBjzbRHC7LaJs8wpkJAjLl
E+M44Bs75q9Kdr+hi1fd94BKRt7PZDUJGW0qlTUtgiFp7ZVuw50xUHmhCD0NeuSw5p2ejSHjAt6I
VWW4h7oaDqYDTgWjAB5y3V4tnz9wonnJMsnIVAQ1yKcvKUBIMUnG4egG9Eeg9efhKa7SB5tfJVTL
HotC8dLHrN+pQoMlibG06QJxMDLPhYxa7mwL5EitejbbOtqGpQzwrNsoKvGhyHnLcuUHC2Hhuy79
IWc0n3EqDsFORd1FifjJmMWf7yXcrFCnguYaNs27s2gHpr2Ej/zusTb43EwEJre5G5gTeAoyJIYY
npZBQNAvqADugnXmXKXrkE026ZkBrGfBt/1sJDaGEH8vCJnomxTZnRcyMrGuEZgke3q8JiLk9AIk
OUZjBzLIUOHcHovmg+NgPfSoENI8trrmehZ0zcpuusc2rCekLGyOYUXypz/SMsJDI7xXDAIOHDa5
LyO8XIIq703UkA+QVbPW7WM/hD1BcCuATjMeSzub1lwea1b8WAVc4x6mCed/Y53YR1Ur23dOGNaT
Lf3grBaQkCafqoD2WheMGL4IPNJS22zhcniYqYqSA9mTINi7LHiqZ82fK5bUuKYrgXxzGhjHQpU2
3qHmzmXJ4i8WzrmBsKqGh4ko5VK1yzxsbqquuSB5P05L9ruLbGrh3J8SoifX+aUaE8BWoK61isuV
n3/aWXIHFXCEW+OiMpdILYVPKqMfd6XbciC6xh7xkRWyZDXIvg2zRgnC9JEaqJq4YF/RFd5RJYJf
zlguoUZu0NRiHzFobLt5eocMyL5xsg3oJnwSkPRGZwwuHkSwVR4u5SBTBqDC9tZDgkOrOZa48pmW
GjJOMBtIsRKltJ5hUSoCpOVBYC69m41Ph5NqrcLwVen8CJFyZuCgMI/M9BqG8mUxjwpNqKKffqEy
8/1tH32YqYguG3BYf1RJInhyhvhwFl1jN/bBB23ZzXaqjBM2kGoNCi5i7PUw4VnVUzDEmyr5KvJy
WrXwmzbLWAMl81ZEhB1ZRif4TrAxZZDXOkCDLvaDaOj+sdzdygWRaaTY3avx7HbymxGMqTVqT+Fg
hVu7tPg0sSMNtn8Zg2cM8Qu8Kv2aRbIbTfvQetObCaif9bV145BEP24a8muZx9bULfDh+pn4myJ0
Yj/22HKzkY7znBYmF7eQfPIqNkMkR4NNUapDjN2Ebko2x96UHBJpXDqEqwPdc+8CU3krihQjEM99
WCY/PqrKlEWfVA6INYPUQqUtFgMmUWzdPrPO/siwFVOGk+2474DyFt7Whcy9n8WwmLHfzR4bbY8j
yqz6AS3B+0mL5Z1ZEfMC0du31hdguqeoQ4kL1PybfFD2EyOhBXvT42ysyfLzfMWgHnKN/cZsr2IM
zi2yK/TInBbu0CNdCQsk6OJNG7h/I9om3UqNOLYDr0W8GFIy82cuMKSMo8Eof1Ro/rrIB5jzKpJ6
QcubiH9sCsgdxS4cqDi7QQ+Pd+VQHEoTz82QYzay5LdUlcnHyI7eMfQ+dZALgTLxFirTYdszy9pT
VMMkyujTyDTvSGxVE87wDXkedtUgz3A2SSOP2W5Gl9L3hgM8KxK2Ix+TXgIhus3P0XiGhyr2djuc
QxB3fKx0CDlJdRrs56R0aY+xAoi8bV/us8KD7afmL3cqma5r5kXw/Gv2sZt6UG+CyZeahfvBcLd5
xcbflg/W6P7L8+bJIBuX2eAj6DniPsAz6pI0WqGA3bX8FlbsR73VkFEgkvbDrlLDb2A4Fe7Z4Ipd
PNkMLR+err1jABB1UyK3UiJImC+mrbYgE1ePAd+a7jKpAMnLJVSvSM2kdgzzk8tlFCPaltlTn3EW
iBKkH5ryE7C3+6jOX9LBZ1sxD0e1VDtV5mWcfQfvM3aIPqUGIKe9zq8udh6eE8e9JpXx3HrFXTnH
nzb/nVWwrgKoZlaUG7u8Cg55SpK31Twbboxrp5dy5f7mMSRkT+a/7cIqUt78pISgBcEj288pKIcf
Lr6c02n5PCvApUhU383gfY9qlCs79YieUlrdlRTRyGwzSG7do48eoIOQ3bpNMzRCo1u3l8HFnekr
nvvYKZKjR0IY81jZgmvVejOF3QKQsg8z9SvFDBjE5+8HvUT2u8QOQdTZIJKwo25ZcSriPy5vPXFR
lfZ24C3NbTvGtAr0913Y3JqmctdJLN0tgRnOmZy0Mua0wFCYnVzT3qDePFhLK4vfNqje+b7oefEY
UZXhfJz5WhXWHUaobk3b5qe2yW7ia1wwR2DqW4rhyAp/2IX/Hb4JMQjm9ijGHle/O5oJp5XDg9WQ
mvQaf+PnU38cWTYz4RNxciBkr0n94gBGH8G7CFs9dSF9FnwjiqR/sGeHWpTokVgyaxmkCd7Vsw39
LkGhx2weh6+OGA8KCjGB20PWn4XARpJm16asUTJPQ/RoBxnrJ67kBWFJPD9j4+z53Necf49iuvPp
sxZ0h3DFaMetCWBYZv6hGd3D9eikCK5kInfTHBxbC0CR0W9n3T8M1iZo5ZM9ztc6UtfQ1f+k3qo4
fCTihdGF/o2VtOLjPGB6LU/KRNCRZXWsiP5vpGyv5LSeczws/hht8DTSM1FG7+ZYfgc2SLEyNSG4
IxIYSwEYWvNaGf53rZXYW8Exsce7oeA6TLDEzLamXUNdWnrWurM/2p9dneO79VEWxXjOQg+vjPzn
M9uyst3Woz6PKn8oqKMzquzUD/0x5XVIQcFm9rv7Bif9FDxWnoE9HdZG1v4xBd5crzhD2LuXAdpT
k+av9Glc4+Hqi/5oC/yZPZk303jA2otH7eb53oUzDrtj5fLuM+c718Ms1dXBj+PPh3FmsKuac5qE
x5oX/yYb2x3rQQe+W5/nj7VZn92whprKJiIvvTfLiR6gxjw3zL9zMhwqhxumw2Z7NSmDyj3uyDl8
qBn+eRGeM4aEtDlH1t6z2eIEpdoTjKGI02E8sg0F0JT3X2NLAs+GSXYtzMnlmtC8HCi4JDPk1rU4
1Fsie5r/x0idnC2KWw/lmD7mV478BgTAdHGGR8EaN/e4gHtld/Kl90If7YI3KbkY8NrCqBUHK7Jq
IR0HxrcZG7+DzftUQjlfdxx5s/zVrbiE5XiJsOYCt+w3jc4vAy0YtRkKOEjhB4umkxvYnyMffll4
3HdtQGPZtIsyb2fX3Z/Xq+OcFWcWIruE/2odBd+9n/+bTQQcj3WZafAjs7mj8Fas3EcIq+C6bOqZ
yu5cUVLCx2K9yvRsTnQujJa6ytbgs2KC2gQy2FP9t+2N+CFLvR9Iu5j6jSMXt10gSZ/0pfNBvPro
akhSdD5IsmCA0PIsZaFjiK0AGTdF872lLCChMdsNmmSS9i1ciLqRORyArnP36QEjO+KaGn9z9q6i
x1TIbW97bywHAEMV/caYy/8Xy2Cw45gjyFRPdoUyiXsq8kmeQFTYAjt4HWV4meR93rOujRj5CZak
J5pPxhnCbafIWAQsikRJn1TDpTApcpwuah1ZRNwFtyyT0L8CZwLB6sFOjVcc1y5wgqm6VzmuqbYU
9qFDUIod8x9Wdc7i2n1rMt/b5iyoSjR47igIQU2ACqPGd81tmOgst3JQfCsTD/yWxXHOBpprlFtU
B21RrBjOzJ/cE3dpwlocb9Rra+HZUczXBEP2MMgeJdWlPaERagJm9ziP1tFmOMAk7LFcXl4Fol6A
s3zA3OfWWfwma/cwMhJsynZ4pCplV1rIRW059Z9p8FVK+F40gD60IjZXqiYO3HM/wV4Kh5cftiMS
hh7pixLgBHivpP8Ci8J+Hw8jByguk0zTbtYjDzQ+infI30mM9kub+7dCc/kM3H9IKLh6gE90bffT
kJ5sQmpcQodpsioJSvikgra8x7yNbvS4IWoA8WgqItbZMH0CHWKRb5HVcUbMLr9+KvX40cqyWBdF
9WulzWeCdHvgzbHVzcQJxhF/nxktXXLAoRLR3ku6Mv1UPFdYKykOQuPOfSIldeK9wTYeriZvutrl
NhSH7l1bNsWZu55DuQtyDqzC+CbJ5/BCx/mjq+HqqhJSScqPgtuJxskGXym/jls+pjc3o9TEyCqU
ZaoU4KdP1HctfnqXGglc1tOdVbss2czxN0aTC2dyeE3Lm7hxFzgKGiq+VKSktvoBXyX2MQmMZK5P
LcP2fcVmGMei+QmJ77vM+wAnEiKwnfi/ee3u6Mkg4waqqOHMMCSXOoVONGRBczPYszIqk4KwmWvb
pP2dTOu5bTm5aOE9lYVKN+x58U2ROl1ZMQU+1I+iS3LByBLeIS7t3KtM8qG6jZYwMDnACpoW2arX
hKCFD48vsLZJsQXbcGVC+5f0yxU6nSX8aIS8IMCyldDvAWyNyl9BURJeY8XviGttikCxr3FOrKp0
YASKG5g1iCZDutArzAnx0RYZEeUZMKZiyBX9S5lGzoPBF7yageRO4Y28dbX83UfsmqaxRlhlK4ow
ZKDKgCXjHVFT6md0RkZim+WsAowUYd7bZaH8Cl2KV/xg2mVV9WWTGxMm/615wjMQx86fllCnqzmc
OcwjFh/k/Ynuz1u3ip/LucgOpSaa3PV9trLBP5UTUkOL9Vq0fCN1Rn9FGv7USWTi0+12BBrFmp67
eRPj+2nV+C2pJUB8IGxcaCK2sSPWfg9QvVZIH9Qu6G3thHeUZ+5NQhk7Hi++nBMamdu0ap0aE77o
tnW5jEy/fhF6TG/ymNmBxUWcW2GKnRFp+RaxAEDwWGCraUTEkvYlQAWbItK/lpTXtI7uhppBc9DF
UfL2vRCRPrUVzAMj62CE4nqnsqW5Ac7jiULi22qpLrWILgRL79KAwQ+f1C13F7ws/jAMB+uh5aFG
+tnzAdnW7KzsQ16mwU5yISTLwwcwGmGw6+rsXtTDrazIsjYpCwpOeG6yBuU0kXlBVaGpp8Llqk82
q+6Jju1l1vYPlfUQ3Jmx0vdszfQq4xe4INGfgTSKTVa5bEtm51K66U9ISPcw+Hu8CHhA/IcYoMpK
mPGHkTK9xHpFxxI+uxp71uxh+YznU9DV9Trupd50kG9OtTTTQwon8s6aJXRWCwMxozZAHmkdWy9+
wAQ1EGtF1qfqDvThZxwUt9IYpktpnSmQUbdwqWH3efS7iV0KwgK1RZPauH6PAmSXN0O62LdL6qXs
ZVRVgKnjIKaAj63m2qMAvbGaeq914a+9mOtxE9rQLmCDr3qgnF32RFCXTdg0negwXVWoqlTpXgEV
1WvhuFtM4+kVu/MB2rw8Tzx7uHE6ePKo3h7iP+AAfecajbloZ/dtlF6gwAz8azsVbmYrgFtULGnc
ZqKQACclZpQ5Wtc9z6mOjAdX8KxiLBEMuMau95t07fYsU6PU/dLUahFc7OmFCr5CmrLBZdXjITcb
Sm9JMAf0YQDh4UcSOR2G08oQk7Pp5zfKQShtCxsbxdYDKCBYFPAlXtU0mucVBE2skfVmtCFt6265
GvylnRyBzGQLxdf7MiX9IJOvSbhSi54NpV7PNQopcYVfHGsvVbyc5AyBBIr9dcL7d2xg44x+c2gS
RnHYAx+cKAaSQegTpPb7lYXP3Wsr9rxpbdFvA3jF8fS1B+VqQXoZCTaE4wmLC06o1HlPgQHv55m+
mdkjLpdPJozg5g6GTohJNfpNRWzsO25gTZ784XeiwItoTw3gbJ48LnmLdW+e6GHBgHhLaPBcs1yt
9oOKXkKvQgDsBR1I4AqmyXmcZNfzOs59ruH2joAil7MEtpZdqs/UarncASpeg5EwYZmllwg42Y6V
JJpvc6VYCDaWAwsHoBXBgoI2dFBAJLZYQeAvTMIAfL/F+jvsCR7YFh/loLYVWheGtHdL8jaIWnRf
wSVSd2Z7Sprup+hQTaAM+Qg37UscUFPXWuHSIzbSu9UDkYoYtNgYs6fsJSbgkA0FTSvbqegs4tra
XYmIqwDfWdBmDt+FittNiDDvNg+C4ICj6g9/yLrXxtDPKgq50gc59lWGJwJPxkYUy7aap/cQ6ODE
tw6zVE5Cnvp3msg4DXTFSsKkK7iXTF6QxShulYaFGRJ5khQavP4sULv/E3mGcZKlJa9mRdoUWN26
xlqOuzY80Yr8pMJWwt9UtKijzCq3L+hADLdQ6PFJ4mZBVPI+cFitB1U+91lw51rcigb1AkkQQvH0
4jv6birSRy+i06XZ5TbFRHwEW7MH2CU9Dn4DQNiKztYbDVV+JR9D73tSLpRialOhQsWP5LE1dBmM
ALinG2u4JwYfN0x6kZG728nDNVvCW1Oe/ilbSr7j8iVV6pXurAVxklOh058pJzxbWffY5+SGymTn
+9GhbourbcMejPOfSvb/MLf9Tlb9gTy9oq7tyUa1X4UGmpYj53pTI7nCx8yuoUAarFxn01W0+CUD
kaDatri4cctgJoB4XXOaW6zQIpBra6OJzb3IiP0FxUNqhq/jXB0ilZ6HBhszsULCfdZjUtMm1eYL
pG/y/2j1OtkTd1CMbZETcDcjvbzv6xuy6pO2J5NgMzM4lHCbtzO0QpgM87bvQJVlbKbXdV5xcQRg
FXvku+mpO679FI+ulw5QphLpHSOBocCGm4TdHCxaG0fxc1vDGWTtchJ572+Fx/I8R5m6swqWvaVR
Qaobp+7c4kWVJpWoQbv0qVLQhHGwR+/yoFJjT3onvCovOJmfTYCwh5xXHzGWyth1U+zfQlPS0cDd
B7/MTZKpzLtuOMEVU/tOT8+QZd0bB8SexkCgJiH0ANcPAiKpywZO6XELRb09JqDgBPUtCLWM4p7I
p0sSNzNF8vR9hAO8MM98od0kt6a9nMY3b2JOaj3wIOi5j2yJ5p05g48PZucg2WUwlLY7P2e4mDF+
jro/ZzGMm9IzH9OIe/zgDY/e4q4soOnzrQQCk1DYBrBN7rTetwGLQOR79lQDcsvkg+1FKqw0dwdi
sKtYC0IUjfGVeJItrYg+bIYjT/sNSjtPDzQl7pNLpnlhyTR0UPYjE6rIC6wIPJlQkMgajBhdtrbT
vpEFJtbkIO/FaYihpMnSXaj0u58yBC67KauLi3uCvChIxRMO6GMNXXttmUG2HxfSOAZYwJEjhmAe
CtbgvEngrbj+XtIzx+60bzJy6nb4HIbdm4+NdJ8MTroJVP9QxnOIWDQ+s5RBhmGBoIp0B6sPp05W
ugeZxZehNouDKuREqfGoULWrfd+G+WsZ/hlynE8aSJeu53pvgbXb8kdjI6iGnis04BNF02ePPrCu
B4eOVjObOW5MoIJK1wcFk3BsIIzzxj4CcIBnor0NXOJ1pDp31xjVERRgfQh8RtZGi8cqq3ZZ63WX
wXGWnF6EbQEDF3I6riKYl8E2TNnsNWN9FySgGut2mm9Cl7gMKfU4dzNv00Rb+TGU1l4QfOIeF15U
OPwmA/s0YzaJeO011LPFIkQDq2WgujSIs2U+jOexrJ5NsrtE1kf3lAXJ2pchDqqJauAKJgpFJLiQ
oyjZZfMxFcI4VsWrG4wvVBq/CMA8Cz2E96TwH8OKgJxrEwIbwDVNQafXrnSMq2Z2ALPDxQT34yZk
Sj6kMr4hY/f7MSooSpi5Oychu6SqiaqdOwdQrBgmcjs521YeXnPTcw8OW9ZL0nvzJexxaDnCNNg8
pvOpBz//f5/84vLcykAjS7VszD1QhytzyHHvmxD7NPpjknQzlrR7+NYcgC3BCiGml6FhARHU3ZMt
/mRDn3GioxIeX5gcWioIVgXg0cwxXlOCHHhT0RVHKKopgOEtz5UmzBy+0qwEiWGOzQu83wDY1GpA
rz34fNsO1pvhqVdywckBtdfg8Ueh1nZ8pEVVYYTCglqi+kzsng3CLbuGx5/BX+4r+ixXWQ2ywhrc
ezcsdvicDcouwMQgBAcBYMnJ1rQ95XccEAn/GD+4Ebje2qyRp2uXAbYPqPCKAa9w+Tp7UHJQU7Ob
KYNV3XfedjblsdNLIpf4B46lCUHZwKxnlvdebV6CofgarXYrJgmR1TtOjnGYlAcJQF0EEyHmq/Zr
BlqFbCK+Qos3c90bW3zLpxG8Ne2+4yoxkjfPfYPehkrlXkCnjCdROasQosUuCZlA/cV2YruU4dCV
8k1t1H4osnBv5vqFHJtRoYOLMrxX5Lq31sDzihfXJL8M5XqK6RNy26zd0OXpWLB+p8Gud5nbJ6eQ
lzOF9ZQmoIYDMitf2gQn+mzHYPGERvWjWTJji2+Whr9nO3Xo9XjMvPeEk6GOQ14jfIR8azblbNKi
k0T50ecGNRt4/+wYE3PS01oh1cQGOXr3c15eNlyWlduNapOCDtqwatzTDLEPsLito9igIKekhLxB
54IJAdx1AeJYH0z9FUgP8c8EarkPvfQuGhF4immmgtvA/u+iuyDFFVZC57VMN7Kz9zh2pl1Q8A01
Y2Q9qgaQk4CRjRQwUh+BhDfD1dLJxPo0TciSp5dhmlyaMKfbkqTj6sUQk9xhvKGzkoyVMLHgWMI9
pQAbTn1H5zz+a9ZEDIuVS2ds0u2NlFU64LXNNBrfGQsMrD/8AHq6TMAemdtUvXGs4l8n3Me+gHqW
OBjhME5s2im8RJnf7XQHjMmsoe9muFccjodIvlkQol6JnqxVWvJQmKPDOGGfZAOR2EkYRAs6PCJ1
a5ssvmZseje9OV/JecIPbcna1vT1UYQVq/QonAzCl/aJlZQg0hvHewNzgAgrrKssoPy5UeQe0i46
pTELY1mAzesqghMcP/dmWJJXZ/abSU0y63TnXNr2yW+gWZbIqIynbY3hqYl3mlRqTppjrfrinFfl
iX8rLbmdWwIyJWD0h4iJYi378aR8/zVf5lYK37lJpv2X7zM16ZTdHC6+lZ1Hb6pjkW82Pus+SG7Y
IXpISuMCHruj16E/DjgHBafeuUYvYfCoaLBKuHSsgzHNTlR0fakMij3VrcymJeVZLqBeYIzxwesI
SjDFbMzcMXeRkreAjDiGOOQW22l4o8vwmbkY2rRoWRLTHzXU3UyleUQcJPo1Ky/GQ1juY/s1oyXM
iuAhstiC8NvUj0CW7jJO1B276ZNAllqnvtFuPfMUaLkEff0e7J1iqmLttuGr9dtBqAKSaS3F5+8N
nMstwyLUA8WoFLeetXEEg57h29tkxkLms4X1G7vczv6SaMZkvs8CAauVezV+jVuFUoihAS238lmv
5SgEhRk+yNxL9kWDkz3u4herDsK3WBWPJoXG/KXWuh9GmnREufelJpXD9nrmJr51R44mFRXBeZZs
PVvxP+Nx+EgbSAQRrTzkDuGwisgdNhMT4bovecrK1KCF0e+3uU+LOdzZC5EZ9me44LhTnhlVuhWZ
D70hKk52uerPbQA/CUtaNU1XQhX9zmdj4dKewlSOwA3cbj8O/radTOw2rAlS3W0g0qCLWaypyyBy
t05JViRLAx7jmTfFULm33NPZphAw402RscoY8xuDdLXJOqA1WfJuLUbjFsuUdPUBTvnVwKu9YgV7
5+fVCEeXobFaorNpMrobwFRf8KimNSCbLQGscps3ilUTxx/IuUfH63usM+IpnXGMOVRJIyj28mDk
JTBsOJ45J21QyTPMkA+KCKvNGAyfECrgK6SYTMEVo82TnDLrBye8mSGrjWL0H3rJaJsBjN3HZNGc
Bl5s6/kJkKduXwWvRZTXFy9GIRF9dpfq0lzHFss1FJM4de6rTn2X6UI5szAG2K7ayAYP7pRih0py
Y89qPt3TAIC7rLbRH8R2tMvnBo0dF1OBRMp3aZXppQB3Cp/1FHAxBhCBFQbSm7QauIjWvUPkA3Pw
FJ+dXCePoaweKoF7OCQklRkJgKjOqG6l2dlsF5AlYsDlrscgES/0IR+o+QTc3AqvfZccp2p6dy39
1SL2r0a6yJDQvtqFjk4Y+pn/PeYLN72I/vkLRz0DqC5KyOqiVXxV/RaKSqGfZ1yPFpaHhcbemWAI
JgDtM6D2DmA77UrUsnWVsQ4XmjsIE3gZCd8+fkM9hjvSbu6eVAtJpHkdgYRvFjY8N4J/toAWnzPw
2GRyFoo8xX68/dTnRB6TjgPomuNvB3Z+XPjzDiB6xldadjMMdOjdpEz4XGf2YeoUtf5hAmWfLUz7
JdIN6BtycT+wiwJ8Hy0EfEgoS8cyRkF4xvgvfo0+3zlA88Hk8mQt1/qFp98A1hcLYR92Y71CU8m5
E/iHEgy/ufD4aTwwTjTAvEcLq9/A4uNG+sXIoFHBccjwRkD2z/JGPmRsIo1x2XNA/5+9rRfRBsAO
HoIKBQFUytIUsHQGyKU9IF96BNqlUSDvwNjRKYUpc+kbGGyJzZkKgoAqglgjSodLO0FATQFBUUrX
KC6QFBhoaXAQUmkwD/hAUT9sbC3Fulx6D+TSgMBHZDXYZMTSjaCXlgS19CWEFCeUFCiopUmBiMe7
YYC2cxiox7L9pe5pl3q0L7SWR/Dpy6jAXJrMYfnS0zBQ2CCGEOU3au5z2dML5951S7eDR8lDu7Q9
5NQ+JItDhET9uslgVCBvdmXmHHT+0lEYYVEc4S8NEv7SJeEurRLtpH/CpWeCAop5Xzt/2QjPhCIK
fA2MI4u9GZ4BC6d6YMKEY0StggdXN1kvx5NLtUUsg1sgq+lgzyPzAfUXztKDocg1ApGvXhfFpx2y
TQ6MIqU6Y4jwvQaUaYCfr9i9ic+AP3GgbmP4v3djaeDwi3ZaFRZvybTAZrD0dBDv5COjuSPlHsFf
lSFHUesRUO8B7/IacqsfShz51tIAMhGGzLgBmc6Rb26FNY6ukEo2X1PJzmceu6NY+kRYN/YH+AWf
MKf44o42iy5BHdz42eMRSEpaSdxUnJO6+Q1K+ko0Hx3rH+ucUGWC2cAj+p+9EKcvty51J3gA4l27
NKAY/1F3HtuNo2uWfSJUw5spSRiCoJcLTbAkRQS893j62siq7nWretCrBz3oQcTNm5mhpETi/z9z
zj6hzuqSTBSVcBTwAZEzEpfStuSmmASo6ASpoLhLHrjx3qwtYyXb0lagnNUQoAa3nVAqQrbInGxL
Z8m2nJaBwJae3Zwi6AoqRkbU2ZbqYvG0N7F+l7e8F2NLfmllXObhlgaDIbl36i0hpuKBrrbMGDSm
ohctrPQsjHVil/4yZOkCBpTFA5Ezak/2jFAnf1QTr+OWSkNwNuFPBNWwinpJJDM+oxFl1lir59Hw
Jkl4KSpW1UTdQGeMbWUAjZZSwNQRppqOtnVmyMaK8NR2ZHdVFTMhInQionR6VKALoVb7pUa63S9e
WFzmqnyZe/Onhjvv63xYKv6+tqX0sG7c2m0sqVuCj6x8TviZDsNgvQvimjr4gbjM2DtpiXDhHUCS
ToAK1XnDkmT5MtTxRhj7p7VlB8G44x9rBLppehCBI3fjwviCH+urW/KQOJNB1GxpRMkkftfATWmk
SSqKiSxSt+yiPvyUY9L8gA2/J1u6UUTMUbXlHWGbw4N+XpmETSEPrqnEdHtEJBGzKjrllpqUsQZy
wra5VQQq/T8x4f1/5a+TIBz8j//pYvvf/HXHnz/5V/n7v/jrtj/x5x9/Hb7kf1NV1RQtS1J0RZM1
OBD/YbATZBUbnWRppmFwXPAXuCT/02Gn6/+mwy0g6lbXTUuln/hfDjtd+TdZ1UXqfEVTuAAV9f/G
YScrePX+BZRgyqolqYqKlQ8ToCXj3PuvBjuUmgM6FzWGnlMcRPdNgmO8BZ8mE9E12gm4ATpPLGyV
zIzCsnOYazU7DiHyFKWFaYFVPlO9nljPHvCuSJtJQts+ShBoj+lxsq0KeUttHvlOECstx1JtQARQ
qrSqh4TbQ/HyWRq/DaXZkz3kwKJ1JJPArKPmqCsZJGzsw85eg4ltVKdDrkLYGOm/Kgp4mUI2rSg9
Nv7pdBmL2O7FABRHoEy3Oe6Pi6x48/KnF5MbNc6pQCeTJuF7/lxx1qZXI12v1hKs/XSaqhU1Il9Z
OwjFeEVEe6XUI8QBelavX0Yv8mvSYTWldVVoFb1cuH2RucDsnDDXnKXjDj2YiKCLzFFxZ0NrM2/W
Q2yjWzyWV/VXeMxK6SGRJMsk5x4hIpSU4x+B298KUpE7MJZOrU7DTDthOIA2nWESgEBctAVjvqMi
NNtpNnZA4tuUUiGSsqL/Eh2d1bIWTa4kmK7MVKku1v3ktHPvEmznloPOa4w9ulOvVEsvJW1E4tdi
sCIbHiZ0bwMqWQ6/j2gUr8DN1zSam+TkdlV8q063Ft4s666ejq5ZUAyptulkt3CwLgJ9Y9cO50Za
AryIUeX1i+R28SmKRFrqyTG6FssQuigUOGmUeKxnSWNtBmIR6s4fS+FlIMOWaMgabW1yEOm6yBlz
JGN+kRdyR7OfZioDFrPAXbu3EmUgppLhGTbVU4pTlDvtcREKpiyCNxe6F8YOCRruijAHbwdMs9ER
cTbliCCYu4RaeMhi6QAu4iQOziG8jEPjbsmVtcxUZrilq+E071DEr1PXX4Sg+h6FxoGRjxVMtxvk
hWnUMPG6p6wCWlBWDcYx+u0Ly2m/VOTjvxwi/2mF/Vfrqyz+V47K9mBSfSmKiVVC001V+28PZjNg
aVF7E+oUvMM4sDzCWA+Dvz4T03STQvL6nxQV2+JELR8N81oUpi+uy6lCgWbqekDUAeS5ZD6x16HC
ZQlL94PQeV9qBh8XYBLp8jqKt0XRrqKqXckVuipSdWXnMDHhtD6qS4oIVaWvXfFjhfVfncd1jjWM
IXtFMIOuk0+SOvjwYcmxoKWdnagMD10Dg5glUsaVHMdOPXSOMVBYTHwNBgp6lvKBhbKW/rKsyVWK
87I0LjoxF7WXbZgxkELiRPXWzUSUW2f2Lo11NqfswqVMIsqGOksukZ1RgPfhweAp7JUY3jgWWTt7
7czEnwfpqDdgjmbC2PDnMyVt1cmBoRQ5nMJwCA41ueBhnWOHgy/CaQd3nWCEy7pS+SPfkAvhzrLk
OXU20ui9rfKOd17UNpCsa0cqmPIOGkt+N6sTOqMEYBZDQiQOPfLNBL2aQkIH9D3U0OIzbOUn0mmr
D2SDOcMoURZih2VLrRW5J4FGXwINd/80d66Gy6rOPbkH0Zk2bmGpmAbAeFigZ0HfMTNojMFBVltE
x7XSj9BMfXBoJzVWTrGCHFtADZFKAWd9gJChY9X2TA5lMd0q8ZFqA4hkEyGsdps8xnbAYcdIOa6R
V04Rw0JWCgfjqGC3OiXz4HQtbcsfTH47fZ38pCNcojzGPU7BVbCbRLeNZrIZeZlg/jKtOB4qb8Lg
IBPZnj/SWvs/kIVkUTM3cMB/OP83q/v2UOiKrIsSnC+Du8r6bw9FTi0bo5cWDjweTqqt2CLYkJon
iZS9D9zhjlUitSncBTFSc0n7irxY65rG440pMC5PyJHDG+5uhRAtTOI+2awZchaUUodp3x4IMDyC
IvdPCyGb0ZUT4IZmIhkdiVqLyinP4YZLWKbSmKFi6TJuJqUV14y1+wDB/6zF8qWLo1ftZ1azq0ky
9VGQMZMN2VvzhbNjKLz8JcVovArIKntPTljKtelR9Iu3Pn4sRR/krfog9PnJGfw0fqiiWQiVR0Qe
u3ZNz5FQB6xy3FZwFeUARdlnIcubVZ3ZtRuFcBWN6U7oDZbXxknX8gWBlz72r7z6axja/eFcafKb
nNARrBc4N0HT1c72n2jbezY1HiK1gAFvaCwnQWtOkdq7rDk/F7LkKh/5k7+Ynd8ZtV+jjKZX0STN
A4gmKKpD73ZEGDXnqMiWLVzzNHMZJO0+InftlwGChzJbznhw06BMVD+3Sh+ErbR6aQaeT5Jt04Jc
C6mGUTr2eQ7rlROv2SJxptMcg1MipHrbp/H4DSU8J4Ium79Ng802nBkwpjrYdWICGvznPCBX9UwY
cWdjXW1ZExodkQXEZTUVq4xeaEr/n9+imilKigTtEEVzclo0SXGYr778E58d6SLHvtmze63nxB+T
CK3BWNtgvcDet+kagG8bT/Lwuwzr5Ix7a4Ez3klkNszy2SorHQFlvxcHIv1QfTmZRs7sGsaXDQjS
KDRxM4MDKIPqH9K5ShE42SYBUZp+V1UHU6e7wHa4V+s5WCpOv1KVf9g3jRxoax49Wgyt+pZtLNaf
FgkM4gRrSA9E4UMG4YoUYsIWWxDtPgvHhq9T4JuVBPFkDIsdgg6d+d9UL1kCvqgb5am2u3QAlB25
9xmaaJx9D3icoezsxgHbKEkTrFIjZDLJ20rlJfxmzHlsJccSTzl0WEnlP9NKR27bHqIjShvK1w34
avdlkMxUT4M9lbpjavcGjcSA5oA5kQJdmbEFfxN/wHHldB4/658CXyivWCmGbUeypyobGCWaAhEy
WSWTwopO24iWg64yjkzJGVnnMD1l3F3tghAtGX+PVSigO819ODSalvhdSTeVYi/KJDupw6OhWsDm
YMiUglLY6mXN2KNitS4OS3tixprUaOxmxP8yg1HltzYRSzM9i3h9aOyG56i6sRcryOcZrb8jlUGo
RahmmVL3wyFTcy4H9FK9eiApDrK7rxcMEzoD7VURWKEQGHw7+goKIqIng8pImMQEqMViQ4+Qdpcs
i9tViTdwSKTtQTQcWO343uA8xSpqc0SKfcDCOLFJZ7v2UAzAINqEex2KU641BxFHmFnFe2Y6JOis
IMyuIpJApVVODYSMYzNGfrnqPMZeFt7abvAKQ/dQpQvmcJeU9jGMXwl08bSWn+nLyKtqLfEMm7wd
KAEEj0AkFqcfrf6KwYllPG9z90fQ2FMyWOmK0FPW9SYzqgD8KrQ5mFBMsSx5EKqC3IxMYlb6Vdn3
7PfxEXFIaczR0D7/iPj99m1dOBVJIQnrciNkb8gqALgacDRzOkbCR/FebjdPWNmKZsG5gCuKwbvl
C45DHiRpGeCEncmBRfmKslOF5sND4ysTiWJy/RR1nMZFJf1JIe5UvG9pD78oZP2HO4wfG1ITA7io
pfzq8WLr1vKm8p3ovfVcu19tW4Kw1/mCTMXHOUetzFoighekzFHhDaB/izjcmJvEr7bLC2r9Q6s1
BqBtFVOLQApbR/A3nIQQ/QSb5a85fu1a9beGf6uiBh8qe4oidkGEpWDauue5AoIUJfWuxgl8sAwE
aYiFBwG3B/+YKweACTZe9gZwJWLQDYScT+eJ9SUnI8xwIKxgzr3cBHGpNze1qr7bYvbXiLNGnj6l
LeNDoy4jZjPi66w6AQ3h+1g30IA7N+c9E3pkpVHBuKTyCdb1Gusm8WopcBB8i4e40n5Br2CThNqg
RLTUvIYiNu7+WRB0Xqnzq1XEziojd1eYj5DCcSwKlcnkLHtRlT963TNyQErYxjn+K64VvQ7ZjJEP
VkR7lRgZJLyZq6DQB8aQ2CKCyaF1VJaoM3PEnJgjhHxxiDWKVcpUsPJivm5qn9UEohgrm/A6L63H
tPVcD4qv0KIV2oekRqz7185XJ/bL6cLPiTuUSwQLE36uwbxYvFGRWl2wpoqjz0DR6azc7Y3VTUPo
A0jXiVXJZ+TtvZtuj5DeAQOHnBu1LpcTUUodRxBbw/NpwNl4wDUa2w0/k2su5ro9z+pZznEOsNwi
bbzJdo3IvxUazPYMg2tUcCYBHLs6ESaKgYr9RZidG2u6T7AhMFtakCUKly1ixs3AAJdQdG8RpMwm
eM+Ju44csFS6j1P6EJmJeXoHhkIUqgtz9yBSpgAFQlDLLfY58aR23QlrvSIOnhTqvmIKhOBhr5k0
4uqNl0qQwqvKm0dJn30Okvwa5qCAmzW9hzFEr4r000qX111eQERfENtmKFowjrS6TJaXNEx2zdCK
zy+4icwV2jY5ZptQPORyjqyLiWPqlvIW7jrspa7CD1ZXsVCBKcGuCM+0K/408cBPUhSn6BI3JgrT
Aa7NUGIrxcynAG2nXNXU4UaJUMjRvfo7T6KKb4mvA7T+NenoQXuJj7rM1k1WUFZiRKzOEiDQIGuE
+TzMg2AD3EXQMiIeyzm6exmYcVqIb2ZxahR5cFk0fwFKp5hkaehoavslZjnGqYK0wSY33xuQB34/
IWbS9cKDGB9X3jBP9W66L2M0HwYM6v4/vxGl+CPh224GdL9CNSs+y9Avdk7ITKJB9v/5bYQRQ6F/
z1QnEit66+23TB0/o6knX64YB5eYQa0UIetB/LUq8WA2lYvMp0o6n6UqqQEE7dG+zJYrt2xD+KZm
o3ivYvZL4hLdsTtBkMeaOJjVLaHyIGoR45/PtPAU4vbmJN2wRFu81QQOhf3xYblzszAZP8tCf7X0
5SYX1h2prtg04MY4sREG4qgj1NTUFVfrQpc9nyd9FMriJg3OLggNYvUnaiWXuZQrasAK59kV8ODK
eykbg2kIGuFdYSqw9q8Km6jOqZW3ppDuxuKYYQios0dSiTxUOJICwop8JhfTEE70Et272X3Lq4ec
/4BjL4DNjkDNiJyGoneY8hf4PU5B3IkLqOk7iYvPIrbcYaapllW2hkb7B9hseVzNr0KGKJyGJ3Hj
7TRJDV2D3GPlz4QVlIEHUaYxZt+NlCI+kHZ6YdLzucd5yuRlVA2XxMLz0ODLMOjAqUCJehMX0iqH
Hng+vkaTALoHISpH0Mbje559FvkTP2roTSInaQ4OyZ/b1tgLKe4oWVCkXShzDNSigCBggMcSh4aN
E+h7xvmy4eGz+m1armbMZJvPNx1DiOXHaGkwenV1FCYn53YCnSNcZdpYLd7404oTG4KTN2eiwi9i
hvQt1ndCZIdy5y9QQUiH5d3orWvbDhcKmxOsMJm09MkBtXnO6bDy7qPOl+GsJa+rqJ7boRMuQ0Nk
ppXE95wSjIe0SIAwJSznwo+kQ6xdWE/0CzS43APHhh4JbfB56PSJ+pzg4+xtDiPcovos2XPnmwwh
M+2DcagnTpptMaW3ptQhDukilr+zZP2tM61sNfSHbPxsQfs2K3JkVL6971K11XA4mOdO1gNKdugV
svynmeW3De0kRgM6AMABon5rreJdoLCXjAGxU/FrTuqnwe6JEZsHcaoSoU9w69C6dVRlScTBVf5Z
k4B/NorM0w7FjL+cCA+mhC9C+NmTboo7uOZ+5hz4lJRHL3TtbmZRKi6M4d5r6kLkcY5KwVdLva2l
0ntX3oTQOpFdOc3ESirYY8k0QvtFo8YpcZ55gUloV4BudqVQkSSMNnORPSEO2Bx6Obm+aNHgmGgH
koZwlve2Wit29Caalx55J2AWtNvaMxfkOyftMyqGFwSCr9NflAx9vR55+Cv6QWPFTZkRXZf4iyCf
memyYtC3vfZOIgpi31mKKyh/q5Sg7NbTxV/51Pyqij+l9DdGAG5xcVu9AmEdKeul1hek7pAP8YLU
505BRT+oTsz6Gg+A/jqSkCJBhjwfVn7cs04N1MPzp1LSv5fFm2G4SEGPmTriXp4opOX+qxY+iah1
WnZkI9TTfJU9UB32oBK1nIa7VFoPnc2gK0IgoZjXnkii+h7KEL26YQ8z4hK2U2AazzJP3MKobmnn
v1mKSnjNJOCNcFJ1MxXPEp2J6cL1kOScPCg1PlblpTeQHC8GWlh2tnNy1YCa6HQDJW8cfaeR0Ahv
Cm8s0xrJmtXmrrgzdNl12hrIrGjM2drNnbVjO7dL1nOffBpdzDzuac6PrCBlQmDm9iTf94yO5Np+
RHF+Q7D+hLCEGOScmNVFdVc50IrstNFFuuTYAlbQ2wdhGC3F+kixUZDIKr6pSBe6gs+mkJ2NJXPN
9VUfQNltKuZdintsGgfYFvg0moR4FflLrBUw+28aTYlghsc47dxEddCJHiZp+a5xyc3hZzjgx1sY
BMIg7QCj0o0V5G6WL1nzLUYwP60JUQT5jfyqihOitEOpA3HpbsIU7cf8Ecn9bf29TDG8eUfL5pe5
nnZcmzuMyq4lmK9RjL0GsH8HGUsNd0sYfeA6/+yYDu3Cr2lBdZy054mWEesd7DUqOKu7gjY+heWh
HuvPOVdPevyi4CIAZLRP2fNuU24aiozlrlj6DetYgBrs/RG0JyXcXoYDjAW7pdqfJrTCRjrYtfEl
VCSQ5qO9xC/L8DcEgSXQ7HaEgUCK5logoHhwdMYc7BUxmR2TEcGClnma+IbsnScSilf0kClm2Byq
d4l4cgn3RtecMfSG1hmX21VQfqvme8vquE2CYsJ7y/PRVG+yTCS0xHdck4OdZ+KpKy8kiMBGZclP
ILtIbSMLQV5eOSUNbpzqR+K9NLUO7c1AScysUPy7EqtulPFhrGlzZnEUbUmOfylsA6PYOHSAaUft
b9JdTmWPaEhduEIYIZCOp9NhaQeRWqtm4G0lHToK6YD2A6RMbQszddhnUuusPwbHCvmpPuRKvZTV
fJ5QrTdUX3KBUfwuyJWPWt/DijbPlyptrrp+QNCNRY+8TLCIKzHJaDb2zCt4vTJciZBjj/+3iCwj
NrMUQzDOzWFcnN7pps+UcZDKzcgR14iIShPRFlYdo2HqJC3OMck3mNpFkeT8k/eJwVo4Tkrha4yx
VLzCSfPWi7faygIjbu8YwmgJaM9gWJQVDGXMMoVAwJWsHHP+5IyIMTI6X+YXLRICJXRV0ASS5jdU
i15GGGCCyeI861luzZFfFX8HpvK6Pl8VXebZlf1e+2Hn+yiPnc4ELVr9Wlb8LJf9mjoqg++Srr4y
Dr7UgRzw2ZF7a2i49Jnqhq+u6Sia2C1mnOCQY82WsXDsCLuebZhkSVjsukNlDAel1g4te7CR8FZI
4HXUHRgL72DiMFSfVguFEN+8oH4xTjqUtWzPsboTOnRZOeEy7yslgVj/mDAYzDn1+ST+STrUTnqV
MlhJWdYFicqZZm7moHrmItRAVn9ZUrAMKEEWieS96sOcr4YyPgQumn4q9x1jOyRKdTufSarVuYZB
Mq5rS6l9r1Hvw+D9pzjAJIC6AcEyM9mtsGrz9juX3zD/N7oOwmrcF+GNfsREGIdM/jD+KNfROkcY
yVQemUY7jdJb2wgHnh2LMleSf3PbnDuLimdDWCiPSVt8QwpK5qQKIDg+VAV3RUTRixHzLzWWUu9r
8oeN8CK7jFbREnfJe0l9QJOFpo0PrlCHMnKZid5YJ1RujJ7wLlTS6VgPYE6UJcnDq48Qc0hx9RJo
Sli3AzrRJl/N1kRnjknQW3crybRtryAEjWyeW8X4qjsIXXyceTJITD5VzInKQBpaai/9zIDmQqLT
qJ/7ursm8XJdWyZM8Zk4Ebdf3ieJa1lsEdlbIF7IBUaprde+ya+OZEb+pSmli2Upa9DvmZrxkm8U
mxoUG2UkIblT5YYSQl3SuyvJNVkbpgwHmMbSTexr6CVj71eyn6x7QWGwHaOr7V10/9v5x0kPRquc
cHp/6SDwhFp20voaGYXfN8KRKeZxpYtR4vwIggb7fbGXYbniYQjn8xwCuBKzk7aaxy5+j63fyEy0
gsXjPdVUPMd7uofwy6Qd+CebsrmuinKl+bmVlgs8J4A4ZZdHVU5OfYPTyG7S5TqhLwTKeQij9DpH
8oWQsUuzdOeiFYNk1U6EFqesXoF81rnhL4V0HA32Hqx/ySH6TId9A7XTsnDMQSTPAF7EfXoJF+VC
3F602Balv6Kjx0yDNPzSCu24pP3NjKSbpT2yaILhebVy4T0uuvcwvMTq76lL7Inxp+pmfcIyrmQm
uE0Od+CivA48h1Sd1YTxWiLY8tRdwjXyrQg7P/4sBY1mvqPkL6bCJ/2ZUN39VP6GrGhJnSNZ53VT
4JdEiu5Sg9DdTD5WkFGeulbdJ61/xE39ZDrwEjY/Rc/WUEGZmpkflnmMLPOp6NXHduQ1ckVMCojw
HCJtic446U59AnprueARpChxtpV/GtfeYl1EYLghJGcJQ1SP3HUU4fBYoBFIMGc23cyPRY1swj68
suqPUAB8ija1+tn8RWnrmZR3pYRwqfgzGCG+hcXT7zPWy7lpnVgWneLwbEuD1zQeRiEPkHMGaz6C
OWN2VJzmZDnhMD2VhnHKCpTSubKJcE4aN/IYemj6T9bx3kvq9R5eiPZ4k5ruNbeEp2xoPniZHaEQ
Xpcgf5qiIN3fmfdgqUtsEpxk1cvm3FNqNo8y3Pozc3D/jXO0514paZWCYZ/LxblY9loxu0xZgrrN
7Y3/wwtTmBeJXeKIG1IkbG54wPjx8Z7nwwsLgVcCuz8KroI6xQ8gC68fG3jVOqIj9mWFKMsq91fq
a2KzuWPJrtOtY9nLx/ngGAC0pBEHW+zW6+xWauWWt/5oVuJFblgukIE7iX0QlsWJlKzTTOxEzE2t
HGJ+KFDlvQ4jjKvqgPOZUS4KbYVUHYdSOQKE8iXVKzqF0QaZBTuC1sQHyqlzejAtlJyl4YqT6XYZ
GydsU4TT0tVrLugAl+7TALR4OA4k0B1ltLoEofgpVHgx/FM3FI8i83h+pmQTuTMI+TSt93QoaBUu
qTHcpvnzpOFW6yegQZUXD6K7PDDF5GC2wPzCj3LErnRacXUSM3djRqBD9T7N30x7KPaPdfy6NIkD
ew1dcB/w4dHEk14VxI16UdP4VIhH6J1J0jDWYw+cSZ4ioj9jCNov7UNojnkdg9VDnzVgjiyQ9ypO
bXgN0dTWdFKpogC5ZfQfOrNbKfxczAa1nQ5F18ln5dowXNN03Jb4lNSbGUt3Niw7QDbq0jrW9AQb
hjkxLUEkaXXAhMy4KgI5UJkjMA9tAAoQuuMYcuYWKvb+2caKRNdEtByc+0R2EImgZ8VKfOup+VJl
r5aSF68lu4sfbZfhMeXSZRJ/X/TqPn+wuHy281Md4Q52qAtTciFpDg4fYvhOADxKBpNwtoXVpWGB
JBXsle3lAjeXjC6aXoyIXefqGbLk4ilgNKabarCV79T6NiHeAd9xxI6pl+6UKG9auqUBC2xwppck
FR7kuqLTFybzqL+N0a2UWh9R+a7VMSHLGNgaPma7qP7uxF9mxxhK/WH6xnRpq4mJNFEJXOJnzIij
w69laN+RELQNyo/WLhb+kGQTXWbjX94hTrZWNDCNV/PmGKppi0XtiPPiNMuuQNEp+cJ6IoiTeYTI
6oYocmChvSthQ9fDzhP76Ih696i23xMVDkNdnFp2TJOHW0Q2nAwbFhuvuga7tYf3XUmyr/zuyZwY
E3djusTHeYi9YsHKkv1tFvFYmU+rg+3Ug/gG+wthy2R0zVdMlDpQmebywnQsMAiL9uWgXWi04zC6
qvlwRY/DN/tTUZmWLFel8IvHQWBqBcJUNE9KXQUmobLzQpjXh1FwynA2yKKCKqYNpMw4zcBAtRuo
5X2kL4eoc9LOS6U3gBlkYXnJgjO5uY+l+sBW9gJzs4e3mNS/N/Q17gWlEk+W+jCuqfla4C/Sm8TT
l2urZ8d27I/bx2TJ9sog+iudplh2J4NB3iKeE0Yhc4sSZXzKf601fRjTRlX8OlsiD5WG6HAKWiqN
UIKGFEdBZh5GlQGefIrX56Fhy5h9C6LmVvDKFsNhQ3VIsIvOYembjaNH8DGgXo8EvloMMIq/DU4y
RlVBL/RnVYy5hw9GOx3jyFXFKdBHJQBlH+h9SBzuI+x1R8tRjDUlAx+G6W5i4UlFAC2mnEMphUfV
O0ackYgko1HpmBqEB0I4fPS8lW3ARTitV3Eaz8S+MRQ9yHdhZNrUzk5nl7G23dLchI9o7i5mLFza
ZLrKEulZQwzrbvYGmKDi3vjJdWGPQiQHXDGzA82CscKChH1WSYkcVnrk/TUJEvBLRMsZY9FpLsyp
7RGSb2VodlbOdg9BTVZMDnJJ7hhYYtkbMvZom3MMhZxa+jJZkcoMWJBB1AvIizJ0yhYmC3t3Pf6D
3NiFIxnWp3nGgjmSflL1L7icX6LdA6zqfTHSe6ReCNPDDYZvhVJCNha/wY4Q46hyVVLfG3t2aim7
dhsdb4mOapXfwu3eauHJlMmzm1biXFr48xUm+PC1t8q3dUSxtZ+8pVvf1kZ/gwD5ShMITvFWfcev
pYFurFAD6yXGoOc1Q+/rLLkjcIREd4U68m/urgG7SyKxKwMy29ompTK8bXcRAuJKZDf7WzaW0wMo
iapLrSZ3PnCPupAdsbqspO6A4ngBKxkJuoff14t0y2NezEie/PfB9CSUC3Mmejwiq/ZCCmU29UGK
d6QcHlNt3UKtuRJBcp5LjbkY0AmxPzOFPLXxp2qPGu5sQYDJ1zpVojjXyh8woYoQmjROTFaATXDs
9gWNcEn1YBaunPWulsgE1GvMm2IyoFDk6blHmZTA8VGh8aF/ZgvhgUM4FKv5HrfLR9O8DZqjx/2d
8MmdTFVWsJ9n+wUwinD2jOjSRIa7DilLoK5r8J8zSj6rfXduhvysaWaQ5mMwqnGgK+NJc3JLt6sH
8SfsxBr13lihM1mLkzSkdZtwmOLeDquMfhZxVczE37LVft6LfY0prz3znQ4FxdfaXlEbZ6nfqr2/
6udmYU1FXo/JLGaIl3eDTK0SDL45SK/Z6zbZyuin8T0eFlR6+NJK8cLXc5g54fozT1MBZgA9i4zV
AiMNrstIgSsP9FBH9alopT2GUF/XV5IIDhbMEMch8MlpwCwoPSrJClDJXm4Wr1AmW9NeG0nySTg9
tWS+N3AQjFI4TxVQNqCRCeav5DDKzFDT6g7Y6J5BVRdJao7D/F5ZCtj46CyDkMjuEOx3tLt74yGz
82el7U/VK/yJSySV59VCSIjg9KuYfOKyD2NkOmp1V8641Z2KVVFWhS6eKi5qCOXSiy79jeDn1cVf
Si2APO10sEXIh2BbJwpgeKnxkdHzkdweqrLct7TO7yGrrhjY2QD4c6X5uGd2g/FdSpEPIckf4H28
qyBKVJSfOXeyU+S/03W+WHp4zWwC5lJWLULHJieWT+DbThnCHlBdQ3KQGujAjJvqvVZj74rqk6QX
B7A1+1pSAMzk+N+svd4mntQV3oQjfdRbT/UhPiPDPSsfkBeOIb+Wsj5+EsCGkwce5PJUkodSt7eM
22YMlOy11g2y6uMrYPnLPMtHU/FJPgoaUwDyrx2rXjkComHr3FoLaimb5ANPU1K6D4W+qAuySg+K
tDqz9y3mx65xcVkeWiAQRYz5d3014DpZ0E/MsEQeFZ3zRsUCPwadEJ70hWjk7EOYSmdG8bOUQSWY
+GiQnJ7nTCDpwNGiXytqFjl5A9NArMQuXph87mcMwjmzPax/pAmRXpovhwx5hQ6f9YdE9HK4laqx
sy7W+j2Q4mcmt04CopppDgFgoKliFNTtZR6S8zjLJ+Zvdmf+ATMYTzuNrztjkCoeg6AiPpjtmlyw
C36qABccErOCuaIqv2VFf0ATyzD5DG2bdghSyZI+BKUk5jF+DJ12l7LyjtbwZnQCDL8PeV8ZJiiC
i2VUVyvVzn3UBWzWU7yqWCZN+W611kWvYqal3xL3X/JuGMVb1NSvViU8q0chr+cMhn4REQGerqew
4CX3dy2eGfMPp7ai7hTZT3Hu5IWryPNOx7GdiUxeiddeuMdU1fl3ls5rx3EsC4JfRIDevEqUSEqU
SrbcC1Gu6b3n129wsMAOdrqnTZVE3XtMZmTOxKqnjgpdqTM9lqneov+Vt64w9oyh9zF1CRVbGezW
JIP3lX+YRSWNa+v2ouRgnUG5sokqzRHmt2EhJLwauSWQIxecox0lbCHtzZVf57YTWueaLA5GY2wa
tVc4b2iwRzdpWRKjPFH3sTE4+PzcBFO2BgeTHIJXrCOQLcKtKKEXrhs3qmS3eImME6bn/cD12ccl
+svOWZClJv0C1OQqir3dsuqZ3PCqKNXJyPPTlOhHAZw6o3giWczJtSi6GiFGQ6o4bHc46VFnD9I+
0wM7A0agbRXxC5uR3aMSkoJ3KX+fjMYuyebLvwlrWTvZkSFRgNJoqKnmjdsYHlbsHa9jKHqSxmcu
MN00/lFxBidqfjOMmvM8ByY370nn9OfxMZd+IRwluXFkq3DyIHZkQF05402+ZIFbTpKPIH3dcOJl
3fKIUtVe0uGhJtIBSRkMGG9aVDcGaTKgseijZzlugAH9U1jp6nRlCb1xS1eGC0j6jELtGIj/QtAd
CbUGDVoU+13xmm6NJtiNBJRm3ReedbByKJ/WofwGAGGJdnOMfaQ74CDrPHAqFM0y49NusjyDEiQe
ZcfSjpD3joIuHJuUTdhTZGSSImOuzZfCpNCfcNePR7n66lPxMuCTZO2DnnAB6kW2mkn4oerOJfJh
UTtViGIspcWI4Md/Udz7KQcEYtoa4gAC9Bw2UrY35sDLk/wwiTWTwu7Q5sNhELuDyjZdj1fM9bDB
Tg80o82Eh55MT5FaWlNzhxHp6ygGz7Brn02uPsxwZuOq28CXpnbykw5OfX/Ip+BgFezVlODEMnSb
8OLXqAMs/aOSmLfTig6/TWAe1N6LzI+m2kEj7HTpogT9y5in5y5G/lXaPyY9KKtvdhrjuh506Dq0
GrF1eOiCkR0fvkvzrpcP4Qv35VQGTEiqXfk+iFfyGAv29ylivp6Q2FgH5s4TabHkpzlVpbex3/Vh
SmYsI6uE8mQElBw7+FscGrirkO1MxpS0uBC1/BrBRoNMvkEqIT1G5swj19FoLc5EP5Fxe4AIZBVC
CNNXJB3UjUL71Y5vKJm2U+5Ic3LQzPnQh1+r8grOuz7GnhYEKEod89Hg+RLSdCumbHeNNeJSonWG
wUMapXVbCPGZrGPF/3XRSzmILnEaknWkLzpFyoggilXl26Qdpi5meSlsoFcOApNBvmN5fc1lb/wo
kJspC2I5oIovpFaTLPgIFs2RA1KY8XSaPL0I6XnQkWyWvF6hBLePaL/8a3ViCyE47XEbfS8iyUJo
hZF78oRsdchG7ejKFRZJfNDGR2U8VoaQRPz5CL2f8kLEtMqBAIEjBiQtCj/VfCMUdlfwUWmIxulP
4scoEAyo2rn5qlasa7p/LCUVyIWV6ai/RKiz+3z3+v4EjK7PjJ2SIJQIQHYltoTWPd6q/cmkzki4
jbrZ8I0g8cxiTx7UBrYLwNR/pH5+S3BUyPBZbPSbaqkeNqlZkiEhnfjDBcSyhZShTGJczD6mqO91
/yFlqi/24K4HpgOBi3Nz1ojfyFnyBpuAaw9jjvoxwOoeg5tuCLYJPE9EUlq8ReOvzv0oS+Ue6ycL
k38QIPQArSgGvPXzSkRF+6KWzwh15JyTmkpTENCmpsUW2odFSBp5w9q3LGvQwOOHiOEFxSTtvfAV
p+ZVa+GZWLy2mfzshr86zu9aHd8mvtIORarEn4YZnOdDPEPC8fVfhesxVjrYN5r03vF5G9OPVjDp
EUZXseiHsQo2Kj0GY0L4IORxtCpNM+nqH8PYeaLQe0Y/QugZPJEaJDsy9eB/QzGgwSnOwk/O3ITA
1KwtfdC3fldPx3oJd2PVbopLs7QvlXwhy9Ujp+OUdnTIDKY/cmPf43BCAMEFRpeLgtM6mgn41YyS
mSp3guezYAOWsB7kl74Xr6YOxakZ6BFQDEehN1nmIzL6Jz7iZ5/oT4aMQ3PMy/JoaGCqQLOkIEqy
KwS6VmaYY/WnFjMSpU9jeAaTO2k03JUwZHBa6MQ2ItVzeo4dAnn23QFszzGv6xNnUPmO4EdBPSm9
Guoh2KPcgyYz2UVxubT7svcqidPMkA5aTughQTDDJ7LljbXwhcZ2vM35QYO1VWfXbKX/WOtNA6zD
8AVEATOiEor9cqukeBsK6Msa20DaDnscvC73AHoka1XiVtd8uGbfc/Bb9+uAfCv0ob9WvpmFwZJ9
HdaThq6GaQP3Wv2TMhnCE+oQsu3CZ3Ahvmx7kcXGxMWFJSAd75aBkSHww8QH2BY37sSiaBQ+4U2A
WX704/EN2Q1q9ZpRa/nT9IBtlnSvsJ1kACxkf9CGnFhqwGZurE+xftdTtnGtDx+AbTgMd0RikQaf
zNgV2nsv//EnJq1fGYgArOahOPBMQmC1ymh5JirMSXSE5H7pMbXKkl8RZKJFqV3lgV+1+gm9zDnG
8AOLiy0PAyjFGAFO2fod62h14EEaDcZwNie2EY/n+WdGBfw+zaeCGwTCulPqi2OYqZto7zF6DdDs
tvyis0cT+hyyOwkYE2j14qLE1pb31PqKYKuLSeFgAbSeUv0t34dma8nitk5ZIm64pZjhtwaRc8PP
T5FsO1dFtF6n4YXB3lQ55EYliJm7rEZQeijAIEyonhihdegqCuttOS9l7i/pcnpbCj4VluFRi7G/
38TWCoicGPftKyAghwbH3AoDRCx+q4rJFoTCbjIbGjpqAwmhDF8pTZhCJFyuuAppG9YB04qfs5IU
of6FgluXI5UBs6vjqPY+TPnGaLcZjVmv/DbaYRaxV6BfXS9JeiBk3xOusAxXmGLmO04/e75ohopo
FQtOQZy3+V8LaPH1xpgOib5spX8yC3N0Sliv4IVatfZQo+rZl3/Vik7NUxt5J1FVkV80wVEdzMP4
CoXoKBsxQjz0gL+TRZYpSw51cN8ZOkrZf8f8f9vRBkVKbKK1uec6o97xiHyNJfMOznbBUxEriLk6
4RAIbBYT2F2xfEBVeZgXMDSklhlwZ3BwCsGhM9UnPO48CTk4LCdOBlsBelLXUJjB77D5qhI/M75V
VdtTkdJghidrQsvASlzr1Bs+OzZO5AGkEVy0+aZQvIquylow6uMn7aucYbpPn7xs6H6sxyQnt7nm
87oji4p+YXJTsXatJUDXSGBN/QtK8mpOz3o2D6uM41LLAnvK3bT6TXcKBMBU8sL8LQzyg9LjzO8q
L+5VN/sgH+1AwyF9WpZXQ7iWyARzONiTmAStn+YBFWS/5Ig2x1NZchPIp4DE5Vj2JJOYFLj4Im4H
nuaUqkKXGi9sKuie2RGmIbumivQ5u+EybUyJ6ZjOQVzmrLWgYwrGKSb0HFMwlsWPSnv2prFXrNwh
1IBHTBdLD0fJkKOyZWmUU18swIK7quF5AkpR3chFOjC4FzKeqSi4MA5lT8s2tnsZAwP31nIZgZxA
dSBZAco/ni2JP8PQLkITvECOJZVB2kfJQxNqdzFTaJw+FzJ4oUzm3iqq3cqSMWAfmxUVyuASlb7m
Ybs60ycdeiMstjKtDhhgD+NangRAipmcaOINhaPTdUclsuwwQ7UZyuzJGGZKyDSS2ZneIC6SuEa2
nl4ddTE4hCHYpNqpdcGT69ppjR0LdDfnvq8xrJhqhM5fwGaL3qL4WrhwOOf6EnzjTmV4myFboO6x
MKdQnWnqyWhVcMQNntafXLW1rPABbLYGOTiEixO7mTTeUL3JWEDJx6C20d0xzzeCxkY3mNCeZo5y
Mxn86kyZZwwTHW7a1EBPs+5jsq2cKzRoV06YhWoXuCStJy89Az0K4IKfapeGZ5QK9r2VyVJApIf8
n0dG6Uongj5eFcceweiUgznbTpri9A1eLblwwXO7+XJOSMpYz+ah+A1QRyyIGUdWUMZyshhVTpTq
iWGbwmcY3bgEcD8ZEABV9hzyzNwOG7aBWhXM/KTumyXYDyN0ONrGsH+ZzPGiBeM10alA1F+JWLTC
rZjaVHwwyTCKw8HPmMqrceyF/aFnOI9hbSOgPlMkTHLlS/HaQ9udNDcpjzI2XDy/R6aTEu9JLLuW
gnO2RvVS7Qcg6xrpHJPiZvpJhVCUG8S39FiaNXoLPYTLxXY27I76EhyE7diI1HrtnuQ10nmQY1bj
jskGLw1aP0iQ6WwHbmWBPlFu5Xxp0NEQwhZUNZM0V2svJaVqrhF7DsEkfIU0uW5HyT9ssYgdOutS
sBuExMiNw1wYgtw+lRaksCewW+D8NmHLauqDQDEQ4ZTG77O6uGbwmdboSWeY/CbmEYavnPYbEt76
+DgMtW+RZllCY+V36XO7j0tw7N9GPTy0oLJV1Jm9oNmdcVXb9KYo2gUzIPTl5RTkDKel7aKcWupY
MM5MJq3OBjlkkDZoTMIerf4SEYr6G/E40Moi5RHaQ9Gu3nlPq8RjMhIlJH8Y8xlJvyZ8DklCsCbL
il5zOzT/9FgQZ9LRVvlJgMfId7RzadgNGpd6RN8Zoc2POA+eMsqpEbFlSG5lV520UPC6GBzbPi/P
eCT5ehE5NI8O8HZRneZS8fVaB2xmnGO67ibxBwzGITt4wxXLkmDP+hoK002R/7HsmEY/44uGO0qb
mGEExoPA3KlH3jaxrarY+4i+IppswKKTiFQlkZLTSESsRizKaOFcOwQOgzP2ajjPR0OgyNWx8sqO
KexwA13lObuM3Y/xPmvZrUhuU/9O4C0crulYxrjDC05EmQv9LYdeLk/tSetZzYzBUajETRHiwWYw
hdheHSuv1ms3i3AnmQfUUvtlwFFhbJmcxxnbuiBi6H7WNDJ3u1NZl+dhMs9mMb0UAEitqxqv+g7/
NW2NTQzMMLxFtKsOwk02w2xO/N68rxSo2jqm063UOdvNf2QLeT03h6AsbgHOKppw9BSvpaw4afOt
Ap+Eu3OCNkjnlzklfn32LaX4kDC6UHMh4pXw6yRV+dK2/owQPUW4RS5pLiOhkP+x1FCwxWTWiyRK
PuqsJYkPTETg32zp/WwbPaUnrRUBsb4KCmyC13ACXDLCDskG2rbt97w0+1Nc4wbwpnAHGu2Yr+Hz
2qOZ8lc2a/BWtwx7WJydupkRImMOFF+S+tPONvZTDHsJH8yBlimdXjTRwk+Jza+96bJ6yeS/EMpl
6SU+Z5BXBxcylB6N9VJizikQ1nQW69nPhiV3VIA3pgYPCSVgXzmbZzanC9dAxd80dCz4ClugZFPx
k6KEhBjtRKaKse0hIHk9Evh3lJN7LKHsWLw8xRJkPBfDq63y2JlOlXySVLsn1HYBMT9hKU2J/SOJ
Da0wOh8J6CLxenDjUQxUklvJmGIgczJk30ZrgYk4FvfmvsaPZPDjFYzBSnrsWObwG/eKAfUgeioY
a7r5klgnuXgVc8VXtG9ULSz7Vnfbl/6JSbTO/gKWWbLBitEiTnETozXVrV1TRjtVou1nksL6f7Yu
IQqDoouIH/jH9x+r8mkelbPRvK9LZKoveAT4bvnPsO/fkrb2eB0CvtCOFkz/RF/BeHyfsRg36nqv
0himZBUim6WNkxga3cOV3986CU8lO6OKUxK1cswb0+2Rim/M+WQ+a1awyr1X34uQU/YVdqXZhF6c
IyivnALFgnwlrxEdnzqz2Bf2nDYrkrL8Z54kw+vms2I8211js2LaaT3v5c0ywC7p5XlGMS4Hl8j4
hss0DcbLesIwddbr2sUhEOmTjTBXbAM7QStmfSGiWU89m0NSI1mpX9AK1axP2nnXD5Wdx8vOeFlA
bucUPMtFUWSCPVjvMV/L7obxPXDGslJzuYC06T4sspMUmOsD7mb+gbExduPZqoqz9W4qzV2Xh6Pe
Im5srosmvKwKNObkfYn8Sce6jLEmfIUEtpOmi5r96izEMoUXGqTcG9JKJvfAMhO2cxxiGLo0FIuR
CIZttRBPyq0ZyjtLgmU+ifN86hPeWqE/QYAsAY0snc6+XX9RQHvn1TNJprMC+BR8vSHcl6m+NXGL
6YJ1VN6df7hphC8VgFRVvoHtV8tPY7vcAvq8lmKFyGbFOGvq0Ry2bLfR7cPSO4fokWlCTLTWsMS8
qGhYy79bBuDDHxmxKY+xID565Udtix0OChUFBX/SjJ+C4lTdr514woUimxyT71ru4kTcG6gaS+NV
IC+1JYqGrrzEdiT8iai559/OuBOHVhKpkRSqt6xNfP8IzX9j+0G4Ll0CE0G+Sf3Z1N9seXgBTswx
C1zRI1PGVGIasNBJ04wW6EO0WkGpsqWuI3bYa2N/DjW62CX2HCPJvVj+G9lgk7MHBe1YjXZLl6sh
LtlPNMM5AZQaj7ka3kaKr0HdC5K2FyGltOnOst4o3pbylaJOD3GMCb5+nwyayEHb4YUQeJ24VXW4
ycxAx0+auJgSUKGfKxDcKNZbz3mcm7yI2UYPb+14jzlMaN8ZFaQrDV+3S/lXYP7NZGTOX3ocGh1k
R9jsIAWYFXAl8R0ba/8s/quSuyhN9sSSZ9jgmwMSS8vJq5WSwxxrsE1ne8ItmU9nBrHrS23wH5cb
wU1uPqrEaq06c3atxUFgmz5MN9zUxk5saJsMyVXtAJgWeRvTrWBMwiBmZIy2NIEXR5MnIOIa+N6I
e1PrzyE4zgzbGDZtQzV4iNjY4VYTGkq00Zmi+NRRXczLoVA/2QFYNB/LVpFj7oh3hXgmHlLBxRx9
lkP5ZF7aeMWMyj5znSD4Y5SBEwT31aFDYFrUhA9S/FdwtnQgBxE2iF7Tgd8wUQgg00L8TAVnum7I
c4+d5K3TY7BytcO2QVBOZHYxlQDg0ImOWiGc0He6+NcjVy7RxFOpa43P45WnpttMKN/K6VCP9TH1
gbTulgNRkXvR2qgRZN2XgpuoVLYjV2VdPQIEEGPn6AMYRO6GfbaRGjIfy1cGPP1wX6cSzLos3k2j
8Yv+2SBHzjHCrICC6toji876Lwld+MCMqUdgHOF38qPkTXiWCWdadQorjpRWtQ1SU1mscyJ/W6RH
L80txs5hin9ZcdZAR8aGVyBZKpaTiNgwDtiAbgPN5EY5d4LpZJS2gLJzKvHjEuzUe5RqR8ta/JJP
S/GRU+lpTN3F2alZ+tYtzhJbogBdn3M0ZCkASnBNm3lJt3HIAbmyBeaHnImQbgm++eSbBQVsq0hk
ih420ak01N2MOFJgwpLKvNsI9OfYN6jKh/iIf5iBvHVqE+s8ctQDi7003Q3XBf5wFhQCPrKSl7/y
wRP4Fbk1cFyhSUdgoMicxrodqRlIPTxzcX7E8HDgw/WRTV9Z/61G1OE7Vju18FJrP3rnmHWAggkL
Nn7pCH3C0LsaItWFvy1BABKJoSfm5KOMPVEGiadJIRCqa0TxM1DHoqUVaIFX4wx893XUxVGhiXRl
zZFZ8CFhUYAIktYEiQaYE956VlVuwAEk8yTNPEnmvRTCYyUsfodxYGw8dZ5OpJinmn4Qk+gomBm7
2fQY9jy84RV41KFjtoTJ9WABoEzNry5KPmKx3adF92n2bN5+1vH00p5Vg8BSAKSoTuFMz3auuyGy
GAVkAH5nR2PUQO4uA6Hin0iIWEqF1C5gEzmw4etDzb22s7TN+YBMAmu1kf7hLcZRJSu3QN72DdML
zGRt+eCigGXGbOUroItqBOrAxg0U1lDdS4jDQuJV4bu1uJsyO2GLk5j3BQ7VLP0jP2OkplBRDcq1
6XfidWbQp5U/JMSBTZ14tGNKBYz5nFSEgpt6hlhDtwmF3aXI4Fk1kqrm1DiyQ9tRokc/EHlFIIOy
Nv75jRQpotBLXnLFCSVi4Ltq29QkAPNL+l47LempbPI9uKCdRh3OsJ5TaMo9AVPQUkhesG86dBOt
cuySFWrlt6l5Yi9RUw7zGBPVZkfgdvBBrePQuGRggDiDtCcQCTB3Y8Gby/6gjapNVMYm7opjrf42
KbvpGciwybx2JG5aA+CoSz55HSURjSPqdDICbtWkwK4GCVsv1zA3LpYEcABe8myQvUc+TMkznrIZ
jfXfnFQyJiGbiKQPw1jtni/5iPtOq0+DovjgzH0+urK1L8U3he0WrElPqA0XUlfEVTyOlWMoptOI
Kxgj2RbxIZtP9XRJXLll5IJthPHQrkaQgItP/EvMt44wqdh3SHIxooeJzoKQe1GxO9Vj09nbggHJ
gO2ZcJzesikCwV94U1B5advAkSi9ON0xnjIm1GKIghuyKeZQtyOoYCURO9aHRa/ZFQJzd0BpyS4c
Phahu6xDmoyQp7CgZZWe7ay+WMyr8uCvr+YTbkLfkF+EFup8e7KIW6mZ448XPenPpjxf2upULDa5
fQAHbtViowP2WV8fKwXtyNfyPap3OW8vkbzT0R5lJZdr/4KEgLFcLttSOm6Wt/CzNncQjZP4Iy1D
OwepzLNudKXbKJmrypFbJYZTmZKjZazyKbuEffWtxDm9IVlMaewXoL8MnqyB4bMK9sTQymPM+FjL
/iWkKSxW5U0a9jSl3M7EOWh94BYiSxWWijmLEblC8BC5wlbWMRhSBRk7DMov5FSc9Z5aiew61CcT
DeU8vQtoJDM0kjPF24+YmQ54UjfACAyvvKQGKDG+mtNeVnJ4DBcrP2ozRkZGxVnOkeB3Cn4O3W35
zynLHk6rQEl9K+G+uLUiYaF2avimVW97MCJVerCGwQtx/hial1T6oQ8Q0pQpc8TFz/b86I4fRmBJ
XlrzViSWqDdnFMbVNmYbOvTNQY9OjTeG8amZZz/TIih78IbRqTJyBX5J4WIbIl4lJjVGdoMTe60o
t7k+zovBI6aRSE9xHzR7lno75E87PaILr13dJBYDEYQ27xbsAXicCL7bA7rZG98Zg//an3rBR1+C
roLeER0/5nrcge1aLHUyMk8cqca5b2s23/NuhEc6CESQIt4F61Al6FLQpYkiSbwMuKtbJtDwVU7r
5PVX0hGcyFFLOKLT/skThLWu5+BdnEhSsTILCIxfi7w7ClSgbdBs9lJIh6y6bXQYGxDq2fSqIqkj
421vJfWrrl2KIj9rjcEI/Sdoa4DQMUIIEtOLxlNyaSv17YbGeLPuT1UWri1BaZMlufWEAtkkKgt8
YRB/T9KIFtzjkG1RITfWJZ30XWHmeyO5O1B2W2vazIxfKfD3BpvxmBFoWPij8SqyD+vQ2PP5p87E
xtcykiXZfAd2jxov2NXyr058gRCbe4CpDtUyyJqt0o6I0beQgm+ALS9SVR+s9lIY2YnadC3/cYNq
NWHM+C1DUmgkEFsJbJNya8zGTbD6G4rxhnmeam4Vc9xnJiO0Mr5UpM8Di9ytM3GAspXioadxeVuO
bTptDchiYX/Kwg8B7YBQ8ipG3NpM/cTfLvdwoWzYM1gTOkk+JEPnMpbdS62wG3pxp2r5LgNEnXKM
kKVVthBTWvXS44UwkAIR4BxrLqAYTzEGjAsGCsltUkINYRIuF3BZKzQpqdMo6UdZW++jNT7xrmRK
/VYmR6Fv76vivDxgqmkZ+6d89AAha6gQJiePFaitTp9/6URCWQAQ1NGJ7Frq75re30S9uWZV8LLu
LxVPw3dZmng8dB9gxLnBJFkxqi3PQMTOQyic8OBs2Czu+ZsJ5NAlYdfJEVh7wEoMWuf6sx24D3Tk
DxPaqPvIlbjgP5OZusI8L3eZdoiJB423BlssRf1MCnA5ZnsU5Te9RsMJypD0zA4dBabXJv2nwmTQ
TkO8l8bstcgw946eIBZA+rd6OhwSk5vgryIDIekwwJZ+8ybJyUsZobSqrOPMNJnRJxbj8TCggciB
afavFaIMEFDrOm0x4v2AeFyAKwo0O10fthG3p2jsmgFHx+wKIGYEi9E9rhGr8QhLQKbQH6yUNkUD
W6Efq5w5k3wwEANaNTXNjjXFHPE91pY9MU4Op8IjAnf/J3+sooMM2LFpO33dHNuo28C6j1/D0187
zNAHnpJC7+KSbzVCap+JtwsX0mJ+zUS0DWNvRrrbEVFAvdvGTgi5qOWSamBu4CR3q4LnD0ylQpOT
pu7UNyyA/Th6hsjZ07g5yNJfc7SM/gXxSWNl5zSgNk3ddrgz4oqpg0bAiIz5gU2zo8ytgCARy1OH
N6HptwNUSly2Ley6io/SD0IzQEBFVt7nxLyWzCkWNnYNZ55pgSVl4F1DkG7PzM241iwPr5QGy3hG
ZTXDhlRQWQWYMpgbU8ht0DR7QWp6dRYf+qo5CKRNJgPjnwhjKv/ITHNQiE51/xhy22itq256M7rP
nRhdFAzZw+i3FMdq8VBZiE/5b4Vi25ya3doOARLgmp+8BPnREuqbnuY5U7Q9lbgTMc6RDPEihst1
qn8Ka7QtZnnlR0l2QjPnPsgiP5+hdwB7wjaHyjkne0cuUZlSutcMJ5ml9dRv5KWFePfbxMkYcuWn
GMZniwZu4BMiYzSAcL9dpF0l4fGCdsNHxMliHIWNnbCwHa9QOzZT/QZKJ+qOI0w5ggzT3Lz2cQ3E
nZe92g3qTD22ndg9CYhZf0frX2QCpRR0ZwgrIlq+m772zfLzhxZ1WN/LlunLtWLTwS2dITVS+EQZ
uRtiaBGmdidD3avfoQXphDzVIgFSGlmxN+OpAwRfoIh1DB1zbK1VwC5BOowgD/SB2zyDYpPzFobt
QQwwLoa4NXmsSNLyEA66UHtRwlkOD23MdRGNyAHjbwGc7IJSGXeBoxmpyzXnyoxop60OthC7/sja
QlDeIUORpoLChonkoaas73FOyYxATRFXOpsNBAEikwzkYNrIrgQ6vNgVyFLGXcdWq2arVSRvlSja
i/6hzBNZVpz7UAH2Gs26aToMmiqDCq2MbuN4JDfIHphrEoIEAOUoy2+9jkBPZw6j7TT9gW5KC7LL
Ujny/4W4vJgItdevw40xzawl2HSdEvMgrxP5ll0DjfAcP3vkHdq7io+lp8FvtR+B0N4ME1QQHBJd
2yvgHJc0clo+zo2YOK2ZsuqDUZpHjhLcLSW7zelTrcJt0n2ndbjtF4X5DdmhUcwnymkIpBFy5TEO
2sOQDwiQ+1p/i1v9TdGqN1W/CWAiY8MvlzdpijHn6MCcJocjCQK5Bap9QrSd7wcSGeFs1P2OtxEI
vVNmmWO2ds5HqWAIm3T1TgKpGscIh1PmL9xOkrhfSoSdJrxUaeDdlR25NKjja9wmR2NAy5EV7jyU
rigcCc6NWvO6rJpAybinZXl3C67gQcp8PUAtWrmVgX2blcbQvUSq+YLekdNDd9NE5nN20fP3Jgx3
gi0a/1TGjEaV4CiEQ6G2br7vUfWPwmPUAtYB2b6Zu720gCee8eLkvMI4BPiaCnwx2FlIaMVnfNUA
JmsF5isCi4OWdCZtJ1KBJRUVGLaExpGwWAeW5dQJkGfpHbnRtlaJJ2F9A4RUbY6zVHBLCiATxJOo
fvUmhZ7QbxXykorsh9+S5EDlle6cifpZlgvc+Kj3mo5B2Fs3ev1gHS3NOA4NwEgUmmhQj/Xwj+nn
eyYmbwViypykRR3DLFoBg1wuCjmSdOJc3adIhbXRA/YKSLR0Ktyi0XQn3e9O/KBdqxnsAibdYBGt
wU+XyY/tJDqYAt1EiXWytBF/MGziJWZ5Po+vqqG6BoD+rnrm2g0N41Mtm9cwIx0jfUkE+TWBlFRr
Xl+V+1k4YQwuSQXRyeYxnjXUQomh34KqSCNzx+KArRg/i7OOGEf2VHaGQSG9xQQ0bTpkIao6MT2x
hUln2HYXI82ROp5wvIR3TfwgpBZZS4oct3jEtAf84q5kVCw9uL74iYBRAq3etmFpGii3tnMGuotl
JEMMXbR41Vua82J8qNbKyThpzE3JM87+ZMZ9C1KYmWW2ZV2m7quXuuMk+HyzLY94P7sg7KElfYk1
W3CQ2X6NIkvAhm89DUA5iHjNu8xQQeGeHUHMaKG8iU19DycI0BouaX4R3WFH6HrNsgorX74ep9H6
l4bZQQNHF4CJUyyqTQWGJnbnLR41ep8BZqcIawG0QGdtfMIRNCRmBn8mxfNuktEKwKYI2Cpi4uOy
kDGjxkjGso2pP1cQdzIQtZ7uGRVbxSVgxTQa8ybkliuZC88WWKRyV7ET6vlXZXD1+zqXKVhuiaz7
q0es/MLi0NeBqPgR8f4tMF/4+ZpVCishNLYNdFuED8mDbdwmVxZQxhCac2CmiFQFrtFN7BmJfMN+
zt43CjjbX/Q7I/zdKNmc+nyLMWMhufbWF3Sat4gwyEiy+beacTgZdD3rOEX8UOpvZMIRrkidJRJx
R3ZI6jXwW/is2PsGiA28o9oE39bcpJ22Xkxxg/00hpn2b42VaHaR4AeMfYaJ/WR4bXDnpHstfpM+
V32XWvUuCTx+z2y+tk6kilrLNeIWqSV/1IaXqL0put0wWr8YxatKvlTd86kllEy8VgwYI9zkG/mh
sFiwgIekqMctFAFxeEOr+RP1+cZYVZKIOVI+sGbCDIVZag3/QYgvE76+zAKuGj0ZIO0stg8VeBpR
uFY1A0GWUNmfVUEVAgkTJjtSI7cDjL4R4ICR7/CyJAWLEaAbx75/GGPrhSMYRrwBAfZsFXPAoivP
LEVsPQbboLglWfTMpvzRdi9BQ3Mk/C2lcpsJYJbnzViNV1Q6t4rkQ1dyQaJHVX0V5l8Bw3YperpU
38UifAQ0k2qU4AeCwRzBRa0oBcOIXT0hMgLis/AvWWbkh/hc6MGmzCvIgkGZAhpP2eLTtgCdW1lK
g/ovn7D40IQ0NCFKRx9HwzIwiEmLW9yHzqzI+5FCFKvviEcA6WtMTayShoc2mR4hCG7pCP02veoU
VhHxged+4PJpUH4GzUFjhj93dhoPJHaj6o9B5v2PozNbbhvJgugXIaKwA68kQQBcwEW7XhAt28K+
7/j6OZgHR8y4u21JJAu38maelLkJffBjgmqJ7jt6cfKh9MDjmpOVfylVfBmT7poXTtF+Cp5w+o8m
ENGgT6ngb0h8QKnFZDdYvxFmQnNiDocX1i4ezcVATiABMetxeZ830NrfvGHQghRpcAtd0KoHPCSM
gnyfeNrrgYctZDqmMKnqCU9O59CQLpHF5YL31vCfEt9XXvicPEj1YWL2nfacdu+NVr7pknipQvVh
2udQBzLChY5rVLV0/weJp4m/stxZ2JaPgxqU00Qe3dNR39fFDVmuqWRr9bT3wJbbU3FhW3rpLvG6
h7u/m/g/fSoubfgSGc9acCfBc5FDIkhBRNa2Q5rGMVhpUJfn4JKJOUtQaGUW/g0b7HRF0/2GUIkL
32h80vMzS6uWaC0q7fecfi7IRXpPg/B4XsXsD/lwwlva9TqepNLPMnZoFL9xmkmb/knGHFQ5GMKl
ebAcAFdDmePJyLMzZWbsP3PPAgORmyzJCMpPkfDGnsnfuoAJUfVztd4TmBWaRILupbIZJqk7URki
tT9bEs7EUpnofg9ernXCVeUUEXuIikfNKh7YDx7jGD9zOafL5dDD8mhH+wFexFwPanyVoY1oduau
usbJwXPRwrqY322SKVduwreeoCubgtruAnpzaZkia2Jx22kEYD7WI6G2E2O9qxfVFRYpIcSkvrSB
xTtx9GHGlFDBDuZeqn6O1aE16iPHBGoXIS3c//TKpj+mWh/tHJwLV2SUv6xTwWIfEcgNHIfFX14c
bFVuD5upzX/L9sfoFbfF26WnbJnj4dZzYCNpEXSrT838YkX/DRXZz3WfxJhYuW7UVcnaemT33r/k
cvsC26NVH2qWQy/DJ9kpx7IG/0KVMl/vyvMsfY5JzKYqfsG+qMoEv63kXNN4mDa/ikgdTPsdishI
QGwt/FKn/UFn9lczb8lvTaI4bUMzByo8Qu4zYkJTcLbjp2P7Eqmsx+bybG2/ivjcyxKN8ylXIh4e
/+FkXuFOQvHp6tuGhqqRiZmnH5pUAHn7B9gy5Ny3PCXl9jvV/YtZojAtyfSj52PI0zgOUozFbm9T
ugXtmKpzuzzrITZwVYRXyyIFbXFLsnVF3Rep0HltIGykgPKOCffaUTJu8KqVkOyVU2QsCwvVR4c9
2XJzytrlNEvKSSdem46c56l+SGrVZa3njjJdUszMNDWhVmfs3kvCUsiXLqwCN/rXS90ZSQp0dHVK
ImVfJ/JOHTgFuJ9E3qLRkpFK7jIQ8U8VBKuTqOUnpBhCpPaQPCca6/IkPuBDqsrnelbsmJSKfUoj
49RwY4vr03ZEI3eQSCau1FTQBD1kKpD6/3IT7WAdziZChWJhS5QR7bviWEsyYzybky70Bil0zaAv
COtaIcAz41XpLAY742FN7GZCd+Y/ntHRkjQgZTgiRWXS3y2cQSfmWR20YEl6GJAUKWawz951kd64
GTe8t8RzbNaDFRm+TBt515sflFndBwK6MjGPVKcfghznSKE4DBLRdsQ5rRMmsM14e4qV6dznt7Yx
gD3MCjS8VWP12V+FyAKa0AI6eG8pYzitIHh17mV/Dil2WG3j05TkT1m3P8hkLdLEQ9YK5OpUUc2r
EttoFi5rBDhbVGmpu+ct0RqqkKT1vyQP3T893pStdK/wW1qXtuf0jHyZNb5qje7C2ynf5kRsVRmR
2qrd52TNQuoe6PJ07BqoEhNVPCMOpxum7LhpEwwPvbX5FE2uuDKfqwpvn3U15S8V4NItx3mpLssr
YvNpIpQWTeK9V9gw6dmxRW9Y8tfIKF9tAqWbcrs4ctwiQUoHKOrZehgNaVctJX+ctaN6yqnitz7k
ipa+lORcknI5yKa0C3PtRL3mjnIsCz1bJyYO/ll1xq2MxMZjSqdJsW5TDv9K14T7CkjrchMMtFhY
OVaMxDUIO8lIvqwerIj26lk4wzb2xB8D85lavssjf5HVE6sDCI8dLHIr4jYrVOwSmrkBV1vBRF8M
Dx11TuO7LI1rJ68Q3DwNFTnBb6cZF6luaRNkb1jlgYpprHDb8FDFyrUX9RXX82VG2c0BVCvWe/LW
865XNVfXrkWdXY0k0J8hUesZG7NcHQb9voTIO6q4CWT5lpXOQiSYgqu6/tgMpA02XwXndTFfWGdi
ZUbMjGAw6jI1jbidjzT5HoCK1YwJTb3sp022kChP3yzCY4aTFJOEDsoxcrpsuagQf2eUo6x+3bpm
+GL7/DMiCpOFFT2z0zkjFDWQ02H/2PIy9nZ4gfYc0b8ZAXEkWFKjYzK5rIV6pGcNG9/Z4IjN56ce
f+jUn7bzLc2zvZ3lLMkVJ4zzXdU0fo1vLliiZMuANQkWh8nFd39gSnBanbY5w0kRR9dhOTYHOkGx
50lWwgYEFx5kHAO6p/llVSYg95GAAk8E9Q/N6ggjmGt6nFyrAsy08OOM+y6BV55ayONhj2zRfNr/
ScC8CEnkEHR08Wrh3cFOvJf+K4zh1HHHTfAL+1ZGahiLNX7pAr80934nwSstL35KxFDmqMWGy2A/
8zNsYpAyYUF9E4i+XOGWahylJOYDaO0SleGCvzhlzACyo2+u9vg8QhSpdRgOcVDAoGFeiAamQRbo
tvyoi3/9EPk9gqH9HVd/h4zjqQpB0qdsWCWyUkPQp1IgC5CbqY8/5JGHQdGVH0kcvuMq8lUQYFl0
zmflOfbyo2/ne5Xmt7QNVuLNpPMBMewqCqiK/NJuSIL1ZWq+CP1fRNicJwvseLLPUaCBgB9W8Z1U
NCnpisv43brT9uDCG8axdOSlT6E685NdjNDXou+BYIA8fKe0kbe4Y9gx6PCWhKL5DWrli538m9PI
aYGgZXA0Crx07S057mEuuq0EXGmOPNZi3jJV3lLgjbR7irB6zzaXff4oJHhVxTV/yLHXoYyUhJVK
KC0jD11mS3aNM4cXG7nqEJZUAQju+iXVQWwWVy3gVv2v0HQ4T/2o+eEodqLNXgs2BQbb1Q3HsO8/
4psRiXvJJnVNPqUgvG8BWmgxV52Pc96+aFHpTfMparMrUsxeHgljh7/LIOi5kJztjBoaUGxWTi0C
+ahEHLTXPCLkztEk/YOQXUACFLTTgv+lwsVDwPAq4Kr5yDuqlk6dZpylb502I73osIHT/U79Y6ce
xee4nTo2Pmr0uhi9buTXgmZH7CFWdIdL91CM937I+W7EbeKhVQ/SvtWLp04doQmdUKqOrJjBS5jH
SQCuiEBL0DyVI1jKAfeTw1FHhWpQoQz2gM0KcNdsyLjnrsROMSwWrL82SxenVZwKvYC9XwrNIz22
ANkX/Vlb0pMoxS5f8JrN7XWJR/w9Fxb4BBV/owZyIUtsSqvo7cZWXWzDz3TNgYGIDBaKAWItLb3E
uEelfI7JN9eiOA8yW1vpiTp7CMdXQsHWZo4YyVdnZPkkrH41v8DD/Eo8KGR9vqvS50iU/pUIOesN
C0i7zFKMjVSUugIATqgTvtDoAGThp14hge4AKd1yze1xusBAHZESSaFoeXiUstTLkBNl9p41Ty49
R44/zTpt12SjC/BapnKOlOEc85XSM8EbGXpAsp9keCgwfiP6v8VTZhKT7VdFku4GOZY5Wu5Tld3r
4d4YACind0vj6jl6lLKaCsMnNVORIPPG3D2KH2vovCYuvWHqMHbgINbdSameYMYelZk+qjRoVYVn
EbFqXrSaGtPob0xydVyznRw1d+wjl1AnQjjeZX5W0T+VCCjc0GsNkSG2OAAxPFEkUvb3EAVHh0sr
1fiNkx+FWDLf3FUiginncAOBlfbhGGRwPnABrSQXVrki81o6kN5OAkXEWu7OyumOwZIEQvMZsS1P
zek6dN+r0e4lk5VKyITOr9ZW4FIspyW993jrBqk6MeL5ebfHWbA3UR74eWbxX4N0RshDaWU9HPZg
WuEZGWR/5PmPaDXmqOFAcvCOFOfL/Z1I1jMd/jVMANRZL9od/0xchb6kfi9ssJr4fSrF0STaUuNc
L2rdIzwXNd8hW66FxLIW/k2JgcXVfGlA6uHYsRK8fT0jZNRsfk+nY6eAuqxbmFcZKiity5bMHxff
Mnxz39rnsvuNwC4Nf92V/6V8ZNyU17k8zGwBRrOB+xR5CjOZpf6R84NMpF4VbzKojfSj4tlmWcjs
+kiz2Mnkudrj+15tDN0dLgWgbBY4uMRp6S6ht6Td2OzV6nfLUZO1a4ImEQ5DsORLQACSMUMuiWPI
GY430kRCueFfgpcJQFKeCDC95D+RYsHW+mjz9WDMn1n4t1KDEEZJ7tQwDbHikRABxcL2FPNVjRtc
G88hlluChpkxYgg69tBwqj+MFNVwNdT8FGsEkMrjwLIurE28hwVhPKhB5tuCAqktdxudypbz88jt
kGuyjiWxh3cAUlkF9c04O/GG6rd9CvxUU7rMmK2mtGJ/Anqdx6vB43U4zCQ+wLEoaGCdQT0pm852
61v+rYYYVE4HA5Q94tqcU4nDJIg7M4jroJ+/E50rXniXMK8uRBxhggu3GBQMl/ZJMMEgO8Mdc1rM
r7g6mCcZ+O4qsCazA6BWnInyI8MVMOPVp4VfKoP6reGZyhEjYr3mmcC5rMIWLv9l0JiwHU7r3aIu
bThE4VW3useiJXBQ7UeXi+dA+rAq81NSc+OabKabP2ZacxU4NeHNqkjJ6oYfavHetKC5kahWOhzd
FeZWYLuD4kdKD+OXp7PTz4ZbVBwOB80yTiZCgTzzaCC7ic1ugoYaSuhu7WOEBN/K1yoqjhv12Bom
ThzcZzBMstw8yjkxkRa1fDlIS829gomCTRRTVd4WjBA/Gt02WMNqsKmd8i+UpvM8UO1DzoIN/k7R
eqccVBrfIGbQcjv/NtVx7fog1IZrTPB8VGG8GHTVOLoVUugTXzFOl+qNB7LHcw0jKegtrXQrut0a
QWcfp8JvhL9vZatHoU9vHFRswXL5nhLRMHNXZ6dGkq3nRRGoyFJ4Ub/RN1xjofqFhYo2Ie/Tb4BW
1ouvFiUaqXdBxQ6Lr1T8FyGZZaSpNeCYEjsc7JAtLPWFliI+2iv3doTcY4frXgUfjr0jQ1WesCDW
aN+F9sdU1x0UInYc/WHhH0UsLJseBlJ8nFCd1QeydoJjfaFCWSVchdf+pDGLl+h37NG3hH/JpV1y
EwzEHflLy2n7/0axj4A9ROofrATZZKAiwKs1jePI/Z10WAbK8CC1ZK9y8wpgxR60/cCfNZkUJXbd
LscYQx6d+PzMNafsQGYR+RbETWTezqlJZsyq3nSGzQge+WJ9lJr4nNbASr9DPslrdbDpspbYXWN8
qWX5FmrFIWfMSuAm9eU9Y13Bd9kSeUG4foKJI2EarLPEvhsTanSN+AGvZZCtilfN2rXGjrss6adl
eAKjutHFl7T6K9iWhw6oo7XkVdM/9WRyZzokwuQNgLMP+QcY39Ja+9I4j8qroPxYnotLM8JPiHH5
Eu1b1xs9Vh+DNX1Evf4+t+9KEd+Ke6L/rmUKzhFcnfS2xOapj6hdy0a3HdgZYemru+NsdH5HpFvf
rBxD5Y8Td9n2/4tzC0PSrFsIXEFC4ERfnvMPpFcqQaZDPmlYssAmJQcd+wexlXct+RP1KuJ+6/Vh
4tnwKEbSa8lZp5KCi6+HZdbVlNKVoiMLr0uXDwFKXHMvM/uRtZA/Ms/URyzswHpmGAZZ7espwaj5
rEKfE+zsbEP466/yGYbhPaE7gtFP4dfKynbCVyuyS8oHfbbr02pGpxVM1DpTsAgjoRkfloTe0Ute
rplBQ6mZ/S5AhvZ4PAbyQxCXCb/UD3W+mtDcWI64zUteL+gM4d7MqUFLIt8ciQJrPOYWE/T8t2ow
l2lbOQxsA2jn3PDfat08KtPo9PWxFh3QmvbWz6/LD1C0ZvDNYvbJ13FczT5cwmYMsb1avmL0Hncw
zPtuY97mJrk13XIP5fAxq82LqUYMQ6Zf72fLMaYI9y/ytYkR4qXISz+xOx9wlN8I2Z8QusgC9AR7
6crxUoK9cfRrqymPU3PXa9T7UjSOZXyiqZKzni1RwxeYhUEq/TNwZgoQkHnyh9WujjPUSyCtI0zJ
HeW/kfxcjEdL/c06g1f/odIe/ZxHwyutAYbyptb2p67SZjG9IpR63aD5EqZ2qtz1EThYtTcAxmWx
SmI/PK15TtjR4V08gqtg9vVbqLHi0FE50/JjtUMs03zawMY00XlUw5PBgp3lD1GDgJtekbxC6H5Z
qsOs3ytD8yQ0BLrWfHn4gl5chr953NKIRfsFbze+Mw+PJBd/09MlyWO9ZeO2UUvGbonsy3LuhE2Y
lyxpjRILWq6eeZM2i4OE1aVkzm2PdqytGV4ZXGk0AyOUaY2rgwF3bt3YtKPv3KQctuE73qvj8qri
sy6R6rdelNZVcLaqHxWKm8GP1WaSGozZSyp2LB4Yra0Iz3owiR3jA61Q96qs7lEj0wDzkqfjTZnd
7bMoMLEswxe2nxoxhc0P5jMKiHZC5XQo/RgF5WmwH6UXF2cHUBgG4IZDmj6rvnFrNkAVKKiIQdse
huNIIndqbYdhh/o8uh7gLiyMy89NMeoEoHNcWTkhNT132hYk1soeQxk9xiQ849NOsFseuNKXNt64
OD7rbjlKJ7zZZ8vqz409uJO4q+ZhRX9mf5i04D0mtxr4XiIBeUt2B/p/VnqAZDqA+OiusQ2PinQC
nuyZSz0quwFxiaJcCg3HAIiW2LzSmE+jYz9i6mP+ghemAUSpNNvhjXw0Kw3WPfdC8yoZfVCp9a1a
ah6gG9HPYOl8rhbt1E6so9QRPf27mb5AH+KZ0t18wc6Aj9km09h37yuCMPOBM3J9/+nSfwZ4R00/
xPltqiVXXytPrhTgIaYHnKmuDWcZWj8sZ99sPzSwUM0/iXX/yB+aJIBkjX3a9A48hHZgcs/POceG
adfnnF/1/Beph754HuAEWRSv40s99oexZYsdQcAf7JsZjffJprFJgjJIa8GVhYapeCq/JpXoQie7
3X+tbw00yuSn+ZDeVQ7ElaFmBh8K7TIXXi7B8FsQkRLNbRd0dlSMQedzRH4+SDXa9aIVgRvniByD
GQaGZZmn9sWujFOhdBfCm7fJTnyrI5yAPCSDy7IScFkTyMPpKhoYRMWnzaVQKn0xNi4tJC6CGJfk
MKA/K8iLIsg19Rr2rAyzn3JtAJYNZ2leT+nPwqYPr64T45XSmJkLbEdbrEkNFyci5GIC+lVubuTX
jsRvVfyWbKM30Qe6YiWLLYib7FO02m262W3pDp0/dBef8sSzoe5chd9dwdvXo+GqqY1zhZt76cRz
5kThjjqHtf+MouxzgdvOF/5urMkbVEfm9tZJpvWB7eNWHeRevdapQdRTc7LB2I+TzNTOpDcHZLTW
YpfxDcXyW5y0N/xK4eZhr3mlCGhSO2nxlMOt4tU8CFmJ9lhF8I0HylfItUqHKaIHQrN39VnHvGDi
gFUgi0q+7fA84fhWTMmPqTdG2I/yH64PO4Wlss7ztsImvDYvI85PqR+O0gpV4T1rGQyfJhqrSRiv
26qCnhNqZgOueq2OVvnWURBZKrKrKPaOegG1Gm+5pVAmne8w84zHVkUaJqsYaS+DKrxmaK+wxBoI
rsikhkn5kUKfwHjRsBEVinlWwJ6Fy6cYzFP4OlicZdrd3RLvYtoYO6QFCsO3RXbi5FmNd070D7vu
rysbGrWYP5cKPkqrXVqD1oYm/phs/Y3i1Hn5q4cNxhO+GWwSwBJgBrsbESM+dKhstTVQJHQKZ+sm
c1jSABRMaxvoHSV0AvJI6Int3B3CPadgwuaBUJsCuW8ui3vEJzwj5agZMQGlMsBhMUR/KRijQCs5
QevHBtWI5Zot1UdqNR+Zln6Eo09ifOBsKeYvme+GNoj7mDWP/IXqesotl0x3yvm9i3hwjMxGzdu4
XKyx3pvTuwjnc6ZbrMPB5VAvGpM3FvzYU9pByM7rsXgFTfqWHlXu3F1KP/O2rFX0a2o2H/TFvrPi
r2pWvxj/5BZHUkYV03KYhtzPQXnNaMR9vroy+3BgaUhzFrbeIqF35cdWr60nsPWjDEkTBvDsTNHK
gesK2lT9RqIYqKtmYMuAbpfI8psZxe+bkz2PNUeihm2YGZCslUKRBDgxXBnzJdeg5qQ3G1fDmjEc
pK92vh4lHi9l9EWqIVljsimrq3d8+nMeJ7ReonBXmoQ31yINhEXcuoXi0Og/NWL0TKSNRI2ngsBb
G4zgjX1T2k8AHozatyqvEHTTXRmD6mqyUyRNvh7f7ILEN/txArN87pyE3AT1hbT1LtxG2O4xUZLd
p+osvWyUOYkiVQ35cQYoF1bFMYzeUQw9gDYOIXm6CaUxJPE7uhoqMVYVT4mcIhoOQ3fCYoh8jXzB
/TpS3gWhs9IOcmLIGZ48LAApNhkFgnuFRadCEqyhf+ftKSbIK1RpL4PgibmLc/Da3x9I39Qlswc1
zsXQ+zKVfUdTFKeueWQ2WLdL7Qwynm8SqvQTBTMmr6717OaH6sJ9BAZJ1ywM/2eJkcUyWJ3s9dqV
AVjk0meEtkrd4THGkUU4JaajCzSJQrIoi31FTBTR4Sit13PSHwy0a6x/bXVQ+Yex3HuJAFZtR8wi
z5z/ilPnfVu3AZ7icUMH6mZFYCd8BNHKjA9DrChdvaYECjmjj2xXwtFl1xDoBA5VpP7UN/K9Xep8
qdKZfa61WYxtcGUc7x858FCl9GYoKV8WF2vIBqvXhU/rb9yt56zkgV3LfgyUMtR+0DdxbScSPayc
lyq9KgvpOEpNDhMY3i1XO9OIab/NbChWt2p6X7P+0ywmIdIHPkoGarsT4YuCULrwaJ0+YvM1WuOz
3VBuR0XCfINGslfxDBXYcfsFi/VEONDHTewLCgU4wjXy9OX4VvCnqUt41OZmX1ZBuUYwQn9HdvxT
RskZroS2Wa/KmIKJ5e0fAZ1bwEyahHc1NRgEPjubhftRnRt6K6BBL1uEUWc0mghRNaTKuL0OCi5R
kvxspuPyEBPeUgw4hIDHllLCpt4xyKpO7uSzY2UWTdGfVat4mdxCJG/uaf7eKo8N/xJn4tIMy2VJ
xotCtoX9KaUwaCljHULjLh/SUN/bkGhyBQa7Jf5UvQxJy/UoYwxcQqCr4YPre+4MuhVMbQItmW5l
pfK5TON97d6HcnhIxl1WV6iuxjs394V+EMwpbMtziiNkNuYKFxx7FW6Pacgm8mIm7zILneF3VT/g
mgs6MXT7niri9g7ZlZ0UTTIrxk37XZ/wvlDzyUx2iFEuq1FyQgCeqYFsI7ZXGpV6QQObYn/dCJEs
UKAK8k2UKWuUR7yBhM36WvXimhAJmpLxmU5flngimrghW/yMH6vQXFoMIHJ0dGl/YDc7vHj5qXjZ
FjezRVqrKD0DlhSKfwSzIdQhJrCikZcOE+vWwENaIlA5OiG8zqrgMwHJkhGQgJvLXqpdYEJ3X5TJ
VSFEweRrJo/woBFi8hckZUyelAa0aeaQxhiBQjfZfjRIHfl0xp2XqeQ7aC6rNV5M5uLkUGuSk3bf
tf6hJt1jxpkgQe1PyLeVRJHedOsziTuvb22XvpEuHXYYobFzQJeGipLikjM7bQ/KyuJljlQc10kg
afWNwJqEDbpS/WTd0BsAfybwfZAFJ7yAILnOYyOfI/QIBQtt6aqRds8i5W7UDqVKGAg0XG/dOH5Q
oblj393T5pR1D816WNxZu7q4ChkHF7sna7rGTt6Kg/KhcTMbCRNm4asq5z6bLEwF53TXDQaAWaDO
y78R9DbriPZNRPExJ6nFgv8YL68jiKoCO5l++0+Vr0ZqnsFuU5hLwT1D5SXWpovgXV8GCYVE2PDI
hC5EzXeLlXrda1mS9JDFyZiGU9QlJyFzhNQsyAYstCKAwIHhqHcnIyV4TXE0hnqSlHLExghm+pQM
DgTUzjzXoQ1Sjufia9U9wiJ90LEloNkFQv+r9j9iivFr+JVSHUb8fSO0INAjRd4dyOfJiX4uWxri
7cLVwnXElkG97HzLl4WNVvK9metx3855/zZjZlAxKbbpP+I4tDjkfNDURd58TX0OPJgACAtIGC+g
/iocrAWYd2Jk7U3Q3rd06reqz+9CopyqBUfvjFn/p4KEPXUWfy3c0ymNnplE/TYu5ZJRUi14q3BA
sfP4U7anbl/F41kjR2XQOWhNIC1BaJuPgQYhGp0ERTQJpX9VZvrGPmLLHHY8acfMr7lPjIQJZZnd
BOkCfOJ5DxfqUOTVVSThYcxY1nOOtrEcmL0VDAMu8oV+mzIMzG13iTc9hCGzWSnxc4fPkuc+N7mO
JI/dnpMyC9LZvBT9cMbuz142yOz5yBCOM44e0+hdR3ApGJtG1X6ZteGp+QYeR/WZpYEC8LRWxSWv
PzoUz8QaTv0uukrSJ1V1/EvE7Vxh2mDCoF+yku9PTawcc3g+UtV4TMdooAZ4GfbtAhdSVp3UiNn9
kFIrAwCFS6r129YaoHBHUtYLd/9A0wfIneVThq4QOmoZtL11nvdz3HvNqHudnvn8BHy9bfcd8232
suNnUmJFHtsfIb9zCNNKea74KOmUv3Z9+lz06KVQf8ethFRSydsVfPZ3Gm8DLNTSpZ4HHHrKdbEB
nL0uEsEAiPQ62JUaRBg9pWPxG/UkHhFGlx6AhN0fwV+Ox17Xj8lgk1qMaf+hnxnzX1v96zary8g8
1xGGesKoN6SVa6bmGX+i8Gbk6T5951k+h919InmceoZKIeJKBAnMWCx8jfN9r+HOqB02+hduoX7Z
PUdWEpwyYIhOXG9I/G8QLzYT1Zp69rR4SW15dDYC19keIJ7c7lpV9UsaKfjIp2x6kua1LGCeVP+k
N4FfWx3eaizR0ZZf5M8x+HPqpPeY6GhRfFl5fq9jRTyBPEh9GbufZLkra3+2Qu1ScPLyQZ2V5MbV
sitxpBgvhvasKG1U7P82HwOx2vW2lvmdpH+DBXIMPwYMfkgv+CZHMGniVNZ3Y6L8QC39cOp9GzCN
8TnPBslUFpKzg8Uyot2MvYhFFd8qf3XcVld54Q6LWY0NDJgQa3zq6vjSwVpUuk9ZXV7L/8YcmA8U
4zWo15um02wnGRfT1DF5v1rpG39lo/1je3Lh6n9h9XtJBUusgVN8RNZf/UTHzq1HfokpU8/anSzR
z5RRWJVuUVTtGHf/zIqALIel0BpfayXPgOZoSDfS41zVZ+oEyUCxnkkN1Q/RzXcVnmWGSIvcwcVM
ODzDJmiUNDCX9TpKMCtPMsZCiyd2/WVoxksOc2fhEKVYrad1PAVSS14hLP1CuYv8uyFSjMFlxjJS
zvfOx3Is6flTK9tHP9ZQsYubEf6UNhyqP3Oy55zCSMwsZqK72PNDGfNb+dG3WqCI8io15yL8a42J
r+qJJxmUs0BkBXczAaVnYjc4cnduq332MpFLq79a4RyEEZ/LX00+GNMLVRAalFXsYdv7SUutKy/g
AssXZkim/MrlPQaHVFkkfAwn3Loos+qYAVGhZYoqyopwAPiPY0ncaKq+7Kh/JPn6aIr1UdBGstIT
JO8NaXA1aKljV9+FpPKy6kHdh9e0Mi+r/qVZ2rGvp5O+z6G2MI3ZPyrPwimsYGZwhtvVkawyArQm
ItyJKcpa4SYnvBD3OOEBPX6Bxj6V8XJvaq7BqnJrotPStWdtaYN0+IXmfphIulFo7nSTdmtwt+sT
oo913Sgx4HdYjGfm+7o8y3J1CzBqmi/yn74cXIKFrkZyFSplIRTodh5Rq8SOrnP6qkK/t9e70Xwv
tuLbJOZAw6k8SmbtZAiTXgTjxDjPCRJRygjhlhu3ourXpbavljleqmYXH0zeKzJEjfde/ye3nM3c
sOgZGKYa6yyBMxv5pBPEZxuul+WOmK+pEBQFN9+BZE6Lzsurxl/FQacDa9rYY+AieCLq9Ng0x4p/
36AZoFEbslQGTV+YXGzhlcyTgrC3IJbajyZhwnTXaCf0vjwDgYi3Osoar7JzeizaAsdsV19mzP3G
Rnyjpr4ih6axFdReB0V+U6vmPTFgwuL5izCmJ/N7X1tvg+QppnmHFwYtIZRsultVKt/HY4cSoGGu
a5HSDZ52dNhKhBt6tv0lrG3B3TryOq56yapwjh1mOqt0y3Dthv0rRzgEiLMGVTCTjl36E17aRTmj
uJxKlnAp1DBWhzWabwLaXMdPGLLqaVi6t//HC8EJSic/hy5E50bPO8nIlH3+KnfmI97aumjJNBY3
o58hpD+w0NDZeus49sqxj/qjtOsopqPPHZucyybE7RS4Sbto+aYCa5RBgrQklT+n/Jd65kmZ/TbJ
iTioOINL8vPckcHUxiSLFqg6jHLjYYVmUUPYwNH8UsjtS43rWUH45q516IaOcvYUc6J6Ebmxs5fY
aV8F3FhzorwqBeIfa758yFIoDEnmGXs674wE5v94Us1bp15VFsL5UW9ovuYtkPemG6cDzEATEETj
JzQztgRnfwed13RXDnixJuIzsECI69A/vBovwq5f52V6xbX0Wlpe15E4bU9XYI1dhnA9kZ3D1U7e
bVQY4HEApvIVVFFguLhqz0PdIQj35w6fPl3A515l8ue0zozk3IbGaXHg6aCUOXI9/v9NX4CwnRAo
tx+zbHOpVSlOUu421Y6JfTcYMitOzhxjfNgPN7NbgrBUeXyIi7xUIB528gEbCVtdbV8pvliXjXlr
IKS3U4crD023QPS3BCVWZxm1n6DjY7iaYzABSfwfTee13DiyZdEvQgSAhH0lQRIEvZN7QVRJKnjv
8fWzMNPzUNE3oq9KagrIPGbvtQPjLKZDovjH+VgNzGn8lUDxHAj/aAYabX7hlAzf1Nomb40sbWeC
ewFDcgsB1GqOk4md3Ub6lIOxaAZI++Y9tbKnsNJXkhuv6ItgkXGO7lkQOem0eJV6d+YejPbyxBix
7ujDc8dA2WiS9yBG6GLytN9Lo7KXS8Qsw6cKzzafB6wKjDP6hsrkJOfEuFa/9WTDr3nFXXCiK942
w9/Ul9FQdvtLYF8j1Q3GkSSKqxy5Qcnmdxsqw2FgsI+meO5b6GdETj3GymsVRlCsC4vgEvSXqDXc
ckbOhhxZGpBuQxPozh0doI/qPKQDHH2FACd61aHHAASPZP6IoaTM5Qb8SLFYRVVef8pIWvZucIg+
3FgB1ZNNbFtNnA+KcgQEwC+PRed7FjB1NSn232a2L9gCxa1G9gKsKwLsdFP/sc+9El/aLjqbMs4j
tkydcMsSIiU0c0Pn5JOp7i9Ci9a2dmKktmKZR0LMoX0vDdiaUsIgm6Ri5mzN3G9FfajxpcABcPND
2EIFjf4ycQrU8RDptTcV1dbOzoWC18NIVihoqTyZGalTezBlA0oltiEwHGXb7lAXoEDI+8lVSqKF
8wOEBAx1pc8/2FDMuImVlQq9yIJmhMDoo4CqypzK5BnNCFaH7LDRqg/58qykNyMo3go7fidnA3gw
BWW6i0vGYAWoQv4E4yoOVw0RW/k0bro6ueqThuzO3BSmfEm09x5AZhKA2ELIxs5A+1Bs4yNPYYnH
F4EmvVdph2lkm2w+mijF8rsW4OLwRJTdkExjb2PwG1Q3sxkdCwdvLY3XqrfYO7EpQmWDyZXUVPrS
Tj0axjHsQeaDaqzQJtn3drDXyP2UM5p7F1CwvwY2peaNG47Drupjt9J69Leouo/B0X61Kzn8MrmJ
yIoh7xM/dRDR5FrZGeKNuCugyFrOUzp7o8XyR9I72hyFz1rKI1eeFAeUfeHfezXYzoqymaJmI0cp
0Iy/BoIr9n5OAXZYQq1Uy5/4xSOeaDfkvjCzHrTVMZN8UJ18N6pyC50evVRheTpDTXzRh7hD+j2y
IsO0X4L1mteKQjwZfHNrfECbBTU+ydei/Qy1XVlUuCEQNqTqhhosrOl97PexO/TMcDQ/2qfGBNNj
aRmdaV63qnSZkpjKQnHTHjJvdEJlUZqHqpk94uf2utQywWFUbwH6vMojwjkuesy7NWrOZG63HWrO
DNFn2EDngOlijc8kau8NmW41qeRTRYJhxfxeCkwntzssbrYXobiV3tFsuhJzz5pKgAqCoy5iwiH2
RhR4yX9pMQW+Xvwjy/M2LEQ6llAARqf4W8oIHRQha05yH3uemwzTeTZvuwq2MMYOGcVsaP1fwIgS
snm3VzkjMi1ermrPDC1vlstj913kkN5Ic51Onbj36a/FLx9oAEumWOEdpEcqXmoVwKHh5iWVQQPL
trPEtUR3W4JOB9pobpSpZMDTHmGsl+JLeqPQ1GFglyUXx+Ito8hf6F/alha4b0A0IGdnx8qaao5o
o324EuMHyEAAxjyt8JpiuAd1TV1NggznCTebXJ7N3jwquQem86j0xalf22tT/rNoyQfYfLrxiW4p
9IxnTdjf0O1rQMcGpIbEz3cpn1YWMuPRCPrTnazBsbWADaRqK7GtJrHewb/Yt8m6aMe9riaeNjKZ
MrNDWoIZPAvkpBOK3C41sbQ+R0ZUKOydKenWchcRERkdTdgmS3JTZo8HSS8PPdN9n5m+2NbGwEhn
W3Y9qemonRZpPkMGvF+lyUQZn2xBcWrv9SnBVkq+Nn4SUb+X4H5yVrsGZcGSsREqYN3XurB3es80
Mfg0gKHoSABKuDAmC7oaFW5PJSchetRAVuU6XiPV2s+NCafBdoOkAdvw0DnkyIpe1XhmU6SkXI07
GyZKSmrsKHrPh4lk+j0rhfaSWPMOaGFn9Hf2rCtjnL6ERMxCw6qTmiNGJsjsvQm/S6ycJi6ZoVKP
Qywxv/1rJDzGPeeW/N2jzVDRZlQEho+vZtgnMWM7xX+FunhpTYyzVXn0LjChRyVwjQOFjJQDW/nd
LCNamkLEOExcyOyJ/5I1elCCcI9BQiJlVZoJnEUs+jHLzPcovWCp67MNQ5yAkH8RGGB1id7AWuxj
3cYb3fGhjdjfYywW/7T8IqXDeSKHUlPpiqr4qo0PkT40Wm61WxM0E8XJNUZxVEkrREdDf8vHo9Zr
iD1/s/pKEMWmiVnyqnR/WEmISO6AUCU1OLc8Qg3TbpRVHWSg2lmVS/YO18tAQPJEQDJduaeUGLjs
W2vyJlNgm0cjDFFNh6cSylei4mMwj8sFoSH19hXzANVr7tcTGzg50DCNltdAn87KmSNvOzN1g/dS
YLuRwmBbjcpZhrgu/vi6yqbgHmkROwuJ+Y1BpJjqmsPgJrxLBQcrXF7IJc0I8S9+1kGyz3SAhIhx
fXqASXl0xb3QZDfgoZ/V9KWo1nMR+Ee/mU4suwmQCHq5Hye0O/bGrik9Rjy8DVdMuomjZwbzAKbr
dCcQr4lYQeHkzqaPZkiPAhCZiREXZ4VcMGMIvnuW9cngaVBwOBHZsiscStQyedeeRSKfOlzAmnYt
bZ38LuIHWFdL/3kDZuM2k4OFxpAZ162SD03WrWCUcvADBg1WSZetQQCR7kM4JWJ1zOpJ+UfJWaQy
Tla+A4OxAeEe9L6A4VlTg66CN9HDmxjbhUcc7hDkRxryL3TyenpJwl8Tq/AS7mJ7RlMcAqM7BCGy
H/8Nwc5qMManWVWvWgc1J71BjouG5OTHZHBob4aWv41z92KB/Qxlielo55Xdbwyeq4Gp1SOXMdW9
ykGlpFgxglUdmju/6Xd6lOx8Rd1GzPhQFWt4eYti2KhFvOkNpzXNdWO9wbXYKbajAteF+RUrL5ls
hIB4WE6b7lT2wTG2hnMYbrk9/OC7kSDlI9ddK22DlrN1ZUx/Eh0Vg3a+5wpZaYlgu2Hji4C0XBjF
wGDhktPvIQ5N47Nms/amDFdWBlQEzQ4OzNSwqkAXzH9n1IdNx8bKns9MmgLxNlWCYEemu3GNsoLJ
FKp1PfPkqvCa8tMWF4kfO8dyaOx5sWnCZGIGGItSKTBF5SaRIxzNebj3q68i1bdz8Cn7KSGLCey/
xMdzdhqwH0hYOHLDwylD4GbGkYmwTYY1OeqnObqoTeNaAluhMFdxwf5ft/ahKPeBf5cjOhGn4LTW
pO9Y+xotxTVTjJrBN3NRUzLPiQQIqfvpUB6qe0P72wlSxuUba98sf1VgZBSwuyELP4RO1qzDACIQ
rvpIRtVd6DsKkErlV4XEij50jVp9YRukbcnJcUmYDPkZ4Y9ox5p13RzVSxePbkWaZ18DUHoBmmYY
/J4Ef3RSwGMTrtdQnfxEOU3MkMcY29E573Hlyldr2sIm249EPvcVEZmReVDW5E6myjPV06cIMYA0
/W2SXgG2w9x4lwryDGBhExdGuqn2K4Eky6vayXAWj1cDDJ9joaWHmFFJxGixMiSTwsw+ZDZr+viD
tZSIrU8JeRVxx4g6M5BnGPYR7QiAAQIzbFlnML5Z11nPpP6qGoLHgCYNZHqw2s9hasXtWQ57yhJI
Q/78TX1O9AaEJYF56jlQXk7XyP7VpoLeIPcUEbxkuhaLXHBf/aa6XNRLIKusYRdgVdTjDy38jm1W
CKX/6roTW4QNQoAigAAhxoORb20mX1TGLPZa5hSvnqHFjD4/QcuisIiVXRvffD9MIDBoQB99cwCl
7osru8qMPVRHCyRxnk4Ab4iSdhWNxDFciKpVHEVUOAkaIX9EICkBEgtOOeOSlE2RGEuanLWSu6wU
OfIdhVARQRTJuEB+GiKe1UtU2EdSvbFG9NsIfrHB9ZoQnEUptOCfaLMAidAR/lhA9kIyzbsqZe7B
wSH/UtE4emevLe2vj4waN2GLFLuFNdFnh5GXCmeBxEPayP8QinNrrUCVJSr+nIBC512Pw71ApF2z
+l8k4qZBhKCfE8cJFPG3gzGdthqoD3mfo9dWrcBVRO+SbEUhmKDiBgJLoDdhyV+jNOFtIpIKJ1+J
k8/kFTIAsDdU1KnOXWvtMtCnk0Zq8bEtofLP1qGWrQPxpQdbsQ6WJg5A6YbeOiW+uavHP5IPdngT
d28Gk9unQl+DGiMowPPqGDmhosUY/8LvHnukNOG1hS5FJlWKPD0hoza/dnST4wLfNv/4agA6Tbua
Y3nXEvPWTivI07M4z3V1CRH9XBGvsUDz2BHNsGGXsEyDkNURE3Fm2U5mRUSrOlN/a2yy1UeSuhfq
24AaMaRjNBsuqhOtn7PYovikSp9dM17Ygdyzcqye8M62YKpXPoSKBmBMgNS+xFFcoDbrlj/AeDPK
l4W8k9na2jYfQBnC/JzBPBnIgFg+5Tm/LtFgI7oSDevZDTG3B2lQFhGlVn2X0EhMKuJ6RpaQIkQC
TJNroPwJngryvxEp+lwjpZ22gcWLmtQ7nTzWljzWyE92+oAZFtdbMhOOPYlt8sM490LS4z5s3gSg
/T4Yj8S7HbQ59QxL27datYvNc/+lRe2+LTI+OtuzRrLINqwM1Z88pFcpxq3025Kz1mF4mpKtChw4
/kcqjQcIHVf4OS6qix/U1/CPEWzSzjgFMDxZzVAgxn8kmV/QyDsjU8jOOC8vJO499Ll+5E3+6Cbt
bhkRJKrwDhmMAAIkNQz30yy+yME5TcmhyLbFj5HLVM/ZrmFyixmZBvTvPP9RasTjPpPmwO1y3SW3
cJ+Pk8fcbzNHTI0gRKmBdUy24AheUvhLNlnKmHmOiaKH/9cO3H3spx99cjYJ6KghzhQ5y9O59UL0
celwi0ovcCyUtbX9powegTdv8KsilFuMQUu8fikMT19BEEjOlb9v8KHozSWPnd7/Z/U/+oADZXwG
OvsDtbl3TM2tEmADh4zefSb8NSpXZ0/2YRncbc45U5wHDXcnpasB31TjjzXLR50stIeffIzoqVpU
cs92kQwz6cm6f6nZ3/QfXaBoP8rN2Z/oFSg2GRVxhgBzeZexi1eQJWubZT+WTIg2mkl6DNRpmjfj
hradAcvcUrJhXCdonURQ8WwRoHLENAM2V7kA3nuzC3nboakCZxXEGGd++djzpT+rDwg5ahP6GZLO
jAtpSmFP+eV1ohiieFtM7j0bWUJ/ROeq9sGJsVy1GK26355/T4eNt4LpZrqvNM2tZVyQM0V4zSQ0
XAU0T1r3W9QjWKYRNYDqNeEFAxXrAqdjJiXMzJVwwMvFOwLDbQ5opv4xRvk+hzcxdRcr0U8tHtOe
vLDgO/Q/woDl+J8s/eMzaMKgQizFgfHCqRCbinu7bTFmhdlxVJp1mxl8DMnZYM8EYgn9v53JNK0G
CAMSHzHjttGzHU54A3fhzMaj92/SZ2bif2Rk6v5LSxlTmbaPox97eKavrnlM1fwq0QTrffzyqZdz
LA8xLymb5vaUMrk6thEybdMiMMkZhjdVZ1SzSHBT15R+RNK7cX8SbNk688bvokGsOHVOHn8LWueU
FQpUNUvJWLMHd38c3CHCKmRKVx9Gc+GFUg5QnEx5ImBNqlbVjTTMxRRXwnrL8eqD+8d/RB/2rhc1
6e73iqo2ln6yKlzfxOc0ghkyEWD0m176KfrBFZ+tgDiBLXFxC+C4lIhXdWYKTH9zS9cxtIuq5SWd
4bBAu5DAaoavgXTcim1B91nGZxl9rKDXxnK/PNMNA5FKVSly8CxuGVIMnj1+GHB7jE2pPmrIHQ2+
MCZ700ffXNZagiEETZ/t4OvCywhsaud3b7wciLvCTaWdqgRkfu7FSN9je6FefeVZdyn8+YKE5xKY
4tIYd6tjFS/51FwZZW0uPTq0/sxtoEsHWH0i6UuANeX4Z5TP8e2orViUIhv4L3BlNoXiqOSjVCyZ
S5wsA1yIvHE07X1Af2ChtdKavdoWMEqcxpTcGM9Cmp5q4KRsGNB9R5dwQSTw42kWYekSIeUU/6hX
VXo7gwxhgsuhqFdEFavlzIbjZw6rvcXTKE87nQMqkJ+2nr76onqF8PS0pxFi6UYgi9+yhz6iq8MJ
wgY5WCMOgSD+ThHO5kK8ZNN/Wslfk9BVJQTXzqNJ1149IjQRLlqSpSUbgUSxGlDxcC08Ai71Uv/q
5IUeGq0RvW5sVZz6iH4xi4inhIu7a2In08yr5YubBLxXYnqDrfjE6pJA1Zptd4HIhhBjO9rWiY1j
YPQWTWiU5ocgwRL2SpgZj/rEerwlDwANjhbd4uBUDO8mt2dWWK45frGpJtrDiKdd23C4gnOR2Eay
W8ALLwePRe+PL9+rm4BmDylieoudYFzbtFMyI/fJz098PkZ7sVrNG2KG3BBX2m2trK3WOCdVf27h
2MKYoi5eZlQ57uvF5GKUIP0/I+lfaDISqAuXALILuspBPHTzVvjNzketinVKwicrBD52jkew9Bxz
vEGEKiiIQdgyInKH2YUKXlE9cc/gCS3Mp5ZAxTtBwYY4x5FBuukTdX2fthvwSduKqCXIIshKCEtY
FoJolw5z/zMZdDiBfRpJAZ6yP4zbVrZ9MBDW/5Yy6FGGi/8PgbZZFEa0CDYZ3DKHv0l6jc6vSHF6
iMqdepZZ/cHlL8HGVsjclzOfI6tm3CGCfM+Mhz19syuVNXtadG+DK1NS11UAa5ZjJsudvNEfLVt4
yyc6FXcWeiuSQ+Kh5ddh7XUGYD2osIIbJpfVg86hngEplpkAVLQLNZhUuT2NKP3icNvCpugMyx1p
ayGVg0/isy8dSaZP+6rH4GhSv030munCqc1q2BKZU0mEIZXEM8fr6cLIvSOBuVGV50gUUhmyc2zt
u0iVdY/lPOajISC6gJ6lyqhPOPs0/9SD7ZiI3AlyMgknDkn2lwtodlB+EuBhWnHKGF9/A9yYEP+r
4byvJuoRFDnNWec7BFTnvU0DGbkhWNhk+ZyhkJACn0NFC8Exs25zfPZk6fvS6TAEKSsDxcx6grxu
098KVXO1jPRzlsVY9tG66o4OxwroizWGB5UfBnMdunZ2OALWGopM4zNEilRZ+BO4XGL7Si/YUdOB
UkpkHcNn4yrhM+PfNXx1PbLtx3VsGK8h+CZFJ7aLjdT6WxXbZMCQTmXMmJGEEIWSW+LsxYsCDAil
CLE9mNGQOchttbVakofY6ZpC3qeKvQ/V2COawstXWibto6eJHXMEK5As+RlUzzq+KCYhJm7Shnhe
IfcuybkptEGDfFxuCjgaDmFFi9PDVvCV/Of0MPgpfG6ZCoEtxfmsWWTdhFQSxaFUZCea8vvYq2t4
H1KboSqBADUWG2VmMKVOB6XAYu2lCHT7KnJaGTgHZMIMW3I/FLsxJsyhRMeM0vYP2iOZFTVTyMxE
giYxh9L+UWqyF8iwShaHAUqKjAA4bgQ+zEXSke+w/ewSif0ekRAzNhPJPuszEBOyR0wk0H4Usah7
lWO0mRjdj25mqy5+RVe2MKdhqIcOC0Wn+miFfMWQXZdrdLqrmQ+Hm5FT/ioVkSNF6Umdq7OfNJc+
Kq9VdWPb+kZuDT8kDA8ggVQ16woyNgp/gCng3FifL/rfBv2viRqyTlWud4UBZgA9AyoMuStwjrb5
0JIukRgaQXPjNoGf3hecz4OyyUhFtZHBI3NQdHKY8eX08M9hpMkw0kjVczW4ASOBKRF3hT9QYi8g
i1U700BXCgZT6Z/PbJhtgs+zK3cducCJAyglYT4mLbgFDYoagBkFPLEJVIExNwuTaUuB1pJrn1kB
1q36btWdO8s2GGuFqge5XFDv+A9fPPYQY5TiRIGMZlM526QssaFnC6au/T6+14TmDdzJdXFoUFBE
lNFt5GpjiMjhS6AkI6BiR0pdo+B5pG387iWkctADKindRmgMZIyhFKiQGO8MPs38oIbNM42CV1DX
uPovua1cDDt74Ui5Mg5JMumRJeEDjlFtB55IkSpbh6bDftq1rg5pI4LxS/jqVgdGTx462UTfJXhD
LuDajx255uWV5I1QcbYx+GhiHGEtqQQPXRYPQ7K2FvZxCZ0vn5nxKHsn3YQq1i1NIEcmm4Ow2Uir
vFzWPBUWia/NG2Zsh7ZALwiEWVfeWk15s0T31kzf6fjVTtYDL3IVbILavPTmcAua4hIqDGdGLqh3
XBqjRXbWg5Z0BJsMgA4Auyiak69CXTC+IXLeyBFnDG084oywNeOkth+q9tMO1KN443D+Nf24M7WJ
HFr2BWrLsIm9COKRfnxF+PslPFlWHLrRaG/VYgVEcyfV3xp6i3bYGl3D1xRszwnQYUxdzhBhKhTA
BaH2mDPyUzdaa80k6abyvRxnSt8wM17CQgH8VvpGnVghJbz41VGTja1IY6hvLQONh94BRpM1vCXR
sc7KYxv+SslboaByGdxQf8yJ2Bc0ivAAqHcHkzlJwMq2Og9kG7Sg8CtYi6NxlpjgS5p6Jry8WpHY
gH3ON6HG9PNuTjZyBwEquUx4hztcQtoQerB0S4MtJghQzhFFV7gEw2NpnTVYtGn2I1GszbwFFJ4d
Cb9kRiQ4Hi09v4k0uqpX6jhL2tfJrRUlVTR+hvyeMMQomdDlyVrtAMMNzSNUqvtyN9x1RvREBqCT
q1nhgMLBUZYyZSfpi4okoypagrh8iJCGG+GxMiUQ/fGyt6516Yx2y2CW2pLpp44fcm2tOD8IWU8I
f1UvOnZ7S6XxPpdwWwB2VVrkBfxMTMQNkCwNa4eywMhHJ6qGb13MrvSpmOVNb68JW8R4IoAuGQ4p
lb8WvvWcDxP1FMAVmDPrXkTrEMfH3L3FNRqg+tD5DFS6PQm3/hLqa6MLtHatzis/YJaQD4l47ymi
4Q0VCKVqMod863cupz2EDFX5wVgm6RO+Spx7NKNmeBFj60TMkSvCXRoO37nuQFjjx5AgRDI8r4jX
IJ7O8ot1HL3DrDZsbQ/EVCotp2xwLjZHiMKCkmUO/GOeQOpAhM2uZnmhJmu6pWht1RZF6OzWkzin
SXeprZJ49dZNy5+EMynm+jSsh9HET2zaIVS+ChsPttlQTMhFgEBzLFtuJdq1jYbaLO9hzQxqFQeD
1/qNZ5qZ15r2PhOAgcCLmvmzr+TH+JYRMTRvmLWu+RiC+hxZI84U/Ugx50F6aFXLKyZ0q93Gnqyt
4nPOg5koNklWscqIXeiXI2LnJGWiMDG+wzhpPFS733dKCAOz9zDVe23LNUzGGUR3lA+MW8W4rn31
WM5wXB/tpHhtmdJoI7ci8CLH4D78a9k3alN8GNnREpjgFngziIFYJzPKwj66avjNfIgYjXLQrRSN
a3+kNoSnXQaPOASg1AZk09DKhtLThjr06MbcSyHyDowdcJ0YCSk+JBMZJLwEUDfDTRH7ax22Ry4/
EqN9SDoD6WmkL2bwEsP5y2/ZmF/lKryUlThhUDNtgODohV0/uxtLpBZiTp5nyfysD0H0LSUf0ZRS
lLp4+zjH7z2bLOzXMO4qFtcLRNRqP30AutX/BvpYMLtI8znM2s6g/NfK6URjFWtHjQaPL63Cb4KB
DlyTWNtiDS1rAP8tvpnBZ8PKpFOLbUoGcG9SIdeNG1TQcOJu17N+nUNlxa1bcPQ00moi/bqwEpwJ
2CODzUQ1SrgcRXfQkgMrFPgCaNjf7QZpXXMOcHYjMdSkzk3WIb45vQ959MKVek0YcS+vI+j4FR8e
OvbGGtF6SfuSCYw9HJO1D0xuig7QA85tTYwFrz9/oTV4gppAYrnlM2UPWHdQ2I6UDZhxEZK4taqQ
XxQiSep4dT3D/o0r4r2KrUljmGjqJkUgQ0U657lnkQFlBG8G2zMZ1knSENQQtIybEKcFDrPoOX4Q
27o2T+pobKrS3go4IWFtQFTJXRhyVRefgJmu7bnalHZxVmrzLJnRxaqaS6E6smod66G6EO6O8PsF
LPHQFUil/fyZpOFDktFavPOobkWkrrCI2yRITgeUKbtRjg5jWB7qdNilVGQtX8kbrDXqJiOZTTVd
o/V3se/Ta2Qflb3zQ+mBXOx9simwRwm9bfkm1cGrE+XjPEzipuCeoyaKrI2PwSQhclQLj0N/EKfp
R2mKDeacjX4SUKmCLfgg/kc/HcCjNxwBQGG5KCfXAl06HKN1S4IQW62StiHwXTv5nSVsvOzAlj0W
+T16lO3xfagCP8+FwDY1IMZFLk7kNrCEO4iaJCroe+moYw5eZ/4J2N62yQpPBhCGpzMY66MmECg9
TRTvwSR7uIorHeV/nZ7HJj1/AgHwS//QJgBD021I/IZ/zYS5W4jCPc7IhaFZGX/hEskXBFjm8KV/
QVGFF7x0BDYQBbL0VsOSUh3iBjb2DTu1RjW8xnoJeDsxxdgjCy14XaQ7tCpaywezOw98ulZKl9J/
H9gLVP/J6o2RlOmYSTNHq5TZ61J6L8RbWuaPqXYi6WRMxaUwE3h5jHU4h4PhIcsaAK2U3DhUR/V4
naXsEjFULKXsiKYtYuwf7WC47TJzp9Q6pyZILanf12XpjYbJFpNu0Q6O2WOZGAZW6mYZ1XwY3Jow
u+UEYknyMcZAFiC0WIYt0n02oDSQCLpw9qS1sayvjBXwEsMHQ8keirmUZMS3KKyuPetTMj+2lSs4
a0beGvaUgmyYQHNCxrNtQQILAu8UObqEyW9AV8pUFX3EXTWfdiAID8Ztg/3oC6f+rdQclUuRma3R
UP0gaGfUGjYE/nGEZQuzNV8VGaPurHnMyABCeHs3W3mvpR1r2hWRasTFiWsDu5TFZpe/pd1NkX8P
5qRug7rYNWz2QVSsRNx5NB7MTWtc8goDbsvfF6QgF8zUhqHiFRaE7p40/CyJ4slYcyFYk4jR9NB8
omO6zNzYV2X/Qsy96jhtu3o7t4QhTWxk/pZmiOnUSTrpRU/rqjPOEBXfCBQDHFOkQDJYw54EPXlC
+4SYa6uQO0CEgBi3A4ooC5mdUBG9f/XEZPXkwJfyP7Atnpz+luxx+PkmJzRB8wNPYpWnEJEyEmtB
hDcxM+GX1L2jlJu6t1FM5xB0Mq5VUcJzST1TgepRn0SjQUeNyDDItrH0ZZQIgYET2UG+sgfWOet0
lDbyOS7108j/FVpag5+LH1hL/qn1vaIZHBoTcC+9sPjoK4fI07R2Qv5KBgmxE5EB49OKlDoPOv8N
JFvA/GsJsNj1JI7GBjc8rlz+AXOWDFPSaivH5GrkQe67fD+A1Q87bVs7FsmMRcyrogL2iLgIjO6W
99adOmFF/TGj6wresb+xn2D0ajSrjBsOco2TYj3GIUUrv+lknEiIDRXOmjxUPEjcDYuIrPmnsa6l
Xzyzjws7Ey1WuM65OCJSnHADc3+YwEdbIOg6YJt8ayrgvIJX1BOGxBCoM0wCK+GXwh5uhf5iK4nW
xFq/hWF7URTzijP7nBE/bE5oxACdlHPL0rwjT1VjvmMw55m68lSO+RuUzasEYnYGX2l3bm43TwZh
6E2pH0ldtnAA2bjMhkB+7zViGaIPcHoAeWV0NPUphmpRm3ApY+t7NKSHWr4zFtmMlLadZl8zooOG
Rv+eNQ47xk1jCakQOUOBozmbCA3imPdDx7INhzrFH49K+Oh1/R7Z2ZNlXNOe+sY+TU12dkXfn2UJ
ZKnP6j4fz4mF6u4a45SyWy5pGI8c5QV0+yY+xLXmWRuiRbkEskPi6x57UGAJcup2FjCHckFDVJ5W
K/tSlVzOdehY7Ph5BrAqvynR3+BfYDG1Nh+FSRmG71T7St7znOeoxUG+6FlAdoXFU0M4XW5ubVDx
9k4rG0+1eWRpyLwF1GN7bmgbqvZfOUT7BG5gHyF3Ji0tzdyMJA1WjexkUvbu0ALkEKkcI6/YIMIL
fihA+PESVSPlQM3NOKzKctxmxAJlPP9T6oyXkfusrxGhsMsaKKk7uPTlKkCKprBQn6ncY9bJaZAc
QESsauXRSLHTka+k+F89uOeU7Sxad6Q6GpBtXLniO8ffboL366XE67iHGgJP+nQdjJeCe5PvJ+9i
8k8iywPJMkv2AWXzQLlIN4GU55P1DI93vhDMqViCf1CEBIi4SniGdrAACcqV5UiEPjdysxEXjbYB
IBtUDuJW2SQQoMX3dYyXHY3rMpe9VtwFcIU/eGgJm1E2ER+tRWQTlAPiQlTiH2rXAiKBnkXrkB78
1QXOHxRWOc0Tv1FZ3oxMKG2Y9QNqWxEdYSuQgrL2DdYGpjOhh+MFq/hrJ346pEUHHT5yMbFj60qn
Z5+dDqxSy/mUTV/GLa24PmLxxGL0apLple/zo2lkN21ImdLU6xEVqYvCiHFNdVC02eGpJDIRrRdT
cYU1pcqQtNs1b/5AehVh01QH0nio7dMMQ5PodDP7zKczRteNNOPhqbcfpd5vMvKlijTYJgU4GGCI
4HK2NbXYTA2h4mOssBzn2GKhz8fF6OIkWmZFbmR+zMsHEdb7dqpZWJ2D6AKfziuZ7aIPZqpIcmn7
0lCsVu0flWerzT5LxUHUr+ATC9El1IF9rppjSnAsSN2z0O4lNUgKJ25K/RWdwznOX34RnaVRggfS
bXyGvTXKx1LcVR41w3ofhi+W28w8Jyp+lhsc9egALxo3XsqKidThnRoyFzMcH+rAUP9NFWRdWftS
UsvNmuMQaK455fvqn8xVoJtwNNeW9T4hXiphYKPsgfyLVCrd5ZTItnmRicQb2hfaluXgdQSnu/rF
MS8BStD5iliKnn72Y6NmmIW0rUBuDBz0BUomLtSGVhlfWkuel0YEdm/2G9VkJ8r0tWTGGCGuN/GQ
mngyE+NjTiRXrr7tNKAA++rM/NMCoTyhbZEL1C4Zc6p90AO5XUoJa60an1aWOQVxeTMlQ9UzQXrF
FAY5f2J+tqT49nmfcvK7Z1y6drBGVq98FsCzEk4anW4qXMQWf6mDdFRGjAUSS2wjCpzeOPax7FjI
bFDiIkYKHDP9I/xvQ7+F/0PTee26rWRB9IsIMIdXSRRFUVQ8yX4h7GObOTfj18/iYAa4BxczF3CQ
yO4dqlapy3Xkbmrj9K78ySzuERt/BqdGNyg/yohHLWCn48+plyP+UFDGz1QdySIIAfMyCUQHRq36
bSyepckqnmku2wZddlPe24XEmJQGqWMDyURTJB9F8tGzEnDwvlTtl0kVPsDirrgyIxDmFUt4Bw8K
LG830WHQ/+ZCG0Dq5gGD2p5JfjT/bvS7BO0D5pY1+KaFlP+p/Ok3wZ8eHf5bPDFHZZMfpNabQGGa
Z/uVeOWlTt1sy1Oh+1UHABbv3Uj3g+60Rk8je1NiBIWwOQeya/3P6tzM8kdtudvLSe14ie2Xs+hh
zjflzcAv0o+0615mrL01KSve4YyW/dzi99UXQCI5aorfcX6KzRIpb83jTReD5XGFRE8Tx9IUGhdh
jJuvlUnrSiMgM9tXs1ORcS8P7WmiWrRLcWpwJiEunCIWv+KMtumkjBGKZDaoFuNt2/K4rNzJJLmj
OEsQOyuNPyA/azJ6zVR5XYb58dRSODRMhJyyYDGfe0Ntsq46JPZHI35IdLmUG2oKRJHvD6GfkQfS
iKxGP1Wt7ygv0ipOqDGSO2z6Y8/qb6QRZT693QrsifX50kBk6wneHADeRAYuIdIJHKZeqHKp9RYu
VKTq1X7ihkWakEEpZF6a4aRxGFdVZFkYSe8OxJgzZSH8XUL2Pn2VzJI6BFu9/sUtAyxsP3Jfxfox
JsK+1L8mLhcYreb7UkcMMg99Yh8XLp6WvN8OoYEL1HjXoEVqILJ2ykHTnqaYLsMaIrxgdpF6Fe9C
TkstuEopDng/oAao61Ehs0VRQbZCOCzXvUZKvbGj5HS/JP27Fs4tdzBvfKSKF+P3qOZPeALHJdf3
MtsVYwT0kpQ4IG7wGkyCrQiydjkhE0hP9KKy6rDwZmcI0ZKICX/SNX/EOZwPz7SNjzI5XPM+kj4r
mIK5oYWFVYVVtvIZR0EL6s4wfINhhSZ5Ivut4QqI0rDDQ5W/qTjGYm3xSxa289zjrhw+prz9IAXt
nTqqiNY7g/B8vsbsYGO8Cw5fjgQ8XdOZ9zOZIoqbz4DABNMtsUJl6bcVtSQmpEeHLAEEywaivgId
pWnpByJJ3z4Ythrg5RO+yADUQYZ/SBlc+10hNQPiEV83+RMLDQXojKPDHGLRxl1xwfChqeHqhBPV
dl+iuzhAaUKRBcBXa0JpyMOhkhDwqZes7y/CcQinJr43sMBp2dRoNpIYhEXdnPqG9SGlwcRcxfmT
lJ2vsiek1B5GCoh8BQPNHjDy6vzfoHan6cjhar7qdNf9S3ktc1/8q2l+V+aKjrp4JXPFgvVhWwHB
izQvx9k5XJgvzrzoGl+POcpBJfpgNFnr6l7Mhv0Qo6X1rUkcbNSq7HQF9/+Jw3hl50r4A5cc9AWg
aig2SG/iFiuQE9rMEfj1uS5ERWGy+7xsFVHy7JTomWXya58Vydsyk5GKTljsonFy4wQEWnIqCe+O
cQKTPcJslin9BBkIGJmJeaNQf3UqdQx+WSTafGfJUaWK73Bu5OjawTwcqli6FJXlt/QGA3mE4rSD
fNNCr2Besj75KxUIhzLssPrBcGdOzFkZTy2V+lePq63S7Psn6eZV8Gkh/HU4IG8Fny1JfG19oxlE
qQgFyZK9WqAhVlBdyC4uhkntj1qrsaqI8MSWmABJUI4YRLIgNMeZC2G/oK9kvdlctqS/MSKPtJKu
OhSZWmqvOnDJMWnCqwZKgyzwljGQfLRx18orSe5bQk5CLpcGR9ika2f3155Gz2T6UBsUrWscLL0Z
ZON6qSEL1mMcaOoRDwGuJfzQZ57Tcw2NvIKy2dTLeYVEPu3waZ2L8NEkzJLsFAO14ZtK758sXTpx
MhC3kzIIUXYK+3T5GbO4z1sSIbi0h/2HnjXHFTQ6E7ZD/K9sfzuRtov/6WGHsUz9STkNJF7bYYAr
3JXuDrD3WEWe+Kbw20VOfV84YgBVfE37EgeLRbp3+ZfW46SVuBUlxDcUeI2xeuZccZ591cxDmM4z
V2/SAzD0x1JYKCZ2JekB2YhzGHivQ64jayr5HEZVkP/aNjeRu1BtTxBGrQRai9RAM6JFY8SCDNdd
l70TUh8Du9QJ/MXgy6HnZ+T/6d+KZux3PO8R+vbE8CtzOQ9a7sOlU6cXEtKHZIincC9x0b072fJR
kgTEtgxgkmdNGGBUOvPSW9faQ1TniY+qn44Z6s2ZH1TyoEiZK0bGsSqZMks9uct8oANTvj8Eh3jr
L/yWXku4rIxzNTPTI+pVtwFhsGr8753TRsf+pkgJ9dh0UrLYT+YOLoIJJiKh/yDNa98CkOWGcNk4
mwZmTmIHdB38GT+W9kpqaDx9zE28WxK6fZEBA1fPLeqpBRd619R+lqjbNbowEZdMt8diQEL5cfGy
vcymRKHdL4hek/7rJGQpyTSCrJnYZh0Hzf2le5XJjerKj82KAuic8Z5JPdxS2HfICaDFfOvl33KH
55xxdURpa40sGFc/AzKWr4vXQF2r0WJj407BBJsZPoDrV7yiF2VbjRomkS8JiWRD5eEVOEd2EtpD
BKjGuMSVjFakuKwHR66CdDDOVie75EiXn2i4/VjLfJX1rDQaRI+STYwSREekQd5oFaoOwiENw/yK
2Urm7y52gGK9hOTw8tGy/E7OetWf65pw+TSFuoJliDm3zaIXVgnRUSbnmCNIrAWItZiG1wHDAteK
qYH/dGxVMAE7FanUemxjImldnXlXn2UEbcVnteNJyEJCxEI8o7teNtyms0PCH0LjKzTM7jQuA5Ce
XbckB/18tBAHm8tuLqVPKnZ3niPvp6Lrxxo1ey8i+te7c5pvPeWojAlJ0E8Tm4j2cPbocbmyj2BM
jl1VYWB5I9j6sJxb5mwwt0KDRIyDOKiPYVVuq14++mU3WsMl1pMwW+bQzM8pTBPLIfwyueI7v1CY
E1/wWLnwq8bwLX50GxHlsDIPpiCIC7+MnFP5XIhv044skA9NWqJHzwhHGP121ImhDWU2QUk2PXre
VtV26LDqe/IOBLdF4/TELUZFS5aZHZNDnLJVVo+y3hw7ZmgqkwPTyDk87TN2N2x6WC323bdh/DZ/
ml16LC3upnAb29XYt5Jw2XNEnaczY97MQOXyU2VbKfF51nFzt17ioE/osvwylq7y+TBMKTtQ2N5E
w4RBnzS+U2MWmavn2jSvPkveIAVYPC7K13hwyvqyDnvRHYxvXCc5zEixUYNRQPOPLl688C/lOFXN
u6VNb2k2vUqneBpxYKQYiPGczMkSproRaIdBqSlAUncAYKp0Em72/Eb+9J20PkxV8XMqTTrGFzIz
ACBTot+TfB+7UB/IAtGd9LSNWroGSCiwX0SFY+dpjLOGRwO9rCBNKtW/AFnh6ZIOyYW7jTe14VKv
uNQz3lQWlWAQWlfVv3jJt53KBN+clciX5IiQKTVt1n4xyj05G/Czp5hcIcYMIgBAEkzyCvRdCXrO
FASwFuPuUf9UqjrAY3nG+BCNj9wkEuCw1DkplLh248wjJoYCNjq2wkQ/lbjzCHKM8puoBHLhyZ8w
G4hLaMsEvjiMXSc1GbwVcFOQAXrMnF2CfXxhrym+5ZnNE7tikpGTnq3tviPQ2uLQygG+80gl4FXM
8tqRZARBlWmhUQtfrq6mYqAvRUQf48LK/XZy/JphBTyD2Febdi9Sx7dt7b1Kiv1sfCbncpA/qaK+
jNH6LJz5k1k+6oCoYW+poKLlfUwAX2nreYzqczQcLV8o4MQYGxJbE7efQpPu5WfM5rwU95aeAqmu
I35QswrYqCzVi8Jy0xl5N5M3dN3aCADN/DFgOmkZcqlhjIu0KH8lVK1Dfwf266DEqRnBTYzoU0ri
IqsDtQsk5vtmfxUG5/i2v+5CeqMmXgBqMKSGJNW+Koyt2As7WO7RTCKRm+Ac6giSnsjM84xcf/Tm
2UEJzHisi5inr9azqZWnlnl2IcIHA6XEiK8pbOV2ZAcxQcIr97qMKw11x2TiXVXrm7b/QUzDKMGs
X9L3apBftZ09kxyqsY41XciQLNSLES0hNEJ0Mjb+K7oshdzLhiDezT2IAPv8V+PCYibkd+iTKpZv
VRasRcLWiMxAHu8163cy01OI65b+1bitA8zD37UYUYkPi1y5Ma4qc5+BrvGjA5DSP7IPBgUbXNfw
hqXdJzPHQrhLOgFMtCQoGufSmKG+WMMVsMcPgijmV13/WJajRXkrPaiV+9CWZyp9LAPqHLKkH2zh
ps6EmobcSuLifxkPx2jeuIGG6W1QzH2HfVdCGMb4TH0oLGMUa70k1RrWKqF8H6tD6z2ALhD7lj5m
m1h2UMvYdFczpdEHv+4jWaLnJzsWxd1dWqY5TjjOhuswP5MI5NLsCejEGSe2l7EcELj9fiy4PNpA
BkiSASQZk5noRfq8c1c0/L9ear1LWXw0po7LH1Q4GdNLCs2ToYYBf6uAoXVfjt10APCgCuE7XA4R
l4OskceSg7pasmsZx+R3mWHu/DamA/0GGq2L0ucAaf/Y9uC1l1YnWWl4bhxzQwqsUlwK27xoDbJp
6VMw5ssF4lDpE2LGOXkm2KDu3sC6BUPjRe1cLcQUeLBmAIumzKTwUAtEwujBShWwhuQOPcFmvWur
BJbePtnsvBYiCVSpvLOzfjcG4Q3f/Rdr01ELLhhR1tRGj4ZT6AEjmYNQ4JRKOQgFQffpckx9zIFN
PHnaY4YVxTM0U3c18xlrdvVPYRbCof3ooYpmhkkHESFBS64KA0rGfjFbq0ibXyXahmr1V0yWO2ji
HiCpk07UiEqRCVk+v7CKbBT664woi+95j6zsAzkmQZyneQ9uLVGV2w7ZuUS+23JLSoLQAIjNFKUy
E9KC/nsgja2mBwew+YZ9EMBN9Yt7GlXXv/nsyAtJhMTqVeISYeKZCkwIN2CbNz1LP7hn+r7C2ra4
CgnjIIHm3DhfpOgO2iSYYbum486makewQmb0XwT2ZBm1Z+0JnhtOtjg3Uw9RaDlNd5tsPsNmpreX
/TTuzpamBKYlXda8uArmjjjLXp9zNL9f0Aoaxn5juRBieRuDyeyfc2E+IsO6t5hQKl/CUt8FMilf
z+6UszIN01DXtPs646uQA1k3LqZTBY37RECgRF/Abh3RMewHJaofxDmjBhCmOI77T2WOD6TGPHpC
vCviIJt/Np88dJUGrclFuE74uSKoA7NyZN1OeC4LXeAgtfGmm/q7g9G3rdi+w0Py2Sak40OZ7EOu
d64M6EtkzePqeNpW62tvkjwG+X2BG4f2qGyu0FZCZJBIMJuluacpGt8BanFvbRqHSyyJqy6Xd1uu
T4vChT+Wr86z2SWbhBsQjHFSJf20hRtMPWbbLvGTFkoDQtDHIJjbjiQ5pdAFUhJhivHUo1hvkWub
JuD4Uy9TcJ6yvbRsVFUsGT2y/PKoxs8S4NH2cGHGB3emccKt2yfRsRCzbqUBBhZy340nnNzHiSlJ
I7HNFjAEyMqZnFNqIJltAynqQl3qbuNZY4zbMGHOeacc+xoL9mxqHdZRWDFHktnTS7MAZ8Uw+3sp
6l1qPIcOJSOSr7lmt5vcIbfek0S5488b0pPFz2hK5LhOBz6RUrlP3QED5MtAZriW+WEQ6kuH77nq
N2skgods+RzqvoFaCXUkN0QVkbur/ILjcAL94pVVwYRrlzIexJ2wyz5hQpIcze2NFd7w1PKSOVz/
ihreW6YwLflPyqVD5T0LRpg/Oks/DQp3JObMiVDGmvkX/G3x5tNWOIgABSk+0rNhFVzUh6lF+oOQ
mSP5GwF4CgRWYPlhkGHC2SVhrJw9YaHq5MDglkMnsDIJSHHpEyS7pkG1Yyp8wCboWczl1wSgaH3G
L8Lm2n6RGRP1ESo7h5n++rBq46F21mNIXCMbD0iFF+I/JsDnBO9eeyw/NV5J4AndSWj+VA04WrDL
pYglUZoPp56lrVK7Nti0dMt+h8+fc5bptO+FwsHxsDTwtTHegASPNh43XJPLauPeIatMBuSvrZdJ
ehDnEyGHS39PRXLUwuGHtVHBWMaj4eVwccsvJEaUc0wDGINOu44/3c6pzrzW87qejdqigYBDmRwA
NtXDjwEHgeqgoJ72eALuMV57id+90o0zYbkyVgtV8QiHNSNzt6FzqLS2LHlwxFxxEfErxV9rcfBf
locOzSkEB+pVE6VzjHTrN5+dtFRMVKnevQbIaSQne6M1Q32uIRGcM2YVVRWUhEBFBPmq//IE65QG
U3NTyTqQfxJ/aPBDDeJjUaZPlY8dnI0pswrle9hk54bFxOiQcJuJJfYhY/n22vqT3OKYDzXd9G36
pcLSfDndGUQ9pJzQWveSmxsiQmaLOHPllajV6MLkCxEFwzf1OHBytCXBASWr7MK3iHpvdDXIsaSA
ZKhZsaJ5XOp3JlvHCEyqZR1LFNzIETh8Lm2m7cy0dpcNaQHbvydnsCikizz6RhfdYJ/uq7kJ++XL
qZ2gaWiGt/qTrNRhlzrwXO42DhDJzcFS1SMpNA3AYxp4RuMSr9lkRx6TuLQ1whGiczaTK/MOkQIL
BeiObRX1IEV6p/3UMsVtuagtygyLNYkBrbOyi8MASzD7iT4ES7bikVhl6AHWLFzSA7dKOWBKwKI6
i1+5bdJKqZSpB4GOKW2GK8jdGwxdpjWtsd6W9Z6a1DizHfDJX2CIzpN0xvZeUFJoNacEI7pbr8IV
hRL82VXYUXmWW9oGoQIcBXmMYlQZPgaEDxZQhuoY4XDPjPMEciHHzSKrL7qXMJly9MMshNGxDkYN
dRFVs4EUVOyaOfFgWLbI5gbOtD9QpTadyn5QXjNda5mDnC3PSvlHZazikO3bI1FIfZW/WxHdNXgw
GtFTdd0jjcZ7Bmsd8GQpzp36NmB+roIsHvGhPdVGDtIpYaXbXUomnszGFhKOIQFGdNXO+DRBlePm
rRv1xQdBlOFbg0BorbypBCZHnAi5BT/MYgRYeYfWpP9fiz8FCsPdQjZ9+TtNf0bGAoxsp22JgwaE
D3Ytk6R6OiK01PpI+Ybs5GcNs6KMOPxZCFZgln4ZjNclAALk686PGR2NTthaAdAfWzzrbUfl7sB3
QY4syvYSIIAz3AV/cL15ixpkmicNG1xVGGfDS80SThAwo11MndNX9D08MtV+JaPZyXwn2atW+T5p
l/juaNghDMePimPbhRyeMZNjBTLROl1KnKkmlleLL1X+k3w28i+WhBrGx4UwMjaZ+919TqrLpIsw
rncEUfT/enoPWqY9LAVzeKKyezRyTXc5HMsi57ZDT6het9SFJImDBEWEsZIF3bPFwzHMwYmWBcct
I73svDkperqXQZ9PJSYv9CvXxHwI+rpZY2cOUZHV/ARV4efSTKAEMCrRyFuq32aWq5L3rBj2oUdy
0yJ4yhj69PZfE1Kb82cGAbSg+5LN6aaqw898JuZUh4iC41YRNVBgfx2ywOz1c5uOZ5lmShOkfO9l
RdtjIHZYlAyFeSo07jwsb5ChBmf2vjs9ZCMQa58VO9pNsd3x06jYr3jVGzZoRhlhRyU73nb2Otec
YeuHGmNXlseniXGwY/mFrIZZUbzZc+d2uUL2y/C491/qCznbaXDYeg/vny0SDaBLG+BS1aQL7Eqq
p/jR5Mg0Gd8oB+s9k0kaMMtwG9+KxkS/94eH0ulAS2W/JV427hQFfMQkKQd7JheL9bi1/hgnaPUk
hK/MO9iIFeWGbPET3pVYMc/a8Mv5mYJYKtUPg5ldJEKdOYdorasmNLeTMRY+OCR2CdwwbE5cHZiv
ww6479QP1wo1uHYFpETD2m/T0IgEWSk/FHQ3sj1AVMB6yVWzcDeYOGx6GLYEG0hHqS9hmdP3hyN1
t1qO+y4VMGMVQF7OqW/DzYAGMyUweDIGhhgLSi6ynFYce4uL2+nIwcWmg4Bo7Rs3kvLeVL7lSFdC
goiciUPZJB0CxTN5lzPfE4CNeEKUw6wSM2CFlbP38ik7sbo+fcKWyyiWOzYeI4eyfuvBTzWkPkwx
7ttyPjU539QhpQFNl6fW5R9qNH6ID6OI37Fz1IpGkpN0lg3tLK/zuRCK29hf8WAQoAxhkVogTvsT
YRbAJKNpDhoTFsSvfbw39nvrQzyn1BVP0G65Oe86hAjgd+qUjR1uSan0ZBPvVvRQgFd2tkzmlGdB
Y4hBM091sEpWMMqIGyLrAq2suTRyuR/zCVSUCNUTHOe492IHZKJqchTOt9UgEoaRVh4IzDPssYIF
2UYCOQkWqroelt9WLgWSVIXdyJiI/V1kv3Vw4/Btd2pAZPV1mv8MWKvz4tHMBL4THbAlOzfvTo5l
de6hWvew5RBt8OI1KfkCJDfrEwN+xrwMihgYT+wlNP1QKUNQxUUgkHRJNvGXlKgQz6gt9CAuv7pU
ftgMQOU0dIr8Lr2Rf3BT1vhqTOeYXL+/6JEffCcFKnjy42RJPY/9z1JBxJUj8U3wNTrceYN+lhUM
1858qvGrIs3rxR7gt91du9WEzp7eGv7KxHmpJXblFFo+8U7s3xmA1VfnUGwRCEWUfbKG+iQuI2qC
CkxnAjRRBtEJg922VURoxERUexr5GqerEtQ1BqwHf3WmY/r0p5rs2zBWNzOdr2YmAzIYWcrSfmcO
eAiDm64yj2ImVRN0venE3iZmTACBZcAUMI4t40Vz/kjWh8mLnpW/nOFNReauzfE+8wrc4MTZXOyN
9NGZNMULBOL7QCjTUmNc3i8pVrqYvJvNUp4ZqlupSSDwQWdoXRS0bQYmdQutbaq8L7jiB5Bxf9bR
tfy6rLB4/jBZnrQzRypcm0m/NtClxw/ZbB5Znt+h2oEf7UK4+HEe2s3nOg0vSx8fkzlA/K9CxpSW
/FdB7PqqZW+BBDOgD2qZvi7sSaa93tuB2mpAGEIjPhSDcXLWyodZqD4mCQkcw+yZRWsHt2Vg6Tjr
SLGhVqOOVVDV9DX4fplJXLULVTKIetyUWGiMB6t3xyxPPdVHt8K+H6FSorTtkCYR9oY1CRU8zpZ6
W9rU1Z95grTdzF4Pi4rkl7ZBJOIqxY/mkBbcsVF+lqeI4dCrY6jOHq82vjbg8MSZ8q+l617a1GV2
PLta587OM0frGUzYmZjfiX8qwp35LrFTKHdyXDKTNC5G/P2BWNUvKo1qPeQ3RC9kkeMjRL+nEREI
BWXzDf6ksgX85Sd0wl6VYxJvv9L6u6SQGFuoUfseM2XWJZcBJCNqYOUw1M6twZ+Tmulr4hNTZg06
12ns3QjdgkC3gNAU2QVKahVrjekzqt/QWSSJXIECOujMBsY4RSqf7FE7lhVdHtnPw+++Fqd8aU94
qE6Luzian6nCr4GtI2Yd5Y/FyT/TQtz1/NMxJxQVB2sp2Oe+GRDBK0dFGUmG41KeHJZ1y6h4SwMK
A87UwUT1JymDF0PMh+mJUooIGNBgEaKRlHBB/j0s/kSi3lgiqiTcdIx+LuZBp1NsQT1scxqiyJFz
xoytnD8LJ1q27jRq14qwJM0458L01Z/Mmb4Mqf+1YhsWokJFajxitL3EbMPdSSd9nzT6edaqsDcJ
aKD50uqNWfi2TNap7sq3FoUsik136q85VYPRxx4EvoNsIEFtAMcsYWn9wOgDGy7FgmtgEWO7DRKg
xPmR6sS9dIhhWPQjZtIH9WAg8txkMdmgI2R215tBD9egoxvOqnnolL86OQwDjgV6YIQ8lKITFzFv
RHnDAx+UPTlJpORmuAsjm5gdwWRYgDw4qTr9HsIpHPBHVKRm2HxHDDC4MfyWdfHaE3Qwh0ZrXB22
rZSgjNWKC7EutOMAIcaoe5szMkTVu16Dclc/1K5FDKPcWvVcVawe63/Sllqv2YhijUs+/JZ1fTcW
9lemERtGaDEiwoSbJ/rOhjclg4yuIFiclf3EVrv+TusPeX7CRQykRA7WGw8m2c4cBMzMKQn7knSp
8kJoCygYOjlQEllnnSWVXRuiJlEJEpQDjdfBcc4Jvbv9Lg0cadVHEx8yCKwJDsxjKnsyJWAPHTKZ
gk3gTmUp2Og6CDvEEXMHgC/0YzW8s85VrIocRb9I+KTWfQ6qZkFwq2Pd19UbMIkewTAcOsidHWya
nNxfgB4a+l+aR6y3v8v+OqHSUs0+mO8T1LqlJ0UP5z6W4hW+pCU/N7n8ArSy3A52srtUYkQ3nTLy
bJySCAJnun0N9WbHkDL/PRjFp4VpMOe/rQririKHwDh4prGtKHAZ2GHfX4lC3TuqlUK7ME963b8c
fgk2J7JcPFbtk+RBbxVAu5H8k8muwd7EnZ8hCq+qS8SIqB3BowFku8v9P+R/U3/XzYeEqgt+zsA5
Ri28X+8RQt0VRRbHtvkmil8m5t6IFlXk8DeKveWcdf4yC7/eMHxYWo42Yy+r8DQRZlS4/L/Rwqcq
Vilm1xtXgyUMe/rDcEZ0dpi2OF6xL+1XxO/Q/8MM4MYNkpm/CgLgXv6VonjpyCEr6pc+HAvpTzr+
TXXF7Sm2qvGKIyWMN9CaKAOTBfxmacYNSIum1AlOWcht2Vn+n7BMotHDX3fKrFNZiEtb31fd3TwQ
i4bYzKLkGMPJWK9ajIbRlRThEsqsYiusNct1GJArBbNzwN5/sxUo1Nem8EcMQLQEp9GlmOiTsW2x
JE+vm/wdiLUrxOYzQwZNG3qtnOn5SCtljywMzZa0z1hYJXZ3hn26TysyGhn4RBPDJHa7EB9MALij
VCE3gpbyxyYpwWS1jUeg1Hz9KlFCCKBzknbAjAq6tgX8Vm0XsmHgutOD6muNkrPcSOdZ+pldJAR4
EzHoRXSW0PgabAss2mPSZfPumCxXJkAa82vus/1EdjthOoey9JDskcqsohZFrNJU5UmlfZEXtox/
Icy5sKCsajuCDQRS5sXBHJhbLI12scVEyzgPBBJV37yRUgmhjoVLFiF1pboaCsxJ4jL+4BlBYuDq
5b1y/rZEX2t0errKRqdF48Gaq0V+Hm/6bqAetVT+XHDvNaXKCo93WkG33/b0k92ulG3eeypA+AyZ
YPzH5iKiQUSOOjSfit49rLY/5bC8oO5EFtNs3EMU0Qe+clT+hOYR9Gibjxi+i1yxR8VLnLZ87wx9
YH4O82WdqMgJh/xhJ9qhXte9mT/S9VkbLJCS2Y9spnOafrIRvqoUghLiIou0ArAq2W/eLI4R8yoL
/VphlTQtDDdk9kmGqyCxTmrpII8Hlda55PFP2paV6MhvbBwVNjWmRv5WnZ5yoM5wHFT81SosjreB
iIO0TM61fiuIrLay8QQF+TRmGt6DYyQWv7AZKQLjaJlnw0Oj2AXXgNbAxDe2+LiJ1hZZuyFdlozB
IPePk2V3vlxluSOt4gFj+EtlTRNGdoYTklbValJAjpYOrTL+1cVPVV0OQ6IykJSCJbqPnKvOxdnG
IoiY+VPobOfR9LWIhBWZmGZyP8W9Ho6qaQSqyl6FioLh82c6qUEU9Ze6ukemE3Z846nzkFpiWYZL
p4GE9BVluKAajUFsMLkdMnJp2ATQGI9kUOEEyEgnR2CfMnz+WHLhGgebjRJAVVDKyHsijEODte+4
KDZDM9JxZdBD8S16VLqMaRrGv2b2iPGitaxRlxhnGRgHiUMq1TtP1jqoipVXQrdHEuJVYKp6oMC1
yh5xTcMK5FFTMvDFr8ykl/ndPbnizFBNH/1JipJHzqlHkfFIyHjWVYOhuVyQQ9Ev/yulm7BR0A3T
UV/Ul7NpJTrlTmigjMxnaFimnxhnnpCPFVkODmHwUei1ygVnM6v+9lBVqFiAg2crcE8zR7GavhTb
ejHyfYMER2yKni73Zh49zaICLOt7C+WK27VUnoSXv61N+yqA/Ko1QRk+wcwgFhAmIZ5J73gpMiDf
KNY5LuVTSiWbgsJNYqvd4bHodHClPOxtyWvBMs3WSE9sCM6AIz5AD9NtLB3VeCdo7KZL+W1Iu6tj
2QE5ZFaFY+ioraW/5P1pMmYvF9nJ6pk4xz0J4KgKbFRqThkY/H67Ek24dusq/d6TPmWZNxP/4b80
1s6GwBGglSh0AQiTb9Ltpb51K8gTgxm5dhqDTPsJDvq4JAhZnYT6oPFeL9mubpno730MVUS65G27
N2uc1l7XlS+jgFW3Gsw9lZduT69Vdp4Rd4+FpFWyOE8OmWc+S2N42u5jBb9ozxyY2AWTb+cSzChS
NB4+MZ1zViNwkVyg8IcaWWmGrLSlB+LYL+lfjBciJH299mLTMiAg/jlILCdIAl724jAU6hMBa45Y
osGFBY1MR6BsskRZFX9AmFA609HR+gOlhWLNn6k8fKBWf2ek/0LKhn57RuGo0VyUZB6kVBF2Oh0F
SpmZrcyHsRNUniV+oWUoec639HdaDo4vo0EauJtH8nA0XFYcYWcrXl/a6jxLkrIqdGWx4xf6eBT1
vKfguYNUkZfyifby0CO445wRm9zOgjN3mFjQqW1EeM27zMIyahGNUX8Qe3KUgkQ2dx+mK/hApKN2
H5ABs7rZaVbCNrSnhv6Q8oWkCCIc0puFR7TEvK7QSrdEACQ4RQWM1ojCCHSe6lBdM9tOUvLo5EBP
ChRRQTc0/PIV5shTOS+7hmn39mNp86lCXa8r6cGSSCWqnOPMCZYJXirzuKk0NXwgGCZkzTx1cLdT
nJoO05BNQWWxRvhSo84vRwaeNkABJaNIrs9Z4opOpSX0pxF+PjbHyO1VHAWc73Qp1fBWYYSY7wpS
JguBhqcBgYhBzhomuSzk8FA/5QbWH5MHWt4BUAW6YvYDMNLuslZlEK+SL0E3iAJdiUGhkVRQ12FP
iSIVqKuozYsx3J5mvencaCJVebkhteRPdCSVTCANUpo9h4xnLIvHaTtUt24ybrOp3+cKaccEWXpl
T8GUAzjokhhe3ZTIZXlKWG+w2M+WYTdh0Ohnhy5h9aUkeRs3oV7zH9LOa8dyK8u2vyLkc7KanpuN
rno4PN67sC9EZBh67/n1d1BddaHMFkrXABKkzDCMoNnca605x/w0DP+gBs1BRR+SoQ/p5uoYHl0i
opuumIehduil7NC5Dx2MzDYqaDVpkMfJXHcMpAVDZDGOghm18AWKQtPaiNbedpq9Q5mxR/UrcIyb
BaEcIB0gqve+cgqH6AjHUM6KcxCTR5cUZxb5dNwLYIMd00HFY+gz7kQZ7rLxR6WxezSkDXFhG1wy
Y7sO+KAeezBfG94B6sbon1k3WLmKdY/prB0IUae7T/VBBbWNtHZr3PAw7lO69lOaG/W1Fb4ykctR
XnAXIzsN0uTsqurJKl5HmVohj46ZuxvqY1vqlDugOzlWwOPpVpR5ZKozP4NSWrHdjqJ8GWOH1+Z5
1qIznfCUix7IwgSw7CgoqVY8ImMN1McqHQRorPSB9JBSh0Z6Kmj0ImzUnvUIjIls7qx259ICcctr
jQG9yB5t602VjJl8ScL4qKnRPsfAX0EmKZ5VilNLfrSxHYLKqxBVVkgNR9i29EYmakQ/U3Bkafvs
hUTVWWc8VhLBQ0N6NMJ+34pq35bM+GJUrNapgOqk2D4mlnKmgiOqUgmJnL0uKypF7Fnpi+KOjOWS
gw/N/odKHK5gWmEzcgGVtTD60enZCxtONLhbO4u2+Nlypk/G1Xuw67MsGBJgCJTCy4g2itJ7LcQX
vQBLrCnh1lX8dtZSomwwEZw1A1eP4W+Ic2ESLSpjTVzDph/sjabk25z7WZvQWynRop289Y+JfFZh
HtkHjdw86Gldr+3KNiFeFNAmKclp6e45h2AHSGYEWMc0N0Kt2iIIlSUamuE+KqEUKrwHmemX9MG6
JmLCSgHLW63NtqJTN8pCNo21qyRrIT+ZkgSqy19pEi0uaEphNVDZ89iRCFPVO1VCGi4NjuzavGWe
gkA/EKtGUUkazM6O1qgyoL86nmneotC/1S2h5/1I2px9dmdu3ECwGrdahEG2x2UB7C6dpdhwVBKi
cG7X3bAEdTnyIlBGe51+MZtq2P3peGk01Mo+yi1kLWk390ukNXBwe4KLYNPit8aEoE+mVXEAFVxR
KITJonVaYlx0nTswyXGiXxo2NvRQyAiw6OxZ2AkIUVyy3UErIcM0sLBUjU6s59um6bcL/Mxh6z93
IJ/yi18TJtWJXWZcu+JiauO80JW91r5p/lONvVtlyIJuVjKZEk/qOWz2GewVJg0lb2T1MwvPV9N0
74UYbqgkFcB7ndtsUapFwTulhEvmR6PejGOHQ78mSWyQ3n+P4NPlY4dOMRcvOEsgCNdLg55Op6k8
V7gwT34IIJY6JNGlPZngQXKVoQihIEAOCgiRVRCLeYnBmDEEvGm0mOxvGB+tCdaG8T1jAufk9Rup
Rjo5Lc6eXPZZPraHnr5XzLUjiS+y1gDLYxNfHw7bsYDSCbFuQHzOjl2hoPuXcK0LHirPddSyR5i1
VEnQJcyeWbDLYKkyD7UYjyVQzlPU1Tc1fZl2EFMUcf4+XliXS0U/y+54TeNqJn0qGFupwyg9GB+N
Zx7Czn/3Sqat1kskmKIz4J7UtRTyhK3Og4bklAkhysbGRFE21AxsoSm5HZYSV0HtJZJDYr/FDK8L
zCQZfd2Ivm46mUmY+07tXuprJBROVm7yWto21aLjhdrX4GQTd2fljwifEh/I5bgG31EUXF4ftUF8
RnSQKgO78NrRXP0cSt6l8cJLmi7qFGMQ/9b5J7hAB30OKDvOlzjEDOThgZODks3eK686IYu0bhMH
uw+3onWCgN1lxFcks/egvbcqmDJ46BrdRZkUpY3Pvrnfu+yrxH2g1wVWqCv2FVZxUgUlu9zRLM3T
dehWByZP9A8dmXYGux+mpox2PfxPNqOHYocZaGHJRFiYhEW8UPkBNyUQFFW3bpwVCknvYJMsPfRr
Hl6MvoKWBVsvBoTBIraLfROdzYGWZgN2Z7D3rs6inr9FhXu0RXgK87k2gDMg+5z2W9ZsPKxePYlA
vXEImpjguHaLh32bNmSPscjDkfKUnc20JnE2rk9rTrbWHiqgpK7WcPKxKiBziJAij/5Kz2c6c+C6
e1fqo1e++miRdMMpWr436psm+PCYDGVJTGGVHGPyDVKTeDrX2CrKolStfSsTAl3zUv4w0AuAEGib
z6JjRAIVKNBuRHCYBh5d7mN+xK4Cqhk8QiZOSCR0+12hMuel7+TLmxCldcr2VroCXZKt9CJL5TkJ
V0UJ9rU6mTBGgRNUtXFQrtaEWQBGhC1/RQaIUp3tBYBXcp7OMemCkj41jx2ppvbT8Kw+u9yerZaD
Cl4ix+4llV3zplJRaTP/rl4azArZ/DM3tqI+DIyJOBafYBxT3EXAqVYV34LRxO9PPuKB1BKrjp3T
hMvQGOk0A1K3bCN8sRFps62JoUrQcVjE3AxU2qA8pYm8tAlHCqTwnIjmoqCBVJrypoZ7en68DvfF
no0zrcYQLw6ws5hpBc9JBV8xmxluextt9+pL+TWV8m1n0L6tz7abnEZhHtyy3XuOjgzZcqksmil7
8mHQv+T4tW2S5z6Op/nXg23Fd5LWrA84sjMPrxZ+iUWoYfx35Xlv5PS6mDpXgNETmgfbBNGPH1ZE
DOGCJKcWS3xvsVE+JUp3r2TUWb22aNv0pnnFFY9PdfDGJ9+knK4Xcozo7GV0jwRGLgcGc97RLBUi
XIJD3Nf7REH8kcpAYdjbdpCbDIS58FDdnYy3Ig9uGclg447pA0PGEIoIZUqfD+hSLThgPJJVi5uf
UZPnbZCOi0oCPDRSOmIYz8kE7uIVNRC7/QS+P2IvcpqydALSO6OePhbEp5BIGVwjVCSuxP0yWQsR
lkQ6XWJa9V/Ir2Ihz5r9NKKpV9OaY9FGQ1YUqemiG3Zt/tV2U+cD346GUJXUQ914jPVwI+ls/KcK
WECejU/b6mQPL/m2pJe7jBqGv/OENEMjCnmHwIMoOHA0y3Vkfqa+kme1sGhQItgcUEWxRchMEIkx
MgyyHpLSdKxRW4PBXYeEShGE2fThPe3SW1ZTSZCBTYTT2WEgLAXKRlXYqlFMN+nULWhXVpWuVd9d
UatSxm3qlWqgOcQvHQOnz+0G5jGEZ5YjA6RZ6Ae83WFkGMFBTQqAMfw8II2ZP2Mda1cqiYEa8WEN
G25OOMbHzrrANkQJFtBLg/LqiyPkBOOUV6+yZ88D+Zpi6kwANAaH3iccWG/ZM4Z7j017wo7eppDr
SG/RkGerix75P20cbIbWfDIFMDWie0h/NtK3erFETtth8wJe4dHlVOV76D/groS4hJMY5Piya4dV
hCvPQiPQ8w52XyPmLBESTlQOHhJuVHHJl60ll9insZ/f8VxDTVP2yO+V2dwunktem7SfEa5NdSlC
kwN2sgLnT10dYx1/F8pTDdpnOSwNzDg5Oo9kgvmtrLrce7D3EuVihsQ3vno61xUTTmShR8tI460W
dbGpSZxm30CQKDZeP5z3zb1v2pmFEVzH7zXvOxqNTTbvWbSw0S4FzPoOEBlloOaCj4fPhl6TEpcG
be2/V9FhAi0NVIfiqwdXIpI1cmhGaREAnv6ESArPsj+i4SWlHIbSSsIO/Dpa1lzy8RKuYs5fhOLC
0M66vbMB4wS8CkygM3H+Sm+YzngAooaJxQRD0XuUH/nNzTDOyFg0EfcidINRvqDl12xpdoPSZ+tJ
EJPL97aQ8MwE+QyIYaw3sAWK36/Lnmxl9xyXaxdP8nDRZUxngFHKekXn3t+nuAY8LBQSexGJ0Isk
nOvljwmagcSjxnfHdpU5IH4gg7xObHcdFhq7OMOvulQg1E1kpxjxONfGvISsEaIkcRLg6wqj+6Dc
GGO/G7EKV3K7HWJlrSps6RkTRzW01obJLEo+Kp9GXMlHDHXyDeVh2TAfRrdQA2rz0YItg7hajrTV
YjKsfKbz4dSYHtgJyCkLjHZq2Gn2A/BxElGsx0x+GCiwlfgtSHs47PFOAjORoItF5dOJ46h8jh48
PKYWMZ47vFxap+0GVDh06yfHm8WOUdE+3CHYhQGAkv4pDB8SwGGl3YLkXvoax2CoVHTHzpePNdCS
auLEUhj5sYKy5tnK2MxdPG7VlnsymenpR7etcErBp3KTbim7AHbvepluNdRb9r2ASyIr+SaTnhEi
gA+n58Hj6DafqftFYwKjhM8eotgCBN2w6s6MTYs5F3xlNIYnsuzXhXVvm7u/KqLUUa8ZTuiKDLuW
J7uMhzn84nlD/1FDKKSVMZKCstrG1Bd4cCmfad0t6WyuVKTaxVPctCsSw1YxD4UG4DDXjkr0w7f2
zTAuQhh+j3IysyfYHUDxbUBWQM91GZjQe3m/7yoCbED2YorouSKUfemD0suLgoGTDzhLA1MyXIYc
xA2cfdQu8VtX0rIGgS2egugZt0uP/94ywoWs4rblu594mlLGFwHzjRFoKk9da5ZnvAQzIBi1wazQ
CWEdSlF+qppHdRplYHhqW2mhxwus8akSbNsY3W7pz2nLJx+swquR6qsXJ7gLzJAVUjfHlCmkwp1G
BZY7vaRvinJWKf3mEdZ1R2nPA1cZrOtzGau/wOpPvVPWE/w/W6fZTBJftox4iXkLTaaQji3aTiBe
wA3qeN+qR8ROWEODdZndK+XNgl7+4ea3gge+2FnVqfPqQxen+5DRaf2CB9Kx7kVVb72m3Zh2NovR
++k4KRQFTNI6w+NlB5i9MipMA+RRIl8Y60Gz4dzW3tykgdYAxHPo0UyoIZMxmTQ2q06+txYtBKFB
nUJXJddQa4yFG97yjPhkeR591e9NabHIum8RuCEDunbeH3KzPTFGl9pdinGlSj5RTzQP+G/z5NT0
UEz9B1UWZ1ietMzcGHJ+sFeD6jBMhsEgwpxC+Dz23m7LmCit5wkmZNa3nvEH66sno3xEK4Tdn714
tZ4GhUGzhGtP1NwFjo+CcEEGBU+uCWPRlL+nG4dDy11NIZTkMoSAlTL5JaRyVnSwuzxlmm1iO7az
1wjthInLm8obNF3Gn/J3G/ZH/ZG+Z7F5mBAaAxmFfXbXZmOz9tjUQtliQbbMhZXsVY19T7aYoCAI
ODvRrvAS2mt/T2Z0qOxB+ck1ty37yUmkMBAQ5HvNXAK3oTmAZdYjAJ9IptdD+8QzsdpUc086D4wc
0PeqUKFcGjd8+gSGakF4zPxEwJj8rBo2evA3WKy9L37yElGejKYmQE0Dp0LvmDqTp9RnOF0Qsd48
0iEFbenskJfQXoV75F6W0PMfduydHR2ueqk8ehWtWg/g0mI0GYIdEmPnp5qjxtOBpanDHV38PVPM
dflsBNRTvrSRLewHUCBD/yr4cuQPFatjKR5ACOWo3fFW11No5Vbz3hJuCh1Apg4g07UrpwkvFmVi
pQxbunATpibdYjFR0oP2kWGyMDUkT4DnvIVweNJ1cgeTxtt7zSPM9Ce3tQiUZ5BWOX2gHhKtw2hK
KrrG7zNWwF+t6xgETqYz92me9UR+qpVdmdFS8h3Fk1ZGe7cZIneJtHSpSyRrODIfxoAKlhRXbJ09
tP3KYBiltLQ7XjJyt21tISVXa8MLSCHT124OsYuDJH0bswcvWDKL+n2CyYrognGTSKghcATN8+hz
03YJFLtxGRPHqpSYcOZ4NTM0D7Ls4GnqyQXuhbFn9hH6wxbL/BYpFE5mBJFsepnpj1q7SOkFBfQr
AuXugijzJ68dtIsVntVuQhdaN8QtHiulbIONV2cNTqpGjneYc139mQ2b7iebUWIizMM1kOxwyOVx
aYJiHEAOmhLSw1cpu5uv01oR9cOuEPgLwz0DLZyiixoHdGmQEkb3CXVMzIZQnmndTbeO6GQSPgk1
dINUAIj8NIU1D8FjEWxMA7uHwW52JqEZE92rVKyVYqP1x5Yvky/oBhIUvKG8iw3HbKgw2nRT+w9x
dk/6k07r/oBOqlb2/cnKLoO940kcmXmC2VzknJXOsqnkD2bxo5OdQUEbFQVrW+WcblV6tuS4Az1a
IN3xKS2yZCEspgIDvKptU15lqAJIX8C0yccSs2CcGscGFFH7NFj4hJmKquGNx5WnghZ0FTzhDN+q
muCJeE1rf85prORLkR4DW6wEnAjWwh5BeEjjzysDwKFAcWE1PrbdDVlSAbPfDbrjiAwPB1PJhrlJ
dsjxIVKFGBpnyXBF6jyCMFRrhBlPyWRhhjBHiqKIM3TWUKBpF2XhjcvuPagliYaoe9iYBj8SXO42
hMSJODZMlC28t/qh4fKaA3LsN/czY2XlFY56W8wmfBHbIQMvA7+wJCPZ+RL1Q2ZjQwMP7BRNsoo0
ouaSD7Sl+O6JhMhmPhErmnflldf7D5OFvuFX10Zksh8EKZrZLmbOHJXbonnL4Q6yiXoWFD3FUBLM
iTOyYqItk2mEF5/RCGA418BFnXuOpDHYIWljCA/Dl5uGew0nfNdzL5MGiaIp1Ge2cbWi4LH3jYfW
vGamtw0rY4MNdyPVKOOvQDNgSsUOupn+lAIKoxvkofkaEoBI0VebMCAGCkeSIz8+NQdrf4GCE90Q
Qxl4JLxLfSZX0D0VU3d2vD7JA2Uk1kHx6aPhIMYHSZrntLXIDi3a9xoa7wTUs4IfjNnwus3QY4mI
Lpovz2MuRMYOHWyoxm5Lm5qWtDoY40NwJdi5ldd1gaO0Pltae4E/AbqBa8OMVj/XWEIGauvMP42o
Y6YH+qrKvEc58OcI1pJdXRHcp51cABhsYP8z2OPBiF9QBAFBP7mlY9L6KjQG/kiHYkfliUfmgLth
XJs0VnL0edF4DQOVRuBTpaA0xyOFz5iCzVp0KWW0soqNFJSWQZWFvNbSF4K+XprAAg5XLf2plu6r
xy4PeREbHukeoOmQ5J3aQ29vwIE/aDrGTveDQKxZpAMoYm0F2AhNxmu/kty9hFpLCvrB4vvkGIkG
a1Y82fC0zY4kV7+eJck41wFk+vx/SlYU96lD/JMdm8d5qj6pZX7o8IqoGq0aVEavuoYqJWFUuii9
fG4qb4SUU9I1aBP79iJoStfEA/fvYqHhAJqCHDYjj9KTib5rxD4P54LB6gzboxriDKOX3wbvNWJi
F9dOivWa4gKBr22XW7/sFqUApk5EHuQPtmzqEW+PzQ5VZlzNQiTMlyRM92bFLOWuSCYeO4cZWNPt
1atM/05h3moB/tRpOWkT+a1EU8Pll7u9MCA5oMNhyAmdo0fb46XHXGWfVm6j9Nyf6cLUYzVnB0t6
H/2GHx12bDqJarefRJckfcNIU2w6/TTIIGe2pH7a/lHNzVlOC9NfIh5x6cyCqqFpOGbeVSJ3yMr0
LWI/ZKPlIgWphwCXUoYOyIAlmxty9JitH2p01qEMRQ1sHX1uQ2IuzRik4t5MG/SAWwOjICo/a6Dq
VN0KU5i+xZyR5y8Z15XIuo6C2poixJEJ6URAkaW8zEjLgy2COs2kbTto67HdUHVQPbAIpQT5RoBw
eNECeouBHAu4iNXAYFJjp4tOkBKm1uGJoCbk0noMJ1vyHBF1SR8qZC/SOEFgRSt78vFgSOnaD4Sp
SYBzgHi6lo0nmFquPae73zX1V8U/6xqlHzIF0KTXAiG2TX6B7+nzyBvw3TNGsT6MF4sY27LCUY4/
krg6iYgsL6BjT3zfiIx7tPZDYu8iW2wxZ218bse7xtXuFJr49AyaR23KNQDJLpBkaWAZeAZGEUJo
Byx37HF0xojTMv1Vau7FTjsLhp4T60vj/ErBY649oVY+wkWgv9G+qXlLBFmAboNuOQxi1FgqrebB
zh/pZaRApAsFhKY0VdAe0IWCDAi5Z1+IazPLF4PyxntnMz1tXf1lsDgF/R6kFFR1fdWNGgFVyRUl
qlEBX8y9c0lsasXDp4TNRsse8DE9Z8z5zgaPUscZMdSbMArOKS0b65yo6m5aLSx/3CNmYDgOlX9j
UK0m5B7SLlpmik36FvInadLAyHQU6RIgpObxTT1jYRInleIdzBVSMUNl5+lEZgcnV9BR0hJ2sG53
CgZxDz2gHk3MLs11BDLMzl1AdIemr+cbK9U/beTbRj0fmi+TDZ3GVi+R6R65F8E39L1hFcglHcfr
VLxmnAALLo69jardFGsYcNokWvg0GZZR/BwRAl2xaA4u24rwElp7nYW2bBcam0Y8IrCq2S231jZj
NfMLtGKxuCg62GH4bGoApXTE56MwBVa8NqEJS/swonvusswYZ6OW9LnOupwFkyYXQjAaKQC6jq8h
aI0QXNV6/mqwAhsBlAxCOcKK2eMkomr6e8ay39K1aR9L6UOTPjpxJ91mpXjwkvAeJ1OYeEu5wsIc
IVjVtAMlxFIx2dS3yTXXJczf+sV/yPh5YPccRpfQbMTl7gTth/81EUCeTH6aWG6+4Fr6hB4XzVnt
9SM4hJ2Qql1ijSAq6YPsaWe8+ypBSpzHsS7CaS4y3IqAlqRFq8Rnls9y65pKjKiKLTuW8xj/Epwn
fXYuqUdl5pMAefHnZnQUmxBACg1FDO4L6VVmGcdTKdOH6WYGQSk1WB+qFQR/hAuATzDZ7jUeX79q
wOf4Xwo0biZt2PTOKlM+pTYWs/cyE7s2xD9b0YEy5HP4uE/GfoZSA89cpt/YyNIpGBCk1cbRnAUF
aCGM6B38vAlzUHiol5CGW9aiL5SVDUaP8c5zDEgs9e+xDUYCko/tDveRT4oewla+uTVycvvoE++W
hL1jGnufGnRAVhdQtVrsWjVYwa1/lJLi1IrujMiOekxdDh5muxCEg2T2mwxbo6HaG5kNkwlgSNLY
GJFeCOKKXY69KTZ6b9y10r9LaXhj8oIk0Bma4VjCEDIMuOoKmkzq6X5bExiZVtymBskxPq0sAMZK
sSqzYSVyayUSNooiZ5wOpUN+VvFaloa8HtbJ+F53YmUrxsHM5YPh0qoQ6QH+KeOGYm/y7E+PoHYO
SXxTx2ojpmCkJ59AM5YftkdWfC3WBQLeahJldLzrqdBQ8vhU0RaYRknZlL25LSSPG5iwv3jjkYco
eDP0cPrIBG8RbdqqsUqe3EWGSNonfLAKSDRH28l+lo00rNXviuFnZtgo+aJzuSkZPKmoupQCXkRZ
YuLd0Io/09t2RyBxbFRAGc1FYB3leJ5q7PkW3nAyaPhjsMuwshO4aDYb62b1GuOzdCfSnUmHZGpZ
B0yORPAU7ksGuQXWGcXCto1jw25RtRPtZv6w+LQck/jcBaSOBSWJmnupPtbqvqmQiVDyq4+U0SNy
VcYw3UjGlUGkR8ZeGza8qq4VsTLwEiZN4PTZl9vJD6bv3kkLyAj99nDjReoRvFybj9vA2PM92WiN
x4Z3j/iMKJ6SERuE+kFY3MLngRsICQW4RCC0j7XQpqPWQZKx7YX0CWkSZsJ8wp7Q5KVaPKgQRy0Q
tCvNPpfUPEBo4OZ9F7lIMklDhSIr0FsTsQ/K9lBdhH+rSkcl9EvMW5lXoeUDGSx2cdvso4xNqHUo
evlghqAOf4yE2RR7RPJ6RFAYhnSvmZUMh+W554WH4mY3Lkq/2pnOSPyIv1mdeMNqysD1+p2AEC8Y
9Zomi/deWc3cyI25DBur568QAMsF6K+ExGvopJTSEx6QHl1gTBoxKNFtfNXECmJxR9vZba8EpDXq
sGqgF0ivuhHcqoUJcqFEvt7izZQYNeqSslMFpJTB3/tutG8QrsBzIrKKHgXT1OeBlbjBCtyMP1Je
+3FL3KASXrId29kGbSrbDzKJaq6I275aCO8ChAAerSmjOmdKfcUcxUwq3wol3sVSttbHgwuEeQxf
zQuK6Erbp/t+CZmUKNDjqGFORYKTKsXO7NodrqRTQgRdkYll3IIPclgn5V2JajAjT5mupauaa0pg
8wFpgaL0c/pPKb1EPS5IavUdGyt+jMmpK6RtzAo+b19iRmdsNNi1m5y15q6lO/kjHNUDbaaImI3E
vxJqcssS+UF+1wbjBLbVMVoKGts9Y75Z9VbiiOzFhZdB18gEeC1ZN+KECipnGjKwjmZsoaa7i7gr
rLs5BEgFe3scba36rQ2NnYHtjXerCwgf2pDEyzNTvwblq6fFWAJn7br9UyDVB9/cKcpLR4g2hVKH
AU3Q3cbb4uG4Qa5V8MWKQPRzxCBHcUF4G5Ld9MWNcFr0Rwp3gJKESki0DcNHn8BAodA78Q5V+iKR
hYijzqj2nKU6yM+15eE2rZAm1Zt0jK8SOU8fOlpzdTYiFLQiZVW4k4mzWWfe24jVV1NwCIIFgO0U
CRr46rp14XvMvsdF2LRoITOEOU6Qu/B1s1UsdZBu9dWEbz4a0sM4qgtD5JCHfrjEXcsMsBnlpP58
yIBVsKa0OaY8fcXVigiqVAgW6Kql1Ouz75JIIssqMwY81Jce7HgcYR6hGzsRBOiW692mzecVw09Z
LJr0h9J/mvql9tN5Q8gAETlNPS+1szx+hAs1griMRK1+gM+t5dmRbO0Ss+1QrNZkAMzK0p1pIJJU
/JclkUSL790wRsOo+yVCYCdnpjS30lNNS4E2wCPstu+5mfQFbYSaJzbk/pBXMfNPzehW7maWYfqa
UkFafCfqVBsP61a/RCJcujrdznjz3c+QdtkV78+ITNKR7Vve1tssgOKpcR9AQsJixOXAQR5cUcf5
8sVklkeJZ+jeI5oB5C+zzBljE/K9ucvDUxDSIsSRqmZXdspaEa8a/dVy0zPuqsxF7aLMst3gLz3e
bXaXz4qdgasetWzGR2JIAhKVIdcIhVTyRlWOElH2cyxjBixTbCQohRqSVHjSiEgHuQEVzYXHT+aN
KJjMzqaKIWw3LUUILa28hB2OfogEmPCgkF2SSRfufTuIzxomlATUyFguQ2YNMQ+eFerrPJ599w23
aIqBLFd87OGcbclD0GFIGpK71eEmcK259znSY0rsrctBkucB+oc2RpgdHurG3mXkB4sHMuEYYdpN
OQubm64tfYJUzOrBMr+AfiDy8ZZsSejb9to8GWi+eg7USur+T5V+uOnKe2l8VoIcrHCA/gc9G6c9
R2sg9wBRtNYZun5eoHQo2Z1ZXH2x1ukM4esOdXnpecyqqAUI8Kuqwvn223/847/e+//0PrMz7XvS
yH5Lm+ScBWld/f2bYsrffsv/++83H3//JqDD6JYJeUyz+K+q2zYff3+7Bqk3ffp3Ysnbscton8kt
j13K/qdhL42ItMAi8DXNQ5/NQ0prr5wfeq9dggmCxx2uIsInIwAkBllGQ4luxbQW+rh+Nm189SlB
doCPAKgZbo2AttpVUkzwA3QRU9vq5KcukrTaDMzdc0BYwNxNsTNYU7sITBbK4DzS1rFyUyr4V6rT
QhcoSF1zMqXcoCneVp60RRO808pmnyPBVzvUve0mMpAR8Rrxzm2ZnM0sO7tFdLbhlMjs0lqsUvzp
mmCY9h5DGi0vhS3dss66zdIfWPMOJagKqf4k+JYSxc4JDR+OAKj3XR/tFxFCY7CDs5VrtAATyHPt
eHMH4TmT1EvvpIa5l0mLHBvI6WDyAJAkdEr1EhULvAQ3emLG+QSl9RGanEjvdSnftPIxN5e2JG/g
OVwCNTwrJZVBFhwsGbVReSSFNQ92RVTuswSMcIdCS/XOXTF1KzguI/16WqLqqw9QnZXYzy4autbe
DS/S3DTQyYABz+Ro5lEPvvmBPpdHxFkZbxEPe4VsrwqlW+k4EFqm9dHTzs+L1ZS/wyBuwGqTm83W
+xL8cuHi9xvvP36686rf78T3LOcG8Pz6lz/+4xBQYVTZV/1f05f970/7+Yv+cco/01tdfn7Wh7f8
18/86Qv5/v88/vytfvvpD9T3QT1cms9yuDIriut/PSPTZ/6ffvC3z9+/y33IP//+7T1r0nr6bl6Q
pd/++aHpkVJU7Q/P4PT9//nB41vC120/y+pz+B9f8PlW1X//Jil/sxXNVimV8GDKsmIb337rPn//
kPo31dAN2WZLL3RVFYb67bc0K2v/7990+28qkDNhK5aqmeCtlG+/VVnz+4fE32yDp9yyVFu30eCI
b//61f+5PPz3Vfnz5YKj/7RYKIZuWcLQFMFjLhDN/7xY6LEkisKmbEhG6BAYG8kE89v7H87Hn6xJ
+l8cxPz5IHipjcBtOYge3ZoOf/Tzv//+yl8dwPr5APGg6q47FT/jrWOSNiP41SFTkB2xAwplUx68
ufLyF8f8dZmdzpyQDVvTZQ1quM098sdlNjGHnAQFjulvxApl4NpY4FqDCRv+1YrObfA/rtEfjzT9
9n9Y0LNY91W/pjWqvLurHs7oQnLejUt+HB+6nTX/i9/rz87lH4/2yx0R+ZqdpgNH6xxUCWiFniBf
Ob2jgCwhwvksr83rXxySm/nf/oK/3B+Bp6vpEHFI4rAPADzX9tF+VZcIiJZ/9etNL78/vhx/vWq/
3CltI3tt0XCodumttTXpZkt9SfbC6v/zVxI/X7OxCyJg1xyHruNCXwSL8kf3PB0JCvzHvz/Wn14w
RZ2umbAMTf3lfY/hMvahfvEIAxtNlbemfvq/PoCQZZzA07+arf1yzpICOJI+UgrjtAswf6r17N8f
QPmTq/LTEX45W41kj3GncwTY3vPg0VxhdVmC2oeGK2/qxbioThgun/SlukZD/xe/nvIntx9HF6Zh
6ph6NPmXE2jnY5c3NQoydpxLYGRrsc82nlM63vL/5VkmpscwVKHrmi3r08/yh2c5wvxdZh7H6hyf
9WlNYMAagwb6j3npYD77i6fZMKeL88sNL8gjUXmP8AaCtPHzAccsJ+YRd95EQzlniUrsDDCrOljV
o4V+QFpM7Va5Lr4KqKFAs79CRRmcyaNeAKaUv5LyCADgWnoIfyPcKF4dfECK3hl1dcdBcsVcDhfN
/OEJch7oUNI6YqzvmH1Cwc1m8TWMTqMH1LQlnTBy5wggk/oqJ2vGqovK/ijHQ8+spqzKxYjEFFCe
jMOk1OdBHx17VN6RWQDmb/Z+laLNTBdxiNgATUwJFg563kxnclwwycvrhP4SOW7Vu0j7jaaCaVee
A+Y5qiHx0fxQgC2KZPR4wVwLlhoWpbpHU8iXhvWiCgB9BBEY+2qmF/sUrKwpsC40KxozgGIw/mbR
UY8eBRgqL8ScfJOZ9trRu0EUCZ6Xqn3JjC9A3w7bljp7FPZLY/0AUgAkj4ARxTuo3TkSDzHhOsF4
ZEsA2yZ1sgiwAJIEYiQFWS6McBpmJ6p5Nns02fyN1n9SO88G+GmBzaol/S/2zmy3cSRb169ycO5Z
4BgkbyVqtC3Lkucbwk6nOc8zn35/zK6921bqpLr73O4CCiggKx2OYIxr/ev7PxMdPSbo8JrKsKB4
1l2EtBsp3PRUJw9TxsO+zgqqxHTKSQSRTZKhrgegn4B5n9wn3Kob6Dep47eY7qAySLctRUBIVVcW
skEPrYZJ/LMMQWpd23DANQ9bHDADoAYcXw4XXcgbMrTWHYYc7lq3Nh154RY9mVryVzZJd4/Lpi6g
NfX70sCz26wgPSV3qNbreNIfrQIDCxC7coqUrAWR4ja6G6lvaKTPcXjRqmzuU/Uq0JBoNiBE0sGV
oiO/6BBhWytFWlT1azu+D/K1Rm69LJC7ESVuSydHNCRrBJ1MYgrgunHiI2CjJEd3OAxa5ijRzh8R
ohcUwlOapx3lmDloOKqNuil7suNP1bgORu7jqVOQok4VEufSjQysUyarf0eJ2qwe3/LsOSHRbauL
TN13Elmq6HMY7iLvUEp3OhY17W4EseP1n3YGEn7v4kaeZ9uYBKQGESuhpLlGVgS2pIwZ8JxKVXhl
uHmATyXtZ6iogLWdFF0LSBXiuScRL69GmdxVie9JRcz0rmwmbsnBrg4ygiEzfI6bzaD9RO9lYxOS
X9UjyPMtwtrQfNX9fVXmsyD8DOp66aereHwvvM++eYig1KiMnehulerdItk5icOoIIb3TXLZmHmE
FVN5WzYvUQx/QZPmNeGcmJdb9xN0dhS91/jg5Ui5MpviNX9b44EWsg9QJ22auCbgN7RG57fEdljp
35rwMSbRSnZ5Bsmjsu/lvGPWrDLI0xoStBu3uRonYWJ3JcbProY1Oz4hO5u10RPW3XFqU0YUkxt+
tEtvOeBA75Xawe5IosC0NAiuWu676BF0o8nTa+qp3Lr72Vj2EyIwleJkGxG80bQLxdKvMsrtes26
6gt5l8ng8Y3stipaKsBgKMXhIbQAN7hMd/tdzcLXya+cqk/EzpHjVb0TUegVTrx74xqORh5htqR/
Jrz/u/Z9yoMZFnH7jaBmShhbKV5KIxitqpn33SGhCBliB4EJHZFoy/5hoPCMkdOQRl54xSZT7vv4
NS3B8K1s/0PhFWqjmSai1cBf9+2fKlCeyAD0j322mn0ICy3TMB+SlSoplPJBDMJ/K7/xs0MtYzPS
Ckf0B8U8BLDLXG2bVNpiAINgBvKnrGbIKPcEuRZNKN2gJaMEOtvIOhq0XiIPSJqkIXtmou7tPqcM
PfaHy2bE9Ul+MdkCTQmLD9TAIoBJGQiMOOFnkYKHT+C3L6b3ZlkSkiAPysZkBZvNSlSNlfGcZm8D
pN6imhUEh3K3++BfEAo4IJPPjVFNMQkz7WCFlAj8qPKKPRAw5PgcBs1sRPUZcoKqCTwi69hNcAYT
DUhGiHWS9bRou+MbEcf7RFR3al7/EH5xW8hujrk3mUGte5BsjNSjHpsE7EiMKdovDlJC2WAbUJ7x
MRl0jEV/U5tQgjNoxtaia+oXtCyAHeQX6BVx0u7LAMdHVOPFR+ptXbbh+qDWL7l/0zcvNtDxEHPf
9NmVXsAKeah1bKSaastxr74rAItG88mviV67FDGFc52Inc1wg63NwuBuqHunIZ/sUeznSgNCMNnp
OLwQ2VOG6kFdIWeStxQ47WF7z6J8UoqAI6WK282zY+41XDKaUJ7xjrxwrzhz5/x2qzi5sYMUcS1C
cu3M6J8kwClAsC7cCX9vwWDnAZRCCMsSsnJy6bT11CttfRop82rQ92b1+uc756Wff3LlZMAAa4C6
m0XanV0emmb355//+8N6+v3hV6j8o//2sG7SRk3gXXOptDYVSfNeXdOdS0/D8734Zysn30G3rN5K
ZEaJfbp7RBQ6s16Eg8jyM9uQYif1Su3GnzumTCPz/UZJzxSNyAMhA5UXx/cb5ZAbdd9HOGWwB43L
YB0frY2x8pcmtoBYJgR7TKHmv8pPLj/fzo6qKsu2rHB91q2Tq3qm9T2qHkbVC+dIkuf5hHNRL/Xw
9wcBPdQ069fTnjjMySW9ssya8Cqt6Kvk0HBD77dY9f1rD4KzXxDlwBQb0hjVkx4NY5kAAxrwHYnn
dTPXltXc25qDA51+mAUflCE43dq6NG/Uc9/wn61qU3DjyzMkkcOky2xaRXMhthQvOCjID+WCSpc5
OPLFfzJlvjR3MqDCKP1GCkjs+NfqCnvELdx9BzEfgYzmhUKhxkGiPauLGY+DqwttT9Pxt+n6pe1p
KL50FRuaRq1dugpFJt8ATyMJMs7EEcnsLJwh396Lhz83OS2631rUTcM0CQ4JnBm+t6j3Ay/xWG5n
rleRoPO4+61kLlV6eenlerZvX1qaJteXvuHiEGCFN7VUXZebdBneQihDxQMF2/vw5gkalz93TbnU
t2mBfmkxa4SpjCktTtEh2A2pE225FM6q0kmvgNwtKNuUZ93TxRl7dk1+6erJTlenshvKFFqxJrVl
suivojm3cPAgYLGqSxvA2eVh6LpuQ2/VFHGyKGOt8StV0Bg4mVV/xK/EPSDneNTm0RJ/GOTwF4b1
3IcknissnagiseKT0y5qPb9PLZMAJnJdDkRefR9WGK/z/jGZhP+UJoefKlLtgaqWhDzx8Pjn3+Dc
xvr1Fzg5DtXRRWuk8wsM8oud3JXc58zm9s9t/DqzTxfG10ZOhlULkliXMxrBdXONL5HhO6MT4Im8
BJ4x7xy0fvDL04U6Q2rjzi+0fu6jmppNuF0XtiHrJ8vSEkqVRYLWp6nrbkEqXhk7bmwAZ/ytfX2h
tbNf1DCn+L1mCWsK4H9dKLYJkGYUNl/0Ftq2u0K8OUd79gCffsejd3kp4nj2A35p72SbM4YISEzs
MrbyjcRVID6W0ueFPp1bg6agilKHxq+J0ztZrJT4UioYXODqsWgO4LopT4eh80qpwH/0tb60dTIh
x0hx3bqnLbwV5/IidqAB3JDMW8ULbyld+lrnTuGvPTuZmalVV35R0pqJNzuCRqeaU9+HxhVpyAy+
4SxxIAld6OOFRtWTQ9gfMczAK5ZPhm9wfpeL/Z+/1++hP0MFZID5IHuVQo7i+xQs8tYbqp6fX7UN
yp9VXV+VAVJh6ac/bP7c1JkY6ve2TrZnD9Gjmw9TX1bqHE+RJ4Adc6Qvi/rBuNTWuXGzyGvrU2ZM
5YL9vV+G1FldGvLCpB4HxBwPUti1jrcwdtIrwuByN0WJzf9kinxt9WT70DoTj3LJQ2r7Y5jjuvUZ
GTPmyIrKJCex1jDcjn03+/OwTtPudMO0DGERMOZUMIyTUY20wXIDEzF2uJkOvXaN8mWlry+d6tNa
+q0Z09Q1hTSkbZ7ed4diULIYS/JZ1T+4lA2XBiFh9RaOn48nW2Xd/blXyrm90frS3skHjGOlUoqe
9vCrZLpU8/h2QHA+A95nrlRnWIvywlI7kyEk5P6lyZOv1/DpanXqYu2AjHNwYt2X78CTnV85mafq
qrhwpJ+dpF8anP78y0VJrxqPOkUadIMn3T0k9aVVcG51f+3RyeoOoFkZIWVYFMJadyC3nGndTTfq
Yd88IwhblKt0geDk0kieO2i+tnsyJzH6MRqzpWOS5wyfOl+vB/U5R/MLI6ucqQ7UA/wWlpdugGfX
wpcBPb0icXJLvka70+UB/4Z/MXM3/fona4GnGNIZJObsnPZJM0OmkCZvVPIlw06zPkqzmeNwCzH+
348/fGvn5HyT1TjTipp2KnHUh2N+ab86M1xISngomzyThS5OpkcUjpk5BCSa9FW5mRKd2kpaqRe3
jnML61s7J9NB6VKE4DH94CU5HluHxhzca3YQcLzrZPOvXHUude3kE1WjPQ75lEPTV/VGWQfMhGm2
X9oVz6zgbz07+UJhmmR26dIzX7ovtS3FvBe2wWmb+22qfflEUz+/bBFl54tG2BxetdM69SY/+k40
h8g7q3flzX9wP/zaG/PksjHYmSXSlEEbUkrzVhWP7U5sL/TozN7wrZGTS2+sJkpYTY2E18M8OuRL
byH22g6P+jl47U05b66UC5ecc+Gob22eHCbUSZWqLfOZEGBycdMX+lZxgoWNJPIeLtKjvy5XVH4+
yVeXhvTcOWZqMpdUXog8H379+ZcPOHqtHWm/cqvH7I3IzSq7mWjeaE6kVXuDl/uldO7FFk9OFU/1
/Kqrpq+41Z7rezxA55A7FhCWYBs4l/PHyrk5+rWLp9vIYIlWnb6ov4GbQ268ngHv3E1SEOnihfjs
ZvK1tZPNRC1tLnYRYeVJB2AmcxwasHt2KqdfFPlM+izn8trcXJi0Z24j377iyXZC+sVu+wkgA2/p
U31EbrjAD8op3BnASa79FwOoZ55R5hTqMzX2ZYQAJ+vebApNUStjeogC3Flyat/VW3mpOsHx4oQ5
+/3+2ZZxsuzjjqSeMrWF98RuemdTcDIDHU6IFj/5S3eDsz1TNYMLqyD6dRoaxgBZuJVgKBEsL4fF
FMqMr0zuIdLGX134bGd7xtvamsLAmmycfDYri1UjqMTU1t93nzvMj3hzwH9f+jf/n62dHAYRT6jS
m1oLN+62PPpLQEYOYPtNRHhW+0+mpK5idCGTP7C4+X8/GaQ+kXA9s/hqd5T0fabcVylorImQzJoN
jqdzIPIXOnju031t8mTpRTCJNU3QZHwdHIx1e1XPOIqeYZddfttPE/z04OPxRrjLJJbw2x3Ll9q0
lDJe22gWro2rjDeAdo2AX/v1ahyWMH+1ZbdGErOVnItxoN/Xu1CpfScoY8qa9dvNyDOx4Glxyfp1
7FJIy/PjiKh+BqA4YcH720s7zO8Xie8NngytJeqiCRVurlGiIr3BX9e+u/D1zvVJ1U1NU2XTmNSm
3ydMbJaKp8R43eQ/1K25NN69BZX7sAccsH5X/3Mu/K/YF7Evi+1/BPe/i33f0v9z8zb8PBEI83f+
1vuaf9lTcIzAsWWSvVRN9qW/9b72X7JpIga2iCxrimJMsuK/9b6m8hdCfhRammHoTEx+3t9yX1P+
yyIZZVoAbKYFY/w7at/fwjSGkHVY2Qr6BuI1hPC+z5NAN7ymrDxg/U7v6PNoEf00FoB2FvWKYuUv
A7P/x3r+WolwOu2ntkwaE9yOdJnOfW+rz3pZiBLXnQ5OBrDR9sILe9oEv+4ixEVkTRiygfJRIdB1
Mue7MC9imKqjM3qHuKPe6qdhXLhc/t6Fb02cXpo1KxnV2u4HAJdbpf2Zi6c/D9H5LnAD0GVSqspp
2F/LC2F2cjGCrsXDdEZVq1rN/9zEmU8+hY8mraHNpPxtszV8sritro+OuAOLjE45XfsHdYa68eL9
7Ux3vjV1ckhWSm/hJ0dTdXafY6tSI4BQL5yN59oQKPIVwUqRtdMrhhFadeiFJW2IdTFJ4mAZB77z
50E72wi6fXLMSF7hFnyfujnMIniZ1eggDMwAJcEmDi5MrUtNnIyVkaE8oVQcC1zzAd+EARSsiC4d
C6d3pCl0aCp8fIPlwc5zugRzWQFNY/Mq4ttTE7i159odXFqUAXi2rv48aMq5Ln1tbVpNX59D49iF
ku/JcNtqR3v+hwjf3EFk9jbE0InrAfG/mKs7s0bpo2VpiqmfCV7Grlx5ddqOjnbbLaiuXJJTrh3K
7OfDdbzAlBEtzYU1dXp/mYaVsCw5e+4wsMtPdtG4aks1AavkhBtmxi8R+fTKvPS+ZJ3+vsV9a2j6
vl9HdBIsmw3VVGpGpaokKJWN0WV2RrNx8/zJAuwvhdDOSoH8lF/AigETtTeF/FZgUtV2ew4jVFsq
he64pwN/hDmfetIshAngaa+j+xMbA8XesA/dgpueDXlTzD1Tx51XAKpWlXwG456Kg0x9taSFko1g
bWHqWQO53+vAyCj6vUf9uUBqSRU9tYAyitYi61GT2hA43GrN/RZNptUGeN3hwN4a/iIGjCowpMxt
C/cLgbbVxOGtHSlS9t1ZTKjUhbQ9jthrU3TYkZIZWh0eLwAWXHBb6p1svbkbAI/K6oj12wgIQUAj
iKn8DqlOhKaJGN5Aecd/LLxe4B13m9bFLkhmmOespNFf6FrwIbvHFjKVDkVHgpDk2Y9D9nPAty4L
U4qlguPY4Ygsr8qqWLb8SCVuwZxRV1Kni6iVthKgcNsoYd9/pPZCRC7j9KNplmaKobU8y8Rrg5QV
fh2KVkBZB8P76MrtKP0Yu6tax90MAKwAw9u5h9pe6dLKxKMQv3R33vfLqkdmhuFOfJdl5THAKQ0K
n6L/sDxuddJRIPmNIU51k3f0iEYb3qgR4IHgX4fBjhy15eGvC5osyDE+RWjaPnnNuxwCk4oBrSHX
yuK1MmkKk+NULi47IqlR+S4G+2dawkS+c6W9r41AUG4gOBkBPtSAcqvkPc32sbGppWtdOibNg48n
LvTU5iHRE8SZa82XFnAEW2sA7wFmNdYNGD3CzjcJYBDcNM1d78EdbSwdA9MQcwZcU4eMsLUmWfMJ
xpYVPjXeVe3Vt65aAHscc8URXWys0qAOtjhDyx91JY+4ZdnpGsv0x6LHukkxmb92t+tTCUaAM1Dl
TT1hiYWch8Wlm0ExOgpXw3P11sPSU9TRTT2gyfRgfVsif7RGDC08+PDgdFt9E+QUbKLULQYJr2C8
4AZIjiUExLineLrFVgLiyhj3ePjFsxQ3ATUK8Q3Z6v5TbL9ZHr4d/bwDoBDD6/HL9TBcYxuQSxsx
uQ6OuKpIOFZbmI0GsNQXoOKq8ghZXwIQU+F4zOML4wSzhfcPDVt355mJ1Uy0yWOg4wSlQ0Jr7m4i
XAqKWpPnLCxnMs4cwrsL7X7nd257ndl+vmz8jKokpsN8MOCW250Ox9sXswB7B6mn0tZ3y9u2TR56
i95UY7+pi+y1NqOZ3xVURIRNhU8OOk9tctREUmswlIqJNwJzCAFIj8utBJYqobB/4DqzlOCuQjNF
ZApOcKgPdhE7ZOTf/ChdyUGEjXlsHAcqgKPU3OUAlPZGhOLRUHmvSNmtDv1fkT8hXS1N/NxVaTyG
NbQbbOYSL3/wlQ/R3WucaRn4xTxur9N2cg5sr3rEupibMbwV3dZaVmboTf4phnnwQVCq3aYwvE0t
4FVG2mYocvDRAWzcdh0HFWghMVdRV2YjlqCvkervU9lYRzVyVD+zZnFMSMiIntpEw1IXnizNzSqI
yWaUzOLeO+Ikcx1gMxio7rWST1rerJrXA1SZHhxv+6hpWFVkWClRhhixrmX+sF5YRrI1MRPSS/Ox
tTdpd5Vg7ihJ40o0LzAS7BEL1AlCZQWrFoNFw+qWrRQs8zhzcnmY6ZL6o221Qw+hnuLqZqa3m8H6
RMMfY/5SpW+u2mMKeZ+4GR7dNtX/9Q8DRDHo3jeSw0uJN28cJ/cZnpFhGzEK4HaE6DYqTkl24S1a
VX+L0J0vWleLFskgTya7lNhVVBR0sBuTxnaSQj22+r1wzUNHVUbLSlFl9BUEnpxGY66JMopuAm+6
5+B2kJbw9xi+XQWLwLEo2cW9VGswVLJ2bULgNoHhbIzZo2oAkJBZyG3HFpZ4nvTehrC5S108aEN2
o0hKythjQmLgdFdnMuJfDbAzrgtZ9yr0BLF2dVUPYmPb9YdIKAKWKzG53bJz+/zXPIpfhQ/FqZU4
LTQ723WTmgq3JpTHSktRAao812Vjj3PA8NIid8ddILEBuBIEW9u77+Ths4LsXA5OYb0X0mvl+1dV
hS2FNyzgtTrxxAvRFGhIexHiSWBguoreO1NWvkjXln6tVClwPxtZjw6CRsJvhx0xrDENqDHbUZoc
D9nosQMfwhvi0S21O7d9NstoByFlbiaug0x43WrGbYhnShZg++b3jg+mdBzkZy308XbWZHiwUqvN
Lc79yH0IITBHvuFIFIDkwICUkruDOe7SKN55jON8LKHGU8WsouMfWUZWta/l4OiDX7Gok5Y9jqNB
zAnlXtsCZizOBDlHSWa8NFpjgVwp5rHRvkaVHy4qyicpv+b0avTWXSWYCzZheCh9bEstLZex1azk
RSvhfivju/latm+S3G8USIRh8zbRFkY2OkwUqNm4DTqA4wupoEi1WsqUk8vrpsJCdNUHbCiySvWl
QeaB+dkY0LcHbaGI+Ir6awlIvXHV2SkQd4nCfTdr9fdUG660PN/IKnbydbYy/PpaSturqAgxGNKK
16iVb3u8cpsAfWa2m7w/ZOTs4BVB5tRufR+JNjmKtr1WQHC2bKauTQV4B3iAzaYulp5+MAaMHMVz
VsmrEFicZnBqfg5Rt4nFeF0nOU5UT22GtRfo9Cwo76jSdiJWUZ6ZO9Sh6yjDBvdRVT5KFe6+/+B6
mFuGwHksCJcgm+Px2U4XnvGhNbnjd+VSgyHcAVGjghwmuKWNuHYDc/DWBXcYtVO430gg+hrTyWrQ
p3h6ubehijdINuvHWa09JdYGT5tSlcDejfPCuqta7VYo+1HaqNUmzTDepj7/Cs9L1YTOYD+GqM4l
71iMT+QncJBiiQXCu2rjtdEkWw9hKzUTAvsTZWCL06t9mgn8gV1QAK2yyKJbLflZA5HL6BLZDfgr
+XEoWJZl8gjD1pLfB+0zUD6VfOmrd0p5sKxVHT/aSYp5ULEQo6PI8BTKW8XF8tjsD7Wo9i7ctKIX
ZG8h7Aj9DcTB2qzTpWe/semBFnkubUy1tmVWbDk30+EQmQ+jv+ybleLfxup21F5BtcRtBaBjNcIR
NEB8re0S+ijGPyk0F+zDnZrdSxdXddvNtQoXmmiTyU7NWGopkg3sHHsDkz+KZ7tiieoWg2pOKV/X
Of2ieZLCwBjaByylVyV2wSpQuablQqGyzcqmx0SLo3sjF9XclPPIGVSXj66xXfOLRkyUtBI3npAO
EfhmyAkluOxePHnQK+NcB7GeLrFYxk+Ew7bed/FPvQlmvZ0gEw+aF6tNtkGbAvfyzQuBjd/yRqdP
pJOXJzmzEa8pXi7WjfFsLIMtLIlbYGjkAP+FkO704DoJBX17J528PO0Ca968pzVQz2wxZHDyJyOf
q8t4ATXh8Od37tlHmaWZVOhZJoqZ6c+/PMq81hsTnY3W6cIfg8FFbGMn/2jif8Or/1cQ/P5/R1cX
P5q3j6z8ylKY/sJ/h1aNvxTEm7ZJPPRXNJR3+X+HVtW/pgpea4pwaSY5dWbA36FV5S9e65PsU1cQ
9FIw+D+hVcn4i1JcouVkb+0pD0Fu+d9AKXwPRBi4qJqka0y4DPKUE5ZPpnxv5z5hCGx187EHtQqx
nYq3L6NxJqQ6ZQr+Oc+nJmziqFCvTYUQ8296MM+WINMR6nOySn2gjnhlthlAWD9+EEFzIZzzPcjx
qy2FAC35NcNWFCKU36d5bg41qIrcxNOhR7DPdTqaW0U9vLUD1qOznPf4Jox9qoftyBPqoiwD6fHP
3T2Jf/A7WCAwYGQAsbSQwOknQTKlwlg3NAzZMWb9tLLLfexEr+ah+MHr+IcHc2w5vGv57M/N/jbK
v1qdCtI1g1lzqssc+7wLXZuep2bJs2e6/YddCTzQ23EoW/92a9R9kCuA9fGrruZkOxnirJFEUY+U
QG9hDVnwqdsCxP+FuOk0VF+mjmGqBKoIliOhV4jLmydDace5BWcR5ze35+1U17J18HWMx4vUxPhA
+ZS90J0r0EDWFwaTFNRp0waJBiTXlq0KDeCh+n0m1VZSmBnUe2hKcb8xtFoHW4x5EdWufZMexyEe
PwylsFZZj0M071zjttR1JjYYIwwa5KCjfhZiZnsvB20P74wS+nKm8fp/TGQXD4Y2d6unqlTDhZDy
+MNqCiogqXyz8xkx3tablT1mrTN09ylmGqWmvYvai+5TPXZ/BNVorEytVg9WYY4PYYr1WZq51DL2
WsYj2M6qch/AqnyKvCTYao1ZPZUusMsOOghGJkqX/ZDyjkd+E+h6Se04WZ55XZc+9h+d55OfVkIY
YVKeHi3OeU7bQos/9D6HOw4dbbzyJCVbDyEooMrNlXe9kiKKM7XwDQ6h/qByoT3UuaZRBWeBFwuL
0qaWWY8ehOymi8LT5FWuC2XTBkH/lBWRfk1tHpWsig6o2cV4QGiF9VkM3AlclwHAzoBxnqO0cG/r
Osie/TxJb8rEk667KAWxGynhkvhnflfrNlBxqfJLTAsqipLD0azv6qBP9bXJI/ZaSTve+yOty/Om
9K0jLzx5BRVbIbjVy/JHEWtg+nQjR8+hylTr2n5856oV8Srdb94rAzMRvYnSTZ4mJjTgqLjKJFd7
aOJ+IOoAsRWTRR4q9D/QHJFbmX8nUeo7Ry6r4MJqgqOFUavqVR7dpE1JOF2OAAV0u7hW3P4l0sZ2
5LU19HXtXquuJt7IV3nas+oZig5xnwiDvEwC2+02VPyDvU2UTPrwM3nkER5mDX4VeeD9sHmGvcqS
TMo6qLQOi41cGD/rZizeylYQmCx7w91lECYf0QNxiy6tsXDiqNaZh3ZrrwXzxlHZsZe1XClXbpzJ
+Bx1EZyyRsYIQFNvpCSXtqNhVpvYG72Fr+re1s8xdbHcMroXulq9KX5KMVEFQdtUymBlQLdftwOx
KddQ260LLf0Ow1aT/cMsn13qmK980ybo6UmAGzDVDe80UyIUOPzQDUkMeEQY8qthYUwHqS5X52bb
G2znnQbvJbDpZhNE5kujVsrSM1sqpU0v24pCsjSn8OB9SjwqlyksVyJYVrVu9B78AjG4ay0GOZmb
hpg1Ik/B2UkC7qadvGo+IH+wit5HZdfDsQpVYiEgDvFPs7qs2CRNlztjD8aBoAgFx5BON3KZNPdh
n3X7oGc44ihwH5PIVa9Crn3zMu8oeFctaJ9+2Yygku38vZc8HmmISWN/Ci5jINOMvPWGhnp2R8Yv
AkBtNSRL4pLWuuiMcBkNanKIE+bZrMmJbtWSqT/IraI9cy+3rgs8Xd+ryIQWPtbIUGdykJtXY1kq
923F/zBrsja7bzxLWSWmaB40UYfXZqmaGFsp8iFr5epQByMBc82Lh32XZsraGAtz5/t25WF3avV4
i+PqnLRFBOpiTHDOUpjAupdDxBBtfcyHuuJZoiBt9wNgqH5KGVvu8wKdNW5OhDkrsXMgMxHftlPr
orV4pZsttRrqFLBAveL4Qa+s9UTSnzBt9l4KZC03mKMPBqY1IYTODt/gsRDJC7hnongFsMIWa3pN
UI5TJGs+bbvKJscIBTrYMs6SZN5EEQAEapnjq86UFCL/npsTvpUzaDQy0YJDFNklNcjk1F7grWnX
PrA00LaScR+7XJ67TEo/yqbkemHzWL3O+DCHrErCRzdKG8eD8RE5kQt4YmbmRfoeG0nHt3YzcwnA
lGf22OvXMrACnslBX3Eb8oz3Vh+D+84YOHN6sAJcqap9qdfKlhgXZattOqLpZCFcJW3vXVMf32Ki
FefLtCLvSOJjxL5En15qhRXE93LM/8o5RL24rSfiSQ+9vapH+LV5QLhbMhbHhjzuUvUD/Dw7qZvs
9iRZI66j1usAOf1cU5JkmxE+rddW6fVgsu2UA0CpG21pxj0Hfje55FmDb966SQ7PMvV0CSZAY2vr
wbI64EilZL5amKcflb4K3psxI4qvxIayzXOre6yVtIfiUFpgc9oawgJbZL4TlYU/RgzR+YdhYcsY
lrh+3ViNlGmrJDSSgDc54AwsSs1lz4c5BpUFsEJ00g7oin9nmV1czvOO5MbouuI2NXRWbAGfQ7uq
c0mCLSfaG7DpBYOhBpvR4JzvUotEo94oYB+IVChxZ1ecxH5+o3gyOY8mynZ2gAMXp7APqhYfbcor
MvxferztDdH+tFOlOQ4KkLo25A3vR9S9maIAyFB02b50Te2+DTPvzqsTWLaeGt0WiRc9BhLZMdsv
5JVImUVJ32HqFVTVXWvVyX0r9wPUxXQg7DCwhkelzp9UVQneRh+4dteJpnSioOjfrXqAfFCYOi54
kgRuII1sdRaXnbLoO/mmr3BANuI3kVi3HvWk4EL2ukx+rOV0nRK54tASGa5akAH2GojbZMV55Rsa
H8Kb1RxC0Ws1IGhUVEc3FE6zHojrVm5u8ux21NV5Wh/McCnnj6Dvqde51sJbWSNycm1X+159lON7
VV5U/R7wrTzgxnns5aUInBSzS2+bm/7MJS3kSWtdf8m1B6/6WeTzGGIC5GfikHq8ldIDFMuZqVwb
Su1IBgVOEvFc8Z6Fb4W5Cf33JhnnXdVvmoICDSETR8udmKhiZOwr47MJVwnxspSDBMzORNUHXOPB
aIluO4x8Ck2sagkEjY8ZIYqDxKLGKUqJLpvQxdmZdoR5MG/S5xMj3NfiO9nEni4OrwJ8sLzXyMXz
ihy/SU4q1giw1LcjhsS1m8yhAHkhuMh2kaUgXPttqCoLC4Qtosq5qrI4y5LxfVbjh3jKvgjSAfq6
szHEAQbXUnQYsbsTqRuotHQ7knFuWsxy5aev9TMO05+qHuLqy8k1gJpS7zr/3Y3u2b5brnD8OHw3
IKKakvFok8BpgBO7tbIPRDZTY49p9wxPGOf25karyxuK1ecNUWclpJYsXzRNTh8g3vs3chcdEytw
puCzyscq5eRpcCksUuLrQZIxtCx3RhUf7JRudxU5HZkF2N2yg1yBYeKMJ5RbMdJNMRsKmJmZibzs
NQmq+yQpn0LLnrU64Hm55q894q3FZtRjKzkO897/JGq2SymckrnUmX24kuWd6kI5irRjbDcrG/F+
7JObHTPH0EtygvjJyqojZcUyT97Dcu8ljyg9ZjEpnrR55za6sMRHE3k3Bk5iBpf4utt46vBTj/aD
fOtnoWMONotXQGQut43bk5qRSTB1UHDExjVG8OjezsviVVxwhKQE1DPN0Vv8bMP+TuuWLpM92Cqc
tIYfbAJv2IjQv1cSDx8kVqMWFPsh1+ZhKu1k7EAlON9SskwDyLaGga+vtOpjo7vROZpiD3exKvrh
F8mywTHXC8NNyTAWMcpYrAzUGmMVe6/YFS6a1ZxSpXmvPJv5XZXaKzlx5wYZZSuDyK+li1AmgB1h
Qluau7EhnNpb8F7YG5uGS+Ib+CTideFc7k1wQWLetLeZ7M2joN3zK8+k4ikIP0z5478oOo/t1o0l
in4R1kIOUwIEc5CoyAmWJPoip0ZoAF/vzYEHz8/Xlkigu6rOqbOntNhoaNlZ3IaSUfcyFdeRW6KY
5GaZmOV7zcVo4DZ05KjoAMdNMbGXgCo+wThDIdTjcWNNHREi+QpkDTorIHuyVsArqRFF+0KUfo1g
jmSEyXOLgixYuepyhPcs3qoUnF31RgGFFFoHst4qfb91SCzOp5VA2wem62uC9GKuNoLJ+cy9AFQw
H/I+T/5btHPv1dvcDdLk35B+OM6+RHcALV3oBA8f4xgXYv5Vzh9d8W6gPnXPxFzOSFJUzLDOFDRM
VC9TffViPK7EOq96deBNmo+Oooag1wIZ6289MCtdQz+cDrrJ/hFqVxO167KG6GNPvngeISocjfbD
ky86z1uSAVE1snUsXtrxrew/ptQJCssDDPtU3atAmsUx0QFMQqAqczTcMfajwgwlhT/dxhpThYEr
S5zmMhehp0KS1yc3ZB5LWQ8QqrvGArApP0im/RfHF9tBPyS1ZgBsO9NqUV76cwEnCImZuHL1k+Qm
rwTHTPQLfICserjqMRp+LCO06xN5WgrEXBLxnayEaDaummwN7ZZfmrRXEu0JKY6ghOtfbgkChba2
oB/EVDE5V2rYLaRmcnW1aB9NH9WYrLXqZUrvbb2ryJdT2hSdbp0OX9XENLhG5cou7ZPrwsJ+z4NG
1u4hy5hBt4GbpZfavWT2m97Px1Z9VQvYcelKTQ5xdZsNOgrpBbLPNzE1TO6QudnFweLoa+AcKwUi
hEzSleBQrlkFU3GfN4LQ8TRaOXq5TnGG2KCHExqfYVzZ2XflaKhN/JXxcJexb8fnoqgPdp8G80S8
PbkYTlOTD9ESCub4ET755C0uXh3ttVAZq/3XZST50wFYfDwTQW7RQlSYd3aUD6XnytfEIdHeJKu8
SqVe2uQhjf+oVnyQq+BIOEH6N41I3Sp+b8d/ojw6Iz898eMqSweN9zZYpIlzZDnGVyE+Ih12kHdS
DbR+qp6xtTBhyJWX6GG5uNApjV1DHK+ZsBCHmgNey3aSmzmMYZNaa11xcRn8VXBEPWsXMWCYirdi
+G/IJDSl9AbxYeK1JSTYd7tqA5SecDaPz/evjV2yo+a1Isi/80DwTo+kkbRfPwt01yU5giJXQZLK
+a8khCGCY1RWq4nYuEoS3a+S1U5SF0dErTowUDzsIk/m9HsBWwSLvV967IjB3HKRrhX32oKsjTUt
7Cpw5RS+pe2tqhRBsDavZbc3uPPRsCJN9we+a1viAXL+m8A0a1+qdOGvtn6tE0mH/Wohvsj9lwpk
3vq9b75M9z8Z/dayJBzfXmm5FRQQS+afdnLfR+1O1Kkv1YMcn9+jsU1Jm1PKN6v+NBJi9huAr5lN
aFbNmiGzVlqLdBqQWI+JfAz2v94CN4ZkE/1MJY8Ls0L9XxN9MauBzdXOflm+DAMPohNf9GIm6S7n
rIPqJw1/jF04kB+Z+ysML+gG3dcc19datkFU09dYopZ8ohw5WBzQ3VgQAVt9FNO/mAT0UXlLQEjg
UEGTf5j1Pcpey/Elz3FGKPaKGgcrFPiXRQlUbQkr8ZjMbZaQpr9YgWZslfa7Vci0mt57SNk9nYvd
UbwO9iYyUNJo75xwMNVtTSFaWn8qsW7pcXl6nASwPihTuUatxI8DNHk66RUgYc7rhYgu688VdLVg
oCIOEP25U5PY63p4LZYPpcPQMWSAxgT16NTZrBoPnngWLFroMVqL29dMZf4jSvvl2YK1dEatDSE5
C03Y1Vh5sN++FV0VEFB6bhcIzY3jy2fWnq68Gzlxnlqx1utvp/tPFO1LURAuZ5R+pgiIzkdI5Dsb
glNjEjsfHxPxCgiiZK5V9L+NToKJKbeIxV4RAy6fw1xzPglGiwn3q5abNeiXEeI8NFlwJSX2By+s
SwMCDxF1+rL2PB5MJ9tXxZdSLqe44oqRH0N78VJQV6q9btR10jyq1vhMavE1kw7DR19ZQDk6z9e7
8pSpQ1Arxym5TTDEywRy+5tR72MqjLqALjJRuoMq49LJBvYJtOwQp+MpTm9DMfORk59oeX84V4Lp
GZkWeXgIzqRrKIu1tepll2RX0e3MGKW7dcJCVz+8KTuPfR1Crjvjbr5qk+4L23mXGUykzoYRFa3U
oaPYxxIiphCM1CqGDOhWUVgk8aYk613O/QvVfBizEyfT/lDM5tpr3BWdzX2ypjBVTRIXVWJW8+hP
a5F7zxaHe9T/TdVeVg9niTYSfpWpw43IRueOppnW8qf0wA/IZcNgcdUs9mmO+l22aIdaWlT5KREX
gnG8J0nrtI8VyqZUuTMLB14k+XNwdvbMpqB2jjsvvlaiC63cBZBY+7Apzs9sRKpxqm73raq7DSCQ
ratpe6OOgsKcd/gygsKbQ6WrtyqQ9W7k/0a1Z2HFQIm1msEv4BIKzMck72w78dvmwDJ5u2PjRL7Y
egSNufAd5bzVCuIqkXMOp2lTAcjpcqAlFGjasrWSIrCsYzEz8qICrk1K4dw7FOUrJedUg5YxnfVg
coUVpFRxJWOY1AaCYqskxjfYBtIjwG4ZvvvmAYu08r0aZLDVq7kfzV7QI+D6sUB+r83tAo8h1a+K
9tf1m25p4fdV65nhfzXbnLkTx8+ywXyEwc/1TS50vWQjzXA2LWEOHqMo0BchG8CMt2nCSMMnKoBU
wQUIGjfyMFy4/M6l1QRRz5aZx5/T7V1vjsFgAHhx5KcZL9fWjeD4atpRnaePWfvPLArPz80KaByA
Z8dtz8wyfce+GwRAliVXyOhexj5+DLXcFFJ9HV2bU4GvYRrCJvu0C9dC7M7eBso3jsPup+xAWBqz
8t9CS+nxBUXCeR9LGkd4YQVkKY7j2XE/4xq408LG9UeGdxC8W6plGwnBTo/+SgE5UhuxYZW16Q9m
pK2pI3/Q9ayLW9l8l60zbeFx/MsU+83Cstp334qJKmX/FTSJ+hNf04qBENtCPZadtylq56UpppXX
5WGMHSxXD9az12q8a8IjGgGyhSNvAUKR0WGu0jcGmxuvw1SZws70Coimdh1KgeGg1L+tyviVlcZP
hvW46/uAUuZaJtbe03J1q2h3TGhXCGeHaQHAak/ARfp0LXU+/2S55sNEV2L7Na7BOYWrDko5GrMv
u0m/AaOv0zQKgK8g/Vt1MHMTEghJCC3oJQ+/ZJtuu8F4pH3L5x1jthbLKhXDOlnkyWoU7DvLI6Vs
snoPwFP9yADx1vnddiYeoqeJXg0qEZ3NqT0JlD4pr6zwvmQAbsHTTBx44gAri+kq/dRshrbLllRr
n/v41x3Ktd4+BlM/sp3v6zXRue6wzix3q8qfyQISRq24cHBzqbwk1NGOAgu3hSTH9ZzBn02XXRsP
jzJqtjMtkj6JA5kGJ8INoH0ke3d2j94Ecro0+mZfkeRFXi+kKFEv+aqQ9q6QaUjBEka8mXmrjruy
alZeYe1zR8GmRzKlcLSL52pxaA30v3ViJBvHlYScgkDm59WtJ5F4PuAbJFsjtr9wMG/7nqnQanJS
5jlV0vNQl9WvypLXzSg9wpcMc9/mI6aaWsDUaPoYdJQUF8PJ64c29YafJt6PXvbZeZnr4jEwONtm
rtn7Sol2Yef9owY5aYtEvHR2vyv1kmCpKW3ku17ZBiTZkdesNEwmmpwGqjETQhynCn88Sd7lmL2z
Vif/m6y0JuizxI+5aCBXzCyrb1UcedchV9xvnUCgjbpkFj5sz/lpI/1jsNvQAWkezWoYDRpviRdR
uo6zslMaChejeGaRxtbzfHRAuptF9enETf8mWCc6N06aH7QGe7LqtVc9nWZS+EzP16r6lpgWyMDe
agNoeTDZom8GZrzcpgpnMBbYjkvN+RlR6ZlYZL7ydDErOfOZPoc2bsxOzawnMY8szUa+bVZvM3QQ
afbcevkCwdsmDnymZZy7nHzjbNpbhryQg3no0sFc5wg/v433HDjFOZYW58MeAbLkcdOhUbnjrYg9
413GVCZ6MnR+1I6eTzz7eZQEyKTMTBq96I5pUQDJylJmGjATbXe4GZO4V+Xy6JbR9pes3+bgE+Os
vjyJtXXWty/mMrDnOoH29hY1D6zEZDXaznZzkZRBu2Tz19hkqNcx6XMij3LebbTy0c7o+DxQIVPB
5ZPTaIRaYQauMdS+wUkW2UuYacI+yAnrpTLbxAUX42trJWCkGY7I6Faa9qes7XM5J+spMyHG6t+a
UbhhGXOXth3WrN5wd4UXvduQTbcNrbxSFf+NKlzkqkdiEQvtv2rP74OiW+tk1smHHmixgbuMNrsi
AF6dAYuu21xVUwFt3iiE3LqNYCjacz9Mk7aRclhIMxaP/IklTlMxklRWPvpWfXedSKynuG2Chk+/
zGJn67Zmv6k986ut6qOX8A+D+3HCJk5fnMQ9FRxFqcoops/jg+mgLihpYQRDlcnD0GFmT+ZMvbki
mw6lq9YrVYz6bpnL5oIvQvo9XWZguU4ZLBVQKFk9H50cSZjRObBHOkGkC20VN62GjJNz8qPmzQtQ
In1O63VLHEiYm1oauE3FVK8mr9dQ25U6Vv2fMSzV2mKk7xR0glORPSapV/U2mVXzw/KigvkeS2ov
dSK91m/rMb2Lqm1iigwT+PwkFpe9VqKfmXrZMSNobSSaOy7N7D+hThZDjaRob450zQr38GRsTal5
WN2SsaH3fRr4qsKV7o/X0CVQaXmxsy6GymY8zIT/0ollCKoYBRwecfVNWTT85XEtt/XSkBDMsFoN
HTFqnJoqXVCwcAUy5ep789jVLu/vaBvpwc2et95TOMzuo1WaSObIYtvJffbUkoB+djgcGsjIKIJx
oFJCETvkgGkpydoPUTT7WbcI9c5vmvXkC+WA5Zrc40WIchzfwEorM9BmKyxze0e2LkBqLrW0qoDq
VEcaWzKvp2tO2LtitT+NbK5WjA4x1Qf0tHyFCXiNoLxJ6ynkayapXn8bUlqjvo2/MK9bTOFAxnos
OAalN37H7rIdleJzVOPnwxpaerc21UeC3mRbycEsYZ0ocbIDeYafVNXLUM0X5rhx6oHaXsLaUWg4
yxyymFPtm6641qSYF4WxtmLiLCJiR8bx4M7/NKvc5op2zTODFsxkBmD3H9lgyePY6vOWJZy/rLd+
0j751JuYC6RjCCD0A/LRysTYkqTdd5+bP1M/7KcuP1fKMPzkGSSsePYmzHrOqNM+YN+s6JNyMX2x
3CnEunNc/m2KJWae7t7dZkyM98o86sRh15Y/zdbBmOGVL+Dnix7VLK2129w1xOFP1V891xjTGQRV
trP4BUvFLI0MFySwdjUNvXn2OKbOLebuZuWaS3PLGD8wM848Zd957omg7u1kwlvPRGh6CrGIUXpk
a86+MQfBJNoO5CtFlC6FRRSGzZCKnBpoZniqL4oUE9I6pHNXvzt9C++T/HuaCwf5qFFdaqeEn3JQ
fz1HYlaOym/KqmvmOvNKz7V557TuuTcnXJP/ZYJZUg3gSormWAnvbNbjuZ8JrPA0O8A3OQZlp5Gx
jByew1uSPNc9fMBWyS6dxPCpN3cXetaV8BIrB3AskF7U7kex1TZjxt4koV3Ft6bXPmIRYdYm9wNe
mmjQnrth1RXx9PxDy93I5o7VupSpZZYMn1XebJNB1rvCysU6KiOc/JmBYu3lF2Ukyb8u+SDccgp1
G4yTy2gaQcgOvMjMvtW0Y6huM883D4aXlJL9EnFJIrl8GKU+PITR4M5OmmFNQ7+rXeM0OVoXEjsY
xCNA+t5E8i7eJYVPOQFwxzY7vETPgFlFfZXxxFTOWDsiuzJx3LaOe1Pb4TmdrmJ1W5Fy7iwDifTc
V4UWM99Rxmf1j6QDlNC0bskT/p1jK+DWw+cy1TbJjejVa5f7dEnSm4KvgV0pDetGHtORKj8uRtT3
3I1fRqt6bVJWNz1zCgctQqkZQnvS1l1isG1QICVx2cnh0iv1nZaS87fcJajD1XTXGY0tNDfCZvo5
ZDulLl/M6p2j0ZdZfYZtZq4SKwUjm0UsicGOHdMcCFt7SMleNicWASYXyu3wUjFmnIsxkOV0TJ8U
M1ooOWJOZR0tTZmhsDLWRR6Dq/qDdYcwQQsuxaEQqBe9/jokzWEqgV56TXRIp4K9gj5Uu+XYTSZH
7LS1R5jmLn74iFW05miVDBZaxS8zSK8aeRUeIhPJl6rJWmQDk7zeKPZddfMvTuMws9GKVNz9OTTC
7mwiclfvfX0oh5oi2A2fZvs5g7Wmbyv6Z6t3A03+uOp35q3T5bMQ373+hm5M7HRU7D3uajnvYkn4
QLsdqIvNBheInft9SVYNaSsaIMsMYU781vjjkfR8+AdpOV3y+n3kqCu9/0zb2uR0eZ4S4dTYyQ4n
DB1q9hx9ePex0UOVysfwLq5zdszjAE9+eNX0nYLuyaEhiyP+3MAzDmhYHvO6RHy17rdYXsa49fuR
+dcIvDv5glfdW2JjUGRgZ1u57UNvn8FwL7X6PtFQqrKjzbb2Zk02BJ+16AbKo5u3vLlpGyBuc6nt
csABlvgxvTdLVr7B7KTPLfYieFlL6lUS7vLEb8ubZbyrBh0dhELGM8XNcvb2AMN15w6k27dXdmqD
WKarAo2e5qoo2eQxNTb6nJV48kFI5+hvXcpuVs/ylboe8k+pX/pahoWxH0ukE5ceJ/uKciUo+gf7
ekDPDZ6TU5NuwSGvS3SHGkP5HFXbefnx1CsCzUaZ6KJ3MQM5gAqgGQzzX+3tIB4Q5PjP6Ta4MrcV
jhmNTyVXw5Z6sgC9yYOmYkoGkULa/eSes5iIbpEHbrzLC9+VbWAqjLSYmVFh8eXW8lFPOM/c7yT7
HW1KehThIj+WBVhyhUEhQkD7Fo83htGrwmXUjdhmSqahbMdUkpAlnEdOOTCX6dYOOljPb8I0YVW2
p7r9FhPvqqcEDXNeI2VaxPQNLAIBt76oimNv8zjmd3109ynA5niegu45x/bY2zW2wj6nFuDgbcsu
kYL6y1aQzN86+8PIzwV+MfvDnTfVwiNGGTNVNN58dKXfeOTDsbHSDem/lpF+z+veJzuZf1Xz78Ih
otUgv9sNSOrB29T2T6rYe8IzeQ22mhwC3XhPzMNgMz9I2AodrrnihcyGGZ/mrMwQOj5fEiP/ycTG
E2sInx9We6LogTGi+qzPrNNRZc6cUSuHeWdwDGisrfTrpP/VWn4z0IeYvXzoISFbPtGc7wYXUoxx
xQwRqTeMBOyBmHvP+m7iN6PRXlTdt6oYS7F+7ka4FaXDWP1PrUuADNU2U7MNHGdDb1cG3jcdI2RQ
9dOJaIaYYplDtSoYWdfjeFJbfd8v4zqB0EujvjOo0PE/nuhogjmR2wI2M3Wt+G6X+jCa/d6UldyV
or3pCnmenDht/XzJBZ/MncLJm41dwnorCfTcyBt9pv93/jLJ7hUo25mSsMu4t0FOSiY5idatvczF
ScIA5FmdhJ5NzYWmP+fiWrbAUThEZTVsGp397WRe8yqvF02waCuCzipXifv7HH1r3afLKS66U+zs
YlfdyvqHgeTedPc6J1n+XHGxruxUVgn2EvXHme5E1N0MEtWZOIXi6f9iy9JMnVCLyHWghNfKb4+H
E5uZX6RjkHj9RnNJyMiZFPDhChA0JQxZblOr+/S86dpwLPDhXIioXetDFkxQlTr0ha5BhzDrtSMF
6uLsR0yRIwX9p7Cuw/wrOiCkU8TmEgSXlOB6WCH21J2T5oKYISTo3Rer+HbNcl21HYvWdFC3emYa
xyErmG9rk8cuIF+nrELGFUEMvr4utFWjH/WefuRDqi955EK/QBw1d3mHtdHENk2gp/HTsQbTzrgz
JZei+tcNWyX/ZgNpQjmrbryJZT/uakIolPlzyD96uwm9TvHj9NQjJUWMu1vJxtvvqPx6z/cbTbr+
VCqXPVbWeLIXifA9We/OtDbncmUY2bVr7xrbhYlnhcg5rbGZGIT3RrJWJ/J1nVeTlba2ChOxa/Hd
VEVY1yRvOXepfbaFOGecshEnwXxdiCbxlLsqERa0t0R5GOKfwBbXpRtneSlorIrR3lYTgwldBHHL
ZmQ97FmrG2t3j7sjUJ0Hi580h8j8mxY5vUYC7XH9Ge1GDMiG4OvTUG1fWybe1vSX4oARnxXcJAVI
vCse0eIeBONby+kDHDk0ZOxQhVXGILxBe18QX96YAOMKTAKH805L+Aii01i4gYP22tCQa3a+G4fq
SiYjMzMY6niazeG7RWGwFWtfqQeNHyqyXu0E1R2R91+V4JIoWaf6zPOXSDsnPUOs/tdVPxWGbNHi
XcuSmVUZR9vSlvuSJrtWuy9D5teIgnOKI7+gPMCEVkC+0XnTnK1m2DfblRqiLbUi2l2dv1ZJFs5I
QG6hbOQMYSVSgtzglL+J6uwaHwmkXGjU1Xgd030J5tpuv7vl3TFeC+ujL36xL5jJSXueuv19KqZz
nP9lTolB6NsGQ0VqVabj1DFYA6W94YaWOavQmzFiOqmxK/guCchuy2Qzs4zfNBdvuXGT+GI4N62+
sjXvzYg7wg+wGvQVBocdbgV/dPyEC1qsU76LTscfrrfb0nvuwJ5zCK7m38LKslX6lgFlh69kSUBO
qTYzEW7mem1lYjXBgH7WFE2Hm9xlcCs51B+V+jH2UGPO43AZlb+S2Azxn+nNMJ4vo+Ou1fG+mKe6
eXWXV4nOyyTYRIBi7u5nf3R3vu3OWwaadFScTMWqsTh6+mDRNHTmF9vZR/T5Fq/MwRQpQ/bxyjJJ
0MFM0+YzhYKWHQtCzLSwKlpg06cm30/2y6hjx4JijF15yB9O896qe524J+woVSM+yvleKOCPddIC
1qzvUr2wZssyWc0EM3oo7SlXnVWX7LtIuTXiUA8ezxpI72pbN3noPptorqoOWpNhopQOPx07clPa
fy7oB6VxZAdtZXoXwVL7CMUtaZ+Aj2bVZTVH3iFKy01VYk4EzQX9uLL7Fat4eBzBVvXxoXZUngHQ
1ku61u23p01I23Tgr2ZWEWDqros4R/JlZz8PyoQZ5djtE6yJ5Pm42WmyH11XcKsqflKV63LQ6RAF
JcLD06cQ6Nl6bEBFA5Vuby3T8yFhPq+RpIlJv6J0c7NX0/gwHUZUdqi7Z6z9HANpiyhsbBrcOOyv
bnqVVvkz9eJdlpL0Hx0cRIuq2TOG9WPzUpEBxKVDH0IJ2u4FRauaVOwl8yJ3xLpj0GZZLyE7YmnO
eXpuKdFG9nv1mEUVa2OAxo6yBF2Ey7I/d0xZbW83ED2vf0ZF2LrHlD8u1LtndcGgv7d0V8udOlxg
inTfOWEzmkx7egxJOHrxNon3/QAVS7s5zg5rDn5PsjFmrDrfTg5iGH+zArIoq8PSPekI7PFIPa3n
SNwEf7RbO2t9B6szr/bWbCaGRjfFpsWMglptQbV/DYXll1F0sYX+ldenRS3XvWaEQ+vtrdQOVX3d
i7sC3luVYOxH/i0KPkgrsiSODbzfuJOR9kD+9RWeDiGqA1sBLG9220ShvCiei73Toe2WalOp9eBX
KbvlprrumbFauA5tZkmFYexUVz5akM+0O9GmSOQLa41HudgaNuzIC6o0q7A71d+yMnVqUgndmzHw
OvMsSS3YvVtRwj8ASrwVcxQFpiipKtL2zyUB2Pem5bUsCRCpk3+ZqZ0nu6pf8Lwp26Vyj5FTvLIy
PodlRMQxhoBJr0LVLqqnV+91qZTTXNlcW/WrzDVjly721rOFb2nFNuUdSOoy6BbvQ87ekamr23G+
pbis7Mp30baUxN0gL3BETR1+K8yTU7lXsCgilCEOys0knaCPqn3VuysVHFahzKtWi0KnAoDWgwBz
BCmuXhlGRX8SJh9yR8AJoR4MoXYd70lam5+Wa7+yTu7PXXn1NEozT5yQk1lljc9Rh/OybchonAwu
+KWh2zLmYLCctzLlnNT51HG94LHy/iPAZM+CLkfNcu9z+aqNgPAqLGaL+7tEqd8jK7u8hSxr+R5b
yFx/1rgpK67pS59/WyWOzsZn7XwXAdNOqYTzTF8No4H6t+uTcJ72MwSvcok3hOIGZm3+sCuLlQna
hX0w9WfGCmWLgxfWZwcjFwSvmD4njMi2mVkFLovsDPgKFj5VFnyYfC+o9asJhea5iNC9LUzD5YRW
lgvGl2wu9P+4GRFolOla6+w8CE5/VEr3jg1+xJXHrTX3FvK+3zRXwbJNvQFYEWUHegGFCL9EW+tj
6becyPVeW45xd8fkqM5n/CiW+2NVfhL/69p9KT9S8muGc2edRsq15CSXHV7NNn9rGHHOG4+UgaSD
bceECXuFGC5F/xV1Yd4/haaQKVhf7ZOC+vy14viKX4cRGsnHiLGxvNjRSX2U+NTmF6mHGAqlvU3d
Y9cdEgw0Did+5scuyQTHznpxPYxD7o87ryh5YpQVnKjLfMQXgrK32HuGC1EZxsVLSvnaHrp8N4+v
qvxt2zO0JepBmkLvr1CCFMO/DUMxXR6Nhs84fx2NFx5ZZFNdf3OG9UAplPNm9nUAS6+587eafDP0
z1I0z+6TfK+MvZrgN97kdMA2xD9+d9YKOutNeDudURpEIKpX8amMN2P4Mcq/ITkTf4HobcCoXLLA
TDTix6X1pnnvgEMXmwKV837QmUbtbFxPnvdPN7d1va2MGy06XMJmCUvHWvdcD/F3p5+b8j8BPCr5
rjysv6ri6yamml0V/ZC8omcP9j4K8za/REW0VlPMovKqYFUsmHb+GFD1XCIuan9Ul5WFxdOqSSOb
/rnpjEcZU8DkE/a3SvHWGcarSWurtTpip0b1uNYNrup1JvG34JubKz/FSQ3WxSpOmoXLFW5c0JH1
wBGFs+CnHkOz71Z2v2VyotfnOduyi28V/Fn6q4kbGNgeOl5/8AZiXuIQDy89aY5Ah+2jetBCSZWU
DLEtlDAZ12r7uVBBFreEuQGhcFziyAxqfncc3+vPstaDsbxnwMO07MWNt5p6akmvbB5JqnBgbTv3
wa+lg6SHS1Ps7HrntXejOw/qWSUVteA/Re5Dc3WaU6qYgW7fmdK4/RebGDU+MYVBNZk/gYdmwDpf
wlFQdQwFDjgPxsXFknfE+M9gRhkudvXChYEeg1HXcB2/9WBE+s5/yBgHA8l1qNZuQkSE6jFwfmsT
hFPqCnfZmeV+yDgy9TtzCLYhSI3CRrI8b+nmxdIC7cmb2pJ7pTAONqJ96dQrxXvv7G+DuYGw9gD2
5IBZ5pWFTFdg1BGrmK5EHvXyK+bom929i/AsD4t6X6y3pb9kuDgYyuXbHioE1ky2EVZ9cSq8W2Fg
0qCa438zI8n0U54xiBGBg7kRP8iwJVLFd7SwsLeWGSLHqsVRA98ptk50JDeJkdcxYjLjwncOkmlT
Rf8atNEGBzxWVM/+G13s4bTo0XcNBFLEwu+Boz1bRBIx+q+6+c6w0y0k04y/inyGDhxzHE3W+F1q
a/ZeHNbnnkeN59vzvyUGEnqq0I2NBzk1HKNkGrhBIdYGsVzpW5T2K4afvt6+qPMtmXm0U3KumPjq
+X+89pNgVeJhUpgn4m3CHdqT55Qlh5zxcvqdIv0yHuiKe+us0SQJLVXMtXVUKwZ2H7XbsLXAPhJz
HaKCDNx5xF7oOLOf2zFts7EnNgy2ZrTF0KFVa4Gbn2GRSL+a8eLca0l0yusQXZzchh59SO0N3tuc
y4MQrRxgJxKts3LKE/a2Wq6fRkERaoTPInN2J9a9iN7QaUa2vfw38NS0p5HmM2fJ0O2cdTP/zZ3C
bVMHpVIHIp59c9jqPZXJqWNnpyjWSXc3Cytg/GKxUqLOnFO8l1wJn162R2uxxmNp8l7aG8u80gub
bK8uGxfriMSaZu1qi09EOyXadmKQSiftWJ8J9dHcbK0MqzEeZ9lf8/k3wlbUEeeWEzgmJ2+Tt6S+
lKPPD4YBsb52rgza0noR/1N2ZruNG+vavqICOA+nGqhZtmV5PCHcbjdZnGeyePX74f5PVrKDFfxI
I2ikO5IlklVfvaM3vs0AZFWSsQ9guUVHNNA+6w9woAWNlJZwETObWy+0HpwuluvQNvdeVh/dJNuN
U0+AWrYxm+KofDAwvDXfeHBOtBhf/Dze2P0J28pY/U7gkhEvHPG6olpBTHTH2LZvQf8tqPiSe86s
95kjDulSQN3P+bbN+4CcmnuLcsrQke2xkeuFD/fU7HPcwFpmQmMzr0KTV+TaWFOzHnp9BS3+apj2
T0iabqLOsb020NL4iLtI2X3Okng7W5EDdwuam4ybLmN/7LEG+EcDYL8igE6LnKCzScOe3lyPohrW
v5TV23PSi+uOR4jHoCj0XZH2N5V8hNo7gq+HBKQlRYFP7igjS7svYu3iAFrr2cEcRwQJYO/lTQsp
9/XgxMI1baZrZll08u9auIvmo9BYh40JfuEaOYqsCm8btdAnZBWH69n84RiYtvlJsn7mPOeOTamN
9qnlv2fN29qAiwod7iTuoxxXsp8R+82nhqepd5GEJulOExhdnORXnKc7qzpF2vfM8EjfC/uNtqlk
+OjkYuVS61tZLhrW45IFA3Z4MNyfIale8IcFSWofGHy2RqdtzPHDaPTtDGwmRiSM8KApZx6Zry1Q
ptko95WFpEeDVcpM+Wwn4zcm1v1sMVprwI5L8JcwUOdFdffiNM42ie1bZXk3b6reWq89TkR0Fb12
aaN5M7hybRbnsUV7YpnnGmGPj/chHXd2FO2xKAeqytdTbQc1jlKtpjnWTH8mOKSkYzgdtR3lkPCZ
N7vKAhme6/pJVrdcR0+v6MYcioc47jcpoqLZ+Yq9nqraT6t1zmkxrlMMB5jMd3WhMDHMh5zTiN9z
WvKJ0UmXoVXbm0TheKG/ozF4iQ87ZWPDwSfDyqufU8Nno48WJzQhR/a2rBeDCMCfjlSYsz/OwR38
33qew6s5cDLL9OSXkAPy63zHX3hI7dc2tokygjHsxi26DBShFMGNTN/jnbvLrX4QGTog1B4HGr1J
kWFpV7+/eca3XoaoAzha+3F4UDEPkK2vIIgZ8KI1om/SqwgMs0xrBaGHbX4iVKZfU6eHwgnbRKwb
v2JE63WNg4P2dlXAcAFTFtgq4LQ7/x66ZELeC645uvodxsRTFhdPTtqyL6J8qrGDZvFmYhxyRX3O
6p3nQTC4fqC8aC1CZCFDdRYOmjs+XzQi+TNfrOak7D1NiVDa9b6w8BFr0BUTgasGjEsK5zGi3org
iHAEt4m21zQYVQCcynu36vAxzrM9dnrkugCwehdYPSyQM1zDRRpPQobvw3riyhoi7dUunbUHhpSG
X6K+ldmr2zeBEZbHRCeEkNZo6KatYdfbmtNZbJkfdJo8Gz4c18iqFrlfDuUmTclkH9GEDto9shSn
SOnjId+OdbRLNbnLRHyxTKiRhMNyWsevlWYdl2Opk11M427OoM1sFZYBgRYOr7b6kHNHy70PDEj+
Hm1Z4bkYk0M/kEewBBjUYbc3Ud0T1kfonhy3DpcuSavNwNDa9fpuNl48yZ85tn1PK4Z/UIYxTA+E
p+xRjANsAF2X+BxUbT6OpfmuEVvDcY5FpCPzjlqTEaODQOPe1J+Gio8Vi6DLxABsz8Qa7d1Y20yF
fY/IOTIL/xInMvCIygPNp/5h3OO1ZgL2L1kJSzGiKkLqQVIGYVCjgsdID06vbxXvlWcaCDhsneOA
O3RrZ1CBlXdgCfHHnLqo1txn3XH3jmDNdv2JvzCspgmYb6IwW+rroqyeRjtEmSPQPPMThClnsPjD
yrT3aAxfiIxZy0YefD16nD3O9nMdvUVW+9Da/TmDrvAgw6I6vzSVc9ZZblrJjEFxseSqqji6CI1Y
VZAiJ5wvutk9x2CMuHd2BiFxWhjvjFh/6Mtw16Jes1rjkETjup7j01DBdMbMEK38yDweqfw77OCq
Yo8P21wkHd6h2ywK3jshqGuR9KsxYjigHRqDEhLAva1D93lRUEHVTbm7Ijyc6sXHBHNkmauLSpqj
48QvspDEO2GmbccdOBpkVLb1evhJgY8lnc85O2je75uOzVHeTFXvwianxxyEQe1maF3V8HyNJA5i
36KyeucO1M0MhC8W4c4iqdnGzTYVH9EcA9LTCNtS3mOgtvCXwFMX9h0tTKKu/PVzZ6V33TOuvekS
AWmz+msBqXPbdsY1W6SAmlTYFtemJ+nKCYOi0o9ybjk9WshBrREuoZPJwUrdXyLqLiMidSiq7m7p
5GzV4mbV4Cej3b4btqjWqihAAi2p74yM34F7IUqoJO5HNXxXXT1shEVWJybUP306pMGckRUIGQ30
5VVoeJA3u4Ulf8xyqI6Ah/rRL2zxrKVKf2rdZWOzAf3RNl5cE5CsRHlquBeTCMatGGA3hVRfhYlu
hoN6ZX632uJJ1ezXLM0epNYgGfaJtDMExOLYc+gr8VZmovbXVWGKTd83H+QWXXvlD8CADBl+9e2X
Cq3r4CNnmrU/biioAYkz7GgKQktMoAKUzBPbBUmUkVO3LgYwWWdGCGMIBvEuGTzYrPCXPdXfrefs
zUQ8ZkxMTdwfVUMiX9R6b0mSXoHw1nGH/diVH1FG5CDEeOuIuxeC7oauTu7omNxURUetwDLpttl5
NHdu+Np11TYsfps1nH670TDOm1G0GUSzEWTEeuyNExIBu2acUMlldEkGzePP5fZVE6b00lncCZt6
jFZTgqSGeNw8+RkmY5NPzd5Xd6OqH/W0f2rrr9i9p/rE6QLNA+ZFd8nd5f+vBgwB3tGujyoBcnH+
6MZeQw3rx3vL/qQfYz2U/d1Azqvb91anfKrYxtMfSXhagnO3q3ZGMvCsTnG97lvmwXkmNIaZ9DGV
zb6qxm1OBibzHgmdVgEE8zV68jnXL5Z1zDU0nUxuJaLN2exOpNTRCplsSVInfuTZ97EEUxODb0V5
Lg68t75Bk9y8lA3ZjFtVv4vYwuCBaDs7ZQbFHcTBVdpaqmOKHiFkLQqcDiTLNVEK/vbzr0zeNR6G
NDqIZOES69tABh1U0cWYwrPZtW/TdMo4iNpdtrP0IpB8fmE/hJLlkY9lW++xW28nghBdDfC9GO8W
g0AvfdgG9lvwjFiTF4xTWFmfqin5Mlg+Mnw9UwrTzyiG/f5p8uEZYWyS2l4pTGLz9OwwUyFtxpkH
OwmBt2udd8Som2ngTlefbhQo4yVyvrz6ZBvJOm0IYQQdCrPXuSCYPznoM5MWp9+Q/NG4c19FRtSk
g8cZFLN3QTxii//O0jY4eE8bE8HiczTOG4CZ/VRAr4Thvcfj77Je55k42dQbd5hdqigKtLE4z9I5
SswwzYBaihVMzeIh58Cg49MeToLpODaeM/EeWm/D4gR6krMB+gvyIddZjkna5efAur8s2DpJoiYo
YFd/qbF4bxBCkDoHMfyRlvEH4PUpaqHyK63YeSJVPAbO82SP2w4jFTFEX106/Zn8DkeYeeDQtOVF
HkNU1kGuGmCyKnxTg/MrZa9f9Wb3Z+S05mYaO2JBsmq1kOF2Mr/FBpf12vUG6R6qWS+6Cb3VLgOZ
W2PSPih0E00jjv4MZSdwxw5Mf56G8h6rHfbh1SIuLfLznOaXrrSeBSDE5C8xNHkwDvWlK8prPrTn
JBzWPaO8Eh/CRy+cQt09jtpPxuo8DD8pjvV8frVA9Xv3Yqf2U2dHm9YgprMD+FzFluQIlV5aW270
NgZD+iYSnUMsE50TEyRcN/ndBGssPPzjw3TQMAnx9G0YswKX4WVg0O/BdRLgS1VORxr5Aj8y2GCR
ApV4Pnkd+ejaE8ndzXNhmvCVYLmeU6wcIhb6LtnUun1uSmBzhiQFvMBtazX9ETHSMRp81FRFUHfI
EnhG5ZicaHt/Jz3pPYK/HnBaGHFFpoR7IuKDJNuBWBUiXpJoFzLM1iVPOnKuMol5avYjR5oy13ZR
rh00AIXSAPCr0pGIpAgcV9zxMb9PDiCmMcNzIZ0dyLGY30s3eSv9+ils+Ei107/WLrsIrEIM++bd
0dBeK7kcScw+DEK7TnYtZ9PlaHm1DR9Lup9+T3P+3ocGw9l8n3xqh2aHHMU2Ldcq7c2LbuFsGvPm
5nTe6yzM6+gS9dmTRbRt0/EDO8OiwAm8oviJiha4eQZjFIy5WYj8LB5hFwgnetCJ79rpNWiSOVW/
0t7vVkPDoV2f05vmT2/5aN0mZwkraAhQJy+2z9OtKYzpWk35Y9hhfI1N/7XXNf/RLZwXK82/0wQY
JE/HFhYZat8kiG+tjy8lSDcrnD5hgAFv738l6XQl0LsJuszdo5XEYRwfQwuPHnr8xNUg+iVmuxc0
rWdKNJB1AORb3PHqVPJhkHHnzXCzBKXnkGYgrJpNrAl8RtvtsX+TsjKzuIkMdIFU2778aLviGmVf
I4BqR2LzRIQny2KeJAq8PtxJYukFLEktnGbFJL+XU47Iyd41FiChl+YYIIjx0Nu1QuvN4W7lQ8b5
RnSoqnRbG3KnV/6pbbRbATZWxeN76BdB63+lpHnrYYfdtTw0RFXCtXD+Jh5fMrbw+2YigGoM/8yN
+pbajnTyS4G3ZOBUZtZ/qulBcd9hNSwM7GDTdobotDGIIlJvVk0v90P7G4FynbEk5/RSuU0gCwvO
BHWvGB/0HMd/HIqzZ/nnub1nBGbUKIObOiGyOXxNW7mXsbUe8VG43CVdsYRkeJxntFOMv7dAZEAS
DVarmLZPwG5ZAgwQ86o96LDoYwXM3q9bLscSGObAGqE/TCfFSZv1e4DetSrcxS8J2E9eGlDwclVo
KTc2LD3RVK15z0sgS/2n1LINLPrOyr9rm+LssPts/HfiFYK+u2TQQNPCy4Svs0OUAgBmDvFj8PsO
CNQ2n6okOuaoBmUzYaCOH1K3Dwagbj9Cm1Wg/LO1Q1ui8ZSMHHHHnPWdI+VAKr/pYnpRJFe70i7g
+vUQ7gesQCVOUcNUEEbY2312jspfCzOQCH8SbjJdtx9H+CddoP/mm6+m8FDk2hG84EbW4ENDVJCN
YyutFJI/+8A+n1YULMzM2R0K1zaCncrHB5hO1JL8ZHH3YGsXuoWAbP0fH7i0MHkyeVgTIne6LnlM
sDKn5fvIxjsZJ6vPHyINqts0TkpOeHEN6G+QYbvbqvweVTfRkjUyUd7Xw9miU/J69xgb3sZTISG9
W/hh0l3UaQIoSkAHJuUScm4x34C3ZYTmAVT4TPgMxOeh905u90effmKOL+XIXloEMxr7vCTmII7Y
s6EkimHdieSsmdDKOeUKjX7EH/RmSGY8y8VhzJEkSxvOF7dGQoRELt7kGhaHjGpC1QEKp6Y+jNPv
Nv4MSS0rreG55e7TuvaZzseg5u87xrU0GRMziPJ2eIuXl8PWl+ArcXN7k8wcOSL9YfK1h6hAANpX
6zQkaczvtoMPBWGn25bKAp2kMQ8JSVSEGxO3siscwpMAHUW6DzEoOGD0vj5uhx6QEuJTGHqgED9Y
4fjceD4BDhLV0ZsbfcUoJUX/mmJr77T1nMJEo6hq+DKN5fSFPy3NCGbiVvWI42tHrhRpGLZnbF0g
8oavJWPSF9QuaGkYQAXz9TKax7fWqBnEAR9ite7If2jrICSSytB+JpQJ5KBvdbdahYiQMyAJAx3G
TOvH/1ZnQILM8ubCctTN1ae0N6rVLpvH44gzx4F/KZwGxuKMx/FX1LTnqBywwphbaWeH2ovfse1F
awN58Oz5nFok3N4IVm9zhtia4WvGRGtr1b4jNyuaEby1+tpEvhMDbkwENsypABfDyRN5f4Sl/XQi
vzq2caft6qqN8pZ54YvAnWiCU7kGdntLfxGy+Mj0ftM14Vop66CJ7wprLeYdjh8Qj41FbRxaEaKq
iJmSm7HqkYwnKqhjgIgIJDhJ7KeZCBas7UTItAwsuBSI+WnHbWRNNwfkPoaNz4f0MGqL/Ny5ZGqJ
SvPruzT5bmwMvhCSYQpqKbtjqrSLvdhhXxb9pImA0HvL+wk34mdH30Qo3G087ENM32P1p/eem/EO
qYtkrsUwhH6Z/Bypn4EKo0UOAbxayU1Y7kfjcRHWtkgZkx6D8IdfluspZ6DHmSwfNN8Hp4+B4nSG
KjZjzhKZbuH4fOX/6oZflrONPbn2gfEG/UP3yB3nfvPQxsV9gJ0BPeRZ+BVk7CeZFpvaQG5cpkGS
y8tIdMCUvJZDjSaBWdqjKCYGCUKIbHGL+usoe4m9J7dnMURniMqmRlDlAwBPEwQb6hynGPeohitA
T+mxg5w0UhJYXhgktJo4bguu1HnLsq/WuVpcQeRSUXcLeQhrojMYS9R3PAaqR7EZaS84aW9z/V0g
T7frbO0I3LnpTqkEjp0qG33eCZ4Sj2DUm/R4NitnpXnxtmrko5F/gaWY2UGLmKjL7CQ4nSnHRDOq
kOIdDQys2o/M/4R8OeYSBJFyf4IwzSY8spufxlGsOYNuLf1uE/Y/xDfKpeLwpxg+sLXMnOp168pC
U8yvCQxRGwz5h+4CXOSrrrs7zWtdb0N5s8cbnoyhvVGU0Qksvc0L5iufroEEQQQ73cCBNP9Tlzvo
bent3QKpDjAUGLWq7nn8mgwIXEFskHpY9tfcsgLse/cMxFQRJ0we1pKTpM8XzbCCqXkhOS9aDRli
7IGqWWZuwaKjsZNhH6jQ6TXtA77NtVYYvBx2/OjuZM8iuhnE6ZOw0v6yccfnLzaL1uBEG7d/Md2N
yfVRQER4qNc554bU2ulwbBFziKlta9SjvnPPsY7SC7SFfNpM4hEzzD5lLNJVsmt4NdUhsvhgudzn
6XvUQB2SjlANb4xzToJ7gTG+vzrV2oQhaftbOn1a6jtUh8FE271X8sWPkRx3QY7qOFe3xYYVi0MS
XjIc/uMlZQ2c6ErAx74KowORU7PPefeWypM5fpGcYdJJ47+VPJDV2WPxzcUtI2pTe/CA33xii+VB
Q68RwXYSepVtxhk0YeJ4U33K3j876AAThHAmCIcndhqCbQz/sEYk3uHYTwJ6mOoSySpb2Qwj3y7K
K7EqkFfaRDwpakZ2E2EzGaQ6oe5eedXoR4GZB5kRyWvn66gU8dnNLUDWzY1+8D81KJ9TnnC0aixb
GqdmXK7cRUeBeiRBJtk968MtxPCK2YhUtbHfkupzgMwhOWfcxOlb2G8R07jztzVeaus0o/oyKgAX
c11EQZhogdaD+QDrdGjQEM2T9aRQs7pE3FKiwPHaG62DUnvbeLX1s6qes+xqYRJMco4Dgcp/UOL7
8jUfH6vmGnkeCSJHUzHqMuIT0Djfeu9zMnezy5BiHPL6WJhlIKZjiRLOf3fVEopKgNpwM4FI+t/9
8AcpWGCCEntI7XJspFwqhJOLCoIAfCN5NqkPMev2ZWisrRO75wmkxRzN46Il4X4o8/m9ceyHgvwL
KOm3xrTXxDt8EuqK0yE9KW+JdOkeJ0mSUcjjcyMiEA3qxjAwupNkhsofJhg/2FoIwVN/rs1ooyTL
+LuKscT0jIBPM+hghGqu6Z4yALiZGTbnsSvT01wsc8qT6Y/4Sh+n9C4YnGWK1JcDfpwnPKIrc36x
AP2GmDRYfRuNI9FlZwFdVMzvXfVr0HEYJc8l5sa0+YiHr1YcZO9u7RpW0F4yaB7m4V14eCN0siaq
i8EsRswqYudpq7ntpi3PQ/m7QPnjz86mid/8rOZo/zbMK2VU17LgfrQxZHuPOIJcKGotJeThXLA5
x/N+ysZ1xvVSzmteHKYYZ3R+SKZ7Z747vXhKMqw/yB5667OY2d153FIjCiRjqUgJlTqaiE+tH2f8
MENrA0BGoNVSjnAuuq8o4svFyCWH9mI45KKJSz9B/uzNxoGKJE/2UUY6si4AYe8hRtma+hYb3Xtk
sJ1Ig2MAxyuBEU0DgbC759qqthbsr+E9lB2aCalO5gIrZ2zo30M3rwvQgbja2ZISo/DD8z6bZCfT
Z5Pg5xLYWbNvNRLggisBYraJUmQuIB3ihFObgybnM6RMrv9iqpRGkmMP8ZgvJ3DGGivsVladY7zo
36EtN22ES4PvsqT+SFlPJiqYHE+RUaqjkaJbxK3gZj9NXh3iOjxnU3tMjasQfzTz2sI0OpxO9DIA
2XDDiP/iY2A6FkhS6b5eaVD6mhoQG7LaK/z7b7UfhFW0bdzHqUMs0wXedMhMZE5JAA+ItP8l8t/H
lvzNijWcT+ob2tqYBmA2P4iXbLwC4azRfSSmu9Ylq+E4rh1c913F0ELwQstK2qCQzpx848iHyutP
A9M7yVW7OWF2sfqTqkrINGI6mLGmkmKs6pmcq1PU7UyPq96gKfcxhWPNwqDnZ4qYLvNALtRpIs1P
xN0WeoW1dtF3I6PAQLrtuvRxRkGr5Jeuk3DhAwB56xjPky+eInyXtlFfJvCjqn+qyOoDXDSFvS5t
Z0tYZpHyKgjbKulvU6xdAoq3RpI8zieIgk3vNbtl7MkBN2eWbAtLgA5P4iyeGj+w7T8MfcRI1Zg3
s+eQ9hrKncYkOaqaNdyIz3GfBaYujp7pbC0v3VhL6lStb3BZ73HBQunNhHUjFUuRzvdG0DbiQk7U
tkZvEPfhJhRIiBBwWvGDrkvEvSiceu2sde8FSIGWvEj9IDKY2oxlBjCltX/RLrSy2nor0kvp8oWZ
GKSJtoIG12eqBPBzjrzS6Ca7si5Pfc1+rozfdT0+kMGNwJBRWU5POc1UQYFXLay5PBmNf2a1bgk6
jMaHjFvLisSByegoCTZhudqHune0wjMRvHsVHXDZQgroxDp2a0uoJ4NM266gYJ4LV+ec0rQoLbeh
4+6ckHnO/2Wk08+cgGMh1clKCD5puuQ7zQiHZBGKm55OcCqmY6D5DelmqaNKHsYC3iEyfXESvcTF
XinQzDRqPjJOfqem9MLr4JrFjZTY5IBVInwlBG74pZW1S1Sq5sZwADzFlZboa4sMxId8lhkTl8WF
yedmKlA9MjjoqR5UVvnW6DXjMGEuj+iRGLCiYQayTV7oHZjJEO2g+iXxqO5i1sfmeiX66LfnzsS3
etZhSHkCxNAShBQvBH+SSF5ZiDxdS+E7V3xmCOlsacEFCwxfDNwMG3mjbLS5yHu6GYl6IpsRNfMQ
3r1Cy3ddv+RwFUnC6jE25cXVTQkDF4fr3pwylP+hPKquptjNIuvH0dhdfSwPgZnL5CHSDfRsvfCI
kyuT5BHsGlpe1iJcLOv+JnYja2dhWvwQvVWgWJlsoJkpqW9SeEFZZ9dKrwkWJ5gET2tdPRJ9ftK1
eO/HiI8iBwdH+sdNWO6C1uucdZUbwy8v70iBFWakrl5VDbADRdbuTQnlhR4bS3YVqYikHA4SpIvO
ZAXbZmij7DejPQRDTv5U16rb5Ktphxcyv9Vt359KfLYPItcX+q1iFEjaWrsyU+G0cNH/ia6Y0c+U
8bGpM3nRHUVqA0bjgphlvqsi8aINAUnVc12YXCO7QVRchPYTn5jwv5SAKXxk/sK9Dtb4GE7TskmW
yC6xfdjZSg0ljGbSz843SKs7rFzPAlseiKS2QA/SHmprgCRk45/kMaELi6aiqIzuiQ0oy20BAfn/
0tMqk1No7VVv2FziTRU5/b7k5LZrpK9dI8tFJaqs/BaLzoPiaCufLWGwLxQlCuIjB2DYTCVskX3Y
kc7a+W1H3o0XxQPKWop5prTExtJWZh6Ydhs+i1iztjV5VWhNSp/AP19r3S5Qmi8ou/RzsNLStZyz
FRuYnYYi3TWm5T+mIMHH/17t8LfCE992HNPzHEMzNNhe/v3XXodhmqtS1YmxTR084MVrSz3of3+H
v1bt2P/nHZaf4D+qdkpKk7BcFZRWdDoQaZmTtdhQvlSW5PD+/76Va5meY5seeLfFr7++lWbPOYEs
S+SJ/2sRONvsH5j9/qXs4/9+ZTAKuqMbIHH0xpp/q8Igs7b1q5lMtCltzl1UnwtR/stV0ZfX+I+m
D7403sPRXHpbuGXZ7f/6SdxOjV6PJAOrZzEG1tDSX+bo3ikGRNr3ym53iT38GRJNP+SVjVgYjRar
VUqVpdaO87984n/6cTydD+u6tk99jf63H0dltRZPDfUHSFOaYJAGhm2CuvaAMs5ZES28idzJIkmi
7d9kprKA+786jnRXfhmJhCL879fZ+IdL4PHj2K7h2I5mOH8r7y2i3Gj6fHA3CdZVPDQTZAxNKM1Z
jeF41yWGrzJz/AvtlMmlN5bxMyXyk69QbArPGNdW7iKhwmkctKmOFVI5VHUoFJ2dCpMHS2lo0I0u
VUzYykbroiqklvaAQ7Xiuf+X2/YfPg0fxFhKiJEJ8uuvF5swDq3RNNvd1CYDBB2XFZ7Isv+Xd/lb
I85yS1Hj7rtLTZJJjcvfrqHZea0x4z1GQp4g4ZbXYbE5VSi25t7L/u0K/a2q5n/fzdUMw6Z5m3vm
75/Jmol5iK1MR+peM3sOnX00Fqg4TwCYK1WfiWvn4Rzj26QDLfeOCzfifeBJLVeJM979LDvBQuM/
CEeHjRuhs/Dhdnyz/ZQy/Q7biaS0nIMCTt3wKfaQOMQ+sSIrzUAVJ3LtJ9Gz/vbfbzxd+8fPZfCB
NEdzHMf/27doxUU5SqG7RNWWZPH58Hz5b9Uap5kgn41dLUCY+J0Y2skt7JXu40rjXAUlswoViZjG
Z0SEmIRucokktXGTWBPys+EmsNiFZRzI4d71b6UZBiOp53LA8B2BXnffiX9yfJRZRHIs3VHxOZzO
KehnzRDhulsqOT3rQlImsqvPRrHPaPVpaXE1LDSZaCEdpCnVazjtSwP4uGoPA0dwG9Jq6H1YeJJ4
piPE50sE/VxIzzrJ0C53rkqrreblP2rUv9OFIpq8/j7Y8XdU1osgZlOWH3ET4YNjl3WAdgrOVbiO
Eq9/SEFPdbxezZgxYRNX4UJSZ3pzMStMU0Rin2d6HNy43yU4rjMKMbJ0SeiYNl47nuvlGJ4mzm/K
xAAtwYCn8a3H+DsmEyEBcbEvovLiTIxSsYdWEWms7IynWst+ODfsp0T8S5nWP66C/7nqGH99Ts3S
yJpULpURY+oRMFeMRE8yM+Hp3EqvfmKMIk9ivKUEuJimRwqRZWG8KKA7/+U2/IcV4y/r3/Ln/7Gn
KksqNTqEkIGaxGtjDR+2XrLeEa0FgAo4d4Lw9m+N6cwFvOzfdiWPFdel44p/mH/++rbQuF7vkbDL
/QMymxPBRTIsdR0Ed/E8F5cOSEEiOvakIPG2oi+z/R5D9zk0k5cmLcQ2FuFDyRlwVdrg0yM4UVWF
T6TsLRJMDWDARAAvnJ1eWPeY5oVM87Jt3+YgOOVuzhCumgPEQGbcjBFqWJtJPdduPp4ybiBV3xnc
EMcu+SEXHeK7bjYzhn0yFLg3dVIAqJMGhs+9U0VYKuG2a9eqiSE6xqa5C20Yafw0ld7dkvrHdB8y
MKAk2VcdYhwfHD57bNwAm0kC7GZ3T7PzRn8IcBWkqaIcFGzajQ4k4JxDr+Eplntlo9/QxQVPM/mU
pEFz5C1ypB1DvPYRXfiQMUVCgtMi6XaIC1D9hi//0SkA9eYIZymD/2A7x7Sf19oU0ohECL/ZXaXf
8gCOF4MoNg3QMJvlm4jUu1FE+zAdg7KFzctjeke7mxyag4oWOiEMv3khfnYdD2af3SysgQFHHm01
+vqvsbPPbRaf+yF99jt8E5pl3ZDHbOeJGGkS9YBnaB3GSRs90xX96swnkew7PxXrsJj/xJ34TO3f
+niI8zcfTLbNacsm0Wnuzl2vUOHweQhpNjnYNkgCpdHsHS15tNP60zdB6P0QSyPoS9iem/BQTq8c
vG2+S/MFr+W1SFKO9xKzuRKvRrhNxGuS29fRcCGwnDc6fQncpr8K6UP3PmNFWqgimwzGoULTXM/2
zQbySjJ73yTDbrKSvc6611JuL3PSYKZN7lD8IILI6l8bElOQr6toIs0mu0u8o7TbdoRS++KqQGtj
wqtaVEVh5YC/QSXgtguzr7TwVhK8bQ6Pon+Km8vs/jGye6jHOwsgxhlzNghn72BTj2DAIkBilGkH
S1rXUdbvhdmvawYAx7nSSpysZtpsqCf9Y0O9dxo/tHix+2nTkM1BwOviA0WPZJIxQYTtzBAEW+HC
TGUqxPscHUpqj2UrMDa+6Zq1C9vfSf7Od0aWyRjo+meBDN8AowRgvtl18dQr/ZLRihAv6ApC94iA
gt652+jfqSuBL12V8NW9Zewi/5bjSyIWEIJJOyW6vZ0WtwqBF74enu0Utz6H60l31lGMctB2HtsF
pBeXASy6dz+E81v2MiDuZjs623b0VyTJbPRe28SGuZ57gqgiDoBZ1v6U80cOl91H90ZdWtYaNDWr
hsPiAheOtv3BIAekfbWpsUautlr6FcL/Ie08luRGsiz6RTCDwyG3oUVqndzAUpDQWuPr54DVNsME
cyKsZhZt1dbFpgeUi/fuPVenEI+A1za9+8mM3QHLi53xyozspaTh11lvCWc1PzaXekxbBAph33+O
Inr2OEQHnsHkAew4ia4kuHvb79buwIvUyzUJRzvc5neuyukTddZ6QBSDLc3YFgj8TTd5UYzhyqX5
FxKI0DYU5Idg1Q94JArqoGyIsMQRJ6Fo+U89rHZ6CNY9aOEcDmQtxA6aqMreaHpzFfrmz3RsL6aD
cDhcGm21M2ofh0r+GAqMIAn9pA5leE/3sMIAN0Q/gZljL/dQ6IMT7jqPtzY3fnR5iGfTJOyGZxsK
6D8NHSuruXdxFCCf7h+GAH4aBSxDt55amF6CFdUekyM0Y3+Vdpj/IhOBQ1w4Z3ak365i/72cCHW2
lyLaoswai2RITUWKTmdjqM+dCL8ZgkgOTSCHkZbNAffrijUq2YgonsTEEo/2OhsxuTZek9yfXo+/
2Vo7Gkcjzbal1IDsfR0lSd3RylqOR25NF93tHIgpVNfYhLI9Bcq6+/fD2ew9yQ+VUuD//jocxSVb
+jb7EBAz20EVW9PxMhr32pYQ7HR5ejCDv2y25hO7qlGTs1j4qQF/HQyKYa8WkmMDsGVEtBStsUQi
Ku4fTo/z3T38Y5z5xjqs26oxKsoEihImt10RN5ioIH2VRCQusyZrzuyhiIw9dV3O7AiZaYSip8UE
QUChgjjLJzXGtR6diYV75vU4cwudWahsZCVmGipcWiSR/LKHAlHnaxrn+PzcUfLcULONYd+hcIIV
ZyLu9RHs5nzyNaCaXBBfdvp5nRtp9hJiA4L3WXH/Eu82hC/fPxLyc3qIc6/E7NXL4q7BBMhph3Oe
vAyHuiZ7hoyZ1s6SSxHSZj493u8yxv/+roM7+/qumwqdyVZY1irXq/ImTFMExlI3alh6rQamoIOI
D/tf/ooUteoPduyB33HMmJzL079EU/+euGyVXFNHYzrRdA6cX38KDZpQBzNsQfTBxmWOoEujveob
96ZlH8VgAXc0dqQoftSxDwpkeDK9WyeGlwoDdmEo4orz30r3JkJVu8tt71NqBh1P5EdpZt10TQ3D
0b7LAxajAdmXrg8726G3LUuLJnbxXkF5jarssoe44TUwLnULDqO+rvLgwvFyotMnCUvClrD+CHxA
OV6z9TGrAPdcKul4HQAMbJE0SgWVoUDBwB73wQdtUHb8s+xoKWF+9tjmlNVdnQ2PXftSN3SfEtd8
Twke6cpiP5rBDlUbb7OGFX/sgw8fDz53Ao6ZTy0s3oFqfJJByAkZ83N8gyBkq42TzMm6SfP6Oqmv
evETlPUhssM9IXVUrLp9UwmkaJyLxRBtLBPwTBibtEV1IFZXrdbfI5Z5ripaj6OzDYcBVTFMyhqa
pmWGa7WKPkmq9Jdty4fMvmLLkfMqCawdaQUr6O6Qx9i74AF3abtU5U8XdnBMgVyjVt1iHwbuHSJc
0XAhWSr1ngofGeIyolVJto+KJ7+w3l1465LMRNOf2E8oKNxdLpQfugh3+Ose/GLE1AhcBAUbsOKL
cooKfbd073Xa3areZaZcxiRouDUZWpEJDjhem9jssWFtzCi6hxxkh5uGELHEhGDLnQBX1Pkfqr0l
9m+Hde6CPNUF+dBLJXsew+iDfe2e1n6mFEcqAS4aDLdSd1oa3Co0QnKrXQN9qHnWTfVzgBPS6TQR
af2V1qMQ/W4kP7Vi7dDYE7beS4LWS6aUMvJHrybHEstJRCqpSU+NTYnDFrGxhn3PoQVdPtopLX8h
TOoI9HPr1MRHJzTHlJfT3xwv3V9LwtdvbjbfUIDIolFMYXMdjEORXmRZWNGy7LZdy7k0w9dcVrSR
pHYfpNoBWxCKz4F4wGs6YunwBPlORC95rl4lyNbNlJ7kAJ7eUfyXGhMDUtZ1WnWQ8wpIw+raqsZf
OtXLIH/r4/uGU6YPVTQWbyTEIGkk44ccNhEiw0k+TBC8Be69zPG2gXxIVaJWkGnBr8+WqJ92it+u
PCwpOugTHGWHoIz3nImXyljdmZm5LvhtJIUeVYEBQs8+fHUKuPWHpyh33yS4TT+NW4RYGmyI0r+W
2fiJRIwuvIpcLdRrg3sCyiIbbWI21AE5ysBhyj7iiYtAxfxKcJENY8jXEmxrHeu+ZW1B2R9Eku1V
xCpdIbZ6fBtCiweMvKaCsx7pAfdtghQB/KXDEcd/bgCTGoLUCQLuqAKlLea3Fn1O2m4MWiwVTFu3
yK6pUC+TLLoo42QV5Mo6z7Q710NTEMYXLbsF6EUgNQgizGBqasBctDLyybfg8J1VS4VZigDRXRlZ
fODNmsIr6gkoDhAXnjopbkzX/eGVH2n/KL2fU8RjOXi3TSSvjRpsG3+AC3ulDAIyKk5IYWheG7Ss
cQNu1PSwHRjKmarj9N79z7JEG8Og2CikI1Vqt0KK2VJbK3rb2U4owNYN3Q1nQ4meDS2w5zh7vS2V
9ygt2vemokZRl6P6dPq7+GYl0tAa6yo56ior0azqpbV121Lx52yWv2L+mDD4Z1a7r9c3dYhsTaqS
7ptlTxc727T4he0hqbWhJodNfk06AAYdY7KrerpKSrIW34pCkv8T9hUSzDz/980Wm507LVpLSgNv
1WwrGOBX9MK8wSu4y/fRsVhiDtibC3cBFnhzroomvpllNEdFiwnWVEBont1PSXY7VDehrVkdmzVO
iOtxF44rZ4lNkTLCgg32BsH1uXH/3u/aX4ad3WRVTBkGSc5JyC1G1OyUqRI0jmTnTBSA5J0HH21O
vzni73ohLTILRx30O0MnPOrrJsbU8iEguFisSTRbk9kDW2cRrceVTvDZwjvoq/SpW2Wf9Y+cgMQz
1dpvXlsgxw73l+s2HXN6DH+WSO1IEgYQjxhcHgbQWny/p6/um+f45wDW7DmabdUFg8HpNYifA4Qw
3qUbvJ4e4vfx9MuXL8gbUKe+m6VLSQzQ14vQBe2taOTkoPfuS2qBu6rC6nNomr3n9GsnLjeW5B0C
kFvVySapfBJYAFni+ieX9JItIkxrxI906uo+vycJ8akHXnL6R852zUxPQug2bVdh6bQraTF9/ZGy
YXYYPE6I6FUqNnC67EmZHrSDaqnFpyk9Z2v0OFON0jZAxnAOr+I8ejz9K76+3n/9iPlBf/Dp+QnJ
lohaYrZlgMnFYn/CdO+A67n4u7XV6RG/vmD/jOioTBkmkE3+M738f7xg/aBpQsvwWqQqeT1sxGpx
5jzy9fP5zwjCMmkMcjJW7dm5MVFc+gcZsetxAPKwsI32B6IAKmhkyy9GpC2HfCRZqh2N7uX0tX37
TJ0/hp7NFj3CLKmIEaFFA/rSTXDqS63dKR2FbE9dIw1ZDeiJyByQ/ueZsacPZ/bSU20wTI4b3N+/
m81RkNHI51Eqqgh+6sYgDomRhtRU9fYDep2NFjUpjk1HYbvstPhoabTHC1z8D6P0zMvTP+f3JDX/
ORrCER6nTsy8NptIEk9ROtOOyOwc0Y2bwVrJsV0BZ/QwaljmwdDcHVEse6SD13EJtpRmG4LAm6F6
D/wCIWB93RfVpqGvJnLAjJxUpOWuSngwtSu2rp/h8r8CgrWJ0oPruxszAW8SLPvKA0aOGNc1L+y8
x20crkZ/fK5afeME6MoN5ego1VoRA4ifzzC4zRQa74HGCXXYO+QrqtK5GiD7JdSlR4BkYAfWgQR/
1yqLMC03vvxFEO/SrZ1jTVwbp+2lb4gNLbcwAyhTgPGSUUCDoUamvykD6PEhMe3FhVkijA6SQ1Q2
Fxa0X7PXobmI50ADLWnAdaSeVzfWmTLKX584b4VqMhfSI0epMt+IdFoUND3m+VUpLbHXuqpdqQYc
2yIos0MjOKQi2D63hn2d5X9/g2BW/vvpz1dr28sa065I3QVLRsO5zi+smiCKSKXycfpF+2YkS6VY
OVX1WKm12XwSWwjHZB1i4WgSDM05FeU9+yUcOmVq9/6Z2etrbeX3dVlklrCCqKB4rPnsNSRmaLtR
Ya0az4hxmeI6ZEWB6EjanVvUZ2ayv69NGrZhomTRDRRH1vTv/5gr26x0ERlVLBF91F5IIMGbXCVO
oWuxZp2+jX+vmVyWwSnNkLo0SYCcjaXVFkj2sFDX2J3Iw+o/xIvYID7fAmlZknmzw4pLjlOyJVJR
OWgg4xfq3enfMOsUc3d1VWgG6gFWRSaweSFJL90GcIUzrnEjgUWjObtS96QvL+3jsMvO3NxvRuMp
8taotgGO0NRm5wMtMiHi5+zQicY5aE/WsT6SHPQAFG4dXybPZ67tr2fJUmRoyKsoPKuWUKfP9I9n
2dRF30UxzxKERXtNQLgGbrj3rwtJ6rRajMW2DWmId0Kg58xY8llKCMY06p5SoSNQ8NaBeR1NCn84
IOfKkn+914aho5niwTs6Sho5uxfEVVXUENjmMvSdZud3epCBjrLxAhRGb5x52X7vbb4sDrObMfto
h84bi0Syy0RXu4zu9ENwLJ3tu7wYd9prPyypkHUr4CoHXI8RVIbt6Yfx19XqtDYc1eHYpE/1+dn+
0EoBUNne9K4T5KTmsE6hvfzG5RJZc3qo2WZ+eqdZAVEnWWzoLYv/+vW5x0QkwmE3NFp2nUa2K/Jc
bk606fLCJby5RCPpYgUGMBRqW9drQhi4CrrNtVEl2YuKFNa7LC38/U0y3vHx0HQrUb6TY3H6h/79
fkqHJ686pib5KObVdndMvNFGV0zj2fZvY9TV+1SdqDQQmzanhxLTDuzr45ds/PBMCmZtBp2dHMtR
j5EbQsaeHr8gP1NdiaOzpje6JuEZJEmwsc5M3NPO6+uQOmvLNL0xpULLnG0KzbJsE79BID/W1HkU
acUwW/twfebKtO+G0SeFE8JQXZ1fmWkUtRcGKEyqNajqZXzf7sYt7rQtMvR7cXN6tO+uCdrf9G4h
g5Pa7Dbmftk3aM1heCmJdUcMh3mok7OnqekF/XrnKDJYTM2abXBB82O+HQQwFRv2leNgg5fVYEwL
KNSHVnGKrVlTemGDRhFUwhE6N2n+fYWMzYkfAgaLLi8Mv+2PSbOPbbttI6al3I7ZRlvBu0MI0FIm
5N92mQv2PgfuCtvjKtE7mtwG7eDCU8CA4tQBOg1GMY5D78zK8fdaqfOzHFqImqWxSqmzG98b0gis
NuTU5FFebapK36AQGNeaV0oQ16CrCQHolzKr5V2jaZKugww2VJV/+r5aXg5jbG4sQ8H6GkQJIgZP
O4yj1myjLiaSjypxd18l9XhmS/61XsRMxBw/iRkR4DLtyb/Wu9EhM6/FyYis+mCQ7icczJYhuazO
DmbhKsC7rg3DmXnlr9dnqsJJIVjxmFaEMdtXJG07FhxorVVmRsqOcpx9U3lxdVCzNLwIyhFcqyey
XZYr8kyBano5vry4s5Fna9rQTQmgfk8vyOzMn2Mp6otMzwqaAwPadjJY4ZTFtn/mXK9/PyzvKyUc
lph551eOtt1ZsYNhtMS+i8GsrrDjUKszcZQ1ZboP4ta+8HIbYNwI1XBETXOR67F9gxS1XmHbM35k
ipE8twhyj2YRiLfc6lu8jmHJHh6OtGpXyTrMx+Q1ExV7NVgqWOuRBGgtcBCtowyoTlmrHL5kQRwZ
+Zm9mHzE/i4dyupQDzTYjQYkJ+557SFWYTM0HJ0SPSKaxwSaapuIjzuoSzccKEhWVQw33BF0j78o
DvqdhWt9M8n6fiJvAogFkQSw2+nJ7a81enZsmX1jCqFsnl1Sw/EMvGsKEdHJQHRGVFJPVxUqYv9q
OAI9KdIyzfE1O0jI5xN3E6G11ZscKoRqYPIO6JQt6ioGC6VIJFx5K8N/uQr+NeS0lvwxuaHhILuu
C52V8N3xPZm6fL5vvROJUt2HemQvSCpMl1pV69uwB/sdCQTjMi1I8q5I5wX4Vjydvgmzb/WfX8RG
0KKGQH15vqAIYAKEi5HcoigTE8LRHqPOvuY09eEJ76PvzKtJQ3p6zNm+4z9j0kFiE/57U/D1Lrhx
bpllMLirDvowEeTI0SBCxdaZYcTss5yPM68JagDBWmQ7Lrt9+xAlKw43HGuwNDlX1tIiFYmwvUW9
RFGzcs+MfW7o2atcdGXpG0Nqw9nPPVzFnFY3YRiWzwVBZ5da5pd3eVWf2/HMzzf/XLFlTPgiOiCW
NiswtvmI7Mmx6XkLg55bEeLfDMsBOJoMAvpdEQgFpcAeTDCKfhhMlZzD2vf8FyjOHsiPOhP/hxsh
qWhrUqMiJOZ7zGZI1Vh1A4WwAAPCoPIRqzS3PO8iCorjaOo/Tr9as93D7xvw53DTv//jAxMitXJd
ZbgcZ/+TLcHcE9CRnVlW57vZf4bhwOoYyEFwCMzus+8MXWEZgbNCb7eO7tj1rbKfxhXJjUf7uTn+
u44E8iVmKvZE0+KCqYTuy9er0vtCH9oAxyeNg+4yhR37aHRxd5TIh5esNf0dnBn97vSttOzvvlM5
7WptR1BW1WezlTLYIW1enzS/0Ng3LijyVl6Y/SpSnnjR8GAvQnmrNaRHAZPXAagjOlRkTqodKYmg
A2I4o+BVQZEXYsfMt6+ohI4Sr1uxyJDhak+qtndzzNrD0in3flDtNKDtaYmB9l0VFPGGd4fEVTBJ
Ik22hN6QFwLzE2fj4C5KzwHPjtlO26HdlMnewyopL3qgOiRYGulVBkIdvETFP9t239KlT8GZ16m6
8fibyBEGcPmu1Fd6Fa/qlu1ZKbG/dQujusa2sJHBuwu27zfWiVrP5EWn9bAOGvUQD/u6R5cAwzUl
nMVQNxP3OZ/8fthGJxZtwWSaGc2y8/UN1wVkr7+xfDi176ULr7NPV22JI6C5GdD1k3YCsfXWHi5k
S67xiPOWPxRPRHXoNCHSliw/CnzKfbPJe/9gIYntiDrrKnAXE17UfQWd7NNAtyXcQIJi3D2lTmLm
pHGHLXKpj/forUuMAIn3mvfOuijuC+u6ImEg6H6ZgGEzODfS/WEnOVJltOa+/hjq1l0GEKkz5a6R
9qFPL4F5+XK8AjjOxuE91EhbosieZs5RDUNEwUsv5L1oOMDGlxra6v5W6a1d3jzZ8AE9gz61uoO4
nzT22hKAUaw9iL6yIiMmN4hLQhPsA8sYgRKvPPOoGIQwoS/w5coeVwNSLSk+fWeCcXs3KczdrHn0
U2+Rm/rCKAbCtsBOwA/NteDWL35EJXwh6ypTjiLaNf4PHSiElUkgTz+qGscvhrDKsO789C4fKNz7
KWYFd59X13lePvJEJolqvE7t286pj7azKbnjNotwbd64oGdIxUP74fykjooYArCNvyZFFXQ3OW4q
F4vFcgS61d9NEZr5s4BMMeqwlGu4VSz0dUYWORAqYqbuQg3w23Dt4HOpemVtm4810ZpyTR5cCPsm
Lw65Cb2s64u1Bzm5yXry1pTIQAEAH7/nGZv+sSHWsa68vRmwD+zAOsliDQbsF6JKAhjvYnOrAxLs
S2BPgoVQgV0Uv2rWXtfIYSfwcof8fkmlEdgZPcie7yW8ZoPI+7ZI5D2pS6r3y442hl8vZUsweHXn
jK8jlihBlw10va2uVHWfEsEijU+pf5IBu6dfA6xzD815gWV/EQBtEl5G8rH74lTVSueEFCI6IPHV
a4zLrIY1UjIHoIQ3j1WM0gLpd1fuEQwFZPOqFSLhgkQNm/gdb+uwtqkuc8pzW/uoiPlixHWeftYG
am9vVw5rz92qAKX8sCdyEAbPDd0FGCfRIp10186UxQ2hJn/oi/skbpe99tok5H7iIBiEe12C301B
oBu8rQb8HkiOHuJeI3ob1RudvB1XggRuXlDZEy9XdW/qAJLuWrSgNXFOEKkIhzvL4dVUDxYFjiJ9
ydjvCNT2CtkvRFuakMXc6666myKIRd8T9uITVYMcqN10DRDZwEQlpW61/L20I0K7xKqCh+RgZOFQ
9+gnr1F0oznk7EQW+Wv1zqdRbpSImGFIA/AjaE9NyOmQF11DAZlDtPZqpR8AUshLBEqP8GPlEexc
gLGfhOJYgctuQ8aBp0VTODPugzc9rwD1HSl5A0UKlq0Ks8p/lETRKWLpJ+BZt159NcCPyCwwdurb
IN4FXAynuYyCizQ9iP52THFUaby44hAr8a5MildTx4M96nu/71/cYthEwnoM+vIqFg89EFYYcGuy
BeC+kO02YODXAenAp9A8MNBaCaDmV6Vxk9qCo/Mmj66Myc4meHFxy7iqTdcBtTqziHolcetW5YMP
vBMYJTWgtDtqJsCZcVeYG195HTxrYWXRcmjjddh8DiFyOQ4DB4iKZIT03rEggb4mscre+umW8OeF
rpukYu0TZa97V8r4mAPJCfQ7grlc7BRVMd6gn9v7DQSZQd2k2QUCvRLgymD6l7EGHyUgPTz3tqb3
GvbxLowXVbMg4BNOIp5zop03huYdilxbkzM/gogy9cecWGo/3dv4QqoAjHx3OZLH4sU7qyMdRyzN
/KoZE058UH9h5hctqU9I2TQbAFz4kRCJETg9bA9M4BBU4/BT9Y/ku+MytJisgPh5wUp0SKOQWdXh
tYv7XIEvqHkfbVsjknoJp8gI7GWm+6BPxJf4w/a1nQ49KCZNMhRgAkdSJQExRToUd0vnm73zql2P
Uz0zP9wkp+R6i4Z9CTN909P+HnVnmw4an63OMrT0KE0MGasazDkRsroSdK5am4KU2ezgNXcVnkhV
rzAZ/SyKR5/o7ML/qXnOzh5LEBWvInkGT6qov7r8pjNv6ugFdlTXNCQ9AUds72MARN6EmIP4jYFO
gQjbule+vxe1QVf6wBLn+p/Irdrq3qoe0NDCfbkMeF66ihbewWoqP0ijXyRCW/F+0Gel6rcocwDZ
0XOLusB3yaPiDaDy+DhQrkqL57Z9lNzvUTow1HHHYkn2fuk2lsFfQMiT+M1HXTZicmwEC1346OHe
rPFjsYpYkAci/IpD0wE3u/WxlbjVXZbJhz5GRZqQs+eU24Q0GUoHLL5vIigXAzm9sXsjWneBBWQV
51cVTwTkMUQ6cgunvcaFn5EhEmArDOg/gvRoZbAnHnQHm3WhqPG+nGJF8ilBft3DOMUjjeh2XfcE
+SYkRugFMjckC1myiNRjxf7HT9Z6Lw5+CPzSfHCIIZhA43IAgKTxEhtJvxqV50RtrgalXBJEywvR
rbP8YBLnHelQBDjbO+kTRQ2g68DxhrumUTmtXDTGhxOSpGhdO4DWRfQO/bGqSE/IjuPwYFpQGOor
NUagmdVHCAoEQtjgbSDoi2BfRMq72wbM1d1bl7WfWneR2sBh9M8SfMxILA0WDtu7KcVlwILQD3uA
JxiGUowsJVmnlv3e4elMEPKNn6f31v+0YP+oVP3e0uuUWG1No6qIOOLrlj6rlL4pGtVdNQpBI4yr
AtlskGzrSrMfsmCXuiiA0tueNQ0yzlDfe2BJdIsHaYP4Lj7oY2xdIEJKyhm2voywBku83UJ5x2RO
TsHeLq9VeIcRiZa576ybbCppYO0zP7uYxfAqdKOljfBRYL+UVE0dErnQ2r9xcHySA5Y1SFEIq2FN
/DKQpg4XpX7ZhT8Vz1/bFaB1t2NhgCyn3BXGcTRYvvKuXibE5/Q+JA70oOlAynp6LDQTy+XGHt6c
9lniWi6JVlPIrw3kjSSPjWg0C5ZIhlaxhPOaRneu1sLCaFCo8D/D7FrWZBZqcC+rkN+JsCDl1Urt
tc3qTFwLNDcBGNkbLmiy1O5FrihHC1h7UkUX+tiushG0Rku3LfgZ1Q86XIpiMh6jdN5wNo+jW1W5
7P3noGguRsPBt4vmV+NfuFjo8uvY39dNeaQhA1VcX9Ir3loOJz7x0SsvUyC9wgbVTZUH9r4rvf6w
QjiYZbuOCV9uIF5NcbiB1m79mFAjXq4WZx7IP8yGn2Ol3WVJcDM4EJxKQlu7nduYy1p6ODD9YwKG
EZrNSrYpJz9tmVaPlvhR1J85p5XW5H3R7lM27sSik4n7WIE8GTMDBesL0jnMSWAyiGYziM2ytVvT
DtZJdU9DeelXV5nzyJY2Lm7CaUs9wrW/tAn48Q+NVsBhK1caIO/W7S6r4aqyfimoUaVKXNMuUF8a
tQAb8WNIfyXaAJGRZRb5smKLtYMAXYLHTjjnueDG7ezJKaCapR45gG9S6tuWVEkiu1etAbUMX5oZ
uesCRCYMNAeUHKacK9pHTLnR7VCRDgH/h6CqcNvCesluoe0v7eKH0ZAsOSornNaXU2Je+aOcCET2
tm/Xirkxunu1OARM+gF5yK9ldzVYH5z8OtoW2njjKjtVFzgp/UtR5psK1TRerhV1fziPzIzNtowf
rZGQobZeWEEBPJfFECnpJQyWQzM6V/rwK+X41+XpdaO/DOW9MrJs9cZaqOGlqbeHyno1PMLm0l3L
shq5mGthUBPkwUGgwcFbg1w1c7H0Jv4DplVUJy3wdzjQGqtJZcWXTaBt2b1vKFFOyKQzlc/vDvbo
DKe+AEod5JxfJ58g0uJepmRBNTH5W9WxMp6K4cwUNyvm/jPB/THGrBIT6+SAq6NprxxKFVAkwnBZ
6xIBRVDBjh2OpyfU6W/7azr9Y7RZy8HEXemXeu7g5nkxKgCKnAVPj/BdoZSNHQ4vA0mqmJd8equr
3DInSi/lJWX9D39Ay+ieCfHNV4G03XVsNcaqpuj/f7k09APsGZEMIm/++rCUSBm9CmHSKmUvfjRL
FfSGm7IdPH1937wTkw6Eyq5p0b62ZjWmopMDhn1KWgS0KGzwahpsxrm62VQxmj0mg4o74jAUJ6iT
ZnWztLOs1vUEXABTEasi1h1Oi8VrXMZ3iKrZIkX3FcZYyPvHpmm8pZ4Diu1b8+r0tX5TnYV8Y3Ag
oDOsUYX+eksDr20t3kN3VU+5UoIKxI2qFuZTi3OV1HVHJzaZ7sCwPj2s/l1F2tB/l72FpiG+n72m
Ya/5uk6WCdki2ZKGw7Jk91TcFgN7PZGRCAYBsGNN7V/ixoEReEPQyqInIDBISXgulU2o36i49hNO
4WkFT7SOwls1E7d6Lqs1MThHu0Tn2Ni459rMXcoa3b/22RAdGCSAtPQrlMbsrh+04D2EZefiIemt
A7yAVdffGk21CCuVqI17dOiLNmJWSHFM55TzONGqKX5gfaHDrFBhuYLKlTX//4A10ivVW429eTjw
h+M839YgzIzJaSF9yguPbdFtImoInrY2AQDy8oIdX6glNfj3zv/JqXYdyWe9v+nKB0959UBkxGwO
7G3j3WdEaKVsAKvXSF6iXV1lxIyDk3dtCIq4diwwzOwp98q04EzMf6ff99UvJaEu6BM9W4wXllE8
sI1DYVh+lEl4maTQVuPsRu9KgqEgS0uregWisVdIZTRIAsqMY1/5FxG9mkWmqMeMLW5t3Ue5v4HZ
c6dGyaLFDF/12rr1xDroNSKUiH2tYdhF2WtElcZymoOb1cDxmpUYOT33lG8zeztWNb4m46DV9mPZ
iNe0jfc1eEdLVsuWPeDQQu8y73Kz2sR+iLf62crtZRBh7sh+DMOUX/Jsap+u7bKE7J3GAEMJq6vb
KtmbUT3FRXVsesJFDZdEp247lGTpRLirKBwMVXBTqlRXWmRWJPMVgbao2ruk7vedTuxYvWkFFNbx
UBocCnYKcZV+yrYuG46oLZfCexk4nuRxv42FwZmErhRRZAF8wzh6MBoFICUUbFIT7LY8ogWlSNVR
7Gm2AKx7qiMUQOFZ2vyBTqfOpIWrwLpWXWNRWxPMhCIbEJvaXDjBPjN/dhjzqaDF9bM1vAserlo+
hnGxGLoDyJS1I0hp3fqwj20BYDT5yNs9jDgABuTY7zm7sKI5IEcygpyt8c0qzBtFAJSGfTkY1/xu
xTgm5JlTqyDJV9Gfh+jCGT4q7G3DNlf5xkgwdznsBFCTHdT/95JajvRvSYRexiE1JtIkuwSmPlGn
GYmgFpF+sb2Z9tiV/2tw+Tw6nviDpSYXEcj9ZRdQMVykxcEEGiyqdFuJB6n/DJSr0b4bqag4U1ia
qi3hdwPgVaojAXa+t69hZEblyghemxD8p7eotAucR2zdVQr/YHv19NnMf+X6r8EQ10EnKQib17Xe
bT1l3aMbG+L9qECRZaOfqx8dSyNt6ndIrcz17poe2UtADWLkEFK6BKv6pP9BBi5WmVMRFFw/jHG4
tUJqgf5NW0gKXheReyzVh1xsOUXfx/WFbyHhIi6hXJrmG5ihZUJIjdZ9aNYhsbbFcCwgJDi32MKK
7LY046VHLAp/+0gIH3kNA9OITshsUxpLMyxIxCBuLLapNZCq/WL12yYeN4NOCPV4N2beyrbZUbiv
g16u6gq5GMB13ySVpXYx4RFcSoxdxSHTfa1AaBhFsIDekVb3ys+BE2MkVyIhgit4Hwnz6sFNQwvj
q5teljp4geHrI9ZjO13cDvlVyNGKfC69BozV78fymczKnRuOt4ozXoQWSeWrsub4Dt6y445OB/Bt
ou8j/0zr+Jvtx5eVY9pu/dHYUqLRNOqEVgBgjmETC/KogtqN1roMhy3rxiQzVrOVITHfnl61Zjac
390nVCSTowmpucEm6+vQgS6dAUKws6pXircGb6otox2JrbsPugOBsw0+CRHbijNKp+/2I+xNLez7
hrDxp3wdlRpxaJQyclZ2cxfmz5x4ZHCm931mCDnTBA6lopdNobnoVFJxbL2iAXIISEUvI3V/+iZ+
+/j+52rkbBNXF1Vd4AhBmIKQAmpUeYQheeP69c88zG/xTV9afv+vbDf/eW5/jDltxv54ZYZIyQa7
i53VIJpiqWcWN3KyE6ph3fw/L2+2oSLxtO79gIfFBofcuwyEp79R80clv/LrH2rR3v7/bufscKEh
7xmcivEcotuFUrdw4tXLUcZvNUsS+hHwWWE4vp0e9bd9cL591W0Ek+glcLPI2WXGeqV1moElAakf
dPJlDB152VxiF9cX9j1ZbKC3ICYtnf055fL0tv81MoUiiTtsEqDN3h/LM8RYgytYCeuNCMmjVxbb
Hti/HZJHaUAfHvULTUCJOnPF0xWdGnf2DqVS6+qYfKRVT7Qk260MrnzwJMdqT8bxximeTEIgLDf/
0eTVG3HpLaWKuKWWefp3fLdh1x0dexwKFRUf0ddX2cEyKkEH0THVyniVBgP7gq5bFa29U4lPyxXW
r9MjfnOgNHQEiKrGuGhHZ5OeCiRXmFnqrBI6CS72mVSeGeHb2eePEaYp44/PsweenQ5kBa56hE4I
6tY+deHRz1enL+Sbc/iXC5ndurIXaqRQjFmFeN3Iu1sKiywzumWAlM+sUd/JT/4cS59NqIYXao5i
oVOw3Cm7V8Uyk+QkCbqdH68VvUjXeleEx9ZC7436kQTQqieLWDrkLkq9PiPLE9NH8fXlxTfqSFwU
lsEiJWd32DK9sbTLXFm1JnT8TfNfpJ3XcuNYlkV/aBABb14JEPSUKMq/IOQS3nt8/SxUTEQrmYpk
VM9DP1VXXQG8uOacvfcqM2qtlZC2MbFWUnDHVTo/GaPi7XVyhcE9c5YS08R/t4xQvrKL/vkzyOyg
hFRgCLDQn198wPAlGmC2guXoSbhWNMLbCdJPB+EQFcnq77/4nxMLqYaGaxZxN/mu/1xCv02shm08
seZvVsaBL+JBJtTCJrH339cl8Gxi+VHRu7MqXSyG48RlUGr4sav2zF2qox/w9+f4cbn9PsLFKu8P
vpSkmG8c6MoGSRVq51ZEcEDB6Kf3KgmFJVIncm/anpNhRdyGZJ6ojqefaRFJywp1PYVeq1mpQkLe
cGB4y7//gT+8aEWSJQ17MpJlUv5+/4K9Lg1HIYvRNlXlDRyZu5Bef3U14vbPxY9p/J9h/nEgfvs9
gzIBWG9EgiOHMReKlhxtH73Muye8c/W3/1/P9M839W0wE0C4ZTY8U0g0U+1/JThpy/paAfKHr4FH
QpTPzJFUVFS/vzl00Ajpp1RwBKVa13VBjw73HVFNOzUTP/+LJ1Lxkc9GF/Ra86/47YnAhBNLl7AK
FC0W5Aan8rrNUDVESl1cWQD/3DT4pb4NNT/2t6HCvsuNMckFxwIkOfgat83mykfx45v7NsTFvlRC
h5M9kyHS1PuUcmEv6v6u8dJtlIxXxNTXnuZi+RTDPpcnMxMcvSxc3i1g2Sv1wB8fhvKbyCpFOLF2
MQKsQOCmKTM7aGhuGjOIKQUN6iHguvbepB+fRsd6jdCVA8RlzU9NfWUsmoQ2gI3mPcPw5hAjs8Y9
SgtjB2L84DvXdHvXxpz/+bf5MPVjWSUgwZxeQ9YzuRrr/98n9w9bLlPu22NdzG5TI7VK6/55LMmV
3+pDvOpsfSE96k/esv33k++3neXi96I7N5JJwc4i1AGrEWIT2jid2G3UILpSov3zwMsmprNdavxk
OsXa319dI2dToNUceMVtuI63zZoWt0tF78q2/IOS8/dxLj5ZolsCkVhly/EfRXjyJFWuCrd7sh4i
tB7YAkMnuDLp8YDxt/9xLvn2m12MSSzS/62x0sBuJnUIHwQakb08bGL6h9A1ojY94iAO7Lxpvuqx
2nFE2neJvtRRD3k4xVSfXleLIMqo0CB26jHRyACWMyTsbSTWTtfTqsx8FVFV4mi+tjVTH080Zngo
8umHBFFy0tq7PPnQdRJlPW2V5sQgWnH3oU+SHTbhilyRlR4QVJlWbi/mcOTJG6KHJZG9ISj3kUgP
Uz5WdGR7wvvrljYgYOzQbwiJc61epqkMKlQvXd28j7XSrpGKdBJKA1Q48Cai6hnc4hLyyzJOqHCl
kL4DqNH0HeuOAFVLX2XyoavIBYyfxFl0gHs8qEN3SJ/nwGh1qO24JFHXUxeTtoyUZGEUtIujD5Ws
OFq/jiRFOyGFzVmNjjLchlZAj3N0pVnEYpUiyjTLBky5AHTjAACG0BZRDvVWpiq4oSksW+9LQco3
pNQCe8Y3wc4NOhoVwIQe+E3WrYHCZVG9qsHgGvDzsNNshGmn0b+VtdzpmhvcodJSrOETeETCGzgB
WRBcGZZoOrOzNZxNVoSTvYrLdeTN2RvK0od7P4TppwgvUzb2Ir1Xcaoe80gExohigICWRUwhVoHW
5tPVJYLzWI0NBbcmPWXlcCNLIz9RjCcpS6EOmUZ3P9FkDt8ysqU0JF6Wmu5rbug56T/EPvCYxm0q
mucmad6SlvZ0FjpVFy1BIQUt7EB+Y5kosSZtj2JzbPpmY+kokDlYY74Ks2dAIQ5q+yXlUFfiVXFY
cqNRchKCViHcEr5aLULpLqlIX5r1QfxMxH9rMx1IvNan++mLZkWkVcbGYmjQVn5fOQJhbMXE48cx
IwE1gTw24FfAhQexQgwBEZewBmv12RDK8FcyBNE9snxiSOW6qNcwr4hrUhqSt6+s039epFmn8dDM
ynwabJcXeAWbZ4gyQHBy7q8bw9WezH7xUcP6W+oI2BZkgV85yf38Ir4NefEiKBTKWmNyyCJ6r14O
jm6LyEVsmHqVOy1TR3DqK1eCq0Ne3AlyTVMGwWfIxkFvagNAXpubj3iju5WNbnnz95f64/b67X53
cRZSR82PYd4Ijh+aPVS8Rjhwqe6vWAp+OuVTcdG4tokyv93FM41E5+Ztx3ySMg3kWQtO0s6aGq1q
U4lPf3+in3YGhAb67CuQKblenIujBhRME3FWHYPpU/MHUNmz1lvW9rIKpcMsqis1wp9OYDKwA9x6
jGdcFlbIahzjhuxjh0yCfaF/ekbn4DxakEzz788OBAwpIulV3Au51v3+WU5+MajyyNQoxVcPAXkX
UJhswcRWw/N/8RK/jXSxvSop1NRwnhbpWK6lsHusxHFTS80uIgvc0Kcr8+PHV/htuItZmJKZW/US
X3aXeaodJemT3mv33SxsBsaQ/z9f48URrJiNbME/V4zprApfEG6BCLhWc3X1+Onj+v57XVxuLU/s
Rxz786csotyEyLr1txHB7zi281uyNkJHy/+tZxvVCEah/7zMy7uuGgcR4XL8dnIH4klV3rpUvPJ7
/fRgTEMYPhZJUVhkf5+IpQViAhU7d89JWojh26g+/H3+/bRgfB/gYv5NmlzUasoAYu+EYN5Kc1tj
JPn7ID/Nuu+DXMy61ohN2RNnP4tZ4wA9AtlYltKAbvzfBUPPbQSZwIz/vK+LGefVWm3lIyPFbQ7b
iQhLTD1/f5iffhJCKCSVSyBpGerFsleUk1TK8yXGJ4rMBkd2Z2bS/d/H+GFp/e1CcfHCfEvIrUbj
QhE2b6q1JOEH6MR26FFtFe9/H+qnu+ZvY128slrVO21o5svLag7b3+s2zESb4+V4SwyU3Zyqr2uS
lh9e4W9DXnyucof9hy4TZV7zLkl+ZQS8/zcPZciarrAVkmN2MQLOGmsIfGrw6mryV+pj5hBIAe13
T+095MZB9GpsX7uf/flYdB0VggZVy5o9cBffUj/KmReroemk5G3MfEfggEajuX9/tp9GsdiSJAO3
OqWBi7kBRM5CL0o4hZCb1TnAVoDqujGWfx8Ft+MPX+1vVeCLAjlm2zHFF+454gzcDCd3Ch6SSl5G
XDkoSQkxuoF2k0zZfau3qa0bmItU7UXGKVL17Tbs98N0l0d0myiYhLpy43mdYxVfyfSK1xOSsuJo
YkYnQUDhLSMW47CHnMhk5qlnCb1QEhO2H+MZxxjXFdli9G8EmIvCoa8teu1kNMNQNfInzqqIBIpd
Dn3NBIUZp8ay1BEDo71R5ecA0248RVwDfsW0EkYf07QR3QThvZdysUKxYyW04by7PjRvJ3GySUwM
fWCIFfYM9Lz5nC4aOyVqCy8GbqT1e9DMZd4sJUDMhrRrSfM1k4e2XCo5F5sJfcBAWfc55b4gFXeK
ep/BJdC1AB3tppOQ9oBzDVHaYPXFRjVptlqfycNuyhd0jgvFuEvkyW70tz5uyFJ+SuS3sif4t4T1
ruCMwvWnPOg1QW0671i6s/qPSN2YmtPmoHQttyuxItXPiX8KU6jb6UYliTfSG4iD9x4qlbC8b4rP
EJ5SAblOjWGJPA8SPgz1cyxe5UGEAdM5BETkRJVxrzfADyX5R17jYOghWmNd7HaJsS+bwG6MfKnm
azHaGkiT/JnUkanLIJuZ1gud6PrmvSGhuGrZjP12LeJ07D1H1U5UxaX8TWleBfVY6sYy7IWF2Hx5
gOoMVFAYWAx8NJVCsUu5Q3e/avV0FxLmTDoQ0N7T1PfHSYSaC3t7YnIMeB8CAymgaK77+cmRkiA0
MCnSoW5t+O9pE3oRfjHPeKYWIQejbYqA/Lz3svGAM2Ng8Nq3Sfo1lPEBwS0TBeWRCb7ANA9yoyJI
A+OCJ1kK4p0yAZCUqGqUYM8BRgjANwnnvZeGdN1rNXFp+7wjbxR7AcZ8scNnARLYlx9r1joDVZXc
HNpZb/TmxQ6sXjXjjp5v5OkhF+uFqkd4ebbjDLIN3Njin1Mx4E8LAtS5FlEn1LtLtlNhNaXvRodh
L150NQpwqOB6bCv9L2XY+9pHOGyz/CR53P83ZN3ZWjAtifFRgrWmwvcGXp1XpJ4ZiNr1fuGne5GS
AjonNd30dWirqJ+GJlpawkfWPEt8xmjzCG9gLFBQ3S9xUBw8b4vZCoZAJ0Ewp79bZPAqtwLCP3Mk
bxmvk4nLbxQ+BWnVyu+qfhfXUFeoZWqnUXKnaa0Xj7F0w067UHREyDthXl3K+0F8MpBSd/5RGxEP
JtON5396VI4UrV72lF8Er75VmLeCglzew16KVRH8ywZWJ1/hZ+FVi7gXN/5056tvowAhJ3xOPN7C
wFRTYhyJyu2okFEukdj9Ovr3tVQ/FXpza+C+KeRp60evUlFsimCL5jDsl0aH0yQUfwUSWbZmRQe7
UOOd7MUHGkoZhp/pi/maIKwT8I/msIxT+SCPiTOpyp1pPLfUPXrvHHv7uLnT0VdB2JbyPdVdOgtW
ez/mKz8+SFNmx/Vez3s7E8hF929b3H1SSO5Ww5piU+voUQ56a1l9hz3bJOKqynvsEPshXhntugKC
ZKD1U/4hITfqu9h8WMXJsCh/IBj1gcdDs4n4V+LubYp4j1W3SMiAn0LWOVxRu2I4q0jNcuE8yDlZ
zB9JeBdKhUPUk4FVTtpIwW1D/lbS3ZDGZLfeMtRkylI6uAXc0aFTV58VfZ/Oh41wMOOPMd5a0jFP
jhKYZ760zlqVdUoZY3aoxjaBm45gHqxumwSo9U95KsOQO7aEdnTquJC8gxyurf5rGLaVsVHiNzV/
i8eDUR46+rIFxX71ifOxqdtk/toxLuNgVFcKluZGe8bc2GZ3TaIOaOy1pVazRKElbCIZRO171/BK
oocANKse62SbrhXhuQc+E1Cqk3iiOIetrBaYjpcNTekCdh0Y3C2GAi6FS3UsYSa/EmaMRxfuPWV5
cK/eOBrsZadolhV27DzhtNSSnUWpraSosxg61ZHgOylYs1NeMOeEsXSirsWLdKuaH/O5OIRiKmNf
puLfU8fLchSUaNI6uMgvfvgSCr8Emv1R+jRaN1l5q7F0Vg8hc2X+SmE/STV2q6WBM0Tcxv1HZ21q
66hMKFRhNBs5vMSRK/ps795H4S9MRqW0yUvwcyVfKZnwlLzGY0owdDhSUBtR+K3GKIBZv/Eib9nJ
vJlWe4O8u4jDLwUKfeL00LbkDOCAQnKlsMgGf62MXxhEdmGrUOKM+keJWScBKkqx6rNnlwBWdfQp
1VoKgLYCosfwNBVrPe6BWzV7GcPI7NaufVyScxSuHO89walSzN74j4PPNnlIQTEFn17h8fPehgO2
H+0Ryc0uK5PHeEqwNfINdf5S0Z/88RyVDxmnpuYUx68jkbKyP4EjCxax5rnofidCMTGQ2QUYrwpP
nyS+puO0wq3FnisvybBZNjL/rfytSE28F+KyYAGzKlrkGDoLIlK8usNJ1kawX8NntNK4c3yA0yEg
Avx3EMw1rtkd3IAw6PdSUu+SeiN26yzcK9bJ6z+FctqAcrQ1DGoiaG1uGYsaE3Gd1DdxkPG4d0NH
UDpWV3H4SMyjHL41AXOsvZ80niN668S3Oijcso3XoM4cRQ/uPJZ1rJFEtCBTD+808xWRA0Gs/NRI
ru8kzW4FN5ZvowKpopOjPTxWgQOu2axdvnvBWgHlrrSdBA4KW7XhUJKv+re4uFdMWyiIMnCKeGkg
1478TTGiTQ1YXZfkqPe6nbwH5WNtfI6CHUKE1uxY3vF1+8Kx9FhnHF9yh6hBZb8Pm5sMKz2K02Ja
g0Jno7S1BAv3s6jvZSTI3htgqiwmrNNFZxxwjDfrp5ZYMeBgxh3R7VjFMA0tIohf/UOBjdvsHnJp
Y1FjHrNzEt9oAc48TgZuLTyGJAo3C6RCeXorq/e6hP1my2fBmQ/Tqxev5iI7YblyvjfLtWpuRCDI
KY0W9SXg+xDvQcX3Hc9vh/ldaLxXVG5wjBOMLKfuiOJV2TaC7bPo4ijLMa3nBPoFC8O3hYRQ/G2i
PSfkQ1TGaSQRgXQ9uhGyU0YpBAsDXnu8KEbN6etHpXLKcFOU4CXlY+89Ke3KK4+4qpX+NkYcPN3W
NCJS3W5Fu5dWmf4lKy9JggF3MXDe0b6Y2Qr6FgX/K2tYQ9Vbzhxdf1L0dFF1Z9KbkMDI3M2ng2Cu
kGtm6s141PJ7hiRJo2AN7onaR7RsnsWiWBCPosLnKpdq5kqp22gHc7iHscPnB/kbKxqa86k5ki3h
cTyYzUqkVUzrOFj16lpRn1p5TcU9wxPcE07xKwiXHL3oWSwqgjRM6wWVDBarl8bb+ulOq09lAn5g
HUYrWGosEnX8qDeH6tYoDnxIY7GvOR9UW0FmBCeoOfbs4npLUUYRXvRpw8osPEUx8mrh0yO4czp6
1as4vmA91rEGKHvU1fpwxvrqaccuXhuo2eNtjd98OtUiRo93lPocEobXfjpLyr0SbnOR+bQrktep
cRK8jV8tMykPDnqyhO5bTSepeyFIYDQ3uFmL7lRHW1MS4MLbtbqZKIM1roelLXiOZ5/gZuQUo2hg
JFZxuSSjYAL39+QzdZPGtsSdTK56lzyCFWV/7MU1gJJRg+Z3LBqiA/ZT+1jN+QmumROB8I9CnF+q
3469w5Ye9JyYdOz0z5a5T7y9qmzIgytN2ilar2MriYPUUeOJTkgM0qGxnvi4e6JFYn/n67berkBQ
4YQ4eak7DHYKyyHY69KzkUJJceR4FZn3fnk2Q5ceqyiti3HX90sB03q2FeVTB/PdIByyXozyiuI+
ZPemWLQP6tyCW44hBL54LcscAgjS7Bu30k9p3y2sfBkktuHJtpmwi+ytpCBm3o45/nXFkUwTTdx0
6c6jRZYsSZbghDhWmyhbaOaReJWRXTAlD1+a72xPZrgOmxga3FmcVqR2FPwZ/NilSbWayNgFPJz6
VJQ0W7xTMzkc9vSpcJLmJGerUMONuPdBsgrbrOcO5e9q9RMtltS9CdiuG+u9UR4j8nXrHcfg3HoZ
8pNfRgs5wee8Clp+sM0cXaR2e/Z8gKbbjKtJ9mhED1XHXWwhg76Yy2IRCREG+QaLbtixktec45kW
onDCBG7qh6J8yLODwh04OXr4aa34MwU4SW/QKg5p6Lb1bRlve/FGKU+meRuQse2trORIvGDEdyTc
ZyJ3ysiRevoC/j4ylxFGxqZ/woeCXxI4q4vpO8ggRbp6Gy4EY0JYo9TCstSeutbFYaQFS4znvsoa
sMjpqHLvBk0t9Dsk8dze02qT8gnz80bBl1ie6cfW6aNc4aadQ1Hq5qQjNo/dkfhJlaVy0dPP0vkf
E6RstmYLksgB0R5w9IPPgR1nkXfrkiOZRQTBqtDXmrn0SRtO16X3pPlMpyX8IjRpJlp6ce9LK0UG
Ykr0DYEbC7lbBh+VcsxFEp4lu40/q5eei+2iqW9xHQ8GMQmEyO0Gc43NpqLugGk/2fa0n6rHLPm0
+gX8kn64I+Y7sLbs5fRM7cFb6eNJBWTqudn4TDSJZNpZ+EwshZDRSl6Lyia0HgZxKct7rX/T1IWO
8EkikQAPM78Wi1YaH3qL+QwbR77XLc79txMQwGjZCa+SutfCBzU/s3uk4Trigdg/Kg7H78qkLILW
Gdp1IdzU4Y1Wnqh6UEsYR3fAislZrbIrDkZGawftOSSXztS3EZ772k6Ng1FtC+NgWrQPjV2WPmux
S7apqBx7iUPvqjHXZgSpULyphhUHMzXeamzjExkpczErsXN1MVi3qv7RRKzetybqaZOADUIg1HtD
XQ5QgsL0vbIeeyzW0ypNCUF3PfW5G864wOXhNCbLtFub+bw+5JIrMWWq7JW6Rd1vIZ7y46vlUYgJ
ZOo/chiFHLyH9yTdJ+OLlL0V4Wc4vnIMx4Kbz5MXA/W2SjDjtF/Yuwp17Ykbqb7R+fc0zR2rrVo+
9aMjyu8pLd0I92r9iMsW50iubyJzR1xKR9PaW08k0RvWwofNJOGuQniKlcTi6PLq+S8G9/PpWZPO
nrfEANf06zApbXKbAundw/fKnQOQkOBoA4mjm0F4VUza6i5/kVU81/qu0+8McjuCD/zdiop01A6a
VSUdDdnteT1AYImQxk4jbDX+aXucFEceVtxDqvcq2PvRSgWHStbJeZxuxMwJhl8t/pAgsMX+3Gh3
qeHqCdc0AmVy18rfOhKurM2YHi3tlSQ1jj+Ncayk51w/yPVRnKhe4PD275nqGVR51pkMu1yW3aWa
iwOfukRDNa4gs3Gdl48KNaKauSD5r9RSguDYa46U5E6TkhmqruZgDCuVHEFSN7CZBVi3GZEcecWF
FBMZ+A/mHjjOEZWPR4zKTS9uewYxQEKTBmD1L1i/0+Ehtly1e/S1XWa8t+KDMuyM/K1vYlA4PQ19
ghpW3XCjIjkQw4dc/8V6wNFd6VxDTu18PLfc1w3xRtc5XjyLXbnVBuCe0ohd+AY4aD88yMJeRgkk
N7bw5PecSja+9FA376l/Djj9y95jmZ7JOtXkx0YFSeZq+U1nyYtReanJDUo1xY49JmZ9ZP03fWeo
bK94qNuvaDwL+prkBV9dN9Ouh9vEplD3dyqCz36nRodhep56/kzVbeXWnnALFvpKsNaNxokioQrD
XCK8DMDxSu62pXTXyS95tJoyyfEj4qtcj2tuRvnRLrlyzxT0Utt0mMcpH9WBPZEVahqfLPd+tqtR
WEAKa5uvJLrDhYmzAAFJ2xy8CSvVutA3sriKko3X7IbhYYpvh+gxGUkVjI5+8aFO61ScEJ++t8Mv
CWWNWIIY3BflfYAeJ7PrhkAqrH3sBdoGPFhi7pVwlwL4wZEur1JgBtjqS4pnHOA9rtY3ogaRwO61
Y4P0yluUxb5PTnjOG0QswBlxUYkcgOXqzsSAFrl9jpPRGeIbIaW2S/HGFcLYLvKbJtwGuRvRN0eS
QVkdMEHOPaVehYSMefzFJFAcOp1IfTyN4oOfbo326CvsQERWr3Uycfx7r34wfOSBn1X9HGmfYcr2
4bQkO3c7U3qp/VNPNWQkHYQbftK6eXlKUxf2wmIofqF75mq+8kko6MvtNGzz6IV7A5fgCfNasKvz
W7O99f1tTtSTyNVZdczOKanlZo+5Us6VIcdoHa3LyeOJQXsoi/ipZOITGaPvKpPgthsO9RGsLmM9
1RD04m3BDZQTULoVC+htWJmwvY7roV3pUbQQX0sNRv02re4t5iExY/ObasgVIzgHV14TkCbz1PvD
eSJdA+KYQs2XI1CSYgJ7nIMzKBYq942+ZbtMxtUQu1G71LnJAC4rXbNYBeEKeyw/hC9uxpL9mSrK
rhl3lXyrtdBCFn6yhe0aFzuxcE3qt9Gmo2JM/o9wq/lAY/YcEqjOZErODkYxsFlbHecePpR3Q2iY
FCcB4LZavvcdntdDE7t+uS9Lbg9uUK3VfNcomyxgNWFK9sUsWVqYFfl3pI5UFPbMA5ZgtcRdmzyQ
rhQDEK/1X6TCc0jl7rAWhL2qljZAN9k8VNJao5LYu2J2Q32mYKvEhLIc/X0bbtL6OU4rch5nAfqz
5JFQVrCjP6TtPs3XvgJPecL7exP6p6C7bfotOXLbiL+hb3+JnJ38acX3L7IkW8WNWe8T2R1wK+JO
rUm15TpV3HocQ9EqtNuEDdindmpsS/2oDsrC185t3ICTJf1qWUT/lGH66JyQdtRTaC3Mg4j4Rfzq
Wv5/L6ZCil3zkLUt64m/KMVd6rFqsNdAXfPHepFRs67AjVvBL1F68KajKj7HvUQ+D/ltZuD4gunk
YbCU/HbTi+c2PEutwcbJnSX6aksQwn5+TNruOIsBAFSsomY5xVABu4qyvCNLByU+eeUvDlz0QILm
BU/aQi8P1BWm7FMm60crXCr5krgxmo+U0D1fZ21rC87ddHQENizvya9vRflu0J4V+dQ2vl1QXcm4
+Ak1y+R0gy+pb90sfPUpvXkk4indgwcptA+fm/IQkYHTnGOJpKtfjXHXZIeMup/cvw3612ge/9ne
EL2oqLms3lsGumhnRbUU83u/OiT1Z2m9sTAAFnIlj/Ik66vpP1A5UiYGy+BXHGrlHuz8FO3CEcPb
uyDtoypcsZtFZJW2icZWT0EIFCZHTyIcpS+OF8CZUC79irx1zx1HUNAuEukSvHb0BoLoVvLmk1u6
HrSvvPPeyprgSHbEfNyIenCMc3VVNNtepsKasHuIfk1GHWcYZO3dw6BIQPL6rrZegnHk/pNK9LTF
pn3XQ8RuTiVb6V6i2Um5CHQ0YXmm7U9DwZ5baBb3TFMzDq0HlH2hEltTLzVrGm971eduFLfZRBxW
/yrjHndF5HOmNUF6n5bhVM1OehJamk7bqt2TWCeUWQzKjz6e0Wj6ksNkWNeGYBJtZdx4rXc2AKkS
sGUQe1kFw4qTaGCrnXCW5X7XFNbgwNxmTL1w5VKW7JiOFjpGn3oQlriu3VlVRGIldyvtXCMrDGLu
LoYtZl8B58e0kcmdqkgTMrnWs7V5FUqFjqh8Uh/78kkh8Q+Pqf0/ke7xMAbdZUmDvagvI23Znab6
zSLe+5qrQv5TKgc7Dx0LrADwJBgYfxdoDKRLmVY8AQGGqrkoCk1bJeok4PjqlAOIHTicKUu8WHKV
NpBn0bYR5RXnJ2PVzq3HLOsjtkZyEIrCJCehqLnOVkK7Jv5TxrMnNk4USs0m96p8PyiV8Fiqk3Sl
pfynCERFhUgULc8Be0CbW87fpN8ze0Sn8GtSyhBfpDhct9G4rHC0XGnL/9lRJpie4HFdlaBbkOhy
Mc6g9y37AfrlsdhW81GmyYuvvFEPZDldMVT9+Ewk+aLVF8kJuWyTjzXhI1kHX1M1xIVitXaJitMb
riF9rw1zoZ7wsLiYQjt5jqAbN0aR3iUN1wjrWq7KT28O9MyclgziwLgUpHVeW5ZpSAbzWPVUXESi
HzXe2UKrrGSdR4p+ZUb8YGdiSjC10YFqAGguhUc5catN3MEDq5fGQrbFR9rtJIDUtvSqP1uPVIsg
hT70tFr/izmCdXQ2nhmyoqsXyg05qPmyA5xa7WhUh0opNMIR44zsnzCwYpfuUer8Xerwgy2BZ/3P
kNqF0EEPQ1i5s4aLyLhs6eH3sf2GOgWx9Cpd3jgfFoNoSTdSJGLzL81aWUpaSWpJE9ChLSO1u6KG
/fHX/vY9Xqg4J4+cp7yATpUYASufYGyjupS4UIJMzpXz3x//p8FkQCd0O2fY/eXUquuW5rWem45E
dpujG8J2MhSNnRH5uNQn19g68+/3u58AEgimQm1Wp8JSmj+ob2tNGw0NIZkIzNm2/Ai+apS8qBDi
7S4hTrbzDTZAtInlLorU6iboqHX+/Xn/1FapUI4sINyKTqTO5R8QenoAoQ7Udt+LRISN8LFE4K4c
ymZLcjMJzZdWX8Uu/PSWNdkwdFhgpBJcUkqkGHB7Y0AKSXOycsUGHpvU3MWJL9ht22lXnvGnVYnQ
ILBqmNZE8xKWNbZ5JIsk2zm4cQjsDBKqlSCFJ3R3f3+ZPw1EFreqmWjFcZlfiOFCHfpLFENBiPz0
RUnU+4RCjhynp78P89Pb+z7MxQZV5arimz3h+Bp5sRGhkj3pnCql0hBnyd+H+kFehdNPZI6gHDMw
VP8+P3s9zcpWJcGqUAkNjEaCraUiu7bkiD/NQtM0+ZHQcc1csd+HiaYUN5TPIWWSBXvieKiTTVuS
Sax5UDZVzi3lRtP7d4EPENrWxvPGfZiap8mfbvCaPktt6ALO21pN65YZdyMhWmv0BPv05JvmvSlm
rupN27JoX7ThLHHCDiP0VZpbyxhJVKJfSOtWqTGTmo7bmhIPiqOOE3rQ0/waXWbyojOq1YwqlEB+
6QNuAIvrZbfuSfzs9VWdn+l7ci87N4ZB0x1FilwstR5RhH47i3L88aZL7itNX+K6ctREOQnpQZF2
EiFyooeTknhBrpiBdTNIZMeBGxmdKkIiFu3qKkH0QLtxDqd+qZPbMKjsIS+WA/cXvWg3ireLqFl7
Y+AoFGlFLtW5SA9uk0bxOiw7sM/YdsJWsIU6WUEW2Sndkc1uNdCJlalJhFV1hkDyUKFbsTTh3Cnd
Pgey+vfJ9EMcCTpAC+mKiClW+iMMXwtaJYD6aGHkI19qHT2TAOQoK21LH3YHc8m55nr7wdWgs2Wb
EEIU8igJB/x9YnnmmClSQ2dGPRV7tB2LFkjqIl7Fm/S2PyOvuDaV/5zJvw94cagzBC8qa5EBMTxv
VLs5m+NWQOQ2X/cw95UbbOwroX/Rirf+6drofy4MDA7JZib3cAq/pJd1JKIg/zRMcjljfeUNXIH7
RnqPREXbhEH38fef88/V7vfRLtYGidifoZEtzsn+cVRrEmaobzTWvz65zqOQngc8gSA58+JKEQx5
RaADz9SGorUWhmlymgrdT8IycuWw9YP4F+bmjIADnQCm8p/Z9G035lrfmWHRmk5VeCYV34iUWVgF
NBErUkubSYKBKw7IVrRRvIszv193DTnCmkqmG+kIsWuNxCYXhho//utXjUcdfT0xPjhuL3cw0BKZ
aQ38YV1NIFfHR07mflasWP21K+/7hwnMUOzJaIWJDroMSvH7QKgpAPFdJrPeTa/Ple7RtY1TkpaG
2cuXv/z94X567aZG6gFWfJktWFV+/0gzIdd6i7xk/Aqd0x5jIAfqAvXConVEJ28o6i6R0105FMh/
bm36b6PO//zbj62Vo5qKEaPOWLt6a8JcubPeqbvYBJ02yxqlbbmgJ+vmt7mTvJLIt8jf8hsu782V
RUOej9S/nwIhviKVhogqcQa7XKWiuk+EztB1WgcLyX2tqY4sStaLjqLwgvatSxC3t3jYyutk1Z+K
6Nq8nxelP8bXORwRUANf8VIfHgY1vlazn3+Afik54fJ/STuz5sa1I1v/lY7zDl/MQ0fbDwQBkqKo
saRS1QuiBhXmecavvx/Kbh8R4hVs3/DTsUpK7Cl37syVawF/VLeIXTnNznuwPq2s9wU3ZdLr8r/m
luI+dHzVghIh9RVdW48F+I5t5uZPxZ4ya7UfbBOq9w04sFt5pTH54kYzkJKEQJUJJ+4+X/LSqvpU
g6Ya5zw6OjU08vgbqOxOldNvuVNzz4UPfWWjXbj1MPbG6uJRHBmgMMcCSb7g4O3iPVlRqPw21Mod
JM023mcBpsEVm5d31BubC98MRG8cdIORyjsTrNMm247EKY53mDvMqUY+FRhXbOkp/5JufXdak1a8
cDe8GTM9KOcz3St6nWtKiKLw9NVLjE1Hd3OK4MjKTpqnbrFxf6tQsWU1TX7Xah6UsjkNJaB8ObpC
38N69F0gMbAEKNfS3sts6J1CO5I/jdvGXlepvMBSAxuBqfJOVHVIaoyFCxmaChIgmpVwIQjF7SET
tOVD7+queFwTQb3wLD+3Nc/4G3flNaaZdnCtcUara/Rlf/elqJ+sXb4dP68FEhdOikGiiB5cEcIb
/upi/3ip4YnepM89/MkdYNhdukMvZDdclYfUjU7h45pF+f29M4cts9QrkSG9tou59LvWShMuwG2Q
FftGD2CXRe+QN7gYpcepHb5qQ+YGXmdHSJuAEDpUBXU2s7dbsFiNTpEI+TUFolOSBJsx+lQJ3Vbo
P7VVbg8VIhZAeIbyl5d/DrK1hq4Ln85HG0QMvKDJ5i0OuKKIqRCTdaKFwbdHmARTaPotxFvC/q6u
vf3Kpr9gjtCE/ARTZUB0tfBifpJYpR/DWF6i9yy5/r7fzetjOczLD3PjbdIt8Otkp/3715RJJopG
G5HDpsIDfL4FTb9ILJiz9e14BZzKRuN6W57MAxlFhCU2xk5x4i2sW/QKXM8tyquOdN4C56f93P5i
i7RKhpJLjP25r3HaKtv6JDj0hHySbIBLJ6qCu5Wpnke0tEg4yMNUgsEZ1bDzEatiqSSELLBiPbYO
mh57pCTIUJfbWe+YYUc2lP8f23x/OZrKG5O/U+xvzrkoxp5fUw7eqgH01AVOlBJAMVMiVBTkS11Z
6al8n9uEzFlmOaGcIt8lmnNw8MZg15WQxSuUNmoh6Ynig1I7yUUk3vVjEH9RKk81QZDAswFgUPDd
zFQGJE/GUL4Kk7gjcSUCf2BjmF+KUEQFQdKSklc6Uk7/7szMH8oOmClnUH9UFj4pF4e2sEQKlbpI
f0SWnoTaox/g1Hv91cdr8N79YWpOzqMQh0SctEzkROGkChEkWY7/PLwo7ixu7jsqWF3bvA2O0mvw
dc3/vVv2hcXFKiToXKYKx93pgUhG2rcCsJtUfxMRLfl4bO8O0WK5F4fY4y2VtYGuOkY+7ONIdOr4
y8cW3kfWv02gsyCT3DTVd0mjdKIGAH0GuHikj4T7Jv2SArNDNQO9qFvdBwNbf05mEHbypQePmaXR
MaVinYsQCMNUq4jUssn4NMTknmI4nZmCyUCkLv6mAMH9+GvfX+Lz1+q0r0KoT+y9DAoHtUjzutNU
p01TR1eFq2BC80fMAeYBiyto75DCI8SYu8RCVihN/m3ihYX9xe3hB1Hfaa1Fbn1LPfEGXeHdD+Me
DeptSFyor+Vg5ozHmUubzUG6BpGFiizykjYgnsinFY3MRrsqDgBHTv51fmBnEwWuOuz5RH5gy1i4
T3EQspqdMA+tOIARN17IuBFwx68e2a5kI25TN3uVvzf4UkASK0Hw++TPPNQ3DmNxUVqWH1XmPNTO
Lb/BnQ1jVHwwN+OWIut2Pdn0LuZdmFsspNeKjZrgaR2vy3dd0+7yQXX1cU3PWro0q2+d0+IEC2oc
Gz3pD4Y1Qmv9CG6C5oAN6SbHd/QDekzQ3pTb+JO4BcC+fg1rF3wVBUuR+5BcOvmmxT0M1UUvIWqi
O0NXhUAlVAAFZW3eFIqWOUYWNXYZWSFdPHHl232Sx8e05X5RavI2myGNUAFLJCWpUU0B9C/FphLT
rdYKT1NRF8+jrg8/Pa0Rr1tDEVxj6PEdBeWLmzItobSD9REcsmUgfxMm1W0zGspRajoZtFoc0MQ4
P7QALLthS1sFFcT2CyggiyRtziPfBxyjxpG0LwUK/mksx1ejZkauMSVAMIUJzCq3SwG0E873eBSr
Qz+STfXTunFKuRK++ngyp/Ar62TFOXzDLY0RnTjUh2ro5BdJSL3D2MX1kzr48bORDfGTVRieKxth
AfWO5yX5jeF3SNlS7jkYeeJdQWIVE1hY0Hg4hlYNIigzz6SzcPQMd2zH8U4vy2ZPDazx941qVqUb
9rCVe4z8cyVP3SkcUjmHMsqcrptea+mUEkyQbGHT3CTiCNo7NABkSEYvdLt4QExgqltFhfYnFo2D
Ok7+KfECGgKqqYrpLY60l2r4oQRydUggRiIMlytAXMlxrGTAM31GD61Zy5VM8UHOn9vRQgRLNOTI
yUoJvHIqg+vV8gEm/aFFaN1uvLGkayoPxJu8s0RaPNKEe84DXNkPFVIttYgXtn2FGjuAPX+KwEKX
8bGMlJROx3B0G1SEnNSP+z2U7O2hlAPzoUrkbpf7KPpp5qBd1eYIE39j9YBS/Ln9QNAR7qkM00FG
K/1ZJC3kJXLU3/aCkXV08EY9MpuBtjOGAfW1AFzJFg1u8IPF1LS3Qh3GO7r2IC8fs4pWlA7hjQ1F
Of1Zy0vviShcpKt3HOUGcIuUN6gHqOZnOfYrw46mQCp3ArXbz2kUyo/hkBtrr4DZmyx8K4dQBTiA
uIgBV+oibAtDmG0icT5WM4iXjrgMBzCnrwCLF6MdA15GIeJqcKpN/i+kNS7EEWf2F05AryvPjDzs
973heMa3If23ibd53Lwd4eLFa5QNL/uW5pqqjNp97/n0cY8JFfiUfgJpSCSK/vQr1lq4pvbx/rGN
aQmgBDIg5OOgLj6fXMTyVD/HnTmD21yrTugIjpiRkJxsyEl3fbFyKV+ay7fmZof7JgQvuwYabg9z
KMbc+TotciDz+7VAZ94Ryx3z1sriOsyGoq/9UGXF7Oll2IKv3tNk8WWw+210zG/btR26Zm9xH4a0
84GYYlS9LV81B3SWYTic85nBvtplp7Vo43dm+qPxLd4HAkiEup3tqbv0JjlEn6atNeNh9R19YA/j
t3qO4bfpobqhO+BQX3M9XtF7fAIet0HQyU63OTK2P8TjWmx/6cZ+u52WcZCqFKJK4yhPLAcdv95J
fs7fMvib6Nbfjzc5b/fKoWRocmBfffKf25UYd2UpjEUZLFUVisa/l6LaUNkjKzZsKCbYFbKBO3lD
p8u/ECes7Gpj8aQJ+lJPvUSe18O8Gm9oZdtaX3uCL1DJW5qk1+PNtWHOP39zjgrL94xImXfAPeDo
bXkfuShSIoDoEPO9iKi3rBzcS4/ns5VdeMFuGqtYHnvi6F8ZeNI9KSoXpjayEo1jXRW/Jofb2l2N
bOep+2CrGwv/JGRmqQGL1JwJLckBsc+i/tF1KlIazaZUPicN1IsBLQS/huirAFnDx9tpdhQfWV+4
Kx7MU5LM1i0q0h4ow7S+V6SXMYSUco18711p5NwTLxGFaA2ZaRljKxNI0heS0xLQxCCoM6phaAg3
0UkVB+Q1Vx9K8xx+NMqF+5rSyTPKCsva40uB1vkx2+a7/Af1iXaXOFrsPPab1Xr12sIufJiX8tYt
54uncxVwoQh9uuMdSZndrE2g+fty5fW5ckbNxQutM0vT5xEFrjV9GoLbylgDOV40oMI8BNe4Ib/T
q5tk2BU06s/OSCepSlccRbWPd+OlZA1V7T9NLM7gYIHbGwOdhSIE0q/aHaj5rbqpnPCuscHRb017
xeJFP/PG4uL45aWYVmLKTZq9gBG+Sq9yZNCpWE62sKvu/4VCw8W9+Mbg4sR1ZlwXvYfB7oexmbb6
q+8YNyo+Bu+95zq115EMlx55b2d1ES1YSg4FqEn05Zfqdkh/oU5FU86DZv38/5zMxTnjwTPIladp
Tvw8ByXtKbxHDHkz1wGrh+5pjXnyUlYAaAsVQGC3kgrP6PklISmNEiZ1IxOWiHYOQmLnHX7o0Mdu
0I28XSfzvLR2FDbgMAdVCDZjMb6oq/Qpakm4lX54MqAeGcXxRVW1tZzlJdfx1s7CdTTGOIbIcFCs
cSS3fQidbm880Y+6S11F2KyVzy9tjzfWlnoRgwH5g4e2gJPlDcrqGm08efxTyNvbwuvc/2CLvDW2
CF8qL8GeOA/tl7mz3OmYHQe7IH0k2fMJX6PNuxj+v7U3T/WbOMJoE7OqYS0j/cv77xvwA8eAl9gR
XXk70oK75sEuXXJv7S3iFrE2BYi+mEwlNnfhaB5LKf7ZT80OlkC6fnXpJDXei1qOj6VqfvpPJleH
3nXOCeLqF/tT7JHBA+GpODRI9jZgtBO6uLYvIIxj7UzkodaiUXX+i8ubFbTpPy0udmrW5Sga9qHi
aKQ07sUElTQ/zOtDOOjRbdhm/baL8oLcAIQxnkU7qKJWGVLkSSvv2qyFf2sMhA6V5AIdmVhR99Zg
5i9T2GrHXG6iZwOZz89amOivWZ4nouurImKKY58PpBOATT0UJn0WpEeH46D0zYOQ0iOft5lW2Hnb
QP4itJAAJEacbNpY7Y5F0U5HMy+LpyDI21PSNiATC626a6TSfw2DAsC7DH8wN01WcsUpqbg3hSaM
N2jAFvc1ZQsoO5LspzdW6UqA9P4cajDcGibKOpqiyNpi6xRFadAwNEmO2uS70kvCq14PB0okYrHt
JMH5eLPI75cOc79LtBrZTkVfxAshIh6dRnXG8U7AM+vaHZCmfKaRb9qmTrmDvepQgSygD6xxjIf5
Cq4P8Uvf2uQiul+KjbwcHZj7j7/q4hy8+aiFe+jpEmjjrpNp6zNPEwQ1w5h/j9OIxIG1MgG/K37n
e/d8AhauQTLazqdCpjhm+8PvFHgq4BobIruKTDvtU1cbTxMcPpqeHD4e5PtA6tzwYqG7WozGPEGF
E57mjWpdqf5KIfDiLMoSbS9UveC5XsyiOemlPkwwGk5KtM8r5Cy9/lY2hpNpFP/JWN6YWkxi1Ebx
0EgtRLTBfSU+ifCufDxZ718oTNYbA4vJghAitiqFO76EoAMai6F7jprPkYRLS+qVi/f9kZix8+as
DKTquq4sjoShZmqb5xyJprM2YfKTfCUt2uB/u0+F/kWxwt3HY7sYT7yxt1invNC9agxmsofBALgL
Zjo5Nsbzx0YuBtVwvZNY1MHMi0sAyEhTaK/nNdttQ+vuuJWvlGv/KvlsQBzyANPfIb1dIwy9HJn9
06a0BA0pWezFpodNElTutA1soXO9LZSQgN+s56rdroJq3h8q1u6NxcVcgoyuvVFpyPA955t8I2wU
iAYASh3muBrqvJVt+RsJsvAeErgzGFi5a+kTWNgT07SJKBYoSKDOTEvhTei7MFA683tFGp2BeqM9
w+66B5IyLqQYH6+qcuFckNGULVB+IJZQwzsPbBIjjVs9gnHE6ofua9lUEMDWklG9aGaeH7u+hiwv
zQeg/qEs4NWNoenhTBunrqUqkcmHLLKqH5qVcW1bY1tvSLLDDJeVRUjEIBquUgTWQ6VDFr6R2qC5
HRWUY6sqpc7QwUaiI4UJOaEnurGUouJZGYw/6pObUoCSFNX0zKm1dnJkH/J7YIBRm22CPFWQ553o
/ewb6xmutSa2P56X99vg3F3MP38T71VK1NdcIIrTBoMz1CY57dr92MSad51P9RsT5CeGQbfY2xFk
oG3Rbjr9QI+HnUrZiqVLm+zM+c2f8sZUgvKzEHWD4kTX1XWpb0SHO+lYfu2of0IlKLuKo37WbP9l
PbS7EDlDfk9tEKy9Qf/ksvRPG4lYN32ikDinp4cmdKrZkbHpXRqL9wEEoSvO8MKGfmtv2awm6GUd
SmYBI5OHugq6jiPN9IUsbhP9sWyGldv/ves9G93y+BZIdxRqySJKkHvWee5QBN1Y3rj9eK9cnkUa
HGcssEm9cR71mxWMzRyReCVSHGFfHJTrmYE6O85e0DuuZ00vDgqME+2Nhghj+OIyHpuGGlaNDkvX
p/sigykhcCKx+A+OGJpA/7SyuJEzIxDyknqrE0uqBC0anBDR1Exre3/+2HcO9k8HtwRskSiBQqNv
5kw7yQR9k7ndftrNUNcAHZNVzvtLKwUoB1TcLFVoovJ5vlJ5kPA/PeKavK0O7dfAFX5Xicq74RSu
V97fvxNpqp6DDC5l7pGlslILWXNe5YrMvjB3831sgt1gT2zXnmj/j3H9aWnhQ8xBGbuxbWfkRu8g
R7QlbUcbNyC/fKt/1x9WNvyFPShRbVPnFkSAtMsYqk0ErRohwXHEHeb0Df4xcpvjdD/Y03P1MD3N
El/Sl4+tzmN4t1feGF1cxmDeWtpnyX0qxs+pgZXCraXXCv2bj82sjW1xvpRIqmt5YGw8njZSBd/t
Ux2tDOXCBcb8GXP7wNxVuYzWCimnSz6HY9JAex65SoibRtjpPh7Ix0bAB5/v9azJ6l6aRZGmyHBD
GT13ittrDc+Xd94/h4JHOrcylaMuxH4mO9mPORth7H0HojBrMzj/CoT74uIA0aa5BoVPU1zc/EqA
3sggI4lRBuPtIEO/w4W8y5Vp5ZEwB1bv9tobOws/kcZlg98TuJMP5Y1ybPaQ+ez+hZrrhfsQ8PSf
41mcW6FNqnJgD1Nzy2/AUB+HT7EzHMPdnE4dQltEhi1x4IQ7fLw31sa3uLEMSS7pEmIeowNqrbtu
Xznox7trZi6A9fCAb8Y3P8be3IytqXRKQkT/+1mi2hAFPs0tOiCPH9eygJe2xixuiKokvAmAfM9N
9UWRdANAaMeA9WiEmivWXvv+58fztmLkXWVYDGuFJLvsFNSelRDWdVoWhkLcfmzm4ry9GcyyAJyX
LegbPf97clh9hWTj6O3zQ+lGyHyt7IVVYwuPJ2kpqOmeQWXX4T7ZztB0JIU38OTty5XUz4V3KhAu
HnH0kcMFQZL9fJUia1SEWuT1Pbh013a2eKImuNE3SUhqWLgaTuvp4fcP/nOTCw9lRbra+gMmtViF
9/R50vZD80uoYRuEZDb6tLJ0c2S0dB1vR7iYzaGGqaihadFp3PAGhiwaMWAkdeeYprLXr/73HC4z
rcabGV1EarWuB3ES+TqkNykqbE05mfTuKKPyszf9+l7qLbBG5YhUQ5Vq0CfCKA26rIY53qpHikQ0
83nb0fIHW+/kIoV+Oym/q91M7pZH+UxTRYNhvkGqNrnycym9lwqlQH6kCVT5YDI16UqN88IZI4Oh
KnTEGjy9zYXPmIAahoPiSU421t8mQ3goe/HJKLOVo3whnDgzs/AXXed7ft6y6+VispPkm9lCrizc
TLK/cg9fyJPwXP1zQMv+OTbPYCZFrTnt1Rycmf5t4sY7yJbAVkzGDeRlu5U9OO+xxR48s7jY8jVp
8EKcASzReDPDzLLbYNt+iatDfhh2sbsGq7hwi52ZW2x5JbOUDlIlxak9L33QBEl+8PxxfND0Qr2z
KjM+CYMgrKzfBaNn+1499yR60Le6PJ8zQ/2lBq9hf5sI0OuOtV0hOPDxhMqX7ktLo9xiijN2b8n9
M3oT2RMVEc1qqzswSz4W8Dn9klzVzq8Ahz4BasRnehvpVFGHMShAzdF3x8NzI2/z23G/VtNWLiyx
9PaLFsdemQx1CAZpdqT9c2AnburE8Z1uOukT8hYSYVj2HWEQ2zrBhLjNt+A13epr+3k4ISRZXUGb
cDJNN4ce/aew0pJ82cm/ma3F0ngZDPFdzbeZJ/8hPGbuzBsgfVXvjNOswSjv0R35eIEu5fnPpmMR
sCE5VIYNdBUAIwLvRqli4UeepTUoVC4iJAyCCtJNAXUAcKawRsjeD8XXpJWG1Qu75OwcLNYkjY2q
iKue6MaXc3Tp0q7YaEPnq3ZCmeNq0Br/FqnZ7IYUCPmyOvEg0P54Ii5cdnzCn/Wl5f06moI+aSNB
f3UQQmQZMgjOYUSNYUK2ytIRoIr92OKFc3hmceFrTBH6GZ9ORzgU61NVfRHLyBHNDMqzwA2TbGV8
a9YWrqYQ8dpFz8tJ21hGgxwMrQqRnTW5DU/x9uORXbqI3uZAFtu4KLymrqpSdpISMsjeQ60JTAVX
6Mdm3jf/0rFJOgI6ITrKycQtHgGGoCQVGGfy6FfaJ1QbXGlbuclhLtFFj3q0MZ4snInoRkcaravd
6m1xac/Q9QrgAdQD/VqLFax96FE0cZjz+L1T8wyR6VUkq27/QAaHSwruVBhaSFo0L+HtWuri0oK+
Nb5YUCO2xkmdZK7hxgdkLl31E2T+Y7TNjIL+UN/5eLIv3fpvzS2OqJBqTZ0X1LJl3RNOFXhwSCKF
h65Rg9uxzKU1Vzh//p83MdkKOIxUTQOSrKuQMyxh31pfCaMnQAjWbCe3OdS77oiIxo7g5n69o2UR
yb+3ttixhllEsjVCaKSbqXY794Y+DQRyeyvMrU2ZKuaTYjSJUzYq9AhWwU+jqr0rlUq7/3iaz7fU
3z9Eo4dARPhWIs+2mOahr9Kc9gRz2/snTwxdNS0gyNnU6F5ECf0BlbdyiM7P6j8McngMnTKNCpnh
eTQQVIVOoxzER21gmPAQj+W1rhRf1GyVW26ew+WKkiuH3o1Cm/pOpDYTRyPtVMjsqrDVyZiH2eDm
E/IgWahBsB5AltupeYzaS9Haddb5hwox+mMThLDzosG0kSDds3Uo1fcfz/mlKQANMX+SpNEct3Aj
ESRTperHwOxlP4LGutah4G2g+WxhQ/rY1Pkp+vtsz9UCvIVpzdxr57Mt+ZKYl2UHEYQXtk96EkfQ
beaksRIjR4OmESzj38JN/LaoqdQo4Byhe4KM8blFxIsimknh0EI5V2urDTBeeg2/W+HK4+PC6mqQ
HsEmSRcp3CaLfaQptRUiW4j0dxvciSqw92JVlf6CT2CTgqehoU80iRrPxxKZcoFGlylBQyC54glh
t46gMT9I9vSa7aa7j9fqd5/tYsOir85rSjMkKNWWDZOJEEqIpGYWtN9m9SgHRAWdNwjXue4j2+Zp
1q1XWg2tm3nROyEtDfbEm/m6Kz35Pi7Rf8/oDd7R3mEcgiwyQAENo0vFahb3MGHar6tx16lKeRD9
oXWDGMZSXTD72yyQ/WvBVOtj3Xc9DVExUuyNIUDigTIVlUfk64wOLbt+Ej71mVp+LULDuM7r8rUm
OwVZ/Hx2xnHkhZYmK455ET+bOAnY7FRS2NS+NAUCg/NF6CNBC/1SsJzMM50JgIYQsnMFoUJAI31Q
M/F+inkrjS0KOWTRLSjByvo4izbDA7rrpNyxQjQXCHBMhBiKKNuqVvzDHGKkFsIrT9ePBQKKtKrS
4lZuLJr+uvxG19JNm0+2UZXoOOSHj1d66XTnIZn63IPDQsvS7zjjTbLNRDXSIEOqwsRsQoEUbLUI
ntam27QaAmif1VXYxiL5O08iKVgIVoEQgTKCEed8ErUyaBsjGwUiF/mK1mSqh+NPOJcdeW/eCO7H
w1s6naWxOZJ4M7zAnyZ2eYB8VxXbVcX7WSq3TRNsa5D0H5tautK/m7Jmlh8YnN75+ECtRKuV2RxD
fF13KTzmj42yxiW5yAvMs0cBAHFkMmH0rr+r5A2G51ehJTJ7xF3+HjUUoK0I7NiSrV6Ht8rK9li1
t4gOJNrs8iaZVwt7aAqe5lcq9DJ2tDde1zNT56+h98NbnDC4e6QYbj6B3La/r0/hTtvJW5SEnI/X
atHT8d7OYhO2tQzXqowd8lquWurwrtMcBIO2Nw6bXC72dVmekgpPNWR2Rhpkyq4mKdpxU++qCVa+
1YO4eI2+/6TFVsWbesVQ/h56uE+vgm23iQ+qu47B+V1pe+vcl3to9glvDkXrWWnh16wpDQiKrR2q
7RBsSU+7FYqzJ5Rtkm2w7e8QGrJN1/xe3IiQNh1rkLjidibi6A8Iy7lrzE2L3q73E7C4rkU1yEN1
dgzi1XBXO5OruXyI679CmLXFJUabT9012qZOuNM36F462lX/CTo6O7JhiNnwZr0Zdut4hwseUgM+
ZMH/Q34R138+W11LNrToK5VUcEYD6GNf0sY+PrZInCgQpKDssrI356v8fHnOb5nFkQvbscu0HmEJ
ERE/uHB6YwTTKkRacTXXvV/UxNPRRqSi8KtXPfW50FUj2/hDUu9zw+sff3/O//kx/Lf/Cq1ZMvp5
Vv/tf/jvH3kxwv4YNIv//Ntt8Zo9NtXra3P6VvzP/Kv//Kfnv/i3U/ijyuv8V7P8V2e/xN//h/3t
t+bb2X84WRM24337Wo0Pr3WbNL8N8KXzv/xXf/hfr7//yqexeP3rHz9A9TbzXwNfnP3xjx8dfv71
D+6fNysz//1//PDmW8rvXX9ruvDbu194/VY3f/1DNv8iI32tUTuipq3rbJr+9fcPxL9woYgy7HoQ
LPMwJszN8qoJ/vqHZv4F5hW8tiHPD2dUuv/4rxqw8fwj7S/8DWjpwWypOvGx9Mf/jvtshf5csf/K
2vQuD7Om/usfCkHh2R4yZoJDDbQiySsLkj+u9vNNK8ZRM1Lu0nlWoEOQtcWxEhAOquVkcASl8Y+i
hqyLgBDMmBZXk3U/Kpw1k6S2uZOq0UaYr2oP3lg8NB6QlIrGmywu3QwUOyl/JB6BDaINk5mbOkPo
0eoCRCFalIJbONzbpGxtyRLAmQef0iK9S5JEek51+Vb1wU1K8ctUZ/IWtJjvxi3ihWF7zbEPNIRz
YFioj2NLf1sInWniB/u68BvQ2pQjNGuXZNldEMDvkCjN3Dt+MmLhURp0FKMh6O4qtAzlWJNOo9hf
06I/B1jeURdKZE+CU+ajWg0DvzQgTQN29MXQhRo0r6zautg6TWXatZLBV2x9z8L825SiFav89NXG
VevcVpAHUJXQbYTuSa/g1ejH0JYDRbP7WUPWT+5DVbnR9WxbeMlrKn0ZEiWyCwsxnSTQ7JHXyJy9
++YHxVEvvgcZMZbg3fRycg/pzgbW1ENTJ9u6+GwYgSuLAO98JGYN0y1VZZdViAlI406n7U+ZhFOO
YIMfmgjIpcp1LQ2oGvr0KuXCVuWRKCGSYelPQmkMTjmaOk8fAEa1vos0HVWu7nvtI/iX2r1euWJY
UuvpGmRc0meIdZ+jazMSX0Mjv5snuQrULeTR3xtL2zbBeNV6hZtJw7GjfB+jTCghtyMo+vdODOia
SPZRfzQ69aSGwrY3fOQIBuNzIlgHaMh2TTjsO66chipQZSj3HbAxIUD/ySS3kKfGTmDX0YENMacX
ogei6JN8lfCPzLaJHTNr7EbqrkEPkC6ftIf4s5U90UaxnVrsRHcJOpOACo9+qG07mT+U6MIhjLOD
laabIBt2ufriR6jiSv00Ot1IUheoqxBm3xJjco1AG8g3WJ90JN+PBbQUqQwladjw/EYz+tip6lPX
oaaF3HpxA8xp09bND+K0rWGMm7H6FoviIR66n9WTn/vHph4+FWK0zUszuhoD5H6LTNh0ili79Ard
amL7yxNQEo8DYZN7yBzpOYW4GqqBKgl3SmDee42GmrsvImjoT9xzgdXYiRi/BMNALCupX2tNop28
Q+UYhoRriDuDHXklSIC1sLBTIN1uk6OQRNkh4/VRZPaQ0d+IvE5L40XVbTut3rTdN0X7mnk8776H
db/L02QGaRrhjail1ylglENv5ehBtd14n8GueBCzpnDqtky2XuJZB4lkMXnAk1jHIhMeWNtaaqsb
I6HAoabqp9Rv1Mc2v2mMtjlaQXffCB4S5pXdhcmmn4kwHiwnGeJtUPL78ddJuq71/BgI8XGA5kIL
4k9ti5ZIF/zo8odAPDURGjfciBqSA7Gq71XDFhFnmSB8jqXhiYB1/qXNSP/o2PwqYS4TxWSjUwQP
WhghuyegrRstQmBESq5rpEyrXr5pWHtdUjZoPvnyC90GzihfSXQV++MuNcTHrhu2CfBDTfvmiZXb
JrItxz+yLD+YiIUVrbwR5dzxkJKFwm+D4AU6xeiX695dV5903shVHu7MskULhLa3Cgr09FEq6WJA
ABPSaRpRIqeW74fsRe8LdsBXJd/LDdJ5U7n1uk/obBWxZ1OsArZ34/ni3ZTd1/e1V+7EBB29xtyo
0pOgQdWlb/zqBhp6twtTlIWEnRGIu1QSjmEP+aVyi847ai0omNdfKAVx1sZ7lslGLRL8F3BlX2l2
mYJCHKJpxX0gmne5WKDEbpOL2mhTOm4CmFJwBdnnrBw+5ajNaMbgDqgHVI0CQXDlFpJga3K4UQRS
so2lPo9I0YmZeTUARc7g4kw8h1rfcyrtu3LYTvqvGoUswRohLUHzKyoOQwM+EVWjOnvJq9gZq8+h
fjJpK4n4AWJwQuRWlJ3HMLkxEQAbzHDXj/6z34d38WAdIJBolasw/lGaTmP4gJm0XaoBxB3RaEY2
O+kDuw4tu0PdgXvRDk1YYGvQWwOQ7CyZdemT5gqkOpANmIDTz70ZPjZI4+oyyuay/yVtv6UIMUGD
ctD11N+Y8IWLSKUr6rVvvZQ+3EBh56ap4YjSVz/4VY6GPY2/6ib6UcYRIn/otoX3oWR8qjLc4QAj
iyXfV50EdQ71SBl5dq4zjRI6/qSGYDw2QBTjTdT016RM3ADaTsjG0paq9kau61MQgb4QAR7V+X3U
C3NA748IIBk7rRnp3JGtX5GGjPb8/1kTMmfIiLZRead31CNvqikMN5GI9Lo4eoVNEgfNHZUyfqmU
sou6OGpDAzMVPKPjdVVZ1X6sEnxQjMIvWmqiHz9qibcT0vimR+FlQEZQ+uJJt0PaI7v7vWnKbcgd
PE3VplHoo22/1+Fzho76hJgG0BySDf3sO1CRLmA1FGTEt6ACMwATPHYZ2k6xdl3JD6neb9PkWY9e
OEGOXtebuJlOiHGFw0HygoPfjwjm0BYUFDsta9zUQlzTMDdd+Ow16XVOz1Qfypuhz3aj6V132hcj
Rd4Vjpc2RMi17bamk9Hg4VdoHcGVM6Fu6iHeJ6SwJEtJvCeLe1UNylUBe4ePIJgX7yelJl1SuKmO
9tuobo1xcEz9WAs/LbxrgL5Uo71muLw81FzYK9yhagglxpe0yTaVTOU3y8mJ3XgScA9Yf33UllW/
2uZiued637VRvhuHYp/UupvDsiSImm3mxSGVu5PksWxiFX/3lB0Mf1+0xtpmkwFF6VDv/c56yAcJ
cDh3UMrFOHV2ye0Z5dqmSa1fvjruPe8xgtIg/78cncly20gQRL8IEdgaQF8JEtwlapd96ZAtC2tj
379+HueimPGMbJkkuquysvIJc+tp+/lqTHCkatd76ZT8Spbp1SuzP9PAB5ysG1KaFiJ0bAnMU+4n
HxqIC2A64IOqK+SstdSkBGjzN3UMhaTK4iScu55jYBxusJjHXUXofj65Q+gbAu4V8Di/AWhdfq/Z
/I0zNI7EKN6a2L0p2WxnPgGBuYCYT52NocQJq9ZlKJltldb4HKdIHt0+WSRXZHwpfFKqijr4NGqI
nmSNH1r4q2ADtilsrsFKXwb29jZxsnwXIwmecrhXcwEDQflmZ80j1eMhLpdn30wubiFfZguQ2TyF
rZyADmTngdNxHR8aE0ab/RM7wXdfjjsfCvPQLqd2Mr7bmFMSj0sNtrCvGo6D4VzVM2kjwac7TZQ4
mzU49euDqL2dl1SEoylo3NlfAdFKlkXkL/bGCpoPL/8eRufgNB5CK8DKztgsEEPdkd9gmHeDiNmS
PLuL5hPbhSNwSzpUjqLHefljMLVdkqdiITa8rM+DW1zqcY4Go35EAISwq7nKQS9YRIRgtNoy8fml
5E8lq0tdtIcpT3e9+SDM/qiXbgu6e1uRFhCX7dlY39PEPk/80upxZNU1hiiK/rjbaPbiAUJtfAWx
zCGZjL9AkIezXe+bLNg21QvL+4fKmN996kNFUlZKVDFgGR9K7Dxl1wRY8/DeJEE4yu+0qPbZxIxk
Qf5tzFNs/m4yb+dKDI3Gqx3kh7kB52iR2d0vh4K3URMduIzsijbFq8e5sfCZS8VXVbovSXVcXU5X
S3lbam/IecUd83LW/ktRHfzgdaWnX4gglHYJXN0NxULk2mSEbVq9pm524hujovKePB7/jXLbiGY8
rAc3rMFUNW79OQljq+K/PKYnozTCDnjsAK/aoIxPnP5JDtQPyj2WVi2Oja4fbXPISCvO/+WTs4X/
/azRCOOJyyT9H3BPFSMWso0zA2a6MXoUmX7+NKTLGKUeeU8VY88Na8TuySuMz7F2fxFkpHdc8Ldm
cV4yr94qxdqRYbE93RRvQZcRnEEp8pfgujsgOmbjtSaXb/LsyCW/VkpjQ8QSoN93Z6AUpbaukm+2
BDcYCu9FjpwbTmyYcrx2HJ3h4jwJtwrjyQ4T47vM33ofzEYNl7PJojVPjmZwRFH7H1zNflQC3O3r
jlFbFfzrxdpIfbCb53w+9SzjMOoAK+rvcne5CveSDRYXxllWwYPX3BozPxrLQtEFpXGtnidFlI2v
wryndMmP8yQ3ucmu7lLvqjva1Rdh5xFLCkFYQsdW69nuyRd2WGWb1Vszj9FKdFie+WFAi2tD8EvW
EhI14O7RjNa0v+pr0D9yWXKxcA+p9GB68Xk2P3oAyGVzYF37KyePr1PDMV3mZ9wgF1H/xEyylDqN
VBsVl1rPYTGWP8UXcW48/cBVs9dZxQdHJPskAxZS6S2gwYeuVteYBDqDltMeD4XVH6yAxykT5y4m
+c67jwdlqNeTPznnwn5PvXssyodFs1SoP1qqEGDVwarEm2nyUZ3WrV39ZEUepVXxkJQstJfPVvDV
tXAkG3Brzt+2BG0lv0rrvKhgD0ymoO6P1ih3XgNT3DJtbYbsaBKLVra3YXyvqcGEuORNDmi53ynx
yWbsboWHwHonvHteVaXDgfRYiTynvTBAQp3715Gy2cwARXJUdMaLWIpwAnFe1HZkLcQIGLy6hM2a
xcfa5FzKOH3ghcfzLwMfrhofF96fjL2x1fT3Ltj4vvaIcUCAzjEkJeO+NjWwvas25Z9xpXQpwISV
6y4vDxnllb1c6zxmXPoqcHa5znUo/3h5y33+TbZzZICJdboDvL+9n6bHpZyi1SftRcZXwu/CoAdV
Wj2n03AuPAZXw2kVYIUxjSxs6/NghN765VPC24UVdrPeexRYfqkPCbT2NKjDvqfr6bqLJykMOXaW
S1A+i9Q45E658Wq46PLWEv7b2M4DPtqNAG8uE/lrMPVmVjlXckAIHd2LUQOhsR/spY1y3sOhGo7r
MEQOOFP3py3W66JdEPbtvk6cbepWFFvpZRwwnUxD1e/6Kjvasn3MqqSM2kZtndH4I7L0qQAtPitO
yckQWyXcHiHCIKxJBy/koW7txNjPzfjBlMNFdekY0HJkZCsk2Hp6Yp1vIopd2sRtG4/LMEam2fzV
/lta+sahDySga/2Ux+ocGA31ofmmCiBbUAItuhfCAk/K+WlJhKUwjTp/eMpkf2spOGUWkFGf7412
OUxzsYZd9Th7l75k2hD0Uc3h5wbdPk7p7ybJ1WIcGg8qqPafFm6fdnL3fU79vZRP6GWb5W/XH1d0
F4fuquu3OmP30+V0rqy/gRi4pYqTs1AclvUx5hVi3PZr4mxlLXFb0SNIcbYIKVzXv07BsE/ok6s0
d+fXzGfD5HWrgcPS1sdq3tYlEHjHeTAN/cGZsGmXI+mF/ypwvZMLt06iXmVjZNV6u963LDt9hl7J
g3IfFOa73s4g666npUge1PLpjVUGJ0hsy5I8q4Keh7C/btpgl4xin7AWZ3kFpnRMnHbnqmIbiNeC
vCJf2mAhf0n331J8L2a2V8TxdEKQTcA+r5lFYgBWbYf/a8pkSfpTc/NRg+KS4OkquKbG8EWA9I7A
X/b4l343PRem/zjgRgReDmIznb4mutfWeiazvDkZvTjkNWTe3tTRNMkCbPG4hvGdJzf9lBXo4aJv
vG1pemMorOG0wAw6X1k+zX7Gfscq6fHVa94y/9tcml01UXa2Nq+K4aldUdG4JvZKjpy0Dl4MQrpy
8ksSNP8c9x/rNhvHzS8+rfbc46Rwll0aK7oH+n5vXalG/Ju3tGFDja6z6XdaGe+C+WaVxZzszmbm
dmhNh45/P0zHinXxGcdW3tSRNx3r8YEKY2fOsEn1sjcG87QaaJTe+JPEWKpa9zjYp6plFuJQgyGG
TvqWNu5L4+S8eC9rWR0s7zvLxb4VQHhBXwfs/hLsE4y/PJcdqzzj1n0quvTZ4zmYXS75et7GsTtu
Fq96GMqSn6PYCM98VXYdFTElbSGD3wuTB6lO5miHrl+d+mz9pl3fzGu5NSf52qqw6cwQxrM3XIzm
A7AmMNkfr+wuWn3aBotrcvn/psRu92F02T51aTjN4iBK7IcuFYT4Y6dDxjJw5E//0jmjYvSpEs0q
TDsI7+7PPF49w8ePMoEQAS5Fbf8wt3dBlhbNXz8V3fN4Z2vZelsyI6Md2lTds12AprChYlUhn4Zb
X+doasn8JfPmLTZG0kxT/qzA8N/avH13su6rzad/TdtvnJbObC1CFGynDEKhf9vrbjL2yINbWzGz
c+sIj9qGq7HhWVEdUoaBrXXVp0ks53Ig8ofCAxk2JM3jo6zl1V3qM99+NrP8faJlNO0Du1sHT16W
rL8QsROu/XUmdG2xbAradNvc+QJr+uSqFy3Ss6AGTvqPfCdJ5IQg44uN0sW1nd7dKXTh7bbdw9i+
atZJBD0twXwkkqxhPrsverraNFtOos42zK5NzlZ16NlQopVogSknBzsek0Ng5W+dSQK7Frek1Wcb
y6dbkPhbij9ykWcD9pRscIvOxXeN4mPY1Usp+42bxrvu2mR/hyneW6hnMvEjq0JGQgEoj0ln7sbR
30vdgV2FN2kvZzh3FHkt5fbAm0YB6zn0snWYZU8Qjjqz2hQjw8HmvUqgJpfN61xNPBt/tfjd2dVD
Xfzi5Tj33p4lCeG+5STJVpmL8PClq4ZAMK4tjBt20hAAa+7sZLzG5MdPcj7SJatpeJlyzonKxfUV
hEXOKnNhyyhb5UMAMVHI35n3pHG7BO3fDNEjWwuO8H7vW80/oS0YayfWdg6TLTZeJ6OuDS7CSkOL
t8iWz107YE6Z3pwR/Hy+NYuY2f/rmAsi5b1d4dNZpfV2yX6T47vScyTitxQcfoH1pIwx7LJ/JQOF
rFijQpTRAEFaBcmLrM3vdEqPXj+wDyrbeVdaot3mHpvJGp905+87kt3JK3lPivm01DbxGsmNNF1o
5LFPjrPisXdq79SV3L2TvRpRURj3HHReKqsjpbjMA/u0kA03Ws41C4yHJg5ek5UpBI04T592H9uC
Ws0or9XYDYh5gX8ZjLg+Zp78sLK+ekgzToa0/NR++t4PK5bMuLy5eTQvaYKQsXxNSbpZ2/LEpbk8
dTMHfJClHz47bLvVzyhHpXPUhe9wm817x6Zq1kmPV5o/IGj+LycbZCHicyrrZlScyAPe3eU4Jd2p
aEmqhSBdpsP9u3dmW+1Kj7tmjsc9c6t9DDHNrfyNNuOTRnEySia8vkMD6n+gtnbtSnBzP0XzoIgN
uuV+9rnYxtHtbQDtZYFc0a4f2KGxzhnJ+f8vqKlqU2TmJVPyKXUYWbv2RbRtDs8cwp6X7g2K0dgv
oGCvV1sNBwCVUeP8nbjxGdMkYMDq/ZBkInJM+1F69avHqdKeav++8FIGf7yWFIQani59CLuX8U+G
EUnl51qXn21q/M37hdRoah8UXDJVothghKETze2dzXgqg48Axnhoj5SAi83Etq63pUR06rvDEIgI
L0yTbObyKJqBipSL1cGnMp/agWuuzc6JxxFUz2Gnpgsv/GXJm12afpZM3GQmwqRqQgKd4UmXRKJw
a/NpaUyi5jmHxjHftkM0F4m5FYag+SkqitWFBwKJ59r6sOyNYMBX1WzdmmbZyXNSS+fkLLwy3tti
fLIa41sZJPTXA/eXkSh18VW1a0xocMo1i/PgT4+90a4HZRH2ZOVXvVjWKwHX0MO98oDcL0BdXAvS
rV/zCdi1k6MKQ8HGgyEpguOVAGYDjXqWSFwexqqpmLwDwU3PYCOryNbeoVoQDFefHyBNTKwBl1mo
mcH8MO9Fy1W/eM9rDB4y9/+C+QVHwITpIT/2jXJPgSovyxwJK1kuMxtrTaMeq1X9mru2i5qW27zx
6d1b9/z/F7PicTcamj7Cq57N1JRnb9Vvbv4W137xQqp2U631VsTiyUncbG/JLYS7qzON4yEJxp/e
9oJNLwhRsQooJkSpXQMM0vU0TIfe4P1pJIqRJwouSjm2p7WTNq57RhULg42xyU/TuKhdR0q4Za7q
lFfwzX1fg6frneWU98N2BLJ1JSc73peKW4Cwtjl0XV7CnE/77NdvIvGboxybS+7E6gLLgafXd/fG
3Ig9P9r70A/2zsR7V+Nu3GS+dZGwDTd8oHmsC7rawduIgAJ88tZgF+fEZrXLinaQLgxYmlFv1jEn
V5i47sKfi0g6P0GFJ3younSjag/Vca6+fKabmS7JqlonPwqc6VHoPjgpTIbHXmV/8dot4dDxQlTj
zO/Lx/4c1O6nlm55kXcRqqDg6yeX8orUGETMa+xRK+VUm9U4rLe1Mqpjgniugtnf+ZP5XlSO3La4
3bazz2i6dPlcj4mNPyLhnbPlXtZM9UjYr4/e/SltdxMLfycceWJTOH6F4izlvh/Sq0FiWkb41vnm
rCp5yPS6J93FvqZx+sebpROpxvke7S/eCvmeB/N9KG1j7yvLixt/A7uVL2x7Tj2pUYNuo1IVn4Sk
XH1C7p28fg9Gw93LJPuVjhbO38HrtrbLD5RjleTl5AdtUueWtpyzbubmhzxgcjnMZbrPrwmtp0bE
kJn/nurR2Bj9efSZc3mONe5lV7wPFd+nTGMKCX9LoYC05xl31cFV1jYvk++q0y9U+jLkXJ43sa9u
sUy+DIuRpJzrlYIMYa7hU9i4aqGRTh6LksGZTOyb1OsUihlzwFwlb6MzAB0bxJVJi7r10ubcz4bi
4AwUAMnKwC2O9UoxWd4g39SRlM1X6gfD7w7LUS1qptR+DBLKNj4xm8NdFZSUnp1f5mz4KP08sonk
Yh8l4albvZc8ELciYYdjKtdoju3hmJVTt/Fjhu8tuzybOvH0Tgw+OhjQFeY+y4+y1sjlk38s6nVr
LpwsyeD8uIzIqUSnW+wYVQSagLOz6mlnkCP+/+IkvskL3qDhurfJmt1zf9c6h7T8a8Tdz7yZEudl
6RhNpYk6sflBWXqkd0gOTjLTuqvTwL2NOtHD8xr7ldNr1tuucp4mA60KVsCG372/jt52GLJgx2pA
HXa6vGUBkJg086uLZvpqKfZBi4k2dljwqfUx+0ixcTTyttv1LuHsXolvampZO/E3+ZylZ0cbp2pu
1MHwqn/dOpPO05TNczAY6I8NyGsz5rOWKCMyvTrfJHn/DgeoQTPKT61Z8JwNzdlg1poHPk2ZqKat
1yPX1mQXLeawLV3BfQviYB9kMYXKUISyTLf8rbJ9ZaxvlRgfnUpJ7pOG0E3DPI/tuTBy0jqanK2N
edmheOkTQNND1la/iJmftiqI/zBZouZY+TDAaokX14/wiXzpulGRCpqbSiy9M3Hsh4yTWFATFeUS
jbTtoKEXeTDQATonoCj+ltBkGXGHADjs2NzV90UCPfBC10G1a7uJTewCtroTp59GX291brTHtg0+
ZqSmTW4H1WHgJtNqUI8WLhUbGWKb9/5LPHXPsauR5urpGGsdgg8v6R9yLBmT50WyckwmITYLOYAz
jsMMswIshnXwbazOffoQ5P3RTJbmnKZseHptcH92HevVc9SuVZN9dOOxiQzXfzGM8p8x5sNz5YNJ
85ecl6QiIC5efBnpwChf7FRZz4IGJmx6xgOTPXiHprL3shTiXDfyyCto7Bel8c7I8SEJujcjC/pD
2eploqFwDoW09WHmtMWuo8XJXz1j15VJEerSl0+wGnaNQENHcrBeW1xR9IH5Y8Oew84gUuazFFFW
qfmXLTtx0A5OHcDbf9Wo4l9rpn8b1bcPGfC6kPrwWjQFYZ4D72Ceivd+bP1XQiz4+I4Jxpr7v9bQ
yek/B2Jv3fQl1Q4njL4TjNKuPoyWMJDEGM/VXfLJ09Tu26UOosz0yte0UXuKYkZoVlefIB3zV88n
1hrNprnVMzDwXEgRxY7V3KiQt6nPPVvZbnpN5jS7Ck3Gj7rDoL2lbNBeEDSkkVin/7/4939KPW0c
g+RBiMo/mS1hGRtrRBZUiRNZ2vwDoSOB01Iyc+kYASzB8OCu5AbmrjpxqaQ3P7MPM7rzKdacBC2T
rV3aWOKcJTErPjBzqD/88roGcXO17l90t4yhk5npQWXctkO2GA9el/avU6KixJXL6+RirxHel2Nk
yatyXQbbyvB3ae1UO122YltZOfI8i24nHAnZxl3EvJ9ES75q1dxIj/QfBGOTuY+IcbdPdYsssLS0
jula5E9WYu+bvvw2ZNNe8zw71Swpvvh2vu09I7ukfZZgmSkO7TCODy7d3d5p8l8r8ppabH3TVodd
y0zK21rPP7pO6m0Ma22j0pKV+riqtnk8+TwWwj3GSTCweBk544rS58cuDv65fS0b9xcpLjRupSiP
PdfIO3TPJPSy3jp6CRNrU1fPrZFlZ9mjDgVe+RzkY/nMUDYsJklqo2u2h0zM/isYMNTTQYy7EgN6
RB1dHKvU29atHZDTnzRbHFtDVKStc/BQYdl0rbsdnlDrBCPuZ3Wz5AylImXF47GzG3btxhUwy7JE
nnSbE+Xak54mO5o7bp/arBm1VWPyENy/eKPze53tZZcwlupaQz2udWM8Wvcv+QxLkMykt4zWICTn
FPtrYs43O/PQnpgkuY6cbv//euAvNK+jWKNyGYxd3eVAgYSP5mXmrhWmuQxo8YW+4lo7817MT543
zk8iiKezbbjva5fJnWNyieS17K9uOQ/X2rLxRGmd7jMPZoE0lsM96fSy1JW8wOzpGAEMekdUUeeE
2eCwo0yhDa9WOA/SWxw0YmVHXmkytydn6r11lEQf04eyzvybsxj/fAam3FqF/ShmCWW9ZdXIGavf
CxJ0M7T0htlySWbZX6ympB9A9WTIpquDma8FOafd8GCl/IexiD+YMHTRZC/Gr55uNlu7h9qllCXN
DRdb2zG5xx/QqHjY1b6hT3OXxQAiBSaiRTDeW4urmZdyg/MAUW0RwFQcXDmwbo4WGa8nb6gh+ZjO
Zz8P3WMVoHPFOveokMrpUgpmGrUT62SLARIGTNKsD40zHAaC0TdpB3mmq1M7xPeGFX8ANlP73TYh
Zv4rWasdB7f6WGMTP06O55Dn9w9mXMq0qXrMlTe9+yvXCDfQIbtvjHIY+7dF9v6N+LFgE2cGAh8u
YOYHpn6FpCNe7CKscqvbKMtdzwK+0GuZuYfc3uJ6M6+i66nKMIiFXjfS+w4FxUTlLgh6c0zTTTA8
XrQxJ57PsxlK9s1tGafmaKgRT1NiMRxCADo5U1t/tvemTDLunjFSrjpdbn6OisFvOe3nYHGuOp33
XdfFp9RsrX3rtL8T5ThXgwndjh1nBG6Z6TeV+u0TJflrnBr1uce3Br2jyUOrbIv9jIdsAw0Go4VS
j+lESVqgmcxNme48J9OHqZxfcls9xUGb7cUASiN1c/czTVnILNHgF9FaG7cukHps1TIQHb/9pvA/
YzldO+U9Bt4M3m1kxhHPaX7o5wUmSC7SqGgyGsedZ6/LNRjdbT6bIxlLwb+2cJ9Z/8yiZi3YP/LG
reZK31SzuE1y/dA1rasX+/VuGhU4bUO323ZmbtPjoNj03ItRMi2f5jylb3zjpq3MxzpN3Ueivz5s
VX2VyvyF4fudFwiIbaxgpJXOZQkwhsQVo7GqmB5Ks5Zvnu63iZzc38to3a8cLs25RC2P9SCfPNMn
0dXwt0NVk+nc1fz9rfoIOPdCPZJEEM8ZbY/jL5s4rBO0R1CahXhN/LELDT1ZjMq8a8bPaGQra99J
KfaFETN4tS4BILLt3Jh4ybrJoy9CvNCcBuagRnoy2o+6dME/tSa+NtvUZyGKYl/enV95ktArDO4U
dU6lL+4o+31NPesyQlOxwXxFsG6UDy3gcUdv57ye9rbpHRc9PXTBOPHLQX7M1YeUvXhK4i+stO+d
v6hDPQSXxazGFznAgWV7bNvGJu4W06FAPbdZ1p2yHI/OMM/JbbZfqrjSB3fCeOD3/hUL0rRZ1qo/
1oHGoTuw2Ts7YU6i5sahHseLt2lbpPJYohLm/SXQnBWB+vBpT0PTzx2wgXZ87pjH74BvcXaSK3nJ
a5rHMShZy6laJ7QVmq9omrNTZeu2ZqvCLNUxwGJ2xTT8nDSdhZpJsz6UxbTLEr/cxfAqsYI4LQcL
I4MgeWVjqbrO2AWYH2mxs004TGYymHhe8HDWvpPD7OLjvFjpo17i7HEIHvqGN+CexQKMUSgK8hqq
p1yBFzOvFAVyjXCXh3oNgt28+mfmFJHgB76k1tdSOeVDXhtfBLF3EeyxeGNMPtnc6xJERZL+mYve
POl+ORaSVYsCAbgvL/4kR/o7D+XCjOt9ZZb6KOPx5IxP46wXBtwu2NzmWM311+rhAg3m39XdNpM3
1j87swW+IzTMLMMD2ae9zf/4aOZFfTYUU4TAKXRoMxO7+I28K3x9tjOKuT3Jub2Yo3zUlfmvN416
p9i7S3sEy3mRD4WLl08kXIzY4wR7t4yYErQPDyFn07tsg+okeMvg3YbKw241Ionkfc9mXk+qZpBa
vGjWYrwgPW0IIPI3onQLPALsRAMQ687oZz0+YNTcybBWPnuU3ygjrp8yWVstY6PLITt0JfUoPftD
160N0x5vq1jqilba6IMxO17UeN1bOy8/zTDMF5m488W4f5G2EdWEAB+aeKUVobyP6myJd4kLRi+w
vENasJEJbPt1dKoL5XK7dxf6mUnXXJ9DYz+slr1eu/zTlXqXuiqLZjN/ZmYwY5VZlsd26tEJso4I
sU4SicDWd1gh0mWlfY2t+qxi1R1mMpD44HXttnaXH7cw/KdVNMGTUU0isqYZv44xPwxdGh8nP002
zLhc0kvMYI+QcdT5ZB392gxnxM2T8xqbq3kRxbCr3OGXTXIBjlBrk9X/OMjLqAk6nDxi/soCRutZ
7XwL7y2RM8OoYFgf1+CY9Z/3+BamFQHYzI6CpE2tXbH02DJHctgHU2ZUdyW2RNrj2cRW4ZcSRZwr
vKmJKOiDDdbf+UjmYZR71Cer+hsUVXWsLWvjWRZsD22ZoWk3HbI+/XatknfH/TAFpgl7ZJI2kEPS
s27gIuGlHvbxoXnQHg4I1j7pWdkCwStIYS9cOqvJyI6ZY7EilN1d+K3qsHIIwtTxG6YZR6DR6PPk
dg0+IivfuWVGWtdCg2MVZG6kXZFCI6xcrALZA2fXtE01425lXGTQWCdLey92OQf7vu55b2EFyilh
N8Op9aXR3QvjT7Vb3MzYiJj2z0mrSx+o19pjsZR9EC8K8GB51JFGkphQFkV26/8OboSebl8L7C6I
tmHg+/PeMNb52HjVe4CktJ9sHJpO4zCPwpdh9/dLmsK9XHFSVirl2SrEfClt/Tb27rOdpf2jO41n
Z46vnP2/7W79k5prelTUdXORXbr7doLVIebm9xl3XhkWD0zIqxplcUAIQPnNMWsA1mDbohi9+kBT
f6kQFU4jBQu2Z4ZutrMiJ23ZGWixb48YEnFE48XJzpi19WFBX+patm95BsbtkhKXG5TfLfa+VbZb
R2NlcSEJ0MxN/gam51B741EU8XMxtVxelkb/77p0J6kUFa0OMc4VE/y02sfrZV6T+ccff5WDRWec
6f4q439xpZAXCdLf68TcyNXOo6lgCSFFAAkl9ee9yVx4y/D1+4wQFimabRc8gZ5NqaSTt3ZQ9LY1
j+v92zgiza7qLnLMmY856l9qa7H1pojb3cKZk0X15MmduTrztlfd9xQnODZsCy6Wa5gh9l5j3+lj
mg37oE9xKlkrkSGpQWBGX1m7yWfWmDB3Chd3XSj6mmtLTXXOBP4HgrOJNEFYzl6btClD6cdy49A7
bzuPN39e/BWnCmmRUze+Wg0/YOwvyV6s9e+2Z+MBJ4rYmnJ+DpiZbae6zdlpGSqSYeN/I5sOBYLI
yTUtwjVczAiybq9d+wI5EjXIpnbRg3iE3gdM0sQb5NEPQsDCfxH0b0rhSqX4GjcmNFbWztGZJq6N
4Ht0/I7jKIGWPv6tc6PbZQ3GCyYd9N6ptC7mGsOKt9K7qfSj0UPw/yEQlJlJB3DvZxGLk2xXB0kV
madqwlOTrstrWq0SLRVJGfPFtNE2pqccX3xXw0PlKN7MDmKfbpadY60favR4j1EJ6N9+GYlT7/v4
Xwcb+WIYFsbnIpi2rjke7XT801seRNI2Mw/Ls13Z63bwqilMeuTeoGC6KGjAY2ZP/jRWp2EaGZZ2
FSVhYv42bd3vgsrpQqWemr4RFGLxgBDB2y1HZTDXG/SDCvrLBAH0EIj/mDuz3caVNUs/EatJBsdb
iZolD7Lk6YawnU7Oc3B8+v5idxUO6jT6ou4aOEhsnD1k2qKDf6z1rfU3X7rZESuqNX9t9gs/+XN1
Yxm2BvEv+AYNnfHgAutZ9g8cwmvi5+1HJZKLVbj2rxtqB1+8+GnVPU1d6N4Q7r5HDqpzRGpgGvNn
V4usfR4VRzMLezzIMXuJm/GpJwUQuH3s7KZucveoYhEpnfI7z8xbPyXzs7SZgcq712bzzQlxHXy8
W5Yu2Fc3aatz2fcBckr1bZXl2k2fptRY9nbEp98pB92TI+gjV8H1Qid7wJBJNnpAtvMLwhDC0XSU
I8fYm23+moW1dzIczd6xKprqmnbpVrrBt+R/Hp28VQX/+/c05H9LUP4/M5P/7Z/a/VYql9j9+3/q
/8tgJcnG//VfAcb/O1iZyLj/Kv89W8m/85/ZSuc/PGHbqmqZULCrC/7Ov8KVlqcKCwzbNU3HJtb4
X+FK5z9ITnqkdIl1Ui7wr2il+A/qKyyPpiKyWA7lI/+zaOW/xZRVtNJgD4v+T2UMzQnGv+W0PcOQ
pow7ojaZY62z1zTuvpyC/XxhbL2Yrn4OK96JyPB6lX0pzHLKkNzNCU+EtzBvErs9FtYeLeNmWQCi
ot6a2nLWKn+LXw+06fx6boX5qzIuNUre9FQJaBbpvnrc3Uky8F7Hx2/dn6X0DlXlPsCXFfH4UCSk
fvrmopZGkJp7HgSAog5bye7CvLGu9vLUl6ees3gx23Mpyls8evuKXvygs+rjUM/nyB2OJFTwnt1w
1YgP4Mid6RggB7l4byYJLP+sYVlVSfjVjN1D23a7lAXHM9NNWndBRcImcpNmJbzHwcBXRZfO8Oml
/8d9NPtkG0G3Vnz5eviUxteh8q+y7o/FTHSOfRoutZN2Ez2QBVjJMlp7Q8V2ppqoZJi7cJeQTLw/
mk6Q0UgP/VwG48AS6iEMNIvMYMdSHAc8BRkhyounBqOvjI6zIZ9LmT0OyDsd3T5pMn6LQb/Fnc1A
mB2aVwMzmGFuzNZhUUHd9yh/4uwNzcab2eXlW/SKE2Nt03mblYioZi4f4nzHeuegL5wosLI8yBGB
q6y71ma45fH9MGO5rUB4loEXQp6AlRliXTMlZ/mCecKgFFo3N//IeGpqmPCK2YmRCvbI7oMqDVep
x9uD7ni+9fbaQmGz/fw5G3gCcmJL0HsXOx/RKNl+Ikb3T2W7G61I7oKvYiEpFBEE5P7Sp2+htZwd
j2zQ4KE8JmvynuwU6W+S4j/GvbXbd98Vt44Vd9CHDKSx8zV94y8+dkyuDMPjEDdPbZwfRJtuZp2x
cHmjt+jB7ohSVaTu/Ee3rREI22d66zZ2KDddbR91ZNqZ5AOg8ikVX61d7BoKQrP+C9nyM51K9kUP
BGoMba8JbrIJdFiDjQkEuEsq+xinV3uEtteSdZdrJ11ED66hnysdghbzKRis7TLY7OyCj6TyE60h
lRcp7ReUDDocwttAxrFsG7TiiQgMO0ayZmdNCe/S+YWupzgkctODCNa8IEqwMrlEK7+OTk71jcy1
LrslCBeXOJ+WPsaC6lPvbuXzsXH9blUOxTU2+3sHeD8mpybat0UD61Y4FAey4YLEY5IBRSCxpXn7
Fdvcf93uyWWe6OYfPaeRKHFZBbIwFJICbrrwvXAGRgUl4qWuth2b9hAnUA2S9h2ULQIKImrvE5eM
dR+Kg98Dz8/3SiYb4Q5n0clw1fHJ6nYeWHN3NKT72NnTc5iV6G8RtyWMla6136ui2XtjdNDcaG8a
jr6SyadZv3bEvVon3bC+5LVx4hgkZtqlNfO//uosGrbnY2a6a23BjdZ+42I+N8h7FRZ7nxpkyoEE
0r2Xx1dKS1DlC7HVRPSt98uHVKC9E/3GDlc1xpcCaicnYTFc7NC5S6cZwdOPKJgxMK5Pj11mcTfp
/yQs9Wla9mH64U/p2N26i9iga+mEZs3o5ov2K8mBmLXGebCq+qdJD7XrnHRNw/MBYiICv59zbitD
b38sfbdLJNd2ocebQdjUKsz93ixiXt4KDc5P/ljmm9yLXmRYHpvmjwizg5l1F92SJNyOKItvXZY9
+013dUdSrqU7XK2hXRPS21pTtVnygTorYgRZ/UK11X3u86ti0kWa74bRD6o2vmaCna1sYDBNbQU3
s2/Z0lEMXxbWM/AFCVgBvZk8i94NxDCvdR1hMIzPrGkMHC4UHnnyCXVoIq4QQHWJtgwch6C10Yo/
pcePQUZihgvOHK30BrpJwzyLJnB/Umg+Y2PzXUZ//EFfR/ASHT8I860cbzJLduEwbTTl9lfLFk6E
5XTlUYdNdziVTDN+Hkn+rorGX4gJnrIlIqqEuURmr6T4bwb4etdZdFKmnwMnG1WS6xhSaxZciuOe
eZg7FTf5NupX4wJsC8jn2PVZTvqHmc5M6rX97rramQXZZKra4yTNl3ZY+l3KbJ0s/nftzH8z7Iau
4sWwIBzQu2Hu3DCdA4tH2Y2VlR4763raYld367nrL2YRHsu4eit0bLrZ3I+cbD4GDPh6j8fezMYu
Jt1pjObINekqQMCjInmIco7oxduKsMaGmtoP4VV/tTr/jdziPR3L3xCKf8yIZsusedHnbiHCnn8a
bX1Ewg4HcQ0TavNzaBWrJfZZQTnJWH5VUfPtmxR4udGwtxI0xoTvce0lh2WMkRDLD4EuahLY1qkn
kqm2Gwv+wH58H11jx0TPN1pcW4/y67r72xMs9PSCBPAtg2VdxZgFq4YCGUpDpr+6ll5YMXiomvin
7+Z6lbdcROfvYvyopRPM9rC1IuI/XOvGMN40E+G0rklvmaNUr/J1JATAPWtwoDKb9liljwuxJ2C4
acW2wi+8Dh9mLc6XwxKGu7HMXiKDJP3S/ZSKeI3sZlt52nmoIn6fESga5jGJo6Cq26PtRkDi7d6d
FrIZQ/xV6JTVN/O1IcYDqE/MyfyCQjyb1vDGxflBG0o+Ea161XLjpHvpaSYoZBVAFEYSEHDfcpja
W1cIAEXjWzgGWcvGRjxUKyux92WDe9hJ112XkbN3rOkYiSgOagcVfPZRNBr7JYGJ9MrqWNrVzR/y
x1YX+8EsHkO3JTBUuGfolWBoEf8WIBsrBOWTLM7wngPHXX4jzTuWw3OWHibTJQ6CgNK0J6egdjMJ
51Wd5BNKGRJnpuc3dZC74wv1BKQJbJMmUntlpPEvvduUEHFDGiE1xmsVhq9oxaw/Hh4McHTZ8Bin
VgVyVZkXA6vNL/xzahYfWl+TwhE3kbGbxM/gn0t8ZXVMxlpy596zJldAxCywLY85ghQo3lMIJFv6
d9xjPMNuPVGlrlN5W/w6Xr1LPNaly18DJt6yLuX8pbYkzkvLmyuHLgmJtOnLI3rBo1W3ZxiSPZ4h
X02Zvk42y54UnVMvBy3a5P69mbO7jVTokB5sua/3Q8hTru18Hia2PgeSb8aS3RrHfOiL9G4Rh1ts
86SZ8rnmRdJpYB+5fyFcekyOc/SiyV3fJHvL8a8NhKeWd0EfzRF3dHudVE8Yah9WXjK/hNHWYZRy
2+JRF/FHFyFQevGfWHbdwU9rlvu5/tryqIAat75WsLB8qb5rXCpMNhehAeuM17Bd4DaG3Q4qbFPZ
9Sc/Gm6b3V1hfxfdBAfKHV5DFNCs5YaB2EDiNMTPCrIW/LF4i+Y6Xol2RPi/+3Vzd6TDbrVFHuNM
BJYoaTwh17EReDalwey6iLknAJysGuBeOhK2ZcH+Dbdu9sRsAE0WDjmsxtx5KPjAD+ZE5BQmzV1Q
fEqF9MSCpFEnwjcrXNaW0QdzZZCL86JbjtnRwgnrYXXtc4OHoBK7MKcXRUybfCElRwe2jILp/zTF
OPUGJo6MMspXj6XWTOlPWIbfWWQfM4NYXtJpxzEfltM0W+vUG4g8rCFc6dBym5c+t2HRwXDXRUIX
rGHsSts8TMRqRZ2Anmv0bZluvzFMZG38uRK3J3wy9rHr3SviSAGtf1sv638pcFhjUzXTfEHj58ce
xMH0T2MYPc/kHD2sylT8bXjdsBhzVY3+pluQUurGPdicOStnNH/seYRu99pyXZkQTs20M+IO7ap7
9+PsJN/dvryiIx/zgtI7Zl6zjW+ul55psYNeI9Xo/gxk8d3wrvV0d48YsVOnHTITipcXmkB3SPgh
ikKELG96lwuTqcfC9lkcCxP8KBvh41VSR6L4i+E9FLQrcM3SToJ/hIlukwzJifoGMqU1QylIiC6b
vSwoB2gHedRq9u/qhA9hABnK52OZEITCWi5g6V10zDr0tiq2FSI8ywld1n83pLYd/B9kkHM2bZbG
4X3kydeMyDjF6gz7L4mlb5aspd6Zl1mcaUFXRPdYX/YLSek5vNIFgO/UL/mz6Szwt31CjmR472PC
BhVBPi/7yJ6juJqDKsyea8rxV6mR3ix/UdHeMV3zLby5rUvWyXJYJsOz3AW+7I9NWzKgEFM92sb3
Utp7uHJ3N032IZ1fzaU6pKnsN6bvXBvKOwc+cIdLrimav5bOlmOWjHEe2dI9EuJzl2TtyDtLMw/S
jw9W9iKhouhZwfEfuk07EcGCJpAie/RwbIai3uUpmJwO189CAl1uY7wxktukHJ3oOS+WQ0fsA6no
oOPi8DPouhveZRJ7C05xt7jGg9W+dmQM/N+ZBrIczfrvOKRHaItTyAO3mDFIWQF3cm6GS9XJlclJ
aIaqYiLe6PZbm/OhMc72KLs+KAFNk19q6hhIRM6IuvZcrsfhBo3sOt+5qx9dxMK4j15mgj+aXq6t
ft6zDijw82FLGWYQR5sZ2byO4xei/PSaUK6SzQ80eVxD2jtDvoIe7dXKssAzTy4P1cJoYctXLtFk
MltgrD/C9nehW5+bCat1is+OTUY4yo2BdLN9YjDIqQdhADMSjuMhaLl+llq/4+9mfxJWCBK8jII4
+0bsEyU7U+WgPUd6TJx3OdS2njHrh0FfQt2O5R/XlrwaxlPROI+TEJ9F7T+OU3F0ZXkrbLqqFhPz
uWo+jM4923G5XiL6d3BO2DWIrOewhHW1kIbiI5zIyLZ8iMtwtlM9GIZw59niCenRIs4hHnUCvXpf
hYG7/KmJYjqNe0MnIvivJ58QG4cuGS+9D2BmTtd+svJTMchvAAM+7iKfVjKOeBnkHmycEej4wU5P
OksK0G0p7prBZCutn1QJtnF9yK32xirwwLIX+vNbctlz8zbU+oeTpEEjLZZF5FxTM7KRYp90CRfY
Zkshx85wln2VWy+OMR3k01z4y0YP5SO0zcnIGWpZ9CQH+V6gdtjkvVZjzW8q7MBsxQedVXtzGaZV
oycBnOS1KSSjRHvJYw6hZJLPVblQe1HJU0j3ra3C9dJaA5U8SZmx2nbUnlwGArzeMMYuYpdvbN6i
GU520JxiZ+GPgARf7JKCHDjiI/qAFXhdePcHa1dP4z6K9RQ4gqlfHpeJnIfjiejUFtW8ajz9afAc
d5+Ag5976lNikkZkCB4FBSlTTgNCSeEN7FWZ5kfdz4n7WaeuSr/N0X2ZmTXMLNt0uU8jDRf/JC8u
Vo9J5hJ1sr3iSd+BtjNLL+LBXXpSBphgpf+bGdnWWvJ6mxXZbnTFPar+OHn+IHyivJCEMZWgtld/
Gt0c1KCIRM52zsgbCwqN8TFbpfMfQJ2AlT0Y2udWfmkdGWZHu/qtVMVSr+ni8RyjhsUUWsD/yHUp
jO80o3EKCmbNux9XgjblGO1usn+6SVKzyP1sZRb9ze9gYYV56AUnhM6yvEzXvoDtaoYR2cJmPpsx
9jX7uqV16fokMOLXup0DPPKNZ71L/IZVwT0nScIzen9SxLtqPKd+vGX83zgw617+Xoeftf5WZaRU
sqR8mTJzS+42qPxp3ZtFDn+kM3rqOJSc1vZ2CI+eiLHCI5KySWGYK6u/t0OZbewB3lWtgWls3GUb
NjEnWtM12PsdaJ3pHPGSkiDjOqEb1WEMs3cqkR/b8E1jwuEyrt2zePS3Sd2d8zD8i52IYqH1MM00
6aHfZctVmPGPp/e/LDlg9kktYJw0w9Hj3Kq7cq25JHsqulzmeg5XS7z8zdoIoU+c+/qJc5kemqfC
iwKt0Whgosag4zqNurp4IshGOrXc5qlPHM7i+Qv9dmPw5U08kUyz7h1n/TundFeYK1Ekx8yL1mW2
Fa72KNnv0g/xJbO9m5XmD2xrWFGO9idNuPx6TDV476RrUozsXh9Ok50gz6U28mQj9zUXm7aKj0nD
XUmCzS02xnv7xkd80VAf8mEIEs/fzll1YqbzCNYRHthRs7ENK1J5eF6SqHrvzBvbvkA+pryOnpbl
At/IGNEEc8xsmfxknP9p3D4mpeRYg3jlhgnK2MMp6cYLag3pP84NKyL9N9Jc5k9YP9cJ306GETof
r8KMipUcUQMakvhbXZ6LFFOteKQR9Wjm1i9OM7wFsy9YLcmsLLuEaMrmPB1Fh9hbR5zrTTGsC2/Z
VpP4bbwV9THB5L17WbhbUlXcYB5cfsuMsoqRihpuHi9SHkaS2b7nMrh0my6S++whWXgeNrFzabiH
yawGmh1VShr+OD1UndjrzIqNtq7pRNFq4u73YaQnmaL0PqWvHkiw2swdycP24LtbDKhhAWeU62qM
GfnrTZntk4RkEPvc5TQGrGtd10NIpCVd9X23NpDRNMCrLsb7hH7vl3g/ERwrzW4zWhppg363tGsj
sgPypUGnJhGEK1G/UNG+G6xNMxJk1XeDXm5IhDYoErzRdiIBIaT3eaZMg0AGEM+dnhMeyL0daqdI
d9bGRNU95XBtMe5m/WnSn3t+W4K7GSDrhJjL2B6wcoHPbqL77DtMQfZKALDRe6zZ9OXRstht56Rj
xPiWSXHIHeJAS1JcGorWps68x3lHoVZzYTpfyDnUAx0NA2EASCe+Axsd87jMsl0OC2g6/Bj5E3WO
oO/ib1d2Gy25dam3j0p3wxUjKEknRPGdvaYvPpUWbNGBqbmOgnY7l6YiDpMi9vd59t70B6JIXPnk
FgDTSigg+raWB03emz67IHXBsjxBO+wa+h6ls9ygPwHLxtUIb6eT+LU4mbO9OSRroecfpVcdzemz
aGdnZ0QZXYPo3mUu6PKyLlWJprOUt6nFM3TFE8WMD2EmziHbqsKWRVfCyLDeaag/RgTDDJPimarp
PgwnebAa3QymnuOonrMfy+WVH9UVHM/Cw15GN0i8dYPU1TKMEf57GLMu3ER9VB+7GYFCwwCqIXDp
mn6dw/5riMlLFLMPMODkx4LWKMRNLnth8TM6CXcfh+GbqCsk3LwfCqzRxp+dM9d0elrCleXIrfQm
gHZyDrhGy2wEaa3D6y/XsgrxrkNrM/0U5E78aaDg7BPKjKaZYltzfERS0nPWbafhQ5MXb6SSzct2
9sykh1Ui3L2Qb1XsbJf6SBsLLvBAzbeRoBR4dLqw477mIL848up9JvY7Y8Qh5iY0dETtk1qBDSma
AgaXFu2WpWLzxjdfwLMesQWOem2VQKW/I6uNTVTLgBaJ9WC4W32cD7C5qJrFYxlBjJk5xRibEX/K
BhpgIS7dcGFKv5pSEt14XhUCaqvVmgsxCXlOB42mO028ek53HcaRS0ZrUOCjMuoueRZVaMrIPm6G
CP+KjWTMkTzihvJ1hXJ4CZ5ydVSub678X4ER7CpH2FLecKhc4lb5xcxXNOQ1uhGEDZksX/nKUjnM
jvKaZ+U6e+mTjQltKze6wpb2lD/dYVSHyrF2//GulYtd3XvlaQ/K3Qb5vY3Y3TCEUTArB9xTXvig
XPEEe3xWPrlQjnmBde4pDx1sNH+OBZEB3HWKv77nf/x25byH4sXDiLcL1/6tseZT5dG7mPUxpr1n
BbHy8KGoIr5j+Po9Br9QTn+rPH9Duf8QJ1+T4gE0wAD/H0JAsQIErnY8l5QktIok0MJn0iwci4ox
IHP5WSjqYFD8gadIhBgkwQFN8BWjkChaYVDcglAEw3KdFc/QK7JBgDjYoA5M0iqJDJspHTiIHlQG
A3THwtiPEFACNUIVcZpvfbdsmPW7oFVUBYwTzlxerEqAi0SRF1IxGAReSL104w3Cn1agg0++bJtQ
pKjoDReMw1c8RwPd1SrCowD1AJQ8Gor9iBUFAq2cXTJFhjSKEVmGH8v0yep0FuVv8k/o0Z6pp3Q7
luUukuSwQsm8nsX3RBEormJR4Mxy4hW8q81RPPYtINM4k2SS7UusWBahqBZqhGEts+SYhhF1j/4f
XdQMYnUBC5O1SaA7w7WwShuZEmLGAZ2JFUNjKppmAquhf8Ldzoq0kYq5sRR9EyoOB6yRxzC9aYrQ
gcqiAJbqEDZUnFq9uvD9mTlOImNd9RNjrWJ9TEX9jIr/8RUJlPJxy+LQKULIU6xQo6ihSfFDPSCR
oYiiRrFFKZDRpGgjd9yiOtoByZzfUPFIhiKThH0puM52iljqFLvkAjElimaS3vOi6CYPzCn8h3dS
5BOulM9WF2ioSQFObJTPtiWoFMVMOrI8ZkcIHqRoqkpxVTRnzIqzipdzAnZlKv6qcKZhVbccJOlM
bZmitArFazmAW2Y8D4e63NV65/LswXaZivKawb0ahX2BfyVqWGq1Puh4jjcLY7OmWLFapqdS0WOW
7JpVbzGqcPRyE/yKCh3YUzFntaLPdDC0yZlrcl+0aCWuGzIf/GgLF+RioYlArFn6Yqw8gnN8eWTj
dUHRR5N5qCgMtxRxH9DFv/2m+GydkNpIeSo60T2mjXlte6WZUndXxRo7NVOKhSpHbgof0Uoo7q6l
fKuai5LmZWDfeSwIXbTTgQbaaQfGvI7t8ZndC8YFcNT+tOn0eGoHSvmSbFm2fhkQplDsKSxgDxS4
KDqQkpUdCRduVoocbEEIXcUShooqnBVf2AMaCkUc1jjWJAwNtK0zDSL92ip44IcpfkgGXzzNhkZH
Z004feQvV8T8/X0SjdQ8oStRThYXp6aeyeaMVIJ01hbGuVuPipHMFC1ZKW6yUwRlRBdahzhGtIW3
Z7/AB4iFehRFXpqKwRTyxeXrEIrNBBjBFX6bFLM5AG+yrLY76IrndBXZqQ4BX7GeeviT/8N+AoE6
igZNwEIdOM5h0gO2ntQHSVo90FKSOK5ZrAdFlbqKLy0UaSoUc9q0+QZovAh8ShxQ9t9K/VDzrX00
fMpTfHnPwFczxbGarf7VpCMGTJhUW6prMh+hpp/FpgaCdYBh0dv0s3WbFSPrAcua3LIPHo1xsdV5
8IWLtRk1DZS9czTQx/HB5vBeExSipkABudG8uM8yHP7OPtkD6bfRymxMLhxAvKOieetynym6t1ac
r6uI306xv4uigMN/eGDA4FQRwjaosMzedUUO94ohnhRNjHZq87X37Y4Y1rl0xK0B0iPZYu/lskAz
yi7aeOk4bZ1xGPHP4fNtSsVaRTTX6hfHyabzIIa/tdPdQ0U9D7rGigPfNLbzBBzIc3HN4vnBK6lY
DY0i3Zf6BLiqWOpWUdUtPYGKss4Vb10o8poe5O6kKxrbUVw2C8EwJkC1a8Vs+4reJpPCbkmd9Q21
Yrs1IG8udvW6BPvuFf/tKhK8Vkw4V5hN73Gm+T1qcpz0mCum+zAb+JehTejVsqEbhumXePlj7NXn
dKowstoSEr0lBRs2RXX2phh+xVPh3sSrTmPx2CuWnba5dAO4B/yjSPcc5L0ykxk44nMAIzlVWvE1
JQdPLk6ABIafOTyHwPO1oujJ6Na7WJH1nmLs+/LcKOaeG9yuBMKf/6HxwfItxedHE6R+r5j9QYfe
z8H4F8Xzp8aXo/j+DNCfh+XkN6a3cYgAOCoLkEJ9EgcsCcIVMCkO1yJL0vlk1yHrRqG7EYYeZzt6
dFTOoPkncaCyB4ZKIRSycTcNatDGSJh/y56Xjh/fMpVeCFWOIVaJhkxlGwaVcshU3oHrML1BRCB8
lYUwCEU0hCNS3+ddJSp1CC7rcS5Qvr2Yf2XEHyvsXBAFR+LyUg6XxKLAPktBYnQ5IOJObyRkOCbS
8wgzthlq+qDqhh14CGV6unDOz2uj9tjJZyc0R8iI5AfjPCUcqXuxan87yghK2HwZVF4kU8kRzsf2
KMvTrBGcGgoAf6VwTDRdzoPXv+TCOWce4Wq7lq/G9Bm3if2sj29+TGWh17WESCnmLXL7YPjxuMuT
ueDqTNLFJPKiqewLU+a6IQxjq1QMXzcnbU9Sxut9WpA1mQa5zQcgjRbQ2Kc6z9cX4iTDBBOlOTwK
bGSLG4pZNZXKmVU+p1vo7ci7cwzgtQJLsXaux7UcE/Y+e9YlXfgpylXjMWURNwpXFCybL0cjkh9t
ERIPG5hdCrgOdPL6YA0VWmJOY3lOkprC4g3kjP9sEMFWExgJ04o0ujEl1mcD90WC0ruT5XvgoM94
u9H0W43GWbTwJUPNHmEnJd7Wzx8GoSdhuG+VSkGV7fzYozhkNM/cZTK+24T3KX3BhhY13+vUQY+a
VLLKVRmrUqWtJmJXNfGrUuWwqBAIGjvm9d6VKSi7SWWZzSErh61HvybgGq6RE8RVfDUSNw4yBe3x
cIP1AlU7OZk4sn19xC85kq5M3Rp7uSGAnwD0cmkKKosKmCE13gck+4MdGvw74c9U0rOZ0zWV9W95
bPylMdSYe3dtVzl9Qk5xXeYsQU1BVJrmgfsCr3wcdZqmnYPZu/opz2np4OV+QS2IMvcdkRtQaKA+
KBRVdRnJ9BWENsmGxzSDVQvts/m25z6D3GZcKV8EA0j4U7O1STVt8k6NNdZNzbjSMEilc2LYj0+Z
/uLEdf3gWN18iZvT3HC/8iKTcPVUmc/xzC8cC9z5si+/7JpTo3vmnajdg2+EnMLUBwA6meHjaCDl
ttQDf9FyxA96rNH+PqgtCk0W7vkzsu2qpI1L2IKc+VyH4DGFyTIHMwzyCOPIz934TIv9f/7Vv/4/
LkjTaQJA4Rt2drG0+SC7vZgJc3Eoch3L3GY+TQbvCp0Gb8Q4HvzIHLeDGOeNk0zGwYDE0Tr4Kn3Q
L05nlWs9aQ16g4NimqxNbxntmYqRr7Jdwg01zOkBQkbHRbhIPU2vOkZ0R9WeRhKSQZiSY9HY06Fz
knUWVfBntlFTJUB1s/Tu7OTio2C+LjoCbZTHkeUK7MWk2CWjMiIc2OBgVMZ9SecG5dr9VHf8nZWA
QDoRNc1RF/EHW9bszh4uhdcya/fDfCGvKonELse6mYyjJANuxXI66kZDKMh7bsXkP/Rj2VCrzsXB
8pP6aDjTxjfT/rl2hjMLBfE9dVxtWp3IhJj0qIThMp1ZUPIYYTVpnnEZMqFdBqmvKpvRAkds15ZW
+9wOzWEocMeXqtSC2vCcXUQHKpqGtwDEWZYXbetiOCytDByzAtZAel3VkCurqEt6vDnabxqPsoZC
2HSnUQl5TK2WflrDDDybL5ZikWElaPpk1wKL0zRzph0rzOSWvXFcDW3Xooyz3Dde/plpTNTx3Dp7
k/3H7XhektA6TUXq47O451rq+6kKU+KJB2HDuiOZfZn9H9PPNXRbfUSHaRi14/A5Wyp7y2gfU7mj
GnLi0cYWr181nf2gWgGSW3mhscsYIlbD0DTPIdoE4+Yr0crx0Mbt68Ser3030GzrdFOD9NJ/eh3T
QBQTyez2etO5r0Wul5de56fY7xGnyyi5ltNzU0aUfaeRdmYfGHRnBc0521eLcrGgojp+tniSkb0K
FDXEbBpbKcZlwkyXi03yyykgJ/vcebaNpWdnCBiCNuSsOAjr92VMfsm/B5XBvdik5IGsMPfKVvwI
tgqtmjF5M4RF4kD71jrndUTzI3qUXWaWG/uaeFr8OtvHYPMM5vaLxbyje+PGpjoCdws3DVVm7Tej
gZ2p/W2kVEFuj5arrl0x/+dZyEMuySMODXArK1eTleOIjcaRu9YCPcn7I05ns3atgvxszNs12vvV
lGz9BfQ1jqKvyGq2bKaH0G8LWkszl7Jc3bn5eX3WfSrdU3BkQiMcmJ3GJFxLgGJAlGQZacl7r4t2
vYBcDZ04MHWnkWhB/UtrYyHek7bD5UxqjShb92UPZhD2nR8UJQBiCZW5SsORGGCr7B1uK2VY54HN
x9Ba7kIEDge+sabtQDGlKA2iGcJ9TuPpCqU9rnWg7hq0YW4fJ5hcoT4Yh6V8nbUaTRebi3dvU4Yq
Rf0a5vpji87dpf3TbMVouksVQ8QV79yRfzrBsgtzGt+ijqL+eqn+xOno4lxy9YjLRyPp9Ufnhbqw
IHWgClIBnu2UHuUWogM3WnG9mul+aIHFDBEgXY5bBrlpZ8bDKnYMiieamt0FnrZlHQXvf3MwVtQk
edvYcV49dm8GVk+sMp5RWIbFWpMt21QoSzTsN4CmS/s4FqP34ksCmsS/d5pBTDk1Ht3cR7gqWHIy
YvsNXH+cMiP1EU1PVuTjaxnp0XWyQ/m/uTuvHcmVq0s/EQV6Bm+TJr2prM5yN0SZLnrv+fT/R40w
kDSYi7kd4ODgSOiuSsOI2LH3Wt9Km3e+pgoJIlInSDzeHBuC5TPu6qx4LrQVFR7brYcMHG1NM/VO
04z4HSMUFdM6ZSvAXkvx2iWjWSWIOXaiFQ5e2gUxL9GuKcBVQzasIaOqW3XEtlupFbQHg204ksqD
0SPQrRvmGlIYoQKbEj/rIxhTXL5dLb4RujrSEVVeWp5AtYf41+q49oOyAAaJjrhPs79NWs/QJI1l
C8fPpf8Ohy35kmdoKGGUfgy8foYTiYc6AX6/FF9DNJalBGPCFVZLf3vI9kJkylaoQGXDOgXc2FS7
Kijp+4nqDHR01airjlyokxsdopjJf1aPSKBhTLLGzGsx8n4Khv0bteAShLhndCPCWbfVGN5t/TIj
Tb1bGshs7kgn3ty4Ufom8qxqKM8pcRhQ1vCNElKmiCT1abvwIMxBfUEahaAuOQ2JbN3GhbEONAsD
v1zOfBcnq1JV076QZG6JVm2AvBk8dUnNZxbFZhKSjYXe4hEs0OZJNsA9hsypZG8ldm1racRW7zXE
nryZayshwJ5fARJV5FUApAGhEvl9R/sXnteA5Lvea7o635LG0ZssPTVMhFMOqx+DVlMrWtNZ+nTH
QLErrCtcDrb2+tEB/EgWqBHvlUQ5zXgtIEpXg67aPCsJ5RF7qQQmn15wbUFxtVN4OZ9N8Ak0PlpU
nGqCqNYeHOpvkCGsmjzLHgAuLZS3hzQ33Y7wkpHvQ7N+g+YuNOJyyr8QIDZpjqUqAOzLF8aHIexy
P9nE0bTtoQ0TP8r1owkXQgzpIVd6YE6xU0ft/qkvOf8zy29540PABKVEKeojLzBRZmfzn67UHdk8
55bm2Sj84RBfdXQf8buq157B7RKVEZEp6oel4mpaVd4plyS9erQhmo5EughDvsGKfgmJyECYAGS3
ML6VmW5il35JWnMIxfBmoiJY6MYnQ/RTJD1EvNvQldewZxI1yfsFMW+els+mTX/VaP4OzS5vXtLs
Wy5PEHQ3BLk0w3GoIFfb2ktlmTV+Y+ZFRXhT8MTbEXNw3NQF6hNw9lmC7BlFssaQTLyWfbhL+8BH
A7Fv5PQkz6k7pwAha+HwIiXNjXrC7Yc1gObNQgjTpuhlxsxtyGGyxd8xrm9h1nPpijeVrOy0uD3Q
BzjguTl3ESNPaZuP5Xk1UejMMmI4D6wXzN821gZURyCN0CVcWsrRKXkq2rfC+lrkzlOBegKbAl4f
q8EmomWomMFz2tAA7mTkbCLc0428tVl10HWQEM/ZRNFfG+vQ2qBjSHyF3MW7fu62C3lwjpyYH53o
juw96mHMpUsR4Q8JBEVEL+Wr+Gs32ait2gWPqwAzqjK/qGUJ6YQpfrRM5YPTXS580CNPMoPojlHm
AqJd066dqnyZNVvGbJP3wYjX1IZj1cjgJfPPAOG31L0ZlFAVlZsanU0ddEBF0kO8zkxyH5c4vE1A
1aYPzsXPTP1jKhA6qy2GWbocM+Nkt5eLt1DKPsdivmmj7IxrWcJVWW2zL6kniHPOTklr73KFhTWg
eY3Np4EKNQTarbbR5NgxAqRY342SJRiUsuMwCzwiH+op1vGyIxrC9oEkAPA4R0RoP3V1hal1QYXd
ER7RGOOeWCOvFOEBAssWa+KVLq2foQIz8vnWBtGHbM8PYfWw/dAvjYbqTE1zjgBtt4JyT6UPBupg
B3iUSWG4r8baqXTpVbLbXyVHMKpBqUrpfiKWXNUtTb2za90zUWCpcQvgJ/FMQ0K3yowj1Xdtyx7T
DwQXI2AtG2lfDAUmW+63WBOk8pGbB/q3xw6CUN6H+8KIKYYZ2fZpd4upgPPBetEK6lw7gMEJTL9r
9Ld0/k7I3ILUsDdUxotgHwLlT9CMR1lHmDtL7+mU0xS0QCOEd+6gb4QHgJgDfraVo+SE3NHJs9Il
FsKbJAmWE2JXAdp0BvhgFE6amAddo4ocuuEiczo6AjR+VX52E1ODrprXk5x0zzZ++zcn37+iCP89
elD5zyzs1R2no54iddAQmoZ95L/CK8ssUeeVCOIylZp2WfIIoWu5dYBYq5TuaRqD7eHLp/VrBwLX
Wn/WKosoIZsnXp5j958v51/hkf8Rjfi/Eyn/O7wSBwf//Ldt8j+8lf8fOjCJnfy/OzAJNxk+0/82
YPJX/mXAVP9hmIaJW5IB+Gq0xOL4vwyYCtZM3bKwY6On12yh8/X+y4Cp2/9gcK7o/4cBU7f+YeFr
IIfdUDWGD9b/mwETEs5/ZVuquqnJpmLrhiEECchrVPq/xddWS2gtQwMNVQW5smkCmpchQWhTkpiX
SpH/ECrPbTFVx0NdNY6VZyqQBqaOg+VEaWdfNIVqMxMICpYyzXdmpv+JWTCnsR/emrlmazcX4LjT
InZosJdNTaTcpdWQtExzd2QpC4q2WHUzYZZXlZ9PM53AuCU35INYtK3cdfEfhZiZ1TBD01HPkIFP
sdhr9VJyxgzl3rdqiBaMok5Zxito5vFoSMMA2docnaLWKG5mHHHjJPH3TXo6nTrLO4gaz5Z8WfJa
Bt0egOUYkFdxwIoeucVs/+1yzr20hqfUKfeMziCO8pkDQEAYWMiQkqkJg+JJz5IXru78kIwoEbUz
nKYOZYqbbrNMiqCZp8z0/bgnG2lHyIgORa6jim1EkJ3jqqbmZ6A3rvL2fJ4ggErKs4FfdE679zDp
fxDX/oZa+d1ruVen1Tmwox2DSR9Dy5me9x3h6zGLQKXa5cMacswyQrygOntUrYVop//WOnTNc6SA
xe4M0t/oelYpU4P5hlqcpBw2Sm5wb8Rf3Zus6viG0KCE9ffUiXs+uugwLs2qeomnmCOZOedGCQYv
UFR2S2BtyOOmIr0Lvb+q+vzoi9Afq5dOomnZZ8F1ECUiTsFF33oHdJY6BiB64BZYc42hQAtfqkwd
pI80WEykG9UzRKdDrFmARONVq1rpf4FSImCSpIMyRM9plDEPnKcYqQZ2P2FKii+goUHXRTifQjPP
ubm4OTkZmyhYPaiFuW0w29JTCA4jY7qdCiceELYuUSYR9wgdImdMHrq11P8xlrl70ZvufSHRwDKa
pzhUnrOwYoQtUVU2mWNxCoBVhxw3ixH6HuwUaCMU90t+TAsmLWHITLAbJsWd9alh3BKiAFybFfDv
HlxrGdUaXewP4fgN4qM9hDV9gyzitsXFj2zW6q2EEjWPAg9ox4USLWmo5MThxVy/TG5tdg1kZCb0
MYCfPwsboX5QgdZsOVdrhegJSgwUG7hDJkBRWUYNIdOSBqa0bLRSfIjEEsAZZ05iWfOLorN94jK5
P6jmPWgUT2kQwIfYxjZlmj4gIWFiyZuVpRdegYPy+kOqDUCfYHhz+gO5vDeXEX8YSa2RZT5x+Sdv
oo1+REl66pg01wJLMhmSq++FYRL9FTRcoMZaIrrRyfK91owDGMDzQER6NnCKTX6i96C0+CMrn3Rj
xIxsiFtldo4ncaN31XudqImTzfUuY9CInbNfLwR4RzLZ5NlBWBNND0bkPwOIeTReBBMZgl4Z39qN
P8h3kgafeMOxQwX0+GfV/IvRbSXIfzLVQvJXAZmtpuwqq6QmaJIW+aVqgWJoVIb7euok+WtTokI2
GsrT/G2awGf1PfdnaGBsp1K7U9J52oUW0niz/aJR3ePuzMcD47BPhdukZ0XYi3FLbRfV0vDu8H56
fNwz4X2Q9qmjgYfgrqggl6caCK9CZT4tMjS2Prqm0aNWpydZ3JRlYDAggYhd8AbNWie2ppV1QHQb
blUdAXqUXjol09myTOhctJTs5kzeC7ARNlF9ng9qHKFCmIvnJPQ6KyFiJVT5+OMSbUnPI1srTb01
Ozi+LY9SrOcmF8po1ZRyZSoHtJlrZALf5wWgL4aR2XZjJaFhr2C2qDH70oMgfEWQ1EReUiGNIAoD
DNLjhzxClKrpslUdRDyZfK5cidU95ohyhQBwQ9HEPZ3j6Fq35JVVwh4OM2BUN9D62ulkgCJFit+e
X1aHGLJHBZ94xuBNjt+Tuh02YFfRVc38nzu6YfauMtJvbdFPecWajFUSeYu0xb8OMkkrQevJeTHc
UOogfEigCDE2lDdatI7riNUUzWvbNG6iK6epy3B5YPNxw5QYwDFGCpHNF6MsbpkoAj/sCQ2wFsSW
RZkGvraDYqJvbFQMnK8hX5VL4DRUEpzqhlzTtkkvtNSIS4rU69wmJ3UK4OEAhm30gfZQuTSXCr1Y
wqnqioqg3kGq8dbW9WkUJX7oEjFNjrdaFudEH3+YsOUJkVRBGqGw5KeDyBccu2F0FSXTUEy8SE3z
1fiJuUcuCLeclJ9yng3Qx2ubI+NZKhYT/J8VsfFHhFe2Pc1pOb7GSQARcs0A5HLOKUwoR97LxFSH
KTPuFBlnI6aviPffAG5zp3CEdRkSupbjJRuN+LvjBqO2aLAbM3KLOdORGMje1BGyQrz2jN6uyHZ6
hUoSJ7li42ot4mjlJtDu6syKO1+s/y1A7tG10pk5odKorOZzWUiXAHW7TUPzM+wU07dWPQypR2Rw
E01aVQO9tlWgxsh7m5tF6TbcLoZyIGO1CVezFfkJqyDRbEV9bMZXHVHF0yIebLXMt2t+VzbYWJt1
1qpuGhE4eXpVXPZBAPH4mim7MSaIdI0Jh6dEnrGaBbkXVQ1JrTkOVhvZjku2J3M6SjM3HVb5bLf8
qnN2RjXFQat6IrXw/XZsQolC7GNMi1VvyANPzRZ0a4Mns6rC+TjUiFhb0I+4yyESrnheoeBWJoAJ
Ij9QeAF9i0gaQMNJ+8OVHJFp3o8k78UOHXBihYfpD416ZcN7h1gmyEkz184rPLLE/ulhpLpFjsNQ
aeKvLpM/ygFjYgNa6hYv9QEiJSr1nhKtrb77mHmS1ZBCUXTjV4HsxJFmIuwiVn4jTz9ybdiI15T5
SnQsj243ENYZ4oNdIqbbWSVviWQBwzOlLKDlEjao/kGcghUD1Y/VsBRu31fjmTCO2DEQWLdFeJEq
HQOciszYbcqmwBplXCsD6e/CYyJBZD7DTH3N6BUy/GdWnDFdp1tg/JkJJsdtcouK5BOtWui+IPgg
XZcHclFNb4jVBE9Q92HZzc8woJgPrDXGCdj6BsUUIyqG7nmMqyJWYZbbHQnjhdS5UNEJ4LVlQhrG
FnE/uRikAxM4AXgO9puJCiMawRWQTMoZcJwC43fhggyR60In6TGFbQ5BkuER+UBMH+qWI20m3QjS
QhpzRmn2p1pahUsCZOmZ1hP858SJOG9sA6z+6uwICSfXaBootvWkm+t8u/1qWX4f7EADa/glsO8z
AgFF+yBBI0NLqIsrZW4ic4eMPur+DxaJaP6u8rNhXMvs9pXoX0n2KaK3sbktuexobBtxwizdKTiR
yB5CMWds9PpzoMwpG/yD6ncV0tCKyNzzxuynVvejgnMIcoWj5b6ikliX6nDO6AMTJgDzq+eijgC2
SHJ+AGTHEHV3Y92WSGwlDfNzSBRHem8wpnTysgcmcmbgC9Ry3lmjsY/SYTvaRJWuYVoXwi1lfgY0
Vd5tx8pmlI8vNiOVvesxkhxbuFbDDC9vEL6h1n5X42pNPru5JtHOdsGZerGJ9QIKu6l8kHUzBVsr
/Ep6Ni7lQ7KoO9sn2yDEF+9fWX5hIa/tYVcr1xrBdkVtP916tE1DTYJt7DQmE0bigbsKX3z+KIYQ
gVdDDNDg2DmJfK+DTgWaG44pRXe+KZ8prVuE6bnPJEbRnUPK4q5RL2PDMAcyf8rJvB4P8WbKH1Yv
nBXOIKy3YtV4M90mP7yufpE3UK6r9xghoGY2nl1EOyg4OuVNRgIwP+yYS8OuNHBpwuotumUfLxQV
FHkRhiuBTKyQFScJ5o0p3eKE+md+ru8qaNKb/ksiVY2TrXeT7yohnYXMtXEbL5uwx0DgZJGHOXMJ
gX7DZXNVyyeRskvQCZAsv0dRhkWKnekR2B7yZqo+DYAY1h57w785uk70poIPkzb4HRwKpUrWb1vs
yuYGfPTEoAP2eHIST8Ub+AFYNqOEO/kaorCGdBtTyBXbkvBCeTdgAmrcSL6geycAKNFRt/rJfjSP
qTGQq7Qf2LNbT+TCl6w9tpNN+TJkFJFnQl45OTcdGr5K3wTUb/J0L6PrOJ81um6x9adMDvkIYQEX
dEFUpdsANi748B1DOlMQtCbGUdrz2Oxe808elgbR5cOo/rC1NpkfZT4E+Trdac2uilyMK5zvsEUO
WRSspWLYcZP1NXwS6alnqkOoyeKL5SpnhyXcJq0bqtuGYxoiUP0TxswH/ybI+YgyJVVyZn7jRhJu
e+4SAHn3MTQGt8sxNjtqTXKxt0ReQ7SLCqrFmwTBE0wKTvWnehBEEzxnt+Ga0cZ9Z2ONjQ1tX5Ad
DOeA1rNJhLMTiCNZJIaxq+EDWj4512Tl1bKDawFmPzuvjW1FuIyqgm2i8mm5+hOt7LEmGZHci8mb
bFwTuxZWDv7+ZGeiC152JCevkipcKTN2k4OBmpbwaJ6kUdkGykG22Kq4v9TLLq+/x/Inea+uZbxD
BInucmAyuNEfNC/BMLFGUJLt8KsC0CwCEk3ZdOCqHnP7Wc4gzi27UA7dVD3wWNXtV6psxxFj90/F
ic3eIZ7i7FkjMSctfnFyNfP6qpb2jabpJlcPPHVQbHV5IhJ1l2bPqrLNVIQdm+5GwiNuVHI4yNKu
uRv5PH8s0ah74zlDW4vnZvIDgsyAHOXHoLjlBTNC3Zd4NcVxXPZ0eZkmEsYcQ1CanvMLg+KSW1P6
vDAhpXNO8rFx7A0uhNt0xg8JlX7L0Na+Gt8xCgtzg8+CGR0FDl1onzvtGv+BAKvxIKKYOE21u1j/
zQb/HuJSwXeFLJ2z/zMIz4DeRO6Vq1TkTgATisz8nTAzij88v6TVaLdsuoQvJFE3xMwcGDYkPGCW
a9F0Z+q5wvK9sEAU4uAqnqQD/gew/2b/yTrXIGxMXtQeNIayZMiDrOjJC9sTjob0AhNtugDZQIJ0
haAdoydUneK7y+8IOcEkqdG1UU7z4NbFrQndCmsvgA7qnjdaJ/Eve0f5klPhN75M4YrCGDAJiKbR
5QUSICO1cMldsioE3368D9uTWVy62J0/Z0aeDAmYaQhcDmzuU/uEdxc1BdmosS3jk/IpMmwDiapT
XnhrfLfoASUDr71bm/44UZeczP40ltuyOpoTkd889tKDtBmaahSupBFBFZJtbzaeYovICr/O0Ivc
iCYvQsbpB1tQo/k5kuhNWh0rdWP55Qat3j0EtCRcafaLYbswlqM8WnxmL6z+UHqueMVzcJk75APS
2cIMTUpV7lqoVdksiq2pHlLtsNgEELzYYs9yN7uTqkDk3qVbTGF2Ce8QCeBxlO4Ke3UU33l+6oT8
ROmWJVSl0zOTKVX9IywXzwVCIbFvXzo+S9UlPlJXtzLnQbRtCy/Drwiyoj9xQrBI6UOkgDI73FAH
nT79u2xe0o9aY2rCBIxhj4vQcES2CAAFW5Iryc95jU1v23OszFAbSA+joSd5fCGI29CtLmyp7GWb
kcta4Bo7rT3yv7JnK7piujILn85ayxmDMThXfLBjo7QJxkNKcYV9o3TxedM4yfQdS2MGyGOQKczK
o2nkdOzuyA4+1F+T4qnYEE1bDue8u0ZXW3EamlqUvI4iOSwpKomKpEpWMDdby8/tn24mT+kZC49d
evCLaCel0IhwbL+CaUc4shHYLbWdsrgoo+czKgqLed1CPOz63iXpOnUeVVGr7Dm559Yn69IwvGSA
/u7z8eaTq4iNz6kboZ64NbKPhiDXtiPSaL1Enb6ZMyzOqboXkwOt3bzMCG9J5K293Et40+QuUaZI
r/XiVQF52ZBijot0iMJjov8OoHmBKmS72fBBRbXKUxF5pfJEhU6x61bhd6xvWWYSpG6JlAbCSBHk
Bs+cPS3ncufRCOYOTu8mQkLgWt1BlndyiVIOHvMxRh0bnMfhs8a1n+2R2TAlb1+T9ERokoQ0BE+h
uKavgfzkdj2L0OuXfQEOk2j7y3qtNBHwmDsUndQBAzHj2laSzrKyl/pDM7N9brXkAXeI0EkiYaZv
lmKFZrq0obz6ZnIholOrvOnVFEe9dpQ/fBZTgyYN3OVjDTxvIQWub0ghPnX4ggWjsbrwY7ZIFnbs
1pq9CbU/ZboP6G81PluuGnic2Jze4/BQJD8Ozzrs9gaRi89b6hsfPT8FTcmvgFyvswK8CCV4wEZ6
xspBAwU64UJY2N7ABUVaqHVGDkESc6c/lNb5ouWnLdz7neybM1e2gedR1yNuAkC4Ueh/Afs6ZX/o
wrA7sW44aFkhVAiK8q2ZtlOMl3A+V+qdKpb86GcpPBn8F72IHoq8sVNwnfSvZrj/agSXTWe4RuME
sIiziy53lF6zcj8YV1OcKn1Xf8jhMxYJIs8JliUYVGmfI355el20h2pcQtoNbF50TvEWHcifpB1D
ufat1GfsWKZ9obyiNslW6crGHDHwuvFwxXsk/obsxPVflR1V2ffnytc/KE9wrygDNAaszAeyn3C8
G6dkOWodkYPngssjQT7SJedWTlOzOpb6IdLB49HPoaUVnjLQfnzKmZcozxLIfs2vS49nxJhfB2qj
7jBLXm76NNjRYzM/G21nMVADOBgqmEJr+KD/WUI1uAzZ8IhX2aCqogOHwtCL8o+o8wr+GOcJWWnI
u/CJf6LXgo6BB0FRXgz7jIkYfTPP8YAQB+fCauDvC+Ipdjp8lxedDAmdywW7NFyuNypb/hQvJr9z
QjeDo8gkpmy4xNPosCWaWev3XcF84G8gDrioLzo92NOABZtM5V3zTdE5KfNvHfcVFaT+VbBm0JpR
Otq0zTJ64ksrg+tpgIZBGNGvMrwTGk5AMbI/mFB5xkV7jz/JaNUQ/9X3YN/focXFgCBfojd+GCLp
zuPxMD8ZUFMJyim5Tpv5Ib/QeD4gzKdHx5mYBNf6AkAToQSmPWei+2nAnHMzd34Qqo0VDX186HDJ
KLdVRUgI3lCsPuVRahgMWBM3wbvCHrIoqD9ImQqR+1gAUMoe3iHBp0IvAVqihojbvYaTofP6LqbW
amDgSMLjE4uA8hDdgDnJhc/WbOY2OxdZxXZP7ku7D3NGzFwQe7SegENWiIYJoU1/UH8B0FKwyKCZ
35hn2J/VmzY+B8seTQhfnq1792nylZ/sjZwTZJnqeQUnvMzKYUl9iqdCYKByQKBxj2PHyCWPAp9r
OJkTw1sS35P3QACRw/6y5sOPhAvD8su51JB04YArMXXfWGGQkH4InKrRdpbqHm0aamnNZq8BhOC2
NYDS61Cf7edFrC9JEOqsunN1G0MEKGrLfT7ZJMOzNbyW9BuR0BID9Nun9pZEJoz02M76hzIk/oum
fdtTx7PGpneBbYW0QNmhEN1EpNgjeNWvYr4v8TbCq7i07w3jCfmc8ERF7hRcifSCsQG2wtGLXwEr
s6J7VXdko4nAKbizJRZyQ4NZBmqsvStP/aZHVdBKw6kWzSVA6ANHAqZpiATQqYXXT+9wRijm4PzP
yldvX8bR+lMvw7HkrhqgT5XIZj3VFBoo3yhUiUl+kofoSTNZPhA6nuNLUPVOJ1KAfMufiSw+SwmO
xnK0YyRD5QDXNDmFdXJVGrEZjP5kTM1dy5y6T/YGmzW2HERERIsSMkbrkou/X17AWAKxD6e73KUW
oiTXtqxuj0lkbOFsIvRIvJqK0iho6zRpWnka4ScbWe0JxmsJKpvunQ0MJ6uDe5znL2TPcgwYEoCk
9y4LCoocG0FKSLFN2d2YzBeYdnQoKiE8kb3Sw30fDMB96NtN5rChlJ+rZUxPtU5FM6oy+qdErbbY
7H/VSrN8G3uK+YPqE/WKCuZrgA2uEJZgxdNPJXLC4vpb2eNOTaJHN6NMmhU0YsX8Eeoc6qTbgBQl
9ISNB2kRO079kXWMZtgLqWLVal/Tv6TNv5Y/Zn5EvKlI2iOJK3UHPELiuR8Wn7GTR4PPOJJKYXra
TKxoOVfMeOK/g5GyaRrJA7uAAcMx4ixREZeq+bOphrdQ+m2S+mGRHhJpx6Lqz13/Zmj5re8JWCgX
4j/oTMpDrW5JErgp4CiIx5K31IlYnaNC8vsUfIe+JBpXHqatXWEfqtykuRgojJdNghf0gOtnbLHN
12AlCS0CjTvgM62jWzB0tmcNiK+ToE2c3KYWhupRiwkSTPo95oD7TD4JhmT9b4TAdLWntBHqWIBj
DHQF7ZE2fWQaFVOHyaqrRzAdRrpbautvGlUaYiCkR30WMi8dserhBCYqTHFSlIZOmeGeWDLSMyo6
qHWB8iWiRNItKljFbvStjAYm1F25se/WaO8ZIszcrfP9oFskyEQRNpkW4TvDI+6J88xNq8mpxodD
ryavilWyX0tyvkmI10O5xdhAzSFfgqv6Y6zOXBK8SOjRmstiv1ea8Z13qJpgvmmO16TJydboe0sM
5vCi0QItwEfogfahpMbfrChoXdF2Z2hTfSyxzhGCEJ/ZbsnyUvtdXQ1Pmg78tA90mrkMXaUVwrLW
a5r6ZQCoyBMdUMT8T+wt+cDIJ6D30c8uIoIxifwArk+vWrQIrKL0BZH2IwazOwodu81sYWCaFhLq
IpAuMyrMurTp9pXti0gRNpclJwbN0qrLo0NttpznEo/zKF5GwW3BblhmdW+8jyLaB5r8JcdUEwCX
azgF+7QbuQYZBEwy4PGLTFrcCFTJxjKVR3gzgSduiiml1sBFFah0bCOgRdij5KMwpByAxlL5QTf9
MdKA3nA+/2QNUdtGlx4SQW5hqlizCwLzJ82UwremmlSCNvKHYa78psyoCXp6BIWQDIeh/SMYG0G9
GHCTUd4sYQhXZgDjK5Y3d9Mp7zsVr3NW+OM4nYz1vVtT87Hk4D+bhLO4bLl8cMylQ45ryHiewMmG
Nod9iVtIHZPY7bvaVSNLhWs//0LZRVaXZpzMTJXNsUBCZ02MFfiwApQKEvOHmQ3FRJKOaz//aKWH
WgKVqJNfqJZ7BX0xuO46d4AwwMQhASoKM4hCQ7Jt5xCeBGVyk1z1XMVuHJpYThZm6G3JM4YBHgBl
Rc7kcBPZfJ0GmkwpoXYjB3ecWWKnPSlx9iIV5jXL7AinCy2aYOYlDUSHa3ayN0PszJ0yfyGn3454
oHhn8sUYQlopc3qx2ulXtzg5sHLjbW/vxpIcGwv8G2722i+k/M2MaRQw0g9m8wW6DTnwYMkmSv0q
ZSeJVmZFimVYYxVuzIGk3UilW2xZkBH6W5AhMo2itQ9kxcAtqZAITAUbLd2IKHkLkgl/10KWglxS
WdvnMpAD6rG2wfPLI2Q2MDPGLD4VIqW/g30cMGoPj4P86byisIhINndr/N1pRbYFk6HIiN7AgLJr
K3is5ap5LHO57WSxkaf0WdJmYs5jGrukx7LaDcGumi2ElnIGquZ4xedGO3YkQbAzqkM4Fy9tSbaH
oE3T65B0Iw433SRidKZxBDH6IkwGGpoSA1ws6bwbiSfXWAPVZiYFMlKfJVv66CheVW7dASUB3l6y
iQTEiFR/KZvuOmrKe9T1n4aVHxKsH8ZEPZTrK0jY0YSenED97EbttTHoADcRfogapJ6YRLJdua4A
I91qKj7wmmH647IwJu2tKehQpXUH1qN6RKnx8ynkAozszJRKeS8iGCF2CnMpqdLXKeXKj/vNLQad
jCEKtQy4GyJgLttmWW+RpRs7UM8zqcdKDcESFVQsF9lpjLs3jpAFPnP5lQ/2I1Rr6dCjluzIMJdL
1MSAL1gyMtNm3QgFw/dojwVIQKYDUWsPxYnkB8uz549etUrP0GjiGkaz60cCyQyBy3WRXK1U0v1k
2l8F6S87hrdlDBG5HJvvORg7du6BO3TyzBzyaZzDbysN8Ypk9PcIr4aSszJ9O8vcFNrynUcD7oqy
cfMo6/eKHr40SorHawjoBukYlEC+XSrMjE4+XFMOjNVeypRw4QyYhYHRq/qexmDflAif1Jo+Vh4O
Fytv+23B8iETpNlbGDiauKlvStHdFlV1VZVfamiqtA0hICGJgEzFtC9s5w42lrKLuSfljeDysUAU
7a1pNwQRxGEipAiDR+3C+pp1ePOBzE3e/AgKCfi+tu2a6jUMl79IKlQGLAws0FUJlP9zndZOjWWf
mF0+fQXlT9Yx9aizZ9QztEhSBE3Y2D/zSdcxjI609Wa/MUoICaSl+wzdT5ls/YwGmLuKd1I7g8U4
UMaGi+vRQEtrAXHpIi3Z5UaguqaY/tghY6muUr/GSIk2MC8/a8RFXlvSqG7n0RMLENK2pZfb5gEj
dHa3KYhNryrmgfFJ8QKLUNupRvNHr4fQn6TyApqGc7L+lot08DjmRwfN4KtOhjqRgoxKlASiqNL1
xxxnX82RtjOKRtqMYwFKAcngWq8xtwEImixYu1d8Yi0Fj14cy1D8BmF2X+rpZDUC0QlYEAdnqitF
7VGxQPKnS78OervFGSJrq9Npzhi8aEb4kRU/OanP2ZTvw/oRtWW0JrlPnppVKAOlFyulZynjquCo
5dhGlYv8WTXFlqgCwwEFl/S0/sJpV9owm7DUkVc5juhKCoZz6KTDbfal92bujnGxC+NYApdDmLKs
fQruvaqkxOA+WLsaEeUsVTEyQhn9cCwqVMRvtlIDKJvCn2rFgJqhJjNA1MlQotlHMMxxPhlCCd0l
pVrSOvsWiP5m2aHCLORNnzPFYzDKzVIPXkVlXupOpl+RkDdhP0RBu7Xpui/jye57bjJx+7JEBibe
+UpyKD1SFdTFRBK1KSdkZ+40w+CJnLp3kOu8igAyUML4r62VYWcZtTdX9Ju05gHo7dSUxXsaW9fR
jE5Ik35qqfNGWMtZcewKurG1TqckNIaXri+BRGJimcL6TRNUk0uq/g97Z7IcN5Zt2X/JOWToLzDI
CdzhfcvGSWoCI10i+r7H178FKV8+KSozqmJQZa+sKk0ZoRDlJBwO4J57zt5rN4vEfC2MDj0PQ1Pw
4jA32aEPAW4Io2PpliIfehXGC1/Hwi6C0lwITlfNrRdVfYoKEdp8RryXhkSaSjjifocpVgRv/fSq
AERwaw+xVxHfgoxY3xQygsyATxjM/xu5pujVtqUxL/G5nOA8BJuLnnJBjhd8WSrXOCMiWvVxDknT
9DRVA9hUG4dzweY5wuUM/MQ1QrVlSFugtwYOTrwGXsp4XMut9tiO3TqdsGfVwCw58eXjONTPRSp2
gcqWrdEZFqVqvSKJQ8P3AGxadnWpeAEYsFCRVnFBkBym+CPufzIQC4zNhsxwpSqtfVkmHoOW0ZVy
mkHFwA6679lM2CFks0Fba0q27KIoOkEQZa0KKjeVGMMY2rjrpLY6WD0mfyEkbznpJtJ9BDINK8Oy
roZ7UwpvjQyY5B3PZkqTFvXemHFuaJsIlIBubaZ1tvMEVvZMJamhSt6nrrCXGla6WPK2stkZK1nJ
aKanFQH3WCMXOA6ltR4Y1X4cpHo1Vd4B4255BpPDtkIDhmIZQbuH9eDn7M+GaC8TzB7LQuzjJnvQ
82lrSHXh6mO5kKWeUNQ+mffhx1oBf8fhvSM8JPu7RmIetJA6tF5qFrWZFyu2tausj8UB5xcd4Di+
6G2UHXu6dJadnuJQrnfklCPIMnt6KrmxhgJ3kMrA35UtozbLvGdN6AP5rfpNNBITpLALCQw72hiE
nNComACeATMcfArugEf6otCAc6ZDvem00l74g45psqXRphIL8hDY7LWiIJR3SNLa5NkvWoKVhoit
nTElG9PqANZFwQbcJgtmoT9AZug3yI7xXXQaNupMOmr+aK8sm7ZEErL/wb0LKEA2NrKGrjNXkU1F
U5wgJ1bd3BZnT2PCzyB8TULreC7m67vksVTluAl5Xpdu3VEqyl7EZkvV1j9+RDbY1coIGUeyedRW
aXyQNH2i/RrhspthmnWdDeukVr72BUz2oi4/G49Mr4xa1u9ZliIj7VZKAR8xTHKIBBNzLLjlIXcl
DyvVnDExvJKJDmoyuXI7uQZgkQ67eAQ8nolqy7Oy3JutvfTnpN4MGOSyEAWlTiLijdlZ76UH77kb
ImI8ASuVvV8v8ig0FpMiGlbmvjsItdv4Zsb+RErpCMKoRZmt0pRp8q3Wxe9WSvs2VvCWyiQRyGSf
SDOVLM+9k29MjCJjKEdqHqHCAOGvA7fCkh5s+2gOip73Y90swR0byBZe+VWagYgjkBX0iSP1iOph
Ou+x5vZwGWfrJCmFsBaNIstcwsAR8MIdW2YDYzQz1MWTQfsgFTZEfL15r1t8I723NlvJfDc12hGZ
qr9ryBHSCs0YbvT+bGH02Rc+PmyfPl+nxPq+S2oUa6C9VjntpSQdmSKT1Au7UoE3p+qbpAb1208W
fxZqT+Mgd49hNmzQ6VO1Ysrn1ik/BdagqhafKor0jd5s5BR6sxY1H6Zkv9gpfcJEtQCl6uRNltq9
R0Yb99CVdFnsjcEHVuLryKrDHScRfUGZW05p9U9VBvsaAda5RSQg+xF6kqZ/rcoxc1URQjDVBVwv
GN4xtQpao9ypq/jQefHoKAPjPF2bPk0LZzte+Jh+I4VT3uafgccWceSht/LrrR5KL3qtQzZHSQho
xXIncqGdEgPywlPR/3d2u2kqQiLwzGvU/gvNzHe2SU1cxTTEML6BFdN3Bc7MddL75SakdA9MAcyS
A/amqT9HOvokIap7HfA1GEf0OSLyVa0gC7DaYMBUFTlb1pm+EjEzbZkWiF+rJMfTafb72RrpiT0b
5MqZtL3QQ1Lh0hRmqc2EJBqwaHkKLmG1hicmJqa8atgwQkcq3EBInJham3benS1/YITCYLXSubRs
j95G5nE5GslL7SWbFn+z3AIOwQi3TCQmBCQZXCYJ5Rm00heTXgWllrmxsN4pASu3yVyMaD9vE5rv
hjyftLyAEuZ7BzltvxOUmmxhXpZY/CRvZLPi1We798YzwUdA8T0Z75SgbzomxDOaNA8RrhAQk1On
0ewn1RGCTHtIynJVtsBebBSTAIbLTSkVW99qjJUuCa4+pGdxhqa7NoNtQ2tPMB6crLbcGHPiQSkn
k2umlupMngXziu0J0ZjTyvDJ9gl7nQ4GWAS3KaeSsWHieOYw7TL/e1sTFM9itlYIt3BEZs7aQznb
GOxT1SQ3NknAPFKAec0ik2tW9NdOGZ6ycPKvttVd+daohBXVZ4BXv7Du+08tXXJPsMlol5nte2v8
ApAm5gSaZGA2agXDxCxDJr9D9pJ1UfOQaORwW40d7F1SBJswuwjimWn1ECkk2lcbwyvDdZ9AGp0p
XulJJEvq9Usf0C+PETmyjSv05RQ1lRv19Au8CpqOKJDAYRygNsQ8zDCB6AHARwoSko6Yg1BAJsGm
9h60XKZyVxCZq+mAqiHnTg1bDVlzS5Vi0sptlATKmoADE7kIq4QXUjgYFRdGiEm8E/1DBLndyYT8
UJRs1Jtw2EtFDagdQV2WDDVRHZCtsAttas9wmnwkOyZPHyrh6bQfEa8a4/AiUmVcMzqQn6VONmeu
BandYTWtTQ3WzMQUAEYpdg8JMTD09XpL3iuyC3Kj0aJ63v/hSL7/lml7hN39e6/XIfx+D5rvWd18
DzMcXlQvdP2//f1vis7rvr/Xzd//hnVLUxVi8gzZFIoGjvs/DV/2F+xeFl4rXRXEyqvaL4Yv8QWN
v6HLum1aLOACH1bNjCP4+9+wfNEEoKtnooEGhaiLv5K5Z5P3B39p9PNsPk4hK6ZiyrKF9JifQ7QX
RrVfDV+t3NumXJU8UWZvJ66Zet8KbaUzjrXz7NrRgWEb3rSrsdBqV0cplRopyQ0G0vhGZ99XDzn4
VHVhTRgYEHWONkKgnoaXXAj60wUKB41WUKSU6CNHMpxyMGnxRCOy8T/CJNvYbeeSAs4GAYCtr/Gs
TE3jbJvMNcmSRMTGsgUFWLJ0Y+Pbk4b6xNxlafoyGNQ8URdjsZiodShonMnoj1LJAAOeoNjAEc4S
lBMgy2YSkBpfIyTveMUV7Ly6hZCmsx78NP+ECcfQfEJ82NUXPaM+GVKYIPUkMWki92HbdtJHmdAj
Fw26GFVsiwhipikMk0EGO0+LpqoW92uoBPp5LGnlBTF7PSUfLvZOknK6G/LM21F6hAQanchcoo9g
t+x/vHkzKzHrcQppY0jYwbNhOI5AbRJ/UBb/37P546Z7Govvf//bPW8zVNkPgE3z3+5Hdb6B/v19
7OTZe1h9//UO/vGKn3ewZFpfFNtAvy9bwrJ/JmD+9GzOX2K2BE1PA2llaYb9X/ewon7RQCdptqEo
imzh6PznPcyXZFUXODZNQ9d5OBh/5R7mafHbTQznbbYFC7LDVEvXTaHON/mvrk1dlyrJSBV0tmyI
5aogI7JlOx35s2yg34+KBUZlGMgmHJR9bREcWbZm5FiW9ljidWP5qehHsQxVlat073lAp8UPZ3fI
oSW7C881qzhzL/3ORm6pVMz3wvA1pk+gI6QNmTjFPdI8lQ6JBge4Hq69KT0LJXpo8ginGywWP9pN
BXvuFHIMoiPcDHpbIHhQr1P5rpfhNiRxY8B2VNm0Cqu1HRByEhtb1Qj8RRoUz8By8FDif1wAm/oU
OMdaLfmscphj3jh0u1r3yAUq0DAP3VKWHrWGIyMVkx46vbt8HZmk0hTFugNwNXfKVf+5ISsljOM9
bUHGxxU9ktdYwcEgQhfUE46E7GB2JYyiUb9CJVnl0TFs2yfCLt/C0YOwrFyY0S7HESWO9D4oyLPU
lkjNnshnbYbkGfQJs2uaBQT63QqNIG2Mq7VyN3r5RG1lIehQPyejuLHRbBZE5pWObbXnwuKjon90
yRRlFfTTgy/afa5RdJRxBsFAPzWaAlEUlGoE/LOd2BkigBPJk25neBTBGEzqIQ+zcdnOqkpU19oQ
vsLcZCsCUWcc38KoefFMIqJz/EwlPUtN+2yJn7Co4i3fXOfjq2fqdJ+rTSOpuyG2dyb8LSIEnBY4
WGjRl4OwJapUIBey3FSuZdTixSJPwTEOKTMDXH+T9xD1zCmmYdXyLM2GDg4QcBa8xb1aocrszza6
Ro9kgDJOgJuMzEvHh8Awl5HF4xjhug/1sdC01YgOKeKjxO17gLR9YcZqAbWFSbPHAcQgLaN9HX+2
Vskul88dvHJBqiFCGhI46K63SXkvAvlSpUBFPO4VnIOu3oPelMID7CkNEI5M+/6xLuTXsepUR0ra
k1kQ5xNbyYmZyYb2MSKBYD/+6CRBVh7Ug50OT7lCbY//FKPhvD2RNFcPeLdFMnKVheOnFpQKIVAG
De0ke8Dbuwi9U0vy5Lz98CZyBPvIVYbmHcbpa2zxAfVxRIpPkpzNbkSrjEzG20v1V4scREWjayC9
RoLNeSbhdcqemHN997LgHNNkJmBD/Wb5YhcPAWKH+ivEWU72UL/ikUo2EZ44WsTiVQ95NNi5+Wom
5oWFG5ecZb8wj2KCOkAoBvqmcV0U7GvS9JEl/0kQK//LQ/ZfAA2oiX6pPf7x2GI7KCjBFUO1/5D2
6/eMcJlNKtju3rwQYR86Zyv5n1AT/tWzke4w7imT57Ss/aHAyRXg9egViKxIuThzNGX97c/fhjp/
i/+qoX6+D92gwKO445Fvzu/zl8fvRBe6NulYLvH7XyNTOg5DdDLKWbBGBLBhu0kZP9aBzX6lovJm
dF8N+c1ubD6BLH4XDE+wJdJMEbB4Q6Y8o2R/MwoS4iVBbl5SfGrI1f56JfC/hmY4F9+zx6b6/r05
vhd/RD38t6zZuY7+/Vp/aIfv6UfeVv6vy71CGf2Pgt38YrCMUhSr4BQowjU+zp+rvfFFaLqh2/xP
1cRcfP+T0GDIXwjUtqGDU/Sp9o9r+T8Ldup8agcqB2HrVArWX2I0GMZ8V/zX1UbFTpVOnc6uwhIy
7Af596ttLFgQtZbNo1oTRTDE6PjVhv1wCkNpKMt9qMb5JiLwBIA402YlR4xvvwxFn24i+gxuWjCF
0oPOBXMmsfXXs1Ws2XfJq14C+MDYsZi/1x7PibZOSgQw3gnFAVJJsOx5joxQmij3bTX5aEV97eNm
CXkWa76CbcLQiMHwhrcKOVJZyN/8goF9Fcy6dOyTREmVyJMsI/zMZEIcW2j/cZO7SjBzBjTEjLr1
oXjKIlQVdUuwxLUA2GMGfbk0/L5yARM917OyhSSqhSRlZHV4NLIBsVeJdxFtevK6JFq2uXqm0/tm
i/AUJvaWadw60owNRt4jcNGdNNnZufFMF9JCB/+rkxeK57+1dUzLMWVSRtMx05jZwop1SNjL3RB+
5wLEit1S8Ns5tgsJVXXm097qUhXva0ZYiIedcyh4Ahe5+KYMtudYPiJO0gMxyTT6h0+Thc6wbG8I
3PxoCf8kdDbWAKX3zFiN/MGPccBpn0lIRLZcPdmj/BFoer+ump44vPiqDWTj0evtSyVdtfYc/SBC
Gj9BriFMQSkKLfpb0mKKaoM+p3kzmNiIZ4fZ+MwE75BEpzL2GSNm+muCPphkI1S55cRx1tFSDz6F
kD/AFbCmSueO1IU4LJ+EwdgLONlTPZg3OQWJVUweHgoEma7vJ8gNeaM9uL5V3zaHWJm+sd6caaVv
KlqKIQMxCi2XNYATCMQDVY/1DlTA+2a3kP/qImCDKJ6YtHxjACMv2I+WK6rpl1Cv3pHFcXpEcSEJ
hFCsAsavIXHNp+rUH7MKaTYLqP5gwWoD29DopMHgULNR9YFRrJn6UmmEFCx+L54zmbXTok1HzwoJ
PNvaVUWfFZ+vxtZXjkBLVLNguSP9TCiuSfy24JzLEuKmV7bG2Wpqphvcd2kTqDzqYa2vKn3rk4kI
928XjkTy1Ebx0A4K8kVqBr9h/JKhCWmnbq3a3Wxt6NdTXimO3yFwr/TncsDhaRTVTRtZ87sO1m50
z4rxKtR+E9rlsxaN9CqxWiUkbC7k1riZbf4kA+1dEBGwK3sboHD8kATdTcUDavVwmqTqqS8ORIm5
ekydWSuLrtP9FbzSUMGAoHpkCumqeeyy+sXqsKSn5c1WGzLW0SyG0rgJPfSOugf/OFC6F3ak2PCh
UOtq+VgrJWKfujs2sz4xoAUJxpbAyvojK+ZEX1rlBf1GYz7syEow3GGdl1uU1Hb5BilgPWhMqoNT
Qq3tEZnuRAnme0Z7bltG9Nms5qsP6ZDTs5yM8D1WGR3WoGEKj0p+CaXFt9Jd26C59v2RGBZb+ag6
IjwtwF1DrLuSnz0bfg0pwJuZNOV6bKP3PGawmQzGPUuoa+B7y3TcaceNwpy1DfZZj6vXSs1Ulwzq
o5F36p6Z4baZQoUMXUhgzfjq97j2/AGvgj73dnWyKYbkPYLMTZBR8ELg5QBoJapdu2rf4lzezcPW
BJFxlHYXX6enKpUdFkRkpJ2QqYUlniPjdBh1dRdMIJw1m8y1UDJmW5t+pOsYnBWpijdAk9EHcP0R
MUdMOKYler2YsAaD+zhB2oBhnnCCfgLpFwzpq3QMuR2Qx8DkR4m7JCrns+kBK7NpgNJvlo8NFF48
qMDaNBqohb/zPQl/i8DvOQzkeESXoWqlBY5934Fyo57YdmFYydca6t+syq+tqSC95/PI+xwdWvGJ
6gzKVwaab2LQ5lH5hp31tZaNt9j3P1h3Dp4IrxDlcOz201ONOJuTObLU1F5hQrzWV/GkC1ejNU5s
VrGR5Bi3awVUY2JM4eS1oDeKzdQoEVhGcRYdFhKbNTJUq474nJbdaWnKj5lt4tglCA3apPxCbjf9
Zf/U0BbSUtSvcFQXSi3qrUX8bGfLFzOCrghonM2a7D00AQ9kZXofo+FJUVqVPbGiLXAjQySIklew
lsATAuTUMa1YnkDeyvK6tQnKch4dywxUilVukAPhkUu8lpQ4XVhh3p54KNPXKcODHpNbKynV1oMe
UYwlHqDJAjIO+mQd/2CasFktC/pKBeYgVSAzU4dsF1R9f9JSYe00jcZbKlsbPKpsOK28YqKKjrzG
ywRIJDmjQ8RVS3WyxFm/NxSSwTqZRrYWHSu57UkgKnftjAhViyAjKYYEhqtnhZfQ7qNdEBRvsm2+
RAGCtzKr/XXpJ1u1sD9ZCk7I02jr5U9eisY5JEuZbBGSzxWd2EzVfvez+myGWEY0BN63PPH2rdRe
iKX8NkXWtYlVotDadRgyWFba6NUvgfqqPqbKsJ2eBfABOujbHjNoMqee+BYrqSAkzCi0e1jrbBDi
zPWlBnSN0T5Mspkip5z2KCLxdw1nG0Q2lGffrersM0/wPVhJBVMRnA5i1dBYq8K7R0ICLBJ3s7T8
neATkmUAtm2i4NPw/VfILsuoM2++pKEj1Tq4Soj77eaQj2wABxtZeG7Xb7bXQqOQydaNzP4hadXD
X6/K/59kqhk0x/59zY745P2e/1avzy/42Z4TX+h/CdtG6Woq0NM0Cuaf9TpfkW3Ztqm9LQa9qmL/
s17XtS/CoPFm0ydSNQuG2j+bc/OXfjTnoKoJGdmV8leac7b+++5QqGDdDTirANpUW9ZV9Q/1ughk
xA3dLPNSr5SR/rLdX/HDLKZVsIiW3eY4ihkN6fiPiNN3vZst03W4FmdEaRMUG/TR+5vPbYaNcY3s
DV+hM74OlbNrYaIuIX+9jhtj17nNrvc3hrljts9Yrj7dahfQ/SbdCNdCJnIYqW8KDdfTRk1v8rhh
Vabsphaij+Ckx854mHU3HNi4GFYdAzoXdzJJMV+NZbu4thzFtV14rr1M1sHWdIM1Lk8n32O+AHQy
Hto9EOrWufE0Pcgn9ZpsidXboW1fqbviYK7VdbE03vbSMuGbIFF80TfVjmSnD/RMbru5EUT4qDmE
gvATyGgTZ+QOpMuttNANiUN76N7UIxBU50pf3lXOSEkN57a73m62c9zP/zEuqsM8Vf2qL4iTdipc
7LkDZxkWmLPH0eG8rp6efOcDX+ChWbYuRiv+ML6V8DfAIBNmtJdn+y8fBxskm/biLVjh3hd8b+F8
DZ0nzpUTbZtlw58NS3FHCu+gpLKcj+oN+MkDVlGHeEfHP43oRMNnRc0eyCYM1xFFa0v8HMFNjnYt
79OaUJtNs9dRWJIpoK0UfgivO+AJvsBjW9cbMrXPM9abis6HA7NUkiUR2NK4jeqDkfM2qV2cYOkt
4wNC6W1FhtaiGaB2PPvJHiSAtVMfS0dZh7b7YpLJee2kfe2ab8Pm6UmaDaj1mj3XgsnMLtoSXLCE
ErsNtsNa36uqe8Pgp39XXqBebuJdsSKA5ghjqZl2ZMSEuxXUOkmsMRkjw1veSP8gB2T+B7MgBz8d
43fmIvyD0uTlOfEYEm15WcO7AWqw1R/75wqX+FcsSBYP5clhlwDrp8qBmW0CJk7YTQlLV3rwQktx
qAnX7F4mKAPJyb6yki+LtfVSHIODetQeq0O/bp9NcZE+ANKSDSxDBgYWAJyE38i7+ITV9Mx+aBFJ
x753sSJTx8GWNZDiQGhf8PuKhRVgMB6ag9hmUFsMQlhc3V7OcgrlqNXblkIF9eonFjEkwjSfEecU
T+37vEodmjNc9Yp01nFHYl0ebEgt3wUXTuwBWQ02oCvfcvmBFdq5XA47jh/t1SO1Og8A9gpwI4JX
FBrFE9wAOA+0wepP86t5JHlibW/Br7EPl1yE0yuJy4udOaoAYm95NQF/6yVYamiBVD0r/0qZhHAJ
J67UOgN16xJ7SfiiXOJ6YbzhHne8R/kerRyqZ6dbtxv9OIewoGFdGHfeGIrRVbBqV5dxwyQBjzUs
lvnsUHN2S/+knYlpX8XL+f6VtefxBeZXLTv1B8flLQqQ5K8GTw0Uvq/eNbr4++EbDo3yu/TREpqQ
o7J0yHrg+jDWmf9SEtU4PqmA1jfjMVvpixWwB3A7TrOdludiZew/4BYfuWnCffQtPrF1DzEfZkvF
iWl4ckpIDbPeko9UcqqN+nbxj/a7BmUFY8pFfdAobNhCbTv1bRq3FCtX7ai+4WatGqBIDk36u7xV
iHw9u1h019Yr6aTH9ECH0Ck+1MtWe1iTdXUKPrWTdekWmjs+artTuY02+Ypppuw/iHhLmJp+0yve
EDwu9iobPJHLyH1/D+i2LOyt7DwGm/yyi1xt8eIWTuCcxqVrkEHs3hFHL/1F/U098DtHXuqv2fub
xqMcCCImyRXGxmW/Ct4RRThA3h2SmlxKpA2dX7c/nDBxLk5AOm91sNTP04634IRIa7b5gVvVtc75
VuavFLwWU9vCJOjFsfk7NjGkTnIiX33JAfHr5UB6jZPkG7aGtrYl5CM+mm/xVvd2zadhOPw2+XwT
6x9HcWpwOy7qPTIMh5BHSAgQ8NHTOfUB9NiKwhlUPoXnZwRRg/mro6DMWYwrRBgt/yJpbctvD/aa
DHT8B07d7CTk3meMEzBWlHU7rlomTI7pkCVprAhDAecMe8yQj/rdl9lTkc7l+hdj/SYdFd6DjaHE
gXMVrLkql2KtuPnyXXt/xgK5e1xsPqEKt0t1b+6t1fMJ5KgRwixxjHeDVMOKVVMcFcBzi/FCkM6y
XZVL8BTr+f8kuVyRyUpfWWE5fLGm/Pafsncq+9pe1wcOynrNOJP9gfBQ04EFExzt8utIc+obNhdB
pgfFsn723KsNA4rFizy58NwxSShY5Yy3hEOW2J7gibRWjH8hWGMyaOSFnu9M4FT/W4rL9ff89J5+
r/9vaPWaFFt/Uja+J837b1Xj/Pd/Vo2K/sUQTGxRX5CDregWc4OfVSNfoY2jGzZF4TzYtagn/8Hh
1cwvVHOabMPttWVZm9UU/+jyasYXa54M24phIN3Qtb/U5dXmJvOvXV7KRBvIs6kLmMCGTHzq711e
ufdTyY9pQAY5st4SuQRjMHMAfNG7xlSe9LrirrhHFjLtWALoSlbSXdWuhkwfpbBdIs6WKNbWBTZj
haiCHmtcKcMVlG9JHjN/DbY50F59N3jPuU4RAizuOiElt9r3ot8D8srad5F+ynDgL5l0IX3GznfJ
k2+AQDLoCMH5kbAloLI82PJDlGIdOkPNmWASdtkq0lQnYQ1O95OGoopKBCUHujVPeUbMa9oXNFaD
sFlIKS0INxo7iT0suWShttbnbKZwS+oNtFw2yGnOHQKIEQmmzwSHWk+7FIw7B7Nm+07oGWHmPdLk
+fQE0oAzFZNHkZImNqcb0LRAZRdKvAVKWkrkytCIhE9xqNJUSQnR/liUMosu59m00NyzGZVMbGYZ
7FaDIxq1hVfQKFdBKYmjbEZLTwX0SrPYgstLX2Ah948Wfec5U2rw+hWZJXsNWwRwZOoQf0XAIdRO
Hw5JsPfLYHYH0yT/rhCvZBNLZuIuz9ANdkD3Cp/FN4jWfT4u58i9sSsXcXhvwQIHlgPNtjPoIPGM
gHVLi5cQa0OQQJvgq0IlW0Kj0WwOwidebqIjzXFKxm3wWWfDax+9YGguGGeD/aW9SahYO97Uzewo
Dr/Ss8rrdzGDRCwYHrSPNKA7SX6rimGpYitpMN+rN6xpTq7cOKY5gs7LNRwqt/koQ7L6RolxQUDY
kn+XdOh29O68fFiVRMRovG5KOrcKfjRW1ukQLdXoK1dVRb4lsuAlhtFZOMAsQllI9gUGtavTVTPx
PfBWhvI+/4mN3yIdKH5MCKc1XHb13jFPDoIa8JeK/+sjnRSmnbcMMbwUgW+lQe4Vu7Se1uTHO/Nh
JXwskCuXQQyv1GSrEfbuAIdzsqVlGZFmI6Acpxs9x8hUfc3rW93ckZDyTJ6j7rkguLx6X8MiQEgf
P0aWMYoBr8lotWSkwOrBg1mvpRyQTfc28DBvI2lVAD5U5bem3ik0gJmggLwgbQfVOGaVpVdz1frQ
l0AsNNgofPOGc3shswRIfBItCgh6UEsZsGJzKnEdzul7sbW1qxtaRkcUtD64BhLqIDEQzEG8llmu
uzlflmnJ7BLx22HZdLxJ8hxG+ve4twimB8YDDGBCt5CXwOJ4Mz3XyvzfYcN/w4XiYE0cxqosH0rC
bQcUBWRS8EFxixEoWQ58HdKKPl8r4oJ1fdHS5IymehHsJBQkUncMovsvD/HLz1HXrxz8P8hdePbO
z0ZDhk7OFA4d9Pzs/GXeqgmLJOEmJCMp+ayxs01nu+j5XMFGYfbwUIhy1acpAfOU8jkmjyZRudUk
4DlbXUDRQI4w8ol30GP6cQ1hD+YSNlNGuKt5sFYwOIiAWxhs1+n4ra3hUsmbgi18U82Xf7mY5JjR
LXud8T7fZMPw4x6o86ssX7zZ26cDFrIg8DCVSYN7wg1kyTd9LiE0IqC4VeeY8vbmQYRKEIp48l2P
3uhq8dNMc0fmJVS+e1Vea3ZGUnT3LFxSnOsQ4x1tEKYo5zp4SJtxYQzrPz+7yr9ceX45u+bvZ7cV
I0ElOmd3Sp7j4amMBcMGpkjco4ImPfGiCD4+Nf0kRadRYunRSSGpDgZBn39+JCyZ/+MaqGt4w+bm
DQrJP3ROsk6SLBi9fM60OknbIfOQqx0yui5vOXGGvSrZwXrgJk64ibxxWdZkWLh+CfqOyJ3cFeYa
DUsMMVDeS9mShrxaXOP8zF6vQg1i7EtpK4X8esFQGGN/RsJdyK0jtec/fyvzav3LzHa+YhF4IvEU
87uh3fT7OdUibCOyBeUjJZPX/mibhJYP+TvikCvV4s9/Fk2tf/GzNKQIKmeNtIjff1alYIRmFIAJ
Q1+xeRN0+rtV26JWcayP2v9ZVBLh4H/P/8XNaGvz9/vtvSFrRhRHrSSbuqGoswDjl7uxtxBKq16A
fYTnDaPhrfC4rYJ4TUj9diCAKQevFA93VSpfJWlps2Yg23el4db3NHRo2+a45ipLOQH+xp2psY4E
e1VpwT1RV4OGAOAKwr5AY1V8+PqLnG7sMHiOtGidcZPjtvpmEGfmBU9VyM7RhgBbo+ca4BFSsc9H
kSTRBWPPsae9oGd3QTCuhuUTF7I3XHEHTiQJT75btvc+wC6vb2UW17mMkAQTggigA8jVes8vltfj
KBNHPR66VNv6BPIOVAS6Ujuo3ZYVHYWqhcZkXrTuwSOwsZbeUh1IVSBtsD4txvIeActVExJd1AVX
CpSPYZmKi8pwM+z65bzyhhz2vDyogrWMzh82WGde+eZ36/dPKrRg7yYzgZvpLrFeLeb1hEfeXDXI
vEaabw4GvwkKkvlBT4zDrv0QNJtI5aS/v+ygIOGwwjHGREZ1hoABJbkhEgOaFkmf9G2dNC91eWkm
4DvFKgKGmYnOLVgk/HlInq2qjhuxhnBe0kZAgWtP3/X4IjGs8uYOSUMJg7ZOib/O72teUNL8ZcJf
JbANhRhYqCAhZrTAHQblzcJeMx8zCPfFGALIpmCbGfD6ucWkZgaCUabsQDCO0YrVOd8MkCTWy4UA
uASLmmWyhbRfNv5WC9MXo6w2itYf834bAQmUmXMFtXUadWljMobu6KmC2mtbcK5QaXP2nTExXyGs
M59iUYiFhw4/3+g4UwciemosJXmfrKO8czUfwKQAwtGup/QwCX/ls6x0LJo6/j2TEZuFpg6RUZLu
WC5D8/hjXcb+C2owfq8xNkP/xklxQ3HgFvn3lnfhUW2aw4G55WZerjWEwnN5VMSYQ7IKJA/9IlYk
I73HHRS45DZFyUKJmvWIosnTD3lxLbHEtRRCqsG1GPlPuD4oFfedFS0j3982hf9EYuQC6AoO2tuI
/j+rHzBlHIoY4CjO0canNsjAE9b33vpQqa4VidaEcRDWYaSNRhAef67RM8lAp+FRmH+CRU3NhZ9z
cOgvAdjmNZYqcal6qlmZFQu1AEr0ZS94MZlSPAe6HlphQB48vMA2ajZm2a80QswoRahubB8pB3dl
SDttgo1bsORp5SNXAKKKDa45GhkaKC6f5bBQqTUCbCsAkgL7gipnMT8vROkzhL2hK/uxWrVQLPEV
CVQXVV9uUmgYWuP/qG8rLpdxrqqHp7T5mDcRooTXxR6jKntXqPcYkOd8FAT0QYu6e+gFkeXB57u2
NeZ77kt9m6lkUda0qyFJA0XKsRYGINACqXPr6Ws8A2glLmFTWuLFc4Hf6y1ihxmkTcOiuDODL+Ji
o/ZuAEpOxToY2TjYGmVrFuGljqgGeD+dNI/Dndp2O4UJfkMDHnBLzRCuwmH0H+yd147jaJptn4gD
enMbEr0oE6EwHTdEVlYlvfd8+rNYPQN01/Tpxrk/KAio9BES+fMze6/daW+mSX7B9FF1V0i1LIL5
1aOzGBBXCJis4Vgr83wuyTY+DipEKn9vLLgajtbB4ilqcaGpOgWsSTE3kKggPzQIywaQ6ib7XSDh
Q/qyiI4Yx0cGWrDnkDZ+O95zpe1osn72Nec+dSbpWvbh+C2L3js6KvZsN4McNr3beBjtDIBhmFjn
tizcacWmzw6ynuhYCHQT8UAVfeLiEuAi+I6nb3gBVOm8e9z1/Tcx74ADmMCnlcfH+rIuHxPovvpX
Vh+4fQg+OkQtxEAtX4M4k8oBGrJaODeyUwoycqxJC4BQA7YC3oXxcrzAPdlYAdAlRBMVJNFz5T6d
0MoSUFzf4feg+ontmPwsEfO6DPpXGveztaZ2InqD9OgKUtK8tnxaE6krZIXbhuLG8Xd2AFjBXj0R
VJ+Oz3qpM1d/Kwl3ndRf//PFNgWj+/EVgWrBcrmD3p0ZgmM2hHLTThIs0UGJWRaNIm9z1a7kU8Q1
BzBE2YgAz0+dJpB6xkNXdBvpF8lviQQeUO+RsUQzpniqjENkywRPNj7h2/QQ/9SRmfegM1T9Deqm
nr2b05OTNQE6N8mFQ/Ht6hzCf6TsI4i2EZPnQqBqNYQC52bcVud4fG+U55r/EDieeQLE3D40q4f2
p37RmgbHP4nKxqUun7hDkpFNDaQ/L04xhwbWfiUUD1nsIdXmyzs+sn1iijg2zGeN8qzKhxGUnYd5
seLTJvJWQDVcflhaSeTzdCpk+Ggk36kzAcIgmidIbYIU1IwBsblKCjkChfUuJN1tX3HB7/KZ0c5h
IXQtcXJGjO8odc4WvKd+Su1j3tExfSw0voMucVLFehYJDEhrtjfuKY05u1pzI3H8SSUWPbjKUvnd
UvgDuxGGNFgY7nbglITsNJmXngeCgZVN6vWTyifSngvpEzubwFC66I8LSLAHoB2NMXGighypQjzc
HDAktGBQS3ac/JIX75+a/MRg+nJ8/9wH6vw3Q34n+uulBP6YnGZi79KMvB0V+RpWxgLo6VYDDY8n
dHnAV6bFnnIibOMRMDPZtptMeQCyqxjs3VIfCmZKGampziFZ5Zex+uxZi68IrmXQLrHA02Hi6iq5
rZrZMQBMptSNKvt+shypGvg5ZvJS+Xb8wz2taJeSc10NfiWXtgL7TVie0/prYgYill+DUvkpxQsE
sCzhPByKX9L+VTWeojwJ+XuZYByrwnOBmirLvxR5JtwhQfotEN4IORYj0qD9Oi4UmbNJin+ty3MB
0FJVrPzU6WQMrtgBF9N/7eiCjrek5ZzrV+10/L++pbZHiu4Lv66LkCjQsE/Zd82+FTUn0sTlJG0I
gqTvGmN0jF9w78uzRXFE0oGdM2pQJX6bcnwx+1kk5LpnKZdXABhwpysTFE4YfXUMMhaUeU/Goiyj
S0nTP38/2DY64PyUE1GBmkUHVWiSxoP25Tyi0ilaLjuEWhvxFyM3IHbXU0k2yzLzhRYIEhCBk/Lj
CZwO6YILkNnyxOaO6vE4JARD4wu/dDr33aq+9Mfxbk3s5lZ3NdZHRe9+/DYLwU1mAsUb1Rexnp2m
FmygfHS/FGEqaTN98qoOpaPr9fe2c9DDp+9HR+t+bbipBqZSGcODvNocQFscATwsNnTvPcQlxG10
+4q5OtQoawwUYCjskrnajkyuhmS67JS+WhpWhXKaqsNbEuHr+JiTzclyZy+2cOoTf8/E72yJOdUX
O98QcDLvGLUpqqnHhv2VFI0Xk8cZzKZTzHwvUwmXJZGeovcYGw7K+AKk5zw2jwRPcqzCgG1jTzFS
5yg8i4FHMczGY+xTF5lT8TTHwo2LlyUKOWA7SqZF+tFr3PIsL3KRjGyKSh7ZLwuRtlzK+h5yOYiG
p6EF+nMGSThmQRTngKqoo0rLMGPUKOjiFAY0t2Mes8g4L12ocE1vy8/8eJ76c8lnkP4+kAZqHMQx
VpEFc59BFzGZfOzkuVjktx41e4pE5/fd+DkkbIWYEh5FVinE3rgXrjWg81n668JOch87N03yDwWx
45Sihamz1z97yf+f8fcf/GKSQQf/f18sXJt++bH902bh+AN/3ywo0n8h8lYQl+DvEk2gPP+zWVD/
Sz1sm6KIIEU5pNuMXv57s2DwhzD0IFVBbyLz8/+9VtCM/0L4j85bNuW/q1H+X8Qoknk4wf6hWUcp
o8uHS4GGncxyNOz/3KwL6W7Oe8moBBBEeI4kkRi79SqgIR+d/dYORLxGe/xdrr1dV7KtR0AYYmel
11g7e0GYUtLygALZeCqKRAZ3xCWknDuEfu4EvBrd4IJL1laELPR/i1i+Dmv6ui8C0JyTIaUXntih
850NWiAd0R9b9t71vye75BktDNjOcqEdwRtKXYO48E4ED7mdCdqzl1dBnc97SyxVXdg9tu0pFmGf
Y65YSydnnzsMeFiazTE2nQi42BE6puCEAad67+5a7+pQZFavaKq3XRfIDzmj7UMbjU18yl41a3ys
8XhnmHAbjPpKD9YuYAyAu6giUGJPPR4/Qd2aYWvz6IPcnMmO3vn3ZLsK2HyI0DtRZ1yYw9sE4zXa
do8r4WG+XWBEUhVNXezugeI2Yg3sJTT76SozOyQcFzpYkbh1ytJkMo6T090gS1lZ6TUT+YW8ECV7
+5x5Ypl6nT8ZP/82/pDBllgxgBDin3olaM1zAixsxWwFMs6REtNegXyLEKP3lj34dM1bFhVE+Awy
pBYtuzei/piz+S1W9xDrPlMC12yKt0TR3sA1PC0Zx34zPoekf0qd8qZRA+OLOA9z+qLdRwuYHmG3
G+LwXOgc0BQOD0HIyJNNGWfH5OjALRfDUnBH+foP99q/GDlJ+l8Gg4fey8SxIelczIcX4y/jNCvu
trzSdpQ4httbgUxflYkPiVmTHoV5bcLI9nM2LQ0XbfUiwQ1U8JNB2i6dDFlU/wUOoUmdGWZQuevM
gwkhNp3iQ5uNWyIs99mqHvBvHuDH8ykyiimyxoxhEzLdd3Kpo0VII7MWUQNXl9xUwv1cTiYtGxVQ
KsHGAuTcl56lrMCATWcoFcB5g+ugGlCdpW5cSiaBNKpRajygyMCD9bkJ244okqZlDrBfWHmEoKt0
czvJ2CrIrYmaE91DaCL7LiY1mKotAE0Q5NSgg7D7FRofbbybZ1xvdyUzr/I9vgBItjc9t00SCTLW
+qg92O9Jv0slIxrucEt8KqNyTRfyJm2JnfdYpvf0g1GmY22x06iMYfrsXMrPPbAttQzJOQyXKg53
kgTp8+LkMSX1Y8le8BFUviEH4wgY/DSYspcOP41puW45CtxsidCuX6w5v0zkedQIgTuxDzTk1XVE
qxzyY0eKL7W9C7QyU+/VFs92jJ1to0M/npmlZOFxocJCu4heMatPIuC4VwxqCEZgpvK+5vq7WO/v
oli+i1bHNdu9aXeK474ALF1ll0Fq2b51AQx7PYPQngzOv78s2fP+r8OVY19k/atjz0Hp95fDdewy
I9fpFc5dl/gsXwNYrkmrE2KTEgDutSTLQ68xNNMmIqk9iQPvorNB9dfs7leTLcSsam6aI37vvsjP
wFXkSQwoOhIcepzipoU8Ay+fMF//ZK2wEbZ4FdUfMmkXO0XL0nzIexu0SF65qLQbuJe3ad+eX8mP
ytyvXE1JByeyROgig3f3s2siJ4HYt8g2HnXbBI1WBcPHYu+6zDRCpYiSPQCdXpUs3rJ1VCCOtnYY
eqMmWTCxmy5Cq1V9LS/hwr4xBbKWkKGmXbXsfSs0VC7b62SfFzOHeJvbxCr52rD4qImiYXxNiM4r
ydxYZt1NJ9qkW1It7gL8JZOcpvmFcjuFaYZHlIAO+FDWRckN23jOfyNmIkvCKb3l+VnJEl7yQbkL
hSUYVcFXpdZnuOkxRpEk9zB2EBNSiXI0KOsNIucjnQgzBeNpnNNcAMljS2rrYg4RA8q4FvXlS4Km
WXLVUXeRnEDn8uNvtcYT5EaW+lMFz7L1TmWgyaPVQhIMUX1ZKnY5yOrG1U10PraEWcm1yyuX3KKP
Nubsqe1xXl1JvM8IvbBa4tydQ4kkvVL9yCQhyNpwz+JnC9cLKVydhrjAAjMwxNUZ2PiOc3OB3Bqq
eK2na1QscSQN82W8O6w6HbrwSVlwAwwO4FrEpRJIBnQMtsEDUicDWkxgjU+CA2s4h00YM0GUPKmZ
7nJmHhbQR6Jdy4rUJqF8qBauWdXAMXAjKaDQeeul+NFV2VuOzQrdnpZaz5wq2moj5ggiuWHaWN2f
Uqbfs4eectsuhp/zglrrsy71zXz18cT4GnScgnSa/rMxCTA6ghpUHrnbtZ3aqPcqutw0Xq5i/Z4k
I7uviOjMlzK9xW15Fj4+0/TWNvF5njt7NwgiKi4y4ZxCAmdtcqXmY6VAKQ18UrGt3rKGcsTaXZKJ
HVwhqkSOG/JEjO3X9MdiYV/5YCZRD4Cf5FCrtaD+keC0NViyleYX3tuveNI/a/NrHKfbClFM/WO1
+4UgRg7/bWwgkS9+Cb9CVpWTgd6hn4ugiAU/nVXIs6JfDY2va4KXvLemFkCmAJP0czd4WJsm4civ
RLcR78UwWS/dpopd3Gx0ICXyjGs+b94adLi984BdUdAOc7hNaGtbyC5dfJGIHILRg+d0jvoPzg0T
gcQPCbiPqPfejmmjrHkRVyALQVG1HtenZxmCi5axJdTKXC4zQVMmM2SlI2jmVfpB/qR/hCQObWiB
qmGOdrb6xmOk6rWT6i7j7Jobhmr1u49PKzgZlK0YaTAIdV3lgPQlbqpxJpCmd81OWw7as3Hq1wIi
k+K4vDkkxUjbeQ7YQkP6ilKqqexinOrMB2HbAaHHYGcPJHCI6JsFIERgZ105fdc2rzP8FyWSyj/m
E39AfOBEcbufM2oYxTjtD55eZLJkvWflb8L7J90vf0M/NXbHPBUNrVgNBzSP4DxCDgKDSZN4MFqn
QJf1AC5e2ORrqItK2DVxWHANWLEQWm6qPEQejxsr3xpE3JIfmPHRxe7nbkvmtgYuEOkuECFVJpHJ
q1DNS/Xs1DUyGCPpWWhJCkP27qJ199Zi16wRhLQ2QaWP/uIP41OUkYBNyMnG3MtHC0q44q/oSIWF
OIUVxzxTiYUkGrfczEexKa8wt94wob7RmvqpPn0Ba7wZbNr3tPyaJ/2JGrtB9FebD11LH2uT3PtG
v5o0xlClk+0+/Za0gqNMFugnpprw6Aw0hu9DuCKz1u4tAajk/toTP7sYrcMWwqmW2GayyJbzulLg
jfDLZfG0NgQXCdRfyhnXEPMdfJAMAtgLicMbxJW3Id9f0+5Fj8N4rANh2KJ0sC55Dc1YcohJvCjT
FOo7gbvJebZehQpj1EmgaQ7+/YNZOkgb/9T1aMjvTV0xgevSfsHL+ueuJ2UmY+g640N9ay/7bRRQ
ojJQzPs8Gq2XvaVO41FmCOwYrN0b7DJtvcaYPWFvGLT+ofQmU3bLa8TEr7PM13hJDuXgMkte2mXc
2KYPn9av2rBTQJ0lpVvWhqMbm/ONT0m8dq+9yFATMuvclJcWcqV+MkU+5Ty9tIMMGRSoJwECJBbG
+m2rzPs+6w+jmF9zJykZHgIQQxfFV0UazJYGct7Cg6OYQd40b10QJ22Ql1RivaOYji7ln7OWfMiw
hZPurgw1MbAva8/vJ96VseYwnydm/9UWATIKQbprJbh/PWwomvQ6edWuhrLdqCbnKYbQvhNv0NrY
n8/SlTGqPSkmUXswDaMpbRz1ZUA1YTzwwL99shdq3zCbPut8tw9+ulb/kceY3UG/x5Q/+Rsgagcu
vF89Z11wIa4wrdFIoBLdUR3dxIJZxfh9587qCMOohcKRbKXBo1xa9tRudq+Rl6Lwpc1gq8FFtPp5
j/AGBX06h/3Ja1vdxzXF7DdYSoIZxMST04kq5r1mebN0hW9agy9Lkr9tcHzc/Fsti0sMjFnUu4sy
D5dFYsyU2VLyhxSbvql9L2ltQ+32iQLoB/06FNXVTMfIBJ+LZaOB4p5Aqu/JLrPzE4Cyu95kV8O4
zYZrqiW2UFaZVXavZ6iSt9R9NDI2BzheEOe9meQaSRH85LeBFCbUhf6/v/j/VVVqwYUBs4CnncHE
Xy/+ZZkzFoUsVUrBiAbRPQJB8XqS082140x55Y+p6Y/1RMx9RoUdLoYcdV1D/TDbu0bce2Nd64FH
AB2s/IcKSGVyLcZUDQFDlNLXBiEFw/cm3W6yKd1US7oN3e8z8gMduKXV06jWRKe8TadWqC/lEkqp
5mcfvbq+rQUfy8Yl/gb6AIz96IFc8qwV0hNIT4M4Ea2iPuO+q6SEe26ydS6mDvYFczGH+TZNxRQu
22/bkb3IIHTnQl0087yn5Ig8TDsZCAwnxo5jJuWXJjU+EzR/VowfLboCpAK62F7aWIyIhiTW6UCj
kCfbUKotjvqgT1ol2YNc6euPL8IHXsRO8ka04/HwiC05auSAjARgvFO0ZHEkd+U1FofrpOq+Ltyb
YbmmWx3GHHDL9FEcsBENe2yxBgQFgdL3Gv5FQm5PfCo3YzQvWWzRXMbXZtNu1M1QGaNC4H5Z3o6w
wNK6yjF2t5yRg4S88wjJ4+NqFWcApp/FnyzgoFufhu2FnTTjfqbe2A2XKigWPtlCC3tiPAc0UnPa
Xro4s4+kcPw0PAUm9iwCnXzWME1h06jsot0fhlb6R92u+s3n+SdZo8837bUaOg7eYbnyEkKpqpeH
2I6BnJqBWTKmsO7bhPyyJxFBHu0zksVOdxP8g2UfqLUZdOMcEj0etheiGd/EgP/aj3HtLzip3xRh
fat7+e2ruO4pEv7XNBVvZtfec824UedRC8FMLF6E1Yx0UpIHo7p8dzsLKlrKUeh8UGMewUpmcUWr
cuEhJc/iYxebNzlWb4UCR0d6l2vUJz3kmKXCRDGKi5c0s7dwh7bG6NVj45mYb4eUAwo9worUMYtm
D2Ug4k4uDp6J1C72PXlXFk4m1mOzK2LC1y03TqogG76Xmb4AlQEcbBSlpt+DjrHA+J7nVnkVu+R1
0IS7NOm3ClGjbiCoq06TWgZwAv24GryfsbNxFjTlGoBmJJXDXuDEOvdGIU4IzJI78OsX6h7xb+ue
OHAn/eYLQC4OZpeNPSmoLyzX60tSkUyUiRHLB4Kn0nJ3B4P7UWod4115pV+1B8I6VjQXYRvGnXz5
mX5W6xd7TgPh1AjVv82hvo12N5CeOWROp0JMQ98Qi84nLoLJOJGg6CMfIXgCf07l10wMYEmE3fmn
NPxAhtsofIvvQBxsLcpOP8se2U6ju3XuAYH1ds4ftvD+xvnDZtNm1NflzUVlEpMyiTHN7FED7J5I
WbQa7ZF32sMYMb7GnEHu3Gzvw649wSS8IRVkxVs724XlQU3BAoxxZ0mGltIyShfiShSDE9DYi5Yj
uDphf5Vo+DiZFDrvUVfAz1iuQrRsInwiVLCRFwfyl6QfUw8nI1M1Lz0xwZe17SfyTGsrBJsUtsSJ
iLvgsUnMyz8kjvuX2hOJ7ksuLzPvYQLO2aBZUXLJPjDcet+BVrXYlhCKEztWdEkh5iNxFgg2XAOJ
k3V5LG3EVIh345JsJCqXZGpqj7Q1rmSzSzx31SGIdyXoy5cVk7H2MVX6pzrYWbGGA7GkuLodIZXD
ZsMgJnanNZfDXJzDnfoEHjN6hbUhcRW9A333BwU8u3/STBbGYRML1m0Jh4Qkm2o/XYTvMktdtand
hNY2FxYb+wVQeE30R0X3Uw66XMWi1Jjsefgx8Eqmo6NHax9oehvMBmRYvQpGTo921888WrPkOugr
Z2US5Xp1aYjGbUcIU8QsFyzo6yL2cFxl+3kmyMSsyFQfOlv3ikG+G/MW7CSgkqv5bKbuHboWHBGj
k8LUNMK0FHDUFQwJ4CEb2TlWLVelt8z10DqPR+spZX6zEx+SQ2DHh5jPEZre3BpcyczcCiKgUpDn
2Lln4zxalaelaFxEW0VBNu2qF9JNIFr6989n5a96yz+HmbhErQMHJwKK/csws+xARywFoeVrjLgj
KoCQS6fGFr8T7P17b8fxpYRtoVV1WMntZSmGSJB+tUrrtrS2pYKotPAsCaqxub2IUnr9QtegnCL9
sVdMdMw5yCUlsHCGWgPbzOFam90VqGKOZG/dPgX9Z9prPg2mn0N44RnbtO9d2T3VFjj7+J321Zss
gfZKvazIvS3PvYyXoKTejAqjVo8VJxdPBuB8Ud3hU9Ip/fvsFen+qJt+Ig5+Byw5y3enYBeduYT2
MGlEVMzRKNOUlDaxshn3SMExt/NFIcFpfyaQqclYY4UQHjHQ5WDcOq156Mdo4klcxofe3Ml+eSNR
ZWwazlx8pZL8ngE7yV5F5H+APCg8Mi6YDN+CGvQCDBqexuwoQ8gvtswlCfmZmWUZyP3osXRLhdq/
dS/GRms3y05FbI/eEq6WH8Lvs6TmR9mLbEvFWTsTgSm1MdW1FQjVA7lwr2tvs3BK8+46EHEq6+Vt
BC3cpyxWCNQQmp0zOzkVVnojwKqBYSMThFzoKSnkEj1EEbDO/5uRtW5PEd8qfsZUXYRXy6CV6/Gc
aakNB/uccaSsYHMahokt6btW6RLj4XI6nxbcdsJ3p5Ae8IW9kIgYjWFuEetOwTB3PQ2l8Shr+dW8
FX5e/1JHZnkpGPDFAHbZ+fIy+oow+SP1uTgv/iJ3/kBWV1p81WX5qToUkd0fqtg5Iphqhp1BZue3
HXjVE3Ao2n9vXWPW1awqZdalkuHBWaceWL2MuLEKIWB3EQmwMCmh4A3Y+7IwciS0PU/9jAxASRjd
DHuCNFvetDpQ3F29uuVMC37S9sc8/BnyXFjFpLLPk2qB5c+oXcbWOQR9nDynrz2xXE0ovGyePObi
Xgd+3gyAwIfyzP2DXIRckjPSjMmN2ayAdsd0lXkFse6LhbCPNkQ72hAI3AItiECnOjIQVeqToWQO
AFVuRwDrmJJLMAudI3c1NlEiIQXBVvSrhohgaFTHjJlQorltR3R4IHPa5rot5vWtPWWlHsxpYuds
yUVin8mfO4zTbGjYTm+UYd29a6o7UNab3H1iTyeLhMQ7sgzaaM0LR8QnWicSWw41kHGr1orXgkvp
pbd/fy7Jf6qr/3FVyMeDAwlmBpb2wxD1F10vKvVE2VtCQcxJ8beMYWgVhmwc4vrSyTIF8+g0NIGC
t5XnEh2XdPtqv1Rmct/xu+jG4nbWe/1sbr5q0rnhchjk8bUTEhiFzTspN1kjuc0HiInjvTkv/Ai1
DYLtovWV7tH05TXHqTjkT0mrn/Iv6yfMa9LLi2b0NtPyVhmiE4Mhee+8bcu8UpNdnCv48M+izaFd
zb6JU7at8T8BrnzwzCHihLjkkcaUO1mTZntZDZS86H95aA0SAiNvQGwz+VmVBIa5BJsVBySP3WZA
s0o4RLu1RMVgRUPVXBWaVirIxK7T+XXUu9eDxCMblxiFcPZHZtYPgX2iZYMZEi7WzgTodSYhmomv
07JdVEfEKUyzqaNGQ/JK86iQfxEH4KWbyKCUOhaNUjeHy0/1bQNpxLIoWk8oc/TzJ+AWyfJAJfnx
G23RwtAMH0dqnHdWs62FeIOmIdkBIk0MPvvMFb/Y+3rjKJGfi9kW45SQEf3J+GIX/QFBSCVO3mb1
3g8G7fvoV6A/iEfzxo12h/FDV0fNXWP0TIpZWJliQFilhTtfLkKlNENOcN2IQELCcwnaWQK/e560
7HXbmrfyO9fw1Vto/9AJxwYOVAyQYHu9HJH1yLGRsjFeR37MDH1IP41++DA3HN1T9WR/oyEEIoum
wAI9zL8vre4s2cBbCD03DmpF/g/9sqRjCfynYdEBk5CYi7NyP/bx0l+ue8FSWilWyJzRGJqgn9G3
SB81G162j3IpOefqel6ohHfKpRG0DxsPtdTCoRovBAoLzNet5LYSKWC8REu/R4SzRRpAQKuqr8qe
X+tl8aHPWOZokxZ2iuchOjfX1Brf5gus9p4ckFgmhHP08jb1yp1nwEqqPWuEnGNc5JF0AhIXMc65
mutw3/HcrvH15Qbk5jLJfVRJxXWK5Su2lmK/dZ1Gn/wxYiYfi/vcVfekL+7xat7IdbnpeXwVCDLT
HxWchF1t/Skdb/nA3oKFm24SVMPhSLaAMZ1ZqDDnReVJ27gPtnjbW5Rl0m1UigeVdKYWl35QLgLp
VDpar3nWI2pFIZMDoTcDLAC9bOfTAYYCzMPGJ9HsXtq8+ofe3BIT6z2vfkA/91Ptuaxaia8pfxgd
N1Gz3YAvMkSJmbIvkRxDevBK3oqVKPZBRuBDBOpgEpq1emZOfojcudqkuDyv25pDfvPSxkITXvpg
q/3ZgLpJlHG2q/6Cjk/iGszO/YKYVIifjb4/0yR5Yt3txfmUvhv3MUMrh5o9Ge4io1DGWyfclCoJ
2hsJaKTRZ79VHQYEXULTdq5QSf2Hs9j4F9ekgkUV9qBhKeBK/rJZrPtFzup6n85DAWQj2Ny47NG5
SuctDzqIrepQ2WkciJiHjl0Ym+3Cpe+Gh3UPx68yXq9Z9avO43A7fZlRxrKbNFqxuM2LcSvTs4R9
DYTsDw6A/WuyLTycujvY5Iqd4iicFyUEyP2mzWvEA1rm9DnTyo4/dnoZ1fpc2tzP1NXff85fqmBF
E+Hw6yc2ACyF7PKSOMpm69Z8zOeaZCSBjeFYbNfVkK4wUa/aVyoUF4NXophhZW2h9bIRInfKyNrI
qLMu0AlvEly9blTsWvnV8pcMjJy23Qz7S+0bO2gRUXY1XlImutU1Eir+/v6hkQg8Svm1AXfWifp5
JIpKJb5mLMpLX06h5qyKdl67m7EPLlw4h2GQU8X02hn4CwAP9dweu/pGn0+aADapwfHREIsnqYH2
Gwowp2UUX7nihtmun9yp3EhjF11kwvI0EuIlucl3o5aXVUkupmKEoAPDWhuJoCGfQgvQbwU0BD7B
4SnO781yDUZEcqI5231g67Uiyu+t2W2+mkm5lQIPsfNdMeIryuLplMadW66AZxUTahap0uPkHQqT
ZOkvU4FyX6XjZasBxum8FHSo6WuBrtWo7MXYeejgHbCQH/9A8wPE9yomdtlzpCdnRkjXWN8B0BCZ
TYVYJfudQZw7JIazmYIzIHUoD4ZI4uczjAtW/43PDcNit8D+diMkSCUP6nL8n0Cgk05bqkD+1dQN
7f8P1AoT6um8Ur1m17w9MbyJwJ2+YXlsiehhEELeexbOIJpkUfpEr/+pJMkHtOVnyn4ni8hNkzI8
RnsRtlkR7EJCQB6LNvBWoKnZhOvn+Dep3kKEcZdULiIzVSNio66A2646lVYryPaKzXaGmsYkdDk+
KF74bFyGpS6LL1dDW9eitDemxNVfzRRMFauvvFe8skxeWaHfsGHOBN79h1v9LzBZQ5VwNBLzDGuR
QSm+77/sKvYm79F3b5kj7+hwO1+YpevHqrxqJiCb0+hMElYLgm1ehNZyFrbwexu7EquLhNGkwTY7
rhnCzKO/0aP3LenRNa5H+nQZ3km9uIWh+OO0+3o20/QtZXsVSyUiliIqqg6yMjbSTbZTbQ3IMPWH
ZPfm+/SqT2mkF9Ut0eE/rtd4rd6GUysbkVJwG2/9DUP8LR5qwp07mNOLY+1NgFfaN5fVV7ctsMw9
TGaCSeegPOuz7glZRzgQRr48CWaxDjRtCVJQhw2RI1JNMp70G4mcpuaaBmu7hiwlPh1GJOE0FxHJ
TRfiqVC/A9x4T1lT1pdlRzuyPBTj0VI9GCqRYRTO2hrmXEi7UEZ5a7/SVRX1ZA/WLxnfZlFiJ57Y
6YnIbFzzSeaLbw0H1//c9mBVlXNpJm7KtAqgOcMjmZEZ+8Tisrs9E282+EHK9Ve5RIW4LBQ1TEtJ
9yh5DOq3id6RZ7fye4cXfjqzB0vYQnReosheR6iqebsIpniv4u7R1hq7m80ecHqMUvm6NY0zj/25
HrSHULSPnSdu8dFaxlNV2jfQmyxL6dym7aYYe0TKCgAtDghbnQq3Jdp1iIe3vhGeat99iG31KQ3J
11zgRi/KcG5RuIFfKzm22AtN+rVnzCkNm5tWy6VCxncQQNJzjqQ4LbJQQKQ7buhn2umyzOql6IVL
diuG1M/TYFqKYInPbd6yTIY6iQJiGD5QAb6LRvdMtTpa5wcwnZJItWmt3A2uULohRSBX+5G6sHfm
NhqL7LLeWSHKCAtEknW180guWIFz6N/fXLpp/K8nKU8By0B/SXVH82T9tbrLlGqwSh1hvLoSBjx/
ysz4x4HPG7nYmNgGy+clEB9gXe3+TLeCmWt0V8ngNqu8Gsv8op5jU/cW65ovqg061YeMp3KE440o
580u2IiPemrnfBs9dCGU8xXfCTroEJdsyjhVRubc2WjXllDAvvV/aDqv3satNYr+IgLs5VVikyiq
uo1fCNszZu+dv/4uBbgIJkCSydiWxHO+svfab8+A5Lf4rWOgS8oOSFm0wxnaNj49SsYHIZ3cyc4O
FjmkFjaKmgYpjyhjoFD12XBlu+NUeC7MRLqOPUaFcd+y/d9wytDCx8nE3sTSSjhX62tWSi9LvT7U
/1bR+PcHbOu/oHTdYaS7VyGPqB8iw4RiQ4JohSU/Dy0FmW5IVHoX6RxKiioRoe+SFmqJl6QeLj4f
pRaTxaDTe4zhNlinOR5PqHfiaYDrjlCnqY7y0h/oO9oMqg1hoWw/djSQjtkSe77647FzDfEfg6Ce
p81iMKwyGN7S56JIbFufgiNZVHfQBYTc3C+D02ezR0auN+MF7AeCuoYIBlbqY/hLl6uRblfLMLwI
7bh1KJi1GNffcrs3OA8ksMG/5nn0pV7dsQTXhO5YdslRipdDC54q29v4bITTrKFzZQFqDGjW+Axj
DMA7c+8tHYEqbtfeAzNoi4toBwNdnltI9pKb9EvyITMQdY60znIRkIEU5DQH22qeTO5k3Xo0UnUX
0sQvo36v1OJdL9c7o8EDJfquYWib1vTAenVYcmqt2fQlXAwQzKVJAVC/qwZkS4ykQVCq3oSwJbki
IoN6MHgJLwjJxJuMstUkbCFd/F5jgE1ZTYeO1uaoULNJCgTL3awwyWX8jYjA6xl/54y/oT77eD65
2WUkCrSG0rKvm/dRO9b5wB4IScJEkxY5YvJCgOvujWF0A/ffwLTGn9sQxdJSHdYO/FJzQZS+hYMp
huL0r3+fpOJEbRxUAoPExsulxGsD3pcG7wsPUsb3KAZLZzkiC2firw2+VG+mbKNWANarg5fNTQSI
J/mepynTtoMooqvdLxeddHWRBVkSs0ewpON6VC5N9gycf6LbBtVhqLq1BjpiGtVfine0jxsPOH4v
N106BHGYr2joeNhi+YWwm/1K/yw8tAtbX3+bKVKE5ICz5vD0aTDqJM0O9WhvXlIkEeMuk9wS5kkZ
68+xA4vyFGsOF9TziIYLh4Ovw8HAOoxFD4eGO7OtW+fBUz2yLGJkOyCUROFVXZp3Dt6hM/crhMnF
Elw6HsgssZVeRrm81F/ELbqrOGD/cOSpZBdGvHrQRdYZdrBf6zcUxPTeuMMakzeBFoFRYcnmBa6v
M6A7LCsKXCBbPc0Ubz8+FQ+iQE5KYCu+dNgPqnZxdRTfEnqZEiQeyTowq+nPi8Wnro8YrRUH1Usm
kX17EhgXzSSEXdzJx4+yT65z2VxZGwDWozCMWNv2c3YwapjJ6tuGerne2BmOnvrMN+P9V3LNxQvF
GDo6Rt2+WY2AI0gXZPsNG4UiXU0yyJh/N/0YRIpriXZGillHpPrWdifEDktcn2Bzh01cnWEWXDgL
DI7IqFd25q06WWP6PpblB3FxuPFEaqGd3Y8b0mhahh9Bj/10lm2rJTdvOPSE7bHcRq+NkJJMbFlt
TvlbNS9hN2ZnYvK8mpzB3kgv8tBe8nq85M140ef2Mr7JXNR6+xe2Lptd1MSZfNHc4aCSkhqFBL39
5xSU5qDWa2Yb+2yr7ijx7wZdV5xOdvuG/VFP2M4PXl//Q9kRygZUhWbbj8iN0d+cskg6lVnLhCDa
skNbXwlPODzlilp1KU5yOvijTue2nlfF8ie8bcRLsDTbG629EteHsltdK8KG/rSDij41QindsTaE
pVUu3sysvYStyygZ1mmIWAEv5C7o2Q/xRNtSm4W41s+40RpND1KcwetY3EnF1Id7v36aVezmXyv6
fuUyldU1E+TrmOk7WRW8xf6osTRpsu5MeL8hpmkKsuoIAdrmkqz4JQjpTdyTxN7mzIVPFPOPoZjv
kutGWOM0RGuKWd3bsd5P8gm2eYaOVPUW93n7dulnz2P1vLQ1+M1xhENWL1ykqAsXBQlzmEQTPxhy
ZqUDkkQ9Dta2xLvUhjAc1/wil/yAxclQALnB2hyn8iWLy8dsLFQnQ6q5ltm6dlwyVa9mR12XQ2pI
xzJl3KPo7CScpaZWtr6eyglqn1NfBW0VxDOtBdLDHAWpiYIUg4QZohXbmULrZSb13sl+bmN5gPJo
O/MjX+izLhg301HyRX5Zqei3yvqEUfgtulsLWz2DM3b+GuBjB3tXWKvKKVmioBhupvRnJV97kzOf
7YEvfdT1v3B8ViLMwtFQDn9WQ8EYOTgr6p+q/Kr9qinRgcoOOVPHNh7wkD8toSTTQYaMwuXHGLKw
ZWi0fAB0erRZ8rLM80tnWi9d75On6UOCKpAzIOFB0EltDu1pYHlLb49pXNO6U9cmQaorDtlAnTFj
DdT9Ct3VMuf4kfWjMSrB5OJJtHJfMJ+iK/WWlNm10tNbWgOOeawT8WEXUd2AiYaV6iB4z60baVsP
lLB2w//z0TIFnaAPDxEJABoakewo1KgARpwaq3iE+D4WM7MSAlTQ3ar0nwI6fvWYCaM3jNzflTco
jdMd2P0FszwFCd/0tqEKjKwDJKo1e2dOG3SmHhBDc2qkZSckLKjnV4mN7TbSNdiZhklLRVx6VI9K
/Ycc270dDqJir4vupavulYLi6b3Ek0CgzdN0mjzt8JQTZrgWUWjoPzLxMLXor6LODHUK5akIG0E6
CQmLMfIyN8PrwYbU2Z3yMEoPG41SjLG15eaYd7VfBxpCOrluj5afkWIzQc003ZXGKTtsxHmKoPbo
d+kflYcKN1+CbI/IZT0tkhDKt4bdPaLp8Cnb5vlqKFMY22ht8wCDmiQTtbAUQqZpWc+4iAt5EwBg
DB8ladnlBK2aFORtzEIa2vBZi62OLJYkM1PJ4gw8ry25yeApkeds5/YX56210qsY8rX/HSTpPJrL
ZfmoWS+0qZ+CuY/JehRY33CP+Q3j9DO138h9vK1UqEBi8aXiu/bL2XgjBhE9n5GfWDWzA/s0ORe0
dqPdVQ7gNOVdaM3vWZ4eLT4KavHks0o/jPs/woAgCwhOyNOah6k1LwbNm8rljseXc5kvuurmY0uE
B30d5Y3hTfxCOfdB5l3AOBYUAAv1qGa2NSs7Mu2dlcHS5/rGFYbul+9KUcP2Teuyl4b1RXK1xvWU
Gsi7dz1oIoBl5GhcJuBs6vHZFUcnQTZPWkbOKBbNthRP2VVYl2NEdiR5u+/JS0nCkOwtBVTEGUrW
hvhX8LKXFsW8yi/tQ/y1gAQkmQjCjUXG0y9UWt781r4pKp4jF5BwVnVv7WK8EROpCtcZeR7TF1cF
hNU35aHIwSANzUP5iA3hle0CfjAUEkvmCbFTbqsfRVTsORXJ71vdIrvDkwBJf8dkTXoqRIALz2L+
X0WlUeXE1KfEF3sphXr6Jf3ATB1s8YgHQZt2Ii0U92BiL65xUaSc8eD4a23X8bdgZcHL95FhtuTg
rE4mvzWj/gpRo3NiDiOSJ1GjnOGCY6rUnWStd7QP5o2rdIu/IkC1yDrJ0FN+nsdE4SZL8F+bRs/U
dNuhfRuIW2p5Tsl84/FTQ5jfoeROuDAIM6tOywefmpCiDLkx1nvVFYxDRVXBgXJSGO8jfJJy2anM
Szsv+85NJ0xnIow3ffOWNfM7jqacCkTUmn0zDIecn1ebEpvVwMTnWuaVzFbNHwXyYlGVjrrlxwbK
39H0hR/4z5XGQALz/6w4KjMbhA0Lzi47Nsx3K4veVOSR8dpiTG94JrqdYW7eXGLLsx4rv5/aT2Gt
co3xhADH2jdS7mUGAws+ZWZgWtuJRXjYJlHY6h/cWarsa7N2BvJxiZ815sTLTKVbSAoQu4hxQRRI
sRGAPDBrpsQkVlV8BjPlrSOE2ZgyGsSgjfKbEHc3Mx1uVVrdOtYlhhpqOBhGPA/Izcv2Xz2AobYt
/GqCWhAnU/s6fpFFJX24ZSOCjoFcgTp1lNYfFQYyiAEGfmMN2W+ydDejVSlR6nwUJ0nJcfSNLAc/
xI3tS2JRxaZIcFo/R3uS5KRygQzmBS920KclY3qd7KVHajimrxlK5ikuaYDAYxx62o+ZAapoPgSV
8xb9TqnO9sjmkrvAiRj2UAQpzGFpRUexOXa6dZzBHK7nMW3ouxRrV2qYUjTMhkvtidvgce6sXDlp
/p7N2VkYx/Mai+dIUc6NvLBFwF8u/ZoRinkF/9lARC1Aaw438Nt6XLk8AnrutWvNTBmOHL9MysLn
M94N/dOEFjbJvTOfa7SDzgc2p80RHguiCQxWbm4MbsSoL3oqAuPOS6lBFF5bIYZTUf+ZJU/vGKOf
4q8eCFM5vcobeRwq57DD6XMuhe2M/PKstsNJNmy9FM6rppwjtT+31oqJTtjX57GY7BAB56IcgXEZ
PeKShVkKSRQcs8JsEvqHcmSmLb+ju99J2YkpYTi1ZghV2+rXk7i3ugTzi36Iwjdr0wN4aof5XV1/
xJJB66C/yKr1EFLpbiL4lIgPZtmqbcikhvNkrqdnv0m4AEv00a1MnfcyO0UVitXyj7hEblf13jAB
mvkKTLDS2gVDK/bLkeGbfuN8IFMauAJDItwB54b3A9I4axCMEMaBns8QeV9tdC1R2PROjqJABUr+
jAqFerDyaluUeYahviZPXlUCEoCO/bwi7d7lwrUXQzN6V8zXENMOaHFJZXW4eVRgXinfutT8KL8E
QDMlBXJkTUcRTgKZ3CpJfglzk2QfLSrUFg6e93pKHYFq2fh5Yt9kEDZ6jmqZUguY7bMeqRHK8UZx
lzB0q0RniT1QFt42LyjzR48lpI34HMmix+u7Ja+FFQfzXrl0UXsVBfHWW+vRIN9RMJfH6CiFgCik
OFKHTjbBGtGtO4mralcHZNa69bZm2/uMn1LM6dzrYFVox8q9FZnOYObs2/Y6jjELx5hM5dozwEfP
OOfW1ZyLqyTIvqVRj2fdGQz9dZAiur+JmSPW13FyU3pWNUdaw3kSJGBoQjCHdqQUhEY8dCKMrWlf
P72SMOCpgEEJz/vqw5D+Dq4CN4Etq6c8ZDR2nDk0sB17KdGVEdjJU+3JHIvLhwB6iIvMSrvrZuk0
KeWN+f2NVQ6iPobM+7wvD+2SHUpFc1LS7wY2I5XAXEixjpJK37MA+pXr0CJXI1li5MnQuklhikWV
QjA/KkJ6NMfk+IQtRHiLNeHfMPECNa+4y7DTHRTj1JHLWMwva5z5cBCyfDu15ksJwEqWXkdZRqQb
B89UIBl4wRjKUnM2uS/DTKDGBsBiUbszxpYKrAO4p/TOgKrSH9QYFsZw7toGl9JT9A+3piPSF2NO
8GY6EzQPA61BKrPkyyqATipZnN0JsUaJ+AczH6/4IlFRDgeGSBq3hcFSIclFx5aloyz9USKQ2XHh
N9xfkzY4TcF4ZJJQ80n8kelLwogxubKtccThnznRdzAww56nEEOmMw55jj11GD9Nsc+H+dT2vH+q
J88xIZX0ZOLXRJ7WYlkuDb9Ov7F+j2ickjd9hMKIsMHBsXLIor/Ky1Dt425xUh3QxHKWOnxh/LBg
RJl0tNW5YaIv4E7CLYhiSyAdRzS5T7INZwHupRJ31C1HN7R0VCJHjBZHcShPC+/oh8Bef+y+Za/k
jsyJABnkN9U4d+KbJj+9e2ejXI5M4XA05jn0GeKdbHypDLIUr2tHny92UCGqzYNuq9wUZqYdV9Ip
Bf7wCcSzlaPDoPmWHitGtdBaOoTlu6Ri0aLs1c+RnbpMCTUxlBr6llJXX2NbYwist5z3Iwyqpwsx
FR9KFFalcquGj5znd5aae/2m4MqtzPzUkMaVzqYtcyzE95lIKNMGfP9CIgIseImo19xlsJ9KcMQF
9BYCjYKRQPIHjLFGhyktj5XXhJgIX1fO2bS/lUSQInXfT4xbokpnYDVfdYamheL1CkuTjLSCUnDh
ACgsVkzHFmRt1zOpJjZiODd4xkBr4WplqYluI5fg4E6bU7OG7GbdGZQfDQbBxPS5KiqvOM2K4hl1
6WOMPRazeYoxI0wfAlVYOn1p9Ogm9aiiNcizRkyjuClj0SsS1gsseXiQZ+dD1KM7w+I7TNWxD3t8
ORxECT/OkFE7EEjfZdx8onkc5uK4WO2BDLVJ8yaZ1tARhZM69oSzBrFJyppMZpXY+VGrMDksVGfj
QwJrjRF92WKdYn4mdB94bcVFu0jWehXNnLhX7cYQnrtO4xLMKTQlZPcyI2AgAKe1KUIRz17MIOtk
peeK4gI/3K7kgV2J2Sa9VMTpmj8hSVbQ5yGONN/InyO4PyNjU164/2slWYCiQmGI0rkt4JWIhTB6
b88adyRGTK8wp4ii6GRM19ckbWj5RpuJ22lasrBv+7AAVKqGjJgN4ZaQAKsqut+iB4LddbSyPJg+
no4oC0dUwxY4U/49rx9BfiuAcCZqe2bRpA7qY1CqF3CbeVzgBm9fFhuLWzkU+4ogDV7gXub9imNP
jD9MrQzkBGKNaZyk1Tppi3XqqhyNIs+BKCMAgHNsV5D91Xl0ccKe9bt+F4EiwObaK0J3XZ54Bppc
BmW7QPlTlnEQjcMxRhwkw1jaemZSlJTruY/Vkxwz5EHCvt7WWz5lx7w/yYC0Oo5yivv2WyKxIRFM
P5IZqMIKWLHj3NKhutjaAfqkSbwe4mMOlEIQg3WYj3I/HYZZ9iMQLu24+h0r82jmRh1V/fRUR7Rm
fZZb41y/fcy1xtI7YaNzXHoTKQ9xeucPtoaYaSu/5/WxII7BjvRN1CgLGbBV7q1CYyvZeUkil/GL
jHji3geTCbWCWz+ZAQl5faDWG5UhdrBCYFwruhGWflbpRord+W+nWXad4QpVhlDwzdeqwoxs5n4d
q74xtgcz/H/x3CvMLIyMSizyCm74GW+/iE+7LkGpltkpjtjneR10OoNfdIO+BoYCifFwAgLKxe0u
IzuyePIi6gsrIVijcmZq/BbNpFjAIdozMZwbQiCivAkxBJ5kJ/cRTLqLdhKfplGmDTqtwuWSDq1D
i+/UkeBsOYuEnVsLom/wwFE7VIp6mKT8WF0qVxko+zO2Pv8GVXusyy235PPSJuT78Z31TFiJRbPI
tEkYWhWBaoLcdkDGVYekyA9IxjB56H7ZfcYr2B/VXgkJTjU6jdZmzCJOa9BYoanOV+So92XUH6ZE
QBonnhdl7wL+mudQLTNHdB6rp3H0NBw9cYf6FuUJziqvrGfPAtee/w6pyNTwv1SUBcXK2uHhXl26
YI17VWKPpvwsbhPFFwOtmLYZF0M0LpRyGD+1aAiegwZTPrbCcpgU3jgVv7nChtzEiC/5HbSUQYy8
qRI9yYYLUBuu1k9urLHHWOedInyjo2D0dBrn7ZxP8zWqhnthT9rsT+vbgHXbxQBZZ+TrtK4ms6xe
RVf55o7x85I50gC/XCoOg87T170blDdwWuv6WoJLXir5FhfiLbryAKQoaIIF4e9wPphXnH9tOR0F
5v2qLDgQlt3WnF/ZPRHwMh6QimXZEEolT6cZBfJVvipdcP8H9QVDyxiOMRBvOCKCoYNt/BwMyqTI
8FZSi8DNrDuy/LiJiSjZUBnoLolvWIXt6inCw0JoXcV0fmS9bendabGUoKuiox7nR+mpzGQpYX1g
HWMANzqTiuNRY0NLmGePz0DDZyDiM2gAywA81SMnl0u3ygDn45rfQKHp0DHZ7AQKOitJU47zm+LK
Qh2G2d+m/EzVzCNCMHBxG67VQ2Tib6b6RbCIwwDcN+mklbDb1zjU8egvLKOkS/o+1NreSuhaU5KS
UsUZNjDa/IhiV7v6iKV8/hLhvCgWlMQFRK3b9OJDn8R73VQ3DJsXxfkCSBE8seYS8Fo2Cl/DDEdi
RfvWgJ7KPTDYqHT4+VDKkgid581uGypbF6NDs99DroJMsdfH8prk6jVOyelL29vqm0b7LlzlsfqQ
DDa5jMy5Ws00TPIJR5oSpm4DFsTI5Bf0/Y9uvZWCvdffCwJ/qkI/DK/6xHa7FJidGgH9KaFUgllB
oaudOSuhn3wq3bXng2p2BObYJSUexmHs0JkarHkWqrALxGTamzlc2oYlmh2vcbAVxNpZxWnMpFMs
f1v1hNGTti2rceLN/IBvxLubThPmFyld35suZnwdf+DJ3Y/rFuwtqLy9P1CNl0nmy0R6Z+GtTMcr
LdI+N2emEuS0yI1vUcMICS1ATpUDP7r85v7R4rA16GUPCJtxj6JZj/sROK4j6axQ6EiTANHjMW9K
Tv0tbBFVaZfO1hcS74EMZ8J6y7T3pZHuVVi9ChDS/mHQHsAWNkiOW2dhllN6gzmiyJUPm2QdzLJA
OIl9CkpkR3YDMVLpOvpjIzIAwLHPWcf0Pwe8vjI5t8rL2JBzlLQwVOIQ82qg9NuxtuNlCJiShmD5
tS6MlfSqBsrGJm+YfM44QDXFocIs2G33VXntsuT59nqiXvgq296JPpBHOkfyGC/pXSnV26qxyUFS
H0FMyIINZYnwRzjk/eanMoPJ7wzdbnz5RTjoF4roz+J3xM3W6/AIwojXSfDs2GUXyKLpBfTnI2bk
iUXcdMy7mpYhVXQA8BeWvqKlRyVhbpfqPmn1vkJTV7VHhuwns7trNcM1bm3TYrhQX/i314icgRLb
SLtV1GT58XfAIR1zqwrIhbL++ET8txxNyuuMqY8MWUrP6CzH2C+z9FKC9stMbCX1zU8fS7Me+3zg
VmyCXioD64AqAHIFZdNcCqenNn9q0lOnL4FtXaXimx0TcaDBllj+mmDqzsFe7ofaLUh+4QQIFWk6
lRK+rMg8pt9QcKCtekJpMvjKd3rNWhX6ImvOxrDFji2+uTgZS1uSdkfAdtIz33kZdvvlzGDXMerF
gZlJ93NcvEJiu+IUzppO+xbkZ5U5LJidMmFMCQFEIzAYIaFbcJbJqA8FCAaVP44JrkBUUOQw56Xs
V53O5M3wgYP487fMFrgfay9LlORaNSo5siwKJg0i1iotBUUAOzN5ZZsQmUN3zjq/bkbA0LBx9iaa
8cqcuP8LaL31ptrqGGvfQ/TKxBzBYkN8opkeJoC9dpU0StDIaQm9IS3OqFtUVIkRWBM55gJd8oVJ
zRxE1jK4rc4SyICJosi4+CeAsIiPIb/w5AzdpFKJKGQjpIAB+/JfnLXPwIgIgFE7RiQa6FRGXRN0
zRNKMOGBr3tLOCeJ32lS7GyL1p5WeQVBnTFiYhACQL3oMIFm2y7O6V1wGhAFicFuX5oWxIxGIqmh
5cFLeHCbt6T+scbXrLA8EaCAlGNe7koQuEuaUxpZWTDcc+a+Oyk12TEBnWTRcagk3jlQHuWuWmeG
niTL8iQCfsiQTdnRfX4vHMxWx+iD1RZn9A7bzTG51wdaK5P3migi8dp2iGP/FstuDoZltNmQhmSC
6kBnCxMJQvVvSYoAdvZnSVgCY+F4gI1aitMTKwGEOxBR8xIm6PGJrN+lq/Q3/9awwEX739IlmYou
Yg9mCEz2jk1/SWTVf6FfaXpRABuWuzYwHs0P99l5/E3fygB/+QSWJ2O2vCtJvxreii/0B0REAQPz
mn3ncR4ACSWYCvfXmUPI+Ltc4vcNJQgau/vyVIKtd+2K6dCW7yMiDq3Zyau9KTuV4In2XXdmgkRZ
8+9WfMash3zRWwEqnbWHRSmfHS376di5Wtee7ZjBWI2OlBVZ0BxTN74ohHbR8BqH2W99wc32jVft
k3D2DbqH7WEiIfrkYTnJt9qxTuoZprstnEwHscuDr/CwLrJX+4TM+yQ6/qZn/Vd+69825FHShYS0
MIYshKArCjMWmLVT7HFL23JIO0YKo2O5PG7HLCHZTN8TDXvQ/pj8jxniEjIHN866XSYzTqWJE1z+
qy1bfPXlD+6iAawz7WfQWi8S08Z+xcphdwc8ZhCiX/I706E3CMkqmBvWMuzyIZb5FlO37/4V+UDK
Z3HHToVaiybsNsOa+ciynQgeKdlZ7vobMSfcAa8AaoSTlCT0P0YgvfSvsICb9ILgQIBcYNwr4yYK
OxHjNLlhjU2QwTPpZth3P6T8mNa+/I4vpa3/6B/DfhYRqhLF6jBC2Pg+XW4o/cYCav6VfuRf+gnl
Ioex6sK9b7EQ/hLsiMYJtJKpPW2MYDl+rNQt6BpYnaZMWLkNcaTtV+aMnJivKitMhgg/2L3JMMzv
LX8Z3/mn5cpvrKVBTfGKUOXrfGKK/fqrPdNhd1BvMGorMTN1B8eQuu5Yj9XsNrBhPVOIduyjvgqe
YDILM8e6L4E2YPnbg7i7PtfKvwkfCaAF76TVKZaXn0FZ9b88W9FXt34AczjL/4aEC84hh3a3hv0/
9DNefLTu0IHtChwMt65jfm4f2s/6y1vVQ+iCCmT3+56+qTqNxxpRHIsnHj0eJQbTzc74m5zQUOVH
eLZxu1P8+sxu9ah+Go/43H6BmS5/+Zh15XMvrNkzOXURm3Q78YgYZlknZ3vhlED5PfOHRftir0+u
8gfTe+X1DxrMdjdhpfhW/uRkf4K8ZrRHwOMfcDKEFZMJ5ZV/wKdnu9RdqLDmd+JSilfgWsZ1EvzZ
z12k8e4cIdrYVaH8nrUMm1giesI1q/fphcPmUd36y3QebqrfhXxmaeZbfkQyafamY9lH1uKefCdI
IWPTfuAbIqEZVfsfwSb7m+ERwWrPr9Ptuz0L58Pom8wlXW5Xl4A4HndSnewCvbYx8/RzWo7fq+TI
1JsnhCN7Ego9zS5CzpTv0R/YZSNcgvAS79b3Z6ok4xD+gsHuqWfjkHixW/1kfEfagd4tGPaVk9oY
W5j7lQGWpjufmMA6CUH5Pf1harbHjuzi7jqJTn8Gi7C4w4f6uR5ZvtrKabNrfYe/x23/gRubduld
O1HQnHjmjuUvksI9i759ceBmfeByBn9A/48H/LqQondIv6hIzZviVy/Ntf3s/mAlqyavxOgadtf5
i5n9N/Ei+GbKPQIsnmoTZgkI7384IQ7R0bqwIW125Tl5kW/MOe/Cu+EOJz7KC6qan/RdvZE7ccO9
spuPYE5s8g/ONCbgIc4xaz+4407tL1euCHBeO4z458FLPudhx9sBWoEs0feYOwJtuas7zGiRo3LS
PjV7gFUocJID5+eeE31v/aGQWWkK4ocYbG/6BSOCc2aluCMai8DWzsW9fgVWPAcKiXrH/p13ONnD
auNcICXWRnzA0rgZMUmrZ9y5e86k/zJZW8IrDX4LR6anHGSnTPNHj+IwMvrbgo6rZUTQoach2WbP
C35E4kS8B58+96J6H5/tLt69vHx+zs5A4i16HtZUuxb93VNvMrnw4iC9oXE4oOO2zVdEoeTISsh6
RqnyibUOlVKkGlqZx27jv0n5q2UMkhA+rSwI2XfALeetUdBxMk2DYHIv8xuqN9jYmLOef3JL3Cd6
H79D7zs73G6p3Qc8xWyivsS7aNlQNThJgV8LAR3Ac7oveiYbkayugIX35m+yojraiAkZFPG1X19R
WQwgLblz45rTFGiOtxbHOAlF67xsV8ZgFCQprK3T1kGQrvYi3RSxAnwsHqnTdP3HkgJatnHu0VbX
KICRBjPEqElzwyS0Yo4ZmAauEmNQVj+HKDv2JLelzNRgQnAJ0z7vohZoZFCXXhU7eL5b8P/tASBL
DQQZS8VJAmQxBXqFrfcFZQqgkIVdEgsOolXorbiTglF2a5FgORYERLfY5DOQUDEvL9l8HTGakFt7
eD5wfGyRVcD1xsiEg5d4egE6CZQT3M3Ogsw1OyBdEdhJzzmm9ltUX602zOAX4GcUiMJVpY9Sf5CF
hpcCR1LRXMzhrvRsULA2UpjxT+Z2ef4XRiQwpZtDRwBuCq880b9anmpzfSHKjb93SCNjYKcIK496
cc6Th8EcuLHZyJMpy/eC0lPP3mX5pcCo9BH9zv90rgrCUjjcAlXBSLFbbv0Pthz1xVRskgPEy/zH
uPNyx5+MQio/fW2kXfk61TZkERJnWcX6be60C4lpu+pQfj2fa0761Rud4cEVVeBo9xlAib8ziiLS
lbWP+V98z9rQwGDuoSkM4PKux/pcI2gm1LOFacFiZ9caXBeT4TxFVGwTUN2+4VPFNQdDzFkuDEvz
7+4nueafJMWsr+1bdqJjhkvHsvFFu6R+G5b/ttPwQUKsGca+4mcXchTyeM93U943X1O9gX0KeW2v
04t5E8ma5Xgkb2IlzeLCkhugSQ4lC/Q4I5ud6cFMrN55TUCtzlciaSpu5/fc5+C8Qo5A++1np4af
D/ci77ILxyt9Arrt7NIesxdc54HwN4UbflZv5Rc/zYn5OPOFlObRbolCSP2EQdBfJqfFX1iwDKjR
fmqhpu3aH7ILctWevmOm1vbi811akCG86mC+wj/74fPmN4F0B3mO+FzA0WTsxQpm3W74jv/RfwBf
Dp/v4j+Jy8XmWbnVnnoVL93vHB07eom9eij/kUmmvLdn3JMPdJdMcn8Y6u8kJFJ72UHFzzQ1PSa2
QWn23Ym77lAdGI++J8ZxmvYxwCLMgPjHiDkT18/2l0xhDnv0lc/yKwOCJp6Fk/FXP5fB6uGmfgqS
kLS55Vf/1lClgol4Kc/rV3N46qD5fCB1R7uVJJQ5m7JHI+STUITE9SgSDPimXZCMvEQ36QeIp0/K
wg2pB7qu6tQc1nPU7nDIDWSh+DlQLZsVOSEVSORZmgsHQP7sbm/mZ/qFcKA8V27EJNG6a/ddHMbh
FuQ3Joj+yGeoYQV65sXv3tPXBMbXe3XR9zFixO6kH00UeCSN39pfxKtI3WhXkOmPu+gVQSj/Skh2
TGU/xl+K4/h/RJ3HcuPAkkW/CBHwZksA9E4SRbG1QUhUC94X7NfPQc/MextGG3VTIoCqysx7z/0i
NO6NM5/zRh7CG8I6lAy4vZELIP+uUE7vnHX6anGsRKnzbpHS6Te6uknCydOD+ND2bbaNG5omKCwx
Qh0JrMTKUqhHaTjQ889VxIV+5AomTms9OlXTWyd9NOlnwdm0/IktD08rBImxPo2MS4DaVwFQ3Esz
vTXa3Yzo6Zu7cDA9GTMlcQbNCTEe61YZrp01coPTjFOTAebe3JQ+2ZibiHwiKobluEJ0g9+jra0p
nCiPXIhNK8mtV/Je9WWEeISAYBuwN4PbEueNbtGlYcRpheTo7QwAJD5w+Rcs0mHJgx8PKUfSgu0U
AaO6in87f/DjMyjRFRp13ib/rTfBhtP9mib7H7h4O6zt2Q1JikdA2z1BDeOPSD44XXqQPHft1/A7
P3R+rivWZD/9cp7Bxn4JNpg5b3RpcaTCzyfj+rU8Z7fpbm/Uvbknqgh0IyjWZ/oFiWinMzpYce19
HQmgyb9FxctxifArUs1V9xtQzbo/yr8sherd3Dc3fjF9oebDZhFGXGaE1JvwFX4opkd7w5OvPMwT
wmJPdeOvvvHCbf5Vn7FSIsG6Y8V4KF6HBpWtKb8Hn+Ze3Qf9V1l02Lzbu3x3LqxLM03kYTnnjY8B
l1SDUo7DOGucuWech9kbXUf/cIhjPKf3/pHftQf9Z0qI6lHclJ142Bt2qN/yxCVHl/gZiQcNN/75
tOLbSGcfT9jwm5/5H+o7Choki8ig0OUz/Oj7lRKccrwmDP5ZDfqloulJYUWI+ZWfodgCAca4MBGG
Q1aeL6N0IngdPfDNJkldHMlD3FIHUZ+lW+vCtju7KGXguhEAfrTP2V9nEVusu2XtQvCAXcZLfhyw
RzfAufFnD/p8xZLADcDl68FD0ixbcScbb+GvcZEXTK7NAQafeXfnTYDJMd62dvK8bNX9kWbuqtY4
T1jUotF3FX2Gya9dulhnFWMLbi8kggS08uS2dyqpUw9AhtaxeaALM9tk1ZwtMtepnQErujA+KHXN
l8ly02/1xFHKTrCwgCNa3owNOCpoemOowQuzDQiV6n/m8Tkbnw39gWlT1u/gcKPi1M2kVJ0S6zJN
N4l1i3yg6aclGMxusDqyK8h87DJUR/sm5ldHvzioPMfdMG4TE9Xd3mTQGV/k+FqhjI+w3J9UJvzH
qQa2s5zQGmokG1lyMESth6SH6nk6ZcqzDKebE6avZSm9thwLBZdVAttXBczf75wtIrSBX8g8Hrx/
9CQkSR6QJq3nwCs/QzN8bRXiQyN4sPO4iW2lR4zRvVca2R0r54HYFe0xz/+943DQ+toFNv/qhjQV
PwIn7C2rtodqwkUwyxHgJ9ikOceoai2qlZAQtPjGeFxoeqPbzXSA8C8gX4bQNWJ/zNDCbSDcpOiO
Doa+LZCAizWRqzyV2e6Su5eHuvkMvFu6ucxe9EOBv2LWdK5u9S9Pceu18R4yS0c2n7aXiVlFnsQS
bKPcvzbNrYfqTqVfsmqhnD0iwB49emZMG8ejvg9f0cXRsoSHsc4i31EQnCbH5olH6MR9eGYzQmRB
z2GrsMCYrGD9WoTLLWRaGHXcqN1KBFWFL0pwMca3iY1aeREERtIdSnefNA5qzpS05KGwYQ5o/YLF
E17xKscDaLHujtJaEJ/CW8O2oMg7o3/rXpqdtjZZInWXnrdLawedAcsWY7sLgxsaAhwAsw8s7z6m
b0/3vvGebgBrbwnNXV36NccIvlUqRK7OwNcslzG+I4bmyYxXjnthAd2oPtvTsecNlDWner7Cdy6s
Hfx2WbjK7We7YRzm0oHyv3l7r/ckgHTicMX9vAI3vvmsT8R9reQX+kwUP9/Kgc7C8lU1ug7iH/zH
JysMdwnnEX+gNYMv1ut+CUJjv2AZ3EuXdt/53/aG520ncAfdxEGfLr3I/zaoC90CL4M3ZeVzUdJl
O4cVSXzn1qMiY0C5lv0xpmtOUG6ltjutaj5CE4RXLSv5hpyCGaG/dY407VE5KEYmEtlDs6S/DZ4p
KC1QZxzDpYlmgdJn5AHlxrpVg3jdGI0rz/zgxEUcrK3M5sHzvFdfnDcwFyQqftV3dZ/eQdLtmLAd
1T370xoB8o09yt4U3GDaw6KOwVylH0rHH9Psj8xaEdoca1RmP9NIHtTUXkZ1aVdg59HLeoUdikZ2
YR/1d926ammXb0zyaFdp9Wqb5BalL2NMy4GJT5PoQFwImqWhN9rkKyn6hqRVhGBTSjuCkMJ4pmec
NP1z6tClBXbHXR17cp/ixq4K8thQ5BaYHiY0q65tVzckXOQe5MaxEQCqA5nnI8RiTEvej0x8QEZM
uFsgSfe8nDl0d9VXN9Fz1kOurRNsez2ie2wpNhnKeetiqc28hvoH2Gn5LTo2JvmalRQcUpG9qdVZ
yYg8NFRR+KaUfFeV/ilmJQCXlEOqncId6QQqoCfm8A6HQCboorlE9Z8qfgX+GetrbVzX0Zq2JV5T
7Yhaj826ZQFQNgGmEHdGIwjODa8DYkQKmgQV5xKTY90Mmvia5M77EKXAsDF/ys1a2Hzsu6Lyii0m
jfydTGXlyYsWezyRhboqz6mvc/sS/cTPxgNBBF56HN9SkqbO7KTTl/YYXokBj2U8R+6MNiPzlW8+
KBxKA7h+N9bPXHt2VopWWhPWI3u2M2gzypADcZ52sFU5qhjtcuSuf9OD1d1D3NQKVMU1ZVMAhHv2
Mf4lOVjbf5s3S0B0ZrMc2vWg7Dh+qJWr2kSZuwSVACXSSCnxe45Y5C0rO2t6i8UxsTa17Y/jVQI6
9seICR9fhaY3pT7YjFb2AxbsK+MwBxfHMRrOWvjZRS8sVtMXDUfw/cKD8ipuVLGGvep18kL9uEB5
zNFqjSwZmpJirzAE5e9ScBiUQ7t0lZhReL0FvpT8iOSlo0unMOshQ9QDMM5HtsW4Mh5hvSBIzphz
QYHLboW0nITN9lWj6ETFfqvKndXR0l0ZHMlIQ2AeDtwMsOLfGWdLBXJjFT3mD/xzjg35cMcMZWKb
ZUDZeSI4iIMqLnRdGLdSOoYDEtzVTLXIWpy6QiJyFTzQtdPeZjawAv1k8gdXri1xuB8OUwVw1sv4
vBzybPatRRL9Fsm0E/nmF2lfwvBVsOMzQJOAoENN0JlGojsh4xfar/Fc0HIqWviyfY7zh168GWxA
pHR3HjaQyuanWtvZK1t1wzm7fisR9CguuaoYhdrcw60doXuhzx4hCoGWNeGF/P/Pe/hUR9cRV4Uc
HFbKYhPQGEXbOe46/SaJbUNSHIxEoR+JEJvyj46cOcO1rPNzYHKirtV2Rd0eIsfA8veZwmwgsI/e
drlpGh/eH87J1wfhZMQhxn5xqXb110gm/ECT0TWHlTqcjH4N7EoCxlevpQlHygV9sP03/vx3QeFQ
Z/xV6o3f9QbzIOqTSFm180pT/eBPu0HfkHEEB22V09NlNYlrGj4kalonHQpfdJDkM5shP5397JH1
Kef4MNLwLR9m8qNZe5vJ0rghpc80XBFfFvm76yTurEN4WRnwHix0WjzsZ4GfiBMPAm3XIdnWNW86
TYAtU5XBcWnXh6vqsHxNjNF2ZSj+9G7vum4Fk57dwIpvXJ0oXgvjRFmvKXSIlufSslblCfQwkxFC
In0mj8Op+qbClnfdU31WPu8ORYubnbY43s15VX0w+fnbf5d/xdZhTBSuQvB07UnBr88Ks0/WBLIR
H8ZOHwBn5cqslEPwJ9zbJlgx+2r+AEj08eY+glOArmjFc9O3B/AzTumVnacOu6B4Za3moVbT61hS
8AOJi/6mo6sRXoboIRIQMeBYXmZxFcsdnsBzaVm+6fDoPWdG+yWJ1zykSHEAOjcpFn+adwSYURlV
tIzpq7VcV4NUiNYTlzw902cBHUN8OhF1IcwnGkErmlNBfDaOY+Uzf3hpLuGJL4u7E80q2obhdp6P
kzSyOjHMfa+yRxP+4eI14qrHV4cr403+d+KZV/VP89Efcih/ktsfMGwi0FI+IpDMK52iP32X2AnQ
EXFJC067AmX0IbeOIZbKj8RDo7JS/zjIH+j/mEe6jD/yDkJu9gup/2K9iz1ExKIhNXaN/1S4srSz
1J1ReMBqgRqtunW66x7xrvLRtfkzxcIOXjKT+G+Y54TmyNdhWIFD9Sr/b37iPvbSjb7DcLMTvuB3
1Xdv0ZczbwAfPBzrvjgYZ4limXAKH4boiVBif/hD72zzDCHx2uy1ZDqglOSYFnh8+J7pwUm7Yhlx
+/1zXNXeX+p596n/GPwRiqhdsLW9eGP48lsMaJZydUVpxnuTRd396dbDGiriW3bXNk+H/zY/1orn
vI+v+Bj5FiHO7uZzvw/W8+t8rnzVPqnqOYyvPVeCKWe9MWU8cuvY1aGbMIgPvFlxmYDQ5Sfltc9e
+v7XqbTXUot+2oRDWcYIGbjUOqqBiSKq3CqVTwbsK+MGeq6ZinsCWxz5fl/UmDYndwgSUImfBiGV
zvRCuzi6MVNL2AuZVrZoDqylsMx/ByI9if8c3OzdKFw6djqUdViUHx1UQYXaWXu2JwNiHkBr32n8
AeXrV2QsAbY3dT4NuBLaPVmUIZHMLqMJvp8nTXrzlN7nZcbGyQH/4DIevMS/8a9Ga/l34SWRH4z1
+TTtbcRsbND3+IvRLJM/Fvn2l/bz/KRCmhYXBD0HRofMHbA7Mtvj+rd+gGfvJWQru4R38aDibB7i
YV3ads1IVnlSfOR3640vrzh8n+YnnTdzmRUgsEeZm34pD+1JrwAuGg1ZhLPOxboURwzpYD/2TDn6
p3jILxAmap8jMnNhwf/fiI35qW7mNcdXL1tfvkMKGdAr/jQtY030alF9wo/MRzcztGFL5dMsYXbR
X6VooX/A2WLe0hXASzECgKb+Dn7pQSsPy/nCyYr+twVmjubM2sJh1HTQon64nd41RMXYdlF9APrn
EFOx9tNvRupXrguGWn+bN9Ta33HpsgEPhGm9UUWEK9M8djoGvnVGPvZuPszhakYOwmPfHOitg1u/
RSy9W0bL2ke1NM0TyFMhpy0SZr1Of5PT60LNghAtdhEy7hCsz9uAJk0QCwUs+5WKOW/X+KjTGbwA
cvb1QJ2wljiXbBly4iRo6C1OW7AcSgHC5D0Z9j1i+wQJhJtp6Gm8jk5B4ikMAsudg2em35o5+G3G
XpspRmuPG0iazovqMbj29mXML1Z0DtRLKKiDOVej+ceCRUblrljuC9/QcCsQtRET+whHnunRtOKo
RKOZp4v54QuGKpTMRviMtc/M+DbzH0X5qyi/s4XhjoOkyRAjpvELsVJ5KdG4aEcFBUZGvvoab4Ai
uc0iQs9P9Qh9aM2UAqSzSUErwTcALYyzN3LlOnPbis7JErDc8/nid0r2mfqTDG+6zWnlVVOPkJdq
8+BUp2E+oWMWyj1NPjL7fXDeWp4Y5h0m4+iZerXOxkM5VxQXJh0BhO/zbtg3nzo/IxOAKzM/JAQH
oD7Iy6iFZOqOr6gmYLVMQeqnEDJiNPKD6NZVXzC1jgnkZaBQByCte2tE7JMnyBtNZH32zGjZQlyq
WH4tBYE3jOmvrQhSEgasLcYE5du0tyQornITo5OZdfwqqg7ZkDGxzoMdwYWxX5OlJ8/o8yAAfBex
tKPJZtNpZ46Qd6C/+aVzbqWwPVgZwGco6JJb4BfL9Ux90SMYWoVw+EyFBH7SJPgO/JfjESiMSmgi
I2mYSGjviCxXFk+FkeReMmHuwJnQU+I2d2nSSVooIXWGXU3HSyINqhqtfmPqMIfMuWKKUvrLiRnn
RMQ0Q6Grbk+epFkYXJa4rTP9kB1o2Smfn7Zt3YC+ahlm3FF0IUL4mHhjQgTTAq2GrZWbfIJ2khrS
X7WnRUvZZa7ivHvVppkHJc6RcjACS5T0WWelc0p0xqRoGaaZXqWlscWVGNCHEAu8ZV9kLQKT2DI7
blodpzAdmdpot8Xg7GeHpl4dgvLU1AJxgNa/hWXZnZRSRxRgrBtdztYG35XfYafquHP1YPERTRXO
zlhZVxJhr44a1a5es/BWpawebVN+JMDDNsUg+2rRDJ5UIFhLEXuFVrsbgkcaTASsawqB7hGPfooE
Li8tgMWrMmfAWpDkm2HdnIr5TbI1dafISLsA9zLdYR2CKhm8x6F8BUS5JX2+3lZGxoQ35EBsJete
c1o85ggOTE7NQVCcJkelMISBRo3PGiuIVda08Q/ukFOkkSRZtvUjKZcrVpb0WmVzF0faU7bwNnQx
XL8O4IGtCu0gwvCPcOxmZ9T1N67Ic5pn8tqcKbRKlOCvU8+2Wpx6MeincBC3pCSkcPpbOmnuirm7
ajHlkRR2VNckGoKNu4eTq3f4M6o09Lj7CnWed0QIGsy3j/Fn2VIHaoTCwMcvlixhgmkF7q1SQAcq
E/R9SU5X3MjeK5nNLXUK1GoXTZRvdTUnJ3DqyMTYZphTTjWgI6ouqxZvcUtyeJGpXzCS7WMfQZqy
0qF3TcfCOFYGZASa4jRhlhFWxjBV0Hlwcs1tUdjTDmDKLqhoY6UtThCQmCrMMqbkJHmdNWle6xZn
ZkuaJnT/aXQYK3J+Q6W650Mm7ZvJDvaDLn8BEDbzKxpxCGcSdTSFhdZGRFCgXWR6rBRgMtqA8zH1
TxzCXYoymj0tnY0efajQKBcbfEftPYsKWN4tp8uwrbGARriAFIt0gh67bJkIesT1V6Q27+aAU2so
WbT4bpArlEH+ms72R27WCpnU+4aQxAP/x8XKTP2sG9FJd7pdMQ7KzQGnhSQA7pc2DUTutDJ9gEhF
cJIgahTMPEfGzXMXwETPASPZMsw+RN9EEH1ESPrxICNLCWmhZxo4bg1XW6JXhlurRXSN8kfdV26S
6jGb+CS22oL8hoWf78HmMO4Ss9hjKPhyNHV4rfXoR8px/Y0VexdbRNY10ZlVi5mM9FeupOkr7IzX
VJmRKhegYQFy7vKhYYsh8sa2NekDyXE6WfnejjKCAiQClMVICogyD9ItL7SNsN4K3IH7ORkIcFhS
ZBJQssjCMgZPxUJMjxxUW0aju7TuJnJbKAa0grltHYMwb83mvUyeXSupu8a0Kj9T6Nl3Bt0CbuC9
ObBZVI1ucHKhrI5mRvqYfhXf7HuG+CqRVeqYOwdr6E3f6eRvcAg8mbWUXKfA+VuixEV5nN14CJRd
GA4v5WRSBfeF9ogzmg6aIv9g1afaiUcvk/PmbFIMoHpV1cw6Syre1qyPYy8FkbTOenTkoaEdnULG
JTyCyrJeG0VS9kalXVvoiVmRMg8W40GpGpjXVUWECTdckBgy/HunWnXs8vQopXKnzQPHoCTkDKQV
B7lxOIGlNv7HDHdERssRXQWGTYnYspmKLpMbjoOyfaodU6yUsWEpkKc/o8oKn455+9LbPRAUrVxS
SIQLB25jTW1wyUCu8rwSw6JDkmeoj/u97TBbWqPQcSwH98AaOP8Epbxu5WA+Oln3YtjJRAAlqUUm
rRiadwUObLSvBCycUpNQpUBJ5GVNINpCEqk/yHS7ep0kxzLN9Y3mGE8txgzXLrLABpG+1gfCH5Ml
uqLTox0+V8BjA0P8ke6b8TEX3TVLZEx5zRjtdf1NK7GkmWP7rPIKLV2m1Jga023dhcMpMDJxLIos
9UwJO/isGLlrE05gGdD6RerA5+2Y3mnSZwutc1+OEKwLmhmiiyySAqgNLV1maOMQUIVpnp7mOFm+
UTUlZ4Tqrg9N9YggDoVSrm2t70hhz0usPt40cpKBqyHeJ5Csg1Fl0Rubki93BHeUM+YME4FsERgD
UJ/gPWtx0sqy5bi2BYk0rxEpaGNyilQ724WpGlDPJzXHPEM5TFZq4TTuatxlxnk5OnU8o++ODGqE
bjDiYlRTpWExKi6BTkw9G7A1kswsr0tFh+DSWn8rjfDgRrcmumwoBOPJ+qitcfSUOJHPwPZKP8UF
I8u1dRpq5h2YbVFTSN18DAb7Gc/K+5DHJsC1nAEVMs3SGHpatqbYtt1FdkjuCSqaLVoMIFQPaZFI
nfTo/mmiUBlEYV+8V4NRg1ZgQCPSktWajGAtp0B6NS0lO4uxqtBNFN3nJF3pFeO5LIrDTNRx3yDY
NnoePITQ0ERhxw3DOGykiEZpY9Drl7rhNGt3SVBPWIGck4OiAzlOdbHXDO1iZgY+oKBXXvKSEddE
FISk1vqrXQKwqQlwrNUdJPTsQSt6HAlHC+wpXBvCgBMVzQgkKnNYF20+rNVKX3qEpARJtSHzDla9
djRxxra66QwsCVB43pXqZtYcZ/h0LA/bAEt8O191BVhEX0sveUYryowKnWw/jDZDQ50S27Thc5D2
qtVXKzkMj7nTS77RjAapz0TS1sai5enk2WsazEEVXI3KUaVPfH9Gyk9dhMLYJnKUrgP0cVpqbuOJ
mOlshOIa2dg7iuA3bNmkWiU03X4I1WU0NjBiOOfcsXLEGptIxXMqfhU9tPdjTIRBUTADHaaqYkDK
TqeimF9lQYfD1XS0j3HWPBseAXYK4xnHNkYwhxAVJ0NBOwDW3PXzYK8TLdRW0RRP+1yB1BFxanft
2fjbdqNMsKJKhZKk4LPHGhcMvhmfrV95+feSk7GVmRSAUaiMm05U88uwvGQZQqBpMS71ADU55cny
2k4cA8tPZRzhleGhltGqZZKkH+MJVU3qlJti+Z0cQk9so5wOgxMxUBaJeIRjxIDr3z8NbH1X5RDF
pvBPomNJkTXpXOdtePzfF5X7Oew1UnrsdjmYlQT+COJyMn3EgUdqcGda9uHfS5NlzkFvCNJTwwV+
USKcHDrn8O9FIevloBsaCdixuZPwEh7/vZSzWZGThEtikoj34Obf1FH7GSd27NUmDY1aFvVxbnX4
8aGxrU0nP3HULk7G8tJMyh/AdNjhbLSA05Bnbg3vabCKU/LvRUZxpMzFgSkLylmqEYxrYX4SJT1D
JzRxhXZdfDUFmv/BceDs5RoW8UCB/DYpcAMGq6OONgaaNUkzkWBZ0G5pOA3XFVY+VilMXxKtgnbu
d2qNDDEw6SsGPN1uI+k0SaPqXNXYo+tcT28zDA+XYJvFZ4kNQi5UULw9WsN8JEy4Y8sK8ZJ0gvxW
oYAe5NSKQkANVCK9QF8gpVGMUjvJszIyWC5uUsIWTHwCtArQEHPSHNuoA8jR2u0mdmJgm7JDST8v
BLSM/qikOpuysuaXCODF8kkCkEIHpBH8nExxdupyFMC4ImaGcF16mlQ9PfX60kDC7rceUwuK0FCp
WzFq760gXTdLQBOrVJHXxra9gnc6S4NZ7whHhFTdWiM0uLShLa+qBE/bL9PcILw19uY4W1d9zBmk
6DopWPpoXqcGcVGRcYye9f4yh3gf8kYaadTNkTfTptFaq/ywK7VYyTMui7oM/zY2Hvd2IJqnjwuu
altwFurrfddHxSWsh7PVUZh2RTnezZpHa1YRfUvV3zaZoN4YYk0oBQVIXpe+IvatTphsHQ9IcypR
QWloNCywTbA1Q/EitQ+4fN3TjOXjiNHw0YzJq53kdGNbQznBDxkwIYwS0dvqna2Cmtfu71Peptjk
+mZXhTCXUwsjGXEee+JtsHVPzFVoNIWyRh8msrtrPU/OamGcKIJ3UMv2gJ97WeUHhJbdxK7aJRHn
t5FR92ASwlDh+M+B3DWayqhOK1AnpExC8G+eGhOGs+TUhBLZIHgCVvoiVcZ7JHZVu2zyuQYgvMvo
2g/zuBWRjUi+xNswlMHRHLFZNtTL66Isss2kNsKLTQlEwpyRHBkYAVW+E/qt1OzkUtTvWsNC7LRW
uLbjajjaCZdJ2BXGS9MxPJl3XPWXoBnoMNeVfOjT6DibQwa/Rb+plrYdwxSUf1JPhHYWv4RICB/c
srkq8SiYsOGUAsE7HqdtlWN2rRT9Tn+HsR/6Cxtcg1/18V3Jxh9zpjRWo9LYyEJq96KfX0olaS5Z
XG+c9jaEYeRVCiVTJ4Z8P9ACbklZJQTN0tfchbBmOgkg65QMF7tkFhhMaupLhtAP9YCbPqpo4lWD
6nZBi4XLaowjxdCX1A/j2SyAytZBYLDdIk2qUbuN+Tivs7zT6OHKBSHmkroivyxbZUYwbc0YqJNs
UqnbnLx3xWy+mE2brBPh4tHjpu+l5tRI8Wko6FaFI3Who5L94TA5S5l/r2Ql+FScZtjP4cgZVSGc
eFBQT7Yt8yp8QXslYuJj146z/+/LLN/J7CI3Zvj894cKO5efd+nvLGQHNgHTCGPOIDEFXMKp4YFg
NKLDC95rgTxwJB7fY4b4e8UY7H1TMAJvk4plbdSzgzxNhm/I3YtF30fS0JEUypLVWtNOkg1ALv9e
/v3FKMJvqxDadm6Hn7ZK9V0oqc01CHjR5BJNTdx8a+aERs0I/+/PJQcmbVvRgKgXVpSsj8eeBh5h
L4E+TycjG/trMAdMwKcKV+1UUBFasQ5UDcOebgvh1oC41wcnjsDP/ecFEmWFAcgJlQb7GDOPqWsO
Y1AHJOoQJIT5G1qimLEg5rrnBGX/SvmV+k0nA6Qa5o06tRjpOgpsxViMtF1E5ER+SlrNuPdKxwJA
PwTNYoOcPk+Cj27GREax7TVtYNFJi25mQbaB0UGYlHu6GgUpZUXCrlEW4ExyrfuaZ8U+Klnz3ZcC
PcbYNW/xVH73ad5ypEFCnuIvHE07fm2crzFvaFIgGeycpH0pUEm8DNyySop5wBm18LWh64N0XX+m
DTx/HtrhvcmNe2kppU8PQj/02vARS+VLSCrmJcy0Wz4ijrOGcdo6ghW1rmgUFRiJV4Y0/cZhkj8J
KriVMDLQ1StAjsq8pMioUVWH85P+WUzkxJ4QQvqSrfi2IpXBvB2VJGPwGOUdfVe5fMTLclpQDP6x
FCz8EjaVWhf2axrENI77BvLdaJ7igLMe9Kpyx7pYn0eaPW5Dk7cwrPZWwCcmuw5ta4+5WLLi9qZE
JrprM/wzwkqpKjFeZrAfkSK6RaYX5UZ8Y4tL+efXSWKVNBsmDWSYJS9mCrJizCUOZ9F06OrmrQa8
XQbFzPdtFi9RZIYbzLierYUvS6FPAyw8VtkQw2OquCg5gaLBBHlXzn7VgZmNqWi3foK7Y07C3tW6
iXAAuw2ZmUz1I0JaZ1rvdcWEJZlstyE4i1FTy8BrIuHTDgA+tRU2BYYzM1FiodPoF021Sy8lsYo0
IbxZbWhEK5keyR8pQ+Ldh7DaGjvYlEEru7QLow03DtPAUrZONd8bD+7YfQvG8JiDXyWDHkmgtdSN
lmDKNusqUEPRvmUmHQY12Ksgzr6qIRxWejBM12KIkF3n6TrFLE/tPa7yuHQ8W6BOrOWeKeJM40wj
4+BohWONAk3KUfJUOcJ5LKxN17wmUYpFffnd3AIUUOiN+nmijYfMkmnMShOBE016iHtMD+ny4pDa
u8oVYrgIiKzWchBhhZE4TJelUx+obEePIwSqkU7/juWw+SqnFpxZWjvQDGsydMUodrYSLTBuVnjM
+fKl1JYWmQZhowB65ErmkPql2UyHDNHSSivmZl+HBW4yXWXzBgXlkdyK7tJxVN+yVUTTARJPK1Ou
sll92KJ40/V8vLWMQrjs97iogFmAUT5asBKy2mZi5/TNSdMHmARy9OCghlkT1t9aFQMZLGNwTIOS
T1NT6UUb7RrJQpe3DFOS5ltGnGRqrb6fsl69DMwzkFelL45qtTR4uYNV2iZB28XnptCbl7m3FNp+
xridQij8sYKjP3Q0WtKT43g62w56n+wU1Ria1Sjvr//W0SZVnVVl0p5U4+6mZmRaybp6mmWqWMQf
5Y/UdpNnxczJzYWC8e+FU1C0M6zuupw2slEOvhBx/0xO65ZFOF2rHK6ubmHPGEfrJ1ar8UrkILtM
SiMummVMQCMCcjohZLb0dnuejTDcDoDEg9E6dvHcnIVwmjM71Squ6AhNFZHWzoREUcmf//5q0IuW
5uPwoF+tbHuD7EExnYtZszw6zAhQgmg+l/RAT1Z0N5wBoHocmkjTWkbElhOfsg5Xwly0V4mPbSMW
zkUAiF2Oq+YUOqW4aobDXwIk46N2kE7KMQc8/qgPZXGts05wtNDPcwA6I00lcZ0UyDTpiGUmJHHS
oxkL5W5qq81kgneSOsLg66DfkxZYbbrKGpaYglgQqdbEPaoPwskoLJRXa5Lv8aC/2UkD2CnalMWo
krk9roRq/41yuWZukII1H4mb409zpbV/ci3cR2kDZDzTsTtWYLfkusveKlhOHOakVWUogavTD91W
S0PAMl41k+dZaGzlVbWnj8MTQAycKMToEQTQUkL4yqipl7FUsP60GOpanGWktOttDDFAzv7quj5A
bE5JYnPMmy6mb1Kc+m0YyY9OyiyPn+beVsGz0eCN0LpjBoIHDEFd5IUh3k7RC4hBv+A1tPXU8My1
nYy4JISSEyjZKRPMkK2clSaoZnH692LMQ8rEO4s5o3IeHMzwGJIWRCCYGuzaPiSPxOhPRWpjThi6
CFINdDZUf/UqyJu3sRfq/zB1XruNY0sU/SICzOGVFJWzLNnWC+Ek5pz59bPYuA8XGHh6etpuiSLP
qVO199qMS3F+5vDqUftFslNZ/rhMYuLBAs/bMXv5E7C+bzHTN/hHhm8FZPEiqqjWnN4zAoedSgmT
dJ3Ctrzm85cGKIyP2jbsTMlRx0naFlopbaUcvtw0CGhrY9nYNjwSbmKUd5/MhKqVTVuIUQkkfitv
/33JK0LWgrlx6HEIJXkU5waMzDxN/vcH2tRLobZtvIJ72krRqeVCCkZp7BCm1LgMC30gDDLJt1Yf
biwgTQe/VseDENPWqfJ6ofRFjKgknOC7sqahTw/Jp4MsYWoc3qPatOO4jxYm8KXFv+/0Kr59zEus
60H+xZGCjkQiEtnLJ0qZ0yNEEDs+AbIPNuPgi4fEjLIFsYzoM+f/lGvhIxtaa2kJLNySKB6qqfz/
L5Ea4pKOgDzUjMdNTTZ2eWyaOzAdTAoi9dC3mnKgdahCzwy/SkAni9D0777UQK9Nmi+PmhXmFbzh
cP6t0Ay0Qys1sWOV8rsHGnssO4zVviC+t3VwlUWzdnp/ZrLVc69bI1NWtLJpNRktRC7M2p0WD7fc
jK2rpyKLwlVH9Ha0SisG8GrGClZSGSVVkK6bMEhuSqfj5m4E+KR1fgq6AvxNbaWYo1mJzcx4taDN
sOzxAuwpV7Ij2QIImgvyNA03LdAb5UKdHUMDfCu95u90/q8J6aur+wEmAitc+9oAdUsr2fDFWkHK
QjB4XTBayjJp4ecgcmioFGdV1LVd0A4HhWYHc2XA5HmNxy9JISa3ppYvyhD4nZWq1a4tHlJUVm/M
iU1b1RpM9WyNd13RfNQACjkkparBItPGO1q/HNIZuOcUql4UkYIl9+FiEqryMrC40hRuMV/H0l4H
Po3Jr/HXhs5guZGRSOmtWF5jWOClVHI4kOjfTZZFgqqgh07ksQ0Nvq6vgwRpqRggCmSNfVPr8tka
wAQ7nfazhaQD1CGqh0INoW3qKq6BDrVmObW3tOUa5XlwDVoW7TTTH0No4IG1CpB2NO0JzBPusZCk
oBxJsigt+UdrcSTmniQ6lSbLZDwNxSnUs3upoXsBuyEvE0M7p83U342Qnm5atP62VXAQNXcJ6CUo
eJAsrYSasOfgsrTG4BEU0GD/fUlQyZtFPW76CFJHo7eoRWiSA+1onNCfkCZxtakAJ1HdBmWqbf/9
SjOn+6Qhf+WmnO18yMEyL0TRz+Ro++9XlTiHYIJEoKNWGf46CMXoCgvrFZOBvGWStALmRRxs4ntL
U13GfuUvcqGJlk1492TmlCmxbvAWp01nNcEVII6d0Bm2hQjdTM75p9aS6pSZD8Of9gHgGY/wiViu
CBjEDp8QaCHL7Y8VGL1md0n8NrZ4SqpCiDb0+n8gfQ7YSJrBjkZYjcQuyqpdBh2zKUlbGV0CnMcb
76PBOuEnPUla8xcssJKKjjAGkqcDQL1KIAvtcaQ+KrsQR3YV1oh8Uevllv6OlNHAx7FuYnW8GEMk
bIYkePQGanItwl4jmwINRS9DeCtRNEeeGFyssXuv+umzM/ThndidelR2luXRs/UVTKT9RHtSWBu0
LC5qazCo1B6xjzNWpIKSuqi9ebQKd8GUvVKyP4zCtGBg1+G5hhWF5Cq7VggOoVlw5hTy/s3qMM/K
UY/sro7gjST9lofmXqap7MRtRPREUkQMsEKP4A4Jh1Lqecgss/AD3F++N8Iq31NQ6jBktXlPCPf+
RDzUmFnJjsC10dpl828S3RHt83UpQ5iy5EjHgSkgXxXw5DdKuOevoGbkJm8739oIYoIFeoC84g+n
MpX4wVXcYC8pr0OVf8mhldID08RdSIZ1rkQoLOJWfh/kEaD5lCDHiXHZTHUTkaQjIFfro5cskQeI
NqRA/9pI95jPUKtn11alaXsty+tzXITnSI6Eg2ZiKC3KEfpxj+2BjRONtheH694D2w9Fm8UQ2K9f
5gyyDENeaoDDl+hFtvQpEjdRKiZHSi9tS6SeJDYBztUDDYvnZB6NouWYrafFooVzCnZRjtxq7AiJ
anrpI/NTV52/QR0Dmr9W3dpgYFvbp6tZIpiOleBYY1VodTJISCbtBTpiPbLyPvaFj9IKzZWVIVLL
+4eUYytLhoI8MERgVlXfBZTgRtJdBilE/GaVYBOkQDrWGiruqjJix4vlv6BCVgd+Ggm6KNDNoOmI
buwj9gN0fR7q8kqIo1Uxxc2qqZJpGXWQBERTkQ48ZOmYoOxJ0FZaMYeOUi5r1zQmfrKWK25ezB6u
ahJP/75UEogCC9FUWCuuwO8atZoeFSlgFmsbZZFucx9ZDdxznOKZm1Fg2IKcIC+2QNATO6ZZcL76
qb9Z8zeGQ7mnxpDWLW0Sn/DNI/ncJALGWAn8OWJC6itgsHzRsx/LbxE1V0K5/ff/4pqXV4r+M1Rk
5v/zFyOMroZh1ctKSqAQmxPaNmE1Eofdw8pa66P50FpRvQtz2qCYGjbhnLMrOhtdqJzakp4pAw5T
vdSt4i+kdCa4BFVE3g10O78vrimNn7YBSqxU3mdHT2QeGpLvOYLWD5JIh+JtZ/q30bEwws/PHykW
yLJBRWMJGEoF7X2s9G6TKNPMS5kjYVKlZLqL4y5umL/oeQGQwcOtC2sOl5ZfUqWE0lZXd01Fhmpd
E9IN+sEcJyeZBU6odjudUWghSoSW9owIs5ZPU+IHGoVIsmHLmwbKYsq2qlrfntgS62VY1SMdm/uI
Nuu3j98rUaUAR57OyTxGYUR2mMzY3Ggjc6n4lfE+6bJNiIVfMh1SwbsSQIlDP55opNUNclc9QErX
1B5T36YGIGco58rK9F0xlprTG5QgJAijnGtLDaE104ggDh6WCpiteiqlRGuY7XOXDePrH5LK9PN+
/+9Xls/GHQQwstRB9PdygexeT0AnGBg+SUH6jE1tWIqNOa5Cj8G/2BLkUBDBs/ZlA9hASTSPrPZM
0nRN3XkolvrJC44KA0+ddJm0AnOiqsgEophQRjEH9aEUj6QHsh4XEuFEaRTtDOgu2rxi6k1TL9rS
qFi/C5DoDKdtQ4Kjyj4sEVdHMrBv8aVWur9YGk8jLFFEkYG0y9u/XLEmWgJ8acT4aUSow8Zy2E9Q
WOenS0BBAAxUohftiSfULAw0tOE80FY6GFG2NtgPXd3kYbTmGZhebwK9we5nxphremNTVhFmzBHV
QBh+GqROnVqOvcusCCBv9CF40oL7XfFZbDu17djh4LsO7LWDtKR/wIAHVFwmXNF8RXtLYOdCm/gn
rhDWKXBZSF827yK4KNNVD6Nb7MFB7qdb/K0+cYH5R5JftV0MFqfYcFoK79kOPbNoD3s84fCMdvEX
PlisDHby0W7lY/rot8rZgH3P7WEDJAIM6j+Y3Dg5dAbLKbD2QyqzSbUKbChr1i37GJbPYW3qex0c
ZnuV54g2//ufOy++PHFL85OguS/Hi2JfmhXycmAljHRWSFsB13h/AJ0qFbdfb0+3jubSK9uIW9FF
Jp3tpZN6sSgsV92Z8O1P3AE/2PeXyY93bvYgJlp7wnkPtP5ICiH3Oj6hfbLA2fw17LIFKTzko/0w
BzoGq1u7UE/YoGbuzz38HlfiZfrA7XEJH8NMo7WVn25jzITX/oUVS3SnOdf4Jdzqr2TZuvlBOMWu
v/XuyFHkFWwf9Aaao5yUBcP5JWYoVifXdH4p6xcPZgD7YJ+76W7OCv7u0QceTiMi7/hF8BRBKrdy
RRDbrTeW4gWJrHkP9tVm/ntwpoCgES/Zz3DO3+nBnOGBcQtlhitelY3k6Fe6ekQe9rZ/0j7Db+1N
fKqTzTLfvoeEuWJ8u1GUTlAWhqv6yySEiwQF4K/dEqLxyF9kFbZb64YFett8TGfpPJyx4xhnYVl9
TMvxisU9RcrrEOZ9ZZevV8Fb+oInwCkNAT4pbnwAE/AOO2HFy94yvILZJlqeuKNyl1E3QwjH2Gcf
06/nRPZaOZMn5zBL7/FtAuaxbAr9FVLhB9RDB/HNQHbQd/xHytyaOxNPQvLOIGM6jnCN8Hj+qWcd
4imys+34ELdItyEOBKA+3BxAWIBVZd+BNT+aLg/bfHmEvfaGbykU9vJl8iHoLvqL/61t0MG+IxKR
j+KK3ZWjFdddPiaOiyTqBWgMAjSmHZ056rYccJ2ah6e+AWrnpivg0gfYJfRJVg9w2xtiUx20Z8f5
/2FbrWz12nxWCwpmlLGHEz0zt96C4Dlov6LjbbzfTbPoHfmJy3iw5c+EaFdqi1upLjkjYgYniMam
0w7+8CBvMf5tDqjkcyobGy+gix0Cr0TlaltonHgoIJiBLGNgcNT4JI39eJWf2i9gmBP8iDdz8wao
otkAtyk4pNlAsK7IRJuZqw0basmucBSvUGh4zhfcy8qNGK9leQxt41isy8V7v68XY4ELZMIV619Z
ZzC0osPgT8KiX1kb6ZPATAtiCmrZRc1p+ltQbOtX2cCOc/AzZJ1L+MZicAaHrWu1v3PcQT5B+/EI
LBd4HOnpDnKPg8SIZAFX44f7wQZBQG0p2P57u1acS3BnnTsU5BcDRUMgDWaLJ2n4iO3YHj5bRy2c
YUls8juO7tsTX9E1AF0AcGXDJByo8YuA5DVmSePMcvSWXfSl8Akm+a/E88EfM1e0hRfKFVsaxl31
4D253BfWbe4qimPdhSrEGgmAlYc9eINxvU0+0u8HNzmxeADUAgd194Vx96rcCUvrBg74QIn9q/Bc
0A06pba+mkAmtJC9cFMsRvtunMVl9Gj55dxJosghu7F0hdMSNzjoO24Z8Ri/eCpeyhu2BhANrCoc
9BbVDmOXshigeEG7IIan+5AvPBrHTnKexqmFP/AAQcv6wnZx8SxnOvPF+9MWpMMcZWKsXaz6JEIl
9r0HKKZtYAyVCw7V7FoLYZPZe/EX/xY46f0nyqANKZ/fMseNVbNMNjMzA0a3413xoK2A5+/xEc33
ksmbwy7/UbuIiNBAHGjmwyD+BpKVUAmcy33ITvESl+1u+sxPbMe1LayRrR9BjqXqpvYW3QGI6EP9
0T/MmwQEK7nDRjzCqAVzATz2BzAJzpdq0/yQIOOqy+RgvHU/DLUsFv7m3u6TxA7fzDUvVr/CWxwN
+/JVLrw9DV7nc+tzx9bbYsHTEfCZMtSD5ZjZuGWRCu98+/oTPNRdcQDphI3wjPU3PMM8z5z5FtFO
OZ+R5ghL07UY67jzyoE2Hof4Fn4BCVvlM/x7jtyH8gGczHJMiXTlhvGRALm0RTH2r3RAA9qnuIXe
gC3nRL+GPwALsPrxXwZMRWQ863RZb4xV4269K/aBX+QJN8j2EmFl4pGm9jwBhbNWLaVzES062Hej
LZL0xAND8oqyDO2/0BHumG5/gSE4LCcomoR1CfPPvck/xAYtPbfjcyW6XLxgncbRzXPCOnqb1pjb
uDDCgowLfDHF/kSVgIOQRRlQxhyEJoOMw1l0jFxQ7J+CuPiw7E21G8+Cs0E8wzMHqs4p3J+YOxbo
iivsWidMF5h4ePCO+IXDTWOs0p1+BUQPtMACjMIo8YhH/qI/qVGWuwdRYGThKmfx+ZufCCMmg29H
xw1K7iVfgyEmJWyiasDI9YrffxNnPTjqCSrggqfLUW7+9/wdzR64h+xc9T3JWY5xnaA5TKeuYGN+
htsDSKltsPIwveGEk09oN0Hlic/SZZXNZnDK8du/0iTev6lgYZIPIVxAnO/X3LZs4y2oB+IzhWW5
hjLqfqXvJPF+VOyIDnsSl713gRWENk5BlngyL/MHAQ7EGFAIVIvkAz7fArn2RngW9iV8n/EGwAoU
p/lINk8gyVQOnnNLNxX/8sHHYfo8hwyUbeNmrmaWDATGK7gyNm0m2B/TLYKc8KsoXBPzLl8gQb7V
L/If55V0fjkYm7H0oUdcTigxnNZ5KDd2+Qr/LDYrCDb2tNY34qf82b3nqxPtEuVjh2998YRoAR0R
5h69d+qrcouI59r5bN7+ms/t6uHAM7bdA4P2kWtjI6X5zD+GK4jZdUX5aW7IjgCiwhv8nvBqyW8Y
Jrw34ZS+5lHrGW8Wt1V6kD+NJRPRrbbCT0w/988DpmRdw2Nw5sY4tu/Fj3YL3nDggHVgILGK/0T0
X47y5FjiCCfUP5vqh8qDLFJn2pFB+6LSafbpls1KpnKlfJHfxJu59zb+Vflg9wrs9J2q7kjtgp3X
BVL6qtFALuN8oT+zj+CsLGFHMFSAxMpHf/S3dveNvz58ImZ4FUtvGz+TT/8KaoMYYjBgLLxwIwHz
wCJGNE7Bkjj9i/qu/WexwrHCbBqeKqgX9vrwEWwYZm5jJ1xlu+hWbOQnT8PH8EFTAsOc/MTDR8LK
7EeaQTlU5Twy4AGfFNv8ZCKG5W4h/fqgR3blZvyJ0EPh7qIK2LfvOWWzYWMu8F+ExHD30hmmq4Gc
E9kvTt3hGyEMHds9oKSISXC9h/obU+mVC+AOKnNFHmOejd7m1mKJkT69a7bl9LVnXe1eFEnVEXIs
Zq4MSRwtPphRD4bLIHA6f8E7KORFe9fe8TqytgwWt5EDjoE7i/fhoVHBus8IAIswUbjODJri9AaI
gnKUt4cHisrVHJCYYjaEuHyGDZLZvCCTKYNDpgGwrGIRIVmjquTebwEWyRy8K3vE6yDaBZo4CIyp
y+XGloRLsb3GV+/JHS9ex2ueuqTt9c/ihBkRLCmZx6zFUkWY5Z5lXr5qi2jF1SIRXD/66KqpVhG7
vJOErXwGTxUgzHJy29AGoW14ay+g3UJ4CKZTYTPrV4crbB/aDLa10k/bW0AoDIvFK110GFVV/Kz6
mapvpTyVy7T17HgB+ecYrQyifXqnccDOreu1smGHNN4GxrBYtt+zrfE5lzMqpddJ2BmLl/8xg3q5
/sqZQyN0Uort8Vv4las5Hcpo5vopccu9vjNYxkl5viHMhW6MO+pdZLVVB0SODhNALjfv2n+HsFVF
q4arKs1c78EVVgb0MjyS+J2ZnuOKbGo7g4gZI3UFEaczSArs4Hd4M6BUuOSDfYXrcFVzmVhvUQZ9
qhtme3ZtFxt1JZ1wIoYv84AAjn1JxLSEbcVBvfZDiIddfef8jvLBg0yNzpnVp9BIXzWpCqzds/9T
WcI0cbxlwarmNmvhGLqAfbbAZwEVe8aSrX3BIXjd/QTyQsBeCsXslxkODkTuEPEpEMc9ADmysz9K
hIhCjHpc3VaCHVEJkthLRckThlSVG1h/WD8UFr7scgO3x/oOLAO5HWvJ7GasaEU6MsS2TfM+8uBd
SoyDdgDs+V0BKoY4mmuAmcebcVX1gxaUcGuPRC4kcM6hKBxNDr0gJxz5TsN7RbnPYSFDD4LCZkv3
etaDsSXCmeMATWJdR6MSzC/EWdybdJXmeoIKA/AHny33CVc2Mu6m4SjNiveRfxVnkFX8DFqOs4eE
RtY/V6/S74zgWkYb7ZaHToJFGhwOnyJoUwObph2dGVDwNuRf740UANZwfjN+gMHA/RuhiYTUR4ql
C49x2RHEe4l32q77bfHGMVxxrB8uO49n8oHZky2fLUP8B96qGmd6Z8/cxaYbI4fjTPJmmRARZjtz
nZ/nx3/HMmBiw7XD2m6GGy5qFhaNjPiELZc0EUj2vE1yr5mdkJ0VRjdUJoTdK1iy2JG1D8E6BK0j
mCehmO2/TXEAQxSrS53mgbFmnWHtgffFX8qCQE4QC4wfguOwu96JdFqzNlrHAYYwrQi2Rs1hGRnJ
q5iTSZ41B9xykTOn5ebwL+imfxQytzhOU7V8tdjbC/gP39MObmcLE7nbcDCQTsPJeOMQAXePvoLA
lg0ADfQWtjCuwo5Uzh8kXDR003n15NWzLkUsp3/zAMVa8jXA5gp4hDZGH8xrKVcXzVkz8MDNIeRt
CINlwVdrRsOxllk/xs6kvGkWQUi942JZBnxvDitYEsyRgOjolCUoYL5kjv74/aBNI2NWHCyY+TTT
LTjnCO/gDwyGW78gOFpiOMHKwBJh0UZrVtAtQ1WC6+7YZRud9mWBtmFrWi8tJVgPus5WRzsHADhd
MgCRLFS0S0vm8r3BUWCff9AXVeBGhx/S+0BVzW5+Icu+g8A9ccZhY+T5wlwO/04j3ij4bb5rYJbe
AgeVni9nCAuI+HgPFztPYX2HDE3+eEE0L62ZJG+nf7nz1p3NlTLSNlsgrPXJlnTGr5ieVngN2PFB
ZbriQdmVB+9TJDg8PsCkHL6bk8cE/Tvf0kHix+NjnzbtvfxDFUiIDzvCKt1KyIlPABdVtzwGP9J3
cetMuGOonaDi5H/Fd8qJkqU5sxUeJNWWZscq7tFTfWXDU7/4gxQp2GnbknmbM6+gbGykGbN9woD5
bX4OyTm+8PueSaHpFALaC9AUTokv/OcAeHZ0h1u9gipCq21DlHexskS3YrxKfietxWhXop1ZWT8H
YmF7GqyY/XtXoU0DwyInkIBlZqHJfG48OGBBmI+uEEeiJi/ALoD281EwrgluhVeDlJWPDmVt9Cmj
2U32ZnFU9OtAD5azJCc3lIBpSjTvDt0dlmLQTLj4/RUe2/ahviKybdo94T9Nu0WlEPj3QbrqNH5K
GfQKFoXT+AQNziWRMyYiWz/cl3NW5wbjBZ4stnaFmMEtlBZ4AhOQDEq1ckn3qHmvbm/WBwskoEo/
PxeoxtqtSsOTVBRzI8HFpjMnrjrNJQU17mC4q+oRKC3gFyBGjI/nlGUN3epaFrf5uDbYHBDqlA8C
4UkEVj4R0SJBrnSXHyE028b4CYrPzPqSs98kZg7dvJXlt1iwaHBfTAHSyhV0anIJYx3YDRGHO2zl
ZE34FlwJuMFXI18T0qCZS0tdhTg3v1K2l7986/9lCpSjXUQoSXrV0z1ZpAUCYpvHmKM+ZDbru6Ue
CUkJAernSiDMtYXUElB965CC51eJlqN4nsjmHDaCthnm3Ng3pd7oX/jEahtzE9wjAzFKSMaFKz8O
3L3jF8NVSAZ67yzHZ7pW70XnNIA9aGbNiQ9ImZcC53TvnlNE68fOXLHgZyZ62G1mncYJD4hTEVkB
C9ObH0huRwtY7B8vWdcW5bAQo030i2OLdEKugQH/8ppbmCHXEHssf8/yIuuOrJ3l9lMx3nS4gMkB
p4BCGVMBsSTj8t8DYZgrvbn6ydYi/UZws/EIX25OfKoWnbyoPlkjl/yg3t/2WLaO4Km4ENyz3Owz
6wX8p2nnV4iuxg6l7b6+woEUFHdAZtC4Jm4YA48O7q9l25NJRPARFag7kOJC2w6bwLAJfiknxMEu
fsk7QR8tQx+JFtTdhBTG6UID36A6BLBSrGszN+NUe2cz20E97SC3gUiqr/CThn8H4RJS0Ywwc7BQ
6KScgxk1aZfv0nCbteu8OnrkSmLwHBEaH7TgFAOJhXRyRW8FprKHZBut0dQJNeLpTWw5ojXvDohJ
4I+ZdGIEhrQIWl0gSjrTqhhFOOm2ImmFONsRXEHow71ikDDseKvxS5/WCj6ZcZFZ97jYKR5jY7sP
V0W5aoqNGaxJcmZNAKQppCe05LJ5zI+UB9p7cGPpICCB5VWBNE3KdwiaYc0TkKjzK+kUt/jEPJ77
a5Uy0trlnUujEnjO+IogykILrBYynvLR5fuBV5PTd82zRZYuQW15Osv4gs2G57S9sz3S4p0IYAMw
FL2H1o1l33wV9Yxz4rpS4XPoENE40R0i8vJNWMvbeTuh3J1Rvm2yJemK+D0+50Ajapc2hKN+6Q/k
iHXPOcexOCvNlCvXKmauKzCnVlqR4lJ7Lsotdm6NaTztYJtPWiCHoVpG/goxSv9i8YKqxbAh9VzG
LyiNKC9gb7S0IzjFEyvWrmCp0UHn+0RSTELyA0h9X8rqfH4bwH6SF2kDKG6nA2c6wkhythyBrcH4
ipFuhasAEg2rzA+SsgJyq8NJDcxLIe/F+ip6Z3RffFxkcTOnMKQ9BSAPKTAULgaEa9U/WMA0Wumg
k9M7HcHmygY37yMIrl36GciwOMyvOU4H1P28rHEgTDg1ec196m6CJOMw3xuMuIqLll8U8zRGN6Fc
xKM7qktGQmSZ0sBqZkkppcCON89SI9c2E3J0pryMSJ4X2+EXiBkrWWBumooiAYeia9VbHpMyfudy
hvGWnnRz1dVl6h+wu0PlKIZ3Idojh1OTG+JDwILZr0oowk97yegtctEeIutb6eQxiwHWpKOe7oiP
Jo56kv46C/ta8cgM2PrWO9eX3OKsuMQe/BKXRxheQ108+Gvw8c7SLrKjKaPRPHNggd5AnwUxHqHk
6Vp3EeEQtjQS7kk4igQOawEthzckfEs0Cx4GtaaxJopdqtZhfWVERSQsT6AJ6UZAr2OzpiR4mwPy
fezxaQDxgxQrLjoOy51jEH+MNhLwWb0nOGOa029gSS2SdjV42xF5nMJT4fBaqnYNkGfYlzT8Jace
KLDYbKiB0K/sRpAQzOx5ZKxNUh28/MgbNvK3hg4Vno6M98Y+tGJXYLfoB0dU3vkhMYxatGXzSXBJ
DEfNKMncFPT7mfdwpHgbakJwtxXEbYU7IYSKcOWVEpHrPxJ4Q8bKS1bViQ8bOF3l2VRsijUXyIXq
EqDJ7ahmx4b2ZQfzZn6PlvadwD7SKI50AqZ0zh6oZexa+4jTV1avMTYXjE/63cwWyo5FtE+Gm95+
VcOtkx8+Ld7sk2GqPXUYtHoa1jK9qgHDtak6o9di8HmExU1Lvobg3sncbwSvZOfMxLv34zFKzo/c
bPnoVpzeAIY2RxUgqGrPiWdMVRPXo/9nEL/E0U7Rv3UJWpX0kjmYFAofd0nPRWJtqGjc1Puy+jYr
7AM0a7jDkEQX48dAbcVTwGef7hjKWsKGQzXcuhFe9a6alor0Eni5Pqe2RvpLJICA+rdUXAJ5D0qm
TVeSwYzc5RbNqjV3YJsdWSii4iBKWwoWvItFvSYst+FbGDRQBEI9mkhMOBXWSas+lBgvOr5FHvmk
Ruxd/FQ6QoqDN1305qsdnjkR9GgYjTXpBJ559L3zID0CeuoxjGR49v3EFMdneCcdhNmwR1GrnAfl
DETdi28sqvPuJ++NZDnW+1ziHGfhSsSlCHtOomKgTyCP64g3NvOYCofJ5KSv+TSr6dgUn028N2C1
YwjhTyAXLZXd4LscXVvxM1F+s+hZqT8hDyPaIVrnvpOMlYssZqEiqdC4cnJPB6sk8JBREEQbGxkR
fyGID8iq5RsVMkYTiHXYIeKDYcCRWBF8ZWRr6mviAMzIhTrdYpBX1o2BCfIdzziHhkdEL1fznBQt
q1RZC4+2gIInGWFzGZ7kEvfHbYKREWTIOoJ3I+3YmZ4Hazq36Ssm/HZKxWXZ0+4J3pP0c5TB8nF6
4jGHUrwqdIoG9kfaTpOvMa8VA1sGiJNIMbtCu1J7ZaOYQJ3Z0NW+5KOP3BygY2/5UAnMqwbwv2hp
sTDBkhR3MjgQY6AsQoNwA4pH8mbjZZB8kxe/ILLtu2q9LYgW0icYCwM7pxNaaySDB8w/5nkvyowk
UlZzILREvEw2twlCw7Waz9B6C5R6AdBjoXD+HT7TuHHrPjpN2AfgIoCihOMnMF3gDBoJnDH5h5RV
olyBXAGTMAjyze9j+6cHb6agH5WKwQNxYUFersISHILMXIBzd5iS1ye/FykvLfddn80zeMYKJDz6
Kqn1ToKom77mm0QorKXOyLvTf5QObHobuSrZvg3SRSwla7wodmZNTlcj5nkhVMfrO1Muf8ryPHDf
jGloW7jf670srot+qXx346/AoHks9nBHK7q/A1uESGcyqUyOWCrCe1BzsE4z70L8aD+eyKJimWkN
tgALsgtoMrbtWXwxxZ0jW8e8/u4QyEv6vaNhCodNnTasPRy1OQrn2bdhkG6yReBPfe07OulYArUy
/a3O+M0B9EtHSydRzjtF+alBiVnS1GhokrYcRMTyHAgXlJ7Yv2ekOuVaiTI+Vy2O8JwRvNa30GSx
T09izPFL32PqpX0C5LQY1sbIMHe4F+DFOLvhKcCuq/9Sb3r+pS52QfQlVe22Ki9IhjA3Oqp1Vtkg
mabxBEJeZyjYOl1wDWGQFRyQK/3HUv4CVbZZa9i/U/mSWZucg3VF76jbmt09QjRl8GAanD11AeQe
j+7W6l4wsMcAUq9bU8xoEtTmdtu8xR2k760Uf6AENbS1xNbWWZueZlWPxNN7tRxu4vuEqJqPNCQE
Uaee6MXByTjOGhGFhXcqv5RxB/orUl713DYWn2N/TZtlI2w1WjZNJPDcq2sTx89CY+pAw0YQnrhu
8Y82vwL/tooLR3QBltK4qoTd8EusL60Y1mRomhztJO6SHs2Sb+DDqqyTKH2KKT2NCMCJhGfv5EUf
mJlQdB+waxrq1Zv8jZk0OBM4lDNkKHc+J4q+rA+5hqUyddvuK+MTjvRXIN6SN/5M3d/hbJOmYkXX
Mn3UwyWr3tMe4jwwtXVQriUJQUKEI1i26QppUM8bO2HI1ICOa5pdIRKyseM4KqpHoDXYgQJHIlzc
IAC5iD6a5EUMZw4faPbjiniXS8a5BW05T7DtfBCXimmtTJX2OaRySrqUrr8Rc5Yhvfmmc6iDVkr1
JqZ/NciNmr5GwZlI9G6yAk4EixxTi+QRV/dS3Rni2cg+VRUBx0+TfQbDu6Jx7HJC/LXtX6NtRWE1
JIfaekzqRoTsa95KE0qgKzV0NTaidAJI5YXAYjoXnWcMqkbmxqgpQajC7hn5opkVzB4/+Bv9Re8o
j0YP/+CulKCDTIBTy/tExOJbYL019PVqIFA+3vv+M0apk8fTMcR+FUmkpm5yopbBFRYXk61FLLpd
Y9x3E9Mdrp3g1PFOGX/m9hMHyZ1Iaws3pk5+3573HWQfhnWpzT3OOENdAzQDTZpZn2N4bhn6Dosu
XEjqXWluRnPBYsFF/wW6S17ZOZLOlebbFQrwBFzoka4s7Ut1dHwe6gaA6vQjEn3GzPSrSd8g+wNO
7h+WdK9pvYIh8NG9GDqG+H4N+zWiA1csp2zjm8CsIDvL2b6nN20tiSafKHBRpaT9t0lTJcRJcBHz
Vzx8eT1M/b+AmzsxhkXKXtnILG45Cqy/dnpmKttXCKOP8jXQN7Dn+cD75ldKnl0kOtG0wwCVRJ/J
smhufBa27t0oikvpzSSA3chOsvgpQlhUp4MJp7APaHC+lfOkWkcEqCwVC7mPuOy1hdXsOlC0AoNF
rVh3xafCHWPi1FtL1oX1n3/UjvTxQ1MFLH8UrwQ79kv6Z7LpAp6tGFBzjM+jRZj/x9F57TaObUH0
iwgwh1dJFJWzbNkvhFMzH+b49bM4wO0e4M5025aoE2pXrVpH0U/dPRIyjxMm6dogznXhVslZuZ8+
WSmAI/nWuz3ygRdXf9qNNPVaJPPcospWIX+VLBhBtkg/6jOOH7aKzI3+poKIDRryHmDNYwaE3UuW
3gNEDFGddfsiVz/dcAdRjUs5agbIkagjnbkomuiSh39htwuhxqh7gNEOtHQJa3z80aGpoo+HRrOA
aFR2nDa1L198ReKLsbv87FB/2Ov1vWQdDflbrgm1Sc21yVqv45ciR68BL8xARYx0ihvqtXXXnz6N
tiApci0FB+nfTn322q7T3jQyYE1wK8xnI9PdGszytcUNzsrwEaD9GA71RryEjfoWY0uQpQ5gBe1p
9StJNwHuNVL8YCElPu4cItRuO1sv23xp4pAZ6Z2qn6l4qT0qandxCI8lfJ1ymYg/bjdwIthO8Q+Y
xdLGdtUYvxAAiUYXlRePh5qZpE4MpGbdEoor24hicyiMdxpoV1G6Pr1S5poGgoKZJbtPVcHpxZAz
VzM1W0V7UwJMYvTnlUseuLr+AQiyAALAKb5xFfmQ/w3AMLUNpAJhU+EkMz/B7gTkckmozv/I8gEQ
uUMM7U5iYd1Z7XIaD6yOiexa9avN3mud9Om5xWUjHdmp2+Sd0EyifIQjeEqmDEiv5BOWdsBQJ37B
YOF6i7kHc2+e01OEQQQdvG7slWVgJgEq4niFBIrj86bp88wa4jeC20SBCY3nODtKmRHU5FmoecxO
Uh90bvIQRKBHqk3Sc2rftDzndX/Tdwmoy8FvFjHXd5UjYsIKX6UcnSl84Tqj8lLITKMtVFv8kHD0
NIQVhV3DL549i0dqcQHmk/CpUUHJ2u5oBJEHfy04gsfDvQ85pXsBcAH/bWw+C4aslvMxhMHS786U
UwDaM9JXbc7DEenSMyDrYKBAmHD0Ax0P5o1lQW6+Fe2Xu7dvc6Tl3OjL1wIWZaJegwh7BkMqzjpx
/9LTC9SnXrppLWTasEFCfxamunT0z4yhID0aIHgJOng8XkiZZRnf9ZINbbzbPIqx4xNcxgWQ1txJ
TTSbZ1n+FNWmxQIYcrICVkekTKViqvgb4/dGwJULfuxIcw2Lkk5epdpcW9y8ShCkAaS4B1cRek8s
HvWeXSZJNIbT6C8wtcf2ZvIZSWomcXDNzCxfFoy7nZrijlJa5VQY9E4LKTNhTWBzQniusnXcbNph
S5f1Ihsgze/0Bi93uI3BJXffEKbc1sBk1PekO3CE1dgjcK1WoFATkse1BPUSqcacPmqZAz1OOPHM
SFIJpPwoxQweMMYEisOheWVMIJlZOTWNEzA/O4oWYiTe5bbc2905w4QUrmySCyLAeUL7AkMhVFs9
eI3aY5rY1+cRJW1hyHwbRPaqdQWNYXilk5clfkhLLwoG39pwIBXSY40JqQz7IgXBmsssmjC+6l9A
+A4xRwJun7dC+deo2H34NzCxFjU3JBg1hhyv8/K3ZeOgbijZDjYCyMB432JYVf2zlDcrLzibb1G+
QjoM0DYoqS4YsdZYD/UfPT9VBZVSF6ipbiQzczOfwgQpdaIUkaB1VF8afVPY16l615TvmIq6vPhS
ug6+5OwJdCUkQGdCR9UVVw8wUrJPQbDncNL29A57E3NbjhBz0LSTbTKWcO9EthkcZScxnrIYi7F6
la+Uh6CDwR2eRHkvEpZgRg4IjZG4xT0wn2DXSNfAx4GUefPP3rH2AsABcKXhoAQ1tp4jrAGjEBN1
wJxQav8N8uCG2VGO3iYZPQ4JEpcxvDrppVkRkHXx6lLb7WL2fib3LC3c+MVCNKduvE29z+R44hZx
mXoccgquPy72Zpys/FJzBVcG04a5Q8pdGebtiMoAnuUal4VZvvG5VeXPgfZem5ATy09j4DGAIZpP
L9XgEieBDyCyB7vjLlRwvsgXJFPWBW0Cuo2i2jBrLWlMBzfCkBRj/DKCbpMJRBgmiCYuBNN5RTpD
MtN064JhPjed3EKaMq5phKUFz0TUkDUETdchNzSi9hAeJYUDesXtiv48yQEemvN9xDATkNiSMweL
ZcHSXktvZULalgK5FpwmzOYQOU1UTBdtjB9QJCSfHY01S/QtnxCeGlQom89iwmikJFKo9vkH1It1
aDX70D9PfXyKpsRN/TNUIjcgXGBiFBlSHAVkyCtl0yu5l9QtRYyY8rvMbQSmTpGPB4nQx2AQ2ZzQ
C7j52quUk2FqQ9POdkHXupl1RwR1ADpJidv2jjs69tcQZHj7YpWePhR9wDrR0u/Tg6B4qaGmhyJK
480qj4ZId1VYe2J4K8NrzsWRBOxKQQ0OpPoQhsNmbNVVmHP+mSvYsvFrtJ0vQcQltdtrNHzW9t20
Uk/wChslA2dU+Q4OscqNu5iYzqeFsoidc6oq30Oar2XO6CXedwfvYBneLB9SSrJu6CEgwvKutKCm
W//QJ3RGwj+zvADkWg/7L/+1TIk0KO8UrRiF/mx7qj/ivS3daCQMOFq0lCgFS9SZydHpHAbP+Sj9
dG9RWknUFycx2MNAWffKY0QcL/iK/ggmPQK7HDIhYzaVlh0Zcu1jkmXM7b0otlSce8qLACGr78me
dpPa4NECzqDoZzWCX2VJqxI9KvfTXTz+Tsz6uLQ7Iwx/yG0KZ9+pg8nMvLCmGECTHhXQoZii3MB+
VVg1Gl6csRo4hmDpreIvECMugKwiOCTmo0hv9nidTMbpPmeZLuP8Aui4sjgKmB96hWgQQ13g9NR0
xIVAPmh6ir1mLE4N6kmDmlQUdy2ZaODiZCPRXUU8vUN/jtLcLXjsojyh4mNk4Ft5JCg9uZxwVgW4
UlvuLRrGkcCVTUIXRUpEhcKVHvp6OB2bkuh/9mvKu3GUPF0vDjRjIdPLTAg5nBXCuhAbX4b6dKYa
tMUkNKiCj6+2seNfiHBcAmgGa7JDz9PiI4lYQt3mtfwX5mxOvuzJMhdhLblqwQDsMXx1wXQFh/Xk
sRykr8K6Ndwk8k6nSpVFp6LQOvKkvmDexldHgG8h05sqVZLBTHLuUboozuaprOGLdL9zMF2Ze1JC
jco6CPCTCjcj3AoLjwQrrT/c4hS7ukLRxDzxsYguq4LIerWbDCjzrbPq580V2nnvvId4wsYRN+gI
2zlrZiTXotQKRu6sMYW9sVSARNq/YESMrfG3hk8b/nzLUBOs4mqEPm0VkCw5bGs1LcMEyFOA+yr4
v7htJD7u0ykEKJAVd8BuFSPJ4GgjUHY9fCUYM2OrgWA6pCyCfYyEb+KQYOwsM8PV4ZbBTWDi0OwB
Qj+MIbramKECU3oT9nzgZT4UckmLsB5lzABbAwZZfyY/l4+S2+o8nGzL2XrIiOOjbMbGL1zWITk0
mroJekL2QQ1WEMV4MndxFR8H0XxKmvqKYSz3vAaROXA9tpZT+R6OOO6LXwkoY1+DPh8ERXNPsoS8
UZh1nXjj02lpcXEoOIqO8yyFHIAwYleBUw/ublXOkiF3gBBfEIva0krTlRzg5OUaPNg7VagrzQhZ
4/WDL7HH0bRNeY1k/xoZDWE+9wrzt2ojD3QmVUPFWoNdOFY9DyG26nRlKgDr+Z5bprI9vNqcGbLm
dKsukZ9hL5jjITkYW4cjmuAgov20FUFROqDqguFV7pwbO7kro7lsVSgcKIyt1mIfzN1Q6Z7m4ADL
FFsfEPL8KwBe0aATFxJlFpq81XkXgfuwl5HbMCidadUliHgEFAbWzrRJsRUOzw4jWslhQUVIFUgX
dWVyUCcnhhvfQE7UwicbPrdjx3Ws75jWIZxgNVf3/xEz+YeK6ymvbd6HHz3MPwZU6JAmZx3yfcwO
PzgJRy6Z6ds6gGHu2ObFgv9HcnUR4eDrpYCBEWcuvKoSr33cNa5WH/E1ZMHLvwodRzLv92AN97gd
PJNZVaLLq9FKb8JCrOeW0RrvimXuFIg3EQao4JAZJ1krNrkxfNtbXWIQyrvWco/VBkwrCbsYZlPf
66zvlhNPyMouqb99Y5wNma5JTrVyr53GQTt16P82/ik53mSwYh1kOp1mHUiKrFqq1wThxhQMe9lA
UcGXPX8b2TkUvkj94PD3PnG6ViGcZg5SUAvqPyFkBWerwPWgwqYQ5j9ZIf5ioRQCDmy5EwntXzZh
jXOb+BmRrxHYm1T046TEYiEhtkmcijrmGTk6VsNcpY2LrWCwwvjhCCZz23O5k5JhV+Lq0Qb1UgT0
LUUWwJbh0nXKqTBoLevGf2aSPIdun47ZdVa4E1T9lsRjBI/ExacCnumjyVRX6uzPumrwnzOllBVO
m+T6zQipWB4pueLkIF1qjGPAhNbcKy9tUB/rMd0bZQkDgEoD9rwxWQ8xaBnWS+EcJ+bbGUH6RQFj
IvOxfTHi8Adn40A1kJN4X2m2yzrA3j2bIVguIsX11YjBJHkaLlr6CAGxWw9MyEYlOIQWh6NQEn8+
VUFoALwImxT7XDJ9l8OhbaJToYvrNCHe6OE6iXdmYUHp7542fAtElHzbxfmuw7/Vxht7ECCjwS7r
nDyU2FjINu1JuQ/GNwC65mTvqqxwHmZ7qWlAwMlDBwccL+bl0tVKjFMWWcwgeWtCpJ7IN//FRXhA
YleCswpmS7SQaXIbu16I2g3tIm3cgp9LZ48Mhl+/u7To1ayItPC12cHqj4ZE9wxm7Og4FBdj2Baj
ujRyA/H6e5A75vPTvlcxtaJBtXRSSTJDTBHp1xS9yDf09yTu90ZnkautLiFvSqRTCUUFDg3Tk33p
ye4vcpZOvyy+cInrPmdvTfMslhBy0Osi6taJcm0VktT463m3VBvYg6Tifnkzs1OqVI9hcnZlwQas
geIdHWqPIDLq6taaC69xzbEpptjABx/weGjirBYrMr8Lq1EPIse9H1iUniMOjtZG424dMfbU7OHd
4d+FRfPXahhCcF2s5Rg2REArIVqXSX0ScLRzIkzKm40nMx1exdwIKHbkem6J5cBx2kabTfxV2Q6H
kEz8gApQY4T1o3JRznljP1+qcG4GEy0xUz6QgawC0ndWHzUl/fVzolP1TWeHGPTmGCb+R2hVP7Kp
cShaWAzi2sJcKBSqdDbKtdbSAEYGTgMaBnftJ5CjfW7hjeCoYUeOZ9UCK0t2SdWUe5EbSDEYicR4
mfCkcLu32KEKxidBlH8QyWjH4mGM1UYTxikpqGviAj8fQEKEGmF1514PPq3A2LZqd+y6hpaHX03t
btOExddPcW9S8ZCkZr4kRQ7SXdK+R+jCFK/mp1LlpBIl+2w+RQt/8gomWMSQF0mEEcDq1lzWVAMb
S2EB1RDUU2j3JhNLRa887v0Q0Viy0VvK8LfDG+WMNz9OHsgVnsIUYEIYSjR/OUThBogAHfLAwFVk
ppgagDyIcQYE2UtroDTd2ZhXgl8SlY1hXh/gDWzSiX5RSkUTHFYZtmY/OQ6h9dtV1cHXEFHBVjZ2
+C9osXVxGsCwOUjPGC48HRPgRPA0OfpYLjnpWBUGZoHOU00aLmsH4QD1QzcCMpA6ox8Qk9m4TGIp
xXsHDDVDKwlG9pY2dw3kcygW+2hgnJT5G6Hk/7BZSNN4V+CX1069qZTuVk8DrTTQo/sDJ4SzZodP
XTbWE8AAmWmCSSV14gN5Tt65QmTGuK5z3IjQfcfG9LiXrMvJ9CwZ+hXeGcMh/5TGeDR8IqayNwSk
QPHqDFXwY1jiMYFWpgnPLgo8OvzMUfCTN4CjWwo0M0I0BO1DrEeW8pdzF4lU/ZK2+jEvtZMpS/ta
sy/5SOcY3oAhRJ2w/+zW+OMg8lZFB7vFsz+JYzbXTxb2TYgG3xJnXZkW1ta3r8IcaHRrTzbjzG6c
e03+jSVp2yRXtoB1N02a3Nqxv6uco/seXLXyBQp7a5jQHTpgUACYW7CAnbI2CyJsGL80nHMQALxO
O6Wm8GRperdYp5IMoqFavgYkTIPbv2X39MoG7v/an52dQj/fxHbJYotYof6pysMoZZiUjCzMdtsb
FpfVaA8T4wcEA0cd5sadwKAOO6NCm9Viea+X0TqOmIb29S6eaUe5eggrYyNNoLQzRskanwXLOdpJ
AfEr9gT9vvP+i2+74DG0Unlf5BgMA+kq+1yC2N8qGTRsN33JWr6PQr5wpJqbQF8boBgSWmzAye6r
HFeqqIfjdM74Y1WgbjW2Aw2tZRzxZPNpjqPPqihXE3/KxtFoF5YX4h0zHbR7zedVqOvsHTYcrGaH
0ERbZdycdUrWaBzoFZ9p+FDLKz2XhmWt4B0bsclAPD3Adyp33AP/gF3/OnCKTknHtSu1R/qs5OgI
TFS6+KV4pSrTtRRHYZsUwUMxxnIbluBPkgxZo2k6B3djReRv/q02kx5LEmiXYgoUuoQt0jNBtxnN
4WqHlXIaeoUhcrsdSefk2oRqqLT+opKNcmeXshtqALRFZmJ5spRmLatcHAcBwQtBbVfArgADNfZH
vtNiVdUsKVLXkWtu9HOgoSRKCbEew6fQhf/gRU0QSl2eT9EmhzJQZI//EWJKV6briAPxIp2JYn0t
FRR0FqQHZgZXqqB7ZHAjl4ZUGUdVIBzZAs7clAVbPbduaqwaR3n+LVCLbeYHze7//2scV2qTNMcu
+zIpCjqkqk+31/ybike1rBLCUJI2E7nH6ljMrO9cCumH6thazKavj60BJDCO66eswuXko2yuwolZ
dG71JwGhdqR/42xOPyl8mcWkG+NeiBbDPEb81H/rjQ6fs9Jyp6BbBg8svJQSCBbO554BgWPm+Ets
mtWIT6RdLbnBUOgHc1S2838s4KPepck+C+pV9PzW+aHynffis42ooUnU/GUaLTIO2zANsZXMD5ny
XeJsAjFs1BxuxgYVSZvkdBszK4hr7Fq5Nr5UH6W7kRr7FEdhsEgjuz3ykbKNCC0pk7t7DrvAhiav
5IG1L5SkhNDKntbr9qehwVxPB6d8jELBw2cSRgrAK/VCLx7xYPvXAihanuGFxTViuWL+Twu/v4aD
3J8mk05B3TTVLX6AdJVEiYapqzhU3HzPYxT328mhVrFqLOVE0QmsRE1aSWwQG1YjPMVtBeFGw2U7
niqDPWtIJ4SiNi/uRWodpA7QpU6Q0e5/02Bi+TdjGUSVAx0lnt11BhXgzowesFGxFZt7iVWoyS4P
baL69sgQrWJyQTdRs6wjJq0SQOjNVQrCCie4iu2LW45cKe0lBlaGEMPBWATSm1GLb8BspKA1zpyd
guuBUzv7Z5VucrOzPyZrI+fZVqMU6tKBfH/a4F5ATC8yg7phE6gu9oLuLjtOCtpJR/mV7PK9r+Fh
9U18zAMuhlLHLatb8/Hq/KWTbQdjZzOJo5UxAzbDRVhZ0g7aXnWMi8Ktkw0SWuV4eNbnmjrrGBID
5PDWz/5ErcYOtiMYTElRCWl0PDbE5GYL59pE2cZuRUwfhIJxw4+n4YJwdFdXvEzALP1WMSHjkcnW
+uTOgQ4UBNBK8Vozjw2mbpMvZGDCHoqWc8GpB7JGVWPOpAQFhDsCBdJLAPelckwRiYP0msOjwgjA
A4PcTZagCE4RoWFeE2vV4JPlFIbIgFGmNl+h9pbQSW83t9y/c3HzMzSTHe02rXKFN4RPRhtP3NVF
4LGJ+8baUFcYZkmcMCwlaGIz4G1XwvDiGNYG4/iUuAXdBiDspU1vXILw14/e6FCJ802k8jqhmKFr
L4g7MMphODGb8XDXiTNKDl7WQjlk5Kc5bk86BY7Gt2rdR/kxaDdFu3VwB+SPEYOfYvOH8Ypam3GH
2bcCKaL+QSvEQkJHLRQizoDjuazWQr/J7TPlvpNXFloYOiZ7XEionUggfMotZ3Rc3FcAOFtgQEvt
PeldkvskwkGSEG4xGQmd1f8nD3gIQN2WwxzgoPIAb3JswlfzmI6i47+Nbvyg4dzTZ12chFc31yJW
P7OtBOj7hNcOs8RSvs43tX/WvXs5d0xz5LgmbWmqj2bYM1AIbsENSYIJHKENG7ykslUcPl8mu4RX
RKS5Ms48QJNJRJmzZZ/oU+5RM8Mz2dxLHGgFQhDQoJVjaouCY3CkrbPJ0xPPxvcf7ab+Ir1jP1UO
5YkJmlNhU+XeskxO0I+ww+v+uIPyPpcx8j0gTRCbJpyH/57VT023NT9/F5Ur1TipEJqNFU0V9h/q
F01KA98GkVraJREX8ALBdyHHhG2RfOJ0ycHb+NCmDhhJTekQxgdsP065Yh7IyjX7ePNr7BzJApDY
xQ6J+5ImGmLYPCL9vxoRgZPGTX+zvqfvtn/U0oZiWT9/DtqGGURh8dTuq+SMZCR4wCRrxxsUccFs
1hyRaDeTgn1LWijYc69UirODiSmrf2ztgU67hBNqlY/ev2fZPR3vOeDs6WxSlJtsiHKE5SOOn9Z0
IV8QlEuicKF/RNXFoTUysWYYvietwFozLzdUgtLzQiKb2BpK9QLmvRVcrLHnIriuHdfu+VgzLcPV
S6ZVkMiwMb2RFPoZpU3T/UnBRx9TvOMwCsS626R8Qf4ifrkBAjnlSKsMs3/QuRqZTR8KNmq0Z7Gq
GctLK3laca+bD0EyO1/10QneaCsOQU59zptV7UNzR2Ot4u+n5qTSbALzIWYesA5sbKBIC6epxsp8
lToUCZjq8zcsRxutfbewjTsEGqL+EFlrcN6bXuevWoKH0ix6ew5itN1R7lcyR7bGPur9zWb2MlB6
43P8C4NvVXtY8VPzv0ToduXRUt86LCOJsQag3WcrHsVBIHTU3aWC8uxArTJgttFnKu6ZdB/7r1j6
0jHbjSHSs/rhx+9EHAsbNCOLuf1VWawLnJsThstFY6xM5GHECB5DDR8ynzQGkpyIt5b8NrXxOmEY
HPUowmIP3zRL0NCw1PzvtW2JL9rtdioeLDDk+ga8Sl2BDHENnBPEXu4ifTlPOsnKIy7rKd+7C3SE
TCL3KtHNpZ4PxtIGg3J1iUM3hNfiTwzoDc5+vyFjbPQrKuaWQ471AHHNUf5Bg8elPUeZYgasDTnV
Lp6nki8rP6IzcFVJCVCK02BtyRnyLVDm6pCDwsVerfCq15wnIoaXDvL5wnqhB77X4POew1Y88O+V
jG4XTP74NkvSqyGxMtzAzqIn/20S1Vtz7B9wZ+C0LmwvZlYbuPimQ8o/7XNDpQ8FtyS3ZRzmhKpQ
mBHmljEMBKQ1tn/woHNxLvNJ4168sEyz5s2viLFI/hXWM1IeWfVdT0cSKwRCCeUAd6RiZFGPZxRg
TKbc/EnbzTNYdG5ShpyVfjuARA+QSn/BPbrHnya3soRSmgV1cWfpMhNX94m2KaALNNz4jk2m76wW
sdCTx1UnLSx4R9w7nvJ7eU/IPb3r38WfPTuhMVauSrGRmS9k9ApJ6U1TGLAfy/riMJVA1REXv6J7
7jEHMixeR/Va42pO9R+nhL3BUzbx5vjYbWW+UM220lMbKo2o8ZyA04JpSFu6LZ+OyV6r4QN+r6CH
lKFD8Zmw2+TvGVlcGjywQKCkVyWC86cP/iOYbVFixWaoj9s934lQDnb32clgj19CuaNlajbYxqPO
z1ijdMrlWpD9pYkDEwacUEHEhtymvFZTl3MG2Vy+YcLnFNVgUSOCz8ALCaPn1Sty+c3Q24Njs0Ct
ChZaiqKhW9BSJB85YWV2R17pO28OHTkqm20PdQT1k0VnfjQsoEcaWX0OhSuoKuJ/GApc0sFYKjRs
QiVpucJDJvuVCcIjkjGy+zV+AQZEPkvoIu1xnDPMnCO0AJ/YGzHuUMGM5lxibecGNX8krG3HdNjc
xuW2xj8uuwSCbbzX9nogGD9hDecDTq3JyinWVGkifgL7SpZGgvdv2fBKuRxxU4QD+xr2RyneS8VT
646M7wJpv/QRAWPpL+jfYuctMj4FZi+Vbw0DVGfDviJ6zN0f7gL2gdJeaKQ3NeRss+SYxIsfap1r
QHFN28IVgQ10jQYgDv5yS94eD0gOJbfO37D0S9mHzGjXPoV4cZP8BMULSPxSrbC6BNoLqY1wdI0g
nWPb9ElFArTN+MN4n1OFcf5BjljBGLUwr5r6PekFwpKZ3ayNSTl04lzKzqYcyDnoGOUoXJ0YxFoD
eHeHJyRa1WZ0l7FMBma21P13djLH+DHzecumRhYyMtawWvwz/fcI7PvIVy4Zc1usTjwQCRYFii64
xH50OsVlBPyzDyn6tJuvMTBQq3ljZx4JjUER30IC877hW+jMb6H+SWIOQ/OzLsZU+vM5nnUhdJLK
7Flvx3UZwIP2AnlrkShrPSvwrOIcEvEhL9uv84G0r9lvuopJIhuni4BU2qtQGlYRAf6pPrU2e3tJ
LnIOVaWUVnDi6YjynOdQEv62OSTG94VoysnEJ8OPVY7VO0HNPrJXOc4Zj3Rq3HKkWN3lM8BbZBFb
jewldpncORHnIjumvcQjvYyn9pjep33FuPVaLknDgyQhlsoQjcGrdICiwKWVbJOM/sEXfBSBjrj9
iQW9cI7k6zAjd3stO0/DyW6edvheyw8reBrWWW9+5zGwbJ1q624ET7phsuHMf6HLO8PyZJNIJ1FP
D1YD7dokFxpxzsjp254db8KBHU58sPrPIQ8oCOlSZvL2P9kDeXA2FeJ2ptOdI7VqnZTwk2UEprGG
MiHaLZ9fQzyGcsPNpQhn1se+5/gVbTUgXubGSNYqqUyUCLdMeLFJDXuAottko8tgvQ2+mxWwDyI8
PGyxtmR+1wSrijOwtc5QSRDjWdSC+KdkLl4VjKa/ikdxYahwF3esnhr5xe/wp75JL/Ufw6BEeIW1
sRqPkCE5NAd8vXxt42xLekaHzqMxOdV+uVCRwSFvh7G1ZTqQ+kdd2dGN8zIab8w8gANcu1ipzP+3
X9mzx21qIh+LS+UcG+WtC240/zjmhnyfLVFfs9eVB0laxGpJ+RcyNS0NPKv6T0MhbYGTwh8+oZXS
UrHu7KepXIl2ICIfhf3ESoLzCde6bgFwjD9LPiy+8w68lc2a3HPF7RAzooEkh76ynLjlJtIhkA6m
/a4Obk5ZfLmCyuVY58r66pRf3hu2oth6m+w/rcGYvQ+pkHBuk3jq9UXj2Y5OpbHT+0NjHvTCs3ua
FU8+3jyfr+kQK3P+KnT1UIwrpfngX/TWI+w2EpKUfsyGQ8TZuIdL1G0rjpKZthUAgfGaohfiW6jQ
htEDt+zsnKVYBzkw4HzSKlf95DrLUUTyw52f/bIFhA4QS8TmDf6eAaiJ5iYhp8PVXElBh7DOPHlJ
koE7JipooDCzcKeIjvk1OEQ7OarYfdi58Qc0ZJYJVZzGhAh1hRlnG8aeEl34MwFl24VLVEdW3BKf
CoHkv4EFkpi/s1IP8QbDUDMtgRJ6It+Lrz5aMFL+qrflh9hl5/AzOqfPoHrX/WX9HalP/ulcGEvN
7pM3nJmQqD/KaQUdDowHC6cIsSd2LlYRtjNAmkK/+LwdRu3x0kfWI8HWBlMaORZWhVhr0TcfIYJl
yn309KPEqa/D0rdiv1WiAwOf7ifm/vkvedOvRrWZK27eOCPybHKTxePIB4aZBXlJcBr8L8EM0K6Z
IRlibUIdmFQWq6XM/yqKxT4rvBnSij0/j3eg3UDFAVFEEJTj3Ui4D+YG8UccD3OQyj5PxdVkEyKm
3ERkmhkqTsVRcY5Ff7fwldInsEtChQumjBW3GpdmirJJ2Mdsx0dmQMprgNDMZyCm6ynn7IBgDmoG
up6RCS+gJRGKPUvDiNglw6IgD8kvgXUlwksyzd6DirEU/xTltfKxHVfS2Yo/a0LD8pG+bR6I7wHC
NMrkbDhSBxBXfrvFaaXAaZIMcxcpzFwHzgzcZbS3Blt07/AGSpPnkG2pjXGVYUTKI9RY7U8prxOX
NRjUnYScfZDp2JjwYoMwtL41gE95VS11jojw1WxP74NthRlhjumRHJPYRBQurhaLV4hXocWzkGUm
6TCMIc50L/EDBeyLWffsxEdLWUZQ/jTBV0xNcXrvfJwkzIPrlx8ctRTQAL6pFXW2AipO76rBPWdq
zuFTxt2ctec8OaU6cXIPRUfLjgE1pKYnzrTOyOkFgQVNE3sGd2rukoQf8GlN+ZmsHx4G4uIOZJV2
mVIrCbIx4BmcowTIHCZzkjlF/ieVV7+5KfIl0pjK0+ywN6SVab5HVkknJpZkYxNUh7gE3N8cffOe
8HGyjG0SbomP+GTrcPZDqfJC6VyaSHh83AhYGxEfXAaJCoYeZvkGDbjhS9UfUkE2/jTIJ1neDMxj
eu2j6dkgTUhy6lUxf/TmUMtEkiE5ao+ImIp85NpXquxu32n+UZVHStrzeMv5hru1VSOmwdu1zyHp
4fGi9p8G+znqT5a/MdflAYc1rbKCFghKZwQXk4eFVTczrsx5Zt+8bWG9iLdchhAhONNykOGUy+mV
QIQYFZgT//NoWGoCcC/h0kBTB/0XrJi9zZ9CQCiQRPHGw+RkFSBwl0Z7BTyPFxtLFmvWRHg4qDuc
Wjn9EJucU5Ucotl5+xW7BPlwkkVsjmnCK+sfEZhJ4+IcNsgVGL+ieijSUQo8KmQkOAf4ECNB6mNL
RMuf3MxZ0jhEYJ4pGvdl3vRY2k24H2Mk0zi6AdVIIN2mG3yEDA4TwLrJSk9WSunSmDTCt7N25Tge
+2JYtqOH8wgxc/xj3ScFGSF3wcZo8H+6hOs5h3EIg06QKV6OLWUSHw5HymRDpyAkEaobzPZWajsG
uoscgGWG7W8zSN+TtorGTTK4Dt49ZLNiZRFu4vfsJQ3s0JQ0i2y2o9LVijCCOaUHJ75DWPAhyZte
263MYWWrHoSHkniP8UuzS5tuamZmNYfMJWDtIPXwrvfhpuw3gXmJpH+C5d3Mn439YSbmW8oJfpi+
69hDB9IU9FRCppuG0z56Kz3vGymtNv3Qkf3jRp1vreFNmJ5Rull5E8OlRJFkBjvZi5LaAv/RDnhV
QOlg0ZllGfMCTITzLc9Tmoc78xcwHj8F4tyi+yYmEODRJiNhY9JjrL9g/1njDNGf04OAOSXV3UHH
1cKJlCNE6OojASPO40skZQKw9a3Ag37v/+q/csZ0NOkVy4pbqvs5qpAvOStjPwrFchbmcd7wxmGd
4XMLrWPEolkcgvA+FMhE2dUcPZ+sE6TEhDWcNsmfuGePWvT/kXRmy41iWRT9IiKYBa+SACGhebRe
CMtOM4kZMX19L6qjq7OiKp0ui+Hec8/Ze+0nXcFncpTu5eAEiP3hoTA4gtStL3Dalf+SY7U3N0jg
bxl4k0dz5gdia0WN/gYN2H9ai4xlomsWI4GzvBQauA7STuZKe0i1s6HtMHFORf3w13XRsUv4rbHD
XjM2EEMMA4NhObI/pnLpSllHFuEH1aDZJYzg0t1sxryW7GYBiTnQwpkfUnPk8UIVZNTQffGrVbm+
6wbmYHXyCMawxbTri4f/fmnzHBjk7H3XdX9L74aOJuFwR61RhzVBmJz0IQBWpcKaqY/HVkS5mk0a
0g+xpx1xkAxzei9J9Hz7pkz5JI1G1/x9FyNlmYYq/jY91jblPf7Qmqw1DqyfNnumsOMFUZ8kZclf
98FHQXjF+i2lFOCDSO4Hm3nXAHPMGS+QLpn4AqhyyqmcpCQr0gCJFKnN1mEsK0kHq5El0MSq/MRc
7MTJcpxOFECZUDZyhAAabIOTgDHNoW4JbM/hx+ChtTpYuJKducOiWirz9kveUn75/7C49xhO+Gqb
jvWecSvN7QIVDj/QCGrtnKr8BlDiyU9MEx8IaXeU9h3AnXn1kM5IkdoFXTqaKC4dmDdJDqEtbCbI
aP5imbLxzKxpcSEr5OhfMD2YKIIgKlg/h2OO3OWhX+l7TEp6Dvb0ls8cpMBoergj+B9JNoD1FnSx
F/pJBQbNv2IoZONKV3f1xjx0dxPGKwHnixBiNJTRu25py5lHmhDmN69eQ/hM+VrV3EgHVFXySd5h
0EWzB0aTEnO2MFfZoyAvDWon3huU/MQQ02otOuh1+sQXFTw0+2AyAHWLc6Z5wPdO4y9M7olvLp0h
SVuC5oGfNq58KvoPkBIKYuHWvcDmzjkqvEzB0yhjO6ClUMKb6+DgbINTyUiBnwMTirmC8HINbpR9
nNzXmQcAdRl6E6bY/76ZVAUr6UxvbPpEJlkhJmffeejS87IB90wQ9mDZ2uzEfBciSKj3gj/w5Pcg
OapIm1H/7XRuEfy58Vc8USdG98kmYFrRvRc3Ix2S3GojB/YhuxdfDhx76sCuVCjVh3KDk8T86l5s
81a5omeSv4yTpC7DfzjJBzr5XvMlHcqVfpoO/Ae08AosENaEeX7PlZV5UQ5cUZNkps109oAmSOH8
9P+xwH7WaCLFY/XAUgR4vb6JC+BKN67LWgbPy6W1jUWdL2cXgj1px3K2tqGNg2rlrQd1C+XMg4Yt
/fLoAaOeUpwmyAc9QS6D+uT0K5B5A3MnnApfpHT8fsQNpIJqlspB3UlubpUW6POci4uVqfqZLrOL
v3zxfAXzYM7rCBjVTR0wbwt6pQt2n3LZ/6jO+zChDqM/tCdrqtyJHLoFcL8nqIkk6rebedCfLSzu
YN95qIbTcGKYk1rBjc9s4kQcFv4V5r7HTujJFlqv/ZTqtEAMtR74862tb/m5Q2/m6Va5+ayiMyl4
M8jFwf0jrkN/NfPEnXxqwZ8tIefy6kqPaTxk5yfAclbm8VFufOwCMr4C2z+459xr1oZiqZz50Ng6
kLkilQ5RhuI/mnq+VCXIWJD47Ia1/gTaiT0ghfk4/ZTUPCvfEdft44OK0sSNaOnPHnPtnBJKXE+j
DZ7fiMyNublH+3YpKeact9fY6rb90n4ZTbmhJ6w4byyBRQoWmsj5a7CYbQYrOmEdACe05vzCyJGf
hFSckLvaH2A18fDyPGCg8Mw9mwoYcVaMaKLHc3ziQQKSCDCXt8lXyAKjx0QSG90fj9alvs1peUyY
flJrzjMiBnoCeufot+G7UBo45Z+yB8js6rvwqrjvx4bSjk9Omx0Up/Zx+0P2oE+RRVeazsipOx5Y
BCYkLRypkxG4sbT9MPRuvgqwftBE4BnBUqiXaCvNFSwAG3Bhs6TgJMSJk+BPxIhjKx+Zdlu+YnMT
uEnND0TPo7HlImi4MNbThOwxZETUcsK0y/JWfsv0jS79Q9kjVqCI5LaxrvLmj2duJabB8TDyml2G
OUrfH+MM0GQB9Fg+9XsuE7dXd3xHsqFl7kHU22RAM/jEftCDwzlGp2SFGtQtHv6Vd4FOe3NBCM3w
5zbRrXkOZYfchLn24Aea7cUj51UaS9wtaf/G/keT18BnZUE14eXjMMqi2YETY/F9tg/JZkC8HT00
4un3+KCeqijsFkG6ZCgGMwgsjgg/kscI/SQcJBXoI13d9E/WHozLetlrY69kQc53qH0BNjHgh6VC
f06W1xF+6D+qJWCW3zxF0Xf/CL75vtT8Av/8gSDBjxcDGkknafjnO4rvNHA63sRvINOCYBfIzfAd
PNuf5ocHJfjrjma4eT+4i+qWG0qICZ6UeHqawDwf9PTQ8MXTdlKwzAm07vqdn9J9p0ybxnyJMbW/
UyaQ/KTMZw7gia3Aau/xOVkLkFMZUE4LFJUma4nIf2ze/Jjn+g8xqmrxcokZdHJe6AUWuV/BY0Vm
Mga4lbOER9gDNNK9RGzD2y7/EQFqGQ63dosLkY3VODe2/DQ+MZuNckZazxRwl98+Vmu3P3q/1xgk
M3gZzT3zGOGHOn2HLp4ZBbOVb/Ne7oQfQPX8C2Hm0r0vHoBx4wUC3IrKgrJ9Sg+gb9cxEvhj/syL
lO4qTz3Ks0WcfmntXUf3Za6l6CnxUAd0rRe16MjH3h5tutzDN70QwEr1LVoRxADE2NEXOCBp+ooM
BRl+jkuCqdH2Y6pOj/TP87Vwz2cLUKyS1/ALQoBfDMA1Bbeq2dCZhlu5ay79haMSgoe1spHuPOGf
A7Ic5ODdPx49QqDmnA2Yf9e7+DfFxVst+TnEHHmelQsWGGGN/l/+hVu6ABGY/sOjT1vbGXmGqJF5
vf7QJebfswc++eyLyrrLrfwILXQv7MzTbKedBjKOf8FhIpvFlNvSzHjh6yKoAUE/rjtCT+rdlP7Z
L+G2ASTr2FHalXoIOCwBs5m/X8Ur2sbLeN+cIybov60Xgp+lw1AeOdAZTNvHaVwus3j8aV7Iuv7V
uNEpc5NveF8OBrofHax35Zo/vL6m7CmP+pvOzOLjoFIIFgiqEgtLOubzPYEHC82G71Ed3jZS2vn/
4xPKxZ4RII/KtCVOv2Kg45rd8LneNI+JfW4sCU5bEbSzlq0UQ/KEtWNFeCPb/x0JDmk37QZDuu5y
ZnPHFUiQCzK9EOlSOaflsVKBlDNEhZIlU2ThsJtcsocqJUWB5MsltPLszu/j5S6FFZ0gFEK8Y9ou
u5sz27j4F/UruQZTDzh/mq/qP5lBgUqX5MFpOL5PLTKSvPrGHsTaXiAq/mbDAqxfP9VFv/SPfnv1
j2R6sPXAzp9H5DNBpRjnL96d7/DC0hx8S3viVeARUbwqZ9wLRNIugGrigt0Gt+iPsa1/pQCjOwR5
GhJa/ofgkeVYmTJsZnvW78xLbqy4JDmkDnoT3hmeISC5jVee+t/WZaxgHKdpNNsqrA4LV3fvktH8
nlcXjgEwUZ/405h5wNwbN4klWt23bLBgzstjA0tZtqYT7pUQnd4BalI7mt2yoi1nP7TZ8+/44K+B
lDilM66Mg4HvwOJChmdlo1oasqGF/odaNT6gbBwDJ65dZhyAOJHAotB2YSHKqcVwohzmanagC9I/
Co+XPTugyV0jPsTUxmEpI+KPgw3CZX0u//UsBqAUD/lOtBAALDlHOvE53eocUNRl7kgr0MdfAHCX
413YJdd6hrBjoqySRMZDyaDsHu45Qo/KSocT20141Zm+Zcb+mQgf8+47qOeVvKy/498KTCEUGpK9
EbmEjuQlaL5P0grSPVl4S5ebCdY8sYObsZ2UNdEVhlLh/SfZQZKOk3EVHYVdwJn2zE/w3ougDS3T
7j1i1h7CGdwQc5xumJe392V0pVWAmnHpu6QcraSVrjN2XA1XxYu/Rs8gzJmt9e365I5Qv/xwoiNu
DJYz9YnxXvIkCnvQDpv3XooYds2zM59Q36VQQu3wS/jhJgC3QMqc1vP2onniP3xi8QZGhrTivM08
i3PoAvav3K4qpnT1JkeyEs5hosj/ii/0tLXJEGXH4fSUXYITghJgwsPf+1IhUcrX6BE2LHHuB88W
68oeKekyP0bP5l68VNfw5F+U8D0o7XAjfMd3/2MpJxG9skMFtlQX0YpmSHFo3fGSWNIq3bYbRKID
UBZafBqMaKw+l2Kj/hpLgfgIkE0kFfQboLyAgScK1kRoWw7tCkgjqk+LRqSxbiCOq/8w8y0FYifA
peBEj40vkzn8+CJolLVjPtLRpcx0WGFYq/21usiPKXJdNPWgdfXF9Cjrf9Pj1uzJLVphyvz/kpL/
QBzIVgXJbQpkySmMh3X5Q+mDqx7hvcm08vrZAiXh0h0/DjtNuQWCCv43WgPnfPGoJguRRXqDsprp
5UO8UZTveMzfoaWv6WVDRmD/IvOc6ws8dGJJTisKCqQvohPWnVO54SF6r3VMnGTiXFA5rYtf9nan
dpK1xEPazRGNN4Zt0Ln2h4eGHXCTrOmQMXQO5vhnC9UdlHN/z4CjYYdwRm+w1D/FVr/TU3ggLxbO
Cww15QbgE13h+7eizChpKcN2tsI9kVTXjBYmnYHRbpbVg0JePk7172hrj8advtZ3Z6dgm+CH26I2
6hi0//O/EC+k62KfX1l9aWaxPKYYlmIsAYhALI2ZAu2F++cLLfVlPPZHn5l+s+iPrOHFSj6gGLIp
L1zunt2yy/6hVuRCtW5/ph5ycodefEB3YSOHK+mFIYm7IXDnpyeTtqmtwsObD0+GdrT7N7z69bHb
VuG8/hcnC7pq9mxj8pkKtw0caivzEXIGRAfXevFh9mBEK8Ue1g36qQMFnuQwu8BzCbcduRovKs57
r34qZKweTTvZzfYKKpi/Kd+qRyjIdAU32qPO1w39LeZbvBgKOxXERPTtWIcALtLjYiiA+W+qgagf
37SKJdpjc/UvhN/sROv2XtwhQPRMIOmuANQ7FHd2xW2ULClIKCfIASomPqMO2puKEYgGtcjRuCJs
MK74BVGMw4b/5QCNHGJgdvHLjxbz/NqQ5cwLhafw6xMbQW/dJpRgFyyQ5lzrl86l3aOVogloZU78
D0UYBk06QW8A6VSc2VLMpz5LkO3qYcWhgS1OVDcGfkWQ7CaqItw0AF57T6FLO08xu0ywI6x17KRW
ThtTtPD/Ajiic/OXP7JNg+QAqE0D0B8YvQzvmdUJKw24CkfxFDpOVO0004HmTuYlxAVMuiWgg0zA
V6RaAwqfTvqzM0Muys6CLt4a1xZZYhHEZ+GEfIqJ4N1g0x9frHnsPQ2EoTPKIavZyF9J8BuhZpy3
dxZW3PeOuOWh58+2djQ442ZaLM79OVhx1KOxxVpcY3spEcXZKKn3uiMuWk+zUwugvKMRjXsfN+xG
5T+WqxM68zn2JvAKXqysxmQr4HagN9ZsFdnVL/yT7KIcwcREqY5pGQjtYYrbSRf+EivatDjMgViv
g29gmE9m8MgFKEqQQukOBcBg+RyK+EQANJxmlS6CrWnJLnjC63gMMJohBdujlEMRaiuM5I8B5zHV
igw3/m55koWDotnCMXFJW3LSAWYEAZjzwBNdKOCWyfnahLeGh5LO0PvI2xxdPzH5gOC6kSIkG9r3
J8QvrO4jGxWkhZvwQFDGStq/CmyXEPCL64f/Mtt3lNAXsPt6I+zKbbbvtmhkzyxjwbPn+xqcJOfm
Lnxv/V/Mbw1UjWoRvng4lC28pN6S9CWHp2Xk6iyox/im7suHShghKN5mgR0t6eAyTX/RQo5fvDvq
gfxYlxKI3Zml8v+RBa0H6AtR5/uC2lTYjzR4ET+t6NtDREThQhQBqEAeNYL3bLzYxFkuEvaw9u5T
jsb6mj0pe5UzeBQXcnurTUNx1L9wfbYvnnIRoOgLfBgdb1SGPAE8VzzUfCVCdPHAyicpTyFHEMU4
Zg3HEOFP1yzZVvm+ID5YswXekitPYkx37lEdWPcCeNDtgqV59eFfM5yZDyqKR/w97kxeVYy+Texi
m1Z2h4xEBuBDgJosw1+Fhv3Ol4LspgQskn4I43lATres3ksNdj+S32f3MPbRRWfvWDa1zaSs3Wno
6QYumqUrwFPg6ixAhEQs4fyQ0FaRgKnLWN2LseWOqlNziESgUC/eEaGoHxQogNeYMPS/AjvLFKsz
zrtbeYO2L/2MNHwexpNlQt2ydHRH7SLuiOCJDvqw7EIbPVtHr5Fug0SQ0bMFMsw5lf5nATN8i2KX
FRO1Vv9DMRnNox1yCofVfQH/dyvsMgZB4lTqB9fgmt3Fg3QaDnhXxp3yTIhM+OmPOOX5MAlpF7Q6
CmdG3ck9OGinU7R9+0sTewvKXsb90ibowCUeZyCGD0AaIAJ8MhjHfD3njbX2dnhhMVHUGe1ahEtz
45d6J64XzX/7ssTRjW4uYy1SMc/jizYucQAyQzzmelVhyXQy+KxgoKAbXFkkg/Xbrvbd07wnx+gY
526yVv918OLZEtBn8Y7VZP4RR5nQdZwzRaHKVVnYVdg6k5dAnYgFuzqYzSvVYTfOk9fQHmewS2Mn
ubb3/i7dlY3mpSf2+UbYhsTpBDu6BcMi/9MjF0EkiAKOG42AW2tuGDtmiqoz28cXYgPsAMUKpwtl
kzvBv9SBAQSJefmaeplgOe1uPbUop84yirwW7YdVD688Xxr00mh/uR9sH3wzEnXgqlJGbfST+UtP
182JystXpMqMwGs5+zBUDb5J0Ws4b5XzF5HBJJMK++hbHvacIjkV8RxlXkk38e3FXsWmycERncw/
5SLvxi/JVX77/fSjYAZB70CXi05Ub6uOfwxOwk90ig8iNV9iRevomDOVttWvCnwR50NyGb5YsKkg
4EMumWcdyWhcVzYpUTyF0p6hzrxdvqZ1PpvKcOVOSRGtaWC2VpBYzatWzsk2PKf/IlIN9a20UTi7
Kh5RtAFdrO9AWccIfoFiM7P1sKLiFDKW5be6JlKPfn1FCF2wnLqJNFJ301UHwEn3iK2schHBW5yM
+CyJ/WG385/TRjDSPtad3sYYRU/ohe541dwZHer+ClO9fPC96eGM5xVLK0yZX/Fj/f+YHPPiCvR6
lrkwHaIHwS2BltHW47S8A3CGNR29M8bdJ3h+gj8LujN0hhBXkjrSs3Mye5FdslFAUtPhQm4c/fHY
8Pz0j/qvQfaGEGxAr0EzQV8Dps9vtIP8I3NJ5pAALoRHxDmI4eBIXCTWchUWFq2u+VTWjct+dWo2
CBp2PvO16QNwtDDCjbIrNsYytlPajMB5f1gDKppZ3AFEiMWNUafvAG2kJ2wcmuT41rZt78mshs3e
3I0cWVq3PtLwcgRraN0sc9WDeNA9gopgHAfe6EjOx9bP1Z/5nOmEwyKe3CvhwkeVjPzsXJv7EHIH
qt49au3KQkPolj8pIRaL4bc7sInLvxyGLsaFpYAzyQEuEVq8JyyBbPI0jCn+YEa2FnLCrCbCzj/K
a1AVXNElHowVJuFjvu03+ITaTXSdMZt7KsmWRbdlUnBn/aUjh7Pprln9UXuqn3m/1o7iTz9ANF5W
f92P+SQafm946tK4aKfZiTBMsCBO8KTsiTjiBJvsQh5KM9yFH87cER+ciwnVgd6BsukBYfxjIWWU
R87ENT1CsyINxjV3xlS3L3g4IgefK6MFVr3CmjSY6EWWLYcOjlG8st0fxWxKshCYehaRY7QT9uS8
7bhdiCE96KrZPlgzvWZLjta9uuKO51tIMn1kt/foGvpLQ1uonFFfZrJNnIbjPDR5ihw6B/St0TfM
SXCl9MNFSCQawbZ/wR9pguITlYRygSJF/Q0X8GNTdodOvRJ+65ewTAArYbDDKuST6igJc+0Lvl56
lw4pctVirl3kbUfxrJy189tjlHvjUd3R1vakZbnmSDVPt+ZOYU5GO0S+Yr9ZULFbOJoKRv/5VT1U
pSPyXySEwQOzC1nCxDCxKIZVtuKsg8CCl/K3Qtc4nZIIn3/D2aHDd2cE/6Y7cUU0sQPMdCvcyhPZ
fSlOzrR/cmLWXawbDj1/lgXlUVwouNxmX26DJ4d6GQNuvHSEasGmz/vbEXNLdRmBPkLIipFiDfVN
e2pP84nDs6Xtiu6EVITT+wRW1s736kukML/Ocpu0r+6FBlrZ1IxFLHUletpfTdkNBRezGJX9c7at
UK5wDqWTj3CNTZAdMMerPo1MltQi7EXmLnWouSj9WR05IK77C52WIsKYgGl2G7eLHuFJ4hY+7awF
Pb/hjyWdz0Z3hUMWza8AExN/Y2ei6f+Du4VRUuEO1ujNVjW5U1yy9B8kvGTbbIo7wiC53vM0aici
+njZ63g3I4+Pq9CvITn5zBhNmzUF0cXwYS5id0go1rjPG5K6NiBLCPds5gjT8ZUDprQ6wfGhyMEl
PQnf3MNxx8dt1iJnPG8Aanicis+vJFyqdAC93K2+QRA0u8++PGvJTr7jeufqeYg9b8gJd81f95D4
dE9xH3NfJ4XTYjgYWIMIlB6WPV1LTjxMeSFPXof/CgKVjgadNoEfE1TyAril/SHIm8xQ4p7qE+xi
mmoZ3hcbF2DMZcVo/rfUyx+sVPVNe1R0E9bw+mzhDj11E+B9nCdXqHPQmxvSbvEwEKB3p77OOITy
Lmsn9r+CurVf0Uhj24FDd+KNo7P4nxh5oG8sfzFZocWHzSrfJScseaOHEuYnh8hIPjF1EmvB8BXf
yf32OECcyx/4UUJvDVhf0QNzgF+TjkVXhc2IU/9OA0vHzkQ3l/WDhR9YJYvQpGeB/XXRac8eDAJz
1QUGObaK0OZuv2C7tjOeECun7MD8yxUcdM8gIMPfRMlLO7FSJfQkkiPbyi6ENYZtiKJF2BHw7i/7
zcg6h+JsvEw5J7lT75jjITXWzszdpT2D3qkhi/4bmBAYGrqvjJqEfX3Ld9FKI0n8vR85v5jQYWlx
5B6lMOISDm/i3m85xsh1u1PUfUPZL/naut1odNSu48p8KZtxM94DdV7dWSj40+aJ0+KLRvpZtMh2
4Ly8HFfCjHaAg8CckRJVUVDDZPuM4dvSYl8FvNygTPqUa1ADTjiU60AhVXzpU9JhKg1xI/SNv599
Mswu1Q63xzbrS69jfq7N7EGip8To9kOEfNA7g3ooQyRHJsqggxztGj/Cr8CBnc2bixmW2CKvKSe/
ppsmCzlKub6rHCHVwcqBPShsIzPtpvkuKGHHI5MES2I2kxJQUaVOu27jetNTLOvTECTObRiDVlrx
ekL84cwmZdBAGAtHv6JAk6lnht7XnHoFGDNlIm3MT29p/qYdCrSlvdcV6savZmscvp9jwRWXE85l
vsoRVcXdAqf+3dS0N9Bf91YAWouFqUXhxkP2JvWr/jIUUljsKuuXGscoUr77n87wNwh/NgpUB8O0
/Ya8jRxa0FcY2V3k7+hYaBpWodcnkE6VLB2UbiR1h1oFL2H6dob3d4euu3UGrLXNreRy+CkXFiZV
hYT9Ywfy79gDV0NE+KZKbTjHYN0ASgs5Bjab04yV07wRuMBpEMccWg46ZSLJa8g9KyAtZKDg6aGm
ahnM6kACORRTC/l9uEEfWo+Y+rEMD/L5o6B6FDsHU7Q2mE6EaHg85UFiq+GOBUYkTacGuh+owy6r
dwrzHHAqjUw0HN1YgJEimsLis5Il7NDdJnBzWGz5xFrEOoIP4037ANgMu5rYFiuRUGSadaLy07Ln
5vgms+ArwSTYRITWcY/gosrZ1dAyJyws3wRwhAibTtus0u0kGOw2qW3drX3TNlgYgTCiGUscLux/
z5em2HL9FRXqfP6Z3Soguv1JnvbV4FqY3ZzGUVJTSAueOCFkK8sQb3FFZ4GdGX/uxOXhcrfY8O6l
9pplNz3rnco4C4MrnhWVk2r+I6e+84m88NM4tThzPjQ8wtYegEwktaVRSYFMz81fOUZpDZKzTmqn
znyHe9hnt5TFmzMlF73kpF1jmq5PFlIv6l3q5Y7v1zPMMed40vnT+UI8qxCWQvpjVfSld6DcYH8q
SupoWeKEe1VYmXCmQvV7FquYRmU8l+MNlnj52YtQA3JWky6jOR0Eeym+DFII73DmSPAoQhrMwSxz
slck4bTU6Zli01Qjp5p40C3I6dyBIwdIq3KSrnQYPHxm254eWjKJgf3PdvZGzPqFXOwcpsrprRc2
sOshr7bx59/0UGrNvzqYujEqiuJR2SfDI9jSBm8MNIS6uipAvhYvYFpLgSpCn8FKu7Tyd0P0zadf
B2KAKJ2JD/oERevsgppEDn+Emf2mIZaUWBbElZByQFBrqDi4xetDGNo1KQ7mG/HpvP7qOp5V2p2n
TN1GJa7QvLMk0ZKx0tGZxzbi67dyRo+C4soMcQ5EH6eJ+ZBsbX7uiD3hNBmtKZ84zi81Z9SJzUbt
4aPHCVlxxgbrL6GqyHK00IqQHA080XBNvmCAuKnpu7X9pi1XMLevN21FWz63R5OXpkjWs/g4stgk
fmYdPpTZGeWhkV2nh3goibM/STK4ObQMdWZr03HIlhPUeIi0zdm5oYkTv/9A8yAMNaBD4ZJJUPEh
/tDIXK30pYikojT+xWlF5om4jGbXCWFkks6jyr9Z95yKErLP1PbctRhLg9aWji10FxWkNIYo7Zhi
Ierg3KSbRqn5p+ZM9RJ1zfkj08UQdBtKMoAaRnDNqRK3wJedKLSCVLTKcAVS/EZfLg+vQunMZuad
WbSJecNIFUdsW6eVKkdmG/vXo2csxRnmHfReMKcMTXZNkpAiShN6RjFcIW7gABZRZKWQeA1GaF6o
pa+6J5FaWU07aE/4QGXlj2oDdC7FRRNVb0ejvzzbKCaDnpRRDlig/gQsaBmTtxOF13bBN5yTX1FK
7ifQEYAjrY+N1Zwot+YigpDga3sa9txCjV/LqafNSJqMWrPTLPMd2JUF5yU500YpoIvMpJk3Dmje
aWJlr4y1+c3aHNFIWyKnv9NR4v3gXchewK7zpQQG+C1txCrZRdcqC11FYNTGjHQXBJjZQ4tGSU5H
dAh+DZleoMMBSqXJrX/o4TOK+v1nxGAzhsqBWoTn/2ML3c8k+zUxXUzhlCA1P6wkAc7A4i7TFZRO
coO7qc9tM92NIF3vlP1Dw5w8/nzsMkoIGGTaUrnDZ9UakU0z8COdHbqNag46YSC/yrBr/rgYPrEc
r33gPMXnCjrHmJFChlHc9DkavyU++FQqQhVby/p73XetC0Rtpf7OePDHDbY6fsxqJIgw913pxMpd
bKjKKr6ujNj4ODW28d7hDeYvDOIcgJpVVxuUV4t3Zm582qOx3y94bRt1S1JwVGK0I9GmxEjQG2DY
W7L03EZGezRzpndHwZDGSyBxcK5wqsZEIU5v8ex5cPqYBi4bMFFTJQL5hXweIBBpzxF+z7v2uuCU
kj/9HGbl4UNKqwePxDLSvYh0BpjMnoZtmI62Aen2lYYEqRbgrimFqlW16hnBaItYVldm9ybbi/4E
E1qbpN7IA5lRnAMKdSJcq2jbIhBIIg57gZdXzCbey8PoxKT8LeRLgFGzzfFcwnGGPz9wem1xTNYP
gTygxKPU2AjPpqV/z07K3hDfM4PwPM6hqbyPVjQOVB2JFCOGd+6juQilCCB1a2ds4nXY2Qn68aJ4
5BW0bYHtYWC+PG/K4cBlRR8ApkyvHJFeTZKO5yS5kfixrdXZGYjx2Xffqum0TArilg0qIc+Em8z3
x/TJ6VgcyVBCxOqL32/zz1jcBMxg5J9RbynZdWU2A70MEsOX+UrmWNKwiqaz+WYjxo1FjEhUpZt6
Pbvwv0kTO9phmIDuADXk0z0gXFFgZoQtcLK1xpi8kNuZuFvLbIdoD14Wnh9niO5G92xrWsniV2EG
m5D9WiH1B+dD2FZeM1GLsSFjKaOdqOyzzzYAD/FpKbd9komn16f2yprJ6KuWtIPRUCXwrLV0CXjU
xCdeMVqeQb4xobCg5zVlUgpnJlNKqxWBYWibQAG4zUSNQEkpZ6pCS1eVyYdG7roLENbVDOmikfgQ
FXlGtb3liLmAH74zxAu67zQ0EftgwTIlfhtQ9MvBNRrdzVnHkH0CMMNClRNtJ2yU2XdUbWh9D768
DJK3PdHrBPr0BZBEzHBTi2Jo8+2nBBQ6+0aSyF+kr4UImnRxPWPYF7eF1cXn0g+cFk5r/l4aElK+
tVaVYL0Xgu9W4i0ZWZz91iH9odV8BAb/5MleOmtskg7xLqYRc/K/Aa3JZyFvdWUrEdGhahsTE6fu
Ij5u+G5qc0UQNSmbmAIeRzhtAzZ0g3/BQxx8kN8Orl9SCBC7wkc1A2Ob/KUswdEbBkHntJRXIX1x
1ahX9PcbCWVfv5R6KIf/ZO3of1g++LMKChoqL3kkx57HJC0MinsOsYKNBH+nclALG0y0I/0GLGM8
FG+a8QjGSoaTkBfRntGFj1ksAqXf1zoxMtoDlACuHBaSW/JXr4URdvTksw9d+ROsWdGn7LUPtJAA
dMr7zy9fukk+8edbQZH3Li6zksExc+GvISEhsrjQg6aFg9RMpjOOS6FKAOETpPJGRrqVm90sxtNu
CHOV5otGoYwGPsgyD8/6OGMsr7zXvCshydpID9AmDzJHcJO5afajvL+FnO6o7Maz3mrS0JaJN/yo
dvHOnAFypJhHqynHrrRz8ZIzvOMWJFwmvEI15YJebsp0E+P7MH3giZwuc0i4qJZDnJevd8RVYE6H
fRRCjYkQdttL50B4hDqyMWJh306BBlti9xh5gEW4MNw3Zss3M++WCNZl4e1G8A3hAUhnqdKWCiNq
XCc/PkxSJCwEb63iGWd3JXFTUXG1fWDoK/1Y6u0qaZQpB/vzV1SYO+klESPXsNeoVkIebwMsXeD/
0ojSRNRWaa6uoPQhHW763kHKMTOrVb4D+cB4ybeWkcYiXdWrcNsos4O6my3V5q8cTolGDRbtCmHw
brSpo4u6Mz2Tt1c+qbsi/LiJgTBHxfP5Rmgucmr/imft4Vhybi7UQ0NCIybIluhNAjX9JF81xHBF
2QFW9ipMRkSPxboGORXS0ESnk9QknjTibRiMOyvwI2jjL4nGVzOlvGWITDLj0YbJQ7H7KlobBhK3
HMeoDv9MwoSjossKV9FA4jvy7kwpsAsQlEDSLkMP+abH62jYq/8RXRicNOigYctj8wkJ+4xXwsDc
m8FiRnKiImypFBsAW7gvxZ7X9sXrGP2F3vgbIMRsdE5TjBwijwDSMaVhMU4xgmh8NXmRNN9tbtqb
Cs6QgT6iKBu3CaN1IkhrIwwdPTlX5CMqfOZUoluBCpZsCBnq5qeOVuCWo2zbjuW2EsttIfF3Od5+
oplX1OC1A1QCauhhTwyb9YzZiChMKSS1K4S0KYKEnObOkRlWxhhCVN1GGZTyJNGT7I3RikfDkoBk
cSbD/XYq3/+A+Bl0FxsJjjLBkqjt2nvafPsJQROc1VPFE0hoC25CviU3D6xBzP6sAP/QjcDpRX0D
80ISVJJYsEGgaOiym8pW1smdTbCGVNPRFLkdTIz7nYkKtUKxwcZK4Oy4mETT+RKNL5tWkV/eTEiQ
wkcYIpBFUEVqr46X7Y0IllWR9TuAuxvAf0rJjSAwsSDocWaMjm+cq97wqv+xdF7LbSvZGn4iVCE2
gFuRRGCmqGTdoLZlGzmHBvD058PUudBMzZQtiyLRvdYfYzayGrEZalL1PkfYzBUUZnH2EGTROgtn
O49xfCNpLk/e4FRI3HyNlOZNGSHpik9Mw6UhPbBs3sMEfARDBglmYKJfsf0r/j2Z9ZnwC4k8EYs3
0vK8SvcWt4uhcn20XsR2PFi/XUSqiTYcxMXSV+hvxkLEKyU2vfxDM813oo4/Zcbf6K8S0I95cyLJ
fvS4+NWUiHj3ToAFsMAOQ+MkKXEnAicuD1iFT+3UHFFikxBCE/RMfAjerMXPX7B9qy3fATQAXhod
PNYmAgj0bxe4smd0mvE5uOWtxyi8DYUkcsMC0HyZ24W/qv9aosYGHLowu8QEL+xWDP+HDUZ2blu4
jf3EtcFCux9BEApenzntSyK8p+VuAgcY38OvxU0PfM49racmARS2NQJJH1wqKFWibsTIzROa9EU9
ihIHNlpFRjOIV3ge5FmEebO6+S1maTtR9xYvYm0Dm8BbGWv7tVKP+qqcEnkiUmzmg+pwOzs6BJV+
JjHdL3U1nLP0CGsS1z2PCqHhsPrm8p3Vc5C3kisRCAVR/5NTEilYCh62M+ALUxzUm3t6coXH/ywS
nVBGuMrxTaEwNr2r2WOUP8Qv099iX0CRmvK1ctCBMZrEn239mSA5aASIy3XKSVgbQwd1jk3+/Piw
WIcNMLEtbYO7327mS9WzCOteuqlzyr/MsFI5l+RG09tq3GJNu2lCvzsgRtNgHwerOBbpXYIGvUoW
5ZX9nRyWEeZjwLsT537OM6ZH577/xzF95PlYcFTKJUhG45iUeIrKhaBXkhBPBE3ADSSIyCPSDlxV
HBKMA1sUTQPag52CRBg+IhnPcUovNioBdxZolbKXfVr94Y/OII8TxQRuBzOMcS/ErQGJBGPGxZZv
mzu7NduVzrK+uqNXFCBgiOYZQNDlC9KGBZfSl0SFPvynTJ9Z9zXWH0n8SjD/wXgWpRMwOrmkfmBk
aGCacX+0Aa2n4kI/X9jYeqjdCYb2luS2jFC61HkSoYmxN2VtsItfU2SHCQd4uhxoEQFjRODPV+us
ZzgvjdHGIKJVuPeF5Qi3feRyOUs8UvV1Nl/H8m8RkTRu/CFF0aM9ma4pbA6TtR8iSo1xjJLK6FeF
elhixoBhR68IQCFR4r7j7iZ5xB/ZzV+peGjOP9c2QVjYyGhRNw4k+8OvWUh9CyIll13grA+u/iFR
0XxBZcUI8LM9LjOCcDt2b6yq1cfWGWuId23zn1Jm6jD/6bwaDYoH6JeAcrKwKqIAupnl/DeXEpNr
1YYUI2Kz4Fedeyq/+a0+ySQRiTBYgjSGMvUjwgsmMqMY2mhpWN2AGKymY75Yb9D8elGQsoiElkVw
IJ5E6ZSbES13MWDJ1vDfPpRkwmSwz2PjUgk8VRt2Tmo/sUvurDzWanqspXEHrvJIlX2VE4EbRnav
klPdrcem0in8IyZq0PdTkl23bubqhq66zPwCRF3EwqeyjONhfAGtOrXdX6/7Kk92NAb853zXCBOq
6uTcfFm0pX7wm+14vjQ6NOr0wMQmmZqqqjrh7/aS85Y7TYbgg0zvojvmH5fSmoKCNgrNyql9H0ME
+9M7Uf17aOm3pG+eRbw8UQQmQ3ZPZXLXSEB96ZT/6IHQqM6bDHHCQwQa7dUkAREd/m4DTjGKpbkZ
eDi97L2mn116IWhBJX8sDeO2DB3/q5E4FwUDDxWXNh+uClpNz4rPyO9s8awtbJUkN9pLdU/19FBv
w3edXpIOcWFqnPEJuOrqSy0PBBAXTYaRBmtmatRr0fhtY3wr+Nwf9Fbj1YtTbtunGEevZiOlixrP
Rn1rmjZMynqaaILER/fOHnmuCMBDX9XboUjmkKkqdO230kFgYm2Fn2R32LxvJGRKtz6ml5g0W/MO
UTKjJWcvsXjoY4AZIgsP91fKZuBtfZdHsqevwt5p14Lccu4+5hQyfunTaWvfIWOrZNdKtQ/T+FFv
8bmZFh/ZKsSD/mScGbG37NXbxrly29MAJobqYD7dnJey7VQo6lGVl/1+13t0bxQmNTL6aZzQ+Lno
7/zCVGAa2tfEbh5WWt5FKEL2HU36poB0Nq42RXbZby2WLz8xIUZExkN0bDyaVB3yBAkoJ07jrF2x
RIBTn2PQ4AwIO9fOMzXkDZSWTewMKXK6Ko6yuqXOco+elDghaMi7fanlN7BA6K1i2EzYjp9W+GOa
o0qDktGAjcGfuerV7L6FEsyBmSr8zj4rNFko12a7udaLdVlUhNaUfljqWSovY8snjPe2vrCRELbo
RVN+jZOelTF5QPwlZh+6JK9IvqOzqsG0lhuVbtO1NS5fCrQGQVK8fkji9GOeRi9jcmhXxDOEuUYb
beIDJPvxpSMyIjMcdid0AkyIqL/dvZp82BZlbf3dtFkRl83Dg9AEz1D9bhPmilrKVHxEYLw/qICI
kjY0emuGi25Nt5lqHIi3ly0id0ufcvkVvzQQJnzW9x2ZCzqSF/rNSUJAh/asO+es+YzLKYG57cEl
yUT7iwJz6kqeZFg2ojIM82sjgnJSPwx6EPvsoqgo3GHloXOAwtzZIIsCOdd90gPzrQJaIEDXifSX
O7KvxItQQLqsuXcggLYGr1UpZxYBMI2sQKutw5pE50Ffr1NU35vEegwUieXL9eDb3+NPTPzfiLWA
AkXPgX1zfM1gNqD0aECEMXF3EKToLV+pVoVKgfxT9YeGYsIsyAkCQmZqkjYnRIyx4MVgxFKt6UDZ
AFJF1civIipuqOewhqTZBpWv17aLaEYebsJU6LaQmBfXG5ck1a7dzcBGZOloqqGGZlqvaD17W8zk
CTfdFd1tMqi0o664WopAjCrbLp3I9BxJStnfEnh5QIpHsxVFahdnLHivDML4uEJ2vOuDofmKGe2F
sYcKEPRMVSscW2STj2O/8uQrw93RpjMRjScVEsoBke2dyjd/bcxq1zDip/bLPP9QBcE0qFfTVZnl
JXqTV2NuKEJMSQBE48H3rNDXEXMwoEAoCyQ0XeDWemCrUZCvdUjFsfZbrRafrN3FeHXN9GqOt4Yg
adPiJmzTN/RiYHFuqT1JLX9WzvgKX7TrzU+JWqGWb0lm+6TDMJ6265cjlLtT5Hcb2Lcs2E3X+Dom
P7S8Z3yy80n1KwQmxXhwy0CUCEhFfzLV9NjiDuteN39GpOP8P9vRWYVxmFFRLMPFjIrdcludkcp0
pJ14HR218SfS+gjBaU0WXhNS/gbeQsedRAuxRC5xdHzcsm32zBzPQFCKybVa4iPCUNs5VPmxq52j
qG4u9ceVeKgkfagG7QcNJPmbi1nafsk4bXUwiYHBlCLIqv+HZDiP6qNj4FjobsvcXeepuWS/E+yx
Swo5B53bPnFh9nZ3nNX/mgE3uYKdkCxgohARaQoGqxSWaH4dakwhS4950FcT3fMVhm60zQqIUdS1
nqTGYVpuQJ0Man2Dx/h3TnjX6sIr7zYUdveqDn2wKCR1tYSBUHAhyLXWHlFNQIz9JooFa+jFRf8q
NfaEkkMRPd+/YQOpBF5TuqkrpKrAVurorxARRvVRVVmYzCyAy9VMTgOZUHAfmvg1URDGPFoKmnqC
rnttgUkpBVruZDOGmn2l2IUVHViLvaW69YPKzDsT4nLjqJgBNA3rsVAqaG2fb08A9bicdSXQEn21
zj9l8s10Pld9dFzy8qzHuJmPQ4PZpF08Ne6vkAa7SlJTYoweR7CnIheYncQvv6uSR7+sghZfpeG3
zRTYaJgR7pHgFNTO2XCgHOLyWInNfWfu9Yg1ZoA3Q3SsrFOYyiI0TDPApz3SQzVNjDvDwXJStADy
IFTWf17MINACKxqOTYDyjSz1KCVjpdc4zW6lMeO83qt/tstspqmQIzDT/tuIlGgKNOECw5fPIZhI
pkiHt7bhIEJda/rSro/zsITWSOZPQXLcmwM95mzR0t6IEc61f1mONxGNrGIiG1KOARVTCjkspvLH
wSuL0KLO69PofPTR35lHLom/Mys6aLLw9IowymT2tMw8SHI7FMdL+MrsBLschSveCFMt4/qiKhWz
B1qlSjnXq37u4+acoUZmhSabD/e8celSaFgbFqDKTtw4qxWBwKp7UZ5zeSy2VPR9uRvYOJvS4UiF
QnA+6L0/N8bN5JYD1icNofElgWYmZGikfxbDtVaqu7JS3v6aYoXT0T/clf9WzX4xVW9mK/2rj4cY
ndWHqp40+n4ceEy7pvk06b2RujQUQYMRmuRqEiOk8a+pgsaQ5OW1BEaGDWbNVHN139vJvsNXpuUk
LxDpa7LlSc5pqzpyUL4KbC0l6/hbbCNUe8mqKOC9J919p9vJU/wSKWWqg4ltGyX9iYO52Xpp5il0
l99GM5OHPgTA9C8rHsjCYChKuhsy9rS/1dEQ5vx0wH/aJ3j8TnTH2EKVBecr2iCKEcMCfmyPAKHz
HeRDx6hkizd8Fzy3qgkOm13W7EJqpKQ5joHoJTdeEyQX6j1HR71mREj1J/lL4VEmFJeIBI1mXxfi
jRZvxG6r2lzRi9kaAQ47Faqrs+wd1TWMv2Sbac9N5xQqhl+6f/oSeSA56mlzmTOIR4leFVtsf05X
glxs5C7fo/Gnp6VrY7OFJAbR4TVYTG0I3jfKjp3UBHQ3oLLFdLLt5wyv2/6eawru6x8LXkkgCl8g
/+2Wao0pAFuUCBcEgA5zS2uHpKK1ViDbEL6ZNx19bSjTc26/a3lyV8r2BskkyUxLjP5YlOObYFDV
vWU1PXN0vUqPOOcoxp4/AetuIlpvGYdzSuoyyZpIAqNvoyS1Kd3xXyugfFLca4UE2/RdxcCtsFV/
Cj3nUDDC3uD9oIuGEp0YAeyoHFu1pTJpObkN6TfM11j/zNVrWxk2k03swBaa8hsa+6ARauFFOcm8
XtEx7oAuLAvumn1hOoHsAH3id7Utj2ZfnFhGSFgk78VBB2wSDbuvKU6Os/gYrS1Zr9azzxW/FYTF
LNZzduTzf+P3XL4qBymqx5IdIiRUpsK5Up+mSV5KiMvGeRMIOz+L/mQsrzpK6fp/fawOTKkGA6pI
wqr4IJt2GaCLnEDGRsKe+l8jVWCqPp45aInoiT1NhVjnEKK6LxiVb9t+o0KNLq04oMgMmMH2Ijj+
dPYllHqlfBFP8SFJh2BUHOje2ut3hc5I8VZ9ljyDI1EJ6GotKj8idFPVaZMjRHyTQZ4tw+cpSPCT
Ib5kvLTfbA2F6N3l5mBTP+h0XkKySvUDYce+7kkCAbZDVxnhTNkU6WE+i+PcOafkwyShdDisQBR4
DOIeD06reBpYv+XeiVuKuVk7lbqGmep4tInTcaM7C7BK0xugcez3mO7cid94qEamv1IAlNUfCg9d
BJo+LOWxwGQEjkW887Qfkh3iJ9g35Gwvn3FincFARrL0NeXcf1UKYjaENivRUkLdwcTttv9LUras
bzzhx9B5cTgAsKWp5edE/CrWiSYaMBDSGt/VLmDAeNF8HWBRIKhEvWZix6fSlocu7UHXui8J5toR
m8kfdDYZ0MCApR2YtUkWKzzNoRkbqbxJGholgVB5TPsJlaTWqob52SAggj+VMRVpGsvhuw1CiQiU
48luTwMHyRJ9Z91IEeetLHZRanEjEgSw5QOr5CM53aOJ2/sQxC4Coyy9T8T0OM6mV0FEWqBl68g4
2AqntD/+Tytm3yV1TSmzF01WQYfrml8fXdV0XIKvuMknUHPwY0OqUh87S+upKdnT1tpXIgPy7mAn
3mQ6nsJJnu8W5ERbg2TBJYyU5mAzTXOQrxZMILjmjGve3v3MHUT4Vod4odJvm2DrPeQ4IfCY4uid
Ffz2bF4fG0Lf7H8cos7B5OMMcIhgC1IN4lzcMk27wFT1EZlTgCjABJa4WeTEdRoJPSmtYKUIU3bQ
XmpHBJiDcrZFc4EZuUj6yQxb+rVuXTLHQEqwAKqjGMQqfLBk/yyFfNeS9M2Y21fxp6Rf18TVJ8ew
hvqymhktMZNsVyEHOYj4wxqgCXCsNsSYVWC5+KwBARp9W8C8cnpDX7dW0a3gEhr4jIjoZ8VbhX4D
j3Nf3MjS91m8czpIlfW/rr9jDko+C/ju0trZGtJs9GXqRj5lvy272Ufjo934PrR1QxKjtnrXjUPW
fEaVEdD4iWl0gRTs/0Vv0YpZvUJEz8e7GF7dfH6mB9UeT0UtTraIz1pMw8pIb6AAhR9vK5Ssc4gp
/oHWhjIs+FIxUFS5e5yM9VjGILkgJ2E63Byp7uoCYzsVpLpCGOtMQl7K/wZjoeeSf0Ke3DKmKEK+
INaiNbVV0fEiAmoHzNlq6edx5EWG7lnIUAS6FUl0acc31Z+Z+e0qWNoQ1DkZg7WqIzDAgCGIlDU9
tMAtAdZI6Ubc4VQNaMtvuyaSI0yNq6V82R2cJ/ICrtblPlaqF9EFi6Fl/EVPx75piZBvi0PG3ysp
lOZRlt/L1hhlYyohEmZzERZ/S3afyD3qoIcsCz0Bj9ahAEC0kJjNGqWTg6/pZFnyOUcFdHCt9BAx
LC2QUOLgVjw6THdAl7DouGdcvhwpDiakRqIjxG7yS+vUZ6hKpgyzRWfDSopnlt3mhXEzTxE0R1uu
nb7jNN0GzNi13k2GuMJ19iYAlPPLubsKnkj3o3c1rCO8HHA5fp9OPXgNWhQmtHET4BEjh+Tqgk87
tuiFy33V/jDgHHr1lOm0GEk/YQLRiU2Y3EC4ydF9X+HwDSiTGTF7pv1PJJt8tqlN8mt/KL8c6zxC
/MaA4MjcewrQ0hc0qChm0W5Vo6dC6/JMa5DvLauNurOx3ZBEop4YwqxU7IQC9ETiecvkA5IsIMd6
RpWp+ljYqkB573XuJRFaaSLX8r9cujuHI7L97dTUiA3GKSfEh0B81sp4+cr7ckeQSVmdDfpl6r4/
E8JLs2KymR1NFCAr2DenCM6dRFVeFzE9jOuIQGYwfR0wzCCbXea/i/gX1T7h1KdXV1XPS1SdYior
4KKiFpKEwRXSYFPTIVDnobAO7E6zpQU9HWEW8aSw1ttA1cMc6eE4qkHWPPmEq6BOyckkBG3I90iw
7BGUiQ9gjLCtQbs+Gq+UvJ8kNMOisRtDAuICqSr+ESPxVGqIUzSqLdMmaAnWaiqq2PoBxfbYNCBd
/JWanH1T/LXsZ721qOnTS9sSoS/phepfaw3dNmyDzl0lYaBI5CVwCgovQb/8p1XaIyPsqTmAsTI3
qAjqhobjZCBrClcmwaewNdhWOFbsAoG8shHrfs1Zztnm2tc2pmagPCjUfzrcFiUXrcePs8CWdvwA
ednjundoZ92OIfJeeJjJS6FTHe9pdUKuRFHrhCgdWA77L0M0zXEWrmLTudu0hKsmizrr0QCbiOLF
yH2jPy9E45TRtLe32C2s8vpGOPIPjR1WZUzL54liR6W8a2ALjrt5aE9GLq8tf9S64P1V+eGkc+sI
Gi4wAmPfYMGXgHJKyz/VhX1aH7tDWlGFqS4nO8vOuq6d4zS+UAx1WYx/KneTrfKFv2Kgv+pQksSL
TIxvo6GuKKI8yOYlQHQSTPBNiCfsVH2uMHHUFFgT7j1LfhINqpD8U4GJ5dB2q+EGA4xD4qg7MTHl
F8eEdP0xtT7oSeji+D0aSTDBjydSdEnJuajp+QOTJzQPUdR3DGCRtmVQgcw7sDfMNy9t+qLqZ0f/
kD3vEFZHa3pXSvvdFcp7V1C0rn4QZny1JRvepdEfRcM8wxZSkDBTOcWJc+aU5c0JVuXk+giIA4Jy
OSLQuIH/GRpJEdBb+hhq34x+KyXyfk5jPasKE4L1vfkatmzKfRW4cBSUfp5jzH8kVGBKjdkZmpar
ksENeppIxCwYxzGAZw8WT6MlCm4URAsyCpbP4aHqYndD/AJJQBt5Ig+DvC7KHOb8mGcE0KjvzgiF
TixvF6623JsQjOZrkVTPhWhaE9d9GxZoiHR0P1ECsqCbqK1/EC0uFn5++gpcMpOtWnqA2k6rPLSU
BEz8zagu9TNtatgU+50b3fOQjmtLpZ6xR+rPS0g68C6UDATYmWRSFXPQ/ZuIH9F4K8oJ7wvEUgWV
1eiHoTe8OkfHqP+ysoTpkpAO0J4ppyQOaepXezZQGePiIgAtU+23KY/fFd1+U2wou/WhQRKWJ8sm
CftuZ5xICQ4gk9+6RM89Ol456l5stF6sMoatyIZxpgy7rv870Oee9VRAkcxbpeW5zJwdMkwACIZ8
Ac7Y1t4gXlql8WdSbSzSQQx78SQKoZiBhjFIq+4LDuc1arGd9Fc+gPlm/RI/EiGR7WJLIP6u1XS/
sjeqw9T2iXrL7wuShKG4iphiLwfqLJbE/MIF4Y9XknKvCYdcQIIoVX23FQhzu3b2H1tHAKWS3OfC
OFCsI6g71mcS51yLhAFDhGapXVK7+ke77J3I4l+DQ1WEfi8K9WlL82lX6nNEaKlh8K6nO/XaEHTJ
g9gMnD26+7ImIHVrkE5cmuvgT4X0WSP9MaEyhq/5YPaVb5NAlMgPM7PeSQajCIStqQ0Ml7oq4DSZ
sb5wiKIGW1OAJ63x806BRpdhSXp5OkANUDODeomV79XkcCGD32N2itD+u4ImNlP3qjaHkVzCfBrJ
+/hZyzqosLBp/VUApdQNaimEomzXe4loXUT5EQkqGkP3P9Ele3sEvjAKApS/DHCOCg6Dm4U5MTTB
PLeJJHFMlNLkFy18K9sgUW9y+yOxGFpXBo6WHXvLGzOEnP14HKPpOMn5KJTpmA3d0SgbGHVSWKI+
eXWNda/mKCA79SQd5VSYgoSJIQ1MvuoxRXiVBYZDSkevP2PLpSPTvg/VdM8NWgpUiu5bcsuWQstC
uxIgiJZ1UPowU7FHcJ2UbemLVHir2XruoBySCnPJPHA8byVATFhmhwQ46f1JJyhQ7ekYm3boy8LJ
MEOMG8eZ4PDMWg/GjC+Sn4k8I/uQjQrxbvGjT3LCiuuHrf7WelxbS0FFxHiaIyg0SENNYopRkXXy
laFpQx1pJkEERVVCZI1psycy74FZvFiJqRXLA8+7bZSP2KnfR7gX/R3hzEdiyM9GtW9pxU0La8ub
jPK34XKhYD6zQ3ottxyCo0C4bsNvUx1W0wRfcqtRH+s7Y7PX+1cCvUaZ+SM95kU/++1IAW1P+152
1M0GcQNc7610Nr7OCBsFrzu+tdIgM4e+g9lrjeZYrVfBwZJpJKnPyjEnpI7DvMQzwCkbbXKEmgUb
quePvgTTj6b+KxLofQT20J9mnJ0zykFSHidEW9R1ntoFzwbNEWdCMdMSgyHjKmXrk8OgTyNy+l5L
6+ZYzl1FNxb3b3y4Fv79inCPlpaN9qIu+NU6FGHqxSBBO+UiNNoHISgug8kC30WlE5LxO3KEKGIJ
gHeSXAmrRZaoRcjI06q6d2RkH2zBHzpGyKjtT/g6KZRIOiuUPRARtwHCMsVq/Ki+CqzwK0RU1ktM
7ou0Pxx85MonxPg76ic3SW6cbFbD45chChkpQmOEGJyTUS2Y7g/1gLWiZZZLmiCTY1CjKywRbg7t
WwGbvcR2YH1FnMllvoVhSD+vVmAMUGB5tkvrzPPUGB9FVPwqY/s8OhTNdcZXx09ATtCfRmI6NHUU
mB2YWxWSwFYUn6vpvk9WA3ZNURWvalL+S8vlZrbKFQpbzyR3ddhzXsdlEWglCWCHLJPvU0tQnl4e
kkV9XTrrnhLdg7cpM8jGc3ReG4F01NhaLwRgz3zQvl1deIISPpmS2rjmQSduM5E9C8kLBgh1v9LS
Jq7LMvwPz9f/H883eWLwzwowV957NycdI9XvwlVJajIhUMQ67pt+/eiX6F0wb8MDjyWgRrVTQcWd
hIC6lkRuJfLTGfTKOjafasxic1Z2EVN4sZznkmqBJKLW4ZmL6r3kr40d8K7Wv5bTQ6MQwBDM7yUW
fyidrMYvQR5GstHsv2IOTzZpyZnHYTlw5CUdqXvF1hZIASTiOsHDnYlAOgQA+Hm57FuGQF3nrUKE
KlgTK5PgplAnoqeKTrqMjrKdfEf6Gs3oS4YsFw6lJzsD/br5Z6lgoVakTO6/AsO4UWGrBCT+my2v
SV0HSYvTU9DKi+cg2zlvNtq6MkOnTUIVUAtKjH3ehgoGF4LHDeSQJc31TqC2qFAV4Sv4gPghoz8Z
UQIt8zq4cz4+aLZgia6UelsvJ+7RJfEXAPoeSIB/ic6nxqYvC/QBwgnK+oD55tB+8QlW/4P9Uv6z
IJVS1rSer80hAU6nmFznrDOgB8xTjvNPrTxe9Awd5q7oWuuSMa5BLy080yC5Odl2RPRVHA1elHEY
0x+QHAged9YuAJfu6VUb5II1T99b9aGs32WFYmMdgpQEWsDMFHA9m2+o6HMcLemC6sm4ZfHeEGYY
5X8GGq1/aeZ4hBopsPNtFUKc90qn439vw1WnTQ5rmE37UimOeXGtV2R8beNr3YirciFaRUVRQ2e5
AjqHNjpCFtYhi/xrElfhSJfSXfXcMebo+Sl1irOtzmfVYLbLxblm9RaUeX4kOHIJjlZd0rOxoVrT
efjMiocymmGczWHeQ+opDjg5U94Kx8yxWdHZhm1R27D9d+w4adEBxGsBORmtgWm4IhODFg9+gYn6
PnWUf5y6kw7rmjeF39aqN6DZ1+vvInu4/d9xC7x9a9wUZsh8CZNK8QYyu5Ma6feAmZRAW3QoC5/F
KaVZUsOauG9K0BGyjAcMFJTnwjECI63Ig1Qkpuhgo8h4UdhTDCFJ9hc0IOD9wiBC1MzIwibRifXo
HOgB530it55GKVZyHRllFRQOEmZrDaL5OlYylBoAKfTuSHaj8I3oLupHvaUIsGOqpLGUnoM8qzLQ
f3CTOc923FlaQ68mj72angS1ELT8vih2v7NWN6TP/dhOTJnt2ySJA2EgbnMHtRalhNkhHW9mwxpK
sXFcLcdOtkfVUcIpkFb1Hs/2s9qEns2tEMPd/NMIZ+/CuqCuIfrMBUBry5xyR+Vg8qmPTZievj1B
Rpl749uByHZRAG8/N1lFHFv97OEI8pf6kbHSdFTRRUYQUUQHlS1YL6W2t0ixzZ3lvmKhnt5zrOtC
+7uCzDfasWX0qxn97J6QaIpKFSq7TeKDZ968OX+4+Lyc/YjQSOlOGy/VStvLBo4O/jjw+mJE/PIv
imMEJRH4nbbs1/nWOnGggUoRHvQFX5zwA9uQ0/EGM28jKG46ynf9Un5amEIQPmaUV1uPnKKoNldC
h99u/NYwNYuZFOHaOorsPaeHfm6sY9uDt0M/oTXmzad3F6uTZ7IdqQ2QLi7rQwfhri233Mr9nstV
WQbf0BcfdVdVn4X5p7KdJ+Ynfj6NVP4SNQQuTxtvWlT+ZznWCZRrSbXjaK0hJ5QAEgPPWbRnytGS
Gq8N4IWGhQxTU/EKpxIB7mGEbYR74VlZ5iyYju0einCXojFgYtLBjGmdkM7ZzN2gAsLF/r9kbpDp
dhCFNY+45qAeIjjMuScU6iJexHFoUVyjK67XoeHqCKVEIrTZXiMemIlHzNlrINU/1fJ7AjVMsoc0
x30WPaQa7fiZ/UwhL7ex/XmOg9kuAlX+agUMNKw2lbWF4i/87DDW5KUsmeIL92PGiS3NME/VcCzH
0EamhOQAP/wjVkAeuQwn1fWV7FHkchOoHSWXUEza0RDUuI5MtDGTrh3MTDtWtRmSOseNlrYF3WXX
BuOdqXBglrdsk0cj7saEAx9E2J+cPKujqoluZ4QDHXbQfrm3X8BcUK2t073QQmvHOCDGX7oKrwV+
2sNCFTDtpdoEDcxpxc47U2FHdPj8E6tfK5KbJs/J7/9uu+9q+VH09WhtFLfthG02hr1kyjWDgqtP
V3zQXw66o+tk4dDw4eQzU+xoIqtRx2228Ym0wIVO9UBjSNeIRmy1p1pidOejEFVvUTuTvWPgi+pv
BwtmJRqqV1xPT9BwwsrVMOVD3W1jrrIc7bIHb9J2siCF5DFRg65uhVNp6RNVkkeFZ6y1X7LJoc71
9RhdhP0xR32KrqmGqzYxrhEmYnzV2uqtQ8ZSsPowQIFhcr6gDi1DM1nOVYseCC+gKo2bAtGTJyYW
3ITNmb6srLi4WGl6/a+z5nQPkfK7SCoLF/LqCMOAANUdxZv/zVEK9CHU9cZfKv/IXveRFwb9YAWz
24WY4P5EkowdGyUHqvZEzGFbWqGhkXozyLA9RzXH5FqR2f7PrQBMp9lvrIVSKHi+sffbCM+Hkvtm
Evu2YnGa3sbSYfL/LcgyFp0SmrMTGKNz3Bb+bND8juQJSlLXiiwBk/KyqKQM9jfNJJ4eD55VfmJd
J1wOVckCZBOfnGQ8lhijMoBjI7vMNB7nBS3JlXEeHPfiEAcHdh81sd+h5h/qTwmeOyPM1qdPss+9
qrdfpdk9wBEuabY3pHFBc1Jzfa05X8teHcf9jB1u++jYMWVhoOscm68FYgu1UxFGDB4UkIeST6Go
SAHkX3lctzlr4ILtGoce8rc8pbPHdAg5xnJZ9UGMH6liX6gwN5KkrMz5pokYrvEY+6kgclWR4TSh
HQACVtBCTduVnhr+vHloqUxOCDpyUH1GFJQDAlt547kwfTWKzho7v8tjBmq6Ioqo5Blw6qLr8W3g
w7ArYLd79N02ZxsfjGfcWG9oJM3ppNiql6DAn4t/TUR4BNS2RKrbcsjpAylRL5lVnEbI7KHcpHRv
kjtAjV8dtOgjjqjOnMNhjY+r2R+d1Ti2LuTMQSJRVtH6i8gh54hNlnSmzKk/auNfBIKC6cRcTmtr
nYbOOnWZfhITAo5FB+madrZIT7lC4BarHkl/xoyFrjv2NBy3yUfsoOvG3FjUP0p5TXj1mjqh3Olp
p2BOIOl4bENrdsPKmo5xnJzc/lzg7+lYXqHnuE8nIGSCpYsnQvv7qhB8OCBvUhCIZcZ9rof7SKtk
ZNS3/6PpvHbjRtot+kQEmMNtJ6bOivYNIcsWcyhm8unP4uD8F4YHM5BHVpNVX9h7bWeerk5kALzr
jzlEQlqc0slB/UosnB1PrhCPHmcSdNm93RvVuc2ruMnylRGa/k1/QI5aZRWhalMP1rdjXcxhXM6h
zq9I6sNoqcJ0w3IuwMrwoVQlu7/4KkmON0/ZOSnZBy1FUIPRwyrQOm24mF/mPLhS/tecTt3UH4cS
06CDCN8EFPJmqxXuJgzNKYUNnOSSe3Y9GPm3DmZAN1rGagNHIvGQy0hrCgteBfOHYmgq0d3sIilU
CjxzqwOUJ3AgCLQzNrPs6kAhP+iZ4NPT3pJ/5J041ReBgovCU4hSR/OHHM29od17a7qJGHI0axeG
V1OC2GrznaHE2EkokBnn2y0ARrV5aHlzW7o7Qo99AS0a8TBbplBujnOHWxkTYdLpLEv7AO+rVWI7
fEbwFgzL8GW586fJ8pK18WKgw6w4GXxt8nCiQ2jgFou9d0URRo1EjqsxL69HHX6LPGenoRenxCQT
ZWIORlH/DYI/lY7H5TtjQlqWM9ep4Qkio1iPoodDQKg7DIDlz76Nzpr56YymO+AKQ+txsXh2my+w
zAxBsk/b4deuf1eJlTsqTB/Z5bg9w0wqJ/LIpInx1NgGOipdlrNsXARydkH1229FKuQDc8IRSZEq
XdYWXiwJENHqtdjS+p+c+QVhZu8jc1gGXlA+eIjz36WVu2VLqQ9bamyAJTTaQ7Ns1ODAprPsUYLW
U6X8hjR4dq5KH10W6c2w9B211WS8r8wjB+Si1I29HPvWyLj/WUXXHE57lTaIDt4KTJVs345x9sbd
ftIr6G6KCAvZ7/P1A3Kahp99FJ65XleTa+7VbquPwkhDFd6blDfv3OFTNT2bknGFZT4XUT2Mdbhh
ZpXTwwpJeNSpKtDztfZyker0JpbyviqfWcO8P8Y2cUoT+RXRBZ2ydqjl57wEC+sEFa0dYZrO3am/
C+VVraSbQVqj9tjJxNhneRCh7gQ0xOoISfC6hCnWJJ3VxBRusuC57i7r9ua95qOEQQj8Q2/fxtwG
Rg7wGgll0/8wBzxxfR2r0KI8iE7ma2dz+ymzN0HkAIOhj/C9s5fuO2XlU1KXR5AmZixrm7UpcksV
TQxjKTgjyzfb3HOJsBre3QS9+NiRlBjNUNDVE4Ak5+QAB3WUsB/Lcy2Wc8PjtpxsIHrNuxaMIwOP
jDUTV1VLFt6TdY+Wm3sruamY0Tv1I8vg25vHuemD7pc65vv7xNJy8ltLCaQ39oYwQvBKr+kHO+uj
hXJnsRgmAMFTzGBtT+MCljAfbhOPNsNhxntZ2dx76WOpQOdpjj/rDlWz7af3cljBHE1+xLxo1DF9
cnXsat9BhPSsbeXMLWOa5bu2p4/gZWNsz5kCxNu5VXl2U45So9yn8ZN5rN875qWVShT+cdjKmIQS
4eXmVy4AaZIiXD7VYn5RQwzMenVCqLc7yzfDhrwxs5MpwCpWt92u1p2gie6doAhB6WdG7WtNvGUt
HtMsuHon+g7DV0u+92qzq874yTFA4xpE4p4st8ghFDTOvAoijUy6NZ+MK8P1mbmA47eGTN9sxF4u
mfvGKy8a1h70eQNqZqi/eme7BmLrpgCenuWuwdTb0KdTj2gqWZ4NPdY4fSeowBdwRsBMqPRwkxN8
HcXqaUKg7Agk4Zm8K9k0unuBSXEtYHXLkqu1/DB8FhkQmxmI9sjt2P1nnX3YaFQqa5kJb23Xzu7M
jHDeO5MdWlN5TqXhnGTy2YZPjLZvMa72alyLTCaeubuifgZbmmS3wihe5SJ5mbrxMZLmbCXIItp/
Onq+KM8uvDmzdeQzxumwQpLiCc1rl5jjInMzPEIRmlp7pnUQo6clzCR7uPPkxzNjkQgcNBSFLSvL
x+q6ytYRL6Fl5TyhOTuave0YblVZrk2nggRuSoJJkvxUsn1tIDWMn3AesVBgRz7vrDT3NeSUMbbP
pL4jcrzJHVI4eqRIlmlZofMXABYgeY1fDp5dkhcnlB+YzyROajROg7KwxFc8jRxQbWHaEz+GminQ
tttnftkvEfPuAno1X2P0XIyg/1heTfN0mpotHd481vl4ZOdege5CYkuCuM3FWAmIkk9LRGGGm9ui
7lWoex3yJHVgdavDoh3PyjThxkRRyqrOPi9bts+oBlbDI23QZC173BcnFGz9jMpyBViXZsPTqVF9
1JF1lI3+zWhfk4mB9diFSQKXauLK20vr6qtphGseDtiqMdABHgTNzKyigzage0vVoyihoss9oBS+
DS12R8PXcTR0KgtuxfJbpQrSbgn6HFVc9IvuRmT2scGwvJC2os33dSDjbn3F3u7kfDK9IJEArXRS
XcQ7tFLS2aUJE+5QHctN+8mg1XCCTksuqa1e5jG7Jjg2pFX4zJ+dBvymq643Nf9ganvIpIus9O7a
dxjDGxZ8lQvnwjXq8bSyHBqRGpgovBIUFWOEkXEj1jDPUzYnCs+blfhJM/kS8w3SqwUf+ar+ZLZ5
z2E/D9bMRMB4tIP0UHvnwSj64eTtwzCB0rKvlOe3Xp7Bhw6YquJA0oAksfEB2zCAaYgK3a3795VP
iIZpz6YyNM2O4X4A4GnfE1Ffp7yfdu2VOPfAMfgMgrDEzNhPWiYVwG+bTjpAFDrFVBgOiKKODURK
H9gIkgO5uevmbztsTwwrFZ2Lrf5JpALx1NEZQXotJGg0hmtSOXTN5PbsQKkdXBmJEInl6q3RpUcv
V/cyRR6t+p0kM9abDjJk3AYASl0cNSpDnSyEHqcNmfOnW+fOyz8oz11+MlJxEjbFRgpGSXxh1jxl
KL5Nwk/yNAPodtRj5nQL8OiMTzHMiAhPvJEWuWMNNfYxr5Ltss3br5vkfJXdsRzc6GAZje+Mf/u1
P6xo5GccADIjxZ4GvCVvIgbjZqfzPlVxvqywIKCfoYL5cd5SzYSCk4Eo1fUIH38TdrvIRkctS2cG
PtcpMW6iih+TmH0d5euooWESrQzk6hBn7Acp/EyeEFYJKasEjXhaZZ4/1boJIsMKbKXlwtdDcjwr
1uoRjPsGNSdNLlPWOG/AWJA/EU1BosHQS7RQOMAIM+WszO/gzlyjIa1gbi+IBSXg4TiAyqy+lmZ8
ZQFBz3gliNmVaArnBYQ4ZTmiXIQ9aYspiZk2KsRNMmegM09sijrubCAFeNXl66TEfP3ff1OHQCfy
4A+VbQxXZXQlB3UBC4YY+lTMNYGCb+Tkt8fxnKbI7hUvoePnE951Jwu7u457iseGWRGjM6fYTQA+
lEexoPah/i3qO6qMYSIo+nUtugsSs9RPaJQWamGF2UCKQBrHYocXncn41Fy0/mtJz9ZoHJHiwmZF
NnFSUTK7VM+7Ehhms3o16F9Jt/8TcbESHcz6nMm6B5VPf4XBNWB0Eyba4ZXmldwryFkbYVFa34ik
viLPcQ1Z341cIfyX2Fdp3RqLjLheOSkkCthzgEMgTCXkhPpBYS+RvLd4pyOvBPGgzehCeflE2/tz
4HAhaqx7QXxJBADN3Rmpth0f9Oll7M4mXjGzCzrezAxy9xqxSprhCgFR4qWNUaRUAPMwsjAuVRa+
mp5NQVn6hkaUzrLyPrL3hiXgUEN3W446HbE6EGmQSd55HJkIzSdtjp49zqOB+L0ek9J+ISPDQfxb
J8P2nSmr/bIU7Rujrl1Fnoe7IiXlI2mPCE+OJYoYqfY017xp+UvDqrXnG8Ch03Z/PopZP1TEZfKN
L6cBhZF8AmYKwA8xQCp5g3OT5sUjByExP1vnZdJx8tXdocbGOKj/SrRNssFknD/QSBzq0YwFDBiU
ZDws4qIjCmBvnonv5VPB35R8YQPx1uW4SRIquoB9CzYhh6CokPrG/8S5AIzLC/XUtX5BU7Aywe/H
0IyClhF6x9wronJ1ymNWxR+TeKUIk1cRAiLigdyEBjgQFS1+WOulJMRsOFU/ZrGyTwIw/czB1Kjs
svOz9KYhylEkcCAre9OiPxs5HyU9ZYwu1mUCbN6czIsTqkPGd7eeok90NJafzAKS9dhOh5TkqIbP
Y9JRG/D6KN0YOoYURsi0HFAtCeMIrfyBCGwjpbJWX9cx12Nf6gE/I5FZIU2v3Z90xk3Cso0/rbM8
c0wO00AqAFLO5aHxA10AcaCGmpff895wW7bgUnTMfQE4DktTh0JEYsAICIF/Y2JT7hdGW9OhNrpT
7yDCBySQEQWvHuwMHGD2uydUsW5esql/dypmJBijx561av5u6+shYVOjvBqs6MfoXkr5oVbPI6qh
ldfQTpSLZrNtpsgu+gM/ppnfEnrYmMmSShr3n7LnBnvyDzZHAZf5QAKtYE4pvWW1AqyD4Wf+G+M2
qe+3hGlRkb8UvPw2DzNH3mnTMFHsFuiPBo3kIKDoFovxEVSucN5i/a9REl+DzdLG/9miaOngZM/C
DmYlDRtyNvhU0Jf2k3Y2FKqZOcDrDL1oL3+vigx+DGWH8pERiidzXF5hR93ZBSlaaGc8GOxhcsct
rkeG77Xk93qKIjgAGW7j+ptjEp4XP4tqP4bM7dCYnwv8f1L1baDwTi2mlzetPedLv9/mN0Cf68+h
yS6atl5lXPgykPVQkIQI8xHbC/bqvjm0CA7FZ8WPQMqCiFMzYrdhq91J1p/1Z/LTsrzqOHXH/2/f
U4CE1c9HIQ0HQz+VfBA/q0UEhDEQNMMY8Nu+5Spbzxg54rIFXSFSn+n2+bHZzWtrfso8MxXjBb0n
RYnilbLBs/mVUFaLKXIr4OOyP6G7MvMzZDACxp8zT9vSvqWN9DKne/PUaMM+BmFk0V9/6SzMUoAa
mHCm8haxN8ZbAMrVIIwMe4GwkbpV7zJU6Sxjuiz8ltW0JAediRiJKVqBsEBWrhI/FIu/lfniwLT8
HfvaowWJmyOHy3gClIrcryjouuP2ME7OypiJDFZ2HhLiL5UTB+MVm3XWtlwM2UpqhXWI4q+FQWGl
pqHQ3g36TyYbpLrYyExvcBZajiidJ4HCv2iGV2ZPhTqds443as3f0CpqU4SvlCKqbN7MXHntZvXF
Zi7UK9C9OdWJ0szHwOFyIZmQ+QZyX7a1Bm1CjKJHWD86Co3CWzBfybKzO/YllvQUvdsEu1g2DrKY
w9T8B7dqX/eoWhD4NOtR7rND3CY3B5cRsyNgwis7/RS+V30XkXgMtj9G6sXh7wuBsjtvgroCKZfC
L8MMyQhTJMCcsavx0MUHnl2l+nFQMrEGGHMP9eYActTon5k9UiDPl5KASdRR2ExugzZf1IShNL0Q
gdzs7HYK1eyEkBpFE6hG1slUoUdItL0svDmi/dnUw0c0i95C0ptd/TIA0MRAW0nK+1DLXw2ukhhX
iYFCVK5+VTHs+1MlO5QHJbmVAFzYowFJcmVRubVFIZqxvrIQ8f9tNqkMeTYFpA+KDGZEpz77cMxf
QN6oR/Goe9jJ/lKznFI29gJcTZZPG4cUlwxi9y79LQbQLHV6KDm/eHhOOQ8TzBqsL781bkFuWouJ
HUD1iQytb+NmGfPBfBzi7k/r3HpsULuJO7qRASNPvWuNqFiSfUXiZjp+6a48WLgNf2pEq3IVZn0A
BluTK59EnO+ezcjKaT6Di5c8pYHHzlE8J0+Dc7FgfDuprzxnbIqZoiJ4YrPj5LB1NUIsSbeSL1Q3
mP8yJaNq/0IZtCMrcDs2/LLHzMamOrk7XXa3x+TeaqiwnuVVTkY/03iphk9zxkvmkFwN1e6irpmv
T/25d7Sw7ZJQjfMgNWBRyQAUB6/JI5fBg9xvaNNbLXRY/wChS6yNB/G7dGRMoaALo1fiwKzW1cvF
tWTdteiuW8uhNWb2RwGfkqFXijd/Sw5ruhMmOzLzxlG+jEZ6ZVF3xUxJtkSR74eOUIPfhDzADVqi
LBjpNC3jHWLYAQFC1DXX2VzOakT4tm0yt568zORzm/UHK+tkfDFSVgRMGOOt71t8RVb8cdH5nZAS
Z66CRqlOvGykwIg6Ynus0uS+jvFXino1Zd7Jx67dhtZ0O4qvDHGT+o9auo4+5Iif55Yj/g9Emb1e
ZpMxWl25n9YtXoxjRAQqPjwpafYmPioSHNKvCA7g9kyzFSF9Br2YyWFrPnTlgVrPpbFt14ZWecfi
D2wIa5xqSg68Km/wsN/TSH3XxfJuGH8rzdwrqXQnS09aSJWhzDgK+TZFLxhwZVv212nyyTxQVTe1
eNNHVOasv1byNkxmAHNWnqiz8pJW3D4uLXRWC2qK5kDkYD6PLMopk+Mw4mU4Dmmg1VAy85Z9tPGC
HuEtitmbpPXF0oDz9UowCxisEg7Gmu6g5OxNAzwMVZv7Xb7dVNt1mYYsFBXHDNccORIOARZjnea3
Qj6p1q+mqQgu2wO+2mTEyJnWKWCWfMR3cxAkI8UUTbvMWf2h2SaHwiuwcQ/wxN7JwYmmb1In2CGn
FaU4kpECz4LCDrNl0WZXyKGkQwfvF4PtBPwSuZoj2dfB7u6R7EqhNHwA9or/VOrswXWEJ8UJIfD7
bMw/imWQdDagol45NAiOyAThimW7N2srdmrcVRpjZcKXKeJLPtPaoFogTONgdcIndzxtCbsDDdMS
Ab8UWM6L7K6Skd2e8uKHO59q7Hf7jWAFwJ841tWV31s88eMhI51vWPbvzScUxZKdGEk+/McYwnu6
EI0kjgrKRHEk7xoUWvupgWaCvwg2DUOrOILmKoGow3+c6cayM6nZVAKnCNOBeQG1mPjAQLevmQJT
1e/Yt8CEqX/Ln89xybwpsC8KEo/P5eGMofwQNGIkBr/bpEovZehQJebbWh2S5zxiZSW7p/yl00Et
jG0KiOEJWT78B/7eprWP1RhCCf+SdwmwWZlWL2asveouubwLsGW3psOBJ9YQwVNkZyPCztkt5K+S
RRLi95iJCaPZQmMqm4ccPTiKTabsDsDifdPD936phKBtpOncw4hpeeprQTe2Q1uKqQqCjpGwA59P
g8kQukmeQN+JHER8zDLjENYWAeq+/Bij9TmyZp4/57INrAWJKDLDwzzUN1SmNs70LYMvMj7NR/qV
gV68yCYDRdsn+Jv2QcV9jPVYvqCT6+ToFFNcD4p7AhT+nLToSd4Bqt3yhof3MC2gScFvEkfFhZ1I
ATeFWeXv5M7WfFmMKNRM0YlQlEsafZMPBMZ1+DXabLK5aZs23nPQEtCA5YOSmiUZeg7EtIFaL2+O
Wt82YDWuLCJO1yrkUpymq66bFzmDIVQWZ/b9uqIx6RMnDSUkarCcvigcuUyU1LqphBKT+WgbLGgT
ryq+uhFKf02ma4Hk0y58S7P8aaSMzA+R0oHFaJAY/mvGxN8AHYk5+nmu8VGjqZ8tPyOph2AFY6oC
OXuPRoe7GjTFRts9RaQnPpNUBeY5e1A6PVNO4J+zW0eXYkGf6VAvLinbn79xfZIHvDCY6kUa9lCT
k4+ZJcrwC71BDxY291g8tftsKyyByTQbg39+whkixm6b/jqgCI3fGrR15HbK+wTjmzGDRH3woUIe
qf7yzGLISLH0UMCj7V2t/QwNkfEGvo8tngF6NObfhY8d8NJ8Yu2jL4Qko/Yb2Huc+mAVpPx8yoOn
D8c0vSZ/IsXwN12uwubJ+sJuA9ZFsi7yjf9rVpfMT9ZLeiY8+iCEOEhM1id46ANyqxqeDH0ti1Oc
R3rDCG5wNWSMCYYxhgH4z4IRaFyP/QfxWsrAnUEmpuGaYQkiISnqb25L0htcxIZOvco+2PzwHReG
fF95DeghSIpEZs20WWM6bAfVAsA6VYBjNAgUX9gb7/tI+OZECOKAIXjKfQsfMEOTEkmP5rYrysiB
Czoi9htrRH4Wlnqu7OZSV2T/RPF1wYcjonfFeS2RJnV6e00O2EyeWheKy5I3gV0hrNfx5TYEBLn1
JVuIrz+iL38n+eOqSv+YIOe98ayt6HUBcCqr13w0CGf84yCBUNmxth5CWW4QbJaYyPqA+a1TUPUb
qcu1Bms6UgRvwc4e/aWL73qBO1OWji3durNRGMDUzWA+7tu+pkmCZO18s9Y8geEUtzlusVnC+3X/
RgDPfT8RF7E+4ZvULoyUEgkq1QYKnQ4AxovdgFvLMEY5H60T790SZzN3yOYYJuCnR7TWse3q4mfH
lKcARdkReMaKMDFcbNXmC1kUlxnYSyYRhPGtuOPW9+6YtSETwudyNBl+MH2ppkMCOHI5CdlkYXbo
RYanZ6CC2f2zFN0DZsNY9BW+Rw+c3OGxLRnOleJT+gc2XjdrL+U640jVcHtChT9qKDQUzF5w/Dtm
XBcVaAHd5UB3iZrR1PCspgRNXfDoxzxdDAvCjHqsdozDgI9+mgJZhbfLxNlbtYjcWryb1YHuaIxl
NsyAl5xzWTJ3s7pDtenECE2z2qtGkSfP5rVS9Kutq1ci3xJgx/XJj/RrRj4LkUcSkJJcfjDzCsfp
fQzbgS0DkCMpSQ4iHz2zyT32EG6SD64N0mocwQfdVT4lW8iU36hJNRAVuA0MRDUGOaGwjK4ERGL8
7OXJbZEKs6/cmDc2rYT8F7g4qwy8nJDMor8jugIdrjaMCsR5fHkNXA50HCeKctAg/dD9akecL2DJ
pf5NmyRq3uFaYCTkndRZqf9PUMpVsUug9Lkd4urcZ0JTwI7fT5EcpuWXAyA6wXs+Te64zL4pPXRG
0nWqst+lxTia9DYqI/2ZxkZn/DET6W4dBqJaTykbhZqITZcUW6W33+o3eolAGqDIWzYjVy4X2ect
WgC6zPjSiUPSJJ3D6Nj86YZfRnICsD/kf+RNWbIfMfpiAf61qs5dkoGXzIDPBA2GgchutjJ0LNzU
8PnAH1s8QhBuC1AV4iILPFgcY/4ksktShc0UPUeFlDr0pVgbY518ElwLJpstpXmONUKzOg83mG1D
Mi1alMzcQdEy8AExl8s7eFPtCa0efuY88gogVOiNzxCnjrHzbAlJKVKf4Ekrjc629p2uKnj+FuLv
j8pTyxbztHyjVzWRIZkW4tR/BfPjSpXCAe8g8JJ7MR2Gb7tvzxKAQ8YDC8o1bFkWlLYoupiivfTe
tu8TL0O8wGEtgr4++I2cuIMKrdNthgZ4YBTCf5LAFaH6gppibcSCjG+RqKa+0o6rxcqe4o0QGHYe
4IAQSjH6/ej4idQpesQHimRQxLMDHiV7G2n7GL/lvoETEQgT4nzVoRtZ3iCM8cP9nkfnNuTtXXrU
557dKuvxyBrchH7eYchGNYEuYS+3h1hU93oZrpYajOnwnEbrMSGgtobmbuhSMBXnuo6vau/9Q/aB
aIFhiZc5GEKKJ9FjW+60CTqtQFTDEoCwAyTMILF4XqvI/O/wk754t2JophUIF3NUDi03D5ZxKCXK
klw6NX2MKLoXxy9Anyi9FCBTCRvo7NYfp4VcwpFnOgyREAvXS6Ag+VEzorKkq+EMTwbwD1U52XCi
IjoOJdQV/UYMaTksFzlarkvqXFjj4NW7xhf9nkG3W8mV6EoO6AI1+6FDwMNxorXktlO3ESvypJ1v
M2Q348jQk/NlSjljykscg5YRoPflJpz0OhgKNsbvtvqNSLqS39iOZFrpzyL26T2++/lWf0K3RcUZ
eQDT9SXoCjkcIYpGTn+ZTv96ZjvYfxh7TEjVF84OewPhwbeLvHGvpbg/jf4E1D4oIBsUPONr+0Qa
LI8v5Vljby4Gtt3MlfUUAZdxK5l71RcTay3q7zPxwn0M3CiBOCKNF1MVl7ol1yqeD3jHi+LRTdU9
Soqb4OO1c/Wst8OhknEeQFRrIxera84gVKWUaAzlBvnpjrrunlVHLdhW87OuXY/FVcayJ78Xk/PI
Cu5cxEFIJxeJuPTIfjpt/7Bz/TYO615RmXsdrFg6FWSiDsjBk0NWITrYXFYr40SmNTWSoE1sih3L
lRGbGkG+EElx7Gn8jei0trgpkWawGmHBTSfS1qfSzE6pYx4zjP+T0zJQQK9HVo9qH9IY3dbaEo6T
HsSpkQkpabWtrw+GjvRIC/ikaM4iSi9o+C52jyjvyLRwbQhy8NLWotWoqDNpnPZT37OZMTz1z5Dv
ndl+2KCE2RC/OKP2sk07tZHwg9HnM9SRp2mi9SOp9CsGDw3WbAeyWEbRKj6mUKz6VUz9FbwbQFGp
a24Tz5iGwx7l5PALdoHxy5CMg8rQpNlGkvQGFJmluZuXNz7xQxJFJ52psygMd0E0iBfm6zgRhiaI
VEo+xdx/zvH0ma3J53IgKORLF9twT/Y1LF/rA9k0Rnb1NGv83HtiaCTUZGAilZADrUyzd7OfX5F1
2DDsBoAApLPOPNpUmgv7iYpSfU599A+7DPxN04ZieHXilpN7Rsi6F1RQDeRplh49fYs+vnaVEqzj
+1zE4ajxYXAWVINfNEGaFKzuCGEOwb/sR15conqeGCyig5A3T8xuccAZMHO0LFBeQZ6yUqolNCi3
hvnv8NMVmishjUYF1qL022yE49FBoS2RzqTN5zUijOorin4qownXcfIcoM53KH2smEYYfEaoPQc1
e9hFc2MCCF6/RvSX/SeC3ZsYc2JF2neM3jv6ZzjdlUA8AramHAwvRryC9RdqMFmq64GptCdVLcpv
mIAQadolEG+mSH/Vdnw1hkDudE9vQquCoIhAYje8Ozd6h2sZy9fKd2qDQHOKCebuYF5RKQ3p6Buo
lBSuLkW+pvl8lNQBwQR5JIbq1mbtDhMFW9qfikFCpMKLzdAYgW99NFBQ6CgoLAMcyIDZXynYZA+u
perUjibaXawx6HuQvwgTuIKEaJ1JAjkHsoqrbOLwgr08e1GJXsHssU3U6GVYro3+itBILLKrt8Kd
8VZvQrhlR2ftd1XrE9DEn3JY65j93uzalNVkBJ3krtsnSPqkFfkryVSoxMdAu6yEI0XacQByT1dB
mUeumSEH6R7bwpHSYaI7B8yT0cBAJGKMOZ02FmLVsYKsbsm77fdx8rZExYuzT272r7iuQztmUwZ1
MkY01F/skUONkLktvZVSve6QyTHh0N0SrJ0o0YuJT8fRWFWsfgcmydw0PmAOog2LjHVoXkHLQOdg
Ppr8CAY1ybUT1g2MJ/avDWSt/LTbqppxL2fCjqc/cWo/m8pgQHLEmtuB3PhfPbZgBrGreK+rKrud
vwzCYZ1QtdBLZed8MPBadjdDNm52Vd3N727b9aQI5dAnpkUDioCdX+LGUwlweQuHwmnMtG4Q+h5K
QOTeknuhtsimMhj/UYjGbL/2EPbRpC/yrbC1AJ0l74/io8VQZzey2OblMmdnCkKS4EflZXWqk5lp
SCpKF53uxyjKx2AYT8RrtXxXqk9bK/yEkDmzfBaT9hRJ+pLk+YuW5i9ypTxLwNvp04LYSURiU1yU
qL+r0G2WDNg/LCGPTKWZGf8mUOzzi4IrS6NgNtSbcJ5Fo7vDr/swBetzJUOFShJgN9sK4wj1IPXo
mpoElWCHVW8K29Qn3y2iqrYAJBD81tGL51HQQ6lI0dXwWt5b+4qUCAgv6o2BzivGyUVBTB+S4MZl
njIy+X+QCZJbzSdYxI9Zat4jUxxKRra9Z03ppZ1inPmQpXiLcD6BonEh6OWcb5x9kZa6Ts1zScyA
AD9XhDCi9rROtOojj43cCDyYlLzcgtd07yKeIdQEKQF59ZMj9oxQNBMK7HTamJl+VgJfrODkzCdu
5pPDxBFwn0O9pJcYJ0DzM7wSh92maEe8gJxKh6H/otXfDaqe76rTrjXThTs9vOlM4fRdhHa+gBE6
5itrvxcG6sd5bE/8AcQy4QXBNg05T0D2p3Z0youe/U4HZvaAursqVNHMF4uNKYF056U8k3hImcQZ
LZfnkYdMandHCvCByupbIEboPotwlQO7+KWStTcwYst+eNSRo49Pjeiz7GK/sCuHdi5gpX9aQ+06
6wKC30KQV3BmtN5SYQMsdG9ZDA8SOCMrSt7MbyP4boa624AlDrsS6bJQaaWj/K5/Q50gxjXazgQU
FC1SBwcchgPcQkIR3Y0DjkfFg3bJZrgGzd2g3mpt4ySM/gV46ghuX302uyty0XBFuK91Bvj3IaCB
QX3YJQTITMHgtKgy2jAePBmzUApcZgZrb02/N8aYmf6esbIUEXgfob8gDbPLh7mT0WgM5AHpSOg5
Vpwv1lrHdbbD8Sh3pScy7KS82nPZe4vVooJoPQvh81wUnuSyrC7GhwHNREDAk6IXu1wxdTs3FmRr
dseMf5Us85JL7fmLZiEcHBL0xELKDJ0zXWF5kXKElib1QsZIx0LDmsfnxREh0kKrKR5imm4xUTPO
3sYwxH61zYL4nHwo+E1ozMus4oGOkHu6s/2hviqj5q8SIek/PIOcfGAMl704fAB5QB7R4GDkpBmU
NydhTTh2u6I3XlLaZ3XX/LGu2WjejGevytf/dUFKzeqt91Y9rIk0yM3xNgYzJggAhaVuhqOznndr
oDwgdTOiCwqBrmX+nShA7VYM+jkNADHhFKgjj07TC09jydWYMmTavRzLGElVbyK2BszmWryKTHqR
pPEltahGC+dePfvKufeFesva5hpcB804cC73rK9mQtjHTb3f7QjQRH2oq36x4sgKkfA2RexhxEqI
xwT4VsG1Gl8UWD14/R1IuK/0M6m6CVZSL3k36NCbb7v8NdGLKNajMVnvHGsAx0ZJEp29RoFBiYK+
4uFs3OVn8UEwxQQZj7VvA37UxHFAE8v2/SgTCbGe+ONZSdEKsJt+COKbdZKkmL00yN4s3sKOJYNo
wavRaao/FsmUuZodRhrk2AwnIKqw2aWEgSGiZjXHqFpVYCVj9loqPn1YLqRj6eXROiUKEihp+S/c
TFahBS3sqoAgogAEG8r8AdgBmQxh28ZQ++xbWcn3uOwe6XFGlo3shlXOdaUhS9DGoiCHN9fGQyAs
PRQiuZQ6Gip9PhviaPwxmhiAavxY6+Uh3M5WEfrbV6XjF+f3/3F0XrtxY1kU/SICzOG1AskKrKhS
8AthyS3mTF6Gr5/FAcaDhtstyVXFe0/Ye21JGY+qCBRK5d603YhaMLNhzrLS3hrmfFU0OOj1jJ9B
I1iaChFYflTWB52l8xRmhzhLMAZgMCb9q1h9/lXtdw6ChERH7917slZuTKpqlBo0EK1bFyiV/00r
Y3hXh8quaQkoIdMlnXr0s1h38gRthALjk8EY+t1Jf9kztUmHpzPrPZv9ZddSkLK/7NlfakSpR7M/
67Kf8KtuF3/yCe2gI4gqEhaJq9DUv4Wt7qUuO9YATaJsAPpN3ACJv6gIwZnYselH5bkgfLAlTnOF
bhPY1U2XkGo0OuvRCzcDJjqIozYKkvNyWRWKjI1NYh5whw+4VrLV4YoSBkfqxKchPTdgHHkFgcP3
lXPifo5STwPy7ZQhuODkII+1H7rKRe3mPYEZ/bAKjTPSXY4K8RApmRCz8a0htWMSIN9Vu7hAa1ru
nWHvK9BTzh+iwKfZ6xlgWPCwY864yvbNq7UVfJzDcCVGo3pkeMOA2fij8tSAGcsY56fjv8GBJv6v
/YgpNMXqekzYZKBMZ+7rsoxw44jJIXMaQLPM26ONaHTuhdj7UR4Wvv2OuVyyNfYDx5K2qVrtCPpS
Q0lV3dckQIyPWwXiI4PNyF99ydkGQb0miqMdZ6dRJQwQaEdxntH2xJqXbJXpURI9qGrZyZqlU7cu
IWdxDuOb+k++6QfBJAClLQlzWHoOIxHRBJVzigBthnqJOTGXOl+9YhmFG1BtjR4duq4xfEn9mF0s
V5UBh8m89r/449CaLJL0hhjorraHREahbJ6KsuALMMv2PxSv67iifyFYLvp01deYA9H/rUi4KRR/
HGtoTK9+Ng9RhT4YQliB8k8DPiqv3TygmuhN0GuPZkZAaunRsYiR0wNhhNoR5YOgGYAGi5wts5Zu
fsd+/bKgojq9/IzslAsuY7uCUal3vLEhYk/FHN9+C3TEE4TNHE3Nu9JxTbUbJsHJpB2NkGHjzsCm
Q5oDnf6kobLRtKuYnCuuWvAjEs+tZUmvbmR8UkUv2s2O/ADOJ7iEfYvX7U7YcWPtHIwgaOsu+lNV
cHwxBQeInsx6QM7IRU3R/M6pO+blTXH02yQhaSHIIm7RutX3dSEqfwo5/tSG7znMrvaSvqGoNqz8
DY0gNt3+VsjlBeDMVHszUOjRIiFvBnsliUOns/k3raNwhpMSWifZJymszbF2GR9ZbuySjBpnNh6Y
mx7kTZjqtUymqzqVV5rri3WTtM3UsjhBD9iTo06j7UPpQr5U7kzMlL1SE1TEZTZu7HVLMe8iedOc
bAjyyTn2iKzQL5MW3eBRx7K4JEt4j/eTHHmj7reJc4jm7BjH6ZH51FGwU48lCuBQOkTu8B1mzQud
Fi/wLa+0lbD7AHuawNL6wJo2A/dPActATlgTiB4QgQtZ3yYZcZ/Ik6EGHHu+2Mx0mFaZUQZIVa07
GF8opPlIme4YQ7FoIO9jcz20qUE8JiFQSoQkm1BBHb2P1zCnfjcoK1SVhyc9NR8kwyTVzcTlphoh
Blb9LD92aaEfpyE5OL4aNMVmke3D7GnkDYH//1yeS5FeEuwHH7Vavkez/TalwDc31hqZom6Ja9r3
0rr3J6mRWfLWV0USFLlz4hwEtoJFpvib8r/yfBqAiIOgY6O3Nw4RUG0TzseHxGDb0NT9u7J663ld
kQOkdBXLfuBMaQE4DPZHAy2AKR2L9RJpv9x8s15OCABuXRkTLALfv2Ax2mJb7Z1zh25t2P4rEKWg
sngQ5BhgCzQ0vPdkCL2YgAF8jOK9RmSb6WwyWXcX9asPGRQllMMD4QH8Elm+dn6VicHHkjxk+p6G
4RhngWfrpEwu2HgZtZm6WxakckTwcC1UC/nIRZ3uI9PY8ZjujP8QmTN4S5QCxqBF5nh1x7/P8Ep7
Zs8inZ5mw8dkUV4lLB2kH1wHuh6zPCLzm834eAovYJ6B1oFgZVzUEORgKII2fi8R9F5mmbt0zj7d
pnywBAmmSb13kIK3OIYk9/RPvywQnB3MNVU7+kKCKkIeGe81PMZJficpdDsS+qSTkoIu679+TfLQ
TL/9cezxRFDkU3ACzpq9mRGHyMhdxdHWXUYkGON3VvsZOU/alF2xEa5gtw7La9/vgpoRfV8k28T+
Y4rilmXhzSnGu2GjnLFqf1XPR87BiMzDbxkQyeM1WuGN/sBfPMU9zI7ZyoUvg4bWmsyf8UndewxW
UVqDQf8YYaUmfIzGGEz/SiFDd8sDajJNH+9m/y6R1jQgb+e7rPDf4hSV6wcChJU+Ip3bW8V0HKf5
hC0RNg1huuKn2avcrMyPUXGB5WUsWpQeEoeQdQY7JCnDGrqTRXmuzOY8Gs150fKzSWjNvBB2peM4
7E+KEXNwFDLRiTHoGdvaacmlkIkZ4Gr+tntkFP01lPuNZieecWji6WLJp4YsguRW8qdFBPK2Pdkk
hGUftQId86WAtm40oq5/9YLEbiFOOYE5I6frAg1Li5l69PjhTcdP1nhfLTmMOLykl47H2vrTL0Gl
mmwFC6rkwNTNW+pcprbxlUbBAIQ9FT0xYp04rw/DiJllGA86v/JL1rXvsk7wULtLh/NMzso/p2K1
XstsDp6VcsO0TnkBHZTRBlreJXtne/5mIQXux2v1L9N/0wynZ+5PglhgHh/IbhsNq6LkiYytQS3u
hA3d9CS/4v5UeSzRGZp47wFIIrVSf3RCV6yRd7DZC9PynQ5ySpV/Wgn18x4VESincW68uh28diUc
0X/IO6EnD3zRljO8SHl8zy37ncJYqb9KLBidaIOo17mJ7HdoKrB/2JGCdTxZ9fIe8XmVNypahwVA
ThaUQmEqwMlpz09iGSr0+JF641Rly2lJyqedbsS3ZNWHRk0O0JYX9a8TbistBtev7u3Je4wLc7qI
KRFAQsQh9XiSHiQGUfjwpHxHo9+TkKFbeAEmzCvMe/udEW5nqFFkMosP/llNL4/YVWqAcxnBdrN6
1moyK4flRDgBwqZkOCuNc5oo+GA01s5pHEkmgHO8j1QChLLo5AFlKgZOti1fcyA5HmibtFWhEOhf
6lfUX3sodBsCgzZJoOLg0OJnA8uZqh5nBtNUUvcyMlJxiY3bMbk5e7y5jKYps+YVdIeKtaWGKN2p
sNk/7muVzvBLxQwkvkyJETCFNLkpYQowPfdTasqpWoith83ICoj8UBehzKTXbmKzni7Z1vdAuHbC
OEbs+SuiFCwiUgSJ2fRjGfRA5y9met0eDwClS1Rlw5cOy8zcDeK0mnuYADK4dMqVtA2C+o6fFSiI
BfjtNEqQAQ3jkHjtRzqaVxItL+hcLdyWI9dmM7Rsqjy9JOd2Ud2Gzs4fQBcaaUBKya5jKj4hM1MW
0Msp42UOuQVmqRPAAqHPh2eGdxhD6ypDEWDB8MoH4SLOD4uQqz8583tMuWQsy0py5FPVc+I2iFs3
N2IKuMyHE0UxQQyT1R2W73ZIgL4QSfAawvANj+JbsVXC9Bn91znAEcJH0RN/CHjF0JSbrn4wjthZ
5LY4GYBz5irj123U5wuTmE2NWCf9iXfqkF3UwgkSMQdJlwUWFRDGU9MqGartChNhfETCevYJz6rv
yaBcGxNWDuE/Q0r4/4bRXJW880nBDwKEBtYT7WIrR27OG20Y9x8W7ov5pSX3kVSmDCUbOIn4Owmx
0Vf7CILFFL/lBCwawL6PKtTHftP8yIduSneN+WpQnqNW3qtPVrMS+AnyebeZ86/7Im1did8cUCGM
ciAHle2DXJ6/8+0ngWE+gDVCI8C/4jeBRvLVCEzAcM4f395ITpvEcjRt6yC3eJSWYN0nszQfGfRp
l6lWDqWp+Ob4uc689R2KFEc/6hvyIc1A39xya5OTBpd+mioFod5ztzo0ZL33c7N3zaReiqINxi8I
4xjB1pzYie3rpsTi9EJ6T+UAaDL7LbveMwLpv1CJrmJ7ywp1LxBdcrt/ahA3N9EhmxH/pX5OXBVe
77lkCZegLhCvGGMI6S0S6rWWSobT+hy9pR3RqZMZqKGEQCwM0LRvUdNslF+52qRK/7JmcxcNmG+o
LrfRJL/CTyKDBXZ8DIIFXgwGRTDQfgbMzRZkFkclWLfGHPo5g0C1Z1fsJ1qEaYhvzKj5PBHw/GEy
g2Tvb5PiC2vO8qdkuinpdNO4FlBkxT3CY2aa7X5jcAmxYBbaJYweCvwsJdyvIgi8GnrYb+SUffKe
BRXF3Fn+mbUWVfoCuET35Vzy0bOvsWTZ5gt/mXTMJ66AI9JVZyF+9hsvuM84YbUacn8myH++VHaW
uVx5DE49MOEEOtJfIbSzZwf/uJSXLjW9It27pfCrWUHLIP9/9jTEzrkNP1GWuBauQWswGd+VDklq
DW/F0rsdknZPn4lBh5LNYSYjArH2KMbYR3Q/JBLId6tB24QGHaUE8pwzJ3pb+dGegF9vpGZLZMvN
0ne1Fz6T4PymkAeV6/l7FaYfuQPxHqoGuezZxmqTN9mu3qZ+85CS4Q6kv1SKR4RiJWEowCg+O+Oz
SvTqbTBuOm6ahvTXYotsEHVgoT2bNnvgiMjscmuCr7GY0eZIzkmzYleDMgVPiwrhVXTHrNgrGm5b
huPokXIDSHKCeF4QnynYEmDhNvTbUN2MGWTyop1kC+XtzHJDfSu5ppto2ms0dvIWQcy9Df8w5UHf
qalbPYiTM5zXXcYrVch3x5KDPHqQhqjV8bno1W1NpAWDnJkERg3RXLF6daZHFMtPs6U53RZ2dgcv
j8aU+dO2jP9mo+mNuHd2kAsGdumjWALW5+wp5dXbd0bGO+b9vc+sG3VSyWuTP+q3qnIYHaMmxZI9
GwxX4AD1mF0SWIocwqTKG/qeJ5OTqMiAzAhzb7ZoRv34M2M/PTj7oSLdYZ4gb0wXoyRbcxUfbhdD
YXZtuTbd30D5QSkyvvqQQF8S3yRnDED3j6CLFOBdTRGoiSBodQ6cRg4WrdoOUYbvrQ9k7dmmrR+i
AZDOTbaQKsTKSKtPxiNeNZTSRv3KJhwJ9DYnkiezygXshaAiO7Fp18JX29mvZFReVha/sheJZgfk
C/uo/VNz7Q05/kXo+kjkaA1NMtsw4y76GGh8a6G+zHG7qCOB9kkwOzFBJwbO5AgcBnEuqopwBsLr
mBw23MbKeA7xqh/ngiUn6iwARdL7aADeBHlJO4zEBOz4wB4oBi3lkLcNlnsPwIvIHPXqvEZuyRic
HDiNGgbfwDRw2S+P6j+HSooB0CBFAfkBt0VTr7PORzFCL7WfaNRTy4vEl7TVjfgpZ/Y9scQtCZ1L
xg9voJeySC6JCBQnYiDZ8ShRdoAVthmBeOl3j8rLe3S2gQyJyNcgW4YTsimFZdQqgaQcD6L9iFDN
iTaD9Kh1ZC3Q8Ld5VVwoAeViPkqiOQ52QjSPcqi/WWoTSuBcELbddSQoOu0Whd41M5mVnVMykkgQ
Ok6PkJcm/uXeovLo0V2ZkXqI8eVdQSUNg+62Dp+Z4NZjjSxQBxar7QS/tzxfGs5AZcb3MhlwBqID
PWlDqEEN5aiTtV0sCDVX7NMY7/v3nkVFlMoeYRWsIgWrSCPSvWiZPEmr8EMnHvgMA1VgQr2djf4U
RX7s4NYpt9Yv6cVX0UmXPKJfdefunpL+fqsd+4k/SEviu2zaDxLiHlGy+4u6b5GTC+Wqw/yz1c+8
vee8pQJl08D9R4BXapAgtRK7HFchHKRq9U3CRwBvDd1ZC1RZbFDUUOumWuuhk+f6IfYYPqr5NaZe
sxD+Ieg6IFn5SIaihDCV4cukugkp5m1ynofwUcHKUmKk/OiJLbvYS9WHlcN9GOX9oF4gRxdLdhiM
/0dBMTQ5j9aBEEsHfKF9KpeD02rkgwIwKI23BcuiI6x3k74WgH0Vg3UA8ZDN8a6i2ZnYcnv1e1vo
Pntyj3rwv9L6giBkYgkW54H8uEjZoSCLqdGMDAXwH1xWQc4oPtaJRdkZWE3061QPt0HHF5IT4vhS
4/lUefXC1nuE+JGjcLMMr57IZ0PxDpiNFSUI0tNmiKcH5CyOeW6Ac9MkhKsu4MpoPC3ggTpTS6L9
JNhdhEk37DIT55dATvhgWFgYnJpbKAn8lCWSkPSbAtrvKuEhql6LV8I6o2ifETnEt/E7l0/s/+Op
xjB7sm4HRgnS9oNgo7hFCjt5GnTE3tYgP7gDod82qBus9vh41gDqDSEcmjY8SKHDD3KE5xlhFqiI
+UW8PaG/lHttZ0F4HEUNu5VVD94nGeLDTfGo16yAhoXvbwUs2f8QFAFxEYacDv0lNweQHVC3cxi5
ipe/J7ht8vfCQVB0tJknjAKQR57dq9HG7+CakXI1yQIv8hmqVXRr6aQNmQAqZQHNOl0bOUfEIy4h
m4Tk1srpNcPkCcU2Iz+x9m8awnSj5GGv4TRnfhOGvvxUixIvPxY54wgzYW+OuCw6A6Y/8U7ENK5m
cBaL7e+mt03futfqW06fugANdO7ZAYvuBidv1POifjp2dOf6uRPudA9nVyNnfGaDl6cdY35nF0l/
M2SYskna6JQeapxdRagy8mBmv+uF4ln1r1ZYhOPF59aSjn/7h0DFNbMhMYaeuxZ4o8AqPTyB6u6d
Gu2JMe+hWpn5gYnjIS+KI5zVYyWiUx8zRsGnlcynsDBP1Eq5tlPNP2WIj82RfCNx/K0B325biTWG
zzhq+YwaHcwkgMRsWneuwN0p9kfZwwfuD5uQuLyURV2EIteBdL48809pwCluX02IhHPzPVLf6g7L
YQbG3V69y8USmBhmYXJDeL52yn0+GsQEvHTvXWUwb/YkFiDdZqZ0pvi4Os9+N+UqK7gCm5E44gw4
NtJt/BWMKKQxmOTsIifKxTCaDZ8iFt8zGeILKN9lHM8EZedsOXSGasfp2EcwWDcEUQ1ZdVyhRU7T
XIvZuspoPsZU3BaqWb3OjxY7jOE4saZv37tZfjlS/Zhs4+hQR6YnOLuuvQg3Lon5KO091FOErq1G
QgxITNsoA/K4iJKS+PdK7P4n7eew8KdO92yiDenT0WDBJKk/0uzORb8dmj8Jh10TDdt+FWrTMHKL
awSWGLjnPYixL6y5r8LTRcDNd7BG5WDQlycwnnjSUC1nUEZRATE0do1oI3fZwzyo2gVRL34M285O
j1jeUN4vacNMbvFQEYIldakdF6rx0N9U6hCUqXPCv2Dc6b9wYURQxlQk/iIEGShAv20Z1q6qeHKA
LeJsxpkDGS8ige+V/iPz9qJ0F8AFJsDk5NzTPxnzwemIlOiP9BEa3MFWJfN22qJrZxOEnL1Azq4i
u0abheiSNN/hUsqS1xJeIeZrB7PdrOUTY1/hXEQUJNtB4RgBLKlW9xJyQlWt3XbXcXh/QmWpkezP
nRtacE74WWCGcrBYKD3wXpMiEx0mc7dmu+kIZOXrz8qmZUzMn0lr6cj4OTCfNZo/UcUkQlO31HCe
sIvUiDSSChEiiGqyllECdyq6lG8UiYc8huBnJ3fOvPvXGhVx6ZEFI/3Zx9F8jaDoW9g9u/yil+Wl
74pDWzwLWw+MaAzUOgqGQpzFhAwOkB2qyQaLbFT5eYufTXY74avm/JTNc0KoLTF6XKsZ7ybTGKPg
gfRyVQfjmvj2edSIP95OenEIRe1jnke9OXo1CLhz6P6nVHhaESCXMVLnNbMO2BULY/DZFfSqLwV9
zcGG4Uu7n5aHHuFA+Ia4f5aGQCNMDPFfiJa3pmJ82A08GwZNiXKKJ4bqrDVTaEuoVBTCVb4aDYlv
fJsjjcsOzQjTTBsT8jYk/BZBoiViSORY+KughfHnO7C90CHVa0AYidfYcAiOrRD0m6CEyARKkWQv
5s5UiAMssXhQeqXpLYcf0KNeQXeCzsNCE5G7BWqPAWJjh3AmwrsoiHbIquqshTUVv1eJkTndLplg
Fvdny5i99q9XEZyRYnz7Ee0DucrXYL6oatE4dfrCRtnF7rAv9Nyle0ewhLuX9B8n0v0KtISFI23Y
EfOdE5jmT9jHHV2w/WZ7rZHGyChtkucDQXa7vGg2Bgnfcg9BXF7XG9dpw+CR3bQnydhuvzKG+RFg
0Ww6SoS/WgkTk3knxdeWZ3XF0C4AXcbV4sLTxOocjV/9B8YtOPK+pt5Fi3he6ienZmjueeKIrWIU
15VnxzkpD1Nlogn9Pdly64lUcgWfJPRcmUo0ED4SqPKV+Igp3iEVZ9l8RsIEjrfj1YUgQW6v5lUE
2gAvan/tzDiQgbKpccLJzXC0EiTrpXG0Q2dVSGPEQ66+k+3O5VUu847RBdpKLTrkj/QvViPAWog3
0cS3kXJDzH1DlGy4hsSjZ+jBEAOld6ZdjVga6VRG66zrLl8kBnIYdgAOazcGedVGxCs3CxLLbTGf
dPRnLZPvdFZ89I2ov6hDmVu2AKkb9kpFwtLJWxb0FcW3MoXXLoWHIpVA0adruOud+crhJWjCq1vo
jFeHoXzSzMHahsE7CLvAtJwL0blnIaWesbfBRRNKwGIHsZliUdTvjIuB7J7UbfwhpIbQDPkLCroI
nb+XW8lee7Dqu/CeZNuKxUylfjARM9+YdKcIxEA3tL4X9cwfbwa7fnj2RKGQB42Fou/JgxTz6VZ9
ehybC401z8PCxEF9rpIAKfSVpD+bz77jfXM5frW0O7W6dIIkyPZt/EAx3KNmpfbty8gdB8LNXbUw
PxDIfvaq8Qkh/XPoDnEtP5dm+dAz+apNr0JOXiX20PJgGkPAbUULNACaLdk6WgbzEqMGrLUvFBe5
aZ+xQwQRAagoz5rtbE1eRe4mTFKXYxf9uNdAXNpI9geqQXk4xMyKi4zAKT6wrobbX0Juyh3jQHkz
/vBKQpvXBQuqwh/FW7vQSuor9AcT/oWPdN+e9H+6FPMXpIhvfL2jHKn2Wv8PbLJ5dnhJI25w9IsL
erd52MMaWiPj+aeU6bdaEwbMdLLGY4L4IWObwJ7FJYEGWSS/TZKvnbj/NarK7PkEC9dG2fsXmzhb
sf38b4C/Z5iyiy6conoUAfqGgnAgsKix9rKlGOmQSZV0EqjQY5qeGLdEStMD1sUtYGzpZ81Jz23O
bk1iV5KDbtss4XjpdAONGOlUuXbGn5OhfKZpFlvqupjxsimeDJkEL9YcSOW7aRQBM8xLdjZJAPtB
tTPSepNCjsuXIZyKZ61pfUTh+G8JvU5Uls/Vy+7l97aPH4KBxFZhXSFsgnA2SEgC7D9Gpj5w7KN3
JJelVRBF/o2T5aNRqs8a+eVd7epnAbkZ1ZBbOqivJuhJfQ1NkZ6PmR1XI5t/zHk82ENs3exsuWFN
u5nZC/DikXgVjFwKw7giMgKziwICAE9FHR5p9xn4QUSvP22TnF6mfsUu1nXW33TuUXsOBxJI0TRI
My+86pJkitarv4h8uRDjaqFSSWcPZSog5JFgrY7dZ+M5B7ICAnu4DHr2ZQ83DD2PwTI/rTz6lJzw
vTbGl63P15QG9MMhKiP72Fn/2BmSyV3T1YWgzyMEwYv2iAblObTeGKFaNLDLPnfKpB9LxTpW8uiT
vxI3mEsTA5asdUwH/dgyQ8CFeRxOQ2lf7LS42GMddAnT67hhVducZCpHh5joBhjhwGCFneyowbfm
MhEHFm/vMWY5NYp3RNFlunKrlZhEHpyOG/Z/u4kQBsjzGlRQyu6JxUgMBO3PoPoz1q8eAWGoudq/
wThOHIiptY9zXIOcWxQ3e60KEooj3B6O/Fs6tLHcrXLNbpSIP5bJeLIW0KIdwKtig1cjq8IzmMKg
t3zrKw3G1QGgtF4S7sIOn8wi+/pDg51ii83cT/7faSujpUJ+ggRG0Pm2ya6yXyFTX8GJSsShryeA
4PPeh5UAAgITCAgZB1bjmB7MlLkuOQYYTSztS7aWnaoM/EGADs52XuazXFinZF7jfACQvl2mHjZl
qJ2FQhGcGdc1x50WMk12UkPk76Z5mnL5/w9Qnwsm5SQxTAw7cTTODQe9ipsR075Sad7oy8suZHhQ
8UsWfCQjjZSh+bCEq4yeOS5N3WL5sBRHI2DCEoQIlHMlPknOvwoD5z+Zmf6A4EIu4AEQFWPH+HQY
gVZHFLCnqqOjYbELqvwrIjqDYLpxK51he9BPeuWKGtD8EX2EzrsG1D8NdUTCu3826zUHcjUfZoi6
JDBjNLvq1V4ptwlH8cyC8Nb3OyGwDjgPFs30bmSWmPSD9m80ROfihKstlwe8niEzMq9WzgJqAXNZ
OLJa/Ie/P8VfxBatItIFQUcxd0e9OCmqc8wUHsI/AtEIDoGBGZ35nQC3iw8nfiM+2Crippp1Mmo+
wpic+W6p0dNJtDsQjbxKXkxz+aF1woNfbTuhLfFC6hATj6i4ZSYGMuU5CdkXMCRrArU2Bk7sGK9R
jzs6h/EaHkr72lOjwGlgDG1wwcm/PddKwhBtCOG2TS5fVNeHA4zmIxgM0Ag4NuHdznuT2kUQcZZn
7XsJVWLea9ACotw4lsCINSK3sTKA68wW8n+Zg8aaDfCN5WrHg60H1awxq8UeoPq12AMZucjtKeZe
IaVXswtf1hRPvuDyOQ1c01m7KQgi7rHJLIE9zpgFdivmsf+Ukr2VgRLESkPtu+CoWMOkaVMlGqGR
tax0Fow+WpB0LeMFDfGYZOG4Z2a+idjf/F1GNBvUnoIISTxluwXxfaAR0UsJiRhnQGHaojCtIcYP
G5AEcb0/0WSw6jvUuPHRg6TVq60bz9wjQmUuZDNvRfFvU46DgFxuukWpdIQ5By3eB7Ji9QFaGYHG
ryH+t22IrLku0Ose1hj7PPWbVleC6SrRa9jc35GxiipA/+Zot9nR0QjzSSbRmkJXri5VlN+imZTC
5TowDQaEEWelRx4HRw/HzpS5IermhJ69RhlJHEkwLbe4hWIhE9J37OZNAqMBDpyxxk9u7Ls6aGcy
JALcOavsSGHNgs8ChK5AA9WlW4pUwkPn1e3hK8hDWpOyH+EP1qHddKs4fuf6glh0Ji4DLEVKWGC6
S2S0cZTsJI7T5UbEZ8AQBfSFVbINkcNz+yTexOyT5A2FBZJZAjdX8IxVWwV1Iu+9ReRjiisafDei
ZYTMkc5QTJuPlgZv/tphGYgH+7xE+ymhoS3SG3QhVTnyk+/ko1yMxFXtJdNvlHKXMQWcEScovq46
vgV2Gu/moTHoAd0ksvGuWeeenvZDa696pLDjV0FCbwqG7KoijnotTgt+WdSydmAVnRdDs5Pwv9j2
M8/AXQmLVRPfHZidNcrvrGUGYEFk+T1Vaha24Nto/O93PGV5dsBLTfX3rTCtNIbOL+OSoWns8+BM
1tliDRXujS+ta0gPocyhQszFQeUc027CKsECcHsoRADQbyjPNtoZO4Hdi0sKMqZzUtHOVtNVhKhs
sR8yKuplCNmcKfzsejx6VOvy3BKmN7kptEmnd1wxu/qjpDwUzKSIPlG43CRiOVIeYVISbDQxi+Gq
TC2T5towLFiD2QaouONm7VnaYwukHF10jG62QBhkdxHyOfUwG6eeDZArnMCeSMepTlGSnoVbfERI
9djUuJY+XhfuOmkZgLXgelM4IhkRdMpGwUZFv8TrHKV3IpsIYfCdIAUK2Wksr4RBncxs2hnOLbQu
sqWc6cF664mzKFaPCUSzcaBO1rkYRHnCoHqatQbs109uERUxc1gX8j8T66+B46WNaCwHMI4mMk1d
fMw58ccll/cMDH4GBh8zXdeJlHfz7CiPT8IP7RA+cMNsCRk00RCSZHqlY/6XxTF+GvT0i0/x3FKV
QI7dI7BrseCvSt46XTzd0b3QPEywOpr51qEehkDw01jiqtUITjrQPXXFiBXKdZUuK9bjVkuIyeCc
Nz8ANUZxqp3bfDXoWeJxdtPWlZI8IN0eobKrIbZCNgQUazKukB5uMPu3t5y2yLzDlEfMs+JrFMS1
3X7UpR3yCdOB/8Q6PtMQx1PvkqybnUm/ltmvr/oMivL5X4RxkBOc0GNcFlhj9KX2CjoQsksQPpua
SYwChn2oT3BPtc1oYD511F1+Gu3yXK4zLlXC80PmS4Q6wom4QBC6I+gWHwmfHC2Y6aKlErBJOuDZ
YqFFed5zwWqp4m3S35iznZq9dW4kPvPyDdjtKDWYZ1nAjUBY+g7pDWvvw8iWbUwJpXupAS6fY70+
l4igVifwKOskKjWX+KLiHjGxiv5L+EljFhEGBB1yXpNliyxC4g3ojwgqFPwymH2yK+HFjsaGpySk
CVWvM8FmBHR1OPcm+TsD+7xNZ3zP2mPAv64+KV5AsGRYk7RKcys182IeP+ePvjF5meafH5U9slL4
t2RrKx+YI6ZiAhMJno+aFEW3CpyYn8u+YCT34bMUjGpkSb3D15TDPnDK/KLaXoZCD4xhlEl+EtEY
LoAAIOKZz6k1gwUtMaQT0AHWBoEPfijzvLFhwQ6V8GiKy3kbg4VR2kdSsMvHJgBrCnsaKaEr2kC5
WG10zkwfsTrzkw8VmwbI2cVz+JhKTPui8ER26Jm8sOkh+teA+wnalEVXLVBbMf+Y2gxdYb8P6Z86
iLUN23HgQHj/mbJzXnrZOUn/TMfup2/xnJEzR4+KNDxC7Vg37XYi2EdnHQqF0Bpv07b+xWmgX1mY
1Ycw2lmBRnwlcNShuNpJecsGaCekJShdzIAkxfA12nwHx2PI1rAqWREBb+BGGWOGeHQwmHLc4sgG
MB8HqZXiajUO5PTgussP0ZfzayNXiiO3zdOrWUaXuLaIkUIalZVHYQkvcY5aSHfDEk1ez8vuVy3X
ujaQ3qG1jkfSuqfm2Rnq3sAuxzR6X3F1RkPAWE61HJcBlJRgqQPPRLCaZkkohF4Wgt0qfldJ44DT
EY7os/kPe0Rd5F1uiB2IWSlPeGrIr4wFoY/sWTLyx3XwvQ0tcNV4VcSbM+wZYfIbJOhIqYlX7YA1
f/7O2NKisKFcSY3jnLPJn74r0EwsohDR4DTKHyqSp/UppWKkzx/DPzGR7cbApmKv2kFWlRtn7I6s
c04dcKki/NOIJ2/4paeF1zQAwfPmI5arbYcoyMSviH6Bd38lBrg3B90kIxcbc+GCgcDTTW7heTNS
QIMuRckD7A9kRPc/js6ruVF0i6K/iCpyeAUUQBKKDj0vVNttk3Pm19/FrZqumumZadsSgu+cvffa
e43Pls6HSNnRnozdFHoZKw3mUTE1nET8nNkHgOoBV/450u2eD/p+iOuzXhq7DuP6qB6Sn4Zsyihk
O+shCzBcnLHBLJi+WI1OGEZnzAGCfk9QARn4Uc2IzZvVWQ2PaIkqWF3bXOtNxrE5x18LpNdBEzbz
VYoFCr9ZTm5RMInSzzO5SADJa1czd2KRvRQEwZItCEaOk1gG+j3ZeCCls/WRs88csCIz9Z8i3dFg
umjNR2TGMAX6ALsJ2W5vneHWzj5mu03daCs3NuZ7Dxd4eRCH9AqcjZDh0nB2DN7aaMTYiXKJwYxX
XKp8qKE3BEEPSWvFmBmaF2VozvJL5oBpcOTljr8G1HMyveXMtyjsAC5dkqzufKegx0WYWyktijp2
g/ZEevGRTE7LT61wMFfJ+XW3noIPQPdbsmZSGHvIgDQgzhg0LD7+xggaayXJDReBWWe9ACwiNkk+
L3Jm1r7VEuB1YiiZ3Dmz7mVaPq3hbz7qzM4JEoqPedlEa47FCISk4YJuIIXBnd6EC8EIM3hVKXvF
GvTDG7vkmaOg2KJVdYAQRB/lJII0Ame7BptKMZKZUC8ZXTQUUBH9M3y2BDcqnBtxRQKjtIK4eafG
2yvMr4KgXY5kpZ8WCLEUT4FZNikD005ZgxP6IAmk2AzyTfuvFr+WTUmmPDGPOJKA0Lv86avY3S8X
ae4BwUhBudes4qWEfJvr+m6RUsja9bxo8kdpWR+pXqBMtUEXCe+qYFO5wP5RB/w8TUdoC8f+GP4p
dfk0auwGqSM3oSbpdkEZozIULy1THqqEeIdPoMjINE2Hx49pvptsOiZpPP+E/8qYLUBkc1ix9jA0
edN0N/wnEjEPpfIef5HLtZhIlACnprl6+j/Thb6AUkEvcLdbkBDEgas0PkUZuiKd1Oot9OI0dtl1
WQXgDnsWcGfN/5A3PQEhzSBQEbrCg+qxY8XBLPnpv9Ym/sim8E3GG6kQsWCr/QBohZ6xJl4IiUSR
fWjuWA4ImS67ng2O8NfYpIu21Pff6gt1BSuVk3Nh1RtpBUoPObA6g3VODkxFZjEu6TvwPnZEoh8O
2FaJd6CJlRjfIqSEOyvL51TZ8y8ZPDxqo7+0buWZ34NsPsw8PpEb5yeeHvFs3YGUtvkTPDa3786J
XtZdq7SThgCyJYfbUWHj/41FsOFzHgG2JI+ZK+0z7MUHEu2YneZy9deQfjZlxnrtq4mCUxd3Tt6g
P+YHsr9GesrXylZKy5YxNYiI7jxHrxKLmk5N3W41rytBctjmIRkG5Smzox3L6FTwLsh0k439vFuq
t0oRqCPtj5mzbbsTmPQVW83tbkR8f9ApAdjsSEfkAmZBdZXOC+eGMC6Ds4Ng5iyfORi42JVWaMNA
RotfVQHptXOoBjlPONRWx7qbYDiWfXVOsC1KzVc89IepCjcL2LFJTJvoKWewDMlwQQXkiS8SpEr0
Y5+uzqj8t7YT+w6+efEuNLKzXGdaZTvu/Qrc4/Ztqw+u8JynegtVbmLggS4HUjOVvtDLrpGRPbAD
P8H1vHR1fqHjNkh8uBAuViLf1q/p0qx43aFvqlIWwNwdOulU/PeCJHcQ8vRoTRWtee2RQkOhe8yU
eDeqDWeJ30qABOgxawCcARNe2iPGNRoAz1IxB3pUBZJKIjApLhrKi16rJ3olHAWgI8aQKLvRjhRw
RepF78ET9iOvQDu7rtRs1PtUI6vH0THWqhMmhV6hEU2iSzx8iPAqbaVun0n8aIzoOkOL7ZRzFJWX
KZMuUhpeeo0HRvLGEm/XFpmrGZSVZzrHArTrnPvNkN+EQ/RvgXI4nSEKbSAkaufv88pRmbR50ZlH
bStEA1GfWKhssMTjgBqhvus5PCe+QXbcum9UZI1AIlbAhKKLMacxSLjUlXoURulYR9x+LBx1Cabw
OrJDallk5JgqP5d1exDx8RiVtNcVCrzWv5w2w9S4m0+SlpKFvoDPmwTxYLo9IOnKZAnT36wWLlMC
K0QIb2UU3zfOzlpdwzS+UnQetHkdlOqfkrVko6cXIW/OWryelN00oNgbFSw/1gQd6LMCZ7057EeT
P0bGIO0uInYpCJocJsIkxRRISMhtuBgLRguDxJ3ZxMiOiOu4AL4hk51bZldO4Fai+Ry7Ltkg2St7
Q7G6jHqF8wEXKIWoBBApsofITGWBGM0nQd2renIfFkweVOPW7V7ezLiYq9+xmkfDS1aF8zY/VTov
u/S+5nTb/ycgU9M6qSND5q7eo19r5k3BGymcc4u5kOcanPYq+jsm4DAi7EEnvWIVZmQoT8YlUaoz
VhqMA5x0dtgIkuZzgJludX/p2m6hxigX/OX4vEtOF1O2p8TM1weF4mUJMDBrJ8lXOUsPKrV5XGZx
YG6+nydb9AvEfZn61gSc/RxdxrXHKDD9H4/dxJuPSoTKSzQZVlCaOI1RvlrBfAqH7eh4bOMJDxwL
/Y2zs3I7cATdPOlKeZqz3h+Lxav+WDgLVWNrtaMpKxV8oa/P69soY8Oq4ospGZfRwh0T4jT/0ZBL
uiE6lcQPI8WvLzhBxcZnejuQsco6Si4AHCVh8arrhzT2165SqcAj1NFGn8txavS7Vqr3LNRuE5/6
1LEgXalJc4MBfM1XOTBFPs7eys6uhKtj7OnpkTquGpWjS6Qfc3lxWqgaXU1GmY4CTPXQM6k3pZJd
oCMVr37nFNplgi6RaOoxpIVKMAAIWfKVT8dVRwfNaJqVMfkLs5/01mnMpdNw6q33mtzVGDGcwvYM
9Y1daDlG+VeXSMGiKkSTdBFn6VJSKhlNqStCfZdtObfYRKcuVUSb22wT2pDTY46TLCjE7bBuXiQZ
QKMoXPCGC1lIi2hNVFalL5KdFDNO6recw1Uyu+tSHgHnR5yEcJM3n0Ur8jAn+WRjQ4SBya6cuVx+
DvkQhBLbXszNFZh1mQYsFT+bzhQruB+cPNihimxcVBM7fnwp9eoS6dI5DUz46FQzizwGVfORwW6o
w0vXK/e81G6toF0xhQdWXl/wDLQEJRsq0/DEH+johepRdYrbEUyXkBTDj9pvq8gXa53KyNFW83wH
fpqbpHlOgGuKi3FpgWsme9GST3MlgWig+mQ56HrCI0w6RdfpqAkMY6J+MH43/EVqRb4s0imC4Gg0
gWS6pUBmoREZ1C9ron7kphtyAIAnXRR7LeazQPC7d+J84i5JgoZY8PRXGKo/ZSh+1kX6bCyv0sX3
kt2UAKECJXkZZ0z36ZHO7oPeXDvrWOmKC6Q7P6uYo8EC6zmigdLTS5ccQsHRiDjMBGG21ndE1l7b
0QZTBpFIwkwMz/3LbDAwq3ygxBbDWE+RVnPEM2CWMONAUfWsSvMJmIl4sax9IWDLywMLQ7VSG4ei
kAHBshaFxlvhEDxHJrtZbPzCkBxgZkepytlTfP+Po18nEPPepO+grhLE06chCnxXhL9ilhbwVDzB
LtXuKtf1pU60oCcQpLcCTJ1B/uwchN4siACMWQLxuam4hfAP6LW75/MPFUUs0cdHXBLpY4Lswrua
ivj7pkuKKycabmt2VwlR1V//T+LcCnO6yjeqjpnOImxhW5Z/BHpL6CxKHIyvBTkwCe0IAyexESyK
CmUlLCQaTG3sy/EGSVUQAaWWhuVYgodRITqLJrcPOi3PbQe/z9qbQ+tl/3XV6EtfZire0li/jXjK
yQgMkXjbDC8Cx9zIj4zhKWrDk6NBwctJjTSLMFuyqHZywdGnsV05OCmDcIQQoU4XlKPeuPCelmAw
jPw+RN0tjsZr30JzJbbbkAZXwSZGmKEmVqydthuHdt8Z+r5nUQtpdJ8q/7E3mB/1cWlCBwxhQXac
z+aPYKEQ5qckS+AufXEv8YdmhCuo+nKRnxirjES/adqBi5Y7m/MYdPU6yOKhKb6abKdJ+lXhRCkE
BWru+JX9mIwcjJ9LL70Z4Slk27x1YRN2sWl3FohUmu78UY75uz5xYrKs+F5c6kY9c4ipz/gkTkox
nZSGKHNPgNHmPbbN9BbtmgYLueKxGW0oaJq/ovuS5icDB6SUEZLoVb+AaMMHLdvT3+QoRJd/WGVU
IFp+hEcToUC/jSeSrRu7jdg+GDU5smhdRtGwsNw1hjdSGv2WJjiNnOROX99tjOVb7BYSFj8ZHLHI
DTzn0UcaYFLw75IGMDL4rYPNENQj9hZc4EQQGSfm1MJaQ5lCJh9w7R+Nuj3qFRRK/SMrSXMCcB9G
1W7IKWO9or3J6SlvKPAjgkaL4I0NGtT/H0Vy4MEe5gKbPTnoqGJvjgg4MuhiTZ5K5QDpeTMs4dDn
ZdqBaap5q9xeHt4T3gG2Qy/DSJ9agDdV0mv4P8n+QUfLrseaHA5koNtLk6ucox3Gdm1HQPcsRz9g
UQ7YoeqFo1KpOy39q3KUn0JeLNof9OExqvk9M2NX0/lwsnmiYwC3GNXKdfbZG3BCF47OCkXDtafH
FMNL55U+KEg9y58SA1Fqfy9/IpgZUmDiIiuPKNI84EiBY4DEN2PW8LMTu8bNuKb3nlAJzlK3iwev
BMXblc4jlt5qjEOicJAxRyVk0nno71BgTcoURI8Y3028Naix5hmD2/owsH5aJm4epDyeeyTPPHZR
7GbxJQqEqiH2rB0aOOA64z+gYt239ab2FBvh2pGvA1tk6oY7d9jXbfvM3zvSV8+zOT0x77CSnjVs
BflDK1jxsD4IK0dvGdPGnWAE43yl/WJntQ/MFdv+/DuDTI5zhARdXu831122YP8szrZCSWAxYH5n
c5vsRoFmZgLF2IwQkYPvDqCW2OegYwca87YKJh1lH2kLM6Xbpp9G9zM/bjGmMai/9LBNVLaWr4lQ
vo6Vhvaxn+3Yzc0NxOLa8rPuKAiapEBVlhv2E4QLjUVUaNe8DspYPzAp8Xs0HfYU2dihJHNoZkYO
uj/IV/me07AKu0vkJmNavjzvZ1k/axZSCjtKscVBGl966zYo33qP4Z1vI/4FA7ZieaqBF+/Ep12i
JzkcQ/X4v6VtbB0zusQcrl2ic09W98qae9w2wm8GSNDRUZ8q2MXuWkM4ilnnJF36YD/tSdMKx8UR
/mtxQvRb94l0r2il4SlPsnmi6G+xo1ndKalsc8hhzV2EJyJM54Zz8S+7Zdz6r64lUlafTYuVjN0U
4qOT4CAdZGCDJCgrIiaF6zRlZe9ynE0PbPk2QKgcrkFYC24VIYBw5IbZ4OHyFd6k/zhHg/IZQgIQ
+lEkZUN7N1WBWHSl14eiwJbAnghpbMMlYk2WSGdhvsckB8Fsl7Bmsi7S4vGmVS+yKrx6k+KhnOsy
Bwp8Zbb8zCGUZcBMQE1hlqJRUn2iygDzuFXneodok/+OqO+acF4kHBOoiksq7rQ7dmISsaD7UqyI
M+m/+pc9B11cJXvyayHpfgH0N2daNKt3vSw/8CANtCam4ACAcIn80ri4Jlxzyi/1tRQ6KHiGoTy6
WyMTBW30n4FuRhShneogd7SXEhVrhdswlKcWNPE4j6dxG0ORXSpqsk21OVlCfqroAa9xb9d8AOxW
qM8GdlgFjtqSGKepnk/qQLa+kbGQdkfMM5GjhJZnMHF0EfNoiOQAc0XO88PKQkRFN1Aipy6rA/uk
Fg8ra7QR02qV0irCnHXELVG46Ym6no6Nx4oxUfIsqCXiOTLkA8RPLKJV/Ra23Wtr4+nwGi1w3eRT
vVlm9codRNnDns/yN/USPfNhtXZceHnjkWiLetxSAByt0J/i5iQLMgIPZiA6LLh69A9gxl4iofud
pDTya8Xwa0oe9LelbN4TfXgnhPhuYcGk5bDPfHooDkhWMd70InLprIBVd06m3jd5dN0lY2fgTDED
S6EOrNyNqpshAn51kjNBpoxiohG24WGnDOeFCPERjzlzj2vQjRQCQ9QRfllbEg9ClgdeJMdPbtaF
dXKzJDphNei6wATCu+IyKPAB8Kg4SqkdE1/v6+4csfIW6w903o579j/DjSBeUmRLSY1Dd9uhwIBU
fS1jQg+yw8GWIDlPIpGwEIyQnfbS/hXSX+MFRuJKiUhGgNKoXU4c9yG9axgfOkF2Bzv5yLT0LC7b
+781B91S8XcxP7DwLGZ3xFb5WcEE4cbw8Z5bPz0BCcMe/1hno+ZTh9PRghW2SybwLDY8o+KU0QQn
DaC+AN/qJxeGV4xS/CMSfHJywiT0mq4SPWjNJ30X0+JA4CAQ4qYKkmqx78hDkM0Uf1sJG3gI+KO+
S6yqz0gOUuNOX2Ykf+Y/tQLDbDY2mKIv96XffIwQmI2m8ihCVMphZ2VUDOjT1ZzYTRDU59E5biBG
ybDZxUteBlcx7/9EX/B10iSQEBBcEVRyurqW3uyhrpe0q3DrQI2oPvKW0K9qMPpLoMzxKy23En90
9nuiWniv9YLdOoGk3AU2I2EWP9NFu8cSxg8O7/YKy2KCkG2gEya6usODvjPqAaY/FCKh9QqW4zCz
TVO/LUJzX1g15k+bmjf+vUBlwoc+AVhvy5OGSSoc7qVtlzbmDMTUqxHemPS6InkTLtQvDRWbgvrf
gMtMEtagg5Mcw0kGGxdo/RRUTRkImGaOIX27swDbTaMzgX/uVGiFApAXvsWIep9aCPfGOwXaAIPW
aPUXc3zrztoBc8ar6bTXwNZrMYu3PFBMY0emJ06ctPmXB81m9cZDbpIbJ7HQCJ5gKp6ISKfGuVeD
oTW5yUAHE3TPGGpPMU/kuXdCoR4Wr/VHgrTy2aKfd1GKYwnhPOOTrMd+8t0ONa1g4kXkpRZkFWGj
P2X6dSudo3twpM8rFt2BR+hcnCq6LodltltkSgyuwx4Dbq5j/4rfeDBgCWXmGL5DICFjiLs6xuRA
OWOMzwZ2Lw6TmCnkEBE318KPFuhIRhqRZFFdDlf2ztc6xTU9Ux2WxdeuWeh1qmyV2qJWK87ZP32v
GMt+kaFQ9syoFptXlyI1VPgKF1HEoKmxo6mO8oDxnVMUNOrFUA/zROChpmaLvhLZYqr4aXgy6L1v
xL7FVmXfZVA0Vps5el0Irwjj2VLlc6cnF4qXL6WzdI5YHeu5A9FbH3OTEHt0iIxo/9un24BZ7beY
KqQNarJPjWi+euD81vRQtfqeAH2q8Cn+GZbHPP5Nc+VFxN5Nu9YhkB6ny5seqm+Mqkvvde29knGY
05tgUQE1MKg2C7WjEnXGxMalUSB3MNFOzqZ5ZYNDPmlowqDTclbkA30tXvMW9+KHmhJtX0iY6s3H
LNDFkDIJ1DshL27A7NHLVJ4IQIuLQvJTtDYKQ+Ub8og5qlfLEXgxDvxVIPo1mI5GsjmTbYPo6P+Y
FGU16+kn/7DAEmymaf0uxu9d1IPs7C7iP/FP2/8iSykPZbNsd7jy2vGgtSzBOU/XEZXKn/AaNjeK
9ioyak/Nb42dUkM0JwpW60vRfmbhL0f2rdYqMT91P22IMJifHVe7OZl+j2cYmiSygaE9TEKWg4x5
uZl5Hg5H/ldxxqpnsI1gXUG664xuSPx2C2gUnWOlps0RDHaOl9bzMZWoHEwkVO+/nZKcZGIGRGLc
CObBQBx9ppBAgDFPHFXh7lQHTTkx7VMEBwMhH8qDEGaHSQ/3Y4E0fGKdfi8S4s/yIRyHqxx2Abax
aHU59pNAoOdvCBogEm1MYUQFZn27VeMpbtNbz/vXfxlKu4Mu5BNwUMPxGJb9USyQifBjsRzxLZKk
Yfu99OWTEpaWJFmBW4r1Th19ITcBpbY7AquZVyiY29YLTep3C7CoUENRbgJjZofKlWU3euQZ/a4f
ZHy5yVEX8BSyYqFgsB5dEgwuRGAqejUb2hTGcqhhU9A0iFEKnodO3+V1ulcAt9cDoCqd+viLDnJu
rVr04hzXEAUShcw0GJJVHXkotjicF6QFC+L0uJd1A9XOOrEIaSvhDF2VFOI5V2XQan6L6PdQZQUm
DIvfhpISqL3RW94HzFqK1PMU6XzcWsvE5Zh+RzNWLazmtCaG1M5RP7fi4ktTPPkVSUvjqeZ4yhhV
Y8N8VVNKSF1/dev8amBOLsza2PP8oQdjHiK9iZ/4kNQMfeDHwC7dPXPWU91sM8p3Bue5qSW8AVRq
yCihziWy4oNCXxhWYxGbbP6pmX/Gpb7gzpkjyw9fdbG63XSXWuPCYHkZJvncWOGpJeLMSb81r9h/
FRLFE+YGYpVYgKkJP5qE+pRh33OWI6MvgbNJgBN2AmudjrJomuf2KmnoAQRDp8Qn/V+Hl9YqDU96
rMBqdUbRlfLsZCdVWx3uv81wxEQDW7ke4sD4T8RlUDSWiw9GwNvCDlbcleaE2ZkfD0gxrXUxCQei
snhimSYtw6H7oo+ZaQf5UNbJUQlvIVL5igHsI9UQm+j05eaOg+7aC7RrWcldj8f7VrCa8bIqih/y
a1T+CApnuNvE7vNGeWTVm7QXVXCdV3PxJ0JWedmdopTuCiQKHkpwDMiRmruJMzxfb1mCbtVx4fEc
waxHjvkgIl2rNbqAONslvQ41xdfLYux1OEQy9Drz3yb1LpDwVp06bz6jiCzeTHuB6uLfknB6NcyD
tymhlBkOYf4L0l6m9WamdMf4b6T2EgcfZl4KkMCjOd1EUdZ/GUlpbD096DIOj5tbhsddWyXHGcNZ
hlEPiWPEtFPxt2nUwg1ZUfZONdkR1MbUyt2Wes22wPQS7nKKbkMkJm5MAK74KayDJB36jNOqp6Xr
R9HoH9yWsvy/aLb2csoSZhTfhEkhA8MmjWFyeHXl8rT8UfQS1IlJuMCvCUpuAKFKn6x4FYX2OM5u
+Rh1m2pqUjZm7dd834yUevK3DXVEdhqMhoZqIgTw1hMp56aWmDklkaYPdqefq3Cr4P4KH7PBmGzG
9DYVGGMq/w8ESx7ou92SvjUgXMjPqBM+4l485YFpx8h51Up7S3au2NDT36g9MqGARpPT1o4VycBA
Vv8L478EGjlJZsngKNAmNBwq4SweCmJzpisT/tAoC5umC1yRM+HbnZl8cchaLb8W6zMsANvMypNu
qWcm0o0vaTEzltJrbKhw7Igp2JTegrNMfYG31rpMS4Cx0h4pXh7IgULDk3/GNXwYcfyKXvDX/g4D
/ckZ02Qfhzth6wETUAjGaKfPT1WHNt+3DoSzWZh2VKySJGGGgBsgQ00pQVhubdK6HOMf8jqcgGVL
BIFgJ9KWjggQByGZThPFLeYcKEIhWynni+vTyBdpwr+VFeJj2iXKWZ5I/tDmmmPtrFuLLg5fZDf4
Snh8oR/ZmN2hvCPpacwq2m7SsmuBoJhNDShzPILQK7QHFBu80QQQLJas0rkqnGG27FIgUyeMu47L
gHicXnPYS58VHmqCNGQpX/qoYP6ltmcldPVLJMdtFyrg8ZMbtfPBO5WSWix/dWMlNZKwNHSo62lb
BfH40GMzDIvOVQFRlLyW4J1Fqk71rXM3eavWCojuzqIk08SiEy6+SgC7VMFcgeVJshh02r8Wf8r7
zLUW5qQ/1Z9IfxTaP7aWAXfvBH1lwqlQigkVMM5QYhnPkOv26MzRug/yuTm2BukOVm/qUxJI9S7G
HffbTXHE7iV+GiNzM9d57xPXlMa/lnBWDc9k7X+Q8NhNKKIF5BZaFpb+WXA6z8Sb1eTBZHrUn0u3
Nh/PYhqd8VXS+SPGriqyY9BJMOm7BMqkTk2LLlSXMqG9MFNt2cnr6Vo07LpotixrDInDRQWPAxsQ
Oxun9mqh4AiaxiLSYEN74hy1FzrmfKpXoqkKQp0U84rxJifLz7Y1TDAAUU6SWcQlUPvhWAbS59yK
J+aO02QJJ7kiZCDg12hCogQaj9z5ZFBUyRGdV62of+PRmaEwsVNQlFNmLCfQN1NhQSrT8c6pHNim
A9FuYjP9Ttkjb07ys7GxX/L7kqHvmtm96L/peFhlm7uGoQRZUQf7KqgL8TjM9ETymIn8ipsAxghH
GCgwSc1PyA+Mbt0Bu9+mv3eQx3ZrE8LYZmMZ9bfVujYQYr/TvLJjELM6iz7SLSrPqXHnGtdVHw5J
40AJrVGnp8hbaH12KxqtSWMk22DBCexSyvJxGN+GWLpHgUzGf9jRMKnf40x7lxSHMi8A2guxTgby
DtsS8S/0uu5zYj1nqvQ+3zn5mMM9tsaHIf+2dXpDweJ7GbvZz7AbzfkjErsgB2PuxdrqLr84vRps
dflz4i7ZceXmLOCUeabEIL5Q08bJtfptiR0Zfye6vxOP60/0FezMMccyIJkjO1gVFhRDykAFd7JT
KfkUE09mdfYet0dZW3ydq5xHz/y9QFHs0WFq+182kJ1YRicro6NiPeKVkYSdh6bTU1pQueCo4uKm
PPX1xZOh3OusdvU0v8jms1rYsEIzgEZxMHlaaeRvIlKWVGWzIMpbdu/cTobUE5TSE4vaKz3u4rKI
aD7a/BeyZd4yIbsnDCkaI/CQHNcMfgzt4LjRCKO087FIjWMhPNuG20pIhwJW4AmC8ZwcMuzJ3XiP
DeEal21Q0uM73gB4hWUCKLfZN5O2Z5rFvO8aWQbQfr+mfIr+ZniTtdqXqBiGaLNehO6Ta39q9iN6
HEvrd3AmtB6H94KO7pLV+ci0gjBrXGfJuAIHjw3Cq82RypN+XxBQHt7qzxb+An44VkUjlCJAPiz0
QV63CIjE9+r7wHerszKc8CYut8h0+j1ANKD58x+8WsSr5WDs/xgw5dXyEIvyngNArcR7HXzaykK5
IstB15Eo2+5yp2P33LRdANZCaeke4SQBZJuiLIyzns6CIqGNXfo+qXN/wIFXTAuOCIVCcDvTPuW7
co3PKsqNUN01Vj+SdO6/1QFc3BZ90fh+o/k/UFwSJG59PeTkGji9rVD9CfKdZpVbPo4bAoKYDLFj
cpalc1TSgUzROwqP6JBk7WHgV8ivnM0pPU+8alMFFPvcajx3TOuYj92VBzSF96Izd3CWzRlpVD7H
gnLaijkVRMqt6+8SRpazvaggPhgMFtGjsTYjVTCSKjgpV73mOYdsQsuU4mlANNKRuhgKg0MOhEI6
n0x5Sz+hOYEHwiBVsHbXPCXr2EuL73GuvTXr8CoEBj72A1hsMFmJV3kn0zMxpxn+HdovjA8YRTtj
4KBkVA4JB2pwM4IVGilkTVmvTXkqG+vNKjEyaFctGm/JegUs9m6CqHhFqeyXeIo6CpsHZS/Mz643
fes7CqbBeB8oDTToj3ZJ0Q/6JVeboDU9hZhQ/KL0GRZZeAEfiWBhZhZWV9GPgoJbUfSXgdRbCMaz
BIzJ9rBi/3RLdFoyfh7U4Kj5rpfGqaaCi2drqadOYjhEMHSgJF/xH2oCCwo8U9OvVCMYGuObwELJ
QHGBLHOqgAz3+LYK12oSvwrWfUYUsiQKmdfCcYWhn8wS185wbHAccf7BGq7sDVYPWnUYLHbxWPdi
KyWXDSY/bHZCQyJjrw3ZGZRcDR5lRehup/uicKwLjWdPkCkrcanr+dt6zGanneKPUEs/gFoRpQVj
p1P8igmN2wy07z4/6FHIO6bvR33a8wbWGniLSyR1bg+VAUOvHk5e+qUFrFYcJnXatf2qIcEH9nLQ
010HSpMjfiHjUMtsWbNsg8Yas+tgcSfH6o1U7Fr7xqI9IaxKQ/nJaF+OqreKo/coUObt2I3YJFwK
4lb0vdZ0jw35AU8nUqKc/ckam1T8O6kpvogIn4NAPETXdlYDtcl4INsjFNBI4T/LQIS8SFLUUC2B
uM5ftWF9JH31MUbNex/Hb/DbfwT1Pzl8WOpFUgB5C7YEAr/jjCXe6o/GoPS9I7xQizjtczgqUmBl
+d5UyJye+iw64gc7rgfu3qsD5k4xmkMh/ZAfUHaRkm+1NIh3jUsL+HLrUcVM7ashYkWHqI8Fkr8U
w9llJpy1vGTRigMmGhX2Kwm4WNRoUo3y9JxJ5UJB4IPMNbt2QRzRUvUS9zpX/wASOBrMI+RSIOE7
FJxjk4lHPvhU3HACC3H1yX4y5P4cS94sc/ad2bKgcVj0t8zRvirEPbHN7qAfFUTJfBdDHaLBzA2p
qKv7DGsYHu8icYdrVmtuteVz/HiiwUzmdR+KyyQapFb6oJF3SOfnXM9JPZJ7cOPZXk5UY0XJFXb4
VfDmsXmOkvUw/kRAg2AH0ZeupB+8VcDFV5sAhnySOvGuf4hHvmZf+3kynvRT/59pXErf+pGk9dxn
cJVi+ykznLU7Vf7HQp87KCDkYtpbEChj7GorgeQmM70OvzT6TJJr7+TcUhWzETIU7zxatcgKoT1a
h8pL0I5wqNCb6+TwtxU+DcOhT5R3eox2DbT4eUcAPT9qhnCoXuDkQGX0h2ClfVrwElzfM4XUxgTH
Co7C3sA6OxXkZ/fsAxcWpMVFLIhyEIikOtivLs1bWjdvi1C+dUP6Rp/O6yEEpVC7/RetEEZ8svog
M+Jrb75KdYP28pWDjcP6Bs9fgDhhSBREUgKF0/fHizQZ2MBDEpJjcqEcjlq06FhTuq4Xf0ka4EH9
UxuA9KrMD88JLjNjCxbFN5ONKlAfyjfEZ8yxI65uC6A7HNuE5VRqc4EbPeR/6UeLZSPiJ+tTIiW9
9oxX1JeZzVzoj03pl/3ifcs3sZlcqZqxJQYZomiLQT9BFRcB366gI3E0R7nPvvGKLb4hQ2dgke4o
IS2o3ISKSnO9j4LIKV8iqvRt0rgy9WAicA5KkOdqx2rHXUhvBTp36M5fkqDdhAifYdbcQk282iDl
wCcdhpHYwOzKsewQoDsTlLAstwPRFEOuN7Fw1wRWDtQWJDU93sRcWnCqw14w2KTb8VjuJdGBvTOV
BFdgv9FNGeaXOW14QlCpvZ/oHGzB/SkXGilQan748zlmyHT+VR8NPbwmQZWPIVT+R9N57caNrd32
iQgwh9sKTJVLKsnyDWGrLea4mJ/+H9w458IbvQF3W64i1/rCnGM+Uo/UK1WvLtVfS8HA1j4x0l8V
pDQXgwhCRsPXEn4UV8lZD+wMLeR/JGHYiIgM/rRs+u7UyR1G6ehtvi8qRsdwLkt8+IQkB6+SuYPl
BM2csGy5O04V/C4HxnOc2wZyBrxcCfxBeDkFoXU5b7nN3oFpjKKyVXpa0YyZnREsiHqzFY9ucumU
vMS6xJV+mFFpMU3nXq18myGhw5BQjxd/PdHX+PNO1dMA3Xyg28DEeGqt8Z+VqH5nkEaNlrD3pSN3
6t9/Nt6G+q53wo+SHIpsdZ1ABllHHsz86klHA5SQTIoAH3JDjYzEfkhMXw1IGqlXoixWtggwgZ4M
aqqdqF5UwgEevBBh7chJmlIkjHjdIoCjDIm0zQlboRvsjtY6vuXsnrVK8eohO2pL8xndFjdiCjbX
/7KI35qNjzrrHiAACWbvTeu97eFF47aGd/PcJ23zEERp6pW+my2Nn7jgCI08A1PECJFT0rWXgUoH
q+N7nh8BxCjIbnIC2ojkZD/LpJTrvH0V+vBSM8BbFK4kkj2q1E2r+qRgzrKwyAJlRjS3y5S9fkdT
RM7Du123b/p9EmwbU1x5yhH+6lENWABg4lScQ/GXrSv7l2+B2dl8l+RjjHoL2QxjzRAz47Gn5lFv
sbRpfxfzPMrvNpoIJ49ZdcU7gfC4TuUjZK4DEby5fCo3tgQ45yvrWBw0XGUkDUBe6AMkiZF/zyZ2
x8lOuPc2d3v4ifHRerH0n+DfQKdIKakXKaO1qdwaQh6/m6jBaXZHvLhz9R+kS89WoMvY4UovB1Q2
bZo3qFf3yQKBYbwvZvnqP1DaJiSGQQhiJzGqIf/bnksgI5AW1/4lVc5egXtPLvBLsnDJRQJmG0QM
6vySYRKGvvxSAOdcxV2nuk9b/biid3cqzRXfguMm0uYDFCwmUXViB63+/P8q5F4DbG8RxQH9SaOl
27KOUTys6yUhnD0WDoZAguMwUuua827fll+zsngKyRQfErF1EFTyzwWIItmk56SPzha/Js0+1y2u
LmM65/c2SGPS0e8sHBtGuz/IHCTR3MdhuFUYq3tM74q6XsZ4PtdJd2rUoEKXbdqA1x+rXqK7o/bY
I/suj9oMNsttUhMEKvo+tuftW8aUfU7jYF3roGlm3M1mQPpUkOdM/azLSCYmmQU7baVxeEcVpuMg
36POtltOIhwEYOoaTMIFkVM0wypUVPgFa4I2Y/b+IZ/rmyiABP9vYgg+QrbrE0hHikYXxRPbMFfH
ZXuS72ijd9zhGNEU1VWe4Lk1QiOryE/330oLHg5Q47juuyVQHOJXoGWTRbxLoJvsjrr1p/5FtnpB
7OSCTL39lf2M4CZYXDJPBlgzws3BDd9Z802RxB119Dbse1LV3oemhV//rqcqsS+pZ76VCxbnEnEE
iWatM95IYrnr08l8W1IMdDcMoaugUqdQIALuvvxaw6r9Xm1BIEGWsl0GzfdTgKSGSAzEKwvPJFfN
/ZthAhumngdP+2IuGkEjm8tzwwiQDb2ewKumzeN7w1Z9FnujRNHGF6byhbUZSiXFORoTdWPyU8Zi
V9pv/bfBu6jwLjrkh2tbH9L95Vn+sOh6jFk70YJE+kh0QXKFXnwlX/eqh3TWUM4qyT4aI9NE5C0S
C+hE/5gP5UAB7mEZKO5VtKso/cSc+qToUNfj5o9b/PoJRYTiSg0Dp2zYjZvpLtBgGUSy4ilpiVcz
DjRDp49rYHJaB3OqT4ULjyaceqwkOqyMHvjEMJ1mZT1hbWOcwWrPcBg3X2e/vshS5fFgeA3qP4fM
W5LYK6l/zJZxd67aVLwicFtS+h5fIApjZ0S30vahsTTB/IjTs/e9sdkr2UMCQr77bznHxP9bST89
DwfXjbdXYL+MsC6Sd+/lxuCVZ31n9Dh5ATSCicJAhAzzmon2tjjrLTF3Up/c1wjFGPFIRNnYRIGx
4Vy+Rdq58dBBBI1PiQoW+DV/DmsBjZQ0szHy1cr0yXBAEsmtDzKTLDA6DE9wyC3O7M/cdjMcyKRo
d7Vxz9I8sK423HPrrHGvkWHISB4pJUkvBHGK4aLWNvnWrN1iHryscHX46HoQt4OPNWIMawzrOvis
z126UMJVzHZeip37CWYPhP2ZzBiH5K+Ej7RV2A0QzkXOdl0iaGgDyZqD0ZQDxBQlW0SdOCQdZ0hr
c2ugb6Jr15hjY63hUhsO+biTyWecmN4gCzS9Xh19DgV2S7CjXPw8DHxbujh2lntM161WsVhnHd3v
nZYsyQn0KeLGr60sAYTebsJARmSEzOe4WYzf2u8iEaftlJEtT2la/4hIjyQ46XcWkXkdw35hYr0k
5OTUlJqMCxcnCRqkIbzyGHKYaOBJlQdkRCp9aJ7gkG4m+yC7XxqGEYxw5fKMLO3GfDddpIdT9o++
UiB6qjdN0q5E5cjFpZb+lpPqmgki5Bj3oDDDts/POaLaCNe4xux7hM9ZVOflK+vLUweHIGkQ0WBt
czVTuxCMheWWvtf5yGGv4JNQnbdhrLfM1IkwjNRB8mC9byxDxPu8LRJKMD6i9TXbMbxDi1wQcaAc
RNu1vyd/Lbzr0/BwUB1hhtQX1aU5Vpi/KBDGaBluIlIfVtu9ZR8L5Bpz0ULar2Nhv43yFzstU8y8
23sELv9LNJsNltEA9p2FBi1Dl0AqlMrCOf9bZe8leVeiaz0Za6VQVRd5LFpdnbxDtHPWbiI5CaPm
IeN01g/bCZ7vi08M3ShzsHQP0uBzBKFjEL4OLW4+65APFlminuPRAUBlXOpvR8VM/bNeddkJ6/go
Y/YofnKIwfh38d8+Z8MIZXiE3HVc9NXgUwUFTXGg1gBOHLnLf1X+Q4YHFkeXo38E9MHGj0KDrpln
ibqMqxtAgCTKG31xel55G0z7pjPmWwtskxewd3i6NlNuYquXXY1riQJEZNvpBchpYLkzoXxag5Hz
sGM1NEakp0lQimw28q8t3oYthfRaGMaBSIBZauNZJl2eFWQHC9WZFi8iqUEhmpqYweGPwhKRCYsv
Msnvf8x6DQrFCRICFeq6DqPbimIGzLldEEaSHPeAZGJmURas/Hi6WGNxsX6s+IHR9pI0OE1kgNZf
Bnq2fzYzFtr2FJlrAQwp9utJ9iad2is+i9YKUcdnlo1b81BVaOLceCUEG+c5w+MJhgOcsiP+9mOJ
4lN7JKVyUAFKQ1o9pa9dXj0VPXbjZA4ih4U9NKq5n3zI3TOdEDqhg+7A/8FqrYCykt+IuNrL6nzo
ehIZ93LBZEGdg0YRR6X7OyDslAiaW+urlnDoW/l5rfvN5dfZYc6KqGIvumBaVfZ8YuwSazaR+OM8
bdtrJYi5gbfgh6G9Rpnh1ciIrul/vOMPcyRO7kMEkAW9hSG0mjnsE3lUR1eqK7o3m8ymBbMKi5f9
KqKdckFCZUXnqGP4Hb9GfN/Y6J7ZsRY5DBT5nWXJS8u/M0e91uzj2IViYnfHCA3yybIMr+PXivy9
7OgagauUnw/jS2CtlA3etLsTnpF5sZhPCOmzcY7OFEpCAULAaaWyNhSYsQwb0Vp0tAsqajhhFqLP
HfuckdzUIQnLiEGipAb/SjRP0buMkiBBIWldqfVzunaaKjcrhGsDPe9OnZm9OcABSz/NOXsZfrQM
P2zwGAOs56zQL3FXY9ruEw0Uy3CnX1uck9j25Dn1DAln0yQIFxL09SRWJTnx1M6Js6GHzKzubUs9
pll03XUIOiEaWw3bBnRWhcWUnIJZ8+e58M33xlD3svNMYb2otn3BoCrgyjMi5vQoDeegPBMKvwQK
QdRDoGXh5IT9LAeOBe/pF9Pro+OUrrXNYlrNBa/BfLO9StCW2pJ9s/ogFPDNeFgxpp5ovsXv3AlQ
MGSD4E8VNG/lD4iEZZPJM9OZdpI4yR7lFtpruI1YPpLeetU43MziWVXFo9uRiNmeEKibJKBEGMNb
lJ8JectNy5DVwrqHE7MOMAmGY/dnpHmOzFucbhkXR7yTLM3ba5zkt0FSCQVfLlgO1XK4G6l8H1I2
Csmu2g+5Sm45X/2WWGbu62VCDiJ8JOx+3sU+QZ9IHeWQFCkph6G7ENqMwdBAJ4t/EaP2Cje1qaFu
lYwynVe6wkWa/mTVDwrpsClJe0o/5UR8lpmAzhp/jh9TZryasnnQnLGA6d7KuH6mnYYOU7pinLgY
GYf2urr1QRFYQnCNaDwkYmX6oZFMN+9T5mGTeR7SCHUUIYsjhqbkTZOHHZdiNH2uVfMhObS9eh9U
C6StrgLYXdzKNL+oU3xDc1Ikx806F0GTRWWk1azSYyTlMj60maFCz59eYHSRbIYLkttUuFeWMAOM
qCzHkUeSkCFWigR9kTg1D5Ovfs30fM/iL9pzV9Imd/qK4Ie2wEaoJaq0P7baU+Af1HfLLUJy3toz
mglqqHeBWu+Phh2wE88Iw9o8ZkgIew/3cfBZalA3ZRhfh3EFekR0jjW/VcryXs35axBwxKggePT3
Gpuytkg/cGruqgFlfgXVskkuicD5OOP4i0dPRSs6cCwlbIU6Bu+mgsadA6gfY0quW1o3qDkJJ1RT
7InMStRhv7KqLIRGACzeA7ZCKzrt7xHNsqs0zCcyDtKmTXnLaKIbKb9PNQvwDxO3QwO9nVr3l5Qj
i1aY/aa8ihqYJL15tD25yy1mDyopozaf9C2Q15PNpuwAMSJ1Hl2MOBTYa1ey9eBi8h+hMDdW+43p
J5oIWKdsCOCu//D1yBsl9DABvJibpzmYbwlbkxhG5IQzId7XM6sLNWSS0T0tjdCponjT2oqeaddj
SIyy5Wja2q3WaihoMAwl0BTIEIvygs7iqxrTZySND8f+ssEArF10i/S7ydEytL/VrxHS8YRfbBtl
xGaCnwanMRbB5WBZAw+wfojP5jnpYKdQw0/gweAbrs42O1r2jUpdKqnXdm+jbs9pP5SyB+6ynOSW
ukbJd47CoC76qivl1LXTiVUDQdCmaPAzy1c1dS74qVY2F/PwL0qpnppdR8CtwzRfMvjWIE05f8x1
gKGFLoUfwNvVkHNvTJl416vsYTLe4Efc/Cp8p5rNwYvF57hTMuV43yUbQGnt2Zn/XXOQf4guTCps
5h6sHA3inBMvgutRoiqcc1b0a+9Vu9XWeCaX5E8jx0GPeiKZrGthatfxw5goMNj+SLG0BwVvAUrq
3AW5B+oNt/tRGzI/+OFEdZLtbdb8L7nuLIpnMLDBurf18iXJ6kuUyzVuvnoQQsYFswx+11M92OcB
Ef7MRIPCfdKHcz3Ml4nQSeulecM3QbmT9ZrrD6bWgaIKeA5OWMgXc1I966GuGjcSV7uFi0tGugrj
uW/FyYz608AAfRD5ye4ONoOhtVZDEaR5FErZFHbU7lZ3njHNC4mqdjGCghymGnzrwDzeKYKqyUIO
eq3hiEl2IUPT5gEJX4iHLsVnp/hmuujM73NjskpTPuyo/UyZFRVnMVRnP36r4dZoVYxCl3Iag6Qp
s6yX7UMoD+Ou+ltRJpMG0QpWohbDY7TwhJZq4jqa9qHiedrZ2MIMbGHQiBW7PBo8nv1OR5KY7LLh
Y6UwAtd2F2YEeiry7rGXqN1hB0xJy1a3xM2wdYL9FApu26Liz0bEnFwmFGoqLSr+mhxDIvhDIJbj
VsDvGAVRD8sS54MubGZI7B2KAxjtS0wLm0cXi7V/z6AJOdOyEjasA8pj5CDbn0ZT/uLoojQyP5Nn
86dcoB4uh7SnCtOmw50cms+loof5ashq7pnz6TTxPNvLDRaSozO2k/kX9hk5xmWL/CmoN3WUtq07
m332AVULlhY2SkK93wwp9vC0exn2VAEaPA+W7yEvwgxB/nAwlcyPUd8bOaSKevbh8/jJwPObyix4
Zd8IE0oKB52r+WAXa/Lu9xTOB8LCFvmok7Q9fI0gyiVcrEyCmRpzJw/oCR4C7+54NLK3EV/GfJVe
5N1cbQ4wNuZLFPufC1re3zGCASD/0Yb3IJKs2KmMU6JtnNLjDOlbJJfEhtxGpQyXlvDK0giJNAr1
YsuH/6tSr2pIIzaRXhKFrXHMHQzjQ49zLD4jgDpFIGSSq2lll2xN90u0HnItOcxglK1qfelYU9Af
XmyTo01+Uh+GHWAAuxxDdIkRU3LBr5TZQUncButLMqGQcRywmDYxF2ePKYxKDEGURvImuwNzfPT8
NDs262IUPjGFTEe88WS0K+UyO+Yd/5GpeSULmeIa03zUH8oQ3fQC6EDs2+MjbuP71POmbBe6c1TZ
dygcuhEQuZo+NSYEMEI0mpdst4Otk0sH5GSYzyLCWzAmHisMeKUmXUyZiRMuEed2nL4UhbXjMSJ9
KVf2gAkN0F3GAWSV4nhRhDMrIz4qP3AcE7WaaD6JOToJp3XGBIWLnScWOnI8BGC+FNyMpnmcpBYE
6SuWsRHojENiti8NeHXZ1WLOy5z3qXuDG/KeZhR78S2uuw8OVXOFdyd357HrzzmeQkwZm2vrPGOs
sJTxFEO4IbGGnfQ/y+rPHOan9WryNTnOXY6nO/ZWzN0xnT2eI2Us3+m/IO/5cKfdBVMXSCsiinod
JwZ1y4JFslS2bZBbFdTbhbhHd5mMNoIy/jceMr9WFmxtL/yG5duggQ1nXSzAojBMlLMDe9NBcVPa
iE55RT3xSWibci5Cjkia7kJpgr6FKU0ECrHXOPs7dklQ99oK7S4ZcpJnW/mBUPdDI3s11g8oj6gK
wTaj6VSwAkXOqUBR0AOUOTYJjhfdCRcyuLGdGzj0tMCB8TPHlNVrigFLnLJYPQnyZJEjn46rDaxx
RuE10QfB075rKFhLOquSR0K5iKq6RL+Os26fxlGc6iIKQRuFC7X3QyeNsCDCm6Nfb4xz/6Gl2qW6
Zml7bntM5NlwUjQpRKsM0h4sHb19wWhtxD5/0DEHcVdtQmq4iGTgOczO8NOm/0ZFew2aeNpEkBJO
muvdY7WG21Isl7bKLkAGdGs6QUrHlOPrpk8JtaBzZFVvpydiTRz01cSTWZfJjC+iYNBn7cr6FUM8
nqQgOnspkUlpXJ/yLZjTgfo8HibWiyzpBXzalHEXZkb703rRHWtURzXQu0tbxs9ZKhDY7ZBzw2OV
/2OWvs9Qdc8zYawHnQDiDibruGnDNmVSQ4hIByePfWdpIxXcs3jQ4+fCqaAz9uLCzYmpmRERwQ9E
yrrxNYCGEy2ADYIgrNCh+IrSm1VJ15WiANeFTPIXebpa+188pV5aWlwbJJe2I+A9umOKU4l1jXIs
osjVo12v+U1xSdYplIk/z5Fe5ETFzcCt7CnU9dlPmUbyF0JjNvBSmA3Or+aupaubMNnnZmp28mCd
5ify4ZDIrbMN0LlxoutReVBU6tQ7WAuwqwJJvctr90R+wSj4EAdg2ViitOzRmBoYmE17EUE8A2f5
v3z6TrR+XM2+leu+gchZ/VXtWLafdbGcW5w05E1roK6P2lqzlx9tw5VF5QGq9Bo182Skupkg5QfH
LAac0YSyIDEPTrETttJx5SPQ4wFABoMuRAwtKBXNrRC9Go5bVxJR0x8aAdF2soRW41kzGxGTs9zJ
AnK/LBEdd8+WZqWrw6nWQ62KAjyaNtEDV0KwVPYhc37ZNSdJTh7LmtxgpnPp0rThNFf/ZzvuQ6Rs
R8958RmojE9tjtVxlQ9w4FSupfwcR+gBGHd1fPl1tKJTsNB1LJK+j1ftgEHtGk9Q7BOGJdLbuOhv
ptm/ySJQ0HFSLjyiUrpbMEskmCXqweiggeSoEpGuMwDHGbiRMc2vNv5O5Z9oaBl7QOqc3QZrIfyo
9u/AKeIZF/ucfCpbEDiVbu7wtn07GnSq3obUEjeXBXMRM14DkpfknKYuu4wdb3Pmp6K+walfgd4T
28wur3Ad3S3PakVuA1f2casYPRxmdoaDeW4uMmWCzt02okdhT7hr/ubW2WEQgSVhekZ69TAYwa+c
+WyNzP8M3PfKU3veRfm08SJZXMl4oKA6ooM7NmDLSSyCXFllv2ANjA70faIfOS6YwnLBdaQ5zDIe
Cm5bPcDwvKDk6yDvqcSbx4EzaNc53LWVDYsKALfKtKD6yqgOGtTOg24CEaa+TZtTdq2HBsBj9cZ2
M2JbnIbciQWyAHGzKVO0R5ctz6RTsVQh7kQT1noTLIIGn2WC/rPDzF9Rsx6iGlcapB4m+53lHOMz
UNptslbxgGQj/h0EDqK6GfXHgMIsEsYVcpTUabQajluh/4uayiM4lB+1rYxALaHTohOSjq2qhbLb
MNW0Y64t5AkRQeTWWUzLuSIrQOLYFnZ7ShOLnrw+6vY3qcqC+YOduT3slAzpmKxJh7WKObXQElP/
IA2W/xsSVHrWeuKd+kvPwUE5haqfGutJrzgImGhAz0Tuk5IVJBHFlgCu0ZnnQL16EeX5UGvzIcR+
8ol8cteYzz55TPBUGuOuWFJgXlFW83Ok8ps98zfaZT1Tvxl/cbFvYcTqspvUtadkpudUaHGbdle0
jo/kMxCKFRRFGWaPKmdZ7jWFfldBHzr8+aTex/kDtjeoJn+IDp9xLN51rXwRr6jZzTuovZGovwzH
h7nXzdGT4q1uNXy5VXmF/6WlE1T4D/uSp2BrMv3GYSm0sHITMRLkGLzJqb4IRFAxq/Tf6HeM4ReU
g3mkNRwxR4FNLVd0vS08IOmkSeJEqkK4OF2oQ9XCFIOwpWqYuDtPvqpTvl/IVSP/ztuoqNtWaELY
vcXNUOeXSEd3DFDRi1U7K1WOORlePfOPCKWYEhVepA+erFreJkWDWYvcCiim1pI77eKOa+SX4QmT
SUYnvF7uPVDU3va8EGPxPpYH+7tkDEKWj1F+9Hr/KqTl3Y56QKnJ8ypP3b2NjKsc55d+Pw6Sl1aG
ryJzz2GeSTwMeXuq6ctWS0WMxc7Ph4V4HlM+HRnig+Y7ywIk66chQW4q9+mbUa9nqVrPxcAmRy3O
2rQveuWljPO7eTWfc05OzEX7qqxz7mxzEqRLzmFUGc+OA4aqG1ElsEMhHsF6PUV5FJxklttl9tDe
h3nyum0jgcahW+450UZOeXPIhmtoBSYEnrPbAy1rWJXMYKNSombBc2cBLNAsP+HZObE/wLfkD9xM
BTdTXOj+wblN1kEHELbU1iGvEXWQvaY6lBPrx5AkLA6Fa3KmyRGsBMgtTsIYmRtFHj3ZV9mtk3Fc
U5139b+cYxJkPv4bp0EHFGuXORov6yAulpQwXQNropdnW7krv3WnvKfnc8sMVXCkQ1/Y6O0Zs1ps
5XCwBDtPSJsiJ7hUyqmvzzzOVxAV2xnMjIFDrgNTunCnjvnyMa7Np6LYn1AgP3n73Zj1JzjL5g/Q
h0/8GCSSzOjqGZi19mvEDixj37I5b7Bny4N0k8rmnjH0DbJSA+gZv6Raey/mV1FHl/i//n/zCQLV
Adun08TevAZZ52L8qrT7nCP3gyu/pp4YVTdTyZmDtj+UbMGBa0FzOqoKs0qd/x9v1nCA7e6+1azD
lC0HZ6GGL54TxS+sjkMzyoeYCSci1iMguJTwmgOGi2Ky0XeAJ0fdNP9PmrCXl56cIhsFWIeVghbL
NfmiWktx7VFiEGe4BflVhKUJzUsqyTPhMLLi9ovZ9hYQFAAA6hHCqfATfhl6w/qcXAT5L9E0enYb
m/HaT8alGhnpko/Y8RTWjAjWJzKzDYsbsTH7F790RowZsavjjYHvlduOGCjrXnwCQVr/qpDEZyaj
dquHSleFECcDdQY2WgtfxNB4uDHE1x2ALNGuMFtMoiyEyd+cJV05xVfqIJjfoOpYs8UnVkJalvqy
lAG+GLi9IcJsetMzflG2yrAQ4+NETdo0nPgiRaKDBcoeGc+Z9xwrB7OAvc69tt6bUiD70E7ZlLoq
q40Mkkl25VHWvuUbohrprBJpninxo2ImC7YN45XYRVgedYPBxl5po0Arq6AstWCU9oodn9MjRBC3
sHg5UqIq5sKbJnS8yAPkkY0fEoH5RErs9G/2B2xVU/ssGyeQxELOXv5kISHbr74rP5eMM59jy6jZ
Lb63IaYTFFcdVDZn6okf1NE/yxcRT7yIEBqizpPBqEjGlv9e0FyTSGth5LThqoSRYPnbJ4EDYHOw
iVsiBC9qgnH6h4l6w7f8TwAwN0kgEsIY6pXHoPdhHiHNTrHVY7DKcbpYePKCfjMyfslfhUY3s1NW
eijbcenGId6LXa8Hab2FYw+HccQ0gdvWVsO2HH3mAMXUhsKWgobf1Z+QzAHpTIFYRYHNM1T97Xzw
mTy2LJlxySL1KhhVIdw64HY/DBx4CdQYncZ9Sc9ljBT0h985g52x5He46zCLtKMpFfvPHuhNlqGm
gl6OxM3H0BZoXhxMzQMXqnf2YsKjU26STCHKfmhd3FXyZPjVEmPHLimACcBjF5mAk3NCo1ieRTI8
IyV7zvX8MKC5NmXlroZzixcUHvBZQQTixxKYWyvzqyQ8rt51H1lW+OMxZyYUN7cGz2kl8TnIpGgs
GD6szBdwPLV9+x4xXRaYp4ZrvNp85s8G+taIwQ1TNgjICTMkjxaaWie0C/XQw5FLKiigVDl8uiR7
hpjA4XiNRnMd1wlcp84AcT0UmLqU5W+MdB1GHTGKXppCm3QoA7vmsKwsH5Z7KtV7DaASB52r776b
uvXlWPLlegoWPLGJSShp8cbp4UYM+QdcEKhYDk4iAhWWaSHFjzSpHlMi3cF3njsJDz0K5MRHzo2j
bN73se6ZqIcZK8Bebg5MHxOCifThsuYV96kdNuA68NUmUU09yafCN5ywO0D0fVQQzK7EbYq+OGpp
fhDqP2uMg6Rw9rPy1aof8BfoM9aRHEinvwjmiHPJEVmHeQziSvtEA3BuFPU0Rja8RSmoxzTQsWL0
db5r0NpnFSBMnJtIL48TNm7F7ILO+Zyc6aSY5CzAgzEYUJKKdt28OiN6IDiICEqc9NMG2mHPZFgY
4CHrsLeac5/I59mBwJ/HlzpwthiMrZVCsjTHtHpxfLb09qgmhHWkA2JyKQT0HdbRX7G2h5iMUHOB
LpgpwdhYfk2ibVxsoyb6RwdeSdHty8MoYRIQ8W2ayzvkr8e0RA9V3uVb9G037AbVehp1+UaRWy9h
tPZhlYpwrM+CWdaYo61SKdePcZzfZA54/WrhjteNDp0OY7SVvy1zgfYk/UTSTT5rF8u6Gg3Nhl3s
6hLsLPuayNl3JLYptnMs2d0wD7V09dL8TN8aY/sVDx2mMViXwFQJPo3xqdaoCI010PEPoVjIElLL
scQjSbSJk5S8KU385KqwVm7YOicuwaF8bAGQgaMMHxUXczgp/xiJ0mIzDKKACfgn1HbycGFDKc3S
acHBmux7jPNEhRxNObrDwax+gsbVmujeCpKn5fG65jdRSu/OZL86e/hocv0DwHydTQ/cF9XoG1ts
PZRsm+SiribLystf01qAAyGJzlHQx/yMGCVGfgSa0LglDZchI1KCnJ643Uoy9jo6Mq72kO7n7E0d
T5DNFpQXwiOD3MvAV+HfC8wSxPOahW0zhKv4m9XMSmqvbZlqQI9ZSSMfudXV2TrOkC6qQ9+aYQPt
oFt+FDFQOKFiTHSsEe01stVr1ETXoHirivi25u8iRgdJuqYB+7B84YCFbDATuK3JbJzM+RRToQ8o
cScA49U2qKFGp2Fj7lZQPDoE1wDIYUdlvay9JnChUYpPm2yR7IgS0i4f/fBdC/vZttN7YdYfkWXe
EfQ/cYFExL1WOVrOk2At+lbUQXYb6JIWycZy/AN+7FdfLo+hlB8zKrnM+IwHNOS2dXfSW7dgftOQ
0+r7XdTsBGoNkbjdXN8GncC3EbbJNyC3q06KFWXiBMHDar9a0X9FSvRrPOcE7GAAncgAQfwi3SJ6
n6XyVnyPOBCQHHSEyKJ0/UX50ib9OSoIsrr8aiB6pTjmHTYCDhfDL3XZ65bpsytbWTwBQEkIXR1m
vKyKxx/MxCWMHkZpB6kWs/djmsVlB552QJxX+QUFzMwOcyyhxT2yxWLZ5/cQFfU35OcvYp6KMxYz
401pZs9qgD2zFTrwMzQDZDnWay1yfVcFfFAChZvN+KYS2NvwGWvwOhaiBvoSVyW2CX0Bs7frCY/n
8bKRm5XksyQYtohyWcjupBkoNQtTud9TOes1hqldFlhsEoa09wEp4H4bZBE2NAXsyU6q0ZDItVTF
JWI+w/IYZePm1arlAP1UGE3pieZUXuJwofXeFVOFnayXundHG1+ZXH5w2Bjfatr9ssTyixuQ7QoC
4QwP+crubF2zi1KCAp6LY9pjvhgx+HTGeda7c4z4IXJtyXDtH/GHyDFYKVI2IimglTH+2aXK/JLY
SWru0ZBDE5o7O8lAVhU/PfUrszWQBDGRSlio4ykQj981ZpVx5NsnhaUw0dYdu6kONebJEzEbcRLi
oAmATaYo4JUmJP/H2qur5Olty728w1SZgSnqpMMAaSLRsLwiQcxAD9TMUlLyuxleOBdTSW8RRu2x
OpriaU2f8Z8hVeleAf+0e1KacIp24LbukYpatqiuo8WOIW2uqZES8Yiykq0XGbLYBC0gCXZoGKSr
fCF7Svowh9GWgltSB92n0fchsO6N/A8AZHdNU2/6jcu734DEdhxU2qH6T8UtZ4/oDBg1DE+zmo/9
KB9Xi0hLxlotjQc09LS94Iu4zsCGLBNsVRk/6kEnDIIZVJnjGB7ewLOL3xENbFfATdUunSE9a/5+
0D/NXHkWUPi5XQ3YyRFe32z+rqCDoAGDBgLEYI2Zpfw/6W+BTEPDBoHGmiBzG1mSFmU3s+tvSz7D
Wx9vFpqhynlPDrQ1nv1lIC/BIUOvT+C2RrjIllEgw4WnMKSJAnOJiDIwD+qUBsn/sXReS25j2RL9
IkTAm1cCJAxBX1YvCHWpBe89vn4W+t6YqTFt1KUizD65M1eWtddxFgaAO1ecu+rTDBRzwFOhC9tx
ID6DXfk58sdJ+dJ42GBjijzgiB2Wa4b7kzWiEnRfNR0ujVjxZ+mIwuYm0kamlLwi3Z6zwUp6Elqc
WPHm4n5PKviRB2j6Q/MHyj7NHdVOuoX9ZowY/MBSDUH9lXMYHzD2Y8E/5oV4pnDCyZfW1tk9qxK7
QWCLw3TOeKio6rH4yHQShoeWll9aW7HaHtUX6vOpwrAt/BqZMfQb3wL77DbGYW/YBbBAgEyOQV9m
NNi+iO0Aoy4j/15WBYtE8SSKs2UAbiaXS0ujNkiEkb4njHKoiLBlUHDZJrFzZPCoB3/Z2JrTkIiW
KikwB7FB0tkHjPxEDol/S9z2lEkEU2NCxynO/H6GyO3RR6W0AE9QeRtfOU893vgMcUyAMLOMB+8z
4UOmVBZfVWRwYim/G1M8LSP9XeBVxEE94vCsFTtk937IRNGRNeE0VxXe7Nndt/D9CnA3FxsX6V1G
GWgJ67aEqKq/WNGn0wC1ggXXAF22hi5L07cf6eNFkKH8KLd2Nc6mqPHm9S0bcIKwXWQlogg+IkFd
4HgBJXtBGMJqvbpq/WbSkbmz5q1fUCRWWtE1hGuN78TkOzlShxWfR204i1ADGvlNqYZQCva3JpGO
6R1zMyK49p7DRksUdg949ICIeJKl2dtH0txLdEMKL8hWYtKudPGLxPHXUPHABNKQiyPotmLL/Hkx
PSWdOYmxST5tEBrj1R+24ybXRFcznzPQEXEuOvTpxBGzcgtuemXBXlDseD31SO3LUVMwqMr4+qUu
9az6T9bM105WrtVoXKsJu7iKWSPnUh7n6zQXBPsmU36H+d5EGu1DwlNpiwderz+lrB719IDK3gAZ
raV/VfTxbSmRDTmeFNd1n6ocU/6XpD694JZi3elguLFsaNeJbrsdmo4L2NcgbAvRl7xwn3I9xIlM
DISNxyCzFai5fEQcGxjLVRbxp6VVXxtrCpiiKyoYLWbP3XJU82AVO57xB54ExLDZKXT0QdK69jkb
MDAnymB6egspSkL7ME1XqVklG1uYfKRhv0ohN4icVPcDfKH/iwgdskZ3FdzgLLgVWTjrkxnKbNGz
GAOXWV9HZ6M5oS1O0anlwBTDBOy5uRVOS8XfpNhshIHPkXgNxCVF3oeYw2JHESoOLNGaFi/m6W9x
Mdx0xU8IoZPimp6Hww72uUyEAwusTwXjRzLVbtwtriIFOuYk2H0nEXbAEmPf4oMCCDyx28/CBM87
9mm/+9Bcy0pfCFcQUBYiR8RQ0yxUNHCyVIbPv4ql8sTpEzLJTeVgkKRBuihBpxbnLILLPiyBCu2B
MnnNTTXKSCotnAExa+cRCoeRyedOnM7kLEt75yZZrqJZPtAkdtKCMV0GIClJ1fg5AVyTkm1hKL8E
N8kD3F3VX3Q8sxZutIMt/L7oincbnUgZ3D2LLS0QESJqKi256TJ6U/2v2GTMzYvXwk+r4aepfK0l
jLuSK5BTMl5UV2kxzzAmQ9yOyKGl+RN6v428qC12gkegmu57TvU0bp03c4JNGbJTMDU5DXzGdg2b
iNxldBgNv61uHZ9cz86mheIk68IJQRCgQh5tnpGhmLf2zPFE7PxxwxerEpNGpSuWs4iZAG6DihM/
recbZLMbL0KF3vSV8zFX1YH/EBuH8vZ1hQ/kdWRkx+TL7LM37tM4OrShiEbNVOC26NOFNDA0Hnke
ttqjW2CJY2yRbFkSg3XsAiw+IlZSLgp21RqwD+Z5ITrU6IGc4l99vB0iefDVWriv03wrIv3SSFnI
QnipnJKSinw9ZC27KGyNY9scE2k+ygW7TJUtJp5GHj20GtAwK6k0FT6W/Ai9iJZtrnXscyNyEXtI
65Se8uQoYiKJIitgT4fJaoWXVESAzptbwr5t3Ex3+v/4pE58cm2IVxCfLPnisi45KamfcU2Jbdv5
1ZajL9O0ZEA/AKpc5yS02F/RrlVMkv12SvEBynLuGRG4jv69J0+0luDoYjEwjHLvPjrvc69dnFgG
PkexfRnjVaHLqWc1o7Tp25rFb2WvvNahfTXp9oT3bE2PtvotUJk0182tFcyLMUN7u2SfjPi4oNI5
IRfQlfrJKNy1FpwB8LbEHYS8gNX5PJZrOJCwSmJa4A8EHXL9yhsF5yjdPu2uQe6BDwN/kYoNnQeU
SqIXk/e93C2QdQy4/JTMjrnkIDzh/GLa6wyWbmN2nhQPyF9qcvofq4MCWJ4KUzYkHIyryrvxZ1Pl
WqTEoEtKdpZ/zU3x2gXm/VwvvPlFn3UxD8Nbv/KgV2V31LFR4gDJspJwNjlEyUKn+cdA685uJCwv
RVLf5KamLTqouwI8D06yOXlf5f7DmsVPXBho+pM5u6UiuhTLos9qJ+j6XJZuzdemzVyR/twibVD1
Nk3DtVy0S0I9D7vPbBOeq1w9mvOKrmYovwaKyhrgjRtFq0i6amRc9FwAYe1mVu+J+8u3JQcxHOo6
u8ajnROLVvbDxnoDzXK2RExJL2hhEoUhYAtTeIWFdirpi13bzd9UXu0ZKYvEraFxdJruF4bi9+Pm
Y20de8j41srpAcVe+xDZmteM8Ikp8v1sfj5xCfaNJ0M7t9U0DeVWCSh5CtcFtkbNOhd8MHayPJyA
Z488TQroPsOIbvNl/arpghaK8a1W/whk6RJWcJZVf2gUTY4wrI68OGdTfGOVibs3J9azF1AmtAUn
VfJcWf1pNjwTDTWYARcIg1H9pMrPBlqXMayH5Ue1LAnC0m+V1ZaebaTblv4mSTNvxHCdOClU9yE1
rr2k37PlF0HB2uJCoJYPObw3HLyzMiyXSPgFaZxo47Fl2toDE3u/hCq+KRzedesmmyVhovLLPKyn
kY06bs3id07vWL/JrslXT6BB5wunmZviGTaqxBXcMYzghiofi1Ui60I0z7vz548x8Gl5NAyw7+cm
oHdvJEegK0+1Mu0D90AfMiLxy3Ue/+cj1hG+aesTWBTj/T59HhImCwVaGp4Hh0TreKqxZgm8WYvD
J7UAT95tOjmhhoDXMDAUKC7RM31ksgJZN5NXjvhSIACN4fofp9Zw5ROlbe+y8tQsepdx2pG1YYJd
rsa7+ia0gGXvPPGcEgEnRnysYB3Je/Ph+5DOV0OUbvVok+g4AAwX2GEDcaPokswkpbJY0jxTblzT
3H0NOaeHdiGbdgnzoqNp5tCCYElSMQQlST7BBk9cm16VNv5cEvqmTc+UHEEW3pNq/SCuzZVJAWNN
SRNeS2P/TbRc0hZJA37kDajwlpSPGvtUAmrqacanLX2wWoZqxRtHER7KNNxrBkBpRtrsjZDDynPM
JyzxRYiSrdSuznk4E5XTSMhEBLt3yPV/1ZG1C5GalTsx13czMve1XWPxVE1gxjyWZ/ksk7BdF59H
2o6KtLeHxpMvzxCyZGo7LyheJHJiLrDqL4NPw4mCD7LFPqeds4+EexhPgTgWpLBxBkmk1ZeEQsqE
HB88PG4FRudkvMQtFUd+7jdjah+pzAJ8nqYiu+F/Z+2fle6cfaHDsY36HHM50VuJAJcAfOBSk2l2
wq1UZMIJ2p3NI7hLymtFh3MznjruhbaejxQ26A0DMhxqWRyOVNdZzKB761BjcR7lTOKwVzZOy8TP
Pt7rX+n/xl+ESYq/lUN8RVazbx1pIaCeD46Mkzrqvy1VCmLzJpo5qaYDBvlj/0M9bRGxxvL6qLwD
7SDSbrJcnT6lHSPfB3HGr6BA5NPdgtNnZgAgQfvr75BELViPMOnNF9Ts4kDtxTH1zVHzLP6Rq8wu
fqToTNL94Yib7UROqKW820yi0/PJX3IRB4vNUh/WHILFvW7i2ajSXR6KG1kXiEiNFwONiAJMemSg
6XUCEllx8EudotVxFOeccedj6ApDioVkpFQ0V7BJrTsiR6EMl9/GT4bRO2JyUlnCxhi9q49oNZ9i
37zkeH2l6fqKfghAZTnuFpsd+iUZQwp5utk5iAlJJH7LW3SP25J1yOphUQghrbyVHKmFze0Lzf3u
MIyX3MyWiikwSzyB+6EE5yUBy+uIwk/5FtAdg7SXBgOBjf28fg0j3D6t9JeMwCbazfhnvie1c1dh
WPABNjqB6xl5Qd67XHWNR2G4KZKbLAnKCQkh+ryzzMlw5HN1JBzGO/BQMidOLtF9MWvrL+4+8nz4
cJymIoNmOSPUcTn+KeeglV7F+UdU+WNMEMujTbogl4azju1c60FHs3bvSYOp962yHg3toXVWvOT2
sgBpkY3ZlpXhtUYjMmaMWI+ADBOsCIVRO0fsC5QVgYiWL47TTj5rfqNkxHYHjzz9NLs5B/1GA3Uv
4HHUf+vG7InD7jJUfVltg9wZTf2mRqDDZja6iN3y1zIgwsTwrCjFLpjwQQuY1Ug0mWHFolqHJx3O
w06Gy82jAgkNOXGvCxYKp+Q3ztTBa27h7cpwlNNuNlTUyJkcAqgIo0SYt07bOZ8sglJgAeIXGZnI
3G4D6WQSYOJXwQdcl1ge+EDFc6avZ4OvOB7PAvLY9yDBGwXUwWg9s2gHxtuxGNDLsAdDNBVDsFLD
hE1AzAf8DgBSG4w7jgg9MVUiP9+dh3xfggR8Rse6qfLfPHmy7RiBa42aHg1qvtXMADRN/aIzjF5v
/F+uzml+WId3vqf3poSLjbVA088sBJ1Z+egxUG/1OVuVcMMh32CS4lhkpCMWN/xdub915JPZmK50
G3FyJ4iYnmes1lOnBREO5SJoDoHMeabdFhebOucaHu0k1PsErqdKFfgsHW3N7tozS2e6v7ZzUYO4
1/NrcdwikcSYxeOZ8hbNM5XxFNExFW/6aTUT9zVlmQtdBWPG6GaUcHFNEXUG1NdvJOeCTUgw/M5u
fOpHssCW6WuR7GcpEh3fsl4S8is3L9mhBykfzdmZSS3RXWBikjSx3VAbB5/ktSCvVV9njYLLiGRJ
JtEgh3iZYXO+0DNOjHQVWUeTMTFxaLPzUN2PFaxYWpY+NorfSbcEBO21uPGUkqZH+dtSNqfrTM+i
Z9Nw29IhOeZfiAYN955UzYT+UzwVpXp2IktYp8nhebdVqN0ZfYOoU32pqf3VkrzWY4lk3qbKXqBy
dSY9sJwa70vJn3YFxBFOt/Sosczi6JiID1XXODrpUPa9IqvPmr8CxjEQFEodIlLMAkoEUI3Zxy7N
KKQR3NXZHNK0LOjv4iN6X+vOxmT/vWzCMXHFYjhW06OoByJvKT8F6Shib5ZFg/acsGs525FDUEhP
5n9FN2ZF9o80mDdQz7E8v2JLehjcGjyYFVm6sJSyIn8hhEH+vPMUhaDS4byOYPXpaIfuXGEdK4o1
xO6j/5JQwxs76rA7cEv0iH2sXVVCqCpK2h9LXihOxpxd7mUOI6CuBK+E+BCz5B5H9zrRgkyYzyOv
FwMqQ0sBCjIIj1DTHeiY0+iY47Eqr8cVaPPfhK0Fk3dJ9a42zziATCLZOxCY93aNpQyS6XDaQy1V
Mp2rfA5LVhT8OBZcKkFSA6UhQ2dRMVLjCN8v2YreUW0hu80estydf83IMD+6VcybfmxdKfaMuDz2
JRm19hCv6bWDdCavEuZDK8xW7FX0inQtTofVp6VP1sfbct856/3MyZPXCdpylrs9dRu8XHUM67nA
YsFWvntqs9iUBWOxec1sC/HoQxD4FjoAzDlBUJOAoRNR/cX5lXDUz0QD0Obe5fKmMPPgGl6FC64b
7LpkNPJgTMNY+ktLUfvTDb9R3QmdxElvN0eoUovl9jJERrg080yFB3kUKtmRj+8FbIqvLp7P1u8I
lmQGwgVvA8x45apTM1SPmrNzoyohfiOubfYPhLEtQNF/qz6IiUfoB3zwAqmSXZciNAfx6gJobVe5
R+vCfBNy+hAmp3W0Xya1SiIrIlY4DBwFi76q/kHmHIKS6Xdi+v2PfcN3Xv/sy3g4Xtoe5BHoApZx
pyI4id3TJE8HUYftU/VHf7HJ2ZN3aZddLfPKhMhcc7LoQAXopoMoMTHwY9Tg0ixRXAYKh3rmBqvE
3ADdlLVweljXnc5VA3vzxIYt+KJfUvrZpINZpu4e9svywOyYM8En2zKLZ9W6GAxPplDvwMLDolPG
RRqeVurW0RMelGAcsGSzGy/sCqGcCnvjIHHWEj5q6VV57qgMF4S8I2Bs8pc8jDhV3RuLeYy/SCax
cY9x4RayJ4PmXW9m/NOC+dPayVlr4rm7ZRx+uXUQLIIiK1AO+OYZbjz21tHewNu3OMBxiWGGa3iR
4p2HfoqOOo8I8HuVVIf2SKGVdKAH8KyhPsqJFsqwqiOc0rQT3XJ15zwekNH0l0WIMQUv2+OMgKlv
q9h5F87ECrwWkaRP/KYm011MqwvRYnoWgc4mTo/fmiOGumUgPQUSVPHbWghoM6nftCWDAbsnDWxs
X/qWHEwMa4jLwIoJmbljEruN+UVKmRSpdLKmGWhSdmDdwrYd0vUeYpxszHexuRwz3ADg1MAOQ3a4
8FmPEsXrHtT2kRkxgUIz4Kguj1giUo7Nltq8DdPwTq7I6XrJ45wh/5R8/8k1x3czS7rdIg1u1sSi
csWSNnkzmuBQ40u6LjF+T0xqI26l6ayl0CsAQ0CDqGMqzOKDsMUhreu6SfuZem8IuJGPZMU6+bSv
dwTjDdkbG4xvreqWaupyzDsJdL4IgEGQtTB4cTaDQD2QZbOAa8E9WssgEklRza+RLZEG63fLGl+F
ECsBt8C9sjwxRulzTITcBTg9HhAUShul5ISHCetn/VppkWbEjKzkxRDyBDH0ANsoVN3NKtO7YhBy
htKzHHOOXyrF9qT2HfepwaQExEsSxhsBFNHC42rXbN0CrcElstEwrNcIV2S3QD/NbEmmANoF5VDA
rvRZ4G6FJjc0MGC4O/sgWsmXl9+E8bI8CTRScpW+4YAwwaxhm5C9JRA+UnZDALwPOpsKXle/xO8F
3p1smF42F541di42+kolIjthBuSAs5xcLgkB4SJCHxdvYFVK+FNUpekY8XFcn3qFgYSqrJabVYfB
ojamrfBT7DbZsUT5TLKDK2RkxV4ApSaG1B00uWFIz/zwp8UInP3dsAJjkOUokrtGMruQVHQ+i9o2
v4mISfTtqdbuV4o/hrMUURihhoV4QPpTaIRsO8wbWlgwKtSqYx0zBS8YORtzw4e0yXCvwISkWHCF
Hli+/ugAb7JI1BbGdbpAzbhGNsBgh5vWTaIUjzd7gOyfCMko+5SU/iwyATUDOh0vdcq5UvPC2Y7W
I0rPaJ9mii6/MvO6IXOYDDg/tPBw49S1xS/L44DCbQj6v0Y8LsVf9p0XNm6sxSjmOaIfMvDbMcjC
ASWeYA4jlw6MZUj707BLPJglOXsoFoHvcFkmXksHgVlMTX81vNcbOLt9VoeDrofRqzpUM9avLwo6
y7P4kredLSs+MmbbZgnchadKe9LI8Q778U591vB0zBvwunMJWV4CtbzQvyzxY1w34P7QNNLeRA5N
V7KNjkWBqqaaLBF4WXPhr4QZcB/QgM21CWiLlpOCNXBpgup7k1tgomkUQlnTpImLqPJTnqHVzsPl
aqHI19vEB5tUBxo1gZXYHn/km8kSZ8HK1bhNKWFot9wsLryjcJEE4Q0lCf3NLLWPScg/aQlptIAO
kGDQM86LNWfFayVB0aMupZ9S2izNkz2Wdk0yLsWiTCFGVflyxHW+u40ZTfQHshQmVx3b+swSD+aa
2D57HPeoY/Re0u3yL6E3JTVcsat9Gs1MtEwxnbzU3SCOlFbkri1LutE45Zr9VN947YElA+PpiMAl
Rvw2Jq1GqjY5cqc5Ct2gtTQcLayrbuXpqaO+kXxPTj0fsHhMPsV+PPMgsXcD37a/TXimZK/U5noa
ufW2vSqRZJOk94S1eCrR1EXyQ1R/KIA4iFPrl2EUO6n5PlffGr6HWNEDXr+MDE0UHtQX127S/aMh
tsOYZlXSzRyBi5jmVzwnLN9YkrR5dWf84LrU4+f4tVBV8x13vjD2V25JMIkIIEGyQd5WrqRjuCFm
6e8O7JfHiucDi8o4EAF9MSdo9CA0m/dDS0gvtoR0jpMBHpdAYPIJGYscQHGWcHdFg3oBEf+ANHWU
X9tDJCe7cTifiMrnpW9cauWPpo7H8WvC5SIP4AvwK6KCnLLfalZRsl3Sh4A2ajhmTcPkuLAFANbL
H0Br5VpbZRcPptxl6IMFh1MYafAqFjJXzXbMtxNrLw6SIsrcQY27u1qxm2GlWmoPQ2meQrnfpcJY
3pK0oeI6fQiF9kAhbj6KFk8udYq707RA50jVzlsJucR+JHOp0ZQWzYOfxJMvnlapCxtjPZMg7rLQ
TI2zRb5TqlW7GGtbVsUgw/dS/zGawksN2VUzjMUtFo4/+iGkE5rykSaa7xv7XlyKBxhMDxOLZqaW
AU1lz04uns1kPcjqPnofnEgz9udyLT3T4gcAc8yKg/RbaDowBNHpvfpd9fKTVSod5/IJS59tgaLg
EY/enNdnovs81Ag0kkLiBw7cjP+hDfhoevIAXBAM3n+UkZ1b+Vy1HiSr+dbUhp/UpEGK58i8Trkx
1GICmh0RFA4CjG9Tx74p8szkMLXlrmZTeTp/P3fco8LrkMMZsaPCCXk8W/GNtOeBsU3qbP2N3T4P
7n94NhrZoxvuY0FjW2YPGS2sEfXGzkrq7a7/acCdzhm5V4dyPN/lb6uPy+ps677SCLLxJBLf/YFK
2ojNVW9luIb5mVQBj6ndUjwhAzE4j212Sevxqr/2lavWKeFS9ZeWbraNOgc5Ee2NcjbOFdd2I1Vy
yumDMulc4eEDvMjFheq2Pn5HitciQk3mvAQ6YrVWn8G5BCMiQQ9ll9cgpslTJtB8q4yeHGVes2Br
Tp1vI/9UBoI35W0S0psEcxEMAX7IKyVn5A5QwqfDPcR2T9jCoRpTQY1K3ey/bTmJgORUClxAydnE
XyqUrQeMrV7c2uIkquj3FHm6RwgF1oIZQxAoI37EiuGOTHSjE3LZnvWEV2xLjZdKL0qdK24Da3HE
2SBDjZYbZrBDqyGrUq9Z3dKtov73aCToV3yuPBJqO2/ze+IkWwrlT74UWXlpaZ7O/3sUG8/un4Vt
ki7tho6pp0JMyJjuJo+ye5eImRTt4IrGg8lZS8sZlEpRGCjOqKphVGnXSZsxgB7W23bdK1l2zgcr
RtoYWx957WRwMiLcqRW7udUeZ/hjoOtWI4RXnrMJJXw8USmL9DqOzCTfCmHwqGwhgAlsrDgd8cqO
O5AgPNvuPyujVYGDmia6l4E3da9zTxHKYwj6Nbw0B4Pzca8Lwt4KaoP8q8YCoKu0M8HMUIMlNR0t
onXRqD7FRnxamM0tto5fg3TRRF9mv971jpJHx0ZWX7GsPrV2eIhONQyAitjLo30mTk6qrKX+unwk
bUb/Kzd9bz3qjQUAEvkHYwgi/fwpUmdKruzEL/iIVPlelBYoXOeYI8CTd/mM32qcjfLXAVmswGGY
osyRbGGctRwNbwBQHKLly22CZpoky30SSHoBjNJOWx4IZuHQsWL9RislTammHpF7iveAEGdsH5dT
r+JAWq8GIv7+TUCF4CeU0sUCsACeR09GulEUvzqUZRqIAMYSvaGWqd/N1QFy2oH6QjeBolXh9UT+
dOcNnDEC4dh+6xgVdKk9SbiEaGzrQmVl+uqpTuyu2m/u5eKVSsLjm9//g8BhC/Ny6F5W9ilU0nFq
f5RJCHbOxzoxCQKLg2cC2oEIxvpVNMUVnwUvynSnf81OZcgfagN8RIqdarOXv/JaHSX9XCJTq3zt
iIVBB35KiUlBiQn18MjWTNBPbbMew5piH+sI44437UMKSl4Bg1rDKGCrki+PKKeJIisemxITp2An
JCb3yURxsDP1sfympoUBjcQcJ8MyUQ8UB+fGwxwPLQI6EifOE3LHS6mdcdBsouVzeg/wYS20xvTm
4sRpAaMvQQPQ7LharwpUkLWpSNkg3839hTByXL/hHeNgi9ezrR7yPN9yRMKTgSVxjBl0qIytUYeH
lVA4Iidn1rc8OtxjYz1EAOymEW7/VyJZaPzdbuexcwnwJ9Bw8MQWPUYEz8DcextHv5a2uVa8w/r9
j+su7wQsPxI1bwZEbsXqp66mn9uWf8Sy9tZsFcDhC2+SsO/EG8fuS+1Iq+KmNCiipvovpbJ8b/i1
KtZ5Tc1wzdTLyqoPu6N8VqT+PXcmGjiIdHb4DSozupIK6VPjUfbzYabzoQw/sSH9N0TAHTiNp7zq
XQmAyY4CsTqs+PQYWRv9O1jgm/nUleMt1ZTbEcBP9BRxwwwUZpIg64vp1H2kb2WHArdHu83GXQl2
ZytdjfFXRba75D1ggrVeHfSmhzZ1xH1wLhIkw8p7jSwWAwKUB9xcrfIcagHGhnAWCJmjTqED8ZjW
4tvhs2La/mJbVf+IGaJK9aF2EOOo4OypLvDFW03VC1E0mFdHuidQh6g+YNMh8mOgGIqyDhDbAN7P
FiCMptMvKpHcjmcG/1qPWIfYXuvlZdxaGo/vQ9WQosOTV313qeoVHykLyvleiSsKj2YPx01Pb5a8
uiI1YqggbLCy3IHjiYquLlwL6i2RiKEh/qqIv1QSeXN7qT42/hadOcy0DndVHN2eNhFDxYZNX1aB
Z3uMfb6Rru4IMYJ6/YtmGVoXonAAiKxfwnuOjyzZub7dibD/C1O7XHD+z34J1kwIh3ggPi6KPQL2
P0He5Od4rs4qX/FdyUvyxqSb+Br5OLJnDdJ3+DJpAmWSpqMZOUay3istfzcpnam3uwB4Ux3hDSGu
AJOwYxuTeFjK+blV4jNU/jD+qRSTJhsmBuK8scJUI/T+Vuj+LFXYKKeAqHuQHLGcvCsth+iqJjKP
WFM+dbKJDlu1mNLJf+W1fHI8ea1K/m2qwlfsyLV4WaeEPEbumrLBmc/d8hF63gGIh4z2obXQjEk9
FqpAhRruawL9zUv5Qw6WvLaa9KcJZUAvpqP+Xp6HUuETQNCAzmhnJmgZIn7Dt9oT3OaMT4Sx7jO3
Y/cKqsOLdd0ziANZTosbxmiXoKIxzyRIVy70T2Hr6pYkhAcedkBL+g8IaXWavZLuYpbdlwnXCnZy
P7J9ZQmxOjmEeU/6MxS8yI2DtibnCMiH+V585eIjpTJQa/ExnIga5yErp3P271ig3W3W0yrMB9UX
gTz9gaB/szhYzmzxMuFHz7MzssNWoxdRQ4z1x6ZuJNBb4vy37mv60V7NsFwySbpW2l64UvrjgOrD
hnhhHWMQG/6paYwEbYKlQPuZdy+4g+b81c44siMpIIrmyzF6P5NRJL0JqHR1wouY8QjRyKsmQqft
Y4tFT7RXwEZrEV1IH4j2MLHO5CunqJtmnoqzFchi6HeLg+PlPW8tqpP+c0A/q3F7ZEp2H5PhWm2m
nxCoN/uQ3X4rXdcZLgt4ja2E+naTUQdu0HKdzeFo89Bwk0uqeanEDwtj+uAwotHjc8o/op5Y1S3+
vbC3HdBfc9ZadMZYMQROShn4HXesX2r2rSpfoi118kv+a7DRpK+OLvelEXz2WP7iDHjB5Ug78SJk
vKJRJS7IKTTX/lpRSNWceugcBdZmHW6cRFxTIV160FisD7gY+gW3s/1PlqrB2sVBVRPZ39PtwnTq
baGdnnT2vq3SF6VGygHGFhAM13zXZG4zxGmWNhdzrZwpDasI+pd1lzeRN1KAex36gvyQL4oE8Prm
mdQ/5GvvG2w/CubdovWT1gxPExAQ1vSTso+GrWvJQAsBOi9X6VaeU0oc6Dc7GTxKNUF194KjCItI
+tlBmcF20P7T4Qk9RJBsEZlLFPEJk01q0hJ96zMtGNb2XDLcZZTMGv+YPHVwf4cqJhANh6VUa2Hj
m+4XZ9iLgYor8dhz+R8scv2ecQ+DAhjXpSIaxeRvHr+sW0SQ37oN7N8MT+SNuUGzGSkfghQQswDc
27MTMMRb7HTGcCGaEaEgZZtyaww6KgJDmz7GdvzswhXT/nub+ugAYH+5N2KJrqIu1JH3iTxF7wbW
3s4oL2lxOEeTRYQ88iXWCp30Ifbm+Ut7ta11y/zOiUDvKCs5SelvruUPEbsqaE3HfDROYyxHgbsp
Pzjyc6mIJZKF4g1THlqPsu76bGLR0EFg6Vt84mV3xKNmhE7DgB0R5MVb0linoexdbKdu05ReVywe
/8w9hMG9imvfv6wsrSnHheXHQZAm2Ng2JMy1B5n0X4YRuaNCamg5aWG0zHp6XvJPOgxw7PzCwWBL
p7YQw/EDlyWl4OaDErccT/tMETT5URaXXVmHFDxqVCCsf1fCRgRmJiw8NQP/eqhCKt8U3GGSeokx
9YAltNY74RBArkFrTgGxbcpHMEzSDtwI2y2Cx6JF2Vf7m4+xQxriO0sZCfqqP8iPCf2UB/fDHEBA
wPpSSOgMA51C9Z1/5tJZ7wWTp1W/GQUxxZHaL1xqxwUSSZv5Iu/UhNIXA0kivlJXp8uVo/yYDyWZ
bx2J9vGol8b7OuQfjBFzYq+CFBhUjdMi8GORfDDHkhccRVFEe8z60aNpsH/l57rF00NpjMdX/dHr
Z9G6qjzatvyXjmQ/OcSHLNzKsg5Ej31D2TPrkxkg7zNHeriJ9ym6TdYf07L14WOsdFcUgzGgeSyW
qP0LKGLsWrR6VPpf2678rdD3sB6kgxBc+iMN2UCNj6Rz2NnhauSjj6SH0LxVlPr+92oaqiTEvckN
2jkNscDuqf/iJN/T/pGz3lMxGwx2w4DAXkKCKVl3pwZOIq1qQtwF1s4uREbluh82fNlx45er5QP+
P01r5lU5D4wwimJqvA+yYLoNxiWlurV/pRs1t0S0tFeVGBCPs1DWzutuVQMWtzEhSuPoUTG45QgP
VJcWSwcCggfB6Br4WiwGHAZzOq1tiSxbeiw/9AcLwH7Une1nfaBt8Cia6I+hqvmgN0TRy/MYDMgN
Kl602UZOHs/b68NZn+SSyW7XIJggOGK07IKRs6xtjZW/8XNtEZJBm3cs38qDcoug7WEN5SUk0lZB
gqkGr2LcgJCzWxItbJjaubaudTmEMUiNvukvK312/2PpvHYb19Ju+0QEmMOtSIkURWVbtuuGcLm2
mXPm05/BPj/QRncDG9u2TK71hTnHJGesg6WhkIYqpQe52MgT7GYpiHQ6MYtZhol1IUWUbH3O6gsL
uP7boLcU4+LUrPgG9bOkNuf0n1EYN/FFsQsLGv1SqCPafIjj345+bokelEgAOndLwqMgGo/8P3FW
mdPCKIVUnGEN6v5S+OByNshLDB0l6oB+7RfZcoV/Rq570TixAUpYctNTXjCpXIU0u0Qf2Y4Y3oTF
q3hZHlEsETYKSlKxld1gE1MH+sEg7ebPkALHjElogDY9oJGW9hHFFQ03xOIZsWncMdQgWGuEHhza
TgWdKLZMrzWZnlHIDPwlNJbNSGM33sizpPRoMdU0lLBYAOIjN9cWAEsq6ZRdc9PFsTTzuPEq4gU/
9Qugyh18OlbtKkv3ArHLj7EWL9iItsxRktXRhyJYr5YNkUQdRsVXIm614LZ2IZuC9l8FujUHH60J
q03UBu81oriDMsqE6FEt18JdzNiJh4ZTmhpd8+QNBsIh/K5Cuh8QIQvgs4yUMUBCJYttxEj8hfGZ
3tKNJjeyHe9Ej/VspxL6uJogYhXGrjdoSF71vWDB7kynY7FFIjPAhU1YgNMPeVUykPtM0/tDqgNi
sgCajl7127PD6TXyplKSGBdysyjX2sLrpPBgNNO+OlUsOHVDZ8YxsBvaaW8ieTgyaXY4MzaT16ZA
YabAuyE0mhfjW+RiKyFz2CEKtpb+p83tRUdMN5SPUgufay4fTDoBQKDyL0e1Fu0LphXZa+Imqew4
yCTzppBPuPKNrfmhYlMAV0TX2qN0Iq4R6wJHq7eAfezBPqaxiK0SOChKel3m+SMBlGsDQ7L2X1bU
rnXLeXbLoIlJ91TrUw76Ihb+0c2cJeu/xlQO7aYymX7MnLU2ZV/326lMT4goyEm83QQA2wcNZyV7
LnXifMbHIlFtARWviDwrxOhTTgeDqVLMmLvVMnegeC1W8qPQWiUXLChcKGiGlY+wDyoDNwmW0pqc
tW5vImldNf3G9fkjoGUD7cYzwKaWr5KESnJFdl37t9THh8gTikSvwp8WYowQ+R4c/2KfHiVm10MC
YWjuj9YPljKsndXunFnjec4HpGBA54kbE+T0bOHyHNImGCydIDZwJ5wNuz9dF55jMz03u8IyT3qi
4mtioAVAdXUicnBpDmWaQ1ykabZcJO2viazSWNBNTB/wEW1grSQ98UIjPED5rFZ32e2VDkwCCUm/
vbCLSQFIzZfUIsTs+UlwMbAJF1vi5zImiL2DnmbiiCXA/rryfwvwEkkTOtV6ntrEbgoma4EeVjf0
indmyGJ2zVblQukz3PQ+vFpk+XaZn7pLau2qFrSePj1MWbohor1klDSTzqlOcTbd2cwoDEPfEAKy
VyxdQYegjSHIVOnbfjNumPNkj0hW80jFWKsetgpMknGSYhyQKNcspjuYaGJzxF3c2yfiO9gv7xwp
+YskQly/EL4YLHFVdlIVMuASTHmKsZJedFRO28dkDEE/pufPShtRhoAzIIu8JtMH5eYGSuIr5HSP
ONlx+ZOrR2JLWpMzggoQWTTgv6XE+9x4AyuAaVNrf07oWEJ07cpTpiwXKIYnimGNYtgie6ggPMfa
z4S6qHodqJEY1EGko6VG/ZdclNyey/SmMzEo618dORxOG3eYSj7MiPBWLi6T+SCibnCx6CniXjn7
71HR0KGwPYwkT5jwgZ6oYBDQ7bgLPXmKj9q0EbNUXhXBqWOUyiKwGW3yvfjeYpRQV+lYvscZoUoo
hjGAsYcY3vGO9uNb2UUPDUKmHj/xuT1kqtU8OiG09YXhWPG+NmqN7Xora0dEv+w7Y/5GHY0zTzWs
TIDq+W3ObcX8duBFYcWWEfFODOsrFM5Who57i69/CM/PEeN8IgrvKY7xcPEVYm4b64NvOuYUDQX/
puFKKle8QSeAHS38MyDwSoq50HoumTeDBA0JGoQfyRKsQ6Gak/CtYZtIiJzCky2vBK3sT7UQ+ysm
y5rFW4YOO5ungH+vslysp/5uVTw4PBkTqgeMfQgLeEOoyiuO0b666wMDHVilynMuD/MNwZWDZQhJ
/oT2U+US3q83S6mYZOxE/Yt1jV1sr5PbRGrA/5KGypn1kUSz2BYYuaOvPkSvbNeS31CFLNYP2JnJ
Jp4fMilAuPLui/kEDCsBM4aE9EpL5lEDLQsjTK7ImskBu3jyZI0gRsvbASUwqnPE3ryO+SH4LRuz
pUk2gQh5IQOt3PqOaMt/sUnoudPH+HpxxR1qUw3anxRJds33ifW/HTEjoyOmYMTqjCCafbS56Pnu
SBsDQRCC/Iii0DPvnOWc/wafOnkp6431+fYIDQjK9P6/zir2w84KQKbc5lsO5VdBBZzyOCjOIiW2
BHJWQRRnRS6Wks5PrBuTvDiQI5Oc9dGdbFKeUBdCvYl6GJl4idieoOIYgBEbWIH5RQ4qkoVjLRd3
FH81GrxW3aN8HVRQrcC2l51+jtiGNgVPJhWfDDdlxK0FQK5ZyP2h/1KgaHHopiNL4vUQ9Qo+XIsv
e/wkmjJoVoxzVHWA7SH2SU7rLFSU/LxcG1AMCAdud/KZv/ZpvlWLA+BqQFLt6HINmVPbC14OwsBg
3D9j08WCzoOpn0X8jQv+xmUz0nLlF6Yd/VoUSMQdkC9sF+0BGNXSOS2nTQ5wvGhBeVB2kf/OyDIU
z2mrXeJGuKbNOaM8nQ/heUCdkCgqQxo2zt9aN1xGJnytwJz7kFmQHoUpkGXxJO9mNQyyhiUOYznS
7XGCFjjxl/4q1SKKePkesVo0Qz+7DjoCbmDyUi2dLN045aRmROBG0kllmC6dNNXpB+TVIbu7Cncp
tmA8l5nhRjRb0O/Mi6Bvq8drrk3vprVxQPwyb49ECSPpL12j52BrntgTEQteimE4aP8yBKNoNcAh
jvvxa0RdlrLiHEcdn9GOQJNDguiF3KkdM3IDYTpq0EwUTk1sj0uLB03a82DvdSlj/kBtcD7RmjEJ
SPlUKoqaI0PQ5IjmbreI9xRrM8QHif/qzCeNDbdWGKq+eJ98WrmzkqGklvC+kVf7S4R5YrLjvy2S
L2SHQ7ePo28Ahq+ZvVCxCU6q/Vnb1fxD4+dkWzRNcXvUrmtq3DmjfAuzgn6vRP04gJpcP+eaTWYi
s8G2fFlOTp2CfYfMlOZbo58w1z9RbiLYWoO0RPdtvbX0nxbG1uy9qrOXdTWuyprxrMmjU6N0jfLz
SHNjCciN/RTZUpEXFNn8UvmcHlKqAAvn+sJTAknI7eLCnScVfrCjZ5Mbv+kZJJA/y73+kWbDbX9q
PhigVS5yjLMMZgIwLmMlC1sV5xH/aR35zlO4W4U/KuNvi4a92v7dUAvo0/EzkgHPSSpLbzTTUQ5a
5NzIFtPHkkDBbi/Xr4WtFj21TP9FftUEPQl5yJFe46jG0UGihs1+lVANQp2cUZ4/adfzi0Dm/YlD
gVgb/XzOXpWaQGIEhGCi7FjNoMlIF5ZvbUDt0iucOPuS9VSBw3zEzxszaUrfGAIRFZsHSaLdM25b
iaZd+il+ja195czCYCdvBrvzRguceEdHOFqyeIzIFJopFjo/hrV37VErGEyoZn5qHffxyhvfOmfh
mkiyk77pMzo8wMhh2530vD41BD7vmERRu8AKEUq00ZXIc4M4Sup3QsYK2k7JdjH3RCeN4lZK/2uQ
E0f0792CIGMnKA3WcGCP6YBBVHDU5cUs8ZjJKndp4YP38FmnNCTE/i0g2jG+wetcASCoqBo5hUaO
OSDjHdgMp8z6j7bpXlUTeQvY8dJYnixvx2U/pvx1UJ8IvHlxukdhWJyUXavBhQpCWYLPQnRK/6rZ
8E5YhgzOJUnie97FmvBtWmuHtBhmrIr+18iwmaVBDQlKohweWWouoNeAUIdRfSrZzsb7z3NigMnE
yK1Bm5sYCZKSgu6Nhyc5DlgKZlMKJpKyGcQT3E2eOStRtBrls9GbffFQRq74hETjmreakNMCl9TK
upZFQcxn2pw671/W0/8qFOADnJlM9ftWgV89um38ju/IhHuTSZTosr4r+GunPA4jTVgkC250Ue96
jKqR8QXKC0s6QeBkaQMjIjqnXBRNDycZZHNlJlfckVcR+QFh7IuFrrAPWlaICf1+Hxe4y8h3NMyg
BTylRytrWGeNPMINsCVZpwJOaPU3BqWKXbsKpcP4B8X2QdRUd5K4DHxjKp7i/LtEZiAuJnxsouxD
+SB+KAubjX46Vd10GoX5dMeth5sWF7fLU+TGE9qT5qNCdWqKwIAGbE6hctCOzccSwW4ej5n5pU8c
GWV9zQB4IVmwM7YGY3yrUNjFzWeU/8fz5WES+BOj0484f/U/k5+MyQnWxGE1v0NqLo03SsfnvsIs
1Zt7b46PaWifkbBXsNXXwUCBgpRdAVs05W/kHb1lUfPWfEtJeR9aZPO4UyfyMKuEVd+jwbQpe5D4
FkT15sni8ljML7Msg8jqThliTx2x5+sfDreUVIdDav9r0B/2eN9EHEy2JiooDslSSeNjBhRFqvgY
wMJSNvAuHOqtQqjPKWkobanYg5LdF5+wCDSK85xdwz9SEp6acA1U1dhLirxNYs5NWF0kETYykZKL
dpGhRqi+umIwB5M+lsN54eGkXC1UmET6vTHyO9unuempRQE8kCqeJWQSCMcVziMdr9kkFx4f7a1j
GIMGcVeZrMVxSann/LPgpyw/JfAkZGmYuUuopQe1gbGZcaqz/LN0u5RdL9O1jky0QaX7EfbbCgwz
7amxNF8zK1/TtWNqd14ELoZkvAhHg/Rm3GRQhon83UpAXlBjQPGCWx5ItyjJsN+jbDJeJlBJreVo
JehlZ8k/rLxyRnCahAMB7TbKw8kXvG4qfMOMTuYf5ToR8TfhaNGuJRLUmFQ0hjUBSAt/WfaZlPqJ
WvtaO/jlIvpkdbEoTx853v6eq3EyURonlMzW5yixJU/7D7nNX7WJItEyHCH4l9e4ZLv1tHBxI0Z5
mXsCB+uu3ynbljVZHqpoPiRCV/X0nYwxGZMtk4elQPqtm8EEfl5hMYItbqGBRY2SaWSajJNdk2Bs
TrvaoicwTJY0X51oPMfmo92YT9qD0KTIAMtW0EUx3jJQmJLGu5k0RDiDENxQLhawO+BPwBqxLUX3
avonRlsRZHvsgx3zSOL/0mI8xb/xIjrJxGdqwUTwh2E30yxGqEBSalr6CLtSf6wzTTwaw5jwihTt
Xrzi4AcFDRvgIDHJHq2LqdWugOZqExvX6uc0XzYXddbtElvEVrnSokCs0f5MwOaWCUgawpKWGNv0
hVphHyFgFUM/BsBTL3DDZH5wgCm/eiQco170++K3Ml4lbxmKUjrdtXyh4rd061wl3RUNbmlMQOK1
uzqZj2STSoLiAPIrKRdY9wJ6SI1gThqukp/awNfwoV9blhAxlLuIJUS64LndZfpPLWqke1r+goEM
Og7UKsG3Gs2PZNRC/5bJ9BrzW6fTJ/doQaho4bZEnL6TcBDMaIm2X2vbu/cbvx4uWRq3IDnJlAsB
5XIeiQsgPNXBS8e0pOKVRXpiICoR69GWMX9Iv1P8DZzl2FXkt6NdQPWRDz1qERILvEmx1xleKdRJ
sTmJLXa8C7fNvnOyoIK7HJIGGDEIQg/lGfdcsbwYsREsxPpFgpYfm/kpJheH2AeFzjEONjSzts2R
UaVh6ZUraAVo+oWYRoccBi37qGLcIndZSO7yLFxnREwDkvyeTKy3yEUoDLBfwYph8vMBpIMOg915
l2GzEM3i0snrNbOuUc932rdAOzpIJTrWwqy+LZREYpjcORvuZQzBqtNOZXQnneQ69TjbgKzFXrkD
5e1aOEpHZDr6Z/EZdm7OJUwHMwJhE5Gck1x6uMG0YgQzKhrjYszbiTs2GQbfd0Ph4yUJQyN/vSof
7OJvel1fh/AhcRJPWPtFDj5u1axgXoIXre8uiW6wvJ9wkJwmC4bOHdMne8iG0PSNDrgstxG7MdbT
kBTE8BEL8lsqkGMDQ361Y/2z3wMFBBmo5WS6YHHWJ8n5GW0gcizXeEFIwl40w2mZgPLObdmlk+UN
kYYEJDJdEPgRW+k4Lp9Cb7xJbbKJ/I/BbA+sgwe1ZpkDkaRCTjHojFkOo27sF9CMa594ydtXQo1C
aK1TqWzwK/gqIwPwWoU1S7/c9J5sph4+8ppVlzKeCEtHcZGB9WKmyWVXiT4aZZkbgMsCKyJlkgGh
SkF32fTGQegX9HPTrdUUUjKXPLL14KdMnyHWhSmM/d7vqPc3ahQ+hUp9kDNA6irDOpiZGcKUG5Yf
sDywCaPB7rThHq03woWALKwF29j4MHORrxwastyfiNcM8vAj46qbDmxwg1VnlrS7rUiYxvbQZMYd
8zVzNleXnJy/4dB9Vrr1igrljsVYIppCQ2ZVYg208hMgZRR+ycH40299GL1HzNpCkoLsmE8L5M4Y
gPtOmIddxzcEMYP5DGlBhxLgPmXjgSimjOFL/mFi+RIYMJHLUMnmEUL2lhFE6Cx+7JC0WRHf1max
IaVWb9kUjGaQMJuOytE2WeBVwerHQ0ao0DshztAUrDtKLDFeLgVpMoowX7mYmJhOdiPv1klHDaq7
X/suGoDMJPr0kSEzqt62UJopyU+CZL6NXk1o5xL+NnLtiYl1zufkjOxdSiMaavQAanEssoEMl1PY
0TZNhNMb9lKC8Qenhddsr1PQG11Pj0z5V0pMD50s/dPTY/KuofNPkCnbRK4r54Q1s5WYzP2eA3DJ
gRlZGp1HdNOkH+5GqX6k3zkQgpikIJVIgK+mrrbQkDJBhuykYKjiYK3hIwFZHWbByU2MX/V8ohw9
yYayhSDZ82zsRCeEyyHt9QMhpsdGQ1crh+7ctS7HpOQMBNhaU+nMbgEGHXTcap2xM17LWr3lRvbQ
5/9C+d+Hdi7Q1JeMqHAvDt+ACQOjphr6hTbEXxtYc4uoHtP4Wh518i9Q9XbscqPJHhz+KouRH3Cs
tajJo7PCRBZ1oXnNByWA+6u29TOs5WfOuVqqXjziHlVLUBckVxZcPXWNQJI4cFEY7qvNbT45nfbo
9y0sjGqDsjHtZXip3CdHnTWnaL2ZRXrMULEI1ruMkWxPbXmCq7qyFLTK5srTXnLxjivsg/o1g0WX
RwvYGYM4ZsQapaxqDi7wOveysrjtzjFTfoEv7Bbn7Y6BJJdI2HYQLqs6KxPxjxGDLOONjvItSZbS
CypdVPgJX3JIEk3CvqpGiyUdY3E8CtCXDAaeuHPkjhm6cTPq8goeB7KLNeSQmbFa4si7wb4i74vI
3BL7HJJsGBKzZE/zYWEYJjJ2kq+DIjOdaqHJcEnyZ1AgdBlESW/avRUJPopXW0PvM27NDVm2Clm2
JRr5Gqkp1juuMEkkJBbVtllqXK8sFCWZa2JxL+kjA9sczqG7uUaAzzHJdYE+fZti+mYMSHh5wavQ
b+Pw2JuyE+XfMBm9NMwRnmzAtIQkH8Y3zyxtHyNgI/WNzMV3dV5fRVl8TGbzkb9Prfle1KujjI8i
cZJsIggNvKRElItOXEo7OCnZbB2z2MTqnXzPz37IERosI/r/u52rijfK1VH1niQh99mOYSaBSLOE
XZ7mNl1OlFOFHpjMEzvAFGWHmG26TR1Q38VF1kBDBF1J4DrEeZu+r230MPX8niYV8974CsXfTujs
R3IKsIYPBnp3wOxsf8aGrLkbfqGUv3VrL+nqbWNS7U3f6wAlyGo1VQfNV8e8kEEujhTiVcRT9qvV
/bFC5qdcl0TzFbU/MZ8ea6xEEMVZpmt5+25ckQ4Yom3e+20E9q6i6MiPIxoF9N53QnRQ/UZ7aWTR
ua3iNHW34nPgnILEs0AzZI0m32dEJStBzHRAiZB5U13ZIWoDCdlnekQQwZC+sS7dWARzi3Sw9yTC
ESbCEUA8eFFkeN2ykqz6g94/HiB18zXtAasiX2Ba0gjoZbY+jkuoFDG3mGcZ5cu0z6VL1uRetEi4
7nK3EyjiGZuH/yUUnCOXeBRDxEI5y0Cm6II4a330IEAxrDPZ3ZAtj+yldJcdzFhgR2GbNg49Ex2R
AkY/JgiyBBAxopnSLTDT51rnhh5bv27m29BP12YqL5UG06wxPc1Sb4BoKgwiVqZCimz9qRv8kRSi
LsjedNTZzCHErvU7+nkBPmlYDeeE11jW/+V5E1i08xm+AmX20X8eVRmeDUJvoVvZgbEH00M0ghjy
p8UfzxJZbgTCutX1qUeBemKIdyNYG/8E7et6huKSSl+MJvDw2CMgFkNWNngRc2Rnw1ta4WirTw2d
K1yZ7v+Di+KOmd9BIqDjirupwlmab3Oc4W0ovyTm3CA4DxraCfaY04AzHvtPjhcjnLXL+ptUyr1U
3mZV+9R8VTWDuhQDIjn9hNrP4MYoWacvcJVELATMro2Y+MEE3D7gbhkq62Iysu7BT/FP4jdbeut9
tcUJnJYMT4CsCxV10RCjOqgZHG9LI+ijaWHuQdNoWJvwHXesrhNYU06zVcBQRrB+jeK9Yi+S99Hx
f9wS4lmX+JISF7wVtRTldK8+Yn5M9/GFg15bnFr/HHXlI5n6T67zCa3lEJM69hu1bzEcOaVSeeRF
r5MVR8zemVp6Qxl7YkvlATQy+apFCb4aSifz1Bkcb2bqUqfXOg7YFCUsto7FnLyx5Cm8Z+A06nFB
/pef+vNs0U6Zw8lSYashazaioGMkAwVkLANd4wlRgA19jWDNLGv21hzUSFR6UUhQFXmABUuK4QYr
aIEqCwPv0QvLZcTNDZwJsk3akYIQ/yha7jtEDOAYUpP4qO+l42Tll20LFSl/BMJ+WzJ8yr5BkEDG
c0F7DPu7tG6Y6hO74jOe7xV+/ISLLoE4JdBMWHurvJlJ7leD6BPIhsOa+umgoto04fai2LFiREZG
/+CQZeLT7BhpPSe9A96Fx3EW/Iq+raZvi/PuWOvE18L9x1S4kiuLe2DHgrQwv3dMH9/znWtGHJRc
8aTO837eKhZ7PZQg0ldyJsSgcAwFE0HDtoRyG3l+nxSuznU7I1njCHDXX0piBB/telbYmyZv+JSK
YGe49NsBmhBkpGp+ACLnc7j4SYPWN94vcfhmWYuT19jcNf1R8ieWAVhkQkGYF+y10dHxLlKA7Qoa
BDYNroHItc7k3S7hUzLOff67hcKhszbJYxkLl589VMeHiSotti4SfhpgiRFys4RwNuMTZNC5bM6q
2vkAI7je7szXjfmI0BNCry1cpaoKxprXFBM2U3Tx5NDVsdgnN8lD8a7Cb0vgLEXd8DYrgdF1VysV
nqAXFxbFMOAGEVhpEV3iEPxtt2vNOJiH+GRt76LdkyIohOtJs+gQrL2qYi+de9wpPGJFcw/X6EEi
RybfZh1SLpOXKorutRpBGriOoXYz2OWT/HpNx/KKLzzsTrMBp+Utfa6a+RYTRxtvSIA3Eiq5XdP+
FEtoQY34NOuyrwp8CIZwXKKZWa2X1P1BviVyTM4RzB9GYfADUZ2hKxbUPYkFeI6JKOGReTO66WxE
IX7kXVreAhB9w15VSAymh6lGQpTRgUmBztptoPHuHNodGRZ1Kqu7GUQu5KLVg4zAScTOUoMSI9VB
W70kcsckl7oaBUHRzG792/wvdStR94qVu1Q/rnLH1QTWZNhlLVYGAlNILSeUbgGG2cL36CDE7DrK
Du0IhCChI9Q2p3XLVancyWndDZ8B21Oyd4iYQk5jS6ycJ/B9MR7JtAusElFtI7A/iQhg3RKerT/i
dWDmMvLdh89bwnOkaIz15IfI2FT8YQ/BL0vaVhgfiWWJdT5MyQmxHbB2rfTsWLF3iNg77NkE7yQf
BZtwxoOFWZXr3KC0FfnZywl28exhV2yz8rlgKBpYyzA+WuMe+vaW0cL65TOmGeLpMAkMeCFr/985
yyQcelFxLqFaSYgsejSN0KzI78uY1A8zwOwds1USHYxj0cFw2QpPWTiRP3KWUABuBSYOuF0hfipl
cZ49CTlBFEdvTdc8CxVutl7fDTzoipcxF4gho9QtUJIK/vDfOg+PYtEfR2Xxhw3wzOY1tmuhwXvC
Mq6xDjJ4uXVdXLWBulLhJV1+ZooXFU0kqCxvmjUEsrsihXfdJU4RJ0eY8YqDxm9vjt1+JComKhLE
toxmDelAiXQoOwRKIpSOUzXSvSmTV5aylxWWlxITE3LhWgU9JF8hgqqQk0XjlY/nlzCQ41qKZ0le
0Six8Y+vnRhdopDWe0aHWKqwxcwMicLAaH0kaShjjIiMH3+QDkGmq89DnjrGebOsONAAysDs5vMH
Iayw9NIFwonJLoIgycE20FK38KOCmEVv8GVOxDJBdo0Tf4uYQHmP5QTmXucIY0debbiL0LEWJ92M
T20r2JUU2WWIyqulWUIuaICIS8KLbJWXTi3P49wEDDYxrykQKMJTmjDKTbyMwMNJI7wIuhwRxYJA
nBCtNL7VpbLHCF1LyAIqNf0ETdU7ZIht0f/Z/Qhj/WBYaEq/pom8cYw9F5rochxVctIXu2OcTDaQ
zTo5gbkt5+UJ601KokIsgklij6txPTXhBs9labrfvqSVBODz0B5hSrGwkNyKQLGER0ehrww9WAEE
3uDqLViyOVxBxOKuO0ULbVn3AIfbWcCIInHb/egX9NkVaqJQM0k3RKGIwtZlLK9yNd+Ve2IwXPip
0j9dDQYXSVkw2grCFQQZ/oY2/rgNqXwYsIIqyAjlg+JOh14b/RkBXIu+fUQWrZqIce5VEBuFXb6I
EnD1poPWkzKeKe1uABAx70ymaz3MoGYvCbDA+Gn4lRey3QumJgIz24atWcbGVjjLyAH3+nX5XPKv
6VYUTHA0VjGbh/Aw8N6TzdR1rAaTbTDfIENXgOHNtrDIpOHBURvfaXgAXSJKkL8iXl4IjEPTXetq
uJLOU0sYo/5viNX/3xArR9004r5oosZdguqGcDAfDjnr7yED23CIDMCGaJEmHJmVwRvWDc50XfvF
1T32I9iHsqNkpg47e6K9WKpTLmVECOpLGcgfAhF6+kqI7gTsg6arzzBNLe5Mwm5eVjfQCshm8DX2
1+YvTw33LRFXCq1/ntxYi17ER6UVlIffhK5h/6FfsMep3c/ILTB/kOQAK6hbbAMfF+CMScj23IMs
XcO4eV9N4ZlK3WOUlRsmH6zROkNKFYrkGrs1Sjk0l1ZdHHowLKS70PRDq+98RlZtlOHIqYPJRkCg
2FFousVvQU4Cd5nArBJZXJBwBp5JnYhNaEh2H0n4XabLZ4H/OtAL8H24c6mzJFW6GDtwIL5Ic47R
Q2ZkZM6e2VTeLFDMlPQJCQcTHiVyquBnaY7eG8w/Ys8A920xqKltXWWYa+5O2IPGPrsKHq5U0CPG
d8tkLEFrEvOYUs8eelBEznnm1jSe4EAPCsgIVSgO6Nwj/dPELDGnQTsbVxXIWLWLLimqqkaegigT
8S0NXHh5yYbsEH1H7MWKfKcy3U8RWgrA34f9jFL84AjPkKVPbVk+Yi8L0bG5U5lxVwoUT2btWikc
kSE/8Jw5Cv6DkK4uzNA6jzgLKQ6aE6Q7Pxm4wRPdWw3iGd8KsSWZYT+MOBNWjDIySYHGey9xTZnP
EA968Ytkg3s/JnlqZQmn0LGTh5r/biaCFulv8kLFrDmLH72g3Vx5gEFT8aoQuTVqnsA9K6HVQKK1
G8ip188FmBGDqNaFJYwc7isw/0umQTPUjyl763Q+GRPUZx1IcXE10NDoQnIx0NBMnDx5gyUHHc1a
2YIYuf0yIe7SX1PYfHSd+LEJs9rplJj1KXz8CvEMJHM6dKGwC3Xxsn0WUY4WePblcsQqaTzwhw1S
79Wx4r5WBQ1QKR40+EtCQio8Iil5cFvRALit22ThMKDG6FXdBEB5xbOUrEeFX26w+rvypVdlwISf
nDKSPdjGgLdTeZFgxBvqeFPi8QKVI/ro/PXWhl5hfAlouXIByCtkjoyNKzIto/H61PSkp+WVdcOS
UnN4X2RT8vrSli8rdjlO6yL2wyg+NiTilqT/iCiQq7dIo8SvmWcUOPHiyTe7yl/3XyrJCGNpuZVC
qjvcFb2+QiRUUYhkdrKQdxNxRneEXVO5GzKRO4rhzKHoVDJ6MJGBkPiS199BnBFksiXKk31N6Eau
ock5TEJyniR83vJf0YScDvo3vZrpeuXguW4BT/yFb9aEIsMT0PrCRF6hb0UMBiHIc6BLHOgUXtqf
KGC9J7P/DNkeACG/xmPkR6vuM542YPBMPw3GbRlJzMJlDbCUwmT2e/CQTEIOJv7ZuZpg6K2sprTD
gnYgQ1WWyHTWlq0q9nKQI9FFqcSmyR7QgFrT5fZfyh5WJHx5ubYjEo+hORlYhNncWTztBggm5OL+
gBpwir5BbFnYZIp9YkTXHJVk/jLuKqPwro0Pap3eSJCIMb7gQCUV4CumlMEG1PUdJ27rLhgXmPbv
R6s4igJNp/GQONEM6H3TufbCW0YaVDOyj2K1GSLq7jNfnWmL9zWkOeuR/Nfkw7FMsmPSKd7Qdh5U
PvgBvamRM055bvGYYBesPbwwLX9XjjqILdG6OiaGRus9Y1kZszRIs6cg3vesNwvelJv67NAQhPhV
soBxuDLAbyLOSjf3GZ8rBN0YAVw+6AcURH7/t1WvaszAuQuPRXrC4/NIyXCXMSlwXh7pQshazDlc
4h62dOVNXyZPPPIHeRC9GKVnWjqZ8ogycsC/UWtJ7rTsaUTcAlMawzCXra3EvHB+rvSMCaCCqHkJ
yatoK0JSgIyRWrpwYieKecj+Vtln7MYMS9kYM6LpRscs/U2OMMzkuNDX9KmP4tqgBoi4/VvHSSkA
6qreTTpZ3C3oBaZ/NdM//Q7eg9BwuYPXxp2mutC4dcjU+DaaCf2PeZTAT3QcTkjr/Zz5VS6ph1G8
5RPY0WT1K2jGBqqmjn7O0f0Bu/Vbgt6C/e9VpZ80rY5pMe4728yS87qEp0ExybGWjwq9FnFMzP4L
NuVq974St6iAtkNOjJLixEluWwmHP16HqQwP1Zq76tK4c8Xmu4LqvTA3XV30QW71/2g6r+W20XWJ
PhGqkMMtQRAACWZSkn2DsmUbOWc8/VmYXedCe2ZXeWxZBP7QX/dqN9cJhWoWBabc2vGoPCJaWiyX
ySR6LjWQZZRRFSedmrw6tSruOPKsFgRmoZp3DRuCjsO4t0h6K+cOK49Q93ZMlPrDelCSbsjHVpyO
zGjm5KKt1P5hKcwy/ouScczg9wPaa0TXAP4mefBMxvc3Iv1ifdKUn9ZIgRkzhDy949I5tYVx7sog
TdeDHoH0W/kMsdtCb+gSEa4A+jrEKIJxPUdV9clDHX+qe32fT9+U7DglUq+8cHrxxl2pC2gfAdYY
J213UhXiD7XhBThtGh1G+0b+yCXi49LEwRmbQj0fIdMZe+IH45M/ZRH6fYIV2o7oT5BAAUI6dlPA
gYulHwY0fWvqXfGbo6rHdE6vzpSq7SzyDREVn6oSMrFdycRFPCSCXB/nZdfjuOOGxAwOBlK5zTaZ
zCBh2dxrQXzeuEB+x238mKXw0VXyE5T8q/xVDTQSdLITx9NXMTE3Dgen+Y8hUdqBSGEbVq0hmHXL
xwL5QW72Zc7Y7Wy1ouP7ay6HB+CLCwr+IHfXZpXOa2yduN/v5IKrxcCihXw17JTkX8aTZYUoYDxW
DY9VzWMFtoAgPSfW2u3hCnJmlAskjUS8Dclymzz61Ak0M0hC9DdGw1FnqJHYJoaVCda8D1UkrU39
Z6Tf1m4IDpbaapffrCmendw9FYGK7b7Yx1NxiGbunKCaRc5VPXG5CLaiwkmq2xtSfK64B4+cfLZB
YiNn14ABVgjbpjMuAITJhgl8MTSRxQPUdztyb2GQ4PvhshPcxvhgTi7lErrsUiEwm34rPouqPhdG
svES/OUnllq1kq5aXdyTRXqITfTKD5mEcwtxsdEBSZZfMd9/ym+0ZLxdBv9MCcqnp24ETEPWJhUS
h1FNq7D6jH7bjC9r6J5xkzx0db0l7l9i1w5olzAigxU+wNtx94idmz/h06bDGtWk57TdQFVWjJvu
7+qouE16vJ8JjKDcxswtSo5jrKK2iGs+YxnXjGePTwDY0kEnhZyvGb76FcwF3ByVMVzu99nqSY8d
rKhTprL1M4kimF4w7I+JHRZbuIi22fZgMtiOx9QFApomWEeJpq95fl6+s6K77gJR0p2QUsSJlADa
+wGs766KU76ROz8Wu8X1ViTeEL/pgYp4r9qo92Dte1ZMreuHei0i5V5Pe5MhZInDI1T+SPA5GKfK
cI5lfXzHsvw2d8JdCwV8znuod1BTtyv9RUyiyyDdCAn4nZ+Cf+wnIhA63m7OKKgwe+VDjXA3yCmH
Aqhv5CZVPzYVT9chhyXCUe4/6zKlM0AIFFMDtJfvZbmxaUFJy/ckys/MjG0RKdQKqSHYGx85UCPC
JSc4kngys0tSMARAK1hRyHNMgVMqvtYseVL80q7dByXFmxCUCfijZ2f6oROJrLAgkWmKLMPHHvT/
Cw8QOZt21h4+0NgvXs+asTIUkf5J5NvqZ4TlGFLjMx7zR88E1J6oGGB5VCUiBLPOud2We3BtB3VH
foYEkuaAVN1MIrLUHT4jf0AB2IdESWOMyPPR+sm4GW7zpRGWuxTb8S80LmO418L8qODXNf+pevK1
rr8H+KHMoxpogUyHZZr6NvKSgXNAJ9TBLI3uv+jOs3YveKQoilhpzjI4MksazmO7gSgyS6k7wK6Y
KQngdi4XwRC+K4FfM4JlIBkvz+1xmWW/BxguEtPFubAWNPRkv0YcBisuTNOSDrOCu31U3F7MvGVe
vdpOmmoflikUn+pD/hS9Vpbe9d+EGl8jdjcWV9Q4MKbiVuYcOHvq3qhnpySaYVZnmtdwceSi2zPk
kootMc7Eib0N+INeHrgwH1ifD/g/InmhgdbRCsHOOCjNSCYN4NYtCUfQZL1LaBp9+ZGY13kqPUwS
McLEJqW05aXXqa2X66CZTuXqVzRpWTdqUTCMCe5i+MOkHIWfDT9U/ZowddO+ovygk4osWlJOLHvM
+IJuxp8s30sV+WuAqN7wCRa1T1nPX3xINMVo5RyIde6TDrXahOKIQ7klYDi+ko9ySGSe+SZ5mRuz
P0/ft7l9aIAzrOxfmjBGnohiXBPCb9OpT3uYJXBzkmz2DGJmyDw6ag4G5b12bzk8V3tnx54KNbdU
YYAb2D2BE8GhVomT8Nab2nRaKdYMO08EFtkW8W0eufdhVcF7oTbV1XwibvyY2FkVOClAsKwVCg96
MAepGVGHAds5yaxLRDvaApinFiDkQ8hbZabEsB1HmGQylQtZVtjRjTbs9ntFxSkJ16tfTsLj1lS8
nvgBo+7T6pO9QSse6PisPvUfXYB4uKv86CaWUGwxJvLE+0sW8GKd8cwF1H0GabfstDUh0FCcJCdJ
croXVeiCbPGQ6NdqZpZDWzTJXH146iKF1XF9mBN8vIS96oIdJ9JxSsZeUbe0z7V2mE870RPW9C32
OxrNA9oZCtRGXX9L1s3srN0nOQYC6+//R5GytGLdH9x4aN4VzYeiTJQy/gSaEiwD7zjZ0/IjKtMP
ioDfET7S5K1FKzsHdhIEaY7AobZnv8ij2lFxL4QvGFLzbNmLeuvJBKHLeex94i1WJS63sWtQ2jJT
poqHjf17npOrKBX3jPLycJnR5mgWYyFYCWKbpP2GMt1LLeHvLD/2ThLvodP6y4AMzgSwKzV/xcwW
VuVno5GF9DUVBwMmw1T0ftjxlNhabIBplR9M0R5D2d7Tsb6penWNhcWdTMZeDLhhA2UToyoDUB93
f5qr4xVVsIUxz/+Jxjaghi5gDSSZQwTfRG7GI+JN1CECSq/gXQUa5NyWypBsr2jmU46U21AYeC1G
dvDGNov8pBQ0wcbLyazINKzrqSml0xgjrLeDYwrZhjPdF3ihsnNqiIG45oGRk9LvDcy7qZ//BorD
ZGXwpAs7MFia9SFbqo+I5sOC4dhU8mPdyL0sBuHY2KLyHYEBkpn4Yc4kQYn5b7AT5c9nyKuprOec
lLu0zUEOY97tyBtJBCfbnQk7ifui+eQoyD8V5JSKweuUlzeJeflqW3ANJLgGHQ9RWp/ayMCGKAVJ
JTjdxD3+KyaW0bFDDzD9pEPNOj2zTvdpgQoOpT28FLw4nJL0Pnmr0vSSc+FpNf0tgcNm51V9Z2+8
1bF6acbhPF+KiCBl3Du6/Mglc5dIBCWaXdnRaT1sxzlwlXfNUbglj+UNx5sAKKk1K5S/e8VzhAKg
bgVDWzPNxGqnX3nrMS3USnXuJInOBpVDXHXh/dexhPh8knX9hzxWt2lg0Rj0oLBLdQqSmzNzj4r7
7rRGxSkMQSAfLJiq7Ba/cmqE5lI6iFF/qP7rvUdT1p+fDPB5gAKSvAGscPZdaHkrdZ1EJja71IKd
1FBFLt2MTJLdnGp3ORUfTFzkDyQTxe2+44WwN4U/NWFXnlgu+pKJgWBP4epzJksGq31Q/sTASgXa
5dKUjnTFLvLqYF5RXpGQ8ccqJNk6rq1I2i1e3AYvbsRIt+u1XcmEFShBxfUeRniwjVWVsA6APo30
sW39GyE6QQaoT8yCjTSnGnANaCKJFSBswFEXUvGSdhmE5jIr+nmc+qC4IWAFIO2ZUsKX/M8CNGfU
jaaFNw10rfbCTqj/5wFqceBZp1rugj63jpZqBFGxBgqFBoyETws4JzOkxmCGJ24csfvWsRDUKAsQ
ylhjIOITbRAds86dT4P4GE5l4o4pD8GwK+kyEgHKck8qSNp14r8Mi4E0aA44VeKg7VofueZ/T2P5
0Ani7LbD62awqNkzkXXB54pI6iuAwvjXGmNAYKqRcXVIRe3JfOqpx+vTHFB6+wpcTfcgP82l5ikj
McAa9yNtvU1SfFVaW9tOzaeR6Jm2o9ud7OZvTX9pPY5pblbIDC8lLoPqO2PumYjdgbj/wbCQ3sll
6ryuDcc3mSz3WDfXtompiZLBq5TYzeYJMFAqHwddPzo/9MQ4zGCk01+k4fc1FCrLelYj3X9uMvp6
rR1M3PZCyl8TskcfeQKdZS3531DT3PEEEVwmmi6EJ3l8CYVwMBgAl9GPqFnOBvRiU8bqCmAbrKXK
1Vjf0xbGtZzdiVPYdmbbZY3sCn8FXJ8R1YMtJg41RUi4o3xX27Q1rM/ZrHCY0QnHxh629g2iSTkU
EDczwsKn73qpcVbzT8hldC8osSM1ZIqsFaFEcNqxO7QVNsowBrrR4zfTdklCRTEFcTUqH0UbOL87
2K+0jhSgCBYMYJCCoqNMC7hZhJdVmo7ieG6yxrEgG9XsPDj3GcTanUNWeclWe7/HBUcl33HDphBZ
XzEuzDp/CE0CG4ZHWlMPZwU4rxZVQvWSOfJ1COgGgqx6FmQ0SeMFKEvNxec0q0/pYACQ2Q4mrW3t
an+uaKtU/9JrJx2wb69KYBZiMO8BhkhVdF4qMUj/9Dq5Zhnob8pZKwLY90EOIKL/kirUxCThs0l6
4mFsgbyslMS6EQtiSWCuvhqVfjPY0MtlotcjwjNEZVxGu8Fwt3SMrFX8jg+VZsBNkk4Im4SyQMWn
djEZx5J6XyzQfg3Vw/zDIJLTLxptTC4x5HpCvvsHgNF0qYObuApndRd6WvGHDrEwJ5QaaXf0bNRQ
Cfcw5qPreozgjgPZOOiy7G3Hu6Rvztp91cxblDJ/t+TzHJ1bIWFMPTpVqX0MofUBJPYVggYeEgqS
Djr8/sJsmcnCt82ZSRUxH5jhjoNEMLjfhzU0yDiW/EHN7Gwj+U0ga9pLSlROoRVGTf/UY2y3mwhg
AiqjYEOoiftX0n5sQP1i+eDRweXhYan3pBNgcnfdzSsJLC32KvW/CuhJjb2ZF2YY8E3omqunOwyQ
pEax4PH6q7rgjRH0nI4HkJS+yZtlp3Xoc0BkwjB5bGIU2OURv2pnqqDuLBk2yEExTBdNqFaJtUv/
ZpXeV/4xvFun+orrEb87xPRQQrHlNZJEwJ90tmkDfRl4WQlINHRWmucEuWdW1RtTfLyvm7yzOVl3
1jk1OWMU1LsOnmLq3kiQEVwMSeLBHwxa/nC+UTFgC/h16YzkqL8fqTHVppQ/L/FxVXv0QzXgMHOF
hGJ0BtvZBsJxMJuzvFSBFaO0wmOTzlU0HNezxT13NKygCpPLUwUOO3iapHi5lfhzN/iJjHQ9T/sx
sXxxjpkEsH14+gSZjC+zcf8Jxex3UXFXwxjinXYbTgaFPCY6MxITXvzRHTuykBJsO8S9taVoZWsV
KLBuwJwpFmJezPua+N1H1bukd8d46Nn66Jh9V9Ps4EyVYZAMXliYl7bOLmuVnU2KZIGTMME8hOVR
KvkAIdsz9kvJI9RQ16riZADggidVqriY24GqDTGoEiQR1Y8mwYspdNTmwyR3bmKqFGiNXgp+E1fW
Ec9pKiVBTiSkzO5jWD0w3Ty1Yn1KefRiezmX6lOcyqOoKjthr1nGbRDmmz7r10JOSZTapmlCNxc9
bexsroXYn2u/znSK2BoPN7WbqyA1FWvX4Bopf+LlhpxBCfNRIQaSANHptr4aNgoAKWT+E+luXonI
qBiIo5ezPRDT0vh6N/kpUVZUsDROnz2UQlWInnO1PEpiLPmnQFVFyDm+EC9dHl06g/56yDPFVU+1
rcV7H+KpbCXt2DFjH4XTai5n2+Z97H9KWnQroI+OVlDbGM7EfbzzAFGA4TR4p4kF1/QHWHct1f1i
Cf2IqGic1kfooJnoE6oOm+hU8GX16rEsluPCW1uZsk0SeFdMiy8hko5EYMm8iXrhm7xtPbx85mUN
OcYZwV3LvOQfoiWqucAcaHS31h459ZgGkskh1D8dTxX4fZb8qwawp5obZ0aJDTEi1KbbQnZs8+yk
1eIpIrTaI1CgnMaUEswGc3WY6Fp9UMQTiUzpRkoxTAOVsztUrc7r6IAmu9Z34AOMBCl+1xmEGjpc
4gj5xhPF4VVJxWsqGOMkdEEv3bM0qdc1X7n2KfScVch14Ov3YQMGiwiscxV8jQiZmKT7MhWOepdR
OlWdq7m4wCBfqclG65xjohnEM6SUCsticaUG8zZrmloYLu1c/K+KEl/xpZSK61WwpfB3kfIAegDh
ybx4nCiN2eND9mBauaYtj4jz9rdMAHihA4JF31C4Fy/Un7P6GYLktdEPafgrVkHErhweQr/V61Mk
gSOE+bTTwU9l/NbJ2bRAymXTycIZDWhpzleSNMtFfZWUKxpmgrkDfsPY8NKcdluK23BrOvLaeYHL
lO23ujr+VDMnmc+zAEoYnsjoP6J3cq418ZKRzqB8dYn769Y+UGQXjGKBPoHUBmxVD8tpdTcBbOdS
KGRHmGJS0kvsj8gkPHUq2Dxmsfh9/XwOtAmLPF/h5EoyjV1dHiD/UzdQN+Z+xqXcSR9y/GY6V0Oi
K+kH2DZASooP1nn4SkUF5ZFVNhlw1rykUQ2kPscMh5tbS86xQMyPf5fg+A4TyIxVDphqFNoh6zlj
SfjQjPog2Pqt4GMwZQ4Osof500kZ4m4TijTPDxGk2mny2tg6GgUFTQZ9IQ03w5dJiCwBFK7UOFiV
xOUTOcjJbBdoXNiTJfNz14tErP7WnsaIQuFcGoIuSMlHsABGpwVLkkw37SirN/eTtfZr5goSa181
BiWaKwm2eBMnZKJMHa/Aemj/Ld8hQ3dgzrsJqm7eGBdqLbZEB2vDdRcClsCMUtKyVBtvCn5sNcx8
i7EM34jAKS5/dosKpLuAo/LGUdrREEkNRCH1jkENBFDug3Tvc9jzhBgob9iI/L7wU47m05qQq+++
JpY7qeioV8ocZAwm3VzIKosZNkHz2KRipPoSx09TcW4FGv9ajqftQabc2DgnQcbgsSQZFSM6NfVd
0qc7YNulHLgs+IxIPpmMvgAfbBnntX/SG/Mqsu6VAPzQWdy2bZVPT8CHAMoTJUIEFFq1ZyvlpNdA
scSHsnzE7fIuH/1HxPR7WZ4du2wnawC/Bu/SYTJbOfaFGJSTTnOJanGSTtyt21uknF7Oz+lM6FJ3
WhVYdhZzGVrOg2ReVIm5iGcwL5FTMtOytIGpaX6ZP3TsBzJ/ZyGcP1cl/RwVlq/e8DGArfV5L0w8
c1USTOSr96mb03i3suiZdl20Z7HEXSV7cuWMkuZ/fJjm6M5G5VFL0Uy706a5wxWh0b3dfVmvRKSb
4VKCn93Ll6nwq9OpSRtyXvbAVGzEkJByARMPdS8FFYyYcRl5dAmzMHDoQ1D99Gi8cwD9Ghlf5qNJ
kzgq9emN1rqm2rpG1LsQoNycLzO0KdF2p+G2CPXeW6RiK6NhrSc2paL8iiPljuXBdITpqPl3mQix
qWlHmEa4zeftefMsr8LJpjPcI/rrDDDJ4qNEqrlohaPxpMWG08WxTtvzugF85HnP6tGDU7Oo3DAY
WitVDAVEWe6LlVxqtleRidWs0bBRLjerQEt0tHy6s4VlC30KSU1nUomZGhRCz+kn1PxB8fqVWUZb
+dXv5nMqkNdtekdfrRw/Lam8K+xicbbu0I0LA5gNPxdVm5yE8o8Rkw+njo1FCmppZUfrpB8G/WQh
mlInHzDWfEKc+KbvSBqC5rv5DrvmlP67RdxnBnY+no6k399II1mW7dJjKqSHeMvIO9Yv5acZL8Ek
rnS775rviDT6MnLcx1K+TUGzjdsvuTrlAVVPuwK4vVOG8LiABQTr0x8Tet4+8QsE2CJEylg6vlkX
dLbnNl9RVIHW3tEJpCG4ycQZ8EvXMGMjuHQrMO8ea584cTVB/g+kmmTkZtdpGIAS2iDUy2nrUVoh
rbys1ugXVAK4lf+jM4p3IvyK88+UqpHNjmma3lKoJ/lPjl6mYUlfFmr5YCwxd8d+Y1tq5Im95em1
7keqehyE4SS3s48+Qr5WR5VvIR8ye4sx7UVsoiol4Ou2iQIOXEneO2W9vptJf4G/4addm29ryd/t
b9Ofhf7WWVjijF1W/hr5hlT6XtrTblhrL8XyqrAyroeEazTTQpMe3imp3isujxBNAD6ZnHwpfeVF
acXsOP70x1Mf9nfFkG5paxD2+aEbyyWj2WpgvWew3FWfSpd/5Iv5WtPqWf5eKf2NlD2V1E6uh8wn
GCo51iIGEyZuRtAQdSj+GxqMa15/pAiLuKoDTeY4qAgxhnTq9regtyr6WeNNQEtjelQODhouJYl8
dlyZZ3s34lSMIxiowz9EIPzejZofVxFyRtF534mdiu+M06miTk4xfpbCeFHHJxGaY4QpWqlbW42Z
lU97jlQzOY/QaO5D/ICXcSPqQYofVdAruxC+i7m12n2pXy0ZQG02eHiQbwpGD6ZPxxh9TLvPAGfE
loKtxPbBzr4U6U27ByT9cUKR6GsPynIVIUqWwnIc5R9aFbFOnItkvDvpxeBJKtG8MvQukS/aU9Dm
s/5eXiy3NwjF0WLdSdzcFF9nh4I7yB8a+VMpepMImTfjQyVQ3SDSIQyK6PRcGZjcolW2wCdgqVe9
O8umK/0tWQR1zMd1xlyXq3pxlXnSdHObHXwwedjrMFxwc7XVCfUBy1nLebA+DRjuDQz3IYZ70biL
xgR6qWpn7N5fa52xiKpcTGGScjqoOB0Mw8coY/2dGpeyHdih2P5KPKO/h08Bp+qv8FFjQuOGe+3r
8RKaGosH+cRcQTFMdx0+irVn8McyOljaabHMo/THKBVu40QltMjLuLNBjNYwRrV4VmbovhWfLEWw
S4KQjHNlMi5js37SKbkQLI1VNyqNQ/mgyRfpzjzMM6OAGu+foDs5P8GQdfyk61iSuzmoVuOk9/Ay
63nfcPGZI1jfI7ThXcsAmjSOso7HULg3g7LXCbDnf3XolStDwvXMcexTKyvb+Nng1CI8cEJ82pGF
seMMbqp5MssFIsu7ix85WBqdniI6yY+CMR7X5lut+OH2xOdoWTV3aM64Y+swtYGO4xkHe6Z2l9mM
L40+n5sXCWAM0C1M9vkUz1yBLFigtI0r5p7OODYOVMMSajvRBSK/I8hWq66c/qcAnl/k8FFR+9hP
kLGrd9xkH6kpf/CTnBk0mZXmIyj0H6tNejYOejK92jEXcEKih6wGE8Ap8WxWzXT0uzinFqZhKGov
Ch4XeReLiRdVeMsoRxIn+aAWBW+AhNlKc1C2oukg7hSlOFTTCpMO/06P41Qnfi2arowkMiTMDz7l
3z1COU1FMXpDDnYqevT/66NfVfOm8XJ1VP/N3e9yQTCOh3P9ocbleUiHsxCdVSp96C6CwHzpLFK+
CroQY0fjXckB6z0FMcOlpbYwoQx5JTi4YmghX2ssHPZCZGnzXKn/TFFmydWPU1PumOtxLEfS42xS
X+Ocbs8E6TTFiGhwpF9WjB0Q45Rh8VSZw+WqkKplnBd+qjgHWgRHHUt90P8b5/xhwA+RvwofzZ/H
Y1irfe8MvcAwsKTCj/PbVytSK7RyGVfgY0/XdmpQWlC+ucj22IFRvVNVP6sHehKDXzA+yvhZteV9
Nk9t8tXHm32DavOvkHhq0mh7q0gcHRfVdjOOuDOyDuSQupaEkD9BhIp8oCBobm7GnjxXLAHE1ibz
3Uq5b1Iamfg15u4JPw9GfnouzUk8jk76S/6GUDg3NR1fLdEpCdDGtikuFcG77qjwNZBinNqKW3J0
bOAp1RfBsry6rX1Ek7J5ZYv4iMChz1zURNm6lI7xa8JmKXP1nHmSe4GSHdxgea3vkwqk7DI4UvV7
blciUBqdvXtmJwloNmZG+rdERpRp833kHEz2+BjyNQDMB1sQVv+BWRQDKt0Qgv8IrNpyO5PNhY5L
HNkzXv61d7ZTQ/rPpaHBoSlnz0UlwVyHiKvB3GH1ZUy5w9IJopEOY0qD6KJntsKjDRhSvqtPYU5p
zNl66gtb5PJeh9KJix4HqYWU6dYy69CFSg8g0VtV7E8kwWeu/StjGGOh68cnI4PuCXC+veUfYAqC
bE7PvWkb97BKb9LROmtwYTmqjO02Wh7a2Anrn6RUnBIDhsZpjZXqxuyKxZIfVmLhJcQ81pBcpzZC
yG4Moskg0tw5e9zIWpWZ70b9EQJjm6hPJZ4wTGN3fVauuhreAsXN+/5Nv1lvJk8hiV/q946BomNi
tFbgU5vs93ysd0yEIa+YrxrlZVAiuNXqiZSlf6MxXKG3tMcmUh50awkMTDj90bCR3t0YcIzEKN0k
ojcc4g8Nful0wKhSsJGRIYWYtGzeSxwbIYwkLkM5P90ioMY3SGCzJPL4bph1MlLbfGWrXe4yCGwA
/OFcwcVcmjN4BFLyJOX77gzs5dZ1ZJnRGmNaYCRbMb5y0gdlHZ5ZLc6RSWFNlv+3qnaGCDGj261Z
sUfnsxqnVyJuhDrA78KZz/NPo673Ihwlujg5TgkKba24VDK3QmUvQvAkVs3Dji73k3IFdVxdEDWu
taIEEV+wXILJ0sSih+I2WieVLoiI46zOeTSG8psDypv62Y1Ax1RkizrCCclr2m+StSa/Fs5Rxw7I
BrvYTbjj8LnKEiezWj5wcphhqijwZwQBNleGBUTFn0CNrGn9lgBVd7p6AM+XwsP0B8CrH+3lPZS1
rY0PU1EdGH2OBgc7lHHRJjhmeSWHGblkX8aSVxFDmCneStTsiJYEUXA4YdU8MmOT5Tlg9HrGppFD
al7ZzgXZ7qyeraMHr4MxCuh1RfAtTQikHmbL9OV58T24/b6JPVxYaOzAdyunew7F3K76McJKYhxS
7q4ESIRX3NRXUT13qNyydhwT6LcWl6I/ObS1pD2FWcUNK/ybcmfRQHZAeaNQo5trgIhwvqU9lfUc
gORDhqOu6BSSWfuv8auSs4OGaVogcBE/CAZyQaPbio+hYm+Qo3MOhqUAwyLztaS5d0hfmVE/Smmr
qunOJvDHgaaR+F5d4Maq6aV+dV1/W6bhWo5H9Uy5+3smKLDchQAzzwnk73GcQFLA+mCe3GMAxlti
2fVCeh0oV2ntLMQQ/dw4BjFW5Vl+hX3ltMUP0EW7vUGcqf2e+tSVsHBGydHAZuKvVumqMg6lKDw0
dHNjBICWh1eEbnTRQMnY81vhhsn1Zp9OBpoRVmUcc60rZ5m7CtahyNcDGWAmrzcCZBfFj36Lqa2O
C2CvFNlRXSC0Fgg0fQGfhCX2V5WF/sl8VPm5W4nnU49B/BwW/LAyM9HQTGrawyknq/ibCtPXRG8c
bqDzojMVM68dLiGBciS4pr36mL+NdAO3wUYSP3ImkhYTSSrBPVEd/GwGO3Jf8C8nMjo2o7BCFU4i
KRHOJ7qsQpuGJrH/AhoOW/XaD9CZk4i3DGjSrDK9n7Cj7TBMStiZU+IwPUkS2FRnLXkv9l5h2cu4
GYIUCMrcJGBHOU1D4LJ1xSOPRYE3Vau6q54dm48S+ldkfKX9EgBiIIqSIMeIxouH4sLVk50/4kz3
hc1mlJsLyZUq7olQ7WOOeEVj66vXfDS8QUV+nnmY5fBzjB9saECmDbO5m+XfEe4B/OXM6h/TrD+2
EhcOudY3632lKhfSmJfiwnAsb+8KKIiDSnJkMGBUnxboa9QpOPqytTUyt8EF81AvheQMxm7A1MG+
g/LGeExI3c6AfhPkTe4weWDvo5ah638JnvlWzU8YOABIhWPO9thKNJsnGODJL4JRVt5zqruqp3bD
va6Spzb2ZIeld0plRmbdxZoGE3IM41x9DkbzOXwSE34TOaI4VVynF+hamrLaG6AUbEu+2RXeRjUF
AVT+47CCcLmjvsKpRWW3tU2mmNeQnksTgUj5hny6r4SfBclMqDiuNq74StVdIhBrxT3DYNmvCKRJ
nFkM6mK06hYL3b3Qe7pNa0rbyW/yiJsEtgjfizE1vfhqheiaAFSkCLCkc27hSTHcQitfaxW/mAad
xeVZiwniaPAp3Vuyp0oRBoHkqk9yrJPhG/gZNQu5Uphn+5OfPpBXWkypxSAYH4KVYs2jhpzD6oDV
SMXTY5pX4qXg0oTUuqfVpV8IeIAt5TnVQkc3h6Dl1otzWoISIXBEp0bpIxHFDyyoLYQNi68ymigP
bT3qM+E90j96LCgnNPv13pQ/GaTR3LhbayNok5gIInpOccyE9UTtTG4Gc80PaOT8i0MaXkQpspXN
Aib+7BY1w31GjOYClABZudBoaeX5XcHfw7DzD84d7D3+Bk+J7xotrnU6ef+d+wF5i0xoOlIamRNp
dLXnxGTMCg9ptqOQOsRSgAONriTt2mTt5m4D/QURjbYvJIFQtQ0reVr3QbdejFXe2Jvf9a9aR4ZP
YltJ5t2ypXdWHYvRjvqQMXGlziQLsMVqcSJhj1WJ8MhsYvSg7ye/uUVk7Gu/WmdPE4lwIr5MheYR
TXKm6Gey5GR2XkaWnND+iONGQoMuqQd5Wp11Yzp3ocKYEZhRTdBa0s4wYBRQFLFwquOUxlnL0bX6
VPdX3l+OmtkNB/eYX7IRqjtNgHVUc2D7SCXdtY6aytZSa7e+Sq9W5V4KTT1HlXTuP2pgESrevFp0
aj7SkI+084tZfo7d8mD+mMg4HhvYDCEUfZjnWcEM/u/kD1l5tmIFFNJ8luyh1z40U34PfffqVJAD
GM2aRdyNjTMq/fGVHNWc6mh1OlbuJOZ+NtGHVcbvIZZfUZe9SEHyIhePUqkvU+q4mjVcre1XHDcK
kMHOWszUwHjGTEChIUar/YYGyYWZraPzyF/YkyzzwEx+/Q9SmdQd2w5Uwyah8fdhKjjsUUCjI0FA
FE/uvDhI+G9tWZM5gF2yWCRILrqCurijtrjJjVvtuBNb+HSEF23aFl1Hsqtp+RIS9TPSxY8QF3NI
tpHpcYOCxVcoYW2puU0iHpZ9e5C6EEZQBQaL0Q1YrOn/aDqPLUmxtNk+EWuhxdQdcHBwHSIzJqys
yAq01jz9v6m+d5CDrq7KEA7nfMJsW7UAzHgnWtzudwBiI9pDOj5yoXoALb2naX+vZPmmwAzorepo
PNNlfJHh8GgCCRtHjN1sI1IJ2zFOi8iMTnQFvDWgnw6RwYdEoFI2dq7m3NN6cQcDh/mPzN6qMykQ
F0d63I3ttwpIWkMAYg7HgdCLAgZ7JPExkbDK29+SuzCtbHCzM8GWJIuWx9S6qbg6d+pKQbLUiLNS
3PJbVxVUyg7xmB9FxhOEr7AU1GNKciYvZbTTU1FuMT/15vgbDokpFUhoZLe1Tfifw2ExU4Q7kiOI
dArI4WONkn04ZwaD7gR8T4brXz5VSPcn5TwQY24NZbhmWpjO7WVARTE5w+5zIYZAlXcGlPRlHeeM
/xJHEVNxluhFH06YykzEplpjs+JR7RYMJNn2OISxx9fkHrqhACmSASmrWPCQCvxR9ZWq5GT6wP/c
5WEI6lmO7UGGGpTyFHNXgPhaqddUErE3zmqSiQBYHYSv3M8Rjo/EpQ8/zMajFb/5gca761gUn6oD
MjWNZOoWQ5zKn5gEzmp+h/iNjtZE3sUO4KBnsEzHAnkWNYE6aajBAW1kC8ofxnvf/N+h+M15m5Xz
FRP9oUGrNSjwf3JMkIh4zZt5w1JCYJJN2OHOqZS1W6h/r/0KEx2q+5QeJ8QOpebLsIPzKj0faHIF
5oLGtRf1QG1aqinpWqfvkzqdV/4eNnotWlSk6yx8ZnokueqZD1AMwQe6hQsACQH5dKrxj9BVREAI
BL6Ggss6brjPJc1jq18lgdJj6m8CpSrx4Jk+oFCfYHkvU1qvnLBwHLZC8slEA8WC3nEb/W3iO2Aw
LiZdKKKkko30Wjzwzp/NovITh1kqYWYNvBFW6UJCPp+twqHp5j4sOKGSPy28Tbklv15nwC5MTjKZ
XHTNCSWoni7eAS+UhPNRPMl1FWQbcbvVnY+XEwToZzboT+lcBTpMgRI6fXmI3O0Zk0Kjk7JqwGdf
77G1HT8JMMCNzNqaMBwTkzFDcgix2DB05Lx7wC0GQpRAI4ogTUaPzbwI8vVAwg0UaBzj4Rp/Ay6Q
/RkYokJSwFL+1cr6WPcyCNEDqAEewn7f5JUykr/Y5b+UM/Niwj18yS9o0bb2xRD9b0oilpz0N+kx
HWd0ook88Qri5hRn5LML2ZvmPfkQ3vdA9jTsf33WS+Vni+Wr1AOykfiHEZw7bNwJepFYQTTxU9bD
w6PzEHFubsvwPhuhUKHaG6z7uDJYQqpzumvgm0akew1rxLEuPZGdaIxKWkeqKCTIijm/ik/ZUuwe
O8pGOQrBPiUdwjLIaMa0ruz52Hiu0Xayjsv3ve8C4hQ3eK0dDY2tGCtNxA8HlQClmQCBASok8SzH
+pv+7XgQQStRc4vRMen14zqCK+uPPPTn3UQL11crwZKPNGFbgAQriJdDtmmvVEE5jhtZ+GezypPi
USRsKCfIExlry6OP9OGcEho1GYWXqJvT5/wtiZe56SN9bDSL7b8oEogZSbjjcvSUGhu/OH0tAfz9
Lg4aRBz1apwNhahvvBIscu0s1x2TBkLYfHXEKOQZ5aFK2ac/aQkS1U6nS0nolEY3dBCOzT8GKh3c
EytYXu2Zo138wFJ0yiItUJ7EpgGwkEYXhYTT4uzPCuhrmJiKEbWJFZ2qFBwZ65IhE1x1xpKoMDkt
CGfYXJJDCDSHKkyodc6yyrTO6gFCE5QwqBTmX8CiqOo5TBMn32+earFL3DUIx4lO/hdjlIrf5r//
BVqjOHwzB67bErYbO5fSK/mYcxymM3IxoUeZuaMf1KBvfykW2tGVqlT2ZTFhrPUBikgPAcM3/3Bt
FakJaqoMmU51REiI8YQbtnfbElFvdZ020YbvDeLjbG1rUOZ1yICTFGYkV1Igkqo2ehWXfqGz00z2
5Z7ffLBKJ+hvbh85AWw9LbnJH1SgGtpmHZ/o97/x+3KIh+I0sEsdlu9FTWmpOf2rArQgq3Se4t3t
It4zjO78fMex/PPv+rsBuV1iZSGDXoS6LYzrf3HqJa+Enmh+xfnJPIEegdmljdroaAijXerCJRQu
OtmIeJvNmvUQcDKdJeFZYJNhcnn1yE01LDRDf7SOlKLeNP4PqKICVGG9Ikph++ukHrB5c5NqTsEl
2CcKRTiCD5IgGMQhMkkNw9bnk9AujqoXjliTvcIakImxCOQHpzqf/RfZswugVU6JjV+rCIKdt9y+
yzlDEHe9cbUcn9ZVSTqvgJ+fEvU+Iw2T7+QZmE6UfBQoGVB6c2LfdNtv4D23X7GhIauWA+VK4tci
3gZru4yAGke++iaadxUTnYL/YaSRpX6fY+AdJfQFmdWwF+dfpNWEvSm+4dTM/qCkmH4Q1u+IegWk
TEfQ0vRqmnuKRVO10azwEIovTkzpi+HHr3kPZsFlraJqEjlkOLNLMBasfxOCovRX7PfgU3XutWTH
Qz74gHLpP/Uz3JPJ4gEm32Fbjy2orpXYpExNsLL8lMCW0WzUxV3LBqyYy71JJTbJgrPUPA49a7tI
ucVCflvZayjcYvd5lC4yY+9FSK50L8W7VfCKdGtY/GnU6LnM76LqhHg/KGhq6tMqBSq23XNKA5kQ
Sx0Kv/IT4fngfk6j6aOm/0qeXGEGhNE/VkcdggpaRBAhm0GpgfN5q82SZVr+rm2RvbaTC6v/QKj0
bgG7D5t0IqyVyTtaQQw8lCl7sGRcudaD9dc4fLA7MPsj9QNayMkV1mMicAOQEFhoJzoTa/Im+tME
isXaLl7DUsbAfwUAOaURJibwlBJgBz1HwoYqYVSnOuW448rRQbqqt29RG0MRNexItBEJAk4C0ZEt
RLaZn4zXSkt9txKiOBFfaEQYwVqqovuANzImOGb9zooI+92Rak5ZBtjDxwLqDbTukjtxRi6DmVlh
S9as9twYdt5DzVSQkJwNuoVJPOVtEkpZcVGF8orvFRpqbzMOUlFD988EkDVWAUROICwYqsp3QXpk
a+wvSeUOeqAlvc8SA/XCB9+QL1q5L8zcSdZ7I8fIHp15l7SgVGqS2dsgyagyHw8Wc2oiYCndibSs
k/aRdgkZhaRjxBhZkwvKikvTF4hZsotO3E7i7H01HNpQVrsw08wg/l3pJORgutSJ99MXaC9O/jsW
QWPBb35jSCYo1w1ry8DsdA2pKoLRzM9x3zgF4uruIai9p6+Jv7SESSjV+bjUkZubJTtflqZT4fbC
MaMvp+sY87uaVYA0WYB0uLoJXmmGt3ia3nKxfJMk49UCjRp08nkqb+NB7aIctNGMIW+9QvmZGx0R
2OCmEvT/3WDuGGzWFETEcvbeXeQgEWQ3WvBn3F7pdF2xzJctV9CK6V214WieOjmocj2Mp7u4ai8F
r4EGgGo2nuJSPqMJLim4tTwrCZp/aL66SG5NKiPDpaUlvpA0xr5jDNexNoeHvY1vPWxlIgoVHBFD
1wbVr4q9aWH+SShUopG+jJGbjoStLH9WKF4KkIHWGlzjZiTdfTXzB+lz2tJeJnG55OOGPm+7aL/w
1ZVTFIpsRK1fkcDpsG5EXFoonJH9FPkUqj1YnIofeM4DRDRng2VjJZ4kokfkk8VqMkZEhbgLLCsp
Swbxe2dwTgoaGwB9C07B+Vz+VKgE2O03Q3sIUEMiCIwhyFz2C0y+aO14Lfz4z7xV7Dx5yYijn+Te
XqNjRv5QgDqGgSq4PbcBvS7Uh0f52Sg7OP+fScRrTkWWf84WtH5cBrgz8uQ2U89WnJ01SyRcACof
dEtmqlLWgW4BxTvyCpdkda23hHRIFqesNcksl0zMEfF1VtewaUAOTNi+YMSUtgiNlzmHPLHaTHT0
p+ABcvg3uoE/ofBLq/e792iuPVr8RpDpeP83qFfm/r9BvUWCXjMAIag8FSeQMH8Y+vzep+mbaa3P
lmkvLgCHAaaJ07qFSo0qGESuWwYfZM+f1an3J11k9h1syrOGQGAyh9/SHHS1wC+U/WTnRwXJnQPN
gRDgRTvI5CvEkxKm7Myn8YryBHiPgKiGGByWiTryC7X+KbaCvVAMAFHx8xynCa85GYaoJw90Qi/L
zJ7qMS4vPSRfLYPaVz/7DEKOLtxJtrhviG13sNPYH0wK7ZFCe+Ot2fOBAcnMJXpEQg2KXkOme0PV
TDHm0kG5jfrMxuImgDoA1S0a7lSzbzqwAMTJpEeaw91fo3JhTm8vbPiiaQ2k2JY4GRc2Wejelty8
ECdkaItN4Y6rBGmX9R7l8afybd26HhlinL2yt/RamslFbchcs43vdjDPK8Zww/IGVTnr2XZWEmAX
M+KK7kR8+qlkqSOg4mtULEcEvCgr6xNsNFqPUWhSkdGMPqxgOYrCph+DnZMDoJJTHIdPjxPA8BWi
ucEOCESWqCcs7RBQYpJO+jg59aDeoi9TiK7mPlOtflda7zJs5KrWobcduU9uMKlvacOyQ6wB0nnS
BjTCjagHy4Pbb5SixpWxcV2wMGemSIoSCnoZBf1qUWxPfjLhbd6/RdMts5eJmY2XTZ/rizkoVyGu
7hqx8dBhl4/0by4NxGCApe5U+Fyj111TrBcWsgOSnY7LxAdSogY7XuU1PVd55r9jWDbAdrcqk+TY
ETo2eVi1QWGJM6EIVbhOQsgwDJbgWSymZysIhNtvL5GhaBw7U1shV8TDNt/Vor3nPMI7OwPykqRu
uFVhEpjEnYsv5AD9b9GX31h42kj17O/1VjA/1wSmZKAOhQLYN2SMqvkwVu0GgvrOAuyOBGQ9JEIN
JRcU/kFVHaDX7bc+SoflB41UtoYb0I+yio8r9mI1re5EaRVa89Yq5buWHCWirRbZwolCbMpsMudK
zzO770SLzzlCJQSn+LCk9pg8f4NziKw8lKM81AQhmDYgX8/cpFYTvi2RnGvWA0GTxoEEM7esGLj3
v1va1Z6Q0v11lkaMhdh6Z2SsHbYluqJIBI9owZpqyU2GuNoz3hYl/jlmiXYbg+6T1f8JIRqqHTjy
BmqKVHMVCtqb9Iwv+fprF7e07XkaiQfCxZ5MeyiELVJBpmXMivZILkh40C6F+YqJagZladAeyQTK
TJ3uqgKBJnrjGqZut+DdVdlh8iQkcbCBdlQafFJWcq5jpwRwv2F2mcb3EE5GbdFeL6d1wfIIGL/6
qdih5AyVSoN5GXAl6WDy5ff4j9aWThJgDhxjZArJd9YeGG74+V3Epy4vnLNX+EgSo+j7+5sFcYGp
H/EZjXFjBsoCo/3wjYx95lcVMS81qHFZxMuMJ7IP1tUkbVcs3atBJ33aHUAwikLtbSjPJWYVOilm
XY0LfXhKcF2bCeGd+jdG/psW3qBVnkkZDkneSxY70bWbmqMjYHHP6p7gyygjkbH/hWthU87gaIIk
loNtbNm5BrMN0halGIodgjnEjKHm1HoyKPEEO0opDkcUxnyYdAV0COYw+I1K9BjMdiQJhCv5VDjM
qfnH8eTPNvbaLiAUQBW4lTrJx6oX7LSBSEWyCloBVUWnRjbVD3l1M2WendOi9jN5NQalWn3RiIPB
NYxXCV0uLECgMvzqr6LBZlaznNN3lvWHbwIJYhVPJNNbGqi5dXTKT7DN2JYIiDhu3Z4/nNN/+QTx
HLNCcmY0BKn8YWbZ8VPFJ43tcCP649Yj6gQch5AbS2c47ZEpzAgb5tOmHJoNQk/BKYzp0pbSpWda
3+rqxWg27FJAnWXsSDjntpiYj/pvSzioUEKU2T3Ow73Il/ts63H0sebveireynR+78r2rTL0p9hW
jyhVuGMZo0Eh2L40ASxUjU946DyjiH2DWtEc8EWDktk049zL9OXtcUP7zmgOuzz0FK06Nx7dnZoH
sIByvAEcOSlKYQVvJ/mbIkm9ObKnHDgrOrQW1MHMQpFMQp4K/eBAZj5VNMSNBWVeAIBozhjpjl1R
kLMQP0ab5DBlQ2PJqUKkGlQpmXd7nwMJ2MgW/U2xUO1swnGAnEoyWZApeqgUMRL/V7He2l8qy60R
upTA5hYluyy1V+bRN+OhH1L8xq21vMo2e5uX+U3r+NailRadyOagNEBZwoBPl2DZ57F8EEKHmY9x
VYqGVD7XRmnzFmXehmV+ZUIbgmxlhki3GkEJAazsaBSVXWQR2LJw5IoZVWsT7zNisoh2Z3KLM5kf
kB2wkcKIUgR2wqmXsNof5A65gSNb7/i67GZUXBPsEp2X3mBMofOSIHeZxEfUAzO2xksXRi0IDVU4
NOxyYdXNfTCRGL0tMgRS6KMV0gHyBRlE1tYfi4RCNH+XZeJkODGVqz+qZvyUzjhlKDRzw5PA/1Wk
JwAqaHnMXYNKYYJkwrK6L+X/ODQbOd2giQ7KgFOsBzyCz736I/HgxXV334biLlpQL9xS+1kYKsS4
XiC5JzKdnrS9wc98bVLxiEI+bDehAL3nRLoSm0loN5pdkmGgepyaknyut174CtEtQS+WsSgrJ94a
nkTyVo4JwDpZt87gNgNzQ13hLKVG1B2x67NMK3bWY/OS/RRGfwdqn0Wol9ghwAun6Dkop08dETaW
XVii+uJiVEebzQtp/38Yq3HhuIXHoCWN31F4LCxzP/Egy9j+EUUBwMC56ce8msyU+fmbCldmRBdX
nYYcpoGLEeQd39V70StvKsu0ZFifzcZWEyhKf1H69dZn5qlXUdzbhxl5yArLHmLNAQLrRTk1zv5D
K0CTTWTu5F20+ArPTWU9ukp+riXhINRnmHheGyueKZzBv8da5yiEbo8df1PCTbmIQVc3gZxpx7Qh
MEg+VNPubmZciUNamZAexUSk6nZMLFERD7ayvTUqYqpS4FVoHFlZ2ORzFQPZja4zv7iV5d9SDOet
poVj2UojLs+535ISCUTWil8bj6i8jbbWT2/DpL0Wc28Pb9TYFQ8ZgDN2e6hbD0P7sqCOMSVWhF3q
LByQRB7V+TDIkOVWNOeEBeF2oOGMT90suRZpZNMBjjLpjQLS3GL6MBJ4rvlZTD5as+WmdisweAfE
s0QkmgtaghIkym6d+NCuRr84GSqUcndky+l5MkFqzNj7tM6XXxXNoNjaLZe7wjBIqtHaxPgwxLO2
psHsFh8x72rHAj1FFJXiI5Xkt2gcbQyuMNK7ZHONyk4a024ZcZmx6KCQhYrNIoDAe0H9lXx8yqpA
lYwsmXQeoslgTytXNZ5vM7RC5j6HWuF4x8bDE0QdiJ11fJub9L03pvf4HmqKCUwaMwbxnqMgvoWi
Zb2h+lNQZ261cM1j+bosxbV9SwXyULM/sXQ1WVBz5l/rpAizSQv4YEMOV7LYZH/VWnCYGDmpYFeT
+bzEOkg8rhZh23LqtGAn6b/pjsAWsjCEbmfR5WTFeb/bdat7g7LHGYH7Nnp9ksMByJLKZ8ye5o2F
l0ZmQYsxBkC1xnKo0ixw94xWKv1YD7vHP2UBw+Z8+yfpVT/LYFagF5YsyVPL3GPkKMdAuAMYLqAU
NSyNOeT/whxtpaMeY1nH3Qu5w7EgCVLKSKn8bLqC7wkZ+YsbANRzgKkUUtOGNKO8EGl1mXeSgXbC
BY6BVDgt+4E7pkw0E2/Mw0LCnTMj2Hbk5vdc7x9L+jFK2hs2X/iHMmfNv5zot61Ir2YvhVzSHlsm
pygUZ21xkRDjAIwzlXQM9sXJrCRmX7IHC+ZRNWTlGaDkZW4YAgygs08MtXKGWoumnHh7cGNxKayK
7K2/cl9mHKxt5S2rxhsfQ0cvBrLY0C1vRZSdpQYKZ6KyqUPPKkmMUpxeKhNgRx6Hot2/DW0TFA1h
UMRzlHj+5jQHoydjG0JdKkLpR53y73ISM6Q5xYLajxDW0qm3CSucW0KmmCg/CAWfJhs8y4ADN3YU
SXHJZY4Rj0A/zoLlyrTsUNs6f/c6ZF5L7MdrNiTYODjYuiGY1Xd9+2WZWC96lrCKF+36Occ31+K2
rt21j/8qGPcsBxgj9X/FE0AxTooQJsstJqRyvMjpSSU4LT59Y410TaowIOWz0J5ZVUoQdNhQm4x4
dR4DgEUOKNOc3DyFMpqWkOaWt3bXrkS8XNV/m39eshtPqOPkfgw1ncmNj5ZyF3j7LIMPVU16FGou
JEysFMygusquSYAyc5Xu1XMXGb34EvP+GR87QfenFQ11sRygibOe0k8lMenijHkRVXPtbxClOhO4
2xYmOBQwqpPurcxxGEtJwP7AKq7g8pzZMC9LNF3ZwxTUEDVuSlLSRtiSnETa1yoJR1YgAhGUYP0X
QmCsfa84amSsLIQq/V00nDuFhtwoI40LA/Ehga5wldjdDym/e+Jl+V7DutF48YOeYXUyskOfgKqX
oakrASpWvZke89jd9Ta5pVq4LiBf2zasK+OsbVLA23/BI09Z2GLYMxiFCxBrzHNTAoWptGC09UJ0
FHbVYNc6pKnYQeWm9Cxt8jZ0Acx3873biA1Xo25oAcEi5j6Iy2tPDSx4K4VZJuf8zIijGIqrkA0P
Oc0ebILvvMC02pGieWmyTwOQgvFCR92fzIgc4bNxI5ISxHeJAa1SSmFZTZdqKq/ouozzVujnVGxu
GKKJF9Rv9TFVrSfUmWcXAWeszYdm4JdVbQ2ovdW+jHHBJRB5vY5W5zovYNOw9TCxCGpYxI039Chf
TaKL/s2TyK16Qr0aNq5zYMJl5VKTyfpO049koycxHDLbHW0jRc4KcMfZJgWySMjNsGugjDlIgONU
eXGtfnLUYBLxYdZFwAskMamIXhVn/ZArbxV6MVMiopUSlN4cX1IqoIzgYtyW+ZKefFaBS3ZsSBpX
c4ZZYRohRiVLnLserSzThVfPYq5eEHyAn0Ufy6xRtxfak133DdU0lRDDGrr32dvVj3K6y/sGtw8/
PwWhZlLwbSkx9fJnbK6E2s+PQm6eCXlL0a34E85UlBbKAAHBYYfgcP3FlIO0kqjBwECCc2adSqIW
MauErRIfBATVnc+wYafYLU0frMUS4IYkG1lzoo2bEq5IB+gqBnSlyQqQqyWDudYcd111V1QvXMqv
uRSfGuLzQXuTfvByj7z1bywTZjRZMCBlcsOjhcaQ1VUOn5PvUJgua1VdekECTibZFplhdb8EBI5R
COVnCXnW6s+wRVLYIuksHfvqrWuGk03d2ruUMG4cgXFat1PWCHTG7N7NO7GsDpbV7thvTNDxkpiz
4G6kHbHROC2QWdS19tr8OGJxak65gJfPjjE3xCX4rI6NG1s3odG9gT+GLBJSbf1WtfbTLMGmeGiw
rjQ/51x+n5PMjboEA8zmZzhUUkdXv8ih8fNh9ubVYkLCsB7aHIUcJLAV8K78womEUiYGZPxCIQQ4
qKjDXZKzyddEg67MVasyp5DlGMsK8xDDQZHkIFF2hIHMPqYPo7wRnw41na1OwTpB0+9mLTwE9BB5
tAAukUcohvhnh0Ai97PQ8QdZPhAyhf50Kw7mdzaa5wkvaarCvZTu+lDdxXa+FRGCFA9pVQJnmiu3
wvanMCNBnfE77xRiOoVTye5DVJLQbBeIqUkg2mKPhgmLspQ6w7V59tJygo17wua18ldtGgZHyVtm
Oi3B3ubJE01chdkcltNwYW/anov8U/wlTMTSJjLfsRZ0bM7Mb1XhBJQBEl8W1Tfmj3WOjhEF+diT
m/s1D9oT3MUwb4EfkZmannP8qzPkGB3zamR+yPk/mjJ4T5Jtpgc+9iMooHMslOeox4ovrPbkb3ar
1yf0BUyOzJbSirEnMW48+zaE16p0M5ODPUkx8jIRJDkA3MaWLASumqdRARLF6lZSPGUCXj7xipei
X6N0ad9Tp0RQreChYawZEXDKzOa5gjQrko/EMj9WXf6co9YW+MlAcqtXLSYIRE19lyuNcbYrGuKt
HZrbKOFbluOraZeXLNE+99RPaXzF/w41rME+C1LtvpCivVG750elXUL0loHVH6KyRuUDWSWoPK1i
AVkcI1QFEgIq7Yvi1u+oe7J1OdbM38BYF5E90v52n7qZMvcykEAzhWWClZ5msnvYajgb4kk9zJYN
AUHsWTiuc1470YTjIboW4gGK92ScsW/8q6AF31QMUUgEWQFKrs7F+p1OeEqRthW5Z4YIlWPiUzMm
NQBYUJx8L8+phi/xd75bf3AAnPToW+9ujWWrb9uT9SIn9F34I/7dqwy5I43lW/6LQ/+0Q0VLdjLW
XzHKAkAb15KxIWoBNDn7blm8NRSiFfYRMCq0b/orDyE39/c2UR6qZBvEUVekdtUcr2os4C2fmYGo
ryHiISaQnkmBSQuaMn3oO19g8qZs/gSccnAQKQjB2KyshyNju2GrOGpM4/qiu7N7uAtZz2yVhIrx
yvjzjh7FFvcRkQ6QvIdCtcy+OAIIOZOiel30Fum7W1K9NCPTDVM8z+it9BjNjdwB1uYDFA9Jo9mT
sYT4Zi96u115Cm91vZ7imCIHk5bGOYYDCkHMmqxexsY+KWSvvpSR7Cz5G2awUz/175JUvAtPXzeF
O7qru0AMk3WY01+wiA4Sk+O0AsFY49qfgeZrzFrJWRs6LPArxQRe/zhxlWg7NGtykJfB5eu4RYHJ
dPu2NO7VINaWNwu209Yf/Ri3BWCVnAo5Y0tR1rYo/AiG6lkN4cDa4MVK4+Wn5TDqyW0lAkYdL1Vf
3RTLHhhg2ulF1jvqdO61f6JMtPP6XVOkk6imp3ie3PmeHkkt4zOSHWMPseZ07N0mRkTBGSkp5r1C
sLcMHdwpBNs1X0k3wqYkY2NRz9tn/lWXG6HMOthk82rSHUsL9mFG5QAHRTbTM9IRfBDE2R7EhE6U
lGRLYGbGxWB0j6I9gdunDFnPaANXBfSHASDIFu8lz2bEdagwIO/0kl+ORowucapYvlSEIcZSgPjf
wsq0LrAB9XI8f9LlNg8cGBNgkbz0UwyJJm2dfnNWMb/1Mx9+yUxxO3Q4mgEtHjY8DVUkk+YK+kyQ
IVdgZC3v89aDw0XXg3NLvG0P6tcOCE5Hax9XfmwKYGZJ70BvKPmV3PsZtRX5hV4XCE7dq4fVQjUv
ASpl8JIP7+Wi0PLXnmAZnmZNPnxFXOTGsbCTLvcHA6Egb0qTsXVM47Oe4k0W2/OytWdLHM4gO7H/
TcbnWAyfaIy5gwe+ivRemBRdJIyQEvncpORRFt0FdhtxeBRG308NYUpcZlcQgXeDlIGxxIrv7VC7
1XilF3+QHCq9w8FN0garG78TZnccX3qmcR4xNcQBtMREQBRoWMm/pKea75rERHLLqa/hwbZYxH/d
BzBW83/N8yf1GElOC/OclBxei38V3ZUkxvYmZDZObQ5l+TTGT3W9j9HiFPxK9jRi4vPqRbvkJ4Eb
J92Nz5lyipr21Hk7dDl3Ory6KK/Yyzmzljnr36JSnMYoXaFS3IpZEhpWwq2POQ8vV4FCgccBL8Zc
Gdg+4A+ChSHMXmVEK6jU2mye2S4JEr9o1NKHeRHPVHXJ/6PjZjCzGBC6bb0Slqm+RkJ3Nk4KUwiS
4tz2pqfobEQt3OERaD0eXwDi5wkrUlTB3Ab7ZMKghDYAoeCA5wVYARJha9yVdse1IxYEPZheki2X
tTeVJdc+oUGw6G4ENBJsAXKJwbE2o+d+pGEL+HpGhxnHT4uYIAZq5Bc55C/Azt3QhXzSl2Tlz4bq
9Dv7kB4Uazx8lEtrII9dONWUzhkK5ym79uPI6g7WM4mOKjHqUCGbgjKLuL1hpSnG0taM4bSaNsI0
lpOsVGZcmli8UY+7m4Hoe4rdkT1aRrccYeg3alvFi1A5exO+AcraO/Ae+xoYhnO+sBqB2t5FBcBV
NaQGswTC7pyV6btFjZyHa0A0KER3cTg0l2Gp/dSVJxflGg0KqWx5Y68SMdeLzdIJis/ssuqpWfrm
LH0l5ohqtZwr4KBYQHtGvBp+ZOsSNtt6UiDKQMyP+NgTS/c0yFi7IYbXVumZxKyaZynkJedfUmx4
Y6icI+JRqe5Eic9lnK9RGl+LbbuoLQUU2aCjJAYDZB+8AiVdJJTLK41aaKT6xUyMm5J3x7zfSRmY
2nwj09n8crYzRaREnhmBWIcTe1F9JFa+sNGAK1YaDgTKidKhAHJOaB2in16lFDJw26CdVaxzqY6n
gcjQw/LAxH447OBfkplbjxfGbD1e8rVm+nfBPGGN9j0NLek/KKkzpZ+MmJnLoo1v4JKCZZY4Ey1G
fyNM3kh5TqhD8JrigFQK7GO14sY+A+XD3LYXnSxE4FXSB/Nk/Inm9ElqIju7YiapM7OOdLDHoTwZ
0HuYmhqXjkDFAc2tgC+B/RiUhlFPHzpu3NVk7aORKFqHEKrJzCV2J07HSwKUOVU+JoANDUzmiY1S
g3yrwTfcnIgoZjpen9imIuLhltosdIqkbxefdMnuKPRulJauiBtFEtGZUBe1+PNlm5gGchEYihV/
2uGirOwVvEgk9I0ARUHtgq5rQpmF9HAB6rn8tAKURTpqS9SvxtbcmGfcWlO+Sap6K3X5ZvkTMjSV
JAIhBYwjqbdlK251tlxRY6JiVUOwIUFr/N41QRgp526yZSqxHL2i+BWzMYnT9t4RktrE99J0I6JE
RFRj21PJDphV5Io+Cz9fxDoQuYkYdlSKTvXT5C8gt98TCEecO8YUnyWeDBQE8o3ET+WBcN/MXdZO
aNdPn8bXPtWvdoVP9Vc2EGwslxhrHJXZbgxBfRGyLQN113C7IqTk9V9+SrH1BRaMEhUW/zL8ocof
hRy55y9lY2JO1K9o7zzGToNXlFDI1YDRsMqojMi7lBUsHJSpfpluG2WuViroMwpXI6UBAZYOpTeG
p5hM8lHFcUHi4Q6NUoB0tOSjU03gQ350Qu4ZrHA+9Nv4q+CQEr6ErxF76A43LCThfVuZxyk3lI73
OpvuXbbct3K4J4MWTMlFR5Km0lghR0OTKAkMIPC+ZyyYjX7wlM46xWJ/QsWImPXd1Fp3105Z/nJd
NfyJrNco1H24QT3udTmMsuSCwFnEWiuBg9mCgji+rcCSY7V22n/V2n6povFJgMyBFx9R1SSBj9Jl
if8Hieya2FsKgZW/5bBkMP/WSnXRtCz83i3+iAJlutSFYPL6/2g6r93GsW2LfhEB5vBKBYoUqWhL
rnohXO4u5pz59Wewce+D0TiNPmWVRO29wpxjnrTqEB5/JMbopH/XlnJi5hs2czAcGa8J02nW90Bx
OUmAWNv5GWHhCGw2IwNB4+ZTWEhfGLiOP9D4rTB1fmgYJKDiCghu4/MmGwxnDGtLwSwkQAdGZkeZ
7DJHNGERcChKUnlKvxUoxfrVmLWD/+42Pyjx9EZPnYHrlwQA6Cu0I8jW7PSFoQWsDbjU7QXMwG+R
8LMI53hJm9l2dXcygMxs4lwM2ZEOZHE0UYsJQZTWXt6fwzG7FAZJiqUVNOMSPAhzHubwU2tDd+T6
hzw+mr8woEVeF8ZnAVV5TQk5KtxuBs9oAlrZOjcATptRZW05nWUSvRvkMXPCJRNIBGIU2G0RxREl
l9oY9pMrj7oxcdZL/ekHCfqwKfretabdRrp5CRlqfuWUD9bEwjA87jQ1p4ETApO3bGYuBAOgBstJ
DIArk80iK5ljTm+Z2JJlYpeM1gIlH+K5wvUzVmW/ELdZnNduzjJzRkbKqPgkIyMNfxrhO8UPn4kb
pRJU0JycOmCnGl+uYobEvOCzi3UuVunQ/DOZ6REz9kH7TqYYQ0nhac1y1nrdj21JG2x5lRFP8E2j
FlYIBa7kfySLVMlNTfekVVaKvX1A032cvbc26W4WehntWIK1hzvTD7fPs7rgfGKcWD8HXfxQouWT
xear8RVN/LJW4zXThmKyVw+CQcnXnxi+0ZpuocKGZPgwaOW2cQoWV7KMnT7tjorwFWe0PuIh3dax
fDdEnET8ldvGHZGlcWwklbkbEPw3f7hGCGFs8KP0EWmFxnLDuIAmqkWZSzeNHiO1cMbADea64ANU
IV/Py++1YqaWzWh65fOc4HAYcVWU81nWiJlzRFjlBcHghDwj9JYxrklbkcNKQkWd9hsB5ZH6epIN
4iTKU526LczlTFhuhIX7lUDX/rM55Ri2nNhJCHcVMoiYPORh8BTgIOliXAyPE/pF0NXnOKJHKvO9
UQxH7TXKynEi4nm1iM0gRc4oEzbYZHPj9+yZgufmPj0Mouqv6hK0IcuBKro2HeR7bHMJMdkANtVF
2BUsMERgdXobhKV0sQzzGs9uCOVAEE85aqpq+csSzZ1ktAntZ162x2Tki7KLhthN5dyt0Svdswk/
vf7RsF4gwRA3amvl7oroUTHYp+jrGfT7QcRznSsWy4s+WBYweftmZZsyh+40hS7aJeDB8s5AOIJB
xW0A3K5AoseUCRRCBTyZIHM8GUJnCCkA87l7WnEPrJtgkKtZlpimKm4koKxRdEcCohKFaTDE6rnS
gMoK8MPTwleZA2Xrv32iQFpDlL2vjdtEHEeOQ7TEIdr1ImVX7VMYRqkQ8EoCQ9SC6Jh/1gnqqkE9
i9hNQgU8BQy+ZhU/IRsfi5a8pYYQiba+pzgS6B0nEmgXw0kR44M1JcwddDcFtD3dumiP8OGGdg9h
9SgTx+H0A8IuMzqPO+ke6+guHfE64a7NtSDMtGOMIHhdmAIqsKGpXTbnf4sMgdyrCW6ZryHf6OAM
NDSUA4W+9DvuE7KCo2zxaQWB97NjOKk4qTryrUuCiBK+rO1h+bWKstfAsAOSAYglZUWrHHReV0i2
qiWLNhWjWfXuvNRe2/IXifGEvuf7NvbWGHunf5O821c0BZR6KLkoWFSMAPJowqq134WYnqSEPBCO
fDSWGfuKitmRtGKPcK2FkAEUVJYQFAVwrBWvO7GKtKjkbd7Y+BKpfMXtQGEF92/fAqw1U52kBOLY
rH8tZgltlDka7a4KLy7kZlB+9/03ubcnokrOVvMnljf7eLIrKWkkpGS5iULoxiMCjlLd48L3FvNa
EmegPmldlvTUfSF049MS8HYNMKmhziGHI5GtTC9zr105S6Ty1k7Ukbq6q75uGR1vXdO9yHsz+tTY
e1Ndezoco7sGErKuFH5VNipYpLyCzbcJ5pJI6HIq7E6qndtB1xnGUR478StqezeMBVdxyBgCNh9V
peNgYEA4V2xoFrRMeRv60wI+pqV+EJsg5EfNS5AtUjnfoa4saJ2xXqffalj6EWGWNQSIFkMbG2QV
zsDBmdkJdcRDD186loxU1Y7YpBDevIlX2+nXLf3mSy2vZoqFUX3GHWsNKAb533Di45gvMY8wGoZn
XjgNFhE9XnwBGXAUFRv6T8MVwNsF9wN9EmMI7wYj0ZGo3XsM/yILZusT7JzNdNgfZ9xyAsKHvQFK
P2UPR03ZzyFQ9sYxYHNaFA2FP3HvDXy2I3VtJRf7rRkQctMj5TbiekkG5m1fMUKSAm0RthbJU6Nv
Hf+oslxTNtTqh4XdhzD7DECsAFta1c5Yo2ZxvRBwd4NsiGobGQxMTpIPVfribsBdgA8o3KKwW513
rNeruzHmj83A0criXkpFeBUxGif5Yf4AQv9AfvtssCxsPGd0AZN2rmTyiBM+Nby61mwrgmTfdD+z
QuzWyQ5AEQbE7Uxgz32YWLc2rFtRDDh4PA7Grvvh0TOmxYm4TWbeMQUgHf3mFmDNiRRQEOFkDE86
Ew9MwVj4HfkXgvKRZcbQ8P6x6xvLo4iOEUbPAvd6JeiPyy4sz430DAtICzgZV3o6EVCPfIU/R8K4
1Sh2/rfj7Wi01J5RDBLjMcn/2tCslDPmDfTDFcGvHRVqgnc1Ew+J9pO/CEXzs4apBbbK4pBN7xRZ
FmvEtHoltQoEgzNa2lfZMUHN17D3ws+ZYDyNK495STGjyWzGPWLpPZhGNOWcTB2jfBq9TZmE9oCg
82OKVdokssJ0YyxgFanq4GdsXS3IU9Mus6fPiBD7f6W03LF90cr+spCnndfvUd3Al7CEi+9aRK8s
wIhSb0pUsyDYKRG/rKKtk4ESJbiVZtCVLRJE8pp/J/TGY42gyXSUMUIB/N3P1mmemcMro5dbTGDS
8Ew+K8y3hIrBVwFoI4Y6mEOOuJN4vDRo+j1XmcQwxjReDPIDtR3Os6ThVH2mIQ7U5RY2JMOEYoB4
5yIOBmKPTRFFKkCa3sLEX8prqPRnjadQVtpHpkdPxJojgC4DQFf7smbQ7CCzWmyV5LjEl1JAD00W
ccbzJgaqGl3NsGGsfUrGt1XcWr55XEBR8lvBEG6MlotIxJtRcq0aacADpto6weKGjkJbZ/J3iCki
Olrq0W+alNqxyJRaPKXMxNv6BnRrYenZHwSILSG23JiNNLZcdngxYCfZzvwJEfw62yy9cv7MWhKc
LGb5u/zWdNI4ge5neaCp3EkLe43l3qy3im4yaYKUuYJcEBqDe4/pUqkS5Mdz2XYXwloi6WUhjPix
Pn8aBhRCg3OYC+5Hpfwj5dMEUaAgNrMQmyFQtv/boYNUzjGj0LdhFDeOprlQ28I55iqqgZtb2Iga
H40TRn5yg1HOCohxhxElLWJrKPlQSBAHHYTpd5u8t7DRBrwG9zV3Y7+Ie0XGzYVe0rQaqhHxrtJ3
FrFdGtUFf1L3ZfCkcAQ80W204ClNw/oYuTcZPiR9R6Rly5tTOUmYIaxOHav5px3yXS0wF2UmIzsh
uMgm0oImNH3G0mdBRjJAPlyNIvpT1g03zf+h8bbHIjtUqDiQlFaYg63tuyVf10lkDYLaq2JGiFNi
95+GS/xlINpPMuOAhxjtIvHpb0xSe6ynzI6Ef+Ou55bmDaAcBWSm7kYOekgH8Sq6uCg8Sc7P6eu9
MtcBGX6YyB7BR5t5O35VshCdQU46hlcZEyvD/cPIzn4wzqIaQUqzRc6gFCpMxl4T/myt6lDcGMyi
u+chlMz+6E8/ZZKyyW+K1uOFWls1kTH4Vo79oWczQKTtPkF+VKPKjWGLVH37qcLtQDEJOqv7iMrl
CSGAb2GWjGyNzUfTpHdNp32fYQxCwBGnGZAZY/omvBXHJYFdZNLBiQXEJRyLZLxFDdKrYb5JvXiR
ZtEfTTrLvThaXqS7rRZh7JSdH8iZBwXBZfW1VU0QblXccg0j+DBK3RKAPOlwDXWakgVKJQSNIF8S
qb5GuWKHTO+sMbl1GYsKcdinSNELi2AD3etN2SOSybMiu4GtxSTKjYWt9j8RUXuaEFb0VnJa8OLV
MejPfY6L3fQlEkNJ1tb1vcBUYO4/Z6a1rc5ndFUCgxcZ+Zhxk8auy3sms+QGGFinx5oqv5oksPih
p3bVOSWxlVepDecM6oC9sg5iwtmBPdsssCQhkLMYjohnuHFAexly7JiQqti19ER7rWsLp7TdyUWE
CW682MWuz6NzGZ4NRNCM1lg5JOc2bs4fbEa6d1Hgn1nJc4yTw5JRgPN756xn69yfY7ClEW5+hPLC
9FhS9U7fNUe85D+oPUcGAvZ4VseP2AqDZLJgSZYoKxYsGYcVWLTtajixCsDLRo83+UR1iW0HuCVW
bb9kbDGO7bEY1WNUlA5GisDI16BKf29q1W4/lZ1j6zbKxjyub5mGDov/KSnjEzLDB+xMEDvaIc4w
PB9Im79NbXkrVOPKF9AW8S8qq8GbmDKNaILEYhHvzxIKNwbuQhvaqRKsurofGLfELTdgmR2WNbYj
bHU8R1P1IUEVV21JIitL+D3+X4VUjfJ/FRLel5OudkeWJ3OmnoZcOIkAZaj/9zl7BVGlswUZ0R5m
kBSz6A4NCcTYv4X+O9IHfyCtBMHvgmFr3mlO3KwBgroOefSBJ+cDFfmnBMQkV+4Rw7CwuVfue1EE
uhICxzmqMVAV7ttahU/WGKg78PUJpMEUNWcpvr6suVqyeZPuDUImH2Zm9DlWmW3CK1QCvUYKqmEo
WiV/luH5eXm0eSgt6M1iSBlJXLLkhViTRA3qUal5U3llQtJV4hnNtV9GlFvohoc9WGV5nYNJKO56
3OIwrO+0RoJ0zcXfg4GpwaTdW/KLtHTE14u4osWzaqrAXQLjN1oPu8FtmyfZ3grljxz9thKtb71e
vnQFghbOiiUhgynFH1Uv7IC/W11iQmJSjo0I+GJUY/usAJSgs6oS47P6MXL7RhflMUd2XrICj2P3
h70ftQY4VuViWGd9YFhzEbrIRoC7a4TeTZf+lIpOiSIzhF1OaVfJlofPAJNLqocbkbalNO6zp4ry
wWgkNzFMFu6hz/KZGheCAPZw+ObQdwlpF9ECVDzqfkwIwqTj7VWw8WhB3QBxHohnVIfDKEysb/+E
mClGeHnhZpXZTMrMpzYzZXet9D+Wedmu0Y3glaDLl2E2y73GfdYTeDqGyXPUx2c80UKhBa0xARCZ
Z0DhH18DDCM980Wxhwem+SI5hUxOtznPWu+zDw2UOehw6Nn1W+60l9Ubn5ORsC8cfZJIg1ny4J6M
VX3M3HFImPfg32eePW/RYy0KeYofgR90JdHyLJLlmUdfNTFIiE21GGu1nj/Wqr8Di7ppIeMUVnx2
vg0SZR38o2Eo/lZfKLQvGQnhCZNuaatvLeyiyKoFps+ybT6F31aAKh7bxYLtIgQ0qAAaHIEJzpDk
MLM7qsCB2Ox2PZo7nScVPh0hG9ilalC9WrkpiLjlWRcFZZ8Hyl+LkQHNFBaXAvJ7OrcEeOxr6W7C
6sz5GGQ+hohETDzY/JOxMQVVTvQdq0Ky2EPUcSLbHIyEeG4iL/6GN8HodN7JHdkEFMotTd1IU4eV
26majgXH4NQFJcA9mU6C+RGiuGkN8dLmxcV0hQv91xOFSpGkL7OfP/Ii26kzMGqeVLUGohgeDLxQ
FrNeujtFu+fnyFlJD9TLCUM0gb1LuQdyUDUYnQDXp4U7xaabQyTBDQp2ANNO5eH3SpDcNWuzm6gL
mwqeT4KMHrWT5sUXq7Huqlw+IrV8yGL6mPZqHF1k/bExt+Iq21cVc21Z8YUh9YuwYR67UvFrrkzr
+1a38dkAGVDNTgWy2RYQO84auFTtGTOPVDK9cCj1iPmiJMokXw3REsBGIfNgNoLSii61GV16iwum
ceQeowIO+NoxRr7ImDEM59ewyk5vAfvkZ+MId5IMG1t0WoXwzALe4jHMlwMQLsIeC+IzRaf450JO
nPBXFKniDe2SllMghcREOkP7hTj67yDhBGKmwkdez4xcLSuwgtmraX5Mv1erCxGkVAu+ZU636Qtu
L8Gmqq1gIuWNnsIjdAEnwlU5Tc8VSRAmL5K+BV9NsDal5YUvD99VmtpNxV0O/afGFmxDz5UDG2Tg
yJDSMBJfiIm/ZB+6ydaLzVdJ4K3ED2KqhIGe6f+ClF+35Jgu+7TsbHkRvRncEZ9uRDwz8V5WdzXb
q7qJJ2C4AxCe0pJAGIaq+5jCTnJuCkU7U3xWg21IX0XzJrBPHneVDtylPWh8zyhad3o2eBsxiOUe
KOGrRjOikjwYhdC8VmqaLYbDkS7My08DsgFaDr6NB6LhbVX8m08Mtfwibbc5FVgA0DgbYKU8M/uu
30L6hcPolEcD+Eo8EHJnD81XYTbYsRWXbSfxuWKzYtHBKxJRXpF/kZB+oy+wLnWAkcT1lWTQlxGz
AUFCSiY6Wsg/DX+N4CIQgqiAbAzJd9oXJRrECo0MEgmN9Uw4oUbRicIEu6P0/5JDSeFijww1Z9RY
DSG0PTy3zYixBdLKYBZauKB0WRRrtkZ3NsYaklVwyrKt3N1E5B08JZ9ZBPMIRIv6K15Gt0e+GLYi
H1XJiil0xJo3ISxUr1Flt5ZPJnSE6XZLIHXZuq/7P7Nd1NojBNYp8kStjBsnFs+Y9tgmMm7ed0z4
dPyagMU5EEEwktDYBE7bPfLh2wigi4BdVZHdl1PqbJGRGrOy3tmZxFDNgZmUl5JIcx0K43KMy/qm
Fi03qHHsUJdVY3qbcDMVNShhSMikQdUaST27JVJODX3qparq/7DF3d74PeGd+nsjD4wUjPo4UKRt
kZcEM25l2TSgwMu5sVT5X5UpRqSH9vCjBVL6ZLDGCnW2HaZLyBtA4XwjU8N9ju1BZViqolETMddp
Gw7wUHePJOnQ/f68x4b8ydK4zDHuJbPXn4krdhbfUdJHOfJlnV2E9iNy6tcmwzpkskKHapWddmTw
beQnRdVQomoQOSDSesLI1Dq6kGEoW+hz42niDhl2ZvrQ0++G+VqCtGExY9ru/KTIybnCvM20A77Z
kPCggc5DOOh0ILZajsOR4MUBgcRUGMdNwx0jkGCteRQzJG/VAoGBI0QW9gj2bYVzRVWBNXJfw+bM
E1ooha//cXGVqg7MZeWARzK6LZwnAPX2zRRIgW9b3/6p6Wi7IzrDZl8Qz560OAEY6YPDrw/2wICm
4fqqub5A3cXY9lpyNRc1c7q6czQCRCWP6eZR/NKf8vVAyOQdle4jf4n8JwjY679Le2K7885Syjxm
Ag0zBnUE3r3TR2M/VeOunnWSnUOw8aRC4qkQSUnWTDx/3DQMm8vTViflTCT1scbafBU4dYhKOLK0
9qCMgCRQRckXhT5gERQcTCM/UtfSK3lr+a/OpHfxq0LzeyMOzJU6UvFZ6LtxiE9fNX11WnwAEKnh
V1QuIc6ciSl/MmfnjtTgbERmRnIw7sCuj0/ZF3reo9YxsRslLpaVN2hfKLhcKYtmrXCLHo1YcYQX
c2jAkgv1O4Ll+1AB1cHf4lMZYVL35xI5ngbOQ82R9TuiUR31un9H0fKWuni3MvUniYm8p3BP8CzJ
qFEgaS2iP0L40kMx3VOEeYJIgqUC60viyXsP9NmpBSCvYu5hUUbFSAaHD0oggOISi1zyaSe8w+SA
1x1ijIVZVQA7pAkfMl3lQlbZ9CFI7P2HfJ8vxikJaiAhUd0f+5DsMZr6lcCguDtOk3Ag1ZUgel4Q
oqLkmGP37UEaE4q6MWyUaGJ6KRCMNP2EOKULxinhf6m6svoTEY8sKXFAzkNQmELAvHdde2fMJ6fA
CmBGIEhROEwTHlrxRViVSlgrLfDQ/yI7ZANkVZOXRL3dGh3KdCNYRTCTOpsfekUBJ3v7J1tvIYjI
mblCAZM7odMQAMiq0cPIDyBsbAZQbNr/vzrj1x3Lsj5yCDASZra9j8dPAwBmSwiRqLs6RGhwWFvY
g5DIWCFNhMqWZ0LHA2B5tIQ32C+rjd55Xr/q5iabxIyoLw2Kd8izhQoLnp52Lg2ViQ1R9xpeaQHa
Xly5MpEg7L64hL15/t4gmPUTf86+YampT0SaduIlP63jRAIoSjQD1ZTZ7+eCWaB+mmL8mnLMmyF6
2V5LK6fOqCRIYZhDzTGKP/2y0bd8NV2vlmRe/2ZYOaY+uRHmYSFh14KpAgMoxSEIsF/dVDsjUOlJ
7Gw0hzsZLIiaj5xxJijq+igDEM62/0bB445GrDxVSngqjuyvr1Oh34RGvEdC80jD6KIvfkGE0dgM
DMTjY1fWNuhOer8TUZNghBLXiAi2TZ9k0T2EXdQqiE9tGnwLgV74T/smMBoDlbfgbEQGJyoyrF12
fygGmZUcJGwaGhMsMGoUJzKizlJgsQMVUP3o54fo1r2dbno/UTSIIcnO7YQAWd9wfFjEXSYlwo5M
+auAmF/W5IMmdAE4H7KDnq3CcJ3mr6bz4zJR9NYlxuwBQvDc1E0gMoFuoBxyKIKaRpJzmlcLEkrl
FZPoQXaHkbYBn5Axoci8N6CYak1wFhRwAkq4XuU/CW352DCxokF91ov8oMABtfo3VmNYGeKlrPji
Kd252kcGOJNKsdtV231+m3W3a0tauvgcLSSu5tC6c6BKVxmYrn4witdgVeDLmPlNA7/cdAS549HR
sQWWboZYF4faNfqRVpPEgrvwSczDbd7NSKrQRWpcgQLtn86Zl2CKMti0bMjKicnpoiE64q9XIUFQ
qeeJAoxEZ+TmaiiQR26vmZsL0ai+qoeaOnmUK0dK0ea/BB27z6ocU65C1C82uFPcKQIoWchYnBbE
cl7Ua/xaMZrL7M2ktWFegjJkvfXcLFURotVgOSQgG0zxZEEl7m8j/DKGuJKBPkEn6OYb8u5/dQJs
h6YyT9ly1PEHov7BwMfQY3Nbxd8iRsiEwq/jICSvIKNm5pwQiMRmRWYLJeC8fjynKBxUMzpF/Flm
jNqc90O7kxqQq6bdEalcSrVHHdvWMcU+T32I+9OCgJ9T0nIbta0HKZu/nNSDvf9VisupVJePFPfz
1yzX75q4qTJWXnqVvFAsfdCpDuKzoEQQ+vkmQ1weLhMKPjrs3VJ/NSAlCGRhatneJ3IY4tgnRYwA
V6ROiKTNY/lSB2Jh6QBLHHrZxFAzEk/qD8mcU1qfGpgOUUNXpheeQfp21giuZCquOOEWqK8QeMv6
PiaUgCsEpiK9CjVM4l+jpJ3TBtrwHo1DWpwIKAQHxcgWD3R2HAVGB+S/TGgPSzw7RPA6RsktXTYI
b+CtAJ9uZwjkGrryHkksIdkr1OKuyFw1x7KpugNwoj7H/N1dQsQLVg3QI7m3zmAYp6bBxgngiAne
PiSIIP0d32XCiKHA3HMt9JL1p2zNO39Kj4FLVti+oED5VToTXg4qJ/04tzwPqMpYtFssNlEhO9r9
jZiPSXbhCeiGS+E/Uhx3j70CKitEAjMlfXdQf2CpPxQtfGBDBJk2sb+YjW0X8q0n3UeDLfxdlOKj
kM1Hx7oDhv6uposK7fixlW/NzErNFTPxhNcZqmJ5QowOgo3s5rqlw9BwC+1oJ4/NmHLz4t41Dz1h
9QtjfFEaD7JIAF2FR5BuLmbCIMLLPXRQoCTjpgQzJZnOZq0G9LaRHanKBVwQ6B4c35ZlWgtuyJVz
KaeEjb9R3DAHUfd5peHwlxdeclc/xUZ+VpYjS8Y1vxTp8tRn7pyaxErWEeOo3YtKuam84mSebPDQ
FwEMubabJqq3Md7cKI7GVLoIj5aJcFcx6AzJyJbTc+vASj5NYggHIdpNQ7zTzc6NLcuWwtecIcSF
ZVPyIEqql8pEVJ3yzHJ1AKBaNfKYYhKfgvqzz/XPVA4/w9KV8/FaFV9Knr4alHaC+q7W4VX0di5X
x9GIaY93HXa+BjyNAmrzDrheWy6mxazsbPjFEPmpNXuIdk8iAt+X5AKomVATABXUcPaF352Xm+Wh
TkhsPNLnAICWSC6QBtyN2X7y6q9IMSmroC/41gmWa9Af66+BcqeV4EwZq9Ox1O/3MhKghnFRZV0s
3xpgm8Sgs5l6kV5LGzLsyM6x/hm3b/u9nXQ+ZyKvoqNosT4ajiIdPLSWIf+bMeCJ3XZvhpHzpdgN
dO5kiFzOCv5+wN9sIqAu5MgqW7wMUfVlvsvsiQyRjU5KC0p5E3OiImEwnp2noxHGylhiq983KQOc
ERSe3rPWtZWnIjuYH+/RLoqHw3d8lnOL5mhlPuZkkEpWTce4DmjNyweB1W0RxHF3ERPtZNLVCm13
07LszqLjnj3FNzLl/xQ+il6fioFzuX2IS//ElMlSdXV9Foa/E3p8prqbTGppipNAFE4/EibTSuTv
6tj7hJM04Fg1M7hHhdT6eYRqbDvnFPO8tB+9QoHJrVKbX/HALAmvmLLL8ykARuZPOlYqviGkHYwz
oCZjN2XzSSI3vPKhc0IRfdcEMKIGDL21LXzdLALht/5krIvVErtfgZK0RciNqoLwi4uWCsizKzi6
7JRHMAF/q0o8WCstlsNBCf4cgCMiD9UEKV21Zzww3jh1KKqovh4/+Zb4wTs+lZjFJCLUjoDCdTEo
lflKR5OlECC7B3Psy0bDhvT7pNFmOTux/1UcfhVipsxXWQ/zeZCKxbSfxfb8UD+afAlUpQ/Eq4SW
qBT8RVB91FrYl1qeFE2ZXQv7gSHezES5ZwSMpi/bD0PsFF/EqrNd03B399YT/fTy0w4Gxv/lS+FJ
SZfOmye2JsoDuwMPHZm7uKGgsTOwmr3Rg9SC1svNVzfPNELlcENbdhLP5x6I7BbKOyFDoFBuNy4e
IZQzcUF0cAxLdJ8mXc8greERPtZsbQcE9ilu5zF7ttWbMY84SoDN4EYwMvWtT4uo4MJUdxLrwgWV
0Vyxp0lsBPrmZ97D5/yaWcuAAPsgTCdL4/NSZygtGVm22VnlR45Dr1qPRfgZW8veEjpPcGA5YB7Q
TiWhB0MdI5ZEJAlRUNLJ6S5QrGBDd3Lm9X88L8NfmH0V9MTaSBzBBvWoy4MkTYe6Zggb7Tri4qWw
OgL2r8PQW6bpLJXC2RzHA8lftjFmJ41JkyUYZ2s6iWHn5rLlA1JdEl9YOr9VZb8xDZ/0j4TZ8Vi5
/Upq1xzaM9daLzxYqlDpIoSSxBPbjpPwj8gYSADwPESGQ16a0/Gh6Z1DCFbIW14TXZuArzoL52mB
kAtfASEYUNPjyvpO4TfHjD/0P+MxBgT14v2ecKhqDBazV16YARrWS9U2V5y+V1Ypbttiu8UgsUV4
qrtVbC4Wwr5pZ7DDgFVILlbrRDADG0IFcgbCzeHcNH804Q7Jy1bwdZilLdajvZp7Yel9vgwfzW2S
rL1ymBJAkb/RlJuUWQslGwTbiAeJkq2jWVsa8AUMkSMyyQR6Q1JRGWwzGKFv/2fIih1f2Z4XXEt4
GIeAFJ0AaWZCKFSjAzMau/O8mN6iS3tMmnY4am66pY0tMyYqFefrIqFH6XUPAjHbjR7czBjMnwWe
subSFtJ1qORbMen3cN2P8alRew9tdxB72EiEXYwusQ8ExqRAbIi/VRw2HVMFXdmImbEyAZ0KFiPu
UhFu+TEm6MJg0BVtMKf1xarCILuNr5TUKmIKq3iPptcuQvqVF2KFe1zIj6bquE8Shk41oVFIrtq7
cIdJ0OU7eYZetugPiZ05AIQR8wSahvEsq81ZBq8dVSlKT5P1K4SRARiQhXpaQW5GZJwuQk8y3FFF
kffSi9FpBSr14gKJdSRIUaTM66DRIJxg3DqcPvX218BwqcoJFNwpfe0pi4RGdptYZxc4OTH7tALV
MCUxxG8jiVxhrdysRlJBaDqXuTZcRUEJehWGwXw4Zc86MaFr3SJTOhAtu+taIRCE/DqPJM8ckfiY
SXyQwZYbLAeNFpAcTKnizuL+FKXFfTmL57FZWDBIXjqpXjuq5MSh7tOeRV09DSIR17Y/EjBxhz63
Rn7DS6wFOhLMU4omu/JliK/p7jykd/LeTYD02m0yw0Dtb5Yx3u5QRQhDFbuOP+/QL7jvB9jQxoH/
i+FaXXsuEF7FQbyJz35ptzVsgS1pbjb7apayU80I/rFYzaqteRq4zJLlvY7Roc/4qwCBYDkbg7ut
bdgxBvE0jfgsVSzhi3GPyZzughygfygxLzCIa2DGYXybcecTNeI3wEiTq9EAwjiiXJgAdzlsnHWs
bvLh2VXAGhrM5BWhSmdFVM/xMBwYZndaD99H8Zh5kXkSHeJ2wAUVe4LGESAn+856rHLhhvAuB6SY
I8p6JiEJ26WEiLGcOlIpHPHHCldfqv6pKIWHMLoy9bv6AzjfX4qngCJY/wpR/Sq0/tlCHdDkz7KO
PqWd4ZG6oj4vxl+9IFCh0RxxRSKoVs5qEgRQwZjsq2MGDRPRSVrY5GKfKrZLaw8GXCPENSYDobTc
aUaOTts4VYiRJUZWU6wGU89zG0uXEVuoLoaUW1RQTX9QRpFhgnmx9kNmeTIYgGnuPdX8VWNktInB
oeeZxeiW7MtWO/KvlpPWVjfEY8BashdmmRxPAbsrqLO5S4TwYTSQtGEEjlAbgS6b2xfLWL/rViJ1
6sq6hcMW8hiysup9RQboLIc7oY/2xda9H8qoPi4jrEFMczPZrZwEJMIQYpX8O0jqjrFagimzX5WT
mcq3hkhFHMHLn+U9ahLBIPMrHPOXZk6flhtX5V59j9HuZC7RqeZmUYvmPrLpXXJn4dM2SKdr+clK
u5GYkSr5VQnjq5WHF+LaIiJ6Dzu2XaPqcuGp+xWfumBND2YDXSr4Q1n6k9mdW2vwYuOgspRAToHZ
iSuzkMxA3pcKRbELTGbJziYoZjy9pURmNzOQrYCuj+OExlQBOKqqjgawNiY5oLcY+3M05FPrtk6h
rYcdmQGdFdT/o+m8lhzV0m77QkUEfsEtIAnkXbq6IXZVVuK95+n/oY5zLqqjo01tZQrW+sycY+70
1LzKSXHzF39gVtRmLFVlGvQtl0OAc20/8FxnPNds6/v1aNY0j+apZpXXRZHb6L4GOFDB3VyXDFUY
p/Y6lsgVY7oJ+LQmknlis2s5eTqeojkm+xIzdNzcNC19aS+23er99FG2KeZvQRzzYEwEPLXs/srd
4BMJvwEzJJv2dWjDS2vYrwd0O5eoteYvxjNHc9GfiFHXkv2zehwEHKGlPcW/SdoJgzkx8SSRMnRl
xXf+ka7hlB40yUZRitwlZ4wiGXsbvaB6yuTkZPELG/Ng0nXfH5xXEJNio4NUf1eAgmDagMal1lcB
EsiJp5cIl6fVW0rh4YXbWCj8W1fATar4H+H+TZQQlHwH34h10IpmIjq0aHwsrDLLgQglE12stVno
m8t/OWhUmrZLnYUeuPNz/9o1J8c4AqpSmMfWOBc08ClX5qGb4g/brj/9WGW9WKRHza4J3arrszxK
Hk77nc2fDAzUZOE/CYcN9Gwk3gju+p34abDWrdmw7cuShWa0paVqLesgTGlfFIab4mjOpSiQVahX
vRxM0JbSajkgVm1UfqEDUka4acrQP3Mc5tkl5+Eq8089VT+XPwSBudElvuHCxvQQJN2DK3fEitLI
yTnElTZkjJdEsIwKL1IboKwmGhbyh6dkykHCbxC68Jl7guABMbjA5Oi7BHMtK/ZiarX4d5nzs5kg
I5PNlKZ+NEQMpCN/0u3dMOHowvz6AbyVPtpfpC5oczOwUxTMSbaR4sTxw4/E0ANT9HuV+dT0wrce
rVQ5jmQu1ju1aa6V+C3/GVIe0Gy6SfjcYQdTZ3Y3MTkImm59tDcI/Kp/WxpcTkPZslVkoMc6aTcn
jH7ZYL6OAPIcd0Rd6QQw8vwbPOA07g0HeVfS3id0uSEvHMFhCqgxsBDJpwBd2N+Uks7KSBCcyRuV
iXsitW5VndjYmqRYtTgnMIrgqwmMEpJwXuzVcN2jmPTYgzmcvpXY8XP8EZbyXq7VB1l9RkGAgzbt
p0MZmcGyAnzga+B52pe6RbQ6zEgVa/vOBgCSSfU1ZXQiko2doB2BAqMe3CXnUf+wPpYK0eiQEYtK
rLqm7+jMi9hjkEkZGL8VBN4Ku3yPo+q0jpiPPssWmbMk+Bas/SucFZSHSTf4URGSEL2QrOZMXwTO
TFfZRMFAteZAh3PZU7ZhaSXFbca+2DpErHhn1o7SI2vzx5TeAcUdzRJUPlKDh7KRvbS2r7PRXKJV
OdH2uMkQ5Gm/rxnqrjjNVrZoS2DJM6AvN9RIwBYXWR43kb0Ehdnswzk6zPlCOiopHTwNhIXw2vPR
yE22m/BcqOVl6VxZr4kvQ/4vLwG7gmAthyCx6mDw/bEdz6MenZtCPrVkpFgxITGU2g5PWLhXbFJ8
GZTlcwISw7HS8shVx1YCfZwu+yVRXTUGK3JcSErgGJ58Y+j8RiXL2Tft/hav7dnOPgrDhDkKv/5q
DznZRgg2DFygOJcLEDOGbWyxjdFYZ2O7Z9JP4Tn1VmAWiJwYK604KVv4tLlORlHuz9G6w3sC1J3B
NYnGQROhadDyDQIyr4oQ165QPebSU6BbdNAtooJfC3QLtwdvYYG3GKp0W9J5Cd7WWvXSfcQitCMS
nBeLwzKMMrgEF3Y5/sQ5uapI6qfuWuA5auSr+SE7Sje7srO3MJuZDLlYk7KOUJnIadWjHyrXmOrt
qpKnbpGXsrrALdUpEJXwcy3BskkUVoxJweNORH2lsxNJEhzuJIy3DAMT14g1boropsU/MQRYO0se
mWYALKmekjo/rWF8Tn80VXmX8BniJfBivUFvkb+ldfZkNx2SxoZr/lxMyTmb69PcoxxYNjMWlVo7
jyxBNLJN6ix1hPqc8uUsK/z8OByogIHXthaca/E5qvalmboLPCUmdcal76Sz7Bkcv00rbc7/6fyr
Fmd82hvdMUAjfPNY7WNSINJJ9nQ63sKr1/AcQpXohhZ02K6MSzdDYUDK8g58ISpEg6eFfso6jwpL
aRW4b9XcTFHcWVPDiZI8fbzWCt3ZzgXof1WK6RorcNY1Zmar7urrsJWuQGIN9YzX/oxaWdFhL/EE
srTnX5fopWanaatX5rtIhumvWoI8dXU/p1zRvC+5wOm6bGKj8erXm970fIjJUdr/WLipSxwMYgmI
iYW5aJPRC/Y1TW96gdDvWJ/xYqoqk9jCW+XflIzbnviBdYT3eOYv/t+kYApT9LeoMJsC19u6gXA8
yjWDNH3T45RoSZgcsREXtxL/tzF/Wer41DuWP8hgAYnmBVkGSQFAUocHy0IWlf1koL/AL0C4CLy+
IGfKSjA2ZO5LucBBBZGovRn2wulbcFIodb1/5RxKvXKw7Zw7wwwSmF3UHB2RV4nhhhbVGxKHtSVR
lKCWSC9uDqt3M3mkRv1cx/6tq77yTpxh0wHtHQbjifdc26e5/AC1ICN75En+rLP6rRiStxenYDsi
S8qmBQ6XduuGfS3soMUHrU3UICzJ5cXy4UT5RIP4vbTsMtDtKgrJ+mQbDeuYDz1OzxHogoKkUUmy
741VPJflu7GnU/YgEIh+Cl/7hHKyVg7prEPEUw7ysh6ahKJPLg4UYBaZqzHV71Izsxg30iq20RJu
wmpf9p3/3XyQScBTgTPGwkjk5W6Us4NQehap8c68T3jMijMejHQ3ON38N8qfCNEIXhn9mj9r2qIz
2U4CyA0pn1T/p0KFa2D8njG42UH3BzzZIcOSeDAjlOFABWzpPMFBb9lyLOzR8uzWZt5Y5ofYeaBj
9YrHArBs7IcgvcnitwaWPWqbq5mYV+TOtwQLpmxdclu+lKnmACEmSDu/kPZeUJ406n8jSRjxyfYi
WtRWoWaEdZxSLGP9bvjnruZHA9QnTRC5HSiskRbVTszQQUY/Ig/WqeBgbifMJ1vWwWm73Kkv35j8
sn1AZbp9rR6kugQ0hVhGFo4x3SNMomIdNkyysL5qx2pb7vVafr3bp7GNjm+1lZ0YZd9Lttvm3L5F
X4o7xvVpKkegedphCLFP2TtWBIE5zoey7Pe9zAWVY9q4JF91heQqxIHKDJ7KdkINjXanSYbNpLF8
RgldVtkm5FZUJhAsoCAUPCHZvJWdDrWWIb1bJhsRxFojG0zot4Sx2dH40P8MDyPM7sXWOtjpv0yr
fA2J/thNt5qnjZIkwugva/7MPxkvoYb2voUAYoY17UgVkGbrTx/Tn+ivLk37Fn6DJgNJsZn/9Y/M
0xubH6M9KMlySC1xiHMJj3h0XPSIDGX7gGTgH/kx14G5RbMr1/BtWvM39hLP3JUs2/s275Y1X4Uq
XzAfXQdyjyUs732T79bE2BYQeb337hVMiZAf7ZDXIMaqXxAbrh/2NmntVbjU+z47j7l9WoigCCcO
zDnzlCU/GnV74KTGJLxR7yKCMOQ1PNP6gdZgrwQGugIepJcphEHzCPGIFCR8nKqM8dG+tkpPWejI
PUIqRQ5sxWnp+OFDbE9I+suFw8TRMvvMudvm7oxGtS7Ka1lIAWHq8O8h/Qa1biCdgZHU+JZ+qG1u
emA5hZ3v7P4locQcA8MbI86qdQTlyLApNpqw98V7NzF/l6djSFqIMrg1NeYce6hxK8d64d1d6aK0
1ulTkwj6AnKPKUMa38OkfmcZbSmlM0bTZoheB0TIHnTam/QS4JmX6lIHinj9aFhZTsDsnAkBjbf8
ScYXU5E9YbyYz1Wen6rGKm/EviktD+tuo3u6RwbP6NKcNl9ZjTtMkIEaqu/mMCHqlY9pKL11hZuv
wwcxu6xvwWuH4mL1m//Oqowp8Gpu1/ea23WCGwJkMc2D1F4YM4W7t0rmhis/xqyHvI1SpmISwFsA
+ZZahCVaSHwett6d9Vqk5lCjFhSR2uS3velrEYgA/LkmodzkvUD198u582Ex+SpnltpXfj3IW0JP
CZg1MGop+zbq9oqQAilcAya2EFaJFxuSs37XpfzUQDRYEEu6EJV1BoguM2L05Ap68jEs98u4kKAj
vByiGQwlt+uWgPOlJwhAzUmp30A+xZDTUSwkkNZVz+7YQhJFl4r53HpI0N3+tXeNIRftFnTS1Tkc
iwvLHm1A8wV6NWKWSfc3pf2x+kFgGUxrinkcCDyY6Ly6iDI7SEl8GD2BI182+DywmNB36Rhjn+oP
4SbYY2ZSVDaD7ZXWvFWCZZdP4xZlSEYXh+lARRqiiOnQYMyVyHpUCA+ZmkOahYfVGgAUMgzfyGoJ
3Lc7xSQUCRkxtKYQIMRfjpCdcL5UsJfi0CpALdS1j5Mp1AAReTJpVLSn27IpET4BFYB2gGgp6iEm
tSA0oFoObMnI3s5RhwXlXdgk+Waxix3/kRGDbiuJrwhx1nWZG95go57N6Odw9Be57cVIR1m8njO3
EFMw2SIICRZaUa9XSoa/uyZqQim/jeIfBw7627+FnD1Frz9bI39byRFNAt2W/Iw/vQLgYND8Mq+8
dCHer/PDkXaC3pfZC1cLlgS4h+Kayojk2Gn6CtfcxJZW0X3EXtFw0jlG7BCvGgm8uo5tFYKbYOm0
NOcBp97cRJumvuVsnuY9gn/mTC/7c6xA7SXNGsVsoN16xQZ03gRqRRobG786VR38zivSuET6aOz0
s8sB0s7Dh5Uz2zeTg9Iub0uBVjU6EHjQS76UTUBk7Z3cCBSNXahvoZkxpjS3Oe0ps4M2Shgf0lvT
oaKTaKhTkwhpMsx0Me1HTTD8Jil6dto3fpynSQdEAp3YzxvJiPb4VPjGWWM5Zg1EJZLuMVar11lz
GFBrnffkz0nCOshaepW677rL/Za5b7nRk/SsaNk10cNbnNK4sq9uxS6R8rdBGt6bqP1ou+hz8aMy
CwQESVuA62a/UzVgSPl6EkB7EQiYylfU2hde86fFWDXAjIxGOKxTuU1dxJvQvwyEnIZr4uWShhhG
v74vCHpsO55dOGnEOHXl4bNlrkcrw8ZEulny+CDAR0GGOb+UmsQmTEKDL2juiODykvps5uQL6f8w
WvjaZ3ZmevI2yUGO4l39UdDroIF92RTvMzoMaT+0xr5f5z2ywvmIeJzMnEpwlrDpFk8TRpEWsn9k
+ap3Jnmd5Emn97qzGG3THRobIQP++aKGhVTZu0vxW61i6mu6+QSuu4ZRuacUU+Itwb6MeXAacLXZ
v0uZTGbBu0TeRbc0hzpUoNxAml7a42ACqhsVx540Cm/tWGDeVG2SNmfb60wkHGW+j1YNb5ztN3ES
WPx5ZesmafK/bF0UFolKYT8p/ko5xDydpWPBl7Qofhd1vtbYOx1eKjXUrskQH2o4AO8F2/GCYZxa
tGj8lynbTTK5Qgji9AauUVkGBY1lSYZxJcf7RW32iFIsndoxYQuwbIpiuCbpcs1zGJdVcbUnhDt1
e6kTxPFIiC3PxteZTYTyhaC5/yVqco3Rq08qsLpCODa3QkpPGRONTdAhk850ZqTLtAdHWTSZWxHp
1ypSrybGPS19n6mAEQ5Q4q2NAQyEnDaqK4Cqtpx7XYqSAaJNB4uPLXJqjUzbBWSx2DGRpwrkqQmb
vsonQZUVfYtnsidSTHEz5teJMh+VHHjManPKgr2gBkLNUEnHUSaFZZzxv+XHSs0dU9bebAWJWcEu
Fc0840bGV/vvZvpXqMNbbodPySLBGNQWt3LTPbB2HsFYYlDq9sb0hJfqCZAKk19I05ZvIDAb9s0K
r4cKuSv6VyF4agr2i+26qwaGAAAz7bHGfnuRAjW2vTpmOqQPB3hvhs5iSb7DzI8q9///7l7zZ7si
yMroAv01W4m/lFDyflqU5SxONmoKcEKJXEkqd137gawUHoijv0pThTlnpfoSdWZYZUwfP6bsMiDD
hA9AbrD2qDlx4FQ+hwTjYdWjc1aAuJz6ius1FO5qxw+cPlSSBChvRumecSjY5B9xeRPTribmYZWx
SAKAvY3MeFTSahLIiikgSMDaU82KfpmfRqU90BzcQ+LTRELLUmZAN4w9g83anA9JZBMxC90lxpsK
WEwdSpZlyA8yCHql22SNu8DaYDa0a4dbpCMoEZ4JGs+uQBQ0lpMV31aP6ksaz9Cbxpe5pnHwTzuR
rhwm+WvJOf9axal7DxlK9WmMQ1AX6d6SsPkp6cEcp4PRLvCEMehkxxX6yoIKntj4Cu8sa4jilAAx
K2CMd/d5RnetQELpo/uayDcpee9BYpVFdo3n/MKNOPFE9KivVPL9otT5NomcTZkHRESrlswDLO13
rEibLlJvht1eQ7X1BjaRnnWWIPYiejo17XwMM2mrxqiGOn8+weSXEpzAV0LZNkVOSLngGHRUhuoc
THv81Ywuxb7vKxI5nGjEGBCDSaV7FeKAD9OqnvOQPWnvH6aUPhqErsR3hMPoTStBvk+v5qPDLO8W
fkXJuz2wK0qq6yw2GiW9oKQ3qOen/kev9KDFvSrCnVIQRG878+U7GnFQg55Gl8vABVkFfq3ja+GP
g2r7jhBbJ6mSqafxWG5dNJ2rsLoazqr/ZaC2KWdtXx4ZO4D8W6NNWH6Lh59a5amUjKMI5PAgPZkB
/xduvHXI/I4ZN0N9Kdl30mHpxUlWp1PfZSfTlI+hTUJj2EF/VvdY4kvylnaCEJHZYOlPzvW0RvjZ
FiIjo59Iq11Q6H6Tc+bvUleOlU3dQABKvQ4VVY2KSt1lPF9efWqzqzRFdwgM9yxXnKTmuSweKnTh
bMMreV4ES68ZNIbGppLEIxkldBl55tI97M64z5yfw0dDBivlUhaeW7k9I5e4SwPbaoGjJOa9YHKs
0NCcaJuN8dloxP4yhB6KGMXvDLYx9zNTdafljwEeNnr9MPiJu31vD9upY1YNRAT7xsjZcTHMo3I1
28O61qyKAz3GWrNixkeXQCwtwA+dV3c4WjLBBeV0yCNf6vEWrH+06m2cbh0/CbndsFoZnYCossrd
SuwkKd9bGwl/xXIwVh+sItZu4snlA49t59cjkkeV7XODFla/sl2DBKGfsqg/ZTnTXb4GvH0sRN1R
oYokHmIaIK1eEMjBmlUYtUtR4nYNP4m8TSNfQ96PI0CfCbI7aay5mD/yhFb4mSyG8XTGlf47SS4R
rKyWkNAISF3J1DTeFeKp0wKU5JjazzCaz1RF3tiFriy/9cV/OUzUAc9edkZ36VpF0FIomOv0Uqvk
M0IUGZkC3hYBBZczbYB1Z0e111gsovpz/Iqf0QJLRadUf1gyyJlwZpv3QqJCvoQFrm5Jv9pOw3c3
fmPdOxutekzTP4yTUql3K1YcK4JUT5I8s/uZhQVY4JAAp5GU7zynaBeoUjRvFAjSSPmmPcIAOGwr
6XN5vW0d0ShEPLa27Unf5aQesyWi58ZFJhi9EV7xlGmG8hmibqw4wwJp3ILCZwCt7LiDkms0dbxr
xLhve6jKRoKymkPdJKYnBFmjwFAfEQhWfsKkd8y0XQz6jIVTpEfbCX4LZL8byKT+3FqS18EFBO2J
+WzKP5ulOIQImkiPKpELxBgVYSpV7UmL/4px8FrStjUO3hn3nnokZSlCTrfRDbpZkpmhM2R88HYM
UMLxBkckTwBfSUzaF4qF/qsDCyLfW2JENPsntyngZdSt4ivJkmuzMi+lihAzErl90QDpIfaPtega
g8IEUqWiCAIJJFGY4y0kmwycHP4Rx+R8Z0w8mF5rwrCsd6mVubK5Oihy8xgKDkrYldUJQjoHXY1k
skAgWtJARxmT5W6SxF7y0inewnTk3aYt+61otrN+13yUoWifac47K30lBvYC03C4p1nd4kL8N0Xk
U7XD/7ZiycOV4vHk+7XpUomZ4jDB/asy8xDO5Nq/SYFunDozvWjkK4W8wYKxmlkfrDI6AP7dCzCE
Ra+AIywCk3pbJ4ErBztwtct8xyfZGlj6epKakqi5eumJwRp9KnTvcsWD866sFMoDuSpo6zDkUZFj
8XoZp3qCLAhFsrAOZKbYtTIi1Y+qVE55zCOlUd8PHSE20SlZlmOKrK5Y96k+HobnfxqyeiacyL7s
zcwgkqFaLqpNB5vbMkrGZNuS+RqPE01SYf5Xxamn0yQZS4uhCYxI3e1ZR3kS2VqqWcDKVdJi3/Al
5oyTmnrXoCtYWSpagsw/kBAixaHGnwgsxPCnqlDEOqU7DlWQLzm1P78j6CB3ZrPM0PFhyceBh1mj
oxE8xzMb8XI27ob0E8f/pHLFgsnvD+iisOm6Yv5unYtZd9ECAqLrgo4iZ0K5tDdR/gq2IK9m68Gh
abWkaiV/c/2jHiOE/qRXRfu+6bjOP4f52IaWz1ft6+eck7ThgY/hlKFEIsOBEKWq28Y9obGRU0b/
tBigf7he1S68GFzPnJxS6KenWFeQp26oMjq+v4IxomkFmQwv8moh40/eo5pDRiJVBoMPyI1kh9J4
O6l+GfpMBXbyUgftDKPZ3toKvmxMsoa1sYoaEpYr1O8aLz4krqILPcKYWL2iuEGcBRGXWSWJzX0n
9rXGwC2njx6DWlKZmHzK3RWwe6Bdex2BkYpZhteuNniWiPmBQ7ItFrdu8s2skhTjRg0uKaIdU2iK
ocW9wom50KhJcIPV2oR8dysNXnGYIaH10aWPCI8dgor/J23WrTO6mBHgZ4nN4cWp7WIvxHdjDdgN
FDjQreqqvbmt4v5AE7sqxHhgDRhwuOIjo5ba9mLjwxXyEgshFHdBN4tjq8yHmNHGfNFpYmXAR0Xa
nTiZCR3UO4Dy2A+ZRsYghpT1irpHDa/qrJ3NSX3Lg9gIHUmm5wEwtclILaV1ApqJNoVkzhzUGdyv
LGOHRdtrAFTCdC1IIfphU+I0i+4OB+b6FrKO7qCuwpd5QTUFowSna5Fzs52NoHjJLGOMKGjOKYIP
toRfHz66fQWwpGtvHdMAQV60FC3MGatH82HG/WmWxyOJsp79bEBvvWU9i7OeQ71DFroNzcTn+MRO
COVANrbhm6BSjsegiWHpmDfFBq1USoR2Yse6pgxdJkZrZDjwWak/hpcsG0MhBXeKeCa7LMofvWo3
DEH2Ol5BrJtuNVPbC8VZnARrMq+l2YGAKrtrnE3XlF7TL10DoQtRI+6roQFlhoVvOE4OBqbwEIfv
nuThim+ngmTwlil45Re45NoYPBsbuEybdivBWZ1vAZjDE8bAiCmiauzNnmOt1nw2QECvux2J2M6a
A5zettuIZam2Hg/cgePBbOg9ZSf91w8yGvG3sjBQJK9bEgC8dt7fkGMMjI9DKHDEBMX8tzfjK11s
UFh7PXp9JMCVCHHLFYFRzkqHGzkW1V4SKzYC3Z9Ra85XfHi8LDpoxvWx6OheINKhlbfq0FuJmByN
cdP2OikQ0XZlPO0Zly5lh2PSRR0loV4NG11V5YD5wKyf6xvB8xf+Ln4SVLCTiwqqgfCpRfdZ/ceA
0gf4pnftQ4u6p2W8/l9CvybRfCPV75TOHxahn0hahdIyrazwMzrdTxmtN5ZO9/hJLtyMtju86at4
ir/Ve9qxLG8ZhucmrllCuWdpXzmfo50d+7pi/sn8D/01K7cYHkHU75ZXL0n/prD3gMikTf3FGpNn
2MVvDTpGjrSdtebvfOdZ6S9D5b+sf+CYtS7zpw4FS4qVmRo0ogZtPpDSaS/vLd7LaDjqJK3yTeeU
igoXsFjOatidGuKpKIu2hmcsryX8uVh1/z2BcBLC3Bn2Axp7DaXtRCy1wywNywvBZJZr1LceA5WM
K7PktBt5v9dPlE9tuItV2g0dJPLEiHirFNptaN7bRkUp6ZWduC0Fv8+sZKWqXCVTkJObXsL9aP4r
LYxVL0t0DBK4ZglslptXOEJVEqWw9IdG3vUcGDaJwXp5HsQjN9xYJW072ZnirDSR90oZ6tHPcHla
9m42mUmh3B5rbbf4EsBZpc/8uUaNMH6F/LoQLnkJDUeVrHfpmwWhqIMqpcQ6C8tAttYGBeu6oQLt
Mvle8WFSq5PMdYGx1OWBClXds4850Wz9l33EyuFY41+F0X1NxYlIjoIbfQP2d/Ar2xRYjYDRR7Po
zhELySdnEwROUMi57kVLi3QGhs6VtvbPa86f0AHLL3bW60aaaRBkVOHkenbQEBjg7Oro7+sUUfE1
km9OLu+f19nZeqxWrRkFSXwthcU4Adq6BvYIdawjWLiC7dk2Ynpp6/jyvoYq346QxFVV2Ui0q6/F
kyFB0e+/MuS4dkcZbBwSGH9Vk23S7sUc2lrgn9EdjdwnVvZs8/yQxeY1lIyrKSnXNu2uy2Je7La+
JDTNpOc1HxVGq2Di3qg+mlcK3N1+AjnbjtzoJvbmVVM3I7FHByW4dRw8PfVmZbPu6sPYXUI0W0dv
IToaZuhm2L+PoD7DN2JmN/H06IDLjoCzkNBnf2ZSdIZR2Q7MQ9QzUOUNGFEEePrO9vUT2DNGNZuE
RMqZVhOSPjm20zydUjcvM1qiV5rSC8Xbb39ZdkqtIKLONVg16wjPdCYtoCJEsrO+19RiHZ45XM97
rShPFADMQMaj6mow3O0QtaWs3isIWQyey5DYRVRl0rVFeqp6Ydl6Gm53hIigsJeDKC/zZN3Xz3mr
6soljTeNRPZvFjDDrPPrAIghxCmZLYWjdanbFUQQNqjgc4LwCJ7YMKA4JYbpA2o/zPgq1K7w63JX
j/qDXunxEuBR/up+R6Ytw1alQt1KJp7A6z/il6vr75h0A2A4art85kL+RIe+H8v1g4nSx2JsVNO6
N0n5tqb2oyi6e2Krzi+QYSRoJnPnsqPhActOmH53NHqRcjCI8yTjgrkHWHK3mtzlq3AFTVfIVIQd
XBCJjj0n4ED0mZPJyqJMruIsUYsXjebnFsIcqq7yoJwz9aMe3sUmw/nFlc5CWoPkZp+YUzlYRy72
XGL3BqVJ42RBUYdNjIlCS6Vt/MfGTgaPwFcm7ZRIpLE4xByt419BlOcoL57aCK8uz4U2HOUQxdUG
buPoGHiwYJ4uCoqmTn8MHEGof/q9ncCygVMl4vKGHPSWIjr5rS6OXvRo7UFyus3IAyWIU+rYEL1V
zmtw7qRrSWtC7YD0bHJDFQ4Da8o19Swp8Tt/+FBUkoRyTj0sTZNjJnzt96GJgAEgPaDNyCGRrFyQ
nSB6ijO6hPhAqx6OvyWB215+VygREb1t8NuYK1QaCtUB5xn6eAlZL4OkDZAZJ4/xoRSczubqk5AV
4NgFAYeYk8SQ6sf6rWYdoleQWMKrapyJU3GxJ3EBybjUH4lifYR18Ql54JPowQSr75sq5Z6BUEHZ
ioF6uUTsI/2XvFYEC88nAtGKxZxN9kJC7oIV9ddhU7wLTFD1QPRXR7K4GRJ3lh5EXBxFyUC3lZAD
NB6CMPXQ78yoPTZhchKVeuqS5pza6jlavg0ORJUsF64I6UMiMl2L5HOqa2fSk0L2oK8RAAmWPxMu
bT0CJG/ppzmaTiAMJ+vENhi6BpIJezompThwsx6SOdnH7CgGBheNvplvMzOqxKf/dqJmcUGFBEsr
74ldBbMqKdEtiuT78Cn0LbzU+D1Wvmz+DWinX1IeycgjX2JLqJqQ7GPCJ9bzzLgrXpMzX968oh0C
RK9/kV30kWIo/6MJDDZjRQ58/DZN5tPM+6cuOWAcHAJA9yDSXKYYL6bIg53WU2oDjcgrJVKevTw9
K3EQI/LmTIO8CmBMkjf9b5BWEv8BO1OnTR7lCjyKgQ/isEeYo1C36kvWJLdK1e6FXTxBJlrOgJrb
6h6/GLWrld5ys8L/2leRuQW7vu3VZttp1K6kKw3DaTqvcYsxIagJDGA7exw67ahr1QmH4my6cTL7
YmrchvqoWExkwB1Zj555Qw7I9Z7xEc4MHhnSwFwSREK8Q5vVUDbxY1ZEnQ9eoTdngjT7TYxj76UO
JWp8fEfln0omO1yJNlzyTf4oGDEI7fV/TYzox1hZe9dcX0O1rQK641B3JFCo1NkgcltUNNbjV5Gx
BovTenCRzJzklPhUA8drszhShqOk6zyemxLZAxO8MUGEbzMkp7I1l63MA42vdgvNltfvHg+fmW6R
KejX2HhRfO6wflqvHWrxr4W1K9/YIXYQAgyOFB1ELkFRGxOgm4oxw+Da5qC3wmdjXvoVcWRFSKxx
kjPOPDLoAShSFujyXWm3OuvWTiQY18F4rfmd4a8cRHMfsI44qizTY2MC1AYzDK9BNrlkynAXIcvj
HeG6VriugYfAW3qXL8jAKZ9/FaliyHOcDu4y4BYSboJFYok5JhIwZvz1mfQOmFbHrr4DB1b/CGII
+ZiBNFiOxUPcUGUuukFnpvioNQaQAUg0ad7W91+N6EnPSUOGRNRSmKTq50K0Uv8ZYnSbPpeX7ELT
vM9m4stjr565QIyOoXS0aBgzHaO4xRmcEnxrBamOd0BlbNLDB+GizefwuG7mzdCxvbHcom68X+S9
63JTITZChSppFBqb8FaWUmBpESkRZ6UYt41hB8xDzwODyLFiQfyTPhNFPGkc3grK+HcRvtoZiTN/
OsfXU2V2m/jaH8MF4By4nWgXp+JaYYIhB8dRWDRis19WskqZ6g+fHedJUyO84DxBU7fHq4UD2DO4
SHASbFC1nHp7QhCH6gsonQ630z6Po7gwztzWCk/tDTdjAxRG+8ZbCbodh0o3BToRoRYbNgOXv44r
t2KlH31LmfKSXWPcY59s/h9N57UbOZYt0R8SAXrzSpveSimVXghVVRe99/z6uzjABaZ7XrrVqkya
fWJHrCAiMgi+OMR7juaRehZZkEWthMs/PihJhirg1g1Oe9yqCJih5rc63hyweKaxL3ve0OFZOFMg
dxPj9W4ERWX3Sv9I9v3UXUh6mET5clKEIna3EI81gGTIb8ryzquYSJuiL4jm4xF+DoZrhb86zjSg
YkkELG70V78KwBa0YOrQ+WluGOqVHxk6DTnm2PoM1eE2mhR2N16dSx6FNe28HCmi71zJ+myha9dR
ve8Sc99Vw2HM2Fp7RHanS77gQ0GH243/0lfIn4Y9AkwpWF+HpgBT98/aWMRv5KGkVjJZzJXA/9dx
z1IYkC+hcacR/o6876RjraRnsZXuMqYO4l1/Qlnbcr44aTzBOpfJ6NMz7g8AGqhx3aKvgXWVe4W4
TxsIINmyiw7OQs7EE5e9w5bINbS/dYZ9kpgtITc1lA+05BzGlq/NsX5h9xMoRloIaGjX/BX26UNm
XmNv6qh/chGf0fwpaMdfy5+kFa6nZN8Cdl4ALgm1M8CLgVZia71JUU+2L3lm0g9hDSdiddu7ilZt
w30r6zkaC7O3HD2vHArpxP6sJwWxMzbJyX+5Qnmjhv2yCvcWOJopeN3JB9vJ7znsrmI3nduhhGZ7
3Y4XkfWpSYRvhShI1j2e6EAnahovvnadHNZPlQioj/I8Noa41EUQKt0/3QQ2TK30dh0vjKRGoe/k
AfilVu/XjB70OTA9jSxfV5eHMm33TTPttjg8wXE2Ol4I6azk9PnFVk6dSGrpePhST8Xqxpo8gc2v
5RDPIOvNBVwuiGKxG9AUNCfHrKZ7y9OfQzy4OlNipOvHlkrfjFx4zaclnOMfDN/aCDdRYrKpvvhv
Akkk0UllINNuqNiE2jYeXl/eNKoe4GeFTXO+8bNgZ0X7z4Rz3JtSiuswlTk33dzbNHoNK+rJz0jU
mL6Joxa/WjzebS36Bgip6PdGDWnO1tq/jHp5JUAmRNV9W3jztEs+WA7kxszS0FXV05/N5L86RRBH
2YnrVprpgAKm0TIHVwcEVV980Cga8YYJ3E3GKQgKPBPCIsunwMNdyoekWkQs8CyXS4JIawktGgOu
/JkkL2zkrLLT30VyC1taBYX8FlUfBUfMsX7ONPeG237H2AmO8WCvQrHQgif7P/gCB9IiHcsoGkfF
LQlKcmHlyAxLf7/wBW/oIcnpJbBpwy/ZQGEtH8IY2n1teiKe9yxYM/G80oW1cpJBZ9I6LPGBKPCn
5bUkXzkaWDpB0781e5gWnrUozW4nIQ+/lAJS8HzBRj0wAaim99mRxN+w3bVSn8ocRGfBSgmD4WJr
BhlRAHc0ugmWxFIAYz4xerlKXePMPWFLK12XPFaVnPJWcL0FNAbm38CYhYAc2li9ND13FYuMO/9U
yWuqZexKVSpnc2H/vyMWOprOki9FSNWkCv8wNdzzn3j8J5oRqs58SqAVRdCKGJdStpQqh2oBg6gF
jCzO6KeUvM0Ypn63OoRcpOGN8EXObGU5NlClSp0Oc6HKqEQH7MRqCpnh1NXfRqS4RYNsJ2rBqtMX
0/ak1QNTt/yOMSPtufvoYW30/pwzORg/xhyfi/r+mUIFqkMEeOm/Aupt2s2eZBYegThs1uqhRvHp
4gjbZmYTDGKp/yAO5Srgsbfmk96hnhclQXTMlV9bGI9J3Z4KwPmCPUCm3IyeYjv4LcTIEtVwiKXA
3EaetLMXfmSsU+f2F/s/TX8Kc4hI4vfZNSzCcpJD7I455CTI6fo3MNcSsFc0vOT592TQ2uZHVAE0
ixujrEy0Icy2VjGORpmbWZQS4G6fvc1pyzJB8VSDs6N8LY5mFTtSwnpGDRYkEzUjAMRqnrAK9Kf2
T5PkF21SrtlCLlLZVzSKL56BtjVOT4NzeQQ+qMzDYz6p3kKVg17expQ1pRlMjgVTb7TOBaWhyCBT
9xCBECP/t7yFjFSj+eau3tNYAmAxXLp/4sCsqf6dorNeHpgxx/Av9VssSDO7OpK5R4+gb0nF/j3i
STujqkSwvgUoeTDnbE1xicnwOXGiTV7UhDuL8Z7r5aVhiW0IfHi/BFOlxC9IayhZC74Xyw1r0x0O
guxQuuULijeo7GnJqaH8qzo7VMOhYhr/xNlStqcp4iN/NhHBk5Nf1eJc8gF7HRbYOvykg67nx6pD
XOoPlR6zVavOoDvOmGs8OeZTrmzavA8CX6o1cUoiiUa73yneN92jxY7RSq7S9OCUk0Nh0twawbzC
NDhVFxZ6tN3UN8u6Muahp7iJyIhsOK3KQIN8jZc50Qpm1NqlQj5VC1eV3mfJHVEXeeIP7ANU7avE
h8qDpcxHe/5aG7eEwpkwY2+maDm6L0wzBVwh3lljei6G8djI75VwK3isLa1Ni3vPn01mFBb5+Spd
LOSUSlp416HzysNU6weZNqSayG9UfZmCAfchPTBTHACDHHMs5aElH9vZ2jyddpfrx8WQj7ouH4ns
8USLZtxi6GJNxPyYkqBgSA0bP1ajc1yqxzScD/KZlhSqeEL72B0mZldngvjAMi+NP+LvNvrHRsiT
iZ2mJk1M4b1KlnttpndT6G8CbQSR2610tlZrIJEpmlgcL19YGlNqmSrR2GmiSE6320VIDnP4wG3t
nOBHjSH9u/fWU9nVWMOH/GucMpeDcC+ruxECYgSW1GQpm7DhF3saqBoeihjbZ97IBeJ7zsZIi4v9
DPqtMa61Md15Dj7MAUPo7MSvEHy4cs85AQEbITSN2tD9ySCOYCNhjVQvuwx5LUK6WHigQ6vwy+3u
X4AoKrQ7WispHZ5GNIOwH76F67FnsT/UY0AhhZ8aeaBUuB9xH79VS9xyJET5b4e/WrIRmQHqGY6w
wHI2bliDaLY51lhcuvI0YuyYrNLLNAJNsegK610/kROsDXuZv0w0k5DGp2bp3DWVnALLs+UJjEMM
sC28LJAmeQe/lE6lWH10AFWZgXgu4OE2OH7WC4YqmQbdZKiCKZcCI4x2UFh33b928aN+cGgE9RJu
tHTc4vKUgqWO3jZ3M4uezTNKm6PRl6B1lUh13gxBLeO4N2ljZxEkI/ZLfAThaVbUU63iJs4v7dOv
LOjvTmJHIv4P8moMHsFUUhO7cpRdoPwT1pvJmRvYzgOrgpMXR0Ce4FJz1VkxPHkqV/HFoHasHGVN
HK4Q+Y19pvaUE7HsMk14x+ecjhqKqPWtsmCAHwgLnLeHIMlen9MHclqCeNIPM8LZDBgq9ervKio+
Mml9xZ4K/GHp9XuaFp7FGqVSdy24W1FRnRnhKpvBuSOMo7XU+nJIlN4bxs+eT9Ksdt2firmvMvZz
zt7mUlpuGqHJ0+CrjN4KWjSiaqTm/A3sRlOQTRL7LVfQ/tKpJ4oAuEwazEsWJ9fcTK9LCsOro8Zo
1C8jDtT6TgjQSyLdTT5C0j/imfxg+pQY2EOoFPEzqdZTmw0ngYUEqHbZwHXuV8l4WIzkIOEhKIZ8
X9ZeziNa4qw4sBjPeo/PgFj3pmSiYEdoqzRbnZCTkD24KnR6kkyuirmg8/JeUNemn+RWP597d2E9
KkluovcPNSj5cghi8IxlDXedIxHHGOp19Z4q+tEYzNPoJ69MZUkLLdOgHwx2G53yfUCJXmwWd1mj
eJfElitHwEkEIrs2LeokyzoG20ZZL1OxnuEzosjeu3/9rLjRD6Dr7DlgFEzKd5laCDWi14pgynZ7
UcXeCCiIs7bTMOJOKyPZdzNZH/J6STYwooQhEcZJbgVGVznRBjBguJfOpkIBYq+dQrCsdYf416DU
arsxQvlKvkqDyqIsxzMBYqiEgdtBT2cGEgRPFt7fIlVjyhKF0i1HeiB/z59EgPez2u17Af8O8SoZ
Y6/yFFVISgWlgSiwZjCPXiZ/4LCwV5m4oQXLlFo2XZt8U6v9cAi9FI9N3P4tIatIREXfZII2wmIW
A4aEH8ba6yLmly5PzpovYN+Mj82D9hGQfJLpxiRqa0KxUhIMD+XUS10ggvWcQW4JJTiuvt3VstOV
fSB2897M00Ppt6S9oUH4oC58VQTIDllF0goAj0iSIrAZyhJZBUb8fwv9jn5WcLJsUemGochb8CO2
qNsXEo80GcSHdFz2ooIS5irGr1SsOIIQ/KJHqS1G77+KFY+2FcgPHKYguxBM3GufPrvVDSdzrFIE
gkqnxmNXEGzPZro1mX15ha2JfogOKaoBrigwgFZhBL1ucewzg4pWTjOwMgNmNgMM1ENuKHCh1wXs
TL/lheOzX7CIjGzLtJfa1SClAJKbeVpW9SnV5FMtWqd+zs7oCbqER0RUL/OgEho5yOQECy3oflt7
WV3fpcmJy5mU1Enie60b/WL9XVgXsxcMEulHABFKPg1Plm1g2hHplNMWGtJnPxcz6ADRoerAIjCB
ULCcDuSIVfwK6niqegCmk19HBAb/f/+VfUXAuAEpQuDx4+A1YMWIqyZY45s8dnv4ZNxGOZrF2LJt
bjFDuEZc+Yw6aQHvumF0BaaZ1xdNWQIG9iOlI/c+zu8G5xGsAWld77Mo3xsW8QnqlSBKFxL+Bolr
Pb4T3HYoopRV4ar7l26ltlXWA9ZQ8tJxHuM0uj/oBhEcbhENjzJX70wOa8UxnrBSlLJdghMI2Rm+
StdTvdF4IUiwEbU17iiKA0DR3QZTcqaqPcjmx2Al927CN07v7wYokl+5RaZstC0Ig2/c5Is4cq0y
cueHTDOPOTYZ8RRP4THMimNkUsDAXJr/0icCANauZTPLGtlXZi7TwQjwcWClzLsgw5exrB5Hj80J
qUJ9NaF8JPtF7HdtpASKQoNHJGMt0MJvFOhG6q6zpZ+Z0tWcqQDDY6e4qrE6NAdL6NxNqXqcP2uw
N0xVmn5DeZeR0T5pNDWnO65bd4MEL2aQDgJSEeRskQvCjEv7LVxjKWo6BhkpuybKgtbq5VsF7Gh6
VjtfekW9JHUI/jy+7vc1z/9UXw8gIkftsWhkf/SGYSY/TFFrz+b8xImS0JrawpUHNVZFbhsJ76gt
wrjv3sGc7af9z9zR1PwY1/omr+Wlq+3iz7QSDxoy5y0T1nmZC8r/RDZ7ZXvnIa/nyFfVSxV/Kc+V
MY1DSfYPs7P+tXwRO7gZd0/PBChWOq+4gtRWPJUzEYn3DEMAjzASC8BvDNjD56+yh3gNoFU8cNll
kEf04WLCAH4Tm2ZI42EEWUVKP6sGmGJu28Cg2ikownJP2mfx3yQx1+cxLBaYk7gVrRp/9wQbCmuT
MhO0UEGmJ6LDgGJXfcKqv429Nc+fpcBOuW48BTaPnDTuDD+y5uysGMJRt2wPhWSvRz9hL7gRDWBS
etDp33jTcnmYzdycga342X/N2O00MuMV67FQ1YJh4Vkrgt0sdzl4f/ZcwnfIiVFRVj/do4LvNJ0m
gn6ldd3umdXDcNrYEmPurx2z0x4a1qr6b60RpdRL1SSEiD8IriJaQQ5zmyKZAB88fGnaYVYUYaeB
OZQHHNXXoBXynTIjBfgkG4wH7Ycyu1/ebdrQHoQWgO+72qCXJfvhh2GKzVEFfFJpdhuocQYbGO9F
qCaJzlF8ALNu2NYvBr2C+Gwpa0dMoofabI+p/WGUnxaKYLwjwFeBEawjjl8kary3oshHS5z4xYl0
0G+FksuJnYN5GV1kOTxFYF7HZMWD4Cu6ejVIJhP6D+uLXBUXYPln3XyfOTRasXFZg4aDYYuiVyyX
N4EVmwKdUnYpTkNoYtkPUYeuB6BzpPgidY9u7b9lHZbM3hhYEM6KPUnfQIhBobUB2ZGdrMe3pEgu
uqNCF1soIo7/6CDbZbiQ5Wnb8dNP78C4y1jDGspyQW9oEEE21UMJjrq22qMFao32B5B0TN089KM/
LNv9knHNwgyCF7XN6SGkNpk1IfIyvr+gH5/CruM8IhdHeimkZzPRg/dVK386WDXmlbco/zUv4qQb
85jhVFk7wk7BriVXXBTVix9ZmM9ZvtTjR1G2h2FVYCqyfSdDjaAasjU1yte0GkGD9gc7Dr+XNF9n
kzPBh8CyR0p3pIvhhaY77a53eGkoy8514AEs7sL6DF2o1/rHTH8oOjiGXCpWhprKIbSTaD4i2pws
IQLUw2PNDg28QjiTtO9MrgOtjbw3Kc9mXU7L2BPGg7J+mpCUzYULDKk3E9jxRU94bk/hmovii0qD
Vy5ZH8kEh86YaN+Q7JX9e7u2ZKGuddf6emb5GCkDZShdbnxivdCR6GO8C2r/8PAuM3bmRfmsitE+
QY2EqqvwYKrLv6b031uRTEOdGn3sDRwU8bdJzyp9pEbpvglqoov49tAxyr3gqWr30PRtuF4J+/9V
Sx3/pqtiJG/6X8qlKH9WOb5rSXvV39XaANH4odUzH7pN9SlMTQGXZe9WY8FK1zpm5nxksc1mSN/p
oHwZ5AKhw0qsgHOgf8Gi+Y8OyB2wLP5dJMqx2PnNjyzq55mBtKCHuCy3lqvT6hpd6n7Pp0gMT8Tv
bN4IxD4I4fUTXX33FnJIqbFCX3AHqYutm7RiGeNHb40fUQk6kbhZ+T5a0kkvnpJlBORWjpUyHpWc
/DLxeNdI2tto6TdmhnuS9DQjOtuvlWf42ZLyznoxgUUhz656HgzA5JRpLSDsVyQTChTPRxEIbUuv
/Thqu1nL9oOHFXXGYDdB0J/1x3aeSdBta22v4kpo70uS32nsuSET3xr8xBwC1YXg8CPK7b8R1cMz
ddvGyVA4Q6u7+z8OKkcq1484Uo466XcBvbrcTLtFdTSIGutkqMvyMejDwwROqZqCLWY0O+Gww68U
78ZUIU2BMUo2ifE7VYFFf+CQH6Hra7gGqUstLbvtCI4j2lAqBZR3fSqoK1bJqAb4+tPSSIiPMIHH
9NA1AtAXN7VsFVkvd1EFK4uDvZBSy8AinFASB9CgK3jE980+op9o4aw6H1BnRN7kVDDY3Qh5QOwd
dYlBffh0sRCStq5k34LlXmkcnxHbVNp+OD0fVD4dUBjJbwGiLyfJuaISCXXUtI567vUUZ6SgSbck
UnaE4X/CDa48NaoQpGvCd9NNC1+AsNNYy+qKuC9BBVIR5BirtJuFctdnatClTZArii8DYUkx+C+G
V3oy2lLdYPaCgaO1DQva2YtHwxuiGBcUtrfvUiN0Cii0ApN/1UGKoYfjcCCyy2M/Uv4ol354tZBp
83Yhf4CuSisoOBl/69QkyTv8AcNxHAlM4nZnbQsEONQ4DRx7cUSer/bjwfpo/iB5ax2HTHz15Gyb
82c3PXV6IAf/JM6Vq2DdHuD1kUshhOOzp9PRpJr2Wf8zJXkHqS4UZmbcZi+W8l6LHVksH2ZBCA+a
ZTIhisDxGYEc9y1QVeLrqEQTibgKTjwkIbbIZpnAaQKx82g6kt5jMLf5LqcYIeoMXrhBJv6D2KA1
OofhiyQXdGaEexkTIo3wLaaA9LCGFI2lO5nx2oKVtLzrFPxVfOuSLeT08LWNy4rCKyzViYvVUQFZ
xf1upZcsTRkFJoZEKmWx/DMdw1tvdC7nFpo8KHptFewSQOmIhYpxbE3WgwVjq2RIW9EA8uXag8Qv
lJmlz3IJZ3On/80p1JDjzuPlltFXiJZA6ZZKZx2rmuEccMrLpmPSfMccPGl79yTMfAqtuwZg5tl4
dvNsh4gZFqXKiROB05XQL42z/MwYAsWIXH53Mc5ECo37iKsmzYH9Lwy1xcl8ZnF5EQkiSwpwnN1b
2MxDMccWjKkuCcjZRtptjArbBOhGa6g9wYxTESkFNjjidbWOFi98mUVLK4+kkh7F1q7z3bB/Ll9v
ppjAoygm2g0BOkTA8VYmOjF6GnhAcym84r+/Vf+psMzFiTLG7Nl1p5eUCbbgv5bhr8jHClV2FXB5
bIEKyjUZHVD/JM7eKRH5yUc6SiI+jav2VCcCXrBZu+oqr+y/OSDqbIo0bJxqfo2M9JoX4YVQmGyK
J6vN2BaK5274xxM690Re8LlGwIOWKRbKG7rC4P390WUjF7ExUN7NCug7hrIdT99zxo5y28lj3Cnd
zeuzYXtAZIQTNK7GYa78ruYvkYOlkQuHegbz4uYMGhENj1sl/MRaf6WFnGnapLCuh00RE8CmuaGp
649wJcPSaEdFU89CNDDjLL5B+mNiU4Kd5Soa1DX80YBfbJuxXYWAY+accs6Rrt4UWM8y7hdTv5Up
8/Qe8wW+4wOnWZVYLVV+KuMvCaaNkHaWy/ySFtYFQ56Xs6gR5BPWhRTdyG8tbJH5RS7/zuHsmbn7
ahYiX7TTcmxF9K0QLyNZtQtkVhWZdsXOQ3GGZEvWwSAcxxOXg6FdM3rFG0nbXlPx2HLmjfrkQD+4
lDenoZ+P/EYr+4dwYeQtERiQKcfW6zVGP2nHnITeKxrDTfjuxJbUROdyLONOeB/H/oP5ol7h0iNc
8166gCW5iDWmyvpGlfHFqi8C5rVO3430jtMy4oAtmULJSUg9zPH7oxDY3q179X020v0grhA6jzdS
aNOpIzlopLSskqTUAdLCPTEshjl3wM3es9eiOsDjSWj9RNx5ifKn6JRjvsZnOGDOm1QyvEwR9XkS
EkZhq3O61//JU7LDI7bjqEJ2ubYz5u+wtgJLnIM2yXmzQ0XnLVY0oWcVNPPyMfB4NDjFqayF6eXp
r3Ed3sy8fxTN+uwlbEcgHZXwl7hgIwCWPwHLj5l7upOY1LAtkpPaq8e5T49CKfgPfYsMN+1ZJQ8m
ldZRnsIDWYzDalJXyzvCFIKZQztNTtRihl7rbg3kG91wryG8a/R/8wrsv0bfbXBmfUECq+EVa9ev
pbauyUuSVlcO4r3VxieZYt/xS72zG9Ouy6Eur5p9roXiVvJQbRjUJNA//DT+lzFu2vkCfwx3+/RE
tg02qPiIm5BXK2+WdE59o4M2g/6Pyp7AxIUo9kJifB1NKblaAmlvo7qHU/6QK/lRZ/mTLT+ss5nM
Y3jSlFdP8aO2W015lzy+87AOxKII6ClmG/E+6O2zvIW4aeWHLtMbIJq72NlwfBp/F9qYtAF9FB2c
WnAtnS2ei1kJ1kFyKmowBKpvtC0WnEeH1pwOK++elgRVc87xe42UdLRAqla7K4LNYJaf6GSk9HvN
05uhJfeoix9Jw/iuEHUhV4+BI+xgDhRkGFYNapG2k/hLHRkPXAUWJVKQ1rFapKWpCDHaFTVq7GPu
pivvRvoMm7OvreHRn/c65jL2f5p5WGcEaM0gVquRhoQeX8u3pZnuFFxrxiPupWfiVcV6wRdy6dAi
sihixjAvbXqdBemr1qzPCutWL/+UqAhg4zjMFJw4KffAIF3hrWbLwSJ1LZGV6CEo9nGd72sa2Ih+
TOhlgq0yHrEvGFDTSlJ8FnrnSBsOD1kLFMlHKrl0N8Gbnu1jRfwsYJOFEcnoTzF2eLGL7fxrIi35
yQKFPYED2d9OI6+sH3U77hQdMDSTbWjeNT7qfFF28TfEUH06d9p0pt+3nY6DyJJLwv4V50dN2rwm
08HsykPRqXuhhrmOE38d/dqIyXjtF97JdQ48mXz9dAiH5n8IdemJRr8X74oNhWnPLws3M2DqpInl
FFWviiNdTYuKxWhGqGtBaMhIdJFLL6LJodDgvBy0joqmsDpaT0YYnWkjPZEsqakB6DzpagDxiHWe
KLF2h7rEaeNiCe27VrYf1lV46pTUtkwbSTP5y5D+mqjjieuX5FuEyLtq+cAP/W7GFlr2e8zGIIPI
IiG2pcoLKolE+wTH3tX4sQDBcPikkVjbWmsKn4SEn2G7N3kx65/0zzodNNGN3S3uKnKg1M6MjXlj
PY8HXvUUkyxH89MDPpO7zs9wTmWfZZV/QUX7UrLuF/yJ+lyI2lNTodyobgYltVSHp5EVz0QlnD7e
xlW9hqD9CFxPw7RDbLJTwq3jKAbyw+IiUwjwkGYwp/R6NN6bGWcI0bYuy/2XRc1R+J+8nDObdacE
h1DPIfIhB6CIEqsigWdj512Hc9VjAbRuKgt/peNc4bbcM4qtldhdrMnJrfog+6bww9+uaUUN3oK1
fVXiy7Ckl76nQQMbcC7poOWnsxVB6J3WPXAmxAfQtfNPQj0X20O/rmA8I2iWgJJrEsxoYQH8FR3v
dSPJvmL4Gov6hDgX7VluhS1Fh7xJEwqZuhQ94P8XmDx6OZ9PRbErqBIrVC8sukAyJ09Ld1aY7dak
38U/aUmuoqhOAMhhl54ontjign82WUAmYiqKbv7aQGIMqk1FbFI4EwZpSuOumeyFkOi8T7Lhfk2n
OuvWHnNavKSBcU8B+q5YTdyEJUg7C3YmAl1U2l2myLtRgSBW/tPTwc3zer9M/T4pHMwISL99Gr+n
FB1Xa3uqIKpKSc393hyx+AXe8GUI0qFHxCjg8fOrU8TRD5dk1i4X6bBilDF28wzRuTI+kCsLfOFb
jVQn4LzAmIrhEAiUA06TLvWpks65MJ7N1pW/rHi50rHU/c+k7thg3uyxjnyOlifS3HMiHwEMHZu9
VFkcNB0CZMqp/vlDSoEUKqH+8gq61rHjgowMd271mkVxL6a4pCT9YDe0hf5QsINLQacmcQ1A808I
iFTmtYyr0YLgO8NN3FxDwozPGQj1wF8xRJwIYYt+oll/aqny3pYRpv7dZGHe1ORdoyO3l+qO2J0k
M7+1864Qh92kc4iCkMrJpK+soFDloJh5TroyjY8yJmpndaJE3JlAyTR6WSP+PYnuEWuxT+TQNjEo
FqabaSZEDOZ7S/8osMalR9iECCpTlqB3LYCj6iDpEU0ZkytwKgF9ulf9bFTucFRuhkBrckthvFkF
bOhU4L1W6JFAdVJFPlvlLVEeBsR1dd31ZMs5XNS4Qp4y24yGhltV/6jG2pvYuAIX9hp9DcDjdMRV
Zv4xgCuyvF6bgRmQJQCDHQEMOy3/ptLBLK5iE3vs+o2J3Ut55XPNusZ+U6yksxINL9p/UfOtGHRz
7NlqejgsvUJ8L7/IPZ8ok8EsctaCt6LnyTzAdPa4+zRxwse1MnHBZ8wPjd4dlIE4PIW2EYczYRUP
EsYTcW6I79xQYD2L9HCq4GhSKHJhBpGe/YROhWY6024pepHAJImk4Maf21EtEY8JVvSQLEUo/9E6
OP3fBiOnIS7uyJ8NjxP3+BvFVlbH/pfIYTu4suWYGXli9Sjpv+sKtT3CypK2nPX9gqQ7LeVy0MpZ
YHKV7y3upLnpELC6I0s/MiiN6b9NUaOKay3NHj8NrpGOxpk8OGQhT73pLQ/RbsP8sOfbL4m4L1h4
GkrHCTjZhzEG/5pYn0JAcTizHTu1R8FBqRIMzDM82Iz0qV36Xb+ldYMaH5WH7kDL3P1WOKX5C8u7
35Fiz6gnmhtMHe/ywHr4NpnJ0ZDmQz9gSOPPRY+EK52mqjnh4ZmZvIudKWyAdjcqD6x69zoLTgS/
uafcRPVyIHjK0Pm+qYJcyPCbxYHW8zQruLZerxIRh6O70KYX9S5HUHGFjFP/sFMzvErDM2+7D7pA
sX3jIFFb7hTI0mtyS4UXQ/ZBzpq7QW2YOoR3lO2MmDLJWN0pKEGE38k6CB7/ih5gxFfzQsLGqNMP
FfYF8mKQDMUlPiwLTZYzuQy9vSRYauKCq8qVRhruRILwiIr9P6rXsQ7JPJH/1+R1M68yDDupYpUF
wS5ankpKYBrXc2wsxywajsxvRzzr8WC/gQpT6mhk3tFUQD3/+9xHj4YHiDEWtMsl5YjvxxmtzbNB
8/CM5ZxQCB2WeCrqzVPRu2XqNBjg4s/lJg8ewIUK3D/5ERfP/Ln93M5BLEQI9xDoQG4wYdOWLaCL
c9cvr8qUP2KZDWXBzZoIj/VEb2eBy7HQbph1ElY3EQEriXeTWtoW7LgUj5IjDuFuieFn8zDxRQFL
kCK4OH8GmGzZnwYTNmcaIz0CsbzmdXZnDwATuAaMWkjqnkoFJwTjr6+0RMp0lkGPrzkwTLs3Qyon
bTY2Bw1+RQPfITNe1EBJNr6X4rclJNR3fokFkg+vN8CwTlJ7GoHE0eiCTrkm9Znr3ChTsg46xxeV
jih2RVnOxTeECDyrYROkwkjJ1r86pKHbkmymkoOkgcsln+McgnwyUX99jUGXiA8GAkTtA94+L4ZZ
Id3eFnlQVXXm+mV+UeCH8CfqISQh9vRqoNQhbV+qiyMvzPZ5NdpVKDopzNw6gnY7eYDqW/z7ys8K
tAviUaCMOdtH901ptdVUdMXyJlapQpuRbPdk07RVrfGi+GtFCNu+EYAZdhTSbbB9K9PvL9a7DOOc
iZL4qk7GZcRSlFjxpZ46ME5gqtbwtOgFt2SrC9fZGC61qJ0ENgS6RMOcJJzmms6rtbiZLbodnGKC
wdQqTLja4FDmkbbbvoVBx+K/gewo8ps7wdGhKKTV1qamMQfuxh5FyQsnh6qQw94aywO/EzZ2crHz
AmC92gsWbXzpu5yMu3D7Cka+ywGLIHmbLoXA9p9O1aXM0g+GmYsX3Z9n1eeXx9nHThXQdNwG/PZs
3dg5rb61yAHEixnvp4i7zxlKLufVeKWN9oqSkbNI6JQLOBpJ9VINaLjQPy0jfYjsKitGN3XijM+X
hahxMk4gfs2BDV4LQkkBSsyE0lA7S7XLbUTC1ugCsBgW01w6xJq2HxtgbZozRCh1OvaFoQ1y+NRJ
wBoGzgZx3LzD20k3EtemBpUlIWS/fJHR3UA5kEDQm7xMQe/kIpNFFBaFeIbxS9f/haTArf9j7DyW
I0fTLPsqZblOVAP4Icc6a+EOOFxrp4gNjEEyoLXG08/x6uq2qpyxqTHLWERQJOkO/PjEveeGKPNK
prgtaw1dMDsAiAKq39hhvCfUJ98Wsdi2Rboj5mRHKuWiY4g7MkBCYWjBdy6zWzF1R5ETyGHBa1L2
6T+CaCuVtHTQ04OWu4b/M+xpathgVtW+pG0c2SqOHfI2dKItXmdjYbJB0VBw6DohoTpmGzrdZUE6
tiIVj1CTHqZUvDRS/1IYV6O6UwVeRnEvmFqNBqpHzXyZYAKR1eZjRzHhQOLTej4/WwZ6zxQHh70a
bwvkgWKpOlrT72U73oVPL59gQ56QCjmis+9wVTfimjCt8582zJp5jE5eLeLVhrmFzBO65PjrFdMt
YUHINtAUFE3KuyrNTGcCCyNzZepuMDkG6LcXnzANhrfr55zFQjjJWOoIm0zapjLRQIRJcWxYtofR
eTFmEOU0Y/m7rQAySWwD1EQrIYJRNsQfb3zWtgo6i+Eo5bh+lqqbKMrOjKsDc0cR7cchO8RJtWvp
3/z0ZP68ZzIpFW52QdmOZdunU3iWj9Xq2Rk6iWFfhyC6zeQPw2tnTICq3iCQnemkxB5NhNeSjNlW
N70Q+LKhIUFH9D/H13qQLuz2j7EMLAt80rQYpupkbQ8i6fdVG+8LA8RidYrjGothRUTz4KImWMiW
tB1lnWR58C8RErcVUKOK4WwkWJrf9cZYYid+Sn497L/r1oJ/CeY6R+w5G8dwMjcNeoLBDXT7il41
KaJ3I2beXR9LTIywCA9tDN2tP4zTsC1f4zDZUKgR77VukEGiYeciJsLNolAF5QATY911F4glzohL
DKP7GtfERvGa1WciebG67qCqRBhCZoRtaeZpjU493WJBsGEIddsYBfK4FGOwiao7z0d7me/SXNtM
X+jfPdYtRIoL+2LQoXWLuTzEe6MtGRqRQsRZrBE4hCHW6h76pJDEmK0aBDnqVzbWq4GcRxGAGri3
TzcxPXvCVGuHnFOiccsbF3PIYcp3DG8dBRcJEg6cIS6MiLS6KEzfA1h+Ngv/VWzYWxmbgOa7/aCv
DwB/XHlLQEYnx1vAZsGHKFXmMWvjwvxrhbsAhYS8Kzs0exq54oiwqYQ2BllZ9HM8Ekyn+TWZxh4I
hcSPPcHI892paRctbjq1diGp46gc4NGNP2zuiDFkhjQRdBUDbOM85LsY8etQfVYBoi+a5m4pp/ay
EtAUYMRAtDDa8Ep4PWvwRSPTlOXxPh5R4JJU37gZEo2weK+GzJ2mRfailS9wlJw2XeHw370lfDLc
430glfsQ2RKjY54gzoiFc9hNVFISTUcsvvUA+zJm9KCrcFL0a1xJa5a8a3k+hee0G/m80g2o82+m
eRJSTsq9qxgPU12CiGTn03uCZO4qwlNlgzh5KIRKY/51DKqiWSqWs/I9c4A0ve4ylEY3zjnmNIzJ
h20cy5A8WKGVl1kbnR7DVUIzjLf1xqsW8qJn5BRTrkIMzDwTHbjP8eNz1fhYJefgOqCKnzScRfku
tD8GnbwqZKo6odfhdepJ9NAJs7V616TNLvJ2X1sb80Qm4bqUCycNP2Y20zVC9HAo3TFi/8oUdGbv
z0tXBj6PFvx3uMrSwOT9nlsJbkl7DoFSM3KTzEPyHONhp5QvqGMtgiY5amUURGg8mOMmybbBh0/U
2oCYieO+vKeI4+v8nTFsEXmIQT3x/AHx5UCVX9iIQp9RqvS0hvLuE32Q6pu6s9HOYf39xUVMmeaY
Jx6t2lOlECECtxdNxdvBd0+ykCJrrxtARCbcWalbPJ2KCn01yge/AptUkDeHb6Am3tdcW0Ph+tO4
NBeaibtEtxbLpmU8WZzHMV92yvsUgVOaOB85+qin+l+hRGHsdPhDusik38ycwrrPdeU1AMu6gbEt
hHWFvdlMvgKq9FL6tNpvA0JZGLt5JS9raLryD1+33dDvVtEvvxn26DoyFpi68j0W4zawedozqKM4
GjZgaFX0soXEkkgfMeoBFYnwidRewn34bPHxJgOSRKHdiiVbocxphsIb38hwWfN48q3BGbiXWhOm
CjEzMmweUs3VPVHHPBlPpgZl6gMxXtywCylmOiHe35RgsJRIXV75d4XpRqrf2dXU78NGcRsSjiHw
roqvzqSlDQmpq7FOpCy3AfuFE5cm8zKLW0SFD96BQyJLhYStLfWglF3zi11Id7MG0lcY2BCnV0D3
F7LiFvUhBmY87dpqwcMGqinAth+ynu26slqmpkXAM92B6ZXfE1hYHkKD5U0pDRN/8NPL6gO0Vvpt
1NLSFrde4mUS7ExBiaSIUaEmAaFoVx0YBpIZDNSZeFO8FkAm3rD36lVUP5gQZiGsKXBbGjWYrLQo
CKBimAQ9h8iY6P+uYYD5EnmgbtnHyRtqwHJZ5pj4fIbQWlEJUFGzOoz2OA6pA8DGEZIJvtURCAmQ
rjkR7q9pgZ1qxRw6JLOQmfTMLXNRBcCkomST6NQQlbOJgS+H1FY5tSG+1Gli9vcV+q9xgyEm5qJ5
CPRnJYeYiuNSRvRvdh9yYm0mDuuyoATDE8Qg8poq7yn5bsCtfLJwbf2tR/CDZYIe95XRxMrMso11
EoCDCSkyczADN6lvX3LpXImAHcgrJitpOo/GbvzVCU47XrrI9lCNRy0cCHrF/ajKToKKj4Z4b6et
w0/Rq/dA+2ygGMX+qyqYFxFsZXYbv/VYsB5F0p34jfqPtLIvTXWvu3RRcRiHucKQ0deoZsMaJsWh
QqRjHsYZrZYPEY+nU1PejRPGhjkQdzLRXJPY6Wf0OTqryieguDpEOEv5UlEQEjCuQkbjIVW9mqg8
vvul0N8mtGHp02rfqLSUiz6+FWjfkvIS2soTuLprYQWMWB9CZYueewEY8qTr8rlxOpTF+ammGQ/M
davvGmbv2Ds7vncVaguFgbJ9gLcjG9OiHCQMBgrRefmmlcWGFedWYFWKK2sbdfkuVrDDMMv71fP4
C7tDx/2Me495ey692oxm+9raqqTMpoI9FH+sNNwNJMzOOZJ/IgRmwGpOJhnbkjxNuFTh+HRiLX3l
O06/tSJmLd8OlHn4WWzcVFO8Np5+XoTGCnD0FKugOS3bSNx5XDwyHJczmYqQ2+blVKRbKpKhwwst
Kje8+qa6jgdlXTXjWkzVmpQDe4pcU17HJJ/LcBpKrHo18ZpO231IVbUOK2WdUgw1tJgBF5Judxvw
eH/3zEcY21Ns4trbrDXL3qy8wQzWOmtckiaWQx4sa97W8spbdvOpX5julKF/SIvhiDnVeuCp2Ynt
8G5/SOG9U26S1FPX6Y4KYaTCpqPmDGRYUcqta7PvGTdChghEloWxNlmIcSm+jt0HGIrwJeOJU0aD
JwP6YsQc8KQc8+EY8wq3uD/2apBSjZH7PAC7IRl4YPtoewM746eZoEvYhcyYCmLlrq4Sgog0Bpwa
rKWdxXfykRWl33byJP0uTUQ/lJyGtE9x10+UBy1LxxoCSsbjlgiblfCMk6n0t8jQHmAae0yi8mGS
ie0Mg4eY2kdep+dEOoz+LWScypS120dV7IRRedTIgh05KHV/5ScmVHQZHtBJJzlZ4KD7XRhEDOUm
/6M0OPtwq7ocZYyeYSqE3n7PkeFUWARD1oGwvLX6tZMHzoyNXej4RE5VMiwYYmEJxzrbGi+6LZ2N
mYEtClOeTb3+huhzkbIixwTSiCU1yqLUd9lwi3G+dmnj/K6UUaxNBvs8hVSSKfsiqxrTVLz6PW9a
K5cskslLEqWYp7RzCPjxIK6FPXosuRt4R+RC5Ms4RjKrqyj0MXiwUcwIwyZQ+BwhpOOoYtdS3tqK
SwQRNPAmvdiT2IXv8yIJYt0WTEwodAkyS28Y8dqWrXW8T64TSd/QwlXTQfBcLv1pQ3h6GkgbxgGJ
zI2ikQykS7tQXVhyeQ386GYX6k28pZJxrpn3firttKdp2HcvBuBJpP4Z/xwobJmWwc+2IHxjQOwx
lOtp/JVhq1BfG9a2g/ZhRTgRlGorJv06YGYZIJTHNoxFhk+Wtg5VeQ0TorQBvgHqH1ist+GrajwY
NyXNFiMSnteqZz78dIJzW46G4wWeaBPH1LZICKrgM0SaWvmto1cdlyAvUx+/sSEcDB2BwUfQQ1Pi
o9OgIC6hCl1KqZujkuGiRQN5jvT+yjoozMhWqN/SEg8O40OuESAk/MArFdOHAMRIQEBYrFtlOCRx
cW53ErPWjFMDDBFKXmxZxib4Vjtz2zx9Pq2GWAQ2VssdeJ8UL4L5xt5z3ZGGjHsTsfWKcQKSW3Sw
vK8RSMhhsbaWMRTxlmm9YccbUFjte9atyPym76gcmmw8DfOhLqs9nkvvd13ViiFtOVVl+0vFI5xi
Ng2K+9RhQjoTfndI8BcrjERwtPtw0qTqGQvwPQ2Hgrr9xXJ7Pl4Uji7qC3TwE9ivQN/mvI0zQ4Ed
V1tHTlS0jyKI6qb3e6DXIgjzKF/1TbgcDY7C6TNO7sSGvGiN8mBVh2WfRDs5rdzext0zobcA8zja
uO+se2KFp0iajgZjgNpYld2voNhLyZtEbZkyGAnn/dRANcEAo7QnRgAXfkVW3F+1AZyuWipvZjGu
K3g2VNhVw4LX7dnfWAN1L8XhtCjS8dKnPc26HQ0vwwv0EpUNEz8s2EmGAJWr/SjQEQYwoDiWckQL
PqZ1A9M6jeYBK8cxzu1jOlTA/+CJjvFxZlm1gof10NvoQbwZWhx5jdkG6xYZfX5DKfgpUuZwlk4F
CoLkwOG2tyrlGOo9cdt0fHZytQGsprmEOSB8KUfjZdqNJezEKN9Utv1aq+or8amFVN27nX/UwLDa
8ZavW2s8zkByEQ2hAaqBrMpqLRluGoo+zYn2FdrVoZS3Wit2eO3GGhoVF9l07pBgZyTYS5x7EtY3
iVv790irp1YvpQ5J+cSD1FyNoOXkS1VwoTIfSTqeUrjEGAtwGKrn3yVZyMUYavJqo2UUalm+xDyG
OWZV8LRv5Gzr0+Im7dVghtXBjbB1+YBiSWLN5c/v+WgASsTux462OdJ0dRsg6wa6wvwxDc0Cqfk9
cJgzbjqxUI40eeHqqSYCX2rwOCD//CmsnFCqmey/xtQB+wAdjCc9Exs2hevG3vKfCkuOiEnAlt8G
raiasrUpkmwirHWUV1beLSIGo4PNSAdDWD3iTGdCaJhOkE5oCXnZc1DeP6AXICneGs87kEF1iImr
mfp93mQ7KbookbEklRgMXubG1a3HtJ+KU25RMJAjCngwMnXkIfsI2KABu2qha7C8O+LJUzLj000S
8SOTJwU/a6FCm8K8AC4p4CYajw3NlkSHjdwLLb4/cegZzk5rzqp6sg2e1qty6PeAbLDf/ujlbys+
KNHPLxOS9hTeh6ZZNCpJzO/zV1N6KeFDtv3F2GkBvnLGqS/UIxCf/it5zkhJOVybwC30pN6EA8UN
5lBZpR7zGB96ne/EbXIHXryJiJeSLGUnJTdZ/VUHcOYy7ka5IncZrhPiuChm3AkW0W2UYlWDISD8
i++YdIeooxDZJ7rq1uKkMod9sgnU2xhH50FGbfMzxgYbL0IEyfmqrcoletMWdH3JrJE46w0zMXX4
gSjmeSC1DR4teLYgkcFcGcjuMniwMg8DFTE0Z194V/vPTP4IQOgSLAeknLNUWL9mUOhGy0CE9Uk8
vnUqp8BTUuxvCbc4qBKXIYM8FJ1cEZkKuCtYUUzP0/J3jXDpULHLeWVqxRL/U0b9XP2Eds6IWeKI
q8cf6NrZpLOGONYYYkGOkdVsl03cIHyjIhD2oREZv2K7HJSbKqE+7Xe//eU//vafn+P/IlfjXKRT
UOR/ybvsXESQnf/4jcHWb3/hFX3+++brj99MTdimISxNZ2eqKIamWHz88+Ma5cHz03/3oyLCPs0b
rqVMShFx0yNFCDmFsoiphYtCWZuCqCAeql11KJqfRIqvbXyuOfSgsbbWw6/pF3LiB+unV1OJXgUx
wxIBkMlV+hyb/Pwk59UVpppGh0EWn0f7J9kOnjYnL/FXWbBLWVjkWpsnOV0rs4QS/oncdKoyvajN
dBICPnyQEyAz709KWXHwB+e5RQd+yRC9NCMbQiYgTefZhD6gLloUo8W/IePrGYcmBAK7U9acBQkk
UV6cfUU7AaLDWs+6VSHaMrIPQZkcoEAaTx8GUM3C3iscRHS3PaMZRI457IuW+bVOWCWLddOSV68D
c0WfAalC0Jf6rTGvGWtEhQvmyLKA+tieXUaBVnTTbP82xc29RrbQg7BK7uDKToVcnMQvfsg8eMwi
vRtyeRuM+BosNVts8eFxS4lVRXNqq5jqmHsyHpdZUBkidn1TOEppOOADCxTy+JrCwlw0HZ7GwL/G
2+JUDHiU/AZUt7IRUYD7CORHuU4QLKl48bH9UrlKeb/uBx+kI9AUsMI18Z7xI2DW2J+kGNLWXB8V
WznEyi5lwVmqFijb08T9NlY24y+iIUhS40n//74mVUX90zWpcy1qlqLZuqEL3VLkf70mw9SPGFpk
oDNk4VnaTrMDXLgj+d7x2jTntXWgri/OKj3rtD2EurEb0Bsk5kWTjY06QEynLywZMPmTvO+SX43G
FjbCUc4KgRZKAppoHV7kMD1XyLpQdRQMpemgzBNjvJxrn4Y/tDZCQcaMPUnNtpgYXqaKGHq7f5lY
Y5Hry76eoReFirF1wudwvxK4QYpKvhUkW0yzfRkK/ayFbxaWqyqOeJZPkCmlbbJLdmLUPTBMa/WB
xaqpEGZALlFRHQFDrDWKwYzkNjhgKjlikWtYKTxSEjMD8CKZsdcraW9r0QFCDv0LJiNifXQyLRa+
02XKtZYXtr/r15nX9yzN8ICEw7SJJJ9EpIXl1P1XjGKgMxMUQREayXiT7rpc3pL6tG9WZAIYjwUA
BPiayRYa295mJqinv+wOKUqKedTwKQxPYSjvFVFeyQXKrU01PfNpodEiCwDdwOqe7CVxteHMSO20
1uOMfC3g6eGZXfBF6C0j2W79hPlMK1ebrX3Biqw0syWyioM/VwcyNVyjy9a1kRMxlq5lwMr08fdg
ki7JuUTTj1dZOftoy7KeEAKyzuvuICvT3ujGHTapbWW1m8KxrTMEJX7beKe0JaRmNh1KfyzanvSX
cNkNI1y3fZxY58ipumEnSkKsRm1nIweJ+TNnyi4h9fSJyUuXVqyAvpMpVEZy/8pLmSTnBnosGUhF
vsZ9CYGLAK4KHFKphysL5/p780zk4CX5N3eJ9ee7hJNbs03dNFRNWLou/nRy5wLPxSTG2qlUZReM
xcH4QdxQDZrcx/HCIMgDpP9Qm8wNULY3UnuS4cl0eGigFUhqve5R4rSVhZo23tiMjzN0mREmfEpF
oBiqSyjeAmJvoU2e0o9ehgRMywevRgKWo9hF/ebB5UEMh+yDizqft022xSXtJXm/0ZZGp60NnCAJ
0yw1NVZQ+ZlBTou+snFlzOu4zDep0+XdUt8lbtvtoF83oCZkRdu2UbULFIxMt3v3XWFWZZ+zKRIK
Rky6fmBz7GAhkaxN2ZubYskCKSexDav7Tg9aBKsyPBLcXud2nZIyS6rZITggF9llBEWGvbacVGkT
yNIavt0TCD3NDswTh5/WVZFK1S3JTzGd/WcylSv5o4QBqOck2VktF0zLvhkCMWYp2zHR8iKmBwOZ
ayNSB8OdWjSmM4M0UlHDEI6TlwLwUQ+WXR/zmwYivh3qU22rJ1XXTtaMytFQT/65lCII01/8cIzB
+k0OtosWJ+y/ESlD9h+x41OUNJrHpNdLtHM9sAOx6DFC08WBqoeQffwcMsrMQ7pb2+kvApf9XN6h
Bqt9FqAAQIj/Y/qgxsVeGMbeWIzw5PBR6vrKYh9Z4dttwOHNTF/tqcDYWntT03jvwTmYWlyjLQwg
tM75jQQBlaDmUA2vXRZfUPVv+55kkm4JAXalUm+aFXhr4TwfWkF7N2N/7bMTA2q3hmxTUKw2pYYp
45n7XTqmwfyqWKi5ibcP0S+gHtmc3V5mA4pcMgZRXa1anLBRO6+qADiJfovZzBZsZqPVYHSPNjEe
+ag8lLZ5FGaJyOIxzuYNscG1DMWiyzjwwRB1hy+L3mv2oolbUt9a2MUmEpHADK7kuoD+ADHEos+r
nbJsN2GI9F4bmKwQW91Ra9R0EBVEC2yhVeGO0Flj9CBiBAOy1oS5wV7fZ4dcGMcYi8lEWQao+ayE
wWUMiwujITLPp3neRZ15MPvpkIXvAvSY/sx5qsBi19quZdnaDwsfkN4cMAhGov3MFiws49+cH5r6
58rv+ZSVLSohzRAGqcJ/Oj8wSkWZnYvA6ZRuYz1KlFNYmVq8PQYvaI8th6nFSQ/soyUVZ5iYF00a
r1MdMbWEuZiE93Ic7hXcSAQIqrE81Ejr9FOGXt9w07cCqH+4R69HIgQ9IHZAsdAwrEzg2pTEumhR
caNrUiMSOKDVldEuMt/LNl4mpGc1HSEDOrniy3olX3YJvBTHYOjvE3pWuG0eH6gsSxpUWlGHovas
SPOVd5mOA9ESqGaJ0Yg67dStQSBbAIEYceyA8HBja/a9i6bHoXPf2vcYfoA/nErGZkrBzpOoXO7j
mlLehwpR01hqhzCmm4dK0Bk0SOQF9Ii2OS3l4DD7h0h+zySxdvSbrUCrAL3PdrAQpmuwd2DLCpPi
HJIpkJG2UIJaAdp0y9WW0dqYs0aMUSXB+Y6Gficbu44Jj4ZMhKu8NxfUcttETR5hotxT7hFhWdcw
Y9CnxwjOSjq7g94XJ6mo0ZJzZGb5cUDTCWbOWgngLbGF23MyvJ6yR7bLZTyNHnRhz5YSDxHZrEFB
9mMIP8PGxmERreuzNmCTRTQSFZvBqCj+g429C8Nxq8g8GdsOWesqm5QtldcxNzRiKcsTZNgTJMRY
QukXHH1pbfWV5xf7IUflEaoHITOGQ94/itm9kt6Rdmc96Xhw05tSoNvyvt9xIx7LpD2QAfoaPfJn
+u+C2QO3hR3v1bFj1XDu5tTB/Y9SdT7W6Kti/5wlDeI1WoFDixFffubSkd854ytQu8pDBdObTKhh
+4xNslVYCJMmYmU1cnGLCRA2B7B72sZrzcS9Arkz1m1LIDYeg4gAKnWZr82lmg/u2Oq8pSkNPsg4
ivgOs+VFw6j90X36k+Fq3SJrU9dQ2Wr6MtWjtapZt2Q62CsUUdA6RHIK2rfckIHY1m7v+5jk5BPR
Yydby06GqmOgr4+wgJdTYu7G+ssayfTV5W3RRzQDhoJ8aIJ57i4khiVNRrP9MrBzEkSYz+bJquPz
c+pNO+HN2DNZ0WAiLhcRwEt/T7DjHojpbHgWxZKikMeS8iwrKA9LbSmk/TwFzmT8TMdpvWcvQ/BG
bZMLQBBEBGOhBW+0CHtpS9++s6pLh7GSUnYHAdMctJuey7dsxrCnOApRswCVmxGZOatj2b8We1zz
NxNH/F4G1E4qKf2Rb/o3udLvSI06ez7Nqn7yh6fj3T6NbgbCT/Jfq71UvvgSgZEwM3icLzJZOOVs
bGJgsTLEjx6GrWjAubDFCqg9R5D6kPjP7G2V2KuCwANHFVGj7ynR9wMvAHNKEGMhThduj4xQgQq+
H6HQTS251aS68TpPsE1CLhCJ2wPWixLmOkXFxBfSdeY7WcnOUhlcrEAo5cjPmBnSxhVLCdyAEnZF
MtBFHHvyGkBOJV9yQQtcK9eE4LO5KnZqI64+ISS+fZ6b4EpwNqkqXahe1rwj889mBwNzU5AtKBMf
IUp44bbno/ckWqW3pv2/KR/1ZxP1z42/rsm2SgqFZZk29aPxLC//qfGP03rgSaYDuuhwbk9ELRGq
xmEoNhF9bWixM14QXA9Y8pnlvh1zdnFqsk/b+KB5eNyGnaqVe/vG85HHoH8WnXWV852GgVGexTFq
qpPsdxut/4iMhVzixMhijkDgxGJph/1eC6q9+QZ9XpakXcKWULWmnTAqAjWpaoK3eUInbwdbNes3
7T2yyNpGy5Vl7O/7EFrmBrE1MFeURnW8lkdjPZDIJYA5QcOHbKoPM7pe7w7ZilFIkBubFQkLzFHA
xDQVo+b21cjSt0bFjVfchE0AUOA7vlm+BQB7gVm8WBtig8kvA0N2jA4K6FO2S45+vZZMKnLEpAlb
GKsOvJGoto2NLoSkkQaJ6xqOFzvxKP7JnMRR798NcQdDLbbqTXf7ftoFG3RRNYFt9lJqyNS6+aPp
QQu/NSAdMTuv6hKzOWjeQiA9JMd9q50SDfq2apAZkd65jXAHZOUtXeyZcmyACiv+eM0y9WZekk3z
jGvBpAWDiU3lUYicWXwFVKvDvsYpwqTUWhTY0cgDahuvJky4JUzYxNo9F79mijuGutNJ8tg0R+Kl
5OqdHlYZYr1DbTXlt7YbL0OqnQyN2UzMCp21+IqZvvsw1nJGH7dVLYU+NvDgwmF4Vl1M+64xoKDA
1lTcnroVRJJSx2QdBx6huVkg38ldfkzEqU8aV5/urfNHN8S7rAqY9plbooq2QcnjfJETQARIpUBb
TPIiU/fOOA7k8QUTUH55gEu2aMEjNmjF+4GQmQ7RMdabdejl1eBaFphUtm2snyFNeogOOiqOo72m
+BTlxlpSz++4fJw6wlRNygKMZxqFZ7Dz3+/A//iX2Vvz91ncZ1FSFgVh+6e//u1UfvNq1d/f7eGj
/M/nl/7Pp/7tX//KV/7jOzsf7ce//MUF6828q/uup+t306Xtf8//np/5//vBv3z//bvcp/L7j98+
iy5vn98tiIr8t3986DkuZNrzT8fM8/v/44PHj4yvY+D4kX/9H1/w/dG0f/yman9VNN1Ekaobsqxb
uv3bX4bv50cUPsJwwyL/T9M1RVaoVHNEgeEfv+naXy1hQJuyqG4MU7EoUpuie35Is/8qy6qsmLTB
FmMivuq/f/F/DD7/69X+vw9CTVx2/3ogghnWuCxNXdY1y6Cl5uf75wPRVCQtMCwqwMhvT9LIOrOG
L2DhkVZufVkRhsKCVEU9mDMk9ElBINmEpJTQNZHQKEG87Oqvlj2+YFyagIGUdChjwHefzRu9MHjj
99g4INZLI0zpeJcaZSlIEJFrGYcmTx9Bc/DDVD406egb/UpJob737UozCElNo2VMpEXVYoDqFnEH
9nhSP8jwAJE0NfjC2HkN2ieOGnQA6BYF7v/pJZxxJSXNPgFixf9BUNe0AQVM5cTZjxExVMcMy8Kz
Wb3mXXz9kQV3rmSWZwfSPaPcE+1OTETAkoUFXn9ZWpe8OUI6Nthcqw1TV4TGeNsh2jh2fZBK3J5s
BgJHMh1T1xe+9CNPD7Y68UOUIPZgsTDlLsy3km+qdqceNgkoX+FE5UehoH2KEUOxHomcQmdxW1N9
dQvfBlMss6AOD7XkoQoRNS0aqkr5nVopTjDg19dyfiK3Y57dGaulba/8Mhtyh7RFWY7fPSBFIYlr
xw5ACw9hXbukbS3yZt+NuOAh7zA1hnns5pjMY1J42RBhRF7qCm+arizl1mgXGr9jjP0yE685BOFa
fVfBnaLk9QOy4H1HWKuW2E7VPPSQFxLtNco+bdqeBrgfQpjIhsRHujYZ2SeG4dFcLXVWnaRrUZtj
Wx3tzQxbskFYonIIBkAscwCyqYHQRH52Ixhp1EumwUPCRG02Ti2zOEet9qSpBshQ05CsFSt2+vUk
bsOTWpFaBBUjEmnSA23AMu/mLUPwpewfLOM2oeVLM2woek+cEUEJCSQHuIq+f7U7A1lfh2CQ3QPi
Zc1p4erEG8UmKca6k7s6iofQ9HMfdpdZnAj7WIYlxOiQl6o7jfXeivvzHNQIGdlcRBnO1FP5FLdo
yT6boT8TDVNYwOfRavXhyjQhvO1N7SXGEvsMPVjV9Qa+r7B+oBDNrGjbExlWs2hJuUUGKi+rf2qZ
gXLK+WpS8SHFjMvTh/Xc9if4ekcQ0uASuxFSDIzpwpZ2kNRwpsIJJa09jBnpC3tZV8EGhm5dhmeB
pFYJZ7cDPixTbuLfXybBh4nYpHMab/L7Qys7lYV/gS6W6GwABPgOah6YL7OBH2ufE9qovoNtOIbj
uFSjkouX+xWv7mgzOWT6nKof9fxLqI8Klt40kUVLsgXh7vA0GWHqO5IzPZ2xmYKlrSGNKmR7hmoS
Rrebo3ZAf9GU1bodhvvQfgnyNwNQNX30alksb0bIFriOCrN+lXDPZOTN9PI2pOySxlOUf2h2vper
O6M7K35GDnE1spzum+FHnGzb8jOcf5psK1WfMAKMs5H9MxWXeUqvkAMXE0MQsKqLktfbKB4+YaF1
CvqJMekQsbyVAT4FN92aF11OXqaC3wlXZZrDrSENtVlKTGrpKxKLt6DePiWtUfar5yQyZa6leiuP
eE9oagQQpKT8STYSgy/CvbQcOnHv6qyDg/4xaP1WDVtHVi+xDMdSnDIjJIOHZQkhjJqOGIvjgvLJ
62dx8GHPyIgdNZaUEfLhGUqSGhCyECFkGCOav3r+GcMG7cy3OTSKfd0M1mJsw48eXmGcVTggcny0
LFzd1rSBUyoGt0ubdAzlNX9hGoq2oGIIF4NPHmmDvlPYBMhmZbOdFfOg20N21HTjPoxl6Sk+sW16
MZ3rmpSHUomWWm/1y3n+0mbMkOpEKWLrUn0gMVFaqgyX1Te5ij77CMWBLlnENozmVtWjF9VUbS8O
pE87BBmrB+l2lFQUdv4jYx/r5WadP+eYOvAmdpt9tpmk25TEEZYJm9xXxj25yoyulwhBLiHmaY2Y
aHg5yEd6GdnqvpVmpp7LMJKVOjbFxLbYQNgR8JrxggOB+0Mgn2t64614yoXUjGF8G76b/5ur89qN
HNm27RcRoDevyfSZSiMvvRBSSaL3wSCDX38G+wL3AOdhF7qrq3ZVGkYsM+eYLTBjS0cu4dTpX5yh
CeJoL31iY5o4rJz2hkcVbRueWfxHqyKaWOWzVmfVjn0klITcwUFwak7igaTSxp1W+ArR320S5Mll
fYQeimIHvZnTlahC2/Svb8MhsCkDdfIjpqLWD62b/fbMYHkH2ybd47IBBaNMnMqKpbkQu955E9HH
ZFjIlAT8gbG42ZG24KQgngZ03mrjdRrowyS7zWoC8AYE7SAkiYmZDoO3bf+ZUMBGZX+D/LbvgcMN
Dn5r2A1dmoajN5Fz0ei/E0biFSoT+CBQhXQIo3h2N15CSQwes2BGObTeH4cbtiEDtbm/eB2LZHwk
ssd7HLriEhgc9ikVrok852oAk9tZ/UOhF2qXmqjKihLtXA1e204xlgIsf8mnqj0WnvrM5PhtEsy4
aWafD1a6S0Izr7d87kcILcs3A+mVJNCiEeVrH5kvzEwgo7QMmLp3McEhcJE+mymdw6RzJgsvQU/M
SeIA0HczkF9tKSBY1wCZ51nsZCb9F43Z6SqOeT6Cbjx4hnVkRTScssVsNfrma+x5yUOWkooeyYwD
UPxry5gez6pXUE69VWlUoAGIRoy7LDTy7tWp6+IBheTb6KCNQhBCzWBgbO0hLSM0VIvQIU5mUiOl
WI+ube/8qbhwGV4iO06u0Zw5l8y4dMI3Vm1JgRRM5ZfTuqh9/PoHqZeO5xc8wMB3dLK0kAQ/CBYJ
03FLEiiIAHEjcmu86iU5QdhJ926FWj21uF7SbA4RwKRkALtPdsImJOt0f6e39mVswM/rSFOiDHmO
6BFRjH7iHB0FHXsQIg/tZgTcjqZomLiP+WWkmXWpPEdZ/OoCZFiJs995PleeC46caTBweHHp+MXc
qIzBM4HalFdHDdjWR15dBj/9J5hNkEs6+8QMhJsrxdnRLLFdsozwxskHWSOgNlHdpeo5z4KvDoo2
DDPULBYxmP3aEgx+oH3j4bH7ow/uBSgSGulpNXIZmSZhCg45LfusO9Ne+yZ9b+aHZjeBIh5CSsvY
X7dRj+tuWzDAi8v5YIiveTGfn4gB6QHnEbKyQsa5cpahTd1ebfg1yWdi/HNpuYxfK7gGya6jaCh4
BUn/5JdPWupt6SiuiJB5kdcyppU/05DttBzwwSUXzaWEKoijctMDb2jM9eDe5AI3wAnfJGgrjk2M
1sx/ikaGT1W11xE5CcP+Ug5Egng6SgvRlTUSXYtrVl8s4qdCpJ+VKL80RlROyZc333LOrGKN+C3p
U1MMYWO8demHwt8BUVWXYFXmU6+1ocfnC+rzlLePlNDe2L2x6Uekjv6L9RwJlpF7gYt77Fdmd+ub
/NkVAAX59iOEslp4A+wLZfeYAHqZk1UfQSQpkQ5jVSJenGUByr5gJSmppG1TEt+GQd+6WGL6MTl7
o7WpAbTNj3WFWsczN7amn2z95Br1s81kH3lxcEMaskGOtSKazFEIb9qPoCnXumGFmRNhhNnNGvYn
On0mFZeMHj01zj0hbTMPNrUPtkdzpXQE8lBvoSH45O91C2aabBZspQdqbRhqdiNuKZRog2eoCuZ1
Fz0kognLmdTnZi+BA8fewUy+kwnBL6+sQwhDXzFNLYa30JTZwdfvet4ApmQHCdy8c/8RtGIN02bi
syomUqRLdmpqPU8/OZKVPl/wIvYqGX4HSPSkkmHgJ2ybW8z1xrVLvk2wyZACxV8g16bopjfoXCg7
iwdZlKFvE3fnAyx/Yx5idJQ295nlFtr0YXjR4MVUhsMp9xq5WhhT8RP8sym46iLchxkaiyIlAtKM
wjlFXAJAUcpLD9FMIbArifnx/H3vKPoqAvt0L74mGBcYvmL/9LoVBJtXDKJ4oegw7DjskTHWkQtJ
3994NZt1WKyjDV2Hv4WJ6pFYasHYjNIFj6N0E/R0F6hwRn1rmERr2k2PH337JkeXVgs7S3BsR+Mc
pB/mBH0uZaFi7QKCAXQcoGgC11LP132OLmD8cdNz5OHB7+5Q02ld+FOjz5wkD5P3k0SIbcrU3MH7
HEAWsmyxUhqWIOS+MldPLns3ezpaBr0hvqGqb5gLVgfdTzZajy3HNkPhPwz18MY+aWcBGtNOXpJh
CQCAJEi4qFaDmsPMveUVHZq4IMGwgSNpmYvv0zrq7DtKzHlzmEuW3nAAyxIYSvmuKgj7JC/7h9q7
pwP6fox/QfzpxhQEo0MqwNcA34xuU7pXq4v4++nx1vBeWpYyQrYIBoNDa+JMSPnW+mj2inenky82
STUDOZ21uprGuFZM4C0zuVYNGjLai9w6Ag3ZDvpDDOQSjiNfQPh4JeL9PTm5z6b3TBhCaCXjJnDg
rrp7ayBLGaf/TMQD3foBf7VqqmeWnusCxHqBUWkGkU464GbqEGlrNlmPCH/nb8zDF5MOfgIsxFSB
2N9qOsEECS3jNeKUsBO29gKeTuUBb3DBwyS7idXYNJ0gmaxj+agEDijt39yz2xfUNSnp9gkd7Bgg
iAaCUTGCIByiMXAUZd62c4t25RTJNbYWxkR5m1C8REmPgPlalR8jCE+XKDeNZ6CNzWs5Zt8M5PBM
xN5Gxd65rcrTRLZlucV0GptPYPX2XjIQI3Ce52jtJC7dxEuD+VzryA10nLN56NwODvV8hFp6mt0I
5boGsR6gnST4tK2fOBa2WtsTgclkGmgPy3ykdgVCHryabndvuJgtvz2XbQXN/lUxUZjqkzJqFN5N
6IBaxS5Lpge0Z5WaSKZV/h5kjBeT7jqQRU8eUg/LKSIzJEi4dWvz7qFxCYCTqShk65AuCeKfJfRa
z752ifbgcTYasY300RP0jOpBpvU6BomV2cGuDTKsH2HqOC+Tk/JlBb5VMBOKYwKISutnQk7vDXzE
/auJ2saJW5LetR+Fqm0CrVpX/j315rtPC1mWNVoyQgHu8FI3Tv0zuc/9/N5l1jHzc+rfFzf6K5DJ
46zgtA84N/qwyWBHk/Qbkg9wl6l9MtRfK51FmYCbmLeIKOQms4mErQ+NAKI8JACFPQpZVBD+JFYl
UfSm6h4SqIHSIIw6h1LvTG+K0CYdim3cX4sUYXHXMZGQ774qr7ND/BxfvYCUBtAXEqCPE290RBou
klvLfkzLvT7qobt83eeLRsMkqDmkBWnMPrKqWb8atrrnS4JC9ZEFWphQKjtpQ+37OwVvqtBPiMJC
af8JJkdVc62tcVtibSOVwcUXiOVG2OaxyBVvVbLtiNRUNO76Q6R2SMfXsvCRUH3rFXhFqHia7XwY
SUAe9IgFNwbJxU024RW2HvU2BlVoX2Y2CB5X50TdArsUbg3biWUxOByc6kH/gzEXpogDR8qMuITw
RrR5/eIXeJ2LnKg+nHS4ZhLeBajtGnEtFqkYgdkePXAM0pvOtUeUpW+HAdxE/064gYs+pfktKusd
Pq2RBccc+hDghrNe2+uMbqyJTr2V8OqTe6RuVkI2ec/hal0bnIB1ZT6hfjKdmzXXT412ArhVQ2nk
qeCRe0wRwU4610/3HSTDs222oTWCT2fj0Ad/TLnjJlrVifomV5NvBCuRkvSbOAKtQ06vaT6l7Qv3
aJe9RcH34H0n4uIFz6UJHhHucVkZx3I4BOzaGK+57drQyHBK3lKmNt1cc9fMa6ud9jFR9oqFriz7
bUU0lnHEz7TP8BaBYUMqZK9YILi8/xC7g+hs39z+WqM4rASJZGyZF8qBSR6jeipgBKz6sVovCn7F
azS8fI9Xidcw7kvnYtDceeDM7K6i46EjJTUqLR18nOaREAOH/spASANknsMD2EWz5HIxrEpZLw/m
6j4TIlmkgkHisyj8h4yI0g4YzhgjacZ9gbUiew9SgoZnEy0RORRQfTzEyzwNK0v9xJBbhW3gnmKN
0vE/zkF4pytchHXGh9JzsMQkQgxL5QXb/j7Be/EsakK3BVF1z6HKmJQqlR78y4GVOvgQFsqhInJ2
1t8Mwo2KUeGM+yvgh5vWkbYSr90pwzY0QOMt6lOFuGByEUVOz336q+sDMlTwSGT0WLq7doIaSnG0
IY5o0euj2OWdq1Z6RX4kuynN/fAc0toCZgAcq4oJoyga2ulrHnd7hRsYFDdHakBDl90fZ2I3Urz2
saoZk9EDqYzWvwg7ORD4zZwzv2ZWTea0g6ckCTMeNxS1ZAl1jy5bLZuWtAQKG8ss/CfEHLH39UBl
9luMIIxB6M11GD/BCuVTWP/WHH1cSz2p5ohlmQ1Rs/YHyS8fDC1EXN1Aqo8XBxYTgKFgWAorpkdR
CQEXY4XbUOPEFHGwMGsXXurJSg/gnB8qE5PCcB1VdOzziw0jBHGiHW9lwDSvZayC4bxj/GMbDHXs
B5WLVZtLBG0IqEaUg/k6qLu99BH8qEuDSQ2bJhKeHx9+vhqYzCEqwIC6wxCx65YqqvkrpjesK3uC
HNYa1J2BCW8G2VQL0j0SykbH0c5TOmjI4YFG0yXMfJc79S/vgo3b9HtpfsVGz7MxM5mCvM+6z8Vx
e4WpvWLvXUAtaokh3Vk4fTKWBIBOKBAexllnCNeGiF5H4N9ZigYju6bqy0slVNB4tQx9A4PjArYq
hTyPUEn1ndO1k1k7b6FNGM7DiIsgVsdRnGf8Sr737kyEF+Ler+GHF1fhYmMirSRFqDe1m7EC6PGa
LcxuybdfnEtKDPbjjftgFtC1a65gH61iy8l59KmkGxKBGvu16q+RI1hjssKsnhvns5EB1GLFnv9S
IDGoYlKnsEUZ5YM7X3UwAhDTifBmefLPxraJBtaDmKNEhH6Hh6AfPiBNxDPuhjjb0MpQzOB39lYZ
9DLTO4OGz/VLWzcbFjozHNBpcekxUmR7Roy8diiRFFLfeYi63CfpHBvGszEWk1Y/tdqn0SH75/Rv
jsKlEs/+dSUZh1n8Y4nfInjuaaOG8rEZ1a4wvpIWpMj3GOCeySmEDAs7QcOc22Kz/e4GcyjI5GjT
EzFBOineaV8fcoI4DFJ3Mk07qwjpJExOE4m20+CXZYbgManxsba2Ky46k3Mv5XtXrmMwPszFE+fB
QsaXERlUzL+G4haABqCML687WHCiYg1e1LgaHTxjptylU/QiakmYI5k5hviEEFAt416N4Bumn/P8
hK9jMwAlrrx/Fce4JXzYxYwBsF7PefXg5sXy4a8MJ3/C5nLMjPbAGt9gn5tQd8XYaiJRYuIg0eKr
HBGzQsOYN26Je85oWFPMWLTWKTsgnKtDPOEb5qgAC1ZmP06mSCGrTkJ7aNrniUrGUmTWxSnvz6cG
0bwYTpbfADq7KEpUqW69RTqA3u1muAiMVLgz2jfpLJ17v5bGdOpl86AaUhYCtjflVfnqxUPLFbWE
u8+AiEEbMGBkfW+Dq3SIQA98cMbGB1Ip6rSnBDuBEZO+lr4KvkteFK2L6t4Yt4pkkelbtkgU/IaZ
CQ4qbWST54ZdfKrwiWjiD3unIkt7xZAH+RNjMROOLiCILtu48QjYOtgY6n2Wb8pDX7k33qPhHyiu
QE4b16l2Mgacbj8V73OH/xsipm4i9ZIvOT11ruu3BrOb0QrGvTOUoTdXeDhMh/WMeiOev0YIzKL2
T3XXnyUTzFwr1h2KWMa4Suq844DgmxKrbbMxZhiMvuo+Jn1+LRKmYy53uqNwJvf7lmFQHAQMtj9m
LB4RNAnFVduYyMMwzdXT90y7aGevCgmUuVYGbHhk9q2BeLkQoMzwsrGFcosP0lRDLwlC3ZJnP8bv
L/snAqyJLhqOOOSYULnAGAWZIcXF98id1L1tlQPDAqIlToEfv0pqfodz0Y7eOlqCAW5pDkmCaSPv
fselDfLOq5hzQ9Oh9c60o8rkppqC9cJPRrXyYrOJq5uMZhADEXg0YY4ozm+4Fv2m3vREY9H9beNI
hXmKgy6CoNT5zwn8/0BHzEAOFoT40MCLJ9x3G2mXD0plxAo0GjkgjvsM+W2qGV/S/OkdyscY3Lv/
7GKBy/yPon2D0vuiuukfQtZVcKkMZFvwC3r3ZNUIl4iPkPLYCLTqHmPqJS8RCV+zycVLcBJNch2S
Zmu2N1MHM++eJG6zRGe9HT3V5jU1EjzJFozzylg5MuGppKBjGCz/0Ldc+7zaJTiNMynfIv50JM73
sSu3HnswfRAHZVhrCc6uaX96OGGd3586eh80OSfhrhM/PYN7OyU26+Tl+L9m3CetM4XM+ElJOQsC
4BxHrMYsgYPOLLvl6ZLkEmJd1Y5o3SR6OdOXR5tpfmx8cBHu5T9OArd/jIezjpRXkjH1nNpPWKa5
cA08apI1wxXPudfZ687fzu1bVtz97KZUGYpbWUMgxafz2Ih9DLECiTYomkOOnSvaLwwjImyDPGyB
6/vMP9yvtoBzjWBsInHNS+xtT+I4QmOk/Q49EVpBRXgKjJ2d1jjc778l+nU3xUxV9wsT+I3U1lVN
7cTmjpGudx/9m2DAUbpPuNBO2gjrAjAG57uYs4dq0RE06jFFQND22RcctZXTEk3GTsYuzTUmro0k
ChYm3Gy6m2XxUc85wqZqk7GJbyXBZBQb7A2POguHlhvWdCijALF1PsrTFw/Sp2nHx9RmqcsFX3XT
rmj7tTshmcFkCLxcm/9cYqCKeeJmhERkJu+lzOHjkxXUshQ1OAYw4GDPS/H0JczkxpqVI0HfsXeb
YPfG3pMWVI+2ebfF2R5JpWLF3ddMPuE6+e6b3zM5KLBuzVvXIopw0Na5UjvH+zYNYpyMhTQPOOxX
V+9U8zjnvDcwFWFsfJKmsuqHL3OUD5wFNsvkZqZzyy8iu1Y0AiZnlMcXb8bR7hFfjR6Lnp02thk/
m/zLTe11UgACbjjrA4F7U+y8b2EmNMGSF/shbaLl/UWPYfKp3FP/pTbg2SIPAPWvsdkqQl3x7Jqn
9NOLahJEKFgACBbiUpfftfNRgfwVZfKroS6syugWxDJMx29HI3UCh4z5mnj6g6ijneC7rZm/4wKD
NN6ovpGX9GGvpT8eSB40tGD9sCtljDQntt8Jt7ot1gb4PqHt0NUyEM6xeruvlfcSl3+VTSx8dEXS
/Z5b6prhA1XckvbCNS3Qb5Y9vflj7YK2hOUx95BCSSEoy7AriIMlrGC2//lNf/FHkgGj5Ll21NG3
g0NgeXt9OPvyRQH0MhHMt9R2Y4B47s+peA+OfupvM2bAPXj1CvUpt2vLWM1eYDzEyFioO6i1Uats
7ER7RonBCcARycdCOzc2K8cFCj3Q1HrgsAtkfMXFQ1LJuY6jvkjW5gAq1R4BxEosrskTOZR+Md6k
0P6ZApCUNxxnfWaaSX5UUxxn8D+GzrSPRStM9E3sb2zhbbWqeJZd9uslM4MLZAWqBMv+S4Ba0n5k
3kRfLa861Ji++TU76HL0Bj4rI2FPVy3Fj+u/AuDL4zyMCSxqEF1UbftgBdGbMu+aZ2+hi534jQQL
F6xkeBVvw0ywEJZCr/sQLu9drvaeGQx8vyRDL5AGxNfXf5RR+9JsXkoi9QA3RI/DwCgvsqHKBz94
P3DspLuOFMDMP/aTtR+b/iWvmFYhPsiGtwJJb15rv55m9aEfPNVIesGUhbjrrmmkYwTc15QbdpQJ
SgcTemi7E5PcEFJ3ZvB+MhztMTPVoQcBGSdFGGM4EMwE6sbA6LPT+/FSA6QZk6v1UzP0HfXiy2Pl
wdvi1liuqMBN48kCnIoi4NwO3R9WY5TrYYTeuPHtQ4KZtYHlGvvJqQYnx5I4TpqHRJ5MjrNYi1fN
fzRf9pIOebEW0UME9dQKTExnAvj3j8EEi97jpIHqv8Y6sTJ6trHlrIXwaPhV4smfhn8WfIYTQYWH
EX5Zkz3OHRdMUTHJa+8e15qyGMmP35FNPharipEBIbuFxyAf0lBV0crvSMZEaFUOADW0TWeWO51S
wrKAHzluSMbuSjONdwGkPuPSwm/w7DnWqs5R62j6FwsBXMEeJlDj0KAdYjsJOuo+Et01pM1NGN3Z
89Bl6cZhAMlm5R/+2DPEd2MCwcGQaiZmcIXDR1FNu6hAUxruot44uXuXmK49c7ppKDeiWwvGRVEw
I1GSpMUEH50fU/eOoFZeDITdc4U+axhxPfwkA9UJX/4aUHJK69jap5K9YoWp3zDF51TikOxfOorN
NENJviJLqBn2msOWGbkm27lZ/U7zz6BpByqmtSqiLYQ29q0El+Sy+rXBw3ejOFZmf+gpybTkRFky
dv1rtTx5CUVdDzjK+wOE8FDV067DaFWjPKoI23ORWgOT2RQeZitpviLyW1uRjy+i4PEMvJshJdZ6
atDdSGsS1eKTIMB9AhHKFaxas13Tj/tMwIerPnzB3dQxjI5jbS8rLRwA8TKzKKkEWJSMfDmqER1T
i6PpLkRCtDrxY7zvts3el+a6Z9qC1CLC0p/G5abxU9wC7V5blnAxxGKG6HV+c5F/twrAdXdx7Pnk
oDpDeXHiDbkYxO4KBQCBaNl0uMbRvjfkNhq9k5kS3oDVgXixsO9h8DCiZx5CsDGKN9FsbTJuS3OA
eoZe16yuEcbX7tvnCzmgDFxWRUzakQXV71X9qo3mtRDL5c5YIR3vTVpsRvRbgec/4hlbRzmTZjrD
CrBGfW873D2uXHndfNAcjfe9ecoGBSO+YoDwYdsf6Uwh6tGK6Gtv5Cs1p2FlnlgyvHoUv530mM09
5Ej3i0E+N6I6dk70z7R5irGg7FNbPmq59WH2lEoWcmsiDBnZ6BsgEUcAK7t20C6ToiqqsAXlJA2n
+sqkVsIzr2/6DKQo+Y7SpAtnftGC2Wrwh3XteEkxpFmTddBihjk+2Cm6SCixZGfzyDFDiH5S0HAl
TVmRxy8EFIeth+Dba9a3NgBWlBB8LeZjNv/kCNimXoaitt6j7CDZbyn7zdZ+GwYpxHSEQfXuG7As
Mzbd7Y+ydpZJd5BcBfdnRG54EyCiM5+1ydirhngjQkKa2N57A1hx4CxuGOD6bONhiQCHnmhx/6MW
t0I3yQ52DmUEbZxNrp/zOVeHUpfbFsF9WUqUed9N8GRm2r6BfREB12LNP+uPMUyn6WusGAoBxw3o
O+xsrXhnRwPBl9Xfh9n/JW5qRCHeUcqKiYek+qpxulnSeUrK8ZRooJf67KFONXjFzU75M/MwAdYr
OyvZf6f6+GGURAONxsrWahYw7l5jUWJQCWKdR6VPjBrtAEIRDrNmFvdpoHZxOfU922HSA0d8CZgd
Y4jWfvA7eslHx2i9XgAjqTU8dBx+A+G7Xjt9kn4ytP13XZIy1Vf5Awtq4LoXDlTHedK1EnOqYYbz
JNCoyOi9sNGd82iWF8ShfBtiiMKFwv/TPpHa+OBMFlAN8EY9gSvIGeGkjxDqpP5PMq/tmuM8F1/9
BCyviWyMe80y7+64abY2lRpBD2eZm+VGmx37jeHuzXWG9JQnS34zVP7RnfTXMbB/4lw/iyT5kH1c
v/kxWYbYvquAUPVGc0CXJQnTW9GxvXbVLuqInVJEACxCqvjR0QIvXpkUvjzE1AirutOaJ31kM9qA
7fPGsEIOKi3hfA6jDYPKLuWDwYddzqDBChfMGxGJaKv84qPyi61XZ7dADukWlTlreo65uYmZx81M
7ybWUjuEGkXBaRBBVJ0iy6PFEj/+QIpVb/vBY5QiTQoCRKxZxdevtL/rXCdweoDV4Q9GD0TG++Ma
dvfOwn5dAJG2bZw8sEK9qia8YjM2h7xo3hKe37xnDugQQmgiRQgya+VSTs5JjgWItMLoVTsbCeM/
+ycwib9RLKxJY75DbTxR+WwW+YWZNwcXHEvRM0lmd1ouFToaHv4PUUJiiMiwNDH8iEmEkyy+9VCz
ibUxTbRn5CpEb2Katm7SHHTq2cY9VAsTj8kfm3y28dbJgOseQTY4kfJSPNs+ohRz1F+Bt8lr+aps
Lpsuyy7tBFrWzthXCe+fFBxh7mSPb4ULLYbFFpEhbrAeiSlvo+Q2mg294XCQ03Ii1AI4HdbmQFiY
7LOKheY0bLUkyxEOs+ytR5Zcdd6tZYb3OspZ70xW6YZ4FJh+94wf0aBalJfs1N2C7ArrqUWS3BoD
8kZm4xPKRxNVknFL9Kw7Gu30nTGQ2o91xzxtkhOu7Fx7JmVcASQk47shHNHIdZq9yto4oP8MtAtN
Uj1PKF9UfElZ3cJdWgv5b2bmVmY6+37UzhWTIO6/gPkaHJ6NT2SIPkG8ZUxWoXgH9Kdk6DYMNCRb
wTGFjL906Ms8kevbxsLocJPFTIVQMFgmHtK/gj60A44l7RcrFvuR3M/ORtX32DPrCuLvFp2Dz6eV
OV9aWTDkyaCcoo+AZUQuTYI1hR7IYtUL9buJnVAN/O7YJ8cXNiskgFKb9n16nJzPEohYXeOSdf5J
NNmagy4neDEyFPaYmx2QGHYAcJ+Lv2HOvjc54TN3hzme0Wc4kelYzVvDovlOm3UxMidjz6cxMPft
98r5yqBGBOLCBds1z2Xz5jM0IsbhsOhY5/pYRzbru3udQCCBOWP5BUJjiljULqmkkSTcrCVjmZej
9+fUO3NuNyztSiBNuf45LoEUxlvN0NbKdYaQyFciKCAdG5t3CdvP4HLsXaYGM+3SxIVuk8rFu9az
PU+rk9n80UJoFAep4nQfER0QpggZj+vC8vJDl7DRn1fL6Lnqj6TibVRKoNdIws4TEydFDyzIJDsx
wnCiq8usXs/VNhHRbrJ3I52+53xK47Hx+tWUOatEkU0O42DeJHBTWrjUUCMC3EoU8WHgN7uyx8vE
7Wgzek5+GIuGpTijd+DA70Jms3n6k2Q1Q7olEYZN8meJPdipr1F7WRZIGgsO5Mdt+1WTR1SxvcDF
g89qYw09LHPJ3gs5AjbwibfGHM4Rk1N3CDXvPWCEO6TvDW/N5PBr+FRqxM81zluZruEL4lBQK09R
RbzNDKUd4wJhh4xXIKIyRbbNBLF5z/pDW+ahgOuD0YMhFBSIWP4C5mxwqnZkg0vk8Q+TTh3JCgkc
Lsx38L0jTgFBj97MjyQwcuXD9ulOXvRsIhbxOO+rHJ1c8Vxm8pjToifNE7EBdkdoCDJ6E/7IT5se
e0RO6Izy8UEFvxF5LUZMtjiRDog1fG5Ya3RwA+pbB5UtGVWIJ8kFL3+Dvlt2wIeCh7ijM9ccQfLo
n1twuswMOScndNxfPaExHDdi5lXQwrfVMQNybNgv+kSelAqHpD9GRMFGpzR7qcS0cmhDFwpo84cS
dFX5tE1EGiKsAT6KQtCF8V5MITFnbG1rRm5JtJsdFMq2dpg4Sgb9rrUbT0NNg0WTlqUHQYswrXs3
IGyPxb+YanYgkiEi3mfE9gzhbaen/Wb56sxs2TNaIJ1QCbf5mnCCdFsoXozjjgGTzTg2oDpIAqxL
873L/7hoV6YjtzGnpZXWtCd8GzJMky2lnRE25cHKn2f3t5f7uPh0EHy2P3War8kfQn/qljYoJgIN
EZI4bafvsUfPJL8Sr8C4oE8xWfv1o6f0fm/0dCVdK/+psYlJWjfcg6Ecotj9FDIZu9rWq2i26IS2
TlQkWGMybd0t6jlN1HdIYjuGLL+Wbn+4s4aEWaUDawknegqc60iTBDnJftVSvHMjs3aTMOlwbNVP
4pT+ay/ppKK4fe8G1pRpvQTrDTqjGrbmtc8EGQDSNPkXVtvOyyA+zSojoLaAnUl8dlb42r11q/jR
Lv4FkSxYoHFUkQ+NU8k1ifCu5F/ZqDcAdpCz0uUTvNcE31up+9RHHVbQwd26cf8BHKr/LltsoiWd
AoC5nMayYeY2cOBriU5QjYl/HIf6QFZ1cI2h2avhhfimtc1fxPJSNiF3I+VhQD4R8OewrmBwa7KR
9rFE6d9TrgOuf6zy8xAo5J4smPw/nxws/abq/FlhIoJJfOzMvwgmF1ui3Tz+QW3uwBBoZ7/4sbXs
DhwwRBPtUcy/5iNSV3KMrWEzWAzikNKMrlx7A5Ab+7FHSBJjU0oKsID5QzURY2ZfguBTw7ejARZl
sbhcjhYUps63N8Acz53Nq0nKYz4hP0HHPd5qXVZrk0ZWpPpH0ZmXuWR/Ljp65jkKQseBcBH7ODZh
3QgfXL/rgpwHi/bDuBX85kBakgyzKJlvbdofEo2Sh3QW7keXpM64dhzoS1mz4+Z/E9q6L9rx6gwW
zOWZDyfu3X2Wa8GOShkDq35Oq/ySSs47dERcfgYYszl3nwpB6eW1DqQ6fVqZTTMdgpYHRJT0K2br
oF8YM8w1uncrtOwcseZsFIczzwLp6swaty1h38XYT1vgYq9EXtUPJvhCkGf+uMKbf/atgdEFq/HH
yL6wwHpMiZfHF9fDV14UW3OJprQeTXulCffalczKy5ZYiTR10RUejWrhEI5kIS2y435SzUMBKWJC
Hr1P2vw7MBEoUBAbO2o6WEL9zCe1HuBkk9qZ+Pm1i6HMO3Rlm0wTbJjKT0MRyNpn38rRJ8av+Vrr
QUr0ecs6Oy9+GeEsehxkmTy2LFT4C/FuYPIxXmvSh/gO3XhxKdUeMEkDnEMXcb93HeIZ0qh7nuz6
uODsVi1vJ023cqgYgUwlRIH0FQOJNCFrphKrtE38MOi8BaUHizHOYoYc0mXktEAT0R5qAnAPiVQD
WsoJZF6+AJtzAm3SpHjCiLFHL0EdgfBzJiCE5DSu/s6oPyrAPTgDj7HNzRcn8qYm1zp7bsEb2Wy0
GEjqUJXo6InySJlsVB4a6TlmM83dZ6TIHSbS6BoZpaf//t1udTJdjPxJTTnbweUHsnl6uvXlH//7
yf9+KBwPQLM5CtaSyz/+95Oi1VilWPIagKM80nyMTvjfPyrkNqQrGFgY3TrrYOLHVDI1O81ehzo1
LD8QKjT/vx/++7n//df//uv/+bn//qsQSwzQ//9tTTUnRKkda4uvYOjy9v8PV+e13DgPLtsnYhWY
yVtlW7Il53DDsj1jZjCCAPn0Z2n+XWfXOTcqT7QVCAL9da++nacEM4s9AAW0LHSN0B0vsZ2SVsjZ
8MEHc5uj1Ynif74UdYi3OxaUVURdslZgno84D5vjf39gs7wK0gpRNd9arSYb5ws13/73MBUJVXQT
3mCHmE4/B+Htv6/a//vVf7/M/RYcG9udYqqPGbCY/x5c1y7BraQWZ0uvhAhaU1HFdc9EbdljjU7k
lYlsWcQLrw9+wazPvT78f7+XdBaA1npCSy9CbrVjePz3Fed4ZKhyRpNAz/A416zmUbqwmI3fQFFU
Hzpxbao3snE8qSqCUNwkctc4bXFAAL1kyveOkSnznu1rThVsCRjLKtz/59eZSZdj9va/f+Hfv/r3
V5XkKknsgOJ4YawTGu7/PKil7Y9/6ZBZgWIujv8edOxyEvrfX7u8BsxHFcKBR35hbxLxNTq9c/R9
SawmCmkCHSv/aZmit3Yc8TNwLnG8B0vW9n2SoX9YVKpMbrhd7GJ48FzajhnbfoJrJ+/Y4FDH2BLt
9cgBxO9Bbaaa0Kpy4ttltHEok9HZauAlHIaK7BQUzhcGHX83eGKga5Y2uhwF8/jvgYDngApkYX1Q
bXc0eR3xJQ0jjpIxNMB1EvZAVpfhuyxTKnZczDJ4JYaksbb0T72kidcxhCunY8iAC8GKfbyM9F3S
w6jIUBhXRU7GT7TTsVcYYzpLPC4TXas11Sy11NgKBkOwP2SPFmM0bYOZJHKJHGdnw66R7t4PFgxj
gg4wk1aAo1Aqi8Sj8EY/B1lkvab4veXEqcJZ/GzvOJzY8JonN2GcXzHU1n5ivrx1l3hnW5B4XBzW
nsw5mwFiWI2Wc04pmEE4F3q1ZFZ263DqXS0lw4WI5P/YiessI3+UMbLZsFDe1aQdu7F6uDR3Swg+
R006o5UTlT638TRGFTJZ1w/nrFr9+9ZU7RJ+ANxylC1ZBJ2D5Z6JDc4Jkyl/nJ4DizgL1pR/f3Hu
kNFtDps30sHt4jbjlWSH1jrFKDozoaSI88x26mj8pRKCUiuPmpK8jyFVoDU9aIxb7Obrj14UakuZ
ZAchli1o4VowCwIpLpICujW0q3pP/me5xOGYkrKdrvjm5UPEi6bK5gDLMLkvoVkeHLxp2VL8NlWK
rdq2y0vTirtpad033gs4CXUbrrOF0aRntymFyJgnnGDEMlaVz2VjBqycV69pkv5KMcPMwCoMKQxx
CP2/bIa7wp0tDNjm1a97UCzVNH/m5GPCFjZKOoLxjuro0UYhanMrZJagwsfRcae9g3BEfcc6M07w
4EH8ewhx3nI2dOvd//5eV1xVaQcOZqiMOqtBYIQUI9WxzO/JvTf0vDbj5d/DUGcdFoTy0XHFQuYs
zChEdk6Jc02NNpxYB8nLNNgpAL827k8md8udPfbI2t6YHmvbSuERZ/W+cQfDMB7FJuRGOGanqg3S
Ezts4d5NZUDHwUDNG6dUJDVnTvd+HLZ3OGdauKHsIpq2jbeq6lFV2GjvhtEAI3fq5r4DqE4CyodG
cZXUhr5r7pKkw80bKgwxPvGVFLF80yplTmz48xu3qO7G66exXPA+LxPmD1tFeBVHSE/w7tJvt0Q3
S2MFMzCOCKIah/mstO6m0R5OFsFw4ymQlCMdj8pRgjEhtatZdBdwSzlWdh5eMpupaYLZ7zBgUY8J
FFIylAm4iDa53Ov/1dVOtPE97zJ2E5KR9PoHxxrDi/RJJ1lio5UnbsY5NO8hZycmqSGXy4s/RJhS
B8CzHhtAOmPDSxj4w2MZJm9A4YDc0Pw68z1ENOZr38oscOUFUSEVOSipS3pXqBzyk8+YtyvujcrE
cRoeh75CJ6rj6D4l+XoUYzgcSzMvKyK1dBxBAb6vmm66N3b6EKTkuXmrPXo7soR2iy7aOuwIN5E9
2RsL584hArBLRDF4SN34tR3nmHsfxzpnCpyXQetp60U3YmJtxouub5iRPLqKoGksgrsmHp2D0bpf
zV1R4S+anyes+KcKYsm2UC4FgfXy1Ubts3YIgScFOCMrr4vnuCdgg2TC216+sFeqqQd3lxtHlNPG
dnGidFZ91zJAvUhGqGH6HMW5QzTL9ERSa3+vOtxz/xapxEc0r9sCK0NGdXk3ePRxaY7A2P4UWUKy
hmE/62NX824rE+qj7+XUEIpwm9g4h/yeIKE3N5lNbRMfrigD214FzMCmdPRuaczM7SL/7/MVkuKx
HK1uUR5xYGqT3Y3WafDBY22qHB+gSbr2Qy+FuLaWTImcngTd8JYYGfoDOzx32Wzd/ftAxSVymGgK
SJh5Cucbv6ae4pJC42jYdm0YvOd46a/GqfYwsHCde9u29jKiNRGgTnUusyw9B09pY1vnlMVqZ+ca
nlrb8cvr70XsLQ6OQ/QhTpCL7YDb5+S64f14fch8KuezfBH/XdHz5N1FjbPcjAoTvWnu/11wi2aM
CfsJX+40EgSxhlNrsbFLpzjDQhAj9XiZM5xtTT1Gz4dzxSCMPJCYXpOidM4cYJwzgAJ2A7JGsoBo
GlRefj8mY46/NKda+vrVMEK1zgDWu8j+29QkTEt9HjYw097cebBxijnXCvfAuSlBBaRZ76zNKEgB
ToTUjZnejUqbO51jZotQ0UoXJAjpmfw6YSnvzTh1m7SN9i4oJQRX31yo7P4daHjdB1GVHEFZTKJI
6M6c/8YZ1Sc23V9JIsJ14OZ0ySwVwk9YelthUViAF/nACOziMubERShIt1O1tfLShAGoJmJvKCsq
QUAdOx9xxQ3Ue9HuplBmv8LpcPi0ufsy1RE3FBTdmRycPybFgbx2cVv5mJWH0iesxa0/HjAkJNhz
96E37eZan43jbWI53GDeZaMz+xciUY+dWg5Dlqy17dDfIDj1tWP8uOTpcwXTwew1VunbPPn0/Dp+
8m2KpJ2+KtZNt41p4oZG0uNprClvCRIgezMZNOlR6StGMGF9v5tKl6os1ZaravIf6oaOgYgi9B7v
lvYO0pcdW9i5odyUOYJ7zQUY66024x3nT9iwVzNJFxHUsdjzBzo5S17p0L2aRabTbCJnQ/lGA+Mi
OnstZ3IR5eOtnmYCdOfZLbnDdTT3mpJ1uL8gBgM2GcmhAxcI8Pmt27A6q0myzSh/wM+kx3Zp8nWp
JKOy+hXoBSJctW05GQeRFHiDB1iHffrlgJhayw4fQSCTYzw5zsGKrred5XtKixshUCSFtXQn5eo3
O8V91trLnd3pzyjktDXSIzckHv71SOG7FS0dM6PX3XSC0aCH5bakLINsp/8o8yBmxKStdR2Gd4Kr
ZmvngXM7N154nSghNpSnOI6eLCeFaL78hc3o0d/AFq6kXH1dWE2+s6q3OYBUglkBtJMYvGM6u0dB
+GBgjXxwaZ8ZvGE4pZ59n8q4f9UVdRr+FZA3tw9xtIQr1jsfHh5y3iIbVHicY7cVRlPu1iPetHqi
ghI4QABub4AKgM6Y3WRer3aMOa5u2iDbKD/+yBywLXPZn2I/6+4TFHSMGc5W2grBJbEwWfYPfVFZ
H2Kg+TMan6rMObd9T21JPdxahP5IYtPOLmKfH5dSe7ZrPQ13KDf0utxKW0A+qcFKaH95NpWWTyFZ
xhO7tlflZg//tn//Nn2JPVJ5HDnfkdtiP9EBG9hGUpnOuUZ27l5dgwYiBMI623OOWwBPup8rHKkN
t72oYIBVN1CJvVvGVOO6EPPWCSaahQMzrJfqW4zda5ABHoCcRxCkH7dmeqCIdLpEVOzlDmBYBbyP
9ycmVMMpdBIBvJd5/hJZAl9FmG8sAuT+g3hcT23Sb3TWXcVq0mktgCHNz42vVrGDJ2IDK949DPOP
fS3CVX39yAuu0PWZVnmxjrYDb2zvFfjCiRHCMQu/w8bzj8L8WaB2je18O7r0rBLc/rBBf8FEbkGb
KZ84+nxUhf4YpZVuRFdgMKMkdjYNrzcouZXQ/V8LFsNmLqx8HQ2YHrOHxcfPleNEJS/SQbpGtALD
Mz2ZsFz2FkVTc6EuBIWdFYW779ns/NpeSEVs0bqb2kHcqgXGe6jNbiJx5i/M5hTu4ogVdxOPNj5y
Pn5HKCD0b1xGt3gbOERsx6LrNhLl/U88X+RQ/TROdVAheS4ww4axC+2CVNT0275g0FXV1KlhId8J
pxebJWpd+jLMawaPKDCdXIdB+emEM8VVxUfMUHWv1YAlAJx+XNsYc0aKZKTi8D9Yz22pGdIV1bvy
1WvWpJtsRq31fOdpWGzmy6BxKX9sqvFd9M5fu9bVidpfliJug4KNJ1yRintWW+39zlX0dkYbZYMG
ocsyK6t+O3b+zp+KHJLhROOFfFiU/Mh8huiTj6FQpwyuIzR5cpQsgNA31nmZ01lfPDpsS/vmNw3h
iMui82hbBjMQp3/dsn7PZ0AUUUY4ChX/kCkvpegVKg/1FL+edsx6KonBe5b9twmo6RbafNmh9SK1
xAwumdfM7GQCJzu5dDrQ+uLdQ1lgW9A0f7zh3Qu0wVrefXcxm/dk5g5u2f3nnLDVsWEuB6rBFYav
qHXZEU+TwJ2BCJZUwzpwIpjfwU0zZ3KLxZssMp3FBgK4rEEudavm2aIFk6kF8xc5vHPgIaozc/8M
3UcQG8nmwZfFV191JH3TCoWfBT4J9HuaXUOHKvybNsbdpxVKU0H6THCKhAdiP9r5T5kGz2MY7L1p
eZ1LhkrdULsoCwwJ7Y5hinfjhWW5GQPgmmWRvVhlyNhyLNjBNF++AuzcN9jeTOSfr9EiO3F2vmfE
Sib9Q+H4SHVFt8/zgcUlQmWNr+iIQc5MUGwBQpAgvVbXnyv3bsKWuE1U4T4wmfvqLQhjgU+9U/DT
l3VImxtj36VlLstxPwJmUNF64A3dK2VUzRYaBn1u6TEx8DHLZKNzVgZIu3Co+33utpzuGAD7kAp3
7KmYMwfIueFMDM8ho2/Tu5QPuttgHn0qTHhMMQ5OEZ04bLnQ3qb4hOpMsHcWu9KaX9qOkHyfVdxv
NN8wChZ4DzP97zHnlirpf7yrm9P5Gu2pJtQYfpYupp5QUhPThei0iBktP1qd5O9mGp9nbp2AX4JD
lAmKulW4b1i2gppzEYl84DX5ypP1pQzCO2pq1pJDvyguKoL4EzW814Xk1Fa36Z+q5yJRYUt0Q5w6
UgDgOapbajcwtCfhIbEf4dKI9ZRwRxtwUXkIBq180j2ODeqLlE0NnJ39STPzU6M6rbwcazunz7WU
WM5Z5vCw2t1XPGA5sym/WOr5VgqxL6TMwV9ON5pDGK9kt86lrtYuKOSV5K4Eqmd6HcHk3WSoS1zG
DGdFjYcDtlhG4Su4E/ApR7QvoM30oJmyevFkf8Co+inEox7bp1ZKMAlu760jugvxlV9fGJyJ/TzT
HMH6kyTeQXTZtFMJVU+66B+8IvuIylisfG5Sq2EAAtnTL1vnX7Msg63rAmfxZ/MgchILTjLhbga0
xn6034cFtZlYbaordq0foH2OhhepC729MONWCDhLVky6LyyfZO4RW6rHvVD0UUM0rW7qmBojK3hs
W9wjUTH8zZN5pa5pQiJjeBRbtMKCuKnv2gE2OUCVIPhkTzaj7H6qYg4AUyroEMkTUxayYeauRBff
KMUkpdPdHZLTQ0Hk4dBfX78phHFjGw6iGXVKIibOagfP8ClP5WjhczDqt6v7ZBPYE8wU+VNeU3+u
F3ZrQ4B4JVzvzXFGCq1mSdtV6/xRY3XBOjciLMK2m7P0vnQR9pqlOLutgE6fXns4gzd+yIUJYfFe
zfTIkqWB8+ctd4D90MsiG9WQC2C/tDSS9QRYSf0ew5g5KGwuTYVTnhZUVWk/2HCKXrfXHR4Qnw4H
C+yp3J7ttQIbMQeQvVyPvUMT4sNpGoE2giWhtSqcMRqvZ0n2FIrI2xS3hjJJmw9y34GSb1qqW92e
ah9mV3APqIs7tXycIjfQh9KoU8wi5WCI82T4bifqyNJ8VGn8OwcM5EAi4nKDHjU73hNKG6DDzOXO
XX4uC2XtaT3eV334VoYN6Ba5L5pvyonvuFY/u3+IHrRJScqGQFPNx6wVAKSdu6pQpznVF5k4lDGy
32OySd9nQpiHZ072OGSI4uOgIi2jQP500MCGMlgvoQYN1HJ3BaDwSQwOeWSy5dlygx89tF/TTJ0Y
E9KdKzFQN945LFJ9Sx9o40eEYPq3mfEqb2DwVYS85c7iDRujxHq22F8DeJWSPUHl3mtoMou29yXS
BIfAIV3zzBFEAkPSyZuel6F9weNTb+TA9j+zO2o8lmiknkqt2Zh94j0D2pFSib4gGx2j0SwrXoBn
XOpxXcSX2s02jSbFpiO6YUonfMQwjJEEpwUtQ/NbTNTZZ6GvxrN23Ncg5fnbbI2TK9aVMritLLnC
OafMuJitaxXJSHK6eJwHl9SERcOuaMWf8OQvPStwpeSmKEMuIDg6G8rSuyObpLfeMIyHB7MFw/8i
OSu2RUbvDAWm1Ef1u7DKEXJdQmflcFws53shMDZ66cCstSRRk7H5XyADb9PrrvextnrWgrBiYuJ0
mLFlQBO1odEvoHt3C4glw3VXcjoChjh7sMPAhh0WHT/aGYmCwAqXtR78jG+GogvrFoZZh1MUzC54
1wgkTFKvnYB/PEzxoXMTgC0WRzpVOKBAorfaftBhwh4RBMlKxJQnp/1bdKX4OFPyOgzqU3VYDIIR
9bVqdqU7HuzKfRpcszyoqiTvBJYXJbjGHO+ZvRlGui5WRRU4931eHpPE4DIe52zDHObcpnayNlpg
JumrH1u7rKZRutVR9cY9gw9yGtsYMw0fxj44IlFSRBcHZ6dTd+7w6peuDVlvovRN44uP6l065Z9E
vdj2281jguBALUh4p65u3yanLx3a6dPYgEmKKxerZ4IqPg/iNABQTDDB7OPUwZtW25/FwkjeDZ2b
emIxV619w0XIslJQ7J0Ff9qsSbgLpEATIxbrcUj3aQ6yskWxqiLCy0nQkzBLLF5hfyLh4PctGzXu
1dFSPTK3IwYUE42yquZZNQknAhc9cmmhXbnpT40syJ4S0gnzj+fOOOfGRa4WBJVpkLJ3Czo6Kl+7
jxw0YlGM1IH2U79nhYVkH8c7CweiUIT4LY/5dGJ0SXVAfTfETD6DoW7PhWFv5Q+YsOmZ9Ckz4/SQ
cmfPeuqXe6BRdk7yh5rknVtKcUg6ZHnFRHXx1FfRlMCqHjrScWv2LoSsXRKMqQO2ODc7zn7lRqdf
UiSYXilTaRzk12YBY9do0A5x4myqkIGkLFFn7Jrxh6lhVCTLrq/T1wq3QnmdridSPdTcpClZbQH3
N/DGGLAf6ySmrGzCg2pn1bOMOLVhSMWmRKwbUGO4TMfMJoCShHAYRSAvY2n9EXVrkRsJKTeOKFO3
mtOo7U+FjEZncT6viti+/PsVpMBmIyt4pCkzhU3IKGU15Lo6pCyZiSvGVQQ9HScuYce0SlnSA17o
RO+cADJPWzESd0XxOw4aBC1cuwFHfZdnv6Ansbo50XIlPx7w20wvymlv2dzJQxBj+Cl84m1Oi6cp
y2lCEgHOWSEvKsfOlAr8anNR7BbimGsnhAo42dFNer1d5YJ3TqVkpKSnd8003tPKfosn8maySnPJ
aRXtOJmyL3DXoRNyzxzIDiQ0baDcmONcEhnzRx1vXOi0mCKxBOXcmK4fD9gtLVibK2enYbvnVuNn
rkazs6AD9J6x12M5/eaLfJsSr966dDpwQuAype5DEYdrHfb12gNU6VWYPQrMPHFyx6iI8UOUXz3a
JCBYFqfxrxDpaw3x6TQs8rNqy5l90/gQmYCupl6ekqjDagdxMC/7+o4p2VsnGr32swyCkEUPJVIq
+xccOr277L2AV6OorTe2mvNJRiVDjYVTaJRZTFO45Bp3pv46KC5sKk2FOjybxGY3RtVWO9UHttEg
sCE+WIsQ6yUYM3qU31zMfaRDfXpMswOd628DjBiufZBMS272Rc5/TMXopnBDcrdSbaYcm2Vbe+Xa
jfmYZWOdbtFY+IjUt5MIkWYyfxMoOB3+zHMJACT0CuhgQhqrDrWHl2/GGt+5Az4T8dNyXWbCylh2
eR5C9k/J2HGHkw1HJAx+WbtkF1GRTFmIiKcYnbjL56yqRAdq3Ufc5mjos1J9M+dwhhbzOzPxXBlF
L0DA/OEobOtSFT71HmYCklO86Th3KX+g6FN45Me7FFoQ+Y5umDe699hjd9ACGa7hHJvyvSLuMZCM
2eQeHvQ4y8yptfnw82ePmcZ5BIujhHXLj66xTdIwvLiYPvr2umDg1inbmn9fEDbs0gtHQqplgu45
aGyXmVi29wxLs5rD+6pOL3WFocVj3AfGg6MqvdMblRYVCklz03efbfEputGH40mZ6RJH2Auc77nx
v72E5zFIiC46uxIT/XLrevan8cvHQfrkO6V66QMS5Qu1EusWiAX+IVZuFJGywj4Xx19RlOAydO6D
svzBf/9qUZs+NcXnzNlibZzorJMGooghGTpLySUncC8Mnb6dqa5c2xOGLKmeK0UvSTMyKMSsvpuH
Rb0YbwDn3Mw3ZGbusOxj6FfNuKVeKgDGjr0X5XlFoQh3EnCDOyeBXcLnfl2kwdrHNK9DNPY8JVY/
NAXIwWvjFKGFbbWkONbVtK8YDa7doag5AgOG/+9vRGQsy/TRngS3Vpyg4VWyjfoj4yqzIjjIql5i
m3RGaE+j/dv2OT7XKvms8+y0dGQMAHD+EFfAWAq/VagPZhAbbArQjoWyt7oMvufKPGHoIRvZ7boB
S6szP1XM8SmHfoit28FFIq0SxF5ZUcAeNDSrBzQUbvoKVt4wTTd1kvjHlH26THLvNmNBwZk1khrA
ir3UnJdt2jrnFO6DP8CGZDIT5/KjFoim0zxaLEHT7aIjNvuWr7fOPte0mSRdSRkKhnxRyGIfi+IT
vbiFBAHHdvSnP2ELViMg1Cf0UO+hgCerCYKGqeGw1RKzfUekCDs5TwklH/97lze/YZXEMLyTZR/q
8rXDhKzrnhu1BJyEH2ebTxnWaqBCOqLwPBgvZUNkcPGZDAYNIouFdB20JBsd3ngrtg/ajmC4YYnj
DXMEb0kZlMRYSw4YuA+/cuIinEEvVUZv1Nx7ZyGdt6nHzNl1Di9FGPcrrNYpCvKy7Qc7IC8lGyyu
hA4oSmP10xTYzyxRObo0xXc+W72WIOHkow8lpIWzDNeYk2KSoXV1OA+Z/aeqmpcOlph0rOKoHNAC
JH14F+oBh4g5BrgZV55nPipZkoPxyvfA6/obb0i/BJ1HwuIkTNNVI2Dh9GM7Heh7uU/m8ND0/bPt
IEkzOgSgkN4pjruEjOSftk8NQKzow63jr6b0Qdu2ZxEVzyrDBV1anQShVK3ZQ+4HF/SWhtbBWImp
vM9tleufS0OQIiJcycBT76agJz0UlaRi2gIDA2qQwA7TlhbBXYC9UQgSERTyjTeSX560xa6PI3bM
lJig2sR617twE8x5CeioYrz2QFMftWQ4hW3Pe+3HjjoFP6zWWfVtJX+rMsBtFNoECFApgQSS/u0F
heKGtqMuw5OVTs1xnN3fPJh+xgnDYdYaCrlpfWeiiCs63g8QNwPL+2QC+JWKKeFjB+kcmHEdYotN
icfIhK3o0H1bubq13Ca+wc9zDtK+Pc4j2zbpTg/WRIxvtJBp07+YQI6FgTIXp/k3EabXxclpJEVF
t9rwAzcZJ825u6lZOdBWPay5TFl6UiHryVSQsabX+GPS3t8gcLgvTRG7KwSRygRfVKkANMHfUy6g
eElXuPgXk30pFqqgJKMhjW2a2JfZeQMXbttPaFShtxozSoxYlV7q+kpgv6m4CJKJoPniplSVssxq
QD6YD4jciZkFjMTDL9QMuIXKMGOs3aciYZBUI+2HEcK67UdkSftPU5GX1/61qQcyS8BToHWX7GMB
zC32wJz5vzKe3c2Y2Gt/UMeK4+N+mZNnFVHiOyo4gdK7HZx2Bwoqu/FH85P2QcFQLQ4RXijKCLPp
CVc9LjFNUwwr8xwX/b7T9rlUMRG8Fndmjzd3HZT61gJdNo5Pqh8HlpN043l+zJhkDQV8VWAgwsly
QUu6oRQCkF4H+VuJ4ZoPhVlHQ+1L3JMdHC39WqH+wGOLz14gHkoP7k6fRN+symjB7oIxZubmNVgK
w1JqLNr4NuPAx2ZJoAy0yEhsHQnQnQGkzl8uXP1NoTpWggGuvbRUsmZuPx7YdqALOF62cWP5LVv+
g6x67ZiXMtDEopXn/VpZI8gc2rOhJ5agy8vbfCLkWaKFuXmHcWLq/o6IxFrbf7UFV02yivIUmFsP
3E+GGceN0/MZNwu0CSImAZV6s58H246qc7cnKqmZol/FPbsDxkfpTdeYeRdVYDIHCmoEbPUtU7pT
G7HCquDO4jmu3D4mMpeavV83zVbXxt847LTyCeO8zEfwe1p81oEB1g8Cw8M0JlF2NHoKALgu2hQm
2vcLOJ2GAwbVR9arnlm0lgAOBvEbyA9obhFWi2YE8aWX+m1Z9kXZ/B11eOukfLfKd/czKCu+EfJr
6jH4sxllWQuTsjG5kVZ8tHPCX7Q8buKUEleRzg/SwBuxMe2sQsCljZBv7D3E1kQkkHB01FjtRzqW
mc1HjBR9pu/DC72RTz12IuAVgJzGGYVMuU+cr/bKtYHAd/WVHyGPHDcQVVx/a3H6QdYgCWUwXcFY
OSXL8sxKQ2P0THdAwYpO56RgyHM9GJckEZyg2s0Wq4Df+zcTm/C1l0Twa+HgrDyneaj0MZzBagf5
WRSEOablvck+jOXQhYRLzhGckqWkcW7w3Lsc1ZQNFgh/ejAJMAVry2UEY3Km78zpdzGzHq6bMtpe
PxwtWRkmWTVOCmPusuZDcIdce0ycuO937w7qThuQE2yK+TWv1Lg2ipVFew2c/nWegdIvzB9+ilOV
h+drCFib4QSE+6UbaUEM+22Zx9NhkRZJUDTtygPYvKT6I+zjeYXlbZYhuSzE2jYJG7C24tLH5ymL
gQblw2sWwRWNn2Smv0vo+rv2fSnYrbQjQN6wDe6dKntn09muG6e3t8p7ZwW18UTqyzJaFwt0KGYX
ZOfunovwGBr/gIVdYQQMCNnETOa1pDHaJu2MzyK9yghWZ3aZzVF7cbEc2TE6kuNATw0B+dnC/WJk
trGynIloLg/ulc1afhs01/0gG/ZZmgTclKGYyvgqMelDrjoXuNaeQxOULCeI9p3vg/MdQRQvjqQl
9DppHK1Xu2pj0jMoQenQZDdW+1JVBjQ51F6HLRObKCgjLkMZpjh70cN4LhZWEhF6aID2eLSZL84T
2SlXp9V67swpTqvHtPZ/6+XYkkmJ+ZDnKJPrPosjYECQ1QONQpsh77DDJtvXBcOhquPTYFOdSrT0
elAHuIiKf4wi700sXOKl7KZtEfxYHii/2O/utW2T0EjVc+aiF7STfMUAT7QpYY1ZUFtXPUVnIkAz
CZEjGQBoZlAhUxoNmxo+2pdXMl/Cf/AdpWyb/Mg8V0hHFCBPBewCFHnfRtVnm1VuVAjXlje77y4M
JTASRN6fOrBPkYlpYKtALVk9iecB6EK2eJul87+ClGwiEVyHACuHJYZQc4ko4RKFyiVwJNOVIP+j
irV34fctluyVPljW/Ddz+7ci8/ccbB4NzSGtk5CN9S5c2RPeKhTSLALelvnI4MQHo0RtGOhMGFe5
8mznkPpcSCFiiQRqnlKyvKLOzdpTVxLBPnU3pp4ubul0F0uRc/Sy/qZmxhnU9I5X6XRvd2O+7RoO
wppi2shvfwwjAmtmZFVkIaZgReixms4NwSwO7wZ8gLQ27F94pnZp3wgPvQcyDf12w8aJUZzDwfnB
TRfwIrEeUGGwHRam6cAULaqGi5/MWA+yqZ4Kb3pbEmwDaMI/TezQjsnGrB39A76Ln6KPyxus7NuK
rJ3j9uOGMNFwiINg6xggXm32RStQCG9GnnwwqmTokggrJMl1m5gj1Px5VY+kV4YO0HSMlZ9B1l0q
FutWedYLppzvDFrlNtXT+5wbZgDZiwB8u1Y16Qz7aZkRCnxMHktJFVo7Iglo5LbFhEh8VQXsD/ts
2ZZvSckWvcdcS/uS/eH0M4qQ/OT+HoZ/pOlf3J6tupVQWVIMl9ZSt2PJAaQx8rOI4C3W9kdkipJL
kgF/2WfutvPzx8l9a+hqW7q8PGHKX6tkaxOBXpcEusYBdL6lvybX/pD9ePZK73Ww2UhOuXuL1RpS
aLMxRFA5t38RmX6ye9w+w+SAEfWLrdvgmbWZJYSB4iBpi3vGBNPGQXPZ5rywQnkNxgp57rnlWka+
zqPf3oaaL9CGbu1An/MO/7dK4eIvfnIpfOLjKUAlonwQMm1TPikRMUtF2jTjSxIjnQYh3uO4Kt+7
hu6Kou3YiO0oo/Uz8t/tTvWwcYi3kCybr0wJyMBTlZ+CHAc7GSAWyN5AhYBDsvPPkaSibrqGMpzO
ATbpNe+xh/Axz2+pD4rTabIjQBjJ9/O6raMuQUjD0f9h7kyWI0eyLPsr/QPIxqQKYNMLm0eaGWdy
A6E7ScyAYh6+vg/YlVkRUSlR3bsWCTEJku5OGwDVp+/de27LEEFgs16R+knD1DA4yY8Btlwi1eKB
5lcf4mwnO9ob5TOpKXBzI5pG2SuSx3LT6fwmuiKo11GOcv/Ykh/LevjOx+TOy7xyYWbjXYcEbBVV
MU1c4xeCxuxoehhdKtruXJ6wOiyxCRNs734uL3qUPjsP9AS9HVhTCMgx4kWio9yiv6ihuU6pVBuX
ktxiv6O8nLD+a2JvZYx1y/jSV3NxMwaPpD5um66z7gScJmliwnZb9ng9RCcnompvlPG3USS7un5O
E/XuhE0IZau9Fj5PKetXRHW/KYvlpkSquUrDZm4cKz5gy9v5pvHt94yAzLJaGX1MbyuDghSgFUdY
t5GteABA/6xaOExgole55HCVl9q6i9p3mWQ0VPrh1DRpvsnbxlxNDYJkZ23EIDBcV7grz7BelUGU
HaXaCpHhU6zTpTWJf1ppCrFr25FjjXt7M8s/sd04Oe7q7DNmSr+KXMfc2CiYklmKZ2TjJ1EoFB7N
QE7uxHtHE2GBhPOYmmKaga44lmc0mANSjPxXYwFtXhpPkYsOjtY2WZkO3WdzZGAJNmHODtL2DRx0
ZAhrjHW/AqKkIt95EzY0xc6ll9C5zzqt+q2SjB4L6FkHfM95QdwuioYKLkr9rAovQ9EKMiJoo5Uz
0x0IBRxwxaJOHj0IrVr5JEqoJVg5WxsGShv7hyxk39ZjjV1JCmfhUoz4FqpVP2Ly25CSHVvmr6Af
6WxZcAdLTLeAOByw5/QNhlsU9bs+bmiAzRSvMbJLHOLqvVQOH0heEoqRiK+gl++TS1ZOISPGexyf
QyNjixDJ6VwwkF+mDZtAYYnfo/cWg70wMdOswGrNBjLzEVxvvBxQCK0sNPwrMqVRxzizYcuEHJeR
eNQwESSOkV6jQ1iYG2LHcsPwpbUduWK73LPrjSsr0PZT5d1rFj1eDBheZW/hTGiLIE5Oas41Y7aB
lT51n+jpo3FsJi5NQ6ML3pcElFArkCwICBGgKQM7ysnS+RpAwpPXQ1aPgbWOkThzqqchzSlhYrj/
NdBOOoGNuDXWpyjab8EHseky6a6M5LdyaeiTWrRMUVJEPlpHDobt0utgdhG4ZXcyZVHKsZ8V+oY9
hHRNH02lawwclmzp4nJjoFDnRD8FqCXQYVubBh3YUgtybTNaDC8tU9/qRW1AmXCuU1eaWyOArlBM
1rJph6VtZVcRvDp9fQaNcpQA9eLySfO/aSxeLTN74AAbwZygtyxTsY5F/NQKZnyVir7wlLyaxCbB
S2yJWzAMAVIFAILXTZsxZB4URcrc6Zr1RDRZIbOjU+BjUaFifTUVmQ1czkkz807L97xl1R7RZ3US
9ZxjALdCkT4FH2WAhLIeZc7ALXzK23rXzguKmxG02X4G5gj/mje9iOHRoN1ZiE9XaR+GspxNF8Xf
IjbVtjN1hGN2Ah5j4szN1nHOqlbe0eTcC3yBB4SjmJB9nfrfpvlcSgyttEjODM5YpD0k46kPPDt8
s4X2OnCC2MiueEbu+VB7eoND7N4z6mozme23OeAFLRNSOewcKYriYktnMAd6EOQ/cu86DiHbHstT
Mv/y4X5A+ZMZ5AnAa2RwFVjDnh7MJ9KmdR78YvkCIz5jcGb35Mc0Z/31zrwx389ulzAeXyYjRcjz
1tg9Q1FIWbraR5CT7ExuwwBRl/KOCCMQLwbqQJ3P0ykOLWZLfC1gSIES20syBKY2uXosJC06xgym
tDUv8Ng+J39Xtcmu87I3UkyX0RAcxyl5MyaWJG3YFO5bZXIs730oGFb4K9HYh36XuTyq6Fa+CRVc
DeMlsN654w49u2AKAwg+I5NB74Ck5o7CaBWr6pcEJlGT7Ni/YJglwK/tnrxuODOmXyl3FlTwFOEm
t33+Wpa8Cy3HAVFXR1AOiZ0uM1QHbDJUp/p2aFAPG2sr9zbehdnIWgiQEqlxo/B4rzp77fpXn1am
F9g3AakktygYZlWCHBhBtP7RT8EZR9kDDu7Bab8DizFo51njoifBp/eMvYzjXWuGL0KBcaBQbXln
OJG+FaiuKeMXVmtuQ2d4DOrkkCfoOMtra3afpvFkEHfEarLIo2QdJ9yeUEdteT/qAWeUcRFq7l2b
340jR6D/9yTVxyLjv5+M1N//TFv9c/bq/zpHv9kqiu/mb//U9quYw0zrv/6hP4Wz/v+SxkqE6f/8
Z+jpv0ljrZo2+Ej/nMfKX/n6mFNXNfkPw+UIS63P+MPVbfmvQFbNMv7BBNSCDSQs03Z051+BrLY5
p7gS7OvhcSA72vzPQFZL/4eOWN7kJ8I2PUlW6z+f2/9FIKvB76AUIX0on5NmhbQMnp7umqbnWR4F
9Jxf/Yd86h7x3WTroAICDxJ3qz6ZFy/6YrIvtdnIdWp7j2yG2pomOqVjoW5+0Yo9s5st3pnHHMUU
VTZmSBfLupIUOn94L//j+f6PvM2uBRK+mrhZ8dfnZ9N41HVPCt3hWRpznOwfn58KojxEY7bUmM5u
gjauNrU++IuSTikTqhwd7oaz+66rUDIwSo5vVWBww2rgw1RjHpyJEWYWzTOEYYlipsWVw14DIfIx
cXF5625WXkS+n4IhPE51dindfLyTXvVRFhYj5Bh4bQY9ft0FWCv1ApaFnpftISijD300hrvcSoPn
Mo3xUs1avjCB32IZH4FEeOqBsb52vWXdQaQlkL6/t6I+++/eoj8n6vIR2mAmLYNLzHCEbcy5vn98
i0o5Fo4wC5TpfNibETf98echlQ2WlL4gQaOnlynrWcFm++mLTgMAVl5fbiWtuGWhIveYEKlOCTAc
w5EK10jS4DgwNPOiSLupQXutRToek9b0b47WXiYS/R4LifcAK/W2HgI4EEqRPpXnHIDItl9UXjie
jKghryncOlnlvvQ8CzYHizTZtHdeJuTIyKFQPVsuJZZl6XjTLHU/zmOYv7+IXPuvFxF8W4+bz6K5
zQHqrxcRvslE0sToKfD7X7ZHVNCQh8PZt4mWA+dwDqkdO2MA6taD6xtzjqhGdNOk/zuMXCiAmh/e
fr41dQ4QQNlaDJb43s9DJufkK9LIVv6ob1PNisgKIuGjixN75fpJ/KzVhUQhE60Tu7UZb4jh/ufB
6ca90nAY0ywe79uik4fSpOb++WFYpeO95YQ0ULnLtmRlSNICrxmEmqusfPIuvF6ufr78eXAq8oQK
xw0gT49EG8O9XPrSkh/kPl+T0Q2fUP9329wi1BZp1Frz3OjNHdmI/b686UZbXA1LQYIoYcxIDVR/
5RFXZwLnygKFoSUvntIijdd1YJl7bBuMDNJ0ZlFM2XGyqM0rVoSN7rT3EiP6BQVg8Bzge2k5W97a
uAye0TCt6a2K+95W5Fv/a839N+uEM1/kf1rHbNf0dM+StmcK0xLzOveHdaIcxzoLQosCmz1wwNeS
pLS8kMT09xh//LuuoWZvRXxEOcyhEfUCEwsdhrHWQs625wx0z2rOTSfuFCOFjdFCgveTITin8J4Q
UCZn2dTpOczM9zQe0E/N32oilOVUGSFIvkG/ma2XrFJbUxvAQ/ptmB8466Cap8m2mzw03MLukptH
zWkySf8e0/oq8k7dqkk/9TML4YeX8PMgDPUfX0pfrUkztY9+lNh31SSsO3Av0a5vql0SqgJypFsw
hGggKgeWt2kgU8ZukbwLuBEbO0uAOVnCIGRSDacxCvedCwKlm7/6+VYUBqgn2ig+hA4sqD6Blz2z
EBpV5kcECMKPCS1IAvtOOX518gskGX//8Zlz6vefPj4YOFxL3JsmxmFH/mUN0xIP4oo5DMvSxVtr
onG8C0PnytsyLjwMa9tALyCcMYV96q2GIDq3BPdUMw8P9XrtiyHY0HURD2kPJ7Vp3PtyAq5jR+Md
AT/xSVkquasTutfuXdp15bOaMwiTQhakkNCytAKs5eUMAVB2H2///sWJf7P8sEhLk9fG2uPI+ed/
uDY52stI9xkyda5gPFc5twCdzmMxkvo41a9B7oi3YELDGsaIiQuHJLn5gbEdgh+Uy7iBD4PNaLXL
42mjEVlI3zi8CbdzTz8PZpK5Jyu1i13G6RRNZVCuutR8x1TXbL3YsU9ZV+WH0WmOUUXuEh21ci9r
y3gNp4tqPfPUSpwchLXjMLLJAQmc9jlI6f/ji/mVFcL+TIp9U1m7RhX5GbUOc69SrcO4Jv1Y22to
ImCYeDSQR33yD7R7//nglPK/uVY49f2Xi8Ux6STQydbnuPo5rf6P7+egwRqrCvRZ/bAOpd0esKzS
6QRr04GK8WXKxL5r9iFhwHEuxH06P7jGI0h5/RZ3TnDXuuWu5V8+/udD2TcrNfhIcxtC0SRFzRMp
19silsaLKGmxuRnRJjlQl0gnZ3REBbrlzjp0dNFQeK0DAT7S9YrpHv2Qs9IsH7zxMDlnw1anH1QG
ARBEwNDMX6bo1T2D5VvzMIygA8XqYH1CMZE7SigyL2a3eT0/CLPrl22NFqxkvFzOXnrDGIO9O1U3
pLLlsW0JmdQNX4f4DslJaQpJyJA9m+Fw1HDtXAEvNuBE20NUcrz+eSAaDtqRFr6LYe4H+bV2bhNL
O9eTRT8WX2ST+mD87egGSRg3XaOfBQ1ftx6NnaeV5tWZH5BBIShvLGbhxdRshi4XlywEeh17qr1h
SddXntJIZ66AuPlMTWgXVCmGkvQi5mmQEjOYorP74+RgGqvTvHjvo+G1VUN1PwQqP4eeXi4n387f
EUY9IsjrT3U4xrefh2IC9hWV5iGrJroDviOO/Wjh0Y61365e5L///ia2/stN7BiO47E4mZZrOowP
/3zROQRI5yPmtGVYrQbRqXv0QGpXKdB0MR/4WbQm7gwvHsitAG4YZm1HUZnsO8Y1R2tIazzE+Xcl
MqxFIS76XRI5L37use5X4ScTQW0bavYtH29FEnjkpJJZXtNtvLfHvue4jpAoGr3TzwN4sH7jRybQ
vlB2TwqtZQWj4+XvXzJX/19PBw6FN5UXq5cQpkeh+ecXXXpN37r2mKCiYyMYi8efhxTAIkx8874H
UXwOBvetTgWNhyaUy0q62d6IqDdFRziEQCN70nwPFWQ3RM8u5li8vjTjfn4qfdntU9sRy7q3wufB
B3KHyECQebIZCTh/cuMQGUu9btED33d62tB604kbagoSZecvca4SyRaGHgWcLr4H27Jh6lKLjY17
rUjeRn9Xc17PRwQmzbDM0WAa3dATLYntqqseyzgIaCGXnzFGfuqF8r1I7vZ1GH26CcIZLRnpn3nv
vsD1VU4LfItvo+W91lS0y/ar0dzvHFP3pJChDxqJT2Eyvg8WxRYd0GWK34T4nH62bo0fZR/hnrGK
rSMB3A8WvrlJ2luvCMwlY2Ri7DH3sAG4Fxdu6/TuNTDGxxw6Gj3qJiMJpere4krsEif5cHG8eiVi
S4NBAdZuFNJMvVjDLTI0ut69q1z8PMLX6PiUt6if8LzlYXTWMvodMbOuUAMErIrkwRDMNDqPLVb4
z3EUv1bao5TlQzc69j624XVVOVDwOVepk/2LlnN20Np0GZcNrrdBu8QukvpWBy1vZ8NTbM9doTk8
qd+a3fQABn4Ra0+hB0o3zD0SAtUtcRq1HgIE5gaaPipVWqyM1ArkR4sSLeMmq0rEs4a/rcz8BUmq
hRwtItk4NbEwiHJkZj6lO92rEwhSlru0mDJYVbQtDWtjIGUDi4MGRivFjuRJBjCYUTeWCn7rIPQ0
x/0spb6PxpaE9oioEaPJ/H1w73t2vbFTjbFhhxovFa2+NooLZx5Wp2zlOjFtXQDymaczVseb6ra5
2KcQ8AdUUFujmgF2whWQM3VtZ5Lh0yFUFZ12srFQHHKB7bot4CgDm+U8vTRSMlgAvCxwHCOKVkNw
0lRy5JU5a4IdaKCbqL5LcMso2rRtOuoXBgHfoYYTpzODaBOGSUUaan5ftfoj1CBgRdXCddVOmihc
oO2XQwdhQ4lD6NHYjAd5ddVIl7e25sk2poWYcaAYTePOTKbnqerydQ0qD2kZ32dDdDaSVW8nTCZV
A1YQm8PurhvEsEaJr0X5s9e4H1nhERm1g+ZxlhaDkabRm+0Ao/KRVLnvtPKPvbDDy0DbYKwoMHqb
jxOx4pm5F0BbM9SuxvRQivwXre5tHCL9nlhCaoRqfuDZu3GKN9gwEH0YZzV49MGQidb0xxoAHu2E
TYWR5LOm6x+a3bMXBS8pJoAx1Hed7BbJYxQaKMUarDH4Vy80oy+D4WKffmHKxm2ovLepkkT1jtqs
dFypeaOy3mPCDkK81VpNAHA/qmUAh7MbvlDdFW8ZT7wfEFZqRefcskOAnumSjXhdekwIC7PkZh5F
cW8m3odMJpymPSBS+hiIHgMEZYHmBqvUxbfjRJpx7nRGc8VQLFDnj08iinfQsJlQemyEkFkRVPW6
edArcnQNK/lUSWgT5FiB5MlKlEC+dNb9WN68gnxGCYMzsuNfNYY8WsLE/6LqxjJHtuvYcQQI0mnB
rOCdVCyyT1T6PCl5zQ7+oXe5A6t+2GUldxo+B3Nt0LFYdHDmCJoCTJt8kZnKfI0J49Tkaz/P9K2g
8+j61aYRiDJwQY47ogdIQQXi2Zu0Zwk/umUJU5DAnsCSZ/47E1toej5T5Z6YGoq/Z0oP7ez1hnYe
HPKtOmgg7PuRB26o1skrRY7/6juVe6IFc8cH/h2nPK8atNKiNDVi4cjRaLT21g8IZKQo8WVWW1i8
3dmRI2u6qfgQvHYHgRy0MMmrpagOMt2CbywXbcI/kzn+K3qoZh+P5QYjF7OoUFerXC90sILNU+3j
pktMBf6PvD/dUl9tdPaM+2iU3wyGgk0UwYMOKmADRonw0vCzc6WmaWP740uj5gges0cF5/cJSQY9
3NaKO9fQyEvsooZIUED7hpV9uW6UvmaQL2jgMQ+KpuyaW1dR50/4wu4rU5bbAC9E3d6iZlP21mNe
mEw5VfTgNPapR2im4njad+ZUbwXsxaauok02DP1Kk0Nw8Z1hjqu0v3zg5zOPkYRp96F1+3FHqraL
/zYFGoYOJUWOs23N4Yjewll4MRLddEQ/mMNnI3ncTJEEovS611zKvYJp94C3US8N91Laj4ZNClPc
adlq8tJbPJLFQWy3rSXJGasDU/PEyNdOvoPG4KxpAOlbU2MQHX3iVin3YcqC2E9RtrfL8lS0JHRn
Q6GvPcThG24FBRzWK/iftEudrRr0XyTLVZfGD9YxV/kjm+1z2YHq9zrHOleRdhaI7xdK92+d6fR3
cNSydRsnXyrEhuehtOjTql46NuO9OOIApo/Dk8uRa5NZxW+rDfBqx/mT1ZMPNys+SaSWTEqFVTKR
cZ2VEvV0bk1tzUeN+V9DX9YyiutL+A8lGBlLYLERNobf0AOb7hRITSiLSbFXr30PHCOvvV962e6q
GB6cn+TsD0X9myHeqeMYDAiTiIYM6S5ZJXQ3VIQqzQ39jcr5UCZsVKu+S+Cn413bFVj0TDLrs/Hc
0tlZmqnd72QTIBKye5SkgwGOxL+fhvwx0UfGeFh2ZYXssUewQ9DopRiA6o1R/Cue5LWKNWfnkUZC
hhZkZJHbR68uJxSvH+kcpBTEZLUVg3lsEnf6Pw/G2LI1sfmpzElPkjyMa8jA34vb7ISAnS5kfgyS
LjvmqU1aW6OLeWLy7SBYWHgW8fEAjh0ikxDnOjo2EZRCuSbJkqa7s1KYECsbIbpst/4H1kA8qR0n
+rwDud9a3Wucjq9OalUbF3bPLvIHKL39u2/Hc0ct23fFfMStNZQjmsiXVZwQSU4idISZLcXjUnuQ
FtApvNZqluMQO+6kEnEG8vCOGAxGLpZopl3HoHHh2XgXu1bph6qYyJ8rbxK10LojH5HzPRufZK93
IhJIGm2d8ZTBcaMrAzT5i1aQRITLmlmNDmaShGzZLCcVNEkIMMS/hd3AB4P0ivHO2dm1ka5MR9+W
0u6xWqLsAGIG4Un1VxWD/uyqg6rRxrRCBzyOAjIY6zumh3SiJ6TnKgPIQ3ZaFbyHiL5icDyxQ3iX
ST3U8wfGnjpmFA5STegvDsaTuv2MArnTapvucPHYT8kjI1aipz3ryWOAjbcvwDHtrnupfZvNBDsD
6oVjmuBQDQdjs+rQN5ZzB/6UTw3eZmLGiDY+oC6ZdsbQ/PYH9xRSdy0xQ74OulvtRxINWpoHASea
tEbZHI7TXqTd00TknQdpIwb8pmyr2aRli4u/Q+XW8ZQYkaynCQWU0taaH9NbxXC1NbBYxTYijzJC
RgT/0N4kiqO+Y3JLNlO+lt8uvmJWKIwDqNJhfaEFB/gFSb5vhbMfQSKCPS42mEpAXCmwoZRPKoZv
TAcciBeIgvDRHCo82HmnracBtVplaYTw5ubGM4ii6CY/AiAiCYRIwV8gOEKBxl+tfdLVR1cQs4zZ
fYJE1I+oZwauwS6wBxTxmH6T2FjHU/kS+d2pTz3cBqQkZxEZhC0eQVF70VbzcJNCWrskmvkyleui
bqsduYKXIudzc/t668LjJBeUVkEbdwfJLrWudbnl1hBgvklAsLXyvXcl6e0EznBtIworbbtlsr+P
NahORsLVrvnMEUc9/I1a4T4tFKrqRiLFVcUHZ1MWnKgcVmZGQYtrAxBAkiMS1erNFHNMSMfq0wqL
ZGXw7BYJUYVdf4JNdjdBacDEEvkrE7jWeZo1ZjnRApKtgVMQotxOLzm+rXKeJGV8AZyd+3hhG0SR
QIs0Vsk03NByTQdrqi+Di80MhwfWWyIskaBRFwpSXMfpIzN6Iq6C9lwKZ1179YwDDpu1rJE4OIjX
UDhOB6nDCoND9DYSaJpByvCyOQ6KAbUfu5L5yMzSa9G3eqKD3Gqn+7Grn1SYrrUxmja4nZHqVsTg
2VG7qokdMLQ+PWhVZmF2Ld/r3IzoX6INzkwEz5AVLv74hvrkEpfYvQk/cpYa5wJpTB8p1sR1ZZo4
bqdTZA4R9gC2IlNxvzXhXRWAkpfThITFRbwRQCRdZ8EZROxnNOKuy6S30S1S0NXgMJ8HF8nQJXrO
9B11/SURVgCecniyWVTUkGfrKudvuQ5dNP82INonr+Q+g0sYj9Z9FynswjK0t5lMxsVYcQJ2Eq+/
F7m27zz6sEl9Mgzzwwy6vSEyye6HFb/J451u5yuH9WVXYQ7lLEuceFtGAB5KwB2Oxg0kbpUWvlGB
M5u3332GPkthiafEtHdJV4uVVtqXbngh3pvIGrJXURJxW2iMGHG9MPmnnzBidQjNE1FQxrbw5VOb
qSv60ukzJYoil0DhIaVew4ankYfBWeH8OKAK3I36WTfbkDdVA7C5cAUvbgDKZk5RBS1TOnucV6BL
SFpAmLVmm3uulf3BHRatWo/TLNSWcSl0JKSIdT7SoKA075eTheAJf2mtEmeTtv5BpD6lJvosUFbE
1gY4iNvwNVHpTvX8A1rL+bvR0LcVPfcBblco6dNnHKhX5CWEHvXtCcIGvCGfg5A0iGqc7IcMcUml
6f3e9dPHhJlZGIdHOwEl4pp1sgoF0Eo/mF7GwnocHulZFSuTDfmgSciLDEOQQPTlBk4zH1DXs7vq
b0Yp7pju+kvXZ7ma2uwroCSt0o0I/Gzb9N3vwh7IUa8rPD76Jkry5s68ui1yczrI9YahG/CRtmWR
ZGS61zQmZLiKtloRmjBCCnoeHQfLQFzLSV+7KJp5wgNOK9a8Kkas0xIXWXYcsYoA7mliIb43MxKg
ukrums45UdQ8+AUN+tHs1jXGw3VLqwc1cRzRzRdlskEN/OBPd6AWaQ+MUXlUPeb2BAYZE9H4klT9
Z9cDDYYiS86dGy6Tjj0FZ8uR2hpreftdu/1TOZQQf90Iv0P1HeKL2OY4tDpff6uL6KhlADtxfDZ0
n3RCCgyoFAG+gYUSQIcHuQape+R6pSOgIR42o3PsU/OnkfVhjfmHpnKGYDBiPYf7DKdINzGLZhAH
0GmwWZXsqxxISbPn8BBIS0tewqbBmrLK3MlEJxrc43CMV12VPoHYxryLaWud4M2keOkk1UPWzwQv
wrMiiOYTl6Om1+xaV+pgBhy2IwjYYejRmPnGNgkS5g/y67rkvtKSddMam96EwGsfHCfDhe2LaeWT
PBK5qP3B+DprKZ9+eKXtSIdaLyA9R+TtyJYMOPjrD5mP9VC20IIi/p2poP0te4OKlPq16okF4Fw7
XycwqWFU77mHMDGiPTiRFudpyuaAnYAXC8h2ZBqzLDvEjznFwLpnyuxoaFGj4Rrk0QGszEAOlb4S
CS0CKA7jsoqy74FaupOvmkyPCSwgwJSIl8sLgTGvPUmO1CPBtfFFvBGV8ZWa3hWNOFfb2D7odVhS
U2M18rP0vUaT5GWAlCxadXzWyXsYXppedUS3oG3HW7v1RnvFrfCc2MFMa+nQnKXWaWhshDoRxSiZ
zYAKDI8jHjh8Mfm/mN5URCGH4akMfXSk4gERanS9V52eH1Sr7lVUnzUzT45D0JzTX1BsUn/wuNnw
vsAAXIYS/qCsYszT0I/y4LGojEdgc1FrbmaxVUZPgy/yj8gr96hXd8pGCh/1CbtfQTJNCZK+y7LL
lNgYoA2bcwmn2Z+vkoHxYu1AKW3l1rTqYId43QEu6SnofJB1UUqv5tGRmSX06ILoWVVWwMktfgwc
4jCxXZscTuYghxBoHgFqVlHS8iZ6VXbm19BE2gGoEpHrPpFwfrnVBBKTzkXHRJFsDYjtq2RXuARV
JQQrwlMyF7IZrMVQ8ZeKj6inLcTzKpfpQM4CZgxOpCVOS/lhhYwHFZkCCxOQVVYG5i3oyX+o6G0w
E+sQNjK5jqlsht58smX1go+LBrAHvxiA7OwEoZLL9a86w3kz2MRXm5MJ3qojgnPSyxXt76ec2Hfk
6fKSWGLrdcUGkuq0C4JNU98qXR+PVVJ66yYECarFtC46+baN6uI10YNfEv33wtLSKygIh8s9HJeZ
b970sCG/ifxQ0l5ffaSacZpdjQbbttcnqLP7zt9lgTy1df2ZGN+lE2RU0CwiFihtB0+Xm4Zg0TuW
iBjlRZKPa1vnKKTKaF21TXZronBLMCM2s0XcBgd9GN29qJGudDCpk8FEejdV79AMw9VJ1216+LPv
x8wqJP4573xNzlBoP+UZqtWhdUhYMKR7Zw/Y0DxDchIadX+RHEqmi25xtRmEgOremkJ7wCZECRml
Z9Vz9kJ4uC5aUNneREfHlUAEihOwx2Lpu94zGymrVJg8O30MUd9SNAJ1amyfFr8zlBdtZBXLB7pJ
NA8E3V+UdzoBZxn2goWOUZz1mBLH6KelVPVH3Ov6sZ8Pg3EjtpI804COy8JhvOC04XmYmnQz2SSM
VH4tNnkFLnLoLUbIdCcsi6N8j0CFrPA7LfYLmKFQHjzmDjsnKn8XaU2LuIbWR00cGA/WbDCRlbFH
zQ0+M/VWTZpWlLPJzmDzWhQm6C1MB1+6i9QQ0cKORgBZ4b1d7WNDyEWmqY7XNnzgF9vHNMqXoNrQ
+gSXFDJpi5H8FNnJSwqpue3S4EG3h32PIHsf2cgDQ7186zV/2DcPOJHKc7ga6Jctpa11W7dHsEqy
y11oGCQx4JflSvwqV9Ljw0h0vG/sus6s2PpiiIG6OgOSDfVB09OO+8itt57Hvp9hfterD9YyfjGi
kckBYZq5l9GIDrEfPURUJIPLBSR8Vs6+4QZMK6RDldEybvEK/G3dsMhQ+hpdRGava+3LQbwRQWUh
YJ+cnZi0rVtXv9gONGzoGolShrasa/dUFa23ZVj43WjTl6IHCOWi/TAMauQsiompq68jYopDjXI6
9aiV8hmZwOkV6oPtos2J3HMKTnQDTuHVaaZFUMRn6DdIKqf9FHPwioMzurtnWte0OAoA7zE9ur5y
PnDMRKsIk/LKSAugw4w/Dh7tywaVMgrOoN4GBKSYblhsoJbH6zI04k0CBrWAHnwxG2xFBjEcpD0r
BhYPvtdC7OVM4w/ZPfpRkFbp1Yn2lUMpBPwA92EV5KiowBfVX0kteO9SWlm8kdvOrW844mZ+Esht
Bi1PmfZDxMZrbLXlNxOIYOEThRWIwbz27kT2p+18ZwnGade4iMRF41opLKuScpnRJqKQMgT8TUtr
Zvmwl/kvFPw+mnw8Db5Iz46KfrvJaG/bxKd/Mx9WtHrc8CpIxazQ4DWW8di7pfFoxMXWpGIGlDow
XnI5o8MAKdBV6ePVIbEDc0Vwz/bR7JnWcw3YoUcK7qAtUSP6d4LC5c7VJyxN+dQvYyjcWTB6hDbo
zR3xtJzNguIEBqG601ySA5OeE5b2TJD1N7ku0bNRiObEwk3uc+WTzEblhvff+xJhfAQ+XJ1isH0V
CGOI6MjggR3m9CkVZTtN9XVgdb+0vjjmcsz3ZkhSSJ8YFahKQywNwi1+x/jJihLqmJXrW+TdYoMx
0jhXgp5AhDJ/Vbl6f+7xqN9DOFiVVIX3qtgCia7vGRTiRSUQWmW5ZCwdF7N1u+a9uEhCGfZNILsL
eJ7+4jay2jUuNWsbf7RZI65xXMX3kTWJ4/S/mTuT3siZrDv/FcN7NshgcNrmPCsHSZmqDSGpShyD
8/zr/WQZsLv7MxrwxvBG3XqlkpRMMiLuvec8xwofLjHl178f4o54ylBStMN22YZ2lJ58DsxX6gNk
D4QpwA/0mUhHVk0PKMO/EoXEjhnFeEH+bJ7blFLC+OhQNezgSEWXBArlReMgOxsav908v9inSu40
rWYa05Ed15X4v90CrxK9rn5ptQlcwac7XOvreuV4SX31nh+qWvIMhv1JT6zq6uWjv+fFP1RD7GmQ
6OYugqN/853voKBmZkiOjJzt7EAitlxUpiwPCK01u2+ZPfjZUTjDUZ9Ed1Pp2+gW5ZWaur+FugmQ
qJgiuNh8qk8wyISM1Gr0nN95y4M/14kWdDNskrJ6lUn+k3iZfnDLunp1M+GgY1Te6u8Xg6Zk1Q6m
19GMr9AWvXsvjIaGdKk23tSZrxbYR0YY+sp3OYKCOxrAPNjgaCOZ3UTAW0gtwqoc1KCKRavNcdDL
k5LcLgkBwo98cPMfERG/g7BRHUMLUBBOPnthx8Fw8kLANWEdnqcgrhmgO59m9xSVM+Gal5W7qRLp
XjLJkGPo7N8+FfVz05E8NJ9DGv4KYr17q8zIQBvgXGJXgzIA2AVtH7YWnGnZ+tk/PYQQ6HbyKeRS
pTgUsSoQyOItqEjYdTRbv7qo7Ilc1DpsxwUh7SZT4oM06ZRLrd9NsfsaBib8V81CO9TyWA/VyYkZ
KzcMXef8xeO6b5Z0gKq3qgnK25NlYRjHNhq7e274OTK7E/zplO1A9bsxINzXKEWwbzg32Rla9QhV
4yK1Xt3YJF8wp0CGFbOBJXcFAp+fLM1HVh+SUpJoiThqabcNUi49FwVHe6+ad2UZ89KZLO6tIFp2
NmMpScCL4Rf+3eK4tdOt3J1H1k8RSxiAca5dk7h6HXtN7EwyrGm6AQVqzCI80F65YBcTC18fCEOJ
BnFEbmssiOyRrHkG6X1lmiPBytaVBaMut6py3ZeadRntNHuhAb0aygZLdvtMVSucfYc1wYJRvnJp
Is28p8hDtAFkcVUu1dhcq/HvIEUw9nDz8mBOytqVLcs+lH7UhSBcdOnulcfcAy5qtzIjLUTCJzOU
ytMv1l9/4yQOQOeIADObtJVA89TVwPWxqZ4zzNx+4Iq2t1aBRLpoBsmTAIDfkI+Y48Ipr6Bneply
1xM1/7quy3PSIFAJqvCnrw339PdDBvfAKZW2GZGvLn33D0HqbKaYTqfS+cKCwEEYCrqVuYxioQUd
oO5ACWirE6Ecy1F4wW60I2tZefbGY8MDD9i3a9fmRi00x8H6Tg59EPTk0M6Qv9jnBJzzlr0OawtV
YhGighkDTW1IoesOE7ichSajAsJTMe4dzYEeZkfUAuVT5+nDdiJ8ptlGylkHRWl+q8xcFJiulVHr
99QYxwPzQUQQMZZPK7cXhhmDa31+yCN00lpwrzqVXRwVyGsmAo3I3keAkAXcdCp3EeCZjcjrX3ru
wE1T8W+J9w7r3WhfXNS+s9x7NnYmGrW10xwyUgGHqUaGC0fUToROihqtmLIAiYgdKzvbOroux4L1
pacM+Cm2qk/hNb+9F2Pqi2vCriz79AmNh4clDSw14+ikaFgqF1a1IqUhaJHwgeVS6k8WZJsxmcYX
kdjFm99rv7USrboWjyeix/qdmyTbIgL7nIKtDIQVH3WNPM7OtPDLZtahdGv3BF6UR3QsjlMYvZkN
E74+CYxL0mB+g4GUzDTThQgxBMY6A/1wxNiKhy5p6UW3Jg0QdJ0oI4DdFcl0CRCqXjt32Fc5QAbx
LFASIwoJwpDB0UGZ6Kbt0hadtUzMwMc6JzJ6eARFWaHeLxJWqDVumfEyDXIbToVzCoYa2lydNocY
yg7Riv0qfv73wcwqdBAzWSfynOYMEr3anOjNwyIpIiLgDTzhy3rEXmpQVL4FxbO3Hsv+MGbS2Q+V
IASk6BhQ1FLbuLCu31NJRkYoos95Yxn90fBHomaDUswN3YFylWo8lO2YbPs8zYjY4UPqxzQbMsFI
tUec7bUo/934y/XfWkORR6ccxuWs59CxoF8SEEBgYU/m3crwklWnAu+1tmvvNS8/BFO2Fzm518lg
ic+mNl11QyERxKJlHF3wG7EZnKjmqQ3LMrrUm4l5fpCaBgjNTjsaer9qW8PcablvMtKv3iem3OvQ
5T03HfdJDm7pOpWZOrg6tkPkPfNxUq+kLWX7jBYZNO8WEaKUZMYmbUEEYlwQMak2on4N1VDt68RH
260H976xAJaFwaXDDPLjUoiWdbDIshoK+WRZi/99zoGWumWK/ndPIMRW/NLbdpcxUl/YvsIk9vTP
FW6A+F1v1/w0QE22RhUHCfrN6fVuOcGngGOoJFQQ8kGZLQwzCU7kzD7UsL5lw6s3cEipHHI3bM3e
EQ9lnXmuoH7jMF1FeuuvVeqMy1yO9Yp/EOxJanbmcdM4r3bnrxE1kP/Gk/EeTLAQa3tn5vaf1BvX
aghzOKfgW6jkikU/ODCBa8gdaUu2cOXYiiFb2h39YWl37s1j2Iin1rqZHv2oKog+4Q3QBQyy6lAC
bzy2OqkXRrAZK/2mDBKWeg5I8+pROZG1KpzWeIUlw4Loa/Rgp8jbMfScN7gmYCDhJ5Y6vex54nvL
IKB1hKqCBO9U0avz43g+4T4hz4DRkzJQxHllzFzE9YGAplMhXryByMypCc2NVEG38QuckyXYxjOy
N2b9VXP6+5nwSwMOs+7C78jiXR75n9LqWuRng01vImw3fTjla8SB5pz+anEtvaK4yu432tDsxePc
cCRKaUl2pHUIRMEHxkzziaQtFCVBdxYIjc5u4jZ717TOgWyvulMZJ89P+9c+fhWhLt7+fpKZt8LT
xEsaiFeL8/GxsJ65xPHkfYBp2VLEQMtTUbqurdK/1ISvXP6zApIZDwLHf9alO5bpSGHSI3AtgVXr
qVv/J+l2CasX4g8CIpicJuqZWr9AVvZmDqGOSxkDmPaeSvnIyKBQtwFU4RE/oB+OW9tT7oJ8vXbF
lpLPkhIGP8tLTxsNzUpovqs4SGlKGM58rIgsqglwoPOS+7QXK3NPQ/op2FjhCXEIQ7w6SXOkPsnP
xUBsuyq7498P2sAwLBuQ0/z9VI+/iohBvRJOt/cDd1F3db3JO9feI8oJt1UURnvPkeZ2JFxgp+pf
Vsd21YJW7vn7IeHIuHkovFx/83S6Z6hOSAYT8ERjwLrpcg7mJktXpkln0ySuAc1y9pZ2jbWHL4la
Ju8Qtvr2+9BWAA7zCT7ClGwmjhyQjNCvUjQTz5VxnufnyA/T8TaaUzxHcPoeCZ8xy93YXQPXbO7Z
ADCSKPLsVPQTAdNdTh40/NBrS4d4QWqRs/p755kRCLWGxK5geAh/iN8ZySDuH9KAjIz7gLDm+veD
KzmMYbsQq3yfh2l6yv2mPBCrtGgcLb8VDcb1/3z//BfRsGOjupaOYwtXWLawjX+7fbLIIRzp2R8h
Q3PuV8TSl5GZL7+6ZNI+WhtqZIcMB+QW3xPHDcBrj8VNCLpUBR4M3rB45SQDjBjmgMfQBTLIohKd
RwfikBni0oXE5QPRll85kHVKE4QToY8ArjAeXk2uXdawf9Wqfrp9ixWuVVrTJRNywzDPIb6B7X9+
yfL5kv7licGR6IGkQKtheJb895esly6s+7KBBNjmHV1UO18kHtb5LgeNbBCnkA2IHGtBeU3Ugn5w
Mmuh1370grs4fol0hG85KJ9dhB6u8Oz6PkS5tstLPVkEnC8+2uA58uhOqoXWVI4Yit2cfxeE9ims
Pjvd/zVlBVRaUTGHLGtkpPnwYnJwvIey1XeQH+9uou8MRfQa/ijCoBQKTqZW8Z6ewJ2KSN3+8yX5
d2+L4+rgkFxPOlwVbHpP/94/rSFBIUQYd9zLGlT5GY2kP7bSfsgYIwJdezboDdQBnRXQjzdh6Pzn
X/7X2/Yv7we/3XR5I5B3m4ap/9stKDOv7qMI3oE/ys9Ui34Nttx2kMwByQKZSAxtR1TGRGgJQ9ge
L/fwKVOXBJsGp/x//lv+TxeCBoXQbcNzeSrEv14IlkEtzgMmzr7Ifg91xckeuHwHTwgA3N4OwXo4
cmo3eSn+H3uX/z+0JYunVfd/WeT+iy35mqvPLPr8Z1fy33/xP13JwvsHdmNhMmnC8qvjuPrv/63/
8/QrC/0fWPowS2J1MC3dcnFiZXnVhHhzXb5kWbbz9EFIQ38aTVlB/n7J/IeNKcKFUMieDVbD+r8y
JTOV/lePjyOkwKup45WyLcnf+O+WzbBmYuNDspknFHCLunXjDba2F55va1uW6qASY+kF6ClJiyaF
wu/3bmkf/Skhs2PsyjVRBdiBsVvVblJSi4U4ZahlLWaTIqY13GsjWnurrMmbJtVLJaTOlQzOS+U7
75FLmy0b7sgVmRa5xDGpZCOlROIg3k3HIMAks3RGf9+jwPgwDSn8FJHuvBTh6kQpyKy+Xtq6Ddsp
qaH3G+ER/XDK8LfLkcV4r6InFkdZBMT6iEB7xBlKpFfllPKoGfmCDpi+GDjRaZy5F53qCUuyO7oc
jkNbwGc2TkGYAL6sqrpZZUSSssxFO18PoR124kbOA8JAMJdL2lToqetNMdQ22roG6XatXwMzRmkd
oASyASO1NBMYDt+8wbgTqgIKfWC7xtfhLc2kM+ZmhckleNJdW5gc9mQyp9IZwpqxhbWXb5iSHMGl
m0J5GZpLoeWbDDrVgvSnq5HhKs/7CbkYOXukby1NE69GaFdLQbjBcVpFmQedrk5wC5eoeyJSdTTU
ExRli7Z27wVu5ZWyydMl/hJHK4LQ0B8PusuAt9+FNL4OY56ejcglYXZkcmRnpyGsvoyImwf/Y7Dy
a3lrK6nTxHeYA4/dRyN+rNzLcYi1lyTnpBTJcRMxBmiQa1SNwVi7Z2o2DbCunXFiwPM1JE0Arjed
lp73J6kYDVt9ge7K+RgKE2qESE1mqu1BViUaNvRls7HQHyW4w02U0SYfZYFBFpJyI1zCrgdzC2lO
znudcAWh0M0MmrnVbUi7jekFqxzijJThJkqmY4xGbu1WxWcgXapARrmbhl0yqZPPMQjqDUU/x2AC
VFyfpoje/hZtAolWNtm8bOnZIKY7mAbeAsM7upJzmMp8PKKDXGAhQiBHpxdVZkM6tU892bnXXhHP
7GOyF2nnLOpGf7SRE0JDIWJOw8e58CzdhzC+CAZBppfuoD6R/SK0LWMBbozrVDSzFJ72HPjeLuhg
WJmgkkmQyRZdAWalDY01GT9QMoFWs9Og+Awhoy+MMME521Zwo321onSDQo8dQAfcSMLIM5CQsOO4
F2I5tt1DtC3muVaSZV9+kWOL3l13Yc1b6WeXAcnQiLl5bn74MSR0L8Neecn0cNvamFcOBoa6Mu96
bbKOOG/JFAoq+uat4MqGGuz0oUBz66fReejLX37x0Izho9dRqwT5C6xauk8jCYxpRoZVxJTUTiNj
AUwTvof2mtJtnKePkoHovkdz1iaFxFOZRptAXUri46rMfPeJ3UQBWOPE5sYe6W+RNNGfKkW0J0Oh
WZdrxqFyP+vYbtYqQqgHWgZCNd4DxP1vdeHtW4JLcaFN2wT5hmaY/iqnt1IgMz1QSthNvpsETHJY
rvuIiMM4dv9aUOmvjaCV8mLOMO611+BTp8QAgkKXD05oL1MfnMmssTexRs5IgaKeETprHh2MeVU+
pTuOsaJUpMPdoadiCuSY6JZrx/qGFMUbTd7g3Ar6Sw/gBQxOuCqip4MCd8Pc7yA4ew1swsHsrkYy
dRD0UFc2qf4eMSeZG/jz53BcCTBMxqPelJ+FjAbQ1OOrSvRh0TcUFWGIBKM3IkLaSUOkXkLwhygu
cWsGFMQKF6AWVyRFQF53sXUGIdQgKn4a14T+edxS0kFgXerfyL3kTpnotlTkLSSpGQtM08lGqdeJ
YcA5a9NHaibHoZ3otLvhb7sq4Op62PL9wJq1XkonkUHrUmRYp30XVH6nIN+S6XipC0OciPteVDVM
O7dX3lIil7zkpFyu4GFFC4mDmTVR5cu4Q54FGj8MED+GIwZS11RqOSouYOypaJ07wYgKQ7+F2AZj
vyBCpAj0Q6M5F/rs+DLFoK21sv6yqtw+Ja4PAadrHxNjhnkAC48wCXiO5WQ8zCaRayfM774RVIeu
faWxHjONnRZuoweLpJWo9CL+psbCr2L04biTHWdB2ybOCFRofSSDg/suI4bOMrL2jIGOQO9+j0Hl
LSxN9VpmmgP+rVgz5Bd0XKtiRRJ7y/ld0Bnjrm4UW48ZJO5hVNOr7oJTMiYacZUPmphz9Mksq3ti
AuUmu7XnuZxujhV2G0/2gF7ru57FwS41gAQ7Q3iyXYIDqvRikJqG0WecNoQLMcW14w/LQnyLRko7
iwDpm2seo86WZIPLjz4KaOaOxQ7Vv7cOluClTOCPSf1mMj/UkyE6oalepPqJ4rj4lCZ+7ZScdtxS
K9r05qIuQOUP5UQaKA7ODc5sUZbuSpqdepOTOugY8sDdzTDlt6ncZqhbdoP97YcDsGKOKJuxSciH
qQZoTpUOM40Mn2vDc77RKlqWTTtu6bZbq8ops6suwhygqz38cjAZtgOxueXUfQbOIOcW4MWjaH0i
UY2nOql2q0Vche0jr6wLfUZrn+vSWHIuOXVZEN8zshQgcy4zXCsHKc34GJpkehnD3UuRoLrJjvFY
+ahHiFbMLzZFSLurMc3wXOrhsYBK/YJkGMBdY9Hyfn5aK+RYqYays871/Ng8M76Rt6BWy+Nw0RcK
RY9vFkvXZtHyusDb95Cc1uz6H96zuQ9/oz/8/X8yN5e6ZfL26dj/8H1yrVxfyHWWBckxdL6GJ6Yj
acDboldYJs9xXySAmGRaqK/ok+HFjssOzyg7BcSbFbE7fEq8DdOV0kWrGu7IwkbBNoHsmvl5L1ek
r8gjbT09EhZOJ2Q5mlIfnCv9C/biuo6iuVnUL1PdyC3iljHRglMn83xD+DshcDQsV8jgNzbdZwbz
Xg5uEwljp6FjStvyOexAlcgxb1tO3lp4gItt07uX1TOkw1nHEmGJHA1atmC//PzWDBnJ3WKVaemb
YtWaRSZRrKUQ+lwg1JbGU4rORF841gMmxosfSKIOZfdR2g/Dtc+ixBjPwN6kDeg/PQWypr5MLPu1
DQamPWmDXsK16YK/eNavQSsZDpXLzMiABIwLhuBQ4EDQydlUcZglNMVgNXc4mhVQ+GOgmX5A7hRC
HgRIBgNko0Hri1NFgwK/8hqcLplb3hnO8zBaxh8dQfQqLqeNp0SzUqYPiSaCr+G89tlniEahd4Nj
iy8Ag1936MpkN7rpjoPcwSfGoAAnoxjjp22/USWg4LLeWKzt6EI3uF/XlfZoQ3tTg8TLJjRPicZg
1AJHVkIWxgXUhc3R0WC1jlDxWYp4ZXZ35lFEyJNinhunCbJ2nnnrlsPwFH7bJb0jjFEWE4/qmZjW
pAuDMVPPmB7Q4TwkHvOJTwWhXXhnxPv4ZTr8JdncHvKFDpw06iGN7EhU2hhauxDY9p8Lp8zEErIy
FwduJdSkeRPlC2kPG+1JDKWBm8AQYz1aoPudFSj+akKaW/ioduvq8NRo28f03SJPhjPRmPT06m9r
+I6JSrBIOuo4tU+cNHQvmOE8J0PobOPTictZzXmsirkDe2xyA2Mf/FUKp+LT4uqJ7ggMfJYbpG8V
05yg9V+DuCiPesOH4rPs6cgbdoP+EaNynb850B042CYbPX8bM9z4ZJdNDbhHsewswHIaWSQjIzDm
KYfAghqc5KSAcyWxmElBixT3WMzYpkQWV1Y0Sh3v3R7gOMfmJU4jbQmRBcEKxj+7ndapUjnZk0R4
MT6Y15a3403E3UwOjuQMqH+X/IpKD0+SWVgrfjemzoPwyMS4SEhqsESLZMpgjTZnNmYPrQLezMSy
zZno82COEzHHQbcYONtMZDKVxjps87VtAZEZRLjshDWvGsiXRNeGMvY3piBN83niRjjBZU6GnUHR
oHkNubQtuWoKz65FYDBe2BDscoja2hsR6bqcrcpkPDgNJPTwXrXeTcjp4iCVAsSJJBCgSVu6xwg3
evhiOQw0SxtUP+vrFs3G24QSeybJHJ6VtbiFFIrIBJ1ZbI1X+vpfnk8P2E9cgJGDz8t0Ff0wrJUF
SMtwGpCLIjtihlBc9H781eO9mhUyvWiNuiL3QA4Wlu/2yIGr5XSMMFp1QOjp/2OWrHF/aKTOBy7p
fkn7kuqMI3FFja34jK3qCCL0EefzgP0EeZ4ZLttSPMgNcR8ARZ4rwoRUEF26MaIF00T6qyj1h9AU
w1pExQQUNxB2Bwb03NMu/uIcdiW/+UXhVcoK0c/RJ0RziXEoQloA+hnERaZ+KPa42XgM46ER69Q3
v/2qtNekp/6uanttP28zdBAgKzy2L3zChBAnIbFy/lsQeVjY7OKrUXWzHUL1E5Z45CF54fEpDSoz
fRnTMt5KzbLnpEmzmNj5QTSKE9qYvQ+1Zu5IaVwkRrEJG0u7jInHaFhjQh8zt6Qhzt9oi7CaDaMl
NniHeRRZ4UV3JvwIp0GRLWjZJstSJRkkdgf/XWatBsYlPOFzlZKRkwxg9TlC0v2wkyupGgunGZgQ
+PKSRMlFOSwzpZOvsgxasJ8JCg6ooiHDEo6IJxBhLuk2DS4I8hh9W74YPU03ZSltBSSymSNzxnwV
DuMCYyFVsQUtpix3Q569hDyUTfwgAGue4VfDEg0nKWBuXvFsJebdI7THZ4br+kzXQ6xqW3LVeaVE
dPA0GJ9hc2qjvdsz519OfN0rbgM1ee8xeCbkrJAvSXDLi+vg7CobPG5C6Rr9qcvPYfwdDBesMVV7
HoddMj66bFu+5cPFdw+Gt6rJcbDtW00EwxD8qqYf4WAJbwjlVQ7elABaLXWFtg+oVgq7muOPX+Rs
l1H/EeNLql605jMdX7o6nTH5I4PzNW5HquANUnteYphcLfUrt9kIW3j4p5UIHt10D9ttg1o/fWjR
K+0Jan4gvcR7a6idS/86smZDZOI3oyomYkWoP+FTnUkV+jdAKH8Nkrvyby2C6wqFjNkTp+I9Yvdo
5Rs3ek/8H1/7DiAU9OLe07tx8OUO7D48KhCOt1W/LqelOa5SVK318IXoa5ZxvfPybg07rb8U8bLA
Bi6XXrOzXOZyD5ndU+d6BLKJoDKSewgFpk9kSuahpgf40L8/jykhMniYP2hjN6GzcRgLWm6Ck/w0
Tksr2CuA73p/TXH8BPEjEvqsgxyLx3nW9CvdIH/4WGusoezpG/CiU/wakbWFAaHt5Wylg7nSCAXr
zE8Fdh+s0dzrfzr9UA0k0Xrbwb4aZY0Ygp6R/1mau9Zcsb0P5bqzdrWVoKrAqlEgZS7WgYFen9mr
5c209vw01tB/QXm4a8dfQftZ1SWbF9Jl4+J6p6R8H02eY5d5i7sPoiO9bLc91M3vSLyQMU90EzgO
HHrVHFNpxRKT7Tv8RHKgkihcAj8/GwsehfeFsnomsP31Nkm5jzJ+G2gqPR/mj9C41i6gWQP8QxTN
ovFiyU3GyYi+COBfEiI/0uDgp19+dFackXLQCUX55QzLLFv75gGr7CQe+GPh1J7GYpshQmFaw9i5
qL90hWl2KZMTYALDv/jJyHCAgbdkXDdHAc3qSLvI1M5BbW0L4J9kgwxip1l7WNB1z8IFTwEj9h5y
k5+sWT9toFnxzDz6rLdq3VI7TM6DoPSYY69c58EfizaPrv1oYCGUfW7NfZGtYP958rchf8eM4aln
EY+uYyYC5IB3q0jb+P3O6X6r5CSKdhu07gWUxKKqbkkLLAWxrBWilb/32rXof2zX3/k9svj2pQ5u
lOZlEuGyjWYUri4HFV9qhDUBXCp/deZWNC+M703EuBpaM6U4AFqferQbYDIHmk7gjzsvvLUbM8Eg
whS5fRARL5uf0VnOrRZ0XW6sZffG96jgxRjOVrtDfs7O7mHLb/P3NtqyZfs9rUh2MitCW8Vr9Eos
tRysOv3UB6+eekOGxu/QvZPjYOf55ZCVo3HMM2ghuNm3KG9GvI7UJefIPrhnJ7/WJpoZSfSBv0Al
45XJJku6TVnc4WPykAU5BTyD4FdBoKn2Ew5/vGaviYVWY2iiA7BoxrMf3jXzmsnr3zKwXdjpT+2d
R86Z0dnqLlVxGLwDBAtPe9dHzup/SudiyHPTbsdxM5hzj8R6mDThJYUCHfpvaXnM6p1G33rv2G/J
+JKkuHqXxEcTtGAB5TUxU0By9u1dMT2C5DKJk69Ofbyjg9pne0H9V6gasyhL2EHvP+yAbW6D1bNX
n50g6In4D4T2Ilv04NDTFVeZBZCAxhm/2kWiOaAvMN1wlsmDQRJjxb/dIhohGEZLkOteK6Fhflra
BEQW0WdbnhXQXy6fNC65WmM5b45eeIAZ4z1Tic9JeWpafCcXvb2iVnPJ+GX+POJSOHT9WYs+GkYc
8XdcVhxhLtI8j8XlbtEbCliHjdXgz8kzL4KPtruw0IzqJXVPXfxQ0X4ar6W818VBy7d9A/tv3k8Q
v9/s/pCziXW0ptQfJ7iO3o01RqmdEkcj3Df+RRafuYWZC8bfc3kNPA552FNoO5F5eCu04JZxtevy
NwSN54LsLcKcklC/u+0X8jXiz/7Y0zbloQb/rpFUl805kfrWCRR4YWNKXTxDEWFgkNgVrOlRzKeG
OcV2jEG2fGUGDNoFf71X3YIlPj6ZYBR+h/654kpB5PfbFzW45NykS0WEVDb+6YN7G7ygZFXGFlMZ
3XxAz2JN25LgGwo/LqOCudTR6siAF3W8qBhOZL6SrA5rPcDUvC4iOKYHw7x6+PZN7VeEJJVDsxbT
+R7ubbLDkmqX3+XwNtWvaUTw6ksdU/Ukz+bSrLcsOEssNz3RKONvdMV69i2D10jdm7CdwVEjhmZY
+OWJZ4Q2fE7qab0YcWUNL6DVwNgkeJOPbMpmv+L+gcS/7AMgC8Geqw4Q3qxQu70Z1PiZ99k2V1RN
yAaTEBbslf2LK9MQwa5uvCuQ5OfC2Mhw53YovfZPu1D03RuceejbeeNXUwAeZ39m3xzLN3e4PHXb
nMZ5SbwFU74cu1sKuEHDmi6PKtjJcefjD+6/FFsO9y95D/1PjMRxgjHjU41tRu1umX+MANfbjsSl
olo62OSMldP8WFSsRnNqktfBxMOePaZ9Vd9a7106yxy7StHjURsRdr/w0AVqY7obX9/m42fnblJx
AFKduKt2+mJCPmjfqfvieEdp7/mlxOCRIs8dbo3fOCK5siBC/AzL7ktQsI1BytP4oTc8q3TUOLED
YOR+NWn7VcTlfvgjomhjh/iY5TT1vqbkLbYO8fPhdtaZvUacg4eHfgf/oVsN4PmJ6IpQMrC9JtmN
84apf/XDLkU4yw2hr12y0ZJQn3cEMZTRW7EkIllOuI3GDZ8KkgyI56JQPQQBbX8XCyCPekJQVEQy
BaGOG/TWY3esJOaUm6bsuU1LtkrtJbF7cyT6S07gIAoPHvZPnNJ8H++XAzPQ6c41DoqY/Mhum2CM
GJa6+2lXGuOsm+MfKM2TeD1xcO7nqUNM46x0+LMgmbfqu9Peepx0RnFRITa6lYchqocNZalrPywr
4yDp8hjrXj+WA3kl2n0k+oS3BT5uXGzY/eLu3BbMhgZ95ZQ7AMuI6fv+jdQWu/7W003TbKFO2cGc
IQjtNCSQPUxVnW0n+mM5uFrwSdtrhoPcxab/muYbgmmpb1N9HVWcQ9gQtWw11D9TSEo9ulziFCkM
Q9a1fElEd2gtzfrRxW8sxUmGL8snxe3YOgseWUG8hoH0BnshEW7b1h82Lec3mmgtmnzqWZyda3/a
+tPRdU/MFp16U3GL69eaUGinA3GlL9r1s+GMqXzNz8rKo9cwWrQfJQZgcQyhWNkvTopLb4vPMEmW
Cmy+T1xAdmyH45B8VI4zC+VG7zAhLmnbz6L4HJtvMeCHRTXu9Z27juFFpCz0t8L6UtHdrq55ftYB
cwBh1Zemu8uHLX8IIYijs3es68RJQdDSRku2ckh7a9OF27222qa2TowfZg01yESzKo4/+uQc17dc
rPiVVGbI3/edhoV3YbZryXMAVzq4ms5nDbxEoRxaAfZcCrXNCBMhVMikvUBiRk8uBRV9P70Mw12l
N9F+WiYAhV8NU8EEskILUousrvBc2Ye6PqRiIX7M6Rbb7zp5hUKnfRP/lPqcgA1fvtrleYiuafrm
Fye3OeQVaS+zEr08zgnQKge3uUbTSyf/EHgCgj4sd2O3tI2bNH7H8S1qj+4WpUW8RtO3IODbm5WU
F4sxPDYH38Yr+1FoCP4Pvn5MIShM64qgsP4HJSvzJlZqskY9fU7na1DLgXMX2qnoc4lvE1LkOn03
CnI1Zk20KoZ3SjcB/wVHKxETWURnWuPHQuzHGfo+8D+9eYfiP6domkv9gfOd71jQ7GE8CBEfpe8p
8k455Vlk7ALGsd69iQ9etSDKMP4fLJ3HbuvWFoafiAB7mYpNvbrImhCuJMXey9Pn40EGFwiS3Bxb
Ivde66/ayRz6FeQIFsW7VdKAcB+zPWpTopbT9JKpEq/yt8EJGQtvbXFXhJm59VEpPs858YV1fqqe
91DYt3QVdsmfYh1QkFLr13dbsIqAdlJMevopXND5EJ0vPuwIg7HG74VdQWGfWqejlw6+3O0DcOH5
0Rl8Rpye1OUq4tmUDoQlCeVmmb8axUdezKoCrj+fyLziv9k7Pb2eAW6CJUwOfsLTW68ZD4zu2m2C
C5FIkuuJ/GGRQrdvVW6tgrh2753wFkvlakQCRTPZagp+kfEC6r3wgWfDixzyGlJn5hCVsFIr1HJs
xuXvSBIZBZB2Kp1lGVXloVBfhsIPSQRWEY7ukm0wvmhLQKFIbM6lIXEXJi/Uj2L2Zuk08MXbtL2Z
4V8GwZM/8dgOHxPg8XM4J9qxw2CfNRphl+SvpcRBPcGPCoTr0SpNT0m+hW4Pd0C7JB2Q2fPRRoH9
0OLXidVY9kPLrihsaneVuSeNbLUELyncHVhpOd4BLnAGz3fOfxBs/6uwYaMmt7GLZHlMuLJpcSB2
5iegMfBJnc4gb+fqIHAcheeoOPBlqeF6psozehFyiNaea+a3o/yB5w6w4BQ5rNe9S4kj7lQH42HK
TJy6nL+T/dUAiPYepP/zvTTWSrDVl4mWFjjrNaP5icpqwlJw3lXIuN6YR4riWmoHMd61wn0FLg7p
fliA6+1TvBqYlcGiMSL8sKgitb5kAyN49CdyCYxF7aZDvrd6cFudRpI9tyhhmjOBMM0xF18t0hRc
y86gVMXkjIoXOAajoCd5oitW3yEYE8SGjZh3lfSffUd1VQoYD8TZju95cNDGm1Z+aHiyO9Ajtq/n
Oes+wn5yM+GnidGi4RE3pj1E3vLo1LEzGLvUAOGTz8sGhIcuwhEUW/claqggwCihqsRyrGqrPD/E
9GwOrjx8acFXbIqAwLlDZ8QKIb3f63Afz6uRP+Tq2DtfxGnVmsuGPN6rACu+b+j7adxLxasMsNIQ
vLIxX0VhT8wdEaCM0EyipbqZzRfq3Ivis9aooMHgexT0E7E5q0YiQ24dhxgNQK7xMvIHaAElNoR2
VHy+61bfyv2lbP+ezZ9iYPG3gCMyzIdw1TXrRr6bo/cCI+HwM/FVNNzAIskyoZvUn428KWEWRj6K
tSS9mfPHDADGFOFIGohx9iEYGxKfwvS95DkoZPIuKIsi4ODfAA09CBRm5dul6AVcTFVpgg4Ll1x9
BN0YHqcX3g6iLdsEMbbCW88rsjBRPyl4tBVspfKlnT1enoghxjinOj300W0y3gVrU6y+CI7KyGsz
XrT4DZt1om8L9cD5lipvUYN95VHWbPs7TV+bFTvP2jQ/sOHYUefUnJ9SAKgBTCffTIHlW7yIOKGt
9UxhOTW7S/aECnpDVQLnKENkcCL+DcPemiMr5x6N6ZfJ24Gj6AyzK3MHkHpDhov8aqgPbUrXfKTi
uC3LrcbE0Tskn/JSxRh8c3ONS0RP3wHXJu1Fmvd1uSUHbaldbSEvesrrCodEQBBJ3lfpG+xk9BqS
N1FEde5QbEORkha6r1NPh8RnrOSk116U+jAE4P0lP63scEAoglf9ic9tTQQ8tHzlG+lXL/xOxHip
4zXElmfACSjUaMkUeBGhoE4PjUulPCqhX5drxlegoGdFgmDt1w0QNEQdCmU2h0o+BbJvaL+N8iFm
t7w+pM/XYiLzhvvR0YfvOvlqg9SNoxP7o86rUNua7JCyHq3E12e1ZiwVrHVD6WpwGbJ1E90pVQh1
L3p+WtjBy8iXBu9k0kyQIod/ibHsxoiB78t7b0E6clQdWLSbP113ksm2dDcMdh2ZSHm+H2u3J/ci
9FMZvwGEDsy1/Mz8uttKvQ8uJ4JBBhg0iHf2ZqoCuk1QXEz9tRB3NHWqjnCtoNqbh/I0nChVPYlj
SVjxe/EMWtvC2FXRQQvFdWbQ2q185Omr6CZAyOpOnV4WqdS/0KjlECcKkiKQ2tyKwwHACYpol3OO
JPk7D3aDFadkz2utdZ++RvPNSh7kvOnVrlFOf2+i+fHkalEWTLQ9q6M71uuaRTmrgOaBvqjsUt+q
SfGENLCFAFRyfqTGl2YkOL0uunVuK0DG/jYE7pNNdsPT2Vj7cXyLlvzSDI/feFHD3w4R2ECAnIIK
ueMP4UXF7gTLfTL4OOPVOdIYqieOwvYmM6fU5nWcb7M3O2r1jWWNzjSPyBdvsJxhxYSEeciI8OkY
qPkpEqqhVWTJXAkwYaPyQxhPKG2y0lfUfaV7qBKxtqRMYUEV2C2VEimFHOMKjBdSIXaR7bMjN08k
LAxrCYZ2m3Zevnd3dJ7VxZB/SI6wR4JC7A48ABVR/5IuLzfUQkurtYA7iIhc8mOkczndQtEd3K9K
XBNwCyAPst/VyODY/WVPoZvguR4UAupssh3zc8feL34Jw1ufHdIFBNBTxHAvEs0NEc+pDVfsqJHJ
haNxSxN2GNHQOz7iEb1hCe3wfLdsGibk0/LrJGwg5OWg6sj0o0RYLwiiIxq7Rjo0y4VOoo6MW9Mi
NrJxkXHvi2zbfPb1oezufFR6D46vbmWSESzzmpZUJ67hxAje4+2w47b1FCKYiePLprsa7RBtCaxB
/PG9yFq90geyZn9m4dbVJ1P71BI3nn5DequG+Uf1yPTorpn1lQmfRl3z77Nr2Hxj04YwxnanbvSe
5D0+UQv8mm3b1YLN4EorIQC27kG+1D9pvCXDawh8a5kbZqxJvvAxVKlrYU1lTe/X2oLlS58Cj0Se
VnZb3hSImMTFM+4veR0bxXuygdANgUvpaRcNPu0NX5kRX8Pq2MgHMbxDAgzxGrS1XfJYCDfZhewG
fb1Tcy+z6RpjW10HGyZGFnYuRpHbhNzx8RksNmabFlUUsbcx/AoDiOoK/lY4qmRGx+1rhH3KijH/
p53dAElX2blHfEZZFY2AbD+kfgEyx6Fgt4zpev9auWQDUBPhF2u12Jb+gOzFH6yLMr3QzLjSavwI
0lUEvEjJ86SRRxl8UsJA90r5iCwWBITOF+RdH2jRidzyue8V26SWoXBI2oOghjOljuPJDr4OhL2p
3a2Ofjqyul/U8hxN78vp0yevcrFT/cEVMz827gQurcbEJDwv4QmoEMW+jB5oeHUpHRW0yifbg1xf
P/YCUnC3eiAQdsEdYnzoWAMMmowYyzUSoZhRUattBoM9ffXsbWjt+mTJbl5ukgSM/VqML6rwRxBo
ELwp017Rt3qHVPJvag9S8a3HD0WaAA6AUd7T9A+DKwUUvzk+hjOQAwCcpR3YKZkxwhGM6iOm4lzh
sOt/kYGuIjtGDuxDZ/CTFy6B78+LBcJC5YhbdhF2aJU08z+QI2Z9QT0NIpq71VIFvp0dGPf40Llk
2ZZnEX5O8luR7IQ1+Vh2B66Tkx5ph5CgI6tyHnyHza84vlbiaVIuYya4pC6C9DaslgXM1lnTvxL+
KtN2ABz2MOxr+M2GhRd1iwM8CnRnW+SrrLOPQjjQZqqmXkp4X0389bP8q8lz6kOvy+91ftXG+1yf
gtYzkSEo0o+M2Emo1kDCOQf7s9006ktFJ2VUXERkghG0D9G4O8GofU5Gh0yNyY7QlAIE7NXizI1M
bSXr0MlkRN5EfklsSyfSdg4f01uM9PkhLta0sI3FgdhaDmS0EyHxSOXNpNbCi/wQG7YTe8OP9Tu6
ZD7ggCLIRMHa3XR3uggC1FKDL+bnXvkWieibKY+J87OcuZyi3afJFdYD/dcyITg1mUiN7DQAZLPw
JXX31rgy8dYsI5FLNw5LKIjGVRCcSPIk801nq1d6RinNV/gC23Kf6L5ii/DaxKU5vCCkY1XNPShf
SHAuzjqDCn0CUkG287AAxoldDw3BjL+xdgjjDcJ4nggJ2Wm3Q/O7yoyzhYqZJ7W/cdRS2u1I1snk
pQ3WUDMg7ednfu1wJ5qWnaouaRYSf3x6K2HhG8g49QMKCOkNceScY6RV00GucFbFm1IgbY8iuxX7
SnvIlY1OZ4FjYSn2BAySppCzReQBZwljwyhQcyzeRqdZ4Zt/ojnzo02Wb8BT/AYfZLPDitYq32r9
tSjNRFRLXcdtRNmtOFJZCuNpcuyE7zqGqOUHl0BPhgX7hfOLSG4sl/k56xyD9s+WXTfkqhHQFT6X
yKW63lb57MokhDThSyY9mkTyQBrRYawl4yslA3m4JuW+VH21eJSYptTx2KluEO8r6zAMaIKuC2Ai
ZtamzVit8XXK1Wud3bN8AXC8uvZ6lqXsvTN+OuO77L9E2enlAypHG79S49AtnTp8iqA4DvVphDH6
T8d0uoQoFcQbOo8Aj238rUZvWXe5vvfPi4ojIfElJ3YZdfChunqyTSl+yjDWDYzSdKQW5q1VaBkw
1iw9GdHaRxN4L+e2o1djpSixjSGQlfM7geVFncWBSzpdz5eg4fvlKqgz/ia+aLAe1bTRRfsIW6GN
kCNw/nZ2vHxDBnZSOglOVdm6E3SKBM9dSrc8BlvfanDt9Zo4lDA7wncAVvcsC/yhS3H1CrIOpzQU
jkBYwD2+GlQUDMAfjSva6L9XIaAjUQDxxWC4CPrBkTEwxEx7YuxbrSdzFaKDGPaZin02PRP91c9+
ZGBQ4pU7Bp4CCbKXPypmxAjto4GOPv1agng43p8O14EvWR8gBRDnL0H6LY7xfsTMP+VXoT2DfNlx
SGjSBPXNcMs1aV7Giax/LB3darIl6Udv354+p297rCvSl5G1rFSi4xOvTMFxta8qxA5sM20FX5Ww
m9uTZL3lGTuTzKEh7gLCEJvyVgUquMoSDWNHoA+iV9Z+ijDkOTCQEFeBLbRs8cgp99T4NRrQQPHc
soVjAqblGMQ4+wJwXj0fhH8gvlgZvBp17kjDGqdcg2DbmjW/QFhfUwaUca5G/FA1/9PB0aeJX01V
uextQnuL4E8NFdT368E6dNPCinGwZB2xxaiMTZ/MBwJAMUzOvqpXqHEUe/CB1hacJ/r9/4KR39AE
PTe6nw63fxcqZGNOGcx3yXNWjN9KSaq9tDXzXWltQh7i7i9SH+EKquPEir7U5/j80NUhW50sZFJ1
+CkZr0gh0awRCRLyBRfrsMr5gChn7ohnZo+XhYf23BqWze/DBtbfCKZy4pQLIL4SJpDMJyoWIJ7v
WfoLju0IyDXgyaH1SXNWT0p/kc4icwToF/pEcnm9UPGzJRSVTzUs/thiR4iG5UIZwLRtipGQNPA2
4OfOntaKwghD1LlfN+RMIXAlrRldM+a08NckJc8myg6Mc9qN7N08TQUPLkNXb2ROtnpM/7g6lDUJ
XC1pdZsZpExIW1cgYzfFC9R+GdDgkR26lrldJJopwqzRgHPzRicEaSX6s3+T2vIUJxb5EqRRFZ9D
+Y66hdJPQspQuXINak5HQTTBXrBD64hrRi9BTXHZIE53BIP1FzRyJhIyvHfyJZ4eVfEjY1/pxocu
vtTYlED0DUevj0xtQX6N4Ul7RAEL+KYT25iz2Yn5ZyjQQYPyON7rmIOzv176mFAcZ2FgIzQDtP5r
eAQym/rT6hGywgBnyeKdWEdXm3coWJEnKnzCCPgB7cjKsUWSpwcwmbR/136m6l0m97nJNgNp38eh
fNMVZGoNIbblDxal2vK1CGb/MKA+4buuOg/KI5QcNfsozWPsq45hvIxrcxOoNyG/y/F2bnUkvQ1Z
eVB4GhKp68i5zCpU4IEBhrdj3vvugjt0QYTlGLkqd44WvslUtgvRd599GhAQNBE5Qpqt0uKFT4oT
eUHciO81tvF0kLUX0h2V8pROt+U/bQkPE4QhRw40mjS0c/AJ0dUqn87EUicRN4t3Vb+yJah4mZfY
1x3qSF26q9DrUKRJ+DfGH18wtbTreUjzWDYyKo40cdMiAdFAiNKONnOq3BwkwrUSuApHFAqDon3U
AQAd1FER3eLBneU1KbPWgndM0MFj4uUgWCSo4MR6NfI3doFV9nRJlBzXCU1WPqJ2eClGYiJc7QpL
CpJmZKu+uM03A3S8Rffv1YoMChLIOIg+O1SNjwaGmswuO1V+OhRiRvSY2cSnfmaIfJ/vkIdN8i7x
/WI0QqCdRiw4O0EgWLPwMAjMyMjjtDgVlAvUzbEfvybWabp62I8UflKXyzA60C+ADBQmKoezhFqY
iIrsCVPe8f/qx+8eycmyCKWlAJILvqyfl6tb648P5HEqDHkyfCX1W1icG/HE8q0mPxHxwOLzLZqv
7PpS9DHWVMdxYwJfEOoFJ0kTywob0KoNGlg4sqPQ2q/p2YCt27LDwWULkZdwiTccCdytVU8k6/Ct
1b2z/CwArOjXJGDL7rTM9eSx4NBZOKEuPBSIeencJLTkGsr0fMUriZO5f4Vhq+c9Zj8UsML6C7hS
YyLgTRxUSmIGul6W5gSYl0hEc+aaFOKYCF59oTlKJSf6RTWJw6BEL28/TacnMWjFz+jzJkqAz5H2
ChcvUg5aMmhmR2p+qkkkq/EjGLc5XUTKoZ1OAbNicxfFsyiccpa/nEDYdNs5KJitU29ThlJe5G4d
zIpdVJsWiAc2d/Ws/YbfEv5jwZpcAlNgSTPcRribCH025D85u9VEan1UwhVlFHmMML3XpM04Ll9o
2taRL0M5AHfQRVpVR/p5VGingiBpJPcyceGKyBwy00p0W85HNfOX3S4i/8fBshPvyufZUJ108o2C
DL2KSb7eCdWmynw5WeNZYRCqyNUhxY9m9uW9k0bgn3dDJ4vtZiBZTRLZDuI3xfzoYmVlAEmeQ9NN
HWjE0IYgWmYodGdj8khQqTijV8WbdHmx7lJ8JI7ArWanw1lmx16veJa5D6UvIfpp5VtssN6Q7fYQ
MMqRIgyiYCIjCsB8UTOEQHvVR4SAhyMiJJ/8QbZZB4ThaJZX+F0Jn+U1+Yl+MzJawLgXDgO7xPKU
ocUC83DTkrdkU4CUlDsh3de9b2ReAoOc1D9sgTzxT4vHPf7GJRZFXmedJA0RHGU0jCbF1dR8WhBo
HAP+EBmzHayzlkqgzXqyIm9Q3wcIJgLBni/Pcd+O10JfZ/oe5AieibwsnqjZ2mDGoTtk9nT58uTv
z6Sh6h1t6Mk6UdnYn/u2WXezPXqTy8+C3r5x+bb5PM3NaG2ErxIoe9y2/RtTPIqbFeleyyCc4JhX
OTusKQUDZoCfZFs3MwKcwXk4H+BjBQ9WGlsJX8GIJc1cnvqcBahndGmfWEDtkNgabWdxgGi4pj7x
lWHE3XYZajoBWMMciF9Gn+iNEuj2/Ef4J9x/bF1rXq+ailCLEexJfUV85Ed8ev36Of42F6prGNJV
m22bvLmnteg5ktElu30yJiBEXuZqO8OusI1BMaGzus1UE4KJGkD6UnZgYsBq6Me5wdOAiBWCa2C9
dOFinntJeATV16R/TKXOqtO5RiCv2gawDRHNW8LEV0b/IuyRJ7BFzqBDmDBXorSbeHwnbVyrlbrq
+x9DxNq053DFesOL26/1Ta/5FfPJSvcnguJv1sQGkB/1eDPBvkofKfMZtLXC5kFjKqrwRyqcIlnh
GvSibI9pTJFfE5ah+ar0P8Rf+hpZnAtSnO5GgIgBDaYSI22v2O4bIGa+f0R2UfKoFVA36zBR1xVS
xhHj1xr7dxKlaFVEwTQubrNVEX8TFAbOSpCFY7n6c9cwREDRLXtFOTP/MJCkRPv08NnElzfbrDhb
9X0ZuMofjrg2/ngaLNkmu1/OK7/A8KPDKQytMQ6kC5WsIzDl4RNhWYURgleP9Q41kdg8muVLMfyv
OPG5h1B0uZq2QcLT4nMbt01A3CzDbB2cnwKkxYqociw8X2rwi0ACF6UBjXlECb5c4AtkbX8ZsCRi
9Vz9Q9Cafa1/1eSsVvKHkkCOb6C7hv7KY9Cl/vTIu1uTHUWkqUNBby1Z82j4Gw5OiCniPsB77MCJ
or1sU8bzvC7EEX1fRCWBMp8L6kTIOGHvQn31JRN2mdqyvihxaAetuspvEi5HRrO49JC/iAghrEBB
twTSvRxzDR3Z0GqgnIv/2eFllrS1Zf7E4jbKL0H7mGDbl1DX5T2hcpuRsa6ICUu/qYyB/EVufCOS
15v4Hj3QimmFfkChF6l0tfic29hlZ4ccZjqD5AxmbTlOZxCgtlmEIWzsU/uIYTwImpm3C+FdBG8l
D4QwoZ4q4VX53XltUNG5I6gPHELUbUkErQq+Kof+EtU4j6h7NH6m4aVDP2K98cI2hGIH60q5xuUL
KBU2IEPgAEuxop7z8UXm6IvaV1P9/JyAqiNbVd+wY9uh8td5A6gshZ/KMVx9VyypDQ3G09DYMEiF
5jSXNFq0yKIE+qdCjr6G3aNFSqKPfKCIzy1+nZRg/DL4hsaf+3OdHWi+S5u/PP/pAvKsSuT23Zdp
EUPqq8xvUqPa7WfOGbxReCveYyT3mEN/JUiokmBYwwRd4XXg8RLunDkV4erdmkoN2pGq9vc5bIfi
yFKp7JkVuFt/FBqqyKlebj+KoU+jeFvY/3gtViEsA6jhcIHAFK3KJjaKuofMHWpEhto24SRR+ecu
DxXv0CLWAGQidWnd6Xct/MwgBon05ncEUMD9C4VCOs+jIg91SctMFVfot5x5qn6kJw+M+7RoG0j9
4PJ6syTC411W8R4ij1tl7jEl8efzRniZT9eR7MUsE2ClMW0F8WKoAGRUwHPWDKeAPlK90yxkDsHD
lP7mnH3MR8OxmsMDKjQQl8z+blV/XLfrgaq3eZ/gtR7SYx8tA0geo4q8N9UmEfyEI0l3MIqz9le3
JRA1uyysi5ADcJpItuB93lEFVOWxwiNY9Z8AbnTENPE7gNrwZN9UPcRUvM1mCfc1+Msh/ySMeZHd
K2T7KQDl+SafHCE/5/OmJTab71D+TduAvzVBk+irNj/H4o487pX+sRSE9u2OqY3+1UJyopqSQ6on
ayT8YWqyql740MbnvnK5Taf1gtoE3RultEjWF8LEQ6wQUd0dYWeCTAixC6Jw4hYKjb1FRC8LQ/ye
INEdbvoEt+ewBjQ9y1OAbhHCbnH6HbmUZ2RcQv1COPDEKhawlzn9tK6R0sgXRfL1DtkU0wdT1zL7
oS4fXCHcQ4cupz561zqjdwAMqL+W885I9o3IcsdwOB378oB+xQFWFmF3gZuE9IuECVxb70u7g+nh
yNK1EgngDe0wwL+MTSjt7vqfTM5WumlNX4RvnIlWdLj3JFzj+fqJBNzA40yJnq2QsenO9lAeiLNu
6DLnEePqw9ykGX+LS0KgVZmfn22jgQfPY/Q5EZSdeU7lr8i88EiO8obMBt+EGlPJ+KCiARTj3XCJ
7BiIusTXCzmaXJbzlIurR6ww/EXlRuaYYtHrHYEnSVwdJMjhBm6mVH4E69Os32jTY/ej+bnP160U
21r7uWQDAR9HbLxa8dt5BH0EnPejDfSBSj8ARsQW0Acmx7uJVe0b/6UPu8h6Mrnca91+0cV1ma8g
b+jj+tDQXIYsQlrR/UPE/mOB7Lvni86fGvSox68c/UtrW+sW4NMD2CdGhYWBEK8RxR+Z3HsJTVOU
NvETzIYNApcfRQvFJvialm807USvD94gpD3moq77gWPkDDa0jc5/MQcyFMcSpQCXrPFqIeaKfAKH
6nT3jH9D6yJL0+qTdAqSia21Pu+C5hB8s19036G4I8Ku8Imr1wDzZs467PREEQKj0oVJpWpJocmm
ZshjYhwS0VmiFjDtAXL/g/3AUti12m7LCrcikGBZVhuUpFb50hS/01stn4vKGyAveRYkVyfoez5o
aP2be41qU34zbHa89AqKUQfojj6zw1R85k7kaQqEfuJgzRyTi4aAPPi2yCUcIEPhxHB5cGr/msKG
UVnma3qmCFUEk+0YQlRgrWc+S3ZP5O0MzMwF5r+xShPPiNVONU+YQBAT8t6ep+LVVOqz2R6mc+Kj
6lQ3jV/4wChc+1hdDswMgYQ1PrIhePqq53t7IweBMIkHv5tIGCGx+aangRcWRFiwbEefUffVSo9/
6LT12iJaI11kFaCZwyzCw13F58izbHmw9uRacH5ddN7pXDourYwOo8ZYnioEr8xMDAlaehoDYMka
pWP6wl2UAA1ltMBGIMCE56xqJV0AbwGb2yLpGlCdSNohe8QWqzy+CwAMpDO9Q24hJ6Kn+2QDYuBg
/16zDHhmsyPty4ln3AQ/Vkmpxcf03LIr0084SOtKOC6AEn9l1YTJMXK2eyjlogP6U6n+YGo6MN1g
Vt4TttvmH0W+K9YiIgc/+pVjqF/OnE9TWfcBipvnd9wdhfwVjKPSvOlziu8aY2r1UYyvAxvwwlQv
us54+ESqwXGjIE4DzK/eJTWwSfVdwvf6ylYd0/r5t/uDyCcEfLlEpuhQWDx8KNQZqsC+G3f2ejgU
bOQQFa8TL79wScSLUB6mZM2ApyNQIzX2Q9AecjZCrU+ryAwIwv15ag8hK27WQOI1FKEnuH29cMyD
8LdMhln8I7an5pdhF0qNuk++tdceIEoYbsS5r2btimZYJUhF3wbxUZFPYr+Lsw/iTVDTjL4aHWWd
egVIlYDdLT7DHnAPpC0BH6dB+VjIkybnjGDs1g2HVA0Go2yDSdk2kwMtjn+opNuP0NPQ6iPLUA+k
vq4qqJ2Q169GNETbEzwv8C4r3iKwm83PRnxhmzGIoBX9AcQJTWDpkJMR4hhS+rcp+pGlRROOv+a9
Uo9WvlmGnzG/LCIw5EZ9v52ii446uRU+rWmXVuKqzV5jjQgjzGmv/fwmMN6rzeSoYDWVsW/690bY
6s+rlR7TWQMa5c0brsCLOASghNeq4C1HACOjBWtTV/74VSRYuLbNCCRBf8ufMJzH5l1B3aeequQc
ztx867L3ngVjyT6dXLihzEJO0E92jiCug0JyFfqlADCafTwgtwm8sD3NIhPu3jCvnX6Lo7/4+TZA
JXTIu4AveURqDRaMFVfl34NbJmIck6XLK8QvHlY/fevC2HNgfDYIFLuM07k6zwLpfvSQXHTlLIgU
fSm2gTh+UdymzU1nOo+i48LJLcuQlbw2KBoT5RJKBNGvjcmrXC4SWPJbArHCRt2WuA70c6rc2okh
IvmK+5+kQ11+hgVA68TaNmJ+02oJdvhPF9Z9s5MQPYPzVracbKziY1nTxeYaGLef+6hrTuACV2iP
OgZu7n7Rsk3oLC7YGEd5n3G9P4XPZPwsjrD8S1Qis1epfy8UkgGGM0N7GTnygDpGnTatFttiR9hB
bO2URWpB5xD029qoqZi81+V7h8myeO35ahTp9VxG1K7RpAbGLjNrd3+dZizPuUS6VOQb7J3L9uQ3
zDLtHoip9ujbQKyNppXDKQx5uk3XCn8JnvCgt2t00SiTMRRibmn/CF9dqQwgrfXK7kQKuyB94Zox
OiBtCaHFYpQvH0utLenHqwqL7SQfhfhiVTD3nAUL2EzDfbNtm3OZHBpi/Itt5DGdcgGMPtiGnrgT
9rmSq2XBSGj3xOuwEOToNhdkReELkRL8/CiTyJIMAAsWmYbN59XcROJw5/pT1N2ucWCj1XOVoyx/
TZ/MNiku9wwQfBuOL1PBkYdRZ6F+uoqBDmxQdpYRA6oQRTJteMvMphZrIVqDH2n1w6xHRokfieXW
+Op1mF/jW2khqVdKuQHDe0JFhfQjajjC5ujI7WWBMUcoaUDeYgVVzLrSvybjSwEskJPSloVTzzuj
lW/ArlyOyGkrm9m3el2W6x5uZMwf4aDAzVHSzr+g63yNS1e5uofZbVb9eG5VBvXVUqWmemq1kZ4U
RGGQiGPMCs0fGwJSlJVUZY5BBOjMD6KxCTe0XNTvptqT3rKbv/j9F9jB4kJh1xbjgeeAI7RmrVhp
J9k6E2HSdT+F+NrX91zYlu06IrkCGBN5H/yoTjKDZ3X6SmH+HvODHr5AH9gSNE/H0VCXvFSQOGIN
9o44o8alKIhvU3DW89+wZtxJ9pqw7SqsK0hq8BaSTswyYi/wRXgLuScIGA+b3p+4LJ4OASzjhXDy
ZQcmUJjoFH5DiOGA3zntfkZgo0Ry+uEhMF3COEvKBsF2qHhRaps+pnCQ9eD0T2Exn2PGUoJmTPBp
xEii8tGA7wQvUKmEVKOu1qGdjCKyTY7oZ9665LTbNRFhA+J0wwQ4Id9sNrVtOqP2rtGfyBLH8r1v
O4+d0iETp+Y3boiA+zcGWDTj0JgHcRzqt6dI4jtfezLAYuYozU+Bco2mU5g9NMt+zttEEBiWOZxs
yGpkpHbk1iThrTBHyFua5aaF5HB0cVj9ftfEpw8NKSQivWI22GJHgRiOheTSTleQsQJENTIunXKL
V7890z8uamRD4EZetY42I8ni5WsV7BLriFKTj548HIy/ydgvQMMi5Z4DCgzSuxG9xOp3K7/MyPZU
G7Agbtd66snfKZudg5Alw+7i6ASA0K8OGV2iDB2uhrJXep9YXXTitLQR41Ure9T+aOSx77QGdBnX
rRL7KUtTDPDaIKnFcgJhlIetL0szpkE0rxzj26p846uILG5tzpd6pBULWewEnDO+VSiA+KKhH1yI
JgYYVkEg/wGgT+quFrfoUJ8GB8FJ5CQGZJ8zQOPhzWKXghxYh37f/w7la8z6Yep2mb08DeTh2gVx
Mt5f58nGGy7nE1N1La7Ugl3ZZc0mbQIQC6QNkSGD+wAvqzxG9Z5AHPWt4g7Vizm96wQ7ijGJLL9Z
RDWLh/TAUYqfqa0Q5vG00rAtMGKLCfDA6p2wlUouvDaq18vzZbKKxmWxMc15w7PmdPJRpnm8u0D4
M2htzA+UFcuBFlR8sreBtUmeTyUhH9HCzUQlbuLynvSn5XwNUP4R52j/Cugp1PQzkH6TJ2dShPKj
OfDpgfKi4ttT36LBCNEPhwiqtUelhAruUdv3bmoYq166KqT0huPVKDaKecGYUGN1CFWyFq/5CO8H
CWLckOCSLsbR/9wSmUQk231qubrwcDupRdLjgv9b7r9PLlfWvON0KCIp4m036yM+QNhnrj5gDviC
BRdUuXWrg+zPnjGdBU/E0eVmxoec/sHO68934gRC5PqiejGpii/2QoqCil4vKjoYAAOujzKT3Kmp
vGhiRkBOWYqvQfATTbnX4yFEXKkKP6r1FxevIZEI3Px8rsrTI/htNSlbKqZ4nDgzh1vChoqZeJbe
lqlRiR+pzcjSnP8j6bx2HEeyIPpFBOjNq7x3JVOqF0IqQ+89v35O9gA7wM7sTne1RGZeE3HiB21Z
VtKCBNOovxASBjOd1PH+wPCiQSBS/2TjEnWO+CLqAqeergLRgQ5D0FrC4PBbcjFk81A46Lna/YDz
Okpx7INuSlEtx5imx23GGehzsrBrLeegX0QNlkar7sgJg6kJ0v+T3AD0XpOXj3KNS3SWc3tDAGPY
b88cTvjCdmatlHACxNN1L6zdJaFezOK9p4JqN+qhAmYYH+ho1KvubnjLpRdPm09x7vQ/MXMXh4GX
zyDXzqtvd2SsXYEX4q334SwJ2whQrZI+BMnok6ATNACrPj+MTALa2pp43QMFtzTlMmL1KAwrrIy7
lVgc1MG7toTD1E7ulSf4RA6jDKwxvOrVKGTzrA4RxmGHXJpuumyts55CN8SfBon6G9AbahuxsDTP
ffTZi2UJZ60Y35b4Y+LdwLeY9S+edV5dhh3mlk2NyVav5AqPfXG5agW7i1f69ixmevUflxUPUTCv
woHSXp2SrDKNMG8OPbMOKlS1+jSHw7j01pX6kObBcjT2YpBRxEt3ya3Lfk+IhBSYPg2KDPLX4Hkg
bOHqsu2PQPwQ3PUpKDhmpu7CLb9UiS2LhuYS4k6JcevUeOhc7L+oBtCg/RFo3kd3Kzzxpc0A+rlc
Fgg/7MmtdA/t1OUeeOnGm7E9idu4uLbuDMkyIRTQpGaKMs6Djh+H7w/+If6+lTg0fKSlLLIoNmrt
l/+G5w4vGHtPzdrYwbY3GFV2TMXUr0E7JRIsY5JOOrNadmqBNG5b+chzTowNZ/TFU8XmKPVRJ84i
Un3jtZajnOfhaO2URDSM2cVNf7Xmt3BWm8EjxezHJyOz04/FScHreSceG2kCIiFaM2YcUFz5SR0G
vdW5RU+UZVtxEpQWJKR5jNTFHt5qxycRYYu3vtISPnaFYkl/EwPgGKdQP0jJLpf/rOyqCZwR607v
Myp++tKDKcOz62+r5FTR19N8QigpNkZ0TRPcv8uBaL9lyYA6kGlH+RwTtOgRrzCjHN73W5Hvi+Lc
GN82v/BhJIoNBUGsiKFXSS9SI1ygAp4400ajyOJ25LcQrikS1pwYS/A2XbtLL/4Y/QsgnxChcr11
23OsieEqPFl/hE/A9rAA8ICsx1uPG6vBEMQNUPkabbvK+iiadezHCnYC4YEYeMgipGRX8dyyCg7K
YWnL0krwvgwU+SbHBX8EohhmRufQV1DbQ7nq2fHXFPMyxVU2/bbFlJy7LYAgJt4ftmADWlsEXUU8
aVghcuNNSXVBXseipXlabgY7ENFeTCI178jopHNktSV59kOg0IvcocIZ5aerPBttk5UnFvV6fsEx
YznPKLb4/aXFENJ4tP5Ek6cOu8964dFdummL+WyY2iyY3O6Bm5DBMRO5LzpZaFZMGKkYj/iHC2zO
/Mwe5uaANbCqXg1T+qfxNkZGcgfCtqYZS7pIbSfOTmtIFaNjoQ0yi63ohNwRq9AmJ3qEnTHx8XsT
aRs7nkpd5eEukteGtID0K99HYwWv17TpfpGG8kzq45eFFDRepWvcHOoO8KBojjAZD6BSEHfW/sJq
67UTXPQK0VjNJn1F5gdPU+DhmmXXPe/EzyJz5FPc2S0TUFTxZHBg7p219pN2T1gPMr5lUQ8T7zbp
paeUr6LEp2y+VtIH+KnubrsHHJpdACJzmHYOem8nnDgmWn81n2txM0O7O7eYBDHidw3KLywPM+LU
9eLVSIRKXRmHp9mpRcvhMSg3kAoqbGIZGZDUvXcthOWHLn6pNhUn+M+KmQ12TaGqsihsy+GX2pSv
kX6Xxa75ylMaLm0vGfwhKq72NmDEUuD2u7h8H/GXH6KUYRLbLhprF7d/efGhovaAj8WzBeuTiIAT
lzeQJtTrgB0ptdjCmrMMyYdEpMRsROXDt483iDoNeMlKdfNpwrcPgkK3CSDMcIy+evyCk3eXkjnK
QKT4KfmVhvZmDR/i6yjNexfsc/Yw0dIpl7qKzWyTDruIoa8m9KfsGk3ZJp+ERgzYb9hyIWaPEnKS
xB2FMRI5YBostAe8CXGcAp9n5+zAcQGdzRz5TkiGnR0al02nhycernWBWS5fwzTNlXegUVY4W0l+
le13ozF9JBxFJxNEIJ1yFga5hYQURaTnf9vwxLgmkaZ8xOI6Jr+2uLjqvkgJk66RePf/HniPq7aj
r0jnQALR2hnmL4NWL78wyNC56eO55hygwCLbEqxHYyJ/D/aLTpI0h2PiMvD7NofPUH0Zcj0zyofG
5gBADmPJYdc6AaQCBkGIV8XY08v/xHcaSA/Yk9MemwfgIUzUa45nvoiazDLGnzgqEpp5Y6UHC/LC
3PjTlj5z58/Ut5wKmfRw0VVYuTwZ0gefjCTC1Wni4vaUhQcz55uv6WgimCTLaB4uQkAMrGQ0tPMo
cwKPHKC1Zbyz+qVTu+T+ZZQYOIDDmTHgYi4uIUokMjYeLwqdhjYw3AzRPobk6O34T8QYKESP2FIx
2NpDDck6paTRZhClLJ85zMyyV0q1JpqzYi5jjYes1WhiIpTyP0GCchxFB/VDTEQngrOY7BRvA/kn
ZegYSi2CkXBay/wj6jW1/RAyJg54ImDdbq/VV8v4C9g4+PWZJYvrgQVDSmifgm7nu2evumFFY+A9
JxaTSFiJ35fOzn3CvBOKFCaLLCa4CqLs5bZ739xrzalkEJT8RDBNh1VVUlbW9kyrRILOrz0DWer+
INCcxrSbYZCjzAHyE4qRAHJn44heUnS8baVio8LclyLNrBE8n1TQWYX0pVXapLQ+yT0dx3JNvCuS
ynGe2uhD4isIbwwBM0bmSYF/HSUfHQWa8NS4VL6K4aDaxSWzavj2OYgcn5chGskurX7z4M8xrmp5
ld2b8zcsBiKlNxSR5J9i0xXjP8fdUquXOMg4NiaXFiTsmwFHsQnJomkcg/3AXmAwyOqes1gT+DDj
p1VnprbBJRHSS090c8eiWnI/hXrdau/aeFGNh/DzjZxYav2NNUs07PTDYfIl+W9/uHcDVq0tUcAt
LwcPpYo6uLLJ6OCoTrHeOx9BhTNp3/dnawinSddNb2zrgr8KjWh1j4NzWgZwM156AuxpklNif4AL
RwyCqW8F3tr9Q80InRS8osnSbLim9YdcfjFYoA5bjBrDsGWHxD6TPwMu5+FmbGv7XHBFa6j2RCb8
Sudilo71RZUffvVjR+SIztHo7rpuGbRicujNzZlUfvjOmV9FBm1R6BPEJhMVAQC+RoPYrRy1Ec4S
t2NtXnI1rRV100EsR6MLFQu7BvfZVOGufsHY9g9ydyBnj0ae56QuEUgs7O6zwrPJRSXuZaYFSLQW
crqLY7i7nGcAPr0f1eoZnmPM493ozTMgQW9y0hHASlvtASmodDF7vYlTlfNDnvPuMFiXvq36c3Ru
TE9rdi02HVg/HkpmLC6T/3ucnDsGiV2JrWO8DcVaGlatek0ws4XlxCCwgKRfCK8XaqZZ9UTnBXAT
mFe2dOZC5TEqlwFTJWN2tXamitrOHJb9qcFaeG+rW8zNevSdq2+LZqJA+sjvmsIew+avgrAJ5yAI
5XCXVGuUTG2+DaUDcOxJiZlWWWUxWnVOS4M4BsSA4nvXAmeq6QsjWLvps2qcyeB4K4splhD81i5f
lTTngxNlVwZyQHjNETNIDzGzwu0wsVk96O5BfBKe+kysbTYCmGTrP+yzoJxV3bMy4W9SelkOaTA7
vt7BP+F9QKtcolQL0XrX7CVsCYRdNNeQW0j5QYrmTX+3ULfAaCeq63ljdZ2eh1k+VaJ1kR9TlWbr
KP4AYfAglgUtGIte5cZKDHgwmw2ODIQtVv/drwLGRzTzSGNPjJOnEaTGQjpVeDZQx5OxrIz53LfZ
L0wINCRaL2abc2IGp3nc2Q4PSPIiiNLRq6mcPBP9ksCMNaBHefp3Wh20/GPUv3wkbCqauOZGQYUW
RPoE9xZ0MwqhoF7ovODFvp4RrEzgqUtQggZakyQzKGEqTh/GW8pvrl1qfP3hPGWa7GJEiuKrwgC3
yjd2c2JzdQO1OzGMdyXvU/zENQF7nFfe51DcVbSOQv6k8jCmGgpbA+k6o+qW3TraBJRxHKYFUu8w
X1vZ0UATHiwJpqBoYMkMFpDtjb8NEzK2PxKZWe305dghcCJO8oEoeVRYlfvlhHuJN5exLVq7GbgD
v9jo+ocQrsjBp/hsnQ7zUXmtg5eT4A9kZFeCnZlBdOVm/xryt2JtGsA38btUV/2wDoLb0D2S6lNK
f8P6nRrcQuwbhnJtcTuFLnKHI2oq3EfbunhkzKfJY/jXLSoqxG4CguEWUx9zt2fFCfKhV/7YeFrT
+joyS6J5H/SUBc7bU45ZsTX0gensF6lYLdomuXnL2ZaBAxd4GjxL0923SEX8jcw8PiRtE/NHFP0W
9nwMMJEuLOCI6soX3f+pyo5Sd7ONeWYDHMjOcbKyJzQr+THS/xrZnNpYCb9N5H03a27M4fmJ5a/r
/3T9GbHnKD5Sa9M61wJjC4kPTFdePGdFgSTZWroBfSMfQ7URwyEDnQSJHTRZmr9ATzGIpx3VQPEI
UZYP8aFKN2YuNt7t8BAvItaPgTkmBmYFGhUdCBmEvvUOeSAk5V6waW31H76ZUT40KGo8G9Weikdi
oRTiBtuq2V5LluF4lLV7LpHEPvIsfvnIMdguLRTgiMY82RnGZ5Y+43FvaXsMhWX0mXCE5fYZ1Q3s
1SUVg64uTQuB0amtV31/yi2UC84iym9EIKQoIWjLK5jb/1uxWJBw2CfxRsz/a44n3ViIxJeI9JF5
U3/ZhJOBixIySJSkjblALNURXALSSTriPRiwOlMxEYCmfJQd4KFnVfLYCZ2o2EVyfM1Hg3aFNqIK
a6JGf3rzTezXLGL4Niceuzn1GREp295cCSdf+KXhPsbtC0rXXQpxcuTv+3YptUunZdEIRQNlce6d
aiRQVD/f1me09bStcPQTkyp+47pa2/LKU1edPknLpSa/icdw6lMACRvVDoDdhWyTQHLL2KsgLJ+U
6F8YlYfq6pdav8akJA5p9nhW+5t5H3D3GbkFMhsc7oYg+7AtBKlsK6pFdbeqdciIzSOl9WIZR5wa
8TsDQSIzEWcAVXj/JpuO/b/ugDmkfIRxi07zPqhLQ6VIoWdYNOVXgvwWLHd/YFHbqhsSCNhwrBHo
ImVg7zTNKU1vJP5M9WKlaRQi2775pYRDSMpklx82SC9xiOy3Y2BxCzMuGu4q0wsWzJpgZByC5Jvr
wU+uFuQf6R9zJep2bFvRVIXMe5XlCEfr6sn7nIfYZDls9bg0nwPTDAvGtVKeEU8l8iqVBU5VinbO
giamtvYWiMawtWnFx6nu/ZXtQYgDIEIg1+Zz+nc9HcUMLEyfFtkLwtM0Auc1sL0lT6NjEoXlGsvn
uE/qS5pfXQPA1XddCoDVIUekbjK1q3TYO287P2lIq6WNRX6Qf2ComURrHDZ+AF3sWOs7aqWk4hDC
mISLN1/KL5mAIOQbjiA+AP8hFoIJ4BUaQNz/5O7WphInkKFkiiRz7dQsfXq4HmynqexSVCr7MoBI
JGYivP5oFfHR8nkuRvPYgxdCeZqb66zdWT6gNwIe4R1295wqzlG5Clj2awTyrTD3qN2GAX+Ofq9h
NqYzOBPtTNzry4DsvyjDHRnPxuoBSsxN3uKBLkj0iDUGW3NoiXZ8aioocX7KiH8paIMO4zTBYi0H
TCLVzisYQ5w0k3y8Ny/91MesxK6bA7JGHKopX2WDKWDZNH8eJmuKJQKJaxTLKB1w3Yptaup9aHw6
vnPqlfWw0BeOh10+QztUzz3r/vst8/+nM4y7H11oNUqbdPMflx0YKslZi3Kuk7eds4E+HZLklCCq
dn4660/8DCZMC7fwplV1rjLGjHOXEvFazNA8Zt+i72yAhrXXkFmlpL7gKMv5Dn86LCJ1gJXj8Mpp
y0E/99JtBOZsafch3njeGY2iLe81TTipGYl420CkXCx1UpqzXa/c6uYeO4/KQXz6kckHz13nwd5i
eDgtQcitUbBN6uwn4voeq0uhz3Xt10r/Ug08A5k9i7r+CoubE79V5ypP/LnXnElsmA4LbRplT5mt
gtA5mugarD6l2sowrT6aZq8Brwm2loinXeCuc9Nby2xAKUnZ5jEiYZJNtzT1rJNmYMRYdz5QzRmi
5RngF05ZrCyjN2+YSTHz9+uNTk2g1Uvjm5UrzBo0htCAhGHcnPMiWN+MgJjmosohL8DcW/a1Si5x
9x0Mp0z96QJ1XVeXutRYKYMDIoRHt15xtxvTQ8WmNubWG1kR5MpV/jDRPyTrf1cnmzHvQ5CvEvNh
oDfsV4CkeaQPQM608sPOdi3tQ+nkC4A3QLIYI4s+RW2+dQwbw0OwX+puWbXHOj7LgMCyncwIlGGW
PTOwfoQeMz3OSjcV8GWD4ouXMllyX4ftoR12Y4XeNoZwzCvF3EwGg3XgCDCpwRBWBBff+ONQgJli
6SsibFzvl9MAQd3viEijZ6hLoeJih9R/W2rmkelhx+IxUp/QBgzWkFVFZddto2jTjGvMBdPgL64Q
ET1al5XWd1+tFZZ1+OC7eY48T3/E/ML6aQjeUrJVOSw6EIP9R8sEpZCpZkEt6MhunfRHck+5sahG
5Egsv3bC66pi2inWrcR9bXFmH/7JqKQr06NpWsDeXDTxVvXWtnRXDXJillg11hGuLwM1R8MLFJ+B
/GkNinkBpT2PwTFjBEyTIBge+EyFE6CTgfXtyNFKd8EAVHSJPHIOcSJtHx1W9yrdWsoOVFyZ7638
3ExgEqJFAA+TX9XqwtY/x3JuoTefhcmCOxSdVN0dCGYduF/khoAcakcW1dDuPhsqxqy4VtXnQD1f
Xazy4nCJauoKdmDCkC5CoyMGVYV0MdQb+UBWcwj8cpr0z1bnwBq/WfMLaHeNWgZ5vt1WOOE20NvN
NePvrn2SsDDFpZAy6mMwgTuQllArzs6HO+AvWJHYDlfubLl/tr4f0UfnHeI+TizZ7yd+flSJRNYQ
J1B3rfRw6zQnp9/B1hxYvMNvZ5oZtY/I47yrDjaNvErGRBscTab1eVojH3po2lrKNol+EA7ssVyq
82SO7VloFryDhNYhFKIC+otokaRL6OjCN6P1D4sxawSCYookJmPqDOu4247misR4Mz0pxT5EqiWd
TDq4HLH53TC+lOGSSOvU2RrwuyoGpEq1kPwCGpQNYAPNH5bA+kBJOE3NL4VTwHKfYl8Grhd1qpV+
Bt0RSMdES/ZjsYkwlcRod2i95512tl//PsDhA0vtnPy/0N3LzkfXviC9cMVI7h5pdaog70PKnC5F
y6RHH8LPHPLiyFg5K/ehOK8AqUsFFplXgpOxW1gGHr2t5/8I4lwJGSDbpHggHe3Tq+Qlem5nU9Uo
o2CfO9Y0nzfJ0a8ueSXcQuamwcoxqA/d/a7sX2QzsxpBoIXcW5wqen1kDWKHtLUzamToVWBstZ5p
Oo5lBSAiKUwuiuNNr7Eov9S8MOYuse/5o4+hp1o4hugvZBB7fNs+LB2fPJIGAYvLY9nr0DIwnKT8
rbWz+43f/3R2wXQaBw09KxYzliolTE5hoU4ILT6MZL4jFqoWEU+Vu0T7gyuJ31ujQmC7EagfnrLV
abht42QSbiX0fAhloOPy82Y+WAOCnaakHivmJmHgkDIea5ib5R35ZOAIzYWXrDPcbvZOHKOVM1cW
rGc+6+ERNmub9qi/woqMJZD2BmsljTXAOHA87qlfEuZvaP3jEmT9mUXDlPNFtnY5aQ8zlMet9XRF
ow4BivXT3IGGLMOV3WoXNbin+IMsbHdsGYMT1L4hOOTNorLvaGiQ3fM6Yml1hosSXKFLO8xNVd89
5OpLhLVwAjWUKrAEGoalwJ+S/iw1Bzm6o1ed+cyZwUxFW2SlgXmqpv4Cy7iBwZx0dnfl1TMmdf6i
Xtn6waftXun2PIyO1OwJyI0GsbGMEkbcEi10TQcPHVeE3gBPxOGKONqwfSTCYB+fLM20AKQD1Zj9
QIbOHdXEJ914xBmvkoUcODrG8RUhBUxfFQSoC5TA2vlicRGxhodKRZEMTPifXsjnlY4OTb1gYkWX
l8SYCRaee+81oLyHoVmBgYpQNHXlytrr2d6a3egP7ck4Jz6desLCLEN8zrKNmAVvgGpoFOvZpvWv
NpJ3yZl1LqlKX4gMwykDyeAsenk0ZSqDWfVQGozK7zXSB2/F0i7vd6LKx4kq8bbxxvNwju1GGrZg
ankYNZh68NMMa3X/IioQrqPcIc4+xe0yE4QtqETOLU4Wwv2XXzqCmr01t8b7l09idK5Mhnh1QGbD
tf0H7EOuC9SWRaSFfCYj1R2Ycn+Ct4CV1TPsaYrFPwNsLxPlbHIzGlpNlMGEOnpCK7mAm0fzzDPZ
OsTOrdrozMrkocEHp3lGxAgvwjMeGW+IP35HIcF6wucA5RM3nDvL+v3gb+KS7lmMZCEptUfy7NN2
qfWAkWCHEFUDeh5vPe5qpVnyx4ZI0yWPIdzb8RYJugvmwF7ZCJ3MC86RaVWzcdt5aOQhgifaJgBA
bBBSeWCRwTxeVg9hxaSXnQiJ8hRvkJT5AzAhjlH5dxT3w6xGDiPGk0hUumg5Jp8pwDun2gbDRhiQ
lWIuzMyqvc2rc6ARxQzLH3EnCBse1/JW4c8lupwiXSa+sqBd2DgWfRrqgYHOitU+R5XansniyIdL
1pB377GLFGAKlhGSwXmBaP5/abRCScS310MYBaSez6U7LuW2XI5XSJEeKtO0/yh1cCXePqjfvbNs
hWOW/aP3TpOFkh/NZEM4DBZJ/KZI1K9jPhODFzeZSdT46j6KHx1LTUAFqrJUyM2k2aNXNEBRCTH/
oFwb41N4scKvDNW3PZ5FN2cFB2kWTpV27yGz8ggFuXvFelRWtnvr7ylDV+kouR9lsbWcnWwswxCb
M3DMekBwcYmFmttnBhM+7oAF2Pz32nfgnEwWzZH1DJf+EtLhGPwUEkdbZk576S+G6ZetigacI8Lg
Kse951xSeat3ZAfSxYHbPcjD2pFnMlCIQWj9lH1Tv/d8DDV1aVWewB5mw7kgy6fXj2G8l5HY6ifE
L3FRT5gEiOs31Na8vEXxRT4NX3XEwsAjhErgxXye1m4ufJVZ9UqIHVQp+jk1waFlCAyY9hYUhl62
rGlghX5SOlYIPaQP8QdsIAkk8nKwHx5RpgHWSzVBwgIVMVohQG9KtI3DyogWknrXGQUQgiIGL8XO
QkpGI2Thc/TX5MlNappAlGdtwF3WPnQfIrx7DLOlBse1d7BAYNtTkLsBGGSe2MbcUPbRnEHKIxQ8
iqY2hyiDSQEuEJMk7vMEO2UwLFmNcZUywVk2wYrcYK08Y2/u6ejt8g2HTyjh7Y9R1Cota1LjInTM
vfMtWuxuXcDvqL70ppun2DXfvCXuuW22bbJXtJuwDTOx9aKt2W9UHfzzjNyVsf7Vi8/GfHuoHTLE
tkoFgZnRh1EsBn1umJ8Dy1TQd766FG1bYFyEe0kvZpK3L50D6+1lhfKYtQ6YAlEnK/a5Uz4Z3lto
AzxofCyBOUKLe2YsuvS36G4URPEHlW5Ywz0Vut4g+KuVS+Dek98xPL5JIu4W6DbT8TdraWuEnHUb
Et6QrkM+L5k4KsZuWrPJk2nl4AKTWVZvAFNBhGQSkdmnkUubNSBRm+2d7piZnZkcYY1EADTR7Mjp
kYySRcxD2lcX2d1D9xOaLhhr1NH8awHilQUTWLI4eNT4KkQpp6m8YntBh2IMnWOWMVC0s1J+pNKz
dq44mA0GD+pH6j8roK3mFZ1BI27gAGc5+uiNbpPycJOjdSNGAyZq2vocF5sU6QzYYp2qenhnFSJU
Z8Z+yfvtyFuxQDmi5xHScBBxFD0W/xMxo33IkcOOGooW+3F4Wl5wEPWGHL1Z+MP+QLXarRnyz8l4
GJhpNbtEWxZMmFWKzu/K3+g5Ulm0XfGK7Y9j7IFLTupiI/yKbK/FRJsW3zyXIDiUEGixdtfKdd0I
brIRL9qEH4iMkb9yZkOfVdex9zIFfsTbU6zzH4jtRkN+5DoHzNmxlb2lisBqsgiwrrUKVPdqeSo7
NJZx3MceQ+Qwy6YqHbkJQ7hzBIALFdciWtMquKgWaeiDk6wd1JrXLYXyubOBQDC68I29MExH1Zd4
zKM5/3rRzWl+YCOrGUsMkIvMj8sjGHcx3NSCCwEFdLG1dnKA4GZUARoCB0hWYrMQar9qfUk6Gh1W
2IiW/PUs3wXpwbCOGBeJir15bOWoZ6ZtQcsl4fm1aFagX5fBXdIOtYs2sWOt/qXHy9RjORVghCLw
GkSDpCNFYiKn7AaTnQtDryL9aeEgqTtGclpw841LFq1MdVNIH1WGtmJjoHSBHGlv7AShjzZnroxb
kTOjCrd5+ztQ/ybhIW5Rgqe0o9arjDiki3VPTBBpZaLD0pRXmaRgZJ4xV59FiFbLwhTalh4M2Evc
e2kWL1Vh10kc9ho9GGuXDmdkuC1NkFJ5yYc4yzrvWhr2oZLCv6Ysvkgu4a7yUn1mSMppHIXriFox
SeU/TXdOfjLeExkAVakAaWCer4box3xpW3MRl/mauOeDYq0GPXt341dHmqTNl6v15HJ50sGEJT9m
5qNKwKP57dJmnuMX3jaDcR8myb6kkgzkhpWqckMvPm1w8YOJ6S42SlKwq0gL8b+lEbkbmCwL6Bfu
uOt8lcsUG0ihrxyWKU3LA1dGHJrDgtZ6gf5/qgbafu/3zaGVm4PlKEsvty+dmsgsXBrO33mONlDz
JXQzGELb6OL341JSdHCjzlKOKDel/qiyi0SSYWcOZCJr0dbmoqfPEqzNjrOmlOsfWw9ZNVhnyxG7
HXqJmPxzhG8OurEhydZWgF8UyB8yc5+pk5lfChVS7ACLzuyBL/bzMIMmYw3LbETnQvasayO9Ai3p
euUyH9kAs4qq1TeHsdR2KyUhc1AbNp0s7WM/3eVtQHDYuIqRCTYIHxSPe5MtwpB0ZK85vFRIf9Rk
0eTasqHnLAC8Bjq9cRadxsS+tQ5Wj9Y0TvnY7f0wXxoeYF/0yFaszPpCxObkNHQjWsMY4aO0N4ON
nvBEUGEl+N5owZzkM8Z90nv9wcMUBG1zZ8AQkKNiXlswReE+ijVGFirnygHDRkYZ8cSLiNco8Itd
x6NBYQJATyXTsliGmYXxDCwRaHu4xYvWBqTF+mJUSK4XIqCSLBqFm1LB8223O0V/SfJ7BKiSi7Pn
R7EA2FhEEFTwtCqWnkxMXSoKnQswolJiaQvS8en+iLIkRrZisNfvT6HPtJzVUoja0Ddok1AGRjaL
coO1H9RG9hY6c2M9PDjxZ05fNTh0zgRt9AepRv9AMORoQqcBrVVjdDYYqJqsiYcRnVgN8zmJZmFD
h9ODd2Wtnif6VCWbwgYXNnBnq5QbzstBu1SQDqYgJewQKIjfR6fDyp2nS7Hf5M3cj5SJgeGKE9iT
6Y3pNINx4Y7bIX4WY7XgB50TszmPDeR1I4Vu+6PXzJQYk4RH29q5wTbF9cEwlUp5hjRJq9itc35Y
+BV60Y36V99YWQoZYGwuia2nIvxqxwtFdxLdczy+DRlkgYXIjtkEMrRA6maenywr0h1sPpEYr0dM
BsDEZVDmynaIx85CiDCsdQBuXjKv0HbqDEKkRL4xUWw4FsXHOwquDVEIEgx8C3W1pfOxoZ0XP1xA
QxtnnA/aoyXDqBPyS37B3KRUCelDhaQlJm2QxRiJJoOH5B27x0BN1cDbG7Bfc1232czrpLkaoLd1
+0WKBG/EK2Clq9xn/VgxXqOpRJidI1EIBqoS0EAqevZUAZiKiTIBAtWKSo1HqUSuhV4AggCah5bP
XE9XGlCv3I12eqnMk3Kg26CBYzA4L8yPMmcPFvxmgI9NZhgqT7igexl1MhtZ52YiAtKhj674ADnc
wReWwyWo6YzpRBSLsRsy04zkDAepQ4523YJiZ0Ew9qmX0V/Vf3rysrESCzpFpTIPZlkpKlb290r8
KFuQs9oWhtcVcn1FJwwQiBIx/ZYCJsWMyJWOS4yJdl5RGlrowPqhmnvg9upXnWwtAGg9866K3ZzM
rZ3xs2qASDTZWnWtPLHDGmVFOMWMhasp402pS1S0X63y9j1Yogkf87mzSTGllazmao8tZCQcoFO3
cflZm7jCWCN09btzH21/cPxb7Bxz7Z6p+yr4VIon0Aq7vEnxnodfo71UeqoUg4aFMT/ShFylHqzA
DNB/1LQEPX+f9Yum0rkykFD07sZpXdZTP3oHBrj7bRCtiQmqmInI4T3mnsktHiD8lOeULyWJTn3B
Rl99pTazh1i55SF4V5gjWC1mISQFN8VskBFKgGwjgyLey9+CasEy0zD3CkSpwQJ2PHCL3tIcUV/A
d/ceu5NlfiWooePRnQvzh6MH6EreBkSVP1+9No0C2YKZm88wFmJSjcsxCF5BxdSeSCiiDdK/rkE8
aaJ2UJ4VRoMccIjyq0R/NlOp/CtFBhrSzF3l5I1LgSuAdMizFB2VEqbXM0BVLUx46iUIwa5j3lPK
bBapgNmSyXrEEVq8Wv1m9lc+iQ4vCCtj0HKRRCBXME2NTS+fvfyaEKQL/CjcEgGrmOQI8Qay9Sbx
KFsPjIdkf5mwmY1OSnRsIWpNGvVTVmj/pYXPQjDmOwJ+YdHHaTjUimppoGcbtGkSuFObTUBNFeoX
8KNlQkSkHI4YBlKZzwJHZc22wLA/+UcI/bA+ma+EU6bPqFrspcZD/0+KHaP1w2SucWM3tr/QPHOb
0u8aVj7zGcW5kGyjuGKvBDGy/3JbgQaMJzV7YJWhAk0hgmFCEVlo85c3kETgZqs+K1ZRORP5ITQi
Fht3ZBVHRlVSRJjKQSeGjTYjWZH3BjUaxPLESugfuj05NwMSym6RbfA5jskCNrOo2NUb/6aUzYvh
ZIY7L7hI4PXQtDdbGfcirh49W2cO3L5bXP6M4F4lsJ8NYwpDuYqHPMm/SmwpHj9y5vT8JZGsC0GE
fTgRsgFTp5guN0zGVYg6CF2FSvcUy6D0AxTq+k0Li5nWnnQ3W2jKRdJvEumSmvpW3KuZvBXvyap8
NNN/R0/l4wQ3KduRQuXonur+lRvPtDw0lgf/yCBog/bwV+MEyc5BStTbn+ofdBJJxWuZJr+ydVOt
d9VvVfeYA5+xtilCGEVjuvgbl/liUO9RtJPCdcHnW3lzLbAXpoYmQvlrGX67D1hnQGFLd8tnGdg7
pgms7VjG1FvZ2RHFg+++srcldsvkoxDXbPDS6fsG7arkzyRBZPvHn9kZdpn+wRsyjJ8Z12w6fHcI
+ZLiC9BvHH2gMBzhYsoH3a4I6CYtWV1b/a2iDkhIP6w0/T+OzmPJcWMLol+ECBRsYTv0nk22YfcG
0RYoeO++XgdajN5IL6TmkETVNZknT5JFCjP/RnAivutcPxHO9sq76i0zqpNf3pz2Oyu35SAx+NK3
KEx8hMZnE9c+m6myeDFClyfmJcvfxhEcVH+3m9tcIQgdLe46x74prlmcLp3waIhbZ98bZigJ3OJb
55ButpdrIzhH3c2geB8PUUkvdyYhnX+3lLsetMV0DZmP+MbdlO9VIRY2d2oSXzC0sU/0dHaBl4rT
q7qP4Xeafop0y06ztW4p+m6adXu6GM0OB55pHHTSQkR08PURU+2mbN+UjtjxmMRXme9d/xYyeINq
1/uHilVldy7KtVUDX9i39s1sEVnqL5Pz3KNfENkZCnpFyygFw5v6kmPY4Y33xVuT7evilIh3NZ31
4W5xELTqha+M4BjA/1x6v4ZnH8WEmI0bc/7jmPSidfbVsdZ142eGJmDYVfCnda+M5cV4UhGL038F
WARKssA8OizrMC+yRAkwHDK77PPnQjwTL4QA9uJEWJDwHU5XDSzkvLR4duSuYRhkHRO8vtG68FhX
2Ed222P7SNnI9zh+6GxnvSt1Y7zx7Qu/qeKr7j07jGKlzYgy40RHmpBc7erFdc5hBXPoKSwPaYiK
fzdMSCK3wPVkeA2RLxIZ4ZmXyJZLX6cK33DJsRZ3Uf0O0PL7/slJvgA7JHyieYsujyyXoaDW4vTs
7gRhF9lvAl+z/Im5/tJTGKhVi2JBhu5S+K++te0qNCjrEsuS96lVX2PwOUVvjsSbqh299Ep3sNxQ
gYSwjSvO0tz8KbhrJB6sATVNnaPl6aOVYruVB5/2QD40pR5pOGg78+Q8huTU04HGrB9C8RmHr3n3
5jgvxcgCZlVlK8xA/nhouqORfFhs57NLEN5s/hukbDNQMNqT1T3r3CvRN4djbS+NAE/CQrGWAqPX
XArrxIClZlKMgRCZKYKEzxQFpfRvHgu02r9FgvoJ7oZxN/wfnQ8gf+EbUaY3q+UD/SuYlSFi5KM3
EemCuW33FsLygG/tVQ6HwP+06n0hmI/lH2Pw3egbu2f8XZz64RwRF9PtougCz5gGXvZbMuowV3PA
x7/z09Re6/YUGEejetBj6xA9o+hNg79JGWWZ3137GumbEtUkaw3vkORsiHfKeOW7mhTfdbVDljdI
MkfTfzkSJIIlcJKQaszw5FVhthFg7cRTiXMy5SzuYEOCs4XUvnDgPKfQwxiFLikLCxksIimZVf3O
D9g8PCgaZoWnyD5kYsPR1lqvBRkA6Bft9K9ija/ImKQDXKBEAa3DKyvEnjDkQNvpDtMuFKmcJrLf
1907PohmYsa198WR4aGHqzoKHgYzbirgf3WPVZhf02At2yhd0FGTqbqTLYGj5q81BypQ0/Ro+2L4
tbqcVfacqK77JLObzWCh2IfR89ym8WK76osuNYDnLhnDzoVRh2LUrcjL8FFfHbPk18SR1DH+VRgL
bfXcjw/au5zyJ7pG6RNBbZm/LsvZ9JAGbLWPMr5byW8rWO/r74P1XdjfZf5XIujPFqInVXAf9j9O
PCwwuM79Yav9zJmHKX1YV90t4w0uWE0VojHMD28YVhmjf5g6wk28pGRJJTtf7tNm59egzDaCQB8X
eNVmmMiGvzXxXUqG3Y/QOyevFbkLUBV1GHdI7Kjks7/Eu7cofYtvblH+8H1wy+HgAKqZGbOQjK8F
UxHFMvHIy3WcNVADQigdnjgKu388NGH5xjOQmBcNY1b+OjLXS7aGvR0zwlGfVXB0YUJTo1T7it+U
ZOmuXiyssfWJ65j6owI3jgiXbHTIZHw6JY4ENjTso/6xwYO+YZASpDb8JnKfIwZEnBOji3JlZ5Mv
iTqtKYB9aDtzxEXBwZgEBWuUmguBR2ZECq/cx9YqxpU1RuhBvI8und48x3gt9IohE8tKY/qUfjez
Dp8kl4CBwrlNs/PIr+TcvMZM3ZRrnToT22gvwQZF+9o0eWRzxBzffmVTQYw7O4YR5w3pLpXlwRmo
DYr86KOiTyVbYglMT0P0jRRgAFWZJ9XVcf3rsWjTY2u7sxtrFeqZjX7HuUauhXKOfCt+Cfq9CFJA
owxjm8RbM60PQ28eey3GQ/dvkv56Gou1xpDScyMQhqgoQwgh4WPwaVFczIBoC3C0bmy72aQdIRRV
QXy1LZZFd4NAtp3c8Cz84KmW7VMzQODwRlruY5PeA6DS3WfjTeeO4qgJAQnE+qqlNG2LYV+qDx3F
QDpS18J3ao1NppJTSiR7maFNsREOE+rmdBefs17QrOvdHYNA4V7GYNimjPaaEIgIUquRpY4JAyhq
PvX8aZbvKlwwMalxWWz8K1kiasZzXI1wwMa3OMpw7kzHFg2HGDBNNkdvelFJsJwyopFyEnnI84qt
caEXDarkcVfHXx2uMEY2MZkSWP22fJTrPMGo4s/WuPw7AIZMO1pgX4n/bIYhZIJCtTKQ1wWbmB+U
5oTU0uiOQNQxEi8tA2EX4HqtG9ce+WUOkV82raFNMVYgdHQNXMvIKmryZroSKL+7IpuZ84gPmlms
Qd3oD6An/HJih0sAUdN3d13D/tcmnDu1098wuXXpTaumTa5IKmuDoynGvazbO/7EKR+OyDOPejLy
QIlLljVPNMAbi5Q6nDW4RiFFDOTUw0/Io5tOtl8ptbdk7O9a8ztIte1d+wW8ri3HmxEkh64IthY5
Wg3G3iYxj6VVPWtl9KslxF05s7y37o/eizsUn2VPTK/Tf0V1di8E3x3qUmz+vWyvvTaceyHOmTOd
wxiJMadkExKzxybMc2absDl+1/CdWpKNZg2+vkL4kJGClJTJZ10VHCKsLQYiGSho5N2DDDbQoiOZ
67ybgCZW2izJYS27mXo0JaujE6CzTyYEK6GlHyS9Yu5f9ip+HkP9LzFNwF9xd669v0H0905aT7ll
Q6Ltlo41bXuSvzO7X3r6cMFhhipChzZmWgjxKC86XnTa2ewUUEHnSEBtFS99vtO9o4Gfdd9RPODk
ST9N/whchu2WPUtgLMiYtUd0k4BXor0ZqrwTagMT2jymQXlvPcxnqWU88jHuDsYF6j63aZk/gn6q
sFF/D9r4M/QEoyBQ3JVg545cmR5TeY/xYdK2/6pyLjcQ6SQ54WxlLNXR96cXV6VkN4zqiQBEhE2a
9S8n1TdscMT1nKBZScCuyb5VYMshkmYDh+ZuVduI6mUxFaxqLLvaF9HDJKTKQ1gPeIC8FrWVRri1
Jn9vympXjZB7oa0g+WyK6GDQ0rYJqi/0J6lk3S7T/RTapBv10PqsrQOdwtNPHWlTvon7DgZJwXoE
dRXv0EbWapf30XIqcNo31ZM+YhyPQsAnwQJnyc41+6MTwMrXtaUfOu8KKFfipwvV85yRfav39aZy
WiIzcQjXHV1YdFQ0bKPK92B1boIAd778q8nFkmwJZKjPpdVuxxbrU6vvRfQ2dHy5RSVuUzu862FN
zgetdhRedCG+S0S62UH6PspCIMLlsCqTdjdLARjLt7xpzB3JXgMgP8SfTsBy3WLfEVXXoKj2nZq+
JxISeMavnuXshpa7ckawOdzQVrHMug67Et541DAinU61xudtT0cr1A92YBxaF7qHgq5PgeCy3bei
jx7aVQJjKUWmEo7U2A6kn/7YFtG5jNS+Bzk5CCS3oBGwDvrFeBoYNoZ2szXHdq0F0JrsfBNBCEgb
70xXgz9rF2jlef7bDlBqV0SkCPesONTZbv1Lw06+GqZVIjWGfMOujmo0Qs1+YgUomXqWoPCJjF8D
VSKKVDiLBtR+EoirUQHWuYT5PgnXvnkmPpm/htYO/kPXXo2cNpo5S3MmC7QCe6TUdzGgzwN3Pno/
tflWzW1k+plrG9d/FPqLaz/hrRHh86AEQ2CAFv6xYv5dlV+KcVQQdwzZGWw5703lLBOGB+M15BwL
YU2WQlu4kDq8UMBZZYEJKQsbsC5wUHhX/LOtt+852AP10ZrXGV5v+8xQ9L2Fy6vLXufJZuDdPPoF
E7TGUF+7Zn5BFpPRkuTVugJ/5n4GHLYNs3M27DTYYUvOISwTUz01uMeoipoRffuJ9Cw8+dRBx5Dg
iaBkvF+CII7XtfbBDyF7IXyV2XPBxVPgt3WJ2W0WHpekVXuIyY/p+OSWq1bfTrSzVL4NCdtW9RqL
LR9Hnew1/yKCz8r6M0zk5c+u9Vlad8ekd4Xeq6PcNe+G+uH7ngYQrz9SsJaB+wbTDd/RVKMZO67V
TJI75UAJy1AtQfS3A9MyZvPOGtk4JhidFXEcnwdUXnYIfZxBQYaBQXNJY2kLcv94wD3tn9PCJcSP
0kDhaFxo61ize1J1p+QROUyQ/viDMALyNMaxe+OlAx1pcI3Jk5Y858yOZYchROGL60E217M/+lET
NmpQIHFZl/OsjamwPX2ZgDALJmpE9ljE+Gjyw40Ro7EvSgMkTn61+IrCgWM5Xoa5s0oI4qlYzzla
Qka1t/Kvg8lCLva2amwx46EJ581FV0riAk8R+5yhyTa2n6yjZnbOVmuH+bXs6BfGHdIPEtFYEJPN
EePgNf0HqGVSH0DCZkCKgz3Y5IEJux+ZaJGaReAQoIHt3bv18jdMuRR1tmGQdyxGyXYwsHR64e2P
1gpxW0t8Vr4VyZNmvPhRyo7iM41+deMhWhqKqz/syNb11hFHhXTOkfwobOBAwbc1XmV6wXfCCpFC
fiqgEquvGe1mYGlrT0N7zdjBjKyv/u+36eRk+h6of714zYD9TXRLHRyEpHzNAlzfD8qoVP4E+ptj
wBN5iTmqxb3t2MI0ePqdlBYJqXn/6rhHl48h9OuDo/0kDXHCr2H8NNE2E5QxmS88HVIeQu1JTc8B
bGoGKInxGbN0CKZHkGN/hVPNVp+TZhE59oILlZk5m2ftQRgUYvR7mOJu0qCEPAaWshJhH4+j99nm
+nqKBR6u5wqdTJX8DqSzdIJDV/3Zqc3ij9X3qGHkXGgWQVXMSIvkGR18g+LFdj6ihJc2BUA0ybNi
KNv+xi6Ee6QdrDOxuyCmX6omWbLDW+eOdxubZDN/ldqwXM0MskasAmqNefRWy2JrB2gYBwhfoiMP
FhJqjPoUYayxmoxwxVQJs0yIjQf7n5GtvMLYeRqpg+h5B4crVbTL0fb3IdMmv7cOQ1ysHPaphQbQ
jBxUx2MkafXriCu4h4hrRQNJIPyzerbh70Wpn/qgfxrYxiU2Dwvm55QEzyGMd/TMpBeR5dRJVtb3
IOK8nKyzsoqtQL6h+ajmKTFcEa6lnq551WSOZ+u8olbuy00WOatJJghfxHuhYJ2UA8HhkO/kZuzt
c1Dh1cpDNiCzAIKVTPASQLWQMUI9xr496g/Kg2URRKumvNthTCojqXYhmhu1Die2fNiVfRuFHQLf
hAZa1zVog/Ha4I8QDTzhpn8os4uS2RELNMiRUls7k/fKv9pD9yRUFM+ps5h0VAEGXBADIlYZw74m
5gpSiG1BhQOEkAJkmgz0wAMHMPLIhIVR3rNqw4JTJCu4RYsaLpg9j56bcplT4lCbhc1xIAEmyvpz
o6ZVisojiyDfBWz/O7Hsm3HV9/5eYwKENlcAl6r4eUPvbhUITztpN3J0gXqyYjf1S8ssbfLTlbeo
yC+xfGulyXE1euSr02U7QCppcFZ20W/HHtsLiozGU+sOdKSO1FW5BuKlCRfOyXFQrrP7zkG9BY3c
lEyCGFmM8iUS0T4t5Za+pNXzpdsS/aa5j7r2ljqDSep0fhFUwdck2g5TvQ8l+Z+LSTs6NHQOZVXM
8nFkBuIB/tGpJQOC0397JkEWipN+tij/afGbXjB1iodljy82dtkPYVT0FHa47quESVNcINNKdnCm
s8jnFXXcIixmv0tEWxg/3JKA4g/Fcn/EKeq2F6t9c9gS5f6udm6x/W1pHx09f6xTzYinKr5HeHcx
5x9sEa/NpzA4BXnMlnDqeE31ubC1ZxVVO+Yz+SomiTqr1WluDYtiWnr4dQZCUvKbCVCmWyfRpQOp
kKh3Y3iuxJebnMzu1862g3rTtXVkPksSPLNNrF+r6juVu3nsPub9TqeTM7Vj1C9BmPvi1YcYXD7Z
bbxKSVYR5XfMzkw1CO7kZyuOs+koAJeOAlSXX1mPIvzmsdGwURn61iw5CRZNm688l9D199C0Fz2j
vJjdXG9/67M3EwPT2krbvdLwzSkKyldPf6k1seB/AN7DirA3lodmCVuC/VRmeBDTgyPIXkAdRxvo
QJ+kJHEEDkG9JryIpPCKCGO2YPOPSVPME+7IetKjwZgn3lul0J+bHTnrd9O7jhGMfYrLBtg3DkQ2
EEixdCf9admNC7PeNRyhWmyzmlfrhG1kh9dIO9cCjV/f7IOKFJYItkEQMMCFuw8rMoeMURnNssK/
Zw2sw5yXjPuw9lr27/VGZNNm8MxVP+hoU4d1UdR3zfzwOaZdBq9gypXXL0wvQv1Vb7zSXHeOvzR9
tRaNtexiue6KEk32hznSlsDF8bxzrV58I/w3edckd5Hqu1A+h3WF90CXPoeqie8h+W5aDG8xL59V
3lBTB4JWt3rCfIilTi55bF0ZDetjwhs+lxrYPcjY6z2CU1ARl8hI2eSCm4RVTzYJjXWGziUNx03q
M7QP3jPkThGyisB6M9AKo7IqST+bynw7Nh54FHs1xPCZUFuoiXzHcSCwHfE9ZteiJNuMRA1yelMD
0VaGYZ3NVc4a3uN47HQm0w0qlL+BCrQn9Wg+TyK41QO7X/xv85q96kZu4deGDVEmWbPY06oe/cVQ
1MT+YaTkxTWYLVoyJhO2zgpFi3EwEh5lymttERr8A646WtFNrF6LCPUbRg7Ku0Y7dB04oZ+CDVlu
YLxJ/4yG0lu8T21LeFKwRGk2D1SLdVe5/yw68Gkguk5T28KdVtxZ5AIdG7jdDkmjRdAeq14eZI3F
wmg3iuCMMQUdahWC5QZ7mOTYxSFJUG3HJTBdQM69IwVJmTrbo7HPRXYy3PqieOF0xFVEr+fa9TWx
rM8xLU8FULBJXCwBG8bl0fhnlPgi5oveTrT11HLN1IxKquGc9O2maMlVSsQ58MJ72YnX2XlkKkSO
RqQOMuGh0AtsIUTUG+f5CRCRse1G/Yf87pOfB+DM5LbSRx60BsaXA2ZNnR0B9S4v9/3kXCfr5Hvh
1xTnd5/BVKrVb8zrmDznkPgbkBJ++wOyMWzqe5JbKCgAzvFTNTF+z4PBtmnPsQdfKZp5AdU5IL46
efFaIFseuuXkJfWilYstKo6G1zavwZxQrfSPBGhLrVm7ZGRHjiIKWRXmwnhc50F9McICkXpSH3iA
jp1w0JlYnGlIkm3xLhBizDYDrXrXXXZXdg/pdjqIIt4xSEWBhWjdq67Kode0ucHGqjpVNKIqIsvO
SR6dVSHOCMyfWpZrOwjerMB+9UV/89nFefozAQC3hDdp1EBteczT/qmN4XCuSJpHAl6/ezQNjcWU
LHEO9ogPLIo3esWrzquzLebvAWVnJp5zDzGMGF88jTiXwaBtKlTy5k7RRlpUxo711wf5Tk/KtejV
uur925C7r/zYe2wFZxNFVFAiFuzRbmoJrLqUYt9x+ovnYdNrKeXZeD1VqubUQfUbYDisCsiLSLlD
8zusSQ6ryA1ytWORyLUsnmD4LyV5EDEPW8Sesy7rowsVi0593poVtwD1+MgWzWxLvMQ3cxquU4RV
DDufVqEin/GmIWHyCIgYxkcJsBNWlB03nDDUKe+mB1I46vPxxDcfbeJDx+6cMN5kbbkaSZFvbZq5
yb3HCCh0IwLnGp/wUa8lQEUnu6dBusFZrgXjo0GkEIXWGo0ri15y5f3qeWKM3wZEXxrGcYy9k90w
iWuZEucHfyIwvIdhCl3RASvqDAh/TI7F0vyaaOYE5iy/1/8qPVmJ3t5GnXkYY/MlCfS13dq7omDr
SUYroH+UB+tUBc+iac7oIP6C3FqaYbNr4Ma7/brj69YRoQ6jPWnCXYlSJESbFZEuFhvJerKbr7CR
6969IfFbdmVyrqhtVH4cvYwFEQsPprIwy3cuVq7RDhiHpte8I5ug9F/GIdOWFCSX3jkKTxAZrwD/
CJo2ple601IykyWNLtoc0rOM6qch3xIjC0dy8LVzmgEJNRGkfEk5bE2e3ynFaQh8Q7E1lkTjxlz2
2YTEZRLHsscW1+oIee0DPuw3u3X/hj+XYFNDMo+yTmxGBfQLJnwLS16q3rmNs32zsX/n6ZoR+weD
/UIZltdyco+6r59zfcSKOW6aARCXQzJ23l1n8UBJV9VrE0zo7Coz6HoZSCpLamvTqbeiqK9BD5QB
c7bwkmZNM/KvBhggAh9IoQuV0Vw3oAnE2B3ACbfutOws+ZZXWEF99jd5XC+YSaB8m1bynGXIriX1
aoA5Ad9KbKGLaoq7h1JNpagN0BaaD7ur1gOZB9xWrPsiZxHLdt+xg4ZhL8YYbI1H6DkujthjI976
t7aki4jaflmm43FgJUTi+2fZkBNXH2SWbm2vPppDt0tM6MzMLDs7OlYh0syWMHd5Kgc8ekcRok/K
2F/1NgE5xa7RoPpy6WgK1Y/DHL8xFuSpp/j6ci5BMg8K1gVN25z91wTBYjR+t0W6LkZvAUrOHJpt
OuXrGO3UqCyiriRsARPMhLHoKmet6926AL+e23zwKbsuv97oFuKXfFimEPjTYUMzuatJ3W2Y8TvE
fNd05PgwjyXBVDpdWYlhIY/fXdCJNQYgMKbyo5RQ3B9alNNJoY0QKJKDcMlHvFaJw/QvXfqzcRLF
X1k34BbeB7IZ/CXR8x5+vQZK7QhmfK66CwabJEf1NKI2UwV7Ji7gqlPMScxZsoYIu/xsKlRZyLcU
Ta1JOmumcGwUsB0nxmBs5hUGW0FzlJJfPYU4qLto/eaacHV0LuzGg3lTYh1EvopIkpqByJTvrjpm
LLpl+DFGX/X06OYRUQrG0MHoA8+PP+ZnprXLnCKXqwuXXs6+MV9LE1unc9BZQ6lKMp9h4K7bqLOf
DRVuNfFkOCT1VaqBpk2BGJqClJ3WIPc5ncMGiWjI2wkfgkcHJixYX4VWdLusxtHnKWRAdgvE2oG1
P+QPt5Lh0jKp18O3dHK+zKh5T0DCLIWulu6E4bcxSn5+FHyYRkTplYmLqsj4cWWMolTCP+k1Xi3g
IyNGzFFbxpNTAjlLJcOaHNBcyR8hj23KQBdBdqbHkGjS4izK5lpDggxKhWi3zdx10xw1nyvMsAa5
cFNUnhqBqt00b1USvmShBS9lUrJYZ8SPmIkwtgrciVcWnGoC0beM0WFGVhaxL6bsHGwRbh0uH9JQ
KSYh/PpBTNwi0qrB6V1G2/Gydv36mGMuNFyL5E6szJprfZW9C6p1IMjRT56FS2aFFrffQPuWXeKs
Y2GspIFZmQHTQtIgZArZgPPjdDMcRKkjT9JMQXYA2hb+1gjhcVH/Ym0mk156iGHVR+Nml7jQnmPL
BrQT0PPnx7BvjpFdbpO+oIp2EBLU03iU+LfCpNvxxop1lFLzWMNVNu49ynwIHYbfgaKL7l4YPrki
XcUpXv3JMWnVG511CeIAPP+AJhEC9hpyBiEJixtm9CjBA8qBHxIodxfgaTYEjo2ykac0BofVgLLX
CdzoDcbWhh2iCpz/kmURK1MXQEEwcIfoiHrtSO6rlrVqWNyNwf4znScSOYAzajbRP8F10uGOR85b
R4yt4UD355VH98ZI4TENn0NKZAKb5HyTWZDRzJAvSVA+m1GBDcUeNlbCw2XW/UFzO3PjZQfVROkh
bf2NdBkjpy49VpDo/XZIg2NZgF5Rykc2vpTcm4shgPMZ6UDxs4RAsClJ1mIMAX0oE/C7362aCp+i
ZFK9MEer3VQ8ReWceGRXX0HrxqsgnGYNerqN7ZleA/1xMKZpOU54NJ1Z5UQul2hVv24ybVjJYvjp
y/S7MYjkcERNi84U32BMr0cvFanfu2SSBHIl5q8PlrJ0WFa3Pjtbs073eolIzGV+WMryJOKSpXoL
DVfFALpit4EWhpNCshBYmK+U0D9Bk+NgiSfkDeIz65Fo98Uyypi9VYH9XRdFv6pAQuo2b1MLX6uH
VCImMhdT4inqNDHg3sRoRz327070jjv5eXJbA6N6Sv9EEJo+seYehf9uIwTIp+C7SlG0xiZJdRHi
bS9NH0UXOVtT+ccsZ5HmAM8qR8CLletsfVYsyy6joTMt665DmGPXtxFkixYuYH3GaNO2aPRflBtT
8lxOCIfGAPzioCaTeng6y56ZTt31uGsFtRCRQqn6tBMYrb3/3Bkwc0PWmyJHZNmJYDWEhHpoPPdW
43xFRneIKpIIsskmShHjhFH+9b7/NwrmAQN1gSoQz5UxbSnKgSxQsJLdc02rtXR15Pie/uEz7RkG
JD2RYSytcVZTGxiXlentSxPcudDcdw9uXgeRprbusaSZMG3/l7Mm5cJiUFHfbLwmoht/hFlqoE2I
F4SaZbigIrjAEl+f2Igk1CTeS1/zZGTDR+RgM44mcmGF5Z7y4jlmPOVEnUDyzcdhuYz/tE1OVfxP
us7CzANA/DrRwlpFyJrQMv8YYFMzIcrJmcU25Skrn6R/dF65soFZ+alGw4Z2ug0MKpu8wXvbFWgq
6pJq4ebF+cG1AF3XxHBHsQJl06Ge9XMXLVK/HjKLheYYAZ6YzOMgoVsYRXixrXdlggPwfZCj/qzr
lsRGQEiIQFELi3ejhIDhusOtMYujaRn6spwIM2W7VbtQbAxWwJKmP0nKN9a0l1TmQIF9bWeA1PZa
65DzjnNyMnOqE//e8eWB+QmVVTNxcNh1uZzc5eBTwTsa+7NMnQzNmohUeSr/fydKK1oZlbmPW+ZG
dUVYWtsg8rC1a4msLqHsYn6KZ6FNsXcN9DautFv0oLeSGUOCeAYLW0vQi433sC/xvs+VUNzYr16N
uNPrdiIo8J0if68Cpl6iam6JwOxTGxQraTXBZALXg+hKWPm7FQZs0YYAU12saKMqqF+EDo1TszNV
bS4zjZO9xFVnjz6J2IxetAzpTS8/ohqR4qBnrOptq0QDcuomAkEM6TGW1yDOIUEOOlyIOrTu+X0k
hH7poAKrnepWo/eBs8RmyfLyR+ZXbMFMBnThtXL1X5YDd1lVBCx6a6J9Ee97fYoeFBed43C6uwLl
oO8GW8UmJ6/JIYtToh1U1e55LjErhhjS6pmoMxhQMOACjlGGurnz5BIFwEuiN0fR2GCLiAThrN5b
iH9p1h4ZjynbsXgRKrI+ilqvVrpOzHCjfuyO1ILRKOn5wPGyfSsXFfPiUrO3PHFsyga+6v4Ahrxj
759EAWsHDE1Grq3y2OX/twQaPnRv5UickVd9I6tlslrDcYwh5YZ5/NoZTGk1B4+hTf/kBj6SXmZD
HY8PM5qblWTJssP8SgGeL/oeY5EXtQHbCHEHI5q7Sl/YlZcQUMxcMSObFsUiSuqIQX1pFMRbCg+A
xNSt8BiOfqovm/bHznyKQKt72JxSZQ3HpmXPY1fWPUPk35kZoPKxc1Zjk8NCkE/B4M4B4xO0gY5t
dYJkI6z1R2RSGVmijxFCo8xrUdRSd08rI2seGOdiK4L64ARPZlFbHGTIl+LQPTgt21+f1Vg7xdWC
Lymm7O4c6Yy0DdvGt23YYLaSPTEMmA1ZaHVafRoM+8ef2D909q821jr71oHpf8KYzHLsbZHs0h6C
fFN/FxoClcmbGft0Kq3+QPw6sQe0vWSjOfKNggFqnOKbaKWE5WrqRcSjx3APOdNYeGdVPSV6OWeA
AIYKW3xDfTc8F7AHrJhNNy5yYoeMaFrcpiZO8Hz62AgtZLS2Cl9saQZbx2RmqTrP2UR1wlKrwwPh
ldbO50o9alDjkjR6NzP7OlY6cdflT1hzZWqxwX+j+VJ5YfNNm6COqJciE+Oxyq5B7vNp6Mxp2gG2
mishStGydkGOucoIiMjEJqErFiJTppgHgsIc8oBYX7gCYiw5DojNlBMDtrg+9Ib1UvspIB4Lb6/K
9GyuFfnesIGP2rrAvzjgSR/zDzeaQxhT9gwGHgqIu4zT9eBmGsUbe5fRoZzTIjg8XWUzUPSfEmn6
uAbEs+Ez7yzj4Rx2klgZ37RWXR+f4qphbCXVxYgHvFjUXYFi75BUNfCMtiUIhvl0oX+QRaEWuWMU
PJcDrqq++sG8iDp2wmqk++YqdsNm7yfOU9E0n3kXM2lDvbepkTV0rUNXNjhX10VC3Oc5tijaEC+R
YuO3VHA607aCQ93KyfBtomCebWiErzZyvkYB3w2eerXb8Mc1m3GtV8cpxiLUUij/c1gw0+EAmmps
nkiGAWlLM1k1J20qLoPm4m41Y7k0IgLZfOgiNR1i5KfMiHpMTWbNhCH20OCOe8dsSOwRHvMWqV9i
nQLeDOCtZjTQVYI6EnOgrzJWe0G7JQ1nGZsaJBdB39saxCr30aJApr0Qg/k1mC1rUowG3kSbqUXm
qviPvTNprltJz/RfuaF14xpTIpEOVy3IM3ISSZESqQ2CoqjEPCeQwK/vB3J1lcuOcNj7rriLUvDw
8AxAZn7vOExXxLW/+anCaN1DQRU1OWsuGwrWoTBg/Bw3KVxP90CoW5fwwOgpCdF3Z2l8EQ8xlsB2
rXa+s6/l8jKlP5yueq2d7nXMAQsShZOlyYaXONWY20a+fj2Ez554ymvSvUl7pS5Qsh7N494r/F8r
R1duY3aE3OkvU9pOR0uGYTEGCilNdSyz5lQNA0mHuAywfjYOHjhXeYeFLmksjxdDSvpGctvOPbmt
ZHNuP58bjonIDCntuJm3YrwxBCkvEObtiJZOFGm+Q+uc801pkW7a5DTBrSO28/UKqtxuBnczDN+p
XH+XaJjcNb72pnI3G9GjV+MwAryyMxMVlnHDCXmZvS9WQ5DT4g528B6K2CNci1dXqR9RZaklXCil
TDMkQACS5GJQbZttR15wREgmegek93mIg+8oKX+0a/clcs0hB1+6LOcHJ5g2deRANGDzrbZEGKTw
WoNekQ2U2xxoMUgHHn3dI5kp2Xg0BDegLhlm4iarHCdJNB+UJstjyRxqww0ErCRqyfg3NLnNRFR2
OaNfOjFC+yl08ZCPpK15SE3Cs5+3EidKXe1rh49X5viaizg8eQ67yDz7lvZZfYpNjODaDfBJxfFh
bXHGIfp6sVX9I23Am9YekgTJ5Le4GbCchUfH5pR9xgrKA8wxq5PT78eNmd5T8/zYVO5ToP0nGIx3
DOrXRnCy9gPGwqr+PSWd0rTmY4aLnLZ+d5+MSjf/pU30eei+5AAFBNRwkS3r9NI560cdoIpxsSgm
xbOdmX3CfnxuAhzdNceyYYULKh78LqQdsPze0OwYd81OrWQC1CAEphJoSpQ4jiTKVjz7RbT95cAh
HcplN1lgQyjHWAGLtqSVoti1nsN868/H2KFmIAiw4OUKzYHrslrxW+BVP4Y0fK9Qs2ZZ+pJWiuTa
L2LGxxlGZbRTAtldk+GebJEZsnFB/kJ2shT0Jta7Lh2+R9jL6hT/cBcgy0yj6X1unedB5emx+WaS
3NK9doMX4C1KV0bMgZCWDtogbYCgdDqTqaiKD1o8/E0142fMPmDoX5lZTwUCSCRORcjx79IYrJ0E
aFyH06T3BLwSCyRDCuLdhubeG+yEH9OYPmShezUWBnM3B5hGkFbgmyHEiYxoqLBK76uIrSXdjxGt
lxIzQpuoU6cYXNo5rvZCsHHL7ZIaxRO+3c9+Mg+7auI7U/H4HEwIyFb57jrCh90icZy1SizfR42X
VGDXu9Qjf5LdpyQKqroLCobLxXjVdTePL5V6rnR4VdT1ZYlObYlydjtbAgNiCm/gQMu6WfZrxyRe
2vaX6eWLp099Etzziq4LjUHRRgjbSCgGv84OzWI5ehggmrnwPgLaSJMRfm9VzVWmlg2FJA7NmeQp
kIijipnU9JXDoAm03cmEQ3IwcdhOdQIfZXcduaahjF76OSRNNQibHTuShd734THZuuD1WHOHabkM
eEngw1rvqaJ/Ei4gJlznsybNhyqUBZ5jU/KJ8mWMAUd628zw0726rKaMK35cnF3HzL62XoJ8Yf7p
O6x1vWYYsutyiloiH3vJ1WZaJv8wguI06bUoOXvYLO4utFu2vPvtBOYd2tT56irOgXXaMsp4wWkU
85bSgaojoZ4Gaia/BFnGuew1v9YeMUdVeQzzYniKCuRECAZOjQ1uFYs6jkk+mS7hk4uCEqtftV+p
byFCdCahs40BzktifCoQ0a7L4mNLBqZtcU6V4mBJcwhS974OEYq3iUNekqWs0ozkpLRkybYu3Mso
lr3taYvlLOhl9V6mbYKw8Hs5PK+CY39RBDjmfEIPAiyruEG51wQcal0Rqj+QolH3DYIF7uk2bK48
S8nzqNEeOYM8M1rvdMXlWIZgIXNOXlGqQYzmEbYIKA5PxBb5pmMEjPUyf419Ka9ahn2Zg08Dkecr
StcIK/1g6vx2mJzHkXXsWNjuLeig2zzJ84rINNcWOn/IA74vt+HE6i1ftGyas7LyujPNJrD+XDeu
vMogMC9F410vKWtVm+r+xPnw5PR0QusakNdNHEYFWqBKTTqtWEJ5WAeWr6C0r8pF2xrJLr1QTRwD
4GNDQ/i7Fzm3R+aTdtwYsjtmrkwoL/czeQf5ztYYznpFhUUz/1xbjnpj0t0bB1NTAa3ZxHQ9NtTN
1AV6vMyMw1VoxEO8TM2XGjEaJL6Bwrpj1iFZ3yUOOUlxeYxHVvxl79aUiq3tK9gWx6wgBrPhiL6s
2DzdEj8jGz7Vhf0Fihu+0fYLMFTMPBu/isS7Ewu/lQqPQbmXlw0ihUvsMycgSRythymlNMO6nUFW
Ali0thYdl6DVsmBAt2l68kVEQJ/nvg5p4KAsMFdr0n/Um3YhP8ucSbMuifqV2RbUOXNKCi6Sxuc0
sySkErTTPuGuDIpzEfHv2CdLnEyOfo+en/WLLtGuCL95KDWNw23mZmKBrzW/wHNWNFzEPrLU1oii
VXUz0q0bz96hapvTWAU/12alFrBihVfOXhfy0a1ocQntFtWYuu/zSFBSMwe3s4fc16s/Et3Ol9aS
jxxgOvQJehReBvGzIIZNmYg7rynpum2PrYiRxhYDpGedXZfEgBCjjKOmlfJJiKY7FqHdkVOiTwMn
ZAQj6lfBnbZf9WuQ9/VJT8X2khmTGbUeWh1Ajc5hfmzGgH5wCh6Qdjn+bkgremoDpzoFEWK3brTl
ZUsAWwxsTLMvR+UlfsdYVU8eqTlx+c5VRUTYOrH21+vlokPC5wUmOM20580zivuh4qYfWFz6AQU/
dzZVQBN+D8vA7AiL0pZhhQxrNG5JRXRHAZpyEfecYYJ6oRAgLQZs3+0hKcbvrmE2yqb065pO/Smj
lkuAnQwSkDZL2tsKH13aIZPVK7KCZVnmy7mjMadwnkoLehMPXXBi74EP9Oq9pjq8r/L1Ngs9XPN6
vSLvZY+bgl7UWr3n8VfbkUAduWg3Wl3c62x6qpaYFKvGh35BzVtL1qW13uSZZfXWev3tlMHIeBWX
TefnxKHUD2mJpt1Xm5U+DZ7HKD/aYPlq6ui98piXkgJFZmjh7MliMpTVzDkXJhxItRJbJyBzUyQD
qJ9+uQlJ6VVAA4tE0qGU3ax2JtvlEHVHrV5ZMsdLj9ELKw3glKmLSxX3r8KyfweCpX7wopd0dL3r
TqLH8wcU85n/xl51sCEBniIkQ6BIW7RUSOZKJ33tNCevYjoE8dDsGrWbBfLJiDG26TloU44bs5Op
mfqblPQtTbii08MXpDHh7dvegiPmEELj04R6nZVmOa1MYZc8+ixqRJgV6wnZHuIXMsRyIohlrlGC
2xH98vLcRYk55tyrF7HpzoVIwAIV0y9uyftaRs9eGY17sRZwjmm4TzW5McahfFUiXB/1mu8V+Rw2
TYh/jELYPW0eixIVKhYM2yykYsqfNgCCHVRz6AWmjUUnTzYVNC2VbDShST9afxDglc7VrBNq6HMM
MtQapn3Cbr0AfhSW6k2fkzVp9YxyvQF2VI9+xViajCWfforSZ4qW7tjZm0TJmR3dJQI/jCliq+K9
6TYWry+T47ICnC01noq4qLpT4u6nZrldFJ6+pg7PkW/mM0Ennyf367jWtKBPNUL8hg0EMxYQgGwO
RAWJljuqp6hzoJyKyIN3S4BtV3a/IBjzfaCdk5h9MoAV2CrzUHhidsCZDVicZeJBDiQvtJgA8Nej
p1w+p2EXXaGinM7r0n/kqD7IMi2d3TIz26XeMwhsj8JyZEXgLDyNgi5Dd5csGY0XUbpv5xH9Oj3E
gSMTHlPer804HTKU3ZLgplHxeSIeo9JirvdB6n2r0rbewzo6MlIU+Q2Ploq1gYQZWjFoxpaoUNdy
/Mg49Vx5cnpwaOnY9aV6KZLkhx76/CYY6YrQMk3OmdOSgIJQrgwpRMNPh4qvYYVPfbDPyNOHtWyA
hiYG9KF8R7tAPKnvE98Q2u4UxepnMUfnnNuRdWn4PNNVY9ySOE8HHT0Uh9wZdV2F/A0/FtdpTKqJ
WLIAhlESeuS4xL+tvbNPq+IpXnzC6hciqZv0vZ+Q9dXFROwYd3vpCkWIuD1H/XUazvrerrizV06z
CPFK9il6gnQB36xxwlRN/Tmc3WpnU4DLBD/AVW9H/IPsYD5IFla+hdAE1GszGQlHORHqPbbhScZT
tRMouMqQ/AffTwgdqgGpwSYiSUpr1PaYSiFEcUQVr5HHISI0/ryL5GAPQdW89O/Zqo46wMMy4NKd
pnZfLY+ryrJ9jLB85/NpxgWZCjqjL07X2W5tkS+xIb9x379RHFZwqrYfSxjS3+TgD1rhl5XntDep
wyHVIRGigAAq/PWu7uVufO9LERxENDyFeX2z4u9cDdQ6dib4QZrFwh8eNtF9PBSkcjv2cVlv44F5
selWwu9KxEwWvbVHAGOjveCLYqoPU0odRC5uCsOAmYXz7eiQiBtskuxFIKNmrBzpeOasaJC0AWFK
/3LLDXH8n9WGbGPUI2an/JHjBkfsQBwdG/+mPEYpmqLNVCMoTJ0jvxqiIDoxaaQKd5cauvWKVf6U
SyhV8FEQMVE/DH5w260Bx88ZJcY2w5QoMLHIMco3nb/uUrJUQ8/e4716DYVsWANTvOWiJfmuRzM4
k+2u+GCaYTpXibdwT9+XBsn76mCgGZOQ3NQEmfpImOkmE3PzPiEs0B66IhoRkKZXaFyJc04aAHUv
xjUw98S9o+BWmrKeEMm7SfjcKq+occr3ZIbmHtGLJAkWguUBxRxlNFkzHPKe5WNeB5CJuGK5SOA/
8dkdgh79VNeBeI4pB1GyaRF+Mka3dqY/EJWY9Hp9XNrxuehIaMLuOe2qnv83D/5zD2+SDkO9n2R9
5xAYt+vzfYdEbYesOkNswXaUqWq4cdMD/cP6ZiJdmpWrR9FoSEnrgXac7NhqVh8VVfMpT8fP4SRZ
puoI5WQUPyW6QsQ+Ao2YjtiWpbc3hS/XU+RC7uJEdi4+/fEvf/23f3m3/6o/mvumhGish7/+G/9+
x0zYZxrZ4T//869PTcV/v3/n74/5Tw+5zd77Zmh+jf/to44fzd1b9TH85wdtr+bvz8xf/9ur272N
b//0jz07ybg8mA/iqz4GU46/XwXvY3vk//SHf3z8fpanpf34y6f3bbrYnk1nTf3pbz86//zLJ9/z
f39Q//45bc//tx9ub+AvnxBmTh919vZffuXjbRj/8smL/owYskGngli4rpLy0x/zx++fBH8GceBG
SinfRdgQfPqD/W5M//IpjP6MJWmCbuSFrhdEkhcwNOb3j8SfSB6i2A3pIQ1UKIJP/++d/9M3+I9v
9I/aoHHL6nHgxQipPv3R/vtXvb036fqBjxAgjHlxQslY8Sra97fHrNbb4/+PQi+C43c700gPSQJ5
FbnrJYd80f0BHgjgdJkgQ8ut+4+Sl2Ug6KbPx/5zj1YEBBwaowKyygq0BVk9fOE2pWpFYVQeUfSl
+U04eoe4HzxQK9CkXpqjTOu3nipUMMbyrLgKOXQpROGZAzk5mX1mHOdU9inNKxV4yFA3DiDurtYE
lAwOoRUmFct1nVGTPjb3VQK5KY0HMhLA8tSpRbeUu+H1vLKlUBxPBU9lLsOhpYpSyO5c1+mpqAEn
4jpmPKw5frikNEYE/rEBil3mTWxYS8GADFNYJ1l4hZAE/MNgzujig2wx7oSc10nJZ16Iyi1mqn5T
glFfuh7Vf5Y6n7Dcw8+dslR8zO1Q7a1gNd808IsbIvCdCNgIiDscZktn8BycsIVm+w7eGjSSDpQg
AnztC7DpOkVbNebn1B9ixNS4rD2KLrjTQeklrqK6exmm5A5oFDiC/ppLM2CMbE13q1T/6GzMjmUI
2Urp+7YJLnALI9jZkL3Vy09KEieQAKiPIyPnXIAal4hRLgrYu4PfRkQrR2YlJADxkyUxcyPbLtYw
gh/d7CgVWvN9o7EZz5Hg94OIEL51oOUWU15kxUsHaKg8jmUdEQTe1L+OboaQpO2e2OfBwgsQKAjG
D9/R35yx/qhn0MQ6GaknoZ7Ir3EDzg2CKVEMT32jDnMer8yuvE0wRT6KLmUXbb1dbLeAsYbSkkEQ
wQ78NjjsQqCuAVaeZAaJc9DxbJKWfsDw1RHXNY7QF+04NcR5fPWEg7eCyjh8OLzkpUfqylFuywaL
CJTO2N5nj/NRwyh6TntsbjFnN3wVNH/XRLeXgl1nHl4J11HehiVaDpB5Frl7D3GR9Pj8lnHAAWt8
bpTkZQSdvCImUl6v5ZYTkdMA04VII1Ax19VwaTPKEBSbM3Q9uSn0Q3iT2k4Yt+U4UDmScnJSLcJb
H2PjlMpjTfLnY22W+VCZBsMP5Fo+IEgiaevg8M00y9Hm0WPl64z7gGBc4vYI1UxpqRg9dARdAOxY
1st345GUny7tkcv/q1MVn407wwtXoSZEMIKIxL+20aiUTfpfR012lUVySsZfdZVsdFJuKzS5zt4T
wXdAAy6tuHrOmHHjle92bIRhosC3g5Ln5HsbK5RThoYH6+jXrCTeSMY1ar1LIMV4j0XsNZ400+tq
3UM6TIhn0bKubRXQFQhHMKI+JJaMmce3/i6PmpZWvHZzV7/3C4pLX7mMjS6TOKB1Sayqi9Bw50k6
NkMEe7NWDzFPS1fKxI3CaRcBdHdlC4PNI18t8KhzlWUrQ/Wmk0M37O9t45ONiWYvie/0hJZh6Dxy
+3yux7DfhOhQmCeNhCTBbCI60M9SH2u85zOLPFnk/amsfATkgnvQLAZupKM5IeeuFVPN2+7pGgU5
40SDw3aJ4ofWISuOKEBWN8+9dtPoBYcVQFUNdIstKcNgeTQJPQuFwrRouLwHqO5mPeshltzPfDCF
rDiLLCWtLZHCjQmS6Y4kN1rpn/1wE+3loDlltQnuLZKABZ9dseUbiYYky7j6ad0KEIjE2WOHVyqu
YCeIWmNeiCENdTCPkBUL2BVX9yDjiIAnlpk+cR6kzr6Nza3AuUfmxvA+rs5Lk+VfJ4lBFFnONfSY
+6hrL0bwgXWkct9ztT41WtH+x+XZZjmdsqhsKaK8mdDPz3SrF/H0ZaVcc595KZXzVDDTHEzAWvzD
TBEGnmg8zBERejr5FvXLeChB3Frwln1CeM+IrnkQ30k3lYBJJPghOnTy7EcwDT91DBUUJC5huQ6a
8h6lBdnLmhEBfnQFITUSTbGWC3cygjZgj9TdZWt233su0QcbXA6CQb+hjGfCRSlgpf2zGL6MhF20
CGkOOi9+KtZpxiuAmb5HmJvBbrrhfIzq9xo7wAUCiRvHSVjFiAIrsYxUG4DOmYuohbAmlK19NaWe
TjYCxiuYksaSPW82AIoZroWL3k1aRGbHMJhDNMO4VXgOf3mELj0rryF0zx39wzw67V0FlQ7/SuZM
QJNmGuFjqEyO92HJroWxJLgp755z7lEGIGirp8FG+qIiLEYT3UiOYm5D3goOgN2QKJgRv3kqqgDh
CIW1K55Mp62LY1E5hL8DrbKp4aDyBZHkricuIYJukV7+cDO8V+ku90xxVWL65c4sP8cZdFSTVt1N
l3zlkHAcJWmIzYxDP3dJ2UOieVw3K16+Og/cpVtg8Z3xhgecDNmlM29q6/Gm9Sqy3Kf1OxLMFkYk
p689uiZnkzSrtAe0bq67YopOwuL6L7G9g88HX1BdTDsbOY8xcC4NhvEdDDyxlDsUKVuYlh82b2Vu
CeNLoFjXiMTepGot+mlNDBnJqnWr75ZyPkVe0FNCuHxJy/ylYpYJU2Bv4oTII8GeKqOACqV4pSio
lHfSJSOmNenATRcBYRYNmfL94nM9QgN6DH47t7geFyboZVb7wdPRMdtsKwvSzwQe1IQgXd2y3NYt
GpANJijb6ZrKcOo7fBpjfZqW3EVeD6sZrzdRUGyT5caQe1pKsw/zsDjmJWt9F+OsksHKCD00iAaZ
8rnZAe6raH4dgxSUNiK0fi6BPipNBFNEIatlOb6YW4kEO6rIf5NiS39qLtmX9nkb56fIGCzy3MxD
hoNm0hzHmoxYNi8mtGR8+J0OKYcnD4EV6ZocMxEEtwI4m95scsPF4O1ndOmlazflTEsIF9iGCVoa
XdoyR2RLVD2SsION1vIyDiuamIoGzgOxvN7o6ZyM3dekgVtY9Q4ND0n5RdlFqFrtph8fg6sFw87l
CpHgeGF5Xkj5ODgWlZ1dmVrFupkfbqaEtIpMDstlQt7dbEZQpFKw+sXquyhw7VmfuF8vsOCGYc/4
S9HBinKPsF0dHuwADZZTHNIj3GQ5lAGmQFy+/ujRlBEVH20Qp8iZGTMTv9sVyHp28db9vU1DF22A
0mcLbVE+qXEyCR+CGpep8nGWt6EvLkMdXvj9aQxj9Btz2HJ6R4hPO3Q9ysclUY9CaiJ0VkvFDbJy
x/jOrkBpchG6ODQ96iwW6HBvdbiMxFaIk4POxCc5FM4pXzCfDDPct8hwgYmWLDc/Xk/8pkHWVPMS
IvtM79Z67nMqGCmGgi3ChdinHM2zFkB17CwtI95uLTj95hnOEFfX782Yx2hBEgwLmeOxxOM/Gwss
p6T7UhCcEUcajc4vhhqgZsotVjKuFr3cgCR5u14iY+g5i7srzViIv0gAIMApn2t9Y3wNIY6odpcj
F/NNVp8qHhmgBbgg+45AVJ6l1x5VhjOSq2gGIUmJ5YVepF2G0bshhYxT5YDUfl2CbudNPsZQz9z4
0aR2NZhdqam+mEEYRhd9tNd8yRQeNSDYA8dxEoEly3lZJ2q3cQEzmPaehDuRcw4Ua/riE05JxHvx
lWX7rnKX27FdHzM5dreCGA24E0KyUNd7YB+HfvmssW6Xzpw9DrsOC75nsC94XAuE1jVyTE8rrjCy
CvItBIFKFVVgIW9MfI41Vg6/V+5dv9F36i5Yw+GMxnjcdRMcSwXFlcT9ty5aSZZot2qrp8FxEMxk
QMCmx8SQNxT59DZCPtOJ+2MxcsRTG0C5TITWzTXZ3zOCpVXPb/gJbmjWxRC+Lpo5iCCPQD8Ywwbo
OABa1EI3HV+sUisxUb7tMemj/Fnzp9C4X82Gk8G5POocWxQykbRER+cJjom1AdlSJieCPa6vtjjm
lbnsuOrhu1HoR2dc0SyvFPAacapSbmqvuXYs6tQhoejGswTmi2+lzfYz0qjrxakw9kH6DFVa4d/R
rHso/3DbNifThhxlNEBU09D+uPQqxYBEYxKLXHUpQ3VcyuQ6CTgk+vHjOkQ0F2f5HrkuFFFW3ZYc
wQmCS8HHJfdTwPTbtTx32nNQsOrZmPVWkefgTyxvFSIBQjC03um6nG5nkudO7tjdxUOEpapjT1hq
+FlLSulls264XLcZswL7M0nzlKxF9NBLsqk845PPN3xTChps+N2JZeRUDIjDWXX8K98hNE7pji4d
pKJOb5b9MCHzVxZ56mbRcGAVbtBacbzP4bZnm9enPl25Zi2ej0Dhu9/8S4Uzn50CS3qQ0peZiwfy
Jk1S+0/kSPcdBtQJieaJQKz7qRDApKbzT5uROC6m+jGdau/Kc0g7bJyfS12rqwpBilmsR8SENbt0
hSDpbaxoT55ekw46YIwdihvWDeJz63lPKdQVKu3+CsqYlEWqk5Ou8faO697kpUJ3SpcRV252AkwD
B3OJ1bbEzV82Fm9+5qM61hSFpd1ACzWG+xYMl7BECS9wsbj+WzoXxZlwmIrtctv/6lvPpW/LSrjM
ZNnlihxfFnVswv5IK6Jnr4Wsu2MalwAYtqSVJSR/I8ETWi3pRTAgBJ4kQ66vVuwnjvtUAFsCgY5n
7RfmvphIlhVuSuahYhqVx0WgTRALetKy88LrVi37Bv3lmdM1OlBKCPxtBR6mj2T1vKNDhSimUizu
3OulT8yULBLkT8yxnnkUOClO8zI9O/NanOsZgmkRBAlYon5jeeWkrr/DGFQcM2J08Iyg8gYPPjlQ
1hcgVwx2FQ6saVh+rqalL7qHLQ842IWbtrayyVtSEVrh0HCIMuOtI9+FlfSRQeiinxt5zeamZJec
IxcDRYRNdiqxOxSsJyZtsn0ZUBZZOfjpkVjg+303WUjBY5A+eBNZFiJ4dAOqZAjHX2dfHUXL8tMF
jIKJaSC/SWaa1+q4ZD3peopIYa+V5rBqSPu+gCLAlRxde8m8rwoOf0BL+WBoE871cz6yw7g+hWt2
UeqaSrstljhnfIpxwTvAZPshsOSvJv2j2KztSDwZvTalflgLDpwVfEDfG3z4OaO74IzRu4RRa73J
rcHuoah2bjy110E5/7L1iG3NFuLaSZmxoKhwYM42ORTlSxXGF11T1Hdd313BAp4E9gAU+ft2iT9K
xApY/ejESpYSTbThSxUu6UpO/zlGTH3Fa951C+cTx5+RTY4kWSj70CcfyTi9xxUzdY831HiKiFNL
w0TNSh2+oLp6ntHkY3CY75OZIByabshyYXGpigRniUunbeedVFLikfZIvGAKzkcHhgsSZ4ez7lmo
6TTX5c+eCZCtPd/OI0SPB+PVPE8DmmFz5zvgMStWa/Yb7BiCliaC0nZJZbKjowr8JMY9Ny4BOtLz
D8PovAw00OzlmQuI0pP2chZpf20YwcEN3+rUx5le4UyZEIV7heRKiMjJXRJBiHwrjlj83iqnvLcu
ncFBWiIQ1Rn2X05kN3FQHdOEE1rVZvvQJ/aD7jtMD5CAF2pWnM1DS+sAOr7FWUk5Fq3Yg57PbB+z
hJ+gpwvVISPlzlI7zAx9ryPVHZzOUCMkll1BBhcJ/kv4+VsRJ99WbXKohwn+yB0t5Od2g7NmOUsy
nSocpoov+qYfo89Ul2RXdO7eFYX3yLgqeM4fPorHi8pJzrnVZ3ztV4Vnv5GsL1qCIeA6Oci/cY6C
TdMUmZRhc01cxi0HnHt4Pw61ZkCr6147mfu1jYKTqTkFRkRyEOOWHMYN68zq79JzWZvgaot6U2rE
L22HU6cLF9aDPjlZzSWYTlRxmll+Th03QhkBAosVjtwppILK5le1tV9dm9/KJr6DA8J02X4N5Xrf
OWwgSY7b1hksqgkOPi470UXWwfZXEl+C69vHFZU7fqsHHc6fF1mdyLVJsceI9bwCGZ35NH7bswev
vKlyJ6cYUr8UFOXFxZVEhcoStz1bj0OeaFDy9gg/6uH8SITivQOn1ps3KuTkH8yPUR+8xEt+51fB
r9iHMAtQGON+HER2F3b6i7+l/hM5QWyWR/Iq2TUZSko9oXRtSkqmpoz42mscmXsj7XofGTzRIqmR
2yFXr1mwbkQV/mLoF4eSuCLgfqKCVNRfQUm+uSGOUkSDeMCgWBGHcHgLlx+ejK6jyOd4Kn4Se/9G
bxA7YGQeFbfQMdV0d8dujjgkIDEFovsy9G1ylvA8qLapiySAgnC28dYNKzCaWmKKXcmMT9FfVU3w
NNfjc4o/eZcWZh/b1oXw9FEu9xjqmga7Wzs3v3orX2KHHB9W91ul63O/ZE9Nkb3P6Jwui6n9WP2t
rkQvzqmYuoqhvTp6+BqeSkdw8hYEfnTxgygICiowCO4IjCTblesbTSA3Zer7yPlwCvVj/hZFzGjk
WS4OwvhFZl+mDhXncgXJiKhngq0K4CzHsKSjXGpzZZGU7sIY4G0N8lOunkFV9U5uVXZl0iG27xkv
BV4TAg2OidO+Lqa65ifO5ZjM8y6XBgQss+kBXAgFcbOlBi3jcmy7/LF14NjmdfX3AU5pRJWGX+LZ
LfKu1vZgcJ7jHdsmf/ImPrDQ3DhdQIIS/USX9A0HgqmspfcFZ/x9HbuvTWl+mBFELGjRNg7bMOzi
l5/G4YkJCPm+Dd3L3zAXnYWY+kJ1qQWQpFItAU963WeN9zAN/c8S6hfxIQ4iFfFp2GD+WZRXMiX+
Grt9eixK2qdlvu57p7qP/Kq5iwn/KeCXdkMWjZf5UHxrveh54Gsl8ZDY9RkVAIwCXQWke6+KqZ3o
EdJBifkb6uBIOyBex3HnGVy5abmfLAZDI8cnckWsc3JmBOLdKMFrgDmZ8UYi2tX0ANB+pbfOhbhC
P5xHlCSGpt3JLmQqmGdSBiB8Wc4rz7ymWr8Lwl66aPqSSIFjqfG+VRY4Sa60d1QW3l4MABcpeXtH
z+e+Tp2AkJDNYQM6NsdofyaOhpm0vGfuCfy3ywXHgafEBRdxIhS5bSO+404F3B2Gcx2X+BQ3O02L
E8cvCdrROZOHqa6mzvQUXgVgvtyfPcwV13G/CYkJByYhem88v79YmA92cFdcGw2yDYHDo4oDcSwi
PgiQd4KRlmCf9+GLa0LSphysJkSV8170GxA27E8znKJl6clHBkPo3Pz34gpa6LCKR82da1BUkNGx
H/wB3VhHsL62vDOhm1sbrnw52Ug52EVlAPC16KOzg2AuX1yK3+jv1Z7PujP8VFNT3IDnSgDY7lvM
6eX/U77/Q8o3/G8p37f6j9u3PqubfyZ9+aW/kb7+n8KLcRmEAQRrFHvR30lf/89w4275n4x8FSjx
D9Y3+FOpUHl8T4EPyRvH/2B9gz9hZl2f3Umh4sU6/L9hfSV//T9yvhvdq5SIvCgUoQykgpL+j5zv
mIsaXRveItXU6DCXFPRcnGX0YxXEpkqAtip2L6qctjlVTDf58uGgQpU1/C+slnuoRn1wJnHUbOYe
VkE8MO3hqdcBqWsV4uv8puo/ZAcVodpv5Hy/d9L2p2Kl3JV2qwqzmBScXVGQo+9t3iv9Nkfde6o6
APHiyzLEoFj4C7BP9DcjAtf/y96ZLUWuZNv2i1QmyV3dK9H3EAFJ8yLLhER937q+/gwFp25VHbN7
7XzAfYkNsYGECMl9+VpzjgnOhwa3C4xvFipXFhb3OSWYyHqxNDNz5cz2O4Gx2mYoM+rOt0NsWtR7
2dYoowNHaH5tteYwSm517WDUznrixihxn+0gO2FJ/bYrzDMpiekoOdaqOXtDdzBrBIU2YrNMIJuz
yifbN4nZ1Zf/X1bxv5NVcNmhP/m/ySrK39H/kGHw9T+3l/yH4PaAwsZVACyfs+0/by/NcP9hOPr8
pEWspGEaxr/fX47jkLCIHoP/6M6/7i/T+YetS912aUoburC4X//5i/0vVBXif2gqTH6EqwvbdCRj
Rst19f+8v1IN7Rtzsy/mo4Nw+q3R2+YLznbYfIzVt9gP8XpP0VvRQQZ2AHHXaa8+DKRCqzZ+NLs0
wwAadd4mbnv9D4HvmCwoiIteVO+VTyBoltbxelBO+e4xn/Gcpzpz0t9p3n9ONrkUWtpDxxwtAZke
m7CDiSkIGJYmMF6Ogxw4tOVLbRIBFkIe3DYMT6hw/+3t+u9X5d+1JaY1LyP/Ji3hZXBhnhosZo5h
m+K+DP2btCSTMnJcQ1GE1LjxMyPPV3FPKoOVfqjBDz7yXJ/WWZy+MrCtjn5Pf9xB3Ig4rS63HT0C
SqlOXXRReQR0x9XvKt/kmXFCy4smGHX+Mk2ldtTC8q0MKSUUEX+P9wfXa9O9DKd9M/lvRlbMIBr/
TW9KTpp28DZ/Mv3z2VHjqyL7dchJA+lDaBSZZODfVSK8RdEAMVNqzz3UmDOIPbgfRJvChnUxNgQB
fReFayCr8sccGcgBWcaZdne3cy1rVRQA6YABJEFQnzgyQmIX1q3to7dutJLTOJSfQ5V3F0do18TL
k2M++m84261lyvt7kpHWbbAAlOjVqCjTNrVusNKLQ5OIL8EMQ4BdsZBJRq2xiIttkaL4r3wcEpkd
6/Qn6mSNANl66SF9xU0MS6yI+q1pv+rJ9FXnsn4qRVvuJj/nuIJncGGOerifDUSu5MJiji6K8Na3
Qm7M+RmpWnObjka5k3RC7l9k2a0DVAAmTUh8Qzuje6Qe3pQvzYWfCmNrjGDMx8H/i1J+26R4FWv8
URRvajbE8hBkJeZgKkBAbAfpuCZ2IZszAMwJZ5PltnqJbKBHMQpuepL4/OtkuA7GaN2m0bp4ozj7
UZKf+jrwT61DXyZOOd38/IxkdC466PZfWvxawlF59QOaOiEKTBXxJhaiCf+4aCC8hmAxVW1bN8gv
ddY9m/P9moWhs6N9vi3lEJGllPePZWErOr+p3JfQAZibD4s+dlFf6RPRvl1IL6x2nrF8FU9CANsq
KqPbZoV5y1ShPVkt5O+hIjxHwCYtcky5mtD1pT0K1PyOAhvAXG6VRoI8R+W1+B1StBl156xhneIO
MkOymmwkgNEcVqZZmn4qMTn+muQZSh9SlU8778CaeWP57tNOazFtcegGZFXB9BWWOvmT8s/BYCYL
aQVikzdy2ksd/X9AWkbLskVCh/qFytY9NxMzJLMHUBMoSH0Y6l5THPerqqnGbWEfcCaoS0tvQkGP
2wcQIx5ET+Ra73s1+In6OydwSdNyedMCQQhSXqybDrzMFNPYhrmLGabdJH3irP0uGLaNFZPfofRv
i87sLiA35wQqdaO3RnoVaMQ4vDnXWjrQqfUwf4ytTO3bXnJFSFdnYXCHU+4jI4gBs4s200mX4qTY
kZ/yXPjdoksGFCqDN/1qMJM1BOY0BvYnvMIPQGUg9OV5dtN72T79vxdBabqzgO5fq6BlU60JA98i
fSzTcSkH/3MzKJXeRMwFv6MK2hDvob+BUFYzZkjbaw7jGj7mLbLWqs3zF3w59xuziVgFChG1q1Ib
p3NiyYmpWZR9Nrav9px0811nGeDPick6h7p+iWnPrL1uEPCibsI1xJ7pQm9zcOkihr4dR/2T1UfV
i2GAKufA8tppBshYMSYMGbG7Jwx5f5sJwoh6yN/TXkOmTBJ20FZiVbPOv0jDKld9bCVkTs2kns4e
H/oKeVQwSmI5NPwnk/wc60o9+o1lXILi3GUa+t82+5W4LpSaafIuVQCtbEhLkkBiM9qnVX6thZ4c
Gackx6ysE1K8924B+6sZHKKFa7hN3NZIxiXdUKhBTGnb7h30f/LUJ2I6+aPlI+EP/C98+t7FNgrv
EkbDp945w65pmB3mUd8esmogqwjQ7qr1HPIQHGZffaPDrCwgboZxH28o2iHBz9/Ptcpopex2918Z
AOWhCetxyxja3ep0DHZd2SZnPTEhM2vRpZw0dQ7jwNx6yp8TXztvF0RjkUDyZjRawwTYZ57S9veP
MDtp+9GUTEhFw2aHuAC0jKYRiNNoDMRA+J3tUqlzK1x11lvbOoxBhnxRQzJUMTAgpgLLjHpD3phu
UD4RyDzk+lUGp5/rXmdU+Rggarkp/HDMMqt2a4kuvGXaMGIvQmYdt8amwWsPw83AwqdN0j/cH9o4
t2iqSgImn3S0KIx62VTceGg3RaPIvHWfYy2zjxxU5CYqSa6K3qW/NFUN/Qn3IpSR+dcUXneskMcx
GrCLoy4VcJV5eGDBQgUQVNmEEsJXNCM8c1ZkeqT5JubK1iKX0QrvovBy9/Lz17heRv6l0bC71M64
squpWdhNpAMzR2fqVR2tKX/yD/eHMrYMAqLmX0HijoCbp8l9PDKGVFXfXQe5y23a5wGt4QfsFetc
asYf5vU7ElfaSzjKUxJLbe9LW4d8hSAkMAdIs/ODI8nzvBdmLuEOqPNitedyQnbgWT6L+WA8WtUp
xcjzVTfIItoR3UUVv2C/JMG0gW8zEI0TxlP2KXNaS6Qz6LUTHia8wxRwRr78Wc0siYoeQRp/oPFl
6VV0DATRsnVjd/ufV0QjFOe+yE5F5axrO6TwEcn7YKXuL63H+qv17if+Uvf885mMDex9k4+oYdbR
+nZwyovOWTiR8ZJYNdqCsDKsQ6O8CcUqNAPHrHFGWZN+G4bBgb3084k3P93rUEy1rCM6q3lwK894
NgrruYNmgt25CR/vVYHb2R9M0Apit9JvdyTyt58/sxI3WWlxMmx//lQ3DX41Y9dc7g9e6Tw6tboZ
AgNVHuf2kw+LzYs1Z5GVHBu9yAGSUqL3AfmfaIJzJFVX0cSQCXvyLbXaw5Y2FYSGzF+JfgolbxAw
oE2q4tyDMrFT+o3kSv118+8wsIhtTGR4xms3UI5OIC5tw0cXzX1rpyNJXEb5yluUbjwfpJeOi/kP
S4uV93/SsLDodeX1kswA/DN1Ll601vkKYxO0a4ln/F7wd6n/ZWc010qpxkdHVgfoTLBe8EOSss1g
DWv+8Nq1A/DU8NGODHo/c2GTBMO3itFxDWbfHyjrvBUIDrhIyEFxLoOHMINyhTF2POklHJ+fV7Nl
mnls2B8WnLXD3UB79L5TOmCDedWmAwslhVAQsx/TTipGY183oMb8dApROdf2rcByhRglWdWhAi+a
u6S0d6E/Peilmy0Dy6YLixc2h8KCHFy9dROSFMbeHjElZnOZykkdJhzjZRvU+zRpv/X5Jq8t3Gc/
qzeajGYriemTAwKhrgpziO4B4LbkQnc62qhORYhmovKVxla1MITebE1LLo3KBRw6P5i27248/TXX
l520z6oJgEZAH4v3nI0I/4h2Mi2bC/rB5lKPrKlOYdXrziZdMSnR+1QJWeP3Wn7oUBaPyjcXQxPY
t6wuX6ys7Tk1MZ11WlWh8+C3x0Ec0gAlkw/FJV5NZpYVGa7TE21ffeFSQi7dvA5PrYdKq5fF5X7x
uTk2c5ZkI2j+JF33GlTMcaSnke0+SPCYU91wW4dk1KGpBU3VXsWgH9ykFqyMLI2kXhYZ4RX5yZaF
/O7aeunhtXTAnIwm+oiycdS6rJmpJ5LhnUD8vK6GUryUeE4Xg6vjwozqxxaO1cJCy0U6rXr2o0kR
cMh0ORyicYvCrYB9Yz1zhnX2TQVi2cK0uNMMoKLlE+7S7izm93XsYWdZvl1vct/hFSjG8Ql1O44c
py7OUGuLszVp6VEJhYm2Fb/GMPptgBp502V/KHE8wrNgXpSUjnFIRvRwjG5InZ8qdRtCHb41LA0U
Jqr+0s29HpL5EdLU2TSJZZ2ziVA+qI6OCF8ttwBp6TPKBODussw1/dFNS5+Zsye2xZTnW9/OKpKG
e/MYDO5nEZXZ7//4IAgIY3FasyZNDWYciuylWfv92gsLZGvzOh/OD/AoxqNhButEMRGzkcxuYhF2
x5lluGxHc/gd2h9dURwCtOlv3iwM6c1GXM2Yr4zSId4JbHIYOXuEaKYZUsCNgsu8rt4tj38JjtqD
LuC8UVALbKCg0GhQ7ZRWmxuTpPvr/WF+KlZutdPK+smr8wkjqv3moiwpGYCFAitvl/X9c+3a7JgY
DX0/MbF+OeU+J/jUabWWQJmpvYwZ7gVgxxGTBOTYOmCFR1XhfkJUdjVz+Zt7y7P3wVQ0u8LMDcam
tUfNI/WtZKxBvuWk1o0/QL4lG3QZDo5zAqmKw8IqnwP8kQijODCFdVAwbwo295XZmJfnliDw7hSH
Wf6q6cSBTsqcnjxTRRus7dJFaRHS73yJ2uYgNdx2fpf72Dh08zgB3jr6ZrMaoSNuKZpqVHhieox0
7YPkGUZZmm9/1VW/oBdTPohhzE6ck+1T0SLxoLgpX10jfu8lN4Q1CGM9xqp6j0f9AErVOtgZw0TO
nn+r+VwYwWHZGINvrBARYpsXJLjk/pAemvkYb5NroAchwEW3Ma5lGy8H4SaPIgp6pEaKobQCBttU
FBz30+80dMYp1JIdA/uzk8TWL7cgP73qgOkC2mivqCU5gCVm8tuXYleG+nZonOb3OFZrgVSLU4mJ
9wYF6IhU5Kvn6aLrw6fBx2bhT4Ss9jnSEmhWzVPkV/6mDcYeptcBvTDCWD7Qo1CdpF9Cyi4O1v1Z
VOz37QTUZYaeZ7JXWeeQ35gTbUCymQUsFUQnFz6WmbyZUH7k/Wls6gKkU0PITMFLWLnje+oY845g
J9E+J9rnvlVoIGCPGe3SjW9qVE5d21/YFqpl05v50o4rc4cwB2UlgNRtJrH65Fi/H0evclYaBeZZ
qk6eHRt9e38XdxN6AbHW7U6gP/jjmyl+ctgRlunYFS9dy5ZRBXV3aNGvLFpDWvtwgiwxF833B9Xi
3UGpjinc6tELQUvqBkuyGXgAydtcnvHqlOvWcFl4ioDedTA0x4nd4Gv+YOzi5s22tFstQY4ir9pJ
P20uIo7BYNY6Gpc0byk6YsI0OWhhfo+/pqb9xnfePtvsbajQGiyW2WifXLOENPV/Pprf2GFyw8P9
+X99BSoiWbvurhaodpAjkImcj+WZog9Ghj5jSCvaaFDkVokRTmB/dPSd9xLaJFQLTW1Od16Ey6Kc
+SOdKgtKhp5gBtRRQRM1R4vYtp86oYLf9kGdgcOnIrQRmMpPWWlNnrWM4/oFmxe79tweisf825hc
ZBehmINmsJ1U8URGltL6Z1NXG91OzUdkw2gLTPpw81uZuzEupRz7POv+MKdE3h/a3kTzMD/823Ot
XW6jJHsLoQ4sJJfiftBqxhBVcZrmc2Qk7WPfGMkxVQwDrJE39D7z/Bl8BnG40ukchWkF1m3ev342
sXnPirJA4MxmEwPqjvJDjmR2Db44+Y0++1YLiWKCT0NusFUFflU3PXPjlZL6JPSCZ9J8PvMQQrDN
v7pmhvdRGJxy67Kdi6CExD4kTa9Mf/YVKQJ/mDo6D+bg/y6TMLr0Hqk4TZg6K1Rx/U2l8XSxUOVS
hnZtZDxrqcqIasN3fy8c58+cBP51g7qiKFtrYXVd+wjMITrW8NBr1djVKsVzosJyR6e4hCivOWhq
6y3yxeIp8fto67uzmcQUzTkZrdVP5TW/h4Adfp66dxPAFRQACRP70Aa47UUngmsQZB/92H7wxg1H
rY3qmy9oPmFKxCEDeOE2GXZ9c9tuEXf4uCiDiquul5hCGmKaRi/xEFvza7ROytnLMZ6RYRkcCXQU
Yn13BCOZPtgjoY6ku2VXRtnBAr8raU5zm8pJE3WpmsleDwEYlM7BDtITtKxjf3rPhNj5mmnfmOSw
WVtJETxqRZqSGMxAdwb91GeajAvcDNannzrcCYnTvuR5ztqufceep976iuQ75nBrIHPjzvXzX8Wk
BweyuLismzbE4NwD9AxhM75JrThLJHG5wB0vc9ws9wpa0JF78EoiG+81dwi/mFhcqFI5Ip/NpNn6
XpnaXxUE6UbHwbNWRsOhuauXyhniS9y3kKJH4JdE0KllQ/DDOhiJUPhpaDah1+6rAfdTJwg3Iw0m
soPmCd5Hf9EQYyeZXS4zFJCluuZ2/5sJODlrHegJg0IV+x6gMGyarnFzteLWBMaLbhIr01JGP1jf
DvijOAxeQxnfsjh+KS04Ay66BxsT3DThrfAQy0cZx33ZXFGPWwASFzT0D3EIfsjVsUCH9bUJY7rN
gKBwzhO4ciYoS5CWR9gZQOiwrPYN8eaqjl9gBLrLSNQ28HzArSCLvNh90Qvr6ta6RuPSBJZbEwUI
fYpUsiN58+ALhw67QYVnrvRAseqqWepeg+Z9jDdQzmZ2VdUd0Emv8Or57yRBLiGvf3OSkCA9GAaS
A/LHz2zw6w1I3STynNM0cJpthfPQtZgWBTatU1p9GlGWnfQabbJUHw46oaOtQ7oe4mMXAvabyrNn
ht4KX+gyVZa58Q1GL2VC/3IYzScxOueIQQdLDkrQslvnGe0oJhLweEeSQ8qZyx7gpXJtpOYFEl47
Ri6INVhuzUql26gjtC/2jSttFa4O334l9Zomi9G0OycftFsjk49oIqUwVNOvYI5EMfNk7QOV3Heu
FmwRmlWZr19g7hmXXtN/NxboXrij6448hZ2vEBLoRdyd3IBQ6oqQ46YIj7DTw2NFu22saN4P3IAk
p8FAS9D90hxbyU8mViBAGrS7NrtdywBU2M9N7eaHDtpGQW7FC86/1dR5T3jWva+muKSwXZxO2Zc8
4yayaqKbtdmBYHabUYuJnslppNQBmhSjcxexGJ9S+BvLGC4Zh1b9AQWpBpHn6hqzwwZWyKIrxx0D
a5q1iBuXgoz43quQlhaASpOU5MKod5/SCA2cmyeQokldsKLpik2GkYfvo4Wsd5YT1gAkobFUo/kK
q9t6TtzJWku0XYjpJcYLYDYPlcq8E4BowAq0rm2CZUthkO6Cmcaq4efTu8JjJnIAHeM3Z4zvOEY2
PnnIHc1SIXuZE0p81iBjAJygVeUBlcuhiiUhND46SdwlwsDBAqWfk4gqzuiW9n1prOLU50xb+hvK
4egpTfZN7uU7XUcPD1K5WIS0QNDsCGSh7SA3ddlT4RR6cVLGESdGfqiyctq7Bq/IRLwXRKh0m5LE
XmMmJPBrJHdmjhxUsSroxNfoYZxvcIfdIoJhtUH2JxHOhm+l236TPjkVpJfoxRVxHPKkDNcESjhC
1/xlTKPPEb+6oQ5WZY02lKV8P1r1yrYn4CwOrT5TFzTR5SEd2oPXaksAtoDkfKp81gX6yblxw9G9
9L2oueVm9FGEML+9hkwzh//3WtegYptkbwaFeer68qIH+qPjmF96Oesgs7NSLTFgiZbOvfkrUKJu
3WlVvp+COljgLAlnxT8tZIdWlsj6veMM56BNj4nwrZ3muRsGtMOe0cFmipHqBm7/yRaFNGswL9bY
3NwhMg5EeK1kCJkwdz6Q3HCCnApjcY0KtdeNUPvIhobXFwQfobsVvCGdboWynX2vD2907NMlVoR3
TXeqQwl1sifRTRgkClWykhSVRcIPZ7ponot6eiN+5cUnuHJ+DZBdJ6/KVN+VTmB6FaJqVWl7QWn3
LTI3PuUCtl9JY+vUB+aTxdGDPogWoZo20tw7k9lRHxNoWDQ70x3d2J0oQEc0njQ3kxjY1JllXeWj
apgsRBHKsRIR14OnrAsq/HgxFK62kSVJ5USMoA+dIIiM08VtoO1gTLrVZTmtQ+9XaDDPnDgnZA6p
AgZJ6132FQOnEkWMyc3kMsDZTy4wU1NuWJS144hvNeXShMVDuYiXzw7NV0IgX+sW7oVDjl0gmNXW
cfY9ddJd1AVd6baC4CLNaVh1yI3prfXmQ6Ncnz50qu2LocQW6ndorNR3YQcH+oEYZh0C44V2jpVv
bMZxiA9Y0XUKV4wB5oo5OwjmairXQwUwzPTLD1HD4DEIX0eDSTPXN1EtppxOB9T5RVGpNwU3LJTA
2YU3R/F5SM2zsH5Es6k2Uy6P/WDjhda6vWHtzNphn+yMirIYJEpbYYPU6uSLfj2GLPhX65IBGuue
XT5C1D1T6/7JAOFRoc1ReJdkrqUiDYJJ1fTBQbeGEd5MX64F4E62dUz2OsI1u/YIhyjkUZFQSlvE
WdbGQC423KVL7zwPE0QhkZov/LjXHKTozqDM4Wg4GqtSh5AV4ck6ZVTOC7PFaqLIGUVHl/9hSfnN
yHND1QVSTIluobGg4J/r/06y+jsAFQaiDpC1jR2u4XZjNmbxUU3e0efQZjpecrmkdUI3P0nXKYCl
By3Awpcyasjqhkvf/UBwMecvy7/BmNtgzo0Mg5j1GLhA6VRkvmNFKentNCbf6uYP0KReY3BHm6p8
qZDz/dLL9q+gN7au/WojZN1dijKXa16zvxWKdKdgoD8Y3o6b5MU2qmJPwgiHGaJPFhTW2HqZbyV2
hn23IPEURw/LBIM+sF3JUvZkqkLeMqDerH17ih+AXyRLAfDbrWiSC/OvbRmfnTnSgKCVw/SRhEFb
7AnMcR+axCfjrOnfwwKKcRYkwBWG+gQJ5rmqxosHYYHUh1QtVYc5Kuu/XAdhcWcn16YY0bOS0VtF
D3kAzAaTglgaAKVemgCqTWk/ARDjwJNpdFyhW0ApJ4AjW4SIA4sWLlrnpu7ecpm2smfQwezKaKcF
xYPmFf01Cv8Sw8bJwd2G9tiCqSeZ1Xffe6bzuClp+LEsI/IsiWafKn/pg5LZQXnSCWrFttP26YYz
2sVIBm/nElPu1mE3u5AJ98txcyPsxb9st/6jdJqN1OxmM6cre6FNZefrycsgHnFrd/u8JGozNBoG
aLG/bsLZUE6QtLKF/JBQiwkIEZ+xk5Q4gPUzwVG4qmCqN7G/ypgpYngjrqLLqg+bwhNMBWnyTsSf
XFpIeS23IXpnHCWRNDoC1mIXhc7E4YSmt5x91Vl+wSyjLbIeyhTwx26FXod+kfBIHwoerQIja+ND
2pzmOGCixYlYxRvfWcdQsfHa/QBJMimPNqKUMUt32EkxjfbBKbZ9koJoYKZBmz3pUboPLTASpam4
j7J+a0OtgrpUlycfQTj33vA+EXi2KgwcloHEB+BUwW8ndlhKoND5RkPUoSEedIv8u7TMQmwHQJvq
cmr3ZSzhYNTe+0hey4V38+jVFfjWgVzjyNq4U1btbaIf8NlnO09PMMvP6ge/ePSRDRCFUCBTHquz
dPQlwQpitsaqBeZqLM/xF+lm1WM0lusyUS6tghqVtxanCyye4Rw7efU19xP3JMzMnBZbSsnj+FUH
F6x90kKXXmYGGSQGmb70a8/k+ywSMSwynWtnJg0CAGWuod7mWilrQkTaQ1tyTKyQSwckbXiqfZhM
Uit1+Jk27yX2cG/lmTTlSlctqVPlzuFMjeLG3QbJn9Ce6jXTAzq2ib/MInHGdOostNGaqA4AWXRE
uYiZsJ203LEcERE+eQBSBJwxTa/3ElboqLJ4b4boZlyTjEULgA2/hB5vpixhQmi/1rr4Jk5hkdTy
sU8hscR+fA4jjRk6/YmyxIoGMnJhW9UNYC+w03TaGXX5qlEg4dHGZ7yzDe07VPjmzQb4i+WG4dK0
mi9w+A0BaX6012vYLriVjsyRadqMvnkYUTcfB1ND0jFvjJMl2HN5yFUwHALy6ieZ4FUFMnZ/eowT
uUum/gWBo3gUM93A8sHhaTlz3/tzhbux7yKa0KJg0PTWwiNiY8NQIALN2Dkx66demULOrXxW6iFp
ogkWMK1Ji9P9YUq6d72QCDACs9wULty1oJP6FdZys7fnGNr7p46JH0Iw4iqi4XFKXfPVnhCx0b+g
g4VViarL6VcJYuuH1CwYqOcR02d8lyVV5t53OWcDwqVPp7HiyBj5QVoM2WGCJQiNQHeDA2nv4aIv
x+Q4kQ65Kw2YC6FEF1pascGn7roj+2ppWCFBQG1aoqEpxMqfJ9p10fuHsgxWPz/Oa1EVJGNUr2bD
96sDVAePKXR72It3FY9MiIXzNGEu3MENSMjrnQUJJWzTpNvME+hwVp4Qb/phZsrB5gH7l/kfpGC/
Kt9pd2scesRwEtB+8kDeA2GvSeaRdjGgu688K77S3nyy61qQqJ4mV3dqWa+cQSYn2cfqMa27d/wH
1s2DlHI1fQjQcOVbB43BoOon6IckSoFI5sZfO0NZvdf4Wq0CpFIQ3gc/3URpJ5rtSLrzI0X1KkQA
CxpM8w42lsu+5Lx2fwg79xAUKGznHlFg2sFeJwyS/IX2LdCD7M8AeINwDPnit7hKRtefNRwPETk4
u5+2KVYAtqsmWFE8O6d4fnC1Pj1UQbmtxtI5mJMeYfm00P/MWo0h8rc9ZPejmidgXiDnEI54EQ9g
bu5X4f1HmHNkJJQgRaoyzcShCDrePRfrdE9NZ3k1jBLfsg6Y6zJk+paLN46axV+bXmXsiwZz6/0h
CaayxIEOCqWpQpPGNK2ApaRFTbwgioglUDhcxUgZ6LowQCexDW84CpNz3o7+WVWmzWkSRHM6awuU
qtBH2N2XiLRh7dKeaHMzPaaOL86GjfoqGjeZpVjEQ4vYwLxREE2d0lvef+L9Adc2c2C/ptCqjNRn
aOjpRw+4DpdMfBjxlWamdZKt2ZFDDz8jKN0UL7pR3+KoncDmzT+99Ti5gkFYF4lv3ALfpzegO5ME
p8R1ZJeejwGG39fTfTApd7lcKkE+3l93fX7dm3WnxLQIZXkodKA79qwLmeg7Ar8a97mDiISDDltX
6iMvzatL2eAulk4+t6Zh2DJbiVahtY3A0t4qnLzE5VQX3zN6ko+Rb7YqH5FX9VmyzIbh04uZcivd
5m4NGu8gofY9dG7V71FbfwYdKk9r9rCM2dwurpS9zq2mfiIabOu3uXUi8whc1f1PT6MSxC/n/kOp
22/3uyG5x2EwTV/gnDUOIpEGqyUfleGo1p0HhxiKNoGm8vP+r6BqG06Bs8tnlVE1i4441CTHoq+v
P6tli4M4I4qYX3b474cAMnVcGPFBUxP/M0koVYIWokeHUaOpaVT/fBQHYt856er+Htwvl/sbUaCZ
IIjOVgbgDs5xFY25PJkvR5vOlNeDsrKJXFzf78LWsib2Y6M1L3WYoUgv5dmdH/qKIsp2AbVIVzxh
Tx22mZ10B6ZjdLdN8eoOqPNH0clT1si/pk5+HBOCaNvFGQpGM9FO1OshCRw0llC6ahsauYoEohxr
JHm4fePayzIuiKenZ92kMwES5czmfnHQzWO6v485vnRpY1/SlkZgy0SH10hfhq1uo7GvRsIJsw0r
Vf47d4CqjQi3CMqlfalSlayRthV7F6jbT+OWcvTYDsxofsSTdkDk1r2j69bj30QLsw1oMdj5s+JV
wbcIvUI+Nmw0gBOe+n4qt4jiPO5NshiDIuuAvNhIWKtY3xpZTkwhFyS5F5lN1cblWyJ32/WESO7Q
NebnbpbyRnk3Q54xi7VNudFk5L4gu7gij8iI3SV98z4b6v3qbTAkxzChjwATZrnhz2bS4BvcG5UH
fFWakq0G0alnoTarkah9xf4tbPx2OxgJ+cG6QQ5xwQm77cOAYmvuPKu5+T0ig1260g6fil1FLsdJ
wzJ09KpI/ejY7lqosh9JPa9Jux1Qi9khw5y7iKB09JnXxvLMNPJvAJ3g9eeWd0d4wXH8BSpOfeh2
ztwNBtDyZ8rjmRBO7qomMc+0eiEek7A/6ryhcZpor+ZdOmmH+Rew2rXl6OkVIwbyFj4LBkrzuLeQ
3jB4ewE0jWXLAxWtTyOt9PFk2Zq9xrzmkqphLHvZmy+D7VzuuyUyFny5fFuZxeNGx3MBLBgFy33H
JJxiPEGLhtahmQRsjAhu5SjMD892VpML4+FeEAyCSu++RNxvGDKgAFFhwwUJAzTgvsrdH6ZAZcu+
Y9uwI7yNhFOUm2nG/Y5mdoVG238GVnENRjpx5pQzG5OYpNsEWwtw0PvPnzyIRUIS6ms0Q7LxZUHU
11yTqYYmOJYUteFF/CMbpho60iojja1dV8v61+CEmyhhWDiLlc06frStgH0cGyU0WdKzovTnT4b2
PGzNTv3+WcsMC0Yw82tgh2zIpFC22w5oRyx9MGdumb4j3X6aVDd8cmxeC9mNL3dVESZ4l8hIpmif
dYSqwE1oGvGO9GrHUubthsYmQq3wv40gbX9Zjkahgrx9Z9VIsfOeU4DrkfQbDwS1oU9Bwwn2Crlv
kymWnF7tDcHheKy06DkSw6bl4Lwy3H3OwPrYtcSf+ml900wDuZrSebminrW3JUhvM0yETxPhp4Vr
pxX1XjMIgYGyhMWmTlmArQGhU0A693x5RSNSotjxdsZM4e9CwgbhuhUbP0ERUwX/Rdh5NMeNrFn0
FyECJpEAtuUtq+jNBkFKIrxN+F8/B8W36O6Z6bepaFJqSawCEpnfvfdcmMKBZeOitF0KRCk7XhaZ
P23cSte3ihh5UxVfNzmp7WGw2vBfh6jgbAUIkQcIMISdi9H4sbbIAWh19QhFG0xQbW1uRnJqzD+T
SFony+gegamgEetdfZ+MYbrEDlhvMo1qsQaaU87sGmXqLaOCga1Vk+zy+UvAbI8j05fz7d+QSPmW
jDI55q58vwndwnDLs9WN6OtF9FkIMZIbzAcQtP7nTamT7NFXXelyimCOdO1rUvmeZMgQVU6FpOrX
QGYs9IbAsO86rAaInS4zcxoccELYhf0fDx2BDJAmhbnTsvGLk7j13HIl7S2rZ52sh7PbTR0uQt3b
TLbs+XzaL6kF006zmXfV1Zx+teBW0ovMEuVTfkIRE1uCyE2HjSBivmyoh8EYUoIV9u5+FssQi2+f
PjGRmFsB2KUWwIZR71nf3D4LN33ZFXf+F/9q4zCqsLvcHI9xLHA5ofRsYyZWZy/OMOoJEECaEwYX
WYhfBpOPV2YmYl/3tCqFrnfAzW3tI1N/6YX7YExt/FvLgufSl+lLBihy47gzB8hwgHCY3k6P8/I/
uyBhNvVVH1/9Po7eiHSx/UOMhfsK5GQ09w5IQQZgvdjcZG9WE2/lOFm57ntDw0yR3t2Ev9sLdWfD
mT/+UPuRv6LZ4CqbNjqIxmfNj8bncMqmTx3vzaLVQCqNmBw2DB/zB9n2T2rSy3ejTO9UzMbe7ZnG
G7MGTBgWzTyxYTVF0SPoYvTLsAkAuEXTMXbp9wUXW17r/v121MD83F5Bl+tXioiJ7+NNOSVGZZwy
jXqGm1Hay2g0GANqKfGKnc3GdM6Vw0ZStialUvR9HganJc8+XPKas7Dlz2m7itFhm82+yCDuFso1
Lr4D7Wb0v4PAwtWguea1paSx1yF/1kWDMoL1xtdJoIdO+AIZlhxIwAil9tp7a5arHDR6VWuUxqbd
H2R2Ta/yuy4gndf5lGFo1d4KnPRqBw/S8BjMou34bn81QI4+DunGJj8ApkCtChJ+F5WytGKigewH
Gz9TBbMMxi9xVKitGoFuwVFbkmrkkI1ajtUzjVaprKJV73ufJAKg93jymGWpu5NIolp5Bivhcf7a
j15vMs9KznlEyZ8c3th/6JvE9c5cadY2cBriS1iEF/jrWA1lsRM58xc6JNOIqM3gYuDijPrZUBq0
CoX5h6TDNxWb3laPKSYdaE7EabcMfXxFKAdfctK2Xec4u1h1zGhD971l+7ofouRoWtDk8YvCIknK
XW519AI4TCSbMlg2ZQu2X+LzQDhbRX70WKXhgd0zBAWT4A6y6RQNDPQ+VQa0Fuv01khdtQVUiCGZ
yTMMueyUsjXD/PdH+JWLQ36Sy8qjTqQChR7/cQ1Q24FhXBtvBN/L2d8WWrftIy9aAkGsRXVWj8I0
hz2f1XtlG/5CdHW8d8t+33aQUEotmP3Zr5kdaye7JGOZN8EF67M2F9Oi6ewdv/3MBkbtHQFVdprU
q9W47Rl1u/MyzRSknP4EaT0udYAN0NjjHdpLvaorZtfgBDZjohv71KnAflqPI+UzTKhy2jn2mqXA
08fBLq5BYvkx8wdYpXdF31PpOWv6hOv7nkI63J7sCogpbAZHE2t8ROkGqzX3tSSYz10w9hT9dLq9
FRhMOuY1x64dPqe5UAyg7TwfoEOWq3uhu+Oxrg2xjl0+4Lhk7Mc6yrQRW3PM+04atW3XvlXOHPSU
j4YwhD5ftBNvUQgHzoyr0xh6jzIXFYQrbc2pCM9SOH00kmhqD03MwIpkanJrsfEdnOo66lvmWCNF
gmWD0BikeDHp3HHvOHOEuyyDWhWI557wwzJT/F0FBaeESZAU3EaeKS/mAoqT9gPTir9UhBIWXm2v
dHoq9zntOHBP3Mrf2WWEgiaye47pa5Gb2AWTHCqIx0i6TzdJn+CagfmLsdB+iUbSnP7sVkBmbZT6
nQbyhFDh4zxPGFU3VX+AVHj1Gm89QEBLGLuBCe2+cUTfNznCYRC0iN0QXHjEs/bk8VdlV2/HqZPv
dEOAKInmKvXYW5t5NB5bdS9gIyo57so638Rk88dO4iIGWAqi7rmbSyp0rBjGxHpHccnExNIbASRC
Y2bHRCAmfbCppNr2jlkt+6x9bWzx3MYVd9n82EgyrLaANna4TMnnc3ZraYiorJau1cnC9mzLTzcG
0Jd5qC1Gv4DTAd6LGrVtV3z29QSqgcmuW1HXlySpgB40AgyYkp1vjCs+/7LTV0yCGWIAK9gGgQZa
yNg2da0dxsL+M03TxizQlVl0prBGo59gHng23VUF7gQk8vTJYza4FmXy0nIhrWk1ODo2gWiu6BdR
sjzRxejwG3XuB+FsMY7dgSGp1prtDxsnxEhf61Bz56+wY1+qCoXdLBQ+KerZKmEyc7fbHVuNfT6q
T11H68uh5CFYkmuBj209TepJBghYOVBsJtMkxGkAB/sm94MU3oaiyOSrD5qzj4nhaMjm7PX1Q9Hp
+YEdLshUZOxHiCXsqarwxHamXsA2/NIpjYsNr6b7EPoqtgYI0A3DydoVJyvnBA3acVj30nyhYWgF
nKjHh+aiDVBiHYQXTSUfSNNc7FlfrWptoMoo/cD4ytKpQuBNY/sYTTTPJaZ3FbXxBy5jsvG8CFpZ
DoCoLN7CELcfVq0DLShxm3O6e+8B7lRR9s21My6bmjljTHrGblv6CvL0wP16LYxMbqbqUqSqW0cc
yBaoohMqU3PUygR4mYYEhZTFN6mnqUcwF74h9y5QKvKUGBY43ixdKnzI4PH0KnzKN8zsnR9r7sxG
ySm8nGSlXmCCs5eqh1KVxeawYHivHWX+gkXTWVcZt6UZBxtJOSFM38ahR+3Y8eeoFgOnlqytLnkY
ykhbWiaDHGXmmxKMxgLLD5kGH3WruYtxzy4kxlhwW3RFVBYkjgy+KidFCbzSV4sqLOdDMTxTbqRn
nAgxW6HgIeW5xDMSiHXBEiFBCBcVNM0KoCQlMeLqDBgkPMZ1mMDaJfVuZa60VeZh4EPIhBScfg6d
/mn1tbHyxcmuAm2lYzneO552aPR1YXvNWnPBzlYGIoSmsLtGVUGGL2silOQIZ9xI3w8ENEyBW9Xx
FHajTTlU3bF2e1TS78ZGCx0MpP+4o3SUKm+qlJMDh0zakaPpt0NL0kUVNY9SiADGGFXUvEQk6Py7
wgyeALInCOrunW7uGt3+Vn3Yr0fRr70CFtmkmY+qc06zoQ0CIf1etL4h9LmUeN+YVtjHrRqlwy04
71jJsHTA/h1LQIiauE7g5Ml/o7rSacH10hBp8DVtwV7V4jIh2WkyfF7gEaVHqGVKY1yhQDfEfHQC
ovU+p6Jrr/rulwj8bCvEGjTQxjLjP4lrRgSrsFaz9t85vEW5Cxd88ODIahhs8yjvlzB69hwDNDZP
ZrFqHsbQgK/SvzYZ6UCdO3gFHYqZec/vEBNji/gpt1S/zyCgJa35iN5jrJSaodgamekeZo4JRk4b
szfCcL+zGsy/gzmMhqMQQiz+QeyA4Kv9GM/Fa2oUnJBnr1dmoekYjrvNWv/QlORDtQiOMAqeUVMz
1mWHBl9GAyV3harJzUgCnlTwFK1M0/gs7OylzvGs07FNk4a3de3B2WctZmQi4Uu9oJwNE7Wyxj3e
5nAzVmc52Ds+ZwwkpX/CKzyxhzWuk6IgoIy6Va/y6bdPSAsH6DM8VhZpdSpim067YgaV4ixayIrG
BG32d+cvysdvFievQS0urp8R5jbFDtz+szYybiIV99GBiFdUUxkujUWhpS1Lm9qsNlwR94WObEQd
z2H+Ga5D7NHVItoUMNlNAZZttk9hrH+ysNMQ3D+DFyEcMEC4gpOMGYgfTiYEAnukRxq8MusBGSUZ
tXtj8JGT/XvHoTmgg0gJV3FtGSmKz/CspAqurrQurdo1gx2+EKtZkmZ3l3rk4utB9d+M0DFjVfxu
zVMfgzZqIn45qgBM5R2YODFpZ8JwLiuSTbvsEB31YDop+E+ZrlMqGQ+fDnCa2nEl/5eGzaxILt74
nnrikpqUW/emTjEYtkDi7NUHqx2qqNanhzrRP1Au2hV9wjOQk2kI2e1NAapI5dVzRhDWtbvmlLas
aEx2qW7kvMS7yVDGzeR92nmnAY3a1MW7pZfuNpgm9CuwlDaWexalsFnXnpL0D8p1Waiz7+LPkFr/
aWbhkZG0sTBL152NoGuLPMueQOMFDt54SMbuvtdRV/FXsxVlvLGAQ8k5QWjVukKF16trmYKZthNK
pPuoQ7oIpqUxVOaZsgzqpAwKJwpN3JV51p9qFF8eSlMYJ6vBKX5rLp83YGG1SQKGzomSh6xrAQaJ
ZFgZyilgTRWfgk4x3jaUxKC0Hojv//J9US/0pJl2kSYyRj/7UmCpm+yIz5S47aLXaEYtuuLDM6qW
iEpC8Xdlb1myyNwKUoYiow7QDOpFBOZxK2Zf9KTd5RxpdiMoUM18HcqBS7vvF0J5EUcya4RYEJnr
KPLRTb1d6HenaKpe/YTGHadzNm0g2FPPMx6Uu6s1ukdhQLGMNOsCmwwqKVC9ZeR8D15X4R5itZp6
GS1pjAMGERqbbsLunOtgIBIPdKlpx/3Ou1dVidmR/7OguXLNDdCmA2VQFq4mOg4KQNhIAyG3v+DA
5gGuAQbLS88+CaooSbB99DuaGuRKY6hXSpdH7CJiM3ok8TE1UtNYYxGsY8DsOBeWYebjKoLmOSFq
EBAbVg0rX9WSfBQYPiCR84RO2Yi0q5TxHKahPee1aKEhGatW5DSnHXrdrfee2bIk8nTIWHDCvP9l
ePG86BziBsx9NqGUM2imaokzEWeBznAoeDCGdGU5GgUkIiDX6H0Pg7fuB+5Ul4ZA6VnPukUH5NhE
T/ZYPPlKAJGTu1SRoczZQ+bBvqLwa6ASGrPK1G801H8LJ0TU+5dAZouhDj4mTsxtmZ2rkN8QFXPQ
pcK55L/xIEiWaQnGM9TKg1FQvyv97jo2JTvhQWHs4RHI9bxldJWuCtOVu/ql5Yzj5pSwxrSb0Swx
dxtgS17nvsFqxJwT2beVhET6Lxrg2f1PI33kJWjP2UAPlQIyvfboGOSIxyGceWRXjTPmTKHXD7Jh
Z90oCK+mzcUuDfazzqfB8WxBKF0e2/bgUnlBoZV8qz2D0WNFNBuXAurMwhq9cjNaROE5OQTrOGcl
pPF6n8mAvje3+cib5tnJnHm+R6tUZ3VvftmABZQNpcGAC63OR1367EzZ4gxDMHOWYNfhfo0mK3hH
6rtkNrnJuxZDCJ3dG4qxXR0uKsbJb5ONA/1MIgMX0mXHIQvZYpaP4Xw4bwiiV2YwXQGIpxCutZ05
tvqxxcT681IO5hHDEbaKzISxkX369HOx/RPHXPb2AlKov+7C3IW2JK9kPb4C8FTAMOnr6UObJu1U
Qnbk8q+HbVcztzPcB09MZ8atVBo2QULPhCCh644JhNBsPLOnWefLLuQp2XWJtxpjNjHAK/wFJXWb
IqL0VQsZMKagOddV7bJFUHi6aqWYdqpfXoJXoGK8t1Bmt0Pl+dXNe+laK998r9SOkVMQVPWYLonW
Wpo23W1lGqy6ipkneufSUIo8uT/664ZeeCad07lzkXItTqV2oV4ifwrgVT/Go7hXcf7sQGZZZJAS
nMQEvD4Oz11M8LNrdKpT7UxRfTFXx8iW9EX4xwJ/uWYk1tOm6d8jVYEmKTzmpI51RngZGQRM/BV5
+6TomkiDXF1yb/hKutTZugV4y6LqfqGLDq6bb0BX62th2MwQjAKHT5TtAxJLoCqnah9Gvw0NCTeM
9G2WFc5a5juwn/m6UPhqLC1JADmvopHRxuil91GHAUwXFU73+kk1lXvxrIGnECcar+7WJDsfDAR0
TAWbDEEXsiEzQu4zRgKYxhsTKjGwk+3EXUHsP8JpEGF5NATn5fIpGWr01lS2fFTij+dA3PPlEFxS
XJRs4WpCuEn6pzUntS3ieNp3dreRjTh5ZfRYl0O0qkrjKWw2eQN7Hb4LoTk2qtWDl6TPsboCW86u
ZctnylWy1ow8ebM1RkvCYXedkcTwYFeC1a0xBabwD33WFh7dBup5MSzE2L9qo5o2dpbyGRB7QuGh
aDfKrTVlSsEmHCWQkMcmOtPH/UfA88SUSktU6NrM9ernKUj1+S7lERzLFPJ9uWG33ex95b4RyeaJ
gjWUJopNa/T1Ida3TawpkqCgWoIk/7QmiDvG6LXnEkCwwuxD/xwgDH9q7zmnRBXVNarij8kNtn++
nX9PKQnuOKISvSveQF9gQA00XIL85olhqNeKndcUpOb6wHgpObhu/NGelo0o9nXmf2gU0yzThNll
zuzcf+z63Dz0FtK3tazscdzRFiyXsmK99NoH3/enbW2DUgKIVG14IpBO+hPJ9VQbBLHpOV4A9TDX
rcDu1ZG178OB4op9ehhLeY3K9MWx7GoHb+gjbcNpoVnkPZMgatdOG7BgdUe95fTAeP4rCtsdbvh8
VUzIrj5S3JhVJF1Z79ZFEgosI8nvqaboJu9J7tLKTgexN9QP5ECBZkbxbqJ46jkrBvJ3+vANhNk4
Jy7ARI2yCmSaQrDf4Qg3xD245wQAKozgzwFtjq0JE1XdTxZwTon6mrV+SQ80Rjr33QDiIMUFFLdM
INvhj1Yah7CHGKxrql0Fzns0tL+U9UHtMmzifjVkjPl5iG770ntvPHoIwufecEdaWsmdZ95l4MG4
iJTAuPASt7SFNcZuQHwzeH4503hHWeZnCsWkmap0qRC5XMvagq0kljd4V0hlZ6TQhcTyS3E7R+WJ
6cCY4UqEr1szEMIM+TXkj4Yy/Svew3ngi9WjzK1VFOk2NX/WHhE7vJSme/Rt8c31WD2FRdNsbYuz
V2xNZ2TVAiRl6NiftZ280HtR99OwtnIr3fVxuqZcnjPx2Oa7sm8cDEJALFXF7FCvOVPy1r5weDOI
WteLqsIHLBTGuESwd0FdvjYmWSHTsg4yz6d9S72GtIn7uSWgho4/yNlWrf40DekDa3BFUkeGG88K
aCLqxu8Bw6jpYBeokcA1k7U2nJjV9UqTa0BHnJ7nJgaBFzjz5wf6RIMTbnzgyWujLUrm6g3euSA8
iE47cfjdmtJcGNisd5RhUhETBf3Ks51mG478OGxq941gD5N6IG1hgFPK7DyTBfAxUa5Cn6R1yy/4
3LWzGfTOJD23Ca6h5nl7s5TWBpJ2vKnqaR8PyiXHsmDU9KUUp2AXPYvCItDBVcGzJXO4KDpzUwni
frVatDakL2UThbBTle70IB53jhwVNSIUwowFH6dWUd1Ve1uOLxoVdPhahTcXtGt9gZQUrnSPQaBH
+biuMWPUxvI+yj1opOwl2vRZp+jF6KbHKu62YtpoxOggiw3P5kgFC4F0ovygUfqQiUInuRIx7xLI
aV9x8c/O5eojQvog++mIvS2rx0p7gs3wpgn/BTQESRBovUWRPKZVZbCkBsxMPMLCpBzhAUySjoHq
XvjaZ25pCqKMe2damYGtg26avEpoabXnMHvl8tyvrK0qo8+O90pzFC7o9BrmkMOr8M5tqBy1/enD
2Ze9eynTuictxc3sFgFDLSm2vZWqpQZyGSo0xZxspJZO0322AU0bdtHP1SlFQV1Z+Bwk40ePyZhr
lO80HMWU5n43f+qMs/1geW/ooO+kpDOLvX8+yQ88wmvXYwRBdeDvXZ7caQHvCuY8mNfVb+lBfbGL
8okw7QtqEKMLRrZclMOSw8zWV6Pg3ObyyZXYJW7xUBpWAMZ7Yn9LjPIY0piGtQOlCrHzohgVMAb0
42QXUmxvNA40sxos+w+SSOMZnBUhDFzSwiQzRhS420uNGuERa9vxSOB03o/yWAHqf2F8fmaVj++x
xXEywDGOl0QnLhxhGJ8pC1bo2YeRHILGqfHRtmMeF0NyB43Y5qHRU7gsfYsLjflp0bO9CEKR7Juu
cqmzxnhx+1IgCDEXSTQ6CuwF9S9EJpSWnY1CH44qE8nGsc2ANZtLqcbvTXFxxK2HqzyzSvFR0IC1
ikyjO6MBB1vKFY/eZKqHqWEtl3nJCMkFkmmTCGfy4uC39EU8i0ybvG7H+0FFX9jqomtLgeTSyzPn
NPjg5m13qVF0dHBBOlx+pGNRxnc+e6hjZPFYiaeeXjqzuVNWvkloznygbDjfzusWjQCI1Y3N35iU
EV6eeiTZOMvPQdS9gGXC5j2FFyskpjKD19asZfBgAjrYc3uj8PFVM3yxEKVYWREVCPDsQX5MGV9a
yTezvezptjctSmUCsQpdjhJ2t9PHPF7JbBIYAhkbyeyX6SMH6AEyn5efq9a19/ObxNVd72+ApBBg
P/1q4xwvz/1qxfOPtP38X1oxnZxBMezNoncSq/0ByQnDcDJdfNcfP3wMXivZf9sys0+UReT7sB2y
fTUEztlxBElHxaTKrPC0Tm7MmlQYqt3/QFfYz4KYsxCDjNCLLtUcwOpiTraT5hcPY8dNUWNE+0x1
9oMidsfrFBy6WWlnWG53cXs2XA2Vb7abtnO1slNifv35szVOk8wST5FhfrTdKK+e3smDHwIkLHN+
gH9nqZl/x9b+kNRsYdu2FLoJIP0f2NqqEDAoLO+P4QlWyFEeitBAts3tYx8Lue+m9D0G1gWD23qK
seysbexUwEUCtiU/rpub2ygjC0/0cDjFLvKZo6x4TyNKeM+dvhghpaxc/568Q792ZU47Qmtn+//y
g8Ag/QcSTrpA4CWd7FIHgTn/oH8BY7qy4+FcTHjlKhCzlEdszax6CBttXUIvXTPCqvazXV8vgie3
aoMZA/ZN1UBEcAboCxtCDpkYHnKb7bHfscmHUMBjTZoXLdKOQxj8p/v3h736f8A8HVDGf/8nS0dY
tu7qnsBr4Oj/oNj1xJmDsILlbqez9VZkItsmVZZvVco8PyEC9F435t4dNYtEeRLs88lIzkVPsyK6
pUnGlnHNtpDlgGUy9Q+Bw7wjt41H5cQHSKHjG5Y/3JCuefRm9/XtpSzDlfSpWMpc3z/w6OvuSA0w
FYW8vEgcZgKwJWrq9ya5cp3kMdRBuntCwgOfnSgiRnvRPVBDjdBPan65/ZdsrA8LyAXsHcHQCXTY
mVF0u6QpZ9iOPnCrnI3zxHz6iqJKKsJ1xDawJ/wLwnHf8haEoKaFl8rR6td5DQpVWTw2Sjv6aYRf
U8aEinTKXSeC4HdJ2A+7YWAvW5b4wTDUcCeaL0y1tSOGnfihk2ZzLdgGJZZV/5d7xvtf94zruBYX
m6BqGCuh+Mc9w44xZOqlwRThER8V1Z6KqeBxbGR9jsrxQtBiYYaazLamVkZLq+aIU+qIbDeAHJgI
+zFwfebZgsoDoJnbfqY2NXaOFwhJcH/7spVQzYdyhjnozUPVpsleCzWCMcxDH6qI2qLYMd2tcGse
DcLo1x0cbFYi4nXVED5CY3yUo5Oc68jG2Tpxfp0tmtlMGrU8RLzIy+0TFeOId5iDbsv16AwwmScj
PQoQOOCk2+hoCxGsKTlj4uuq7IgpY5ekuvPiwoPb1W7KZZt15ILCVGOqm8JAgnHShT9f25V1iqsW
RWCGntYyqnZT574OmXd/86HeXrAX34Nfw7UjfLrgMraa/hi2z9T6EBqU+vDc1MbVr2g0kEOGa0OY
zGSoASUgnSN2JKQpTkFMWWmY2xSwo6OUuWf/cmeXXkcF1lJ2xNA6qfFIIJlOaCL1zlOUf7GlTnb/
+V4RyPO/L0jyfy1I3gxFtj3KzVC94Vb8fUHSQsmBiM47jH+Ot1F4rCEySrXRbKa8nQj1XTNh2gkc
nTFDr7wzzfDtozWyGI1cYYDtDRdEY1eSvnUx/DmRsTI067lro+a+1cbwMtlvDtHIhypmKBf4Ebuv
mmNPbNzrqskA52jpd9mn3145nXFmake75Sg71Cgi5dRr+zK21LoM8VjfYCyTwsnZG9Y2jrp03Qfp
eHGJEkW1SwXb/FK0LcgQ3E9PZsmeZRwGFxepbi+p5MHBOa8Fg1Xjm5ribN/bxp8ojdS7VoQ4tIvm
NQDwB4Mho3k01tMXsJDjEpKn2P77Gy8o8v77suqx/Hu6bXkejzTe+7+/8ZY1tjbJKoqfXI+0iSxL
ipiyItvRnaRn/UcMqxeWHu0qcV7Ik1/6IDRy9VmLpL6rdRxdMQY7DFwFsg1eC2acTnBWtnMNKLh/
iGO6ekXGuVbUhD1nNCuLq3Nw/OH9Zr6+vdCnxBjBCL7c0QS9KzvPfIYEtEGA15e6aoelDx2SQUZW
40bCbNaLfjqBWsd05TCPgUEaWJRS/vt7Y+j/fHPAlNroC66N60hIz52fSX95TCrIdKVfJREn0DDc
amOg7wDRsN0Oyx+ktkteUHLkZtTnLO1ct575bFXCM+dnf1IalIMxe3/MrKjHomDXx6kFgW05/ast
A8QVEFDG8UYIbBv5hwOUAbVUHczMUM9arjeHgZASpLNgHyt/XBtJYQGT6Ollw8rI9Dh6I/kUQnqi
XpMRY3Y2e5f5uSiyc9T6zDkn5uHe6IV7FeYBQ3A3W2vsT144dwC/H/3VoCf9uUuthjOxJ+/RHXHT
8I6yipont6IiG/8/+7rOn1Y2/tHVjVCW2tApiQpg287BEiWlweSzM/TlvEmwwHddoolgN/2W/caY
v7x9z0X32WmUDTtz7CKoYliwtqT0ovEWWGHFF6j1NafVIlgMhr1GeQpwLAzGeKwkdU65G/aHMeZY
aDdSPNVWfReVCopm63zgRfnO/bi81zVONUWCFfgGKdUIwKNmMwaX05UkZfJQzjkovI+/gTNGx9tX
QdlG/+XOMqz5yfZX7i4XDQuZzTbLtHVh6v+AsMMCnVIvrJIFCUaxveFNqzkRhmeTTqlSuShKTn+k
jhpZQxQ0uCed+BUU4Udn2/U9cg8Q9qSBcJZN3spq8Ery4Bi2da23x6HpnMMEfJOeXQIHRiPue0kP
SVFXwYl+vgwFZnZTt26BqvZ++47DKn+0M2hUty/HKK4vWuEDeE/aVZ/EwMlF2Z+iwTAOLlfi1hpt
Ne9d0GEMQtWulBDh+2bfhmH+S/XyQZTOHU/siaoCXKSd7vBciz0ojFU/0d/Vge7VIDHSM4VXoj0g
QpVfkWDQFTJFeyEJXSwifbqQs/BPgs7inxyMhmfx56LrDSx0HlACIHx5Mq56RtwHPa/yR10aX2Hr
hF8T1J5oHLYIhuMbUg0tYcqQOzQ+qp8clNdQ7811yi8sw7ahg0YfASwOKgbvUhFYTaGaIQtq7t3P
EzoqcHNWjlFdPJyisZtdexxhy7ECt3K78m/Lf69adeTANGNbhis6haKcpxWb25fdjB3GqHFvudnp
5vS1ZruvvipgBJ6tvPR4BwUxtchrLqBZxxWR1uIFkj1KHqROksSc66XS1rdjp6rkcky1EexVuupi
cPGpqeE74DH/GjPUXuFL9LfQMlk621hXW/S3aW6Rnd7TdLhIqxffMLeWBs+4n3qW/3dXboj5Iv77
RS4cns1C9xz2qtL+x/ZuCgYjcyqDU0CcJLAGq3QVc0u9DIA86VEag99Aawg4t7CuHVCRaOmKrLZZ
3ZvSuAymET9D2G+A+F1KPd7lUwiEBJGW0XMgrW1S4NNoYC8AgwZCgqCLOdKGzopiMYVrJ9XNYxPH
y2rSiQc6TgdFJorYaSJWxKayr53ttM8l/Z5qJvKlhmefm57LzsIdFOdPJdLsgzMYP3dEQ6f99ee0
UHvaMpjh+5xExKGtYPFLA+vnkNcHo2+6BvZ9nJ3yd2fuLri93DicdsMuiVtKZ2pGlkH3FmHelq8j
M/VN5nANCScoX5NGPkmPOFgooNV3GDMWWkQ5YtcjON9CQvy7yhU9YcRPZqf87aUPbIp2nMT6+V5g
DAlWeax3Nvy6A6pNutIryzsrLKu4dGgqYwpBlfEcJvBShbOq7uDw2GiuMwbYaciZj3nn3GnRiF4E
Pgw99v5nPEFZ2DnTPgdhjztbT1wc/aZ/qTPpLFO3CiFg4IcoDCPduiAq4RzEM/AU06mTP0Ztr4Nf
soptz26bvSyChpolbxbk+sBmXTwAKaFqrTGfTcsJ7mr6m7yk/kl+Yp17c4chPfo+bDR91N8jUHJ3
3ez3jEYD6mnee+3OzahfYEGS9/ip0fbsigZ6czK2JsP7Doc7Hrs7DOHa7t93BSYlHX+54h1Tlyaa
pBTz0q4LgDX8+l82BWFvjKNIfJxFJEBS095ReHntiukh5JlTgmrdlcyGmW4SkR3cvSGKeNcEV8tC
/fTDlxDndAxPbTTyo9O31pOf5nde4K5/HpUGfitDQWcYiJiCKQCPV7LnbJnh7mWTb/79h/H+zobn
h+GulTbPJ8uTNm/W/MP+5YeZUFUZI6l44UUallG8J6+iRBi7xUDMkuUymGFgkVVNkCraregrAi3z
oUkvK0yNqj8YSL4kDDhhB7Q/rppbcI2cbkSxgzlbzsfXzoGdkNJAXVjyN2kF1Oe4+vj5nbJrNAQ+
rQSk2G5Sw68hkFQmZMNuWt/SBuPAndPyKLn1MkeRcbKqFEvYLdbo4HY81raxtXUvPqkIAm/p4+Iy
IxiSAWrnExMVZ90MiTi5w2NK86oW51w5WmM/Emfpz8YNql2l36Q2yXP1GSW/Q0UCg1udrcM4HXDR
FHdav+1COgX7AnaFEayU6SXnUeEN4LxJ6Vxvm+tQMBZv/N9h4iMMl3230zx7P4H+Xg5xab16oOiW
uLnzQ5/ly9v+JH4ObL/f/Q91Z9Ybt3pu6b8S5J77cB6AkwN0kUXWpKrSbPuGkGWZ8zzz1/dD7Z3e
Um21laSvOgiCGLLFIuvjN7zvWs8aTTqrr5D0KhWfwa5Ze8xDEZTT5PxqlKtlKuZxHWib1z+W8NM+
Gdjm+5O6gUdKUSTTlGgQK+iglGU3/GYsaKEOG19vfxQLG3OaFwe8/PpsSmUhTTO9rEoxEM7xQofy
TfnKwGZ9oyIztuOeZKZXirYwUcVdqGu5MSIDJ9odY6jg27g+kyvyeg176Fqvoh7oxjlbCUwKvp3G
dY8mXp1WMDv689QtIlW6UhKbqy3bPfA6fqfsigRN4euQQDz2pw2vztPA6yd8C7Kpll8XoZ7GHCcP
4rDmBZt3skVYNEhPVDMGQFfR0BFKyDL5mJp+QEydc9QnvrkcGy8ds+Y6noEpJ3MF5/jVMK2XJ53W
MvzSCih0RMo8O5SGFIFrYp3twlfE1WutBq3+dIjk7G7A/bIT+oKe5/L/gkFXHb3ripvZZMnJD7Le
mOCdAsgvwbxv/dk2I1gfqfQzbLSObV1MMR6Vl+U/RWl99/rO/9e7Rbt5TQ96LsqpjnDqXPzxf+6K
jP/+9/Jv/s/fef8v/ucqeq6LpvjZXv6td/+IX/zHhZ2n9undH9avGUzX3Us93eA3Sdt/Bhotf/Nf
/eHfXv6lJKc3s97y2//4V8en7OUff/9f/Iage/rbU/7jb6un+nv34+ldaNo/M50EXfqN/QtlXWj3
TO7aUqoaXpr2H38XdPk3RQWUbKqUf6Gcq0z6eVG34T/+Lhm/GbJFncxkKZDJ+uAE3RTd64/03yxF
Riyk66JMFUz+dzKdloP4nxutpYSmkujGYUI3ZcTr+sVBfaS8RqlAIbdi+MZOCdrVrVXfv3kw599/
27vEpPdr2+8XUZbwN8nQSJBSl1ypN1PA4BelOhtcRDC+WzCVZgWQLsmmqpR4YwOZn3rLTAl1JUI7
aCglzQ9JAs0rE9ZiVDjFUg8hqjYqTpLUOUmvO8akYZ8ONm32PU9QpEOyNOp76uPoOOxff/r3562/
fHjt4rwlyIqP/J8Pb+ZMlbTGUurSlo8sM6ixx9SfrJ0ffSFvnpW2lLTePCvKHmgEKERQZFO8BebO
oWpNutNnW+yPvxNdp+gtUySTLnbYFZ35eQH1O4un/JlDf7WTHjsvdDnAEm5uj7tsK9kw8YgGTtaf
rQrSh5dXRInzrShRXb4Yd1LXFwTw6AyJTbeWbemQusRNn1Ins9E6rqI7oAmY0L3A6T6784++UHU5
ReuaJsqWcXHnZSQqulVy5826PYACW2c3FgyQtbAmXfOn8tBfVWesYRvpk/YIlJcPXjbC23RRJTXH
FM2L73YqBL1H78zLJtYucaer1Lix4sBRh/uSenxZflu22CbJwlZGj5nlrUT2xw43QpWpx7VH2XYl
yadEfTCQFEHMW8G2ty3pu6Qc4zgAhYBTEBknqFhHScVtrBWLmmBbIJXU0+CQ9cWjWJL2N0lbvcu2
/oymN0U50ubOmIzrvqbC698GFK8tGIDyWUmujXhwUhIaSqHfWlF3KBCIKOAbZ8KdctD4cYXENYSt
Pq0zybCbUrrJsnnX9To0AkSIYe9pAQkqQ74rLQEccPcAbLHeU36tUWd037XZP0dK5GgIKkdgjDRs
0bIV0OdKhqUl/WiwNvRRuRHng4iZxmwi0kplpC0KrZbQmdDINyXWEMrfGcgwXI1bSoYuWVPuYgWL
wJQuDo26oy2pcBzi5IPrptzCdljhvFgFyJtLqzpKMpL3iO1xGtllj7QyB4tpPplCTf34rpd/atqT
nt4KvIy1Sea3fzNaEGl718BwBEMD1EDD+e9Fkr5PlJlKFW2nUju9pLhWKa86zoPUQDwpvCqsu4y8
ST8XPAHNdYwQzKe+XOH3yXEItQhBwsTy4Pyv5pI2gLAvBMMZLDIdAzsGeiZqCzF03VFHmwBXpgnf
vV7ZvfwEPmU1NaTdRN1Vh6oF3ZbXil/ZgHjIyXicL3Elu1QBcE3qnkWoB1sWLFwgI4LvZXTfo7Oz
Wo3jneFpBuJnsb6FIGQDlsUGs87EPYgIm9d3lbItN1UyXKR+neOKltQj5O91mZmMDVCKOTZzwodR
q5OwiUz6VAjNnjSpVd5uilBnHv+Wtf5VjLR04usS5dsCz1pScmjNH3TS1sbOroMfOT+XYnzH0reM
BIhKBPyC4tTXq1VXPPf5Nb5mpyAnSRc5O0krMPt2jmyj6W/xlK5iVXQ6AEgV3vN+fDGibhUPxZdp
KqFPnAwwaRJaixpumTUbd6BTHDM9AkGACtdufL/xQhVKmmk6IV+MKYEiwMFJuJKdwCAPeV+mrHEC
i44HMT5S/1UP733tBd3MSl/SyijZ4vKAKHQWG8oBTUg2Bkex7qec644qbK1xfhwGFhVwBNj8mApM
V4KvP5aPSqbaBYKfzKT7j35DyRFnojTLtloPmkEWnI7ognisyYNO0JKCJyHQOMvMxezs1DqfwIqQ
iGJ8LpGTLxvpTV9jPhHFfSqqtpYscdL9muPYjlb5DXAmJw8Wq/NZhDaDQK6nxLVYRqMKLBXO0FJe
U4TZKWm51UP9jiP/Xo3DIzSf3BBWRVdRdz5rBnE6BHew7qzakRyz/rGJYm+Kbtvs2xwdQh1G9ux/
LQCi5eE5j83VQIsekP5Wa0IA/Wgec9WOCoBYGk5XEa5/ylGwJKHL9926JRLVWKAW8doQT0O0Z3cg
G+0e0P96wOKjh8c5qA5RCtqiVGxNOJmztM1wcHXaM5rvNCXw7V5TpB0CR9uHyyGD6QGTICCezkYk
iWJ/n8kS6qzAKRJGWx5shLa1kVVwknP79jpAHCwRRs8pFMQwMFRfP2aYoSzIwtBNq1MT/Gh9VxMk
SMm0l0bP7IctZd2TCEC/5YXFBLJeYI6Z+aWRmrXFHEzcuprdqhn6Bqb24pSQAV8Kp7rx1zN85MYH
cuN7JmYhNGarZkLlGsxHtTv6GB/MckF5515HpapXwTbhGBgAr8bEvsrJtIuShuaI6tQMwDQgHf7b
7F+r4nU1wjIk8/wrQUFO2M8eNM0dpU0mmdltI6S8OeZDxE4V8PI0gQieqo6KE9fiDC/oKPo7Tpyy
ZFsF5vH5EQ4w9c9xDZUToR5eVUGGsjafxZosQp5vuSDkgEjP+tdxMDBA0uouIRiXd81y3gseDQpx
Wd4sdB4qOaWTJxgxg2hrFMM19FJK8GbwPS7IRaJZQeggNpa9CO5MIsa9qKoVdREQHT0kDQMpWvyD
UxzcFWkjmPiZgoZ5LNCZKlXmD6ShARykGrqmOqLLHUmhNvZhM22necJ60JCYGV7V6Z6xvva1Tcfb
hUwJfU2yxf/K4qxvzFHZt2100yqlzeFaUV3C8lwz/YagbiVa3y3OtNp4Y0GHLqAoBybuCDjMiT6t
A+sliqaViFROBBEgTm5OeIOCWnBQHhKsw8I4bHSyfgPZ8EQCdXot2Izo7ny1g1tEgqKC4BFzmjHc
pHN6UzUhyvERP1TsGkW38vMrzK6urNZMw19lZtEGngAU2C6/yi2oAYIFH57msdlowNayLRox4lOY
6BTZC8vpACYFM920HlpQWEwvGIL1K/paJC/E9Nxaqgsx9XEGMhQ4Vd0GP83usRa/BWmMcNxHrYlh
diQREM2W1qkOCJnbQetPfoPtFl13Dno/GWntwOislCu02bh2Y9saIJjJuzz/Ltaxk0joDym8FCY1
o+QuyPehCZYh/woOY00ijQtC4SbRALSpZxls5FxOu8yUXAXNXK4ieiXMbgqkdWocfFzoETXaJkuw
+9zEZCmK8nU33RXjs4wIsJ5E4Brpto96vnJlIyZ3zXRC5BobE5+jt0mDA85PdfnEUZ6AaIvm5bGU
QBNHXwWNZWah/2s7rbgd8Hn54XNVTmfSIMtRvNKk7C6jnh2oFeTG1LWmez4imSLxXi/S75XSnMry
Weu7Hx1F6gQyjC6Ju6JhN8Ic2VJkDdMblam1rsRtm0XHMp2+BxZSXGuSbfg3ayksPKUGm4vABny3
QzSaO4rTOVO+tsWNltz0wz6pxJWY5Qd1FI9Sb61jrHtSaThjmMOw6r04xs1VxTdq1tpRkG/rUd+p
iYQeDJW9fK6JZiy7b4LW34hUZiolwZiT2vIEDc1gpacqs5hGukxCZ6iuQnI9Snabc2XZSbNQ1GS7
Q9/Qqs9ose26RPXPXm1Q5sPI2qMr002MSNZPBjYD7SrKIA0Z1SkNpSudy8XZMQ32fpOdZHaLiVzt
SAKCJwPDLQzY0Pk046zQ5TvrSfGby5k90At6txW+mk2Nc5DV3E71Q9C1ZGj0LrIIpxIrYCGiEwG3
bjr6qTudgLHUP8XicDPnj1Dl1tKU4fCLCfme73NNQwKTXSuIGCj/HAoUSdnQO03tO3Rgt2Kq2X7y
krBKdvI3QmyeaomWISGSvtwz+3GCLL902ICIsl3pvFx5qNiCRbWw8nCQOz7zp+X/ULKzUZyZvsTe
35at28cNEt4DHl+3Du/nsfLy/HnuIGOD58ZVBHPlIBnfp+SL0STYPOTPzkzvC7q/H4JRSRmmqtCT
Ibvo/ak0Q4fSzYk/sElHkGej03rJbPY1Ns6MXeSGnwg3pM+utxwf35yCO5FcqCJ+vV50VG0WobX/
o1xbnrJGSOBmj78+478Ptv799mg3YRGgZI0K7OJgpqRphG0YB2K8BSu0N7eDq7rq3vjkBCgtv+ey
2qIrlqJJiqob6CPe35akkPwep8LgDPRBInWv1fO+rI6shn6ZAK4d3S7X6CJayzJy+PU9vp7of3Xx
pVD75pkOgh+3hcAzHXYiJdEfAnOYg6byHojKyvJGclacQbX1/edn7o9O+2/v+2L4pGU8pXjzB6YL
05GZ8yffcJL04CORqXQdu8nuk5t9X3X+4xt986QvBhCKGGUqDW5WWUGSW3NbduxYR6BxNsEqDgkR
uL/MT0pFH9Vu3t7mRZ0La1ZhaPiSnLa6nueDynmtvPnkxuSPhpBK3c9Qlp6Rsbw5b79FUwmoXsR0
RJzRiTYso3CJ9kBwXVjPAC4+eTM+vCVVl6neWSr7oss3Q6g7PIikrXRah6OYLg3VddH/vXj8rnb8
tkIoffgCvrnMctdv7spUwhl1WYjRM0/PMmx5axJ3yWIyS56QenNGu5asdN8mTOqztJrh8C6r8ahW
xDhENv3qTdDmGMkAEej/j4/g4olbraWLdHxGB2SYWD1lCXzjz17Ozx7zRffPMuVhUEHcc6M3Vv/Q
BftR+M9GDlUvS9ZNRRQvRqcQINa3CiY5cZcdZ0fa+GcOCW64qb/ltv+fvApLPfn3i0kXVdPKyuiU
tlxsBNSqjZmjF4bblp/Maa/rzl/mtDeXuRieKTw8JDu8DRQ53N4hQPuHTtT0KnSAJ2wQDTjop7fV
tXBjOu1a5Hjt1scMZesmcaKT/Mkjlj/+Gv+864thXGrjFIoNd61fBcfsqHqSiz5VvAInBUor/zEd
s12/z75MX8hmCEHBYJl4iHflDQUKRGCfrKLyMmp+9XQuRi6ICNGkvDc6g80ufUuBKD7zkO7mA5Iv
p95m68Kz7HZNPcha4ejDNoIJ8kRhYfXJrLVc6Vef5GJ8x11h+SS1LLPWsM6/YhfIbN0h6PtGeyoh
cGk//pML0tRQLCrMqnnZcoB/kGG1Tf+49XPnwfd1IEjurB1Fhs9XuAvF4x8Lzp8XvGwTdAO10cLg
DiOM/T41F5mIzWoiwoJ0TwipMPA5dBriisAy/LCUI5UXDSaDpIAOI4zVLNpDW3fYXgDrVx3ECfBw
tDUyNfDK2XfysQIMpaEj4WhnwFHTKsgwmSPB5heHQ8pv6V6AOdEIyWrO7IR8hcS5DqqnIdZAeOAV
YrxO+8D75Ekva/dfvlpDMSSaVZpEG+v91A3AD3dbmYFKXaeW181rTKf30qNOwepqcsFxonT1lAdj
dGrPXP/64p9c27qYZXRg76VE0L3T6u3eSGsQplSQkhr57C5uyk/mNOnD19ugjUdB14SDfvE+VWNG
3qDKGVu6NcDJYRDdUiBdj6tBs83exlMou+k6Oilff32b0jJv/PUZ/3nhi9dnRCCTJC2YzmadkR27
AniwgZy7TjGxugJ7nE+u9+HEgfofmSqdR/FSftX3ciGYOhNHtwtlp93SI/Ead3D9jX8ydoSubOJP
htGHG4A3V7zYr43WPxcnwqG2jff7Dvzzy3z8JN9c52K04r1LhbFnxPSuuetPTESC/dw5kt1fp8nq
s7t6dbz85Yv783L6xQBVAN6MY8wX17v0mtAr2XjH1v2GdC1PsaV70QEs5X22D/34nPHmshfLoiyX
uSRPfH8i6nZp0LwwJJ1wKNzEh1jIJr8tpxVUCLdDU1Ewg3wyfj4cr2+uv/z8zXaOzPIGNhXXRxZh
z06yJgvtWfIEL3OjW2X766t9vAl4c7WL19Ka86RFJsjdXsOWOeCucBpP2iMa5aBaH4JN7sKnpgoO
+MrmTX1EC85yJ1KY+FdWgo/e1Tef5uJdbVSRvZfMp8kIfKB/F/QPv77fD6chVm4gPDTuNfmyZy9C
xiySpdQHs9hNNso+uUr3KzKgbCag/bD/KZ0/ueIyTC+H8dsrXhwdu1nNReS2TOHqc1WLB5FqipkI
XgHNosNFp4vfSdtZafEnt3phjft9VX174WUBeDOQEHqGLZ0MqpokXtX+dB1MVALGnMb/IdGMHVSg
HcaZTd9hRUlKVzOAmCjLoZpKi4TvxNf3lIPXqBzsku5RrgcOIQ1Oo4JJV7biYBwDEgx6P/1kZ/q6
wf3LI5NUkslYMFBpX7yCXZ8SNGnyyMQdZfRd5C07bQJjHP+TNfBCOfjHM7IUi7KFvpzRllXrzTOa
/CbRQ+y7TvAEmJNF6cfgZfTS/W2/6hyw6msEr2dzCUlwXldj219Xm8Il1ew2cD6be+SP3n0TxQqf
SOFDXbbX6xx2BCq537d6zao9L+Wb6gUw1Lm6ajfiSectDEC8s+2TztFtdBJvPhmu+genf8Qxpgya
XjcN/bLRrk+tXBM5C78pCY7h3G2iUjq3I3iZedZ+FlXhifQNZBVeDChMhSyyKgaUr5/nJLyaYPDX
9Gioz8CcdCL8XL6MYaZ7XEI9q2m4VhuyDSb9zlD9dWIgwlIJyyl7qoGkRKRDcLIAmqe5sRPl+pZm
hEtPcmdgulEM2JmWDrN4WtMKdmu4TEQ2AVNKyOAKlD2a/Z2Fa03QCKk1/Hvqo7TYlG0dB9Tf+U5l
AT9dali0OLNjFAt3BN8DlOpcUeycEW2jNCEOrmS4OT3Mh07P0Qt381fBNw5yJG4X1A3a2J9EONyW
NdRNnzN3exdE37q2B7Wm8jLHBI7SmBG0Dme6cKjQtFvhXSXLHulBaAdOUom0mtai36m7pFaea9iJ
x8Aa9+YEyT5QlL0WDTuTvIF5ZLMQKZtWbT0kwXYKFQe+zkpOnhMItWlLMJIh80rW3tAmV2WjOzNh
WID56CAPqvItzXFvyRFu66zxr62kuC8yHS1+B/HIJ+tdScodjBL0j4X8tZUB3ZBqdW1msF1b7X6a
6ZvqUqesJswIqxI3qthG0WuQqZPXykPhtzvFJxGMoYDM2LbAA/k6fFFNJxkaTiWhWOawx9r8bdHk
JEXjlt29pD/2gWZLbLblHAY/+XSCqp66mI5KqcjEG6d7XKVnaOCO0UwvVLLPcCJfCkV7znXhp0/A
jN1F1h28j7UVBk+fjP/L7Ru2SM2kPyBKCrvyv9SIzBGaWwTK0oG/603rYlddhQ6Jfl72g+2GDR7q
s53xMpu9ne24oi5KMop9Cbcdpqb3c1AYYNUkt2MBB0WgqDKQCNapGu4YPjo6FgpIq0hCqkEUfZNW
n139g/tFCifTe0JToyA4fn/1JOu0oZf70dFum6ecIiYJ8xwwn2PS6bfTHQ2wzpk/WxMvzx6vt/zn
RY2LrR11D8I682F0UnYcDcBbWyC8+IbONUqiZegbTnA3P8ib7hFGziff8LKl+cvzfnPxi9Wl7bqa
1Bgu3jrdT1D6zrxpH3ubeDmAJba8//QE8skjNi52dJ1u1CSU8IhbJzkaqT06hiutihc03gh4jcGp
3OhEq/HX9/nxVakhcQrRJOtVUPVmaSulBCFVwlXx+9mN8SS3j//JBSyAzyjB2JhdjBwxbDEuNRNf
4gw9z2cOSJ1fX+EvZffXcQJVUuQ/AOIuC7Zdp0PeC7lETcGW8Ixo7Z8xIjnLsjyuC6e0ra14/Lwi
8ZceyuuFNZ1DOVZMg7fj/VsBlBhmfw88b9glx2gDDsl+1k/Qdeyabchn6/6HX9WfV7usf0x9KloI
7PmqlJdeK1elevzkQV4u6twPSzlFb0NVVfQZyzvxZjAIbDnEuq2In4TmRBkciyHWY3zFUvyl4YDR
T7ILF+NkoLVKqkOARLMR5xv6+rdWQo4O+NbXT/RvSZ7/r3rmdxroU/mS37b1y0t79VT+/6B8lplQ
/uutsvqd9vl2ePnxkr+TOy//4OVpUTXL6m+SYSzdLTpqbGZUjvK/650lEeEyGmh2hmihAUXwkz/k
zrr1m6hZxN4s1hecAktl9Q+5s6b9xmvDu29IWB6BkRr/jt5Zst4vVYZiajo0W/BV7FH5IMuHeDuM
eB2Bz/bpsPYHcDil4DTjya8iVxJIqYc7R86mJ9ff9UE5QtuXwLd13QavyEppK7crBnfKX4ZJWAH0
cPvOcqU68qY59iSyjrvMafRy1yWZp4x72Sh3fZXu2krY1ovIgiXBMJ4V8qIVVw0F29+NxAVk4qbz
800fmJ7cDF7XhF6ciC4p9iuVMnE1Sevxh1sppICH485IlT04+AN6y6s7UFIQTBFTi8E5djrD38lp
us/qYt8U8JyT59Aq9wr2ZpWaeGHirxK03biCfmNtfGC98jYU+200pFvgJxvoFIHBmc73OgvJksaZ
BWWUqGqHOYn3+bQR/W8ACtaiCPr7Pn5MdXI0dfDa1lq08gPHoCv1tipM4vZ0WzGPuHo3ltpvil7b
pDl29C9NfADdA/oz3zzOOytqiTSQNrHl2wZLF9SP7Zzehma3jrNyi3dl20nVFqGukBzo2iFn0K/G
9dTNWwGYcGXmZIFbG0FG6YZJvtAle4D9pPIgkwQF753e4/qwugX8vTMUtwLOO14Zfb8ZJkKzNGnr
F9ReKy8cpZ2RN7v6Ss/bfT+r+xAef/Y4if0jlKPHMhQe4nviaI8bXVWu6vYUNbpbPNZg/2WisNSc
fGzkB6Gee6NluRG4p7Ky1q3O7qfYkNI1yEDK0iuTvfi0nsJ6LcLnrEAKNaVHlAEAkk9WTjxj77YI
UE1k6MuaKkrUZtE5v5JP3kyXbYe3oAg5OhPTpIRbs4rsMelt6UTs2EbWdLSALVoXYatmWK4JTQkV
fVe2+T6Tr+FYe2q96hICtpvIywgTJcUH7CJDgrz1hBykMgg8Njyq0a+uXCEvKLZ0jbTOBWpqxgaM
CaTtbI9kcKfO6F/FI1kkW9j2o3ZgLXJmIIwZokQz14Emd26VmGu0kY1juep60HQ0mwRcdiiyc3Wd
ZRFHJQMQ2XoIFTdQAi91ADmZmVfHMmnyhqciQS7HYuMb5aYp+40kQjrZB2ujMe+nQbo3z4Un98om
8cfNdluR8NTzBvSi+aAI5YP6FTs6ibgJT0WoNqh3PVXD8ZrvwqYHQla66QzaErtxTl7FFUx2dv3H
IvW9EFgYPKMtmIIcid9J6VuPcHKvw3XaKPUmJ6QyuwoS6Wq2lXAkIGDVpPW5X08pOueDlg3wQ76n
SL5rufUEMhNkd8SIqZ1GkqGrLWQuKR/PrWqdfLKzH9SMNpoxucS9ta5Qt05OymjIsyN3iYM3JnxC
7gEYkNScE8OsY1SGdTooXh5Wm1RxO0NyyebYTrK6jXeR5G+6NN+KG6ujP9TTqwrHW1WwbhvfuhWc
QEUz3lr7Ikm2sukmITLLPNhP0rwzq2QndoC0bJSrgEHtFmHiXtviD90rYPf0a2Vr3Zlts9LMbPNw
LRf+1od8Etua04TB3iJs/M0adP599/uuiWy+3xUvIB+MMhbqeh06lGy8libeDPmkh9dX6ROqsewH
Xuk4mkkP5tXWvlcCSbPTqgZvPxkIrtNkr1vS3sC4SvzqYeqVA0kzSN+YKuMtSVdm6K/FRN6NMyf3
ErSlfM2Bemea5a6C7EO0IOkuqzoVmTwaTxgjL6bBOWV4DWn0oT2MNQJYwE8Sv4UrLHRjYV5bezfS
LLRoZDptdBsHxJa4hAL2ADTFpt5ElbWRx3pb8uUQK0JWWItUQ92Vgl2EGzHNN50Q7gtv3psJ3LQy
Y4ol5oZTJqrYqyJ4iVX5NCrxST/3m6S8H1RsPTjWViOwOuEgBd1BrlSSl9yOBOkp84CBTaOBFF/b
Bd5ZTNWdrw9bkKr5XB4m+Ice0Ee3NUU3zTAKqDfxg5iVt3WClL+4HwPxYBLBE+feVBMlU2p7xrXb
J8rdPCX3Vlzeq210b66OQSnCBeRsP6BYmKyVlVhnbEfnNI1PYh4c0bru9czuVHFfub1OMGDVOxAI
HCUL1mZbry0fDJxsrQtSc2P5S+bQw1NVz7dSJJH9RhEVamtxDqN73c7Kxo/z7QifTCq7baSdRBHM
LjG9ndZs99ZXLfYo0WyLpN6k9z5SXrhmIUB1fAAQcAg2EYODcg5fQPqfq8dcqM/g9U5yE6FvTzaS
dfOgOVpv7MWy/US2go1LW7blfx7tGMQiXRf268sQxp112TkfZQyLWI7pSMwtAEx9LfIVmIXi1kgb
EtwNmjO0Bp6L4ZzA5xxT20KfG4ImpZK5mWV5Az9tS86tAXp/MnHqS1/leWs2N5bAecO6lbBW8b0g
ZyT8egkGfOZJsRwlcCDFnONshKi/RatoCf7akp9FDChflOCe0LZVeCCKpCLfPOp2Vjm6gvHkpy9h
ed2Ew7FrbqLMRJtaXSfCeGMCE4gPguCmjbaqgqsyvGl+ztZ0Tk3g9pqtiSRXpWSMqeVuSFW7Eh5V
g+pE6o4qcjdEwKRMW3G6Sx4i0pdKQFb+OZvWGsxTaR6BwX2dG7ZmFISjx9Ii5rO7z2C2KyrgcPJ6
SEC2FbE6lvLBv6Jfl8mJK+jf+aOao8KWXy2ktnGq1ZvZ2FbQM1Qd7jenWQmDR1zvxIFdXvqzlZxB
0FYtD9+svreuUktAcmHpQY1C22/2/VWAaFfeaoKxSpVnkCe4VNfh1NptKLu59IL/N/Rwrl+FaXPo
RJsI1yrfTMV4yIV8HzwuDGew+CZdYwCH6NSjdW9Co542FRdoOt/1+8lTzIK8EnOTT8dFGTPrePr9
ZDOp2BcwD/hwWzXTybvrQKivcgj9hpk4PPr5ZEbSOsSwsTDh9dbFWYizOvXkcPBm3vFQijcaDmMj
upbqbUtCYv7Sk7YJ12s3u4CE8F8sMnhzK/5MCC1iRdRqIhU66PPdJq7Gjer3oLXrjThWm4x2cxmR
CvbDj4gnRaizUzFpC+lTR8KxhviC9WCRSSpXYzMx3V6VgVM6QCAcP0KnCVBet5wYOEhGhDu0u1pF
2IzqeCaqlNlcaBVIcOZ2bj3zqlB6ggGVg7rQjkYLDTNo58eUDBtp2MeMbgKzzxZ/VMjfkg7k1WyB
lBvBjZLFjtjDMzCZuERMFnuhgWcPrViJamYDPAJfIo33wlxyO4G4LdGA7Ta3fKCHbMT3PelUEV/c
KD5YjVdX2+y7hhVX0uszxubjMiokxJmdbMJUuw7MWwTUOlQh86H3zaumq4hlfBzTmwE5AsZcITev
STxuBvVYx8dJmG5ktbwmiwKDeRSh3C0IPipNZxZf4hqjcQLKqjdPel+jR71OmBCE8N4Ii8M43M6E
dmq8N4V1JMhCDjJvmtZgu+mAEGs1HWPdJ75zQQPf6oSwKsSqkytkkNhhNoA2J/QFVJJsRdH30iwd
+i9JctsQc5FkDGrOG9isVho5h/mXlP+NVDedzlJFviJxWxPMp2aSzgLbvN6yh/BOHHPH4pua7AyG
gX6fVluyGNP83ufOW+DTVOl7lNcwVnEuAYSq1JU4wsu19oLiJO3PND/E0Xngc0XKFjBg0Z5R5FbT
TROJVyVIG7+Z900JR58fVbugMrZ9dgNjl5S9tTgET+S4h9Sl05YpHioN0gjAZJy7IP/kNyo54qH6
2Gxq6wHYyTbwHeMraexeneHLiM6gvFd9vyZOCj5ybat4qEbC6IaKUBAOjRL8PriW7bhTcO7h/8rJ
vg2Hu0K7isNiXY6gm+ebhS8ddssKdVO2p7apvJQs6KPc83YozRY19BaBjNN3PZvUh1l5VM6DeccX
fbRVbmwa7/D533bmnZghMafIjfPkKgZnB+fDExNyx2pbsn4WsnbuVOGoU33k1Ur1JfOyR+zur+tn
Aa8QftueFCPWcNeoycdKTHcSUq9X14l1q85fTU4BVsAL2q9FeWvOK2akOW82ecbzGY/si8kpuRK6
O4nksZzyt2R2ux6JZed2lsqE9T1GXJ7rsBaEjaQAg99FrCwPhqU4cvwlUCDH4ycVPKABdiI9ze1X
dSCBqt7r86psnUBChi/i/gCl3/NBSv8H1Fhfks6h9WIQjSfeFPx2lofCWHUVRoDwoSINpLZHWMgS
sYjo32V7TL9m4l3Ehwc5MKaA9Oudfp/EINRWBhDnpLzFjkhE2WOPfaXlFa+VG3lq1qp4VzLNi55q
oRRF/E6IlZbETlpea9r3oP6eW1gEm+YoNbuqdr/ESnadHgyi3hf2UhMBBoC7T+xN9AC0dZOwIJtV
bSfV86iuw44QkNKu2TEFyaaVH5qsuxus2yXFQZ2hH89YnfsnFZKHgSlKuKWyx9blqlZ1oJBQ18Xt
jIsDhIxrjYS+4pGWcUyn50hG/h7dDMwf2RCsBf+pN+RNQLRRJpt7wbo3+fb9ZAuQcaVEN1n3HYLk
LmsLKBy8a+lj2ZEEo7sgFFYKcj28Kbo7yoltNJvRoZNdBV/SOt2pAo4ZL8fdRu6h0TWesoDMM1fK
0bKnBEVPj0sDEpujgCtkKvFHBPv/zdF57TiOXVH0iwgwh1dJzKRC5a4XoqYDc878ei8ZcNuG3TPT
JZH3nrD32k8i0hI1yh/k9leeo1s7IP5SLK8R9rv2u5fcFqRNAbDC2PxEgRne/m2idl7CdTPDTMR0
wCOv4hoUkPTk7qzWQanVJOhEK8luo1kTbagy3BAhM68+ecL+YTRYMVUMiv9tQyyI6QlUhCdlWHEq
fM574phCJDdmsIN3LJMwNbpIxL3Kwkn+IO3s05Tflmx59LL2hVotmd1tGl2R3sywOneTL4mAkaCD
bq/lj2UqXjKEZWb9WJLtdQFpgVFXxPaRS5Nb8RcLuzN+QOmV0LHOUuoDT/EGSBJGAdnbkj29HU8d
kXDwm716z702V91NjWqsYlkxXPuyiyf+iqryd1MInotrckrqI4kSDVKQCFPxSeiRjSvA3FGq7nNz
4e+29h38F4sPCd1hLUpe+jw5J6/KuSJbe4DxuJe6s/xJLRlbmHLR/4IRr8rJV8cxEJI6XMzvKmeY
cVKNuzIfvNM6bfqpWeu7WtJPN+sDmvSDAey8rpcu/1WmQP0R6AoUBMJLKwCKrBevBklFZoIkAVZN
aJPmu7B9HChc17ElS/hEZsNzYdNSh5iWO/7FYNt6AMg/Nlm9rvmfQ7K4BYm+2cNE2MJmWEMhn0Kz
aUOT01eRnySONjCuaFFPGhEdcs8gDUpn8Tayms3IZCjXU0qyDse4qCPEqePiouVOU+PMwGNnOe1W
xpKax+tSxlYjRP6BxlguFpsExszmE9clj6x3Gh3WjGYE0+EKHG+v1mjX95inEJoj7ey+nZv2KxE+
GkV1FfI9EWp7OTx1QJdKDak3vR1yc+sMvCFh8zrXXWTW/2299MpXU7q7IWPKcSYN0lqH81BmuH3F
RRn2fUnMpn6b1uY2Cl4/jZ5o2BCoyFKrzyI/XMvtT6GXNvZQdq4hwQucw8XQ0EewDF7eMEkRcIJD
0K3RAOFzMsyccV/fvvcG4Uz7fwZ9ej/HixZQV5hvGJ5E/g+z/pENUj4ZZ0wLYxZ7I7dH47424tKK
OnawR1++StJ+qjCzK/By05tQgcspz3moq4/8eAeaJ03PZw+opQOn36lAf+fT+RDe5/FjlkkKKupT
96fW3rT+Fzk96mbwwOrbSGSscPoWs8UeEXOUMhXvclKkzUkIoMpcwMYb+J+1Mrz2hdtInoloFLBj
+3qHh0bGpSILr/yxOfh46/HM4CvMHskBUz1zsSALoz+8MeU9ibb53HCz6361MCC3XWjO1VkdnWP+
ao7PXq0jDB3niXOt4RlsXAWnmpnFMOzTo7QlnanJQbqh+qaKM+HjeKcJijbPwMndNFFcgf80iEdp
to3sosWF05ZxOiXJ1VSKp6PXbC03q0UOjO+D4EPO0EZjj59dVNRbGiY5TGtH6hrQrghInKZTv8ko
uNrIykVS/nTQ3i8GITMBPqemxtXGCYsv1+2ipsF/DGkAyxZxFI7EbdeJJY0KcaiZFvQHTL2ijY5C
8EoxrtY+PmQ1rhGHWdJHtZpRlkuxlDdXbdGuJBkJVMGGX+l6+Kwqn40klC2lfh8r433qho9CWD66
Xbi19Su7tndZLd9lFsLZ3EZmIB17BNUtbFrztKuzTaE+mT9NimEMWC3GxOV3rYWGyiw1xSulwCde
7XolOAh1QPaMByk1xlhIt3uA/Xh1iWxuGwD3f0GquFr72Drr0o8p5n/dp8jvC6Qf5a1piruMQVDI
3/OfETCrthYvhjG8FNbwooI+j7rRX0Vf+D3w4Xf69JpZ/uAnfPYNo4qEV4bUdyMUmlsqB1rBRN7m
3xCEjFtc18aVcqxUhRCjV7QtfdwueiyTMsYAyZIj0uN8eNI+JZdfN52fpl/JmlNOln5T5r6EYpZ5
k3tw61j9/jVjUVOsMkpV7Uvuruo3OWLBQX6ySTexBbJShczloD9J2I2XWvfyVb/RyRYbifFQ4tmx
ON2+OGBKEsqjSVwchXpKJHuwU02yYgBRpV6njq4R7YAcNwxzjLOL98mImu5d+NOPodkTzhynkhG1
Pd9xeim+JaaqXfl7P+F9yJBMXnKdUphjFYYHDz4nO+eX2JRuij16fFcE6a1kDKUmIaTWl2bx1wT7
nHU3/oBkf3B13sC+xUZ2KhNAED08DDlOlO1m0U+klIIHWDK1S7yjw6fcXpiGuMoULxSV3fK6SiAb
SvVN7/IX9UWcHY2cybzbTsUyk1QwBfXR+d3vmba50g5XRi22GO9mn9o60zrVJjL+Ij9UorHoaQw+
WylPQkGUolxp48183xxFaCEiYrg9ZxAXNp/WyGuyxRta08XY3i28x5ojxzVWdPr0HV2RVP1aEbQT
Nd/SkgkwG7WKGIjBkQ3mtESwi6Be67XlfQ8YW6vF/pHmx6eyfR7CM7cEuLiAl1S5EabcyL4qWX7/
QTdLClVZvMna9EIFqcn/WnzfqSr6Pb8hb3koh4+l0T6W7DKZkCtdJT0em0Ez/p5shdsULCJiSg34
A8V3+aqKya3swJuU650fCuM6Shf1qii5X+rfoylekyvG7Wy+q5t+m01HQ9pSaQJrj1hNpEdv0qin
va3ly1V6zlWWb8iMWYJoN9s86YYZMW0DoAtrqM5rlPmZ3ymHA9jAAdHqNoRzxQQ0BAXT8Yq1mnED
oxFbvDmJCEdgokKkuhUIOorXI/UT3o19KXzeCGAduU/IKRU2LZvhEU5MbbpNSWj0G6XiJdH4/Tlf
vhmqbNGEI3cbtmh5TmCropD0nFDGApUvcWEeTvb7luhlfLTSdVTTOxTQxyb+rh+WZblGXfBND97c
L14Bfx0ob6J6Bb/qXvd413gH9PlDyfZ7Ot9mYz9njtkcEdO2LH3bDcGrSFPZk/VlFY4HVDPYoElQ
Gm0wJqsvZpqTsku4JNbfjuySfBdsC91WxvymYiHUMoCaTr5A6O4yNg6deP/fqOuOxXZNwPs6ES+n
AaZeK5cwWldSePnSwvWV42VcRWzC/eVQK+47dpdokxp+ydxZCfiiNlxaCvJWCpa5DxhCU4kc/5GJ
4mYQWDd+Z3arDc0d25o5VntuRdHd2fzwlRKKpS02532/Rm0d5v+hCHVLonebNejpNeY/yfSRHC+9
Wnnj4qRFQZOWeuyCIfiY1CXlgNzsmziknYtFbd6P9r3uXaOv3IpozXpibq5ljrKJthHhr7lYZNVs
9K6Z9KERcgvWpiIi7JTyQpWMGFU9zHZHNF9LpCcaQ6YpZfTiyaTaofNABhCVLZ3DxzRll2yAkMih
pQhOyXZmYny4dLWn8EKkMPc6kywp5GckKu29Lwfy4SXZ8IXhWOPVngd30FPPyk5rgnNbDMx3HPBZ
LdsieWLDpezYHOy0EViL1jDZrbBCiiDDHGwGkkJnNcqC/HaIX/+6uK7SG1lmToYaIQU50QoRROuo
imnfhO1EMXBkeiSoSzSqxmnDIikqckgsGub/OaHS4HB0UDNe5Iq7OnUzCCgqC2NpcKWxcgXBchRF
djoMwyVT1BpsATAVUQBZUH6p0KpEDu0xjdYud56H7lDbq74yXtBtWSwdBmoqY1OB+c687w5XkFPm
matlxEZy+4L2czlcK4XJ6o6X27hhDajN/FbPZLF314a/pfqcFzaC37SCL7WnqeLdsU4VxQPBI7fs
7ZILtmAR5pA+6e+xOYxx3f4DNOeWAtEjyas4v1i63664svezUdceWmePUhvaVzO6O0isQkg9FuuE
jq1nplv6I9s+xRmDAqmjij+bVcxyL9TamDQPaap80/hlwrLQrJeSuuEwPjbMbvBEULFRzp72l2S8
18YvfUFCqVaPftJv0n3rtLOMxzCbqco+Sy34YIotkRtymc8Vl2euKQ4ilAnUzRxst6zrHeVUEnoD
ogm7Kbz+g3XPNBdO0yMdEFK3t00+4iEV+SMa53JZoAX8qkrFDaVfWmXYhSiyYJnsyUB46ZjQZRaW
36pXrZnXcCRsCdtRATRQetHZhFyrL0Ngk2f0br8JblJL3h5AQt72EGpJKvHzEJ1+1IGxKQzXrXPV
xzlCfImQTMaXKABVdlqMbdaVmPmst+tPk/UdYLL/D5CMiKsNx7tnoZVMmX+LpBb2PbyoX1ZVe0vv
K8PAZMQRrM02DnYUU+5s6COKgQgAMzZuTSSSHWbtQW8R0ja74AsuVaHAZ3gfEcmOIFlAaRwFPNal
gFRuBU361yhOxq/Va9RPejV20rXT/wdkqS3vMh9YLsAMIhY2+6UTED8V14mZ3LF4/fI3b+jIlvx6
yc23Y7pMmQTZm2tGfpXBIbZW4TfGx8dicbV3pM4qvC84MRi1g1Zk4nbZH3uHj2e0GPWVtxX6R3Pd
TUdhHrd2dpqX/ijQAoqdJws6dfrPM1i6wa8lPqkR9lizw2b1fWp7/cQqsNPR/g3LJTHmiz7TXuse
kWLgSuD77B7CTBYHgjtnk7fnqqdUsnOYbjdP8BZeLZOGRw/5b6ZUBIIcVdyIy0VFYfJcw5MdfuZO
FjcQMEQmdZAhUh0BuwC5xK4bIZ7VH3U+PKJDrqBLb117Hvp3ZkF+mXRXsa2vlpaSlc3RfKB8bYPM
BCbLczixK+TYP+uFBFeZccC1kdBqC9X1oV4hBnuUXV6f6Nw43CY/0GcEZj/NBVE9ZFQC4munZodB
x28nPxDiWw7yCkaH2YfZbOJpH721vRzJi/JLeOtLID8KS4miDbsVAILyKMlbuwCtBF87Fx74kzZZ
XPHRfJWzZifv1NxmfRUyZujnyZFuI+FgF+m2Wp8kUcj6+gjFqQi2+lbK4j39MKk+IJvHC0OnaWq5
pZeAHErJB4UPBITvGuoFdcp54KsCpXEhbRugy2s7aXaRtg4ak9POCdY9izjbjPU4Y1+YOvk2OCnp
VSlwjeRbu30Zr5t02Qyg1PEeyOQUWK9VVEjDCzoPU30ufNBVGPfe0+4Wo4gCqQ3QtZeO/4050e3P
JXMnava61TmvR4fhtG2aCq890zdOFRMwPprZKq0YklZOSoVWIUOR85vBiQ8SzLOMLLRGFZUF6UpG
HlRngpBUNT8bPBrVwWb/z6KQDjxNQYuzP7FnS7qrY3ITpeJGHsDZNJJLDdK9GYilrCLCuYK1kfzB
IdPKmG+ZcFpXOSRr/Qzpoz5Zl/ZTNbVAL7+k1kmdi4iGIm3Md2ne3rLCJVfr1octo/nanDgEzkTb
UZnDo4MdwhYXYRjybaqwfXKMZnfUSnX0SXB0I0NyRDHzCi7FKQsi1KX/WCznegB/J0hv++ecyXch
Fe8gjYG5JggihhsT9XRSfdzFsZ4JkXplaWichMj6kxa6neL3Qc70/N+zRLuYExUg43vF1WVvMw7Q
xwaYFy4UuNBmrUTlP+ZBshWs549NYpACHG5r0rMiUQ12QISszJ82FEnPAlzWfeDFt53ahMPcTto7
irNY3E/GrajbqBv2qAVfnsRmCeTsKK4E214EmX39jwSrTgiFjKZy/9QH0+nEJuzeqjd57W9zWtxG
Q7lK0OcPEuAGf9i5ZKY84Iv5V0w8pObyivHnisnT61WmmTzCJmtfSTj1A8LnY3+rZ/yuPV3eSZml
T2IbvibrvbHe9Y1JycRPksRtKUZEeu4sgaThFWzcS+qJ3fbgSdwWJmOih0XZYoIpxBKHDjPRxjwA
6mnnQzmnAmtEAmd3UrQ1wx2B1dGCkM90V8U6qqVYNaG0nbR1c9HVuU99kEZenU4nfFDM41VBykW+
0YnJcwl/bUpMe6bwzbIbfGIaR74i2HoFBK2VH6vOz9WOi/Z0XGrxu2zFKO//GiKvEHVHnrLmIlxH
e/nKMpU1H0GmRRERuBqVjAnacTrt3Rgjmou7wYwHQYgXYt9bkTXfSdpkV0Z3VtJqkBnqD2RSDzzT
cckEN6lWt1d3V2KbTk7JSWciW0amJYRggNaRn388fESpjG/Tc/hMBV+WwmHG46yE9ALWrLkWwYU6
ZDY4zU6kGiBnojw47SHjvfaT+mqu1Vtel5dEFVxQOXT1Ah9+pdmYTGc30fdwHsewOJoQl23YXhnn
Kb8603B3gVssg5t2E/TSBUTnlnxgJuvZ5CDfVaTT5Jdk8f+RPk9/tCOSa4GAt8EyCH7FzLiQI6R0
hTa7KSWOLLShnlaeVEQ66WNSiHkxPPaMYpRPYA078G5CicmL7Gx9MK6VWt76ub9l43gz3U0q4kr4
EROTR3P9eALMk3S7ZPV33U+MGwuPebNdd12YWUqAAVEFtGK8KHMaN5nKVG0KbjpqstFL9tm3ssSl
NTDGKXTkFpVMlwaDmIYWS0Gz1yPCCPu/VsrQjf0KDG3zbJEFr/5r06+9Xd1iGV1rblxW0UwuTaeB
tVgbAx6Z5DkaX3xDKuxuVc4mZmpzljxAh56oML0WZ29omHUkJ6OC4yVCSKxEV0Phx7WgeEdPBaDo
9NUkA+OOFTEWJXGlbzzLSaQTyMoPjvkagc6qBWqaUCfleIQ59XMRjnjCUCcc959dL1wUMaSBs/+Y
B5iQzAfbFv25NJCrCf1RuvfgfSzlXCGgSAcibLsOtYTxAKH+MtuTKkVHVZzNof1VrBmly+GPS/vL
WvevgcVyYkwfLKYP+VVziml56I18y1E2YlPAXAO3bXP6RLzn0uAcpE6O2fQYoeUbRn1Ri+lBVuAD
i+Fd24q7ghVJWoSL+I9QWzfhYZi13V3JmBl/dzyAY2PvpJPXxhcRErmR0J4PJzkBTEkzttKMSZrg
rHT/C92/VWiu2SD+Guw641lDK44uYV3fmP2/iUQ9d+SYnGQ1ZceTh6SlBikf2M+yGI+e5+hgBpt6
q0hYtmVGkv734HAqI6EoHmI/3XPrDMeE9qh6KAwdxjinPvmX7tXdTPBFkCU7tITOGUq0Xi2+mG0Q
GfL8e37FOtw4UKwueYKJwY2/d4whLLvrkWsqpIOxK5uo+dsTD1hNl4itTOuvWrlft127FhWX8BRQ
RFxliDab5LRPdvye8vWNN+1tZGnZoyLsdyHciyNWF15wptKtxndQmWjGcvfiaJnyqPh64696rSM6
CBdIxfGRLVKYjnNEGmrmwalcJ7uHYlmDoExxXDG4XnOXKMrKrF4CS7DrFigMkezAtzjykt4k997G
wXUuuzZQ+YU8jS05nL+Zk44Hjt/iKwn7s2ZkR3hSHUPJWFkPD4N36187mz52vUGwpek3rLag6RZf
EnbPNFW3nmVvTlde0P60jxKpgqeyOJV8xcibAoMoC8HYY8D/Qussh3guiSB87/+UbJ86g/RYxbqU
+4EJ+lhHvBBIBabCpBk6VzmSnF8gbXcKEPJFYfch8JwGdxklRgU93GjBNQTR22QK+jQqsNx0ZLjo
QV04y7uyzLb6mXXQcC+JntgFYZx/rakKpfdsh0dy2tzq2C/k1F50T/vbg0eYvoXt3FdDVB1WPLnn
Zh5tRO52uqOuLMkOL0j2bc+6zMBxh91aqs7OLGh7GWXjZUci0RblK5G3eWUFSXFmZRjpaGVeinDR
mFisXdRPQkw6xW0g+mtykM/zN+qgzP4nG7WrTye1OVU865UrvhmMsRTFUX4shlbjXZzgcDLFOJkp
Bw+PqZqLzJyS82KGU5fYVbux7SeC6Tnlmk/8dumoroi+45IIDi0/q8rKxfvEewjlcFpNNsqkgdsE
0pxxoPVgbodoeOkTFhY+v/NH2ToSWjMnnVESZEiPQmMoL6ZVOCmBrMhymVRZ6wposHHIiWHZu9O1
NLa1Y7bqXKI1LjQjF5TZWWI4qoCslbjlLu2fAVdeplWIT7m4faWwfG0PJNNWld0XD9XvYnMHfrOC
abORtDFHO3UbOK6ydnSAba1yycqFHXs0bapHVJ0H6lAGC6l/dCpVdmqF2jvrpRbBMj2DR9rLRVW1
y9PyPwl4w4zyUlo0TCPiwpRux+kQQgFmtbwVhXFy/BF3zqTWRpgc7Hkfqp0eYjiOtGSJ2E51dUwx
4fT0sKnaxQKUxWkuucP0iHlrgaJe6/IIddve2UO6uwVaD2abKOrRLdNvExHnlHpKtBsLxsnWLkdr
BByY64NPTt9R3eydm2Sf2azGfTLdGMosAvhAfXnhj5ev8vumWR876UQiQaRM92+Nvths4Q7Bkcrx
ZqTDvT6N/0x2JssICNRQXLHwB2ux13/klTd/WYpd5Cd6Me/8hdnOYP0kGcMK62cmI1TrMyqWIIkF
BgdNXYb7+TIhUKg/2vZu7DDbR+7QQuA+i/tDuSL3YaKdSwxt5Dow0diS5foQBrgYLKaYJp4lIX9k
5TtNGNUkuOakveakdyUy3W2DuI9d/vhRg+Wqm6vUNNdi2wJrn/w6fWR0UHFf+q1OyrWp+N9gQsFB
Yb0Yr+BdYraEEJnEaEUXhZWYzbjRXJoqWupzQYyPfAYimurMngXNYa0nQkzJbH3peSoaD6WdV1cV
yjdOVQu0rvUMtmdRzRBcF3GFIEA1fVSITI8kij8LCGt1UHZbHPYEXXDYyIG2zgHI4LgsR7//UY2L
zE+st39TXXDL2nJhzrkUr+3PiCWEjfKlGp6lMXdFx34vNUKZscte/Jo/yFaSU3aZ1PQ7eYW/VdbK
LKYYQxIKczbwIy9VEx9NGpuiEvHPpKxOyu4x+OxI0yjtr5Yk3FKvfNGroLgPc4AH97KnX2pdeXho
oRGN8008ztZvHDK+bCiM0zFjBstkxkonxXsWqykZpPJFcraxZLVAtXhUtsTWzMqurCeqpHnZlQBf
hrf/PClgdEBC48fEWjR57wrPKJQBKfLiqButctj8UvcECPUe90EGFHjU3I0QcHIpBIWsyQKPC36E
SBjfciouPw8p6ExTcJnBA78Ru39w4Qf4JlzbVEb1WT43CXjimYjptvJaNsLSlJ7RNOTjSWkXx+L5
7s+T5Q5bOOHG+eob1yi/ZbSlNTp73IvuhB4DbvOU2Xudvnf1eWyeKy6C6tJ4JyvnczzIwaqO+zQ1
977Znx9o013zNL82ExLW/NKteUAGzPcqvPbXnI5e0gChyh5Vslclg8ffRd9Re4/oRFtnnFPHSP/L
JVjv7W73nEmWlNmlSMAfGiacIVTgJpqVHCakNLzhm+BZTocrxqCWV6E/6Vksn/mDytRC9UiZfn76
KvRJC9q0D+pU9csd8jhHnLm/DwULKrFxs/M6gwuiWCo9i7JLZHZ7FJFm0mKfTFJhkbN0vzcLaz6b
GBmZUqPI3o4qZ544LFroMh8ttCiD5QF9UI2Spc82G4AqHzBd0Fo9/wUM1zuonDuf7Lc6664pic08
7EIX8TsJbxgbLAw5EZYu/M4zNRUWpT3M6y5cpjL8znDFZ/S2FVE9irj6lOZkgpcU7Mk/IbeYh85O
yQUjMkLpnYHgsoYc3Mns7Fp5in6Py6x8Vei5LKQJB/FTBMAJWHwuhJq+YrZ6yDodpdtNPrh7xOZ0
BXlTuy0veYrKQMFKUY0XvTq12xSVFO08huVqa+izQp4QIKxBupjBzHuuox9Bl7VdhDrzikFzUyy3
/NDmGFjDEAD8qrr3WjPezCF7W/lysuqdSnSThccyHHcYUDcak1i2hYxY9h/lqyM7puFz413dX5Vn
CyXkN5qHqybOV13RY6NrON+maJV8mErd2zzsJ6SCK4aazuDZmcXXWqdMW6f7MV6+Jf4pzR9DIYjX
qSHSIvWSHKNCRNYUr6NoPbROuZuVJ6uOpJtMLG1M++6U0uv0j4qs0f9fC1mCDqYn30q5dp11Vb6S
b3amC3/BHuzGWYSUquCY057qZ+isCzuhFY4GIQHcT2Kvvhqd9sYU/PXrOQdZUJ6l3UdtCu9MtgHB
pEmw91owDPGAFiKhU7NOKEk2JFGib8Fx5U83K7/qvbTNg3JMe0vcsb50GMEsfoGNbFjfFwOR1sUD
K6GdjcWFEAuw2sJV5R3tBDPSGCtVl3WJ9r5xhJ51/cpkHuvQVLC0Yf/XWN9tVZ3Hnosh/dwnjHKU
Y2t1reRL2mNh0nQUNf8Es34n4+lNIFwHuSj984F4Q+AhimcSZMV7wvE/Q1T+1f9s7P7mJDLITMTi
eDKR0Mos2FjaO0UlvaFCB/ib2Ynopd6ChOc7BfPQLRh4WkYFuWNZ/lFq54kjYueIqOTMtihcMhCV
9aWSNAQ8gCSgWVi2wdDXmM4zzaOlINfU2JUV++UwWVlT19R2JQRJmzolWX1be1MGAtQsd9oAJ9+R
stz69IFB407iFKzTSnxZLouq3ObduimSccOWcBOVN9X40jMjSitKS/7cu5yhu6wei2Xc9F68Gml1
KnrqOlkLM8Fd8+00jAiyA/IXgzo7ghaxyVBZ1z3ZSCLM7pesbe4ZL4pQfmfVgnZsAmQm3BjNGc1L
1i2PoTvuViN6OobyhjwHCtSdHo5Mzoaj1Nx+ZjI6dk7TgaujrjdOWdqH1PlOhCps5q+mb5EWbQG3
eNDytrNIhc/8lK4q56Y+fJldyDbDLz/y8Et4TRlg7GN/I9wCf0TNCTVaEqRh8WZu4Nt340qzFxl8
2dvCJWJ6kM8uJka2JQEEMoIwLpEX5eFgcfr1C7p1qgg94E7jnVrcsRncVi3QDfLiMAJmmr0X6Cel
ANJ7WJuYoAavyJ9CZzPctxpUaBfxeEUrCj4qPm4phnrtT55UoTaUYc/hr2hKYCEbHGX3GUMInjxg
TOZLOnrqs7i85J5Tguapezk8Jq8eLVTfiJsQvst0ElJTM7uDgkobuGvO2k3uf9PbIcqviWndZDoE
ksy7q7CcHG0WfEZuaeVoBGPpyOB6tbQt5wDeJNQ3Rrg1Jg2odAur4hNbM90tzdbVNtlJ2U7PY+L0
nXzWhx9Q0p7JQz/MNDOqDysjwMcYJE0VbjDaUDJM2zmvXO00sGM6I19nQ8sSwsCe8YU2ueq/9+2w
1eUZDYBWo3nvZOCfWmYf+3jpZIrM7hV8uT3OjKtzQhoZ2sqogrrfe6qS+ngvEczIiX3U4rs8OOVY
+GM6+i1S01JV/KS2FQjYlflfWVQe7G+P5A32SbmXUL/RHLqKEDe4dnkc1cKINnRM7aaFysAojk54
oKsSelZSNeLw2UKodCIS1peZVuVNHpqDwFAQNh/HihxvRX+FYXId31d8uio+3RafroZBt2DRSL57
61sGEStkziphJybcqIivBdM5mIxXfelWryMtWMoXRqTXSa/ufIBTpcZMGWaWWDvLoiI0TZsluG/s
TaT8p32uzfjI5PzlqONO1l4XpX5jHUHthC7sk5/s5ZmQ1jPk3q6EVF6JpjYL5DbDlXDWLewzNAfl
FGN/IR2ByzsPlvaSD2Sej4vbMqFjUsxz4RsQs7ud85Aohulcvm/H4osYKtvmZx7Bpgyjp13NP7mw
cQ7+lyCDaHPdk7YXjT5SVlj/YlPD9TvMTl1ljqteRCux82R29ip3KxXVNNdNvn4WlBjHqtknCY31
aOfz2TirgxLMXRZNDDL6eKvdAs9xdjDg326mud9RQ/Sl4E3MbdKj98dp5SFwVYzdvIeYVu0En8jW
XrMf81Xdr8zICnob832wrs84EQQG/JOmOfV5woCpKddk6+x22HCiPAsEKDin2pojCifNPdr7/rVi
bJpsK66twy1oejqmqlYxeeXE1KGvrhliM+LTW/1TBfr/kxCT27BDl5QcAYGj/zYZhheitw5PHfx7
vb9q0G/QbUudPemWV9AiKPwyaQDYPdFHZWiirWdwgtReNPznHd3UbpPvdJN06VaLbCQkcgO6jS2G
7EgoCLFiPXn4D9x/l5QjbXRKzdZcfOVCbwZWbZsg3LMB0fV9nAL5NwXwR43VhayJM8DmgGybQHgI
kxkMXOh9+b6uuNWZgqfPO7Ie3Fko3T45nRVSVPK99nLBoCjp0XN4yvDHonUwps7XPixsRrV8Y1VJ
gNEWJXmBFao4HzEerK0f/UaWvJbRT2XR0acnZKqIlbiwSSJJJ/s9Uxh4SJ+yuHlgmiopYCA3pPqp
ICB4q/+ukJ06zhUZWvDXzjp4m8r33PSrZHyYS/EiWdNLlVwFE9O8fPkfS+exJLfVNdsnQgS8mRZ8
oVCuDZucICg2Ce89nv5f9d07aEkRlCh2NXDONpkrVyeZ5vM6DucWu5O778VTP4onXet6xKLcx1Wa
x/m+0+awH5EwsahIU6jA2+8sLc/L+C2nQ0Sg7Bkbqpsvb1ufnls9XMnPhjFy1Vb3UMo4qfPH1P9u
tp/5WjtENQWyvAaDLgbqaC+/4RP4idD5FvQoJ5dUN5cJHza4o/C+zQohPwkzE+VsMCMxwZTT7sjT
p2YJvHWYpGhBLSTndsPmaSmDRY/qmpiZIxjzU4sikH1L5mbddDH44pvOk/LSMIBorfqDoKODukVr
AsI9Cavg9sJFtuIxrq4sY4izlxV2hs1dRh5SzLFa7dSq9iqcS0xgTEiCARmH9DKBMZEJV2J/juMX
YY1xR2dF6yrp6Zle3FQHFP5J9JuoB4s1VHpf0KKxQUjF63yZSWpJpGtBk2+Z2bVUFMfiwtuEtyGV
wmXswmlSA1RJgQYFy8Hko5EW5QwbGRhIHOWLMpx+aGP21daaPyBSwAGTUM9qj+5kED6tE6Fjzyyk
Srg9OShAAJi3ravuS9PdhWq6qwqf8Wj3PAw/sVGtCFpqIV6hs1uqFTbEWqj7D3C270ZyFZcjZDMe
dsjPulEN5lB9RdM4Sn9fdRY++ckVlPqGja9G0+WKShEIDVvsmeXeP7Zm+7yGBGPivebvDBG4+Scq
WHZEeBileEoSO61QEWhqnMvDBcViUiGgxuHdxDIfLNVZkdtWNj+l1SLcu3sI4x/JBCnjWALqhFP/
rsvkYU5CgOgvGNI0oHtA1iNqkpNkzvEkEJVDVMfM1+Amnb/xObpk9Dg6G3IYo0wyM2Tji+Et7Kfr
3GAI6pYyCTHkO2Fwaxn9o3NR0DcIScrahXZxvwpdH2RsTJlOm28zGzBB9daNURyZUJ9ss6gXiQaT
/ByL/JogV7B0prvczoNjiYSLsJKd5oD0Vkur7ZrztKc/lehPa6MMB/KH1FfI5zaFS7qEP1GnCIuC
UXZ2KB3S90VBp63zB6sEd2+TaEiEiD0K95kRHaUczdkcDbKvf+0r3yFg09QnccTVum+DOljYsi/L
x4AjPxB9hmsGypkfe7c/tVl7aPwka8/CcUlu+CAE1+NzY4wy/mgIqP839LZB6oXBJJG9bVtcio62
+zxq7ZfsWWP6g8wWA8kylvH/UWrtMiRCxnGbUzmzBFkL55YI7LsGPSSO+KyO6IrTgn2BFavZPy2d
A132zAVnczD/XY/xoizqpTR4qbXCWbQ8fvm1TBrF1puX1OuswCJuSWbxlriq9i6krnUzRcT5ZFeY
ft+v14qfVoWldNtnHubqmuDtEWvE3SqKIUW5ILqXrfRMG5oZKooYgUVZHzTr6MzknKTIYQeVBRur
5mgLp4JFuEI+qkr3jkAk7W0BiTYTC59s7D9TsSG0VaL69/7y4iuRwYrxK9bE+jM3pVtnfZSvwTR/
NL5wTkYaL3RBZfppYcQ9W19sEAsqC5LrpI2anEkQ2OP8JNIX7IvsNMYUm3pii6RxoLsoSUtlilkj
/l7lPaosPRIqu7SWM8ndl00irAeA1WdcmR2DOogX59c/HXyBTfGZAMFOK7bEFw8E2hWuqNZXVXw9
be0nRuIhlujHP0wFxDJ75HN31ysDwbybLBqbIEroDdbF+Mz0zDVQjIiSWyI3eyk8DsbjaJeywWRU
Sbtf/WO5GvKQPIiwO7TjluW4SM3knubbY7d3Y8Rvj2tK754GM8Nj+toX68EgtGFuOYTz58HlJGjm
RTRW3CkwDe6KRSHLylM/7L4fMMonFOanfVEDTsZAkhp/kQ+sgyfLS2tenf6ZVGg1BojNAKeHhP5l
VvxkL4NSGuFXzrgdBCyEao44fst+JO30IzPOHTuPltKQ8BVPR1/TzH4lc/tPlZ/MqV9XmrclUR+n
W4WU4xVbtceGusb7PMRbZOGXnjD7DGXQv/pIXJdETyVadhNsVkuYIQdkjYqJW5lkjPUkCTjFGqYX
0+7i03MTxukIcse/+II/OXPLd3Kwwsa5zQI7TQY8vONiGSQVRmrMyI25hJtohBrZMqAC+qxl3zPb
UvSu6PW7ZprvxI2pdSRuiNLLKWKQEY05pcFHN5dYorTz8kJDos3EdZPVb0mTPsMEyJxx/ZttXYzf
+EIocySL2mkdEnu2niuexfVu4fiWzhMkDIKyCF67cI50P/+zwBU0M6AGJod/RruUE7usilOR/ErG
LNY6tA97e1cW+THo/rD+yLXokOTTSksksCNXhHAaqpBB0kCzor1W25Gc9fibdt/qUQdYmm8h7i0J
Dyq3Z5suzzVIb92qggSSogoIAgiGZsDrs36OSn8Z/xvR62r8FHpl9TM2F9uU+uZKid9OXkKU2Od3
3RIGufkGjt3OScgmSxF81YbpI6QIWmkLUy6EbGD1469bhpE5uVpvLHjWPpociOxclkooi8VZqliA
s3Nw53/SnxT1AimjaxqPbIUtsh73agrgeGmc3sqRMQUzo54DYWY5dHB6445xIaJTckJEAe+LukCS
tnNF61r8LIXxWqKRxQ4b7aBkyE4+rcUSdZUJNLa81vt0K93mtZa6KtPkZrJqM7UZ5hdPY76vuXnv
s/JRpyVW+uKBQ+JQr2atMS0MKlQuB6nx4hnQz1liG9y8TbISTfpqWwj3pa9XsBjRYrviGDKSAPSF
neQvh+xXjYb7VvaLlybj/nIEJT5H5ag9pLJ5pI10L3RKoGoiBOOv2EiulrFVFvuI3eWUoJWOxZVn
fsqDec4D1uT8GsyHzK47crvYcZPsQslutIs98kJNF/NByutNNKSbTN57po+nJRODumi8o9yC6lL/
4+RJNkpVuuQSue8q/WxWgMnXIjTYSGcEyo0S1J8mgqQUmSlw4R6HDkpGGSE6KVYGlVTfCqh7XXLq
ovJZPmelvsAgjQSC6BdNPIvMU1kuTOLFwx8zviyp53KSo4yPC7JT9SrcDsaqWHdaFpg5cUjI/yvC
0hKlIQ6DPQtdhnU6vHWyHivriKeYLLFKUAaunv/NjvqrSTQnsmTiCkVXb8UrisR4YzpGzJkvWuN5
BtsSxzhhoadfwaBEDA1t0CZ2ncL/9MZiPafBKBlX68Cp3hqXfOR7HVLe2A5DfBdW+XbuaiVqKAHL
c7K6MrliII7cmr15rb7Pxca6KRZeyprtICu+CWuK1JwilUUxqX148Id/7Yg+0PsPWHUg6Ak+JiAy
RE6NWGnScLKWEMf6qT3w7PcLOnT1LBxFRIY9BcsetTYy56BfV7fv0i9rUcOD2aiG+o6Wgqw8g0t5
DWRc6B22wbRzqz6zzYYSYbwWOHWcDJOnWeduvdA4l4or/x3tjqBGlTHU/hC7MVoEPeq4YPSVw2SV
Tj210jqNUWmwzDGQ7RjRzsWXdYW9S0UIKqih8WUrchpnHbUO8YS8vt1UBweiqIHHU2bZZtJPbCjB
jRNSvoZBbUuRUncv0tJ1SDCWbFWsNMsFlGk0CC9xkCH+MBXdEXOE99xU+yRg2JMDc51DRSnPev9b
NwUXF5ikBLWVv9o5ZjliKEVjvJrGW/+hAIBKglapwiYHBbv+VMUvkyZCWVGRc38bjeGt5u6VXeON
q0QAo73NaKysKdJ4VaXjWiO9GoQp2nhG4fHOrzGErc0ya7jX2kD2DHHzRn3gbiJq1lMNPsWRol0u
wnWeAo3hmOTsuCoT5VIHsmsKxLGBZcqNt5nZ4ySfh/oDfNPaE+cmh1sJCEWBZTsTgdueFoYUMjUS
j3/7W8edyHJUpgur3odXIJ7yWaBU2qwhmNnubXgdGRdHr0xB431Sujem7PeZh8C8Gd48Z/6wLB42
cq9m7AeNIRqROMjlgKkCfZqD38/LRGR/I4gvyFZj/N5z6XcZ2DavAQ+ltxuF9gswQ4nwSFflogni
+7AgbJnnd6EU3lhRmEvFsdnFCjDLtnrInx2SkRQIQJHNbgbyQVEgeDGqljViHTOEZOIFZhKIn8LV
mcKIheKmIH6KrfJmxKHyIXoKP4KfOT9ptUARhA1ZuyXDft6K47Ycye34Ibbg5T4YoB3D+FVznwtM
axO+sV+x2qBv/S1slLeSdpEa8/Jf/nK/ueNIaBBRtv9ZXWKbE+tuBrdTeem1Ia7l5dr/GtPu2cJf
ohM4HZYvp0BzTPMps2pWsfP3zHRWZjoZ99SABWRBFM0BjY3M7vQ/Ogsz4aZZCc+DSZgskH2hZhw/
eJl+eFste1rKT8XtLlYrv6lL7qbDykSjetdyljBEs+TN9piVRz9rrKwZlFciQ1cGTnfFaG+pBT76
+L1IuW9wlIhlpO1CWIpz2B47R4mozY7J0ow9wUiYdLQBLlKdSNquaYFGR5suS8tEH9jB5NFT1j5c
UhJ07Rm8mLx1UU7Gpsn2ZrQO8tnZP+iRuFjR/gPVd9aEI18zd+Vu3rIMw56R3dJyu44BUZDAso1B
9IahfPYtVOk9HHEw1GsVKHh92oO3pPe6JAnnTjjLoxnVpwUzU3qDh+Jma/MsP8mvXrz4GJqoItXU
czad0aa0+1mlscdL6CK+lGOLh8vXnB7nxWGzSHGMcexcc8z3Uoz526NjSNnXKWAXhQlBBu25RpSg
jRcjsrosyuTtXCq1u09/5M+XnM8ARpcULyjO4DWGCkenxn+qe1lvoablbXwrKCVTYz21Goli/f+k
4NRH3tfgbLnszQOC8skf1NkvR92vhTLYcLct9Kx0MIHR7xfUhXQ7Woi4VD9Q0xQfGk3gSFmjj1o0
UtaYHLQtlwFksepgGZoDZURyaCA5rGYGGQebagttFrZk1rAMvTerwcPee1i5ImK7W+PFXYxJYkE3
h18hv0mSdu1YJ2pFel20PuZjGT+R8Ifd0lwPC8FmbxAJueIB4FDdAkE8MO7LF+nEOc/J0JS9l7Q7
/krdGyxOEc6G3CDt2LjvquhLATt/HXvhJMYTEDhQLH7ZWXH2dmjYvhZsZZvKohT5XLb7By4lI9Gd
Nj1XjeDhWleKwe0XbLDMMcVoXQ2OqJX/EeswjaPAR7r8XfwAQFl2L2ahuzQZzKjjakryXT1pvyZx
PJerwv5qBIpx7/ktN1Jn9Op3l2hui3peoZpipDVlERaOszRyU7QakzYjnN7Q9PK2dEP/6Nv8rXK6
W5fhneUIXA+MadbqT/s36iv7C6j1SRj0H/k2/+hU8XMc9g/vcJSpYtfFdlZM3W758spqDfqn7A4m
oRPfc1fcYIU5xsIgPVR/K9pLBcxEhZFvjYCjP/3qLJW+CAcUXXahZ5d64O3DTzeXUkg49wFFwU4m
kCkd/bptRCAa0S9pqZ9qbJh6wU+7BHEnenYNCFQVyiNnAJws+CKyvpxfqzp0kiaWEKG9bozqVle4
ZeRQyTR1V3gOjRRbzPn0HouMsMSdUsTlEzjbl3XiX+3f66ucYLGAQ5j3wlVBlVB1XTD1Pw/El5uR
XSQ+Wb5hVnlkCQySR8aTt1HNAZLIKstb8s0fJOzG+hpACkX43yP8l/IepSM2/pWj17E2nbmR6WUs
OQ4983U8jQpmYsYQfouvURdyhurYKYW/zLG9JNzS/YFw4t4kigfAyRZk8Tqsa7y8bG602sAaOq/x
0OoOhIGkSNgS7Bzb6//VSM257pbzkgnOilqIfHcyryhRscKzqs3bi464acMgBhANrsDK3kER0zdz
29+XwfoQSfNoWI83yW8RjuPCMb5LiTdCyZSx5xTvLf+CtOQ/ZolJvhxMieoq3yJgHNmsWbmfUohW
wA/cUiLfCWoqdPkjM2NxLqjuOat2BHw9bzqLtOKtxR0DlmIXYiU1T4fyJxmeyUfyAUwMbxx/LZvv
3IImKBdOz8w320XfmGNlrL2N+NhKI7u7xbOZS472jsHTmXJyDxmV8bOmrSDyVPHTf50DCYK5BIQC
/ukBYDHQhp4MUsDi56U7pSmJ2unk5IxX9A6UD3dn3zM4UbxGLv0FZ/P2x8JSWSAlYDYebKsWqOz2
eJdAEaQdOgD06cmOJh1RnoCiRKyIkW9cFXk6RDJ/lgs/AcmASW6tJ0f70xGAx+R42dsbaVUkWD2z
O1t8eecsZMpMmgOgFWeufghrHYwvvVCvQardfZUUaC4UYs3HHoBc4exWHvQRVilGoU8VihBon2eK
a3XlEapdK0Aemx/4iZy8+ms07yv6hpEE5LG5VpgiGYl7mGVzxbwvX/BBGMXIfg4zgcSry7IxvEnn
WGjNWCub66p5I4Mb6+/AG1y9itRIRXfA3Vt1QAm9DnTXJ9wV7HP5/tLZIIie/BWQkFeeMoR1q33s
UAthd7VifS4W8TzQ/+1FaKkD01AgsbvqlJkcwY9LeL2582buvJbWBqdoy2SdNLSwzvawJte8tMTT
zDO8F/QEPfg1pbqs2c8qH8+O3XeCV/A2pbxYQv6nwUqL1ruA0YEPVqwZJuD8xkk6BtLPfNnDmUwt
0TGS5a4BQzxw+ExGA4TOuFiXKGXt8HJSsbRZ8jAp22DtZxvRuFCQ4yS+C9mbPuz3VUoeza+sfhmt
0yfg4mdSf+Xihqgyo/mo45zcuYqNqODYBz5rUzYCA0dssXst6Y4MYP1ekO5t2d+xSBYf2DoHDtr1
oQA+Vm9FHMyvwVPV+YKV+0tK/jQWxxJbJ6gntFiWW/638qxLNZ4JBjSmaHp9CuSjxcjYFFdzl26k
zfgANOwRmQ4ECnx52gmVhDwEFgsUAUoGs78wvzJOEPFh+gUVCVjIQMjRuXYLICKofnwVZpBIGmO+
+n+6gNUQfKHTfK0UOShke8nRsepClPcIFNNYrdGSoog0mPfLS0II+WoD9o3FTIkNZYuTpOVwOpmy
HqNa9XhUwFBGMnMCohVO1qFEMZ5EfoMqYxA9BRtQvhQVgcrSoZhmR2u5CXGQ09xA8NAQojF3OCMV
KdarsCs3FCt3UVgfuGEwj4xwkq3RJk0D1RM8ieRtVvb34UJT0ol8VAscFS4MFPyXYmgvKeyiUN91
fyIepGJ1ZaGZ+LV+rgzIX2PbXvb7HZxhxtv92vyM4OrggDqKRtw9kJe1O/CoaqFZJIExZcFoXIuO
XmHB8U8KCYa12Sv8ee/ilH4hT7RIWpOz5rxoay13H+rfTaiBSSUMq5AIoD8rIGUhmpxv1iVnsTve
nO9mGNBJ407mRM6XzxeHVkfx2rjfZF8T12ezojjD5AxXoQj7cQ0IlL+n5ssnxYZKlmLjpZO1XqyB
uFJTyt75vtvmRyM5ZREkOYnEcBVzTD8ShyJYFXZyL4tOGRjUgWg9ElYejFJef3u9zg0KO1Xcea2l
QMKLVqG1FOUOV4NxH/LxPmXkzrSglDLyloFMQ7Bbj9pPa5wUJVYisSWuHn3d9Be73WkwGr9qET9E
OQJVEajAAFSglfBXJt8mW51CIApDPTPRZSvvwBBNvIER9FHmft9ck750c0vCJ4SmA57RtE23t5nM
QPTTrvIxFYz7ubzISHbQQ4UWSoPCHbjN17XyOhuNUcdEzBquxQPC3bk08zggwhUdN7HeqW9gCuw+
BBrIHU2pFAkJ6kx5jpLnNJVxrxgX9fhPpiTURCNS1xojHn5vCYGiGg5rHg4NYsbSaV3t3UwtoqYG
XOepLce8vTgWSzRLOso2x5iMWxKLGF47TCZqLT/Nh/B2TLtdhanZXbZhv2Aivh6KSu+LLY86KrvO
mh4CZxaxo6H7QC2Mrq9BNi9jBgSv1aZ4yb3jAsDuLArpWXK670Yu3DSSHK6brA3LdQrW63hSUZut
FkHo4uzqrD9uGynwqaukv6a2oTYuWH3XnKFIzwvqSfGTt4gJHzZk4NEJ8OZecTPs8UBt6rXmO4ln
RQxVkU2eBW4IYfWBppfactmKp6nRoMrVs9iEh+dYiFjxzg/LSZiMh1QND7OGwJghbunj/poG/1Ps
9pYP+c/cg+Eu0e/M1xmfCzIdxtdi8a7P+xMkVwu0ZhJdOp/cF8+N+j3nPzEi3bD13uqjQS/ltJsU
WndG8Wd9zBjOqaGEITkDElLXiC521NSELSAhUMJNs/P/CZhriveLvlMn9Vxz87teVl5/SO7UWETS
Lb7ypv6iQ+1drMswpeZgGs1nKcjv21p/Lo71Zk7WDUywjnBoR1kGB2YUI41wL1BfPHGincG+IC3k
AZ0IkTmwVKCcPVeZBhQB2cViuNqworvN/Jx5tqgC3vhvxr4xXoa0jfBsv2DsdBlOYU9Ndtm2qzxb
IZyzc6Xqkd4rF2f5Yod4YWJR1mN04IKrVu36tZ5rpCEbEjN4XEMv3OCy3tGoydZBTdDGvBv1b+FN
qVumkGyeJAX9k3ZGCrBVLusuA2mC9VCV9PwqzZnqtr8NDQfjZ/ocTXanrfim4dGxGMcJbGT1ZmGV
iQZQmy8cGvlnMaKskQEFJutdNcsHuemXQ9Ij3CJ/QSPKvzRn4hADbWcLZUKygBkIGXPq20AN8MIY
dZrJHxZt1yeYgaSsQ6soGCm39kwZUo0bVqfNaybtesgX2bBrYXc/17MERH6ZGBANYaceHjZw2Jz2
t0EN21Ls9pBodQw2O8hSY8ZCz3+VSIbrVJdPogFd3iuUbpiWqd4kFMmzot77vXu+JgI1e+NxTSlj
UBFO8gX8E+5qK2gRVeiN4g5K5RUySIe37b5WfTBTfgjMNlv304nqI/WE5t2kBFFkweOg9fcGl+Cy
ByxEQ2tEt47z5JTu2g0bpixyt03nlfH2+gI2sTQmMypqOvaS1ilfjrjhBp5YryVCFovKQzYRR4A1
xjEHhIptUJ1wKKiMEkdGicM3JBwGF9KfgnQsrgMiEHwaHfrJw2f+5aPAFvL7hk3IYntcO+X6qd3/
gbv9OFKBrSwGfFPqL3sKYUsBRHYc5wTB9QE6hkLwougmBUYedPXNGc/yABtLYkuXjIE6ARasV5Z8
lx2p44TUsaNK4N3R1Q8IPCfq3NmwrQBWg2gvIgoz2Xtdok/hmN/k/YkV7QLOi2bc0qH8o+uaZ/Sz
nnxtN04OmStm1W1h9LFR+qYMdTGBeMBWGdzRtqAq5uLr+s2fGYBoiMqJw3Ws5udX+amLu1+B7pqY
D8/Mh02lCSp9CJSucArtW65RRiHUFrVg2nuvIVess5OyCTsMb/ocMaRnAr5aclRsajSwvSph4pnd
GmF1V9MrCFK2RpmDcR0yYnOx1C3KWvW8KCaKLdR4cTHixYf3OekfDbV4v/Yuq0E3CyNDOjzYFydt
oxwAPIZF0asRHvYVUnK8xHW++gu3yZRmQZT/HrIugFtm2vFMkm7BJHu9TptGEICAv5z6CPoXfmyZ
ZVKuK9wt4xV4JuaJlTb/wLO0VjjV5DWcqDGLHiH3hFhw9pgPpriZlhWLVKNR9sJ4mHpbEoDrqANB
lvgqwrpRQk2ksaCDNUrWIt3vrUJ4MUx2wawoW5OIwsgTh5WNEwefgZa6QUCPFWNP0bfU9opDTGtO
Ivd9KS9nM2fizwzQbHV4Vs8BnJnRc5gM1g3HpiJsrv5gSkhfN+tLoNHX4XMv0fh968DfhG6kfdsY
QlA5ILRRvurTa8XEnMo21SZAeyIWcYFEhci3XKOzx3jXw5tSZrLppBkLDbsqC1E0Kl3TtwCY6U+e
/oN5tsxvdxfweBuhkXyXe3FDoRCbuRXNxwLmZLVzurTe/Vxwuk0UPjgioau0oLYOGtIa1JagdOx+
d/hZxqlVwSV0790Kth0XLZlPVEQE+NlwI1z0QG6nMeem4t9Kwhd0wRvQLBx8f5uX0cPu7DZ6RMwd
uQ1VfgCtX+7odh0IrjNxo+OuoV36OVbQFneIn8dVzTpkJsQ7aLSKsxhZjORo7aUeIWUWx796a49A
b+7DE7tc0EGtPPXmW2+wDDy6c4YcV2VIIbxMCFukVElkPlg561/Ut0zgkarAwzeRzuy+yYf/2lfw
MvsKXwdLRewtFduVXDnjTnUH/ApVYvgNHleL5ccI/F4F7MVkqkOobnyxAX4fD3BUfsYKbf0cQgtj
yu6TPwrio7zt5ngVyzUu5P2iNHOk/pZ6iBuwMF7UvmZG65bSybxyQHlqe/wZCChxhdG+6mWYZiNS
jR8FVoBJrj/5ZD5Rcn4279ldgRf+WgN5iV/NXzn4WYu4nCJ7Sw7rkfYSdoYD7cCCulmf1cCsthNy
MFupF8y6mOk6GugcccaHpTwP0fBRJF0Mc7lpmnw35j42x8uEmdZ87A1KYuWfjJMmHSAn7TDLzTTY
D2ZbpYWQmslcKHKFLsJ8/0LUMevOpNgJ15AsW4Fh/ZZaxEY8aClg/NfkQ35sN3o5DUKnlfoLkDkB
VJFKpkp9ciauHJUrZ/Ecuf000xVdA4inMijwTlkAtDePBasMY4z1gbTOgUEzANDKRU2a5cg+GXSk
eNGRLtZZJA7aeVJaCjfxZE0IWiYtrIgM3w4zKDQkUujBx7jMcZqPjrdeD111mYW4xlDQ3tJUsuDT
ltnXBgOUQxV473vpZPrEzEx/yLP0VJb2jVOk3O+EjGtcmQSIL8pNU/vH1qjPQc+ZlTgx3xbisM1r
WwzrLt1K/ye/sq4ohnt+1fFyTJe8EC/Jw5uQTZrIVJtNc1ShfUxbpPUD8SgT4Sy7Mw7Gx66WH6Za
vfdd8Ta9Y885zLO8Ic9Fy1HtoYxKpfmZGYojzpNTza2jytC59N+pMrE9VzlKzwJ5Snl97tC2lUtx
GZL+fxX54XA5LiYdaQ02Ywv05fJCuK4L8L1p9/W8J5EIzYgBAyrn+LcinfdDBXeyp8EsfRWZGhcT
yZr1ce3hsfKqNxNX93jQGqGJcFRYasIzxYEkBstOozhz96J7HEx3GLCmq7T58up3mGAFO+M2nVh+
Kjxx7F0P7ZHozMAI6KyO5trl40UuT70qemoL3WeFeYFaZbQRl1owngCHnShUlCFqMDgbne6OXclQ
B5LmgobqhFVRgYM782tb4TSvFNP3art2GeARt/kaGWkpbplVcT4r160s7hqjjXbFlfAlYXPYI5z+
F8Wq4zkFXmN/JcmdbTwll5MzOFYZ9St+d6kJNsSc9jB3ezAE79BKX95ew7zJb8FjsNfwsU1ARUZm
BhPdZAlUa7nDrKRuaQ9HCz6UyH07u2PG0wjPpGG0TtbN8NtoI/fnfkxg/RvkLD8FjqGmNADIDWd5
PkvQG1SW6XWbhwd9SzpkREkhdsfTk0FnKiK1Upg3biEpmDgxpehYjwvcumGWIqsszqkRl5t5Bdnc
bLcZ9CH4DjchKDd3yvy4NYl4S28NcyqYG+YJJhajqh4SOFztR4XFWn5ISF+QIZnKDSc6jiokggbh
x3O0+QoG/gFev39smsdU2JdQ4XQP+5BwkDGf0N8tow11thBL8SabK2Kn47KDJBoqRHeAijS/1kZ+
EVVGHuYyTwqfRzXWl52akXsT4WSjQYkBYwJqWlx7RLRI4NubiWeFc+Qmtif10K7Z87Kqg6udsfpE
DW6YssUoN/5pMAvu20yXlp+bEilAjdecrb1wnt8lIw0bttRpiyXf+GeMtZ9JqzfmQBM3xS+nIRAB
TyK+ZRmb04HDC+fqvLRV/oCHIx7l+WiXs9Tv51SQzz2QHmrAM+S/RuuAWF80Y7x2VvX8rXsQCQHT
HqzgkkDPygDYkkGfvJabXzBaEI8sBHQxiHc9qZ/ZyRaTwemyNxMXKLVa3T+0hfuvAIO6cv+1x7Od
lOeUb0+5GJi85fZcyA/LOQAL6hNUsWy2Z2l9S/Xtcdxpg5UcPXsbLj9HsrAEbFJjZ4u0B9XBFOot
J8UMf0dxOFri4WIuT87WxjmBGfJeep/aScwlP311LEjSUwH+Avb4PD9rLQ+oYZ3JPIwYBOodCNS/
EtIbFQlOxfLX5MV4sWMEXo4ODE7CY2+dJK9epQCPX9DgFR3AonCHDIAtDPnVht9V20KHtN5SBZtA
jX6oKCLFWZ9K9zXlI3BIJLK2sc5+w15FytEAyMzNcsSDNXFLkl2KY5BXyAiIIlrvUtJFHQWAmK0x
kAUbJeT74WwXGYslsGFDbmwpJT/KKF5cH7chFK/XwEbgY/4vw19x54a3RbN1MaBfUmVlE8AhYEGY
qtwJDAXJxG4PccJkxTLM0/+D3pEK01gn0SiDQfpXKTWpBoRj7FZImY0dk8Zh/pZ21gArFmlBCWZK
CWxiTv6PZKAAZxmKIHaqWYMACaNG5ieo34qw+/9GVYgpQTc4C9qkAi1wjxa4z8ewQwts8bXhHF9k
lil6E2YYSjsCtDKFlYS2B7pFbniIE1k6wJlgu9vo01mSuT1eskoWHMkKRjG3u5HWxasDY+OnmufB
rCmBZu5h0tTnjBdCK3621mVKaIsOK8pdYTn8cVB8c6O7W9Lg+I/F6P+RdF49bmPrEv1FBJi5+UpR
lCiJyh3sF+I4MefMX38X5+KgcQaDsd1Wkzt8VbVqGelkXR1ullcKm75WABExpHP8ZHamOHEhOTEq
jWBIV7I2ZmYC+s9wrYrMdkVbvfW/zFJO6eUTzUW5DXzsxXWp7NsolkcbZi/zkeaM+vpn2tSvNAxf
XTO8BVtziqlAZMpjHaljHS4GNoO18gd7CogUWO1V4oA69eJa6hPgFYYlH9OXBTdnsH+s/P2XBuNJ
JqigKtDK2lOOzE4AP/uJRHCY0uVqkSgxVONmpvFRjQZnITGol9NNM4pbFKvXxdXZtEjf006zWI8M
YUtIKBxnS55g2VOLAcJdYSDNx98ht4OHiNFOmFlFoJYHMMIovjzUL+DAGSfbSmKWU3MiIoBLRCLu
zCM7l93D7AqPxyPdvxdMnCyBzaUAzuTafm63gKc6aiMIicvObE+fqx6+2zB/ZQrGlGt1rGA7loBY
9RVUbX00+hpqisYHDSa0BgIqjycqaeJe96ixeK03I5I5/imS5piBK0HP3nqOgFScNZQg0TErBDS1
LIOjgQAzSV5wo0opleJCaIoKOgDaKNjYYQov+cxYNEGMKdWzF5Si3Ut8WEo/3iVG/MikPcreqJ6m
avGzmWhsoBNv48HcJX1DJZmGdtY7AIycqSb0pshQXIOurN1OhqXa4791+1n+ypv5e24gb6mQwrLu
B+B8WyXKvLBiYQ5hDKIfAgOI4qgrV0nNbj27CvvquzCrIKebjikzGpw7aOILuO1Xqidfoyg+63fP
fkKtLHdYcviIONZxVIqNoHQQgkm9PHnI9HjCOWcfMlkgtHBybdWjlsGPLDAfmD0f3W4C0W/NIUmi
5DQ4BOEACEY90gyNSTAaNWwYQ0kwsjQDFQ7GyFBq81cA1qekIw3p/bCyLymSvtRVcpIrTPKTjdM1
kRiWYhisBVuSGxHdLkE04DI+tR25H44TczfuZNSxRlb+8+chsuPQM5CwO55LwXM5xZybsx9E0ne9
vEKZyY/tDR4K0VmydkbYvcrYfnslRS4KRL/CfbMm5ASg2+KVtjwvJuU+09/q0Ir1HZOjMyZwe7hl
MgiXbzMyL8nfJ4iyT4rr37VmOUmKnZf9ihiCUfh49o5lutJBwjAJ/p+WRUQiW1+a0pPGc5c7F94C
6l+0q50OsOIQQyn2ac1znvb3XtLvBQ4NLYY4eLDV/kNejLd1anwT1bSDP9w9r1CBH6nF+NAwjhWm
on5kHt6OF+adGP9P2ojp2W051GgcagTyvT7H/mgTz/1Vylw9Gyba/TW0i2MDTM+aGDeg+atV4W2P
5gJqUZy0n3PSBWKFsOyGafqed7JcfEzeBczRuyfxMGOjXLwNDw8xREYkaZa32WnM67A2zNlxxYFU
5An+7CaMrmVbXDUQljWtd1bR4x63OitQ4ZeP1h9LpcSBcgHsdhQ7RDSmFl211yNlPx00K8SC2nkG
1XELYK/VTYfy2oJkkfO7VLAcVAkcdzyQXGmrxEu/YywMaQN6Ifqq2emksd/PkUoSWuzLKqUdq/Ua
wZxSYpdaTC8pQq+YUfX0PV2jEeyXDZeb6tYhAtOCTDiiPJhspVgwrN+WIygHh7or2icTEJ1DFHQl
/kXHnQlSJs4hcRRYKuM1dpMnI7NZg39pMabAl2jR8+2OICVcuf1lK58TUtMUAW9uimOc/Zz1aBdG
cNkk9aZwmyppdZzz6c7CfZ9wcFUNlXLVE8j2MfKmM/raMR3IPstO+mH7jyoyvpZq/Zyc9IDbhXqD
5iKFf0zpW23Xs5RG90f0q4lZJcVOs/jI0U+Xh+E2eYp0AK8k/Amv/Gxib5AHY28KngcmatPOFVSp
ifJ+BsA+sdbo6r0Xh2XsrpKUvQaWP9uzkRxGrAIKZ6mOCpUSfxSY1oOMlBnfmZfTfYKoauMBwKni
4b8zCZrF8/97ACQ8APPKsBeO1yJCb6lQ+UXr1VwW5qIEJivTj4nBmLON7S2hfcmEeU2m7m4sn9s9
MNGbl7Dmdyd3HxLYZq6wF2OZdphdj6UozhXZWJn6KjxWn8meeegtyikOTucbrW+x0AJYtA6cv9Mz
dvNQOeTteqhKmVBO0PW438AwZdIFT+xFhU67sPLpPuy7HNgvWFqZeDOnYUeFSlzhYypn5++9GLmb
libXFyrGdFcwu9THet9wprJMdwG7O82pR+cVBnU82aAT2qMJs3G693bHvTt/rrgvlp/RYxhbIhdZ
gJPvQlXRRZVp+QsGswymZL2050WhPkK7WsCJogBPgK4cmOEd7J0GVpdcovhrkvTR9wvgrWwej6Wr
fqyFdp4OS9BRg6LEc5BBJSPyWGO3j57pIj4MldxDpnEXr75Kefwyi/5LAJ9tUqIsICPTzzaJPygb
KKyNt1I8FUJYvVych6b7TOr0oyJimwX5oF+ZawVT0V106vKIUXBViXVmffJ7jVi+mb+kig4A0rEZ
6JVUloiJkQaoVp2BngZfDRLCnmUg5uJKDuOfBeeiXhnOSusV2fBqMZSfdtWo30Bk7UKYPDlBJm7e
/nizsznokoJ4878SoFD2FLqEgApfzSKOas57O2UJYlY44XsCKWETnYkSJoY7zFoFWf6+20xaEnUw
NGQc2xG8OGeYLor8tMr8FN8YGsgQHXu+5FQ6EMSCEIWvidQOpnDl0Dcrx32O9qToi+i8RFy8wOUY
V+zqZND6m5n1t7+0ZVlw1nWt4YYdnat4JJobn0DYDQR4TWyQFYbomS6e/0WlTEMBpsqyOa4lN8KP
8WSa6yGmrzmkR7HXFA+I5mjRkNJxcW1feHsZafTnqmKjhiE/AZw1U1ospGsn/SHCs0R/TYvBIRNe
Zp1De7b69JzwXzUS1Vum8Ed5qzlrPEs9pspeoUNmQYeOIC2nRFyi8cYjdNVh0CYMmlbbjaSnDaDW
2PZ7vrGVWR8pRDyCUjd4LYRX0kzhn/y/ZlTNmZfnNGKcPfRSR7ceR7Dozl9XTw5PLgLO8sMxkvfM
OCTFEVVbPKpc+ortJooscrebV2UrQSWMywHZyucRtzyZyJHu2/so/DtRUgDON1u+m+6G+LuA8HSe
E0BZfjc86qohfMMs/DAvOLPu1XFylQpTY6ITLtxJOPWtZcG53vlpSt7PZznAXRnqwCaW77/aFtEa
GdwrZDRkQro1TiY22Y7TMO9mVwRetrzTQXl1Abe9PT1ENZ52Crv9VcncJv7b8qL1nIgVkvzaOFHz
1x+HkreUgtMsQa8iX5Ww3tZszhNky2cI3TyHvLxSPouvQ1msgBuLPHgWxLqhDq9ZlNwqfjORuLOE
VJqxC/eYIPV3lEHGJTXGjR/5erguEVHYCb+t9AaqpxNsh6X0yJqPZURmgkpYp/m+aS4RroEpBUGp
r2e5lCj2SmH+4bG5mXH4TFf9PY8gtymfsHmNtcVppBcYH3geQKboQxpo2fhSU6IUpNnkiYlu2nv9
5oTVp30RwccE+dIhA3Dg1MarKsRtoNSBI+tzyZKXSCAYLbm7LPWNlM33MqQ/lrb/sabxD0Ppv9dJ
HBOMKUlVf2KAgZFX3g0Yf77a/gn/zWgrC7QP/bMo8LvuPM7Q7EtHs8Ek+Ny81zB3/2tmbzrzwtP1
ULNkn7vrrPJoUgdQPzEgnaS4OS+yjmMqucSiueTlcLGW+cLHltuERbIr2/leV+WjNE/cVonU4afh
FsMP+BBh71usPcGtQmU+Tb0FYWwvHgHIgIVYqOg1OgvUHcl12+lxtbgM7NyZAf3MgH7+btvwULck
M7CfWCXxn3izCB5lyTymvTja1c0qQdDH1hG7/HEV9JIt6q6l8IXFYFJf1aI+y3Z8cM2425yahkyi
tS5xrWY42zNiNEn25qwN/NPUQ8gBO6JGDEZK+LTmrSVXpSXmPQX5tX6O9nsZo3v4owr4AdCuKvwn
CBmtPdQFt1SlOMh4UViJ/VxNgnBRLzaiqPA7HloNWdRGFl10Uu2cljM8suq1p/CpaYh1Z8O1M4Y7
JKnLdl6eZLz9VF2qgDmjDdbOlAPEhfAttaYBb0Z0F6cqjSHfw+sg6M1QLQG4Mu9lZjY15eZCZLcu
Uq+6Rp1QOgWtrl1CCVhJi4HUBACxA1p8ylRmOyM9DnEXNK72M6ePlAXT7SoaqVBzLBJWnTvvsrX0
ZfrsqD8jwisyqsNukMa5l5tMm02T+/NkXoFhUsCRO8DrwaiMV4HMqRVykATWYjHfnpB0EprFtIPz
pPA2q6GoxH9tcpU6uUoTW43MJcNsu4uCumboR7n838RBxMypg7BzRCH73OsGdUIYASgwYiKWFfpJ
NuHx2DvZT+jtlIGWWBjyHHkk06xgdCIanc/SbXQb2sp7GZZOt3zWmfGhgUMwZ3EqwKsnjEmmwjd5
OyQpPRYR9xiSL4M6UGH9rgV7W0stxuD8mhiNpVfZjO7tsDzKWgoK80qt+wimXNHPAy9Jt6Bmc4yl
l+2Y167WsJyMlNenkPsyMDRFYJZPmY65Bm9C0XUXaafiglLa9JxnjxpnV2Yavpz+7dTmIA8w0CoG
bt3IxIxhT/i2hhhy6eooc0jzS/NUBu3ZMl3EhCcp+whIU4WAYED6z6dPK88O5krDEOWv6dgzD7X8
5GDX2EwqZBEuTtJmaFU8R+VBxQTU3mJeY5UST5Tx3skodVvXX3lTHeEmQcIj2XDHRNW7bZ/tNj93
zDzPW/7WrBoZEIC6WG8kXyrps7PUryHPvwnctl31CukBeUhsxymGgaYd9tLAlDAFO+qOCYKi7FgY
OOWt4YH+p0z6I7dgsXc21ictSFPpIs/5pVR4j3bJocWVY6mTZ/L2TDTRNfre2pUIGsQ7IbO2CK0z
tDAexleiSMEs9beO5pRmPqnLFfJrgqO0p8QuoXI89M312xIeptyjWZrHJ3YKSY0Pscm0XtJYr//x
bVDRJ+hIV9VzAph+rsuTMXe+QO3RKvxEpc9nKwag+rBkxXTjOx/BxpLIvLd0iQI7PNVJ8+iaj/UX
QzMzuVL4cVWOxYgB/OQwD8NIHlDt6ihNDziT0edX+srj4qEyfNtgN2yLI2cWTkwRNBGUIeqwZc/i
GxSdTKwbU+hceoqGLZ5Wjmf5pRS0pcPTipy/pokDIpO8AVMxie5Kj731mfGXmve00z2VIvdEalHv
0zsd2BjzPWxTvWJ20xaaITeE1nSHNt+nGqEoLF96FXud+2Vr1bXR1lviswkHykEV/7Mh2zjKA3/J
QK2vFRuP9USoT80eUm0+pWx4ryWHw5FSDD/9NMrJKyCMQ4ZTEMjq/JpyuDUxJ0SNfZ1nk8XsOzeZ
xhjXcpiu2o5l5GrgTYgXQnOxeol2DPSG5ESra9uQ4kOEk1TaKNlbgKyG0/Ekzqud+5xkmZactAja
cw3RoSB5kBKUNstLYVqBtLwXLQYSrNOqxGftpFpySfUsqH8uWDDovbZUjUxg74qZfGUz+2lGWB6E
QZgBxdF6JE7lxISNQEk1eFpDY0HJdTnHjk0yFu40oXdvGtgneKGBwqKjo3eQM+vImSkL/nZsVDqf
CqPUkjx9BVMJyxf4hmEZt3C5p2vqXqEOR9UpMkPQ/VkYWCwMldl87poZhpBU3VW1cprNEwpxsOI+
3Q6ikvLoQ2L+0m9krOLQr9OpA4kkiL0fLSHcAss0FcIO/VROX6JK2/PDyAI9ocER62uWf6+ckIU2
nMGuwi07aVZ9ljhOa0TLiwRzWBufoGH4fYW93dqlw1ZT84DbQ6wQ1aX7SZ9HI10KAVWj6vbFjMM1
oTEoRxzwGhzec2fTiwQPtXEVKoflcc8l5flsqCbBeoHMcah4wjlYNImNn4J65/QWF1bQW/1F1zmp
X+7d/B13xGErbFKNIGiNhQ2UgiClAairo8xtG4wScsISI+OHUegSKSIYX6ZwMpWG2zfrK1wBdZg5
FEOL9lR+Tt2KHIBdlFF+MZhHm4VX+5VLOH/awZ9y2ffXcyu0j+iRumoUPVYpfmD18ZcIN1BEZTzr
C5lGLUPMo7hRraQzC/alMkgrmUnAUChoGK5ll1mrg2pXSsNzGReI9GdZGh/Dlhdpvga5ems2VwXF
utfERbaZFf1npISGILTImJReDlnC6bXmlCI/EV7jUnbu6CntolcKEkndN2VxVpPt+SYFppHHRd+z
Vxhj6mXM9KDPlSuu7i9PshRvnGhusVsmsnhdoJraB44WXkrGqWKVhvmTzQ7ewS5KkPlpM234AjkA
5JSaraDWgVglz0jOnmsXPiJ6n9I13HMkXC0TlQzACxCO5drj6psqzSFLgZSkoU7JpwLXUCMBwl3o
n+r7gM7qutxRXL+T+cNC/rARaUiDcdBtf6Coz5ZROGJ79HfbRhJTDlP35SkShs/M3kP40ibruIYN
b2+yk6lCyigOYfJTT7Q+oKmlndtMiivVmAjYLjSWty+nrE04kc8oph0ebIG0xz+9l+loLpE4Fn4m
ghMi7qNO4/bdNU4zl4BADwPSj0ofpF2ReU6MA2bU4yVdMOtm9rVqAoOmgjWr73zo92VTraP8kcTp
Q9np2fQs5VufWBejQ1mJZ3dqmKz/w9/t2nELVQ/+K8LJptcRRdHIaubMl7K+O1TmUys/Ga9AouFi
PNc7rEZRToUqTYAnuSrPBrViTWJcYn0MwtcPGh53bUiU0txlJKp9Ft1d9Vtrrd3SuPV860zpMu7y
7p+C2oj+5DAAdCTCav0We3Ksj8z4JVn54bc2UwY0Z7v0X69GD2zgfesMthPJ7b4Hf4PptKvf5EHw
ax8X/JthzIDoio1tx4pz7xS03dlb7PFm5a46N7hxQB9A6MTFlcPdn1un6+Ex8tJisyOipGIpUk4a
B2W4wj1XAGSWhrNLnhy1oCEtH+qXHNJQS7lOK586rT8vv38vFVcEbJr/bVEj1eBp5a1o2cSBbmDE
6NmkpdXGpqzAuKULsSTp+06oVKJ7cFBntxwlJzP7wJIfa3thguH2AwXpuJ4aJllNiymDlM+S7Lok
qMZficixCTfPDq+WST57won2qeBxLiwdY2G6H4Errj2/csjYDn4SdqWJDuZ8Dk1wpu8itM6wssrl
3qYJq0qaJI++Uh9ypT/GdHkMjN+ZU6zCuAsa4WGrSTE5m9YgXfPP7hm9Y94wgXso+fdoDU+wMY9p
fJdLdBlwF9r7uWlODDAzeqYVTMBSRdXVp652bhZQoW2Vj5yiL6Mm8RWz1v6pVvzLO+4Mq3rGl0RQ
lL/R+Nln4kp/QO/kNLZlpFSMdgZxiwjbXScevGlxiPcy92Ey84ey2iZ14zm6NEpMypP5M4XFRrbv
tt1gIboQq7e5jG8/iUEy6kZR33UINEoMwkUnJHK8FfDUSggwGTy1uQBGwKZrST0mz+6uWMlTsYwX
r5qTFHGAicVJZC4TdvoVmeoXLjCjbO6MGe5xl9yFot9iV85pAatzbwHFVeF+saz0NRr9Q+9/mEjv
ll74ZOfbDvXSOmUyh1SDsiQZutuDXTNLffLzODU+FFaNJQYYK/zYgjabZaxPL6avTr0VuUjx50jD
W1WpPtXxfW2cB9AgFT5d8HwUaU8aRSkUWBAutCH0b7P5qTX+m833lU9zrFskKbJCTkq3ONgaBsbK
jS0iEt56huZ+3IYm1UT9iF4f5bZ0igztrW59J6Tc3Q6W+TTRlIWzJKUJKZ3+mFQLp2QydGZSDL3Y
Ofj52foemt++rl/rKryCtt30pTDXG9LuZM3NCXUK3na8mSZ8ZYX3sK/L8BHqCzzX2RNRfxtCEcSV
60D73LeEXn8fZlCGOlDEgYo09EioW4kMLObU8deTOkzcW3KyBg/J14CguyUnJ7625KQM2WqLTdo9
mF77M1/BqdqhO+nuoFaeLZHx/TXhi1+lIK9vSklxTf3X1N5pNl5GLWa123Uz5GaRblBVTXXqqTzU
iu1NpoePhvkD/yy3fyTiq5ZeYlapTmKqfRtSylQPUCJkZEpQ/64yLo+0LjYBTQrfubpbC8C1lBWB
ea/1kn6+Ft1OeTZJ8prCTwaJH33C4xcfDftdxP1BYNFZl4uFE6tJNycXFsUJmLi1H4c7ESA/xEs6
DZDfK/2i2CmAuR+EKedcv6S2cQ4rBiT1K9JVpG3ugJanEk9j6Yi6xge2gU9NFRzpTznT/DxFMD9l
0T4WV+Uq5g3SK/Z2gVyET7yDIhMW17jP9m0D1rzYh9JPpPlqIqXaczMG3z5vSVZ0GvYHyyy8zV9J
vyIu7B3ntYw2yWS3dD/s5KYLiDWj4ktK5+uhOMpEJpqPma4v/NNKhgc4uqjMAXGhubb618h3QwxC
o/ulD58mcVKTHbUlXKIR4SRyKLOO6/N+ajgPFqAW+8bXbgitOSbLhZGO/t12nKTn9CQbeKTAaxK0
kWnSmF4J+4POTqtwqFu3ARHRnbI65U2L3DufjAH/MDX0w3CKx+FUkGmLC08ndgix3GqkI9iWI2rT
RR3pR5FwEnQ9aXLpIPeUKFUvjUOLycTPKu19vFOJqNuldspSwXGEWYUJRlo/G/hTitGTCa/HPdcW
wutgmoNoxGMc/irLZW/Kq7PB/OPHqHa3piMi11lMmqvg1mqCYiL5nocmmswxVZMvQ5U/4xmLq4S+
zWNXLy8yws92bu/YDhKmIdQXX4Oo/0Vu6jQYCr9wdgHguquq7GJQewM8wB7ZJibtxhCwN855TX5p
oDUYIEo3kCjFN9mPhl8DYSCkIsExK3YZ2MtBLjbOyicBk3d5F4b+ovZoBg5pwiNIuQOZUJ2EftAr
NEEgnN08oP3C1Vwv+YKKPDYfYah8LitzYQD6JYD2+a0npq/Nlp/F8E0tAgGwaqqnFHFTaZSTwv8V
TCJHtqYjBo9UAhhEP7UeQfgY7pElfIVBPN5lDgm9121Z4RHGs6pwY9Wev7MDcGMnhNOZTvMx22CB
6nzoGODEu550Xv67Z89gQk16rfWrjaC9QrcLuQr2qqszui32fS8Fcj/f+iq8q/+pE3tVbV5Zzh5n
FpzyxVvJ630Hd7sJh3NT6f7WNClnK8vXpSSCMwpqX2oY4B+uCdNfrvYrNFgxLJ4iEzlGqYgmV1f6
Z8KlkXuxOaofTRZ9DVyHcaSvUw6N4SQL7aBhTI+4+yoY0zVKvMqKwYui4ukHvgR+PIPTrEAqLUjE
NSPHt/FXR6tJAz+DN7hr7PtCjr+Rua6vvtSV6EHhiN+wRwrRu8uktcHUVNeuD6+5l2/ZOuMl5ekx
E+gsRXvcpvK4dVnN210EqkSz+iOAXaW3goHrCROTYgsf2af+HHu5PeES2VHOKrrqy8bra/cP1Qjf
mExexuKWqSBl0AUWZ68V6qZGT7ByzahP1LAGRswEQaTusQpw/A4v6VCcTAv1Zt4bKlheTrH0sN4U
PXq0Y/7k0DgBmSts8y5lpyopA0qCNPibMvZoSI0Ya8ZTKfdAqyOnihFOn6zJyD8ts6YFYWdQGBco
Hj4cSjsbBkUCdH9iv2p5PjRz4i7/2/yuAJ8WfQ0SI78OXXMhsJsAerXDW5fw204wi40ScFy0pxyp
1QZCYbLXo6kPaOq6wtA//xznFSkF3v/EJswtkrtTy91J69f/eplNzuspH3H26OIEgsdnPnLzVnZV
Nt2lcJdQW6LH83Pooudgt4/Ynu8t7YjR+Ixq+5CJYlczEkme8er1F3rDwaDOrsWJYoHUMABCXMYP
GW8/Xql9kVWugjZUk9+ZRXi2XMOP8uists1JdBiXZf1Iw10hIVMfCQpkqxPhjdjk8oIwjVJ+5GHv
SzzMTNwAsL+yiTdLGw5DRaTK4hBxGWhkIG/GGJmYIw2qAZ4jRu2XjnkmrotSJtiZT+fS4PWsuWZx
JIGJy1TOb5b+2PCO9EFcS5+9bH3NufrG5bag7sfVw5bKx+LklJarZ5XkB4wwUpoMvaNzqb1mgf/l
/GdgWKwq5IZVjQLO5JgzY9avEZnTaCzRcqy9xfkmJ9Go1fIuHCRApFuL+3j4JHCFGppvLFBaA8YC
uQPUOa24Wm3TgA4LKv8X+3B+SPBNFILLEgVvxsC9Cw5BAqIeS/xCNIg1tGOXYLEVqKb5aQX/trWi
dNTJJL4RVjtQzz/AIO+G4Y+BdYGcOQK0fB52M4x50HzdfSIqxlC7wohgUcnucj+/uNq76DCYn5hE
9ySbxu3q0HrVIrv64lvja7MrcPH14tbGfUjc/J/1SmTxMof/haM4V1Z9CaoYBFAbXnp0OoKKyQdw
GDF+BPpCELvcNbrth3wVMGLxGPnrzICU2DM8lCm0qbajRNZfB0of1tXPBCbctGN0pLLTRoQ4JMDp
v1JD36W/a7wsbdhfVyu8te3w6GXtSX5FGgu3Ml4VrEVp/hwr6zBOvPkvuNd1fYj6kfE0Jxv9GF1F
yv5LXB3Dj5/aH0nb4UUbybLNQCViUqjoU4lDWdhW3HWQzQVUC1B2cPeUcDAYgXNc5Q1dpvI5EQwG
RvwdKdVCETOeiYLx7JlDTw3ptJF+92qN8ozbokDa6GhZqQ8TddYq3TsWNQdoyQpZGhWcDM+jqTEX
NGNnHNBcO/my4hRstKCg9kbvfm+QdJRGStTn9qSrB5X1uO4rD1oE4XEVGoyvA2Y1MD+Uf0lSniMh
ncFpOLosg0AqTvphSvTjQOfxSNhH4tDawuaTqexcVJMv2+dbO9klHl5BPR8Q7mn4Ijc9YkLv5avQ
jD1WfKcuoNwPFKEIV51qb1yY05pgZageYLwGqSras6W7KV5RY9z1dyAFp2GsEfV0Wl+z23C4wQS9
qNSTUWbqYKC5Lg1V0Xh11TQFPlw85kZ9RGr2HKpnbtxgs5+JKN4bTb+14XLTcYn05lsCXl+9Zml5
Klr+MK5/I/DraBiHAvy6rIAKOXRMVlTAvNX2avLIY9nLdgad8hZbgbVTfW2pdvwk9hFeR6Y3tXHk
0GtM5bEyYz/Sn1MbX4ZvbHGLQrBUDQws/9VyybnZ77nPbtzsXQI1qGZR1PgJo3eFSN6D7uv1sG9o
PqHgkEZwjDn9cfOS5OT0O/ufPa37jEvgXEhbNM/5zXmfkKmtf8r56AszgiymQKHY9ypop46q9dby
ZuWras7431dml4P6U1/plCYDIpMByUXQDl8w90jk0eBu/G9doPMsrR8l/7BdchktQAIx26jt06Dz
SroyXosIr4XRxb6S0LhSZL6UZz46wIj7qR5DYnefq3li0aTeQPWzfPAXOfHpkwgtLoeJSWpYhttB
g4nmCBPeFh0DjXrJz0gRLkoV7M/fOR1IqmldR0DkS/KoPYFZMzNJ2nymVAhGJO9kSJRSlWMrwfam
2XtkUkzwSCFQ6PY1o8JQbg71ttlJ9CqUv1ZiU20HkA02FUGLrpgO4r+vDFPm22ZiZW/33uIFo0qq
AnWa3aLqzxQ0MBwrThAomlO+YOZTrJNm0LzSRudaD09Ig6d/TNyRzBioU7V+SpToUlrzueN/TWES
3EuIE1qv9YfYy9ydYPOQxKGCSRVEusVxaExO/Pl+Atkfkx6mG9zLSU+mWeWIkAqBmYetgNu345dx
P/hnr/Bhun1GPlUEq4ouFd9Gqz0tNhQlFLUvwXo97HjRcOXtMnwEMXh3N/+u9gLXebXtpqZNe2p1
wHVPL2ptrsfp1OyXYTka8YdBbBG1SEzaVRbzraCtUZIQBoS4s1ATOyyK71qKfsgUbxUgUXK09vxo
0fVQUtux7O3Ipqtob8PoWDP5wK03e4YVJY8xaoQjfVtgN1rQMiNY5Ra1oRA6dMMvkYwA2ZH7NeFq
l2Gzmuw3xtPQbifWda8kHOoWYPTyHxFT5hfGB/sXEXu8a+lhycgyhdMB59IhWShQxcSxZL8VlXas
OXHSF9Ci/CBgDg98xVUNToKlmS8x5IchTkkCtTtFowmlNhjzx56GY6OwWJ3xJoLx8tLI9kw52shm
7vbKPmBNHJs4OdvkaU2DBKa8nqM9p0nEBcUeHINtqgLbZWTWIcYhlDwNYEsqx46K99sazVtWm9fI
UoJ4IqMc36P5KWGopL1PQZdRPwT36RVlRjNvqch3/STtqpJiVk6VKb0jTBC8aesxk49w7Y6tnR4T
URIVgjExgj2C9EQnmDRw3QZSqAOQMrG2/SgK9M7WGZsf7buWfk4bLSnzaFWRlTFY2HQqGbbsEk07
NYFab86+SZAD7fwka5S+cH8F/3ESVDVBzunzoAdEP1KoS1d7ZO9yIjJM5ku58wYF+aHQn2nYvqEu
M060j1NZ+FhLB79m8rQyhOmf7aA/11F/Kv3qK9QCKYjQ1pLuQ9asiLYizJ8SD+Mc+ZP6NiduRFTf
cd4DfqdUjzZyU9LGFiXjA6aNnFm3pThpzVKTQ/hk8MesVm8ZrbA7qX+rdd5RXwBOicgCgkD0bBCq
R3i+ZTo/849G6Mcsva1lt1dRmwv1Y8opheBwLrFPYOY8RETR/sSHimFPnFv7lE7AkA4qMGscHa7U
TvxRFMVxDXcwuNzyWhsWTV87Gex1fj6fqXCxtyB9TqGco9yaCX4Z73erssXrCDv7pG0IB58lmo9D
gINZDk7+9akkLZtEczDL+9zFl3ESXKDBvIpgkSEVLTferqsykN4zZN9tIbfoXMPIz0qUFlJOx7Gb
VGGKs3WgCtiQDsHcc5/F4a2Dhc2a/6PpvHYb17It+kUEmLn5qkRSEhUd5Hoh7ArMOfPre/DgXnQb
fdBwuY4lce8V5hzzozkbm0UK3YhxBVcevUxqixuos3sYd/cubu4+v/k9Tmxu1IQeFmbpB9Fl8P18
rdz4Bix4Wcwn8nNOvSohZxuPKqDzzKz2xfBaZOGGECaYVA8rhdfwUskivcdwxXKUQtjokCKNbrhq
bmJer94qCpYYPDJvOiQ0MKUgj+ipMnPUmMsxBXWM8W8dhmirA5J6R5KeIcJIhqeTBqLIg6fyiAlJ
uAXb+wta2IdORLyS1tuqu0UMX8oGISkvL2ZZQhBgpIQ+B5HFZNQl95F9NDFWvL0hoCbuKWs/h9xW
u5kFfB/s8YTMM3lGMyGIHoc3s95H9rk0OuUji0yCKBfORhwlKZ76iZ+0Rf2wL39DFEckh/S+S14b
2EZgHHOdj7fduiLHiQc3cmLJcSTJSNeHc0D0pTCnUwZyqxj+irm5pM3sG4L8oTV6XZ1OQlI3vChm
K0hW2VTKtwTKTHarmfwdMUGeIso2YXtKDrZxF7i1RogpEfAxqfgI619UlLj+9KMq/qbbCea1oBTn
yGu/6K8EtdjSq2C/jhw3JAkLcIMsChRGpop8nbP0MiAefV+U9xn/jdUf5IhN7fLT1qUX+/ZeLzB0
fyr8u5SD7OBiIdndztnTliWRVnMevWUgOuNFf0Yts0l4slnRIt2YH3Gn3KN6uQVafTUO6cial213
xL4qUrTryr8P+3ib8wnVuc+Q2sZ8SMuku6Pdz1UOpvxS0i+E4exlek2eTsxZSSE8E4ClGp1TRRgS
2Y3UAEzy/u+s8cM+pbN07pRxk/7Yb71W3e2FsMo+2WpeeQoiPr2K8Mb7Uxn0U06oBkOi3ZixL+CW
M9Gw+O1nEsl3C/WtosrXKRsI5nwOGEtArGuAPD4CWEqtVNNqQRla0JBGzrip1Jg0LcvNQIfp9zwC
aoG8RPn6ozI6MuedvSKYHFvvfR5YIhqZd9Kokh8xotxEOXgm6zVbnGbcIOM/mAGgZ/OLEvCrDBVe
baI08ul4OpUDB424WBLSbJkMRBJNtJSJCyNTWDA0V7faTu8qgPxhp0SxJ6fqRia1oyXXzCglbnXf
tmnlAVRF1XyRQ/UqYgSlKjxMMfk5jUeGKbslc6th2fn1oxvBWW/nk/5ODjk+OwlAZDdnNIhfpa6f
rE/trKUapMXULZSIyjWEH9lM9a3FOJrTDClPoMVv2g/qRU9b0PQ9UZKj0JzaFrnvV68326YULKMz
mGX71FJuCy97LL5Uat2vYFurDTZPNEsAnHIeWp0K3gh/13j/BxXuLduX1W4Xnwc5QNFPMGX0GEv9
qYykaRW8YOo2UpRtnyXnKegJcRdUUqBeRmM+qlMOTs5g6YGtbdNBNGtw6NoUnX5P9mr7L1cQnQIU
YAgcRZG7cjrKvv6P02HAE8OpoPVbCcukbav3RZ+e9T/mjJr8FpvlR7n5yCRcVTNUfmZZu8APsBnL
I7PoBANGwqGNN0pwqsuc6AUnesiJTharSCamq2Zc3YE73LpyuHWmdSWUEeLpmb34JaEoSIca2X7k
MYuZbNkv2NKZyumVnPNOnOJGO6Mj8Ec5urzmbSBYHRHxppCNC35gYoBN1ERwb34HdnfV1Pg+/QaS
dF1+D7+7QZxnFchHHh6Upr9YdngF3S77/b+MQwpwP2G2iG0AhN7SMHcas3deym+xooia6DYd0m8I
PHpf7UDYcEixrtUaY1Owr+0t1bcJOEFrOSDsZyip6SSXtsLVj/nGDtEmjQWLxtQdDdQSwnR3IOkk
/E2p2OpV7KKFdOVj9+oG1rnYHQWrcB8GVMfSNYupRGHT9bk44BPhO9u9TWLKzEXckaWCZMsFGW/8
DoBUqizQaOCOcStwAgtSg2w4YOK/HEaA23ikqoaN2x/5XxFZNxWsRTRJu3RNUZ+CHfv/a50kV1m0
l7URRwY4rn5kqHVK1JO1BXJqoLNvhB8kpGLojEN2XShfcSNeRZhcB5ST/Te7/IohKnU1mZRB+ASN
1Mfji20BiN6SHdP3wCOamX/YjFyKGqdu5g5CnI0EvGX6yyaMU6jBo56apx3OT3ZQ2owZocTEV7Rv
YR29UYb1/wB60OVnOWrzXPKUflvbiKC9hCVoS0fmpBdTFZ+0D2lA87ZIYH/EMVNl1pImu5Y1lCY+
Rl2FeRWDAypGkq5LR/14qdl0Yy3ADlDrqSRrYk/FtLcUHkNwxapWnXlHDkITGyvh+n4SHB6hTkUj
JwN1CEvgfTOjg4+c8/FanP24QftJ4k0Sxt5EjBedLQkjhxwEe/Jm/K5nTOD/wH8r7fwKH1TmQZe+
GzPuO4y/2r8KzsX05NaYf/XWrssO/itAYpx1dPL7hCXdBKqlEa7Bjxd94iHt8zQ7hUqfetkQsVk6
6/84Ux7RHxzHBF+Wmeb3cewvFlUVKijjmJYWlktstnhTKeV5mKydikmaad6msz7kZtgBErrIBLZN
JSDToedzDwAGdUa6xFc4h46SA9USpKJ3Z4rEjyjOjgX7CbEAe0b/sc3Oy29k/rbvv2wmbjFPWGlf
LO0P9MlNAiqbXVd2NgFk6lN8AkrDxuA9/+B0yVldZeU5p3LkBTGIJFOnX5oCn3Q7SL+GUN+Eyaee
tptUI5IGJQXtaceMsfUTGsUO0MtJUZO7SfuUDBe24OcPjVPA07JvOQZjYDAl/o/cOSdUAPiX6HOb
VmcncrLN/pYkFgGkZ7Vm98PxYbc2rveU61kiubIAtNQ5Bk+8DJsltBmfHqWrAtGrAPJmQaexsPdj
43fAL4KGIvF4vhrluyCIPlDuQRLf6OIvWqWeZbTIIEbKMCXdE6H/jEtex42G9+njlVTJo1zEc4HX
q6fnpprPr7nMyIMq2MwuSOh1n8+AH2SB33TQbYHbnFHD7GvDQP2ev+R4PNq/Ywtn6Yecdne64rtZ
TDebA5jYoQuDgo+RRx6GVaCd0uYmk2G7jL2fWPKqIPIZR3t18Ewpx+t8t4JMurYHRdoea04llRQk
hbuT4FACLhaYdFmu3fTpvWRdVuoIiL3FfEeufOjJbVTt2rE7VG0acXpL4cbT7FZcUHVC2Bda3MIT
tGDof72hUhmgb2wDq1/BoDCp3HSIboRXYOwK29xbmhK7RXYOtn96XdBq80HyTtoku8vXRxRxrmG5
Hr56JtOfI8bKQD6FdbfafSXF8AoWpR+0Pg35uJO5HWVnJ9Oy7Zvfdp34zVJfXiSb9LZ8IGDITtor
Em/k1Mkt89KPoIP3vsLH6+18Z1q276GetdiRFPhCDLFW0+1iYsgr6QLko7ZUe4U7uinTk6WgnSd8
wA/uo9xeTIKZ1Ei+EAu6mZj0zEl1GeLwooInTPVwp0c8rJhLCPXChVs/MOhh6R+xLcQ2RzI+KDKZ
1AhlOH0C006Zr9zIj5wCG/RMLH+TY0W2Ut2V25TOiOZ3qq5Lb19GwA1CXnyBzF0Sv4062yFbQk2o
YVsoCbjYL1gLtHAng4yDDneYNeNAGvOIEiiHHVoA5FZr7ZBVgKERmUJSwrCIlnyVdx7rOgCtV/uJ
PPmqpCJT1/jEMvuVwE97835NUIYDHPQPpIOneSyeCwnKa9Q4zXwxeDWi1BGgFQamFgFLDwPIggGk
tapbS91hPTgbIKUg2ydTw1I07jBRRuOndp1sdJMbPlGxN6TDtt43h3DBL1JpexPWDjqv7rUjS/rI
rXqcimtZVvB7EOjCz5mWBOfU7I7c0/ZzRZnJQ3yoEDuaKrpHKLeKOJgchWA/QY2ddr2Cgn7AuF4b
LpZHk1LW0iBOwQJqQCULv94bzzmrr/UeYkbcbkEIb2CdARjuSuGqnEWmMfFhZLtDIcYhr+l/EN3t
W56uFf6Li5ghVs0QCzOLi6nHWZOgxhB7TDViWEYleZ4HyKC2tJ0Zs44a7Q5nLjfI9CyL9tRL7X2o
rHvVS3eZ4XiCzI3elPUo9JvDgpB1wRI70VzMeAKr1NqrxcCS7imZMG01lBMEnv6p2utCYiYe9DCL
jkqq7kcLTQBpV4qSonAiKo2sTnstHoPiUhi3mDG2HaxZAfp/+s6rjo0YCd/Z6HwoIx27rg2UZhLb
6hFmIGM0Q9ph4931UD9TROEmPsi4jvcxUxVF2nYWOIcN8rCZvnimE4kmd5SAfQApaZhG5tMvMWBP
pDhN1I8BuzsRbpdOYhUd+LrFspVouaiW7pVJlAo8byMhObwifL4n3lyqHe6qvGU4IK/ELgn9c086
TkYDHx+WV5wbR2Z8UPrcJvpWIqbwEwxI9W+VypvgV0ktmoTRSZ+wxdvPfo36Hb457ouyeSc3omEi
WVikJYHULaixW4UPYjW5Aw7XcZ8lsqtKgxvOtevnUAdtQB5CNh3yDxiwRQjG8i3M6WJhbA8cP/3F
h2NbMWdBRX1swTFGaXZU7fk4CJtUAZr0Sw+yVTry/m9QZdVJBEGpdPsJXFFfgAacHQv0rm7PiNBw
dOR/VqitPELY7YqHogdPPCjvkm5/WOJ9tvU1Ouo1q8arqrXXaL0sijB9JE2H6bpID/aGdoAYVP5H
9C0zl9BXiScjDWJGIVJfDuoI+3IvYc23WOzlj0LjQSfQKwNrJbNlIokrYCU3HAgJxS+QJWvy1AXo
4hWk67nQ/rBydgalvpjw3TKSKcusuo2oEDOuH6Wg7yKzGIrbDJxMAcrYTE+krBGBSrM2o7I1T/oi
TsagbPxEobAIho+UmNQ+17cpETUTEos2f9Zi3pk50l0eroHhcDS2jsGSTEcyYHXEwABQ0QCo5OOP
QN8/IFRMiUtOmfY3Go6FYRfUOolO6V5j4C9aVgYi2pTFsQjAUhMykYUtLRctEQEO1JmyiQumKXdW
uLrfvaKp3ERujghLVs+E8WYT79LKSKsKdQM9oa5gW/5M6GcCKN/kpTHxKq7wBGK8AvmPPsaP/sdK
2ptpV/c0mG4EtckBfoURVNO0zWVQbrLP//EHwxZO0T4kUAGBqWzTADSO0aOTETV/xNhHIQF2ZsGq
uyNuVt1a6laV33owqaOCKQFiK68PoSfSsWPxpnToeQEgh6m+zSDfKRE9UHFv54ec6ucl/1aZQCJ8
zUc0kVGLj49hzrusNx50OT8FTi+5RUjKnmhJEoOJobl1h9iUt3abZ+GVLNZrnoRXzHQbVcvcPJ8I
9oovOT4pHY/LiH5CfYYcOPpCNnlVbKTRmcjsiydErghNxL+i92TpBQaKEAwqgPaUKttlqTaIRjog
hekK09LCS1M3vtpMZ11WabStY/gT95YrHeb2H2SclY9fD7uifs0gm2DLo/M/9EBuDvFnw9QCr3+8
umsOzYpBrYBjLo0bI/seKU41SEI5WQ0x9oByPIQU73ZO7DDJvWk0X6HBSXZ6LpP5Oqrw91O6bqUO
nAW3P03vpm2a7Uwv0Qemi77UUyn2bZF68nZa5KMck5Ai+TpESq1rjsGavUqvZzC6ajICL4BGShuV
OBC1q7xAEazB32G7A0qQD2W7uJV5y8Qeb9rO3WZVeZPRfSaQcfAnNvnA1BkjocqIxyD4MpQItGSP
nyGvTtDowBBTflQQ7ilf0q7TIjeulC2P/CNd8CzD0kp2/FOjxN5MxGkyboYGVa2gNIL33LbPGR5G
jxbWlgXD6sUP/pbo6I3QrSebs/CaWhtNGlGp7eUqZhVQEvzxF5wDk3UJYypqKvTieQRzaBg+5zj3
2BgS66ptIjIg+4yKhhFIuekUvgWMadesoC71MCCarhFNI+p3RoYhab7LmFWCsiCdDjWssm8CIsHu
BW0BLNqZ+w5++kHjvuuqyQHMEBIpZGx0ensghq4xEzGHnRl1KxnPxBPPp2aXKMplssS+NFG0wu3N
7fLOomBTaf+UNNmaClvM9cD+v7698OgFw+5fiRAs2efEsNqESMoiPo/JQi1BS9YQc6D2qEdmWr7U
uhhcgD3Nqx1qWOv0x7wdQ/ncxCFl+1sOJJ6f71Mr+gFfIcezpSY+iF4MjyXRaEaYMVCzXFQBrlmC
bDXUXceSKt4FCpa2YJdhaKkz1cVgjxWPqItpAC8J0mNyAei7/YnZ/1sj98+y/iROnMac5lCanDle
+fx0eyS9VBHBWWS4qyz/VGTxuAiD5auq8E+y5K/3wNBAysMZhujVstyfkpIVhLHBiOjG1Baox3Yy
7eF6QWvhdOrT5IzC8FwjPif/nEP8REYtvNJtEcnuugMKreqo8jXU2bHlcQgITIiJ/Wkp32ZtzXRp
ygOl+CH6qi/lXDyBdd1//CnVr1OQXAh0abuPVMeXht004NFNSnLSyN5SoLFAGuy+ZEZ0vJv7iB0K
6M2DbqwfBhNmZMTCROlRelBMSmTbovvDNlQM/BNP8MwTrBM1YLYEhYZePyRezCBTV0JPoopt6z9y
TEc+Ke6k9G6+gqwWsgfQRca8SbD+4ZlMg3o4pGDI2X2i+hv2UVOwBiDc7DAC5GyPDdoZScbLrsJB
hTlEh2LSoQzI72WFjRogCd3h3D60nEVCkXcGY0KKIurPQGv3S0MGmpUyn8+JMcAvAHZ84SslH61U
wQqGRNPwUua8lHioI53v2jaD0ysVJMzcAS91mGLOFkDJax5txGI8waYXbUl8E7XXjz9t1+2622RM
B0VF8Wxw+3NDdgO5Q4nJIrR2x3AbQ1UgenAWl1nfzOJWj+T0NL5CGIxZN3w8znIfP1oMLRD0AWvt
ph6GsIHHZcA1yO6ebpXFd4IXCBeGZ1HkhvWnJfXHFksnO0NoRKG8AaTG5kwG0BHVMkES6Ldih8DN
XWL/XXLhjGbtxFgmwPgr3RbiKKbz8hZ5k/qU47fBNoAACAA+fBc+IwJXZua/LLaXsdkrmboHoocA
ErmksTMTgKwszLUaThwTAplihQoMy3g/MdAiosYKWAvPyjYcx3O7eIV5TgoUpEmMNHyvNNqpJYdF
8gqjPE7VBlwDHpbtwN9WsNCz+DAunHGLmSIgExjETZDZIZkGrd5vP4I0ZeYBzY4RT/+hCRsVbex3
HKFHLf7RTR57zYSyjVTdAW4jr5C9PvMGWuraDfZpzRKOs1+r19eDV0vfBdDM5iw7TNBM1uNyKhI/
h1zP+KJAJzCODQ9FiKdMrEcUv3TWMv3UbvVA/sjEnIU0qnYfgpDJKQCV+KwuBFzRGP5/whals9vb
9MGZ6c/M7vDWu68eqQ5DYXRiERg/+J6byKs5+CUJWMagHSV8LNr4qXIpKOjO1A4kJzPzMpZWbSK+
5gVpUvWIL0Avl+7DSkzXyHE/MAzqI/zPuOJWNYKIPst4XRWo2yr6XSdQ3tDdrOMjwnzkE1t45vTh
VRXtjU5ZUkFdQZOWlI8YQK5BesecfGbqB0/UEWnIdh1/6Iw/Kqbz8cLcjrU34rNuZz0NOsNI/YeQ
21EZNEXTc0qMc7Z0z1Ketqqt+nS1PkchQmltVyUB6yrjpUv8+yv52VKiM25BNxqcIu5Pgh3nokz/
RaTK+yobd0T+HoPqn9mmm44cgapa7qECsRc73UoJRLdF8HxDjbJZAojqJVaGxbrrQpxsA31lCZdN
nBVioAxioJY3C8jpLz4IXrJKlEPbQ3/gdVj7R7vYJDqrqZHt2wDOnG0nvEZWSkEQgCFWjlkyIMja
Mjyr++K8RtXkWnheNOs0hEerwJkGKERhp038uIMOiJnfpSGFzjIkz6ROCNiPYMOwcZg0WK8ajRN+
p3M1Z+EDiqxaHKv+y0gosrr+vxzbTv2cMQDOLD4tHhKpNnYBguNMR9ChIKRitmEBLprMnxADlqGl
jlLi+40x9qzZ5fVdlhEMzwnWNM5AzGQI7BIQP7J6n0k8MmKUBuyjesLJlWH0TILdI+RlVoqKSrr2
hIWa8Aj7zDUUY9eqDEUhucusRfkS/Kc1g8cqT4Fys22y8ZHpOD9SqnRS7FLeIEvnCeaN7RiFDwnP
BcdqpZGrZaPenut9UG0tKhag32yTWBrNnixAIsj8allFscLMUOB3KjEJjAeZB9GgkRZOxn87fa9L
NfI32InMIjoZS178/t8gzv5jZRxQOacw1JiRcbc+TVtSW23Y7xbLCwmzXo2FYGyJDMFCMLD0sBhE
L4cmIGTgeNDs5nORy5f8ryzDzyUTr/SiHEwceDVE2MWmOCAR6pdYflWSchkYBuLk6wLLSZs/lPCE
WVzlId8UaAUiOju2HU7B9iKSt2ZEYrV0m5rqGaD6UE2gc6H01Cf9SaQlu95t2v+URNXaeY9oi0SY
5M36PUQNjnA8AObJBvduVW958bdsf1JmuYEkA1g0gKgLCHoIk3iPJq6/VG0OhFo03cu2NwXxddFJ
UqaNKq8pH+Nnpe7Srn/r4+yzSFCWCRQK8O3i6D41vqzmZ7qm8DVOv62KAEaiiWoE+DqrJiX/HiPG
a+SzWfTQza0kP1XuJxQR9t2qYQf/Xo4laEaD8jBS790+JJi3bOTTtviIRuIjyaynAw7n6LyAM+qy
yMFVsH5m+VckR+wYhMGRH8Ta7o1u/F3Z7nvye6vvL0lkJ8bZp2ipdhNrefFSK6obGThS8ayL8dH2
Gkju5cZs8sqhvplCPJT6TEY7crjlrhTBrkLwtkjkVCJ6qrWfEax5jQcW6hA2A9A9YCGjwyRTDvUG
Gr/MyQ+CjszGFjBBLatXPhKcRxVpNzueTbJGjUrkPqW2q2vfzVh6kKq9PCo8Y848FjumgHglW26k
UNx1rfund63hTe+mc0kwUEvEgZTIF2Ub6P9KIKBlYK4HxEWYyzXNobuQzcE5q+IfNaTw3rI/SFGx
Mt+56UDejXS6XYyGFUz6sUTVx5RtokcgUKe+KXp+ZexxmdUa3FG3CYtha1qgdNi4QU+y/WY/tdbG
9h2mran6xw5Q09fMfk1mU7LP/PmSi3kjN5OTI1thqCUFn1EWvYmG0yL5CuLoi3X9AGeIJmOnHEvd
3CAs3Eaa6RHohhmHEEpETb+JdECHbCn8loI+samSczhbO4W3MEDeEk4Io/r2lKcBKuocHZrYFY/w
i4wBHFMGWYDYi8Zz3Bd+Q1S2rK1KqfnUNgnI0/eOIET+thyqnVgN9vmhRaDfIdCf2A9nBgGf0iG/
xrP2iO37kqt+5QwROcUkNdikNHRk/fTzckrj7mSF2Yn5xRJP3i7bRrCI4kF3ZrrFScTOXVCK4Fe8
qop8iRowLfW4C0b1ZMXTduFNUNvv4O90FbS1UJOlBMVKspOdZKvg8VezfVTVBygzhy7jkN5VwL8K
tT1kwL8yaP6wvtiWFu0r0fBPRIwwAi5FBFLSrsZR2wWBa4SGt4AbQyesvKWG6jfK8P5KPMHKaTpA
J2LOJg6WoLrhBBj46oMAnd4zTTEI8FXZqRNTAwNer0GOzTYQQg0FHnPqtD8YtBUJ47qx624psbQ5
Mfb1G1tDNOTzQY3nh7AZ6pIgVjI3VFgij1uDDhbe46gx8KUeHYEvsPOq0Z+vgu5MOs5W5EtXEuOC
AXogykuAw905QKQ1ySSjLgdfM/J3yRrey+/5KB8JT2KIlbkF5FzBjHCZ3TbTXbpb4Li2OxSUCugm
au3LXHwykBybIimij6rpTFeaIbvxffzdh+F75o0tnchsuBp/Oo6nTSgBXmPxuhxYwlKYlFp0ac4y
GD//xVAjTCLc9NDpzHwrEqJfBtwCbPsmA7hOECPN2Wiv1CTJjg1yS7p5aDIZuhC9mXMv1OjTh4mN
Gvh3dcv3CnpNe+e3lH6DuvmFsJzwSwowBr7fOQnlAV+pIrDqIV4t187QWw1ZjUBshJ2xrxCfQcUK
/MFKiLsiMMcoTmlSMIh8z8EdKzh9CNVC32GUMEiii4+OZFyNsxPlPkUvocvAavNPwbYk6OXnqPyS
HenAEklkw15M0DE12o6EmLTlkP7jsvHRiFzqsr62YDuRu4XMbfn7jfTMmhP8Bm6J6DQQQb3alqzA
X38VaI3nXmPd7g07LjQ8ghMfCrAgR00w7+YjF/KRq2i79IYONsAPKi0IMF81vt8e0XqBaH0MxR6X
BKkl9X4CXtaQwiwiWHV8B6rihlSgDhljh9h1ODVXvMS2uDYVJY6SXmzriHXqeWD0WoZX7SdNOkcT
owM6zVErzanDf1o8A1lWnFEhEAHmYcNUL8B+jKxNTnLEUuWDeI27mT+IUK9FBFUG1+uJYz/CiUZb
xygid0eLe87mYdeAI4R7otvVpeJXFM6CWV6RTiFijXPMJBG+gM8FFHVARVBrBSySx11qN2/jQbu3
pca72290G/tGEDvC80KFS28ej7oZHy0c1Uk/7BDYcelK8OBM9tsFWVUh+Zg9+ZgKe4YRsXlOOyrW
ARuoZmZ29Y4jvtPYkLGvZREoK+FGvg7kg46d08XqY7Y3yVLzo1huzvq1nsGKVjOTg+I8Q7URcNxs
z8yKk6pATGYej+J+yYNzvaBGdAprR9zHlt8A6SNwxLMJ8b3i1NfN9lgAh/9CM7uXyubIyOYYpupx
Lo1jpXEJmEgr1msLQDsPC4EzFWG/mLn9nFhyS13xTck5JmSPEHiY+iKf1zyNrD7WDeNAiF0y+EbA
hlWqnUQ8ngFU4DMAu4IdOTkaRe7WJarhOvG0YvHsZ9WSkj7q+4HFZWKbpyDnzgmqMy/cWa4/7GFy
YpqPygupg3noSJ+nHyfip69u+lFt8hee/c/EiD8j69FI2vVX9KciUV1qkFjPp5zVQJa948GdgRIY
FlthIj50yTmY6lcY2jezMo5L9zLS5RZ1xW01vMuNdJmX7KJZtc+rhH4zX2KkVtk5y5nW2jcbU9Qs
XZEhXstk2sSsyEahXZDlI5KVXFxaBvPQudAQ0YOiB1pkhqwkVX8kTzkzdT9gRUnuLmdN5ZWcA52p
bto0u3cG2apztDfL+Up666ULJn9BMtrcCDU6AgfB6cKKpuRPJ+oZnA0ZvvXRRGakokExtjq6k6zp
fbmRETPBvEvhvLXltqtfUsUSpPuW6BAJzLAzaOdsO3qsuj0yn3yeXegs7iIhRHOC9kdREB8RJBNm
OxmZEKzb8xoEZvIGzMBqaKqIK22WknBJ6SBBWq0jUtASJLSlhqJ0Z6rvFUh9SSkfJppvbKW3cEF3
OWzcYLtITGv3qQQMKL7WBDxYPSvL7t+4oAcclEO2lIzpEeQQbZsFv1Z/G2paECjfZOxULD45CLwh
NnDbEPdWXkJEMTJWpUKYJyogJ08/hx1NKxmxDW4Hi6/O7mmDgAYrCDxVcR774Jwu2lmViMeggq/j
+jx1wWlI0MmWzi/pFa+9a/tRfuu94kYsz6Zmwv9EOF+AC4g+CiM7rlXm7yThGGHtGIf5W13nD3Fx
Y7g1sC2nqTP75hmnEQ749k2llBIeHfsknEH0Z0Is/YrtdVxd5IDdAQ8/CGn+Opkvm2F9q5FSQfJ4
UmD/lPU9k/J4eJRmxWw6ugVxumb/rXPTR4OAJ+EjPgBX05lzQHk5iGz1fxLKw/cPtJwD9y9ysDKl
Bu+zt8i038q4eo9Ys3H1gvoD6mUP730RvvfWqUNQDuAQ+j4iNDbXdLMcUtACKpZnUbUyTL2uuhs0
fSWSNQU/qMUhpOrmmdw+UgjD48wmosNFN5xqNCcfqfylkDyciqcgtQ/zYuQYKDbVNtir3HLKSCAJ
sG17L9lkdIJvWbeGvUQ8z8zljb8tqDclsE/y9A5jjvWQjtqoge+CKbHCx6KDmK7eRuWrRXhIxCNt
akWkre1n552+SI4adbyKDfPJWxdE3u7FkPCed9EjTOZHhAifD8ZDy8cr1k013xXRe9lkmxWoC74l
XWy3z52kQj3OzzGr30OmbZum9lIGROzJNiQNtDH4EtSAmRHchkq65x8tArIam1g12puILn5hgGzq
9Ft1edQz27Gyg0JrFGL9JrgjKKSjLadnUoG5i9ISi61hniqLj8rAJUGKCmqdCymMlw72s1n9CS+G
Zm6qunWIVHIoD3Eg4/ODAJ28rY2krsUnLYtOAQq9ytCOIho57dAwauV+nr5JSW74ONpK+JxrRM0E
RPZ73UrvY6LcyyVj6Eku5LdQnIXFnlQVt6QpbpZm4Y1nKhVRKwPq69/yVYODpb4km7y+h5BYi3i4
yJd2TYxlmJUiMrWEjFQ/vhaiv1k23vHvhT1CZU/gmqNYgEItvzQUHunwjuCUvKSMiMAunPdzxxVN
BkAdkEe/HIFMek1Inm+PHgIHYcGiUzvQHaoq9ucy8Qjd8gS+Pa2XyQOMTxwZFlwixF1ds4vZ0GqA
PuZAOtWSdBpxfgh0f9Mon2C8dDQ3zLUSHW4DrkplZjSaZl5DnTOptywRDr51TIm9IW0GEJDKLwI2
KMSVnQzxvH00kX5asHaT16Fp48nIE1AqyJdtVAm5co0LDCHLnwnM+1xvWuuWdOrdkOpHJEmPea6f
LT1Ks+yUONvPNK2d1X8EISVVUWEvP1fj38iEHqZgKps8zgX4+LxnwNRAWLM9K9oSKTEyUO4koWzC
1uA5CQ5xgl7AlPc99ucw5FK4BYjxDcCHvcm216jcoi9dbmkXfh5hmzb6wQQy8Ve5lCdLC9C4HGst
5YmPLoDALxG2hEXELL9ULInpLT4m3TPCelREQMWy9p43+n1FTS3JtbFUwt/mqwhC3yp3Ig0uSXxo
k9uEbgH4Cfuz2rh5pDRA2xD4BPPqPTWj66JVF1BnTb7sggGHLhsIi034yCY8g+zXFuF+6ps9w+gp
r9keJYdYI3x9aRmtarhCQ6dMkVoWMzZAzWEf0toAsLAKUmxCMrsoknxBT8vZCZoQY/3IK1FlvIS8
EmxmorjYtxiaRcTJw5Yx2U4baTrnRKNHvD7R/2g6r93IsS2JfhEBeh6+kkzL9CkpVXohVKoWvff8
+lmcwTzo4gLdXVBl0uyzI2IFCcosD+45mW0GruAUvLVlCYRh2TPD7FoNYcMP+DV+jA3riO79h4zW
3PnTPSp4GwMGySPQhOa+GLFZOupVhcgnd5wd4NLh2eRUJZ1hwfYT3iNOaIptnlgXnVH6z3HgIIvo
JdQPoJsJs+i5gY4/1xEzU3Sudels3KWMOVOooFLVa0UTe5qUGwsXkmBhVyxOHE5Xs2OnSNoSE2Zu
FneBahEQd8PpVlWTk4CfG6F7LrSyUiuSSzTPjz/0ZBXN5Nt15PcgJIpZZfgz4tnDn8zPci7tlGrj
9Br9VNuA8BZbj221gPO1XmXG91HOiC4YycndK+TuO4nXufG004Ztb3xrV6Sv+uaEx/ArDUtum22Q
VAQy0lOR3e2qfIad8SiLyVWi5VEFfJytL6ioJ5Ch35pXODLKG+H5YR6KCqRay9urOcqbYaBcPI/Z
lBjE07vjonmzkfE+OCQKwOVyZrAq6cGhXM4R2W2hn2GocYAFaJ/wBGOYAQFoRkKQFGQd0145xmQx
A9SMbWfjdE3UMwu3c0aLgGqH51p7hlw3wUL1W1DTa7kSnl2wBm0Jyz3xrNE6BOyxw5BQd6ixf5oP
LWSgEe06zU0oeFR6E4PAoVwak69VkbvQ6YCHihfoKrKEvctGBpL54i0BgOlWYP7086l/2FhBrJm4
ewYWR0r8isCSgHHQTediXRPhXG2TbO0RuaicHWfsopzfGAXN24yDq8u1e4ODS2BIi26qyq68fSsl
8YRLMWfVRbKLx1xEdwoArz2nq7k8KZ5Qz+pmOATRnUk2ofUmFkRmegSHKvOmZ0Qz2gG+3Mjoevo7
1dkpmqgxnV2jgphHupGg/0KIJ0klEojWITTwHMPVi8jjUwXKd7YNunIXUkzQMq0WYYWRveL9HYft
oUFLkBZ2w6xbsGh3hLCjMoblGwLUkw4pPS5YhzlCyv07H7FbmWJDYFgMoJtC6G26QR4FtZ1wp86w
lphrZqxElfu/qXFgamSStEmz2zwgNRQ/2c8W1MTqjx7mPiSxIywhcqf2gRNwyXFiWXvrpls/ftMl
Qru8cqvib4B6qXEj9EjX48nkVAePUUo8TbordMBZDISzvFEhSGJpNDy64Lf5YIO22BVLB7WJANxp
pgA35V5dFwHhrwVHFe7iyUT2N05FbO5RSyBzz6Le0z21S9fUNqCC9RPMBn2r3qV9W9b7SfoqZsWD
bBuxzAI5vE0/kpOBGGjGr3BSPfE1YsbJhxnEZLjpGxJCabb6h64iqm45o8EMOYRzNNv3WoXiNL5L
9LAZK9SnI9H3GX7zH3ntMPOIw4ZXGBfiSkl2wQKKd8g3TflmSTPGxDHtr6psXPsquzUjewQszfgs
i0PO+kvmR1USBG5OFhRpCfYRLAa3pcl6a933HWYC3+rwyIN2A6QPfxc1SXK7U+nBzNsCvMwamhVa
5ZpgHpBfBK1QxrPjb9ywioJsNnoSsUwCUu/11H3wQnkZIYUlDMFNWxBlMz4ibXxTyENs02U5K3V4
ZmEMOWLxq1tNbVFEli33M3DfkmfwHUbsIjB2+dHwJokAyj79M6a2aSw4H3RBs83aiSR1oW3vPwhg
MArCyWLmBW0pUXCs0UkLhjqt0qNEuGko6CO45ZgkJyyg1Jew4Wn4TEHScJLLZkiPXNY6hrrAqJzx
KOufK27OwrFXuw1dvuWPVCcbabpwy8vVCWo8nlC2V9IV38NW6TmeSNMDncAOl7u4FyfU5ntUWvdc
rx5qOj8S/VcaC5/z50NCzhuw+oTjilQAuys/2Dbf4RjcpMW+5Fp7tqs1gKd5mNJI6tMKEcP5q/i3
OxIcGR6ikdCApBeHlN6yOWcdmxy+mkpixy72iq3uywueWj7BdjqxUKIKAX5qFM1b8WD0VKxpfwcT
S64uOosHFC3UvkYJyJgW0IBszwZf2YHVUZNTZdEqPJx7e2bd+srLyEPV3CRR9eAMlPTBpQ65JJ38
CY3qYgn1gv1Es4eTLJLrrB8Kvf+U5fjT+qPZH2xRcP8FWxrBT7ZUnlpN9Y3VV2rsyleyG5vgKgDu
ebW/nsMY6anISz/laAuwIiOXvlCmBkwh4/buHRhQlMwoT7mg4wViCHlK16ZjDWYIDoqSU6TO/FB1
h/FIxbtfEXNdmCEH0AoZAx4eyRLqjcyiwYqv8ACu+lFI0E4RBUsEQcHPIOGVLDlFf7SgeRMcHjHy
x5xj+aOPVZloPaB4QejbhfAwNAA6ra4pZ698D284n6xTuQctYyeHIMUmQzKz4bC3+ps/8BNzrdJi
sx0Ztxf2B4ZFlRHHoYnwl4I7Gz9mcMbjG87IPOV1AeGYoTqxburifaEne42fEXjS5KVDvFd/1/12
NAW7NNRpkh/H9qxY4qQarKtC2mFA9Fugp4dROkwNLms932NKpErJHuFfF+pOUpGnu1fronnBAw61
9ELM7WLa7MuoFGxI+MpnNoBOFjKXyp+Qqs9vCWJ9Vn8g0gj72c3tEzDBoyiDO20JENqbFzaPJayc
/1Ctyn9DkVJE0/qjPvsGRkGNH0vVfIC+PkwzH86nbztDQuyOpdEgg8RlDTOgoEIGdExoFTYXTwW6
lRB6EIvNkI+bCIV4xTlUpb7JKRVyceB6VFFsEtKBi97D7aP7iIJPVEnNyllnEAChEm5dlrJmKNic
U/GhGsjX/BQJnyzkiRnGcE1pfWaRfKrElUKavzwZ2jH1OMVtAyXcmjgP8vht5kUjq1C36SAlnpAi
JyXpcgiX6ng2nljngbuykUypieDSRFCo4EAv7HkgQsInLyCFuAXB6d5Ee1fBwzR/8wVMR7vJsFEU
ZJdigmKNFYBoZZuJptr25s6mrTvTUIJihltSFiYmbozKs8LkKA1HrW1gwHFq47BBpRnzguUUiNkQ
BzmJt26pLRcJ7JpxDcV4K2L5ISVfA0EOnXx+R5beQC0wfuJvndBK3OOa6vkGA/Vs0QqeJqslNVmq
/SAbO7vIdiln/BaCdgKTnp3GpFLcqZqsVF5I4X6jMwhqlCMkBwVuiRrRiE2D2Twx6wVs13gjmpIr
Dz+VR8qm3LQEhyUI9xRBuWwD7HZn9siU47xDGieYWo2O0lQuSTgkdMd+a7SCVW58il/i0YVHO/5Z
Yqywass20LwKPfaUqbnEKbK5vhatwfmcq32sMMAY7uoQieM3vO0CZH1ztpKYflbhru/+yf4nlSFG
Q2pRgy9C3ma6l3Nrl6UV620WmO8RJMcGkiPPZWs4ZO+9vy85UFrQKQFkvLdifEK2oBq48YPNfmnN
i0eICMoqHFPis5ESXqLaptm9V5GxHQ0MoolBtV4U1i2SP3DK155oJEzfNanTb58EdX2wuxUDwFyf
WVhmuGca9dggcLKTpOcNFgOsFnrCpgW1LcFQQInfoGYks97YjlMdWiY8GFTrHMUz6+lwF7fDNRnT
m5nNNysStzGM79KtGdILk/c5e7f/SNrTyjKn/4ujF6q9Ktggx/3NPlg3yHFnwkE8ZfqTSM/Y11hq
W1hLjINgFDcRO8MEBEF2CLuAQC9cZZm08rRX08Jtos4hvU0X4B0IdovZOC690CIYnh8MyQBz9m99
ucvWpcV0lG6BE09cYzV+zepT3jXaQ94VnxIkfJW7U6k/WWlmmD0LFlnhB9W0+ymdOBzRoDHyuZXL
/8Inzgy67GXBGajqjEIj7wSyTksabCpApMp8hlDoCih0KQvpeYDCwBsowlaexBA7Q3M7WhD7Kqyp
FJwfgOz5MGhCghCIljNo/rW8dMTv1DYp+TyYrJFxGManSgN6T/8oG/218IxBcpUSC7Km0UkbSMFo
+X345CWOSY46Lqv2TOIRhvNZQA8WzHqEmIj+GBCyVg6v6mSJsdN37HSxIhn8uQnuQLieyVxh2TS2
XQcNsHvwgQ2TYC8nP0FDocHjE2Vnr0uvib9qYj7iOsEbI9CFZb9GkZ5Z2oTpeKQngdcwH1ThGU9D
4Yu9m2eL4KAEFC0xM1z1nlZhdu77fUhgUgDVmFQwfF6h8aK6nJvo0dFarVCrmJxryqf03HaTXDmH
ocbxO+XomsNgW85RQVzVKwBKpgAlVQSSseagTrFLp1yypd0pE/ujuOToA0oBgFHEgPhhbpTbAGON
ujMSdVQ2e6p6+PgHIWNXymK7smpmdWVigTmbdCJ8Yce070t+zKmI1+bC9qNgGpS9Gt5x5TXw3LG7
87SLlV1T9+BY+CPWkZc/wCQxhBNp3y4ryKpCjDar5FAgu/QsZzEddf0EOUc98i8eLUJjeXWxuLS0
z74ZL3SAAvJ6YKQnIo/YeKaxSBLqTbHze3AXlAEkoN9bPzrjytlqFEO0ZsXqXtqkf9NYcXKbXlWi
WvgVc/yK2Af1cNkGELqLz3KOr5/qpQ1w3EFbUA5eifkfpmyeRQyJE1A+satHzHsW0CQ86DMVbvk/
7Rli8M8gW+M7xw1CKQK4cDYFniIphwi6vizvSrSBhHAW/1UDCFnWru2vxStaOqh6e4xjlYL5Y8Wq
HBc0CajBw/lrV/F7RvYKe6wn5O49VtN3muzz9tWMzUdope91zBUQ7Kfku7jFBMfWPGt/qW5xvtdd
iRFFXZRdgFjOUvo8CoZMu73JpIUkkC1I6BbBRpJXVs9IXpivZVuyWTWl7lEYxUMM9n2SIQpL/YYj
+A3rZ8xD0prsi0IzG5YT5GyMGdF8KBsCjLOg2GvcS05FM3lWObUSs5seAeIb+J2gvER4AKqtTdNv
jz+3UZi4ckAc1Rpb2FjjdtbybV2DzTMv6yAig6Cc2/aIb5oZzSeqA+p9O7/bcrk3KnWfeUVD9p33
BSIE8C+iWf52yhWnBmnpVATok2dcIzuagPNJ3yj6NsyfkmXCEDW4L5cj8bAjTzxSR9CkeY72lIFC
rqWI70/EsCSRe2mS3jGD3lWa+Ujl2tEsMGF61XluQcNND3wgpvZeqv27roi3zE2a8BFseCGx/2lG
9VS+go3CtsXUCQlv7XA43rU/VNnRiaAeailhZ4yNnPjrQPqEL2s1udNbOn5GMqjWpqQRbT143xti
J3BsBRjQLhvYSmTHNKVrVFBFcqhACjamjckXywiQQ1PvH2ArMsq28gXQ0DnhH446hvx8pSCpvqgm
0AN0xuq3hBeH1L8B1rxFaXrp4h1DRsbZDnTI0SBpj95S0FOs2tlOqSZ80zwmq97Y2+bf0eg37Omz
oT7ziiSxsqkAbVA3cBtXBa5xQl09ZpJ2NzxiOhXpD42/JU0gEXE3jcGkb1gBA8anrkZHt8nSgb1P
7kE/+wxRmzO8ah3p8hniMuVOcT/409ZKjZOdw8P+9c4mMzAjgs/hH1MB+RZr9uWWubijMGnypPlZ
kGemG8ZRJLoO8j8GVbfBHJ0jEq4y0xyVRUDsfNVWILHhnL6GJRTc3Dg1CHJ9F5zE7stC2YWWSCWQ
MVmeqcteDPx2nPE4lCliGuaMtrjMdCbN6JuL1xmaxwPDjcwCp1l2tMdyO4Uc678mYhtMUA6pwZPR
Juiu0cUMNrSGnrrmAEXhIZhQFf0n5c2soEPBHCPK1ff9dmjybUE8MX2p8UJzK2v0RT6JGvRugLUd
13OhtFtPuQqJsSvkP81jqAG4Nq1iZ5EtRLdnxRX8VnA9YdBu5dXoXcNhf8veOVgc1excUVqIdMvR
DqflYm0VHqSFQuCfB2hPS0wMI07mQEYASLb+qA/DwwNtQ7Ihyz61hxXMWUGxWbOLIdlFMdabUTop
/F5zshdnzdHxnJryHzYd3ih1J7ld/JoDVb37UB9BCiaOxrqFBH7GaFoavDEwNQHrURXKziaQ/qT2
ozXqXV+Tmg3A+MSzhJoSGplfqxBNJuHr6PTCRqdnaTL1I428bFZ6N7DgJddne9Z8ExknGRzFto+k
WE+NqZzmVD5Z/XyKWecYxr/o3xJbFPZwKu5T8PMLNpeWoA/ap0/HMEu7rRjHcwUyrX+zC2KkYC4s
HzsdPe0bmngOvHdJiD87cz/xzVg2l4lyHCvSAmz4cBb4SoYFAnqQmlBCGZGZPKXq+FwC7a7XtIgh
x3LcLHN/IO3KIRxU1jrNNwf5PoGx1a4y7WGRQ9LenEhs4rvWh4a11cjtSka5kV+tWb8ka5N16aU0
NGAFTP/yVlzE484tcdTS/lC/Ot2TLSby1K+K+OTbHo1p87FJ8V4MtBUJ6YCZDUt1XxzVlqfr2qqF
Rj5X1P9VO6MLdwmXJyuGiFCBat6NADcQEkje8IRH0p0Ccc29rpH8edEhOI1nmRojgyoUbXpT8UVb
43mgqU6ru2uxk5js2g+qIzwd+PmAz8Y0iGxKxAb7etdgdSmHyOlkIG6ztc07h79NHzm2RCoY+tKo
yXyBi49b7lbL466cFjdOP5f+0INcRjFhELCx6VOryG439y2aI+b2KMqBEM+N0YxG2ukc1GRmT8E5
5takdOoXYPhQ9sfS8qRmOopKHOMR/G79k46Dj4zgK51MUQodTzx6eGjyyiyK4c4qokeV1DCuVahG
sjjbk3EKgMUCQiVvn5PTYSYY2qPezNt4+Jot+9SnUEGSlKjfvqLSPM7EDfzp2Fwtm2OxUTs0RSjZ
m1ozfgpURmrfh7Klne6wOh3mjlT6YcGoPaA3m68slV5GcE2Kcpdqtu/qvqKFWDVLos/G1vxrLZiO
EDwiu9qXuFElA38p3tio3E0VjQLXZlwpWLR8Fk56VQ1SAXS9c/9zsesMLOaR6iR8tgpuspmFK6+0
gUaBYRMaxCmHXQRpd71EGgQCq+y2YHa3dELD8nqb8oYWg1th1TBDj1S55NW1l5ZzHiL2GAWrrYw2
udCvNyuUMiOVBmViVxqW2+aO17/miAO4eaxTBVYjZL+m2B6bo4LyCjdrD8J2W1uc9BMA8rJ4KKYv
rD3X2Cltzj2h4yGs4W3g5/9tS2ccDdaW4aG00oOF43CI28Pcj4eJQFxDIGEGYn6EEM4TMSYIO3+M
J2a82jjUrXowez77CpryQo5JN/a51u/ZqdJivSWEjkumxiWDsd9vkuDQNMlxEfRy1SWbN+DnrXpm
vxyZiIzYFVvKY2SyLuzmlvHQKhRk8VKYrfYgHXoLhoaJnYefkJ86JL+s7eN8vQs5OPPAZvSYDBw8
+dkuWaNzPjc396lwAyBXMCVYXx3W+lKHSg6qcKR6wAVvb62Tqet7pWn3TRDs5vW24TEQZ2d1gUex
IqAb+gTWPlNPf7Cygt70MpBDM1pxuruRpLfOnC9+lzXnGmdZwUTH2LvG9DRbP42ueJeWdhuzsye4
8//xD3GW9gHdAyGpB02E/jAA3shQ/+wdlky6DU4DJ50pLM6gzKn88Essn1lwxT7oa2y5yAv6PHF2
S3MPWXQNXeo3h3hBYoCng6sU63rv2JZJEpqsUWltp3bgKcW4iEuE5bNy7bZC1LuBK3WucBklL9GR
psESVymkJaFNTDX1hRPefw1MF+weSniUBssetRY0hYpNpSk0hS4HyEn98mHH04d9qEV1WYazXGkP
k8WdmONzAmfPjXt9Z9y4r26JZF/E5sPOkb44e/K2g43vxXxq410nRDao/pBKH1lnfvCfTcazl/iQ
R8cIxsdkD3exgSiAr49teNLUu1DGWyhvFJCjXuBGfXblTjwjmS9Eiisk/uYRzvIBooCjkfiQB2Mz
tvF2pDAYBmMTFhcAPk+DuGEjI89XpavNGOWK/8K62pYfOLKYK6c236ffX0bCBUUbSSGZfhRavvyr
MMxVu8Kg1qZC0ERMC/gnODUMfJzUcAhqJd4jxeJaa3xsfpp1i5hEmGVWHYFYw16oCqcpavOU3JOB
HjQ9gxOXijceJbV1IBVhHSlu3nzMQKKtaMW+Wpj5sksA2kFqUMSlCxGgK4LfdfLm4GkplC7yCEYe
AbdV4KsR/Ftsdmtu0gLYHGimakreJRRkKXrCeH+3KRswDfvJJxuS4og5SCabEST4lIaemn6yWt4t
/MItVLdlRHL2/Zj41iATYd5LfsVuXOKJBURFYtHJmqKU241WsHeGx0WR0kSREmE/zyuH8BC0NPkN
frlRz7A0nII4eydLXsSjDa/RtGmRjRKDTsYsJGEbDwIuL3uOvqRykepeat1mGnJYljB0T6p0CGYU
CVYonK9kXinyy7Iec34M8OOFGmadFlGu1/d6Zd+GsvkT865FIFIviJCxoydy6lmaSikjHTPOZOtE
OlJIjKnc/21nwZiboHXzoUQTsi4n1LKNFteoOzBgxr9JYJYKLXLH9kRTGs9y628XOcuEDxe6b1qw
Yc7Cu0mz/cRSOXL06pTW3/lXnG661lUhu4LbJQbSWrObwhciG22viX3eILLlp5oWEK4v91V1NMxj
RH50qd7FRAXvXXQnrPrTqWERRWKARMPIZ09/QoEnVD63au7CInFSKpGxcftDlvJ0uhUpdVumfgdZ
l5R0fXKQqyTLjQbToTnRXI4iuSxp9J4GDebXdxKbWqCdi/aVmi+bt1s/OWneuxmNvmM1ubR2eXb5
yczAn+So8T/TIHKIJXjSNCeOQXzw8luwAOQctMoSnF2QQlnhvPLW5fdS+YTFtrPmf2Rh0vKlJN+5
hZ6D/Sb7aOkmYjERa6y851Mfm56RA5YgfUy/otSQriORw3CricBRybDqYYRxx+0a3NfvVX8czN8q
/iujQ0VmCA+RIG+4Te1NP+7HTndGifNYj/MaBzEpdscc38jsOSaN1JWMvYGe9JyzztVGnOYNMn7q
M9cIp2lQj5p8j+ebhnGQ7GNXIAq2WKqL756jwJACLJKtL6OoXaG/qvhPZYUnJi58p6w7R/ong1+D
hHSVKB66qtPMfzN4y01EUiVn6fjiAApJxxVD5eLFKXkpHFRtfkbhHxqkRzJUHf7G0aZM9GuKIHR3
w6bu6mePxMxfQMHnORlXvqs0fNPrxaWdNGi+KnnZFGtTX7QvZUgrYBmfA5yMgBOmgIuj4NuLy5tK
5x9wkb6jRYRyAg+jDlRoFVkHpKT4ogL9qJ1KXftBkb+E8C2qOj0U69uap0nZI0FybiJNVWCmN904
/DUqlkYm/ooeQ7SbFGOECWheF8hOrPS+3o+eCIoz3PxDFtTfI61siwg/ejbhbfjbhvQNTPnWbrF2
UYaYTQFVQ5Nb8J4Ish+1qTfx0Qw+eLtg+7xK6EN9Ul7g1Z4h63qDrTC80SzgilL/T6pBFzccSdsV
mWXikYorR2MCz8kpCqng9kx3gH1U+7cUrIIQfg3mAsJ7rt0QaUosd6gJN9XfS/42RH9JIoADmGh7
G9yo+uzox4w17OgV+gQcERyPMzkcMb/L0uCkEDw6+2+eo/hAMJmCMyWljpSjaKca6seHzhM4/C8H
FGtSxzBUjWPFbzIwbmN17PW3jjrI4dLaWCQOE+n5MYbKNm/smiuAa3sh0jT2VCffZJx55lfVWmdF
ovulFjAtwLq0GtF4Wm35pL1WLj5s5Ttam7w4SQisXrhuKRkuX6nfSe/qAnPnmQTfdnHlqOUVCNIJ
l7+NXz2ZCmzXiAqwBiX9X4ppTvyYrALo1chvfNi0fBWxY/B8rKEiAOSUvTw8xOW3wneP2BfJwTXM
OMpGy08EjyEqNkZE0B9wULdGg0oFKZ2ZdM4ewRZ3ZjL+hNrLtKSVq+DCZeTW/RlUdrQ4BXna1NBd
zf6cDf9grLTBXmn/E9kfXEW5+bdc9R0OMzEbOgu/hCLfRfnWz7cyw/Z0UKjZi950DvTaBsNXwpu9
uDS5vySfiXEcMaQH+LZ2Odu3/JKa+6H/MEBzT5AzCblveSJnhExSj//VEjcvXbacAqcMLQGtS/Nz
yNqwdqKnhPkj8drpqDPqat8dqsAASm8/YKBDlCIvhOeQRBv67cRfeQ8fYASDoJE0Y/32btkulwPN
Wh141M6r1Rfmbpgw7xoAFVELvttHLn1FH/i1mJgoEmEB0WoJo99DSz7z+MazBofoiy4UT7f/q9i4
WSllI9d2vBvDr1qU/sDBSKMh6TML/0yT7WYDYbuRJEWt7cdGp5fzT6aFH7r4EMhm1vCPXRc2Pg6+
JMQX/r/R6pS0/qPi6lXAchK83ezK+gozvjQp1B6K9qUkpqsIyqqsD0FXDNtBbzHfDBSqzHprSq4I
Ee/zhjhY/l0ovBB4cnFVcJ3kKEoLTw4w9ARzuM9M1PtrxXVvE8eXFsWL42UjwsbhsHHB8CPm+8jF
NbOeWGbeD3LvxV+LXLBNnL2Ip8fE/V/qL63/5b2+1ySVQx3XnBQRLlWOnAH4ZQSGngvCCCQSqlvr
bMsK2m0J0uGYd2xqcFIdCkaFI6feQYv1Kp2Onu5ZRKeUzgxzDR+tIwXJTo2y8QInu+g6+r8/u/WG
HdEd9Xd5GnZ138DA4o83bpi2arv2cp79ZszMgGPUjkdn4fsnuQb5CkwXQT4LTzdEcwWFK+Hlqgz/
4uGPGf+sITiev0Co2Hv/o3kd6hylaRIbglDx24TOiTc1ueXpDZC2WUJ0OJTBU1J/YRWQhcCgqZEB
+m8KJadp/rAiqaVLS16y2MDedNkf01TuocwGGPjs2DP4EFsssEacbGdTuNFoUt8N4ZC+Bf7vpILH
yzDJPkGSkUI3N7ONF8zAHITVNY+ILsw9m9B8Q8OvGxPhmcN8k8D4mfiGZuOS8QyTT5UybTst2Y42
8mzwXTelq7eosJ3YlxANeap2SrHB+O1Kxm8VYIQYyAmFP3mWOGUDpr1uWTFFrkWdeYJ+k8aOPWIZ
xcOATOZeZQUPi0qI9TtnvVB1z7mmMPvf2AJ44sVlLL+acgFjkVklg1lHoreFZ0DhbtGhTJnMrLDG
UXwNsoc85EFMDZO+EWrhQe70sgJSRTCcdbl3pDm5TLin9RgTGlY2qDyegUWOHoWNIV8MSPKTdCaS
6eQ02H+Gza2B39OZ/9Tq1zB+axmcrP2jFIqj8puuPtJShhn4YjR2TI1DUHexcbyCsJHVlwF3We1k
J7bxHOGDGUBhtCbRei4QM+VsnrGx6/yh+NQAmBmoIzbl9CnKtdF6IYncIligeBNnqCHI889VOq0q
yry6EItEMfDKF/z2yFus12a+QFX3tPrFvFWNv3yeNe12fXxvoAnghGNdLUMHyw668WaLDo/CYw7v
kf5Bhxvk/Kj9bMt/vYnn26fL02Cjo+ip2/M+ZaPFonxgl1GqX4RaxxoGlLnl6m3wa1BwNwYnU3hD
t58EMcXXrB6D8mYq93m+4otIbHSQG/MTEGldfRs4jBuopNK0UVi0y3ZwWYn8anriFPE2YIZyQmD0
GRxZbaFaNavwrH/JJW+7JLffR5oeOwH6RyZAOaak7HU+ecXXYvUwdXy4rKPMGYJoBi8zpsUmwnwv
5B0QfVUN3Im/VwlDk2jKoTJyrMBUQ05PebkC4qPNckivDItRDZL8WkaHvvCEgR1sZzcHnVM8nsr0
UdFFQY/PerfOgOtaaUM/fWY8EsJhzT6rP0GWZPHHUnzPyVtfsbX7arTQVdEpFcSKc0Jre/JXtn1w
01N5tvA5wiBHjg3J+C/az1B/Nis7hMra5u9E1G3tr54kyHnc4MzaGuSGgQt7KFSWIke9PcXBTZNK
xJuraSnHcPpqkxdtBnEROTk5ubD4Lyv+lGbipmbmlcUtJZChBfTJhNGnZh+FTgiY4nO2/iJ4afOr
sGDo1q5i0M+Lv1ykt5ZzEk5dOlcbhZuQ6Zk2skz+O8w/+I3qClXoqkH4WG+jDlPDbWaOqpmRWatb
gR+n/owZ52qt9gDOlsk2qa4SsYWUMExqBG5e/9VZuWnyR9m/L0bC8+C3YToWoAFSDeB5TNpeQBoh
qTIgsE8IPjLpGVE3bk7MNSj/ARII0sDJ9cFp6XDIm8AzyXgHfKgtEJKQC6gxHvoIepSGIo3rq+QP
xiA7OIvya2umb+V/4rr8G3Tz2ywpxxVvXC22l8HhV0mVxfanISdn6ARfk0nbuo7WpIckN81DWazh
l8zrlwxTS7FN6MoruvynMpXtrH7GJhariiJUxdiP+XQva2QRk4hewoYWum79YVGKgUaZh8t/aswj
s9HbJyon2bqQ0nq6qXv44QV1NpmPCrAlKHwa6vieJcWD3+E4ArwxgDSnPGXXO4BeLgOFWoM5qURs
TkMwDkpIwqEnYqdhFEuxgGrhSwiY2mFUEyehLloJVlWYtR69SbI7B7d2/LbyL37RiUaM2IDEbftz
+VvA+W66Qzy9DbwPwxDxVHnoaeNaBpvxYj6N3DQlQd7VHtDx7GZvXcuS00mpE7ewi6nc5oo1s2/F
kCC0lN9pTINhRAq2tz/TzqLrRnh2AU+H5Ird5rcwnjEkfaXQZgU6a4/WzKtendPNCKNVJN1aOeDK
EmQKzQaCZ8OgPolp3qGlHCHSgO0WrjVoIFrNXTWgU2biKko0R0bWNMzOssXQk+mU8cyu9GK9/E5W
jAcVtTKceMooOQ5TuOfJgcFG8ZalOATcaVKOjKRb0Av/EI/9Mio2D7oNgIXz7M/E5JTh9XOUpfoq
ejqTQ/s+0OMgy90jD7sbcTnPqNmNzBhzmuo3x31nFWcFKxhAOJkaw4SzzMdqK+1EhMkExpHBiFls
g+lPJ366hPuCryIjT9OV0sbWSep0n4VE0OCTvaU3wC8z4KAM8SMmxuF2FvjOWrEf4J44IKSs9JiO
i/ZpzPXfmAV8ruBT7QLY3JVR/Yip3iXFZ6s0PnUKpwEZiAe2SeYgUvVDKuxHWgzHgGpYpU0ZVHgr
gOWKqVDIOSMMufZIVYEltku+J129QpOp3H6ZYDNnvDunn9wIPv7TZAiVCCthiRQkWM5J1bvyPxyd
127r2BWGn4gAyc16K6p3yZIt+YaQLR/23vn083GAJJMEp9gyufdaf+37fzVLSjR4y05KTpra/YOY
WkRkomk+f/2yBl+RKvqmelpcLHtD2+riVgY9d2q5tAIJlru7Wkn4T077X7JG9rJEeDBpaAnzjdL2
SKaAuRTXEVG4bOV2Y/gVuKiHhqOZJV45Vzv8/Ogzpk9QAwhLzYM02B/J0OxCVzr6NkaVSl0QDj/T
IgpVgxa4Iz+6DOtF8S0E6klKIxq4Hqf1eoKvjOYaRe43DtrbYPhrpeiwnxGFhdfExOA+a1pmgHqA
iMIVNrIz5oa9ikc8bnF5s5qCobY9iaj9ibmZuOKN3iAMEhUnw0QhuZ92le7NQg/wNdU4kdWdoikP
0UPI6jFB6FhzRtRbON1+hqi7eATZsuORtxkP+Cmn6jrW4gSfARXfo+jWGbIMFHccozKu1FqfqorK
XawfKE76CsAAZxG1VZ6rEQukijt4w8XoefoLvlIviHcdsIKdchzrRcGgZpoAUC4hl176i3PonPvt
lfzmVRkBXiAhK1guZZ+GtOiz5nvGcrgaB2apQfnzNcxUaU9gaWMDss/CMjmCq+q2o5FuUqDvyJHE
QdF36pam3EG4gETuTOO8wYU3WKETG+5HYzAu9V+0pc5DvKdWApecq3eFJApMoPdQpg0x/xyLWya2
bvEXPgsSKTOFRVRbNurDUDZq8SkLnjTf/1FN4nxrlcN4k1Fb3d+SCWfzJqeu9+r07rOpEyeR3jJo
UNFtBI6Wrn0mVCp7cNs+SSqCNdnWviMkYW2CYKdIrplFxYEbzCr5c1yN+JhIVndcXMb5UENFvzW2
hqlRhJ+Rp8M9EjhGi4JgjehD/uA+WqRm55S5mOBfloDA0cuDT3JtRyuTsSIbYowPY/PP7Zt5Vtx5
04+Wh+yAFod+fUO0GEe3PG1WwrqM6sIYgXg4WNd2dgsYD0T7FSjZPUrFEtle3H2k4XdB1mjWmE40
fhdMVM288z7wflFyliwl+kl1AyKBw5C40qa4V9VdVQ5FarNPNfNE9BufeMsBDL+K7lTiznsksa1q
sOC83YKsuDjX8bfquD5I5CcaHn0Xab8GTkbdGUg/VJR3ar08c94T7RJp1mwgHqljN7J6Bv/ylDbt
LCjdTe+bswzTVqeuhU3s7dWsHTlV78nEkkDKT1KIyi0Qwcm3AQ2EcTF0mV5rd2WT5EYHMWsuVJ48
zC1y91UEIvkEdwf0liBbrAPMgMxefqZdiQvauqGyVj1llvcKLA/IG1p60sQs1K68azMSk1hGNPYA
ope7fC2w6wUAxEGWzAv+BpBkCzWKrXy12b33TJIdvsZinmY506+6qKJ/vn0Kfax9W1V52MaJE9jQ
kQdRW/3ysmPnGQirDxx1pIyXvCI/8U0oYq7H3UkXJUKOe5mQo5CBfrcrnHTeeDJ5flK5nFEfCM3m
6TO32BNwSBBlW4ItrQvvYlu/Sr1OxoVK26230G30scVcKjAPzHgiNZOdHjGH7XjGUZu2M5BTai2r
TdJcFR7LwPfJesHjlMGvXVou9jetjPg4jcwh/BdPjN5sDXVFVIsx3FwW08B0wsltiwJlFUXb7v+i
O4R8G2VDd4mRnEd7q8FamZAFa6A9anA8dhDmP2MeGXOS7O3gWXFXmAc00428SO0VESQ1pd6+xfVW
78bSvocE1nhmfwpqE3rjH/0f2NC8Gf7mnBgprf3pvA0zVOUxkGK2hLaeJznipeBdjY8KzVJf0kQo
LEdvcH9XknPLA8+pievNoaAzA9nnrUTOJ3+M5HgZsH4Dzi3Z7PF1FnM/YpRAq1GEZBWGT4FqgKs3
43HJ7VfS33WLLSN92E0y93OMiBL4tw0v6sGa+H8qfqCQ+SiUk5s3bPUSgQJyz9804QQsaHoB40Ax
O5MlwmJsDlV66dCRjA+b569GURhke2loN+akrrZoYFJxNFb+2/b2LsXp9TItYHpYdDLiCZN7oF/I
l/ZljeCIo+T1L6kVBGORH2dsy7FZEzbrFI35aWomd8WLWDioKPQ+JGLhT13aeLm1BkvK1FYAry9W
Y41GeJylp8A84/OIqLO2oyu/DsWmBiS6gbnEEEYO4eiRdbIp9+yBXXsf3Nial63FrOZuch8uPpMK
woi4UJOr0aVT63HTIvhOj40BGzbGOhpGGeiM0hfanAs1Obi8mqFGGArqa01SLxot191w9rHXD26K
+tNCFCNbL4K7sAHDfZVS8q0n8js2KdVzB5JEQH6McfzGD44CNv8tGq2DOGn6RWHxTHAbh6W2sRJg
9ibnYIqQgjc25a5m8Bq04qx5Uw5OdqkC3eCigv7Ft97GxO2YEddxL04WajxTu3CJnsqK5vNUL249
x+nQZJu6T3ZVMMItywAM6CeA99UAlKUmDo3JWILUzcGpYsW/GETUpEPJspJou6nKusZho/vkSCnS
M43traLrH1ywRzXGRzlsa45wRbeWJUNdbsk0IVAG5Z+jBtp+IA8kyzsUFD0oBXECIRNCRRI2foxe
u0OKM6AgE+pM++Bb2h4UfZ8CDvbdFwLkI2QDoidtoas1bcagnfwxdgWCPH3bPAuK+ZcB2rX2b617
MwGyqClIG6HsvHGdKaD2oAZEdo44fgxzPEYUBTdydhD4hQFUbMncBAalVJTieSz5LaKqlsiRpA+I
vg3XMdmuEc6T3vvOSJPrQ4D0yuL1G1ZJTVdHUCxsgR3YinZEFy+tpwEBYxrdgcYygHVSJix/NWQf
hvyd9C+XAKTK65woNdHLyLNBfmYk6BjNgFQp2Q4q+YsDpgkkBoryZYFMDQgskzyZt91M7jQnn2ZR
gwRFuuNSfi65qS1q0S7aqJpb1pHaLmzm8iKBVqsCBrC4g44h8brXgcsjiAPS730QIuNhmuQ9VLDa
iHkKwbKjLRq0fiTjgUaPM1axQ0dHMoZ8Id1Kng89YfT0v9g96E6ISkzNVA/I3dzDTCNIlNcqY03n
AcnN76zhMYJqr0Hr2IfmWndH03SoWQAZtI+yXmFL3pCWtaVbkKlwnb2CYCvEnU5SR0ZgYKs8Vmh8
JsiXXACCHATFhSMfjyuRioGaO2fOLJgGBaRbz+TBRsWioEL8n0f3Nq5rsqAVjcBPLTyhcUVNS+5E
fx477RgwaXnQHEmkzruxQVpazGw/54bKSS0xyU1hDuW3GkUzw7eBl51EokWnK7ORQ7pKGG7Hyn52
JKhlFfpi4qGGTpuJYXAEiGfjmRQ8YU7ygYE9Eq4+VVogtJTMevLfm+KFhpJQ72BrJfbB8svl4KoE
qp5teR9mCFs70pVNyQli0ONuuvtyMlVAPYaHEh1IaHa86cYFWIlo+q2Klxb/et1PrquzyGy3mBUJ
jqBSeLBmpVfsdJ9nuJRYK4Z5wpqQpZ3Tlye5+jN6MZOCZhZAfRW8WISgOL5pb2X6MGMYqRhzoDJv
YXN9EGMCRRe2nS8HFJByuy6HaK5zPlA8U3tnQ1wEg0JN2VTBwmbXyheVN6eAnm0r+oo78jUDoDse
vBSCYzAFo48+Ixuev+gjYUAvAY+EtZYEyz4k+xjoEOMHTEZnU6O0PUkWBjBi8yNhFFFUkgtUcSKT
zyHYbE5jIrYLmHp2i/Fp9tXMVNpNn1nHCAs4FotjNbHFwzZKYy5LG0EjsJ1aOYLTo27RagUZez6b
OiFLcfZwmQwyflpZgztWcZd0N6w0tyLkjTggzkvdYq+n0IgPqOxVGIcMEzSGYrIQNIDDQfo0PYTq
L4t7NEOZUvBWEbmJmYd/Yg9vi4sf3hUW74KLUs9Zj2ue6VHhRXBCrzy0SbPLCVvyhLeJO5+0aqLT
yW5/KAlAJBWDY0f+/NYqQepoLs/JE7TNZG6jYyaunC3ZPEXMMl4Yn23KR+eFJ0HrWcOXRCBnD3FW
4PvFdEoQoWM0hAhG/6pJw6I334kxQv7TN8zu2ho0zOZs0Prkm5thO5h3ESlieQFfq/LK6/uMXktw
IpMO+01B0i/+M/rKCLXJSOGSxuRShO4++zcwhffp0zbQWFXMDRJR8kSJ5S5WnyrZ051MgHOKOKoj
+pkaMLA5NYO7ybYBs6M1PHMZO0mPhYOeWaUhd4+D2hb6MxN8LR75c0mnYYkd4bOQOfff3qsIUEL4
lxpCwyWIAvEQuXvTOy3FW1yYJOioC+H2pGzj7/MwKjIvYKB1RrGWFHj0GBad/PuR9E9C0RSVcp+C
vbEKwcc1Cu+AbnP6AJjhop9Wwx/7ab8C0zq0FnCWpxdnQMe1z7ndNAe9GNqZINxCE/lDG+OT15K9
COvdkn6t9y5TOu1gFAmE3KuACNIYHGWUrFZQo4XW0GknkLisD8azbyrGMKjRsgFzMSH76Uxg5YOY
HQ38HplL1gGTkknKSumiAqW4XDX2SjQNOvQjdubaoDYyN+p9ofgkRU0g6VH08as125cS+ZsyJXCX
r0nFMGBna3XsFkmOsrs4Aa9Fza/RXc3qyxax0xrTYGGrP3YVPTPXWrc+DLmHglNbYdwn5crc1kFw
LoT16qcuLz5+t2sBGy3v7qPW0BPcsMjslSJ9tEV5IhSqI1KzfuO6YBHMF1H/DOCTrEvYgVFQnam5
MH0sUigMDZR9noo+vpUdl66ZvJlKC4AOp+yMiERxnW0EoTNAhp/1x8LPLvwJjiWaeYqLFDPUwsXb
GXGAxySWYjPHwQbFEGAtUQByDCgsz9ghxCb7L5iPbUX9PInogb1sdMzP/Z/UAZHR1q2UPQDXGWmf
IyHjCPtjSD0NMn3IwBaHkbmoG57MYlzbAlEw45Y7ZASf8zAq30aTzmyOLMXKd1nyY03VaC5pM7AV
NlKToHKdXImRet6s6h4QrWXXD6rGU4O4q5uifeu8nAR7IefRVmZqfZrtrwK+CtzOD0cn5MZ21a3f
vwnCI4BcgnvzF17yCi2P7GDozqw4jATsDIeGEPCcAkmZEng7OQ/ynwu7kFWPQkL0Ae3pak6a/UjF
vzoiZC1KHrVMGJ/bOoLkeqMr15FZnQYRuORSO5WLKkbFPSXRz0QX7SXU4amkBsNBon3QZziXEVmO
pkVAPr3xfNNSelbTagXNV7Xcgi0hVSmpW0LQDEcJ7sDS33V8wMTvDmQEGN/TEhQZJkSLCwfgafAd
RcA52rRXc61oGuI+BM2sI/rUlpiUq1TLSFdigGw4ZguC2mlLydUBavFPMFTA9vKV3k2ZKZ8DWIKo
DA2mKNiauPbR03jfHrluUcVMgVXX49aS1B8FUbEGUCbZ83KifYfwZHTi1VBT6yM0j1aULy40sLpx
xHpQYDMZEId0WAQjjjRKpSTABAmtVnoJqTXsPaLDEMIsdCRqIidKNUIewXirdlgKrO+x+hj8gJOL
JpIsIngB6UKovSKUlmn5ZUPztcvCLqGevzRmBmojnLJ5o7UIcTZkyImDdN9NVVHEvkB4hqczo+eC
3HQcwSQFNMTo4A6SkIKVNimW3pQWEmxA00gJYcIzq5WXo0T2ws9RwLKWLKyWVPAhabMJYuRMNbDp
/VlZsYh4EkyTwVwDSvHIyphOLLGY7mK8LpAHCWm+DyWMV1Lc4sau5mX46rQbEj6YTgKjRjiXkL6K
ewVyWHotCB8trNI9rm6h9a6q74JBzGsxq/PBYxJD2BKvuww8Bw7eNE3409RRAcPkkLG+yQ6Vce8t
yg4G/W4zwhKuPW/l8l9F7gdeSGgMNXfCCjysQjIXGy8Dz4RbffV4+0iAM4kQFY46Va2HZ8N/l2xp
G7VkBaAIq0Fu5HaXENOReg5gfK2Y6eMqJ/Jmotq98tu1qcJsNDZLPMYKM7BhHZDP1jMR5b+mJPZU
deTCPbYlVoOh+2zz5tPu9i7FrmyqUfyjYKG3kamlORI1n4J1gagENAV3L1c0aicfe6pBNlxffRRs
CanwVzntFwRbOaI0gCv6DqqO9SXxN/RvWuGHkCi5TEuKrWcALXQ080v5kvhUtLW1t02FcAGWYsJx
gkqsGyVHtorbqHMdoCFIOd77sprl3EkF/7Tcj8x4TPUThL6QvDl1t1eYmm9uTPe7Cbr5f6MSWqFm
FtL5NwSQHUrPqKYpq1y+l133YVXoP5oqPvUk8UT8bHPUOLV6N9VX7QZUE5hIj7pZAgpGztSOheVH
dpOzX11rXLKxq2wryncY5Db9QJCTRBkwUZ6MxCbAbyJ7bMX1G4POj2k8hY52CtVPpasLF69QyhoQ
ZRwYhauzzJAvj86vT7EqV3O1N3cWce1WYV+pjb6IbNwZN6UZb8KodrFcz3L/2elfIY6dhU7/J/VK
WCiAo+y5Lp9be22IXenePCQivWI8tNq914h225DH00xRdM7JB+WjVE5SBXri/1JcQtaQuRk8on+C
cjOSKzJS92RL3rzxUXQVYEUAO2rnrQr0fhKXiCQ9RQRNBDtWnyOZiquQri7lo5Mfk05I8fx5CjBs
0/sA4uLUWGFbmo+Ggs4TKHGi01je4J6qH1WgRxH7oN6kbHgyI6P2TzV/BOC8SdGD5WXbSuKnSvhg
lmYEH6RElVnbStM+SQuaN9mN6pus25lFME89dEYDpHu5FkPF/Z4vTG6thJ9uaWzb+FHFP4Z2RMt4
7wvuG1/+ztD2MZE5VFfPclMCrsdkHKl3Hw5aofzMKNnExUhXK4FUrbJsDQzDA4+OjwjKEvo97Cbx
oqL+BrT7eIIcCRXRGEaeNoD3ASspxDb2mhVV8OOw4a0yCqBJEwdRxRQFcKywKqXKK4LCVl2JKpJ4
5y9tY7xJcrdtR1LRpmtENoa/wCOeEYIpQ2moup8NUS9iaRI/imUmoiis+yzAGbHqOQY5+bBvXL0c
9XOpyRaJTKGNxpaJgqmTDMdKlznCIVc7RxqBhI/efvrqHQVHCNkFIWhS/L0cSp/rPuH2xDrARh2T
KYGGepvVyV/n8vOD3EUE3QxIb7EwgzaMwiWe2Jc2XQqjWZjO6I9rUK3O8GGfEffRD4WHtUCl5Z4G
eG9qXZxKvYjqYESSozS1Ew+s4JAq3UA9E3uKnrTUK87or1kZGp648pywPXTdXG8JtlYWKRQTs4mj
cO1rBrdT1s58X16NtIJqxa/5Sw0hN3PnUKVTEcxQ7FASMH0Rjjqq/EwxLqOibAyEdgFAi0DP3m0i
yd8OiU5IM7LCXl7U+JUr3Aiavhl0+9sldgi1GbF6UCKdm+4KUqEKxZiFg7EpQuVQGz3yCGnetbxx
xY9HJrnumsdCbS+1XiM3sVcW5exVTvBcmsyTitXMIj1eVDBISGzQIwq08VEbLlLGAKNPNwqy+ZGE
4y/ijtdq7i+5/bcuzj1BvbYu0RD7mUA8I/tKvDfZrU6gHV0PKhuON2oPGVdY4V5LSywnmd///xOG
T26fCj/68FQoxAUequREUIEj8eRIQuVanrSlqICVD837tPuFCiM0RXEV5LyQLjPmwTwoqG8h0ogj
CtwDQ7hCttAupqdaYuzrgLP9Bqzw3zAso+BaZ2cRKwsDXgIx3VZHPamiRRlopES2BauhsMHJyr+c
3mz1WOTfLl+CFf501ck3n0P8UpV3MfqOx9/eA+01fHIaYZZsXItBLmZ184673zR6pO0ngCsxbMJa
9oCcS6L4arIbXTQi8rVlkgvNb5Io5PY7jOjX2EQIz9lJXftPIDX0+pUB8DWGBf7csylvS34sGd8M
tUvs1h9wvYn+dvkvY7nwXWKF1zIvNh4ClOFefm/Ve6mfQv2O/s+HYbL/OM9brT6nbYgI4VO2/gQx
Ycqo0ZVMWqoxz9Nj4CJv9DAx/JXZl2e9cuVZ1B1jI9FanEc+nzbZg8vYqp6hr6HZOKTo4eSVp5QX
OGzHLcmI/zYzQie701j/8b30pTGr4wNlf7OEPPQWl/PKYEjs4XPDX7W7yB705n4C282n376r7N4F
v/9rCpHj0swqw4QM2Z7UIpt4KQa+Ul0whsT2sym+fWaYSLq2FfLn7hmyqmn1yc8pK/ssOIhTrIgq
8L2wS5ZosgwI37X1rUZLSIhYjm4ycgP8nQfBkFXfY/92TXNXwWDoiFS63AMr7V10Znf8eZzxBC5w
v7fUVGTWXB10p/c5AOKnrU1EjZXtB7bMSYyGgbtMpKVC8JbNosFJpgX7cVy7k9wLrBOgvX7tBe9j
sOrsf104HzSM8z6kn4dGy1ToD4WA1r/G9KF3fyMLTkOPQXoYMxyA2yQvCWbFejCoe7uf9HbYyt6K
uaVKrTd+JW40s1g0w1ZSRidDaQSvOa33lk3xX0sDIlyNxZs/TY3lrkquPRePAcRKaY8Pwlszd0g5
AXBM+wE5KNB/jokxkOqJRY1O35TcuRbJm5g/HtU51nL+QhgeuXPykfta4zAcyCvgzDKG1ulM79Cp
Mg2QcIIx9BD1CSx6VO3SpdCR67xMtVPZv6spKpFNYw7GxvUPm566O4UIIo0FuNNteLS94K9xicNQ
CxzfcFQfHd2RZRscvRjzdvNGiD+TyxM9W651yG2kPumn4X1G6pdFZDDf18jMYfnf1Iivwq6Z5ai+
MsRTsvKnjM9AHPmD+a69ECVWdARkTSHeQLKGaKuYP6A6AzPfeO0JSTj3ILc2yXpV1lI2UxDOhuo9
QSIJjh1wpNsxDY4cXkH0A4mCouxh7BnMvcqeBYSUaCPkfkVxUWU6fWij82IFIMRdrz/z+p+rfgV8
VmKAz4r4yL7DANEzfjjD1Jg00aeQ41FCmeagxR5Mkue/cvRETY6mjkYgFeBEIa3qz4PWIW4frwNY
SnMr+5OSnjPU77myFeEHdB9JIyiAIW9FMDr8OCs4mwA9uA3CYbfevqlkxx+uA2cw7FxPlVWmudjW
DbTV/izG5d4RioRgeSHon6MioEL6ouz19td2cf7gJu2wihLdRMQqOKzN9J3s+ZcEtu1zFzWfYb8n
nVC3KfT76IeDQnCdFxwNANRUfuoZe/4mCj4joc98bUPgDIplpk4gh0B5cLikwSknNGR6rFv5Lr3o
hufj+an5ikabRCWemZJ4toz7AR29/TALDv+URxuVmf/B7s9YEbYk0yxbfQ3V7zWnxnDoXCY6JtYX
2KY1GzXmyUwfPJdSdBmtpyX9ImUFu+i5nWBvww/XvyV4Ov0FLig3bRyNmEzpq8L23WbCsWCeKUZa
xIXEZIrmY1hrqA2xoNskSLmz8SdWX8CcArp4pFj84gJ1kijuKJRSA2sZhPstOwHsNzdhmswUc3wf
zvALYXDRyLVhD6GYINsbLamd0rwiDi/yhnVe1JQFTPObugiwEcESNeLYV8dOJUz3S8q+0n5EhtjP
+0lYT0dMPRdxjRGFlgk/o4FK4ErABd7FexgndhHvWqlfbXALwl2aLyQuqGYCyZF2jSuKnECyTPNi
e+Xamswgno1plsYY/ZsGW6Zuc/iYZKvpgvxTgH1ObdvHxLx3DaxRun+jAADQm/yTDliFuhVoCt4m
H7EQq/2E91Rkf4U8V7Z3whcmzI9SeUHdO7YoV1FvL9rp/0WoLNkEKW8zhHQBaa9LPSXi8Z6kDQov
+u8IRc05C4m7zr9qi3ZcJDZ8oGDy9rURwyXBuF+k98H655Gpj5xBv0ZC/a2YmYi7/4MFv/ZfqrZN
zbc1xZ/6NMaZHGfWLAh/Gn5zE2AN5G/LXSIHohmXIRYHxOm2RkycKy+LZmNKe42rpCSpJz0ZRGIn
7xiHAOY23T+xDKL7FJCtBiXWCXpJnSyFBpUnsTSXjPNkcH+hOUPTXrhSNesnAik6WMV31R3i4Rch
J1PoKfQ4CBiQyLyZD/yzDotTOpDOh92WWE0PDvUmi7M1RYUmkpNJG5oSsQAvB8hi6a1zgcqIjyRJ
A5X0nMwgEkRGNJ8QEt0DQ6FghUoawRei9G6Pd6N/1OySyXREKx84yjHDgP4SpelPlpZV558xYVjB
r6vRqPWvVxE4SMnal38M0JLcfvYxWTkciDKiR+pLp4URdMB8urwKQv+WaV5F76OtJG2n0WM7qsks
1ujBmFxkRLR1NvdDSZma/VeHNzK6ubGJXFq0xYelx9tS+w5UUuzdf2FSQvvfZGuPswulVysQSSYY
DJCCmmwWprXW29XYSMvSg6qPL4b0NwSfMh75NLzF0EQGrT8hzYVoBXsOAcR4WfGp8FvFMIk2g7XR
AI7QlpiBfuwUH4cJnadg9pvG/zOxdZVWjh99UtsDaobNudEg53g925vHpevlV3MCBrdN+yozSgiC
YeETnJJsO7HDqOl2a6876Pq3mk8X1SuIK7YEbioKdrp17u9pX6GDomivyXhHwE3pjY5CVisZyS5a
jOYzlRcV1Vwuno+ouYKTy+mCKvECNYdAEGQP876GCyC3gXYAhsZBW6HaaXJcVx1jzlrpPrMMUgKU
Lo0ucnuJQsC/etjodKxa7LyThbHE0Ca4xvF5tAsE1+m7xqtlv0z7RB8cMgpN+wgtrI2I1sJHq8rg
X9GcmbLkqmGIqBD5jNKD1ADTJvApvub1X697PPPwUtIqxwmr99c6+iesL3ckaLL6w/2Xu2eNn0TV
7cr0rHy36KGwRctc9G38TwYJbpKnKt6Kd+jZATXlXxpDOijvxr4G0ibwPzmGsNkEZCeNVI+q3NiJ
uuyoww2jj2BaknJkPlzWvTHXyi0KlUNbJ6CeeFptBL7SarCwsQGEcaRV1Esn9YsEuU1F7FvKBJa2
kPR766VUHwbiuBwGt+sPsX4CWSvx8nk+sbUs5LaEDpZ0Zv04GRzQm1MHMzNRHxiyvA58HUugP/dI
Pwd21LjgRw5IDf2LYDKzumfPup9AzFtBvtc5qIW2maAs1xP4ZYhPhNEydl6yUsRZN9bo+BX6L6jI
0U7gl7i/kZ2AkwrxYpua1T9REtEmxX4d7STL2JrEpbrwX6ReaSdloDGkJZ0DRQ03CLyIsjPAuiGA
c/vG6J5qB9U/l83EotHz5j0z6Wpm6wwUc8qbtzCMDBqSxmsljln6ClsOn19L/RLcHil/XH3QKXVJ
9rBMETqR8PiHox08vqQmHJWu66icFQzTNXKxgYPXrW+u/gMfohu3BJIon6QLeFVl942Rx8BAqct4
SLAg9PzCM4WIck0RM4BRqdz78Qq/T3XiiaM8lByU07iKseox2Rq31rh09jtv32n3V0nvjDPHdPdj
dVTZcWNIaXqj2mgftw+4tUoiyWyXtXOucK9i3ftAvhXnH2U0FWaybTPorqC7GX0EjLcm+BxIWRf5
QqE5zu6vDK5EKxBQ8GxNAN6fhhTIuv0TnbsYMIUirVAYwyTpMZqY+Xn1iM13UNnGxZdRP3XWPVsj
S3cCCviWwnwrmZecyh3AZ6Qja48GImQZ8fR9bjF0IMM0/adsf6bWDaP1JsBOl2Xjw22eRJD33jkY
KcKtHR8CyOdYmKx7Q3PIh6uq8hfii8nddSS+mHpDnWuCWrGKvnO0XaNLCdyqIeyt5ivNdfZS7EzN
X8oVLO0zoiLqV8l5HrW3CS+1pHcZPUzUDCXDVbMeQMB67RC0CNh3Y3Ro+odO05q+7QGcpPxDXHNy
22Mj/IiLjz7ls0sj4OhZkoLPWD/BiI9NB9VpiRregrplF/HQ1X0Sbf12hsut8bZG3aJM3Ce8ZJFL
wbays/DzUqHLq4WKcRFwv7ckoZAWz76WaUcpX4zxwyWbrzrp3a+t8nwgbzJr5vHgU1LXnvs3NE9X
I/YrXzBL13iiBgJ9tHk5/mgs+Hxocv9QQcNkopfCiEjj0RnxxU/TscVO5kZYsXNebWSmwNOA/axV
M806JMl1KngiloIfoW9tGlI5lWVX/yBPi7qFxkySuH9VOC94CkxQys++OfbMwz2zcstHD9Kscp36
vKGZ76S8H2FPHh2sKKrwjMUtDOmtKz7KRv320EJEMAB2gdSXIvmCx9jge8LjA0DoB77TIyXufJqL
ui/X4AsiiAMFWewvRZSc9ZBaPRBp4nr0gS/+ZSpPwk7mjXmXAVDUXHfMhWf/I4aH//RGoFEGD2lK
w33Z+tqPL337Tnh8I3510yn7wCfQHuY1b0h2aqjPAkke5HWeKJg5qYH3uAIKlADqJQGwDWCp0/gv
4+tqG6IDTmLEZsG/yymi0myJdICLgtTPleySolshBjCIIOj0LLlJAeAuWDIdFzPw89zb2dG3BkqE
rozrABUtdxoLWZUTrYt6v7kEyIAJTj+M3BeEbSLVVGuqNOk3wrfUEmkr5HnvY1xr21WJmVznFZIH
0qKQC5Fb3QcMiq/GXqQSEctLeg6Gfg7bb0MN68od/miGtShOlLmp/Bi8XyE+8cqClqm/Q9gKq+Ml
DGzkYvnSaMzl1FFKKFjfSA/q1NbeALtStPOQvpg0g/9RX9YzMT8yhKmKPdl6pcW0z/cs7zGCsAtu
zOx7KI+xS/jHRNcqOAs8uOElUjfTe5blgfeAQdes6SRhUMUVdU+162gSY4+YlCqFgnAJvAgDNup4
mw4fhkkLauEvSqTBYX4raV1RUrAQbSl7iNJz8sp3fJDI7Hdx3y4VcsZsVaGSXRLPuiw4xM9+B2qV
MW2VMjozCRDVAijHIpLfqtx/4BeVFMjnyq7fcstqyhAYCso/EB+HJRafDOcZsck1504pugPTXJLq
y9hOIWl59y2m0givQJl2YBDNXc7vJvdhPe13Md0dxM4ivKaCbSEa0vZb/6CaRE+oH01eEBGmrAXa
QuDINYvHZDfuVuCjfXOnPgSHM5bqOrh5vulkEFGN+OqapzlgF0MCDRJDHhbMP61w9XAFy0sS0Jy0
JpwBobz21zaMykVX0NKqTzKrViMjy8QTTB4HBT92iKcXcyW/mS+uZIMImMRjIocsFyw52EgNMmoG
qrjTrUVZ8z9IAH8XbgvjADbcZNG1QjbpReLDmizDEtV4ZWYtfCb/mBy7Js0ePulDvcsVNuT7OHY3
6hsrJ7dITdYzBRAuCS2JsRQYqkurWMtpsarjGl06vLnvzaEcnJAhTrjuPiBKrq/+5SXip4l+4gap
ALOlsHkqUOAqF3W+sziA/yPqvJbbBrYs+kWoQg6vJADmKJEKLygFGzmjkb5+Fjwz976wLFmyJRDo
Pn3O3msXb0wHxukOGITBkC79xGRfkir4TYYAJOijZJ+tAUKcjycOwWx7GkOPzZ121Mbq6ADFxLOz
E5AwtpxmWRPW9i8hSSFFN0f0LXPHUdsiCM/XWbsNVYxpFEzEZ6RsGtp1IGgx2Ok5idc4+DFBn+i+
i0f5h+4MfR6gh3P1QpubvjiNVDO8Kwx2TTghfpdsk4SgYf7fK3e24DCexe17rjJqZXyLETMvHwZk
A2ZQJPdAzibHgv5QLXUE0X4RUjcuyzNP/QRaaLzn9jMRz4zzHrmvQE7uRdAe58TUOOzG+v7fn5AT
AoNhjogLsmYRl8dHZDT63hGOvv/3p5wkSXblqu73aO5bWVL3BskMlPPVqO3tMKWMp7pSBI6Pfy9j
JT3KFjJkZgB0hfOHI6miaYTCpaNmyapl/2ShZdw9D4/UMq4trB6/MlAsA1l8NOFYXWpDVXdFgBlN
h7dxrhz1BwmKsU0Qr7hmNkgPgR9Gd5ADDLE1cHHMZyiYwwdlGd0z9uVqFi9WT1emNTkulTpYdLkh
VMmeUxlB81gCaaCW19r6s5Tj1zkKI1xPSAyQ/ptbqYKhZNts031LQnWb6I1PPYNLHBJyTKrJ3Zjm
ZN3DOYPKkoVbs8CBmTdIZOSmRTUkwascw/pmahzlUED5uRJ2x9DsDkFIaPicdNODJCJyOAI0atRO
4TquO/kxmGlMpq1k4Y936ldhP8YExxB/pzPEkks3gmToD/VcXiuJKcTcqSj2FMYmzQj1YZBxQzbM
WoBFQmWpdNyokXZt5Fa7OgYACbi36jZw4q1B02Y1TakOTx3gJWDa78jq6m3x76MqT88mgdw0X+Sc
PuSEZe/M6UOSVx2/pSt3+t9+ASi09Zi/KK0DibXPL2WuDygAGQoZoZK+jLqR0Qgi0Q7y0yrPiOEq
sH5usrxt3HzyS0e379asD1Ri3PF9BtRNCedNXnXV0Wlxmg4h6VOi1Bma19KtHEf5rR4bdJIMkQP4
Eb3SsbfaEW5gpdNPk67pJ/B5ACqz7itaPoWs59FAxHP5pb/gCeinURgaLGX+RA+bCEnbJhpeRZkr
02DDco+INAZMM9ewh/7zkikydHfOkuXi4dRa6V0ZQ/lkL9VQbqOmmJcPI6UydvjSj/GgzqdWo42Y
y1hqMmb6E7yY8msua3jJjT6dopYXpwZAnqU09lNKRrJrnUNqmDGQpvgzR+46rcouXkJNKjzknO7d
EHPBv+8MajGdgiHejS2a4bgyx9NUtaj98Q5WErrkIDcZglbpdJrzBRyc76s8U/dDa5PNbAw87En6
kNVk0NaIm0ob1+q/L/j3Mhdy6GojgtkBiHg0l4+K8BPc8h0lsUSezijFRLpJnH1LJLF7E+84qghH
YWbvVpIQ92J50eMs32rENQQW62PTtAl8w8iifTt+axprdTjq2d5Muz9DFAREPuOQJkfbNx2UYxVE
cThSyzFARgki4uqFy1izt5uyr4P43SSJwcwm7/tTKwU7xe6CHQ3r9tSmY/hv7Jc6IVOKuUm5WaoO
HCQvnLsVCB0aup4gOVmo10FJInszhxQJ9UxJFph/1CjrzjQt1q2uR27He7DWamLA4Wt57Wz95KHy
DDpMU1Iov1u60ZOOMH07jvk6i7Teabo+bE05+6O1sXZRC2DdeYuioGu9oaSGGzX1gsK5yiI2sQLA
T9oqbleWE5tDtVc6LTuo5njMLOOeWfJOT1GlKA4ikzoUEnyD7ICSNntBMo/AFjnvxpmTaJsD5xC5
Y/3G0KRildl5gIKtU2pSJx3jT8pnSz1XzznjJdmqNmatgsOcnrlolPsUAYysa3NtFrFzYovPx5nf
oc+qTUzmTpOMAef0IN+w/fOtWU3OawMtt51HcigVAHYgKrurHLTgrjv93GSwl4ZQpi9h0KXVKpkj
D95P8t8hRy2fwvzZXZWYRRuMpo/lm/HswEhLzEXL6FwGhebEELvaGY7x4sdyBui1wGF67uk2iPg0
SJQ1qkHLjVlPz4OxBmGhbA1jeB/1oj2LzmnOoZr/jM7UbvWJQNmkGlm8ZHZX/qqP5+aMNvg4gs+V
DdJ9ot6m3VkUGi1i7H/xLNcQcMmPUwtWsHoMhivRqr+lXmPukNX2WMbKeDXTltLb+q2sLPjC/oPB
gd/YiaMdPr3i+u9Fizk/WVE10djLfqWBSQ4HF/mUI8s6UCa+dowxXC0HBqZEeX9VHVPg55mVtbmw
hXsGDQE2RncophB+AACeupYjT1fHcVvw9OFraZubmqXxeclzb6U63LGTtyuzdZJbSINqqlOi9JxE
38t2/pUN5beq5aBd+5WtkOYldFK2uoz5eFAEx7zkWrcxKXqNgdWukN6Qe1brToINGUn8s31v76Um
UI91HZiXMh6eKQYxvQQ/Jlfcmn3xVimmfB0hx0j1PK1sXVM9BNBwmvHiuHkK0mHKeOasqW72Bmfy
VSjHE/Hpi35AyOSv2cQOhjwRrlX38kUYGcPTDAdbUVTdDnIg0Bg74Y6CCrmakqn+Kk3le4r4ZSon
GNwyk+sDRhWQOI4Tri08zz72gcqNasta2aJJD3iS0oMm4CpovU7mAWtt7nTjIcrbyitipNxWMw2H
IrCZvzV0WpeP+jrJYb9pOUpGomrwAPdHayq4XZSWSUuPRiTvY4eARUSrgaJ9KPTD8iEaj4gUQTYN
HDwZm2hfhhqgh1HQA3Qt7AyIfe3SEXC0lh/UUIc7J8d7y8y6H0fxXQUTYrtSJqBiKmEjRVm0oaST
12pDElTE/GyD1MWdNa3+aEI011ra4PN10BirxC65kt3ol0mxtsMM16rIWnzWgb0Ewm9K0Zo7yaa/
LBHuZEq85VKCEsXASo4cpmMyHDAHMyDNZZm9sxq1x6CjvOZ9PnmyFf8NHKwWvR578TK47YwqxsRF
+mWlwuTVgmvCtMiJEZSrWV/cQseZIKURgkh/K3M0uLupc5usQD80tIpuZqjgv1juYDnorGserxSz
ZZAEpDGLxCvZ3zh5QR04UCu4B9/Rv/UnKqHmtaEvStHCUTeo8T7Xffu6ZFRnoYnCB1PL2cjUkr4t
vQJZp0cUIv5MIwnTK/PNO14ojsAcui00Ph8Id+nmFPl76KQmhj/NLSWtOBUJHKZKddpvtkfY5PvZ
NKMzYbM/Y4haH55cQcBjm7ExLsRFbYFgzNmPg+2o0Rchmi0n/ihot2laNW2Dvs/cMJBfQ0MtL1OQ
3+ZGvPVCxUkTDqWnWepTjuT+0dZ5thlU5aeIGtWFihDeI2VmSV/SgmZJ3PJeb26mwEmKKPpFE19d
Osb3lFwZnHYzVyRsoWpmcDni5qXRF/7AVH73VmMfg7T9Cnt52lMSE3ZHrUArTn+yqyScsq0WqFnw
UreBtVLaGtcjnT0pS4K3sOeMrcaRxvhPMAxuNeOp5qdMRJSItL25EESAs7rgmRyWvppcbmrdgJQa
lP19RshfdrOF28iBhqt2wu0kpCWiz5qDWRtnQxmgLSDK8NMlSi6Eaf//L5u6gt0dDhUaoKiNrkYW
MCDJI4CoGjGUam3QSF3W0YCLfNI7HcvuSxL149E0MjKHaBQkUxH7rLzNlfK7prFLq6bqy2/sUXQJ
ls+Xy4vsWNqOieZv0Wac+0znazbS8NBalrT/95KKYIn9YfT47y+0WqyJCL21bQuccOiXvRqQBglK
6TpyCns/hZKFU6V/JLUYfIqMYD8JkxouPjZOqwKlabrMt2Fi9EPj7AM5+mu0muKxbTl7M/qsZzPZ
9Shzlo//+zIGVY5MrlX3DmgAmjvkNehKjyBxFDfZacjkVVAHzMw2sFeubJUQDXDU4Qr+TbJgJ05T
LzXUTm3kUv8aFGt+Pps3K9Ot3WwSJ2UQA7tQZqatNNIgR8TCQz/INPxyvFIAWWY/qUkOGYmErYip
WBtLoEvQD/TWtfQrzICnBqLQXVXGXt7XknGsDVKPxlSn3Bm4K0LQc7Oh9xc1V9VDOHDvdormt/aI
IEBHURdwzto7CvKZMIGpOoavEfykIdDrSyXGW6qz3gTQCDZxxTnYEAg9shANkxLxIJVAInVlVyr6
s8yLhfSuzrQcQCaYA3NTyF04gVatzowzzoq/TVJP+yFMhatY4ChMHeLEkG3heqPfqWTihWgLiYss
KpbsSjfcUYmHTSpNBTZgqT9GMWlYVmAmvjyE9SOFQhyleuh1tQxayna6rakb+Fz7HNJPEWab2ZN1
wjrq5EvWAudYRfOrYWr5utAbfJrUzauWLjk5VHRQnXSXhOX4XKqNRGs7aksqwKLA+kFsjXoKZVM7
ymbOFBZ3lCKLBChiLDY1ByTBO/EsAyvcynSw103XpTRCZ/WZK/WBpArjPcRabiosJbMzCCybYthD
AU04/HppTVZWndvlXk7CUxbgA01kBNM4xlKG9t0z1JLmKY/y03Q6mPp6NBxE3SunllMVM63o7hj8
D3U7cbfP3U8jvcVhc0N7HWzjmnokFagFTJGPnKSz6Bhl+xhdGU79iPyCeAb2bLIYir76Y1QQh7Pe
F4mFOJzwagT3AlqimsOgL2r6FDSj5xoqTYzHtjdRpoWWLv0Sl0Z7cWZTiwSyBuYbvMkRB0R5PPdG
DwrD6vqLWWQAW5v0ruujec10ndySEeUIOFzrajNNmGE9wYy4jdyrRGSkjau0kA4qCW9QMJg1pn1c
SzX0PSVOkK8mRU0XLZ/gJ2qPdqjULbaD5GRQ+FJ8LVI3VU9PMSkFkKbBu3SYadHX0EBLtZDUhQlQ
Um06ORl0cOit+RaozkbO0nHdzXG1tbBjuJETV3TJ7HbTRCiKpqQ5BrbAwirAMwVE3Q5x8TrPgOhk
AxRTwbN/bKw3Sw1UcG2oG1slBwvTIZ/kLlFocLS3IB8HEuFxUBTqeOj1kvE+CAccmbOzrs0mfXVa
dg2eqHOhDCCjVTq4okA7oTpINKOsIQJMQ4afEEHlG2EieUqF5VKS068ijqbTmECIDFWC6mpBBHNu
ApQZXDO21LtQdPzhyOe6Pomvhow4WJSETMlZmJ9STut+7HQ0lZS5OKQyud4D5J94eWEsPA/k0cy2
7LhI561NOykfplrAIV9eSFjJT1McUgi0qMrkDliDOUzMMuzYbaKWlVIj3WGStF3B7KCaTdzTyfh/
L1BbzJ1BJJJqac5hHDi3/3sB84WKQQ1x0TVL6E+GNMe07P99cWLS7XSWAVpBSbsauqHcWnZ7inri
OBhoMaPM25DAEl4UTTqnukT4Uhq8d1a6nSeZoSz6iuNQmPIGZuu71QvUPXJJd1iOmZbPIA+IDlXZ
Y4P6e1w+GrsCWC1GZmoXvtVuZxyKfSf71kxvYYoCqHAGfU7ddqaburxge0erpDJeUxHcOaMm3/69
iH9q2IRiWrSMoxBTK9tWKeV9aql/soSUPiER9pOZxrjvQ8pBS6tsMKCdvgOBzZyT6n1X57gVRCSM
n5T0eA5Qbl8P2psxcyrDb1KtmPUAUlQkcG4BqEuq5NirbI2gHu2PiIfix27DH5iBZ0qx4CzIwLGA
y7NF03uVkaLQn/jbwZg3KlPsTBtvcmjaxlZkNMSsxJ+TjHyA0RSENKycvpQ+HUHL3yChJY+BmE4p
eUNSbGkbZ6zp2c2VRNcwONBwJtXMCWGVG+D86zrHWs5YaupN7ZVhDq7I0rkNsg7oJI/mq0b0VVko
FuBcS+Yw8jIoVvwIUnmVKOHG1rqzgFnjB7VBuJVINWQPurTK23zw58oc/CHC+qp3Bi0We4E3jUry
RogY9J3sPaEhoDjaW9pP7JXBwh9IEQtDjE67VLmZwWR6ja1cZgFOT00m1ZeUOj83Jr91Xz8bCRcx
/XYkAMgicK7iv0shMeU0KSCp4BZraOFIbbxlXJYfHPwqtXyFNt99Vl3KJH1usnOn3tT8PU8dTFBd
Wl4FJMVyoKcbEjXy6CZmJx23cy8xStJAfKtxj8K1qkhZcrJm34hLYZjdtjCGfi8apDN2rnl9Dg2V
X/zhDPaPLYn5ODgOPdZaydecwy1afOndGApAznEinysLfnY0WW9Gy2i21q3pWGoCY1Vr/SkUXb2N
g+yzf+E+bjiSxKRJVzgPT8VM2z9jtMlk7aBaMySMuFhFinZOzLzGXMI+SwMFlLCEYmkwma5ks5zt
cL7RQJJiHFwFfRrZQonZEj1JhNkjDwwyVDM06HM9M2dEIq4qmNxo8LxAUzhYjtyeaznJAK30MTJo
2s/m95Aw+FWM7B7Cq3lP7fzZ5UAj0rq1PDyoC+AEY0dfjwybcfmtRkSKTBZxnIeZvE2rWNsPmfM5
jDUAUzXwTJ4jbBYRKZmYFZhDd+ccUjKhPjRWabsPJ0iPINsU+uF5FX4bY/ujlpZ00/QXzGLRHnM5
4A4YzaPxVqlA8HG2DxtFhW6tR7shITRB7YPOoxPJNCBT12rsTHQqDHTsub4ROoFnvczIy5S61KPb
SGSuknDTk9ID5Uk6CYWuPa1m3EKLKr/ARarbyfSOKouwN5l3nMxNX7SotWfHevZWuYjHDcb2Bejy
0lJ1hpQD+fWI011JjoKLmvQbDWJqv1BAaa4Grh1bzS0b0I4MGcqWsEASMWqc5EzzFOlZTcuE8x6l
XrtJVDnxRrzXsCqSE6pYggGoBOcUcrJjc4g0SoXHQCt3aom4b7IMVqhqlLdaDCkkB80cRZmDQoHw
GGEPW3koj12tXDmzoZnt7wKP+xarM+0R9Yi1l/ZFQfagMaC5nAUayCCzzLOINrGNNqyy63OQ8rP0
XXlSFfk3ovJ2g77Q4I7AOZKk/obUQ9k5VBivReRsR3TzTS0l14rugmsLxHFDT/rfSEB0r8YYwwil
92JJKF44I0XPMen7ZUO0iTHQQYhFusfkkdF0x/ZeM2sF5S8xd0l+kGI2jyrmIFXAXGAfI4eiZHIs
91irLQkRlpBIVqjMCvE8QRroWgexlwydTmGHFs0oXjOaaDIZC6/t6OCZklICV6gFyJ8lgHUJBrU1
ieyXwssGOBtSOuMwK/JroszWWeqMO2vv9DVKf2SOAejOmui8wMmqEeNHjqC60qNfW6NHYsbDl+jm
bm9IxEwwlM/36kACO02tbhvTy/crHGZh/l6p4FekMDMQW5OWYZRglaayX8tpLLM4ORtOO2+qRCKU
jRYHhcqfYlJ1LhXUSUMlB6/rIJoKItBDBudNQIUpTGp/w7SLlSUlyis7666Mw5Ok9Pp56MuLxNTg
AFJf5OgN5Nx8i0c2KX3IcUwq7HRYsJH0ddWjnIqvcmr2XV8mm3GyHuDq7H0og1WXbGql6t8NJz0C
HLlGQoZKEE546hnEg4s2LXpa5IaQC5Bcx6EVW1tvlGNE3BHC7MX7uuiwmd3ylRcI4aMuf7WTHeyL
IZP2zCyeUwV1R4bIebClafL0kF9LCo3ZB9N2r0pO4dpEd3LSY6qnuFR2YIL3bYRRfMQcplVDzu5o
VSe6PzA725NekIJdIyA4FeqC0VQI/oSOah/naf7ihkVUkTd0vApMSvCrknbd2Q7SxfpREb5zUrvy
hThIp2BuKiOSLI3skSdAUbMyYcUs4dNGnbJPEpFuzA7fgjrXRMFK0jr61AOrPRIpmKvzzHkLUiXJ
H5qQd2imZFl/yhmGryAUZzVGjNnO4krybU6d/ScuNVfqu1fRDfopJDu3F3ia5uluzCjxkjzDEzvA
k6nrb+QRDS7W8MNSO+3QipY5J6kFs2XkRC5pP4kpm4zCywPXKnKnsq3fQ2THyPFPhqaNH0rHTTjT
OgO4+DE66rB2AupWcEBbtjxXaE575NyIT7bx+OUx0w4qc+VY3UYh1km7Ch4zULyggMsgI4zBxKDh
7yzmFy3joM7tVeSJsYM1K+jnUdLhqR2wwHcDAhEauZyl32OcgjtFIj0mtb0c4IRrdUAA6sHepB1g
FSyQx9BBIF11TrXOpCTE9Dz7eBI5Qg9xQEisAogQhl6Pa7yvqbGo/9ACQtssg+5UT92LquLPq8KF
x+yw5eWDs6+MdtuiQSWsVn9iKUW8rUXZrrfsSx/aJJxjCC8sDfXRzBmgB/qiU31npXOizvlphrln
hp4empYFvk7auxnEGMmMBfUSOn/yXorXNom0cm6kmz4mq6nSq0vWUW7ObYmfBmGfYrzG4/AzRZ6z
EUdxHKV+a2W99or5yAXED0rGURAmKzbTKtYn2rGs0Lmr1HK/YaCDt6op4G9rJXpwIaxTE1ZPOcG2
XswOATh6AA0b0wFDysSlxMGdoGnn3uYywYgEhNvQtktqi+6ghcqpjC16Xpx6aLUoxBrQTeqNgAfG
0sjumMALugFjAEawmANcoJrN5OxGQg1ShHwUuZk/EsviOVHAp/vUC7riYPY1bstxmjYWwu7GIcyT
VMWXAW/SBdL8ttSjv3FDoDRnWy8z5ZsYOnw78ZgdDcan67hHpNIExq2xVjzwHDzRB6zGTviJ1Lxb
qUr9tWj+apmHL/+aUYFMm+hnRoJz0IFtuvEdsoSBcfCTnBwaH5Rhs4LDKS6JZ7YHejvAKQQjapzb
NYPdl6p/2MqzKp+89UN1isITYdhhu0s6JsF3fNASHpT8NycVk5gmh7MSTeol0CSdKQ/o8Zrg96xu
IUjgIAsPy+I/+tW4m/JTnemejGhd86qO0FKke67RHYfyUtc3KP0c29G50dTFtEhurZH9jfI/E+Lg
+jvRPk0A7GsrX63Km7lGbYbjh0Yb+zGgtZhDLb2YZo2BibSjEG28l9ILoWE27TA5CmTyzNzVCxBf
xzrPI6bFa+lc5vLsnAJzOxEO3G5QEFn5DnNEMG5wW7EalAkGlbWBvH1aw/hKE3cY9yQPz8orCkBa
m2AkWuz5dHWtVbFlHNF4g+RXOgc2j2wX1abR7jvo5q4E9gibR5/ExPwlVfiY4d7OGqErHuf02ukv
DqZlCBUIEGiokQFxV98WLvWWa+zcgOjI2/oADRYN82VBlx2SbYrXlKmsTtl5RAJVncqXnmKRAKty
Lb7HDZTVP3RKmtKnU5Kvhu+Qc6yOaQnpNKUcxIDN+NB9zkesgSab/7wF0iV3exndN7HvYO+egIbz
X2Qh06rzAFlYDePGLR0pLjzzAK59OL5II7v8qsB2FaR+BaIJTZjuASLifVli73dh6z32zF5c2e09
ttt3+NLRM3pqm+gMoNllA5Uv0dP6JHUo3Dm9SyrUXjpFZ2nyiHqsu31Be4ufRsbQs2KJnPcmuyhp
rJ/xsYMkjxfqFrz0lht90V3iUeSbn/AY/kZP/cU64f7QL7ijupwGuctXR4Rvr9Rs3f2d1zWaNMRn
nzzX8g+OZyhRzd/pPX7VFk2rH+9SuBR+9JcCrPxBDFT/YBI+qZf8qOydaD2zfbv2S3zkchifSM2n
K6g7TC0NFcIeBahanTLnhcHzanqn7Ug6Qdt6S/at15zASvzQAOCyGfEbPxdXskDDss4fePNw3VI4
iOULYg2RFXMttACI2CAqYLiDQTjcQGE4nzLi+PrdySFZrJjCTOvuCWFlcEeTgm11i9hxUSeH28I+
hvU+DOANewXjjia5gmL4Ja7nLvq/Irs5vTeSkPN3UkhPYMuGceKKNQA8zschmRTFWnRXKboq6jnI
z53PnXifNsRxXYY9I5IVN6M/v1Tv5K8FJ3LqCBtNduM7ytqtvlE33QehXoYrVvLqr7FjokWSXeP/
yy/bKzvlyt3pa780Qdeh+0vMKbHWSNZd7EVXuA4upPW1Q9z6sO5dUBh+SqTNUSKGNtvAZ/5AJ7PO
TtEm8FIXO+EauBZpfSDkPOlovCovy5n023C1FbqdvVhrxPouP0t2+iVG0au3PWbDq3I1z/o5/yYy
AT/6biJrwSMiyp/2wae8Vzdc+tW0zlcN82h1N0uUrmsi3UYOm9hmCUov3uWb9YLHRCZXca/8Ir89
5W+kFNt35eOvdoVA8CbFm8wiwvVA3CZ0S+N1seFdg8hPHvZdu1JVh678JrnigKfzEPCr0sg7EIXw
YfD9DyyGrl1w+LnW3TVoECN8lNl7qT4M5TBKIwrf4xxuebPoIovTEoZ6rC/mJdkPmDoOTkwuBKp3
xPGgdylK2DjWxfJlWXpuLxLOXAU+CZdeJrIe5WKCuj2u9sDlazrLPSIDH6YZI+nQvgHVWvUtf4Po
v2WS3pJWM+FZ7i5dfwo7lJhbFXBaQm80+lO0/lBGrpJeofs6yNyLuzLQ1XMZijISFi15sx5jEdXP
j9FzciXX2hm/zB0vKTbEnfMhH8BzwcNhWIr+ZIJL6DMY38G32xjr5lR6+olxK3qqdlv8Ed/NH/Fa
vmHR5oIiLGnBwvZb00NB/Df/2+5NSJvf+JsRcCpez8j1qm+Lk8nFR0XQQ5fxEL22ximMSdkEmPSq
4zomzh769Y5lU/FGssJiospX5QE/iE2DGuPbytlSoRuv+FTtb9IZxhOmeb5G0s7FuK8sT+foB11R
39BY4M1rqGQuhgGnjbtoY6UucCsj+ZXL90G9T0jXz1b0ntCfVzfShnxlpGRavKcLUwFHqKGAoAI2
cgxrHDsULukKDseHqno2ABqogNbGnPxqM3wnlOC1h6EwI7rBjT6tPwgpABAC/0yWDhh+SQCxvoJF
aVhxriqHK3EU5jvHsUsEsAi2l3ukBw24Z1Wzy0UbBAtAGlrtWHx2IGvIOiVaB2yK6vcaTy4yNNKD
OnNdG88FLCSOpY2rYKC5ug2a13HcpepKCNRKmxwfvEoG0lUZ1z2rGTsuogF0oewURHtEoAvwrQLa
Cz2GYstgG/yxwijvDJ6b6E3eHiu7D1xYm0URppVL+zBDs2jds/ytdL4FSc1hiPPsayz+xgsKUEZn
amBpV4kh+xTNTohNNYODXdcflQ0Fy1dIUVHcich1dTPaLqFVY0WPcDgs1mvCApKP3DhNJN512ovN
9q6vWukjTGH9QZ5cIfOVek+nF0NMfbFVukt7aAOQXUzx7wz0o9QLq51t3yjvpreQ9xrS2orISovS
mVQMt4RWTfMOpl3EVst0cmcnr/pbQoBtdI/sA96/Nnutf1MbWMia5yYYj9GhRggrIQJlz6Y4Rv0s
8W2QzD1hwa0G6I1/PFn19NSCQ4bJzJVxUv+73KQF1S3uz02EXRyXuL1KCWDlzEnug9tv5HgVf6C3
z9WrCmxqOIfREWIQBugzbTDOn2a54qHGP6ZAtZNcVFnSehivmNJjazMlRy1/mbodb4uF4I2tAqjE
J00iTP2L9IXczJwR9C7MkZxxV52Tpf0CisdD2z7067bzHGnDcylby9ojUV2KZ7OffujMoklUaHVR
u6utm3dEpK5tsU5/+idVCvCaEVQEmVn6GeE2ClW+i7Pat5TCg8Kkz5OOlmPV35pn/MF/KR8pQIcX
mDp4S2cT6vTyTdqwJr6SUzOaP4hRVF3riEH9OnsIWsPbvGI93rG+rAnn/e2Je4VTD+M1dDPqGes1
qNGkmAgK8D3RZ+ARcPBG+hQPNM7EJq3gm2PX9BeDLvcwMyM/afyaTaXxFfWW2e9GeKnNCh+CgZhL
oa4W6l4kCDNqwlNHVQR+piufUxt9K3ZB8JyGPVpIJytJXqocVJhTIvPC0qtk3wV6w3Wq6Gz/OrI3
5DB02gIKOWUgehM5FsNr1LdIk3IbkFggOySxWskibqVbEta1h5n1FjHz8LVA7IxeO3Z0UkgIKl6B
O0Vryyb+3Ua2bcSgFZg/uwskna7YfhQ1IY5N/xMx/YatiyIC4SuEujaka6vgtJ1GbsioSlkodDLe
rBxZMYj7m2XqlPjV3SAMd6WmIt8QfKo9bCqarKUfVeklKA/KApUVjmNzexlHxCHmuJF48+fZ+BzS
7KPA3yws/WCyXDdPZU09CmzSk27Fk4f1J98p+97jdvXtF/wkr5zNOdsejRtyrR0XcyO75KjtZLej
abCvDRZvWKl+YeaGD6UpI0d0/nBiptAlNAFQycnKDE0s2RPJWgUk+Ep5l8yzMztf4gVhM7olQ3c2
atW8KQh0dioCVVzm2XGsrw6M/+5dBF/j9GlsdHgB05D9JByg3X6SaMQryZ8QutHhRTq1Bw5jK9l/
CFfeJWd5xybA4A5Q4g/HVZ/fceV41M+rt/x4Pg5u7WJCd5kjrrXbWT48sHysKBEvH2TCnc6Dr67+
RrtnS2Tx8jVAZ1cP25v4rcWu2ZyrbbwT7uh1awzL58jDFkMP3+Ncv2aI4CPy8lV/T7TPStvTgV6Z
L9UKeNlqcCGXrCDh8q9Wq8bbT/xEGF9X1PrrR+nBxFjxr61V/dk9QXV47CbnL2XPru1xU4ZrZpPr
YDX5sydtuhuO8vrI0wgMG92hwYOi+7WL9Vdoaxaqr3le09MsJw7KXtP6JutpvDoP9lZoR8M5c+I0
1aOSvRjzpVWufEWXIlZmJcVutUZR33jC5exu/FW3jBBWkwux+KjcwIKctc9+n+5G6mvLlSefU4fM
RQ6v5c7ZA4YipBp/QeNa+3LHQXbPSOxooVANXibpks+HwNgiTWiHTd5DBoGOsWnifVS4GutZdhfH
/+HovHZbN9Mo+kQE2Mut2Klmyf3cELZjs/fOp5+lwcCZIMmxZYn8+ZW915b8mg9z/FLsKPefLecy
eaeotCPNJ9STd8CsPLY0qhoQbCzkl+SqE1RbuBJL4MpbhoBChSU6KRerjexUXU9m64Jyx2YJCQbu
FvXV/JVUNj5Ouw/QY0VwAPhoePsPz6D7beM8OLE3H57gPaL4oTla3x5Jaa1daf1rN66AC1lXmXP2
VRicxlpyr/89WteGLF92+HbywxD0lDDr/MS52mEk218lAJhix3xi1I9DelwK667F6b1OtpdC+mHB
ch54QMud2ZNLsPqIGsh8mzYc/SS+RLHlivl5Sq+Nct2zJ5GSCQaNEWXAJtcADou5nUz1Ouz3CRck
WwuMnT1XjdFzL2SIAbf/9jSKeY3bS2ZcZdKDdyLYz0kFh/EV5V2XeZv2b1t/5Pk/qz2ISoDeWZsQ
y5Hf5wIygwaD/mYwQpxr+gksmGzrV+kPczsL9sIu/0hYMsgtw9QEuh8lHY96StjT6Bcv+mgvvdP8
V+ZnUXs0/Dz2hOyvSf+1+1cKRGIra3wGtJ7oXHyzD8jAVkB2edjKq5cHd5IZAIGvomOdgWvceEbC
GyTeKuUIIhbPzUgkf/zpFLf8QbhBuZy/mFrQeDP7OYxngBFu/F/1a10wnWQHgYMWmSBng3A2Hz8E
AtYUiActGqPilN/5zuCsUZ4TnGyVzjDZk3xYCFQ7TCf54/FAZeg9P2YBwMCBXcfLcRXPj8E332cg
+tWXNnQ+TvbS7vZ0Un+AzRajK29ex59iXPM0Atr4aJ6l/lCfzR8WFF76Jof53Xrd/x6Ttbf4OX8z
n5sT3yB/Q7SOqosHcseuH2+cvfxMOGSlU/lG4YSHQTAI4eG4GF6KF9KKuuE6pV9V2IXTR4ynwX6c
WJpdvhl+/Myr4E7j94D8z+b4gzxke/GyU/um/ImeMp5q45g8yRwz5ENjYOy1UPSyT57Q9Z1v+MLf
mD/c297ivDKrsgnuOmg2n1/Et/WIK7MFjkqcbDWPktoVP9IvEZPLnxWhROFbdS/pfTllT+tfqx+E
MybF/K5EsmdembJ8iR+yQz7PhcdS/ab+8OT3gYvbX5gSoo2j/5C9dB5CwxtVIKJYH3Q1v9XscthT
5k8/s8ta8HFuux0nPUfYD3QkiYrf8Hsbw+eRY/EwHJFW2JuzhavLYCF4zHY+Wx89Cb0UMneOHyp8
eqt3mjGnCL9i+5NQoMN7efiaGXF1TmFXPukNlMWw0MHPHlRnY1KShfUbsIozyiQPjIycuttkz+mZ
z5n8bnXBYl9pIZdv3b3VVITtVUdnHaPYAbWbnHvrstRIY9lR/PTDdy1/xus747IEAYVL0ctsOWNy
glc/NOrjjotKOGESwt6VINi1M/3BVwFonnDACCnOn4mzlJ2aO76qwXCqv4qnziOGiPwJwKDZIZUj
fnyG0vKmXrUbl7R2U87Lx/gn/6Rvw0/+l3JvMCh6ZuuL+hL32X7jH20/3Pqc7gNXGKERd9Ub7epK
HU/z+dq956pjXmj9yt/xvProC2/bUTgJJ0e9Y7N5ssLKm06Ik7aP4UO+7jeKooVCnaA/bvHmsJ/R
peW/qxCg3IeSCyHtbPl7VL6lF+jkN1IEvPySfsXX9E6i7Dl+5g5owjTgFOCafhNYD/6UJjKfQ1px
a9jWGb6Ln31O3NriaXOkqHiRP2b3E38qXVQQe/XRuJj/JWfpopwJYLliO9AiamsmbNvPUPxj+mfQ
TW6jnxgB8K3EiOR3KJS0pBzpzTetNJqnSHa4SJ/pLhNbDL4Gx/oSn+liwICF3HDv9CQ4McKWNRAE
oiPiZ/GmPNV+fNW9AjaHDb+EDOBTtzkgtv8bviuyIMgF4hziiE1tE33NvTluQen2X6MrPht+65uN
i5wDtoYDFW365r0HeJD9Scj3r/Tvj4cAZuSvwfKlrwQOfBawncgc5W8JUyAnx4q3Qr1KF8bJyS+4
9lC4gSO7ooxPmcc+wsg9OihvfKM2jOpAfAJ8JD5loelN74xvckbCN2ZyzB0qdvXUARxEhDUzTjG9
RnMxh1O6Y6Ol1+RYGTrHvPb3+RXQytA4NIhbgNsaNDNBsLuTXeVA5ZHbAbZ/E6Lytz0TNXJWX1jE
g2Krv+coe1lfmZHk/0rqkPJbns77JcPj6j66owD3c3HQRFovH1GkAFrgkP4pMQtuBNoHlfrglIUj
orljc5+oje06OSdP8+/4lh+ZDM+++cOLmfqAqetwGp4nCgEdXui79U/+MHzOvnbFquUSKWwdGnKn
DlPjlK94adJXugdEO598hPp9/hRvvCWG4igvpAoVf9JzT4CVcuiOG6wREl6JTvit/qPSE56q7mWT
H4PmEWIjvwg5Cwz9BjtPnzU8h2LUWIElXakjjO2FyTh/bSUaJv0rpdjulMdykfQ+r0UkgKW2vYIN
BLLC2AkMGj88u6/xhX/DKqIWAQ48K9JHGiWCgxlBEcMUPYl1rbrbot7ziems6g5GwGuh66wJi8Dn
DkeZUSwCnaDPoe+DPqkew9UysNJw7HCZPc3rC4MpkPSNYzBVxPjH9GzkKVIcRd0fRTeXgi7kUcSU
GSUEUe+0pjNbyuFE5txst4wwwF1lIXQh6KG7jlDMY00ndEfg8qzesJwgCSgEnyiLiQHUDg0u6CZ/
RSqk4wwV6GKh85Dg4xWTz/6XQR7EB/ZXC/OrfviginnmGgCFOJSYnWyRzzs58xylfG8Ra4GFvzRw
VS0WpuDsnC6B7N/Yg3FVEF+XrxrF2NBCHpNasrcG868giYBqsTgNXn/kApXuJVs+iOcoiDCmO9Jd
+KJXXYPx+BAy0QAQAOL2wRxkPshDEp4O2SlDmgrVo7hJd3y7K03pwnzept5pFb+DLLUSLT+KDGub
/xKDid5S48bg26ZKekZjQIAs7mlq2M0RnyXOP8Un7+f/u4neXe33z6/2YB7efcoHWqLL5fn574se
yIvsH8v+8T+bkAIecjt3cB7wV0uZsQJ1yO9kDqiCw0wNIbr/v3epvC8e8zYZ6AciqF3tQi+PQeMM
VMsl1pJ0InaafPYHlJvveHDIcj5OvMm31NNcbrtD5kICCP8JLvz1G87FY/rMR3185KF+cln5INRd
yZfDge1H4ht2erVSL3WIgKB+U8PSSZ3+HQkNZg2PdNhD9o97+Go9M8EMJ6iLT20g4FyHI3UQLiVk
nkCjXZvtxk7Cd2asN/GgXh/3MmttTnctUtz4fXqiPLhaN54ObM95xkxhGUhnBlE8TSEFER812Tut
QsQu4ZW6JvmcL/NZBjfR+NvuFR/tv/GS3+XAvMY8IzgmRi7tCyYwCtdT/ZaF0m2le5EPsGuoOaef
IpSZdegeQapPEClKt/2tqLeo5UAaHkFL+FmIZf0NgZHOREbkidXzDnQ2t4+/fNbf5TE+tUegK/fh
8eyi9cR96kB1tMej5urhozixvlIv881QuxQ+Fx9bA0g2fAD7Oxt7pXFIV5jYJATzt3KvzrpDYhrf
BWfnWWEXzkT4GwyY+YQT2biThuoQU/mkP4EOcMHFetaIBd0MAbraPOi9NUh+kemmnhSwXP7EnU5h
BAk0KhhXYCfjO1j2Nabx1g8/ja1HY6CceTVnNJG3/mm8Nrf8GSHUteCzunV+f8UcgZ39vTlDqIVp
mXpd9PgxixCYPEUOFQNoj+Loup1zj03vYMtfbPOO/e5APVA/UXtJmLGWA+xU9XP8Jr2A18Pk9Lkh
zipQPwmM5yK2OdwR3DHzRotok44BqQtdHM+LQ8tP0x0MrA3pq/pp+pn+0z+ak3JrPpIwvYB9w52N
PZ/perjSOJj/8b3MkNdSc8WaYRzA5A64MU80KfYiOzIt+AeDRP2n/Krfhg8092XOf6DZBcsRISTt
IwB2deahDaMKPZgt/YqnFF7wB4hASiOiwJzhxCB8/5uLd2qa0pEfE8DyUruTAEn0sBzZn+DIA5DF
PfWRvMx/LMtY6GGupbqjzcHjiRTL0Dhbw7K1mQlAttR/2FVuJa5Fm6c3wTY0VRN1dv5P/+6eCMx4
amgfhlP5lX/J1+SUvcJL2uUAWlOqY6hzlT+LGUTikUVff4metdkFOWqSw4nA5Lr52TivEBisnn6i
uUYB/pN+qT/rn36l+Zo5tMDxPA5Oel44q4zMv7a/2kmvNVZW9ocH5R+c44LsL91G+jmAqUTpilDV
uOn3WCY3QEHvdGVb3L/C6jhanyyUlqO1IOfyAXzKnv7TIXI67AwgweR8zEzMbulRLD0qc+mvig/p
sX9dvuEtyAHDfD6l8Y9BJO9GQn1UPM13MIjTVfBZQYpdQDIClRWd6TFWHX10jMv2yRVkOezfw8Sn
8usPyuKMf1UfMuBx2M+cufQ/9XD3RzY1rEnyaAug1jH16P/YXjuJix3VMc6KX53UZ5PUzUPFm6Ux
i5jd4mV6yf7rTuKPfMXM9N0Gk8fm+CbxP83FeXie7R/tEp/wtFxXDovhE8PoeodpGK5BdibphhMh
8ftg5Z/knoAk9ABsj5tKOc5HKKzsbzhRxiB+Mp9UummniOC5BPyAS8fj0iNuk1OBNc5wkEN0dobb
I3iVeecfyE+ufD5HjiMOa19/2u/KZcNXdn98NPyg953qGl2BcrEolAmLjW3pe/A7G5RJKDMH01zt
R/tAnfeM0Iw7CB86NzDykWf5hwHkmaCrW3+EzoQ6Oc+uI8EwDlAyxxAPrH5Kh7hKLt6D7NYegjGe
ULpDafif/NS+81zIfGHyJPTwPIcHvxZn/ZCOK4IRoFsgiMtk/bel5bGb6l8k3watOp3pLPN8ZV+x
HquVoCeEQ0xFhCfkzR2dCnSDqHyZT0TQkJh8K6Lpaz/NIXbMd+EukpB0W1a7wRSukkGMZ99OVZH3
b7P0IEmkUERFj1/NPJb5ph3WF7GuSNQmXWmocDXIBUJgEc1MPce+hgZP+RHkN5TyD67/U9eiQ65N
qz1uA9AYZe9wkRcZA7wUjCg+duI+uG73nJHQLm+yLa5adxo0KXGzNGgHS7gYM1ItoDPsQPO+Peqj
xv6piZFRaKzcQQS5pvxfnaO/ngwR5mnC2m+OuTdbgey3AZbgrq3kqW9KpDdrVPX96Fn1fDTSdD1o
OxkuqSHOp2ZgK6RnanEZgZ/jexVkmlbwdIpK2Cw2QyYiwOLZJa6r+t2IwG5a6HbGWnYXE8vVXMDy
bHQcUiQ8V3hILropPsIM/HlDnAUtFZmpV5OHkH7//DBuJwNAoyQpXAQ6ArtDIvYuSPXCrG5KMn25
sECvA+Z5QYEV7ioJamASVhdrRsi+52VXN7+gc4hpsSeBkHjiLQuatr2qfCgwfmbcoTHbeoIAD3nm
lFf81rHbUN1Wce9mnLwVFX/3KeuFTaDJYW3cviTfa6NZO8A9MZkRQPGYBpwni8QEWbRylMz8cZO4
JVh1YFu7qvOUmbxtLO7qRgoPD+FvQVIjFSqbpAFdWm9plziG8Gwti6c1NXsU09V6NHNa5QoKpGc+
VjJ0Y968+iXOEPMkWSBvO/7sMuxbMRTFNOIWAqWSS6C8eJqiSwgAU8vHvzQaJ/OGQ+Zu7cV9nJI7
skVqfxKUvGLUvRLTRs/Gu4C0OQBsKovC6+Kjgv8XravL33LFLMl6GSZ0mO/gRxfjxO7GgcJCNT4H
LXsuwv1kC1OahTtNkcnXkMlX2091vZ+w0HKfbOgwBAbwZlaEimAGBaHCveRNQuZZZE1OaeszIOW3
dcD1eD092hIYRX08jt4CYNQQB0+TTopF6PwOecmGb3GqeMo/zDCRAe9Qc9OUOHbYP+br0QJir7VE
CawJ1YMjIV4ClVgi3pWEnfmnbwP2QtNeBlAaInUTgswwwq5luoWqdK3lY/cI9FiCQZyiNjHCpcug
8xHlC2F/N8OqV724vPabdMxH/dQ9R+gF3HwsEKL0XjLtwE1xecDuTPtXrQSy1KH0c+RB8Ga8ygqR
Ij1f5bDhTmFu0lfnylzOPGzTxt/V571g/6W9b6V+1LEIJ16Nwl4JiD0CnrUE4zQE+8yCm04aKewQ
pK+D6VWJHHREPCVdAVhqDlM2gcIquPrMBhT3ZMOwDaSVtRanTbfOx7P8zyQoh6RHMuM3OyHiZuxc
Oxos3nqxp0HhkTZakXpktMQOIrIsfDsVWrv0awHqMJnVKzsONI5cATSqdWAsWdBssR8r6Ery+0QI
UJaW/sVu77lOx1BU3hDrbtdubqbXbsfzdSo2koklp+T25xc0fIX30yrSS7FWzrjgppeE6+YUqhhV
Uxl18urlJi1xFspAWHnDZMXVktEdSb01WiKPUGuZuGV6xlGrwh7SoNNsN682DDQ/pd9iMOdt9AXw
9bORBmnUYjfYFpTQFDmxIXxkHnGwj8wfB125Kr8j+ZyaoNXaQFSIQifiT0khrZSKr64/JIza9dD5
WvjQRCAOJARmnqh4LvvSX5AxnLWZDp5nHNrC7+eOzowzlcT50u92EjKSI0+BI//2qFvyscDp7ClJ
88odPEDW12LSFTcacZRtxs1oywt7yw+Vs24oWa88FpZc91o2AtQB3MR9WmB+UA+MYrT5itv/tuCD
XyTrRb++l4lwGYvIqCakHAgXRCbnMxlM/uLMloANPT3l4Gotvua3naf/gAkSpZ+6PWsKczK0rwYo
BcLRbb0yvBWzXG8gbxIu8Vr7TWt4xpvkZit9YtaEBZUXrk70I2aQfTQgpvWgx3KMQPJXFhkejvtF
1+Mrqp7iVtXzXZO654nfO0u6Y62uL5m3pggjyV1LVUoloAgnQVZIJ81PSznRd6Vcuhec0h1zQkKN
ePd9uXoFfWvbUSZpFMPZsZzaU7yLZ+DMLCL3MvdldCHjFAqFHup7Ee0VWYMaWi/oU+mtfbW22e+M
xdf1xV9X8LvLy4j6pUBWcld2SPwSjX6iHLEGdgMKrCR+RueS5f2LmPYvVlifJ9D0syTi3llel8Cp
If7XsuBCaToNkNy2nj6RiHHSOGHqCCdYjqrsLiwTlNpLDRfXH1ITCODFR2cc8k10ydH14HY7tdJx
QxBc9GOAj1XlObAgaoIrWp9YSIPAeEhUMfi18YgIlacW1HWysAUyJpa9Rek1C/x4NtQJG1qhCGRr
9OZhjVIVkKrp82Tuq6vVaw6X667tfmw8JzmKe5K3AYxUWR0KqNib973X3/4SJNkqmlLF1/sdjhsE
xRHBFPHkAxCXfCz9EVVe7ospI83xccsVPrKvGOFdjVyJKJ2CvGQOppKDybRwO0quNJs+Q88nq9+c
2q/q8UyD1Srzse6ZbIMUxWrqVTxVN0t1pXx0G94riEtbLDl6w2T+OkYKPHquf1U6Cq9PXW9g9CPU
glG9CfncOuvPo6oB3FE8fCj3yTlVcLNcFx1ylAob244Ve5qig2BiXjdWWLLbYCQQmSA1hD81GMgy
kMsUuSgHVaL6OVvDAh3hyK587X5lHXxgTwWTYLPH5CeHQmsElRZjoq5BQ17a1XAx9IViqfDUWY7g
x7kiijA25vAZRVAde11f+H3rWYhXsMqwpZvB/YNhLiYevIh+WPPVNvLv2kfUCIAT9HpG/q16guXC
9U6aylqGFtDzguo6HTQ7RrUvkL1yh9xkj0ZNSp3lDRKJWzNRm3nQr5KfHkdz9IVcp8hAv6jmxPPe
cTp74AeuAvDudrk0CQnMTEV2llqTdZOb/dYUSMy0XyXdwnqermlgitspEqKiy2+NMlwJcew1kpNX
b0Oys6lN0M1FyFK1iwm0obufFL/eC2IxmoDiI9WCMU1CuajDlusoDwa9DLSi5k816N8EZ9V6bh2G
l3nuGRlh6v2z3KahMQcdm9BSfTeM5dVs5hfTyJ9lgCea2UfT5Blcc9yA3ohllerC4j5b6V2XIfcT
op+r8k9vumCA1Krtl0dZPeh+yihubV9qxXrJR+s11X/itMRYSLsvKxchSPBfimQ49KOMEFS+xWg8
xjLzKCELSOdN7mVW9QLN+CpD6610rMq0CGuWPY/G9Jzr03OMkViob6Nk3bFS37VP+RHojIOrb9Dz
4nyvViOYUUAZNK4ixDgtN3lWZi8zBOCEV9uRzz7vr/JhJLivyjI/XUntTsnNW0Bliq5o8UMzxR3L
N6kZotYu1P3YmXiAK2jMlGpdIp0mgXnUCkGm6ynMAitkRyNChjE+g5YVQpz3QaWiF2GPtRC3yKsJ
x2VzK+wQyH/cWtu4ojX42xnP18orb/NowHamMCbvqVd56mqAXh9DAMqu7GqqlT/wZQm1P/IF3cbP
+KpawSNV1eCucfQ4f+66JDAAOrWNJ4r5NSN0CrUikDc3l0V/5YA1so2Dh+9rAIxaZPbLjwTX71lp
mdVNuRIsaoweBVQwfihNPnc8tPJM9aU3/LZRDqcuDozaCPq0CRKVBb1mebKqe2K++sTL5zD3a+2w
rQKZwb0vpTq4uDxYhzlouFDlKeUixZzK7VpJdLyMQ0iu3PqzRMCjClVtRUS2A0wgHcJPlfKqp+QF
yPJFLyu+QLoN1qnIrlMJf2n8W6QWr+6hV+cnDZY37jEOA3fGVFWB0q3Vitg0wangoI3T6PRj4aQy
ekBEcNsGSNV06ohcPkYp+PuJP2WBQPgcCUjYfDwknLp6jHEDY5aF2uc1TPYNnVJDHr1kxyXbb74i
pEFZbQFOIEjyDH4fk0pEhBmTodRKoYQRr51tgVnJgVJaAbFHDjHf90JtgBm8WTrCtGqPWAq/qFV9
i5f6Cd7rBbfQ2bWXQvTImM/3r3EwTnLRnXODp2Z+rqPHyxoXem1W3x3XmoD8nJyqlVKeLGgGC5v6
a8G+zJaKe47xWm35FkdvD/nbYos5heLSR3usMz8mhzdTwJAXgWZRsQy4LntX7WoaM/hYxC/04eyv
Z9MkpPvh8EqQSQiWr7/jAuavqYTasIFiqBkBaJUQMy37iTb8m5cmrF+rtLvN3LAYE8hMC6b3ZdvC
QUGuS09TaGhtczYBmFJXfq4m+XhUYPgFgqd2jMRNGgnHOG3ZHkzowdeVXtyujsBU7H08Z6VyInSS
9IDZjl9B7meEvzEhI1pFum63/qcQTgb4z6wkENljNaEKnlz9rhl+wVnG9yv49QljdJoLYVv3pKYp
UdtcoVEi8F6yys8uEhTPg/aDchgpW5qT45m3tqKDL1h1xGfs3CXKYr5kffNJUprL8zRJfpx8gBF0
lOZ8TE+FuIZWMUV1HywK0uOBZLTFPME/g49JCuPXLEFdMMjBnRj4zv/AAaMU1hr2nOYYpWV2nHr9
WAjdaZStU21vA5QdYXMophtlCWsSPWLaq1qRIvCJR6asiPwr5bvpWS3KDGDXPoxFI2zEIsrUMeoS
fk1//E2Ft/wGDrPHVHY2euu8bz5soBtqzWG5AN2IZGy2Mm4dArM1IzIo47ZWP9ZmeZLZIYzI9Whb
pUI/mbpxSpx8nC+G3F9UTT4SHFyCRESEo5laKEsDFD6G1uMSzChJ4VkW782xO8oTWRjzDdrXhZCT
UH0Iiu0Na95Vc5xpRKQiM7JWPTUZztvOYvRG0nYOExay8xBIPePEZXentAcbkLrVkVlWU197DoNt
fOjV2Y5IvE0c+wvNoTL5yHkQLkNkZ+o7Laei4+DP37e58cGulNWPxDaXe7ln5fT7cIwOp1axTnk5
n0chuaSRytN1NNpAWpFYLX8ikqrlO/O6pYjEuYiWKY3SGLmwb97jkQ9m3o/VkB9NcY8MB+qn0USc
O2Q0oGTtKtFv6QYyEtH61McX5m1T4+lQN5TH9Ckgas9rVkqbQud0Nbs84EWKxeeYtLAk6c9ISFGK
hjPWOshg3zhyxYONazLoGMktortrpj9VD8gCoj17VmdUpmF6xH+6mizUUIOV4cAB2idRMo/HEc/A
VKrnVtUvNa06s/0hvui8I4wAEth94wWYAP+vXuZFv2yWeJn5vJkhRIsewcPq3jljde3a7GDwVmI8
8GTxTaY1FPohIkTHF9sAkzfWwqmfTopYnAuLFp7kVyncgXiUqRW2SQJUyPBKdm+CiSJC5bqQQiMs
z9vyn0Z6ljyTIDpX90WxnjqubzGIqyTQoEg1wkeZaJ4CQfZf+XEbJGqhnqZ1FX1FR2OAeQs5d3Ig
4hXKYU4XwZFwaY4pC3ym3kQLONVxE78UjPYZF6k0YRQYosdVWDFRGebeY7boac+9oz1LRnWWfdxn
CzHAEIQHgVadBmFo3x5oMQmdtYypr2MnhkkkRjlpD8Ml/iqJTMIIi5cUDy0rdvUMec1TTdFjdgNM
e60e/sCDzIDHLnM0dXRf/tR7sxf/y0xbHpjHEzqEjfpLsM4VCnDysNj3Y55YDHoAwLwP6WdaBRYm
L+otohoQ+VQ5kCAlItbxWA8S4wC86QMyaYZ2bYOv8rHMQzY9340vXSA1gkE08szZ8I1mC3oeA3ud
RxU040n76rrxaDXCcccg1AKjy49lkKtmVLf8oM6beXBI5hOR8BedYvS/pUzdmQNlsfDyw1IrHPj1
V6nE/tTRmozVU1xsT0oKlyfRn5Z0e4JC85R46W+Ob6Iy/jEGmtRTiypBoUIoN3hMq3X6KxHtFfes
1m+dwV4TXGXNUG5jNhMPqKjVSFLprKU2lFGMf4v3QN0hetdKVGivmOuPQHmyPXspK6KoENYkxXuO
hwbDbrKrYTprNoHQb3KGT5m4K8thYBY14hKx8dJrMmp742FfOuzTp/DfvkPsJIaYFJCJPsciGwOi
/5J7rx1SYVLnBmN3c7dRJ29NFDo6okIogwaj9+OeSWsq+xa74uYxlr/lK2amyvATviRDwyeksU6F
g5JuFH7816TimpeuqC4T+UU5IVErk+ZcYulL4M7G4j1W3WZYXcOqXZgrKKsujfy99P5cFDexAeuT
rBhQyjcg5W+E9bS1Uwkv/XZjcz+C32Mb9g2fe+GhY+HxEdmqye+Dpl46pb6qJClXpnxVGfHEaXvY
hO2abPVVKuKL5UCR9JkBb0UPbRddq2yXCyKScjppWXui+6ipQXEhDNtPvOzHsWoQLpMT0agn+q09
37iPpA+WSEpHplNQCgVag8mFy+uU5X6pBPHSxOJlHGYCR3gDsFX0x6lOjlm7+7KCv7WI1GkLe+VS
daYLEOXYkz7RtLyk89w/aTIx8YnIbdkBKoUfnxHsPDMqoAAE0OHykeGi3+lKptZiQSaOj/BmDMbi
L2uEelUOVaoEZIoH2hvARRKWoX+YCoL+64MgmMk/RMaid91LrxV43HBGY5j2tWaj/JKd3nhq6jzg
yFJ311oru7fkS5pxAWrlVcAQXFP2WqRr4eFGQwl3c42oPJUWwYepBkjwuQbw2tsLpX1qnubFAiqF
oEvuTpIQH9P2lXTuLkNh0RWBwuFXkQXUTK6ctYjMdZhHC0uSwlvYuiV6oM9kig4ooxCPaE/LO1P0
HBED0GZjbEKxRorC6Bb7qFVGEo/yjUe5WabhznyDSrweUAuxjtQ9CvG0mtxepz9nA7OlR0v93qfB
VoycgKJLQ26zQP5Kfqk37h8VL9xunMwlOS1ZcpwZJxkvk0BMd1CzGo+TNx2E2ZpBsPre9w9ZCeJu
9yWyF1C/+4nMqNk4jTR8a4yaW2Z5Z8HfZpojfiUDgnJG3cyBVBIyK2zAubm6GkdtXMDpRx6PPGnq
6Vnf4K55vYK9zkBJwPqrXI1IwdomTm/motrrgoF1A8qH2JzhZ63jdM2rW1sCtqzEm5Ett0Zob4pp
PJX+nPuFhhhC8gbCxHqf818DLlDRCynezI054bfTzDVQU2p2ejV5ZBrCEWidVo2H0/S2znFUYapm
8N1wrbWoUMD1ZeN8Vd8l3u3yX88rACNFtGp2x10+YKsz6bAa0usoTZjYvW3yyjlTabwHfEJeznUX
Q6tfMV9nXUj0OGOR39p4FowZ68PWak5ZY4NBsWu+Z5zTgmS5q4S6fBywP4mexOg1f2yfJfVoUPql
w/6o9wieJhxiLc5EPZ41i0+bW0nJzuwzxuEEqO+0S4+J30K12VAq1kJ6zLFql+3gzo+wYv7I0O2B
YKCzkqN9wj+O2CumRgJhpBvbVer0Szt9phlRdGuYM0cv9cuUnGa0w/zHMH/XX4EAiAYsATu7c5YB
FDXpFdUw2FBAYOnbKlTUVGq4sBam0z26+KnoqauYSg1FoBP3nmm0NAdp3M7Jnp3XAccEKn9jflK3
/Lp+gt0A7BBVxC32OIdXDGWolHWDKCck5TyWQJJkDbFXox+bC4U/T22+5DZaoHmlA81Tz3Y3qcMM
UTK7zOEk73cBsX5NbsUgfmujim+Q2ktLj1Iys+CKefKEKZklMElc5iGUtRmbynYhKBTaANhQiiyV
tlWRV6ce/fSkn0161IKFO5PsqX5aNPI+DkMEpbF0eWNn/XVcJIf86mlIuHO1MFExL+xss9HLoGc1
2FQzMKikkugWt+GkEFNPnIHTWg6EKZ78QyCu30L9yJb/yOv0pKkY+V39DJENps7I/pruDGMoihjd
QGyNyIGKm0mxv/T6g9+Fnx1m0oM+b2KfGfKQympRXdWgIWcn13AkZFh9UbD0nCU9CkpS5Zl3MUak
GSJVgy2y7KY5wnJOmBV5ndUsANh/9/JTYXIrtakbv9bcSuQHKmJ/bO2WnCCo2ZWX075PM8muJmPG
f5L0P77OY7mNdc2yr1Jxxyej05uOrh4AmUgHDxKkOMmQKCm99/n0vXB7VDWoAc9RUI4iEv//mb3X
nty1c5t91RJ01Hg0Qyqk7YgCMPsSQy7lnKV2c5T7ffKySo4bTbNkXmoD8z54LKXDqD/GV+sHDcVj
at6VJQC4lujEqGqnknjdlkAeAhxXxgllzFiQOJh4BoBhIWzCkPcRCe8SUwgkjoS2EWmyl+EV8MaM
dfWuKKgDzAbSlsz6frpD/gUf8qFlhBf/iJtpx1QVYgLxLEypnX1F3huGQeq6bNt2OcHXifglrg9u
7P2Q+wLxKuZrBvnRARWy3EY6tZYbt5ovVNEu1e8QH/hE3d1YByUSXxOfBWM3TqS2EEhraneiwdK3
PnZRA6/FIYn6vboerNu2Z0u/E6o/1YzFAHAN+prm+fJH6HjWeR6T8/ICQlNfBvgM8FJJoZKb5xQv
PMYop1ynY6zlJCHyffjZUrpIGfRa5EzDcE5y8TS0jzJ9ppMfn6xoQbiDO/O0cqmvn037yH4JxAWo
6Vkxf0wkbr3kJ8MZWNe7aAqPfmF1zcOVhsproLms5K7jNCZkpIQclN9yrTppQMdEdd2PAltcqFHY
G9QrcjkiBcJxRsp7EHn61vRaIPCofmnnUvmgUt3HTXPZ8H2IxjEiMVhO0QEyQR0X0MP8GaBYs1fp
g7Ob6nLw4ncQL/si0XZsC/yxK9xoNg4t9lXRWlhq5u7IY4ArsaNLZbeX8IWI10bCMCPYZAloCPR/
ROMbGM4i6y60rorIK1F1ITzNQG+xbcleZva4adHVK1AJVoDL+pQz48CjiolyqogXtlvzr9T/SY0n
Ag8/jesgYoiRLl6f1Md5/qC0wnkMATC6kmiCWVi6IUqCcGIUtqAS3tXQjlalryj1jisgteEoJRVX
HhTE9RoBvFK/MUYuOnS1M7aipH3iDkIH1ayyLTBAIOvSOJjHNMOm0jL9Ew5C8jFaATuQPT9CICU/
WMsBz6lIPgsx/MZH6z0yfsZ+pR7MXgMDuafPtazX2oWZEfLnjw9FhUnh6A8CXl7UORgNB9IJDipi
SmXUT8RjkrK18HWr48CtL/paL3kYWzjW7QhfX91mkAykQ1n0iL6iU5QghEe4Vgq9q7GUIZvFtdgE
UEGztKRbdYHDBVGzK09LuNAUsAWvpfpu3U1YT78ZQxOjN4W4ZmAfkM+enykTMGAKx9Uii3oihofj
rFhRdmoggjYV2b0bbePxOyGIhXrR7QS0bUIolWgb/xoTIjuh89Hi7/tYgNC9+VFaBETqciz6L2xP
Fa6fsCsKXAzJJAQDGL2SZqtofOQT5SCGER8Ds0CRtV+1hOCIwyEuQz3SA5b1weZ07GESi2HmVlwn
HLJK2YDiVMNxtYLKQfpBC9CfK5Js05vSLfdGMB6kULlx1uLJFD0hfiQON0RgctWrDf4T/TSuGRTx
gqKAkooPsDvh+EG7Vo6+ZxafucyU/Lx6LHE/1rBBTu79zQYuSy5MT7QQcvMRPzZahW6ewKfwUuCU
rF9lH4BWvdgOA/cDlWeJootVMpMgAbg/3ZjBfRXJ/mAuB0lBoulJul/LhMgsC+8va1/HWiDmoH2U
NkicvNE+uncrf3JSwvZnXXa0DAp6MaJEz9L2UzaFz7Xf5zyWujafkFf8yJbts+iNj7jenuZUvG/K
GcaC8JsdbPPebeplSqIzrCXmtdqRsngTvuv0jSkbVfeKpEEFZMoXqju6Q5hfJ/mDYXodMYiN23Eh
VFx+U3ptF0KBy9AyumCwZt/glw+cjspVRZmqEVqtVYdsQFisJK7A3jAVlAPo5AO5FCLJ3hTxazqE
i5GEHi4UJR0+6j40i/oRt+kd5EAT3emJDPzKzEME628ixueZ5jT6TZoZ/to+eivE7kQEATVOx4pp
ZcVktCNgq8WvqY+Un4tEDviyBhkGvM0CL9Ew8E8pR4sepRzfxiXFYBTbWxYMrF6zvKQa+tWuMBCe
cfyY0TKi5Dj2Q3qUsejlcBHoZUOdxzvnQUmy3BcnD9zsr44dEROBbrzmfyLwm4zz3hdpe0vYWZmC
mxFqWZG+LXwzjQRE9fLJkT+VMnWW8OaazddGvp+KMH8wSwcCs/QO+/SqWOMlY6kXiWFLrGknkkJN
W/FmvSImhc/qQyOnNGq+ZOGbIg+dHenQwG82CNES3j3jNuGdqXMZTAFf7VqxIA0XLJmgVqNKu6tS
dqvm7CLoBQuOXcIvhq0W8/xmbHhVZVfxp2wz7o7yp16i9EzLM6m/GIg/u9ZVRzK0NxdQ1L5Ri5tg
/GD4noaZHix6c8jQAOHCf+luuTaSeYdVoP2aMpO370BwDprWs4FLjNVpfjJijYTX60CYPANTlR1D
v/ujIW8F0QFHR91jXqx+GQtc9CgcMwfXt44VSfAlxcRRyzHefPw7nQc3V5XdSoE7ueG2ZtxByLVA
+KZsPLmoKku69VzEzUMjJHRyZJPk2t+qOBN1jteE/6F+VJarius1uq9lcxmE7RTPvGK7bAAX6PED
tMaQ6CNUhsgJ+Asy0d6Si9Stvl4qHoJrpnOpFRbhdiahDZOBZYXXURpPJYG1WhId5UU6k7coMoER
scFh5BgPVUtH3pOCRQ3DUnr0zVeSYMbmcA0wNmrx+krHedTzchBm3V4l/QHOB+oeVOYqOsUm6QT1
eMrW6FiX09EsDDDa6E8RcO97wTyKjREOPSpmpfPZZQVDLPHwB4JuHa2MO5ghzHCGtnrRdf0yNDzJ
TD2Lt7pzzUhlA7yFKR/ttvEvyHZe0ohonIAblNkTNdW72UxvLbcmwEbKBJA1Rq64wu/sNXOKWPGQ
A5XZCFQlxwRePKe6owk+Hta83DwNPTZgpm4v/bBqXO/ooq8dyMiSh0ax7kNEMLfJcNeOyk9NS8iC
xVGSYYNgBDAwFzJilITbyP8DEctbjHe7W87NqoalxdK+prbpcTFVvlUpvlWUQTWsAd2nglqnI72J
iUPEayfMoMYIAGlzjkT9OFnFcSKQxzqJoB/WFfed6cSDcFjSVxddujL7TnCDu0a/ZjOP5x9VQtYa
/ZgXdA3lt1DEAcSwinQDKQRdeCxq/dgjCctJoASjPC4XvSlvsvCjFuLjwJWlQDSZkByXL9oEW2gA
OEN0Rm838Q6TqryyTepExil3JafTUT/HIfIWbW3ZkXXCXkKMG+mMgvANdKWE2yVB1zgTd8zE0ZJw
MzMG1Y3bFvese3+MK7ryASLoIEua3TKImjakmWtXHbO1Py759idG9SgBuMteLFA0JmOjQL4OlnX6
K1UyI0gUu8tMzs1v/SWdBNk/UBTPD0Xo0RWvp79wJd1sBsjEytniJmDWYhfLaZLQhEn3cRicaep8
q6bxt4Uyflus+m0WjXvLve6VcUek436NAL3Hpp/OH3DGEWnqewKJjvN6Rgyfjd/SiF0Hk2Q5jMxd
GbMxYFkQIXTSXRWas9G10z5f1R+g4NOdmSCP3BQLYwsuDnFRMWeLv7r8hUJnc0zW50oh2sdggZBT
bJFiy5jiSUslScwprdrROwbdRUqFZoKMXHzeSEttr0EHpc8jSfmRY1L9Bu2TSxyi+GkPa5fuB1SO
pE8gUIliwE9C64oicSOK4c5AlXNStjJkobYwi88yhQtF5lkbFx+iZDyNTz2QS/h4LV54C8QLpJzA
Ajkfmqrh6esxLS5FK6NeVhCvsiLHzErkEMPCl1F+7CgSdbflpNG57XnmYnKi+upUMpjTrVvMNzSX
jquZnmT9pG9ZKAoIjYuBFcMWruaNpNNQmNRQhGq03UtW+iBC2U/g/gOoomZvqYJl05TctcDvuhH3
1MGA3vxqTX08jkOjeM3wI65J4ROZ+W0eHW3J3V0h+MPrNzROnEnOSMQjp4AmMIAbFVtkZdEVe0X7
JaqfRXOLNiBqOVLi9UzYk6cnqrepuY9Qm8OQF0Ki6CzBHJAjN2H3+7tcOsISk2MtySfBcHOAQ6O8
BXJfBT34LBQ3zxriiVYuRDJ+VX9aC1sVGAdW43IbGm1PH9iEVKhgmylYkceNFuf0MgaWmQUJHnnS
25wC8FG8GLe2Mq45mOf2TwIsgdwgPQO3rhwUlKhcd46RDAhgZ4hR0FayvyvyA/AGr8j0aXD6WHZG
ViZULE2fo7StDxUzAB3XTH6QmHpt8f2Rzsq9toQ7+WkPURfuSyXxgaGYMoSUnhsmzUKUzxlTy7QP
ZfQlAKm9hOUr6ad3wVaYaI76uR4rNuqo5I3xXuvNLWdtRokq6QCJEh3g2+jMmgwX5W9i4araayyE
gC+tQuoQatpT96TNHLYsDVdLC+R2chSmts1r/SkHqXmYZtFNt95veBXbmLmhiusgyj9R8h/aivxr
SuCZZWgkX1D1tdtZ1tACWJO3SJix5dWbokdnRPdulO8vPXcH793CFagvD1kfnNnOisAEipThutWw
0/euUszuaPHgQWKYwZqr1ZuCFVKNvtT4fcH0L0dJkGJVbNqB9z5goyCa27CYzFBb52O0msceDb/m
IplkDvhzLDSfM2nGLpqL9047dLp06VGYq4qfpvJ5zQfTW2jYCjELxtwUAQD9LHjg8ADVWjA1Z9nM
XS1IRenDSMf7zAhkzZ9xHr3pzfqwZOtWq9k1JnpZQMpQcdquTqJZjiYNYN8NpBstYbXgmKKCR3wn
IWCwmKVOP0l6cfo3qNKHUoFUWK+ObBFiehxG8ahjMqdF7SzfatdQ+UN1ZVlHNCfnwV3S5g6w1R4Y
Ci452YgszdA9nOLYOks3i8AqEyic3IyIV/rLVBbXhT/atILCoC9qQLao8CKLICqWEJu6hz+5oj9T
BDomsIBl4RGi4xl/kQmiPqQ0jQ5jHJYdYerSerRgoJA4l8OzoQnOtWMcP+VocuJ4fvaKvteYI+qL
+J4JK9Kn09gTymZkd8nRG+G6JNVluCMr1o4JTuVSSo4G+gEfHvj7K3SV7TsN6pPzmWZxEr+w5CZR
uY8+m/O2Kgfd9AoZKXuFrs+HwtKX4oWnSDHM8By0CT5Mu7unjXiRlOKchcGmzGf4Az1foa0eu67C
MZgDx60ILC1+Q5ByjYWcmmYAUFDzxlYOr3S7WPyt5/ll2Bi2NhzlB6qYmFFSVLwrG9FnHHdCKTyx
eVV4eD8f+aU2N54PFdwA4kLRgGGpBw/bRA++cM4q1hKuehN2I3TSkaQnzi20g6zsN58W7jSwKMrr
2BOIS45X4LHsMsg4Zrg56QWhw0xkKCkJcHBSEdk62E1d1g4mg/+1oyFFME+6uyaEmTUep82EuULl
/0nsSCSfks48kdtzTmXwZnPiaDz4pi+I85vYJm/z80uoMLqzXFmBEJpYPSTd/ap6a1dmSK0+ywlI
odK77FbIBKFbRP3nKhrUTMEdidKuwww/zOYv9JLgwX1zP+7kuyiKJIcqfql+yZjmk4Rh1Ufitvl2
0ODEaDagKsa/b0ZrOckK+sFIPfE+7nU1O+rjhvrmFcVjOdsDAwGRv7JVMzJ96GPFAAYVgfEzJaKx
yZlsxyA8G7bx6zmBJK01eH/Y/uaPfDB2hfGrGpdDN+KeacUQrVVYiTnIrfhQEHDfZv4KHEsAqzKg
tLznE5RMA/su7ewkcWardoniK5k8cuCUCISg4m1d7xFr5K7i7GpvBfI5FlKRJF0Hon1n8X0icYI2
h5BGQhpouVaD+4wZfXSyYkLVaKFnDa5twMaA4XULlq4Pheo1oNgZubAThz9swPfTj/bVSrFXtQQC
phF641bDkqkql2wZH3y7OClKh3FaoV5j86AyVM9Xy8UIQlsN656h1VAfLEaAOttiUWUnYDCr0j0z
aj3ex1luOHO3OJZy1ZiIiwwhpu8estWcSC7KOG8xL60CW0RjCK39Gia8HirjhI8RlVNaOutryTN3
TMvFU6tv5wWSUWTAFLRCdT5CqQb4k8rmQUb6CwPxtar/UzHZk9Telktm+JVwzDb52MRkvNpVG19z
Kbu0fLcVbCVFQ/9SsqDoZy5nXh4BQMD3BH11KklkoyJUHYUZf2UiGkS+izQb1HjSVaG2TD+W7Jcy
+vLwJ2UIuzRfFpWeZf2Oss82P7XzypO9Z/ZW8MLlH1FyMay/4prjF3rnBRfeTBEpXvwjk0JZ+xKl
mQTXbo+pwq7j8di1ajgtbMvqPNibVPwyvv58ua/sawBRs3n4udLyp+2DWL7MTqa30UTox8xXeuXR
s+gY1S8CSHZk0iyE3fKPFTF+P0vz0GBF8Nihs6kch3OTuXWeuzX7ykRYDotYHxDHWu1sW8kVGWFT
AR/NpMNGAnbB/MG6SwLJeKBVKBCJQibeoeETbL/EioUMk4WYiXpT8OcLLi8Hx8JuK/C1nvMERQDn
m7FLmIZzO5DAxKiIIfxyN194Ry6x1HCMbHSijayroCj2cRoddRkYVXpEGmHifd1j8FFxIhDcZybd
BUkXT8DIqREW3KIxt6N5Bu+Pvh7nQO2htB9qOFMNxKFhPRgvcCaTEJJcWRr1HXNI4o4ZUxJQ/4+1
Gjy1FGx2Yr5Ymqzdc9rq8snealdv5GxF3EZxGPVnsfxStb9NaXjEZeN0+KcWeKCVHvK0riDPZ7Hf
NZvXsabGQt8RF6v4E1tSK879dv1MxRUD6m77JGTiyWBTYqNNJaO25ee6Jp/ALoejumAQjabHliQP
cHd38mKevC3wNkUbDTNyoF8G0kxEsbbUAwBTC1eHGbLF+qnQmwsuHo56HodJvZkmAAOdJcC6Hvhn
Oc1swzigBYW1l83uUBOD2qXuPwWJWBjuqteQerClg4UzUdHxWufvlvY7egFPyBnhMjkqTL0VKt5/
sL7kkVnLFDV4lrZxsVkILUNtKwY4PKG6ZG16S2ZwDNB/x0y4p61ywttFMtSF5cBJ0xwhJd+vFbAi
Sbh2RgclsBMBkmOuAGs5zU76HknqximNRJVaCw1ceTZHWBWAd0et309C73T3RJE4cCzIpQTGKsil
wF0nKLNWhQ5Q2uU2aiTzo3DE+GucrXdQeAjzNPyeLBbRZmH0qJYretoLtg/Unn+WujlDFfpnFQoi
ySKq7U4nHzCHWzLyNKb5cUxRgI28T3HDE6SrgEvcS/L3zDnUA/bk62T/RbLOneWiUtwSkWpB33z4
XmuDc5kdAzRqFLs7x7oNf9sk8eAISQNPyc0E7bQ6/+Sm0C4kEMO+atlCWYXP7R0Aa/TIL/HU3G62
jaIMi0kOd5h5zQkSRWodkoFXdiBzAxvghA1QZnpdTmQY8CBUuh5MtQZR0N+K6cqY5wq+D8DktVs+
n2Uo8IVrlmKDN4Xqt7qQgePclaX5EBafr7yytE336QsnzU8rMhCf3XsyKidhRrwyyNdBlO6lOr0N
7+aivm3D8IFhiigLYQfynRF4PJa8FKhgdCCNkpM986MFtl2e8TNTeCgbBG2KSnIcGPZQnEuGmz3J
k/yArtsNu3+iUeuyWMV4zd3gReR0si5ndGI8eog38/aWLn/FCcJhBNHxdy9K/j9G2huWiWTAVn61
e7+r1mub5TchH29yo95gBZzSHjoqm+wOIdKoH2Il9VF67HIoKNOi8UbezeQWxmoZbGj4F1/mQ8Bu
HzXnnJ5qfCnio18AKw8/VexoIq62ghB4pYIZqNGw6Zod19BCEEf+6z/+1//9P9/L/47/1Ne6QFZd
/Uc1komdVkP/n/9SdPlf/9H8/8/7v//zX4aqyDKfNEVRQnWlSpLKz3//RBUW88ulfzrUQ8kk0TaZ
evvv6QI0GmsSnPF1iO4bW6gpfO1WjWx5U1y5p1OSXtmJrV1VS4CrbddAeJOB88ZODKQF8gCDp9ZL
js2nmv9t7Ne3i33mXioiVz09x9UbA85dichF8ZmUP1pg5H0+k1cBCnTBOs8KS0NFmOMwIs/KVpol
sGRoHbXsyKSpZkPidPKzbL+LbkY7qyO6iYNZIWuRdipvi+tcDFej6q6EZlzVv+ldS++VLu9OOjex
b3OzCmhbILfN7Tf6ZoOiitWYsZ7l7KOU38DscXPtxr9bH7k15h1CHTwpQ9TKFmysAGSwLpr5kHHv
NP5oEdfBmGeYSHpvG7+OLE/sGBI0/A6RCixaXZ7rUeIuyCbHwgHf8ze3x3XRj2upnONevapgJ5bl
zLyQzeqIN1u9omC9LdYhXpWHGNVvpbK84fp0U7YtC6t3VCdq4SVMIetUcJcMHSIjCaO46Sn6kCvI
bO2ow+gfpzel+ZgTg7iyvax8LKjiYgtfhzLmrEC+I8g4URpM4HLIzUls4Z5DFVjjoEt+FFh5hX0l
pqdGF49WbYXJXBI+PAcEB/kd7DjWAmZhAo4ZXpJnOzfhaQ8QbwTj0G2JKzUfxfhHxl+FD5bSglmY
6L4C/wYxobznqAIdZDELpq4eAE9x9qoCcmby1HPJw9zib7cUlWgXiEa7L6LtNHFdE0E5wREx5NTW
ETvIsxGu1BFSRwT4b702oR/4UWaAIEFANO2IDcNVpjMLQ00G8G+07tv9ns4qk2bcfv21NkpmzIfa
mH3I9EUYp7SNXaB2ldMBVaeoo5YD/AJzTP8VtbbYWQfBfAwGxIKyv6SDcFHi5Yp/voUPoVR3xAKb
NLynU4qZ1UD6Xkd8PiFReQ0LCwthMQeGAIGlKHypxLT8squvC9AjQollvAU6vSvv+u+pb5iZQxif
FbTnnddyE2YbmDs060mp+6ZUBcbrYCZ0biVgYazLDya8nGOm5CRfya2GBbY82011i4hgCq95n7DN
PMRfAwAPUNNNboO5IAsMUHYFMsK07kBoH2pdQbMpA2GeHdSBmIhrEZgEhWiyU1fVJ8vFrjfEGchR
pV4K1PLTnP/kdt9z2YIWWk2Ix0cO8KPKU1nj2olH8bTmwoleFMe3Pr6j739PBYF1nkR/Gb3Fdl4M
p7oQjr03x+A5qGB1C7jiFnZghdf7uOsMkiL16bYUwq4lwEZKQgLsAnR//LLdPJeu2P9dMPCVG6xk
sJ7/81Epi8p/OypVS1JUU9VFyTItTRHF/3pU6oQ/KSV61308J2T+USl6eX+XLrLbfQ6v6r6tL5kP
tPwUnSY8DCMeBm3M6G8ZNwUj3vt+N7LifvUqjOUQHlfj5ZPorni7qpF5nVFQM0jd20bPW+So1spb
ea4hpaHSO5+qTuHOIZCaxSspoNZesn5VGht+aWGzVvOuwS5l6YT6gbLmciWNbIlOKcWuji9HE4cT
sUSXjnHBhMRcdjItcpS5wDmnO83DSJjE5E6SF46Mwyp1tl2N+Nj3pUQ66w3b6Di9rEJySew4mGTo
DUSg79rXgoBeTkFUpLRsZCGOVVjm976lxc+009+MrH7o2nRL8PFmUoBgTcTVkmxepnV++y0Wqbuw
19eqFBzQ4mEFf7VfyYAC7ZfG2GCq50MRS1i+NJpdQH8mTos0NJeHBch8y5oQOZ0tAUVXdJhDhkUV
ZHqzpHmWe8YGKe17WfpopvUJ/RGY3rT5/J58eKX7EoAWb2FzXzJsH+Lm/8Q/pHiilLoAYEGC7kUF
aT/7h6arnZ735JgmOAu6w2xIh0aBdbZvBckheRm1z3YZTuqvFERaw9jUFofNmwtAMYuCh13x4kv1
Pn+A5pcHvAvdI+bZj7F0EQCO+gIut67SzC5e2qEabmLP+r1unUswRYFSJ0YrY7LXZlsutm3QLr1f
e8axMsXwf37GFVHW/ttDrsiKZomqwX/JtLQM878+5BvuvG3BJmfHHMHmC3PG0AlaIc8Kpb9dY9fJ
ihHJXx1OSn589k6W1VhdKTJR9XcKCYyosHVsJeb+NajusrMM5j7Ub91nVMJE3bzlQiAaHqvVbaE0
sqewyKmHfS8X/akbwDbKzHLas1Fa5+bYdgetm3drb9rkCIWZOR7ZGp8aMi+Qt437jkLz3dzjTdQG
PIQRVSVk/BjQ6iTc2sIeOL+57I7gJIDtNfp79Kexi5LBzedySZrlwBrcrZfVNb9yfMmYw+XbRKdn
srEbA0VnGomhd6h3n/XKCLOt980RQIQUHco8ceVg+Q4rJjpFDrNTLAkOWRl26EFV52GfwkpkoD/x
F4h+AglZHYtd1dbBWtoniXlvJkPBn2y5eTIr9cpi8IR68YzvAvSjwQdIlLDV0GnpYMKM3llk8aWc
xGcDYqycbJO4itxGKutaenzpVxrcfFvDCv2zoXsL+mQiThGzTQy/IiRVZ30lBeZ7+Db5S12etLE+
gUi/jBBPKhpsRiW6BZtJw917mXHCQXpDDnoWHgkUPQnVcwKwQthcbFmx6G0a4OdS9axN8zjEAUeh
QDJkT8v4OXH0mBx565J6McO6frrHLC+SBO93w6o7Pqx0bDiGHeCEzgwNzW81CJtKcYLxsuNlYWyo
Fa6omm4m0gw3fJMVw7d0UuzF72wxncIuRTWYRJDwFYYLaaMfx4CFexDrjK1qRtgZcmj+KP8Q72gn
B1a1M6dTCiAfxOohqbbDrNpEqRKtDBg/92K8Xfwk4838fdkN47XPrqeEGIQuUhmj6KgyZ1Jq/Ib0
LCt5sv74yH/K9L+8lm6HvInMEAYTbSLtFKYaRmpjoJ9k6bRdJvRnQvMamI7OOsG8rJPDQuL4hAi4
6HyjuY2FeVBI5owdk8pCg26gsm3HdE+r0rVAMLCZtCz+hswf8q9/3yDSjtlrddQu+tRjpj7JzIcK
jUPkV1kWwDt02Favjjh25ps4IQFs2PvYM9DOMegO4iLaY2va28AugGnVdEj8iaHt2O06GZ+FzyCq
JyZv8VVuOclGrRQUuPuJvwtMHYXBYcQPCgb79lkwS0rgkOXruR2Ms8hRbBjAcukX1fKZiNY7D8Yu
LcjdGHrXRHAoz2/w35OiuuWxcN8m5UaIWJQFZr76k2R6xMDZjf6MUTYNpcuy+WBILwODxb4OLfaJ
o2XcFN52UA+ePLYSmvWss5l56bgTg+LlUzAGvqEQzxPWnljYFl7EfP2qqHWy102c4vq8AFiNoYKw
ZF3bELpECBRkzt/T0njvsvSJFmy3iS0KYq8k8QEXaS3Rbf6twWNQuOm1ZyU73gpMGvemhQYG9YOT
A/zKTMTzKfQ3NGuDcRDxqq0GCAOBmZXAIvDAW8489UvryD1aldscORYANN/UbWzYv1+j0H/PQWUy
UMHrpOm1Ti4jdmMpxbYjHPFfrq5KDIdR3woVonH6tZYpzjbJy8ef+gJCkPQEfTstNaLdnrXfINiT
+T7g4pwzPzoZNVJ3RjipRO5ahy51dBQaHoM5QgGmQKTpYaqSQBTHUXUS90pxKJC+NvlRAT0p6w8c
qpaQfeaLvbGFXTN8D3IItXjADTeSaYd4AyZS2iTuQj2sHEcJRYd4EXNWJIZ5Xyhd8hQpAqkUEF5b
KIrN7ZlADydZNShgbObeTKSpup1G0G0CD183iUFKAWBdTiLBlZVxYzP+pPomyg/UiMGHJPKRGKEy
i2FOWE4vQ4jFI4LqG0SUtIaxRbwA0DkMKoMhwxHn4RJWzNxAJInK0dlAMldlkS6lAy16zvADqwEL
hQ5Pl2DFx6JledFYwUv0wMWy+rjGfPQefp5wPsS6nyYIWXNuSQmdOpHuriwy+eKeiKrfCn2s2B9J
euIYwG1BVT3x7kdYppX6WeyRFlaIXCKQoipVzaO1oB4q9U0bzHutNm8kHK6bbw687HPIQ5vwF/Qz
qXfyboo2V8FgUSuCa6hOBf5csqP31+OpC8c4nc+Y5syY3A0ZIim/wWjImFlYfrJpeSzVj0g9TEDv
HN7pWDO6vnA3wToUyO1UJsYSWFoWcMNR+V1odSCeccCbzL1NJD25Auci0ULt8SKhtLx/n8gwr7PR
33RtuCMiLrRbvIHpCjVTDwUDIarKtV8ITt8OmFxsEkHfl5Vvkl0cs7jxaPW8Gg7aJCQ+TxaPG8QJ
+A1gsA8Lgk6YVnwzYnFvEVE7vQLItsw1eU/wSrkaJ89W7+Yc/YFgUg/bhYVkv0AxY4SknefnKcr9
DPO38alMJhTbhq2E4al3NdFvvdVcRWs+yzBrqSV69aD3TAgM1l765g22qI1+Tn+cdUtQiAQSoZPN
UbatghROCMTEKjuK8B+CeDDRZ4znlW4yoOD4nNP584sYaHpmsu3SqXqwAY1T9oftD42wWzQKmG9n
6B8H+lmv7pCihwLqAfjx1urFg+WiQT6M92SP9Sa1x3t37VhmL+NEcxs5WDkOehcdZo2Y4Zi3sgFP
DXJe7rQID0EveVMMwR7hoYEbvTRSf8WNntA3bjJ69ZmOfmSu9yiWlPbY7xbVtSzJVVpUWCkbl+gQ
c2uuPaHHLdGE5tNAXbpugGhwY6w/oIp2y1EgeGa9aEJx1vEYieUx70VXfKCDW5jMJTKNyNs2cc6b
cUjiB+TizsaiykTErktgZNxFhTE7xNs65HoTEUiu1876WmbGRlbiF8h96+WjUnqHumBUDcLxwDLp
nGp9moTaa3E8m3aceNxqx1rBi60YoYHjAHXvPsVNVyAfWGHlyD9AGJIJfDCQQPYYAhMMgYAAkbex
zCW35NuCJXMdvKjqiD+s4eR5qsaaC7wdNKSUiCqpAQ2PkTqrvy0MqFRF2GUNHeZVjfKICJHG5M3B
ULZ+/j/GzmtHcu7Msq/S0D019DwEpvsiIhjepq+6IbKysuj9oTtPP4u/ugctzWAwkEpCVfpI8vAz
e6+9xPHB9Ec7lBTiMgrgw2vKVe3n+BFRqPKgYFZBvGq7G6fhakDEMZ4nKa7kn2c8czLtVF3ouPKX
Lo9e9dp6Yab/gr/uGX8z53GUApuixKGFHAkNNb2Xwf4jBBEoirIj054ru30Oi43/MUzGCgwGlBWS
4O/Wdhmfc1UFeuDxvxIwxDJArxjMmqGOSQjWKyk4DmWDbLGRDDRFilOzCWqLQEMoHT2UDuanEu1i
jLV2iA8Fsio6m9JHJEerad5tcBjjMPIzu1vsHDmrnDmirSO7asShwyC63I7qmMI7Kydu+O/q0RXz
KdbRrRFUylm50ZHKTuRA9SXcU/1TE0w57IqNtX32/aOKK5KAZg4rf5vxtKcCoNqnNDCgD/YjkARy
jGhqTtBemUNqh8ZEH8c0dqqrIygMSAUW9IIpq9eARxi1cNVPrENhVLVdukmGp5HHmBZjPcGYbnZc
JSxzypblY7nPcDs0e8GgxNnCwlmP/VvYhQHleRC2yan8SLwMThQGAZRCieKpne7rJTyFgoPv76S5
wNNQ8vU7l/+Ac+Y+5Blf8rwjtyhuL4P9FM/U5dOrgLFLb3QO07290/axx5Hv0yuSogyyZO9Q75uC
nWL3yx+IheIHzeNP9l6nFAWFzlJGGJ+VEXSkiLUhRgT4NRqr2M5xSJWbjxhCT2aSX0LZXamx6nxd
FECvu53nq50rXYTU8b6y+JH7BlsTfDlq2T+D3hwu2i0vyiuNjslXcQEuIYrpyWMvKQXaqD85EtTX
R3F1EvCYASleFdHdhD4YDWSc7ZgbD6x2j9aEgTcRppPJh/ZVvgAI2cV9uWuqeCeVv4UtGaS/eZ6D
6lkBktBM8j0pVByms1jA9GZNKZBdPyxgZD3aFhCRxDoVzjkj0zYavGtKH1VK87mJHgC2VhanDKu6
Y0+tMQl20+E760dWnOt6NAG5v5KwfuLVdJltczdtreplcZ+rajz0PALYEhONrSPyfm7l+GLZw+us
X0STX/3pnWXWLpsInA4/Z5iRkQO34Y3R9dBMGFL2ZAOfrLk8ZYaGM8ZijAc72vcPmth3vdjOIHhd
ndRMcZDywXChXwhBtX81C5BrYDnqU65fJ15dXCmQA/Y+nSEzofwl7VgjfzX1Wxi1O83td85k7lwP
is8WpHrHQy5Knyf3a2RTTXHXKO3YN1x+HBKzhf0YyHTSn4jcJgRFHv0eOGz34rLU87wnT3W7aTg2
hOMK2vEXeFVH62x9UbSsN/5emlcz5JYtt5gqPdRDUGIoG3WGq4yithHSQxe1hsPG65OtS+Y9qF+S
Af0grwu11U3P+5swXyIPghqy3frCfk1oqMr8FKyWsSvklQizXBsPDe47J8/2OfW1g3yu9OxzMd08
C2//Zn7KQSmkOYLH4hCK917O+wZSgT93MASuLbVTLDHbgDGurXPEdAKVfXh3RsJJSFCg2nQd+HLT
TeXlPWRzjACADc6MkJVblwcl3J7A3b3ljoDjwGy7u9Zec9eZbhQsLXpCFvJmfDHDwAwrhN3i5OXV
eaZBilAqsVdbUGDYdd50UK26t5HNS9vxe4+Ne52qexR9MLk/KCUPfU3AHMD7yXL2SESwKoAEmjHO
m+6O+OM8yXdzQvBCwoZTaoHXzIEBtq9hlSUJEE7jLc65lWFV+6yIQEyyz3Oao6ExX8eJWWm72JEb
q/xo2oEr0toXnctpEh+YTu3Vr/F1EMWTZX96uXmfUM4B7N7WsEqd6xxDgs0gHkH389neCetiRznD
B3GLhH5zAO3a6Hf8wWDKjQSqJvGahX7POB7tvH1Xlr1n5LMechk41/J9SqNTZufH8ccIp4JXb619
5hjSqFccYMAN8gE1nscfqx6XAqr2kObR1A4T6nu7/lnZVLt0uzkyjjEmOKcJBp+XIom2DVjfPBVb
f9RWJsR8Nge7SV/CfQIzBcCNh0wG5B6uFSTcX0+tywN3xu0aDZemb1HDsFFatWl/1puEFGaCgIqr
UuOlGUzQoc5p8FYoYpCWpph8vENdhlQJ4eIh3M+xecha/WjZBUNI2oUZTCgF30+ZHttwDviZt+bt
K0IalCMN+gcHmwfbt11Yz0O16dJsq3jOZBaJm/XPJkvOTU3MU2gccFwfIR7DtCKNazNxeDYbtRvW
SohdzYYNfOJBzvQjHyPj8AF05lf+hzT5HRu7W9ydQVuzaNiEmGLnSAtqIvX6btq+U6OMHhXj2b80
ttq2jCS0kcqaPjGMAlabO58oAUUIijsA5dm4UXIIarRDLvT/F3w1kJxr74fQ8RssKaTRfmJlYEJU
EaCUn4mH8SlU++WEIAsZT1dEGThh6Bps9OkbRD0FRX05vC5fNSS2zTfKfe4Ne2dXR+w+iDqDDrZx
duRt9QQYIpjU7eg5/STK5Z2lssG7498PBGx2/N7EGcRgr5uvnik6x+C538AcL990f2WV/iNr7adk
YNsOX6l+R6URvWgmyFHUbud5G/bG+xCc0/aL/6o/5CDljoVDnMEB2JyMDfxqjWcVYIYD+BjDAX+m
QLfQrRN7BM9qV89sHK82D7EZzYtKILnGu5HnWEHvawzjdvrMyjkQbrr9BCadMkhjhGrfseyEPjsm
i/fAPRLrBnOrbTzrZ7tGdGtzkrVnM3IOOldXU95oJZ5qTT3H2X5o197UBV+OYKGzjJfzBxixe1Fn
98TVb6Yb37gXUQVuKQRh6ZA9Em+BTW3J1mhCztUKkkCySVMEUs54wtYVDgZwbQy6N/aCAwMhMGUb
37xRBMHP4RIi9A41Rc4jEk+JT04B0ivBRCQHIFSyR1081Nket40NOS+ZP8p6OoOwPIG74YKpKKdD
LsXOP1YYtjOcjCl8xZghj5fypCE/Tp27D7jdJpj26o0rtJIs1OgmvUPMTW3AbUGJbUImjOlc0cVU
frUZEYyJgbbtOpL5UjFk5kepR3IZTbWtO1AzpqQiYhI0oWZbIrnCaG8Ra5m6SyQq+h6CKYsKzFoS
v3jEvZNTTxwWbbMs8/vMbh+Q7Jtel++CEnKiZpE2l5BxB0oF7JmWKOgJKMsxA/cj/VdEwVDhuusO
lNKHoSB5ZyRrLSoYaqASzliOQDzymObB4i1B2fww7FvC1DKMIWcNA48+bHwglEeMGVN9iS7EtDUx
nmoSBVsbgBCbhH2YYrTCIJ6Bx+y8BLAPAJvOueSmR/4Y7Bu+hf5t/OERFq7N9YHky1b6Bz3KTjEw
43nm6Dz3LqBOI3n0hf2ERpxjyHw28+Q1fO5/8AE5JEeHSzCs/K0w+907ztt53k2KLTRrm2pg80Ii
asfIqcNVatfqQLKZZI+OKxou7ATfC73wduToID+dJVREcjl6TDvIGAxGAgbF1JwSi0wAm000rPOC
fzfa7btto/2YOanNjXs7d2DWuZHjiN0gA5z5lhG6TspPZf4ZiS9I+D8CaXMGfEYYqBAVV4BFoOj8
TTRn2NP4ETiUCSeRHc2ObOAW1Otk9Ai8z69t3CJqQ5XhiZ9GPXIOZ4GtDU9tpdaTkm8NRbmYt4X9
hxKWsC7jyrVDgOE48RxAyVTVh1nLDrXvI+yAoWz2tK8pOAcdVe19TIfd+htIDfCgoFkoyVjtc25r
WMfY/b+QfLhZsrNBptYz4oPI3nPOYI/MCRRZNgPAHI1sO62pMFOOUqZBwLoObctGv8LyC0Z3BrYf
W8kN+a5qsX7wMna8pNK/TlBgGloDIhkbpHatuvD7UT2UxJoSxKJcR0WOXsf/BM1SRYEvHcLMZL3G
Jh3Lzyljy5McvkSKIyGGIwShS/PX5R/r0nj09NOVZ+hj/MqbZINBuiWjlTifJD3H8J8ipH40w9xj
WWO8Z2foMav5i++71UhgmQm9zPz1qE3XjjBPo/1VEXOfV/fJHx+q+KOYwOtZcmxLOmEdI/RIBraO
LRrnckp+alt9iy6w5sC3a04TTqv3qNQOjuUfxFfUHdi1YUQdNwUxNikSxgTZBkyPfTSFVFPvc3cg
iUqVkOtqDPvFsSnWP/Logd/0TeRbCek9B3vNHsR8LUOs+t7JtKxTgFim0S7jhqgYARCTRxLg8lfZ
rGtsUMILikTfmWLkAbMjSclm7gTbNnbhss4n4pMszDnaTXwYZDv54pnkC3IyJEsf3XePOt+1CqaW
TXCxDUaaUoumNG4VrdnPivjmXr2TFowoUdj0TpyEHQUD7osEz8c9hg8gKSGJA3Ft3McdZeBaIsck
hRPRXqUd+ER6Xu8JA04ZkzjpsSTSj5KdlReG7tKkXuZPO3/0lfVRNNZHBF+BEQ3fnpHEgPZCci+Z
7jofuPs7P6M/JQI0hXZgWnTCBJkK8Vqlr1oyP0W9/ZSWAbq/iUspAfBZ7oTrv4BrfTUtucZZfHAK
xhtIG7UADTYxC8UBoUJcOke1Rlr5bFvymaM15tcktBO4DXXN1W1x1q+TZUZY3SI57Xw2MoKNjJMe
shQxivmi/vSkpxNbiKMqJDyZS457/I0A0nZiKg0D+tMn87RPo8uPGM8ZY9HCAf/CVdgZ5aH0+4Pi
+6NIJjxqDcF8Gy+NOO2KNfo3t03vWEku/HCoN+654d80zbgpfc/J0yXDdtKYmbUH/2dNDYOkKQop
FJbbtsYAPD5PMy4LzqOM8UXOokIwJW4V18fy/Pl05U48T4/EEkHF3s44IxIinWpA2lxJyHa3waaM
NMkP9fe5NR2MOT1WDCelSk5wMLBOWovnPaTjxvOu5RuUyq7GtYKBMZUwm1fVEgYVFGg6a1Ljc/Nl
5OAtlbk5c2CWDjKlNDkqRVcgF/nHtok8vtcEiDBFGntFVBsB1piQj8r6/ipcA+lluc7QpRbyoyF9
knhAjneWLi370zkBo8VSrRgkJyf2XJiN1E2K8JszAK6NJqMgi3Z8UFN1NzF7t7b+ncVEJMnzLGPk
ANZlbvzr4BH/IXPqu3WajETDAGaK9F3Ee2pNfiHiL3QRACiwnbgqiE6L0kWw6D0qFgVmmJ3dj9LW
icNGbGGCZo/i56I/ulF+FsSQaxHJcMS5ijo+4c+FXcjdYtwkBKjaNPbeG2rWAsW9voOut3NqRvjq
0XSEBMz2qi3uEVuPFgGwSTJ7iWYAv8C2i/3tqP3oMMszOZVoNWCGEHswXWOIcBFz35L8S5zOrE1r
n1w/UlLD4WAb8VGT87E3ian5+kdgm5D9Nev2XSMudedDyPUf9ad1bDT/GEXhMRPu0WqcY56pY6hy
6hGsia12yAZYe4FPrlpKG6lvqnto2U+DeUlBG8xhQ6G36mxonMI+uvsKEQABUcCWI2Z14dDvPANu
8Pxm8CT3Cm/dgUKrE9CqNdtG+zWb1dsIjkVV8t0CuQ0Efl8wKO6m7hmHaDSTggezzBi2VgcMEDNu
6FnBBmxW/T45axX3B295ByzRw8TSJKzAAcitNAk9OCMiJF6EEApTJie0zmcjNbdDRoYo50hGArLr
UQFHL2n1hHF4cHSUHLDvwz58oJkDFH/qjGlTbU1mmfh6Nuh7MdKHoMtAD6JbhDY/S2jgPVriEiv8
FBgU2zEC5w6JAQ+qbJkqq70JfNicU0JlY9x9470ev0dWPgbFLHzopzgzH037M2UzeKVMRNR9nKR9
8ACDhTA+U4wbFGsKBFsX9sed3At2lkZd8qv6KIirUDARe4piOXOzxdduOEnKGzctd7Z/nNNhtQJM
BZlE0OKBZD14ZockgBHo2u7YtGwYFhiPVLCNxNxs+vu0Kg7+8vB7c1eJDHcZAS8qgUeY5vuxL/bO
+NryTMyzcsvTzRmSPbF2GTuCaGT0TZAQE881l3M3rPWR+ES8neGM7RMOjYYxRPx21XAOpw+QHLdx
iK59/hSJPzn1CBWMx1i8ndda+dYjwYgm+2Ls5KqVwyFv532XqIPe26iW7hyMnj1hh4oe9AZPWV0/
+yEU9/adgpFoYX0vtfehE8eChWynIAeFxG22DkMD65SL+WTIDm8+219LP8qwOApyBXXKEdij0765
l0/CkodY8O0YsBc3Rj7uGyvcuTqvqwtCnng4fYMCaTcyLHFtpkzdqwmT0LXKo15yM4F3zZ3npGWT
BOw1pXC//EnIS+6M5uiXw3H0MHlanw1cK9OntB4Itk7N/Yh0dCddc9vo3l7ToWZIgFsRDg6zewrR
dftxhVHg0lvhpUM5Po07H+c4EfDvavGNmOQg+ISPvJgRmvrnxCHg7rxJQoYROFWX/ifv0FkisoF0
FRsMClkM47qKoNmq4rjR6HEyw0clWnPYMjvhmWLVGKUI9KCmNRkMiuyIQNkBLpUyLeixGzKQ0uzx
Xbnj+yDLd2Xpb0CUGAsyHYQTt3LCP0D8dlbJjAass1Ygl043i2qRuAdEbOTeVFQjEoBj3+9SWkI8
wT9nktQgJRIntE4qk17X/wuJDE+yKKJbC+BPl+2tBvDn0TOlg76msT1GECL09qqFxsXiFbA3BkkA
UcXKr6PRKdRWYToqxI/aoRfA6AQ1MfBeOuBq8C3d/EiM6spU5fbhQ10kPsyTm2CyrKAtoW4g7w/g
eoaKeJsvqk7Ap7OFbk5tmtLH5VCyZeKuDgbbOptkHvdVeJSx2tjEAKoO1uBGqBw0X3wUJfKBoT9P
LlhfWGhdTkZUqW5R098XH5/1/AwMl+GVcIpTOWfXpi2ucsSMXZA35q4Bubud2nX8Sf8KiRh2ULPs
OtiTNLQCZDDhaIgOUP8OHjL4LGXHMdCN1j286OEAAmztYXLnGXvwRvSk4LXUJtpMonxNMwk/G0Uw
DXtxS4VFQq4B0LRrI+ZKw0pnBtEV/ckqx+Nsj2hA1H7Q3T1ZhJm/JcdA2fZRG4yT6Hqqp5p9vHfJ
5+FqavQl2VeyyTT1YlZ7+Unk6EnGaISJT4Wwf7S49cutB3bca1TA4BH1DfTLyab+g09mApeUa4bH
GaEYcdy85DDEuvJOg0dyvKTEEopFEtqSoNTkNtHbJXguUrgVRnfn8adidZOxslmGL8RG0U+x4F4S
tcukvqZRdIYgELj4W/w+cOYV92TfH0397lvFjd8u4P/CQKg58GBxURtTgWLHoZ7s5vQiEvgJXYcf
pkPZHpLNWSbWxcIA3DkPX6yJGc3SR9zKe9aNlF/jVXVvXVvvlV+cS1scy9I4jMC3+mePTEdmKz56
G4ijHoNnmwjaEH0F8raMe6VFTehhuG0n/FnbBvfNENZ7c0D3xNpPm/ONMrczeT76e4kfovUjiKXJ
lRz5BKMgSRfg+DzFwdTbR58SNkha60nVLX5J6GJX5oIH4vCk6gk/5GHhtzQ4OPvSGCJ5vXdTtSPX
I/NWxCPs4iKk7UTZ5YHmexTv00yLVHBdrnNVwS+8eCN6MoRFUjEf0L0AmMPWrayt2S/oja2OoxHy
ZItRzAN24P0uRXWOq/ZU1M2xs4rD/1uzaHiL7vafLAy2axq+Yei6cGzTMxeLw3+zMDhl3xowrRQk
lKVItY+goNsoP5phj9iJkEGQO6lzEJyHVs9ShQB3yAc1+0BJbdyG7klYMzSJ50HDSl5dPoBi6eLM
ghTxV3qZMuav6tbR/00beCDdQpC3XmYEBbqZ7vwo2kUai3F8v7GRBxrjsZaIgcCZSrz5ybW75kN/
iZro3FBVjbDzytK+KCxBk4UiiblCfpbgikK3WclwWfhigz0aIMv8i8YpEYIQT6ZV1YN0vUQPQzCU
tfaxjN/NaHpzxIsFyAAcasH6bcTL2UQswbR45dTAicSbKsuzhX2zsa6GFp5X+t3diLnadrjlfLAe
nOmFpKjfeOs2Lg6S5Ty+s6YKUbStq5j+2QMxYecn95adw4ylMboOQ+ch3ceB3cbbEGQkVnVXebe2
967lpzHEd8G9xtToLa/mVzMOX3BSPvvHWvcfrQYlzmA9qHnoQPOrXHdMpPuiPefusKtLbAm5dZte
86Cai6vulbdI/R6d+WBl0cPmmsrqY4kStgm1J20Cg2d0z/7muUlnau63hQQ78txVpr5ntVn2za5T
T5GMj4O09i6S5ZLJDIksFlN3xmRhAtDQePVL+4gHRl8kWygPSsCeWrr960L9H/9ktun+Mt98VTVo
jSiW//LX/7jV3+WzbL9JNf+s/+fyof/7Xf/5A//jkny1VVf9kf/6Xv/0QXz+//z6m0/5+U9/CUrW
PvOj/27np++uz+V/2YKW9/z/feO/ff/1WV7m+vvf//YFpEEuny1KqvJv//mmxUWEhei/3bPL5//P
N14/Cz7ueUyk+m5JLP39f3zU92cn8Rnpf0dcb7u+JdAf+57t/u3fxu/lLc7fgefbjo/Ex9Ud01ze
UlYsBP/9b7b3d6E7EB+FwQeZ9nLfd1X/15ucvwvTcX0hHJPxjo7r6b9++vs/To5//GL+7yYp0zb+
5YjRDddydZ1vw7MNwef7F+m/lXRRYySmuWIQCA+J1aFgmL9xqKRXOT2v0n5JiaNWitA45mIAg4yY
aK1CE2iOfk3slwge2uJ0B4GB5wFuscNOgG2TZz6RbYThmuDW1jG8oLFhHGW6+C3S6U15i+UieZ4H
F9xO9RWrRg/KwULFK82PblDVoUU5MKLuWWkTA7Su9pBs6xz2OiLiVS8ijO6t6+9sQQwtzNS9Y/dI
6iKFZFJga8zR0BiopjhpcN5XoLjJ9iFYbcKHZmpmg7cfbUmp3eskdDBd9DhuG/apLvi0rkE9lyeX
JmIaOaAzofkNAVg2soEGXhFKZhavQF1ZGXes5MsZjGLNEgi/FDqoGOTpibG+ZDoo+62Kil+m699G
piOwPifCP5RNKrn5XTdhHsR97wSz/dK7BUt1JvZuresbc4K/7+bp92APX8SaSDIcfmhAlGjYluxB
EjSRYQ04IMgsE2y6BhS/Nlo0T44WKtQiOtZa9qtvasTuw/gxuRqYOYhMghJz5XfYJYqU7y03/bXT
5tum796mtPkRRxbpa7zoXYMQYMSWNo+sdAl2gqmg444xwyvIi5b11FiuB1YBEwX2Nsb9BQD97EAG
MAfrNKsE4BximykD9eRR4Iok0SHtAdw38pIFDVOEuIVF7wsgmi0GTAi4zUofyVhVFk3LuDhQbGw3
jqA2wt6egZLD/nGKCtbRZIkigIt/2W0BAsOwnxoHlmYDjKSgefYLAL8jeEdUk5s8AlUQU33j3o9f
Q6NJyG4Z+YUnxlVKyYY6ITp1TbcWRXMQfTSO46APZ2aKoglrdjtwtFbPopt+4opS+L8HD7VzdtTy
ipptRgQZFnp3J+8L5R9UKpOpsVYBGB4me2L3wWy4K/xTPdF85+F8tfR4j+2QETXeqS1SinRVtQKq
w1jaYFLe694zVnpIsIU0iH5xIEMc/c58Nqy6vDa1fu1iULmp7QTwZvgORnvAfw3ANYeAomcYaM1S
W8KxhvdktjDjeD7ecju6ds4Hveizsh0L3b//mhX59HAi76sgTlj26CVnHGqxVRibRmIfNRfsS6RK
sjlxksMUtB66Fv9stIepiDKSnf6GAyI8Jzrh8vOwpa1AgKAk9vfWvY4l1nxHstPmpavX7gdrWkzJ
o0/h6wm1cZCnrsUA+2WEiDkm6xhUbFJ0ybobEA3KviovpmfvjQKCjwefRXgO6mSiSOneZ3LwYGTE
Nrxax0To3j5pXDlGl4KRm3xj7TokgOqNuyJLgmo6UT9CNpg7rW5+DMo92RmoQlvWDy/tvqcCcV7U
TBZJA+CFDJlFG2lTa7Yav8p2BrBulygSwXHJLiLFtawuuVhZGcLTWk2b3nRZSjrWJnR7kxUTo2wR
werw6ems33XNdEsP6YZxkY1MgBN31eScITIySffWBYdi1Drrhq1OQCcCyiP8Zbn5xh9sefCF+5ra
1bVwtHkvDfTzIUhgG0Z7p8fwVovAAduTOCzN9OmzZsZjigZckonu2uHIigB07eXMgNLG9dciyhc1
ZA6VWICmjP69SOtfMR9ygPC7qqJbrA0Ntz1WVZeeSukJaFpD/qzwQpPyRvDdzIg29gcOWBE6m55f
29w+OYSSk0yFRyYhWlgb0r3em28Q+YsJS6AmQneTRpCa/HmRck4zKiZ8lZNL9rFRAFiylrNh5Ndm
SGpar7d+44VCjJY3m0LQ9gKaZa9H6GrOJLqqnM1s5/rGm6p3LEaPKPNGeoXuYjTTEbPONvP4YVrf
b3dAtO5JUrBkrmYGgPnQEpyFZnzy7m1rQHrxv+uU95uMZfjlqU9f94Ygp40QRTwEzDOyVTugywz3
MRRg5mshwIGEFsjzkhsC5LtHsQMsEnOXkgxZAa3z4pOd4OUZER9GAg2Kaszh8Ujax8nhH3wuhoD4
YmCdLakLHonBFv9cORO7X41IZivxOcaZ+eTaSQJM2c3lhOggJ0O20gdWp57dghsIubiTnKU3nb+P
KMBy2jZwcjAnWoFfW++wzRcecrEIkU/msQ9OG9f/4YIKXvL7ouFS+KX2FJbjz1bz8DlbiwCgZROR
VeAnSl+cHYW9gbdtRNodbRVCq8dPRFu2HkPGNlMNXzDt5IfAjMOx2MFK4fnb5drTYIy/l/vd5OGy
JwNkHVrhMlYESZeQvTkZ9kshuhy9ZHLxNEKTbJIKt+lA+kSkVYfERr+AXJH1bmW9VSHFsz539TYy
xhSgSZlvOoss74pponUZyEJBKya5qgobUlyFBqMzuJurWV+bcJrMtAZfjWjzwyKB0WvBs3nvZqt0
iJlE67RsK5rWElf81lCjlx+s03141yCTNQUTIy+dT9XCw7RLtYtH/TvLi7WXuRsJ/H1TYS0sQwp3
RwhzpycgFZUxgF8Z3+JKmEfI/ND6zfbbIS1zPxbYSxPnT9rKBw3IfuDvfl2Wm+UNlSMVoyBPrbHX
FWvDcVOU4JJIrqgnqq1If6WIKdjVanuztcAYojIhH5F6xCIVOZrKB16mFsgEMyNDyl2tlf3LbCPl
1ZdpkgcF0/a4XqFWy7oILyYVmTDQxWZYU4F+FXtTGwmv0DgwXMM5FBUWxjFRz3M0/WBuNTUd9LTZ
xkCFcJivTOs8mvzywsYhNEE3dmZMTYQLcZV6nyNnz8aiOmCa5+Ua1jqcdkror93g9Ws5Jse4wy6g
Eb7Cc8+11m46xrsiN+7KuehaujzYm3OzjIBEbV5EIe4+cvyV4ZO4jCBoRD3O1yG7OzZsKxiQupPM
Kpg38YAsJHwsTqa0gK7mJ5+EGVdrft54s/i4Cv1XLsCLMzRIsCnR48fep1MS8YvvrFie/9dk0qej
SY64a05MpWcybWOokBZ2XIeAwcFjLmDC8kLv0G7IVTHWqtDYYk/TxdWqM9JFNZAWENYuAHxFxjxj
rXHl2TzpRSFZhuojVPgF7T6d+cp37kWO2BouE6WVfVPs+zoc4YSbI2AwfXeVFxUMaZMlF2KQpzbX
X4ZB+9WHTLakIqp5LvJw7ZSETdhDd68VhuEOYTJhLn/SHmOKV2voLxU7o5LkcRtU1oMaL8HaiHwQ
k5ec4+ziZwxbRXxIqopS3IJtnah77hm/ZzSS63lCdEisBNqgfpvV4zNOwO5AejqO6fwdSUT5nmjD
s80oFpP8cpfmsXbUB3AZocvq05BfBsuyhh107Ts/GiEQrqXWprAA7SWMtDqBk7RwrQGWn4UXWBmA
2JoADznkRbNsyTus6p3nHqtqSfqLXp2xRBQDZhTuxgD9oASNmCfGquVRCbHOtXUewmY3gfnBy6Rj
oM4m1AFNbKbs43p2uVBzyLdmXuHOGfjHoqduQ4EUIa+xan6jM2Nex3Z2FKMYLcoKNVUoPruKICYm
NyX2vNIMKoMtNZPaatkaxWdSfdU6KkZyVkBAKY+VkeMLcNmcrE/saJ66mlzeoucVcgehswd3oou1
xOLouXgghHWKQ92Aybdng5KpQg3rjFiNZ6yhnneaCDjThkIPQkvN+yy1vnQKxcErP4SrffvYsZxi
mecnFSMLfLVtV946PZ9JAJvPTQzzt3EZX+v+vY26Yq+m5lP07gDz1wFu188v0kFhUvXreFQ66jiI
YE2i7UviMFQRRfemabBZ29XD8PWfKhuY4Sy8dyiAPAlTfAvG85CTQufFUI0jg86LMQcsOJrLlHWR
P7kTsvAIwzf0E8/+vbSLfUswnM0ApxwftlfoNEk9HY0Raqy75otWS5xtlvWbeQsWDIMaKDTvhlQe
GvAEfUqCry4ZR0oi0/hRcJmvvLgCOTRoEGIEdlTD5xTu+WHzfUzU7DnSu40XWRENDt/7iFRM5I2+
6sfs3lY6Lp2WOXiFQSo0GJujcX9tuYwiBsg0vgA+jDyHBxStSPuEt0PTDIipAJmGz5aF+nGAb5zN
TbNv8vBn67Qm6wO5Kp3hFwMW8BN1S49TDrR/jN0zIokprPg8CO5Wke2vYU1axN4oXOnoQDqWVJC/
/sBxs0QKqSIjDmXBv0+wn+SAfc0k2C11LTQFEW1d4jWbeJ7BCrSIwKnkjvMHATYxFJwJEoQ3vfc6
qAb1MHOOvdbe6MANV9yiNX3zJllgVBZ+QNyk1a1wPcTGFi4YTIDrnlfdATy37f9KQCjd9hzP3lvF
lZyM3cidpKEPycZmlTpcF6YKfzR2RIZh7zIw4KDom7ZnfMApLuubNekxST4kt5nuk9Dj9wR1paRz
39aw+jZkBx11BJYWzWSOhpIQHQ0bfXp0xejhLhFfCBA0niTEKiBSPaV1/luL8OoLB34bWJwDiX7o
9PEoCBtTG3y4yKNCGHiiDi0JeFNnMf4eEUdnvDi1AIEgJHC9lFs2qCqOyUaLeHi22VdHCP22gljn
fDNBW6emvC0bKNa2jEImtNpkIViaBowuUtP/Yu68diPnsiz9KvMAzQK9uSUZDKcIhRTyN4SUkui9
59PPx6xBlzLyHwmNuRmgu1Fdv0kGzTln773Wt9juAN/X6nVRaSq8bPEJC9JdHTWEWmHlJ5JC/xRM
lhIr1SvIsuGT4GtOnYPkwte8G9LgNOXs0iL4WAy5dNdHR+0Z2xL/YqUTYu0BCmgl7VMlbUhkM16S
7LaxPsBDhfWi424gTokRlUbZzvEqL+b3uEmLbWoqqqvRhGIappkU/f22E++tXnlvTOUzY2GX5xqN
hph8qgyM1jHuWSHskPlyNGI1GJ2yHsAbEtMy9DNqTeCu0NH8SUfd1Fp33O7Z1nWJ6Z1ZNW5vpIRv
R+Oq8GEVB6NiuNIcX5sGgu8yuB3GdWxpRFcz0cp74X1SpWdFMO86jUGFVEsU/vR7GFkQJYLiucza
X5OYvVpyibDezmMSujIY76mmngopjtaosipNPhWl4JYhjiU4ZlNnckECoozI+qSSjuy2DXR45xEq
hClbqV2JMKn9bBsUzGLUgws2Wy/PwJoFhg73Mso+GhFTQZTDWUwe05on3BNHYlBm5IFceUK9nE3Z
rBVtbnH7+J+SP/1qsvilGhAJFfpdri28nQjNtB5uOScCsB2QsdUxpyWMmA6yBmk1H5uS35ro7AZd
l16HU7pJI5bgSEc4BZ+CMO0hvEpAXMISQvQZ3VvMcbBiC+QbZOlDT7LSahz6dz2YGaqoDNf05kVp
AEKlZISNWZe4ExmJdQMfhz4hhhMBZJeuA073ClqO/FXpvheql1o1T0GbHzDBlg4ElhjOmCGDwW7w
mvHRgArVvET9leYm6gjG36qon/pCLPB4kooSWHLtMbDrU/W6kt/TqbwbBTnxEsDZejupJKBO7lw0
NFoCsPQsCXkm5U4UdneoZYjFrVOqIgX19kB07TTRf1FThFFBHW+HQUwd2ayhhld3c5o1RN/0uZeV
6SnVjRe23Y+0RmChN2rjDFpwXbYyvI9QAv1Yd8x3q9TOtiGimrFKKLkF4Ypjl8jMTnO6AEuH0Tfb
MSBiSnQE3ZecWEwfOrWmyOrmVw0mVJ8pEnJ5BnNNQjqbQYiO1su71Op3kwjAIMEhuCqDGM0ZWtR2
UCHBzPjOjPYlVIkONqKZAAA0JIQvJZTAsv82h/6pm9bqXHbnOiOVQxkR1udagVM/SfVNEimK08Ms
7H1pAF9jIPwCBRAGwefI9h9hyTSS6DbEXrMeVag3JuWBWs/bkD3fDRPkQ2ZPS0kW61uwacDc4IYa
PW2nSis+FXbrdfxWpTBRafsVZCqJSUcosoR4S2a0h4/E5iZZ1xl6CCvtno1JTZBGGqy5JC/q+V1c
tYQZs9gbeX5I4r3ekiwWJj4hsKLyNI9Y2wb03g6bqYEsbPiEy/4y5/ptKJo0+LpzTr/Vpa8jRfNj
5ockQiSRjRKGiRseyAKPsAXBQlWs4bT0huwa24grQzOQMrEHvcPmM4iN4cLUdsIxRHsmz3w0fG6l
ZkrOSHAkaUkVjCoFJaaFVExJg7tUaDKHFnyAG0k8h6ZJ15ITum8SbukTZ0GxWSOUiRFF4W6/iYbH
kLzsoi1Tgmb03nmm6i8ck8ns7/dKahLUpAmaGlHRiXvIaARM4VFKdUIqKgKZcryMqJsKp1BiXko4
I50Vwg5PKLbVVsWhEAKTymaxWEkxiV6SYvSu5peikxoCY3kZ+moryvIKphVPUwVhhNbYyxKCbbpy
1ZQ+0YOi5uMtRc+2xFZpsJHmMsRuFu1l+FX0aAQV1CTg8LiM0EDlJ0np4RYEA3VmXK+bIeGoE5QP
AB9/ZSFhz+hlx4lgsSakRp8KZDWWdTCqxfyAggnchXpAoxnV5hPtH0YGhDciSJdyw3KqqmRE24TP
Og01m5HvbSShiAUeKa/Ma84qOA4U1QsH6UWXaFXNOXFznBxcY54JfsrQrBK5+JRUN1S4h3xWkjtD
w2dTcNwZeoXt0vgcR3TOcmA+dZJ/nhoDdqlAUsAsQmfyTeDYxoqUGdEVIP8C+PRmq2HGdggaXb6e
UWwH6Eltrc8C4nq1I9Lv+7KVGPjHxmeCjhFvDF14swUxogqPMP49X5PQ0g+k02X1UzabL2qzhB31
dt9XNR5ayLEd2ehWFnvjYLIdS1VLdWjsQIt/FK1GHEwNUA364OBF0b1RzpzPuiNlO0r+AiShwbdf
aphdhZlwh3ludrNUNSvQ7JOtanisFZHO9jBgYkzRBEwqKw9cidHhnFSmWH+D0JIdIU1vmzHt90Fv
3iaFUbsD5hSm8z5rDdLqUZ1FHmd5lgJ5J5Xhk9QaYJ7U0SbnSMn3VdHzwmLwEiZlekI1S7RQ/F6h
+j2LBmZ9LJCDXdM9SgJLd3m2tL9i2dGidnijgdYRQGewZ/hpXF31ahjYvlDTC8jjBHWD8RChSyBU
gL3PZEnL55d4RHbpTwOyklJG19M96Ljr2GnHiI2DT57MSgjRMR0lUYA1Q7EIeqR8qNJyWA9y+NDE
yG0io0lutSS4b/L6DdxhCK2tTIONGN2XCCOucgM90CzByZjA/HgTC6Ikxc1NbUFr10QgjoEFb6Xr
HutWiXYCxeBKnmMPILHwOEUjJns042qAroFcw9DBdTgcSqD6hbIkWGmL836ctRViRPovAi10NejG
p0zTGXVFr0VOaLlKdN0iAuftAA3uC+4cVS9ZIbm0vrKrspG8qC83pZjBVZb89pAeJapPl4iz/sbP
BhJ7A184pEHrKAW3ZMGMOoky6KQ5U1KUzNE2SJgealw4k1Ydmplcwaz4SKzRpzDjvRos3yQcUxKp
XBpl1Vp9tDXio29A6xWqAcJP3dLpwbqRhhVmuC5Vt00OJCR/Nch2uC6HiBbQ61iQrKib0psWA8wf
egHUgYWErcK1TdqH5NQ16Q6x3mz0AXciFZZKt6aUlhmSNH3SuxHsAeCCTynuyPixPVGsJsdI6TFH
EqxJXSb4qtSrQ9e35zSkzWdwcFCmcHTolz+oBUHvi/6qKwrF1mIaLJUZQQFOOKckI5BSnzV31JMH
P53OSp9rWy2mxagPrEGRXxpMbW5Ktb8mBPeu5nO0Lb+gxCxykKVQJ69V5EMkEWIJjVr5Pkk3dd/7
7pTNkqOVBo+LPTgPFUQRpf8MzyFbCb0Pn7vPqpXGPCnnYxo5pUUSOSmi+h4tX7ASE2zcKblL5sHs
dllFsgh2nw7oeRUrd3K2BHGM8yNKfRL6PhOlvF3cvnmGiS7hQONIifE2lO/x0vgTsHiFUQKcJb81
esJf/PwogpmFTyAX6W05Zh+93nh5WzD/6XDeFCrCUYPRp0KKmqgPeBSU8q6zoPxGc4dQXYFd3tI9
sYL+odGxRxgoRJ4pQBAd1L750Ul0FSiUp/y2r7RflV5wWPc9Iu3AF02EVSWbNiQMIa/VXwqJS4qu
2RgBZg4HuO9fo0594pWeEGmUMi5lRTuCRSXtsi9efdMi5rIwj4irVajbfO9wmOc3aQrdUowJ/ZUg
g2fDZzqPGnv7aZzzU6PPLKgWy6+SJyQXBQi0DcplpjNN0qOo7kvwa1otnPzlR7Zmt1YEja0DDB6r
UTk/GP5u7Es8GVmv0cJm6j2W4rQLkva5X7yHMaqRFlPWRKvy0HGhazGLtwwQt1NmhAfVbJ5Fq8bO
TonRDBPmNj203JbZEJU9npUBClagQpxSiwA6jgUQbcAKphrcJZF+2b6uzXzfJNgPjBY8ioDOA2Ru
gbW/aSRKFyzDeqwXjqqptdtUmMsM/RwGxaspmbNXKdVdTKyiqM/qUZvExlNVJDUGbTk7kZMGypTO
i+93+yIh4N2gjRjHgFSQSkcciEJNhLi36CSn8Rp1CjIUzsYiZ/Et8R2nQe+fZ9MJW/S+WtjotHlw
+GKUn7xG2/QzI5VUkyipisgpBgPBvAnzQNYGBvXBUR3n1VQIEPUUHKJM6XuvFik966w45qIqXRVx
FdABNbrdJCAdN3FWCfQPNmUBfkQM2eYb/bYgo8dtpVYi34ChtxW3UCHbezH0kcKyo4tCnjjNaAoo
mMZN1hukwgZgm+oxTJx+6vYIHyYWI76nia1hz2EQuVOX4+wTyeUceMOTkvmnH/qGbcQyiY4Fk4Ok
RkINuNWSKSCrcXQjU06uArlnvgAZKBUZulZDy8TGTFYZdTVVTCEyv56J8AyK4Gh1rPo4QL3CzM6R
mGIF0qnxy1oKVpJu+vhExDfyf0Gx5MxIGdsbG14K8pOI+EoEMgkFWA4CCwmn7I06ZZK3iAtgAZWg
+yrfbrrqIZ2Mcxi1d7NgdC4pTm/RY4Xs3+kVs6dZu0AusGFLafKmygyHjDIiNyuUnzWwvjPrlC8i
wpAdaJzIIvR3SfhMCtF0+zqa+MjfZc16ZF6QMAOaX7rGDFbwJiD1LPCCgJFOOCMMK/BL99qNOrYA
O8Yax1ks8DaAzYuC6kWPOQ52qQJlqx/ep+wT+OKHno73Epv6rPYE2PqvJeeLOWHUqFc6BW4H4ioE
cpP2za3oc6MbKYbslCcPmV6+anOG3K3JPnS93xUd4ke5kyc3FBRCUER+jagU977c076O6cJG1SNt
GapcJXioxfwh0Yw7ITFYQhJJt/1x3Bo1Tg05iCHP0nmykaoEsI8ENvSaiI80yK5zlLKSzvblS8pb
Zxq7JNE/LHXG+tEieA7xuMugdm2mjmanCq66tPsn7ls+AtbWStWmanGtBJTXMKoLXk5k2ArROSZF
GtMqSfEm/l2s17yCs36nJWrnKDMB2hKJXVMQkM6Ad1QNR+YiVYbTV0ASGkP9nhiXQ5ez1Rz5uFi1
CV0rf8ux2dxw0196hU9UiIHIRhZjUZUhPBm8TpWhVVDk94GR/i7OYH2P06dgVW8IfukxdZx8QX9J
h2HABhF1H1khv1Q+Z8t86blaZNhCYaqUOFr6L29d7t/QKDoIfoJEu2zo1TH4L32aanLXAT93Yolw
J0MMGNBZ4BIokmzeqmzt6/H7kBFrC7PnF+pRkTlsHtBZhqEv5mROL/+HcxcUg74mFVwTibfHlUKI
R93s4SV/oMDjRFeXMYWSOgIL615kLdhKcqwA2pIR4koflixh/CKZz9Y6/ka1Z+QnEGxzlbRMZcWB
PjpzMgz2M+OaOZG3/kvEYfmqynJG5v4rpxl7AnK/DwrtVewU26j8c1gAesrrkZNJcCwVvtdodAct
eYhbmfVj6p4r0qLnnv4SiM7OyOB/msM5l9X4puGBU/2cMKzNt0NZHP0syj0V2oWXKuat2hfsOTL2
onRiNVaM4M3UQQpMQ00IG+cl2FtDAj5vRs7ZMcTscuOo9X2wtwb+oYQWQJHo0UkO6E73GtZeSy1m
kpKQPNRVsidS5hFVUbwbq4akIX1mOG9QjFkzGIQYj7A71dbsirUSudTd4AzSm3aeaXbqyvvQ6XRM
s6DzWkh0zKhpsI+HAvois30WOnz7dWT0LPLctb6jHNKnR4mtyPbnJCBay5EjBbSEBCautrTHxMjY
TFTxnCoiE3jOWNuqofGh9V6s5ZObMk9yMlkn8UWqZdonweY1zeP4us4ehfGmoF/c+6CWwmx690X6
SCmpZYXE2aWrsl/xJBwroTqIdQgGUArTFYOZU59HkhMYGD5mZq7dRHtH6jSYY9E1Hzlh64liN2aB
SzQVbyqFsMSS8IKsFnoCMOnF8I7yRYuDCmYyeI0jiGmqfEtIgG5rarTwObHpzqXqOz75ZbpY9Y/a
MspPjJKpXyBxCh6T/VShbp2qE+XpJxwYAmcjcAL0uWlRZUAWMXM9mg1ujwFyWjZ2Jmoyv13JiLUM
nBc5axrP76GvJmiHiOwcqP5vmULROBjpCxo4bNNzcd+Ox0ya6psEPD9cKZHMQDN/hRwiUlhOr7PZ
QibzMQeUIA6i0i0BS+wiOW4YgtMwdoSlrJfgXRr98MJIJfG6lgzp3JoPMnuqKI/zQlzT7NAH5upD
2ItLVfaiVnzoJvNjrFvsCoolkzRlxHAqMgFNViZ1TKIzdavVcXhoivlZzTTaAb4x7PpBKDdFHkH1
6+/UpYMckbWBcMTx64nxFMTEIKkI3eNPD5qCha5mWubTZjDoT6fWvpDC6IUijQav9hITlYEyQ+88
YbIrMUXPE8bXjUXtCdj8k0DVg5C2qIzq9Go2cmo0Tdz30VGNCfITaQq5FqzVSmpvGqvn+abguny8
+KgRG+e/Ci2rZsyt6CMrZDmCar3nDDuVbjgz3kXnpD+GiblOC1K0+V0Lv9OrDOUutvKrOZjpnve8
7OMyQE3qZ6FCbvFfnYH9cNbpBwXExYsj2dQ99SyvOR4Cjn/xQC9dEIPnjhaONjBU0oXorRHjc2am
J9kEc2GZPEsFzrWRBgh1qBA7purkPZKPiYCKhvB4I4spcvH8WUzG1Pmf64Hvioz/uZT4/iEL/r8K
gf/4u9YfxSK2bS7/Vf8fqoU1kML/nVHwl1jYKYrkf22bRSzcfFULL//Uv8XCgqQZ/1IIfxRl3dQ0
VTf5S/9WCwusWP+yZNU0SQlglqwp0n/LhQXzX5ak64RPaBpyXlTF/9ELC7KEzhhGkqWqsqSYuvE/
EgyrS2jCfxwJIHI18OCLUtgyVEsxdK7iqyOBf31ShkMD1tNpMjxCL4tcr3Y0bZvMkVPGXt+fFPU+
Na4D9cZHh2YcQuZ3x9RuP+f6CmoEKDz9IRLuQ2V0inGv0RS10k0AmHEtFF4S46XZAJ1cRGbIWMmr
sa13pXM5yMf861xBOX15CP9HE/01KEJeuM8XP4ngP46yoohGGyXhnz+p6qNylDnXnohwB4RIwSyv
IvS0nlp6Y++VJcHB5HJgj1FWHHw/qCPxqTiBqz3P5MgwRQAs6AYOjqzN95e2vAl/XZqmiwowZvKo
+A9/XlrPsFVPREM/zZCc6i2WGmDeJqys+ldrvqEJgsywVYBI5CpemuRFLY8ZrgQEf8OJq+8Y5VUo
tssCMKZxojEB4AAYFbi74oSchaKucFkY15mLYEP22rDgZ5kqU+P7pnjp8pIsObJdH5L2oAWeTkPD
L58lY88MfpWaSPbwc0dpb8+O4sh2OO9IqtbiVWd/fx9k44f7cBHlgWIyr/1CZcrkFa/dCrmnQ7bT
OQdfMV1NOKygMlH3m8FOWxG6EZKttw5XAV3f1WDwSm6LFMmq2zBgM34y6SDT//YZLdjxLx4dhQjJ
OQ+5NvCYevUQOpUTaY8hkETQ73hFMvy1HvCdInARrrjf3xnlT6j57+9R//qGLFf35U8ParVQ24A/
vcLQrdnM2CmpgfkOQKT1QzHeQP/jKEVYgerO4JyTHc4wYv9gHtsapM3ilBAELrsthmxH+ViCs981
Ngjw4/etdKAxUlSrxv/3BvGHX+TrNydZf900g1WEdURhkZN5vf+8bAFbjVqngnIbMQ+obZHl4ZSs
UMfCx6KaKQwo/I62Tk4BqHUnArTj0ukjHuH72yf9/WJxHbJhLd+3oqEB+PM6/NFqGFlyHQEIcwal
zwQyYa2KIffAUnV6x7qZOAfZHEZgdvLGm8UP4QsXHq/lCXIJpmyBpFdVy5AvboWmjVoH3FS5HRyO
FQmazV6mL978qs03siHtrC6Wv6CAcAyY3Mr0EPTuraYRnvVvqunS+Y+sK3W4s9qj1b+L4UsSQINC
6CsUtYuKeavAKKnn2oMcXyo7whj16/olCrCtz+/zcEdYVpZFC3B7ABXqIv1Awmt+TK/Kr2LIbP1F
vDUxXOkvZXUTPQbyPaZ9HWudbI/CStkV2nsugE1bJx20DUjCV0l+l4Y7kgTEYvf985L/ft0NUVcN
bpdukllhLc/zy+vuCw0UA4PnhboZAqI4rzIMJo/BSiPCU0OSSZKAM3jNNvPIJsV28Sj/AuCyU73x
Htde8QYh/PtL0pY1+I/tQxe5EiwMOroGmX3xz0uyyrGT0CVpt2O98jMy6/bFvFHMezCUi82wpPPI
yFy41uW12l9JDDdSFJXc7/KqhVBbJQ8lRB6TEM+FgLfTRh/F8F7OOFXXjiBvIcXHdGEqN8BBAoU8
xq97HXTrtr01aOTkaytfH9l7kyckYBm9h2Kj+KiJlGGnVdKtmR60/LbOb8foh0iF5VRx8cslCSEp
diRd5TgqXexOWmDOfROP0m3+RI0vi9v8yt9Pvs2LSih5Cz5deEJsI66KF0PkzTVWicNrKNGIu+Jw
Xbdeuovc8NB7Fgkxd0w8i1dxgPVacMNeUT1on4QStU7pCHc/PLRlw/jzof156ctf//IeCRGycb1T
kzNsktmRKB/JPrFMu1WvRCBO4lF1Uk9Y1av8mBxShL+Cg5u0fuYQ3ZGWiZ1xD8Tgl0+1/TQ+6Hcx
VVULiYrEGSdRbdqlRPJ56S24eEz4UMP2Zf0eIlvQHR85ReGmJC60NiHZx/4wzG6rO/H6+9/49xqr
8xs5OPBodPq68oWzS8UlH5TWIN1yhtkioiC2QiVOIiFDZxV6fCpUeJpHDSIRnElHh27VWtj+tEP9
fgv+utVfLmN5i77c6oZhjzCbXIa8YK6xmiabxsHzEDkY9OHonOrDj3vyX9vLxU+/eDOtSTCYjIcY
0LbpyXxVHpEi8MRmd5RWLZwblg3XRzt+PyD6SojeRur//d1X/joWXFzCxRtWdtwjWZslLqEkP6Lc
MhbT8+PsKXQbWmw7IRCXx5BwwJH/xeJLzjIzQXeRnGCcdUrTYwJnJiffXQxaXh/e6MYGDAKDJlep
rsCBDZ8yvVWinTsEBN9f/u8wlO+e2rIQf3lqULvbmK63dItYD9p2ljziPUPNj+zkGvWbbFxV7XXS
XltMnSVGhsyyBFs5cGs/GcaMVKonVHoMFQk4JE8NKqgrMrXnduO2ZiaELaJw0rXvNKthZfwqafjd
dO+cqj3TUeIrpnTuhPLDtOtbwnAwSDws60DgxgDn2/qAvD2/45u1rq0TWgoZclLNCTTBQIfGVHG4
4/zt1eP3d0X56zx+8VAvTltqqSpdlSjSLeELcEaJ0/RosUP9AdQjOGIAdhlu4Ep5NAU7w2tg45Pv
rGWfLCBvO5TiAeQ/hhg4BnHdi164X35URIVPMCnu8oAbIDA9GX54nr8/9u+e58UuNRKIEClFJd+W
pMM5/rrvHcaXPZP8nCGgVtnNiMoHQpaDoMlDvmOEnDkCxYs8Bd/ID+e/vw/0FzdyudFfXq+2zkef
DU+6ZXK8GpEXQkoY3fo9bZ3iAS8zfTqXeAWvhDmYuwTtrlTU8Lxhay3dKazYnDzmO96lHxbN3476
7+7TxWks6oW8ECIlOVPaqdkq9u1admEW44CEGOH4bv2I8hCan/6WbVHw5jY5bQ12Pw+B0k9r509P
TblYwnuFVjVZSGxTHNrpANEh01k8kHHYMUNRGyMXEhuKU4bqTAzo0ALMs5m9d4Vb/nRYVv86fP35
0JYOxNeHNpVSPhelxtUoTkvt604b653mPgdB8qdWTN1vBMYesa1+4NSRZ8KHbOZNUDNF2Qvu69VS
/TNN5Au967yFKGJXnd1+IKJCSYTxh2pDeS1fLYQVDhXKc/XIQIWgme+/4r8P/Re/42JHstKwtYxM
Ss6EjQI2fsXDBoR3A/c5dUuOk2vZTdz4PkkcceP/sC/8tCsrF1tTO6uDPtFFOfe/cGXpO8tTfLcl
oli1lX2/11azU7+GJC/Zqol62kUuYFz9cAN+esuVi80pEkPFHxruACKiCmiuAVbeNl+4IFzd0abB
dr1tEJOkTvPWPxvnYSW5/Jf9CrcvVF70vjyum5yKtnTlB/4/7ELJKhkRJtoK6wiRdtvhpfkQjqT8
oAFbY0ztr5VN8To8jHecBSMDgVxkQ/21I/jm2VWs32vg2FXkEwy+3faMEg6BZf2spded4uWwN+t1
YJw0Wsa/AcJ2+aiYnhxsusGOP/E3r8Sr2MK5dwW+j6j0U50+aMGjXDDPQlMzhQL0wH2MfInFL3gy
8s9q3JvWNShMAs1SHNuKeDO4fO8v8VFayft4XU3oqO1ReSTFt7SYqVPRO+F9eFPBgKhXY2X7R+Je
nuX6h+VR+8fj6X/OTL+r/i/Lo9ppRQBIPjlbObWxWwB3optd2MIvzk8cqh9odIekQbZ7ufDM6ISR
vX4UT+FRc2LaHvrtc7nBaS1ZrgBOXz2QUVcccNA0T+xDAvuqy6QrvAlVtsnI9R3jqrcY6iDhWhGW
DpsHzmmHzwyhNJ0j6Yef97uq/maR/X12+vLzZsMMLb9kka29blUwTPdZ2m7pljQY0WZnwMSOT9/a
NwQ/HnCoocSCeGxeo5cvegelBKyc335HG5lo/Eg0LZZ01D+ofZzhGrEZY3nYO1AuITKRK+j+2JBa
Ft6/foFBUKKoqRIZuRfHo77KZQY1HI+aFe4ueJEjS+I2slbZeIPzhOgoyVUc1HOGm9/GgT3fkxJA
XJn3w5f8j6fML9dxeSDB311LEdehSXxFpKcYe1p4BDVxmOQOwW2cV8haN8azKv7wFKV/fEm//NkX
R4ouDtM5WOoLYuWWOq+5hV6q3BoH7FX+U3ei0Nj8tD9L/7gHfflDLw4OZV5U5rhUEyTDTHhJHJBV
K2zGTrr3ObuwMTvljcAx8f/xRl+cC3QzbNS062UeuDA+YhxO3diNpRW8aa146HjYpHTpR2iUjtIe
vv/Df2+s37xt1sUxQFNGiXTOVKZFNA1uQuWAu5kccvF1KUZLuHsMkUDwiUz1yVVBHsNRrqueGv9A
/Fe6DXF+BmfYPohviFPX4ztpfhqDHSk3QYZBY/P99f7zBvufh2RdHBRo0PipwIT9FurDRCvLhoB5
XzmN7jDYp0ti2UybQYGbtvqWrssfD7vK91+ndbHBYy0XY0vhYdFMVLGvrUWnvZOmoyRfESDFJF1+
1fao4luCpy1XRQTHaBGG8z2cwEJx1X3z0x1Z/sTvnuByxV9WvDELyJr3++TcfLbb4ib6kN9pcLKm
2STUbWDO/vAEfvhMrIsNvk67UTWtJD3P2Jjw0hD/Fe30rXGPgWw+CgcKqlV7+Onr/HtesZysvjz4
i2UxZmSE5GZIzsFD9hBHtnRNAo6T7dtfDRHwZ/mYX9HqMTzy4FzdLd+oC1/mp/Sq3k4HaROf9ZPv
SXvssJvY7Tfied4pu/wBQNrUb5pgp7py5/i/8L01V+ODMa2mq+Y9vpnMhcylESEaO9F19xi8fX83
zWUl++7pXayyWFviugR5wM8i56Lwj3237sRD+5S84ttnHt9itOckiRCXzJSd7wieuOOvjMBxecbP
6FBUizLHS/XVYJ6ouGZMa1AbR0+PPrR2r/sPLUFI8r4lZcqpntjV88dqsNXS5jVp6cfW8QaU+LLv
PfmACft18guQxX3pgIIyLQ+nCuIpESHXquiOVXNGug9NRtS2VuFYIyuDI/teInqN+Kha2wK44MP0
1AQuWiLJWc67NA47z7iSbyrDzgz7+zv495ji4sW42CsqWVEDq8/ScyKui4xPPndoBtXTOZ/2WGh0
jjOu5Duw+qd3iJn5gN/SbY1n8DOIiOfSGfMNf7HjH/tVweFBrEP0IbJHLGKUDqUrFpsKJGq9x+L3
/bVLy2r13dO/2HIUc/DNXufpI0Hb5S4eXcMOiFFYpoGZtPr+T1N/OFlYFxtNWVcmmSN8uaOFEo1U
p6k8aiEhW/69AG4m9bfQLOkXEt93tVSiK7VF/r9OJRic2zjZggTECf+BvGGEa1/avS0d8f/Y4CCx
wXutSsqDV6uQUuxlhumHPxxJ5H+6XaYkLh1HDTWJcvGogbTUYjfJdIUtu3dF5BZQijd95BpPcBuN
o6Rs5Of0s9jSPJ2y+8Ul+KIJD4KrPH9/K/+xev56JRcPLpKjru9ymgy4vQjGJVP5CsYvdSqwkkb2
JNg7YCdx68D+GSB6UD6ffz4r/mPF9/UyLp5oD8/OL5ZmpLqONrEECcJLLU8EYI40GiXuQeTgtoEY
zOtUMuayIff+1En4xy7sl4v4/dp92YAauj95MmcyWzIMxFOz1inV1dPA8FfeK+oxn37spaj/dDj9
+mdebnqB1BYdbsNzbdGhs7vP7JWzgHqDfYP5IhndBPbK4N7tHFX/lbnt1rR5nqdfvgdeh2ZL4vib
gVZZaldP9eBCmfBIeUFAYAGhE7aslk57W7N0EIZw0N6/f3v+sUj5evUXW2iZ1UnoW21yRgkcvaaq
Q2Eb3Ta0+oh2gq6/1itqWrSIyNYM0yNpkcGMg7vbXA3xOovX8rV5jt4DwAQARF4KZMnk/tJChYdq
7Fi1aHysEq/gIPuWtT8suH9PFVlwv179xU5cBSEKq5F7T2GP51EGRf6JkZmpEr+EJBqGEtUIXHXV
yR7ZxKiA1mTBIgZIDtG6ug/u6WCW+/iaxBhAAB/ryGHJdTnvnmOL/5i+iddIXKErNqBsruL9dDXc
DaRvYUUBKW3/7mmaiLtzyszmGtYQmQmr4Fzpu7Yg0QkpmI3hu6bRs2w9Px3XzX9cRr/+/ost24AN
X3cVA564uEutAxiJiaUUhgopxK6hIjdud/7L1L+ifR87ckLB9iT+GdVolmz84kHCu1nAa+TRI7aI
JPrsKJs11CDXLbYmQBU0IZ9kYaXzMt9hG1kHwKdtla4WpnFIyAuJ7S6Oj4RxrBUX3HewEyWPHuKx
ZE4GmmzFZD53qW4BIkigi0q3rnLHVDx6JdVx3GY7PMiNk57bN0bSyc53YZNeC29kr1xbMKhcay89
BjfmqdzD4AwcT/Okt+FYXo/baJVi9VLW4qsU3xblnibMoVv76/gKjBCt9hGGZ+gEKxkQHLUpQXFQ
YLbTS38V7dMt1Ae+Ln9frun7v6nwl801QDCHZLn7io4AcYKFK20UyZnuCd+g3rxPdqV2lZ+UDR6u
Z3IbHoHKxb/MHZq8157BtA0OdBht7ao7zI8N8tgTvIfCIV/UKdbWW3vG3j7cRztlMx2awEHzXN4l
G9PYR0sYD0HG8kGQXSydxHlKqPczFKH8NzYdqO4QARmzq/syvuZXS/vmBjpR4egnjabeW+agj8Zz
9ibeG160W46ZBKNxKn3Wd5yJV5zG+qfCBAy+Fc45n4bupSeGZckr5TQfTPNAXxxbUOu5wlXrHqD6
u6hqFJJQBZ7ObGPx47rozVjaSqyIUKFb9Nbd/m/SznS5UW3rsk9EBIj+r+hRYzW23PxR2E4bRA+S
aPT0NXBF1HEq/VlVURH35j0386SFYLObteYcc7LDHl9uzssj9/m8qZegMYbC6Zbq7DIjHpMNItVc
dJTRyT2+doTiSavs2SSvQbGwEVoSXEPruKZ82g/bNnZYvuLmvjIDoKZpxSyaBiIy5npAF/uU2ZFD
o3HaEyMb5K/1BZnCTFNdTDumYokP5wdKdJf7YpWHl5m5zCY8yzTEUwI4qPhDnQX4ngUyqZ4OD6gI
HS6U7fqU/CS7hnYSAsYmLhhn7JywxUDenD36hyKdTHzkM27rY174hx2Ba2eL1Hk/dY4f/WME0VV5
1l80Np0U7qnp0/GQ8WGjgSVktbNSfQ7DgP4R0bt2wizUznGnqe+2soYSg1qRnt27MAf35FcLlPPq
/YnesPK6IEA6QN0vBYdXdkhk4zJDHx+FcOI/PMQO5pvIFrlAfApr+hv1FNWxkziUlxfSbrif3FOh
li7jsqI9YcqwmBSKB2VWPqcuoRYOQn0OjfVnEznxvO9D4bmmuSWxRAsBVTPc+0U1T+2zj5Wxw6lB
nsiCaa6oNpnf8wzQSM1Qi8y0fD34k0d0NtWZgACNGj2IhGms2oe70wdS2fy9OH7Ikq/Fgo3VsTi9
YBihQ6YyWbI0ZmF+DFrVJQMAl/oxUGbD48jYKws8f3bXriBfN/i1oc03cKOm+9cytvC9kPnMKjuQ
IEjC0Wtb3526p+IZYYe46HYdYBEftJtFxuXawEAM9IAu3eC1AZbh5C41nZoTSIWTudskmmessPkE
0HTYZ/PSEO8wceUq7C9z2uGROcdSHK35veil68alpKR2qygi2X2p4+b4wAQwzvaFDmfXPbfHrZzc
YY200uq14cWomE75WfaIMGAv+8kQE5YtA4UK0mV9kNwzxr6ctqLwsneFRdshVF7R8syjjdG7ZHs2
nxS5DhP7QFt1ElLbJALjfq+/7Y9cDExAq102hImsCK+IODXmAsReMlbIKQRNTlyYeKRsd+Iy9tsD
6P0zib3ZFnage4Lmj2I37qfD/lUH8kaf6kndkOK2Mh4lXjNzSlDEGCuQBOcTBzXepJYS+pMQ4u3B
UfWm5g4F5rod4NFAHVxCU88wsJYLjGdUKhvD0cby9fT8xvYFl0WCO4EHf5eVjypmqhU+jMnBqUct
BDMfrrNLbQ/HxWktfJo7I7YTqrXalH8QKqYjukKEd6vHZSe86p/mGoR9Z0e4qYmqfcedYi5lbz/l
rMcLNrZforW+GVaAd84udWTH9CBPAOa0TjLl8gtMPmYTdBAeLVWqeEDbSFLZ+2MdFrOxw/zqFpCX
UHBP821Meut08paxgZ6CA48uM7EnPnKHG2wFHIIPTW2JtwKnYz8FUgD6z1H8GEjDObYQRCg5Biw7
e6liH10TW/NtEsJcN3CLeeDm/UmGt50ZnlYbUrDUomcELHm/LLTExkiRzNqe5QDXASnQUCSg6rgn
MTy8o9datmwz9hZRZ9Pz6rid8PqtUXNhZQBT+l7e4YKk/R9Jmz6bYUAb3qBlQ8xHdk0GTV07SkXK
z1Q52vmF0PVpq1kC7k38l85R8TqqR+cbxz/159OTAvV3MtHZ1lzt22K11OtjRYdZDGUg1EzMJI6p
YLSATbCXwoXmDMmSYD7wV7i4VZ8NQ97OBRgEMMxKDBxqs+U8MW0+ifl4jfUpJGUyTvEnpAjcjzuj
5NFizp3Sce/ZmjrNx+ivE58m4gZav1SyI/28SLNU9WmsnG1oFb9vrL8kwtfnaSTM/+crXm3NhsjE
habzFamXECZmouKaqqJde+1Ro/TA+7kZBC+bDq5ESkE6qy+sPjLV3h6AACVlPZSSuzxd4gg0iV1c
5KgXmynuzymDYdrwPG39T4PiwGI54awhbQ/blLYB5EcvspBjnpAJVEBw5e7+KPtitkDUlyh2Lswk
cgW6qfSQuvXRqoqNUtwQsP0P57D/vvzV6VjOEXHnhSJtiJCFEh4wE1tYzx2RTEcHzJ9z6+SnjSPm
l9v9pej+dvJr8kTLLkOVbvUt1DRsGpl7phOEgAHd5Xq8AsmPNUfc6S77DR+03qwmdQd1ipUSCTHt
Pg4vY8UuXe+fmzdmcfIvSEx53v/Zu/DmpHW9DyfES9BY8qg8fJ52Ek8DrYcLbIeg9Fkl+LBDz5zw
hBkUhjN80Of9xrC0hRxA2rg1vn4sQn4bX19t7G9fWFXPbYznh1qrY3gXekCFBd3tvG6L6SXAo2pO
puJD96FebCxlkjiNXkgMsTj1kLJpYdC0BBs6i7iK5iNvCcJ+h0x2muwIU9EhzNIklKj84EXVn2Wq
KSnL8bjEp4gmfTYBYfNRIwVDM0qdviHMxILSI0V++vj7eyT92MX9/kWvXqS0Fs1SiJp0eyARNlBr
HJJLzKXpJ7/0dveqvxmjxMPOEGnXGNss6F4065XwazMOJPa8UWiUneF+EYAwzzcMRsKrFJgVU4Vx
mXs6+wQyJ+kyCCdngFmSMsNPjx8X9aHjVsyyd/mxfjjRRnCI0NudSGYDpEtJtLN7B92ETzFRD/CG
ZYN1tCEYLrNNej/0br6sOAtdfAE51tmuXsUn9I33xtN4uscViSRrVa4wSwJmPt+xVnKL5dJKBrtc
jfF3u/6VPD+ZM2yxEBGBn20yG4eJYxKUxVFmMiWSirTImh8x6mtIY8eUC4VOnMrBjacwFpH+eb0m
mK9Fier2PyJIWTy2gnxC53Wya2GVM0k3ER3YXJ5Ci2Cj6B2PIRFtBrDBjFiqopKnyWWPcv7hVvX9
x96Y8e1SrioWSryHR8h1Uu86j9BsaqRPJi7b0sMM5UDrM70cbU3pJpRf9KK3bsm6Jz81Xr5fwdXq
JYonsWk6an/Rp7EQqP8FZvKMGexULHJPuEzNByQEO11z+4OvCRYJaxXlLgtB0gU27e2q11ha++3h
XL0hZ4l81NOe61EWCdGR72LlsW6DP8iBJIQy6hmn+TTpQk9sUuxA0TA9OrckHz+/p9+ey9WcHxt6
HWlFgeQD8Z9drMzZwbmIU3VWe4eH1NLXaP6+9lmTRwqzJ5K07eZmNU6a3LgXV9VQqS6Ubp9wFdqi
mEdoPKj4vBM3iBRSQGv1+2vx8yT87TtfFT1rURUUgmHT7TlU6U8W03R3uDgFwAJqJVlwgdNTcwgX
d+1zuqN5POwu9xwmki1efuYOGpZrYQ0p9EIxRCNWZKV2do6rMVrk8UZ51yQSCgCCuOXTkNiNM9ja
LNrGfch52KCr1FjEux3TxQV3NS5JwlChe/hkEET0v25UCv8VpY+1tv++61cd+tuCc+QEcTlDSUfO
cKEKg9dYsU9sSGQf7jpgoPBA+Qx7fjj2+tLEKh+TgKQoGwPhrcLXl3zo7xE/IRdCEvFVYBaTzKua
61HIquEEh3crMvHlNqZRzoPN3lOBawwvJRKdGDxrtkvIiOXYkrwfKMq9lANXSGmFYxD9JCZvacEO
+zQ1xDkEM8JBmVdHuM+AM6OxtD3ryC3BrDS+i79d+dXslaix2hFFIW2lbRYAXJoc3aS1KF15uiNT
NbEADsiIXlEk3pq3tH/fjb/v2tW8RWhOrVanQQJnG+BzZ9Wfy4hNRJXKtOnHon3EPA/ZnRqhUxGR
SYAy0BKeKWAp0vwod0KVtLTc1TVWOQpjxf2kWxyR1cAUcBUVVdMC4+lxbkxw6dhEn5dxMBjzhhNJ
PXk8HzCcL47MjdkToQvn0h1FyhWnOxbRin2LbsyrHKVwna4mE+oW0qYW53G/vjVV/Q8PQVF0ERwt
xqKrzj2334gioDTsnSi1UAMaYgoSzM69r9gtV1Nqd6feP1L75aRmOL/PGj9ISsbn8N/Hj8/p25uU
C0XStn0njco8Ry+nKi7osCcykk0Cju3C4hA4aoB//9jJOAH/O/T++9irlyaPE+Jxil7anmyUXvf1
Bipd6TWVgz39QQtwAXn98gS850UHnELZEdQLl/NGiKbgs+/LHpTl75f0g4Ti7ztx9TbATiQiVOVO
qNvsXnsFdKi9si07gOKADDgdB1mDeaS2OQob+k2B7g/ejr8//+qNMKLiuJ+opUTTE/n6V+g8BsPx
KJoBb4POws4XVmZlH14ilH8s8WTg8ZAQLHLkxELUO3B360CixI2A9xicyhlJqSWER5fTN6PbS/cz
TV8r5n3bYpwJSpWVYkGqkXxjfv6hAff3d7naBeBUHwDiX3i8J+KCPd2lIB27LWmQHPeIk5xWxzmS
bElfgumC7efiu7GJeb3xSH+e4P4bZVfbgIMgKtV5zyPF2EqVnRod1cI9IiLrnJBGDikQBTulibEP
iVOh+//9/KsNQFGnmZQ3jHKCyGl5UNfulrVHlRsbxjTZW7XuG1N1l4QN88/zjS9/6xW72g+Q/DMA
Z6ykreKVDF6bXHguoDfPlkl2HF3Iy6KfzGJEy/uDW5PibEvVjcLDD/3gv8bBV8/s2+zSnMr94Xxg
HBCtB4+GtFTz4A2bSeJTzZuf12Nnr0RPCXKbugepuvSm/i/6wf92+LkMhoFOhBPxS18H9m+XkQ7K
PpGHhFebLTpZt2HlU+pwyrubNphxkvhnXvv2SVcDXwc5WJZxLG1x+A8InAuveD56o63poG30xuWt
JUf2VsVB+vdI9PcXvBro7SWtld7Yi9sTeXOye/QId4EW85i2a5l77bUb0JN2Ef2J9OeypMLm3pzR
f1zQv33zq7EunQ9GqzbROKPrJmJksDgUCa0qYunmMD+ylVuOnj0Z3ycOnJI+P0UBoS80o1MtvAjv
vw//n4fet+u5Gv5amVP2kQWRI0DkE4BTW0b+VrdBj+q9yZ7O7RrkXmtRWFUomMbOOb0/lv44QmPN
//1afhAX//V4rl8D+XxR2y5hs6NrDzCbTBo9MuYTF34RHgMKZsOOBlxqws4Jk9TVY0/74Axn9p8l
XUk8O2dkWDjIfVRKRPXu75X7dJ5k4V55F17itwrtcISfrySImUqxhgxqmWWesgecxlkn/6Oct5Tf
KYq0SWWflEej9k5RSC8YAXJee79/2x+OpH9/26sdjZjLIG+P4503Q3Gg4IifhIxoOyt9UfC6Yp4K
vnp297JDGPGF+g/9aJyx52U2eJCSKJJ16v97EfDva7ra5mRmdFD7mhkg1Xk/cqdTl6BxgM0x5VTr
yWlGQvet6sAPJ7K/P/Rqk9OUe2lvdtwIUnmONDcUg5pVNgBQ9vNdew7Ph/WknJHB5h7UZU6lJ+8d
RK7tKlJXkCGh+H3uyQ4KiJdCf2Fa8qcE4i63Jd2mw5HQhb4fI3KfKbjyrQaH/HE3885h7WYD+QZu
dwyBaPENt+xYTt5AHdZR3FILKu/WNvZ/eN2MCaAMc9QgXX3Xi36WQGUwAyUEr9tdT1+yRSbiSn7j
H2junp/kNDBTX+lm9CR55MkLsoxb+Abj51nov8u42sRJRSKn+4Zbrp4s3NU1oAuQwKPDjY8kV8AC
Mo9AtqwpW6MusOJqeoRZeVZdBbc2XWWb3Bw6uBwZpIkDTcPsPhMO6/n6oLsj6QuwFsBAr+Hlnba6
faL/7A8ILqgrHCwA4HzFnlovvChQNra6/HKqkSjwgDu1saHJ0d0wInJmXwCdniYLI5tTCunVaa8T
hzrNtoadcZCtg+PdpXMmZDpjUm6FTaM+Zpfwtm7jh6P0OEj/u2NX2840ky89pQNxewadii8nh5Dj
SPfIDC7QXR2D5BL4/yRk3mnwsGzKBMRrry+OMoP+SgenfxBuiv21H/cu3y7qahkd+lpomxMXJYbn
V+Oj5iBniUH7iRbi4hrVymjnx8wXaBe+XVpPMS06ctED2fGWZtJr2weo8bcUWnt70N5pQBLgLh/d
i+j3r9F9usgdBAQGGgNT/cO3eSRr5o9cWRf5Xj+6ffmpnUgbbjE58tpMOYcSiatPz5aI9J3+GVrA
j7qhvVYEnAMUFDX3N2bQn/cr/z2Tq+U8A9inAygSvw5lF8SjYoAMotkHNIVps1utE2UPPAdgLmQh
0Xv3dXto7d+v4ucD0beHcLWiF02asmniKnAfmUth2v8ho7dA+MDkvXl36PRwYJcpsNw2WYyD7p9t
lKGJkjghb1M0rpaQLkvyw3HPRw89scYVqiCyu6kEoEm2ZTqTKs3Cs01mt2v081tbmR+qurwS3z79
arGAETRk+oVPTwHMRqhCTqCdOMCQxWvVtkSnwvRUS6ZEb6N//v2u/+A8+PvDryZSMG+HBNImWzns
BkNh1z1VqzHsUVRcotSY5bPlftWC5jKcSezHboMvvvmM5LmGqjK2SSXkP5FIL8iG95P0lnicxenN
6qYybqB+e0ZXU62a7lujGgcpNJHRrYaaATl1LPNueUnrlcv4GETlrIq8geDmdorkgRDrad9Opurw
Tku1Q+61hyVYEyXWg8O4gKGcy+TeREtRIMXSKZDNQHMsoRJeYM6qbifGlvEOS9YqmXtQQ9DRRpuc
gfsugsIsLHEAR1Hc5+2f35/Kz+/CtyFxNUs27XFCk4svC4QpCXo2jFZm5x8pS0xw0tdjYWqwKeH5
cQN7c/r7p/8g8P17TFxNh7Wq1gyLcUCSvJkGpJ13Don1Bxj82qjQbik5WqfcnsBt1+1Mm8pWBvD8
YVQAVtotL+M/D94Y4UgToFgmVU+qsAyMb6cp0xC0Ij+LMQdL/OAnDIQIXHYHB0ARVZJmuSc4Fe8c
S24VdkB1W+dWfeGL0PLX2Lu6hKsJUqsT/XiAIL3tyj8mhrBPRH3CY2IfProCKcJbq9wJViORwI3q
wTXeCU5I3qNwkOnEYwK3JSWMnYMSKLErHZaq8fH7A5P+RZRcXeDV3NmpzSBTAIm3cCUNuoHM4FU6
7j5aiwwPMO4j54nAk/QTR0KjBdBhfVkchUsneNMDXUFoodD0dVItq0M15V0jpBYhR7/OsBIYyJUm
8Zg1CHMp8ej/HRSng4ERg+/o69P8INVWeiK5HJjtHl/t4BTm6kJqm4gsZ5oCqnUHtyDmEeC/nXdu
eXBHOPjeJnPGxNFWcptU63hXfDQUwMoMiMbZjS5z+XRnwFTqrJIKAh1r2Zuo4QFEauGTP4B+5k5f
yYWlpquMwjeCoPRPhzgHXcF8SF/2Rw8DxLm6b0QMkusymYny0ujDfbIUVI9ETz5mcBKPrs1Tvmmo
haJVNDBQAQYh02ssD5ihFjnQQJQdaSPQqWjmHEmSsg6DrRjOsXNghY9yWeGzVudas6io+5yspg8m
6l2ByvbujNM/4+7ml03TiVMB+Q0BLAOgro7iyM7Q1lIya+I/bfJekcKjnzAMMVFVMdjc4clIF228
+320TMaZ8rfRfHVUzTiaVEbJaM4O8zwH/27JTHcRaO7pgESMZh3q1owAIHsfdKseEx41m2gHRFRA
UJKvxpICsoobV/XvzvDvMfwlnPn2nhdlRneRQLHtRJl1ylPWbRXkPZdVlG2JZLN6/puwdT17VYR4
Kbaa+SmAUDHr1fmJ4hpCueL9fPGSJ6n19NyCkpXWm4M8O3b+6UCaroXzG2kZnX9hneeu4Sozc4Wk
MbqjyT+Z5ys5bF6LTU7rjl4ubRU2OZSL6HcrswjhST2FoWzT+a/gJ5jkNxr2EFTh/rGXZ2ecw+z/
DpYQ8zEjdeUMzl08OmxlG6JYxHuJiCRqEjLq7EWMUbdMHCKG+KGZ4Q46UQpTdvpqQlQQaYX9H9IO
p5zMakpoxBjQvckK0G57qinswiwN/iuuo7FyTwfMP647ZKoXp0ULu9Tv8O1jEwQkjW3fQBSpe/nw
3OzdIwyYlHLE4fJAp78wFoCgaPLLJyeJVmBWEdAwS3iobmMTDW3nyY/K6eygJCVpfcqEAV0qdiN8
2zU+LZR8dOICwH8zYtf6wQbaecYB6KeCx+zQlrs0OM6J6FWQ8xPH0kwJABEuQTpBAgnV0m4Q2bE+
q0CkWFCiRS3P90JINSGCzVpNtdhrzCd0fXvBmuTr0wc6rh6MRaktuv0EWnvF+WHCuP0kDlpUvVzv
vMuRFL5YQ7/70VTzJoqnfYoMfzzS9GtSBQqIJHTsL+/irNzyNnYx69jprsnemh6WAaRY5HOlfHch
bYKcnxtVgX+7EFcj/GqjtycIGGy+FNN7OVwsLQ3SZnVUwiNi5gt9JN1p6Z9ODSPsJjvjBIJI6JGj
7UxW+64l9BSNq8Q4F1MUPdI8TpY3jZ1fXIBf5oavhebbS1jJdRx1qRLT1e3f08IZse8b3e0WbEjL
D82Yk0NcIX65Jzn2JV7qwMZU8KZfCrNFTHkHk+ym2Y17JiCldkLo0t4qb8wVX0v+b1d5tUFRDvLB
jIXzZAOUlmir197mvPbBZtQz2gXdigvve+VMqmmSojYP5KM9oQqjbKnHSWzZjPNd9IIKZkhWdReS
gYb4Eruq6qr5o2nMErIx7YnkyAeJvEKvzV7ha2m5T6XxXdyAdrq54fqnjGCoADcBVJK4OgEQd7W/
0FNTOwktBrR2dFShJApNnIiDlaxG2GD+QI8cwv35vafe5ohk19hf3eUbnlL1+hhE+OPEVBVZJ3eI
frdx5UKOAJPv+7JSsF6T3qpYygPBnKxx/R9CHkDzwY/KXPUJJabmIDxiDR0Kb2gfxP1yTDgW7UwN
mipEzZlm8CZ8LPIFPM/8T9kErRRKx7kZLYTUp3aY2QX20D444osiUYF5nE+SffmeWYgTiOCg75bg
HEMbObi0XZW3m47d8WTzfRBdf9urQ5+Ofbjv4lrZZPPxPDEsgK5hq1cXZWD4uTG9VZ/7p2p+/YFX
r3829Il5zkplk34amYdnB9PyfkolVrPkGZZJyj0sUHeg6kEcEXk6m9ywmf+jTby+gqvDnhgnZkq4
9viAzSextwnNphFdfaphWkEwqLz6xpCS/uk3X3/k1bFNOx66CGWzsilPJFTlhM2+XC4XElUQh5xi
GF27o7C6KB+GvE5znwSDfUxy4AZLJhHzDaEdmnNSaTgeBpLDgUSoun+qKa/nb1Hn46X90BSg7BZt
dxSJkpOEiWah0P/fLClooO3DfmauBXr5sBInd/R4j3QJcptoUBM1nLY4Y86VfaJeS9EmwrTFb8Ye
wTNOsyx7z4ZQRHx/UO96w8mpbabk2aMedvb7u1RYGDTaBh2mvp8encG4SwFLx4Q4OPvWMdHapysg
X3LmCNJ9U8wm/bJQCJn12H8mZUAIBEupfJ4NBz8S2SPY+ttoyCh2JlOSFLaXu8NlpsLQu9zL2a4G
JXhmE9BGn6d0zFYmWFYiKq99/30jdvuRXR24evkSN/GBUXLi3DeqAC9ugvBhmGmlB91QNsJeu6sN
Rzpa6RDuJ6DLAzlfC9mTKG/LlNvBWceWRGAvhLLPYCml1UONES6ZV4pXt4shgiN5R8B9l8wqeG2N
26ZhvV+UzYIEQZ4eSR9WFnQi2bqBYi6b2Gne1TaQh5AHIsiPQxGksi8RR6H5mEiQhw8Tq6Tx1S7k
hEkKwIjfOZVsm4pf1+4gOEbuHRCtGu4eV4vinQ4r4+yKtRdhO7g4grwG8It5Z4ZoFSg44fY4NLFw
sdXBeawQeUNaeualsadg0zGtmBhmGCrRHBqggNSLLoLNb1cV+t669DvwK7JXi1PKIQhABpSk9o2n
NC5xv81eV0ugWcrGaXL4mquzFZuC1KlZACd/JiRHnrw6YIu6KqkRII1d3fjo69WKV1oGimJOJoYJ
WPVLh/ZtjxBfhuSgEUT2NT7AKGLkB0aDdzN3OXkFNz7t+rRy/WlXc5YkmGR5TApls/8oqPLbwrTZ
EvtDjZSjHTSfzM/dqnRvfOp4YL66vX99x6tpK60lAhgQ1G3OFfEMfpvMVUKcyJJ2slWFczVi+eud
BI+U3kDbbRfs7ac3ruGHR/zXNVy9h/tOu6j7dKJsBquld3C0pDfO0xhuDHF2fiL35BnxDElU+83+
Fp9I+WFx/Ouzr4aXXCr6aSh4xjBPT3gLQk0MStkzj6iVPEXjbNi3S7FfTA5rsrGLPZEsVCotEeva
NLcrKKdscOlDYHGnVDWx28G5fMrWaJQdPJNeBrsvgm5l1ySJwNaeVEv6qCAcxNKNJ6lf1/avx8/V
3qrsL4nEuUHZKC/wqLrPshgf4UrmxX88ZA6EaV0cjXGooC+z7K6qw6PhmPXjYDRTAVJC5RoCMrrp
5I9GIxnSP0FH2WbQPVR/gGkyV+pfKmgGUqhXpEG0LC7xlEwNpr3Jts1nFaYhuFeLPDgDTx2taJQV
KFPpTl+8GjkhU8Ep30gniykHlzAbTkOmaxkSb0zLtha9A0clwlPfpOQtVxbmOTCOyKaDfHiTJo/J
4ZYu6daTvyolVV0qF2qeKhuBCNDcPs0Js51JL5DT9Jdk02J5Uza/D3T51iO6Kkhc8rK7lFLOHgEk
dLUui2Xvnv0Y5BWuRzsxfJXVdb9SiGYmAsOTXOy29PqFV+HF2MZicDiFdCoPh41R23TaVI+TAOkf
u2a4q145gM5u6S7UG1PgtSC0lk01IeNNARaEbUW0SsnvKBpkGDK9GMSWCtTBuXCsU5HeYiV2JPcE
cV73Qd++XmzVv/jsNNHFsE5ma5nNnkrqry2InpTZRjerjpb+wPr4pSIlZaR40MmxoaiNTTd2aC5i
8aU5ZQ17K0mc3x/HP2qqqzfmqzz8bX4fskmVS3qibGQk+2BUR5SkgFWKUyjSRdXq3uNNRKCfS/Ev
GXHTxUvnm/sbE/8/ourryxifwbfLiLpzSkObKSgxKZnZpGdKTwKF8MQlfIoFD0NuPTvBgLbKJ4pm
cKFyGwcrEYc3S9Dil4fm3/WAdc8wdJDI15KKtr5oXW+WMWmaToE3b0Jd09qruJgnD5xXQMPsmrl8
BwQ67MJjbrdPRVAFwmjTaCF2UHdxlTUuL4eDVfZnIqzKXTvfr43c0SVa8FRryg0MHyzc2fiv96w0
gpO/yhS9gf9jPu6x0Gbc6gmpwhYmUdXV78pXLgLrsOJxMJW8wRO2TfDV33dOT9J7EXQWWZP+YcNe
KiQRVo8cmdArkIjx0R/KP4NuX6LXDJ7IXUFSCH5eSGZeE+yd1tVCA69Q59OERVKRE2S9IM4nOLkn
m9cQt+e6/DT986dhndz+XVmCCQyTFRZ8/nTdhZI51czHfMYtCZjygnJzQN16d/7sHGVdz7icWRLo
8/6poEIQ6r1r6oGJ+HcHPFm1Gzt/fWpd6c6gqLvW59W7Ep4JI7bPDlteCS/SazyHQVjVixij//y4
w3/KfN2ROf9UkIRaeADnj8vD5uJiDbEuoCfG/ryjuoY3CbEAIzEdrKIlwz4wNCzx9L5CWD1hHIy/
YpJ6Skl2VR2eRjjxqC8s02VCzKaVL/OdEcoc03Gtw1IUaUG0GL1OyMAb+7DR34m0OAXZNrbaeXKv
eDjAUQSUu4s9LBM4qCgQQ34IIvldct+MdiU87pd71adsnzyZpn/6k6ASmJLrbEPPJ/sWSOJlPmjb
PEPO4dEp7z7gBeFDScOzMao5/NwZvVwJ0efBWDBItlIdphvJhk10MaaHWc00OqHarUojoktFuo51
W5+RnBTKc9JgR+AMx5F2i5LLT70oLF/ABuRQo73mDxh6r0Q1s8BkLrNCKh3IAmFjIvsiUC1/Oa+T
LX/0nN0Vb0gKck+aaahrH+gV1TWxnZyYnMND+aGsxK/KDIkbB2d0xe1t2MHgWkbQWos1mT/WW06k
VEOX+Vr10xL+QJROtSBfFFvI+AafLKAYsGTJAgGQf/DDq239QXBQgZeU3ynZI9UTl+hIEAlyYoFN
5PdMiWAryMYE65JSizuQdoJ9hFKBReNNPq+KrYGRdl1/6BIvNzBfioLTIz+rcoYHQ7Gp/wtgPThV
mm7/mL/k/sFp+Ls05CNfJrnaujxKUygACdggEe43Ez827yyZ1lb0Es2O442nJlWpdwNCD3VhnOwy
tfMQGdKDAaeX/+2tTcIZ9qHy27cSJCMmunhkWeCfCVQlgGxdJ7u4JVSOEBNFdjKsklb1Wcl+2voT
aaZmi6Jd0SwD87024h22ttLYXXjXeQgi0oU3VkYoEFEUjs6FKHL2z/SsHA7Ox86K33iUpAESkRrd
cTKmWOteQg3f8WhCHglNerHUj3jgnfop2Q2r7DXedXQ2MGhHwrQUcCBYquioua+cHQ1vAncC8esn
xYzzM1shcQWukD7h8c4kbcXTPeGzElaG3VplIEIKG3fymq3AjIN+sKB259YuoAIPyBG2SUoj81FY
BA0zQJiGS4DMBk6SlO3b0HTwL2hcMFqMctWOVUjiXBD98IA7+7QT79VwJBMkfk7v0B3m2CDQ4aZu
9sDfmp422BU30PTsw4qEMCd9PkU0u98kBDVOd/IFKShOrhoShYf/W3SBin/AGKCrzN8mKtjAZapD
Mt0cteCI+BBIZOuRq7FBAISBzQbX6dZBxFc+Wf0DPm4N8s1zqVh7ZoxF9kC0PNXS3NdajzhsHnAW
qisjt9TPaDUEhz9V6ZDNgDpET4OeyO0/dN1C0sfkVwrdY/CsQbFj/368T9+7oNjJA1D9dlktFRgF
ZNi60iKe6V/9Yhq2tPGBtYlT8yV71UNi7FW73OJ7NtwG5wP1b8UaD3GY8br7rLaqZePtNya43CS8
PKCD1ypb48Tb0GpTZnVAPBrAKr+xwFojq4VwPcfWAdABSNu2fx3Ro5lXOCq2UU7G/dQvsZlHc4zr
I8XU1R6j99MGTqkTf3AyqOeaW1nFQj5zFwEcTwl5gOCObivaEjqAkonyf/sBcx+mNtAG7NyPQ0Am
gvFYLbUZLn8YR6RktpkzeSxdAUoqo4FtgQtEiK37lHaPhb3fL7fH+9yFsmDtF9rDgUlhI/qRxEQ8
Ikb3ThxMlic+SwPOSmIi5IZFvxglIPzTWnpoFqat3quRT5Yj7HPI0MUSUXcY49Ygiyf+yO8iBhLg
Xf9wF4fjXeAv2N3j4a5f0p91hhC30olVUdnUb+3DOSjC04cZHEPqqE61qGhLkpCyNWX6ESM1uX4z
W27R6KqPpmgrDIJuaNQRuLcZ2xujp9s6zs4hd/iyy5xk3UGVsSo7eqeMWawzL9rpQbXImPTAEN+f
7yaz8yx9pFv5oALn73z54fRQE8ZSO0Ln85el5/yOyopTvsFwwi1KlMMDG6tjmC2qRbI0XBNxBR+h
vRy2TXi8KxkTzxRL4JVUC2Um0isopugjjvctC/je5vMesTEcqmAizGKaVzF+2eAM2VOykNsYb8JK
8BPmV46HHwN8PAhKj7xZB2ZiVr/UoVTXdE6BnBkPYYKNn4E77oFfq3XkylPpvQrLbQHOZlyY67tm
gROZRua6LecXcXY53yikGvrPZ/P/9oNXxWNJIag8zVRz09jClrRDHWM0oApAjNx4aIcZz9ZYdmv+
b53b2nq/ENfHneYpL/AFjYf6VZ+y6brv3TgAL3scnDG2m7ly3BYB0HtFp1siIX7p3SKgfCX4NNCd
NsDPaJOg/RR7RM/FDkBd9T2bQ3UenAhlpyqTKK2vKJOU7Jsm7FzOrEC7JOgcI6TwBQV6d3bSnRaq
d9Tx8YbTLRzcA1sGdm0sZ3sHOFJNlDEA/6cWIaP5yB8K0jQ7OlWDC99PGjtpguMnl1znnnqnvCge
iuJzGC2LEtEav8hb+snSU/ukecDxncGLSIbACb5kg8J6JMw1um5gwdnA+2iT/xdpZ9bcKJZ17V9E
BPNwK0bNlmxZtm8IO9MJQoAAMUm//nuO+4sulyo71fH2TV9UVxlJwDn77L3Ws+L39CnhrBZw1kib
KJ1eX/itKJnfyRCgwLVOaybTDMwopZ8ouTUHDwf1tuwmc3tmTegeegw7A9VtFwaaABei1SSZa9Ks
ql8Jcz8kE3XWrVBfv/D8lX5PAxcuEFGU4lv71xiz+BiMnqDxSJPLr/IB4cNxq8U4vyfNk/wOkRkS
GOSNZzmBBQvTqcJ7C+pNBqW9NYLxEeCdS7yogxIa0x8K82RizzgYgrX2iIoBEuIZnKF6UVsDeZ8O
4cAK8QM1Qem1PwFMGYysyfvdlIw+mxUIQP714U240a7869fpaVY9NOQ4mx51Lfgoak8c71qzPJyI
ryfncFI+pC8UHEbULcvKI8eLroa8pOVOYfxLW5zfjKBd6MS7BuXPgpqBH+xgMzarl2sJBaapBQQh
4gJi4Cfvsp/ysuFkgy1pA0dlSus1Ml9pOIcXX91ZFL7HyUf6wK/12YIXQKG4R7r5XKlut9Kij3ZB
MOwbzK0YlzmHmxa+zMmtCPHJME0/KijNONaEqn9E7wYUvZjx9xR7Yn0AlSfci6pQC3T3Ood/HbGA
+PpMBLa1H/FM0Az4D5ZGlHHDsyeOBKE9zTyuqSPYo/KdpA+iuEyD6qNmdung1kRSQrn9DvHooxsn
+Q8K4JH/HBjLW7k+jMv8R4LwlHLXhhZIDXYecVS3eHiNBYzKj9NG2Tv5S4HeQw1S9rxegNCxScqs
/PwpQXDaGiSL9pGl7PJDMOIyHlgvT/Hn9bjU421V7asuOGdhqWCaChqYLB0olWZenuewiqTjZGt6
NtGjPl3lcd/UIdWntGLKiqgZk9oF5UUQ/7xQxjEKYUZd1ftqLpXeSRnoo731MI6AaI/h9eSl5iwe
Zs57nEIKntgLuXSTxXFBPQfIbp3ZbpwA5hkee2OukDZXrlERqxq4O3nCji9rwPrnFBHlsJOlWdIs
8+M0NwNInIdXheKlZH+XfoGIa1Zsl/l1oilrrPCVhfBnou3qB+NXHpH9YzzH/EGapz6bgAPQjwpG
j3oincO6mVWA8QglBltyoW4zx4ni0K5fyvH00k5lZG8wuFhCeWeq+ZEakdCq45YUYd0gABiMW3go
FiQiYZBrLddhoWSSRE6BSRPAjNK5DjR8mz+DYfSbz8tUp5BNjIVuPEvqsh5etOtO5U9DSVkSzg1Y
/GJCRQcEREiHjyNojWVj1X+2yBX83Lc/nGc1kvegnwbgr+Cnsg3tj4BJt59TrnaLE8An4mvx476W
TKCkp3JJmtmKdiFzjONjtdE/lCXlij0HU6NCkzrQFWIw4iLUejp5xaO9BWgwzWblTCMWw5lSL08a
ahbmIP4vnrMFNzeAsolo5fBoR+IfVy6pBhTUSIoIWGrYYpqZGhiIySeAOKcI3kltIWUDDBU7LwyL
xFNXm10JQP5IAuxkiE5PwhhThsrrJYr3aSRcKdZ0N4aHR3ZY/nu46g9IqmYS2hiV0i31s2Uzo7jB
20OpORsgcqHIJrI9aKh3NGnSrXU05Tju5umb8wx3no95RbBtIr7E/64vjoG5TTfGa7OM98kjHvil
GrUh/5FA7e/jLWUDBZslumY1wMzUZ3/3svBR8xvBwaWmfQAHieCLn+i65AcPrmu6JSH5LE2IuiPe
U601X/EO3VxBKgHwhS/Jqfmj2kndOg+lp5FXi79J2g4QbS9bWLBxu7VMTiVPN8HalInmFmkBZeca
uu7CWD/X62EO1YtdZ53teH3A50pP6kp6AFjrxm9OZEzj7SFzpalxZ85DMOhvJxF/VRo3U4CaIiPL
D5WzNd+4rPKYlKGBsIFFe8au/mnvqk96GYJlaC5BL6fqZ3Z8K+N1RtpunCyxa6LanAOduzpArVYn
9bU2ENL/wtqaxjRYUAJ1biXN0phlLKBeafRPNnz7FzsuLWA6FFHFUItHkgCFwJqXhp8tOj+jLX0y
gx7esbI0mk2ZhtXp7ap6cjUfxoiGKBdnM+nCnO3o5Dav7FOj8ED0cXA5B6z0O1yaYCvafqapHllv
rPm40PHnDmE3bBFZ/lCT9QjWjPNYNU/aBsrFF9jhiS2dm4CBpfQuu0YXrEusqePP9Ifx0f7UIM1S
OzK49IwPGIyHDQt6x4rFQmdShIZpzZ7MRnyYEwaKRpOFoGfXqVCFoCqOaxIW3RE4DKPZq6uCIPb1
HVe7HD3b5MKaPKEHUb2eP9kZgF89wTZsHtGbZd1kekFLgJ17TkPFNfxyffkFZhPkNcSmp8w773Ij
Gis2rObq5e0+dzatGTqEjsXgZyQGBwdQyTNOhsDCEPtP8mfzteT+ZmH8E57SSTSN+V8TNCGWEgSb
bGydl/dBTS4n2fQsANdJxdZPPlnmFi/Xj3gM1df2zMm53fOxc/AIm+aDfgMbj/Z2fDvu1OmRo/q2
j4Sg66k1lgl5ZhTXLO+PI6ezD+PtclqkgJSgrS+zffUIhlHlX3/PkC69dC/F4AunWzlVVhclUBnr
+sMDmxWQMRq1/AnGJ9ZOf8q9Cx/9lRYM2YbV/oeC2jJI98zS8niuxS6M4OWQROneJOnzJ4u2hLr0
xNLPDYnOwKp4t+3AoBEYMxqYMHZVf+S42AgjMQRwvqS0VkB3Tlv0d7qbmsG5dxt4PQxsMckAueOZ
YOk7QLDx2zqAf6AjueShS1dnaTe+2cy4swDJgSS/XeIpkXpvDuYnoIql53B85rC7Lbcnkotkt3gq
vENA8N67JC8V+re0TdCZcYLpWc3NfSOv+Uj25P0Cuq4N2G1OBz+rHrCyHN38zWynV9O1nu0f1H2A
DEEl84rWARmLaEnrqDWwr0KoIsttdnrFF1IVUX7xKnaexekJ1SxdnQ+DOAqZAbZrsSmi33QbntIP
67l9T1y+KJw0pBJH08/fnCrgmmx6I10tZhEuRQRn9izgfGXw8zhMyN066HOG7dMmD+WeP3h4HEh7
ceXKO2KjjTi06tkrET7tkj9+CE5sjMoz67HM8F1yrSHKj57Wr3PwCixNpyg+g+6DQEjNP244/J1V
n7ZWCR6Bj0fSwfnx9Bj7hOOJKSaCsgs+scpwD7V3DAyeZ1BNn0mzN9NXTYqaYZrai9hAe0sYkRlT
wWM6Lc5M/9H/8/7yg9G+S2baU5o9XJeXCCSQyu+sThD3IQyUWNbvTEp+P7j6a22+mZXJ2VFTL6cs
fRRAT7gg6CVaIMeIdmlaiZaAaEOpdzMynHt7ws3AzIp1Sx0qKQHVOyHLteb0ZwQJFML8LabohcLX
t8sqhlo/r41HQ95ejiQgDZGFaALc4kjxmYyz/Lg8oawuF+W88ZPCdXbWktnZVl8zWr9SP2m9R+FV
uC2nwdNPY9OA0dLcYkolOFPCDpdKSIWgTvKC5NlZWc7579oLflxXXiN/1Q+79EpZ+H7RFkJeAevl
vd8cOqAPzMkQhXgOIlIyPctFflr0WXgesMO2rGZ+3KiT7PDQsnqgmB1mUCPYpqjOuekLC+h+GjQF
xyApTPTwzk298+PemoGyU9EpSpGI2R4PmupfIwSYQf+coGkEp+7++XL/cDL+a8z172foy2L4bcxl
VkV3bFUu1+NLZ5bgWnBOuagEJqdj0pQu7cfBA+APFCV/Gakd73mAxNPyh9mWfaOwGPrMqbJjyoQ8
bAXSxh+CNPo/8Iluv+mNpkKutNG2Ur4pXhGPFhZWRtG7RWguTF135v7Krant9mo3dZNxzpXrseBb
ZdN+0YVF2AU8ULSt7v18/+Au3V7pRiuRHWr1oOlE1gq4yPBuujg/Xn+cpieB7rinIjTvfa8bPYMu
NWpd2HwvAqsuLh0fnperHR3bIGHzYUpWys9ZF5GyldAKe6MAqCa14bJDVkp4XuhB5pfL4+P4dnw1
XwCD+iOjaJLbAo1uBcJ66MQuSY2Pudh7/dPD4SFej343vTxJFE9w44KMwnCGFQ6s+4x8jgdB0kTR
191R+f7DBHX7u96urseTczBFFHA65c0QDwzwOkPjzfj6cQFmosUd38kGwY945638TX/PVFA3abJp
aZb51f/79lZ2adNYRWGomy9c8CF+JB0eI63LL6tX8zEO42LWPsLJCbLTvE+WFgi8S+q3VGUi2bCF
nBfl4HtJdu6f7ny23zwBf/tsN09A143jQTJVdaO/NQtSqLDq2IvzjinVde5sLdcK64AD3wjWnY59
O1E+y/B0T9j5m1Xybx/i5uYMKRJsXdPVjXiZK92tgjESpL+CttmaE+idG/I7jcjfrnez5cW6NAy1
zJeWy7mde2ozKX6hKkaMZZCrMvixR+MK8IzwIJoeBLwtZeTkmk9whGTBRMmCiigEBp0MGA/8RAT0
jsvLEDQ5Z0r1johGFe3fmyX1+6e9VVKTJNPJbampm6YNU8bCHCNgMZ7d1poZ9MFxMpDR5KV4ioJh
oSzzS0QDhWNv8mjf2V/0O0/LP7azXJGPZ4kbNVJEFufF4bw4Z7Pc2B50HCr0+VKm4ehuiAzXo9MQ
1WPIQaKN/fI0Y/woVX7qdUMk47X05NozDlONGJ/Ta+GEsIdlEunwoxRu+UYkdVFH+YaZw5WwzDvf
Q/1NrfW3n1Q8kN/eyGOO66NIeCMFOarik9khrfTO+kpFwzbe+ZYZthBzI8stnwsGyjDEefB718in
Vo3kYVI2z8zmw9Tv72lmbEdskrd3XNUMSzU123As/ebjaU7TFKUhn2G+qDPYoOlimBmtCA0CX15j
N8UTZy6TD/RBJOOSfP10Reuf+O0xUDm8GJPDL+AVZ/CEqHzeOZKbO0WiHncv2MGrM1EBdMadOqrR
BYyKZ3NK1QlCR6XR4MH1Hdk72o8ywcJ4cUy6qcwjkGAwCePQtTnuD+2EQ303KxHzHSf6m7nJFrkZ
EcyE3WhxhTtFUO+vyzZ5Fg9HE6HFqC8uZ3z+hJDNbZBSdzS0wYAukX3oNOtD+ggXDr0LvpD2o3qx
MyZ3kxxJcsl5yQXejgLY9LFodF86VJQeCcRtNHOT8zzbGVMFOgfkYr9mIIbqYgk14dVeInj7aDJa
WJI0qec8tsR0IznrPvCmmVvlwYK1WntdxvgJbdJcNJm0ztfArrkKQ8UPQ/MKdOOaZ5ONGBxhPQVD
pHwy5OKjNuXi+sp06VxGRyAVxcThXOtWLNqnAL3ZMZvVzHdfryMBLnxpE8brs/SI41hfgvVDjta+
lAtUHA0WBqKCptlDsnWS9y6b6jNnnT3RdLDDBhvs2dctj3SBeNP5iGMYGkwpJnNnyj++YqKs5r1A
Akc2X1qdOI0Xq2F1XoItfhW9cFW0L+BCaFBaz5O+8+s2uD7p190VMK++qaihgSiewxJ1vP3THsmX
CPP0IeOHWPTICC7TM62uI6bxZwe9VDy5Mvqw9tC8KlqYnvlAe+KjavzhM9kYW9P2r9abY+Nuo1FC
ADThzBOrmlVM59SgW16nzTrzRo38C4F8jz39AW0FigHtA7mEiK04hqgvDihTbGIoEU9w4O/PbmMD
BP1wVnTLiX6SVocNfz+ZnYenbJ39YMjxka+LpWkg04BFIkiAbj9HmjHuLx19d9IH+PeR+NDHTllU
Prp6IvIjhDKm3McM6x+PrD1TewHBbV7WVDJlcFmJ/xuIJIkgtPLRQ/DX6GGu7KdmX8M0YyWQ3PiB
dnfsxcQf8N33/AxiEoHgIltXj0hmjjN5mI76lE9uGuhCcdqh1T8wQEWSB5obnjbid4YAiLttP8ci
EGfzjON2SG/hBHrUP2zM3m+vPwp46b2HnOUA85/m2RredRk/qfKLRUQQQEx0N13CMEDe5l/XPXr9
R7q2k+lhk69Jmyb4gzZM7VuHQIuqh68knYEvZJGphIHjuj8KZrsLi9avNxnCxzTgXtHBLifseNi2
hh3N9CdmBe5B54sVs+PmtJRWKRhsMoaPSGtKJyAtbyPA0BCBlwUTlvOq3sT1rucUQh+h94Hm65Gd
+XV4nOeEkTFTeSiWzR70xRtN+2HS0uVR6Lp46oi+N4ylUH7k+ULYcyb0J90fP6v9+bX1jVkxjSNr
WyydVYKAyDU9+GAHiMLvNMhhQYog0HqRsCxA0/1xhDGMyc8/fIJon2YfwIkT9GERfZ1n7CFVMxln
B4Z+awIGSgJ+jVWyRLpEjkXh97OC6Ws2KV74H2WTr66zys/3eRYR4KKShDDhYFs21M2sWlgbXZg5
zlJlWTs6y/y86HjLDAgr5Okh2nohsmCclfGDiWiGDtCKDgovjR7AljMT5jfWit/6NMEGjhngTJK7
MtOyWaGxOlYuCuFr+dNiMW6iY/Jenpnkxg8G2nmiOU7MK4zzVj+DPrm8tVgh2b5k3WfXyCUfz1TO
hPd82TfVp3rYat2H6nz0eXSyfmZoDiY51pG6jSp9U9LLAkIy/krfa5QtK0RINOqTJ01ex9n20E4H
QgGSVaZEZUkejgiKrUWkConEajhcA0d+s9EYIsM4hb0antHkJMQkRCfUF6k3MKeyjc+DvM/7RXPZ
YdXsW6zcdIf4RSbV6viSY7rVvNH2kJNYnyZ5Su1USDdANERqcF7nUQlXyAzMa9CeJ/LThcyut+GJ
JtQZAuQ0o63mIQB+HRbXHfMhdTKjYdRu0M+4qHLUqJkd1/wTNC1vJtOkZR4lzHs5CKgcIWnnwRz8
cUyFjoB5zY5M1jdzXqOre2sZemzUPROYNWxHhgIICWhiXeZkiU6Hx3Z3iex9wsIN1AGP8ElwKA/e
eZ9OyCZxs6Vx9OOVGpU79UPfNrtyx5zAYOBhb8bsuTceKmmb0Qvkn0QZY4gyatCvsAuaGf6LhCFK
N0fffclc/bLt9umGPJHhuDF+YgAm6YojvRTRCWnRlFS+ztoaYoZLs7k4Yy2ZwwRZeNwXNMrMWfaJ
RBIozLmaWaU76itbmw7IhadSkC0JFqOdVhQv/UDy9oqdrlomRnhFk4a7eAytU9DNtQd7y7CDMce+
2jnW4lQy4o9/aa9kNzHAXxzXllcDQGeCabv9jyaUPGehEpuNZuUY4BMndkFfXuaHfbq7VhOD4Zo8
+fMZ5x+cUM5+5rdyyrw5XuTHvpJU+aoSFCN6BfKOx1SiWQC5dlU86HOkRv/rJW9OGNWpuuZawQlD
ZWgVgCZq17wh7g9WEuJ26AQhN7rHsdJEF+IPZeOtrnislbY2VRmRK3CwgCk3avHjs8PSNBWZP8gQ
PVZKQe6lQhfLNW7QbmkRXC62LI4PcJHxZBCg4EnT0/q/6G787iT87U5YN0qXs3XO0rHg/CBUs3Xp
KeQ4emwBOp9l3MICcw8VqpcVQ8k7Jf8/wDg3D4F1U1M7lnU96QMPgWivojnGaALh/wOdEFy/i4dk
zN4707sPgnqnlrfE///tqFHYF7vqLxw1hEZL9B1OeDImAxxUUnfbCw64iEzrijX6WXi3Uw9Yz6o9
Bypl/WF6OfkXAJhOiLlTxB45bGg6TeEeJPzkeiWY4qscmLQA95FEkhwm5I9AdFoM869sXv2TEJOa
3hXnSOaZ+hNqipn4B8iIu5eqFiwYLIEdekTgcm277Gg5zASFogRoI5J1Zmrm6fggcKeRL5UQCaQt
gSEw7eJKsA+MYwRWyLBfjGymNfPjke4sT5u9EDJMXc39OgaaiUHTJWOs9Po5AoOzh4DuHDBvQI5o
KXOArmOTEOlx5jiw7tpVVu1y6rZuwhJa7+922X7Tpfy+Ilg33cOhVQfVPnFTTjL1+T43P/PiKQuO
bqVSDTDxSbXXsXbV64oWtWeeIok4Oj7NnYVJPHN/emFv2oqZpBa9dP56HWK8CIhigBn4bNaijXkI
kns5f/dWwttOVFYUdXY8mOomnyIll35olKOCCGDZrjX70lHef/HEb/mnL3nTYaqPaqrGwyg6THg/
+Y4nIcTdXtF3Cmf/cX2PC/27Lvjf7u7Nek9WQZInDXdXDxvDx+TbA/nQ8qBCy7ZgK+QVa3ABDPvR
IjSePg/qWtK5xAH0zg2+tyLfbANmbFkHzK9ivTs3P0DQIIjn/X4neRXcxPgsAifuL7P/4HDdrHW3
HSNJVodDpijqpsimjoKwZ/OvHrn20Uc/Og8wxtrQmcRPmOe2qmtdgR38SN+dUCeNiSPejCwWPHdH
tuskKPZ//lHu3Z5/NJG6uM0K9SJ+FCXop3nQC//lrDw8XWkXSH69uPoIVZNgk5mRjUUMMrQdFKc7
BI17L8PtsORQZbFWWTyY5LbwfQHmPdNG88YNk3JGsB494fvMwn9AMW7vzc1+cNKvttE6HffmFzIL
BPMrzgrp5GpNcm13Bf/+y0BT8kDKUuIpUzLVcrGsIyNAcWCdZqX0ShuYftTXqKNrr4GpT8tDRIlZ
hjRm7tyrOwulfbNQHhStq85GrW7Qimy7fvFGtcB5UH1X0Za/NlgHxPFe6wJlHz9l7yjpa9bOpSGv
J92ZzqmIxzmcZgiaSunOZ/udtez7a27frJ7y1Un1oe3FZ1NTF5qFdx6ndBwA25ApyN60EdGrFgKe
hPEGo67Pe43k301r/vYRbqY1XW2a3dCI7nkoWvpXVwg/xkh7qxhvlK6EVOFO71q5U0/YN8tpf6g5
ZYl3uw8EbKmfdEtcLi7HOwBD7aoIHDQud35qVb931ZslVTMkLelNiw6acEVGo7aFoIWCtyEodPDS
g09icy27WeOPnP8zd2RcwT3JA+uXvEAGkUaQ1JDLTeCrTaUcXLdbRu1cmFzAMtrvSEpR2fD4tNNj
EnT1CnxQ9XSI1J2xQBAAAq0QaSgwqSUiV04u4p2WDPJ3iaMzBpl3QJIIB5Wj4AeiJzyb/onpko3V
ISToh4Q2SG7NOHN6gpWcx/j0CZpQf+4f6+Vxd8nYcr3uuKoR5rIPGF6c/Twif0LLQ/pyTD9qXZMd
YrknGgYRa0UzdYLqUVuQNSYr60GZ2ljpCpbKxi0f1PeDsZFxoyAakb/8X0MdnBEszpBPMW8CaODX
gNUmePzAsqaPRsQnmXK0fzntCTBHY3Xme8yJFzUJr0xwDv/IXuLZWZk6L0Dr+Bd50EgS7uBLFgsg
S5a0bg7c9aCoXJS/drpJX06ku29L2pccFA1oGHPH3gK608K2jXpldSy9A6d221MJlmXI4dsjkrTp
gDSq/xg4opcPFqXY5Irqgp7Ng/5zsHZqtrjQwajYOFresyHfaf3H2f5RAStAsvDZjyTvPUH9mUjO
y6ndjMO2h+R4See5hSoHfFuxS0655+ST8gRZcd0lcN3siSLTPYs/8sNL1XwmqkX/kvki0iPnhb8r
P53qSO7mOolAcUWu+0Ldp8RLedawOYteNIbmP696yu8mLt+OKfbNtq21Q6xnsAp4rbnfa5EtLcbY
wph/txS9cy1HjFy+nQ+uSl/HhagB0Y8/s6qKY6JQfFx6vCZddOeb3SnGnJsDmFW1p/EoDeJqxVYd
tsfLclimNNYGggx0vGI6StK73/HOse9LgvLtO5JRmOdKRtlZKR6O0+pJ8Q7+V4pM78uLhLQdC2If
quC7cgTld5Oeb7fya9Ty7dKnXB2cUWzyx1+CLp8TyzgFiXqg8PSLsAdH2yjTVAaE1EV36/s7q6Zz
s3uO51HpnYoDuR7mrQ9YQ2QGIIUrCNQKT8wQ8C3RXPnzPf4Hku+mwnBu9sVeikezbSl/MxaVbYlu
OjbnR1AzaP3FEVNyYV3qmL3MbUaiFcCFVQ+qBGxivNbwUo31Tnae7nYnfjc7/H4nbvbK07mQ9ETm
TozO5EqMwMWiMyL7pzcG369y5x52o5gDrFj8MCIk5Ek/dMsWFoiEVHM1/JSs+eW4UA58Qserzc2f
f7V71YRzs6+2zKAP5YFqYoCVLDwKWGgbBgWU64CLjanIQRj91u2dBamizClpzrV3Nnf13mJws822
FwMfUCPOSpgWsOgm0WUnOFJIKvHoge6eA1Z3LwvDlaPovNeMeyvfnQOLc7Py2Wl/7PMjKx8udHFm
gPp+mB198Rnw5XjoyC0Xhuad732nFLflm0WwGK+dY5TUUf9fzSNEs6J4o/Xhdg+wPF7vPY7Kn9ck
W75ZCc/npr7mLZc84pTye4rEefNAtiUJK7QGUUECgX1GBHP/CHD326p/X/Jlraz0Ivkq4cCz4RK4
4MbHwWw+XYJqldSceIBD3l2F/7z227JYrb4thVZvjmWb84SLHxl8vMhYFyFqVI+XQPOtCpfj3bbb
n5dAW75ZAuVDfrokDkvg2e9TD5qy7p+XADcQMhceMwHsDsGY3Xme7iyBtnyzBDoX0zxpFUvg2efc
n8XhIG+0B20SFz61JKrr/oEQUxHsIGzLxmwU8gWVeSVtU3IoCdS5txf8VnLw1/JnyzfLX6y3/dgX
vNoyPpYUg9jl7YLnPOi2Gu7u6y9WZlY74K+hAaEBGW4CE4YxI6p3oL9FIEkRHsndnVXvz++7Ld+s
epaRFml6pisKkPeK+V/3lcgecCxJrDmMmTA/rw9EEPz5sqpYx/5zT8iWb9a5qyGZVS36b+eZKUJX
STrQ8jcdioMUpMqIPkt/pssp9mclzOJVgaXlh5wtknJNDiVOkQZCFH5l3Lh4Pe99unsvys0iGLfK
oVVpomw0a4odkRKQYWoVFG/2JxHKI2nUtKsZhPgqcvuDW6+PtA5fMIQT7oaPeP6/Lo9f8sRvb+71
2ufduftqI5lNkF4D0TQH9CIE8QyBgvgFq5Dh2XeUR3eOt/ZXnfztumbbUAe3PB2Z6FxPYhEi7aDZ
JUp5oFi7+z3vPI1fn+fb9ZwSmZOl88MT9T2y+2B+EDp71/Z08NHInxnsCY/SQblzy+9MB+yvU/e3
K0tH6QqrkiW5ZTqAm8I7LzN8yF+NajKAP6k5pvH7n9+Cuxe9WRtjJZUtzTirm3jXLOKZsy828YPj
n73jU7Md1kIhrD3cueadZ/vrM337otYpvl6ty7/WY9JFz6QLBn0lih3bk3+ogUTid+ZL6Fb+fGH1
zn77tR9/u7DBdpsq9ld9ZeXQFQM8sJ+oFECqxspLBdabSQGWFmnDCuRdweoDYS/RGZ1U4obDM0YA
vQ8dlUBH+X8s/uyvU8S3D1cmXXaVRcf4hMmpfhrkaX3ZGalv2vA2EnStxQsZdFgck5KxDBUomcMN
Io//+Q24WRiHTL30WclzCC1AVMfZMJFr4hTzD8UQAkTO0D9wBYMsubNl3jkowcf/e3WgtmpbKmLL
RLiNaqxaOS9lH+LHDar5JSgeDniymv9St658lQF/2BBuGVjSqcvGrvvasAes6UffcAAFhWe/1Tnq
Ryluv3w2gn5jjv4VSaaf1oW5OIvJBQNLirUhmUv6Glmv20Z4jsaptb+8tzB2CMiFW4IA+RyJIDlR
Vl5eLCOoate0pzrl9KsBh/EBBDwbb/N6XooeTfY+HN7by0KBknBwWBD4V5l3Xf3LY9bnmFE9M15d
wHlzjoQ94zOhV1waIVf8ygNauZkpTMQ8PG80TN2iIMkiuiSh1AWt+IvRYaZ7SeoX0ruCS7SCYHcy
XduyAztjBqSn0b2CV7+zuH6dPb4940OslUPd8eYjsVMe9A2II+0Hoqo2GHwOG8Wk+wTtclkKzRYQ
FTEUvS6xZOKuwFDOXJEfRrhwp+bnWew6Ybp2XLIAabjN+VdQO7yBz6jN6bhDwnlfRv0fymZHER1X
Ahxua5Xh0MR5pdG7AJsFFwb80id27BBUKvAUzY0nLJlhci8S7D+s0n9d9uaVPCW1VMk6C1f5AxFo
H44x9r6vVJ8ugEhz9VsHELjIIQ//vGTe/cI3r2RX9N3QVS3Tugv3SHUVfmX6pdQeaPM5sDC3gpPx
v172tto4Egx+GqpO3RyAzVMW8vBLgJcQgLsEKRPSuSR8Lbo/nPz9A/rvH/q22rDGQ5EkKfcXH5HN
Zem2cgKm0PgUr9DoEzoFO4QV6X/8nW/LjnPeFvmppTS3HlWwEdzc8UOU3cbs0gsSXPB/Poz99WXF
uenb28gMKDUsi7fRpA2iufbsikZDPwW0MzHulD7AQSaD6r1O/r1n6uv//3bd3pEG/ZIzfJNn0gug
c1BfIdCl1rdfhCdJ/vivRjW/3/z/+rbi1n+7almV8qgbXFVftsQmuhlR7ibEBlFIw8C8ugCRqgon
qnCp/99qu78ufnPyGhJhShLyH4hfcCQmCmPYcU5emoXKgSATgXcmX/DuYyXOTv/c0/667s3Zqryo
57aseKygLk/j8Ar88jBLA8R1vrQE/hCdAgRoeMH/vGz8h5PmX9e9WbAKXVLNLq/FLb4u8mrCidek
ooJ4RPbw2p5eESoqYXl1kfVlNCMZNFpPF7cAorYsYi95gcWQvPwX65noa/zpB7lZzyTzOJytgme+
fbkGw0rITFKCHfhgrJ7anYLz3pN+W1IQzqUcnIZnLn9paXckcweSUFgVoMMQ82J4dsvwnlfj3mZx
u8k2Sevocc5XlKKeFD7GOF/ymwf0OshEgxwOEjK8u4+4uKV/+GXVm45SctS6rs55xNEZPINQKzBR
+ZBdl8JHc5gqhScVNA51iAg0T9n0//zI/YeD4r8fuS8R1Lf3O67Px8vQUbbGEFZmaeefqSEkN0UX
RCCC/1/4/+5sFl8doG9XTCqpSEaFs1OWu6ngTPYP6F8Vtqn2yhNF+o3okTqv91oX/2H++tdXvVnK
TlnS98al4YyKogr/hXCS7ZBG0bMRsUOgKIK7T9Xv28J/XfNmBTvmdVrlGW+0MFUOy391Y8HRrWRg
EX++lcaXQ/NPz9LNsiVfCmu8Jlwsm9bmpAb4pOckbkfzdCYQcA2eZAUfmJdsBW2xXvKwQTCEUfAG
YunqgZ3cg9UJJFo6cHc0ZYuN4ZfqV6DLqCqn6ev4qNoeECSmpzEO8gmZM2/1stDEpJV5a8lQ9nxg
MHwJTeSwe3CKOPwN+QP5vT2GkPq5t34TIeI0OrDk+TR1lPAKyLtENec855eFZT9d85NXCwIErRvA
kShMDMBTzlN5YMwVlB0ibGmrJxHf1OvQe+un99bgxF29H+PnEcic9m6foA6Yb5T6pF4p3cqUARaZ
DxeZKey7MXwKUgGRzMP0gMTSHskT7ANdfsnPe5uyGfUa47TO8FQE+ZfTluHyaWc+IMN8zNZN5Sl0
9Qn1RcwBflOhF+sqqPM1XtfNIZ2Rmts34YVUAiOk1G6ItaBPipBW9fF8KXh68V/RCrtmrqJ86MNr
bKxGGL/8hb3ykRxD5SM2CSSaJ+Yen1jSvlnmUtFoa4O2MRDzIdkzX/mBLjW6Y18CF01zp/Li5k1J
Jo42JVNqW80BBcGr/tnOwWc2ewawrfBKT+ofJ8W7Ovtk3GMMuE6hbqvygwoYqJ3RnTuevTyf1mDp
RnJd+7AKNZ2GNjQQj72etKQQ+FtY1H77qRtTMDTrtPeOYGGO+hR0yiDSfjlywedtSEm5+BW36C39
KY5TRfhErh6ALeATnNmEehH21iyZ5wvyfWaHVbEFF/oMNxHsMyfId5Wlgc0GUJ5QGxURWDFhZqq8
GjffGtsUlnfMOIqXhvLMXI5WmKzU8BroK9TWGDUA74ydVy2NKX16kqedqEFlDWsGYp4oHJxpyW1Y
KQQqwVDe4CsqkoXgBZL5NEVBxJNgB+Ou34y7aoYTGradjPcIRydUnSGijzA0oXb00N67eJfESQqz
//mxIByMc1XE77BD8eA6p4U0uO0nATh+vZY89QO/YaIgvG5mX7xBAbmhOzIcgpZYJ0gNFM2fp84n
iYNPCutjEGWOMlEJkg4QpiCBbxIXU7FthIlAEdFgMdLPwYHi4GW8idnaBjwU9sjXYZSsc8c3T9Px
DQJBOtNj71LNLvNs5sYxwo8JzEYyusmbWKKeH6YqSA8eHao5bUDCechQiYZADtvig9/N/JBw3bnx
FouwkMxbU5AMh/WVpzG60Fskf82rpa/uF9Hf/4+089qNG1va9hURYA6nzdBRUitbOmlYss2cM6/+
f6gP+EfmCOLG3meD8XjYDKtWraq3nrexVaLKb/zdgO1wxAPbyKCOOdMo+OcejMcHTFEE3pB7/lyL
1c3bFEsM5OQ64E3haEVOWyP6cOZnErsFaIgJKFDNHzJloW1N7UrVZ41S33niNKMvtH4Hm3DcosoH
19jvrb2Qnfwb/jDGAjInKGjXAhjFAQtBbK+OEVIJ/FTl4ZTY2gsmbFl+J1Az9A9qNqMJe6rG1x2E
RGpGeecNxWPQPwgAUvcMlgWvsCawDZk6N01uw/RHyvT+cOJf1hC5hTt+JP8mV/c4TUvdTjS9pgc8
5NGhQ03PP9A/Qby/hTxEXaifxwQ01eG/4f8ZFV5MxKO31J7BGLaCXbxe9JvhclJDN/XgbYBQMNBi
txvRPAjJMepoyKzmJ19WHTFX5kBDbVVaNsIFpbpok8luPWpHE1AYfkA49PoqtnRQSK4GVyYVRcAG
peP77ezrstanKy+26zFJwybOOL033jxXl9/1W2kHtnbnb/Ubhm1Aw6b3/bHcrVx37Y4XW7Ys+XI4
qdxx4+ipa8EQjA9MFF3JIB1/6l50sBxjzdxy7ZqLnTsWBV+oau61NfBAc/VDNSuKPQngROpiLYhc
fNu+rb7cL885nx7x4rwRm2IkxjH1gmBPCAUumB+m3WUfYkKkQACJdgzs3LbHYLvyiL88Tny67uI4
IStyW8ox56vZIXLP9CKIxRzzrW2Meastm/OqWSuTfn24+v8XlZedalnIzbidL4pyH2aCe5kAXgE4
UulVjO1b12P+4E3GoZwZ2oxc6PKTr7qJ8JxlbjW5U3FOGOtX/XOoP8YaY4H3F+a51r76uXrwrxzu
069cNLe1chzaS8CvFDsH6jjkOacuqfD7EgeBreg0rwWYO2/lhXz/ITBowq/6lJNnYihmY8SHAPEd
Y4WQCUrpGFM5rDCjK/cKlnNoB/ZrKflXcy+4jMkaLu0agIXlaEeWF76UC6J4OzXMqXoMdzTnELoD
U0bZE06IEg5V2o2YvksV7q6uAQi2O+fdVQoNM7qNesTh2HCcYFYMIIwtL2dLA2ahMGrvXMZT2pAe
JreifhDafSKsfMZfaT7++vXzu/z01NReaIwmHkUixWwdljiMxBab7tmCr0z1/0WVbe01PWH5iKSQ
QrbdRI44Olborry+L8LHXz9k/vNPPyQIgwY7r0GkHSX/Kc7xQX7Bmqh6ZgwQUEcFIttT07WT41eV
/7+uugjQpSHmSZzz8hiD7hzYHDqjScK2A+QN2+lMXRrv8Ly6Tg2P0RQMzpKH4Yfi1TbHeeVkpbak
nlqfrPSk/+5fNfHdL2ZxpI6lDYmqz1LD4/c2yWzOGkFmg1UFkTr+VBzxd8tmO5+VYyAlPyg1MvoX
MvErUxhx/Wu0N1fmoWaSfkPjIQrduHmPXti26AbLj6H8Sh0Lrr/IPDd2Ju/yEzg7EPZ0a8otbCR4
qUDje/xqo+AGT1Dwt1RSNWizxQS4tMLuYtyB2urqJ4nAkM4/THvyFdwdtnro9dpVGd9WsNgvO+bs
v3/VH4K7RXz466Evdqfkcml87JHFWzkZORVdCfjI+Eh+Al74KL2IyX1+uUc1dmnvTAkbrLtQdM2e
ionPNipa/JV3aHlQA5j8ayjT1seYzMZvnNbYKdkW6UIW/UEOWobYkOyUy7U/3hfyS1E8dRgfiLuw
uMmFw1Ch9HXKirxv2Gbatuz3SrbrGPgN4ZXdm3hXjOMZekSRX4fGm5I/tRKzopi4ePIvC+Qax5lj
t/tQ6/yJjtIBBcURi0PbQtAiNm4R3JqITFs3b7Eb+9Fg2RDhuQXC66AFxsYM420t03HR2w3AmSFc
WdlfVUX+espzvPy0oPKoTOPcYEHNlIm5UUTv6Yozqkee6ql3379TZX5n373TxTaM33UqmSoLafD8
nfhbhI6HoOXncDNi+Ehj1wEH7Po71oYIt9bB/LV/YRheu8MGQXgWGjc+to/mCyO1t9DcrWNaHSqw
/aSOKT6+3//Y1aC32LujThcbP1FgM3Mqmxpb/zP+bO8YPUH7Gl1bW/xyo8yhbDXTzh8Cd7UqrH2x
WX1+OcsZmURjqy5zXo7VQqjGtWToNzVgi2PwMDgXJtv92Tnisb/CWuUKsCTC7NmebJ5cpopa3yqY
6W7FPzP9WeqeIDBKeEueFeA9towiAysnNvxZxxPxwdW4Pzn1dF1zMoK95VbMy7cUExyf9uWPyN/5
b98/YGXea7/5GpZDNqY+iFZvcnvmY8Om0uI2uFNfBzCNwyF+xoIQwuF5+NU+WndggKeCsV4a3JzO
N8EfJstBHyLJZKWr9yIgWHXHIWSEnrjyM+U5un/3M+fb+LRE2qkRKzMgEIEZMahDA3LmbKy5puFk
v1CCWvTBKdnAfxxgM5YOBtoUG0RcWZAswzM2ZqS92mEywByAN6zOmChfZFIG5qWyzkwEfUdzsar6
WhGLS4x8LJz2TJmQVueaN70rD7G2tXYRRG+mJoFuBI4qFMDrYPRyrC/qzvbbd02898WDJr0rMLbD
DkAqHFjG+oG7eHJzY/EXleHi5jW1F/NB5CzoX/5YIAjG/DGSHk35umxv0+BR7p8VlEVWcCVzUgdE
UGErLudwuvBB9rLuJVKvcRlwRjd1RSAbPXSFbUQH7RGDy4eJyXmkCpiQcpRmw2n4bw6GcNXVe4PU
FAMoPFbVfYmBoXCswiesUkVKIjIoenRzGEQwJB+UCG/QYsJCxiIvxJPDFfm1pt33jvQLij5H1YFA
i3uQFbkVcxo4F2YqdhYb62EnQBF5G8vteAGk8tBSj6KiU6MAviukGwYFmuCHCdak5Sw6xPtAfdAk
itiXR0m5Vf1jiXMUBY/kFkKXKK5Eoq8OiH+94EUkqkKkB5PZibc4Iu+Dc3lX3MDNNgAbgkxlSna2
98hus9+UKILH7xfpV5rjz9deav8vg1Bd9JGPq/HinzCpPQ0pwVsGCizcXnaVW59GbN7UZ0pl2aPw
sHL1f1eVOY7rJh82wEBV/6BkfVp7yiB3WRU1xlm6gYhY/JrZHzlTkK3d7wEJrcX8L+727+stltIw
jGZuBpNxjv+0pg36twftoIA/31vqvujOl1+Xe2nGP02Unf1zr9AqudI6t1tb1coX3Lu/f8ripStS
l2ddwU/pD/5PqLpYAhwZDciKXU/l2mQSECPzYo9BwOSER/V3Tu54U29htukUfWcQTGwzoBLbHQCu
/JSSl+u2JRzLCDgIvY+cqUbxd/moIi2e6CgzY30cSP8YUNKeZRUyL7XMG+l5Gk/5sAlfrTur3viP
QGqwEerHLc4+I9cqN0wUwTtGnaU/kAVTz2brlpjAwTKAhHUG2lRI8p6nfQrIdm/Gx47qOVyT4a3t
r+IY3IhxiCdKyA8Vkz7qDn9FMXvTiB6mCw8muwG8M0s5mABRb0jhqLDepci95XP8iO6dQ2P6ahxp
I3oXB8Of7tkPdvpevMFk7E157h+jd8Vr/8y3aJpgUq5mchre9dfiTTUjdwrjMNX3jDeq1DmhM5oM
e3jlXMFvNvL7eDP/L4/xIxX6chaV+AcUKHq4jbz6CjiAA33+NTevw2vF6+/CbEbVH6iAUyeXQBhA
/bwNIk+MzzB5rPTKwJp3cjowdTxgzWkuXol/91zhrm7qu9nr4A4VI0DV/DVzarzqBSLfbJsbZLcA
bkqNxPI1Z7Z9w0PpnpW39LbAUqp341v0D9MuLH9eWBnY2Oa2zL4P2/I3YpkYSgjQQpgJ3Xlqjj1p
Xj3bNL7W4g+rvU7yfUhvwCobmwH8ONgJmAbRz9APonQcYMgEL3xEGEMF9fOFlgHDZxv6DbBzXPE9
UV5wEmc9NLSzNDxtnqtHI3pvonfhhRpuiYeRcBTyn9Rude017jj3YP9HR0q8q+JrS4VxFD1F9Dwr
/z4ZUntIjE2Atk72kT0VXHLmKhsbI/hTRtqu7D0J61fxnXRRNA4q4UCnNn2cCo+Tp8+ygBqKDo7K
MV0D3LWQnCo/KxnHsxiyxVvHIYeMckrfgPNaImM92PlGL2pkOKJRbSmMt+kVRdxUV+b6cHofhWgd
sBdJkidcXBBB1dkPXXmk3hunVxEHNx3DSi+ijD6BmBfvBqACeDBAvCv4TrRtn+eOIR/5F5RGL8MJ
ODFTLLfVGpHti6bfX/Hig4v3KVQG1qh0UTsYZywa3dlSAmjU2zsqKGxq+7e1Qt4XUq2/L7co34hZ
ElZaNRpnVXe0CwigJ+am6DEierILKEXKz9g4wx/k21RizMBAVtNb6d3g5bLlnBH/wvR6bhIC3LNN
aAIOs0aacqTam7eAZJxx7lwUpktnIHs1kn1cHSJI5m6uX9W7lV3m38eSv+9lkeEZsSbIXc2jy2S8
7gheAeOiQKNvorf6R/c0f9ab7lVqaTVUw8oJTFu7+LK2YpZm2tSVcQZKR6PHvx5vK3BI8p/LuIl+
JaGbWbPH4RxsmxvDk1ghYLrcenB53MZbrG5mOkI0YSRArQCXnKsG58Nb7bbBg8+8lyUsIzbalVRt
/HN6zrGDMo9JsG/3ZFqs8RdcBDI3cCtcbBDz3HWADleO8l8oDv5+vouqTaoalqBp7OLM+hf7RiEA
vhKC0Gl3blT+Gto7rKhZjg4cwf/x1S5KN2LbXfxmmF8tG8ZB5TAuTU7xPJ7xnIWlOoPLYwweVhOJ
fx/d/r7lRfUCpkKamTnXBUb4pL0T2bk/7KaMjd/tVYHS/lxvyT01wcKT6Lb2yOdH+veh5e/rL871
USGUulJx/fYgflgjGqi2avuOuWP4XD+Jlfrdmnzzizz174susidNpeoc5yUxYVvPBNDAFrX74QGF
KZMJ9jvQscnOARVOp5DYubKQvv7KDEk3LE2EY7sUmHRNNVpSVBB1jC0uTG4xUWhh1H78ATNFAxw0
lMeZWJAMa5SGOT7862F/uvJiCSepkVidkRlnWTrgDtFU7sXfZdomivZRe6LDLLHbu2XrrXzcX35k
n667XFdGEYRWXhtnpX8O8hcDewtplzhh8xrku1E5T2QvTmy9+fI1csjxF5aFl7XY+e/TMe/8029Y
LDArnpic7VnbYDYbvHPNn7OaSKORiSCS4XYotZvZxGz/P977YoHJ6lQGSpuTHtN/PFxQ3ZMY6qRt
W2BJ0W4G+9AzrOymOGGksHYi+3J5fbrrxfLSmziaGpWr127bnHCLRH0xc6twZ8AsST3xY0RnPFrC
2m2vPe7FEisby8gEJTXO+JR3xi42j5UIc+nCoC7parkLNE90DGy7iK9wAdbu+8vN6tN9Lw4lfi0x
bgOR5JxXXp4cRhdpC4kq2Tn5NUVo/0rYKlhLIRPdG9H6EObK9ZXFEGYgFFUwNWyWvPXmYGJE4WQl
LAIXWwssK7IjR/1kh+shXpDRelRfu/wi6emmRqjH5OO1x+K+2mccpTD3OwCEabZ4z7pYbYAydYL4
ejWiz4/2myDzUU37lN81gxiRZSZE9NmXTHSt4gd7Kt3EIUNt7XIQqvf9cI8G2Unr58z/pQJWDdX9
6jew8u1/lKM+/RAla8oKybdxnvHvY8jBUXpudvgfmOjsEUWhUPIkZW0jX/nwP5g1n64qCWXXjnFr
nEXzfj6wYto4nXKAsax309gz2LARkmu0IGsn8a93tX+++Y/W3qcrQ5bpddjo8zfXs60IdOVrz4C7
rFy/S9NOshPs5J5TqsD5WnBde9SLIFc2WdroIzetittavJLzme2NHMv0xmbbuVmym/KtMTtgKWv9
l7XtdFl6McTS0Gqf2x7pecFumx3pgGOn9ih4uFx4QUWZGEf3bO2m5xD23Ye+CHFaVwiiaXDhajqb
W11+kdu7XESuaeGwknth7lkl57iH3qmkG1g+Y/xwP4Y3K/vL2qNfRrpLm/b5QKTxox2MLukcAiv1
xuEwMWHv4rmTMZrrdoDo1+5/JZtYHuSsS5/PbDDjHEb7S3JgKkiwMTw26DyaexqQyTnZjqs1xpWn
ri5Cm9G3QnipyWHUrTjdmMqDGWPsS6uXznTb0d56UsYbEXa3G2ceZj0lgqTZg9pbee4r63zJFa9y
qxQlnxwSF3MFO3fMEHHwZqLSDVXwutWGUuvsNCyPzsqVV4L7B1/o0zpPR73W6vQjrmlolKedyYCQ
J5Wur9sB3lI4xs8gtsxy5QK1VL8697B26/Mn+ekHjGoTllrID6h8p/avUCeEVyqQb2/Id1HrcYRQ
nuLL3ophT65mNGsXn//808UHs4YB2fPcG6doDnnz5hsewk7fVVG+20J2bqYbI9/CJIlv0BysPPu1
r28R6ATLuGRJxOZWu+bohsWxLs8xsHBn7Pe4TgbCj1a7G9pTe8YkiiJA9ZxBK19Vh8yJ+jehR12k
dWonioZcdWwyFDWQdj6IGH050q7mO5RP6ETHq/9g5mAl1KiLgGdNhl7JBkkV2lMDAEzsYuNOf7kD
glrxK2CdWpjE/Y+5nLqIcEbSj4YkEWfUbUp/rfOP+HNZHmU+TbStyw+45MV1yWIvH7Pp4Dud4a68
9ZUb1xbZXOXLkyUqnF/MYdNLW8pWmY3GsNy2zXZitg9cFh5Z67CfL2b7DVER0fppsixp4vLCY5dw
37k53ScnmPa/ugeBEEuYQXKJA8RT0Gy6N/8WMjcFkutwP3tbaVT+EOVMH7rSt+T31G+IAMPa7PNX
X+CnX7bk49ZFV059xI6fXxggJADMzVudTIua2BGewLDDtHJl9X3RQPzrcSyRt6NiCPBUqNfRpBSu
BNqxid04oUCjsG02pbyvsNN0ZYQU6LJ/jJW2McWnKbmalEfJevABhKBWJhe3feyzGD0uT2g94ZRf
Xgr9OZ/Z7AjbV/PQryLW50c176OfIlZ5SYSpGX3jDCCWRjXGXnjjlljs2qXTY/D6f6k4ktq15/XF
2M7fz2t+iZ+uPJVJchnmSkNvQ1q7bKlzUNhkLi4b3XqvBiRGUKP/q4zs8w3Py+nTZY2wS62LzA33
tnAT/dJ/Jg4eveJLzbwYXIfpsYYFFG3XtGurt7vYGqYgysW65nYFfAf8LbxtekVYBzA9k152qUJg
DEabWvdqKvRVgePzHS+2hSRQLUucU6Eh9oKAjv9BK68Ua19UbqohJfZQ2lT5mTEx8drAtdByW7qT
K8vjCxjo3697sSvUshyO2USY4uTVwCQW3Bk7hG4LNED7u3kGyFulQDDp08zzLpsOb1e3xrBj7Siy
+ksWO0XQD2Xs6yRp7YjOaSviXX65joIthheWuMlN15itM92QA3BC9/6QoDWtmTY6jOqOrstq0rAW
rRZbSCAJWiMEZCyzRIauhyO40l0FH6Zhk7ac+Hllw/jqDPzpe1gKYroykcoJp6pzVv+Qw+dC+ZPA
5zeu6WRmd3F0hpSD+0r20vSPQsV4TnXTgYai5pd1+5Wf8tXe9fmnLPJlX8c3zzTnRVEfJvqxO7p2
FFWd/HJgPmO2iGwQrq8/8rXrLqJe1zSRqI18jBfr3DfAC4+V4ipz39bWLx5RWMiPucVMDgUQd+2F
f5wClgnS57teRr40TvUk6OcXPoMITqMINJJh5Lk56yeeBvC7pb3DtqnsVIYb6D+CpmDQgW0dIWE7
PPiuT29sg3VWYku1l49H/D7Cg+/FbzT22ujOT27a/knzGQak6Sis7/5fnmw/38QijkaXpI+LMGCP
nQ2IvNFtTYepJDxPIuxWyHjBjNt55XL1bve/bltLJGwhhl00ZtSQgK2b+8vlHst4PtACv5JSPF76
4+CqzT4oT9Z+/Yyzsmeai4Cayn7S1FlExlW9qYc03XXpw3SMOdQ8w/yvbnEYwc6o3Kz7Pn5ZRvn8
1BdRlKpRPVxEUnxzcEPxSuxamyMm3euETps3NOdafa80LyqOOZMP3bGKtxdmS+yVdbv2BBYhtPQN
qU0tqgs1infqxqScIpIEFJrVRKJnZdTPNObi1nX5a/voEtlptkpYSR1PANQiY2Hj78DBlQej8D1W
IVg1YuU9vHx/u1/MAvy1dy3lO6EQCWozkDOMt2xdItBbujLzPKNAaVyy0U9Ybkz1DCXHcQy9+F77
w2lzRvhLNiDBq4vOWNr3v+kLzenfv2kROo0sHBut4SNsnAhTNTxNAPZpc90+3er6HY4o+KGvadi/
gOn9fdVF4BSELi01nVUfI3m8eHn+m/ShfqinQ8MsUxBvTqV6V6X3iu0HrxJii7U84ssO/acVsOR8
Jkojtd3Euyg45W5VgMBk1br8QRA05Y0MqHcdHLGyRS/Hmgw50+pQsnSSxiKgP1NgjoSpxjada6aj
iVMYxsHp2u64dtVFyij5YRroBa94JlVK8cm4gI4Q3IEyXvBzcOOKjnNe3q98WGtXXUQ3SQu7ZtI+
ekK9m50xJtWcFLWudcutBsxu4UezcsmVcLJEcmZx2Iq5xhwrDQn0SXb/OqsHMB1nIE6mHo4w75Vh
tzVUn/pRBfzXTizJliRJlqaoH+H202EgLArDV8gFcO/CZA4fwKLctxdXYv4vMsE6j7rdB/rGsHQP
UCcQraRB9dunoIr2w+xo4vi3cmkbLd7zP6sCF/i7S4ZPOP1huw2uSiykRuJvSFZ9eQsQCCvqqUoe
pRCu8kG53JRUCPUfgqLj4/1g4k5u+KdegQrcnwvstpRxY2CjvSuvYUH79aYYjjXmWPkGwbzkXUxE
DNIRzHOxzSN2PsuTt6G6ledx6w3c+SeGLEY3woZt8NTfTEOogyObtoTs1N9kPwDl/oDkrdpIhEUQ
gO9ULGsaMbbQXFE39PAZYZA7QZ8924KJoW1yjC7g6prlKciuUnKXWio2k9Zc+xm0aAgf7dFCRjls
LAxBBrtGCJs8NeAB0oc6LxyRscgHix4LKL3BjZS3RkTUhZuRoxiYBCleOHUzEFRV7ydER7JramfL
RFKq26UFGkt7VfuHhpFXUcHANgMgvqsY97zEIMINO+r/XJqbOv/pzzPl/r7Kd8Wz/ksXmNXIYXGP
GM60v1WBm4iR9UntVs7nwa0pw5EK4V1nTxUDRbLh+gEzrXjKhaeSz6KNHlPm/gdb9qJjjY8NVRWF
KcypcwaO7HXuGdohim9jLnTpbzHOrbDyPog/xD1+ZgmVYPT4uo3/Bmf9QAPALGz5Oy9mfasztqpF
DxfGpVhnXb5niJ1hb+HmBp8pTABI2zBY4WvaBg+XV/JRpnrra2ycLJ2JW16/p2BACOdkXi6oCtsr
MfPAbyfTfr7tQnybEC5XzKiUObLfvVBszWwzMJXZ7qxH7baqr7P+lHbPxBbRDf4oBSNUPzMdmwS7
yrdS8if077Tw1pw1iuFW8D3/UrhtyOd2rZ8yXCrRyhR+temQH2GnwkhThOi52knRrsi2cerJ6WMO
9jIUzy9+cWPJFy+KMq9ER3zx3YlNdAQ7Vdp+qe2VtHiEpm+ZGp+/ApAc70gMlGrtJFqvUXUXGje+
8oYVNL5dI/hqLW/uVPxHy1ORPon9jz62vEGJWLAdBjT00a0ZoySBQGHISj529atYcuCdMI0n7Z7V
SBqALMaVB5P53n1rGJshuXhTyYfrnySMxoPxgCm8H96I8W2obdvQS+wwYJe1a4wZmKp2kG01L8ML
ounoEG17u0Z7GO0E8anqjlF9U+SPQXj2u6co+MVJKileo84dg5uciV/89GQQzcG5kzxB0ZDDg4q/
ytRngyU+Jlem6flltbH6rXYjB5UrW6qjgitqcXY0GS5Wtx2jTlhmZIiTBCbeL8e2wR2txY259CZc
bdFcspiNduNfCEbeRd75keREqpNGtkF5BTM5PNRlRqvzg4nDGf5m5XRXTD90PhK/+2OdI2hM+WlI
3lRZAdp/l1MskMSjlD/21oo18NeHon9C8cfUy6dQPBlZMgWNPt1L9yM62o535qj+Dw1YKcoexkVi
kGPMLtktw8R0K4tN/eKrGyF3qFc4POWXYTugWSyxRd2Oz9FrBxtuW/zUxD2fzHjvvwC+xh3u8gxK
y0TMVWy+38W+mMshN/rnDpbNnzYJ5bDNtelepeMT3F0kZPbXBHw/+RVgh4POMrpO8WpTEOS+905x
DfzeRq45lzimxB6upJ4viabkvrJs4VX8BQmwxPvQbhs7Fx2ToISWc6UaoH253X/61Ytz3AQjPiwH
ledeOmn+K4DObW2ozugMZtS3bb6FapEYf4zuUCJ7IiAxR8JU2wxis4xjKjuX0sljL7V+Ga8ct/4k
boMz8VbHzpNW9rE9V3f1g4gZLGa25p6xjuiPfuOfh6fybL6Jb+pb9pu5I/hX4fN49/0b+VIV+PmN
LI4pWRwLuQUV/szoT1xvNAynb7pduPdDUBPb9JWiNYMZDGsx8OZlTO/jf8csqMfACZFH7W0WG5Lx
4kX8jZgVWGDrSH+mn5gwG6gFCW99vdWkQwOpAv9gHLQ7u0g2whZ0wu+szjfxG1P6iY1KuFNsHRA7
UyGrRNO1FziXez4tnDYPC3mIqWWo406Ndoa/hcOS22PntswYmo/x3GgFuFBLa0eQORP8JntaNgCk
kcTFV0nb2KyV05wPXSBfucOmCPcze0nSPVgwjsmYpPP9m/26+vDPV6stTj9N6jey1ho6p5+GCSzH
YJqMLHVI9wwJMuQF4YwYLyBT265ceX6c39304gTUJ5lidhrflLDD78/E4NalhnsnHU1nnk+cniJI
B9cBfA/5eXxevfEvK1efbnz+Gj69bUU206GZy6hFeIKXSY6WutSv6fFhtgFL2q7ZDRwme9aS5S8m
uP4Kb9oiUOTCJSuMeTElJ40M1LoeXf0nCvTBzt5otTEajyPqHzJZpz2nng/1hpEJilcaM8X+e7Lu
yTPXOr57E4vjkY9qzjB8ymiNw2y+FvIkGKXui1P1NiobddP9kWyBKnJxQOZuOcqvlS9hjh7fXX9x
ULLqJm5Kjeubj+VPyVHVDZOBKgNsDF5mXmE4fQBYc9xZD2QDMadSZJQrJ6cvxiv/fimLetCgY/qq
6nwOImJm/2omR0tXIZO81V7B1Ziu10uAr5Rw7oSzGJ6i5F7DParfVHNZaPXjXHsji3jb1oNSZ3wl
5xrtuYrZaVZd1TgV4p5M70vYVfJN3z+H2jv2j0G6oaoOk84L1kSsX9drPi2SRUgUu35C5TQZ58DY
T5IzjB72WYzGdb/qbUWp6FZP743E9neMik/IuzYIiUPodOWxn87IIyim2IbwpONi3+/NYiWEGCsf
zsfQ0qc1PNVtmekTqn/4fPvoJdgLv3rkQQaTRAqUG9hJkr+losFitkl15mFZ9Olb5SlTD4WrHS/5
Vml2jO47g5eac7/uEe2cM+vWn+qTbyNn1D0rOTBgYRzYegE5MR5zcbJdFthzR7az5fcG1BDJ8kv+
g6kNGrbq7yg41q/6z9L+cE0txtmsZUqezcCtb1DPV7ZJR7u9NZpxbSP58vz/z/vSF9E8iYHJXEL6
tR115NQH7kubStm8N64kHwDGjDRCKKYa3vcrWP6wB/hmCeuLYC6HeZ+aPR+KPu6D/IazsGrjhC7G
zoUYZ3Tb2k5AvzPcVD1XTKhW5YF4x+jQNvszcGjetHi9iJCOghgnYh/n4+Z1SH+EybuJtyRfPmb1
yZsZHcPhRVS8fHAvcIwrwmLU3I/dVQc/BIfpYg9frARq4s9pbg8xwJ+ZZqPhWtZDnrxXF08uTmO8
LTDY4lyi7VN/n2MxHmzG3xzP1RfL2MCIt2imxyQzWjPXDdA5bTXQRJs4OIywk6GfnkuTw3/83nXX
sX4dKp51DDUkvxp/sdP5i6EntIMjYJJtDTVG6i9xh9+5d9kqp/BWYHiVtnD6mp1jt6nt+qp8rCYm
vWyZ1HAb3ZS3pg/AVruf0erzPWxNR3i+lLbEhkFKWW0ya2P5ZE5OctZ2uIE9zePW8U45+gfp2Bde
0NiXvZp52pW2TU/myUzIxE5K5QmvBrKRk3CVy5xnQMp5QXeHs5SonWLfGcj1STynrdkcR+NA586x
1Hv58hL4+5JDoo4QyQp/Df2uDl/y5tghs7WKnwlPJSqJ2Hz/cQihQFB3kxg/hP4pC9lP1ObgS4ML
Kh2oA24hDIsKGQfflIcbcCSGslRN8c7vETkgqekUhI2OyDwviiecPfv/RiL/KZ/VF5t/U3dlkSjK
XCfDhwwvwK2+x+xX3lTAPf8DOdNKsqEvt3yzCKRLStlzVi/qYLTjjwFCbXD1DTPFA5DJQreL/65H
/ykeLHb2SM7TWpBM/VyOc29JQjHoTNRbf///1hJFIgFdOq2ltU1MXwtGi2090yXDqshsz+KBcb4o
PTF7lvh0q32qawwGjNhhV+PvNNgVsm3pW1jZA/YFsLadHm9s0P4Mo7xURzHjN3owDbHr/enjRPWL
SOYCPjM2sBYuSAADJ40fJSDk1i5LTixEE92FazySuaeUmAzSusYtrdfM8ACXDC+heBekwFAGqHQB
Uy9MYvd7Qag2yfa/oPj/lVjoi8RCrfIilnqyvcYRTNQK7V3n8xOdOcuN7gYmqDEpqjaw/GefKehq
mOcy6zd3vsSN9cJxloAYrOlJ543gu3i9SDCqKCzMi0TKJW+LPUyXeVqVut3skdwAHPp+e/i6xfLp
M1ykEdKlbqy8Y1uK9lVqt9vpWcCzoaGO6qUOk5FreYu0khgsdUuJOqmSeQnQsCU2dq74IHJqRR5P
lp3b1MVS2qqK3eIcPHPc+PyhepB5rySVX7dY/rnvpZIpHq06TjN9PtcJ76zve77+jfI6QV43fvc7
ceWYvpbELrFO/ZhPvmJy27LqFdFrYF42k8BpJn6UuztVOULkMU9RuaXQlauukVAIhxiRlU9D+yYG
x6G70f+DI+bK6dZYBFupDHqxm9Bzlek21gDY2BeKwZ3Ttg5SsvcaknEP/nKnWW4x0BYp1syNvm62
fXoPi/CbmWLfijLCkFR+UJUX1RaxEwDPg4JMxfRS/V3KT4XgZu5I73mbhg8r3/9KOm8swnATXPTC
iBHKXMC3yLeMorXwxUIYlk7ZOEF2bJn1/kO5WfsQsdejs/ID5hv8ZrkvXaw55kapJlFgCAQ24GvJ
a6W9IbsdZSjjtjf2DGtgHXI5TcLd2jawuggWATCuAgGzCpL0mbQMnKq249f/84dk9fuwE1evuPa4
F8GtV6vAn0o+OFHcxjSSk8Ncl3Jk2VNVBsHyBDnFvsTcQkYZNBY7bINXKYpzwvvdE1+EPPNi6nUx
EmDnMQ1QAzX3PDtnwZsMbWio25U3vLLZLrVIVVI0RT1PeFLqnryMPJM5JERxkExs0cPgFZYhLIX/
4GnPy/ebO11yc4qeLpDZfpw5mupWt8eZShDaYBv1/Gb2qAQhtRpZVz7opRO1oAdlacyPNzrpB6sh
OXCGnf4wz9lNlBr/RP0dtcP/6iFDSZToc+qmtixMVxerVgodycRYnYoLE+AvuKvEbi57vuqIJvzj
l8nF36qyLX+3KlT48p4/XX1xxiqNoVBaC7lZMUCuEZuTxLEfQpaECWSCua2FbzMNsPG//Lg+XXkR
wdXmMlkKJHqkIkRv9tMdp+nZ33BCLEWCxeqCvbtZe8sfaoB/fVqfrjs/kU/n+3QSuliAzX/WH6tm
GwKYo2dz042/4uZV0agCdeoGqf7GPFe7aesHSDW8SN9ot36+GV8ad3TI6IG8ZviH/j/SzmNHciNb
w09EgN5sk0mmK++6Sxuinei959PfjzVzpwucmgpB2ghSC2gmgxEnjvnNTrlWr9IfaKvbpB4P82nd
H/Yz3pSxnxenRtuhZ6x49ffxe/no7BvfukUb+Qa1HpaXojm/NK51TmoXgiP/yR9eqbN7edTOIe26
b3jd3od3BR5fTKnX/yk3uz9Xa+lqX139xJud5jU4rhU9/xcwZGs0+WyhNhdM4MR6lfZ8oBZO97Rv
0fWEPoEN+qIfHY87Diuw8RtsEQvZ7P6ouar69lJpIUr1RJt0k/SPsdXXkgNxY1nu4vom6Y/BfFbD
c2m9ALcAkmifGvig0Z/SdLaEyfaHed+7DbO5a/J2aXotN8y7Sn1p5Be19+X4i/EIITlYyC8OOi3m
IfYdb3JH40GKqWm9unyWzWNU/qRAtcjFvcWrtb2Kd+DcifD0H6ZC737f5may8UaqJhNIiGJhov2l
yihP9qC1zcJlxtAwcuwT+c1q1lpu2bPVoa6/xJGy+/y2UD+8nd79js3tFHVzJNcSMbv1QO0qarMz
GasO6R/TXs6/6KNXHoD465coRqvRz4ofoQ2y+s+4uZ8XUvaYmJOJftNKr/hkD2+HIJlWDp1RwHZB
RR+9Q/Ug5+dCvoH8tMJDaCyoaPj4RvPDnC6Gm2We1l+pf8WDWHCYtiORQgozeZBiYM0mku23SYuV
n4VqJvnZmkA4HpTDvDnJ/WGUuODSbh2PrIde8JFEC7KJ96qTlbUMk5/u5rCXtKtGvqMtjAb09ezS
H0GObt3LiM/XDOLpapqom9+8OdElom+jCjbu2/DzXSSWraJPMOkw79ozqiCJfJfcqZ52UdVLYu8q
OA74/jTWuau9toQBv+ZaU7cLVaTIEPS91OrFwRhpGl+UzvTNwVOsXfclGI6gXOtrU4cjvgMCOH1f
tZ2Mmwi5OP2kISobvFTD3RTskfOXkcdpo6NCz0+2PSW5nSP45acKuwJUneYDHutolla3AEhAjKL6
dIt8KFgYs362utUTrrHPMgGo37f6rnqcv1Hz3oE3WnbOpXrEMe0WJWLDPIzX/TMyQCHRwN5NK45k
F9yZ8HnR23v+0vdHHV8z60CfEkW99Mn6w5iRnHEtV721nlPm+lBDvdGvT/zW6/40/FElv0KkjFIs
549aiZ76zkL9CvtAZdVWhyVR/YFrrpk9FdldjNfJzBtpnnm00Ju0dyiRV3Qz0Os51IjrZqzWLbr2
peTK5Ym+mZ7fxxqgBr8ZaS8zLWYkX4xPKYsHC9l011GpcT3amDjsYZ8o8HTrXdzfDNJxfvtD2nQO
AIBbubur8XkFMKL4yBYVpmsu++4XaoEG87jrIN5F7a57mHAWfEz+yFIv+aXf4CSvXq/8HETrIdij
ppHuUA1ngISA9wsAqvTLKob5a/6ujCdU6JVfdQXkpL0QbqQrBJmYbeQJtMZdySVt77LS1bVjvf7v
z0/TGwLts/CyySVmq8+XvA3figJrvBT92aDNv5+cfxUFU+Wij9G2x2UtCqqJoiAQsVo/rs9/h11j
c01XOplU6lCfTzUJRtBewaLmtg59B6mxPSoZIF2V87TKvA7FoVBOUDhWbAMS+X9LKQN9xv/PZd9G
/u9OdBg7k61mXNSDehUcVAAv2qXEYv1GVX9ONllO6lfz2dBvMjdIrgUfQxRiN/e0WSy0hOq3/uuE
aCbDguo2JKD7nX3ErowBNH3wvZ7BNcVn3sFcUBBcNUGmYGxuYmOcDDVVKckzsK/JlwHoc7KwmQEe
DYgH1GUL+uflWq9aruMJEFfiDsH3DCm2E4Y5xblgIOk34b0hPdpW5Br2Vwf3Nc36WnaeY2FuR99l
rp9krFumLyC2Fk9How39ODGG/MNe3rsvubnME6vQa2dNubq99nXlxVcy3r+Li3fGYRQOSgU3wXbm
JrV5PeoJn07/Q3arp/6s+LTQu9OMDjRCbIhAAXT80z6tQfjavOsR78285rrB9PF7hrqaCC30MY79
9+tvZ16TumhRi+jNnRbjduzFR5Ts6LCfUD7uvAI0+WqmBBdp//keftshnwSU7cgLLHvaxCE5tzPj
C6lyHc938nxEBhrTzOGNjxbivyMBgrnE0inHp1m6mHvVua7lO139ZZfXvYRx3nBXm3sUBwf5S2xd
uhW2qz5n0JoRvgOifA6brxaC6yN4fMn52qzWIODVXKW6D1Af1g51dV7MG7O9b3FavGkOa96/SyXM
K67K4WfTlWhOi87vhzX/uzXfFITNaMgVeBXzLqMxfwqxfF179fum8enRu8pz6gurX0HI2I5Qkt6w
qzkjZQ30i36mEoSJapX7CvbAZYaoW3r9V/vt4WHtcdO030XADdEV8jbweBcy+wY83xgxlaf2770I
JQDdxXQVH3LX3NuTr5iXLoWEuQM7D8lIzLYSLfumuJoUq1OT8I3gFsDyRITCWO+MAvFE3hyvsr+C
EFpj8Wf7fBOr4zQber3koc1e8TNtn7XHZh3vxl6M4aOFaJoNNwhFDoZYTFJEq26Jnr+J1HmcyWkh
Ed5M+I7lbdOekuGgUfCDxe79nvoJo4wyB5qYnQNrb6JFjeBk6McqI51zmR6rUw+MZVIfgtDvgtuo
PWp+onlguFOLTiwSbC+SdBtaO5qT88qctW4GV7ef48EtwHkX94H0qtXPLTlc5oPmRW03U+9fx/Cg
uRJwNgfMnt+Yj8uCzlNIReVXyqmFdge+Rz204YPTXYElzuvr2T7Z9T1y7CWrVbkY9AhbVB/X36Zp
oDomm46+2SJhG1uaNBGVqNzWkTA2vi3QDGTnGTKZu8XDqhBLCUEw/B9B+PdjN5tksZ0kaQNuhQ7b
cfRwKnJ1joVdMNHCaRgBwYjt8Y8fu9kbNHm1xul1yhJP0mHoHSpfUdxgn3eHFTcnZefMAz01a6fP
g//HEwX19/tu71xZCeR8JpOzZ1wHvmjxNy28IVmzkVql+WmZAegDz1HuFetigTiIb+v0q+A3CD71
tmBWG9UIu5mDQciZ/cVv14AQeozhE6BsGLqAYMOqSkiD/rDV/Pvdt/UxQK3ctCtqQYCuq4I2THfE
Z/aK7cuIVNPkCgs6gpn4yv14lPDuyZuKGMNG2GMroybOdnhHuZCeEz++juH4u87B9lM/lUV1g2iV
N1ed0pqOoZisckRPkbp7+LnOqXEkNSIcdstXLuRITM4SrfH6q95dNZFtWX0rv21sq/UMv0BniXLF
2q09V2fekef4FFaiYPsxHPTdCm8qlFF2Flsq3zhLanFR9gDO+t1KrVfAtCxHeU/bcKYd8g/jx7Ya
KUdcdtOQxl2c76HoIA0twwo0mJvsx33ZUgWle4hLomxW+L6buFXkg6F0Ne/rwAGL9rONTiT6Oqo7
j26M7Mjd4nWIzPjw2t1/eHw3sWvQ1LJVJioQ6BVIAz6tLsrIYudflT+DXbnvMJER1wqi3byJW5JV
h4XcUwUDjvOcyINOA8fpMIL8caVDgBSuvy6zI3rZj6uG/8TLbdUQTIbWziUAmLpyEQuQrjW6iq5y
VPByd6OWTH3xUnyo9qEjdAXXPk6bfj98g4oLU2wKIl0hW0VdpZdPZUaRWeRPCg4e3MScKqPAewY0
uvqNtHLaSe4PbNozgH0mAS3YzWgaVFdx+Mdq2ocRonXW6qs6BqQhnrWsMey/063fP3YT42Knbho1
5SZtveQpPCqrfOUD7eo9Mo7CmdLHWOTf530LhBraMe7R+/3XcBZwykH7HrMnruB2hWg33DjTFUrr
YPThVw0PCXd4hvrXNxrri75XRLfqx6ne73ffRD3FaYpmWAUVOlLNVU8e+g1t6IMz7Aq/gQK80w6r
93EVP4Z+KxRZWzf/Z0u/CX5DDBVY6wn1QYWt6LVZvkjt1x65NxstohKtHbTe9EPaP8XB9Vg/hcHt
2J9NRO8nupSeIDyINu0mkcsbM+4AVSILsJDBImxANiUxzC1b/DRwtoo8WnzC+C86p5t4aMVhKJv9
Gx+9le6yHD9aBZwj2CTHTZGXBybzbfWezhG/E8UIQWwyNwERd5uyLmqeHdIbS05a5MkhVQZSEmUM
Z/SiQQb1FoZYh0Ko/ST69Ju42CdtnMTK270XOYcxOfXxKZYw/wHYrHU75wEt8eBcp1fqmr+34H4h
ggAhE3x0wfJvcUuqOjoI7iXMQHQPOgawBabpXL/lGWmZeb7pIzypIemvWh4lRXd7I/gBgrzjvxBL
pR4sUUY86BFTZc/vFG5/vgBMJSLmOsB0wWj+7dL2P0d/C11Ke5R1yoQEIMMS2YcrhKjP0dzTdM9P
A3rBspgBIjhh/4VLyjOwkR0XMPJm90glucVttO9fV3TWcl38Ek2zPwal/Y611ia6dVVgAgYkvCwl
tGBzwRwV5CPmaZRoIRx4+0kxvirFHW1PuJUhDQThERO98ibCkbcXWZiAjJmWu9nT0PpQOWELFmJM
hK8irMq8LvUyYTATHO0t/sh05CizSjonecBU5TAxT/NNOKtXltvaByi1w9lJ/woUaI0Zn4T0t+bC
uzw6l5tWtqy3GkmiE+fJKPYzxsvTm+5IxtP4S3pe5Saa6cRd7s4iNqaoMH6jMLz7AfXK4zAKDlTQ
XOnSF3w3/fAPUM7zsSjvnINJ5/tgQOIVBVPRQd4ENFXP/80g6bCAoi1n7SsE/MAEQXCW1GO83MCu
6mhZ/ZXDLHj4FoykBq09NAXbDLYe0F6cnICpFN/HV3MXMkgleGJojPD6PwyfWyhSVvdDpZQ8N2Ni
QkkMl8tNz4jyggfp992LZq8yfpgBn/rjPwucW0AS84E6W/ClZFiL8sLodcoOaH9/N1huR8xu8erG
nhiHDrGJqODSeLOnf7fFimgoZDgVK7rwYGOy6msDJAKcUVBcSpDzyCVstNXiTQZOSP0QVVD2JqoF
zZRk0kByPRrUx6o7xki60Nam++KWzi6x9wmCwLS6/mnNaG+CWSu3hWaOb3f22xBJ2mnHPPXG7prR
0VdsMiA1n4xGBJ0Wbe5NYrZEevcvjY1unxvkRz066+tI2ZqZC11mA3VGuEeA4PxKqBojiN/2Jj0z
KqtUjBkcZ9V65nnGOsPHPhNlBxntpl3d4xebQczaCza36LGbzCzo+0ijTCYtyVzo8lcRxH43PrQZ
hYG8d17+QkNRtMqb+KXZ7CrdIBm0dPqnX4fgIJMJ+RlELrAqMxzhEOhdf2rcWj9N/enzN/4fAJn/
pCPOis14d6bUWCqW2qIKC5PHXLlvglv5JelO7eJp+8q5L/AatV8c0hTmgG13XqJr5VtnkZwfxv4G
NHmakjiJYrrgFnU2dWw+1oszI896B8mdHGnH5AioJcoJiBMc6p8rBXARIZZEz9yWo3I3ZXbDM+Hi
G9axLDFTOEKtqt+IyUt2lABTHDSxuv3HkjK/06WtPlGoSekkIQVLIVyx/Pf4zbMBZutqgIg3IuFy
xp8FMZnMX52pjswb7eFJwzlvV/XAg+i/Xkz6R156s+xX7fkUQtOVhc4U5+SgN3i0nuLkAbc8R7tk
h0GEAH4DdX+SeryBG99tIXkc4lgNZBwuQcK2fg5HsUGinh/T/Aqm6zH5pWS3RftqWkxK85dJ+VK7
yerVdIt4BmxEpz/QjqpMBrpTdq/MxRVom7l6qKpjmUEfkqgIJmSYzR89fBj0PjJY9RoyWTb+WYjw
ab5O3ywnuQEeFKevoH8nKCfTUTL5KTM+xSrSML49/dKz67E66hXZ9sEmDQYHzt8ESK57wTVmJ+/k
7wVZIfZtg0Nsk/aLEJ0hyNOcTSzPx6hNE53z1iRXEtRRzzBwjcodz0LhI/GgrHXLCdhQ4fGDqswr
3MK+yoVtfUGgczaxXZPtTjck8tTCPGo2uK9ib+gnx8vyg4KxBsjPGfEI7/NgI8oRt6pNcRlJaqtR
+yxIufiqy/AkPUe2v45OJiZQdF2cUdhjVkUvu4nqpcEUfzFAM6NTodTXAS57BgDm4HYBFXMMcLFI
D315FQWQZvvmlKmHRbob44ewfdKjQ2Cgw4uWpbAFIYj8zibyD9bcyKH91oJgyLna9qi/0Pp3pQWe
sze9zRkzBEyExfenD7ZkeRPz8wCL6Vonj+rTRz5+HvoSknT7JX6i/VbeosQEQjgG/Ji5Qn/pz0cb
PHwT25VBladp5OGrX1oDvVqeDoM7f6Xv9g2kMu5xIjSS8JGb0N5XkpOUqyoaAoBEkJGphuHsa9RK
3mQf8JCjzhd2WkSrvO7Kd2GxtQyjUNaCyNhJj3h7Dz8REKG7hODjj+7bfOoOoRg88OlWZ3U3SSrA
/XAuera6o3lx4WXVLkJk0scwMDi3qzIMVAkava7gYK9b9X9eATx2XYt371rIcmBm04oktW+q9hQf
0+GqSW8H4xAUV7mC2sI3aaYOjeeLVuyrQ68dj7n6bRYSkNZP+dkP2cQ1o8kUaxkY2SEwcqcU9BI5
Ty+rEpd9CRAxEiWMoo+8yVPDep6jYXWHyWewq2DNkQyj8GxX+k1+agPcGatDixevaMU/TVdY8U1M
S4ox0JqZAL4qeungQtlb+CBTCdwnx5jfwAxaakWv+2nfmqduQpbu9DFyIkzrmuZk9MdVg0CFbr2q
/Phm8U1yoP2Y1SvOrewxRZSsfl6CWbKyCVypkefRUvJ1V65R+QCzFpUDD8cv4AivIXtbeg08tKoE
u/ujtdYtXZfRazRMa1ttGzRWSmOttt+8tkZvCBAOwahThT8Px9FhnLVPU7GG5Eeb6/1zN3GrHWS9
V9ppnZCg0f863JbPjgfGiiTY9s0vBfMbMfTmo0/8/qFrhHl3lNs4KOUyXMiDVwrMmhgk1XEh7UTP
LmyPyYO6bw7VL4Zn7bJ3BtFar3/99gC/f/z6Ld49vgmjKNEaLkUD2UByyPiiHCW3fzWa3ZqVFM/C
Iyx64iZ21bUeIdbKE5fH5evao8z/aI42aCugoRBm74TbSfRZNzEqnian12gTrojM3tORNafAO6+q
C2u1UX8d97a679ymEnvciN51E65aua9GzV7r25PiU0xd6l8YFb8pocpP6aMu6rKLNtMmSo2wdZwl
5eQw2q/vV72nCNURb8AxvoIDf7F3UXZUdyWp4AFueuELTq5oqTfxKp+HJp0UpsA69+1+CQ8Q6OhW
ZdcheoxuIZ90n35R5bZ/QXZYsNbbyrqOKlVSK56NU7QfHvGQTuDCjz8a6ElwvPYA0AVvK1jtbdlc
5IEGNolCbNZ9o7zVcXKx9qpnfQl/WZiOerhmFcp9Huw0L2hdIGzCrb1u3U9Or7OJWGo4Kmk4c5ZC
eBuhh+5xACh/V7u4RSM7k/qZjFCOjcwbAB5x7BJ87m0lbWjqYDR4CjN8f0EIvjsBD0LsYOnv2uI5
w457ZS0qx7LFXRuJR1mgSPhhovkueG0r4bA3e4hEnOz1ftKGXUuZuS9m4HTEElhO8rHfBYVI40Nw
PW1LSkVOHLlU6FxMfr640jrIZOkhpOb7Vd5r5Voj9SEe3IpWexPHsqJMqjrmpph+yMjOwhlCTxYO
yo1zDWQozVdFPPuC0qxomUX7fBPFgtFRlcrihZu9jNVn/JCWiN9juo37N0owvf5jMi82IWdFLaLx
2bcXzfQEh0201TehrY4C0i9DegOHTX4KGLNGXGIcPIdw2vYHhi3am8aKaQmzvw/5Fe832iauGdOs
VO0Kyaa1c1SR9Ul8Q17d4asAO/lV/Ck/mV+Lzq/wrJd2tbyzAIaOOwnpb/cfLYS9rSYdPbOXZVU9
MHYG2jvn4U5B4taVPPzxKCpBCVdcbRTQRiF4tP5Rtv97GextLWl1mh228AzvoqsVAtre1C/zCruZ
9tOTiVCXsZKXZ/l69KT2Gkez5qepHvLaX40TADi0vtp6NVTuiHYSInytdjU7B6+LXT1FReLKaH24
gtfhY8Fpng+iUYr2+QGy5U20bGTDiRSTn6/fD/sY/sWL/kuv/PHbdMrqI7ysPvOmx3bZNcpOOQ7f
uT18NFMCxi6QoT0EC8fjAL7IIefFH32npm4D/72GZyWJ2xWfnzpbXu+7d5mZEWiTWejk/jZUJvvQ
qHeWecDVOXdLwl2w9nCi6hL/RF4Vbjzev25pvwr22ud3qr0tb5OuCaIpAo6vH0b5pObnDGWJpDjp
+gOAXww6a6841EJZddGrrx/y3auHcqaNsUrAab28ugvqu8IfKT8qzrqzTjuhAF4ZYKi9Kb2ZtJuA
cyeqvERvvgm2uapFkTGAw8UijUMMjAw+fq1zq6bNUTrEIFHFEC3RQzeBNmvzKJhgOnOzBIcCsoU3
HFsN3WsHV3PKrRmZGWE8+fw6s7eVbSv1EIws8ib4dnunoQCh+Y+IL3oeKEV2rtn9lbJHdBY3EXUc
QksNJ86iauy0cmcE1PHldXZBe3aHHdyys75VK/n/SrCjBSFsW9Jq8xDk2Vp9sKMlr9NdFN0aBeGz
Y7BbUYr7hsPUuIKnCj6ssmnC9VlQTY3BbmpJDqb9aiWTVXuDxjl0ca9bu0R00EVPFXzZN/Wkd8dI
17IckWxaf7VzVy+3s3TDnV2uMo9z9Nx5HeLA8HrPEDb/YZFnv2Vu7x5th3mmxQmpMVRnGJurj23t
YkDBgA1Qxs8xYk+JejQfconfXU9v7fB3D03joYqlaWaI6dzWxqVE63WP1H3WQ1CIHqPqVD7TCn8Y
f6w26fZtv7dm2C2IbhPF0v0AQ2PBWSzDs0G4HqJPsYloQJ+LTCk52Z116r3OOZQNo/RwPoRo0AYo
KMrRoZdcvKSEaH7R3ttEslBV+l637H81cbAP5x2HY0epAC73LVcNvCbxBBt+zcb+d2FiK5tI1jmO
kQcRQSWwbvL00QnOo6dbl6bwo/klSW7N7CF1bvvlrsgeRwwYL2Z3UYbX0H4S/BBBnHnDTr3bE5Ut
xck4ki0p7XmFMIAPyjBiiNRnx6XpgFhPdDQmxGTi/u9MON9vx02IM5RxnPSC6qRAS4bbk67dSF7m
VTrebjeSfGzW2JodxLYkgvtT3fTt9K7ukz5hmm9U9yhmxkCxTbehjdTfQKOMngoZDRPDdk0feJIN
iXv57gQnwcoLtvxbTv1u5WtTcRA8IH8ZFAhDunyCEA+RRToiU5R7A25ANAKa8SRkKq3r+sneUzdp
Xt3bqhQ0bPg0/6VhbdBrr6qrx8cyvUj6tVX8cIyvWvHTUlD1kVd6WQpf62zF6DR2QrNb0Sqsp/Pd
KuRTmzRdRNmS4Zt3muI95pvBHsnY9LwKMTeujhXp3xT6fbf51PV3vXuu0zjdPJvjmkIFByXamWfd
66+Dk+QGR+s+fUI+FEeclfopumEF8eYNGf7uySqCMUvTgdvRUr84qV6ECdFhgLYUUpzgV4lppL8I
A45onTdRTkLiwymA7dyN+IwgWASPULGBhwHytnG78OyLWiN2ILxjRW+7CXRzoUdBJ3HRFdYRMQ3I
acnoq0AosFfypNVli4vub8muvf+6m2I4G5vQnDuymDc7nhF5RQYCET0mioKSFhCww7+StIledhPR
ytKIlELhscns24fgzxWPldCIRwCCwo5WH1XnJDTwFUQzbRPNQrWcAzViiVM6qA0gQzrGwQvQ8YOM
n9nk16fuATdKLEJrZnBizUfB1tI2yZtTVUNi2XS5lMlPFrxkkNhrgTe6tXRYi15/BvnHep/qci+I
oYIF1zahrAgyK1TCFb0Aq6ZrsWgOf+Ef5rYQbHy6TMkO80HBM0Wvu/6md+c3M/PCqhsuDwUqa3nT
nNLVYqgOz8Duitd5X+5j5eFvGue929Pa+rvePTcCphHMOmHb2IXFoex8JiH27uHBUE8kcu5SwIoF
oW4wJ7f+lmjF+4dv8rM6sdsGJZqVvmTO9FFxlvoae+XgdV7T4oYeXFA78U3RqPxDR5L3z92ErXrW
/11m2vERXg5VQGb9oCgx0Gm+Tbsf0/y4wFpDPGLxM+NPhQAOj8m39wtuFlgi3Y3aL2f+Yylovo3l
Ke2ODUyW7quhXyZsO2TI+tdzdCPRrZCX74KdItqdm9hn9hXkp4ydQpLfZ2c0cBM/9NLhFJDk7tGM
q8n2xJRgQUr3psDxbqM0XWxqkb5SZKedeYhDP0to18D2CugE1uraW0KVhyxeCLQXvfAm/o1dUKZJ
DzAUGlEC5OvaSHypPsRI6lQvM+AWV28O4b78p1nsG6Tt3Suri2FVeUDgzXTYEwUp3RHeEi0JIj42
TZm5M310fVtXqLArWGx9E/y6SCsXbe02rhCzQD4m/S5/JonApAq8dbHQcjXG498kFL47GW+9yHev
rLVqhBE0xesg+WF1Q2nuhdWVuZeVqwkiBXiZLkJLR4gSWk/cJ9mjvg1/mGWhC/B2tWIkKMP/9dOQ
LsGRNghiDJDB3fE28fLB7zEm8wVHShB89U0QnLvIqGP496RtDV3SNQayxTx852Rlv6oOtnir1czu
BM8V1Gv6Jv71Ke0YtB652TM/mx7HkqBT3TGN9vUZGzw3Zb7AaKPHqcINCEVe2j4i4SPM3dft9Nnq
b+JhbMlJs6zulSbGS0ftGJEqT3iI0oeKfeF5Fq32NoBBiJwwSFvPc2m7lCiypxxJ3jIgct64otub
AxjGf9oN0Dfpm27MyyJLlEZ44/SH4LBARkMtlvZmFOBuQWlY+pN6meKD4DMLApi+CWDViudPIhqr
o6umZ3lBAS/2Ev1Y6Ydiua1jr12TZDs/Cp4rWOitosCkZrnRmmxrDarfefq5Tsz0kT296ke6WQP7
K/YN0YD2QyDiuxiyFRSYhuXfiPrRNZzdeqtTDtpYRis/0vk4IF+L5ZuPL04+7ujwvuSTXxZPRo7c
nB/k1yFK8qLsSvAFjE1GF1bjv8EISe9Wb5bIJDmw4AEUY2Xuq4OLM8++GURfYE2SPzlYW509Wsuh
6VhAedT7DHG64cs6Pwi+cmuf/uG33oSwaVGdupNpdY1u/q01gT3UCA65+lN+ote5IuJM6SLUjhDt
sE0As+bMMeV0WicV4VF+tifEoNE1OK7ov4GJDjjt/SKCYgsG0PZWXaAfFylS7bd3lZ2b9Ig3SLRv
Ih/RN+sQlDt4veWVMHx8fCdbtmY5GhoR26mMadppJq2i2wkupYZX5x4wSx2DtEZ+6BRvxiZD3Y1P
cX0MkltRiNbf+if/vZV+P36z1EqYa0ZIlL4bvpYM+Z1HpuAoVQXNTsEuvTmqy3V0pZyIJ7OHj0hZ
Y5dpHkr8BxCptV3tzrjV+l2Ek7p8ArTQF5fwW27tQyR2/qjY+3B7yML/kCa/sU/xt+U243SOu9Ha
1bHfJYfilwFz9cq+wdK0/R4dRq4K2+3d9BuQZm/8lXv2C3aoDGsK/qldNFhxsGzv+cGMhntvbm6r
6ocjXbXKC9ZLuvl8qOlL9851YB3yCBe5/rnCPNkE7vaw9M9DBbcNsVLnS4dNXPylr7/W7bCzal95
wEIC9VDUXYd8F8nYOH1Vuj/L0leaS5zc4HWpDl71PX8uKB8woTGLHE3hObkgMIWETcqYJTnow7Bb
vbmw0k1+2MGfif1UlldzggzkEeW6MjkkwT7DfLK/7ocjd9PM32LUj07ZuT1mpE6+m5b9cAnsFxOf
wvB1kHc5Ys08EiokHpIdavxuOB6dhz7Zmz1e2L0P/KnRvimoEaBo6WCsKe+U78MleuRfNFLa0FX0
2wCtCn1H+gMHQvKCU4IHK94RD9336Xt6reQo2PHclFfQb5hMqsplTvaLhsCmqxRcKreKdlKGn6nl
ddD9AWYC00z2lXbSq134qwguU3Jvd9eNeS+X11Dpihniu9tqL0nsGtYF+oH1kv/o7vVLfEt7riQN
aM9OtNMfil/qtQPq8ilpTlN9Um8iLBG/Oyh3XclYwPjSkUHZ8qokGFOeRtntKw9Vk+XWGg9YgS4j
nqZwJ25mFvIp/x5oJ9s8w3vuwuMwAJe6daTT8Fxc215q7XTGJq/Ai2gWX5C9I4rYD5p1FSIqiQK7
iWqljX7AeBovyXUzeEu3x7tV2qHsAcu78kLb50+z4WTcJdelfkJHOwh3y8DhdI3X5dXpPeUO1kSL
/KblDfLX/sJN2ENPwJtwBz+ixgqsPkDyS7tdNLpOcVV/cZIb5KWNn8sdpgbhn2F7MV5LtgxwfkhC
WXQukNBiSP29/ML7sgwhM64bKIKjdpy/8DcWv7Tk0Fu71kEmcodR6vITfTdUMrVXQ6IA30WVjx1a
3rqsEdqeZXEKq7PqXPrjBB+u2pXHtWE6/Zi7m1BxNXgz1zwpBLjIqOeoX/fnsdlFV9BfIHWU2hH4
VYpK6HjQ/zAeh6+Bua+zXXE13sdfWCcmuFf6vXSR/Lk8q/gq75Y7lj5GfhwnzvsWR5bSayZ6eW5K
t7Q5sxAh05vxUAj7TR9f0b/j2yYH1eo+VcKeRkR2ApaAlkh+TdL9o0If4l8KxYKc4H+gS34/cJOG
ptlUDcYKItcP9Tc8lft9jroU7lUR+whZfz/ysXbGTCA9qiUJ+GgequwSWucU+4/e+/z+Vtcc8LPw
vklOu8poumkkRzSfuz0ur0Z7tG0XRuIQXA/Kn3qjuk1wZpKCiln7pR1Oafa9zh6C6km2DzDGUC8x
o4fGGpinevHqxuKd5+xedA99SG7Rrd+rtsll50bJs6GE3MJOYGYM7dtBGPicJ/sYURO8T+ml9Huh
XODH9eF/HrsdIM92ESvVKuKMOG2V+bJyyNmZr3TI0LXdB7CkpLOBIbnkybgqC8mpbyn6J59nO0oO
Lfw2wnWo2wZeCKHClwJUff1I9nXblZydHoNHG7C/cq5UJOXcdDriYTYZzaE1bpbypA63WX1Wintt
eZmnU+iB9h3dCD4vDh44uRvtsxycyvJeZhyJv2rwGgCuMhEB88u2dvXxRsbVrqHDbdxoqcb8ShOp
rSuCLbgdXGepXOsJPuB3WnXtzH5dMbmiTMIdFv15QlR306m3s42z6yHsvXp12zEQlvEDTVQwfZxW
/v7aa6x414WQykl3hgZ5IfTIFNA3/vSoHOGK2qQRsx93oCuDgBa/Jos6Aeuh/+w7b9Jom6CgJ6sl
RKXsG049rQDMnfA3QyV6N+X7usTGFrz0nssiEzcERC++SfJMIwkWvSXHbL0eG/M9/e4WxyhK1OQb
QnjYcj9jWFuJgs/HZcrv9d7E3qCup8le5e9aL0P1sfC0GoX2PRKKKCqv8xzQT1xPWK53Z5npHb54
nmXCQBeWMYJbYDvBrvNZrbWYL996anoMFpr+kU8OMzC79HIZv6/QL4Rl2rqsn331TfBVB601tA4I
A77gK64ues0RcF6KEyS11UYLYUjm9vuhFG03UVjbRNMlCftywqgUkZB9kb1xXPYRCjGm9ii54XK3
PtrQmDlMpDGu4MoRrPV2Xh0P7VSPkEFY6w4Io/ljYb5k7vMJS8Q58WVM2Fe4J/QI4xofXUXFpfBx
DG4bbNoX5TAiS9Cc2Y62aFXWavyTz7GdYTf6HE96yCmY/AFtCZTdu6OEjaEXHc1LhRaB6IGCY7ed
XVdNWgRNCeBOwa62vMQI0X/DoTH081OaPLy5E1Qu+anoE4hu07dWyrtAFyZxMS0BtyniA9+6E5sA
gXp3VeeRy13zsJqLkDV//t3/Val+tr6bIDca+ZJVK1+gi57liO4mkuS920VeglWfRXqH6qsTPjvT
Db4W9nK0l1NBy4pI9GMARWVy+9EWxDIge2jaq7VQK9qHSroKtIc8vlrwEbeep/JHoh/UaXWDtB7N
fnrq0adLwzPeAZb91PcjkEqL9FSP052Or18w3Jf99Wwiuoo5cuFxEepTTJ3U7v5cgpcyRbDQNUkM
s0su7YtDxqX7f8x915LcSJblr7TVO2ogHe5r0/0ABEJrmZkvsEgF5QJaff2eYLN7yKzp4vQ+rI1Z
WTHJjEAggOuOK46YkU8dJt5Bt3V2FO6SnmaeSqeYOOVLa0/0amVDaUmb8/bM1cVoF6Pl1ZDThLlL
Pm3EU11cYpd5jnkaGthTT6UGudFbo99RQiuwKLUFquQeeXS4gtCNpeAz/4tb8YuN5+vUXmdUb5KH
OlwCTZeZlq1hamfM0aOrm2nBPBQAzdIKAMlrftlRsH61/B970w+xJ83KtSOO3k096QAHgqFsPoNL
QBhgzEJnwAI718S9ORmU3FHIDslMAdDQD5scwFhteKHhbCA7M4VKp6YtqB87R6K2nRkYHCeMlsH/
k+rQD6nnN3fjH07YcZyqy/6OTw1nVQu6POzl8WyUqxjE6gDGj6+woql/JY79q83hy8OhMkTMk4fr
Xw0f1D0CMAkeKlpZtdPjIzboIDKQcRrJ9Rex8Tjun63SL88GUViU1Y9NKaqPk0ohrS3e63ouYQc2
cQA6cHzkoSWKxYWEYXGbbGB+Nk+qX9EQfnEaX3EALpyzQlNDYdLIbcFPvROg52V56Vv3ML1MYINZ
rWM1c+EDYoBrDCpoMkWt+ouL8YuF8hUNQCIjpGaPB6V6xCf8ecVjMhUU8iigYeKBVg2JT5inLH+5
Rf/q+z8eVj9EnSzr0uUaRnHQppjq0a6Gw0XvtzoemLMamhTdzEoW/G4/0PWF3LjakaC9I/u/81/+
463/P9GH2v/9xld/+0/8/U3lA6Tm4/rLX/+2Sd5KVanP+j8fb/vny35+0992+Yc81eXHR725519f
+dMbcfzvnz+51/ef/hLIOqmHQ/NRDsePquH1tw/BmT5e+T/95V8+vh3lPOQff/3tTTWyfhwtSpT8
7fuvFu9//c18dMX/48fjf//l9i7wvuu9Tt7u8i8+zucPb/u4V/VffzPM322H2owxndo22unYyrqP
f/zGdlyTmQ4oreSxZUgF5Ndff7ON35nu2pSBQUMMwzJx3yvV/PNXuknxekAoLYpf/ePsfrpP/3Xf
/iIbsVeJrCsc+Ofk2jUNh9mm61DLIJZL9K9iaXWugTDWW4YH1TR4Qh0S+xDW9xCZlVtPKjkf9Jnb
n3TipWy+m4r8yJKdaUVBGJuoMsDaF/nUQq0NGy6PlmfYe1r51RkucXfRx21c7BtogqUzVgCE08+g
VD3QA1Fv1N1G/doNj45x+nb9/61QPCuB/75G109R+S+j9X9jDD6kGf91DG6UrD/kR1SqnyLw8aa/
R6Cp/25RAxLtBoETLSLunwFIEZomcXQdRG6mP+ba/whA63fH1onLGAIDPzye/f8VgNR2dZu5hmVY
NgL03wlAw/0ykUMIUsuyGfyZbZwJ1seXR0lYtx1PDJ6hkE9PWqXWeZ/Bh7md5Pqt7R0PD9WNoblz
EpKrtJs5jfMD4yCWCcjuUwkL9HyDsgzcHVPf5Yh3KHTrCl3qwc90edHzYuYQS6LZruYRjTUvg5VF
pjlB0sKFnWvJjcYwb7Y1tIpUeqlhH+p3NXq71iC3o1YAQDLap8ZopccKo4Ftug6DP61bKZFfCm4t
BCk8FbuQThHpUy1yDB6wA3dOtieyP7SV+GDMHr0uhJQSRK/X2Qg8nkgUQCLqziNoX3AJFgkVS7dv
YO/CQNZKYO8IvZ4+yY4pR7fUhFqIJyELChh95xUZfQ7D5m6X1SpryyfSylPF52kinqN4OCuT1fC/
aosVD2HoTkXawlMd9O2hGCZR0SbrlCgMShwer3giblEtw6tehC3ov02/M+LemRZQ6t3UoZujXy1P
4LqFSLTOcZK9aKW8FJDMrrPyOWKYJzSa3kzsDheT2NpsLM4okTSvcRh0gsY28qrUONiDeRl6GGj0
NYxb2qpKdzzqJjqzFmGDvWM0wjiIRd94jtamfqOsEcbU9HmoGbJhFh6NfOy90bpa5NUlKUQdbdhD
FA4KLoVhBivszB/jiiLVOWp4ldGiM9CDPdZkqvGSUYeauaUGr+RTo6eaLwbsPaN7T+psojvVJqY9
fBNtwFMpCz0m+n6aOBIwTQKuT8jf4vFGEqH7UbFPslxMaGfkfp3171YXrqp6hBMVh/w9ceBBk2BA
0lYGW1hql5YEVm72x6gZ0CsQ4a2v6o2M+2klGlhvxxm8occnRuQystE9HPhNpD2KnFAtVJRFi9j+
dIyMLWmmMLg0IRdemwHIUPW0cdndJQJFCQqzKLz2VQblUlK/54a1Y3WFWRFUzGwWvrdElF6aR2DA
ZvWlgO95n6jWazkma4Uln8YKhjJxf1YQUHAJZpZ9cSux91NdzONh3LA+vFvc2g7FeCE22m+pUSyt
VKVeagP9YzerRmqZXw3mYqitVW6XC3OMdhZvBz8kBmatyusN+aw91Kd4PjZB3nXTqIo2Ze2s8oI/
URM+6kKJu002BWs5Zgx2DXsLeJfp6HI8Tqbl4ymP06WNGwTmOizNpHR7fyAvKBL3ZYarCaY7zEJz
+toh/qGHaN7SmuLNSPlZtzKyaTeE773BpsmjdssSDDmk6j+orQMAfxkLukavyfDhmbWKVbN6dE3L
8WA28HDE2umFebOyuvEy+MSb2mf0OEhSVMCiQNGr6i6pWyyUHmLG0tXwWy6QcCI/NghMmkYTgV1l
5D0b3ipbFkgnqhP0xrZ0aE8ZSoXBHO9Gi0s19Ce7lphrNfXS5iFmlDdcvFpAj7ooddgJtwujd1+Z
DvE9Ke8w/IY4Wwkp8TjiE5a3ht+VpW927jkH9s3oENUZQ4zHwlg6XOHbVbu2d29ErXSmNqJZMwM2
oyYa1Ho/pS1cS1y5dB1IpyoMiTo17wncDli0tbOtGopZbnVzDshZEUVTeywn1E1nAxICzbIDp60m
uH2eRqEyOwqvjuDJxiaROcy7fG8S0DvT6JJ0KBqTdl1himRroW9q/aIN5aKFtZV5DSkEycDlw7Ke
x5a+7Edn8nin0dkBhYua2zqooOPAHNJZNyYrYhweXlp2CwqBtjOyC4Hntj3MM1nOYGswwefbkkBA
46nX5RJWlPsi0WbSmZmNKqEwnWwb+OnGErimhC1VSIEBMXd6u7Bpj3HcsOykWqUtmepcQrYM+5u0
p3UGJCGuSZNjVhqTiWtyaMTV26aDTnIDtTMD0zQcDsP6IGokBGng4jVaaCak9q6pylWjOWs+Dl4B
tFwrxIa1n2G6KqAKH2X7HDBxe4iOWOaTFEi6xlSLAWJ4zHIX3B48hc3MbZexA3EhCcpI2gVlhgdI
DhB9zL9drZD2C1EYs8efrRbfG9VtMVevq6e20FcRmmh6FF30zPYFBTNXJrOehKc+B/+oITOa3joQ
VLKimz6uK/SqZ309+I/rPLAu6BtnYlQosGy4D5ahr8dlYMY7GELPw9ad5yqHNSDmx5kBM0YdJoFD
/hYrjO3cTO1TN9rG0ljZFpuVaREY2vvYzzoSbgqng+uFBmGI7Enn8Egsyw0cSUsTD0jq5BAlV81F
WfzJ6rqLxeuXx9/LTD1xMuw13dqFxLrlSjvhrvhOaU3KWmzqXuztPttnenSsK7EvebFicIsx2VpR
so2a+AxsmV8xOdfz4eJKts1Na8ksWPzkfF+2+lIQ4cex3Pd9exlodM6wiXKrn6i6Rl4bPpsJXje2
F80198YYryOXehVRmxENNC9LxaJxvDIxbrBx2Zj9K4yd5m0N9dSkeqkHDpYNeNNmPwGo+/BoKaZP
UmqHPPFctz02xFhpOvq+Vn+0cAytDU9WIfwq07bOWzJAw62pZkY/+IahL9OqmuRo0lkGiB32QcJn
IrXh9lrBQikbFizX58XYIV9na8K7zSCWNk1hx9ccWyspAGiMpqUV6DafUarPZJ4c0pwtx7Q9jpGN
TTS6MpiekboLWJROQwMeu5laCZhBDlHit/FU4dbro/zQn2meHXkKPEbuLkgx3G27O/J6m+T1Xcvi
m2mT57LKYGuZ6HuhP8X5pM7qVaGhRi1qP3ImGP7DEhCP6qNw+9tA08NjzRDYUBNlf4QIOxGpVawb
+8Lq52M5rjKfJNapBl+nIsaGuiYs4PpPWBDDKm5c5/l4dcv4ljG+FHbzwm1j3wt0ErV1Z8GRQWWJ
ZzlQ5UiqNVAUnoHgjsHmd6thXuaAphUaIFjVNh31J9WtEnY361kNq0qYDWVR5RNgEESzUEUXFLgo
9aAdh3zYlDqk/As64xEc+xw06iOhVoUrN42LsIYE/q63m6ubgcfA2/4z4+FLwV+pBVqkATLaqo8H
X48Sb7CbU6Wlh0gfn/IxXHQmsBxIYBaay+cdQIkcaJXSerX7aJal5hn8InwnrLmwZciM067y8HAc
7eaYwHAkLSi0CCIN2hQ2vLxKZAOWiIFmdbPXIr90HFrsSi4J6XbYxkfSeKaDtMOF4V+YPUUxm4Pz
v2PUCqocxpLh0RZ3eHZDWsZsLkaZHJMmg285macYTkUxrl7MFnplrMbMWmWs3GoG3Q5jtu8UWWj1
CY+xtUj6S1zQLbVxuzU0bR0otoUX6KZfFGkvdo9FIWvsLp9VrJ06NMMHrs3L2F2z1L1gAznxCNm2
2y9Ijr6uGZ7SkZ5iNtxMdIMbE9oY8bgITaRsqdj3HfaOEQjiIdryLksxt5ZlkOdvKFb0RVKY9y5B
CunUORwqCrRzh2xmVGczhPW4EABrKCAhoJS05tD9HDJ6wFyAerJx1yLNNlVz6Jp5puL3eChkoAaX
+BbJIU+c2VMV4jFcFQ4IIqbXp/2wqq1wYVTupux6XKlx4XCyCfVyLiPnoId4lVKE+wVAtiPNj5jb
Dkg6zMLDCuy92IB3Rg43sUQDpqWUsc+ScV7KwlwODLmO1idL4gJmFbk+H4oGuY6beVHVJBOtpJrH
6t5LtWLdtzyFBwmmuNjPgdsfQoxz4TxiZ91adlnsga88TqwccE0doQTJbb/N5ToMnTVYrO1Eda2N
Ycwuj4rnxomOlYARmpPWoWeWl34AqgolKPOSyArciIW+o/O57XSXisiNyLFEaim2UlFMmEZC4dqd
zhXgUbkoA/SdhokOAt+6xsgltpJtP6LvQO2HZwRgVdJw4f0l8qB18UCuNdQ2ceIAUGO095AU08RC
jq4T5Dk1XJwMprw6psBaZiRQph7osnqrHGdmtfZsDFO5rTMs1rhtnoFoA33KLMcZw21OdTrMqaIg
XujFnXUcaQXjm76BmM43rZfKCno81Hkh47nuAq/rttRPmgJTOqw2/mpaiRmMg25M2waCXrbfmsU1
Da1Po40/9FBPJy7QWiZlDTY+UI+FA0UsFzZTShv5VGOmWGd1JNdpCXp6R7FLpZD9mChgRfy6/kzs
gvtlDFp3x3Tp4Zv0wIu5xizPexjNuWDwM/Lg3HawtetJPy97wOVQlCTzrhDh1DQGWCHkMR63Iepc
UdgY8TsNbHqxh5Z9bu7sgc/z0hGBGwrkMy7MxEeZYyrVsiDt02RVWOaZtyTz4QabYEZdgIDVdmuw
g0heZBdVgSuQkb6F21JlByo1yqkjhmw6aBao10WSekPYAO8qBx1OsGPtC/aq5QhFyyIfYdWsOK2q
Ja0A3NIEFNZZkuaoOhGLmuxI4CAdAFsmRQxFw0G5PJxEVgxAb5TAbLx7IAazBW5CONW7qgsSLBvD
zfg6T2DjZ6nsPepgDQBpF/glj/UiG2gxbzK6KMxs9BzjwITeTxyagNTGGOolA4VeFl3GFt0Eq9WA
GRYgjzOG4tEE3IvWEBVlej3TCUyZURFa+zSO/djSknnt2NUiBJPKHFFVYQMSbJf1kcCG26YeJbKa
2e5MCmjkNiLFGKyT96ZVS3fMIM+KxynuPcfIv803yCs/ofdhhAYElWjS3srGvZLc+mjbNH70fjkN
2QJiOb1f9021S0MUqIWBp73bK2fdZcmAgVXygT112OFuSJQ+bFo0C9KkFGYgxF2WZfX9p5zSZmEY
EhkghY3RqGP+Gcr2NNjorjed6ctUhetWQzeApdqwEoPcg3FrIUh6GNA/+iphFLdXR5ZTBn0uBEkE
HbQqa08p3xNBzQXiGHNuS73Cst45uWzr6KFfMIHnGMneNEXVNap6GH6XuxixuWx7iAJGg+4cE1Wi
DSkifZexEV7lzIIQC3PSIzpamBQOxIPpTrmuYpVOhkZ/i0YB248UyYcyxVwomFuKOGWrYYwhwGDb
01HF1oYYWXdExbUcSgGylVmMUyaLp57ZYp5GxUVLmvxAzY/RHbUDDm2h+DHLORBTBZo+qGyIVUCN
RR7j+NaZOZlxN36TjLNnxzGuVt33H4U5QgBtvBIIRQ9j4hMSR37LwOZyunApi2yuW+YqiRlFJiCg
7VO9EDwcVKIhS58VOn+Jc/GBXMcDT+WlEvya28kSyxsAnXGmzLqCCJNx6Gx7Vpc6/BL5Jmtb0MDK
1LNKZ+5KLXBzFxrXS0pgb8kqdq40OBoUUKYVbo78wIHcv9ZBRMxUzlyVOICezpx6GaFi8Eg4yJmT
a2+hqy0TgjZxWn0YI6RzdRsYyqzhk1w0UH2N0CsOyzr1vDYEg80aEySzSDmboBXD2mFYNSO2FL+B
JHE3sjl5KWAnzlXyqTH1QnvrVo2bZARQsH1nPHkv8/IJDw7AQpxFZLuLouQnDnjTEL4MYYF5JZpJ
YKcCqzpEOKoZncOx32mQRI1Hvo7SBpIbqjtraC/4fa1zgAvAGzWGjejFq4ClpumMQQJvAewqMzK1
kg2aUUEow6Xu6Leiwhw2/SyptbWh9m11xlKTzXsDE1wdkjiuZgAAHUZH7CZzLeUvUQooLQwrELzo
ibAy/uy4BUHx3Dokbnh+/GmFptfU0ZHzg62SV2IhfUPesynDrPXqwtA9iTXuZwnZhi5fV06FbGk2
QjGlH6YCtaejo9eZv+Y5XuXK8kkkE2qUl06X67pxz2jEnJjmTjvDnpU121BnJzqsGpY6kF0so8+Q
ompO0zfVYchM4N9ujyM6+jVWdoLoUfyFq3puAgVqxICFZulQB1EZv4KQtkgqFMJRmL1EPZz0qAkE
MM5CSZeDxQKp4VgshA6HPaZfeIHGzihpUI24JlJwEP9le9Z0wJ51M7eQG8Mjr61MDNnhCWWNJWCE
RTErXdcPdQNZsc1PY8MWrZ6c4sS9DG08KcoGSQ1uRpcQr0v5q8XD4PFNXSb3WVKeSlE+dRxqPRF7
NwbyLHDzfTi+LhsXdJcEjU6TnoFkW7a4VE2B1UEVmUJ6dFap9tWAqXIr7HlqtIdWTkcTMcfMOSm0
gHToSFVCrNEieGMKX2nI49cO7AZuDp8uXtF2uDbSIdOkihcKAumPn+nYowKHKO5u6KNpMSzlA/hM
BTYegp5cLTFYdZy5LSQqOXqf0KrbjNSrEz3y6hyZYpMeu1gEDsuCijQb2VgHIDa2tSyXWUMnZQQF
MD0p4EjrLKQZbVPNTdA+PmTUmhs1CZg4W1jPFP4oMN71KU5U2uGytfDJnZT72sFZh+h3eKA8A+cS
nVMHu2UHSwJX85RwoP3WAwZtxPMYfmqei34wE2RRSUQqxy5pde5Ez251LU6hzdHu7ndjWTxFOqJM
auKklHXIlI1kFm6bj9zn1ES4OKGhcb/W3XOZojjpuftovpP5YAQaBQyh73F+UB0DERk1mMqXGu1f
3QT5Q60ZOFW8J8kN7rf2W0TcaT7isjtA/g90qtlybRkAMYQl5GcMXCsCPFmS1R7CdD7EJrpCvbMt
8/ppqLJPorUR9O3ltdf5Dv00AO/hgbGEyOKn6TaTTms3BS58FfNPq8bo2SJsosNRDINZ6Q0N9hnN
mRd6CQc79mE1CUYAhdy7NH6tXoXSMdnQUDCyZawlr1FPt4kFnG89Xg1wCCLor5bms566U4WHQ820
ZaSxZdHIlyQyDxaFaRg6dYWDOB1I9lpV2F2tuN2sVI1NoEusJU9LPze0IJWPG+oMR7QboE/I121L
tk0oT6VpH/A8PLGILpqmmXIK95wRe5qu7rQDDBwx3Y8Ys6R18RQCEDLTm+z1U2l4lo8oCmxtOWTm
QSCYua5JuBvi2keVeaA26T0jb8BHb55dei1uhmQLoVBydKID7Ds0OGYIyTtvoD7ugJBBnQUPo1U5
5E/p2F3t0t32HPIJIer0nrooUyy1t1BJkqS7umgogBYJfwX5UqMR2msc5xpjHpCWOXI5JyhrqMlW
8mQ31jxRLh4iWOIyDJTS3toa0Tv0fG0VwBP1rV+4gCikYpm0Wu85SfKKLq+wUK+4Vndt4zfSlAAU
VtiMrY6cQ9GtQqNatMC4o3EGAplWFB5QeimyxHatnYfB3qpOndqYTItKC3hCZveoTP2Y2/MCrQia
jVeleGCFZPEIWWVGr8MI6AbD47J3Wp/CFDQv3G1ukUUODZykhDoVHt9JWG/sxJl30jxgj0c+QLFj
au1CMMD7I7U3BBq3Og6VRHI/xBaMHWAv2AEXY5fY5/touCEdxpokldc11VNfWO8S5ncaMB2gedST
VrrHxBxBsh2gmC4gnNlLmMLWDUZok7BHBMjCmTsaThQ26dio7SQBqYd2D1ZEjk4WCiwwjhq50yId
Gkptti5TciZp1HnNCFMgBhchZCASGMIMOKm+EvMqzWaOCqt9287hcw/JyDzvoMIvdSiWWpOKoavT
Ym0GKYfuXmdKM0BW9vH/d3T804B59qEeEIHq6xT6f+F8mTiGyShlhDDDphSZHCbE/3revFXlp+LZ
XxYVv8v3H2fO/+2BvqMgiPs7A2AM42SDmBhGA8j0HQXx+I1huY5rmTaGwS5Gzd+n0JpJ8SYbGAXC
KGQefsRBaCb73bBgPU4dy3Rx3uBF/xtAiC9T6O9njo/A1wdZzv7qqSW57A0RSlC5IOuHvvuOQ/f6
IW2owZs3/+yeH3bToQe+ywp8tHqyoejL/QpI9IXq/PU+sAfQ6Ac4T5m7OQs1kdyyLWZAAr4tXjhN
FjIItyDuqeCH2/YdDPIj+MP4ArL7w8d9AdmZcaQNlKTJLbmaV/NDO9rvJPbqJfLpbJygzgCOvBO/
+JJfuYJ/+NQHyv2HLxmbGXpSYPLfwHSeyEVpTsiMvTlTzMsgY+EGJvPAzDqNQbNL3mu/vkSTzz//
4t+Ujn5Ar/3hFB6wqh9OobAYpOQVbrY9C5f9BEr529BHG34ND3tf2/avWjA864sK9PrS6xbVKQNp
I7n9+Vl8g4v/2Vl8AT7YLM40u8Tdrtfh0ry7U7i5b1CzFG/wKJ7FS8ws3/NNuvwlau5x4H/9weSr
XKw7CD66Ah88LPVZN0MrasZf4138yrbREp2MIN+gB5Fuwq2OvuLsz7/2V2rTt4uPBU+BH3FcB+ij
ny8+dUra9HyIb/CzhYTpJELD/oCs8VbN1AcLGvDszSfkBv293/JlORvmae//+Tmwr7qAfziJLxEg
jAQ9SK3DSoMQmfWm1Ep7K6AoUYGF3gOqu02nxdL2ywXbxXwavmQFZjnVlAwe8Ne+WqbgsMI4RyzZ
NFo5GNa0EDRsF7ARKgDh9RT+XcybYxZkS7gUhHu2RXUC6o01bQJnFx2hfgiYJmgiPvPbJXz7PCjo
QoZOzCEkNIsOzWZcu0/lot0DX3GX++qIZpjta0/65wAYoe6LIFr1E3jTo3kBZiwgxr6zb+C6CAG7
GUj78DSt/GrbBRU0TwBC9s2jvTGmQ8DPyOittYX1Rj8T2C1fo5X7hEFg4KwgGAVaGc5p64K4BLAg
zhDZhfuqB40PM6Kl2vIzrpeC6WCDI5dvyJ6CIjC3ZCsheMsmjV8E7bSdoJI21uApXuQOeAM5YU/i
2AXhoQrYOsT5oPd0TlftJj6IHRqOKSQGzCl7eFOaG6Qhu3RvTehGW+F4N2eZpdh4yxmqkOgUnUzd
K1Y5XBd3+aI8O0j1V/VKHfM938t9cYjAR+wOjuOjIUeOFTSZMaZMvTmQ49oMSFVUm0E2TSYMxX5g
vianMIgvYsXO/EVfswN8Qp/FCY2gPVjpkdcdsmvn6y/WrlynMMK9F1d7mR0RtOYGQzqwq/K1uItj
uRZ4nbkRn9Tx7IMD84J9fIGdEf6lWY5vHRo9XrXh0Dlob/begCcoXFfBxJ3LebZJlnSfLLINm8bP
GLtPkxV7wmzdx770TYwOQ7w5qsR9AqE0exuvqV9OMu4BbTe11vlUHMZbegqf2VYH2RPooSDfg58z
I4fsztbaO91qz/qrtc88lFdBdR02gAgThAeEhLpr/AwWNhS8I+/ROThDsB6uE3I/LmLMkx/sBjS/
sCzkq/siV+lEwNhUDzpMHhFtHSILsivgn9BgRB2I6YbPcb225qZ9gib31kCcwQrU51B8y2b2O+vh
sQCKNMYWGC0x33ghbGnuKO7Lblx+09/smok8SygS5LscS8nXjgXQ7WsbIEW/vMEy3DiWt3oXHszB
J4cK8Wts0QB3J8bM3HP46iaXAoIdK3vnHtDRJk/1Fj39IFoDseJu2IF6PUjWE443dXikK2BjpfcM
UqqPniHdY3LdBGAReBDhmJQLKJvsYUg2Bb/cp2tMCR/y4tk6hFZojgIyIA2kSIbEUw9KNibAW2sD
F9S1G+hW4Bwk2l2n7g1yvSgr5LK9Z+v0Nrr4mHiHfSIJwj3du0dxGeeoIIwb8o5pjAWT+erC1+ZM
gzW88DG6sAOIZQMctgNvAdJumt89ikMPfX3dq2aJhxGVeejfUgtuffGCHpyd+UI3OVLuxOfP/Wm8
wcMMUxIdrGE4m4cnbfCdA9phO7nFWHxr3ZcYray0TbUxtqjEnaB5tvfkzA49aPAeahznEB8ZtOuW
rpjgsjoHawPBqW3hN0fsHwe+6K7OqzjIHWLrYm15jMvFb+5Rt4Cn8tytdUTlsHrIolMPFb4+SfZ1
wFduIG8I2fQ0vpY4R/I2LMqZApH6EM/FuUk8cQ5xB+mq9NVuOONpvNDXFerRo1iYO2tjbcmiv+W7
5jCuxEW9IDSv4jiu0XU8tHOyD88mbuXZ2rKLc2i7SbrVJ3SlTulSXthzFE7ig31id3vHMHT39Qqa
6eDoW9t+SZ6KU7GDjhG29MO9vJo7zW9fzX1PfY7mCP5HdtlZX+dLCfXQZXshcwPNuiU/JJP0Yh4x
W9lnCJqjtTcWOto5V47uGHRF2+cQOHT8ueSf4QlyJ4NnTo0gbL38CM/YM7+WgbUcA7RAsSwm6bVY
G9gGcNRZ9dBnjKbDKn1wSTPD0zL8KA/5wbzxj/iDXyzNe3SIMVBAy2QiN2HA9hxd24njl1t55dd+
Q9DiPKAxoE70WE71AwYn+3xmY67k07nYGXsEyUHdw5k4ZvP6HO8huoAtghwaf9yrub0V1DOPmGLS
o70KVxgUv2an7hYeo5NxgenFEUE7z3bDPN/QebWI4IBAoalK3roJrAH9B2caLgEYak/GILIm8RGI
BpiC/V/qzqy5cS3Zzn/F4Xd0YB5eHOGNmTMpkZT4whA1ACAJEiMB8Nf7Q/W17+m6x13hR8cZqlQl
gcDGHjJXrrWSC1Xz6kAN4TqBL8xu3+GFCrFlUU7lkO5OhXefOl8o6Vfy6QFY1YAfCADCs2iXVchD
lQK6CVzKW/eAMclIA+ayH/0hevhdi/rP4EHVoayqliMbv6sOKDnKuWURwVxnFFij6rWPnzN8Y6R9
vX1MlcnYjWjVQL4Rt4nK3f774OWXnOD38I1PNhWDqjt5229xo6GYxfUGKWevvdm8IhWe2oyW4rtz
7l5f7wtlRlfzU/pSMFFmwOvmW7FI8ZiY5svHXA/yV+mnCYstO/bm39+YMuYL//cbc36PK6+JBACt
PRmXuLsKQgAtqFa6n2PLWPlW2Oyaj8JxVc/5g7+oZf5dJuOMqSAkZ4ss8jcdxNA6SXHXiWjf4lMu
MvH2Mj/tgmxREnpEowPnY3oXp3h+ssS0FrQgRN/FivInId3ZxCom/HGXdLZ180ku3szwQHQW5OEr
+sI02PgXN5qlXkB/eK4Xr3wIY95DnHZJ8JKL5TGu+clgijd5RViniTkFFFGLw3puBdN7eFhfxBJX
NGGIwBKGpzNVacRznfXBfPngCCVA9NhN3HDwVt/B6n3z6Q9L4i6KxUEm5kvZBRl172L6wClpOdf9
wyuRpPjBwEbMdwevFK+7kt9/YgnpLudP9MC5iO7i9Sr4fMIJTbwFVK78/NcAjLr41OOqNVd9iu/l
AS2tWN+9XLwsBvE1Pzx5BG8qef5mKSoxu7rcduwF68mOyE/MeZ4vIoZgG33RP4+bQ/Yuom3rHt2v
t6O/OxxjzkMX10YOT/dl1Gff3SVjOWbV/fTE+4B6iZbwOp7uIjbEev6Cl9w8bsRr2IvDEB6m7lfv
afzRoeehZGy7G+/QTLHDIj5eHogFfEbZDXI3hKwSXOaNIFzN3WEFoMaldY/0LeD6jWBHbwg6+M2n
b/h+aAu3n7yfxYs/WaATDuNV0Iv3aMutai6NEONarDKhk+/P9ouX6dVdiNXsCQwwiyYOJ2/p+ZPZ
xN/MbDFxvLdSTKNWvFR+bPgzPsStI97lGLf9oNOs3U1GZFGI8F0XOjNuBQ1vYguy2nkrFjfhR3Tx
5uWq2NUsXlQR+an4egYGA6pNPlMv7AJpok04IT7EYjt4l9dEHMgzQpOB8zf8UohJMr67s9iBV3pE
Dy7guJjRccif0NRp6tN2fryz77sbeBTWPdpNLRczPoj7pEnEfJl5/o/vTcLvFfuwv/iat+6k9R2x
JS8mgF75Nz/8frrnqPRx8VgP7vzhjWG+EjRedBERMbvqqpMdqMjAtJovXx9eMLiUfLztbr40xFuE
rwjdxOxQDv2oQb29m0/X3PnF885iFBGKQUxbf7m7eERkP5p4eftiJo/LyBI/uedH253rryYDE3AR
vjN8ufjZRW+dYHQHTvWPWSVssaAH3fsQ9P7Eb9aDh3c70mzCfi/lfMEikHHhVdCng0OUrldRMSGn
8LjqeL0Ws3UD5T43tPW33F3jT47uy/rt1AmSLXIXYdHMUQtqUcWvO+g2LmRJhnBtedct9Y6oWFST
mzv5k5XVL4fB/7Kz/mV/G/e/vwAWqmSbVMXZ3xDAijdp+vb0TnNojIxi67JgSTznOv1Layb86TVs
/Dz+JJMu470tZrxSgtYy0NyX9g9H4e/9U/55FJo2YL6D4k/7lez/5cauKRVJuGbpngaAfho/PFBf
Vj1kQlgyHrHYRsYtaJK+2DGcgyHAYIxQBNrOyRSVmx44n/m1fEl9VL1kj//+RPrj7f12LmTWrS3g
ao5YQ75IV/2DgrDAkyu+amNHF7UUVaRNjEkzKabH1X1G+POlUuAJLnESlvPLvI0REFPyKubdVIvr
KQ6sf+rxPt7Df3m3fxnC397tTUmtoZfVdJ/s6Dad67gsCtS2ovoYTsq7Ju5/EE0av2lG/8s7G//+
L+/s9ig6+XHMRuwDh51JilHJM4LNNu1WF/fVis7s0fQ0cffVhFItJ0TplhNSnUk9T4Nq2q9vp9XH
Z7+++hnb+9l9AxvwtHebdM5LqdLM73t1gy8Si41R+5MbJ/qivxkv4GLFtm3TpMz+r7c/NPdS0ytu
H2yK9UfRcX7Z3DfVV1OI8V4l/xPctNza789p6g3LZq8kWFVlnB5DO29o2xgPK/WFuBqz+WFPTcPv
AR6gJ8dIrF/6VQl5Sxy/YcO9d8L4onR3Ufy17CFm+7qMG6TopgSjImcTWX1AxPnDrP3l9fhfZoSt
GigGNfCxEY7/6ws6DtfqUVFS3Zd+/lFGdaRCBOJRrzPOU/pou9pM9bEtvPgZ3XfG8EoLz42ofDlo
fuhgcIlbcFRtcvNVbwjOuyEw3+pXIBc8uUUXpeE15owKM6y7SISjf7/m/i4KdBRDdgzNMFTV/t25
QWpkOMlGme4fnzp95zZJ2M+w44VgQsF/o0LQ28GI65ngmjh+/PsPV23zb2f3XwbvN2Svo8qWy5aT
7j3MoLKPKgkNkjHbxVrqQW8J8ABnlf/oxcvx4waf/rXU1moGUa6CpC3sDm6CeN6jUY5GJ+rEzfA1
nY5tCuKBKAnOrYQqwi2nD7yfMDVy5Z/RzA4HXHzgqD7TX7AW9tZSYAQKWQ8GeL0q2bN72SAVSaml
gYZoHlgVMQ3Qng8ZN2b9wMNctaLcX7ct89AO4PY9v8pBDAMcSqInJCqtkKbHzd3jrPTPnPGP8AN1
C8d1RoCUbc5v903vNYEs2uk9uLn9nAzV/RWyxlUsu9cVAd+i/SjYy9BBse+e/Udo74swSWlVy6k3
R2cmi55bQVzziToD5zCLQ/AsqC8Xd+qH0AiIOzOmGgtf3cjh4w3GEfcyGoCkHP40FCTDhYbmD95W
cbGFKT4q/PSEE9ZenaHQF87CofdE9CQGUnHR5iMjGCrUN7IflciVjlpSJuqxU3AdmbLboJ0O+8AB
oaxZ3nDEzx7JOR5gJ7q/mqKJH8HZ1Tcg1ejMW9Gvnque0iL+Y6JzT5mPXexEg8SciARn/LOLqWo/
kQmuz8L0ngtYL3D9s92ZKNoQlkmHMjc7Tq2vUXOyuphrKQvVjZUu5Mrt3/VFCaRn+JitKOdpErDd
yZFMQ4MDjG4gROVrCNU1FmbA13ROJXteJqG0z6fkzXvpq52WRnjbpocG4mBJ9uo1oT19LC5fTqjH
x9ckHDutagvl4Tlr0ti9kf8KXMf48UiccfPTacZ+NfCowDeLwr/u7pCID8myjcpoFEW+2rfRhS0p
4OajdoN+uJMtN4EuD85V+53s2lXwZA6CavMptZ9i6DL4Gb6vRIWYm4Pl0baPf+l/AvXJ9hxcrPFh
7F9o0aH71/f8TmYLEl3yI6rQf/jV4qy/vrZYYFgeApWxI/EDfhPQOmZh55kWJwFbLN4X9Pd400SK
WxyDrYc67v2fkIqItkMLM9ZrrIbW0j7o64osqeNrQ9STM64Y1thTWBqPm7NnxPfCZ/Noc3HfsyQB
RhmeBS/dS+dpaG4zILFI0URJHQ/7awsgwb1Dn+ATpCnQlhjAm9xkP95nvSMdc+Ww9BkuQMybay6u
IV3XXYf8JVuYk+MkXY0ZSDEbCHLcG738plXQ0i1jOUz09Rutk8KLKE8Ye9G4BFYVUeIrSwmGO0vZ
iVlebWTEUtQt22lOH+rvc5xMR7AqZfLPZXSRAO45UP1x3rlA6hSd6KTXzOy1QxcmLL2CbHlkOj+D
sV9MinWmvG/dzh0jT9rWetd5852PjYJs7lqddkTzoNt8ZZFdKsCXEn66xGItDM1XoPq5PU+w/QLy
hZ/ukpWB8puxARxa7S4u1jIUP7p5Mh3wFWdby3YKfmrH9eArsyfXQ7/zOir6uOLoBnSZV9P0hBul
95ilLl7v8/KbrBk/KBdSB9/xhajJv02v8GoOlW9+agvaU26wjzyDM4vk4jkbUOt6W9xj+77J1rk6
pWSSszYgOqVimCuvMBLv8K+b6LJpcrdofAvsGRb37AzbWCDRgUmib7TE015wiTlrG0jfz+Vte57r
m2SPjyggn+NpJCkLx8vGLgms7cLLFld6GZ/J2lFOvdu0eBq/sQHH60Nui3AUH0bmJm4OwN4cB/Pg
sZL9nvylm8C1vE+vk0QGl7tNOhEl7EPOrPSpIQIdp2SsfXxZDFQAyA6AvNizIzpS8ruCAkhBOmHj
gIfZIXUBv/uhkuIaBRNsLEBTeaKAACwxDviDjLdmQwn09ZkI4DkWieL+kwgbPO6lnVD/oXkhCiJy
FDRpfI0TGe8GKBxe9Kaa6mL4xBvrHScX34ig9m5Mt4/h4kf65BzLoZEK5YsFAGZDDmHxCShfJ7U/
rjc7ES8Sx0oRX1eqXxDdZxuAatGvzfdskrlJnMcUr8RzQTq/t6YNqb92wsx5OpYmAGEv4gRVzrvG
t7hcQBuONK8hXWm3teCkEdUKp8cZC2squ8P06CYLmUnTE5efAxxbldfxqVQXr511LazgMk1G1EIR
V5X5pnmEFDN4qZ69v79YLyolu+57rM5lwgmKpTFFBRY3s/FRkcLEjk/X44AUEXLUHBbr4e5a+3rO
MwH3II/xmGhjz9hx9PGhXhg4FbP4fyxB0W3GObwvkbPxhneXjVWOHmyUgGTY4pyMgLdf7UGLYMhi
2/pog2Rdgd6WolUDBqE8JFO8y6gTnt+oakg5egrI9j5054jubzsejnzuUCyfyI+D6mU4ZD78qf3l
QN1k8txfKJWOA8NrkNFmCnwUQbKGjGy0xwNvgSqBkbnGyeYGUrwpZnaYLUaTuGVKGeEKXr+8UN+8
eaf75LJ/GGg+3V4NKZOp1Prsl0GOz9b8aU1UNpY7IvSwTaOz9KZb0dNeVesiF917pwh7RjvdKVqh
Yg+1izKFS7pyBsxSf5n5slxYqenn9Say+YVY6ZDPYGb1k85T3AevnBZvdY47HX+8Pm/QjXvYQQrr
wIlur1jx9zV9VKfZnMIjJUBefiAv+qDzDYqjfYSni8v3T8ZGA7SzCBWyEpNUJSN7kTjJ59/K2lya
M5r+0tmNOAJYDKxIaUbrX6oMsbV5gmUhpL0TIadeMs/nyhhfcWICz6zUFScuwUEzraYYDev0H6xe
7i6mwcrpcbp6jQxelM8tFhU/BsiMtoChKJGJLaQPx1cW1JiqUz+FAPqIKOTfiflE+iO3oqoA5YXa
Ca0RjFz73koiPW2Gs1+/k68kIzVL5CSbP3UnBgh99k7loPcft4iACWb6daq20XPNpc7niK9rDqnx
T62a8gY/s7qSlEzkJZog3btT5LFcaYeYl4vzimQSArRY5fh0ZyM8doLuq5dLWONTpJI1Ne0i2Ur1
AofjTtwtiKHjNL4V6NJfqgZttVCwEGYeo61pMRIQNfsh5OBC8Lc8EnEyDqX8CJ+CR/DwTdmX0efb
+Tml9J0T3zQgeWPqfmdFMHyf36CidoeGlTeDrRY9Zvjm7o4TzmaPuwgehFmres4l0336k3zb4JgJ
z2scjssnPRg2qKR5BTwSdUpBTdJVPgnnTTjstWjDZ9Q+I7UStxWPQnZkzpDRoRJH6fyhvlCOy0Jr
o654X0zisAiuYKo0Qow6AoHB7QbcHNx+hpGT35Nt4TMn7LiIhq8GBApMlb4it8XiV2tdU6SOq+3y
YCyF5CtlUhC0+8W0e18Ve2fzyXygGv/co0Y5vkvw0SOqieDOX6Ngf1e81h8dVbQ++kziDr9NWXOt
tTVHbRz3gioxt2MK6CGZYHHlued8tnMbb93IvgTUEnOic7SXov2++E9yd3tld+7jSbUyJ5JjZ6Yl
BwaxTmj4p4t7e+Fc8MyPrhd5yDYJFHYVVphubhvFH1EyZ0fvPZfWdO9E+RBDzBVNpONkXboac39y
5weaXTfjmyZdJ8wXNEje6Tm7P/10RSuIEYLqBXwKyjfePS529YxICC6HKT7Vlc4lScYv36Dhhzw0
NheIJ9aiinJulg0U2MoJn/49bmc30QZyPJbJ8egWFH1VBUD++KoTM2lC2vRT6rQ4TTU0OCFIDpNv
Z2N7x1UiXrGo2BRclqjCxCuDS1MrekdoDZfaYzaiJHaVPbtCxLSbDN9UU0UXKsKYXl/YBVTIGp8K
nQGYGCzewpdXNVVwO6bbxZ2SIntJ/Njkn1eysHtA21/yr+k16n2qWzHWGj+qw7MS95txxn8Psccn
e+Zs+SN25hmbenRe4rXNc59dBvnUMFu08BPpEg3xPtWvJE5Qga1wQh93NGVDpVd9QVPjDu895IH7
1p6gA1FxDfimz8tLH2WoXBqSrBShGTiBS8cf3yEC2Fzi7jOPzwDkIAEksoH9Bq28e8HHOmI12G/P
CQD4TI3LTyWUV8/wuyOSDij2ji+j1fjfDXS/4sbg/cYP9/t2ag032dpfxZQtc67HBohoyiCjubuv
lSntt0NU2ndO8H5A88EYwh8Prr/A/pbwtAE+d1x5XBnjirL8LGym2AOvPpspKzw5pMs8TA7D9upZ
Qe0+Xy9giNd3ZEOJGRxx0N0NcA90/5UcggO8g+vC7sxwfvLkr5i/qpFqe/qH/iHtu+095KBlS2c/
Zae6jkIAN8ctkKAOl/k7e2hw/TjvmJM45++vP9Ic/Z7MYBwDSMef8jvGWVzajGk4FWLJ/oWqUF5Z
i3R/tsf9MfmWPijqqpx67zffPjUYXFzgxwpqxg4m8F9gAnhWG+LrHrXRz5HVIuyM7LsPM4+EnsBz
W1IPTxfYlbxm2MIcBS2DnB2mnqT2kUah5Hx6oEoeK5vk686k2CFnCu4eJJhAVlnd8syaKH7zAco9
Y+/ZUTDFFZ8zgDfMr8quP9xvwt6QgbWTFjKhYoKwX7xiYk7P0UUTzcKgELNSvRTrWj2Sp+CdsnAr
apdlYE6buTK/TeTp8/C4RgkPRczhkIgeW/q26sGDDQOP/BU/CvYAdipgb7lDoMGlFtranH3TqebC
nHGIc9mr9/AP2s9RbX30bz83grcPlTgO4rvLvqlRM2J0fooFepAtowjDGjSOKBs0R16XWEQc4F1S
G1YgEVFD4h2c0rtofyonlHBb11YAFPu7rxeki+3kGg7TB9EkRoX0HAe8kwPNz4M6wiQuJFecY6sw
05ZY8LiDEZptMODqD1Z9XF2deZNu1HW2QDhDYx9O2+/ztntBt1CvyGN5O0eYRAbnzWxI+YQPlOBp
pPma29CHCxiEPslBjvT+DpdIZbhJACbdUvvGR99Nxy4UuIezIzDWNz/7siuvi8v3NCINepM93NRX
Fq+rm8mp1+/OEdBJ/usAM8iycldhOIhap2BbgBusjj2ZjwVOMy/CcmlS+Pigwm5/XsDdEQW4jwVi
KJ8uAeqsXdIYLCZ798e3Vyzuy2p9W5iftL4MslfLYF+ACyFSk3f5ga8qWWWNyp/fnH260YpRChtf
Z/ocQIKW15mXe3pg/Wz52xg1DEfYffY+QhZn8ZPOcwpog2jC7kX76D9oCPhuvqFhiKWQDoyC7ag0
fHuZbuTPmt7qtUPRmsOTkitb6a5t3eqjEu/3+EidVp+eQxYUiZm4hVasUVGAQkNlZ34kACAOA7hv
qPXQrmBL/xiRB2b0AYN05B9MwW/ph3XbYl/CbbcIdPaXZbu8rjFPDYuDCpBDR5AqtE/MQl3g6rtp
Y8K7qHAVn6oRJyRw8QkrlYnk3V+ki/9xZP2UASt8pd7hozQ0j94xJz6qj6cvz7qlGegzzX98MAMe
lENQbfvZqzGBPGOTjr0Nbzo1yhHDexwa7MEn96/xC9xCdi2NBTEH4W1W3zcqdMOeSQJsdyPhB+cw
SU8pWL0csb6kfIJBzcVPJ+cJ3mzTmwujzqdq0Xw/cXFD8/sNs8Iv1h/F5LlLxqnphHncowN3MZMA
4m92jx1fJKsy5iX7l6W5Aek6JD/SzNzafrWttillsowdb47+hjr+0yfmORkH4omoICmhBFfPyljh
RBzvUQODq32NpAnojvcVG+M/IFiFu3jOmVKKe/mSCQyIKOkqEHHmLM+b8QXJQj3xIofouDC86uka
P9LP/V3b8p7BKVGXEF1LTDEILyHkvMS7htwkJJDwuQQkf9OWlKK3phPo0/zzvmQ7TjwpbuZyFzwP
zcKh1INJz2rLb1zICB++/FbP5Io45cKqSzd1rEcS1I0tBMEAzSxF3IFYx1yyHGcYPAuDfgcsixG9
vPJrHe8V95OQUJs788eEPntwq9h3kRoFzbd19JHnsGql3mfDK5gcyrYnP2y9gTzSDlQGoAodLAX2
tHT/ROarkkyG9k/be9WqWJG7AkycwyRgitJCgfYgL+SU03R7nyJ5jWirIIoA4HL2nI14UOfqobKC
QRnrFJevZO9ADWsTUAqfWZjUlHKn57jekathUyHqHcE8WNcQokiDxmmB6yq8qCpAfGEuGOBrAnWS
5cYtcFSd58a7vEgozhZv90iaGe/GF4jKFworgwYbI4aAjjMo2cCXLZDNCZmV9K6e1AiQEpKT8cNM
/C7Zy0+DC4SUrkaazxIdLDQ1OHHUIirPmukL6bWLBu64onmLtkRDBX6tz5s3MJeR4qDPq6AJ9E0d
3UK7ZjVzZFHoZcd9uh91vJXgV6E4DKtPKWJrrIFmxq1KP2HMuyYAWaps3pij7sBT/VuImFzeF665
f4SsJobERzgvX9ibO3KYl5uvR1vOm/nxJE3wV2e5d7xSv84W9bu0HQLlh522/noeYGvd1ib5CvE+
jCtChTWYCvi/QrvzbvpF/0qOkiG8zS9e/lmhbmKisPDn98/npPct7Mtvfn9o5vWnUrGBcz1Q4uxF
In3DTYk87gDhN1WxMeW9lOxLHClheaJrx57TgSlbbZ1V6mP89E7fqiwAUP/39RXl7xQKWFlaFpaB
mm6qv0kGjEJ3Mr2iNEV7nWr2nDoL7ZAS5OObTPXsDx82yh1+q4NBItJU2TQtS5Pl8Wb+UqiUSuls
6ucm3SufN4KvSoyATfsOV1R/JajQl6xS1WfyXE5/+OS/KSL9yyf/VjcuNOfpXM1urMkqyDmF/HGH
s4BbAK9l91zQ6O7Letf/JI341Xn83z3wb6Xg801pn7JD6WxY0+dzabzWBKY767P8AWho39Kf+k06
nE+IoZJ3ijN/eOjxof7dp/9WF661R2rp/G8P189iu3oHvFKI4IkhK8EZ1nIGwID8U0u2v6PToQeQ
NY1ZBVNf+e1zh2HAUwv/vz0NimZIErBj2l0iGpJFzd2zcKNown6iTORZOtFWzqz4Y8uuv3vwv97A
b7KbRO3OdpdDqLt93jR3QAl++4Vq0IDtkwga/EoHs5H/MN7anz72t7Wk6g85N0cNgvGivKm7y648
yQvnRYZ7bezzLZnVY/ogNc5CbXEMtPnth1QdwOvpXlZ3TBGD4ttaUfD5kyzob+/rPwu4v97XX5Yd
porYY2VM/vMM6foED+EoOWCZ8Vq+FhMn/jXrRpnbf1rQ/uYV/NuX/+N/tnVTfVwzjHRFW31/tP/t
/vPfXhq8desm+/z/QUKHAu0vi220If4Xm+CX7+qUUcr+p+XwL1/h8Qf+w55V+8dowOpQNEcc90+z
3/+Qxtn/sBVbGf/G+g+J2/+WxunmPxRHUXV0cZauqAjq/vv/MWhV/6Fqpoo9+8jJ0f8fDVo1x/lX
wsVo0KrI+AwrqARlmXv5bZ62KD+fBdaIruXMW50MXm/VnvBFmVb2vaSZTzptrQJOVX6huEy1tTpj
8JLfwsezpQPYXRoC6YkRYa7ePDPvK/dWVF/JUGaunJHvXRWCwIcDW5pmMhj3mHt7oIM47SdukWkr
y0tXU5nKNuZFUknW0DGGpfro4wzpRDMiJY52QflPGi5V5otzvjqufbtGtxwY8tk8JZfJR/XGJtK8
HJ49/ayUZ8JxTz9AKTl+G815a8gP2EtHLECsqsMuob97t6M9z8/0FzCecihf+8Wxp2RVKcNX12L1
UBYPPH3kCka8lbttc3y66lH1pK6ndePj8ooxH0FyokMn64oCRTUF+fNRjW3k4+gwiR2NQsHQ1Zrq
pgYcHUlVSRKFEQaONOZV0PPB8qWjRpMLgIjrhZ42UtpHzB+keU6Y1ZLjG7lSwfL+vhflspIsKxpU
2iA8zSrz7Vt6OBrn3M9aE/ph2/ceRCiQwA4VzEVPZrV5BA02uxZTTAkVwrP8ri4YSShOS/n4cQ0x
SzTrbuIU573T76RMWdTJeeoMHajlZaC0evk4ShzC3cU8YHhEKVYnnGku18mzRAae6epP/jgCEOeN
3zeNITr9uLCrjsoQLyg3q8K9PrVDh5WXYbeYD8AO0GkeLRTzGJkF4EnbXKAgPMog1+6ncjBIzmZp
0lHsLym2pE6tcHHyAaui60NzTLzscffV/PhxNIKywYW8JcTUahAVM6NFbn+ct50S2lcqMwaNAnBc
VGS6L6S79qGDURnnWLMIKmr6WjxuuFvgieTX0vND5gpD6pDyH8H3jljdqN2iyHMAcn4uuZ5x3yBI
PwMHdYoGyfGmLLrsp87MGQ1dD1IjfXVaGjUJABz+KW6CMJzmiISHV5xq44uRDZyxSepidQVgXgNB
asb8KNnz5kGIQW02cRi+tiWbK80P6U6TJt0x3L62gfK7o8AXYGFn3cy8JeubYS9gTr0ZuELgkJMv
MxCIutNf0qpqha4hGrCOj7i8PX4gnsV9S8G3eDqYivDIet5uKuoDd+URVkqzwDL8pVKsuFF/miQ/
mZdhebsa26Q/zopHvdSkD9Mcwi7pBlczCBvSbj30E4PQPzHqjaUUn1VyJG1rovZ8netFFvTpVu9g
NeX5dLiVm6bM4vYxy486spBnycPeEARi1TXHMPE1MfF3OLYUkxNSkeKqvpVVsuFVu+q7ZRYndbQ9
u9oZNbtG+tTs7C2p8dosZIEtcpsYQOmP48HGwExITZ26WCneMCpraiyzWprpoP3/uNda3AztKjsr
sVblFJMN0ZjVh/RQPg398d41zNgjliMFW5JjmCvOxtiRnlFxTDTqShMzYTJqcjtLc2lddY+na12s
qSpfdmcFdMSUxgrQAIKb5gO2k/17XppenzxT8oJWd+3+coow0QKiqZu37HzdOzaV88uF1jI9eoeH
/pJdzaOoW4CPLL3A31pXCrmUpuJ30jtqXBkqxi1MQzft+z02dIuHDCLaysnOHEpAz0w74SIYXOsz
ns3phQoJJSvzfv56pp7anD/bvIglXZ87+WVhPUYOkIEYraw8uXryjWm6aZ8d16kpHV/si2jZ+NXG
er3db/usc0zMOLolnScAEpSa4TdxLzAs+6A9CRWtGhPMm41foBKeq3ONl0oyz/R8UqsZDEEe6mpc
e8w/tPkRWxLHVOK6bb9oHaGJ5KHX4jJogKs5s6CAxCKVA/mcLE0T50xqqDx2in09ZWZaYRCbZLiN
UburrHVvn5LxD6+O+lY7GFeo2n7AelkYfLysoXLuG2NmSUXYjvdgZ2RfEsu2KR13aJT1wy6nRpIZ
PjsqeGJ/3ZQWfK0HvcaN5KCcLwPbMeCKQn/565VWmZiReZ1eBWX9OTw1yhklFRYsXxIaw+wfhVG4
+IBQh7lIRLfncj88oTD0NWaE8BeTTN2WunSonntHml+v/dcxMef6RfOlFmv9pxJbZYvJ9c38yHIs
KI51GeJ78na3cSC5PrHxfZzxO87c7J5hbT58dPpAr6BUX2cj4NdLksB1lE3nfqF1tubs0wv2eX2t
XT0Nv+I6mRZ0vTEGwO37+fZ1SVMEX/cWtVzRzroOwFpvzOhSWhAeR+OVo0ZC0N44cOl8hxlep8J9
A5V7Om+PRvvJMXyscXZ0b0d5wF+O4vN9XbbUFQtT2z0MKJnHGkcJ4wLub93Wx7O0e5iAKKbTWn6X
2Kuh6FK3yUB1ngoiH8OCappk72Wjk3abNq25ky9bivEEx6dPpc1HO9zWrF7/rJo3L71wtmntFT5U
PXpPYVyhsEGoeb+1sM5U0eml9ePC9i2ZIn+gY7raHdQz4D6mfCAp/eo8etlAbEYz1aH9fpST1jwP
rn0u37K66N2rYx1UpXxRHtdtj3/e04Fzdn+oNlkqtluYGbXnBFWIxlaPuz1uHlS8j5yCelaaflue
sT5OwCSVrgp77elLSXZzrQy/w4dMoqE81NRrsWEtjuw+nJyunig0HkLVplowl2vp5un+xaDZ1PAA
AC06/K5TOjKq5uKRSyiTe/XHqnuIrMW+x5BFTUhij1dzJqnW5iYZuqdmn1cbT6WSJn79+Unlpck1
35GOJ1nCTpBLw4UnMrCwZIy0DDpef6Tue8HdzIab6ueN7GmXalMnJTHH0II/nB9T+X7s3dRRPu69
g0X0EKXFk6ggQaiWnscT84jVFsQHvWr2Uk9hacDCzL2fe4xcNLA8+Wax46iaq+XIUc9o3R639g5W
lEMkauXNOZEDrH7fiIfAocsURPtxnSjKg5iv6i3XphNriuNmarPlcuJhXnjvOAcRaz8dznFnjDV7
TZ9LV5kcF17ilRr6PWk+b8kNuBGqpiIhOLkeP+l0982xH/e24reKBG38eR2C7FEvymc+YRYDkCeR
3sugLnnKmVM6yPiOFiSAqqISUSEuLmUtkqvCs2ToTMeGTczm4K4emAynj7CWh1OKvZhEM+Px0zCM
iwv6HBEQPGIsGDfDFZNLjYq5kcDWSJ6JRww5rZ5XbLZxphOXa/XSPFv0HNfqHaNN65r+XJIMgyXs
4JP8M0mNpUWl+e70r/+Lo/PabhUJougXsRY0oeFVWbJsy7Ll9MJyuuRMA83Xz2YeZ3xtyxJdXeHU
2e7ycBk5nELtxp/SQgsvWXKdELDIqn0iqz6Cgmd/ZnJ/0yTYVn196YoY31ILuWkNdHS5CcuUj8Uy
0/xQ4EujMxzmS0PTlw1pZfmFsyntnAXn0vsJYus1TvJ9ULs3nnxkAC4CFq+unxo/f6kLOrljklSr
xmrv+7z4MmHZoDtAXedjYjZUgmRVE7PiZHhpMMWmgFpkB1W0yfASmryf1mXqbkTtduA2PaWwcLsi
BTOdjF+1yWtuR/q9XWMfcBOvNiIzXqZmvs4aX5141kx+mwGFpVv8S8P6vpc5qHUXwW1q4X86oD4i
MbQUOgcj6z9lSLjk8sVKXBe7oGX2mmPbh4qHa7eI6EDNqUBHpi1nFZojMdex7G0Zyd1QYsOedSFj
lK6YN3FtIjNJsUcfU4St0mcBOkbwlM20DL0cHPKCJptD8heLlctfHWb+xtQkAD0bAZ7G0gqTkGKH
h1R56IYaSzj2GzZRhVN8iY3s2hyddF9F9rzRAZgMLEu5Q7JyI9IWmEv0kdY4ovn24rlgEDi6caaL
LIAok2jvrSR8Ccnjd4XVGSxpJ3du1hUYc7PSnpY1OWGVH4OpPSUaUbJnJUuYJWWOHXBXCU8TKHv+
d/k3WZKYZN9PvY3gIjZ/3AnTewukBMFZXqlBGYkXZ7OamdEV+A/V1SEYrZ3yDHzyguLsS4daMRO0
ie2YGtJV/6zEJbUxaISJamIjOnPevHGNjSe+T55g4C2wHiJV6ta2tDOW3dx62Lqa/zaq5Q/E1clS
3PS0clKbN66sADfb+znFOnMo6r/e7U6ZHoy9neuPMBHOOreN/aDnmXp1Nrd2NO51K92DVZY0xB1Y
TzW9R4Qk+G8dRgAW6zot5ToIzXVgUB1aqflQSTrm3uhv3bJkZBR/1i1Cc50zMp/G9Fl31suMU+DK
6zTdb4O0Tr6bo51wkbV6ixPffhBWfBLdQSZtthXpXD1E8dit02s2ptUzPl9PnpN1J2kCPY6Kej2O
IDXaUrMO3rK9YFQXs7YJDVP/2wXOVpex3DR9m24EtJSJO3ZTg0Zap4IBvpcKhH15SN2DIXdY+f5Z
SkYvPNIeNILpw+xmRMLakbsCNiQOs1QfVoiOqSS2k3z7OytHiBxHKEdim351Zd2lBZTQCs/60+g7
j62qnsMJwIKsqmMkNLqzKt/3KfR3jU2Z56nqTuBUu3KaRK7yqflSEY70/WBcaUOkuINTv85NeWe5
6bmJA0q98B/LsgzPNE4GPhoot6YXYUoezHFgfdwKomrvjC2SE4efi6kuLXmfmGx08qgizCswGT82
wPg8nq51Xbao7e0NcBeW9llwIExFnHsCk4fT+zrPbEbursvkprvFwacf10zth6oE8k2hhOmHq7eN
OWIGy1GDy4hX5TSLTRMaHEzHp5cIg0AP2TXM3R05vrNprF3bJP7eKuwa+X3Oyrhfw6xT472R+nhe
+dTxno0XSohsfIymDa5rLNdM9r1fqoPMiC6Z272UhYWyovWY+VjVP60AWAwC+prRGjsHluNKuWO3
Mi10E1zLaysYvG0TG6+R2NWJi5eASd6iEx9hek54Vs3d6LPhoPKMRWZwB5iktXplUfxQ0yo2ZghJ
odS/5cygq17EKrieo/hO2IAwW7xDJ8wVO78edmVRvReSytK3BPRCadFIGG650aOVLXIyzyLayjhF
aMvrkhY1kyswCqekXrueJda7ynaqDWWssXKl995OOLnxvSKOuNLj1l5zW9KY5p0x52jAgAK5h6xZ
ADDgESS0DNJAgxIJqpPRk3Q6U/k0ZdbfqHD7rTUTOUrTLMSRDNwLgqjIFtxC7V0X2hcB/r2V78VU
/zMbjkdRVnpbi36zoCE7ukm72Ust3Hu9D4AccGXcU9G8esHw7g1hcddiLk6vp3pI6yk/VIPNw1eL
al0bQQiT/Yu0rCrDaZVBCVtldfiT4jla5+MtdGxy7Fx0GxgFF8eUL/83JfrRZLaUlNsGi1hKHePA
htvzpGzEWSUaeXmD9hNv89kDqJKjDB0lvzKxGJMRD3deLU5znz6JtvqTOMyY1YFQ66xdt2nX7oDV
oQqzu0G1TADadVBnALNHn/aAxPKz717tRLMBkiusUcZTHGR/cTxikFUZlLqmPFRdTJMinhEfBtGX
6Z+HEO+e+q0P0phbKbhZWf+jLQtxNOd/1UTY3MfdZ6cgmQdjxFAZiiFNGLOyMKSrEh4yF5qxh9O2
N+JsPj1x93LkrfBNiYIC1foxNXb5Odbnk2n+ZlA8HdvgoSCJJ6aN+8biTLcqyxDrHryY8IUlIN40
2Lo7Bt8lXfxjypRYparyQwUuMF+X6VzZoq6fw8+gqTajJ64+vqd243zY2VM/O28k6UCiovZ3TNub
lWv2LkVyQ+3Z2i6Bopj+kqJ/l+SEq8xGfNiz4ai8x8JM//XC/B4RBEOMRJAWlz9Cx4dy4eviZbwS
IkLOkbFs2Ls/TiTIlMyXWdtXlQA4rkjl0zI8VA3rCJVnouQ0HLpCzh7bwGffTt/MFsH2//9OF+V3
61jvJvF9JRk2l6ZNRFNIB1MVHaaRJEYYqqX4cQ5+SsFVGTnd2Bz3LzutMYt3jrQ7GTuyOGHHGUSt
Ie3XbcrjMOl52zmbOlYCOXDF0v9mTgjzYcTFKsddmfZIaseAbYkaMHHz2iToMua+Ac2Lf3zCA09u
yPJwNH8k2qdaQOwpUVeHHeu4DttQBb47IgvX0lS7Zm7who4QBniftWs/johK6051FPNjtzGJd7iH
ozFO6woTQdY36UrdFd2PWSLLqIZIrAw3+0koLXTkP8+j9RxUmOEPA/Wu4bNPY9KVm5TLtHlgT8Kc
/Ts/3QKW/IFT9dlk3KPtzBwqDqngc5WcLE1zrdQxaZwbnQRezbhJf3cercNJsJ3gNCi8pX1u6bBE
HYLYlqsfCQjbcCNagyJ66Kq9SXdyHtH3B9auXr7uGuZ3GLY7odVL3UO/MZluNyBg1YTm11LuvhpS
1I4B2k5BV8UNnX8jn4PLXR+MPe+1SPGMZK2kc25F37rrgHbpuk4YGtLYZ4OLaWI7Vh+tn35I/TX3
47vC5qVUnCSMcFdJEtO8pgM9xt5LZabmZvCt02R4dARFT78s4up00AhlJXrXquWUx8G/HGxT0w2n
iHZFOFfcUDEfhsbPXUz2dxOzgyQsQvAgDqM12xuyKtTbmdwEkTqEY0Nx2guW6dryCQ++dwf1RG4S
CpRvPtZW0B+l3YtNVeqTi03qbHeUacHogmEqPnon2vkhNbad2uvOJlfWhkTzYdaPfYturVD2BiRD
1ruoBLnekYr26yFzUCuAcsJE+exzZ+08Ff/qIHlVHS926H0J2QGgFSV8fHRBOtGYhsxgdXeGGrDO
yX3ayIqIU1Xt3jA4cP3kXObUBJ5EwmEsjYt6YFrQ9Kjycu8Jv+/+ZIX2dpxnUtDcYtkdm+h0omlU
ewKQWJthk1ybn07l3WSl1KZo2cxK8P/uRUadPRXkHH7ymLc9GV52b4bglgBUwEbIpgc71KjqQ/Zk
/CXVq8Inc+Djn0P1oKfMXVfIlJPuzYOBM2X0WQRL22vec06Ataoa3GsqTOBJl9iO9MmhqBb2JpCl
nZOyzmUYB78z2OorH0wZNSz2pM2OB2ozzf68zi0NGY0xcVIqtkYyo9kkqtgZLndwJ53HWrlIvHRZ
bTGjf8tBp+Wh85UHLU0lAtaaNPijt7KvyMbbd5qNW4/fyrq22UMLfWnz2hFbWHG6VVP5URXm09Sx
FuJ58EhUh4KuLHH0t+1X2hWN7+C0pRZ9XIr8L8NHqZbmsE6sHoVElZCduslzWTvfOneCtdsAWq4G
WM9yMAhKM3xYr3XxfLSDQ++5f3YUskDZYWQkCmpFP5ZrIXSJHR3W1fVA6tw1E12QuNporN93pTWg
rHSnYjdEzavZmnh0dbz30DTnO8/4TZpoX4qSvLSnCyDScmP7o7cJ/PzSB/13wmStYagV5/QPdVzC
4Cgq3HuVB17e1G8681i77NkidUcUsHnJKEVjLYtz99q1MKYsCrHJmo8kUffZOGJtGOLTQ+N15dHb
2dBnNdeDV/2Gxleb4STWDA1KaAf8gZXat1yKjYpCwUDJwZPaS8Sq9eeEsXPn0wIL5vB3nnF7MmZc
7vBzbliuc5KJTje6TtdmHa8Y43NJl57yEmWiMCK5khrAk2cjrVbNRPxgG4SxINawhM8kRstRZy+p
EVxw4ruNo/ea9eYyY2Odi97MGq5xT+GeTjAi9lliFyfiyqT7deDI7SRUv7XtmoywSX9CVpjM8KNj
RmC28c12A5phrf1vCvtvKzRzniXWHyt2a+KIiG/63DMxOMq12QRnxytR3Wps2Uh1SR2cp7HhjzKW
xxuiBGZKIJoaSKdrL0b0GnS0StJeHuumXQmXHqETeBP7xcnOAvzi20yyQi2RgDXobkXdbYv4VE4k
4p1FAeGnSEY1pv6JhaaqZWcdDMdJGMYuVkGwHdqfoNYf/lRjOFZLNsBSurGpABiF9GZTueNxqNAY
CVk8EJr/iTozMJz+1CUJOvbrXCoKcG5LitO7Gy4pVs6i7muuB2qLQr1kTfyXzeNhysqPQBbIbaMB
uaBDd2WC5wOMLDxn6kmr8aNuivigWy2BsC22vBHq0tiyTh7gwQL5auwMd+koz2mUfGYlu9K+n/FG
eb2xd3OSLD9gQUxyCi3JqrxlIEmiUNxWzpBtwElYdn9WhXyO87uSoN2avFvl2OODEmTNpiaZ0lmB
1EwntOz0Rysd1qHLjLW5MuC+FeLOCceXbI7BayYojpOOtLrm0LWYBiD69r9Th7lHN5pv3IisdXj8
chyFL0WNAfw8O4fZSL9CbrVdqIp/82J5LmbWeorOB+lmRmAo7QZWnG4fMHv6UR2lcDXwWwY3eJJe
xZ5NFnFjgrdTTWTsqZJZRxsf6xCRSpkwiaASpluBpm9IxTXIGGdMjethaWyu4u7HM4KXVuHONXg0
eSp0+Iy5vCzaD9G9Yepyq5jlbuN8uJ9m7zVqDGsdUr3DZjC3c8Q+OO6aeO7YPFkuiW3TdeFWZUbP
WnRPD3D2NpbwP0ORvTVqSB7qun1NY/OA16639hOfbUitPjLX+gPN8WCTe3ETc79JWtg5Ft0bzfVL
Rdac3Dl+VLLwTtyN+zKmClMFImx6VoMw6bCbBR5zmA00prPt7TZZB1l65+ddewh9EHOZDT8r8mcO
QpP/Fr7/idK4Lmkdiogh9owZpc0b5WaqwN95+IQa0w106Xqn+oPdsGqmiMYyynr7CV7yyJM0tGfq
1FWvtNqm4XRVUfxd2XhdMYLYBdL5iUv7GPvuvRPsQhsauzAsstNkmTDCTuve09bhLEnc0ko6WV0z
pJ9Rm5Pym26zm5ST78w0evQyeyOcEEPYjGU80sRtvfS8xKSLrQf0aOM79TFJAn1trGAfY8h/qpwa
1LhZ3pnS2RQ9x9efxa4RrJU42VMVlvIJwofOsEM03bM76ys+X2zirJx8Xsow8e0S8HdpTI8r0jVv
nqaS7gzyltFL853q+98kKDk97uifNKAoN2kk21eQhnQ3nZ3EQUlqeM0pHqJ+P4TVwxTOD5GpAurB
od8EoUt/cpIhXLIu+vZLSA2FND5Gv9nEGLlsXLdrNplMPz0mgI1nr5PJiLfFlDKnGZa1Ps2CskkZ
vIXPc/L67hyVpX8mMq4Gd+z3lA5HpBAot/iwNvkohq2JqBsmVym8mwVsJWg7FhQNzwOzu8qrZ5zL
481YM1psJ7igMOYwXohY5unvh2ia6CbEVr2NcliRgwvPLm3tejOm6pBHLJSJ0LUP5WRCWqroxiol
jbtqEk9ZMrDjpvKJGR52ivxZYOv6gA3fiYR+tDBEL8V9ghfKZRhZaulg/PAeqxtl/kwMONvAFWhc
Ec3n2t0jy+Mz5IQxw1p3sy8QVxb5RtnlV2443a5gCzd0ElwxvRhTu9fc94A1tupOGmO2T5H2JiPX
mV/QBfa8+ZhV6WspOm8dKcoi6CHZaszluMGp+7P2/PHMBc9u4SIQUbqlI9PI+6xPPj3huoy467Uc
WjYfg+azLPDty0wSHddlnwokQxvP5Wr2x/QUpQBWXYEmJ/feErPdRdLeT3Msj0PeM/go4EH5jg42
s8I2RLh6b0fQV2RuryfKmX0AG3a1NMSiiNWdZtjH80w55XT/MiZms6q6vUrIUHuruFlBN9Ch7ynl
+5J/XmD8EAd8CNaE+Ec0ExSnVr3XZbkpY3N+ln6Vgi7LXoNmJEya9QMU0Atx7x2ZFDekz0DQG2ua
abjPWO5z3fFR2HPzTwpRrN1SHkZz/OpLfShn9kJ0gBgkqvSfy8/chJTaG8tYBr3SrKHn5K8FdKJV
51k/oqHl7jXmo9M2rxn5L2YI8mAgvaSh459FwuNYuh02oDN/UUf7bVf47aFtJYs1hcKr1s19mqhc
Z4N8LX0irhFCqTPhCAyWYa3GDWqB7jxlbQ4FJciPId45/WSTgYTpcyGts+kZj1Dl/nxd6OMQQPyx
3fY9ycef0DPWbhLmp9o8DAVlS2ju83hZVZrGU+j1AIa6Uy0omyYoTMd+9PaF1ChUfSvZ6JYhcNM0
x7RS83YyuDmlkYu1rsunYUowYuwwLwFn4+PA2UFl6LxNXAlgSMSRPq/vSbt+3VcrHPtTCE3HrzFa
9ZjtuNz1qyQLHrRHMAgcl2xKVvfQ3b6E5xMoRuOggsW4dUq+6z74zfziX+ICGGyb+bky7F3uTm+q
QFhpc6og0TKSJtxsRhPoFvMvI5nheyXzURG2N4MzMAF0LpXpOXeZPV7GifGn6l1arfn8HVOn+hWN
ljnqLs2Ycg9lVrsxekbW2sfXsupCDi3b78Lnf2VTGbHUky6GLHNyHuziJ2x6cI7WEG28FmdRWhBh
aX0VICPWtqqQW7+h5GKddh9GTX2cWt6iZVqpouzAeV6GmfEpbBmiH+Yx282NzWw4yWk5jWAvF95E
h4EMN+ZDYXLxiLIP94G5GxqwXRJSE31Q64vUiOH7jK2MPkxCM3zVzPaljD9aImBDLcrYNh0Y28py
Ax/ShBC36dvg3ar+B1atyyGloblsU88anexw6ExqkizCP0UxtTzP9mTTbW5fmsrFrZ4Z+VpMKast
9egc3PCqENVF7bSZlFmhBVPzvaiqzeRPAOfUwxA5SHi8Z1mZh7Ed36ux5MITwW/eZgeu6cMczgj0
3GQzhfpZldY/kyzRD9PHwWb4GzXJU95WtyZhm9BuqeqTTN2Pg8Um5bjgkc7ckgON3cld+0CiqLGT
VzeuSVyzacssnxn/QxqpX52in9MB/wJv/GlTAAFZ50Y3rmjPNIxOrIz9rkTpBQ8impPxasKRPcqq
P6VuVjGoLfSup0BMW+tPdgC3tWievFpiASFCzPOGaZtO/akYl1au0dvrIrRx3UgzkqxZnu0FHa8D
dgwU1TG81wZVUdntMLts4YoX2VY6lBWLKinWChI9OODMhuLMoDKNfjyRftamjmialsDoQphvEY2o
AfTKCUb0qzmpbiuGpLm6KQjaMv+zg7L4dor5ineZ+etW6ijz8qPjjn7KySXJnMfyDCZriiYToG90
YY5QHRKqDh5dSQHa1fVrn7ACYrJBXvD4asNji37EXTXS6Vdj5E9TScHu1excVG5X7ZoJ8CkdO2b6
86XHRTswMdFumm+kahuR++6JMQT3m47/YKofE0u2i6NoFNqfYTYPbPxTTk1q+PLr6a2UFuZpdI3x
S5/8fedl5qbqnVvkaYqNms5ON3N+k9pn23UUb+5QGzh/qxcrwzlgIHgfQ07gFHbZY8KEHv0/wAXd
0niZQ72mJQIY19pGQSboHQK9riL1ZYXUs8x6/WDam6q5L4u4u5OO0XPmCsw3lDJOYdc1cJoAqtbM
aY/rqrUBcA/lJfe8akO7Sd/NCR07Q2RfnWRhK3bC3wQ6oxLN6xLJ0uqgF3ijtWAcxyj/RgKwwB3H
BfNIQ3uXLeDHcdarqAAFiRRhXNCQSZCzr00LW0ONlAs+MjF9ffApFvSClmwWyGQ0qI9uwU7qBUAp
BmxkIFLSkvgpIVRWkCq7BVnJCGNFGxWvBJoK6xiuZYDViYZziVhpmekyxVOodkBRsUxtgcVEqsMb
AShzXJCZEezMbhCreYFpNgtWs4KvyVSfOJEekgW8CaEHiRIszrwGytl65b3tjjcHWic6RB7yCELw
AvIc/0d6tjcWNLDwW2CfvRtdK+if2n3EgNdZmwsWlHzzrOry3JCDzbV9EAtANFhQosUCFa0XvKhy
4YwCeZwX8KjvtaxjLzDSBCqpD500bH0DbS/AUi+mDZstENOUBq4rmVkteNMJzmmzAE99yKf9gkCd
FhgqDWEeUpDnlrks5LhUEO2gV6XRXpsMwYuiveObliAkyycV9YfckPfOaB7Rbm3NTt53cFm5XfRd
h0VCC7G1XNCtCQxX4dXYYCxYV3TM6CMgvQ4sL6mnHPprQcvRMNECTXBhMz7mBk4sWMS1aphthCEr
7HX0MmV7vYBlg1zxUwBxrMCSfCEEtY6985PWfYtcFC5kCqG2oTYYR3UTaXEJxPS7vMjQY71RZpe8
tt5sJ3xe0NQaFSkX7rGO56cqil/iPrgNDqbaOjpWJndDGb/kzr9Aq4Mzx1cn0bfJil+hpN0KeLuT
sZLQdyMovDk03hwqb9g/0244TrB6Q5i9KexendkY9Fh3NH+PRsRUQlJPtN4hhvlrLleK4IWOHRZT
xVcbXlsIwUBntkaLeUwUHGIIwoYntrgbb7XH2JcFbTjDVP8nIHxcTrdQZt9iwRGjAgQmb9tMWjh/
SUPJGuN+Bwv5WtkHN2WaGSx44//h4h3EY9LsFxsCct/SeYaIPMQHIHn8reS7CzCZBtCRyv+9haQ8
Oep55lpaAgIDycZaS6jLdf6dwmDmTvnnLVDmETqzB6UZgQhDB7jNRl7dOXSwswXobHNCGgjPE6Tn
DuJzDfm5XAjQ+ugGUKEc4J0o5KYAnO/ea79H986I7HejVg9OE22HGt81Z0anNu+nqV/HPiI/+NOC
cBwvQGowbPf+QqhmC8exLjncaoizJ6+N3yogUgFc62FSNP2mf1KK79az7juWg1w42KTWMLFrezpE
Jt8JK3tBtbuws91FqQlLe/JTOtPT2whj26hAz90bzsaDvl1D4e6gcUf1JjffBwjdTZexlQqzO4Td
HcPwzvoHGwAXgpmvgnovg/QtIX7PH8Ab/0oo4CreTTDBc9jgNm8KR3Drwwx3e+oNGOIVLHENU1zD
Fk/q4FTAGpcwx2cn3zeLcgazwj6skd12+IwnUK+OTa/u51qevX7YuYE+sLVzDCes+yOUc7LZht2T
JInqoXfYqkVnMp9iOpklC5bJMpb+MqvggZtwaw7QI1lgqEX8BeGNx8fytqbL5mJrvTHiv1RhTyd9
fnZtH08k69Bo2KSWuHSNcTM82m5MPvj6m+/qN58izOBjXODwgb4EunmotP1mcSCXA4hW7VGJbuuJ
bJeHw1VI/VZm5QVo2P9fDxBLhSfVw1gTzYf7qJzoKSjLS6nT65COr12WPAxZdRSBeqYaWcMQPAa+
PLdW94we7xqX8y3v8eZiXNGxN6mZQCH8LU11MzLzzUy3DnA6MzIvZolAPl/GNN45n5KrjnnxenhA
x/WQMMmyVbcbWuNZ2fE1bgFJ5P7HEkb8wWOYgd8Sr35S67xObqwGXZdIEviYGYIPlxvfex/rS9Rm
r6NbnKJup/x1N/W37t8cIDLR64ijQR6cjw+6unQWzLxi63cXt7xRxNyPSbVp6TpBBp6R7NByaHdT
os9mvTi8p5cJymFj6NP/or40eYUYe4kt9dAo/6OlZ+bX3dFyOFOMIOOL8ZjPO+AzG1/p6xLmln/K
bOuFCdDNHoZbgzQkH917tkeuTVdcGNxcPTO5eijGoiF6rdv3MRkfLI/I2CdvTJAvapAPeY5LYODc
Ow3IOvUQx+VlkPpS2sb/f1jXxVfbcG74knmF8bC8nmB5Pwf6lGRl5fgM8uxkD4yZxvwCGy4P47Od
fsW6PfUaPkyXvNpp9FB0xGh+lctfkHoQquuHeWbD3bPf3Ek9YLb7vHwAy88vbLyrhr1nR1eURHfo
0G6jPb01CS4jXHRhn77bOnqdPLTG3HqfieeBnMX+gyfKGvz7Sf7oOr9QNGOr5kB3Zt0LhX1Q4F6f
D1eKf4oPVEc8fInJOj99ahlOT7avrqbP71Lew/K13AkPDWv6qkS7nLzqBKuban5a/qjZSS6Ub51o
9raenxg5vqRKPaPQ/fj/0jHlhxAjKSyD4fgVaehzIuVHk8RXt926trpoVX2X7XSS8NzbUexjf9ha
dK7p/ulg3JpG8xnPCm0yVPdhVwQ5mXv8sryEIssPfn8eLLAonCjeqwdLWW/DML7kap8O6YOw9F3d
PLH3+Dy2zrdM4OVZwzOzgas7pwcVmnCpq8v/j4053JanN3InMJrIF+jg+o5xF9T9M5qe93kerqlh
viGp+ahcsldZXJrc+UCuwQa8u+PJ5ILA3EmHN1EVl4IDutyTo1Psl/2EjBNZp+NT2A8vqk+ubvQ3
EJIdO3p1DPfkm6wX8W0MPv+/XssselFm/zC22FdVmNcn0X5qsm/Hzj6BaMztEyYuaXhri386HB5J
dJ+dCTZx2D0kI7/dVTeGhw+LuI/BVldr5NnlvfSHZ1Ok74ojZzjeudWPKhhuRjtdKXcrBm3x9H8a
srys/z/GADVox0qSjbIMZS2/ny8E4ev/r9MTJ2N4iWbzN26iKw0E8rzP5a/w+vKdCPzkePjYRHAS
iWVR9JI62buITRwd5Uc7eai91a1XIQsj892IZCbY5F13c6R4bIlbzTJgzHTwPPnmXRHvELgf/Jbv
kORYtodqpNyZfFlWNyeKb8vlJcRSZW3ttvzua1asiwi+bHTxqKgYHkWvduHuFBE0so1rN5W7Dq1Z
hemri5S46PZFNd/LAAawYd43DhinIDqkZbJPyUklFXvqqnMmWV0X07GQ1R3jj7NrwYqGZJpAvm3G
7Gm52dugOIBH/olVva4SuR89lowNRFOG5TyGbruO6uLelssmS19dxvJ9TK1flRvkSYKwWL9MTvnt
ttNrYcu/bhwei/xxMoIrHMq96eGp6wwvqSDaZv65tv29gxdYwNDCiq4uPAyvtDehJw+yyd+Vrg5z
Mx21P54SlJWFIl9eheyfWQH+UuZGTrS88NHyERehY9mHvXMeCr4BqZMs9aZxxXqjkVcmoSY24C8X
qPOclxc7WlpfYHBS6z6q+rNOj61Ue/TZjyaDvAkb4wuXRPJAA/WQh+rMss95kviP0qjuzbsEF4gw
xv1z/K3TZVFwuObuG6c+eWySnUM+3KFN8b3o7ETNXR8NCKHHbWs2e1PoY4xYxqQtqT1qP/0aRcl5
rPCxMvqHRf4X+jie9eGLBaHDFQVqKXYX803b/DFDJb10N2NECoPW0zSrU5OYJ9j2qxqFZ5VNu+V9
XjJKZIlmEJ3RtZ8qtmbEEBAO9MkdsoeInMN3v9Ogu3oquapUP7FsgOS13gcuMY1B+FA/5mV28REh
sh/GMGdG1RnzSiJGCegk1o6HkGj4iXiKREpEUsOt6odnG2ZUnnabOugWQTNOBnb6FOWEG35d9l5o
o+DDYI8L39p60vdDXB5mB4XYo/xIIol6ur5raG1NXvDndOXJpTcBHXGvaaBVLCQFwa88L4lrlEYM
oP29IJwN5l/a4fyHurKX+zS4Fy7SHC8+9hP+Tgwp0WnQSghB/8Y70VVbY3mV/P9G4b2WF6sGJx9R
T8BAn1QBikFOBybBa6vn8eLFROyJZOJWghjvaRwUaHQNan1Z0BmLxh0/FSudbBC7BZea6IQWtn+y
jfIQW/P9QPM27HwcYroJ+IAWWyGdXa9ZCcrozIRxt2kFNLT/qDuPJbmxLNv+S89RBlxcqEH3wBVc
u4eO4AQWitBa4+t7gZnPmhnFSr7qWZtVMZMZQSIcuLjinL3XvhRRt7ZD6KreuJK0aDxvfnGVZTHY
e3J0q6WEUhF3uzxVLxjE9lOf7vQycOuxXGnGuO2DZNdooIVGzNfoLFpgp6Wgr4jskNigCWClwJcD
x4gtaa9+2JzBDV6gjo/kNazcHzoSV5QCjFOkro6+tkeS6U/zHeDf5v3y/BRSX1L8r1bNSEhc7d2S
fPuoxDXoKvXkED6erwfV2YeTsaGqEFIQDW+7PtgqeuZy6n/JgvmoRq5aLF8i7zZCytTlcm+14mm4
eNZwRdn/4lEw55RVdCo6m42lHgxe/SkfT1U93KMlO9p+eu1QFxSVSgvwKSmTXRTV7jwKiPk9Md+A
TM/fe5NSjSHQ5cjxBoE8TWqOPHNn1JytIyM0bBC4bDnj3NnPC16DBtMfYdoO1q4i1s3vlU3vVW7F
KAyqWzsGXMMp9+RrrHy9uKhQNiw7JoNpePdUIHbJuNf4qXPcijrIECflhA4qBmuLxnHV6eItDg88
t5fS6+9omFy1WGEKVE9G0SNSlUs0uIuM2UnHsTNvTUufAse0wW186g1jM3+ZFX1lRMDJWpY17C+p
xWya+psRB8bYSxyEHBT4fZgCCqt4jFm/6Rq5NqNtIZUTJxKgxz3klxFITx+cB3Ny0VGvq2LYeKOz
ZQVa652yxic1u4RwD6+TOlkp6bia//PEzVYsz+XVPNNL75gMZsm5Ob7NmooRISO+YHdeCIcwvhm7
9DrW8jjkxmZwSPCi3hfcUBHYj/Lid4gFcyT8tX1OQXlGWnEJI/0ibPKSPMeN5pggFPP+xvA3OOjW
DQUrpb7tQSyOnAaNwh0VIIBT+VLo/k3BshdWuzgwjgg8qaCNnIPtXab4bsWX6uIkuKumRdIeBCoj
xHPZVSucU6sOYageVataqVxv6GBRmkeTxnifSqpb/VooAHhUFKxDcIy4BU6PZ3rcmr2xwrb3WEQ8
ODZ4IRL5+TTHiWUVOdYdLf2ncIr3rUQp8jYPKrsELoUgWhg7e0hPYxC6cgZljeZnRCyRSnNuEGs1
K7baoG9+nA5lc+dzlIkT/bks1EMTBq6ivXhesJM94CSDOp44jgyVjEOijcPZ6F5Tg6S0lg5QlZwS
M9uWOzXWr4bAgSyNra4ww7Tdhj+Ybnu4UDXTjuUBIpz6nZXCXypJ1OI2Nd+jc6KsFYubJxYOXsMf
t5xr1XJaeTTlqC2u2oidAkGZ/JAjMIokclwqDgvGyreW/6bHgTtgqaRAvfEqgSWKTQD/jEJCaPph
Y+cvie5tzNzeDYp/I6R+qUHT20F3EyrtscRzSIVsydxKB0FuQilZ4x6UCSVGAPs7yLeoZBbtbMlr
VUoJxWaemLu22wbhljMk96Q8/JirVR66Q1QX1b1sINE17tZtgIa2+HE3xqhFspltejM4GgUjuAtd
xSKux+8JoEehFLYbmBiHpLHOcZbsY9E9FLTh4inbWaLdxRyVMemzXItD4EkUw47rwcQkiRu7wLAZ
M+Oc0BpHq3isw24T1NNHU1V8X0pFhrRTRnJch7PH5jIVyakvlBvTYa8lEdKiXKmr4Dh1DDrSpeld
b1GMLTS/OIj6WfS0qrrazbRilQZvFuc6yAOJ6q0i+5AV2Qb9tEslaTU/6NJCuhGm25HAv+RmYk8S
J/d+Qb6tIS+qos/Z2Hursl1i6s+Ezu9hDWyrUXW9EK+aZ69gAxzKsrog7b54yanK82sYZrsoJJ3K
H+6KmENPAX4gdHaVTHboZY+pQjqczpUQ2Uz4OhOkFSqPYUCTKiZ7OxIgYbDltqdjM+a7ccL4XSeo
tmQpPxIR6S4KozwqgFNRJ8uMaxVlHVp+70EXCrr9Qq83B2+wg7U+FTSIU04CHpr6fx8Gcp+n/O9r
bPZfsrVP4XuV1/n35ut3zdSR97wYK+zyDZSRPykkM4/jL79ZZ03YjDfooMbbz7pNmv+XHD1/5//v
F/+kedyPxed//sd73mbN/Lf5YZ79DPoA6jFDkv51nDYx2p8z7+T0+qs/9wciRJH/0FULgRdBO6oO
EEmHHvIHI4QvYQG0DcgcwD40FCKkhfyZn23If0hC6mzLFvqX+Gy+pMLbofDqaD+YI9q/k57910Bh
G0KIrRqaMWdnU1iR1hduUUyx00GHQ7SP67mtm7p0NXaNW/8muUab/57/IRT9eR1dV/mYkty9H1//
iUxjlshLs5BOAfz9mQi9wcF+RcJMjqDY+qvpN0l7X6JMflxPs+ica7aBh0gzvyTtJT1ztMdbjoRh
A8OrXyuLE8Ehuw6NfroOzvoeY5mbub9LgPnVB/35wtaXjJu6RiyrzhdGgF3DEPO8dlU7iBU+ZbCl
W5FUeKJanc0kAMF8O2C++WkMXv+4p3/JBkeP9M83W7MEGlspCWpmsPD1n262l6lBbsf8DBkC8AiQ
bH1b2mvRpNi96BfDIHKepPc5oX/W7ZsA+YLfIcXF58fyNfa3o4aRSPvedWe/OVfEbpBuNBnvpX5o
xnPVXof6JSapBmRL8TQ29sqqTmXxKosnbzoZ8lVtHqDgCeMaZtuW9dH2P5v8oaCeqK5Ets3Km6g5
tNS0B/+siB3Rg/djQJeR1JN2tmujKTErPDZTdkAFtI6gnprZri/fEu97kiFTRD9HewG9zEJ2FjTs
a23flfqLFvkfrUeCSkpmUPhcdulakxM6DIBq7HECE9qlXqA4h0dOpgY289R56rE3FvV+JC3DRMal
HylWhxqwOJTE8j0zd5EOTVO/t+0nv/iQ6Skcxk0+PXAe3pjd41jdau1TjsBYhdgXW5qroMgLvmsT
6hl2DLixbPUB+a1JFO5j0SL8OqWIVgtyMbSg28w6FS8sFhnnRyJaEgQs+hwh4PN3xfTkF4UCToGI
F0oRat5vUnbZBTrpWGwj54abuNLkpxoheMiHQ9Y/RrJZZoG/bDXXSl9rpOI6UpYoSJcBgtW+dPuJ
1a9bT4p/SPEx9AgIauAoUO9s59pX1NLHpzzaWzVlAv2zDb/r7PkH/DwTqcjGdeJheNG5NNUlqmx7
QFhd6cfB+5DaGYDPQlW/JRYsPhTRQXY0fDwT8lB4u8yy1y3MhmJHm2TtOLukcdPsNOT+tQfjULCj
ivD+o9eaz47nUWLwobBmjjd5SfhrbX/SR16b2JzC4ep7r3Vy0mrj7PRyLejghK9gMJrRvEv8VeHl
4QIahR0e6PjU7L/hnOyLVlnR30HwhtVHIh+I2ZJRatXU4OLHLpqNlakpPAfzHrvqXdalt+rAEB2T
DRFqK90pX6bcO9ACobTEblKk4XZQxzulTNYBNlpFrqX9wvliERJFMEEwSmenIR56R3ucoH305TtO
CeALB0offWMtoxRrqBuZB3ZCHK+XTfoSZJtYD1e48hat/IYIdpnam45WYpFeClltY3uv6B+BfWwS
9bYpXxKNdKamxw10HhGfaMpyksck3MLvQSMB2jB3RZOvx8nbBFRqbYzag3417eKoTGjnofLg04/G
R1sv1wUH4tyHN2kWrgXvOcfkZHV0fd9DYEFFGV0dvpki5KKYnpoc9iqnOLx+tsHZrVtjOFm3MjhE
Wr6MAB2qHb619KpixtOQDyh0hWsDiYaqcma5TVKM89xWq342zIbjSH1wMqDmaETRW6/UuNj5+MBs
q74xwHXkNTkSM8QuMfZUUgynfO9a6+KB+U1y3I3htnBewxiyvo62bbrqJp4nisytFqEDypdSQ0Wj
bzpg60a0HwkCwFUHEWnRDZxSbOiAWrPWfHJB1Puc0yG+eN2+T8pTGKJXLD5RU5G6nK1xa2zyhvRn
07j3/JGUDtJUjLNX3Xbsynzv0cMlQkMKXbmPrW7Yj515FF7p5s07dpSDSsu06Z6slFAf3jjZf1NV
DprqQ96+ZeJ7whkJMsGYfdYlm1pY3B2WVS89DdpjSqJOfa7Fi4/2v4rkZrIO0dS6WlVvUJoiTqeW
U+U72ln4lV5FS98InWT50IY9AAiQ1OYRTSYcKW4nYR7hm1SutbLtrM/EeQ2UjzR50sxyJf0lZKVV
Er+VhP+F+iprTjmyBMWkc3uZmuchuDQ+VGJDXHIJUTWhKLWXPe7LoQQ22wABpkqfGwjC0vAY2s4m
HaMN5YuFrievvv3U4dLRkUwTdMxed1ehd4schyYFFC4DnEXsIRk12++ojmj10UwfYijuCWyMruV2
2Fp7EXGFgd32oF3nGLe9hAyDbIg9+E/aqWhGLFu1/dqrbJ3jjPCNyHJbtH6F14MyK+kLq6xqijeY
rj7hwSgEB3RHAPC1620/yFM3NePTkMI5GwZKGBbSxmuFOnkTxA6LqK6kyympvnmYJJGENN9LLYw3
Q95+4IvE6cAZeNko4jGBkbJiSOouIidOzqHmrZSyxe2spnu9J0ia9Ydb2kziYezx50zCVSUyv8Db
izF9nNB4ivouF9mtiqhJ8H6r3VaDsN0j3d1kNKipOHVU6proWg0M/fh7bN029hM6KlmT3Dz3QnZx
Vl80CXjaesKLDkfrqOG3TTxxGjFJV8i+0Lia/vuk7/UJh5cn7rOx2Ovygub9ubAPA268CsJCUcKo
MVxDW4cIW5WIOdsBiGZoFCH0ZhtU1xw0ELZKxD8TxBumGw+1eR8d9IFDMJQNB3tdab8ATltoCT0Z
ZdNl04cc74ZAbjEbLB1/13gsQkR+8m4JtgJ4hbZTThUYv4W+Zz/hOpA6rBwx9Y1gQCc9Liwm+QHO
js8ZEw2W4Zx5xWD0ip0wOJ0mB8cGBM7pfrzgMzFGRCm8A4F+Q/+sQpPTG98aNV23lH/8njFN8I+4
6efVVFnEcbvqFSRaxWNOPFWhGLjP5pbLUwGnaq7Ld4Wbm+sqTXcmTj9zvPKKxP4h1x6zfqchnMSz
uNHb97glKQhhW2Qfp+a2AxWvsvnCbGCXyxBdTmI8o/4upmtLU5kmhkORdk/7XZ/2o3c75CCVSGbm
ZsekW1ZrgYCvT+6H7IHugjWcVfVIq/EUYwpukTn4M/XGhtesV+sWoYrAvKIVR6Mhjqp4jVETlkBi
2uwqq/SaoNwL/YcGCJOhPTe68q2z4qeqow3xNFqojiSxXAmMfjjf9bkFv56SPSUQZ0e7rLm2Agk4
XvzikIYPuf9WddzIEMkRMDUZHOcisXTeimIdkgWWT8eyuM8n2igbljItYtouECmor041LEL2Mnp9
yKHMsfPYBHQTHIwr2k4MZ8gRC4cZOjl6DDtUwSvVcmdPHnKjYmxcI/4ceYRepR4KCXRnrijQPHDG
AnfnzitPRXiv6sRwCeZeCA1T9JmLZAsuahmioWJ06SgK74BUsT4jnUSwUm88p101bb2sczoS6FZs
+y02L3J60etvCukFTfYWTh5NUmMdqS8V7ZWo7XYZ2/7SfjTji4buLS0RAO/ydnb7YxhAHdCAfZrC
tS4e9GK22703iC0H0tVhyKXcqqSeRXoYO+ebXcIxqDSUNSQHKM0KB/ra9Fo3K1Cmxf5pnC0kw5Ou
nIvIdRqYRShryvJei85FvEOyvuidTwFBwUDs2uTPjnzS7Qe12arONWyPjfqciUe/JuwrPQHZ4ssT
OEfUTashd6PsBSFiFtHuPzREbXWPRb0xA6xpjC9VBWk+3Rb+Jqc34JknOXGb74SDwCnepSrmswqJ
FRoYGnIWM+3Efly1YErNGqskPist9X5IqT7EusuQ39vTtxZUQgguOs7XiKAWdvku2xdQdlpzF5tb
NXxuwmqPlkgjhYNUBs3OWJJDMEsxkh9gPmSHeDZRaPptGMh1nYDB+hY3OwcYWTqpx5gXDsPCKg7D
pYk6jrVWQJ0nrTEUH/oA5lqFvz1bdGqU8DUq1Ymuh6/ObDWETB+0JFHaM7FlJx933fwBAsDd2W3X
7NE7LwLAMyk5ffD/RPzhBd0qEqw+hbIvLdtF54+q3z+VUX9W2BmXGNnamHqhnh/6PDooNpsfK2TK
8rhPIQQqEOGYy5Xq0sUwyrDvz2SuOMN+qZjwiF6Dlu7/k9Wq2yp65M4MzWuSvynhrsR4pCH2BouZ
FZiNctDTGDZjggkm1o3hHfpMFx+GHiiCw6lr41HHnPzburyzWPK0A14zN0QTYSc76qRLw3PH3lqO
o+aioF21GJTj8J4Ps6g6YjHbbZ0wWfMdYSBudeOjJUewQP43Ti4IMkvJzpn2lCWsnKJZm/q8buik
3hjIjSYV1H9Wr3N6czywZAB1RGUw4PHG6rGSz43VLSCj0FoiadCkMdo5i8qkbkrns5Dole7N7oDz
cTGQvIMWjlogiZ/aSktfJUsqrdJBw3cQoCXf+vqbx6caxMmqniVe398cv6nnfK10gF3VNAfVE+Wb
Ge/68+E7itm/+B1uXmyc7pzwyos1PqPGXY1b7Bp/f7W/crb/KHMAmlVNx6Kwgnr/rxdDAqolXo+4
PrOwekN/rmy8QB9/fxHtl1fRbdM2cF9SLfpSJNKCkNNTyaGk9p/a9rXVbiNvq1U2E8iwyBtworch
XuEUlOoYH0vzaBe8UhQ//v7ncH5RRBKajq3K0IXQ/6mo06dqkHkzOJYfdOMPKEaaT4MevpTgxP2L
D54UNIbGqHd6ki+GZT7cAp9aVyDDQkH65wFHqua/TljSFKHBhhGLnFZOrN9LQSascVuzg5WnOLuj
lbywqk3svADAXhSsjtlFQJIZtHAZETIRR8h5RXBuu4MmX3sgOkNan7Juttcj7KwWlJ2FT+iNMDkO
BW5QGAdzeoqQsqbj9OKUd1n6brI3sPwNOmhOKBQkYPJU+ZXOjkhJIPFZd8LHAiGMh/D+rso8t/dW
wny27BsxQfQpNo1xo2bnkWdfj2/wQ53uPmtIAYk4cm9tA1HLncOcZCknOjicoAj9jB/QVv39c/kr
ZfjHIPz5sXwteY1hO+Soj/CFpC99uDVUqAI3w+D+/VW0X1S1hCY1ypUCmKQh5xfv56rWMKJNtmjf
1mttYy5B3650ki/blbauiELI18buN1cU//wqc0XLETqdFVt8LY7mRVM7sc4Hq0llNJfJJvy0SA8T
RJXQFPtt6fCXl0McRsVSs0zz6wcsHL+ihBLMl8t2JAsSV1m+4zheUUtZp0+/+XC/mKeEZmoA+jUq
ydbXqaPywlzyQqHYXvbkVtbL4UC0ySZbk0vwm2DpXxSZuZRt6I7KJCLtL0+uMcZkHOe2S8va2k7P
TvAwr6wJRjSjfdHzd0/x/v2JkZvIINEIOzD4178OljzPJt8oQ/JnyWEYyRQFuaIUm7+/h2Iu5n6p
aguGPjEHljQtYX6ZfhMDq26ocQ/FqV3rm96NNv6JlGPC3JTlu3XD+0xyCvWzco7gWf791X9VahbM
+bBrTdBP8ut4SRvfa4DZkYzkKnf6pnYDMhZpLS8ps5Iu4f1vrsfsb1hCUlg2jS+l7SY1Wwr8CDO6
zbhurqVLBiOzIAIPdYto2TV+U8T/5e1lFdWkkIJDnf1lKW2SqUZRzqyIetBtCccAx72T69IFaUhQ
NWFhi/BUrS2Cg1Bbr39ze3/xOtKVkTQrqPwaNBL+OoSAMVmpbzKEOGY7c0wykaUI5fAIymPlRr+Z
3n7xjkg2C4bKoKXT+nWuqbDjx7ke8TqO33LJxuvCEbf190P/LUB0Kn7zSv5q8EjBTEqHgK3KPw0e
aGxmqitcT7sDeLXHYLJ2lqxbDVH0OUm71h8v5J99uj/7El/iAb789r/+Zffv5+bff12KTxDf1edn
c3ot/i/0CVmNiKr/133Cc141AV3C98+PPPtrmABDa/6z/xMnoNvMxrrUhalZc3zDH61Cof5Dmsww
DgBwlWnN4s/82SmU4h86tlmSBniULB06X6rztgn+8z+k+g+bmYH3htmJJqNl/DudQk3Y/FU/TXdz
nIAjNVM1mVIdnZ/va5wAtJEOVz0kS2dYd6aP/Kuf469skCOzWqy6Ysxh7xVdVWkfjKJ6GBXbjfOW
WT+CoID4ycghMVGyplyQt5dWCb4Z4qx0gPyhIlNzoBajKHvL987YATZsbKpxGFZhJSHjauazPZVH
Uo8azkDo/igWjwECKA/vtEcZNEAZMDnwKNkk5HEEkiPe9Ko5rVsLk07iEAWg5s2uU4JXqDr3fSTi
tcphYCMMwPi+KPqVMqWPzYAy3VAbqkQR9NY0bh48yBn6GM0+JmoQGj7Rgs4bKwrUoGlw7q2RYLgR
pllZnFRDfC8c66YIomGfDscwB6WJnQZzIlGPAHGBE84pfyjUOS1iIlVaTk7IBBCsSmig1ktfpCPr
pEOWCfCbhXHXzl56Z/Bewp72xZj3M/duggW36AsK8n1AHWJ6B/NByd4cqFovexNefDkkDVhBEDlK
iZhFYBeyGqrE9SVWEE020U1GYMLCr+yrbhQgpOFnWQ2a5mY6wVu/RhDr6aQVkEBDlDCzHDXKVFpK
evvNtLpXtUf85fUTADLSCGJALdpAbUaWSMWRdnbxJVG+aY3zaJBGFST8EoZPVVG9UdAgHK/fD3Z2
myp5sMIZeWdwQjImQn0pGQ6Vf+nqFjOWchQBbZAo+S7ZQvd6cO40y0d1go5bV517oxRMzua74XWP
oYUnxJijBZQBQjN9JUedkTgzlIOnqcr6muIKCaR8VLLspm/IlOrJ/jPGOZu0f7XMEtw7zmoNEd3C
qYDdNMgZFoDVHsBC3ZkWkg2EwYsGTfHQX8OAR+QV6rFVJ9pyQ3OHM2WpxLPklKUSZjsAmZSGWW/f
wWTdUtmN2YNHU4zNr4EI2wuqPT1Fh1QlrFKo3V2Wh24aat8yPTbnviQKEoOOZYBD3LnTJsTUmYdh
NkyBwvgFzumuf9J77QlOxQr34KnXTderge7QVG1Dba2W2RHY8NbqXmofVl5s+q9KoO+m2TseCfst
y7SH1PLXSjSY5BJ291TDsM2qPVopsgR8QBDMbhjhqPj6EwfnLLvUgVMuzFK+KwM95abLMO2Q5NDr
xhLGNt1lY5n4/cOPrxoNGVg17VdRO8lS7x3wpDoF8SHdKz2ApjZTP5BuLwLbOwQhoBhJdkUBE6IQ
yVtv1S+q3X235fgW8vpj3wScENPP761qJ/J9ZmIZlDEZlgDfcJCTvDSDLfcRh9W5cTRVzcYyRLKA
Uh5Q84MDw7kUTCEp36ORPI2ErdIsO/YROgSjv5FWfTL0YENX8BD06r6Q6avRofB+pDbBGBbxcRjl
afJ95Ln2Tibg52oCsj2NZIe2X+hDsUwlLeWsAxQrRnQ2th+SOujLJeCbldfrT11cwPLk4rZEpwUT
MJ3mt7to1LVHkyORIDWrhLThwa8vYpiR5Y4D+dJf2VG6A+rjOgjFafgAWGnzbl06Rk17vn+gL0xV
fqLF7ynDdeqq28gKTCpiQAaSZp8nAS7dVn1E+NdtFT7d0HgKoIhz3aJ+m6KknRMQEHkWDzZkGi9M
vouBffNAjWhR18M6NcUyznHPBXHJoRiQsTWRQ29G32WpQMLUSgyjSPKbFG4TdFxgcbQsKlo/TT1+
oqBD2aZXt+NSE+U57SCUTpNBNz2PLploqqXoMjhw2bA264wMmkJ14ym2l7hknrKi+DZJkNfCqevV
1BturMNeGHwPFfALUBt+zPKF6BXSq9F70K4boHCgxnj15ya4rGFyNvkFjMA5s6nIMlkdOt+AGj5E
n9AJIN9Qgw5ZA7At8oJpofoYRdoBaAaNcEBUy55++1gip4MpINaDuYX+JMhWsEFn5OrbKL95kQ+e
RB3JBlYi4B+dAoYBcEXXcPbg7i6gg1FJBq7b1wR0IxQA8MvMn6mfHudyeOh31tR9jHa4E+NM7+hx
97LiAWTks6D4CJa2qB/TydQ2BnJ+XNoPCb/M6ul8qYQqzOXw1ilq0IHq4GZOxf/7vTQDWoIO492j
Feyl1ZKOERT7kgAqw9MwTUQvWnmjsgIsC9KjlrX1HKUUsHIiWkuPgjTcffAGenEHNQcxqKbua0O7
sPihfnZw0jr6G1ItsM8DjjLyaR4S5D5oM7xzVsZH3WbE1KaxhvdwrDzE6I36qvjlexvsEXh+WuUF
l//zFFvXdiIz2AY5JWX5TTMo6zpGSnGzvzdEfKjNl8aYHqsifdGcOXkoocVAlsqyhNEeK8V94SUf
AtsytlJs7ZaoIKkO4WYS1XHOfSg1ouurnhDDhgW074odvOEHCzsicz13JKxJaw3abVdjH82t+sMc
SshhuboydJVeLHPmkjfAwLCC7n3WMJvZuQN0spg0FmzLicnaUEzw1fYrCsaHCLUJEKnm3pTdxtMw
7g9Sngu/Js1Zt+EVJmQ9jnMyO972VVQDCirJYZ5SPH1pY+4QFH4AY6OxsshD0tNxMKeG6MFF6YIa
P9AtNWnHpaFiuK1y6mBa1ayZ7S5WHQHWABHL7SOU0FQPKAxAqN7DmeRpKQHmYP3UKRd/cm58MCoL
DezXou2GRycVn1lFZoBjp7d+0J2Y7twBJ1rNGa82HvVcu6d0se9pvig+cQ50T63gHoVyCBZEcx2l
viET5iF6ym3Kt0UBcK83KxMMToyc19rbA/E5jU27K7bBDqpRc9GFzhCG4WdBTwFyL+YcRoe+d3Xy
6/yJGq1wrRhCr4ByP3h0Z+p2X3tyV6bVztEm19ZmIvXzj01Zuiy7OoDCPVHzzjjLFOkmiaxjnlQf
qY4TUi2o9Mlg42XDe20nd6VaPOPA+rAx7qHihBLzvamNctkNASbJoro000hOTBiSrmmc9LR2gJKS
W20m36OIJ+7bYEwJqVoOZYQ/h54wsBHNAFFUHi18S9Ts2UNCvkIpju4mopvCLu+56jOsCgrcrwyo
kVKFFXMDa5l/F7ZoYlTjlBR4zOls0srrVu3Mrc5s+aLI6KI1/ndWvkWEDp9yevHmOdp9PxaXeZuY
huauN8z7IWfuGQz8Qw0kXBMPNs2j4S3KWcg5KyzilNYln289JsODGvjU8SHOLKpwkosGJv8UmB9N
mD51Et5Uw8KcB9MnPi2mr8hfZ4H9TVDxSNCE57dKxRa3mEOQPAvVQd4at1Mnd9hrs6WdIDHyCKOy
WNi1bB/NGVWYD7f1nFqlEF81zDlWgUmiFcQamCiEXOU9aVfFlAHsZu9LRpigsgHUcQ0m80WJoOuE
FbaPLgBdLOv8IvQPzeqrZTSnayWT41p42yLRbYfEbOjrptRZAUTUim4hC4erTNQTjqma5K5i22eT
St6YcYiTVFuUEhOVSudpnFO/KnrSFh5qtEMjiWAJNlfaPvfArciLRbDQzflhhc/M7gzF7UyFoBEN
gBmP04cy0F3QCCAzCSLL5kSynGgy50dGmUVbJiS2zGQnsjYJMvMD79Mi2EzMCWd6AWLR0V7SiZEW
9yWa7JaFlB3KMnYIlC58h7x4eWcWYQKwmRS1fC6LR8W2EuSrERTnekdrTl3TxQ1iQALolenS4Vnc
2i07C3SlT53PXF7V7LwGWCzgu2c1HTi4acyJha2rZUvrvNJR3YgR38wESh8kROJCi263WrwXoZKv
Up152BiVfadHJWIM9eDP29O2gvWoTyf4MmyAUBzLWXqszCJkV9X7eiNnaTIbr4d6FivnxjXqIFpa
dLvaxh0qW6BT0z7qNqNZPQuesbth7hmPo9nexLzYYwJt3J6wuRlB77Y1ebb6xIxU8c42UD0LWcLY
bAMV1Jl4EBMrgdL2+zS9HYGBxc1MW4kJkpKtfEbWdYOW+yYEkLEIUd9LcDsB8o4G6tyKYcWmAxEG
vt8RUtokc5qNJc8FqhbGDyZUFks8GTpaBSePl7HStuupwjqlqTSvfZOf14aQhyAUWUgbo3ArvVFZ
BspIV0GnaVVFECychgXB6QCuhiAPFPOotzA721TDaYjow2bWjDV56pPs0WuTzWC1B4N+BK9NtU4E
XEEkfDtqZeB6FQJ8Cl150EMS++KKR0mQOP02NUiwy+tAHOzWXDudCkeQ+oQ7FrMHSn5OJTHxoxFO
APw89pZdH+KNiDmhwDP0rFPQR7REjaHYeZ2zdkKjWpSqNe3UppIbEp12et45F6Azh6yJokMTOK5M
88ANY9RVoTTXIQMNm2G/Hia6sXlTQQnPwofMfC6AYK6mkfzrTPprGer+peLQlCnFeIDUIM1uHbCF
RzLIKaWYI+PitNNWhQ1VNuLwW88ojnK8RpbWHevVUMUPWp9XaM6I1QLPGbl2xlHF1+ro/OOXKUID
YGkRmIkGI5iHC85AN8Sa3LYISPtnHdclGDg1AQj5VPoRiQyRxjlI6ZfLvmFpS52IKE8N1U2SipNM
SNNL81MneKMK69x4yQ4XVoIi6Sj0Jnms9f6NR1vRPB6KDTYm0g3H8mQ35Q+ecrRRPXPjd8a2TxAV
sTBPWLbG8cZv/QqM4ynTASdVRlR+eOWNMLPiQfTlOQpH52g1xmfQOhM9rRDqxkPsR/ehygJd6R5C
rULD+Kp8lmV9H1XzxieGFKG1Zb9qQ166Xuc4paqQ7DAEtg3Nb1hEy1ZkaF38p9qk9W2AMIdO0t4O
Y0hWn/EQJdozGrtbRDMt3AvkVqV/U5fph56FIE6s2xTSQUMW3hDVN63ndDepbDdCH0jw0/I7wxcP
OVMvpbBtrHKm1XPOfWXoGoVQXN8GyNsAABK4OXx7vKkaLCYWxNM1bxR6KiLT2bwRE91BLgjMF7sY
67WSEtVNvsVtVoYIuZpIXUaJuUXuOVdRYCqrVbKJvFwnVME4hTDVcDWRj6UOAkkb87evlxl7vOjV
jnt9n92IEXSzrerfFSOvV//N3ZktR24lW/ZX+gdQhnl4jUDMDM5MkvkCyxHzPOP9fln/WK+TUpVC
ECtwb8mszbofqqRMioEAcODw4+577QzXCraxFm7S1iY12F6WfsLkZ468toE+0lnVrSaPzA0ZdyEb
wVLVjqw89KsEQiN/162Ct3wyVtve9r8yj5CUmKRrqvMNr8TPqgUeYNS/jVL5rnSYM+hZ+9PH/twr
XhgqYD+jfQHXD4MYGczEuyZOGfrsyT4KEQ0dxqPrsf/RK0m9Z3OCtvku74j8Np5MKQPEXpQ/o+W5
0abse8cWx3FosTNtQ0Yqh+/+hDLfqV0m1xW2qxkj0xQGyAZooqPnzDoGEY2QninQXpzzIpNdpreV
2jsjA/mZ+ySjfWxtqaDJkrQB4WcEgbWvqxgslRdR5AkoIAmCISMcQyI/4fgTrRiDo45oWyds5phF
LbHVU+DLeY2TAZEbazeP0nLvedaLgf3dVu1hstvfg26jI7vSsOOhDDPmEYaUNWmSpQfMwAShuk0B
M+YhpUkzt/SDZ5hfvIip0VTWb5gFQunH9V8zIvi9i6XpBA0Tr5YOgIXvPIeT/MpQyqrOTA1aWdKt
UrP84pvVz0m17mFebxVvQrwUE7NrPcQYjmlz9v6Io9KWeZ+GwWcavA9MeR7ZSydQLFzJaDb8VRNY
3/KcUMZ+z6OQCYaOklPYF4+VQFoaCuJawFNe1j2brfVZqZkjzXMccDytJf2T9UNcPcV1WTzGULaw
OJjcqdGGY+wQf0ajMnZM9rmtZn63Jqdg5L361OnIFrUp2cY2NvJ9Dj4VrN8KyPVDYo/G1urUb96I
BRjAxOcwGD53Rp9ulUYT5hgeU5fW8Jb4UftbW+V/1Af4/0woRO1dN0Vz6t+3AE6Inrr8Ul30r1/6
vfav/MOigO/8ctH+Va6/qP3LOh7XDhIdjqKL6Yt/1v61f6gmUyZCRKQJvRBdzn/W/n/7PH7GQ67L
qIj+R7X/39rBf7Q6Re3fMpm5cAybj2Stz2r/TVfYeqozRaql9g+NVsUNoPvbdpSLl1Z96KKp/D6l
PTtp58yjUR012+HlRZV2R5WPgIYqr07s7dDIvOowd4FQW58ru5DWwPSLbZiFNUP409eU9PuTpd9E
cpy6tBMOpXXbi5dqlp+NXy9Z3radeO2qdZlv8YpsV1uTKq/i67yeOwbLFfmVnkByE/VMk1rT+MYF
Ym+BMx/QcP5ztYdplVR4d7DPQzKsRre//g+7CDEJjhiA3Gw7aBL5QzOlL7xcGqm7GZ172RlNijvs
yRWH8DoxYuSUEVImQEQcNmh3ut0LMfEE2PEkKd6TrgTBHX0VCqxtfke71nGj/F3t4pfcpC3iDMSS
yZH5JRlypGVtyBGaTc4INmkw80MikYrJqFSRWqnkWJNItgqRdtkiAXPIxBSRkmGv6/NtSdMS2vlk
bY1I33yRyKEOZjBHJHcaWd5AtifaUjtbJICeSAUncsI6r/AUQh7FFkNlJ2U1SsU1DT/1Ip1MRGIZ
kWGmv1JNkXSaZJ8jWSjdC1j8xae6NRmcwQSEzsA+DCuFjAGMjGrf8FazDtHQM/HH8jEwlR0VB68I
36DSZwoIDxkM+8SQznWaI9cQ82qySJ5HkUZHIqG2yawnkWKHItn2RNrtYXSqdzZVEJGSY5mwKsjR
tfpJFSl7EXck70rzWad+ZjZoR3CaWKXk+SP5vkben4kNQCS2AgN7giR99NgheHXHVsHSXxAQQ+8T
24ia/YQnNhYK+H6XzOZd8wus1QtDxjWhnNbU3UarfwD+AmpebFP3Tp7QCplc2gEk3Gg60XbGaDwz
tJ4Gms8a7ecYOocQLWiJJjRDGxqjEY3QijL2fy8l5xwFaYWS1EFRGqAslahN1ChN2ULu2SgdSxSo
NkrUCUWqgjI1R6HKS5HJwWeSuV36wNbx2KFlLe18I/uTq6NspqG+s5p82yU3gSwxwEtzu372uq8V
oARfb3YMXG9a8y2Qy5OQ02tI6EeoXpo17aGq32hBS9uI2U8lP/dV8AiiQmSwd/IU7XAM241O/GoM
2UZkTEmkfhfyekwnbihDHMOIB7kftwwi0rtDFoUG2EcLHKMJFnPbERrhLumRqBeHBP2u7FGWADhi
AP/yY/U0wByVjcwtMMecKvtAs3wHDotZwOim4ZxMVcg3OB6a5S74PLBryVEyZ9wGE2XziMLZRvwM
oV5YWNHW2vfooMVfpeiiW/TRsBjWCgVepS72KlerarW1WX0acaW2TWPLQfeUPNchPahS6W+wnn0Q
f5+S8kGBecDaGRNIaWur7606bjXU4SoDxRUNQ/HPlHmtpGD6Gx2zavLpQfhFYSSe3cwuJBNjcNyl
fKpaKGs6ByMPnKxU2S0xt+Rp2tEboXlDkbHbgGCR7iiFlyhkPAOUX49VczgeNErV4k7ng7/t0X5v
xeWIvAmlm7V3tGITx8Y9rf6k2DtMsMcyN2MM2Kp8qRXWHggXcTAmgBMZj6Uh31CrPkTxZ6MIubNi
INR4E9/ShDY0MT5NH21rjyWQPm1DIRd17kEqnR8Gov0J8b6DiF8zDuWkAV91jgESf+1rh9yf/tfR
Qv4fgwGIwAGEo78pp2mlo29zHGQsKq087DUq/Mo0C/QI8PQ0uqHKt2mblDrAsBnI5CwgBDowAglp
RQOcQAdSYE0lnVTcGvErVJDJ/bIn5TKpRQ76+wwQajOlIaHPAXQ60aNASQcvCfBiwo8aLXwww+Zd
LGVxzTXUQX1xb+lsfJyV0ePOlW2jbFsKdH7wpIBh0MAxRGAZYvAMmW7tK3ANBdiGgKG9CTAXMIcJ
qIN/HAE8jIAeJoAPkwA/AIBg0uZOAggxAYbwA2G68TUXcjWwEa20A/1469veTgYqgVB84wPlINkV
JacNLbd1YxL+oJIAZMPYZq9F/VYDTdgM465VpTP/g5ix6Y5Ty1vNc87so8EdAzSAtlWoG9OekK3D
CfEnDJY1VwRi8ecWJ3qDtzU1vQ0L4ZALHhDPoz/p2yxPzrxQt6N646AUsQyKY+T7v+T22AWYgDqQ
OZ1VwB0A0O8rQB7sdu8wtfbAe6hgPmpwH2C1XAf8h0EVsoDPARTEBA4iAQmJgYXQ2l0rwEMMICIB
MBENqAildYgvYEYYyiY53bEZ2tZASMSiChAotsBJAiAlCbASD2iJA7zE5noZwEw6oCYxsA7FKned
RpxGRadPSYFD2VdFWCQB1KFBTMXFJG5ysZPitQSe0gNRcYCpeEBV6H49y0BWTPa7UKs6Gw8WOGLx
VwkcSwGWRQLPMt3aoFp6kC0x6JbYe8wAuUgAXXLALg2AF1/Pdj3AlwzwSz2F4Qr6x5ZYd8SQy3Q2
UjydJxsO0tB9knP7MZBHt88p/iHymcDLjOgUcCyogM4As+PfLEA0NUAaGzCNDqAGMyQ4ST3QGpPy
pAPEZpC/J3D3S0hjGuGWOVl5pJEv6C7kQG2A7xMTR+BH1GKTd9ySRN7jQORGkHpguh98qTgyJnFX
Tf2hNykdYGOlRARqW0IMkUBtL04am5E4YD6KxKO5w8jElXioi4gOktHVLvXobYynasx+VwXrDflg
tCl3KWerJBAl0E6MaFe19qFWtC3jow5EeHQmIjL7EugOtqAtp5SDGErUFy7KSlwBtQEGA4ioBUjU
IT7ouwcNTFEFrogy7soE1jvQdI1KRIpAWwKYSLrjUKRHAsnfByaFssY/pB5WtOOZjrQtXGFZBUr9
o4XgVQNQyinPi5Vjozf5XoBYEnfBMhTxaK4NEEwjKCbxZXClPMG1de33saXH+NSDboINdK5BOUUg
nTLBdqJx/VZ9DQA+YSxHKxECVAkKygAYZBXWqs+bpyZtXtRAetCz4Mbqvhkmk4UEg0BxdiECYbln
ShNpgv9DrO8UCBVjAHcTUCrPuMflZteDqupAVlmgq2IQVhEoq6DamYCtPABXGqCrAuBVCPhKAYAF
INJg5N4Ci1WAxyrBZDHjQguABl9SHtPc2vtOeWdqGJ+AQJGMH2mUujRNFY13PC0cfKleIHlCnUDm
ytLLwSflSnSTjWjXEgJ57IYAvRTAXjVJCW701OLRbwL+clDBNoDADIBgVbiN7iLoUcarEnaPJdiw
pv8uBXjXkgS2Qs0DzwPRLaYISFYxn6nJa6irrRPBYBHEkVrV7jQkQCNfeaxupHI654lxU2EfiEMf
ruDNDU8jep7hWOqDSyWNqgUBYkKv04NFk+inwkPeOdRzUCTubR6gCQ8RYGoS/QAKIwTmCLkB5gxH
GfBaB4DNLhOAuADZALOZdFN6QG0etRLmZErwbbia3cTg3CSwbgp4N3GdR3BvWXLXAH/LgMCZwOBG
oHAjcDhTJS+DFTcAjRvg7IGQ0wVLDur8WRJwOVW/UwVtjvGkTwX4uRAMnQeOrgZLpxlkGH30UE7x
gZmutdONWzmn0ZdlJx0Zmjw5z1LIRSDDl4ilGuCfZpJ2I2IMLIEoL0LQ64az5JClgs1jQTZodhp0
aMgdHzvgejqQPQXYniWoez34PUBKbguOTwfLZ0Lno9ml6nAqgfbZ+YvCwIqZbYGhua0g+zkg/mpQ
f6gwRkJowo+rX1ZjIAHFizCt6xcPnRbXD2xgCz6wAiNYD+AEafxq4AVjMIMjuMGir5888IOGeayA
EVpACTXghJ3xOdS7G7y6HgPQhX7/HAAyNAEvxgJsCOBQFaBDgIcNzaFQEBBjiJbiBwOEZnYfBaDE
OICCOmDxOr5kzl3UC1eJ5F6O0jctGJ/KtDg3QBd7NgwgGCNQjFytl6hP7xWBMYVZmtnD02gNTDT8
HHPpZdxZU/VQvmoAHrE//NqCzylQQg0VBEdAkDlASPHmEt9TnIUDMNIAHCm+Vg9I0oQnyc5CAi+J
aOhBAGANsJNQg3bi1wQvVvxaDJ6yYYzGAFc5RtzLXt5VYCwTJ773WUQeeEscy5kVah7JmN8KDMht
LMkzZrArLOLyEiZv2d5WdfOC4/BLCCO11ScyVkBBJbSdvgE+CmFXU77KY/PkePdqAHFACW6DbGfl
7fMAuVO1y9uhSO4nELR1DDUy2o9q/5p63pNKGoFei0z6W8MOMO7yzyMZZ9BYK8N4S8yWCq6yywb7
yTI6zKeSrw7jWk6ywZ/poayMd7bOT1ktvTAdo4IXFYtCh34d2fa7uI2CIjENw0MFsBQu6aiHMJ0s
vtzwIL6CYUkvnZqci+pLDPRUAX7aAUHlaX7BaQIC4/AQAkkNmG4TP3OAp2J7RF+he8T45d4CrqqN
LKxCRWbSP5ZVdN/U3wrVPPcNM8lG/xSY5nsKqnUSTmMq8FZgjG89QqQCqGsH3FXS+5cB2Ct39tHK
8Xgrz7+wnq1EImg/JVp9q7bKq2QFZ186S6qxcVQU0XzxNpWeotI7K6H/SZxUEpTHSoEkBEjAfkRe
fV+l4Dub9NiH7RNdrAKxXpE6T78+HyTwgC2bqr6AQX4QNxm+AKXX/h5Ts/thqm9765sUaWdxKG8y
mFBQ7qfQfy0G6YVC9K3ivAbAdS0guxaw3RjobgV8l5bjY9ob5woob5X9tmxK23tqzPpWMEvtqn+U
OIOh3oLKuvUzKIlgTGWrPGRobtlWvYv/1A+me8mQXmSpWZkIXps6eCzS4F5WGbyr+5sx3pqAhRNB
GK5BDQ8gh1XQw2b24tT3bB1suzmPzp04MaUiTN6L1BSlr/wtLqoXXhJ9svWL5NgHFDO8u7h5g8gV
8JR5vUulh3679DAEPkMrjDI0jwzA0hs3ELmxvVP4jgCEW0V6sBLnSQW1HAR8L9DLFnFrCMbXmCdS
QlyP29dxAtU8gWzWTIjX0caLZZio7UsP2NkjglY6xm90CME+U2V/6ckMSqV+smmWsDYPDZhosfjE
ipJL/7Yymk8RwGDxRLW6d++clSx/99DOT8qxgMAGihrFxZOVJPcqc4Di249Cay9XlHSUO/HzYLKf
/FR5HfT81sAwoeA+4ekl14ZrN/1rBgzbQf9o+cltHDgvzPbcj03DoA84fplOhzY86Vr1LMCylQR3
Wms2zsAoDxg3/Dukz6NMuxfbKQubNr1M1+IpndTxdZTB6nr+Ok3lk6Q3j83PKnEecHZ5aza+4t03
OlY7QYOvTvwVIsjnvpF34u2gDV8VxTtnfIRK6QVDigyTulXNftVP0Iwy/THZ8r1UwpjhOwWW9Y6J
+k5UZmyrfDGBDYtzFCsbkBdJ73gUz6qBd2MTq8esBlAW9C/1yCszYsonl54y27zNVOfGrnECLE/1
71xpbYjv6wE6Z5Oe9UpzG4pSSijWgPIqrm5g9VB907ciF2zE6rPeoybt419/pmgzrciE8cUqX8Oq
OivJtA/it4nCDi891Iemd2ZES5W+11EJLpn8LmODbfm3dgwyLGdEEdXyt4r0J1FUhnIdzNSAs1M4
3ReDtdcoKgbVxgOiIxLUoQFt2OmYWXabTKjoxRMAW06HICLHeLWMwY2sfsoR7yfkg2LRTOhYU/a8
TPKtoUA96zZ5tTqeDO+1ogrRtLdWI31GY43tCVw4/imAdVnCpBV4HQGq62jGBNa4Z2ARrMqxF0wV
xkRgXh3wV900an4IjR6/PoiNhE6g6gyZ3hdm5Dp4zHU/GUI7F9kEJA42qWTcNHV1CvW7UQtj5i8y
DL95bwnWZhoCBlT42q1HXogl/dDcmsx0SgyncleoiWDLGwebMaMNXUg7KLb7sDNBC4Cvj0h7bSpG
3aGV1TvBaxMfx+PnNr7u6n0IWzqvSD13RSjthkBm9gaDl+JNy6hAmG43VK7tFTudspNZvAf684D9
FNdVXOeyfEAPfEqrEA6Hv9EgTFLGWxuUG8XVamRuSzId6WlBoqxuPMXZ8pZiukwASr2+P+QYJYtZ
46Rubkoa0bblPIvfJE755bDn+EXNJQ2ogpZ4nOLRLOioEdupUZNcXIN2vYrjItD9OAHHqPX7bATY
Hd+Ka9Kbzk7uMc+mdWca3qa2smNc4zva9SAEPMw3ClDDN3JCMJWOgyH99LISpnjyIwnhAcS420mA
zdZy3b1K3aDc5GkI3YcB8wDryLhjlAetdtzK9apNy69qxJxfpLenpEWXI+OIkFOJD4dh06rFOXSY
gmQtUsiPTyluj2LsgXEjx0rRZyns7+JiE+n5s+E5P5QpKDdazSQ2Fb91YhgPRhGV+yhyntrCf6ph
ZDtQ6b3a0Fwynp3hx8iDsECK5Kx3SyOGCaOBaKn7uzpuf7ahF7r0ae0hWtM5VdEMs80dc9vtW6xV
p6L/nqst/yKrX7HKZmYv/Dw65hOa+H2ubKTAOYNFPyRKw9gdlCioLIxu0uTvo2xdJFK7yiR7H0/s
paXMi/nUYB3o2vekjn76bBH8gUnhpD4Z90GE37o1UchjpohBE6ZmvVR+taYWXFWMz5tRb4zm3TbL
9IyKgeTCeIpiHFEKJZW2VWStfEsClIopuBdq+BxVFA0zp7nDsZsL2+L9XaCX0lJitE5Lf6CXXjpW
hmTCPOUK5nCYH4F9lpAJK1yNRpPtU2QgWYuSdTng3gY1jYCQx2/GlD2FNZO/0BIg0mtUNILhm45P
LJ5iDIqpJTYoXoVrtN/TUYUVvO0jJsAcqVxrFRX4VBqZO2VmfJ3a3aFsa7zBzeFn3/v7ylGhMVJQ
mKAhrsGHMzETp5vKbL70evsS2/1O9xi0M9mGrpQXE/gH5k6/Xrz4d2gQDRzDenYK1OaS6nRUaR3m
G3ME+tzqdT4+qSYmHnlZ3ir1+L0ROCOcvXe1EZKaYURHXzv5zqo0VwmMiZL3l2r6SG6T6SfG6S8S
Q6UrpokV3EwDRodBzUjHtmsbN00ZDBso/9U9XNouPocGAnjbK83Vr/bg/7U26Z8UVbsf+e2X9Ef9
/4CYytI1BbKhgwyKpqaAH17tq/7v/0q+ZN//F1QA/lFf9lc//KB/9VrRV5nMNqFpt2hsouz7TWel
OP8QnVbUVKKhi9gJDfLvvVZT/odpGogfbRPBp62o/NLvvVbD+Ych66oty84/EY//pFL+SRfn/8h/
//Mlv0/ICi8arZw/Cis0uQrqPP6gzZSrtqdkkYQfq2vKxqZoOywXU/ZF1oJ2VfRrrx1GaL0u1NRO
YoShXOcaDYaTlO8131mpVGLAFF/0uf/bpwOjgOFepGhzXaM8mUUQ2PjTTOmNb8AQY/f77fohhC7u
g3P54xhCOX5xLhVd0rIyuWRJyYxU2d5rY3lTD8EXAFCbISdYoVjCM7392ZvxU1cVN+y8Nwo1uaZD
h6y26C1LOnP4wjn4dld+fnv9G358T//4guLnF1/Q0C298Ez2QjGUOUrLlYUbl7qkz/2zYFUseLFy
/jjKrEVv+iXMZua5XEDbW6Eehxy8ogi7Rn7gLqmPl05ptkyTMR8GZWo1F2OmOv4KfAZXhYW1oyyd
0WyRBiYWgoxHAyrZdi5k4m20JffcW7tsE9+VC4zSj87IoueAAJfI4MyRoZIZBobep4Zbqs9gnVdp
vY+BpV1fCYq4LvPn7uIoc1hCmXYyvCwKhnDGN/UXLNnX5TrdyU/B67Sj+3aA5fEAuFo7LByYMZGr
B56J8NNBzi0GvLlhd8Zd8E5vzMXEcqMZK2eXbMbTkn5aPHTXTlTc24s1b8WJZ+kSJwogcdJP+vT1
+gktXUhxvhefrzNv4Psq6Jk0yp7QWm7y3nsZtRZvx7oEPYik4voBP4qYl3duFmUcQ1WroKNTNlhf
g/4eai6z9zQu+oXjfHDhSE+gJTDuY8uqMXuyaj9wwohr56I4MBmJqwJrIVJ8cCZ/OsLsscIaJIE3
HxiuFSGosKy1ar6ktWtg8XX9ki2digjcF/fIT6IyoE9ADWg8xfojkfn6588wv79C3uWZmDMkQcYb
W+Rl3JOtsh1307b/Ihb2gIfFylyF79RR18HRXAjnqvjY2dr+02Fnz5LaOEB3glFzK7ffMHOxVdfV
TX2r7fFbhu8FIkBddTv7jdC7T16WUAEf3T5LRrVPEqPYpjpbIIUlpshqH7NdmkDlzQg5rDa/hXRT
r1/dmdxbvE/Uy+PMlkmTGyN0RSYea0pi0CSPdXhkHvwcKcex2Ufd+/XDiQzqL1f14niClH25WjjZ
sarNSncZw3lITwK6ovAuo7C0zrbmO5KHNWn5NlkV+/igbpWjALH4i2+2hcurzQKXGppdq4ZUfCSE
zT4ENEvbKPZ94O+vn6/+0dNxeb7zCJbmSPLi0KASIW8kEImMLrS0XErQf+m7HQdMJzOmLYbEvmkG
mCubbmGD+/nQKN+w+Nr1ZfNGwxP7BQlgFug+bouH77hP12eFEf17O8hH0Z/IO8zPhDFDbj3qA1Lo
pp7WbTphRVGcu8h87vltRsn3ZcnwmU090FOYL+hfwoZi7YgHCdLkijJKWQbbGM/P61di6caLC3UR
JtJ0qAyGVrjixveBMlEIViRQlzLepcstvsXFUaqoiS1HpEcIIrTiVaeCdP00lg4gFtbFAZh+yKZG
Z3YYOx/Gw38W49IRlpbm7Mn3x64deUUhMzPQVCEBd2jngTbI4mHhFfFhZL1cnLOH32dmUQ7ZoLnU
nwQfSD6G+8xFfv6aY4fwadiorrwHSCgvxNYPXusEHWj5AlnBO3AWBLCWpd9SOrz9JjLz8QFi6Doy
AWRjhtYm7vU79tHO4U9Hmz3rgaqXfdGwO9F3/h4aV/hQ4Ca6vh/W0i6/IxK5shttknNwPjFAvXDw
j9fLH6c6e/4rw5mYbW91Nzo4b+OwDtx4zfjZ6N7m79EGKr5ZLRzyg43Sn05XfKOLFcrcSdX07Hqp
KjIAsDfGs+5/t4yDoUCh0OVNzCzD9ZNcOsfZQ2e2coehcMgRne5TrnsrBNALefuHb+PLJTN77gwz
lsamL3S32lJ2dgV1L3Jtl+LwivGmvbRmOnQNRGgVP+Gk+fX6Cc5AOr+lIJdHnz2T6mRHeTOxkW7I
BfQ1sPWtfcDUjxWUbtuv5ub68VTxAMxzj8vjzR7MXg9spRg4HnpUF7ET5fDVFtKu8eg/NCu08Zv6
Ltwah2Ktb6MNqqpsYRH9m9Dwx7qdZXVmP3WhpxKuO5IugWMyHr3D7sd0hB+8kU/Oszss5Hkfx71/
HXG+aTLkSZPwngFGHRqHygaGMRa7NNFFYW4pJIin7sr1tWYByNAk3MUSVlOsG5s6K95HMceXZ/s8
00/kzXdh7H2WkwmvZx9TS+9TK+knxRwWsoOP9r6Xz6o1C03M/05doBaa2687t35MPzd7Yxfsh41P
Uqks5F4Lj+m8SjO02mRKJimlDmIwGmlXMLF+feEuPSi/XCsugg/VWIVNKBO/bbpDer/1H5gdAy/y
Kb4RO9BsVyyuVPEsXLuXs+gTFWFc24iW3PJnv5E3xilwrcfmq7XpiAiiLhICDxzO/b5ZuJ7ig68d
eBaS+moIpNBh85uF4WGI25tM6va1MR2vX9OFeG7NYs/AaIkUYbbo4uFIYm5SS4cvUwan3vrE3Pkq
De6uH1BZiD4CRHX5BgF6AvO4Y0cHrtfFypHNlnrfb/WtfrIO14+1dA3FyV+sl1Cx86JLLRUaT8Jk
9wbH0XVULKSeCwvfnm0gDcnsBsqtGgc5WNYzfovXT2Lpgs3Zh/qoJpaNTcWvBKp4YmB2bfEYq6tx
v1jiWTqZWcjw+k5mAnUgbQHpCEYSRiYG4Ws6pQ8EjZXzrvy9W2SLWHpxi4YuM2gMUgRk+sCSTnoN
57D6fP0KLiwDW5z0xTGiZmgiw46Q/CUVOK2Cafj41LJLuH6YxRslvsfFceyuzG1EdLornJCKbbpD
xrED+bPxXW0hKVo6pVl0kKANVVVBv57JsKA4egyMDAuRYekQs8hg60xIJx1LYWpxcbjLm73Snq9f
sYVM/Rct7uKCBb2RF2HHZmQYmXFoV2V/6p19Vd70+sKRltb1LBLYRoRTNNQoN8nvEoOJyPb9+qks
HMCZRwHmSyUvoZbYpFtbekjt5+ufv3A3nFlO0cIV0zNNJ8qUeMJBYtrC175+iKV8wZk9/EZZhFEk
BlXqjYjMwJEP5C+uqJFYh6UsdOll7sye/DgZ7D5oxVgMlXltG2/yH86mOYr9Un3X7pd2hUsXcB4E
kCfHec3ePS3jFWQRf7pfzvyWVoH4EhcL2uwy1UsHllnFHqJx5bV/Co/qM5YLIE7ZPdz9zsSk9/rf
bvVdpnjOLA4kLRPooVh2g0KU1jAWKdbYVF9fGEuXbhYJak8tjAQdu2si3sRvJcZIw2wWXgRLl26W
FvT6VMMn4CBd8hwkR8n+dP0kVLF6ryRUziwEOIUaJ8HIRLa+c94UlxfbrXabbB3+Z92mO9beBkXW
NnuYMBp4Zuh7py8UJpSPir5/bLx0eRYkMh1/qDZQGAq30YveV9a+mR67DHHdPsfSCnQgNuLXT1uc
1b8/a12exY0B2q4e5BxS31WHehfvWjItnL92f+8ws9DBMKDO2AV3j3YGifmw9w/1odm1C1uapbOZ
xQytnDDwyDlMg23smH1ByR5JjwqeSDoDXfr3qnu4fl7X039dnkUNjSlBVTVYNBqQnsH4nkTFjk2c
J3WM8usrS1paItcfA4wO/xxBIoZBEr/jftWbDr6EW+6AfqU38pO1E/j//CQ9LyV9Hx6Ss7AZl9Ax
hZxdVEzBtWySKAeMCUPVB21YuIYiBv1lCV58/uwaRoHdVaZhU1xp9nWEFu5UBzsi13+SEl0cZnbl
DB0Ca+ewAZWco6qc02ZXaQtn8nGd6OIYs3AL61QuWqsQlZru196l3HnvWr3uVvIBqsyKMe0NLPl1
6Fpuf5KzheX/cYZ5cfxZJE4c26xwUdZdREgQxZBNRYAdkhqKPdONfRywH3WygyPJJ3BrbuyHC6n0
0r2cRekS/UFliu3imN3m+WMrA4NBJ8mXuf7ciTGZq4tmFq27orSDFk29CzpW2TKDcVIeA8qpmAof
hnO2C8755vohP24e/XFx9Vl01vNQNaKEhDdJ4lPuxw9q0X5SaoiMRTwdqFYhXQ+fiD4Q28LhNUNn
DjPEDQfSl7G7B7qjrwoZumCj7HVzgDyZPQ7YYprttNXy6GDlygvyetdKzYV324d59MU3nwV5pw/M
TotYloxurlOaLfokVWsn6Q4Fk9f+iJrt+rX6OFW8OOIs3lcmY4OJaLQZq85V2cSHR0FUH7f2Ntwu
lWeXTm8WoFIpi2QAu+xENLCb8Sc1+OaBTwItAJbm7fqZLay7Xx23iwwu7hNb0wMuJY4onfRWMUl8
/QBLK3vumhAZRQ6cgbw3ecO3/Kiu+TcXmV6xGb/Vh+IhdIP/ZPNzcbNmUSvuLHDXQczLGXct567r
Fj7/41T+4gCzsDRGDFnGORvsbqttg7Xxmq6JSqdmE+yjI/DefGGn8mFCenG8WRQKMHy07Ersfov3
GnRllJ7y6Pn6fVqIdPosAGVs5ppC5jalVrTOmhPA7U1unhfrYQvnMrdECNDC6krGcfK+wpY9fuiY
ug/Rgf+t0zFmIaIGypiGDcPO6jQckvbN0wZ3aDF+KN+vH2jhATJmkSEYyYvCjh1JKD0ZGPssbYQX
gsHcSSiPzRGEORvhCd1thE9jAxIQqO03rcUGDQjMwjpYCnWGOOGLiGAD3x3SQjR9N94OVN/WvPe2
zP5toIKure9/7+rNkpgcZFaQ2Vy9qXi2nZ99upDBLK22WShog0a2GU0m11OE/GkIj122/XunMAsG
VtxFAyxZFkDmqumjsjTksXQKs4ffkywvyRpOgUG0MX204Gdrr3/vFGbPPkxArxwx83HTtqJiBAlM
WlhVS8nGfOwozvoewCdnIV6gqOd5iQZvvLzX3R3DRyKdPDAXv+kPou+YusGxOhbrWl4t2ZyL1fuX
5ByzCFnHuh2W/SwulGNeFKjaVXwg65Vkv8Jgvn4tP7xdFweYxQPQrWqmx3TjO/uLr3Tr1PqqNurS
S1WkANdOY5Yi4FyqGHljqowmNi60Qhfux2N36qiUs73+urTdFQ4bV48nLutFUEg0JBWWsJtVH6ob
daPsw3P3Wp1QVzTH6BZA/8Z6796j87hzFlaOsnRBxc8vDk2o6xyGbsTLtv8UYClVbPMf3nPH4CeQ
gs/RJvpcL7w8lhbJLGqANnUCyeF586bdUD/mydvfWyOzkOGjfUnUSZyS8knr1p7H6DGylOsH+Tjx
uliJs8Ch922hAwqjDYA1lryxtvULHJc786bZ0Oc+DphLra8fculWzeKIgWyyj0pcKdL8hCbJSvbh
UmF74RDz9CHO2lT3fU4qxM+OaBEfzfw/aQT8cd3mqUMDS8iYHI2zcNYZMF8/dGNqE9cvlbgUVx7g
edqgVbWuVBKXSkd4WMjfy8h3S/l+8r6P8V2o8xrJF474YYJ3cVqzkGFYIE0kiy2MbCt3xuTvjeqn
gV3yWDcL6erSIztPIbK2LIZJ7Jr1h4ppbe3kHfCLPdiM1osuHrXGRWuvj0sVF6c3CxOeBecajrFo
/otOXsZ8a8OwRftIZLxNVvWNcrRXqivt7L10cBYCxtKqnAUMqxgnBFq57mrJFl5GEB8U6XB9wXyY
B16c3yxmeFnqK6Yvzo+0D73FqrdeALeudOyp64Wq3EL8M2aRA9ucUfUkxljB+W8UcGmeES9Ep6VD
zEIFyF44Kg5Fskbe1t3zWFULy33hAftLwuFgNzP2XK/k4O95X+36rXBdW5rZX7gtfxm+gwyMpJh4
1A9feumbPT3J8ApD11nadC48vqb659cgVAZLAiXPvskroTIfisoEHPgtjhbmFRZujDkLEyBySzSM
dN+7GrDeS+q9X1/HS8HBFF/g8n2uh2M2BZSdxABhjOamAtPf4KO7GhhWxioc0xag/vhfLbydPt62
//EIzb0HNU6tACEu+tX0BtbxZ1/dRq8oe++F5yAAf3Th1092aXXM4wJ2t7hXEgj99KfTPI3yJwcU
EtjOpXfW0uqYRYdAMWJDlpnKHD39nvzzRwkHwCzMTVCqr9fPaSkXNGfRoZ9gFJeJLzaIjPI/12fv
ULxme+kcfJrW8X2+zXbDnXI//B/Srms5jhxIflFHtDevbcdyaEVxXzpEmfbe99dfgrpbDqHR1K0U
elTEFIEuJAplMm+l2+uWCZTlx40qTNPOaNpWXANMwMICQsToHtO+140Q/s83zlngwYtlqMxAwR5k
lcbqt1njXTdBfCy+Xw60otBIWOEVEHGr08d8OcW5K+rE05daCAcYLaa2JCgWqG6UbXJhH2X+9VUQ
X4NvgMvVJClKiL26YX1flq0tqhsQOBIoTi2CA4tEDQvoPeBr5OttYh7ahrjpLpco3zGBDbaeoxFo
WSc5S4AJkfpSiOBunjRzO1oT+DrylrF0gTR8gcJFU9tivVKB0sUC6Zl1Dh8mkNCERYduoLJ+TI1g
Ku/D9JBivt/obgrkXKLQXXWiQnq5GfXMKIcV02hCIBV0FC6UAHzwuiGXHcEPHfU0uSCtd6wXlKsO
VAaAcnoONdD40PXahFYBsf3WhfdpdTP3Pk4b4TCUV3JxhWqtslhBq8cFf+ps7KrqcRburzs+dY/w
HXBSFJfj1OOrtXh640XqRl4S6K5us/5lwaVgj3rI8Q1xTdJ0w9QiBahhrmD6ku3MbebMO5YpifeZ
G7nG4/UVEqfO5KAD3YNgQ9SwwFBZghYSanpeuddNEDcj3wcH1WoQJjbIMlpxDWKJ9Z+uKvcFqOWS
OIawFVmFYGHLlfcW3xMnm/FSDSHqzGDX9votONrc8hWMD3a3VfcRhMcJP6S2kMOVCIRlqhzjkNXz
Q5w8S8LfvThMDjn0OUzGMIdPqOLJtFpbGZ8ysE5f/0iXc8HvUGFyUDE2g9HNms6uepA5P7KOpcZV
PzOR5hI6jAQcUnvGQUSsl6I8p9gzaf2GNB1ITmJqQZQJDh6WZe7iuMGC2OQj2Kp3sQuu5KBzI8Qt
iZseKSFvAvb4PjkooEGvFFSD7tKBiSSC6Gh6hCxHuHwjPhUBfHzDXIuZkaYfsLL28+DVj6zNGKxG
jhZEeHcbuwICxZpL2KQWx+EEtEG6pp5gEzKdNy0OlblNfRAGuikiQR0NzoKr3HbU0aIuML6TLonb
Xk4jmNWPrG9PDwx/xcyKamMUfKNgfjVFB+of1eDej4LFPOvs2WJZIXR4YuTIZ+1rNx2hbjsVVF2R
8E6LAw1gbiZIIxamBtMnqPMcwTy0F24Gn7XVghorD+aUwCnqiPMddVMTlnpYY13yXRhMQRUUzk8S
hBBfjxrgopyUw5O2N1qjqrHADgrFFZhpwZDzd+9XiwORal2gg8DOgTq+LMiPV0/XnZ7IK/BtdetS
gnwHHPzurH9Zk1MaIfLVbhdU6sUZzMHfumamjhk7Rr+/u6DY89H1CkFUh56ZZBW5KUi89tl8NDCP
wcrNSOhdX+AlvgUZehq6KiqyBKEHDiNTIUTnRo6Yu/PSWx0d8cZ94hVBA31K27TTDVi+b0H5lN5R
afff+OK/lt+C9bMztuajrHYWcjYs0IFSlxPtMoyiQcgM6EWRV1yOQN6NcZUgA3FwrOh4hSXaY6lB
8yH/MfVOjhFi6CtTp4x53a+f8N0Yh5SKBa360GLRb+3U28KToGu9Hfe6O+8sANfsoRXNzYMxiPzl
/vr3vHzm3k2zyOh8Uw1dGUwGXCNUwsHKW0Tg7SNe5heXhwQDBE8sEP7wUzXiUq/RVKAcJbeG3U13
4vw0Ri+T9tqZG7mRiFv84rVzZo074jkucbUxMZO5Rv9gGnOp7ibRj8reu75xlxMdZ3a4gxAnA9o8
oBzM4vxT51U3xW7eSPcYkQQDf7D4jbs66H4L1p44gsQC+QdGaGRzXTC6gmwM3Qp8IwV41GbFX8OZ
csyLV877Gvm3hZSBNw4Biow1hoH8RdnE6O6LbBDjOzh0D+pzekS++frGXoTQM5vcYYjBJqXLCcaU
1KB/69Fl01B0jy71/fg3hmyMKgQYAJA/M42xr+1TFxITW/UWI3WYY5M3+v2yT5+o2cDLL7azFbJd
PztzXTNGJjoPsKv+4Cl+6Uc7fWseOheiAA4mMgKDetRfzCScWWQocGZxTJhKLJupNRrkL7LsKxgy
PbUfthDisiGW4lW9sgHh5OdE1MnHFeWv7P/PjCv9mmjQ10NRbrU2SaN/ak2wuUJepkR5vVnutEQG
cS+mfJsRLHXlU7n0voZiclLMJ7XpoGMRTQPhZJRjc6GGaY6mLOsFgsQOnPbreJy04f66H1+8Qc72
nMOhuNYWcODJKvh0RtdQpl0MLsJclHxZWpwplP4koXdmjoOjROr0pmqQcIO40y4zctA3isSmXbwr
3k3wr5WsGkA43SmoEcJx0720bqeQeOQRvsK/U5q5N6J+FKADq5reGt02oRp02ZMVfrv+cS4HE2dr
4VAmU0txLth02uSIkFEAVa3D2JtYgwTaaYPr1ogLkH+SxLOUlIvUwNjsptEBrABeC62kCnT9iQEl
K4GqH19OXJ4tj4MYyxhHqNOjRpeWCFdaUEj2pWZrZQeJ6v77IMY/NCm8MadhU4wrsVoCwPl3iqVI
JZjvkUwZxoPYvyzV96R4hcCVUeDmyE8VCCiuby9x0vhHCjpAZnE1kNWrMUgebZb5JE4vovkFOjHX
DVEHgP0hZ0gmT4ayxhWe66p0rNDlrY6B1VHRIGWEw40qjUKryLGaMNnq7S1UsUAmT97szL9/CTnP
HISDi9xYIbRsotGyQZkGDy0vg8Jx9zbdBgEk/2/2DbyOH/fNQv96M8sN+GikT5DMRbu+vQgEclxH
dJMf7allpS4lFSkvc/HK6VshvV5fw+WHz787BiKxj4uYFfAYix0MsHfWfDujudfYS5iAHwQ0qBXb
8l628Qq3ttRT5LpDmCIXokdjlM7zCK+LFqibpZAUGJyun4hDRFnhEKMaIkUA/TCGOdrTHNfQUHpS
1pFwBCLoMvmBHoQcpaEPsMIa/VaX5aHM2/RUP2Nmw5lc1gECtXrlVrynxs0u9xiefT8uDBEhFK3K
kIxE60cYlGiJy/a5mxwTz3Tnfb03bw0HXLi3IDN2hucYQxXDBpQ8e4kaVr58xSmahACDMaKyD3EG
ItlQGxXoN/AaAruwlYNLEoS4mvGwGp+veyxliFvwpCRSPE94CKXg8IV0PDSIv7fCjYzWgOuGLh+9
9xVxsAh2LBEcBigvVz103yBr/XL996mFcIjYTxgBGzpRhWDgqzhiuqjFlVblUPvR3euWLh+C95Vw
qGiggwK60rg2Q3N0sjQNJgFJ0lL+OzN8m1o06HqlLuCYn0fQJ99AmUJNiavq8iX870r4NrVGi5Qx
ZQ1Box9tSn/cDH68KXwyKUPsGN+phgHpJK9FBNLLrtzKjrFZX0e73JfP6qMWSB76L3VnJnlILt9e
76vjIHHSDRVCW7hQGGNOs4PMmKO7zWc2biZuBoq3j1ojB42SkBdN37P3mrEplt2o77Vxc93xfhOP
vq+IQwVTLyDNNg0/gRHdz0is/V88ysiH/tIaBw3SLLdQmy3QEHLXuyw1D8LU28HHO9DNfKo9mICH
X/g31zYv5TdOyTGQlOO6Ejgns1zcr7HM+95x+LBAoHCAqhnzBhOq2Bt5N7ssM6lvlaDeDC7YQU7Q
BnfyjeQwsp8/GjvX3u1zqKG0hRrnIuyH3WtRH3qItjZ/1Hj1boNvWCvWfhFKccTtJahPRt8+1Dnl
5sR34pvV5GyOckFGIjmXb4fyi1pIxD1BnCO+SS2PBaVRWX4/BOmAmmxqQbNFharxU8vgsAFqJ9o8
siKeBs1zcd/EL9cPD/OmK97Gd6iJjdSDFBq/36i+JUCqHQqS47ekP0Ik3NbAHXrd3OXLD5GCCfZy
Gf1gH8MFFdNxvWYAGBKIHKCn3zO03s5G6QZqKMTD7XLrgvZuiwM6eRZQ/wxxaZhH0YFuqJ3siiBD
lVDymhPdlfsb0Hu3x4GeLmVxIywIHASQk7JrynxRbeinYbg786lezN+k3d6tcaCXd6rYCjqy7Er3
edVPw3LfSbdV+hyL3xSdcbajumCb9UbNg75/tRpiWPiy97+b56IkqZn6PhpDlNIWCD0vta1apzz/
+t+9xbJEzQLdoyqBfPujt6AzrYjEAtdxXb/0ypd5WHw03TtDRhX/L7nluSEOc+tmytY6QkrDxFmG
3Dak2JHav4EI6/UFXfxq54Y4cJUjPauTHFd959VbCGf74K5EC5S4XfyWNRo8MZ7Wmjh0l77VmVF+
+FmpgQhjNMJVrNMsQHN0N1XErXWx0/XcBrvVzt4B/RJL5Vri1hB6R/JRpN6zBHT93EOT+xEy0a/V
iebivbww1O4w4QRaY/79JQlVKA0ragdz9zlbPy/mU2IR+EiZ4I4ZmFShzajBBSP5Ts5ua7O2J2oc
lbLBuTlGMCpIViKlvBYoSM+QyIG+3KAk7nXnu3SVQLXi393inHxJFR1DohgHM4ynaYa2+ev137/4
HD43wDn3kPXduE4AwNGH9tZ2xCBO7Uuvxffo2KBjDJzB9+UNe4ViHIcwfakkcGaar6YK9dq0Bput
hGT1bQTuXqahrUXtRgHFxpBMt1qcQQS3PSRtRKRqiK/3xutw5vnGtMb6auHrlUbQNUD87JPZf7++
vsv49O+ne7t6zmwoE6pIVoI3Yyk2jtmUr9kiniILgqOtsW6v27qYGjrfS+6OVgzBagUDE2Ggrfla
35agLM2CvrBZSgMce6D2lfdl0OypFhtqI7n7Ou2kfM4iHLUinpxGk+w5aW1Vebq+POIUvAHZ2VaW
zQguLzYrYcWjH+v1jVYtRORBmeAwo5DEwQwzRpep306al5MFMPlC0Hb+hTjAUCNVgSIvqiPSgx4k
G+VZcEZnqGzGRhy5pnN9xyjn43AD1eeqylYQEev63sDGTeVBRUecruSEIcoBOPwomzWf19ZEADVp
rhjLEKebH5PF/PFX63mbrjrzAEOQwqZRAFON8SDI3wftppc1R9Ker5shVvP2zjszU8+zUoF/U3Nz
yZ3AgSZhmsW/boJwtDdarDMTkphIWl0D0QV0EA7QNReJBiPi08scFKA4ICx5jXBlyUEnkG2ho46m
Y7fvCTvUXnFHv4qnaUwH5CTi5Cnuj0381BdE2wZlgv3/2V71dT0JUgqS4FAzdUiGo8NMm5GYqIgQ
7+L7/exwymxPzw1JdZybC3ptfnZM1/7oL16zY6Mj4Jz2mi3LJeERj3p866CDeqLuQgIdeAGIpS7E
xcywmaxTcXZZ8mXcmAf2DmlJtQmN2lcOHYa0sRqUF1AYrmrXmMGPHoZo1B1/RIl0V2fTVl9zT06K
mygH009t+Zi3c+opc43e3Oei4Jq5tsvkYTtq6Wcr7zu7tOr7aG2CSu+9du6/NUN5sqbxCfcdlKXL
JjCKdpPX3TGvVxd66Celz59iqX400sS3UnMHgv3UFqvRE/rJNitjdKKueAQxs5M0xlHsoHFuVetn
pZH20lR/S4XlRoSYg4iwodE1ZMS+Q9migd6bfI8/7jDWCtUR/ptw+d8LXeagbs0GVLhFNhaDwot4
bI7W/Rsh+ZE1h5SOicEEqvBCOabC1a0ELe46VPygYOStfvqSPyLg3GupE92ZGFkVfWGX+cMGnrkv
PQz1pfafZJbOTgav4AEZvDnUV7yy1jGIBej9JaUdC1QYcfHdf26GnY+zA7joddVYK6vP7Vk6EG0+
bnSsPcgJeuh79qnrkTgAPMWaOI+jbkUdol7hWBcQJOwPJjRLryP9xT7g80VxCKnH9ZL0PSijF/B9
CzZUJNzsGD/UlYvxWNY0WAdjChIlOyGuMeKOUTjcBI9nWSkRdtPMNsp8SAyiEZjaPg4uzXFStHLC
wiT5IGHOLdK+pclXYvcu5VTPd48LmErLNPH0RkTG2NJXQOK6CQ+Lr3iglyGmrMhjxgFipq9RWeSA
X/MobfWjcAIPth15+ovwBZ2XSqC+9dIpDqbDX3NH2lLDRxfzUOeL5bClHRF6LIzqdXLmN/JVEKrv
Veh4sY5LqhBJWeOTC6Vu6qI44PuxCUlkNFwhsksMmqp+G4TQKX4kPiXhjzypSWVG8rKoeG6pgeTn
gx1u1RcoTm/1DZvnErbxdwpQ2AfjU6Rn+6lyeNIPc97NLfZTEwobenZ9hWae/h8VPOq9I+jUMDe1
QC7mChELpZOEBZpybUMe2V7W0CM2kf3GtSWxv+EMIkVFTbSuw3MZHw3i7z5kF/eL/6ZM5aa7iOyF
Zy53zR4HIloI6ZtBRtqXdSd2Qb/56R9U/Y4IV1UOS3oZg1yRIuJea8Hjp93Ig2WL0SGl+uIpj+Dg
pIoQefQz7NTLg4qBJBl0UeFzogVieQuOAuJjEfGcygGKkBRTlzRvH6v7VHhVIG8H9BZATOP/Idx4
sdfq3Ns59BDrRYIcOda27KINxHUgqagE1q7wKQL/i4SXZ5b4urGkV0aZL3AKRqmOUhAEKasta1jA
bJJzfQ8vEgSf2+LSk4ZaypPM6g5La6OjxgXdJJ587vhg3jaQ8VE8pqwob0Jv9aA14TTP02Z+uf43
EBcdX1sWej2b4xgJ+0IOXQja21aTO8tCztkS+MGTqBnlLKaC+JZiXjzkLT1zGz/nNisZFogSUmf9
dn1hlEEOTHoZYo7ZDB7dqdqLEAxKiN8nTvXbC+QMrKJ6nds4kdCBB0HnNEHrnbhAqLvyxyEjLm/K
FAcgqRZKHYSz4YyTZVfmj0TartU3QdWocI7IV/5SRc4mPIE0nGnG4NJvQSq6ZY/CNqCK4wTy8vQm
WR1PccxIxBnylkjk/T87JwiQ0njYEFZzFJKJVa2T+ynArewm29JmYU7tKH93lPjysWJW6Tg0M4yZ
qlN0md2JqCaOVAmZwfiVW4svIVddPuppgb0T49nuyudhaHwlC9RlO8v+X50hvpism2Wvz5BLcNv8
UC4ntHBf/30qTOOpTsQiFltZevODftufIi/DKI5p47kJoTaK1PUiQdEZ3PJV5RaNRiscgrl386m5
wdT4zvIzDKBmjvgViXmUYEW7fiuMWi71YiGAlqc+0U2jEA3milP5Xdf9sNPQyehe3883mcdrvsEh
hSSGcQISXnZNSp/B1gYNPP1u8Tpb28yb0Y0P2mC32yHQbw1v8DHWgkvGKe3wYfXQN+KUnxY3fKaH
DsnvzIUm6Sg2TcaChfKgVHgmrhvNG38wNqg2oGWeSXNcbLLqht6UNcwhkPyh+ckuCazjgDIBUgg+
NVH560VjSpZmSIaIep9siZyxsRHnJaxRYyzXmyK51Q2CDI36fQ7DYtwvpSbjKRMOB8t6jtqH607z
q2N++Pv5IhWqmMiBMSL9KfRqtYdo6knMqbaUC+Wbj1a4UCcqoygVcqiJs1658ZTsFg2a5bbhgGMD
c07LRr/pNvlnM7KpwQBi/96c5eyinhO5s4YahSN13Vr646ARIPbr7fxxZdzLaDbAI2cUmN8y9JNp
QrI0SObTUm2uf6ULNfqPZtgyz5Yx5n1qpCNGthjbpOoloG2CPs4di7l7J3kIHWpqkVoX9zpK0ikV
pQmpaUG5X8DgK7WO0d6KwzdiYZT/8Zg1ylkRMT5QaxMZEN62oZkOZM6ftWPWuoMv+mz2VL+/bpay
yiFSBTLnpJAXVHWsjSpGzlJMdp/85+z+x2/GQcOw6GMfj6xm2R8UzIjM606VKcf4NR74aITDB2te
56Zm+KMeBzT4KJsCRXR0FUXH+IeIZFL2UL0a2FydiEqJc8UXrJBhnMD1wqTxtMbOhKMhN/89Hv2w
NL5YtWiQFRgnDcNQq/AkxSUy4b1hx2NyP0yjp4n6IdVzzV7SdoeTsb3uIRfenB+ts+Dy7MS1lYYc
S9YgM13i/bWitN3rm3AVPSkxETH0qauO41YToDE9U7mQC7HKR+Mcqkhi1A6LhjrdG+8H+NoTcM7d
tc/rfguehUcWJZmIY9Gc832SPInq/qU+Loc2g14bczl3mN1LM3sGbV/9TOzur6H5xwVy8FLF6Vrq
JSxM6MxRncyre/vrDP3Pwo/86vW6NWo5HMZYTY/KU4Fk2RzuiukurIlDSP0+hyZaqxVqz9J/4/xj
rPdQiLn+9xNoJXNAIsxFWIcVa0LQ9lrohuL37L+znH/8HhyMqJkMEu2h0lx92QoSFG4WO5z2mXmU
M+pcE6vhSz5jZhiznkWgxVVzX50UqCQuntpU/vVNo2IOvrKzqmpT5hW++s/p4/yEkwOymSQI/cUX
3T5AX4Iv3dZUrZO4OXkx9lAbrKxgLU1Fo9jRmEPxerVN6UGhpAwvSEF/+Gh8lccSq7iOJBwiaPdU
tubn4H9JtsUxgWJjv8lt3db96tS9dps7at7sQkXho20OIvJOK6U1gU+Ku/CpT+z8WLvlVoWMcREk
COuEG3HbHcJN8chS4BEZd1+oqH38AzgESWs9jkUBFxATMY4ddASV9rhp3PwGDUiOIZCVQnK7ORgJ
dakB5T9CInC0b+VgcdLb7CYGdglehurXMXxg8sX1kwH2dCqMvZCY/LhcDmP0XhcNKG+zXEZ6OwTQ
evS1XeWydCtVPKQcmIObRV4LK1aABYlpbfJh2Vjx90mbTnorfPmTM6qL7J9kSDL/LI6FtGtMdlaY
dp3kSnZ8Cg/R7qsZIzfIZvVBTfpkPObUGWVL+PhSxm6e2eU+ZZwV82CkCM0SuelsQxZ3Eij3YwmU
LrKwr4bZX+fBvb7Yi7fEmU3+C+qz0epDippsWPui9mXWLPu6hcuH8swE9+USoTREUO+wkevZXQ+F
t+7lW8iJWJjdibYQY9kqHiulWK5xUG+GZ42avKPWyF0jmR7lcyHhe2bhjZI+ZDXxGr54d7wvkCcH
LbVVgLYX6tqx/n1dMtvsHufo2/VdvJA/+OAcPD2oYlraICdv1UNGL6jtKydzhKcG+nKRXxCRELFj
vGb2uHZDLfcYVDPGh1g/Vn/00jnbMS6SLNo6FbQc79Oq/pbFidMJOymhPvvl5+mZFbbKs2CZyUJm
Wifhff+1PjDioOaprdz4R3jS/WUjHKretijGDcoXuAtAxqtxHCrsHCOYzt0qKFEybDfzTj8UW5ZB
NG+aP8r2nK2Tw42iyOphUHEF6OtW0O4iasSa9D0OJJQ07szEMH6SJrCmgNQdN3AO1MnrgOLGo3aQ
gwszlGZNWUp0hWmYqpZtc4RQLVU6poxwkNAWlZhkA4IUuRgcTa63yvSKJCXxHL3QvPTh0PKUPc0g
maMUFhqYgjAq4Sib7Jhj6lhAKKRayDRm/jw5pKYssTievUeJcwjEq+C4SJM3xizpMyslKyDPfhEt
JLIR+3wf9hQVHoXzPD+oUGMWOK8TzY2rYjNlip1hxkDKOqdtjWMkRuB2A4Gu9mNstYcs6zBM2dpJ
Y75WRgRtGU33pFS9k8XB03XJG1XRKSBkr5szkQC5GEi8nxae/2cUWildI3yTPBNtvXjth0+9+E/Y
/B2E8tSiRaNmmjYveB6JGPnJDpoVERcrAdImBzWjVShtxtrpVQMpcjHZjZVE3GykA3PQEndV0Vca
sh3LbkDiHvoJ+ySIXdNlj33FUTdoXKHgjKHJlTCIpxeNhr62RhlPpCiabUUPOg2qweXdYjoS5qaJ
a/XX8uLHE8qhTadpGFFl/RbpUGDqR/FD666OUTXVT/Jw2w6Pkbkb1MknzF4+olBSlTCMY2H47OPV
NGdCXmGUCpmGHZtuqv7JjvJL57PRj9au/4lO1Z5q+bjsLu8mudtQGpdVBsW46raYj9X3ffqfpzvY
Tr7/PueO5iSbRV7q4G8an5L2SSgSDIZ9J/bt8uF9N8L5Y1/kQ1bG8A2WoZHYvEVji2hSdQZ39XRU
hQ30Mk4b8lqXL/rku13uBjSsvlumAZnu9vPoVvfSxnTHnfyZFW3pPsnf3Lfv1jinzIYsrFOJDRCg
5q3iFcn4aNdACMrdsKcezZcfcWcfjrsLp8bsZvT1Y22Qc5UdHfyK+Z5laVEA8a5/P8Lt+Ra42SxF
ce4z8CzogBQ13CejemjCyL1u5jKC/Lt/fOeb2nVilqkI/PT6U2Z6LeR6FPERCgsRyUFEfSu+5820
UklpJqQcJkf7yrIdsbsoNlYH3gW8aiiWw8sZhvevpXLI0WaY38oEyB2wDAPUm5zwFjCZYawF/djB
FLrU/CyBG7wWaLnOkybI6NJEa1pmo+HuJFgG4RfMxX6F/PcPxvzmLFJvhLGxOhMOL1VJMGgqinBZ
9mDOlWVLi7XFdPIhba2vilBT3GaU9/OdcKaeAZ4tUH/I3b0QYzhkPWVt6fYJeqF1tBT2UMkyAyX/
2o7b615KHQYOU+JkXgtjwdM7NvIn8GE+TV3l5kNDLpEATb4tbpw7uR1mvE87T/Ktk+S/jdM6TbBi
njbyVqe9ETfoiaYI4y8nO898lUOWMBWVXDZhWD0yZIFEmyNguhx0i856I58YbUcdYKyDCkWJ88/3
y8lpXEOfGDsrTbfhrgwNR6tuO+OfcaBilcvpt/cl8nwrijQOkMIGoqXbfouQBQLAiWO6XTBu1vvm
wKohC0pdKBbeaI/X/YeCHr5Prg3xLOvZjSsH/QGbGywnHWJaEcRy8oDKv5HWOOAxIjGvRgNXL6Ph
lVlqE9cSY87Dje9TveGXC11n+8pHKxiStvDu/HkFSgdpkwXZVjzggv+7U8j3zOmj2RsahuoR/G2Y
THW3LaipZXLruKilkOQY1BSAN2RoHWgcP8R+D12jxTX3dUDFecRp5xvmUk3uhGZECrrJN0v4Nc0b
Z8ElG3f+X7ofF6XUnRyJgE4GKz/bJ/UX7aaA9juLHPB8I8wx/7pyR/B9c9awmrKCCaO3oEj0kFtx
xo0BrQYhyD3BpYYDCAz5pXOu0PMinZCMbYzaTpXeHqTGbqrTAAJTSXq4vjjim/H9c6IYDx1zQ4gL
IrssnmLDxLuxteWUanohLh2+fa7NqspIO1x3reZplokxwp1kUZVa6lLle+imOl8who35JTa0BUqe
3TLZUhCeFJBslv+dwe7Dw4NvodOUWStaGW+ppb+f9TuhuqmppgkiBuIrAgrkqTWV1WpNNXLHYfW6
JiZwiDLBYYQhVBAQxwCRi4b8sbvNh5frLkZ9eC7akCxlCnMmf24uJ2Pu7Gp8CCWLOKTUIjhIGPV4
UcwJfR917xTht7Cm+CupVXARRTJFkVkySjjWFZaFP7JlnyS1d32rfpP1+Dcc5RP6mlSFrcXeX4zy
kU31azd4E6EP0xs9HEq7PKoFlBaJfA51avgUfzMJ8SqBaNcVtE07P6dgjS3kh3E9WemttZzS9U7p
RzuqCc8j9pRP9qeVYWnCjMMqjJ91JOPjIQfgkZVv4gnNK4ONYBFoNR3dI1rvsJpsFYgv+V77p9nm
KHn/wbTVB1QwuACiGMVUjGY09yt5/1md0qdR0hwZXgO+Bl+qP4O/7lEsov2saI4AygtDLogTR137
vIpYHtX9pFbsSLtmMLudLWG6jU3TSV5/pNjWqEjU4ABEqHKlFpjTMv703EdfuZeiKW+GnEADftfK
VXaVnz00G3gvkeemPIjDlrFQy8LoMs0t8Q7upO+G7o+tSMUbRABgcOCS1GXahgoQbPTZaGKJBK4j
eAkULxQn+rw8K395Ljis0cCWjPZsbGhVfJ3q0haFl6GmChHsR65ENXyFAGyNWZ8sENZUiyowFXWy
RXm5LcosmFt1K6q920BtVTQX6uVCQDVfJNBn1ZQWHXkEUdmX+j5Z76+DqEwZYHhw9qbHPLoaR12N
Voi5/VQv8ibPlxvATGG3yWspCtvVQiGzmPbS3Ow7K/kkp+WNFM03tZBC+9gabLkubrJx2Ax5/KkW
5/26FH6cClup616zEExaczT/Z3oFhhqGahhIZYKwmGsJTvRsMPoEwXM6+dbyKpmHvCA25jcZnHcb
3MYsU2m0c4eESnpgOfXY6Y6sO2V11k99UDoU5f1vYOjdHjtXZx9ialbQ+VTJz4yRjF4Y5ExDvwM9
ovpsudSr9HLc/G6Nw11zLDodMsEymMhST0ATYNoC9LJlN0+1C44+ouDKDv2v5+fdHIOms8VlpgZJ
4gIfrOi+CpgpH+LMDpudUOwn9UlaIiLAuYx07+Y4kDX0MdOFYcTjqm+dZlB3QhkHYmQE1w/PbyKQ
dzscosp6XPZzAh+xHtgQ3roRX+Y9+uFnMAutR2ErRrb59GdNYmfezyEs+LA6Q8sgwVCkz0Ob2HPV
uoW+JXuQL0PD++o4ZBWqtawrPOdQEbydlqD7s/aCf3+fHx9oNKtXwhw0p5rgj5B7XD63AFbiE7Fj
esXz3qK5M8+brLWDJND/dglpSMSiKG5HBzY8XgZUqz3zq2vGOMyoWiOqk7lCW4HwxYrB6B8/5vlz
Wg3e9VURX+YNu84WtUJ3oUqZREnaxpuwSZ51I324boI4Qm9dG2cm4rIdi3VAUlAZRkdR59syyzzJ
zP6oHPXuAxwwWGPXLOUEM2J1M6EdOr5PawJ7fhOwv9vg0KAre1E1BPTkTI5hv5H33iWBEeSbmpSS
+E0zy7stDhHixZT7IYe7MWKG5RObVyocsIE+QIfTT3e4VinhRepDcWggjcI4p3muuauKgRgR/eYt
yqNZTWDdW+Lmmm9zaNArgxhqooTukl7xxrG4AY/SQ1R0tmXF+yjKPg3LAl2Q7EXWdDfExTzOjd+n
sy+G/TctmoPWiO80LUXe1Yw2VmHtalM4Zsa8T8FALczrPsaPz2VyK0WRO4iW01fxwTJ7tHevgR6C
XT8XEydJEiebFbQXS18tdXASs8Bkq14s9iovjrLqSJdXjpTUuzgrP0N6tcQ0++jMqxaUYfwQd6Cr
MKTc6ax+MwvzNunzT6VW7au+9uIoOc7r4i1GfmO2ANW0+rtTxU8+LIoqru2MYNUwdvmUovTqJyJF
sUt4xFsHyNnRxeUHGewScX4meunwXYduDzV6Q5nggC62ckFYU7yBxSJzawnSg60JUiJ1ex2ECDzl
6bqUqM3ylHXTSeYGz257Kgo7kr4npkZ1UBAByluYfLZn8rKOqdnj1ZIflvvmB1LniPlqPzuqj7NT
3uSflB1L2NOT/L9Jof+LGG/CCGeWE0trqknFGldrWwkIxtbASI+YG5GsT2K5NxBy5gVxK75xdl05
zDynl94WQ2Ky/jdWum7uc/AHKBvhBnQ1rSej86iJUaEItxKK2X1gubXbu4uXBzG0R6gaAvWNOcTM
BC2rixwND0XzdRUP6lrbjQKOLzLrRfksB5TdiKEtrQXGhE1xKETNCdvwZR5zCiivxwA8E5YeN6Kg
i4jjs1B5LqLKSdblh7B0364fjQsESh/eQPwoxCCgrdvskWhnHeUs0Q6tjm3zlDkDmrtNNJMnbrdR
769bJQIPfi6iGA08cRmlZW4tdtFKtim+Xrdwgdni47o4aCnnWTb0BAmoMrR+DPng95G+WQwmhhba
mjk73ZR+T5FBVrv8qRwEP0vkL10G7VprPcxDf1hVpBuM7lkfei+VwY0di/dSo+1WiwpeLu6GIVoS
Oo5MXdG5K1Gdh1jSRKD5ZHlWfBJxfK5vxkWXfTfAZziTKOvCckAedS1OimmL0oNEsYpTJrinNBg8
zFYa/oe079q1G2eafSIByqJulVfYOdm+EZxGOWc9/SnumeMl0/Li99sYYG4WsNukmtXNZncVEpYh
DcrBDYVPKvH+bhXMF+3bYtHDHrcxKfal5k3JjmA84uwURYlfAG2zU8ztua0MFYIqCqqjhWgtxLQi
83Mmvonmc6lwymicr86WLAVtGLKZ9qkL6dnUHiRemW4/h9yshX6yTUToTXHsQANNH6slL0MJ229s
KGjUVm/h1c5WZjvxBB6c8DaQSZKrEEzHLS2j5RWmWTHqX3rtF+lW0qyOasdKNrjFjnIB8ovcbv/W
z5kY0LRzkqo6sGwYzv3wLZTdOny87oS7YWazqQz6a0MuxEuKyTG5dPMxxuQn2ATUW13ivQ/wDDGg
IPaGUQ9Uum7sgli7E7LWXSe8eMnuXy3ol5JkG4F8clARN5fuqJEWfTCrB51BZ5F5kqb7tbDL5rFV
yHadpmEskC5Qsj7KopTMlmDnFngvbAlaTCbHGzmgxPYot9NMCnHEEVtAUi4RuPzz3H+8vn/7gWaz
KAYy5hDMvGDCpM9HA9r3Ors+y3Z0iu35lPdWHXTOCGroJWgCPTB8+ibKi6a8ZVKk2Rx0fZYnvRmR
+pDooDaB3Pq6wslGON7Idh/LPcgjcXWCiXm1xv7UDp01CF/K9tP13eTZob9vlgKdRChMdeAgnrui
hExxeS+ZTdALoZ1lA2dN+ynz5ssxcKFHSaEWKh79J5uALloK6lPv0j4+XtcJB+oJAxpGCB4oKYGL
rFV/qsXKVTqVUwDhmWDgotTqsukmtKxW08d5eFnGkBMZOQZYWVDSj1VWlGCzKqSbYjqIvNIux4lZ
TVA5HaamS0GHsHbExoiLi3cmuxRyDtzxzDBJhBaneSFREotIvJtBJqt/03miXLydYgAhrLO17RqM
O81m0Ai+Xny4fkZ4S6D2N2dklUpZiAbs1CAFipm5+qBbMTrzr1uhzn8lE2L1PeNEXPOkQ3U4n59G
kIookLMV30b5LeYV1niWmDO/xKo6Di1GNEztS9wfMsyS1MsX0/iwjty2It63YY78mpqDUZmIQMWr
5BUBbWqjvVnaUXRaK3P+B/Ub+rWv7SNz9mcT9NrKjBg0emJuSU7jmyA+kj/Ox/SW4IW25Gk+0JN+
zSCDBGm+CESidyuMjDygMRLyoqrdx8tZEkKLZLhwjYXyEYw0HIe5Dt0qK/+ZxyVIgjR0gxgDyjgo
B+TPaoiuI15TCM8Oc9MYJTGTRMpE0MePkJZAmdLKSqjsvlz3/+ueorJCoOsgLwORZkS8sXkq6s42
G96cwXXHV0UGKLq60Fo8KVClZe3YaJOD28AJFcsjEdObRM2+XF/Rfs/Aj3iHhpefgSMUJ6kwDTh/
5xJfchK3P3V2hP9roLKczhhucCJ01qV2DjbE67Z5S6WYtsGsKJXzqgKfiTNHp0I55JFfzM9Tr1lZ
wSFDuu7+qsigSaR3ejSYaN7SBTfuI6uvnqf8HjWAwvhSKzcNeu2uL+06HKsiAynZtJqtJtAEOqkP
qTS8ojYcrKvgXjfDuc6pLMuXJDVh33Z44qBa1uQfHVzN7Vti6yYms8pjbUcO9z61/5i88RgGS5IG
Kpl6iCBAh0WokOsctIFqiR7Vz+aNgnJ8hH3H6yJJaKcSVysjHvDi+jqKnyfyAqe12ppzuDnf7JfX
vFrqp/JdNyb7TCbtBrhlzYZw4Hwy3oqYZEMJG0xRjOhK0mtUCS3pg4z62hjMDz34VLPEkuzwTnSK
O9MZOOeNt0AGWqZqNkmsoB2jHJ9SEujDcyhyJit3ZI1QYbs4x7vDbs60qEAA3NTo6K4zO/TiE96H
z5U/3YMhib5c93bsFpgHnSztYAacraUL+H2Ugwjaz4Ci92M4ai2iTf+hP4OMDByKgl27gyPZ40Ps
8ij6eV+SQZUxFZS4TTA4GAu+0MR4e8qt0fwgDi9Zzhv64QS49zmLzb4mUjZ304oqhtk/pcKpTo+t
FJRhw3ERToB7/7wbM7rahHO7UP6J+tYIz5n6t5+IAY9Kk4lSyPCPcvbKg+Y1dgwxjDOd3lucDjSQ
Pq8rjrMk9lksTdsOXHvAfnV47MxvNRhpOG5HT+yvbqcqqmlKsmqwynsdUbNUiyH1QlndVSiIVC/K
bed0h/4m8ngTNfvLuRhjUsfEAJNmJQqYMzGJVTat3fH1E3gLYj6SUa/5spb/tQvhwoWvVNhlQAcC
wXrCCZX7jw0oof63fexE4DK1iTzGkEwKV6m2MBL42BlzZo1C9CY0pVukmSsq5NsyR9+1bgw6HVXY
uf6OmeSzYMbfjEh4xa3kjx72N/8qJqOclWYRZQFNTFSuvLulZJ00xsVBfOSJjfwmol52gAkJ4jjU
4BxDtqD6C1TgKj+6KU+S/2+JSG85Z3w/DFysMWFAiXWzH9ER5qyrt8iRXeWfBoMXa7hron68QZJ5
mIYY8+/0UNDRkNRTCit/J3pZArQu8ea9uPYY7JeUulTrGYkCdFjRVyh/kwzB61rNVtUCZwRCmJLe
H1cDZJ66+EUe29FO05kT3Hlby0SEahzTHgJ3kEPv7pdEht2T0CycA7MfCi7fj8ktJcMo1nZAlBON
k9zeGfpRjl3I4/wlrLEzg3UvkTYy3ltbKKxJVoOxf+3GfJ+1UTiJAwfWVAZy0AvW63mLI5Dqblk/
SeE/fwfS7EAgMQ2lFw3aYjItz2NsesUqOXmIquzY3ajZ/LmdiKXroCqr1mBGM0jd8fptOd7BDgq2
cVEXywhYncz7UoGU6a3KIzPgmWCQxNCVqlEV3OaaKrRiDPeYpLPjSPA5u7mf+vzwQZY3v1JgCN17
YLM5og3bq88LqM4a27hNDgTEr9rD6hZoaJB5Bajf5JcXwwysxFXSKDkFr/brYiPJg9HYMW5bEATf
g170kN1TDnViWA7vpszbWvr7BtDCNapQFsYroCZ+Hch0yOTV1pTYu76zPCsMgmB4pgqTFR9QFwVL
SpqXJce9p81fr5vhwSU7IijnyyLnTQwGHz28X5XlrMni5NfhBAYr6VUR66NRjqqlVZ0/JYOvKNVN
nnHdaD9hv3xNJpkxhHgaO/owKH+KXutD7cWe9ijd9m50jyuQx5uL5G0uAzJakYlGXNP2ifpW6m7j
7GCInJI7b2PZoUFD6JpQRJkFXS3aV9VdA+V2+jA5lPcphIDR331GdmpQMnRtWcaUZg79weyQpo0G
XlRLUPy0vpSCC4NjkPrflVyXHR6sln5qmgJfrAf3AMb63PlMhRJGuzpQudM4EFEw4hUBOMGBnSWs
wx6gXBm4MrefV/lZFjNOrNvntb1kezoDKyHtFI1n1DT0T4vfo6ohY+DCFsFnDfmR+/WfGC92yk3v
Vs+UFJz3GXmbykLL2A7FFOFyp3XHkfYSzja4YOuIR4fG8X+dAZeylIapNnH5GvJjRP6RZksyOMBC
j9A1/2CTk5K0ZJHQMaqC/CXErds8yupiq2ltr6kf1miy1P/2EDAoUseQf85jjM5SEnftnHwaA/m5
cwS/9evK/ssLGNuYk69TIkwZ2hMbxSd6EPNkVXgIwjbmxEMs/qv/NHrtIQNVYnsKvcGhFMTh7fp3
eRc7cKhFkbCaMVwi1J6q6LYdORd+ztFlJwurqdBBHYJqVyE9zCBG7DTOuA7PAHObWRDHwiRHEWaQ
9cMopIdmzj0O6FEHuuLUbFdOU6ZCDZlCZFWLtdgQrniM7ZpYM2SJ7Bh6EcWzQkUgBatF64LDe0N5
76m9Zp6BB8y2JLrc0ygJ7Sc6Sh2dSrDZRr72iDzBkj3wPzrq4z8gk3OiOx7kc0CDHSoUE0I6sV+A
+FFpteYha9TjGvecjJJnhcGNgmRFqxJcamR5toUFCB/ln4uW14rE8xYGKhI5rXNhQgOgSKAeL80n
o+3+snJgMFmGksyjviz0fnbUvPquoiynoErrb2uuYBFnOWyfDmnETKulHO9R8Y1uvJZRzAmMPANM
FURrZJCUU73OPNQtTYy8NNF5+0XvJFfcm23IQXPWnBYRSANnr1oRc3OoqIm4JL2rIhqpy7uG7U9W
XYI9S/9Xr8IcNw1KBeNgkZsxsQQLozteKVqNo/jjUfT0xBIDnroUby/p75sLhNGnapaPOMZN/L3p
7lbUBzg4xUmn2YacMatVM6bii+80u2Dnh56Zc4EI7lMl5xZImHyi6pa8IAvoP0hTvYZ6/RKlTWr1
BJfbvpD9KSfQpNfGYx2pLkkyRxVLT+yVxKr1F1ynLFWaHpOYOPVgeEUKrmwiP4yq9pTm5KUgmjeJ
3etY4bmOYGS57C15NfxBsibTOCcZSPn7ykJu6K+GptmLlH3QYjF32mj9rqB9EmLVPcaD83k5ojnP
FuPJLuPkFGnSl1VdT9MYumhLDHqzfzWi2M77t+hRzclTUxFocY6fxHZ8jeXqywxlhcp4adfCW/D0
YY05uYv13jZL3dE07SWMRbSnQP4kW4NFk49ClWSW0ennWpvf9Cr9gpHsj0Obfk+G9SMhhSdLAydA
7ccnwyAaQauwxLaFz2G0Lm2L+KRKH8lMrFj+2BoPSngbmQ9jzBsB+U2C8sMc2x1el7EoihOuODTf
6mV7FEE+hsdiR3SWzI4In+F8l6LRuFhkYGiJ6pCEdBayRBtdZ6FgczCoLNaJ91iwH4Yuhpj6ydBL
U5EVGG9JK9XSq8IbVDDQlj3ng3EhiAl3RtEvoUCQFrUelWaN7Sqyk5vM1lqI3i4OKIrdCFy+HDT/
Ta/lj/s223M2KnGYTQYuwPUHEUzcHaonJAVTHeLTB9mKXZ4YC9cgEwvFTjW6KqLcmofllRI+ZJOV
QHHGluwcFEHGc/+Xdxy2JU1HZTRde7xgFdDsUVRiSdFTpXI6EjluItLfN1CehFoj9AUov7LoIdLv
s/hznn+5DuY8Ewy2FpPyzhuMhq4Kggm6q5NAKLgOsR97f/g726fQl3UsTO9TBu9yJw0u9IVNJ1h7
CKAJnEjPWxKTfA1pJagVpQOIUWatoGuuCXqQSn9WA72sifE5AxwBZZ1jULZen7oeZP3Nx4HwGqp+
49k/rLCNCSJkHrReBOauT9AIgJxbhlLBbFj9goS88ky+IjwPd9kGhaiHGpRYo8kpriz9WHrzaZgs
4TU5TA7xhEOvcfIJulG/JmaXJTJgWA1tvs4mrfUYh6w9t3Vv5dPrMM9WMt6mUJEM/4yb6gL077u+
OVhEVqGfbuoAemQM1bms7tc/InLamGDSsCFUmqSKUPkUVN0C4VYg5WVw/exyvxSDD0XeYuhMfZdQ
n1w8MzgieMrsccEDYuVNgTIcrhvknKz3J9bNtql1r4LuFOWrsmusqbmV1o9y8vm6jd+U3i/uwMQs
cSrjvs3xbXr0/VBK2n+zTJo66/fknByUfxqvtI3J4tGw8ByRAQ49IV1ahHhLlKHLqgXkAGaOI79T
4DdR+bJCBjkkPTGIqoOJ5UazaPfK4KcOiFVv0rv0zUBkRsTKeANMv2nh+mGU7U+QRGMh3YJeUAjW
HDu/uCFO80EDpaIYDBZG423e/Wc/a78YZJKp0UhnZenx3j5Hn9bkbTQ/FsarqUKwjNQOx2c4jvk+
J7FxzEjtZVFuMfraudB+X53CTe/C5+iI3NFtdexo7SsfRc4QFc8oWxIyJXWuK0BzHMUnE5q+VqhD
B1P/swvdZSMZJJkKkmfKTPE4/ai3h3D+en33eGk9gyJtOZt5O+LJchnwtAWq+lT8qqWHtvG1/GCg
BeS6OfrPvQL37NxuYQzVYERIsvX+87ziQY0nIsH7LgyAmEZWdUWMrKnKDpqqWIr5ZEwdJ2jxNo3B
CkVetWJq0cs/x5rdCC+q3ntGFNlav5xyU7PHJOMl8zvwBC1NRTEUSSciJkh/zgaFshxwJ1Ol91YR
NERa5d3cW7Rjpofu02pLkElfrOEteUvueNTMO3v6k21mT9dmyJVEziDzqZ7V/qasT0b8et0v9jh8
f7LBbGlXEaEntSm9A7+EW0Nll8jfDSt8piRCEOh1p2CKPeWj8u266f3VYVNxZCWis/PrI2ZkYqNE
E46pTfYSp8cODN6Qgf943cweiwdWeLHDfEFCFiVe1QKY69cHw5uD8kTfs/6nmfwd+P3JFvPF0B5S
iKkRSk6ZWE2g+rKNiUQvQaWmXRzlAbpsdBwM96Lc51WS6TKYE/6TaeZDDnGVYqRCk5y6ecArthi/
jsoHkzfDupf9/GSGCaN9p6ZK2unwFJBNU/EscPT70bk5FF5yx8sN9hLxrTW2GhFrRlv1Exb1r2Ij
JYWFPoVH6QXwYPL4B2+RP5ljoqeppmKnTVicmXR2qVa23PEuMPt48sMbWaE+DaokpaYDiMP0KHQP
CYpU6ZNSBXL93EbPZltwIJPjFqwSRTlNRmyOMVrd9M6CaCvk2x970EcPHCDZCTA4xaKsapKk6abJ
xOUmlcmcZtg6aENUws0oP10/xrsna/P3qf1NspFO2ZirSSJjZOKYSrfaFFrZ+CRGLykIxq+b4i2F
Cc3l0sTQBjYkp+2CZf6g5h+u//1d4NsshQGkVJnXtKRJIZRQvEkwbvL0u4Eq6XUr+yd1Y4bBIlOp
dYWA5/Q9cvUYyw7RMF2c46C1a5t3/d91M6LoRBKhVKawvQpJr/ZTHWMEjgiTm9fq8yAVjhoWJ7MX
/esL45libq6pqaVmuCj4PAuUVZYczTrZeR2MUzs9Xre0/6Eui2J8mmiSnK8EsT/OX3oSOrH4jPo3
54DuAsJm5xjHHqB2G8lVBEouKIpJyComT0d/xx/lEhszjFNL6P6uFw04ICnf28STx9NqcJ6b97ZL
FkW0WJoagXwhg57rShsQxB4mMJRqnNfKnxPOt9/rJ1a3NpiPr4sNquwxAkL4QpWnIfnRYCLfIuf1
CMXgIPU1B4MxnszxhD2f25plPCGZwtlMCXYPc+VlAZiObcVQrURLON6wb0iVQZ+tyBqA9GeYq4k4
rRiYxwbOL+NyH61+V3UOqTi0Rfuf6ocZtg0hEtLcECdZAiv+sc/v4l62loY3b8BZC9t+kHVtrs2G
JDlEt+PkLELWuVlvJ4VXu6DfnM18ZPGyGMYn5lwlU0pqyZEfwockoJ2so53ImJIqnMjjCSXsRQdZ
NAxFNin9PTsQYJgKphHHDuhdF5YhBVHCaXrY37aLASaR09IQglSDCNxewnvJMJ/mEBRLQu4IXDfY
za+2i2HcrZ0k3SRtj3y1ssoDvcJLoJ37ukKk6hYpssdDIc7mqfQtaBPF0QMcJYqAta3R5K6kC+ZY
PPzfQXuzJFYcKDa7bBJzdK+WWvsmSwU4IKS7UOL1cu6VdoBEPz4TKwyUt2WaGBWCQ/tB91VbC9Yg
8WsX6P1Vs2s0bXScM8vbOwaD8lkwsz6qwbw6+mLyGvLEt3h/n/6++TZ5bhAiIBY5JLkJy3ObJNb1
L/Mb8L5sGRODWklrSZbP9O4wowlP8aB85UU30VkDRxoVFcZL7ulPcvrtd6LHbbMszKEKQ5nCH5bo
qRsCU+ali9xlMYlWPy+4E+XIFxt3ad8JcIRb00Yzule/KT4VbFFPJLJ4jYW878XghLyUs1xlOLsL
5DMT/YvBY3jaRwfMbKnEUFHiUJnvVZIkyYpqlNCAqniFiyJAYa2Pvasd6TSocC65W0l9+Bco12VD
JLBpELYmoEvxXNUTQkYOZSiwmydu+4Z3kNE2fYjD2MJB5pQTdzdxY5DxjqJv5CRu4JJydSsrt+Mc
XPf5XTDf/H3GN4p5rvVUxviYnt8rgmopw4s2fjQbLs/Bziu6KkM5U1VVXdIh9/Czm5N26fKYwlF8
1o/C23wa7cUrH9XgD6hNfjLEwIQ+jCN4NZF+96FsVaDtjpL45fqm0U351Qsua2H8bgINRZ5Xi+RU
DapDSfIJVOZWWQvo6WntmC/juut1hiIiCRZNGf/9vHd4sBf7KCpRZ3si/vgMUkMHop50ohVPYW50
x4MkejJ/Wd/FHlvVAD2pOc8JRlQM0ltS4xaiL8e1I0+lPeanNc15wLubIRkmIURBSqmz+iayLlQo
kME5yCdKw9T5gmt+njzjWHiRx+sc2j1SG2PMkWrbKopSQ8SFJj6N0Y3CE6Lce6tS5Y0B5kyVdD4l
F+GB6SH0jVPuJWhRj505yI7zW+3O/2TfWrv0RdXnainy1sZgLtIKDI03+HKiP3uG1/iZj8kKobWj
g+mnp8TJ7XF4uH4adguY2/Uy7lmE66DQqez/eg4jl/YcVgfJbW941/i9V7Lt3rIXA1FJjSrMAfmU
39M4hxjVhMNAZiKQv42LXX9GHD3xmIj3z8MP92QvCurcL1PSIiuUyW04fe6lF7y79LJiactgqSB/
v76hFD5+PX4Xc8x9ISNRmAwFML9pbuP8YSJfGt7rzn5OcPFRVg3FzNZolAmSKTjh1/yQPFJnIU66
WPNROQo4eOaBisZdX9l+xN6YZcAZc63ZWLYUnDHBQQk/Ys+0Qw/aAy6lY+U1mO8nwRt7DFJ3GFKv
hxxfDnwHrUO5/yA/YBelPduyh4cRSONdXyHv2zHgMmnRgNk93I8ngfg1BBzjuT6WPY8nnWeGgRhF
SmJkIlhXLLZW14O7cK4dJeQN/u/W6DZHm9U8ybN6DIUUka4FTa5qY0DxUAZ0HIAK4bXe9b3jegcD
JFHVTZVSwjto7V7H0/54Ur/11mrT0kn1hZdb7a+OKIqsKopIRLb2HOVSni0NvSofk9vxgLuyrz1M
jvK/vb3sBrmNNcb3Q6lWoZSNb5afif/ejmZ33r/sy2httjl7ybPGeH5Wt3qGiUzc0p9UtIJLuPyl
r1SqBqORXGu7CdFmaYzXh6IpRO3SQlBBCD8JKu6aZXsn5kXQ9CJUTXlFqF3v35hjvL9cVuhOqsi9
CtGttePcefH4fH3/6Mf4BYOJbugQnVCRdjG1wh4PCUTUcWeq1LdOtgceLzd15Wt/n8F4IwLtTxoB
40Ow57dBpd1WIhRQs+PS36aV28e8/uz9PbssiM2/+x6tl20pOjpYBERojAeizCkM/eY8XWwwHm5I
c7eEmHPGeRrc/tD4fbD6AzpzcTNyeJ0kvAUxDl4nXY9UHyVCs3ez7m4BkSxv2mqPj1GVN17A+HXU
SsaAIEkvmMhKb0xUTyQbpQBQZ153N/qHfnEHU4T2j4wuH4Mtq0ZyqAkhxVlRfa7SE6T4QJt426Cp
6rqd/U90McTmT0NTyclczJQZoRwtw1sD05bvwAJqQ4OJiwv7qfDGHHOM1qEp5ijHulRf7SwFUGQg
AqNXMbIS0ExEiTU5JSp5GGY6jB+vr5Wzp+z019JBkkDoJtTyMESZPkfEbxuvRk/mdTP7UWuzRuZk
JdmKWyaK1fB69YgBC5R3Maftz65s/Vszum5P381GN/aYUyZqEyHtgBrEXOOlGY/AUTI8o3fmrKzg
0xPy+qnKsm+lEn3J+uqo6rWDiaCgkhZXQweMVeqji7kqUBFULiKg0wmytybJ61oqd5IwD5Ze96JV
KROEPhBEfJTcTm3b3cmgMbOgNPzcm+PNOsUP5dg9dXUfxEJ2X+WVp5XjbZInL+qCMbR1zOy6Ss/1
sPhy0R6rYjyTGWQcXeQqDWQwJt1WoUihpvJt3OFiqcedD36Zh66Rv2lK8rWP+96CfsXLnMpHtUxv
1nIK5DKXrHAVT0rUfJpBI4UBpBdxVV4xtv5xlYzRTcrWvb7fe5FAwauhJOM/1WTnWqpGqudmRqas
5fOpavpPzajzgHOvOLK1weBMGUolEWTcoKi4SnICj1oABmIXLSecCfFd0Nz4DgOaCnTO+mIeJFQq
Jky0xLY53E282MY7eMxqKnFq25kgDMTCcYFvdIdwOAx/wiGvKiIYj1CIMXQ86gFTN4XTJumGQUta
5FNJ5WEAxmvaIYjXmgPNe5F6Y+aXXmuim4VC8G2SOTo2pu6kheFTMTFNQAfNqttitTpE4j0a7X2p
rVkGOdMq7tOINDQXzm6plCLmM9ziJn1TkQ9PByj8vKy88YVdV7/s6Hvw2OzoJIdDiLdrFC66IKxe
MvPh+lHahcrtohioVMxUQVaIT/b/E/zwYLi1SyWEah+liT+IAJtjZTB5YptM46A2tOaojm42Q9av
VaxknUFOwuMA3QPlrSn6+2brDDy2tEOGg0WgXrqWULgvensJnzPpSOQv41xzos7up7qgEjvnmatd
nMz0Ig0B+ECq1PNYLBzH3zvGmyWx852ZmNXmrA14b2lem/gfpEIW0Sc8XJr+dbfgrIUlYVeaRpmX
Dl7Rgk2sWm7l4o/usdu1MOn2bKSt2XbYLtUXbard2X9pA1oDqLzyhkcntIsYl2/DjngOzTJO8fj+
LEFrmX2gAMtbrtD6LkJszNBt3bgc6QRtzcDl66wzegwi8lAUd6VQcpomdjPG7dYxh0gAACcaOoHf
z6zqNj4EZjpvdCW0T6c3wx9dXLf2mJOUxZDcGkPEW/Fh/RD6gx869SkaMdgCOliPV6/Z7S/dmmOi
SBxrcTYmOLhUDVN0Sy++q0/xk+F2zupWjmihWeNkOrw2cY7Ps5NiUzkYpIQCKSi5X6bpjTScM7UP
tZJKr6nod1LYt7E5rAQTD4uSIwS6jzz/RA7abRhblPA/dku75fUJ7bvjxSAT9Ztu/q8yOwguoRlk
4pbcl4L9bbsYYZwx12RBGcDq7DSD7hNwyOUKrwHyNw5/scE4IFLgHHPMKuXHpmpZuaODLgvyqLTo
RR55oii8bWP8b11NI9InxPlciqxWcDoltTQercf+ttEnFFE3JePdWTZQYbaruWotqg1qMiHt1nwM
0fIcjkIoe4VVaB/zfzYYONLLoV2qGtvWorQrWLG9vo0Q3aLMvNET7/K/+w6wtUa3dbOiJZeVhugA
v2wxv3R5K3taEb+YkeSnQ+supey1YQKFvMW4yzThMQu1wlKi6iYq6qCQpnu5/jP/v6yf8X9dMVp0
gKLDsK/mG0MyrXaN/TJq/u9zjOp24cwJ0OWs7luSon2EHNLiRhS/9+IfqMz+ZIM5ASDFymolR0BW
+89VJVgyWawYesfXwz79l/7iMLIkoW8NeTwuWD9/QmEQJn0MQRjQJfF9Kj61XRvZMynRLddL57rI
OPnM7knb2GNygKbUhxnCexBa6HLLyM6T2FhyzPk8uyUjZWOFSXGNRc3UOUYfMCn9WP80VPcVlBBS
cMRpeOMQvun9q5S513dyt8yyNcqcPcHUVJKmOp5VIE1OW1dAY1FYcm2NJ+Vm8UQndZFT4RUQVTjl
mWN8F1zQV63peKAmKsuemJflUhgyjGPM6tjf09fphHIuuwsIl8tPfIlnjkGWTVFJBQJJJ8q2CZbN
eClOgsjTutvNfS9rYtkSG61q1qrRcCHPjlHmT4JudfqnhCfMsUeAD0j4sXca45PzJELwhVIZFnXW
WVkifu4K3SlaDMjXYlDLwreM5CehkF9ycfzah/P9KpG3rsc8W5wWx1ou7KHNTuZqzKDHgZOpUcfT
Wdk/p5d/I+PR4io22tLg+65z5dTJYhOpt6XOeOwL0JVoCseZeV+X/r5Bdk1Mxh5qpzC3Pqn1p0Xk
KartB3i8apmSiRZJwtJZ67JugDYZ0ZC+IVOa8MrO/DCglwHB4XHD7u6egkSMKrprEls+AskgpBok
A+Oj/Ze4DszlZq7v5eqQhxx42923jSEm/nT9qvVTS3soNE/rboecc3nfvdVs/j4TeBq8BeYlnT1R
fc1TAloLV987mjlwsptHbOwwwac0pUXLK1SP/n1yVIIRjwi6ZfpqkPu8HrXdc74xxmRfEFsCGTGy
BSdRFidaQztqCg+9KFY7Rj5nYfSc/BLvLrbYlL9Kl3rM6QQKdTvUiSGXQJzQA+OULwfkkdcLwvEH
Vr4oj4cwAi8dHgAJWETG73r2+fqCduPpZj0Mdk1aWZsGbSucqtdqCojyVeo5hVHeGhjoiQiacZcU
JvLCqyFWUyc8PhmeBfr7Bm0MYagwLoZ0yozOouipI5c0lvfZ6TZuLCxrPSXjhGdf1W8Phdu9xE9l
QP05d6eT+BZz1EZ4C2JgIIdQdSGneDhS68EbQuJKMndyh3NqTAYK1Lmt47lFfoi5SFu2VXtaLCjQ
+/L94IGI55wdaDsHr7GP528MMLSCKSa5UuGsyod58Nb6tue9+u6Hho1PM3ggaHEdrbkMEM0s2r2l
uuOpLUBqCvL1E7/d/DqmIhH+2TcIOrXUJceS0gMGoO4Sfz3iXTbg+cT1GPTL4ItuzuEkJHj0S0fT
CpeHMEfbEnmpl5ts+H4dFPbz3x87iAH7n5eUkjDCkgilrtffJezak+bj6nzDY0u67oQyq1XU1hmR
k3VEKWCubtocKt2iWltpFFqLNv9REWyzKgYmBigvmPKKy13nhn4JRWK1fNf2oHVr5WP2xtlE6sq/
DxUyS/GjjKOidtTV333Q7vzsxbjFBcy4BZGHS9N54VvpV4FRc+ku9k+ZCiovSP8qGkuurTWKCH5R
RMQqh/imYAnabdc8cda375AXI8x2NplBIpFgO9MzuMtGq4HoU343W/IBmqJu9qzYo097BrRv1w3z
Fkd/32BxLvcz5kkQT8z2QygESfoir851E/Sf/uunuyyNwV+5buvBnHs070G8enANneeK+/HkYoAB
XzNaRGWNULD8N3st3PXLaEHW8zW0MDjpr6l1fUF7DKDoj7oYZHF3IVLd15jyn+z8QGZrRlnM8MSj
bL9TF6KfTvlk5KAaaK3qLDoyF754W8qAcjn1a6x3qPXo9X2fPVVVcH2FHK9gWbNraYwbRQU8Runb
tH4Qsqdk4DU+ctbAzp/qadukWo6ntfBGvQlvaF07cnXHeFnRbik6fDK5fXj88dVYruy5b+c0r3Kc
Y7AKFrnV63jFf4wTg+MevM1jUrQ0k+KlqeHvZXJOuxsZ4koGD+r3r8kXF2QZstUwjZWY5oG0tri4
JZJncjDeKr9AZ7XoiVCKQ38n/D9/4dEz8NbHQAamDjMtndEjWKbd3bBIL3Glx1asCh+vO+F+KnD5
XgxuQCAulQqQfEDznj4aZb6CqCkHPBb6/XeBzVYy8CHG9WoO6YTDBD5klyZv9VPh1wH4ocDlCwHu
2L++sN0e3A1+vPezbEBXQE+nBsD/r+UIZSL0GRuVS4niQ+hx2wmKUiavis/7bAxmdJM4F0KPGfZI
ClLzmaQvzfCHqf2Pb8Y2U62NMPdFDbcsJ9kdGkj2dtEhnXq3V43/R9p3NMfNM93+IlaBmdwyTlSW
LHvDsv3YzDnz198DuV4PBdGD+9krLVQ1TQCNRsdz/LQzfCETXUkhbq+VX7q430tKco7G8oGzw5zn
lO1Pj8KStAMNmXMNmOCybmXQI1OR3HLq/EoOrBHtOUYs2KPUWDj9Q1C+dkrsRKpxJwiVK2q53cgq
7+B5n8W4gsXYyH0yQ9XEx+lVKCzzlhK5JE5u17LVfxdeKrc+AUhzV3EB8qjj/OEVBlSGTEFJiWQw
x29kalpXCXqywm780vbGMTJBjLZU/jhHFqmVxGpSwUYy+KQ0Jq+EuXmVL8LZQB9tTXloNgj050Oz
l3fdUfajXcet/27OXcgrOUwCPe1mEQsFcj8wUXeTXjum3LhVrdoJ8G/7ovCzKvPUunIAGr+vwpjj
6WybkpV85nzRf9kuUUI7Y166E1BkDrk93oE9wKJY4NWZV6qVNvVpJY95asATNasJJeyg9H71Te5m
r5O3OJqNlosJf2JXwFRjuKfUVdPPprFoX0mKsnFjmw6vyL8dKq6+hr74K7NGSCIsWYe4Pnzp3f4G
yAhH8Qv6Q93UEVDCsK/f8U17tpLGPEPxaPZaSFtrxZocqjTZpbr5U9bGl+tiNr2GlRjmFRqlPMvG
EG5KFotnqWz2JAD/Sl7vlr7huESbHtFKFD3t1f4lYE2YiwqJim45CeF5iTm/z7uFjNuad5FB5hyh
PEHepffB3ebVe35WYrv2sloHY2rqXJ9agD5Q9zh5Gm8yr/k0IlIDQGazozWQxCrw0u7AR1Rifvj6
cV3fQxTR3u8hUVoSEBXZqyS9naRDxYOr3Ha8fi8OE4jvBcyD0dZ5ZdDCUu+azuxHd5VHgb0nW/fL
H8Ze+NG8UGjC/Buveev6bZfZRIIqLl3c0rJDWN7l1YNi/kxakPN9WYL/rm/idZ2X2USC2kmDWGvQ
eSAfOel4GwFqtEXtuOUBQfBOi/5/pfFNWukDiNJhnHrfFF4X5dP1hWx7WqvTYoyEFKdJJadvEya/
OhfK58AZQB44enTKuzkDNeofRTIGQ6gWORdjgKRNnnZQMLKDwRYQAaHjGqMm4vO8kzjOzhZbDjCk
//e0o5vw/S4GQtF1FThK4FUk+9Et7gT028GrCPaxjfhzr6GlvHSGl/JO2ulO+O36gq/bYUwNvZfe
tJiI6jLEikstueZguCRTfTWv3etiOG+rzDa3dnpWkDiHvVfOtGENYNlnY/9d9csn6jDzilScVbE9
rpiAaJqlx12Lg8cmvhWLH9n8ylkRNRV/dsnkN29mpf2qOKiAvG+pPZYwBbDsxId8T5zUix3eY8nx
jABK//6UlsycxZlQMK60sIpFtmchtbVxOZsL2fdh59eRLoDkfETiaUjdVhx5WZM/uAdwPnUMKmGa
mLmLE6ht+knAlv7iqsqc9LkCjxPFhTP51HTbpuUijbmGsjzL5gROPCcOtedQz3ZpOTnXD5Angrl3
RlOFklTQBdU7MTl3ZW5dF7Ddiodo6n9bxtytsTW6UkM1HBpi+JnfeA14lJM3FuV8PxxrZ4Z3xUee
2rT/YJhTZIPoKtKe75WljfV5nirU+svsUy28CDpGRRIr7keOreTJYcz/kJNxjCZkZJYhQtuS7hcF
Mpx69xAI+vP1rdx8O1dLYpRPmykFfIemsshMLQNdf4JcWhh0T5T/VM27Lmtb01fCGN3T67EsRBER
Z3CmM6LxoTvCUIkuCIi5Ds+2XVwJY7RQm7Qkjzu8oXpkUYoq00O/iacBcBUQHCVGG3lRx6ZpXAlk
lDKtAjE0MtTvh+irER4C8BDFhEcBt636KymME9k1yShLJZzVUbXk73qJ9jnQHvsLsefX8kmFyS9s
Ok5EG3j+6fgU1ocMorEWZvDBOKAvqVCgpBdOXt5KXtKp4pL4XVfND4OVgyJnYS5pQAlKyIPU/TeX
bilJLiaaDmUk+ZzFbRqt3/uqsE6kMsRKNqQRnc16gw1HkCrY8WlBkNrYjV/YKsdKchRUYb3JuBGy
Mh1gxJCe//mLUJkIYLko92gBsSLwFPLWeN2ugN3xvf0am3bAiB3u32jXLxIatGOklgcrHxH/YptR
hwX2LxdmbNvZXG0tY2O6gKQa8JJogzHAuQxQAsCq2e33LrRaAGwDh2HX8pLNEu88GVujFcBaJQnu
iXyLJj4ZvAf70tYc4TnYtV+1Nz7W2B6OyYthIWTYPQqyld7yUsLcM2aMUCLMpZTF+ArFNw45iEWI
bEnfKRRx4Yt3yy0vzLtugxTW6Uz0qeiaEjol1aWNvld3qjPwCQX/ZsmBNfNek8pQC6OcGldyrxwE
i5zDg/l1+YkueHTA80ZeOUfJ+pz6OBYxoVjZyqTetsb4WdZ5SC+bKBfyRUdZnzOfUzy41LapvbV4
ip26MSAsU3sULVpGVc/RA4WPnnks55w3UWEdUGSep16lc6/xi+HLjryLHNNu3PaknGLn354o5U1d
V571vJSYugach9OkX1C/apK9ELxwDClHBd+swUpGKeRzI0g4reQkAlim9GeUhherfi33lJQ0aGzl
C3/GezOHszo/xsYIJKy1YULlLxP7uzGO/MkM7aI2rWEJT9OYHyaCwnHRupzVUpfvQ6yyksuYmSbp
sk6acMEbtHEDNGQ6FkfBRRHNndzO7s797rpA3l1gDErYSgQtrbTormHoIAps8KhxRPAOkPFjJmOY
Sk2A99nVxq40G0uPFIzuRs6/rYQxIYGU9B0BBLMj9yE6MtJ9WZmcGdbt6O5yOixpRT3rpTSliI0T
IEK2lniMfepvIu/KvVqcg3mrja/Ufi47WQwTJNgyIDQQQf8eTgrv/d5WchUdJLoh0mnW91a3I4nW
jXTqMgaI2IjyengT/wx8LA/I5eIX4Tn1O8tIvdnJwczFQ7zc1ouLdDZUloREMynurhYCSSkNvCrO
/TFvOW8LTwwTZHUYJUy6FN2Is4h8zTzs03B2U8XkdEdsNyuol+XQA10d2BjUk2CodNLFlzKrdxdP
sjV0lyBT+dwdFUc80IwsNN9qLMkadwMv8OctlP5/9QE9QQvuQOvuVUMOSjbvljy6AwfE/vo9oxbh
o4W6rJOxUEHSqJpYwB5X9Z4In+rgpQRmxKyc8irnXGneihjjNLdCUBotPHZTbKwBsU+rJVZkzJxA
hCeGMVD9mKJgl8FyAHsw6J9MzSLp6/VN+4N2YFhbBSsj5vkZ66QvSdBKKVxlxQeRrlX74A56ohAl
wycNpM2jM/kAGbjR93QOP3kGIv31D9jujlN/fwCLrFcGoJnoKjR2iUvwaAzqnTQMxyhofpIsfTCS
aWcu6U6PyAmNqLz8w7Ytu8hm7IyUl6YQUO8umo91cUt4L8wf3OKLAMaUkBbwDKGC11oVLTq6CUT3
fTcD61i0hUPpFL753/XtpEr+8RJcBDJGJTe7pVhgoZ2xRsAqfarj51Z8GGVepZMnhzEqiQr21KLE
81ykniI8Zl1gLemnoIw4V4C7g4zxGHQ4O8WABdHedzwIrlR6yr5DT5xxTG8BkcIbWvuDh3zZQsaO
CB2gQLoMZwaUEICopi7SlF4JisvpMLloGtARJ1c279H5Q77jIpaxKUJX1aGS4DmI9qJHzrHbVS4B
s5bmKaiUGe58wKD+bXDDIyH5g2N+EcxYGc0Qwp4EuICdp2Y27bTBtOoJc+eSB2Asrv+wbaYv4hiD
A+6wwSwoopkG+lXRn4Mf9XRTlH6Zcdq+t63nb0EfgKu7IYODhw3NZU+MPpmKFbQ/r982jv1ggau1
OCkUKcFaAPGszg9R+Hj993lLYMzHOOQJEJ2AyxmmE7A5S0dKFUsBR951MdsF24sNVhir0QGFTQEI
IUrpt5OzOPHX5qlF/QhMwK740DvTi/mFIs7NO4PLeLnt6l1OiTEkrRC1M8BOAb8C8trITu8DZ76L
wd3YWb1jvKL9ymmPGKWwhR2vDYt3eoxpIdWiy+E0wFaGXlPs2pZzerzfZwxJiBhUBz0NKhAG8VIN
TIPl4HFOjqchjNWYSRbqkQYXQfGDA8HkAZpfd4Ml+tkNJa6lF5jwmrx4MlmDkZuTGIggkasLV8xp
kcCw5ozXNUx/5cpLxs5QBnVcyVWBym0yVK4ZfRXlL/WEJkfzgYAY928IXtAZ9T83iB2gNCQt0tQY
+1jk3iCCWDPbjz2PvZ1natkZyiqIpEAz4W9QZwrMyXb7DMQxoD7LbnLPo8PjHNOHQUq9NPK4gN9f
JA8KvLiutup45LhvVIevnBLbG59UYRGJNO8XGq9x1VupWHqBqNiKmbvXVZ23HMZQYN4UU0OULAul
B3tqAxepOUsbdd60MrWp11ZEv2MVraQmkBqIhBXN6luig6ZwwY2u4TnM3JDbC7ppJDRJVjHwaBKF
HRwqlDwzogmvVBBnx7SJ0B4vPl3fuW2PZiWDubBTorSaHGPrKGZf4YVWfW6OpS/YRoSEOHpVrMKP
RXv6fF3upm6sxDIvfVKUIB2igH2ynHmk1O3RbG8XWTia2d8Q08m/RalsxaYYggmk9VjhMkqY7Pve
G4fQ0Dm+6Bs75gfVWElhwgVRifpJJ5iyRnjiBEsBCo6gsMou2JmDdpAS0AHJ5XMuTt+SAa14pMcc
P3GEJfQHQokGaktAi0SdaDd9mtnagug7atyiLby07mXO115XLJWt80whsL8qlT6svb8Axj5SxL+5
+6vtYLwGTFob80SL0+Bfs5oOQ6KntnGKgJdA23aNV4KYqy8BYqwwBZyuCmjrBQR2lNu597tvqS08
kxLNlcJ+zi3thjcLux19rCQzxsDMa6OYGgyjD97sRnZ/VgRrAMw8WKzt8jZEFZlnfnjHxjgNeq6E
OawEbQ2Xvfmsem8kYItFxwhLAGkAsIAXM4pv4xzXFJvxIsA2N6sLZZQ023FfLvdGqIHjfLH0kbgG
evW6oPckCienaPsgmN24k10VUHlJkNoRrlqItuX6hpARIInwBZrQQU+Znc8/Qgmkn1NuJ0pvG6lx
CJZ2tPou3HdDZMd5byXmbJll70/y4vQ1CoTBTShHO035Rvq73PxKgBMtJ/Gd0L+qGKmsqxCgc6Cr
L2enzKeTEH2T9cBpiStlr1Ha2tWYnfIA3Y1d44HcHHCO6kEnoFQY7mQpd1AZcQP9FFahpxiTFy29
NcilPYS3w5R6vRDeG3VhkQZg9EF/yENMl+U5escLC7PsqDPhccvEg0xOozo+RC3qeuqPOQS1aD0h
7aR+q3VplwSTPSgzqrnRg1mVtqmaVrd8LiWAQ8nTkzx2h6AjTjz0tqZ9SkYQ0WgAAwxOeasc665w
G0H2uyjZFcjEJZ3wnJv510hH+TKd7Co/1JR+TlUPRk0cMYsOKRhMMNWPAa5vjSxbZU2OQTjuQwBY
mtm3bE6cPh6sJNMArKt5RihYYyna6twdVeG/LFxgqAYrVTKvXcCAmS9OqJZHaKE1IgY0Gt0SkOCq
gs4Gcsy5CDBd0hhuWU9elXSW2c6WQiJLTDRQ4k42CRO36r9q+pccWIBCqu7zrLCjJnPBIQTSqtDk
GKFtn+pyRSXGCpWDPuEFfZvF+tUWtnzSHAXDxBRkhxcy/MEgmJIkA9NXl1h87Crp+6AxkJleHkeb
NtGWdrMzTpRLoAQxw1+xacraRR5j+ogmIU88oKSMItNruJN3NDAS76GDQK2ODry62bb1uYhj7B08
36kVwxmV6gl9FUh99xJPxMaBmRjwMNF5gEgV9HbUAVs5WNqctn05KIBAdn4dWHjQnO/o/XFjj+cD
f4wuIUsEH47xBlrMFiv0adBICLgOR6wWWCEJQw5TdU7F5iEWAyS9la/V0p9BT+hcd302XK73gplF
jlpghgXgduHpT053V/umTZNXgt1hIlC2E0s60n5aTiD/pn7vDfl7scxlGMQkqDCcSEB/ON+lCblB
9t8O5yq0o0p+zbP8Billu5k7OLRFfVKIYAdp7gj6vFhl1nxZ8qe8iZxZrw6DFNvTINsk6W80STmr
fbFTwH6pIKleDWa3EwV1toTJKC1FyF6aJnxQZRVwAfpeNPoTycTH63v6UTffr425CgDZ0qOsm4lT
K8FpEIsdqPw4DfIfPdb3Ihj1H9tIz2pQHTmVXv+XRvG5EtXHIhd+jKp2/2+rYd55LYsnrSuwmmhC
f9N0q4e8zPr2YoCereCqqeD4fH/PpGnRK0qf4wyqdNcU9Y2AdNsyJYk1KdH366v5g77/FsYO+Mzg
3VS0OgCWOgY5NVu9Fb3IzgAhYYk3iqX1dmcDitFWHq7L5ayRRfTI07Ls1QFik1bATI9uDcAMMsrb
CNXc65I24NWgGxIG3jVZJeIHnisgZTZFkMoEI0wjXEHASbnNvkKHj4AuhsXun7TO0vccoTSi+HCf
V0IZLZnqUJSSFOuT/Mmhs8UAJ3djzPBIR57t2LxeK1GMD6gGTdKD9ps4+ZJbQ/Mt179wFvNxAu39
DjJh6Eyqpk5n7GCN2UYtvDe1z0Xwqcpfm+Kumk+GuU+DimOINxVktSrmEmR5JAipiRudRc+kia25
PE3AhIpiXlLsY1r73eLYMlYUK8FQwvN2ljmaLTEnh6jSznmigkZswEynzhsW2n5HL0uTmWi0ytGT
gbk99OxYGG14UT+B2MhEpz/eOAQJhNdottHd9n6FzJOWxHU75JVKEJkMzvwVvDGeYA+2cSsAmIDs
ZowWcBSGc3iss2WYw6i2g0SNSnGKb/rGoj1YrR3sa8GKT2lpZTfoHoosntuwkRB/v1bmrYnaOOyQ
qiNoVZ8cOqKZPQL1zO12tSPaqN/5tIeQ7Exunz59Ya5ceJl5gQI57xfS4o5IhiOk56T19Jp3D7eN
iqYakgxH7APvXD33UWsG9E7s491TjGGYfN8goK38mtOXsnmAmMGCuUQnB8rv75+gTBxMgJIEiyM1
y6EQYjw9eraPWsktpJSzrE37tZLFqGctSV2K4azFqciLVt7G7afr2rgxawmdWAlgfKs5aBM9IPCt
5Fbp3cxEYFgF1X4qmxe9wQiDmh/bPjrpSXhbjNOPsaru8wS8SsBhP+KZ0l25jF+FsD33cvfFaHti
BYVxq+X6vWqoaCEIdT9Rq1u0Cu1kITx2c/Wzn7Pn66vY1K/VIhjFDqU0M4QSRqOscBiIA+V4skwu
FvdGnPR+sxg9XubJ6OYAcjo4+VLhArN4P1V27wSWATZzInKbfrd1Dai+wJUDBS7byIDiqZxW9Oao
xje5BeKjdGqNA9F7+/oObttdCh/8SxBr6VsDHCijAUHKfbGnMMLBafQMq99jDMnjNU9zVsUaeYSa
Mhk1GCJQNe3VJT6A+nefmsg2KiEv9URvyAfbs1oYc4NMERi/dQVZoy2iMxTkE+5kFTuC6kR15gEw
bT8nK2nMdUIQGCyipC6OLloGWrtSN0ejNh2jNBB0/H/x4/xBKy9Hx2p/0IKKc8LRRXuzt7oTRdJO
bbDmCufZoRTAvKr+9nW7CGSuQTMqtb5oBDNdw7cSBMDzUV9eOfq4ac5XG0lVaBVP53kRLEsAw5ec
6FuVOaXfHGn3n3TkNWVyN5BxEnW0qZUtVZHsFGAiic6sgYThTMlypjMlA76+ts3wfbU0xmMUyFCP
Yw2XQxhGywh/hgKYBORPRfCYkCNp9gNvcoB3Xoy7mBqtkfYyzJZRZlYooV+z+awHgnN9WduXWjNM
mgJR8TS+PzFJDkheo6UJect9ncBbM18CKUX7Oo82cWNYmZrhiyRmAzUSK3JEnfrWJTbutGjNLnr/
DuG5Q0Wr+gq4Sit1dqM18vxh3hqZnRTEZDHLuSOAkDwsxrM2GNaQSZba5xwd2T6y/y0RT9v7zez0
Vg4mc4I5NnV3HHNPGwu3gvW/fmab/v3vnfww9k3CVh/lHKYj7R663hONXZLd18b3kde2stHLuz6z
D1PeSdNIxVTpuM9wz5rHCAk/2gVU3IMiyLq+KN7eMTZ40vRczDq4NGmTWn35VZFfmojDgU5V7OOr
cjkfxuYmkdQvCwhRUYY2vkLvU3vCIKZRtZ+UJffbSXlSy+b/3PrzfgtZsxtoiCR7rEtNvFi+yWn7
xf31raOffW1ZjNVtpyJTQI6EeI88Vt1J5yLY0L2/JoAxEq0pltmkQuGML7Vm0asrPJj2dGhi0K1V
aIvhGduNMfL3u8YYCwHpL8GYsWthXb0owuRNMoo03ewawXxIhNBrhwCem9Um7pDs2m6+jYLML7Xk
WBQ3FFrTNJ8qoXzIZbNEL33o/sWOa4qsg5ZSkySVsShJj2mAAeUSp1EmayHCazHEP66L2PbtLjJY
3DNBFKogS01U31SrQnaHUqOmqk1f08YPbB6b3qYSrcQx8ZFSxSUKJrXskCl40AzJzSfh/4wXi0Nd
iWCduhBlDDGpVKeJTlJ93+uce7B5vTHTh/lERJIfeaqHtA7yGOa3J10KqjXZkeByy1lrhym5k8Ue
YPxIuHDOaTOVtJLK3L6oUZqqoNY4Mc9DNaD/+kbU0Zo5WiQjyG/eoyRg1eZnjtjNR20llrmTIlHU
Ig1aeMgmBGrRKV1mH3APO0EAm6gQPRctJsNQZVPiwtHGflcnwDIOhNFuVXhnQmtHBeEcAO+bmFvb
m2lT0DjfSYNXtUKNur1P0u/5+P362jffv9XSmduHB1ap8xjGQW/knwHIo/pAPJuiuEND/l1U9a/X
xW17mhd5LJDYHKrCpADfBwGk+Jr8B7QHO3ymxLcqXECMUfOGfjefwpU85ipGtTEtY67h1W0qSwH8
ltyipZ/XErP9uK/EMNexi8nQiQ2uC5gF3/wxoHQ8pXvFyw4J5xHcvpmYnqEXE2CwzONeRqMKLCbE
HkoEsMPGROu0dDdENKO0OPkMSoIOGP6cY+MJZV57STJq2iNDHc7ZrQ9qbss7DOsc6Hix6KIp0abA
3h0eMB6P36Ytxevwv+Uyb745K3k80gdZyMIbQcwPRfJX0cFKBGN1xFYJCer/qN1Hy6HN+327iHY3
DZwqFG8ljJUJDVAqSgr1aIPHNv3WRdw+xE3fYrUQxmaImZTLkY69yk7hrr8vUZ1skdgEPBiYnhuf
t2/b1aGVPMZ4KEKtSoiqfmmFlFrzD9pVhzYOu3TafQho2+Sg33Edmu07/Vsl2A7w3CgrsRWQ6Iz2
GDw6FHd0MFlG5AouOjCuBp5iJQ/Z15lOobvRObwL7RzYKzzN3M4mX5b/oU087Y2iJ1j+aGOQB2Ph
yy7wASsAovfGpfL7OwrtW37iVT82NUklGsCBMCL9gUN3qsImKDtoUia/yOm9onKCou2VYXKIaMQw
VJVFZU4kQCw2IbqVaJpP90Qvd0MXferToURKuQFruHBn2JMncbH8N+aG4NisRDOXURY7yVikGJQn
aAob9vGh2VEwFD5s7KYWrQQx19FEQnfBJJbsDNXtIMpWlfky8EOuG06eEOZGmnGokiUEaBQxck82
MMs+NV4B9O7rYrYd3NVimJuoxnHUa+n4a9fam8IbdqKv+6Hd+eaedwHpj30IYS7C2Hl2zWjRjYCc
G/pOuz0FcI3x0IH1j1Nl4Ozd25u7SoClfYM0hwQvOs+ccDrMsTvEHBGbTtZqJcyzjbmcOVBj2vmp
/SRGaIHGt0cLnPIX3UzvtPrNLVqtBeUaIww0XXGm4EwiKFscuYJ0ltpDq+769hCaO7k4NXJkhQaP
D33TWoA0VpHQViQbOuMwDCC1MaYWwU9KdmX+kHFD2s1dXAmgH7BanDoqapk2oKobq9YqFNmudOlV
L9WXSYqdWNMORqfa0hLuRd3wSxUIL2ifG5r2hoD7nTQoHvQ8iphNFV19EtWt1SclcZuhn6uV31qj
U3cAMaXi5R6vuL6poisxjLHSmjAsahF9pOX0RQL5VVW9lMbT9bvNOz7GThmVZCRZGEBHC8Mq6sae
Ct60zqZ3t1oGY6XkTGrFqu8ArxoGdh0+DuTconY0Si9J8zyZD9cXtO02rMQxxioEsdYgxoj4R7wl
e0g1rI42992ODjVY3c0ba6MXPV+Xu50IuchlaV6hp2GW90R29EcKkYHuVHCIAXHB6T7ptvGf8kTn
N0Nb/NF+as7KX2VOV9KZSKQDi0ia1gikQdN0AOjCSxSVN0Ie+0Wuu9dXylEZgzFrxVCpS50VKoA4
b9AWW0Ycs7nRuU2zD79NygfeVzOJ2jZ+ewFkdDKDnJ3u4m66p74f3M3bEBX0/hPv4dkOs1ZyGUuj
aFG2JCRQ4OA2+/p+2PUefeSAF7XjOrebzvRKFmNCQlVDCieHI6JgWlQ9LkcAlZ87lzJBFb56xyMx
4t0Kg7Elk1CGNSlhsihjdPK5RQ1Lt/NzbiuPlEMHaCBf5M88mgiepjDGJQ+NwUAbtOoUU+HmQR1a
fZh/va6NHCNpMNalTo20qdpSdfr53tAir0NlsKlU+9+kMEalkktTHk1ZcdK6u9Pz6SZLhBt5VH5c
F8N569iGOKKNlR4uA3yfMrFMoXJ68KKPWY2egf+uS+IYZbYHru/1KgjNXMVwALHg2x3jJrMByW+L
arKr0KCeJry+Do42mIzdUAo5yzp0lDpzhGsspR4qkBzTxLvCLAZhRBbRROEASEGYSaVlzciRb1S/
R9sND3eJd1aMtdDLbBykkSK2hn4/F2i8ObXS5OQ8pFTetjGWotPHDrD3WJKmtW6jwTKJjX9dGTh3
yGSNQyuqxqLCUZ2Ks0gOaeAvFafRZjuGuKSU2XA2CoMOjhvmupL94BCXek3LfWZRHM/Q443gbO8Z
gudfWX+FUbVenpKcDLhH6B5yCiHddWO2v75n3AUxjm8SLaGYh4DzKN0KjdGH3jf2YLSgNHSYvfd4
qUZqKz+ERav9Y9SN9kGVLYYLHANocD2otEW/Il/N2Q3n79dXtq0Nl81jFK7KY5ABhDQnX2CUI3kp
ypuFZwv+cFEvQhiVm0FMrozUhZ4xgKwgTwu4y51wjnZop+B5hPS0r20d8wwJYp8v4QQHdPLSG8pT
Oe3kh8Gu99oOo5nP13dvu0VldVDMgxQ2ai/nKeh4g+cstvIbOu2hfDa/Go90FnQ88oFXuarIvE4I
eqZK0xHLNo7oLXsUDIDkKd+bfucHDzy7x1EPduhZLUnVGSYGuavg0JCHPHpQC86J0e+9cmDsxHPU
FNoikliFrQh3KVoNqWP0t/HVbx1kZ517EI1mCfWZBX0fDLsmPegDx0q8DRJdWwpjJYRCUAcZaOLI
4oU3Oli63nJ4IPYFs3si2uCa8JG+sVCYRT9sgf62Djm9wOXo5PZbdVkpYzyqvAzNGfN3jvo4OPGu
9vUH4aY5tp54UND8i1atZ7C6iBwQqe1yzOUqqKwliZWqLAvkBvqDfDugcSryql24V32K/ha5PKd6
26e5rJKxKXkm6JE+gdciziPMpO3m+TVYPK3eNeRb3wocl5BjkFXGquRtpyymgEsHj8lqlH2tA+hF
kjx96p2oHnzOEVJFuaZIjFnRxrgoUg3istNyqwEtM/Jiv4FH7RU3CnqK/4Kqj0ZhgFJD+oggVcsY
lWLIR2nJIhqhdHvQkn0bkBxAAEbBOctvfwPp9E4em/drOzMmUt/D9xUeq+ApAupAOb9o2knK71vp
WTEeM8I5wu1M9GWNb6/UKpGTYU5TTepFceY29XJjRKCCygJKQFldWWko3aVi5mdGZalp5i6Yb82J
6ioqAIV781Cqxr7skrspNVwJdTPex22f+O8DeLP6q48T8zoogwgek3SPeckKY4PoJbfMZ+NRPah2
6vGuzx9ixItA+kErgVMkD10RzcrbbABgXaxhPhWtLXylMAZ0dDBRLF21RcXhtTRsvykXyYx9Mksz
Mio6FI4+VSF+yrNTJH/iXKBtn/AigzFGNbD5y0WPVFjiYo9ub5sSKM13lPdMduNH/n7yBDLmqFnS
si96mH653XfVpyT8eX1FvE1jDBCa8euypJnXsbzRJr/SjproXhfBWwJjdKpMX4oefKAOCRr0UPrz
zHnpeWtgjIwukkkYlgSeS/IwyF9iwTejv3uFfh/8W+JupdbC3KjTEsMhm/36JyWSMj43u0VF6NH4
8NNdnoO0uWk6RtdMEyOkps6syUjkRjODRgGHQGuZOhoDJB4u7ua2XUSwucYp1ZqgB9SNY4DGr98l
g1MJHM+FJ4JJKEaZWmZoa1KdbDyG1YNK/C7jlKx5Iqjfvj6YMC7kUIGIID/qhpW0GHtNYo4Z5Qlh
jFrVl4EMpECcfvcgFSdJ8HSFs47tYGZ1HFQjVgtpFlKoiwAtlnxaJgYlh25VKCxqyOZ1vClhqj4f
HIGVMLrglTBwx5O+LpF3oDzYLfiYfhUfuFOEm8+PrmiGaqq6jm7093L6iMhiYaq0DleCI2zaVccA
LsdywPiHW/k5L8CVNt23lUDWXqqRCtAMhITlzwmJ89iNHAIuW4K5yfhQ3EYOmrSMz8ZJv5+dzgbA
hHCXnSOffAlsSpSm8Hg0qLyPG33ZAMa+Ji1JhUJHVsRUon1af9XrRLS6rvMmTH9ft7PbZ3oRxdhZ
6I4Cfj9k4ybhvu9PUgX8BESK9UGqajDPfRcMTg1++1ZcBDI2qsqFIjID3ApTOpUYAaye4pkjgrMm
Nk5M0zkQgw7RldrcAxPDUsmd1D+V+i4w7yfzv1p6vr6H22b395LYoDExFKEhlMVvbL1IfCbR5+u/
z9kyNlpU6qoaF71TQPgZ2wHKuWRqrV7lVcu2g/nLNWDBsZoMPRnAxYcvBOxKBZ1QkROe05PgS7vx
yAOu4h0SY7nEBGNps4wyxK9IOwXDFWVL5bqWmymY1aIYYxIoeV0jMQvX8tG8pWiRuQ3Uc9mv9wCb
iyzeECjn6qqMKVlilQxFDtcoyj8T+RDn3xrAwCYJj2+EpxOMiSgnUxymHh5zp7nJ8m2sdmny9G9q
x5gGUUnQqqkhDIunZ0E5JpqXhLt/E8EYAxAsSVkf4XCmaidrlTermLUrJ+ufpLBd0nEkToVJbVxb
oGRPgGp1ErqBI2Q7+3ZRNHZ4FMWmIC9TGibv55cInLylHTjJz/gJtG12eIt54//+bVmME2OOeZfN
NVLNITAbCSD0Me7p1WrHOSPuwhg/JhmmLu4Kun0uEHdMYMvWmHpDJ6E9ohMtBa8Nrx7KuUQsWXRU
d61sVtjKoE7dJbvthNpSAsUdwsC5vofbMAmrU2PMQznM4dhJyE+JtwXmV4pHNbTkm9aJbqIdWHZd
8Y4/JsZbHmMjkmGscoCz4b34f6R9SXPcuNbsL2IECc5bjlWlKo2WZGnDsNw253nmr38J9XddJYgm
Xtt3cxeOriMQB4mDM2QKLQYVolulrOzalHft/PMvl8fARK4LYzT0eIFQTeriYboyr3vwyEA7Y9xX
vvDPeCVc8YYIKS5sRC+sWnQkqEW4qLQS1h7U6qDIoD70iuo5grT9zOsQ431LBkHKYlHHiABvgzy0
MvJGim+DLtqDwJts5QAu2+Bt9OU4LyNiskr5bhYnXf5Kyq/bu0WvvI0Px4pA93LVQwWoR7Ug8MMQ
igFSyXmSrKjvINV1dnedwYy4iROxJwVKeq/vZEZ3AQL50MWgjp36ui374ldKGx2iEzKqIYGr3iBr
ATbb7YXyviWDKGqv9G2doDqfzQ919Sh3b83Aubx435L++8VbZWkyg/Qj5khCYXoxg+W0oK/271bB
QEeTEjK2YLNxKkobNgW2lk67WUo5ZngrYdCiitIiqGpEl1Wh+mJvHEH5yTHBicV0BiXmUK8HUN39
G4vRxkfo3Oz5fdX0Z7b8mwLHxZ6EcqA1bY7HqrK8gLc2KW775jWubtTgfntneJ+MAQV17NQ2p1Xl
IAXxZWt6ZsfrkOMFy2wiRBK0WqwTgaYsKcljS7WrXe1dJAzT5/72grjWmJxIqlR6Ah4MfLpTi0xS
4eV+9Ky+Eq90xmdeDMv5fGybVYiBNV1P0dgy9JLTpirAKOEEFRwEYButRugM6MTAvaSJO6N9USdn
7J8434yiyIa7GXSZF+5WJklMKtp4RPU7qXJU4JCX79p79i245qVieCti0CCWFFJGCcBblo5jeovS
dZXy2tPoLn9ekSHRCRkIYLDdtlMwdHMvIy8/y7pr1JlfKCDgVaTrDtSH+WCWbk1qT2q6xcpi1Vd6
XuVpfZHnP4D5pFlYy2XX4LYVu/t2PAXjc8bTqeKZYL5jlyz6klK27mgCkbGG8U3wRQbxy7ZzrLv4
eSEMqOZpLYVIkCoOGWJ7TEKkgFsOCK3XIJH8/d9uMaiqFqhixQrgDjShbnlfOCAO/KJYhiXb7QO4
FznZZt6HY9BVAVfVPNOkUasZVtCgtwqkLOXj9ndbNWJIqqqboooZDQaH0DnZF1OGBkmhQbtE1f6T
ZLlLYrwL/s4OE6cselDO6oTswFz6QXeK8ciVebnTVR+4WAsThShYyCilSBPR/aE8TVStSbddyKJ7
sXfFI2lavf0uzDFnp0/VcDZrSkMfTpY8H4nuj5hdLu6F9Pv2x1uNiS8sMUdImTBOjqVBoqauiZWb
8UFuoe/eyHeFELnbttYpGy6MMScp0ZZUj2IkpxQ/3mVe8GK6OfQrqRpDcDuFFmIWJ3HNW/EqxfgU
L3W73rF7YZ45ZEM6jm1qIIOQ/4RU1LG8S5xQsebrDDIv0OwEXbht/qBkI3iN29tLX+HXRjB9YZs5
cUO1BJqa0HecTQ5UcFG5g5jkIX5MbijJXoQ8fHfQLDqvJXqQnsF7a/svWE//X/wFTKCTzGA4q0tN
cfrIlr0eSijzbYBuH8hQeLxnHefosx2imhR3bZXgS5Pgemw7L4rv5pKnosAzwuBLN+i1RpISCaHo
iPq4RcZraEZwwIXuy6dr9PzV2HZQeSrriuAqg5LZlyBFdIPGRjS69vfhhPxGzslGc2CGbQzN8yGH
knmoOqWUgCuo9RNN50D/enh4sSIGWyBpF4xBgatm8NSvujdBUiNEtQK0ySAJ4g0F8/aI/vtlXCXF
mVz2OPF6+6yj+3R0lPCPnvUXC2JQJWhRwg7ofNmif1NwuMLvPTnGxOWcH95SGPTQ8y6KJQMTGzq6
k0LAV4O0FpIji78gwZU74pvpxM8co/Tu2nI/BjYEIuZJGSD2LTDNmrr1D/Wa3Cx2tGtO+u3fbhaD
ED2Ra2GkCSAZsIRtqsRTPvCmAbcPFHp2GI/o9bgNAryFkhr9BtaY38vEFcKbePCniEfsuN7Y9ss3
JJHBiKTVhTQW8CAW/ejLDBqu6ia+w5q6N4iI2/pBdoOHwEqsCgwYwl7dZweBO6u7faglVq1ANRNB
o+yyzpDeDOWV3nJoMLYdU2I1qAMRbC1dANAAbcROGxE1lpGrlCoHCTnAAUKIjzvXRHLfhspEb+9u
P56m516w1LsFddbogOaynrd5650+F5vHgMeYLQHUEd4nbCDka6Wvxkt8mnb6Y+eCk+Omss3bzJ5N
Z/vMbcdeksjASai2pOsjIH6pfK0Gu4o0twSXdNs8jL3kbdvibR2DKdEkxqQZcCfjnnEU6cZQDTcm
b9tG1h8XF9+RAZGgKJWwTxHtJ72NBDKlm3ChzZOisjU70RVf9Z3n8QyQhJpphrNqwlMkRMtx6uRg
zv67RbGNeJh1mftERG2Y3GGQDZ36oYvQ5usIrrvUCx3eaBJnp9gePBl0bZ0A1RenjO2+M6xp8Rvz
x/aaeDboZXBxWWYgkzFFA2AlK29yrByr8mcbiA/bRn4TB6LtB2OwiElZ8al5iZK0HGkF+vDO/wra
fcNBAgA0HbzE17of/DLFFteTdEy6osxxZaJo0VeRO6Ypzw/ocfx8Q55tMAivi2mUooUN6OppB0S2
O2iEvQ+qDSg5hfb0KL5lPu999hssBPO+aYCnCtOKH7dKGcV57FX0GFI+Sd3LnGGXXdGhitzLTrw5
kXW/OBtjzq8x6j3Ym5BJ6YZrUr3G3b5sCAfd17fqbIM5snktyWmcKHgH5sKdpNe+aPAUSX/jeb9s
sC1uPaq13dDBhqZaIZTZBbt/Id8h5eypt7wSDG+HWHmEYI7j1ADvFCqRoi262KGr0Ncs9dD5IPba
bR8qztd7f/1dnty0jZVGWrBDzR0Zn0fjj+6J85dj0g9qWma1GqB8kAyH0YAub76TQ56W8Ttkfj5K
Zyt0lRerkFNJHKoKKUPxgPt2Z4Cdb/YMr/J5KWre56IOf2FIyMelG0sYGgu/mu9D8X57O35z451X
wtzhtSLLUatjDCl41cBJ0pa2eBvsMszY1fsaWo9x6WxbXF2RKRmUeVrD/zMrUsM0VjtQ6DvgtsYg
f8TjF+D9PrOgRVXrWE9RJ40zZw52S/K0/fevQowJKJMMUYRaMuNg0pJG1YBkvqOLjaUm03XbIvRB
6/i2mfVlnM3Qf7/YeCNIQQXdKqhPGYeluDJ5lTz6GT558MUy2G1o5EVRYuy7Nqtukd3lKfFEwRES
XkhFb5UtQ8x+VG01FoKB3MNsL157nR4oLW2/L6ED8UcNDhdrYq6aMkRxgpAapurSzsfSqnIrjqDS
2/Ay9ryvx9wzfZ/MdQ5FDaeSniTNFxsT5HP+yGujXw2wTXBw6LquqCaLzAO6GJqlQTtSXP3Q4t6O
5+d8vjelfZRwiiDrXn22xAZUSgxOB+hWOcZ8M4DIurpTur80wR6crhzFhLZRC43iNhXaIVPTzuXc
3z4467nLi4/GnJyikvusquBwtISo2JFd+ug+Se3WUU1IQokeJc4cnyEVN8/Otm3eV2QOlT6iXi3L
eLHHaQXRJMGNoU6QRM/bVtZfexcrZI5UiUdsGwZoTxrt6EtwAt8AegpFwYJkB+0hop2FdWdhZorX
9sfzR/rvF6CkpXVdDS16oyL1Rx6n1oRELJg/xP5rI/DKpbxvyRwxIybTsAwh3CUZvDYpb4sKm5nL
f+suTDgnVmC1XMBBjl7v+hudY45fzev4qLuQMYOrZG52F3r5lcGrk3DWxxLI90RNu35Cz0jrli7e
ZU/yTnmpdq1THwcbeTJQjUrcEaR13Pp1zFki+VoQ5aY3YwVGZchhWwumgZCaS65Bte4L+wQtKokl
7Jc/yqSePVZm4CUPICwo9/BYqj0KFscfwTH7ObiIn3btVTVa2weE92kZpMkWPSu6HC/QSXiVtZOZ
3KXh47aJ1Q43yGlKwGYF0ROrq5QvkVLPKVI80AYp0dOeu8ae3KQ/aM8PTRCjnT28IRynWVvYhVG2
WEBAH7REKs5E1nxNVdWaqp8T74yvPgcujTDPRGNQIyNpNJr1Dnfjaw2F2K6yM1RYwau2G3iJnbVA
59Ic4xqiXoSJkKE9upfvGvNB4z0IeL/POEMYyaGkhXAG5PtuiUR2ptG+bTsDhQg2xLlcAnPjtKok
LmOBIP1fZd1uR5uu+Y0+a4f30gz1jgv0hTJbG0gRHre5+dBNP7sAo75iaje16W6vh/fJmPulCxaQ
VET4ZAbIfEdoacrCzPFkngnmJpmCblzGDpXopfoSVsdFePi7JTC3R5SNYixX+H0QHi/khk+CxTuK
zLUB8B4p0Sit26ETudLscpYcrew4W7HtWp947UtNl4O2Rwkq23dgN+x2qk+HkHjpp9UH7dm3PhHb
990U1WCX+rdXLXMS0DNRS2THe9DyFsQcd6Ga9LFd/ncTvDfFKV7n8xa0fVagM/vxrIgxnm6VjC6E
HiNHeuXl9WkhV2Cl5ewPzw5z9Me+mAeVkrmk6UEuTnkHevD8AJ5Te9ufV8szYNbE2LZOCNHY6fRi
6TS5NxHVtq5xwKyrNz8pSNWE7n14mhqLMpElh1y0IMIBBc0/GYG8tM4cp6Gf5S5vAdJ5eZ1lXzL1
y/by1k/TeXXsadKVLi0jBENxcZ2YuyiGSLbyvG2DQspnlP5lg51XIJnQl01QYPbVjI9iOewXQ36E
Lou/6OUVKWrOpcBZEju4UC9ZKk0t8hwJae7zcXQkPbvu8olT0loH0vOqmPOUaU1jYEYC+a6sBrWr
5iok4ZhYXwlk6VXN1FCUo/9+ce/MBllMTEphUCqBSOiiHWv9n7GrOCNz6yfpbIW5dKRMN5tRQhyu
zTvNuE370yIjsGp55NTrH+xsh715GiOClkwGAYHOsM0eAnYRL4TimWBOS9tgskMcaZiWFZYQjJYk
80JcngnmwECzI0IXH75W3R5F9dbgwTRnz9nXSVxLnZQrOPBxZedS4tTqPuT2zXMWwb5Gshwi3wnt
qErib9l8kyz+9onnLYI5G2mY6d2Q4fJUumM3/MhKv+NlA99fLp9R5Zc7sfzqqWiQEMO7lPt4dE+U
igA13yNlKpve3pJjfq244aG4irzUtsI9muCc5Scy7XvziT63YiezG2971es4d/6L6Fe/OK5a3oiD
mKIJc1AFO6mgqA6WdxNDWlOWWGMkcs7tSq1CIyaEnGURTC2mqTGumIKjeMJjHa2le5DZY6642JX7
f+Uneb1hK28TDTGQCMkkGUKCGks6RkYFF+GAteHVhdyOZOUnzWkdNGyDdKzkJKw+u+dHY4z7xLlQ
FfGIGGIar4PiJSTftjeK9/tMjCKppSyouQFc1eTrVJxf1VH8zyfg4xIYXyiCwMxIgrDOlJ7U1M66
bwZvLJiC2ccD8NEEczuoglKMVTHgkNV2WT1oi22UxyRU0eVwv3ArL5+P9EdrzC0RBIU4JQItVwjH
QXxr1fuWx6C7kl77aIO5IXJSaG03YEU0gYjuy9sRsoWDXaDDOD2aoHVCO8ULb3iH5wzsndHGKqQ1
4Nn6cMjnW0PlTb+vVHo+Los5p+oiTlIOLrj3d33h1I+DNf+j+oFFrPlZOBIOLtCf2/ALtqINtUJV
7icUz2kHqwT5hxSCxY3Pi0w/o92HVbFT4qQzMEXZoYGiEV6N6KEimZUL36fpsRc0Z/u88tCHnRgv
JCkvQtoiFe2r/bKvbarKpYG9hyoHlM/b1j7HQx8XxqKDVk1qIiHXiq4suxXNe21Mno0k9iVBmN1t
W5xTpTIwIS3hYioJpeupTyQ65OSpNe62TfDcgYEJKMQHJK9p8iJrrSn4R4lP8wzRUWVvKocY9MkS
r8LFWxQDFYM2qOkcoztJio9d7Y66r1acq/a9ALPl5AxUdK0Y1kWKYZhCcsL79253SFpkV+opwOxS
BEIixapjvM4I+uZ0DBXxbsT34HvrL2BwQ5xUPSYmbt/WLfYE1Q50W+4pJ2LkzKPVWT0I6YyHyh1c
6GlaxSnFXFPkhs5/J/756K4MuuiTmBqkEdErU3v5sKsxt8UbLeBsKPuAK02ja0dKxFg2y2jFc5Lb
qji6SVXu/8pX2aebtBQKVJMXJF3Myc2Cu747FtKXAZUVZXQy4TqPOS8sHrJoTKhRj8gyR9OIe3rX
u2BngyCD6uZHyLA7gsNt+OBc2RoDLaTu+yGYMFTVZRhFTW4rmBP3oV/c5JjUCHrwR+decB97dFR7
+9OuMLR98BN2CL0Ky6ExF1yukzdnELTTr+JD4GRXzdXoLUhi1A/jFehW/z/i4nVART+DIYMBB0Hk
x7h4VoNqKGrEQkb/KCu70UhtobpPeTXbFd54usJfdth2O8wJQ2uT4JagzNyUlUz1Yjc/JR54CwLk
0akIEgHXTelhymxPeE2Z64HE2TyTvo/RszYJFcYn0uqqjB+5leLf+OrZAOOrZSk3ixRgffXPAWuT
dnOCsuNiQ03am694b+n1+/1sjfFVfZ5iJdPo1yylHfgSrpvsCWVWu1p6S0pajkzlb2K/sznmJuzD
sCIQGKSdu+VO80Gs/pj78238I3nrXMGvvdTB5CavcYG3SOZy1PM+CUYJxFm9cT2FRxGyG8bDmHh9
z+sp53kHcykGSafKoYBEW9TtBuVV5TKorBTGPro/cyVO/djVZMaGmTtKjlp4mMsKa3hI9S2B5nfh
z/fFX39A5haMTLEOAh2N3U1qWG00HEypdrXUtKLWsEGwZW+j2PpNdPYSBkqqqZn1PgT1YBB9zQXM
IeH5jyTJthHOVrE9gGkHTsosR2Q7kftW7xurVVTJ+jsbDFiQIBfDiTIpQ5xd7R6V9Ov273Mcm+32
I6VQmWAMAFYEvTOg43R2m+5KTwNLKDkDQSsljA+O955Bv8h7SNpcRNATR8lHuSdJY+nDD0E+JEZv
NYJr6IsVkTsj5YS1v3lV/XKFd2qIC6tmiMQloZ3Iyql3w11+iNAXagW7yca8mI+8Hy/iWyGO+bhO
BiyCuTbAJoeIb/DeuYdvquf8FNuUUhlU1NfmC4/bm+PthMGMQRRqsQtpgiccoasX7eMYLBeqsNv2
Fe7CGOTIG6KUNV0Y8SmFeOtXXuimNrqRrBCzvXzGGN7CGNQY+2GKFwkGxfCZqLOlVsdB4g2DUCz4
HKDTBi6Z/o9lgUgn0M6VOgKebI+SAzprdR9tY9w+63W0OJth1pLMRARgIH/QL25dHCON08Kx/q3O
v89AnoAqBgmEFHWG5kZQTqHwTSc1B41WWreoa/8ywrI/mEVEkoEq4baucpiQQ3SKPVrGH8itedKs
7hDvxfdMn8DDDhqzbGwSO4AdZsCOHgQqMExJDVq77B0BbzcTQ8tRyuXv5mwWSwUxNmjkICOqhqpy
XNSrque8JzibxfJADJgeXpIZ3FI1emyNJ9JB0eBx+7SuR9PnraJLvMC9IdILKGZhqxQpuxJEfZcK
+l1XYl5Mk162TfFWQ//9wtQca3lMaMdtO74Oy3Ges2Ms5ZxkL88IA3I5SoOCTNOYenw0Bozi7KqI
A3C/eRmcvxkDcOLQ6HVfSv+OxkdHKptB+T4jvBGaZ/2UfFMQXsboiaqv+CrvFAC2XJwBiEaV6xGE
NHj+gIbIeFEhHrf0P5LlpPb3Qe9tb9lvHgnnpTJwUct1H83v6QAbMu+HAh0FEIE9lfvSqU68C4pn
je2LSlMlXJZBpHRjHQZOcXO8KRiRX9wc4+G8xkTO4WWVdubQ7AKgGG6N7h5yWUTitMaseiJKdxhP
FHUJfb8f3b0m7aSFKpB2hhiqeqWmPkk4UcvqEi5MMM7eiEhxdJTJWkpeo/ZamP4kPr74fcbRVbOO
UhLglaEAsVNnLm6y3tn2sNXI8sIE485l1WTNLANCK8iZB0cZLyWi+UXxM5K51xJ9Y346Ohe2GGdO
86EZQx39UP9SWkT28my6yvtDfjgV3JQ2xwHYzHnaTaSUoOXqCLJ8KKVwtmaIwyRzxLklVhHhvCw2
dQ6p0VIXO3zCuUrBbONidMpWypso3y/DSTZCzu3OWxa9gy9gXDPBw2bmEdJ3c2H1hZPXX5WQg+Lr
EcTFmph0gbhMvSTTxnzjkaZDwaLiSlaJJtf8a7X7t4cRHGyTxaNxWIegC8PMfZhNkEMrCFq/dbV7
CKPAq9vJF9TKrarcSfvi1mgaO19+TNqA7k3ktzqFs/bVG/niL2Bwow0hP5cm2E6zvRNy04rNVy0p
LUXXOad7/c1zYYmBD3WZokbWZDowRumxEw/99eLt7CU7qsqV+f+97RVh4YU9Bk6iPg6jcIa9KrwX
20d50O1h4EAizztZPClaQ+4NFBbz+jruSgsiFWPKKYnxbDA4MpqiFolxojqyEOzQOOAaEZRi0pCz
PxwzbJ5cBzOGlKIuCxmct0m9kRCUif99jO/DlrAp8kISsJKSpnHb/RzfpsGXbXjnrYEBCxBITHNc
oK1pGexyuGsXj4iP2ybWc31nt2LT4C2BLDbEEOhrI75Hx4Yn61YGdUrlS+fOTmMrKO6BacfROBf8
eqbiwjCDFb0io4uBMqUsiWHNgafHvgyOgNiTO1c3AieWO3uIeKlN+qsbt5hGP/kF/kq9nqSy+f64
Gl1on3uRo1/Htmb1xwZ8s9GjufvLD8zgRFNhSLJGbQNTkqrXPBgv4j/iS+vIhwKDrIXdjVa/E695
8RnnWtMYtMhJrov1jDIRyOOsEorg4t4MR2if3MzEnXoObnDiEJaWtdegQF6UcCIj/Br0ED3ofgjZ
gZi9NXMZl3k7yOBHJou5VhWoNo7lP1lxPZgc4OBdYiwbq2lE6Uh0FL6QaGz2ULzdmfcdFPC6J9Hp
Trwe3bXOoUtcZ5lZY+htgFoNYeJ4ILZgpYfc/y77kku4VYT1u9EAphIV4xrs+z5WyrlTI9R+gr50
pfCqXXRfMm1h5Bwynh0GttJGMce2JwraU8DzvjxFXfZtCSo75Ldd0Ujm83E+L4n++8VxnhUxKlIJ
VBVlZNNHT77LnNxvMPG4j29VO7vj8kjQP37LIgNbZobJ6hHlHzRfibZ0XHaCiymz/eKi/eHwR81X
GLH9344xaCWKgioVtF/AqL8J3Vs+PG2D0/oFc/59BpvQd7XMPVrEnUHTrRy3TJ6q6EaYOUeK5xAM
GIX1GJNiQlAmkciauxH3pYfaTq80zvZ6eIaY+EWAGFJuVMj/1fGp0AqLCD9q5WectN62nfUC7sXG
MCA0L2IV5D1AfTxUR6gTfuluwEqXWOFpvjFPxFPtxG1+DCe8H+T9tu11/Pu1Z+wzvzJiLRkDuDwi
3esyjt70rOGY4LgF+7gv8h6TjAIgNpPDY5UXh3LUrDSKOeqpvJUwOCELRaL0eKk4gVQ4YlX7k9r+
nUOwBGmBPFehMdPoJtRtXTyEy/1dKfGYh1aor2kgeN4TutILGMqioI6mCVEFFZyglL3oQHEmC8lT
WwVfSnWlPJinxaXcj+ot5SwM0c/AI+mkPreBTCYDFqoR1m1uUE4BSOj0SKnFezoEy6tF88wwmCEX
cpF3GhpCh+BLrHwvAr+Xr7+M0kM5B5bZ8Co9PF9ksEOMZF2WZsTYMgkfZNCBWnKgHFKhCaztc8XB
DpPBjrHXCzFT6bq02GrTf3T10M+zrdccr1+v8BBJlYDqYBRhCXUKHfpTrYEUwHIDWkdX2lFd0/xY
O7QmEoOLyOQk9ldXdjbIplJq0pWTQKtzZL4J831nVk5A7hOZV+RZ3aoLO9LHU6BKlbkkI7bKrG6G
JbMqaB50L9u7tP7svjDCgMZQGYqsLCCFad3J6a9RpLBz9Jqhw2xf3wiOcr9tj7cmNsCo6qlrqFfk
0YMQSpaY23EicVCKuygGP7SimVPSIKigUrca6L4bCQwko4eBZLtS8EAYOQE7b1n03y8AS9JkUwoH
DR3ExoMZ3yziSS//6I682CkGKEiVK2nYwO1ad/4poQC9h7wnVH/Kr0LoZRBopRVA6UU/Cre8flje
8hjQKOO6lJMceYzB7CwylJbaxbZJHrZ9Y/2lcLFCBjLAVKYlFRUNTvazixjUl0JwY8b72SmdeSfy
9PFW+HBxzVzYo9B8sWvImpAiUnGbyTfVXrOxNswZPENTpMFTPbRjyCngUem0b3e8QJQHWmw6ZU60
SQFNBR5FN8QmrvkGwmmnx8xBYiUuTXnxKLM4W8jmVkATPWHKG2DSirYcoqB2JYmcXCE9VZ8uzPPn
ZPsNpUkoxrBH5bsZbCXJrDThDShxkJdNrsh9bramSCf6+tRNyrsWZPRm8CD82XFWoFtHMJmGefyP
jpGlYtoNBWLCzPQr9TUAq5jE+Vjr+3E2wfh6b3TLZHbIx6vGt6UA7eB4tUS1u32iVmiPqYefrTAe
PmZiNItUkGL2i71gQXXQo/oHCerQuk2+Tvp7kx2Gf68yG+SEEALn5rDpLfXZK379CWzHUaak6Vj1
YJH8v85FL/xR7TowLmPsX+DEHOuP//N6WW6bvhxaTK8jBE7203vQGLqxT2eOmxN3YfSq2loYc3O2
c24ORkvoJTO6kpM5AOPHzvq3ZSb0COfmXD9d5+/I3JxCojViGgCsiuxxhh5fzckycByS7TlSZFUK
erqcIXocFN1qgufcKHgbRD/K549myKYo6ZqsskRdbSEVedNjKGCEK9KPFhR2CnaLaJd7esJ93P3m
SjnbYy5NpQbqhQLCG+NxtgM0/6SnGi0gLu2jyk7/naWSHrezNRY3ArlFdIO4IzaCyBKMZq+RwM20
6G37XP/m+jgbYtADt3EiIIrChfx9cjS79uNHeLqt+vlth0kiPsMe/cGtfWOAJJbVxZRoJQpJZluP
fF2+SaOnKP+pmDudPG8vj36mDWPsk9wQTbSa0HCjF0MnLN14eKnl7yTKHFnkNUSuu/2vL8m+zTsc
qVoYEJDWIDIdkHSS7waQfG0viGeEnoqLQKPMssyMZhjpFbRPQ5M0e5KMp7+zweCDUYQaAnmkUEzp
Z6Ge8jizoqTjLGQdhM5fiwmsR/BuJmWD1k49ea2nr+mfgdD59+mHvPhQczmaitRgEXWygABjtCrT
dCfCoyzn7QeDCnkyaWWoINBUzcd4ehmFb9xa0+qXkvEm1SRVlMAf93ElepbniR7S0t+gW4YZWVPK
I4xcXcWFCWYzpjQihZQCbXLiq/VDiMbNjldVWj2KFzaYDQmlum2aEcvovMUT3eIL7SvS9u3XCTEk
ouTOLlF0MZ1J5ngaBZRPGHBhmNmieOznMKKMi1UX2aEOXV+tsjC6ZodZaOkhKCRvdd4RWgW5C5sM
fFdLKkLOmh7T9FBXmPmTNcsIfpARcnWYdo55a1wvFl4YZGC8yJd8LqAIgBQT7dtK3eENAm/39EIc
6ZsHww/IePJY7XmuyWC5lgykr2tEZKK46/VjU91vI9H6pXteFvu46RCdxzI10Lrgu8bwdmeNnulT
AUp+CxrnFLAPm7SXajNRZRSmQS9YeWVZoHOeh3s8IwyAG0vfG0aDFSlG+rPKG7cKk38kqDxvfzme
GQY0zCiPJW3B+yYsrwzd1aVDrvp/Z4IBja5oggmEVWDbI5o1doolF+jVykKOD3B8jK0L5+lcVEOE
AEUsHwThOC/ft5fB+30GHjKixsWgoZKTCQez+6E2nKwi/e834Iet94ZJR+Zpwt8/V7eB/NB198S8
qnhEP7z9Zs6/qk3L0KhA13L8FiJinM29/JegxjIpqOEYNiXGKNHBY3q6AN5ScIGbN0p+MoqbcHra
3hfOfcEWezMDbYYYX0Ctcuit0HDkprMX5VUm6M6Kedf4es/DGWjYWm/dpmTqJNSnCk3xlnhAB1ju
Ckb+AJlYp61CyEd3jlHUT4XBG0JZzzFe2GYgYRgFLZpoFlhOj4ZyKgZ/WEK763Y9CJvNfVVCvQBc
9fFtbwyOzJNe431nBilyWZiKuMGwkCIhXr1d6uexfRGrl8oQnO0d5VzEOgMYTS3LSkXbyhU/OEg7
05Xpc5rLrcU5Cjr994vIT4iIAh0N5KeW6FHEJF5yJ8scdOXdSzoDGkk91yambelSZK9wlp3ce5CU
c7prKGhUVsBTaeeAFDulkceY33gfwB0gjtNoVlPwEh7r3d8XXsggiGAO0LlVcGPI1ugSzBjUULKW
rhYo0u6zq/k7lQepfOW+fp6v5D236Yg6+QZM6kwooYK2tZMp7zZtYqUjDqFrOC3uekqdwstCr08B
nhfLTnJkHbrpihyuSFsEyyfVq/3wUXOEV82BJMlR3JVvvC7B9RzxhU22CFN2ei5qWOHwvTj+q+bZ
HeaX/JS9BRANK29pc72KjnDlvv0zdo0L4wzGqImO4oiAgDTal0/Ssfa7Xe1oN5ItQ6d8vuI1OXGO
OjvhoWJapcpEnA9N8ntoA0jPaf04loZfovHIMJzJWPbb4MLdUgZdFFII5khzxgqKrJITuySxitam
abT8H0qKktl1Ygtfts3yjg2bhspJE6fqhKdTtDfQbFrdhG7xBtqf/XfNmtzCfYmeKP1P5vcoc3OM
82DIYGBokqo06Hq4sbAzfNVbds1V+z7q3NiCw6v3cq0xj5pCj6ZCm9C5NtqzTWxaIFX2GoSzQLzK
FU7kvKAMBo5EzSwUUYfD5mPii5rgdEpqmaVwt4iK3/Z5YqXt8ri9mfRzbWAQS5obaqBeM2hJcTFT
iyyiKzYQo2s1r5Meti39xlsNzUQKSketmYE7WVV0otRoBNdO5HryjMNwm3ndrjzqj1JjoZ3N1/e8
GaL1S+SXTTYZpuVSvARJiF5AI/PnqnVTQ+e8Cda/4NkEg3FJR4XZqZZPkF1D58A1KidMUA+Tn7e/
H28pDJxpYd3IgozskdzFh7KKfZIq3raJ9bjovBQmLjKEsDf6EPRXffhlUnzF8JvuJgexcf9j29B6
qUE+W6KLvQhYJlUqA5HyQYfXuHct8FTZ1dXsaV7E1fFZj43OppjYKBnG/1NalIX4S5fXTxoZXgQz
4nw73vZQN7lYURwqoQYuLFQYzL0mf6953XHcT8ZAUTiSaRoTHJ/5QDtqqApW7xXXIvICvDZQ3idj
gMgQwfo40sBk6PZCDyKgPLSCTLO3neA9+P2MPeedYQBBkOJKbsMRqRTMitlJlL9Mgm71gejOiXKn
zKUrlJrb6MEVRoHdpOm8cmwPmVp7SRsgAtVqP5Bw4cRQcQ97i4SQxZOjYzUN3jRDaAD0pVZNe3Oz
+Icpx3dqLnhRVt5UC7kOB7xLjW9SE5WWTuYH2cj9rtC+KVGdWbqW2qKg2aQ0vvRjuovRtm+qpd3q
5VEKp7umbjyZTPsaQySLiAxl0/wTy6BPSsyrIMCfooiN3xjJvp0K1zRLLyBRa8VgUq3N3pbVKLLM
tva6oLHjGu029egNiRLZYIl/TQTZ7gt9D0kWG51Gr8sSX0sTkltCcFDm5U/qVr/Ooc4KGrZaXClS
hJKfPj30+f0onEjDqdX+5q33v23W/x9pX7IcN841+0SM4AiSW47FKpUmS5bUG4an5jzPfPqbkPvr
oiF24b/2xl4oQkcgDhIHZ8hkZQxXpH/qREJgJBzyALqxSGmJ9+MBUwQBOWSfuGH1dUDWWcnCupoW
Uae5/MaFUq5TOhg2wlRnBNH6zokfWwvNv2CO4wRj18+/ztIbq6WmrkuDizSUn8TyiyB8vn5arp9J
nRUwBOF0060muBRCsbSW8kulfx3N1rpuhPfpGKwUylwcChVGIu0kgaYfkw969NK2KsfOPkvXxu8Y
tOxXORHmCl9LAKWL4lEBPOi4vRR4klCZh+mGSpHViOgKPBBS/7dKjRvzDJZKC6myjAJcD4aI9FT3
nsajxuK6PQOiqGrIEHLCm7xxwwfKM5D4ia3e0U4jqvHH66u7fnfrLJfSTIpIHajId5MdK/E1Wm7H
8buc340Cj66Xt7L3xNLmqpOh9y6EIw7YZBuxTR+S+iPtSiieFHQaR594L6td11dlSUH0K+kiS7Qd
yWNPQgHBwtA9kui4ZF7aeNcdn2fiw2bVINujFDlFfkzGhxzqEbwB7H0TEJQHE5WG3hjmbDX5bPSh
CRPxepqUWyk61wOvVLofJODX/88Ic64MpU3WHKwd7498aNB4XWmPUL8okcdoedolu2ixMcacIj1a
m1Y34OHiEhTKsdZlG2U0seGh0n7BfmOI2Z1Bq0bVmFGlMOP21EDVoewR/rYT2r2EbLQUMcqtIWpu
hUa+0YbIDfPybyjQ3+pq9dD0vE5x3rKZsAU9/ZPUmSCk0jvN0qHGVnTHsn7MF16GlmPoA+Nz3DZp
Rac7jKWzRQlcp6iE4snvtIQXvXKck+V97lpBxOQdhvu6NgRxUuGHCUxGufs7x+xf92RFZ4ROj9NQ
B/1zEq2uZqB9ui1cbfhDx2QZoNWoFZqkQdY+LTwyPuFQ2GFnqyu3B5I+iD5EsBfHVJhnTJkXQxXF
lKXTyZ8kJ/X6F+WvwaFscuJXiDLzQin6xrtmj8GQQi+EIU7w/Wg7WGyD2uhTfzSs0GofpgOvzZL6
8TVjDJYk0hhl6Qg9jWRKg9ZcHpMyfRyU9CGNwxtDjL6MVR+Yc7JwgoP9+2XzVRlcmYxZVxcZhV1y
1i2QZfvGm6qAa6YB+2LmmG9jyXmJ7MZuG4MMvsiRXlZdgSxPpH/qjBnsVDHH8XnfksGMWDazRV0Q
WNFxiBK69RLEHGnC4/r52s9XXVaiMgLlcW1KSzsAkv/HmhN7ppvd0IYtsHEfrlvjgAZL/S3Vojq3
KgQRu2WwJlmzSPfUz/6fGaFHYhNsaEk2VpUJI81yNjLQ3gunqOGGNJz9UZnMxzipyizS6R8qD76c
o2MGYZf1UL9Ur4MjueM5cfSg9dFkt/gSh8dpf35rs2kMioS9PkZrLFLnMG8QU/mqi+7t1I7OYpC/
ZIECkSfQUj7GP3gU17wdZPAEOikkq4gCx8+OeD0v5ZuuczyfZ4JBkdGMo3DSYGIcj+J0LPMDt/OE
Z4LBixaRoxIh2HakyA+7O6X0V140z0EIlUGIsRSqcBhgQphztzV6xTZzg6cow1sHAxLo9FWSEZxl
ThF5SvUCOXW547Uk7d8gpigS9FVBHIBx9LVYcy0TABCTDcY4dPmmUH+GhPtRcRfuDfIfcHSxxnh2
T9q4NFSEFT9rhukdaCkUXzlS2bLUH3+rp0u9mKMfeIMVjSgvhkbZHDojd2QFKh9ogRTNt+uItO8L
FyuMRxt1N0VJgwqEPnfWGN4svIzJvh9cDDD+HDUSkUiBVGI1KFbXTc6qF7aMr3h9Hf9xz17sME6t
taFa1C3mbhTJgmIqaFkgjpK+zEcRsz6U3Y/3kNtH2YtB1sHVtk7XFh0bFGU7P/GpKhv1BM7C6Af6
GLn8zw5EgX/1AyMaxjQswauv+vk95VVQRzd0lrsBTWGt3fr1sxk0h+Erl8b5+uky2FRXNQprVtFr
fgYRpPgDZOpudDPbXZB5mGnmcdRe9xODTXT1vTKoMW2YhkJsN79qhi2qHH6U/SfI5UsycEEMYzHG
BHCRNTep/LlKPg/SbMFreDEfby0MUmT10A5pjC9Hq9PmnY6kAsjS9efOa25oEd58in3h+3U/uX6Q
DZGBi14YG4iXAG/l/DQWQSZlf7oqBioikpuKWWp0ogIseefUiT3tVsMLgTaBaAESkch9c4zyVsWg
x1SVoSQKCJhCOXMlo/dAh885YLubpWmGrpsE+RiZOcdjqkVFbACgRP0UCd/DLhgjzt7sZzIuNtjH
LyRSTLHGfK9jGoc6fJya27g6qNVbqv9Vjz/kLsBcETrvnOsusd+xsDHLVPMEY1WKmZ4p+sJSf/zs
WhhPVEN0dnsbum4C5EbEk3BT+rxobL+wvjFO4WVzfw2i2fUTnWub7PpGONCmkP6VTiqOJ/1ZoVLC
VRAeSqsL1JMOaQNOPL9/IWzsM6c9V8uEjDq+eRz87KhN76JzDvoKwR/PpiM/Xv/Yu566MUd/vlmu
JihqEtOkW5cUn0JpsaqKR7HD8VSFOeL6hBbvNsVNoGFiRfONJqh5Ot37uezNMphDLiZDbEQKuh3p
EDCKRUf5qHjKgQQ1MtkqBBvfIp+2JGt24UQe2vL/7Csy5z2XGyUVa3BxlsMaKJH2UAsFzzF4O8VE
CtOYo4k3Q2MildSimhqR7K3Gk+4unmKPPgYuG0QO9vWF7af9Nh+WgZm406UoK2AVM7ugR0qdVTur
geZT2Qz9COJym5+13w1RLjbZB7QQkQoS78jojB7tcqt82h0VufVX04aQN8SYM0xvWPJZ9UubFx5x
nJV9T2dVKXdCh3poWYx22863NeaDmnTgTODzoFVlYEYsU10KVVCz0xYaHS005akI6HQ3n8+ZOsaH
SGzzORlEEcCvNk4SuCi6PLYkjD1o9QspGmtJb8rkTp+errsMzxyDKLM0Tc0SdxhNEXJL7tF+9V0J
vUHFvFxh2qQMrpvbjY42q2PQJR6h4yWleLin3atUBzpG8hMzkCceGwTvVlIZiAkzVS7WFQkqev6W
I+XizlzhtoNYK0aFqUhH4Q0HOnRd2rzGQZ5XMviCUV45XRdcSjMG9NeT6BAeCR/v3mFf18rci1km
Ydt6752x3Q0D9alzDMh7ySfT4SU29zuRNvvGAMvYEkhyJrBX3ghe75AjJBFc3V2PkG7GWE4F4gve
2eatkeW9yIpc60M6Idq/Dq7u0fxSfVAh4Y0Pevo/dK5xfJOlEp1CtZ6jFvYoeE54b0mH8QUdkN+E
c3EPjkMHz2PtqeNlqDn4qTHY0mOIHQpPdJne5NKhHPPWBG88RVBw9yFTrdn9D9NZ7+Mj7xNzHJUd
GhuqVKz0DKYzwZWSu7h085HzHNq/B01FUqCuaBgmcxaWMs/SKARypgK0TpoF9C/Jb13nFxPMVdtl
U6moVBy9TaLbQpVuM3Tj/w5sXUww7i9J0GcTNYx/iOmnrv1O8s4BpbE+cV4J1z8W3pC/hnd5pjSr
uMCMIiDw0Vav4Oq/8Uww0bq8aF1SSsCmUbzJhcoqS+6DgN5QH2+w/30syFz+uopI7ZJpNjErMHqU
DUU6xU79IvnaMUJ/reAk4h/tv8n2kZgDGqJ0ejnrxiFLvom4LK/v/jv/wrUV0Y+6CbvLsAVBVIyY
WDxCBvAlvjPe6q/68+K9l61elPvYR3tCbf3eRXL5kuxtWQ+rtIQIrSbF04bvbXIQxS/X17aPPhcT
zD1Zpp2CbnNktNYYb+z+boge1fBHnBxS6dhHXsGbY9mHnIs9Bg8MI5qSosGn1NfPqo54VAz63nSv
L2o/i6pdrDCQsBjJIpkh8n8/5wQKyNeGXoGyAPIHHk9m+D8uqos1Bh0S0rX4W1BjFAm0HmgpQntU
nyoMQ3QwKQQ6JxzlfEO2m4SU4M8sV5xhLXYqM7KyydNbDq82zwaDE7U0xqPeot9HTg+hcSJN0PK4
njlQ9L6Jm1OlRSTrNUqHo+qi21emPRgJzxF4y2CiabEQU0GeEE1TtcsCO7MoVtxb8deflDuxC7V5
zBKv3687IM8sAxi10cVZL2NpsfEcD24hd5YZ/bhug+d27zHb5vuFam4MoKeh8cq7RpsXd+hc+anM
1j7HvvJ03SBvvxioqKuiiiq6X2On2KpWPhid8njdBO/gskw4kZLWhRIi/UczA6L7zu/rmmfVQ5eU
JwUcaxRsruD6e5lx8wVBDqItIoE1ytuFeimmoldHO4yH+ShAPTD3RY9SuvFmJHgfksGLeChlTJkT
0P2Q7/L0qYk4+MC7r96zZpt1iUWYr+OIdSWfDX+6LR7CoD7JT6bbu/lj+VfkNIfYLe2ZU5bleP17
2mdjNteWsa+hmOsk/dd6mFDw+9RGOSfHsWuEEMnQDAPy2WynitjRQhIa+R2hrKxlRFy+vshoduC4
xm4QszHDnGBZE9uxp5ynk42sJgoisyW/9Xg4Qo/Dw4uV4/i8VdGfbz6dmI6iXMiYI0CfdK/chwRs
1q30h5+OOcCyDF9HtKQ5FfHQHQaWxDtx5ixkf0Z28+GYC14M1zDKE6gQmfG6WkkZ21O+fO3NHMAL
zd9OL/6epPSQi9pjXnTP17dt92RtjDP3flaNRqxlIvSGh9wBx8bS/X3dwG66ZGOAObpikU1GPcCA
qo9WOIaWgrRJB8mt9DVSdD/jdvJxHIPNronlmsbCXIOyQVn8eZR+ZKSxM2Jyji7nw7GJtHKti4HQ
xrkljqy5vSfy4fqH461D/tXBKzCcLStttq3Nr0kMgVYwWHLb/3hGmNvekKZ0zQzsjtacawEwt94M
Yv6H0KAy0CCI4PAjMkKjNKBEXAlYEeV73R0c1Ss87Y2417/cfvLx4nMftHRashQ52EAARYOreHQa
QDv/pLeIOa/1/QTyxhYDEb3erKGwot4s+uZg9aMF6Xhw7JcvxuwRyzz2ZyRBeFZ5zsdChrgoGVHQ
Hqp2Xms8hcrvvHE2i2JQwViUf8RsVZ/qKmU+5WdvfV4Rned9DDbI4A+S+wiPDkOAlM99I94T1b/u
CxwTbErMIJVU9RjOcgb5LYuCDkmhkRP476f6Ll+LTYPlYqjX00C5vpDPn3zZpZTs8lN2QznTROhu
53757fqyeC7O5sDkHmq4+gy3Iw9U/hu624/vlRJXfuGV7HifkMGIbIJQUFxCkdSUPreDW9UPRsjZ
pf34a/MJGYQgEdXGGAHalMMg94rnEk8OL3wiKaaYkNOj6WeqIVaVQVbz4IIu4ENQuzFOP8AmlMik
KhtHODzgQrSTwyq7U3Sg1djVTVKralyUJU3n+gbyPioDG2Wb5LWkYsGp9k0336bmHM8caKKn59qy
GJDQxKJWoQ6ErNJyv3YYMMtsNfrWQhdGbiE2fO7L5+tr4qCSxqBGGcoddBigI6GuaCUC5cvvkRNu
dooBjDDuJrmI8TilHYzRITu2J0zS+aCqtFCU4OWZ6Yv9ygdkWZKqZBYUSPfQRwHCMCs5li+aP7ua
HR95k10cd2A5khTVMKqWCufJ+VE3nuT6iXD7Xzjbw7K/Zl1cJhEdqVFVMKrJ8/dqGO3rHsBxuQ/0
r0LStUqO+WH5vfmqP9DmK/69wUM/wsAFiGwNOQlpyc81fIQVHrkvXnWfNvFwec72W2cvTveBKYmM
GmlEGBu96CBZKBE7nbUe9Ns2sorX7qZ0lxM6bOTzclj/LMgkDEosUTHMutmiDZBEd4LW3Zegdr6+
ZTyvYFAi72VzWgp4HoZEWyXIkrfrv5/+idcOEQMKulyg50mAS4gdhNiQEDZ6KzQOK0+DhXeCWGig
wihYCBoapTe1eVbVx5J30X/8VIYiaTJe0aYCFnvWu9daFwbMI+Ah3fafzEz+S8Cw//WvRb/2r1+L
moCImgqyTvRzMKswjXYOjaJRHQlv9VE9lFJlhYuXzLGVJjx8+7g1vxhj259IVcyzFC7o7TvTfvAZ
jp0hNDdt5cGgM4SY+l5OvND14z79apRJk4YpGKiFzgSEr4d4+FvqvLHgvajp0+jKV2RHgGJ5GGvS
CrIjozgvK8b3BLOmwtj5ZtZHDhnXh0KF3laEbidDu18y0W3D7uX6Tu47y787yWZd4rbUV0y5ApyS
7BROHVj8RF7WirdOBgYHWVcEMqPaQRsaB389dII1HkcXj5GDpgCRri+Jt3X055s4KR+6spslvDqK
8VnOHJU86xmvd5xzABQW8RK0S+pULpLWIeanzi4/QU7kINyutz95m6v7wutOKY9ldn+7TJ2g5IrO
Z7bqmizZnOgLHfsT+oNWh0Hby7yuyZ1MD3yfKJJJDCKiPZ75gElSYBgC3X/IB1evsao9C1F7K9Qr
lX5z5Un0+6X/3EXpUy6EnMP+8Wb+1TTzXQdJyyJVlekbhbZFZ2iLFvz0yOXc3vWRzRKZ6yTsQKkV
livtpypu6bQaWOy+o3/9vQk78jQkh7nfdddnNjaZK8bElDfRIa/nVE1lp69oIFmER3m9RSmDc1ny
VsfA87iIg7CoCAXmZrHHaLT0ERpImYZ/rh+1nTcl3S8C/DAUXDYsfEyGbqrljLuGduNIznhD20e0
xxJERMON5CK5fwdCtOtGd8/AxiYDJz0k1AYUu9HVi3C3v1s13uHexauNAcb/xbQd4qiSwFULKbEV
3OLzyXRHm6q7Cw55/LPVMB7fLZgEbUtwmYT64A6icBZM07tuYt/xLpvEOHsUNWYSz7hnhLIPylC3
JmWyE3SgRehdJJnJ2Z+d+hWcAmPXaIkXdfKhGZ+ATVGIjH9GMwukGYx7+T5BAYtOOERe9v9Pqvqr
PeblX4dLRkIV0UhiLA4aRs5xptqFrHN2akcE4Vc7jONRpp4sitGUKPur134HPJ21mwZUddqtKlhq
QDtbexuMBnf0bgNrZN5YPa/HdXczdUUTVd2AVhFLw5nVaZuoLT5ug3nhbL2rQBZJhNCVZZsMn687
zu5Ju9hiSTgbNQmVHFrAzji/QODEKiXeWaaY9yEE2lhgwixRCJUmSrGaFRIt5vRZUwY7jzyzu2/6
0xzyeHZ22srpFhK0LOmapmgKcxQkXZFHU0cjDn2Zd7NTe9Ip/UQCFbI3gzMeJVvDUIx+X93nrvDG
49rYX+3FOnMDJHk6gc8WdbS0vEv170VyjPKvhfooma9TLnGO4e4lYIiKTnTZlEx2pGNV46UfBOTM
wfNUSoolRPYw/P0bDrKxwYCXHC69oMSwEa7+Uj1ofBYH2hn1wUE2FpgN6xtZ7xYQ22DDRic5Jcf6
QOW4sjtey9zu3mwMMXuzaJWuKws8MZyfB1LbCLfR9nGQ0vuwGK1xKDg5iN2ztbHH3NFaEptlSEU/
1ea2Sl1N57zJOdvP9pK0k1k2Kfg3nGp+E+InoznONS/RxbPBnN4ILGwARdR+kky2GrTfTgZY+obx
zzyZ7SfJ5XTOxhrBtpA9hsNLJGfWXHLuSOqpV/zs/U7bPBqGsowVbLTqzOlbjGkFcgL9m1X+Vvx+
2fX3Ms3GDGmW0uwnLGUoDq2a2MU8OteP5E6nBSBuY4KJXtIuU4ahh1IJLXDHoFI17g1H8gVfRf8w
j9Z0N17fGGMAIFmXOK5ahEqxUFhLfquQwRLrhzE/kwSsZPcdtwF89/7bWGQAAR2nZkESnBuxV7yw
GVyZzK4y9V4SDg563jm+tx/MbOyxuBApqD4OKU35d19q0BUktuTT7t3ebjEKz5v02IcF/E4ZvFki
Xsa/Pl7LoZazhuBhokwDBh7WoOhnnofs+/rFBv0bNk4o6VkGrhpgqvEXnatChHYn2BGKZ4qt+3T4
oUQzHe/u2zcKWkuDICYkbCE6JeZaTSWY76XKtMrxb53gxiWQmtF5SL7/KDEupuRf19e3umpoNZh/
jOccYlWxvb4kz8UIXZvmhni1X6BQbWnfr5873vqYjVvQ0462OmBhPvpNLwIGnVK6iRcOS92+f1zW
xuzdoCzm2EUwM62WaP49Jrxg+j8c/mKBwQ9V0FHv6YAf5mFw+0A5CLZyq6K09T4WE/B2a2dmjOLV
xR4DIY2YFk0nrCCOeZ3c2G4e1tO7CJaX+J2DnGIgoaiGFN+B6rPmfvFyfd/+Ay8v9hlAMWcjh7YZ
IJlOXCCItqOjdttbogeuiROv8Ze3fQyatHo3KiLawZ2oPinl/cQdOqBu9vEeu6yGCSsqsiRJTXsK
tLvZgcrtC+Rm7dxSjkNQ++Etr+NtPwL41xxbt46EsQcJJfI1iflJrjyS3LS8CVveBrF16yYjdUgS
2JjsPrHokJb2ONuG1d/KFn86Rd6/YC5LYtAjK7Je1zKk2Gj3ZXszBtKh+RHWVvkpdjJfc3/mnOWX
3g/d5fFTCgV6OgwXuyGoN3/v9rn8MQyqREk1DmGf/K/fOXckyUY/rTeBiaX38Yz/vfvnYpDBF6NT
FT2hBd9y+dGYQdLyjtt+QH8xwMAL1Ku1rqOCHmkQ+hPUkKOgCWQQUfKOwn5ocjHE4MqoS7NhrlRq
5X3ih6YSqVYgrzmEg/ssIx+JC6KBFwA1vgjMhmJvoYHsTiatrVSTex2qeIeNAY8YZFPEWDDemk2Z
lZnVzZplrjILHDM7ZctfEFljMIQMU66IGQ7cP8xJ/s++pBKdugKnNsBZElu7RkoynjqR4mGLBOX6
iikWyBPz7jTOHrFla7KG9dJQK0MV+7FeBEKu2ysSkz2Ui67v0U4ZFh8Ps5yGSjQRSTDm4+WJ8k/1
TYIWLHjJHtpPUKAPzOf4NrJFK3anF6qsZzq8drLdq+VimH3wCaBgqWK1gL9X9712zuXg+sp2t2rz
+5nH3qyCtwt5UQQ42Y3QnZT8U5X/TuVmY4KB3jnUiLyC3tWZO4jXkvihrFU7qnnZ//1E3sYOg6pz
FGpiDxBy6HP1QLO8glU6qtvYmGg6pZ5gl38vnmSDm8ejisGpXzvXPyZvsxiYrSSl+Cnkl0XduZQ6
cEsrnGPM2y/6802UP3Vd2pQG+ihac3YKUT+OWm2vZcfJM/BWwsBsRtBHUaj4lsvqQgFKNp6ufyne
MpjwbI3KLuzoi1mV3mLobVbnyOC43e5NsXEHBlfTZs6lBMy+uJISNOuYrkZbdQ48t9vpHvsFGt5H
mzc7IrZGK7crYKh1MnC903a40MHby/2mHEuXduxQpWiVU87gefuHoQE9XqMKkP4O51TEfDy0ePbl
TuT2p/IfCd3cXt/SAMPTDn/ynbdwdn5gTOVVzWlHggg6iFfdogLClR1EFvmuWtB4wRGTDylnV3fj
uMuuvn+WzdduoSgzNSDSxfToGsz64Ouk9eew8nUNjTAZl/CI4t+HyHtjjwGVLCynsVroTB9KwvTV
GR3FgDb7CAHvLc1bGoMe4VQYECjA90xwa3bxURxMaGS11iRA77Ll4Mju5blZF4MjSlZ0IITE+6wf
GisjT2r3FvePY8JjEOUcdJkBki4e636ZAP5V9mJWrVUkjypobf8ITd6D/41TyO0MgsvFwGB0HsRQ
90u0m2XmGdlPQGw+GQMogwEC6gJEBWCV6B1wZ6AmSput4xf6bFHs6lPkVJy4mgPDbEeOSDoSRgS7
RMhst3Pl0+vt+rejf/UVB2f7cHpDXWsjxgDI2JxL/a+0QJoo/boMr1GYuOX8et0aB5RZGt5+URSl
URCExgHVeCj8FTShKsgfr5vheDfbgxPpbVpOKqKaaXzGNWA186daALVw5V+3sx9UX3yCrZQnXRL+
rJRTwWp0qwMA1YD2iuRH3pOEa4vBh7yDpriW0yQRoEh2OzsMohuqpSU4vAB+/3W+WRcDD6lhqGKa
Lz8vT/pG/lZ+ptPTlNCLR+zO80AGItZEK5ohxZMuLO+z3JmSyu3N2ym5M8xgDWcOVuy7hiphekpW
USqkKLzBilzAOB8ofUG7JcdWrnzRoWa1lI2VNwvnZO0f3oslBi+EOO5ikz66c7l2M7QdDhJvJHJ/
MSh6YhLMUHR21qSb1joSJgmSXOVpCW/I1B3K6vtiKpxbl2eH2aJ2lOtCWJGwkPRD+j0f7kskR2T7
+mHav/8ui2F2Bu9TvZd6vLn7HORLSxzEvfCl1eSbZO6hREJ4kxP06v6IfBd7zP4YS9JHMp3rpMOr
NHKKHR0pUfT7uzm67tXH68vbTcHKeDqaMjQ7ZYktRqEDpEuyFqHE6FHCktwRQMmSW+EdnW4JbZET
Ie6539YcAxdRmYbroGP4BFWUcDjMzTNnPXtX+9YAgxF1ZJAMjQsUj2hDDXrUXeMNxW9/el1t4i2H
7mvPu4T37o+tTcYRJ7VPwZUPXDIjw8rz1DX67hBBiLltBj8uB09VDYQaGSehsef/sogWNUNTiaga
zCs5WytFXjD35Mykg/ZNbYlCEKsDKomcTduZ6DKUrSXmsWyG6hgNIXZN9fXX94z5XXuaIXAQQXmC
vl94gwb7bnJZGhPg9hLUzKoeYcVIzt3wBAlMDuDyDDB+WBm9uLQz2iOiUIdWkHYsVK4OOc8G44pq
2DRqIQNqK0l/AqEaFE9L5G3nQzs0h3wSv1aTdKMl0mMrVudUIs7QZ0fwIB7CnDc5yftTGA8llW6a
Oi3llD35JCzkRqw44sPy/sG7bBkDlEU+94lJUT/HyxbzmS4IzjAN3790z8VzYnevVHgdkjaYfTg7
8cNwSjEkYNwOf7ixDH7qSaN3UoOPPgi1Nca1P0EY/bcwBmJ6qgZHRN/7r7d1gsppFU8z+jcU0SJt
fVzq/FXIyPe56NEJHB6mRTlWbe9qZm/LeXOrGKE1m+j0h8KJVg/u9b9nf3P//XPYwkgI3qdyKUyk
HDvJTeT1vjd4c0z7CHcxwUCNAJ70SK9QKk6Dn72yit8F8oHHgrLvQxczDM4kfa8qtYbLdm7u1ilz
xiSxwLTIcZHdHIEsXsww6FKEawWNW8R2sk8FaKF0EIxWi15SHX3+tPVyOqG80nu8rAxvo+jPN1He
UgzKXOaA0dH0FemL8BtsHhSnLwtjEKfJxLIZeyxs/Da4mqecknP8ItjmWT/KIF7mXeY7BHm/2mNg
RYB0dp6FyHuQs3qcg+48+Nlz/lUMFN88Nl7mTKcKLGuGza+d7Sa/t2tl8KZNl6JqJmS4JpuOaeRO
6miRlTxkvny/PmA6F+11oHgLjNYudI4H7fopYiX0NIHNXWY5P1Q5yfRQhJ+m+jchMS01ujfjb79x
qjc2GJAx4iXVRsrbNKqP5rpY2vJ23cDuc4pGfP+sgk3WFUVbEaKhx5TOSpRQYG5fRLSTUpZ47Y3H
N7Tr+xtjDIKATk1BmQeuGTWZ1+RVULf9l+sL4plg0COSF1XMTRr69d/SKkHZ6um6Ae4XY4GjKpYw
pfikfTL87FCdM7tz6s8RlI0jrgoubzn05xu0yIwl75QYsG7GtTXHQcNjGed48fuNvjHQ1XFdhHBv
Z5CiY9xIQUtEp+5y5/pX2zej6gpRCd41rG6xaZYSmM/w0ZbOA0e8rWkOaLA4J3L/Y12MMEiUlWmU
lzn6zpv4hya4asQ5LLxFMGiTr2s0EQG/XwqPqRZUxvPIYznkmWAiF2RTjaLrEVWIRmqHmNebK2eU
Ivv6btDfwr4vZenyoRhYUZKlEmYq5oWuQH0B0ZOaWEYYEC9UAn3i1Xd3O2425lglYJVEWWPGMEf7
2JtDeK6hw9PYPTpFeuiNOhkaRijDd+vHR8rTLHFKRpyPajKwk5T9FIIEF6FaTqxlEf0u0WxMiB2u
f9X9F9Lls5oM9ixdOnVpjoEbOn5LqZoRGRpBYmdPDTJhWlBwm4j3A27JkNB2oIIZkyXeLLUqlIyV
ujyaR6hek3BY8T+VOTIxAFGDdKPw8S9ks4eg+SSAuhkVn8fF5yydfsIPHiVLGBNTMQqqsBUX6DlG
pCzQ4pcG9VMNm6atWuG3wqltwnuI7nV0IEvxry3mM7eVVhkmvXhpi/YcQCroRFu0+fLFu3iyMcQg
PYmFMRsnLIrgd0ff85HXk71/l4ACCkpN+JM/6HLHbVREoNeiM9RtMJ0TtxEOiD+PCupi+Y86+i0P
BfsT+kuJjBZ9BsESQOTPbq13pjefitBIlnEfgpJlzdFhmjjS72AmGhQw36cQ/YP0ojBNqVrQWcxQ
Pk/NX3PnZYPMwf3dHMjGBoP7Qz5jLFjDnb/qh2o5CvXXQQsMXsVjFzQ3VphvV7dSXCCnDhcfyQuS
+Jg8Hu6KTvVJW92Jy2L3Qur9zrHC2AiOlITdYiWD6kmDeG+P25kmssYgvcvsHr11ilv6vGzL/oNo
Y4sJNZBsSaj8Gy0iDYgFay+8r+8itxSt8CCjLSF7orSraWN1vB6w/WOAKUsZ/mHIH0QtSjnO51BA
vlPtH8vwwVyOfRc02q0E6en8IR5yawlLq8Y0NuEA167rXCyzNaZGG7s5j1IUbcu7bHluQEqU1vft
xFPd3YUSVSNEBDiKH9iLp7WatVxcoZOV3WjxW5z+4HjKLihuDFDv3cRx9aSKQzzo+IToPsuhu5z4
vUv+Lwo/FPU+QP3GEhM8dEu5pEKNzRq95FZ2pUMKQhqUEiw4iZf+xU1O03P10Z4pmkSmzMjsdHA4
1Fk6TYB74zw6so0QEm+9wk2d5Efki3cg0vs83U0HhTcqths1aLKGy0zHADRbQNPKvMoLqshBljtS
ftGygzhwApP9xPvGBnPm8qKaIkEBW9rPRDW6kRtrtCg7oGLXx8TjDX/uzqPJmoZJa0lTMGzNhEJG
rDQ/e1ujz2pmpTchaJJQhEQf0vK2+ilIDvq/hQzRggTOkMhJXq676e4x2Jhnrm5tnEm/0vUuhmEt
zXir5dPDdRP/8U0xcYf6lq4q7MDikKtm2NMonZyJTxWSK5s8gUKX3qkxt/a5653av9bYkcWl6VHL
SDFOK8+2OH9doNUkvIqLJ0yci3Q/1NtYYrauzZVVX0Q0svbO6EjgGVXdxIUmr10/CVbukDcaTYvO
eK599Zvo9D6tiMbn3wqmN38Gs4VllC0kH3Ac9fItD5/08L7qP13fwt2TR4gM1gFdk3Dx/Ypl/diG
c0G5dsv6LZtHS1r/Khtejnh34zZGmKABlK1qBXUaBCZLFIymcdbGJbWStq8s9IY+TSvhXOY8g/Tn
G4Ruu3TuG7qqVPhSZYVbgNsq96MIVNw8vevdY7ZZG3MZqIYQV5mGtRX1KZuP6cI7Y3STP2DyxgB7
B+SytpgZXjooGKLAViLvZkAeSfQaD7TYnBLvfpbvYo3tNJ0wgVLUEeJw4VAHktNBtb72smf5yQg6
hzZpRCiJVl59HjjxMuc7vvc9bLYsGpcqnjOkF9X0WOT3hvr5uqPvv4w3K2MOk67O6zzWeO5r1ujQ
Hq7UEVI7g1o91ONf5NqiKhWK3fvlj+4FbUpvIi+LuR97gdgDbQeqYSIn8Ktb9lFRYXgefS9gHA19
EJy77SG5mTxaqeFnbPcPwcUac+FJ2qgs+YCnuKFPrtIUX1V5uW8EwVpL7aErePPX+0/yzeoYKElK
vdFbcaQXLOx5Hfh3Y6c90fGi0CKn0uc66/7RuKyQwRUpNlqzmt9ZDyVP90Cu81iC74vSQIePCi+A
2IfKizUGVEiS9RVybniUlJhoSCZrFGbv/5F2XUty20r0i1jFHF4ZJ25eraQXloLFnDO//h6srzVc
LDyw1y6XXraKPQAajY7nJDme8DRSDnlUw5/Ii5toadxuiO7Mqjz2a75vW8Vu9flnzJ0Z4OoTZXtq
U0hmDFhheFayNbSioeP0ZbkFVMEJPMiYdrWvXyGyne8skaFICGll2UD24a36mnFUZ2YM9S1V9FWL
um3m/jAlNibA3OuS2Lq0EUVd1hKJj0KFe+9Kj9HNuNd2hL/VWO35niC2Yop/sovv12Uyr8tGJHU5
m3kN20XAY9tUN5L1Q5l+ofVNXwFGpXNRNMhOvdtJEzkIBOumBJ6VtzsZgvW7MAjWtyR1Ngoarpo3
Xtu3tobB5KE5S80pUXZplR8LU+bA8DB7hpGQUHCEkA/v9K1wUJoXsdWjKpYTl/RBvB+B70IQQ5ND
FwheiaHAxBlJQPMDhHg3Gbcsx7xIqOPoion5GZR03v4AtSrMsFwQP03NSVNuV/C7Jz+uHybbM73I
oGu0LaZ0DGt8BYMg4DWI0gLrRncJU13umYXNIzUkv/ndiW7kUZvazn22Riaer3RPbiIm8/bxrg14
QKiv7y8tBwUkXdGgN4AJoYysaNWaDKtCJp+inQLUe7D92aiHcCWx3uOtIMq25ulcN80ILamm2qli
XIk/rh8Ry5ooIsA6JMPEtaPTqdqqlmqUw5wa4yPmxmy5Ev1iPJRAh78uiL2SiyD6HbTEaFhKJP40
K+i7Y89DY+B9nzqSuJbqYSHdrLJ5lwnnVOc8PLyNok5iTaRlKQjSpGJNh3xKHKupdrM2OoCyuP9v
W0U9cU05zmidwpko0ndVOAy8qg6ze3V76NSLBZqkehkEeMsEwADYEl4swu8ijWJ1IH2ADwDIVRsV
owxN11Zrn5P29vrz7Od3yi50xbvaQ2HCTY91wHu1ZGK231/O35pGT7zpZVqOtVEjOVp2vtquAGVB
LUApbSMyGjeJpWO9rvu8yIK4S7zcDN1GSj93EkAvVnDMhrXsC6LgpH3jG2OSg4YVMHo6qMSs0hGy
KbBWQDJeP3FmP/tmj+j5uVFFK0s9I7wQMUGEcsYUSEfUiRSMyUj33R5hmhujvOBcF8vWaQNTdOis
xWNOmcsm7CMrXGBdinQXp+jMmOy1vdFnTsce66VRENj+JYZ2I5AiNHMBboRovACLGIn3Y59/pLVt
K4R6zIVexARMAj9bDD9Jxc+l+PcUEFBjSbQwnquo6H+i1ThK1r5cSficHcLexBDlTjA/XT8Qpi+5
EUIXDk2wvYtRgq1Sg8Vr7nPfvBPvek8I5B3Ko9x3jBzwu6tyWRNdJ7SaRhjzBa5rqTgEODL2xf3Y
4mJqDv9iMi30RhilBoMyNMoqQlixds7QHzB+wNFnlvO43T1KB1oMuiYN2gfcLt2tPTDDDTuvEfdk
T/L04/pJMXV6sxjqORPVRG/kFX7qKN2I1oMIQs6O1xRNNuT96UDfLANglOhUxt83wXimjpmVChkZ
0NAPxg5jZXbtgZTZBhysw7MFzK4mRBW/pVGPQhu22liAHwaR+eqrX8tT/pTtcteI7PCknBGr7kW7
Pv+zIJnlt21lU3fL7KrGrC0cHPHb/gSl/Cdw0WwNJKhuuikjCUH5CCqwlLpKwUs0hJ0XNV0wLoN7
XS94Iig3YRJKtZZRtXa7eD8ZwZh+SO8uS6B0IpT0pBsWLCHGrFilHLMKoGPty/VFsJX7IoRSBVXt
MzFrEBoItelUpeYPhegNAG26Lobth8Dx/Os8qGMXYrltLEwVuIn6JEgvSbZftVs97O12+jW3mBzO
V7tKniPrC0cwZ4F0EUzKMFKrxvCwcjR2Aua/QJFxjhGVkOb/4ogs8i4+ZJxdZT/yl+XSA1dKNYRZ
EkM3liDfE8erWAJA8dv9p/QmtMGIvFcLm9e9xVFIhbK6a10t+UwQ8ZrVG7LvkvDrI3spSzKQEjVd
teiKbdWbwEms4Hh3XrtH+udcnJNAtatT84T8h9/6occbxGf6LRuRZM0bw1gm6KIDOi5CV+HUJugc
Ai7a6Mi8eXxm/gPFsN9Lo+xFWRZDP5F2+QpcLiDh1nZypzkhWl3qoNFOqfXJys4ZRor7u0Q8N2r7
EWOykU8ZE/S/LPMiYZ2RtJOUPXrmr58dUzc236eMySxakmaQBP0aA1k5F059zIPjYd60jQjKlITz
2kgrScwbRX4IR8tLJ93NS41jStgrUXUT6QwRfRe0J9stidgg/HNLKzC6IzzM6ztFduLdUyxfvk/d
orGOQF+VA4VtKX5ZAnzxmyR60fTUydtv1yWxXcCNKMqJCeuxXScMLSE4kw8S8v7jsfakw+KSib8P
JW8BMv9746irlDaTsgDcFNhQqLGRWnP3rO91YHWqJ/TD7q+vjbeL1H0Sh1aUShPxxiin9pTdR8VO
Q7/7DP4EZeqc68KIZl07MurymIPUNTFQ4FxxHmwzuVeyWxUUfuOpqp5EmaN/bNu+2UfqKgktMN8S
gulFGLCjY+ZFX8ejute8Fm1o6rHq7fLMa2BhrxBLQF1bRUMc9XxaSaKXU4W6bxTeLYpfRRk29UcT
/ZiAPAxGbo41YmbzAEP9lzz61VTlfKpXQnjfu7MLi+imMXzDEQNRrT2fBbfgocqwjcdFIHWro6Gb
x6rGEQ71p2l4GoTDKHBUkieCuthNG2qziAAVOYAvUZrZiEvq6PG6JrKN02UZ1I3ONS0TtAw2UJmP
egKKkI/E15tzoe6wWKuY+AGjqNuth3Z+GLPjoN9fXwJRpfeX6bIE6uZqVSuW4mvrP8ac/kysdnuk
Ozlm9m+u0UUOfWmVso2VCCduxbb1qB9eu17OUTC41g0wQz351D5zh7nJ/r9bHHKfmqUZJoZCqbtb
zMogKDXuLsGpWV3JJhTyFsAMqz2AM14+MhCPTMJvcdST2MuysKZTj2uk/hTEh0zWbLDx2FbPC+mY
btJGEGUfpkywUH2A3gl1bVfVN0M5RtFDpXGq1dfFSDT1el1q4BMC/KArx2A7G5PTOho7c8DYuNI8
XVdDZvn4sncS3c2jWZMQIW+AJAya9zNj9PVWP8vWaGNyPbGtcrQxbXTbyN3DkiuxHZWjP4a1F5UF
aBMx8WSC0lVDq5gyQL/i6oik3y9JW3a5FtWc94dpWX7vvkRzuc81kl6RpUnuMn/t+tQxBcfkQQMx
GwVeaQGQvUNQS7dsTZNqGUk/E2dhdIebzCsyO3RlxcZYpSssNtqRz5Y739VO7kTfrx8G06wRSoL/
y6bMTqoJK7gcRxmDuN/DyrdGjifE+z5lc6SsLATBxNrCtfDEuD7MSsexnGxna7MGyt60dZmnTbuQ
/SOkyZkX7kvUykntenj5CCTV9rAoOxNLhjAa64Q+rbl2FO0pVDnTqGzzuVkOZVq6MElB/ovXbDjo
h9qPvgqO+hTeEWrrFYPteWABA46jBuzrf1EDysoso1Ak9YSMRLHcCupthWCs7+wWVOH/Sd1oOte2
VgHE32L31iw8ttH6MJb6R5yBy/bRpXV9sNq26cGylZURJs8SuwK5gK4XnJWwLcPvHVNlvEeb8FXv
symtRUFyZ7mziyi2DTBi1TFvXpfpbW9WQ7kdyWwO+kKaiJb7ci8DVyEDJkrkCYRGEaROLjK8AflX
+Y+7SNmFahYAKlfhTo2TZY/Jl7Jc7GEN/+MmUtZhkIZuEBNYH6FWnMk8lprotLxgjOjue8/gclKU
eRiNSm0ktO+/9hhLuyTQQH+a+bw8PE8MZRjSMMwqMFGQdBThMkxegTTbgBd+MRveFVUCPjTyNJpM
v57oGxHNNodGENJ2Qr9bwLUC+DDK8sjxBgRUpo0IcOL6kcPaCKY0vlATBYQa4JYDC6sXYqqkS+vd
GCecJ5e7QErlx6hpy6yCjejdch8dySS+fle/Nj8pqM4TfGOSkfqQR7dZHqXxsTrqqVhAbJl/jcwg
1c+ieBMLD9cNIDtduhFDqbwstcNkoCHnz453PzsXjnIObwnZIYYzrgtjquRGFqX5UYwLPHew6hhg
8CLEmIUg2qKcOPWA7scm2kupdt9ECSfOYL9gG7nUVchruQnDHnK1W9EhQDDNc78j9oogBpJ502HX
+teXyjTHG5HUo2kJpaDWDW4FoEoVdP7ElZdWHF+GJ4Ns98bko/Uil4wGNrFR7gfhZzqchjHmHBlH
xrum0SgGkDPZOin8OskY+QNKQ7W7vld/c8M03FU0Tioa3Wvea5CAAQIQexaI/uO+2i1TsU9H9awW
uR0tmWOII0qk2bEbBMfYi/eFaO5EqQZ7ib5bwsWOU+vn9R/FdBSBH/X/30R3pPd6L1czJrHcpbrJ
taAuOC8p7/vS28NDdjuvxRpBhyLd9d1pNXleKPvkLgugzGMWi4Ma6bAf84/hkwg0sdgVJ3RkoLUe
4JEqEAUE7mACWyYUz1JVQ0LP1NtFdXqe6QnAkVzZ8iJNsq3606DyEthsK3IRQl2tUGjEqKvRikFm
dLoAhHoBYajiRfBMF1S9iKFu1xJaUpvGUMoUOGJqftARbtXGsU8/XVc0jhzaBV0tI14ytJm6Vtre
hYb0qVbGz0hHu70yf78uijm3Arbfv86H9kXFVct0jeS+yNbNn2UA6OZ+iDTBQ28DOdfD3IonOYSa
09pnpc2bOSUn887zQUeIoamyBJ4Moj4bg1XkWRz1KYIvtTw2xo1UH0BxM9Y3dQyu2+bx+mKZarIR
RvZ9IyzRLaRg4CO8rjU7qPvFJ61IPDdLYp4fANoAyGARlgzKPUgJCUIi454tB/WAdkQfHbTZubdJ
N6t+rJ3QG7+IO15DEnt1F6mUd5DKy7osMt6X10E1n3AhE5Qx3iVgWqnN4qgTUyXB6DMMY7vx+qvo
zNsh5gFGsnXishDqmETAvWPSFgsBKFxglEkwLIatCdFz0WdOYwonLRx4CAfMIGazKspMjeYUN6KE
WEmPZVsR0TkfA0rhWLX3MUAkr6sh0yRqFnjfFNRDkFJ/q4Zy18nDmmJWC7MxrejPCVDMP/KUbERQ
ln6Olxq4rh3eaOQ0kzvZ5PhPbLOxEUCpeCeg2U2UYgRfP4obFH3PhQfn/mm5020JrAayH+1Fn7B9
pM8A+wFb9fUtZN+wyxZSup6Aq8js5hLEN6ofjzAbj8K8L1VOL+ZrG9R763QRQ+m6MkjyqE+oWqkt
+CoU9Mcoob+qXbAK+iFt231SWoUdT/mpE+MDiqi7PJ/tpQabUFc5Tb76saQ+yPn4MrXiKdOS216Q
nVUdvapEx5Wp+/EsvkjruFuW6qGJm6cB4JdxH59awXqCfTmNxuDIQ4WuydVyInUIlHn+Kua9b/Xl
Zz1VHpPRcrvO9CJ9dMfU+hZKs63pxldDBTRtH95UVq7Z/ZLthwT9fU3hWi2hIyq/T2rqV0p0ygbj
Matkb4yk2wRdEF0MzCZTelnH4hQu09GqAXJtDU6DNyLWNbvKR0cQi6+rUJ2EOfSlbDomRffH0LQv
laS+VH0XtGXoC2V5TCoQmAvF2ZAav82XQJOGxO6m6lZYa98yo6diRRY8MZ+tcAww0M4D/mTf6sv5
UZZklVPLSFVcg2z9OqQ/1/SsF5U9R4mt8or4bLN4EUUZEBAuo1Xbwhut6i/VDJ/gx3WNf280LFES
UXyzLMximHRMnfV5kQ/5JLlx07hiVQRNmbwMc8MxHDwxlOFozA5Y21EjuWH3Xa6f2zq1w5mzlPf2
/e1SKNthyhWQ7ABh6nb98EcmRkGyql8TNd8lYupiGNOWGs35b7tH2Qt1EVB8q/CkGANajw3F0yNh
v+YxD/yMuX04JgU1HpwR3R9g6JqwZG0L/lzhrMc/DWXwDGv2ry+GkU3GBm6kUIckD3kcm2sluSJg
X7LduhPvcphd5ZVciTfrwFsSdVp9sgCpo4BGTHpjq9NhTn5JA+c5YctAbRkBgoRKEeVYz3UVLk1T
IEjQ/Xb5MUrnvvz32VBsGnxMAIIYSErR0+6GFq9dOiDHNq+jJ3bq7aTHQaqWnCoVo5nnrRzK5gzh
Kk29RpI0WXUYJUWxjaa5q7ImsacKoDWxERhF5vZR482LuC9T6Q6Vuoe0m/eG2XBU5b0BfPtjKKsU
oakomwtoSpjItqo2dlE8FCF87M9VzTO27y3gW1l0EBZVRtYaA1EUXxaPbfN8Xe3Jxr19jN9+n1KS
tWnSolUlmA15sMf0fgIuqy4/57xSPVsOolXLBEDMO3gCtZvBHpoUuMPpV8w3gtjRyYadEfLcQPZ+
XeRQNinSGyUGSzp8GAGcvy8lD6+QeamAXvTXOsjfN9GOKdRN1Sw4ezneLcNuKRxLfrl+JIxWDXIm
Bvq3TNkASC/lyq4mpr4mEdnx+DRgCrTEDKhaOj9mh3SSd73NAzRhr+kij7J8kzYpuqDAUAha7MSW
4cjdGVHCR16LzaookyfDgCdamEquFopnsQSFgQDo0Tzmxfm81VAa0BVmVtYNTFIExvBcD8/lAHbf
weC86ez3YrMeShOWqs3qJcslt/o1eaR1UvDy1Glf2/2NL7w0GW9VlAHUmzIXm4nYgbk7TkXnCVpy
lMWC18NBzvqdPcA0pUa8IcAuUfagaIpKyXqcUrwnWN7Tcwi8s86VnPDIp3xhGoWLMDr3p0H717RI
kS8OKwcZE1sR4FaXj1XC6cZntB7gSm0kUVcKvSPKaMQ9Orym/KkojNoBBA06yctzVoP0vfOrofcl
bd7L4AmJwTls9cXDlLSHZIh+1n12XmY9s8VCv8dY5HeAedxIXesqFS9zw9wR0G8qkm5gQphOAydN
pa8JomXX6BrkshtbljofjZdKy+twYFsZgAGDb1RVgdZEvWLCgsp5V/QSaE4BBoUEH8rNmO0aAK71
Oh7MA6hhLm0jj3rJrLyp+0pHdKnnyJ5rSn0jzsm9HPaHdcwSm2NDmW/0Rhqlx9Kao5YNjXDF++xb
GMz+DBCSxOtfyFxu/iB8XdzKj71/ny6Cnl3EmuLb5yFB6BqbeixhFoJgUhXBK33fjof0wLQGGzGU
OodGEhpiN+LshJd2AhHzstpalnM2kSeFehfyKhUscNDCN0j2kWbX9UuUcS7m32ihpsLUoLneookX
qrZSZQwYQgZAvOALjy/il8YlLRzLMT33Z42XfWDZN+0ij7Kj6BCQZcCaSMjngWUESe3J/ydJbe66
6NuFLrk86TQRvSmDRyBHEk/wxD3BccAAUMDr1JaZ4d9mXdTtmmclbmsBdrvHJDo4ugk0Byi0gC4Q
VM8WqhL9PvNiP3EWv7gbv2Z+Torh7nDU0dyKuYnr14/phW1+DXX7LE0UwliPYG7LPwA27khWy9FN
tkW/iKCn00cLfv644CBH/6z4/Wm6IbBQ4h1cTOPGPBGk/xK4c+XkhM/WZO94ERx7iaYJFEsLse2r
AmwcwQZ4j5NpmbjpRhZgNsQZZ14BhpHyJtbkIoNyZQxhqADDBsdMvNcsO/6J8wTXRe2ZT/MherIO
ysH0hf2/R72CVB3wFIQNBX1plHGRywjvo9RJ7jBpt0DB8yKRywbGfAw2MijTkiFPpkeWhcywLjf+
FAMypp4KOzNaf+jHm1UHPIgyfM1nNXVFwXASfTnU4/BY9I2jCotXhq1djxVHbRljdG+XTvmoQ1oP
g9IhzHzF6kSGEowAyk3smu58T7qwptsEgK8paCojLjjq3wjXDAzzosLxDtMhaudkzUmBYzUCPZC9
c3II3dEx3c4VH/vdj/Sb5HhkepDn/zNVWf8tmL5KWqu3fVYjpjGV4mCYUaDXknvdIDB6HcnOWoCb
1SSMLLyWpjfXZTW7VphzgDVLj4RGOnaU3XyUPZBJeiYa0f3WI6ZRtnsANlY84cTcvHNqDYA1kpoc
sOYpV73SViVKoNOvx6o6aKS6JwYyruHbgqZLOgCQ5qABYwacxZ1o//teS6x9I556c9AWbQ5lirWv
ehDHvrJ+vr657OXpomSBUwVRI6W12iSNeSVFlzeNlJ0LbqMT0x0AyNlfYihrVM6S1HYWlhFPgSDv
ltgb6+frK2EHVShEQVFENDvSc9rIjCYNBj1FoJUTNoDXrq3z6gBswBO4aOXMBV2E0fPaa1ELrQgA
dgxQu2F86mq74OGVsxNXANBExgPsrO+mVsV2GtOcOIQzUL8OKvCqRiCS2rmdf1pcglCKphjO08he
1kUkpW7dkMqdoi8okU7HVVdsrfw5qTnHVPKEUP4NLlSudSmELLpqw5K7ep26ZZsH1xWCaZo220e5
NcBmStVkhc6VwmFWz1LGi3fJY/bONGwEUJ6KuYx9iHSi6IY4CjiEWTDfa/fGIfemHY+XkrNn9AgO
yMrr0Ewr5KbAZrvG+nGZm32hWRwXl1FGhL1BzhfjnICfeTfUiUKHQhBPRfjU/YnYWP0uTO0BXJjA
CDBPGlrpCj9yi5fKtENPe+IFsYxet7c/gLIUllCsZWbi1Can+KaihlkelYPkET56nhvGQPN5K4ts
+vZhkTKMzyjIIZQn8qysu3/cgEB8kneqstlW6l6pRq5LVv5qZvMnAl5u3qm2FoBi7Zk/0c+06Rth
1P2qukqScmJsVYCCXobqeV0VzPtl6cBCQgOW9W70MhS0HCCnxN5a+8H6maS8VkR2ILSRQHl6hiRo
Ug+AGejCjBnFAizS4Jj1emAhKF58WDnKz7xjG3HUWzjl7WhWEfYNMLixFboRUGsG8yMWdiOE0u9q
FsFkX2DXlqrfZaZxn7WWjZ46jnFixXRI/wLeSTbwH13AmUBKXGmv9zg/YPzcVha/A4yN1T9n3edG
/ki4vxFHm6eoNeOiR+SM9obCThCxTeovMEFx9o6l2FspVHSh5qkoV7IAjUO714S57P6sxm46nwT5
3kyCjtc3zUAUssStQEoBp1IA4dxqQuCtGayn5TkWnAK5dKDEpbYSCEELHHnC7Bz582S3z9HPFn1Z
kV+m7r9/y2RRAZIOmUl/N6lmTuMI/GDgEeWpiXJ5duqXan9dBPO2bWVQ72VsiaHZkSpw400eGYkp
GjvBoyYFxi91F3o1D7mH6eBsJVIPaDQBgqjIkIqaHPUgAgIvmh3Lyc4DMCS7uxT8jwMvu8C642Ad
BZiPLGuqShcdrXKOtdSCT6W2OuakYluMIxed4xxNZb6jWzmUwZ+NuclikitSbke3VvG6ADfWTe4F
JzpNbgrqgxWExZgydAs3ceeJ42Kxb8plmdQTIKSWGlrIV4EfJj/rhvxcR7Pda+AhmWIXoIbgMV6e
1rzcXdch8ln6mduumlKh0YzMRBfQ3hGHxblM112Wz16iaIYdF+ANiqees06m07+VSKlQW5q1mUyv
gxrVDWl5kjUHnJCiT4gDrJ8VL97l6A9ddhg0grLaQl6RHio5qCfLKTJe7xszeUO6L1FXA1Ppu+m+
WW7SoaqJ63rK79D3dpy/m/v5gVTxlj2cTV/Zx195eUDm4W2EUi/TDCTxJhWhsnV937WOZH5J08d8
cduIh2TKNjWSYiLdjfTXu3mURa5HVDAgSrzXQSzVgFjqh377Z8ME3x9intlGGmXFF9kcBKlHntgS
znl+rpqnMflxXfGZz+1GBOU6DBYgQ1D8Qqf4imHMUn+O2n6fWIvXzs1O6aOHRm54qk+++e6ybWRS
52VUTdwjohfRdKIH/RMBaRUc+eeP+lt/v+yUn9dXyNtE8veNrzy2bTHlDQynUu2y+XPUBnX99boI
Zl5W3qyIMprlIuY1MNLx3NqiQzzy4bD6sjecrYflrj+Kj/k3wvOwftHuWoS/PFgF3hIpoxl3kd6a
I2oWk2baQ7TPQGPJn84ji7h2bJSNNJKkRw8+su3iIUHQOO4AnBP09vgLN83ug8W2AP7N46YhunBN
KGUmJy1ak1mA59Qnzxpgh3isSOzvE+dEUnXr3XRI2xmVJCa4YqJytNJdxAMzYh/N7+/TZjfrp15v
dPg/Y/NlSe/q9XYWeUVGngzKuxQ0dTGHCDJCPXTm2HCTPvVUgPBc13L2k0Vyen/ulUGZozCbBbNt
kSPHZSoBnJT6JXAf74Sz6it/8Hn1eMuiTFOj9/2oNwg9R2s/N4+dcKgFjm1gpp8xMvB7SUQ9Nsah
WYzOQB8/LOyj5JNKAzgi8W/lzAUoDezeaxCw1cEIDCVn2X3oTd5IJzuwkS4h2z/UE1ZYtrtF2DVA
deeOP5FDeXeB4GiYBD0e7ESUbcjrrjWFFqkC8yz5lg/PBu0axV4DFSI/ucgYtkLcgUy3rAB2ElEa
taJIbovGrPA+6uLgxYvqgSnvMGXx53xqDm0Marmu3Xdzf04NMxDlMdBi3au75ylPPxWj4AyZcW9l
I4/ah/u7KAPdYNKsEF6veVDvazCvgRZ7p7uTH+6MoAWSWXRrOuFZ5XWXM3V4sx/U7qfFknTFAps5
Ta1jTaktIymlihnHa+eJoUyzIIWZMID9yrUyUGMofiRgRETgvdtsVbocLmWL1xZ9eVIvwVYG/ak6
RIfopNshKMnSQ+7wErrsq3nZOrorBPOHODULkcBwqPfA+3wMg9jBALAjfPJkBdlxZNZcTBfVtitz
6OuYj8JGNGVQQ7NSetmE6Lr83CFp0z5et6Sc43o1tJt7v6xqKC4JcqLRWh9i8WdUmoE88IgVeFIo
+5kBfyCrVxxXNOX2AGDCpPhqxTywZN5eURZU1xvghmA9bq790JYfTfvlv+0VWeVmr1qxW4x0gEVp
6/tlxsTDMZ69/yaCNg5zjXR4DR+4jk3bHGYny8MjZg3d62J4O0XZAqG3UkC8oMNRlwJ9uDd4XR48
I0ezHetymzahALUlRBqNJzrJrgnyzhHOeF788RvQUJ00MGKbN8jFoAZ4Y/Zf7/LmkKZpLZGRR80+
Phm35jNp/mhvkwxzd3a/I1gehNipO0ne4iuYAMRQyzPXXhB1fv/Q/bZOr4mNzW+Qy7YTUhWeIoEk
wBT2H/1OfST1Vc0Rdx2aVv+bzX2NCTbyCgADaFm1ooknijM77/pznjStPbblf9Ob183fCKrjFJC6
I2B55qjwJ0z0NKbJEcF07S8G7zWduBFRlWMhKRXOD9P6ziwDznRe7WE4Dsb99TvADqBJlwWh0gTP
MGWUqiQPRSN+rSeg/Q7Im+vodujyJSi9hIc0F4L/KJFcy83aelmKRXVEbPZnLr4jb8iZELhV+zFY
jjx8QrbVvSyQsldh1clmFcLfasfFWeLqfkJY0YTF/vqymCcGJwtdReAzeTf5Z5kFnnsjwWRjMto6
5qOU46qVtjh8vi6HabQUcJ8CuUpHfZp68wcUVSNThZzIXIJ0GI9Ny0PpI594d3EVw9R1y7Qs5Pzf
HlDX9lojNLi4BEp5+P/INX/alB2+AIFUlC30kkt01924lJWOchAU4X4BdniNDnPjofWak+h+WBoG
M03C7oH+j7erGgogCsy9CBK428GDQfL77+i9dVevBGcgLznMPCX05/8ljNJxBfgTMWb+EZlp6AJr
jCdL0Dgj/zwRlF5ngNSq1gTv8ILXS5VgIUaOQf2bA7qsgnqHjaSV12WAw5J9avfL87hbg/XQ7GUb
8/fnD8Vemy2jtK6Z57qYBIzpWtIvMz+OkmorHScvxLQFGxmUW55NsdzLEwoTk2XdqmFyiELQAjYD
l4yB+fZtBFG3tB9nzEqmsKpAQv/c7nUCmuSJd6prBZULjEjeg88sdpOBkP8rHP3YxvJYGGsPo0rA
Qw0/B8uSeEvIRY07Xncxs9i9lUV74/WSDG2DGL3oq59ZpcJrBqe0tdgL4sd6FAI00D2kCqAPP5S8
2aySBESbp0NbpTDKDNhyKdYCpVqcVhOOepc5123sa03znQXcyKFsRS73Wl2XqD6oE2Zz86L8moz1
i1bNn61YvW8y7TiI0ie9725aob83QmDrZulzW0QvcaV9t7TCGcrlHlxCgTiOPhD89rM2fMsK6XEV
1E/jmAf5PPvLuOyNcGpR5ozvS2kIpFblFG/ZCg+qc9VCjsikuyhzOa5EKYOJbXM/XU6lfBh41Bxs
O3QRQZ1J3YVZt+bQBjHsHDRY20rG8xhIv/q740C1UgKHAZBhaJ4pqZxrYxkRnkl5H4NsagpmPXbH
enTaIv/UFpjL1lrb7I0DBhp5ysD24i/S6cZEcc6NqBibP/GNzQOJeTGOciCA74uPrtgdYW2CB81R
QnZNcyOXumZwM1sRw/CETWEEfDjQOzqU/sKfKqCMUIdvA+uOK5NptzYy6cMM1X5c1ppgEIeBgWhF
cIDdBDRnMozxD5joGGBNCFQ0+Ey6iQ5mdN+/vdHlVDdaQwSqwbhvXcNe0CW+vqwR/MHVqW3xaelt
07t+v9lO70Yq9Q6Es1qJE9oY4QvMLoFrTd32Jf9EUIhFW3AFzlPNdKg24qjXYOwBsVklMM5qZtyg
Mc61ZPms1MONCNQcYwRTt17cDL3xwFkm+96AuR6FP0yX0x2na7FOateglyKcxNjuhDIQKnVvtPO+
jTRXNQCKNaINFY0W9ciDdGW/EtpFOOU8yKEQCquAkxUPpADTnesjAQtsz7zuIaIi76yDAZpwGcNK
EkhO3qrQiKKtURMHX5Tv1/ZRrs4LWDiFz7PMsUNMF38jiFrR3KEpdMpzjEUp1sFQZnBeiXthbAIr
t3iXn3UR8Zaj/9okQ830BFwbL+UAElXynku+nNnJARV3xwD2kWxjWALt3xyJLDO+EUjXRaTILIQ4
6UQ3MfSdoM33mZbvrusjU4QlY7AMcydoRaXuOib9ZMlKZNEdtM5TVeR8x4wjgvXeKRsR1MU26jlD
I+WCmxaatqiHR1kt/UnX3esrYYux0G6ATmRQRpHT2/ghiaGk5axXojsLt3Xa2EZ90yW82j1ru1QR
4wng7sGgLx3pGXM1p0IHFUAwZofqd5Pn37P0GQGkDtINE+yVdJynJVmVp0uNBI1y0jGb1njRcChn
zogq2XL6eiLII+EqGeWgo7zMKtveXGXEKelwi5mDp3xVHWUVUKkElM2DOgyca8p8OFVIQ5gnW3B8
qNMpIiB25EDLc+XAPHROW9qCJz0k+8kN7fFMJrqMp+v6wIyUVGyiDFwoWbHoMktrqqEi9hgrBK/b
5FWrreyyQFQ80mfRAjOa23HK0sCtQMoWgd+0G0nRx82Byy0B/jv1tYTXi8fUwM2qqAtba80cRxpW
JTY36uDVOadNkn1SFrg9sGPYNVrFq7iz1DaDAKN3ehcVeic7SnaM7gMV+ujlXvvMe/uZa7qIpKsY
oEIZVCnHWyxqN9nqWyXnrWemXlWLqLqIhkmFvlVZlwvgEof2gcuXjM0rnWPdrN/HYxQUJ9kfb1KP
DM9kth5UoAhavwoub41M/wb4rBjax/+aQd85JRYFFREIivSg5ACLmTMfxbve1g7tIfbSZ97bwVJG
rFbFoDbA3nAF3ppDBSjeUw9wVswLH+rusUFbjMHZVuaStjLIuW5Mbrq02RSVK0yuL/kl4Gbbl/D0
P9Kuo8lunVf+IlUph63iiZOjNyqPg3LO+vWvOf6uj4Yji+/6brxx1eCQAkEQaHQLHmEh5nfFM2v8
bBU4RWZbBVRFZVC+kDUv7EVgIK6HHGsio4zCKdgZ7vto36v8zp0HJZXRYg9BraL9wGCCp5qGJBDC
wh/NVvIUyaBtwjx/PFsGX7wEJeY2wWiDR6jZ56NddfJ9hCeJOfbST1WQvsylcRTi6VWYwxexyx6n
uO5MULt8CzELIQ/pk17yk/kX8W7xM+mhFfBzJBB1xlUenlQoy3feuIsbq3GrfeqUID9nfP21BHpp
jnoK6VpfV+gAItoB6Ty/Ffy1hkGpIDoa07Xa3oKaant9a0FiaY96BlVtIWe1DntTiymjMTonYfq2
bWL1yljaoA4Nn9d1EYwdwdYjTNjzMbPSZwkJHlibY5MFO1g9ohe/Mqjjk8h4BiigECT+s/N73Rt7
7UmXyu/bq2KZoU4Nr2RjmJFhphREP0VmnMc0v27bhEXjQW4eOqlYbh51/YVqnxlyhc3rwnsp3snC
sW5uwNUGngH7v62IugPVkKsKfup5O5Fv6yQwudJtkpdtG+vuBnwmnlwoctAqjUIvi2KjYtdE30n9
h6xgEBetfhVoWqjIVA0DdMsfg4qPWh3GVdFPNRplVzadF8wAefSa8xfLwCWgonOAaj49KaDNc9OX
jQrYd5sidgkgUgX8lBV6yLn49OkvVugBAd5I9EANQE5RIzRrtc09Q4zjXDrSZAqWhtjDnNBbRT4o
C5NU+KlEP9PzEXfPU+uG+/Ib8koPaCugktQT/O9Kth3wTvWmyKSlXfWMhWUqEDXNDLmZGd2esD9k
+qOfMDxjtf6yXBoVhbJQiKoy5ck7kwjXpLbUmu2xsnVTstIDoR3LPf5u209WDy8Yg1H0kRRMWVJH
SowDPQ9I1sdPuSlomdlAzFlwI6itRCXj9bHq+gtb1IOwqSTo1xgk7okHP78z5n2VPGwvZxVsqixs
UHe2zgfIiipUOsJ9e0LDHUh94UXGkBEkgKzCgg50bWpnzcOIuS1Z7ZnFHb9+lfz+AUj7Pp5vMerV
rMsRP1qQ8quoT4IE6JmocQsOqpP/XoYd2brCYwaHzPl+YluT+kGXEkxy2UN6SCuvKPfb+7nq84u/
T8V2PxSnSpnw95Wisesi8eq5Y0Sq9WxyYYNyQSlC/R6sjr+yOwIwBDAi8d4Zhsz0djhKrJfOatRa
GKT80O/VLioD+LwK1F/4SlQ0wHOemNIBAwD3hs2C4K9vooT5W9B3ob1Knespk4ZsDrDAcpLPup8/
ZyrrO60eYzzb/jFBfsIyQ5YqXYsGhI6qqm0ldg3cjkqD7odbtgyClrVKhbIwRV1gYt1zoSqjxNdK
T0b60Br31XyUC0asWM0yF1YoxyNYyaEpUd+LIelKWFlqTLCLTNoc1qehfK/P+IIbeJjh0pPun1Vp
t31+1uPRYh2UrzWa3HN5h+o26QXWN6C0PfGPxpV/yF0Mwe44x3g0bjEI+xygMBtY8Q/WOOwffoEG
7A+h7vjEHRdkY8QFuYbj9aLY0dNoF3cgEgYzimqH70xekN6BOJoBoLJ6BNcBqx267poX+9S1GY3R
1PAEjDGB7jwYebOeGkflDom8N3yWqvv697wYo46aBOTgALwnJIhnXGXyN+VvutYKXvH/7CZ10EQO
9JaTAAOieJDFKzHw0o6VB5Ad+ZRVLWxQJyzCHI2mkNqseiZC4bHr24TUXH35S8lQcoVcVkSdtLDB
HZLGgDf1eMxXd7mr742vpFbWegrHZBZcjx4Xa9SBMwJtTEOSA+j+vc+/aED/luO5QEt0++Ct38OL
ZVEHrzVCvxBalF0I3k+2EgcM0j0RYdjnB1A2v22bW01tFtaotMMIlRTzQIi/4rgT/Jeq94A5MLdt
kF+84RZ0tWxq1STpIoytDr6xT9PYGYIWPW7hVuEqi6saZ9aEh22TjK/1jnRYXCtNlXCaIPuATtRn
PbdV/04O7nrwOm+bWa09Lnzw/WMu7GjVyCtpKuAJedC+EWBmfVRvMIzbufILAseuO465tW1z/YL5
7Yh0nWwGga3RZchsejfYdRiIJTyNLVOk4P09t/XVqIARqWUX6j1uGLnJ9lMs7bPCP4XafFDm0PGr
zAqVxM3bDNKH8V0ZlmatlYe+L07yODuC0ZhBCUAWWs5zN+w0vfw684MTGvWB83vTEGI39KO9Fv8F
8/yHsPD+WFl8kkIxxCEiqEfZ80F/bERm9qU+BgcDjS/D6iCpLliKBVWH54QQs3nbX4dxnt4rggvr
Y6elcesjTEit7MYV+MLm5gAGc4YTsPybikZDLQgQTsFjslCPUnru40MsegOrpLAei1QZagporgMX
RJlB+VDOdQ3PZPImaMzigEETtFyK/fQw7Vj4/NWtWxijAh+4gae4HODY2VC6kuJ/K6TazMKCNb2x
uncLO1TIyzmtU3RQrtn5YAAOEWS8BQ0h3tTwODfFOdv9hUeo4DyAnoOODhZ1KcakyBTWeFflBbeb
9QGIndxBi5Fx+a7v3sUMWfXC8WY1JWQpBm6l7Is8vnDReYwY74/VjSOcXirqMqC/onKUtC21KtLx
gcQ0NvvmTuTOjfEQsviViVN9CjwLM1Tg4fqi4RLQKtlJHFlqcdSzzIR2U4Q3flGrrAi+um8La9Tn
0QIDlB4cPg/pkc/7CDPbiTXeEuwyOI0eDRsqXIwYQRawtUDqU2m9PNbQBMcMzGTc1kp/Lwuz8xdO
t1gVdXClojESbkAVTecaa6pkM0yfxXBiRKFVeMY72dr/PII6skB9N+WMYiRyFd7q9xEkc7J95ZZe
yNgylutRZxZ46SiIU7heZWD4oG124SyaPV89cGNyt711jK9D856KPWqgSUkKkEYJdg39mqvl220T
DJ+jAXVGHJelRpryMeflYJCV273ApDxlHCNd/BgQOI4DkVoAI2P2GqtOEEsmQRkM+a3EZJF5R1ht
uLROhQZOa+KkCwk46b2R814+AndG+6xcgfTXedfobslUV8HAJrK+FhUsEqC+ABfEfRsEleVLwgM3
seQo1jcS7TsRRW8irkFvZIdJAw3dtHSE7ooh2ZysXE3yMNhNHx3yEAiobfdYX9PFIPXlMmPMAq0E
iBnUZGYkBGag/s1lgY7uP0uiPtc7BEELsKQZajD+ANnqvDHTgYlgJlvz2S0udqivAxkeHvAt+GCU
Nvs+wyDAXIIiMRbu8rS550rFDTnFbSG2wvXquarkh+2dXK8hLBZKRfci0+QkiEgSe873MXjA45OK
CkZwADjAVIEdQcFOcXowrGK2/gu4zhk9R9anpEI9ShjyGPDINaQ8dvQKBKRSzQiN60naYo3Efxc3
P3ImTUgLMNRK0Mr5+WsQdr7KAhBToT6z61k8OevR6/JRqaDvy0Y2JZC5tYdoPoRc5ERZd4hKlREk
V985i2VRId8vfE7SUiyLEBMAZO8RMbZp91cwBzyA/zkLNDK3KOKOz4p3mMPg+IcMuFzxtT8QGGd+
C30kRsBaxwQs7FHhpAX8OJJIgfAXyxso7QDITTzVJkjV6iY2Jyi/qYx8gOUkChVTtDjMZz+G1Q4C
7byludJO35MjUNyw345Ma1R86Zs+rsMISdUvqbnxOThPL6SPYNzwHusLrp8xnQc+FfBUkcb/1GIL
MYYAD76oB6AhVKGvxajp/mE9v03QFYxKlptw0ODyBEVNoL7CM0Fuax5oBB5Z6eF6rnMxRjlIgsGI
okbvxNaKwsTbOev2WjGZoxHa29Fx/YRdDFE+MfK5FsYa7pmy6l2US3btWEHCq91JRp2atdrdAOLk
GTzr8boaQDCqpcoSFO4+0fXXcue3ZYlCPKRo90pYOoIQe7oYMS651X1cmKHilJCViVBNmLAM1buq
e+CHc1OcleJxexPXwTa6jIYZpGjlT7TvUZslcpt0eN+9CJjSkXbRo2zL12DWwlQ7nhIoSBYumHht
zS7Pwn7b+uonXBin7pehkFuMZLbAmBzqfef1RwEscPKRRdK/Xuda2KHvGKPvRx8UnUj0OTffE6YY
9K2/GyC0BagBzN0s8fb1I7ewSH09KYUMVNsghPwz4IkKjiODSSt3IpdFtbOa4i2MUXeN7ocC8I/I
IvP8NYrPRnwWAytHsPI7xpNp3fd/ewt920iVXMeJBEtKeSsnXiL+EFmg+XW/v5ig4kcZSApiIkyI
U3Hmy8KpJUiztvJBlf5GDQ7o/H98n75VRKQ3qhjiJasHjZkZd136OBtMZqnVAL+wQt8mnKwFQLOh
rQB5D3LCSEtc8mYPxAGAdwYu67W53tldWCS/aJFSDWGatWkEGvHBEtzytfkRea2DDQUhEkEKstyP
aY94zcIeSAfbvOsQQwZL91R0kkM7eNQcdK6vxJ169Xc4yMX6qLCh9xOqfQT55D9OWGEHLu/3RFi6
JaXk9Aerkbzm9SqoK3HXCKr6ibUcZA+CMCgIUwkm0JMcVTcZot1xy3g4rXm+ip4QRoBQA/7EHt7l
qpzNIsxkhdd0qEjMqckVdyoK0tthdzU6LS1RDiK3XVGICtom77i7Fk3J+gieP9lND/m5aCwWD8L6
Bl5WRjlII1RlxYGPE2Xlg68bZo9nFMcsGawdNBWAb4z4YZT6E2U5n48Y32gR5ct25wOuyjFy37Uw
u/j7NOATCLJmmkgBMRafSvV7MBZmrzWWgHLiMN1tf6LVHcONBC5gDIp8oihNwn8mBoQWky/h1GPQ
tD5VEWtYZPVqBDTityHqohoySc16MhJOckPxCbg4gDLIRaWapOzBnq9b/UoLg9Rl5Xe6P+sR8po2
hEzXAzc8bO/cajTCzLyu4U2kQ7KDircl73NTGQCt2Av6XSuMjl8CFkcmIDpnqH8mUQcUsaE5KS9Y
XJPbgRKd617wtn/G+jIvv4L8/yImJnqlNhGkJW1MZ6bFsVO+bP995jKpMyW1vcBnE8arSfGy3ROe
sAxBVzhIUMWOrlkTZqsoueW2UkF3mlSjFwDcwIO2uMsgx1G+AbszuUQrIrkGL6rjOywRNNYmUnlb
KeoYYplAZ5LjEPDam88cMFrNf5fLovwferTGJFcIuqPrexg/tqUjYI3XoZtjVC+wRFcBKbGBu5M/
5mcWL8dqxF+4KnUWQH6Szhw4Pe0qOjflY5n+kMfvrfGT4SrrweS3L8oUNk7jhgQDjlgj6ck3d2R2
F+VAmwjKEXWe7FV+rp63bTK+HF11NNqI4xMJ3qKWV2pzHU8P239/NRZfdk6mHn+CWOsYusYhl7oX
Lr6VVcRglIugep8yCjmszaPCiRDj8m/AD2+j1GLmamc14k3Egl0RL6MrjQsvlKlokc+q6PsDvlBj
ZPd6DXnJJkVBADRfeXQqdd9Ko5hRFWB9ISp+zBqXdUVDuJulCE098TSKLDmU9csFhDpoHQIh94nI
sh/KfGqVBn3eyRS/ENWN7Bydp1f5Xk/fgZm+xRpaWT/QCo9uoa4QJn0qZvixn3bxWMPzQJn4FO2E
XY25lcJDlfgOEBurdWanu87u3xtkHutEr/rlwjoVTkaRD8S8JzkCJopV/agHkdXmx7l/i0aZ8Rhb
/YIKpAJQNiJ8O9QXjKJIxFAIsrgAumHxlTDut8/YyhgX2BKBYyf6LzpU1am40eZQtuNA/o2q2+ie
u4PsTY5qkfF/0G+X5rfAi0HiholCEWztgPe4LJ2Oz8fi4w+g3oKQiEQ/Y8QPmEN4ynBS+zOqaKYu
TKZf3xocI+laN2eomKBWRfkTZE/NWq2SxhrrBS2Yv1cC6ND4kanID+p8DgzWAMfKFU6Wd7FHBbEk
xIBmmRiyzUUJeMkiHzIGnI2C+NcYHObDENwHmnrw+fg2L/1zCRHMYDRMvvQZ0NKVRujHH0LFOF/M
oICNYSY7PfWnxjOuamd0QIoGirJtl2LtMBXnePTEcePVsp00rtBeyeqDjnFA3Oolf4vhOWfb2ufQ
/XFZ1AEZ2xG4dHB025xx5pNvc/EzDRhRlLl1VFpURCWXZAls+Ge0QQEsTSwFgn4iE5qzbgkSoQYe
N5CioAMbl6sqn6CmhARsIsi6Q71TvA45OgtL/zmuYNsWhshHXKSuVZM3ujHB0NCdpuix7RlxhfX3
qayHm6JQbstMso36RR9Lc0oftr/7+sG6rIBOeGbIgs8+KMTt6ZYM1Er2u6bqw+AKRLaNKbK4kht/
2DE62xH8CZAcsZTwntYPcGY0CUtT/07oO8gsW/wDHK7l+d93Dj5apcKHIRRjMaRYpd66jXbiApaE
9+r5WWwjFRZmKde5wlfAsxb/KKXM5ODfMguFQb72x9Tn4yqokKDW0iQnNVahhZCsSNHQkconrpac
zhjcwkeykDSWr0qM2PD5ov5olooNvap1jRAmcMLe4+fe6vNDAzWQiQejjcyK9KyNpIKEzAMUm2Sj
ZAe8Ew/fhWwycyNlrIhxrGQq8ZFnBRPIOiKRoQSmMVSlqeUFiy+B9bWo2BAYQdyVMVZCWmNEFI6c
qZoJ32SZoUKEkkxDLPUVDvCBmFH3JKayCfEYW0aXs2Ot9ucgg+hcAFHi8a6LGYGI8d0VKn/J5Cju
MjWV7DHMzVl8lIWfRvF1O9ix1kBFAUyMFXHRipLNF8dgPOQSo+q1Uiz8cFJoUUNQgA15os4SwAfl
iUhgQQfT1W4lkHWHDqu5xvjwClnt4u6Zx0JMhAj+pYiZzUdWnidWxYtmzF+jSmXGgtezGpbi+g5i
9NQAwtH4BHGsEj3tp6bEfYfncbRLvqBEn5giZyqOvs93rUPopPmdtu92ED9Er4iMV0au9u8p88lG
X34HFSV6XwwCxce9yE8PQXwFdE5cM6pGrKVSMSLJmrzsMA9ohyiR+ruGpSK97vCXJVDhYUymgJ/j
TrKFtnKnsnO0VrXBfskIdSwzVHgIG3Xqw3qQ7CHzCu3G1944FocFY6fonnlXJ0odQCwbFNK7Rt8P
PutYkcvz072H6iQ6yOghf4Kj8ui6cuqILEv0MPd5xOw7BKpfGzu4UYEzqI6xwnguEvfZMkgdLQ76
MT4odiS7znqrGUHBrF2FeWAWcs2wtPp5dAw9ET0aNNiosBejOCPEM8KePp/b2ksxeRX82I5661Fp
YYMKeyB1mEJfQtpAWhiZk3kadORfwLfo5t48AAhtMgyyFkUlQ01gjLUakZzyILgSyDcGjuiWCR7v
Eq7+4S07NjufEdzXv9llJ6lvFgFryQUNEks9OJfNczHH9jxmltozR8rJfn32joslsvxF4I37sY9U
H9+MjCMJEElv30q8L5p9jLGd5G17M1nLoiLdCE5s3a/x0FYEUAmWxy6+EdLG7GrGw5Zlhwp3jVxx
iTAJkh3iATgfoggqc1A6kXmWCOv64ww0fuC6wVTwJxQPp6ezIINxxpaj0OL6H0MgmU30WHH2NH43
yts2cJuBOb9DDtKnj3axSgcp8IDKWF+A/OXr4IwAMOdHwoyoPOF2src/2fqBW9iiDnURjrra9LyM
6bjwhswKJWf+ZvbEbyoA0zVLcm39SbUwR51vSEijLMDD85V71atd1ZvtzElzE9fJrQiCKTDwcsCk
MBa5GpQXVqlDLmelP4sjFtk49Z4Ik2jSteKQRkDsdK0pyx6LNmu1IrKwSJ3wMRFFdACQgpby97i0
U/2qbANTC9wKwhwj85izFkgd82gsp1Yj5Ypf43lg07xX97VjeKkTYQSbhRdZTecWq6MOemwkzTAo
+Ipx8FUEhDutXitBNdX5lOh7XnocuW/bX1BaPxISSNxVsAd9QmdNvF5HZezL9pTy902HVxBYbEYT
ZacXKb81utbrOt3r5cTslBLz09neD0C2lWLKOTDQx/06TsDSihjgrttjmczfkoC/bXL/MKSJh8Tj
nCSpk2eCFfhvYxtW5jhqbtG2Js9jVCtnDa2slzKgB/vPeuiMqokCTh2QJshegiHR8Vg/dyXEbolk
QXCdYO7nYXsHV4r2SEMXFqnkCvwlktGHOmp0qamZRIrZuBo1JMPJXnVrsGFIUIu52za6erlebNJT
C3giZXMioi7Iz/7XHMT0uRwcNEO73zazAqj+sDZ6dGGotUY0OJy2+qU8JVeilduxKx3V1whVu/yo
eLMFZOtVBsYP8JXvWTgI1t7SUw1FmclKGZNiR2f6XuaMu+nVuKrs7KH3SDiLoEW4veT1+PLbf+jR
hiYbunpIEdH08ToXrTlz5PlFlG5k4BfnwNo2ttJ8+bi/VDSbg3ngCk7EXP9O94CTsRQ3O/TH4ize
TDfy9ewQfU5tLz6nwJ0WzrZ1lhNRsQ2Mc5ii8HXRnuuHfmzMsC6sIWeNuv/hIrzsKB3ThH7sskmQ
7TZx/R+qF+2CA//K8+7kzk+ZyyqZky37fMdfzFE5TMLpvaI2eBWOfGEHXHKEHjXDR1gmqBij6GFt
qHWPp0glHHm89I2KNd/3h/v8sgwqqpQxJj4jnyRIyNcTwAcMC5z9du0Mdu4QFbNwz8Kqr2Z/l6BC
43UErgnybsZhK5KDVB7mUDB5Y98Gmvmf/M6gMiN5TKLIx1CKLfJfiuRNzL7k08u2ifUaxWItVDrk
Ix7zqQwvIGiP2W6s7Kq8ITSRkEa5na3oRgOeleR+KJOhLBPc6w5YVlgVCtaOkuxi8UgAUGICrz0e
CZn4IjdOF+z4+aiwlCtXxrE+RBGaqC0K6iLMK5ipHA0SeMge7JD866LpqGEGWrEyN/gWHlhARnKU
No6aQQUQQy4hjKhhk6XWMBthl1Wjm2R3HEDsc8EIlYwzZ1BRJCtzTG6Kk2SrOeCL18XMuFFZVw3N
MKWULZcPHEox6i2RXQrQCM+sclc6szWdRBOlO0b4Za2IiiIin4xFmiF6hHV4GrX0LCkK46Sx/I8K
IqE0CECroe4zcae2cnotcJTgIQkNhh1GjFdpNik5y8rMJx74joqzgIj8wb1PTIin8qwylN22V6Xy
VPxoy3kUcp98KY0HioV3ul6xJz3b1XHLaulIJFD82ceBav14hHnZT+MmhI+He9XTTIQST3aIgh3y
O+D+aggRhu63b78KKeBmAhIQSsIArYvm/c+AOdmz7TQgkv74c0ahEEs/wRet+sfCCMw0YUx9M1I+
lSe/YBGzwFasTWPSI3xAgqs7S6cKfGRI977IDxKYgGSTjErVVv6j/IZdP3asef13so6tHaeiCnTo
tLjE9C8kQ7G9DSgv5IcGmjvprvRYLLTM1VJhpc3SAk1iGJsO+cNkVQ70ntAsTl39pgJqQ8Zz6ATd
BEwL6rv08P/gCVyPoYCzGyCfht4mtdosTmo5kHAZcrvR5hF4cExtMnAReeoJQEzw6bjZfWALjO/8
h22+GKZWHgGOO2TAWthjnFkDkhlpum8i3iyUyOQwRdgnjsI/pWUKANe/J4kmF9bFNpWjpbqW4+rA
I60orTy+zfof29f/H+LRxQAVW/OkRqU4wrtFQHcZRzSpzFIzG3vAlH92z9nF87ZB8vc+++zFHhVo
m0apc+gqE3vJPp3A7j7oT74aPvaT5PhKccNN4r+eNf2wh3QvzuDEUDM4XB8NcOKVMO4MI2WBNdaK
A8BOgIBdFVVg9qhok+RgT65aNLQHjBHKVmPOO3GvQY6IPfK/FtiWpqiwo49KBrhsjFxC26niM5Nx
kfX3qXMWGkrI8TNKf11xFUFZkWdcSqsut1wAdZ54o5FReb5cgZBf4KzezKA9zO9YIyvk19L+tjRG
HaCyluNiKPFhMqhJYOyhaC1OuN/26XepyS0j1CFq8kEr0wiFjeHg37aujouv8IpD6E43nYtOeXHS
TehtetzDX0ysqOBOuTgedZ7A8D4NJYfNJNGw+UpyWfk136VfCXZuembRYjGc4/2Zvrjz/BCSBnHK
YTvHXZ4Gps8kxVoL84sFvd9DCwujLpZt/J5GoJwnh+cguZV1q2l8S00yRqrMckVabFIFW1A8EDhP
6wLO46Q258TPv4gJU4+FOV+9SJZLo4LEXPi5OqvIkKKCu2oz7TqTk3NZiRkkLgwLOlUHcQLuIczv
8x6UAILhbfsp4yy8PwUXW6vX0IyRJFFG59GR6y+D/02dW3vbBuvzUdEjFcshjKUQz8lYP6g6SAnL
eF9kkpk00xcuYRWh1jLc5ZZSsaTB86kvBgL7mzsTQx8DdO3TEKXTlLEu1t5RcSTSlSjwUwj7aNzt
yOWmUbny/LS9d6zFUGFkrNC1rVUsRm8gYie1Zl53VhFWNiQOty2xIhbNJi3EWS4qFUp1yrV84B14
29m/EW98UAYfCLBMehXf4WwspnSGe9D80nJeBD44flAIkt8mDNmXX5vs6+xfzfG37RUyvtd7NX/h
6+XYVTFI+wF5SO+F5KEvItPoXrdtML7X+4toYaOW9P8hvUr5JDbXdffVT89VybpdWGaosKEnrQ+l
EASp7udog8t+lx/B1PH+qCKUx+rztPOvWAVl1ociF8Fibak25n5Zob9SCDLUEA6q9qTK32rRm1n0
s+QvbVyeEhUxulBUx7QBMAcjfKV6rmtG+sfyBLK9i5XwmCs2WiVX7KE9TfqpkyNIPXzd9gTWblHR
AQhaw5fAGGkrfOuooOmthwPvH7TpMGYMU6w7S6KiRDFxVSA0yP9qcM/hLnH87zkErwmLhO9Eb9sL
Y30cKr1I5jxVCg1dvbz3+vBaiJ/+09+n8bRAL+p1i7EGuwPkL36UWJxpa8+Nxf1AA0YUpRyAn0Wf
vi45u47qXdVElp41TxWfW0E9njrBZ5V4GOeVniCaiwITxqCVsoMqNJUs2flyDObLPvPKqs1Maard
Lm0dWajvS05MLVHLzkC1XLUkExB8fVcH07VYlt72Vq8OXSz3gooj0FETOL2QfgFb2vvY5ZxqMOXB
rI/VY2jLNoFCZjYaKOT57vSDKSkWS2xktVy//BVUYOkyPsnLEuVJ3stRNxF2wTm8RgF27+/8e7QB
PWGwZkagZngxXTqoQ181uBZ1sKS4STuI9SkMOAjrUMpUkImCIs7zCn7cuxKIayovdNW95nS26Lae
xqI6ZYQ0GpCbVFyhJh2s5d1BkHZicqqD3ba3rFZ5l9+JCjM1b/RBasAG4ZkYT+9ToJbhVLYKxl3R
Tq5ZlFCsRVGhRpg7A4VlQHeS8VpUXV1okBY/MlbFCNR0LWDWQr80anhf44x2dAShgAtMc2um5uhg
EhNsJKlj2Mjy9tuGyY/fuORovC5U2fV0LAEKJ7XCxsu8aI9RPOYUzAqJ0ofn4CfiidIvpqJEvFYC
m1Rc++PQ2vwNqedA9sZF/wZt9tQTvm8vj3HAaCRvJBh1k0Xk/vMTs27eoMu9bYAVNmj4bhPLc5lE
cMd4X+9zu3qc34LKrHeDi3T1VnzWXtUrg3UGSETc+mrEZRepAzQ2cq2V4JKEUrgEaEdJEDusxh6d
wjX2oDBOB9btwbJJRZJ4zkejITga0iAglaQcyu2GAxiIKznh7d80gTGoBC4A9CI0SBV+XGJYKv4U
hKiPiNnkNvx8M8pqzlrTenXsYkT8aGSuNKUex1AB9tpqT9UhJhp0ogVsECrVTKjVujNerFH3HB6e
qJiWeNsQmd0MeDLAGiFm1tkxrPmWZLKEs//gnBeL5Bct/GSehbppMtR/CFdq/Ur6ACgkvI1W/bWH
sK98Zbyy6vHrAeViknbNsgoCI0V+bmCUtzml/WuQP/fjU4HByUzD2GTwc/sErmdSF4OUX6YtwLcd
QRU35fc5va0M1WoGN2w9IXe0Sma4zPplcLFGJdRqI2aKFkfQNxC/NAUKJAnoy1LWPfqHiszFDHXJ
DUqE/5sQt9rAUTFEPO7mqya1Rqe1wBzNSMBYa6IuuCFOtWgkQ4NpdtKi2yiy54AFw2P4Po1M6Luo
UKBWo9i9vstiL9MZhW7W36fCxTA3kSI2WIPvC+dB/TpkrMSDsUsGFSuaQoboYosi2TgeS+2QiT8l
/8e2K/+h+vH7sxtUhOgBAUg50oSNT/xBPUsud/2rk2VYk5uc4qsR9AyErve/xiYagMB1tShqBenI
fiFNrNyG9DB06fxriMhbyfXAlGdYP7ZgxccsADS3aXV3oyjrNFMm2Y51DN6WhasI/aEoQSAtDXex
j3DYyyy6oVVoocD/NkpnWVkrxREUfHGsoJBJCCFIDM53qim6hTvsZEZHgYSez9f0xRzllCko+Ude
hLlR+DlIlVllgTWGO1lhFUXWffNiiPJNieOauplRoOv9W74/luh0s9g9/5DBXWxQvinXJcSvI8BM
iU7OhNybRKUS3WQiGlbsCV449RR7+0SsdneXX4y6wbSZk3OB4OYJCogoigt7TCUd1APOyHVoN+hy
Ws2p2XNngrTj7PF1+wesx5XLqsnOL27QqgFlRC/msh11KaZcXSW7/28GqOsr4rlR64cZ9yWU7ZKX
mqU4yVoAdWGFlTrISDvwrC2vJGU2i5gFUWFZoO4qWQ3miq8zBdIG9b4FG+XYDu72Jv3hGXv5DNQV
Bb6mfI4yuAHRZSXKXT1cjwTDDMeWVQtmWVMpFgh+VsYgTBDqyWOMM7XjuFPtyjbQNs1/sEIv4+yq
VJCo0Cfo4hzGANU1U4A4myS2ivp5ewfX07LfG6hSEQJjBX06kilW/tDv4+t6R6hQ+Z2y3zaz6gsC
ryuSIkNBV6C8LZKSrpIbXCOaL1uC75+lemLc9O9/41NUXdig/A0D0gqvkyAePZV7fBuUnmO7P6qn
DhCT3OGPBNwCzK29vbTV77QwS7mgptdhmRakvCl/02Y7bgKTZ4kKku3ZWBrdxRRlfRx8UlEvkOxN
0y34II2JM4f0YRQZcYexHLqdKbctP2g1nj612Liqz5sJbzxEzLbb6hV42TW6kRmqVTD0zUxaR3dN
mpoKOGqy7kbiWJpF64d2YYm6n3ReNwC5xd4NB9IyFXaJNV8lpCLkQoVpt+0MLCekW5atj9nzWMJt
yB9I3WTwwut8p9ua1f4U7zWvtWov94TWkr5vGxbJMrZchLqQcM8LdTdhmQok5wmav7D8AbS1UWHG
T4SVmghhYHrYAbh+rxDO6i/dcWJBvFiOSt1ajRa3I+enis1niiMqIaRZitQcAuEu4brIHHiNBeNj
ORIVWYQqits6R2Rpo0dQxIzGc11brc/4riwrVGwx6tYPggn3jJK6fPwSTsc0MiwjZkC3WIePiiVo
lExTqRBUZ7yXssTKMVUmMwafVyP+5TzQHU1R6YtZURCvxPoUSAc5eytr19fderxW2jvFZzjmem69
sEfdY3WicnnbYutKW/XICyK0ozOhRCXq4MYNiyhpPR9d2KNuNF8P2iklN1oymaqH28ZsiJonSOzu
dAE0JP1XcgvEXhgzLgJ5+wRKVKAJ0PVUMw5P2UyJLZBFYZ54kh63jznDDyXyGxZpp9CUWqIFyNoS
fbIh7WjlGQctr/ggCBzjIlhfDiSjDEXEG0+nAsoARrTE7xChR7TSDLU8GGLv/s1qLibIaher4fhI
UqWgwCBl/rML9lkA9IC+FyqWwOv6sbrYoWIE3zZ12JOa4YCqWr8vOo/J5LP+YS4mqADRC5IUBWDq
sOX8Z6LXpjS/lvWVMbLmilhLoSKEEvh50ULEDQ5w30c2L0NmIGJ8lj9cYr8XQxdlusZoZ588+gEP
OxPEauLxe8MB702umYOb3QQYrAhBLsw1jDO0vjyIXyn/R9p1NceNM9tfxCqCma+MkzTKlu0XliNz
zvz190De66Eg7qBW3756a1oAGwfdje5zFBPNTGxdfgK1G3Si0d1ZGLdRue+Sx5zHXfsvAcHFBnOG
RjWQJLCKIZj6PThU2rV5URzK3TacMcbkXnfx7YodWquhga6ZOEoM/BXgTkiTWacZitZYIuIP9A42
YL3WvBTEX5z92zy0K2sM+EFQUMuhd4qOKfmum75mA08JZvMDrQwwIKfMAZohNZOqdX9N2iPpHhaB
c9duxhArE8z3yYIxFY0JLTdTJx7Qu9dYmVQ4rVR6ZdG4SyvwapCbN+LKIF3zCoZAKinkAcTdMJAV
70D7DyafaCfy37p4C2PgLhxLPehoptC6soexA08A6ajxBXSM9zTrgiRKa4021Rfg+CDvozH4Jy/5
1AYFThVV/6sPA3JXeRc4xbH9AemcHUaIHsWPjIKR1aYygCiU/ZItWo3pY6G2kiWyiCpaQsS5pLah
amWGwcNCadJerhBdBF8x21zsdTqp7iaFJe6pooH5rFn6gc744Dq+vqucTWXjKAOtJoZR0lhNMdCg
87kcH+Xi5boNjmeyTWHiWOZmN6IprFAxaRx9DkHwUT7r89cwfEjIXjJ0+7pB3qIY/DDAfdEWKZ59
M2W0gwkCgYOtTjx/pCDxLle5fDQ2UgraUWzUFOXsGbqe9ZkK/g62cQIlhQ+OFJ83Us0BRTZoGuOw
hWwjBZTppexEG1rQnG3jWWAQZERLp9LoONl9/aOVHwTeQNlmdLHaMAY5EoyvKVGMsG9IPQWNYWjQ
yBY/mFKOT28jFCSUdAWSLu944+Vp0bAMPFoLyikzniTtRSw8YXgwAoPjA9uO9tcSG2KYcxw0co/T
M+idXSBfQwOkDcUcTqV92wyofGTUnDSQILyF9iQJ47kkeAQMZwSZpwDDOAonZ9ves4sJBuhCIS/1
qkPG30TPpTS7aSJC2NAbUVMNis/Xj+e2n11sMWhHJMHsxUpDURjdV8IpiThXL2e72AJnPBbQGuwr
vHvjKTr+kWQ7mSezs7kEmQZDIBiDqAhzVBq0c7cqeGOcxPSr+HYaOWJB2wHXygBzVoJSpK0DABf5
Fm8RNjma5w6zGtERch8f2a6VKca7OrwZKXqHHusseNbH1EoRP/LmjzaP/soG415GNqKmROePoO73
OdBrV2nJpzQpD0Vbcjx5OzJe2WLcKy1TWpJD9EgfVeLdZCJCkRdL9mmHdTyfAg5sbh6diz32ClV7
AzN6BBmztLh6+6vJfjV4cEsehZJT8+A4HXuPyj3p5HLoFIcYjV11jYcHRl5HHW8xzNWpmmUehKA3
QxTZ7dVdfmP23nCIXjQ8hKl26ql37ff6hdzxxyo3r9PVNtJ/X8WvIGiDoH39+ixR7Qkm4iOn22Fi
An1vuZf8+lAnx8oc3eyVuXExkdLQiYlkTzkQ03/CZV7UyvtmDFCEZWOmZEAACT+HIDmGTD6Apatl
MDghNr00qAsYtQ1NtuUU8pmo3F83sQmnKxMMPohFYS5Cj53KimVfNclRDKtdIsb762Z4nsdABCp6
Bvpzkb+k8200tpY/TO7yNeTRffBWw6CDakhhMcYIo4zuAWRQYnOjKP71ldC/9F1geNkwtrtayfJ4
1hqUj0e5tMTsWAo/zWwfG+h2rE69wEtmOS7GNltLelegCxD4o8+aPcXyg0n0j5AbktWSGFhoIj03
s5kuCfpMqlc401FwUVTDGyUI+m60h+s7yPEFhcGCsdZncyaUXCRKD4PYn+Di51grTxDgPM5yxesw
4F23CoMGbawkdVQjZKBtt/KJ7JQ9Ui4/2kUHXhzPcUC2Kxoda/8MknYSOfe9fBiCxyzhfLDtrvPV
B2NwIZWLblJjFL/QTaBaYCdKzyOkgChJy9JY6Su4znd41MAoS+oU9uCDqohzE/NWygBHPopqpdJe
5tQovWBsHxqj2pE649xZPP9ngGNJBKobAd/UhckpJ1wdKLBc90feShjQ0NqoEeQQTQBF89RM3xfD
GauX6yY4Ls8274g9QbNdXqLunlTHtKxuzWE8mVVn94vgdE2cc1CdE5GxrdE5KcUAXUr0wfdBqr7l
k2bPGAMKeV1JnK1jW6N7YaQBNJwARQ5LxJgF+OOsfho57+bbTmAgQZIRkUND4+11TgJZmgktGcrh
WWxuA5GXVBL6jd+j+sUCA4HBYhaSTtD6qaXWiOrT5KA5/5FKZwign1js4izuqSofaI6hmHvdObYL
RPLFOAOIoPiVy8UAD1frGofiNLvJj9oWbCScn8xncHuA6MJ8mo88u9vvsSu7DC6OswQ9hAYJJ+1M
EawCg4vRHSVMjezXBmm7xJvsYgu5A0FdW6VMRc5HaJ8gAPf301IPW0Vq2phDsjvH4UvlylbSXbxU
u9F44M6Tb3vqxQ4Dma2URAmqmzQPOhj1SSO/JO1DEfzFBIOIYRYOxrygAlKXx1bId3ok+Nc9hXcO
GDCMxgEk6BP1UvNl6T9BU/H67297IsoQOqiAQbDNjrAOBXqhYnAJOOlvDepayY/YRaP8Yg2RraFV
LkHJOUQ7hBV7vDxr8/tcLLN5ltEHotH1qP9m5S2VcRHQnCfz8m56it+d8pURBkeE2hwLaORg0r4B
oR/lzll6j3JU0YeOBE+wHNjnLYpBlWEQ1TlEOQEE3ocu+iL1h2niuATPBIMdeNBbpjFFMFVMj7ny
qA+5BYFqznVCPffavjFA0TR40atqmnTHraWUoRO2u0a7i7TKFrWKkyps3l2rj0RXvEIESa8SpZjQ
JVIJX7vF04bMyabckjReRZS3dQwkSGnelTFBP3wl1nYrC+7Qg3JR5qU+2+HnakF0d1cLMvNwnIoc
lVc6fTLgMW9A+1/vRDuJL+7K2zwGISB5aXap2v1JfFM3/CqqNjnn+/gLXjZAhD839k/u+CH1sWvu
wQRQvTqVNWoLdAiyeKq8CRpezQzAAO2qXdnJcyJw/JHz5dgcbEjFPi+HBpMMeWjNoSd1tZUNHDDc
BNvLZ2Mzr6YYksA0U/QJiTfd/L1tOODA8wt2phVZUKwOGBbC0PHkjGf5O2oiVvikfooOvGHN7bKZ
gqddWaI07Cy/XKG04iQu8HVKlSwuFkHDVwuCWpuSqKRexRtA3/5CF3uMH4ZT0IVyRt+8pC/R8HNq
vWr4wrmsttHcgMaSpImaojFAoQhyFhgxHoImb3I0O3ahhHVsvT9oHvBo8ulf/N7JL9YYtCCJPHdD
OtFGkE9GcM6nL9rwVKrAw+y2N56ur217+y7GGMjoZ2ns0TojOb1wMnM7F3+Hxv11E9uYfjHBfKGo
GcQkTHDhQvTMKsufbYNmPNFFBcWSQFh13dh2h5VyscZARNcEuojohT7vFqj/oZESFGO0xCD4udcf
PwhJf+2xYnhEjUnQmDG06H7QcDZ2h6Nxwjr3yS51+FHs9rTaZX06E1l0QyKWYoTqLZ3OKH6qBk6Y
6Va/kxjKiUjBb4Sf45Fb2NgG3ssq6QlZ3SwjxBq7PEG5a7lV7hvME9d2fiOCuPt3cEu1w1teXXUb
Ey8GmWijqEE2gqECvJgTzS8l3c+00vvfXEWnf8NqUbUETTVzxuDf/A/tF+qehjPYNRIh8TvCT5dj
cPvOvCyKwREp19WoUHMFJIv1p/mcH0p/TqzoE6j57crvd1Q7B2qJnCP+L/B/McsASiW2OkQGAF+0
Ux9DqXZwJ97SilvofWiYZ+WdDJwI02ImC5X4UGvBrq0yKG0jOpmZ4XO2kueQDKjEJILEJ+UTjPbQ
sr+jjUTgx09Pix0dkwNfceNf7rXLJjK4IsaqLMziPyms8ko2RR7+PAZlNzyWNY73s7znYhvms1Th
LS1KCRQmJ9eE7ND/toPs7HBcLcIIQqs/Q0OLQxD32oET24qM3ujGFvYVryeUbtGVi41lOU809Gaa
Q4JV7SGHt+uOdPxb2vEmNbfJDy5OyHKbS9kMah8NkKz4EBDB+FrgQKOXNplJRxMElKHHQyvOLWow
SJJpaGpbMHCOlgdvmh506Vg3nFLsv2TMfx2QbUHNpETQIjpBRB6z/fBEMNIeQanZnCyqyonYysG6
3NDjzUfzfJFBDwIhg24RUM8wzcASBfWkQBj9ui/yto9BDSnV0ANj4s1OKO/l/ji2h3DhbB8Heg0G
L4Rez8WANl4bU3STtepjOGpuA0KXes5211fD2zAGKSrS1BoEC3GwZgM9qdqRaJF33QQnpGIbRmS1
rpUa6ZdjNIbTFZ8bAkmZyY2XU88jG+N8G5bFnPRakYttjdxhqO1wvBmbkj7tX18P78iyc8OBogZd
IqD4Tt+LM0/dUYYscEraogeNNRB7cHlh6Qe/AkbsFDFUt9F3EaGgXDm9a6DXEWTHN3Vtgawht+LT
7NHLuHheoFbwwiMU3x5hviAUO0isp8EgkBoFvMYRbjNwYhArcdJfdDSmx0tKh0FmOlIcO/n36xvN
8U2WyrzJAo3gnQ8nrVlCa9IUq2qiH9dtcD8mgxhq08umLuAALMSaD5Kt2OMvY68/9455GF71g3mQ
zzsPDICQ1iiWbgBGieXvJnuqlK/peEf6b8TkkQ7wLDE4sqTpWE9UNyMTA3QvdL5UTd5ieNNg7udg
4qROm59LlTAqKMmKAlW4txHqGJX1koHpz1n0m3I6Kjrn9zdRcfX71P4qAl7IDEb9Eo/ltfpZr3Zp
qDlC3lrJPLvXfWITRVaG6L+vDMmt1LXCjPyhSryqmCx5srqPjQOsjDB+p4HfOp5pPN9PX+MEYwed
4Wi8obbtLVNRcMBnkSWWlV3okjqfKbpHo9cJXqyc6+ZGHjgfZvvDX6ww+Zaszlo9zBjSaPJx38hj
iaFX8+H6N9l0ZfVig3GuZC4SqTMRq08dsQQtxgA+JuL3rXgX15F93RZv1xhHS+s8AjcayEuFMrTL
OHfJXD+lmuljPIhDNsTbOsbVajGbJrFCAcBIH0n4JY04v/86X/ru5ljtG+tmYj5JZYFuzcpZPMXO
3QDsZ2iyJg/5Z1rmQn+TowqWdp4PM/hjeFKo20fp8tkYrNMNMY9xW6LAIXhR40ZFYo397+ufi7eH
DMqphZGqqYDLMTN3yuiP4odcD8NUOvRPiKoxIZJsxMmEN2I8sw7SvTy25yhVToWrRYpnih1PnmR7
NX+tsSWaKq4yY4zxmBXWJ0XfCfJH+mrVy+8zJZmh13CMOuTXaiR5xpzjrb2+x3MJJ4TdPq8XMwwm
pDppA73FeV3y9mGMhHuhSe2hz771c/G1IqlkXXeCTXEZ6HT+/1fSGYBQqnYSo5AO3aM+IrnyTrit
z8or0Y5uB49tYrWvwUrytbDl/aMAsTgB7GvX/4rtWGn1V9Cvu7o6UiMUh5Ag8Rb9HrO87UPqTkdK
aFdioFeENpvTWN3NuEsfVU7jyTZoXdbPIIkoi3gsJ8gZ1BZzu2kg2+htPpBldGe55vjQZji6WiUD
Kg3yBAzu4uPKHViXwz0Eg5QYlMvnIDmlxL2+p9sQclkYAyEG5ndNdEahmzDJ/XasbGEKDzMIUf43
MwyKRGIgSiNB4XdROhcNhif0f51Nwm3U530nBk3qfs7DUA4R1ObxIRgGSzebfUjAsNrzBD3fQwmV
5gXFAHroMZYnMqbUScRoVJ5JzqA9LORJDTn9J+/d4M3vs8qdeVR1sV4iPtfl8FeaLy7lXYsz5SCk
GDbspm98sq6NytZbmwx8VXlc9nmNNXVeeNa92jfd6UDTkBz1a97r+0Zy8NYag2JasyxdV3S0BSV6
AoujjsyntDsdbXLQH+5QB0XMzqtf87aVQbI5M+ohqnFnmqmn/yTpcwsd7fJA8peIx7yxER68XSCD
VxkmAg1UryUn+9zjCay8jxyDEkXtQFfphM/ogn5oH3vMmfUgtPvvxZq3xhnIIkGfkVQj8M+O2ENG
/Eo1/vOpfmuCQSq9SyNiBjM4B0NQi46BK0DzjhgJB6M2HnLe2mFASujESVfqFrMRJ9w+9ngzHQer
99RDYGUHfgmPc7Jfr6HVNaPHYtyYyoKdkx708US4IlXcc8ZgR5FLyxRS9rWKVD6RdUuJ232wlE9N
Hli6mtm6gkKAgU51ES1gQetk9cC5ZTa6z95s6jvuFDnJxBn/y2uHQHum+j9ovnGa75VbniglRgy3
RFHdNfe8V9T3KP3WNAMzIPvPhslAChibIMKSUOEIElcXGq8oeu/6xcP5liyfSqHGtVG2yJ70eoAA
6+CN7cgJxrZXo5oEcjEa1J0Z7xyVOSdZg7utqKXHvsDDdkF8XZ89CRqw11fzLyfhYou5R5U8NYQi
NQmKY+U5d0OqygUqUzTMad68a4/dl+sGeWtjHLXPhkwOoWnt5EvtJvVoK6Jux7nkxUb4oS/1d2ns
Q8fUytk4Dyq2MT0p8THlMR7+y3VjQlNOgt4wYduk40oqUinMJQhfjRBKyFAzj0SLNlrSMZ7CL7/z
3gLo7rxND6mfXyzS3V0BiSlkxTiOBPOcwV0ofZ50tPrUXqr+mJMnXX2YudRi/+IfF4uML2pxb+Td
EgO6QF+tHxMP3LooYg72iDl+jPg8NzoHnN8HkG/XyHikDrq0Ls5KqOKYfh3NVi4899yule1TfFkW
44Z6pfdmKuICoANY+Zn2XYCE/ZiDRY8iVXTgcVhv+/1fg2zvdJuoZJHoqsTeSQl4Fp/17DHmdVxw
lsV2TBNSIpYra8kxkthVA/VoNOmP6wd4I2d6833Ybul8SkVFUbF1qhWfBS+LoQ6Wu/lzc0xvQp+K
q6JZy5735S2PKpu3OibSGjsoTox1QNDq5i36o8rlSOW4HkslHWAwSYwVbN8s+YGwR39gVD1f3z6e
CfrvqxM8hNBdlCrsnklOQ2fX5JTIHNzboGzEF9Il3SSSpojq65le2RhLDNuMBDb+6N6WUL9tfYgS
h/fVsXOJnYCcKvMxrb8rwTqGQDx8ub7IzQ+1+gPov6/+gEqZMynKE8wAQzwg+KHMvE53ngFmF8Om
TchoAnlH+SBHT+3w+39bAIOzs9mIZdiFiA+L20j7Ogf767//mmu9A/LVDjGwWk2tgDFqVHq10szs
ZkblWlFsOcEYrZDdQTJuH8aym6ZDaKlyxqkybjRtvHUQBmLFKI4lgfJgq9aM8VO8vbnd7qMqa29N
MUC7xETrW5qSye2uhHavgZcMTrjEWw4beIq5BEIoGVnR5JXfqMBaareefOhv+VqTm8ke5tslXaJj
+2xjQx510SgFOFo6+dXLT9l8KssnbXQTdCMqvIXxjDHpbNfgv7bAREUSkB+S0EbWKCvPbYXxRtSm
gjQ4CUO6u+6Zm/i0WiCLsULYzJKO2DMvH6HMLeQv5cRzP54NBh4UodKCHlOAzng//YjPio0W34Ph
SI/lHo3sPtXD+8CUCPXDy4djEMMwE71WU8SdY2PNLi3xRbeL1T2BnuVL6lcu7fMt70YQWNISe/as
PUi7nrO321na6o9gYKXOy1TNasDW4GkHqqgdQqKn9Sg/2/yd+xBMf+09xlyWzGBM3qexks7IOo2v
YOs9FcSKXcFe7uvXZCx/bM54Bb7l7fR2GrhaJPXqFfgvaTlUJEeMmkBOCS1hGD/yWqjBBnexPcyg
Z5wgNVHZaO9P7Pg3T9h4g5Xu7YdmACfo4rKTC4DBK8d/ZlHeKcEVPgU/wxJKsIHV2VJnTaPVcspr
29ttapoM/hAd/X1v162N9ShBn0ECAfp5GT9lyX6K9iqPBONffOivGTaQNKVwGEkKM38YtImFboab
yoVigivc8TQyt8N//WKNSax7TQrSJgTeGc+qpR0qqItBtBJPUbPTYZKK5zzbyHAxxyAeSUgHSiqY
m/DRyDejuUcCz3l62I4dLjYYhEvCNIgrHQ6SJNVuIcNORZRyHUR5JhiAM+Y4blDzQZCnQZ1D6D2Q
GXMiCI63qQyeiaRRsyZH3q71uRWKtlFhhDZ3Wt6gOG8pDGQNJUaAxw73t2n4UXWYFv/6VlEQeg9S
l6/BgBTmLfDFBWxVou+l8NHsn+T0KRagu8Prd+D5FoNLedJWql7BUhW1Nrh91DK1yv/eXEnR57Kc
dyAgk0UQGskhCBzT0FpizrsR7/yzzDHL3BkSsrw/55823E7H2J/Qy1SiXsMT0fwXNP27HnZmVSlF
tZtouiL5xBvRyYSG8LN0V3wKdgsk2nOvsOPW5kEpxylYruxMlCNFq7BGvd5JkzV1Zx0sj+k5VDjN
gdzdZMBAl2fDDAWk5SBgBIVp5ky7+ETZg2laxH2f4BxajcEFiWSY/+0rWnXAO98nBZ3uyW2Ajv4/
evCvQlM73oj7K9HPlSPGTpgYsjY3EjIy3Ijxg4jYJ4HOmU8ngsNDCmI8wY/OotM6M4S9RQv38nif
7XE3cztZubvNgEkjpwVJUZdDYkpiS98F+x/ao+lPfmWP3MHgbWsGRNJNYqiq9tr0ugpE9GWA6roE
oB+82dV3iRM40curKpSvfiEcPKYH+90mr4wx6FJTiq04AbqMYniPhhc714edoeEDZ4KbQQB00gKv
UHhjeZseZUD2XiUqBgrYxt3JWIKgQ0nVUZTSGsLIHbXfafklkHiDQ9tJ1soS8+3aVFbRrYvWF8UX
PtO+lJhyKn5GVd/hvY1vIvXKFHMnlHKqzFJN31znzg5QjpHG6aZMeYwJ23tnmjrBQL4kv6NAzVMl
TuiK6ng5hmHumsLsxmntp2PFwZnNFZkyatmQ0hB1lptUFCNVAGojrolKK4cQ0zQ9ZwEveqI+9s4H
V1aY6Glpwl4pBORVMUb/iy81CjBi8tjJstWZtTWMvGr0Jkyv7DHgmciSnoQCnkKWGf0vwtd2ujeT
mzT+ZnJN8ZbGIGffGp2SVTPCEPSTdfFsB/mtlniJeSOXszXzqZ7oXl3bSya+WogijlGPixyVQD9H
TaHY0WfrBPWyzOa1XW164mojmbM1aLXQdiYcvtMiK68KK5Y+KaZXdFxZc/pJ3i9LMxRZxPykyHZc
i4UEXXacBrzHB373SPuSlbv5tnOjXfmoodj083p4t72yiz3GJRuxq0cyo30p7yFHK8UnmcQ3VUf8
yRB+Xze1GamaF1OMN4qtIktRMGJYoX7OodSue9d/f2M6DrHdygDjg8WYlDJk/+jtbfhUCScrrOG7
0rsTXnxCdHRHk7WoNuLx64a3rhZFlHXwtkoGyJ8YV1SaBBz/E952ow4ClMlo1dp8KDRiNfUXKekL
u4mjQxNqnDLN1n6uzTJOGYhFKCQlioRmL1lFvjO5vdw0eWSdcW2Bwfkxb8clNWl9ax/d0bqd5kSf
dJ/Oq+Uv1/dwyw/Xppjr2ZjVJBwS1ELSdD8qj0Nag211Lyalc93OFtCv7TDxv56iVXyqRUBi+pWA
xruP/KR4uG5j88MAfyTJVFHoY+ktNCOPlqTBO7vSl36jBTe1XPB8fQv+lIsNlsiC6EUxRwYtsP8Z
X7TpOHxmmX7hjjueksDWPbI2xhQZmhHMCHWLHFNQJCufdl17WlKnNL51Ycw5S5sFjbUtuvBVUJj0
QyblFWIK6D7EFu5+37THGiO8SKCc6DDr1sThftosiK1NMsCkZ5nSkATXJPlBBUoTL8Ccd+KRh+hM
p/wwZAsdoCmxKCtJzPH7TX9cfUcGs2YgYj/VOGJB8mhA+Aws9nrCafzYtqEr6DCUZLgjc4y1Ycla
ktGsJrzJ0tu5qqxQ5bDSbCaiCrriTcUwdV1jk5i8r4eso41k832xn/ZUPI5uIig1yH1ypugrfGl8
3uzH5tJWVhkMTPIeQ1AZjoEZS96gPkfp6IEch+eUmwi/MsPuYFc2TVEiCx284knC/Oew059BEuYb
ezp/RxvXWnTOiDvB+UhT13pfGWBcsqwt4ooedNEdunMw8mRjNtOwtQUGEpceCttx9wollJ8psqNb
w1EgWlu485FXsOR8MLYdOwgwQzEntN9QPDfqjdR+7oSf1+F38wF8tSB2Sj7S4nQJqI2sB9NghaZG
vHI+xve5Hd70KOYPfvKLzldlPq90uTGnCWKmi6PoDHrN09BDqwymaQgS+Yqvf6bj8l1nKU80s1UP
KG/Z4wtvunzzylnZZSCsJFPeiFUEB21e0haX6D1nT3nfjcGpKS4btcjABdiAeWA5pccSBYofi93u
8/3i4nA7y0cKaeu9pH/S6iaIzKFrcnrrqLfzp8oL9ngVsNXfNMIvbF6qtH0JrHaQQZK6rpoF8li0
CCN/Vj2yg2LTC4QJXNVtHcFPDgqU9AK3t9X9fycno06jyAj5dRAys4NeGLIU9TLHAdTKxjGg1mea
dkP2I2/ga/MaX9lhvmEVRlFb6ng0z4XQLtqXVvxdpobVSrZgcFGFZ4z5elMVy5G+4B5X/NktoRtt
3ImPdBrbwHhlssN0o4ehI9XmFXg3m77Wu8l8yKmLhn7646kIWvF0GYyWem5c8hvSyva4I194328r
911bZG4HMS+VjIxIRcVCwHOPoVqSHqCfY7HMyPCIPJ6CrHM5B5IiybvYHPRpSDmIKensFI1WjXor
mCjBRqcFbKpkF96Er0IP9Czy4GXz9F+MsahdNVovtBmOolI1tjiIdmhCOi02OVUY+mmurIkF7l5J
0tRYUtCbNLugOc/5Q548GOJ3ztZtm1E02dDRwIlm27fAkijSPBQt2pSoNjyK4zfDS+7jQcOa8LZc
gYSj803uId8MIeSLUeYeL1NRS9VAIP/I4aW+DI0HiSutwjPDXOblJMwmWOUpM9dyig+hr0JPJTrw
KlmbubZyWQ7LjZWgkqUI9JVjHnet8Zg3/jAcO8EpzDupAanecBR6Rx0CKzdv0uEuyDO7iv87LyiA
c/VHMHlJJKuZNgcoIOuNaoUFxnTGx3n5xXEXzpYqzJ2eVppogMWNNuP0brijvRCgAAH/2GDNPyfc
C42PRYPPCJVW3tvA5r2+WiFzr4MSfmxnTHfR0L0bPtUpJ/fZROnV7zNXQt4MQZ+GuPWWqbEW8QUF
oFJzCyl2ypLXyszbR+ZGCGolVZYILVUdKZ1y+dKlhyi5JXPuSlNo6eVTEFjXPx3noCvMVRCAApx0
DXYPkpBWWntC8aMW78xhd93MdgS92kUGUKQ6gyYJhvqd9kA9hEBRyDiN3h+9ZR4W81yCAZLWmOJW
K4BeinBelhuRx9jF+30GQSKUvRU1x8UdZ7t+uJ/q5+u7xfl9tj+iX2a1DRvclmPxu5m+GoFz/fe3
76q/QMu22JaDXsmljGxXric/68NdGIg3qipyTs72MgxIpSPZRZ2H8WbM15E4SoAKQXZHxNvS8K4v
Y/M9R5EvBhjnzaB4XZglnCq4QSeSVdulrexV8NhEB14WvV10UYlBDA3tSMjf396IYZZIaEbCKxV5
nO0G3cJa4shfqTnilojTNJPzkbgWGS/uQ1AiCi0IiFp3hlx1BaXy8Ln3DAviczfhI4+aavNrrRbI
OHUbIiPUOphLBPBTz3ZVTTbne4lbwQsmDVS4nkZkdtgAQXyskBSVRckPdz3YN18veGu2Wg7c0K15
FyWtDDGOoYwVMUUNZe5On60IPT76w5Q+oVZrzfrPKfU569q8IlbmGN+QzCjpxxZvH8pNdTIfw11+
EFzjCfOj6MUL95Md7SBVZfO4JOkqrq2ScZAu7cK2LUwQv887Vb7VyMsCHqeuqjnr2/aMy2djPKNU
hjxEOxyK9/1Bj4gFiSTOLbRdGrvsIIt4Wl/3mpAbcL5T72Z3mt2mrobn2Q50KM0hOtDKJhb5k/Ph
NoFwZZaJjtpUnCpoLlJZD4cy9w/HzDORzJLf08Mf0YX+yOtH4Xw1dvagDvKyTjs8hYiKCv0n82aZ
K2fUKvRydR/5cBqYODTVAEyynb5oF43RMoSXKzPyS+KV2dP1/dt0DM0w8WYPDQSD7U4IjCWrQfAI
btHcGfB+KZkFxzF4FhgXD0JB0QIdb32tWNmzAElCk6c2v/k9VotgvJvkmTi1SYBquhBYaE2y2ma0
quxOT3j4t7kYdFUC+ERsGNvoENWlicSboOiWe2N8J/LqoNt5/coAA3tB2s9dnyGzaV3loCGvF87S
iGGuGWW1zu9f6u+8V9/NA7SyyCDfoEFrQqH9B8OiO3Ik7YSIeGGjc7JeaRPQV3YYP9DVomvVVvsz
DjL66Dh6im0BN/7SWZpTnvJDdKuDEIs+QwQPnZc6gkMSq8fAdHQwaJvudc/fdJrV38M4TTKUpaxl
eA8J0hdtujGCnZm8SLnJcf/NGQvlYoclMtMUdR4GaaBkJpoXENNtyuhAqgoCNLVtjBqYxht/zPQn
qRCc60vcLvetbDPgWIRxNUkx1ti6ok0bCGjgPt8IZ/RAu5JT3Md7yZMsWg3gbS/HrVi6sxbeBBrQ
THH0MjvUY3pjqJ2rTNxGRLqEdzeorhq6qGDSCDk//n1VP43xrp+YTYXxyhOtgtMSB5Ua73x+9XT7
8F9M0X9fmerHrickB1bORm0JzSeNd/q398wESTDYpU3zXX9OkUaKMgNdZvFWgTam6pXpE8clpK39
MiTwHSuSZkDt++0iarUvl7qDSyj3g4OhGz98TmPIpNNjl9kTr7y9eeoNdL0ZiijivYxBl6Xra0KS
15gbJGKOOViKYpV2/qv4/mP20lNhzc68lwR77Czz5/W1bn6vlW0GcbQYqlJlg+9VtNojnvkhbmhy
QGTzi61MMLs5SZ0KhRbAdZqmVib6SO7raeZAyCZSXYywvbZaNgUgS9WB0LF6Kgp0yRiVp0kR9ALC
j3RbGJDihhworji2yWMSA0EowDTiqPg48Y9a/nb9k2zv1+X3meutD2pNjUJcNp180lEPwZyPFX9s
XBgvtH+XwXgdCN46ITPwjpNGtnIY/RIKMLWPSlYPjbzqwB/s2VwXDi70kyhxCku1qOeCKZQBTlXT
7tvu1lS9jpfcbbJugK75rw0GfiC6FSI6wyN66yb2aFNiLir9p9myl6KBKnwmh+mVZ1k7xs7CE83e
zmVX5ukWrNCvFuu6GxZkfuptENlUCVC5K03MslAhn9DLH3kZID0775B9ZZDxFVErFGHQgYYKUs30
YLr0aVH8CJcu6qumBq5KWZIw7shckqMhjyrYTEFGb87fmylyY0l/GYvxkIrZSTbxLqaEniESCD/X
JULLEumoeR9Milvo5cP187F51Fd/C0Xv1SbHAxrLegzVOpmcO5Gyr9C8rwZ3wsSZEtqExpUd5tZU
c9CWTWB9QF1Hs9DjvjMnHpvv9pG4bCvjrt0yj1Eegb66aW8kybCVuLKygoMnm9fLah2MU+ajEAtt
gobMKYbi0fKQBu44tbs4/VoFhqVxH4jpvrz3SVzNqB9pImR93n6fLEvHbKYdtONhom00Xn6Tgz7V
0+/p/WlWFq8paftD/TXIdkDNvSy1SoD8LxbdEdyi8uN1h9s6ZCrqKCZ92tPQ7fx2QbXUN6WJI/D6
YPP/h6wBUft1M5vgtbbDHOamFcY+T6C+SWcOqDxW5Rj+sKet/70n3kVnwwrt3HudevQlTu6xdarW
xpnrIBfLFKkHNrERiW02jZXVsdXNO6HnlEs3DRHwhoCHQwehKXOsjFkPh2ZArF9rR2m8T0QfL9zR
8PR/pF3Zct24rv0iVWkW9apxT97bs+O8qOIMmudZX38X3fe0FVpn83S6qzqpalcbIgmAILCwcH0z
N6Ef2koMY1q12M912Lx7RvlcP1M0S3gonNANfUoPj/GmhxCtI8KeVxDb0sa1YEZb2roIaszfgbYk
xU7KBLsseYvbsui1CEZRZiUsxxn2QPvi7D66U5WzmT2Q3h3L0jLj5+tbueWk1tIYzVAjtZC6HPFO
BPrZeFHsqFvsSsg4VrZ5ea7lMKFoRSIpLSJkKHL50gRonHZJtivSO3A7JNldqvwaBUekdURKVfr6
79bI+KxYiCuyNOg5boF3lp9yss/HP9pGRdd1iY4UZBljMfW7CPMcbtFUW2uYFntWT2bydn0d2z4E
v/4/UpjLscmLupViJEsT02pOk2LrUHraLZX7092wi57Nu/gHZZagJanY4Sn/tmZ+iGeMeyFLl+oR
dGWWW7tqwFEkV180JX2JguY2zeqLVKqca3pbPdGtIUu6Jpks/KGKQ1ElFdRm6PqdmBhW3gOgE/GI
yDbNWkZCi0iKCWQOYwWTgIlkaYmoY2nR8noeGg5sctMtrn4/o/3yGCtzXiMFiPlqdjbdBoKvT5ET
9H8AAQU58t/rYDRdrOJI6RLY0CKeM6BwltvE/BNN/xDBIgI0c+pDaUZUMxpoxdA1v1IDT5aH/XVd
55yIysSkQdEFZkENahG/6/KZRLN9XQA9UjaQWW0VW+43FaGt0gFvSjD3W8RMb/VJOhCkH2wpJsdg
SHmzlzcrfbgSTUOVJBnpGubuQPYvRUCNwrjo6wfMHd0DiWJXZ5p94r0ctnfvQxTVx1UUvQCBVhHM
LHdS9a6tHxVuJZF6ms+7h5WIItHRScW4AqWUZIwsQVOC6me3II11aR8qJaJq/gc25M2jAmpOxWAu
UVNZXci0UVPzAE0DCgbBRZphVUlgBeK9bJxbHuBq0+GsZDEu1mxzQ5rBaeoAi/uQNdpbI/V2Kne7
P9A+oAGJjPcyyhqMoaIubqRxi/2LzG9a7JFw2NXDryj0jKbiKPr2iv4WxdKNllmuLCSFLqDHzuqz
730V2qHCw+hsejgotobmR3gHtizaaIaY6hPe/+WyWJV2UMOfuv6szt+v79v2FbiSw2h2qLeg/i6R
RE9OwnfzYjzE5/xe2YF581eFzrDycfC/kQtYEf6H9OdmbUJbCWeuCWDfOymnjO3JPtxlXngHxodd
A84SOkeieiJng5ON2qwpQuMB6Tc1/PEeVq0MGaAgM8C8YorSsISL4uVu6+d2ZwWXxp1vq2f66KqP
XLHUfD+Zt0qQ/qJ9BIAeMv4jnvJOo9VSWrbP6dgM23SLXeeah84nZx6Yc9NdaZjtjIq2omEE3+/i
lKEaUi3E9ag0htN28SnELJLrisMRwRZnhTgvhVLHWK4xUb6n5uIJScvRzU1D+1gFi0gRsnkwlwiJ
eCVvnWbpnEDE3B5ltP7dShgPJQ1kUIyeKmH5qgSllVSclMJ2rL5aCNWOldIJZR9PGS0MjUv1LUrN
nQkYUl+pjhhqh8asbpZFMixB0F/hK/EfkztDnK0mKf3rK+VtKD3T1Xd0dRnGY4Fc6VLmuyDOvrSK
7rZCxQmato1stV76HSs5E9rySSMjRd84oh1VeEwqR7Kv3MWOb9CSlFG2f08BQyFHME8nGV9W5SUR
DJnus3k2jMd+4XiP7f2jjTrEMFSRLW2DZBrA5A73ploDTZ+llqIPVqDz+iJ5YpjgtmnFtlJoX1WQ
gdNJQ3JhzoFR4QG+tnfrYzWMk5DqoJ0UcYZPGhIfmW/XHCrvTxTubxHvl89KEYZYkLV0gLddCoIJ
FgTV4GjfjTMnG7MJJNS0DzmMex2CcGlrasLv3Ehu5JUamvjpgFuKXC9482z+i4IjLa8QTZLxx+8K
LjZ9mTXoP3faBu9GpOts6Zijy1O+ECu+RTc1mgm5r8VttfgQymh3MahzGWeIpMImOSVNdMhr7SSq
MueFuK0WH2KYO7mTyNihNIquCox1TL7UhAff4K2DUe9CyEa9pIju2QzsZnyW4dXl4sufaN7HKhjl
RudXBTsCoEbLRcxNWdwY4FnJjNzrYui3frrXgaP5f0VgS/GxHtWKkiN60oOzWp60+i7vRUupbjND
ssyRczTb8RJKnzpiQk00PpWmwzQBTTrqjzTnSXs0Ei/9SalOJKTo6gdEu4/X10d16tP6VgKpsqwM
uBo61IgGgE61SfVSYoC//D7Un7SC41k3lW4lhzGoUAtrPabTB8P+figbi+DWuL6S7Ut4JYIxn1mN
yTCnFJXiVfvILh4SJ36qXNGT3MEXwNHEE8jbO8aQstjog5FgTSI6O2U3djuIHF50J9yLHuJ6NNnf
oOXEvr5OnlTGuqQqCjAkCqHfLH9VmsmKxwNY/K0u7DmCNlsZKPvMf5SRMTHRjPsBo5+p05W84TF1
jcRWbv5yu3gtPOnn2ONlzDZ9h07TDIaJ6J3FMxRSIy25iUOM4/FhGHtP0EQbHDkctf8vhvYhh4kJ
9SSZBLMpMBXrkJ7N905IwxYvADUAPJR6mc+rymxfYSiX0JHmwFKwKIpgjBMSLwh26bhsyVF2dFKL
jvkwOZXGMbdNGI/2IY31W1UPZB7mtNPejMEZ7+iMW9HVdlpihyC2R8KzsZIDOavoNwtcHthx+xD/
XirL1RHqVbKAfwHce6nT6yczdZuYQ51Kde+z3/oQwZyfJmZjrdN6hlgKvhqlt3VhWmI1uqVu2oOo
2EHQu1IgPFw3Pt7KmEA/GbNerocRrCBi/CAu0cOk5basxRzTo57j2uoYr4wmsrjJVVzRRvulEd+y
zM/yfQCKAV7n46ZbNmQRVP0q4KIs1qaoFkysl+hrmYzIwrduX5uck9pcy0oE66+mUEtLEdFAlJVW
GO9EeTcuVpskdjbvrp8OTxTjsCpJl/ueYDWYo2U12VdRlSxVxzAyclBTHkpv0w9/rIuF2GjdXJrg
ckZCCijsPpjPTalbAilBWMDjytr2HStZTPiLSfGSMBR4l8g+tWPAlUNLfG1c2ihnvho/rm/jtuNf
iWOMK1VIJWcVot/0l+6jG/ASA45noXkNhA/pA03d/GGpZCWTtaxGyMx+gsMaNdGStFPT3lbLV7Hw
MhHM0twuXLqETxa2EsdYWKLWWjVltL4AtE+zz+i4j6Pi16DRb3wetStPVZjgx6xQhAoXHF8X3hfS
G1i6rDi4C5Iv18+NJ4b+fBXLTUuh9VqKY2vGY2Rcpu5bUh+nmPMG52oHE/aE1SBqi0ALoCd6lSH9
bwWvod96SHaBfxBTUhzudbbpd1fHxTiRfiqyELDUv2QWt9ouf1I7R3dGD+wWfh5ZSmKZey5rAVW6
a1rCOBQQ42ZZQsNxFVxazWXZkUf9UQX0UQeqKG1tXsP09rvzY51sP7EuBFmYl5SMjzI1+YMz7Guk
L1Un9fvvvQPz87In3u6+B1VXlsm2FzdKmfdhjMu0dUewLOKxC3aZ8kD5PBIPj97v6S1FWYzHwgX/
vl2+XNfbTbyztlo142+EPpzNPMOq50NwSDEUKt2/Uzru/oRkYy2IcTKKHAxzY8Jn56VbxkdhclqN
94TbvoQ0DC/AihDksMaul0guAUP9TnMc7lAuw0zyzElvTFu31C/CIbFyL3QMxeLs4rZL+xDMmH+I
LrZWKvGUE+HQaJ+VaqV706fOOgR25rq0bYP8EMY4gVbFCMulAIrKIBgdeRGbmyW/vy5iO0Y3PmQw
Rq8Gam5ilAEtmSle4SzoMI5/aiAtA875kLj6fcpRRN6iGHPXMdqg1Uf46VpRrbB+UqrvOi9v8V/u
8r9XxcKzuqwKBWnBzUMrBemRti+mtvEVV/mxsHnsYdvx3YcwJnAYjXxYxhHHpOWeURwSXs8qZ8cU
xnIbsy8FXKQAH5r7Mf/WFM5UPl1XA54IxmajvAc5aYPAYBmPpLwXtKOmcyDnvF1iggGSCLrR0xB1
KSsrqd+00L6+Bp4qK3SRq6s5LAJdqTM4nsFr9soXDMk4VDvJD28BuvLQf/1nucQP21EYZ0AUIRRN
yuo6VGAttIENtXTerBHeyTA+oEaet+xJD/ssHkZyUbtbYXGvbxxPBOMC9KiMDUyXRCkWhLRS8CJk
uOd5b0meEMbsYzRnxQOdaKpU2Y9Cj61WyH725tv1pWxHZ3+bIgsDabTeCJego6ny+CkVDKcgoAtS
QYJIeCzunAWx5f9G19uKyDiYrETnhF4eQOLjFmn/7w6HBYSoFQZztjGMX6tuSozHTFNbGluO6dAT
/hybfGwbY/4geFEAMMBTuDECy1TtXv5lLE6sp1aXYcgRL3e92XOmfRiOyviCqp7TxRSBnwJkHk97
d4msxDPcwS5PaDWzKWQytVXwCdL278SmE7dCT9tHluhQghleT9Q2Bmb1PfSsV54j1hag2iX4pr8y
wpB/kN/Ti+KR1xO57QZBVAfUGOa4sh0JCulI3Q+Idsv6CfopzrwLnZ7V57P8EMDsbYDxPXlb138l
FMevNVoswlPxjaJgKIUgT95mJEZo9UbXARhhUfqA3olNOiyK0wu11efPY+b1w36IGisMXq8b93by
eSWLuQizVgMQf8BFS74ulDznnc9pOiBZ6qo7KIhzXR51SZ92ciWOsYqiKAdBC0CykOzpmJDuqPm0
2/yPUFErMcyBJZLSLDHtLqvEyR+W6h6jG/bXV/I+dvLaUhgFn/SpI7EcIWz9WrvVXkVxrznOP0av
tulgOzqvj1b5zNveKt3Ji72IU1zc9JarRTJXpRgqYNqOWwTsguQW9Y8u6yyt5uAZt4WAA1dCAthU
2C6AqhmkWQ4RnNchMg4KhiAtt0XGuWI2DZgS7f4lhA0to1gVRrEqgQqRKrchoxfJonf9uP6Lon/I
YCLKJSFlHPz/2E23c8Jd4YGas0NTT7sHSa3HA85tb5wpa+iywb8sR2cwNUWSDvAZQyLvhTC0+5Ds
B5MHbtzeug8xTKARV8ncmQO2Lp2dvt8rfwQCBc3of5bBxBhTMJRzNlXI4Gme0t8m4q4Z764fzWaA
AS8Hcl1dUcGa9/tNMS/gOTToZMiB+GP91JEXZfa74Od1KZueZyWFcQl1r8q9TqvHgvpdGW5BrGpJ
TWrV86HXd116XATVvS5xUwNWEunPVzegOBijrEVwQoN4UsbCEtML6bj0utRBf3JDKymMF+iqSlWm
AoXeMjgL06UTjonkN+WdPqBDBxy3Te5K001hNpagFv71FW5eVCvZTCA9SIMUCRng9rkBunY985V+
OgAgiLk4aW5l2cTNFWzexCuJjLonbWDoAeUCongK8alGU2B1jJ5nJ9t1PsgcubVS3vYy+j8UUzFW
Bsy4REM57T4M9tL/k22EDq/vcfu59bE8NtYm0piTho7SGu3qtDgRmgsswY1tzV9c2SKiFTq8XCHH
+tiYWyqUyAxz9I/WglsMkTUPxwj9Gj0vIOTYHxt0AzcgKAK9+WmLY+un/l9zQXhud9PP66IiipIm
4R+2j8AoZ6NW0M4GDVE8VNMvw1uw+2veS3ejjFxuhS0rX8ljM5/1nCyFKWNdM+n3UxrctTLi7IWH
kt8WYxIDdBxgOWQh5WaRFZpCI5pguQB/59S1I0XcyvmWQYPqCBNcQN2vyyzYO2hHrTVLWsUGvsse
TiYSgJFj3H9vneKsQAkpVyt/D7cusbVYxjcXA4YWTBl9kLUHs54sIfp53VHxBDCuuNGIinHwA8qF
4bw3lOmVSNm36yK27Gi9BsYPT5gduSg17CiPX8BJNaFdIosslTsCe8sDruUwPlcUGvDaCiiWUK7L
3J2Ogi1iiCNGZbiVn9zwLmfezjEOtxOTSUHNGJWEWLDBROl36fAHcex6RYyLBQ4ec2UpOFLJ8VYt
F69KwKoc6ZwE9+YByWDyMhQguzHknbmOk8YMuwlZWUW4GIZ4isR9V6VeKfEG92ya6koQs2Uk7IqA
xIDhF+C778JTbR7akJP527wp9JUQZtOSVIuKmKCPKcNDqpxsY0ff962X5Y5yKFxhPyUu7126We9Y
CWXnuxeFNKllX9MO2uBQeMMu3tOh5PKx5dTeN7cQ3AI4dQMocRaV3mq0CcQA67Yy346jW6WtpfHS
9DwZzMs3l9IMdYcOmGOzOJlz4Nez4cd1yUG08MQw0e2kkzaYG9wPBrIy6Zs5OYnyct31bFY29dV2
Mf5TGJopyyuk6MARi6Ahcbq3yos81REqTFmg/bHBfdY5HKmbnmglla58Fd/2ptm1XYiIevqOIaP7
9CDYg62cyxOuCTd74gUQ2zf7Sh7jYQ3Sm73SYidptW88g7BVco13zrUM800xGK/0rq+Qd3SMxyhN
vTWbAGwICp7vmWsWt1K4uy5is6qyPjrGWRh1j451On9Ts0ZXRglzeUmxje8MclxSed6CGKcxGF0p
tAqcuST9lIg1FM9lzdGKz/cFqAo1eFkEdCqaw5lDmuZAaktdxHQ7Q7Wi4Zss83IFn/347xKYUxGT
tsyVXkfRQ0djjhw4WZvfokrhtlL/pVN7XwikG7lUvGVMj5kW30ulYAdC9qjXZNcv04OuLm4rdrak
am/ojLkLp3vg29xR0n6VXeuHCbDTIclc0dRuSCcNVqbNRyHKDxNpb8OI+HUr2gCoO6IW2EgzeYjH
CitX9X0nGvveDJ18IX4x9A5R88ekNDtLGroXzSxzawl4EHPehjMK1MZhoUWVKjrozJ3MM5embXu7
0cNIgY3QRcZ/zeD0AstvDppr+TBPFEL8vHSvrfiP3SROFe9vEyhD9AaxzxAj67Mi6jXRiZMXpXlQ
k69BxwGAUMX4/aX8uwjG4et5JU3GJIkOqfNLnGoX9MclljYrNf5on0ka8PolNs9mtShm70KpyoZM
DZGGlKS9KSALT7i8ZzwZ9OcrL9yOw4gACuefDJGryIM7L7oTS1FkyQPmHwrlqVQfu7n+mU/CDdgD
3TgBLsrQdlVT7q87s01V0XFrA5SnoQ2FcS+zkVQSiIZFxxBey+RsFOcp8xczta+L2bgI6EEaio4J
XaYGCODvS1b0nuhBCl1RLoOjgJ0H00D2IYZ6yl4HwDRv0ORnr/m7OMbCBLWJw7HEsuT2DY7CCo3v
Eo+cgbsmZu+0JAD/zRiIjnQpTvSBTPa6Iz70oGRN3IKL7OKsiY3kgjTC1VbJsIXqXBT7wLyMyeP1
Y+KJYBKu0xAVWT52ohPqx0LzjfLcDO51ERu3J44GTckmKj8KJj7Rb1grvxDPqiBi14Sd7tOZCYIN
ltI97XMBPpind58JgX+XxtxtSwsOxQamTEeaGdGxSE+RehknH9Oz5hY8h/c5D5C8adzgr0OrJPh/
Ac35fX3oY2zaBUxUjimiXKdPRxJjBN71Tdw8p5UMxoFE44gndwwZihrZMe6oOAWIZOImKul5f3K/
KznsWZFFiosK0VRP55rnbu43ia3dAHrnhw88aNhGSEzP6mPnmLOKgqSphBGrSk6GtTiICtALtUA/
9AeCJt42svg1z03/t5LJ+KVUT8B1KcBRVMYuQr96qd534UUP/jmGia7N0DFbBm35hH0dScagZCPm
EzpiVTlF3OwipF5DPeVY10aF63c5zIUpYQSuNKg9tO+h/9Zi6lFuD1ZopfeFA+yPL93JGIFNrPGV
soqLO63jz8raNoCPpTIGsCSY0VhICkzOIA9TrxxVPbyLVOUJbO134pD5ajWHlpSEr0k/71NjtMSy
OSi5elbj8rYiPwVh2s9LaWWl9qAljSUCfW+pc2sJyfxsjM2+GcJzG0z7SeyP3WLcgkv91I3GBQTq
N3GaeIM2W8EculqBivqYRrUt67odNclza6Y7KQm+jqm065UOxgNsXD5Xj6HEm3uw8dz//SgYI01r
WYTpjAirUWqUgXCM3egiYwBPeQqs0gGL1T+fqwiJRML0XFALmjLbqW1SCKk0zaKDqM3v5fnBUDAl
NUTD53X3s33zfQhi+7XB+WCWS5FKzhRmxJ0qwcHV4UG0pRTjkQ5AtqZ8Lu3GLB+lafJT2bD6pPPm
jvst9Cb/5KJWn8JcWb3UVWGK0T9OMZBdF8ROCuoWOQxdvQSfczh42ig9X1++TDX4mkzGyDCk2hTw
jqYnO7uqK3xRMGxCdZqH9Ga5CzFUBgwHdhpZsPB3KOtyCxIJjqVzz4AxM70NQ0EwcvoRlFlWQ51D
cJd7+UKB+kia8/I7G3hhql2qpioaIdAwxlV24mIsUQT3DN1Cnh71gG/DCQheX0+sAIBszNYGmO1/
WCmNoz5v94dgJpjT27opzJ4yHGLMZo7h7OYDBZ1WDzOop5HNGvcT0tzNHQU18nrEtldtSirl7tWx
dGabxyyaAD4TRKd2Z1u2w6NwoUNY4VRPCcawFq76Jjj6Hx3uSirjO6Q5Augd4HcnfaY0uNIuxSB6
xRc97D5uQd4qN132Shxzz9dqooygUgFVpu6lxmkKH65bDP3/2RM0VKQXDAxThvNhIuVC17Qp1HHL
koJ4alGdBrk9z2Gxvy5maxkrMSyZSlWNQx7XGXYteiDjQdAknuPb8jZrCYy3CaI+U3p6vfYHcodZ
kBdazWxeSp8OElhcfWcegNJy/4cmO+pTrmzhe1i9CptnjGTVe2ru9AFFiZHVPYo76NSlSDBe2Lz1
7F4vk1H6SsPgaVmHMHMWYyvQpl0MDhSraTEvbizdNsw4Cr9l4muBjL7nQhJXmlBJSI03wBiRPfAk
O5lPproV7q3lMIqeaIJCwmRBehCtisOrYqkHtAnfdbtgl++Nd9bx9A/6TE1MqPlb+99dzOro2rlY
unFUF6cIfCM4jt2u4xGmbhoYXlWiDt5PorI3f5D1pZnSp2gnHAIDFZnbRLi/blybW/chgr3zSRAb
QV1LolNWv+rRHYQvQ/VD60T7upjN9yGCx/8shSVqKao6EGYB1wy914xj7BK8qSnkTNwZTvx2XRpv
UdTqVkeD0m0SJRn0AZVaJy01dwbYM9e6PTgZvH8nirGp2hSCMpzwEu211yD+UTY7STiLXDqJTR+4
2j7GktSgrMm0QBNU+VGbLsHiXF8G7/czFjSqVUxSEz52Cg7VjMcSx4dvarKBqYDEFMGHwbJhkEwC
LX9Z4fiLWwOxlP6Y8uZ2bzrxlQiqFKtDxxUxdHOA26jQW4/Iwxlg6diKUsEf+sBJSXEB5SCnOra5
bSuZTPBUDTNJ1L5Bns3cxd2hTjjUrht1PjiZlQAmSBIipPjGBq+NVMkyq9aXr1ONhqoF0ZIG8lpM
Nggwf60LsktqKu4f6MRKNnO9o3ogkXaA7EpN3DYxvF6POWq3+ZparY9tMiddVNd5lNKH7YR6Gdgq
Lt0uto33yYooJPGH0W7euB+rYjvLyx5zZ+oRahJ8NS+UULx7IafOnZ4xafqJF85z1J6dR1GrZQoS
SsS4GrmRs90s1xgP/nT9mDadnYnLQTU0SgXHeCCigxMwFyBjCr9loE4qJLs093NZ/4kLB6cI+rI0
jNL9xKVozNGAUpK8IMW3eDRWEewC9yt0E91hvNh1UzPW0hhzJhMh8gQaPUe+qxJc67JNJ90KNrqw
wd3sUYwFr7dvAykP77RaIWPOplKCgkvBCkW/PAPRgfih3HeIxUI+Kp8eCxv5rWUxll0oUhZkMdY3
ebOLovpRMCxK00JzYuWDOVq8Hd3SxbVAxpzFRNQb2aSLK45TcKyAIp3866q4+XpdyWBDdVMmuZ7J
kAF3eKbTGnFetgpODMXOMVmHV4jmLOn9PFcuPyLLEI6wL0eA0+gudeGlKscD80QwoUSYCv0s0jdO
m0R2M8SWmCV2Xgs84+KoA5tf1rUx7gu6lKS666WdqNxIi9dVrlE9B8L9kPvq8Jg3d3FxE8ypdf3Y
tm6x9anRn6+2cTGyrAYN4uLo8mCl5QkNMtcF8DaR/nwlIBLyTgXLzeJo5i6UI8v8Kfc/rovgrYFx
F7IZ60bXlQiQlEexOCnz3fXfv5nGJmB9REUU1a5PhKhkiIHJ7BvaRQPosOgWoEcGBwXoZAW/vdBG
HvpkyzkBxmaiYi2W0b8c1M8t6OSQNz8snuEtu+KtpLnffegbPsqZfjdaJtewth5ua6lUW1cHJmVp
3eUzpP4FEe12NK/MR+ZvhWxrMYziddFSkiRuRXRNPtbyMSFvhQJq8odafqnCkmNimxqyOkBGCVVx
RjtwEUpOB/SBHJNdCPZBjpJsBRfrBTFa2IZzJwdBQV85U2nR4zLt9kt90lAGCx1et9VmWWAtjrmv
phLTxKYcx5T/imfckbMr3xTofyn9Ztc6pl8cs5fxtnUM2/TnU2cDi8ZDv236rdWuMtdYZA6dlrew
O8qCsTipGznFW4w+dVoBBu0hz+VvxwUrgcw1lpe6Ni/U0FvX+FJ5QLsb1ijBDCeMUzX34r1+r/Ic
5Kb/+pDJPpLnUhmrrsA+a4YvAOUZl1bBJRTh6Cf7Qo4WYSZFTRcW16dRar3EHLx/p5/sDEkpkuam
DCDDfEhu0ZmIBKRqiSDVQUKbH2tTbf8U4qy2jfEiGaAPuUJfZFoqP+S9aZeV+jMd0mObpw/XV8YT
xXiSMpMq1OxxfQKIforT6ZJ1qiObyW4oeO1m7xnxa8tiHEmWYKZIO8FrTd+F74LVXEAsYEXO/KP7
JdkoAcUeaPYc4fH6Cjefgitj1xjfIs1xIzcZlJDcVMiTC2fjpt5TInNeNxvHK7OMTkLT121EcGzJ
UFt68ZLXJ5E0lgG2rwC2pv1BKwnC7pWeMD5EDFoiEAlecz4QfzlRoPsAgybfQxtDAp2McxHwrJnx
IEOrx92QwQjQMWOZ0puIv7SJd1xbRfbVolhyp8yszSAsIEU81GccF+b50ixyZRc2L6+7HXZ/bCDb
pjrU09BmFVSDdvjS0ISgx/29xZh4jZ358j1HFzn3nM5EJRU4IdKulajAxZNt1dZeBNvAvFDdG56M
/XVpHNvWGTcCfogetIzYybRNn4ascONpyUGFDKIFTebI2iwCro+NcSTzrIDsosTKkn0MtpBhR6ed
UTi3/pq6oVsnTvKmWuDSdOW3YbQzV3DqxJ549LH05r7iY9gJSUaekSZR8BlZNliatu8rzQZlqJJ/
K3NeZMs7TMaxJERuzIQ+2maQUBoepkHfZ1hhaOs7fg1iMxG83mAmZgl7AvAAcJuOFrryIfAxzcrX
Fjw7LNQk6LBmkds5xjNFxr8saDZt8xIiqbaO5/yQ+tNB8MkL/0XKOzfGt5B8MJaAhkNFeDTkb3Kt
WX3sisIpkTXrulnwXiRsv9OyNI0YDTi3rq2sRtf2edDeog3LVqNhZ6rxF3PUvqhC8dKF450BWIIc
PgKv53Rl+JJ3/xzE/5sTZxmgMjM3UvQ1wqvOD2FHQEZ9Mww8VeVsr8H4HYy/i+c5QBpZegjQRklJ
lV8GtA4vdrvPjjR5IgGk1++4ICaOCrHY2ymR5oGk1EZwRVXetCt2Crw5HRfMi3A515PBeKBI1us5
k7GR8QKihljZm6XkiwMvNbmd7MLEV1EHNtz4NAAgGKak0xuk/HM9txvhtSvObeK147E2DSefI6uT
jq34Ko0cF7sdwX8IZqPpQBE6Gcx5qGo5kje9u9nQHaxitmiffncTOhhpd91WNvVmJZIe7+o9K+jz
sghUZJK/TqbXgtNk9pbArWVObLExJY0WOP7eVTbCTgFQqkIDkkR/tkHUsxNnFyCOQ+B812a7Akm7
hzYdi3RW9vOf8/r+Lpu5KOdoEhK1pfVd8Dqq+0GpvAYNJ1LoXd9NqoGfLqfVGlkN7fvFJAPWWFa3
kfmqzs/Xf/+mBdAOdExoxPQZFpJS14sI6gH8/ij+phunFmBL8f66iK2YAqOOMSPMIIomstCFTtLk
rNZxJVRq603tQ6ucs1l36j8BYiPrqQKrpkgSwNi/K56MBkFRx9BLJ0sKqzK9BUjs4Nzwqrj0WmFP
ZC2GucLDSRyUPEYdKtlj4PZh2Cm+eWh8Xkvv1sGYCsgnFGT/RYlNUnbBnIcTAUJqzEZ7wuQ43bjX
439OpGCKaymMegFPKZnzIkFK/jJWX8EvzfEGm7sFzA+q6gYhn3raFLGcYcLIBI2HDhaqA5ZA0VW8
3eKJYS6rVIjTbgI3riPUe3E4ybFfmW8KxsiNOqZd5G9q/HhdqcmWmzNXC2McAJqVlxqEWvCsUvCg
Y4hIrI33aa1+b9rWbmcDXb2lK0Yl8HzafbQoO63GA2vC52D4TGjRcSO1oJ5AP+tlxXBM5xiYwwht
N2Z7BFf5czQHrplKvaWT9NjI3UEbxUMippbWqudpTH/1cfIMHpSzKNR2gaFEkSEdVJIcZiluLTMN
vaVE74og21Euu9UYfI3lfh+N7VvdJ/ukxlArXe/suskOGBEL9qTIVzrZzSWUDzJwhGTgiEDboxOE
wmzNLTlpQWInC4B4wuJHfb5YU5eMVlgm35eisymTYVjLrpQgoR5i2rdU7CqCUTrR/NoUwPWokSuL
cW9Ni3CoG8kO4uY51Ygd9ACXpnm4S6bkBhGWNav5aNVd5clmcDOakZ+qGieTtmlb8HgqnBLYy9k5
GM0sdcnQAuWJ8fUvNVCeSI16VdtyfOvm7Qt+JhgvGkPQtMHoSKiQQiMhPJ/qRyrYqcJDs8uOtC1f
s2Wvv8y7cnddLTffVGuRjEFroVAB10rvxEN6v3iAZTiBY3gAzmLoS7AnznKgFSJ9NzzDIdsYmmLc
8niINrM2649gPDEYTxY08eIjKNyQ8hFk+Ij+jCHWPiWERHvYrkF19oFXdqOL++SaNRQVTQwfEZX3
zVmFHolQFJVJHx8leG+sjmQ3S8DL2GxWCcyVEGaHDVTC/loc+aqD6TIHA5K6p/PHp3sV00ZoHmV8
Sd+un+tmRmotldlSIymElqhYWhY1sj0hCWcZaOkW03IvdMtodc18a/ZGZA8Z+ZWK8Zfr8jctZuXt
mEX3RThNQglEOlJ+smnH+qlv/esi6Mvw0+GtRDArrIQGLPELRCxdZfVktkX5YepOWpy7i7AfYo6l
bOrKShxzjc+YB65M4SxhYOu8AyjLnSbDvb6i7U0jRNTgZID7pZfWSh3zJpFSMwaoIzLf+uiHrp1G
weAEwRwZbIBf1WW2RCG9wEEftNTlLk9msOoT718thU2Yl+CfqSapl5xA0U+5WdxIyXQnG7wej83s
mqn8vWVsSD/1TZ8WC4KraD/b2Q/JSt30BhTOB+OXbOGG5ISmvN1jHPSSjmlqBLCqztgX0VHW3rR/
zrlKI6yPFTGW08iY7vp/pH3XcuM60+0TsYoBTLdMCpacPemGNWkz5wCST/8veJ8zojHcwjeeO5dV
pRaA7kajw1pZjwxvbkQYojvNxZeqffq702HLXClaJsHtDREUbZCeetN0de3Yt7pA07bt87IQzmCi
2lTQg4WjmTrqaN3OxPNffShKyanb75b953RYb/eNxV+rNaWZ8v/GfepS8uIydMyy8a9v22ZWZ302
bMkrGTrmku0lZZ1yfv6Md4OHLt3dctt5LLeB+QNGtvFDIHM7Ur1sI+cUBgyRSxG4kDzrJfqKBwQS
ncYBzTag9mbgedZpchmaNrlJz8JLhEXBv7nYS9zDP/aS2Oi1IkJPfOcDph/rzV4MjxXV0ZQsnGJi
+nBNGLe5bWIh/GHDO+F8sMwbGk5OJt/X1eJc31GRHG5DO1UfwOHHrqbuoRo/kzB2MVbo1KroKbOZ
TgVNpW3puqpYBs8JU4ZS146LgUx87tUHwAX5BcLX/XgcPCPoXzpRrWFTVS7y+Ia9JTYiQkK0QfTN
ufKjam9YrpXfqgq6OqKgUwXmsLmRK3Fc4macMceHZyeoP5B5t8fbGXLA5+tIWupdP7JNV7KSxPR0
ZXcFLTEkq8Hu6hkMBM3nujraGYhgpm9SBbjFPwZzhCfRgZGKiS7QtPI1tpymwBW14biU7pPRyw6x
9yQWtC5tRhMrGZyyy0UkFSGrUybSxy75qdqdQMs3b6qVAE7LKwAtjQVgr71pajw7ok6Rhq7Wi1RO
IIavpKlLMoTWjKyDklVHgj6vKlyCwhK1u27f85fl8FU09FdHepq8eiKUJcBboErO+K2/MV3rjk1V
yqGouYdd5b+5o5VETufyMIk6EzNQeIuRf2xklXvHQBI0Y5je6KkUAcyJNpKPLCy56U02FWsrKVCJ
7c8JpsF7NFP8nV4YXHihVpNmlAvykEaZ3xJdPsdIBaimJbDY//B9v4yIL5JFdjYTwg5Mi7wQWfnI
l9nMWqI6EkaZbU9U9txMr6yOi4s2cikDoZKN/ettFI7jr+b4ZVZ/Fr0fZgIgLpEkLtBABy6VSzIq
nn2ntMkHg+oekdQDaeM9pmEFarjpYw0V1E3EwCOVp5swEKUvpo7Mg0z7QNc/dQOo2COnUHKBXmyu
aiWI27/QTlQdzQW4fVP7oSmsh4aq1JmryCuJfMh00go0ZFPhVwK5bbSTNrGp2WPEMFednnzpwcWa
jqNgWdtSDBW4BwSZUb4Bu1sMqcuB5+Epkbzr6y5o8+6GNESAy/KaAfrNWxgXOZxZZXTRo5rBOGQY
yP0++0i+YxI8vDd+hE+Md46Np8o3UPvXYUJRWWo7cbQSz7ZhdUHSqqdAHMMET5k41jH3mhc2Lzmi
74qBK+f7IhDmbLZgHuyVSE5hkIqLhyxGcDMf2TDstF92OshPMk/UYiA6Qk5RpsyIcyWDoizzx1y7
6+U9Hd6T3wP4sGqDvg+VBy6S0eoqUvMea5FaT0kbJyQHmj5cj2E2a3oA4PglhLtQZhBsJ5Oksw1j
XRm5V7j1nnVliJvlt7fsIoq7TNK279qy6hQPRgGG42ba5ZTcxll4EKxp2z1dBHFqX3RSS9sS5jUc
yZH4DTBmMqBVsIwloD4B+i4a02Vf+LudXQRyim6WSFVWEVYm0Zsq/9b0T9dXJNo5TqvHypyWtIEd
1+opynaadMqFNVamTdfWwCm0VVZaNk6IZnuPvlLExJ58MHeVJ99YAjAn0XZxYaZSVnZopHgRpCAm
kp4r6dvfbRcXZdpmg7RqivmW0Pxka1/74qNSPf6VCL6TQgOXqFykiMOo9SmkqTv3+1zYf7x9+/1S
K75BIomUajaA4On1s4Zhj8UvpeSkRYU/0/4wl6KJApE4zhXo7TzVwFpFb7X2OAD2vs0doqCfbz7N
hgi4ZvNReHE7fHdEq+LnWzJMlLWLYwhjNwQkAF2QwBVsGg7qqEC1sxUZBWjuBpqpkk02hsWy/KhO
Ox1V9UoATbodU1pgfTbB12yiEvNWxhAqJY1UqAIDgYBOB6hwnkafeVDtXoRntenaLI1AlqKi4M35
0LLuSFqoANyIKrozSv2Lpg0/m6K5T/Nsf13FRaI4LxpP9VBbSJeCmeORoGoWRsdFCt3OFqU+Ng/J
1kwLpOdENjXO80yz2ds6gFg8s0QHfH/b6T/S8MP1xWw/1VZCOJ9TpbmVFAXyONErkAIDvFQPuTP6
6R4p2eA9jRVgcFBxcQPhCkAsb5XCbK1msQtEyHoI8u7nNI6cpfUmSXBG21t3EcOtqiMkshIZD/am
Up0u6x0Shk4uD9713dtw2IqMQWxdA5+bCeV7u5o8y/TJNLGaoeidsv45L6J++a045I0ITtvsXOmx
aXi/kJ30vQ7CQ7jXj/lextmI4tKNTXsjijPYAnRrCilRBbBbzV3SDC518jPdFETfG/bzRgz7fB39
kmxSyhhdWUXUOkm+ozNq0uSDKcXu9dMRCeJ0rTFpoctgKwNb0V5ZTub4g6aPgyVy2VuO7s2COGUz
p6qdxxyPZ+qq/0bXN/LBuJuQY04CEYnc1uPhjTTOdY9TZaC7AAH2GFhHgFaBkXICeD/KvpjjDH15
J2pvE6gFD6un1LJd2x0CoKUsd5Vin3KS3+TZIgh+tmqg64XxCGBD0pDIpNhG2QTMQDF5Qx5jzgFt
gcrsYlTvS1FrbmSY5yGl76CghTO6WLLF3fGlEbaZ/Dp8g65EO4iO8mE5skI+Y1Ct/OuKue02iAxO
dV0HTDvnNmpVq5JKxyVfFffNsJ/QgHldwH+o5EUC5zXkRInsokSEFH1gtDCMAanc2+cFKikGx9lW
kIswzm/oS2aWSYlkRGzfoVdEtiJH+nM2HXY+Fxmc07CTWjLLGG6wmV4iuXbsQjQ7IVoF5y1yaiVG
p0FCOL2M2bM0L04Z/bh+LiIZnKeYMz20LQ3XUmh8MurBUcOviCbed/gmmhhAP0NUviOvbGV9Ngtg
drR4sbA6EKBE76cjGyOzD8Kxyo33EU7mlzR+UNmqsniMKiiztvR+CywzDBB9KszaJdPPsbKcTFU7
p8xaJy4xfa601u76nm61o7z5AVw6QJ9mYzFIA9XwRwyAG25yXMAhnb3U+9E30Vpc3TVBfBQufCOl
8kYu5zJacDp2Zge/SF3ZBQTVTbs3MdtZ70TB+n9Y82WLOX8xdDO6jxIYGCvsEdDexV6PBA5DmZTE
fC2iA+V8B7Dp4qow2LUJ9WGZjxA4tM0BPLmBFFw/u61E3Js95FxHP5M+bufX5056b/2sn4oPGAnG
sCzScfZt4nadbzih0+/Kn6glJYGoILIV/iqywvjoFHQU6fzlZs9NqVcswW5N1YPVtp6hDI+4745j
U7zoUuXbUryLkxRlhFgO2BuzmDCXo7+DVZ5Fw+jStQx0Nqkyp02pPLaEsp2grun0z92u2CUnC2sv
j/ONKArfvIBWwjiFAtZmSCozZXnW21p9WN4Rfr9ZDKdC2TKBGMfE8zKt8mPUjOiO1G+UrBRE+RuP
5TeHx1m+KZcjmvFhgQrQiByDtr6uzo4V6a7UI/oK5x9ll93axXuyqW8Ec4dFMxIZksEydnilaze2
TxzLIaAhF0raNMaVfvInVUZtQw2kIdVde2ADPo13Yo488gRX01a3xJs1cWemVSNtTDaVj6bWgXH/
ucM5e7H9HGU06awfm6A+i0LLDbJzaP1qeZz923qp2gvLsqrgdAcqxFOxC4PMbXbmPrzPdq2vuHgj
fMoCxBQF6nhRL7gsN2/k1Q/g4oqwMZVyirFqS9lV1dcZoPidoHi87b5XMrjIom/KVpIsaEvvjfBs
YKp3rUPjyUHpozdNYBOiBXEhBoFFaFnFXlfxOW2eyuzQC2eHmHpzKVGcGogRgVINwEK+Fb9A6abI
0tfyLvVBBxzYMugdWFeNDPBY510PxpU47oxySY8AeYULiSYYja8H34geVVx8Selfv462T0pVVMOW
VWIaPLaWESdF3yZ4WzFoNQnYEEfzsceciRVoFcZnRbfPphteieMWllUWUF5aNgSQnvvqpij+vPap
sIWAgcC2GGT/25e2ZeVTIZtQ7qQ7hV0QZ+ei+2I1zw06uwU7t7kU7ZUUkoBji9852YrzKFZYStZr
PiR71PxRMJF+5reMTztFmCJKVmwnRlYSuc3ryyYd9R4S2VQw4+2JPygupvfcRDgwLlocZ8AIUPJZ
mhF/VTaaFYcafA61SPU277LVcji7NdU8JiVDlAzP84MNetWvbCYvRQZYPpT/JCfAJXyxHMw9A+TP
eBGc3qZBr4RzirLEeUNpillLxkJjIORTTCeBQZOg3eU788d1cZtLBfYV5kWA+G3xjVad2ibVIkHa
bH+qGuMu7uDayRxoeXHO0/zBNIx91MSCfPSmY7xI5duttAXTFU0N5BwpehxVX24+mSJese1ociWD
C0iG0exaqYSMFgAiso/K7hmhupO9hs/W/wDhwTTvN0+8EsgOdpVLi5WoLUoDFg6UFCSEEK8DicLy
eiAds1HO5sCwZvKdaA5BtJdcVKLFQLCdY4ZCZB4iaT+0+0IT3GPbz7rV0phRrpZWphHFiAdkjIES
sB4icmh2yXm+A6bw47/s3spT7sqiNBT77de2lK19JTcCVLaW9nijd/7w4d9KeeuPPh4h8Cy2J3oC
bQ0cKKCG+f/WYHN+TElNOZV0WMMYaMEMkBuEB+Mey3yYfO1hcVlYOXwMbe+6EYqOkPNpxagWQOjG
9hrlj3nw5PjFpv57RADlDYCrr/OBb3cSkxRRNCqY9AUInqMT1waL0KCIMuRbMzHYwIsY3nOmS4Ne
GKxEubP3+tMrYO3ROkV+gvbbYgei+AML0JktFB69qb32LJpP+w/Dv/wGzoEq4ZTGHfAj8XqjfvWI
HISPIan76lD66TG6E11+TCd+19Ff4vg+PiAj6Zak4eHTLvfTfGrzf6ZsR0qBx9y89i4by/dZKERC
t2AFzGGjjBxz+GGQr9cVZPsOX0ng3Je2ZKUuyUxDALlUPbJHr3r3+uh9EA2FiRbDuSwCvtsc9Bns
0vHT+rYiO8Fatv3G5Uw4f2UUhd1OFtRwJoEFzcsyJ9vZk9N+GL5Tj4XGiwja4j/UzgKdoKXoiLs4
X9VZURWFA4J9tdj1B/mcB9LtfE8QsRqxt5z/B8wJZky/aR76owGWCgJtm+/QQr8oGNpB24AbDggX
TntgaO/pk4FtdfocPjJDjuaD9j9Up7YvhJVoboM1pEfCOIZoLQf4xIgObbRsHdqb6TE6MELAAojY
/RnhiqBetekpV3K5TSZ1SEdUXeCgR+2mqhdnyLIba/5xXX82TXolhbsGWq22zYllE9N6CrK6A2aA
mjqqnt2ltHq+Lmv7zlkJ45x/n2hTb7MJPlaaZ2NufekwLLwhsFC2AnIAptykexHIGjuga7rDO+oi
01uVeS2rjIJB7k60zgVnJRLB+eFZT2YpGiEi1IdDl1SumpaCR9XmQa1yZ1yMV9gmyTFXAlgb/dTV
pdPoL0l6KEUptI1ymIGI3EJPu2Kp+IOln1dxiJz10RxmFfGAufKAp9wBjcCaS43kGBa536sGdcok
yx3Zzt1Cix+uq8jvG/lWOrfKTFXwMK0kFR2S837Kkr1VCynPfjestzI471+N6LDLEtC9dkeC7BaK
VLUz3xdHkCj51nf0Xu4zxe0El9pGnuutVO4iQD8wgInSWgPCvQy+Ctb4GYMvIAe3aO3nX+mh/Smq
2Yo2k32+Pso+sSW1Bhmwqp77rHQ7MA9eP66NzMXbVXFOKm8HJVGGlgC2AIP4N8WL5PZOjaQoKh/k
URUEyaIFcc4KJEENYPwi0MzSmzE/N3Lwl8vhHJRBI1lfZKp59KFHQ/qA+qX8eUQJi8EaCcGKfzfp
t5vHOaY4pWaZIykOd4iJ3339hIrHTzY61X9VHTDVubqXn1URSZBoEzlfldjLlKltpXloy9uDvQlk
upNzfR9/v63fLIx/8y6GGoETA3TAkh46BVjQ4K/Kxeni+0k+zNKn69I2wrm34jinEYeVMoUYl8dT
BjVnN3sIn5PT8Br7RJ17XZjAefB44CYajcvGAiF1bb2k9uQqmMyWRPxugiPio53aiGVjgNv1aB0/
Rk1+Nw6zwHJ/T4a83TP2E1a+QZumqum6QgN4NavTZzuKhr92Jywk/B6evpXDOQhASmnQ8Nez0QJk
CW7GvemXezbblgUAgPvzPPRbeZyLaOVw0NJ2AnlIcz9Hx6p5zunz36kA5ySmkuSpOkK7Z9DLDMjW
Noeu/3ldhsix2pxvAG3InEfyABXAy44l78dvtguUw2OFxGb1USBN4IlszidoPc2iKINPiD4Ut0BX
OjNStNDTHlugn3msGEKRZgdU8ue/Egwu47dqWBp9OFIbe/kKU4wUROlFfg9Sss8E9Z8mKM9gAU5d
+4/jtbWWAKDordgQ7TEa0KA1BDn7zvogjaJ1Xbdggy+r6lEWmnatMdce7uCSjtPe+Gz6GDRyWqd/
wWtBBJAlCNwMmQsw7CVGdWTBVubdPpEeo+5U1K6eKE5YRK4Uf7JY/zCigOsneN0fItnP7aSdW7q8
pDjA8GMSxY5RRe44yO+5UAwV1AjoXMLrjzM5NS2aMk1y3Wuj3NGmD+F8r8c7MK3m1j3whAVr2vSN
K2mc7dkzOn1TEqPCBGgzBcPb/3IyiqqQGy110MKVHM7qxrIifdGA9J0C0ET9wJrqRszAO/oDQ6ec
99R07P3149p4ur+RSTiDmwDtkNEUIVTrMRwX0HUAfRBQrfG+8sCP5faS4Oi2b+fLKnk26im0Ywm0
BcSjJgCm5TOm0t3RdKuDtUd91Resb1MfV9K44N5Mm4GMVal5duygiQPcqGBvzj9an3Nn+LTsRr+5
x2hQLAgcNxpK3m4rZ3x1uyAU7lrNk3cGuiPzJ0aeWwYSrjpWyOsOLZ62uRvvpCC6awTjf9uXxWrR
nBGSmEjoNsBlEQM8jCD5ODqtb+9azFmJZ1CFKsSOYBU61FNFyjgD9DoaqL3FQ7XIs+4jtAUBf8el
e1HDk+hEuRtdlqfK7KRC90rYRLKj4ILt769rjfD4eP9Cu2zR4hnHd0z22j76QkBkU5xH57tx139g
KJGla/ihnx9L912vtNXhcd5mlnMTp4cIqZL8pn4xydP1xW3vn26pNtryLE3mjksCJaYVlnhS5+nJ
nkHSnn20lJfrMjYyO0z/L0K4Q2rtdm7qAW5FPsp+96F4xBsN0OTRAXTO39HA5KsfOyEs1X9o4kUq
f2yVbajxDGM3zqxBDWyfh8LN0L6EecZduRPVzTejpNUiuZPq0kWeJwIjt/TaMYbQVUjh2pZPZFFT
qHBl3NXQRRjPMBa8q9tP5YHuomOzC59TQKYFih8fgcovglNUti+9X3vJ91OaWiJJKI4SDOnJxwn9
IpmfHOPAdtWnCEWFYXDMnRWUO1tz7GehdOaW3+bo3ujP6yWy8ikRQBZHI4VP+bdXRXHgUw4EBAgM
jN0QpBEEFvHqTlfCcgBflxaViGdUvRdboRctsYektn/dKDZjwIu6vJ7xSsw012VfhIbmFckniYwO
nVLR3SraNs7xF1I3SEsBjQSYI1wx81kMCq05oFMreJ8jvmgI50hiquqNMsGRDONXtf6itmckO69v
2X/cZBcZnB+Za62ws/w1JRI9sipouZ8ALKc6sOf3MIm91TrOf8i5kiyxDK1jrbS4yZwEY0isjKH5
yTtm394K47zHmPehbvfMpMfWSZWXvvjeRu/KHKx0jvMbbdloTdLAD5NkD7LJSBdkoQWm83qRrnQ6
Kco5DjU8FEvlJNWeIf8zKYJoRmA2r717KxGgIlGsuIAKzPRrSz8M9pfrOiZaAhch5mlVd3mCd1Jd
TruhBRpNWB7lRki2JloHFxL2cDHAEYdtsqdtBioyBleYudYTG6w0Hu2DqDr7H5H2L+NROW+QV0OV
NB3LXuI9oZxY8wKAp44gbP04CN4RosVxvkCeUFMJR1jOUujPtkqDTIjcJxLBuYJObtQFncm6N+Yn
Ky8cMgmZ4Jl9X7l1VM7+5zRZCE2QBKuBKUkBZpkds5cCqQ9ksY/ZIXlms01ywTIff6eDnC8gwyDT
gkIHEyMI7ceQuH0pSHGIXCk/axv26N9fWJguH6tH1qhW+xkKlu1rq5ooiBUYlcY9K5e0JFRn97e0
KKGjD6MbYwbfJaJypSgw0rjMjVyqcUQ07Fx56g/mt+lm6JEwj+5ZWKR/NjVHNOEr2keN8xeTuTRT
ZSPDkZ+mEz1n5y5YgLOqeoWXiNnCRBvJeQ2qLxrpJuQebAW9CeE/ncuir/hj5y2uASJ3wAoh//d3
LlfjHIcZS5aRgujSi+vloFN732eDe13jN9pl3lx/Gucx0KbZpFqJgwN4BrBbFYf6i6ft7VswnYTP
I6MMRdoDCMEPWGOAKFO6ETewiHaX8ymkMWbMO3QIM5XYLQk43/DmWt5n3TZGzzHcAVQ47gxnJe+6
lt30Sm25WvxZq2ZH6B63HyMXIdyZKUUhtV3cEa/K9lb12FqDk2rHGtjH1w+OuaLffeRFDnduZRJL
FWwOWwaXSJ7ocC6L2KHRKTFQNk2C69I2ui2YmlzEcSdkYLSpM1KkMsaAQXiVT3rq5kHhRrvkYP9T
gKk0fVnurUdRa+F2+nQlmLsLTG3szQXEJugJWtARp+37PUXeRgwqvn2vXVbI+X6aDVpfzbilm9ad
5m9JI5rC3NQMUzUx4GCaOnr83uZnYnNK1H5QVW/UO8XpIqDGmbjE2rH2Y6P0rh+YSBjnHat+MtOs
xaOgycl3zVr8UQ4fu95wJkMWPA5ewRR+U8XVwji7qquadoaFSyY9GEfNATpBfegD7aA+WDviyg+M
h7UA/3B9YzyNvu4PXnaS4ajVp+Y0e4mrHDW0mLxnEBU6u/pdnCmCJGpuLRNpiCQ7VtpNlr7YkSDe
2s4Vm4bCcPsVwDJwgX1Pl64yawTebJHyuXGNe8uLDpNLT4ySyr6nQtIddnS/b/cvkXxGIE/DOFJ7
bDfiL+RRl310WlxGffG/vMU2PfNlfXwCIE3keWnSBFH/cq7y+2TG4KbwdbStrJcVcco6dktfWJJO
vDF+IU3khBbY88zYidSX61axHaaslsOp6jA0ltXUCBp6j3V7FD4b04yeQ2SmZkfyFEECU6Qer5+v
Hk16DPYgUkA9yEO4S26aXeEqt4DZZ7yAQQ7mynflwlYL5K6F2ZyG1NRCZBXb3C/iMACSNxo/vreh
QPNFZ8Y+X63MrCQrSUuFePLU3iRNsc9AEpBGibd0IqZgkSjuClDoMhlhhnpMqheAKgWwstr7mPgZ
OtW5rh8iSdwdIJeZXioSJKnKUa0eG/OgZKBdEvQcsW+5ZsCcz2gkg9aFuRBPn7NTjPm6wqKHWEqd
lISdY7XDDq2dP66vTGDHfIKgjefFKnIcV1veWcXgjLZbG4KnjUgGd8G1iUkrm+JlLSk/ouYD3vFe
nX2/vg6RBb8yt670TrV1pUtUCAlHwPLSXYXKg6csTo/ZQAsceaHbmAKt2IwMLjbFEw0YWlXak4IX
Lx2W8xz255rWgmhOtHXcVdVPDQV5KMuvlTt4KK/OE4foRGCzm+/q1UI451CFBgMCQP+KnT722p1t
nsvmSa0/a0MR/OUxce6hyZepQesCHN/ZOOKUziEu+t7H4Bmagv+HKXXBpcinDJrBqNI6xl3PRvVi
V7+JPeOgPbDZ2OGjJoh4RKfFuYnS6iQ0z7DFyQct/1mkzqD++ZQoC15+3Yl8mqC28xojYNBztiAz
yIMZxPWYXWCd4yR6X3/ORRyfKFDajoZ5jCXp1s7SbmsT/E2C9P52Hmwlg/MPmQl9mEMsCVA1O+Az
7HRkItBOwlo7hTyPAqPl0wOhLSlzQ/GkNOqT1NxUwnB+OwGxWg4XSyj5XJgtZmY87Y76jJEafHnH
4hAxRmohGJPAdPlUgI7oSB1DnE+kZA9y/Glu1du43Etj4qcYrBdYr8Ca+KSA2oL/oQONkdfjtfc6
9GQjqK0OObof9B+GCO56u0y52krOWxA7DOOlh7xGd1ggrX5lfbiSj3aSswyskuSzsbc/i6KzbTNG
R7UmAxvFNLm4Yk6sFPjuCAbzxCfSd3veCSvY7Cr//aq/iOA8haTrtBvBE4Vkc4+OZmBS7kigCnEB
tiOKixguolDIMqd1i6hPnVVPmWe0+3xhvFPm5DTkoI6icoZAHt+MHs4qZv4IniB2BrAuow/MTveX
evFsWvhGDXID0xKBAW/HZr/WyONBUSLXY92VujeFLw1iTSu+RYhrZJVA+UVymG2sAozOnkbNzkfi
WdVTh0m1Rh9PM3Ak5MEQ+PhtF3VZEedAiJrT2KDIONjdoTSOefx03YwF+m0x+auVjHFtTIYJF2gW
Lk0+JIM/Gw9/J4KLKJQ0pFVUw6VHTZDGQd66iiiq3PZ8l13ifIORaXKkT63uRRktHYTNX7UsPU25
fospv1NuKe8ppZkXeZxXUOdCy/Whwa5FpZMkR7WZ3QRMbNc3bjvvuhLDewYzm0qb7Zxx1u+UQPNU
Nz8B6uWQPYC2a2c8qUHrD59Hd/TZyKdxK30WhTGbmo7OEwCP2TYAHLjDk+CaFvDWwTmlk1dM9V3a
RSdKwn0pWz+uL3dT1VeiuENs0ZybtilCaMzfEOlo6IIn1fZSDELABwm8db6mL0kRmMcpmtkinToE
aJX1U5yqbmW+R9+tixzOpDIt7005sYgn1cccKKk3nQhpelPdVxK4Q+mWsJykGJfSZC37NmtekHRy
+8V8KpomkCkRPDy2519W8riTQX5VKucRO8fmjeUz2os1Z4IeAvLTQON57aLIFhbOIsiMbEC9IL5d
yeXMLKMycBRKJONB3OpqwfRU3wFw/QDwkMix/c5Tg+RTf04f7IP6mL6IarLb+ng5R876TG0Y+jHF
qtMxO8664tLSCN6j8hcR3J1cTLrSG1NCPK38oozI89qihPJ2Uv6yh/yj3ig0k5YSogtzcEog9CwH
ZW/espBaeZR0R0PtzfLzA5Cp/etr236FryRzoXylaAYojjHCBBqyQA+UfeGW+xGokxhYBEKi7gnk
CayCf/UnnZ5omYWqCnsNsR42CjwFhofc+tTTfOmAkXVPHFdtB6ardXJXNBgUjMpgZT/rZfBtJ2Cl
MYzSouoNPhEwKaE3N/aF4+ObUeNKKudlQk2pQOtoEmQpqW99aHbZGazGONbeVZ+TM6Zb3GknHZJv
9ff3DYasZHP+R6ZRVgBdU0O/GWORLr3kQf7MwCNCx9oDn0hQ4mRf91uAvBLHuR8K4owWdNlobxuV
fdfXLnhGDw0dBMYo0h/O25gmJW0lhRCTAIvDls+0Rbpt7j09aj1Ufl6u66toVZx7aZK5i6oOmzi3
3/p6r9W9o1Vf/04G51+sph9BE4AYvFUMt5MBuESWoMs6wc5tv9ovJ8RnBvRF6uyxgKmPgf4Jgd5x
edSOjPdSvhEqvmDf+C6CcLBbTEUMuBTadmfl+heAL+0KvTqOCzwcBRGSpkuxQypABAzp5z6pT2HU
Kg6RKvxXX24Magrakraf+av1c++BBiwZOh6K6JOv3fpQ+N2LdV/uq5P1naVipPfkUFfSOIfTTPNi
K2if9Ux6P5HCodlpySOBO2VGdcXo+GRCSwHT3pUVorH5H5n6er4bVDcilSC2EJ0m+3z1/rASWtRJ
R4mXaOh7NHUPugSo/HZ33RBEq2Gfr8SA3DfsLNbQJavHsqf7pGm8PskccDIJokxB1MCPu9hxFtGB
lQcocNHTh+TPJ+LfxEQa5zZkKYy6xJqh/nlxNIfQp7P87e82i/Madmb2NGwQ+FjNrWY+LdVNNAYV
FWixYKP4aRaA7EtSPmSYk+0/Al1DKgW+T/T9XPgh90Vso2iIFl77tp1O6Z+j4bw5CMLZ/CzXrZSW
je510V2GgHRSdyroxa8fhcA8eNhn1TDVIR2gt5l1OxXnTv2pinjQRFE2YRu5so1sjqa2y7AQ+Rj9
I//z71QIapB7yQWg1/f8pjqwqE3xW0BItoHQoQvuXf6JadmYkI1q1DVYInHwpT2Dny6DmKHBvZBn
tEQ/I6d4I5ojFMVthPMJGlCGl0VF3BaaroJ5KmAA4w3zMTovRxJ0J0TGr9DXi2jaT3SmXJyRyshJ
VAuSFQ3iCgnXfhabnmI/XtccQXxIOD+RqGUYGRio9fR8dDCBI1lPY/tsN0/dct+39wbujesCRUEA
Dx0IHq6QhiVepfMxeWRBQOZSzI+oiH/f1bJ4uQF5jmN1pknVE5ZWH92qeASbQp0IKhEC96Fz7qMw
LXVJJfSXSksQ9482FdwTIvXjiY1bQzMKWiOHRHbwTs/Za49xeEpbp/PQGLJnZOjzXlhgEegFz0Cf
xOAqzxO43bSs7gq99jqpCZRGPUzoaN9FiRlMVu3VBWq/lJ4lOvhFNwUq+Rap5mcKyOwqHB4X3fZA
yBZISv/nDCZv3KrOe6NWzzIaQW+jPrAU6qTT51a09wIL1LmgY4kGatogLwc7T+zEw89Bvs3Hw3Vz
EMngvEumy3Miy7XuVcbHugo9BWS3RBGENQLXyROZgvtJblUFrtOeO8c2n3v1oSRfIq13Ii3x/m5B
nEORpSJJNPApeDKmw8bP+nxnjT/+TgQXeERpt9iGhT1T+8AmtWMyojaRgglCQR4ITZvndiI6Alt1
OeuAM+ruWu3BlgTHL5LCuY9akhWpqln43H9UDW9IbxJ5crplEcTPAjdlcFEI8rOakRlImtbds509
9K3QrbNvuPIQMLjXBlmSul5ylmzMXQarMu7BsXgzBNJu2gG4XqBlovWwz1fBiAQEoahizVdLujz0
IShYsh/XlUyUEeNJppoCVDI6SgbIE00eSGYBgan6LNpRvkgZekQiFxSm98bjJEhnCozV4DxCkyiZ
kvTQ7tps3WXsnNG8iaYfS+lHuWi0/z9epDZYxW1iGBZfCQOiVQq4JyShtafxlc1D8pdbGszofJcO
ooaybV93EcYpYQQV7EBfisybfJaM86yqftUI2yi3TeoihVNELbWUvhuRyZQfZnf2S+ClsvlloDMg
PlXcpHZk539ItG0f20Usp5FDUlqS0S4IBPZLkP94HZn2kspZUgBYs5RX6xLZyd3Ws0SuSrSv3D0l
A61m1nWUM5PMCqZRORhKF1jdn8Pcsiv3skJOMdXGaGrVIiiMhE8hZheaKfYV0XNMtBa2zSvD7jMg
aOussT7RP6lW6yzLnZoIiqUiGdwVBRQNc+wXXFFZiGnADAjjS/fQDqWI912kidw9NcTmTEyCpEWd
lU6tvaTal678AlY7QUi97Qx/HQyPxVTWjaXqvYn0nWY45Vw81nklCHMFW2Zz91QiaQVKwPC3o3w/
AxCnb25qInB8IhmcewgxZlGkLSb0u+ZbH90sSePYuSBHvD0DcFHi33CX2kwJZRO2wrooUHXzRqc6
GaiKvi8bfTkUzh8YyCLlZgslG62XYvgsLYeaPly/okTnzjZ0ZSsSZpbmho1R0ko+xGrlVxrdXRch
OhPO5qv/I+3KluPGleUXMYIE91euvUmt1bL8wrBsmfu+8+tvQnNnRMF049iOODHnwRFdAlFIVBWq
MgU9zhQBPdvT/FR350Y7RuPzZRO8VTAnHo1ISb/02BGi3cz6ros/Xf59zilkaZbCQM+GvEU7H0nr
cy4XjoKZE9P8qpW8KgxvJcx5RwtXrY60Ka0rzmrstQ1nvy9vhskyKWX9aJiygWBRw2UWHWfBaXk0
GTwTzDkPhEoTejwGOqLimYMnVldzwQl5eSaYYx6j+yzB2QYZRuCWqZ8HB3XYXd7yTRMm9Dox7COq
hC0xGIEuhWMbIqqGUhVUP6BoJ3uXTWzu9bsJtrSgGSYGsxQc77hwSP+M2TcOqG+67coAsxOzoAVL
EKF2EWV3qeFDbabNTxqXX4DzqdjyQiJIVVaHOOBJftUUn2Yw8xfcx2W6pT/lBqu1MCFZB1G6ucez
K8ZMwjvVo7Jh2nfVBz3n/f8g30B/7ZI1unUrWEy0EXcV1FwRuI+GrXqtL9jfgtAxLPqinHEbAOix
vmSPfuKVPUVfqkHN0TEXtfFTN/XQDp5eNVvLpwdZEfyG6FZb95zWou3IffVNqf+srM4J6DRmQieS
ZsxIgQPJq47N03AQQWQpvvBe6XnuzoD0guY8DM4hTzCiztdkvIgUPNJWngkmKlNjYxBTGXF7KB4k
/blteaKd250Gq0/G4POod7WRGUAeyvsP/PENqAaDpQpUMrZ+kwyu/P2vQIKtIdSNAjLTCUsSgrOg
XC28rjwORrA06rUKsWoDGi2OXKKmY2d9sCNNbSfg7r28EI6Ls+WDeMYzjEG7/ZO9irlJ05V92iPB
q/Hz1sPgRFRmiTZreLSS0GofHUrwipbS3cCr2fLMMAABzQB5VGnPvUpO5nIKs8VKm9vFjJzLX43j
0WwFYSqNkZJw4ulKRtkNfX9xy3sk4G0MgwL6jJefIcS4m9TuQ+0Qt14SgmDOvJ5rv5l7K0s/XV7T
NonQ+yHSGCSIErEOawOdoKMtfwaj3ecM3UKt1deW4ahug7L0qbtefhhedPs/SGhQELiAtRoDEr0C
lnSTNv/9S7EMLvzlGL/KlGJ5QE0mcakYCrhd0tZueYnWdjF+tXgGQQaoaWgpLXKp5+pBdtCr5Is3
cm4FO+GWPnxhpr3dmXuekgfnktbFj1jfR4I+1QOAq288AWrd9S2JODnx9njh+9JY5ftKhWp7RZtI
Kc0zNC5TS7CzY3Ci+nOynaE/oeQqE3HiAp3+++oOW3oDg+AdvDdIIQxHVeimo3pd/SBe7iQHHrrw
rkx2aF/oliE0BMAl5aYnboK3Q9NVMdiDVxSPx+3POZk6AzKNqSDkoe/WYzteV0IXWkUGDeUKr6dl
ac39HuRRdhVFNQeqeb7CRCPyokA90KSx7zg5enMnxdA0MF8vowAH2XQGdpZpzkkUaXg0z3ZG8VXg
Rr/b1deVOzIwU4FGaWwNSgn4DQ3zixPZ7SN9aK7cxVavi90/ww+FYvEou3n7xiCMmpRQMMgQ2Cd7
CDDu/h2z4DkjB8h0BkmyLhYK9KeB7rQ76O3T2Km23t3p/fNEnqtIty/vF+fGY4cstGgM57hEaWVQ
QWSMh17B6tJjXPFCrG3n06Ana5iKrL3t6upApxBVUrQeDV7h/CXRFitsHsLw+U/W8m6D2aCiCKQs
nXCKF6G6aY35OJiFaJdReS7bkveatd3TbL5bY/ZJSbokJwG6RQ2wtjuiWwE0CtGSK/u5sqJjAjkS
mbNA6to/33H/mWRbcZOu7hSpRthgTjfR6BehawbPXf7aV58vf8ntU/xuiEkx5SlJci2hJHlS7JbF
tKuEzL1sguMQbLOtuFSkTWJcmJ3yqQ1+zOpJ6f6kNPm+Q+xI7ahpSlxXOLBVrp7SSfeIkIKI1vT/
biUMnpvQZDazEJFHmnxXZHyuq1Tm3cHb9+H7htCvuTo+TS12xtzCBn1yovSMGrg8QfZH6cRCj3Dp
H7ZB6N0eA+NjmilLIsHT3i7Ew+IUjnyM7slNBybIAsRYnR9T084fCIlDi1gUoU1mQGDIZEUd9XGC
ZHeEnPmNPNtCB4Gr2+otsmU0D/HaQLaWuTbGLBM9fWYQxoj3q6S5JWQ6NmJq55N2WGbBVdXSVwyZ
4/dbZ3htkrm+RECSpKa0SRhzELoVnSF7bS3pN6XiuOUmQK0tMXDYysMclWjyfvuS5BUHGaIjutvH
VgSu3spHAw+P6GkzkFrbZEAxKZp8yXL0sQo7w18gnifY4o14rtEMVfkVj156C6ZW1tjnDaObVb3T
UXuYjF1cnmaTU1bdjDXWBhgcNBu9UwsBjYz/MNSHLhqGjnR25FrZt077xmJdPPZP6e9LBH84BSYT
/6ZVIUtzDy+Rq1tVsJPoLIac9snNlGW9OCanViQh7acOjTIYAPghORnmDt4GYu0ut3IsrfKHq/HI
e+rdTCfWZhm41Jui7ZUEwI/3TtWKnul7KJ6NLEG36XxF4grPvMhN4pxzk4HPHqLCUdUAPs17SJY9
Rl7/WIIlRbdnD+Jsz+Sb7IpHEnkzhE4vXw68U8hKLbaQAA2HAtkTuh9ok2ARWR1Uco66XXyifDrx
eXocjxoHZbbCuvVHZlAmUSdiFgZqxGbnt+XXVH/E/Pb0J8H+2gqDMFpOQkmnObfS9q5C8GSa8wYQ
eEecAZQAJK2DHuMlq0mfSXoKmvu/2R8shs2gQ02MJcrwB7Hz03KiSpiQd2vwNC/ZxCkOgpPZCQ+4
qL+xgRwBPRxRDAX/z/aPySoRq6nBYwqyJKnyG9xxMec9k2eCudqkxAgE2UhpCPe5FY+i5qfD6+Vv
9xZvXloG42VSrEAJdnprhEHDrUP1XSqowYYH9Vr2ccn4mS2catReIle44RWeeQtknE+ODQn9Xoj2
cVUrAtLB4URyiZMebbvf+0Yx7qcX7Uh0CQ/1Y3mTgT/dUB4vf0OOAbYQLE9hmfYRtmmsjimCnIlz
hdEtuLBFbCEYZBhRq824kIduJ8j+qIwgvoL4wqLYgUw4LamcLWGLwX2LEeA5D7EYSThiMtGBbMdN
khAOpm6j+X+bwjaU6YJMqsLEAI9i3qTLbUgSzJig8zq+rgxnKP6ogW11WjW6h6vgW4F+RZOUCKSo
YigY7q38VrA1ByIWXn7mjWfwviH995WxfiGpoC4FOJQWr+zOfbcr/2Qke70eFho6qNG1IUzM3dcS
876a7ozRcQBh02Xf/kU0+L5RDD5UfRckRYAELDstn+lzGwRjH4QrsDk40S2vbvKLm/bdGgMI09B0
pKBEpm/KLZb0VHjxl2oH9XQ7tMPPlW/elC9/uUIGH2h6mYiQPHOMq8EZ9pkHzbgbEYOiNDEDKRrH
HI03L5xmttxbRsOQL1R9CpfVvvKg9XGo9wma1tDmzEE+3uaxZd/ckLTYQFeXE+q6O+ZY1lQ61VR4
ZlDbcUw8Y0RxZVb91qxw2IkrCyaPwGA7jPlvS38qAwdhIAT5hAnq4LGdfQ3ql8nXWuRgMOfIsdVf
OcxrKdbRWZYsgV+L7XdSgo1j6Tlm3ii4L+0egyNxF41iRvsP5wOlj5ofQ5TS76jWVobShCV86tzZ
aez5OF0Jb5ox+s24U58bnhvx1kv/fQUxRZtWakenb7XhZcTTY9xHdj7WnPyCt3cMyqiFXCxZhmfo
FAy4hnLfzmSHsQsopmmcY8FbDwMzUL6K5BDUvk6j7oLOPKGAamUaTxyVtx4GXiRdxW8LCBR1ZQ9+
uyKCfl3zLPL6bHhmGESRG6HSox6IIkXJTVqDGTBPXvQUNZ9q4tyjnO/G1n5VRfl/3SLJOIx96Kf1
s0G63WXM4hlhUuhUr0atGfDZ0tC0coiDafHXSi29y1Y4X80gH11an4mSBgVao+sxdoteP8RLeFco
EAgTeZzgvAUxaTNKsGVo1PDriTiafs6/ZeLfhe4spY6U9Goy0E7EKRfdQRr91JicTi/8y99ss+Nx
FQewpbY2yqRg1vBgKxWVNf6YS3fWbcqrlDz4ut7a2cxpTeF9OrqLK+AZZjOY6h5VxSHw8/F2DI91
8sBZFN3pCyBrMGCw1AKim384+pp9fQtBwZ12yr5ijBqlDO4oHoXsS9YYUEiEQO+MAdl9rV0n2X1t
PF9eDu/3GTRoQjWSiwGPQdLQP2tZZanGyKkt0z/xwhLYIlqRG1o8GlgCCV9b4EyL6318zjXBls3C
lvO7yyvinFS2Xziclj6t0P4MBrFj3CuWGV6JwkOcfr5shuNqbAGtzIVgyWq8EtZpY+XydIxnzdK4
/Cs8MwwYYPBygWIJzPSKcGzBlTcu9b6SBl4wxvtq1E9WJ0fEjRBUdBoItTqXqpRFDrmJ3QjyfQ2C
htIBNUG/S58uf0SO97Fls1qQkk40sbqxfMW5tbKcF+DR03jJ+RhE0OUQztfFqrMs0l4crwcj9pJU
uyVdfFd23AiMt10MOFSKJlajjOOk+ApKnhBmORr77Kw8LzvlBipbN6ZNp4U76A2pe+Upu4q+RK8x
N8fjfVcWNfJoSmsaSizp3VIcl+nh7/aNQY1gDhSt6FA006QrUbmTJ06ez8kNFLZoho6QXpJqWjrG
7NN0St1gP91llolnoZD7tS77iMLqtXZL3leDggu3SksLPBwROib6SrXq5RRJvCaJX5Sn/005FFa8
NZopOY2M7oz5kH8FfcGuegGvUneQIKVTnqXCDr2Mc7ovH24Ixn083AbpW0wjUwq97l6IKhDoPXYa
FECS1LvsF7wvyaAIScSY9LQqrAS1NVehNZvnUthB2M5KKl7ZZPus6aImGpJq6Ozra94LZh/TKCYn
uS12XtTqds0bpOEZYVbUaGY6dB1KGVV8FyrXJbJUHhvbL95J3hdC/4YV9qZNWedtjXRJQdKduqFL
oMhc+tWu/UzOdDx93kFFZOR9v18csne7DDZKYSFWVY2Wif7Qu7R6YjiBp/q0esLvjd52jXdjDDIu
atxhNluG6l6ro/NkQCuDZkt6D6ok7Qq06BwE2UbAd3MMAmrqNFTJgOJCt+CNWTCvg6T/g6EhIr6b
YEBwypU8SkfMaHfCwRj2C7pneDJLHO9jWYtAeaGHw4D61pSelEq1u8mRlZmDDjwjTALVjqOY9jVa
/NRMBIm76WFK7aoKO95YAWdLWC7jbh7A4lHBzevmOgGZq1jyVNF4K2FwLkJI1kQd6qimUOyHvvMl
AvbErHMvo9w2nP638SzxUDdoQx3UKKmn0KrJhgMxa7sxP0sFJ5L9Rf70boiudwUMMh4H0BIG+ZP5
EPhwgt3iqwcqyMETXPvFpfRuiYECFW9geMI0/7FUHxIwm+DB9Ith0eHRyIUY6f7vviEDByH03RKZ
EjbOycFs77s+sgTVE/U/GVBdHVKWw4dkczujkwofr56vW6EA3XR10xm8SbKNlypD1mTZJCrRVU1h
kxwxno0yVsN/ukogXXhXu7o1ORr6LK0cD36Jbo0YSKfE2qI17mSupuvPp+vjH8CcYq1IoUtddwSv
3pNTX/dIsC01xLP3ZPcnjBmklukUIwc6NhhVPlplyiKtpOiyNOAK6bxqj5Pti4lVHGePkr2GLc/a
z6n3R2vM+SbzvIBKoqWS5lSQNHOmFxPc6/V+8CFb9nTZQ38Gk4/GmJu/ENtOLI2UOKUogr3iVGSL
LcucSgxv15gTPletMYH2Gtzx2jXmjfvfnzemi9DRD4lRNLwFM3dUkeVBNZCCOKa6F6qXoHIQuFt/
8qH+s8HOo1UkGEohK0H2pu8m4Sh0dyOPAern4AHLUBSCuTpTR7DHfCY9GPtBM2FCDtF2O432qCId
XV6E+cpYODHs5paokgQlJAXdV29kVCvQnYoQupqRhKiovjb6HZfPeiPswmJU4CkFVFVkKVFaIx20
Ct2Jb0KalMsquodQkCV6hSs4BqdFcfuE6oZqEhNtAFCN+3iHdEQOJK1B7P+W2B/pBM3o0cEjslN/
OyAyICCFcFzUiUYIqyI1tUNhpB0664Q++dKRwCrC+ZMmc4U16TH/mNN/sPN2ba52yNTLAWPHNRzu
TGx0Z/vJvYE6BY2Up1ck1s5l/9549/toj4FWJZJSvVcyumEgH/cnj44LoIHf1k6T3Z4kN+VTjv0c
Y3y0yQCrVs/Q/SoXycl/1LvRNnzTS7zge/QynyfbgFJjfh86y/Pllf5cqftolMHXbmrDvqYfdiif
B/08QhdVVL4rmPxcBDeLOe6y6Zorf3kLSlb7iGfoeAS/teRI5x41J2knhZbsS252iB1em9QWgqxt
McdgLJVZEQtNcgRxcerOtGdjtFWQX0/Q6M0xvHT5S1JcveSiTDwF6kvoiJYD+aevD8/SI67Exuc+
SVPX+8kOhsbQy6rouGqZHZNKWelSAztGRXkVHIbwQPbyoXALv95dXtIWLuorU/TfV7vVKmK/5C16
LcIuPhsdSS25m79etrGJjWsjzDYpbTpGI3r536hMVDAyp/ZyrWLiD6KdDq+HbduaIir4n6aohsHc
jr08Z4aq0+J6YxmHwgtd3RUeG1DV0wyY9wE38nwcL0U2dA3/UQgL/H3YZCCgwxekncfjVXhEffVM
brLMim9oVC9QkvBX7jv7po+szDKpsNk06dAT+GLn6FZ4pHzT2SfBT50CzVOX949uz0/uuDLFfNBw
HPQmMHvETKZL72bDWgjnQts2AVcnCrI3SIh9dMPCyOumUCTJEYXrUr4X9ZekVTgRzS926t0Ic3xL
cY6mJAQydd8GBJqgj3bRlIvYdrkrfoie7CpPMXRyY+5ebV5tNGb+/9UxaVFEarlNRkTxtC0+sqEV
fU2edXt0+r24kxOr5ZRJNhF/ZY/xDXmUQcw/ILCq57O2ZPacEWuqNKurvmnxo9hxwt1fnLj39TEO
smgZiSE+IDnjLfoFd/GtcpOhfWZEhsJn6toE4ffFsdWTWsoxXTIEIARUMW09ir6pLmjkMh76LryH
xpsnSvQuSDiL3PRQVdQRPBoaRjMYTJZzUSjyBjG9PF9Lwucpd/qJc842sVhVJEORVRhgm+6KTAWh
moHbzAyPxnwttpwlbEYfOujvFUJMibAVcWVaJmHWkDYonW6RwpH6r4GwD8MvfwAXIIIGUbNOpJ9k
R8mYF7i9KDlDQ1yaaiVLeChaLhv85o6822EDxkIfREJC/D7xaR0lvo2c+ArdfZaExq38HD3yy52b
O7QyycSMqlih8T1CkB+o12Vw1fTPlz8d7/eZ+LBTh6AmGX5fjd08vm6HH5d/f4OxAJfVagGMF+td
IhRBhL2hSFQ9J06wF/eLrR9kTDhHr7//RPHRHBNdLBCb1uIQWZdSn9TyaRoclFc5sL7p1SaOjSYq
KtIvBlyRP1ZEjXE7BXiSMK5IZ5flLhY5Mcy2s71bYSDV1BVzVI1ZgojLMcrsksj2rMf25e3hLYXB
0Tkwcl3vYSQLIc9behkYxDLxsRp/f04EKCYR1VRNCewE7Fhl0GP4DECAPGS+iiVPFW7yhfdGu3nd
ro0wn2yUlKQgBu70QXFzlK4iMG6jboVbz1GvNGtxM3fEtAgPF7Y+4tos8xGRLI+QVjYkhzRQNqiI
11ePRQZN3ZInjPk2bMgGRitT7GClhN40RS0iELXsZyj26p76kqF27A3H6kV5oKqf4qk6VHZwVx/H
Iwb5b3jR5xZgrP8CBpBSOVhS0xhRH5SRZeXHkTcDs+X3awMMIlVNXc+NhGsvnXKrHURr1l8KlD1/
3/HXVhhYAuuMlGcmYKkSvDy+DeJr0XwZVU4f0WbKvzbDwFGaimWTNvDI+Ifmox3iyXS1M8gCTrMX
IPmu/Myf7/5uZfT7rvIrBA29KlV48kaW5Y9V49eQiFO0/BN6RznL2wqM1qujB2NlStIwdqDXSEQU
3ziAo8iVMEyRe/r+8op4Zhi81cxJVmPQ//5uEryV26NZWARFJHK4nyY6qyiPJz0GGJJbgnfFvY5S
SberE2t+nu5aR/CplpAMgvYq4XjjVvi8tsx8yHwZ1QkCnUitysRGvu9HDWTjx0CzIs18NTLiKiHZ
Xf6qv0DL9+Uyn7VqprKUqlFCc4eXZxb5YSJxFWzlXrqrfgwzgppo19mxZ3DunM3gfb1aBqZRgDAw
/K5IGFMYXVq4nHa6SwuXpYdRdI7zbMPJ+yqpc618tEO7dChnCEGnguzTIN8VaeEJtfqXi2IfblJZ
GYdAxRtb7Xbga9UwnlXa2oPu11gUb/ZiG4T/WxTbm1b1uRwMpoxrYMKkrDGDmokLXRRnf75q3m3Q
f199OD3uIWU4Tshdveake+FhsHov36s2Tfh5CStvQQwcV1qgDXONZy9D2mXiVfD7E/Y0/HhfDIPD
0mJo8rAg0ckNJ5K+GsTqFU4SwlsCg7t4dAAjYIclqMnjFO8Tzbl8Xnm/z2BEk4N+SSpUKAWnN2F1
25kTB4R459JkACEYjWEMIgQXtMRPZ/cTp9tJvukjLrziXfPbQdP7jjAgoHepMoOBEC/Fxeir5fRZ
1YZdJ6p2of8+xxjdfLBD64ZGDJkVAlD03BBqetcb7UtZvvR9YUvDeRh5TryZ66wNMV4W6kmVQuYH
7da1Rw66V/rhY5Pvh8PoaF7lawiYvl92im10e18a43SGWWfKPCN9m4vvIAWNs8QRzB+XbfwiiHk3
wnheHqqlLkrId2gKJ1jZW4EYs9A7ESLIPQZA0nvzgWNzG33ebTK+mI8LKNFDvJXQOwLidmhaaDAh
RX3RvOEV9beP1rsxxhfNoISljuqjmPdpfDKJx1nNdgTzboC5hGbM/5dRhMKBchXcdggsMidx1Ovp
Vr2j8nXx3rA0zHSjO6s/lpwaDMdF2MFNo9QkTALgsTucAjBxtpba3w0a5w2GZ4TJCpSoJZkKrS5M
h97kEbHH1i8lXg650ceCg4xKkijj5RO0cIy3j7k0Vf2ACjQxyqt0nI/JkDvGJNxNE5oRJ+lgkvJ1
rtPeior2+fIebgaHK9vMITBC8Dr2I6KlSt+rxq3RqNACPRAZfc3Q7rhsa/Nrrmwxzl9ULYHgPWyZ
+lczfWiCJ5G4l01sdOp8/JaMzxuBlg1agtGQwQt30bdlV4JQKbJ1n4rZjU+JraLp0rlslH6jn0KK
1bqYY7AEYiYQhGNOGhXeoHSH0ATHR6s56OjieP02aL3bYou2WZJP6IdA+EKJaK40e7+AZU+waR2A
vqCFjs6B4k0QWRlkjoCYZjnIvwH+QqraYpR6c6bxFsWzwcRkUyEbi1LCRnaSPM3OUYBEb06LhqDS
A+Ocl/nhy+Ute5tcvLBnMhOZgXBUyDsZQBznxT2GD70kUUHqg+JNEmah3QrjgYSLJ8nNqyELrhzo
iiWga9mSwsEx0GioJ4Mth6abZqajo9HR1nvVUutesc068KV2OZaT8lhp4yHRjJsyMW4GPb8ph2/x
FIR7tALvY1GwA119jsT0uQ96D+fD7ozuNjGlH0qsP4lRFzkVJJXtrPxSZvEpiytQkQ1uMwWg6R1H
q29FS6rk0BmbxlH6YqdLi63p4zHET+lB0tp1lDwkU2/LDejsirAvLHOoXLMu91WB7vuyb2y5UmyB
9PtKeyqN+tHIowOR8kcMKbqZlDvQkrO6YLi9/P05UMD2COpSmw3TRI+MHHsLqbwlV2xdLTiZ/Hbo
svJeBlqBY4Jc1jguyznZBz7lCBuswCNn4nW24AQc+OE5MoOmIdpzIGEgUG7rq66549Jn836fQVAl
NttCMvFk0wymZebGYzOEd5d3hmeCAdC0TIo+GXDldYp5iDTjEKXcZjze7jOAaYiBog8adj/Zo6P7
moCxQrqe7MqifL9vpCwej/aGY5JtdIyEoRKWHKnlSHyofZ60kVjGXHAiIp4VBiwLYzFVoccN1xZ+
B4GYSIK6Nwe6eDYYsBRqIymVHNFC0V5N8ZmYvrp8vuwDPBMMOMrlHLXZTC9q41FqQZgzgTaQ42fb
adn70WRVCyu1xSiQ+tabQUE/c0rb2C9+vc/Q58XrVuR4NStRKPStYtbJIDm66AT5qRQ5m8JdDXPy
o7nLoNeDh4DgSvIqb9p9C/fYGTQHZzav0sSJNxQGBTDDDkmZEoXDoVZPAalEOyco/qj5ExGk3WVX
2OzcXQWnrAwhCdKujzV0rbVu9hDvvuDBE+MXte1r4KLL99A7pwc2cg28QfAyT54fMjiBgLmO5QqX
dGbsAvBJFI4ucyJ8XsDItmeGeoTHtRiQ3YLmtjmHbmqL99WOdpGhJrqTbzpeVZQTcrPChGYmzFIN
en8HwYXVZi8YZ7ZMKLcYgx9zG7w5vsKqCIQlsDxtUJRUlPiYDvlh1Mp9ERDVCloe4x29Gi7EVGxB
Ii8qsih0rC7R90n5pU4+gVFH0x8lzOb2hnXZMXkLoyd+VcdLdSOLihB3iJGJr5XZOImSnMah30lJ
ywlWeFEESxfVakudJC3KEfLZPFMCGnBGVBZVhzd/ND7f7zlopTJgkoqJXpsaiq6teBbMmzb57ZHj
D0kS22mFudy8TxVERWKbWXJ6FrvEzlTRLoS7QivsiPe+t9nKuAIRlQkqMmWUY6lEUBFcGQjCSt+0
QxRZKDxqnAYo7mYxoNE1czajTxptLf1XVd7Vxn00nLX+Ma8WK1KPenBNwF7fVZlNoJ0pNZyKOccv
2brEQpcqZwg0RDW404vEJWOS21Ur+arYcUlwOVjCdrpkPZQplQyLTfaLo6BEP4IiscakmrRY0+3s
FXeNHTvLaP3B5P0HH2K5pvRpWCYko3iU7g5z8F2Jni+f7w06+48GmCCkaUUMjIgIQsjtW6nMCzqn
a+3q2LmLax9Sxxyt6FA/0bo97zWYd52zlFNIeGc9D9AWnp2Ec7yr/RT81tUnGp/GDi825W0ivQZX
UNZGQ7mktBGrjaPPEkksSUtKS9HQwx8tnrF853xZDk6zOoad1vRZX+PLKr7sobp6wPt+8oLs0e+u
K6yvt2Y/dkxH4BbtOMCmMZHLKMXlMBgU2JZDKZ1MrhwG7/SzMgTQMNKiuKTf0pW8fIcOQTd6kn3M
aVnpfb8TOWjD2zoGbKpEK+ScllgR/tltdm205yxE53T6rQl4AbN4+XplyadqzGpNyoyzbgyoaU3H
MbRjtLfE02IVaNabNTc27oqQV57ckBf/cBBZIqpemufETKldgHdxim6yG8lKQNAv7jsX1FN+j6lY
yaUCPsH/8K7KCQJZDiqRhE05KjR0T06JdpAlf5Y5QS4Hs1kCqmxpWxVVQwyAB1+a/LboiDUHXw2F
152xwWf78VMyQcsgzUOqyoAVfMrZls/5bGUn5YAb0RbssbfyZi880il+weEGurxFMigzJzUkw0MA
thBZKGw50zcZiYp2gxsQQ0PXE7TS0/vO53U5cMCGFSQIVdGsawEnROm1vawZr4toWuGCB4EsMC2R
JK5ch5ygnmeTgZnMwMCVKdKR3SoerZikfqemThaZvp6gO8/IvSj5A/3Cj3tL/6gVikeiFggLdDid
DEo8klX6miMdqH5hyfHW7RowXgroSAOaT9kOWq0Qhi4HT4MTlVb4NHjFnrj9Veqno1V/DjzjLLlk
J/MEbbaDuJVZxnnLceyFgbaJJnvhc+vHV9NB8WqvsiHgxQmithvCVrYYZw27ThkqAy04o714waH3
y6v+Vb+TjrEvvKIfzAXRhQMhXt9wBZ/sauhl/1FGv/oTmCA8NuduRHKIIshuhm5y4ZRXaA2LoUo1
+OML762Ou6mMz8aNIKYhxu2wYhF6UXb5qbyuPNCFVscld2m5skotPt/7JrquVsl4bdGJmSqoOtCV
ECtM7J6ApqdyOBHHJvasrDDXZJR3fYpeQgmT2u1BwVNhf5X70216Rfats7i5E9/zNau2Sxf/WQW3
8McTWRdKF1cFnEjYFSfRT2c7eUh3CQY85jONkXsv2oVX5F73+4f/YfhoM9hZmWeKgXIhzQ0J8b7c
H/JPstdjzGnR7eRlsCeXTiAtsrXcX/7QPJPk44oDNRgnIaEYVJV4EM12WcN7gbrsMKAv+2iiGVBA
yOQYzQCCvBMWcjbG2lEGhYMAmysBsQ2duMNAK5vYpFMqRmOEyYtI9+dmF/NS4G3nWBlgPlVatmKq
4xEZL/Hp12qv2bVPbBrXBE6FflNoAoCCuqKcOpkbegOvBr6NcJhPkCCQYUINkzkSej1nUTighZJS
20P61G2vEif0wRdt9acIAu0DGnwNtFfo6FTK9uILXtEvO8t26ev9T2DfErViUJe2Q8+rdqUcTA+T
foKLh6zeW1wEQE/No+lMnKxuO5hc2WQOBZSJIhEyS+iIetTPy3flgHT1lTLBJ5jk6b3qqbSRLVMe
Tmt6TR55deDtt3YFStWqpoLmm20GmsmiS30MVB9iJ8YL++yO42CZpVvXDggSjdaW+54Df5tHZmWT
wdhBkjtdI5haKvXRCTTTKuNlD3ZXzrDSZi6yMsN4VFOYTZgqOJlyN1pCeptiXnRW70xwmMa8y3H7
eP77GWUWWhchrJKRTsDQNCvdtf701B1p1RS3sQO2cfXPWun+W53MztyAvkEQoo5unHgXZfuFx/FB
v85PxcvV7zN4oGCuRs4EfL3sZBwkSNL/w6DOHUndzOJWdhj8FKNsbHoREJ3s6XQ2Hoh26Z62Uf1R
M+XKEN3CVTxatYs8q1TgJy8XV4nUvTmL/mUEuexxsshEaUsw6c0w44Lt9elcqOGpAKmMMJeWWU3e
FA37vzPHRGRd2natiA53h5Q3of6A6RFDPAoIi9KKE2JfPrGyyARjspxmVT8igSBR70kauDvE0l2C
jHNieaeIAQZxCQvSdciss/guiF9EXg2Ntz8MIkjRFBd5jKkhGXUC0fxcKWdJOXZVbGXJ6+W94SyF
nSHr4mHWI+rW2hy7wyL4Yda4l01s13bePfotQVl5tDGGIapWgIB0tpJ9BQLuYB8FdrD7Z3o8vP99
/kWkdKoom5JGQODBkkMMc26O6E9F5SPdde2NwqU2o4f9J9BZGWA8WhVSsx3xcIj2BDrin6E9Qce0
wWLPDh2x5hUaNzFuZY5x6zJvBU0YEYar9WznmTuYxxrN8MmTjF4Q3ev+qH1uZY/xb7lMZFy16NGb
wmMQnRa0O/6+zAbdIrTP6ZqISUy2j8cMI0GRaZW4WJ6S+KwnrUWWzrnseZtwsDLCQKkZNGFUB2jq
JclBNE+z/sjtNNw8PysT9E9Y+XaZL7JWFWizbieQLIafx55zQLcTzJUFxtekup7yqMQFRxNMjCdY
aOwR3NhOvlLS8/SsXPOzS96qGIdT5s5I/4+0K1uO2wa2X8QqLiBIvpIczqIZ7bJsv7Ac2eG+7/z6
e6Dc66EhmrhxHlKplFLsAdDdaPRyjmIi51So+0l9quXP2wcj+j6nYFlHsihg32/iI4lvtfHw377P
OdAsKdQaJU3cODpYT7X4SfaDT9siBLrFN6aUA4Z/u2DCAzw6j0AxaR+b2d0WsT4Scz16wgXdgZLW
KCngkU8vk8NeG2FuB/vxBp1g77nG0q2eckdEPyE4HMJFVDUtB0MdsHkGiS5VBEfdEUH6nensR//5
0/oJF0wB0U4yDR+Ng1Ed2yjlu1G3S5RviS4omIoOiS11YZ3gfFStkM4AhTdAPqZqNrFejGnabZ+T
SAr7+0KKX8bgqm/R16H4g1MNBYaXbyd5Ejz7RMfC+QEryVuzYH5AjeddXIanJFT32wtZL5/pgDnS
dEOXP0DGgsw3ygrWhdvsBswMobenQuZMOQHhzUMjoqhPZH1JV3GcplVKX9AixAxJkD5FKhBqQ+Fb
mZnIR027iuA0Te3keGolXAGhuU/sVH+LGf9AFDlT8UXuvdY/jca5MwR6t35hX6VyekenLphTf0KD
PZIELIGk7JsjkKmO2+f1HshsrY7TvKGKCS1D9GKZY/EplYjXxfU+j4pdXeVHPZ4PetdKdhnpmZ34
yY1fALs2QPM2bmWvzzBL54PvV4vays27zgP8lGsp6CcnwUupaUfLjGGgUWwbUXJTB8Y+okjhGorX
KcZ9OxUvRVuptq42T0hZfZ7H8KEhUH7LdzUpuMt8oG4H9bHNMVHQaTdqjEmNEMMnyqTbY2UdGiso
7KEzHcD9nMewdFFP3eX4mQQj5pLUYQTPtA65Lz/qynxWKVg/8rA5Zf4wYcK9fZED2uywtmdU10Lk
QMNdZfmZk5B/T8XAYpXraXKWN09yMWsddrkn56G7EP9Yhd72Sa67kKsI7sKVO5h3A4w4dwSmsNam
XkvAx9wPf3QvXsVw965mZQ0COySr1e6ltEC08/rflsHdu8ocD0aEqSe38nsnUVNw/AY30mQI3l/r
ScDrifCvFimgVELTJrsY6d6yDW8+BEhmZJfEGd60x+gIDjpbfQVLoAt0GVHxWHBY/HsmrGtZUkt4
4ikPvLYJHS0BZdcswoVcvyR/Hta7s15cK3EW+U1swjta2m6OPWm0HCNAtk8EuiBaDuciFZAlUC2A
7pU1Cn2nvPamSQDswvRqw0/xkGh1YUhDoaegVaTovRo/6V1m18ODiSPLvKhqnW01FO0c5xbLSitC
y2fNc80jMFLNBpXL8pBLAvcruL7ew7fFAXXohAVjNlLRjX8eUZCon7aXIfo+7xTACdv6CuIKOT0p
DUC6H//b9zlvME/ATm8lJANnAgiMwnIUWd5tixCdBOcQkqqJrKiHqUR5Yne60ym1LfmhDey9bUEC
JX73GIuzIJo0SKWJdxhFq1j1Gpb3uhDYT3Ae7znyhYyylaQyy7EYsk8eqZM8MMxJ7VbZd5injE/J
q/V9e1Hrfo7K1AK8iwmANX77SjUJLR2jouG5dRVP3rNnQHWqQEgMUkX5KX/tEZvV+8gEnnHkqgIF
Wc+6X+XzrStdn2RaDSgltzePWevbyhTZiQz4Xd0z80NHXwBTGojAXVedxUIo9+rpspTQREK2Ixkf
onqyafulrzRbNd6Qs3STWnBnraroQhwXhGbAOh9ixuYzVJCFJotu0twuB/tJIfAXIkmco9UMVZ6q
XkW0lt801bmPdMhSMbh02FabVT1drIj9faGnkqIUrd7hATerTq8erejT9vfXUxILAZx/lU0zCAlB
b3nvTTvtrBx6kKqTe2On7U0bjEGH+UsmamdaNfCFTLa5i0WB+lgvqN8prmZdevM5Q1t78iev0oUI
zt8GKO2MVsQujAqzE6Z6NKMJMXO0N6JA4BfX62kLWZzvlaWy7lQFLfK9p3nDHv1uzgw0zdBJMYPQ
eBgH81S08Y2AbIxPvlN720coUhHOsUwJKcLCR7cruM5tDRwMPRjGtkX8xnkRheHzqkBd47bTaFDI
z0aUDJU75Unx+mNyqg/jAUBlO/O5cVXPemFAZfWeBHb2JEJBYl//EHLQq3Rug/2yDgq9wVNWnnM8
N07SjGbJGkiR46e4F4VqwrVy+5lkXV41HRIaKjI10w59Lz9Md34cvOChvOm86h989L/orvhkxXYl
GsQULJZPRvVDVhfqBINkjcTt5+iWzXrMr5JjvdDn0Yme29saHWJiro11l/Zzl/kMVVHVUowZLXS/
nCYkJ3M3wGw8ZvUO+g6ee9whRj4Ur9rztmqJpHIuW6maxm8m3BAlY8FozX3gz3sfk2GpIpqVF4ni
fLavowPNUpCnlsubcHr0g30QnWVZhBO3nnm5qis/VTV1+ZAZNeS0bvEJEeXeutUeWaNmeJAP0x8V
FBbSOAceRGOc5jNMk+UnslOy1/YAThAika377Kt2sM1d+GzSRMM0Jwj7aQU06a45q9Hg5sUkeA6u
50kXy+E8ja51gzXnKJnWgLqZbpEooA6QJ5AknzGWmJ8IJp48cbfbemFrIZfzMZEx0X6YcWisms5g
TYHw9vrWucqu3neHWdAd+Zto7LqdnJOJ27qVzQHR4DgFT9pIXosYEQv6hwEDfRrm4gaALI8qjS6T
YoSCJ5XC1rLhT/l5K0zKN7ppoQU8Cp3Wte5mV7KLB8DHJg4FDlV8UJ+ie8YCEbmiNKHAu/GDV2MP
HL28RzatCB2/vG3Gk0zekHEaXrfdiug8+aGrSB06JS1QlqiQ/pR3oOcCKkblsu4I1mCbidz2ak/B
VX/4wSupb1KzG9BjG4/oY6o7u2iMA417d5TbXS7LpyD3I5AC1Ic0yURGs5oZXQjno8TYKqxUgesG
4sIjA1SSj+jlsdkUp+gABU6Un8NKfdkqEoY0L8UxiJGOQ9TbMo2QeRSYiEgQ53BmJSmHrkRYI9Un
Qu2xo3YvvwRm7Qo0hd0wW9bAeZysi9h4JR5GRP4KxtSEnoL2TNHtOd2VEfKjP0zZNfTPo//3tuD1
uO2nC+AHsvSoqufSYhe9rx8mMji0lwWz9+t7aKB3lFhUB5HDr04bDNUV3DReD2V6V2AqwQKiYxv8
aDFgtr0W5q4+7uFVEHdYkUanas5QQWMT/t0+2wfH5tgKL6Hf3A5XOdxZgWWtkvoCHXsdYhQFgzOV
I92+I9489rggABrxFOS2qDH4NxH+VSx3OdR5XPi5D2fCIIPKZ4rroQcZQPQSOT1u9coznA7I14iD
GQyo/t3MBUq6rivXH8BdF2ZnSKaWIV2R4D1hPavt0/b5/SZm+SmAz8IOUoAMEsuDqvveLb8np+CF
kcZHX0C+fBLNIwjUkk+6GpI8DZbOQpbYt4fQcMbKdHVAehMRFo1g3/i8aysPFEUwpJKi+WAkD0Wz
3943pm8bev9+Cy2iolqNh6ah0MdRk5xgfPDbS2Z9o90pGD5tSxKeEFvqQpTa0tkYegRgZD8AKqt4
KJzE0fbSvrqLhM3/6xHCVR04x+Fr5ajWgN5GMXc6GHS0/XJoQJCoHKw+94pJe2yH8E2wQtFmck5E
D8gABBhYGXTwTAZggSl28JUey11wUfaISxpbcxIvDISzhiI14dxKkFCp72UcYy3dtcTLx+P20taD
5+t2cv7DJ5mqtyUUfm4ug/Uj1R70VvRG/01IeRXC+QhpUJSOlNg+oCoeu/0IfD3jFIO0QfQcF6yG
z8+OY9/pEhueH/19WpzK9ERF1MXrfdH052L4/Kwxq36cJciXNyB+/CerMtr0+4i+fRM4y4EnimtE
9vXeLL6wL9KqRU9C5mI/qQ5U75BcQMHiKbvqTtyUI9pC7Vdj1jKLjp2OKGoIL830OUnPrYhkWnRp
qZzDmKU5CE0fx9R67EWTurM3u8lN40QPNN4V+2hPn6x9eQI9afSElEJsS95/UnseVC2OJTIbwE90
QcMb6l8Vzav75z8QYaCYYRAD2G382KBVhamqEoqJOis5yg2rgBM4LF3g59eTQgs53GaaSlgQgEGx
zi2WHGHoG/6XbFc5xQ8lA+eGvidevMM81BE5ofqC6vv2OlevzIV8ziFTNaR1OKD7ZcD6BkOxrflb
0AOkxZoFub71l9NCFOeGAzoogSKh4lZ+ZngcjHOmvjFemOmlu+hOhNb5ftt/uEMX8jjnq0t9bjQ5
apaMMq+5bRgV0Wd0qWCmnDxu7+LqDbMQxflhpZIskOXCJBIzdurQAPRV68gSsevybRDd2Ks2bhBC
NPwDJeRqH8FUmamWYgw6nlGACEK7iL9OKLpsL2l9iGUhhj1vFn7LjwMiA+0A6d83NskBCi5XQ2rW
cMgx2EUXfde5E1DqGWFQfdG/YIRFlMxY183rQjlnpgS+Zck9bDDD0GVuS/gZia2MAhNkFvZRTa5S
OAuc5SlIagaIFIzHOX6oYhE0okgAZ2Jqig6XKscjWvNPuflgiGZDRN/n7EorgdauKmg9abKDBorD
KP/35LJoblmoAmdJ0G5dBykkZgHUSzd/lsBSNor0bf0JthDC2VCYtjSWW4C+MD4vzcvAH988MpqA
6X6s7cntH4vQ9neZaHD7Ny74qgBcfFN0o5K0Ad7pTHB5DwzhO2DJeWC4O/heD0CKcjc78WPhSseo
cFHZ3DY09vkN/eOTZgzuSxsB8I4cy3j+pw+sOrYXUXAlWuaHDFkd5hjpQBhXTHZ71u3gU300bgA2
eEztHDi1ioP865l+Dv5faNnrTsswDQvUPTLl34GF2nVKpKOCOpK3qjyrqmo38fP2TopkcI4xUWdL
jQCT5RZ5bPeDZ5qtDTTEbSHr1nZdCOcW50rzY1JCSJPchubtIIuKmCIBnNfryrbUrAn9V6N/SY0v
hohaeV3frgtg8hd+HdRegYULn83rtkfl0L5PWIgndNcLwMDF/78T59yemStNS2Y4jelk7pvHZNe+
tnj5/zMV3O7Nx/DB3G2fjUgBOE+YtQox5wLBlDRjvAe9hWOCNEOXedtiVHYEH032ujTOH3Ytlbog
wCMCgLMI2jS3R02hQTmBtd6jCwtjlhZAaYmbgqB3vABALbBFY/S/CW+uP4Lzl6pRoVOzw8g+6/ln
jGkzhvSqMwM2E0HmiFSS85B6PhuSoUDnzeJGaR4pEVzBIl3hX36G3NSdSfBO1p7GN3rKAOMevAxf
6r98T3mwHkxPfo2U/6Ys/EtQIkBMjVSkSZvib784W0Zp015E/L4ewvw8JP7xF7ddHOQmsvca8AXq
6kAkZKOS2I5jQVZ7/Zl5Nbd3nV2YdV4WJlIcuMXYjOPwwrBQjYvqaQ4G8F1RvPubWP66Ls6JjN1c
UtpA+co3hlFReiilOfJ3AtRAwuaaBU6XGdSGwfEPvilOiJQArNRV6sGWk/mHFo73RjE6/jgC2Uw0
GrJSyLIU8LKZMjgWVOBwcL7L1/NOol0to3e028nfFGBYaq++G7/6B5aXje41gEWh7+PReN52LStW
/atkzoUhDNOrFs2jbvG3jGyBdiAxwOgw0vElFqZLV2C4fhXG+bFQitsQ5yC7c7tnHObonLqwpDcD
xEI+xPPvlH2/kzFCJK73MPf065H+KptzXykQjFPMx2GLKzsNUbY7KNGxk9zsrRUht66EPr/K4vyX
pppVIU2ZDCz78TNDxkGfR3lkXqbHMLUNNEhHf5BBb1R44UP8oj5uH+pHJ/CLeD72oQrwUI0eZ5rE
kpPGXgbsa2RF/DD+1y7tV0FcAOSjf3YczBzrlAHBNwy7rjAvrVSIyoIsxtk4u3dftPA1WRQRvxsb
yNnLABl0gxOq6Kdx1x3hbMTkOx+rkL8ui4uIAChk6qUBVQEmzj95A/+589Jb2ZUPohDi41XHZFnU
BDm5BX5JziQQjUcGjWJU5qbX0nzqO8HUx8oz51cBnN6Xhlz0/gwBA8IiAqB3lkHzXQy6ukDaQqUp
cYM7US/HStoTUk1NUVCtAxMB79AaaoxhVmszbgfyN/T/wIAYqmMNMwf4jJNeRGnPj6HYrwI5P5ZL
iuGDYR4CgW0ue6n5BNveNqt1X7lYFHdWZRDPVt9jUWSveJLd7EOPVS7A53UnHO1f1cGFLO7Ygj7t
SWlClrzPj/Nxvpn3ybNqy7bYM66q4EIU561iy5xTqkGU3yW7Ts4veiSqG6zc3+x4oAyqjjkeyqc3
07pF6c+s/4kWqgeGjEvsCaD8+Q76B/Sl7aNa14arOLbkhcNI5hb52r6UMfRTfQJnjx2Z81HSRaN8
v1Hzqxzu3u4HY4hlHVoXAny8fmJkNsTVLpMHrK4b/7b2sr+2F/YbHbxK5PS8Rlg8q1XLNhJPAFux
C0e/Hd7liXRwXS+uojh1z+W+oyNT90k+xOQSiFr9hWvhdFzu60i3CgjoPTZFPOzng3Y7edpOfRWt
RaQQnI5HWjQmY9zJ7mRZB8nKjj5mWIYwF8SN696WEeNh1F/BtCJ3Iw4TCcpKT1mtIrqlAONLwD/R
HuiZNX3J5wx4JsYXke9bicWZdV2lcjkCHVpR1mUhu/odQ8CfD9au3gUIGlksLnoIrkYXC2Hc7ZhY
NNNyPUK+ID5bZmcTNbINeh+XuS3Q9fVDuy6Ls2LZaHqjy7Cs3gMLxhk1CscCEZAGOFowAhXudENu
aSOSyjbrQ7CxWB9n01oQK8GgInqqw6y0w6DaKYW0y0ISOllf3U7GdJsqhhfhv2nUJU7ij09daYn6
sJhGbv0MztDDVvYLPIJxoQEC5c3wxptshyZld37w78wzwKQYzovhTg8+ettFjSKinedMPwQ+dTLn
EJ7Tb7S9WPQmlkRJ3nX3cj1dzvonNJqDtBJBsm5pNqgr9+YkIt8UieCsPrG6QR18BHKR9ErKb6oh
em6zfdg4JD6XOlRSMmNiVHaDDDgb2hfVOLQTYn1kjtN/P5/+i5Hz+dS5zdC1miDY1tCwlpHc1uOn
pmzApfdp2+5Ei+K8iVIlQ1vGENTE7aHN69bpKvmrqdf3KAKdDL8TDfeLBHIexQjGyI8pNKFu5hjA
xfLgRIbimMR3clQK9UDab69QoN4651gaXzKCKGGM9NNzECb2lF+qUFSGWUky/XpgnCPJa4bLpmIf
6YOa78mIVpcMmGzkrSEOa76PT8NTJK7/C/wzD/iOlvsBFgWx5edulz+TyZZ3qSftrBd0i3+zJnDq
JrgWRGhoIrHskBchl0/8Ook0lsKYkSYZDtV03/jfdCrIO62KsTSiEmLo2gce+9JqzFaLoStJHD9J
UvzdIt1Nqhp7qqa7bS1Z9R5XUfwzutcmbSqZcaf+S5o869nb9vfXg+KFAC5YUFojMdQCJ1X8Hd1K
Nqq5GEapdxkaUf9fKZBVtV/I4wy7kANJshQ8o+vkW2w9owZpp5mo7L5Sx4XaL6Tw1ly3hooepBlY
p/+AyZr3LFVdH4qvKMAfeoyegKPiRA5SaRdPxpfp9Y9ur8Uv4MzbSDNgxRQNmivnS126VvuiG4Lh
YeHZccaddWFN+jlgbfbNSUeaINv1r9rjiKxE5qYPomqaQO3f486FdQEfoZh7Fbo4WK/h/BRbqpOa
pu0LE8jrTxrkIyjohQGsYHKbN1pNqccDy109sFyB3mCuk5Gz9IBzt1z1j9qwLEWRNeAPa5Crv2/1
Ym2q6hckMOfZjapb1X9s6GNvfto2tTXNhwysCT0Mukq4QCAwLBk9yhIyOsNN1L35emIXbS2IHNfO
aCGEDwbKEkj7QcrSRj24WCqAVD/G5fdeqtztxawe0VIQ5zdooc+9liWyC5a4/JwB2ncExqB+ASLb
aXLZ9FojiEZFS+M8RxobPUaZmddVTYopefLF7IKn1rL+KsHju708kSzOf4wkCJtaHzHLoft2ku6q
gTomRpyCL9ty1tz7chc5RS+AzA74ThyXWd4U5DEfnre/v/oWXArgXMRM6FAGFQRMe/LA+OKCHSj+
TiGo7Rksm2/Plyi3RW1ITJX5kHQplW3vwppyKR9JUVZgBJqewvimqlM7kp1WGh0tpk4whxiYFsJ5
fxwagQlf7UvnLn/SyW3ZzViqirw+OikO/qE4vvsKgSKKDo17NKRVN0PxIciPj611r44Cvy76Puco
St1SzJni+4k5fAr60EHhSbCE937FjRPiWV16mgAHLEOkNDhtZPt7BtxJNbtygl2wT1Gy1oBu1Hja
idGMBncxRpuULyaSSdv6KVgqj4oczCMp4wg3WG++FfkXSr9uf381vbNQCp7VpWwAsFEypVA6rDLb
BcDpseXvbHywvoyDsy1u3cUTAERpCqhv3+kSFnpPhzaVrBp6n+RuhxGwDEmx8mlbxuqtryhXIZz6
UW1o87RDxIaX5OSYJ+NG2pUHcqfv2bUfeX8SySzlceqY5KgYzhbuLcl86adzUj3kgWhN63rwc018
Lbwd6yKrR6zpneUENSr/2A12i/m5d/bEu+wvS2Bka+89RUGjK1UtVbFMzjEq1hgMQEHD/YWngiZl
j+McnA0rvUnl/rbSdUH5aH2BV3GcRwwx5NkMIEl19Qm0tmPnyUPjChSDXYAfbfoqg3OA82j5Q5fi
SqYX9b3NJdqrd6yUqSJhL9KK1ZflcgM5NZRpToI41hBpnFkrhgkUNDdzIif9ZNod/K58YG7jPy6R
08WwaeM+ziDUB+bVmRn0eEhvaGej2rKLPFEK/zdRzs8ttdidszDofKDq2KSQNzhs8FGxIzyfLZQN
mnO+i9xG+GxYTaMuttXi4qp8TKNJAhfV+8Q6gwQIXnJQ0rDJWfoofEGwr22ojMXFVCbGAhtCK1aY
G9BNw9rZzSN6v8/i18N6THDdSu3XrZwLGaxsEyzA0hzJPxD5KJHUVqdbv7sd8/uwehHoyrozvgpk
Jrk4O5SUYPhahJftjj7oEfr/kPJwxlfLoXdD6EqnzLNckVtZfXkuz4/zK501FEpGIXVCY2V0SG7H
c/0UeoyeobX1vb5jaWPpFO+iJ3rLsiCitpH10PW6bM7TyEXZZhhfRc5WC+0kO1SAkwplh45v2/sr
cKA88Hxe5XmXUtCPNr30Iw/CvV5kL6WhXkI/uaVA4t0Wt+pAVdlSVJVSWeNHgruZ+HGfW2jboIdU
eVT/PdMEosfF9zltmWmsqCVzZ8U83ZigCCZxIBggXVXIhQhONXxi0qRo8X7GXH5kV41ky5HUAaJ/
EKWERZI4HTABmeRLGm4CtcAgCsL+5pGINmzdU6l4zJp4M5sG30vWEautYhaHtB4bhmn2wW6K7c5r
junJcrPX7fNfVWsNpy8raAcifHRv5XMqGZmOQC7P96YCaAsrv3RF8J3Kkih9tKprC1nc1Ra2NAn8
Ci/NLr0x1LuiHgWv9FXb0QgFDQhVgPbKacIIdDHS56hE6+ZbkN4TebRN7cdgeTOYDbf3bX0tV1Gc
KkiyBIiABG43JOZ5BJBk342CW3lV2xar4eKOJgmixkQN2vWNxklQhca/EERtr0MkhDuTakjqrNAg
JPX3jQ8iiPYQiVzaukovVsKFF6rRksnICV5en0o0PAQn6ROG1t77UxgX3PaK1gP5qzSeroTMUVwW
Ojz1gLE83QOqQmnnN+x+wIjLHUK2522Bq6qgs4eJjGaYD+jvYdnqaaMpSMob1cPczzeVMhy3Raxa
6UIEp23yhHo6yRFV0xx10jjfZQmgV3ObZpZAr1f1YSGJU7pI9sOepihyx7FsG8m5hkA/9raXs7pj
hg53CW48pPu5YEw2u7rPajidsduH9KHXBYWEte8TBaQtskxUBf0tv4YoeAf4pRYhWKikJys6RqXg
ONY2afl9Jn8RAvVDrtXphDvayAs7mj8n1aXKlD84iaUQ9iMWQuRBy0MlxxO7ydsvc9IeiZ9WNiC+
vm0fxloAuZTD6VZWUGo2TLfiY3DQbtqDjq6nP8HmsZSlGE6x5jJEVNxhz8KhfkkC+ThS65hmkiCe
Ea2G82cmQHqz2nxfDZtIYIiJeBju/6TnZLka9jMWh6NBgS01RyQg65Kdj8rnwkSzThW/bp/Nmt0v
xPA4W1EQBkrZwhqDPrP1aDf1zznxjOZlWwzbFP65shTD2SPA+/qhbrCaWT5j/2ya7+UAyIvqq6F9
mUrRNb3aEr2Up/66e0ALKtKsxiEx+LAKAF5ONtoyQqrAJq782fq7deKv7VfrGPw1CJ+Cqx28RKEE
JQOFyjLPEGSYWm+WyL6AZJpVQZJd8JCCm8g/UYcNHM8M4RL4TX4PjMvyRdgZxRb3YbPRCG6gM1RD
txxnCF0zatkE2jIsXga6JiMJD07BnvVGtS+iV8uqp1oI48wB+DSmWfdYa0sYMu0M7tAgfdjWntXr
nSyEcMZABj8wCwJ3XmNN6KDEczB0zbMBiqfEE2GQr3CjwpGoFAB/6KjVFb79FOwe85hQKE/vlUcS
OJnuepYjP+2++HbGoATir8b38vJHFr8Qy7nJRE1kv2ngv3LrDXwldqhctIi621u56r00DUR2aDJT
TMIJKcs8ieIAr7GaopVcvsusOxMIoVkz2KQ9msozaQXx32q0RBYiOXVEa60VESYSmVzWEB16ENba
nWvagaPegGD2uL3GVZVcCORU0m8DeR4bhEuy9kVrb/XythQ1Eqze/0QzLQ3jgdQi3NUZD12IHn3c
/2a2l7WnWpSNWP2+TvBmwlyHKvMlR3/Is0lTQ3y/ug/jYxEIkqiC7/PVRr/Wi9Tq8fsb4Ofn+r6f
BXc+O9QPPui6AL7fqIa3H0MN9YGpQ3+WVNtm+ZDG3+f5KxEdt2gtnK9X/VbtcgkPDNqkTh0/zZHA
/axM0MEhLBbDR3uDrllVhtPQ7jTrXYd7TK+NTo1I5r7Z9zetXWPytnWk+3+K3AFqLts6vXpPL34C
24RFOBAEoONAqIuA1j+18jmRYzAkAKrOFPVNrhrPQhCn2XM0zQgKoBlSeueT+7F4KkWYHKK1cD4o
jWY0ZhWsdpRrjmyWzlwcRmvYzZVwTHs17lishvM96HqzyqJGiNu69Xl2uz34AW8Y0Xy2jxxjr+3K
CwhQH0DX5G6fl0j/OR9ETbOb0DEDwa1lR/oXRTtEJHPV/tQrgoBUJIq7HIMpGwNZ6+DS/X5H1L8q
oqNiO+yHPL6tjPIPcmELW+Drj2FR935VzmhalOpjGGpOEFq3st4IfLjAqPn6YuVnMjLc6BOWSbon
UemMQSAQsQIN84tZ8yVGYF0aFFg3yBYh49t9qyrHQLoXr1KQn9r9jkE/sq6V2Ka24nT3ifcn4zvL
veT8iqxkc0MGVqQY1WdQ2JzysRYcl7puAQbVDEPGRcJXNv1qiq0qxyKHU4OsvRPdTKcK2D7qrvoG
8Ijm4h+pW7/TOud2fxhPwOZID9Wd/+artnrzZ7M2yAL+/EGcZTRpCVc2sZshaA9xB653wMQotYi2
dz3sWMjhzEJKByuTO7Zw9DifWAdF6GmPMebobmH2TvoiMvl1z/lzYXwptDZqedZMCJz6Yp/U8sPY
ho+mrgpmskRiuKdUOCF5a7GAm8avBPhZPqhVpO/b3ms94L5uHj8JnJlpVIc67lSyLwH0Nx/UY3qj
PQygBZgOpBYl1Nat/bp1nCEQuU/UqMEF22I4PXtk1X5yDD3/YO0Lr3wR1yPXr6CrQPaDFtdpnWbt
HI8sviqGz/0Q7o10sP1I/xTXo5BgmZ3Ih1gIIBIgbkRKyvhQse51c0SCEhnQJL432+65KtPGBkZJ
aOdStyvC5N5Kgr/0eKrtsINRqOAEmqjpGGb6WDTZI4iBU6ep09uCdMc+qQN7GKvdGIO/vA8P20fP
zGLrx3KXc19T1Rxp8L/JmkMPTliWrBE9dlYPYLEn/MWsWDoe6Yhnpip11PAwVF/TOnU6jIRsr0ck
iHM3+WgWlhVRnDSa3sF3YbcgCp9+VFG+2xa0apeLFXH+Jm0xqJnCCTNqxoy6ZvDdqv4kqL6K4Iva
aafj+zXWIo3EC62HptLtuLnx/clWxYGgQBP4grZESEMQdCKuUNH3XYXdJ62ngZ36yZ0uZ/c6GglO
BTG+9uPU2WUvXUg4oF12OnYNgmO9+CsxgQKm+N0Pq4nvZtmwaao+p1YGZtbpEmdwJV18UcrJVdK2
tclofFN046ghHxwOE9qYyygBalRwo6XaD2NQ72szPA5xhJXHT1ZB0UQjp0eaIUMd0WiwJ6UuQD0B
RPx8wv9cqZ+kUL436expYEtLg/KxqOKzgYqnk+bFOdL10Darb3nUHYvQeJp7M7KjDo2dZqqcA3Qf
CTRxzcnp4G6lSCnIqmly7xSrt4CcBvIvjD59s/JbKfm0rYBr57X8PudEx1ZNqsqCm2EQ6No7VAqD
WhdZ7mpnos48mWlSYioWJ8dQQsxwYYKNtXKQk7wDewtq5MQOnlWPYDwdrmOXO6KOjtXdW0jlPHYV
tCD60hErzTPqOkntzKni/cEGGoqsEgBIsRLfr5eCP1ODBKhjuqYRO3JyE5eSo+c/zOI49s+j6faD
oLdoNUbRgSJFZVNBX7HK+Yy2bRKzi01MSsXniNzE0X0335HxAgpcpU/tQHflbl/1uwpTW0LPuBYZ
LoTzVayystBsINEZnvEhqfdK/TDpT+F0R+tnBN0C5RcJ4/Y2i+t4xCWIKv0UeVGHYNQs9lUs3RRS
eJ6U2QMagEDkmkNero+zt5maE+BbZdnN6uquN9pDPgznNigEEfaa2QFa8f9ud74TR5nVvkeKC8kB
7W2YdxI5ADvV0g5lfNDAb51Hb9taumYIS3mc+eVxbAQGy4US3Qv1S5YI4sv17PViQZylAaQkIrIh
4bUMvgtg4qducgAe0l81ptOAbFY7xVEHoAhjHwCX7o0ojF71L8sFsnNdxGahYfayn+KBQDFD0D7n
d4hBnDEGQNF8Cg/NXbhLHeV+lgTqIggULPb3hVjT12KgamNfy6qwE72yjQkEXypxhlRUAl0Prxdb
zEc/tSVXVYKrlXWnRTesJkZsi/WKOdJR5LDX7IBQaIRFCQgX+QacXgcTJQmwn1IjgVih243adIir
RpBSXN+/qxhObTA4hs5nFRmPOM5vlTDcdXNylMbIU+NMYHLrJnAVxWnIQKSiGHNoKDVfx+gvNOW4
2za22n283DNOGSy9rGdQuSJkN2rd1i39tjdnANzUKprfaifP6VelQVbCLNAnn3UODvRR8BOYe/oY
iF8XyemIqil1W2gIFwIw/zAar8fZp27UNKBPoCcDJbtRGly05u8nbXAMBSnJ0RT4gjXVWYYUnNee
U8COvMe0RvK1kP8eELuIKAdXbWHppjl/lmmzFsgVbt0apTodYPbjTXDpHfbyw93rbO/qmuYshXFK
qpLMx4A9hE3ypUnup/Zh+/urG3a90DVOM/+HtOtakhtXsl/ECBrQvdKWaW/kXhgjjUQDek9+/R70
3Z1moXkLK83DvKhjKgkgM5FIc45c9yh1kA6dYs19kt6P1oOZhtdF7N032yVwqimlgxqRPGI4Iv3x
DSYW9ec/QsSzEW7/E5vwVcRsmMxsJLg+o9v+mIMASfms3xXIGHnNsfSl44BX6Hkp/sALb6Vyz7VM
6StrTFG76arISeiLZrxk2teiKwQWvntQlqKhSsqKtG88xBtvb47USBuawCk2txK5naL7dfgDL4WJ
D1YGthSkErngbi2Jni8DbCbVqd8yXvjVPFzXhd1V2LoMUBRdx+wbt1tRHqXtHEPd+iXojIeU3gz6
H63iXQS3ChtYowDaQOCWLz8L6yDL368vgbkx3s3Bf/7fEvgGhCjJ02FkS5jG4jR2tWNHUo7RxPEG
RJFP0qB+vi5vf8tQ+1QxP6BB7uU1j/rq2ukxsuWK9qmVzu342ml/XRexv6R3EdypjCldioi0OJVR
Oxcz8sm97jZp4XZEPUxj5F8XJ1oRd0Kz1DbSSrGDZil5paIODnDSTiXQ0gS2uVsYh7XY6HdlczI8
Dk9JJVBJWGg617vmSBtYabrK/kDosdDiWzOxH6zVco21QVayasJVL79nCSO6njyJtsGcdL65ohsi
kgWxx+5Mw/bLOL9OpQnU3glsLTmuAfiFz/Rb+hodOjDygDc5Darv0oMwUN27TLZC2cFsfAgAIWZt
tpAkVeGJcy9FQf3v/ExvRp/BWlIQzdyIYBx2b8utTM7710lVScoC3ZIOa6AH1YmNBc6PAO4MAUMg
qCztLhB4c6aKzKWp8InLxIaXTEyEIK11m9PbNl4EGrUvwNAA9kUUeDDu7u8NDYRqEUX3kQH+VbPx
FuP3IePhgrV3EZxmyIVu0aJBtAQqOkdLvkbdV5UkztpP3nUzFK2F04YMuUXa9BNag5fPmTk4pv4n
D1qDwPCQPbJV/Hepb3oLGWYNV7zo3Uluotchk8N5GQXGtOdPNmL4LGMzjF2D7hcMwAMnPX9c8m+T
LcrKimRwgWW86OqQZfAkbeHG1qeIumYvuLh2mEBw8iZRMNSna+yWv9yuIUvpkCQjfII+nQhqCfSo
Vt5auJP2GtWP4/JQrot/XQn2HkFbmeqlTHALj7jMIHNpNaeyvlQDeIzVxpeF9ND7Ls9ERz2SiaZu
8+EF1eqoz21cZAxRFyAdiJt100m+q/fG/X8YmOZ7UwROufs4t8CjZVq2hZFdXgerbG4LW0NBXXdG
dGIpTjOzpjokylZEhgBM9toQ+MF9FYhUZjdZthHN62WNKeFVBsUsAt/qDhBmKIA59iu4Cd3MKb/Z
3vj1+lnu6ehWHqc/00TjcVSx1Cl6lufakfsvpRCmarcIvZXCaUxap/VgTW/HCLqfkEEjDz+L0DyA
WuPBdntfc0vD0T7VYRImfvSkitqzmAA+ANt+AOeDlZ71N1Ur+IYekYs4NKFxNG8HD630YDoVvb/U
PQOx0JANFD9TQf2Nc8frEiNBLgGBTjrIp+6TfBpTRwIoZ/2MtnO00iJb5+mA3dZCNjyH/jBgUudI
J+euqMVqN5rZfgo7/831HdXDstgj3GnC5qhLT6kOHV44YePZYe9q0wEgI2Bvy2+LxBH1j+9aL2q/
pkkMG28Q/nU1UK00aobZ2wFUE/ffoTqx2Vn1yPJAYC5Fj6Em0Oe9C2orkgtLbdQZaVYCup80D712
oPrrdXvZnbncCuDuJymPJmIxTepANpmiBFGhNWp9nF0S9GH8LAXDHzx/NgL5t0Oh6UZnRvAIUvNF
oa5OQblgCHL07KM/mIduqHB26Aj90Aw62CRTmxhegD230cULSuv/T7v37m1lbeRwgV2cL3Er1ZCz
9r46BG0ZGMM9iRJHTZ9s9bAu35b895mJAEiwkcm9hfp4Bq+6hMzgVBwgowPUoPYHGSQLtxMMHnBL
hH8yDGQeypKgXYiYKLPltVeQ9lDKovnit4GLj8f0LofzK6o5KmrDuD8nuvoKzbySXfQTSPXUyImG
9g7UMy+trv6dRH2NdF13qK2f6VQ/RIt8VMbpqGHTu7UNVGPEn+2/e3nwY9I6qzofiaU7M5DZDDNy
gPx1o5toz8WkwWmOqpdZT86G3QdWJano2U2kP0hZbXeQc1ODseR6M864hqT5iEnHW2k2BTq+65Q3
h8Tp3hRjSDNjL8iqAURiUTidAqCPZnYTUfFi72m8XQyncTIpqz6v4PYiFeR98yld7wzALfRz7pCR
etcd0q4wVm5lzc6IWDl/pBjU6OQCj8Kuat3GdGP1ucMTJpHQetyO/nVhb6N/HzTwXRoP+FVjijaf
K7jX1pvRod65wPh1a/SzaAHxm1DFUJp+16OvTHMrIK7WgLs3DstBmDdmYcm17+DCljVRSd11Cx7B
muHHGfXNAkw+S+ePeRJmKiYOstQz7MqRWj+lol5Zdolck86FM0qGwfT1DSVMAggE+RyVL5L+gyq6
07d/rZGIcXUXFB6JCM1GjI+EDt+I3dnjRNYIAXfno1c/RB3xLn9gpO2YLZ3dydN8GsiB6lnfY09E
cb57oW5kc2YTz3ZMMT+JULSvTpG1hlYiQo0WieDspUyBgGIz/mZQGh2VpQx0tENeV1zmPz6c2GYV
XFhQd/bUIRTBtEP8pNWnbg5akYhd/7IRwRmiSuLC1FNslKRaNzoscVanUFOIZy+54L7ZD0LeZfGd
7WvUWhHGgBk/0uTTc/IFCRLAPjA8ktJff4oRbff3z7BU1tehaG/Plk0Y2ehLW2sZNJBkRZgRK0gT
PUzTRjBxqO3atfkuh7vhaBXNVjnjnPqCPNXgFmtIclumtuYoa+W1CjqZ8WA35uKoD4Ctm7JzUcrn
VNMPxrzeR6saO12Vud1AvgKg85wM85MalQvQd9N7Q2lfTBI9NaOJ/jLrp0ak41rUv0hcBlFNT1LX
ee2a/H1d83ZDq82KuJtNWioM7aJREqEVa1j5/07S7ebMLCRNDNbYAZA4ziM2baYslo2Exhgwpq71
QA+soVE5WUFlOaKBqP1IbiOOc4HW0oylNWNZshY/lkkfNHJ5yNL1VUn0s01bZyyNEMRJ59YSARX8
F9maYVtosbU+zI20aakDjR3Q5bIUf1PtKpwj6yT3+Y+oAHth3DqtPH9v6vZgWYXgAtw1cowo/69o
3vAUDKxmaQ0jV6fZjfXYraLXNGl8OxVJ2rU4C+NZIBVEeYVvaU5HK5mmDlP+8wLi6yhcl9lNRY5k
1/NuhHBuEdlQ/JEpTRmfa/22zz9dV/79F+BGAO8UG70yNAZwNf+wWjRmEyim6S8BeS6A982aqNJn
ETWSYOf4FuUoU6aeSIgNrBSxKjqK4t72yLwKQtb/YnH/nBCPMJF2wOSN0jdUKOOUuOV95Raufqud
WDevMCcuOCq+WVmttakAcCMw/+AYo9exCef0pk+9sr8b0C2YUS8vw7734vRI5vOiCV6hIvFcAoWi
/levMwJ0uRvctdaemmESJOJ3o6p3XeFJbKMILRzFjJf11MsP+tz7dWre1fHymq5rYPYgkNOaQWDP
IgXlsS6KpYjVJAMQKrtJVR8RI7J9bno7nuwwcvpH9SB5ImiFXQVFLGeypC350Cpt5oNCJYqetNE0
XCDc+ppZu5Migk8SieEityJHb0+pYWkKSI1bd+7O2ixIP+9qxWYlXOTWWZEarQwgUu/9rL+TyOfr
/oP9/x/Cts3vc/4pQbypgrEbKViMMq/BoD9UVumi87ZTKoE5i3aL81RTYUixpQ3YrXV2OvvGKmsn
7QXr2ReCZDYGQ2ztQ5dSbEtTbyaoCFjW81wZrp3Mjp6I6DP3PROaYP9PDDu2TbS29FGfoUkJAbWD
gTMwGM+HFNM+1bEKgDot8Ay7mFI2YGMVosky0GI4JSjrZp1lHTuHSexfLEefoDsc2c7cs8uj5XXI
NALJ21++m6c+nA76Q44s6N/XFWU3It5+BKcparHk0dBD2RlEX/QpCerPJnr4gPTqpl7m0uc/aTiz
0c6qyVg3G0q83OOuTlDRz5Dj7cbBnfPoOSNZOJuDwCnuWdhWDBfW1QsdUjJXGCRqHxL1lIoaIXd1
ZSuAC+TGiLZ1S8AwwjaOgCvcOAIkYQhmn7GroqZ//aBE6+HukWlUQZjCWI9KoArlXevEsrDxcM/K
tkvi1F9L1s42mYzkaIQYAQuNh+mBhh2YYzEUBeRfAHuH15e1FxduRbJP2lgcog2FYJQPpb5M9o3Z
LWSAMdBvlAiMTXhcnFNvjKqWxxlrq8HxDiRPnzaOEvY+wBbC2BNx6eyelqarbABc13BhXS6LNFlP
jQjtjtLUBFWh++1aHK/vnEgEp+CjucQFwRCbp3aGV7ZgslZEU3K7+rBZBafiMoqw1UghIhkSX84N
b7SrB62Nn66vZO+yQrPNP5vFqXYnZTahC9usJfuSdoqT6evJkNIHFQ9Ls6YCcR9VDkSIsgn4DUvB
wBWP/lOmlYk5JkK8UlJdYOjdxKZ06DLzbPXJb6dOL0VxG9iby5oVqU48tQhH6athJd4SHbvI8q7v
4I52XwritrA1gAWDFgrtbUSOpRYxAH5EBgUcWHGQCIKXj2pxKYxzE+mKF6wVlaCKbQ9oZc8x4Sui
5ROdEecWImWm5dhlmifTg60g/YsqnBJ/Xpbf7zG5XAvnFmKtJNCHQvNa6ZSOh7QT+LeduvSlAO6S
bxvNxPDCwk7mP4X49SDdpeHoSmHu5z9FpUOD3deXkd+lPO4+t5R1NYcG2bNqxetaqm+RhQRChO4n
su61GKqV2/yhLmhYAXqhMaTnro/BQNQ/pZ3xxdQNTEuZD/OioME9CcsyC0Yaf86V+KaXQHQ8G16d
TUf0FrsqrfyoMU+rNgdot67dpR7DqIhvY1ivPZrOYOj4iMrJR/17Fw3wvAYyrTR9maTls1RjPsg2
Z89Ea5YDHHZwEVmaS9MqmHPyhZj2oS76IFqVExkMbwHCIiiStNMSRWerboKxSW7X2ADRvfwlIpgq
07RTr2SeWi9OTJW7qm29nJBvk2w89olyAhCx4GRFVsDFvY1sJvBpMLk5lhwpVx/7tfaAdPJ63bQF
YvjESUbWclyLTPfSBLif42O2PCbAybsuRGBuPB6HOvc9SSQA9CTr32qTupWBDN+0OmtRCcIykSTO
IxpRbUV2XmsIcWsHHECAl3LK6txWwfUV7eS6LuyAbx5bIrRntEgSeUoyBwskpYN5iu35GKnyr2Jm
VLSSelKn4aQYNhXsp+jQOA85NWtbxQBB90ytvCdVejOZIO/Oux/XF7ln67jKQFdjg3gCQ2mXUUaG
amavLTlsXUl/gl0xdhe9Bdyg/ANg9i6wsH1crV+uy9xb2lYm5zBHee5sI+6Il1ZnjG4k8q0mPV0X
sXubbWVwPtPu4kRpbVww+jMD221CpXC0b4Nnn7JT5g6irnLRkjiXaS/9ahdwkZ49PxhxkM9PiiZQ
R5EIzlmg2XtcdbKCocn4Yo9/0+5x6H+/VQdIg+/awMecVj5nXaEouMrA4K761LefDI/hthZB9ip6
vO70x1xK48LPNCbZ0jU4IxKyFpX8KAMfA8lzt/GqCrjdsYsZnwOjkbuuHIKdNHkHUhddDBYxzVs0
cEENNi6ROlA7ES6xSAwXUI2JNbWthOX1/Skf/h4Ux8oEYZRIzU3OS0gy0PWKtYWMoL4Zj2zziFcc
V8x5pWJg9z3Py3qJFNsG5tyHhsdOGXvMsObYuFP2UAfSnXYH843c2c3uSnQkWyDxcMjTKBps3t/J
d7ncgVFdakZ9MYgXWdInGXEc+F5OOR0FzyHmE/i4Z7s87sAaUjcJhtxUTy0fpKF2FMnvFaBjggal
mkQPI3Yy14RxJ9dTO5FGA+a8atm9VY5uZS0CJygSwbZ18zA2YgDeFbQnXq62YV7EAWphAgUUnQzv
ypd1qqOWqJ6iPKTLKV7v4unXdWvdv6HeD5/z5ObaFhKJJbxEFBouSXKXNXbqWPrrjMrMbE6uBtzs
6yJFG8d5c2MmakF0WJXZHfLorBmCUusOeiTzfO9r4nx50ibZqE0QMLmzp92w4acmlFzrZQXzDiYK
WvdX8o0U6O+/vjDBcfEtJB1g5YD6DAOOx9cGmZk+VDRBdCYworfBx43SaSYZkdFgHql5rIsX4KC4
pPqyFGEOOM5/txrOLShrPBn9vGpe1FjnekF7RD/fEmP1r4sRaANffzfbtosjpUEo0Z+k7Ituf7r+
+7vvu402vOVXN1vWmqbULNAWkGmb9+khD8jXIXPQmYekMVpk6XdhuLJrU5qMCQG0ttgfWrtjSvqZ
driaCjIetBQ7OGdha0TfAZv0YieFj1eJwLnuqt67SD60qLV+jvJkIl4z9J8Ntbqhs+Wn2SpSil39
28jhggpSyuoqkwr5EuAbjCugrDNftV7XzPCKrBaohkgYp4FoPdQy1aDEq5XG1TTpSxRpj6Cb8o3F
+mTk1eG6pgiOje91rOgad8NcQpx0UprcW61v1Bo9miO2nY/2/OW6uF3F32wl+/tGLzHIOjU6cIU8
Wv+FLoOYPl7/fZFKsL9vft9m3WxxA+1LwAJaWc3rOEUgcxUByokOibujZkBQ12pTaZ40JJ5RDU4h
o6gFUph4cuzY/XdrYh+zWRN6eWstqfAMVgq3KP4aGj/pBB1I7Hs/RA6bY2FashHR9Va3LhGFu2hv
emRbdD1H39Nj9fug8LikNnK4S2qOsmyoTciJpAeKx66+/Dv9srgMd45oMo4xx4In7k2aPUzk9fpZ
CMyFb8sZa4ywFFWre7XevpRVxPq3T7FKglmbgsnUnIX2AocgOBsegqed5CRT0k7zqgwdCap0kFbT
Lelwsqmw0rhrnpg+YvVMHXOmXLhqQJ3nkem1rIQlwITm1F/bL5gwGLRPGTmkzS01XFofbbN0lvxV
/X3iKujHRj7nHuq17+MpGbHWtnBAPa5Ogotx1z9sBHD+AY21Rd7Y0I+8CIBX6/T5g/r7JZDLRXDO
gbQl2L7yTvfKAa2kSVCQKbiuhbsqgfQKSjhvo3WcGZWgwhyaCOHDDNYdSX61usbpYxcd4Nfl7Gr7
uxw+ttMMVhONkIIYU8lf0WyfH6b8u46LPVvcZcoEwRf77A9eaCOOu2fNdmxkSYF3KPLCb9YqANvC
qTETALxLXkIVN8nsv5BZEuXFBNv59iLeeD+jszI1aVu8BaVfdHqR0VeISCkRoUaIxHDGtcRy19QJ
nmfKrLi22npE+VuVkDd+vn5q+y/4zT5yVoSZy0WtbSCA9+jqBjWTBx10TfRuV+CgEqVOd2BHmLr/
o4xvLTmb3ZMwa0+NfmAPj8lnRZ74JB9NIGEsh9+f/bgUxXZ4I6qNadLpaoOKgUpDY+weOkJnB4F0
JdBEkeJzV65cxFm35khvr9GMNmbzppDscx5Pp8Wo3WqNHCnVn66f2m5IsdlG9kmbtWVDp2Waymx6
BJEuAOaiIfelbnbo9CVZI0EJcHeBAF/APJtiArCbW6CmjxaNe031pOSvNa6d2nZLE4jqxz77NIvQ
P/ZfIxtp3NpyJUFOWMe1Mv5oDIf46bf4Vrtdcje6B5iyU7+OvXd9N3f9vE4sQDTYsgUGp8vdrKQG
hGyNiSSCdGq7czyfe01gZrvmvBHBKeMIFoFiMTOYs/5qEF+N56OstWELeNN/txburOx0lCdCCuJh
3hz4LEAtUJJP10X8lxN63y/uhJJ2iVYdceZb20h8LgPJx3ux9bujcaBe5MffrwsUnQ93g/UNsBHt
BFmDVj8o5SnJvXoUPAWYl/twm7yfD1+iIqaK2wuJaW/IjpmEnNv46/oaBArAl6cSEEHTaoSbzWCh
uO678tTGrS9Tzf13gtRLZTbTPKmyHK6hn0Jk0x2DuKn8tZUO18WINoy7n5pFQ6lytAlQB6wbUpiO
ks2CM9kZfYEH3xwKdzV1Zj5bqwzHyq4mNnAUT4cFs7O103iADAzQzoMOTSD0JK80yMNChKwgWiPn
FwwlyoaqhJ5TNFYUN7kuKHfsevHN+jinQLtMb0sDwXoB7JBupTcLUAmnODnKXenkg+1fP7LdeiKI
MUCMh1lFw+YTScCKT5CqH/GetpRfabn64KyJ0SEdH2p7/pQV5q2m1F4UDU/LYny5LnwHdI8d5rtw
7jBlkxp1m+Bh2vmLT/wsqM+jiz4ZL0dV/dz7wN/x81c8wMeA1Q6I4Mbc9yHv4rmzzIDGUPU2qvcj
SZ0EaEsUfcbZIDA+kRTuRHWtBZsuQD+8TOuPdoxB0Go4DqbiXd/MnY7Hy83kvHzXVk0z9hK7kZ0m
d4zTEEaeepR/aLcE8+RVEAfSn6RuN+fHOX2bNPNkzqzlqAUXXN27ivJVLUQrE20g5+ph8vJIlIVg
ojGsYgAnL4nTpYIExr5d/6ML/JDAHC8TlUrkfWrtU4V8TCOJOCbYZny8Tt4lcI+TmmJUXGIp24Zi
DIFWXocRvd5wev3bWoTtIApBBdvGDwg0cZwWwwJPotmPqk3dVnbtVBVo3e6L610D3khENkFn3ccF
2r0rHeXS9NCFjBtE8eVDEl5XbtHpsL9vxADuuNPqAXunGudx+FkpgmhibxmYWMArRMUkD3obL38/
1yq1xeGrnnzSg/w+BW1UhiJvJ7ggdx3eVg7nC2hv6esC3lbISQ/qrxFQdhbGUrzqVnJNd/CKl8Kr
3chV77rP+TcMr13fxl1vTxQNDOIAo5AtHh0mRnrGTlg1kQ2f6QDgzB3M3gTZ6fdBlLCZG0FcxBHX
WqklLBQo1ZvM/GaImh33lHv7+1yoAXpXMploQvPW+KlTgyUdHQBBC7ZrT+u2Qjitk6NpBghQhFxw
aTllg5GJUsTduvvU3srgNE9XCylD06H+9vhl8UziRd54mv3Sn4TP3z0XtBXGqR9rDxokJdW9YSp8
ZTVvgbRzHvTMn5XlkNjrt0EVgpSxk+Dd3lYmdy2NttJ1df9WVrRCw039IgTvLnFWl5GED4dFpOR7
EdRWIHcpSelStbEFv9cDuEKaHHk5VdI3oj8ZaXDdnHa8BlE1zOuoNuBiFH7gqyiHwVAp0k0xwFJm
4g5a5nXDcSWPRvZI1jvy+7gSxoVAzqrWuq76ZIGykO4mN09Z8XMWkWDs6DyAagDdKAPpnKj8/BNe
+lUG9Ei8q+xvmv2M0fbfN6oLAZwOdqvajNLEam7t4NjZcQEfy/Vj2bOpCxGcypldJK/NjBZGBhLF
4Jqg8aaLaXxGnbeAj1ugB3ul8wuBnMpR3ZwaY8ajQA7JqfTQ2IUZm8yjYXkYAhtCZaDxNQfkPwUX
yo5BXwjmQiPg4nYV+iiR88EAe3uf6/eW/bdinKf+85SJ3OHbwB1nyltpPHZ6NWCAzMiRqHu77F1A
/+k34GE5zycTk47drfGVQTeBo+WgfieHxUGzgJk51WdRyVG0329T45twILfkelZYq4L+nN4Bc+es
FQDsTnAZOF1g/DCCBLRkqSf9bb/Ygh3fuXgu9oAzwbhYFqL2muaVJsYucWfLd7rdeNc1WGCEb7gv
m/Vl82o3fYmNXunwkOpZMPWFoCViB9MMvuTd0HlMqizvY8PGpM9bKDIAUAyzWVlYuFSCc7ac4VgA
cS+MZPyDOxFBPMeM/IMmgUfQxnQYwHb5WQUT4ISTnaNGrc+/8iZx0+SuHL9K8R85m40c7rQIireA
skEKZ+0PtvRFsluBr9m5bAgwCf9ZCBeHzDYgQ+vaYqAOCiCqFz8DJEFeaMEwDA9/1LBwIY6LSGxz
kK0lytGALn9FUa1sn6JR0AckWhEXkGBAlc4AfsNDCHhCAKk+WKif6InuKEp8Qo+bf13Vd+/QzQZy
10GPQmAq6xglGbX4Wetqt4+moDKG527Rfw29/MkYU9CnF/O363L3EpZEtcEzieSuhUFFznWqNiAe
5BQNv+VifZOswc0YVoJC7kBr4FaxBqYhtNhPyZe8Xm9qPb4tivmvJqoFpr7rT94/g6+Q1SXoIosI
D6hRxiBrvAR5EzljnwvE7HkUDbqosSSPhW7ZywdO0Uq6ERnMYyrtYWrVG4CiCU5yz6a3IjjdLBez
r+UBK6nB6LTU51R6ksopmOM/oJYCUudmMZyKrmOCwQ0C94j+jzvrNN1GnvIEjmNgCSiZq4So853n
29hLwhzDKJI3iyKMvUPT8Eo0VYAxMDqYy93UZbmwkxo9L1k6PtCIfJNa+SbvRoGXFInhvBceaula
E8zYqG3mjEmCUf8XRR7d65bwUTVA0WUYCpBcTHSS8qqh1dLY2gPepF3xPJIvS/t8/fd3wrFLAZxi
NHY/9q3eEIxfMkK6AlGR5USOCp5BDKILHPLOvXYpjVOOkbSKWdZwkQwwUwPppWX6gD0JrTdQ5PhZ
dUq3UPDCvr5K0S5yfqyJMrViCGloskByPR9ddJJdl7CDIomVWYYJCFIFJsw/N8Y60qxJltAzVMfd
ccAYkVX03mCpx7lDJ4LRkUeAv3qNNAeyTVfHkEs0/Ws3plo8jmvqdXGJXgV6qGAPWjbfRTIjqO39
sVhPmI657aPIybThWSHjqW1HQeC0k3u4/HxOm7soldQlRUdhdhyP9LFwf5iPw3E5/34/6aUcztUN
6rQ0A0qT6B8cnDFTHLtMHJN+v34au+e9OQxOqbUSKq1mUDM5GT216Q6ZMQbXRXw0/8uFcJocN2ZK
kxIP2RizUfFXWfejggqMf984N+vg9LZHZEmHkmWkACOWAiIIgXzAMEgLL/4DoIvLFbHYYxPXFmqu
AH8UBa908XQVU4kYLBPkcfcXZMsqxptsBtrO3esULPC9PiDkM24Hvz+Cpethlt+wsBg+eS+qE+/q
wbs4Hp+X1iXikwj1kzIDLdhAXhG/ieq3IhncdWM3ujRELG0T5z8wD9iIct87HRg4l80iONNsSvjM
2YSmsQczmn2f05Cxv+ZA6hNlcj/Ge5eiOOskgNOXyYr6nSRpDnUm6rTDLz11x+YZPHlgzxHdB/sC
NYMlaYAOxaNRSKRJqk5HW7F0YKg8WaDcNCFq4fZTiyF58y1dbd3lt9U5ulOfrlvwTk2GrfZdOHu/
bxU+yokOhiUmHFgN6KKOXpLvpru6DKC/DcnTKoje91XlXSCn/W2SRHNjIH1jtH/R5kWcvvkY5V2s
iGdCzmO9iccZfRFZRD2tezbq3Deil2b8dH3rPmY2LuVwOt+YjdG0JtJERnQTYZZnBm2hBGKx4S9D
vpHRRHhdnGDfeFbkyjYjJTFR/pnyU1zeZKKy7n9xS/8cjMHpfdEOq1GiX/INQpxIPrz6KXWn9lAd
kaoIlEwQLexeHu+aZ7AFbzSP0FGqxxbPG5Bg+WWE4lly10m9oAAo2jbuirLlPlrMEc9fM30d1Dua
Ca5AkQEZ3PU0yMpAig6v0eWkAlu0fj4m3o/i5jPYEN3kJAKLForjLqi8rsE0lKKgaZLVy2rrZlVG
V15b6koqOTAmE2khN2kEzk3FWILZUsI1asIeb7Z1ELVY7aS5Lm2A9x50sXI5xrjtGCz+jKtMcoev
2bPk418AqNq6yznyy1D/KoRTFWkP50YqWY7TskBmu/6iO+2xDMbP5ut4Bkt44zEm6eXAhupkgREK
XDU/jkHlebaTAeltS46/oTv0xkpoUGFItlzs7xibuMskPRwtXaDEIrG8q0EmXJJ6pCCm4ZVqX9vu
c0/B/PHc2McuudFTgYsW7C0/6TlFSplkPYKg6JO9Pk2631kv152ZSALna+bOxFsATLYeGDkCIq9B
JqduCRS4fyeGczFG1+WGxKI53f5rXb+X+WnJRNEc+9TLROGFCZicg8k6zZwNGuNZlbjtcQqJ5Khf
9W+zuwDkVj2YX+nn64t6q1hfk8h7HCMryzpCgLKc2iPrRu0ah/5UH/pzE9Jbw0PMGhSB5GWv1X10
xwgK5LPQ/kTL5vxQnNexkk54wwwnA5Va5UBDtAliDk9zc99GYuP6okUWwDmaLlVnsIXVaEQ7vpPo
iumvRe7V5NyKTOmSJQRy/jPKXXrrOcocjAc7JkA6HTw5gkEErrdTc79QIX6iQ64WPbNUCB2D+AB2
TyXocKrjmfrgWg8GD70/jReHjFLDQstxK6LY3IEUvPwAzr/IkiqneQWN6nwtUE+oDYUNiDZjJ3pp
/clTnfknkseiu4zp6RU9/jD1gacRWq/QLC7pKub2DmZ3R/UfprUInDZTxWtyOGcjWYVcTwUewql+
nruXXH3Vi4eG/KqmSBDKC4INi/M3YOiZioH1mlT5w6DdJL3I2Qj8Js/8pJOhM6sJF8EbyaCLtEHi
1QdcuoHitg68zUP+UzT3L1oU526kyMjbuMGiaPldV8N0ENw2O3nuS+3jXInUdKOu5liUfh+hLpl7
yL+dDae7YbyrsSfKvojUjnMlk5xpYzcgN5t2tTcMs2thJjBSWz8vO/+61xIdF+dNRtRCxkrD44qq
p3m+0dZDrwiuOMHp8K/7loJrI9fhh9fkZujvK+X3cZrY6ZgIMVBDMj6U24cizW1FQiaZrCeteiCi
cfv943j/fU69aAm3PlAMPBhN7WXx5MZ2GVY94tl2+e2xexC6yFgFFoM2Kp5I3NQphhPY3Gm83g9A
L9IzZ0Va8vfPfCtEvXzW0KY2Rmpjv4rFQyNYNLhUiJ21+1bbCuFcWpbN2SpX6JLCQn61xyGU/Cxy
02PzAkYX1lv879bE+TWJ0X8qKuYAuuavsZqdtD5KsSpw03vGsl0T+/vmPbhkqwLobGycrLyY/bmT
f0WyKNeyZy1bGZyyTegeKpSO4I0bP0T9rar1gp3a0+atAM6XaclCgXqMpEBRKL6SnAt0p5iF7ebW
5+tHshcQbQVxXoykWWyuFtIBJGR9tJLfBWBkOomofHYTb1s5nAvrC2VZ1QEhdA/KjLdu9pN6ZBP2
JVApry9p757eiOIfV3PVLoYsY4RGiYjbmrdjd5erX5XkyyAq7r9hUPEhwVYUF/AseV92PQsJJgkT
VnUSDnr5CtTC2Gn0FpBljWvV+j1ah4NqKk6GPZxJWj63g+oMVD7TjFBQyjiDtY6OMugHu5fvtSkL
p6rCrFvlTWB+LsviVw5AGKfJisdMnZ41XQr1LrqXGsVXy9gD9mYIDJDFz2PzxirKk0nrUw9PjpK9
R+3o7n9I+64dt5Gu2yciwBxuGSW11EkdfUPYHruYc376s6qN36KrOarzee4MGOitKu5UO6wFQsmn
joRfSsW0Y8GyhUgJhAzIF5kSGMp4JyeRq+gzilyp8k9E2ic9D+8iqeRZ/2bDykDlBxj9OhqzLHty
t0STUIP6EAVr605RADcEDqnaBvjlCwnt/Ili5YYg9OCxkm17hItcxlp7NRnaeEJlSMtr21qei2wP
gsK/cjsXIYzFdq1QEKxMYNorTWxhnLF68pxZPEKUbcdzkcKYq24VYmN1AAyTl12W1XY88xAceBIY
Q83KQYZeovemj4+i/g2YeBzXxvkaLKuXOVljH9bQT7Fu7Sx/q8vW7dPGu+4EeFIYywyleU7SAd2e
JLrJMEcd7iXr538TwURorc/nagbTm2vUp3E6lORrar5fF7HBOvRHqsGWUMquSiOZzkdlR8pBm4AB
bW880gkwitOVn7qbzKZkfuqNhD5W7IaPqJQ5bW7zuoDb9/k752HX3YVUacF1hw79Ij8O0V1Mbrqc
NyLMk8GkB4rYtHLX4rB956dRZ+fkNusGjvpt6/flIPRHrNIDTAUn8wDmZlcaglG6mVtOQOX9fcbZ
6PIyNVMGxcuagzjd6DxgVV50Y/yMpRFStSVeOVm7bxEWEtrzFc4TMPyFt+vaxzsK42xEbHrnM4VT
GIB6a77MPIQBTpLDFknmOrJI3aOmbnaN07df1EaAJ7jr1Zjjm3mRR2acWtwnkhahHeempDhbAhaw
sH6a66K/tIoTvsy9+jCqAjavjPogCh3CIcEu2gxMqMq6MYUQk7TZ/05RT0374srFPxVRBRxYXyUR
FKUyHY2op9kCZlNTcd7620Z1EcM4QtHKge9K8XFJeC9mOz1/7wzO9W7ryUUE4whhTz04cVCFHUnp
hOJtgq2i65q4+bZfX5by52VpUlRhwDECUGbU7gV5+ll31VPZzSnkCc4ij8dIr3ZDr+yxQfPTAKVq
mrdvU1zyEGY+wtPnlO9yWHoZK/8RhSroaSRk5uqw2JZe/yjz8VzHlq2UxkPTprt2qty51RyMfQax
mN7qZvo2FuNuwBjLICqumQOqTyCnWJaeyrrZAWHNU+LugKm7ICaW37adH5emY/XkWczVQycsmHjW
bVmJiDNN0o+m+dFKWWknuvRTF9szmTEEHIuJjQ79bVumx2yy9OD6B6AGcuXUKnP/JvaGUiAsyW6Y
nPN4cIfKzxowTzlzlzhKpDpVzasmfkz5XJPJ3DTJi1GOargfGQCVAviIlT1gsvB8wMqkv3R2c1O7
QpAfpcAKhltAKHC6JRzLYRfjyWjGw2Si6hJmuy59SyxnwMLh9XvdLBSvFFtlw0WtoCHTwgd2brGn
hBXLTfMtdbKPdBjcKK+8Tj3HWFUmfpQ56dtBp5sx9dcKuCQ54RX6NpBF//BsKhM32iozMjnFCKZ8
QtpypDwExWv5nKEYN1EeAmfcgabQ4a0I8HSUcfKdWKSjVUDsL74xSuVKuQF4BGCcC2SX5adklOVW
hlpqqmIL0k7gAX/x7o/dlp+6ao7rDBLUALxRTuYDOBoz+Df6Md+je+AATjLIX5W99M5RRuqor1ic
xjjyEDXNntCtG8qeItiYVvf+D4R+3PGe6TzVZwGe5XapAPSIlDL9qQZh0AelIzjRT8uj4yq5T9z6
9fr5qGpfOx7jULC2K/UjOGbdDpiiplB4wuwa+luBWfmSi9Cz2Y1ZWbbGJJpR2IDXSUZlZXYoBjKw
2nfZXovt+US86sY6aafwnIIKTHbBmuUMiXv9sBv4AX9YocZ4Fqudkhog/PRjik6OAdE6iH9IWGOJ
/MGZfQ2osWCExUxGdBh4Mxn/Uu75HSXZWSQJm7LTYtDCyAfSDbbhDgSrpqjEn3h0NFw9YtxNqKcL
ln9hLrUn06VWP//R3SSvnTe76lHeheCG/Y9eW2NczSSGlibQcLic+4buoFPPDVJSp/yuSyCjbG4T
j3dOTjhi55GEKDfw9kcFbQQ6P/KBQX9NuVrL8z1sbRvN9LIUGjyPhM5BHgw+Rc0vQIst7ivD1rze
XbwhqE5WYv/V+RQTANi6rAGigUlUU0tKpKmlkxgLnJweaPp7Ln3nGMWmh1sJYTzcUEliOtF2s3nS
D4Y/YQi0dlNUnlIMgfIIZDffNythTNJEiKwDVgLCutTcLZPszZH+JBntw9iRr9cPtunaVA3bzhrI
URUWpEioSVoPIibP2+TVrABIM9lzjJEyldj9pHPUf1MTV8IYg6tEJEZNC2GiUdr19KSQzkllzok2
L28lhDExaa4ysAz0qID3xVk0+vNYWz5qu0EqYvnt+u1ta/1FGNs5L6IZJJ4pTkQRgfNHsqOhT0De
AmyOn8hZXg6VUzg9j9acc0Z2uwICZ72WUCuw4mM03iZ674TDQVa5/mpT7VfnY9Q+mktBrBqkRq0X
BoWb+FbzMSgsedFhSWxpf/0+N1OklThG8dtIVacul2HK9YOKgYeWh2LAE8BE8iQ1BAFbKRhijLCB
sxTgKFHNjKMVHDVnm+R5BmcrAUTBVZL3oW/tuHCEiLcVxVMB+v+r52SRVpI+UgzgFmvUhfRdyVFs
AHpVaBLv+kfhHYdJ/OtRaHLLROKv19/06rmb72LeECPvszCOIax1pZUH1KbCLLOb5TDxcAG36wAr
zWK8gjkYRliNKORQzrbI6U8DmH4nR/ZlFx7c54Gwcu6M7YqXg0CGkD4pZsO0BQVjUsJZE+Tg+pfh
6IDFRL4YdLfhYmL00xyeTdMr9NjTlqAfU/e6nO127+X2LMYNjJUMYFTMLeCxOXq6k7nxDwMhXfY7
jFZyCSboz/6Ubq+kMV5g6Imp1yadR+/rG1OrCrsHyKwhtIcSvV/wBwEOrgJbMshGrdKdeOMgn8Wb
imlpooadQ7q+xqhKMqpVr4UWyBl9uow17cjeClAkgSPn+XH6p/48KRVlqiBx0SW09xjTChXSDGbb
yfAU2PUwOz9PsRsuCbaeDxism/qXDKA+Y6WrHBe18UX/lMxYnDKn+FGKRA8ZPWk+Bme9cJfv6fBc
5PH6aBtjun9KY660rOd47BVRpmQh3owaxa3s0EUDkP+WaEi0/gw7lHd65VYBjxfrsyn+IfsTbFGk
aV3UZ6hARdK9nuu36TIdBi3moD1ufUrQPoOiVFZUS2KdPthxQI1TFJj6x4BgG6SBEqg+f0Bw6zRr
MYzb13UTtPIhASCX5mEKX80douyvW/tnrwI29NVJGKUUElWdF4rAM42VRzLFNqTqG3ZUPWQ7nEvb
eIL9KYtRQ6CHV+NYRfJHfpHvYsrNmN388iztTQKAFx6WKu90jCrWi4bdJwMSAVNwU1qtW5LmW9f3
dlLxkOM+R7U/DscGgV4QhTSNoPU1nu3Kl1TnNcY5Osf6/3wQsbWcKHRfMMYELIWWQjjzefWxjb3E
Pw/CuP8s7gAlMaQU+wlybkz3++zrfnXi7W9u+omV6lmM5+9J26RR2lPwJQVROnHHgHhpQAIAtO1V
W3JCW7S7H6GX82ZgeVfJJIadJJud2MGukr3mU/MdAfrEN19qO6zDBzmzohuyaILHgTlg2k5pJ2at
7MYq6iihgC3TExEOc/aWTv51M972FBdRzInEttI7i+CjNRrgLLv+TJaXSk85MzPbOn6RQn/FKg1d
pjYSjQRQfToBL7PaOiqQbq8fZKMmRNXvIoPxeVZRGGa2mBJmosG367T2dEPRj1GGc3kEl5txcS2L
cX6jMidJS8HLtbv8K92NtLzlocMqSXIT+9yCN/3c19SBcX9yDtDefALkHB2n1VHC113jy+DpGLLO
HIG7Wcj7WKzvCyeAPFC8O2BWpADqijTe2j9HAltr0mrwSXcY4gEv3XAGxNRdBu7Y6+pA7+TTnUmy
rFiSBnwWdnuVhGMzWwBdBh3ll7R+loGIIgpf4szpKtVG1fK6tI0XPpTvIo514l2lCWY5IVEavgtH
5Sz5stech86WHo1Tvu882Z9uY7fH8MR1wZvmu5LL5Pa6puNVn8sYR652dfRCRr/r3q+L2I6+KxmM
X8fuSxNVgJtCWoY6pI2i/TvxLE95MG3xmBwA8chLeDf1A9/NAFK1KGPb9E93MY65US8pbpOkKGnf
qVxu7k2LWglgLCqN68QSEWI+fEXzvuzEe7q2QEdcFNQseGjpvPOwFmUtUqtgLM+NBtmX6uqroC4c
GJZtRfh9ZaxJ1QAsGROCK7OM3RK/h/NtEic8F0u/9GejughhtC0rw3go81rGc6B8obmE6SpfKFBl
Aio/3i7NxlQFbAqT3KCANwBqz4Z5q6uLUo0gbTwsfnaP8SRXvc9HUKhjfQd049reOI6ov19X982L
XEml33IVqvShSVKTzLJbmbM9D2C4F19HXvK80T3582xMQCzynICxNpTg0smOLtCMAYU5Gw7m3tx3
wPTT/foudrX3fjfwPuMHItWnz7g6IhMpw3LoZaWvcMQiA29h2ex1gH+rqXBbDeQ2TQuvTPJ9mYQ7
dapvBzVxDbm7J8vXTo93Vdod83Gw0cjbRVEfRHrrk9IMlLh3h3qyRTPZL9XbZKgPmdE4dagDPDD6
llX5PjGw7wU6kUhVekcRsi9ZOKfe9c+3aWqKZci6pRqSzJb5FxN1jaVBhmY0b4Kc2ZHFefjzBDDe
sM+FuZFDBOMmRSYtz4cFY63Xz7BRhvpTOxj/R6RSKK0GxpzgIVy42VnA45fm7bov3xj7+Nt1eTyV
Z7xhNmvATML8tJsDRcBQT0N1D1Ybjl1th8iV1jFOcFanZokoyKNuOPKpPxR7w0/uBMfCWBSyJ9Ev
vOKZoHHP66hv7I2tr1MVmVGoIROMNqe+UT7RXtqxOluPKtiFXyoPHAjI36OT+E3h6MnmC/L3cVUW
IVY1E/QtErz0ZeEokn2ItEMKwejAgcvZ/naaBeQtwA4ZbENNmsV+mRVFAozeXpwcKb+ReCa1/d6S
LzIYlbcmBXzeCh7D9AGp3eQnDJW5RWeT4+zn98BgRjNS3hFfudeermvmv/jJi2gayFfeWKk6q4sX
fDrljo4MTIUdnWXFVs/z/eJ8THsEiaM/j3ZKQ/f/Pg5NFecinfqClXRdGjuhjjHcpi33rXls1Ifr
x+N9PPr/q7+f1GCuoDU/cLAldmt5BEDFw8KpnvCEMN6+oNQYUwgNMdR9LOS2GNnDxJtb4wlhPNYy
lno9ZBCSqY9Rcxgi2S4jTiLKk8G4qVKVigWkBZK7jH6RHEzZzsrn6x/kX5zU5YszTgoDwlVTSvgi
o7P4ChZcpZ2FsqfuLprdxzYyuINwzI79Da/4Sf/w55hsqRLQYzRd+jRCKnXaqBcQnOxpVxzz5IEQ
dNzpon9Jqn7LYaFHhXZsgSSp4aHiG2/4XH54UHbk2aoc6afoJh5x5cdxx1tm/JeIdhHLZI51J1ZD
mqo43lG7a/YK9rBDFOyxNaz7InI4mbNDtxml5Ys8xmXJ4EMYgSCJ3LE37DgV7Wncc1SF/okrX4zF
FsWq2dwmNEgbeO5ZoLZWn3TgfRLASVSnv6sBrA7EuKJINRuMMkM/xMP8YuyIN2DZujxi3dmTbbg+
TvTatDWFQjpaloXmBmPPala2Sh8lsqsJ5W6KCi8KpZsc08R/c4mKLuO1ZUAcixevgzR01qUGaMJB
A4prCaWNHENLi5e7QAbgpSBUyz59spU0xhVOQhW3VoueDR1Ak4ERPqG9J/oUhoP35Nu+wMvBmAu0
ND3T5Q5bYq11K8VPUbaLeEBwmy5jdRrGH3ZRHoWFjrsTD3hDHGgxMgI0Mm9wZjORWYlhXKJk1GQ2
U5SDGjOQtVuiSJgVfhkni/N1ODfG7tW1WRSpJMSTKC9v6/IZDFjaX6wJIqBfzmIwbihv5CxMCc5C
BxXKA/G0X4MK1AllvBE5+omvaBu7XDOEAkZJqG7HutHbsoAWbx4/WmBvlCrBUef/qHLsDo1SqJGq
Vyjl4iEH7ELblM6aIngci6UZ17VTMY4onaoBY5yYjaBl1hRIXFXrKLd0Gi53xc4Ob8W/yXBX34zq
zSpJ6ifg6VcxjiUpP+TquTVTOxY5L6DtJ8JKCOMZlB6soQoY2tC61g/yoXoSgION/SdbvJMxNWOX
buwT3hbuZpBaCWV8xNhnodbJUJDKeliE+4SbzWz7u9+PYTZEZWCpqAoJFZR0tiusXyOreGyBO4TH
a8Dtymyf5iKMUQwhHUSsLsC2KMgScGYC8x/h0dw33i+cI6Gyzda+rozbrukiklEN8KMaqYnJPtRq
vjbNA+bGQJ5z3/J2orZbC5eigsJohzwvdVWBZ9itMXsJqhHwnRv2BNBPm3K0IMO4fqztV89KHqMY
ktwLk1hSG5PoeO+x8jv3Y1QblBYkiJ+wlZn81O0F4OzCnpeJbjc3VtKZuDJoupiWKHIgFW2OqlcG
qRMflQOG8DDCyKvy8T4hE11UUctSxcTbslIfrfmY5XuxO5TL4/Ub5egmuxSKLkYdqhn6NVaeO7K2
7EVV4WSc2+Hrty6yKyx5NCR5RjvGUvleSRheaPeN8OP6MbZbrJdPozI2hqHgtI462Jh4oPuaxKME
O/1e5PIh8C6MsSxlkIVJ0FDlkjFFLr0IvHELzmdn91IMNS7TrAC8YpUN/kBUP5zJu5BqnkEGTvzY
7l+sLo2xpqIowsowkVjIAe3LLLvqZtoZnvCS72tf2AtPXL+0/YxciWRMSJ30dhpVxCz1NL2Vja18
n1HHg/u9LTJMLmjgZRX9EmMs3HcC72IZe4owP1TjeU9HJQa3d3rMV8NfOYOd72NHC7AHj0IJTypH
W9idlaWJUnAtQy2z8GSVhz4Mruv9BpYYzdt+Gxe7spIvRdrJEZ7+YmAeKCNICB6S2FaDEZEmA0Um
TXfuAEYNLFBtHxI7cfikUxwLZ9dX4nExdEvDj0BLsRAAvXvb6t71g/JEMOWueDaHXicI2OZyN0ff
6+YkJLxUh6MhGuNDmtDQhEnHMTrfOpNdAd6RxMew3IP5lO4Xjzjia+iY//vy9Z9fkHEog2mNoSHC
CAtAevfoHI2li2Gh69fH00N69FWqaDVASlkMeC0yPZjdQesfrv99XmhkG5NtKw7SFOLNH+2LJ5rj
VCjKQ+1cyqrIC8Tb77uL0jNORA+nWEhAIuTK8eLKlXiIZsC8afl7hLQgH8MnSy4yd2in9q9eYhfB
jA+RyrbRwgFN5XL6UvW3cXLsebzpnC/FtiuBTinEU0XVQTi0gFjHPAAvidrUc5Cy4w0uiwBTYt56
AAzW2iRExYS+9ehWVO5UO8WwVXf2Q6y5JV/6HQDcuZw6mza8kiv/qYRj06ch0EnoG3Ny56/KLv5B
TtNj59FOw/hadvb/R2VjU1dWQhnH0StG3E2tgAGbU7IH9orbgLsS+B2n6E55JHv5TfLKyC5OuR+7
OaAPOPM9vDMzPmU2snIcKgws5cOzHBpuMWbgiuL5kE2lWR2S8SFpGquK1eCR1mIsP1cBi2VydnJp
KvDpcbuSwDgQNWw1ECKhOtrVD8ow2WDntvvQF8djx1ti2O6qrGQxaQkiZhU3IhpE8cuvKJ3+iL3I
7d9/bSg2TgSASnln7THF/DdubCWa8SySYKpFbC7UNJp96pGDQuzuMHh0X0PCzi5HO7bd5koe41DS
qbRquUDISfbWG52Vnh50EFdoTn4m3CofRxc/cuhVEGh7IS/SFJvw+Si6Y27ead13uRW+/rc7/Hgz
rsSkuZGlhQFlrL3RW9zCByGfk93QNmZ8/qsE63KBHxe8EmaFaTGWCWZEtcl61pTxTRmsN86B6Ee/
ovsfJfyVjFqtxSYGXwZaHxS7XnvrA/Kgu+MbCvWdh+IVlpRiV7yNnpczRzTH7D4y+JVoMrVT11U0
7fkCx1FhB39y4xvsPiNvTUY3exFRXLL28g2vtrntUXT0e0yMC1g6o5j1qE7wmhjM0cPBQffb6XiN
MY4EtqpZSpkcNjGehfrSfcty4Z+4W9y/ur7fp2CrmnpqGINV4/rkhznQA+UYHwq/dFLHeFYedJoW
u9lD5vS8weLtCHuRy0S6frJIKGh4VRsyoOXfW/V7KzxZ/Z5zvO3YdhHDxLaktbpSqBHIY3j9l/In
RWtov0w74aX5SfFEwVN0+Ej9gcLJbRnQ2YDPVnERTr/vSjWnLht7kg14Twm1rSrvavlgtbKtSE96
G/TDqzh9w5wSx0Fvu7CLUCbQlYC1lsUefWfRcvriKMdoeXK6wjy9ZCJdMTZjH89wX1pyrOZvU/LC
+Wr041+7OCa85UUdNoMMxVfuso+5c/0fzF4Ad7k6xFwItu3+onq5MSaiDXJYZn2L/iJls28f8eQ9
VTvSOwYIWFIX6Na8MbHtUsxKIuM62r5Os0GA0WUtNuDxuDeCCshCqeLP1ZMkPMbtPusrTma+Xae+
SGU3SZNMUU1DR+QmP2enkbEYnnrTq3FrFvbok38UwNuRO5VXQeEYOrtIGqsjOq0ilmPUwNrlt3pQ
3Es7wFMUO0SiA81r+118x9vB4KgoC7xcRS14l3PUiGZgUXUhcMhGgXef1Hdc0VKT8S1Zq6f6YGCJ
DFCJgEjJHd2RgIFmfe1Bj+53DvhoeXsSvMtkPIrZLkqjjUBij9ve6azKN8LWj1s5ULL2r96rK3Vh
HEnYSFkUl4hvdCOPwmION4Y3OVZASex534vjtUzGpWRRMqtduaAgU9wBukdLTlm8u+5VPrjWP30v
0MJBzYHyqCiM1YmpldSmBquLjt1HKR6bQM1NGZBT+azuW8AHYMQwSA6hJz/Ed8q78BfUSyhkXH4B
W0pW+iSbRxO2ADbHMvyp4kVF3q+fclNDViKYl2ve1MAEo1smyjjarfAoZcQ2lJtF0ThxhieICeDW
GKWyQHt52XKbDffJ+GXK7meZAxG23T5ZnYcxsooQwQxVlGX00avnb2BO64c7ccasH3mQlrd0fgOA
gYYqwPVr3A4KK7mMpYXDJGRqizqGGNAXVuaXgXGrHycn2lGPxcW32XQmK3mMtZGw7cokokMngGRB
n8jBHmqaBKod3TY2WPomZ4z862fctLmVSNbmzE5NKgVXmxWOLtd21QAui1dK4QlhQrkidrpY0lAu
NDsCpOBC8Crh5/WDbL8RVydhIjiKgzlAj1E2mQ+0rzztgKeKcjUdCC0cXvTeDC0rYYwb6ZS876sO
biTGhLJ+TMYnzmk2XzQXAWxFfE4ykAyiXIGeg+iYoMuijxn1g1tZujWeF0d9w3XuIx6DNudTsYVy
knVSlWu4RaVxcwAPSVLQhBPHsOjtXHHCbCHcUtS5qkfYlbx4c3Mzo6UQ7VrjWUwDK3mdVIkjj/O1
2HW4pJPCYqgQxYTGHeVXffnG+Vocw2VL4lpXxVFOZ7r1U/w6Ou2LeAr3KF/1b7RLk9/xnp08ZWfB
m4xm6XVpgv7RGqHmYwHA1V317gOXyudVmnjXx/iIJiGZOmgTpliBATBaIXxw/nj9BjfQqP6Iimxh
XIxFpZRi1HMpz8rs5R9JaebSR+jglPvMQ84PZDb0Z2DNvEI5L8BojO+oGwUpcYlhK2KC3AYkSzvx
LH6fXQr//VelmJVlM65Dby1hKemk62IFRL01Rc5Vbn8tBUsvJmjFDZEJIgCw1tWO7grl2b3a7hPC
efj9y2VdBDDqUMpWGVvZR5RCOxQ5ITmQ48f0fcDDaKD3/tlRXEQxgYNYBh4OGUpKFiDAhmp0sgEc
VLk95jeaeNdyN1u27w4EjGhf6QrAT/F7Vo91s8qnThFQkNBn041FcSeJKqeWue1gLyLoT1iJEGJx
zpZQguVmP0H3SsZXRfGvG9N291i7yGBUwEg7qZswGYRJmvQR2GZe8RqfABjkqOfezR5pryl0pP2i
ORzBNLH8/L0ughnVmOvBmpYQ38tUh3MtkFdw57p60ezLlPyTF+CZ1F+A2P00GpXbLDnn3Nth5SKd
0RZJyC0AE2LuhK65Yu7a+7VczXt/bb+hV9fLeAtVwNLZNMP5ykHyRNEjBWeubOlAA3R7bLBKkJ0i
HtzotilcDse4DVBqEkUpUcEVpH9MGXTN5bMSeqPSOVJyGA3Ow49jCGyZQDAlU2izHFepvSlgfExI
zYnJVBWuqApbEiDKmImZiEsEGqxjqiARkYGaWv+Qm3l/XSt5kuQ/LQ7QSGLdLADDy2Xk72TxSxDc
N1l/iKw2uC7qX14Mv78SWw4oAGGgDxESgWTfIX/PCnBqkaP+nfYLx9feJq/XBfLOxngTc8q1CI4M
dX0xcqJRBrI/ADuqXRdykWA5ts0ij0xJ1ozjgBmNxu09bJx46ohWqG5TDFOZN8G26SV1vNJlA1u0
KruFpxhqPxbViIdlPflNHx3KJDtok8j7XvTbf9JCHXh0KHoplikyVjXNy9LqQA+mjIMtuN0V3Zum
H0uyD43MLvsDER/HMQCSsjG/Xf9ymxZ2kcx2mWRVK+M+Q7FDt/JDmWILPwrd6yI2/eFKBFMGiKek
GacCmcaMYS9p1+2oP+wCnj/knYSxr0LGBj11Ti64H+xGfE8ijgHzBDBRWVUX0NXVtDncPVrLw8zr
uPP+Pv3/VUgmpKh7KaP9gV7x+2J8nfT5fP1TbOvzbz37CCkrEXVVY0CYIDQN+rOCNl/+T89DauOd
grqKlQiBRJjdmlDZbeqTKDzEKucrbI/BrdSJDa/WrJBJxyt+PFRAkdC+Ra7hmRH4HVRMv6uP4SNv
JJh3JCbQpotZ1+gyo+07nzPpoeH9/e1q4OpIjPlHwEit0wFhDjMPR7hrzD1krkVswZFASE3bDbQv
lHwJndQmeIDwBy82HfjlF7CwUaUhDYISIwyqAMmwlLca47nKV0FvOOGWc5UfYOYr7WiTqCZdiqpj
VYiPADm5sQZe02n7Ubo6C+MIWnlp87GEv/mF4tieOvTpKcxIcwJpFyfy8Q7EOIVqbmW9o+Oy4Xwg
6XHSOZMcPHWX6Q9Y3ZjejU1q1MCnatGf153aSZpX7EwpNuamwXmMdyjGY3ioohyX/cG3shI6LH0V
lhNGtj6ID4MO02G0O8Jz2f/yqQxZUgHCDEA4xpbDQeqBd4NPRXv1HyBpbuTTwaZfuAh/4/wuwhgz
bosGuIt0eqOTfszmURe+pIJ7XcR24gW4o/87EGPJhTA0g6RCHZRz71FktOY13lPwQFrQJ9z1tm3t
+y2OzY/TUVJz8FIBG9t0c+U8tRw0Dt7fZ0L3ksFeZxPd1bJfnFCon5dY4YQkng6w7TGxTmUyaSXV
tcn9AJTNkdBhvnh0sUkfNLxl6O0YeLkzxmKFtskrqUUMFKyTlFl202d2HfOggXiawJKTVkXZFpI1
09KY5Ic16hOJ26Mmh/kFBCrs6s8BD4bzX3zF5WjMg1sKM2MiNR71+rN1Z/jjM/EAsfSAQW1gm2C7
/Qd3rGA7cb1IZKL9UBVyn7ZQkPkQBqiW7YodFMVOAFxWYKP9unXxtJHxFiRtxTKqECaNNnKK/Ky0
Jic8bQ+zXezXZHxEMmHZMU7xcCosWz5QtufE7XZK40xYCTtSZCwT3464UmWn3HIq73yM80BiBrrz
DiqTN45gvI+A/bh+gTxbY+GdpMYo4zJHJkOVcsHmRYnJJPksBCCRfuelNdtB5LdusHh9jVAKXUK3
tig2TPsRRCT09blF6O3c5SKHiff62FfzsMCgjcjWTw3gOCSbgJFhEp3waJ67l9KdkRfqvK0tjiNh
cX3m0tLixMB7QF++zOE/lXA7Di+cD8ZRCYv+/yoQA7E1MgQDzhGUKpIPLNo78ozqgVfHmDukiBX9
K4/PZbuwerEBi/EimaI14NXAqNBsOGYAcBMA+oC4J92rvrzjKcnmAQ1R10RDknSNZY+ZYoOkpjkh
9U18sXuXdV73dPMrGapoAiwUW+Affnp1g0M/15JgoEysSEejCSTr3hQ4tdTtStxKBvOVjBwQXWaF
rJZmnJFTB6FrOfkpdmji3tjds+XyaOm3j2VoMmDFLGycM5G5rfVZnSWsDC7FXdb/zLpjy1U+Ggk/
VSWMiwzGsAZV1VW85CR3wiakttMwGkpxc8MzjV/Yg+S1JLbXY1YCmdCcSiRMFbpc8QtNKjmDITQ6
k2DClTavErZzKU4AeKEWe/AxVnyv5nbCx+WkceTauZnPWZN+DJsIWal0Ns7kka7QUs6V7GfzinB6
Evc0PwUxPI8OZNsWLvfNGB6Jx0mbDKC5zfOXUN+3sXfdm/D+PhOswefXA3EepBVaWvppIh3mpff/
mwgmRNdhmiEnBTiSSB7k6sRHq+CdgQnQVVdNZBkx2T4HoIlBxzF05b16T03tY37rRvobBImVTjJB
2UjMRDZjDLE0zW6w/Nm6m0rOpX284a4oHBuWFXx5MP+iVxbto3sd9Cwy5reyc+iO701nZ69wJsdo
l/v1txf5ZLkZ/omBoP+mHWy4BiVU1pkabpbW2uP3oeaVbql6XTsl407SCFsImob0TUuejfpMyidd
dZa/m/K4fDA2LEfahG3qELXUSVHuxKi7G4b2Bj7Uva7p27nUSg7V1FVgEUfSzSFBmLR2ekBBBAUn
9LVgdrHMzN1M3F6lXkljfIMmtFhMT7EYM/gluEwPgxsGivst9qxb85gf03vUA2Q/vPnLQTGUpDU6
pybpLEC8JiRpotCsVOyf4+qYJ8ck46je9sPlIoMdMzG10JiEGZGm9sgtbbsTz/BypIwVEEdLX+DT
6Gz6kZVEJn72+aTVswotMeLlQWjim0nkAWJvPwFXMhiFT8xOipsCCTBFWS5c7RvGMl0Zvc9oJ+7G
m1i0OSpJleCTha0EMvEz7+WiHCp43/nQ7MdHinJKVyIHZ5ltSlhOO64TDx5k2xBWUhlD6EFPIGfY
W0P2M7nhx8j+YGc/6RCIdf9X4CArYYwdTImaiCrFeZ7lQ6eeSs0bQ046tz0EspLBxMlOMyyzTHEg
DWyKFAJ8eKXtVbp3V3+nb0DZNt/o/rHlJiNQ2/7jV2RiaNg3VizRjLU40jd1ctfchHvzST1ntx9D
4AnmDmyDU2fczHlWZ2biakr3TecEQtXlThBRcpYeFKB56l6dppxnPNcumJAqjEUTdRUKcdLd5FPe
LGAZvC9A9LAOXWBBQzl2wbF1dklzwhTbIg94Y+gkcsxWshUusj815c+Wh7U9VRcNUfwYhVgFA6KR
NI6B4ulGsZ3t9UMPhgnDG60PbIvY56FNbNcpzIs85nMpcYV1nAnBurEw7724YAX8kR5Ct0MbxAja
PaY0saLQwd55Sfq2j7lIZj5eb2JJfu4gWQKx6bjvyttE5hggRwTbjFDzIol7lUaD5l4jll3Vfl5F
PC3c1orfB2FbEXFrlkRL6DO3ApvVFwxdYTJFPxYN4mjuHqz937mui0AmHOSkDdWE+smmr21DdEMV
87W8fRXe3TEhABCh5Zh3uLtYfG/UXWOerZJ3c9syDArVaYqgG6H/v1J2JIpKnVkoSkiSnb5U+wpc
iShtWk7zc75TDmjuBOot+LI4fpH+9M82dhHLuOVYA2/SUMJFjQ8dsp/cy5+bm/ZNBkcjphp2c3Bd
3ma6al7EMW44DyOg+qp4jOq13+t+TmK7TZ7/cmB4JYcx5SRSK2HO8MXkE10FUHbh/yPtyrYk1ZHk
F3EOmwS8Cghiz3194WRWVrELELu+fozq6c4sbtxk5vZz1QmlkMvd5W5u5hlnA3kkUL2rHPwXa3Jf
Flvc3iaxQ2eqUanoN5iY/c21Nj+b1mpylzuan+ssXzRlTBtpDtjUgEwVkmPcGw/J7Wwo0UMDJaV8
WwXDDyAPXXVm/UvR1vxH1eIvf8Iiw6OJ3ejD71qnuU/4Gyf/aOrgywKL+6zzTBfUCtH6Qytdtw6R
yYOp2FjD2k7+xtv/xxSXTxquF3kKwo6ZlX/czLXUAop7RSAD/bryzatZHAKmco+EsvS/vwS/veBf
Lh0UASglxASR/cKf9JbGeSaQw87jwWL3rxK/7TUocSlvyhlEN6/GHtoUu5B72Xt8s1qNvOimv/wB
i+xSpRHePnNF3gzSa2i/bBzXaNjcE0ed3ONufYjev9/z2ooL92YbVTlZENX2wDu2mXJx0pPY+36J
yxXDL7ta+DLbRlnXmRk+xI/OV9+6mdoGWMiz8jpfx+apeGpXL+XlRP3LoguPZoCjCMpQCN3dHpRY
4FEjEau9WX7I3CabtdmEi67my2oLv1ZaVmsLFT3kCnFOz54aEXuy9pPxQOPrNL4b42wlQlyMS19W
XDg3VUJdpIV6m5cmjcsb81iEvUfi/J+kJ5/LLNNJAVIptELRkQ/FgzK6lX2X9cnKVi4Gny9rLJyX
Q3tdWrMqcki7XWHYnh6Xx0Tom75dO6fLj+8vay38WDoJCk6g3ywKE4brEIAG1jPztz6vORcU/DUi
hZUbRhdORSpWaCU2HnG2uk2bYzKtPGbWvt7CZ0xV0uoATaCepre+agRKSNhogQhxtc172eQAb9cJ
SGYBI/4zFbIL1eJdhlSodXaqeuD6nhtPK77i4ug2xvr/vcbifBplaDPTxEVqIeCpUsWL+sIfysEf
6ohlXH2kpHRLYXu8JLffr/037v9z7cVJNRqEKs12xqT9qhJGnp1NvjNKZm3wLGapJ96rbZqDPzCV
TDzG27Bn61xgl63l829YnGapgC87nlkLnWZb9Hf22pji5YbXlw+8cPg8i6dCSRFeTem29i8ne7XF
ti2em+TYAnJpvGqF19jdyhX/TYX919D6ua9FDIgMZZTSxDM43s3ZbBmQjbGlLw4mTUYfIc5rn9Kn
DCKFxYa7zcH4aL0JTIntQ+7nwXpq+Dfh4fPvWYSHfoihhaHBlsMHuZkptTGTWm1nNXJ+w4NVt7Nm
1ov4YFWWRqUB3pjwNHNCJnv9etZZy67WWoyX6w1fzncRF4wQYwhOgvL6sDcFiw5zU986dy8kdvF0
CKJN9o8mDT9XXLKT24nSpZ0DB1dEGy17Hukmtx+/v5p/47ZtDe8vFSKMS2WoUqoytQtMV/yGuYG3
u3DVl5yNLngU8fpPgylasdjLpOvOf5ZcZvWWKWNwQ8Ji56fK5MfuVQo5j/CaesLHhNnml/KyVm6Y
je6vl+RzyYWDxUh7OhS5hss/HsLOPtBcbBwn2zqYzNZXJQbXVlu4WrtO2w6fGl3VPqjT94QDkH0a
rfNkrrWl11ZaOFYx5rqaUFh/3xAvbndg+2FRr7qDzFyjiLzvjeVymPr8igsXqqPD7oQCIaS2vRhc
0UN1pRe1+98tsnCjejy0ObhzoXFhn9rEF/0Pcy2wX84pP/excJmWNZR1JlDJK/KznK5zsg1p6lvq
Vm0G18BFJmtTZmvnNP/7l1rH0MdSb+ZEvfHNfbiHaNjA1Gt6xw8504C/LDf8oQWD19Uqx/flJOZz
r0v/OJpNovU4s1mG0tjKllXv/VPipmeUBtj0PmtfGtfVGnBt7RMvnKVUG562c4H9X6idWdl1bles
OuXL7v/f28Mg4p8f1kq4EBNHNUwP5qfITLAMUmK2zvt+eQztP16LLAn0Ij3ORoxkoxYhmISiIvfa
I1oj7lzv6zZ67uZnuoHy1/tqiPveeOCm/9xjHMaJIVpE1LnaMusftSqzzpCn2nabwRvAd0tTVz/n
J/P2v7mKRF14l7ZM6qSblYIydcunY9IFdI2K+G/Shc8DXPiUtqFpIufZ82HfHmc6WsSfu2L3r4i6
VjtdPcSFcyFVB7yVxKccn38nSz+ds3FbQ5kVJsOqhxBtmGiznhTp399Coi48TlWUZJIZbmF40jbD
1tgRxneGBykVKJvom3STBBjM2bagFkvcWYXJPHC3eFp/Tl/uSn0x44UnEnqnFvGMlZ45UBSmsWQr
rmYsmDhERxKkWyMY/RnqJjb0Vq5x7V0WW/uy/MIdQYjEKc1ZTy4trBsgkm4qCX6ZtNvXFvlQh5c+
jB9GXg9sNOsTUrst78Y3K6ReKU3fTC0/MeynPJfboYk3ojEqpleO12mxF2IGLrUTv665zTohfBGL
AByo9aavTDcMM9+pgFMc1fs8s3eqBeLJvL77/sKsHfPC6ym1TIFORzOgTCHBq2tMDfdZfkXjbPf9
QpfSNih3aRCnMaFyZS8nzBvJtUoFdAsBZfKbWxCcBWCApN7oprczSUReuvT/7w3+WHJxdLMogK1K
ZIoK54c4oofKRiVPb1a2Nl/4Rar2xzKLb5hNA8lQsgCnU50xqftjs5ZWz7/wzQrLykvcGE4Elc0Z
HzZPkonfj5P12HQhW/q6kaUWWWMTO+7xPPF4uLc7L6tNViZr1eO1vSxigzpISAkKQPf1mQoaEswd
CH9mOpfv7W1tmUUkkKGRDyat/yWajXGEmecXmpNrBf+1T7YIBmXLNYiRooZEs6fMflSzI+lvvt/J
hSv6x6ksIkCtDYohB1hx2L6NOqPhD3M4UPP/T3//xyoLf1/kUkl4gkZupoEhb7hO83yDunjw/V5W
rgpd+HIal4asHZSYB434hdnfONGw8rkugcr+2Mni1juDjRmEFpHLANtg9it0CTP3pj/Te07X0Hlm
sYcqx28qu5RBRv2IYaJgDVS2dmgLn2D0cV43s9Iq0R97+2ZqX1J+Z1qrM18Xssmvm13SU05mJUa7
gP2ZoMWP9ny6m9LnuvxJzIAMtW/whJX6w/eHuGLzS7pKtPvNJIqw5hCf0vH4WxppxRpX7GQpvSMg
pZaoHezE6nmQd6bX2mvgw0vNpT8+3cJD2GY8hY6Nl+gkmJO7EjM4zU/+LvwOAlb0pfZmEdd0T5+i
VWa8FedkLbyGwxViFAlMtN9gTB1wrwHFpvVu5KVU9Y8tLlwHZg1V0fd408xjD0AubGeamvxxbrWE
/hpNzWWzwDNDNfGqgXLmn0l/Xmtmns8q57G8tswrsIkaayXh+er+NQ5+LrFwUtFgx61e2HCFwmIG
P7UG6vWYmTJLlmdBWa0kR5et8HO5hbeqOIWgVQwKjaJyXKLkZxDkXH9/l/4mLfpcY+GtZEdqkWUz
/ihjk0v3SLHdGXTtvI0uPxvuP43ynysuXFNW8MlSJFxTbr9z1LXLjym7X9nVXJ365qCWdcBBNcuq
Smf3ByTZ7+m2vQ70ON3Mqs/fr3XZ0/5nO8aiUFZG42BEETr7OfSeSb8vxso3iJeGK8nk5Tv7uc4i
bymAYKHJPClM4iCU6OzHQQTCtqK8apJDwTfZ+OP7jf3N7f1cceGg8rJDK38WK2j85g0TsNDxIRk0
FwcgJKrAFu73661Y+++H0JeKjwGmY1uRmKzI5APMnuXEWFnhsoew5/EJHdXbZTufjFRk2oBPqA2H
KAGp97bJVgLHpZo3XN7nGgvXmimS1lwgcoyb7nFum4cJMszeh8ziNvFE663N8l7+bJ8LLtyeAHtf
2M3pmdEFVodpqJ/fH8tl+/78/YXP422M3kSKxGwGKBq7Pn3i9KjQlaOZXdlfL+znKgtX14nSnnqB
SNFVFotFu5dRz3pDntNUP9E+evx+U2uWsPB6oxD/OyJnWA+kcYn5PPSb75e4fF8/d7Rwc1qWDTbJ
0fz4dz0v280692vH//1O6LKcV7eVIQuB45fEd8SBEj/uVzzc2hILD2fUk2rY8xKpuKFOCfzcjttr
nIBriyzcG1d7HiWzOM4YvadQRctK1lKHfX8ma4ssPBogXzakPuZiVnVP7PveuC/slWNfW2Jx/9so
tSWZhWNpeF05N6nZM9mVK/v4G9f8b+OiS5K3Ctbl9B08WUkgzAcqYL/dqhWwA9H17JvrFeTFfMf/
cjs1zbZ1aChRZ/kw50LRtL7HpGcqnqd8K8Hon4ZPYbvGUnHx431ZZ2EE0gpjO8uRl6IBRLqYGQC5
CnPl4110mF8WWRiBBbPSKwGH5hTxRmsit9PrFcLrtX0sjIDqasQLBYCfkH8Q5WBoL4a+YmeXnw9f
tjH/DV/CZZpCkcAwcGGmmx7ifr1XHARgjNYhxgzkSFh9JCfMcIDBcI0v56Kv/rLybC1fVu5G0iQk
xUiMMp5DypqWuFn2mjrHUq4hi9YMbxEWhtYKlWRmsqvL0q1zyK3qrkIPafL4DxzDly0t4gECHHj6
WzRF+taPx5B1isFkOAbfr7J6ZouYEHVS4bqChB7ocQ5S+75kM4FikTHHz46QY7wtS1YCeVD+H9SL
V45t+VSP0jobQon3Ua/sLQWUoemdDfTbdB/Gpff9Rlfsf/lCr2kXdqGOimTdYmbKPHfOlRKvdAhX
TGP5RB8BA82GuesZj3eZfC7ACm12B3Tmt9/v5bKv/bSNJSlka+iW3o2wDfWm8+d5s36rf/T7+XWe
bYY15rO1U1q4jqI0rUybn+ap/jMZXtQ4UNpzqH8YzlrEvZyqftnYwoNoXa9NxoSEe36dm27mY+Dc
rQ6N9y8aWeV+5UPOl+ibKGIt/EabO7EiBaLvb0Gt1xrEobnmtkBO9I8pCPKcF3I/i4RG3urYxuzT
v1t64UcqlWpENXGG81bVU+32W3qcN4qGxy7ZGCsZ09ohLtwJacO0Vip82djJmNq/9EPHcu6ZyoFY
/53nshYuRYFS0TDS+f3eHsfpNs/3jn73/cGt3LQl2U1SdXbOJ2SyjfNkhC9O7LA+2tAh/EeBmRia
bVgaMX7jtr7ElRytm57aEv31sfFlLv0kXht4nG/PX+3gP0ss6wK22fBeNsAxJPxjKBSAE9fqKfQ3
e/WfaziaA/1XzTTwENTJ4kSsprBbbnWqBw23A88T16KDG7XNjpoW69sxaHl30KKodmf8etnqpyZJ
SwZkysFWaztoradCjbfpVOluJLv3qqCHnEiv1o2AV+a+Js5ORMlD3YQ6A1nULhGFr9Wy3rVVhYn5
aqyZk2Xcjc3c3CiZ6uU5tJPrziVqCuevAFdKtC3h436qEACUdPQpd36YxCoYZGPeuhAyICI5ZUM6
MhWFDO6Ie5EW3D0Jvol4QOl1B3kxVzc79sq9uOwDs5EvCZ380LB8jcdXWq0krLWnG+hHuJw4QZF3
V0Rop7SqrzVVnpumPxEZPVrKC6hNSxaqHYYYteI5rcyaKSbR3C6C5Bx41k+dpnoohf3qNcVtlOmH
1eJxGNf8ILl8NWWzjRqQPGnRxIShbfpEOylTCQXPpne5/JHp5aaxmnPeYjtRRfZR4Rxq+0WIKmdQ
xvKErj6UReE7nXKbQ81VFzdtlRVMNbqTnTpnKxOMTslz7RQ9Iwk9ZI4Dfr3mvqOkYMgmXyGRsReR
PFBOb6AWmzLdjq5SW/USzQDpJ+1bVIZCFufWQU/6O1qpJetyZ1cmRmAn+P9UADRG8zx009QAi2fX
vRW6fo678S6GwiEkIx/BxwqwaejqQp/cfBwDXquubJN9HGf3Rl6/OllpMgD7nioLIG9IixYmOHM0
GbOYJPuJUDdqCOjMkPGamXqKW1hjpF6X9XBq9LjyY1FeEavf8VR5a4R9jXfSXd9QTJHQo6AEMovC
MzXrV52iFlTZYLydoq2qNFtS471mlQcZU82tcjmyHsAqyP9OftQ3qose79tY90dNrUJQH+aNq8k0
8izZb7vO3Ed1WLmCYqwit885PjpTtPgoErnrO+s5jbKIVWYKgTnuGC7pEq9u6pOmVbuQOnvIu+yn
OpEHiBH94mplel3GnzvbCYQZsjYx30RC9h0cCdAEG6usXHWyXm1YwmAO+Dr5TqWj6Tp5pjG9r8Gg
NLR3SCIejD482JjLR7c8xJajN4gjaq41RRDKgZ5SWFQnUY2nVit+KkZ014884Lp6La17mckP2sld
l3QuHcg+FX1gj0bCIhEedSVLWNFrx64BlYyEIv0wbLMCcr5FehdOzXWVqL4cc6+p6q1icx8l5qCx
pwOhA1Nq52ha5L3P1OcmHs46STyzTB5J3zPB1Qn8FRhGb6GlU469P+Qwzqa662r5oou9MorA0Bo3
UTAWWWFC0lEUT6qRDpPOKtZh2GTLIb2oDtXdkEyckaEC7DlzHksSv1miuzcLkrDE4btyknuRKT7G
njeFEZ4IjV4iEd0YQu50KGTqinkeh/jWIqHwpri+ziJOXCMzXWJFD1QnMMLYn8L6R9W3WyqMbd3V
Xpvmg0sI2ZlUFKyfhAtJ4FOh8iu1VN6KJL4eJQCW1PIAXmWWWTyohhpkigFFZNv+KUdNYSGfoJzd
aTrr6ihjA5U3VS38AtGLCdIetPaRCscDk8WVVWXXeTXeZzU/NpRGTGjqJiJa5MqcYi4qbP1M5u9D
bCEXq4dA2gCdOdUOIPegI+qEWxX7epP/LEMTAs1asRkyHWY1GZyZNbkhWn9N2/xUUOckkvE+5uav
LKU+hjP8NJS3MsqftTx7DE3gum0Y5dRA07AG7jkjx0yvj7aqHPKq+YG7diAGf4+1Wj1OkX5Lpu5c
WtNDY9hAhIcSjtI6VSbc/iCqTTMNd2VGDqlib426YE5c7CTw4ZyPqE+XqaeC6kcz643KB+6HdZMw
jGg9CaV221q9bZJh0wq9Z1EW3/YQ2WZOpJ1IlnsWtW6govyQF/BelQX8adPsy0TfOxrwN7pyaxnh
1jCgrpYUbBxHf2z5uY5ij3eGmxbhFcQ5bok9PkAb/LV2pp8NQf3a5mYgVc0vioRD8jMGXVC61+wU
BmSdrNI5dIRXbKwHdyipp+WNFwtx6rpuVw8UEIEOQ/dOc+prONvW9MJIP9slyJBLi+IOVbt0oDdN
27k8aoMBx6il9OwU7S/RdJiBG1E0yfP2ruSzRI6S3eUt3Wd6t5OlUnoWGV951AdTKQ+93r8Inb5P
fXOyE21fJ4mXxeGZmP2zmlsfRANqe6LFlvMu6Ki1p069qQaopSbiZEZlYOuUzS4hG7kXFeWutBQ3
U6qNo0x+rlYvRY7mOjpbPo+La94itKpTHegZQrZW+pKWcFBG+lMloMBP23rf5u212vebwegfISG2
z3r+2svEA3DS7xJsp6P0oJWd2w/W/RSPHcMw186S+UkIelMVScQaep9k9S8iMa1DQ1eJrWdVMW8a
XkduWorBhRSIJzVy1tTIYKURPsvfUKG6+tkl6o3Rjm+xQ7fpiJerYTzTTLsVSDPKUGz1WV54moKi
zzJGVemZNIWDzyFoM2i+HLJ9buBfSCu3zYApT72rXb3Sd9xKvMEoTqnCVdepIdQ9kndR0T3sI5im
XwDK73urcU27OjVA8E5N0bE4AjpfaYMwHRFSSZCk4r5Nuk2aJcfakL4R9ofQyU/KOGF0FlrIitzK
rmcaCPh5ieGOyC69nISM25XNCmfmQKxb9EV5ue3biLJBmq+1pfplK5+5allu1oqT6MlZKsZzpKu4
YNYH2HdfQ73bwp5cGgNcbA83eqFu4yk6ajlhna24iVptIaBwLyrL06j9aKFhDqjbnYAymVqSszEZ
LLSGu66vT4VmHTD40rG0AkSlHo5RZT7TqkWMBZyxtixfLaBpBj0OrbDQbbeOgzNubbsGZViIpmTV
XOWh7rcyDEYtPwg999NauNokfTuHgrzMD0mWbzvF8opR7ulYBqlWuqQQd06Re0Mb+qkx3nVWtdf6
6qpOwPvTTF4n0ytDyfYazLUh5qOlSR/I4C3QTvtQli638m1CQkQ5qu7GuttQXaSeHYY7NZRXgzo0
TFOV3u3tKIfbxMMlro6OQlDt04aPXoY/LBvxFTKQkz08DnF36si4GfVCAgwkrqVwUK/XMVikOVHE
prxzwyYzcFkMFkFARo8oSuGFw7pyOjQq3l9lbNw0hrzh0XhEyhIgPvvzjVUUXBalOClKdeBt/ZQq
5hF85K5Dm33Tk1M8QP4PXEodgRZy3LcHnfY3eupsiQLmcwHcJTFeSdvvINf8orexp6XOj1Kj2cGu
yr0i+EuZNyMydPJhC/4jdArp2Yrx1gF+F5Z8N19UZESASkxXJGoO1Wxplj2cBY0x45PV+EEb7gSF
hy79iFL4x6k3rwaa3Qlt/r5qet22fB91qR85xS7NKYtHbQNSzxc1LFjR5g8ph8C4M37UqkQ/Lf1V
D9lbYw7PcUEBfi+DphOPCY13SthdhV3+YdltwcrePFVRvZFU3YSU7zC3HNC2/9HUBLMxKm6qNZa7
TlbvWYgEICK7sIl/aIIGTpdeO1Z32zTgboQUMmuK8sdk0tjtLHFt1kmAI/RSuPt4ogGSAE9ryjsr
ig8mpuFYoph3tO82uZJ/FHg4JZj/tIkEmjF8mXjuqnEehI08DBOcWZSDs8bWHnlnvUO9MXJDJHzE
RHOv67kr8HRIx2lnIIGdTIxaCnLfZMTTZwK/1PRhKm6PF01rgW4plYhqOb0lcXWYavmq4EpkhcDo
gzjIFsDOHiQkQgU+0nkBgOgwAWMVjaiX5F0ga/LCWzIyG+dT2IpnIzB0uHPqZJ5MPa7xjJCnxDBd
iBgfB7X8keZ6YCnmQdSg+6B4w+lTaCD01TfjCABfZjaKT/XR60sRSDH6UlE3kO/dR6LeOXHkaln8
NAyAk+n2fZ1Ud2YM3lYRntuiBxa/p5ueSpQCwiNoD460tFiJ1xHVC8FUZXy12/pEyi4YenLT6tbR
Mvm97QxgRy3pQTHlmXDpVzK7j/oQE/jg7UCJzQ67LWYHCzgW/SaeLJuVGSJyrI07qVpsVOtNbNte
VYB8oG1LxB9+qpXWzWsTHxMawBKQwcQCNUY7BRmmK0vZnYuUeEUHE7DIbQ3Hg3cFk5URhHV+K5Xx
idt1QBTihrqE1Iv1UGjOT5IUBSP4iJr2Ppp0V0S5CzKJLTBIO0eksN+BxY7YydpCs3qy7yLa4fHX
3oRT8mrXTeqSMLxz1PYnZvb2tomObFWo7mRPj9mE60cJmJxipDRAbmvO6KWjtrNg2BZoSGur5V4J
VYLrpspve8yKmGmLGDXucZuk24h8QKtn3POIPoqm/TVoilcWYcl4PSEViTZIQIO5jl2ZtEJzy3ZO
aTO/nuitQuo7s0r2FcW7Os1bkylJfO6JfRfm8VOcwsIzYrJpFFdDgxuv53gF2ai2p04OnfY8GgNQ
mR17R8+YMfJjpwzXslTdMlI1l0bhmx4RZvWJn5LpPQrlRqqUOc3DgFDtDoYSMa2Nn4kxvXElvNWU
8BBhvqEM+19hTK71MnYNkh+5Tm8L2d8X0Js0CNx/39JHQ0kf9TR6qTtQ9cR068TZI9U6XGbVmVjE
OaI/DCctVYwxNs1jb/VboWa3aY2LaQz3fQiuXJLfNV2xHfChLIlpAVGQh3iwfgJtA9i3OuwIqd5b
Q1ynXQR5cR2KZOaYvqp959O6Bitg2Rw61dmPVLtKSngSDE/iqRDKN02JzjWyRSbVYmPk9lYmyj5y
8o01DR7IEgKRxme9EXe2Yh3qLvwYeukPnfArOCcMhj4luPNmFh/JhEEUQ/GMUXtOzXGnqLore0Fc
feBQ5kPS4ZCPdIzhHNtmWymOK0cLE6PJrrJ/8gxpRdttBDqoTc2Dbhig8pr5Rm78zM0KHsiGoxC2
yFlkwGun0w5D3BULi6HzwhpxrlBsxAOOUnAcnTIHUbUat2nUQt8ROZoNz0qk6ueRFoDt5ApnX7kW
qJRYpXCQhyFsEm1fOsaxKOTPEEWmvDHOxBkqZiTZQ4w7XMj2TnD6w9Lre0d0gaMUD6GS7sqGHmlR
bfA2hY5q59oj9QhXWDzVrtoWm6zCU2Nq91ygLtQ0fsQtn0DcAJPNG1oi9QUWx0/y9rnUosG1dQyA
FFnQjhjoMaobqZofhTncg+zvqVSJp6n0aMY90yPFj2iGPgXgIJPC2YgeSS0qTwvTm1xH3uNM1bMt
TZNhGO2OVI3FzF7163C8i+JB8biltExI8zptiC8qcjvxAcdkhOgi6U9GlD2YQ/s60ZCNoO3Km5TN
lYVeyEfSde6c0WZNed3UsnLBAXFF8dYruvStdqKbSus2mVq8GgUYXmRv3XRV+SBqsFIZ5jlJlNtC
y06RDo+B2TLsCCXmMAq0og0saJowMzJfR/REpiz5mEyeslIUx1GpDy1CgJvWqt84dRBrjleQGQqB
CdAhgVbTi9oO/hiieIKo09c2yOcNTKiDoDPiT4M+QUmviLZtZ+1lrrKeFx8AJiGBlLswTfEBp2na
lmIK4qp50Fv7kDXhMZLjbWf2CkvS1EvybEPidpvhPcQTrrKxwpxfTxxkpuIU1ej2AlG1n6ZyI5sh
UIrWVc3wSGtyC6Dpr8bQfQu8boqiHNBdDaJO8VDpPZeEPxe9AaWrfhva5msnUsMdkm5vifiJ0Hob
O53qmlOZsD5RXEsF4WddpeAR6O7KeqyYYvcVS6fMmyJEOqBdiC+dGDxkecKswXoPe6ltmm7YicLC
D1sf5pj8FIa94RRFvBqcYiyuppDldY8xZmNPkLAaYXpWUHA1I8D/UehgkZmd0kIGdtreiCz6GUIv
NZWYu1a1tyJ3TnaY3Kc0UZhRmOdaNe4mO7qrBfd7FA7bTHNJYt/H6F8zIAwOVlFsS5zeGOMiJxV+
PkOErTKE3Ky5k+WwUVT1rPS2l6GGyIqx38yVMJLbqB+ghjtQO5iftx18W9jqYHqqkTUjcU90vGLL
8Abp2F1im15RpC9Zm29xW3f9RM6NZu5ormwas/pph9Etqqe/BpFez78uwuIB1SI/zd6mUrutqv5J
6+urNO8h6mfuFJQro0y9TXMbpz4km6lXWRg7/uQkARDm22JMBOtt5VgYzpVT2K9iaCfkLcUpbDFl
kponcPEmzKhqBv2x68Ssf/V4C9OyCabKeKWOvAeM5IQG0I3VWwyKTPu4zzzY4b1lj7swmjaR6rQs
A4Iq6K1414CCqpXFA3R/fAiIBr3Nr5UUmsec3GhWfupClF8trXkwyv5MpLG3DKhnEOJ3IFVzlTQ6
6i3EIah9xOtio4X64GaSX6vgjwUjR+VZdn5UgDvaVIJA1kFBGbJI6xsjtTZm0aM+BQ2xUj90upa6
XeL4XJrPlWx/qCp/yqrJLYv8SlTXLYos+ihNZqHU4uYkyr0w5kGEsuBuUCwGkkO/M+q9qfwPade1
JDlubL+IETSgwStdufZmenpeGGPpvefX34Ne3W0WilsIrSStNKuN6GyAmYk0J08ijqnUr/MAYiOi
ILO28ASWxtsgzRHOMTzkpfFoauRHOHcnqZ8s25gWv56yfZvLz2gdPzTh5AVWe0Apx5fm9sYcdXeK
9G8zNU5onHhBk3ngWUPU3Be7vB+cLDMVR6mGXSCjBTU1I3abaGiWptpom3p8MImUHWqMGDlpRV70
YLqzJkTIWljJdgqefquuvsxWjjCkcgZlmty4jO9wW05dpoldmMoOFBbw2OOpyZB7pik2khqnHqmx
TWByaRL6Yw/nGscxxjaV/Igy59tSzBjl0kakZpKc2pNuHKsWlWHjTw/kT6NG90ivH5u2QcI+vlV1
XsE/ae+ThLAeEwGWEdxqcXKUA/VpqedjMak/mzz+E8xabi911QORUH0zYhSnFowaZhoKFNar0cAJ
6s30MErWiy71d1VU3JaNfDOF2u+iR0+LGKPfm/QwZToKw5WCJzHdDS35MS0Y+w+kl2wCTFqFiaN0
7iN1dk0zQt9yqH2aLO48ZHZVmAMsODogZnmVQNQWLeRU59ExxtKipgm+y/X8rY7V07RMr1OErQTQ
Yy+NVERJBob5jOg2wnrDIShekDr8pErwNMvxfprln5oy7Y282aXdtwG3hJEwtF9a8FAo6Z1qJYk9
GdONhWwHE1BOAm7GOkUOZoGN3WjBSVa/U5arGZUXE9UpgGgPUJKI9OFmhn1KlvQ7BRTGrwb9SdVL
V41l4kiV5qdKYCs66Wy5a59VBLGjCdIAqUEpy3BUZbCcmEi3vRp5MaIT53rjcaNDfdZK4+eOqNJU
VM1aEELeo0QF0mGopXrIb+oXNmnPqBmuC7zsUEMedohgG70pyzLl2sTZVFfDgnzNrcPnhN6G9CbW
wP8+/ZxT3Y7N9+vSLlESTBqhGjacaRYxuC7x2E1Fq2NrsZuEgz8Xhq1b1CtrEYvVZTP6XAzXj0xD
pZvVsQSKPErdIoUVwL0i988VjNcL4K+bR9J0oGtlQ9fQsEX/ddXC7bRgqUc1xBy/GqIqD1PUbrpA
0PLe4A3BiTTLAPO7xv7EfSapMKMgsWrWzZ/c5YUNcYFrZtd9E+9n2jwQURUFo4Ma+gkcRqLLMURT
NOihytKNVO3hK4J6d10NtrV8JYPDRUhKHsqljOeXHQeML2AkSXeM0ni8UffU7f6N2q3EcbcXykPU
qxqOlA7fLZSArO9KJuyCX/TZ8V1WMjjVDk0aRiTRZBflfZQikf7oNWi0M22yzUT+tnRF66Yk+rNE
1ouc5XslQ4VrCPd6VyOQ7Zcvs9E5VoiWy/W73v6cYFTTqWVAgRhOZKWfTYGJ4sDAVRv9DyV7zJA/
dLFoWvISZMAO/ymEM4JW0dohD2DXJt1hDqqiApalDToQCNDBamoipdAJv7VQBZtl0fcZU5gcdGwW
lpZh78ZN6y8gsEGntDyEDrJS8VT25skM4J10Swfo9INdbXV9MnYoRkRvZbes7zp13+eC2bmPrYcX
2ImVAM4UFjInUdN3Mnryql13eGrbd6sZEYs8ZaWXx6eY/qiG/XWlEJ2KMwgFBZuQUmSmzfhWZj8U
S4CeFZ6Ks4Y6qgo6YXmrG5rGvpSiWww6TnaelEegOE9VI93LSfMQSsPdMgmM/RK7A1VZXSjn/Ita
L0dE4MBqFu9GOtkZGNOs8c1sC/d/ukSeO3YpSRToC5Q+LR80A0CV39d//raX/DwJz/i1oOOuVNhs
DKVvv6hOBQqA6C/a3T9kXziiV1NlruCKKn4wba50PQ3rojVmaEVyIOgpe8EhchR72VuHDNTe5DAc
Jw/AVze8J375LLnGXXQU4tYEn+/jl1z9EgOa9qWqweBqzdiPE5YUoJiX1OYDHSNnKMu9rEc/i0W7
Vcr8K6lqdw6aJzoWit32xcs0qsfE/O+xsmcq9TH/uvqdqnbplT5rQFQV3qX9bSTf0/7l+sfedNOr
b829uloRhbRLoEw9HV1ztF6SKLADIM+vixHdLudt+nEJKwkIFbcnuq8guDfe0wEt6fr+upwPv3ip
S4YC3gGVWqiYnz87BP/3lM6IK4efpv1BJGq5y1N407sfGFJ7EVj9tkf7lMfh6IsOpq6XaIknlL7k
hfJmdCIQ+AYslqnBpwzuKbV0pMBoV+JM1q4CkUzppE6W7NGf3zdgVnBEtG3MC1+7Q3bmldo1c5fo
0wD7T6zy2YqBAx80lKjSI9rQX1raiUIYdkfX5HE6GC1p3w8xzqdiPR6jrQkOjHuI7ko/9EUDFv+g
IVSnpiVrJpKC89OBKyAB2x+8jXK/+H9xzU4n8mv8WZ3MHRvpAFWv6G3Y1BITUS320pq68UH9srrR
qM1BMjghWCfFSZpu8sm/rvbsd764wdXP5569GMT2VjxUiIMwoWTnYItCTav0zCRFrbJyF/MtAB8G
sfqn63K3z0WprCNQUTWeOrdCzyWmBr5cnKJScl9ngiRH9PM5TSSF0veWiZ8/UdOZ0elTRSBwkQRO
99JRDWZiwcXqNYA4+q9Q/nn9irZDSPPzjnjXl+o6kK1ICq3X3mMLQGsnuh9OGF3dzf7sAt0JrsNa
4G835h/gM1ZSuUhL6mtsUpkQjXRfWaZjvqX7DItHUZ2HzNLPdjI4xTHw7oqcx3bKSDVsUcHwjQ5U
7rl9Lb0Wd6WCkFndBTvD0d7inXzPKDma3Sz6euxncXqvYgodrh7kgCYInM9lqUPVGUmBcC+rHwug
gqTs2Irc08bTdSaD+34kAlinkpHEDWrpDtMfcyIusY5JmQtA2VuaciaJ+2ZdL1eZpUBTyE7Dyojh
1L1gCWRhY8+CE76oPsr8sZs5oix1wwRUGUQ9iorQG3fIiaULBU1HD7b+KTgsQMjpxet1E9gWQHV8
I/x4tPLOv9JQBVmtNUgF8/pO631SCLzE9sVZGDWWqYJUjR+am5W8L4kcs4AVzFlYW7JPj+htvKE+
ja20RuawpYz1DyKYPds810os9/bn7ZSBRGdkF4c0DRRQuSHw6x93f6HgKxHc049WdJRhTyHiJkVG
S193KzVqgV2MvwZa9LPOpd9Wld/10rDH1gB71menU6sby5S8KUpuGKpq/qg/jZ5ZWcnBrBKflM0z
pkMmtK/HE4nlV8z2nMamR/cheFam/FQa2q96GnclwHA6GXdWDSIwGQwjsv6gjcNJpdptmxnPo56h
Gmx866SZ2tiJvk/j2R4BM7Ca0o214kmqjS8d+K06HQRX3ZB+GXT5vuw6zZP1/mVGHJ3UIB6ylsJP
4vhYZ5F3XfGYYl27PfYBV88uimZpq2AQ3Z3jcWe25iFtLScvmn8lhiJRR8Apw4zOxWB4vzcmFQZE
ayCZU+U4lqpfz7FA3bbyMmg4pjVUC+Et4WumrVVkRYjGkZt+kbD7lq3r6QBwAkXUfJj36C3qL9fv
byOsOBPIhRXZYsmmahqyK+nDU2NkR73JsYo7q59A1h/bdTTDq4MkD18/ETxgm59udVbuTvtYabQo
gmi9qP0mRUoInuJMLwRlkE3n/rcYkJmcfzqdlN0I+grZnfPIVvNjYhxVbA8MAVS/fpVbz+LqLkH1
cC5pngB7GrsPHzV63UPpoK96jxDXjR5FPBmbfml1KN4vDdSKeh2THF34Q8r+0OzH9bNs/3ysT7Us
DTrPv7pKb8ZtaMa4NEBn1QH8i+EoyAm2v8unCO7RzfsGhdMCrjVOckw7ACJjTdgI2GBHDkj6YsHH
2Va2T2ncC7hQTaczWD9co7qjxb7WbkIRravozjhTytNqqsqRVbeJ7DRtcVOXieCx2BLBiucGYUuu
VI17K5QRwIcuwmfJkvmus4xdpGbu9S+/VV9T1zLY77DyqHNF62YxItktEnBs0Zuh/SNbhyh+T1WI
/FJVD6b6dl3mlhNSZA18C9gOgv/hDGcBjoaFfxDZKfZAsRajOjTjt7C97TuQKZLfShAKIrHNm1Q0
KlumTPAXp31EKgnJLZwybsneaseDolsCldv0B8pKBqdzQwcE59DOONYNSBJtRgVEDjmIK8Auf7h+
g6LjcLo3RGOjYzUFWgRL7IyD+lawzvN1GVsmtD4O56+VLlQjJYkwb60pd4NcH6Nx3qtVJyjwEva1
+Sd9JedDQVcKKMcSkAbA7rtAi7UYgQrfh0H5qXXW1yVrPK1NPeCYD22LjbZo8eUMz4KcMZ2qe6nP
9tOSgJxzwor67Gkqi4dpHL8MdfYSjwCFaSow1cGYv4ayem+Yv0MZDB+0fZvHyuuV0cnNxKNh4U+D
wgCryldaYb9HtAB8EmreMI3hPglQUKia5xCJF5WN9+t3/A86A1wC6PiglnxPhcZVtGAQD3u1btni
Q6YzAB2jaIF5K4HObH/PT1GcoaMTp45Uh3pKgDjJvZuVmqcBc/s/noj9GqvPCRqieuhjnKi4mXAi
7K9w/uJvlPci+patJ0VBosP6papOPjRrJQrQpbqVJDwpcrg4WHTxYmH3jRLGIJxTRNawwfWF5vZK
GPcEa2Oe9lUMk2NMtrKnudqp2/9cjoGN0abnbCfikN/8XCt5nO+f2ilMywDmJ+cAfwKbWinvlSnw
xB9lqgvjW0nhlIJGRmMMLQLd8cjWJ7S7yE2A1nVyJ3Z6V8HSyOwYHQFdFVj9RwfgQjDKCQpeNVCT
8inq3NaVokRQE8Wgf6rA+l2pS4tzAkQTNIbdhY2XqRhkijDQKjfmc01Q3uvj924CZFLp/0xN+kNv
lZ02qU4e9Xti1G9RR7y27B/QRBcGe5ufw4CSWRirICqf8aLHGiQG87jA4jDKEO1GsUNvShxpwvbC
5rvmFTv9gYh4vTSmVpf39CmXe7jATmSYi4WmHrItTLmqyHvr8XsWA9pNRg+TlxjwHMipLK3ElsJ5
H6bwJICVFWxyheD1wZCMpU2aPZagYw+br2CIeVeJdWiz3IPn2cWDeR8M9VGW9X02pj8w/lbZI0jY
zAClpIICAU+8IQOM9rqj2LxQU0ftFBpAsaT33E+0PWDiIbDfrpXvlOwFGPysEvR6RSI4ky1ot8hl
OckuiPqAj/TN/nvaCSxIJIMz0znWAZ+P8X2q9NWovkv1F9p+u35TW5U/FUD+v6+KM1JzmvMpGeG5
22N0GNzhJnJiL7q3DgCqOxjURb2RrXeNfWFIw5IlXvtUWKBlovZITcJp34R2lWa1MnI28Bsy+g7j
oO9Y20WU4LBg4kKQRhTDNC2K2Itd88qVa1pfaHqLqshonixy6pQJA7snBX2e5W3UnghGRq9fKruz
S4HIdDXTQJWMr3OTujH6rkVNM+n3XfacKCIHx0KwCwEEYS41NcPS+JZrlGGrcabCYTQu4vZDue9c
tAm83mNcpXCwu8GRfaxHOinYnWg6+iNYC8CEHuEvvP2CV3nztIRgvtkECtzgd6A0mGJJ8H4ikWhe
luSYTYLYYquhpaoEWoLBO8RqvDuXqtLq1QRZt/y4+JjqOlZv2rfmz+QVHka0RUXizaRlLY6Lfxe1
M6nUUog7Dof2VnI6mxFUJsdW8Bk3C5FrSUxxV4qJ+YsuxNgcynWYU9acBoyvSPPfuz0Y424tzM+B
yT91s52ov/ShH5f68/eN8vC9UhrKyRqZRTij1z5FN8Hj4mIdw72+X34EbuXJP+njjG2C0eMCaJoj
2gOxrTKf8jn/jKV7STtO+KLL9FY2X4PKu26AwgNy3jlIotAsWO2L7IoXA9uNUFE8zLeJm7+27/WN
hj0lkdfgeguE5L/BmSnI1zYPiG4GGrEyclC+xAx0x1BjVQlqb8urqe5D8GhcP+FmcK+iPA6HpsMH
8NW9eJYjlc5wAViZ6xL0iZZ9gY5k6conQ3Cbm5VE1bB01fz4D1/BIYWp6RI7zego/oK7TF8tN3Ym
h/jdLnTpr+tn23r21uK4h6FE4IHt6ah9ZZgdACZ0N6XqSUVd9n8Tw6XUiTbgXgsEwfOU25nxfZYL
Z6SP14X8w3f6vDvOm+Q9KcoF0Do0GzQ/9yIf47Dqs34s3XFvibA+m+/C6kNxDmVRjLmVEZi4BnVC
cJiFcCnT44Qx2QG7KACQ/jeHM1ldjxCKogsnr6cGJVKH4IFtLGMonMit9p3HHnFRhrlpUZ+iTK70
ijEpuowJ3tQhf8TkfyrqHW9e3erncy4JXEp1P7DvtOT9UZWxhWaxMC2+AAU/7qqlsNMsFzWiWPx2
4YZXMjkvNZhWmfVJ/JcNm7HNlv6Q5wV7yku3u6WuaMXQpmFZqmoqSDLQCOc0fpHKoChkyJMszD9J
5G0E1YI+pk/X1WIrdVZXYjiVl/qZklJD6kyb2q7lwpZLTEiDhNla/o0JI6YjQErIOuErHFKiSxoZ
AkDBCnQ9te7YSNmpt8j+3xzoUwzTzdU7PSWtlvcTCr4DPc4lVsSmYFi50etf18Vsqbgmo0xuwrGD
JJJ9vpUY0pSYF6UoVmEmSCpOvSSKN0QCOMeqKXo0NDFexYZ48h/DYS1+zP/+wo68PzH4SeWTJWpC
MZXiVXx9Jk7lqgBm1U0Qyfi+ZVBJYN3ChBLRQ3wYXbCPePpRdwhYE06iBUlbWriWzGkhNcvYNFkI
UBd3EmZkk8CWYxfcC9c/2pZNrcVwLhAwLH2QCiYGzB5qutPN51SE19l8RDSAeFX8GyH/xwO90gxs
VDX7CSMJGLeYXNMHPR+e+hBrMMW4+k0dATZH1gCUQHDB5ZxSsEgpZo7RpV4MT6WlrwWVgCByW4RB
WcWchRScCIzHgeBGD9Dg7ztb60GIIreil2nz6wNBZSJfgDHxuyAlo1AGeIa/IlwW28qO6uhYcwBe
NWdxqqfx/l/e3adQPhPqYlkPm6JY3GDZp8mdLqo5bF4cSloYetBkovKJkFqDVKXF6LhLMcG+jIqv
qZZAnZm6XtgrkQ1gZFD6pDwT+zhKpTyPEmhhdmytOpvfYFAc0XaczZOsxLB/vlJoYAb6FjOqoOKb
31T9OcJM7nWz3MzitJUEzpkCemuRqcSgQ0a0b1NY385zsotnslfMGGAG/E1XSLshlu9GVRsE4f9m
VQU2BBiXRZEC8NF5WhjKgv8Cqkkis9Muyw0ZUYYEdUZUys9dCAojKXqMg+xexohRC9DkpGBADRQC
+mSCI2tun5t5dibwT8yGaC3VR/nr4iPrpmWoFkFb9qL1FxddbAQEGS7N8f6j+0ELehpCI7PbojmR
pLoztHY/p8ByR03uGAYGvJqCuDGRv+VTWIBNChydPXGsVjqAjfAWFR6wSlneNBX7QgXNXiC/BEMB
ugb6nGEa3Us7sA0NgTf16WOShi+WpQt6wJuOeHUoTqWMVh7yUcKVY/PSbUbUYyjXYBlpBXW/Tc0F
4BNoYQwfocZ8rrm9PExBRlHUVsvvWnkKkq/XFXf75yOUQcGDUJ0PqWPwhpJaws+fNX/Q7kvhRleB
AD6Q1qpKDjDyxj5+dTTRwwpbUWt581OANPM/ZzC5O2paqJ2cMxHakNjEJI4cZjfYVeVdv6ttORZG
Ak0DVUQ+np0tQxpArYFOZd6BxIacVPBSLbJwrGfTKWJDn4zBNtW4mDUrZKmQzAjn6bAoE2GTP3rY
mYMSvfrQeao/HjBs4IPHzgld0bTD5ju2Es2FbEuqNpOx4OXPMdI9VG+D6QbDsUIf5fpVqiwcuvAJ
K0FcoBaU4OlqBtSiwu+Whx1R/vyK9pCBnmGKvaAFRjqop+9QpHKUo+KMz7FfY7Nl6tIDyDTuRd23
zS+7+m244G2ugs5aNLwPUQYU6lyDpHfw9FLUeRGJ4YK3shz6oGKlPqx0d1q9tkPpe2CJKooCKXwT
euhVNe6lGSZdZbdzFGBRDPL/igrCKoGqfASRqzd1AhciWFigpYgKCMI34qH79qWb5pPUVZF7XV+2
39fPL/RRtF1JC0EKOWcFrm4+MkBCegxvR1RJm1tRqCA6FhctKg0W6aF5gObYEiLI3ndF4Wiz4Va6
IFfZdIwmXJOFGjbiK85rBZbcL6A1QnacZgcgyD19zkVxwbYqfMpQz1+PFFwASa7iMNK+RaOX+sl9
5sPEdsWpPICr6RtYDfbXv9S2YX+K5O6Par2EVUEIhKxIBUuQ7NM0PzRTea9icA88gt9TGgsKG6Kb
ZP98pRtZ32VSskyIUwfJ1ZGOd5IsONVmXrn6WOyiVyKGtkSH10LzaO5BE6XRBnQLoa9Y2EQtL4da
6d+v36Low3F+GNhQsAZV+HDTDAqy6WXsdDsF8+N1KVvTJhjRVlBqMAyiXAyQKn0yZ1iSJLtfZkfz
QeeVgUTRN1wQcDma12hY6Pv45bpMbVNBPmXy7kkaDfoXLXaMWd8oUnfDkP/ojOJLQ5O93gePsY65
g6y+q1MKuo/BJ2BGtoM0fMwb86fe4zFM21ORW88JaCeoOe7Hpr0FHeL33pxvQsncYecA6HVk8g3t
Zq8FY3aO0a5YlRwlD0AZU+0NRXqKDXLowv42CQPf6kELEprvxqz410+79R1xrURWMZ+LuiVnDaOh
t1NM4SRb8G5qy00NltYQKNXrUraudC2FMwAEvKlMOriSoLjTLWBhvynz7UTvshiEMKIt85vokbU0
zhYUqRzDPsL7Mjr0Pno3nPhoPWR2eiDUbg+ISvxGEhxwKyJai+TMgQQZ4u2WZRDokSn7cMcmNqKj
yPdvzXqqazlcVJLQPi/BWcL6ON0B5SoUP7Cm/JvkVV66Qz7ym9j5Aa8OEDItqH4eQCf7+m+qpuvf
gX3slauhna5NAyu+zN2PXgUtbfUrBsfadY1hF8aHX2shXCSyNJgaH5FeublCfmUgigkLMJAH6te6
CQUpvsAE+ObfWGv5uHSImnXwsYHcLQApbx28XD+PSAj3mIIKuM6SGP6SGnAiGrgcMzMHD+oikLPZ
Q115TD7qqa0+z2ZQGGEaOH5CAou9hVCTqLNbFzxy++gEpoYDOYkC1M2e2Fqueq4VhgK22IktE1B3
bEdHdT/t5QeCKcTMq177k3BOiv08XkEAZkJRwdBMirnAc3lVrFWNXJgozDxau3w/nVJH27U3IN3z
xf3Zf3iHPqVxOg9J84zUA92QOj3FVvqGYWdnAX0bNmidFhXb38b2ti6tn+FkgBocGylBbGdnWu1M
cerHeiWIKDYxAOvjc/ZRxz0GqLHwHYiHwe0OBtqdBNcd3GtedUuerivvljFqVMW/GJ2Czpdb63wE
xWcEiwd9oaPVqRMhH2+Ur7NoKeFmFLMSxL0TS2f0lgESIdek35XiMZNfMHep6vuker1+om0zWUni
3ogFJVfwqsMedXvxgyNDmeEObempswfPwuZIzQMN3kEgdVNpV1K5Z6LU5lqaVURprEk9e4WLBryT
nWS/8JA/Ctob7LIuLGQljLOQuFFyqwoRdRZqdJhbyQXEWJAibEIa15rB2YUWRrUaI25DN9c6qkfQ
MO0xjXRfvIGD0a1RCZhuG3TERVUA0dE47R+wxmLWWWrXzHph95P5ywJkRPCxtvBYq7PxRBFjhm2V
1YyPxd70/MjQWIpHTuKZz23zYmV5XQcUnx+6DzMaL2UFwJA8dXuQIXtl6WPJiN3OtSAl3vbSqKL9
vyimoKu3O1DThmpIej6QC/G+BRIkd6bH5A6rvZ1xLwscx8cdXergpzwuvFyWGpAerC0BQBl7355y
D9O7vvoOGkVH24ND0alvZnf6NruYvsOiF1F6KbpZzp/0iTyaAUsfsE3pax87NVjdAXBxTW9yFLhm
R91b/vBKH0SAnq3nXlvdM+dewiwtgceN8Bp2T8rwUHVPei1wYaKzcb5EztMgChg7EgUjuZkfkFU8
i47xgbS9/H4UCYKOJUCX0/6l1inLiFc2OSDexExt5krPmm9gk4MDXNQeVGDHFkOijRP7aI296k6F
P0W3oublVgKhoXvwn99D59AOQxsq+WgCwBq3KfarYCcHqcHPKnnSIu+S+jBkIs+27WI+JXIBWwYU
tdFglofhVL4qACAnLji2nwAEAyYTQyaVTfcCh7P9+n2K5IxTqnUDs9+4bP3e2qUm2tHWQ70zvfyg
uqrPFo6Ne7A3xkJ3uq1Kn4I5K7WCaIiMDGiEMSxARP0uKUGLfR1YXUSp4F63DeNTFGeRxFRCKyZo
2eHttWvrJiki7B0TCPkHN/cphTM/0EiMSRV/qG3ykDOaMqfxGI5EtRNvtEVmItIVzhSzQYnUsAEW
R4q+T8tT1QlMfevnI0PXUWmXUWL8eIVXXrtNlEDDXhKwWfVPs7RPO1E0eWleAL8QQIbQQ4WdU+6r
NJ0SjI1aa+44O9YOnJEeEmakDcU+eMmA9uwxWqV58NAPotByI1k/F819qs6IgNutW2yGxbD+geBb
hdh6F7iBHx5kv36IjiJyh0sVPJfIfy2iN7pkVeB0r2+G/oseOnUlCh4uTflcBhd7dXOU6mGAC43D
x4Z878FgWz2oiDEl0ZLYjRDsXBQXgklDnxSyiu0y0/3wtUOgEnqxI73Sj05Fd/wLfYatQarAyETX
yMVgUmfqaagWGpjzfhlYAIK9LBiNv+4SLx3T+mxYV34ersTK2A6xBRr+GiijsR/sGVj1ujqS4Ot1
QRsjMueSOHdvYpJfChOFoKWFZWVoZuWYNPpdPGMtuhv9qFFwZPDf6jdNMKSjAjluHrCd6PovsZHU
mRQgWapg+EkFTpa7UsBqdFUKZeLWIMH/SYAfnPbBzYx9EliPG3miatLGF1yL4wudGMQzxxJIRrdU
b5UaKz3CR2kSERluYHXODsUXJCwpl9o0QQeGzXJJNnYKHQOfAXOrnQhALjoQ94DGYT8qSlVprgEe
jrC/N+LXShgYsMfwPCQ6Pw/3WMayCkLqSsd2Wj96qPxypyD4OZSHAv5xfuqFNb8NG6CYrQYuHkMD
6O1yroSmepQuaU7cpXoB1c7d2Hyj5Z8kHx+va9/l5YF8ATGrhk6+ZlwMXakdsHZdi6WnSvCa9mBV
nk+xLhoVZxp8fnnnQjjfa2ZjmCRjjkVlWCqs7AG28xmcRkhHd/liWorG4AhsBzg1+YpFVJZxgj1B
mitj/Y5P/aWzlbsJpJOli7WKTupnjuhZ2bBeJhPdCDB46BYW+p47K93K+6rqNfB+3fR/NJ/NLpCD
9hg+6E6zE9bbNk+oKrqChFEj0ItzaWUaVaVkYEly9RPMnYcKDWkLgnT7L64g7YE+lIKCwqUm4oAr
kdxLY3XYRaMsjeYuzW2uP+jRS4GeTCEs7V1amAWUIGbSCUhDL8tNytATKnWG6prPo6eDqENyipP+
aNlsUpe68+664m/oJNagYjQBc8H4A+91c7MzOqXC8jxWU2cQr9FnzHAib3sZY6Gn9CmG97aISLEN
BWyhbi81twMYPxqVNLaO8KPCYqwnRatEo2xbKrKWyClkVBgU1PBwh2gGuiFStwkjEcSuD+196P9q
/OvXuFEjPT8g532nOK/MJK91t/vZY7pEO0V+DHZg9aF1yVc2uBOCNl/wZDIt5/zJ2aVyzjgBZs4o
sZzEVVC7H5fKThvTtShYypc9hlavn3DDQ54J46JkpBtGP2NDgKvrGHD/YliPkohPciNzYZeoA1RD
wEqNROXcrAstVLG8JNJc2tusQBhZNnZ37WoQ5ar2uDc80bLrLaNeC+SMGlAeAKB0bDczsJFoMEw7
NDNfz3/ODRHY2QYI8PxsXHgT1UERjzI+1nKPXV0ei/XZKBKWI+0wcVJ55iM2AzsdeC2fLBEAdvvb
/X2v/GroRqoqqW014soJsCYR27VlecuSC4xg2+Q+xXAmNypamFXLrLpgZO/jh04XdcS3Ff5TAGdk
spFEql7AWTXV7aBhS+JDGP2qy3u0PAWmtfmerTTD4myL9mOQzMlCUCucUB5ngVu8y2xzx4rVxn+d
TZzphsXZVlhUcwr6EkRVeWkbPSAtmKYS8dhv5ErnUpiWrBLpmui1nLBkc3SC284H3dehfBz25JD8
CXeM7KzbRa/zSRSOiJSP2eBKrBx3TbNUWPpJu8fCeimwQcaaqfNvvNOnZnCeQ84ySSpr7EtoF2zL
O9SaN1JBACDSbs5XhAlq12BtA8EThnjD0Y6H39fPsNGWOf9AnIsYF6D950UnwAOpiGokm1WosRPT
HzxlN7qsBgbQk+BY2y/z3zfHw9RBQFyRpUHupyezp+g39Tz4nT7YKdzwsIgwTwJloJyLsJKCLFk+
Y69F1DmSSncmViWZ2fJf43LPbpJyjiIsrTE1gN90y/I0jD9V+n79Uwl0gQfGdws434sZ3kGj2MaZ
2mYmgmAKXia+KJVg73sfq5nuotfpT32wK5roDohmX0fR+/phRKI4v9DkkolpI5SElBRMxwHWtIDM
jGJJmKmMArSByK1SzhkEsgKACkb93exAv7KZI8kDRvwP8bGXeY+1hNdPJgooeOR9toB1L+1Rifog
d/TYAHy8Ux4ZobN8yhzhsyFSb85HyBYoDIoEJJ+RdLuMkydheUzZ9/71YwmeQcr5iXbM0plgNZxr
dSDpGIMntvBWnia/NEF2Hmjfr4vbKGKsremiEBWWkaR1csceDlYeipy/ihiMiOR/eywID6jH/kIl
UfIWYJ7kT1G+teVtI0yxrhsvSsvnDxJ22Pd6TNg72Pm0eGjTR8F9iQTwsQP2ZuExinUUScJ9eQwf
qZOB6AlNN1ZGzn/MO/pyXST74peZwP87cYDnzo+kYr16Fw5ITlkWl6Jbqxyh4Xthls9+82tyOFeB
VVh1oRC8gYOPeSM38ZXcDm/MXbaX94kj7xbBGIdQ9Th/oWOmc4hNihbQzjqyokLqYFPoQUYfSFRU
uO4GicyFEFOEISHMnmmuOldOArrULJCfGeFPXkiCaGUDL31uUZyfGNOqmmoLas4Kru3dcqr22pHR
t4lGLq87JGDKOMVQGxJbk6SCo/LPlDzlFnGw91DkZpnFXFELPruXFkT+YSqx4zD6gdYpXzEB5IQP
Ncii1afrur59JDCgoXVNAbXldBDQp3FCsk3cZDjS5DFo95MI3/sP2fynDE7tsDwFK5FNJBrVV6y5
lH4aTr2jT5h9eOmOKDH9Mfx5rwhiio1mEFOKT6GcAqqp2dZ0wuNhTTbUHZ2oBM+joaIAbuvOM6ru
7v92k5wWRn05NHMAax619DEi6W+SBI4qWSLcxaZ3UlSwN2uo1gFefq6EhhWWagtyHFd/rrCeI38s
d1prR9/L2+RH69Ndg/JI8IThIEBWMbAlMrZNp7USzznHBlPHxiSjV8Nq8B99BWwvdLA83qVHRhoj
Yr7dTvVXAjkNBRa9X0AMqTLghd89gPUPi9mQMDjmIwE6NUAGGe06QAWkXyJs0KZxrERziiuFdKhK
ZSSYKHyZQfGQhqdUyEfLLuzC3FdCOEXV5qglWOuOcsKY26M8OKYlyvQVkc5wuhliuaKmpfDGZNd+
x87iXXOybswn42VwRpeVQptHrJ93wFH9KGKMEx2P85lJX9UhNrIjDcPqj+murkX9UYEAHlsVYC+7
psmoz5vhrg2e5ObtX9j15/f54MNZZdx9jwkIU0eTpqcPKnVmAsI207suY/tlXgnhoihlJnlAKZ6w
vHzI8kdreEywQD3PbJLmWOCZ2gt5kpRnRTTmJ9IMfmA8aNv/I+27liS3mWafiBH05pa27ex4oxvG
WnoP2qc/idGRmoPhNv5vdSVFbMRUgyiUr0zLDKnVopNpADOJfTr8Wr6Ie3Mf7SePDnP13+Izgnvz
hqcb2wnM6tiMMUm0TpuFGAFJuo924Jb/IjjpixLEuzoI73k11+38ZSWNsSSiUSiZUofUsf5dhUox
l6CDT6naV66w50UL2yWilTzGfOhWTiY1hCP/O1+qAuNmcJIgOkj3FDpM9Gnzt5CcgjdEsu38VpIZ
m7JUZjaVxERp79UMZE/ZRd5gd34KDEQPU71Bc+SV7Dmm8n0HcvVK6kaMmmka8G2X8n5WktyZZzlo
1EHnhEf0p18xlyzEezdgGU9qCijsUJ0J0BMBUuhbyQCs5dZTBo3j7zjnUpixAUEOVfThYDmHuXqd
y+5ZjWavKXteaL4Z9F1u7H2vfPX9pq4urGbEO9TPvZfsQIbtyvtsD7gaAFFw9YMnjTE3RbXk5hxF
yKlIQAQX7OC17s1FAWLwQyo9NZJsE9PtzUcz1TkflHN/7IJ8L4GNTSGwdLX+XTAjT2mOhn7XhLZl
/O+kAwgBV9+UsS7mEreZmsEzkNlP5Rw4m2eVcGvb2/5HAzcnuixA4GSKcEUEQvZoxlsTDxKmGbND
UzkWSoyiT25aByTiPpdscdudX0Qy11eL2HQCwakKLCqs7HR/lfJBRQdJvyuAXQHe6PGZ4562g76L
QPrvK+1sUdbUsgZ2WjjqtLN5BqWlIwXG+9Jy4vPirt/4hYs85uaWtrTisSk1vIbZQbXOBR9KhJyf
ElGBde6ec7ztDEW6yGM8g2IBK2oUUaMFMshs9121X0pkQtb3RWrfsgKwEW0YHSnPvQhyB2VOzkY4
vektqDhG1c9Ew06iQrPREz7okvpFsJLYrjTBE2UCyAfpQHrFi5bZE8zFx3TsmUyV22DJ0hYW62c1
S3tlQbluHoCfbljAjwKspT6h9VgrWKUDdbaXKAMmvwqAxhrAnJTa09yND5Nm3caktwG4+1OU5+cK
DCO2RLrjLGZBIZQ26I9/VBaACBdQy8fAaG/n8WiBWzsBtXqXNN5S549RXz2qU+q1oFpXwvyoi+W5
xy4rirIHSwft12jZgmqctLL2s4g8RkaFqET25mixUenWHEvunNlEcKJbuzzv3ozZehH17MEYwsEX
SvlFVZMMHPaGcShVE40sA2zPqgZur1E9g+v2UR7HY6GaA347Rji7SPZiQwnthITJURR1CvJR3wwk
21ktiD4bccTvmp6SiRKIm4Xd5UDz6PPQTpPekbM0kMbhWTZrv7DUU1cDAyQEq7yC0LZrfnI0h/f4
GRffYeCw7zUUlrW+uQHu82JLquEorfBSp+qpFMCAM4e+kgqnpClCuzDL165qD20uOFrMQ/Pk/RjG
65dVlpMc5sgVQtUvteJAYp6b574UJpMgQiiIXYO5ss5DgwNLJ0J31G9736xsjCEEuTMhPFb+gNyP
mvLLA2WyiDkaklosUXmZwsCIH/mUT9t+/l8BbONmAEtdPoay6koiluoAEAr2xXOU87wf54rYjk2b
ZiB7xe6hKyZtIKfLfpJT97pO8k7COAdNHQStAUSBGzU3hdna8fhFUjgtVp4asC2bNh77UG8RhZln
M0D/4YtxX5zfs3LdjnfTOXPTnz3PLfBORj/uygtRQi6l7grNHeFiZ9M4ih36D9nAq7DQmO5ziHnR
Bfo7VnJCUKrobYZ6lRxhyUMyvHHI7Ujy87n1ewspoPUmhyAZ9f7bxTG2ZKoXA9jq6OaMykFXbszl
NofdvC7jN/ne5WyMjYgitR6jEDlQfEJm8FX1kHW5Akba45fGnbz4+D5bg6Qv8nmVHJ7uM6bDqrRl
AUoiEPjbfZt80TJO75WrlIyREItcFKsGZ5sdwx724oQFIVh+VwUrE8X7xarFG6/qtx3O/vM9P9EW
GUuUCLmFuF3IUidXvnZmIJJjAe9WGJxOyPXv94m3qNNCoQgN2A5ZvsuU7/Xyel036Pf/vdqjvvhR
7VMBhOxVAf2Ljf2iOomguVa2I/FPPfQanfPIeN+NiSiBDiNKcYN8McwPYl+Bf1ZzlSVozdKJO95o
12/KK5dbYixHPwDTW1Vokwo9t+iIMUAvw76Y7mMlgKOFvFtijAdY3utoBqgrmLq+1PpRM3mxOM0n
rl0TYybytIpzg05OaPYIUHIkAAdyoGufJZe7kv6pa6IYY5GYdR22qJq4Vl4em6V2R6u4zZYK6IJ/
NFT1r4PXRMY4gJFLEMB2jYy0Am6q9oxAxo/CkmP+3qsD107EmIhx0IZc7JF9Dqm8z6fUFQH8ASRF
xPb9XpYRXi6q/jo1+us8Fv4wzqek0p8tIr52cfq0ID6Y4xaoima8b4w4yMIUgN7YgVTnbpdPg5+K
zUOXmDeKJRxVScAKZuyoZTHbmdLJ7vX3ytE0tk/UdbVECC1nLVX7NTSsm8pcek62vu1yAf8FGFiA
VrIUvVOMoKyi87ONKh2VObRRBnkiXNT97aP8K4bdyasTK+vSPoQVLYDL0rTOVPI2IngimDTdSkDH
MGoYnMqiX6TCrTQ8ishtk3Y5BGM/9VAXNZDwKi6WdWzJHB6rrt+1+uyjsrET0olzNb8pZ17kMSYU
q7BmMbUwoRRpnu6ZIHlKQE9Ak+TxmPm8qWOuQPqJV3HRLBeloZWwPDT2p1z01o34g3YQaElRv2+5
AyfbdY7LCRlbikkmuQXakYyVX9MhruQDB3uX/QQ6DmhuFLSbYq87Th5x+CjzvylBXGQzZrZSjT5p
UwSBFJhdckHc4So3rQfQlyAPeIVwnnIyhrbUxnTOCgWunRaPlPAMYoo/8kuX8zAG1iShiNobJtPi
6jynTzrhVTC3ncVFAGNauwikerkM7QDKEbjDMePpkWO4p71BKxiwuR9CS3jh128q3f9KZRFXoiYe
SUUwqzE6M2BoKVZ/ERAg14DalDuxwdFHlnogjYD3KWkYgPoHwXX0aQuS99A42qAzhsRoKyKhQqO4
dZre6kSJHLEpfl13HhzDrjPGIy/VaeoUGoxLv6r2rzAGjLjCmU/bWNmnWfvlchiDYRArW7oZZTXl
YfEFW/WSw1LYxJtd7EW8b7RQW9Uf69fOs1weYgDvCbPcCpFWJrXQImCmrWr6hNU39T0daAPLNR7/
2wdl7IVcloIizRVi5ukWVbN8whqGf10ETy8YK5EmhYAlHtRexvis1YHMg3Tg6QRjIgpQsY3DABcp
KOFtaiTuLGV7zeIRePwmT7uoBWMpFFKZUTtj5oQo1qNIhCd9QXUewF6x3WrqrkdNj5S63xmmT4Y0
QK7gGxizaRfFwSjYfdfzDs75sCxuq9EMS0P0VnXlNndAXOFY+siJPDetI5gB3uGlwUjH3F2NidAK
TIKyG1atE0Z3SwSKNv21zILrOrJ5hys5zB0O7bRUY4kAN1MfyXSawpcJ2dV1GduNzZUQ5gInJSKz
HiMv6GNHD6itN14pt1W7m2bQz5X3sh171ORz97mo6fsUv18ks83+SZZiwMViqqcCIxNdasHwJIYY
YEZcLBLcXz8nvZNrwpiQUY0jYFa0kYIFD80XYv0w1qkn5bUrW+hYaTLHJG/bq9Xh6OFX8VUzkn4w
BxVdYTAHfjcPyk5DdfvNusvvc2R3wo/rx+PKY32AFWVLamK8pfNGT/ZASA5EYbhO6tOMWy4mxab3
XB2PvsLV8XK9yqe5p8/eRUvnBx3H1yLbqjwVCIxAcYAjWN4qCojh9gdeM37zia+EM6FklRLSqCV8
Qavfx9NfC+H4Os67kxnzX3Q1cqgOT0IrSWtPQnaTFNZN2nJ39DmGRGYMiUYKiyS0NYb+Du2NdfZf
tmSHt+otsXVMYU1f+QHJtsVefT3GqqTdMMZx+J5qtKd3wtM5MCKbIsFhDPcADEsnKW2Tu+bFe+6M
oQnjXGsWC8UUo2p/pInwrWjEo2XgJS7hkyJjSDbO0YqU5JtWGp6KRfgClPTn68+EoznsBEBnJdpY
qqAiV7PvS7breIsqHM1hO/9tKlhqF2PZRrIEvxOqw9y2h0LlEa3wxDDGZZnkYijoCpYovJD+Fq1x
mwg81iLet2IsSmcqsSo0cKTLeKzyb3rGeWW8v0//fWVCgC0cFsBixvCA8ChmkSvKLcd/Uk3+bPN1
WdVluOPPhIYZtqvA2Y6x0by11Tl1JAl7ak2Ed10Aev+s8qq62+/5IpAxHGMs6pXewTBVWv+V6PlO
ausXvRZ2UhnxUjT6+a8djrEd4SwAky9GioYN1/aEhuWhcIgdYj3UB053ILjc9Gz7AV9OxxgOPYvM
eKzRt/vHXwO0y13ujUCGv+bZeN6nZKxF2bVFI0WIsSL9talO8mBr+mM2/LpuD7Yf0r9HYjuFWdfO
UkUwD1jG95l2Y9XfB+XhuohtNb+IYAKPdtZLUVtS3FOyHNIaS2vqH62GyBcRjDlQrFBsyxRbFZXi
y9VTAVgSlbM0zvtQjDEoI3BK6yWmVKzpRUke6fTCOPMaWts55uogjEnoSJmHS4qcfMAO5uJiI3gn
75edAj6a8FTto2D2aXnKcK23DB7Su35T2zHN5TPSb7AySF0JlG9Zhzcm0qmJ7Krfx93DMP4lgcyg
3Dczb5GNJ4+xFnI/jJo8ZnRcUwMsRAKAgf8Lh8z20DXCWFCNgaL7E83qEMPtmiXwXMoT2Ze+JNpR
5cQv5pt2HI7zbXMCTltQ606X+PiqUm1f/6zbpcaVfOZWCeJSuEA8ZRPjcIaPoo4DkDYEG3QelQ/K
uh3pX47LXGMJvDpFkMHCUij1V6trW1tIJq+biqBqBlvEhOH1820+DdSKJHxfXf1EMos+Nugl6czY
pP/oBd0ehOcme/1vMpgX3jRTlXdJhnB7ftCGH3G+V9PH6yK2u8mrczBPXCwzS6tHHf7+S+dlXxW/
dLM7C35FAHBUk9iKY/oCYHvLc87lAd3WkZVwRkfiCL2cLofnpOO1nVN+obB6tSf9km0R+AaEW46m
f/CT+1wJZLQkq+awE2tMwZlPvSc7gi0dAVyYOp1PgbLjg7ZPvl3/wJvRyEoi89xjY6hmi1Z8tDbH
MJnolbmwn1JyIgtGbqTMIaHBCxI2px9WMpkgoRuwvRomQHFI98O+CULMR9Pjzbs/ckErQUxs0ETj
EqkZShWWcY/Sky1hT9oScu/6J3xPiK7dGhMVZEsuhsqCFlalkm8ZduVldLWtXrzXSjgJXQ1EQQZE
UQUzNpIfk5GdillWbTFqnyQdWF1icxNl2r2J+d9UKM9LX/s1lhqcuW73WazbTR6C4zSKz3KT3KTE
rO255I0Nbdqny6dicxBsbwBXhgC8LOl6J4l/Tf1zEp6V/luZ8K5/M0ZciWJiDyuU40gHHJKL/UNf
9HK/CJSbaF/atCqAiPv++vXwTsZYqc6U+7CaKM5WeFMOP2vDF+qXAtRckWZfl8R5vezg8RCW+VAv
CH5LvbP7ZrQb3movx6orjEHC+FhZjEgs3FGN7kALAqcpEzeVeh7GIu8ojCESJbWr5xqC1LPxJb7t
bAqFq7SOcNO42i9UUL8pP65/PN7RGEPU5XpYVi0kJuHN0P+aw6DgscTyRDB2p23irFdTZF4dxqxA
TnBvlIsnqGVw/STbVa+VgjNmR1ZmDX4Rvba/uwI0IUnOtdfsgfYeqJxBuc14bSWMMT4J7KiU5IiB
6YKLciQ7MEdQuvPd9UNxvp1KbfoqDI2HBpSDIfJiUQN6dg9AHGtCPUFzr4vhuVyVMQ4pUH3DKEH4
Oby2wAkbXuQSG8QLYmy6ID2DIZvz/Xi3pTL2IUsGYRRCpELmnZLYhYfo/pE2kNJdBgZ13nfkPCyV
iWdKVM/LTI5RXh5Dt1zCxhYFBIPXvyLvsuiPWF2WVE9xWQ9IIJcUm9ftkyH0rsQbE+KdhP6IlZAQ
DkNbZATQQA1NQF1ScyJYriowFqFeilRoapE+I7r20GGjdwZlm2kDWOUhd3iREOchqYx10Emf5CAp
o1CJdHWd7JRA9eU/jEl0TVMBnQ+idOa9lu2CsX2lwUNqbutOtqX5ronert//9lH+lcEWEEivi5ms
4xH9AxKnBEIg77T9dTHbOZxykcM81q5blEzSkQDQobdkl7vhbXKYXiTsGKBJA355pz6b6JLHP7Uf
HNHbKn4RzbzaHPl6P48IIgg28gU7dqqguANaCOhhjUNrkwDADS/XZW4r/EUk83STfOhMk66o6NpR
To8Ft33BOxPzbIlRmiCJ1RCLS7bw8G7+dhgGFp4WR/YxuWGjbeg2BcdYbI8urm6RecjYLVmKFtB8
bnRDWWMjDC7SBUl5J3C7a9vZxuUTMk96MLAKoqfoYYzpS5ccJMmwSfMspDfJchYmjh/mCWMetCFn
vTxYwCItMFeYadZfRtzfmtXo6SpIQXrLE5WON0D+PhL3ORe4nJDx/eJQ96qm4YTi4e9ZkXpXYPez
/jPkFaDMW6JkqJLI0gl3VlQZSPthfvtTPH0fwZNTcxR+Wx8vIpizlLORiFEJz6hLe0P8qk7Pxsi5
I3rhnz/XRQRjDQdzGsCpTuevNN2utZ0pF+5svIXz8/W3y5HDDvGkYEZOSV5hn21U7CqWnWR8rcGu
oPzvhH0YSLlcCzvAM8qCFhozjf0WtFarJXGAj/hA5NIfWzASGr3xkpsJ53Tb9v7fr8iO81hJ3ieY
54JQYj0uZb2rynA/RMU3Q8vtELtZfjKUXzsh56Ry26XR1WkZkxgOXd8bFhxN/X0Cr2pzP5T2eEOX
nqUbFGcmkNP0LqBQwa6aZiDN4K2ZcjRUZyymPLditizoBknkoepMWxTvB83iGEieEMY+FlPeGDJA
j7H/+1ZqkZdnN9MseNcVlCeEKvAqmhISoRR1grcW9ovd54o9YN0slL5dl7I9zLa6MMYm5nrbLaFJ
WwuWbX0Zve6mD4qg842bAhMBvzRwjHB5hOjfvPLGdcaMjPLYiiPtP9EqWulHnuUQb9pJNyqayY0v
7LW99SC4vCEg3qNgTIsoqFjitpDtFTN6ts9G/8sIXwVpb6IvBURv8ovzaTnHZEd8UoCykSjGvFvn
dc94EXvVyTDSqbvaOX+u9pTMwdhHXNYTjmVj6ZozpejmokKNS6vKAJu6zXSjdA+NrrjXz8dRUIMJ
uLpYAkezBAUFQ6dU3EVaYkfL/X+TwZiTcoiVqiZwnk0eDCI2/bKbXuONaW/DNl7egMEYjSoWlxBA
8pjFuiv3yZFWNtQfYusRT8Iu/LhLWjv6xl+Jp3/20zMASLSM/Vywg7+z16xeeKkXltKqCB+J+c0U
n8P0TzrXq7/PWBDTrDKTtCn2XdrILbTRqS1eZeMdieTaGRjz0Q/xQA8nY9ySTuDWfu5HR+yHeGSH
iB9EZC1s/bwT7Xmf2v+Hre1NZV+dkTElWiQWcZ4iR6sl1+jtMFCxW4YRHwwUZoCKhsuh/RsKu8kL
7N6p268dnTEntTppslUmMCdZGyQ1UDfzHuPhonSrLP2ubtTAHOObMo5f5ql2sB8LUhyjsbMGqxnK
qAECN9olUnqoxf5J65pfZlXH9qAsnlxjmaw3gmhJg8g0EqBCY3e6nobHpCcgVRV8sTLvwlL7CjT8
QJoMFwMDmZMC0ACLzE4cWtiSNoagNoFS0VunUg/dflGOERl/JmPrg91p31i5E9bNQemlQ1iHO3EC
zrYqnlAP8+U82Rs1yvCy5CpTvu+t5EkWe2Kbmf6jkGYEmN1jB8ZEW+oxBVMnL0r4rZIlzwqrJ3XQ
grIZCzeb+bgH9Llf+eRsTXoS9MWKMbnpTq/xrQZdU0un+t4hsQQI/9P4jbdYte0dL+rFDsqo1Txj
shFwDuFfKrqfuZ89hadsn4NwjNaCepvnozaN6kogY1QNU5TDroU+L83ewJeUDpnlX7epm25pJYKx
qYIid20H/Ek3F86NPDh67k9qgB08rYg4LoL7/RjLakZq1Wc0iAENFTYpGsAqUMq24bA4oV3fCXvh
T3BjV4ej33dlUystLBRNRveqDL9M82znXFzX7fLgSgRjVqNRWQZtRlIOt445HV86YjVkdJLT6Eoo
bdSDd/2+NsMWVTd15G7gz/i09yxrUdkv0EGgXerCq0IOpXUXVudxOGsL+KRRG/hvAplLUyZtMXKL
ogf7w6kPBtS9OlSqeYnRdjlvdTDmrmJB7/Vawmumuz2ANTwMoj3YNAaMnC62+ZVxrkTm6kSj1IeK
1qwp7Sh47p1sAkKLDfj2/pWiFMV39bC//jG3H/Tl9hgHmbRC3iHqhIMayr1WCCdFFx6bceT0Z3hK
wvjBPpVHtaZLc0V3koXnON0LI3F14WwAgEkNb7Xw1/VzbT8DbOyCXRtMgaD1+vjSxHocSG4i08vf
ufWyIHVNMG7FN7Rvy93D54pjDCPwT4ZCGFDdQCLkLqfSH3a0SSwErTPbMedr0q/1yc+szsaYSFMC
AF9Du+5NVX0DeIpdYeikyofDYCi+OJk/y8HivHKqetdEMo+ujkVBqnu0W7v2qzKE9iQF3fjLxP9x
7m1TIVdn+/Tq+lnONKQHdIVPsMegLG3sJqv22+KgLDXZucOj3N6OElcymXdXaGYZ9ZpMZWZfqRsN
97QkYD7WL3SCeMY2X+Zabn6I3MyO/OmNc2aqi9c+LvMIm1ZQi3JAHzbdg9nGprMixG5OwF7+8kcT
BqujMg8R5mw2uxG5hNK9FJJmh8Vr3vImsnl3SK3BysupC0YH8lEF/iABMNipLd2h/BNHejkHm7yS
pcibwsTWQ1PW9yWJ7xs1+nr9WqhKX7kVNlGd8mSYcxO1msq4nSZvFHmDetsCFENRQaSkIhpnPtMg
lvkkwURVXXVbAkGxHwgHU2D72f4rgo1IFb3PB3lAgqqRAyJ7W4+IHUvnyYr96x/rHRXx89e6SGLs
bafr8QjWZzrWStxysOn2beJlAd1k0AC3RyE16P+Pp8qdsYZYHgTYyus/YruYrV1+BGOFjUxVGiNE
1ZT2kYpD7H63zjGgo3l8GpvubCWHMcCpMJCeUHjlLJq8Ns/OKBjt20ZwxKK8JUbvxFp9qguJs7C6
vWW0kstY4U7pRHVJEdslv2YnfRTszMMsymKPqU2T2e7x70lAkMTzxg83o/KVZNYsL4uQ1JThpVcj
N+/KE3R1j43Jt1D+VqSGwLtJnjzGJJdqXYgpwKXdyS9u0N50lqOOtD0L5L1yaB4puK15Hx9C77oG
cZ6kwljiOYYXyGdYYkm9b8znRNtd//vbltGQDBEMRLLJ8gU0et5j9AoX2EYIIpX7MA7m6Y+4SrSL
EMbGh21i6Hox4K7KI/Ya9PlmTDi1m+31l5UMxnYVdaKHSg4/QiGI54PoZLvqXJzDH/FXCyDE4s4A
aklw/eNt68Q/5wKX2Ed7GTXDXNYJZPbkqzmd+3p2rerZGr9UcutcF7VtNy+iGGvWasksGjFmsHIU
bBRbzhcAle0MueHo+bYhuchhDJaVkLQcBNRgRbC708q2BDKq/MAraV9XO+yEfPxyANpQBhJh072P
4cimPNBacojEhIf8yJPD2KdhkhSiR+jrJOS+HBO7VN7i4e761fBk0H9fBRepnoxxLcHzF8niRHPk
DLrmRGLECTB4N8MYoLSLQgXuH03mPDxNCdBww2oH9xKUVXcum9IVVeGUKSPHYfNOxxigTGqIWGHi
0C0iH6CL9qwHkfB6/QtulT3AfKEpkqkY+A9bNqoEgsnuqaKZbYtR9vKhfgn9bC95+SF3UJA788pG
G8/pg0BGzYtKk9IkHgGWGd6Nw51Wfc97FRvNT5yD8eQwep5lgoEkRZIQyOfo4QELXjlOLwIG5ZNH
MMz6MziO0jte/rDhND6cjtH6JLNMkrSQGvb6fSbFz4op/O9+44MIRunFSRh0SUaouHThW5dEXgFW
Ms0qXc4HpHaNieI+yGG0PpwtcSDxRCedFYwwJXeZY2QgvVTAK1LznPxW3vVBGqPsYgv0o0T4+7r2
0fMAHjT0oEAZlgTzl/AUA8p/j8pEoN+AezD0Mp93c1tp+4dfwLjKXNERnA94CTTMAI7+LjnR0l+K
Ze084JXkeXrC+MxRa1Krn2ssvCd7CvBliJyHveEg16dhZx6NbEDinDWg9mw111Aiu1Ak2xwwHmP9
qgoehNiGqfogjfGR/Tha6pLAR4q55PUxWgCitZutP8Bb+iCGtR11q4wLhYoqkxzkk6kHokHU32KO
6vNOw5iOrlkS4FxCF2uym8htk3gWb5Ccc/8q/feV5zK7NBJGCfdv5YM/ju3PJis5GsBTaJa8RBen
emwbUQLFW/FM9tIxCeQvui0EGiLmP9ll/HA3jLnoc7lpBgMnovVzvbHDfXhS7RkEfD7dNwH263X7
tDW/8UEgYzFUWY0sLYGGD369X1z5Bu5xNwaJJ2Brc/DSe8HRT7O/eKlnvfHeL09FGGMBUOK4SiZ8
W7X7lo13STHYefV0/YRbNeAPJ2SMRKtXEYGW02UDM0ie272yy2AN2xxlKOKU3J0hzqFYnLG0Ds0w
TqjCAHtZQpyTt6eUN9m2NbK3PpXG2IoxtkjdxrrkEp+CozZB/SI/UHbq+NDycEW2qgAQhlVldEE0
RWeTLERtJFWxsYHSb7RrgKlAQIRNSYe586TU9nx2lxdJjEY0gEmpk9KQ3OzXBNZV1Ys8c98A6B8g
SDUXBOk3unERx+gGGJYVve40ybUeZEf2JJuud2EOBijWGFhK3OWNo4w0o/r9+ZC0frRYqZInOorr
EtKTZLeA3I5gL5rudfFSu9/YrX+OZrC8bLpWz4pkTVRB6r0OyKqU2PK+c7sTRXFMR05+x9ERg0X2
bIiaoLccYzaWfG/LV806hYkBLJ3I6UGYkIG+dlTAHz3EPDwA7kkZR2N0kTImC3rXlKyIUnAWTwnA
Zqu9eeTPcPwmxLp8V8bnNLMsRhJpkZE99wB8Gh5SH5A0dulXQXh6B6pzULly5mOEHQzjlmcytyau
V2/REKn5Wfk8mYgRmTD26UbP/a/0tnPet90BDu/otgGMThukZM6ufvoDwLAPchnPBCieWg1RXXXH
6kaWb7igQlsFkA8CGE/UGcUQxf0suXLwN1KMcKPcGPd0jlzE5DOmB1Nn+oMq3AehjL3pBKFOlRG3
aUgJhu5Su5YMOyiGo1lwAontTOqiN4ypsZQ0LYSFpoha4bTifWI+d9lfI5fabTsm+lfO+ztd6UdS
WqMSZ3iHRl0/EDDeJ9noXrdivDfw7pxWMlITpMRlvEjYnI5PgyuisRp57cvigh/bN7FDHd3C3e4G
T3Qp798fFIvXl/ZuEFbizaoRlgyJuJvq0bEdBTdrrbMOoH9jrPZTW+0MfbBbwdxfP/amY5dlML7B
cMoiC/U2YIBcKEfc4Ljsa+lJAI0JD/OcJ4J5ZCSRUPolENGOnUtyzA2JoEjh8qNs6uLqJMxTC4XZ
TKzSQtwlHeJyX5SnsYycouCxJm7q4koO87qaWsZYU43iL4jBTmnWPuSS6F2/lM0MbSWCeVaq3lRh
TQjmZzrLH1A9krT0JGVAdbPEL3Gbc3Rgaxsd/KP/KgHbJiv7ghSqBStFy7TI573QbVzh/u+2zPJM
gwbLRa74UDo8089RDrZ9JslW0jX0ZSvxfTUfpuFJ4q0SbhthWdOxPGMpqKgzvtQC5UchDdSXoutu
VTZlDKXI7cu99dfi0HEX4QfYF67f4Xb5bCWV8al6inw0FeBb3qVilSf3rfv2WIKC9TB5lPGv4ME+
bX/My0Hpv69sSB2ToiIh9GaKuq+G1D0Y4NBIEnN3/Wjb+dXqaMyLljSNEBNbu9AXyjGz7MYD2CV2
qIs4g4c9JehL48rYk6L9cJ7GbGcJK+nMQ4+rWYsNAUMGFGAWk0t2dc6PVlB6wi1vrZE+tE+R7UoU
89aTZsZeeo9E8n/DLd02XZd7Y957JqATlCzAy2uyzrD7pHL6dPpZVijzpzMnpt3WEdB7AkADtNNs
CD1GepuLNYKDeXkbEycWKjvK/OsKsp2CyBchTDUmzBQZeJgFVZAJTKyZN9naPQ3mFo9gxpG7XruZ
YSlYojVlMOaCL+ej4lujkOZCCCsS7yVfxRS+5vVuaEdO7fCxFDe/4EUYay3BOChHY4EpJXF46gWc
rDp23I2GTZVYCWFSYbNOJTToSqzHBTr6mqmLDpNPXmrD1h/oaFlql08acZXH6zfHE8tc3BBrSyEQ
JMVh832sCzvMwaxciXYNzLD/JokxyiTLATMbw+ek9V0zH6q8dPX2HFoTR995J2LMcFiU8txlyIah
OZgufutM8CVUsS0g9r5+ou2cbXVnjPkF/EdaFhks/t9mMTmg3HSgqJAiNoR4C96bMcJKGD332tZn
QwJNhBXMjNQBFbtt1Dek8tVlsvXBv34ynsYzFjedhd5qSihjJ0tflMQdwv5bXnectSt6E5+M7epE
jLGVNSmRAHWpYPrvx9B+y7gkBvQPXBPAWIkmW2armmElQuNYAJWOTjZJRHbMcHJGuXa0lDeJwbFL
JlMZySlHNBBfEZOeO49uoWI5/rgcJCf3Ei5m3PYtgatDlcEehimMjxpRNUXfAvsOhePpuCCeaaWd
OTxf14TtTwgEYlTOTMViE3XTjOscuAJA8hELu0wfifZqWG9EeNBJbI89rwCzreQXcYySL6mwyAmB
Skya8kUemyCatQC4bjtzTv2syzhtVZ445gsqoAWwzASn0/PFsUawY4L6bHaszFV6jqHdVvbLyRhl
N7tB6jJhxnDmAIqMogm6Uua8WvpxPqv7RQSj7rNSxgNScQQvmXaUQAM4lEtAevkJoHh319Via+RI
FUEY+v/1gk3Qa2Wc1EUZoehBu4e78rtz5YwCgE6pz0fd8Sl+Em3gJHI+47bOX+QybnLsE3QyCrQW
dOKr0bNOjqLCGaPliWBc4hzXfSlFggSoiSCVn6L+wMWl4dzUezi1suWq2LRVb0KEOYAq5RsZwfOX
H2PeFDdH594zlpUYs0lNNKCRIeu5tIOruiXJ4nIUgX7wK0r3noutZPSAc5cUA7mW9AVAKm5yGHZY
FQx0P+dit2xnWCulY6yDYXVDn6QwePJdtdNsrCaisi44wtfGFf0cVMi8ThZPFRj7kEpJXIQjjdP1
16z2w/Y15XFxbRpYVTZFDKPLsmwwYRFQOIuwkfCQarWzZSDFLLmtjXe6gAU04jTjzAlaqBH4dF8r
eVRn1vc1oyhjlVjsprOQTZD9H3ERN1VvJYZ+2ZUYUQ9FuWyQEFjpvWQdhfjndb3bvBkgRMH1Kbqo
s/g6TZ6Kud7RFiO2YtX9rH7v/h9pV7YbN65Ev0iAqF2vWrvb7vZuJ3kR4iza911ffw8998YyoxEv
EgwwLwa6QrJYLFWdOkfnxLjtJbybYOJAGQtLOE34FqxMP2uuMp7OyHaZYrUG9uiXJdVlxGd0LWd3
OdIqjG5LtyPwKLIrIYWE2ulxf9t4a2JOP176IEkjdG6S0eq0OxJ/+7vfZ449J10Q1SOa/4F21SsX
YeAADKXNBGu1Z0wIAE1Y1Wq0AC2eRLd/ijyqDk7l66TECt3qMEGs7J/xV6O15FtMN/q8RJy3h0xQ
0JQ8SyMllpx0ejLm24YXEbY/K1ZrZFKFqEmAzi7f2udvyqFebs+3lMokOQX2xNlR3kVikga9NuM0
leDlQJ9M3dVQXvSQk2VxTLC9ZCIKehJmSOra7l7GeGVgHNKAl3nTy/J7XPt1W9lW8qDm4KyvcJny
0UkeFTvDpEZqD8Wld2Ync82j0Dr7vs47J5UJEGJj6kkFunCghETD/od7lZQuXHCwaHty5KHptx/A
d89QmYihhEYcqL1CQPuv3KG/ZKdXyPkd4psRdAFyzAvzmCm2pswVcWWSiRhCNeVhV8A/zAcRrMHj
GZNnkHeqIFZEyxJUosPCt4d+5F2zzYcRYESiiMAjyjpzzcqoaScFnJ6OkRyV6a5J7lA1tgHoNKFz
vEgvnMPc9J+VOebSGbUYJwmazY6GjUUN9yqBIuZyB8kue3qaD7P/l/aYe5eIi9mktNI4fRPf5JgS
J/wxnahQOKSQPd5s2GbQel8e+2EadYGR1gvwHNDiy4LSUoPU3l8RzwKTmRcL6ZRWwwbKYCGYGitX
OJFq+76t1sDcN00x2zbWAPkCTAoybiney+agnxUv90LH5AB9t3skK2vMXctBCGOMEtqDij8cQRTx
JTzHruHorfWPkFvqdX7h56/5lfy5POzv5XY9dWWcvXVJJIq1BuNJaXVv+MfiJnC0R5nqyN/zE92t
OR1FXBlkHu4limVzToAvIjfBGQ15EGUOB+U2toNjeC794aqDqPziTj51zdqLXCyaF8I33/bVv4F5
29ty1IbYxMNKiDVc58jtU1t86D3TR2OBj1KjAeS3F0MFxZUI1ilVZzFxU5uXQdCiOkSrd+ZNfIhP
sV9/il7o+dImESQNjpmv3O+f7eZruDLLrFLpibK0Kno2BDJiffGadPW1KvBqAdvJ5coMEz7NpQn7
KkESQTsZqMe/NAfjqB2VB0QYMJKHqLDYAucEeUtjYmhZVmZblggyxmK35o8p9U2ZUzPcvhmA30oS
jk1SDCbM1JkqD0OLuBkdy6v5pJxyUGeY91pkpY8UN1ZzruKml+D5kUwT5Ei/yVxonTjPUUuxXMiP
Al9I7trQmdMvxPyx7xfbK1tZYhxDD5tcnTIUyEVfPFXHFhig9Kk4YF4C/INoa3BRzpvHpaN7omJo
5nfq+qmK43CJQHPQQfWNElNSLpQW0ybynVhaolN6gjPyZkG2c5iVVSa0maNa5vOMorl5iKA0fex9
mqiN3zQHidNRhUIl7yv+X3b2faF0I1Yfo/kY9VWa0JaAXx1zt/T7xAIMOjiUoLQTjqSwZ84l33wM
V4tkzrIhSw8AO9hJcskvkrvQfOQ4C/2B34LXygBzvUG2kklpgyiSXYexrbhZZBlO/il6BTwtAOqv
OrdX5Hvl8ybhtuPKyjB7x0HkbZIExyf5on3ObulI+xBaVHGgseqHuxDo2/21bt/A99NjMiUNBVqj
BsDJEar4JM3RQS16m6ipK0jncF44Hyuck2MZ9iS96Oa4Rnypo7Og3bUZ5+Q4l44lIMhTaBzXMu0Z
BZcmPbeLp/A+8jm+wdLoRUa0xGZFnU/1QvWi6c+h7Nb9z/1j2U7HDFSBdUMxfmeAVZo5rIIQ1bjk
evFUD3qzdnHATIiduHzEIj3k3/z93RhLBbsMkWgYlMh7EjpL0L+V0vUifBp7f6ncZIYqy2Rxlrf5
QbCyyDw0UactGlFR+1N82RtuawzH2cptAcxwdylvMKUc+xyL9Bf31kjzo1WYavB09tKE+j0NU+Ol
tsEDe10f+5v/47OOtzomuw2MvlhSdAtAEQTysAO50pzhRLGXMjAcAhfDsXmHV5tJb91qaZm0KJKc
4FbpAkh7MHFepsBgkt4ZpPqLMmucT4XNS7wyxwT8dA6WvlCBV1FDP1VeWuXrXx4VE9/nEvXZYMne
aXunV8y8ApQce7x8cRt8s1oME+rbWe3kgbpFcoyuJdCxAgftUVJWOt6ggpoPOOEZvBB0uqH6wYMp
0ni+55RMvFdI3gKAjc9woQMZYHvsNPCVJdd5DsHF9DpuHjg7yzs6JtoXJZqKEYGnzKcK1HxooYL1
4iS0AFFpFuVOJ6PFC5jbNnVFl6Ey8zsHbUOMLJ5klFWM6jnXn7iNue3g9f77zB5mQtlObff2KYlc
/GS6VA0Z3xecAMIzw2zdUiViYzQDEALR+CnKk4OSgi2ILKCYe6hH0wPFmj0bPEXuf3kHfq2OfTHl
YCLiElKwALA/mK5whkN10CBlDcHiw18eFft89qGuBlEA9qUq/TpUibVkr/sOuPk+myL+0031d3rD
tmpHXaOzS/3kiuG3trtSpj9JDlcmmOAR1rWejyKuVF4/T9JNuXBKF5vuvPp9JmBE5iILhklbSsul
Er9O1dP+Fm362er3GXdWlzA1SYB0evK6I5XW6lxKZcfD4m2+GSszjDubck2SokWnStJflry2JNEb
xLMRlpZWRvb+krbLnO/GWEaUqJmHCYINeDEsWo7ToJE+uxUmPztL9tWfiZWjk8AtrnKcjZ241pIZ
YhQqkkHxtFzLh+GqPQs2Zq6vdZ8WIDrB4mfwHO+QmSyD9LkRzoTaTF/KBsNCAMbsbyZvVUxuoTXy
hLFnBIROvw/VGtouuVO3f0BeoIgmneXSMcv1G8GcMlZgGtYMBBzx0peFhY+DUeLkEdswh5URupmr
vKVZiFaAJQEvA0QBfFpqSP3ME+4bHYxvMxp14TfBaSmVDCdGbEfVlWW6ySvLszjNkmGgIKdgkATC
0V6ENlAGdEVzyT3eXm7faF03wMEu/86KFi1pl+djgCLHOHthajiJEthJEN3BV65qwA6NpXrtg/aP
HOXdLOOKslxpZqggkKjGSYJGtupy8Uvb4GH4x/+WxjhjqpRy3E7I1JTzAGRq7xufFexiftv4PGrA
bb9/N8U4S0brbXmPmzUWV4V6hvhYMXG+TrdLGavlMG4xxBF4HCV8lUTHwBfPy8H4jnH/1gED9W3k
FoC1HfYvMw3mv+V/K4PMY1XJmaCEOfIxIoLZntyO9Zdgegiki25eJJlz37Zj0/sOMi9X1+qgrxOA
i8Er/Agg59dxSp399fzLlX63wbxehWj+t08hXLU/68iujhgPcIZX7btiGT0V2EbaaQMBa/N4WXlb
yTxoRhtpfaTj3Z+L0l76qy45ZaIdGaFNUNToODAmejA7B8eiltNCzkUR9HyOAA3benoUilPTylaa
/gGvPALxrw1lJzoaIy9NlX4LGXJ1ypvRjZLFrYXY5RwcxzlY5u6pFEBenyBIjTaV1o6tm/xJBfl6
dhGtxBpfeKkmbwOZyCFOyrBIHdIozGUt461JVLvpPJLy+C44YYPl8W6AbxnB44GUthQccwHBodzf
Tll/3N8/nhkmcjQtaLPmBoltPnzF4Fci3jTE2zfB2zH699Wb1SrBovUCTqjr/bT62uY3Uf29EXjJ
Gs8MEyXU1JgIqUH9i4r5MaXK0wCDiIWdCjEnWPBcjokVsUb6TukGVFnnh6VB/Et1zhPIs8DEhLId
1QYQXsQEciqysyFwVsA5dbbvW6eGDJg6Pt2TkVxGUz4OUn8sG5NTo+UcCduViQHQAsgDcK8K35hq
jJoE+Wlmp/5PyBHXwcZgUoaIJGbRtXAxtfj81sc2n/d9mLdhzK0vgswI4gDXpFLuR4WAyuEqi77v
29hM7gBsMGmqBegfO5Mj5sjA47inrZ4eLMK5G3nheTiB4wulUx659FZytzbGbFk1VjFBCZdCpsID
qrRA/FHWA171YWvj1maYjVOTogfHEl63RLgRwtGaq6PIpaiiP8I+amsj9DqtIgyoMecsXExMr54G
h+ot47tQ+24ce4jngkzdcHm9o637uTbIRM1yATqFjEhRo7k/kCk86UFh73sDzwQbNY0uT5Ie7Ghm
+kWf8CHDE0nf7NmsF8EEzGHQKiGXO0AZKpsyexm3mBlxwJ17Ld9JXgn0BO/zhecMTODsA8DDGxHQ
qEKJrAqdRbO1xYlT59gqEKyXxcROMZMNbUAh1hHb+6CFhrKhA3VyiTXJn42CE6g3M++VNRbx3od9
loYNIs/k0T2cUJk0buUzFAltcIo9xYTjFttbiJkLNJ01MHgwqxP6JpZIhfaKvHi68ElvPW1+/RPP
+2WCTRGnWKiHtEPRI88zGwyiXhKW7r6J7TN6N8F0UcJGTzqxx4VddL/IvWm5T6svaNwVPADX9i16
N8REORH8OEK2IPwY7ZewvWliHuHUJiAIOuT/OxAWqd2IciOpMgoO5BuBKkDmpIfMixz5Ep9r/J8q
OlLdIVAQSle84MrbRibuLZNQ1EoNFAKBvLv4WWjuhgwJTwNBB+4Ty3E8nf59FWOXpSgAw0HdTUt/
mJVmSbi+3ejs+wV3N5moZyghJtcinNfk0ZHixFOeCy9wgsf+82QLfucDz+gZubXc8gEBW9nK+iSZ
eBgXOfYzQ8TN1G/d/FPrRUiQXJFM51zhf4kZ7y7DhMGuKhRMFKMPJQM8OTmU5iR/GqzoGRwn+MBU
P3M2lTr578/juz0mZsSN0jTjUAN+fSZeBTIX0x49qtmUOoVtcFZHf2zHGJtalk2RJjq9cckxOMkg
56NdjezEc33OYbGppVlqdYEkCrlScTWPZ834GTSPMgp++3vHM8PED0nPiq6s8WLp5MfYFdYiJAD+
XwshL45wrpchf7xeRtC2U9Ri25am9pCYD4VyDAmvzMEJGAYTMBRzmWMMT4DgBwPmefQ4QfRDUxur
yJ5Hg+d2vCUxEWNWkM2GBG6X/+yc6pG6eerrmP4mdvCAaTCbjwfgHRf9+ypIjUNqKgIlRB3jn1J4
ULQnw0ytJazdfbfYrB+uYoXBxAqtVnQCvfp/Or2iW9vlU3xNe1uhIzxybPH2kQkXyC7UFLzP4GMC
HRqKsejtKuimTVe6/RYTz+ZnHpcX9YO9S8xEjEgW8TVd0TCsXEvBN4OLo+BECRa4ofXSPECPmIJ2
qWoe9PKg4dtxm0WbDZzVOZlMolG0SisQWi8vYmt0Fbc8S5UFbnmneCH+6BhecdYfjXuRh2fjOKLJ
xI180bqqp828ar4YUWwlMbF047YxeYAUzkmxgjpCWOlgOEYcVIabuPdJ8szxPk7IMJmQoaXN3Awx
DDSfysMASKDoCzcK7vLyYrrVbHUz7emCpZ/X6NtkYlqfHRM/etCuBctAP+pvale8REfTmhyMi9ih
BZTetXFL+eWkBwPItuCFT/fK21kmluTN0qVBiyaPMEVo+6bIqb5x9pbzMLPcg3qvCmJGvUQ4LN6A
ubvm0HuDi4oigJ3ctiJ9QnYutcnEkQYU3sjhcJLQd7oA0gk2CbQVQcFZHwdg1nl1bU7YMpkYomIm
EwTBMCfFx5kcZKm0At633v4ZKSzloD5kYVECOOe09bOqXAXKYf+ENn9fQnYvq5oIIAgT5ouwzY2A
zk7L0rU63zcyBxq9XfJZGWDOJDT7IGgiPFjKOXlMDzUaveZXcjJPGF7wpPv91WyeyMoYcyIKxBvV
tECXCEpmViRCP7e0TMHfN7Kd3UqqpJmqrMjAzXx8g+siq5oiAdw7ue7dmH4PO7orI9iChQsYMh7p
y+ZLsjLHXNOSTJImLojw0fIA2lBLMP1ZGm1FOC3VUzsAC5Jm1v4St73ifYWMV2SoXswZlcHKpZMS
X0jEaefxlsQ4RTQmVWFOqC4loCTF/h1VnyIpeCn0ZmRf7RzjDlBVRRGww6RDJpvPEDA4LDopLAFf
j1KWXOq25ukkbPvfr31jayVS2WhJWoIGozBf4/RVBNg6jHmErpxVvWVuqxQwU6qqA8c6/CE1fIB2
PqO/4bVJ58Zm64lx9LTvC5sP/fsmvl3wlblRHjAO1FBagAxfBvr9KC5eqN/LUCrbN0QP/bfovTLE
fCBMQrwM0FIEFEXILKgcO6p+EYJ7RT/ExafsTyZ2ycoavQKrZandqJMpQr07AfmncDSiz/ur4Z0S
EyTUKIhVEtKcNg5OC4A7zZJbadR4QWlYRltwbhTP85ggkZTDf+eYhMzTgsieBbC38nALPFdgwkIn
GKAQjZHTykTpLUGpXLlqHzJdxqhGnLt/t4FMjDD0KopiSkfRq2gWTz+T9lJ0rzI5djy6iH95o96v
LRMnNDFQpUqmeRhVq4NSU3KjgduXZn2xxwOWck7qDfa6crwxjUt5EinaOUz8RfQh2JJzVSg5d+kt
81wZqaRYCKqBNj0V+cUwJc/M8kNjCpexmq6CoT42IpdccTP7er9RbyPsK5sBybUxyxDUu9FfwLYm
qk44X4heWN3oqo0bLi99cUsKpxNy+MvzvrvwtpWJHlLUL3phIM/IYjB5dSdFOARKxwlRnEstMUFj
WVqz1yYRVd2sPDV1ATm33lX0/rabZWtUxoe/WxNd82pHl2ppyjBEbWZIpx99p79UkhpYUUae/s4O
Ezy6sgljgxJph4ru1lJvC6Jym7fKn/QtVg7ChI/STHVgXPBwmaloKVVvJV3pR2VvNdVdyp0U4p0V
Ez/aAGpCpoK3uMws0S084SIdKduygmTDANLFeA29FqprXNpG3j1gokkUYABqGrFM1ZIiVD9pybyU
vNhXAW4MajdyeRVJzlJZEGdY5IKh5lhqLx3LyVMMJ9SPY+c2fW7vewov9/0NudkVUmvif04DOnnA
85z8HNuGM2CELXNDT+WNPXKuNYvaTIO6DJUYzygdVu2c4JTBonqZbEAQ7cilaFEe+Ton+WVZVJMh
EcJmxmcdOAJtCBBcJZLAW5a0n+vITCCRU92QI2jYOErx3cAcLIpr2YOsfFWk7zPk5YlX1ndtdwiH
H5zz4xlmQkqTi0WvK0B2jPbghJBEOaUgFQ1CV0Q/dDyoPCTJpmtCh0IxMTCF/zH2BDWAuNKEEYNY
t5pptkKCSSkwN2TN0Uh5i6M/9lsGuTLGxLFaX+Rh1nDzimtK77scqqvSF2x5AWgV3UqUcDBEMXFl
Fjf3dGWWiWuJmvT6kjbURymFAnTOP9NxKeJS3pL0Zf8Et9eoGgZ473RoVTHvHCRuDUWnA5BE6L08
KD09DY5VXnKALdsXXXm3w3hoVRRqVplv9Uvx5+Lkh+IhcuYEOxncGF6lOryPtc1rtzLIeEqjkUrX
oartCM0hwWSlWXGGlzaz15UBxjuGSAHnC8ErZ4yi05axnWmaY0BPPRQb/+8OifGIKe9TaRZgKgnO
cu1O082ocWCO3ANi3je1EzEtZFD44Tn/2l8o7wsJoaAOehL6LR0+8AayNieYQbj4y/WYh01v0BwV
J9QLu08lxHQgRH+V2tnz4i9gSMid7Ilb0OP4BJsrx8kkD9lI2TvABoFKy3myUvtz7yRAnn93Ms7j
xrlabNKsGHPTG3TkvausZvyZd3edwgn8dIt+j1C/tpDNkXMxzfIBzOrOqCWnMQ8OST1exbHuQl/A
1ZXkutJzW1/I874/bn4OvJ/cGwvGKpGMVTkfKg1BQwxrEMKOlql86aeHvr/qu8npeET428CblT0m
eJA8G4SJNj8Eubwhoe5UObQia729Rj3tXA7ljSkmtpZH3lAOjl6WxyZtvyZt69ZVewnNjrPt2194
CvyTyCohmI74mEnrKjGTkhacKJU2uX7Tib20oO4uveIHL4HY7p2trNEHY7XdVZ4GU04Hhd74cdH7
EWYnvRY9+gJFpbd/tpsupUpg8pAlUHoozK1E0GyzFoqCmJ6FMKyvHWk7ml9L2z7Tdzssm5U+VEUE
7ZJ/PpIVu4WcMSiRUjv/BKbSA5SYLrW78MjlN6/kyihzbqoeqGNX63jtmsqKx8Em2m0AKq39LdzE
xhMo98BBTMNQ3v6+OrB80I2ozLGHjTPTiq5d2saRHEpbO9YO/VjoH8xjdeZN+G+75couE8PJaPZQ
v0CTlRYejBMEOGgUvwh3hVuducw+dLN+Cz4ra4ynpGmfqGkLa8lR9dRD5AxWehT81Im5j/n2uf3a
UDZwi8Zg6lKAQrwmnqXpTsgjSxy42kH0Gd1ZEBuwuziBd6jI1On2VbeZ112BeVi25LN80rzkznSQ
vIOQbPi87y/bV+59dcz9FsOlMKoOD8U/5evu8P9duc3XTzUh5iDp4GAxmIxIaTI5Cw18+4jLYmVj
e8yViteeUTefhpURJivK61YeIgpfBeOnrc7jCyGV3U71dUa6L41hXkZJQ/UmvUmMl7EvzyFp7azU
Hs1mfMy0/CBn8yVtRXsUK2cSxeu4q72qjezBnO6zPLoCyZ7ddr2daqMvmeqXqIZojlxoiyUN8rnQ
4s6qZ01EFSUAnHCsLVGpPNAuHEkz2cmc3EWDcoFwhm1MLab209SbZ/Uki0tvhYZhl2V7VUSo0jXm
t7zo7kWjOwhpghqyZA9EvGmNwRYyfArnwk0+5Z6kVt5cqh5qYdeirM1WPNRuUzXPrTbK1tLLJ7nN
Tqmmh1Y11J6YDScxT2wEPyjFzwYYF43Rk8bEy5vsrsNDNputj3FGSxFqW+80pMjinQQF5ptcJ89J
OFnR1HtGb3pJZtx1OMjY0MBwkKmesQgWUoAbY4Sst9p/b6bKF2P5Yamm+0IQH0ikWUkeu3o43hlS
el2ntRtLIEYlhByjMH2e9ezYN/Khxz9n7MLD3GUuhHWoq2S2muWinYfli7kkr4s2XfWT4JCheJVT
86mtBjQmCk/qUKCYNEc224OUKp6glZdZhsBzktxGc2Uvcd9b0ggmCBCW24GkgfBkBMk71Lr1CX8K
G7zirYIJa+1LJC4umXIXBEbogs2lI1XTTQtm186cHVKjDGjmwTUwZ16tYlRbDa/HafTHwXC0WbI0
OXzsouYTAXp+/7LybhGTi9fzrCxjiiDRF8apH1tb6fPDvontzHh1iZg4niRdIstLK0PE7C1Pxez+
AJlYxaGk0JSljZtibBaZVhaZWN5p7VxHhM7DSRbxxnvgc+zlXsMklw29Ni+zuSxlHIssoKUazD6S
phH4rW+Do3rpKQUJg3gzuNEh90yHN16//YL8Cn4srmUeUf/PyhmC080liR+n/trkMU/xTDBhvJ8L
De8vvqDiWrYw5VcMpt0ad/u+sWlEkyE4JSmaCnnpj7mgWE9BnVJMApDot12fnrpR+VbW8f2+mU0v
10wQhBNTAWU96w9dbSA9w5Ok9V8n8auoc27R9jJ+/T57+m0dCJqCCUxnyipbj1UUc3prrFpOMrud
Eb2vgz32tpSCShcB2TfOgH97y4FQp7YouU7Bn0PfTCBW1hgPmFOzX8oSj1+CWibNaNMf0SuUTkZv
ckvPvNVay3xAZR+UeH91XCyoqa0yJZAFLLOQIisiulUVHIfg7iTzDdb0Q6eELUwIh+qoe+FpsHpP
PtERzz8teqMepeMlMERJZaLsMIDXE7pbFC5IPOlrC/5EpQI7VnjbAIQr4Ivz+/4ObjrkyiATcnUN
VBJChnsFHL9X5rpd99M5Lbk875thb2WHuVizEpZqX2IbO4fOUbe2MeKjB8HiAnQxuBF43wQSZ2Es
rUifYLQjprhfPchf4jS+aXqQz+ra9TDXDh5aP5qLT71KHiGRg0laJTe+TRIgY6pwm6nFQcl7BxRH
x7zR7nR84DfQ7xwHyRai0k4LfPLq5BTOSKX2j+OtKv5bLv6+TyxBidaMYSMFQKnMseYJZvSzaIsf
cx06Kdiy7CGvoC5RhlaUJk9mm5yLIHeNorsF+5/bJChFjyjsh6WX57UDaa+naJgiuyDJqRzQPFQE
H9LKvpR0Z6JXdmX292ar2CaEUCdDOSWTet8J5bMeLaIN+UBOUNqMraulMVFCHHSpqkZ0bBVSWkmF
5nrOKebxLDCPRFrNAxq21Jmruzz8rvFQXpu6o2S1BPoPWH3gTkWXy1OHDjelPKwwRQwxMyt9Qv3z
iPYNtJSHu9gz7OzcW/t+wfNm+veVYUnsgrSm+s3J7BnRSS0v2cjJvngmmC8YYARQ2M3R+RVbj8hH
XfL13v27VTDRTVmksm0rmBirn0Q+FNVzAX6PfRvbBd3VGTERTTG6TKtQBsdwZHGM7O4hcXKkWMQX
vcJNI4sHP6X7sndjmciWRtAzzmPMrjbtYRp+gvDTWVRi9QVvbpn+w3cMseNW5SSkE9IGVANnsOsK
kMkoU2sAua5Z2CJGibhPH+c6sZP5phlrQlbjOoVf86sW7EwqhkIiT760JqTfpzM6sH/nIOyMflXH
tW7WeP6CIrHi9NlsXueO863O8XN2DivCd1WTIEFy6ry1Fk23Mbszplw3pNFs77SYUBGmbalVdLxF
OVMGwN7vDtLjZEse7e/yvmM2E7B3n2dnrpo0HeQmxb41Oub/k8lOMz8hmaWDgkWQOXF864YREDag
kmIYYORmO7tBP1VijtHWtyiIlqSbn8OnDtQXdIhWyy3e6t7wfsxefjDI7OVC5KQQJUzsd9ErCQSw
/x3n+tNsPi9pYknTTaxeD9DZ3g8kG37ywSj9+yrkQhvWaMs+hvpb4kXzq1G7Wv9938TGBftgggm5
4tKMmKuH3AXJEaL6wmsWLpxoIzx9sMHE3MQoW1L1GBSCY7i6F9/jCoMwV02tzg2/YwDQyXxy8wcD
vB+sMkE4G6NFBqBHcYhi63lqy6kDFCEn1PNOiIm8fdplqTzlICfojhMKI3LnGd3P/SPibJ8ifvQC
0g9gJpCwfUKBCbUiBP0FsWY9cpXpD9RY13vGatJUTdxi3BXekI2+Qh6S2st5vMJbXzMfbNCotXJq
bR7LUEgaGRV62tqXUZsHQPRMP9P+rFL+wRqTjwl10ZpmhHoOIVbgVx6ooS/C0+SCHcHnPR3cpTFB
ojYauVUmbB99qSh8QBzRZdcs2sVpXwVv3y84vscCMmoxiDoJChOOkNyI5o+5PA5cXfatoaQP+0ed
c3VaszhXgoSqyn95HiSMjwXHN5lIsOnLP2WI3GOK93V/ZRtpxgejTMCoSdNIeVMC/E/OUXpugvMo
/BRMQJN0vwkUd98abx+ZQFGUeZCoeQSMo3iXN9dJ/7Vv/X0TWy23Dyti4kRWGEM1hLjDkycjg8n9
5ko9G454nGzq+OOB3EoLJzZx4gbb5ouqXOvMRcX8XX3uymMkQ8ZZEy0dA/mc1W18Wa9XxyrXlAXI
eJUMxW8oml1DTM9fDphbe6iv/1ECmT7v2+MtjIkgpdDF41iJMBe3tlRUjmj0g5WY/VWbRi/7tjjv
I1v0y4vCmMRJU5zEEOywL1wpK3nbx3FAlQkb81JI4hgB7JTP1uzPILio70p7sLLZlh6iSwJZOOFR
vN9fGM8o/fvqYkdiWyckqLGJ1aHMv0aVDeJwjgfyNo8JHlkH7imo5KpOqnnydN/ykPnbAdcgoLw1
NJFg6OnjIoypAzUeWm5vmQUdE4s80229fxCMf8CmRcyVMeaYRHEJwonAy4l0bcpPNQa4x/m7ET/+
wcGszDAHo+uLJJc9ri0uqpeGUIhpO39YZnffDI2hvyW0KzPM2egCOuW6GCiOaKIco10R4SowQKpS
x36ccSrnW12VD1vHBHRTyWKxE0zFwXhp9a2A6iGd5wOXW/R1cpO32X5eXXbTv1frY6J6JwyJVFd4
HSfgDbJstoboKETPf7eJTFgfSzJPQpsrThY9DcBzaz2eqOMsu1xtjc2Y974clqogrvK4LxRICAzh
V70CydqTXF4W4fv+enhWGJBGBmq/AnReGDlGizGolN7WxdwbUCwb6sngRIftj7jVmpg4HkABvc+i
t4840VYyKz8knqpbuguiFTcW/w8Sd3oeO07PMhekWmLWSQ2+nbQXb0t0oEFrnVqh3F3Vy3xUZcFL
GvOTWgRP+/u6VbVbXwCWzAAaZOncR2jy1a78LTzIkDxbfMgSnU03PpJL90y/gsAVIj9iCpBjm7do
JqDUJOs0JCBA3qClSV/nyBHcRLSm+/isflmAv3ahYmL3LzDNZYfjXEODCTNBF6WZOBGMuKkHkn5K
czSReXPlPBtMdJF0pIaBqKFsKMwuBMadeB6eOtM4cjZyM81Z+SsTUpJancSimmmaQ5XrWnvuQaYb
Q2tpvG5vhMQinzkWN3A+H9yGHu3qkcYzkNRyiZVRNJPkpq6SWCrk+WiVQ+exePHuI9sZTNtl6Gta
G21dQOvw+ZK0NhXNig60PTIfeADozfTgfT/ZDmGsF+mcZwUuBdD5Q4yRa67vcwIay21g1rMc9SaO
jHI3RABl0cn1HCofLfEUlItoNzKU3K5z9k+OtzQmMQlJUmthjNcnD/F5FAEpP4n+voktIdG1c7Bs
B8EIsgZgfpCaQv4CaKljSrWEXQieOd/CU3E12M2z7M6H6TPt6mv3kGje/xfwFskEloSMohHIKH4I
/SlCF6gBuei+hS0434c1MuEDSUqWBPQVp9zHVDEiPYVf5s+YA1DvlTf5xuI0H4IGMpn2vukt0YoP
ppmosswE5GVtR12nQRE/dntfA+b0ENzquIHtEeAoO7hEJxo7x8PEmw3meS4TbMpEn+TOwOWYi+8B
2A6Lxkb1sZxTziHSZew8iSz1QTeKUYhfxbf2cB+3kFUcn1QUf6DEKX3d31FOFgiEKxPN2qxskgam
aOUnQuVHuNfvMZ4J7v3Jj9zQaf5uE1WWpbI2tSwUFaTsrXInKF+WLgeJwE/w4HI2kRM6VVH6uDQp
aow+lFDUIg/mTeD3fkAnLAqI+Ure4Fdnnhjmdl3mV+xURSbAAJM5zESGwei6/5l8zpzaFmzjumms
bz1kXDSv8suXhQO+3r/wqkj/vnqOiiXvItnAh/fcJt/Dqc8Adgg/cbyEbtW/O6TKcjLMSTWQRo1p
tZi+QugzvYrH/p9JCEf/vm+NtyImvkzZVOox8HKOJEOsOsiPWsz7RuCZYOIIVEwCJA54gtKuP4LU
z6vTnvMU7Gd4qsjEClLGqaRTjC5FsQKXdEiPdGSJV9/kmWGykT6PpmAJ8A2i+MGp8CgNK9R0+ERI
HA9guRfaJESH9j+kXcdy3EqQ/CJEwJsrzGAMPSUaXRCi+ATvPb5+s/k2NMMWhNrVu+jCiCk1ujq7
ukymAejrXNFRduyxCOGAk7hTvOIrKQe3HWNhpuCzUxtNNOca03bW7P4jqlv28sHwWYKYUmJcryKd
T+1HPuPiALVR0EyhhRcPqqYgf5X2rMefUdlqh22/3g6JtQ+8ujA0p4Ve5CFifjX/R0mdWP4nFd1t
ExScf/z90kabWdlUAc7H++C6O1Q7UAP65pcOCe/Z1Z5o0kNqUXy8sejz0Gg4rOgodIxy2bdF70IV
2NteGOHmH9B7ua40N3LBQFxlKFdCf9cPol3Ub6JwtKKb2NqnRkgYpNbFIYS1GDKaFxF3h9KtpUAL
0bjWMGSzvSoChj5eqBerCgNdzySUJ1xLcGflOZCpifrtgAVjOJ/P0aSmS2kuyPHIeuIU0+JPY4ee
n/JKKFpi/JxYCz+TgG5ZDKArqA9MxW2GR4My3W9/LCKxqPHzCFMfC2DmiRS0bh0qdNbMD1r00Gm+
sWR2Uyf2VD8uxZ0QPsrTQgSe1OK4UGKYUY+wOnhD34IOsH2oG8LdiKBa42fILEFVc6NGUN2CuXvB
KL2JUAXjKuZ7401g9JL31mjrD2gjIiwTLsKTLpTGoIPbEw8Gs8/taj7VBqYOpeuufyW2j114GzHE
R2fehbM3URybowRMV24nPBskW9qHUL42rySm0Qo9dH88lZ55DfktCnmp7eMiigABUlVClgsDDqCp
XtpdlM47YnkEYMgcYJhoOtXbgMXsM+RnmRys8iC/sltSfuxdfac/G4eOektTm8cFGYWlT3Mn4Q2y
RJk9D9dyfmXF0GyVKCChVscBSbxoU4JEHZKqhYgezdDJFNGVomFPfEViQTzXAvQcayOwUNpkbQms
HzS8L56jHXi3ZxD4Tl7ndNfaa0eJZFJmuXjDMuqw7TsUXqAv0RsNWgZyO0v9sgiJBRKHgCdcsLSi
NNs50dCZfFVLhh1ghKrFfAYa/xVQtwTv29+TcHy+JSfsWzWxZBzuKAz9FiPtfVYR+EGZYH+/ONZi
gg+nCHj0jDH6OWbhFCc6hfzs829Ah8K888KGLEXg9YkM1W3y7DhVxjGQC9eSlqe4aa+SNHcXNXN0
EN7bAUbn04kS/qTcg/39wv5kzqNQB+ghkFPZjvIFEojouW6U4mtcaW/bW8ZwYmutHI4M05gIaZpq
7tAdu/auGu+S6HYebkq4ybYl4kwrHHgYdZdmRYmdS9rK1lXTCUfLjmcymGfP3q0VcdghtfX/5otY
ChMTTB4o6VylhQKevuu+Zg6ohLcXRmwX35wzavU4DRq2q4CMtRDZuemr6lW8UKBIZRj41hyljBKx
H/B0mP1pt1yBb/y2OxXPjfcx+Vw6lGwEFQKpXBwymVadjxIuGTaSybLdKOp7TDJO+T9o1JPWuHxG
mHaVEYvMGtInqjftB9u4NvwOZRFaN57we5XDkQkaLErCugcX4daafwhSti+Db+JyivPy8b/5Bwcn
Yzs3iRWh4rRogzeaJ6FLfGHZ9+aXbTvMsTccX+VgozQ6DBmyhHMDJesucfryfdKus25niPIpFh8t
k0qQkh7JoUdkztEsSAKeY47u/8vROuyL/eIEtr4f9zoB/gSEqByEJJOZlOWCXJ5Y/gzE1k2X2K4X
AhFJP+QARINYoqmzRp0BjTq4y3aYi6yQxhvdwhMOMdX7QdzRfI9OMdVl01aIQToMtDaIPEbLyQsP
Y59uNws2LgJ320+Ir8i36qSpFNWljE0T8vsQbR+WWygSgYlrrAkXqXNN46CjMMokSFr0FjDoMHYg
NAFnFkupyCcypUIAMN+gUwkt+HUy2Ios+F3UHotpsifzm5BIdpsX/qRY/rhgejPq/aH40bTJT+QX
vT4s71S99hVjIB6n1Lng23m0JbWMRkLLYXKQM7v3WauD8k3H5FvGmv9Hm5rMYHC1cfY1HmOUyhqF
ERlTyTooy7VGSjay/doywIELxtebumNNgIwFQ3dY+1+zb3csKSvuY5FwH2o5HK4MxTTGi46D3oMC
pwwR7BFYSRngkGQO1EJvKwQjQeio41Gi1IWJar+mcSCiJF3W6ilAhLXdF27pp2C/N1/BflmBnUsB
kER+9HXBVJ1H6aASx4GfOcvnUh6tELlTM6htNKRXPXgUw0NsEN+Qyv7xU2Iz+Iu1LkN79Xhcduiw
3meFPewXX7lPvuu7eW9Vtva+jV0UrugcrqiFVTVqDj9UfZANO+0/w159FHyoyY5/M1NziWE6F5As
xdgYTYicejd2P4Vx9OOiBFZWXyyz/P9P5H4yxfz1IuRX87SKYtYR3U5wimMn+Y3+THw6Avd1DiOG
Girqg8XGM9zJLe4gxgvOEOsrayWQ9xmUVQqfZFOjbHKwofRgVxjAOYAAYfogY11EO3itan9wemhd
4Rj0GPJKbCp0Jc63zgGIrA+KmFmoUxjti2h6U/tj+2MSsZbO4Yepd23Sx8guqekhk/dl9NKM711x
N8tX+fzPsiTutj0iSOB1tMykCwuRxcad+HOeBluGQqGEtItpHsc0daSEYIwjvh8/5RUGvQgBeexb
nr9NlqN2RBlx3S8wQw9qRMUCSc9nfw91sytExu0el/+k5tVQxbYoedvf7A+B3NkIhxWjPKdyVH+U
EZediXJV8mh58m32nRFN/uUz8GyNRwsI7OXqCNjN52+qnNvq/BqCj25MCXnhddc72+GgwqpUs0QY
/L8IiIGuDqQNDTnJ8Ifmh7MdDi5UUxlnETwuLuZZ/OmqQBGuZje/B+HwvXFv2jIkeeyOvc+A9dQB
Zgf093jjbJ0DDujglJIVotCT5upjC6kwbSr2cTR9nabuCyj0iYiN+qgcXmRtZQbGjPM89S9m/ENP
btRas436Khru+/A6XGYiwqEOAAcgUV4OVt2gKU6UwReXKk6sZK/5WOy2zwC1Lvb3i3ulNqIQbCas
9+7Qoe3PPLCycL6j6B7XQ45fu8W/YUy0eBupyeA2cvX4STa/Q/Jat0rio/0hrj7b4WAjFU210UOD
XSeDmz9E0HVBzeJqciQnOVU+1WKxjoJncxyA1ImVyU2H3rvZuonno0lxKP9hPaZooWXCMGWR2x5z
zurIKoFQMyRUESfuEgHEL60bvzeOeLLckMohrbvdL4N8XT1rltm0SvjDEHw3w8eo/Kn1BD6tf7Sz
CW6Pwt4wRgxYgy4nPCCt4qgg/992asoCty1pJyV9o6mqq0Re1t0U5cP2769ftucVcEiOYbtOhuwY
vGzR97UG9ih43TGIC0cfOlC0WvullQkAojaGrfnioA6tJVQgnIGrgV7LKAsnKrofUly8bS+NMsP+
fmGmmGsxqRNMS2TKVZjc9M11Xuz/mwkeuXNdiJIEK5lS0MYXrhh/6/K/CpfPO8TB9VILeGArKKAU
evo6albr5qjMlmpKDf1SrsbB9IIimyLPOspslmnrmDWaCmpG66OQ/PtVd14MBwLoDRKtYQIILJKt
ZE6F0YjSD33j5seAZKvuBu+Dw2h6C6gsyXZBCi6u3xG/7POl9BlEcFIeoGoTXMf7+Kge/mU7piq/
62CHxjrZMkwJkR+3aXmmiWMK3SLXeGyutF0NMudir0OY4WNEjBSQWnX1C3Pc1nVVa8lCBFfPJeV5
McJdMOZPedM5f+HuF2b43euLsUxMJJ+WcXyDbLwn65NX91TfHfX1+OkPbSkrvamwSx1IP9SvuPh2
CMNAQj/DKeZ9+by9rPXg+bwunmQVQ7NtFksAwQ97DiNZVTGqWB9KNIJTfGTEXvGC6O04FbEYAjOq
ugL53h4tAnYeENcGZYSD9STu+r6XsVMQM7Xbqndw8+5rFEeJL8d+57fzfPHlOCjPRmiK6jWkb2rP
uGUdXmDmdNTbxRFdJiJJ6QVQy2J/v4D0UIBPLzWLvaZdmd2ZxW2pEVc6O5lbK+IgPahNYZyFARei
+gJFLju3IIXUGmAH2o3ksAq1Hg4mIiOOlHhA/KCoD6UsekP4HPYUSSxlhAOHAfLAUZvAu/XsUYq/
JNXdZD79Rz/gkCGoCkEYTbzZQQR90K5YqLr48ovkdE7sWqQfEJvEj27ERSx1ddqobtxfiWHs1sGP
Ho1eYvEyozF/e23E5+PHNko5KtHlgsBYS76F0SGvwN3ZU4ywq3fv+RzxgxsVGPBCqcCbbKjuW/FF
G4gwb30RqoWrSNN+VzMY07IOUubVltbaYiva8vw8dtQq1jPB1tkMd3hAiVJEAku7abdseqG4bUCS
ei9ikmfYQ3PpBpSmkBItoqNwVxKh2Hq29MI2d5aMea6DZWGxWH0tpjdp42rSV63dJeDWbV6iMLJl
8TWhkt+rAcWFVe5wJSXe7f2Aqyo5NIccvcisSbjxe2J16/5x/rDc+ZqEuh0LA+fLGk9jdztrxO+z
jfkd9X79Pv+ondCR2aYh4rJav5mjYNeJ37OgdnVTIU7TH+7asyXuyTQXnRWDj5VxOeOD4aYt9kwm
VLZFO9z91VTseXf4ylzTaVFrLngCholjmYLdal4tTERUtA5G5xVxd60CBksFTdWonhpf+/SUBg9t
+KBk+0z4sY1EhK/xlbYqqtWx6vESMAvjCVOGe6kJboep3ldx/rxMmWs2k98O+vdts4Tv8fW2NMxS
yYpwqFv5YBmvQWbZ/80AhxrCGIEQMaxQ09QqD1TFfhtKf/PkvHAEDhxGbVTFQMIzujPfAsEAhbOT
0mzs1JfiwKAcDdkIQ8xQMcpFTBS6yS7+yjgXBf9DOHb3F2LQkoWUsigZsvW7poomqdMgZDi2mv6g
5rf6X3DAfvp9tuCLeMtI6yiLesiGZdZto992wbNIxVvrXCEXa2BX14WNoSsWURQR06EFobR1R3sW
vOKkvi4P+RWLIsFlFP0zU0HRR3/274h3/nSc0zUi7sqZ9czKvrRjkxeyl98vb6aLObvdcGTUWuoe
/MfXlU9qQ8mraHu2zXmjJclxpMoLw8DoXbJrpzuNO0YfwobrSGsMUbdWynnlXIoBRDRYigeNn4KN
scmjePi3LktxRqwfgPPCuGsKLMGIPgT0kffLN6V4V3UiF0L8Pv98b8R4TiCrgnaO8dRk19ribyPR
epn37Ix8I3wgSkOgByhsJFemX9zVTgg+7NpdjqYtuvkudqncP+X+vLBKkC1ZD8pbjHyiyIs6JcZK
Sqd7tpwwtlkPiXgSvlQjcWWthIOyKEI82TBExnvLXcKG1dc6WhywT+PDgCQc7n5btnbbH3Nlsz4Z
Yafg4mAnk1RW4BYAe2J6q6XHYvyy/ftrjf2fDHAXr9olYgE9Y5YmGNz6obuVTuphOaLn/Wh48w5C
CpCsS3zVcrcNr1z4n+yyhV8sTBWWzBgg+OqKyeOkJ7aQ684kq3aSPckpQbBK2eLQUWayWaMEBJ6s
WzRFOmZ7BHdNXv1ISuKKXMu6fFoWh4jKYlnontORMziCsuE07JtT/pKBw5r1N+gP0vv2V1wb6P5k
j0PBYLaUuq0QnDE9PjwWDmwGXwsxvIBp0vf0wIJC0G35A4Q+wtt+r15Th28loPr0P+CQMY4nrch6
OFAVfNfBE1nsDem0qC+K9DVR/Lmh2oKZY3BI/MkeB48YsWk0JQb1liCglK7Et0tIDUuwTdowwb+M
9XwqWkhvyK7eKeg8nhHmaLZa7suSoqEgFsO/i8MiMQqpxPFezNu++hqR2gTE7vBvYnXWazODR6KH
g6nTpZ7umb6xY8J4rI8j8wwnP4QOyzNR7wbqLPA059MwqVkYo92nPzKldGmfO7GDHn/3/5bXWnu8
XnoGT24QylKbz3LI7ugZa83c+J/QZ5Pi+W4S/v/h9idbPKRIUSmVBS7Rseh626jK68UKCMpXArYs
Dks6TY2SWABT0DI2+6me70W1f8wU5WmBMLsmCVTPCOX2HJaoqj7WMivE5IuX9XeKdCzVu6XW/tu9
aXGAkatRVCULPp1c5F6UQLSgLd1EFL1taFx7JH/aIg4oSlFoKlQuPx7JX3IvOPzQ7fCdwSHrXdo2
th0LGDxNgRDWs8EYN91gvpbHvSpdgbj8v5ngwg21zSohiQvEOHG4q3rMqMm9P+qNu21mbd744rMB
Gj5fzOHURp0SATG0+c6yDuH4Ra6sndDeRdVNU17pjeFEpPo7sVkIqD5bNXUjSfvuo0llBkUAAIo9
+awG6lusm5/CJmq/GC5fRB91Usgz5mNQpsNJguQNFHJEDHERn5J9qj/fIwZPS1At4PJvA3hg97/g
Cy4ZO7yCsviuuKaoPdfRAmppio6A9DclOFnSu1TqkAZXITyqfNH0A7rKbGsOdqlcEu6+FnDDSX4Z
41Nd1aCjpQjKrm6WIebAtP3OeEjegvfFR28gonww5OxI7hhihXwfupJAR3ARS9CztWBTajM/G3dd
eN3oj2IzEcdg3UHOC+ROwSRiRtxkk2kh5j1j1bLb2NPyh20HWb/9z0Y4px+XtFikARP3rYmG7yq/
KlOFMEGtg3N0VUjqKWyQKYz7hyi/lpWfgUIUe6hVsP/CxVnq1LI1qwDbkpj7ZrpSRiJ6X7+Wzl+J
uwYTWdZysULGbgnBKdc8RjlakxunUZ63d4P6VPz1N3SmOphIZnTykz7dZ0thLyWRBlx7G386ONzl
Z0lRMQYFLgrlkXEEFbvhhNwtZBh0mzFQ9m+kiipzot9B6Pz5uGvQMHtIqBpIJ7QeGqDt4jGRHBAU
oQysowswc6AQsv0dCX/g28lFq0LqsWUPAuG2a28mjdinP8SVv1bEt5GXZhmWwgKKc3CKgKBrTDGm
XXlpbA8fiuDaa0+N3FBL4tBg7hrUTC244Fj3hzGUD5I2vW9/NQLc+N5xU5Ebsc0U5KWj66m7Kc1D
FZzC2p0jiuBo3c9B1InkHPrfeNKFIkzG2cpx9xXtoRRfBOVViYlu4D9c579s8DkmRP3NkC1IzvXO
DEoe1ncHBbkrRlwi7qnx+T/cRmdrXGhUyn3Ujxoewfq9+FS4056xtjWnorGN+/qLbMfu1LlUrWwd
ls5GOZ+QZqHS+xobBnmTMvynl1s7RPJzobaLIcLv5/dsh7skJFHQ+zAGgptx+aOGim+gpCd1mb+J
0MSRMsmHd/7d6+Zsk52HC0jX+6SGwDS2T+1LX0uTXVdk+7/x97MJ7tZQpDYW9VhBdL7c1NZDNT+i
3cIt6hs5y3bbpgiHl7kLJNLNqIklxJZ1GtiNmNqCZtpVQrzW/gBL5xVx90eNHPwwLSgvikj9IEH8
Tb6T9uB6vFKOyHLtdYp4fx2Uzva4q8RQkjqcFZD+RvFD0kGrrKDI+tYx6WyBuzqWpcb4B8tOyKAL
NEEjW3hze6/NlW1Sb11ij3hihUiMoyhHrOyO2Z1VHNNpV8RP/8kNFA4l1KGuVcVg467zUxgptjC+
1hPVpk15Ac+gEIdJXMsL+tCL2GYZuWSn30k3rBKCGWgv8KhOKApqf+NQkI1myku0cbD6i+hJduil
12xmrGQZRwLYqW3igCE3taHvBLzdp+B+6r5HqPjo1Gjiesrql9cpHDJIspUpNWuHUv3uAKFJPz60
h+RYE+eVwG+FQ4VMtXJlMIHfqugP5SHOIInVXMeolG273R9CvvN6OFyYgt6ITLYe85qNNKXecgIt
vC/fSo7kdb5x1/7/CzyIMc8GOWBYplwwywoxpqT8NPVDp/jbK6KcgIMFccotSYjATqfqJyMvnEQ+
CKAx2DZCHSSeJUHD6PaCFgc8nl/A0Ossp6Cyp9DuLRuiFT6k9xZbqQijH/oXG5etymFEO+fDhEZU
9DpYMYa423CPV/27Nll2H9c/JRBOo0Hrpxi01zGGFaJIvo8q8KUG6QNLAHlVoT/2ReyFswHha+GU
Gf/MWl3b6qDHzlxGGGIzsmMvtbtJNkERFi6vfWZpuNoVOzVTaJxjRqHK3Sp7N8bwe9wmN4oFJ9Gg
WyX0760J6aw6G65kLXhcmvbYdcIxrHHk2771rCAmXivERvN0Dr0YBFaO0+hm+W0bZ3bQPkbBP9v7
TNngwhutbuayiTJ075n7YXkYp1MVEaE1ZYIDLWNOoHXW4C1fhDc65E6SfA9qEcJ1KCPs7xchk6Xm
SLfMePUYzf2CQyHN+16gWN/+UK37dbR5ygZTKwRZLlCZYCLuoz89KzgRr6zPdnQxCrBXXsOf0dE6
UPkyApNVDsO0pKv7qsclM2ieFlV2JDcO+DfsQJagYg3mL0Ow5Z6KcNb6Cy6RjOdvWJJ0HuoGT5V/
h3ejnfY87dU76RS4oZ8e1N1wDQJ08yZHr7tMdTesRj8g7FU1HeK9vwmw6602jW2MRpQxauxOyexQ
vlKUY654ORX9rPX8yeKFLe4yCvWqrESzwvfdsSnlZc/K2N1bfB1gWo81bEf31RHcwR454LP6vLiw
zO2sNDeGmndYpSF8n7WbpRKc3FHix7SDGrJM3IWrh0TSNFPSLBPTKdxhN0tLy0M2AJ5bLyJcpyh/
toC7bURhx/k3DL8wwh13BF+jYQp4rKtj5oBVx5OSgbhh/7Bf54Vwp70d+zFoBtYa7oiOtst2w156
jpQ9I3YP7Bx8Vk7gLLciKOuuKfoK6iNyvpIJ4ZLKAzDArJ4S/bjoL5pw2P6E65fvxTfkvGLA7YSi
8i9/VN6E0BacAatDBQA8wT01e0stiotZ2nrq8rJgz0Fk4mMo5O2F4Z5YFOOK3nIMLm4JdVkMNBOO
kRzEJzB77Iejcazu6crn2igsjvMv9+BTYKlopXO5IOeWXcmO6mRuec0kKFNUP7V76WY4TiC8KZim
teX0JzIfshraXpjnohilgHyZLqC3gnGpBD8Lt/4ncMFAfo96vCsAR9JH444k+1u9Iy6scgkR2Awz
KGqjJoC7KT3GAGgdXB//0f35RJlmlsvUJngpplruGFHlNXLvIb4ijvhHl9KGt+gcjBSZFsqTjD0U
ChAmoiIFybnaT33tJNw0e+0b45AAAcLrvGdtt7QTESeCZ18QdbORWwHFAbnKnF7ChskIXQSKH4/y
FQ5N8r6sJ6nHi07T9312V/TvZrdPKJEYClB4foUi6NVIw6AG+mL0I+hNUrsKXBa87PK78rHwF0Ta
xD2wHj1cOCSHKePSKNXMOAMYL1PkSKDqspVn/S51DH++6tAVk3nmC0ojKDAu79tgsx48nBGAwxph
MhStZMkgLcxc2RQeO7V19AiPF+lFKwtqqexs/e6sFhL5miErv3HPShh/H1GSY0n+BpoOpT9ZIC1l
BFTFtXbIDSLYXV/d2Rx31MuklwsxAFnNMoSOktcQy/TNBqrFaD7NyZI0O2lbi+OihnE2R7WucOEt
Y75vuuqHoCDZv71fqzYwpKshYaZLpsnt1zjXtaDLOG1z+b0HQV5BwMnqFzv/Pt9SVC5zIaVjC/5c
y7xb0uVhtlRvnuqT2LV7KI6EhEesoseFPe4KkIdKVeYA2Q0FfA/Tj0g5YkTqv30zvrcosJSuXZhA
0aAp13X+Va3Vw/auUKvgdr5tx16ALjbcuv4xVgimlFdVfNi2Qez8b11Do5gs6gC2PWyEHt+EA5Ey
W0/QXWwFW+TFy7BDonsUBfaOAAeBYLPaBEYjXQMJwXhHZbXWRB5k8cIah+eQgRdNAVIPH823kIqG
1Dv6rrSbYm95BpSbyi8NpslQOtj+iqvPiAuzzP8vFmmqeqgkjD9Hjl+qGBKmytdB9RsQyQ5fpUYk
3hGrocaFNQ7ZzToPUisJEF+BhnqMAhCsvkBV11aanQa5uAVK9yqxjZSbcAAhCFmkDy2eLmXVekqb
eqLZEhnJbRMW30TUFUqWWsqIOoX0apX7pH7f3qP134f6taXhVS1r3B4paFhWslBFHiQenEw37WXM
3G0T6zB3NsFtjGaFeim2aFKCKtRuMhvfivo7U6+hJgDXKBQqV/xRu/ntbpDPBrltsYISuTOGq+xw
sXG5BMSBole4MjhPT9qD4Y07ebd87/yEPcmSK/1GtDX0FPVvVI6E+Lx80K9MlTpqCq78LOidcH6c
w/mv3P7XYvnCd1V2XZlouKRYOoTNyeVX0T45UgMI6xnr80flOdPGWQqrukULWHSFPNm/EsjyYfxh
OJnNqGPDHWVyHegtRcZcpWLqPPm6qiXIxuewmIfXgv6tV57+SlASyHi2wSHjPDdiKAooas5H7UX0
sh0k2bM3/XF2S3SksmC+p5ovqGVxJ86QBTmQ2Zh6KxX7YBQdYQqPed1526duPbq+WBp37FIgU67r
cIwQ5JFota12MXoilnuwEC0eDiHoYrYtUgvjjt0AuRVBUBDOQ1rcML4YhS/Tk2CrT5PzqviaYJPM
YpoUgFwF2nn6t8Edrnpf8ESwQR+G0NZ8dYeykORQd+j6Qf7lKHyhMI0UpRJMOEoiF44aoSbZUs16
lAkugF4mA6KRJZYmx8dQuSoGomfqD0f4vAYucipNEDmZjGDpYyLGjR5zR7yrPNYhg9lhlpyiaicr
EYCKCW5FY2N0IjpLPkcAqBTXsyCoEpOOLuOnIDqMQubFwXWQfbHadr/tgGuPu0/mOA+U8kQoCmX+
l20scnIvPKHz42Q44Vf5wJqp+lv2KheuhFeKmGTF+S9N85xIUjhXsiBpkluK31CwqeGUmDPaXh9l
g4vfW0lM0IShS64wPybZfaHcy/LXbRPsC3FX56dlcD5Y5yao0iq4dzNgUCXTbE0Tr2q58pKxu8kE
+ale4kd9yQnoWHH9T2Y5z0RHSQTxTXw9oEeYP6Ti2/ay1uLtTwbYf+AiFB1nULUi0SwB57Mvqrfs
O7vy9BfZRsmCbCReO2ifrLGNvLCWCaBzrxdEnPORlfsxdyPYyk32c4AoSuKBZDR/k4nDvYKLn0xy
F9k0hNmilVig3ia2qrZuH2S2ou/Mmhrlo7yQu78Ec2yGZWQBB5ohk0a328hXKRpy8hNyyFH0umJG
U4j3/S2L4YpdeF/782ijD/xJ36U7EwQiz9tOQi2MQ4+8DWsjjw3sWrirkdvOx5sxJvpi127ly33i
m+BKo9LyQhcwiXIVP8ggQ+xO5QgKIzZVV/lS4lJPWWJV/OBlGjRaPRWy5Bra3moeusUOjNftD0f4
Hj9pKU2zpYEkEy1vy6EoD0gXNuHjQOmdrNVX8OksWUYzu46MFuficzdpgQJ1RKTuJFCqTx/ax/Mu
9CDV7v7Lq156uj/uc+INtv4Jz4Y5jw/UPBuNMkfoC47qsn6aerhlRCSD/gBRZyucx6dSMoEEapLc
+GlwQ0xGCV531O5ZFBq6VMJ8HXDPxjhfHysx6aYWbqioV2I82HNG0foTFvhWjdpcMJliKZKbBKoj
dt33uFG/bPsd++6/X1a/FsE3ZgjZKOlSxjAvf4bAqm22ibPkx1m9bYxot21r3cfPtriL0TCjXFLF
DPFfCblKyexAEt8bx6LRGkcJJ4LZdq2mf+nrKnchzrpl6lIxSBjRY52yLbR4IXGFeoPutq6863xW
zo+O1HOVtMvfk91oxOOChlI20i7jPRR9YQ9oDLa/iiCfytEraWMu96A3xDOWcv+PLpyLO1NLlnZS
G+BUh5ljUMh5pWoXb+ULS4mltwlFNkqcab5pQtDbdAk6+E4xvkh9sVuqn/Ns+dtOs9aE/GkbOeQA
s0xgFTHOtPghfvLU2kxci2lhy4/zy4yRmPn57yLRs6dyONJi9DWLWnzItN4V3U8Lo5Wk2O/aWOWn
hfH4EUtCFkz4fLLPhMOmvXioD42dgpKK9Eni6PFzRZpigJLFDP49C6qTH5PH9joFBX59MHeI5++S
IwgP3e2tI+CLnyuCcACoHXQcBLVwY/mxgoTAtgG2DRvgxTPo9L1aqu0EA2kXu6Iaenn3Hkn91yoz
rpVc9QU9IOCSWhKHKXJuAVVyYIpY3qTznUIdqbXq6KVT8DQ6QZWOU12B/KD05GP6819FueQt2+U+
JD2Rb648JuoyfRv3jO+Z4mwhroPf6HTAGTqLMvxEnDUvVwV0KAeYJW13WRDeC13/uL2BH/mnrR3k
4pGlKw1TL3AGam9wm0NrZ4hJqhPr59SeQcv11r/2ruSYQOvsGtlbt/HD2+CGyidRIMOncPMpa6aB
9ZJakW3caj9Up3BDr3hDS3b9MuAVgEnuzA9bArEJBNU4nFFaUP8U6OqBcuqjCJke7c2qvhKfmN2q
W5+YgxldyKYGFy+CiIPxIRqSI2LOMVnY7Me7xZld9YWRGcRu5iQYKkl8koeR+B/wCdwOZApBYQJN
5zJ9GqTpqkxiXIDjmNhlYNjguL9v5uoFWYdTYM1PhlgzgYf99ncgPJvP8RaZmhUqeqPcWbgp+hsl
fTGKu1AtHSt72LZEYASf5W2FqYu1BHFhnkv+0I5HNZfcbROE3/C9GkGkpYFsJiDeyGPdDub8hzYa
NwM0RrbtULEM36xhSGouJzou3/AJWla77jE8hlfCA/qzYuQJGV8scOg188keAwakG17Ld2mMcWgV
QQKvZfwKshd70WP1xi5966jutde/e7f+uvB1DocwAqsnao49a4SdJHuKdTdqRHZhrYJ4Ce18qwbE
ZIMlDibk4n9at9pO1sFDqd6p9uQ1xxCt+I0DDkfylUL5PQcxxlIqcpuiAUxuH/r8h5J+C8TQiRZ0
eddUcfwPL/PzZ+SwBgy8Rq4IyK61Xvkd/15D8O/auAmhGc+kHgKLOAfEUePVMeI6kyaxRiP1rJzK
0Nco9Q0qoja4dCF0OyvdFOCG3W7aMdq01hceUkfzswf59Bd6QZcOYjAcvQjfLUXIFWUERAXSl8xY
bC3zxeGoRD+2DzUBHgY7ehdmwEWZS8vE3q3RqbUme5Qekji1/5sRtnMXRnJQx2aMFM6tFYyTvwul
b4Tv2yYocDLYQi9sBG1hDLEVs1S1fpR+sPd+4EoP8RVqajvJS7zxlDjxLRksrPQ7ftonDixkwwiX
TsIHTMbEy4LgMA7xQWiWfTJlp1FSnbpIbjQlceU6/EmsmfJ47jW0pGkhNS0cUrzXfbQD3qe+BOkR
DembaC/vVXRtE3cA5S4cgIyDaA5DiZAwbK+K/lRCvj6hMnrUF+VwIyobxAd5I6GxUnSGA6ZAfMZ9
3l1T5Q3i8/Hk3UKQNs1iikiS19ZNkCjgXZXHx+09Yv/Z364uQ9Y1Nges6SKHGUrTyGNVIsfGSkTp
0UKlnGmzUU+F1X25MMOhRTEsUtePSKMpENnTCh0ivN/E9Mv2WtYfqRdWOLBQ9bYPm575+iFGaTx3
Blu/hcyNUzjUxN3q3lyYYn+/OM6ZhLGYpoGpqNv3hh/n1AVMbQyHF+XSKkWw4OzEs91cGSC+1x6U
U/aYguSf5Y5TF4B7mt3JF0gS/PUXxsXqeNCQwz7prfbf3mGWDzLeyvJ/SPuyHrlxpdlfJEALtb1q
raru6tV2u+dFGNsz2hdql379DbbxudRsTfEeGweYM4AHlSaZDKZyiXAl97uSQAQdou+5g8srbB7e
LwJs7HKAURdyZhUssmmIn99NYe3m5+VHAd4Nxzz1KKWICbBF+8whRiJ1qrGCNQpJZnC1YVSXXYA2
FF0A4ZZyqIFwPk0qGHpjYJjOsS+5XaBmjvJYH2sM7ehHav6OFh2mWX/dbr5I2UiQyJoUJLL15mza
gVrrblOgzVbUCrofS20McTCCHluVWhFSDcMpeUBHhVeeR4c8/9Thje5ECnHM/66g1lsktLl9plm0
htEy1CpTZxpHR6K9o+SeKv8tgJRdsN8sjIOUdlQKq2hR0K40/QC+r9OgN4cC9BaOJtkH28pPGaJT
yMuGVRv9Tliysc1hTNnMjZLLqE+ZeulZuvRs5wDPKRIVIgTg/Oa6m92Ux1WPzAGZKfS0BaqvHNh8
ahLEYfuvhfTveNYkR5TkE+Dn2/fHxqapVgUIO5E60kji6mNyThZTUMUROQkHJvlQ1VEnY1krPYzW
IW6gMwm95lnE9rjvIrausXkmVdM4OxPC004jIJ7oyhoTm1DLkuWvSjd78YCMTJVMh5UWk6Ol3WlM
U4H1/bO7GOfgq1I724hYDbOevYy+TFCByh8Fd2B/Iy82OOhS6zGXCx2hq9qRb5S2N5k5nrokd1ur
Oy8mSDTr8RBlTQwZ3dhFYuowaOnZiusfxBxcMoKbfBLt+r7//Po78dUmbZJTIF+nePP8ItHnkQic
R7CvfKnJTLOEdilyfZEaZlPirFWoC0V89t+eyyK4qKhcqqKsC8AzG3JPMSzD4sg2/A05IuzFxQyH
YeB+0pp16hWPSA+y8XnOHq47CHPwD2hsqbbB5g7kDwxnSjvq6GJC395Q9LcVqe+NQvsxT+YnrbLu
9XU4Xje3ezQbc1xwsvYTjaoRsaQyKI49/9vUq5uaf/2OEYPIGAXQbdnksHfW8b8M1UZvUr4W0CIj
DXUxyyVA+F0HsC5W2FI3KBgZegwaPfSNMAdQDvg0CllXgDD4YCf88YQudrgtI3Wtg4N1RDancGaP
yTGiQSUNlfZNLyAPMuoI58/Yk3/NJgeLdgQO69libSPheMsqRvFRP8lO5oMrwP2zw+JAUFGmqlVM
AFQ1vbSDo/Sfoza8bmIXAzcnxWFgX1GrRes0Yw8+TBVml5B7h4RcnOcCQ/uB4sUS/9WXL30iNTJ8
wjhPhcPcgjxEQSIjndh8QarAZSODtkjycf/baWOWi+BGRV5rVbdZORZKUZhWjB76U3cL5vZAFXTR
7+PFL2/kdZsScPwUkPrAcVEZ7KLF0VijU2srGPqnzqIngvdLcMksDv4kq9FnZUVOIDuygerxMATm
qQ1FCTGRGQ4xuo6CfDEFYrC73GFGUENrqnoQJQVEm8dBRrGM8VzGSApE9oNZHpf+dske5vpBa/6+
7vH7MHs5JQ4z1KE3FzPHSEw2v+jUn9OXWiRKK3Q6ttgN/jVQucmUCKHTNC+hlc++GUMNPIMrpNLq
9HZ1u2ogR4FgQlu+5On44/oSBZfa4nBDK2ddG/H95EVSTZ3VAkOZOk6OneZhMba/E1FsLhiHIFOZ
kLhgbXQlvU37V8VwjFgXvCf7C7ItDZ2Ntkn4qCVrFwz5q/huz3PVWemJzhRkI2dbSO227+wXQ1zk
Yo/4llV1JOq/rPcLRLr1AxKLPhu5KMMePXuv2V3kFLGTBr9XbLEuprnrbBhN1qj2xDoR2qOK0mB+
Vu7k40/aP3yXKcfrTrKfVt8Y5C52azbmlDSoeyr36d14XG+sT+r95KGeFFhPheAp22PeJdrGGne/
ZX2pIvQ54QhbSHrOiZ8stUONxs3aLiDJeEfVb6WxHqa1+Hx9ofsX/rKx3IWvSjs11x6v6FA/JMb9
YnybDEFUxS7Ux5jgYoK770rX4cHUGUYWiTOZN5VtupUaduQujb5XlQDB9hsIN3vJ3W8iJ5ayamxF
pzWAah+qO3hkOhcdsz9z7rEnfWrD6lzKjuFf3839g0TvvcmmWXQIZb7HtqHtEqoZKCpMpyisT9Fx
CNKHPow90fjTftbsYonP8tR1Wq2aiV0t/10DMygfLfSM9Q55c9LMlyC9Ilgbu94fznFjkQsWzBy0
03mHr04SQn/Yo+fI+758TQ55YHur4Oti1y03tjioSSBiX3QxRv0t+jAibDXpj2RoBNdOZIQDlUWe
6bwO8JSk/WSToz7+TQtBGLKPI/hIUhQQyRCFVzLtCmswhypnFaABUAlyQN/61PiMf5/54fUj2rtp
BMIkhL0CGKhiC968rO3cVJGCcqonR+QkJ/2jLjHCFcxH1KaTVOkhkYQcZ2yTeK/Y2uQABIwkxTqx
2914g7/gLZgP6kPq2iGTFpgOoiaJvTdoa44Dk8juUOyf4BiKFMjxV5BAJLbflmGXmo6WO5aeCpyE
Af219XFwMhdZSaUMoVerVIFVY8Kli0WQteeI20VxqKH0tQQ8QRg+nKxQ9fOnDsI5pQS6s7V1WM/z
BC4NKuJ4FGwl33GXRcuo2yNKWm+DQkF/aH2UTYTfoYIN5Hvs1LhZUsyjo86qQ53zlInIHXeLrOyT
HYx9ii7bb2nqjdevKyHm3CEvPLkqJjHY3lnH+DQ6jLRG9uQgdmXHPvav1y/b/qFdzHIRQk/kcixY
smBNwkF/MLLPpP/3uom9yG67Mu4+o7FUjaIKK1ujzwlmMPTuNgLdSCcCwr3Pi60d7g7XS7U0FeMW
A78y5C0HX5G+0uhz1n62ctETKdo27gLn4JFsZRONQaZ5j+pEVN4qhX9923Zf4e16uDtr1WQyF1AV
ekxUt0CbHMAd8sfifgjRYriLC5aPNZulBhuX6KeytL6ri+1JQkaa3cYcgiSbghFZqM9Y3NNL7VEZ
1QR2Oj9CZ1x0Gu/TU/Qjdc3Wse4x3nzDpC3Uxbu+kfvLu5jlXuGsiHTd1lEHwTt5pikyEzkEO4bW
Flyl3Vdyuz7uJVZpSmX0UAPV7fhbO3TP+jC7bbMc0WgaZobqW6PhdlEayDK6glp0JdWtyGn2H7LL
Yrn7XMwlIbZUMxhRAlRg/eg1+sRoq+cwRYQjgo99WLyYY3u/QS1ixuNa1/DR1jgo4126Pl8/u93q
3HZPuUsNfJrSUsG8DmObZ9k/pqHe+oaDi3BIQtHDvI8hl/Vw91pbhkIqdYzOWtMSaKknaaWTU92Z
m4coEfiLyC+5+61nVqJSNtcSKcclzpwlqxywujrXd3AffS8r4i53qremqXUA+KWz79cmDzMMSMrK
vbqI6hq761FkousYozUNwlla9DlZkxU0lbqNUqO3yn/b9pfrixGY4B/7Jm5ylATQJjkm3kIUpwQh
6SiihdkH3stC+LeerlZcxhEOZlXAGifdV6vpF4VPjKPR+6P2FLfIp/9WHZpsrHIwZdByic0RVn8q
NDZBcZ8jIbG6aMu+aUIRE/Luzd2Y48DKnKdGI0zIQUlAnfVJEamB796kze9zQBSNWT4aOCPPUvDj
qzOld0XROblxr661e90tRGvhUIiCvaUhA4C3HjJHryOvnqbDdRP7nofshqJpBnqNOGCoF6o3EFUD
Rf9yrhQnmk66Gl43sf9+KBcbHCDETd9HNksPac/FMQqrwAAPzdF6Nr6Dovdgifyc/dyHb4KNOe6+
jlGX2IsGaF261K2s82Te9kXq2PVdXdzb+bfrq9uduCAXc/w0qT6PdpoSfKfSdu2dMgG3Xiufynq4
n5X8UW3bc1XHbq/YXqWvt+COc1fZdO41867JzuVchvhPfClOHms5CZssv4lbkeSW4JD5+VMqS3Ki
VWhcUrLMnSXJifrJ0edP13di/03b7AR305chX7SG3fTOV4Kfb5p1O7qVw8QlIlcW1CxEq+Juek7N
AUqVWNUkvYBs3WnqcFEFH3/7N/CX66rcbZ9KyM1jkBzvZmwe7AWDjbaIe1W4bdwtV6BuQ9HuxwBS
dtkXEjo9MKFGvfpoHarwd8ZOt/7KRR7KkqtWzeRR8/zYqS/tKHj+9wHysmUcosyyHcujjmNpQCNo
TKA5hxRVobiRebLn4njd50Q+wEGLnmZtC0VbVETa0WXavFDA8rpBlHDeDTY2ns1BCiqZ3TJ2SDOQ
NvVT9ZDlqwvBUqeXBHD8H2/0r93juVXkllJjmXE6bFgxP9CQHMsjg0lRB4LgmHgyFbWtlYqUaHTI
pNW1xgaJbcmxpq+L/LRMQvUFtkFXMJlXX6BRnKqTjN4NE2hwZMpk8V9wj9Qlr+wL0LrtPPB2etDj
wDV2tR/XvUR0xT5oMcRKNK/Ggpaxryu+HrrPeZgE5KiFycH4VoSi9K/AKzUONeCPfa80uNF2eV5R
yFfLRzJmvxMAX3ySl2MY9HE1IgO0VtFsuqgUu0QB+/as3BnmKLhlu6QuG8zgx/5bu4NQu4U73fmz
R9whZOoZ60Fy68zpTzPIa5KTetfdpN/sB1EnwW71fWucA5RMXkzbjBFxJcf4Tg9Qx/3c3KhHcIdg
rE51ir8iP3257jCiA+RgJTaX2FhauOsc/20Whkvz2wopzOtG9kHFRDlCQzypWRzuJzmlWrmgGS5W
HrUssPtgsp02EZzd/lIuVji4B1tNXa0Ddq+y78vm8xCdhvXp+kJEJrgDGispikcZARc+kBLV1clN
p/rXTfxHDHlZBncidJpniCjiRFg6tPAG6kj+8mA+rhgLAg+JKWJNEq2JQ3xtkGq7k1EapsjrKABE
8Lg6jUW96+sS+ABPP5r06GXNalRtJO1JaY6kO5D4SzsJ6hxscz6i76/N49WMlUFVbZ0lTwaQ3U79
t94cHEO+la0W7YGQXIr+vb6q/bflYo8LBJNpNVOqYFWyfgONUkxAeXH2uazPEhUO04h2kIsCzcpa
zVKFf/dBc7t69IRuBeMHcQwHjfguFBHYrEEYiZguGYR/2FJ01hmaahEUFDmzca1HjcK+pU0rLPo7
ZRF0AO/63+b3uSdE0my76WUsi3RPGUXcoYDrIhYg0P67uLHC/habNFelSpiBp7CiomhYn1J/vOmd
8VTfDkf5AHZrUVFjf9cgbWeDxVBB48N7e8U4pQll4+EUwVNUfbJzQWVyP37Ccf+fBc71qJVmcsse
CxIy2qf1pjmYoeo14W+Q0REcvAFSZ02xCU9MnLZLSyDEgCexeajtJ0l0Z/cd4Nfv88jQFLUCMjoU
Ztr8L8NMPKv6WhHBbu3e08saeFyYai0q0wRrKHp3wJHnB3NInbg5TqkicDXRcrhz6dDFY04muFsK
fXFM5UHDq5oRkbKvyAp3Kwt7rFarwq20ZuM4LGXQZtMdJHnD6/i2W97fHD7PTTxb6TjSEVF655OT
Cioz24/D9XH0DWh76cfWE/Fw7t9UxAmmoso6NE+4N3YA2bySR4hgGWe64daY2VtDyyuQR9PwBLaT
4Lx2YXVjj3tvlQaJ0BFaCl6MHvl2KW6yzjwSoz+kOhpWBdvJDv8DmG6McY+tbsSNsZg9Cy8XH+NM
N0yPWT/rpzoYXkQUj7sdbuRijacTMJRObZMOXz6Mmpa42MxzFIw+WJ/vRZ1Ru/64McXhXdXPBZAb
aXdaf5no36uuu2n8en33djF1Y4O7WQW+trUZjaKe1kJck0yBHi+HPzPBXatyIV0iF3CGrKKftW51
lnL6jVa87aFw711pNTla1pEjNDCJXT6R5mA1L9dXsRsFbTaKHdbmsZtIITU25vc8e278pj/H5mfL
PqwG9OVm6gymIOgSXVmeE6BRW1qa0wIeR8906F1+KqGdvp4UfLPkgSSUgtr3NaIDIkwb+mvc8mwD
Oi2E8Rxp9lEHjNdrsCa94Kru7+HFCIONzR52djNIK77lPWP6axzDDmR5ifnaNw/rcqKmiD5CtCQO
9KRKLmgHQipPac5VdFys3FPW0b3uFiIjHNJNWazrjTVgdlj5kphhpkduZ4uEW/e/X7TLxnEQl8eY
o4xSxCXavXHKD+thBPlldI/ZElc8LMp+7COe/jLGJ5FiPB+2VaNhkbVXswHKn33PwhkGWWCHg7eR
JIWlN3iUsmN7LE/j4fsKfo0yEPVxi3aPTx8tnTLQrMPV7XzWCc9EX0q3uBluMaZ5I3prBQ7BJ4ug
O5BERQKHAM2gVUhOY7zokQBRRTZ4uDNqtZtSRHd29RqVfy/Rucs+Xffr/Xfh4gTsr7C5qoW64CPF
wp7FS3xqh/LU5aIgQWSCQ4MaW1VaEXYq1gIq3+ii70jR73P3X1sUCdxO8K9VchcpdbrOEOCZ6By4
y9+CEr6LEmyS2gSQeXPy+khi0Tbth4uXy69xlz/t1cQoIhYGLG4xuCz9uR7MuyiQzlWCEZLVz06i
YR/ByvhpvElRoMWUsdcus9ymmm871XakvBFQLwiOiG9v7+U0t6MFjlwqX+3sOcpEdf7/CNd++TEv
drlEVtIoCYqgqT74c1Jg0AY1xLnz7KW+s5cCUrcLdeo8OWHq0qXKIljhbssyuZwezwMJ9YdCbgyc
nl05c6C6qGwchzswqrm5azzT2pGhGcKkC9D8FV6/w/tR+GXtbPc3d7haZ4okAwJjFLOL9CZeTqr2
PW6fr1sRwSvfmWq0ZpXEjDgb3OBgqc/9yCM/FMzKlEHx+XdoGrbbyYFGNC6q1q6YFUzVx2VADV0w
fitcDYcarSpNSrXgq3YOopD41T1Wc9QepbAPiemIElCie8YhiEl7hZEyodsllR9UNhMm92GU5T8E
ZyR40z90odB0XSwVn5wsAdrezwfIkbhlmH3D6pwF41OxS6D76WdudDe/CowL/JDvT6kRm2dtDKCn
fvTYPjASVNOPb01fOjNmhsLV/z/eYZFRLrqI47KsYx0zaVEzBXk0u3mrhdFo+HLXCp7j/RrD5Y7z
TJA1JpcVG7wM0Mhj2tYR+LsftCf7zOSA4jdVkjVzwAYh2FfmilcCNT6LqNmZOaUWHjh2qJ2rfLPQ
oJ27s4ukrM+UY+WD+bA+iHJXAp/lSSJNGlkVgmnMPeVHyQyy4lCZ/vWlCd4FngiSrpmR1zLehSRi
wGx+s4pVdGii3eOQxKJ9NZQmnri5cMlT+7UYoezeufOhm9zeNyFB4XW3OtqLf4+OegNifDpm1KYi
NsFE4bUd1JFzx6jOSyMAf9HyOGTRsyXNdQnIkmm35nKcybGtv8TUS4WlxP/4VP31zuhcgKLTDmnu
4S0Bwzo3siD6pPsst8RY17JwebruHCJ7fAqmpvBAW8LJkTMUKUIN2kBpWNwY97Pfu42QDVDgjDx3
Y2u0iy3TGd+RXRqi/fhJlhrR1756/SrzrI0thKxpVWIkbf0+eqxKGZ/j4+qaJ6iGCykx95uOLnjF
Ezi2UU1IwzaQyTaWiCbJj85bvAobaXjo8MSxDY4GzZnVg/0zERzgPoCYNlBRx9/C5hNCU7X0JgVu
tX2o1wdTfsyFdIfMvT9gI+q+pq2oUC7hDy1W61xuWNMSBaE8y+VnAQHhJ1iHwYoZY5RKDpBI8SL8
61MsetX3PXRjnR33JvLqUzsZ7XZCouNcgLkKtH2udcuqSuCC9zCdL7jru2/dxhy3oZBniYzZhLlJ
aT7Rrnjs7Wjwoqp006T8V3D7dl11Y4yLKlVtTIs+xemxjkxgpGs/mS55U5AyH0TsrbuusjHG/nyz
kUtPaW4nNjzVkoMkzvxhMcNJnwQbKDLDvQXjWBhGV+FCdPMhI+es9hVRT7jojBheb1YSTWZEZYzz
oq+5uAH3z3GJzOMcf8rrXFD827/em03joL/sISi/GIi30C7T+ckP88Z6YPLE0MbymsPsojMMMsUW
+h8Kfzi4ZHX+0EW4B0FKxlRGvoC5CMuRd24KHjrimCENxNqIu/B8WS3Pwolvu1o1NJSLG+sztU+x
6BNS4Bs8Cadm55YxIZngDTmIjVb9oSQL6KlUwYfHboS+WQYHGRPyU3Gp4RFlU9AVCLeVkB7RKybw
9P3vm40dDiuUcWxJacCOHMonjNCG+ALwpDOjmE58UQVj/+t3Y40DCz3J1GmYgUy9J7vxYT0OYKSa
wuiYuukRImZu9L135YN9FEGw6NQ44BiXUbV71kRApNt8erTXg2wF191c5HgcaBB9wQdGDNBYpftW
OY2NwCNES+AQw6xz05BYajmS/NmuIVnhy4bo22w3Cbs5IA4rKEgcG6VBeqK67Y/ajXHsfRKAIwR8
3H+2WxwmrFkrr6WEAkPZ38rmF03EWSRybJ5mJYMUrx53b+/S4ON7KGSMfFMwebGr3oiukQDN+aEt
1VrbeLLQ3FMlpTPagyPHT1r1XZe+X9814ao4WJDGUjZjtm0Zkiv4wETeSL/TH9l3s+39Do8Lpov/
L2jiiVUWEmnSxJ72LGncxigdWUPnu+4V2XOOQtf1pQnc2+KggehJv8o2yjMNJnw6NTCT3OsjKnA7
4QZyQCA3ZdzYOW5p7xFMkEI414m85b48QlvjLPo03p9X3ewghwkZCJQH0uC4oO5unPQD5OWP7UE7
VzfqM+RtHM1vQumHhJHfP9tMDisGyW7NJYFdxbR8bbb8bLFujFQUjgkeKZ5fpZ/V0UoIPlzlE7th
jN6KMR0PgtWIbheHFQalcZNJLbLPNkZ9Wnx0Jb5qhKUiousSnRffJzPrdivVGhZUfUUzxr8JRukS
r3oZCy97wTSd+zZe/NBjfua3WgQJsZAYlRVFU7k1khZ9+0OPE2sNMGdgcGpa0IgYPf2OX/yywtfy
ur7NaNdkrHGmPM/dGHQLSErrSsAfsf8UXsxwybbJaGxbJniqbNCglw/2+OnPlsGhYBlj+jCVAUy1
1bmjrd5oaf5jtFH+uG5nvwHscip89W6wJCkjC/sQMF4gY0j7E1lOZvdPi7aVlPxFLHfURM1Nos3j
gLAiA520CU9wpL2qypdiFiQX3maIPn4LX06Hg8A5VtJSrVgDxu0I8V8jXAqHEYKVn22IAKRn07We
m79RgwjofXUWRWKi5XGQWOStPRolKyebT7300P6OWhLZHBkHfXYy2ZMdxUhHytRfjBoPiXkYVCFU
7L9Xl13kIqXZ6GiVsA6JHLMVCMfwkrxIbgtBHBLMT0zkqgmLzBM4JPPsa2fHwURU5xqZJGRCsyNU
FKFEEVNHeVreKI3pN/vTdXOCNfJlPwylZLpaw1Mk4kvknK+BJh2vmxC4A1/yGybUZOsY/VMg+eiH
h2YWvB2i3+egQo+jpcAUEVLH1WvSPg9EEJWLfl/jvuOrvGdKp/j9sgrlFv0RVAQI7EyvnDlhf4VN
qmAxV5rqGvpcWTmhAL9dfmSayKIYVrQSDhayxLBQTAOoRrFrKNTRwEpy/az33/FfV4aXaJuS1V7m
Ge40mz1EhsrDUkBoHC3WQyKSjhJ5LocCeR/LKR1BlJZm8Ys1JInTLbqX5MrT9SV93DQ0H8t4zHQD
SUUwk7w/mzSzaKZVKyRoSunGkAt/neTwz0xwgGnlVTPVK2RFyto4G7L+uW1F5A87PQXvl8Ftl5WN
VlemmHxjIznVQ+mDmD1c7whCnsixMNQkUuDcqZG9t8jBZ6o0oKSpMQfPckKSk7j1HWTGwtHpAn1x
ZSSdpQdxJurj5y2sKipc0DBsW+NTzWMP9hiJsZ8sJzZ6lJ7UBxOMrPJvBODvDXF3VkmnHDMmmPho
ss6Vh3sjRYF/Cq57xkcnf2+Ec76oI3qrj9jDJA6V9TutX4VNMyITnPOt7WIOutXhmPRAR/5whjDg
JIDQfV/YnArnfVGZ92qjQsZcOsR3yuCwQjvG+DzTdtfH/NObWI87xQI02r26G6ucB2Z9sSaNZGP3
KuQ/aevOQv7nj4D3/oC411o2hpYucQ90UE9FNzur0tyYGggoc1EfxE6JYWsKDFPvgahNVa2LK4Nl
1hRwxLHcbnWjhYbDnorCFRXx37S23j9K7+1xIX4WQ89UzQripWsd5vH02A+QkJKbg24YTqqtd3Gc
HtlA+jQlwdzXL12yfGnn2Wu69lZaid8Ofea2mvSSZ93rmOqhPCSRkyjL0cD/ZxHILbs6rKwsUEz6
Uoyppw3lzWCi76LRD+n6j9Y3njpJbtxHPlnRN99PpUPTr7KRQkCO1E9jn52iNAvmOnHlNP2iG9N9
LzfeROznZLJu6Nx8pR0+V6Gv40zyCG6dXjthHMQd5g7yULZrq/K/ca2lgWQVT2asfcts2V+axNHk
Opjb/pGqysP1O73D//N+Y7mAJZ4xQtHPGXlrtyw85cVCGc5Gb9DqMpnsyKUH6+l/n999b5SLYuol
JYtlzMRrqtGpenRC+eVwL2FsRxZ96O60YL23xUGjvlggr2OcsCwHzKoB0UN0oEeQ5AWSAFmuX3Ei
cwBplLO1UippXktfx+42+d/pQd4vhUNHNU3tRi5MpP1m4xlFh69G2vgCf2Dnfe2iceAIGW67r6Ce
jS+1GRyXHRL0MhSlVr/0UniDwBo76GvWOFCc5r4n2lqxWZSfSneF7JjuADknmPPMo7B4z3DimkEO
IueM1mPKXmTkgU3MXpIKbDL6ael0CFp9keRTVRzS4rEWTpFff9nAKfMeMOmKBAuxKEED/+iXiuS3
3T/ZaAs8UPC2kbfbsAnes1FNewhIgHVleWvVpHB3AsUbppuqh4vHtC5FkbxoaRyEzJkpJ0qJ97TN
brv4OV9eOkNQVBTcrLfnaLMsQ++stDFq3TPV22T9ttLP1x1RtAQOJORRyRFwt8TLoUOc504tt46i
UkEIsJMNfneB305vswy9gAS40VRIaaMsD0p0DKAf4tvBYxJZkuaIvEG0axxe1BpRI5pg16SocIr5
SdGC69u2M1v/fkEcWmQLckep3EB25Z4NPy3/kAcMg7vZywx/M25n8CQpfu01UMwaRW3oQuMceNCs
tOeS5jpmVBYUJ7Kg/Id4yqF9sYEgTFYqeTQgFZQ9DjeiTPT1SAsTm+9vcw8GeCj3gr8gr+7kOiQR
HvHOG4UeI/DLt9zaxmGWCBoZ6HfTvSnPIamqntcYpQOq/1lwSvjZVkyRtB36A3CFIcUJJqAmmkW+
L4B6lUOJkg52ma/0J9Szby+IValHAhLNtwnXb6KOh53i7zvfVLkgQ8t0qRxIz5pOpy+Gi6kVKzDP
xY0ZYnrckTz7Njn/FHD93yk03lvm0KQxBjIQiylzZs+SdTDiykl7wdPJbtaVh4yfmGpGdRoTAy9n
g5z30Dlp8YyI3KHZ58HO/evXXOSFHI6kdG1lSmGLIgZuRncxoblB/7luRABWKgcl66w2UzeAVXiW
7iXrU5uLOEdEBni4kGSlt2QUpQoN2fQu1EUs9qIj4UChHdLZpu2geVX5GQI2jqynDi3OpuSDIE9w
nQSL4SsrDYxJPW3Qury6JWShkmkUWBCshufY6SepQXtBqXuGep6Sr1H9V6N9irobrRFdF9FaOGQg
bdnIWjcRL1mIX1btzaCvfxY/8IUVPR+GpDbB7WzYd6n87zq8XndewQ3hSXNiK2ojhJaal2rGQR+p
J2fyF6s2BJf+Pz67IZuCCWbNBAf7+3dnBkFkkhZAFvkE/VNfuutvihsMrrGckv6g//idVV2scQeT
xnmBCSMZUdH6ubBfa5QKUc4W+Nn+1l2McDCdjUuqpOgK8maa+e0E1dBcD/ta9q6vZd/JLmbYn29e
0rIa2rm2ERib7RlDDqURXv/9/Yjg8vtsmZvfR92iLhsDHqbRrxN60ufcWeVz1Iu+1/e3CwoAmgEn
UPjCbQIqo6ooDAKOLcYGhUrxs3RnowNScXVQo9fBdGh/Dzl/2eTBBmo3/RJlKj6hl2CJnpAXvr53
DHk/vmWX3+e8WkrSZbaXBe+l3AbZ8AxK4Kg/yvNd2R0rS7CD+45wMcY7ta3RoirAtkbXkxUFc/Lj
+mJEv8/586TOS2pXyG2AEqcA64kNerLrFtg7cm27OFcGGVmmdBmeY/YVgXgXbRAob55ESRqBp/G1
hrnHV5fN3su1m8AUWrhxq/qkqP5wNVxwsVS4lTRC6MnGSBTM++qY3QIvkn9903aPRVVNy8YdBd0y
F140stRbfZMTr03iV2Krh3Ipn66b2I84Nza4CCPKMCu5zhrxilvleXHb43RGsjKsbuQJIzGr2zrz
WYLI/XgWDRnvntXGMhd6qJ1OKqgH6J61ls6M1qlquq0MSbCHO/0qCGx/mdH5rO9ERugY9vjsYUQe
iHMeqAvahpvlHj3tEbhqmDDDIDvKayTiRd2NRjaWOYgYSDnIA47Na4z+pkM+W1kt6ow9svdK+qPN
RNNN1zdUl3mUqFLNHlpGUEfSH2WJiree+aDlfxS4DPudD3d5sy4OLaR5UCiJRril10OUOFgPhpdj
KjOQ0ahve6I62PVboMscdMS2jqy1jO/JthgcqPM8JXksugWiJbGt3byETWmXVmfiu0t3lIC4ihP7
EJk+zj57m/73eff3HsmhR0WbTh9jPOtS/arN32P5RRPlGXZf9s0RccgRy0UWzTHg1lweFrA/V4pb
6J/SXJgdEh0OBx91POZDkyC46wOzAHpgbsOfXpFW8NcT8q+B/SBqkBZ5OQ8bqZova4ql6XZ5pxmg
0FqWcFBExBu7ZkD6ZdjEkI0PirYoQ5VWxr4fl97yhqG9IcnkJ0XsXb9Muwe1McPtn9nordRnKlKs
dXuIrfXY6GqQ1xDWWqnAyXdXhBk6Wcc/yEeJ0grS222JaK+VE09qR69OdbcvB//6ivYBd2OHc28t
jadYpiizGY9IcrnVQ+VlnvkE5srBo0cGt5In3YIiTvAo70ZkG7ucz+vpolW5jYHdmpyW/NtCCycG
B3SbuvIcO/ogCAD3E6Mbe9zRDZbel1IGeP/Jvkxd6ak6DN7q9xC4Kl+u7+ruW7Ixxnn9nM35auYm
AbaP4TBnHpWVoJcyr64wgPkbksqAqIs5PvPfm/JsDBrWluV/RXUQ699VUXp8v8hFDIsggWxpssk9
I0lk55VVIvJQ7nUHAxyQSnC0v2xIQdmZI0KNXZzaGOMekRHje1FVG5qHouxbJbtbRZy7+/frsh72
55s3xKxpsZQtrnLbn6T0U2eHtiEolYhWwV2tbNQXu69R6Jry72riN+vX614mPBPuDiEHWDRRrBMU
HlnvPHWNVzZUUwZxQARs4m+5zA9hBKIUyEaAtg9N9O/3azB0acxqPB2svWW+Zfzl9tMQar2D0JNV
f8bTT8LZPHHiYJScyu1dlLhfr695d0/RE2TpmqwZH1TCxmoga5Ez2Gh6r47r/0fadyxHjvTcPhEj
6Jnc0paRSiXX6taG0Zbeez79Pam+/xSV4lTG6FvMbDpCKDCRABI4ODgtCW97+KZlrEQwxxaqi4GM
CUCAvPUkFPKm6pSEsXVdj81IglWlMqY3DfXD3ie9LpZWqlH4GMraa6MYEwIzoAaxctulWFVzXdh2
C34ljblPRtkvSYuasaPeTxgVzbxYRV/SHnKrOcY2JXebd3LpSGhgc+xm0xNieRz2bGsAgbNzJFrT
15Uo41HUF/4Sa1agOH130OXMKmLOs3u7dLWSRdPG1ZXW0DLJ8x5dQtWvv5teeDBtzBiDf7kDRUH7
wmVepib/4Uqs5DEucQALsjJ2cLuyb3xNd+GhOFJIvfgUezxZm9FyJYo5wFxIlaLLADEgE7ZFz0cx
UCxBehp7N9LPlfmHYy/0S13TjHGOSTIsJilUzM3taBmQDkIsPg2WssWfoduAbyN8GSLBykQYyYcN
MkOp6UMi4yVUfX0brwfJQ9NZ0y7wDH86jOfFrjDOSan+g+/1C+/Bsp0ZXMSz7B1LJGjVkqKcQncN
FU54CH1x3zp/Z1kWXjFyA4FPtVUxEAEWVuw7ZJx2O1SDOBY4ylkVMJ/diHt5lk+xtFjGPBympDhU
WXTOwnAnGJ+KqyvZTBIUL22Qzwrto2uuFhyFlHPbN13n6u8zeY8UjGVDIiStESZn4toKGzcff143
zs0IcJHBNizDrJP6NEYgiswdyXKr7XisV9uOZCWCiXUKKas4GIByGzzKO4JloQq4+Ges0yq9GIOD
Eg97v6kTAXcp3bSJhivjSapIjhfMiqmODIrrIs19teWtuNr0ICsRjAeZsLEc3H0VHHHmVr1umUro
5UHgNJNHNNRUeCFn0zmu5DEuRK6UTokqNGPLRDyF/Xjb5tGtQPRn7NPFssvJUjS4EiN80qdzPhQc
Vqptn7ISzwRxcRTadMpR9fi7HL5wIBHv6WYngkQDd8/rndFBueBYwcfN2Pb1ct1Kt3Oz1Q9grnmi
VrlgliolGQwOfysU2v0b27bNA2Fsg51XsphrHZYGJgImYCQq06r2lRc5zUtxzLCCswPlrohUjJcO
0ov8IUCsJDIXXU2WsA4l+MxSw3rKHMwP1WIV4WTJzaEh2F7Zvpq8S7KZMl1ksqwouZaps1GFKCVo
u1HYBfWdCFioff3c3prAVzRj+1/FooXmKEAKZX9YvoJLDbCP8Lk+SRbIPB3yazqq4M0p3NkC+RCG
A60itRI3eOCF/E1fulKXyWaSWqkEmWa6uXiXkcLqJmRrksa5p5yDZJlSIiWrQKcA08H4zU3lBXvJ
H2/UHW/gkeN93sC3q9SsTaQyJrUIXKEEppLJy5ofZv+7jj0yn8aBhzXZzndX345xPtkc50QWCkBO
tcbtDSO3pGx8yMTBKQbjRJLGw1ohi6A+1AaTAwa7oxCp96HaWHUUOmqe7LpC2V23rO2osvpRjEtS
YlMqFYro0R6LvWC1dnTXf+vAY6WBmIAuyb0ubzPzxgo0MEOAE/sDmbw4NWGrBRpwiNWJVlfa+Tbp
AJlSMAMKSqbrwraRUitpjLVGCPrYlY6Mceit/E9zgz41ptP7b/XXCIu9x5/fFpvSdTm/Qo6j3b4m
FzWZ0FnmU0UiuuelGx/nwumj57T1OcrRH//RJ1xkMLET8N7QCGitgG7XpIOFdKiw9egebGxMfeJI
204GLtIY420qSdFDyp4u3sdf+i90Jn7Yhb7xILym5/Yu9loOufQ2pNOk+4dFnUgf2NObSGrEcZ5V
hzyrB93uU6tGYXh5gLehJIfEi9zE52bCm/58JZWJWobc531ZQ88pBI9PdcxEw0Ud0gx+Xf+gmxfB
xCYyNCNk8QPz84hp6zoYMQo0jY95CVQsFuIE3hIcuoi3b5snirniqQ62CeQdgJw12dnsJ6dWBU+f
WqtvTbfI9Ofrmm3a/koz+nNWXjWN20IzY8yyoJdvRY1h9c1L/Yk1i3iwrKQw56QEBpkLsVUdpXwK
qsKqF06d7A1J9uF+rSQw2YQRl0ouR8i3jUfh2Dn6oTyEbnOMvBSog7m0xhM2itsYOvmqY/bDdMqd
7OMleuBFqe3gf/khLAwB3Wi1VzIRzmQmu7pDfURraq+pk+9mhKWFZoiWPqoztSkdR1H3I0UgjkDi
XUy634GGeRh5jg6gLNwTsfCqrJmcVmkeknDad9OMklU62UuZ3A56AexWHB2xB+uo98LDdbPYdsYr
NZj3i6ALalMbuFmNk56WnxMlXEMbVd8vR8FVfAlt4ugUf6P1OenbddmbzmslmokDnaHqgTlpcF5y
6CYGcO+B+fIZEUQh4BVAHZAdeYukUcGAKrTLYl9ezn3HecRuq3D5+/TfV7dqaeUuSegGQIlU91od
AvmW8SyeRqWPFn+Rwfj41pDbGPM4tBsxu4ZHDtj6mVjkZgL/fXOioObQRlLp9vZsd/ujADYUnrFv
FiKw0hSTgyZB44zNdLHaVC9zA96jEH+p83moHydhtITCD5eHuTgE+R8JsL/rZ7eZBK2FMvZhLqap
FgWwMRSLUb6GB93p3PYr0NQoQUrf/vumMlNei2OygzTToiKvZ/QFy59Fdx/rNwXgC9d1eqNXZw9z
LYQxGCMko1DTZVjJns5gZp5wSpz0obVLux9tOtOOEnnsTpa4F+HBGl8bLekRFCYoFgaWvIvvpHN6
R068FtuWIa9/F2NkYy2UwZzid039bEeDsWsKxb+u+2bxbC2DiXiRaoojYisqPqVF8SjaDgNyhd1j
fn8BEoXHrEhjzbVPzUQ8NdWnqgnwOpv0H3pox+PTNDid3oOi6MaIvlxXboNn7r31MJEvj7K8W1B6
fSsipI3VOcJP1a7t0BW/dT+kU+soBxygVd/QiU5gYnhvwK0UCZ0IIGJMbFL6wKEySFGUtvqAK1rf
jtqT0ox2UsWWaAbOdVW3MgldJDpBEdZQdBa7ZJijuhR0hC2HC9BSrPQj+3n6DMpvLYX5npI4jekM
xCHo5KMHIgfHZck57/d/8WoXTZhcohuTOF4IjP6NvfEGG64Ax8fVvOfNJP2L6f+fJIOFKk3iMGHg
SvnryurQFkBv41JuYsUOfhS/0x/Xj2jbdeIdJ6NdhCedzlxnUZGLbqzp3BxlyrCXvWSVvoJgUe7l
G/HIK/Fseo+VOOZmL5moLi2hhRAAsYpjmHE68luVB5z1P+owVxnFjV6TsxLQ3yLGU/wFPtQJ4UX0
5t5ojtro1AEnN9k08pVExvxUoR4lUJygAyX7rfCrUvy2fuQcEo1fHxzUSgZjftkYjjpJ8JTqnL/M
kHTsO9ybfu4VPm9X07aDukj7QA2Z1pUaVkjNMdz4pXDi+24H5vPQWk6jp7z1X9tdh+pC5A9fC1vm
bsndfDmuDpHljhxLKVFMlfpjkMm3dv8cnGW0fo+aj6UNLrqayW/lm+5e/8gcyzGYHCJsCBygAK3D
SLbUOMQMvyN3pUXqr1jA1Em+wNu0sVlOXuvJ5BGBUsqSGYIVo3Uxy48KwOBFT4Yn7fTzfGfcDnby
5W8QaHfmt5CHbtoMA6tjZhIMITK1dNKRLWo1vLN5r0SqndbOwhsv4R4n42KqNF9a+Ji/ag77ZUf2
+q8a1XIa3+oXYoce4Ths3mEybkaZ8TqPKC5HEfJzG4Gmo0gfosT4vUTlLujHXdRrTo+l0tdtaDtO
SJqGeERQGGDnNaIkbZK8mP7iGdJde0tBzgo2jXwGOKuvBDGHl0QR+JpKhIkhvx/mh36ws0HkpKCb
KK61EObgOjLVRSGhKfbGlH+P/T++fBbvAkx+Fie6fKP+oezVW4nTct/2qJePyBweNqiA4qCFRx2W
oyR9J+ExESKObtvGT4DtIxohRGQes0kSt+UkKqip4MaLRLLmMDwP0/fZJJwRnm1tLpIYvzIrclWa
M302l7e5qFnCuCslXoPhX47qIoVxJaQija4l6EyNtnoY9nSbvQTAGwbF0XSmENa//y98TfQ4Nk8V
+BicLqIZU1zkZZwqE976b1OMrhbHKJQHyiLP3H8GN6tLF2GMSaZpCfKJFCY5By+Bblqj/rPoS45x
bCdhKymMBQ5iFkXlYGLWwhXuFIcuDqud+qaxcid0eA8qnoEwKUs7hb0aUj9ci/tUPdXaQxZ/+cwZ
yTLwAQSrr/E2xxmuqg9RD5p8vcCbI9nLdmSPv1FrtsOnZBc74zHi5GDbDv8ijU0gRK2Nx5zO3UT7
6WvfWOnp7/tmsJI/deti6TywZDzExeZnXAllbnRhFLlZjEjR6+pXWtnK9CrWn7nKsqmIqkFExfzA
kxGSXDXmEWWoDkij9tHMf0/V9+tHta3GRQZjerHcZ6gKwl3k6a40zqD+izVOG5sngjE4PRz7JCXw
r7VxKuTGKcZvIG/kRGD6Rz54hdW3YtLiSU2MUswILK7Z14o3m5HT6z+DEUSNvPLP5psCZq2KhqYC
8M74vnHKjCnC0g5HA65umBwj/nn9TN5mvD8os5LAuLhwxlqvZkCiVrv0kUTbUPq5uMMCDTAZSic6
tU8RYXTHZGYr+8wf//vqaxQNVr+AnunqAksTxkbEBsVsmTiLctcrHLOjx3FNQ8bsqrwX6qYGjq7I
4kOLxV/dKO5jI7EyYDElHXQ+msy5TdtPz5VOjB1W5UIa0gDM0B86J9wVHjknPyhEKrSxKNT5VFqh
oCIpG6IEjBTjA+usFHQVr0MHC16eiBo6mthgvZ3BG8Ghn+rjp/xHzluOuDqqrM8GAIyBidGV2kqS
/sYMomOm35TV43Wz3ExyLwq9gUVWgsxUm8aRFpJoevZ342SLFeItJ6ndvF6qrqIPq5rAmDGmN4MX
WUkMpEnL6DXYUR2BzvW6ItvxVkVlWtRlBeQvzA0WQ1DVzkEDGNHQYGzP8IRxtqUQybMY7MRc2c0j
htGazMdb2yJS/bsyRo5T3Nby8hOYK16YXSh3tHYui4VVxn5ecwTIm3ahKYqma6ZBufXeX2FjwURG
mqGN1+bqzyowgbjUz2Q0nsxqxPrdbofNxZjya36IKF+Io3EUlf4+r3O7UEN3KfSbIRNnqyGZbWjT
faegLFQNFnqdndWKwq9yFLASUkU5dnGDTOYNb25+H003KMxQEgm7Ck3IlqlpNNT19QLzobJwRGnP
u24Gm3HpIoKFTHaJmKQxQU5OTHGfmcENmXOniFOOmE1XtxLDnIOmt3k5GBjcrLLJK5S2tYpGuKnm
2StEzS6UiFiTmXHuKufzsbvO+nwEhWsBCy+1eafqk69MLaf9w/t8zCUSjL6O2gSVPCX8ngqT1VdP
eKHyUmPe12PuSd9h4THp3t6EOdI63R5u6nu6OpzOvYw3s4dJ9UNjx57BC/M8/Rg/1NSFDMQPfRbq
blxT6NJOHn79byZI7/DKpYZNtYShAryAXAqvsdx4aVxhJW08cj4jzxyY0Jf0WatkPSg3ZFE99Jgq
69ra/99UoQe5UgWFDiGuMXvq6OJ+mh+WxS00zkOdpwUTUbMQ0xSYFkGOl92E5C5tXv4nFVhsXlyp
E0YyAfytlNZrBw0c5tNdIrbOdTHbicjFI7A9S6krs7EFP/pb33TEBgwpsKd7bPTCnFr2G1HnUynC
SiB9Uq/OJjQxxqV1eKuY8U087c0lswgl6n/+jGI60ClEw+i4/FY1WMkxVKEqe+yZcxaJzrS6gFKm
dgb4gUUXolN2q0/1llYSGavTF6nIChWgpix+NupDK8mWOJxF3pq+7Semrui6qknEQMOe/YIaxsZp
d1S6K/bdOXFyv7NUS/CxPg+qidYn3+krkYxvAD487OUEeZ2p+4H5RxNORsybqdm8UToCrIjj0kwW
sp0L5SL1HQBvAhC3yaOB2H7dJDad6EoA/QErixiaJW5hLYpDgse0ei7bW8ngxKHtbA6zpYoO2DlK
DkyAnYHBIjKhwLbDAo7V8JDawa7E1GcCYFvPyR2pp/yQba+EMVcpn7EnCf0/VFzTwAq751p4aHXZ
MsBjAiJojrDN41kJY0Jsp2NxfS4jPNRxBY+HfZdCwYPN8WQwJ2SUFPRYI8zRViMdQ08epR1xBjs+
Y1zFBvcjrwDFk8jcpcYIh2QUIbGP7b58zkrO23LT5lZfjbk4aVHn8yih31xrXjPFlgpAIH8KnR40
awgGMRTcGgMdZ7b0rlZqhClDAPLA+k/XyRKncsMn8ohZXBtlT+e/36O1NOaU0qHM0zhBdO1DxZUW
0UnEpyDsOTF8MzKtxTBHU1fmLE0jnsiqL7qtnd5HDlgKv9T7xq7s+kXa/29asSeVhgvWhOJFWUyP
c5ZZqRJZ5cwbkt10ENhjKWORpayizs/kDdiWFBYtHAf4RoBls+rUipzUTvfRjvwIHV5I2jI/DJca
kknlYV7wvcvTYi2XG4qQHk1XlB9DfZ+rnIrn1g1ai2CsYcK+CWHC2xasZrfDcqOEX//7uaz/PmMG
uo6LMHS4QUF4P5nHst2rw5frIjbR7cQ0FAlT2Kaus+URiTTy1NCN6+SZLs2iyz/z+2XXHIXn9GbA
dMvwO/Q+U85fCWVrJeFAqjhFTcCpyM4oDpHsg2XhumKbZ3PRi62S1LGZjxrlL+/D22rwipxXxtqy
L2w2AEu9DveDzazv7csYo6FJqcPunOYm/aJ4PTJI80HfCylWVwWW9Jw96w/Xldq8QmuhzE3F2rZg
DOfoL3hcQj1SyZH+UEbWxicnnl/YCrJrafTfV1lDOHZJplN23rr1KuO+ML9P/XkEJADAZE6CwhPF
JJCZKeF5jneFEyWiX8LHWqlhgI+wrG+BXvdSHeMd178l7/wYb1Q3VdxABrxRmbhggPG0ZLIKvbi/
LmbTl5siuM+IrktwR4wf6rWpzcDKQ4lEJU92AeizldOAveP0zEKHh+yhFsDGw7U4xidlZjqqJeYB
QKqfu3l8MrS7XDTxzmg4SdHm95MkUIoATSaiV/reOALsdQPiE9+vjxpL1bODVP/pIx48Y+saA6H0
jxQmz5O1XBMnusShVQ23kbL7NDU5N5kngjmgpGi6WszhjIggOmJF/CKenjlGQD/Gh1NZqcGcSlHV
Uy1NaJbSmm3/HLpdaCVf0KB15l3MS+w2X0ngXETrQKPeiX3/hXJg1BMirUNe9T+FN+3yXbCvMaO4
3OslIIaRC/ZmXrzdpBNbS2WvcISOZqxMKAvc9G71JFk19mWp+/A1/D0mluKbB3mXilajWqbDCyjb
jlHGMIuMxAJvQ9Ybp7k0kB7AiNEWbRm0+cqL6XZWeAYU+MgDjm7esZUwxgsPXZloImAY2PyofA21
3DUzxQuzwTPj6jNeaiWKccGtrghSQOtuS+Qn8nM9PkrcrY+bF2Algzk4Ss5ajpQVOx+JZ/YYj6gk
5zMXYCWD8bZq1qVdKsAtURJA5Zjbw//ndwcRKCeb3QwlF1HslkKtqztNoENczXKUk8VK29epeegQ
UrpAdTl6bXrBlTDGCxqjmilkRkHi73R38TgAI4o1jPDu1aGyMV7iKpzy27Z+qmG+0ZZobLEgkIcy
yhNknYUcPhbl4qGCbhNJOLdx5rR1/YWj4rZ5XOQxvitV8w65DsyDsugF6G1hq2pxbFzREw65IzgR
EhBONsATydzmYan6NJnwUhDUyZ3r0iuLlBO+eCKYO5zJ3dQqIkbKu7xywWdiJRJvSfXm6IyJkgeS
QySKKMS9D5FNgCqmWhvIQQ/CnehStkj1qfoxGGASp7TejU3jf52jJBc6IidXpAp8CDkr4UzkXORk
+svFtcwnafJb/ZSPICfiPIF4UpjgORnFImQ9MB+FUtvq+JRNC0Zc7kwucmvzvBRJN95QGDJhHEiQ
9U1OAjyJu+RGKvZzt+OY+WaIvghg3UasSxkZJ2iSASuD5tAjnTU1/BGtVR5ShqOLydiFFAda2Iy4
Ub1YWopU36Rq9nxdnW0R2Jb6VinVNSZu5FU2Fwk4dJzO3MfqKZ8/5RUUFJhllfKtsITuolinS1qg
ojgArFs49a1go4df2Jo7e9mu8kXDGniQ/+0LhZtkEPDmaR8WlAXgdsEiZHw41QeOfNedY7cJnOkH
toj9nGy6LgQNorGzhF95ZNUiP8fZ/KyrH0D/ffUiUkFWLyUjyo4Ukd3sZTd51M8dHmAisis6dSTz
xs83L9hKIuMK0zQLR3kEfMFoNSvNd2Bms7EFyZ3EkOMRN0PZShL9JSvdUqVvFtTxUa8r3WIx7WJy
Ccgjr9vldpa4ksIYZmfonVInaMPS51CxB382tulV4EV5ro6DLXsFNqrrSNzAVGDxqnc0kfngEkEI
SwCpkVBqZ2SLWphEcpqj04wRdixYTaf7IbqbspcsO0QjJw3Z1nQljUmr9HiuinlGZQUUdzcaBprC
XeZFXv2c22Bf0B/f8HCOCPLbex5MeDsdXslmvGU+x7pZmpBNq8nxzviR26atYZefjkobL1pzpOEx
+N5y6qAyJ5KhYUevJSgu7uRv2m3v6F7llz9kTlzbNNN/VNNYCC86JRWJB7w708yN6sfIsGNeUWwz
w1qJYELnlIyG2VcgbRuE+7a7GRd/GH6lyXMxP12/DTxd2OipgbNXivEsTIWbMDrUAtJv57qI6zb/
gUK3VpWkTjqgK4S5cyXlDxntuKxAmBM7rXwqhcW6Lm/78bn6eIzDivJwCscS7BzjvXpQ3fY28pSH
5UG8i07UQQo3/ZFH2/D2oP33i62JjOuS26BVBIWADQPbhhdHsprKwVLTfABKr3NFJ3MFwTIrK74b
S4fnVTY99EphxqsMS9LMIR7jznwSumNQ3suAveLFe/278s6R8SZqIDRTLuBGh9KTFCM3yQJLmXxV
8+bYTYSf16VtxrmVToz/0Eg3xqoIndQMcVy5FwdewY9j+mwJWBekXA9o870zo31VF69aT5ycjI/X
Fdkuv100YevAXVlXPcD4tOmgwxxBcI55Ukou2YBoB8vFePGN+oYrpvjmK1dRNBLmdBIoud5434B8
IHeFB0xEW4DFo9TDe+pyjomtLS55K/XhgOqAMh/L+j7gllU2Twk1FXRtkOZhNve9Zzfi1mgjitWk
0Vr7Kd1IO8FefN2hU+XxL6oTD6+5HU3QiVDAZ6mjJ8HYXlYObSgIeFLTMTDUWDwF7WOPWLo379LO
4m0NoX/uw4FdxLGodQx0C2qPH/JWmqPkhKNHx6p5hP7bXxKM0jpAqPIHUmmtbpSw7BFTZKwQDo56
5JTpPcfWeTIYHzHkCYki9HneTkt1a7+hW9vOxoP8OHsaUC1g1625KxhpdP/4AS+aMedlLEMXFSOC
WIIF3JRh33RHTGzzV3BvOlpDxucDr6OIzvJ7Y0Q7DEwKIwofQyR7AUbve6E494vgtBmv47/5JVei
mIBSirqxzBW4DcfmB6oqSzZbqvnt+nHxZDBxg0ipHFQC1CEk2kVDfBSw1jTX8v1/FUNAVAM6TE01
FWS+1IesHBK21WSDPKMcppGdSlJbF+ws4iGbNi7teynM2YCkX+9iitILbiniCOvSQLN5TPf9TYlZ
1ZnXfPiYob0Xx5yPVpSGqCzI5NMxfy2m+EEPw1ujDc+xIdhzwiWsponYext/L485q9BA9TKt0Pfv
HMNqT4WX+jGw/5T8BKDHTzATvBfHXOQmjudWj/HoqzT0rndRve+lozyfuhkbEGROyNqYR4U0APJ1
8EUadPH3ewtR69Bs1TcLscY3kpDojEegr4PRv7SJo7mUiJZ4EmaAE/TsORWkj9fgvXTGPrE4LSlI
ibZBOj0HJmat9F9CzKUU40lh7FPuUqCogVDDnlhkpfb8nHjq3riXNZACjQ6dSF2QGPNgVx89FtUN
Ht8AxzVdgfT+yyqy0pvtAlx3I9ypZuTqzT4QjkrP6/hsa3eRwzxYSLjMca1jULwRX+b4BxFPc9lw
ElCeDMZK2kTO1dCklb70Rsy/C5Oz8Hj1P6Yz7z8XYwognQw0qYkBle9LP05jb1TqT1nb5UsxdgBH
3kSVhGBVyA9RF1lJV1iKzCH92XgDvVeEcU9DOee5uGB2QnvU4DLIId/FGM2Uz8s9ttreAJn0/N/z
i/ciGQ8lyHJcoUiKWSVFf0iH2dWrbt+Uyo/r0WTb0a9MmnFN+RjAL1H27wWcnFreHMO0vE3L4SQk
+n4SaskS+8cuANmbif0cS+4afSFwTJF3rZiMYzaW0mhzhLR4gZrPYvFsEluVeUHm7W3wwetfdGVT
wzAb61hMUdcYD5QJlfKGLb52UHcCv4bCsX2W/KCqm0VoY0DDl8wO7megvjJPC2zxLh7weBh8TF2L
XAgg/VDXFGT8xhQTY6lSjJe9TXpj9xNN3Bqfx27CcR3spJ7UtUTJK4jpx1c13qkgHlh4bNEbvLXv
LoDBOA+SpKWkakin4j+6vzi9H79SpEVvohlH9w2SE+/lwDFDg/ElRqhrxdTAI6Js+qPv9VO8mF/0
OD+JSEKuX7vNfGdliYxDKUNxzM2MgpDbvRbWHgKONYJWq0IjhNNe5GnFOJKWZNokg+IQI4dgUqxv
jBqIMBhhE/+6rtPG0/z9iTGuRFMGJR96xOTG6V1KdtU+h7eTLdyjcIikirc9gHfDGK8xqZUhhi2O
i7Q/BPPc8vIozt8nTBU0TxvNlBe0XIL6XMhPIo/jhud6PyBu2mLUzRoAa+2OAvVSd9hFLxT8jvKW
U75cPx3OnSWMa4hEbMYYUqRlQfUnEbGBtvk2Il7+b0KYnKLoYtMA8gZzN8WZlDf6+DiFu+siNm+O
qog6Hj8YNGRr/nNZZLVU01PXRfRPfoCop8bGMkVzAvH5uqiNMiQMeiWLMWhjkVOxoqXp4oaO22d7
0e19REc/s/Q7wafL7NtH4TM1p/dyGctO+87sdbqrgoJfFodyxQ0gli73+m7c8XiCNg3jHyUxsvA+
px2EENwa5QB+zWHyZoLAK0o3c5rur39MnhgmdR5zdB3NDk+gNjVtghZRcY7iT+W0K10YI5+EPsTM
JJ0iaMOv/QguvdjrY+P3dVW208GVGMbMp0EU9LrHeEeDriGlz4wPuY9dnvYCyj51V/jE5k3vbnrx
lUgmGhZYANOkAx7IfSG5EhEsLAS0SvNQlJyxD9450X9flRekRTIUtOVRl1baE3qzt0sGSqOJcMZo
t4PFSiEmAsrilOQDpSGlpEn1YdlloKI/ineDS1BgiH4XIyfk8r4gEwelUtLndgIsUBVetPyrXO/r
5TGUv1+3jQ3WrfXdxYjt++9XVUIXGcFCSa/aL7M/eYsTH9NDbmNhyUm8S046CJNNB3uQbNGad7yX
42bQWn1WxnWok6jWqFijPSRiSRugveDw+IyTv4hgK/153IO6NMTjNOsOwfgkN/s541Q+OWfFFvnT
aKwLIwYYYZ6eW/2sCqY3jmdRzjjBZKOni9PCMDdGSgCYx4qN96eV53IV6AJOi3YTyGsAkpNd/rp4
s4tdL27st44e3IU25pdv//u6lfeiGV+ljlNh5j0aJmS5U5KntvtMwF+pxjipZU4H1WgRRELjGIe/
K+V+DL9dN/YN/MZ7HRivlMRGg/oVXt+ir/r6QZ6teNffJg7Zd5b5PHshZviUg+ROz4XP+36bjmql
H+OoKpKNoF+Bo0rJWRzu09bpNOkzpr6SwTgpKSgavEIEOmY3H6Z++NVn4e2YqF+uf8ftit1KDuOb
CgDX0DtDcDwOnn4IDuEDZdrJ7ohj2C/q3Ru+HPNPLTg1vIXXiXy7sB9ejSvpjMsaZHRT0L2j2+MD
r0pSP8hjJ55FV9PCmxDRVFX6L8JgWoMQ/byuOe8QGXclynUhDBOQzZOZvwTV/EuZBL8TW84baDti
X1RkfdaoanECrAgoTGcQtcp2cOh94VTtyq/m7eKqu/gx5K7l2sxUVzIZ3xIsglRNKQ51iZ6HwR9V
ShVRWFnm1hHPUDfd/koW40zSkMQCkAeYIzFbO2/L743Rf71+VNsReyWDcShikMaAoaMl0LrxA23K
hwfpgUJjFXu6HY+8FRUc03irD6wSkUoG899E2afkObbRRQmq21DgjZ3yhDBOZNGxZ1SgwxyFeRem
jlKcTV6xhHc0jA9J0foqe0r62TTydyBvb0GtzUlteFow7oMQfezLBqEkWjwSK0DMuXPCC/s8c2a8
xKLNC8GEFPpO4kkf8eKKQRqR/BKiV0wm/G9+9y3urM5+CJtuFID4QlFyV8dnqT6Z0uN1c+Z8szeX
vBKhiQOmZSWkg4tQ2lqGhcBSckzGiuPaOafPQoYr0YxNTAwhwUjqYxBFu/ETlPTvgvAb69VKE3GR
M8p6g4nZEkuPGiuOeZQd1ESvBIi39Z8rCXK1TFk5om6qScbeaIfHEDhreQYyhrtejSeKySiIEfel
FCDzm4QBMehWrJ5D7dfQ84ZXOdbMwl27kuRlllFQggqmdf33Irhav1hCdZY1zjwSL7q/MQqtPp8e
F/Wk0ANqD8Ft5I+H7ibG5rjQ1ffhQUDDKjqVP02/dKrbxuc9HP9FOqaGQBq4NaVbqMqcgrQINWHh
bnGau+D8U76jYOjyxnSF53KP2HSUT9JZfeWuEdj+zP8IZyvu8iSNYIrGRU72om148QP2j3lZZ8nn
AYATrIz8CpIwP3wUeURr/xLxL5LZ6Kv/X7SKbv4O6tW3ISaVbMM3DppdoSaO/z7lhy8ymSisqm0L
JDjaRFNbnPpmdPMwOLRK/ZknunYRwwTiIWqNIAPxhEPKRyECNv9FkHmrv7bd40UGcw/nRjKrQRhx
cKI31S+hdCoIxzXS3O6jV7mIYGIvIJlE7yn3x6VZIfj8C8DThHqc1e1DgbhLpQW0xVp47JOznL6m
WJh2PZhsTF1TH3zRhYnAajVjSxKdB0yAgKbL4EZfOlYv5vfZq/cdhvzHHzmmDziGsO0sL1KZkCwF
RiRHC+Z5OyAyp0e9fQ3iV5E8XFeOd4eZHF1pyZAvPaw6IXeR4Ju9anfKYKnNiz6XnBvEsQm25q73
cSdgTBmoqjo+gqTjVCR0Lir1xCbYx1gFlXaThRn93XUVOTbCVuI1VZpFvcNUqpRPuyhTvX4sXyez
4PSROV+SrcHnWrM0lU5HbIOhsIQ2+26KpZsaiRulSEJ6g5Pj8Hw/YTxFuiDCYWoEDuknhd6VvraL
vGZnPtdf5bNuaQcK+Ets6a7C5HLLc4f/8mL4xz4J40SWXBsbk9axqQemyL/Un0BlTJ8MbgPWoorX
SN78wKAtoqw7GClRmGsYiYEJIn94xrT6Eyxfs+H7MO3i5VYdvesGs33hV5KYq6fW0TwZAlIiOi6z
7LWX8nf1IwBXCd3wkB10DyUjFUQ2HEezaaggLyIauiiywkLm2lDOQEGHN9ikAGDe26nmtuHMuYTb
ZZ2VFMZl5l2oyrOJV5GM6eb8AMLr2iK/zIdFtBQRcFvTpyUxklsiuKmHnaFYvDFxnp7MQWYYwC2H
vMFWL1m0S/kVvSA3L/4fad/VJDeuNPuLGEFvXmnbzvRYafTC0EhaOtB7/vqbmHOPmoKoxne0G7FP
iphqgIVEoUzm3/SOrJbJfEMlj7UqqwGfUfakN1+k7CkxOYnMTTxbmWCxU8xyocaID9yk2fdBHiR7
2SeHv3pjXs2w6Y1kjqdFzJCnGs3oriCh1xbh/rbHbx+tn57HpmTzopEaiJrDRLE4Zfl1KVK7Up5z
TI9mn2+b2rzWVqthwqiSgKU01pB3GqPwW9/ITpXUL9BFvuvGkpMY4vjZB4KtggNoQ/aGSUuwuVXu
w6g9LHq/r9HpcntF250nqyUxSFhJlRKlDRq7pfsBHLltAEr3svwQULTchbMo+sd+C6xWxuiiV4uS
wxYsnzlAokTX1TI4mpy6t9fD2zYGICIpx6R8iuOZEtMu8sxpi2ed1/68fXut1sGAwNRDJjqjgxij
g7fgbjjlXno/7FQbo4FvUlDtZnR2owm/c9U74nCnoOgL4dY2MvAQV0UVqiZC4Hi/oAV22Yn7ck/7
Q/kVX94XY2BimDH4mXdAokX3huyfqedpQHCO1MdWr1xCtwgG9htkO2YC9l9B8speauxijtwuqXj3
Pmc1bM4jJ+PQ5SrduAVs4QjgcsKb0+eZYCCiK6RWV6nkytDVtpDF4AvnXIIcF2dzHq0yyI1M2c4m
Q7cFa3KiXoNQsMFDBp4dutLVl5FEAg53PN7dGU5OLq2tHMM9DpQ7Q/o3w/98JmgeGrHJj5QsjapY
SEkWJ3orhS7i6hPy7gGtXN9Giu0ml+shZpMfsTljTJOGoHSagPjRF/UZKtL+6BaesG80jjmeXzCQ
UUd917QjgMlCK1Uxlp6m89CVd5QYWGgiS6gHDUF808Q+Gv7trq7OiQjul3LgOAcnepAZWCgHpUhD
A60ZGmnv+xI1NWW6TxrjU9K3wZzHB03pbaPiiVFzXJIVOo3RPt4vC3A3lyNHVSSImH8DHbp72zM+
TtANfFWYDM1S/zf80vE89qBk7IIJeB/Z3T0aTXcdUL64y/e6r9oSGv4ySHaAi/h/l5vAw/3qnh/y
javjV2ljpIEpDy+G4SRYR128k2NOqwN1iFvrVH494b2qaHNWAXubsfZDPXwhYQbCnuxhGYc9kXon
75eCt7kcL2WnRKS5t9LeQAz1nwnKwq1c2mNW+QSpP8MZXcMTX5adBR1dw6kTOj8HKbBc20dPvKEz
zplUqLutt7hPBKlXG8zY15+b9H5OX247Em9/mWCkTaymGi10tslEOObVcDcZpj0M6j4eq1Ocx7s6
qyfOO4wHa+xLk+hZa84Scrqd+6H67YeuctdAEwUcYL78eHuFvB1kICfvijEcMsTexuJn+RuXLnu7
13Z1ChigGdCmHwoK2lHR2x7IYANP3dJRUcRPnhtbtqMnHhPdNsRAfJ5qFWL4ijkTnVSIeYoed9eS
Htuod6TuFNedf3vb/rCsqxW6ryvPG9D4qitUEDS0DF8OLT+TG3u22secitnWWvUtGkAN3RG3jNWz
NqTOZPyIdCiDmDGHvnC7yA7G3v+umD0Fs0rqpULPWAXeh1YJFowBqd81ZCbEdHYKcb+Ejzov+c/b
ZuZoaAPa6oeC8mtYxDWi+TKoQjBlHQfh/nAarotjrt2+7szOwIQxmp5AAoFEj1XsDPR/iG7mWm8h
T5+NtyzmPKglHgZEQYCpgZ6DzK/D0tu6wPli8vapuy6KORRLBu0yNcGbrSwiP8mmx66Tg7FGjFaa
3twpnjDUp7nr3sYwqiCNrL+kgnRUI+JlqbBHbtTvdM0D2bCrqBD/bolXVMTOSewvoAjqZi0Ad/j/
zjxN77OfP5pNoBphAj0WHcnaTDlEVgzdl5oDfZzNZ3Ol+RCao7kgbT9jXm6xzcSWVZ4/bT+9rqtg
wvtsXjRVoQS24ZkyyxI39kH3upe85sxLnfCWwyBRZfbF3Ib4yob+WHU/JstbyhcODm1fxtflMDhU
IvGbKgY6QUan2Belbd13++o+dBHZHIxzWqMQlvuEqwDKWxr99xX8NeHUl6OBykdpfs7Je999trgT
cbyjbzIQMw9yKJUgTUOOFzNKTnYYdgv6o2kTe3hXc84k1xoDNKpWzWaqAmiWb5SZJC7s6tOAaEZx
qi+CW3+6/eF4G8jgzLCUk6X3Fqz12q6WxJ1VRn4hxO5fmMH4MxRZDIvys/76nQRhSKKQUhqMgqcm
F6XwTB577nY5dGWDOVEmUYa2r+ELtTc79EPVZ+C0azwmqIjWfjGhs4yXB9iO8FdGmbMllpZUZ1R4
cnQkn2puiV7h0/55/RS6BSrBERosqadIXuYal+lN/gvVI+Dh6iewR68TJbQFIrMSJqMDcDwJ4v8u
2PKrCeaYdXWpaKjwq65i7KLxIRV3gsIpHG0CyGoVzCEb5jAUCiiauLo0+6pR7bRRsdGEbs9txDli
9AT99lpZmWJPGFmswepxt4p5IBaZLYY/UuW4FLGta4lz2/G3229XxtgDVk8dKRYMH2pEPMZLEahF
5klC9T7GbWzPS3tpxN4Xa/Ag9sv9JJJPOoS42iJ6bGvpSW3BQF+p73WmoVGo4WRRt6tXINGmfOMK
VOmY+1+de33MlQI9dZl0n4bWsxUNmd30k69OzVlohO+TKPpFEb0MpXgZ++TzXKp+otSc6P8PZ/fn
D2Gz+6QaErT44OvnrwYi9GZf+HkgBerFcnS73ZcueeE1127GPte1s9n+aFnEMdJR3qqM0O7N+B70
3py2mE1wXZlgEKkXUEwA8RPIu+RAzx/F2bciXmsrzwYDQLMiqeoyG2hV16Jdqn8lcr+PhOfbXrx9
Yq6fh4GYNNN0Mkp4f8aW+hxr5Ksip14/Nl5nTM/DVLm3zfH88sNdVtd63ISKGEW0p6a0uw+NhHD/
TdExHoSYbGd64pfbBnmbyIDPLJJJQ6M8GHeq8pCjha0YIcagaMFtMzyXY4AHQjpguKTNDFrsld19
mHE+0x/A5vqdGLCZutnI4gGcHFPY+wScLZUs3wmJ+VWzTFwPw34ck32STl7bjLEz1PleqTpfE0AL
KA/PjYSGBDxRdUs4Ww0vR8LbYwZrTD0ms4EsCUQ88TqUalsju9i07NtbvF21vp45tgxgDko7Lg2Q
5CMZ6y7v0zHqXSpujQjUHd/JoThL6IfjQCnn07IFgQiSgbFGxVCl4lwL56Tl3FnbD/3VuhgsGZKq
GiXKeDEfQDL0D23AiV5oazLyhpcuIMFfjdmsDDLAotfLNGFAFOHUiBnANnQWs/Q5H2vzEbSyQXd1
dc4xiGykYoYsvXig04dg30brhgEZ8uSeB/cfudbfb/2fZ4OtCETm3GpCRtlY3f9MHCZf8ofyXAfo
mQPDvRdhNNk2nOGwOKKb+xbmz3YFSG4bHwSdphefTC+77488EgSe4zDQQyRpNFPaDkRm4meN6EUY
Xv6X28zgDsoFU9+3GloNDskjpmUO8z0VOSKHv5EwoZHidZcZBJI7lOeNgj6di6A0TqO5XxLOUaNA
cetDMkCiDFO+QGCPOg0tMw87JYh3uc8jpPw4sjfssDUCqSZ9jT4USEl4KIv5saPsqKYNCjyecTdf
epSvGm90aX+R/thHNk85g3PpssWDGK2WICVEcCYkiBpyOXxpSmSx++XYo8lvrpfdbTehnnZrvQzC
9JHZit2ERgEksqF/XbS+WRUtGAkrO6p4M848Ywy6IAA28zaj6Q/xTTK+6POl7Q8Zb8hue7z56o5s
jWBIQiGWI7Rn0bREeKgD89KC9rcW7N6nhZd51x/lxzCyLd5VTHfr1m7S63AFbR3EfMwyx13f+b1H
KWOnY/xOn4JQFL+3OF2SHBBRGBDRta5rc5rHs6JAj49JyslW0VN7azEMgGiFOCZgEcalKv8zCM4k
vpjqY54eS+1xRq/kbT/kHjwGQ7ph1JquR2TeuJRiofLTJ+FROaZudZyOCVQBpRnFHEi0IcH9ybqk
wfx4+xdsV49XbsNATFctrbZQRUrKH2/AMohwvmc0ORcMvKFdnjFV/NVTKk2Jo17A5n5cTKcenCZK
UD5/6GZxooiPS+7Gh2TzMOpoSotAuf/pSLLgd+74GjvS7p1yxaRQtoICXhDu0q+mbfqoljuSVz9F
rvX9r/bXUGULEteaYTD+pJdCHg0igjShDSDcpWCAV5cTt8HHXr5l5is0R700O5YV7yrcvjuuhhnX
ygpF6eQSmJ5C06HFTmvB/4U95g/v2asdxoGSIg7DkkZr2GFPsCu/DpJgOZLQUR4GD3n1/dJBHd2+
va/boPrTKpsZD8eyJOUEqzk0D8TJBTvLTq49aRo4R3Qbb66GmHRe3CrWAOpt1Y2qo5FDfZ3Ttrid
BDWuBpi7yIQwem7S77Tc0/dfG+hvtUs53eZ97PFCwz+cwKs15jKaOzOKwxox2DC/lu0plM9ZJzpT
9NBm90Nxypq9BWfkUTb/IaS/mqW7vLoiUrzbZxVsMj8j0nrcm676DL4tF721o0ccKMnedhHel2Ou
pZaIWV/nAJtwMZzYmF/UcPj670wwl5GcNpXcGTCxGPVJm7WL0lq8YVCepzMAEoeDYokxbJRtZ0uW
Hw+vU/doKrxaE9c1GMAoO0HAzC7eddGdiKIxXij3FV4osit++qsyzcrnGcxoRnGUuhinVy6/l9Vp
BrOBwLOxXaO9GrGYy0YzIFIsltg4sq/BCTnspIA8ynbh8DgSeUeYVYyYqygtJOXjIU4LXImX2LSd
EXlwn1cD/sOj/+dJshi4CPVMiuMRq5oPZgAlUqiWlEFU2+o+/2zgdRAf4pc5shfewOh2G/lqOxnk
6GorMrMKODU6ZlCN9uSLDubaM3s6qvvJIXeVVxxbd3olHjnz5FI4Z9li8KM2GiKG0YCnY9vYonyp
eW09PO+3GLSYpp5kegFgbD/IrsDMu+8O9Z54fH1F3mIY1OgaEuFRQO8u3ZXji8FVY+HdySyt0tSK
xSRQ8VjaL0RpjjrZzj0MTwTRSdPsyZvuMggTubfRcDt0vromAyD5CLaUuoaHaLKQOn1cnRLkv0wi
f4268diT3pUyXmMnBx0tBkl6oa+TkCKJJHtaexjG1yk/FCbn0cG5v0yWVinthaVFHx2qB05zAodT
MNnIMu7D59Fv9/KxOE+8ZPdtJzFZLhNStOlQUsKPwdpb+a7TOEUojo+YIgMkJmiPFJ0eqfEwuCi/
+ugk8yDZ7dBRUtnvgtFG8vC2h3D3kQERrZMrjAmCnKJBoxVJbeNYOgK0c8vnyGkChMUBL7XAAWdT
ZKCjmlM1b0U8GFGYAMX8tKs8SC04sp25fKV1DoyY7EhPGKpLqCW4CibViZI9xh30ZnYj9LaHj4u0
b5JvXXVpct4x+Gi8/f2189+zZ7IaC3PXS1mfqqi92b0nQ1m59eLn7iR7xuf+jkATTL40nn7SguiN
PEhoSO7Q3Tac/3YHTNGEzp8oqSB1/DXU0wpLWjDEjgfPDt1naLQ3YZXSm/Mb7TcBZ2WKAdK4ynWy
qCiDTzpactTSH9sYg0z5U54Rt+qTk6mF3257sLyZqlrZZMIxImhjqbS0V31Wva5ddulgnKTSeov0
Yh9j0Mkm7YX0UJA05snp88YXZs30lmpM7KlT7tO5dWLMi7Q98ess2sXR4OqR6dRKOTpTK3j4iKKN
Cq2Xk3RftIsXycrr7UVsguZqDQxQC8hG9aKCu66Zn0K0XyjCyZDO0TB5t+3wvg8DzmqsjFZNmWCb
8l6eg9AILEyXTNk3rd713IoQdazfjsB1VRoT79VjA3lrDY5HkwtaYreBkNvNsYgd/WnwIrTfh48Z
plw5tx5nMzXmgZin/RSFJTZTMFo7699KKBRUD0XKGxbcBrLV+hjAxtBzOY01KoXWrodqEAXs4pP+
pPpIs/m8Ig9vMxmgbrquL3odGdk0fNek9zDcLzJP/IZng0FmA2LCgjRgzq3Tia3Emh0luW2YFucD
cU6sRn/G6u0pG52xoFkHk8eYOJ5Ja5fgmVR9oilBRD7f9njekhhE6qNFqdEbistGCpTkWTFcLX+8
bWI7Z7jyAwaBQKUblYUBG9FXOSj2hj96NPEqvrZB4lle+3l0cZm+DrM9gt5fwDjV7R+wXbI2wRkH
krUN7faJSI2ZLRQ+FN2JZumSVPG5sYbXWkPrptYlPiZsPqE02TnJAiEIVesx+mJku0oqc05EQX3k
90N//S2MD+kFspfKEKquTogjltiK3OJkaLa/6dUE4z8pOq3jijIbzMu+Q6HMuhMmTvfENoZcTTBu
E2O2eopquGg6YSQtfMkmcK2Z70X6bz8d4zuD1FaJKSPoo9newpWO5mhrd6PfnyIH7UHGvo3+5Qdi
7pqxGo1BlNAtWS8Qbkyh9mTJPsch6T1yywmYeyaiD/B8RPAjn6375pnyM1a79Ml0xe/GeXFiCB6G
zngE11r1lyNR19PAVuETi1KyhBiJIicQDopeiwmsInSMMyhld+3i8lJ4HI//gIcVnInTNAhai5pg
QjyjOIgap0FkO8OwWhBzz+RNbmlokKYlVOlpcItL/ZWOEGSB9CB9yQabtrdCqoa3ru3QeWWXuXKS
oqy1saPSZODJzXYIHN1vtEA+7+LgtsNw/OWjV3y1hSaeVuIS4kSLYOeDUOVuOsQ7GRzkt81s96is
VsQgBygowkyKQPNaj/qInnHxqW+lg4inaq8bByGzjubc78W5/KSU/b0ymY09WO3ZjHpPjeTvcSY9
Cl170azlS77wJFW3g7OfmMOO8k1gQ24nHVMibf1V6+6E0JsV9LEHUX7OuflfDoZ+RNWrHYfgoVBM
MzoSxtDLX6kGzXQEz7xlULkqtBfnfvhYBDzSue2b/7pEBnuEihiVRlVplyx1FvADCvuifm3C0QYV
rnP7Y/NWyGCQkNVN1sQgHclaP2wgStS73cwTAf1DDPhzRWyh3hoWtTQow91/OjuQpUrtwSa2FdAB
zPjlX62JLcunsgrN+AS4ajZ+o52V8mjwOKU4XshO7AnJbE7o+ESVTtDs1NyF6lMKPmShU+xsvHQj
56LlgYzCgMzcEpLrVL4sMiNHio9aPGJweicmj+JbaLx0pSOLD3rJMcu539navNJqraEqtBYp7uvk
u2z+CNF88+/dgwEcLZmaUVjwwVqPDLaBUpzpKmc8+p3lnPi8timuNzJhS1oVhmUYNDJyZqe9I2hB
t7z4K8qMeOzzXiS8PWRCFzmF0HmhoUmrac5D8dnqWnvIL6Bu4Rxk7qoY1AgNNcUDHQOz6amAhjAy
7E530AI6/VRwSca41hjcKJG5ITHlMh2deADhbh2Ez+pT8UoL8KHHG3fmXe5sBT6VxwhcnIApStNF
3ORLdzRA+6nb3VdKgC+4mClxy91tHOEccrYUn4fwlIK6pZpInq6kh2QiQV2YTpomXhvDWcWR8+j7
Q57mJ1KqTBRjmhZkuxFr4iuqsQOmMM88i47iW755DgNwTzzl596fwMOLxIwSkDtENvK34ZV2wpke
bzCZ47wqAzt9NnZJ0uGZYuQh+I1VaL0afhjigdTrnAaW7YsIFNjQYrdEk53oIhn6xQoBV4RmBUb3
Twk21P7t9vfcDkGvJpi9LbRozoQBTXbp1O/0qL1Xc56OwXaIdjXBbJgo9YOhRD0e0rovSKdRSl3V
GNxe+xLq+waVhMrybi9qOzdtXk0yT0kBxKeqnKFoogbgNnDrH4thQ0YOIgAEqtfyLvS6goc1dBm/
v1yuNhnAVqErJEJ6h3Zq0qF5yFBhiqZ2QSeG0WMS8NyQ5xsMYA96K3exhjJGG8+vEB50i3j6POS8
Hvptb7+uioHqpDN1CWxh6KGf7yLtuRUgPD9Aj4qbE+Oth4HqqIGilaigqZaQR0vvLkv+LdVnXhhP
3fnWR2IgOp8tuZhHvLio5GnhJg/DDpOgyJ+ru/iFOxTHcQm2bD30hW7NMpKmtBBJXSIPtLsBsyHU
B409Tw2Ns4Vs7TqzGtTJwZzsTvVDrj3p+nsy8nIAHH9ga9aCmkpisSDrMOk7ZfSRfLbDdk/60r59
hDm4xEolzqKQC9kC6Mvkz7166nhqGtv32E+/ZqvQpSXWkxnRbr2urW2xRasqtAwKkEwpYe+1amjL
ocGBCA4QsnXpQq8b1SgQH1DOMQXV/hHdanwRsO1uiSv6WQw0KAPEhKcJe5fuUd+0yZPhSSC+w+Ob
k07bjngsCcojoixbYPfDcVu9BacokUuLoERWe6Mnepln3VXH/98u6quPt11ic/uuxtiiQFLLViSU
SJoPvnmgXXCU1UHecZtNNk/tyg5TBZjR+zehgfk/QaPhL7vBrt3RXxykYv8Pla/td8zKHnMFW1aL
e8OgpRU3DCJIklie/JTtaYefwuu124SIlS269vUHE4whWXSEUlX9XJRnKYd2u/x++zttHt2VDeby
7SOj6xONdjkpQZfcI0zlYMN2f/TKAl3lahWRUC9qDh1tBNoDNANauz+XPyxPfSP/oE0RDIiY9Hwm
AZc3k7d77MGqqyoEpED5LiPnoSx3eip4PfcjbUf2q/Uxl+4Sq2C7a3C3R6/J44eU+iF2lcext3s3
3tHCOnVEbp8C7zhrzB1cZG3dYVSStjB/cKdALkTedx6GygLL5QUwmxmd1SIZ7LCWolS7GdVXQ3hQ
5QOJ37QOXALDPw3mzG575HaZ42pLZ+qJXdiNeka7uugsfOyM59JJXqDQDMFHE8Nj3AQoZ22sHK1h
THEfKTjSIyB4lEBRVthdIiNJ5qf1j9uL49li4GOaVKvsNJT3ysFwqjm0R+Ndrg5q/Szxahvb/q/q
omlZEDD+OJercxeSuKpJoqBhX4gPRZP/kxn1XWxxozSKsEyUpuI/U6J9B6AgY/wwJaq2GIopuaYY
x044V3fKYJ7aJnlvNeUym8K3fCxOUleJbjcpu6nmqZ9sQNgvP4DxzVmO617LFgmcmm6bPy4C55tt
PVDWBti7LDeqWqymGf1VT9V+eqqdPEBDrSf680m2wboF7t/bXrLx6eiOythRQ7V0i9nSaqjFthEE
yc2z3WQ9mNZ9xmvs24KtX2wwu2akqSEQa8SugTZMsKG+5gmoniBfC+4w20TU2zli61Slr1z+zeoM
tqcrjEzdKgd8ryk8L6lkG2Qn8zSVtn3ivztosF1c1WJ0c0eoTxDByeThMS2MT7eXwTPBHOVBzbSm
mga6DL8VDqoa3P77W6HG6gtBuf3Xi7MHYXgzS4oE5szsLt8tR9QJrC+ij3ggyEv3trUNYPrFGF3t
Ci3iYUzlwQDoxrrghwsJrEQ8J7JwJpZqJ6XG63reeJr8Yo8egZU9MpWytFBy5FjwTXLMMAAZJY/J
FPLCD95nYsKAwsjUvu/gCXlM+2cxgmLu9ediJ79hfPkOYi+Hv2mA/2VtdK9Xa4NwO5hIe6RnUYr3
K6W6G812f/tz8VbFIEStoz7V9QsgKff74jTnn2///Q+5k99R/XqAGHhI2rwz8w6XonIf3bU5HsTE
7d7Js+yAL8bPnNrtQAIGAsrlK6W8Ky/yOy+2p2u48RNYwobFwszEok+SWxrlUTfAAx4Vb6TXHHB4
fGpF1ZlKwjlzt4HX+DiSqy8X6qXY10SU0GHxSuVduwlc0G+3t3arOrl2j4/AbmWklyCZkleot9Lu
Ef1g+Mon/ZIcdHdxZJ8y41po24sP+iOv/Mpxmo/Aa20YIjrDUANQQMl6Z1nhD7yeOQWXre5WVdUk
3UQW1EQ7JHOuU8OSCiTX6LM52onBR4ermzaoh6S0WlaiZarFsCvnOGyiycoqc8iVqlXUXNRxyLVj
JDph2dtReN9wu154dpiTrUO1J81jXJqk9crmZehGR4/epYiXfNgK7n/ZRuZ8y1pBtJrezrSZc9on
B0H0oG3tSh6dM+BOdW36/Wr/mNPe4jIzEhV32SKlniBjJC9HGUuPOBk9jpnfdGxkoa1DGVisLvsR
3fd9dup4eig8G2xCwCoXOcRUGkh+HorioRwb26ykvwnQNA3CVkil6CpbzRTByGSNyyi7ZSPYcZmi
q9QmcuveRorN87qyQv99dV4HaQHz2IKvoil44c3onV4STlJoe7euC6H/vjIxgeE0z8VecsM8spXF
nfJ/SLy7vYyP3fgNyFfrYE5n15Zp1dBIiYaa0DN30DQHCqv8h+7OfhvkzrCrjtq589D64tOp2wLC
v6blaLboxA+NR0sB4NXY8R61vP1lTrOkDzER4C6uuKR7Wekfmrj9m1h3tXTmHDdy14XZgDusxv5a
6l6a7pe/EDICVly/IXN4ozSMrLyKQTRc/FDMt7j4YWTvtz/h9hPoaoMtX87hVCxjQk9uUN7lXnlW
941Ho4DqVXIIWoWKvynRrJfFFi/Ba2qhXClLuEko01ri6VNQ7DqveFSPiTt1Lk8HaDvmWS2Siehn
a1QlJcYiaVGIDuJFyO5lh+lImVCaHRzRmwJMaECISLtkLnH0lhetbl8wP78lW68kY5hVpqBJrhIJ
u0XvniJotrWt5REpvyeKfIwF4XVJ9D1CyqBVc+wDtDAH+S7Tip1UdPYc8pp5/nAXXX8TC0Mt8uCj
mVD9dsnPPQLKRQsd1x+j6sYbxEtu+xoHktg5hlnR+0pbcuS10Baie1X/fZQe/50JBpAESVXScglx
jQtvcfdPWn21wu+3TXCwRWWwJYTgK+QqcEPkhi9oD5nFE8vieQqDLLkqJU3SzZLbL6Ir6V8a6Suq
wrY8yJzvsZXA/eUgMvhi6AsK5zS/QvbkUrjFvYR+k9jVXaFy/sMhkAbWc+RzHY8u4ca9weZdTK2V
oyJDZkk8JLv0GS2e9lzb6IgPlIOFvIsrnog37oYUrIt/Qa28XjQ7XTCm/QI6yQoPLOteMp5T8lRX
n267yEf30a31yb9evp2eWpFF4CNZHF86ufBaUqJXrj80wuiQMP7Rk/FLaYx3c4e4T1RjO+3Vz8PU
t/YYFQ5peseAckw2Qew41WJb1qpHK23vEynzSnU6VpEIrmbIl0wGWODlKbczvX8oNM2bxOo5XqxT
Wii5U1eWPVdhMIoyhwti+xCYmkZTkOpvs3SWHqo6uitx8ZfoOjxMM+e1wfv7zAYmSFiUmRChxzlJ
7LS6zGAQvv2NtsHougImB4NGvFGzMP3lIh3iQb3zOON50SVCcNsMbyH031dhWLNUkVz1HfrUFvlR
0cQ9pAn82yYo4PzubNeVMJFenihDNMc6YHUEB+Q42tUsf2nlxovzxZnSnPNpts/u1RwDsWZriqM8
UohVv8kglox9pXoVx4cK1K/J6+2l8T4Sg7UZSYwoTRtcmpgy72MbRNOj8uW2jT9EQNcFsXirkHgc
BTRMyoH0TUPYCpmyHZ60nvYwn+gkEK9ljPfBGNgVrUleCC1Al8i7kMoTHvXwkOK619DuzlkcPSg3
nINNteSpOqIugWeA1k1nYqZ+m0WXKXkXTBUmYxB9EF+pd6MhXQZJdEOuEhznE7KJF0ijT4tidEhN
aC9zMtiz8U20Ivf2MnlGGLhow65v4xCBcj0/J5D4FTQN09IL56DxrDCQEcp6beq05VqxRgfNMbva
yPaD9Hdv6Z/++OGvK8io216ru4XuWPxVMB4Mo7J7MITd3rE/xH5XK3SxKytW1CXN0FPUcOn8NRr6
XBBuP5egSxWPOic9wEHBj5LF2liddqJiFHhkCJ5UNrY8/4VeMW7163IYpDBUMkxijPxeqB+TebAV
YbBjDOYnud/2CWfzeMthEMMcliqEYjAOVZjbadSdLFHk9Bz+Id12XRADErIeW0moYMsGv/1KtSFF
APtOvm920oGmEouzdql5/cccZGInb3I9JI2u0ccgNHO7r3Pkdy0eBKhODLxRRR7sslM3aaxjjlzH
PSLd69DUoCxH0fmbbsePVDwxcnlciVt0G2sX+XgkrpxQlKy4zmskKzp3cKf98mQ+UHKg0J0ru2hQ
06ccn6CMdkvf2ve8sTre1jLgEQ1V1pUfRaXOibpA/D6Y3kOVBLePNccz2TmceqiTvlIB93J8NpVL
rH26/fd5q2BQQyRLNokanu51JH3Jq/JRbk27W2qnC9M9XrBvt81tV8qux5odqYGGDBQ5cqyH7CmJ
Yu1gmmCvYYRJ3PEyzRx0ZwdqVAyWz0RESBtHd40ZeXX5OUl5DLMajY5u3McyAx0LOBn1qWggcduk
9hKKR6P43InZPtGnBy0k74lauWmaz7aM4fVBNHaymB8Eq/YRMaR2WI53yIafrLoPwBn7ZYz61CZZ
XjombrtumZ2u7zF0mLeWE3blfREKd3JvTHZnanYnQ0RFKh/NqkclYkh26lIfpLl4aWdjrxf/5F3/
Qmbzvce0fK6S73FkBFLW2KVUPyPvv8PM6Ws6TZ9kMDPpqn6JY8uRRly4yCv2ipw5TRKXNvIoyglt
EBxH4Dk2A4dx0hFJR2+qm/2z+LSHM7yA4qjzcFpP8Y6KX0XvHJO0G+XGp2Ing0wpqdpO1yUo0iAP
1od2qr0qieVYkmGrUISbQFLwDeJ3t81yThg7IdRW6WDWMUQBJzWx+/qHZS72kv+Ym7cIzIW3bW0n
AHTJslQLVWhJZ3Y1VeSqmBeCt7BNGweVXXVS/P5L6gqO8aV77dDFNUw2CSTeuZa39vZqmK0XFGMz
G2JJn0XoBJK9xMNj19GfkShGu53GyzhuHrqVNaZyEEMPB2I1yNXK3bcsDk95THBgxszWFGF3e0s3
UWRlii58dcnEahiNhYXYXpChCBD5c6054/Q3tI+qujLD3CZ6kps5lBsoLmLoxBfu0Fk/Ocs/BbIm
Ca+DYEun4hdr9HCuFkUMQ4jKFChMG9Lq2aGlTZCZudpj5CVnyrI/eRpEWmRbQ0q/sTGEwR1W2r4K
Vktmrp5eGWrdwuAz2HUqjOhHh2IXXWgvKJ+HeBNsVqaoP63WO44oFxgaXoQJJqxFy9gbucR5RfP8
hMLAygTRikHRR/iJkpDDGE6ZXWrhxUTil3PGeYaYC0fLjMIaDZy0WD6Z0lEQA24ZaPstsdovBkbC
Zc6LOUG6Sw3IBen1IHOsr0pAG1rmHVfEnLMilqhyGVLDVIcSMcgEFvz9gAhVbDhxDs8GgxgzRMHS
KaIFdbyLu4tsvRBeOZMDSqzY/Tzl/4+06+qNHGe2v0gAJYoKrwqdnD0O43kRJq1yzvr199CDb7rN
1jbvzGKxwGINuEyqWCxWnTonnsOuAL65qByj+BkV9+34RDSZFJ9sKUKogBqn2bcWHitzke91Rt3U
1O4nTUbHLluOECOiEWxvfQpoTJKTLYZC/W0+XCWtjBuGu9LZpXx0NYuv9vTcmE0Vo3qCsl1KkOfc
tJjwBm+pU09bm3nq8NxLVUb5CblkUogGIQmTOrL4u8Ga/KSsHWoNbj3/SIebLj0EtuRuXE0ATlYo
RAZqW6WpBMh0KurEzyi/emx5a+PI66g0G5WsTIgNcajEA1hGYGq5bvG+1LIHtf2LEZLTy8MSgkNv
B0adjig0mHBvvWKJoyV/MVZ9akOc8AkZ67XMwJ5NsbbJAU4tIdtgWIGkpy7xcXGyZ4a4nQIIM8SS
osmBAJvTLKGnYOhG1yTPf4mbi/M9jTkaQ5zhy2SxrxffSXVdhjcsfciTxRmbt0SGhJUECXHOZ4mg
5t20uOF1pCwpVK/pwxir3uXcaA3//eEzCTEC0+9LSvlrbthAqBODuZnqv6uT+doOXGZbTLRdtij7
YEK0iCet0LMJYJuiw/i0Zm+nLHtaoDLbKJ8vW5KcWnHYx2Z6HswmPtic/YymzayBf2yJ3M6+1o3Q
v2xL9rGECBE0ScvGHlXxyDrQ9j5ut4Q8XzYh2zghMvQzyZWow/3XtQejBOX9j3z+NKaSTZPkWSLV
5Fi2mtplCOYhJpgX00L3OZX53OWVaCImOa2mdDb5h9G+2Hd84mvBJGoAYkYw+F/33ujFb/8PTtlV
6PzvIK6JKOWoQpffjPh52r7PfoEEMtz+ol4xJN5w2fM0kXVytsFm16RolRVzsqHKeGigvJUa6RY0
Ey56G3+hb3lyiDURvKx3mCPuixS9zQqU5FdddTvICLkkub4mMkwGLQkj3YSHBzfqptqUoJVvgcj/
77m+JtJLapVdl8MIH4yNqyB4HBZJor9e5zxxBe6gJxlLCvnapsDUyTv2RHcxBv2cu8WOq3Yjdbmz
Pdnj+nJ4gKDKR4OKbumpHcD3un6rancpbMaS9q/MhBAecF2AGINXYyIafqpM6kxhS3ALMgnISvKy
0ESNuVbpzLmucOMqV70f3UfYvuDH/H3xOTJJxpd0ORxpYq8MNf1yiQoTmcq4ASeZ2UouddnvFx8V
oCnOwxyhaOq3dXvX9pIuy+WkAULKHz98StU8D7qBP8O6fQoxhnSf7OTBTRJwRLBxRtHCtjJk+gW9
bivQ07WD14Q3OVlck87u5Ytofc+gZktsXec6gx/XVEz9ksQEpZshq3ZBMe7TmEmuiHVnPpoQnNks
srnS1BY3BH2b8ZzIzdgxbVnDTWZFSIODtB/rJqhUzyT3GWYGtcjvQlljan32x/i9FhHNV0N5MaYF
1vIL6Jb6qFO6YDQCR6jb7oebbEv3ipRA7V/qiEezgmdP+lDkddhqnnGTPfFDSt+L9Zz/eAD200J9
KP4eHWQHVrKnIiMJ9JuVRKcopltl6kdjsUm0ekcHsrvsg+q/3EfH9QlvaKgeMJJaPSID+1nFscvo
937RHSWkjtF/jbLG16cSz9G3hqmOXWt+oloucMTXlmW6TcheQOvrklF34+5lYqkTZXfdEDjEtrYL
5zidVbBfp5oDYACgwBD3qIk/xi8EXIKRlfpaYz3is7pde2eDAjdC0SAMsg30Pve9ETpjy3ZNr23S
qIQoaNFsFQbC/KH3x7D2A5SRVRa+KBAMNa1wm+eZp4+Vv1iZW9vZwaKzPxTsoGazk5TBfsiuhzLa
FwEmxLr4Zg4wcJ2YnrYkj0MEUG/aumx5rnV1o/QM74RhMzbdPlYWzx6MDclVP9dtR7PQSqtUh4aY
AiO2o+hfkIrcq+q+ogy46rcEqlQLe7VnBZPPaeTUgCsl6k6ZkofSaHInIuhJJy+U9fuqhhLviNZP
bbt52bgxwE8BvTMgU6KFwN+FWyW91crJi3JQd/UzuG9kzcr1KGRZhoHivg3dmY9RqA+aOoxi+Ddr
d3Z8N7BPlz1s3ZGPv1/wr0bpdODnGVD61m5Ib8Jio4zbyybW8+CjCb7EkzTEnOdxtgKkVKa1nzVw
VM77argb7J+XzbxfkufVkqMdvtQTO5C7gKqAjYBtNjvaP4G/3im0zmmG3IkLNwZFXV7urehJYnY9
4T6aFbKsLOyq0BhREG99usHs2QaOpXwZ/AJ5QiXTQfmXMHu0JtxKdtRW4AZHmIX3+7wbld4gAG3I
/QKCB3BUXs1gRJA1sGVOKNxT6qQRAPFUJF2T5mv90jh6oyyyF7NsI4V7qmksMI1jJAGFacUvcJps
YDUGVduNwYDB6cJnrLgiXb0zIorB7SnZVip1m+g7CDz2/WA5y6zf9Dbx8GvegkafnZBh3oqADTFu
vubW6GuTdt9nGoY3pzdgoG0wCfYdc6lnKaOTjIgLYXMHMjLb6W3IhZntjZF8jQowZ8w/hyZ9y8LJ
D6vAbefwugUxjpv17bboCg85qWtGk2dT5Yll6kM+K6h6T0+gMAFZLmiK8655GdvkttYGT0mnp7BT
XQA1t6Bc8y774xqlsK6bfIrEslVLE+sBcTAP0zjhuGH+wFWcouBzuF+61m124Z5APk45cMoRex9t
zTfw/d5Zf5M4QR6LwkuZgUmWj+fQMllU9SVe8Gk1OzNOIegTL69xPTk/McEd9vSoJ0YEnmk8NKYN
h4+X2xiUUhhl4meufF1+SMzxv/gsspyYEyJL3YajZdfY0un7BMQGekDxBHn75XYBQz94mfEC+avU
8MSkEFX0Kgk6tcKLAAVMtAJA5ju2dwHYFCVL4zt1aWlCPEnsAF2NFnb0Lc6Kjm5o1jlk31xF/6AH
j8mwABo4geT7rT4XThYnxhN1DhVjTnmNoturV90uuuWmZGBv2dqEgLIss60UFVD/I7DKkZJvSjWX
3G18ey5snwgnHzsWtX2Kh1WfAB9SpDdaazo45I+lSp9bmu8ln2vVE0+ybL7kE8cvdKQ6agds1v8I
paargmC2vvd4+1pPXBk25V+KCMcEVPB9w8ytVNHRxeODVpgr3bQYYaGP3zlcj9+wroyoYPWrnSxR
8PyG9uYQKjA4ZOVGT+hepbEsrZZto+D1kKdvDHVEqhC+cOElqDjckTcFndBrTlGsPNEnyXdbv9uO
uyh4/BKrc5y2Op/PXTZsg8EjTHletyBzKR5UWZKwnnAdjQl+n2VR2BQFHnzWXAD8+jiGGjQUNCeL
JO7If9GZ9x8/lej9s0H6CFAV1EgS81tfhPu5K64A0PZzBaN4LXVp80+ZLd5/20xxjkLX9HlMF2xm
cR1s+22+DfejB74ucF5KJbp4fn1piUL+XWUpzToLDz077qFrVrhVULrzeFchJXIyu77u9GlPBmUX
M4zjaHF0b4z95vKC+RG79DcIFyrYdO0MGQbKBMvwqagT117Uu9aW7ev61/ydWor1SIC1kXTZ/JbD
mDXXWKMQmURK+XeH72hHOOBGGWVDz580vFLAD9/yDY91F08rZ7gJbmWEpevJgnG0Jxx2s290He1u
5CMgq642eLi5FXNyKEkTJ74zZHnsOtrzxJ5w1u0uidS8Rg9Le1g+2z+ia2PLQSs5FB0sb7ltP/dv
+jvJc/RFurfr7npcq3D07aXqBjVGyx2NaRXM3MuVtrcfbVf7bG3SO5kg6nqo/m1NLFvquZmHfY2M
PVmmQ51bu7SqJBeszIRQ31FizRqBWwQcIsShGzCQ2P7XDyZij+s4QrlDQ0259VW84Mqt7Yd+dxVu
g73h0S3mh3EphJ0T+bY3vP3N2f69hSIWuWtnDssE6K6pyUvc1Z9MiwCcq0kuoPUr4WhGCGMRy+tl
yHDmQvUuRz6eJsQJs7tYyvUq+V7vgK6TBKW3umlse7iERUw3tpcHlhSSLVsHqB8PmAg1Lqe6ThXj
/YWT3Vsv7XPkJa/RLaa8nThyVD/xocsrqXCvM2ycGBXyoDqkM+BMuHS4ZCKy1l18Uz6Yj/mz6S+H
wAld41v0c96B5/XbZQ+RLleIl8xMujkP0ErWt+OMwVwHfT03TR3Dm9zKcEqMHLzzEsog+evXztFn
hLiJesrSpby0aiWxUwOdQZQMg0K15HaTxWcRmGxM9lQtCkoayTXXQooP1hN/yzEXE1DSgrFsUUKA
bAo2UTLnYPVAwaBOsHc1ClLEl3wzSRwWEbwGq82FliHxyszhhHON4uZI+KoatAOaQ4gjRfnzP/ws
STg++00hSbAtGgx5Pv1qwRQbNGH3nBxT+h5Y3cATOzwAnBxwey6C2TIxPKF94dBdXvJKNiNGeDbk
M4USX+xBT0RKpLsav06s8r/qxGpA+zkyLTz4W7+7joE7HXYg03Vtf4FA9btu444qjux+W3fNE7PC
0RsXpbdNPgWY7fmRD96S18kt99SvtlruyLgjZJ9QOHAkT8sQtWUA2QCt/dVF0zfJQVbNk31BIT8x
m4iqw4CUtie7UVHdRdvg/ziSEyCzIhy0Qlkaw2gADhh/qWxiysvat+BcHEDDDXD3TYrClCS1lGyg
iM/UoqTLWcYvBlK4QYMx5GLTQRMm96rxZmw2/fhyeZWrt93RP0R+9i6hJp6SQAbH9IrRL7OWuf/N
gHBvgxxoCsIUYlJh3O2UNtuYgS3ZNMnRsoTA0ZsBRjQylOtAxemE49cJqvah/Zg0Py8vZf0eO9ks
IXI0yD/AmoevE+3zW+V12WWvzT/qrQlFi3IDbio/+yzTmVjvCZzYFOJGO0dlr3eIVuSAiasbQBkd
hrJWficjFpPtohApGoqQGE3IIevssJTobSWOavkj0NWSXVydDTlZkRAkmFKoaEshEib7eKfu+Iq4
OrU8TMh8WwgTHVHGWYvxuTrmx/bPVso2K4kQIjxzrtDXSnkRt0LPsHtrCq+rJBPWkjWI6EwatSU1
a4A4Emt2avVn10jO53p57Pg5RGBmAhKbfOr4LnnGL8BVgZZ37CoPFIrhlltArUziAau5xYlJMSYk
+RCoqsbvwmqPHoSXEWdwf1UAbQ/CaJftSYKqCNDskR0FUIhAfKi/pdpDGqGrO32j3cbkzdNqp8Qy
HkeJY4jU7Bn45QvaWXCMeZPMMZq2sROrMg1OmW8IoaEzIi2wUviGFoIsNI23TDov8P5yPE/KfrdC
xEpViMm+tstHzFpAu7u97cDzypP3+BB4zKcP9Z4jyypwK0/PyXMv+XDrIeloXPCTMoRCYGwBlNMz
tKwSDMpExlXYtttRHSV3yHrN41jRZ8Il0lbQoTVr3PbGzbIxXvR3RsfBqf4pQcTVguV+gALGvDVe
5fXidW85LlO4VsrBNgeKETOPGKPXKY2rR8qdFaWfLh8DHlcvfUrBXappBDCV4RjEE+BHX4f21jS2
FSPuwpT9ZVP/clOi4a9b1GZExJ7leVRatMdbkxyy+wq5rg2R5+gWM3GaMzsP/a70L1tc38PfBs8K
OWqgzWqFKks8EC8yY5+Nsa9qstHy9d6kpRkqplkppaZweSlKoFZzBjvMmV22MT8Xm/Jns9P28TV5
5xkHUyA0TtHRAP+n7RXfLy9z9RuemBeuNBBSgDd+QHFiApYkWCrgV/xyehn1x2aSnQiZLSH/HXPM
XFstYAE6SLn30CjyhisuqpW6upM/ad9nT0NBKXNljUOJXTEHNoZkoHGICbK6AZBlzBpsNUMV1wAk
yu79sDQfL2/qahw9bqqYAy/WFFpjjYXCd9xy/oT2tuzGe5+tOTt8JzaEUKZMQTySHkjWaklCRyH5
i9nZz/PSPcR9sBlsjAVW0y2k2ZzKCLxFMxoHy/+kl+zRSPtbpg27MQw8aFVsTdJv+7jZdRjrBeDO
OlhtvWNa4rWGdd/E0+BqvXoVZmRyc0J94GOup1JPAAsy7gOzOuRV/qlKwF08Zsm1kReHKWZuWLYv
YaTs63Z2DFY8gGzM1ZryqchTr52G0LOZVrq9mt2FUXGnq9HOrqJHLYq35Tw8Zy3KtN2P0pifjXQ5
AFzljrXuKpBFKisgj/rm0VTDr3X5LcccUMEAkMrn6AqlV6+fILNcLeneJuOutBRv1joIEhSOXhlP
Qd0cuhDEzhSjtd2cQIkv3BI7emHARRVzh7mEzm+H8bYEqamamTuIVPpGbX8aNZQnFGza0tcHsyeq
A1XeXTAmQEm0jYde+CaJGldtYsg951utq/zaUkO3m3SnssEYBgXcba8aOwxt39gt4lfEDiCdei3I
AtIplFRDQHRUjFGV6SPL0GsIjT1RhhtlrIDlpb7Zmxs111Onaq1rk8Se3o6eOkEE1gh8EDRhUqR+
SJXmyTRQmY3ZphwaJ1LT/TxB5NSwv5vq9JSoeKMD/2y4EMXZ1UXmx1p4g9G6zolNelclzcaaw5ea
fLKD9q7qtBfwEW6Wef6q1n3n6hkmIiHN7AwNijiM9leFSg5NZv4A4BCHqjRML55rwBuSyLG1uHas
mGwjlmb4OvpbUBh3y0JBoDZ/UQnYikAOY3ZB5rSz9cXUh0/1FIBhJbiap/QHcsgvWq7tmyR4DLLW
Y1l6z5TqSevKTxbBgJkeSa6z1YhvGUQ3TMvERSNE4jIozA4aBbg1IdXZfqnoQ289XQ4MMhNCtKXZ
UCMI4nGc9YcWq7f0XRdIgs+/3CjHdQhhtgntGNKgID4Orfk1D8qvpGJQIyo2ICCl7pija11ZD6zO
HtVKu0rS+W3Jzes46/ajMd2B7swJiQmSNOINtNo2I6R/+sIvo0Jyw66/RI8bLvZKE6YGcY3JaQyj
eYX61Zi8ackcZQL2kbw1Xb7RFXewqXf5G6wPPlk2iP8h1wCMFv1YODP6MdOrmJfr8IHdcAdq1Jvk
WzGDnsZFfrFT34ikUr5+Hxwt8p+flOqoUSbWQAAUjQYT6gzzPiNk88ersjWb61HqQJ2ZgGd/tNF3
xtCqJXJ3xLAN5/FM0VED0Dh5RHHVsb3ZdC5bPPfljwaFC6illm3FbQV4X145i565S36/YI2Xrax8
rY9mhK/VxuM8LAlP/GJjM436dtA1aMzUn/LhM8Kap9Z0kyuQuxnnvVoDwWZxOJlssedf8ONfIXzB
vozVMSF8d5WbyHwqyOfLyzx/mHz8/XyzTzzEViF6OxnQBwohITkakJBs9J9BW9za8by9bEr23YSy
jFZMIesizos+AsQ8uFnVuL0myU9kRoRYOpJpKQcDEnlT3HtFE17VweBPvSVZy+q2WRTTIYSTM4mv
gjooIzWcZugFW3sSftLbXYcL2awKiReufn4AjiHzwmxdFZN0NUxRMWla6qnJRi+eQfYgOUw88H/M
5vD9TwwIF4M+syrT7BqHyTQfJ46rpMGjsQw+KaCZaqoHujSSoLQyJ/DRpnBPtDaNUnNEIfWXVmq5
BSGBG1/r95mzuP0TsN1oNUX7QNZclmymmI7PhVZ1iQGN1qUhfqPNnjJJxS7PS4JYG4i+LIzEUY2J
7LZR33TBwLCfahTejOPy2SDNQ5LqkMomNwmZ7hKNOAtJCpR4c4mzrACSuXHKVIsQ4OnFC6bpp3w2
uNgXwPWDAw5ur0GBI3Tn+9bjiqyRbz3OkaN4SMYun+31aHlimu/9SRzRq6VXwKrFWwzE1dzIrSBm
5nIB3PCet+zLb5cNrpxzSghBrMdQrWmIYne5HtpTFqCak/SHgL7W0bbtJWNn6yagHs1sDcnCuxuf
LKlIqmrRmg6h0bIcg94Sc5/lsvO3tnFYyNGKcAAT2jdWMzZcDSvY6oW37Gj+XkIsn6g/MVAa5a9/
s3VHi8Lxy0EjHJcdYkrR7JXmdbR/ZOrw52H4dFUijCOxCgZAGtyhwCM0xzNoNJw4fvpPC3nPR08+
kAJszzwPcHc8/7YV5fdXsSnIIMtweEIhxEgsxkSpxCYa5MS5o5zYYUofGWODTKCBIPfi6S6+0SNH
ogC3sZF1BFeCFCUYBKKwgxxRXFQHRphZr3GzDN20WWx1azR/Adm2YcNkUJ7SKLJDwQOWImcdri+k
NltO+JRtVNMx/V9V6/7Vvr78mVY6tx/MiZV/M8oDqCpDC6j0B4934Jedfg9kM9/BK5kIyuqphRyZ
Bbi7AW0tIQGIjNKqhwnVz7rPHhNQjRqoE0KhULKolQQAshAUscciVD9TiMAMn9IPfOgsod9tzckx
8siSfap+/fO9+2BHiKtL30Q6hiK5tsKvuMpb7ejvY++KrWzv+N4Ijg5j8ApUA03tjM85DLo0GGyU
dgb7YGhPXfU6LTfMuJoMye6tuYSOzVMNitQG/wiPhnyKA5IpHEr2QdyQA6eRWe8vb+KKS3wwxs/3
yfm17KYZwhTgGRZ+seJtHACvY8gq/Cvn9oMR4bmQ9pFStAXqmVrhDcVtnkiC3arDMZOB6gWpxVkd
GupdWdpwfJ+q/6OWqqu0IJJ+6uxUErlXfeBoRyw/96WuavHIYGcx3HD22vBHHd6GwS4NHi5/lrWr
T8dUCtNsnCCVaGJcpUVf6OAchm/z+anUtxKnuOr8wGGutsvcWZqlrHmCwbcQiiqmTcX+maUOmAuN
0M0COZE7+4hI7vBq7DHKeSg3sRe4aBP6l1e55heGQXUCYhHk76L6pB2pmRF26BBODMXAT3r8dvn3
r/nF6e8XnFu1giBJQgyl9uHiVWV4NUTtVRdC2kKLJJPra4m7fmpL8PF5CNgYNhH4vNzqGoxzXnlT
bKI7jGddtRBbG7bgYQSSxZFqRqxvooG4pMFhsJMfT7A+qZjnQM7tNflGtV67VJJNrq3MRuGKgv3Q
sBFPBVdsUY4vghKQgeSa3UGMfDNd1TfW3noKwAHefU3QGjRMYGRkHYK1QGgbuOYJJIug4ilW7Fs7
L5qxwHH7dQZq1zbRs8ZQMaS0MMr05/NgNmgeUeM08S8er8JGanj5UHRa0QTtJqftPpe1jGhs5VOd
WjiLH1WvhXWKQ73Yy4GwxettJiHTWAlRH0wIl0eXMaNMwRUAXKviEBV65KmrtU9LfDurMsfgx+fD
lQjWFmpQxohmUoaP9NHzzCzsdTZCOQntvx98vsHExxlj8APnnuKlr5cP89nKNCQtFFp3TIMei8b4
z09uKl2L0WzUO+L1Vu4qwAQru6gAQ/tjrcqgBGehUDNMTeMCySZTVSZ2iYGWshtMQRIImFwp43WT
7tjwp1eWYIK7yslq6igeC6sjxDMNw7FGDCslxCUNqERlnBrnFV3BlHB+pyxuLJCZE6+mT01VOAbZ
59NtBQZ/250VxWNow8wJcy5/rjNfF6zy2HyywDyBcGZkztjD7NAb91UueYGeRwdugKpcbg967rb4
GKhoopB6QkGc11ZH8Gyaj6gkALI3PSteLXG+8/tYsMbPwslyZjynRrU10KkErNouHRTRdsrL9A6T
VX/GQND8xfadrE64TgIrpqzTsX3mxHYQjN2QepbcvqtefmJCcEGV1oWOIVz4RXyjKyUmh27KQZes
Q2ZEcD7QdtoNWm3EK+zmKQxtJ2qNR8xi/UczgrfpagmMlm4ueNlUnkn7HQpQKCnV28tf5ZzmQnAD
IQiZbIrMpdUXbz6ATcFVd6CQcdWDtam2UgTzeXj96OBC9SMttWSJcjg4nz61gHnEWE7n50+ouP8M
vVJCWPQvS0MxVccjx8JQ9kcPJ9Bxj4ygISi20E0dOtkm/PlO+l48artatpNntdX3jfxtTXz3jgsE
oloGayz70gQ92C1eWb6l2uelfg7nx8uf7RzfJFgTbqpA18oqhErm+yhXGjrFU6O783PpdjvON1Vu
FXfcsBkdakdNHdrj+vrjcVHhTxACiKJAR7iKsOBgeASp39z9XYSyiE7gNoYh3o92lipTG+PSUr8P
3nJdA8jMkyUKegGItsXSBa1/waM9wT3VPlX7JYC9pJt2Y9V+0+bshsQNek5hsx2XLHHHFPiVy59y
9VqhR6uCl5Z6FKlkRlyk2bMOpsyeSaCY/3IOflsweBX7JNJXykT5GP2C5/fk1YuTHvT7ybWcYnGS
g/J0eTnr4fFoTHDMcKxMTHnAWGb40fS9sP0hfrls4uwR9O54RxOC45ltVAWqWcMvdIDa58lj5Usf
fZlIvrlsSPJpDOHKWlQTysxGC0Ma22lqtU3DP5/BERYj3FlGFYBpdgwWL34ZvG5fb5MOrN7lux5f
6NH95RXJvo5weXXj1I5aBo25VH8q0HJR0sOS9xKPXk8tdBWVelR7kEsLVswkKytNx5qUnfrd+ofr
zIBV6F6rvXxvbZrnJPEuL2vVI04M8p+feHgJVNBkGMg9w2VXkNaBNJBTLrdRbfqXDa16hK6DDYjX
ZQAR/GhoKLOggpjv4nX2TVLue+VP2Wa5N5z8fmEhRhU2eRjgNma97SwYPGAH3UideP7n8jr43/nx
ofPRjnDrG11MrTRHEkMmjIzf0jp1WtlU8/pHOe6VEE5tIEHLoeaJkhIACac6s3VTmomTFLJKj+yr
CCF0BpGGrnW4iRLWb1qt9Op2kHz41Q1jKljGmYFS6VlNIiw7zCEiFBCD7svYdGLWbxdFCl7k4fHs
wxztiONrdlsNmPPCC7TDvNUeQzS75RYMNw0mDbutKYkG/CufG2MaGDB11YIexEdvrietIlZZ4UWT
+7H5iai1Q7SXtDmMUL74C4cDff7/TAnO0BgtC+ICjp2an3PlcanuW+vhson11XDmG6biI4li5d3Y
5DqYIxGtTcVtysWZ7OZnF9obPQDqpp6oJAdbD3PsaFA4rG01J3PX4AVFHpZN/7VFmFPc7yZzll/d
V4kLSu0Jn2usVLsD8Sa3Z99NHpqIUFvW990/s8fTdRmf0XmDmQejk/UJ3wySCAALMNgbUQCc0AmL
D+GN7tfILTtHmfEwBSj62yRT7pCuUzjOaj6YS1bDLaPIa/Z0Z1VOAlpl6ISApcBvvPZVNuy1eroR
0W0N7TGmUf7zk/ujtVvTAh8PJgRKa1Ow3Yj/LItIckudj6zwDT0xIzoMGFSN0YDD6Fu6YVdg/Pmm
4nRbv8aI3zK3/avIeGJRcJnGMjJSzoiMhbFX2dVkv1w+c+cyIcKSBB+BzESSVfm7j8S31Ol9LqYY
g7u38ys/3BnucmV5DPMW+fvsJoOsmPfHuDf+N+DaJASgNNzKwiKDRAXn9wzMdaCVTmO+KeX28ipX
3ePEgLDIycAMR2rAIa36vjIO43JrjT/+mwnB57Om0NOu4K6hbpP+p127UmFNvg1n0f64CpEnNAKN
tKGyHknS1D23ZfdAaFg5abzcR2geKEYraftJdu2s61cMpqoo/CoLvkb5A53xJpYJJ5wPbLx/e2ah
amvplilSp0TMUkJzxLfnc8KgvgGnEDDT0J83t3zeu7spttK5rNXExjzaFI6xMc8qmvn4VgA1x/Xz
Ym3GBbNSEqf7l6XZ8GzKsDJTCEpmpTWJXUOgc+CsMF59Y/yIn4NNdzW49MDQvLKZS4gsd19NQMyj
VWFxGvBMUPBA1qZvuQbhtFsexw3I99xmi8nKy06/HhBPjAkndwxjOtoYc8NIOzrq35EdgFWxZJi5
mfxxzwUPNQkcbTVVPLEoHGW1S/S4j/DG16ofaXCoZczs675x3D7hHAdhZ+kApRAvrmIvb5+r5Klu
a89qZCqv66frtyER3qaaQ9WNHd5Y+nxD9Icui50yebv8fVY3CxeiBUZDop3hEfNywiR5hzq7hWFK
Za+OktfO+k1/YkD4Gm3QBBkYlhYPyacLQiIHGdTt4OhABna3jTTfXa+w2ygGArCnAvMgFCci8F10
eW4tYB/rPA7JjjzrCUMR3rSNN9L8idchzgLuiTX+85OsYmYtuOhy1OhAGYc5yl0wb6ON6bKtAdm+
rZySedUlTuwJ5Qpl6lTatLA36RBkMlUHc4hOmiT+Za84J2ThMffEDnebk3UNOs1i4Prx3IrBQ6G7
gQUeyO5aB3cPCu6Q5kv8/krZzrFXbVtJUXftfGGmkGqAxzJ2jgSMolktU0SMoP5OwTEbTldG8BAN
O8kaz5CdWOOJHXFowK66tF5ogVYCGa/zcTzk8ZJA2kP1zTr9VuradW+UX1RzPjRDKWkErV3Up7YF
L63QJOkgRIgYpTT7qZz9abReQCN3iEL2RRllgilrbnNqTnDTlOQzKWPkiDXYLyC93i13Bv16eT/5
QRaPwqkNwTVTNSDM4LMeTNd61570fc20ByOe9mNIMKyUop02Z95lo2vh69So4Kd91vZ5SWJeFvga
Bs+G+XT596/e0JRj6ggBAs0SC9RpMUUk54/1gDaWnxsmhgrtNsZgS71FiQXqVGRnN9mtVutvmTV7
84znC1hNoNauvqSM3ioYbZDcqfyCEXca3XAdb22kDABQfDycRqCk8zjgguNwa7rjHC3RjkiJidc+
6KkZIU3AbMuUNTySxnW5zbPJGeviR2gahxLkH4lWuYo1/8XVjeQeuBBgnW0qlmBaDPFo45wSz9ah
HJm3vpYwybFfjS5HE2L1ZWq7zEpTXHgpCFqqbWHHXl++NTj5Es9ZPeJQJsY0AZAgRPxKS0/7RFvg
mnMO+ui+38RZ6k+oMJc1uVbqYM+U6BqzZw8Njn3L0oNp535vVp909rUIzG+dNj0zsnyW/FlryR/V
Odu5BbzeGc4xt1NMa+DJCIqLYJv7EwbIef+524aeDEG3GnWYqmuAVAJxLarl9EYRsZbAVKDMVwMb
t9ZsuBrt/yKFAY4IYB8gz86BdGaFHkFu8t4HuafWkz0/XN6y1RgDXC1KTqBdPpvyqhkb5rqbFo+O
tTMwzE8nkttgtdUH/PZvE0IYmzsKmNY0Lu+UyyAW9EbwGQ676VVBMyy4sw8Ql76j+xwa7n8x48/v
wRPjQjipILeAUUsYJ+m84+pWE14duUolmaBsG4Vw0pRaVo0UZvo8corhtiplcXH1rXG6EuGtEXOn
nwMNz1GQX2ZvMbRSBnRaLGf4ykfXlL8qS5wa5CH0JE0C+U2kdfqA20FP/X6eUPiWMQidsz8In0d4
buidHhs6ByyNrgp2W4j/7KfN4KXvqa3i1p+jW20TusMX8ufKOR9Ni6D/YKrw7KYzJBvSxwmlpfDT
5ZO1ivI52T8RDtMRYxo6Ap8YNuUtICM7HQxCnFkt+m/OJ4rEhyCnzumEMxzp34LkuZYlP6uh7niG
3mtoJ46QJXZWKZgO8obwio7XlnLAsPHlzVq9uJCAgOKdz8eID5v/I+26muS2me0vYhVzeGWcsDub
FFZ6YUmyTDCDOfz6e7C+1nKx9OCz/OAqubZqmgAa3Y0O58SA1kPTMw5DrZQIbCIhSVa/pI3fEcf/
b6K4cLFrc4rBCewW8t8uZgvcNj1ONuBURLzz+9v2uiYuZmyJnWh2gjUNQPAfMHNHE0Au6tH15ey+
CdFhoLNynmyafJeINoytYRSE+TwlBIpUFN/Ts+6qYR3Kn6XfyIlthPFNIuqMaRxLQXYZPWTG/Elv
n2Nb5Fl3I0CFdfphqkQDAddbuxMXlVLErMsmO7JkbH/43yLA3fuJyZVfcjibXXSKCtODSNO6a4/l
Kb19Geg7FicRwtf+gkwL3hUTMpbDOcAhzWsM5cCHs6hkiGbAIzfHOhRVw/b0DTMKv8Rw+zYPldoV
BWKyev6oA6NSoj8XjHkK1G1XCrIPIIpgY2Ymt5iWKrlKFLih4VR+0z+hVQdsTXrv/cUOkYBDW8xt
vRdtItCSFUfFwAeG6N5qhN3kcVYBF9NvKZpnpUT9WVboYXRoMEtLMFSSqOxwXSAGJN8KNJJJNiaK
RWbqJ8c5tsmBmoGVNp5BhHz2ezHr6+IcPpAEI0mvqQQucDlhRBsxa+/2gRr+LzGraFmc6ZPjwmyr
hS3LIK6af2+rP4j0BAQm11REL4Rdpf91Zg5Puait3dCsNZYFOqeIokM9vYD84iSBU3L2xoCA5C15
UoLcF/dB7d/sjWxOR6lJjRwZ9xVT78OpyPpQK+XBW0fz3qnnZ1ubT8oCKqmubn9MZFIFV4T9+rsX
7EY6dw97qtVZquC6L+UllsJ5/nD9Cop2lrNbGNpw1NHBKVY3DFq0PS8vL2SR1dqN27eKybRp4/Y7
KW0kdPmy2AwQZKmnBvRmPM4I3+tbCyn8/jQGUtTdtw9Idd+KJlF2H+ibXeSiz8KZ41i1UHDvxyc5
U92Y3NOud7v6Y2cERf3x+p7uWjW4G0dRgC9lapyvzmdCJW2BE9XlWy27q/MbcxG4zn1HvZHBaaVU
9YpFE+iFWfjOc+cWgDVVP9gJCDjKUKKuyI/u3vaNPE4Pl7khplpBHlVBsQYA+TR2rfFPfThNdS+6
7iJhnFI6+RiXAElir5O/cDUkzP01t2yoGoS1N+qBDcpNBym8fm67d01jYwEYCgBRLjOuGx2V1mEZ
wH4JsVbnEgouNWGOf181XkVwRrM3EFsbPdwqK3rXpzrS/2gTlxEisWeXda9Qd3kQ5d537/hmXZw+
Wpkmd04DCzYz3KbZASgV9aryXomBguR3GhLXosrP/n3fyOT0cxmsetYs/LxpAvUPkK4xmsOpMh6X
jCSuzvjrh/HM+lnbGLhJxAJdmu43hhUmqhradD4ZQ+9SOfOtgoZSDRoIPaECRRMdOKfUFHGUBYQI
5CukL7pyAQzIdYXaPW1dtkyEanBaJhdqqNZsF7HG+nz6byn1ZPXz0B+vi9hdwqsIiwsuACGmgIYL
S8hT+2yTJKJDEV0XIViFxV0Ltc8y1Zzwxhmtgy4dzPZgVoJVsAv9zsttVsFdC6pnPcHLA30mNYlS
qpyXKQu7cgpIugosp2jDuMuwApeuICNEkQr8A0SKGq0RDGnthwyb5XDK75DVWdAMCmd3YpW8HJ1C
E8Bx1YPIre7WDHVMkCJfg7IkRsnfmixDWhdtGmWUEu6UcI1dRsLX+MkHoPGzgcRKTAOwv3+vEjlX
2lt1lxsWarqM+skKIdA3/1CiOWjRYUCjOPjX1BRIrTAV1gxcJDa793aJSybXWT4i052Zjzrmmww1
Wqtv11V8t3ixFcJ5HG2oCmqw9oL4trwA9uI0UNf8Iyau7Srgc8h96166sR2B/dn1c5ulcaen5WY3
NR2YQ0s5kJUP8li5xLn0NMZz6+P1Fe4eG8Ye2QaiwZHH5S/1qlKWGaZIXgoPc/2eNusCtd91MxsR
nNYDuVNDHYTdrJfuE/uoRd2Rcfz9zkp0aMMLIgXfSaOTpBmWES/61vrZyM9T+a8Zl5nCAb7mbwGc
MVJMyamXdJH9Ce94+1iJUGp328S2AjgT1JqaTPR8/qsqBUJEzOydkPI/pg8UmIBe9knxwOOBvr4V
pJBfB7Bz1XdxoIpAo/dVAhkEVr5GLyrnnZx+jp3MtFff1h7i+sZYvlw/qP0Y1fgl4MVMbuIpeVE0
PS5hnMACxNr5WfrF+rp6cwCyeWGHwa4P2Ujj3FRNNVpJFaQRFZl/h/pZfW7HO9lM/evr2t03U9HQ
BYlaisEDU5F8BH6Jw0LvKvfz2AnR9nq4LmLX5W5EcEbWaK1udVCJ9kmLtgzQCidzdZbqRbCS3S3b
iOE0IB6MfpJnbNmIZoXKdKtJcms79Ybv15cjkMO356Azpyt7oF/6FFhFzqcEfLRrAQzoObguR7Bt
fOJX1yVLJTM02pC+mUnijoD2r/41LDgzDyyrrGNWHpCG7CM2Wm2oeQNKaTSWDMldrYRJeVMlAku6
v45XEZw3stpKUtoCJq7Q4cMxPrdon4xJdPpMid4FXZuFcN5nMSzE5BqSKrnyQdVrt5AelPnGqn+O
9tOciEpOu75uI41T6awETrvKGtLjOPaonYR1dUcl21Wdh1oXDHnt31CgVwEIzLG0l6hpc0TaEhdr
rmD/chpJ0k3zr+GxmApYGE1G+lBDdz1nalpn7Yi5UMRAADUrH/rqXhlEgBO7d2Yjg/NCXdMWtIsV
ljABvc0NQ8ApUegcQjUE/pJX++gqOIpK8bsbh6F4FelYS5d5aDHTzGSQC2PjbPB76Dn4MJZJYHN2
ddtiyIE24FTQuPT2+jTzQteGpWI6Ege5mR7LjB76tTj+himwERfjFsGT88BVZt2brWyjZUkfvs19
59okUDXRGTFH/e4G2Yzh0rKR7eGBBBLJmeKhQ4cEo0AAwKxP/NHtT6w5/68cxfU17b8r0K9nAi4D
lQa+CIhUpAKAY4TC6fhoZ3eNDXRn4gLdNx6eLRnDRHLpgkPFFYhlbuD9Ml/Fcqo4FgWgVGtYPFJq
4Fowloi2VlTT/IOdTk+rDFjvGI0oTfooxelTs5qX2JlDRBynVpH/7CrlKJuAhnZIOMXzU9aaf17/
wF2t3WwLF0/JaT33AHNEX39fh9loRorWCbR2P2ZDxYBhYZjQXc5VAhGvpYuKJ10Dcj41aG7jU3Jh
E4r94WXUJcCceMTaQ4qD3rvZYbxdhEXmXZPw+g18vayypCkzYxw/HUfPGYBLVIFwVAbvt/w73WL6
RhRn4Ro1RyMshbWeu4feDov06fqR7VqBze9zKlW2VgNuDXSqk/UpliJZu1kMQSF7XwRrRMGbB4U/
ztBYsgTImwYWwJGHi1auYVuBcac3H66vZNevOa9iOL9mx+oQA3IesY3+UzFKd8EIUFGczf5RSkQt
4qIlcUq4VquqTgNsp1p8ckp0IfuaCJ5sXwSjYDBtHeM57O9b15nEqZlqCG4zM3GN5snsTwamx67v
mUgIF9+0JlpFQSkFNyPfduRkrUfTFJz+S5/CO6OFtMjfC+GOv2idHv6NveI88kEJiTeiFUQOuqhQ
0CkkfU2C0U1vZm+56SNkHlmFTORN91Xj9RM41XActEAp8gpzbQ8AXR1CzaZne82jThk/yOhru76r
+8mgzZI59SiKeE71Gdu6VNl3RR8+ZhrwDZPukFjyLTh1XVy5g51nngwW2mHQfDgvv9SM79e/Y99M
/Vo23zdoWmM7WTKicLP9XqJ1Cc2snjEOnlGKJtX20zavK9Y4MyXbRI6nCStmyaguAAuKP0QgWaDo
ZQILi1feOb7+eH15+6ntjVDOdiU2srpNjNcMkOtLNx0n1bMGdNEX8pOpNBG48z4YFH3KFhpPcsXT
lnHyqnUI5gXzvujkvNGLGcQL851DzUvRp1+6bjwawMm9/p2iY+C8or6umSKl0D6JjFGmWjeNaZ1I
rB2HrhDNX+w/9Td7wlz01mxUagEj+FKxSS/tMT8BXDV0IjCCRtJRRD216+83wjgbFSt6UXcDVmav
H4bls1YJTngXIwKYQ3/bDo2zTxbJStLWqE3k0vSwOJjulI3iUQPewbq0fp8AMR89JSd97S9jqRzV
SRFNR4qWyFmvvsyKrpwxYS3pzXEY9NM0qwLHJRLBWafUTGS0EOPICF5gcmgKyUfZ5btigTXOHOno
Hx6TFOSjS658BZb2F4Wanx30WQyafhp7865D/4+nrvXTWgyfwfLmXr8AuyO7AFwA4QAiNhno0G+V
0ujpQsYB6dUuGBGZIz5W3dnPvjAsM/Idw/HxHch6g9QXoTvttlcaMsPaQenHeQed1uRpuVg9KwB4
s7+W3vANTQvoxbC+VilyewNxkzuR0L3z3MrkzFKTqV0/srdbmjyv5Tm3BUmJPXuy/X1uNzV7mA2N
odqtHWC11XOSAm+xdWdNhF+xe/22kthKN8aEkAGBtoMwJzuOx+ruL25BFRVSGom6Hfdc9FYUZ0pW
CYPOiol7VlRf6iF36zz16Hqr4Z9qKSIjFZ0QZ1ZaI13zlaLzaG2dSy2VFxtMmgKdZ6fMXzqkPUC0
Adh8INlyl66SwIA2Ophf6YLlTytcD7mX3DQ3GI506a2osLwXxyFZgF5h5F1NmYdMUPMBMIQSakG5
8UGXQE5UXGjzG7kc6JXs2DpGWh2+wpXrMmlJAWUA3jFYssaQStLh+qbtavZGBGcJzTbupOlF3wrt
WRnBaSGNkSSnIXFUQYzGfurd8aAQbMmagwogX4YpAIcJJtUaZfH2k2Q/0swb5BuDgI/pWyv/ayRy
pKkM4Nna5gvUNZ+mcuKGNEYDA6zG4LAellNtYsJ+HqPr27er1hsxnOFR8/L/34pFktzaQM+ocvrp
uoh9U76RwRmfNQUATRJj3zo8v53RjU8KxiO1xxmtQ+RgY/Ttf+Ie3zUPG7GcJRpnYxyVFFPiY/p1
7Y7reqPkt+36VTYFqSR2Ld/pBRyVqqqAPwfg4VuTB/pOh3QlnvZjaJ5ARHVW0NWJvIpgYFAghh/k
s1YZk61sG6s8XAzAHM4mZiIvVHkAg7vaN15uCrzGrnK8LszgIvRUquJUo2h4KafatYsbY/iNMAa4
uH/vnMFp3yDpKOJncPJFelMYh7p/FqgeU633R4PxJACrIx/LJyxnQDdhTBYCpO4kVc8JZjst9SaW
b21C/SY559pxLA5pXLm1AV71hgqu127qCcOdvz6AM09og8iTOYdudIX6uDQS8ETzxR2qH4AFRvFw
8Ec7iZIV5HClghdQr/vzrHlplX4pC+t7QZdz3dBHXSqP49KGtKBBSRUAFdeBvbYukNy/CHZs155u
PphTZrnDRqLACWyFwq2Okosev58gt/IXnw2zKx7G9cHtIMITFkjlRzBSp+wXXYOmGdrPQX7uh8It
QDY6CY5j95W9OQ4+CTsYGfi9GjwOWHOajaIZiDHZjDZFLOsuZ+ko8rL7l/bX+fMTGdRCvTtXILD4
xcduAixexFq+68xfT+1FDTdRV4Hi/aq1EEPa9iSlNBqdyc9z9SDQjn2L8LoczqYuiZSVtg3tMJ6K
5/yiB/PZuZh+fKhrzBkUYN4UofDtew8wzAH+GVGKwxcDksUe7EZH6IqgKCDU1cBXLX8hf86egjOb
f8ae7aV31m90GhkbqUxhNxuqtDmxShaQz/WXWmuAwZa61/dydystOAwANYOjla8/zGqX6W0J9zS1
g1cs68HJJ4H9fsnWvDN/GxnccSWVLC2OjlWgkA4wkRkAmk1O4tDQwORY6a0/EvA9rsRqPNWocjdL
8hC6FCUGRsqclXp5I4/gyuyOCzEAehLbk+dMo+EWNL3YeCi5c9LeFbUMPMmluem6L5rR/anp5K6z
mlsSE0hRdVCpJd+ub96uvm8WxoX+2qjVzaIiOlKWxo2zTwWQlRxdVDgQHRGnBDbyw2jyQW1ilZJz
tlpBHv+4vo5du7dZB4thNmom62u81gw4O19S6pZ1H83pQnyHkIvcUkFadTd+3QjjfJE2tQZVLYzs
MFh/M4+c9cHUbjr727pG5Leg7AxUWk34dxQkeVOr1nZsJSlBwUP+UWS3Wiqw5furef19LnaYY61M
7RK/n5vSSSXjCdRcnt3gdd5MQasXt4DtE0Rg7DTeX6dXkVwgi5ihyRYFXkptYyCJKPcATw4sO/VT
TS7cVCOC+7uvf6/yuOvbI94EaSqs+lRfGPyKKCuwb1s3Z8RdoxLvHFlC7tPX0IGo+FUGIGPQtFQY
xq0C6sUe2CXC6SzKrYvWxd0ra1wWK5axLrP7VPQ3nSMIK3drrSj1qSjvW5jZ4b2uPTfxDMZdJCGo
dj9JNFw0+Tnr0qPUFY+J2XhFQr6iyQRdYmt4/UbvZlO3sjklMZ2y+atGrkfpIw3jY38ChrsPKgYA
pfxONnUrjNMQmsEqgaSETUiiE935pC21wE29s7QKEGYcgEFj2AqV6xcIlY2F6sZxsRM9BsV9d2OY
pxktjokgqngXI3EiuJCzKAGBgH4NcBId00N3m0ZGpIey8P30vuDwVg4fZHZVvy7pkGiQ0x47T/lc
YmBNO6FlymcAgHkYe6L+13cWgxPJvaDAlzfKJeI2P4vvgIOQxVGmgaV39FoAYV5XvHeXihPF2cN1
ks3Elqju1/kYOL10giYer4t4Z3I5EZxqo0e0lduKAK4Rzyn0Eg94gMyurYCbr5ObLy1a6tpZxPol
When4mYDVs+xxqkl8yGOT+Mg8IoCBeeLpnGrSTFtsShptqJMGryRToc4F5H3vvP03N5xNi9ZS4yi
TZPm6+ltl+WubhlHQEadVARm/+2UuJhCqxY614mJUxpudKRE29z0jOQBhHOu0QIkIA+uy3vZoTdu
kVsaF1fEtTLSpAJdPFhAzjmRL5guDKUxDhalPE1L6S3zAhbQ0rPjJFoq7Uh7/S6b6tOwJt8lmp1n
ffmRKc6R0Ppszapn586tqvfnSh+eyJCFiTncaGDI/o/fzdmdUu1I18WT/vKyKA8MdACcno/0HnhT
wcvU0g1aQgJ0u/mt1x1rH/TohzhQBLAYAhvBl1xJaa59URkoYw+IZcn92oVyeTMD3VxEhCRQdb7i
ug7GUMyxoiF+mdGAVEW1TI7mmv63G6VxlqhSx07DlJbmyyV9GBP1YXa6wJqyj9fPT7QazhrF5UxJ
VeH4+vaZUuJVVaCKeOxEMjjjQx0byEgzQVZmqf20kz6tOgAizEYW6SJzBFfuEI/bWqJnD0kgWUMk
Nvqqp/jjDVDkwDhYP8S+edRd+678wPKkACiqwwSu6vpmvq/bvL3EfNlUAXKWOswa/HxkI4lZRuNp
uGGUtoUn6knbt+hAvQdOM+iB+Rd9oS5VN0kj1ioxT1U+EhCMXV/OfkjxKoKztoQUM2OM+ouq9y/s
KCUQjzPsG/VXMZyprfphatoVvkkZoqUZXGf4ubQfZsfxry/nfRrx5XReBXEmNnXU2TGLVfels35y
DmY0lG4T6KcUdF9K6fZIYZk3Y6AEc7BeDJTuM6Ri/nXYzn0EZy+dIWu6pAMfpkMeB/NjOQhgsfYN
4a9F8i1yeqLP47I6ql+Xq4dH3Ky0eHlPrto+5aqIoFygIQ4XmfVqbBCU8sAZGdqnv7AlGIujaODl
fTX57aY5nDG0zV4agQyq+eZt+Q2dOxESPUCArg7JvQE4KuffZxw5gZxZTOS5m5EyY6qvhdpBCjRE
0+KFCS4xD2UBNt5UkXIoQ0vO0vqxBQXHdZ1/n6vlFsJs8+blMbSyPJMWFokl/kyvCJ3EVS6sf5qB
dQOg7sN1gaIVcTZjwKhk3oHbCSRmF+J80ER0ni91oPc2/lW/OWuhNmhnkDUJW9ZXjzT/Ms7oRTGW
xrMS5ZuCWoDel6FtL4GlL0Ej1UezGb3eBDb6mFmuEidoWGq0zjXqNCAd4ENK3PQpOxuO7MZ97c5r
clBK0OWUjlvS/CyTGTCIjTvYhqsTK5ot7WcyGkdAz0UNkW5pPx6dGjyBVRFKUpm41iBT1y6LL4ad
uraVhi1xCreMq9NgNCgxtWBAyWqfFL0P7vXP17f/PQIUd96cjdMd4MiVGRQ3/mh7cyiDjBtgoxo6
s8eD9TEHWW0KM8eAIipkJjTB6b/HAuXEc9atlPOspivEa3cAhA8rzBH2p/I0owhfuM2RnFsP3GWH
SohOf9XsgdqDmwIu9WGczRlvRNs4G2Y0VZJbDD/G+WKrwfUtvqrhkMTZPFNuhmkBwpFvoRzq3BfS
4/Xfv35lIYAzds1q2XFaWCrKK2zmofO0z1KQeiaDhT9NB1vgMN7nWrZnBnmcrTPMfDZqB+EZY35j
Pfy1p36hwKLoo+KjCGHgqrOHMLa7G3uk5+gsj61O9/Xk1qCVZ6qKO8VHOc3C69u4H3T+v52AIM7w
GVKnYOo/Bz84vRjDZayg94MoryM8K87cNZVpU6LOup/jij+aXhZayOLfO1HtL+fmSVwKE+0fZ/50
pJLSNoNy2HZ9Lkjtoh/vYBWOr2H0XRDOiraQsyW0aGsJSUAVY35/NknuOsUpHz/9t2PiDIaVyANm
n/H+mLobOc3dNb7YohfbXpSiAGIJHXCYFH9XJHJGAjxWs9F8MpK7daC3ymyiI2Q4oKJ0m9n1adHB
fjX0Ag0UieVUfS01syx7h2XK/hqTMCIWPouQXXZt7nZ5nKaPWY18nImwltmL7jKA1F39mAQOGBdM
8KwPxzJkdjcJhQR+e6ZwK5nT/rIgRhM3EiiBTwWwLY46Zu/No/UxiYYfHZC/HF9EJy+SyKl/jzdx
TbMCITzBzFTc32SyqAq850m2i+K0HmVbjSRqpvlLoboEjYoTAoXhI5m+OI7A1ItWwym/IilL6nQs
FQhRazLc64OIZ3vvDm9Ww5O9ydOATt4Kd5jtVf4s616dP1y/wrsp4a0MziPaDqtRYl7LH7zej0G5
wOaBQA1zZ7stIBEqD05LYJoEh2RyPtKsZcyxVBBZpR+l5LujAvZq+aoO52FZBaJEO8i5Rz0pm8TK
sIOYFwC1bOc7/Q+TCIHg9nUB9FgmmglB8sBtIulWa0hSrIilDvJg/UwPw4AmfjYJn/vx4/KYfhac
276BehXJbWJrGvraAVURhmMCOUseFLaLwlVoH52PfYAJS7x4SONa/vQgfgfvvukwlvRrwdy+2mvc
EqtY4KCBVQrCWeI13qKcc2/2HEbpmPurdSN6fYuWzE5hE340cSaNyaxreLCyafwccNhsUlFkk/e8
9HZtnEk26irO0RQNivniTxltX4n6FOt/9LGIb1u0HM4AW0VrIsVbsuVAaQBhy7Adxc/U/SvwelSc
1S2MdiJ0xa6RDP0LI4IOq/TaRVSk2I1Et9vGmd5hHrLW6pFOcA7pN3Y+ped4Om5BUII7QHRIohvH
Wd8ZLXMlat9YVXKeu7NjCVLSgl3jU9J6LJuZZCIbmWlo0VQA5qR19IPTyYI4QySHsxwU4zaNOcEL
Y9bb6e6LJhx6wVIEW8Uno8nI2tnKBUl++XaqH1bRuL/o9zlbMIGXqhjMAslMEi3z89KI6nq7gfpG
tTTu4o/An09NG5uEbFgIQKJg/Y6mtfsWz5wxyv1FlAoWHQr7+8bQqLOSlnqLKyNX96bjmVKKzqEv
AgPODDSfC9kuirv+amPIWpPMEHIyT4ysecQ7uzyCuuGp8ESjZqIz4oxAjU4BydSwg5XxOFuVq5Tf
BcsRSeCuf1zTtgbVIN4bt3ZkhdVd7dHP8j36cp9NENoN517kdUUSORPQyUZWzams+8Psq81XLRH1
p+0baDSmgW5aRQsPJ2BEV3++2piutOjkDgkGIBugWMZ6JLfxuV+zgzyskewLNpJdl/d68UsqnwNe
K7oYmTLq2MgBjp3phYO+U/WDctKC5YBPuS5wPxp7lcdZoKSvKslJ0Xab1ikSZWdg1TGWo466dBgF
svaP7FUWuxObi9XQOMGrg6WcwXxVf6alJBCwf3NfBXC2qJ+SsjIoBBTtQweIReWBGIKUi0gEW+Nm
DevcNc3KzkcCjLXzpSm+Os7P60ciEsH+vhGRdfUEWAaYhqSJQRirTl5ZNn4tKaIC8D847df94owQ
3kppVo545rIMs3NuvPGFo5ShcDbAAfCur+t9txWiY1ykv28UP3GTJrB3rc3qog/Ln8At9JWD5Fle
eYMpQbBToJMtFPMk/8MT51UqZ5rKdrGtWUKobADHSUKsWj1ZidtNrpO7VtS6rTd9lxM3/T038iqX
sx/5BPiQfEA6nbQnXDKvI9FqF4FgT6/fKYVPnhZkWUs5VVWs7hnlsEPjMRTqNCqPKCPdJX4uuGLX
rSKejm+Vk6S1VLWNjRJ6Uwco23+32vLQqsXoNQk5L0N7D+Azr1md6PpCr18KTEy8lbsmztQkAIf2
Jy2qVzlotI+mJgLH+odQ4+8zAwPlWymSWVkOiN90X3MXr75oB9DTeG0woT9KP/8Gc8qbC4Fw4K24
QqVGrYJuwB8NJNkJDH2DMkMziS4e25x/dirvUAhTZBFMOiPNlKjyMdensK7LKJvpd1VSv6tD4/X9
p8UAxbeZXCadBkCIEoJ7M1ty7Rs4W6NLxDRAj64j4EkOauTcWSGcm/tj8FPPeaAXRksoKj6KlJWL
eyppppbaaeg5soqo1+3HzkH3gGkGRWZFpQ3kb7vxqCqaKROYHJi8t+eaqouqLADcx/sYiN/3YHz0
yFN1dh5it/SXQ++RoPz83+4HZ20ApqxUct7ofjyivDFIoWrgv0KUmheYGx4VT6+cvAYJkObn6jEb
7vOMCuyL4J6/tGlsnN9sp2C2z9BLtVT3sunZ5Os8/kZ7zqsbwtDi29PR6lghdoMXUaF+n4jmkvYH
kebw+nlcj6vesQmVVoNeoxw1jBIw2sUHLT4vxvcSYPNgEfOvixLcrJdszWbL6DRKZFg7tCUk30Bx
5xQPSZZ5qfbxv4lhJ7cVo1cSpVKF/sriz1VGX1poVeh77ASGXnBnX4KIjZilwOx5h6kRv2vul+5c
1p9IN7qONrpZ+lAZZ70T3ByRSrOT3AhU6obQaYVKx2l/mEfJk6ZYMEzzvh/7raHnm4jLrB46AIzq
ftnm7hyv3mKfJXv0pF716OzJ2TOpL3l9vH5izMxcMbkvBefNykBUhI46vGX9tKwHwFFbt7FBn0c5
Odpjc0qz4auuDQItEblQvslY6vsk62IEJMz2saqalrjaZfQALxXQqATduGAoQaAwfPZ16VWzBuYP
jHyErmYGoBIyaiGRL9ktzyuKArA08MQDOZHTk7akoFGXEL32/si604I0kC6dm2JggCG7M47i3Adb
hZc/ab+Tw9mI5vxJrJeYkegRwuaOty6POvlyXVF2je7m99kWbxQFmmGlpJzQo9OHcj+hD+PYC/uY
d83UqxC+nGHkUpyYFB7KmAhwdawhbJ0mSntM8uZVL7Dx+2q4kcbFqcBDJrYZKywnn33A7JyXnFa0
jIGNuAqyr44vmnPc7R9UFEMF77zmWDaPXTDQGaQtIFR9UY/8UOau5KWeFTWh/lkE/PAytvvuZr8K
4/OTdj+AYGBA0i3+iZnyZxBgoPJfMkKRk82IniMnmi9iwIn9xP9GLrerZlnJMzBxWV0UT40H3evv
s9AJgM6EEDnQv2c6Sg7XdVO0sXwCk+Y6GM4XKKcu5bdVPAb6ojyYOU52Vg/xrIAQoL1tVvRX2DnI
mGJRRLLrHzZr5t4E6WBrSmujBG0s/SXH7J8ti4Yt9/3DRgb7hs0FrKpKbnIQoPpGOR9SAz3raR8a
Rt951jKeAQwMi42HpJXfxnJ/EGzw/sX8pbl8620yUbOxOvSZsVpSeljPrJEELDVoW1E884BeSrf9
qAl8077JeRXKPmqzYt3upMVukXqIjXNj3wz1nSNi/t11f5tN5Qz26Dip3mCE0dfmz5N8appvWfHZ
SO8yoNsBtvr6LrIfu3YjORPtDGtfW7SGiS5bP1apDxqNoz0orZtYeYT/EYQUu15vszjOZBukl6gx
4z1cHFmXYx6lRz3MTqKKukA3dK43C88KBz2iiJVn60fdYY5rCJrio9qbgu0TyeEMi7rqo25XqChS
/RGFBIcC2NfJXNMQtb2KrprORf9DR5RSbuCGkgFJEyMDUGCa+EWJ6im1QEfj2I07V1qUlc1thpbm
62ryD1HEL73XOWsix8SUtA5ZZVbFBP/AneOVEUXbopsjDcYewfFFuTdv60MRCRNwAiXVOTNTSOpq
rzYeJXpknpbH3m+PGnubhuoxR/tkYKHLRXYr4XT+fqLxVVt52Om8Wh3w26FCzmIn1heXnKwAviKq
Aun4O31qG0+sc6Zl6JJaXU1UO+o2zOjRmn6M1jmfRXiWIsekc/YFBHerPFJ4/OKIJbnVEwsEWd6t
vBO16wh8kM5Zl0Gf82ZI0XpXDo+dibyl/em6XgrMMQ/hosXUUKUa5mRs1WDKyyArsxvwDIXXxQiu
OQ/hMuljW4wGTLJq6idda73WmN1cp7lHi0oEEb6fhnnVOh6+JW51IwPBCBoWoxQtEuSpw3zvrfNo
eXII7JBoOeiLr/3x35bI2ZcuBczwOmsIc0fTkxFPm8Rfq5/U+K03AdCUZUbTBZy2tw50sIpe71to
+WB81rqwsR6ur2NfI15/n7MVzJuZCei7fZB8HONER9cduhVnEdT1vma/imGfsYkD+kYpydLg9d3b
5W1edJ9kSRTg7LvKVxGcPXCawsyIBt025J96/2iiHXLuPbX8VtlPXfzQElGOXLQmzjAMBZmrESL9
ZHmQtGiYRHD0/xD/vy6JsweVmmREqaDZiEajOVRCGiYP8CEamuNRk+zZpHVAAkCDCKcS9q/wq2gu
8EhWWjpljhrb5K0hK6ekgSnhWsl/MBwZNqE1fbeOde1fV8fre6rydY6myGcFSF2oGak3uX5Jm8P1
37+u7mD1fKuHVdmqwOiCZUrKzKV5DVyiydV/ryNN+Xv3VL6M0UxSY48TxMxIAQ+xlzRAH0kF+X7R
WjjTIFn6JI8WqwlJ/pL+6IdHoxfVcvdDideFsPPa3Fu419KaB5ZaV/pwzBRfyu1QIsdRn1ylGAVV
V9Hpc1YiXuJRMWyEoUn3TdaDPhUV+0UCOBsxp3RJJjQb+3p9GbKLNAvU6yUL9e59wHhqgKkDgh6T
OxO1AjQ7JUjhdIEWpii1olP/D/WL9NWWkCigwYi8RPVV8u2gPHeB4yciOrfdFW4+gDuwgdIBrcYs
L0duM2twk1EEWSqSwB3SaveSVbHq+2wGpfJJH/+4fkX3sw+bJXCH1NkyunLAcejT52XxGPpS5tu+
3PjWRxMTKtWpiEpBcnH3Km1EcqY8K2WrzE10FNvaeABc611qWpFKRDBpwqVxBt2uiV0DiwNtBQc7
0oP1MAOLwc0n1wSJF2v8QN+0IdhP0do4Sy5Lg+n0LWwR7Q5VfyFdGItIJkRqzzP80b6Tzeb/SLuO
JblxbflFjCDouaUplu3uaitpw5AZ0XvPr3+Jnvum2BBF3KvZaNMROgXwIHFwTCaKcEjDQQjEkU8d
3L+7RJd6T47CS/AwuxH0I3tv2MtW43JlYlZh6vb9WPm/IZ+moBiQKIPgA259V2tSR8k+K9llRFvX
tn/Sb7RxxHUm8sOgt2SkNTqSCEQGx2sFpsJePMj5uUx+xDxijfXgdrEyBlDSxCy0jiD+o8RqkQve
Gjc6tntQGlnJD/ClevFl5qXCeCtkMSQRIcPWYIVRcJlBfqV0A8LD1i7V0qqBXwZPzYzjojoDKXKe
GYJagRpATF1feZh6r+e9fHhHT2dQpS18n7QiztdkT6BgJ9b0F7IpSH751niHGOqO9wx/L4FsOQoD
KkHWk1oeYyRVdr7XPkWuMXrlW/xGAygrfxQtwdl3b8pjI1rFN/1520vpN9oyziBNKUM/tTfhNxp5
Nv1PAa/oxHVMBlbGKRXSLkBjs3iVQpvqyYc78L987TEIN9q0QMKXT1sfpLmdBlakK46KIa/p1dA6
uhUeyoPxleY1yn11xhz/p+osOeGxepP+dxZhWtlbGGbixiAQEynSkE4iva0rkY1oqJB4hAGrMffC
CIMsZdEXpVSglUjRn+bqGpTPLdiw8t22Z6ynxhZmGEgxask3VXS+Omrb7SEN8oZWFAuvJ6jcdrUT
Dyg0ZOUBrIC7xJf+qI94YZzBFtRO+qAXaABepw9yXt37beZwFkj3acP3WeIFtKjXXZHglq2d0aFZ
bjl+r93NVN30Qj5vm+PcPQYDLOIcaaMgIKYMTdNWc2JPYnbMtQgKtPUxmTNv2xwPyAwGVvpRNGN0
utEzED+Lr8SJIekUedoZI+NuO1p8qngOPBsMllSDOPu6iLQUzsC9lnaH2pAukW9wvhtFjK3PxiBK
ZjRxVo8YyaBVJzoqMR9prpuXZON8L7b1Ft+qJ81UoiTROx350hJPb36O03PPk6lZT4fefJ3lXvCF
SS5bgjwsTd7TxJRg4zI4goYLJfKa1xXLQXyWgUHq+jJq5A5eP+4i01HTp23H4+0bAxuTUSRKStt6
y0G4z0TEcbphB+nwHHfJixZpX7fN8ZZD/754ecpIqE2TiUpLMLut8sVQOZztvOUwMcfUZHo++bi/
xvxCaQ0TdF+DrULdGdP37ZVwjo/JAITe5GEBmRPwvvW+182CC7oHbxbmw7YZrrsxwJD1hj+ZFSqY
xsX3Mjc4pqfZhnihBSF1j9f2ul55Xzg3Awp6K/etmsDdKqK/kMq/L+PhTlG7T7NE7ps68WpzeOm1
4EQGcRf5qSNogUOCyt1eNe8zMqCR12IcmA02F23njowreSbHfPpuDKdiCDiR//aHxMT6R5ckpZRB
Egd3l9G9+MFeiXsr56k882wwgQao+7pMIrnqlGNopcknXP9mk9nbm7beov3Px9PY/JSvVfkchXjv
1rv50+RNdvOVDvf5jvQjaNzOae/A676ff3DMbl/MGKz6uIFVEadqN3c0O9I7CrQig2Pk9XZxKHbp
C89DeTvJAEiWh5iGGXHAh8It25+l5jTtz+0FbWMUxCw+rqcVzD4pVQQaaXdCu2k2cjaMtwQGOQJS
NmWvolw6Bo9oDCDhc5P/UQfNwhUY1NBIUZdJX9Nvkj5LSEkElz6waKM+neiRY4vHP8N1PgY5lE6P
glFCmBtHoF5XbPUMXhZX/JF+m73R9jFY2oRWJlrm8/bX4u0mAxV1rpqpPyA3F/tfRe1hHmYrDTlf
jP7238cwoAT+6BHFFMgQLU9UR4w0q4GaRXk1TE8cR0tr7KEIOQeZsyS2jdYvUJjUYtoTioAao1FB
c9Ai3uwQzwjzLJkjcBVGVaY6OeQ7lfB1UmyooHBWwjlK79fN4rpPayrdMyMFIAnktS/wJlZ87jAu
byX0RyyMDHM/ZoqZA/aMxGqnc5f0Vi/8te1mnEeq9v5yXliBcno0yQSoQCdR5nPyGNr6KYD4JrrS
wUGC/i1UT6L71NbPvFwfbxcZwIhCdUghC4agSX1TMTCX/Eu0eK9YLdZmml3tE1o/KT/pT3gkurQf
bQRhlVcciNt6Oi+ooQdm60AxYBGVY9IoCsDCv6CLYd+egoPg1eis51mip3/LEIMOmpLImVzgKIE5
3lJ+jkWCueZ9P9/PmEPVHzDTwIkm6LfYMMh20KoNeB2ROEVJNN3FWWfl9SXSIS2QvG77I8fp33O3
i0/W1r3UgMMMl1TrhuolNUDwyEmfc/aO5aH2laBKoelEG05ob27myZ7gZTveJ+LtGBM+QBkIAr81
bnRJ/aRoD4rUWF1yX/GcnGeGQQn0/hZql7Syg0SnNWe5LUapVQQPqSRzQI/3aejfF58m9YNejHUg
K6R7SoyNjLWlli/bn58TqGsSXe7CyKSCC02U8N6tXEoeVXnmo3wHKhr3P/c7j/+NtygmoAgwN1IG
LR4GJLhT4jup+BxBcnZ7URrPCAMLYJGLtKRBpXDQ1Xupni71oDpmKnsDyfeyWH4y1eoKJrmTLmh/
yUb+1HbkqRwmazC/hEa5A+WeXWm5F0jjsym0LpI4V9kgFw2UnZY/gB8OpEeWCNwRhHsz0a5T3drG
hFnZJCt3aaJewqTOnDkdv3QJiuN5dO4wbqj4jSdl1bc5Fy/STGwIH7hRY3hD1kdWIWUemEUcv8FP
BYl/Hkw/Yl30qgz8eFKIHHtruCniBAHi7buhlQ5NInzrwvJBbMdzmugQBcnCXQE+KWsYCzeX8yvW
EFlNMPJKAO/Ch1voxMChiNnXVjKAGnmqoFIeN7VNhna00cQDebMs+Crp/psvz3tR7W2pNB9jWXMV
6JK1TRdZdQsdEbEoagtcaZ6Y5J+VYXxTovZT22YHTfQxcV+CK7eKLD0YHX3QDp0QuJUhphAeDAYI
PhlWlCA6HPW9mfn7OBh8qx7hxC2+aYiB2WwkL/ko7fy2znbb3rXevXeLidm+6wpXztAUwLPaGZJ9
C0ij+n4R9EtO4evfMwCCh12xfbcJLN4IwrpvGyZI/WWqXMccICFQ/U7CdeSERPcwimOJPe6iilef
WI8VbmaYIyQ0kakJBFm9foL+npFfmyThdK/+pgRys8F4kS+kyLaNPuoCByG09O8KyA6p9AJG5Txw
ZO9QMDwVn6YdtILAOsjtKV+/l/7fvMw+2CfTGBAd64pzadz2kELeEm1odn9UDsFVfezt0ZVdcR84
ZmklvOfnb3D3Zpx5yTd13wudiRE3cl+C5DhzK89/VixiZw9UJZK7WPr//Xpib/aYML2fxSZVBdhT
vPagniAmiqoyCMmRQuUNJqzfkDdTzEUsCiSWCIQd0b5wTLOzGTeg09yl/ZVzDteDv5sd5iau1Uxs
mxEuOrdeCeEYab7WygXYqk7fAulRD1prJDxOPd7i6PFc3JckmUmn+GCPjGa3kSsrHL+Mw7UAqnFW
R3dp64MxF7OslopZiLjDcpPYiT8coA4hW20wPqkjcUsTDaCjPO2CLPIwif2om5Lrd+WzENQcvNtG
AllkACfCxINGJABORsxvXV58ERJzz1nsNqjJ7KxsCJkp32zxcJgJetmgF4Jpg294OGCg/FDbpT27
sTvsg2/bZnnfksEfItVJpKm4xaY0sIoIuiF/QePIJhHv+Uq3aONbsu/+LNCmQQ3gNINwNjWvHn7k
832CzLLP2UiKyluGGFRRxwASkzMel5N6Cob7CoSZdfKm6Z8bSJT1z9vbx3GM94zz4iiYSeMHhi6C
7Wl48M178Y+4cAmIV/6+6mT21T+rbSyMKlIygz245DwcKTVi4sb3Umn13+Kfo9vakDrSD+Ml2CUc
5/hNIfRmnYEXUYq60DBKHMBBOwahAB5e467OGnvK2uewap2ylfddrT6PCk+Ng3c7/JIkMI0+SWVA
qOLFD6hR7vwfleM/0fHC+uLbydv2l1xvJV3sNAM2uYY+EhJDwF3xksfkFLmtaCGdU3jlqXaV3ehF
kH2Y3sAHovxZ2vy2zQy8JMLkF7WIow+6Z617DmSrjjgPUM45Zwdv0zTv0F+M7JGgftN14gUBGqaV
1mrGlHP+uB+OgZR4nCDmqSES7XfBfswxGGq6QWG1IKWvPfOH+ZlHpLg+gHD7dGyiIKskDZcfTmFP
QrvVay/VTUhXSRHIL5WHqEL37+xi1mWvN+SlNPIHjutwoJtNIMQN5IYlOhykWoNLZyy7zhHuDAda
FNmB6mQaumVMTuhx7HLuRzarYMyhllUiKoD5p4kSLOwgRlZaDTLTIbgVSk/gRKu8dTJRTVUXQZu1
sCc1jxAibvNTo3HWxAFUiUEcELhMJK4R0JAGFfuevEpF9cLZNhrnbdwQ7zI2C9AmNVTbJjo0SmWI
Q7vD2yXxkrMJsuj/QraStyIGV5pKTKfEAN8HnTVS7HIXHY1Di8hzcHrPgLxVxTnqvK/EoAlUKJQW
jyLkmrKTVJyb8tLGHBO8My7RS3ixhUpQyHlC06h0VFLfUbJUwQ3O9et73/uey8nO+2QMpswx1AzM
AQFYCg46J9pHx/okHlQPTJFU89PheAgHLdnnbeL3TamIoL+hy3vngsXRStBbKNjdbnCEI1VemXn5
zt80rvxzD7CyPK1CoCkooz5NK01o1fRQZ5rBh2mg4tPa0z62wZuxvVTOA5AdKo5lXWgnOtQrgrK1
8/qT7OnH/4I0gPMBZQY6yqjA+yCAw0zevFPBeKOU1vSg4BBIjrjvc3t7Wb9pvrttJYMjMroZTTAR
U80IjNK46a4ADWe8Q3+JJX6nvF7+I6/N6Tdlu5tNejAXh6KH+NUolqGKt/zkJXfmLoSQVOhoz6M9
OVBL2INHmNt3x4EXVq6nynxfHWl1ssAtG93JyCJsbyXvLDBwokvdpEUCbTMx74rwECuzFUVOJvN6
+3ieyEDKgNKMNpeo6w/KtSAQwPIvyXRM8ILti7t0vOKPh3+3MgZURDWsRNFAfaFUcxctvXdiGChW
XcZfpaHiTUlyvhM7QKyqQiikKXLmPe4ZcFvyihj0M2xcagrz7EnlVBg00ApiuKtFrJNBmfd7rO+0
4KXxd9v7xlsKPesLP2/TQNeGCU0KQvZclt488mZqODcYOxsMpd0iA4UhWjzUvd+WdgvxuqH+l3cY
OwSsjGKlqlSzSbr6XnE0HtJv8p35RYTK27SfP3MnxnjbxsCD3mTSGGsIBOpRsvrok857Mr3HmYwP
KAr0scG9jcI6Rn8/fpgyCpDMT2fot0bW6GiYSGvf1H3xQlGvflXuKfVM4lS70A0vSBD/EY/bhx/A
xDq9XqfQe5sI+MVPWXOvVGCd/7ztfGvI/sEGg0eqmZlSPHcEL2LxvU0dXTkCpTFULz2yldM+Irby
yJulXnHJD1YZdJrJGJLRB9lGgBmGJLC04SEVuQHAyiH+YIVBJKOO5l7rKspC3zvD1/wwO5JiZZd2
r5f24AR28eTfaW/DiZeLXfHNpWH2BdWCWqQqAkIcIjiyf9aDH9tfjbN97AspGc0SBB5wjH7EBLon
IPsac0bjeCYYVMrqbKwaHyYa8qmsT2T2uu6v7VVwPs+7ONsC+NDZhhQdUo+OPp466V4AV6FMXFM8
aOj42Da19qb98EXoF1vYkvM+B9WziaOkZRcMXd0FvWGZk7/zFWknh8TrwNDVT8LFVLJzH07/O8Z/
ME93e2E+SCp0SwrofxP7zhaKeS9BZ2p7ibwPxoCFETZCOsQpQrQ2OiUlOiXk7EpkLiP7Str/w1IY
wBC6qEZdEqhofJnc3IG8zZ14oIwL4ZX3Il9dkqnJqqJD6txg2QPACpQlSt0TDArcz+LzGNmTxEmv
rJ7UmwmWOaCEwH1VSTCRSZ8z/4se85IZq9tlmpDLhtKyiirFxy8vTW0yV7S0RzOOGXhUUYzaUzGg
0vuDWWNIP95MMaA6hJExNRHyNiNUhJX90HpxynGy9e26mWAQNeo6XzMCfHw53XXJt0r+uu3Ea2nD
5RpY5DSgpWo0aou2AXRsRo/JnYoHPjoEAdfaLjpQNt/YDRzeI3/trfjBLhPvGaU+j2ldEzxRyY7S
y437+pSfph1NkEZP2Zvmbq+UHsdfgovbx2KTTW0eFXI4lmARyu+JYKfdbGk56tic+51nhn0odiVa
6eYRRcGIXJQq3RdR4Y411HDzgtOrxfENNtdUyF0ckAJwHhWNhR4DS54MzuNpHRD+cT821SSqQ6D7
HQ6TXkFQD85RxJYZ8gpl1Im3Pg2DpHIegN1Jlwk0jIwjgR+0SFi3fPYauvdbdhho8LVArKJQJEhl
FRjOphnHzDOeh+/Sjqoj8+BhrV//g48z+BB2WhGVwkDt9ed3CsW78JUSrIFI3+LmmHjuwECFIJqR
1IDTHHlreYfbyFMO/d7fU0141N8uqU1+bJ+o9Tv+dqTYNFObSM3YJVifhK6wHCe4B+WwpX2nUazA
nWrjeAmbXYLElpTJM4JL/al6lXurcyXkPoU7Km0oX4IMI4n9Na8sgkJjbvOaKTjn+pdEE8ji9HKi
OXr9ICVePz4ibhK16/aWcs4bm2aKtIZknYnHgVC7oYQSzjXiSUXxTFA3WkRGeYJCNBo2iDMHjyS9
tv1XI/+DOx6yF5KkaSBIUNnxPENIpDJFxdkJ/LvE/CnH3//3XVr+/wxeJOWcj3MNv0sM3x7QOzPL
x6o4bhtZO05LIwxYFEZNXRtggfYlcMwIEWcRq+iwNMCgw6xVSddPESVgGdz+kIPvsTy1VvAALq0H
hfO6WHPfpTEGHOIhHCV9xjWvQPc9eQ7MxK78XU3+oOFRWdhhZ+8muW9IogCEhvxUq/faBBaO++0P
s+bAqqhpaHSUQcWpMjdsrUSzDvpKZAlK2TaM4aBP10bp7G0rq4HR0gxzTgJ5qoahnTHUBQlZ2lYJ
pg+aiNB36S64NM4MNvl431YWr9eWtz7698UB1YQuQS0VD0ESulH2qFd2HHGCZJ4J5gDJXWRUHZjG
/3OtP0D0xZ7/pC8VvnD7UMwJkkQ/rbsIxxQ0H5gfR9vwRXcrR/VGt3D4spzrB/ZmjjlP0VTp4PzV
sW/VZe5/9MPnbY/gbRpzhCYhaI1YwxESo4MsuYpx3xUc4Fy74hY7xlLrigUE9dCDiQu1UI8tDoAF
UclzqoxWLRbojsLscV3FB4nUg7O9uNXc29I0E4+Lfei3Kc1wtNAGbnea966wgQk16Ie89SfDmb3i
jPHjl9QOvtHR/+jb9i9YfRGoEL4wDU1UcHswvyBoqmaWJnw/CBhe8QpxBd0SGms+Tg6KwX+FfzUn
7iGnWMFGhEubTNJFVwSDiBVeo+E5+EpjGDrF4edWdga/gWc6PBhezf4tDTLglUP21J/1HqhyKO4a
G8Tr0ufAy85QBXpn3AJbzE7hNlNzVslAmRDEVRq32NneuJ+CN0y02bHyuW55Wbi1sqqiQj1RF1WV
4B/mxGtgvM0SGdsZvFLRo8bzD5GX74uzspNOqcdLV6ye+IU55sT7LQkbHYxSDgEppBrYmviy7ZOr
51GSDUXCM1/WWW4+SidCQHL9d8cl2bd71UMjK3cdq5fzwgzzfbpkirugVlBJzGY7mrsT2FrRdv1V
b9L/vQNCUReWmLtFyeYsC6USOxZ90RXZipRXofiXNpjLRS0n5N0qgNgoPunJz1Ly+EQaq1i8WAfj
aEad6SaJYSOur5nf2ul0FNu/tj/++lmFDKhuKOD1JRoDSK0xtonR4ClP+ywwxbgf9+ojLn6kRFR6
WPedzU2L0P/zF0Ba2GQBSYwBwhMeAEqJK1Peo7XDnlL0MWcOn21lfRdvC2TACFMJsVQpMYRpI/Ao
oh+gbdBRZRBveyPpx9haE+PeQapEJMuQKDVENBN/KYGv5vBFbA5VyxuX5Jli/JukcgDOPwF4HgoW
GfJdqz0k2qNfVFSbYXtZvN1j/FwOFX+OxgjpF3JELrspcqvoedXrVYhb+APj6FNjtNlQIDXSaq6a
Pcj+z3+3CAZCY19BkyIBhA7l62Bi8jOySt7E+1pjAVDn5mdM5BRM06gVIYzoUMx5QBPMU9I5yg8o
Bj3I7ugGNjLZl5zbMM/5QCxnWSoZoTwOPh7T0SOGr0rpqgyc7VsbBV0ujeUlU2RZKGcTNgY7R95y
X3mCG51N6CK89aBmEJ3mHjPWB1Qrkx1PPHX9BXnbV5aorE20rJO6gkZMok3ZmOe9hjEWTNs7ucdj
VeHtJgMWuqkrwTRj+qBD7sw4p8UpUTkvO+6CGKRo5GAe9A7eLqumaVUD1hRYwSx+qvzQEdPhIkfS
IygeQbdZ7KZRKK1ZyDjv/vUgZrGrDIaMie9XeYPG3eGoeaJLgxjT9fcZDWL2GFzixL0UJjbQkaUt
a/SwEoYa70zR6Jy0mq+5MezUunvrWl4RmIOOOgMmQRGN9dwh+KxD4yIX0i4ihqVBirJI211UhbzP
uXqZYdqAKAoKSiorpZFDtGb2y/+Uuim1dnQs97pH04Oqs41jq0u7mfolFTnN0aw1WJoRZo6SF6cI
9fs5jjw/mK0i5BUTVmF5YY4NDabCMNIMKyO+NwWGZaSJvb2gdWRZmGAigamL0zlskR4KzwaeQ/U9
7UOOrtLnvyntwgyChxEmqqZTwessoaD/i0vKClFFRRINg51PK+M0H8o+RwT3fUCSNQeTR0oVyS/B
i3+WadOi54PeVHzr9pxFUxDZssxcR9kstYLS4U4ND/NOdGn7mfmY7yndXOpObxonK7Y2IKCosq4a
mmwquvQ+hbrItRRiH0QAULTnH+gQoODKHp7YFuVG4axs1WMU6B1KsmYgK8rAJ8kl0wg09LmNxnip
g060krLb5/F0jfTiXJrNaS5/+nXrdn19ltS6tvxGqS0hq1w54IW275X+X/YZpxJEy3jbiCxLsmxE
kdI3AFokt6JH9Bfa0JX6pHjlAQTUrv6Y2CjQO/IrGHce85+ml7ri2x9dKIvfwDi4MfZFCrFaoFE8
HITsS2PIV3VQeedo1aUWZpiNFyOxMxQDZqbj5M47CQOKsaM/Qn3yubrn1wnWv/NtZ+nfFx7VzyA0
kCvE1Jp2GvTXMX7lOBLdlq1Px15Po6+RYHhPG4t2tE+f6OQqZVXBhMeOl4vkrYZeXovVDHolSk2W
SWiVqyxQQElia22vZ/WJvfg8zJ2kT9qYKzUakygnXONR/ZNwj4FGb9vM+mNuYYdBFsPsp0ru36tH
4uNkj05yKi7tPXLu+6C3ytlW0aCMZk2OWZ73MaHv3NZROsomLQEax/opcNU7P7TE3XSu7cAJL2h0
3La4ehHe1snOqUkQE4iUGu2ufQIiywZ8A0Nuoddx6v8Sc84FvxoSKjo69mSiAdeYxWWpIKYRAXtR
qj9O47FM3lIu18q6B/5jgw3ihSmKJglhnzOaVvm9hVwbnWginnonJNhHzBd/441n80wyl3sQp7Ei
DXBJ0UeBoQ3dsTPd7a+07vW3VdFDvjhXyDhE1dhjVZT0t/FaaN3R6JJ36/BWwmDfFIoTyfICh0t1
i/i7Rr5tL4PjADq1v1hGk40+qQiWIbXfRChwKuo5zh+3bfDWwOBdK5ll05U4uPP0pJtvMy9dtf7o
UKFEKUqmKOoyg0CxLoXdiKwY6uZg83H+nl+XL+IORMjclqHfWIPMHy1fmb9I+OqR0Iq9/w7foxPs
QVJx8c+Uxa8+Iio+/MHeoZnr/40x8N1gsgvoDX2kvHWN/tmo37b/fwqav9xFi/+f2TpzLqo4oso5
IEG2wnmC4NKxDS5p9MNo3JLbyr/+NFvYY0B8rtCGAr1qAE5qN5A6bywRjfa4/xQNLV644vcpj3Rz
9Xm2MMlgnDEMwZCYAAOl8ZGU2wkxKqdaaAUqp5tnFbhvhljgNs20VrUS3yprz/r4mpPUMpSDnBzL
jtfVs0Z/oaiqAdkKSdZ1ZDc/ntuo1f1EIAZNHPQOcbQjbU7RQQ2nu9OOIAieEU9QWkkfpXXOBbWK
GQvbDGZMmjnq2QzbUXjQMXOvTQ+T7jvbjskzwoCGnOatEiho9iItuj8tQ32QR87Z+s1Jvm0ic7iG
TIzDrMLVTj2RTjspB/HQOHQiqPQ0nlQMb0XMUeuKdhQmLUf6RfNtP+nspOhtmXza3rf1E6aBhgBs
2FDiYMcwQOaBzEsBd6+RUgo/q/v+lJyzAy1O1ZjQ5nXVrIL7whxzD45zVsSaiXfIPNyl+X4eij/x
toUBxtOlJk/TiCrEad2jGT7LpqupnITR6pdZmGAcOpXCYCpUGsEW92N+iMyLar5uf5ZVnF2YYNw5
9sssyhPkiJJUQJVLdJIOgUNfOQMu9j4JDmNGOKtajVAWJhnv7sNYEnxVQ7X7SLOa2oEKoiU7XoTC
2zzGrVO57mpZwu0uVT/i4UfSPBcDZ/N4JphLo1SCFDLhLQhktZOZQOuo8Oae16W9RoQDNZjbwWHu
CXRtzFRiBBHdWTuijnyFfukMHi7/0Nt0roM20WrQgwndaj/sDR48rOfYb/Z/6auemkYYR2xkevY9
sCih1QIEYJ+pOt9sQw1wb7j5hUuYuw6CC7NMrBz7FTEiGWbpNIuMQVqIIBwQbB5oExPvEbf+JVVR
V4ihIjXF7LFhDhIlAkBKbHga5J3Wo7k74BFjrUPSP0bYexi0pRNRaPRfKyBtkYV9F2qcs8VZx3tf
5SJsrsZ8gEYRsHwmASZ/PpdZaI3K0zZmrB/g2zoYaPWR7K2qCdOBefhQJMdqeG7Nhyp6Abe3pHZW
UXPs/cYVbgYZqEWgFEB4AJkP9R5ZQwQTApJIBZXCBPMT7+Kg8PNL5KndjDGgGyBtnkHkG9fhdJ+A
F7XXnv3QG8BHtr2L63YMtGwQ1ZRUNmUeE0ScGW1K0YVr2qDvB2Ip7dHPDttm1p3uZobBqLwTBRRy
aIk0vJpaaRUGT9d23eduFpizUxSBJgstitlqDvKoqbLaYf4aKTyNvvUuHmQ4/7NhrIDHkFdg7hvR
WqZ9gTKkm1xpBTtH9QTdcqfEMZ0/IHUA8N4MMghU+lNvxAJAYWzHkxBFj00OSfdZ4uQ6OF/IYI5T
P2Raq6oAurk9JuWXiHdLrYb/OjEVjb5EIUv/MSRXdTPOZwVP9V7Ac2Y4Z8HboH/tpNEKO85SVn0a
rXDEENG1rBnMjtUd+BCFFknvsbgM2glNLvbs3wU8zajV9nB1YYfZsglC94Nm4ssU9aNWB4eejDul
T8F4F9jKDCkNNSjsSkntdsxf7O0DtY5GC+MMGnW+nqJCjxcA6HDuMG10jS7mFwJmXtGKr4TTT7ne
LLqwxsBROEh+Ijc4v7QSOzslxCD6PTnFyPJDtUPbJbtJt3zcwjyittVjvTDMuE0Yt13rqzS+7QWr
BbU2VEpF8ZGzmXSzfkFbQ5JURVQVdOcx4KFNJd7AIg517TSvtCCEVtg78CWew8fcRV/Kj217q2cN
RRKkYyRDUd53e3E/ikY11LGMLo5IvGTCD7PgrGd10xb/P4O2JiljOZBwU1WirYpf23DfxdftJazH
YwsbzJYpsiKmOs031868Cw/5YQSbEGrJjnzX7UIqmga6Fl79jLMwdphLHzJDrZIJOQTB7SFilFT7
Of7GWRk9tr84A+5CaNViTJuw/deRKrXqCDwG7WHnqju6Jv+cHKoDpfjgFVpXXz4LY8zBMuoJmkV0
oliW/vLJoTSfie9q0hNBp1KMII2ztlXPM/HE1U10/GF68CMKF6DcqKDpApS/Vz9JNrGiq+EII+1D
BfEGMoKlF1Qex+j6ht6M0r8v3D3qJgwa6MiIaJfOpY8tEIij2XZyMgfyrxxgXHWRxQoZXFT9VG5i
UM9C0cDTu7usPcYaBw15Jphv1viQkRnBNwgS9q9ddZelve3Pj9ubxrNB/77YM6UJ/ASjl7IzGy9i
e+9L50znROmrN/Jip+g1ujDRk1wp9FGGmkDROFMp2m2U2V0yW3NT2MNk/ssPw7yEQejk0+Q0StGD
16afRnLvl0/bm7be5L1YEgN8OpnKsjLhaV1oG1fRVuzgbqTVfSfc5Sf1DnSNtUvs4dBelF0Fbice
MxHvfDGoGJcNwegBErgZUu3xZRi/b69wPea4rZDtAxnqrJyVDgbk1FZ38r6XD81n1SseRMhmaTwO
Do4XsiNpgtGIktjh9m3Du0k/T2IN1uLJ2l7T+p6hxiabyNaiHeOjH4phH7aBhBqsOu8yskt4mrzr
Ibv5jwF2ZicysiQGYwyuQ3dCGxnl3QCH9Wdyl7+qR0omMokcX1/9TBClMTQT3SUa3lUf1xSEhdRG
8nu25J337RAckL9HRwuf02O18ru0xTh93rRdEKVY3t89JejysONvsdOeIhuZETsHq9/YOtvfbM0x
ljaZb6b09Wj2LeBpqCEIIQ+WMN5P8su/MsJOi1QVBIpbCUSIo6w9YAzOyszpTHyeABP9rex9v1gL
2wYtd4jd6xhOTmuVVLVN9t5rlZyuI86Wacwt6A8yieKwRq0KNM7lUTMvOa+U+Bu3w9iYijkgBX73
0e2GVCJiFCq0Gi/viJVdx317LA69Z8YWD+pWU+maeDPG3h9VkI1dhdw25vsmiwZ/GFF9iCcLva8Y
IvAfZ869u1rWWVpkTlUqgxBILpFXGo4U1bufolvg/S0KlnytPmXPtZU4wQ5JwPIacDMy626CLlBi
oCMW4xIf91YwsiFMaaYdDmNB3F0Z74ZsBJ3l09jHtg8q0ljn0aStvWQ18WaTiTSytgZtfYf64xDv
Q4xVQ8DeFB71lBNsrCHw0gzjNkGnzRWONJLU8nOUfZ6Vt+2DTL/LryfstgzGU2Q117q6RE041h71
7mcvK1Yl7wM8zXnzR+uH7GaJ8ZBSy8B7RTOomngRTHQNYfZI5snWr3aXLfeLQdxpUvQeOnVwhUJ1
EqV9aEfDBXn7vg713mrFcTeFsRfVqVuEoWWmd/6sPZChvlNBBRxIVWDJqWQFRv0VhEKe2GIcbdac
qg5rC81ckDLF641zya5egsvfzCB2WytBG6bQptQu5YF8wpTnEy5B/LpLAQrU2I3/4mWzV1MUyPaA
R90gJpFZYNXzSpORWkS3873vzVAxHSHNNaD+2vwXfWmrX55osAcacVNne3FnaGmYpMWXT8gR8Go0
x6HfbbvxqglJM8G5go5fg21xTLUwnM0S6DoML4rwQ5euk/R128TqgV+YYA68mPiFWhmoSs3GQck7
K9acvDr0f9JNjP6Mf1bCHPg2yMdEU6ENImbVPhkw6xOLKOw1b7JfPku9z2va4i2LAQBksvtANqk6
fd1eowmTpUodWnXVIHaIeTMyq2i2WByDAW0qx4ZJOT0CkcrJFp4Uhc72Z1p7tS/3jwGAGERTRTKg
XknIzzz0NH30zHlvSC/EP/rcFsL1CG+xIubsZkT4P9K+o8ly3Wj2FzGCJGi3tMe2nx6zYYwTvbfg
r3+JUXy3OWjq4Km10OJKul0HYKFQqMrKbOWE9b60MD7Ur1GoQorB8kgoH+vamXwE1hMR3T27QfvN
KE+IqBqT2hFWslcVcpSM6rxa0UUxp9OaGWE0loL0aD9abOxxpYnW0GpKlQnPAIdl6Ylb3ZcuCJpQ
XZTPIiEm0ZZqXDZmzhGtihSgqPRf2ik9G279O/vBivjjMXE+xfd5IELd7dZQN07DsyaOcp8uSo4H
MJB+VeFqJ3ioH2GSy51/Ti4kIpjmOGZy28MoCv5sNe8u4M3ecmFlHSS0MXuEFXpi7K7gavfoQ32B
Li3s2YL5SOGX5KKLnRnNMoL+EJy1zBqr90wl5pwZv3jhiuaqBcdd42JLZtGksHKkoZ11WPIvtoiM
Q/T3uXBiAea1pjNi5UqN57RfrqrVCZ6Lf7iZbn0fLp60RmHM9QTf7zuHcdtkHnAcgKWMd3/q7KH2
JYbCxHyoDzpoYbLzx8pmW+fkQowhoZswsF6GrlRHyED4Mm3vcr0RDCTsbqauabKty5ig5tuNq6pq
AH4hktH8kNAnaxQ9EXbv6I0BbidHXTLambWZtOu/sfDlKfEkN74w0SOoBdynwofBfmq1scntHc5W
j6EO5AW9311Wr/TXs3FkAMs6YAMsXSgMJeyt8c5f3izyTcgVN2cGPl7UuU7dhbE1g2qQUVGP4DTL
A/1BFXy2/XC5McgF57GvFYhpoaqaHaEk86/+NT5XEG1H57MMURBSXIZNFGK998/FxiwXpVUMhsaa
BI4aBkFrTyWjz/IYLLJAh4Z+XdzsDgv2qk/AMQfauQpF5fn9WLb5BdyrT2uiaVZyOOwMSD3rDLVu
4kUHVipPg4/AWY2NMS5M252etRmrRKhDf6dhZm1WWkGoERxAnrqoreWKAsaAXaSTU0yXMvl6OzXa
NYDit6XglYwuCbdhdK4bgiFlsFhJp6Z6UD5CI2qApNYCX4GGNwUXjqGH0UjRir9v0eVoS8AJRtGh
JqKi5G4cAUwd7wnIqBG+CYRBzSxeUmgQkOYq08jNJtWdIlENRWSF++Bq3AyxnCNadYV0yJThQKFk
VljS4fY3YUHvXbjYLIa7kEHwoM+2ggor1HByp0W/R40mzyYalkT9riqPuZV6t23uh4yNUe5eVuc+
SnKMhf0ZfCm86JgFpZv8KADXIn53TULrSSTcuF//Qt+fvf9QAuPbW1lhpmvZIqvTrgycUX+Sj9V3
lVWFPNETaj8ybGxxsYkAf5tIkIGGrQFA9woK0KCEwrh3/f/BZLA7LQkkwz8r445VnEVzby/sUfN9
8dI72Z9D83MW2E/6t/XE8jjM2t1V/jgI63zs9nrnPBvLnI8C9NSshFnWSHkic+QvluEsi/05n+Qz
hCYhWqk6Emm+Cfxn9/2xscs5rUUS2Rok3HE1qvaIvX5+siC5lbkNIErQJaiANqjcaXaWB12Ekduv
8GyMc847tGjR4xf8H96hd+NTHBZeGfYI/1Aye5q/MqGJ5in3Uk9/Ae7ht0kEJ2g3OGx+AxfpJJva
0lyBnCXXXszyaM3P/fwRZsqtW/HpEiEz6RhjshZGQHXmYedLoXYQPrd2HyCbtXApkm5Q3RonHBZ6
mi5NMB0mh4SsI5IHUCsV3HECz+F7ZMSK7XYlrKFEXnMLg0GXrj4k5lkMOhMFAb5BNhlp26UpkBxs
tiY+lEDFWC+tx6Z5pa8ivk2BQ/AUjSMYZRXzz0sku8jxZ6gLOUsjeiuKNo8LNO3Yl6s+6fhSQw4l
rV+RmTvmfMiH0yrrzu0zzk7RjdBCuNBCwAZu1eiTeYueOkS/WtZ9XFxs9fm2mf2X95v3ES6UDIo5
xkMEeM/sKkHvo2XqDxeWRFpfc7cPps5hE8D0s+h63x2/3hwvXvwDg5FSpaYofDMh9fisnONQxxhP
dxW+CPa3UieE4JkPcmvugCmR1M+tPbFMOQqZOtoCCaOv2gNrd8du9GP8kXyKA3K8vbP7HvmPVb6z
uhq5VJQZQYdubo9lS0+13AfR3AkAff/hmL3Z4Z4fkI/FNcSYTsjzxLLwoAXqG3qIBfS7CNgWikmQ
Mf0Hl3mzyN3uUQzia5OB6osjq5dMB+KxrvFw6g5seig7NOGcufbxY2f8zS53/NQsazrwlitepM+Q
CiYHiC+7kpDGUrij745eK0Vq9+dBx2biFxDpGg5xmSRwBfLe226yH1PeFsWdPwgzzJLaYVGDNbtp
bRx0XQ8wWxeu0uyUhoj1TuSV3OXdGzGdjYbt4bQ6NDHxNv6i6YL8ZD8telsTdzvnaVcrkszeIdoQ
DDVEUJry+5DVnklkd9TSh9asjnInUs9k3+V9yHwzy13Yax1DwAjgQS+uBg9zZvclKQWP/V0UjQEm
SfQHNFDl8+CFfCotrbGwf9VluFguPTXH4sjIuiAhBvrAvnANh3FktBcIsLuVkCRs//u92efWqBOQ
BIM6HSA1+56qrTMPmCcRLPI/PBXejHABs4yhbZyB4fnPYAcDpUn+ALFhxl39kRmgzX7yOIaukaak
7ZAkmNGVDAmKv4e2+Xz7iO3iMbdG+BCpTfmiaijX6079qgRNkNxbL+tjD61KvElAMOkasSO9lKI7
fN8h/9lHHtawWF1b1y1qFuM4Hi2zDzIl/dAt82aCi4lzF2UkjRH9Lcg0g5sa7gF0n2iSTrQQLiK2
cV63qTIDpTi/tJNrpyKP28+B35bBRUEJYz+06ZEMTF8YrlQ5ZFaQQj4+jF1ki8c2CQQuITLIxUFw
OxZghYGAkhb23zU391nBTh4dKSyDBHPF7m17gmNrcBGxJ4nRxhlCUz9kjpW8libYVVtB2N01YqMk
w5QvMMTJbWJZxFBmxii+NypQEO0rZ6KI8WCTub2W3XRqY4bbunVIhgasMrix0ktUfM7Bsqf91DLR
O3P/Gt7Y4fasKWytoxLemfYzhAxB/WD60pUJCbGShUiHdffKsm0QuSuYLAK+GXfLBvCJakWJIVvk
iNkfUgbkNH+ojoS5KDuP7+6ojR3mlxs7ctkbRibb6K0NIH7QI9dsqruBtJdKVg+4mP0BzLc1iK3R
cQ6ajIZq3aTgN6W/bn/E/RLU5odwgSMfLBnFCsBBe58Vb9nwXvQAaQzGIIebK3ITP/L/R5tcGNHn
Rc4y8GswwUb0aZVz5MWh/ZS6CxN9vRbhfBBV5/ciFzSsUWtVCOCTPPRhmjVzGAw8oxTzh4wJ44UW
guOwd+o2FvgXdQ8xkUKrcOoqTT2URn1YJuJInSiC7HZSTEJQ17VlAuImzkNJPFp9p7DqNICmDqP/
SU+/bXf8opxkbwjjQHQkdhcGWmjFMMGOJfOjQk0m05ky5mBLq50c2OdKORqjiORyL5qYGyvcgSjb
NLJWA6e8m0J1uMdFOevHgQhSgF032FjhvD3FAtcOmlSeHFO8jYjxQylqgXvv28CUjGpqBlh4uKwp
xUCnOY3IMsA65YKVA5ydvQCWvlvqNHVTQwYKAgeLr/Drq10SqCZDyu1OfdKdweuO9hkIbi/MXYwN
9hDqHCB3JKaL3UU0mgBJqZphawpmcP8OXFW0jrNlg8MsunZHaNa5sd+cWZMJnWsgd0U8dCy483Fy
a467ZMpponmhosegjiaUyiCNEPuddU7MxplB+Hw7MLGk+ZYx7qYx5EUHbBye3qm/K9DFDg0GTGrq
NACjRcRphPnU7t22XR6XxvexrvVNhvolu24IyIUhd3ig9yO+HxRlM+9/Wx/nmUs8m9Y8oN1AlZci
ClaUZ6P7PCOA2X1Thdn23hW3WRtf+EgLiKO1JQLVgFxuOiqH9Lo8yg/xhbE/NmGTCc7dbgQxEBch
N2DaQLn+7ZlUzcom7pA7RtbzqrpmVPvojTkrEfTPd+Phxg47/5urOyWZWqaGjhNQnWfrMtR3Y/F4
+0P9B78wTdswMPoGDNrfNjp9BOfUIrOXV3VkcHwmYRb9e4zwXpSM7AYsBPf/M8aFXt1sK7Ky+WaF
JM6q1I6ufAS4hJRKReVN0Q3I3P+9nroxW7rMDBaoO1E4hkA5hmtoPi5+AYIlUd9pN2gAUCljKJhR
OnExqrCI3WU66g4ShWqC5Jmx4tjrtZU9bXy9/aV2nWFjiotPEe1I3iNOek1ceIDiBwsAStGvDxix
FDZ5iehDeFi1lUiJZSZ4P5qDHcDatZBLLKgObpvZv1U2djjPhlt3VsJotooRRWDDLTB+5KTfJocB
rxZ/DEZP9owDPdSyI0Il7yXe6IRiEgRj42yo8G8P6VWSdEq8YtJK+VerniNkuzG9S8zHcu2clUGE
SwEGa/fTbSxybt+P5iLJyUy8ruvdqVocTJO5HYQ9BLu6G5c2dri4pDXJqGUaSBjUx+7IhN/bkM2d
TL7sTZg+QcbjghIkFFjdPdQbq9y3nE06S6Rjd5lXvkaPIIlE8xXKbcY9Y6TWDriqP982uUt/Asp9
MGmCU9TAp/z7E5p9TluoA7MWAvBRB9aPTH39aQHSRwMCU0FNOEFN2PaWr91VhAvZT0w21rmr1OwB
35s61oMNgYN5BJIaWikuKvxOf1QPOQZU3dvr3fUfzIdiOpmomsXzxhp2amrRgn5ds7QeZCgeczN2
9FI0mrX7ITdmuAiD7jk6aDIO/2pSB9eF21tfby9k3wLLJDWMqqg8ZntW1K4A/AEXdfGpTZ60UVDV
2Tvalqwi8BNLVgyeaFbpTGOWCSOa/UPvyRQ0ZE89iK6x3fLe1g53oGt7sQbgY5He1IsvVcWnOoqc
Oh/C1Op/x2l+MfLSKZvWVWczAIzAGdbBj8zaKQrl1OjlNV7HT7e3ds9HLAihYGpPJ7bNs2NOViOP
lY1XTTEcI8APVr/IBOnIbgNtY4Nnx2yoqklpj6idFs/j4rd253TR56E6yElo95i1UE/phzCElmzj
7UGgjUF4wsSlrk29kNi9B6DuUfXHT9Pn5PMCxdD1Uf5TIbYbR9T42XPUrVHuiOu0AXGyhZUaVuHF
6q82EnwukQHmyZvUjixNbqsMA0zqe8M40k4QlfeuAtyvjNPA1EFcw10Fi5pbJRiLMJvf/qxHEEOQ
1Mka1+6E7H7suuSfMltLbKWblQyz3XQl2yqlvG+lh3g+RPS6pN4w3KV24ST0UJqf+jUXvKB2qxNb
u+xAbOx2STFO5gy/YDD8HoyCysG+iwJW2FmujRsHkyB47Z6wzZZy4dGodDU1ZtSv5vy5zx7M/Nla
PpAobNfE3WsrAm+uQWbY62eMmiSQMpcaN5OW4Has2E36QbCBKgsoGUHMwnlfTobcnAs86nt/9g1W
iw60Y+OrwMj2P0TkSbvdW0s1QO4ODgcZOOO/vxSdjM5uFZQpjOvk6SArycPsufus3DHh1cxX/ARM
Zag7xiIX2f1iBGkeiCMsXJ9cpqcOZm1QFUgD9WreMyR3fLJ98g0ze+iZ9Uf50A/ORwiCLExPWxYe
hypW+/di7airDGNENpRllSOXlmtJLulF7ZH9Pd2Y4QJUIcUpaF1Zg+lZe4wPMkYwQWDiS/7ySAO0
f74AhYaCqghDsRtWNmY5xzHJamc9O+w9KhVjajrtonsk+p1FIizUboDUIKqtIVeQCV/9sZayjm0D
ltr81OnXKBOcgd2/r+ONo9h4KGr8OzEdStVaGBf/Mp7S7EGrvtw+Y7s79fb3+ZpEkcfUAvodc+Dp
ZZCu1mQGnXocheOP+2d5Y4hzcujOR+qksXIm0oyLDg2nyaltJKPsxSt5wuyX5Tbv4v3GHpf7jClg
AgWiCosd/zIDRrzW+dUrK8qlH6oIWxtj3DVmjEbf6iO+EoUaVvZYdO4g0iTSBJ5gcxdYsWjVYCcM
fKHTyoFK1AORgMGdp4scJed+tHPHKFKvVvOAjOOZKJUbDV0wjvSV6t3JipVv7dAf4nE8NHV+ITnq
5CqY0HUDMjxGEVSMYm0wtNgp5c/1RH2phR4zTUK56gML+C7HzOip1CdvrDJwbX6zpyTU+ioc+uoy
2/Fvqylaz56gH27qK/qt3TlOU0Ct+1R0qYq2grtTVyrVlt2gN56vvjKljiyLLOx2+vFkw5G2UdoF
ydPf8THrZzkyZ1RM5DAKNfD2RQdyGsCTJZ4R3w3/G1PsiG4yBGXR+pJCQdDThstE7jP5oIukTXc3
bGOCi/ZxrGRTnCDal/VTQfHxBFFKtAQuzMd2gcLiWmFOWF2OlBgvTUq/qt36ejtYaX96Rn+datVg
VX5wdyuyZUA86++9IkOvDWi+rF7e568p1Y6GSr06MuCAOb6NDXZtUqBNJ1MnWtZr11ZPQxSdy3L2
jApyZ63iowCbODltvL4Ga00LHkZ7/EWnlWmVeeiBPud29AKFwyCh8YXGw+uoVx4ITM6qPX6Xlvmq
ykhE5vSbPOR+a9AnbQ5WpQ/AB/a5WYGjUzs8PFq/VHLfrpJTTeTDUoL2MVmCSWnO4P9wJKP01WL4
HKvxZ5ro34ZC9hUJGeLchrppOPq0+JquebYeX1JNO0lJJePIEz/qu9CQ6I8V44C53DtUKq/K1NyB
DEVzsgzLp+pAHdKabmPpYTTjjtW1uzItPFmN7lsDc6a6nru2ClRjUnszQaO1+hpN6Zd0yn4kjepM
SnJH6vLUGASBJPUkvBebZvUxpX5IxvUun7U7rRtdrfta9fXLmHaHmcjHZeruJCl/khBO7OUT0agb
6dZlyYtzrMjeLBdXWZuuWpddpmgEN3nkRAmwcYoURnV+V8utH0+/Vnw4JbL8pC3RSMnNQywBc9Am
rok0JSu/1qsWytr8uSqqey2az2vRXtbKOBiFfZ9XhivRT0OS/zSbh1ZP/NjUnZT8Km31bFJEfUm+
mFn2qUvrAH7zUlux17T10W6rUMGMw5JJh17ODzZFm0MZo8dcM7yobx4ss360h2eidwe7kQ+qXLyM
PUJrOzvFgnVY5eiAdqF01Fk5NPZDZIGuELLld4p86YcpbOfVAWG6E5lQTY50UP+1oPjDPxCr/qR1
1TGiiZfG5ARi5mO+2F/a2jxYS3dO6inM7DHM5Rc7QWyvOy+OXxajCayaniwlcXUwnEz2C+lw5cw5
hKwXr04NT4vnIBvpUcpj11Y6yVnRO4kT28EtoMdwrFRzlhalJ7CxGFbraartAHJ6KrshqGl2NLrR
zxXjm6lMwdBPp7GOz0TDKJxtHybc4CnmjOLlBR2n0BxKjxiDq3cSyAsNqJTBZxQUR3vzBFXD1Enq
9lBGnQOER+ooKDwknav0yMny+qFu8Tvn6sGMmmOHgxTP2ilftdNc0qNqyfeptfig//H6RHNyADYT
FcJPVnW1uzGU8TfW/GemjSEyp6Pc0IumJzH0FqYgHptAM8znZlgOdFgvpaKHoHnCmWmcSYpcJa+v
Wt860nTJ+vrBNtZfaq4etTwKCw10iBQUDVkGUMow4f+DuWlt9Ww6e8k0/qjwkI81HcW0rySuDlEu
h13bnLpVcqQIc8EpdZWIXmardjuz8FQJbqlegUZ1xloPTH08rAl+8rQ8NXXysNqWl0hgPjFfx4KY
jo5/BdJn4RxBwbPGAI5jZ89RUoS99FOhkVeZbexCjcOp5MYr5/icxMPdZK/PC3gxlsI84mhAcSBx
IRvsmIn5u7FN3y6LQLbiH8uiu62E3rgM5mWI1Ps5alv5Or2gaYDgUAX4Vvf9QKALmSHODLi8jYcG
oNJm+lFp45na6IdEdQC6NMe26nC0iI9a/5lGxY9S+zHj95s6fUyMOlA1vXVIZ8hOD15pm0Yg7m9C
k/YO41uYtK91pqA4iG+oDtOjDS45OTO9diTOmIOExpILZ5p+56nql1nyqZHb+3Ho/Aks7CB4v8aG
5ZZVfm1GMEp2/ZVa7VOKHB/XqDPSLOhVNWzb76WGP5uU3/Wx8mcNUL12+mxYk69H+iMYDJylM+40
+rshxtm05EOZGedotD8PNrlItoqqQF19ref0bk4sd6JaoJeGl+uYGiyrgKwYG7au2hT7aW98kcfO
MdTRhdLmw9Q0l1l+WefVk9bxWdcjwX377j7nrkH+vpUNKbaiTIbs4C85eVBT//ZF+752zBngHlBK
1+RDZeSoSiL9me9SHyRvweR3DsufxYPEIns8VgTTQPY0FQXuCXf22yeGGp3QQmcCMIzvjz7dXt97
tOrf6+NHMJQECVc3YQPz1zXAKAGIgXq3BmljcVYf5HslnPDmr07ZY3+O3ObLfy9SydnnXid2U439
rMJ+B60JitpGemItEHJC8fyTqA4s8Ba+nN3MUztFK4zp2k/DuEymqJnJMtQbWRlhP2CTwcZ0GRI5
hbeQZ/Wk+mDpkNxEATTWctj3S73CzVwpc8oftz/ju7Tzzy4ysQkZoL538wuQbcR/maTYRRXMOBr9
pTbWYZ77f902s7s8i7HYA/9G3kGbaWVD+HJK4JzKlSy4wkmM6ZbjLKJH3V2Oxei7ZSIr72CKALZN
zbzWshfXD2ZymRj/wfJyey27vmAxYmgZBQuF75zGUpQvvYzA1OYPs3VoUoEv7K/h7e9zrjBQpc8A
NkPgM3/PaVj3R+hPOrfXsP893myw37BxtyTWeiuesYa1f8y0IAfcJ7lS+7+tozLnsnWCaiBTb+cB
cgrIvOYGjSavJFCptQEka7tX26KCptn7AvHfdvjQR8yxKqC1DX7k5qXK7vrUnYfSGYtDHJ/a7tFq
v9nWc1tjBBaqNChn2cmv29v5vkjH/QKuNANFxbiNV2Q4oCJQodoJDBMUJl2otoAA4dJ91wEsrVxh
DHxXkefMcjGw7/QpIQvCUt+tIKKEpo6RzbZjKsis19JtVfvUj9W5BHOGPM8XpZxF+hDstfgubr19
Yj4wlmVnJKAYlT15KNxceor18zze9/MzJrlFn5mt5pYt7mD0M2nzqFfXP0IAZhCfokCHrOa/Qbui
WvbuKd8sjDshA5nIYkz4olZ70QAXKAbB4dg9ghsD7H/fHMGm6Ls5GXHMCYVK0twdskZy80ryrdX+
SESxQcwO1I8ODj3uyd/aQMZaCaLiUAYNfeqUQz8L+hl72wUyRxWHHafa4BvXSq3GWY/Q6+V4Ec6x
GVRl798+ZCIT3IYZpUJqiAaunkanb1M9HOSufb1t4j1aBQcKJArAaONKZCMDf38UcxkwnDWQFUnb
5E0v7YGNoeWnNGT6S7ar3ucviq8e4kCESXzfcf3bMt9xHepxyKQMcCIz/VSnsTNj5E77Ik0vEmCJ
lfTaKo+zIYB87h3ezWpNLmpNdqMiY2xweOvBI1bjyVMalBl7VY1Pkxn/t0pk3BK5aJVbay7p3QC4
jwrshhxg9MPJ57uqvpMjgce/r5X/scW4ZyFEgLYod3xNuSzbieU1KDigGOYU+QVYZLfC7Gn7bM4X
0Nm3I+q0uo9MQnC57qbiBg4BuPcgg4Z0h/OidKh1zUZYjj6xEfoEfN/Tj9wlYX9ZrqgpiwLj3jWw
tcedDDzPiomaWGwGXF/yh3XZ8NiEpnimatdlQCwIdWOQBr+DVKUF3qmtPuGqLYI6oU4bQwXUPubK
y6iKRE53D/zGFucvKcWdOq+wZawl7lTwqarTR8LWxgTXdYjGeFWoBROgBDlqRn2RaOHdjinsY/O3
FmYd0JNE4MVp40JKTeIoa7Vl9SZySfNzo5ymjyTxmD1GuIKqNqS9uVUMSawmSS+vXmW1VzWLX9Zc
PVUgiRU49t7H39phH2xzZSnLOtQp6VZPXr/JS+2sANQl5HNSnZVZECv2dg1sM0CqggTGfte3pmit
5kaLlA6dci/v1Evbg6Gln8LbH4e98vmPg9a4js9ioX3Mn9ShRkkGgg0wY4I31CXjr6G8pvQLGe/r
UsQBtBvjt9a4c2rhETlnLIHRQuM0hqi7hIz14QNi0Yh+W0PsQ24+lCEXeqNU2L1Fuubl6oyG+RFX
2GwcVz7J0KnCBCIslHrtJNJZHn8QCsaCOnfSrDre/kq7zqDaBNBDjNq86+7XVWrRjMC/IbTu1knk
Qa7L02PRuMhevDHx5yEABpI0gA3/3jVc/hqAcfg8ufRga1e1Fzjb7vEhYIc2LBNwHR4wIKXEjkZV
ByOrkTpl912Wgqh81NszKguCz7O/lDdT3OdptEJK8gSmZLxRaWBPL7e/iOjvc1ulT2UV9wuy4xid
HRWku2ZHBbu1+6oz37aLFx1ZOtpHK4WN6Wf7fToisgHyCWb1cAZiuL5PfNFQEjt+74LBxiCXDhVW
VhWrCYNd/zKhgpoqD1r6Nc4fb+/drjcT4PZA0wWoG493oEbUz0WmwM3oJ127lg16R79um9ht8pkb
G1ykUYdFG4sRTb5MVq7jNB2lJHvIzeJzKhvHfkzQi2oA4kry0jdXO/UsfXi1J6htN9Xkjtpc+Lpa
+mU6HWLFcOfUDgbZDtFj+arW0n0sgxCRdgdJyQ8YrUXnx0BPDjOGg3ylne5FBCRnt1e073Bvm8ZF
tGqce1q3SMw7++dESyDwD/+bAe7ElJVUt2qNr9JbcphnMwD+pX/bhOjD84emnBZK9BUOLd/lSebI
+bexNwQbtX9sIJyuWkBiof7CJQOSuigQgoYVKCeihQvmpNY1MmdyoRigBkx8d/4A4Qq7cDZG2efb
XDitEjdluWD3sj5zZ1P3usUHW6IzR2f0C8zKV9C9qjQBTHW3Br01y3Z8Y1bJoCw1yPAKeuqOWpj2
jhmkp9zVr4uvu3Og/kqPDA3fhJEr34EpUfDM2I3om2Vzx6yUATmLe9gfTPJ7MRV/KSBGp1R+0pOf
ab9+ve1AuwHKQGUT+ha6pfOVx1VfdHnU8ALW46dS/4xxQ9eOnqUs9m7b2XXUjR3ua84ZsZPEZPft
ALHosgsWzXJU0xZEeJEZ7uu1zdgriw2nQasSmIPWwbyGQxvBI3c/68JDTNMMAwGEnwJZdPQJU8NA
PXUEPZ1KLiBvCjNanEtDhbj4HBrW4kl1+axnpn97I3efoebGtvq3g0IOO1lAAMgO4+RBrwijKIHt
L1pggo5IPgBncdvg/pa+rZU7/Iki5ZI6YEv1knWtf/REBe2F4LvtxuLNojj3oPFS57GBCDPKNKh1
6zjARf63dXCukeGOzOMK64ir1ZXM1SHKi0JF2ErRQrjjm1nphHoSbsm+mU6l1vkE8KzbC2HXxruc
YrNX3L3VJTFomnLslRJLRzxqfCr33oAgCXXbsCXGKVLyX7dNvgdesWAMrk7gUsEjQ969OEtd1YYO
L85KKlFd6Z6GurtPstybpsXpC+1L2zWqW7edpxd6AOkSwZr/g9f/8wP4eryhTHhwpdhXJgMv+63L
VHGAmAjRWgKXsmC5zKffb/GbNS5tU6WsWYZUYmds9sGmB4ra/LfmmeFwN4BUKf9x295+EH4zxx1p
tBHUOGfmpBEVfTXsxodcBnYj+dAummxGHmyrmMznXGdB8F1jSJ56toJr3HCX+mh5yjdGgbvGxxgd
wdsL240d0Ak1AGrWABnnYgcpoSeUTy0u0ypcoLWy6oE0iYYIdndvY4SLHTqlLbRUC+yerjqyCfwF
QXmTpvdUVj4SQzamuBhSNKpag70ffbr5UwXwhK6e1kUWpFvsI/DOB4Y7NjGPhiAeqH8HeFuhSEz7
HE/6ZXGJUTr68sPsL7J9BOhBYGvvA21s8VLcS9THo9RnOFbx3RyftCZ2+0gUE0VGuNOEfqeazxKM
AIeLnNhp8p8lEfDK7W6ayoa3wDvOxDD+3rR2mYpeGWI4QfuoWrGT2AFeSmgIXy2p8v57r8YAxD+2
uLwenMUr3nXMlpmDFucAPm23nf5128ieV2+NcF4glY0a6TmMQPa2Ge+U6EtZfYlFqnDvdZgQ2NHT
xuSXYlsmMsC/962ZFqkqacK6jEpAT7YDUb/AemAUeaWLbmPtUK9zhmteAWMreh3vOsbGONuDTa5d
gus/zYsU1Yv8W7rgVZFf5kIRuPj+Rr6tkPOMpkZbDKSUeOYZ410bRS+6Ol2bpQBZQkdEFwdz5Xdn
d7MizjU6GSnwamI7l6HUHGUomDQKLg9pqJyOTN9kKw3JqH/Tox6UKDE5ayR+/YjjvK2XcxyaJVRP
Opy2GCi1cW0cu3+QzdpNqIjyiC3m/WLZcJ1iqqwp//fnAxRS7SHcjkA1farjl6wx3MR0mvQlTr02
Fs0d7X/HN2tcmJeTyOiaAWlPWT2gqua02athU2fWv9/eP/Z3bq2KOxFKva51M/f4hP3RXC6LKXhh
7q4Dk7ioQ+M/5M8DdOP0lZwqQ876A/p8zhaM4naDU86BmQj8YDdns1DpRlkQV4nBD6lg7nFBZQAb
RpHEdL9ydMbcFj2c/iFDzibw/N2jjJF/0FqAb0XmiQbjtCpsvbBXL4qQH56M9Mn6SD8YlAj/mODO
VgM2zWFQcM/TEuRaIw3y1vp0+9vvVjq2NrjDI0mDleuzxRK/vHU74nbHEfizcXby0e0MJ3bre3Ec
3L283lbGswqSikDnnOIgwVvcpT3R3iPJvdpeLfnn7QUKPhP/cM2sPIvqskOvjdVv5l9z+lR8pM+y
2UOeRhCEnUYEDhfUpMrRa7TvLQZTmoF+5BLe7BkXfOYoM9UE5NCAXz9Uw1k2j20rSJffMwWwy3Fj
gws5LanJvAzYrWTUvSmffWWUf631epybL7VUhzRpLrRTWTPdCsy4dSNl+aFL5plK2qs8Loexij0p
7py0KR+VTn/SVen59gfdbQxvfyMXrky5MiSzw6mwDxaIGxhG07pEh9Fb/dKjZ9Fss8iBWHTbRK9p
sqAEkGJLouhZlV4n4wwgluDGfj8hz+07d2UTu03MnCBEsqRkuk/Bdqgeh4Ppjh71ikN53x+KiyUY
/98/+xqba5VBzINJ2b+XVptKYqRpgyJ6By3yMg/bov8iNeOpnr7I8erT6me6qkFeFO5axkFe4jHT
WkiQxkHgeLtXxOaXcJuMxocyWwPKSwVmCRplwoBJEeaD+rzIom61cNX/j7Tr2o0c17ZfJECBCnxV
qlKV7XJot9v9IrQ7KOesr7+LPueMy7SmeMeDwQADeFBbJDc3d1yL2+t4NJXJpK97vXiF7FjLIXQT
xxoApI0QVHcxB5ruRG1mm67D2Qp5W47pKlpXkIrK8w6kLL6ZE/Qkmgdg4u67Tvk9LJ8pxYEEBD04
MrCKTD7TSVVzidIGsa+u/xni+8QQRCCbScFzAZy1kLNcHhTMN7lhgqZzw5O6wKL35fIkr6kjJ7fd
CiwVQ0Q4tW0AztbFqa1RaxQWHYaw/okGCuvQgCmWOjloXFX47s2vVnh4f6Mzb1vJ6WfVpWHejlgp
6gGO7MVO9cioioFCdgMwYWd6+cdz0cwgEAqYOhlRFyay31/NNtHBZYXJNbcdR2fE4NESdeDlFqnI
R5IiJkdHuwMF2TOjhuXkjBGGDObqfwsbvhLwd/XHHBi8qRtjhNIrAvQ1zza5Ah3ULUChHFFb+Paj
8/YNfKZrQKLeVEOcJxuvJ6Apiv38KShvS398qb0mSNCxDWrc+HpARCYCx/mIs/m6AxTNtSDlUVD8
fr8DMZVWvbFKdC+ceje9BZw4oGkCjKRcMyqEyh8roOf9Y+x5JhQQWKhhA1QJ//FeqJVjwrqWkfGY
uqsF+ZR+/NF8qq30XAh3PZMoC40EeVM2nuPPsG9jVLi11tgD/HB4d5ff5e1jROJLxTA/seCDv1/T
Yih5Jo3YyOrP5CX7zOuD3rIZDWKKdD17yFQwwU1gJ4x/F77IHd+0r2fS1ffSYUUp7RYmXT3JVuZZ
SKvr9XyzkuJEMD0Wlv0numusM4ncGcY0Gg2JFPCVlJsaVm6STrqwLXvT+zgTwp1hqfbZEE5Yllre
ztNtov1uekH9TSSCuwB1viSYAoEIQz3Q6ikqnSgRvBTsKz9EmICZY+AZhoZg6f3hlJgyKFcLVmZA
UyZq30r69bLybYd+ZxI4A10svd5h0g02pPAYJ0DsGwBThM5V7Dl3L0vb3LEzYZwHMWqjJCWECVOC
Ur+m4PIRgQeZm1tmscFvVJ+p9QFNtrZGpYpQPsSg3g7vnRs1tRvTNLMt+Xuxhvtszm/kKT1RM/SK
TsdA5uy1BX1Z2+4Uy6o/gH9BG9pfy6Ait2VN/lQUiqNleeFXcl/bUt/sgY4kod1ouWpSYlcEze5D
GETE/NronUO6/jpd81Nhrm6yTAWgNrPRLrJ6Z+jRbtCz75gz8+oy3mcYIdbi4SVNQFM46ztjnr/Q
Ptv1Q/aiZOMu73V3siQv7AuvUrIUo3b4P5uyD5QUiTZLtc2+flqnBQmkpncGFT3cS3tQyggtPhR9
PslkfadJ9ARuaadqYw+NOad1Gr/nNFnsrrRQFOr2YM5+pEX38/JZb74PlKIPBHM9MrroON1tDQk6
veLpn78ZBzIH1u+V+iR1f2IaFVjXSeaX8R9x99lGhAwbSoADg+4W9QMbWC+r2ZhEyGWUleS2U3rT
WPGp1s3nqSy9OTP2gmWyh567ou/kcfYzXCvDiCfEsGkg32CGMP+2OAixjutevlV24LYJ9LsQo3cA
zhC6Vxu6/k42Z0mTtG/CieVtivnFIH8U0WXauK/vfp/JPwvh8mqU01XBXSowPprf9dpdnwnURLQE
TkuqNZ+jdMYSJOtxsb4ukyCHthUhAqNNUTR05+vw1Dib08RppSBcgBoOoBger9Sd4hMHBKG+Guim
Q34yYPzIpb8u68Xmus7EcmGLFpcajgZhS1JFXorp2FoWjWptigBOHxwi1t7Lu6AqRmnDucAFi8oD
XYPEFMSWW5VUXFGqEwzNKaA/59RLa6jcWtAvNlcU1JrH+DfL4+KzkSp0d3+in+WdOLbeM23r2xSj
Qhbc2SX+FpM9ZvK1/A+6eaz+z+Wz2TIRmBOBw6XJAHvjX9XC6sGFGZmL289PWXNc9MbVemIT6bqr
BHvInk/OOpjw6v56jTjrQJssI3ONHh2KmAD5OmpkXj3vi0ZyLq9pS8/R1wnqSqoD/Urma4FxFamj
Eqm4SFK9SyTLRSdPIKlAPc07t8aMnR4Ot+AbvlYsbVcNyPg3UwUUvwyz+slTH9HUC9HgLUjQbK3/
7Kv4qmHaLUphrBZu33iILf2Y0BNtrqgsmu7YsFRsvAighAj8UA3lbnkyGSgpM0tlVTcRvcqN45R9
whc7F8Hd6Kme5Vpm/ed5c+qj6zwKLp/ghla+WwIXUer9QvOuVvCQSI9RONphitan8bFpsiD5THKX
arqOCRWgUuHf91cti+owrNMQpmMFNoOGYC2anKISBeObiQ64ABqcABN9QTwAXG6pmIft0K6QBmOg
P7GYpgjAdPskioU3bKF5Juj1Q85sx0wSwDSYeIUp+ZOOf6RV1AK66SifS+C2TDNCbS5TvCPVH8Uv
3ehg/AJfDCDpxQxym8r8tmuvdvlsMXqJeZDIeDXsT32VOUXT2KOIOGDLumPL0KyjywSYPDxcXmuY
KC4lWJBuT4vNBs1AklG5/0G+l/dr717W7+0jepPH3R8wCJSj1jJdoLsVCDJpLBoH3d63NwncDVLM
aJJBToe0WmZgzFaxu+wxwf59Yh1Uw7NIMbT1gYs4lNZ1TmQ0avep6i2aubNgQy+L2Fa2MxncXhVm
0i4p64bpXcaHkbqRF4F5q8SrK8qobPivyGG9LYfbtHT5X7KT7BBW7DNwFRJfFmPZsvvBvYRsOPOv
R5cLNIew6uuZGgtTN0+yY5Cr1oDkKoGWLqo8bA1Ev5PFvQbr2FjRWOOBn39SADJ2u2IX7cxr/Tsj
RgQO5AEkMIEmrGxuXSnIZRVu1AaUD6NQVtqqLeIeOBYgBpU9IFIA6MdVdkiHIb3iDfvLarJxo96J
Y38/sxMpVFQBXezikjyg3VUmgjlmWvbxyN6Ww/nmLamtWlFDtHW02mAbxYxsUFcGBeaI7CFq7qqq
+DJUcXB5VVvKj0o0czyBCUEJH8FLgzxkoYJlsZzxetU4lVPvFx+0czsRRe2GxXgninPPpGlOEoVE
6Euob9LwaNEdEd2vjUN6J4JzoitatloxxejBzK90eqNE/1wJ3v0+pwRZBoDOfMRugX5pN075VwO9
JAIvTrQGThHKql9nbYYMFO8P1pwE0j+n+AKD6fmhc+ZBGfKmrFWchLYe5/5GMV3rMyOd72RwZgGZ
8sowZxzFXF6v4PsB74XgbVBFO8UZ7gXYHAaxsAzgnd0tRPpjRGPQZdaBJC36okz6tJgAqxlmTFpH
iD8yQEGN32KMrKel9ThPyre0NH9ndbObG5DCdPneKucbNEx6Q1O52VwB6WsYBV8t+mjuCWi1paZp
hX2RQjgCKcWMaC0Ydd0qBJ3vPR8IxIZS4WWGDMbG29529kQAMqN7hq041hHjlWJcxq2Q6J1MzmVb
8yHSc3b1wD8K8nSA0IEWYZ+gNqyBfE+9yvESmGKOePmj2XwnljMqaig3Zp0zNUONTcOLmgTEB2qp
K0rdb58bQXYYnYzAt+LOzWjk1Rgnurg1OOqm5pSYd5dN8UZIgpX8JYD3qnstsfK6wQMgK7NDl6Kz
NSl/anP5QY1ARNOXzcNlgVsvKCSaOhrIqQXfiruicjlJ8kKxpNFvfgC1/JjjEa2gI6ldfkc5STQt
v/HEvZPH3VeQkq36kmCFarXTcmQj4Wp3Se3m8mO3mNezJUqBb5/Z2wK5M4NtYKApEFhWemuDB+oA
wNV/XmAB7h+qoKxCpnzAHCaRQsNmQR/jCO42pXcHzcvWzL18VJsLeRPCAw/ryzhGi5mimNwUe9NI
T1oq8uNEIrj7W8W07pYaIqSucdt0uNV7EY+PSAR3V4ewWOuI4q4O9GY1Dkoh8OQ38h/nR8G3Emhy
m1tljKPoqsIm2d5UAyu86+vv/+4w2DLPPMFBV1dMo2EZmb7shwLcxKMiWIlopzgfAAn+VltTrESj
OzP/lia/Ly9h0xUjaPA2gOCCagF389N6aI1xwWFrVXsAoSJapo2roqi9y2I2l3EmhrvwQ9ODZihE
bbcnXmsesmn3md9HSkVFgRpd2dw2yUU75XOHkwibW3DK6mj5+ncCOEcJAzOTlHfwMKxp3Dc0O+YV
6vyXZWyfBWrsFnKXxodRvzruRlr1OAuknu1ZI3sQ2mNmXERrLRLDae2YrLNBFYhRp0dKB2fUARAk
f8a50XEYBpLLwAHj9MpS5rIYNAjJtDuCyp0obbftZZwJ4DSqHtLSiEcIkPb1VRt0O1rY5n16Mn5N
vuJg5BV4ur+ik3F/+Yy2unlYXe2vhXEvydBbdZcVr3KlU7JX9kYQ+gSQfcAIOoohHtnPccHgmThk
mN+bmFxWZKTzII7xYLA8wYSI7FMlrXdiOJvfJY2VFkwnzOw0ljut/+dZ3He/zxn8TKmkIWPLSJob
vbtSR//ysWzqNKAP0LGG0pnMd8UMkRnF6YrmhgJIwBJqq/dq8uWyiE0ThltpYgoDDzDfAxOPc0Fj
GS6ERDW7BAoKRksFBoBdig+HzegwCSC6cXH4UyhiJW9YNGaEtZOki61KwYqwUsE02CJJAmmbqoVc
pKoC9kLB8bxXrTaR64goeFrSgKWgQB/sM6Z5kbu8eVPBgYycgobpCiSj3ssJx3jRJkLgL8cW0It3
cnGaE88gqhcCNy/q7pZ68Nb1ejFOuXSIkKIEXnT+Mvaiua2Pbi4QvjAjT4HFoYHBl3BGHGh9taQm
jebGAaqR3ryXgxJObgQqjf9HHMRO691pctI4EzhXRkKLtNLgVGNy5zrxatme79n9lfehkICc7eIl
aZw9jJemXNCGTF7nLxksa3Mdu/U+R5do5YdA3nQvX4eP+SJueZwhTCSlI0s7ESyPka80OwA2sSDP
8MGkUAqekw+6+l4YH8cmYZXmKQHtMhv616Crg8/Y2ET1jA9mhBPDXcBBndNsVFLdnVE37IjmGOA4
GopKsHcfTAknhrOGFTXRbq8z7tsB4zhNCARldX/5eD54wJwI7tJRKzK7KQGLXaOOoId6HknkYbgz
Tn9elvOx1sQJYms984ExEh5K4xwSPFB9oB1jt7fxAHvkKKImEZ0NZ66IkYS9auLyZmBmS8PlUU5z
D+B5Ak0TbRxnI8Dqose6BhWQlefKOCzRw0hvDSo4no9tOmzbMGSEIhAadT5gJ0qJUmRtFmlIkswu
Y7gCuw/wKm4J2iUw7Fvv0PykXou6Rzf38Ewqt7gsTJRGBTWZm1uBWt3Pkm63sSgbJxLC2T1wj9JI
GkwgcDS6XQ9wYcvnWn+4rHciIZy5S7LWUMoGK1Ea+jgp02kBQbC8rN5lMZs39WzDOCPXofVMkSus
pQ8DdX5YRGnqTW17+30eAVLrwnJek5q4begnceUN2n0M/pgFinF5IYL94mEfk2bppLodcE0xdNvK
KxrhErtVRDlNkRjOsk19jGK9tjKmhMrXaL5PJlCJYArn8mq2rc7ZvnHmTUUVvaajhXNhlbqjAhpg
VqpQ952g23TbZziTxNk39LWFUzIr5D+jLg+NMwPVgKVPw2MMmPPL6xJtH/v7mTGNKky4FGUMlyH3
B+kPhncUcJNcliFQaZOzAes6FBE8cTgK5bcl94kuSIp8xFN9b9r4ZKJeod4MdizGRd76yi8wywOf
sgE2sjb4zU/G3Zp7CZirJmDEX17axwokJ5qzCmBGkeY8W4irPUye6own8P0SIIjJvu4smo1+TQck
Dfb0JP3b+8UZikmKqxDQNrhf9X2d3RmglRqGUHB0H+KD98uzuGCwBe5pnxvgIRm12LHIjWU9ptaK
evuP0WoFsgSqyLPrEXDYp5iY0zCNszc0tPBZVwkytZcPbNOte7tcFmcuqqnVjAQQX0ApGWS0UJWR
nVhKbve1BTL5PPbW3BjA2pzfJmUrCElFC+RMCFUa04q7jM0NnmbtJCH2GZ4vL090XpztiPVcA90W
IoAwedJqQAzG4LE5LMkx7CfBTgpuNd/2G3cFuGEskEOT0huGL2by8/JSRBbX4syGmesFzZg+MIdl
RrxIAnpn+PGBCmy76Fw49wGwPH0SDRBUpMUulxJf18YDTUQZCZEHZnG2olK0rIvZ4URDBbJbfYfW
7d0MXqJCB5dG9bKq5v2KJLKdlZMHOuZ9lZUYb+r9Zo5dPRHRM4seGn4avFiytktbrNu6XlA0Y/X3
HlUzfYcywkk03idQlw9lBD2f03oZNLdeE3ttf+aIEAUKw+7uh4D07W5TLpaiKVkTtMAQJOgGj3F1
zPv8BW37gQEobVET68cK8HvTSDlLIpdySI2yw9Pc6nfzVHzFqLs31+b1sEiYEFGkIA2l+2oeHdOU
bRrFnorBgzJPjjV4clQ9tOdcd6S2P5BC8igBQli0XCmr7MfgU90N0wImppRE/r/cJc4KNVI8ZIaC
gwCS3b5/iP2fjFhdtclT7ujuZWECc8RTIWrjOII2aSbo1vwqmQcj7W08mLZl7XtJhHv6sfLMHQjn
yqDjTO+kqgQqILXRxuwXOzUon1jleXVamxyHFxFYicCXppyF0kKjj3IzRci7gguWGHtdAXeYlT0k
4Ja+vJPbonR0GGN+zIJH+95PU4xRDomUgwGnm+xQezDyZ1By68B3vCznb4zUmyDuBUnNupOSpmA5
JOug76tdeeyPy2lwm4C1cBVPy53INGyuDXlUzBZqiE55OPxpgvs2s8xBaf6c1cch7O0SsLuKqI1q
2+C9CeJjH7VEr1gHfgGQ+QyYoySMv/dmdGQQ3KpPouzB9vt1Jo0zR2Dm6jFJHaqueaoDMHadBj+9
J/vIHQRnJtg/k7dExhJHRm2o7jo+9WiG7CZ3Se/NWVSR+liJYDfsbEWcEkqm0qSGmrGMn+LHmK0I
bxlBtoo4KHNpIN9f1sXNd/lMHKeKQ9yjqLMgBZetkQuuwRb0hFHjXRay+S6dCeGshhUbRiVnMFEN
Ht6kc8v85bIA0So4I9H0kYGwEa9SKJteWgNDIJl/VJJ+9+/EcE5M3ep1lJavcf21pn+v42siGlIU
rYTzX2IdYMPTmBO3mgqnNJ+V5gpkiYIng/3Ih0cc0w3EMmRgnmrcOlQjq/WYMPtDrwGRMYyS18yp
jTHgdAT6v+D0t5f0Jo1bkmVmeUw13NGBgggjIMrVMgoGk7YV7E0EF6eBnBYwlhEstyHvyHIgiyCC
345+33aMcDHaEE3FmixwxEe/DUpAf0rI6vUvrEpowpUrr5XbBVanO4i6/rdXBoxYDFtZygf2i9JM
rSbHZJ5LrUBLT6P1qZ17+33u5qwAvSNmB1VIl68UgHc0FuiaaAGcrulS18HdBhuuRQav0Uzgf+XG
18v38m+M5tsqOBXTNTJUoYW84bLr/kT7YcdA1Ibn3kP3sFMI/exNl4u8iePUjZRK2S1WrLsGGF2s
3q87zD2NoP+5A6a2c3ltH8ERXh+Ev4S9PoFn2SPa6PJYpS17ECavA/KWh3FMf+3Br2rPB3237mS/
tdODcQ+2WCe0WzT2Gp+6wm/fwD2zS5s35pLjUSryh0ZrbCPazaMgrBYoyqtjcbbOJJuGZak0gOli
JjgbzCNFdHZ5Lz8WLbm95B5X3QT9QJ4jk6Tbo1ve5i7QueaX+sm6zVDjKm9AJto79Dn/VBz/pjCv
bvXZ2qI1lzoLU4zAi91rWhAngn6ijyjx3MKYDT4TkOUdOKhCPBuxFB+KajwkC3hjotC3WtV75W42
Mr8oZMyo6Td1WPvIQH6duhwhMf0mGfmtNQ0P6HXazdMYlKQELyw+tkrcdTbBNTsEmlbZZYNmvphS
F7R214PW3wyh7pkx6EAFxyRSBc4oLUikNNGItHaHEHMNFDvy2r3uMS+o3yUPoVcLjNTfeK1vCs5Z
KawBpLv/8VrDHZIHnvpsXP0H2Vn/VQluEzMPH5/fN2GctZJhqcZ5XlV3jsDrXHlEUpyOrk6tBxKU
snjJEkWwQNGOchZrkNqoy1dEUXF7WPurWtT6t/3G/7WkV1iOM/1DW96I2Wb8fm3e5xgKGa5UXdCI
+Tdv8JsMzghJbT7J5gg/Qt6hs8DNjo0TfS8cE6ge5kG6DhFfZy6Gj/fSl8v6KFoc5/unFdHKNIaP
nBSMzQvVNfV5EqLgiKRwtilqpUhSJGTw2+iIXDPwHCZRC7JIBNOSs1MygTGrj71F3MGSHUVXdnSi
wSrHD5f3i13PC/rNt+3lpEykbAJje6Z/66iTJbmdm8eiF7guImuucmYindTayHIoHTJ9i42UFyPM
GvfSb1Lb6sPghsANzE5y9clg8E0TOWvRaVpUWAXqVO2EtZm5Ci54TQJWRXNf5j8vb6bIt1E5a5Fq
OVDnOxhD1uyfAdEGecr73h5cRjgU+SIGKqE8zlTEo4K084DFkbv01vRXFOGsB2BlBipATGD7RafI
9PqCtvDAS7MiAVAg1lnRb/mjuet+tHM7C+gucloMMoiqSYI7wJMdL1kRWwsAANAD/agMfxbtjxb+
EhyZwNpqnMEAKRGuMgK5VzdD9ztnflL20A+kSXNPCvrHeCeQKFoVZzwwXdZrXaqoeDGTe8NpdqNd
phBo2cDSdJanwZ5Pol4hpniXDo6zJitVtHrIYbBI9pREkR36IIGPQVGeXKmARBOsULSnbAfObBew
8dMZwBSqm3wdvGifHcIv6sn6Ra8Zivq0b1ObfrksUmDGNM68SKlmpROBeUmU57mebeAX2uN0t+ii
3NJ209Wbe8jH44RIhtoleGAYt4SKLq91Xx7NXeklvmgMQOTpaJw5aY1MlZYJskZ/9VU0eJnQky8L
mgTrHX0eJ/vyJooUk7Mm1rhYYYmElpuMj0VzzJsMjSMCz0Aggw/OC7XRLTmEhaw1NCop6Yks1anX
iKAE/hFb7L2Tzc9SWis6Lo0ZCjE48oGVv0cXbsiN6iUHyy0X9MktfuSkHrty8lEXGEqB10g4o9KZ
VZTPQCF4Hf/vrklQBBamOEUpVUFsSzhLAnxIYkQDy6imsg3DbK/pAzBXlfU6SZ//lW4QzoCo6LXH
lUZU1ElP0vhVBfFP+3RZhEjdeVrAbOynNu8hg81AUTANJ45xYhCb8v8jSSxSRM5iVDKpRoXACo96
7LTpNzl9rImIulEkhHM+tNDSVxNwVa6qHlJU1dvwpk5FQ6oiIZyV6Mwyz4E2DV87fWpizZbk6wwk
q5cPR6RqnG0gUybrXY+sgl733+SmkG1Nbvy+ASWZgR62NFP/XBYoWBXfb2pps1VnMYrDM4iajb73
p7X1BrXdXRYjckx1LlKhLRoEtRw2lqVs5qthV+3qfXQ3olVlclFC8CpfckdR5/fmewUES1UGLCdY
Bbibq3XK0BgttC8qbzVrr4DygTTXunQvWB0zNB/e/TM53LWts8nEOB8qPEh8VagCFod+Tx8Ht7vS
cas+Vbg6k8bO9OzdL+p56RSlh3GX/GI9DHFml9rBVD91rc7kcHd3pLmO6XUYCnm4WkDJQU+5qKt2
U/3ORHA3V4/7pKooXJhiDbT4uWquq/bh8uFsizCIbmDe31I/PFH9aOQAGICIqfDQruXOZnUcpkTw
4m4nJcHp+j853GM0SAvgcBqUE+nD7BpOZRvedJR38a/OZtkao7bjJ2KXN02CCZrcAz+WYwo6Srbz
AWffwOm7rui6VijQd5YPiPbkQLzVlu5Dvz/WnvqtRT5AcruXZS9yfLdDpDPJ3A1YioGaUgXPt/PQ
5nvMvMoxgvI4O11AjhEYiAWGUnSq3B0Y9FIGGkaiAy3Jcoo1D+Ze8wGAvr+sPNuP5dm6uDuQ5gYJ
p0EjrnwHsAhkmYE6+5ijtC9ftbtPdeWfCeNuA5GkcexkPDFF97uovix0lyqRc3lF2ybxTU25Z2xs
lzrsCjgztfVjpftOB5wgKCetTGQ9tkv6Z6vh3jIlBvl0h3kYdHwsHmCLff0+vM2fOoAVMni36kUK
QhFEz/Y78yaUf89kKbZImKN4o52qH9D+I72ZbnXZab3pdSp/2c+6k1+LeLqYen98AP7aVf5507Ip
7a0IHggta6+1jF1Kw6+XD064NM7AqKB0X+iAih4rgxvoozfvNfN1EkVzDjFiCJsCbED7clmsQF94
ahVqjNkyY7TKLZJgmR6jvER76yNJRaMiggutcwZEMcHqmvQsXFcOVD8t8X32jwF1WbByphuczSg6
DLKlBM7VggmEaur21pp7uWz6l3dMtBK2o2fPs6FFeaHLEDNbu3D6oi2nmgp0YTvuOlsKbykWIBpP
0sju1nqydtO+OJZBto+80F135o4VY8s9DswfAnkvTK0wZ+2StnM2JIwzi0wlItj5dSJq3oM8ZvAB
e+Et+1rkw4m2kzMjVigVJIpq3GgFCLcNWhORTc+JyC5ut1S/bSlPfWKuuTmpKTJU2mn5WmNje8za
So7p9J7shnvzDoQPr+3c/0pbeKi8JB0XzZJxvxLpqpm+lNkhI8G/E8EZjjJBa5VisXKpfGtEv/L2
Vv9cj9PZ7nGeRzpKMklAB4n8HnIojmR3O/NG3ymejAqECFZJ9LQYnLGgo9T1vcqaIO8UPzkmB3SL
PeXHuUUwEaHvvXyUI7sT+RwiC8wP38pAY2uNBFkVZTCckiqHLB/3ACb81qnm1VgDv6RZpOc4gWcA
0qm1mL8n+hSsRNZtOcmuliS+neRc5KII3h6DszeJQpeomvAutC5QDezOKTNHckan/sG2InFDTxG1
6wnupMGZn4WocS432H9VHoJiSO25JjeNTgW+isinNjhDQ7upVK0Wd5JBdVX3bHgMwG7efBxR5zeu
jIANmaL+6TZH89bw0kdRapwt5IKl43sEVUOeCjPFtEM8PKmyX4BLI4vRsO8Ytagg/oqne0EW3yaY
kwLgUR28P3aFlMRG4v8YHtSd/k11ht36AvjEIwO0i9FbcyOf2IQHg34DztD3yG/dWBDQCNSKH6SS
ZQsJj5Jorkk8Ov426x+XrdJHwr/3zzHfP0jLTJv6Butt3egeaP1OtaP3zQ6tRK7k1N6Kxo31O9jb
MSrhC+MVgQbzmYEZkKI0muEnNl70Q/7agcVVcowvq7O4gz+5spv5//bWvELLnzkGdQ42vAFotm45
SG4cgqU2Dh3dEPUKiJbG/n4mppKysGoktBYW0VNHbiv5qltfLp+dSARncjA6PGW0xtGV9V1FgaD0
ZegFd18kgjMxpVYZljHDH+zJ72a8rqzHaP15eRUiDeesSzsip9eA+dHVum99tSfh4+XfZ7tw6UJz
ngvR2prIJgyzqhzk8kdc/hrBsyEkNRWI4YelqBTnkpojTQOWsHtVpXaMioIiq45ZzIIdU7XLS+KH
paJQr5e8hitRXslfWQzSvih3yhFxSPyi70Lb2tdO5OeY6J0ws24+5IfhSXh3RR/B+TNGipHYcUz/
07IE4EM7P1mYxjbs0Db2GKP5d+6TxT7n7D4BRqFWMg3V2FgH8nXHUP4DKf71r3TFYrp6JqSQcxqr
BTZ2sgbPNPIDVZObLkyPiFoEWSKRvnD2YczXJsoreO9debNmjq6Ydro4ivp0eUWCC8zPUVnpIiUr
Ns4ts8eo+y7rvydRZzC7oBcumMXZCKDB1mvZNIi0yu/6IDtx+Fgvs6cvz5NO3YxO/uUliXaOMxgK
oM/zaGDuiNx5El1tWumnVe4cCZNTl0WJEk/8lNTSlinJM9xq47r7KnsYQ7ttvg1uipnSYS8qgQrO
ip+SKnN1LTUN4WSiAYxPS901bHbWMH9uUWC0AjMysAA+IApWGEMMS6blIAIlaE2Rbgx3RA9b5YM7
XdShvG0n/pLGt4mWgymxiAWN4wsINNHeqDrLTQrEXCofWCNbJiQ7+psE7JtIvsyRzugvj5HzqrzV
1+w2sU1fPzLfAgDojTu4xW3hl49gDdyJSubbZ/gmmrOKcRRKOmWZrxSE7ZMSTEnqSKIs9/YNeBPC
2UI56pMpjyBkyvYyPeqyK0vfcccvK//2w/wmhTOGkg4M7KxDMLl2gdGfsk91rwFR7r9q+Bpenhnb
GshgoZ4ifEFL1knTm3s9Wk5lUu4vL0O0WezvZ2ImyRoyYHjAXChfDBWXqs3sjvpxL6I1345S3tbD
2UFl6v/ryOjtl1HNncxE2fiuB+Oy3j1fXpPoaDgTuMqZMsfAC3VV8tCaR7kTcF+Kfp/zmQxlbuXU
hIWgwK6NG/qsk+r+8hIEF+U1t3Z2LCChTw0rwvuXVOiQwc1U/iyil+Jvgpu/jkTlDAH4oKna96h3
qnfgYEwBwwQ3E+hBlVNgtA1stD/UoPom7aw9DJ9A7/7m7XgTzpmCscwbFnuxyGpm/RgAgNI9AoAk
0AQKAd7/JhnzJo2zCX2exVOoI95g+EjkR45W4cxZd4at+slrw/CyH3Xn8hluT12+XeHXMdmzQwzl
TpNKdrfofvTLQPZQcdpJ90ZAr4cv5V0khN3d1BoQAqoWMTVCebCHqByntixVeL5N75H4piJX1Sos
k2+q/5kU7nrJdCnVDOlAnBxr6H2Nhb1k16NNLgLWX7kjgvsmWhZ33+qKSCkqacjkrMGs9UiuSlfx
2gtifYEUPkQptDzStR5dBlYWsGGJSfZX6ZdAJZhWf/AG3/aOj02SSE+NqsHeVc2vOgHgtRdb112k
Okr/Y5W8OgIEmu5246+mUOzLstkuXRLNXTh1GGYlrzBEUXV+ntR2NPhAtgThiY0ePcA6/Naqx8sS
RTvKXTor0uIwkWBfQhUeVBvfmD1mS7N1d1nM5hN2tqdMX8+uWaVXUVyvcKGW+C6aLDQtfwmz2tbG
VHChRethfz8ThKqksugJnvyycUt512FMPRGouuiQuOc47dcq0lgbV27+bufQG+mDCgLVpAf86PPc
+OEioo/efJfPdo97lzuqR1bFQI+KYg6WvAvqLAeD20KvsF5/XhbBNdt2Pw2whhACK6XxrV1LZVmp
zDo24oDsNDv0Kq8MiKcoDBTmp7nTnRlEceo+vBEF5dtLfZPMbW5OwzKSGOCWJhV2JO+HRvaJ/mI2
v/J6cj+jlG+yuG0dyq6cMgsVITV9oNUzrQ+ROjl9VH1GJ9G1w+j+NvjJhjCL2k7CmiTjcZXv1frO
FKG7bm7bmQjufi1qlZrdAFA5Vatu9ApghgM5LIvlqWMSKJVozGbzlp2J426Zmrdx1I/ISFXtTRLX
rlIdO10E9SASwqlCUnZVZCzwrhNt8OIGoBTa6g96Ljgd0dZxWhDNOdgXwT3k5vSx1HpbyeB1LKOt
NYEZ/vmExp3tG/csJ1NmhKTHK5kATyxCHJdgLNiNJEOg2dtFyDNB3HM8WomlZiiluWbv1Li5oWTr
9+NerlFfXXx6ABLkdXJCcLf/lAE2NQP/UGCY8q9nnxAzylYou9pfWS1Q5lxTFgTk7OA/vJJnIrhX
slKnKCqtCumaGOBU43NV+nXxtUh0wWusvLbJXpLEvY5FZZGVLCjUkUXZ/x9pV7IcN45tv4gRHEFy
yzEzlZply/KG4bLdnOeZX/8OVP2cNIRKRLl7Ub1wRF4BuLzzPSeRk/tsW4K8WO4WIL1b1fxYGtnP
uFu8Ii+DdJYPklSGY0ycZo7cRlu+2JvxkKs1trZMVOIqsKVLDxEKxL1R3s4Ak5PmHPCtBXncLNst
yRwAN9vdqsWDyXCUDqsGyvaQr8fVBOZ/UTk6vViM2fS56lbL4BVZ7YDBI7O0AHjejqZPzgi66ayz
XKDlBpW+3LUrJglhGcq19u0sxrQ44L2WykmlJdTr1JXRe8zW8fO0NUe1+o8FYJtt+aSR0hlr63aK
C79X8Mvzz2bZnKksXlXMbMyD4Sv15qyl6ucARJzUr2OcHCrIVkh5qAfzuMr4aoc+nJMyaLv0Tm2l
1zbuDuuQeYA3dqtY8TZTd1LKZRv3X7oca2bbWZGbow2UT6mbfauWDmZtHsukdXLlUJbR3TDbz3aV
jY7aIYpordfcrD3TLk7bKt+1Te+atfJ5XfvnqkqC2gYc0API1dXCJ5Z2PwIlMF4qH8xlqbNm3bEu
zVti936UmWHcW4c+VbF01MreJJvnwZIO7bj6k1F5q1kex2o8K1Y6+jY03JFXzKHPmD9ti9gdkul2
VfDUCTj90tnZyPhtaYZ/DdpOsy3A7ZiqRoB4znInlkOqtlMEtLu5D6rqwdIFrTq+xf31++zQk53J
fb3lgKCRsfwUP6EXU9uCb5cnAk5Q16DIIL1lyUDtVJ/Llfb3NyAak7Ni4CCC6IX6Ovaj3Ylgt566
PE2LcUXWamjfAGqj4z2uW3EuNMpeApOUK7ZZgPIaEuLxUzwCbro9Vct3owjX7lbd/pLt01KE12Vy
701TgS8DqwpCUMZLGW3fyzKAOLx1uZWwCQ9ToQDX7roQ7raMupPC+CcLyHIYv4CNKTvTqSQvBxnQ
Rt6y0SfpX4bp1cbXKvsxitYNRYdjvFUSq0tJJsS3bV04xEw8BTtPg9kKjicQwy6zgMerkfUJDRgp
/Voaz6veO3XxeP0Keb5pd4PslPC2TWibRqiAR+pJz7+T6s2InzcRpS53THYvhnGBBFs5RbGgPmwf
kgeKcy+51lm/xzipV6JtpggWZEQ3x/jBWemaTMG0hkfZaLseHbI58VvQq12/PO6Xe1E/dmvFmkDB
mcB0eFbb31iznDpNtAj2+blXp+yiB/pH7DLEqE7MXDYxVmeu0+fUmpxUT72ukg7RMgNIUdHAYA/+
npRY+P/iUz5FL3qrYlIsPf770+7/EHrpuz9kAamLkb93ZqTRH6L6Jrdz/7oI7ge9l8HE0E2LxWSN
TkNSVAYzAEZeCPCCI6Z2b0XbBLzH24tiLFSqpSbAO2ChzOJRMoJlFDgn/tTU7uEY46SldRUPINBF
zzg+yLfxI/G0k/4C9OzJB73poT/oT4tA8UWHYiwT6ImkimQV1rolP5s+592r4IFE9oJRgrSt62he
AApv9jY2gdP5MAF/3NgM1VEW817NUr8g9m28xmE+ISacFPxzOaphIUdeZmDlSgYnWSOaouWdm5IU
AwAfkNsfqKejLu87c4R9WfO7Qg3nThAGcOuuewGMYoJznExd/T7UrQVWOL0U3nJIXhfMzVQnzZf/
PfMuYqe9QEY9DdlEgXLTdAQeFeLk0lk6QdzBN5KXO2P0E0S447RR0x9Xz9myOnbzUJWiKVa+vlyE
MAoJwL54JhKwgpf+S0IwM9e7c/zVGn8K9FLmBVEXBWB7nkmxNeWY4zDV6MxP413rwhhrx6YOa+vl
h0AYvfsPEdtOGBNP2Z2tDYBYoWQFSqB4hYd0Ff2U80P8c3I3zKd1boPBMWcR3SY3T95pxXsHZGeD
S9sGNz2IElDoyp/QZS2fKHl86Q4lNuUpRQ2FOpge5YMIf5NrmfeSGZe6Qllm0mIiMMYI8gJCYz07
J52DidqxO7T6YZpDdekdK3m5ftmiu6Zf/u7EQ9WC4WTBrIMKnpQmKXzQiclR5pTzf1QRWDvX1+4P
yVg3eW1Lo6PdKzCyhsN96huZq/UOIFo/UwAC7S0XDVpye1aqZoGfxbJBNM8O5HULgEyKBAmGcr+g
UQ+8qlsKDwAMzTsx/QXfTF6EMZc5DfokgbYJ0d52G42To6Q/rr/WP6jJRQJzg8mCPs7Wol2UJi5d
w8qCFLi7zoTyax6IXLjw8hirPFe1pps6rAudq6AfYhJE586n2EDZrRRcPxvfXl6OxlhkS5n/W9+T
plPRz26znZRkFFT3uA3UvT4wVnm0sYSKyX90c/wlkA6TZ6OLGoVVEPv6EfQrXywvPrbH4pQ8imrZ
/Dxxp4uMsW7qslPqFXatgETdTU/GXXmcsUnxh9bk112yjTEDFMtgeQLu0exuQXrAw3ndzfvWxo2Q
nohapo/W+iKLsda9YRqVhLFTbz5tQXwoglJ3xjdKHloC+wqLgaJvmjstuHtDFvW8ApMz1m1gK4sv
1ZGeLvbBVIuxn9rtBqc7DH57TL5RXqLuFmy0gFIZglIUsVBFuXZsxmCbY7OBSw8zKtJBup9eqoDM
jnGn/0BB1VOdxI/8HOvHXWjDGAjyon+wo5crZ+xMZqw6WRXYmRFXDtSTcLixXtLz7Cl+HhhvQrIV
0RMzVseygYrTZjhr65OQ9sSXG3LsDr1HLcH6Kpyw4kcbl/Mxdsfc5iw10wFuOIoc25ifp9TPJcPT
pfJuMcHpYD7qdeuotZDBnibK116VMUJ5ko0SGXHS8UTCGLwYdONh/RK7pVe5IoMgsHgsgvqiT0Ob
GTDmQwV40+9bG8SFaF1S4JLYeb8htzZAFFMyCXTrTDO6NepVkEILjsFO+RFjMQqdoFxTrdMjAt5T
R+SHJp86ge0WHIUFRB+kVZ5B3YpJtCLxRpSVZ3l7ue6DuEMnO9PyEQYdpOGmgZKD+Uz81TW/A+HH
jd6y1xqLE2H2RAcKRXCMos+ZJXibzCoZJAqUVLwTMa5fM8/yss+UoGv7JHkity56L8Z6lLoF3FvE
Kl5Nvkz57Aw6pqEETXHRWzEWIynICnh8fEckityyMW6N1BYVAATfKotXblplVauwwt76SLvRzX3s
N8jjsN9R+fmziLhSdGuMZbBV4EBEJSaDeqTd21Y4khIalWCGWhRx2Ux4QrJlMdQZ95YcR59a2vyW
vPQAIMPu1ycRnv37tNgHa6cjIjcsUzF1tjrZzk3RzjpcN92uR3wXoFVlfsF68yF3l9OqIEzW3Pbe
vKUVFQqAI8y4uPnr7i+gb7xLP6JIatoCsCdeNvhElR1Z+mxvlSeJsNa4r7eTw3hrCU3WLdtgBk37
0Rx/ZsRTUlPgljkyAPOMwEoDg7WKjYjfz0KKWVmWeFQ90stf4tm4XeIKjSFVVH3lfFuQY+oaeG41
UKkyZxmAL59IKlE8aZx/xFJ338WKwNRyskLdMmUwdVpYFLLZ7VFti4oll/Eso2n7RnOYlZth61wF
Lb9ctPzBvbadLEYF1ihDdWReMTdpL0e1kO57+6tVlt51yy6SwlzaYuSon48Nti3MY6H5ivFFFxXJ
+CKA8q3gWUzApP3+/qBk3/S6ixTw2htH2ypetxk7hFP5cv0k/Lf5JYbtZ1WNqgxJX6MpY7vd9NlU
Ps/xQSr/Q4gozhRJYiL7LqtmTBgZCmDn0ASO7uvotEw/0vW5kw7Xz8RLjXTLojdnmpQVgt7tzg60
wMLQrASpkVxsryN8PFbdnWTTXQlkMoYMUpnMfMy0Nlwk0bPxcmrIBuS4bRqq+oGYdl6TUQZzmPJe
FKcLg/GpOdBBfjHkF6/A9Jss+m3vzrlVJJX7HLL6zjGPeeJWR4oMRx7gh+1Pxh36z854pFnD8nb9
irmPuTslc8NGk1VSoeeYF4haZwXRpPW4tOjcKHfgNRFYQpEsJn7PiyKfRgmW0O4NlMrVYJXLb3Nl
O7ZFHpOSCMTxvKaObAEsvMS26X9+v1Wp1bTZTmARO6BAUT/2DmCxuCYGW5KfwtSP2grGbe7FsRu1
iWqvBdrueER/9s2goKlf8ToHeoA9MQ8TIK/Xn46vNZfzsTuzid1v1kiyv/00TXQjbwCXSXMPNBxv
Diygr86Vk31ahavpoqMyxnnoKIHLssIEAGyFuPkjhjVcw6cRSRmA1US0McT1bbuTMmY6I/mUVYDn
9+RO9tQkPTdj/9f12+Sa6Z0I5hOMO6VdGylFD8x40su33AhFM0+8gB4KguEbk2BN32C789oSg+na
wnsN74PyikMLqqg69me6Oi95uvCdqIZ/VMmLRCZuHLXR3iaKSkordRLgeTOPzC6BqhimY7q0j7KE
ste51W3WOr2oJMPr3/x2YuYLXEx920iGE6+RT05NYMeo2M8KbBqm2kErad1JbyJd4VqZyy2z/fta
q8qlGRH/90YzOXan/sjqwd9U1O1z0OI5ejkJKO946eH+mGzAbA1bX23p+4c4nBUv9WFoGlAyYdPM
o4jYjSd5f1I1/00o8w3mylBUTbMpgEVJHmS/8MqfOnbAfAnYio07QqF+XP9CeMpkywrIxcg7QQ7z
EY7gOs+3OcHFmglGveLe083CL6fGn7XqaYqb07zZQd3r4XW5XC3aC2Y+zSYBk3kSw9rMJwvVF/QA
ndyNDttpBrlE7hWhqObM9Rx7iYxXBLSS1pMExgD15jNAn29i4D9sruLOz+LCpVAa4xcLxW6wSoeL
pbgTm0fRASKvB68J7VeLPg+eKbVlJArAJrIV0Mf/7hSXYR4NKZMUzxrPpH8rhPCYAgFsT7DUh7SS
6lkBm+YPYvVhWXX+dYXgK+KvI7xHbrtoqc4w56hhHAjeJz5ohzykPlbctuF5hN1NvT/bTszYdv3c
2gUGgUpXwTQEUEWJILHnilDokJuhqzaC3N8fIy9bq5+sBXclBQTnyINIF8XQPHto72QwPsCMm7LW
W9zWFDRHM7D/Wg422BziI8A8YPmhz0DNWQ+aYCaC6+32chlF0+25Xc0ZZwNis0tOFMsOnD3PBazi
4Ca+qHzFVYrLMdneBgjT8zI2bIQIpwE0muQIqMpjchJ9Pu/7eqxL3R2LnVyeSLTkBMzF72nBdIxu
aak9PQFD5IAqSRgFIMoISVA8JgAlEO3aceoiiGZ/6Qvb4hiMerGsHKmXKX2ytGcrngI5DbatDq5/
YQK9ZEEIymzSbYzMoh3WTzdS1wdgqMJQuK08XpcjUhIWiKAxMild9ZKGREqguxrtE7m0hWDD+KWJ
I0JX4NtaAFPqmqEQ02R3VpR6kVUw8CIbOMd3RkAr+euDgRioOKXeH1Ty8VwXYYxhXyK5ywtAR2FS
VsoxwK2/VVpx08T/Edwizbg/6iTtZOu2TADC/rsZaXMsRNo5bHqCDiLlhKwO2PkE/GYuxOnha+BF
FOOLlVXrtaVFNcMqf4z6a5cSt4HT6hr3+pm4XkS5yKEaujO+i97l0xQjd0v7oNPvIyIoE/Ot4uX3
madB3bmWbOy1eZuuuHD1jkUyp1relu12EfJNioQxZr5dBpt0G7S8agynlXxkiY4ZnZXmcz5/vn5v
/6Dgl4Mx5l7tEsvqFLjf3lcCO6DNeeNuDGwkZtKDqPrNm7aDhl+kMUYeXSqzN2poXuPFd1FI3D5M
vDLU7uQvCjZImzCiqYVAN7jWCSUZxdDp6hlrgiXUi/rSwNtp4JTNcgzFrBWWFkSkidxX24lhAuw+
XbQk6ybFU7IgiU9d4pd25Tbp8yIKA/iPpoFFDuUsdOFZmmkgMw2Y8pQVb31Hqujd6cYE2xJg0gG2
KHIi3E9rJ4xRffC1wI+k+IQHyZvJWZ5/CFSQmpsP5mgngFH3OE5HSTMRr2fn4qUBgUnp9kF2p7g0
Wo+9P1KHnThG47Nabts4QfalKfOrbqbHJTMASWQXogVL0cUxyt5KazwsWFnwiPW8qjfx9nr94gS/
z3ZM41S3QEGEKkcxVYDjHU9VZPrXRXA/nctdsc1SXdr6aSWod4/Fyeh/DpufZIJCCjcQ24lgPpt5
rdJMaaHL2ZFG58Mhx8xHF4oGTEQnYXxepW55MU/wrcY2+EVj+fmau1lVOv/bhdE32/mhTLKWpR6Q
m+nql6EJx+JTqXy7LoJbPgDq+P9//TY96l5GZla2RmV0CIKoyc5rF2trKM7EyORtb0LdtxTomlAo
YwWwCToYRoFnohD5xtkIuufEm5zBN08zuEh0lCwx/io4Kf0Ur1gGm7EMAGjW+q7FSemgOc10KUAF
1izCLnNzDKqgUHRQZkc6rk8iFBZ+qLm7ZcZM5An2bi0VVqn7QtHKK5Rp1DeKrV08Ga54So7/MRMF
jTgDgZnB6Kc8RlPZTMhHCmCSFdXJLGNRhsUN+7SLCEY3twRtpbUHBIE6ZGHTAYOzQZ07xmJfmt8Q
7M9HWXlQ+8odW/2+zqzw+mtyv0Bdk8FfK5s6+oG/q+2URNXSNi06TsOT3YE5pzhO9s/rMvivBvgm
WVNBqqCzVGaJ3M/9hD0tfBsriuqpH78zEYLu3B/C+Fk5XpfHP9NFHPNVpJM5RFiRRrLcHtPZJ1Hq
qELaDX7UZGhAfVRVGjsxumFacTK3VBWXYPVBb3SabooAWMp3vVe/qABRNY/x/SDam+F2tGwDWY+h
yqqlsO3btBoUIIrhwUxwBsA+35t3A6Zs8YDPIsxc7j3uRDFOIAZM7NT0FTKf/pwMNx24NuxelCPQ
x/hgTXZCmGuM0smYc8qkVBoTKAH9psqcNgmLSZArcD3aTg7znel5ulV6hJSf1pv6MA+18I892k4M
vdOdG5CWzRgi2ou2te+t7FpG4rXCbWXRwzAKHmlrlw0JzkKyo20+jvqP2Xy7/g0J9Yyx8h1Bv9uK
UJmm8yPTPa2dWs7qUc6VVuDGRMdhjPqkd1lsgp4EC7tfiXqTKp+NWfD6XEO+exbGzAGsLpelBh/r
Wj/Ua9hLou4BvY4ravyhbzgX6WKmEKA+KkfDoX2SJNCwYhD7A/YL6uNySg7ZSeyNuScDp6oCuAkC
vhLmZKudLH1Nh+ABGO2Wd4o31i74u8BsiLbQ19ybb0SUE3zVuIhkpxRyK9tqI1/+W+o+Y6IIaEO0
qS6eq+Z+tQAY0FHpltEpYbSwVRIj7Qykb9lRC6pgOoyBFIqrxPzcbSeHUUFVj20pI5AzfZm8vytK
4Mr5TNdRxL0CbgCFRSv0WmxYcI0xeYU+xJMyAXJlXEbH7IbnyFa/A+XwodxUZytGYAD+EHzN9Cc/
qOdOJGP9Zlsi2H1BxWw+LZiCgFqe8jB6VtzMQd9QuETK9/g7eYwZtIxRMacF1kN+HDzEaXCMBIj4
NBymgGKiHiXXgliypZqyYtO+7O9WFxCKmDIacLxtml/nSA1MfX4sJBG1i0gMoyWTnkxz3naYAjNW
z8ZgttaEfbuIAmyuS9ydhvmkSbTGW64gtx8b17rFpqoOMsPanShnwuLKgXqf3b3jeoQCLeHGohfB
bNd1HeZ5qAFsgy5DeUdLkMOpPtI6vzjf55otC+PJmEADOBq7uzP2gOOJIzS126Fzy6T6axEOA/CV
cCeDUXo1L6oiGxG/oGmCDMlC+yLy5Af7dgOZkuSJ7KLoSIzOJ10y1XaCVlO/ZX8Nhgo0L5noAuXg
q+Dl3hjXXxp9rRQmmgfNbDhDVj7MauUWTSPyZzS2+2AwdnfHflEbVqQxl/V3Zon8B1sm+sMY0KWA
2Ktfryue6OaY78qehlxdJRyqnc6Gdp+roqKP6NaYL0o2MGITyzhNN2MMTUKDm67SWqp7/Rxcb3W5
NLZ9BaZ4He0V1Lv1sDvmvgWuAbopI1I0wWnY0qmZRvJWYFbK663X9s4aX8gaXD8Iv1tvowmh2zoq
sR+GIeJcyba5pVyq9WeaZ09o6ki+/kypcBuQx4UiCHqu0dtJZJKNVLa7TcLtAWotlKJAyh+t6Ntq
vQgOxtXrnRjG967FSHpgTyrYLKfcoxQtcToMzhqQoHwWUZxwH2onjDFA8pRFfydQNpAGFumLDGAm
EQSKSAb9913Cgb1S0nbA5fHsMRyyF0U9RY3g8xSJYGyOhvJBmzUAT8MDBUXWOMC1etKMRbB2RU3K
B5Ozuy3G5PTLmsG54iTrkN7M9jlLW7CCP5fq4mWSaKqK3wLeSWNsTllZemJi8NDrvm/vCXxzplNw
G3qJ2AieTqZPdWL4SfmzkfIIzsq/Ut0wZbQWARfHGKSt3DDbQc1rmx1kwzPLQ0tCgapzvbn9SwY7
w7G0cd7L4Jf28vc6HcW8p7Ovmi9uqPOf7iKK/ik7JbTXuQR6LR1ArXpnmKHs5os0b46qYgdYhOXH
9Ra7czGWolUroxhLtApqrIk4SabrTlsmx+u3J3ig99hid6K2iYmkS3ggSzk1+rc+eZrnn9dF8C3e
5dIY61AnJbgnsx7sjw368luX5k6Libe8AaGJnP7JkIptyZjpxP8MdkjF1OSCjAnKLMAN8zv1qS6G
QEtqgQPk39pFCvNR9c2gzFkxoCaWfSrLbxGQLPLH67fGEQGsOeC3qRZRCdTgd1XrjQIj+BR7pC9+
Wsrjai5Ovwq+Tl6G+5sQxuIBnriptwTuL74DkbgDCiGvOawBOAiFWCq81BOysJKBjQ9ioA77+4GK
YlbVTH8vtMx++l6aWh5Hjw5D2d4mKDdzIhQIszQFDVcZyGLMh5pg3L7SN5SnUsNwbZK6iFrPfSIf
I4lCtRr1J4CB/tQVTbSryAvGDRnY+QgmdB1/AfNu01Lng4T1NATiDVbhKq96RhW4dPLSxXDWMbvd
flxXFP4j7iQyj6gmgzJJE6IxLIGfAGrh2355BvCckwkHirhKCWhpA3tWpq3K7LWqZiMb2N7w4vmb
PNdOtC2Ab5n+/df12+Mxhi8DpyiwgzDCVhWrW2vd2xJFL70tQvzkGHMDkGYmcFIsHTBkrG8aLbvr
sTfkUVykadRD3Y4ONlAH74txfL7+SBwbuJfFwtDpWdwn06SjLhetYCHInrO684H6fB5BiPgn13c5
l8E80mYvtklKPJKCUrAzJBgZ6sitqk8v18/E/6IVQ8FwI8C5oBG/f9EaycyxiCGIYqnrbhNMf+WY
ELfDysdYvWg+ia/nO3GM0d3WzYYrQRMwWYCdKMtnlIfPeZm7cjaVTtZHXzJgNdbr8qMujGPUmUIe
RE5Qjd+/HJjRGJnkCiAekL8lZ/IYhSPGR5QYw9NqoJ/TIPIF90sfigkU9+LeQ7udb+67EUMdNOS1
bm3URig2QHReA7ogL2qBcO3l5WTvW5Y7UbMK2ipCK+2U27EI/p5SFbP4ckIanAgOTTU1BZ6AMY6r
1PZZFmNPrgaUnHnGstz1K+Pap93vM6ZwVAprmiUUduLVQyvSkWY/s0V1K5EQRu0HuqIJtieUJrBE
Mr/YRlCIWNNFIhhVJ1Ka5puFke6yfjDX71Nqu7hO73+7LEab+7ErlanBOTIVLIX68lCkud/ooilG
wVnYQZFh0M26bnGWvBk8PTHAAdz7ersITsNLdPa6xU6LpJvaLtWGjabs2B3tYADWXRjfRl7jAwj1
QXVKNApqL0aVIvpaffqDWgXyGxUVFlSDUcRnoptFqpRkwNSEN9lHbQzM6ibuBD6EbwBVA6UKgh69
wX6kSRXXabK8l11ok2A7bLGj39NBhORUCXGk6F/8wfqg46thkxGTXmzHvGusUq6XGaX0/xIS1W4e
/m3fQfYa/MG2PS7wlzhWTTAZV6Y1zuzpXedSIFtlaMM/UHgNQLOE4CVUg/lwCwXVc522+ubm54pm
ed7d2sACuy6E6+l3QphPt9XXPDZWjPrES/4yNO0pnge337RQG3RB+M61pmjLYwzPRM+I7cwvrUVy
aYY+EHy4Myp+iVn8e1wMA7vgv0TQP2HnF7aibQGNAyUo2pd+KF0zPxajiKOHB4aDrpeKfXCgwAEO
kYlYVkhI1h7Fqu7LojizS2czaWHxpb2N3lK3+NyeV8/f0FkEVCfmhCtX1FjhxzI6MIWIbmP/nW3A
GXPVR+pCy3JAYjRvaHlkcctjcuhCBO2CCE0ojVGSRJLLubCRdU9B/5liFSyPxKEjh9kp9kQayZeG
jqmFAVdZ1dnFZLOJk2Gocbbk2BxBrnCIz5QQMH5veIjqm/8g7ZIAMZawm9ZVqzJoJRjnjroLXp8Q
VUEd9MPqub7/g8m639ItRkE1S0szPUZgbc43Y/NJb9EelkV4+rz5M0MmWIfHt4CEgV3ORVHQiuUR
w47xnXLfHBMAqmBf9vvi6kHy1GEgC1DmAh3hRmQXkWyjXdHUvuhr2iuQXo32ZCxP8XBISwS67Vnu
nqbu63W7xTUmO3nMN2hiLnWZNzgwrT9G0WGeBGgq1Lh+cCe732eSOmDOY5CIbg811upo3Wu53o3r
2bLuo15gFrkBx04So4BLNA1St2DM26xk11D7h0kG4nmlHa5fGFcM+rAEc9A2SsP033emkbRbYwAh
A63f6i7Pc8cGanafC+Y53scaPlzbTgoT0aJLrm6JCilFuyROGZ1Js5yVYX2MSvkmSx7srr1RqhkY
9bJOnEmVRmcwptGRSlRbzfVp1m6NiGSukWPzEYjeQ07QPKZLHpNbtP3skFH1p7T1rdk6D6NZ+aWl
n9GwP0wkKwU6zWu3INu+3BnjgbtZApWcRGjGGIXKWTkAPBFMY4UjB4ab+VaEz0i4eU7f+9oVMsa2
blUyYY4co/HPf/fo6W6X/Yn26Ac3FSIOcj+k3RmZsBpru0SxWkz5pNHoa715kKfqT7zyRQRb8a4n
om91gyJnZefelJMTSbrPldE9Xtdw3ujf/rneA9Kdiue23ek9ykuemTjW4+YtL/kp8tCd3+4GX8NM
Rfa43YrnRgQ3+O5hdmIBtT9n7YQNlFl7JOqrgoUXwcEEKsHWIkmRbHLXwESQ1aVTctEDgL+Jikhj
AUrQfOhMvxe8Gd8v7h6N8VTYQ47ydoMBXL5PXnpow+Gg3o8eCToooch7iK6QMU511M2bvkBDpOTJ
GjI3HUSAFQLz9647+0eS8EbmhphNl49ddayq0BgEzXmRCMZaKGaUbcUEICkzW0JCkmM5NE6PWYDr
2sCN2E0MPqNcrCEIZfxF3SdNRyScBDuZjmY/WctbrHy2ElEcxpdjyhpK+ibMMeNh5dVUJnvtsc7Q
nxflqU0y165DLC8KtJt/bRc5rKft5oRgyQS17+wIenArupVErB3UZH40qRcRzJXJVUOUvKeZx/I1
k962NHLkh1RGEaxZmv/xOMx3U0YDwFIIXJYG6B7zJKufN1PQNOLHdyhhIjwG8y7C/999+YLigV7Q
JSDr0+h/3TAGggDvzfqRn/OH/rkIh0C0mstP5i8iWRsO9qyklBQEriO5a40HU31ZJMmRDQyqLdgv
GB701R/Hn8PbHyg7ciwdtQqLKGxbqS4aQ140OENS+FnrgSjKjVPfXEW1UpVq2QcV2QliApd57ras
lpA5Zkf5rvNo4pF5APLYDtGxytwBuwybrx5mkOVghjyG94890SVzreDub2AMiJbmUV1Rk2tZsTek
2VkWkr9wRQCTGXguSK8M1pPMcdFHeYGawiof5e7rUHy//l7cNGD3+4z2x6AUQjqC35+C4VgFw4GO
2vxhYXYnhvEXyPMRvo4Qs8WhUT4UhsDGcm2SjZE67EESFShZv39gSmdGtV6PSKCaH/YI3OA+zERM
ZPxwZSeEMXxTnViDZOArlk9GkPtlqCKzput81j0w8l0SJKfsFjxM119IdDTGFmqbnneLgpr21D5W
8ndV/dFZIpPOTZ52J2O0oK+IliQzhp9t8pecZ04izY4af5+375YlKvzxNfryVIwqlENlj0Asw4Q3
ukdpj0EoNHOuXxk/D9idhzEOyZSovZpARu8P5xLgYdgnKVEjIJi6Qt/yK3nqgj8SaRLUiDVZAcn6
7xq4Gb1SRKTDoF+wBBRhK3/sXoEDFapIPRo3FVYm/uGQvySyPb9+Ss2xat8PGYVYnPF18J3SSsjo
0Xnr6qf2JguSbP7bXUQyn9nWkUjqLWSLVX6ul7DvQ8Et8hy/IivUdaAUQtiWnzlZPamouQOL5jtc
NRLTwDrWnyQ3SVyaFAyh4oPj8pAr/nXZPEu4F82kcR12pqN4hTFXw79xA/qgPQ7hH8yyGXsxjJ40
5VLptoUoDXn/sYuMb8n8hIl5gT3kxYI7KWxrT1ssJYpoZjVJj+M6OjWKqsr2Nqxv1y9N8F5sy0Df
ZDUbaYs2345N/JeOgerpq628aeqr9QdzPvube48IdhlBW7ZytdAHataHbT2nU+vqaRCPouyNp+T7
u2MMbjyvjQY+QTTHuocEjIyrIBoUvQ1jbKNMmuSGjkQ1w3ia6iIwshXMtCjMIp+6/jzcpHB/FsbY
RnpBoiGa/h+3EWi1KDzrGNPU/PWQCL5ewRekMla3GCSrB3g/ImlS3mbZeLugaGpJiivp2s2qz58m
DCZg504Uwb9rGRsLIuEBMiUCJRPjI7/b3qFYFFTXYZaaL6u7gLvxpTkiAm1x2hUUKIAOWL5ZQf4C
cLdQdSi6nAhwh0q49hcwR7dyVZdWgGh5TRk021/S4sWikVuej94fkv77Tv0joy8M0K7gk0bKnd1M
gFcuMc4pYbN/A7HjHynO5UoZa9jKpANvONYj5VMUmjd0YUg7gToUqP1QVPd/lMYYxRQD+Hbfw+zT
XiAmxd5BvyLgdFToBIqidsFFfugEjmBvIgvyV219UNdHKTacSv9C5HOnipoVfFPy6xbZnnHXzGWF
CiqWTDXryVCkG6Togo/uHz7xiwwmKt008MYndCmYLhhSQLgyVJ4Wl24YZD9FPX2+7boIY2zj0st6
lIxQwghYSGmRB3Jb+4NkNg4IZkXlXP5HhVa0hR0vorE9701BX3IusduibGpoZugKd9Jj1tdHgfbR
qOXDx4tJPhXAqGhHs51oa5NRDFRgJE0V2Fz2Da3fYjLMDq2DeBWee6iLMFb7knWeLSDOKZ42gLqo
XhwyHAqp8AVnog/x8UyWSrBvjylFthddzn3VJivOtHxRAtCQH7DLeKpQfqS8G+MNEcmTefLAtIq9
MR3LSOxqulHEY79kCH9hL05tSHcBlBMJmpAIQlBuLUWBMdfogKClsF3piTS1OnQtEv/UIQhBHbrT
hQdzqs/Diqz/neXnSYQDz1X8nVTGadcDkZuN9gFB2uDExeeM4qQD6SzKBbaQ26zen48q0M7OE2WQ
CBDL0cPACqXqluD3wnYFlkZiDF7aGDgpbkZv8XX0c+n9SmdjduSnP1Gf3XEZfzZrMvz4hPhRe17h
AJogOurHWQMiBl3EKW7tHwKB1Ep90NedQMa7AYGnLbcKYw3rY3pnnbCDcaAtlP5ooHotmnzjmuWd
MMa5ycXSSdmM04GSedC+diJwUJGyMO5sNAoirbMMQhFC/KTv7rVpA9KrcQCV6vfrF8d1Zr+Oosr0
u9xpi76q41JoFppPYL7O9efNqMAGE2CAyLVAqHddGHf4+KKbH+Zz9W7N5Jz2JMcOW9Kb190vf0Xe
5C5+dtP8GVmYsZfH+La516a1SWBV0vasqQeQi4pOdP2pVJlxaOtW57oRoV45bcbi1G2pukYXH/N0
Pf0fadexZDeuLL+IEfRmS39MG7WR2zDU0gy9J+i+/iV079WhIA7xomelhSK6DsBCVqFQldmand9E
g9+Br5fM0fOqfFlF8aE3UnsehVfLmPxF60Iimx+Pt/nYPdE5/Ps3ncx8aswGZ6GQcnsaPPEdcgLY
VkRPCG2hXYPthyFLReWmYcBYhguaeuyu1d0umTlBgSLVn2f6Zob5evmgkUkue2DmBHl3s7JN88ky
E/c9u3WzwnxBlIBXaPOViAdtaGXhmnGu0rxVMF/DVPtCFgz4oGXd6flbTM4k4nQU7B/i2xIYyO/i
2lLrEnjR9oOtiIudWk9Z/FwbmS0SXnFst3K+/foMtmeT0Iy4MmHSrY4ukp5d6lz5mwjNUyeZvjwD
4FOIvFWxL0v9W5+nH6E9ctYW4YJe4U9kyR4HQ/ZLGZTuI/FTzQqJOTwu8nzq+zg8/ra7pxPqxpjv
103VUph6U2mmmlnX+KmRoNlredWN3CVgBk9TiQMEu195Y4nxVbPNyKDMeAUic+21IiBNEH290DnR
/WcB648zAd1OVcNMABp+mDg3oojcGjKdm0xt0atcNC/d184UzJ9MV7VnT3M6cI8/V3c8ortdH9sY
ZmLeStSqGVfaGpF9G6rCAdC14od6uYgy51l1F742lpjoZ4pyPS0TPhp6cKvhPu6fj51i/+9j+grN
8LoEro7f4XGsIszB67gWxKZ6iZbpZU4kzoHck0BEhnmzwZyRds5JYyZIMlUUA9uPtNwfuRaUXV7l
R/pCMuJD5a4F9SkI5/EGLPa9/mac8RHwkBjZmtN3BhVB1lhtMwb3SVc76/KeUZjtOhmvQMkzxbkD
RKsk9UAb4pqN6WRR4h9/Mvpn/vB6+LuE6gxEFVmmjkkR6t6UsZ0C+ucIhgyK0k6NxTarz4YeyhXn
Rrfr6xtzDGSTfozQb4z41pV9Zpvoo18hsZVOaP9RxzuMPHrHy9u/k2wMMi6ZYlLFXMSK3sGpTmbi
y4/qFxAKgOiWcs/WfhUYYAzhHDTerjJO2pTqf58fJa1yVl1/1IfISfL84yhAkq0j56lOeF0mNJoe
fUnGN9VOXOS1U+n42eSt1x4KnYCvx/+IYC2XhNOftvuMDaazX57DOOhi5D3BVfbn3Xy4WhcQqjqq
TCt6Qc4lBOD5DYNcmdXErUCnVHLpxRDfRjOMJJCQmudc55W8duPNbV0sRYiU4hVppIpOS1U7hfxd
EF/ikldA2UVK3P2hrqErkAxiwqc6xZM1giMHDdwyKMcehfI9ULwxwETNRIg7cxhoa4tyMdZTyxtS
5S2AeuPmdpNmo1IJLS5qwvqYNDOKndwLAP2Jfzr0bY8YrEiFZBUMAaVHMTADA0MP0r2OXuIBpU7B
5VURqAMdGWNwQixI3NUJNXZOw/TcheWJ3uF5Fc79muDmuzDIMIHruxBTlKP/M1vRO/MlDUacGtCO
nXjiG/uufNtBBhKWueib2cA7ZBx5Su5IemVrAi9r3Y2JmxUxOFCO8yyKPR5I8u6bpq32UD1O8VVs
Ru8Yync9DpwymN6QMK/GMiCJsxarOcHjTCyeTfk6v6fnTNr8fWYdtboKcUIQmioNKlbLS95+mETe
Zu1/f00XkR6ZmoIG9t/PTYmqgDkmCOvFtf5GxbNAxnCur6Jbnfm9gFxrjLfhYJaSKiJfGf34CewW
oeqWGKiIfxIcv6ukvlka423EipShjFHwKNQsHLv5OosdJ/vb9bWNCfYboRNarCgjJa7m9py6swji
OQOvV5+PfW334GzsMOEmiuJJx1Mjbq7WCZMBdtx5E/c1k7MYtg+sVguSzSpeaIn0JbXcuU0cq/vY
cIlAeF7ANvNOeSmXgohgk1yt73EIMQGvCdfOlrziLLi8gvP+3oHiH80I4FxnmyrVqFkzDFuhMmRc
FrN1qtkzSl5HJc8IExumKlkTocIHWpTazpqzpJZOE/OoSKk7/REUdCieKKCww/wME6X1NFtKJQG9
FtSZcv1ej2qHZB+b6TosdwZEhY6dTuKZY2J2LxbyMlU4QMkJV3m/ubZ/g0YA2u5N40mBEKSfo2e0
gIGsReJUUnZdcbNQJpobpRormoAREKH6MKCvCDIl7igKXsd9vuRZYj6c2i9mpNCJpByD4xHYaCrX
hHJqxOsZ2Xd6XVfQIQpGEPR2MkBbjMo4QPLWRSOxP68JrmiirQxpIKTZiz50lk1q40z09cGM+ydV
jR4raXg5/qL7iwUnCSRqRd1iKUnmXJmR/iFrHfvWbtM7fYIcMwm4DTK7pwGanWix01RNYVs7LaOq
xKzNqdoFOsQmPxeCpuG4yL53bozQxW4yPjOblawrgCK9t3j1mUp5xZ7yRMdsZb/1gZCIK51DwqZy
jrdx/86/Mc1Elr7KhcwQsD5w805nKjq5hsiaTmsoPpafqeAVfTuzqERcwBvv3b/nbIwzMScu5Mmq
B4J7jvrUzam9GidzCiWQ+GYiaoLD22R+srLUqXhyC/vvTRvLjAsnVgEuZCtBOUXKlftEKS8RKRwx
Tx5l5KrIUYS/RLH9UJuNl2ByAgAIZcXF+kBAlxuZ0M3LxcaRsvhTGxl3VaH5dQuV1cR04/qhVB+s
5Pvxd9rN0G6/l217K1qo7Ja0ltAo10L+Vg2cQbVdfAQFLGWGhtQq23ELTQBo9MnYD6JfrN6V6lCP
/FoPCnTvD01lH69mvyC4McdAVVHISrykPx2eMj7IHp76HMOJoCG5PPTgWYEmYWi4Hc/d90/zbZn0
/zcHjXQ1Hqc6Oo/XfBi751y+arzK+f6XuplgznI+GNkSt1ha197V8idV5dQ/dv4+FElu0tzM1omT
IMalVUOkfYQimUa+Zk3EYzzk2WC2aZ2JbqVkUUF4TA+FYBPiHXvAzof4bRXMLhE1AdthWkPeG2FY
8Yj6feVdOvbe7X6zwUCb2qfiUg0QiYk/UiaV/Ny8fdftCrlZ+fDMxTIax5mE5jdrDJZlWl0m7Ziq
bnECd4UvPJVO+Rkk9U7lNYH0ZXk63sC9IPybPQbBMqGohF7B3XByzKB5zM9lQFvcZH++S31eBwzn
c7HwIxe5ssYEKsxG9qppwVhB4JXn2DwbbEZYLQkGLLAgkt7FqPkO0udK4LU57oWc7bZpTCK4LFNX
ZLUCNQ9wspRnSnatBPTalp15JQKeA7KtPBIeHmKzWVU3SbLHbM4elmy6WzL1KraLPXZRqBbyc4e3
Jn0lz1HfwjnxQCFOyuuxr3COs8ZARomXcqvKUL6swcK0Pui8Jr29puzfNpV+2g2sjsYsLMVi4u32
1L10D+1r5Jo/1OcmjB6MM226VDVeSZZ+p4PjprEAUk8ttC4wxjb66hkpr5cHMxrAVDSA6U+86zc9
S0fGGCSZ5rxV0l5WMXYzntJfIuC8VtK9ZAz7qBm426k0r2XOdAWh3FlPwZVJ7WR+/koCKo8yYIIO
CViJp5f60jglqBoKR/lx7CR7MXlrnL0zl3I1G0IkqgCU1R+IbQaql7moodhd2Hgp6JzTR1RuLzw2
S96q2Tu0bLWTYJStiiOpoGvLekue07vkmcpfSU6MR1nbOhlQ0Y28xOOV2vdB59eO/0TZjedqeCbp
5gVwQMbGV2bUCgWwK0QCp39r/wTezDCXwKnp5NRqVThQ9QWz4obJ6wbee4z57esxZ3yyrGZpRZyH
bJLDbq0f9AYECo0aTNnwd5Wvr2TVnUGtXpMkdzu8dQt6d266zhas1Skz3mPUP0DCbcUMJEx1Vptm
06uufCefkdBLYfEpKWyMw3u0W00Mx8ytOSWsfwDcm1EGFPRG6BMjgSeJU5PZY9ZeilZ8EyHYoOVy
kLeTF6WVlxWmN8qVnRjzp7bu3AotbpwElxr6EzBuP4QBDDO20FCfIpZlyuqn5CuaBWyL/qTyXzoW
k3W0q14K+QpDY+9O1g+d9JyV8DyXgSRQMEERp4NfDUIdJlXvL7LqHSMP5wyyYxuk7NK6SBGeoOWH
yUI7igKrfj22QTf84IOwIxtz04ylBNZeN1MF39L/HjCBUGqCPxmzW+vc6MRbEpNl5KsqkVEeIeHl
R8EU0FJ0dek+jQ4u1F4XWCfhB4/qaa/DZYsAP6+8GyhTTeiUmDm+VHFq74crYAwtqaYb+eWd5Syf
Z9S5QN4Kxi5MniWvrTeFvIlfjtfLDAblSjd3uZQo4GN8zNdzjanl2AytlDccyAMXtu82SZeRoHdH
hcC73ZxwyhCm1Jc5cjSPKpeA6uotlniVEpp/HrkQAy7amhtrEWvobzzV96UXnSLI/IouFWviKSfv
5xu/4ENm4GMaLBAPSTjV/5Mb+v/Np/K8lAGPphQWvUTNy9XGz3Iz2QXIR/X+XQgFmSsM84IOni3U
iaVlLsJkUd4J0e9V7dVAFyoHpP4B+G9GmJWMmVCVa49oMzkzVOVo+cy676H2QknVIDkQHqPJfsqC
By0d/diQJWOrgkmKDG6SCHbORky5o9zfGR4AL5nbDbbuamfTj79AvhhjHOKbxRml2s/UNtYZTxzV
qJstelOanM80+S38BHLx0TW9UuZfMcyCJeC/eO2e7o1Vxilzo8Kd/ed1enHH2XIIEZ0uuyusjpPb
74acjSHmYwpzrDZiSm8T2pNcf8gt//jr8f4+E9LE0sxnTUAreyc/5vWVLLyXSI4B9racpaRJSYek
sjKCeQ0tHs7untvbBrFctDHe0ARi4DYO9g45RWd+6lrvkV8Gm98vF2cvymudrmg5q1RXMNeAIGnF
BALnQ+8f240NJi1Osxi5GWrvcGQJGuqFb913oYEgSWWaLNAp8XCCus4fGL4xyESoEg8waS3CtdQP
uAcHdOiqelgvpms44nfazlOCCg/UCdwmG94no/+/Cc5rUVsKkcEmqOV+Pbyu1aOW8mobPBsMLLRC
kw6GDr+O4tgm4GCU1TBeLU4c5FlhYCBRUimXdaQZU/G8LIGZjbZkdpwPxTtBDASkQlSVOk1ro1Fz
ehn30ZLHac8zwaDAoiaVKquAcNMqHXTiBvrYcvx7jz11e4Z0Zk5h6tEgZ6QAgtYj3nBCf1ogP85X
BfwJeEJwGns5Yc7DScLSX0LedObeq9Jv1pmCmmRlYiwJiLzLh8UZrmDvl5zyjo4ZCo4OqVXFaZ+L
kM7Ma1+OEfZnreDgnOlM/isu+jpXYHZFAkOfWceww60vxhg7j6lwv553O9E6AyEQM2oExQKJw52M
gl4OYbKAJktyyCNz3i+4biwx2LGO6xhN3c+oS6n2aW+sDFEjmmNMofXC2cHdC8vGGgMYIFzOSdGa
yOavsyvYlTtf6HP1aNj5qUGWO9yLofZIMofXY8BdJwMjRlslYpHhgHfuSNXXoPbWXCgBOfIZPp8D
9YQjT2HgJDPRoj1SOqrem7zE0cL5Egff61Pt58/cStNuCr/ZVAZWyqFdSoxo44KC+TLVm8MorE+U
+zR2udynnFDDsluOaTxmg4QjIDWYecx0wS2J5ooRsZVFih2pk504qb7IUvyAUXhHJ5afGqkjNtBq
a8sTMfAYZiSvHf7C0macSgknl2N5MJd2ylNiAPzm9kzEu0jALSZ1S4PX8LlflrrtuMFi0DQ2kRKj
qEjlnqlmkvSmP5Iv2X3nzV6FgzOVdvX9+OxwIpTBgM8qy5FZaHApgjbDKiz7MDY+HJvg7R+DOpLY
DZhAgyO17UcyPYikd6T2MR14/Nv7S0GHBTp+qNoPY6fJJ7OtBqCbkeSXSavPa245ncKrb++DDRSq
QXksWiBS+z07kYgpN6OKullU/YAMHU0o1QUiFHKQoVJ4vHX7S7rZYs6gsDR1Fc14FMnroEl8Hed+
5lyQeCaY0D4mJM3SBA6QRKcke151O+cNk+1nD79WwQ40y6SV26HAKozmrk8+9urpeJf2SxzazQBz
cKCuIxXZgsNPST3jixTOoYWUAXTGl/xEMILRTP/uw1jMsRnzRm/zGg/LavV3BZiaxMoRyd/H6+J8
GnaOuTK7wpCpYDNGae5HuXPRr+QoasY5nxyHtphYbZGmE6aGPv1q2meIaD12CfGnUvcw4+LIscVJ
9Hirov+/ye4NPauiMp3wJm9KtmVmtW3V0rmsyOvx7u2RcSGlu3kFE5tp+19KT/BP2oP1BXRcr5bl
9t//Q34kfAHrpTui/Zl7ceL5O4MQRAAHwkwsWnKYkMmC1NN9EJ4SKAUjARqConZ49UzenjI4oetW
nCkzSjq94cQYOG/jK4Yi7OMN3cfx234ySGENYmnoiQ79cLSdoDtUi2W7zXytHzmG6B/6M835nyGF
nVi2Em1IOh0OWajOlEPHRXWt+NoKQdLZSfNJ5nJKHX8wkHP97pIkK8U4m3EZXDqUqKjOSYI0vAlV
qEmjRmQnH97B8bTxTfR0/m4xghA3CL1RlI3Hzkkk41qMAwZgY85wzPEnU9jZ5dmqISI4zoortQ/F
1NuJ+tXqf6xr5h67Bm8D6f9vzrS21HOhzyJ678l8Wg3TNks5PDZx7OJ/kF0nS6LLYwynqOM0JArK
H+YEommeNOI/3JFuzseghjlBuWEaYYeWk5XQhJw4fVilFJHcJzjqV384OtpdDcmQMJDIMsINxtxN
YDdWMSq1+gJoKpLE1tA/WLvlM6/BYnf/brbYOtuYW2tW9shi03b+IJd6Z0PZ3kml6O34O+26wsYO
c5aGPFogvYMkdoweOrTFK/yBHFoJONi2P6ptSlKmo4gIMriGTbsv1VN5+v/QVe1XBTaLYVLKbp2k
oRBmWnMba0zj1uc0v8hfQGTu1j9wE3rQ/RySahaKExfeJND+G9XGOHOoUjmWVtNCY5kc0Jas3onR
8Fq481sXpoNL+1zphGns12HtVgGJ7faN9xt4TkP/f3OuE7AM6M2EEqCijw9i0biGLr8kU+kf+8xu
BrJZKXPmymglMRFw5vpxBdPSR2EZQHwD3eChdQSBly1yTh1LfCPkWlmXK/oL1GDxLJ/c1a/6VfQr
D/OzPJznnQYmME+NHmdVgZXp8kXIw5J3qnl/n4nJYLiNJymmbytL/jCvy/e1tbzjj8MxwdbluiJH
C+Vq4OGwDYXhUYp49cv9RO32+VmyiSZRiJTHSCzm78QZ3PJ+CspAv1IBdt2dnfZEhewFjs/tl242
VpkQPCSzVme0vE01SRBW7r4Tvz5R8jcoNHGuC9SBDxCLLbyJmdmUpoUnbmlo7WS9JspDN7zN1sfj
T8U5rjqDGElSy22r4gacKbW7ampo5qKjDLw6Iue4suP1iTFm/QrxSTdRO7vu48esK4MGjqcYT2LK
69bh7R39/w0Goc+oFsp+UVwwWSHg+xHUW9XmBJ5d93j39usvoKZSIZAgq9A0+t3S0gngDR6QRWcn
zF56iU9ey0B8VAKaAKiX5FzccS8L+6frZpNdXTSVxpTiVUfqszt56J1OGPzjdfFMMNcRQ6sLImII
EDQEqR2Ll7V8T2q22TcG5FC/bqqiQPpc6n67fo7GoOD1J+87wW2bGJyT0ijtesqoRcA9rBpekj83
aWhCevFf7RVbqlhLhRRVpiD7WzPEeiEox3eo0cmQ0/2fl7GMf1GDAnwhAgsUaFpYKkHr1Y+Cx0S9
jwQ3Iwy4aWW2igQdbS54RO9b3foqmFUYT/G34+3aR4KbGSY/0o16aLMaIwK1Idoa+Ht0M6jqb2t8
Ny7BsSneihhs06Y4M5dZxaVQMAKjQIN6VDptOrznxoTZEcPCyJaMufjfMWBGop6nGP518R51n1nL
AwpXd3JXnDXSfD5e0e653JhiVoQJFd2KCIBtqEZHSKyz1CqcTdt/NN7YYCCtQIOflncovXWfKeEp
uYvP670Jxb7WbxwU093jJe1+pI05Bs2Eci7ljLb9CGiDBbF1C5JX3pKo6/4RSzc2qE9u4oHcrMbU
psjJaTvJf9pXVLzyUDbLKeQ1r+zizsYYA20l5jHXXEGSYCovuvapnxpbl570KbL/3cYx+NbWOQTS
0hU1OCmM0APWmS5UQTjgxvk6bCYnZelcS0KKUm9+laO/0tXPrS/H69gvxd42jM3lSDEr4gq1dXf8
3J2EtwxkHPKDFaQnAcwCVRBxVW14i2KQrs4SZWwXBG2VvKnlE1H+LhSepDbnpLLpW21o6TAl+Dpg
2bfF6GRyhwI4Ts1mbhapq2YZUaucfcnHB/JXyYsehW/tVcdrd5++Zy5q85UYWMiXQRGkNsKTzKI5
q4zZV0vxjj2B910YKJjzaLQgEY0OwOTbWn2UEy8b35N3bFbBIEFVClqUpRb6edPoTMk/Kq25ioT3
QsL7+gwGJNCnNxOwjLpDk55qpX7pK4jgHe8W/Rt/gpoO2VbQ2ksS23Lb9FMkdS1AjUTP1vK9ae4l
yQGXqFzedTzV7P313GwxJ0aOhizKYxQF++hRniFMp/LKgft1E7zC/W85TBQV+jKSBhnX3sEfwAKU
oKIKYewepK8tinaY81quctiKtn5f3PFuJ/vXyY1xuv5NgJizshA02k0vhHhG/ZvSvwpPaVBctA+4
SoJpoL8ILu+Gt+/utxUzJ0o0p6TvI1qTir41TYm9fe3QcHDsJfvR6GaEOVNduTSgGpTh8PqT3OIx
uAp7/S/U8TjeuH833mwhc7JSbRTSQaZ9qKB27e0cr//DWTv//3QmeVvHnC9ZybV2SVEF7YZQAflE
p/tmwRtm3a/rbpbERNiqNjvFQH+RazzQum53sbUgg7Zq5LnHH4lzlBWmjymmeyc2EfivjHBSWzua
PpnYQONFUSDTXXnH1ujPPgAOlv+wmkZDjHs8fWaYpOyD/8imy/z+KA5oKAxoSGsMLb4JtxY1KBe7
O9Ge7gKUQev9esYtyU9am+fte3Pn6IT+5e4sJ1xjWlqkTh3qDFf9Z79S9qL4y1/lHcrybuvqdn+i
TfrtQ9GC2jmyqZYib8yMt24GTKxYJYVOh5GMtfHqfL2mEvf5mnMAFAY75KRVxLZHkh7dzW7iZL5x
T4cgrFeMqbi0rq18kX4cu81+09lmbxkoKdWRKGWK8YPshB67C1V1snC+U5eXr/MWx0CJlOi9bs2o
SRF98YUxRgvxZBOLO0XCwUaFQZG5U/MSwC//t3mmt5U389QZOOXysxUU4XRZguIqL+7xRtKff3T+
GFiJhaKWynFRcEE4m8tq98riNNOPUSZuD7c8NrZfobp9NZYTbmwEMZtXxNXq2n7Dde5Vq139ijZ6
JVB99VLpjpw5XcDtjqTx+mCVLAFNlTUVaFmQ1VP2QvK1dego8BoId8Z5CKC+93y8Ts6hUxmwGYqh
qrMcz4lN/6LmX1PerY7jkyqTnqBLyCwnAXG0masnqdWepyo9NQVPx4pnhsGOZmh6s08QciBK0BrX
pPk7a7nsEBy/Z6crhDHLs7XEKH3v9R+L74VbO90F78qvtGmWEpL0UE6NHB6BHG9tDH60cZfXUIdW
3XZ6pSTUqgUi6omHUjxHYMCjUyFjr2ewMvqKPz4UmNxAeyXmpAfEbeI03BbZ3WWZInjdNBOaymzL
TdPo+rDU+GSmBubdEuNR6eT0hPjHDr4f2jZ2GNcYhJ7EFerNCKcdWp0L37Dl4L+tB6gK3luv1tfq
fsTw2xJUGNQu6WDO2/GP2E1UNr+B7sUmT66NthVqGYlKO30d9Qerv8zNM9rg1eVJkz8c29r9kBtb
jLtMGLYtdBriyhoKDLH4CWI/7wGNjQnGV+JZTpppRURLFxBXF7UrccfaeN7BxBgRI2BKN+VoR2lB
+6OsXqYSr12j8Hiz9iemNkthgsraCksPKjC029/l96pT+dkjFbHX7gfMKkBzrETTNkYTkewkZ/3p
2PgunvyyrbHNN6sU1+0g4EEi1SDZMqn21NUg5H3AAB4vmlEY/yOqbEwxrQJ9vbaJquOw0T4pxS+9
1Bsu4skKWr/g6tIcfzuN7bixwGDUgr8JjxTSVxH3dzW/JmgtPt68YzfX2H4bqRCbOO1hZOmvaQpZ
8ZTj5Lyvw+CGGpWLuEowUA9vXYH+OSWo9Y8j7/lg/wK/+TQsNgyVaJUy7GSn7pr8UJ2WCi79GCGO
fpKc9aNs5w/TBc3CvvZyvIX7FcSNaQYqwORHqDQdoub3obajr/QESPYcTl8KKRD92k99XsmA99kY
6BjbHoo1KS5RZacEyaD4YsNrIt+/f26WxWCHNemmNI0l7d1XfExA+mDtLkAjq4DxBmxYx5vIc3YG
QNCIrAlV06FQIPX+lHZ+JOPf5F3l/tuaWBYM0VpBLrpKaPtK1HCY1ZNY5hc1Vv1/tZqfW7sJVIZu
EVPLEDyy/EoUCW+Yfk/+Orbxc0z4AIx+lkQ2RvQFn2dSkEdJwhp2iR72U+oVs/6h1WbXxLAvGi1c
KU0HOn3giUS27LkRnG40nGGBjlyufs+kHozzkzuSMYgzMUyk+jSX2f2ak6daJY5mph+IXDhmTu4U
WeY0cu8XbTZfg8lqu3RO+7TFme098hEUTt4Yyj969+ft/EP56Xi/OB728xRvtitT07pdKxhbiWQP
huGQ9VOX87iXeVbo/2+sFGYCkdYIDjaI12j5vKbnaH37dwth4GaYoS4z013T18AwKnuRnpJ3yLXI
8ubLMPiSiMqq5Ih1bpQVIZgUHjMIKxwvY/+lb2ODwZd5blKpyUES1npm8FMTVXOqcMFoNb3VR07J
IxbggObPJGbzbUqQPcopPfykeWuiTy2i0fGS6K4cnEiW6sIQClHrhhYJnWba2VR9bePqTk3QA+Ia
Wvfl2Bgv7LAVeFXNKnEWcNWQg9WnM+rxWYOMiNNfFS91C8yI827VFISP1kfTo80Gxqs4GCMd6M1O
w6l4QC0Ncmhi+L5BLlPRTEPToBLO9ruNs9BJ44zEeHAlRB5orZe2eBo8csrOK7fOuv/VbtYYP2wL
o9EAcjTOATc/am/ornu0IMwrutrd4On+cAcOCFyqeE8o+6nRzTAT8wwoOmf6gusMqR/X+e81rd16
ie28bDlJ3j+E8l+W2HfU2RKnZW7QijBg6M/weyc6gTsbXWqpz9Oy2z9kN1NMijyW1dQPA0xFUK1v
vq4qB8Z5f5/xwbmJJSNX8PfXHtpWY1DLPAj/h7B0WwITlvR4GuuYXnWncwkdKUy4mif9an1d3MJL
zjzhNupefx6qmzW64M2h0iGEnmgaXi7a/DnTwoHIdi2cUiEQtAspuWI99McfmWMCVFvoSUZLSfD2
EUPDEgrT6VU/5SDtz58td+Sg1H48vK2OCVYocXYWVMsBidbil7ESTLLmJoXEGdH5h2Bys8MErB4i
RAt0deiyJF/O7dSrX2Mw4uDZzu/OyRlXw2P45S2MQQ2trHRx6IFRRhxALNSxQDmVJxrHyj7i3pbF
QEQVVUkJQlP6iAHE9fXTgou0yH0s4RwqdmAUwk7RKtOUghTnHmTgVcPDun1Wkxums6Oi+rJUlZQB
7KLX+KMJTtjU0zO3CccQwlwu+IfPuTuiOsAbWdif0t8YZgDDVPVeUFeUJkBcrZ06RJTEqe8lUJbV
Tu6AWGN2lDPo93zKwfzOZ9aNeQZMcrmfIGcIP9HioOuey/5kpR//lSsaDIJAMCApagUDkU2qvWT1
ZJcW5J26mRNFOB5vMMiRilq8dKqESi3E1/M8aMq/lphzJeA5IgMXUddPqp4B3SvB9KUxdger4+Wd
vHUwUNGQKSrpzQkNP/GT4Wf+8MmCEClc0evu++cl1D1eUz3PJAMWjbAqlbjgLbJvLtLylDcPsvr1
3zkBgxRg1GmUKcWzztIqtoRarCi6Vvl2bISTKpnMSzEhnSZmPdZBxNLOpYthPQ7NvZI/gnaQg3wc
TzCZPEIBg6ae5SgIzOlbBFmtHNMVx4v5hwT6F7iaDDKQfJWnWMND33JefdUZHmjvV3UZ0cVfedWd
DKYljkX6Fw+Cr8mAQYYavryK4MKT7zAPg8QicdWT/DB7A14GeGPfHKczGVhI58Fq1BYdtVMe1mhm
KcBQSIZ3zRXf8I1tQbdA5kK6FbhemU8S+ctSXiKFd3HjZWQmAwuxiWZThQBEad01DWn+anmtS7V/
4ud3sSFvVsTiA9huIyuZcU2MrWDoZrdAfW1UeZdFXlJuMqDQR3OW9hpiu0jlstT50awSgikiFC5z
DW9TcxVUjf5kVf3rlPd36xJxkia6a0feyEBGaRYNiSG14M4R4m791qutW4mRv3IJfziW2CZ1yHhF
xITkpmvk11iP70h/yiwoyiXcTaUn6GBNbK961kLfJkaHJQbraaDPvbi184A2cK0eFY+XHo+PNAem
2LF6Db3xmUAJpxPlWo4fRP093d03Z2Sf91ZdzGRcCfA+JOF2WJfXZu5tyL5/GCSRg7gcvGCn6hcV
+4zOQaTq5KmtMb18FkbOaniQa9HfsL3s4JWrnWtMCFqh/qGowULc+HVQvBV/d4WN1ynMrPI4gPe7
6zZbyIBHMXRS3E1YV3YSPmNsKpgNu7rE19EDLbhd3RmP5cU6cYsYHKz/QxVVmpK4MmGWnKl+vBJq
KGJ8kT6In+EsZ9lyjx2Rd8QYNMm7giSGiRRe0tHUgVTgsde7l7jpHhtZ8I5t8TyFAQ5NrwzZKnDZ
ktCjYl2JfJVXTiJ4bAICm787irzomP7OIYhagxNbeiP5q85jeeGZYDKMoWtJOdO2t2a5Fxo3VVK7
4dEc0J34E44MEYIOiqRjgP73ZQDgs0mkTkDF8aSwQ3mTMsTynoNknh3Gx0uhb1Wlh9ry5IgOJeLB
C6gTOQoGDkQ0s2buMNjZswlZc9NWMBpeghepc1qop+UuxsQ/8d5Z/uHQ3RbOBNE5Qg+aTPCDkhrU
QLNr5U79WjqoTqa2jCcxcm39xIt9Lr/VfgC4GWbOgZELxToZ6M2kbbwGNG7NL2nQu+2pBnFs7K48
pav9AHCzx5wFUVUq2aI0bFYy+lYrfBsak3Nj4Xxctj9zMIkpTiPy1Dl56kZPNF1LfGs7d5IuSXFO
IeF7fLw5S2I7NKNiqaboJwGp+sGUE1upvv07AxQ6N1EgXlV5iQ0c7gQF6xWq0VnOoaXd7zuzoAWv
qYYlW+xUR68RXVtLZNq0HoR2FXcMM5dm250nAfWHu8opeU3Iu4CyscksyzRzrUoqdAckkKkdXyw5
0FIOsxd3XcwNoheatbJ65GyDbwbDS36mzLDqS3oCzfsjpXwoHAgsH3+u/fR7szDqMJvvpYFdW4Am
Db7XieqJ1sH0qNumrTk4we/RE5UhHPfryzGQ2dTlkA99SQfEZ3syBK/MrC+mkp6m1nKSRnkiU3uf
q9LE8Xre12MgdNSKaO3ALoaXO8vPmuHeGGqn1snT8WbuXaFBEIOWSBUzlZA2+30vJSiBrWIGvFhW
jOlJ0LeI3yZtDXLFcKts5J0DGifZAATuCllUVFGElBqzm10milklof9SRttWjyn1BlSNnT0EPALF
vfxja4jZPvQhgHlX+D/Svqu3biTr9hcRYCySr4wnKVmSZfuFaFndzDnz199V7rkWVao59cEDDBoD
GNA+VdypdljLRpltHO+RnHpLL79Sgi0y2KI5a5Es5g4LW+rBOYuppkL1ch2cK/9YKTA3iSC352nE
/khMKAHKu1alLQpeU3co5mBpX1vhvKDo+zDhY2j1fNZKwCHooRHMN4n3cw662y4UpaOCs7AVXnuI
ql6jZUhTuol129HUUImF73TuaRRFxhaqbuno7X5U7rgci0RJkd7Xm1+sX9ACWurWMaOLar7pxhnk
j+v4dt2euE8KbSeT8bpdsyH5kpHGyeHoU1L7fPSM23+Bq8aX9ixGJeXF471ExgcPZqTOao83X3YE
gCZwl5SwBWRbL/D1vDCsKbqhKBitQPbIqEatzZOWR9gKKoB8ml3KRvD858aSnQBWJyw7SWf4EooV
g2FOJI0oyWNsKvLgZ297CixxUL5f/1pc7/d+JrYLMA56V0iYu/H04rbpLx0mY/PHuTl0RNTW5fqI
nSRGLcZptpqOmICii29zdXKXFdtH6VslmpT4L/r3+zOxrK1yXOUy3nr/to8p6I0NiB9ncWcPneMw
DqSLqLDH7aXsPxwTj/sijereBHi3dmd68kP+dboYSG+Gs/SchihUUajr2ptf/2S1RFMVzdIQumyb
pWBOoqHPYuBQeHMdVoPqRO0gSDW4bmongYkio11hlDnCnHvbxg4IrZ0NvZla1ATlWtZOChM/VL1Y
xhrWBUqSxrELKYiM/nhd0fnfaCeDCR7p2m4KngR0IrbxANB8JKfkl3Gt99PhZ33R3OW2eRZVmPkn
08HFQOFAAFv10QHLRE+TsgAaRKTGbmqHhiSqmnMlgJ7YtGxLVYA69lFCnoylXebIX9Q4mPrbeP5b
cHFcFdgJYJR7QL9OW0v488GrjvZh9LH8do480x8MWBUdLCexI8Lz/fUQ/5Qn7aTSX7VLcZNm/Q9u
1Braj8OxuhvQlxx8G2OPGE1CX6A7W0/LKbqjr+f0LnKHzAHxPOB//yAN1XY/hLGAzKzXRFrxcJaV
sMvujEQMSMCNXzsRjPrnGAcp2g7lm6gKp7lyo/VULi/mcA8AL0dD8U8Tdn9FH5WxBqXXjCWOYQ0G
EBzyr+RUAqyGHM0HAzRgwDDy0P7wrysSNwDsTsmET1npoh5pOE5ZvtTZbR1/aSd3mnuBx+KW8Xcf
jJ2tabY+SjdaAKDrEJtHAfj0OykES40jLGXSoHVFS9lXrTxKyTqASNFr1MpdG0CXlEh1yhdVB6Rc
3nhGEx8xF+x0Q+Tb4CJYE/AmX79WwZdksd/tvimayYJ+WimWlfXkUWrfrkvgznLsb5RxMSmR68Xo
CpqXqKcN5H+1i7FV9OXSew2Y0tufpPnvisIiGYBpepIkjKYAHAqLwwA0HJTeH4ZScHHcBcb9sRgX
Y7URUa0aUUdv59JZSJm5StUfSCydkkz7J4+xWzNFqat36uOUT9+u36rAbxPGr8jWLw5H+t2KU9M+
WpqgpiO0A8arYIFezSeJTleemqN5KG8aP39SncatXNH7jzvsv79Kxp2oPajQRwqtOXiyuxyr1j9K
t81LdGw97bSCSjG+q370r2hSS0/Xr5Gf7u20hXEr0RQXpLIw40lbkRR4tRhAMAJOZRcQ6/S4AAwR
LV8Jvh2bqJMqmso1RUlks7bzVCehTYxQcC5qVFdcC5uZA03WkJQBC5NLgEkjbznQjDIN25+Dnx3K
RyLqVwj8CAvjXkpyuVkGyi0xOKjn9n4uNfQ9RVME/M9FyyzYh9BRAmFepPVmJhrIGVGePWyB7Jen
8jm/qc6LqwaFP76K9/GEEpmHR1YCSVmnBR6qm2aADaHX5kUGlUR5rLAZvQyeKijycK9yd0bGX25Z
0xYVxcxN+6Cfv4/1XZP9vK4eXA3ciaD/vkuP7C3emgJAs3hNyWEzY2cZvJ3XRfAdyE4G4x/1PCk1
OacFOAypDveZtzjDyQS0bPP8Jy1+bSeKcYZ5oddV1uM4Qzx62YheiNKcdOCxXD8S78NA53RFJsRS
NfYFb6izlGUNEGUmkrulCmbXbHHsLhbZLnWtrO3u5LD+QSpsoBmD4N1rCnf6Xh3NoPxRu0rsgFXk
AFb7b1jAQ6NnPhuC0Ml95ewlM+a1KKQiQ4GoUv+zhqsboZ0b+0iWD+td99J6xj+VL3nGvYgjTXCx
rPPo7Sgn/YwMQTVkt81VF1j6QAQyRSGb5xT3x2MsC6MXxaj3G+YiMSG0YAAzn/zJJU52GG4aV7uP
X64rjMazs71Axs62ediqMcLjB2g3qWNlaI30yU8stvlZbx57ZXqM0sTBis656vO/RqM8rd3ob5lx
xCZIaNvbwZLGm7ZsZWdOzNdyJHeoMLrDZl7KPDkjT/zR2en3ah6eR6KXzrZ0/qCZhwZkbLm2HNOh
ChU9PeX2elpXEW6E4LOxYyB92/ZaRWdASX3uptRpO1+Lvly/Qr4MU7VUoiBMszWKVBkroyUAdIu3
H2r5ZVOfLOX5ughugqrL7zJY99HMZNNTNOSkxCkuVOmToDk3hwUcykA4Fm778R5se3nU/nfedwUz
YofjfiSMzAPRlCJf+d6PxWRVhUqGuS2w8EfUMKmORBZ8Gm5o3J+DyZ2KZBpIG6FBFt0U9/VD8ViG
cUgSZw40V71kpyzURWgXgjOxC38LGSvNVADMsOqrb67qOSfNm0AdVK77/X1vvwLb7vOY6/ILLZc2
32f/V7UgJF58VEFTFQfK8bo00YHoj9kJi7NGa9UIFR5ZO9fyrTQLgonAfn7p/u7v9+ZWVuWEuUul
tg6Dmd4U3QAIGdHWg8a5NEMxCTFNQ7XwCRidHg1VWqoRmcQ4FrfLauXOOMcXVc29NiWzs21NBjaF
WHYntfYyJb2tNvUkEeBxdfppTDY/tRbfsqqbZk49U9lua2vEAIcBJEJ9eDTa5VLYxNnq5CXXItnp
ijV1Frs8kBGsDNbwZaheNrP5q7LbR8EH4nyhDydjzMhKgXkF8D0sdHTl7DYxMBEq+aTN3aukV61T
1uriRPK0umWaHtAvwQ0jUleNk2TmvU6wrzD3J3tVjhQNNdeTr7aZfYlTK1gK9dvQ2bWTkuilrLaH
LW+epHW7IRg96Kc4XCIInPr2NFvdZcEMRJOp91NVPWIS9HnuJ6caRh9Qws9pJb8W8cEuaxCOqYvl
Lm3rK2YmCqDcq0AbSEEHRlVldog3oVP/Gigggd84BTXiikVENWleCmIoOxmMQQxxFCvliuZ09VM9
mUEbTkflbLspViWSQxTIGLjJg8IVpSC8pvgHuUxu0E+mpIGTFjymiAAl8MYMf/ItB3vm4BsbnetK
xUuOIQ0gvIau25bFmktvb+m0RJLi2eRrScxgkedQkTE4bGZHpYi/lZvtbPp4IxeluzSiCQD+d3yX
zqj0WGZavlVYJ0ZfT0qexlaQ96icYt2H4zGRoZExc2JViNrpbP9U5NVdotpHQ/veBB7Z2KYOkTrX
6Ct3BsKJmcc/m/QsacahrKfDlipOqw2PRMrCXhpStxoAmKDObkQfYTW4N3r71uwbF3yJgW0ub4JP
w2l64p2qYCJdsSwknEw2kKhl3E3VhIrtiTbRssc0NEP5Ih1FCDb0lpk0/4MgxmXG4EZZQXKHmZak
9LZ0vLdGLXJ7DWoel06dtF+TcVr868fj5B4fhDKfflo3SW8konjVhn27zZskb1MuSg2qqup+SG7G
TXCfnAC0VwV2iVZWIhNM57jO0SSHBOexdUC2GZYgjvLOpdiYjFB0FeGHnVsfMqwCy1oG4F8VCXJM
lBtQOhyl3A672fatzDo2dhSi4/VHlrwTzKjLmG6WbIMMDlsH8eFfonHar6M7z6IOMvcqMUpjmJqN
VVq2V0OyIrM6qQHsVq9drKUMNEU+EmzWXFcRXj5sAE70txzqPnY5Q9KXXVaoeAVWVXXTaknYG7G7
puRgr6ura7HTzM1NMVnnNpvCfNZvTXUMrUG0ivBffgdmTzV8UQ1Z8cffMafjpMfVpGDoSwsoJm31
2mcOrc3F4B2x7xOhRGpyn0wSD3yC8U4b0zWMSY7qMpqVhY8Z3QwYr8lvttiJfcnVwAZRH/+VGkeY
OxQ2rHguGbPsvyUzdmnXcjoTSnON8TlsknjIll4lx/Syi45GI1amv4C9y0vOkiu/Df7q6eixYyJU
mNPzdEzF+IVmgkwaesaEwcqK2mkkG4Bf0f6gY86Sv4X2FwRgED3rQRcS0xFN1fJl6jqQdHXZMD+1
QSIb5HmyqXiteqrB62W1T8kfzCga8A2/ZTC61BfROPRyB4SVtDx1CZZK1z8g+v4ggrk6a8GcpT5B
Xcc4aNInrbm1o5/XTVN0U4xlzpuayinYnLxevkn0O9s4d9rjdRG80L2/KPoTdsZPRiINeo1EPk4j
B0w7B/QwPLOK3lo79a+L4j0gP9wY4zsNezQ3HbN/mJaKQdFb3gymszz8S/Iqfc9c+UG0v8wLE/vT
MQaudCRPzRgZLG1eNuTvqbqfkdA3/tSP7ibfjemT4IxUsT65lJ3iMYZdL+WsaVlOJ1cXT/FSEBFr
txQtscPMnug1yQPuwo2aCDj0lMqvwfLd15tVur5i4kbRa7vRQdsEUi8n/kErGup9ejFuW8CxDGEC
/J+TqArL15zfstm55i2x5b4v8NSUa/3vOWp9PBXcwY5PFYxeEHa5sn4naTo7dqnp5qwDhh/mXAFh
IcUatf6lGH8U2+Re/35cv7wTxHy+WY80ZGPIl1ribeuXXhPCE1C38ElBdhKoyu4+maGpLda2DBrl
otBEl6b+GyCDvhFKoXqYX0Wge1wX8lvcJ3i1zO5jqYdQzx5Xd0vzY4ygjrlIgW2LxDCV5FJpF63q
0X+Kq8d2kJ11u7R/gJzzIZdlfHqpF12dRjiKjFfCIP8cZ8MjUyJQNe5bbf8goB9w94H0DZBKU5rS
iYDqqPvxifJQ01xA3AkV3Rrj38GBmrYaENo9qfgxThOeSt/nTdREu67SBltS7TctK+MEttMahq9m
oERfbNFiGNfr7bSMUerCSqM56VT4IeB3A1fvIfLko3RDvZ50FCUtgltji4Ja0VdSSykfMlnxlrjy
0zULkl4OrrsCXsd/r2+fCoMdJqWiBDKyYxRWQXTEAyPM0CMWJfqCL/SrVrHTuGXO0mHKB9xe/NgU
BzkXfB7qtP67yzHYomAdY2IO7lrxDEwIjf0PbX2dSTi3h7gMegCgX7830WkYpa67ESgAFBgZowqF
dtQNAZcE//PrpqVgJUu22Jn4rSKpnJWIsJNeAmAAlO3GEJTy5l8/Bj/kvIuh/777KH2pZYbaIoNU
i9MiRR5Bh6YxDSefNsGkMLcGpqrvopgspdQUCfhmSPNsxTHv0tvhON5IyMCjxtEd4qTfgdrnjndi
dAu+YrwLZqLd2iwdmmSIRXVdu5V50tbbOgHNfedH0o1d/Lx+o6IPxzgJe8zL2EKPH4yqd3OcO0ny
mIjANFTBkdhmat8RJVvaBoMQ0eCp3eg0dnufzeDXJbaTDm/q1p/63DzIq3Qequ6oVFiu2OZLjVpq
q2j3xhQfzK0rwRRtH6Sou+9Vci5QU7Cb6jTb1ROYQCu3TQB+byg+kabz0ItATwQXxQ5zKHmmd1YL
B9do2U2arSFwps7A/RbonUgME0/jHKR0s6ShNjSeWv0lGwsnAwLm9Y8uMCN2pLU0e03KbCyLScar
Yodb/qhF51nkq0VHYXxOB7WyWxVfXW3u9fEh3oKk+nL9ILydSISD38bCAqh0qWH0nQYv2oMWdXhK
nWPt9jPwZ5qvtwYAIIBRZHuioiH/zbSTyrihxqqWeJuQIvy7CTccFSfz7FswYteOhtK4dauJZlj5
GRBq/pYtY/EagxYfXZ9uSmZuGAuCaxAB6icLbNnVMZZOd1/H2hPcK7cA+y6Ntdi4n3MUPwHgltq3
be5vo6+WXzH57OfRzyh9yto3YcGa6yR0BXuFsqaoJpsSKZtaonsEA0ujl2R8zKfCS9MvyvqwADEs
TYLrJ+QGxJ005hOqmhoVYwc7W7veaQftvMyFYN+aa2U7EUwEiVMjXSRaUlGHDgUzufB7NI08rUar
NtqO/9t5mKiRZrPR5EWC2lV+0UFQBl5xgdPg29ruPIwGDiiPSUOO/bBxnC9z0tw0TXWu0vE4mliL
rqvXyRweJ3t7MYZx8xcZhF/rW6f1D1ODPaxe9Ws9Fr3cuD4GHoBgt1FF9sH4GIzOKlm5wCqM7DK0
YZMfSBv+wc3uRNCfsMs5rKX6T5toKdJQBu3xoq8CZeRWWdWdDEYblaJXTDMxKWGaEuB585B44OQC
/zFqFPIhq93t+/VDie6N0c201lLTAOgfss/U0RJQV9t/ZblolEkkhVFKtWviJM5QCdn0PqiH7nY0
yPMgpZ5VWxe1tB5qA1QFTexN4Ewq+zgEqJOfbcnByqSbXlqfrx9aYJDsGwX945xghR5ue7prxwcp
upf7cxWlAkPhnvrdTtgnCjb50rS2YkA5SE9r8d2Yv7eiipZIhPpRJ4ktJYVawLUsqmeOiVOXgRS9
/W+3xTy5q1iOp2bF6Mpcx05WbGFioG9oYfNLZMS8rTmA8vx2/awVTwOQDFMdN1ZcoP6udiDudjC/
pBgLU1z5CSvRj3+wyvBBJL3hnVXLTVKCqetXrwptItfMveh2UERcLYIo88ul7qQYUZFguweJQjL9
o0dOLBqbomb66RG5uzjGjK0pkto0hx7kZub29UkvcsdOy6MZp5hD+3ZdIXiwfx/ujDHnKJeivpjw
merOKY5IP9zyQfKbc2k7NnZPTL/36iOlKkIbSjpgCUbwiBVpPROAmgj4W5IJ+Xr5aKCLaAN/aBWG
OWo7V+6UbZYWvYo8C+jzoBv5NXoUVDKwbYyQBM1N+1oK8n36mz9LM9BMlGUDW76MlWEnT9XqZKX1
DEp+EB0V1BzFq+T/xcTe5TCBctM3vSUS7s4qMOUQ5z7GSA5kkP+p5trX4ygomv7cyZMXSfkJm3aX
LBr9Qm/vk01ysP9yuK5LfFf8/nMY87NbE9leShdEnoaxfR0Bz5rlzUUrY+9/E8RE1rFL6qRSkBel
4JQI6syTytQZBkE45W1PwDTez8MYYt8Nw9ZZEEPBYsxvqt+G5Ht2V7rK7Wg7k68A5RbTV9kp9kQt
L+7UzF42Y5b5kGBnF5sGu+6Gevy3u2F7In3l2+D7QRkbrKe0qeUc1QkZHC6RsbqJ+kBI+keWbmEp
1sZSJJooH71z3duSESs9Qqj6VY8fq/WH0j5fVwx+zqW/y2BiqLoN5Ra1iuKRG+rKerd2sT/nATPL
xSxyKBqq4l/cuzjG0A1ior9c4iuVSJq3y9rcjCJgM5EIxsZno5qaYcObJsZ0j5R/i9bbqBMN4PMt
9/0c9EfsQppVR3j4blAAdVzDAXjs3RBkVn9ACitYpue7xndJjOk2kW7VvYLcnkKjVwF4IZEN/x8Q
JLlv3Z0iMLZbxMABWmp8GQoo1YYRWM3WIDs0QhXgF693khhLjbpmWmIJc/WFlBzJBNqnOglkw7pL
VSmYGmjFEj2DVAGvq/ZBoO78VOT9NhnDjQl644DTwZ4jRY+KgZy1OMSTvoJNw6M1hOxGtARIT/M5
tP2WaNB732mKURb21FYl2k9y5VjFqzo+RMpXGXxF1iVrBFit/K7r+90ajMuIInuakgzmrId4Yx9n
lxIgKKhnOsUr2Dl8w4+PLVbEEcyfJ02Q8vOrMzvpjDPZZntMy4b2WtwJ/d4ExAHqUQ40XzqKcMAE
H5KdQGoibL/0tD5sdoceiwm6IDTztfT9MSozmpKv86gCjIROU2nBDHybAUvi/bEORPg2XH/1Loh9
j9UY1Gh0emlW9bhG1kFJatfsC0EGwL2vnRRGMdIVHGfY5FE8NCnN/Karvwgsi37bT3q+E8B8+8zM
Z7VLJvrtlSA/FIHtr3ejR/tshZu/XJcmujMmjIyyXEb6gsioposDsjNP178ug/En8Xd3JEYF5szY
lmKAMfXF6ox1gWiyufX6dv0sgi/DZtrpAk69hgKLNvnqYez3MK5K8L+JYD7+OG5RauQ4iJzj/XqS
x3+u/31uNASjhqzbmNVCkeajj0vjWcXmLB54eXWvEsduOqfGcF4sarPzk7ydIDZ0JGmlrQpeevrq
WqeeMsO62df6QgkUMBsksBl+PrsTxygAUJVnPc9HxN7YJ8Ano2SfU+mYt0nlkHuK/kcHAFs419Zp
QpF4rpIDisQkFiC9bLY3as5mIWkWPFDWyc7Ujq40gyVLqv3rH08khurnLkCpiQp6ejoWhHl/cE1H
y+0oCS6SGwN3J6E/YSeiq9qx1qh+6LPXrq/Kdg/v7SYkSIp/LBAN/W8HYjKmbJnTPF8aQL3PeOrU
Ttl4kiWaxeAficiKCjgq/IcxKSBvpm2XQRNbUoAQGYsml1jtHVC+ONEUrqvAvXI/EsBKiU4IxvTZ
cdDZMPHor+DwOoIB17k4GjX45pLuTxzFTgxjX5iPlze7wgOuUHMXQ11BX5jh9a/D9RU7EYxNqUZe
mPKMQCRJp7HenNp8JSTcxKh79At8CkjvggiTeMXgzS0rGQmt0uPBO6Kxl8jtsYnqU6Mnx0p6Nsbi
GOvm96jQHwxQd7VW2zrKNn3ZkuKcJAtxkkgKJFmSHdtMnSirNxds5mFljG9bhx1UYt+jsec0pX2e
B9vLip64S7alfrOYX2c7I05brLeJBBClBaguY1Xc6wvQhzQUjHT5Tle2H3KC0Zq1OWz9M1D8gyXu
XFKmL5iCd8wU0PeVnYbzFntqGd0VZnVIF/Lt+vfgJm3IYwgm1k1kNCbzQYguVWbXd/ThPH4FFCil
tw8xhO82rohQkztOgHUGWZdVnWgmy9C7pjZJrbWFI7gZTWBwYIv9lIf6vXRrXZz8Qpfnp1sxrhrP
evZiGY9gR3pJ5BhTLGv2YqBwG8F/55bI7/A0ey+FiYJZXZa11aGfPC32aSm6w0xAz2Wlj3JPVkFq
wg1NFAoPODOYf8ce1EeXSpKmVdIKFTP9B9Z0PR1z6ZWHuhnW2lyKXi8B7trA7H/lisIS/5jvkpl4
YcxxtFrGjGDfAPd6lEMzqxwTJOpOYjQHgXLyssr9MZnIMUdSopRdg9LxZQumY3pS7/sguQWrSxi5
ouEGbnqxl8boiVpFlryoeGtHP2QXYxSh9UZRLUfwWUmeCDiRLw0mBzo8zZTRu/v4Cdd2rTtKG4ez
VcD768PhbPjSD8Uvg8iXgus3yTWBd2HshrS+ttM60vQ86oARk1vrbb61P01DFoxAcUusGNn//6di
cfKn1a6jKqL1isviga70bB0zD1P75o/slhJ8DpUryC7+i0hbA3Ic1FJXGSVRu77PhgQiOy8Ku7f8
lCMde9GdwTfRO6HVksTyte/XL5RrBua7UEZXjBHr5tiGV7xGSRxpDaao8ezhS5GIGml8PbGIamIT
Bv0hdikhUdE7sTeYOgWepswD1nfrMvj0ZUViR6Qo1EuxYRNAAeD9BsqbSTTGsQzRMhp9j0wjRtiJ
8ubUtVJgTIDOaLNLO0uithd1F6w8bAcRS8ZUBxIc5uOtRl6leQav2RaLY65HaxMtRnE7NnsRzKdK
jDrK5hEFJzRk7mS/x/BshMdDeZP6lqc7clBikUUPKI5FdiICDBV+zFN0jAQiUbR09kLnOW7KQYXl
6Q8UMT326QLhJT/KdzKYoYBi9Gw8zafxLMrr+XqjYD0LZXED98ukqKkhL6TrYRZ0nLvyYBbPUUAc
SoK6voq2Vvmf8V0Y8/xX59yMKwXLdZq2eY25+aU8Ciqhv3gnP6mKKmNLFc8h4xNuqTLH2ahGFhbh
L7K7ebRWjeWTO/r/4lMBg6eNUuusgZ2t8hvdsUTbqlwnquo6/idrAN5nIjyaKDGWoGHzVpyAmy3C
eFoWVtOfjIzB0n+LYbLwotetZZkQGKLpyzC+KaAYSUW1Oq772slggk88jhoYdkY8KACGbRRPqQJU
1inM5ofrbpKvhRhKIQhy8GDsQFPXp4WVxzgMRToxgiIwS6f/jgzTlw/GdxFiET8v2oljbL2b5nnR
FzrR9BDdKHdWqGNIrDvrTgWpk6v/pyXUvwiTB957Q9tJZpRDLhe7Qr2Auml60PykH40wOTRYvxSB
cQovldGQaEuzTTJxygJNASWgyzwAvJdtJznkQfYsYjjmdon2Z2O0RdUlbEYmOFvvz74dYFwFwHnV
gebrQ1i5os0Qvs98v0u2JtpqGviLwBLuNTZ2EEuQqJHMt30Aol3I3eoNbhdq9wA5fRa1EfkW/ltb
2amVUqsirLaaGCDb2jOJy1OWziFwmQWujDs7ubvQXx94VxGJyx4dpBEj3NPP7oJU2m+fc7dw5G/p
Pd3niL0/abztBTJhPd86I9YshHU9HzxC8vMcvQ5glr9u7VQPPnvo9+ujUWJ3LKkz5kGZEWmngILC
T4c5AGBl+L/q/6+McCdHRl/UyCe6F2w7DfQj8yxv+TIGa0BfBkJxAtNmB1iUCkjMiQ6/b6BphHDj
YIvkF+paI4RT52sGRj9tomES4jPQroGV57FGfUQ+DdCMFjXOxo9vltOMBhXFza5FbyzqLD59NM1S
gCRmWxjAYIw7H5p0HipI7H0Knzoc03MKwvQcMFFHgF14IDM6SZ56ljxwCF/XF16yqb2LZu0cO1Ny
1zeIQrbeurr0ZkizQ/qw3i7bJMRT5XU494UOxkG3aj+kjYxqLunQiVPSt1HrAk2P3LatvMJSb1Zt
TZw0Bjphkb9dPyjXr+yKLIzDzuuhT3IbDnupG6fOvk7dayNiFeBGBVAHmIZtAtb9E0JVYW5xH0cV
mtIPzYX2NkHhcTAfkIt5knBPnJfw6Si12yhzAQGRHdkhrSk3+jJgpGR9GNSHUnm+fmOcv080ukVj
AeFFxgL4R1cSN6RNazC7ektzRKFhyO6v/33OF/nw9xlXJbd5ZpbDjFUt67UfZy9VE7f/k86LZdu6
rOs6JrqxL/fxFGOVlVlWovs7lJgFUxS/MEbv+kE4NvRBBJN521XXK9GImppaJygafh/LvzTA9dkk
KOcquC6Lc2kfZDEfxciBEtTLkGXYNxWWfqJ7S4QXyhGBoi3I2THfT2ia/fHGotbso9JGxadf76Kx
duLmzp6erh+Dk/x+kMF8+6RuS6Pra1qDfjDWy4hJ8aE4qWJ0avpjGdf6QRA97C5O2TFJ1i7G5++A
PJl+Kf3WLV3jVgkpRXr3bByvn4v+7mvimORXbTF3Dig/pIVq55QbSGclQ2A2IhGME5172Ik9YNXE
0tan2hgfhmX2r59C9HUYX1nNpG9LBQXpRipcpXgqVaD2lKfWEmiBSNOYuDcsIzaqa7RwAGp1NLe3
aOuDdO4EIU5wGp1pQ2SkrJbMgK616cMmP/f5c1M958JxBYGmsbNiWYE1lUSnlokUBXNcThFQFurJ
peCwaSCqanBPpShYOtI01PLZ2sJK4sbuUzRX1qkBysSjXDYOsFmcxv56XRl4TwEbOF+/JTHurcuT
VU8k2jIAMkM0evHfyct0oG/9yCFBd2PdotQdZrlTvgokc7K+D5JZT1RPirrmEX3QgWjuuJ1tnxaL
ND+9E81hc61qd0j67zs/QSK1yOMac9izNHs9ej7YTQuvH0f0xRhXlPS6Js0ET7g5ubGW0xArjtw/
okIk0HeuVSloU8pgOAIMPmNVht2vRjTgCZCPyY8irgI7GcPCGr9dPw7/xn6LYVezMr0sFqnUIIZo
h3xCN64dBd6Ul09BAQCahNqrif474+usKjJrRYPqAcLu1xs78YqXMaBMEfZRWLngX9y7NMbtGY1S
jcYMR9F5K/C/q0DyCyANFYCUpiU7lHqrUIR3LpLJfKw2HyyjtKhx9V+y9SIpD8byJ3qnKsBxUAFe
+GnHHzs2rRTVKfAxyse2lRxUK51ILxxDOPvGye9ttMJ+S6IWsDOiZIsi3ZZwgRQurXe3cwy4NM2v
hKSYvIaDLWsWiAQVlCPR8/soKY1RJ+hnVFarb0Cu8ABhctcEy6HxF58ijirP4n1o7pfaiWQOVyl9
shW061ZgysAmP6Z5dPRM0Lzh+QjMMshoougy+TRxEsdSHhkjfIRc9E5mhnp6LuXOaSdBEkHVis1T
9nIYd1d1QJ2VLLonH/zLc/V/KxNwxWi6TRHELA1zEx8/04LAVc+NKXtZW/yMM7QM5TZzzMq8z82p
cBL8Brcu5XACvOF170Q9w6cDvktmhz5b257Raieyl6LakoIVWCW5M1mpqzTtIS1rEQUE98PhNYZP
hr8KvLSPJ7XTBtLyGo8ZHSA0y422/DSTxbEApnf9YL+Qzj6dbCeJ0cNkIkNStIbsAVeVYAMXLspD
pxQERJK7fKF1mC2klNjpPXapwXNfnkXzkty73f0CxiuDehNY1pTToqifcvNbof9VpEfsyJbG8/Wz
8kIM+ja/L5VxyGaqdOam4KiGJLmYn7ybV00ggldYtfcyGBXV1tWU8AaCih4nT8ZtTi/GbQe0T4yV
PRa4vetH4nmRnTi2C2ySiKzRKskAEDqD6hCOxKkXEXEtvZcrKsJ2gLUib5M+xgeKCXYau7J3mh7w
se0mv3VSHjupshwB1uxdPxpvjgVXiXFNU0OLCESBH22gsKMJHCi4Sh1ArdvBdv9ekavRsbw/usR3
QYz36rq6rcABC7Dx4a9NeV2jU2SJ6sO8WLY/DGPQfbSA/33OkXqMl3H8Gqt3RvaNxOcIrLkkDWr1
ILg9vgd5PxRj10AC76MNpPBeAXrncAynczs7g1Oc/200x55+WwFtUJSA8Hqz+GoWIdovsOZfPb9d
0LbxEE/NHBkIXeivguVMvPKY3VWHGi9l0Cr5gD33LGBeXHqQOgtrn3yDeBfPvC5ItaXgrNJh43g2
YTzLVZwFs8tgy8Sopbf9NTyLXk5cr2IgbbAx2Wno7NRHhxZiPqXIjytyHMh5yUT9Zt5LUHkXwNr4
audWFs2wAzVcfc0DaPHB8nIbzNx4Lj1r9+nLddXhXuFOHlPiyrZhkowFsae07cM6aYcMCD7IMQTn
EtybzXwpqZQS0s1QUDnO/pomNOo7QxG8XfjueHcWxocsbdxUaQ0hFEgDaV2Q3lhPYzB7lEesfNkE
eRA3lO3EMZ5kAkZeVILOz6vUf3r9EXAknl35tfq8WH9f/0jct4xCkVoNlIYpoOpH72hn/4+072qu
W1ea/UWsYg6vzCspWbIkv7Bk2WbOmb/+NrTP50XD3MS5Os+qWiOAg57BYKZ7ini5QTArdCg5fNU5
rwqejfzA96Clhf7DWzI+Z0Siwd43vL3Eq10qiAbCrMVBihwszlUzQ96fIx3i+EsRteYys2qh2754
tUaF07xdyqrQdN6W0vNs/OIjZ2SGt60XGmO1lXRjqQyC7hn7zNvB03TX2N3ZcMNj+JSdqtk0vNot
PNbb8iY4Xz8eXUWeKlkN8gwcMsJ0WmJvye+7MTfr/DNZ68oMdcRCRUzBa0WqECD1gdyjZYyjlRuy
xRudNWJMdd81tt7q/9hI6rQtRV1qnIFCn6xZiys6fGmBZ0VF2QqJ8jHDU3b0c3iTkAl9it/uD9vU
0YvrXO1rZBL2KGantmxBOMY7Q8oxEIX15YjDrsJbORo636nwlU6KzHp56VCZ72Yvyt/293Lb8SFE
gwspgjjdAifp3YJxGLTfFL0BMSDNHqrkJ1pyWN1a/4IjV0NUnqDmXB+nEiCrcZVbyAc7cmISQt7i
prPQ0MFwke3tu1qjUCtENdtIJdTP2+lbHt4XPTBEmiyNxTe1xeoCd7gaomBKlCIInOZwxcZW79FD
+4iiktf44UG2+dsOg8uNJycWK6ZtXlBXVim4EjojRSMe0vHiHOO5ToSyAHnj/cTb/3pxNB0qrjBj
2HF46uqyEEMkkRlhnmnWGLOHDBeUqDxgkvlw7nM8PnTRQ1s+FXizZr3bsExQAIUXwUaRO7xUL5r+
LUYTgxZCETAWGTjI+Cz0E1SZRWNSkcLvhPIEcYT0QJotWa81m6sBkRnIj0BVq9AE10Ypz10/4wV1
Tp+75ktfVyafvuzjwuYBWtmgYE7PggmU6Mg2e2m5UXXF4ibpoo+9HzSctW+KtRzy9xXUTWPZolkb
mbzA30GAxBRLPD6oCwNQyT/81+VytSAKfyax7pKQVCzV7MgbD1zzGS9e/T6FOEZYh0Nc4ver4SYM
MAaRnuactVWbDrYyQqFN2nZ8FDdwsOQQ++mx8RXUKdnqTttgvbJD4UseS0lVDFgMmemubiPMdBuX
D856N3RZ/ez7rqby5Eq7+v7oxglj9AcvtshftPSl0p1e99qAcfnerL0iC/nPqcEA1p9moCejQXsH
SP0PizUUlD2M4qHPm5AUg1fCxiDO/79nwx4o8f9R26Pp9TQRosa4y0GIPV2eh7R4iYfxIKcsOqOt
4e0/7FC+PcTjaOC1DT1auLk1d2S8sTrVF3W0ZHuySNsb9zo8hXZ54r+zUsyNc/WHbcrvZfS9CbWC
NmxeeQyCN4EVYTfQ4Y/fp1y+UrJkjBVVtJe0tZo8fTWmVy5hXa4/ggwFD3+YoTxeEodmMEQD2sz6
sljZwJkSB4W6JXEndTyIenvbcoMpiZ3PG5VHBOCFGuqC0Yw2ltpSF8mXpOoEELgtcsEaNAOktJnd
gfMp6UBRLN7J3PwgdOXLFCt3ai498JnmcGlvpV3hSFmlM+COsW06dah4rtIlHeJ2tobC7tSq4Hg9
KuPwP1qhzlSi4eUpDbFrMXeTcKdyPukKI6Zu3ZrWX0anYjeKAmi36mGDcMMQORvol55wwfame1KZ
iI5dx0get5K6P0xS94uqRB2+J9qiGaLRRTwKmCESnfQ+f1pyM/sqWJGfSyaY5bz9SMg4Szr5+woJ
uaFR8xRDo7ZcSiCoLNwqY6mcsfyCCrZBFyATJ0TTQ1+bBb88NnKBC6HBQFtyKneOk04hUqR1UOnh
oQ9otM+LIf0cxuZWFhHclUi2ySNv2AX+/uZtVQT/+GoUErVyA4qrHCjYkSf/761TEapzp3uWf3hR
ZA2/IPp1BM+XM90mR9ZDPGtfKZiKFzLCl+O8iROmpKZHYQAvlK4zPJMsYW9bKZQS+oU3UETAc81y
02i4yYs/Mfc/qwchZrji1h0bu3mVEKR8seLDMeyhD45wGXjxm+QOZALGWr5zTm3P7yrGo4mOmY0G
ChYYb6/yapry0ZDnciOMIGgdyWel1Z2l+pUHr1V9iFnvlptfDbRhEFvCFU6mA3SbYNy7X+CmU5xb
SaSYgnAfQxFv3zM3D8PKCnUYoEWiJoKBMsjCczame09JXblCkBz0MbKapPAwc/7lfzNJnYXawBTI
0kGOtibUkJ3k8WJrR3nh6lF4WCQZ1bzped/k1jsKpsyum0kdAUyEyVWZcgihlxnzSovf+ZCxeiQQ
zep52ATKlSnqHCiLIZd5i9OmJJHbVLEfBSEj7mw64dUEHUBJn2HTDr2ENk9MDSBIz7LaWvOSvHRS
9VIlLUvTgOGLNDFAzic9SBzBGaw21UHNZWhp6k5aZO7+Z2KZocKpEBvcELTogI8qv4wkU9DtKuw/
k/iuNo8KoFwEjVO50FBVivGam5SOFHeQgi7/RzMURhnLOKjo3kC8HDPwq0T+jPZFYe4ZwWw7H1gt
hwIkMQ2FsSwRNPtjBjGrGTiY30++fuhdzJ3/Ao+iNfsl6zyRL/EX2K+sUrAR9VDqHgoyq1Ca/4yt
JXZFyIRGW/nKHlYgP7dnjoKMHiwGaZMDMjjjTYkrE+q+1hh9wwQ846uxDFE4IXXdf8RpOf0NufVk
xC6SbhP9AQzcZaAE/WI2VeCQ1vNYtoUxvyv1DiTcE+NxiXGa6DezlhPGsSMaMUp1iAIM/nhC8IlZ
hzWu0s/ieBETspRDJBZ0v+h/5Ro0J8cvQXbfiiMDHAhu7vgA/VaGCfY+TDJgUKbWlgRaS3HRrDxt
78SAs9AmZUtNjHc08WUfkxgBki5oSfEsVBJREI7jCyfdarmn6V/j4ZDFVqnd79va6gvFdsqCIiuY
lNFl+lhxEm52BT4Z0UYOfsm4TwxQ4/V7OzDb28kBLwee/mefRX+wVVT5wzB1wNJxGqtYAyOw7GFU
xlm+Q5mvyk1ooIF2IfOkz7Qh/mGQPmgjH81zQq4xCpiGUL4tMEYpeEp5Fk3x0PF+lUA07NCy6pPb
5+66w1R0DkDzIAoVkCQajhm0f4aUpZ3F2ku6Tyrqe46r8JyBXF8A5XHt5ZZ0Ex8ER/QDi/Xaup0L
X12GJscbF14GSRnuZfqT6qmX+OGjae97dyzPwVnGe39jNkdMgfsTo6+OuU4qWkuB3qmY2ZE+1kno
FeU76TI4kc/7mSX92D8a22D2+7vRjTAt5kLzqWpktHIcpvg2n9y2+bJvguEaCvn76oYbGCXX8hUu
81l7mYWTmrzu/z5rCVSkrnU+CtAUjSQqvNTg2s/FBzSqMuIKC0IUCkL6DrPCvIi8g7QhjpfywjmN
b9xUoDkmDz7Ca3yrOiMbQTaae9YHmn6L17tmFkdwaNi8Vx3KIwSeL/UBeGVFjOR3O0RfPYFCDiGX
OFUjOnhQm7E4ozWhU3Cvg4VeqbrHz3wxjJ7xGIuX0d7yp0fohRgPQQ84lrsHMfyVQ86pGljVsI95
wL8D228r9LwgN3ZQWssSGXHacAd49iSIt32wuJCITPE0mBy7OfmFZ2wnY74K/cvF6GqcqpLpwsjP
KXrFP3qFcIit0jOcHFTf/IlVhtj+cFdTFF4UhRglvAYKs15V/UFbXnvQpoDX8741qsP+h9s+yldT
VI6fGoXMCQVyBSU8ifWljN3932cthYKKMQoXLs/hGHp5qsu3KQ3MAtU3vWako6x1UJCBms2Yyg18
vRoTt9PaQ4hOif2lEB/e8z6y1BXqlfMctuqMc0tGUXov9f47Kt5t8Lt+ESrBqEFyYUDFBHUTAoAx
9KLA9TYJn+FWAgxd7VDowOmgyeubXLbl+9Eh+vb83YBLCW+n/0XaxPo8FD7ksoQiVaBKdikfK+UY
MMXSGQZoGs00RSlBzlEDIvngh7rpXXjpPihBRDO5N2xWOsFw7L86F1U9KMS6QG2m8JqpNXPunVff
xbhx9r2OtTAKCzq8ZwgB2rpsdEIcuUHwBqG1902wlkJhQJ8UTS7xC9ITKGsvpzR6l9LnGSxK+2a2
2uvWHieSpa4OkNHzhhxgpObjAGnf42PuBef4MOHijS/0Krzu22Mti4KESEgyJVFjHKL6rh0ee/FH
UllLzxosJ+dxBxZEChaEJVWzgcSFeQLhwQDObEO0xIo7V3mAGvLICOrbt6zfx1ak4EGoVXGW61my
66axleaZn15C7tgVvrTcqu3EcA3mN6NQIu4zXW1SgF7rLBiCKtAb2/jkPZIINGQXVkcuA/xo2eCG
C7WukJApN4qfDLGpladZYhHrbx4pEewKqoKhO4Xmq+WUMWtAigvlN/E8ggxABCvjvuttb5ukY3Jd
ws0eMPunqwO6h7Rp4BQjWtsCD89dR+OGPFMbkNCY/fp5397milbmqK80hegQ1NMSCcMoOWMcuF3D
efsmyH/8l5uvTFAIPnR9pEs1ThMIVh8zoTplGWZbQrDryLpZRzXL8Taj7dUeDeh4CFf0YuTx6u6k
eN03FZ/o3YZODF27HsoBZghqcXzCw5KYyVliESSxviCN74MgND0mXcjtYHqZndwB5w2EwZVvynHw
QozaMxa86fmr9VI4nzeFvFQ9qOlb7bmLH9PsVgt/7H9ChpeIFM6PQ6jkRUNMTHaQPxT8y/7vbwIu
WC5kUVLAJqpTTg9hSEnKZ3wyoxnNSngqMyfE/JjAehbZvk+vDFHuHitzHuckRSLBvrtLwFpKhv0S
Hxq4HpO1lCT2f3n+yhrl+WlYFNVI6tNkSIDQ2i+wlh9K9ISzWvU2D9nVFF2I1A1urJZlkmwdgjR5
1Fjdwi1mJkKFZgDL5iIWjLR5uyi+skjdamK1HxJtgpvrF/4X4eeaTl2JpkfV1F/InTSEjEB0P7CG
hLafeVd2KXeHVF9txKKMTU1d9UkHuzbEHPHOm1u9Wx6g6Zijr5RIxhheaIk+S71y87StzFNHQR7x
sFbFqDwN/B0yR1NU38uRRd24ed5WRsjfV/lOGUpVXIhwU6O46GFsyVHh7J+4bX/RFQH5M6hYaJBq
azVPMMAG9kQZueHXPDwrht0UTseCjn/xk6sl6nvNBaaeGh4BTc++VuPsFMtzyyfPeqa86NL0DOyy
VEm45GnEmwLXWtNgV012aNXOTDX1V1nrn6jZK6oiodwg4ImbHsJNtXyUkx7591S3nmBUFyNfnnOl
8/d3eOsbrs1Q2V0t1WFORo5BlPecFJA0ZehjbscZ+bqxlCdOIAZK8ZZCaoMfzA1WmdpEYpl3C0fl
zfCWJSC25TMKD55bECniMZcu1YBXsdPB4gGfiQ+l5rbiOVQMs6yPKs9qF9/cvKspul6D0S5JFgm3
fCFAkq11h+Jt/+ts1vAwQaOqhqaAdJae8RXCrsk1DZ9H9AjjmHCO78XXTINmJJTKPMOG3NQ/KMZ6
591cGm4zvKKJIBKiEzwtADVEzAG/8s4NeLdSGO69GeOwoN8GqBhnVEmpjvA8+AW50NaWgdFJ5D4k
7w5t1l1psz9rbY4KcpqaV9XS4TiRRhHZKT39kFrpJfa4N1Ljmv1QYpws1grpDG9Wy3ooQOJgS6Nq
qYV4KhU0w4ilUJpNHl/CVroVQ+FQ5YMD0enYikGYZsbKwpKF34oFq6XTINqDibmD3jTqsfoXTb5V
o4dAYOD0ZvEQ034CmfmTREyk/xkK0oLrRHFGM0yDU05myzDpeNY+poU+E9rWpqioo8qNZowFquZa
IJlcXWLLEicKG5tx9DZPgApKTwQfXVFp5l60lWu8OKAfRrzXrc5uDmBRs3NM78i9KbqdFbusFHmr
+VcEidZvkxQYi0FZ1T15S9cvg60eey+4E187vL0RhozQ5s5gv/T2l8laJUHTVQwPo0Ur1RbJn5Rf
BOg8TqxRX5YB6pxrI89xcY41BRd+hqJkdwBH6k3gyl+Kr9oRekOJyYoAW1er9TZSZ73tOV1sITUN
baMOoAne8f9KU2wz0Fy/Fs3R0gudzg16KNtSodhCqNpl3JgtHqfMIVssiZMCxq178yCvDFK5bIHc
QykT1ICVuDSh2WHqde7WSsNwia1rzmr7NCoVwpB5HODBA0252iGpDqB6MMvo1MQdYzksOxRm6DJy
fsjtoK1NBoMfBAVUKT3pEsqzhsLojWHtHHHSlZdrQp8OXA0vb8N7OfwRoS0q5lnrYR1fuk+PT/mE
B18ampbAeB8ciy8YHqvfyYR5djRsBa37satb++eXtTIKMtSi4pcJEdxeVEetviEtVefv+ya2A9nK
7yiMyBclgCAVsnByHZUtxZ98De2Vhpc52U/WNAIDLzQKL7KpLUMDXJI25MX1/rKwlLxYG0aBw1in
nKZ89CvFTtqMdl4dlmn4374K3ZYnlEvSgA4RHSpDZUaScpT7yKoNVijczmquX4buxluSUhf6AEUr
8mV4BxGKQxVnsLKbyeNPyK1vWJ9nO9KvTFLooMpVCnpXFEw1UH2GIdh6Ur+vv7XBmyGfZIwj8+DA
GJYD86VtG25/X4josbU0V5OsUQeUu3Xucaz4m7qTT13fQutvmCx5MRgwuO0oV3sUZvBzqKsT6Q/J
5WOm3XPQ7gVfI+NoEW+may+r65dE/okVMFV6FJdxgkVBVu4luHCGCcJrn5BPd/54R+Yl2xKs1+JJ
SUxWMWbzarY2TmEHoklY8SVQ0fBVT3EFP7dCb0IRV4I8TuyyXGezJrK2R+FIH+h6JrdovZW96Aeo
nlwyg8qFIHpC5j/ahT84kpU5lWUcyu9RbfKslohtbLl+Ugpb+FZMBih1AaDFmx7D0NAjtBkfdDuo
XU1Q8FKWHaQbMxT4FXNx8xvOLNzci4/aQ+BCrxXL88HT9DB9RtAaqeNvuzQPoxBl2QJOJlwU73UP
bH4+1KzRgqNYiaPdsb4kYx9pNsZa5GM1U3A0ltiuh/t5+LW/i4yjJ1MYE8+aIMgFEp06n18bw7hT
9fx+LMX7fTOMbyVTCUiv8XE8hzh8dfRL51SLvJMs+a2Rs/yOddJkCkvCQuKlkTytS7eEPJ+ccM2S
wCQFZiSHrWHE+j7UQWvmVK4kkgAPy40uPaQsEtt/CQK6poHdmgwrUploF+AKiPIY8fLBrh9aNAug
pGnld9CiYbwHbvvC1RTlC6WWRYJaoshYxJVfT4ZTltm7rqasiu32nl3tUM6g6KGWpBGwQS1vuPI5
ZJHCbYev6+9TLlCWRQApQrhABo6jKH5rwy/p/AIJVuhSiIywwtozKqok+hxOjYjb+KDeGsJTmkPo
nfUEyNovKnhMKl9FiY7gUYa600JsaWhnVvWL7Pnf0fG6Z5Qfl70ezUaNB51/mh5qMNZ0pxhCAhx6
UTEo+ryPB5tFYEjJ/HZrKj50WVXrcgcfqJ3J5t/Gp+l78qXzO1N/n18IdQHCkmp9Mg5fzVIxQ6zK
QB5aHFfRIxN8iTsnJ/FLh2AomtE9p1hBw8hPGR+PLlxqFa+kSSlLNj9/y4Wvg+gydpLhgR8Asspr
0CoXDXiEQKi/R8s56PPISGRiBzYRMRCs8vW/qJ5segtqoaCsxHj2X9SsVZ+Di3MAUnQ2keYqQN0X
llbyHaQaN2SorvqE7ixe138bpAsATRz33ZThSBujBJaD4RgXsrO/kZv7uDJBAW0Z1IsYC0jwtcHS
gwO3WErHANhNX1iZoAB2TNtKiBUN/VjS90h6jLif+0vYjLKr36eAVap0OY1SNPsNQmpJ8WjK4s9A
aSymigv5R/9Ci5UhCmFDiRNAuI66Rclnj2qlXTJNddU4P2ojHtlS5Rufyg+IZlbW17dlgBd+XWfs
5TaCrP4H8j1Xfp8MfDEOJMUdrd4RLcNNnQyUdndxAnKCxUp88blurfbEfHDcfilYWabwWNXGXk5L
fEbC7SWDajH4UV9yPLSkhwB0iynughIodjnW+w7r81IYbSRLHxuQcbQhAHAoXlsvggwlxC41p3MC
EyNHp9TtTzwr/LDMUlCdcsEUJwKgOq3e6+yQS7o1VbE5y6wmftbxoMDZKCXByEiVShW8XL2TMgZJ
GuP36VJBFIvVlPeA4jT2lfQ4MhklWAYoCEkFPSozjD0iV+N6E/0EKMASqoy8hEPO9uSxoZhlkoKU
tEvkDmQpeA2Q3vLWDpPHfUjZpJJYIa9OYcoc8SEvRXB2/liBE6OB+EDllpf0oj3FT5JHRlVCvI8F
eNf51N1Hg3YD7lrS36zZNV57CYsFTE92jzkHFkPLtmNff59ybK7SOnS/4TxN2iGsvFkUzF7xpf51
fwtZZii3noF/VfvR7R09xaDuN05a+71mEsAS5/obk3+vhr6WzkIWKCPE1z4yONnKnekUnmuoQ8Qu
C4nIf7xnivJz6DpyWV9iFFZfhmNU42k5ig5ClrjFwL2oXHgxshHCOD33tr+T/4L51zVS3i5DuzxY
JOQ64a/wBvJJD+kxsHUUx869rbq8X6OVJnZZShXbmcHVKnUE+HnspIkHAA7BWybnIPJ4icTRZKxt
O6ZerZCTvopnhWCM6azi+2lfJMIRf4yfoHXqpXedxZ6X3i6gX88W3fOQGOE414SoA8rVvuIHd/NT
Yst3xmSmByLz05SWhllgVvGEtZXkrKwW2QpjJgMmUa0tC28ZOqsQpIPIpPDdRsXrXlKRMo6WvAm7
FqjYZokJ8m4f7xKfeehY7SCFHpkmxWhfw/dSek9ZHrIYqk+HfZ9g7RaFHOBsEeMgAwAWzVGuZSic
f+uCH/s2tgsm13XQk3PIR8twgqSbXb2APO4Beh+4O4wQGXdnW/qaQkF43yDj29Czc13bCfNCZqXq
zA/juyT4uv/7zAVRIKGMihwODRL5+RjdiQ4InJ3AF466iQzGDSzWR2Kth0KHDFcTtSOtWeFwDodn
jlm5/uga2IFbekauMYqOD0PUAFuoR0SWdErs5jt0Sr+olTmd+guoPFHZNXXomOS2LFiifNuw6CcZ
rqiQv68Obo6KTZZkaMjsktkZJtlrZc6SgohxqBiRhR6kk1sMfpXFR92a6Fin3giRDPZoO2s1FD70
hhCBTAFZk4D4FYKeOj11FUvF/V/uCb9RSKEQIgZxiJgUADvZsyVX081JQE9D6+omapFm+WW20fgJ
PiiLFZ8ZGYdC4YYWJJreYGYPvXyvQX5WshFdiXj811nj4QxDNIFtUSg6rzYAKI5PrUWrn5du9Fsp
PU5F+rh/rBnHjGaubTgFo68Z8YwW7dPRdBOMAWO4lrUaCjjiLDF4lQOiT/GZi5zcKKwsOBcsZVDy
2XeOs0oBhqSNszySdEJOjinvlGNvC4WdlGc+d8T2y/62MQ6USrZ1dW7luYzw9IQ18UcwUJ46EASS
meje3zfDAl26hScSuHrOBOQTiqm8hz6pQ4X3uj2g+VB6y44twx45oHt7SD7lallSH3FCl+OmFRan
SEzMjm/strvUykkLWPOADLBQKbDg9WlepAS2cl3y59JZ6tKfpthh7CDLDIUWS73IUOCDW8ze/DF4
1l9A7/H8nh8IZbjsf4q5mDDH/9/9ihZYSrUyAqU20niurKwx070iKS216d39lW27oEHwFGp8f+v2
JKoyY3ATVS/uUpRPlXpQxR9ceObat1F/r/SJkUlvb+TVHuUbqSSnTYtLq90Iw2tclW9KaniTqDPQ
YhuQrmYot5DjWEAPCgBpUZw2f8jzl/1t2yQZUMDn+n/7RjmEMCdSqEOjAnduwU0qswDDtKty5oBY
T56zitRsTEI1k4RWkFisyeF/CV9X+1QUSZQ652IdiWF0ILXy+DicxDstNFtXOPaHBv38vW886jez
t7/wLWUY+OVvw3TJXC/rqM97GB4t7jaBKjXqjJce1S7xdfG4pxkpAQbGPP7BAJElZO8tVuGB4UF0
SZ2PVDXkEnIV0/0kmS056Eyhzxnn4l/uYNd1UvHGWBLyiZE5yhd0IZ5VZHaRbhoP4bk8YyjkNb3V
b7Qf+5vL8NoPHF8BJ89Ls1oXpD1r8kvVb7Lv+7/POOwfbTSr3w9GeRzHCmMnbQmqRNFN8wdj9lPB
bFQ/lr7O88O+PdanIn9f2UvVsYwrsG3alXjmksqRpMe8YBEUsYxQiAL+EuiNYVQJxEvLIeOGnxng
vwwSRqze7v5aOT4NKZVWLUr60ZSq34fg89Vt6VKe4e7oEWG9hTGPGYUvhloVUNNBOZS8LIc+IU2J
bjHDGNnyAcOZLk9kWyYL9wkzdat7UXDilEkswdpaCmSEaanzMcPoeAsimrptTkLAW2nLaswmX+jv
fOH3UaMbxEPMHM782MAtMyhKaSYft07fF54usTpitxvFrh+R7gHnpyJr+x5VxfIX6c4G5+t34ZRa
75MVmNNN97NlXJlYMPLxnVdHIFfQAad1SL16qzpjnMZNL5kL+puH1h4hud39DG4+1w23WiSVw8pN
XwoCopOtXnqHUJvnF/mHjJFUlBtJldhjRSOGn9AD3/heIWYOyWB5MZgRxNrnJLAMSWHkDqwjSMsf
iHqFjg7CXowuMfAIFW6CRnT+VnRLzIey7mmsRVG4Mi96j+o9vLIrUJ3gpmOpQkZriBlPZSwzFKwo
fI1MmTCq5KqdFH6U2WJ+2IdhFpiIFJhU3LzkQ04oIAijxbc6NKHV6Q7+4g+mZhWgyAVh4vOxgyBZ
cuJ9TL1On6ug6kQcEh3Zik4Lfc/dws9ih1t9m5fv6cK7mSx4vGQ8jGXu1zXYUaFMmWfpoc0Gb06F
t4Bj9fhvt+us/gfqvlUURQkKBxU5tfQe8lYg3XCzoy1fy/JcCRfDOCn9a9uxUt7NqL6ySjxgBQEI
6UFpqMCcLn4Y5Xe+ZI0WbBENKSsDlKcKVfCf/sVOGi21P4sJtI4PSh+ZVX0OCs0J2keuq6x9r2It
i3LcgtM5Bew1KFIbkE+aUabOPjX7t1oY5bdc37Sd3qNG0/E3pfTcdW423v9vq6BCHKCyy9sUx6+V
OHPkMPY+s67D5L/8K7xdV0G/bHZ6IyXgZ5Ltucfbt+by1VnlwMFxP3fOWHzqQryyRj3/qBAdm0eo
ktlIIOxEvGvqGKkB66lgM2SvrFDZ8ZyDdUGvgCjoIzAxtXnS0eANFlYzD3jWhBzDvelHToWLxknH
KyT4PWJLLB869cFozlHnRtP71J7xqjoOrCNFdmnvm1FIkVZdI4kxbP4jP1BA+qnwk5vajV35M0ny
aispeJiEetS0pkBFXHjhqsHRK9yNI3/fzTejzMoIBRFjWvLaXMArEqWBvHbr10F0CMqQke6w3ILC
BDGCNNeAb2WnreRo5WwVQ/7Iy/1XI2U1HbFWRGFDlFe6XpDeTkn9LlZPKdhK0s8UEXTFQLuwAqKD
v9p71arSwgAHV+s5u554f65Sb/+7bG/Y1QR1jsZYFYsRAlUolcl+h+pY3XGol+m/2kn9sW9q8/K3
Wg2VFYqhNqVdBaRLMHsmoa++d9sDqveMfGa72LiyQx0dKS3UCOK1eEU81CdC69573fN4J2NYsEYv
Aiv3/OgZ/vuoXreQOj+apIeFJiGoz9NyUyFrs4QuQmup2HhSMVhclYHPI1aOI8rSFfqni0bjzKWs
n4aef5Ca7FZPuruiK87dDP3JVvYE7WGSW28sC5vj2thstelGqyI3AgmKIpSXZMaNLKttTle9vI1O
aaKDLaKs7iGCLVlaL9wuwm0Xte+CxluVgoacCUNx1RL4cdKaHJdY4Zh79Rix2l2382NDxDkXIctu
aFQwM8QyDPkSx4/0iRIGi/DIWbI5OOCiYZLXbZegrtb+imuQIy6aASdwEkwls+pfUPa0Qdzizbf6
beXwd/FBfyekDqyAylonPe4TYmYtFCN8ciIyQfidF7/x31HMRjsFq++auUzqiEIkRAyHDEUTzpeP
8Oov+Ha2kOP63YNErbFmsz+hxcbSHvfP6yY0rLaXOq/TMvYp36Ff0BCgCFMdYtz+e8jLRQKL2Wq7
mLkyRR3ZRdCHvMmRoUKRJjPJhiYu6vaAVNQyF3DspjYh74rt0GbJim5fkFe2qePbzFPfcQtgqbEX
d7FzB099ga04/2xuiqtd5bE0jLYxamWUCof4mnI8Q0bYlr/1aBOcMGs0+Ji6b0zZlX12I9hmsFrZ
o+JiFBSKDC5VEn45V2qhtV4kD0s8MKL8R/F1DwupdcVckjZhj6FBkEpa+qJc4l5zw3zyI11w0aBo
1bX62FTipU/71N73V6ZxapGGxvcyrlgg8OafwTxhhfFJNJ40/hT0x74596rXdK/7NslP7q2XSgKQ
oI2B0IOdoQeFBi/XZp3qZhqindtPWePA27WjVWCj0HXgWi0X/uksxfjnU3yf/yTaxYsVWsUxj8z4
lnVhZYRsuvujqrqyk1v0/RMO6szVD5JHuIRZeMoyQ10ZYnWYWgkNntDbWzyjHM1G6j1+id0hlR/n
Zjo2+XIMFvmw//E2D8V1PxUKWDW+VQYjAiWRovmxdifrT3HzvG9iG11WNigQHfsuH5oQyAZ2sRsy
ahfY85328L5Y8SuB7uhSvDNMkn97xyfphhBM9y2BJiGlI8WWIbV0G8cQ2oIf4pIoVLkMewSc9+xR
AJotsdhNhBGTXFVEoBmeq1EW054Mr3DSW2gAWvsWWd+NApkehRmpnFEYE3IDTQzFJeeWo1TxrIWx
NpLCkyiSS1FZkF8QZhR0q9vBwcCwGKp9aHtiNQptdy+uPIWCkkDTkpHjkFNM7+HN6KS+9hw6qj27
tR17EhpR0MPNHQRG1zNrLylM6XOFK6S+RloRnrIUE3BxYhoKqzedsZN0J0jUZdMoDaijjEfUTQnp
yxm8X6Qb3i68T73PXTeS7gXR86JvDfIeo0zPvPicZMeIRQzH2DWVQo5+AZXZEuEpJu3OmYFn5FtV
Ytz9WNGMbgTJhnmo6xDXGP74IWN2rPzZVXH/Zz0RkOOyc37pJhApA8HQXJBHluHcBl9L+a5uoSOc
sMIzgbo9OxROYIAxTjQOcCt6oxOeWis4NP5wNDz9FLragUmsuO10hqQbIpT4VJp/KpfBIwkCwX9e
yPHU4nbth8Ch7OYupsc+53a/zdHv0uEAv5tr+EQtPI6pFwsQ0mMVC/8lnFyNUJFSzhQl5EqEk2AC
hctkt2Y9mbq9eGTCOHqbMcXKMXUptwH+apTy9iY2+naZkOSgI/gide0Nv8zmPqSzblQ0VWq6yIIU
E/bhsjEDr8IDo3QTHConfyztyGFRLW6u6JoO09wWadbBNUjOL0zqF10ZH2S5YFTwNk6VsdYPpTat
FoI0bwUVAq9ibYtKf9a1CE0Zo1Uszev+5m2s5g9TVI4R57owK2WOhoTh2IMQnxfe9g1sXVf+sED+
g9ULgghtJn5WOgFX0OiO6Eqod6qdZSaeg33CfhZ/3ze4kVb/YY+CikGVByjzQXx1FLzZaMxCys1c
PGfVOa9YzMOsD0X+vlpb38tJ3Bgc9KTDN148ZfFzJHqqzvhGLCtULgF+1yrhdaADWMYsvXkSJt4O
0figlN7/tnVUGjHVSTyNAbR4h+oeevBxis4K48B1I5h9HvZNkZ+iAB1fCZo4kqD8P9KuqzluHkj+
IlYxk3hl3KgsS/ILy3Jgzpm//hrynZeG6cWVv2eVPQtipjEYzHTLJmEP2slE9QVjCehxgqYpulUs
Q3yWcUdfXifjpQWp8nVzW69nv9ljQmqcwjzTc/g5bUmgZ2J5DjwDSWbs8Z6wNw7430wxIVVoQ9Ol
VQlFYxE8HB1xm5LYEEVwri+JZ4aJq6nLcy3pJgg0G6nVg2t46k5RyqmJb2Hrb4thoknP8lSTuwJy
5l8Hh1KvBk61y197J9qlXirytmnjnP/NHBNQUxFOyqDAXN94NG9urcQxw53ptCjiiDEUT3jX1G24
uDgiE1xNp4rwc+zWLJxI4uVjYieKaOv6bQ+1sOtbtpWn/7Y8JsC0XDBiMoP2LtmHL1B8pTW56SiJ
tjGjoZXc02tW+a4b6NzmWN54h4JlIlOiVd1Q/uAsD4dAnMYRGBIItTVpmpWP/VNUIg1IcDmRls9N
HJ5USbDNtOUsm94D/oz1X7YV+ttWKFkQsRZABE8ngrK7/gzSxn0JkgleLrp9lF3MMPnNMGoRrstA
rzBJrAxVY5lzlG3j8MUAgyH1kM3JrGP3gjCprRHbNqvLTgu7+7ybOA+HPFsMiBgCRESjuAY+Nq85
ORHwTaLG0cWcKxzPDAMiQjKAgnXAAabmhq3X81sSRi9Ta9wQuVs4wc2zxUBJlUQ4l0cczEJ+a/Q3
hS7btbaPVIljZxsYL9tEf8fK3aDTqc1LCnfrzH1C7nvlu8QbvPzLcXKxwaCGacj9lKCi5nRe+8nw
4AXu9APSXDY/g94GqIspBjPw8CU0UQFI1IPKytvcxvMOAfmSfAiM0OXABC+GmCu9pBvabMQVVa4P
fALta9MRH0fMlejeT44bXhGUY5CdLQ17CZcSAQahzGe3IC9oOXdhjtex76BGPeVtgqqxI9ZfBfGr
oml2qu3a5P76l+Otg8GGZJjLvNFwjJTy60iehfn1+v/PWwaDB1JYlrUBXRJnWT714Q8MLUtgHx9I
wvEAnh0GEBa1rnuj0SSnEVsPl/oy8WtzuMWTHSdKtxPAX27NjomCREfK9AwLEuJo15SNG6LS0vSq
pRupnfSZ3S8ljw+Ztzj69xUyyJESdBI6udCtgK44tIMWwnQfZ8VNKlcc/OaAkMoARBjkoSJNEd4X
1Qchfkvm3ornr9d9goMMKoMMQRPiEZP0OCPS5T4ThaO0tHszKaykTB9q6dt1a7yPx0DDWIZ6ps+4
x7XomiGSHRifDDwcFAPntsPDVvbhQDfyjIiJAVfP7AaP/YIr7vvX9ucAtnN9UX+5nf5yQ3ZmdAzQ
CiSnuBe0rjo6BhJcwf0a4znPVoF48W3JS6g5QME+HBDSpW2O0VsYVDxypKVhWqrtv1J6YMjThhav
yYDjiqzWYijKIOkOWuRFhmSl9T4vXuOJ44o8GwxshGYmh2FNr1fpKRECJw3QE4kePs5ubWaShi6B
RNtQVZGdBcsD9FlqCVI81a+eqDJmmdnCQ3WcvxJftrLDuMteW7fdmefA1TnIuH0VWhln0MNsFogm
LQiA5DQ4C1SGhp36RLnOc2/c8TSGtkq4RFpZYwBETbI+iaWOPmtPJ2WX+stB8D/yC//6R93cupUh
BkUScyrFRA0kJzUUX1mGb5KqfY+Skje0uokfKzsMfphhCO60EoDfTKUTNM9iG6HCUFjj/P4vCyJo
0xVVU1ZZOs6okYgZLDCEibpqwNT55IZ1w3NFeuD+cakxLlYYbyjJYmRiBCuUqsfwQBexl/etQx8m
yls+rdn217uYY9whbPI6DuIBSW3vttkXgpuijr5F3js4zwzjDJlZBFCwRoBBmpKElSVLj1N1J4gi
L5g2vc6kHCsiuLdMlnwwH4MlJWj1d/LGmjzRFqz+HDlSYhPRhhrHXsQA1iyC3NO+7hzbV/CVYfn3
HGCZymaoZGTu2m1w0A/4AQdzX39VblpHwmN48BIdApd3dm4fMyur1JtWmUfQqk1Rm0hzGxDrU+U/
dKjQNhGkPuhMEU4555jZBMqVPQaPp0pOxonGgOqXN+mBuIqPwTpu8WTTXVZm6C6vlqUXWboUuoQg
ENzEvB+1wErmg1j8Qxc6AXfHL29hgk0XZiM1etyBQvUQpTud95q/eSiv/n8muvoK3GZxN2B7WifO
FivVeHJuW51Yvy2BiawQmnjKXCKyzM+Rn+01r3uMXcHWXN2SbNTeHeNACXV43UK8OPsDdWdNKwQc
/o3mliiuirsp/nQ9pLZNYNbXJESjRabfnWCW0W2sKEh1Z42W25MOXH0BhIJ78nDd0La3/TLEUvV1
RVCgQwi7lORgYlN3i9ajPbG3jeL5uqHto968WGJKSWmMtzi9Q5LWeVRQMD8kDrkRodhOR010zlVh
iwgLrnGxxkCSLgRRos0FJoMO+dE86z5thaBpIXH1bx3tYztUnxoLnWy35Nv1lXL2jh1siagAoVki
sIy+26t158U4nNu82V03sw1HlxUycBQtaVoLcokXujq16vCpizxZja1muGljNJP61cirJNOI/eN4
Xn1TuvAVMiV5144mdUp5TC3U66x2egn6fRV6+aByMqht9LisjkGnMe3bqNVwpEzZ85C+ROP++tfj
rYVBpzHQzGGugLJTOD4IIMqbmvC2VGR3kqEhAbJCTp2TQtG1b8dAFQZ+mrIMsZ5k1PZK1Np1m/lC
g0NLGVAYN915KngjVjxHZEBEIEYhLDkcsc4f1ekwaUeZK7/LwQ+259eQp2UWQ9goTpRHgojo1Zzv
QHVDO0XnU3lb2ckzWLi0p+v7x4MTtuU3NoSiV4TxZ66IRw1fsKWbn/wz/Y539HO80WTQZJnHJh5S
rLKJiJcExo3WmzzNLN6XZNIZaWqbrMEcjaMoD5J5X9WxV8puJPKEMbaG/9bQaDLAIc5RN47RRz3S
PIzPiVcdg8LKVQvqMzvD12z05D9oznxsd5RDMIU8R8Ujlea4pslACdhOWw2fFMMas2R3BvG1ob1R
BZPz6M8zw6BImmSdPERosyVS46bh4zRrrlRyQptnhIGSQRjTSsI8i9MRX5RexsoReERLXG9n4ANC
HFlomhQ+oKACze4zcYXvVEBF3CVnmXN48hbE4IaRl4ushzGuycMXOIs1d7uB17G1XZG6HCas4uWi
lyjB91hR49AxgcSTArt2ohvFrXy0DF9Hi220JyZRCRWMU5gtWgKiChV9AiXSQ9ecCtER5nMgWwu3
1vuXW8nFFLNTAunCRi+wrtGW0Vw3+sG+s0YPTMsfopq8u9c2Ml3MMXslF8WAnsEMKwNq4HKpEU6v
4LYz/DLAPiagC1KSRgm3nl540dvBapFfyLvr28OzwaSG+aQTIV2A5YMq7wqV3BFVwyTk4l83w/lW
rHpCGle9mkfUC5abpP9kLK/X//+/JJ2Xb8VA+JIGKbiiEDhZBq2XdDRnR9JT6Lhq007Leiev5fMs
aT/KEGzPYx3fqV3zTuTkJZ2LfZVi0mgqv4hJdo5J/SZ3eHKNVd27/iN5H4H+fZXEpXUZDHK74M6k
vGn1V64azRb/HY6Xy0egm70yEBrQhVS7jyIO7TaQrHiHVj8Rp0uBtDs9h/v6hJejY2aXbpRaQmVx
q930OP4z2br8BAb2ZQgHFEqT/CRXpaQOeukJdufKnrwbQbL+fv2T/gWdL/YYeDF0aJvIMdpGqJTn
cmoxZqUi6kuU18V3XnMFBZBri2MAZkwUU406GaW4qXYrebGnAD2p9XCjYFKwD3s7Tnhk69w9ZVBG
JUkdpgkiR4Rw3Pg9d8E+iq7h8NxZ7Ul0JH9Cu2N7GyNVmP3+mL5c/8AcfGBfL/AsnCl9AEwlAbHL
XoTTpFbEo6Kki7jyYdlnizhukwiTgrQ6TNkMh126p2yGvOGKv+Rfv7yFfa0QZn1JYhHeMuN8yN3+
R3lTOMvRgL5Bep7vJF+4N/FqUb5EVoJSlog87L99TgamUmWcSFCjDG7m2V3earuoe5eXr9eN8A5C
duxBHedGFUgIHl6P8q6XvjQ7qjU6qGnsjP3sc5nPOcjGkl5Ce0tLxw5ekkoDJj0DS5d5LDzbOfpl
6xhgac2gjTA8AkfMmk/zoD+jxq/akxra8yhwThPechhQKSuSmxPIAKGg6BPxSxV9u75BvP+fwZFE
L8QxTdEQW5B9PB163rD0X6rCl4/FgAZoakcxpBea6qtm6QeQs9z2b8MRjP/UDUJ7OUcHUBbXXFEh
+mWuBDI73dClog6uS6DV/zKw7kJXuyEP5kn7nB0XUCSFduTWnTXE/vVPyjsI2A7MTtFbtafJUhnZ
5kfX9FA6BgrFdEYF9RjeMyTdo2srZe6lQ4dmozFH9ldE6ud2MR6zybwzCOpcVeYtarvrWuPx+ho3
sZiA4l0keAYiLGUYCJ9AMkc1D6Ficp6M0IsX4OQo8uBjM9RWdpg0Ik+mZBFToGTj5F+GfY37fS5Y
6ffFp4Og5nF+ic7KEy/blc1Nu5f0hR3zaHS5Ix1tChm1twEDhOHcuoUE4QZNtBIj9uNQ9+MAAV/l
TrFoj+FU15agQdNBLD4VmmyBUM1eoKtpVZF5UIbBlfPZ0qP8TigSSKW/BlH9CdVJu4gG9AsWhx64
mCnDqZ/PJIJWJap5c6XsdcH0wzq4TavBHqXO0dPIyrXIooMgBsndVKzxzwOr1kYnovLJZmjnWmEp
Te6Z8nBW094z5s7KslslSWy5WlxRim81sHgnSevq8fQpymoN/f2FX8XlMTN6dHYpbpFhhKYbHEOZ
nVrOrCBBOSy4l8zaN3ri5ilyuGA5oGkKTT8EYw9FRm7FLPkxt7U3TWcDbSBlcV9O4zmFrBxUEDvL
qAWw9j8si3EwKtMewsqVhOKol2+tMIeWBmnTNs73taK/DUtqVx2IaqIvcZR6Y4VSPr5AbgzfB3mJ
XDCRg1uxLWxJVPyi7A9yJVhy095UQuRrNZgx0dZfE/V2DjSrDpCbdBAwa4vltTEhjYUWPFfPxs4e
W8VHT/Hk9e08WIFaxm4/Rx5k7XO7rgIHYnV2J+dOaXzPRMNPkrK2UqhGiQ1OZOz4RNTPap2fpHTM
LK0eFCsvhpsozfAj4t4qpxpDp2b1tOT9STB735zbUx5FftqaJ1MYH0S1PDR650Tl0thSXWlWmOil
lbT9nhjTfui62AoH3VHN9CDKn9NZOGbq6Etaf2vM+k3fCqEdVtqTYQZOOCc7IjxPqvSKfilLxW1a
+7pg79KutMKmvF304CmMewczxw+U+1qFzN4c1oqlT/3jooVPZT9aCpG9vEe3riy+BwN+i4pjjYiG
Cy3u4zBg3C2YnCjvfTkOnVmUbHVsbR3jDXqvHacM1DVxdtSr3Ev07HNsgm86lXxT6Oy+mE+YgXxW
pPmoBvcmeJUHYrhCFH3W6vB1kkZwLY/KIdEie2iM2yKdDhhusOOs+zGp3clYvui56c+mdtDVDIwM
GfqZskfclyxBzO61pnXLuN9Lmr6rkzfJSI9JjVl1ghnLovS6RrT7GjpLlfAjU7KdIGTnNFPdYTEf
pax0M4O4aiZ7xlQuliYvj3Uenut68YiS2zOIUUxB3beGbPUTFAshXVwF6auof1FVkAvMkYVJDNto
KjvsYrvM8jtxwfN7hfEpDRwxJHajLDoqrWwZy0sjY58ycqomRDx+5gLSxbibnCXsfWEudqjVOn0E
zglTc/4BtFegRnOB1Z2sAY1WWRgiaosmiHKKzNPk5lEfwv9WK/ijlWRph0ygB+9QnyXMG4DPqOIW
jjhpus7kYOosdK0cwMhoA0E1r/bD75Gn7smDdNMdysEq3OI8gmLdn97kHe/2td1DsvqUTFoWBWo8
mLQUnOwXR7Dqc+hDuAsSaP8xS9eZ/GyscetKFbzvFL0PhSjLrO6r5J86BlerYXI0rW2rqm5wypaa
8Smbx5c+6mxZMfdy3DwL9fhDMarP132Rk3eyL466luvqGOEdEC+bCJ+ufO/i4L/5u8EUlEi21CQU
sEnB2FsCtHcXJXaGrHavL2WLAWBd62AVwY1CTXR9oMWxg3Grebg0HpPOirz5bv46OihlnjMezdHW
yCGRLomRyCRGemeOGYEsB+5VkgeuXR+DjeJj8FYdMe3g1978Uox2y0uqN3PqlVUm6srRUPGShAZC
Up7H+DXAbAxEwroutUgk25zPyjPGxNgEYRpMrSCtzU6mr5wyp7TTs/xE9QVab3BBIWNFh1i0tG/X
DW+65mqRTMiZWd3Mso5PW3TL27K0OwyNetdNbFGr/LZ9TMRJUSf0UzP/vJwQ2htpBx74VRx9H9eQ
+9V83atRSTFDqy45YbEJnZf1fWDb6hgIklpPSDrhOSTtLbEr3XnO7YCASAKzK5Ou76q8Ap1+ywkT
6pF/3FJWZplobMlc9UGDIYU2yV/VvvanqfvaV7zy7vbta2WHuQ0pS7REY9GjtHkGZY2lvaCEY0uH
5kbckf0/Fd5XxpTfj9QAvPKzKdEqTv7YRbcmTyGK44sft+vVXpEl05JcRyOyLvZujyes1Kj/5Z1n
tQQmzApjQZ2WzqHVyR4KEGZwG/CYRnkex0RUp7V5oRAUMUYDgBFBtdvARIf4YCifFbG3pORRGDh8
Y7wPxwSYkbV6g1ZxNIQhww/PJq8zYfvl6vLZWHbiNhJjwVTxWoG2kkPvp+fuMHsfkqSuytmh7QNm
ZYsJHX0w4kZU4AW0x62/QWXZDRQrhRT56CQ7/WU8Tm/XAYrz+T6qlyu/G4wwnwUDwwoVadx6qMEJ
zoOh7dLgalVM7JhB1cfxgNgZPO0VDJu3xMXL/VPvzI5sxY9hZ/23NdE1r9YUd2QJJRHnSdB+ngKg
LHdwlLsk5lQGM8TYDhXGICgDmfmjQiNzBb5/sEhnrvAWOrxJVd42MeexGmlLlstoDk81dNkTMN8b
PIpI7poYfGiMqsmkEXjausJtuPMovbL4Nr/qnt0981gvZc6hz3ISh73RjzmEQpxEygEXEC3Ux8Uy
tOEhMEXMqSrvUxb43Vh6qi4dRVN4K5bpSx2FT1LSvbVG4Jet+TzkAUoOlU9vhXNVOyT+NuNP8diA
tq/DmVolBaRis3t9KThTUZxjjh0HrTF1XRQiWs5EqfIkXOuLGUwQk/wvl6xL8LCTn3reQ5QtxtTp
lDzPcQxh9tDCLDgnZLbvOSszDPJAZCTqmwqb37WHLD+R8imQEqeHZl/wnOu5lZa3Bm+AnQd3CnOC
qxnJzKnBidS6oo2mHrv+ru8HO7sZ/MLud6HDK+hz9kxhkCiZljxLJiCDZB50qbb6xhUkHk055xBU
GPipkrEMGi2RQLRCZ2+6XeO2+9zjXRhpyF9Js9ge/QVCKmUHWR9HTroTmE88Ah7GFvW2Xh2c64DK
9Q4GfjJFL8LZQAuslEkvZhpBAVY6VMX7mIo3elmkqPG1llx2r3qbcTJo3jIZVBL7QI/jFMfvHOQp
pvUwRSfE36dOuUma9tM/rVM3dB2DIypekJiTQ2lFoVtwUqnYOtzDd/FewFRM7PA2b9sRL4aYD5oq
WYIiMlJzOd1Xy3sYHUf9/vpitj/cxQTz4YYo0idzwIcTssHqOlS0VGIN+U2ThRz32D6cLpaYrE9u
KlUQUf6DaGBmdaaT8whQeAaYHA/kvMsSKoDauAbbpowyQsVBWY4Ftq9xwc1ITltYyLvgFAQZqpum
f30//nIV/PWZ2BbGsZsSdRQCFF+aMXZDtXbbOi6stEmf2jLf9xqUHbUaFf9MtrVK8stZ8oR5/jos
CriTkLATxa8MbT8Q6Ucv8woN24/+5PLzGDCeK3Ek0Yjck9J7FHcRGJtUO3a7IxhBveK996obOjsF
NV5AmXHHu2BRJ/kTzi7mGWgGlXNYLxLOuXIsdq0OPna8vRwE8LQMrWJVPcdn/3J7vNijHrFKEns1
KBItp/MKjukv+xp0WAWQWvYwQvDIHVmkH+/a6hhgmcQ6Fo0KYN05FQqJmROhDTPey17nC84/kMqh
5nBZGgMuQSLGDWiGUbyJH8K2sof8MHBPOV7EMPASC2EVRjFqzKl6lIvbjNfV85cE8bIKBlXmXq2D
vIWBzin25Y1uxwfMljom+tC/F4sDAiRcikSHaproD2IH4oDKpcpbObi0La2yeMOL28f65fcwIBSm
ZmvGtPiXNOJBSsZPTTSjMbj35ObJbKHqGStPphJzyqecg4LtmwxznFLZgvqRKR8qJUMZ5z7WOW2z
nK0kTO43RnMYkRHFvqaKHL3P3DSreOBH/48rAUAYdImRekmBCnSJ9pQ8KN0tx+LdQPFreOaRmHA2
ijBIkoaiQIoZqeyH2olPWVOT3b/mX7/8gTAAUsUK7s46QlrE29zUPg7TfszfkFFePzZ4DsAgR1e3
Y9d0COZUrEBb7k6114KO67oRHhoSBjLMFFmriAMHOWu1z93lmJTOZJuW6UX3GFQwHI49TnJCGPTI
JU1DSQ35T/LBotefoTuIoqhgh778FWPjB/0mvOXh4l9q6ZctYyDFhDZ6H9Er2/AqH2YXOpi++ta8
xFDyJhgdA1PxA69lg7d9DGpUYiBpCQFqzPKhg3BzXeAJmlM2oh/r77GliAw5EIaqZ7WhnhibkiW3
D2P/NgkjxgjR/8ybOr2+HoUdOtVm0EANBYq7gXCnS7Glm7hoP3G8g2eEAYu+0pVJzbAg2tGj2jl0
5A17OkKlS7L7feeHnvLtusnr/qiILGZ0eh5UCqJMLd712FmGE3ggspYD5jwrDGRoraooi0IhI//R
Fa9LjOflwlULyb6+Gk6qqbCPRm0ptyNIID4u1rNFrzLl98DBU9UX8pkqUTd2ckAbGKgqeaMzf7nT
/1+MKSKDJEEeL4mcYo2DR6XH6IsV3H5Cf/SJEvQXPpprSm6JkRcCDJ4YQaxmU4IriHQ7OFQZLCqs
Erxnd8StHdHT7MbOnuPbJnF4qd3100YRGUxRG1kvO5rZLSXxUkK8cRb8JdfdaQHGNCANHpX9PNcv
nC2+nlGiPev3/HUwm2KoElxVUfj6obpAsqfBxpg+Vhrf8mThOY7LviQJGrrOiIrk3GjlfderNg5Z
C8Wv3RCm3vWFcWL/oxy/ysvFCfw5aYV1pSA7b14kESSXGCf+b0YYgNF66FKqJfitxEDc65l6b/SK
C3pITrxzvPKj4rpaSz1WspLKOG860ze61K/UGOrYDbqdSr8ZePOanENc+QjNlTmVpIswf7xR+dGT
5kk746EGC8t8wvupyzvCeftE/74yNksxlGBn3J8U4V3JXs3qrUl4E9+c2GIfxYxiMpJMQFTL4L8v
vG43erSnn9vkwVsLgx4hAfEKCRaKWRPENgs8QAt2/Uz1L4gfHRubALM49AI832BwYypKdJENWJsQ
BO4sncPwW1onboUR6fzhurdz8h7lY5BltVdFplRB/7OsNQEdKUFP4gGV49MMaEyd5DweuS0EnI/K
vpstQ5IV+YyMv5gewyKzMvEMrgNOIG8+WsiiKGPGmtIystxkem70hhF+wCA6qyAfErrp2bDLve6h
N3PHfaGjiQCba63tMchB9L4aZjr7QV/o6Bxq6HZ4dp5sWjgA8xCXdXLrM64NMpnJ3BdosBNwvlBN
H/WL/Ex9c7BnT/C7M+rKDp/wYNNf1jaZPGXJKq1DcQQFBJBTxdboBofKQ1f1g3YPEq7Jjh7Q3nzM
36+7KW+l9O8rLwXXUbMUAqz243MgoXH8mRScSNg2oeiKaeogQGIPza7oCOTiUcdeBr+E0ExpHjQu
88G2i/wywh6WUxPpQqwi5Z9ue7xrRLZ01O+0c+8odo4xW96A719C4GKPub6LZRqMSoPZduohIlgP
KNNCC8JBxS6d4swDrg811z9D4GKPCYFh0CKlzGjIYfx7kvV3aUamV3X7LhlOyRJ5XZJ/mbT0fpm7
gyiBrXTMvk5ZZkfqdCvo5qkoTXcR9GdcOZ26gl/pxrGJ0VqaR+nJCKsbrWs5+T1F02u/mY2iIUpm
ZcZLkyqe5+ROnc+p+pIse6E/dTyV7a1kCWR+/+dk7DGciIk+DCrG0dpYNm1C+5DrVjlg1YeB9Jxj
hGeMCRoMgPUZ2ItRtZVSe54Se8Gr5xi9wwOd6+G5dWDJogHWMBOc/gorLoaMCenLgrKKBI1aMnph
kUMws7OE8T2QOW+rmxeYlTG2Hq/rTRAYFSgn50P+JTjEB0G0S58m81JjKa56jPE2mJ1wcnIhfhsj
fq2TLdPXaLgzRso9TXrtRg+mXV4md6La7q9/zs2Nk0SgkIlRJYMlbyzJKIQjbSyd5fsKQ7bB5M1C
YWVSy9k3CtZ/uP7KEP0hK1jNyjaSzB6tAwW6qRXjWPGYXLeyNJCc/FoJkz0lxEgLgd5qab3tZ5ZG
B+m4WdpmDEvQ85MNXVRVdmOUsR7FjhIZUD2YDARy5JVmaqnfHaR7DWO3H/0XGNP4zu2k2/6GF9MM
5NVJCcERyunVGTutfMkSDofwZmytlsbAU4KglQYVVZUKWnLJfa8+VmCOnW2wDnrX3W7zfi6vTNGl
rtwhTiF92FJ3mO3Zjnexm6U2scEIofnSp59MWjHvbYf3+RiQGgMF3O1I4Zw+nCy06lpCzXm/2wza
1aoYJxeC2kjLCKPYoHTdyer4MJHKroj55frX45lhXF2S8ga1ZQVHbRm8yrJgxaWoWpGwcC6Om01n
lNRNglC2Kpsqc7tPzK6qJjq7np1oZ4SyC/apPXrk0Jz73fU1becPF1vsuG1HeuicBojfJLY6ENQX
IKgfFUu14icdgp2ZzXva2YS+lUEmYZmnthMGSvQrtJlbaYvdaeNjplYPUV78S065MsUELmQ6wzTs
A7CeaUdwGRbmjZhwImrTuVcmmNgt21DW2goBFWLAPXoL8EjD2aBNrwPoEVE3JfAXMuFDIiMQ0xno
8BNgoc0C9jsMuKNbCjkeZMxeDIdHuLNpU1E1XdZloisfr8UrmDCaUg/Qy4mrt+YFyksY3lQxp2y9
DUVIJIipgyRANxknR+9PThLK/6iFTrPXdtPRdMK96BnuhEpW6cjcUejNvbpYZF/T5sCcx0KERWk4
oF5oFWFpczaLetQfx+3KBOPcZTaKFYbWfl4Q0RJhN51F3M5d3M4f33nl1u1t+vUJ2Wc1DQUmXGeA
E2V8LpT9YhyVntNgK1MHvrYixsHDMZsXMuFtKNnHuwk1kvF+QVU+dfNz9RJ/J277Op5CO3GJg1F9
ULmGjvR2/atuLhNHviFqmiSpMhsBYve/jJPVfGyGyBqqu1r6l7ZReWWEOUPMKU6DAfYdI7+Vo53C
ozXYzF9W/z9zeJipEuRLgXtaT5ujZytLa8z0GVDWQf/iOPi5YnCQYxNoVxbpL1oFcSZB1Cmj3lHL
h6k33VxZnKZYrF7kuf32BoH+UddkFcLDjI/kQy7GIVgxnBxzj6Fn5rdF5lz3ge2qhEb7stDgakK7
6ffVBIHW57MMHgP9nOwlgCBIn0drucGgIyZhCnfcaXveo//mulY2mfOjnvO+0jDPh+Q5skoZ3H4v
JXeMbhMyVkaYjyd3ulpE9P3OVIbHrK0P9RA6Wpbco9J+VsFb1PeTnSmt28yZV0PWpZhVXCmF17Ht
d/FUnbuowHByio68zh2Szukw8Gikw/sypztZSPY5aW7HvrHKRXQDM7DiXnITQYKWcAJdIjO5rXpi
dbW6L2gLrh77Q4fBfaE75XJxJoHiC4b6pdSQd8f4BL2wK4MgxU0TvdwK3jPHAZUUVdw3dbWvE+GE
CTOvjQZerY+3FxTcV94sR+YYBiP2IiJfOyy+OS8Kr3eTZ4P+fWUDeiF9nNEGUUEHYJfGA6Sw9mMo
cNLV7futZuqSqqo69EEYLOgh5rVkJqb9sKn7eYLmcgEVm8AL0P46uMWD6JmUEfuIie5/0VaSV6YZ
UJhJW6SkxECeWN5V6pcGFT0j5eUs29/xsj7maA9KGfkMrVqK2mAlo2dkERRzHq8jwnUjhH337nWp
K1Wqf2CW2UO04DFakEDX17vXzWziti6LmqiirCOzY64k60CQZg4osShuX7p6+Uzmb1H7rrb3+shj
j/4oi/9x2q6sMaeQmo2zEuuortE2vMWRrMRrjuH9fEdutLNx078SH2wEVnaOOgddeC3nyNi8ia7M
M44ZDvOkxw3Sl0p8XPLXunmFZk48/lAjTolnc/NWhhg3lPpFKYsa70dx9ijMp1xFAzGPUn8z3VvZ
YLywjJcpVRdUlKv6Njd2ssFpnOKsgZ1tJaCEkRBOYNYBAWvdmn5myJ/azny67oDbN7TLOtj5Vq2N
J1OiVDdUUiay8/uhsyo0K1Jqk/wxKv9NTPMi0Ggym5OLalhAvhPKWsLgRIUADZPM0QJtf31hWz2n
srayw2wQWUrZjAtoJQ9e4KPDzy1vqFxZ5ECYpQEFgUsl0ojThuhAIv7/h9x56xKCn4BrjgSpAIIb
z++Ir4lSKSe1Qid58i8maGtKW3+DSDp6CRXoeqOXkKd+yTXJhHhj5OkgyDFd9egu+8KR3nMbo4v3
6KXZD/74svD4NzcC4bdFMlHd9Uo2l2WElAlTrlVT2qPMq2duzQj8ZoPxmanSs3ggqESbxTchtQ3h
tQtB+HGQ1NsAoyva5zH6l6mV32yy/hOFbZEkyU+BdOlI58qgwWqJu38YHFkbYmskqNPMoQihWyeP
q/tQjXaCHoFzJeXkBRuA8psZJsXNEr2TCdj+HaM+ZPHtpHjTwAGTbVegvJiSJhrGB9asMpyuN4PI
bHHLiaV9Vd7pxY4T09truBigP2BlICujSNRq5Ia0lZDGdO+in/2E6r0dmVb3ktoqtKcDyGnHGJlP
75CIWMVz3Nr/0HqHj3n5IUxkh5Eooqyqo8cQhKbTqRP/h7TvWJJbZ5p9IkbQgG5L23a8kzYMWXrv
+fQ3Mef/1D0QRcSV1hMx1QCBrEKZzH2Z/MVmInchKYokEw3puo9rVZJK6zoNN7nEVNaC8z3nb9vb
ufa5ri0wD5CiC/oCBQgCEqB9IJ1klfO6X/ta1/+feXtImjIQvcUNarTmCXf4yxxX4OSMOUi/5sKg
AX3ZKeZUQIZPyqCSS08FOYTHwslpW1iL9hQwgz2POx6p7SrIXhtkvv6oK8KSCb3yHmHnLhg5QR1i
ukh0U68ChKgtkdtGu/Lg/rBKBtkxlFnmgYxV0sZFGAVjSHqgA2DZ0TxTh4IJiruW1yPAOyMMuk9z
lCtxQVGjqx6rWL0HCtvbx5D7/Rh0VxLIPOUzQStTQEyvqJO7oC6cTtVOk4BRlSb5rJuCEyzjXRUP
qrWI34bOeET6wdv+Iby1Mog/dXomaGKqOArKI0G7F6eAEwHzlsomCVUU5aZcggnpVjtotg4uU92i
MkUgM7SqydICbry1EnVfnxu2A7/vCg1843jaljIqWSMEl095Hdi5/COMPm1vIO9isClDYZFNoSXQ
ZU96W3mTQZda/jAflgcjskSvviPH7Ae3oZfz1dj0kBqJ3RwkGr0XiqfZkQdit9CqXLClOeIO46Wd
Zz5tr5NzFdn2fC1SBzlIJsXRQZiiit9y6VjHua0gNNk2RE8c82D78O0YoDHaVq+DFvupTrFlqKds
BBOSCKKUyZ1l14yfi5zXvsjbTgZmjGGaK53CTB+e5flNTznlSN7/ZwClEgajULoFpH+zdibGsisK
HhMR9xgygNIXPUj2G2wb8SkhePuM7OdgJzdUv1d3Snf8yutYfG8X3PpSDHaEaTTNZo5ikNJbxb6+
wYibkz7HZ3k/HeIn4w1Tf0fjweQERKuB8cUToevoY5CQ9AkEITtQKFbBbaKedCi2q6EVtaMdm34+
aJYcfyli3gZvn3+JbdSPdG3UaOLCAa2jnS6VJZk3iXmHoS0OXm5HEBA7+bi8qAG7E0grkJarz2Q5
hNHDPPxFpejqjoHr76MNNRa1oB0X3DGriq3phP5uT/xUvtGBgMbSvpoOL1m/lm3+YJLekaswVogw
d4y3hYJ34eSA2dFB6Vra5Wi9o41cy4SW2n4ncLzbGqX4B6ssmESyMhs13KxxrtC1ezfejM+RZ9rk
lnynJCChnR0qPzl2Z8HhxcscxyexrfuZEsVCIuBLdg7qBbSX8tBZ8b7cQzbHgT0OcK4VuT8sloWZ
OUuTqkPcQpmRqRTht9ZRDx1m/3kREu8yMGAzklwY5aSCzwPfXpNLVimWNKtl9C/bzuAPH1BTUaw1
DSR3GYwZylACsz2Nk0DXReyRcsb8HF3Bau3oFt/RmtzspXtpKygRcT/gOm7/Ms6+Uvu6q/Q2R+TS
ONR4jf4OlJiggaT66R2Ozj03j72+sReLvz2AmigT5neL4cPitHY+2eZNegJN+Utoi5ic1x7C279I
YePgXKwykCMaMVqqkNNxjOamiD512d4EwG1/yXVYu9hgIKcJphH5f4IHS905ioR6R6oOT1Ae5ZwY
3jdjcGZpkn7SqB8UBj8FAW1QFn93zy5LYUClD+RZakqcyTQ5xIH8KV1iu4cQkaVnKP/EwVmsc08S
hUOc9odqKB63d3Kt2PHhc9FDdAWldWLORoD27fcG1fhV9LsTMotH+XvqRl7oEzDn558quzhzLwR1
rb97/MvKGYRZ2qKIia5i5dFTtwhuqhtwILqzFOreyAQrN/t7eYo8CFy724vmXQwGcfSQSLpBMwMJ
+S5pITQhzlH1PSl4RWveMWXwhihFLpYDWqvE+qXS0ASnHASDq9TJ2UeWYjtuFLVRacBpPga+sjNv
oDFtzafG5zUj0W3Z+GC/1XgFVYTXHRAVCq+F8CRHpbtIBzF5QuuVVUS8Avlab8P10dQYJNGaLqqT
DtvXwOXJfvKsWjP8PcXOxAsO6LtyjFPrmPfRy2JHu+459nipRZ7LYCmoIdRdNSGN1FokDGhfxXKK
MOweOdMDhnec2aPzetDV8pGL5t4QzvnRGPgRgk4v8hhQKuzIbBdPmIm1IweEIfM7cbruI2fB1UTg
GaV/vwKEVC0raYyAeZJ5hhJ7Jd9H5cP2/ftDMPPr6rO8sSB7BplFP/+XiqH8DmHqmjZVKFXc3AsC
mzsawrnyGgM2ddBMg7AU/0WMlONhOqK30sActQhyZ3zBwpdvzDveJ+RdGQZp8mwRgrADxunarhM+
aSGm61u/JudoudXARLy9rzxrDN40udC0VQZrcw8ygnKXzrdGfVODvlLodSsK99vmOHvKVtgCMSNS
togoQZaJJc0/EmVXgLK7rTuek+RZYiKZLE6a2EywsP+mKGjqOnFyOzwH3vKTUpCOu3oXcbKvHOfP
EsrWRO20CtPOTintYnIjpN+2t4/3/5WPF01Npc4YAtTXyCw6kRK4atH42yZ4F01nECToUQHNFzxv
a9fw1ROYbX4YzmDr9/Qlj9QO757x1sSAh9pT/R1xxJGoxJtEaD+FjfmJs6ZVG3ipo+avy7LxrkR7
BVBTOzXgwsDjj7ZntABjE9OUqS/8UHxKTqAnjszDK+ppfvN8VyaZawwdqaQVVUTSoy15qM64mWh1
6GinrfTCd15fE2+BzDVW0Y1ZZZhNdWZxp8ZPecDZwVWEv6yGHf4b4nrstLZWnHrZVTLUe6YvSsfp
IFi9sVc2mBsrqyUpEC3DRjFbRgIBJmGvNa9KeL99GlYh78oO/XJXhyGqiNHFMQ5DCHbptHSN+a0X
Piv6U6juJIz8bVvjfJn3iOXK2ryEbVqYtDhca3Y/vI3gldy2wNs3+guuLATyoprGDF0ANRLccujd
stFuxibf9eXwfdsUbzHMXW31MR1CEaAKrsYDdK7vpYDXR7KeqLn6PHS5V8shpNYonRq9q6M7IICJ
XRTwHaoJXWJcuIO+JU/yd23SGg0Dv/DhnbvoyibmnvWJ0HXV7uAo4HMOXWMfeDq6EGNP5WRj1/Mk
V9YYaIhClHKVBdbEwwjSEgmUgqiv+8DXM4+Xbh3Nr2wxwACJjSGCKMp/LGATtM1qG3mvB92ffIwC
+LzEDI2JNlCPZbeEvDrRsxJLK8S7QT/M42Cl5K4yajB+DZxzv/4OlSBHJ4ngDJXYPvpY0ivVnOk+
+j3qEMMJMGuFLrQEbpB5WlwTW5p6esId4l2/cRfDzBEF8T0kuBZE+FkZ+KSST0F+W2Vf65In8v6H
g3mxxMSgQ49S7iLhoUZ5xqgXCRJrQF7dvKfaoTPv8/3h8l3sMUdz7ht1qQYcF/Ee1Hw0z9U8Cm7l
VjswD0RwXrmn3/HSP+uAfDHKnFGIjUhDOcBVasZjU76lqK9I5UsrQhB7l8q8RPofrsQvc2w9UMdt
kEIRzTOTaVGluADcY+S22PUO8TrfdHROEwjntLDFwIwkaZvRhLrUmc4UEW+oZavE0KXcTRxT6yWR
y5Vgi4Ghpkm5mCJ4o7wpsl04KvownAj+9Enyabo5d3TQP1VQGuTcxvUI4bKrTGgKJXO51IwcsN1A
O0n1oc+ij5zwmmeD9XQBCBcxcquAo+6wpOdMPGh/Q2wGV3BZB+Pi5G4uYmHC12pd9Y2gzyC127dy
30FzjDcFwTsYDIwoQtsEkCvAx9L8FrPL8m7IH+eAM1H8B3dzWRGDIWYAhZ4mQGxI5S0FS4O8ZXGk
4paFz6Nq462IgY8e7L9lEuMQYAzOLzGMM1Yg0YlKq54I74Enr7qay7IY1OjbdJy7SlAgXS7+hKay
L900LvKfBzQiebxh1fXA53/GwKXwMSjRUhNKUAlwMWxCD+U+rw656nM0vv3dd15sMPEvWRSMxFJ3
RptNqKQyqSzatqh50cHg9QVvfynMan5ckNhiJoFgNAOiUie5MSxTv9OlF1PiHD7evjGoMJjxWGsE
0F7md0p6SKeXvwlIL3vGIIKmxE0vt8gvDnIDfbfelhLD2TbB2ykGEIKlm0jb4eljpLs6Bi9l/0VP
3V4g/wSgMlutAydTGSgl+uzm6D6DwHBV+vrIc/C878FggTRBEJrE+B7RLH5VoYmnluLP7f1abQK+
ICgmKT8erTxSTQyoANZMyQp8yuBiqLaO2nzk0ILZu5YipOkrez7KyISGDm88meMFZZYWRK3mtstT
g2aBB2c6ic/hoTpWrpXczG+jQyeLpO8LL6rfxiMM0H9c9lDBN0VagAL958WDaPJt9QrFwAGki1Re
KjD/7Vi+o/7VkwWEbRgq1gG1Wua3OXR1IZxnmkdZbzhAyzky7yHqlSGSBEleJDiXYfGzKO5kXiva
tlOX38O1q//fKPIopHKL+4VhpRQSWZl0zg3eAPb619EMHTJppqmqDBC1XVJXCI1kJziPro7adEBr
mqBXS53Q492y9SVdjNEtvVrSMnTx0tQ6vEXb20JX3HUZVVqqmv32VePZYaCpzmVDHXS09cvxWUrv
q/Q1g6Ljto0/PEEui6H4eLUY3UjaWA1ROAUxnSuDmK7bzbdUM63xAzt+3ba2ftguxhh8ioxJ0GcV
Kyr0b7qmHqaOcDzSeqOSdDHBwFNHyCJKBI837XOxj+zejz83r+J3iPlJbumhwA0aFF5w/C5E8Ltv
vxhlghUyaI0Qyxlxsr2K1ojwMO3bs3mk7D6gTygPkZfBB7dWuK/3/WNxFk6Fmzr6p+fWoVE72kwF
K7MrJ0hsXoqAs+VsLTDUQ1VVIxM5ncqOuptQ+fJPn5QtAUrlEordJKBtW5mtWTN2YjBxMnq8M/pb
2W9JFq2ecbtp6ESn6fGme6L638iG3pW7f1sQAyUkKoyhDnC7jRLfLlCFV3lSOKD7h9zGrwPD1vHA
lR2RNKzJO62HfC724RFte6CCao7EGtDxrOA5p9ipp37aXt0fnOfFMgMqYJvLVUOQ6TTL9EZJdTGc
WnztwCeiuHiSw29nfnTPq3rRC7BxQdjy3kykvDQCBCZoHzyA/HJPEabiViopfmyZYfClbYOlhI9R
nCAYrTk7jOM98n6WUn4fSx5r63rgeNlIBmjMOqy0PkAUYma3BvpZBHIosr0RFu72F6P/Z2tNDLbE
7RA3rZkSJ06QHFpuwiR1Q80djS/GQnw0uWyb4+AFW8LrSzFu+xn4KcwQWb1VNE4gxXFq7HBc1qSt
KUUoEYaicaeV86HK2qMxRJwbxlsGDRiu3FoZabrYm4A91dyP4yvpOMtYG/xEIuHX59cZmGj1tu9F
tOc43dvkgCRgl+wbUHHT7j8VBOagbPxKb/KC6rXALT/xVkf/frU6SW3Mqe/xaIESxl7TQBUgVxzQ
5X0nBidaSFqQWaFPCfOZRC9J8JjIj/921JjQoxYEPW8q3KAKitSzF8ccrOMtgUEDAc9i6ODAbaTl
Tde8zuRbimbvf1sDgwIRxG4lXcd1icQH5A6agOONOLefpXErsqJAjclUnCy6M8m5Tj5XkPggXjrd
9RpPmPUPudNfh5rlcZuXpc8hwYbcKdohZcNRdhFoqHPkyd4Lm3W541EVv9dmN+CNncmSsqLrod5C
OzBndLGCQskTdEs5mjdjZan3lIRRRFsriOvueOX8VQTHjLgkm5QgjyXNMeTRKBcFoctk5pYhQzZc
f2wKkEUtnI+4el2vDDFglJqNaUQhwKjqdl3lDz2ntLqe178ywIBR32aNbixw6oJU2J2JputMDXIr
68f92AQR0sEyOB/maEdI8yNCl1YPMeFBSI+tnt3phngfyPrD9sVYvXxXP4mBqCUrZz3ssLljkVgk
OnRqYqe86ZhVf39lhAGpCAxBjdRjYyfZWbLayjpLCfdp4i3Cfns5vLPCYFVkTrmQZNjhKPcUfbGC
8WjOvhLxWDPWV6SAtZEqwoAl9yOyp1XWKDXtK1CLtyjdlTj46fxDUb+aE2cafn3QQf5lii2U9GJj
zoUp0eKTboVHOvk2etEuv+V1Ca7f8StLTOqzmxUz0WhHq2KJtojEO31nouvkNYRmMKQyQ4umdKMD
r/K0fgYvK2TuXVxLeWGmKJ0b2fJVBY9s1aBBsFCft88Gzwxz+zDjFpuxitdfHIgWSb+CX24mmf1v
Rpj7VCH5VAchcLJe3FJ5bWN3ajkwwlsH/ftVVDG0xf/l1fL2WSueSOw20V81wF4dBeYeBcuUjMmI
823Kpzi5S5WXnBearbrMKxOM24/bOewV2v2ao/FHLVGUK6rdNKBRDOXcUqn3Y29ysg68naM/6Wrn
JlONoIIBHDIUYql5YU+ktJSE1/+67p+vlsaggx40YofwGSgEWZ7iO/pd76DBIlv1niYRClvkWtzG
o9/ESgYtTBIoU9A+p8EZaF8maLQzzPPE4LRG6eKeMomFTs8Jq7Y39DfdEimXhKKpDbScJuVJy2WM
6s3knI8qj/lmjR4ZnHn/wwiFrZR0URwUoLUjzkTQ8T6U+yIHIbPQ3Clx68fBsBOXYS9CJi+WaiQv
heprqkWfkkC9beXGJx0C/wLP+CYRrTTMHiWVHNUJLjckjYVhcFvO033GFe1ejyguv5qBHDGVc23R
ccanqvQ6xGXKKPH8Az1Mv0VmVzvDIE6qVyPK2XhMK6C2mV3NVi0CTa9lZ9qKD7olEFxSRhNkWLmf
f93bXpbHIJE45KM4x1heP+/myR4gb1SZtmTyZi3WixlXa2TgqIjNUtN7ZD879Fy64S49mK58azyN
4OMmtxXE9Ba73hfQQVH3emRlvupswzrvQzJglXY1VKladCtEJlRxj+rIiVs4Xv43wZMMg7WiPqFn
NdkvJ+VIm8XTvXgSj7waKu/KMtiUz02px4QmkkOMDJe5U1Wt1YWzv71hHAxU2EJMME94+KiwQ/zZ
nSLwz2C+AcQE1Q3t5kJ6l4dFHAhkSzFDj9B1MlC4bcQJcd+nLnkMja+F7gXl6/baOIeBrcXEyxg3
BD3UDkl3UrEfq388DO97e+WnekkgBZQGabJ/ctQTRN125X7eFz7vacX9Sgx4kKrRwR0PVvPW7V+g
DuOmPhiCJrt8SjCd2O8CThqac/reX0hXK4vnLo86AW2FE5j/xOE8xsQK0rft7yOR7dhCec+uXpmp
c70ThLCFX9KW21irR0sIilctk49kRFIT8pdiNt9rRPyM0cIbaAHeKP3wvRpBIpHr9d1iEq+AHg+R
Qz9TMU2l1D/jVvOAsi441yBM0U52MRi7WSuPCyhk277e9U2Pjty68do83I3J5Cakf4FEkRuCyC/D
KJTW1btxSBunL7PP1ENFVdfYaoD2qml6RTbvRTQmxWrb5lxrgt3K2Umto7tKjt9CTTqnavQtqgs3
i6UOrG/dXZiDe7BLn6NhwXzLMp17RbHnMD1KsBFHlTMt5s4otH0RF59FvXio+uRY6g0e6rpTS9O3
thytroxsEaG3qIM0aQZNwYgraryCHeUugIQhVIGRAEa1Ucnit3HJPbkeXTlu/DHQD7JiHtI8vJO1
+kaSlZ1ozi+ViKp8nAMkqxs0Q7+YmbQT9f5cJMjSy7HuN3XgB5J5VBTxtjfBvFim+zEpzmIx/hjF
1O7q6UQqBOnLclumxl5tVXtS0vsmVi0w9t6nqmLVOsrYc2lpI3yaDrWJRvnekvIGSihPoCiwx7D4
qozEqcf0oEEkEcwBkaWli62O5kNJpJOkABbG1FVU86FtJAuz0Y/hItl1HPhGPQ9WrS0HaUJFqlfu
k0Dej1P6xeyLx1rOj+Ii8iax6Qtnw4eznfH9nMiVUgMsZV/EoBTtDw0/Nzv5LdnNO/M753rQd9yW
NSYMlit5ydUFwX2yD3flPaavQUutv/fga7yVcUIEViQHwtJFVM0IuUu3c4TH/2Z2488G8g226tYI
vw+1J+wznvAuxxuwrfJBMEcooaAwXzaC1en3U5ta2fxmwgnVGicKXp81u4QnbIZqKPKqlE3UoqZb
yiXX+9GjdtcKVvRTA8GJgTElqvFrOuAVDKC44G5/T84Wy8zzeY4EY8l1hA5B+qrqsV1Oj4iLs5iX
8+C4PbaHflHSURVnGqIQaT/I+HRc3qQ/ZMh+RZTvz4Ar4FYXxahbyhITnCeHKkl2R9ok0H8b3jXY
xiPopSdOjYC3LiaKNUIoqBQZhvWm4DbTQNnfl5wDwvtCTPg6CfUwlTnOx6i9TdWhk2+18KhwBal4
C6F34mrzMJQUohiKl8Dk5Tf/ySFDS25XgdGwsYp7wck5gRDn6SEzQFIIZd8uAkKu1LzBvJqhVnZL
HnP5pCi3Wqdapc5tG+ZtJRO+dko8BkNIZ68gi6Hear6OGSLpgTaIgs33S/lUoo4zjZwPuN69ebnh
bEc9cpezYuSoH4y2aNOOXkorO7iKK+x5k6vrK9QlyBMQiWgq8xUHTZybWcamTt1TkKiegKLl3P5U
4h/bsLEeil3sMB/PHIt0JhFGOZNU9OVC/Cm3/WkaMk4wuz4MjBsNQkqQ3uts54Ge9Tl0exDMEvi2
yG7xVnP0XeKZ7mBY6Y/E0zDLGd71T3iK+NVhfKp8ZeQKw60jC9414AUGBwfYtD9eDkkXZ6OjhEKT
p3jNbQqNDnTGCjMKJy0Er0ELAg4qlLx5TSdcw+w+m1NbajEMz/iWc2IpWm+15lEzb6rgZz88aHlu
KdPtshxi4WEUPKM/gER6t/2x1wP9q+Uz9wZ5CCnqCXK774Jn9vtsjRP/XyMglF85X30Vin6ZU9lO
3SyZRfgLdOpO0eimpexqYe1sL2n1/F6ZYLLV4yzmWQ5COicxb2uz9kb5eZLqv7r4V1YY57pUODY1
zU0TiCUqx9Q/dW6yo01X37eXw/lCKsvG06WDmArgBHh/9FGOk8gj4PNrvXZPjv0rl2SEnrvfosCr
ldFPeOUtFlPvVFLi/g/e7CZPsovhyMApvs53VFYB+hdfyavpSJXFzxvRw7ZlmvG4agJWNiXAYaSb
mqOgIZxpkxDvdcs7IYzbRdtfmWrUPQkF5GQWssvCxon0zOV8OXoGtpbDQEsQmZWKTuL/nANtJnvX
ETmY/uD3R96M6XpP0tV3Y/BEHNHjmtEqpexLHu1HQoz5MFnhgVKAjmDtz73iOTp3n3iOiXenGQjp
ciPEOwl0PzoundioVqvl/r9tJZs1ijH/ntSUt4X6WTDfWO2P3IYkC7qemmedA1Kc88FmjBawbyxa
ju9mGnuIQ4XCuWxeOQtafWtdvhabKxo1VSwEEYFD5yxeh8T8gonn5RDtsnvecjjfh80atUUjLlMG
zG0lwS806LmJvHkFngkGMyCvOoRCCswIwnmnw2OGHa+TYv0xdbVjDDhEfZoONcERUy3DN3sruIew
jBXiydgdKMetAgKkCIR2A8i6eDlE3voYxKj0giSxgdEmM34Qirvm79K8V4tjoKLVq0UdQfqCpzfS
FRAmUO7rPdUH+0fse0eRK3Sf9azpzAwPqUonZ1VQDxC02fWxzHk70d+7AX3s894otQZtDJgWF9LP
CtkZcwWS0qcJNDNh421fJc63YV/0UaiQWi6wojq8FZXXIeMV0VYDb4I2ClEHxxikTD86xFQaBVTA
YQBPF7dPQjeKhydSlRDQHDgl3PW1XEwx56yvjaUXOqRBO7ySxuCbKD1sb9Z6PeFqMcxBk2uzhEw6
XGwlaQejJ4dyXp7kLAPjRpnvxkjejWp3DKX+RRwEh2N83SFelse4KFMwlQErow5xcsQv8QGSj1Z9
0rwUyqk1p6j7B8C4WGP8UtKoxhK0AAwoZz8PS+8tQ9iACRJkQ7LkjmXvkVR34yU5Q9libxiL1+uK
C8FhTxxVq9ciJ9b0236pzqmoOmHU+9vbsR5o/fp9bKummU55QHqMyOnJszze9wkGLNQHRb3rml1n
cicF1q/kxRwTFxtiFC4GeecbpEzJo5946k140N3e6x3trXSA3E+Dl37dXiXn9rCkK9GcteaY48D1
erMvmgS51GqHsrDTSC2nx4Jniqmq6kuljZUIEtppDo+dKkCWMNmT0Xie9Jr3fFu1pSJ7remqoUD3
6yMo9OUsCS1lciLSfSDt06K3lOpuTnmk+6uxyJUdihhXeK3JcWzKeoxDEhxGSbWkypvjp+1PxLPB
AFxSTVU9BBgJQyuqNZObdKntTODt2Dr0XC2FAbdolsJYU+ATqm7yiBndhqG71F4eFW4bJ3bWJJYu
HrX++/bqeF+KQTwExejU14CpJul98P+BHa7WT7kJq6PGwe/VK321RAbgwsoQhaHB15qzn6rYwOel
ViGDhz+8h5Kl3YYcCFl/HF4ZZDBOKoupRhoFcC7Mgg3S/JPa6rf6lB9HafGqaXKhLS5Z2tRWFvgq
3VIVwVcFBBQKDtzKnH0m4seTqpco85QRkpmUdbpzwl1+MG9KtJ2IPqTUwaMBcgSk971+nz6Vjnik
413QrT3PR96EIb0TvwUfl01hVernMtHNPsEvqXUvH+8TvFW3jxTd1S0D1M9dXcp0QPu2lODyC0P4
Q+vHewg/3Ah5sO+73plKyU/m5FXgWeUti4EcTOkEQ9ajJTPooEjUaQCd+G/Ctqudoz/hamF1NPUT
WMDwjOsxfzd+n+Qno/icF29z/2N7C3mLYTAnrath7BVUYsVZsEAVciSavts2wftKDN400BZT6x79
41H5KXw1UVjGgGSr7cS+tqCF3gycG8BbEgM0oTHrZpjBwcaDboc6KAOaztte0voo1dUHYgAmNaJe
rUZANejkA19Ff3dqK58nNLmAdtrjdnfTI7V10Bl4WUifCFEPPGscw6fCuLUdOM3uG9qs3PSWR72z
GqFcFscS6prCkJZiPmC2BCoAglnt0wlUHO2hXx4lMN1ub+U7scfG2lQmHhKMOdbEZkReTdZtUS2P
XdPaatUmUB7sndmYUPIvz+kwOGn6oxzmfTylN5qm2loD8bOJYESpKVMvNg1fqTAmLYHvBdJuByJr
jqnWX3JVOgZNe+xN8XM96V6vJBgDJvZSJXeSnPv6NNl6EtoGFP/CBcpz2oAAFJnmBiOOiniXC1Fk
tQpa9AyUFjDIfcyD/FtuLMcULW4QrzkW+auWhOiTlE4B/mGWLI4hDG5J9MdwDB/zQuot9LZ6kZCi
I8G0KiFD+yyUdIrixtTGQxGJr0NnnoUq9KUufB6F5q1tEycQOlsqjQPJRH9G84yTdilEJmqP6G4k
1oiha+EFfEyi1aiiU4tdZtVBfSR5jhdl95AklaOF7UNFyMEY6wdSN06z6B6Z3K4onO3P+P682/qM
DBaPghxoQY/XWbKHguID5h5ckCihNpgeEjRLESfMwdGwuBCT8OXS4fUocy49O7k854mAM4vkilrH
B8MMd/0yuf+4RPobrlBZgW4kqFtgI9pTQTIFRRLjrjjWNuX+0W7/S32kt/UxOVVnnrKDwolpVAap
azOW076uQesCJWmrCyxpaU5m3lv9oEE3E811rWJVuYgB2dJq5sibe9HuRuiEKpKdjK2liZhSTGUL
x87pxtA2lWlfZ5k9hSDjD5YdKXrfrAzPTIzDHGp7sSi9rIhPeRedKiNy58U4L2nqTQ2SfQ0Yx3BE
hVG0i1Hg7PR7P8XWYWJcRrBECjou4JUoGQuxNbv0m11yG33tjpSgR3HlnQCPxc3K8GJjtrjXC0le
Vj2S/MmeqqINO8mv9/IudHh96OtlpyuQZTyIEfdZkbbwUpR9QXxRj/kzik8Ybu4OlPs2d7JnSfJ4
/Av0kGxtLONIOqmbx7nFy98owVJ5WhZ35sqerKZULytjR6UbAYwZiTbT6gEljrIE6EBbEWoyvGnY
9arvlSXGdbTDULdVEmKq62RaxG79CU21aKdF7pE3/83ZOHZ2utEQVjcy7j6BPGmeevNwaAqRA6Kc
SInlREasIpImQVRRhAV8E4gW6/K2TqoDqRK3nKdDR8L7Rc44r5eVtZlo3v6f1CebGsjbvKnJBPFN
UfSlxBuK48Lrz+WZYGJmI+yKegb4OEO7h3aLAl00nrA6zwSDzrNOlmyG4ogzdH5feRWEgVN32wOs
m1CRe1RQ+9fYZAMRtAq5+5Tqju+ivrWaaZ8KvGYUnhFmHVXSRpLR56gfVS9pdjNlP2WF166/dnPw
yS8roT/iypVBf6VKVQPamlSCUt9lXvW63CP95KUeJjy2d23lQQpbBnQCFQ3JW1aTpcuGBtuJsSHF
zM91MdwsYgVNZdEZqvT/n/rsgykmCCnURg6IVEtOoT3M3aeq8IXgx/Zq1pgxPthgjnJh5qmZxhWe
+mXtadnoZ0btgSMqtcCyZBtTpVimWOyisfHBuWRLSr/PtX7Xh9o9eic5e7t+WC57yxyWWpIzVU1i
hCT95AmhcVNLnT3pKo8xbwXTPyyaOS9Fp+R1FI1UzMDw0QBp0Zwx5Tpozn/RAP/BFOP74RjbqjV7
HBdjFxlPZD4mvOc1b9eYF2I7y03QhiOGHafHuSwsCYnY/mn7nNCdZzzth2Uw/l2tiN6MBU59Rn60
1f088p6g9JxtGWBc+TLSLFcBKeEWDNQwA+Io8olA5w8zJX7o8LpSObf4PXK6QgxFXjCqnwH7iPxp
GO4as3ey2hsq9d9ONFv01UH72FQKCrK9PLWWkBMvlDMwMfYtbwNXvO31F2JLv6KQL9UswWF0bXkg
oYZkYXUXSlDX01onLjq7N8uzLOXeFIzulKXfKrXz2xHZRPRxZx1IYJryFEboeIyk0g2z/N/AjK0X
G0raTqqMi4D8kiVC7th8FRPOJqzNbX3YBAZAxLRuE0HEVai+FXsCnp/AH54gjmebNqavKJPJ4gpn
ATV+0VNcOqOW2MlJ4uS7OJflPVi+OlwYCZPI1MXA7Vy1Yik6jlH9vH0fOXeeHTlI2grViAzXBdzf
CyLtoX9QuALwvEvCAEtfTWPeionkyMZY2lm/iFY7QjskSzF/rCsciOEtiYGYeBEGHdk1BFXdm4p8
ehXe1+LX7W3jfRkGZeYxWYyqgQ0jkL0MiQdtDnnOhXrlDSRjK8ehoNRo7MdFxHBkaUG9ydcc/dye
qHAoJpo5ALPWoINSjaygXkQkQ9GYJcll1E2mgABrCLpzsxRnfTaPqgYZGUEQb6SK5JZcCOCiGzAC
D7yTVAw0qk6jj16Sap/FrN/lYflops3/I+3KdttWlu0XEeDUHF45iJRkybYcT3khtjM053n++rvo
c0/MdBj1gfdLEMCAit1dXVVdw1pOE/CaxTdyb+uPY4uRbV928Ej4uGyOjkWM4Qwj/EchjaORzBn1
0L1+vDxxzAsKqa16zDF343Rmva/KEcOWmmrHSWsbcRZYVJI5lZntyPNj99nHRjfIs4RyK3L2BkXu
oI9dVEt8ZRRSGzVTJKzKh74OTs2EzxhCN1DD++tL3qrV/LbFi2NdGZumrtUKYBnI3d4sEIQzgMVb
EPvIOwUzuHwWts1bulowY2GrMJF7IoWIZ+bczoIf/YRsgs7rtuQd5PIVq0WRkVRSqFNIUWQrSp50
YBs15SkfUqfkTp/zhC1mcCUsa/K5y/UeJab+nwhMQWpjpSPstlfS/fXD4kla/r6SNNeFEIQCtIXm
6bHrWo/MnZ9koJaKjP4pihTerAhPIGNTBYkWAdjJJEeoRgxfNf4YipYsEQ99aL7Q9N719fGUg7FF
UhgIpAxLyTGVSzXs+/hB6DlhxPITf1jXD/1jwWgiwyiokkHdM+SHh+hBa0yrUo6q/DNWHvL2Zhp4
oMPvLePXRDJWpRHVEMzxMiKrfNCtIA/cIYt8oEf4bZ7ZZSrcl7Citqy13wHMc68mAFqRWldS49wJ
iRBbZTzYeacDO+d73YRON+t2LydvUTh/V0IztPpIeDCqwU7D8XuSyF+UPvXbYDhkdL4hLZ7keqO5
XR+HlhQrHSDMzDMp8sOMjPjURXvT7K1Im79qHbGCNNw3mJAnRu4UFTUcGfth1BBS1cJbHqP+BpCg
Xom+lzpon/PyOPbmJTbkL6KinmYtf4I7aaxKRgq+GJLZERRyMVvhMzWgtdkymLdtquhjR0WEgw3Y
F5aWux4xxTtyam01t3T3qZhspTeMmZSKtgyTEAFTLd5MFVrHYuu67m+GFisBjGHUB7EkUQS3L6iX
LvgepBxDz7nKLPFBPQsaHQkMr6juRnMngkctCc+BcNPNl3+3EsYeVkM6Fs2M8DVL7pAoVyJORZMX
shiMGaSxEfaGUS2VBzTvOOEuvw13rTWc6KF+7naCl7rJHbL1qHrzqt3b+Y7VMTEWMTQVIKM3MPYE
+AWyDVX3tNcFnQ3d7yg/Tn7GjdA2w+iVSMYqtqKuSPoEZyYCKAHwy6Ej7/WTcv/eqmA3b50l3nc+
t3N7Mw79EMsi+dBI10ErhhuGkfin5j64m+5o+P/IovGPkoea8JdAhOimqkhE0xXmVAWJCAqVYDd6
wIRpdnKIHsl5CUUWAgkyWNxOvG1v8yGQOUpxMhNdrSTYZTQ7C8cONE/lreDmvroPHmbX8Oktj356
+yg/RDJHqQHRVZ7EdoF0yWwQUdpVeunMCdM8n+g6g338JYnteyFlU5mZgtyfPLmkfkCXkS0nXzqJ
W7nZtisfghjvpijlpI4TYpKhMW+D4BVMT3sqIwaKmmFHjdgVhMjRiXqntUCVycVDq5RWL/Unkvww
dMMfMxR8FIXj5ret6cdXMe4hTPshHzQsXx+fRQNVb+8zNu7j9xl3EOhhSLMJytr1t0J4KlTO728V
xH47P8YdtGOo1N3YIE5Rc0trBxvple/FOMe2aMaOqqYPiaYcNFE+57T14kB1eho5RRE9K9l8nJqE
B9yybQ4+VsyE1FSquqgkCAXTm3YffqPuMsAx2+ahvo92vHvyFzP7IY3xIcCDjxpp0jDp9lX2jMNw
Go9oJHsovg07DeRr1Bky6/qJ8vR4+fsqti4yVSi1HonsWrXl+dQinduDJzqySx4iFk83GbsjBzq6
fAH7hgneN1FILSPivCo5Vobln0Z0SyehQ3IyM8klIsET0LGtdC4PSlZ/KkH5YWfY7pgY04vVVOKi
CeZBD5ypeQ3V5+sn85dH8i9lYHtitLGX2hGvfzjACmMIvd/sqj16ojGlzuUjXy7un8H6hyzGcAhK
Q+dmWc+CCq3+MHVQJ6noBg8s2WpPucedEd5+kHwIZCxJXFFBDGukOIpkeafeadpghx0AWOP0p6jl
j6We5S5cxuhc39VtJTFlgFMZJpFE5j7XgM+gSQK7nSmTk0SHViI7tToQmYOpsO1lP+QwN1mV8oUj
HXJMUdiZ+k8QGu2rlsdnt9VWj5FdWdM0GZVIDNz8fn0buco0tUO0YpyWmLCprPZYOWhGsdGW1NsD
inmlB0Cuyi0xB+Tw0Aa2MJ9+k8/Y62ZM1Hka8K5c+kx1f36urBoE7N2l8Yy95I0/JTc+LOjbsZs+
tp52uX6am9ZrtXzmNOd2iMKswhVJajwtB7SEBfqpbWNrqKqDNHM7fDe9gQH6O5Qxl6FsxuuXMuk6
+u71Mfk2Orkz+xFIvJfJt9zjRmrLr/1xKVfSmEvZRjVpow7INTRzyz3aUXaCLfVOsa9wqDzfs2me
V8IYTUq6sSfpUAMmoBr3QVc5YzpxnOnmnTAxXo6Mq2oQnfE1QZiBeLNGRB+rF2Lc9wAzHbggwjwh
jJuZhDkezBkuNA8OReLEMuDc/Otat7lVpgYuPYkYmqkyWieWVOv7Bg+xqkptlH3QGOhel7C9iA8J
jPWQctksDIq3ZKMdy/4cz7cl+YyBWi2COQwzLEhmEFiOOLqM0j8C2WX1w/VVbEdzKxnMWcRDnhp1
iWV0h8lWQNQkvVWHeJd48oNeA3AFJUogefAeq1vHg6ehCHZzUdLBD/m7TZyngsTDCA0Y670YvwXx
F86ylh9g7+VawPIBq5hJMoRkzKslT32ilR35nbd0/0leU6NO9j9VK5Z2/WsSGY2rciITGqEeOlaj
FxTqPdpe7Twcv1JDOwpt5wID1y07CUSjLUfZN8MQuBZ0Bhm6aJgsJkOpmmKmDSoU5Qb9nLYEkDj9
onjdPj3wqv5bznktitGXSJ3Mhky4WNmAd1ukW1I223WKPnHeDOnWBVtLYl6kaRMN6KTGESroeDIH
zQpTlHILg3PJeKrI3OOZRPJs5iEWVIt7U5vQrlh9wqiulZG5x2inEYIxhLbXgMbS0AnaxI+B9Al7
tBbCHIxkVmGjqIropGnwOoGgKU61Cw6Gc7E2z391c5lTAe1QPOiCKi7tw7veWZihCLXA7SZ/wRyg
s+AzBbboF4VzXfCmNnzIZZsVDSHXktEoUP/Ob6egATjTLkd79nUhnMWxECt9KNbBMMCbh6ngt3vw
BAFvQ7mnhcorpW7FDavTYtsUi9QQpkLEm27BmVWfpLfWJ156kS3Rr96uL2rTxK9lMcZWLOZs7tBU
CPIV+bAksKpT64u3+n3ol8DfqAH0w80MbkVha5mM/Y2p3AdTDzUJQJ8JsnqK2aXnwJ/twOovwisP
hGPrqbIWxxrfSUDDtwZx6R7YAJ62Jwv/MEBMr28lx1awtC7oXAddTgYxXXiKjMeUZ1x5Ss4YCtlA
nWSgMBQhYsnuKU/dOfh+fQm8nWLMRKOA9A9TFaJjVHaRAbgnTexkdFDvTDRvir+OXNAu3qIYizG3
8yjmETxGUQRWPmRe2H5LC+6kD2dhbEEe0yl40IUTWIyhAtqhOuS3SGTa82G8H23JXm6WDChO6kj7
8PH6nnLMBsvxUhTpIEhCgGAj/5HWDyS7G6aHusyt62KW0/8jwpAXcmhTB4nV+0NvFdP0aoj6dIxO
taQubFomfj/2LphQ3RjDAUanf70ubvPcVuKYp00zGUauE4p6goxCX10d+gKElCWvsro1omUqKzmM
ecokrR6lDo5rabBXdqEdA60n95eWptDVOf5re1GKYSKZbyoGyzegFnRK9AR7KDRuFp+Hxqdc1uJt
GSCqU5BbkGV2NqE1G7nIQ8ionfhLu2887c7cxTv9rKM66i7NMplhxSrHd21rx4dU5mLnvWnEU4U4
Jm7lh7iT0cIg7zMa2CUFtvPIC5v+cmwf8phr3SDJnKCrdkkrAFt3lzrBPvD/w4dJdyonSONsKev9
E1ONjViRkDRvi12iN7dBNliz3t9fV/mteRbo4q9FsQFAU/cBolscnYrmWRCEA3JZsBLQJhs3miXZ
qY+RLJvP47XtoldymbtWF604S/17Z5WGzj4CqMvD9Iq6cY8nWGxNfuVPosUrVW+6s5VU5uaJTUJr
lSLc6emN0XhiH3Is1qJzf1qsj+1cPmBlscggpQUdUVQagHIZ5ugZA9GNMLl19qBNN/FnJgvWp7do
0Upc3QmlqRnIkPb63iDOmAAtW/hxXUV4S2KeC7mqYuh/hoY0fem0wZ02ia4hndvGj5OjqHP0ftOp
rU6ICQgkGRmfaelJWnjkJDRAEU/b1VweuU0xiqhrJgwjALaYjSuUrEc6DRuX7pVd4/UgRlF3ss8L
bzZTocAj/iWH2TxjGIiW5sguzQ9Lbg64pHb2I+tdgsbVZqcBlGihdE9PdeuQOx7s1qaBXD2SGW2P
qrGKSYUwWKzfRAQJ88ksbEnejwmvC2D5pT/UfiWJUXslaMQsC1FGSdNil43g8k5Q6pSjhzGWz1NN
PWQtz8BvPpMh3geZtAyP+kCa4XwHb8HMqWoJeFtJhAf0RFGkU3ZmhzFcaS9GN6bw8/qtWH7q2oqZ
gw0CoJ8HA54zivSzLn0l/x7U3nURm4W3X/kAE/Mpv9/uKSqHNuyQSF4cznyDLiAPIMT7HrPcSLba
9IEHT799K/4/qwKBTCY5mdFf1uiwXv0Oiftd5pVu9T9kVK7uHcQwtr/U0yyLjKVgW70145dJfFLo
w/W944lgVR+kD1peYSWC/ijJ7qT50cA5nk1f8l+dxyoYnddjgcb1sIgwTcQ3hUUmXo8hTwSjzwZN
kwmtEdDnjFrzBJa0+vnf7ROjxnosllNooOJVS3eFcKmmo8pLuPKOYrm0Kx+F4ZxWnc0YacJcdrNG
8OYwPc3ZwIlzt8Oz1Xkw4aAcJjQsFNwW2dNfQJwIXF/0Jr9QgL79D8993tEwwWDSEi1LS5y+6tV7
lVgEXmR5fY2ip+MlDqqrt/71+llxRLJzLn096EmtYVIxrfdUuESfIY8AxvOv6/+edF2dVGug8U0C
8hV2cIGYy7yl42e4QUsD5+pcT9+a4vtZriSh12SK2hxn9T6Ie/+fBgZgTV9E/xPjsb8tirEEygDq
7qjBK6GR75v+ZMznWfD/3cEwlmAY4nKKTORs4elcKkmv+WBw2gg2O7LWZ8OYgryfJhGztu+TCABG
U8A/WjlgGrCFQ+aAf5QThi2X8q/uDQfE2IUWQ5hhHyM+mrrZCo1LLSqWpn4DCwOlHLXemmzHCeko
LKH4rCvsE6Sfx7akKt5VijWgYLtgG0Z7wVO5qvCXTfyQxDgeccgRGDTvjaoLEWW+q0WrtdB7DOzT
98k0XtXnL0bpQyKjfYasyspQYG09IDxTR3qW8/dWnSVXN6r8LORmlnW1l4wqpnJcY0ZteeCgcQ9G
8Di9xv+gPcNLbe3xM1r/sTRGI6eBZmMhoDaro3O6mwRXBPPFdRHbruNDBKOFUh0YaESEFoqSF8VP
WuununtdBFcnGPekFXLalMvEQHjTucuTQ7Dj59GebdFRQYYq7K7L4y2J8VJCkCaDtPQmEOUxR/vD
EHp1xoM84QlhnFOoR6NCJJQ4y/wr7V6r6VkeAs5Ll6fabPpRq/u20iMY1n5H/XI3HtXvgb8A24cH
fY+Zr3+1b2zGsVILQU9MKjtTeZeTzGr6Q8Frlt5OSnzcHnYCqBgoKugaDmdpHMlc5Hh2Cz1uUbz3
vVIH41Y+t3CwmIA/TC3K9rpuSOg/kJnDSoRmIlIOoYNdPIk2cNBQzDS+L8Rk3Rf4Q84baQtV38R4
2X/lsYQEsprWyGRBORYI7cqWnmcYJu1OOevnyks8HZgYkwM6tsfRxb/Azb2UscVr4d/s0Vl/BfvU
IMB0qUI8jMeXwNOAbZw79Ax6NjdDHX7pphbxNq5elvJJsaMPXF6GTQe32gXGFUzJGGDqEnmGRDiX
9YNsoKQ3PAvBkzzX9nXVXazUlQNmsRmG2GwijNIgrDJra5iMu7oAhySaVu1ZzLmw87yFMR5gnIIZ
g3JoVm01IOdV4s/MgH2hSuL2ZrZPlPLGkMq9XugvWpycAhAwmVLjSyQGlSbeAnavJpepaCKbppQT
J22apdWeL39fRX1LHlKXVeT8TGEnDdTSkwcNnL7Xd/s9NLm23YzTUBvSZiSFC3zvGjxN9vKUHX3x
9ZtmCV5xI7miz2v54h0x40TajrZNuUy8d/M+yo6VEFmNdB6F79fXxttAxnlQqjZaAnoicCN8DUXJ
VZpvWfOZRqL1zWTsUWPITV5UWMvceonpkoATWr4PzV45ILYdfhYAKkwbqEG8lwH8KFg5oEud+qic
UNyxph3iWuBxTX4/AGuI7sTL9U3knBXbLkdoU9VRjvdoH1T3qTwfNb36puo/017m1Lw5V1FlbIxm
EFMOW2nRittc3etyDWSrlzSKFiRl5/qqtpNFH5dLZSLNZNDSWFpGREJa341GaIVd+tqmhUOCcB/O
4Y++nJ/yJAYJ+iw+CGppD4RYY51+maaRU0hbbMyfJ6wSkKGZsiqy3TmmOg+jXqKqm4huYvxELZ5z
ybd39kMAcxFMULlKwtKRr2ndviLysyB1PxJA0JVjtY/ymmO4tlXmQxxzJVJhBFWWhFBHjsWbuGzd
vNNOUfSGKsbu+jFeX5jEpvwaENmXXQSVSSfTMqdvrXYfNhEs5bnNOdr5Fxf831Whb5Axx2IV6JWG
Ii5w/vbRGUflDh5GzW39ZOzFB9NbCJEAa+2Mp9z+BAIropAP4czdGIFlXU4gznPiKQK12V3Rf8pW
fghg7gOwDjpAz2EnzfDSm4JV6gC85ZFdX1d0ic0BCkADSWsioDeoR29qr93mI48H7z3++/tl+qM5
XNBHGak/FU9xMj/UKAU62Ugfp04Sd1XYH0BKfReI0wPybOdcGjwAND2RKXnFwMquMcAlOdYYRh28
JqxPmT66aT3d1814h95at9WVXZ82px4+K+2Lf7SuPBhyUlnCXLttQD8xCLQ+8+Warfy/obZiIAkC
VtJke4AgXwwjfbx+f7Y95MepM44YMO1Kl0XocG+7l1479N2byKt2XzcGksjYHlUb+ihRoLk68GLp
CERDPHbG8TEDKO71xWw/sVaXhLE7o6wFarsEqf1u3qk2OeJh4Ej3JoYqI4fXNcXZOja9mA5UDtUe
cZPQ+MJ46Rqn56EbAcPiqmeQ2BTjhFzBQEoIycwKKNvF7YzJP5BYaVY66H5ihqDbCXsP0/V+bfau
aYCruRUaK4ybt9aQjl3Z+KUEotJKvwjTPFm5iidToIXAa9Ar8EhPh0LtYytOwkc5nO04Fd0irP0G
PN9RCh5FZT4roPeuy/p1KAFmnjX6F1pO3xMtdmOAgJFvo/ZaiLNlhtlk1TmqZTOG4uL2Jpr0QxuR
Jy0Tb1QqUicKJlevcB2neMJceH5De/rStWJqjfmI8W2RIs1Nf3Rqc1GH+VYOJ08pyp1ZzU45zgdF
iT051CRrMJUveaR5pqJ/aTT9EoNQtU2nfRnKuSV3mt2b+Q9S5jtTHZ7Con2g1PCGWb8RhxgsBJXy
Q4/H1JrK9FbtZaBmjuOLGtT3vRD4E+orgpHvK7HLLbAwEieL+q8Atd1FkXCcJWKTNHV6Y3gxa1hH
OVK8eopu26r1gSt4zNr5IhG5Ao6QkYIJtz41bXwnEyFz6jq/oP8Xz4v4PMfka6vUpg2TiwYrlRz7
ZsqtrE4uclfcDXl810vonlUUsNRK2H5FjI6aIrlzBwoFafaKsngQpWetyRobPLegU4t/EAWA5JTs
Ycwes1qjljnL1OqG4XU2lX/wK27b58RKMMoYAF7XSibjy2wmjtTKj1WQW7SoMkCrF6qjpM2jIgHT
WenLg9AOu35KbmIxsFVqPo4xcXXEKaLwOJvDsQb7CJBZektMWnBuBtlp0ISzogugk6kEj9D0YPam
O2XNqRwqDx2oB5oSmw4lutXxsCjzzDIT9KIQ6RxnmTOZ2Z0YZFY7oy8loRgZrMvXf2cm2Gx6XEuK
MDdIk6ke7Hlo6TpAbRtH3iFz/4iqEW8qY9sCLv1EOkZ8QDT4ux0fYolqVYH+tl79HgJ1FQYqSr+q
LQ/Wdtsifchh/AUOURJoh3WV9KwG3+v2jVQqJ5Lc9OBAG5TRlI/uJTYIymNd0uIcMqpA9Ayz82JA
TV4/n82YbiWCCXWooXeVvjSQKyaAIUJxppYmT/egDgXdjeDW7eReF7j9FlhJZGKf0QwTguAcdcPD
4N4KVrrLRSs9TsAfrb17XKWCEyBvgnUpK4nLNq9c+4RpL1VeIv7agfG6q+zQQRfYAD00vWe0OmBW
neBftLihI7F5bg7ktjvyihabern6CEYvtToBb1sT4L0VgiJFKO+DWD01MnDnqonjmjdVcyWKUc15
BBlclEBtAnTuqY8qcCKGH9dPkSeCCWVUE3NPZQQRueEbQmUDUNbSQh57CE85mWgm0Yd5HiPMp0qK
/E9WBLtZpS4QPexZSD1dnF+uL2q78rfaOCakmbuW5FqVLnUsEVMqYKt2dXepmPJ7zDhLYwMaQSmN
IBmwgSHwa+p6dCK8qUjT2s0EiOaelxDniWOfU6ZczGWtY0w6RNdJeKuCVcZ8ShCMXN/CbYtloMtS
M3SdsCBhqhyDE7WEOWn1UyHeRfr99d/fjjo1STMVTZMIoo7f7zIeoFlVSGht0e6XGhI9iHvpYFjE
Dl0T70GOtM3laIBKNjUYEIWdfRV0TW5ktAlBIUan/aIdINHN7KGz8AB1pmP9g1t9XgzuHy+qlUjm
8oZSlpXSjB3swMxrkcB4aUwNMKg0tdIk25tNepfJva3L0jHOosiWUtfkVgZ562Z2OSoESU6WBDjc
t2V2SAYbwl5JyJNpJrelOD+B+lwBXpbkRrXsUjE+Zhm4buX+USHBF84h8HaEsQJtjLe63kJ3gX1U
7xU/cKRLexhtdacd+YgCm3Z6tf+MDRi0meY0QS0HU1yAz7wPgJVVF5kl8MBhtxhnoMW/lIs1AZoZ
yEjVLC3yN6ATc7++jDdAh3dHy4o8FBr2oNt09ZN5D2BSuz5FD6ld+cLe5GRaOOtlHz3ZqBUBGaBv
EcYPYk1DgHYwRBi9iXeOmzZIl9G5BQhBpCMYx99XZIyGEbMO4qFHVYceUkzn6rZ+UZFXnd3MEVtr
mX/hdStvV85WghdtX/n/oAKZUGdAMLkV7SWTBPpZdIHPz4kt3zb7+iuJHR5T8KKUf1zjlUzG3ddT
XWIH0EYmaX7bnGIA/5PmUuudJadg3hBj5zO3ZCWQtRu0A0/Zsrv5DeBpHoBz5MdvmB4ZnNQPD0Dp
ui5v2bNr62MsRBb3aqSpEAcAxDx9MavH67+/GWCslsNc+k4lWatnSF7JCSLSpLO16KYFtch1KbxV
MJddHXQ9iEskfYCjuWuL8CDTanddxPITVzaKxb3AhM9M8OhctH5pH8m82dMPMrdyunmNP/aLhb7A
nNwYawViXL0CwWh1p/fUqVNflf+5vpxtB7wStFjr1WUqYgPtMICicOhP1ITP5a5trdIf7fgcH8GH
5XHEce4RO5o8RKkomi3M01Iw0zCMMr6B5wbDUrbmRPvQlx5DFyPRlW7xBl55B7fozmqhWZQ2tUDR
0RaNmFlPNaDl9Xaui2ezRL/K0DulYdw1gmxfX/GW4quKLqPF1MA4NluQ1bSqxrQ8LpZcRDjIF7lB
/y5HJ7fUfi2DWVpelkUQqWhFzgVnnvak+MTlRbcUwjOQji6Flt+3rpJUdDMt8+RmF+4aWjoiBRXP
wFvGls6vxTA2IumlZM47DKEuM3o4EDm6y8cI/FWcouBm1XYtiDETQj1gnJsg6BRyay4sjKL6oBna
twB8kexwAnh4fUYY9spzIlsquJLLFiORy+jjUYXceL9QgiSe4qmYN+Besk19ALQLAF4MCU5p0cmV
qpuBWg00xUa2jhqCnzrzJT+zVRTg0OchOvOJH2ZtqvlK5HK2K5FJFUaimUBkZZR2Yty0fWSDgOkT
d2klhNHDWQzHfFhSDRl56VXd0qZzYfLmADebtJDU/7V7jBoaU9vNaYkbO9jzTnRB6nyoj71tWIFV
HuiOl87YssDgoPjF3akxtzeigMukWqg4BSChvHJXPConDNjard2CO5rXArShG79JY3RDFaK5Nxpw
CqFEI4ZPyfh0/Yy2Wn5+E8BoQjdGythMYPSZFrJFV3XrG7KrvOixSYBgmNj1z9HN3egh9uMzsFZQ
8qNvPFpp3iIZRWmQBqd5LkEbRd9UvYrXvbyh7b+tkVERsRArQVxoUGvzW5oCLHn+WhG6u76TW2bq
NymMmcJkeRoqVMNOHuovaHoDPmGEQbkKsEZL69vkG65wM3Ja2zlLYzvtDIBDtcK0sN7RL1lT2orw
0NU8LhSeECZ90UZNMWNyDSRe7YWSsxDcJRrHVixHzMRp681j2+swOSrkZQQRNN6nsitXX2fQLap+
1/K6BbeVDYSQmCSTJY3N6sYguACMNnZM0440vxllThPdVhoLS/kQwIRoWZsbStOBGrB2Ai9zC0/p
dngugyNZ2BOeE/6LOfqQxjzr4rQCnHui/6dDOnzNMJ4pPBYIzWrkZOTLdR3fVoQPYYztGyrVBGAL
qKvIeGz1LwrZddLjdRFb9vy37Vu+YeWalKlQJDotxsAdXIrev3Cnvpau6RHMCtMHnpP/iwH8WBNj
AIdY0JWw72DPXfVAdtoBbVpu/TYeK89wvmWypWBcHnbvFqSVu8Au3GjHowTjqSRj/4a5KzAxgjOc
+tdatIOBk2TgHRtj/yYtrhs1Aj+ckN72jWxlGtpGcl7ee/sKf2wkY/8wYU561GMX+uIHoK7kBh7b
ykUlbpoRjq1dPvhPa/FLFJu7oYM5URHUTQifR2u6iF3hzYL5gCH0k15gYqQcZM5TlbOFbJ4mkeo4
SyiIInNxNyu6ZQTeqPAS7hw9eL/rK9Xvy1wT+hk7WNd7gXgdD2iF9/usrejTWI6zhcza2JPmXCYc
Z8T7/eXvq+/vBr2aY3BNOgPZSQGa5zg9/8tVvHbsjGlIxDGuhBy/nyoXsTiihccB4KLdzTyYwI3I
f22D3l39aiGTUsQkEXHajRuWhUWnQxvqbjr+nOb+UtPKH+L+7brd4ykYYwNSATDuQoOwMhEUPyGF
21Sha5S8eaStzq7flsbYArhYYmo9HC1Iti/aE2A6j5KFyWOkAsl9e+wt4/Z5mao+Ns9o8I4+tUoD
nTG6SEyTLVCYNEgavZ5gbMPnHDls6Prylr++lX/xib+ksEFRESp4xRvq8qBaekgTN7iLvMap9ssg
D28wdvPgUAzBrLtuGhhW+l3pW6FNynZAPFHTcyb4ou4XGqdn8t2e/aH4KxnMoSllkKZZRVWAN8uj
JU6yrZZnjHB7SSyAAJukx9mo0BkRPpKcNyS3eek01TREjSgaju339fVZQnKimnjmk7IASieAC/QO
1QC1OGnZJ9rAgQ36IYxxxpE4JwNoxBWnDA5icu6CgzFxnOG2dqxkMAeGmR4tkkF9B1h6w5PdJQ3e
U2vYLWSf2oU31LOV/v5tSczZweAmtAAenkOfWsxpg32WWuQi3lUvGJhDSJP+MM5Gw3FX3EUyzrgL
gt4oMkF5r6XKNtIKAGZGuweAP0suEtQ7JMKf+vnr2Fh/DISeoZMMGJX8Zsmyhg+mLd0vsyoAy4lc
tMAdIxuil3HbO+ANOvqevBo23Q28jPJfbsrHlzBPFTMFvGKR4Uvi/ZIdHf0ZVLj1gf8w30JHWZ/r
+wmsfISoISSgIWJh8R506uYtmFyRFs3s6S78GT+Dhqx3l071UbC4KrX46WvbzfjxZqIZ1QuEyNJt
55ovS9mqt5Tz+DP0MydyeOHpZmD3cWHeW0pWK41Vs6+0GuKK9s2IEmtIgZ7gRuGl5OGJbAYQK0mM
rRHnZuqnGbaGBK+6tsslztts21Z/aAdjXhIqRmbTYyVK8ZKHO3P8R+a5g20Hu1oDY16KLm1EqYYG
LvPLJkis0Uh4kvfUNRwVM9PIWB5ROHU637Cnt+oYXNQLx/3xdpGxOK0ikEqI8QVLH4WCCbxFMevj
t8Gpz+hb5CYwefIYWzObqpALDdIrs1zfaPmwr0wenuNW25KsAcGYACRVQqMwc68xEZYmSgujXZtW
vc9QQwTJ5mDJ+87pbmoLEwuiNb9e38jNda1kyoznawBlrCTgLjej6CDVidcpBWd2ezmKP27ySgRz
k7tYngNZg0JOueKOYIkaSXmnV5M7SaI/qcHDMI6TfX1Zm9d5JXNZ9uo6p12so/8UAYugoTc1WTqt
QZl2LoRdSjkB+2YcvRLF3OcIMO1plcBG9mjeHUjoV61yE5J6cMJZAcFRG9utalholtpfX+Nm0LIS
zFz0LIhio0Ra0ymU6QsaI0DEJJ/iXvJy09xdF7WdsFjJYi68aUwTMUqoZnCq/pHdpb8NCKALfs+E
gHPydc7aNo3YSh5zvUk4jhrevwrY0IVDkFK3DvqvBgagOeviyVkOd6UniTb3sdQKABk1vPiO+ODv
eW6cySEndY+C46Vw6kdesMmRyZZrS0OIMtXA2iYS2DlJrRbM5ZIYctbGUQ+2XJunPZHTJQTEf8Cd
WPo1AamWismorB1/Xt9HnizGikRaGEZEwTbSiD6XlfoaKsFlTlVHN3lDAbzdY63JUtYZullxOpL4
ZmoepLA5mY3K8aI8jSeMBdG1KEsEA/mq8eU/uFV06ZUB4+rC+dH5vHkgrrxl3StNJCZec6YIB0O6
4DWqZ9+kIF/MSztIjfsO4IVy+NRIP+RCsBoQTvZh/C2h0vd/d47LOa8+YpBiANWIWPRcNOBGlYE6
kD1UhbGvTQR712VtUWet3R2Lmoiu42aIO0yNpAp9o5oSWaaa7lQJ/CDaeM76wVHp9CQ0zWOUgYJS
Er+TDg3vBpkW4rfOnvrRGkH0QzrxXgQpMOfzFp294rZYYPxRCwFfKuGaLuxaiS9ZiKXcbA/uhoXr
w70ujaPVOmPvaDeYQ7VcVim+aZRzQ72h4PgpngjG1NGplOrm/0j7ruXIcabZJ2IESdDe0jXbqeU1
oxvGaAy993z6P6E934qD4TbiaK4VoWqAqEKhKiszxBuNZJ4KYrBgsLL5y/VlbMcBeIWC1zJ43plr
ogaFaK5XtFBfDXYsZ5cFjDD1OEGEr+J1zCn715XvozJbNs+Y3QPIieag04kqsWRW7yjA/P/lXaQy
GydFylwLA72L0kOd3kzyIew40YbzbVi2y1o15kWdsG9ZIzxAYfmh7QAfSzOuNAlNIa9sGss1I6iZ
IEojqotplfkFSU9mI57FWnmYTEm3MFBzqyrLrTQJeAElrVNJBW/ggLdU5qogGMkvNB2fLW1nS4XS
hNwSO41UTnThmWGuCQz8Dhk4g8DO0ibuYvb3Y2pYTRfzCi2c/JntlEdq1w5BjA01SimxWrHbN7p2
F8fit9SErqxwXzTRLUSJ3EQJ7GEaobCQoMkTVaexS53PeN+/7wd2LkWIa63NCggSQO811ic7Gok1
lc86GTmbu90G/kjPWFrsLE2SuMsRrlr0rzQbVLDOYA1H3aUe2KAAKWB0lndFcnJ6jQkuIqrUwSDg
kwr1FxI7xZQ6GgYpRrcG7uL6TvK+KhNb0kU3xa5AbVyOImtsz1nCi170/F1zRCaoQI28yWIIqznz
XecYB+JDlByUH4+NG/nFwbzFqNf1JXEcgq0XkyFKm4w+U6L6siR3qnyndZwskPeAZUlqpiXVprF7
L0xBJsAJvso/ZMEaANyLjiKUjjqoxfGqgLx1ydjoVcrSLmrQmmSks+l7RbgPybNkPF/funftmCsf
6w9BJz0OAjFBHb+Mh31s5F4QVoc6Ug9aX34NajrXiHqfETtSI7pzVtuygOE63XSVdITeXwWik8iP
A/IChQsPdAFWqKIXUYq/lFo+dkX9FMQgeimzO9JU57Y03gYDYm9kEb2pVx+wkYVyFIXGVXHQw16/
tONyWwnFXaZmAGOKJwzuYfKf7MpG2RMTmreKkvtGxxMC3L7d/40vOvWa1Vb3cw3YRYqHvExKCw8X
W9eg/CDey4nJOazbpd2PAKPTr74ypWdTTpVGaYChTGWZY9wqKIPQkT7wuX+9/n1566J/XxkTOkWs
ooReSVgPUTB+mYp7olcnvTA5EJDtwPKRIDGBhQjl1KCdgYdSPu6iRrCnkVtGoif+z9P6YYMJLVVM
AsNMKGZxBnhLcek4CRAmgN3vcO9/rrGv/2uOVbFOsrTI5wwj53qnnKJutgQQ1V//QP/xOPqwwVTG
ilrP07YjaJl8KfaQngFIF/p+lRUOVuQDsXAjcuLz9pH4MMhEFT1NQFtHleiVIns0NShgJ5GjZvpj
vkT764vbDmAfpphMZRnbUivzEadPeiQiyinhBMZBXk+UZ4Xx3TKb+qLV8Njqy9FLhPmiDcVRnHJO
IsvbN8ZvxzGTtVTCHd0rX8swtobyhzH+ioL7v9szxmPbtDWbYkJ5L1WQ9zfTzdjkfk1mzqfZfqJi
NlYTVRlwaVZUTBDMssb4Kmp7XrEX3cIZjsUbxotjUIMGF5wKmxJ1ZU9J6c2760v8D9sqOtWKqWnm
u0+sopKpzJ1eJ4DavQvGoPGivhm30UU6Fi/dQd9REUjlmF9agw//3HxaodpAZAW9UNlg3C0jYhAa
baHgaTWcKjythkO9V/zQ4yE/t1tZK0uMn4m4uYy+R+hN9rFfXLQ9bR4YnujzuMA3D+bKEONlQtwZ
ZV+LuMI7TNaZyy4Lhm/IYHdDID1yvtymr61sMb5WG2WoDi3eBK1bfpNtFDgw0ifd/8OzKXsq1JK4
/RAa1P8I+iubjOO1RSDV6QDHa75ne92rYRXDXXbgBY/5ly4HjByCj8BnZoM7Hrl44c1rbWWd8UdS
lrKaV1hxcK4GS/cW0I3R5TZWY5PDOx3wp66ElUnmNaCb7ST3ZokG0ChXlhG1Lng/LUPq/E5Dedrs
TnOgnYpGOI3ot1nGnDpVnL+KERmd69+bt3jmTm+6vM+GBECtqHW04F7Mv/zd/2fuc3VuxiACkaoz
Q3+rejZ4rPGc38+Kqy+DpuXlhN8fRIc4dMlnZp5l7eNTmUw4EXUzKKX6PZxQsTrid8cM6Yh44rfp
tsjVfrPFBJRamvRcTyv06b5LXnpM7ya/Oqan2VPxNqUxszonZ3DHQ613tnnEEJsv1NVCmSATLInQ
ZzWu8k4Aw5/5WGuptaT7wfxS5Zl1/VRwAppJv+rqehBGI4kKBcm4WTVvra781NvYHcPyvpIUTuWQ
d0CY2ALCBhLONHdY9MZOk3ux0ziL4URMk4kfYyxiTn1CbXISlkMQyA8o7PsYh3n+uz1jYkbbKqQr
EAEcM83f+io5Gwk0eDPBXnLCub55K2KCwmy0owKsOtAiBrFUtMaj12D4cX05PBtMYDB7NdEH4PEx
Y/Xa64i7MtlV+cL5Nte/Psatfj9omE8fjVpBLWRSTlWPSeWcN4+2XTf4128IC1dHkTEq5AAHrHUN
SJ1bNOXIjr0XXGYnsSIXRUieq153HwhP/76qLgr1JpFgUhoFp4kra5ovevVLlbiD7puVntXimKAg
SEExxAPCN+0jLE5rVZEVOLoNXmogo2Jv4VXneEtjIkOfDEXYaajCGPmLKu768MeoXbrwEzwMq0j7
B3FBUwMuWnSoNmZLay3gekoI5+RtP/tWW8eEBT2fu3yg4+tI01AFKJzJn8DjooEaoduZt5r7CX8y
VVME9MIAFQ4THoIhbppEofVTVduTTruEouq3cc5BEG8PT6zsMLFhECohSekoEKV80L0YQA90St/l
qnlTR5shYmWKCRFFnOcpqH4pUeS8U4vcGY3c0Wpe+2rzyH2Yeb+VV5dRFEskVyhObDQe8uG+7Ftb
jL81XGXBzSx3ZYfJJIqkLKe4FOmBCH1AiHdUtqjZ8WSyZOr9f2TTKztMdEDLJ5WVHG+v1p3dyC7v
gAiLwQ0J5T1HcKkATQaKZio8EKGmUp37F8O+fhY3U4nVL2CiRhuonRlATtnppNZSQ8mSR82ZoEIQ
SjWIXBbO0d9G+q3sMUGjSDKMwmsYUxf8FDQgjxEt6t+mmNCkNNQoK2IsVPZ1ro7n5u2ysksP8Ork
hCB5wasFBbFpejALDIMCOXp9J7fBqSsTTBQRIOkxNDPcmrKaD4/pIbWjF/38D+lOZqs/Qm6rgrud
TChpa2POAYqlNxqhM+WegVHeyFNvKBFFvxd9HYX/7My71bYj5mqtTGhZppKYuoTQMqlZZUXzeBaH
EZSthZsQ3W/K/knBOHkb6HuoDhCrjvS7SXodteju+qZz4g5L6m4otbRoY4xGcOuo8aO8nNqKk2Hx
vitL5N6NwSLKOdZau/RijewwdaYj2MUAcZk9+tgdQMAV2Dzp2c10Ba6n6xq4VQydJQyIxFIReipE
QxnkqwfhZv7af9e+DvaMJ3ZxxkOHi/ndCrBrk4x7NlkZyBPBdFNQfq8np+0MyyjQWOl4zMLcxTEO
WZaGlFU5UnHT13YSgM5asqODBaODB66fuQLt4lw/LJsX4np1jIcqSUxCqHKjiXou9ihYHxTIn1iT
K5/mYxt5163xtpJxzT7s575WUTiYIJPZpKM1KD3Gw88qN0PacoL1shhnLALVUGbU1xxT9weps4bW
UwzebPhWAF0bYW74jrRJrkNhyGmCMwGsQ1Jeru8XxwCLTRjz1NTBRIj9QpUzadODBErJ6ybeXZW9
b1eLYGEJU6kbRE07mhGNrgiJagAngetdnNoOdgoqBpfpYfHl2/cqFmZ4RI9OFQQ30zPBwCIvim5l
Getfw9z+hhz1SlYh7UwmsbGiQHmJC6BV6wG6j5hMqQADkn4IWvTj+i5wjovGXPmhNi/xLKBE2QUZ
mD9/qtNrVH37jA2UlEGPRPkKmdMStCMpQIeABCqNrVQU9jG5LRoe8fvmSkB6gPEjQycQ9fj9UsfN
kiyNgADZygegmq0l9qv2E6hiUFb+a4N1rkWTSFgVIOEcJq80T4r0QHSn6G9EubZnwiu3bMeolT1m
5yYjlMKaCp71Ec5kvxPcGaNdtCNpiy88uoztDdRUWaTAaCgK/76BohZLEM3EmzGJXU0AYhOJxPDz
+lGgH+EPn5M+bDBBV4U+xiDpQH4nWdODLVa35aA8dWLrgp/seyXrnNYQzx5zKMSlUCs1xgaWPUhw
h95LUSMTboXyXsAIz/W1bcb41dqYw6FHepSXwvvH+qJ2N1Fx02qQRua+7Tdj48oOeyiUacjiEZEi
fleuyZyxd6oXcjYeIn84oxXaOTz5hs3WOEhZ/3c22LRnnkoxM6qcZh/RLXgrfR2dhfo0n0Qrdrh9
Bc5JJMyLaw4LXdEb7GQDxab3g18rluAqYG1RQP19g/jrjEdet4a7SCYEB2ETh4UA746IXYELJ7jN
OrBMUEme/JZfNt7Mm9ebysReMUeFuq0HKuYkee09VcFCFtl7i03lUoz76ev1A8o1SE/W+t0zxNEg
pw0ej/LPqPlKCr9vn5V4J1ePcnmQxMKa+lvQW4pSBimVN451un1XfJ8w8SUSdZKHeOM6ySnbq5Qz
DKmkJbwqwDYD1sG52Da7fOvdZUJNjA7t0DfIXrtufBOX2e1n7d4EO0kNCZzSXBwx1n8qufJLEXki
srzzy0Qdac4jkoaIpGDf9HKUe0MtsMxK5AQcnhkm4EwkmtuK9oCM+jQ1mpUqp16JOUY2X5XrfWTC
TZOItQgGd0y1+P27UmBpx+fYDfbyXrHqfe4VT7pTcWef/uOwmqaqyZS6yWS8ox2SNBhMvObALu83
Dp1NQp8Ikqx3slcdqt1nykm69GGPcY62FRu5DGogWPrXvLCLX1LhSDwxIfpP/vSBDyOMD3R9W2bF
+F6hzzHlm3pVrXIaJ9uPqdVCmIPf5ko85AB5YZLYRSLrRh5AfoWfvWgPxQ2gTF51zjm+vXnNygRc
3rJoGCabSqcFqdIkAPqnSl4j4dImb3m4H5VfU/iTE0Ro6P9jA1eWmBhdDFFDIgG5JMVo9XfhofAR
Lu0JVF71Z3KHlSnmAIaCsRSJCVPi8ASVETWGOIx5U7cvesSjRdj05JUp5uwhw1OlhaAQVqumv3Tm
vgb6p60+g6VDP+bfz8ScPiD62jKYEf+1XD2SSff0IHay2ngpotLmfKjNaL+yxZzCSSB9qQeI9ssF
DHZ2vxveOmuy81t0Q21e6rqdKK+sMRFXiECluWj4Vsh9bNnW7PAg7/Ud+LU8npYf76wzUTeXGmHW
SyQnmXkZx7Pe/4yKW12HtgsPZbrJoLP+XkzozdRUJkXc4uH0SvcQmA7wbGo2FBAcct/3GD2g7Gij
Q/FA8zHZNd/HI+9duhmxPnaWhfCmTRq1OaWLTJfK1qYCUPOA42ibyO7VOlkIr7oIQyW0JkhHvkim
pb2G95g3skHyfsy/yCEI7EtHewsdHhMmb2lMLIlIV0tFg6KMGGj+WNWOjvfpdTfgODYL4o1UIVYh
943dGxu7HWLakp3nzP87K0z4iJs6UFRKOphn/kT2mK6YeNSX9KhdibssNrYX9LogjYZmyyHYlYdg
33vxbXbgOjInbOhM2MiCBAC0Hsetr0CbN7uVhzHMY2laokdponinezvLWB1vNnCoiSnHKR42tAhk
HEAj4en3OkixCrc6C3veOAEvULEzVxmGuyA8iqx0qqPTNKV7yMjsi3yw27b71o3jSWhaf8yKXafK
Xj3zWHt555GJKKawlALpcB7L9hThjTO9Et5oMserWGiuOBVDlZs4jOP41M63TcTJb94V/K4cRRYo
OEWKFC5zi1ZzuHxHpTO3pCqx1RISV9XkDX0M2bb40aiSS9oZd6Dk8UvDdKBl21tlWtl5m973pXQz
hqlklYZwEZXhZKqDl0rEBte0K+nVG3itLSgYuBC2ugyT/jIIymOpjrtpLAHYhnyQUN6oQe8JTXXB
/Mspa0MvDSKA1E0b1KZOp8T7pdWdqcEM+HVnJ5sbDPCApkiqBikC5gJKe3WIExMoArUfSrdulh/D
ULhZlu0wnXLfRngIqPqBBKa9pNEhnUZnXMpdL2TuPFLp1WAvRFOCppdkxXnV24Gh2GYje2VXuIqQ
eotq7vQcLZRpudPkHiJHcnyIjX6nx3Nj1+awLyXdjTU9twu5BdwvTTkDTtsrJDoo1YmoiBqzQsEM
VKXs8TDWgheh/1GbnEaRtBnNwCj0PwOMG2QgbBcwEQ1g5i9jB9kSL9mnN6kf7Mevo9efdOgeodrQ
nnDzvn1mElv/sM1eqENaKKoQoDOYdlB3Mh5N86VKn6+fke0bdWWEqaDIZkGUQgbEFWCw8jn2zSNl
3Yeq8r5xpQMBY0yNYSluNKUf5g/XXJllblRTzMY212fcqK1uj2GMtpTuYfogtrSssYVF8asldeVw
2g9Bf6qX3Euiu7KIfkiQXTTJcsDQo7P0zb6ZZsLJSDdDH0H1VgNHv6wozCVJWtDySqCfdYoGJAIS
xlGf9E9Vulc2mAQbKvcdCWOFOLl8wPyfJWs/2vn++rfddI6PG8tg9nhQkgSihLiJB9OvkkMkfrn+
/zf3afX/mWePVqETUGQIr3L/TR4SiIIc9OLb39lgvoUgVQFGrlV0FiviKuSgG6JnJN7fGWE+hthB
cEQocBEVUNgsD+38QLqv103wvgWTrdT1HGphhWwlnNxFvswIq9cN8D4Gk57kURKXiMvo5pVWK/xI
QktK366b+I8USDMAuTcodSsTDKW2QSY8i5ileYDgoSsdUyC4KSQ+tBU/5hIvby/pX3NsKVnKzAFy
fWjttRlouc3IA0eo3Qqxe31ZdOv/CEXAiv2/VbE1ZK2rJ0FWMK0hx4GbKw/AZNeyZNczT4KItx7G
HykCXmgaNFxnlBjRNilVSF+9Xl8Mzwbjk2ZatKCYxDmro3MOYd9pcrSKN6fNM8I4pSxougp9djxs
09muxy9Q9K14HL48G/Tvqwp0kohTlaBL6ESlumswwpeF1T4fF96Lkm76ta/POOaCVlZZ0VcrnRUm
Jzq7BVGUh3o/7ASHfCoKfBw1xkmDQEoNJQEkVlpUfxCMnd7zBti3i3qr48ykRF0WQmZyREk5OEt7
IFYPlZdgMEi6US6LK32OyF7WVwaZqCBA2Dlu+h5vSumitIUllT+1oubcydstlw8rrBKAUuhyDHo7
QHaAU6WUJ8vRcDor379Xbvy/8iKW6krAaHqjzcj68uhsBD8iCKFP3//OBBMMlGwyw57OqJMKdDS+
oT91Ge8B8B9vyH/PGys4VIdJRqCgKTkl+Ln2/c74CvxRuEcG74UQonSuL4n7jZi4UE9tnYGLiT6R
C+g1VA/GHgT9F2EHSpoj74G8faN+rI0JEPEkqgYQh0j9TTsmNwMP78BdDRMZakFuhp7S8qsPdDXt
rnqZeyhdUIadzCY/rm8eJ94pTGgAzcRUdyJaNJn2TNrlSGoMpM+ie93K5tjeylkVJjr0shTP3YwI
NHjEe2dGLzGJlZ4DD3K+kJELrO6dHDJLHPORY5vePVdCrcIEClEuoAWf4TT+A1vtz+XPylcs8uud
g3PX82gS6JZdsccyWRFwpadRBPCmEZx0Y7SF3O8kXxJqS+W1hDiHkWWzygW17UkLQGVVgQR2eWmb
h+ubx1sLEy7EWosaJaCNwv5pySBJtyhWFXtS/EPGQP91W5tHcVU2YL5TAyqeZaTwDlX/pkWHUXyW
a05p5roJvK5/v90l0jal1GMIQMwPQgMU3a7uOTj2zbTu31UAY/a7iRiMmaM0AJqyjPq3pisdMgpP
iZTsyJA5f7NhwGb9bgraFo2qUNLttDz20jEXDlnCy1M2nWe1HPr3VT6kFHGBYhY+yiD3u4kWmNLo
Po6j0Kra0pfV7KEqVasahdeg7h6awLRksfpREp1HfsD7dNQVVj8k0kUqSIqCgawdW+VBIo919gka
An21VvoTViYaYST1OMNxUQT9kpWGt9Tt2/VP9h91j//VxnSRie4tybNCndFfzTDai5mX8A6YiscK
Y3jze5cE7SAfGtTckWLesWTiPJAxhRZMBcrjqFqrnv4F0mtgQCheKDfw7BnWcBcb3KuZ99GYsF9p
spSMArJpowlOrSx/T6rFbY2O43OboOf1l2NCR5foRYWpbXTXvvdu8TjuEke/R4+c4sqJrdrpg3av
c+6VzdD4cVre4R2r0xJBligGip44JGjumzzYoyhop1I5WF03vwV68plQvLLHBBatrnuhonwcQ6xY
6QSWeKiZo3qWtnctZGyvn1PqTX/cYStjTGgxw7JPwHiP0JIdsvao8AIx7/8zYQXQ+rktUlxcdQ2O
6CnGShb7+hI4Z+/9wbL6PniQjmICzQBHKh9j9aZcbg3ehDdvFUzAiJOoTXQV+XozkaPaRDd6YHI+
xDYIePUlmIBRowUzzFQdIG41xQ4mGfwy38PgWVysvLGE0hdMP6xu8+nQVgZoEcnbkAl+ZQK42Nfn
XM9OdW38xGv2VVPqsyEN3qiE99DnsuQicWdtfshI9yOeB8fQpbuhNm0N7F3u9W+xXcJZrYIJP7Ws
9SHaDoAq3AkPzT51B38sbJR6UcMpHwSHN42wHe4+6ueMvdZQqySQUeet6xtCqYeiHeZCrVIzON9n
w5CprDTImMiDpn6XqUmOaDo8pbPTC51Nircu/sQ9vLbDRptQabsmFlEvoG1ASji+vOVnyiud3Bfg
ONd5U4Yb3vObPSbaTGIHgZUedb28PJLuhoj7aeC8djlb9/4QWjmoHoVpmdPhqrSCusaXFlvXCodF
rjh2tl5Uv62FCTZSHoQaiP9FPAAWj9ImRR7QCZ5AxyW5sr4bMeE3Y/Tvq1Xl8RwOXQXpOzXKduY8
7Icu59wEW9fdbzaYuNP3TVEqKYTvqDaniVFJ/X7xBRfKxVB/EqHfUZx5tx3vPDBhqJqnOusWqKk2
guwLdX3IB3JZxIk3pkven2PM1fPb4hjXRRqpD3UC1WlJk2/Hvg6sOAq+mZH+ve4AKUlEEy1DNC/T
3kdZ69CZ6i2RVQhwGIchH5yg7awmkF1BRK1GE1xNDoE3aJ1wqS+aDqWHrvYGcUgtIj6bQO1Gg3BJ
U80ri+E+E6tdXQrPY9SG+EO8w7iTn+rGThJ6ewD9aF7mO3RMb3qxOEs6MO7wjqoc3Djob80y8IHX
AAVOq/0imHO3+m5+DqfsKLYN2knpPm4xvp2PN9KIT5dlwTEbh9t+ju5HMTsGQrsz9eE56DsvlAHt
U0jkR0V/lufhwRxBKT8tsyMvg5e3qBdHjW0GJLfG8KIU+SlI8l2oTEcRpYK4RoDNekx5paadSdql
bXq7KhbgSmNXBBZba2YPVMSxBWjveQr6C5Q3TlKBpls3ONoC9YYgd0f9JwnSo9BhyDMpgx36ZntV
jHZRL9lLGe76WndJIxw6YfDqMjnPRWJLQ+tPirSTc5D2lcJpqZPCApfNL6Mu0OSNFivKFgzdgoqt
SR/mQoMehil9yRuQXhp5+pgYpospDR/kJbuqSh/AV3mTlVCV0MvbxdDQ9qxNC831m0Lt3VACGCYY
k9Gql7a2TXPC8EGQeUaJf6ISEx+jeIgj069r2TX1yZJm4iUYEZtT2ctMwZHl/MYQs0s+Kq9RDQZb
MXcFPX8VhnZf6cOjVCuPdR08FWX6ZIAk0C67yHAhP7VLo+KIedubtIzOA9HdlEieMi9O0JB9JRDP
NIZXVQm8rmi/huF8F2ioHA5ab7V55shK+Ax0lt828gu0bo9lkh7KuZRsYN3OIq57K67afUhMK2wH
OxxHJ00TzIz0T0FaXRoj3BupfNuN9SkSVGDxpD3qGwANfBsawwkgF5+J4AtuiL/U5kFs5dNS6fiE
RXFYhMRCEnAriKarScJXWZgwF2LcgM7RT4PK7VTMYQ1jdC7CdnGIHnxr8hA9FpB1VF3+WMRmbk1E
sGTw95G02Y9L+mPG6Qwr4DerPvGlJXgqi+KSl5otzC/jIF/EMrst53ZPImBju2QPeKnqCMqMPm+d
wIECt9PtxnqI6/0yixfETntGHi0n9bNCWlsv5D1Et+7LaTylCKYg0nJIFB+KBCNqqth6xmz8isYo
s5TaOObq7Bp9cB+Yki8XcmEVnXI2Jci8R0Fug9rimIcRpuRjCRRzRJhtNZXcoMXWR8nDPKXoVabK
bkxEu9FwXQzw1b7C+G1mBI5sLI9pFrhjl/jzQioMyRG0Hs0jAAg3UT6+BUlsFQKGHzVjH6NjlAkC
SLgoh3pxjvPAHqX6W4OkZ8jIMRkmRKksepjm5HEuazRkktdGwFyXmFuVNICkdPHTiZzihezmdAGi
E7KcdbUDicHtAOL3YFoOSTX4mpY6oEY8g9U8BmCiFq0xakDPLkXPlRQehAhFtlSEbmOJkenSC5b0
MDTVN1VUnDJv9nKA1+dS35vJdCfOkV+lNMbNB2kATDGq92KWPSDzcINFd5Mw/hL2PMQnzY+uRXvm
hSiVZRqBgEoE1VW3l/wYs+uSyx9l4N3KbJo2TUoRUSV6qpquXLLp/790sL602FH/oIyDopqB0kJv
/WtoQiqs+4SA1m8mmIzMiPHWqFssQatu1OG5C250Xhdvqzrxmw3m2Reram4GNWxQ/tWzMVuKDZEk
IE3q72DLgiqxuaNalkHJeR9wsot3nOkqaVqkLs7LAdtXkZ+Rdi6qxMqzu+tvEJ4NJjGblYjMBYSz
HTMy9mPa742pO4b18HjdDCerZYfUZAOED2WNpn5W9E4ztNYUoeU6vRTSl+uGOEdaZjIyWSzlEOUA
0QnmR0HapS0ny5TpgbrimjKTiIV9BQMSnhyUoqW+UaA1FNy2T8MtTaBjWzpgFNkSffVbZc/Iem54
NSuZ+v61H8DEhlRaKgOVVBEzXTPePL1LEcbLMXezSwp51fYnJZ0wnPhEydTQAUTK9aAeCjf0orN4
VDjkl9vnBxTHkJc0RZltzimdoAtZBO32ZACMTgBYqVvOWVo51z/rf7xWPuwwPljFi7aoKezQl55g
oX7ha+hnSbbm5ZfPwFnh8R/WmLdRr2lCUC0iFOlLSzu00OwS7kFbDcx2/LXb9f71xW1/0Q9rjA8K
SHEUbcbaygXwKwyvmbKvjF+GObEC5ZkIAmczt33kwx79pqu4IkKNSSyEBAgbsfdLBf4eBBwTW43v
33aQ8cNkqdQmVRYRkhjRV+ILN7k9euWeasfisgcxL68DyTuIjF/OfUgMoZpFRw9eJQB6muFp7DiH
fWuo6rdVMb4nQdnQbCacCxF0B71LiSQWy/hadg6l2YSU3DmwlwdI3Py4fkK2w+fHF2Mu6kaUl1AN
sTgREAXoYM79XZxYQiRzPhvnZLBNuq5GupaJErw5e+qDb+HgXV8H7/8zt/Vo5ioZYrxi27zbRWZi
z8vIcSaeCSZQTJIR1JgrQaAon4P6aVZ/fmIJmqLrGFfXNJOVrdDbCYQlM578sWkX8aVNH6///81z
rKuiAapDEEuxMGngvGq1neCcPWRLRuHXVPyEQqh93cjmJq2MMJuky4UpZwR3SFq4UfLY8xaxXYtZ
GWACaJgWsRAuMNC66U14jGwIv6VPIbhByv382NhlZBl45u6vL2v7lliZpeteRTZIxmpjExuYdG7G
73IEaeIq24dULkaPoqdQSfzJrNxoNPdzObtL1+0gYnr/qR9hqJKGQyKiDPr7j1iErG+rYqTJOwUq
CDepXfhkJ9lI5HYGj3Jv+7x8WGM+pVGO8lip2OlGWTxNBv47GOxM53FMbUYg/cMM80GVumuUvNSx
s0sN8pzUmgBtzNOnhrTO9f3jLYj5hqM5dWpNHyUamONzcFxDZbWPv143su0AH8uhP2J1ULJCLEsx
xPVUjYYNnWZv5KLh31PNPxK11ZYxV2DU1YvZ0uI0BbMtzngf3swuVVCxJN90kxcVNFmgBgP8p7ih
zIV0epxO2Ql7HnZ9q9FgKqufwlyO3RhFmZnh/mi8BVAT1I6cxscY+TtJvumUvLo8b3vZezImem3W
WLrQla9DP+4TITiBS8/NlN7VkwX+qMffgZK1iRYe47i5ncwaVTvFg6zUw999auburLV8MSJ4KYDR
6ILmtZ+O/dN1E5wjy9LeNKMa5HWhSU6ka5dUn/xBXiwyJr+um+H4IDuuG1d6iWIl3oOtXDlSiHnJ
vHbVqXQBeXCvm/qPAP6vg2hMWJGGwOz0PARE+nlwBKvflXZ6MJz5MoIZN3fkl4LbjaeH8Iq//MFp
k2Mip5Nws0aP7ThYAepyfeKRFnyUncVZHv3512wxQUbu1HAqW9yyyq5/pkSbsRs50Rs5EDcvLN57
YjPB/3A/jYk2dRhqTaUipIFXrU6fs7fyu2nL4k1v/F1YY7V29Lzu1UhA82ic92q4M6vv1/eNtxAm
jsjxnJZYCa51KT/po7BYSgmKQWHxTMTQpP1R1dxZTN6pZ2JJnGpjERoZgNoLIHL9/SINh3RorG4K
7eur+4/04ePQM6ECxXZ0flscetUa3eKWCoU1Ls7EO/cqTypsCw+6DsrsRFE9xbmBSiZ90g7O+O0f
cWbMcD3H3qceRx8HkJ3U7VRBTLMcB1CIgmMeSFar1XdjLnHcajMOGpKpQi5cNYz359PqVp2rvOyr
Ac+HqjX2SVUf4kqEiqvMe4bx7DBHohsKEb47oV0EQhIqqx1JVuiCVnY3uYZfPmbu6Ne8PdyiCzeV
1eqY01GnJCe6PNDvJdrjAQB4tzy3dugqt8uOvIKqAeUIMH16cWRNhc1TueYsmi2mdqQDDrpEWmko
g5XKsmssTi/zYJqbN/fHIt/LX6tPKA4LGLxpoxY9iCJ4VETOjODWDN//kfalvXHjTLe/SIBWSvqq
rVu9eontOF+ELI72fdevv4fJe8cyo2niyQwwwGAMdKnIYrFYyzlYRU0x0DgBeEmD8YWVXC710NS/
Uiv9oXxBRQod5L8H3ZQvwiU7FoY9uZ0NqhabR5Sxrd27cCYkS+IJCeMKB3zJKzvWNV8cdE7Oezvz
sVKQ8ZExQVmlSnuanysvppd43bEeLWnXnoQD+N4dzW8KjuPadJErkcx5aHIS6UEItwwA8evUC/Zc
ZjslXg7AXPt020duW+H7CjKHIEqB8F61OOLZIh7lGVncqQiANFlwRme2eqPXdsIyDQSKnAkgHEHH
wC9KzfEJ1ETnprAMR3gjV8h3o6fALR9JYvP8C8dKWA6CGBdEI4QIDozoMRHPBg9NbWu7NJGIeBsS
TG6xEDlyXhug1YU3LjNHCO+C4isKSonMu862tgosX7JCZNXAKB6zVUWhTVXdYQXjeLJKgJ/EyrMe
80KpTSmargEHG722f1DP6IUoJiDDgblP57aakVH4VIeR879bnbYSQnds5ZXGOMcws4l+oqnW/Lyu
rsg7X+Mufb0tZvNKXsthnJNWom1h0FpUeg7DSXHCQ+Wmn0K7sgubd51sGsFKJcYVLe0YD4lGp0Ha
ZxO0K8m9YaBUak6cO3kzZ7nWifFH5hgZRTkApSOcDTSKGO15inTgNIy+2GmHOZ4UK1BUGfmY3lYk
zZn0xF+a4rUBLWsTa2h/1UMRSJbLNR55FFDcj2M8V9epJCjA7Y5cSXsRruh6crtvMpo0rMGlvUi5
Nx6bp+IscNzYFkaLuV4V5nAkcjsWLQ3Jx0N5Ifa0z93YbSS7OnZHSv8BvjC04GV2eezsyK2PxkO1
443obEECACdLNA1RwvH5gztJrgW8CgLYQDh3yKi0xQO6ZXunFkJiR1Lkle3sZuK9qUUYte2OaT/s
ct2M7L571mt1J/fTOY9SIFoabzDaN31QC7tKqp0Cnr8m1Hfg8XX7VLezbNwpBli99cSV1QiUyLIb
YFMxWv0V82LIxaXL3azqEede2nrRaQRxpyyaEpRkdzdvRnGhRQCpjE6Dop7iWr9GXed1qXbox97j
HN+tV51GsJREknTKhfXRTUxTliRBBFOvJ92ORcywd/nBFMTnopguQmkcq6I7KcRAk1C/D5X5S9EY
vHFMKoN9Wa6+gU2hL4YWzAPQEXD9d356MN3Up4kd3pNy645ai2GSjGTMpyGIkHKoomI3EdMf4Htv
L+emZ39fTY2u9srpkk5QEy2AJkYbW0qgWYt0pU01t6Vs+sGVFOWjFDDRgGRBQ2pKCUtLCkI3Ml+k
hKB+2/1HfeiSrvSZ5SDttIYW9YD83Tzq1fM8PN9WhrcrzP2BvGgllrOMA50dNPWMM/vffp+5NNo6
BCNyiSacSXqY6/OYfb79+9v+eLUbzGWhg/NZWEyc2N9lVjTU7oGt4xA/Bo8BhtOcwAUPicOzZt6h
YRzFYiZECgNszeB1fuF1+99cDTwx9GdunU3GP5i5mC8lxsmdxZBODWlAb264ummXGBgoIsnVlJD3
GuBoxqYGhSKuTKWHZkGTPaRVcCF98WUuJL9KwnNS6uCTafYN0d2mzh5mQXPkKrvTqtbD+xYk5WW6
G+rF7ox6v5QyEu5zzokPeB/IOBLZNIMh13HKxYPmtTtKk4F2UC4uJOeYs/lEvdHbYDEl9Bk3n+fJ
mfoB7Vj7cuSBr3GcFptERANcIklxDEwyElu98mKML6XKawPffJysvC/L5I3WQ6KmFcKW8Fm/BsB2
SzwNTI9Psd07JoLGxaYtQfS0FCPHX27fqf/ccWwusSoGbSrEBl4ZIwPFk5ne59KjKt4FQ8SxDM5p
YZOJ4wwKiF/ZnDrZR9ElQXRUTA9m90CSVyMnHL02k2/rNWVcT6xKJUkALATwpemt7mcdqLbyVU7f
zEW6iKKI1uP0qc0LR0ynfZL1Ouh324fb/o9nPYwfUpa5n5QKp1VsRs+YjF1JyDEKBM5k1vYevsdF
jKrmkKrAS4MfEqPUWSYZ6Rz0KZLLrP4I/gL3EDHmuyzG5zXm2I+RnqA20TbfikUDo6UmnkQpuBvL
aLbqCXAuf7GIhiYqkkljW43RDgTJtRLRCrzWfg6A6K6Kl1F6ui1j86JdyWA2aoxAI2xUouSQ7puR
HGde+oH3+8yqAby9JuGMi3auHyL5kAavt79/0+u+fz97LYBkJkV/ASL/Kev8AX2lZdQ9SGbsxSno
z6vajsflVe6Fz7fFctRiK0gikG+EeIDhJdWrKIVWwO2QoUHhH1fsSjH691WQNQIBtaxBRuT0bXBS
iyaz4lRAo0SKJuUJowSDL8nVSRWRFzZA3FYuF1gh707b9Fyrj2BiyiDKs/8f6dVPhaT9kEhyUNLa
HdGG344ge6ljTl5z03OsRNKVX+ndZUOeImOFCmtbWUs/Ap7tYdJqjkvedpIrMfQz1mIAQmy2XQkx
DoVZpAApYDt3kku2H/cmR6ftdIhhoAfCVFTjD2qBKAjnYAlxyuoIdKldYumK39UXrXCU+bsoerNx
TqdTo/PqCJtmakogFTZFg/yBIW1KC3iepgX+MXkxesPKch5y7/b7fyWC2S9BG3MkrvDskK7xRf6a
HsAFC2DW/rTcT3bq5m/EoUOyjV2dtTt5l7h4YXF8wGZItPoEZi+rqY8qM8In5P1iDf2x6Z/H5GlK
d7fP/OZlsxLDvBlCA1W7QqIRkaHv+nQKLUHt7hLVsEqxyKxJKp5vC+TtHuP/28EkaUP1GrRgL06R
E6iDf1vE5mlb6cS4fwEwgIoZFKLT9ccENRDVvJdxs90WwtOD+vDVWdMTsV3kAM5y1u5nAuTF+Ptt
AZsVJYzy/J+dIyH8UYKS9+PYdh19bSmfqx94bR3zQ+QMVvu62DMmkTzhrt0XdgY7nC1eV8iWYRCA
mEiSARpNtLJ9lG4qoT4HCUBFl2YXlhcJQ1oyOMvN08JNimw2oKxlMRtWFaAJFzLI6pzZHk7Eju+J
D44GYIAv53lPeBXCrb0DETv69AzkWkQ2Sgb/iphUEVDoxQPCqwXTjQk6JiztPv+EtPsj4LNtiWOT
m755LZM5aKIOSJBJxtu5g28WLHCMIfuTWTpeAvOet3lbPAkIr941ZHZPqcZgXBoaobToE4ztQd4b
wmiZ4WtTvi0jIDBBBaPzGKS4SjIbCULcuR8iROnZKdyPO8obToDPJYNPxPR5ve68XWROYIu+JSRF
IWyIXSX3o+nT7QO42eWyWkS2BI96qloWNCUESCayo+288ZeoA+o+nnE77Vz66M3azeLfPHXWYpk3
txRNuTxEKDDVmpU+k4N+DPwksdE6QckizVdeopm3azoTlYkRJiTbFC45622M+qCvQcE0l4uJP3d+
MX2e59y62RD6i4ai67qhspQhKjpbQTeNZcWfbK07BMmxafA2Nh5u79/WNbCWw5444JIMuoRnOCay
Q2BeqpgMFHkFrm0jfFeGOWgDNiuaaVMDuspdqVL9LM04aT2ZJ4M5VXOmLmGcQMbgoS2VNjXsBSt+
oGgkw7fwjCqUL9mJlXrRU2QVz8MF/6Vaf1OSWi8nc9wMkeBVqqBrTypGK0RhUvjR15/kfHFub9tm
iXwlSGXuPV0sqqoS0dJDuXoX0NrW5+4ltjsAH5SvFa67hfPg3vaWEugYTDyqCEoRH++6qAtQDqcN
z5RoQDrFh2pPOT1T7ujI5k6uBDEnbe46uWoLpNO05SgsV23a3V473u8zT5tKWOQ+anCRYhy3bL7M
09vt3988Uqvvp/JXQU+SGlMppNiacvwS5pbWfs153oGaEftEBFPZP3tBP2ElAlXHGLxyaGMM62eM
lesRZpVzLx/2aubNDZB3xv8d3wrcJu8CGTcxFJOEOWNclYkGNMkmc/pZs3Ki89z6tmKmYiKYMgGD
y3iKPFPGSaVZbOWqHsqf4MAS3dQN30xkBQMr/JSe9IN6lb3iUOx43UE82YwHaYVATiOB1oPMb+Zk
2rr6MI3wFf03ufyE1lRLxv+8bSrbt4r0ri/jL6YgSM0pgK3QYsHgo654hHdEwIOhgi88ULdNw5SJ
DB5VFY0GLCVDgqFbTEUgYyJqYM6IYqvKwDgMgDeOUpsHbCWHOQCSkA65lsM6B0+0wz0i1UP8JgAz
ybAUu72KL7xmaZ5izHGozb7IihI9m0OT7AHDbUVp/zAJo39bMZ4Y5hCMOAITxsxQ+0gHT49RYAAQ
POb53NtieMvHnAG0zRimTukcdTW0UuMJ/Rq3BWxO41IyXR0w+uh5YgdwyFTrkSLg0QTwh9Yad+UO
7VUz5qPHO4p+XHumXx6nK2+btmPFlVzmhOUCoFlyOvgzeZPTvGboDtHdCTy+SN86dK6tAiT9bV03
D/VKJHPAlEwuKrQH0GCb8mgNx8rNLuqe14lK9+QPh/wuhqV+kIsSRaoQYkgpvo0JGkLSrvuSRtLF
kFJPFrKX22ptmiJeZSK6hmQFraIfLwBd15q4o5zIxXJB6wvmnawu4FF584Qw9j73Zv6bV1QzrvMM
GJDvpfq/04qiyeBdD8bWFakpzIH2yJvKlNnzKL/UtVBakVw85SS1kcSylkTmVBQ3D9hKKGOGgdwH
Qr0EyMkFgxVV4d5Qx/8ogjE7kEePXdtAr2S55OZDLXDC3c28IlGJoZsqBoeRWfxoAFLbB42+/F8n
7exS+ODAmz2Ajex47mLbDN5FMfFSguEPnQSwbXBy7Eci+KMgALO+frpt0tteaaUSc20EKLIE5dBD
zrW8pC7gYarOUn3z6W6mbUy4saw9JrEbHjLQ5tldyWXOUgVC2GGZMQhqAvo/Cevd0gGAsqh3QlJd
krnhJVZ468kcqyHV23CgLmnwwj0avO+bF3DbDvZi02QpmgwVjN56CscR8rRkTtrUh0IaTEjnRKRr
0Lyu+XOv/myGxpmmwC5yjfOw3OyDWFsoc8qUVl/iBn2gjnruHOEzIFacfDc+RY/xjiASaD8FL8Gx
OvOCnO2XES41TVJxs8m/vmsVGwNkwkyWOqAZQfoyau3MCV4HtMMRpAZqJCN4FIDbQdxKIqPp2KTm
bP5+GUkeTMgDCAzAB7GhSJ7tW15/+baGumgCLV4k6OxhtlIkI/IQs0lfYtWp+KSdyjNS7Z8D0Hjt
MBfuKX7DLdfT9+QfF5yuKgRDu0jDsegTjZqRvG+RmZOz0OriT2F0lrXAjuq92QVWRkpLjb8kOQ/x
e9NVr8QyZyVrSq3OkaBwtPBOLT+JIq+KsSVAl2RAfplAX1DZmDgmgym0KvrdRlJekqS+9txWB/qN
7NKtRTB+TSECkP8xFYES0LgX9OUgaNJRi2orl3jFya1oZy2KcWVEE7J2RmcO6IPMxspF8qzJ0QUz
lPsAMFMdVlAhjZ8Ek3fbd2+5NMwiiABdA2kRWhU/3kZtUSq9TNBRkci9Vyqz3WaqVY4V51bdFCMD
bxW9kCrAJRjD7yohTycNcX7RDHafDChCwtpJyXnsbt5E+koOc6DNUFZBhI74WNyRg/RZ95CIaOE/
DPBt2dmldMa9euk+8zpqt1z0WiyzimaRj4aMeVdgS6bWElWWLD2r5muU+OASur1hm2b/riEbr06B
BIg1AaLy/jQaz0v6/fbvb86orHRhZ/BnrccOJrjM1dTKfxY+XUPQkZ0DR/TJY/l5sqO9fAydaJed
eTnvzVOwUo6JjfIeCHpgVfwd8yv7+Jz6qidz+0c3nzNrHZnAqCTmPBkEZkIhpvo31Crs5T7dyX56
mtzCFfypc8JvnIWlH/+HN1kpx3gTKdWGKKNvqM4ZXRnl69IW7PhEs94geOaEmZuuayWM8SeFhEdF
JGEX23A5pHrkiSQ/J3gz6mbPO3Q8xei3rO5tvHplsdKxa6Oto9wUoS5fYupf9BS32PEYzzmexGA8
idF26HMWsXUk3SXDj6QCTkRp3d4q3hljvEidKehvozslLlcxe6jKh9u/z9OBcRdJ1JWJMBa0BWpy
BzVzzEy2EpOHnr8Z3qzMnB0jytREQYOJSi1O8mgdUMit1M4A2dUgC1e+3NZq2wmiYZkYBrwdyxuh
mEJAKjD9OBHQAaNJwjxHgNBf9rs+dgGJvLstbjNM1eV3ecwukbCJg4kWQFoXTUp7ySO28o0WkOdr
HSMZ8mt2QUTdgBeobp+td8HM9g1toacqNQ9dRhf1YOXTUTKe09DhKLgVuekyuk9kg8gSYsaP5yqH
FTZGAFPP/AlT2ssx3tF34sz1h9sKvQtiPNNSlU2U4rHq5Gp0roTGxqCMu6TLDp2Y3m2lto/WuyjG
LxlRF85trCBVuxw147KMn/7b7zO+yGxTExOISHcP5r0eniUep+y/WN27Aoz/acK2GBMVAdN4AAgs
kLgycER3VrxTrdGhm5PZIoZlor8KoN7FMsYuID86GiHiQ4FkHqlQ+ZbkPYn/gn/OXJscY9pArmrj
MUih1ywD13Vy46oE32Fs396lbQf4jzbsOK+aiuCLwDgCQLiQKzCPfemHCTebvR1NvEth6l7T3CT9
ENc0mqDvSfPa+eNsia6yR4taZy12YGHy62qUVvdF+CtMrtVSyvTWXN2KyIiBSEfB6dUmw85AKRvL
01laosfbS8k5uyxOYgNGTlyAMHgtHx7aBqjG82KLwKNrmtK/LWrz7CoyqtqGopmEjQynTpwBxkWv
E+WtK5+XiWMVvN9nVoy0cwHYDbQRzun0pKS5ExQhJyzaNLyVCoxLTQRDj9MWrltSKlc3Yk8fMzsX
eK6bJ4Zqutp7VQ5GsGqh3pDFp7T5EbW43lteoydPCP37SkgoC3NQddj5Wa6s2XwoyTXHkON/23PG
n3ajoAo5Bm/wcPOD/EHl2dSm+a42hHGnglyFjREhO1EQ0BfPQv+lqfsXDNADi5OXLtwO+1fCGCeK
+e2IpLBh5O/kw+wSwBcA2PBFd4fMAn7djrj8J822UZtEE3UD1Ts2qdUXRqz2tFl7Hro7OTT3S85r
pfsXvd5lMHpJwPMNphEyMHZ3Uu3Fr+3omtr08aQeKWIN7Ny5bRebUyC6apqagUF0SWOxEnKtX5Ip
RpKQAn2R3XDS99O+8MxLaiKBJtmNJb2hKcoVnJlX3ZA3I82VbNZRmCEGQWZAYAiJdC4U8FQIuENk
fwARrF1l890ohY95Nd3rxbITM7tuikvTThet6V9Jru0QU9lGndpC2h6jKHjIjeo+FuqjhBGorJa9
pUzPYl+jc/spwLjw7ZX7lXD74x24+nrWB1VtsigCEC9bt/GXzwjtLsWndG8cdC8Ahmnkja/KffG8
2MJPpM695bk5kG98xKHNZOR6BxknNQ1CD6R8hGI5qmvO+KzakqV8A4hpiIF5R3Klt8jlKb/ps1a6
Mz4rKqQ8WUZEmvXwJI+incuYOg64D59Nr6IpionubcM0DCaMGSI9lWeANOBFCnpYG1N8Xlhbpt0d
cCY+l964BzL9I484b7PRU38Xy763MMSnTF0FZ5kgYJfdzCvtCt5lsuksd/vN4NQjNl3LShwT39AZ
4LlWYUgKWNHAPLRvReHhtrFyVWKO2qL2ipDjlYVhr989giLSg8hb6Gdhp01W7PFSQJytY/EhFKkC
0LmB9nfVLM/CUj6ZhmkZYOHuB959sGmMq/VjDoCiznIxloilp9pH600oHiseIOemp1qJYOxd1cE0
ojeq5ARd8raUuicJmLVPtMoKxMipdB5WBHe/mPsas9+TXgZoduyc6G5xtD2uAmdER3VgTTtUqHhT
pbztYu5vMdMXfTTgRFRp+aqmIBKrUOmLE+UeTWefbxsjTxZzzaE41IXiDOcxJc0xblQ3CM5a8Dwq
OcfqeYbBuI9parNwSYG40Sjglc47r4qQyB292+rcloLn9cf4bUwFTVwwx+UY8m5OLnN57YQffyOC
oMWdaLIhs/WmTiBgBzCQkkmEr3HxoAV3S8Krw2y2F+robycEDUr4l7HxPMmA2SDhxJYLsEYznaAU
qxyWLLiqaWPLWWMbOkhUhv6kiRVv5HX7FltJZwy+wqshLQUYoH6tXdH+PcY7v2YWRZgEm9WR116/
uW0rgYzFJ+0sgzkbwZYs+tn0fSp2C7d/g1ryHyHCSgZj6aHetV2yYMSDTF8S0NZVT8S4mtpB1J74
Y+803rgljLH2ONCipAVYhQO2CqS9gdoaOd/1L6iCuogcHV4IwNGN5VIHW64ayjPWr13A/2HMT2QQ
vaY2HBIrKA0B5yjlVrSpCjdUVJibMq/npMsD9FzEX1WkCs1jiVx/6AqXwKO1e+PxdwuTfje+yLxo
dTtSft9MhblCyRDUY0SwvhgVo0Rd2kt96XeBg177Ee0RpRMdaAdX9SX0eMjxvLVmQs3GwICqbEK0
GQrWMiDr0RwXQMWlb8Yyg/Xm8213sxmQ4DmAriZURfHLHz2allWZ1lKkPSK0h7kqr0mncooNHBGs
9SSDIojoR8fQglbuCAGgq9g7t7XYOODosPyHKI4tLOtdHY+GCmK6vCvtGoCmMYCBBtPkuP8tu/gg
h6q6er+PSaiKQSJSiNzZNT3aLpvvMnAZRJ7qtw7lIpsx47gDbrJ9W8OtwsAH0YzLjsU8UMcENLF9
Pt2Dpaq0MGtz15LQHgGeplbN86KnRxPuWzGHu1AElbrK66bhLTPjuKe8lsxBB0W3LN+bw89k+dJE
icVRdMNcPijKOGt11JRGzDAQRGELhxMq+ai6ET+1aQP88BQ6vHzJRsD3QSDjuaO+IsViBpS25E7Q
cks1zoV8Hy+nrvwLiJoPopjThi67MZLlDn1B5lddu8rtNRm+3F6/Db+5FsEWm1NJSwLJQNme4vm0
u9/QJMmBF0T+ShYw/vmDHMY/a2Gq9anUKDgKoMWy6fOJptZlO0IP0LBvwf1yyi4BZgLTx36fHNT/
PeD7IJ9x0ahnlSHYDcFtKvkGkgO5uauMmuNXtiYeP0hhvHGiJlKWjIpCm3f3tPxbhtYCJg9aOeih
OSrPM+aYkxNx0de10zjyNy6DD+IZf5PqGuAOYigZjQkwJUJMaQeW2KKltuu9Nmkughztb9sPz8ex
gJdEiwE0nknoptoZO1Bv7oLT6IVu9YK7zzG86B7Tnd7kCQ6vRsc5+AbjXYxIS0BdhIPfiIml1vc9
aHc4um2U5z6sJ+Nb0BukzYmygNYHDcrKPnJMsHy0fu7xWpR57tpgnEo6qnpWxFjFyA+wiuGBvNIp
PdWDrFceT+pWPP9BL8avmP1IRNXEYZwAOVIJVj17obCPFtfM/U725XAGaDxn2p5zGbCZk3FGmrEE
cb0jZeLD0teHsRecqix49sgxCxbdUpDTqiLlhFY/UXyoxORI1MhL+smL28VVMpTWivI0CsSWSzQx
LNOXds7cxkjvzFoiLseANgLv9UKbjNchUgYGwxDbSsvzygnUAi7KiGDa0Q7qPnnjdQNvPZUgT5cU
IomqrCqM/zF7tJMpekiJxsM9kPhDNNUbp+I4uNNzB5THWrQWXvshPWd/evZ3mYzTmfpRnVIAWDpN
1FvAJ7J16b7Ud/MY8I4jXa1bkpiYBtwXSRALYF5uXfWgAsYgcopvsU9TbyDE5KTetu31XS3GvWgh
uvPqDrFbMmtOHU8+WL4dkVT+bRPZvn/fxTAuJk2nXBvkHi6Gsmmcu710oH3iPJgcnjaMfykFEsZN
TDD7SH5oeW13SoGLQf6vO8Q4llbL2z4miI1+c0JkTnqu9q0DvOPduOeNrGwHYv8sHTtm2TZpnMwY
GHQyoBcMxcHUHyp1sXSUesKZOw227VfepTEBzCBmCcrZOMr5z+7UWpkDoaCyOheYm0pAazEfA473
4OnHOI+RgMyaAh857Xwl45lC3GbBnbh4Jeq/t61wq760dhwq4zhktajNNkMYSAdI8wdAfyMDXOxj
v/a7HcC+P/EyszxXpbLnSzSSpc0hkQaEYBwE0ItgpzaxMLYt78G0yzlom6upYrLEQDGLjjB+fIsJ
GSpIiQlm+NHUbCxnIyA+U0GUc9WF3e3V3PSI76L+GLvPpwj9zDIGgFLpe94ah1LKgdEz3pt97t0W
tek+VqIYqwSApVF0ggiGPMx/gPP8movxSYrrT0s9n7uk9EIJdSVR4dkLtYc/XLGqqxCNnCP66z+u
ZjDN6iAXcFvx83Ci79rpqD1UPylAfOrM33i9jtQ93RLHuK9EL8ekk7CisiIhkhSKtykn3pKXjloL
10IzT+Mo/u+NBMD5f1eRMZgmR1dHNI4KXtDRg0pKT1Li77Xccuxy06+8i2G9mLKMXZOGmEbqs10u
n4ri4W8s5B81VMZCYk2UZ2OBl6RPkn43AHuy9Rsuyd9WWUKm1FS6iX/QOcdczl2pFcs04ekj7Ctf
gH9c9tV+cCsLPZaAhecN829ViD/IY/yHsuiSEEk0/Ae+fnAo0MNsPpgeBfSMAPRI+UtBYYv2n+Tw
lFwaS7Ti6/KaHPpvvHrW5hlcac6cBTFeBimMcLfOB/qENnwFeelux30jbN7hKznMIUjlWswleaCj
u4qH0VBAxsuvlWtY0T7bp6gjizveq3n7dbeSyRwCkqVJC1psaj20RRFTvBgb/oXf4IqPAPE5/UaR
Eo+8hMFWkzr2VwUkt6mjP1Jn7KkUqlZBBwL8tR0+oO341HnkkLuUB2M6qH7oj85yAIW1Izh/Ffqt
RDOmFSVlopG6xUI39zLglNsxc9Nu4lzv29v5riBrNkbbVwa6exwp2Glx6eTiBSRW/1EIYzOBKWRL
mxp46SmRVU131QBOm5YHCr154a0WjLGSBeVI0k3YqyIs7hGje+rY70Fn6vb18HLbnW2/lN9lsQmr
QgDSKjhsaIj5qx/4GNzJPkHDc7czR4uXR+VsEtsQtwhI9nUJpJHcFafDIPpqtbutEWfx2GlRRcrV
cDIaXKXLGVW1QPipGkBLD55vi/kXB/2PvRlMiFfIaAQpA5O+RdvnCbTbxMHEjAZaz/iKYTGfd4o2
L7bVRjHvwqHrQqWbYN9mpz4sM4DoRd57lyeC7t4qv06KehbHATFdGI0X3dS+hmLD2R2eATC+oASW
vFAbmEceMc6X7Am87V/Uoteejp130PJZD6SOerpaOGR67TRL/iDlMqeuwtOEcQURQdqnXhAqqtnB
SEHmQ7x4/s4xMhpN/BGorTad8QQxWn+GQkYyYExfIvDgGbrbjseiTqzMyC0x8KvuYhZumkc+RzJH
PTa/ZOpA2Q4TAFuoOwVdVoLVXEMXIGzftUNjNXb/Ej/yQMo4J5dNNfVNnC5CCAsPRc2tK9VK49gz
gdyLkUbOLP72c+l9YdlMkjq0cTmhN/fX5T88Jl56Ds9hDB4J2pGuXsLH6ZWzopvZz5VIxmEoQR3N
coe564xI3wQNLCtoT3fQiXjMQS9EqvlTLi7uEAS2Zgx3t4X/Ghe8YUgm4z3EuRzgGOF4mwXzYUP1
Q1PNT8I02GJN/FlLj5Pe25hDtJtE8MhcOLGRHQ09O0xD4SuV7GnmdF+X6sUU+0ukLCe5jC4aGgqb
HFmjUd83RX8xUrLPuuia6dJdMSUeqoLXOC29ZUI2tFBc01jAq5B5Wicei7RHl6FymoHkE6PYionN
9lB02rcxxxSxHGdfgGfn47K1I3xJ0qp+FbR2Y6qYg9AfMRzrg47aLrvq2srAzi5LP+hSO2my3dBU
hdVP4AFJ8gOoJHaplN5jrD+0VDDjBoF0txTAWwgC+VqK1THUS5Se+kcdkGNj1PlJGqReBdAutWyc
JfsOqmjO1cFxsybjZvMCBAxZ1yngnm69dKy/h2bBraFvvihX1sY42op0w9S1QNuJcdPa4BM9Rx7W
52ddWpNLwcZ5ESZPKyb+6melGxoDUV6QHYXgUvOgYngOifG3KUHBFQikcEh5YpmCvYSdA/QCTspt
u+S0WjfG4yp6Vc9RjQhP3iGO3Bs+rYHGbmJYFNVHVuz0k4KiU33sQytDpZmXpbqtpsL2OMl6kxiV
WeJaMS5yaUsAqDGc285ga+Z3dUMCzfPjPY/Wo0jsR2xVA+hJGZjLx/y+tIMfHQXGeRbuJTc6CJXF
A53iqcYk4OZIH4G8gchMjg9J99YGOyPk5sHoj/y7o1NExsv2aB6phBEpUzozSr7WNibqTiX6ujGj
dc+LybYrP/9YiyIybrWasyKsRhV1pigHHUlhjfU+k3wBTN8Yk8lObSQ5BvlPMZTCpgaAZzHqwQwQ
w1547EET0Tpmz7msbh9mNMN9tBBRCbp4CGGFivnJ0Pc5j/mEZwqMswBxS9yjBxLvqPpca3fz9Bjq
97etnKcC4y8wWTk2S4RVmjB3Te4n4e327/NUYBxFo/ZjYciw5hKoz9pihfV+MnhunCPkl/2tInIg
otcRmWXFCeLHVNjL0t3A04OzTr/Qd1YipiBvo4bAGUyNr2MQP4p/3l4oais3TuSvF+hKQJIo9ZTP
eFVoyvf5Imk70oItjJOW42nBHPvQDLNGD2hrUOsF6BObQAl8Ww3OS1n5FVKu9AiHPMmFCiLQ++Ab
UfNZn4SvqYFsfi4jtJiO4ADEKEDyrPWGM82FF7Sde/sbeFpSc1l9AqmA9WImieos1acmra1E+nxb
wLa9AVJLwjSyjOGbjwIaXTczIcIli24nIMu1KGXjso15UCf/csu+y2GuAhKB9V6rcTg7z9ipdn4I
7rTcou3/xGkdTDg8NPa4p8nv0KmPPN4inpaMsTTK2JspynWOPKPJT/syAh3VGGOOwVAf9qfdv+tI
N3O1WXWI8DjC0KnTBIudxG4s/BAb1JBbH2C+HFnbhvEuizGMQhCiwgAujzPPbq9esoXz2N0+w++/
z9wHCNrjtKY4nxWY0ZLTJCrAwfGkYH/b/LZmhWUddGxIewNoXGTBVcKpiJUhwNDu5DW+cZ7d5jUG
xDk5TZFdAzPPouDYKvi3ueNZmxq+S2Y97bQERdkSWCSYNUEtH1li/IU053L5dltFnhzmhEVlm/dJ
j2sjUb6jGmKVLVopTH/sn2/L2Q5NVgoxR2zsA6UQYxh5ceqQnYo82jwrueqR92zfLnauJDHHSQOk
89xmUCnMrDmzZLsFXjvFV8bAMCbkvcUFFdUj772xeYhXUpnjNaQRcIGHkkJHtgAUOEsZBjZSTtcC
vcT/OMMrIcy56kYgMrQDFrE0Hkmx0+ENm6615vhplG21k4GY6t/eN5590L+vvIbQi4kw0GeOMYaO
EX5uYtM2i8hqQt5ZowHQLd2YGCw2xHAwE2zbrKPVU7bLQ+IVnZUdtdCq4YVH59e2Aa7SdFLOKdjO
v6wWln7cSs2k7JooVpBeGu34ImLwq/sW/KJxyz201ez/H2nXtRw3EiS/CBEAGvYVdhw5dBIpvSAk
UoL3Hl9/2dxbDdSEpu+0G/u2G6ypRnVVdZlM/pjppodcCWTStU6UWiLUEBhmOsoGe7MQ/sYHXyS8
x7yVStrYl2ODxXIHNeGM7M2EU8PhWAa7P9qFUqpoCSwj6qZDr6uOqf0sZPBeEx5fxnZte6UK4zvy
uBF6NYRpBJ/mdwR4uGBH/0QXHDLspxKOzW+nVit5jAdpenCASGhQwRqKPXbAnelZeuhcwVcAmyTy
kmqew3rHV199qQhINSRaaPaB968Cd4W0Y8SwRGYV3+hWswQ6V+6aHvdQGV8SR0pXdnJMK6rVE4XO
6xKQIYB21Rat4kdgt1w9OTdcZnyJVulzDgZ1KlF47f0c8bSgKdZd8nNykxactaI17ibyf1hK5Fy3
93bz6ojB4NRMIn0d6eGDnH1LFY7J8C4D4z8yTLpEJi1hiMWxM+5rAgTE4Gc5PVz3xlzLZN0GXhWT
DlhWNKPpOC7FO5zf0j21ksz+C4qfdfbDrmpg0jCLiYLvJS21RcrnxRCtzIysnteF4d0Adr2nEQGG
adBatIoFmxij1YkXvKX2hFI7sN/A3OeOu/xvCHd/049xK5KY6nUzVXhqvtBeY+xOYFEavfyJ8oEk
HPyX94frlfjGDm/mdMk/SWAiFHtU35V2bod7w2osjChxrPEPyZaiycQASO0HlGlFTZNAzAkdOwwO
/4ylqr7hpR5v8PAPXuQiiTF8TZkXgNQCDbnGCjqhp4j82HRbD+wjjvjMawluZ1kXcYz9l9jMUMUS
Jpn2WLORAQaTALI9mZzr94wjhu1Cl5WEoaNew3AQRj16Vytv8oUzML3tkX5pwraedU0nS0bDpxB+
jdXpNh//ZvUb9n0Rwdh3pZOwVSocVutGdwhjHgl+vWeVXfDQ8J59f3BPF4lM4BzqtuzDhs4ZvlJr
KDxsQj1RppbB50MR/MFrXKTRI145dSGXhlwkNeJJGNmNUu2jDmuAUnlrVMlRlM3FGrFbamFq+kca
Ft8UoNIXOTD3hb7+mna5m7URryqzZTiAdceElCwpGtALfv9JS5wN6jDgkS3PvY2izD4HorDS8UC4
/uBMLqozwTsExFO0JLR5h9UFdRdgBSXdyx51XLwrvlk3WFkRo1ItK6Ow5NgmILItiI0ljKdKUqxo
2kcDp0a6dXprg2WeAENUD6qIspUTmrddudfnXTFxXCPv2jH+So/UQJMi5N1p+tpWe42H7rmd41w+
DOOgYlFKxzDD3yfGLgu/tPkxnPaZGtvSjORG5tH7bOcdv8R9aIsTMi+lgCQOiBn3iqn6jRB/0aLJ
C/XQve4TOSfHtsPbNOxVUoFv1RDPVePFBqem84diC+Z3TQN9lw/A+kle6CNI3XB0WXGbRKknLYkr
Lu1pzqajXPZ+3IFeyCSWjHHKqEuPqdiD3jY8hKnwWqm6nQ+RpwKg57refwhxl9/FXIBJTpV8qjFi
GdwsnuzWfnwzPUj+YkuuuNPfeG2pzXPWJXwsQ5HxCGF8aFLpYreMOXFipbzNC+M8xI19XaVNqwFy
DJEMCXTpbOyRNaEYTQ2w62Q8qsq3qv9cRDdDn/9HMUz8UeV2AV0rLEacwDRB7qvxp6EIdkZ4qdXm
pVvpwxxZKgSjYVDaDglN/QJcaPEuwwRF8GW+q7Eeo/rDATQKTmfHHm9QddM7rkQzMShNwwEoj3DE
gDW16vprL7pFdAavn7WMlXX9s226x5UsxunnJMKq/4Tg0hO0kA6FDA/MM3b6TT5kqSsZjLEX6pjk
DXXB6WcKBFuDFUfbd1a5R4XwK69mRp3hNWGMvzejqUHNBXY4CydZeWwyz2wUayClDcI1R0rvRp57
3s6MV/pRU1rlDCEWis2azjJmwlGYOsyXnJPoQQSRtZo5XXQTy2+LLjjXP9z2nO1KKhMV8njMKkXD
8zPZo7BlFV7uxxbx/tnDIF9NP8OUXv5o188cwdTyr5wwGx9KmEw2N5hhat1wN5z7G7rkaKJyonjD
DR6pvIHK7UIaBUpDa0aUDYXRtA3krG1zBCTpcfJkGyjJFIxiuc/3s5M7kftXa6IXeSqdclp9z7bo
2mXIkeOOMUqurVVWvCPcvhG/NFKZCrkpzE0uBcgyKd2bSEmLPf128bFgfBh3vNLTtvO/CGNcJhil
U02gtWuz3C+l2/Ce9JvBzJCQn6KhphGZpRbtwH+pRgum2ftD/k22sa+5G7DolMoY5O9sgQsWsjnc
ATBhU9SJSb8TYxBpSEolanT67DV3tPY/+hiC+EJAZZDYxKdeWQR16y5tOdFnKyig1K+pEhB4JYPt
HdbqEnRTMWEds45cAWgZcSbZAyE3mMc9Fmpvhxr5zLluW4F1LZP5fLFc92YwYU6hdQN/ekSqAMDf
1sm+5/Cfyo6GH+lR4hRiN7uXa6lM+BvHqIoTxaSXPPCH8wT6VrohIXzOX3qHMjyB3dRRjpUd2OVR
57xjN2/8WjoTAVVVH6q+aRRIl7zhDpLtEgsiqNsQe9wnh8zWeBSkm59WFVWZUDaAD2QEqFyKejSh
hR9PvaXFO6VGLWVpLOAkNUCDJJyuy9alNFbimJjRzKBuy4xWcQTjPozdkPfC2rSa1d9nrojQiOVY
DpmKVSTAXk+nMPSl9EltPl23zm0xl7cpkz6QMWqDBTmnYyTdIQ76HQAoHCMbbLgczonRX8yGnfUz
mAnsctQArEAvFEcbvyqap8XHAZscma8VvTWoj2LCeThuf6GLaswXMkMQCiMi4Y5JIeY6xjs55k4g
82QwXykw4onMdIefPKqvKmJ37OY2rJ6AbAZcnF7oyJxT3CxwrI6RDW5mkJVyoUQEMGY28Xo/9THY
EzmpHccWBedPDiFaYRNnGHkrzVxLZQIeSr5pOYUIEUp1O/dP8XDIeMt32y7rUidRGUdppoHWDgGu
lCrbnVfsZZzmsCs/5X4DmrjY7yzhRgKgBlhjnfhR5XhMnoaMw2yqMtF7rYb/MER7UqJ7MgLzTOeV
MzgXTmU8YxfUTWYKpeqE1ecaWKaCZGVYX+sM6/rF3iy7rb8Yc7NHGQsSwRgo6FdRfCrar9KAQiAg
RQk9rlVu5ZRraVTtVcq1hGq65Nn/Yr3QPf3EMRwVIJmyhyWdPS8l4n0sxpcYiyoQtcJ4cirhXfWU
FM+6xoth9G9c8Vcq4z96dV40YXzvPwxOdZcCWAxYo6hiBydsUtjg8wHGF6AVZv/6l9vWDZmRKgHJ
6wNBgGmOSSkmyFHC6LEQMyB8ldbMc47bEVq9SGHssFCCAgABkNK9LN7wJAE3Qnqo3N6p9ypGmuIz
LynfdP8aCLQlkDuRDzjj6lSaTV0DyYGys4CB1FcB1lT5vOfjpkdeiWGcSBJlUVmC/8gRhslJO9mP
m47jgnkiGE8BfFEx6IYZ7Y0Y4/jq2ager1vA5iKksVKC+Tiz0MpzUeuKgy0CTD20frDXj7SvF596
YmlnELfi6FCqn7/3O/HhuvRN+1sJZxyHKZUaeHRwtwzxRjMnq+tPwcjrCvCEMP4imwojiMpIdcRg
dnq9fRgGDUOX6dt1XTa97UoXxk809WAEINpTnby6zZRdi+HXLj608/frYngWwbiKxhCHOUuR7irl
0VAbK5F5M+O882ISDamPTLMU4F9R1fI7rdCsJSZ78GZKnLjBOTG2ODCPmBOO+wpdLnnfaL2Vj49q
6iqgTrp+ZByF2MqxUulN1o2S4jRjY42gB4wkcz/VPOQ2njqMOxiHVpMLugG5TM9te5DDXVTeDlxo
T542jEsAxfyUVDOQjhJjV8mfImmnTJx4xPGf7HaUXCyA2BxSjE8ejEOLenMKFJzkwJ2UoyfyIexd
rgy7+dOV+WSOFCiKLtWlbn0T36CKfhodulLCRRLaTlNW4hhHkCttnwcVxFF6SDrnEt53u8E2feBY
nHmd4u2ot5LG+AO41XgwhOQfadVd4ZQ3S472PuVqTXbJ1yWxeJkzxzeYjG+oOgwslykuFGrpTj4c
CbiFrl8lngTGNyhNOyrRgrw50f1Outd57DjXjVtn133KsMfgcZwBcGQ8pnlqzVJotTqPPYbzbXR2
46c1az0cFlo1P/Rufpu7izXttDcMkgPm2jjGZx7CCMf2QMH+e9KakQnApiqgswZvdOmAX3wjAqOT
IrCZjvzwN18J3RuKJyQDa+13YdjE7bQmKFEwwEAQSHszznN3M11FgwyAHCh+SCrjgoiGRqKoEsSg
eC+VBxMg4eliGcGTjFLadVW236ArWdQiV9k+oLFUswjec7nsjhIm1XiiKZ09e4FVoAEW2FgAfr0u
dNP/rWRSK13JjLOyqSRshmJ8heaPpksnhfmolZvGvhLD+KMqz6Qs1Axs/4cvojrcBfobSDQ5zSme
EMYNaWMZplUiI/gl3hCN1mA4NeFdqE0hBmgdcWNVcKswBtdPOVDwKwVuQXot46M4f5Zizpt5+wZd
ZLDZQhyHTd52yLaTPfEo1cSy63YTcFgj4HkSnjQRn/hDaFpJY4oQs95LZtv30GhPiYSXY7XT/cKN
PV6c4Bwdu3ltUhRbLM0pzpQBoQf7Ckk+OE26cB4Sm8mJoVBePewSfABy1wZND5oowP5rlVgY3bCq
KnDQQ7FU48f1y7Nd4l+JYqJQkffaLOi4sfOBLotmXuQYb/EpfqPFlMDtePn9ZkwCo5RkgGwEFLT0
hFe3lciLDNI2hThan1qiWe6kovOu67T9kS4imJvaTp0yZxHCXpG0WGXMTp2qnYSg2l0Xs310pgRg
GhPILybLXQES5a6QatQRdVAZYdJYPQ479XY+0/wLKIQOj3Z2uzuC178pgj5AB67j72fXJJEJah58
q7ax/qHMru3hWdsjK7qvHcMC948XPvJKOJv+dSWVCYZlEQbjoA2IHxTHFmXF0VM8uHL3+nFSQ/tw
h1dimDDVRXJeRTOU65ZnQcoswbAT9U7Kd9GMBcKn68I2L9hKGBOnijpQy9LQIazTHaITKwykG0WW
nEhYOM5pSxQQsBTw0oCgXmF7aHo6L1IjYLoyanei5BWqNc0HjiluWfxaBmPxZg7qu6xHIjYLhjVM
4eesBw33wHuabRrgWg4TnhRlDoVZlfFoOvdoEaP8gO2m6H2wOAKDEQWrnASLh2S8mQCuxTI+ai61
Yo5KqBcCf+lnsx9vgLco7ntHe0lP40m1Re5e0JabWotkYmQ+qHI+hCIcfQy2diI+Dil2za8bIeer
sdCAGEDSCOiDUNaubszsJm5fkoQTSDZ91EoPnXEZ6EUbopghsxwPyqG11CMq5wGqRZ1LkSqbH03i
XFdqMwVcS2TcRTokESlVuIub1jVfir1iN+cc/At3aWnJXuZGKRe9gXeQjOsIohEzGiUeb+LSW2To
rWXxU15lmWf8OuMzlk42hDHGRVYt8zy8oPT7hp1Pvzpicz66xTQB3S5Rv/Bwg7fc7/o8qfKrgFnU
wjgaFO7wX/dLEeVELinse7Ri/S8l0MJKvmjIBjvmtUhpZ6gVEEZTUc6tYda9OtXtgFT7YqyPgzi7
WaHu2757SpXpnGX150AO7kbw4M7FYCmYTdaL6ttUZU4jDK9ZID+IsWTnTf/TzKVnNe1PqFw2Fggc
PquteRukIz7T4nR55oiz4M5LYWODwJ0ISopS0VpNabhh1PhmogFpCavdYmMX03SIRf1RC0y7mGe7
JtkZQ4BHYCZF1tB2n4ckcaPQ9M1acYiguupcuqM63oRZW1tlUgGxRTyqg24J6WR3aA0EqYk9YS09
iZlhp0Z4HKvKXQzdqUfTaXtJsKS+ey6H5BCNpqtWjZ21qp3NaKe11TkAT4LVxOQ1iwCppszGTynq
e6uSX+JxGZxOMWytNewyEL1OkU/L3JyAiLZvFzBNGPVxxnCp1SjqrjLGM+l09/pVfCcD/fBJgd4N
wEeRaERlTEccFDObTVx+ajrA3/2qUWhVjETe9Z/MB8rzPnrYFrLrwqpFK0F1H7hFBA0a+/oP2QyB
q9/BhKc50ZosaODolGSfpndxINla9EXu/woUGsg6vxRm4tOURbEe0g7JP3hw6WHYNccGq1i5h8oe
r3GxHZdW4pi4FC8kEysQMUHc7IbH2hdVbKGQA63B91bp6l+4oXD7KIkpidjTwJY7488xMt9mRgOR
5U/RBmkCujMqinHDUdnXTo9hWHzO5JCLnFC1OQlnahe5jFdPmlSIxgIullJDqMcJgDLlCfWQM7fM
SDX4aLQXSYwzj5QRA7QGkArEAzRDO6hzMX8Wudwd3M0Qv1KJ8ed5b8pTKdCsIvxpiHdZ8v261W86
bvhTBTdPIiL7zJaHJJQbfEInIE9l8akbbmNhn43fqux7az5LPDiXrTKPeRHHvrilcVbkkaK5LMtd
qhWWmT/FrWI1Afjmo7frqm3K0pEP44EKwkX2EbcUWV9gng9zexXmx49x+U3sH/tlH/FWmLeziZUk
xnUsYUIiTcdbjqL90BnT/BCdc5vSOYd3xI3c8ciDEt/MJgwJbyxk6wBmYq4YelxdoWNVxAmx1tt+
Dcjn6C9IxXBwFxHMbQoydZwbBBFnETAtq9yq6tEcOIMZm55iJYO5R2ENNKgyxThIKN7k6a1OYgdD
Qnmj8VzD1sNtnTgwyoBzR6aoT4BXeOmc5K73hdtesEw01MAMK/iYFdwlN+9oGB4Plm7zCq9yFkbH
BGRXYUvQ+qg6zcpmgFVEHO14Ehgn0U1tFSsdsomgP4vAmOGV0Lcd60oFJkbnbSIKpozqbCHczP2P
3nSJ8pUs51C7U5OXeH6b8m/XL+/2nVqJZO5U2SrhqBiozaVoSJ4WgFVQzlQDgKmnYnbJO+dA4I7c
jd6tKp2pipKmKYYsyWyhW4qlOh+BIe50QWK1SDWk4l7Nd60aWV11CgEJU5d3S8yrOG364YtYdi4q
GNNBXAI4qyRqDnJRP8pp7s755JtVbM15AJ+c2cTghupNP7KSy/gRqQ5DSahgnDnopj2AEh7iG/mL
/t7BihHQQo+PY8eTydzFPs4F0mRonrbdgyIDBsH81AH2jWNAm+5/pRlz7fQOu8s1uiaOKVnxt+GE
7WxffopEKwT4Lk0oKch35s7PXLKabf0I6PUUFZz071tBq8dQWNXYi60Q5BRf8hanTpH/xL5+L+7N
e9qG7HfCUfrCUXfTB6gXoUyalxppgKWhDv2mV8mLd+XXbjffFT81YG3nXmXX3/Pn6xI3tVzllcz5
GiJpu5p2dCNg95NPhnloMMN3Xca241kJYTxbU1aGBB4eVAaSZ3MOUGb+XpSvcXjs4tAJok/T5OjG
xJG6eZTAx9FkYDQRVLd/f8wCHcQAcBKWfLLI8KcYoN1E5YjYfqebEkGAxTARIvjvMrqibYu6RF8V
iC5ACASpWG0b+8wJnMrNbtEcsrHa43CXJzbdzEos41WXqp3SoUK8/ReXIXR1vDnuUj+2DQtCXcmm
AEBGa+l7Xs6y2W8xV9KZg23CGQfb0f71/fDOKz7tlLf0JHulU/j17rrtbNrnShhzIaayiwJNQVCs
wRdVoi0hJ6ILTgtOBrNdvDIVgyiSIosiuwSfLlodiynaIA0Yk+KdtMPMkf4+LA5ERF/LLV6pe2v1
BqiVki5iFADJNLt/MKtxoAwJcpn3F/MJO6wWpWnEOIBtOKEfPFJcGfIjeOC9JbdmXNeS2WJgoSZ9
19F1reJFf0QdATgieLyqeKuXNskRmoFuia6m+iV8Fu46n/vs2vDpv8lnohWJi0QqYwxE6Y+Dk+5K
f56wjyBh4tWmRB6NDbbUHhsJeEfzOBM2zOk30UzQWoZ2CRravWsTIHc62Igzx/11i93wO7+JYDxq
QoQuTKMRc3ODecQo8U7PjNfrIngHyPjTuCFFMFNSwyp2I8Mtc2c2TlH6mIyceLSR2P+mC+PfRi2b
1E7D/C5YdK2pWT7XWutpk+a1Uc7pXfCOjfFpujE3SkFJtiZ5/gmAtfsejbvrx7a1nA51VHrD3x/K
jOcS5nYwCV35UfzZxY6b3xf2cqAwv8J+5u2ybq0N/yaNcV3YlBXAEoVrJh5oZCjvhdCaYNKZ1Z4a
q/OFveYme/CW3fGmJ7dc9G+iaQBZ5S59KmSaUSJAKP4/sLyCO96901agV5h+v36s23fq16myTDJ5
YwhTIdLhouykDki3RQ/ABtdlbES8tULsztQQxyOZYuweU7y7f+lCG65r4qnCuIc20UUid3ghZfOd
nGJn/VRU9nVNeCIY95DKSjVUbaE6abbXik/Z4s4DL+HinRbjH5ZyGud2ilV8fgppR8dUNEQxXiDh
qUL/+8rK9KVSe0VCzTdMJTeYdr0o3OAAOQe27ewu5sU4BmzuCWbTYifCUOB6gLacea3WoAtwT8z0
P8piHIQ6TSNRKmhUai9x+boAeTnonHQ49LzVqm13d9GKcQ563qWYwIELD0cUxhvi1UXj/jdLY5xA
nog1nqNIacI6syckowBujzKO29564a9vJvvkDcNAFs0xVwHva9FHrtth0w5LlApoWANQiQYWcAAr
/y+43n8Ty+QQYSnrWTPgplZd9Zi25V0hSqeqGo/Az/f0OcgsY5g4nMVb6T6EYq8PzyKdYMbtd4OP
SdgEIxjWnH629SfRp/v8oJt6nt/60ZKBJyP4jR8Wlvxw/Uv+wZ9fBDN3oAEOdBgqqB/TZkNkq7vE
yW3xLHoliG65I4n07Jiy+G9qMrfA0PpMH2Os/ZnBk0qe+/mbFqpur5/J8NZI+6hW7cE4hryVhj8E
zIuWzJ1AAzko0gZD/9Jj79JxSHKu9hVIffVb7azeYAeR7qNH7l9MWv2mL3NRSlUcMWsFuaQ7kKS2
KtNOp1fOJ6R+/cqhvr+RV84ylLTEFIUZoeUEJF932UmJbdqDrb3SFg642Hkwi9ve+ddpvidDK4Gg
RiJmqSAsq8Z56SNADrnFeM/RatuNXYQwATOrs0bVe6xQUBR5LHh5WgIExM5VPIzEOfNzvePxKfIk
0nNeqVUoaYYHFc6xRwFPf6p5xrD9OpJkUVJEiQLsMgK0qmn6FpMn+FCwQIfCLmMg3BW/dIfUTwHW
KtnTgw76ouIG8EnljnOim59tJZ6J3fEw1r04omK6nFs3u6NZqlzYgSfjRAWMM7xDwPkcofQzfTDO
lVDGsQnyDHiaGnOttKBA34Ombr2j3HmdH93zqlxbzWKQKVyOmHFnRok9XCFD0YnO2+ted8J8z+fl
RI8Z3XcAbWBnb7kFzZuzfCrPyQ90423eDNimHa1+A+PkIr2sQkVPUFiQBStUAY2S54/Xj5X3KRl/
FkuAFtYFtIg1YTiQJnckOT5Cb++/iWHcF9EWc0ooD2Ap7rvuNgluC96i+XYAupwWizsnyoFcBwit
yL8Df/RLX7uTMH5I+8/Cvkrc/6QROx+idERrigiuCxMhmvmjI168pNZ1GdvBfKUS47rAfoYJ8gpC
kr3qYcXR9MJD4GXv+8utJ3qYiPXQ8ePcb45NsGxoYi2QAjxbdGn0iySUmI0/t83/n0F0fb0MxoWQ
UOi1YoFTDpLklCiRL1TSTuh5s6+cG2QwTqOZ634oW3iquE4/KQEWMsyKV2zkHRfjKbDBMOtjh2JK
EnySYox0568CmMo4prDt/lRFMU3AKcjs69LMxTxcJJjCjMk1eN5dddQsw8KbCdVbXua6+TiTLsIY
u8vMwCANBcX4d8iKzrg23B1U6r8+uvSLGCaMpYE+tqBuQo8eaDp5gur0VHramNtGPe3qWuM4oW1j
uIhjbE5ZkkYDfCHc6aiA8kdwl15+5nwm+rGvqcQY3FRgkw7AAxTwBqz2GAXNWlt5i86vIfZ4Da/6
pO6xyJlyxPI0Y0ywllXAPDcIVoZenRaDeEM18AyQfoxrmjHBSM4xdYfBWlqvCXeFN4DUODzRTKPf
p05hYxzt+lHyjIOJTFEsZ0VKyylhinXyBOC202TJxZcx+CJFr9dlbV/hi2Uw4QmpmlyCchShQ4ut
qtXOcvA9IeH/f5sFPu+XlA/P0Jwscwm4DWfMQEuAblnyNeN9pm1NDCzEAwIPq9GMJh3wXYVRR/G4
1DwyttagH4WYt9f0Plb10RZ+SWEfCoMiLaUYoQVIIYe/NnvNTtBPwrLEIyXWopP3ePTtqGcKnczn
Pf42dZSBXyOZAGHCSggsdZVem31MgqlCq25KvgbolIPkITB4r4bNB+ZFCJtNFFGSihlBik1VpDQI
y1Hem37tFX7kX7e+7cxlJYv+lpVCiyhgKY22WYTdbM+uBlnBk2K97+w88nz7podaCWN8u6n0RgRy
QsWZxdkzTacy8XxdTEtaeCBS78jTH8xkJYrx7y0wmyO5wuxz2GV34DJ2pLl0ujRrrEkQciuotCc9
0z+LwvQpnNKdrHcnkjW7MgeQQzkCErAybAEDmkQW7aLt3VZOH4Mi6S2j0DUrjBUXXbezQiJXCXN7
0IQveS3cRGn8E8+9YyFkJ2CL84yfY31s5tINQUYLL4oTZzvgDaXCoUyerhvEputbnRv9CSt70Iq4
imc0jYHN21iBdtsRw6pUnOCjztuw44liIkcVagUhCjVz45s438+taSXjfTDfhjyasM0YtVKK/pKV
UiRJ6mDIUpxbeZTDQ9xzslaeJky8ECYz7xeM0Tid/laB+yoxQLnxue19vOT8699nu6C40oXxQGqZ
iJjHRmW0txfMXdB+aOAkzmTFfuugyewJX3hvfs61ZecZ84BgJ1bG66ZoJGvuweAOmhm9B83faHDM
j2PhLORAI0u1IphIaJXhUx38DKVbXeCcIOdjsYuDTQffWhooYsut9DOo6n2WFRbSJm9opV0h8B5r
PA/L7qZp/ZKHQPT+ZxpBtjUbG9OAfdaxPS84Bm/LZDNXv5gHC0GQimmaRWKoOhOQvFUv8wIH7vaF
YNJCcHggqjzDYJzFKHR6rmYJoDtiPK1tpcltkjpi9/O6zfOMgnEUgRLIbTgg6AJP2KweMXMk9Pvr
IrhfiVrNykUkQTgtxYJuQAs8fAX9SFpCDk8UrWve8V65PBNk/MVQE/xDs4h2/Aru3tz8CXy1sH1p
oy8ctTiez2S8hTyIEfJxtLpoZbzyEq854nmDEced6InO9GnepQXHGf7hKLHkDiRRDdvsjFUE4lII
AFlHCLkBnjVW0wQbaw6gbyo9Po7vtm1chDG20aRY/Wxz1DsLzc3IWR69sOQAXPNEMKYRlZ06oOKP
F1V7mPtTM57ihVOS2K62YLv43zNjLEIcZHEgItSgSGCCVTh1bUVnAQVwCcgKqDLucmfcgSuWYx88
3Rj7ENsRZT5azY1CN3yIdxTACKs4J5AovUwuBoYxPsgbMtkuIV+UZR8jNZFTTPdgziCJrfhncpdh
VRz4ao5Kq6qtM7n6fX8KkfHSIa3Q4d0+qtPH1PDXWatMyjujxlEVE21TgSG6isFFd4qEEQA3t8Py
oJtYvpnNv3lQrjRmEt+lGfQcIAB0Sv+GwOu3maPWmJwHpEXKI3fcdi4X9ZjMt0o0jUw6onWd+2L+
LOiYcy0f5KCDhxk5em0HgIss6n5WXnMK2kWQcmTZAyDJEF8G0VLBxdtXPHB1nlNhF6g6Dcg9XY42
t2qBhvpEl58NjICFdoWXHnf4jGcijFfJ8fbvkg5nSF9ggoVo4FXfaz8FPPnwLO/nV8pIV5/jyEp+
ZLy9Tc6dVBl/Q3SARy4F+m1GjokYtKbKXrJqNN6u333qUq5dA8blNGI11uYCMWIFEpPEDof7GKtz
xfQkNC9xXnNMZWuEkIirO8C4mg7vCi1oUA8dvGof7jCvfFDuOuRBxB0+gaOOI49zihodgV+ZZpQr
VdvNCHWpXFh5lGK7I63saU54sF/bY1OyiYqAQRvf74qvJPUt1kLxwKAg4YC8sKRdAKTPfI+KG3cA
5w/X4CKLuXAYnsdWo47MoXEWj3aiAic49R5QpjDEbnLgrLaTh4swesQrxZJYLHo5wnC5vgjwlHq+
z4eR12hQeFKYu6a1laSVQEoD0IroVgU4vZPZj9v+R7i8CeNzrhneII92RIAXCOkCBulno3AroZms
lBynbMHujninNJ1XS/Uxr1WrwShZ1gASDW0RMzNtRcDaWgKrm/akwp8oY3+KvqtpaDXzU6wOr0OH
yWBSW1kYelX3UiWtG9fYhZAzL5xTO6wwp6wZrqTy0vVtK70cMXPXezlo6rQC4lB00vxhn52L5/ku
2A0uyliArgRIzz13vpR34MzF70pD7hs6uT/ak9PtKcumcIu9YfQVk522C88SZwhmU0mUy7BopWK2
kO1XiVpZJsWM6NeR5oGS32iDBKKQnDOkvKnXSgwTZGO5UjDTQxF70J3Ca5h8uu4weWowgbXTQnMQ
R01xcuE2NT/nyYM6v1wXsa2ChrQZe98iGi6/3zg5lAZx6NASndXK0erJF0Jxf13EtgvBCsX/ymCz
LyCRRZNAOcbUx9Ed9ssuR8M+34tO4ga3PGw/jkJsrqWPYz3NFIVKnhwx/pyBEPe6OvJmugMgVlEy
8K/B7qHkFG7DyJHB9qH0ogrLTViIR1StPNCrfZWk6iSJs9WF1a4So+dBlicLXAdvWoPyXpK6QQIy
DqyTK4PqikNqjb3+sKTKzwnsnnKdOnLdHeRqAdy26C6kd5aynTmBajswrjRg7mNmAKR8LJBsiIfx
W3+TY+6FAgtQRscGj3ZecrOZsynA1tcxJqxLbF9SCUBtFQ0oho3Dg9kcJmW3SIqlNA3ny2x+mJUc
xq/HwChIWrQTgSnwFEpHjditiq3oO5W7GcjTiHGijbyQfIFaThU9VIEX5oALjFyJT91Ov8SHlGml
EvOl5Gos41zByLLiG4furf02+qFruoluEfBKlF56Nu8Gv7LNL7xKy6bvWUlmHIO4iGGuESRPav6l
Hm/M5LDU3vWbxBHBVvlMowHHVg2A1ALje6RpznAhNrjbOcFg29wvqrAlPlC0iqmRQJX5nbIXd9DR
XcnvHcHv/MD9q4GolTgmKuhSsrRLj35RbwR2p1X7Mv6vJ8cEBpDHRaPaoz2pNjfjsFPAHpc+Xf84
WztiRFypQR3tKherQBgmDFjmdEJBvFd6JHtg2ilLzGN0idss+qkVte9hkt/XRvbzuuxNH74STQ1n
LVqZeiOWUN0GDf33uKpsVU84LS/ODTbpf1+JCAEsi44fWtciiL8FE+UqQH7mYgRqoZKTcvHMnHEW
IF5UNWWB+Znpt8D4aRhfu5ozCMsTwbiJIQXLRT6hAJb2D5J+v4g3xPx8/ZvwRDD+AKlWYGS0oCCG
5EkRKXnV4vZmxolN79S+f/Z42Pz6/cM0ylDPRgfX2mHvq3nr/eSxOdbYxWrt6DG+iX0TW0mAurbL
PVCMwPZaY1ajANYB/g9Ojey6ypiO+/2nGHHSlFqOG1BqlaUNX5L5nPPW6bbrcL9sXWbhRgsjzwYh
pZVZl3imt+wy3Qr+h7Tr2rEbV7ZfJECJCq+KO3SObr8IbnePcs76+rvYPuOtZutsnmvDwABjA7tE
sqpYrLDWG2UNwovDNx2AGt2bb1wuFuqEzm0z40GkVm/GusFdqVX2+ETHJAU3H638Aod6H3u8ZfK2
knEmSi1WeHEhzBQwftXKljQ/FC0nGv8vfl5DQRIEWoSwYKdFqitFT1CspE+b4PCBXk/73mnqZLiM
Pd6Df/sdDoiPfwUyqypB1NUuI+KoMU0BK1/70dB409h6SAO4uUp83TAtozS9LgwPfYLi7nmb3AKh
gY8+fQDd9pUXw33ZtcmMHNV4GJzyCmxh7+QYut2u/9leIC5IXR7c5vZBniQyfhM+XxlEmhVr5ntF
uyXZYea2nVPd+6qbJxmMw1SI0cfDABrFxpld2Q1dWp2zgPjmZQcQFL3JnFaV7cnP1TYy7jMtRSkR
W4rU7vc/0PyAjh+0eOwHa7BHJ3kdvfGCApdmtQU4zvNHuB3gndbKuNVwMuTRDGnuVC6tpMMIzTGT
b1XxSTccPXg7L2z7JXZaKJuiCsopBRRxSDGS/oMg9H2wYtDBUviy+vm8tO1b/PfSWCyVbsrTPkDF
HZ0rI5J8u3C+Oy+Ad24adXIr9R/CXjU0BWHQdE2uO0wmLEgGWyF6psG0o7j0LdNbDbJimc2VTZ3/
GSXVGAc6TFGaqR1ycLRDLD8Ye3JrAP2AJod5WTGeY9MYPyPWAdjSUrwCBo/yisaufjffAJ/cAish
Aljl4fy+Uvs6tzTGqxQUG2kxqY3re61LLHm+kvVDa/7TEF5KeIvUAh7MNERTlxUFXMifjzCLxWFZ
Rjyms9JaPOLpz5GX+tOBNrvrVx0GeDo/REFIPBY+F9WPxhJfF3oSzuhP2wdJZsy4BBNwI/f+cFz8
/gJzoNwCFLXic4IYZZkqwOSADOdXO6GyS30F9TX+tOR/UZTTghhFkTPJFJTlA4dAQjBB+/dBD4LH
vYA5nfaV90bcXBYgflSCxjRZ/oJyZUaGKQg0iOgf0cAaFhcpec7NzorHGk1NDUCmv51Xze2RpJNI
9s2oJ6Fhhj12MgW+w+wicPHNK3rT54OL1g2fxoQZrvzE5Vn85othJZnR1EoQ204AYrMjdeGuGdNn
U/HKbgAeL4+OfbtcuRLF6OUwjuZSVQjnO2dyZIDQg0rS6Xb1pQGgN9NXd6PTuPBwNi3RjjzOvE2/
TTSKn6FLSNox1++QNKTrUdJzxupVJUBtLFr3/Clu681JAnPfGnMakLBEV15Y/QwjTGBHXma6mDe3
Cumhrw9iqtnnJW7ffKtFMfesnH9UYFGcad3J+Q8UYgfmQdrpPR6Xl/PiNj3oSRp7z7atHhJTxeuS
hKqVFJ5RVlbRobgd3pTD23lZ2w/1lTBGMcW6HkUQX9GbiHqx3Jd82pTa+QknTuIcG3vdJm0nzmWG
pxmG2DHFrLuUrEnc8RrONkPM1XoYZ4l7Yg7yAgPZRv1DEV1FP6KL0uJsGk8I4ykzoajlYfrovpE8
1aVdCIGn3TTu6FACKu1qtLkQ3hzDYsFpQiMf2zxC7XryfqEdqJ3zMwU/AsVOTi6TS27vMm+VTLQ+
CYD7UkQEtiLGNIl8SLrOo1hb5zeTty7GYYi1HoFbFZ4xSO+L8SIXnfO/vx3nrTSC8Rf9SDO7NXpV
Jk/yBC/bTxcYCnkejsYDeit9WkcSnRy3QGRFj+dl83aQ8RtGJwMYJcUDpGwtDPFbRerP4o/zMjbf
AKflsfAvfR5pQL7FrR1J75rwrBvPXePnwnc92U8Cr3zBWZDOeItIFRo1btHNOdQNruvpiPZKtw25
NQaOs9CZOyxKgd3TpRhDH23RLu9UtwaSTm2nOK183xyjq8BKrPya3AR3vLzN9k39+3phB0bzSp+H
KgObYlC/JqjM5YtlmvcmtxK0nbtZHRzrRFAJrpoQBE+0RSRG31n+Pt/0ukufjcTu/HlXPysP2syz
B+oBv4STK7n0jFfvHllJNa0WEaDPt62L3K9LmT6n2wwY2/8Lcz1PZRgvImAQsyoDjFnM2nEsMiur
bmqV55F5QhgnMlRjGhHagxLrz6qColSDJr4y3J03te0IebV1jCvRxSoMCa3czIcGD8ZpF/sBpsuo
36d9lyovmOIKZBzINOvq2JfAP6aBh+QA5PoYPlJ0TEooBEAl3oAeTyA7y9HEKjARgDL6W2CwpxTa
yJ9IbuNH7zzsWY73Z2vtVdvkJhFwcL2evwDX3o71jBN4cMIpg/ElgbwQpZFRxg9ARt8dW2E/Gc6o
XpKn89qxuRQNU+a6hko4Woc+21XV63Ou1gjbEkm6Mkl3scQlJxDdVPOVCMaWGhA3dwJBaF+1l6a8
z2R/5A1U8ESwlmTMgUYAxO9kmotcCMHDmde8zBPBWJGQ5NqkA3bCGaTIBpWiPSaAEVc5CV2eFMZ0
VBKTGqOZsFXxsq4eE/nQjn934gpTbUjzRNALWhrMxJtyusrL/XmN4izhY2ho5am7OS27UMLv98KF
IthdI4PM/o+GdCjEO1hhAI/A9vu3WaaAEhYuJm1jZ9H1nVEGx1rO/fNr2X5DreQw1908ZaQDpyWA
1CSLAn9GTvAg3Yn3vRPt0uuB1+q5afUrcXRvV3u3CEAh7HpYPTpSlP4qyg13jmabkNdl4FwL24Z/
2kHGKodGnYowQ8O1ZO6G3Fp4GbxtNTj9PmOSvY7XoCKjMtEAkgNp5Em5VIvF+ZPz0VGzJbjg0BTA
2EsmD1HSmgCHa4mVXkUg3irftYfShOtPduJOKTi+bPvleRLIWk+diaXR0jaruPxnmP1B34UYgAwu
gyCzx9bvyyeTx+S7uZMrkUz42jVRJ5QB0LMVfd9JHZghduH4dn4jNxVvJYO5bhI1ywQhgd+JVNVe
pG5XZYFdGN1zHyqHcEkLzvuJateXcG4lj3nwVkQqp0XHjS0uuzlNLcN474eDafIaYnl7x9hv1ShB
m7Z4pw2L1xkPeXNZ8ArR2z5C14HuCigt0WDfuGToSCejyon4qneXC0zJejAo2i8q79B/zstAbhru
ShxjuELdR5GqIK0j508gE7PravH+RBlOC2JMdxzC0YwkwJJgBs4KJQwLmDdtKdmp+hYkEs+Eeeth
LtZi7EeAgeJF0bqBH9nFdeSILxnyVJItW/Izn4CS+oSvundaHuMz9DRtq5zgKaH6xFMQDf/K6fCQ
6bZN6rcY9okbJhLKzTXOaYr8uBCsxAQJPMYS0GseFdz30WZe/6QV7BtXKnItABUQ7W+jyLGGg8FB
D1HdgZeq2lZ3A3xsigpkY1QwPt9RXRuAuGzA/U6je4pLFGHeqULVovSyyz8bSVhJYwwYrVGJ3FEo
otb9AHdyghckrSxKcZJd/tHg+UoYc/0aZdZWU4qoQpivVHGwEiJaWdZz7pBNn7SSwhjwUCdDWFPg
g1QsLLJcyGpshSOnA2fTqlZCGBuOpzw2uxo9Fmp6CIK7aOK8T7br8CsBjNkC5q4DDw+yRMledK9T
13jRaBHSvJXc6NC+Arj39Q+80kogY7bzkgYdsO/QnNXJdqnfFOVkZcGNqDxNPY//hbN7LJxom2iJ
pOAZ63RC9lwJ5X6a45ZzBfIMiUV8KYNpyWIVEMQt6HQkQImYuVU8p3v6Zg3uJu4IxaaLOG2gytzx
KlmKNBKgErJPIe1yvzvUewrlxWt+31ZwVdJAk4F3JdtE1Lb9UJAcw7hZe4jHfdv5csy5ov7L5p1k
sItJO33JKW0OneWjfA40raECnK9AfxRvNns7wWBgKURFRGuyONlqq9c1XgG0Y0nydAz8Gg74+Lxf
FICZTR7Oqzr1AF9uqJO4L1fHggoVydBGoJHWNgXgNxhhZWE60hI04w9Ys8HW83tt7M0xt7WEdwDU
YlCbuyxUf3ZC4P/depjDGuIJjQNajAm29nIaIitWLrT0WhUfz4vZrpSulsJcTdIkAFM8QxfNB6wR
ojEMXvjGC5gaZJDk2ZjvvO6Py0104GFubAMGrCQz11Q3S1kmNfDpg9c/0ZGh0pZftAtKCKMeTUfZ
84dyt33U6dyYy0rIh6qeRDS2SNExjS8MkTs0tKWFJiYmdcVQZJ1FGpXUbJDaBoCfo3alNXupuDt/
XJtuYvX7zD3YAoKlNRuEmVrxFo3gk1MjKy/254Vs7tJKCHMP1oVBOlPGe03o/Vl6wxVi/Z0A5h5U
QEAy9CbeuVN2oVT3BdhPzgvYjCNXK2DvPSUm6UJQ0Kr7u6U6iMUdMh/WMhBbzzgnsul3TqJY2B9z
MGMJLIEgOlET4E48itpN3ieuzMtycQ6FhQUVJgDvByqWNJfLhVGWFmhoOedOt/2LC10tRf4cpcZi
XE+1ASItHVAnwbfIlG0i3cpCbwP7MB4519H2gnRkZxRMeyA2/ixN70pRnBdU97MeRcdDpz6f14Ft
tEogIf0rgH7AKjEkNpMJdHPcCHRWNnopgA+HkBi9LqEPvoQd2KeaHS3BhPZymVIUivpohFbEC/q2
FeT0GYzPiUkJmq35AyOMNqJU1/pVeGiONNNOuwqi+mOWnde0tLW7kigpqqkoIs6USYDUdZcFvUiL
MUt4V0yVUxfqw/kN3vJFaxGMukhm0yDJAl+Ujd80LXJnkMSXvEfalk6uhTBaorakUxdAAThGQKxC
1W+jseotaWruiQDI2rw7lnXI4yvb3jxVN0A/jv+ygGFqudRDZhSI05XIEYLJbpY/yfhK9Md/iWDd
Rj/NFfhn8GxagL0bp5bcHUouVub2CZ2EMEqQJV0cRSnWsSzhTwLq0agiP/JKzTnulieH1QQlamIZ
OAKO1jxp/WWshpbAbUrdsqP1jjGaIJu5EZERbRFo98V8qIpe9MTrXscX9Xqxk7vSG3fFNy4QBW9p
jBNponYJlyiDHU3tZSXM13NWXhiJzgsceHLov6+clYIMQV3g2nIa8tplD6GQWR23u4luEevg11tI
t3glJNInlUyUC0/VbfWQuxPouNBECZxpl7bBxtxZd3rPnhPIRBKz1omNMmGkU5I1K53con4e2taK
wtHW+8Fa9MeUB1LHsd2PJpHVGit5Eac+xyNnqW81/SlIONWmbTXEyI8k6waeasyS4oXWN0w02fZ9
ZhEptZTmVTYeZF4yYiuEkcCy/K8cJkbqh2iY5EkH2EIhW2Wc2bl6l/Y7JYZtqRLHgDdfAUDNxhtJ
JujTVBlpBSrqxow8Nu7KX3xY4AAHLsd79qzei0CwVo+CA85Q/BXnlt58lK4lM6Gakpqphs56GJi/
gMBp2elXGDT3BlfzosPEG4XY1I7TOtkZ4wEddrIe4s0RNJ6q3iQj57bfNOPV7zMed6iHuk0KKLyQ
XOQysWYCAN+H8/fuR335i1WthDDuNiow9CCEUMFjjoaS8JjhIW8puxLzudJteUgcsMaAwgxJi13m
Nw4I6N4Fj9yc/wreShl3PAHuXOlnFMEFNEjED83k9ClnMzdNYLVOxvcmi9aSNJJwrejPI9Bbmrn4
JtbZnlQAaTSal/ML2jTslTTGA0t5C8YkiuWaHuMQobzpqYgNeWE8b9sYFzx3Wl33NAcjo97RJjd5
dVnw8oybXne1EsZFVQlY4DoZuSSKkN362v5/S9bzTJcwTqNtYhEk1FgLzfCo7wiVbPleQr/x8Bhc
8bLaH2XJc1rPOIp8LvWho6OYspb+U83ilZbo9gQAjUSRXlvMwQgB+p0rw+/l6U5bErvW57eyONRR
eQyRlFb66Xs7hejAyucLJToGrew2MmjeAXbU9yCgTRNLEJEmV1FHbs3LeRov2lZzz2sZ5/zZlt9m
nsM6moCr0bXGronRehFk3lL1HDHbpmMQkJqAq05mu23MZmjGloLRKmjqkbLbpXhaqisJ6Hs8mODN
PB/4Fn6LYryRVkkC+HcQVHROj2pUeQj29TfaWUzTpBkfaWbzRbCSxzgetS+TWJ/Rt6JWduAXHiBV
lrvc15zyWw+vpwCbILyPfFCr3/DqOJu3B+rvaP2hz4KPW3QVW5gkGnsxQAi6oOJmhu4CDfwD9VhJ
YEzKmNs0VGlHeGekVh72thoey+nneSGbUMXSSgpjSuag1DXB1LZjfBdt2cYY23XvNxdovrw0nNYp
B6vF21QGJ7MCPkE6V3P+A7Z15vQBH5MNq40c+1mpCpCGf3TqUvS/waqdZjd6FLwdFK28B8rmCOZq
xez8kDnpBihVUBKr3dkW8QwPD+INRXgCyy7n1tq08NXaGHvIkmGsAHgOuAJzn0oX9WDHPOC/zatq
JYIxATlPlE7NYXKa+FJXdx2IBLUpsprw7fw5bfvclSDmBq4zvZUAEU/LvvEdnShL/Ryjqgc6/Ehc
zM7ucr/ZNa4OWJDG75/NHbAmnMBtHOFAR84WzgdturXV99C9X+lNVs2aOudAbelMAAwYjZXHj63h
AbSZ27u2beuGAdwsWdLA7fxZlNmEYzqmNCJWXXF8yEdO/LTZrQ7P/FsAEwkU1dIGBuWGKi4AHOek
GGAFiUr63uyAv2djvppyWSA3pN+Q2D9/rtvbeBJN/321jRq6rlu5RWnGLJNLsegAV1UAi0aInG4a
HkEq45yXt9kBvV4r49YCuZhD0sEmBs+8Ng79VYqgNXKq43QYnelHAaC12OMWGLaKd2upjJtbJg11
cBM7nO27fXqgdHo02ydya12bAZciyzpSbUTVCWOPkViPmaIgUB3xfFF+xJiwafeD+VJqjYUCojXg
JXB+RzdPcCWRMUwZBE5BWyPEawCfaC6zlfTv2XzdLscknzjemieLsYRRVeKYBOgHEs2rRl+sGsMG
SfkUFrejkbrn17UdUyIhLAKi1VRgep9VUwmzJO0oSfHgFSiS03QtKGZvKYFYdsm7zz+ybF9iypU0
xlcvyVSkGu3kXYxdgkswmy3JuFVDPwVuSfyoAFvB5MEPbb+1V0IZbTGroVMNU0Zsdi0cNZ9yjBaR
FTjSlQpY91vNWlyM4UyW6cx/UngB67WkElGFPrKTmG07ahEwU9DAOB+j/mnIeIWXTa95EsDOXYLj
xaznzAChvShYqHI3VlYM3B2kSvDl2NC/aCAzrAG7jfFfSZnkitIjfKjR4NJeFffBBfHxf/dgVuAo
/+aCVqIYz2UOzRBJM/gKDR0EsIlWWu2g84ZttlViJYXxVHKmjkE/QQ/Fw+wWHrkGOrGVOHr4AS1Q
uOm14i9u5+v78+bGWR37GhlLkvVzEKEeWuhOFxYewAl350XQDTpzVux4f210wZRn6AZOMB6+HExh
ssvOHee7ZXjMuJNsm4Pi4An+VzXY4cNZSGtSx1DAESj0wz79Xh6mZ43Y5CpQrNimvJayBajF2TIT
S5TckEfwsFnWllQT/ACmpmqEbbMeALrZxQNg3MEfgVzak4SDTH3xhtwuNqXnBme2xw2oNyNCgmjC
ANinarK7jLGYbBRyPCtFv3ebh3SXuxh821HM4o8lO7gmKMrB+bPdVJ+VVMZ9gvZZrkMd7UXacG0E
h4kHJrTx+6aOIrpOM5KSzrbFBz1qnkKoSU6qVM5IUKPj4VzSu4vRzk8SmBX04HbA6EAmOVqo2rn2
kI2zH1Y8etoNG/gkhfH4y9zUujbLkKIr+6LOPZG0j20Z+KCTuu5Qx4raxjt/NBsK8Ukk3dpViGdQ
ElYUxkSAl/6Yun8w/GthCt+aUOE8L4i3g0x0YLZ9OudIQoAQ90cb/STZfbi8/p0IJlIu26UFlj/U
IO50a+iLQyFjeM4ceBE5PexzysBcK7EiTrMUtaJDricHffEAYIjBM07HbjOfZzsbUdWnA2Iuljye
pFpqsChTfpuVB1kVdsv8fSR7wwic8/u31XdI6+CSKeJqBhwws7A+DtOwDiQJibrAF5/Ux8SbAeLk
owHDJbYJhDuwqnD0YlMBVzKZ9YWAcSIkEyVHIG9jUNi94KWpV0w8f7upfys5zNWZDtVSo0YsOTTH
1xq1FaelVcwqZzkcMWx3o1qWrVlXWE4p9ZZpvKTgSAV+J+egNh4S64Niq/ZzqYKcJ5REp0SawkCr
dVNY/VVrT8dqN9nAvXfUZ4oJUgHo5E/mzj8Jp+axchmZMvfD3C2io9+P/yxO7mbA+e+94N6wJDfb
8bmgN9376ehUxi12GNVrahN7mmQvWfY/tAFtvTs/LYnxgqQPBjNssJ/JhX49HgK/wqDB/KK+JM8t
YB1zL/qevPOGDbYigE9SGZeYSeWSRaYufvRZCt90NMwnjnnVAYxTsus3MMO98xrneVvJuEjdVMWi
XLCVZgl+BuUWrXU83aTH/8U7rk6LcSKJLIatEdXiR7Y/+kZpSLqDhjyvdCnsBQ7C94dLOieNcR8Z
2ha0sYHLCqfQqZdsn3axExDdVvLpmJaxN+XqXi60fQPecJm81LXYWHOd3nTttJMwCQiofJvM2U4U
Olsa82vJGO/jYhCdReyuazm8wEvFb0PDbhIkHZvpoo6K64UsvjEUh0SK96a2eNlIbCk2XmUtP2Iu
wemTlBOB8/wK4766bDZqfcKuqn1nDcTAsHud7BS9+P/3tkMnQW6iKRoRFbYxcUiyIDPEBe64bR1S
RocoXf5IhCFqmG8AzR7b0CXrjdSBbkoCb8UxVm/SnJNY3coNYA0nAYw1d3NOkiGCqx/t5oISFpX4
A2YMENCBXJwTDWzezythjBEnVV0Xc9qJKCvNlpEp4I4Ibb3CiHTyKgi7845f3jau09IY+wUOgZSh
rgs18NV/0AvrmeBcvI7QM61fip4JqABa2ej82AFc32PiFo9clELqbb9a3OkTGPtuDDltCTCqUccZ
3fhIMy/Nbtq1Xr2vDi3ykM75NW8VAbC/yH+KsgZ6ApayUG9bRRiE+ZdA2pn3ayim3pcORkh8Hrz0
lotciWMH3jOSyxjSQ8A1qBd6/y6F3Nt76xANCf0TmFwzRPKx4NUFOtUTKRtxpH5/oPj1IJJAhhMd
hjSC5OnnluNYC2OMQRCDZBSiSMKzHYi0wZNWA+eJ29m1GTquxTBmQHoN6JGJihs0tgxfsCSrfFT3
8QXl2VVc+Rh6vGQxb2GMKWSkVkG+jSdZHwJPOgXbgRijUht2Dxz94x0Xo/BVlJtgcu5h4TvDp5Cq
xZFSlzdW6sT8kte2NLhFQ8If4MF/jq7koJRAklhD/TzaYUOhuoSr0Kd8ltUjLxzYdJUQ81sa/ZqV
KibtBGe/VIj40dFPqWmRSoov0j1NIoUeDyaWXsas61hLYwK5Nk3DCSkIVC3FxlVNV0EBLxgf6uyu
a99jHhXfVpBM+6IkVSLoV2K5CPLADCSxayXaQnE9zAiUlxI5dlK/13ntNyn5UZihP8fy7XmF2VTM
k1y2dyjAC6qTauzpTDqvk35WiDwqubL+TgqjJ6LRKRGKXNATWbAxA+J2i7orZY3TxsZbDKMglVLH
CropJMeYd1N4xHydVYuv55ey9QRcHRRbFtG7CGNgcig7eZrH1rjocFRLkYP0YDwigZbbfyIOgL5o
eDCRDmDsORHksqwKnI8we+34INWonjd+rFe8i2vzJsH0/L+CmNhUHHI9r3sIov01qYt4E1QVGR5m
gQUW19oK3O7l/NK2T8sw0XAoAv6SLUaW6dKo9QCJJHqcQ3QATqJTBZl7XsrmeQGmEdcXpmIV9ryG
Ei6x1QVE+AXA9prnomjsAj2iSf7jvKCt2ArjMb8FMXdXmompJAFZzUk04KeVwmWBBJ+l0oC7Mb+F
ucCRt4WUiDweMQi9lkWdrSo1mJkZiD4BKjhe9nGICKpVDpOOpodYP7ZgPp/V4E5WRV/OC38OQOKV
zldDW3hVrHkNECrbIbius8mfwMhu9bAUNTP+xPBX38hYZDCC6DGsGiQJTVvXCqD84o3Dyzr9l50w
ZTwI4TlFtgIkj0YRgEUcUi47J9wpu+geeNOgHXpG3dmdnRy5oH6XgeBnAqLrjofLsB30AcD1P/LZ
ApEcLk0gBLmESgctfMUuxjD0xtZvab/ivCMVQC84G7tpriuRjEfNq25BJrmAqxPcWTwmGuelsGmc
KuahTNM0kKpm/I6RiFWSUONsw/uqek6rfYFS0XmL2d63lRDG5wxmYJZNWkqOco9I7FciQ7lTLsdv
5X7Alc7Fh+KtinmYFoHaFpqBW5Y29+Vu6et32bPxNiALNe/n3Xyn3SlvnEVSFf8SR5wWyZaj0n6e
lUGeqEzhekEKdjnOgDUo97VXPXIHVLelaWh6BioteI3oDqxiJC2JzKoMcW7mbkLnMaUDla4UHxCB
sAFeqXlTCVGYESU8wlXkYD8L67p4GUQD55dIwJmPfC3ktQRsFRFNWvv5VwTjVWcQboA1GOuR7gcA
wkaYcVJEC3knpA4XW72enc7OJttEIzfn3KgFfT23k2RmJ+dSbtouR/xXqbIvVoFrpvJdX6YuiMG9
tA6OUyEdS2m4XALFDpWYc/Fvq+pJPPNiENog0/MKoXUV9pifKG21zHdZSzhiNq/H1f4ydl4TSRo7
glUuQmlrU25l6j5KQy+WXzn7uamZGAxSgBUBeDG2mqeJZiS2A5z0eEtg6wCxPHZH80e5B1zEO7d2
uLl9K2n0a1Z2kMp5kKoirC7Zo5/SUV4F0W4d2tIF0NZL6loEh/v45wll7KGOtSUakxT8rpV8Hyy6
m6q4CcpCt1Mt89Bm46ix+T2dMi+TCzQEpjdhF1y1S+mVVfa+aBWHGmWrFcQErjiYpxTMqgOj4/Mu
qF2tjXqBPTcnL9L9SXtV0sUrNT9J70tkf+af/fjz/Dnz9oAx2GiWDS1vEQaRXP1HE2ZHjhEdE4NX
u9hMg9NBs3/1iX7I+oQBhC1MI05Yu5W8/kraURRbyKt2aJyjiDEoDr+NOx76BG99jF2aQxSoRVVh
+ke9GJTMCoCWt3z7uz1kjHKSCz2ctQJUkOmsoR0wdUkT3aFr45/zcrZf1GDgwWA3YhcEMJ/3MBdM
Zaj6Hq9On/rW1scIpwtAM++e93jfvCpOkli4rEgs06FWe0THYMUeL6qAs5RNP0ZMU8RzAg7GZLas
HtVsFmF26Bn9ofbXS3uRtw9iz5GyvYqTFCZgaVWxMfMFgV44iqj89S66dh7/6ExOMpgzkbpA7TSD
IFV0oIQH0k68aR3DQtHbDrk0LpvbpgHBBwYIhA4Wsqqdi5AkYwT4YrF2OxJfyiog+ipd3GlhMVrn
l7ZpOith9GNWFgukTEGvWuwe6VwpfigBySDv/04Eowb6EDQC0P9gOeBILvOf2RAfqyp0zkuhv/Il
NFgthFGDZhBqFdOzkjMZ1414VavEiruXrNetsh7cv5PFqEMrRXlZkEFylnB0hhqvu2B2w1Q6Lulk
TYPGe0xtdZXDhn4l2Qhy2OydkWUkzkVEBBl4g+dHCq+7HOaLxs8ueUVF+u1f9/Ekirkr8qJLU12C
n1N9BfXE1B892nLNfZ9thh54JYMPWcIty9aJpDBBFSKhQeT1gBnbCBWW5tW8rK5ETHPwqnxbPdDg
TztJY9RcmRZjSPQOSewp8dKusHQtSa3KiG7TKf1RqcKdaS4/FSG4aiLNLQCL2Iu5b5jhrlOqW30B
fnKc7wWMKg5dQjjqtGmDBqIBSTMw7sHWs8JQ1FO9x7sxVKf9JJn3DSaDEsHklM22n3Z4iiuKhpwI
grvPtt6WqPaZArzY0n887MLSlkJL+f4L8B0NO+YFD/p6c2knkR/B0Mq9VL0saCFAbBxwCo/DAO4G
AKzFOseJbXlMlO8/8rSK+YV/OusAsA2sDzix6tIMHoux8OLoNa9zjo/ZVCNTxMtbJxjK/cLjKy3Z
BI4deMvOqwBzvRwFG3wKkaW9DKFFfM3L75UXEJhZ6bP+dt7nbJ4edhJQC0gHUjzgz6cH1uskBhWz
7BRS7wuy8l1DC2XQVjcgrbyPJPmyD0TXXLRvcdTaSlVddHlSWaaqH85/yEczHOshVh/CpqeVUZQy
QArA09bl9Vg137QUZpL36CKVjrNRHUJd2CFH+n1SlSdB0XdCptpIadyOZAq9YC49iaReqpvftaWG
JrbawSjK+3QYLs12TiylzPxQMx7SSjhMWvlYkfYqadKHQe4vuzn7BiQ47/yStvcW+oNksP7RAfh5
b+dwGAqxSGmyyrzGKONl6gPK80k54I3umQ6PkXPLKtDg8Fscc1eFMmK8LMYTQFJaK0WXuyi3lphw
h623fPlaDqMyeqrMZloiwNPHTrDSJmgs0iGkHMJX1DXcOogLDLcEmApRhGMX1rtcUL4TqXEyndhF
RdCt3u+7DNxxYe0PifagphpHrTlbwQ5ohWNrpgWBY1aT0VYw6kbqDpCWvMbIregA3egG6LcBVPKF
8ldD+N5XMi5QDPQ5lAVPSck+0yVXMsPvShRwFGp7VSdxzHVTG2JNJoy+OPPwI5nB0lDcL8PDeaVV
Ny7q9ZKYsEpQgv9EboA7WOZ9PD6d/33eGhglLVVUvVJ6QdfEm7orfXYbXjmPJ4LRTzmYm0ykOeK2
0+2GNL6mtl4JmPDzK/kv5v37ONhccCsg29+OuGBpilG8zBwtcZLnxk1a9GhHrqBYgADlyOSsjSX5
zaZc0UsDV8WMGj1Q6Zzwe3xI0Dno5XsNCY/0dews9e68VIUeyhfffNJzk0Zdq/sWbnsemhgvfTkI
H1TE3JqSttaQj3tZVa7aqr0NOqO3ykV5K0kc22KTXpq4KCxlEr7VA1gGZzpKEQZvfZHfmHqGsU1d
OQS18r1syZUaaCAeVY/REtzVAGntYu27mfZvfdt+02vlicyVYo8DUD4M1BRz9VDVzZOwiLuy7/xJ
6Tw1MDjXEW+fmdC4qEkkNR0sO0SDB9E1qxKHXfQnOPkYZkctCT3/CsrBjJhQJkvaVDhO2XAa8yho
dvAn76S1CGrwq7NTgdvaJi2soYldOXhL4v+BoZB+5lf9OC2D7uZKxqiV/TglWIZyT8v1YAjBwEKH
ygiaf4CwsO+4mNzbbuokkXWF0SRiuBMVMdCgXAVt45vJtM8BqdqU43Eae7/IOleJZUufRL/NmgMq
3Y6oLL6cKn9Qil5vMOMxNbwBMP6CDVbG+xqTcmPs9unteQvcVsfTchmvaTSzCBJUtBMu5Ocg/VDN
HwJvEJ4ngvGaemYKnRrDtkmr4MWpAwJQuCh00f2rlbA1knqZIoxcIHszS75ZHkh6QG7970QwBbOi
WxopF3EgpHghJLf0/B/V4KGZb3v/VcKVkZICNrSqacJ1xsgKbVFBBOAORyR7HRmz5zqvDLh5Pit5
jA8OQHFVNZhnxlz2j7m6AIiKlYTvf7BzKxmMr9DVIhrbuQMuKLxyKy2I8LTrIZo5B0SN84u7WImh
S125i4WIS9ujtcJRi/mpUs0C1OSD1cX9HlCEHH3bDNFWshhH0ZjBWCkRIkEdo1JR9mgE77NwC2Qx
u8S44vnt214XOMAUNAUaX4gi20g1BrPApaG2P4Li/0j7ru1YdW3bX9ltvWsfggTitrP3A1C5XFW2
p+MLbXoGssjx628Hz2WXcR1zgh9oJSSQJYbSCL0vFFirdPotnMPGuywJb9VM9x0wuABNmuJYwZvn
Xi3toAAGQlOvvm7MRdc5Q3mvZiLgZW2oWhihGmnV5DjZgwljyb/xTRqD1qeALcdbyHM2qstf673O
iZBD8VX53nC00Pr0IePRVs5zq1VTs5fVFYBhZlxyZz7Y1KrpGLWf1CqaWEQvWnck9Dkrr5Lan5GL
2a6cjCvP77IKeqKB6VJeyo9glV8OGIoI1+VmsaFr4xS/fP315lo2HWKxg9OOjpZV8sqLMzNoQ7MV
8Pwt5to2J42TAUYkiaZ6jZpKWzd7Wzbhw/bCbQ3qC3PgB0st9oRD2NfNu2jOMGBfUgyVUiizJ4uu
6Bu1blWYM+gqOXiP7iKEysS4BiL9rXOYVZQOYvd5wnqvbbL8Jk4IgLES308eeFr6eumLZkl6wB0k
/U/JSOxssBJ5cC3IQBrjuBgovElmevpyR7//E5MF2k3R4CzHTNak93L4qBWbjC+/7taL+3zsRHUo
8gbcnWkVtSv7+MP8bxBLUnaZs1bydVo+g3+kZ3OEihcDTRBoCoBKRR7CPicf0YhoLVE3eAVg8qzq
SvxkUA3XFpVt7yZYB9vgSslnROdiN55VOvmWaRpoUdYPSu9YMjm5NsgpneVfu1wJguAZqIq0T/wg
xEhSpg/GlgGqvFjXy/gwoK/Tb5Epb9tFac1HI81VORmHdcd6J0k5AkTonocvVf7NaeZo3C/uuhHU
+XezJh8MBNYp1SksFHF6o8qbwpuRv4ttYAo4eWUNjuhTg0RNNJaEAgLR+Ppvqed2EPeN6St0RgYu
Sx4cE2RodcEnNYWrFx4PMZShQB5Qw/NbxBMi3N8zXwE2gCS5rHbuQzPnqnC5eQaOebBNyJ8g5f0C
SIEVzoN20wlTVu5I9T331l8P4YufCNMiH9TjMOlMPlGRNyQoauytEg2ej/lLpS7+bxVMxo+We4nw
JIZTMWiao5u4v/n6/Rc76awBkznIyzJwX8dwIGZZtWZ5YDGnv61m92rDaz5N6eCPUmAj0vgnpPOu
zFVGVEzbPtfWsa5/AzfpoBfe8di3MP0dCk8H0mdAZ05yl1cuoD4MrrCS/gk32ndVSuoAopfbtQ2l
MKi9W1PbDyiV/qwt/nJnvlc22XgIyWNVNFSWebmlGFiTuQnGk5lhewm1wIA4v7Vp+DfONvQdzdpc
0jFu9cF1yzEjeE2ZJntozYHgHhA5A1LVTwboGk0350bVRTPmee2TmQ+6Vw840oOh6zD6ZD6nawwv
K9+CmPR/M7p0xIbB7YCrn5CVGSWVyF1IjSGd1O6lhC/z19I//K+fxBLWGI0bDL76U3hWLYpLLUug
19DEoZE3Sb0BNa8Zwn7xdT2Xt6RnFU2Gsdx0blxXcJYGlC22bQj2WQCJjnwfKEIRdbhmJzYHE3JR
GM+qnIxsEvipWhWGZFcSEAvXnW/L0szJ8vLoeq+DSx8lMZarostK9J+flU9CryzhFqaWwZ9OqbZg
1FhLNSS0yVdZLyxo5SxexzP/w0wzp5EyTcm7Lho3hCo71Fq31dTMSuU5RcrFCQwTF+jH4LcLlPiP
LU0CN/EEhb+1Sn8b0VVVPmW9ZsVyY7bupu4Ku/fmDKKXW/Ze5WQ2SRJgGzFlMPyovwusjhK7z5Tv
Xwvm5zoMCX/As9MxAj7jljXER/gxPmDvGFu5o1aiFMu8n+OrGcT74zgbqhk9+DVD+gR5pcYBj4DO
gVUMNjK1OWX8NwWgV/Osditezkn+51H9sbZpxzV61BIJu1qpNzZGrlxLaa+YDTy+ZEbmzkafdwBD
ZbrGNJ0qQHKenNtbkVSaI2OTVomV4R2lasbgf7kx7+9XPgpeoSmCkQhxsoaCHVP3xJydH+xlY87O
ONeOiYC7Hnz9deYCVMhttthSnfwo//a1sM1VMeSfrVtSVFFJJR18orJkF7cMrhtzWHVjd3+SNBkb
PkWX8UWmEQuFUcqgiXCHwDl1yVfUAm9WsCAWTDcLA6ujsixXxFbNISg2Wfp28vK/aON7/VNtUQWI
W6Bn4OxqhHvuA5rBSxdf13BRIM5qmAhcVlayQroeai9eLhUHbkT6ixc/VNHM17qwzYBkn1U0kbxQ
LtuwhR81DG6vKN/qQw74OGuAgGdbAWJrUH3sy2Vkdbs5B6YLTqioHCsCFO0qnO2NYeI6k5UiYVri
+pgxShtM7+AdRXSsZNY6OKfrhbhJNgIIb7yFe9jMUn1RSBWOAA0EABnYeXysOFZTz60TRMp6knzo
G82sIunm6y94sQrMtXBlknRKp+cuT+hZA5pRKEnVn67TAodkxj354qx+VsF0oPVlwwHpNizL0bqJ
4NARSSs9DWc8+eeqmXwjcCGSPgZlpw0VjOVSthJqayFeavF1d81VMwyIM1HI9Iz5hVSjNdKV260C
4Zthdvt1HRc/CVUGnxwOEMjpCZU4CNUxBNT9Ff3mBqfc//31+z9vHyDOZ++fjKWg6VLo1aIBsm1g
zNI2APdYRNu5dfbCSftjPZNZvMh4ozYC2xRm9pgAgdFrxVZ3Uh5fAZaFRdazzvlzbZtIWy8MP6YG
6uy2Sm66iG/EdLvjdmb7G7IAcHm7dU8uNJPOTf/USNbXPTucsD9N+Gc9OxHCPpONljaYcFt/r5br
UvouNVe9tAGCwMzMcMFx7GPnTgQx0SNephGOd401YLAWVrEVG2IiOPvYneDKedRXzAqXAZ1FP7g4
BABrNrAtIHBkyo4X6V7d0+FgqRsbqOqN1s6ix6/7caaKKSNem2l+Txlcb7tsWdf3obHhZE6nenHp
em/GlAiPtcSvmINRxrQfRedadXrgFN5nM4P5ski89ZY+GWyKqH3QMEqIFqlXhbYPCDGlYiEIfCLI
nLFhnKw/y997ZZMRV5G46jQfChS9bJdN16RmFcS7gIKeIuIH4vVbx9evOrlelUH8oqj1AbSXSyLl
ZuAbW9ERK1PaE1DKl2B0uaUZeQbyhMnhmNBXzbPXxIWZGv2VS7NdzuDrwb2NVgV26YXLyum0RU61
Awn7l0h17r6WiAuHVsi7rqngI4P6jPJJ05ocUaY9sEZsePpxgCEBg8AqAjN7lJbxHsEMAD6YWxov
SuFZlZO5RNFTP2ejsU3epP2LAzx6ms0RNs1VMuSfLSgIlhLMaGDN8JIn3wOU/7ZvN1/33UURhAMB
VpNBfTGNLi8R/pXIYzxD91xXh7rpzNpVzCg8JFyzv67rYnPO6proFtQiD+Qohhkho0su7xhdhmz1
f6tisinKAReVejI8TkCaUDhgCLOLOb+Oyzu+92ZMnQid1Belz6Ds0Y/JovVNHNkKRPzmayC0eYfU
TPbqQnv4bwSXXVz7zyqebKhLwYGoygfHspbeJm1jG4JZXH9gdfXUN8aqdNgqZuSJ97/kiF/HeQb/
oWZLfOn6616++I/AwY1zCms2myqTK8njrjYAWOr9LyPxEDH48HUFFyXlrIKJpNBEarUmwTJCutas
u32XIIC6WX9dyVwrJrLCkjpjPBpiD7zSEpljJ36w/LqKy+vIW0dN4fWkhhDspyCOND5xOIt1P+Lq
WsrnkINnumuKr+exWm91iiMx3O12nsctqEWvSFLPdNjQ659XkPfWTJcrRU5cPcDKm4aVHdHOKpm+
hqkOzJDGgjv5SqXdjFJhFKWv6pxM7bofNHoy4En2emTmpbRqXd3O/FqxjEC+ChjZdCpbKjkgpnLl
zgnKrasYBc5C6lLTY/DUN8uw4Vu/zq9gXfmdCs0WUr1pOt+sc+MHi1XQ2mvMlOAbJqv1VeP4Vii8
ZenehTSzsWSaNCAY1I1sCe4BCEOLQNFdb+DcPdO9M/JIh/yz2T7PQy9oUrjAttKNVm2zeGaqvwCS
gGUS2DIDLJWmwZPyYwVqjpAoJcL+19vLS+DChia50Rfy1kGAj2MHL/6msbuNt2W2a8cPQWB/PRgu
Sik4xAwNMQVDtPjH6hvRVHoPv2hYAl48/9h6j5k+MzFdXM0GMDgFKxqwYCdDWg2VjLAUWsLQLS0v
a+B72oBVL0utFCHaoVvP+Phd7tL3CqcRJ01C84QAgguqh9bm9+0edhtq9o4Fjla4wgiLH3hsDmeK
Af9LrLSZ8XFRZgasKg7Tngy0sY99qkB2ixRO+ThyHuP6OiD3X3+zy+9HwBTgC2QDKBAf35+VWq9l
Y8CefIjyyBTw4v26huGTfBrg2nsNwxR6JvVSRXNHcprB5JrjwFmCLeW/FQF2sSUAsxgAQgCjPdWL
I+bDCI0BhKFdalsN63Vswell4KQYQoXzlfxkzIA9XpT3sxqH/+isZWpvSF4rarRMVhcNb3YCns9G
Hs0M67lqJp8oiMLKc1pMGzBpmkH4TVYTuPXMDKwLBhTMHWd7j8ncL1cujpQdttjFIsVREu4uW+yx
l/oqWs+bJy8uNIhAREQqlWWotz72XOzQupFBpG0XAAUh3rewP0oMKM/pyXG+xbMBORdFEBFd0KoA
4Rz7mY/VZaRMeJ/BjZ2k1dqIgnVaq7sgoPumzdZ+AVYYoEyaRVK/fC36F6At0KlnFU8khPGcaDW6
wCYtTcyUKmspd+2wqfeFGtiUpDBPhRsoAE+lW6wVr3tJfOcQpM6eVNLJkfXHKgT3c+ixmaVonLc+
jcqz/2zyBQzq104S4AsE+3TD1nzjLKv9oJCe9aG6KL6GyhBoip0FTiAfO78lsip1FGqRAqQHqd0v
xWmAlud2f638UK1g4R/nFEEXp4KzKieyrLm1plURAeixe9W4t0148/V3vSxP702ayJNTA+8Yzgow
wSkYH9GdF4HNXF30xaEiW7/NTXCPmF9XeXkhwrYOyBpYjmAm/tiNPASLXMbRpgGkkVoF3O1gt70Z
VFyZLd+oiBZEXERp6j/9pTUX2n9xdgAlHk4D0oDDOnW761KFeAkOkviI8lLY/nYgbdSOZKWsXft/
HscDwTyrbJg9zubVTFMKLxkwZzq6pMM5deO5M3PqBS/uj3VMujNJyqRlA4gOwsPQnZENoKDDj8Eq
Ey8RjDJjGr6osIPfB9fAwSapcD752KQcpDewuaNJgzGI7dxF88RPfA8WuAWDgyZQUsXCA2OZEpsy
mTkyXxoN53VPFmAldBxZDXGq7KNvIUNg+bevRfPSAD9//2SLYlRJBX5e6NIifwWPzQ1BXGCWzIng
pZ3feS0ToZDg+JxFITaXiWRVFTd5+ZJHmUWVEOByc3uWy12GpR0WdoAmTP2DmzoWNVEHJXm0TsQ+
CGd2XZe77P39Q/1nEk5rQgDshm2sS69jJQPjzKnu3ZmN10Wt2YAa93crJkIX+8ynMh8iO8x2GfyE
M9DKWBjP8qGyq01+FVz5D19LwkWb53mNE1ELoZJOwQ02GBdarCvZzrlJFsaRmB44r8FmUi0J8Eeo
md97u3wlVnMT/wWXoGFYvzd5IotynzS0pHDyDIi2i7GyM4SY9SBZq0SxUUCU4cjBugKRS6/zXVfD
E/TrHri0sTmvfyKlDAFqhcJgIeKGYymVdsjUxqoAs5GF/d6Pqz18l2d82S8PjPcmT2aygoeaIsXQ
DeS0MGXjB6+eYlaYTfBdkF9ft27m+3Jp4mXjBUVWILAXMzO8oi0jr+wi9PeVhgjyqF7qAZTAHXSz
mowocmJ3RW8WUZ+BS4yZrh+5JjZ9Vl6kx1JPwFfar32mw45r6E806Oak/+IYUwcABB3Wd32qw2Ks
VIygw6dojcQ3izKhJpfdA6XlpnOwI5PjvUG6hRPnm66RAfMJzE1XgoMXkBUHcAZEn3/dexd3g/B3
VuBnjX9InmJUAOLDC2mMLXaw8dcD1BmYzNdgCVuB6mSR2AO9ToqT+dwO7HJHvFc7GZQ5l70+aRE9
LLvM6qUXPU8sRf3+deMuzpgUYE3QMksA4pxIoSOznIL7G84hMD7IVXUvlOj1LP4fP9r/5/5KTq+7
0+Lf/4n0jyTtct/1ykny38f0l7gt81+/yqvv6X8Oj74V/ffHJJ7882b7e/n9Q2IB9W3ZXVe/8u7m
V1FF5Vgn/oeh5H838x+/xrd869Jf//rrR1KJcnib6yfirz9Zm5//+mtYOf7j/PV/8g7fYzy2QkNE
9F38nD7y63tR/usvIsv/pDLgRgE3boBaDrRyf/2j+TVm6co/wdonASpZBpawAqefv/4hkrz0/vUX
V/8JMDB4mA5mfXi6SsgqEBGLLGb8EzjOgHEejChU1dlff/9vH7r//XP8Q1TxKYG+u0Bbhm/6foZg
sCXAhUoaXoRdjQKD9cdVLNHKzpCALXTF+6eocLMdwnXTXa8E9aIiiBYSgKJPzfHmeJE6X+XW+NND
/Pzu/ZnxHuK10tdXvD+SatpSKcoGYW91uobWGFhrregyUy25BIbZ4WcR90DHFB3cJd2sW7wmSSrt
dML+zj77+fpQpOnEapgD03CWYW2KoFPkUqfvxwtjHtBFxp9AzK1qU4mAARxG3S4C53uylQuu74nP
Kwty3NhjwaxUu2QrYNTfKJ62nr6nFA1DZa32pPVxtwpzP7HBqYxwblLle1/rzIbDDDemxotS1gM+
zJibpmBZ6Bqa7wlih8aC0pBKc46MsQzYw5ZVWbU7lnbdoVdgbZTqK8lVNKvqg/TZobANh773rXW5
ttP1xAWVs5w8a6CX1pMguCl5na9akFFbbgjfSNIEfBuBZceP4914J2S9mIm2hjB/kiHonHQZ4jP4
vkKp91GGdMaCAiga8pUWKu0yVp1yGw6XolKAvBZ5SrlNS1Ftx5wxOf7y477DVA0fT4yCdDtelEhK
t1HoJtHrzbOfYz5iM4D+3vol8Cda6QBToi/c6DheqkaOjgk8bhue8k0Dj5wtL4ezd+Dv48bVV0C2
2kfC7QtzCAyncbXhrcSeg7w1ZV+WHvOuCddFJDHYQjVxpyn9Mmiq710Z0pUXGIHlxuBHUsKY7xmv
+d6RGN+/J8d7AhgZK5oqD2PqPfO9LGFKV5uO79pNkG+EHndLJlXwduBRt5WYg0H3nparJlasMf2a
NZZyCrXb1mn5d1F1eP79ofHXWZnSiMFC6lNLIho9FkUdX0UFtzHq6bEUYaCblRaWq6DnoKdreLsJ
agn2olbxjl3f/NJyOb8uETxidb3j476m7d4vsR7oZ0ldT7nld0ULuE+Ua3o1M2svjRcarXsgiIjy
WVRuiMFaO9syoM62Hi4KobnlQEliagFPF7rQw2uvi4JF61bdNaMVt7kfziMyDJuds+kPwVKI3KfA
WQKktgQvrYnoEhYYce43zrKNvM6E03j6AFjWXeiVyU1V1Pqt4/eLINaSh5D73V7PHdUsWpE+iFJz
V1wX4dKrvWyFKcVfUCcqjkqUPPiuSzcJhjkz3+4ZeQLITqUpjuOtYPgltOjBNyKy7GGrGPPG22/P
jO9pSv3PM2/3sfrTzXvRt/ua2tDNmFLVoltHBP4DmD/LLfNLcBZLcXLDw1rcGAC6tbu4hSF+SI4Z
gKg+1eDv3OMALG5SBfgeIVAaxtRYqojLEO5SDJEAby/qvVw2w9iNN2MRR4TfhuVuJYE7YTdearfK
gCODSxXWrhU3LAaXK3KLQM12vHA8fzOmY0/rN6RJFh6VvFvKEf6fFUyG5ShBso/Vfel190GXxonV
gvXNRMievBkLS6VDlqDFCAAcVKom931yXbDMuWZVaNip3HeL8V5QKc61HlSZiXMo24zJMaOparsK
4/w4PhV7LRQWlK51PYuWOEemdu0Y+XWVV9k+bTFmZK1GxNvfyTGzHEqAfPS1BND6UCL4Own7Rn49
Fhtv8V450gF4oxX+PtflcCs1SdiZLd5hy4nBLQYcNIijiNur16yC0j9Z481cpG2yGm8WTf+tlvrn
KOi09GBUhrNj1bXba7LY1lVerM42N382EOcbhgmcCMzI2CBid6gCjRITPrY2Hyf7lKl+VyVKvaxi
1i8Z2rLT3y5eT64qw/e2sasahypuHKvU3WNR9r0VR5GGiCMd4bMggTYTTY0tOIX+UuvQvyeewKbA
avrCKuO62VeRHtkKIl53RhrWpuAq3Rtqpdkk5svGaZwVVMTyA5bGn2GrH51S9ddcq9vr8eK635s+
TU9pLypTQFrXX3cCHEf50M6zmQMwnLKuAHNLhk8rG/ZQH/vBUXIEHRlxsPJ0xwz71NuRXn5xc59d
v17kRl65NE+tgKphYHFHJnZIsXJxA2E9Fm0YMROXxuvXfCnT74smB6vJ2ytyn5tNYujH8RYNQmzH
oJ1dy2lyDAqZblVPKY5suBQ4sx7jODvGbUG3CXPL11tv932AauN+BD/pj/eAer2ual/e+LLnHBWW
G8dKAhQupRk4VobkewYYTpcSeHP2OTxdj0qYsA0iW2+lWpV346VWXQWY9iJw7fEnxWKXmW1XnUjB
+9V4L5SwdAUnUjvuU+ep3SJ0hLQek0lsWEQtonu0OtsLpcitXmjek6F0mYVjYLEHHJ5/XyeBDdRn
70lp026dtp60GB9vM8zQ2k+p88pbopTlbSvpoLKAQ5SHo+4t10i7ADuxtBhLKG5c4oibLsbM8Zao
FVgB20psxntw/MdSkHeYOodXvl5i77psYv1qrIB1JF6pRiHsMdPRaHbbgxe7llJLhHGECAU/W40v
871Aveoadj2WNBSx0NKcnjgjz71Q2J4EEruVRNAs3UJ27KZwtVutpfkxktttDuBhxNLn/vdLZcdH
VSV/6UFkaoukjpccQD/31KtupL4KfsJD5I4anX/vMr9Zspik21wPg1PUAU16LIE21nJDf0ixrQIE
2TLimJ8QytGvi+GMPyZ9NcEaLTqE2yuuXTS8/AVNzEur9eF9ogHhR8gatrPDBf9IvxgzVKDuBVKA
/dhwMM9Dv9wIOWpNj2CzZWVaVtthX0fLPq7CGweudje54T8IJ3F2Y0omfX2qQniCurLVhPEiNHh/
LVUsvs2gUQbsifrgclJtW9Hr1piUwq61NTnIgCnjHbAzzXZQ1vXOiddE2gZqkQW/W/yTcq/Ut5FW
JVbHI209JsuwKHapDwz9huVOahUiPcCZIT90VVbfejrrlqkuqD0mlTADWBowBV+H1DgQuUfkld7S
ClJf195imvaKWFlVIYgc38dtSBJ1kQP61eYx25VOxk5yrSl3Q0rDzujEhKTeuY78mqeAdm7MSwe3
jjGv7NT/wXPjO6XhLV89N9Q+1vBW3/ifNY6bHiWt+t6zG16J9AWAwZHd5wm78rFR3mOvp9pd49Pn
Ugd8myrJP1yfgzs14PxUdsSHB6NcLx146t+zMD+NJYo2+akjQP5bmxG66jLWrT3Z82+VKhDmWCIx
6q1e19EjpT1bAE3lrvebbBXQut2RPCBLCRPZNQsNCce5jD7SvrxX2iRzzUeHJ4VrSozcaQBiffRo
JlnEa1sY4pmxJEAKhoMlXqNV3Hl9TUY9+f01qUTxmqv31yS5XFsNMIZ3MeLQraTjX7zLyOM/74IH
7P0whvCughDHjoPI22qRql5FhnbrhRj/40iGM9exJ1p+kHTBbpXA77EzZo5iJmWIgGrD8PaZH6h3
OYdOMmqkP8kxd0wWesvNPIMHjTAKd9P1KjMV1kmR1ce1b+VeXK/TLClvxguFcb2JX6gRYHJU2S3D
XLfVQMZpuimht3mbY15y0IGZk9w0huPf5n78FNRK/70uusrkcSidjNxT9nkRevaYETZQjhGF3Pe1
H68TrQ1XMXGMx8rAcjg8SYnP7Kxx9hoT0GEPm2Fs1E1wuMMrf0wNe+m3+2ATkTB5Nli91CEjyzWT
NV1tgcBYrKmRYiYnQWNqbd9+JxL5ndYiuSFGGZhe37i7GMJyG8Lb1JCa8I4Ml6CBQper4lZzAqRY
dsUNxTmOBSpRe2bhBe7VmJl0mWc5Mc+3Y5IQkduNsgoTSw8K5YT1C0iKrqT9IBG2lp4qfxeiTW3E
cisNvoNG7Shl+XNQtrbQQu3HwHRnxgAvufaUPN8ASDpcpfB9uFMC8TSW0Lz2Ro0BZ4LtzF3f+9CY
VL7y3L79chn5Pd56+zGW8kAR8Px26/XHMaSFduxj7t21VDcV3cXpJU2bq1JohUmHJOtcdQUAuGYx
6HQeykrHmTNzjU1IF3nP1MOgOVsYGe8tUmcBX0U58PHC2r9KhZJtwihItYOUuqK/h94+XqV9mV/F
cvDnksIdbePJ5e79fqSiw8cS7/cKrd9rUlpv6pgXrfn+vN/EZJWG0m9MK85pvLRqIi8aqcptwso/
94hTkTXCRsHFOZQbMwys8ldS5EE9/Pet8VcKrL04lY9CqMZrSaE591mUuTsE1DzUTWBsDUd55MzT
trTC4pFGiXPycXiwhETAWcMr7N9yUrBFiWhOe8weC0aKHm5CMCaZSkopMWNOiivfCdccIJOvryFZ
g21fVFLT4QfJqKuTgG4MMsYPypCKPqSUIG7GPIOF1UmSg+K6Gy51d+A9NpkhUfT6Rgu5cczUWpxC
UTGzarR2FSihOI2XghnazmHGXuolKwciHy10GbEpWnHDWmFpQyrVKxkTcLzWvVY5jSnXA+VQm2dY
E4dMoSeaHRlRtBqTih4la0lKPODPZk+OqzZ2xuJw5YZF+y1VCHgF0vxnEoLKUamLJ8NVNTuMe7I3
ipjtQ+JiDnRF+KS4YjMWzQ3xCy7w7BuvdbJEjKe24X5WngwSCasVrvgpVhHP4XUhq8DpMsJmqxfK
ypPh5r0dk5mirlrhtVd+krdX4y+v7XC2eiucqVLBtnLM6y3BWjMWkbN2SbNO3+WK4hzS4eLAfLhI
pBRRuWHx5974S2QVh6bSX03uj0lGvfs2lNpNXThMhbYRj76/qUs8chjvvWbA1vz+pq5y6TLzmLIE
39P3OGmBdSULM/Qd9qNH12H2j4PbvpX1pUg9vk2FXl/BZhss6jbr798eKkViAs+R/XBiY1gy8BCH
pnNZeX4EdEvlp5pLyn2QJKbq5t2jHwXJVgrr1MaJt3s0UuyAffCX7C8UU4Zi8cdiTeup94kizPG+
3mpiG1fuA5PLHFMvLe57NRZmHjvNjyxwFolX6a4pZ4UNWJ7kZ+tIPtyhWvcBk7ZvV6nKcGjjwUqX
WL/jihaBvgXKMtb7JYfGglenIItOfqcVv6W0sDO31F56xWFmzaPgtkUo47LI43pHJdjplDQzFkGu
5t+kNqxML/SKnx48oQ0lK34Dg/pB8hLloUmiyq5j3zvCm4gsNdGuAxZ2S3CEdc+c/ZAiiT8CjjZZ
d4GDoAw36Z6D9Od42/GMye22BZVI3/blTWYYoBLSmmItO5J4BKzpwSFuflN0Wnzttv5dqrD40SgC
HBOV2l2OyRS+pWaNg8qhjuvsDkQl9vh07Y6rj+zbRSbEoxFLvWXUQbKrQ1XcFD7FwiO3dNsGqfqQ
0GbV64V0C81afF2S5ob5IX3wG+Ft/LRS7UAXdzLIBraIyAgWsVCBWa2zmpogPgyOfhKpa0GVX2Oq
yOuKmqKO6iu1kF9LjBnjhaVueCQe2+haV+3GW+CpDY/j/TryEGRJlhkIXLus3PqV3z2mHqIUK3Kv
Fm23z6IysMbblevFtpL05baOmu4x7H78l6V6R//zLr/7ocoegZ3KI5aaF+5aiYh+7eocJEc4L1os
qlBB6kaRnXpgTnxNyzGoTtxM8bek7fXrzBH6td/lS0NpwBIy3KqBTnVsysoa88TAK6z3/Z7ofbqS
cdTelVpd7kSjJissoN2p9KrYzjBK72FEC00vS4wfGrAksWZA3HGCXKRNrv+IdVBj18Va7fz4Lg9a
Ao/QJDkksSttar1I1z32ayetR0QOi5voMZKle40m9HeQHhmO3KZwAslqQDG5E4pcbkgiffrVveX+
l+VITR/zti9u/ax6qIC4fVPHgXLlJY5ntUpHnkRQymYZR/SQ9Wl4rXb8V9iF5KlTAJVMIgkRulXg
3nWysRnLw0dQW6gFwFgCRpOnMlq6uus+p3rmrV2BI2cE/qnbKmkOqqItWtaF913vky31fdDb9b3+
/yn7riW5cWXbL2IEPYlXsrxtp5Z5YcjsDdAA9A5ffxeTGpVGR+dE3IdBIA3QrZpqEshcufJzaXbf
syJtnl0r9/BKZDpybBF+HvtRxcEYFtcimSTaj+nnevHHG09u8atqUGwU6pNdf3eF4X5GdWCZhrep
6PC/I+HupgfJzk2TbhkSJ3XPPKn3pCKj77XhjWbA6KZR2nrFgXSh7fROVKS628uu7dadH+toCQqw
IhsByaro7INbze35MeCZ0/3vIsgS27NeBlpRZoV31KPaSpZ+D8fRvOI/EB6idVhk21l+nhexUa4f
B3YTHsjKpxm8M3pmO7J6dsN2TeOilnpxRouQ8BAaoR8LXxUf8MlnZ4lmhzgdLTsvP6Mr+fdVAgr7
Scj8TK6z546vvMlXz0IJ+SGvsojblbdLeF5t3KlvXnGXsGIDj/MDiXVbimvvle8k2YtHgXY40dAz
80w6JtriqNwCZxk9dqCWc0AOMTf8aV1R92LHa1Fs08ayI4/l5j01/Rc3SdknOTI/5vjyPwVShfvM
6NNTz3v7CsLLaqvasvoQ5LLCmRScbg7ujPRXgzz+b8txGNNPtdn/XG4wfOWNTldbz0r7vdPgz8tI
hXcBG3wfIfM/vdtDMx55mhsxGjtO73Lu3R1aeqCH7SI6jTdtMo/rA1kH1wiiprAQDl2sVdt9AtdS
c7cnNb1PJp4gbju+JrXD3nAojUYTN8C6m+uD9kt14w1+aV2Nw0erdq29TAxz69ts+JihYDkug7o+
k1WL6sCRyHxFtLp5sRESIHWaWha6quOmSYs4V2qrDUMeyFpaEu/ccNjyYipe8kyoE2perIhumzRo
/bFX9fRCwiTVhGhtOB7oAsqr+ad/6gnZxKX8OKX29OLl4hUsabVRxCIQR8a4uU1VhZOKTj33NiKJ
dFEzQNwPnYHX0C01bcBOFm8XH+jNXgYyNK5rAlPrxaS3hto8t5qfxlqot6nzbn3fhbfG6dQbr2S6
UcnM9mSsTZ0diwnRQrLOufSOgx+KyO3H7JzaPri2jfJV9152JhWIgH7OSPcQExZ25bqMlH9bMpa2
eRibCl/t5s1OR+tzk3fVIbTKfOcuIreGM5jxqzcAy81LVWgULonU+txz04zq2ZxvdZUkz0VpfKTl
KDku4ir3W9yhGrkpKz7GVZcV51zbzkcz97djZRdvU9M5T3OuP9DLPECP4YOVl4gpL160KARH2Zms
/3MReUmF/x1C4KEpPPeE8DyGUHinh0izZrHSzBY8P4CJbU++Xl3iW/pw/r/X/rEV7fCHDn2z8m2F
NmQRGzg7e2j/0qzTcAo1EIgV32pZ2Ucfb8N0k5ByNf22QDpzhtKwoduQkgY9urq8rhv2VjLuVRm+
VJWxQV6F83nrlWUQtWk12NHMRvMmRahvIav3eFROCHvJnyrSt245o9FS+f2hX5eKHn/zY4DnmNNJ
7W+qvhpv48kigZYGjih3w2wlEdI/+GHNr52RGfjaW7kLHDt+2LqfYyMNO3P7JUVrvwaFVGaUMyO/
IQ+hzQjQAzUnznWVyEBD09VHS3HnlC6+D31gWvlNDu4PUcjsgFof7PFw8fHhxnVah4io/voRNG37
BOhk10s3D+91Ne407S53OjtaZfoJQ1EXN/TrfBn9Cv1pkWrcDmbRvch+6l7ylt2zJCiupHKCml9d
lz+TjVTCmqstLepEYRVx0wd3BKDlHwu6ZUda4I9ute2CsN0+Nvn1U/wMh5kMj9W5PGaW6e6yinXX
ukg+pVOSHlapVP3VsVN3ikhOA3x9yhy7touFdDRIICGmSJuy2HLTlrGjpt/N5F0vS6bZDPdpZnxZ
dyUd7UAuqQjrsyiyDel/cyFr685ogTuyYItSihhwn/4slt8ZjWrNKUoQHbmGy+DN83+rGV8PVlfd
1QGgZ9iQVWsVxqiNqDdkIR2K6uwpIjkrU28392kZrUqy/9w8Na2TxtWXHEeevwOl5J8Fn6vXtEwu
GimOWxIW1WunkOK2jAUWqGRRodL+TesG8XoyTkG+bROT70CeWL52nhqfLJyYyUibJWPZx9wfmwPp
wlzwayrzdzLSosRgRWQ0nzrk3Q+U1WIqQLAPFVWf59Yfjn9ktEBxverJlxJaFE7/5f/bHt0/vg83
mv3SPwLxpJdhsO5N0vp72FUc9vKe1jK74BDWPFMUZvTb57+odBimSOcM7TO5dkH/TCqSKHKD6+vf
FtJetPOvhXLQf92Ltvnl9diefqzn1ev2/95rWn6vf6toIe316x80aOdLWC9nyiXG9EtNniT9+hf8
Zb//7dP4y17/Hx/QMJnyzHzx1R/KvdcF7t3o0uY1YUrufO7yLR0gjcFjz7n6D9lI45WGG/tiRDvR
5Tg65E15Lef5jSSNPNVro0DOV3HRryfUGmG/reyEQCPQNkaPuvZaIZg+RYbZTWAtUs6lzfFtJMuM
5Pp1NXTdLGMcW/EyI/eis/5ZCXiT3iFtVEekVIslnMprrq3hYoHn81pY/im1O/YciBRDj9O9IWsb
zKn/6KYCZ3rUnMotuZCh8ZUDYE3rI1q3LFsGl5XnilXzlSTQpPZPNeht7M4On2mR3eEmUZjWt4dq
KpEDSWvux6SjlX0rg9jMq3D30Gn3JeHJtQ+5ulPKydXzG0mUqvolkc1ox9VGqaNFqpWt7v/2XFNc
Q/HSmdEk07e2GOYvaeikm9rQ4RmFKssdI30rBva7PkeTtoTp/AqQbnZrpaliND8Yt9xqsxsNZi7y
dcY7oMR551bxn4bFuUJXFDAju19/W7DoSaxA23fWIt/8dd/FjYG5vR3wJ0W/yOrGi+FsIKVZImEh
0VKFmSeNwswTntEg1wBp4z9T0maZNOyYvNLO0P6WpquWHLjTJHYMvMAB/8JwPy1bpaQLeIigSpu5
m8EHCp6GtijYebbNvt89lEoaiLeU/S4ZOnM8pgoP7qiXKY5TXLNyqzxzjBC4h3a10S7rtEgUMuHd
eOhwW7g1lY97pgSxtNNkwUY2ut/3IqijvmsDf58H8keF6/phNU8dYEeGMK+gswUgaOKljEPO2XY1
d3WeXHVzrsbctqN1/5q5W9eZAvxBjvmltMd0lwRDEfW9l19IJ2f5c2a49txGpZl/yrPROzSNJQ62
WSKsw6V0EQsbxR39ENjV7z7/phJVIJA8mt56NXtH8ppkgAWDOaMceGyDTc+3ovK7LQCDXWxmTX/j
Ld6DnsP7dXALBeJ3uy+RqP+XgZxDy7jmflqcbGCxLHTwwgbMLt2rMR9pD9I8dms9XxzN0H0fgzo9
5sL8YLSmc6WBl0YyR1Uwf7NTI9n/pqNpMw/JGb0KUSKLFezXMhINNBra+G1pxH2LA3SAmHSVaJTS
5TiCLf2OryQ+BnKzM726PfRBJ70tnrJ97Hdhg5Th3pothDwk0JZbE8e1re/04pWM4/TTiE9gjtC0
4WvRzvGav7BH4DQXcU11kOgZ+ncxLP4l/rE2gdUCTDbq8Pd9Qm5PvyJZbMe17LOD6Qj9atvSOgd4
R6MlBaykG4v2nAOkfCcVYFHu1ux8JLoSeIB7tr8PY318+MuxUuDcMcvzutxl3SHJcEXqhs8eAvhW
5CPgc5N1UN78hIEI0K0QPuYTxIdhmZG14EOPfgjIl23IPPBMbjJSLj5/rvv3hiiWqmNhT7rf5Knh
7Cy3YCFwBd2wsaY+364y9+r5rqtDannyaVX1aH64ulDyx1Mh3zqTY8VWIHDDrI32Owgaw12difaS
zU6zDtwpsyjDpWyr6lEgVgfWeNuv3Y9aqWCXg6ZkVweD8zHRxRi5LZ+vYTqaxzDMwIUUIhqU2dxF
+rbwbiWCD3HWNuk3bstLWVZIfeswP6TcaPej7eZvLPk+hPl8psFN+5+z/1X3cOmdadyFJf9q+kbU
A6Xktbj8/HlCtDVQwZWzYqToKEcDks+/6ZFVkBstE3VC5fk188PqK5qQonG9beUfLBultQCh+Pju
1NPenhvA3YtWnRHsm/ddazt3SyboYpQgtTqAfj/qG0eiv091E5n9ZlqAIfaNNe/QQBX90pbIvJ+4
SIv0Q3K1gmn8GDytt3UTz8nRB86Nbum0psOf3S5drvaPNWVljB9DdNxKdWQNFYqMC6kvXgpAPUBz
w1tfDu2riYj/IqyDU78aKW+XbALsNbfj2W5QwYyw+KnhoH3MWfXMQ6d7BiS0Q4q8PNAvmiHUfbI8
AQay5XdwpxbEjYNbHEn0gHWkRelcdK+A/B9IDdT+z0UW7tyXPssBPy1s7yyc6aPoQv4yp6V4qb1B
72oA4DekowGdD7MYR8/88NBVQXFy2BReaVUWAkgIGMD2sVEiHONgc4GGbcvmNNgh6leaCi+ah64r
zP/qgSFFyCswJg9cbmvZ8gvidgIEsrPFLyQj8O5vASgoo7lXKapzF6fAla0+PpycKpWRX7rJ9jcn
U/ASfxyLP3kKiVdxicMF28jpS+tU/XlEubzYsjQ/kwiEM+43bv8B0G30FZA1KqqXIVGWepKO3CKY
M15JpRsPhCnT+Fx5ae1dfVV66BLv/widPNzkrYUKrDY/SNHYu3LJWQXhh7J1is+VKvIDgpQ/1Sr7
0Ac9nn5NNKSBiciotF5A49/jW2cmR38RQSoNlrE5P5BHN9y7BsjyzraqIO6nAb/7H0OWhAcvH7aj
4vse1WNB6/zHH98B+gTkZtTqnqhGffEVlzGiuhfTmNR2sv5jTk5zpcHAGXadCcbTjWfJBnznRXce
CyDhJPvXA7dhiJcDrr/LmiG7qDaJ52Bg13C84KBaXIU3u2gepsDKWwNsvCVj5Tq1uTFTqz+xQB9J
Z3BQ71RJStRogbwEPdvgHOR+6cPGiZOB4Te1G/6CbMyPkqOzzMRwhiwRoLj6UgEwkILnhhZkZs9Q
qVAA2dy7QGvxzkStAbsWY4V8/i9xbjlS+EWbrVYwyMBKolcZ11X85ZwiNfnMx4yfLY4qHzNlu8oc
+XYKa+utT1xxnjOlI2BerbewDconZgZHMvIeKt72UTV1/gupZJ7+qB2VX0kK0ebYw5KzKsx0E+BJ
iuSYz82d6IvyEgytKjY0Hdq9NgvnvFp5NgD8n5p4MeR4ZU9N5l+8IldA2NRf6XxuA+wXD4u+GVjz
VDjlh0I5Iz6HBEBmRaPoEBrKwMwVk0kFlodW2QB9FAmAJfjb648dT5unMZFt7A+SfUPKP7Ks3v/B
WtCAuI5fImVVI7n5y1fVDTrbTk5IvrXTux8qE0FK1XYXteTQAWQ6IoAyfEHyAFCtZB6ezCofD6kK
k4OfJf69dZGgLkY1PCd+iyQnUFkR4asc3x6utkpF1CWD84FEsnbStlcxMdC8eEIzims6AClR23mz
M1LfOCYoRnkGjw4gSVmqvpdJCxbkxPn4Nw8pPHYr9YBOWkt8vBg/4gNAbmIRaKB4uGdLvq3QgiL+
w0AB9Ml6p0U4JAln3ccW4ucCL0W+s/MzI5opPYzGuYi6JE+t0Ox1UHpX0DOeJ8mpMDMdZ4toTHOw
SdIxQNp7ySn/s8hxJHttO/O3RVOl39FP814tMHdvAbYzH8ihnMlhIwgJX/Pmf8pG0Q5g7caacQHP
I0jqbEnXLyLpHvsMGphiBPGcbd7zAuiv1r1VrZmcRK2mOwvq3I9q3gPKVo5Xo4JuNRiVcyumy7oo
AcHLfXQCcZkKFK6Kxk+389SiGQoTn7u2CdKtYxnTvskNxN4W53WdH9Tu1ukz5LuWnYFSw08LkWnb
pFYjtjKbpzu508B7632S+gCEgDzQx0H/SNNEk2uAV9SBRPpHOoMMIssN5KojZ/IjHX0E5Gz98ls/
T5KdZd3js3qsoyW0l/rW4pF+SFHg69qNfxG95V/4PCNQ+5BpZpd+GaUh6DpJnLisf/qk6NqJYhAc
68Cn5c44VtfIHbm+N9zAFDDcCkMYG6mQWpjJQkoaWoBu0LqZOftG5eju2A/DbV3tBJ8rhspu1DSZ
+8G0009N/9SaLQNAsjGvusPnT2qNJPS2repw9UIU/0OfFwbSgNp4MXlxJq8hq9RR2+YcNU1Ygaiz
AB2M7ztPvpDu09Ay6xLOuHovKndRkb5hcj+2RX8lPQ2VEYqYTVO3R1bYjvO01zu3RCeCom1yFNZN
+GqnAbLUv3T5JNtnuQyka9s535MLDWjBNsRhnrA4DHnt35aitbc67cxNYbXmtRwn++yIyduyrBzf
58J9r0vH/1EV7QmgBPn5f3WtRv/d8JT/A1dQxHC7n67csX/fVfJgeF9cy2XX5n/uWnUjQ5VjGXtA
PTzZmQu+xGZQ27oqcTZddOWcdoeqMGYkY/7R+WxsrzMK6pzFg9xoSOtpY4AQ51b7SfDkSMHPU5m/
TNoJdlmOMlKwippXCVrYa1vXeo5oyuaRxY6puk3TJ/8oJbhFruQ+o8V5hFjABNZELCTdb6v7AjnP
jFnndkZmDUDsZd8CVfunwbJ3yOpYZx8hpZ/Y0cC7lAHofCc+nMwQdU55l6kXZ6wTpDUsFpNIBss2
ddQ7VXUkHc446gXU17gets/BIpRVMJ5AlZlHZCOvgoNPxgZrzZZcyCBN48UyGR5By49ipUpu0h93
j5+OyuF5b035uP50WpS4OkFxSDcfHj/dbNF1wGqyk8nEmxhtfaWhcYGXiWqAe+tpQvR+Mdj4EPC/
IqgRH0hZtIrzxM11SdYa/oFp8YpSXPPa+qhpZIpfWI+uvt7gnbTQ040Gv2fTLS2RJ0ARJ8Jh/9L7
Nd+aaR4cdIJYJIXzVOYOZ7QLdiKK/KVJP5wTiXe3w7PiMhnCv9jLc6gvXe83MVED2wQpKizJ5W9+
D12DdIOtGRD/y3Y0DMss7IPd0Gn/ZhX9GHkIUp3AZitexZiWl66evqxxiiVYoRcPjoPCiXS/PBpU
K7wyzrpjKuQYlagwe3KVIyMmpP5Sd4AB25Zd3IquNQ71YHRhEiWIjEdAaKL01AnCa8D+Q0I7FcWd
ZqDQKu7aRBpwSsrLQ0UzXWb/HWrhHP7Qh2Pdx0biPNu1AHYbVTjIS1Z4Xo7jrgIS6G4DGnaYy0Lu
fdbUceP5AEx6uffk89F7YpmR7FzJ6rhHBMCIQhS8XZKaXciFBgAJs6syx71dcBTjOM4xtyvcYevC
Lm/pLMqbk6WovBicY1/YaOxsoerwZsKZdOQmgJRE4VwdoukbAm5D1/jHNGnf/oy4pfUXbeJbngWz
8wKwRhU1rbbfUe6cxCOK35+ZNZS7rHTVVWR9eQTVDt+bZoOaH40LunS9HzOep8uRo7s8Blnw/gKk
H7N3WXsPE8c8kxHnU3OX2mjx04bWaVgGjnJYCegVpv6sfyqlLOxVxC8N82yLahcU8j0YHZwqEf4/
t02tmqhB4vznlDWfkfX1Ua3LPBS/h3yf1mMbJfi8rKHN38Oe+/swdRjKgkL2IbSKe9Dw4RurcE2V
bT491ag1PichKhODsGq+8S3ZOWt8MLV23rlEwgHZJj7vgFIYL4PpDZcS/XCGeTizEbFuvBmhGvz2
p/HhlhhTtxEib2NyeRgy91ppsz+BsTo7gwQ0OwNVmJ0fIun8xUAzGmSiAYYAhBjh0RStSkuS/3AC
5cYz6DfUGaEU/pIU6X/MmSUnkvRy20clhYV+t8+kGYfBRMMR9olMq1OGi142t8XmsSZ1lIhH9Go6
kI6GzGqPyJmnN5JMn/m3xCp3j41QIxMcysH+KAMwFCKTeW+WgWbecqBDPstdDeGU1GichD6MurYR
qGv8e+qK4C7RI+eIYqXvfyyfWxz1AjWjinnxXZeHjvMk3JGdfu4WZOySZsCAOHyIEcwty3lTtqgg
TRQzL+ixYV7WGTrA/yYiofQ2ibtMlXv1Q+5qUJ/+cDPTukgkk64aMU69ISYtDy+yLUFyWOslN6Xn
n0VjS5lImIQftUiKa44r+B7PvaXOY0Ysui9xSGzLbyTRUARWoiOazskAdJgtLrMKjevDhWaZLWQc
GHrc2lbmxbVuP7lG570WcxjNTeg8+4s0iCKIQQMMGNgiNp3hnaQxXtUwtXFVyXoncYTIgG1Hq2C8
+dixAa1LFrfSAJDZH26p2wXPE0+De43n6+rMcAk7h3n+PSdjngbPuIQUe6+sX4ckfc+DwgoiM++B
LrCmj0wU+WleJKEydg9bZaH7dbtHPYWSSLuwcYuvMkj7aBn5SGH+dZk7N/tAJbj5evaxTmyGi24H
2HzS2ENEU9s1gNJX3uF3HZnJPbDwOGaKgbFpWUhDwgGEX+VKmYjH9CWODb/MAUplgJxA/gLfkFMa
9Pk1RLnJIZgBgVskx8jzK834Is7IYOD9NSH7I1DvGZPy4TggvLp607psAJKv51kAUCYWP/xopoSB
vUo8/eog8c5GibofWzvWFiVKKCxyd4Zwpwv4M6aLbQl8436JSihDAfTqZxHgkcPqyBYz+XiFkj3g
wv+s8RLX2xbzhPi9CTKIiLZE6XuN9j131Aeze2ebb76nh5OPGug7DXObVZcA9IpAJOJ/OOkGV1bA
fuC98JuyZfabQFToNCw7/W0tsLcbwxlBn3HLWhMchqjN+BAI9cGRbn1PvMb4gJra69B7+qmqFM4t
c5oAriUjKpD0R+lHICRsn+vBbY71NJb7Psist6ayf5AHKhHPSKPJT0KyYWtYpXP2pWgRaUBnoUOT
sPZgdibYQcaGnWwnAWae5HVK2gY5RRUFQI6vXn/194MW4XbB8P74t6POgnpbs6xDdirT+6zzvhlt
UV5pCKvh5+yhG9oe1QqtPDxUf/iypNZ79GH8RstTxNiRC1/2fGxn2yMgn/nPTVQy3tqpb89jW1lP
HQqDNy068G5JRAma9SSDsUIRZv31oaJZM80gxcDpWIDqDv1FSo3PG+CVfSUT84lcuFweAbjdxSSS
wZR4JYSGs6HNnVnuZYvmt26vjGOaZU/ewqSCqvjpVocKyLtlwIMt30gkYzdm3VV2RGZydObqpKYy
PImAf5lFDmKHRCdnGYT1wWQzIlWQ5hnn6nqwa3SGlcmAyqQFujcJb7r0lfjUIqt09YCOfUvQ/Gfj
6FEe6kwPb+k0+/tSBmpDVtU76moXyVcy1ng8Xiwj/Wo1Y3a3DT+7u8sw4lKGx79fbR4Gmk3NrA7Z
jL9tEpku8jvNxGT4F433KW3SODng+7RVr8XeCEpxAbrAu/bZp0rN/BwWAT/7y0Czv+n+5jIVPSoL
M735v5dO/YhaAtveFj1oNbua8zNi08bpIdKsd4cEyMLFTDL50CAX78eSVWc2wwagfCt6GGhtZs6g
LQp7VP1NjldGqNwoj2IogWaTfhBPppY4s3mZceh1Lc8+iPXONNOLBSwKOzcAhpuBrxntDUEKUQe9
h4pqVdg3VJotATnZ5MGl6sXWSSr1Mlvzm4EE4uc8WOiD86VudYSIYDzYzVmNQruBn12Z5pupndiL
0t6+y0N9bpYhk2qujiR7ozkgk26Pu3S002NAIjlZwk+qHTmt06ZV72juPh8tq0Y6sKgS5OHHPADc
AOStONUo9VS38uKVaO42LRKpHn4ker1XxCC2rc6VDI9t5fXvACwOByNdCoxad/gMyibcGzLz6wgU
6LYzG9Citonzgs/9Oyss/VV2Jd4VYiqekGuKTNWKJx0kKLQ3baXikZt6w3l2WbOm3ZIhpXRnhjYB
DbhhLiSRnuOKFqFmqYxbJ7Bix+fFgefJ/FqarT6jXjeLpMk+ZemU3wHp8M6zYaLkhzfdO4IL6AvE
uEQOFmKumbNrUAUCDHzhxl44O7uCqrBME0WUSnYHOYvkRjqaSWl95C4bIy0AKg6WVw+6baCUzmXh
3Uum90KO6vTQG04wXtDhaU8OVVKPx8EG9YjbGOx56b+FKqK8QaCQj1HYjtaJimq7VOQH7hqfUVB+
B1e9G2x0lfoXy2piZBkSvcMLQ2zspey7Kp0mMgUKmDzd2R/mBNgMEh/WYQi7C4lkJdHsUG3Tl36e
/Rc1FDWqJlRy8Axbb6ioMwwlmoO6KjtSyWeZOt+mNGzulurzj8NhGnX50bdcY2vimIxX63cdAD9E
zBMAp6IeCT1oHtQUHZIBJ3sErhy9SMFuUbG5AjmMifQa67yVAaPg4HBUPHO2K8OFaBoPx85RH2gf
r8Dzjwv3acqYQDkuqsW5V6UfgNcaY73oOOdT/LDSjHRlYqACIkDpY26XCT5me4znSU+7cKhUEiEu
CG5MoUFL7RmQwx+DW6LHjKubCzKf9hFN73YJ+Ku7iHQStUtdJCvWrD6ktDyQgA1w/EM/NkEGzDL+
6EFsVBj13lloBKpWP0++6LcykebBlIG4AjyUbzlDusPgRXr1WwNZc/DDpacuTxFgVM2wU9IsXrUq
/chEfuIbM9Jt0onpvyxwrt3EMuAMXBevEPyEOkTROXKT3SFDEvGa2WURD51QG5/hotFUOXinZmR2
XByUT3ORAkHmL+++EN8IoLyTW+eE820MpULzVifXY4QaHnQ4b1zjnnWdcZ8C8SlVaF9DEumFyv1T
hpvrNphKZ1MxL3sBmCF/0VnYRNYEDI1u6yGP0/DNKQLjqVHDjZuedRC15Z1zr8Hlmaa/DaL8qBju
zQ8VaKW8M4BlwVLacC7GTt9BHoy2RZkx7j0z7bOtCOfnFlwQp2yxkgvuVgjwmQKYhB445y4Mjmgo
cEMIdDaRHBMmSjf0m9sjNMu7HR6WxrPLjeSZlaB4yG3rC0mkl3Xq7uYySGLR6mR184ZpiM1aDXvy
G+o2uQ+obcbDPHx1PVAeZUKiQ8OcVJ+yud+VyLB/E0aC1FXq6pvBWHNF9bAR0/U+H8Iox7fxc1sG
wdbhWp76QvZn1J584obtonxycr6WmXlsKXVaaDfuRiv70aUFslNJzd+tDBzkM2A9SEp4/UEPlQty
pNQ+GZPzoXVdESG4j7RiKLLs1AHpEa25AjYjEvanPCx2w11YivIccTBaD2yyv610Io+Ud06t4hbi
VnJWVo4Xi98n9r5pkF7qg9SKwnDipzXdZHH71Ucl8rGrez/Y+OaA0DA6gEVzPQK6Z41yA7IgMAPh
QIYoY1cCsGk7n9zMOY6GzH4MDoJcHZf5W2Pwec8ByDzKTPNN5eFyERhieYhOGidx6ZknkmmmkE/9
qSSZhqQW6NDJunuNgvO5dMNmBU65lVmCMBQNM9TE7Xkzh3cTF+Gj6Q8dUBFTrk/jMtCMBuYU/dbP
xBCtVF61haBlH4iV52tE7dZK5dW1eJCrgG+JkWsiloJfuocb8XKRftkDUIEQUMF+Vy0HHLmcjkxT
GCoimYZVFn4bbo28++7p2T/V4IVQkT0E/olkC8eRk40P8KcSH71/SuoBn93chjHQLvOmCECR7c5i
vA9NO95pliHMHwP9hI56i47XJvfBlDTPUYd6vf3DkbyZKL+rNlfHP/SINF1rd3D3nOmn0q++tJbq
cDnmzoegUl/KKU/B19onu6Zm7ZlnfNoXc2HfkR3zNoZInTfgCYCCkNm4HwfL3PE+E1GI/MIXmikU
kq+zh6566Jw2QArBAO1XX1nPLJ9u3G/ajyxBrn8IuAvMOUSQsYBULM+yQwNO3f9H2XUtyW1r2y9i
FUEQDK/snGaU0wvLlmzmDMavvwubo0GrLbvOfUEBO4CtUTcJ7rDWZxRRZIGNUswnWvIQRVGZ98mX
Rf2MAN4P8mm5g3tYC3ItMhKmk26jELc7Wnasf1+g4D62auNJTlb6Jp3NAmUS3Rda0VB2ZYhKQG4f
I2MANZtn++dcDT5yiniwDAc0KSCBjzDX3k9rVXjC2Ad7lu7J43m2IW0Zm+KpjMy3tFodnnKvGz7E
flHtvBKVbLbJxJseJTn7At3Ocxg/o8gIhcmpf2hR2f9cq8FaQE0GJLwqmBxAIgaIgdbP3EynUzeY
X4oSmC4kakrfP+WMf3OaHNiWdpIdRNE0KO8zx6ecsWuHBP57Eg3hvAS158VnX+YJykmu6BvJrJ1n
Nt2ZBiFs54B3acCklOnZa+vPY2vipWkByldfGNMbIAvMb9q5+FjWzEc/EkQ04MHV7yIRdbhv/JTV
LSDg6sw6kdOiPElZw30swDetTckd6ZJ2i1gkXpNTABPLFHBzNADUs62DJgYMZIH/cMA3QIOqt64O
3D6CajUgsYvo5mChfpL6CXqR4ckCxAu8hP7E3HpQDBF6pT1unMC0lxhoncIbxtIlzXCllw96z1h4
4+FO5AzBLBFXq0Hxk4hyftO4LZr+SgsBbweNwwHQAeObqMujnN2k21Xh8LldcCJaU4nVgqZhkRv8
s4PDS2zX4mOJNvDn2TL+IrG5IBCIcglwGtjTvGNlnG5NFcMHoSE7oln0a+vNKK+JVaxfK5y8/0or
ktcqG0Az8vKgpNVMyQA1aCVgUDbRLI89r8YzWqPHs4zA/kwz1k/3S38YEaFPk3deu7j+0cAX55I4
7Ze4nZtTHg7zm3r4gBzW8OzSic5JUB62NAsev7OHp5nTfejqMjFPCDy2p7SJkIqs+LjvUZSDJ5Od
ntGmekL9QXQZWVIHEpBxb6o+/OKh0fILKiXnA5pS8MOTfvIldi0ZZFkRozUxk58alHQgb5p88Sp/
vkwxeMfIywdOwXbwUEg7J/EHHmbFdram4bJMFXJeamaqQcv0Mm9Lvw70Gv6eXVrBgsN+V8rnzKhr
PO6b4ns3pRvLnqdvCGalu0p4KLYxMxzs8JPPe8PGsRUFB2kXDR8yicq6vjBRrUbarureFY4fkJJE
bEyeslwUTyGKmAZEHNMW6PEWGF3fGp6UgcWjZueNSJHS4KKucGNOLq45N3+nqFT9jsK1D50px49V
hbKbKXXlwbV4ew4V7Fad/lg8J/uUun70jPcHVSfT8M986cdDwUt/J1ma7HwA2G2HxY3etNW2a/35
2en8DCkzZ2b7zJDlpp+L+I3blxCaQ/q5mYwKYTw40MBy2zg7zvBW/UeWuzLFs6xty7O/QT2dEb8r
5VwdxkL+EaHI6MJa+9B56mtNKSwaXhULffvr8GeWK8UB67LAg1JbS262x8ETP9anfd3V33Gd7DQy
1KihsePXZVMimmF3NXBw0NXsGq24CTXQLPNicfPnwtwCfkZs8nHJl4CE2nDwimMbo8qS5Hcmvum4
B9RO/jBTS9xIe2cysEYGrVNYe62JwJ+WTgtusTJf+gDBZ/Mqpvo4VYDUpBUfZq8CE6FScBs2ChOx
Q0XXCTf89DqbB9k21a1YUE9dMBQ0h+gSngISAnkKUyA9Tdcpua4rUiT2/BkgGSjdAnwXjvlZ/1eV
XVynaX/EbougU+pO79yRjYcwTMRptr3qOcTNayubPP7G3e5EPnnavM3qBr+3cdzlYfZX088DEuXh
8C7j3o8SsZQLiQSiq0+e451oNafN+C50AAPUDSLZNVOXvrWcP1GHa7612iHcMeRnt7R0cKoMDM6z
U6IQQJMbDujibabm01gaFybtgzGFu4K3yecxXdyz6Eb86uuh3/gRE2fkjLu9sKcYmHYGTqpAM13B
TVmL/GvmPYeAlDj71VAC6LjdC8HsU1gkxcZkYX1iAB/cVMO0ICqYpDczQ0Oof+yc5NNsu+2uUElN
1M/K6wLe6G3rAesElTWhDVRrvETRsKg3JL3Usqh7nussXnVMWf2r6YN74yOnWccqnhJffMN9cn3D
wx0cAbBsN6c2GDOWuLrSrKw4cvi0Rn1ZdcW79XJxyzMpQ+mjalArV1/B8RYhjD9GdNAPUfadgaMc
tf5zhrOml1za2MT9oXDKzyi2fKa3AMDsfXHxVfuYAGR2H0dpeAIQgQRAapltWT4Pn+cId3cgzTW3
cDaGz6WIgn4YnY8DoPqe+2H+Slbc7vxj6gKFjpYCL9VbD+08J1oOGYqHXFa/nV2JLsbZX62Qbm33
jozflBEAy1JEHU+OtNOnsomSnbFU4iMOZaj5rKfyr6n5gEem+NtL549N67VfWhAEbwGWnq/e5mTy
E8I36ROOmS/erZXkuE9HlfIuckB6JOAsBPlyBr6xD2hWjk+iSMW+FXggFQtQRdG7/Gfdo/nfbQbx
xIA5ecuYF6OgDooOv0izjKpvC0jhgNJZt2fXa/3jNGXojsotsLfO9vCc94NxAB3khABAVl8d4J7v
fRSIvC18MO0JYYWf3az9jiqs5q8YZe8rOs9kIrfV8+TMI/AJ87bCGdkBNvZlmNzxYuANCong5UQr
gdqtBk03dQoClFebdb3qCp4BWk+pOvC9bdMYAAG0XI1ol7AGPkI3+jlqb0UMxCQM+DXFTw6K7byk
vNFCi2OUJjzFC9AlusKzDg8KMp44sUY07sZTu7miAU+IxZL41GbpIJFgkAnf4Glyy1NPfIqqtLsm
ETp2ZsQhP+W8aY4OH9wtaX1Aeu3qdPEPpE1k6wUR7hMX0nau98bqPetN5/dIT8dVdsxcfGnqRpyz
zopvA5gqBUB5UBoUuztfopu0zMrhGtXtzQfAVbTpeW09hz5KQZrkbc9YgmAHhgwoGSnQLZ9Wq1LU
bxEcdC9J2aF5ezEAi2l0PD2RMfniJWjeJNK293oXjiTWbhwsZ+vMQHXDrSguDwO+/htkAOUNuVbU
H6kQ0zLm3i5dnHYXAsjgvZtO8s0cDTuk74HbNwtkwPLRs05kbOBV78xNoOjVgC+8hjUaqIGX8UO6
TXzS/RZ0UlZy28HfnuT68PwqL8a+vfipd7Qzm11oWLoYaZzfLCM7tfDSA8bG1U5IQIw/Tu8ctR7I
4tYO1XZFQJubFdBbGnC/bXU2Aq9Vziad0mJDqQUaFnov13mJ36/JlLIVazKD1mYBzO8cAfYqiZD2
9RSnSy/4TfSd3x7mCcwpbESxCkMu9xZmDO1eNCUjcEpFpYXK4ja/OHjRQxv4C6Be9MlCfdE/8POa
CrB5liNAIAYItr0G0NOeJEPD/rKvJvxwSdGaAMAHwQo7VTjtPveJ+5Gqt9qsw+NB2OuKdK8r0ilL
KvsCaupqSd2fr5ZtUjg7VFj4O+rJjQEtN3fJ9Ez9tzwfm73PY39LSqcoincAxSLdOuDHteEW4FKp
VdcJh+EWOsl7UpJP5oJeoPTt8iK49w031/d9xg0U9ncvA452CJJ3NxKXRuiYiEczEDCGstuTmVVx
QA2RHmjD416ikABHp8tjQOZxfRegIRWtSxXKGSiVdaenKdo9wmCOCgfnCAmIMYSiGuBVdg0Oe5tU
4HUmYQ7AZUDa4FYuoik09RPwNvTmrEpzkf52pSOBtoKMe4bHoDXXAaEI2Qp3iKCE9JJkGoHIYCim
yrPYBeI2WijIGNVsIWoGw3lLbd284PEbbn9f2/NoZdbfdZc25Xei6seKTSherKkF/Rf/Bwn2WPv/
aEekFXrmAQbDHLx94koXpQ3cRU0CZn2WeLcBMS4QOhRnLR8b0S/BaPXjnpvZFGhjvQFTuyhfxE8K
VFD83Lj0wTJmm4hyFm4RPo2LU2+QzUKTt1qWckIxppoV/mweWyf7C51uE3p2lCwvwU5b2PG5DKNk
zII6jKOnqLfNd3m55AFe4q1z3WTsXasUsdlcW7UiC8+erW1ehgDCUg40IKUR1D1y2cOUe5s2H6Y1
COJ01scs4u4ZpOg1Kg4Ka9iZDW/ASGIieYFaHWAl+u0JSQqEeCswbAxhg8IswqZZp/jbpCuyDcHb
PKLYkPAB6YbgbRw0M22qHo1qchPV6McCLqTEjaXiCiPx52rxFmfcuhGaCGJkHNf7St7ZO7xaijPd
Qn4H5wniJrmRKMjc0k3n4R5EsgUppmNYuR9oBdP62DsoL5i3bmxlwR0OKHkv8xuOiqUrWf9uUyDd
go5gHvz1XtnRDZEMMwVGitr9MxCOblVroifPzZ50gb0SVUq0xtDVMjbG7MksACgZJqlEe3wmr7Ps
fqz5PVYux55Z4pnSezaeJVugEuJdHAQg6KRGFdKi6pGKGXVqJftIEi127N7fp+gdADoSTGko5PzH
YhregQrwM/V/b0bosaUlFe7TjIa1PD+PGkT/Wbu9k7UNYMIMm+E8GNVPQA7DQUBlBWgZg5V1Dfq/
LtccgYt22ENkTgBjlPhfm20jfUeDiG0g8lfMOuQoI1pl4OUEsXabPZFFzO3kCb3HJzRShDi1TSl+
K2goxxGYgDfx2DcvHAxqK/Dm69LN+3A7AAxq0xksfqaBz1HyDAJoEVTgU90/KMo8LvYxR97rQTEC
/QQhDGQxXncy0L0U+JMNcNDX8JbTyTMS7suZwlsFxQEojuVBkSIBc6rG77kVNjcaEFlp1xktI7P/
Xhkoh3mQ07KwzeZmhzgrjSMqt3/n385VupkzRHRQNhRt1DHkuxsa23HKZ5C95eOOWcB8Qo92/oa5
5f9s4YXh1qnE+KaOvJux2KhPKWqkFodOjufQMoO6lOj1SqccKfYWGKO2wk2gQbSCX1optia6G1YR
yQEWO8APneUtM+rrutRuTi2+hD1Hg8uvbkzhLgA3PkPBpwC61+t1tF1lR/VuRDZjQ1pSdAwsmiic
PGnI1mp0kKUu0vOK7KqWoPNIzuudiCBbI4XvitfWVQGiCbSZkYy0oW8D9rfe+GMJIqeiORthbN1a
R7JbW4DjKVgaoIsBA3cDOmXIlMIC9uoc0JoNLD4UE4g8mwHB4y3paQvbNPmm9VJ0FCpHGqYqT2YF
d/MFHG0tHiPYjBTrjuu63jAcYHa8mfwTWC+id44XfvDqMf9a2cLfWdNUoQwryb/OVbllSLYgDpmk
V9wLkaMFUcC+MOv80FRRt6nkZFwmVjqfFwCgK0xNIOMagCvmn3q7fDu5KEy1khTcAnmznLyySQKS
0RDGpnwDZttCAlJglTMn/O6PSBKSAZvl1hOeQAMKokUehYyqGI1aOC8B/f+njGYI/COWZKiCVloL
ZRh64sWQFLrw9cGZjGlXC8HCE6hGDhSuK3WAbi7+GIcpRbM0As2kpBAeLX/q1miftsjZH1OD0nYy
12JyhI7207p/7jeaJXIJvDww23sJjFJ0lJaZ6YK3iaahdPch6GtOE0pRm70Oo/7OT2uF6d27iSnD
2wupZcvR4kbT0E6mnYf8R7CSg6E1tb0SdRjRhCWaSszOEFdAHWa1JxtSa0NaroNjfJqHmO8nxEwR
1MZgRVWyzgAt/g/Z/2oXo2QLSBnOgbaLpPdjcYW3R0VLces7HBwCmtJgo5CwYiBOqx2/uGk5zUi2
tCHO30V0JNGjP5nIxAF8P9KXSMjhGtqXZiNdEsepIE9t8yLwzoFUGHDuvHnZNjzHqwJKAwFhghkK
V/wqoCkNyCoAYwXgwZXSavlvjWkbX6V3SK13/VeZFfE4MBPUwmlj8iWPirPiLIbvOISaxgaQN8sl
lugtTYvhDCo6lID1qmQsB5tRfaIp2Vh4ym9FgwqcdgS5AlpwcxNMS7Ac+qwM0EBb7VRT9tkdQ35u
LHY/VL8uSfsg0260C5k8yHKQhyG1UACdSF3DDNFJHvzumnprw2urHbALxsBVKBjC4MeoAOJ6I73y
CVUeCkpB1Ys1C6ipleJepmz6Thy7bvIAAqrMlIh2oplSsngC1UcbOEOGENA4+AhMZ45MFBJtdmlS
q3uZ5tG0AAq7VrlGHqOHtEuBpmACXtw0ZsD3x5XBULZTAsKumKb54PD8T6BMQ8NbnJSFGl4su9hA
U1Hc7lYf0rt2CWRnhZhHn89IFgdtPdIBzMw/PzhpAb7oABgU/yIa7FlhjtgorEA9PzTrWv+L9Y6P
mtxIiyBFPfAeiNXy0nYu4GjHrF9naW1YdUDrdUr6xUntGs/Rn/aG6H9IkeZ70pJ8NaF1O4KMYrNO
1e7oV5CXyUtP8zwl5953o23kgZ1xUiGPYQJTa2BQjKNl1pmXSOSRpm8HgBqqCAgtgdY4n7wcR3El
rxJ0kwA5c9ewUVz0IEKBavUh+4ximOjwIP/XJUrcxYVcycSHf4wCttVfyw3fBX6EhS7ZcckAi53Y
A74DrmgPbTugnNaK2/QZfe/+NsFfcHsnZEg9HHMbIONkA/KoFMQWGCzkFm/R1OD1E74kdwzQX0ZZ
eVjv514jkC9Cxmmjb9uA4+quenlHFemjlXI7p0a6eXg4LBVe5lg1NNvZrKcrxwWAB9A4gY+s8Blg
URMOFcuEnA+0AufFcktrVBV4QdVn6S5VapLdqcl8MqP6kKfTN9KWHapXaqCJEjZTqUCbaIa6zqlD
cZFCaFrmud0AaxEXYW6V4dSEVp+AzGggRCf0kpUbz7bibW4wVIKiIwSUHcyILjRbLCu6IL+lwEuV
5m5aeWWKMl/yIgcjAoFyZ6JdO3XR7GCrxgkFN7POSLYUSXie0Hr+II+Vg/aqJ16giSwHbvyvCjLR
vjNyI8gLDPVOX2wUdXpEE/I3qvnpTJWGc8YvVB+ERpcRHFxKZlbLF7JYqGbo1e5fZbQB8QQipnu3
JznMOdA9ALQHjivAoeHYt3yQ5jwCtND8m7qkwZAS7odsXPZmXCdfQiA4BDVDdBmBhxLFA/G2Axnk
FyOK7HPcdw5iAanxcag++7liIsDLgxpjHI9CNaAP4S+zy/mOVquNi7yi2JBADw450hqJ/hdvrSbZ
urm2MbLQWy+jZSnwGMBRPV1JJFrJwt16WX8CZVmwzkmZG/1wnME7a9QuCMgiv2cXrmLJNKMBbD/f
wMCz7Ek+OtVPuzuXf0xfnVZ7chW/7qsvc2dDV5S++IZUFcpo1ce52/u3Lqv31EcRWhTfWy6Krwxj
+lC2VnSLkaPbgBS+/grcHCTQHSau9lQ6H9BkfSR5GRroV/cmbwvCHtQCfRtBa4KuYRRWu3hhV8gq
9dcw9d40HoBxAefQPZkNA+WPkjtd727CehwvonufuzzbGmVqnmnwos48J8U0FsHjmlTaUqszgHy8
+GibdQ+9JnOXJ9PLxtpdbxnp696ZN1nkbWJ0MGwia3LB1gLS2yjk5TZyOnCWKxkN9ey459Fr+nIV
0po0rdLQLGbgtHr00VvYsgdMh17/+5ZkA2YWVBOZCJdoP31Vvc3dVemjPNis6sXxhxMSb0ER9dY5
dyzrDKrGjm9oKk3LKcAWWLkgOVYGNJTKivR6SbPGNF5MaLn6kXXIpq3dd/xIbiTqALiBV+FXFxK6
nWhRZQdeQ9CBBr4q0qTKTJpRJSbNKtGws16u1jUVbmqfkPZYdY+2ej/aSi+1u7vwQzO0EequUR+q
zSLLQRbftYfNjHIa8AIjWopU3NgllzA1agB9Dyy5OGogIUumBpz2lgTKPgksRJP3pT18u/PUPqjT
4S+G6/53O9foUrygNIWjxGX6IiOktjq3eYOfc3VDTzFKLVo8JgO9LvEjRdwwMfZadmdDO4CtZ92B
THwq0aApDUuIYlncVUIwoOACedf/VfRzc/Bkl9+Q1UOjkGoCpOXAlkVukXTMb7zF034qTrRgSjK7
Ho63ZId27wK9iNwAAnINQlKlNlFWBbRNywskaLRvU4JQ9SgmsdEfnGbrp6fPosIXXs6v+sPeffiw
RCllmkjQVOt/0dw1Tb8ti8M8ztbVAslPV05jU+8RTgi3yH7Ol6LtKxCHqykNKIieL5UW0po0QZ3y
6c7owYeWqyMwsV92IyHnUd0Ed+530odNVv+I9QjJmMMXC9CNB656erIFNRo02KpoUAAGaFXURMbZ
AsDoTkiGUskeFFpGJnr/OGc7uaCroHa9EsUSGJx2eRnQixxJpNuxRqh/QdOS2QdhU1SrzVwMKN3Q
5gCqnLbSYdnGonPab09r6OeLcDef0XCjznl0jOv7XyA69RLNcOKE4L1jH8cSFBctUjjXGVU++C44
8KZpNEocDYcaMKdlm682iGFmoBn9aU2z1cUGvHcXKOsuT1+sH3dMiqae9w5aLsnGy4oGHX9qSwBN
T2jCkx99p0djWMlQEpu0ABKOBncBvWjtx09L3y8bK0eHaQxmbeCjFdVyHeZIiD0iLRKBWhvNFZHD
geoHxrlr0cewMluJVOU4fFo3IY0sRX8u+aRQIrExXYMUdfHVBtoOAMPULoli6Zvz5pQ6EwAO1DD4
PENlHCq3O5AsyICEd1PW9QzSEJ0zzER0XvlUVfXineFNDMCAA8iWScinJxz32IXMSPnir9z0RW2Q
pB1llF3IafUn64ftBwmMaLAb7FEoiGx6sdTWGRS4eKL8OiCZYJ1bEb0omsL7af3fLqRFBZSNpw75
rHPajnT30imzL447sANXN/Iql7ixd+oeT2ua6UHLXHoCkGb10SqhNpp9kMg7sgi0/HfbkOx/MLm7
3O+28XKgrI599jcp74x/P/3dFo+eJj3NSNqOeRj4Y5/jy/TzD/Pvf6i7S44tOmVLr3aDMgfiCjqf
e3CJg5YLyIWAk3BeB/ShQKjXZDkPCJsENCV3UicW4P3X7WhNaprpS+h97vZ9uCLZPMgeLsX62t2L
FggP6nPqj/CvlyST9QOSy93V9eXWf//DpTpk6oExYHZ2lATcsJsjSIqdi6PiDYs5DSdHjACPwEoP
PGFoj6I1GctXD3NIoPnVb7U2F4Th96t+lZCVy4d198gqqzbASwJqQEKW7NavcsRw+qEpDZU6nDRq
sOg7QuuFjkhajzq7eGflY7s6znqPSiZdvCfLllXCAVu5+uGp/Wi27kTru/0HFMA4YMHa8MZFLWGK
7BQNjcNeZv8tY00M4E2y4VP4P7n8r1s/2D0s/1+f8sH3Yam3MsHht0kS09w6abRHoBtNzuYAcKxC
4GkBcOoKMG1lgApgIGj7KXrjaUo2GbCpjsvof1gygF4Fw5wjpa2caXAEyIS7DrBPWrbuilz0AKYq
y9vSXkbkWiAwoit05d8ISZXbMgHZgzo90tCp891aCYxjWIs6HOsvkvVK0aQ482yF+BPHZnFJeYKG
XMQ0daOvo2K77TKEyCIBI0IpycKkAG8HDJOrAwWZkYJmhKxMXr9uubYRvyrGvlwOfCy+Ax8FAV01
sMzs9l3nfAHsP3hwjBKBXVLU5Tgke2oyWKXciPPVh/RhcwkbkBz1DY/fI95qnCZjmBW0MNCjYuEe
MqBaHACYVFx7BKyukdEgJpkXAYrt8F0mGWnRVfdiQrJVPbp+tgtHxwrIxp8N0K7qzchHL8lxWeo/
uyz39iTPTASheo4i7zF1UaHI/bx/EkiX9fVSX0yArj95qCR7InnUjcPVAFr3g5yUpvBAyJaAfko7
tO4gmIJqtbYdGk62q6Ha1BXibEYxEIF/zRnpdNFDHomWng2UW9R8AZi3Si7aVqebHrYTRfkMLkJ5
iIe6ATpA1FyM/udsciKgRYEM6YPTFOGetGSnTe5kEsdgDzTCfGI2+lk7Y29ZQ7guTRmJZ1I4VVcA
Sbyc97TUCt7YpzG3oqsWmW66XD1QOiItGmQV884UAKMZDRSo8lW0imZa8WAX2d4CgE9lSDYPLnob
vSsOKDESgHGNJgNqJ+eeUe+Jj3kEdNatdhgAjEYQw1shAClQdvfcN1aOiEM57o3et89ZgwIdq0L7
VUBTGsDRgbrU14EMUY30ItN+VQtimbad4g3JSgNZsUCr9V7orf6poX1Qf1Cd6+TU4hFwoSFUZQmO
l78sSWZxq91X4/w3m7loAaMGE1Jou9/JXt3+23a9IsLeeMCq64K6rt/6XeLtCdY9Kmp5rcvoO60I
/R1dKc8O8PyAUAko+QJvj3gTN+MVKD5DE8IbdLuv3mQfMVSPmoaYzuTQNGlyalIJbJLMWd7nC3jt
3Lw+gMIuexuin/Y5CS3Ew9Gh9BV4tXzTRR0+Fvh0PnotoAHGkn3NMm/eDzZQqsgMbwZBVU3tZ7uT
PeqstkwMoNt+7dehRHOVzAhcknCM+c9c8l1aGfXC0dYszGZDRneaf0zxnnMKOyc6CRCtXGngrzOL
dYkMUDANDtcIZRdKwUZL5tu7qVtIEA7UnrmRwDKRQdTiVfNOT9MY/RBnkLpvYkvEMiBZEy04nZK5
2eDhR8IFHeqB1bMawAPYZ7Ux+3w5ibFtUOcOZsKb3/ioREksfFcV3lU5OMkeVT7OCnBFshXwKhN5
eEXbAIloeAC9QpdICr5dtL/eIWT9fzb1kEA2t5LFfwx+gfItexw/ljKvLk3oxyAnVFMaWge/6rt1
NvTVBTkzuQHnMarSXw1JQcs6BERTjn6FtV/EyUcffYKqawQFRyna35o/DNEI/1QrUDzZTBz9XUsI
ttA6TVbDUmlmYblox0Zj15W8afDQedqgOv+wEN4eGdI+KbAm9wx0pcFKRbIQmYkaVoaTJe8Q/CNe
k9pF9xjQxku0A0FPXCWrmtYr9wmZv7jSLq8MKWQPSI2ftCn/Ye+4wPnLBbB5WDudabDF4KO9pEOt
NQozswJ/KqVzOvPFQJuSDAQJsNQ261qRTLIRyF7rdqjPe/H2hcXt3Wr0r3s+XEIv1w8EAMPpDEBM
E0wp46mkV2b1ekwzGkZ6mdbr7FXdqVfolt6EtZpmudqHZkAlwsv1nP8BiC2+7k9upNRbPXjRUpuk
C6gVjKoH06gvEVxThQSmVaOaQBUk0MxNEkS1HJv5B8fsbw8m2ewML+ULvLBGY7NuJJX70s920KVA
Rkt5LPCjZkMPDA2lurelq4xfvUmlquljkAltoT/GPBcOYHGUMwnnFBCiiZ2guJs2J+HDh+OisHZt
A+SDVpQx39VJClB4G1waz0XnyHPop8n4g6RoE0JtORfokrSdfNqCQlxa0TPpUJfVn5k9+KfZ6OKh
QBkVUG/OYd3wW4ISiJusAZVTozF6JXAxUB0JEC4MAC0D9qxlrWQtCdG7rDZ9zGPQquK2NUYCHNRJ
egY+ciAQQq4D7lrdBRwN3YWpmV4+qskmYfkERieeoIzWRGbv8T6TpsPnLHJBcK1uM/oOc3dnKuh+
ZImoDrTe5/VH4NYXB2ClR1eAY0dXmj0skxzP3FT2yy5PQtAraBuahSNyjFvt46PA1Z5noH5g09Wj
x5kHftp7xFHuUs9HKUfzjEyfCZAGaRw63z7QiuTDq1LLaPa7JeK0AHbT6t/ZPMhof/0JtO9/y9aP
xXpwOnATBaYoQwHTJEVzKZBLYV6UGwERxHwiCQ0UK07LCzpll1WsA8DYxAMpzNNQtagXYO2Z3hLc
PEErJGi2A4PeMPS7iH65eHjXkMgEBnmJQ+Xdi8zdm4t+sWm9mF88c08SGqwsB14Z8NzcBC9iD8Hw
OC3aU9lk6Nb9l8A7OVCEHncXhbwK+CD6h+ei+hhOAG+jf6/djEiWN3G7yvTfh7SvtiTXf9NXuRaB
TbQ9WD0IogCmb16sHHS9m3XamFFzouko82sMOJvj5LYTeoqU5eQ2wtgAYx+lGk34UxrWagqoDGfD
52pcd4odANBOqgCLPMFRnDQnRCYVw/0SHvG2n74DX7EBbOS8P06qxppkPZe7rGrzZ1plnUhuuRE+
0QrU2/UtHtA778/uDd3T7o1mtsHnM6ibsavv3sB2/CL38gHNEiyvwKBsbty3PjeR2lEUxEWP6tbR
mOWVqSXuuO9sy83fWGBD+sSEGeSt039g1hS+j2ITnAowymUOjhtj+kgu+ehGV5YtHC9UUKK+B3ir
49RuSWuHy9Hr0e9fAdlxCFjnuVcgKbhXJ8UbaZKinQELEgvHkfcWpOlRBQZkmXDYaVdSaD+aWcKo
jkUm3tHKUZtqswdblrkg9bG848OWdsLOmQ2SroaOjG5p3JYESDCiQWdWDHDUUoloGBlI7zmKA/Zk
CyhT9AvRFFDDSE/JDsgr057zVD57iQu4CD9u3oLFNg77eCMN8GYLs/kjixYGaom3BdjDxMGLPbkv
ciAcorNgfqIhB5ISmNAyxLx7q2MHY+7ny1ixM3DXxSenak+RGVbvgDWDH0MPKvbE+eTlsXjuF/aJ
bAyUAV6MOQZh+sDEp8nz64O0LZROqR3Af4rCXmmER1OYz1O0ZKdSJURoAF5VBjwxdjXxHD2SaKT8
zIMJavhfPEgRi+Vau24PzrdXuZUMwHR2EIAU5tCij7Eqxc1z8BNrAUAx5Ha3XQEAqLtfWvLohNZ4
JRCATiEB5E3pHWf0LgGXUWECkLDwAHJue+iM18gAvFzcW8U4eKYq84ByQBCWJxVqutH/kF1oqNUs
zNvGAoULKFidwog2ckIhVPN9dgUQXpED8rzFwoHSty7omuqjLU1TtaYZqTs39kDhSEYVXiWznBnB
nZCMtI9oBhDjPa5LO/rQ8bI66H0frtW3qX9qCr6ZZVbNezsd592c+TiE5BO6oHFfRD5oTYSOBjtx
8IEVqCVCLh/viZgufcXPj+tVRdI7h7spqchVsLndAQMhDu72u/PvAAj/ckGe7wSoAlA0Hi53Q6ce
z5NrDQWKy6F5Wf/O5qfsv01ssPSs+/+3nR8K1KSs1wT8wNa3wJHzu49AG1YMyLM8D9/zzs33eVLw
o4N4185LhNiYeBFGYZ73VCfiBVI4Vm06Q14yNDMBC0sO8THP7QJW6NijNj2agVwaPUA0zTKOVrb0
IBTgfOLJtw3aQ260Ys2QnPBEQt2YUr5a8Mr+a7LHZYsu7viikThpRjIL1TyA8HlVD03/Pq1tvDcO
cr54FfjUFmmLTR8eow6RKzQnyT6gKZPJDaTB4ghI5ig5g5VGore7rLatYq2ak64HKK0f0EoPtiLH
+tclKfAdBERmPqDCMFE9UcChAMjhBKbWjqOLfnQvTllMN2uQ0RkdzyB8G6Nnsy6i57yZrIM9mngJ
eJXRzBBJCdLr64O4tLx4x3KAI1FP5dppWcnR2RQTOnbXNbVjgukMFYQKVIssp6jbxz7O6ACm7k+h
QE04ctI3C4WJwLNV03WNy97EtztxpqiYEzWQQY6DvVtY4qRFZEFKklm1UYOwsvo/xq5sWVJcSX4R
ZoBYX5Mk9+VsXdsLVlXdLUCsYufrxxVUH07nrTszLzIpFFLmWTKRIjzcDSDP/tmWJtq6jS8y45+c
9DviXagM87h/Z7MRbbUIN2+/m1zw2A56IIasDd2s7Rjq6n33pleo8hor/0Ij8kv6JD2ARMvfgpbO
37djP59qK8MLHHKtRbKgmWsdTz6cnTLD9kJD6TxkSlKDJgajjQLbiqDYEsfGOa1q40w9B6Ul+Ja1
knC10USSlfgrCWrJkLvjvq2sk2WNDvSnGlCh7zXuO098hjbCxiuzT1Hs8TPZoKjgAGiGClYEsLau
oxthT6QqroMAhRk5BsqmBsihOcgXgRfQtfEhQo0jPokTqBeu0tsj2QyN7nmePkPL7b8mij7kiMjn
w1iMULsOHlaCs1Nss5JxqNyB1gIQ5OKimaLcoUxZALnxj40mJLggWgDy4UONncjywgwOpM2YHYYh
iuoNi0ACPVHXUF2rYmBfH0FqqCBZTTPjik7dtREKooUIKnBayoeGbAJZQOcDIOT1g7UZvDjDdwJP
A5wZWVBmHH/u94aBugp58vcx9ZhfzidwA+CQ2Jj/TFdQ3EkqZh9igzUnTUcjgGkHMYXWNacJP96J
eouR5smTjLGXoOp16T4sJ6eEdlr9aTt8yrH9+nI83uklgvSRFMOJkmPUoz8L9eL3vOA68V9t5FJ6
ffwrL/iwZB3+1nF9+d9O88bzg9qqPYB7feOguUCocOh4BvRnsqy6dEPq1oS8W/+gH7zoj0kzkiB0
vx0j+Yf/CprKCa6n/g0QzalZsI6dGOASnJuOizdNLD4PCwuxa6LUPQ9O3kDtA7oLnPEDMMoj+/w+
1ARP2hfNsL6ZkUSxjq2nCDp6QIS5zEd8AU2vo1piGfMijhbjlJigph0FQjhRg8fg6l6A30IuY02m
cKJFi7/Zp9bOG+rvhYyCduogd40K937DFAH+0q1biCc44CTKwGd4pJGGZNVl8oTRQ30bXTKmfSUC
1x+i7Rhp9Q40jVmHHOYQaQEVdVI5J/UK/Pl29ggtvHViLQVdZ1eCM8izVIfedSvwD0M+dRy7Oox1
b3zKDT9CHB8lgUVkgm3MmT4Tc/DQRDYK6RSdsAFSHwOVKhdZVv/Y8M2M2tYO9SBENsxi66fXStTx
KFK0UdGj9aqhHtkehquLZmJvVMRgnal41NYdVhtvsksv508QQu4uYJuBnKRSHGmGMfmR5O3b1Fvj
mwN2v13Xp24AxvYSfDfa1wHP2jOIGQEISEugH1OlEELjtSGf6d3RgszuFuS0Y1DXZfy81/F4eaau
q8/xMyoOjqh8R4JYzfrKlMjmTzz581aWexzimf/SOh6k3xBHa0pmAuyUSncHNnsR1jGi1njUgGpz
uW+nEd/GTY5yYrpe080chyQIqv+6n6ur+jLnn1GALxcyTToB0MN/PQZYjb5nZlYfHuwL0ebq93B6
IFqHhyVk65J90TLQ0bmsMANW1tMJvCMVTpF8nkAjUdSIRisrjR1lXObJuDZ5AnaaxXOZJ1eX1ruT
NR6EtLdko40mVKZAglRtR2Pa6MN7oBndllYw6ZAvRvC+bWagDVT20lHg6FY2v3qrLbLybusZmo7U
MO7zoP6CD5g8NSugNR+sNF6myMuwUiyIchw6cbzQQuYZ3xzPT/dm7ckLsAeBqaEwGIlvYHBqfiwA
O6CRdF0NjA01WE+p22rFTjP4ePYgYyMAGLjg1uOBvR9HI2pSZih1t1Hf0jAqkp5tUmn550QAVq9O
S8vBCakqYFTLyQ0EsDe5A4grMib1EzWZ5ye7sQA9+GorSqBzixEwYt28k9msPvex313GBgQizsy9
MIG+B2CxQ3NFFLS50gT1yIZMxggMuYdPFTwe3Mx2HEcIO/T7QctuUFB09twcmnuiGhZlYPFq8hcc
/CS2+L290LIJmW3lC0Z7fIDwn04jamgjtQfZoVvXB3nTWdtGi/gFHPTGjAJbH7kHe3ohG4BgWnOl
blQ60DwXxanpoHhk5YgzU0NDWYAqBYewH0umoHCB5VN5idppgQlvF0SfMlCK4cMYktHmaRkvvrSM
dhmKCc9R8DXO216LfmaW8yXvhPEJDO7VudatJIgrpn/q9dHbz26dhsLrvlngsb4UHRj/RuMPNqBo
nAYVyN2Qr4/+oFEDIq0XkVbzzm0HhJmVO9n4qGmgikmbA9fLNweoF0jPTxCdFEa+iSAQeKQhqSmC
nSvfFInxy0YkEdCm+mVbOSOm0n4phduD2cAA+CXn8twpLtFe8cM5RCW6jmmaZn5n88uurpYthDYY
qLs3+8AnotJ1zbLlfx/TTAWtZ9fkR8scoELQaAJsxToP+zpttsu4dt0EAtfMgWSwmvc0VLUN4m7a
HqKuaXSPUQSCUoJYsFNKXVsVkNKYmmUoFQPTh7Fyp+GH5YZmOgeUoG5XPwjZoipHRi+RZumh0SGX
tOTq/40O+J3NonR+kWp62ORNvSEEwKOjU87bWYIGxLctqE8i817gtAk9lIC6vuLoQ/kMFEponHis
OHmax+bwg+vkDdbWB1tM0KYGtFuEPmzrqrA+OQhDhROubzsJYqwnjrDfMyQu+CbzAYpmskmfqcmH
WdvUkWPtV5tWx9WWQWYqLKbY3QJf6kPYw47udqLVKHGPw9YR2p1M1IAjqg1BEQC+tYF70HdQzpNl
PJUeKPvI2faL/mA5vrsZ+1rfgLymv1Qq2tdk2sXIne7ZqNzy04zoqwoJtvMAvt1Yf3Zo5BbZyS+i
P3LuhBazp0tbqgPThy7nkQT+uYs20vOiExQJ54vBathwypsvvmrInYZy0L6ObgfC7Xf7hx2XvdIO
FDyQIAYkmvZ+2Gfxd8E/EaZDgpDf+rYWfzLQ686ahj9NhtK+1Wd9Lx9e2LyBmww5cfrh1reWOSLf
C/BsIt44XOXkTttOH00UjAjQ3ZBxnYHKjxnYFMcYcPAdWpPtwDTZPiEa0R4bx4g34Eg3fGDgYHSG
4VTkrL0kftk+4fLdPjU5nkjAlJdbslHD8mS+VbG7LKoMHDQ34wAyeA709371aycdIsZ8iDcJCFOf
1on1dd7tbl7863XUhFYA0yRBjIGC6wFR/SL6q4Ci8WuqGdPBicW4n1nc/zG11hs4ePKfeef+1iEF
b7PtgdVSL4Js7J0/eYJ0PVgr+ZtjTck+njmIj+vBuLsRZN+akembOAMlhJ2oWLaH6FQn43aX5M0P
Gq12GlITRxVqLqiL4Hq5rZwIREmK1yua3GEr41wLNF0iSL/yfPmQtz95lo3C+H/xf5EH2WZzuptm
OR2tsigDnDHSHQWSKbiM6hxAdGyILs1gnSVTGSf1yUydT2Rag9OoRi4Cw2NIhalYNc3yMtLvzRAs
4erRBeOBisP9m7KThvUsv6pSbqRn/2H2JBrOdUi9h6WrTa2XGYjCVtOYuNE+1pCaVaLJuTnbSmd3
u5D+jHlk34ahexwupD8RNH/JmR59Vjq3ZyNhL5SNkErUtxI4QD1mKJKUvQ4ZG46JhXKgJYHRZhkS
tBoONRP4QRwwwCwRwKKIRZiNXgkYAD5jAoxQ26LPJugqAONjqiZi4FLBER60x2q4gn9oSDAgu0n3
vVOnFyAA9Xtsg7iwqUGzSsPJnY079YoeEjY2Qpsur4y7r5qianxgkOTU+EESJyAjBvq1AgYBdcms
PDcN4JAolX7TC4O/acUobrFRv+BrN15MgyyPooQyHQJcMkj60gkhND9cRgfai6SuGIsMEloZsJhK
q5Hs1AigEKB+hvMsWNJPLB+6DUus4Tz25af/PWFMieVJFbLVVRsHelk22w88KyudyuRCENTL83lL
JC3ErkKNAPPwHqfTL7ysCxREIEw95zFSzP8efrBpoCfmWsG2ZKNGDIPY+d4AUnR1cB7STJ2e5RDa
qPFFUQmOyzSBTJx/9/Wgd2IQ+fuNAI0UlKjWpk1k6McO2C7f7bYGYauaKXHoERLWDxOyUdpVHeAc
NOFmcbsvNHfY+HKo7xbooEPHBVQqMkUNIvvEre9plRm7pC+0xYccPbepQ1QjT3j0TfrLXGRtUHdy
DqV6iMmK6xcjkajbWcfU60Zgkpse8pszTTu6Cff3NWYV/xwmVuzouuiVlgEJhTzpUNSLHBuODHYg
VNzZMi1kEuiaOMnOP8T6tLURLT3xeBhP7L1HQ5og25C0AC+tY5pel6w7rDbqtQI6RLr+14N59X94
RX2Ip+Wt0Ip12boCjMj/vJUHHxr+7j2SzfQ656jLOxM+flDV6H0nN1BidiJcQkc9MAy9DaBuiYQx
tA1e46LEV+9oyE0V6/Mr2aRlgqhKE6h3bPTXYQb1cuNO1Y4mdV5kG9l74NTW9OxVGM03o02n7x4O
XJsGpEd3cPPpgOFcrNzUAeisfsxWpx2YEqldmyEyO1SdoZJttVEvZr1zMK3o52rnlRvfrcrzb4ge
QFzsoIQWNhPqpZ40u42e2qHXwBKiG8gImwxd6VYhnrHGtuKtpaEkJB8OTpmDAUO500JIiU4XWSSX
glzIphTncnzUhtT7o0jz7ECh5jUSnbzHpG0PX8G9Cf4hFZEmO7mllQBXM43zUtE229yzcbwDV+zY
ZhFqBQEn5npcPFHTgpn3xLLmkz+Z+WIiu6UuJBZi9YcIDzmQKIK2AEozxafMaIqnzEnH01DgN4wK
HxQYuqM84RsVcHlUm5+zyf+RTlVeBlYPEOg6W06QJOtcL3SjGsdWiDeD14mkg9fGt6IEKU3E4lZb
rH77g/pKKAst3T5MNAWeRo0VfSL7MLJ4Z9UCAIj3U8d6uoCMjACncZM526wG7p18KtMdl+PJ5Bjz
bo6Sr90U5+ephlwWVDVkuhljcwo5icrR1EjyDq1SketVg4/TBRSVQL2n6gsb1PA3VwEPCtfi4G1O
4ivU4Dq+VxO1HSHBbaQt36/TXgY92ya7VyZoJ0DDPjlb5lTjeY6rvc2lD924Dicp37LrrYOUKFgV
HXO+lXN1KCbcN6eOjc5WR7rg4A4AAdKwKGP9ZgygHoWwbLFrh7mHCLFaR4117Fy7v30wpwhuAu49
BMwosyP+CtMdn914C2pO0AXo9nUyyugvPjR4/6PzLfLKMUh7Gw8OqIttPtCBU5e4wrMWxMuRDaWB
306TkcjD+x5BvoiLHSvyrTt986xq/iTqyEMqLa+OdqnpL7ZZgYJiBh/cFGdl4DaJqmftpg6wKpCB
t5Z+GVETdmmTxEDYwwT3vp/h793XXruBAk5/aR2Lb0ZwYuz8Lu8vtecBE6smFh9XGWmmc9ry5PkM
oSaYVjut+J0NWnGgk6vBRfD/cKaXxNfBdhrj+vTwVtaXoJ7WAevqmfIvo+khPBg72luijxsGxsJz
Opb5GwOXW+g3hR6awM++zT5PLmNh4JRjVg7oG6eNg/jaq3O39E2SuOZB07j4ktYaAMUQaHKQP9pB
YveDHWrEA0BSfgHkuJVVn+e8hWhtE4NGEEIbewTc5QF35E/L0PDa4tzMUE1P5/wnVGY2XEnIWIBl
qdi3f3aTHoxHFZuhmQZ+yN3YuN25G0V/BmijX3qrTfp6GSEfAaYF04T68Dozu5N7SFlTp39nI9jf
dQ0SWqy1o1c7dZ6gaTZ9G0yj3pLdVnaEOxc7FHN/2SOWaVCwMQ+RrPdSa7qro7LwXaslx8YEKR6p
xpMtjcZn8iATBD8BEtJxyqBJarjfP1t4jjzuMUF/2XKgEzqp8GHp8gEMem7WbJw46nd62oKhs+7S
Ipx9VFsjWNVcfdWwJVCoun0CipfOic4xi7DaGWSz77P675wBpkSNUL0iSaodSqX6Deq2wP+8TlPP
n4v4WvqP5kzxoTadYn6GzFi58XXP2JGxsvv6+mGrTO2fqf1pP/Kh3rKad2N8be3H/UcRx4BVQGNn
KVB4IMWzR4FShXSM92Ac4GDHVkUMj/UMi9NDvQMNoUu0ryvIKNGSIheA7sbe0avB1wVCrgsuaMaV
a7F57YjtsZk7eUS0657J2ALFtpr+1Y04R4QMPBGJcv+whpwSBe+CNjDf0xAFalDGyAHffofOToSS
daq5CY0WjGsrXnb1oR41BKx9cHnwWzZcfX63NW3zsI6GvK++QW642vm5MCB4OlrZeemmcZcjmlX5
uEtXuhv0amrpNupZ98Hq1CxCgFw5WEOfnaty7veFXt5W039sT1MN7bx01Z4jVLCBVlEbLS8HgdV0
NgzIFPyzd564dsB5I4Mp0tpzhtK9ahOnVXc2PDcrdmRFMoFHgd9XpwpFiodyHO1qQzPUfBgvnmRN
1SYp7QdxyjnAYX4OlvE6/7j+w1ZuB/ovSwMBSKWnGtg7IV4goqa5acDK3Ew88I1NFItuY5s83q8z
ifKhoRjYXc62e6QVsmK/1tKkoX+tOlRR0ty62p8154z4frialpfSmtw44D76bZ2gV4psFFvFyPMn
JlDUitDonFlf8gqgqdlzEYZQzfjeq6GHV28WN0CP6w3N05h6yQgygXhM7uuSdZsPburFxqxHFHad
Xt8Ba6XYCq/KA5pdHGmaxrTP8k7WNZ09ZAEgWHjAzagS9g0gyEmteRFmhoKnibBbvHUi2VzItog3
6yipOLR5+iNldrWPRG1crcHiu8mN3KMjveKVcfYT3EbFD00OCtPvAHfLbOPURykIsxAg+85SMMDB
AarPOBcKwziXVQFGex+Y/Fz/OduT/ZYBkfgy2Mm2aTT7jUyV2Wz1GFyuNBKzjlAiy640cudxDJjX
i6PUpINnstRCTWv8sFPLcXAqjrzWghZH/xM9xIUoslCPOzD31nHx1qeJg+pLB3gc9Uy3waz5Yttf
aED+ST78NK3CudAzf5RxFs4G1NXIAxFlCAT25rihzfA8hZat62+QAa8+M69AREiD3h0Sj/YhQZ3m
sa/K6GaVDMEEfXA+Nbb+ZzmNw9/+UykG6++ud747YDpe1kKupbqnGnc+rDW8cd66rr+sxT9ltAEi
BBFLhXpOkHwOhyjn4Yp6thygHnC5zlEGbkJCtG5Cy8+nZ1rQjqg7T6X93ejTGei58huIyuIfUMZp
N7o/Js+4kJv4fokZGDwwIfmXtJHaG6gVWWDMunwF5Yd/5pX1Vz4oFY0xbb4UU2ldPKDmX3UG7ewY
gc9fvspmtt4m74b6OWu8+lXjM6IH4MEKaYGB08NTKmRoR60ISj2KQruau4urmkEVU5XqIEk9skVO
YQSTKr2iidTzocpg8dFpN0ufvJD3Pk75WB3Xfai37q3H9nRMkDfEO64uSYXkaI9vnyRCqCxLcPWi
bp/1ooV6+lhdaGwrZ2YWfJN2DcDJaki2/1hDU6gmxSnLRojlw2q1pht7qLS15oF494iHD9Ur/Ew9
sq0sfYbVVZD2c7882Mn3d0sfbFb2VZ1Szy2IvAcE0y2EjYB+3wyixg3K8vnVLP0EaiNgyF7Gqw/Z
jDjDlR94q/+LWY3o17rO/4R8abSDpnwC6KAOwndLB1Izn8SJpy7E+dR9lhqt1L4BH5lfMuZxwDUd
cQJD6C8PV8v2ulPW4rsOvZxNCdwohBOrFKcr6RzW24iZMQR+afw+S9cUaFdDAiJmHv7/8UmHXOvO
RBL0iT65XGsRPB2NEozrmEwHZu25yDIA//AlYUaDcQOK5t4Dhd0E70vJt8D/eyDatjwu3wH4HO81
UWfb0nAgeqi1pzIxc/uKM0OYyt7dl968913Pf6JGZxLEXW30VZ/GXyYGxNs9s/oNOUAWDIENrW/3
vqWBi1utJN8R0jDQZPbLYwkZw2W3KRIZaLRND8kvUBPkXtKFVMxEJUtU0eTbdo2ToL5dTdQjN5cK
oWis42t0qYbSU3yF9Q4H9wxvoEAXpSFiyClu3+BPIhtV18zvE0s5CdXWOJaVhtKBcnU8FEHt1MXd
F7y4g8GiuA8DZA5aDh565qa+tSnVNKvAUV4U6Q/yQ4QWE1ouzbPW8uO6lnq5qs8R3n41LxtBm3ib
27N9oR3XV9W0/DWB+B3EQfEeVvs0F82GGTbwoe8TcR+JvZZD1dBgunbOReWHXLQ5ykqkBqZ92GiC
hmtDNpolGw07rZoCi3d+QDaUYGly2YbGEjpJv8brwhol27Ktm93vtga7UhdWuQG+dgEQuVU57RfT
05MgmrPprU38DrF+njwzHAB3jvS9K6SyC2i9z+AiQRHLITLkvTQid1OxvniKDTt/Ah9L8eQ0zpnh
6n4hu40v2xBqSBDkIjU7X9GSc6aj4BiKn+FiFK3dhFIHYIzAER0KZW7iH+QpnvbeDQVTE8hVgSlW
o8oNge90F40VqLeGyTB/Jx2VVTPlw/BBf4VmmhnxGPzU0GNBhXkJ5MzsbZOkmEAXJRCJ7KuxCZiN
ZHNvSv1GNmosNYu307uOWMzkUIAJ+QZqABCRgiFks9qW3dQedYxAoYBqJvkCtJgELrIeiASBDY2a
ufZFtWtO6URXbSutdn2JG4DnVBnohDvrhuomRKV49N1IQZ2sJcK6rfY5AvpRsOQnmWiS/KnXzvwH
U4tWE7mVFdu5rgNZBRX6ylUQTMY9X3pkwx9nXwpQANMkNasvDf3K/GyW/Z94EBXHuctLSPOxbamn
4hVUWyfQBzgXjjzXBZHa/tAYxhOZVjv1tHHCOZ785hzKnqkDTiCaGXheA4SotlnXuJz1B1dn/9de
TS1QRQqG262mFecFTznbKF5ypvSLtJDi4mOEsGmfevnTCL5nMwJLyySK4qkDxeWTcN1yR37VrCOh
TH5lZy9+oEWwt5E2qVjcP0wYKzsGvvHAifHAglEPVR1GUQQhRkWjsa4jegzQ+r6ICLVbn7gAeJKb
zd3kY822sV7akBM1uqODr5SjB+EJlDMZ1p2aWXFmSIa0a41U4PZhQmPed1Pn05HsrlFb9zJHLW2H
T+/Evg9C0/a1hROsMXjNC9CA7YtuCQnkuR3tyUYN1/6YBBfP4BcUIELb06+CflMx70H26sZHMtHv
jez1ECWA4c7/4Qt+wcV3QEEbcPXChwyGm4ey483BkQn77Br6F6isl0/SdI03qKIiKtOzz4UstD2K
6SF9Mj11A0QvbCL2RnT7urB5g6AhuwIywPdzC5mUxbgQf5MrNXkcIeM9Qv1tmdfmoTvJojmbNosv
uYAiZIx6wC9l5NvbmAtxLMsk+VLPCjReuS+6OSTPbS/+IC8ggaJ9akBSmYasLmdQ1XXDtRcjnkla
Fh1do7AAbKnEfjlnq8M2oEPXGAfZK521PYt5t7ytd8KMOqhKV215qHlxK/zhBvZoUJ87NWgt1rOk
lPWs7+ggKCDsujN0v9isJ8hWaEn1srEnHTKQ5Aqo3abgjn38rwwvRPhCTDCrywTNBG2o9YVcZrX/
zpdsPbTpogp052Berwzr7LYI8bIRFON2AxQgAj3urWfMvdkQotlAprTbT2Xi3WiCmroV4oBQU7o4
rytatQzcmyjCcJSkLnaihtZH3L/h+jQ3ZqADconGTELUDKCAsRKQULNIAdFVAodJPRqQEydzN0Ir
kazLGHKQO7ebkiPZ6rz6NbusIW8y6lDUDRGWQ5xeRfd8J0mPUuZ3sNHN+olsfZEeXXOOTx+idEvX
VDScA7I5W3J0ywRRV917NXGJ2wpXk0ew/bDPfuffx7I3nvveEK9uWi3m2tWb02CNYNJQXtlUfVyU
j+7dl7n5HLXVsohrZbKBAEGe+XvwKAUGwupfUbjWbZzG8kB2OFQvaRq/NbNefYWwlh06iDcfZuVm
T90G8rn6M0eSccLpdmTtTbjzbgBq81sEBuJwcG0DUuTt8Kkwpl92F+RVKOLVt01sW6dONX0OdYel
58X2x6Ga6B9sD8N3l4et/h/bkwuytQ1ecm+ng3WnRtcc6962OJ0JXKsODxOc/Vl1dX9bzRBKqk+j
dN/I1CEaenfqw4OEh8hEtZeF/WXlg18441c/KT3IgBfABu1ZGn0hzviKbNSlxmz7vt1QlxwHw10c
W/WparS+289aGz/jt2/frNkIEjy9n0dlol4CbnWOoMd9NXksecZzCpKU765Ct5CTER4iC8pGzZRY
foCrTLmjIb1KPQ1eWHYsR1Khz3iA6lZ56ByU21rNqemdc5925d4bPH5dG7fOY0TKO1wR58T6k+dG
uSdb6Ti4HJKjLMVnSl9SqpLymmkDUKkuRQx0AjKfNDFqQHK4bYa6Wpg6XcNjuKlwVk1rGUNTVGU9
nQkgZBCmHPFhwHQ0w3PdC7kpeW25uTVE7l18VaVgeb13iZOqgwjw8NKV5aFwnPyOMGpxp940Ztn9
z9XIsyFfZvTZ388NsMyridyAAvnp2hFw02onashjbJFyBp0QiBzUxLoq4fG4ha7FtF1t9AZENg07
2fY8WLfK1FrdMaND1Ng/h9xGCp2cASxyzhAbOTxssvwAVtehkm2cjo2q3JtVNZ9nutqtrwXK3Uu/
PjDRe4fKat76GMhQanjizzhkE6a0J/yopZClq8NkHkcnLjMdgSEDtQBWKZ4HqM8doNaAW2eqi2ey
OWamVGfqL76RtSchrJ+lckUJyngVkTjYjZ8+N/GUPvfc7Z5aeYDoaseBO4Q9dyOgwlMR5E2PmBkQ
a701gVI9Lm9rMQgVjQj2ay5iz3kiPzm15zxXduI+1fOTlXVtCigD/veBZ/ljGQ5R7ewlK4qAfGVU
uM9ScraNqp6FNKQJVM6OSJd62ZGBbBng66zcll1n3JkDeuC2a1pIMWColbZxjys03tDN28bI2NYu
IKpjNCD2kKp2Io84QxrT8YBkUWOcofJDzIYXYHe9Y+LNNSSaRJabmzrhzRnYpvFgjPKgZVVzBr8J
ED6murDQmBrya71xrJYlv5tebbn+XOUoRcggBdJFiOtHyJhduUKXF63xq8eTbMREF2g5KGZQkIpZ
4PLQJR8JYT7ctt2j2QBiCI2srygNjV+rRHzms++efHXksmeB6gDUyc0jk1fbZd24oa6hxkNt8MBj
oglRlIQZMiIniSyXasDqpO2gASZQGvmPrbHUX4HGsY4sWREHNADQEsj4dzcaplaMJHoyZbgVInBQ
Qfh+Mxtxf8lL2V+otzarDbR6xS4ROQoiAQkszOxv4A9wMOGNfR5UQz3N6ZSSbwVMYMESG1WDwgpt
BHhwrtIz0Hkq49LQeFnexpiiLk21+N2A36GrQqoP5Fq6LwpF91cPKC4hm2FHKByhqkBflQZSz9K7
6ZTic2rmqLtfES+eSOYdRA8BoFPoC5pQuPkQktvp1qjnLEirxDzghB+/4nIXXYFFvlEtc2NAXxOZ
E3B3RdMBvFspYKeJc/YL8J9Wo92Gs8OghKtsVq4Bl15c6bnvmyjh7v3eeDJdExfhGBQKYEyfvtGE
W/Q91JaSfdt4oLkTirInRnAdJbOqWyZ2775K4KI3M+s4LvOxBvZZBAxOazMlnQd6TFVKRUZcG5NN
YRg9Ei5Vea48/rFprQQ8XavxwSdXS+be9YBvB84F1WjzKbPd6RTX7QyOGgxXG7Q78BuhcSnKexuj
VOR3fqtNyJodS+97VbjdtS2L7qqPE65TNJYpAuyOBPVxMSL7rBo8mYsr6GeBqYcYHr7mgdCRMZp4
vBYkkJcBKXONmGvvR6d8bpJ+5/kTJB4SrXntcVqA4GQ6HMkGlLh2Qpa6RIFbFWYQOr2KVoNAEkug
m+13AOH7wtaTMBI4fY9Qa5T5KG9AYAH81/XZpmVudtCNCGHF6WUNd1CYApVz8uTM7PoQAaFhrQBA
46gfJg+xnBp0KMgu50N5R63NsG3qWN8Ok4s/sD+mdojn/hDI0kGdn2YVxyzX7Be78Pg2KpMMEQbp
vNgpN5/n/o0G5JAC2B0KQC9C2dd4wPtg/VNw3TS3c3ymVDdWCF0PZ4S9xdqn1ZTbEtS8GXR4j7iL
7Yg/lJpYgBd3GTeV91b4XJxSM08BIEDNExTEG0Ub8uuxJAoPwAVPvtFDiuxGEU+HxIdmk84HXGLq
CDpCiHqLCV9N1Gsz87vNGusI0IEfMh98rWaviWdImuK5WOZmYPLhG+K2FWAoYnw2HGt4du2Cgfwx
u7WGzw6oCxyCQnfyndfoOdAIfDD2YHmPjr4WnXI56YFj+W++m/cKxP7Ds1z9S1GDIqE3NWMPcc/s
JUrEGXrCxrYAH85WibLcY9VMcdPfIeyASjhDGoCpwJZqrDoLDfUDfWoccy3Kv0wzIEZu7IirnuTZ
c8NdsYlNnJlBaIKqlcK6lLXOPjQttDwgLwgeYsuV53WSfA1uRN0mH9waug88pO9U35v/1rMIyWP1
DUtfjvTdOtE35vo1+zitvKVwblYvthDANfYm99LbXObiRj1qcNNFKYnoeairWTZIoFgdu9gjGTVe
yyEfcM4FOqulD6FQHziSpZQSpXDM6KJ7VeQqvTtHZ2q8EcChI3Wh0Qy+eX2xJ8ojWidRhRyda47z
aTemX1q9eqOy0gbHbYjdCWivTmW0F11vnKkklRqy1xHzAw81oSHZCuVLE6hNZUfLkW9kHxs2+NsB
m+RqE/JYd1o3qb1+W+t++2KXBoo8BwgQQh9W+yMGwvqSFOW0ydUQVcj+qdBAH9rY6Yy0Bih2AM0Y
VUM9C8htEIWlebjaEr3ILiWqMMCU+e5Ixnx0skttTc8447h7mlzt1LN0fF1qEqXMiMt1ASrn+y1I
OOyLSFHwqoMgsah8Cb4bNFQdTT189v/2PM3YPdjx3zy0G5wE0NJUnnZfPWEW+3XtuiRxWDgaqGym
ihE+9bjBFOX/EHZlS47i2vaLiJBAYng1nqe0naPzhajMqmISkxDj19+FnF3OrnNO3BeCvSXoaqcN
0t5rWAPJ1h906tsBkkkHPaN0s/UtD0zVHB17Ob+/avHFQsM4HEoYM+P1axgiYzPCQPxpiLnr4FDN
0Bjovl7MhpMsuglkfU91Wf/O+1hueA+fp4B2zfrOFNQkQ9j9fg3oArke1QP6Cpx9XXFjHuqkFxT/
cRs94DqZABSg9eDCNKntWHf1Zf107LUwj1uhxgiMPkQ8bAfPXivFXoE29QY+6NYuGj1rp8+w17Ll
skRlFWpccq1zNvQk5JLjK3ub0+YxPjQUNnxNxASknCxQ/nBmN67lX+zMMi/hC55CnyQo4+DYV94C
9UC+hWsQviaaral5m1nMxpmoASHFqukSmma5ttoBHT3A+OGGGtXAG8aOtZRg1m502yHQ7qd6VLuh
6liP/Hvet06FHp2308KmcvoN+DMEv54s2+avLbi3y8bNi2yhAFop0aE/0MlIWrtJJ64lNvAvA9RR
TwmssPVJCminniMcmKzNBobiM16b//W6SnrpvJNQs9R8EeEwdRCKbm6MEB3iUbS50Ud0iAX65uYZ
DbDqf0yertV3AvZ2Bl3c2TiVuG0x5CeC5lo1OsVRp/QhKyp3QRR3fB0CnJed9FlXim9zdT4pLBhb
QanJmZo7+iO7fd7TR60/5ESiG14an/pPc//YdXibOv1p7BoKPQ5Hn8sLPiL4Kh6GoaBPQwV4fmg4
41qHDjyq4FEzxgsd0kAGABv1qOYCDfLEDZKeuk7BPRyRnjFWObwigwfKJernMv4QovQLvKGuY1t2
y1AIscEfd3wKqHjSEyCAgj2YWXkPLD/yFhq59yaLbqboQwiMJhNYbd07Kn2eAYmUBsbCZX20T+oi
AhWGAUx4j6MAkuR181MPGkaFd7s+/Tsu9HVJIXK/J3wGHCd0mvnYncBGLP0oEeJzNK8Uj7KfDh5o
syKoIDjJjRCQai96HCkDUgALlIXeoCUipHvPM4oUz1YBWsgEpG41zwtLqkgYfKUjfQg1seseswme
rcOIdNC8B1fI140f2mJ1rjyGTcR/9o107j6tw4P33jfqYy9cQUAbZJvWqPdNMD4Of6zMwTxoofmU
QeW+U13qgz5oomAmYb0yzdH+5qhHwIgwPVNSiH03tdjdUVQ+qdNs00yhZRbOioZeAp109OPjgvNj
lNUPOjLplcemu0rSdHiwQhbNS4uW1165B8cIjV+5K9ejmzvvhYx7H0VSY+nBnRr3g95lCXnjdQ+q
Hh6hcdyvXZRHZ9XAwR/USWcE+YhgOTFkAebAwcmex1S4c9406gQUaXOqTOwRclDbMlovagPdgql1
+u3QpKueBMa+NFtUs9zXkiavMJxM3hIVt2i8yGSJt0v8Fo/oA4+A0Bx5prKXCE1N4NDjt0kbfpcB
zuXraUIMzZy6IE/r0cTr121o7Lhw2ZyO8Rn7crqHCiLdAwCMKoSt4do6EYq4Wk9zoG2BR+ptXM8P
IAwtsFmC440HF64x3XupgAWq6Mz4CNEkg/1kFn2omRme7AIgZ5eo/ADfTOu5LFHb1yHPyfdQj94n
k2nyPYwCK11h5TjOy16qS0n6DpyFkWyIZdQXrwOpN2DvegzagPUl7cIAonFhZR/tDHWoOCoWUCht
n3hgNbuwBehVh1FjeOcus30dxZK3T3EFqYIRzDQ0utqn3oqF3+Chs/7qOnNq48v2p3Orz2gFKb0Y
YhILcJaGHRydQI8EcRPlBGC+DBjfucMi9wI1i+DoetCH0q6qA0oBrR9BrnGucwT/4MMwHe4hz6mz
yS1jo/N6hh78KwQ15woH3QC+zbivnnG/h56roKW2HGt8cH8N6DDISoh4wpytB45UlYkf5jw/hnFj
zg2ajK9ZFKEvyYNfjg0jP+zWPrw4RLUuL5qHIY3fO1Y9DdNLUKuwkemsSMscluRDsdC5+wCUrTd4
SuX7W56QRSo6uoGuBt2NXAF1rE9vcR2ZO4vYgECPYpLmwJQpFVaTaeTfl/x9dVeBkh1UYquvYTQU
i4ni7Rc1pCcAcnivgclZpkBmrHUYoonfBtewNqu1QYxiKcwmfk/tcJl0UfECqYthC+Ff7KumfMHH
p3AwqmM8DivJE3qqAoAPKwfNRWI09GQIm544dAM2Q85T7H7/yekz7JQbGFid9JXEZtgbFgRkjrSc
KxnC4jhRdDsJrvzAugmFM2jAPVqQvVtSwBX3EG4MdyWsYVdWmpbnLHSIn9O8nRPQAH39wWB5eEpl
hg6vA8exymywXhlcvPKmCHYzYu5NNmOjdhjLwjZbQBMOnBxtSKZn6XGFPxP4wFE2dxOm5k1mhcdG
ELmTQRAu0UEJX6qGwZHStH/a1YgVtWtde+l9TRWxlDB2E1iuTVN5QK8yLeu5W6l6oSYRODGR8SiJ
oDGS1RZcVqZDw9rgezzqcT3VNHm2AgD5QU+8X6IHb/N4D7f1LImePcP7JYw2v/RjTHd9g42R66X1
j75Wy95zyldIghTr0Osn21XGrqN81+OtBR4l7gUdrLhVT6EMzk4z1j9G+Af4qRxXSc4ViDfjpw2N
y63os/qsxTTj1PwcAhs1OCnJivHORfE8hq9E4uXuVsdRSd5MM2nnkPTcpLWMHkanbYK5N6zHGgjk
WzQoQDOHPFP4auLxgbeTPBTD+GKSNLioPs/3BWy3fcO06LF2x09dDdEHnmb4mpqoZN0LJrGw1LxE
AxUfPAD/kxFwoN1/9amavOH0GZ70xW4oH3VQlq3YdNx6VgVlz4MwoDHfmvHv7lXxuP6dNOR3BSeL
FzRsIzzfBvfQNlxslRrHlYST3jlq8GnRNDbfuxaAvOkiMEDWI+wofuDzKPyqDe2zFUTg7eUm2rel
AbNa5tagLLlgoY+qlyd9cNvY2uVw3C68oPFmOgeiUYyqaVVt6s79mgfpdwntNEgk3HN6chJksPsd
nf09n5cdgdY4hfJClcmTHugK8jHKErAw6AdseAvccgLB1UevBnGB82wS6iOqmqNL+txIbs5KAHqx
84iyh6RKJzLZaKwB04geMpmiu0Oc4KVV7NNiBfk9+rlbGC9RQ6HODlVoVITq+jwqATD4kO0MHtZn
nTft/FsKnLMSjRZoU+s2Qz3QudcKmD4mqfkQTIc0MoY9RYHP4wWzZ3oaZA5R2LPRTdTzdO52EGga
R4Lb+D3j2ttkwSP8n3btqujApPNYij1x2h2rpkXB2AYDDSoMdFPk8QWVlK/UfVASeFI7kBLxR6sy
IMb7Zw5tUSInKBOuGp5BYDlIf+m3NG/w36oyME31G1wfUnh/Ah1mx1sdtpCNPBHTmulIX1XB0GMF
Hsf3q8oMMq4GCgjQWo7dFWjgzqqkab7p0VCaOTavL/owojPjFxWwFQ0R6pbr5DpxhHnWE9BVzzbm
iCegDYqh8LOBC1+Z4usCMSS/khKm8yaLJjG4SQLu22k5yQPeYlsScF+tK/R7x0umGPa7DhGfURf7
IAqAm0fUW4R1BF5N4mRGcC6CHlxpolCuYD0+hTHacD5e58y//Si102M2/WgrN1uIHAJsMKcHhkL/
cKkeLhPIg/a55Zd9EIDKlf8kDdaa+GPT42ALesTXnR5RQWiWgT1iDzrlbnPzmDw7bnVyawqPQzwo
QMFEA60snFMZlQO6ryYkkv/keFqKlfTCs+mOatWhqPzKFEQhGyf6sMDv81lE2AEK0tYxLGuIQlp1
9FG6xq6ClK4fKeVtjYpgO0Hq+CEwDfzGxk3SiniBBw5LfbihwP3I7qGChR33JStQOw3Ks5wCnYF9
loRidgqmbkVKH44C5GL9Hk02/EosiAekkd09QTk7Xnr4cfkBG7LuSJ0c6sCF1SyV0WWb2hg67A3Y
0xgTgNNLk6Iq0Xbgb8Rvt2pKzKEYEnLQa29KmKiARjMaDP8Z43/kEnAAZezEYXt7KpCOdQk6Vq56
tjehjpZ5gbUtp8jBtrec6zl6duJiWeiMPzh+uijPmGW1Hcw23ygBnphjYBtayWJBzB5qUVNYNWD5
6DN9IKLH+qpQrW+lVXGkgQWt71GCgGu7wxoVpXxOvdB6hu3k91BFkBW5j0agfy+SZvjRtLKddY5l
nWicsFOW9uFDD+WBe8qa8lXFH1Ho6tdKuPaB2lb0XGXLirjmc9yl8XORLespgH3qeOnb57rOd7aR
uic+KvN5NIpbZLa2+Zxz8S36M2akVvo0gAVRAD0lLeOlHErnwe5QfyFp+Nq2UbN1aYtC7zTYFUkB
sZeYLcEq/jAb154DZmmcwen+JE44vHNmTFWoLjzovF2ln2nrfc+PHlh/Xe91eJCheTZ9aHmYGxeA
zedmRMznIXQCHYG8iZ3LNPZnph6bIhPr12eCEth+HNxV2zvUVy4WQCFwaG9kLaVSb2OTD7sSasAY
6oc3plIK2QNeA1ePEA2PNG3fRjPud2mejn4o0uHNNLBlcWkYrqzawAYPrhvgVwEhtNPxiO/HroQJ
NZwopvFvsTKjJ4G3H5x75NWK0+JwPxDgPb6FIERcVRjhIfrvPHZUMV4W8CrULywU4FqwiUcL9bl/
XmL33P0tNvYQNnby3mfQA7lKb/KcMOWPDvqNiyZu5BYW9cZjxIsnveSKqq7wiW2LIwSsJQDeoT3T
A2ZkfMBRllxsfK47EoCxH0xrOPilL5LAOqkRmEKFUuWha/jXgYJyf0gkdrSggwxLIUsD/nz6qCcV
u2IIye0Cfam0sAQy6vb2SNWP3dYck/1On94XSN+eu99Oq9TDVDFkX8uo+3wOPRiHMDizhO41i7v2
UCRodGURS0BMIuG6mkKvr0OwXVCz0KN27DZot0bvejChSX5gA8HiyM/HBF5iDtyvphaBPrRa43KU
qPrmI3afHTq3Mz0SKFg9sTiJFjosWuUAY2iAUcVI73esTdah2YrHws2jI8vJETQ68eihK/gYpMqZ
xXhdbnSOj5Haj2H6jmbAnNeRe+k8wBfzFoYFRuVZr3YWyKWD/4uVDkHFB2E1HIDXYMkbNItjuJi4
1T4m3tqmhfdAPJs4eKy01QI4RhgcT8n7AYzW59Aw2TxOoM5vGZZziB3lAJAQu7czkY8EwjepM+8q
Dj8FPawnii55y6Bx7CfZKPY1hPZ2TWiyJZj19YVDBtQXnCc/uG1tHFaw30HWLqVZFR/DZCWbVz0B
BdpqobqsASf6kFqEblrenu7qpXc0SpMUfN0Z7W87LPIknfUEbtlt7Ur7CDBIApomym2gLLfnYJxA
PGNZ8e1oj+eGYklUhJ5YV+MIfYCJzRLgQZZSwR40kcXwvHo1DBBlvVNdaAHbM/zrH6KJDKNn5FYW
+Dc5hz/X3+7GzHr116iT2CDwoUnm32G8BkVTrMgsudQQ3tvAyNtD2JeLO7RXn1WQmLnN1aERNWoN
7EXrwx8M9BmsFmdxF5NHG2X8U0fbjdsku44V5UvjjPU6CEW06tyAvbme41e9zX/YoWrmWHeE+xES
sufQkXIGCaJwaaNCN6+n6pSuSOmDmyWbqIrazb10pSZRAT2oc/dwmitQ0tjcU3qavmUn6W+ZYfuH
VvbE6yhjWM/By8WZBQ4oDhxEMD6LvLBa1TwlWP9MsZdK+QArV7aCD6e6he40XQ8URpavFTyMZjrn
6EvigZrY2Nnh91u4Kck2eJx96In6P6jvoGrb3KDs+nq/qc7nFsu3fAwfb/fUuXZIoGXRPaAokr1H
JYoXAA39bBjWES0P+CNXTb/COkBs+nYozuj/eDNaxfInUVva8OoTlboGtLucP1jQK90aUNABl4y0
z04m38PpZtjY7btsrN6CB2OptUu0asnoutVaoUZ+Vz35Jr2tp+D5mwN5g/LcLAKqetZZEKm8xXoI
UL7KH0aPrysxPCr8P1wcFQWHosd62TFGcoWikvCN3MkO3B36xwgKozo/mICHRHXG1lAAo1csAQqa
Ywkq7QdZo2iun+/N9Ca4PfV1DGGa9zjCL+3+iri9DYrUo7uWurfLbjm7sJclJ8G+lNOawDBaX2vG
aVU3WjjQVZrzwWYVqkme8iOjwOempeXGUfItMCfPWlBOzw9yEe+NCKzNCV90P9ztAHTur/Ce62US
AS8qnt1gBRFEP+OqJie7LMQRS0n4wTkQaMHfCYu/P2fdEPo2OHr7v/KVMItjIaCOMA3q+aIMQjrT
p9yBOJPH29uAZL2xyJhNfWDZ02Mc8H1rCTP300qZwM5V5qrnlXeRDsUuRpD5bbSErNy84HmNZxRG
BXRzL4MD6iKCW6bs2aJwZbQwfmhpl25qRujDLewhlnsTl/trWM9xLF6D/uAVi9aAHTfe/7toEpWF
wohzNAwXKHEKdSjDAcZQ57JJn1afxaFoYIPk4Rs5XaEn6wEd5oXhOxCX2aeVBbiMHmiMJJ8nbmyB
QoI7s0Y8DMp292WVEaCKyk+WdfQSNoxcUgKVUTdxnJUOw0ja5wgco2lMHyygs5dwkBFzAHXohXjQ
8m4j6OxGbJR7FUEjFY3SbGp964w+BAHDBj5yhucQLTYKHUwCXasgKdudEWCdp89g8zgtBk2YSHpQ
JPZ10p3m3LTU7rFNzQ9qloCd6baNCd8f8OOKdQfL6g180gBlAR4Yrjpo6twPOvdnWpQA38B6Wi2g
xDf6pEGTw6vJl33a3UhN5yQMqUgClIHOa+c17cGmQ1c59nps3cd7npQKeHJAcAyShdDKHIdjB5vK
lx6QBUq64MmFxM6lR71wmNKZCcYn1kjQGJvCErTuldu77cIoAY2KA6PbyIlfDM+ZPRii7HEwa3fJ
hEXmVS/5Y5d3xoMdOSsdgfXFH/89P3Lg8Kvn68FQ2gFWKd5tvr5omp9O99fRfb4zpvEyawtY3UwV
+dxryn4GwOAn5pKVzmWMQMZjGmUMHINZYwJMBfEgOmuJiVgP3Q92ByLV1zKw4FuV5wwNoGT4Kufp
deq3+FYVAJ8ZoqXTVD1+W7KOgPykaMxDD1VBVwagmmJjM4jDhzxpI+yo/h2rLio3eErLmaI2xu/z
gzbGAtsy7LU1VQdqGsaHkEEIaIp6gb/TbCrWCA8cOV1OqOzAOYkEHP8xgyinzunJnsr6Oel7tdC5
3qWHAjC9k1J4vRXuMz6g/NwDZYHFnvHSkApY1R5fRB2SATLfwh4CcEsxGonehqxbF22HjAFAO6jy
S2FeQgwRy/79XW8+04+/NgQ+zoOI3F/oYr3GmwZ5VpF9G5hiBeQqKvN9AjH2roYs+3SmDwFg0bdc
n5N+FXfR4T74P+f+tymuV/TLqEkzAGQ8rN2bEmSXmNTrMqaockEAct+RXC7TsowuDQNWK/Ny+RZJ
2Jb0yvzFJjZQlcERGQjkzVi7dMWi2tx6nQsRGTJcq9aFCzeUnKGcaNVPsayeSZjGH4mCx5iVe9Wp
CNpqLxJDzvVAgJVDQbLhasHoYVlbdgF2S6LuV7qMElgsomoma1JtDT7ZN5Mwe89L9aCcsA5hHPIM
pizcc/L8Z20S9Vp7djKPgqI+Saboqu8NssV+AEpykbENMw8NxSQ3oSMckV3SgQ3JahiAh7HqNmUI
q6lyYqvFKcGBWxXeUuCy6Zw+iPpJ5XiOgO+DNlyjzhCVDhcyHiTUsGIswHOI0yxQ5P0nvo+P3AYi
zE77A+mAlnEoniqV2fVww7TzFUNL6y0xy8tQ9MG5hEYyvtDuVafvsxSkH99MJi/GKIKzHQ/HKKnI
p4RW3oNtEe/E/ccgkOELhJKqg+lhr6t3/xS1gTmaM3xDOqubC9KNO9WRXxH4n48sGFByqb1+lRhE
PduGB75umn3+lwmZzSajVIIaOup8+0G4YN92KGXkbQDVgynUA1Y3kL3IvFeDJDDFC/phQbCCB1uZ
8MeszZwD9OUv9eiwx9HJ+aNdtSeL4PtYaqUoAqOuNUxxIzjfuGk9g5ZcBPwYDowm0d6UgQtB3J7N
/xrQoZ6iJ7e8AVRCx9D3KLahBcBoZUMtGaSa3kmjpdfl+ZNCH30XmqjjpamTPVV2xh4T6usxnckS
EyrfXiL2OmeQaFiYmYzQ4sP8++W3uw229TjC7sJqsieaNO1jnCywbkz3bVQvIS02bLJpQ48vW7rX
eR0CkoBHbtaDIQz+TTurpqpeX5vtHM/Jxoc9D9tTA7jz24gzlQRvce1aZ4DEqrXO6esGXSZ0poqh
joVXxFsOVLe+jU5F/SSEB9uGeTnmAINVRgAJvxIIdTMo0BGIxHlQQG822Cb+tHLI17Xdp0Ma5ecD
gCwhA2hpjAO6DCMqn0cr/WEAI/WzrOsdyp/tm91X2QKSWXKPfqOC1EByCmxsOEdGAUatUnWF1puA
BsuVEy9ZDyU6ZzqM62iZoKr30taKAZgK/loyTYM65lsXOwLgw4EfXK5CX88HzdSc/NbGowE62RlI
/586L0u4jSZmTpaUJtjs5z1gMvXYbuB18XXGpxzkEdsNVAH/v1E+zdN3IZwdRGVCpGWqZ9U5PDGS
pIdy3p8qGFjyEWTa7nH3ocDB3OtMkwDok9tluM9UYc28UqhT4Si2w67Gniep3XxcHSeoPxTJ3Dl2
OiaWogVQuQJkcj3Mag/gVGk8Q+TSXQlTAaY9KhQqE3eXD+phQI38pA88ytjJTas5dVSJev0/efzK
LCxXu2h9z6GEXEH3tWV+K81DKYarpvUJEb4mhc3PJnqKD55BoaI70fq8rilBIm/NbdaO/FWYV51m
We2shWl3Cx1OV2eOsM/YhcmHCsz9b1c7+PdvvaqT+9Qcr7yk9bNw2iXQ2tW1LxNYJqStuTSEV167
XO0gjhBCppoB7y5D6E9M+aSmyncsdK715aA2o1SLy6vEbb5dDhz9DsIL4dNIa6yKUTgoDAeaJSRd
pYMVXl3p7Zjg5LHOzPKYxxUYyVO+baxiXltBvzWcjr3VHzqbOUO29VAAmOswDhxQALzKOo74XkNJ
BZpiuqIJR033kJQDJHnxUftYs7iHbBhX91qmniEdsuLjAMYDZbOqcEvoRJonG0pBO2B7Xp2KTWSI
pC13LpOvdc7kOee1POtUgFQ1pUanDGZg/ADG1ICc4HRDsfN4BBaDPhVjgIc2ra/fcnrit/h2qrM8
S6Xru4NT7Hg9zgoGQoU32uZn1MxJN8SfiVW5foyO+zGEPNI+yEAIIHXGrzWFoH4jzc8icIaZh6bf
2c6UAlCojlYgXxlPyvZh8yUBFubJGWi5EDtAwImEUPxHBhHFIQ75W0pQz0nQyANAI1o1Hs2eTRJf
oIhXfnguFO+DyBtOeVHZu9SGDKUewLclAvD2h9MLCbbZxB/CGvWcKHwKeoJIzavDHPcR/xC5ifGj
XCZ1a7wp2tzukAW17QdtNhzgAA0B2aCS4MTKo4Mn7wowfBDnOSzOVkOJpqKdlQK+MlPMQ7QLb/GA
LurKmuLbKhD+ZgCk92DmNZUL/lYwjg8dycQDuFMUK0i0Ee4DgEqIhyRo6EyK9muApeX4IKaBv67Q
A2HgYKCUFAJ06DzoW7mxonMJzYmNMOnzYBj2lQJDP4fqDQpSaNq8MqBsrLhxrk1XylXSFfEqzlzn
2g6oCcK67UVCIHkrlUfmOs+q/q1UQXipq1wcQT6wZ7IcwEszjG5NLGasQXgb/M6t6JPheOaBBelV
R4Hi/SMBHGoa0ofS8vb4+MmDoSz6lEN0f1YkHlzB8JLcNKY7TE/H/kBbx9vZLiDuU3TTmwRlAIZU
4DXcwn/PY9zoDrA4fa2HUR37LmbreOKpEJB53ii+wrNMtt3enEK0wQLlQWYCXq0g9wdAWE9pQCzq
BUpV1VqHfeeeI9uRS7i0tatMM2k0ph+Kqz627t2uzWhXrOIC9EMbmqNAn2GrEZS7nAAPRFCeu3Tg
XkH+3ykO2JrTDbbSbN1UQX3EM7hcAL0pnrgNP1jbGoP3OjEOjgdo8kwOK1GW9UkMKIGCAghiZBvI
U+a55b4r03o+WkP8EdgO1jfxeDVc+rX2DuvEOk2fwhCCL1VEFOgQfC73Q5hUw77kwN8VPT7fvgeh
3hb49k6ntuXiq9cJiaZzrmbUbIyzMnu2CTwwSD0AC15NGyh0V1ofCVR+M6BpoJrOnhqo8y9MeCzs
pRFm+8YcvUUSZc6TJ4p81k/isb97yCj/8mRUzEzDxs4+AgCrL40XEQbGC7h/7bYQ+BLpEM410DLs
Emupw9RqoP0eN9USdRPhm0R0C8Nz42tiuD+yKglOSeuNJyfJf1omS66JUtXCQY1tjbcGQnSJnDZL
Xk18keFmPzJfX+11pTuDSlh3aJy8eeqdr/lKWmrVlylZ6sspEQ8VXjqPeSdNiKagaWZfBhQcL1Hb
sksLYxmjre29jqqwAE1mhEi0Do0GM3qXuXhhtdFGX9V3DvTMmYvHwj/3wHrdmxsKEudD7bDbzXu4
NcisWppRBKk4Nr4lYze8kzjnvm0X7R4KguQi/skPU979k5/mB24wvPdAu/u9Gr7mN/glC3gjbbFY
l/O+VfAlYy40t63OeEnwFvEjzqJdPv1N4M53Qdt/PDWyGl5KrLimbAGRpIchcG9/t35ojzTHb5hD
Pea1cUkKApoJDAChw0ueQIPVtF5NKoN90sQgJE1hXAbAfkEzB87fCKUHOsD/uKixgknPGbfWF/HG
LvAWKf/bRWh52I8Bdda5OxirlkfQv0oy46GtQsvv8AJ8Lx1zGfdJ8wvKp89l02evTRJDdCFNxSEr
4nGXCJYs69SMn72+imcWGv2/UkvMmtIwFjyP0CIxHA71ahy4au09wF0gpYFi4g+msPdeKKtqrofJ
FBvEAZQfgLuYmfbSQ33rMsoOfFIAPD/Y0C8IYCdQtE2PEkjEqzRgTdVkXX8qeS7WlsV7YOxreuyK
zpx5QXJ2RS4fMscKN1C0p+sCldQHKGNH86i0zbeUwkqKDPXvjqLB62TF55DgwsA0m0e0uPCEQBF5
RhtoEQ116Ea+I3p/xLMJJlRTmDrQwKsamFt07ZmbsjhD94/w5hynoj1bMGE95UGIrdcUTfmEwE7H
qhQWafaaEVc+gaknn2qm1hCPqU631Ah8twFI10YPRi78+QCycuZ6lDk5NpIk/K0HbfBenn7qAZi1
Stwg2wUq2EBFVL1ENO/WtZE4k7YLTI66GmwINf7I4WsLhRAabLGxYBeGHbHOe2MGd4M+FMArsnQD
kAWUe1T/dKs3EcLILiPjV1iq9hbeqlWRi07dNJm7ULfpu25u8SDYCjLQfWIqb5GavfGobKxEWEXB
08/MuW1BMLH08ENjUr57LpwjaFT8gv10Matd7JwjZkHigtJXozWsy0R12et80ZTD+9DYr17O+NKp
u2w+CA+bn8R+b+DdALuyIMWev/WWHVxMdlj+Sgi/40dkEXd49FTIZswg5qVPCOzecw8K3qZqdxRa
XyCVTKdqklseMtDLlTCaWVsEV92zurewvmG09UhKiJqDsNr4OrzP/qtDpsNsmmyZyffJ3zpsZl1B
dzKpfc1204S2soWq8tRBR1HcqI15D97jjf+mh8Oia+DJPlHf8mmOO83paAbDYbtPfVRlrHEWRbZ3
0IdKwRvYSJ1+gb11cEiIxLA+bahTbyCYffqWu50q1l1QlU83f98MC1oGmkMe+vreohy6Q5ssjEm/
34LQDpxVq19atF8fRgUnd+lGIDJY3k3gX+crN14UcZIf71O7CFY+ZZ7YG30zfUFmoZrrCF4udc6s
GYqoGaTkwe+3wX2cPgL8qAKsg7DTdKzK+yIN6hEmjDGe38e/XQQlZu4Xbs3ADWwsrK/rYFeSKDsx
j/EZqCXth03LgwXVixfDRuNlgEzWmsnGeuZletITFGidMxcP7lOQZxCucQNjXre/Q1qbC9NK3WUv
TbT5EgKDZ3vcEoDUtjrkEXN96iW/y2pIZ2WcWM89ydODDgP8ZJ5of0bZB1RZWGvNaZxH1zEM6hkU
oeyjY3VQYIzpMQBn7NrJ0l4qk2QrHaZthy4JVj4kgD3p7cOFF0qYFvXto9YfK8tBlkJ1LNjEY8In
vQyX+aM3mRDpGP92TqHV1w8UvOU8FLCtCBzfTikw/VNOH6hTiYcwSYdl1HvB7D6gr8DSNt1iB3rR
+UDlfNbIfFi22PEcbc63II7QbT9FOqXPxgxORVkx10Gc9eoYo3B61GGXJcamRD9I528z/gzikzGX
8FGElPufnD7Tk/GsS+deDmH5e06fiRp2rgb+IXNYA+QzG+KsK42kJAGkjWcoywGG6eQzz/4/zs5r
SW5jW9OvskPXg32QCZPAxNG5KG/bkxR1gyBbFLz3ePr5gOZWky0FOTMRihQSQBW7YDJXrvUbN7wu
4MuXAzBW5ZHy4/1MqrQ2yxG+Jt5aZgSk1kXz5Jd//df//Pfz8L/9L/ldTmU9z/6VteldjsN4/esv
pvzlX9QT593HP379xZIoaTMNmtIl9DEspPw4/vzpIcx8zhb/C3dHBe0VHV0hQ/dkQ8zYW8T7VWfi
+xKb3VpFv/t9MT6yINIORe8na8P33JW0GRp649NSh7SgBwq8QChJTjmCGJPX/vGyzy32KqzEoxD3
/hhWaMFm1mbUdW/tUXyhdtAH3WlC9yBZIZAmtplEJIJ6zkNZJc3VoOTxPoj93+okvcmQx94Ni5FD
Ole1cJFnGGnDF5m72Nz/+MpY6h+ujBIKyS7d0HXo299fGWMs0eR1kuTajdXBc7XgAgSpMmJC9GZp
YyUKXGCRL3vpL5s+Wk5xHFd7n8LMNsrDfq1mlW0cu9qbMmo/o2Llr4dR/2PI7eBpQF2z11R960+M
Y3FXUmHBuTPV8D6vQOKAm583B0Oh3L1s1t4sEbac9bL5zQlG1vVrOVJvGqaBxVJT3eRjVN10qCGI
1SAjaz0hbtHWzAL4yLfw6TIwHgh+A5DrsM1xv8TlwICw1PWDxdtk2cT4IbuIQq8xlA7CFWF5fvzx
5Xb1N5fbxLjZdZBmc3TT4oq/eRA94EjSdHr3pPe9+eLFjG0Gma65oQb4dWvADCldvfaXw92y883p
L2cuOw0LE68BMfPXU5atN18ztrnx8u/V/LHf/itFhaCAjnLZFo5kc6kbFESiGK9Ms+10tDXmVHMv
iCtXIsUcra7StaXVNeTP+Ug0OhyxWER9PQmOWXZUdnh42bd8em7Msmi+fub1SEM9B5Vd+zZYvkYt
XzOfrUUaRUa3CBGtxn+c6QHrcUzvp9PSt+edS5dXkhhc6CTUm6l5Bw765FnN2S5HTWKE67BOo7h/
dBDmxLvMlx+WrWVfiyuII/2IcsB420L/W4yhqxzjE73HVmp2ktZ0hqVlq8aSYv2T52J+zb4doHgu
HGVawmWNa1BOmQewbwaowbV8jyWpOvXVmG6yqZd3ftcLTC/q+KD8zLhb9olJ9DvDQHVez6YG+2Yj
GIH8DOkqtcripiWtdgHdsYrnXuNZsXg5kJvwO2tsXjIWvzd9LIv9lPt/Ln5T7UxpWbYSCw3BdTGz
Wd4c6RZyS2QBjwwCbF+BdjPez6JpgZxdtNDIMtdVVTunarTViyPwqA2c1OUfXFm5pzid3LNmFy4O
acLDhAOLtqX72lSD8/WU133h/DH4pFN71MmdkYvti1OJ0bNSDla+uZHxJ82bDZl8c4c53+0wwScv
esMPTtZ8BLBzDMDe/L0avGhv1uWHJbxZ4sVvYpql/yZUXPZFwSAQkXdXcBCnDVE6HkQOtXG38NL7
RZsGl+8ORX+zBzMnjy/hZ4l45ubHD4l8M1Ybjk2109WlFFhnKEfZ3z8kU5HpRWUlNfl42JqANxUR
/UhuSMa3sx3II6nD+yCO001pyvxYpXlw0gxU10uSoK1AYHwp0Jg1pqx9Puy9vAtugjAJbiiu3Oh+
+2fP4HnJ6rY7IEHvAODOe1ZxsE7sIdVuHLChux//Jtv6/sFffpMwHENalikt3oLvf1M4ibCSU1Hv
4JKY68Z0thQCUt5oy7jUee6cchDFAw5Qlwam26XlGX1pXDwA14YVHHVlkcROteFuIpdwV9WhvGrh
JZ3FbMLRvbw2TmttJxvFKIkWhe4irR5j5xD4w4WKctKulk1gqwPlahosA8gTh8NedyEqzPgsIBn+
pbdSouIoOXVFW65Dv71anWEdFnhLndRq08qcNEpl5g91jAREFV9mCNbWlT2ghsxg8VSrdeA1/fxT
EYuaR33NUylSXNAmg9QIbmJNIIJTViB/RO/fyXaKXpqqDZ4Fq4jVj2+DYfzDbZDS5D/Hcfjfm9vQ
ouoH/YYyYszlGjZxivIL0s8oiyToeXTPcup+C1SlgW6R2g1hlnfSWucS1j1wpnZgETM5x2kQ2hFa
/OcplzAK5mb4a6ttkMEp9VJtLYm/Odhc1m1tdEFeKrpE1fhEbB1dqdm34GWrYNVkYs/tzZG5Ku9/
/Gvtf/i1wnaErjAPsKS051n6m9HWTAPV4t9R7XoDRcLKp3bUuqpnjHfinX8eMw9hODf9c/SD+zHb
W6lRXqKStcTIk6CBRjlGoJeDCnWWSh17LU9vJtvuWEm0+ZHxDZe2PFv7qd3uUQ5zQQMMH1SU4MKB
Huc6y6tqPXWdu3eNNNqE6DNvI0gC52RupEGRxwC9sh6REjj1c0Oiz92pnJRnmBfXpclJZ1ydAvrt
NM6q3QWS/H0DRXwcQfFU8YOPnq/qne4O8bbZMJkpN7cRi7Uhim3sbHovJK5D4ZQXJ0at7mgHGgpn
dh7e5IWyt1mJuXUMEusnT5op/v6kEY3PFx2EDkHQm5muCLppMtG02zHHHRYMij5Z/SGw7d2Yu8na
rcWwVzZ0UjEUz41yutvQgCRkOzvowumHDPL8psxx9qsL9akwCGYaLPAyvdOv2kRGDdUGZ9dTbXCt
sl4pD481TR+PnXunh56Jsrp7NHBKO4JQwCyi1dsT0TrEvtw4WNpgrEvoLYblbsfcRic9Sbk0mrkp
Kzs7dEPw/P/+KDLqKQXnRHBR3k78iKF1RVGk1Q7gIn8AjhJV2n6KzRJMmMQ2INGdi+/50a3wErGG
Y+TsHdeJHpGgaC8Voty+nh0WAcOmKIODSpeFvW1fatdtt9OUFesekExZ2Pk7C8vDFR4W/maAA+hn
4+dG6fIAxwu1Nh65E+XCMRyNkzLyezcBV4FMTVStcheBKCNOyEC04rrgtKlk1PuyRrWuToDkeRI6
I5Zyd9hY/o6ztL0bFlXUuSkHPJHBZl7DYjBOYFW0LWSeeOWWGlxtKcZ93hftNoXLvm3V6DyAWXMe
pmhbw0orKQOfO5ACV6S3ip9EXdabqGuefCxhCkEZaR73jDcTqltEIzBPbc6DgwGzhvRB+dUf6QDD
J2wLRuuAtK5JSeJKKUQ/Gp5+rhKzPdTKMldpO4V3VtU9USS4hKkLlidMcbVyJUGj3R9QholIkpS/
YRoWb5jPpk04fCT8Nx4zXtIuMz+nuRVeY1+/syg4bEYHuCdz0IeqTdSpS1RENaPAYskvwZMUJsqX
kw8TzfHWtl8y96efzSEeKM1W9UXFor44o++ep6x7DMBOXNyo2qjIRG3MS2OgMjQSTtNaKYN8hURZ
6MfP8nK5vgli58upTFs3HOIqRzFQfT+sBnnaljgR8Go3tnsIe3x3WtgQbVtOZNDK9ENYal8Gp/yY
9yLaG2bEFe5UsyuTuSLPPZa9+0RCniE5L+Umy9/7SbRv06kjU5DFO8HnwRRVxcE0t7WFyqtXVd5v
qaHEKp/K9aRBYTPEEDBbzzYxzWDflnF9bQyAopUvuKtAYMMqOv/4h1vz7PjdD1fEZcKwDJcEl9Lf
Bma8TXkxdDxH9mTtBN6JZ7xdDBLpuIeUYbhryKCu497t1vXYIw1f8H5GQE3XpJjiTTnA+YNxZDzG
49NEQWcPSTA9NL5x18S9vuqp+6JCmyDxJHt0S9043qFctBsUsq8lOcwbQu1dZCFSaPqhtRvbEk85
xtOm8M2SigDiVq47PvMPyg/DJLFLwHecq/NcV+oexTQNUvKY7CDCddtA67PH1FrJWcIxc6z0ZJIZ
7SN3h28ExNAy2HpDDs5kqAxUDiOUpB2328DOf6oo75yoMZinplTV4cfX2PlboIiMuq2W19W2GHre
JCrm0lhEcTjBFBelObN0rwU5gqvdElp55PHWS5fIREwrkzXjlTKmeZUA3jgLczw5m3uzuTSeVSfA
4LN++7IPvZFtQfS4Dq0ou88k4D1Ps9qdkXTZ/bKP5QXlmJxh2XEn79qKNg02momCfZSDQbDbbLqL
XdDmxJ36s+mfkFHQV1XZmXduYnQbkAcBfAoUP/VGd09dz5po2WqH6TZ27Gj/ul9SmYKEPJ832vWf
sjP725EpZIWEU/pIqt/aNanmnqiaN9fAwqUps6bufea3n/Omjo9VDxn9jiUE81dIubcQY7vVjEi9
H7sOdRVYDIcq9dR7xLWApnUSY8BgyC/An947lW7sfSuL1ommhlMGMmMFnzu/YoV+KlxHHFXR5Vdo
J3G85y7hEzjrhNhBAy6JIFb8ZFARxt9WPUpSrxDK0inJS+Nt7g6ifaEZdhruxtEMQOtSo2nK5AMg
uAptG8A2I/P6R7t8Z4BV+OTa6YTeUuUdC+qXTxpmurVhVJ9MAFp4Z0n9KtMJGnFhHbwoQPIwr8H5
lwoHdpyaPlKeehorH+PPpOROz/VyJ57QHRfW73YQAg7Upf/kN6BAlOYWZ2E1QJXs4jGAvmemYYnL
BT1ylfneFQ2KFX1e3RJs7roWhhbgdTPcYruir4uZF4vPFOxczfa3EeqjAi+mJ6CVxru5x3IpvmLP
+WEstfAJVfXPzgCU/6XXi3Zbx1jqLV1t6NwzIo3xaun2Ttbfl2m3drPRuHPJZHpERZ8szF5v/dSg
R62/WhmVG4Ik0YCbzfDKBWNpJT3LkiCCEr8ALd0CJZ1uwh+1lTvEe5x7FP1I3ymr+13Dlrfhuf6z
1byNHWvOZyPoBLDQQj1Gda1tY6bzS+MZAZMPgGcFYf3Nx9N4NgLj40HUup/NGqyJk3rJIa1tjTJj
SPY1zvy7KgztHcAn72K7mX+UbZyd+skdzozpao9GEElH1dlbqzblPe96sjHqtniXWMippO2YfyzN
4jnQo/GZ5fuRxwHTjpY/XiOBzQ9NNgJNzy+eXT6gVVBdcOH8nNZBkoKxDodTKKrhtGzFf20NPjDx
H49wwv7bk+4IwDKEgwATheuab5YlmR0g/Grq3hYUR7+xAgt4Q4g6wEKGfKFJ1iEFA5soiYfFGNxN
ko4aSp4Pyym9PQbHsnSe6ln67rUp567rGvXJG5vV6/5FHA9O19dzl66E3Vi+nLP0X8/uiyhYAwZp
Nm8O6IWrSEVhQ9TMzJjur+ZVjevNvkTzyXa2T91CnUlRct4IS35KPBkdKhSad100EiUUzZ0jpfeg
qaS6sc1aR/GT/Ra+xmsjBSZt9P5wU4xMcn4mEFvLq/GPvjNOJEEl+V2eqefA8PP9sghfmr61USFY
NtM5dipIJ6JEyxodddjiFNbEVrPAIrab2ImbibeJpYIiFaPiBGIbkaaphxaFIB6Lh5EVXr3LUCFY
ef74PpdudulmrQavyTWsMhrSakMDiINdjUCZHiMD5otCyH03mi74ZuOAe7X83QvhVsd6Ke5YAdaH
mvTC0ahKcdtFsb/RdAYakuqfQKDVhzLU3+udslkZ6hgXw16wqQMxPycNAmCBH0LgnjHWafXktLn5
CbiKvvH6xj90QQRyxsjfBT7hKdlI8Np93ETboZqVu4zmPxZYsxlW7qsBbraS9VnMzXL4xTFr6XcJ
KsCoVB2WA6KaAPSmVD34O138rwwMkgfbKG4CJwQqvOniJHN3DSbZAEyckrJrmsDe0pXAlK+wNXV+
2RQ4Zx2jVu2mNOKIHRfOeTn8zTnLZhKHXrAxBgDNg4kR9LLTGqgf/fit/Pv04whDCtzNHEPZNoHt
90Etc2Uoa1/HAcrSp62AtHArIOaaKxufED2Tzhodi2HzVnzQ2xrSk7ukNNoDmjreeWlibQQXqmkE
DCEem2B5CI2XTTSMgmRVyCE/obKcn5ady9ag54zAltokZrJnVVZflgbK2oUr7D/q0ax261nyvV5V
6Yai23AnEA7Y//hCqHlh/k2QKy1bUCXCTs1wjXnF9GZ0SkCF9QNCz0f8FJJ83CRtUG3HoHL3ObCC
lSONFlKKo11AN/nrOp9uGkO57yeYm2fCXm9Wb3bfR6pp941jj9uXo1mJH3Sgl6ifdLCnXQRL88qp
HqYyOFHPQT9n7gF1ojLjFu+X3kA99mG0Cn8ri0Bul31LU+dQxfN8vHlBtqLYzBVx71JEvhm6/rG3
gF4XmCvHgduQJeiNTcdtf5/6LxIhYZ2hLtr02dnxY3EvnDBfLRIhjt7/kfQNkgsyewqy8GL3TXFN
o3jvTtZwtzSeGY93Tjp9VF7RnF732xmy56qngGqjV7b98b0y5LzU+u5mKd0RrBptRxmCJeebaLkx
tKmSupiORYzUtufKFLmkOSBcNrWgYBOz+Oxi5aG3LXLY78HcXfa9Pd2JJKmQ0ikyZK3DDGYWRsxv
T1o+uXxHZ5Zo42o1ZbjerC7mpBuHCc090XRwA5d9S5P2Yf+1T2hVwyKsjUNYpCRe+djSLPuN188t
/Zcj87cifP9yXjYvgbUUUrRXIN7okc5OMwkINqlcMt8dOIeluxyxbTe+jsmfS4ehqL6p52bpAv02
j7HV3xl60Lzsej1IPIO344BtxOu+18+D+RYIoUXBZjm6HFi+c+mOEhC1pbCiXw7kHWQR048AJnbS
2AAEdg5T0RPshc7HvCvc26oRChLln8teJdvqqsICh5L5JLINAbJCbbpbutCRIMKivbEZO9M5pb1U
d3Lo4bJVpb7vBh9aW6w6tQ2RbNkA+FJ3yzlFbWYrsGcn28zV1UlQB1vJGN8urZe3L93lSOOO6lrN
zdRQ50fsZ217bbv1ZhXVpXHmLdULlW+gvMSrPnXsXSSqdebF/TmVHoRCPa+uE3XVbtMTBK+7KSq2
y5Glgb0yG43PZwJ5sPdWrn5/2TcaLCaFbAjJUb65lyOTgwjk0zRLrnbo1zmU/x6WHlqCEWsuvUXM
hIOJVpIiKAP/sHQ9Bq69aGp9s3Rl+9Er++TWzO0bSxj9mTeFebCoTGtvTuCkg9nDpVs8XIrGfDkH
FUwsBOcD35zXhjBE3OoOoKp3qYoWqcfAAXeqt6jVwzrZLl23g1PdkRE9LF1hcClTyzSvS9cvxw3K
XP3R7cHBJbNQ99KUC5ipBkN41oKnVlC/QIKzfzDGKpzeh1gjjomVtMewRFve6LM82IQtisV95wj0
0/TPUYCGQZcpViF9/7UR/grJhvj2zW6VHsEbypvh+7OH4oMsAT0sn2d9MOs+NYj+ROoqZ6GLSAAh
5ZVKzL7hAZp3LQf9rB03FaxIDMoa9fVwHiQ8ZXzEnDA/W877ums+Z4y0+4CqB5XLAc9ju39pFm6b
aVX9XvHeytA4IGDpA78R/HIDH9xzxJQUbBKhwo0spruqrcdVHQudEgyNPsA0KKp+Oi5drzfLWyyT
djUiLena80RDyD3W29xyx3Q9kL4sKzkcTdYUqzx+ChsTvGzbfLFMkBpC61n8gX29epHIzuRxxp20
8ukxd+zfWJmsF9HrpUG/pL4l89uCz0uICLykvuXmgYOYm9cDy77l6HIA/ui3n8gz6Z9eFHGlW6NB
hzTDHD8F1s42AWEqFUaQdXQx2zJ8Cln3XxYe6EIaBXuzqfUBU4zcKIzNwhed901lbp9zljYQHGYu
/ryvnc9bet+ohpC2+kkJ4C0IwlCm65Ixo/IiJFOX+WZysnqvV4ANq52BzKK2qZwpIxMGRCawzRYt
tTCASQ0yIcrNCbBOahyCXOeS6+21KzJGS5sKQUL+UgYGwa9yqMKkxosssAuMboV2R0feMCCnOzlb
rbOx6B68HlfopseIF387yJpE+nn8Lh7c8ThJ/4tvez3A7Ny9gIP62EdtsvUD1T1ETl2s8lFuPFU7
D0KQxO0CKiuFcQEuYh7qgNBGIsngV8YtrvAPZqbJW0tqzhGz+d/AiRm3MhPAfuvhBAA7vxPmFKAd
n1wSpMU29VDI24Lc6RFpwd/LbpiuqlfT1ZobD6gE0OgmXknCmlVWe9oHbFGSjWQGOJXwMX8z62FP
bkE9GsRiKF/Dlp1395VJ/Uyijb18CETPuNJrOUAT0rIP+MWkdq8BUvacHQHEoSss/7Epp5XW5qvE
0OTHJFFqC/0n2vw4NnkbmpAlJi0kTIqNhmESSbrfB9TKSWpW8mOzGyM93fUOXvLjX42d1c56itx2
nUg/WUWyJoce8sItqzI5qAw/hFU5LxheGxkobt3gPhes888e5nirzPDeN/HI5U3K4GbyNP/GMYR/
U5lR8pPHeck8fhNr8YOokjhzUYtang3K5vsf1CQGsGyolLtqGnApS2V0XZog9DGkQFQPpERs75Z9
Q9z6Z1e3tyjpZo+lHVSbMmi9XVUO6SMaPi3CkuFBr930EcXy/jJmuL07eK+sKZW5+L666vpmTrbT
6E/mL+wvNaxdwS2b4TXp/pjCETda3XFulq2WEjrcIgcw2nxgaTDbiJGQcBWOVfNHg2iy1zjU2huN
3P1N/1yTSAXfaI93DNbOmVvi3/dum++wnopXZZeWj4iqEUjy0HSiQ8/ayAk0vdGmuDtvLk3nmtFa
huQHXvdBaUEWw8hwW/nx46X+lkSxgVbZJOIRJLRgXL25G6QQ+ni2K4RHrLu3sDqjmRObznpXSwOK
utrmk5mtC1je913juFiuD6d0/nH6iHqimvR8S80PEyACSeNgOiO2dfYmC9DGpIjvnJ0mrNd1afNC
e2G/DQrvrEfFdNDT0F0hXrwGEIDnS7TRkGzdOEOS7iNrUE9R5I97MqXTBqKZOPi1q60K38AMslDq
EIjmc+NrhvGybzlgVc6mc9sWUi+naZBdNjE0YhYzuFL5rDy3eSzlNdGKbqv0MlqHyCKgkIsU+6SR
CQCyvILREq4rgSFZlqI9Q87tYTAw4WHyMDbtaIaXvuzah4YiXKaCCnGhGHBj2shtNeswNMJDqm60
ifsp9+NkEEh/5YJph+DYgoiJ5mcyGbWPP76R//BaOULqJHhcy9Rty51v9DdFejGWZg8tqNr5TrlH
Gss9C9+WlH1nmNDSB1FQ7RlnnsouKg59HOFE1lcJKgJYt6jXzUBG1WnZWTh4vuAXO260KMDexUS9
cNlamlpz1Q5bzqsf2GgSvRxoAmvvFod8NIt9YBfy4Ff5sB7n+RxVoeG2Qo4LXNi4bWFbX5ZmECq9
9CAfVkjqI7KmH0Npfx7GhkR5Pnt7abbeXQJFs3TtatvI0T65wknPr83kGaiZ+cgJMtzlK8/omqML
fVz1nnEqpZgFGj0kybjhvUQXuUjEdMBdwvpJ6UW9AS0ywDl4YzFhUyByHEu8uRNmY+paOfkl6EIZ
nlp/Yt1heWhlt/gmWZrj33uG0xHUWfIQunZ91UZMEalH3ZgI8t5otcfb4gfl1p7AoK6WneiMJzd5
WsFL7jtrDX54WluW1h302AlvG7euITYI5x1hjVVcsqwIYfFxRYWT2btuNghs5oaCQ3EzZw+w9LrC
Jcqv6YSieSahQRUtaUVm9SeJLeSTocITgGGQ262dbRcd50WO+UW3+UWFeRFkXvZSkjy7hh2eF8lv
c6z2Tg2bpAitr4rhbpAAMBfDh9n0V62W04Ym9zddYjAiZJF7+3ryX59XRAwrh7h4P1pNfpdG+vXH
b83fYivulaU7usX9skx0L9/AKwLXbCPp2jPkn/I5BVtvJ0azf2rzyT+iPgqea+5Gvn/NHeewrOoY
KuRWG33KOFW+WmxLl/K9NJCdQJAiJfsNudVxkR1ttrgoao82/l6HLgIGtDSorc/w3RQlWJvlSz+L
JxkWvpNJV38O9PBY4+17xJsPFbSCgJS1MlqR+HmbbvXe4rYQ0DSbRNOmg92BgnQCraaK03YnVyXf
NlncAKJ+3bmc4zXh0UHbdR/O8eOwgK3nZum+7ouxdEpWr/3Xw0kT/xnURXsMhsiBAcqchpwCsgFu
2KzrFIlNaYp43Taiy3duSLmAx0CFcbbJGxQbHFgK6J82warz3Oq+yk1vR5JoXJc2kZ7QIWUoPfNu
MHH6jcUailRjo4564YgHOy5XXp79/uOnQCwIpu9jEkcJabrKNsEJyrewkrYak1E1TrtLo8xbq7A1
Do1C73ZbGs45tXSEnpIiX42Gba4jMQWolrQTKKTyeYmRcyesZj7kU22L/iTyYGDYg2uU1uMDgo8r
lE3KU+i2wSnAGmkeRZcmlHm7U2X8kQXfcNMUXMIYxw/EhCbSC1PK2DXfzl4PT0mzbs0GRUQ5+KvO
HqYLSvFfm6WbGj1ssQnfybqvL6Od1hcm1btAC8O9PWT4D/ZJ8jAI11xhVxWuRs0Qp0S4MYoF8jP0
4mFL/qGcJTEHUW1gYrpHn6j0QLOdkBLgRtgH6m+bpEzskz2vJyDv+Sd/glRHSnydx113MlK9u6KS
v5eAhE8+hbKN7wlgVDbwmqELKxRK0AMNghxmJkZTlaFTS1j2k/ncC9Pz114KEqMN5+Bsfj4EYEZH
r9JjEzcDWM05d+W2yJ9nhl7v7bw01o0uK7geRnZumho8L+Ttq8h8eemwFy1zfJ9HD0NZnsdj6rve
KfOxBejISyC5mmYn/sCMO+OlJ+GOSFYRkYTMemcz9ptiVammOsdzv1OjcawayESWqp+CUvtd8wCY
Lb1qktUGu6Rp70OGQdcO1SmNu3zuK4cET23WBZnv6pEcQ3OFWFA9TjV2bhgzOms8ypsCbvGjjg5h
Nfjloz9Dz5qgno4u3kfU8jwgA1p5MuYmZJ1yWrpun97D1+kAGSWfIAAhAh2r5qkJ3gNcHnc8qCil
VdF0oQY+XgjrFXzo8wSZqlwJP5WECDR5hK/Nj9+ov5cBbNQdLduF42vaZMLfZL/xvCngMPX1Di4z
0LQeyJRpmsNJB1z7srXso3486zv37raNTzaeLo8til8M0+7mdvLn9yyepkNG3evs2MnWYy44Fd6E
ehnm1r6jnQy9lHCQmubQJ+apQHnlXIxBsjfz7AkpB/skLFaQqg9JbcIAnbTiIEEk3Fa506CT3fDs
eIRvP/n1fwNf2Mz7FnBJRUNU/aYIQnJKqwrHQmWmHutncEgP0D9Zqs9N1fAblq4/3Cp0LbAI8C/1
UG71sZH7ye+QQsPCYe9Di1vlMoFYN6/ZB9W516UrpiY4azhgdZJCZTbIjQS1v8tVRRjbZNW2jCxI
CHo0PYVqeAxa8AvhZIWXmIUGGVGFRJ3u6WvnZ7Wfv2MV+dmOJW3LIATi5n8fgjZO7sNlQ4EbPegO
cI/ZwwKewkukqi+m2ZE7LeFwqHgfUfVfQ54Rp6VR89akmQzyEjMcB5L8XFQMEv0zIg3AVzB9P2Ve
J47NIJ13E7YDCPTwyhIUzGjG9CKol11S3/4UoWu9lzP0fcG/+yDcf/IrzTe1gjm8cxT1Ah0wLOXn
BaL9TaCtMtl4WL9jPAl+d28kZnhjzQ3YO7XvS2Z9L24vYxxkO9wUIF/MXeE7qzR3jJsir/Q1zzem
NUhGr1ugBz02bzeRb2iHVFGfs6gAHN0Jnf68bhxMMGggLpwtSPvnpVe0oweuBOOdMAEm1uNXEKIQ
cWO0LuiTCtpBgI/Fu56F2M2k39bhjkXHp4aU/vugdqItmWsm1RBNKlHwT1cp2cqghItCnfEnb8I/
PBJUUwQPBKgyNA/fjAO5kfim5vQN5vEyuE0zv3hppJegIEbiaZfh2XEq+qBeoSBt79mNv5PaFgjY
nvUB5BTla7wTwQltBqNz7swWnXEOQriqL1DBvH1oiPIFThmRhgRpxV0xrXwNFuM3J/ptGfvauM63
Bhbg6KH+5De+ZcvND4QLBAFAPlQUnvw3+TlRDkXvOAXjCXm8PXW9wiKBWfbrukWJomkThG7mBlcd
2PUtv/l1Xx+XYq1biVz7fZqcwSiILY8foUZb1ddZoT4rScd1oYebws2YRBZVPxudO51C6xU7F14A
5KS8cCguKsMpuJeD2CYArzDMHMuN52do5c0KV5WdZ5tBtc02tlGod8umPchZoD3wk0Melze+6W0j
zbP+P94X1+YiUyAXus4F+n5UyOO4zYbRRTAUNYtL14zyYuZYi9el6Na9EreTVlJNcIccnIzt31hD
Iw8N0OVYqQC9OkABG8CLkHHK6da0qMGQskoz6NOddQqdGOkTx7xPCxTArOE5j4DTDPCZ5ilHzLPN
1MUNssfiXR1jVoc4VnNwAN6D3t+WI4iFKXOAfgPFuct6AKeltUW1JXk2RQbH2zG/dHF+U0oI4IWi
BN18hMfuqFViviT6/us71mW9sDCf84Jygx80b7r/85Sn/Pff82f+Ouf7T/zP/kt+8yn9Uv/wpGv4
XOV1/mfz9qzvvpl//etft/nUfPqus80aMBT37ZdqfPhSt0nzH/bofOb/7cF/fVm+5Wksvvz6y3Pe
Zs38bX6YZ798PTSzTYXNA/EXO3X+/q8H55/56y/XL0P4nP/tA18+1c2vv2iO/W/Fyh0MBPVyUheC
7Gj/ZTkkhPNvbJRNh2SIYDY2WYaTJG+CX38x5L8BkCsL0O2M5gTN/Mu/qHXPh4T5b4s8K8By2J2Q
YMmX/een370sGF7u2T8Taa03qQBdgcAzbB30KBlcsjNvhobK6OBTZ0F5zVMKrX6PUN6MbllwLnFt
gClTdwFAr6upwvGlsf/aMhCmAejqa0gvdfsxvom6KXwONAQhmXzb2wmd0xNwtXIH9jF535veOz/B
15Z1jLuqySAyfqjgjKtvToWxah4dK+vvUtPaDIVyqYh0+pZl/nj1igpXvKTs1lMbz7605pcoGY5d
hqiyCmsssUrwJgFoCWtUaECRvf0/hJ3XcutItm2/CBHw5pWEpRGN/H5BbAvvPb7+DrCqT1XtvlH9
opClJJDIXLnWnGPuImuFdDiKtVvNSblHidBdcLbc//Zc/3lB/+5ElsTfNhDcSBzLVYODmWbSQfh9
9UjIto3hwoynRE9WKOIsbZdSaGN7iGfT73E3nsH84LaEcrFTxL64hhkKxKJAfAiHbbCZPMXUlnpE
OWb+kMOYAzbzyHCRi6ul4svMVNPLNgF4DcbR5iC0uZT4MFFp01JRlsdFHY1jlogkxYWN8i42ibDv
jXXXk7H1ISQXsrDrz1Iuk6BZzdYpCnhCqVaQXtxr5s7IZOk2juCZchKSEMnHzbFv0hq/FhiMtet9
tgmBJmSyXJdYma8iogE7nOUVjM8E9r0adwIhYLeoX2bPzCoGP0pdnhV+3qF0hkGMTFNQZxJXhna6
P95LamW6l4s3FqG57xtdfutzlbGIHFnfCR5w/mAbKUnhYCebDiEMpX3N7nIxGDKsqbAey26pKGBA
sWxsxccb7AxBq9CqqdiEd/1odF6yMZa6NSUMrE6WL2MUBWnzKoTwhVSmcuCYkgS1Tbsb5En6tebd
FSRM/zXvJxQS4yK9jckGxdHn6Y/l9B+r6d9fOf996yFAkmnBaYZIJfpfLxxKY62XJtiYylrL4h4B
LwbQRomfR71PL/2au2E/wEcO0WgchSoUvzGX6JgeFcPB0mcAAtSyL5ISoTJLZcZjfKRaUmOr6Tjb
UVyi8RBHU3/NR9I6RYO8dzHHZa3mI86tCm3rcXSaJNV/4lipOIZJMsy8i5iMdJcZh70q+sYxDC0A
3Ooov6aEOgdkHUj7qXcmmQkB4WSS1FjM2HXDOCZa/X1CvUJwq8BDwAirbF0tmXQs659prJLx9u+3
n/H73QcOXNvmjlAAdEn+L7s7xB1VrhU6in/cfRLBZ/cSi53dQK4+r7lYn0nPrOy+UuUz7Fjcf70S
ri58SPE+0M7fA/cvPCMspPvjc8a3uUuQ9+HXktO1vIgN8aVMis5GS9SIJk+c1jIQ4O5ixl+tkczP
R42SaTF82LSiCChTEmyKXntpVfEjUZacRcBKnFgVrCsecRM33C3c3rRlsu6lfuXB4BBhAE3+UPqh
rWFFldL7yOzzWMkViJFpTK90UgGcMqW4zvPaBriJWpuoopqpX64x9U1kP6OYmigC39pyhWORJN8I
vB9srDzFSTZUPxOjkeECZFEh7cmBYp2xtnXm8V5ljj8rirIA/87/aGP+7hKTRJnS2mTnsiTG4IzV
/lljSdUiqcLMWDWUWoIm2uUTcUHxy8ATA68l+0G84bIzzUJ7Fnp93slRb+wyXOIuz379nktk/6Zh
shzpRlTvfSsEcoPrUxsvUxfpz+s6IdXpKsPV1OpC3oEoYvuKj4+Eot5Un5mnVQH2J2gS4SfYLXMX
Qm58UuDFHWIIpfta8mnEhk+0x1YA27yJzSo9gTz3EdrwqWzQ/8ch/HHI/ltPT8JYI23sChMpvPHf
EIsyiUPQqtJ0TPIf5aAkZz0Sx33eqavdmJW+b3uNeEMl1p6nakxoTkkYHFVNcKQKHharh/KqVfE7
+oriyh0IQjEf6jPdMtJQDCcDcNZb5uwLm9qfENpo3pmb1N8cJpUJub6+5jooGWvUOurQorluLh6O
v5n+faE9HDX5N7xdzLy6hFCVFtViIlrTOa+4aRQi3L8Vgwz+AsZyDVHKaduJ7ppWWTfkkDUNJW3+
hjT/VRGM/7Fy/n6e2S7cNpkloAXfiIzG/58vpnKtBL1Ml/7I+Sy/zKHMYtjNeWlHRE1/W/LG3OF5
F+yqmePndsOBsPQXmCoFZIaYMfZM7aMNod7fMUC9T0itbETkzRNBorU9GZP1SpwQEtqlo72ubaqV
XKl8FWTUzpwz8r1MZcUmtsRuLGTRqWXLdLRBS92cWZvTRH2FVL+fTxaG+pD8hNMDXjYO5ibKG1/1
pV8Q+naKs6pLhL9YD7/9+7oob52Mf762OO4hF1So7jhL/u6uKUq1HLtyao66idGqZrZyp6/MeCoV
3uUprwgkyWnL4GvbMQ8obKtia8nWIfyeHJCKZj8ARdeA2MXkqkdxzToPL7XW81edPBezVZjlA8qq
DgvVCDPIKBXdf/8P1P/Pf8DeKLGsb+dzy/xNVqAsJHbGTV0cTZG6r+iJNJ3H5t4Xsvwaggwkb7y5
51qP2M3qn3LLfCHZcfliRtgh80FBqaTzcm7Teb0xJcGMkY/rVzXi5Cr1bXmzyjw/GaZRo5zJ9lCv
dxau4Cc5obX6z0RkShac81JtYHPUClZ/W2lF4emPgtLoXqXOCgNriRublkrvZUaoPIHhF1ytACoG
uEF9ivrh9d8vj/bb5eHJVTSGd6i6AeHggvqtcNdIu2z1sSVfxeg1OxHy+ZYR6bkvmy7+whTgzFVV
f1FO2eIgd99ph0E40KL6RZtiDpB1M9pxg3OY7NXtPGmUL2PLEmxoRfd9QMU6zE1ux0NUn3WNhw2r
QT63uWhcKmEV6Zf23dcOJd6uq5r03qm1dpQHDbKxATesztT+a1XJrg4F42dTldc5SdO9JZGffNXM
saRhhqrnEdeWWoKMDvc/Hwr9ohznPlz/+CptbBErINbvfVFNuf94arLt+RkRFVkN4+N/v67K9rL6
+42jcbaikDAt+B3adsz659rSQNIymSjglJomCT/S3N2URYlhJwMCHWn0dCzGJNzpYBo2WmY3KLUd
R10bmLTLdn3fGm9tlrT7oUr7F6FkrFoJmonNoCsumZb6VZ4qP2RZfyYmd/mKO4+iF8L8R5nkBF5Z
ee+VCPkdCXxW1abqx2oMi8tvKpi0VcVNshJvkA3E0xH5cAXFwPaRHJMPF5p0T//9csi/NYqxr6iq
YfJSYaHl0qjb1//WSxR0sicsIGaHTdU8e5Qs0dOiwksQtHsdT8x0F1xQOpAKtzLB+0tGC01pbX8x
RTV3k5gr+5zhi8dLqr/naO7uRZexcxN1QkfqvaoU/QesWnk/AkIgQArB5iAsr2Oulv9jQXlMtf/x
zNLoNzgyb9MzSZd/hwTgGedZUsr6EA6TdKuTr5OorJ8zlESlGxKv3fI4omQWjuBMsVU3hC1lURHt
a7Anw3415TrQ2QZ2HUx6oh4Q8A8lJ4h/v+ASkoitFvr7H0qvQJIkS6JPjU1B+n083+GrDisEIJ4W
5rt8VuxUs14nlIvtfEUD7cf9eaiezaR2m0TyWwOAL4K7MNmUEDnUJP0QL/OhkfCpipXNhOicGpGv
IBVK1/65VWqn3PZn+ciPnnpmMjF+qwRsXN0NX6pYeb2QX7tZ1i9yFAax3J/TCRy1xE7VQ9Rfdwxn
9M/N440M6imnZxg2BFSX5keP1bdnnrcite/H0MMdSS/6VDbSWWoItNJ2raAcsn5ya0Nwk75y5BH5
qfFKrDQSDNZiaXxZ5YZXfsHF5tZYUE9xwt2RVmbDibzg3/QygEZZi7o/+2kBbCXVbnlVEtvAsaIg
sg20msRip5n387OR7dPveNML3RaLpxAR6dhc8mvFP8vkKRFfWu3XBGo55gBEozZi9467WytcZvVN
sDyCVlrrmyg8hy22Z/OojIe0h+sR+5RnmYaDwwcCnda2oXnmhKRjHndGZLkK0Trdnomxz+z5PMQc
VmfZZSz/PjZZIG7Je5kY1Cq/oTvG8uQzP7/pYuPVSe4QLnoP9eplBFAiLYVXqwzI1SDKDD/B9zml
mKIpJfxkxGNqdLcuXw/y2nH+V4MqMV5UVsYR+85aZ5yYp13edS5RPF3c7zXjSyQI11guMZt/1CEJ
VdLqWelwiwrVrlNc2AZb5ZCbzyJeqnH2NUX220zZa6KKJUSQyQFR3IQ4LSIZKZqXnVZ9WFW9hx+t
zrtI+kLZsEN8sRPk67wS9xUBpIquXfuWYYGNiT7q1YhmJg+WTB/RkjkmxOoUmOAQnuJrGEVvMMVO
UZyoO3Rfv/KBDpKlf0uiMYhMdQdw2slNYmqdeQgFhKEGv221yQug2BqOy8LLJTqGb130bhaoRLXD
rMIovJBeSnkmv6rArNWvBRjURIn2wvIDNyGvDsO1IihLqNcymMGV9DGUCb2m55FcDys3GUY7Cn0T
9aVvP7P5NbX8OvrS6dexfxkV23wDMOcSS6Ax7RRid0kOfU+DxYnJHbJa5qRP8pYY/6rihlFIwpys
3pNRPMJwTa1gDen+HgwuJiSMEuvrZxUdVOWaS5/sF22xq76MGQYcj2llv2XIStYeqjv1aBXvVG3Z
/pYQuUVvxPtESAIlR9rF/ZGgS6sziwcv7BH9WivWjogYW++7q5DIXj29EeX9ZAzZ3vwpbxjjTPQz
bXFTGbfXdsQN8Zf11i5SEj/rNVIxEv7FwR7L0mHEZXMZFhk3nkrLnmK2W/muxJEV0pEhbGwqdorQ
Pf0xLyOvrqdAx5ATwAmws5A2YHqrmuZQNqPHfGafouKZu5FgLzp2Fp6FHInwCOk4wuyAxd8AL7lI
KCERfaf1k1lKgO/1gFT5XYwEq+vlAxlpLuKm52iuIFSqGHYbvAns3bm4327tSCjRiZFMVm4Iv5Ok
uoOkcYRxzCzIhUsR39rBiXCeV4cq9huizQZvbYK08yh52uhUizsgVDJ3xXqKrS9TOxMs8SZn3xNJ
OuhkjeLdx2wL410R7FFVt94o7oeGkJkNDk/luBS4NjZd13FGeeDzf70VBpHwILTCz5JU+USqZBur
bkfeZv8zJ5PmheOB5LLM5JOmOHJTcKKJ9VsB3A5zR79ji8KfVIwZ3pELYb6z2+bUKxOA4KAZodUD
efqWVUt+TSR9erbmKWhSjrZprLE+jGoYSJaQ2KJZMKtu1TsGI30Hoy+Yk9UIBALDHSXF1WysMb1h
KyF4QR0ujWEFCsMkaRSbj8JsZrcjCNxrKysL6rbb0ijGT1p8Er3QCxSswVWJGtknpuDFjcYA1Go/
es4ggSUllt3mbfch6iMxWg1xeyLmnrdci3aPb6vN0TgsAjKEx4fRXFAMJh3dq16ghWrMbDDLMZXj
/n0qW5nMP2p4I53eMCwWt2qm0qV4s4JZJmxE5bQydZP+OpvrivRYxVKUidPHZM2mPW+4H3qlT7Mo
zfeui9wl7lt7HUZgPJu/r9ucfI83SjpCNC1Swmu3V8tqCdlOfFj+1g48g7lo1EMoucWlDtRRrQ9p
hOY3EbQEUsN/HqnVEN3KMlesy76E4iI6phCSLWvSXGuHFEpXlH2tNgvh43c+fvDx5vG5vz58fPWv
zy266eHBlb1erZA9xolIl77Q630E02p1lNwkxUjbDm9FwTkO/2u17g0U5SyEpWk/vpRsX3+8waTK
X/J4t+y3c1/V6SQZD0O6T00FbYqQCx4WjiddKL1mEN2cCV6FmrJSN6zSTefBi3g6jDjAZ52JLtyE
XppdamxOdZFD2oSdtbMz1qmjt9z7Uf80yQoba2enzOMHeYGwpLhqNQXYMwOk7INITSSdJ7LuBkF6
KkIqkAEg5OANi+yF8ZdUpsHTq+6Y564sia7WqK4aLy9IcYKp4CkoJbxUNQundcfYeKi62GvK2FNG
FgxLBgrXYoLM0JNuvW+omLTWuoZagCxTlqtKNZxGlO2CYbheG3vI4GcQ2E6HONSMT4ucuKOSOlWq
swh2Lqx2zxBSrxtzO2KuUabrWaTbzvDIprHnVLHuqdy/+QJwLht2a6mhM8q8IpU8IVS9ugZetF/h
UkPO/VJr2JAnksWHxq7Hfk9kzXldBcJqBPZVwY4T/Urm7UWfVeJdUP9aMDXF5bKAugK0AKSzPKui
8jyu7deG42zbvucD+1S4vkXG+k3LXwej96jOT0bXbR4Mr5ClSyz0EHvqa6IPQVQ9cTj0eiN/PHnD
aNqoSZyxkH3gjqepY9fo2G5kaw/lwpWXl3HO3ULrbGYwjlZM7qZFBgTkSFEIRg1EYS0QpZH5OEcO
3PsXJpM4OrIPK12eq7L3pbLzRNGLI6S7Fjsyk5wJNM9PsrcOBvcsAU9e3I1eEopuNignoyXeI488
QoZjs8d3WgXQhg4GCxrZ8c5CPG6rmK7QgR3gNFxRV2iWl5cY2ATR6cEolLgWRcohhXhg+ZMz7i7V
Vpd+ia0OOFqJPgAG6gwjtpRK2EXLQcDHgknEXhbThl9uVcNBjmJPD0fPKETX6hUIIqzNH5NkXhu9
3hE0T71ZeSDjgAzNLmDKZ4k/cBK5hYgqTSucS4Mnz4krpNkRRAApTrlrxIyAapYGqfJo4u22fxvk
iFOabyIVhlSljjWUDlwf9nqJUQ+GVNyE41atmpMrmR3JDTMRN4JdZqhdjNlvh+tqonNILbu3WB+o
v7VusOU8c5JY3ocrHEbOfAQM2xLHWfK43HDkZU0QdNh6bRE5xjpx9bIAmwBPqUfQ2cHCqSjIywk6
PrWmeG/k5Iic9zTCBtBLlvYEnzHFPRVqoH7JmtDX1/qM1ne3mSPgxrxyMgrgIR9DUXIHANms0846
iYd1nl0dDszSHqZ6Rmk92s3wxTIMEiIqe9FhK4XG00I0MSeKD7HqL3UVvwJ5pK190cPSG9WWu716
rTBr0MTzRbUidYo/eZQ9Y3qumsRHvmzrqPwLIt1appBRsviyWlHCSy6xSWJCJmai7WBtE+Zm4H1c
meXdBJFlqtMCLKVBE4telecHrZXJVp+cEfaXqUT3qq9PWv8urOopnZ46uXC3OZq6kjGE611WNAof
8yANEPXGhaIHGZJIOolI3Fa6nGjpvTTq6pVrfRirN3STBBes92idv+d6G1hDcixIz+MZGo3CHULN
BlAY1FoYKIzmeDaPcWvciD4NiTySrkCKPTmbeVpbT1WyM7J2G721M+JghtfLD3/b6nw06L5B7SSr
gxdmAuZfRLCJ22xZo5bgCiYrDH4FIVGdQsq9ggKpmF2sXU5rdgE0cTc1boxYHKkRvjZW6FtrftSF
MJBVFGg593/F88javOTdXkR8gikhj3cygrl514fNV8ZRn02rHqphOW+s6SUs2UsOuY7Zvlqdudh3
OtG2wsSK2HlGK+7WOSRF4wOMnoN3ooPiOE2p2xrLoZqUS7lc4lX7OU3PKrkTnFYRwJb3JdaCxAxm
XfHoUzUqyWtI/Vt1csEP24b4TWx1H1drYDHZqpTCoYHgAAPzmopkCLOzBRNES3fXjeiSoaEr6ilg
fm9r+nDXjC0g9ZSqHAroYjHRUZnIuCRmuGE7URO7xHP7ZEF6UcELmMGTqdZf2hBhFAmE5bQn2obj
toRGpbLbUNmNQrzX4ZyXpeEo8CmNsD/De2fktxG6mvxszfGpF8UDfLLTbMV7laESY4V3rPOY5BSw
Q/AJQgX2FvDl9Gmh8FDpN+gpwSZF+kI9eFMb9Z6pDD9gaVbWHS3BZROhF/NTFB7Mif3QlfsvYgRf
uMYrD/5yz188ZxezfbW+hdMt5RgqaV6bvoSoOHPPFLuzCPol05OTmFSvglHcOwmCopEzm1yPLMgB
FqeD2hcfeD9/jEb0qc5srJD0oTO6eY4rgv1vbobD1msAWwBevPcNnT8mVs+SZtzLYTrO3XPNyiE4
ZVQ6Nbm6EsGQSG05i2h+96wKXUBOmb0KC87gPtCm/G60qOWbKRhiw0GC86J3n1K62sK4BHJfBaK4
0AGBCA8deTV6J9TGg0ZWbEF0XcjZMiYnI8TnEJdvizw+MbNwhZE5Dqlrbbge5uIWdaNfzJ8VkUbS
WoEXzX1NjnxJzN0YPmOWE8JOsWkob/lLu7K3A5kz5WOZb6VLWuyiqHpdyfCYp/RYg5mbrWFXmJqX
TZk/hgmuXfMp41djWnuSOOQkReKMQJFMmZRfts+cDkkp+7RpnsCo3xltB2083ms4q3Ufk+sb+8ad
NEIV9D700njXKETn1qFDQ/1AoCgFfMIrb8PiFWc9QzKcCS+CEJ5jQfLrFc1SVPqaWe6mMHwRJPNN
tpQrs7P7Rm1LGrwjSkpjXkcqViLj6m9FYZ1ho/qr0h+qGo+aFPlmmnq5IF3r7bzcim6orVdS6/zG
WJ4iqXxdwvWWIRdWih1E66uRqi9oK065Rg2XK4E6cQqCmpjQqCLDZLD0YDKi+zAt58SsTnC8A6KO
zRGTqWB6UiX5xHa9WkX/Zobf82jaRR3dgGiz8trjPHmFOB/zMoIPOB8bXgUTKWMq7hZpzNj3l3eC
mPws7/EIlp91qr3TQb8VYvjaSbBiAVTP20qZiOeCM+NSiWQvzW84fjytCe1CyGydAY0Vdp/6Gl6j
aAikvvI56stVd8ia6ib20tGMf+Xl9DVBXbPWw7UryZAaqSviGvZ96tSNL06lPUaDH1nx88BYuanU
Qwb7WqzVg9QYd/RHPEr71hvVkzyoDhqHXZ4Gvar7UyO6QxrdIGza2ZI/tUDIukS6teRvwNcHBL+c
GIPucrG8R2X8Bc34QafU317iYhp9yfURlv3gSJNxHxr1OCuBMDKRWYmHsqYjiW1X09CPHYfCeX4V
2RoHkgNLHoEu4fe1jA51Qy9CRo4+77WhtyVuL6uRXAWbSyK3J7wvZPl+y4e3WjYCU43uk9b5Q2gc
6SB3U3JiC6BKbwhL02T0qIJCAvVnaypuv9QntAGHUZWPw5LTne/RLEIEz+P3sUs+1Ex5NiIk8MhY
mcJdauMlN7WjMST4aOSgU/ITo7PzqBknEVcMJH0/xOUjdntjFvYDtgFR8kYFsKqkO1aDgfk7bFx3
mRSnN/T9mKZOm62XARhkym2MwJEXOroTBTMaY2wQ+XVVkxncBcwBnwfROEal5mpmeM4w7yREQ0T6
ewV7u45nz+o54r/jMyZzuPFEKnjZzEGJrgeBEMLWmm8DB1nOePs0pV+n43Va5ifFZNVOvUSkaF3p
fpBaxJTzTeB+m4bJFpqI+4oSUJCpcyDY9DlTBemQncppcdHO+/RwSoIT2EKhEEpTCO+o4a6JA86+
giFdseTtm2RgWxnOcBQuRcZLuIO3i8imUpQfI1GMjMTuGW2KLjN2YPAw/4rXzhIvWJ1e81xinZ5+
jjPCavjNzBf9gdSI+S0X1SAvUFOK2XlIRvpwpBE1ceNbRe5MRXUTVvMVdfudUetVmgSXGI57jmpi
VPwif9ok/WOfHYQUunpCt7mQ/HHpt07mSQUSmMECNQpq7U496Np8HIv1TgLJhbP4Ux7FJ3WYA7H9
Oicxmcvq51IsL9ogfzfQferq4k+AqzOs4so4gLM2/DEZjtOiYR97B2yzSYFx76tBrTD3GBDGpR0r
VX8MarhPJFkeDblm3gHzXGg8FTZSjjY8xagqiMz75w/N0m6zWX6upfCRDNFVCCOH3uriodlwaHfN
M/XW7NS/Bm226+Vi0HRTRI00udVtWPaShRpITb1e1jm7DaAACBzS6Ss0gt+NsVspP4XiV6civhVF
4gJHCgzQA03mJpyDaHUIhofHwyNSwSXWzSfKxQlF0+sogiWmddkNPu1Xhn+BKVS8Ci00X6JdJW/c
g0cWqKs8dH5SSfdk4vCTmU/igss7eUI+Rz9ScKUQUk6JXTaafRzgnlSyFemUGOt4Si3J16SvcxNe
jKw4h0iocf8+x8vKmYxDfUsDpUTADx6cXL0o5i9DcDxEF2FU6Ir+X2vl0Q2xtIF+xeOTj49/66I8
WjePrz7eDMALbCnHK0bEyW/tnub/Gj+Px8gsO6zD0TdEusaTHNMK6GK6EKR9ShSaTAKqLilpK/Cm
JmB6JxCRY6dC8+fnHu+RkmNlf3wjjFT6kAmE9loaEQVlsDkPTSRgzBmkkhOLOR8owhuk1Lhcm4F+
kti1bM2SwQsVkdNBmts/39SpkTPtfnxMz2ArrP7z9RDpA2LP2X98SrWS+jAYNd/917c8Pvn44T8f
56+HWDvc8G2Xd/bjGjyaP4/LVAAJ3hVlyoq8XSYSat/J8E5ccXNwPd6klRLuVHbIvbE5maLNyVRO
YOEf7+Vot7h0S7Oj0/8+bBet3y7V471huxQCKQdBHlJqblCtv55l3PQNrl1yfNUQDkCbz3RQRhlo
zePaPh6AbBau6B+PtT20qaXfiWHtnTjCLg9IeY/w0ArwLZXAjOGjPr718d7jc41kwuPC0hMGac5J
gof46zse7z0+lyJKwS2xffnxs2mXGhzdsucu4/LjXWbuqG7Xum/r1hUWZJCjYO3WdHka686rl8Yd
lto16BuFcu9NPcmViDGnXz3npGIBNz+Oe2HQOB+Qpt41TqEVDn5Vb5gGcivnfTYvL81ifRPqcyg5
0mjuokubLu6kE/o0/kJBd1VkTGX15FT0xMWtr5AtT8uvPmQCuK6BOHTHIh1cAs5tzaADlB2kKLcN
8qwWxvuMwIK1MG6QYS9MZz0lSBiEJp3EE1Neq1U+1iIekKo8563oxH3pCcpeUvZjR1G96EE8WG4p
VH40YMnrUPJvW1CWPVXHqY78XOBVSUJMXYn2YMjHMJ2JGmpeaKf80gR3CqvjOCPSGNrqGRHAYah5
3obaTSD1t16eJnY/plhGln08DjuB65Enlccg/ti266mieBCL1Jc766AKn+Go35SYCnb8sV2GNdQd
vcD3N0moROjRrRBoe9nORNNF9OhN5kBh/LMTWy9Oj/TXfBITXQVyLj5+baRqFBO8rjA5NUCVUrQX
KU6WruDYFfm1JuxrSg/8eQTGZ3a/4jVsnB8SdOFs5QyASXJQMhiMpj1FVHKL6TUYkAeIymqfwdxE
tWaRaoZTtaaV2RuLF00xkKQXmEKMrDq3ooSJ+RWjoAWLqV9Shdl8fVeM+UUsVl/NkpdeHWnV5/ay
craNpVvaJHiwDQfWBReJS06Wc9aVyU4mzT6Khx1gAgAtWwHJ6GRlpKUCmR8nXyWNF8cuO4bkZbTS
6m7TNGl2SgWUMWgVG2FPTvtexOae06HMytKN+ffGqtlvglRGNr4uvJORgDuSjtkQ7bP4RQLEwhll
LC17UiwnJi+5OKcBXeSdWMi73JT3y4KBv/QT4a4Su8CZgbTZH4n2oee/FExysknhPrdAXewuK12d
rMpRlP1a6fdCPtgJ+sGw2exEI8U6TrapcBI8e40+2WizbKO5VUOOZnzabeNTHS63DORirprdClmt
WQhi5D8TB6D7UX2UZSUwZt1pCBMTssEuNd2ZQrDNTmzQycx6wg+bz6S0vI5floajA1PBUTPt61ox
/NiU9mazS8mrNMLMFonjSthSIlp6w/q1od1kMPvSESFIwk7pca7SF4/SF3oIQpzYmcXkUmcAHVk7
YVJpIuT0mVs7subdoDIXFzQEvAUdxnUnDWAv5xkh8HIwYuMbhzckfoLXRPWbkRjOYEI2HpkS1DK6
WWj9vbAXWKwl9JXCMG8SZLrHpFQbsp1Gmo017scCN9Roz3JkOiCtnDoeGFKezZjUA5EnS9voB6iq
NGQA1SkhF2IKZbboySsXC4pHeGUe5yg9t49JYTPxT6TknYu+KQDos+hTInjNUBX3nJCG8bvCg4Lw
dQgSgrTdHhTLwgsr7jOz2Bt951mMWYyRfK6BxlW42hJmu9QxUiLKW9mfl3hfNK2twcbQkElkK1Jn
JhTdpD1CBejL2XBP6BD8FKHESgO5UkyVuGxDThjgIZqxhy8pAxCMxXRC+6j2kxTMSjb4a9IHbU0d
Ygz7KPy1tEDkJZHOmbZLgLclBJoheFgv61JgYOr3sAMdUvn2sxSfrGxxOnrFqkYZxXqc0i/K819D
WN9nho9m0wNJkmnhdYexo+BWjnKOAIU2Zlzkh7q0niLjQ5lje0sr1sPaD8M3ragZ4BtuzVAvRumc
s2Voo74D4L+Hf+LCebcro0QyJtgCS2WH17o2iAsVRkwZRRByeGlyy+OEfYiWyjPr7wWAkF6xdsNA
SJRB4McRGrmzTDROimOviS+xqNH3Fg9gal2VUeowR2Q69dS6lzDVbpLBNKKpnzsdXtHQEBtGnPxi
MiwmULMg1NXCjtw4ZMLUSfJWiZorWL1Tp/S+WTxDK/MlQlnGGqV/c1Xndl8X3X7EeywsC6GB5Pti
5qdJw5pLig9/u77FnREwrGvmcdHHfcvJUqIhaAwdiKTGyWOF14DpraiMcSZ70wS1HcxDaVwGzqFN
BIo2SW8NK32ix7QNRHuUTTLQFMdaLVqgKseA2s9R/ljEvhhLtddXtPgd3Rg5ooMp3YRE8+JBDpCx
QSEgl+JZqcd13xnbAEo7DLHypim9U4xRoHKlk3xGj9fx4+eItFaJFURol496SF4xy14VtfqIKjR9
fXtIjTIos/9H15ktxwls2/aLiICkf6VaqRpVqbX9QsiWTE9C0vP1Z4D3OTvuw32pUKGyZElU5sq1
5hzT+8F4Fu4LK6LO6WM5ETtZRLcOZFZBuDc/mCWukghayZbutPapR+xUGbd51B6MkjyW4kX4/SVN
ppfY73+KxP6aFacgab+piIM4FvBgnu1zLOCtaQ7+lQK/+bhRnO7MO6S5K1AKChtKnX7khKdt7Ck8
VNK4RH6Co9YGohL9lJr2inAPlVT32pTpuUvco0i6fciNENr7wp22Lha/EDO7zRo6IUBA0foy7yHo
3oYxOdVy3tIA2oEW25pAhMN63HHk3GJuXRihQOzjgxeeKxx2pQV2TNLcNfwTGKrH5dcgpodYp18x
8Gn++IlYfLfo8NXdm4nAcR+ijgohipE8VADW2Cz69ILS8sJyuLzt90VsbfrpRh9sYzJSicbpqHXu
k80gMkqApYfaQybax1rSNHEu9DrflBDn0sfDXsFuw9IN8umakjypdMZhVbr1O1yS868xBAQvUygy
HbGJNBcjdjvT2yna4QON7yz1qSTPqfZrMAHz49mARbENHaoLTj1dBvDY+oPLKujNJogqImxfJnlz
jfeCCr3MkajtdAslkvrhGK/GfCNOBXECuhti2HMaLOkpdO+y/ztbt/qoxbeu+ybaJuCsGVh9ymtf
zeHQiKMvuO/vpftuakiaHqZ3gr7YMNWrSDa5/aB/w9p7kj+SEa0RkMy9r2+Afn/6H6wpmGcRr12r
K1EsD1YwvqIJoMio+bMxaH/pWCpBEXn7jtlHEHeb4W9P1gP984z9iUO0kyr2u6G9AbqcGbRl1gk8
T3SVgLa2mA2M1y4bXiCJMdXWoTfWsn2mVVw/2mOBxNcxmiCJhMMkB7kd30gEwLQJJJ7cDhMLLhuD
xM1jC71ws5pu8iSdjqrkP2Xl+jnqOverkfqLXUCk1lw4GmC9qLzg5Q67aVRlYBkSRIrj9bwZ2t1g
V9qpHqILcJEOBawQcOQ1myK1TNx9mlHaZiojh4jecrjPelNuxsVPVY4M1Il3vtkugd49mZ2HNMpK
Vj0tffdncc51em7DHHs7rwduDv6hf8umad6xQBMJEmMBk3oBW29xhK0xIeuDBiZCFAZnlnBC/U+q
3jaxZ5diq5KX9Vq2wKfDblYHw5nrMw53d0NKx/RLZNVDM0OvyEfjFZ5Rdl91NcI3XtdLmVFtp7YM
eRsxqNadWm7Uwr5P0MWyE2onQe/yuj5YcZbQl0IqZJydKpJn/I8E4KbRfBWGMV1nN6SLUlu/1ktM
hTnHFsm1l5OJ6ZYG7vKHWv9anCc5u2a8+bHa7+vFnqRTm26x10XHsdXGl3Qiy7NgnpZgjt+u/3J9
qNLPBGzhPcwAlHWT7u+N2lPn0M2b8/qRTUKyM+bXmkDXx/UrI0Khy2B0UOr06ltLdfula2umgTJG
ME3deLESyuzFFqnZgC1Jb082gj9u38mQGMPZPYHSDvdaJdN7pWvhphoYs7tmFQWpRwXX+wWvVl6O
EUtvE6a4ZLJ+ZvGn5cDdqvV53uulbx3TagjfUDuc8rHYxUVRPeumCi/KMlWQi9H8KAoG5EPyjZol
iMgmT4KZj+SgLnTkHYtOlX/XR8M+cnxoXjhkxUGazsUfANbP5BFQxOE03jZW/6ipwjynPT170KDW
LTN5Z2kNE55meepPJTl4unUL3ZTU97a55vR+AqrCbFtY1vQjNgf61kM9nN0uTj+0/JevMnEpVd6j
i8mdh6LLByzk0bCLpJuesGoaRud8dbUtmPiGSD/noeB3oqzyITOS+NI692kmLzLStZvewmwUWk8+
g5umVxkOzRb8YrJrBx31TDLeMDyYf83ODSzGMF9jPNHj1nhvJan2aOiwPrZu46RArLS/DFIukV2b
X3LILlJHCqs6mlrF0W3j+AJQLL7MJOdWRc7AH0dXsU277ElTvn1I2mQ42U4Nu7tRye+qepo56zHk
F9luvU1qotvHNH+xup53+eirIJvKGFSqH10ycgL2yTM9f7nzEW6fFd34cxarbCfr+JdDnPKD6aqM
+MVhQIxGEy2T4BO2np8ymDfSG2lRjEN7820YcrK8mXg3mM8Po1Ux0KUdBUjQ+hsb4kAryf102joM
yqkwtzO9g+16Z0fHNPWQVzfCfKNHPhTDc2TKXTHn4kXSJx6T0H5XGP+uke9H5H8M9nsM0e1h7Hsm
0VZtHGbS/9isS8bcwCQ3RWf0r1EZ2k9C0t304+G1ZQIUGBNJVXU6969UmDc0RvaViNj+FUc2LgHS
DWkIZP2WjOHwFD1nLCBxUKXlxY3i4XM0BGZF0ofezJIpmipHNqC8Z1e0LPaYiDu40Y/63KVfcrkj
m04fbk6DwMyuZLYhbSVFXJBFrzBGWHjH3vmyOC3Q+Y5/K8U2VTRQlBThSUzvhoRGrpE/alGZXMqx
9qEJ6c3LXPBTCAQarWvjZZV284Q9xr7gQsZs1DVPMsrap64IE4z+cn6wnHLc+Sje6LWqId4o6aKW
WSzB3TQhwEBh3Fkls5NcK24OuA0md5MOERMzw/qgR0YVNA7JAZOHMMxUPb0T/k6pn8qXaHn3zC4w
qyl3GRjmETUz6mavLuIL7j4MnWS73SOULhGctHO6fmeXqJmt1IX8VfiIKsRg426qmVcMHvejOUWX
YRgR6c4TDl5QtNemjYkmEqX52tooP/6PB23pZRmQlljtISKSjrBYPyeyb+/DLD7kOEBkJiFk1y+z
UL1jeJeM+C1FQ0Wx+mQwKGdb1XKsZjX/UQ+29WG5UMKqxDWeSIocjl6+/7cCiDbEfzrbmGh6IEw0
e9AudNY1nedxKxQtzNXQlhskxtY17JXF07ZeWh/AJB9zMubPrh1mj6XV/cGmQrXNgJZKM3ksS9bB
hcZsouOH6bhkyU9Q/Leh2XWbHko2cXHzCMCM9K4NsIoMMWtSg7IN85OaJTaktGw/8iRCpVSkX2ln
/ew75/Off7sQWgQ/y4lfPM0ZL6Zt3xyzi1/WBxbyaIN5VDu2yA2XhDwwuXl203ULzWnqMRBw7OaZ
ZtWhmDLrauYxSsLUSPdSTBJoLdIOqsCZjOuk55gDltM/wuI8AxdggfOdgaHZanElEWjc1l45XdcH
g1jEo2Xj56um/1waOwAX9UAdTsW3c/NJ/bKtCp514xSXHAnome/rbPHI+AxhQ+OIjlRL+18GOOwD
c5z6MERy+oVKiDCbbQdQcMctJspHm3y+2FDtIUVRY6sxv+hM9y/ky+aX9en6EdMTIkupuf97qcNq
ssU8RWgoltzzaHX6uWut/zxoppTBGLvlHgrPREZss+hfRwN8RpOlWwWP6FwtD4bWeAcYhvf1koMz
4t/19aP/XBNE7mUFcLGUfbLMI0Qx3rYw7fqCQglqeWX3NaNpnreaxN2ShwjDVL1ta9U8ZTPz4fXB
91nae6noIP3vpfUV7nJd8vr1uqnKhnTWCFF+SJJbBVQhS+zhvj4TJv0OYqD7/dDlybPn/Caos37y
OEFOpkTBtDyw+wE4VsC41qfZ8oqQV/TY9bf43eQxryg5KlFQ3w25+xNsGxMA3Ms3py+dp9rPqyBZ
PhF1vbEp+uLbUZp1gPZYn4kJR5M3xmTXu+qMMMc9kuLO+k09+Q+2PSwFNfQYEs+Xa2Ysy4UgEGWM
JiPaZwjjOCbN9D8du87PZjZc4tIwb1ZjeA/IJUEx9MjMo1Hs8H+Fd5Dz4b3z0v7BjZlmrddiL6/O
wJYva/GaGbVxzpTJm1ifvrCwdz4Og0ho+9IBnJaK9B0ngbWvAcJQ39MTQfa+HUbLazaW9d6PY/M6
zG3EXKo18Pxm2c6nN3Ii01272TpZ7UZodb+Jfb6rSG/f/NkqjtYfkdkKXGEuntTkljS+lfWhp94P
lz3o0WuU3FptVRLHxlkURZL55ofJ/z1NtpYciyvc6qAtZH9dnWq+QcyIEZn/jMh6Un7D1NRY6EKs
VHHxKnJmdQRSTRrLjeg26dyxxHOQRk3tZcjhBbgkw6Z1QrHzHlkD5yVdxIceHR4VbBE+TNwXi16n
ubjk2O9pmTV0MikYcgCcb0UfwBRsgwG74J/WTzccDq2/iW0+ZRYoGfTT84a8bYrUoWPK3BFfkFdd
eQktn2/Zpc9Z4cgPadKG9PIyPCXL06wJDyUQlUfEGCqw51a8iflWVsP8ulrheRJb4t108/CeFyEK
x7KQxxr9znsypZd86QRhJ3Qfk0RPn5E+EtxuciJndI32wXthBO2W5vTvi/nhbaoM78DJrt7HI15F
ATv0qtUqPw6wKbF3FAycdT07wiCorlCuUW36fvI8lzROQYvRn5a+RrRq9aL1nriZmj28VURrrT9b
Jr0LrFbx0HXUs2osq4+2LrXDDPdopzkNP272C6mt2GcTbVdXh/sYOGUmCI25oMFKNrXPPMeF13qt
W6+8rh9F0cwIx0fimLY93AbRof4Uqjym7HdHvyXpCj2dQDPY1ae6KsW2JvAo0P0M8sZyTflVVQVp
j+FIpS+yiWrAWv/74GEp+PfUqDucNkWBhHX5bNUp4q8gzO6HwhjkoUoNc6cXeGTKIQT/IBMyv2Jv
OK27QiS14bFu1FkuG4Vet5UItMl4GsaoONqhbZ9qY2DuI+l8NhbeZXe5ZlQKn4puZa9u+LIGEwF0
MzajZwzXsBiNU6Y9TlRiR/JnygOB795H587MnJv4t2ftIJaCyQJQfzBUab5VkNB2cuCV662TMwYm
xg9pNWmzzNwsWieSsI/1wfFyUndUsbOYGmjtxm3Q+DUVdFjTjKoay0tHu95u/ZK+PI21d1+2Wvpa
Cb14sGf40DZc/Ssk532Je+Y+G2lzryFNXtv/59Lsqwe34o7oHXm15iG8p1oW3k13jo7WGOWb9dr6
wC/+VczUXlpp5btkOTxly4Mb1/2DnqE20ZbANjuEjlr7+iUvzeGSTOgAlXeF7T9eOByM/y5PhGRR
gaA1TOnvTI4M1S4itfqAvZu9Xs4YirvExlM5lMNx1tt+h6GkfmFy9+x5DJYMj9aOXNZH5dPBHior
voyN+53HhOsxhSq2mUyKm2Yu9guXpDnZJd8zOpWj5YrkDnMEV5WRyM/Kf9UzDEijnz01g1+8hlrH
CZZtFoGaWd7FonQ0BuvSVOXxHxWjchsk35oJwKbIgcSSG8KkKzOrYLQZBMWLVlZfDKscDtUptHj3
ddQybiOcr4ZJJYSF8vfcQoTGREo3e64fmd4kP9ye1ihUrVfW4wERmf63KbP0B/8Oy7YW2dbRyeN0
O8bmM1/BOepOYbMjAXs+hE35DZKYO2JgfT05jnnvW4QR6zOKn+Iw587nCtkplgwQwvbiQ9IQZBIv
VIz1Wu3imytV8mxEP3UVFc9x3PUvaRcPW32cvf36dPZLD5lQfOc04EN8+ajqaDowwO4R9JvRzyy3
7has1mdiQeqn1CYlJHe99oTfomFKAp/ISmnjr7/I9WGa+nLrAykPsoYG9HoEDOGsYELTPKYgbR7R
nV0Oy75Jq0mMo/thj+EDqLnqOK2foIMEdSeWeAuIvL+tH6V1pd9G4lo4bUY/AGI7R5fT1aOssRcR
2WFdPJV8Iyd/bfJ++lVnTrydYYWf7LDgmAJ3YuvJsr+6nu4Hq9WeTSBhfl5r8NerZ6c19FuTpJxO
ibRan422gdati9yN2Q9g4zqs+bXZlzeBGR/3DL76eu7U0Zt6tUFLxUZuh9FZZK06257arKE2thV7
t1G5B2uqmst6aX2A74JWvIJOFIalfVb1/EZ3GQtSPGXnmGCax6gfvOOY1sPF9VSxj3V9oEmesVNn
RfrelaSw6gTARZS04Dab5m4VDArKwvAxNE/hVkVNfJVWEe5svbLvuW9G26YOtTfToqNq+IP4VdIa
SifH/R5Ev0lHGEXGVMXPdoo2vCqyv1G/aFfk8GvohREIp+zenJzKMGx6NjbPHrApQCDn+PuYEiBw
GNveolYeyoPEHPjvo3m5Fi+fjUbbuvx/XyflptFm44jdxPwgwO2Zjlt5nzDt42kDoRBlVsIBv5px
ns/JNqqM+YWE3/98FP/ftfWz/30dqdn2o3Rwbq4vmZcv8O+jqU+frX7CDhj/bdyezVsXer+bFF32
SsnseTBDloqkbvdgsj+T2rJPK2iHqYF9Znz4MhgV43A0S9sup9CGMTAd1yWnMhGUdqFnougifhNP
2CyVuvg2LVCQRebb+tRdnrYLEAK5AyVrlozbPsQ3Act7+qGR57xNFSK5gR3zR2S/qM6zH+rFqKdR
RGTbsZfDSRsjvduGRo28bSVcrQ8j3WxFa09CViA0Nfm79hKxCNdu1qB1pC+ZOdNiA7LzHSCB/b+W
Xi6YAZple1GQn35B9vGRu6bmS0FgzS72CvOiFV0HYGdwkbJ53TWHarCzu0F/rWryZXXphZ8KaW4Y
xi+MbORba+CrhTwevihDUXdKhqWdlxHBpkvkWayLL/EYC3ygbf8OdP49f9IKO/qptaV8nEGEbden
AzTFoFetcSWcuHwhreFC/5rMYZlkx3ZK531v9CTLZqr+aYhwx54+vQ2EBJwVgN9NVPjVz0LFfpA6
3cxAyDe2NYlaO8hDznl0x5kMJ4O84rZ3zjPN0j6wdDwKelTtzRZ6kr081IDYglZmWASqhoyBSuv2
XS6qeG/lFSE62chU0JbkLDssbKzUyNErXVL149j419BUrhNEgqYyqEy0HEtT2grxvJRKY19fOtb2
FHFa9TNm4HE+HQYI0oyJ186eBU1rJMaPVGCfFXe5OMxmuOubCWX1RrSN2MqhrU8wdOoTP4bvbdYP
lbTig2g0UeN8Fwk+BjrInIiaM5qdt3Lo9MN6aX34b2dZmEBY0QdHAUSMoQ4SM9NPKTkwpzJs9VP/
Zfppd6J51NfBemV9wfqAsngKxJwxJpwLC1L2FDJgNAmDZMUDvpYXWhc4xWKVLpYPfdLQz+vzIeJc
UaDmnr3OPvq6f22p+nmXDrm4sMp5AU16exdlRAlj+rAAH7nqJWveoUJ38SYiA+nGs39NLDuu12fZ
WDT3ySvApMrE2mpTT+MF8t2/Tjx4gGKvUi/bN8uxqIvpwq+fVcRBvK2f/fdUMGPw86g/+Av/Cr8V
/PC2eiqWr75eajRoy3laPa3PVvrG8qpUjChr1XyXVpZeY4Op2BB18c8sBFLC6NXixOB3P4pxCyum
uY2Z+J1HwkYdrPeMrTWd0XhL7krsldtJTPq7Vfc40vzB4B20fJbGd+BiKMAQSqpQqSU/wtnhTKZ5
r+AQ5RMJJXTO1+sO/whFH43raPfvl6Q1Mt+tz9f/MFBbYOSCPkKtY+dPI+1/X7g+b/RkB0JRo3TV
nfP6ACXlPx/995oy460OyWo/I3pDVmCh71EWhaOBvan5VXfF3oimzUiEA/0YoCvDRItBMr/SXRHj
pqb56ZcH4P5DUOoJcS7du5/NBy8xKsJq/Dko54dRUX5HFuG57YBEg9xTy3AWHiDwLfq/+0b7Q33J
9LOFqROqk7TSfdHMB0RJzW5Wxq3TuiSwCG3f+CNBP45XX7vKvOeVlwZ2XJ7NLrLxO9Yfmkl9W4XH
paGOxIYjHhonXzOf2PpxnFK9swgbefWJtao560IwVKrFG3lGbaBVHUNESaME+a4fhgyv47tnsdzA
y2JChYVGR4Qr/QLlZvaJU+aZQfJehLNkCAl2VqVL/wPlO5rb0R/OhcAXWXjls+0jdYkS+2KjKeTP
xXwmkS3nrbQ/kh785MV06QvvTQeLxrvNe4mL8RyndC3CwU+DBn1wwlJDRJ3/M5TqIWmBuLKWHPTQ
3xat/HBGGFl9Vt5tbj/btDZF9pv0yRsRfr+XP2lqmlSREnO4jqqICWAU/Ggd3s+DQy9jmt1rOmh4
PzpxnjyguA0G2AzLnp+G73NPIl5JfAW0ma2bjRSITvxb1P0P1rMyMLTxjjdaHgrT2HbMr2tLfJux
86XJHzKapqCoOzyK9bMKCQDAeEV772uQ3Vet5edKcbD0ZxwRXtvu+U57J6KdomUPTZ9yM+XRPqPz
FMDszQNhk3hoMuK2kDdmCw1Dw8nWKOdxyNPNYnkOmYfnaj7o2YDgWTX7wsmf5Wy+hKVzpWeWbhx6
V3WN8asdk9daiY/EHwnptKbH3kVG3S43t1s4N1FqQR3lxd4E9ZgO3T4Z9CcvHZ+IQ37KZYOqijhr
j17thLsAsQ5eC++dCZw3tZ9N739Xlm0jxMFpjuvLcAmGj03Gp5gXusj87Wl4IaNyX5uThjs5c9Dh
VV4gQjVRBLbHepRPtIw+7RhVJepKtjmy96Ix/4oEGKm6jW70xzpUN/UuTvsfle19CJ/sC9vOT4yS
CXb10geD5FCNlXWXFhM6Jo5s46JHq0I/qLou2lb0AmSFhtqrDlHtRFs3YqOcdeMk9ae6IsncmoiO
HQs4IqOPvSUpDjFC+6C35Z1645yAIgcf12JWyGaCV5R9wRMZMXLukHFtKUXbRbvSC1qa1a018lff
Tozd1ECXoMW2saXlnaJ5gGRElLnrZLh6DP5qpUBX5UBTtLnXZY2cb4y+K3sfIpvesntUdMgKVjZm
IrDSHnkvVyweHFqa+ln3knpfZZL63set64NWLjBto4zB9p6noA/chM5ofua/xvKzTAAzBJlVGyHR
V/EjXvV7qtw/edIk22T2L8bIVy5pqZXzl4+GDYUFjuQYGkJDQ33foRUm/2RnZhwpJ5yMAgvzaBDQ
jNlsrHVjMyF1r4unkCimjXSbDy1W3x4D1wXzMKBnLHtZbmZD+9Yc7UeJCEUSPe056nGiWdapx450
PVJ7H8ClkMLZRkwvC80JVGn9tDNWw1xMvyMvNDEm6naAx6AmbpijuWuZqBF1jR+OOJHIj8g54UeW
YAaCOesPZqohxHBaFtWpeanz9oPi6Rvj4bMbh19UvgdP6uz4GOOtUbQcgghFdX7jj3rO2vRNw82l
+r+0LzljabaB1ARjCTGmpkRqIzQUS1GE9TdLmSmbchl3NL861WX7oeKPotciUInBDxjPuBSz31bR
fE4+hBBM1XanIVQyql+YcbkX+hy1iGU8AEs9SPVluySClEVyD61437L6ug6KzixeAhWdemtabUtK
Uv7ZueB/vfhUgrfeTxlSwx782Jx9RRWBkxw4PszM7GgRmN+AIexNiSF3nHBL+uoYzbNx6QtSA/oG
IzFUmME8+llDenfoEBXrpjCCQAvormLHxnoKR1Db5OFIzmkYn/wMGSD8CtOBg1na39o4faBkp19q
8AoPaCD8NC+Y+xAMfPcwdxSrEeP0Hj2HNsy7kMZTZm3zqy+9n50JVYVh3xMl56Pp2qgMITYENP5e
jZCvKX0DiGsebnTQBITufhkGoqwYs7tY2uV1Or6FxACS/M18vExxcUQoPMF5tb4wN55poJ3oFbXu
7P6xnRFRjWrfND/eear1AHy3BO11r52zaTImiaNZvdXlFGGNSg+GS4IVWHjw5OCrPce3d1ocQIbp
N1boH91OfHkNel2PBQiLMgFY8JoC9u93zWuflOH9jYrQCrqygOxkmz3EFtPAJNrf+nz4O9Ao9yyW
zTgvflBqvHP3dHthqvuE3s+YdR2Pevct6GJuKgJnRi0jPkTPkWLmKPmYNj0uGRlDEl5LtJe5Qmlq
wC53evh5hHlhCv8WudZsB1mw/Wv7mHojLzFfhSYgKOqBpyHaJSOQorouOZQ1vyym8kHWGe8QHYuN
5I0RjG33W29mhqrhdFZD+hR1GIZdr1JI96Ct7jsfUCVaLXU1yhlfa0nTP3eeSXvormUXlruJDmwA
1g0vMpZZCFAjengPEbANuou6B7UOsg8QIpFLTyYvr8LBqJ5m40zbrnvtEUQ8INYaZov/g19eqqbA
Ca5oE8QJ4jJ79j+4PWG3mkchhLtpK1pLaaJ/ZF2SEvK+jGHJCE5MfcKfF8/Iq8FEtGLJ0/TioHXD
EeV8473SrdkOtoivbl7/iRfUdUn22aPTzNd0BV8vD5mhzwcEGW2QZqq5QlPyqHmv+lj+GZpRvUb2
FTSVngK5ObYtTYu00P4Auioi2dF8myEKSTbzpDY54+o+x6g2Tjk5ZOS4VF+ln1Y30RoKT4NEWgNR
oAHoz0A+IVOYX16fIIkFv+XE3ac/WkxqCAsjzzJph+Eqau5Q05lYcCv/hOgIDAaLapZTBzZ+Si6f
eSsIGd14VX7MEHonZrFvKjs/ODaRRQnqY1SF7TNZMoTpFTLbY/0Ng1Hmv3NWbmGDTyqd4Whbrn7Q
1fy7ietvb8IAIjgVB5VvLIwk3J9ZLGi8x22NeC/ndgaqRdLcdIrYnON2+OQ4h/E7hBDXNvab5bXO
rhI5Aln660Okvdapl9MNr6kBuq8ciUMQ64ATY6BrdvNzbLQvhWg8qsxyY3kQxdw0eeofEl9j9x49
zjWE4GFMGD/SxGMD8ElZNPvk1jbmX2hqudv/zPylK9jMez9LBDpBxS4/IFfuE4d+OwuEBQnH9cWx
5GQTToWzbzwK9VzfF1XyEtXawYsgUchxJHmY+ifR8Q72fTk/knQI3Qi1vil1a2PUTEFm8tVm7nWA
dfzEKNs3fj8zQ5y9P6C9vN2steS0SUS0JLZ4u2aMf2kkKKK+3o5AHF1t6K9FOl+nqmp2GjGUFPmv
FUjLfVXxtYFjf3r8u34e9cfclbexwrVc1vdZii+dCq2d3U+7Mr4cS3+q8CJhid5XI1WwPXGsVtoZ
ydzSMY4QZZRWDP/8kUHOMaZ9sZVpgbgnKvtdEffe0Q+9d3eYtQ3l2s1sKU1np/qKJxrcwlewSehz
xHvP6x79DmySUYSfdqHNwaD9nZI53OlN+wQQnfAmXJSHNkxJ7u3d/s3Chjqk00dJ2wRANezorv6s
4rjfhv3Fiu1yP7aBifaDQE+EyfZIMzyLUOvo3NymYHIgaPQHVk2PTlTTXnPCJ6tRDBR4awXaMuQk
GQODK4C7WN79qh1PJDqejThiC/b6D3gJ+ylyYC5lgK2UnXvgENBzluP74JfTwvmYaSMYiCEdowgc
K/2I7foM+tHcWbmygVjVRHWPGH2J1yPPhYrXNh+coYKfWoGR1/1NOTbhpuO4uKlz7z3ZlS39CJwR
ETqPkx3zLauOkURn5RjZXMDUvUGP1FX4POxG93fCYp+Da4RHl9DAY5EAr8gaHBX9gy1RKEubRZYl
Ej8AJKjWFIyB8In3PccysOeLiwc5rTsB+ajL5Cx1U20as99XqXPC4Fo8FpKfWEua9HFRQ0Zypk/E
cr3zojemiSB7M1ylnqyOY2wHcWQ1J2RpHPcEp183K3d6nRKyPUGJ1ruaPFTLBPOjP6Vzcpld4R5L
txgC+nR71WHoppeJHLHnJNxT9rt6XT0I/GxBa9OsQ5twHpCq0+W+OINEJk/IsyrImZtY1+7s1Sh0
YY+EJrVq1NA8ZO47BH2NKdilZ/3gTdzJNulaD34Msw1lqLtRt16HSMhpVzKX5LDHrdfdWXGQpzSP
nhIIbgXVVdEe4ViAv+7CXwAAR2H/NugQbfR2JE14hnvsOPD6HSl+ckABkk/ONuygcI9KiGjYTnHc
b8vPRp/H3ZRR+HcFnUPTehC57WNEgyXV+Eyg8rS+jXb1RQTUICs/0OMR90vBZEdD85U7jrEDsctt
odE1J4CvClpN4HACxKAt9Vk5tPlWh8toeM6nxQK27yPrlI35xrBVdtA152pWS6AYQt5B8K8gKjn8
j3oWVuBCmasfE/S81NlOkHauvoEWcjAKjANkvv2IGORs28KjN6sXHzC4X92exPeOwxAcGvq89sGh
2xj4Gajm3Jc4x3TjI88XnK6NAM9PR84MS1UEvYrwCbTEJjGIHsJ4DSk6W/o7s8WXOvHKHXwWHAYz
6uXGRFkd/U0n9xJCdI1b3+SAYtE4oq4jgqjCnGag34a0l8zNRTOLv96YYhAuKHLpOfxAif6EKkvt
KFPdQLismbwjMTRkMcakKGYdPoY6N4zsrW+4Gw+TYoRQEYusIt7CfQ+zpYeJJHnb71plisDWo4Fs
aoZuNJ4Z2wjId3Z+t3FTNCOx8o3rfeWCjTJyn5rKAuXmPciISEatQmFIpBdT2KfS8p5dsvDwqpWA
rdEcuTFcKe+d1d5ymEylTcc40uSuNCz/EiLNCLMrWU8f3qA7DEyTMyPEh2yqMTQ2FpIw8ccL3T+J
C8Uy1k6Ja8GF9Gpk9OXV73HX0JjhzYRgHRsHeQZWtynD8LeLJg0gHfzuwfiulm9HFhkxS0n+M9Mh
O+oNS2jH+J7awfgkgxovdvjXNnqf+2l4SB3OpX0LzpFj/GeetC+Dmg4NijiGqhTpnDUOVuO8NwV5
gF5H6KMOHtDHseyZnXYUlvM/XJ3HcuNKtkW/CBEwCTel90ZemiBUUhU8kPDm698C1H3rvp4gSIqU
KBJIc87ea+fUIPAIOvaHtNN4Sdjm3rZ7kgJSLMkuOc1B1r+lAVUmO83pstZwyTOpn50kpDlSkeUT
e398Jd0NmpE+zIeIfsLWR3G4nO9W7LTw6jgIeQe32LO43KZkGrK9x1QHFsTfkGBGFhnv8VAMoGci
c0DzykiKeX7i7PTwBZLgEKTxtVDTel+3wTUPUncHxe5JTuLSWPlC685WiTmCGjkdCS/aJaMcl3Xd
u2wCjQ5NgZsCjrY3IOIINzbUV2lL5ZINTLih6p/UAfOeomJMd6F+tYNJWpKGJ8t3afFrfnnCp6wu
IPk2+9a03y15AknzJrLRWzkyXfRUlfZ0Up6SMP3qKUi1df8I9l3u4BiXrPS7YNFl4aNLFXbtwqQa
O7mFUsJc1rMYocD8nor0MTGKo1npeOLBmDcBXYHcTq+KXV+cbnxrbWdrJdFFuABgohLvpOFgJowz
ZDKsfxmnircwyW+AuFYiedHQOJ5HrO+GYgSLAYUlM4+LJKs8JBUw2ZDeRdKDBrNtSC5Oa1crLcCu
0OI1amxjWUJnHB3iFcsmPSA/uDhKxmZY9dceX35RYVbxsgk0Ra1Ot2HlJK8WTfTIw/gR6P21yPMP
qcefSmkeFeRRm2okCQz0qI1g1pf+ll6ZB8FXGCu1s5GJQOU27DZb1rnzWuiYG3UDzG+OKBT2IrW4
9DFFqn+0exuMBqc33AO7ONrlWG+mf6qxU3OjUzAjXPKe6qSX1XH0qyTEA5F6UkIm7cK3PgN1o2ms
ZcEvCrz6Bla3kJ0MsR80d7qTo2KnjWrBaEnwBlK6pEKZZGYhHfDgwzf0NUPAIUrTCVSXBytfgYnY
6IxJOiaRWtYCK2GA71AF1t5KCo6uaD9abMixrFCOadZn4/mfbI4fw6o5x3lzqbpsmRskjCUZiOlR
a1+dIPloCJZYyIwaQlf6e930H1u/2pPj9zUSbbQqOv3iM5kylLb60oZJRiZK6/hPBnhINVOeUpPZ
RJncj53xEMVXghkCkvHYIsduczJywMrBFQfrsQrNdehltPuNXyjuIVtQO1u3tODimNKQpn9y1oMB
ddtDVSR75E79Epj9ZQi3vt34G6rlchU6ODqrWv8uwmADW/FAG4LKaEJq1shGoDC0NUSy3wNx7Su1
ZEfg80U3aWkuRGpVGN3EEbn4oxuZU9w8NRPR3rui/IWG8oCcVF20We7udOp+mVedNRUn+eRldZDp
o9hmGC4694XWwMbvqq+KwMpFWBYnzh9q8v5JKemrVrX2HoxeglvOXTicqWVz0fR274whDr6IT7vU
OsTCGFDVLgTOy8zc1uYvVQ5vhdPvyGxHtl6+pgPZsDUI43FAk+2fPUYWK7AeTVN/qVVArk314lve
p/weBuOx96wVy6mT8MA/co1w9RrwX+32NAbhbYhEsgH881Q4KcTqCutAMbxBXYUihq8TigI1Xb++
i1E7NXxYhVgXv73Av4N2uzU540E2bQ8FTQuHKacvmZ08CA50wFaBRKk42WZ8Uzzl5sjHUDvj2pxO
kAijZF9obxEb7pXdaHegL/ZiCEuQ5oXCB2G8QBz/EO9laRGqHaCOZfm20PP23SxAqsU4QrVj7TH/
uJRvJ14cm1Ts7JnfPIWd9trHr03wDfXibuokvN+iUmwrv4fm6PbP4JH32UhdGBvRokJcIuTArpPx
AAFsxKZQqV9MlVksCIdfAZqyjUn/dK0N3Wkc4JIOJpYA6m4IA1kdleJTGiW5NrZcjrhTub77YxOb
LxJ3JArOM3vOdtGU2cVTqj+ImjbREH9aOqgAt/lwblXg7mqjv6oU/AtH4ar12XsPjgI3Jwe3MjSf
7RB+U8004RrK79FNOWfwreE02fnG8EFkYrYd+Yx19sT9+E2P2GYfQSEyM4pda0z774r2bZxCWcy8
5BSE3zGZWStFgfQsvJJmjgBNZFHMzCjw6hmpO8PgKQuppmA9N5TiOW3qbGEmBgvQxA7XXu7y0Rld
vhmyDjxT8aVJVqoB40wwuLukG38FSotzyQw3JJsjY8ouBRVzlJNfvXQOWobolcoAbGvQlDnfLiUk
CJIDu2WMZeEztYVLZW/h5MZuh3DfgapWDTqVJuoCrkPtREUih2+veTMjmIJAE8sqZiaE60gJYitg
fazbBC5gM+y9tjGYMbBquxW9w0Z5VdPgO2VUWLqG+2bngvV8BeAxx9zrt6FLojxoCnMvqTTujLq5
ai1Gd+plNlswP9lq66LQMW+W2I2LL3+SmmbU8fB7oe7OGZGDjGBXLToIp39LdMAA1AbExJjpJKMg
IaULxtKAoiQevBT7wBCy0mP9XMjAWENiZDhnKVfr7oEvFovCuZpi2MpmawYkORNvn5kZIRWOwlkw
jy3RkSmhX+Zolhe2pRgL230A7fzWtJEHUIJGSGfeXVVtSWduH9QmzzZN6j57ontGNoqfJOuQEgVH
QzevoUZHQEUvx9KlXsSmOBEXdNZsb4VLFGf7yNLdQ1mzTcOHQlGfDEMG6O3dd79lkQLd4TxG6Tmk
griwQ/Nexfqj0ywqMmKXKZ79DVE4+O6ILcgDV4CFHD9IMFvCVuVkrb+oar9jdLh3AZVGLcXrNijW
l5t/Izl7yyjAsRXmMU/ZiGqcVqzATtScUKYSI6MbmIes5uNy0+cyRzsSJe7VwCatpHLPPudNddNq
kbNEWrZmybY86XaGSeHfVaMttQMEpWa9ckwd2GdMMwWppsaKcBkiUVpFuvYAENdd6hDmuzrbWxEY
DZfAryxTPyFawXm2J6U4Q5SVUDAlC/ceEuW0ZKkLQcYBWWgSjGtxKcnY+NOEAS4sUC8BPKe6pCcs
lcFdk04CCrgECjDYyCPRjEWooLx1OtSPXFAQSALjlwiqd5294LEA+ZGNiG0cZYPvjIELHZ1SMAgL
zKw0nrAbKI82sTLoPDZGdczD+i2P6DD7vbesY/PVLJozGdRMQjjVFkGfns1OXBoNkbInC8AoNrs0
r6ie1f4QWf0Hna9tW9GOo2Se4CB0h/BPIkIKW4HsCIhJLzSkCGrtnjooJiwMJrpSBP9O1T9LihhE
kuyU0IaSiNd9WWR4x0V0pJMVLkqWwk6d0XuQ3nMhbDKGQI1qJd3VUiiA9Fv5oRr5geLaw1BGDCPF
Oyh0uOOtf5tItCMePFp9wyrq4W3gwHP1g5dWv5XUJs7GPHtdxP/sLFXTh1Wa0v/wAqqvmWTPWeCJ
CYAcWka/iPJ43/TmJy00p3TPoVYkS6Loid2VbbG0A/+X7mTPbG6YexVswEG7RTDXLe3UvUbgmbZO
1/2yqaBbfnTz+17u7eZGL4VA6qmlZWI2pGTQrfW+e/ZMeLJWPi23kupYrilq/bahFLLLJgLNShgQ
6c8w8JDsS8ZsohecPlbx6gcR8WWmuHeUXDC8f+pOv3LdZpk4bX8ZzaxeqHr/ZfnauHAtNsuelb2w
LHuJWcZYLjsCF/sv4m+rw0GJ3Nmzs3PqWJsCARlqCkQZgT1Secl+URK/JMYzthl/6dClX7DH+9OK
8qSn6ZaAW/Czem0TgIO0M0ahMEbN1VTybR6FJyvCx5oNfN11fKb+9C2ZgxaU9fFGvGZj6+ybFOKi
qqZISXyiGCk/l5Silrmq7GRE4bNyGDgCWuAuUI8OahY1L+vYJkgSuuaDKTlEpVwudKbTsUP6U4ny
iXq7uTPNCgkfYczetzd2zj2lnGnVT+ytLeyGD2Q9TdBFGDApc2D22EVdijEQe3Or01HLNGrY4PZG
rsMuhMVkgGsBTeD6NrCVGI5/W70KBV1RgqGf0mwSnrisGoxyK8FJ41Tt2U6LDVOQvmFDtppKSKKi
bZT7LZnsaDkdo6fKrboPVaDuI7NJdqXbPOt6wVWlsx5gD/obPf6TMyJAsBof9kjELFH7KGgSh3Oi
pgDTvoKsZjlgcZkGkN/xlRHNgV4E1NO+HOot203EVf26ZIHJQjZ4JXbMWqgWi1+B5rOGG7jIwpis
o9QChBpE760bZEgIMn/qwH84De4aqvCGW98svvQxka/sfAnsGdtDFzm//UHtFjUhGCnknUWS54+D
e9KqwSLgBCGz4ya7Fi9BOPAx9rYTfkSt0i8YpZplXLCsrLtsQ5kt98jV6HciFCBdGmoV/qVt7BNj
FQNn3BIaohy1IXmJZExhRL6yMmv2idq9qR3qMRzldnwsJUU/02so7OHW9QAZlkkDXxvMWhiGGxuS
5ELr4imFhjVH6FCCGzP2P4u6UPam6271sTPXiT9hWRt5b7z0VGYqSWhUseDJsCNG6tDWMf8IOa80
a6uRapz9O3fIppKZFa2DprnXTsUvY5uFtifRjGYlR3TCJsX9Lflzj6CCocmECjIJZEepmj+MyBaX
rUif1Dbcd75BHRScSjH+FgWI0yh5rtP4qwn19ylyHe+I8hxUlGXHuv8Qvvnh6oBbo86CdjCgHKvy
bmGYye5LlAqgbaVcJVKHTE6qYTpQ76T6zvaaFT1bMlcbq43K9pR9/DtVol2sdi+UiRa25Lrxk6dw
LD+GT7XsKLIpq8jaqrmt0XOv9izzbYLOqB6CuELm7WBQLBCzwZugxby2fQx7IEI2HQiQfLijIXrV
fP0rH5qncaRamZnJS+lGT3VV4Zp1FuwZ0j46dEzTg2pfxiJ5VxNESKaWANnrQZFL+YxRgCaA2Dp1
KrYmaSsjnbbGCu2tOXRHERprDQvMFujlSTGUL9/KerITyIejC8k40eGbnCqf2ElRUHfsl1dNCejd
AajfeaBjvRoSksbiHzIvgpEkXdH6vNWhXJeF9ZkZ9l53iz9Fkl+cyu4XVUq7yd1rbKqXsojgz8UW
FC3arJLonsLv9/gybyyu4X2TkKOq8spyBh5UTV0G1TLFO2bljrA4UYHJc1ODLu94ClNAp1Fx6Qeu
JQxmVFlDWAv+m4useBFp1NxdMP2snAmzAk29bZnRaGeDLavx2nuG+JJK/B1b4nsAaUe89a6zKDXX
r12P58GO9HutUKOZggIqdNwLEjfoy2vjKu0RdFv1sEpay1jWVfrKygSOFTJDipoNsPGECNxsesOk
ONk9vvPRfYbAwZolGOEApaZ3Ry4SVjkuLds5lSKAWbINhVYsi56wAh+rIjHCGmNvq6FriT4NpyKv
JhSQrspupWfNumwzYvNGrA4KmGvAMZgV6cqw1F9p9XDTmwxil9F9jHH+FJIr8gtzXrAj4I6qDSG4
DLlkvwKyHTPGQRvckFD5SggyPWMb8pdd4p7ypH81VOPSqNZ7nqgr29P/xMRJY2Ft7GXlLxv0MCvN
at1PD0z0tG7SIBxV2dEtgmdMWpjqmR+S4EvV445d/RvS8G/doLiAGOczTYbXvmMNWQVMG47mE18g
geUBB0sTdt2lQBSIuAHk7ktXaA+WUFT25QG0RnZdnp+D6tL6KRmOvHj4NFwGlLyWuWcaS3JXX9QB
9pygNa/XeAhQE3t0heqSYaSOi+e2xMiiMc8VdD5a9TMrh70/utXaMsZrX9M2VANygpFy5BDXsk1F
lNjKipDmh0i54Xa9jEEiN2rRNyvVtZsN3u6vpGVGUgR9T4WdVghgdNQAlwbtE/KplVrzC71IvQv+
AZg/Rrh3XErHOqsZsfOKQcVaMb7JHq6Vr1M3ZwnyDdaJ4YF9R68ZiInaVYNkZDm2KBRU/7NIKPar
hfNr1NjMArm7twWr3MY8tz38rbweW0pP9IFwgoiPkVKyl4VwWizK7WGss56oX61UL5knaYQTEYXZ
SMQKGOJ0Y1ZVv6osNkZxBTiPop6pRoKMH7bxw0BYsd5NABVq08sS3PBS6s1Xo9jepRQfeUUV3dLt
hGXJ+JvRpD7Tu9pUPTB1yruh8qfhh3zPDT5TnyZ062vGQgQ2G0u50TIECg6wk2HqHriVpp6GkJVo
4twDUgh3hsjYDQ+dXJt1Arpc67bY0spNoVgxjzvprmZ+Xjte/NHqPmEgqUeNFTCngOH0kMdbENt9
qI8LzwO06IS3tK6+60LNMWyDnR7s4cXtIab3ghpbJIDI+Vh8Gz2Y9Dqy3tGiBRQBzlllERajvl6i
fhrL4DU10HsbrRoQFqKe2Lz3WBEjqpEJo/8QRzQf3ZOiRNrCbd332gZilrT9n9oZKMZyUin4ElRJ
rRL66BJuC1Dw2tj1hSjYE4hwoyH059zWpokWn0MEPi8r45wSQXNit6UFeY74aZJN+PhKZN2cLChR
Oo36tSSPZ1N2xSGqxHsC2INCfHkWItkTPfusRLRqdGNDkOpU4AQrZ+qatQy06CprANo6xRAf9dx2
hJaxwLfFgORv+qkJg86UDlNZ40u1X4XFClvt2DY6lr6jJq7eB5UWKkLLvRnX3l3H+4KYHTKZlQFo
dwtzlWnoCPuB8hqWPTLRGDMjPph8lMEJzzXdb2AViyBmquQUGjWPf0bNzEXa0QmzqTro0gXVlPRP
maZ+57rqbTWH+AxgaAPzJZ9dk7OIHMnwAn1EMrES0c6ubOIoQ3YAlcLq7ahzSsZhlK1FNRSHUkA+
nQ/zXUuWcsrFe3CoI8ObNmh6m1PEzs9NnFslKvUcGU+LgQCbHarUsh04jr6DX9Mz2bxXdY48sToh
kFM2ka/jZp0emg9Ix9myCfNoNcj+xRSX8/cQTME40ZyOQ671DtvrspnQoTigAYPOtyYG6N+7+QS6
MuA0MwP26UFyhcY/N9WJNjpMBy/16H5jvGSXChp1Pijhf2/Nd50JnEo8aw3Ebq/kzDcyBR7I4pmb
84EwCPI9RH4TEwU3nrJ5Iia3BUVLspKnXup8qL2s/LmVOm6rrecHMdlVCHmnJyWaXvCGho90uujK
wOpgkff/OQgRsqnuTkYaKBh99C83AXBo8w7ZZmhLm6IYCwQXaKSnqCVvwmr5qpKetCk6IyLNqbZW
iB69jiZWaYGk0ruR4IDpk5n/4fkWSx0+hDq6qooJ1gBL6OgnQOEOMbbtA4rWjQW0OZ2+3VY8lxWi
scBHiTdYS9vIJQz/2AAL4AvaNIQjQsc/dgqfuhqSfPH3m5m/rflQTd+bVxPpgPiICJ+P+TwIB+Gu
G018RBU6/Oyo/BY+tYieD8nSHgekrKs0L+jPsRc3tG8Kor/JrlPwmmN0rfkto9JUB/BT+LqKifoc
/c/nImifkVa8mz+rnx/T32bSMl0WgUXd04ufIL2lasKPm292hLwmiyLtKqITra+fx1p0Oj8/buab
fmHlh/nQpRP7ubAQFsw04dCunZiLbDphp9PU1EebiLf4Va/YeP6cTP97Xs0nlxen3gaC3Yk50ive
5lOybjWQtznEF62PIgRXwd5H4LCdP1JnJvDOH3b/z6Xxc338czerUqSqiDAsvtYUVMBhvpX7I2W7
kj4jwghKokVVHn4OqvufW/MnRjeBdm9JBz8o6vGQsHA6DH2Mjmk6xKZSIxFkSZKhi2HHDZSwLYrw
Xk8H2grN0oGQsxG2x75xEEQRFhnzJLim4O4OEV+uXkQ0sinrhgWlEdGPNlZK17rRQzJPXTgc6tQw
lo0b1KiZwL2U84H6fkA7+vL3+Ro6tYVeR9V+fvn8Az1wiIfIKBPMr5p/IIew3kUjSd5aqBlH03Bv
nuq7t8LWadNSGE4zHiIJDVWNDfTVsNP2Oj8j8Er3JozmAxn4FKH031emDaxwXzJaD3qykpSd76bi
+Her6NQ1JaH657FO6/274mTEvBS5jtabu/OBONz+aMCfmV81vx7rUXUdmCSaf57181Q8RplMm0uQ
hjdHza1jVDTiRrIlxgRs0eyTI3ELpscGfNDrlKb3ahRJABuHlTgDYfk+P+Xv86zwCAFSuc6/qBvZ
HHMCjGs0H+h3+1soTf3nj8xPwIUjSEkc2cDhk2QU5M+ppnS2SuITnopgEl1AgCZezT1q7aG1TlTy
qhaJGZs3oTSHYvSM0zC9lvHdvClkACxTzLjb+bH5wPRrssShEPD3MW2IktO0HhzCwtv3Rf+HWmR4
l3Y83KRc99S97g7ETQv53QWcrX6zrOExitXsWNeBcZsfaga6gjYpUSsFqcf80PzDCOX63tLZDMyP
zQfXGCq+7H8/ohTs+Xy2VEInHufvU7Ougu4ke3r401PmH0QmWVS1JV7//vX5cZhGi7i0CTH55125
LL4oSdOXn58xTG8+rety01gKeCBpFzeoy5ljelc5HUoHXq0gea4dMQA5fmfetNw2byoj8jK3hgLp
IY+BfzJvMM77iVRKJ2x6bD64kCKOU+Y66Ii/p1ekmMnFEi4Nt2NHYWoRF429VkYgpUVLOiRy+efe
iqJjj3qerjDigcamP9yzEoXt3d3q4lEE42NZs14f7X6F6e+zqmPlVkyHrOyDTaB7wVQ6927zD9Sc
vGXdRrZjoqPF0dAn8bnv2/38lJ/HSu9YsOe//dyLFO1OzsWx04W+JYY+2EmFoA3sxuMFWcBizImf
mTpdYd6d/NL8ZMZ6qSoitjy2WVEforyvaKfHFxMtxqJXtHDlVt2zgbt6DLWnqNXdRV7Qi+0151nq
3q4CmFp5vGFGjYVZWgvLRklSuecOf9KA063u/W/pwmoMpR2uqtxaFGTsVKnnbsKk/va6Zh9pGMaK
0CsXjR6XCzdPvvqYkFFcvZne/7aKRAUEvvczg6qX1ZJa78lP4WrGzvBDoj8Qb3NFnxmqzcPIYl3y
a85pP/7yFfJIufaPAxqOApMuN+eDVTsq67vOVpbzTTHdn39iJjloIcjPdXwdq55hY36Cm0Tef547
35daogE15VXlP7e8bBwOY/pNPglxY/MP/+e5Pz+ZX+FE1cojRHJfKArU9b/P/vmjDRRq1DTT7+a/
eUlk7W3m1/3rl88//XljI+AGu46IK57eEoVNY1EOulgNjvfftz0/+1+/9ueFkVHLVSlDvE/TK/++
X+3v//7zJ//+x24QlVh23a+/D/3rH/vfT8pUB2cnSAtDq8138Pc1PXSwJeY7QJpD/1iYZrQF5W5K
0d9zKdsHJezdnT949oI0gomxK5CswnOL9kaktQ9C7eS9pRoz3Zkfieyy30onaAnmxEhJr3pvJy26
hIoR5Dy0zXCUeXczhm1DWMdLbynlBTE9gcBRbz+IpKUIMflkj+ZYDnSB4sGkGRpSNTXYhg+li/SI
568UMbYP8y0/Q79L9zk6om8vqbK7zUY1lOrBYodHeQvwDBsNjW1XZrWPLirSKd67TDRsWJIoY83p
3OWIlHQ7v2o+KGm2iiuxdwoIqRbxdydd0J1xbfNgxm18MrmWF4XmkARjmtS3M/RggSBQqHX7cV8A
nZjvkZ4w0kBAa5JVGNV84APXEEb3JhsyTM7TLSX3o31Hv8ijt+e4tJeah4SwrkfwnhqRTxOuUG0w
5WHBYOocPqTXvQcp/7yTscFXVeSi0qy8I5IQogD10n5JM3uLe5W0urAn3KkzzrRc/SV0HfvdMegT
0wdOLyK2lLuSuW8dnYX3QjqXVE9ePMcbPkSEDIj2xqPLtuCYmLqk0ijdC/oHjEq58kJJ174X41Bc
eTE+lYQiDvsBymzm+Kb7KTYgrzBebUagQRHhg6tkJGJnzQS11UA7OJPfWqEZe84Tou4IkCkon9Qx
8MrmaM7nQBLSuuc0pJiI5f1qsirdScp6QH2CzfwuIeIsR10nGqcZd0qvUMen5IVatsLSkanekwRV
MDXpurNPMOnBGlR/KVLtOzaz4UbNt/85FDGVOSLTt11f/YGGVRro1Xt7Z6uUYDJCs71xaACX476w
lWFbqD19fNuOwPdWNf4EhEAKenuXaKnL34My3S276pbmybKZMGY1wBLcKCGtheluWauCM8rtb0Aw
KSrI5yT1xR/cTs8wKao3mqDw2zNZb7yQRITc2kJpsKtl0DuYyAmjPenY9xf1QJuW4B5s9xo7saNn
Gd6xbhvv51YsfkVZp5yCeJDGqkDGRsSRJh/MCUWHzPu59BT3XtBj4RJC0qc0FmTPotewOUSsLT3P
MaHWIKhtIyc96KnXnSlAVHjpvA2agXqPUki+8oHBvSZIURfMmzIWMNeQf3dKUtwrQ345Qxy8QlXs
V8iio2vjIbQzJW0wQ/ZfIRoHIgkArASWvhGdLCieA1ztAiqJekV/QGiYYcKKOsgQN+61M9hnxSPL
NnW6Oz8G9uTgyoKojLEbPkLmDVHV750L4D5hgbeJWVExpgQBVbOSoCRMaB3BQ7d/HZLy6jvSOQqX
2mTaC4i20zBShFxh2ajeEiuS57bwH4gQIBhSpc11HAyg4gZpsFeCke0DTeJw00J1elHC/B6HiJGh
PXqghpo3TWjWayNktpKFblzL2iR8wI9hO+iAaKXXnMqoZxdMC2hDrDOx0UZgPjpB7p9x7OC5GfaZ
G7wbXjJZepKBZk4h+vmxRjXOWg1jYsOa07n7CmJjEwNyj7fh5BrUrYTp6AffIRY8mRA3gfebvotz
qQVLFBBJASsh267hj1GsF0ptPnpmWa4dpPgb9nb2SQbhF1rv/IAJDzSLEnBBg0b8dHoPOSalj7tR
orhlU+9/qB1Ah9wzKFRa6TGQzIqqpX6S4IvzSwnqeyse5ehw2ookRmxiVx27O741LCOYfjVrHxlx
PQ2KrGvr9lmLvYGFv/M1kK5BpKnWIK7h6rVyEuWZsuL9fEUPrV7uMJ+1i37iauopvIIUHm1Or341
hNMCTm3LuzPxBvK0pUzaeuiRprs4P8wLu4Krm3j2OVR8+cwwzRzTsoi1fXUPCJr3mZmP1WiLR8Mr
/hBUlIlYO1UT18A0YWVrss3OxXTXnu4GatgvMVgQS5Rb4QVMEqauME6/zGwb10P5a5jQqAF6u0Kz
3HfU35eZXAupeqkAiX1U+PApUakMaU2W/0G/Mon/EOIvQjOihoBl7eS5TbgJ2kp7dMfYIC7Yb5Ze
1RM+NtECZW+EFOrdnNOUuyGaw6NKFhsYcy5vRVtqarl0THMiRqp2uPXU/ttwLIyXZUWfV1hTCiyz
NkSOhEj5TsRn650prSjXKm9hqdllfgEy0W/sEMEx/Pq+ax/DGqSLVF1g4NwLKtqfio//ueM0Csv4
8Wd8j4Cx72Gs+YA8rfq9MOXZFjEU+pj+b5a1/Nec+UuuR7S28wiczke3I3qiozL6Mxpi2kCtnRj3
caD/YRCqtq6wOt59wz4VWFRfyCnDWpXiyJ3v4uxRFqgroWJFXLnzMFgIIJ2Jq++jMHcuJOqmu2AI
UrwV7QkvmvoOLsPlrwjrOiYmvQCjMmPUlKP5lOF5oGc9lXsn94Ol/+eW4g/9EvMfCNYJIeXATNqV
Fu2JaJA06ecHSat6DdVgG5Ou15lVs9HUgFVv32vLwMdiHWR2tq6MJn3KkAlDB7a+O4dcIM2X2hpF
RX2T6JVQoujP8z21cOkhb5ReU5+7tExPlklFMp8wLrWCj6fTcT93SAGvozUs0XwNb3WJUhORtNyH
Qg0eI9UmgHWINlGvbkVbIQOfZ1SFLWubU5+YHxOVBCzYDeW9jQN3Uw5kgihgCrsi/dJa6ykXXXIQ
RFNsMhUjTVFaECwty7jNB8gxRIlQbEI1xWNBj5HBIat5XpSpwrB3uhaUyyFqcMpr5OIFbUJkBsbs
dT+95c7KkRgmLKTwN2o3w8d0zzljfVsDKMrW/6rj56QBTJBrTvCrMYhA1cYwf9DH3jxAfMEbOM+Y
Hn0HEt3c8g691N3M/9l8V1NhiNa2C6IUUanKHvLRCIxXU+DuyWAvbxUgtXdbcyg4oVdehlwqT2QB
13VnPYal2T7xR7/1uvROnULUchiHTvvQxSGZKL5TnaWLCy2Tiv3k6kQ91GFWXAmzRdNrNw9Z5nZX
nV35syaqh9Yc+uv8Bdde95BrY3kskuIGsja8NX7MUqe1ky8voDIqMu1dtwL8bW6YHX2VZ5QKAFrC
xkE+NTQSFEYzsvHa5ugbifarttm7B4rTIumwsjdPwpHvnTzeKWWVvVXM+rZgZRC7qXq3E+1BGF76
xiTibtMi2RgWqrAQiSOBdtU6FwyzYSaPo5lvOsUjeDFvv1oLXVDdwrnKso6UtMIXFxX7IzUZfIhh
UT0MavbhuhT4EDNAg/Ty+ALD+IXSh/YEuDJ4Ar2kTHcsvFdXiEbwgZMjasP6sS2y5orGJ0KHcOvK
MvldJHcP09FvnV/Dclt3nqGYrizRTZalUL76oUq4SOrScZruVqwCwEfU9LwKbLBmXYAKK9z4ZNkj
sYcJPs+fYScUrkXvBla+1MjnlhF7kfnufJj5+eRfYr50SgvUJ1jouuztsyJd5zCySvQRq8OymB4j
G5TZhYn23JY6XqU4VqAmleRH4kFfOQMk3IWiPMJlsa/4X7lnNMNzIuzkaFNauDU4Pw6aNv6ilImX
Rpbwqaepbp7vaAamkAQlDhQmPllG1dEo/GdVzZpT2k0K3Wlq0v//3b8/VYIza5w/bR/1D9XolHtt
pMMj0dRRTYeuN5+Gdq/S6I80wn3D0D5ZykiSWahfdEnbKp+n9CqQTJXWkK8NQQ0sLYfoxYtIh4b5
EdU2klC1CqjDIYFozSi/GKPUWb82OmtS6t6LOAfr9IOuU3Mk96WjtlQOGKc0Gm1vcTu0K5S26t6Y
7ra+uSO7e3zI4ivxQvY1M9mFsD8c3tIuvjH1SXqzvfkodOO1R4yGg8//jUK/QBAKlqwKyxxJMtST
cqaW1TEciopeYTvY8j1UY/gmRvtqmrpzSIP/o+tMliNFom37RZg5PUwVfSsp1OcEkzKz6Huc7uvf
cqLuLbuDN8EgpMqSQoRz/Jy912Zono9FvRndrqf4LbUL7fMdkIfm2UkIvG+LbUiC2zWuXQhUztxS
U7AxRI+Kbt0C/KmXoX5xBRN1rQiT14hlikAebwtiVKzGljAvxiFct0klVg6Ur2ct575b3thSRohk
SZ1YOVhk12HZjBdXI7qEDtMPwgH0xO4vLQn+/u+Jpo0/tV1b5+VfmnTxUYixPC3rV4v6CttvJi5p
aoU47vFMEazRwSaohl/olFmFbylYxzVKbABeXsO6njSvTZW+slEnwle9NLi0ymrbxGuivji2lYRH
g410+Wried8kKWTbKkSmmioCYi4QWwy6755nmCRvpHltltdttchDsvbvl2FofwjaBnSeJRmSCE6X
7/Jmq9yUgDJpa3b1toltYp176zMEsvonn9n26+oBTHJXU9jINTB372Mnt3+XMv2d5Hr6xcSa3uHQ
ROssmazDmDToR0IfF7rsr5nBW8FkaGuRO4+rDYC6P0r/pyevNLHcl9SLvN/94G9yzS2QwoFGDoxE
/vU1IBhJZ3+S5FARGIaglbYGBfEQ7jpHS7AyyuGs4E/QohhcZ2gTQAfVxH3AuwGZBmiRg7sGIhuy
jwyq1+HDiE0ab67XPvqaRAvfWB4dx7K9lBW4jUivPRJoXWOriHIZKMoo1fVX3xm+yJDXLxOJIK8T
xIMVe/ZgL9xqO3NvQ/PFbeWM3J5pOzrvItXYhlvJS5BiMMrnFL29bbG9tU3il5ZvIYf8yogzRNPY
GsesHqMX3MaUoM70vFyBHcG/4tHN7MmqWV6yaj96scZ/QvVNXirmp3Y2EET/z/aUXwF0q64D/1W7
1Rn587ayURRnaUUulelQZJWB800DlamEYvwJ13M2WuPgcFSXU40eyIOFmuZF+hW55askByJ8CIHT
UOD945fhJ/6Q8xz44zlPy/RtXDosmdE21FvSwcMP1Pf+wcp67zLWBMqxCgefrfyJYql/UAqy8eZP
7Kd1/NNJ7bHPi+4tMEyxryv5OvQOjrq6QLM4Z+KxyCOx6kZznXaZ/QIhwOYvwo8TilFjF5Mbq5n8
uye8UxD/ue3AsWy9sMMRBmbh26l/JzWbAIBg+rbikYdDPY3frWhYaZ1+mancUQkSa4Pw37x4JrMJ
gnTJL0KWAGstUkgFMkxmIs/iPiwQLYcwtEQY7/scUTicUJconWq8BCWZV52s/G02au610jx6OYbx
VjUONgCLtV5zleYpb+QT7icEh27I+BdnP/MAlE5pbeyoe8cnjVr9afT7dD8WpPaIyrQ2QehRbNiy
5/Gu7XG+KZLf3HdiP87978px2EiHswEyevk/kSe3sYKQVIu4C6K9ye0GLgqv/BhEBEebRfkJ/6Ts
TYTSbbfNWQq4Re3yqneDycS4exF61R2ggNlbr0ycI50hC3Fc2z73QjEubGUDnV/wtbYbKGQaDBq7
vd0PAN8x1RrggAarbrZlsrZiYif6Lu5uy2HMKgIk027eRUX2E6Z5cwvTDOqSWf0FE3U/Ua+EKcTS
2YgD5PTltGWTWO4FTtKPctiXns/+y4PPEVYMJ/SGs5F7qqy7x7Zxy8c+zTsoXIH4Gfg99mSlEqqW
hOcFPEuABnQxx5ghHMj4CjrkQl5fpJL2aEhpvFUgvRv9MUZe5vSBdr13T7tKZGs4Lmghemhk7Fuj
YYtabkcklAJbmy19xbHEozGEh/ufAu/ztIlD2CNdSuni5fqZ+zY7DFQjUA+pfkP5RK9gem7zoryp
3wznRTgI57c6Kb3J/R2mA/00SIWj7F8dR6j+Y2ftzMr13yNzOoi2+NPPifmk612+a31IQFmbe6s7
LVMLef64RfVYtygZFminWflQw3L7FP1GXDleUQKi9Fd+8fvtU4jsUseaRqpAdZWRnpLzKdMTFGD/
FIe4DJc0mioA5ygzPzpBjkfHUaC/SYceIIhekqU5Nikhm8E0PYm/WU1FwLiKfNpa6PvlNpgmYAoI
jKINIhv6HnRGloMO9wYtN84us4AnzHxnG5pjejNV7R6EDT7hjmebYRsESE3rUEEzjbzxdjFUpW1G
6MkFVB/SbLTdflZH/H95a0ZEKUxBnqPUDv52wz8Ys6I/hYYMq2qRYd0zRBJ0uw2O4Hwt06Tck3r0
POp89b8fzsxp3hPwel8GIAcKsRpiek5p27cnEJPs6+04/vH0k6mhzGtSOKCdiG94cPUbM/K1bw/5
1fPGV5n3/Wtkxv1rSvQQ/OWXwDebY1myGyKEIqMCNY32tRE8+XQHg0ocSTSS6mPEuFxnIga8yWqV
MNw69uVIFGCN0UC2OUuFQN4belJc77+YKc1oh7vRRe3lj7samcsu8xH8JSmmjTJzvJ2lSne6ITUJ
4Ll16QjwQW5XOulFDPvGhYoK8s/eG5mtfcgR0xRbl8NUK/qxzADB/J8vpqX/bc7Cuy4Y2Yby41Kj
GF4Al9lAFxVF0tntu2ZVgvUCiZSh5ZxERh5BaDwtf+kEBGsn0oihW2NMp6ish6OesDkd4+Hv8skp
TGZMSVIc2tDzL7WVeBBovBRBlvzs8lLbE7mF1zzQniRogK+MRQlXbeQ/4cEydpZmPlUymtem2ubX
gqhPP2AMbCiCdk3TdYHKU8RCXlmWLkimJBq4/rHV6Bj7o40XqpBzfaA9XrRSMRnoWPSDwonwSpg+
R7nLHYuxfK251nQawxDnYYrrnIb8/O3RqXqQM6p1zcswHneGdrK6at54vlE/AbXkT4jfIsaSA5C4
LHXWQy/9+99JuokCg0ljWn0mQRpuKmvGOO6LP2MRT5sEmcCB/n3NEpfLPS2i9rbs3hMVqjQbLQQi
SR8NoiVyLSDrDxkGjR8jjLe+OVj/cI8dfScrdw6QvI3t59MF31X40OqZ902xTeQNvqNT5FXWnoqi
ZBrtM2Lkiadb6DL9Tu7u6w8oQIINclu+uyR7JiKdfwUOkQjWmNJVDcaAob3Aj2/ZJk1An7iIwsDg
ZPovXYN5YlCNBPqvEjXldKhUc4SEjHVTg4FImxnwpMF97Mb587LY13H4XLa6fSW0S1mCm/x3Mv4V
QrTfFTryNVzoVT8GE8RCKqlB5/6tiIcBkdSul88WQLLuNmSkpOpuLBHeoMNToGO2G8Y6G5KZvEON
4EiC0C07ppswiYjhOnws19a3y0rhqrVsmGcM7shv72Ex8zj+I1gXny0x/q4z2N9AAYdVEE07MP/U
O1qZfUj/vc+9eQ8vA/KnEYzH0sDW1hWTcQF4gPtQG95yZ9Y/EBvpa8sL6yuETQnNqr5INEv4RsDn
4VivG+BXYbAaB2fG3la+OiDi/2n0H/p19haeabkZQeBeaKqvbZW6NFZTfjF7NKYDqUXLoZ1c/0Tn
l0xfewWiIH5s7fz3/V2OauOy1AOtiX516ABE0AH6Q12urUo5KhZ5r58nJyM9LyRwBC76MTZ4Bqka
s2fufmmRxQsBQKaqNPHUk6dwTHvr5Ew93euyiocXOPg2StW8ueTYSx+I0JmeXAEKMCdwu3Qz948X
mYizqhEyeh5AsAirl4CUQ9xRICUntFQoumDy6k2/wn0dErkD6cbAVrMbC0yu85ARbFjgEPYwzMup
E8cuGmH0gmrCajeyYtbdbllVkxBSmGHPFz9udfA4LuLv0ISz483+y0zgCpr04UVz/Hi33EWNJcdj
6g7IIZkAX+/P1ZKV8jKmDCEAS/nXWav++NTlFMsDuMiipX2f20eXAK2XtDReluwfu8TrmPnpc+Nn
z4nJsCZyW//p/g82Md2RMG62OtGk69ihe0Zzw9zYTkNTtksY4FS/kjg8eaEuD4VrhRc6VyYqXYoV
TGIPqZO0j9JzxodOBpiEyANyHz1/nmmWvleyJpFgLh13DcKDOZoqpryB9YsKhlRAJwdKEkSVThfX
xRZc1x9RXxJgE8fTGtSJ+GKv+juxmKWWGaQorH43L2h9Nm2QiDMZH0fdHhB74bUr61jiXeMsMft/
z6L/PZsRm4yitN7+/987gKLHO4ZLq2FBGucSWoAKN2CKpGENpt+8hBrQSoaJ6L20hbkbZW4c8PKX
W8MS6VdMiBg+3v6nkAbi+t7SLrVnkj/SgmCjL2MGevqry9JDMrIzRTf+XJhZ+Om46Hkj/IEX8vCC
LY3CS4Bx/YB4jtlpLuer3UEfT9uke7WiUglBwFlNGlGnNBC2hdJKLXX/cgC8yLiE7ig0lt9BXfKX
zUj6sRPYD5YGchjdCpvbFr/LZAlSvZQOJxLZsKGn2mxSsoMIg+ZQz9VwcGrTq3dRYtfAneG052qP
mUv4UF0z47rPK3iwMQ2WyaBJxBzYeIjYSwJJxTWkg6w9ZnmBowsryns/oX7GuhLulksYUAiZ+LvH
7F4J0QogRruMjYU5xT9pSPnraX/usQWYoJq9WxoDbX88hBNGpZM9eMGpCtTQH436wjcTnllelrPl
ENAkJdyczLCotuKNYQLFM2dLHA0sscuvuBym/J2xWfmZ6PPJVc8tE0FzAcf4xwIjNYWAHLaFMVhr
0Zs8QYPsIAguw1sfGqdeHZbX2/zfFLkiMp0tEcUzDVcGt9xBI5sPbqslpW0p34NKfo4twc82HA07
tbIn3Fs2OGOJey0NcSAYcCMipmhl4KPPKZ1yX9AsPo81OvJUw2oAZovcBfWgWRaLMfLf7z+p2RDz
RE6gB7EBca5sktNk5zwvR7rgTWZA6OKAu04/tVUlNhkYfaC7qf2sYcFjvq69RyHhoMC7IZCrS7yU
wZpxtr0ZA2PEwBWb2OJmlGn7+9QHSP4hRlcOYKWFBeQuMyuCq2LiknOASR2sz5LuwH8KDotHAj/o
r0WIYIDPxlACNCsaq/x5tFJkFBNlJ9nZSermr5pnR+toylCodyS8xb7VrovWe9aGbPz9f09CSqdZ
i4KzRaYFA1+Ml0tzyjBwHyhF99V1mASEIj/1jaMU/DosM1vgLNGWubqM2nhnhs302eAtON0XydrI
7reVK0z0X4ng/iiCaLzfdcU8jKuuwZ415tlprKv8reCNYsdruUQXeM9EeKj+BdNqt66TfVhhmYgi
i80HUaEPMR7MbeGN1ePSo9TKWL/qJUO7tD1YaDo2i7CEIm9jNp72HrCFPiSA3Veg80pIVTptdvqB
wQG8EvuounDWiet+6DM1/TLFMSnGn+LWgfXmD+PGVpdpJI6iLe1jNpvtxvtduNCETVU+ub5m3BLi
8OrCPMwaL0+R3rwwLtyPSWV++G0xHSM6i6infhNaEpyMVgX0kXXEKX5DcMwxXQ2SJOkgZSWZEhK1
36L0qJVZgo83sfQeSKJCeOHWKeLuElT0qVv6SaGqk0AfyoNWM0pkEwKkxFBoVSPC9Q9S68j0r7yK
GP8GE96Bdm5sEIOrTVt6jDToC2+jDYxoMZ3SKrvnn5kxy6DGPKeaC/PRwJNEvaXWETV3vu/Loyp3
cW8kxWso03HbScEWqDZzInaKcI26nr9R1zLWn4QZ7UfHP9t1Sz1CKGSlklJs7q0Li8apaJMSQrMZ
B/iP4deY4LsgUvTTltBb4225bCLX2GRgDIKmroIVYI9zwVx+j7Kw3hVtKy50B/894yb/96y4jCY0
Sl9LmesKVCdYJb4sW8O3qA6FX0OYypREK66LM7Em1WNWp69CpArN1k2436Ng2AzqiYktF2ycIB33
/g7VfNPK1dFHAF3R1pYfRediCC12I2Xc8HMm6cVSRd7yuM8ieu9Vhb1XAkhJLV2+4AAulXIr4WNx
s3VvR48tVe/O/S0qIuts9cOpr7LPKZm0x8zT2vfUPizjHtRj8mqc5qD9o8s4wDaAkIgJfqmv8Kqu
SbKE8KGVAsZEHn97efri9Fu30qMfu2Hzj3g8Pw1jaj7jSN6hH2caRdEuTOtage1l+xHPJs2tNH3V
DKZrdt7hf5NuX+5c3bQO5GkHeDNjZ9WpnUItC2/fBjmey6XiY9x/gUJR7zrboLjoE+1NVt0KuyXd
3blh4OQ7vNM8F50xso4oI5CLjXRWYJMNNW7UVPwoslUUbkLXED+JLL4WFUdnDuYL0QqerV3um8HS
H2jIB4V29rHF+jhlW0hHfh+ZN993uj21eLJnX1fQ+GEA1GsEWwZyXOvFaplak+yYPy1nBYQ8T990
s0O9nfJcqRq22LT/7GsYV2846u13Q1jgi3ILfZZPVxykgWQZ3/ZkTb2Fnv4XneohNHkWZM0TRFF6
eGbB3bXsaqUXd8cwS9pNR9VxwBhTYzdMd4tURKfruqKPvaO+yG46kQOr2Mmmr2ROb50b0gtOJmqK
VG4YvfsHVAzpbjQw4iY+M05/UPsBmjzb5XOyfGyWS8+juT5ZxdYeC+0R32b0KIcIKQrUIiiltCPV
1q5RI2+vDLLdfT7eTJgFQ+sxKGpjv7TeB3e0tpiY0s1y6UW1e+yAcBBvzrNBTn/IbyIiW+nm/CRB
0R3G1mMSGO2zEP5XlSHUzRvtmyfAaWgYaqqTafamJ0IW0tUsrEDNwAk3UZv+5ZCuQeLuE3TYP2Hj
vTnFpL+PjWNsyO9zTqlZDZeumA2sp5DRzYpRlaa7/loztPgS2ENxBuZ0ywXu8JQu9KtGMiBNjYLs
4KA6jG2kuuuoIBo0P4RNNGi8BhqZaeqSbJb07bNh9Ag1DJqV4LvowPKv7EAE58eus56Xh3BaotRp
zU5ng4odsyjLHog+H+hWa09os7NHixEb9G3bXxsqNzwmzuWKEhN+/VxHGz6ZxcGKGiRego+tgG/9
qLfkkYlRdB9TQUfTEOe617yDbZUuKYhKdor+g6aQkKRKWdHJM+voujwn5xxpFGaVj3aEyrp8oOwa
wmOLveE9dE1ShrC6RjMwzXT5eKoPaqPaKfcFkPZ/fLMNqe/YTo6r5W/gjYa/LpSkbwYKuCEasEBk
5BhviNjtMwX5o96R1jx6o3kZbEpkbAvinZGmzx3mW4iz1eXM3jfUEV7xa8UEOXdyTabcTOfQpUut
du0Gy/6uMSVOb9Vn6yzzYxJWdMiUxk9vmvzombJdpwZLZu1q8yNprNljIrj/lg/P8gWg2jBBJwiS
BsOTS6dBi5gtn5YPN0M/JO5bp/HAyHP4Il7DD+uGFt1+pcEgIO6kS4iGkScx7rvI6ExlsagQK0oM
lhdJWcxwLD/45JI+eHpTE7fNwADZ3/RkSxg0s5uRbGGAsUNqwFeVSiaYOUwFI/JSfoV+KiCDD9pT
59pKw4F4ddTeda28Le9BUTr2iwQwnwRJfZicADo4HtdDICz/HLooa7tEb2+yoj0S01P9bBP7g/AE
pdOSLphwh2ayNdXeBVmP09SgSNSi2oyYCyhTsyfMgea+jydzL/Qmuo5RuRkSKR7siBLJJH5vp/qB
0JSq8MM0/XbNYzs+iKS31mTIJJuGHOurFuIb873hcK9Y4VliEsvSP5M0O+zgOG5NfYge/zv4FRPt
SZN//nsJk9W2jvv67GWgU5dSrRwYY4oMCmpIObMuvLjfxYuXV52Fy9lUMElJErxs3B5D2YCUkC3k
vEE+V3SkMUxb/atOO93XDffWem16iHuvWWsOPt7BQz5NAPjFtaELqysyyAjw6DHbyeYCOG/+bm1M
2S6ouWORNmTPF9qHTTzuJcBatLIHt+I3HY01cgosCzgtT4OkIMK7rr9ag+9BFmiIMdO8h4rd72ok
yPHhXr+4NP6haf1z11lNgx5vUv1/YmAHY/QOvdnuTTVdKij898CtS3j2XOo2k8Oatg8bqWpi18Rh
+t+z2ZpZ+aXYJ52PwsjVP6kAyeYhKgRsq5kkuwQJ9OeUOdgsRPTT0l1Boeetzc6XH7qjv3fw8f4i
xlqN2USOqV6g1/aYjZn4oy/0aKoPj+bjTPPrzXFprNu2X2OP0HZ3EU8XGs9hE+5z7tZL1rH2KHVd
rQ7BZDrkovS7ZelKbUOsjYCgnCRqkG80GEY8X7UHQjzPDPfQfqFzZPZiXXt1FRNw+ZQZIB/I32KU
oy6XL4SJ/0De77CJUmLHlh/DY1S9XS511UVWRA+6pMlj3ihIhtoNQa7KLnln/FqubNZXNtDolwra
11stnPvH/860RPXVycZdV20CIbByAzxT82dJP/AW9tHH1HXJis9djRSPM3rPPMbVWaxe04bx36/G
Pb9aMVT3711eX75j+d4ihlKdju7fltbF3vbmdKP7mfVhJhY9xAzK7FA6T4uyIRlsxJ/T+2CCpdeJ
/t4uhVNNXu1WMI3IUm9WGVGAclWDM/CnR6kR+Oi6cXlYvrVrZU3TXKZ8pggsDIw+OsVTlZ5cA/xF
prEbmtgAvPVdqa1zvMJXIB4893K4MpFof+y4bT9GkwVY6fWnXgWFV1Z6IEA0JhV4fvE7gJd5H2VP
UTP1Z68uiPMRbv7elPpRQ3dsi66+VVbSvjOicjNfe8tiM3zxaIcsr4Y9KF5vkm+ObjTv2ZDOZyQv
/cNEFvjbbF1DWhDbclbqbKd3b7rHCkqcnPcD8+GtTeLsDXiNtoPqpO2Wy7FL3pZv6HwlqbJdl0we
/vPlHxrqYUZkr2BsvfczevjNQq8Jt74XIRfU9eCsjRWyFPJWvmPffxrnuHstorI9jh0yygp46Tfa
AgAuYfTpY0HcuxpuSzL96nc7ohuVoFnqhi8Tuv2B2FLGwupSS7tXolS6W9GN8irJlIR4yetR0E7Q
Gur8PNFffdNzmmRId2m8hpdaTX/lbGiHI65bKuKKqZeBWuMgi1juG4BkZ8vJd1lp8N6gxFsvy+Mo
qQcbjcREC3kRe7vuNmU2kCFdpH96IkIM0f3lvVUkgL57deKRtKGo7FZjIkBVdfQ3MukHW/+I8JOx
igyb7gUgoTgXOaXa/VoL8TwEcMQrOb5pdUUrn+r/SUSTy05Da85FGmgHfll7TxKAc5lmirF6DE9L
bZGVTfIU0nhZrnCQ4f7qevdEfim6EYr0wcCr4JRTc2vdRt9z53u7YWYFq9g37ijH3F3r9d7BsKzi
OpYwr7JB098Lc/wtIXL8kxDpwub974Sm5QEGSZQN0dtg9Yjsax4+Bn/nU+OORGUUGYnMJc+i2ZLi
r/81Cmve9GmtnakCqGWlaJ4ly/G5ID1r3Zhm853r+mEgAuQ9xoC2p48KIxrKBZLUkM09t4VOWrAS
CMWejSzHqHiIdln0xXCeZCyOZxEnjMpscsRaDCCIGZNXfIwqlMqK/sBlhbcet6SRmG+hTcPTrrGU
gDcdH6yOCV/MXKNDLybhxJyY7LewR7ikFTCuA0RuB5K6OrQbBNvKAL4bpp5x76haS7fpcdUOsp2l
7Fheq6d3z4foEJV2ttWFl9yGUcwHC+8p0cMMkZfXmrr+VcUZOr8CP3zPICXaQN/QGXpxDWdUSdqU
Zl8W1efiKpJGFx28QdtrkY73qcmVHMxQiTkUMRKQW7nqquxU1850JYhIYzrl10ewPRjuZP5e9QIS
elKbWxeS/JcJNKhsq/GxTHwlWqY4S2vP2i2KYDhwG7A1wZvjqOwFl+luCLi+bIvn3E21Z6c25Blp
ya1RUJzlIK0G73gWXEewU+/cQJeC4fBP4bFljcOswmZruafI1kCRFH5+1vKJyJeh9B8MhFEqi1Tc
zCgpcVnCzqtT/cYQWb+lKaojRL148Pz6V/qyVKjUz2RWX7LbXIXz1shT86MwITEGqSdIyOq6XTdG
zD6wak47wiEjHRlO5Z3JKEYBlBdEJyexUgzuSUesz9xKzEO6RmuPiLXfqEGQK07VdE07ar5w9Ny9
hZfiKUkN0Ichj9ahNLIjWfXlNazMz6iPg4feTN335T9Af+i+sxMLHhjBeQ9mNVqPkaIIhUn+26SH
tXJ7s3v00o4eaxttmzl0zkCaxYa5Wb5yfP9Nusl4Idq5f+20lwZa5VtC5Xcs46I/Z6H1bFZec+LH
wQEDI6lfN6gq1vkS3c1kdEU1OjzXxnduBvCuxlA7LvWPBayjs1EmxwYPpJT8s7WbRRb8DW9nDCba
UFe0Oz0MbnFDdW54JCUmJYKhuVdZ3OYAghKF41of4/pLVoAUgt7IHzP1JA1T/VLlyCye6zhT+pOs
H3Bzoa20h+o7jR3zbLfkfRDEGO37wYG6WbpvKbX0vmxJJVvOYnoguBncetfjattFuF5+IWgp5bDy
ZyuCvin+/ZLUWC0aBH5Uicv6BjAvhfRlyqe+DKOjZugGuLApfYUIF6VHu7jlxjw9ZlpWoKoYwTbP
4peLnvhiIZHcz759Izgz33vohx+Q0ehvpVP/DetU/rUNJlR2a/7MBeNLgtmr5xQ+496lGmmJ1Nrx
ma6eRYniWpC+/ceY12VpOn9GDVmbEU4eAlv06CmErRIe80aAL/1u/gKJqr6JFAy3xjwMB0Mq9HIf
FMfYhIvpVnnxLS0oymogUCbWFjXmL4bM0y23eqLWwNEQBuNPnxEqybIdtFfDRkzpTPM7+tr2nLQ6
wnvVQqgaamceVfLiQ0ojzctmL+iiuXSxDW7jAZzxisiZN08f9vTZxFUYvnepJpANGJDinzpDvVqK
586Q5ktRy3iD3c/aSzWaMvruarF43SwPJXieO888NqMV1sfyuOzeM41eJWay1KLg7U38RKk9pNhC
aGQqd1aOBAMXACysgrBp4LjzuxYOIRmDjXgvQpSFWvnNe45W2JlJJzFRgfc6HuvKt5ObbquulvHs
zBnLqtkEx2ykUVDHFJKFR4s1M1b0xRW30Mk+2ceFpzSo3n2R2WeEAdTDak5YtAQtJ4gpSBEJ32q6
bJcmIMka6MPaEu556Qj4EM9oNjbXamy6WzWzrDmzMayp1qnpR5/Vl+4D+Ah7oplTzWJf5AFS11H3
1aM0uL9fDR91DTHgzQ+d6lmvzJdS88VzMqQ3x2hZfQmN2MYyxsmQuX/FmIdPjVfYtyAILvggv8Jc
VcU1Ji62H19pTVsgTW3zSTLnf6gNxCQ50iKcfGw7q5i0Eoi8PmxdtSmFI4Eru9BObfYsh8Z87KSH
9oi/6huSOjD3nmX9yMylXdkUv5ZOIdjKZz1qyd4g5ekxaAJz18d5dMozZNfDlLU7GUzRk2UA3B97
kolqIGpbIxnzV+oKGpMhHsjlkpYaP6oJNcYB5Lfs5AyT7/3vUqhLq2lzKDuWv5NzpwGaD4iKxeS3
WW6mmC4x7VUfHFanH+5vum5Q783lpO0Wo04741sLiXxcvDsNz5IqLKHQq1SvSuW4uL0gOlqzJc4S
9aLAFc8ooSJDUl0ampM80hq+NGYV/NspguJJtrpxXLZiVjWk55YEt4qwhCetTt54Y7V30m+MYx+Q
i1fb+IpCSeKkl/U/dLuwicyieemqVly7OTtbVKHVqjfIJGsdURxpAzcvIbXU0WigQwqS5Q2U09ea
PoELcSrOYa2n0/5+TUYYwhiiqlaVTaxPIpGjG8A8rG1TwNsBUmIeAx6yFu4rpBxVttFKzXoxKk+7
hoRo+UBFlw3g/ZBqbAXd/MvRXDXYYmO47B+9cgy2uY/TcR7hKBC6lG1jbGGx7GCNSd93UVzR3Etd
AmXNOPa+GAzu3TiGwq9UhIbLp9rvXYyP/SYqmOKzgtI5cIkCbbPWOUSZaNbLEhKWdBmyKK5OrVpR
9F6w/ibFDYknvd6gRtOUOHLvWW2wXpr1o8tQbSCJ+tD77vjkduafMppW0mntDya23j5Bwb29d0J4
ckR15J2Cdi5QLKApJgPI2i+S9zh/nbil1xBZ7PfaIi2kcHz9sFy2TGLA+KnOjhE7701kbxohT5U9
xkedMv1isCiOiFA3VcPzIO4IorJilgqPGxwlrWaV2DOaIjsu/S9/Qr0CLfS0XOmqG+bBN14HuFSB
KVrHpfxZDkBtj31VNdfliuC47jizKwJDn3U8PSmVEt0sadQK8VjmwUgmfFMf6lbXDk1jvlhCDTyV
fG8oWj5dXvCRBm2OUKAGUKVmM3WiQXxmPvzsQFk7MpnAd6YulwPyLIs4QIBx1kRgsG8w51s+Slk7
XRLyv6/3j9ng8392nOL+xeU7JAN9l9nIdbkKUzYXkyRRIZ6ZyQqjwFo3RsRuDGyKGmaTcoPE7hSM
jCmM+t+bb7kDS2xOzGPnAgXG/3QvyMLFSEJwRyowudl54a+izgtvGdkiZ7cCPolA97a8FPat3DGe
4k+vvmP5gqUVAoXTXO6W15YD6ognC+MslNsqA/5pdP4+B4Y31gYTTOBk6xlvpkmUWh5cyQQrTtx+
Rw3jFFs2j/iQnrSZgQHPG6BxjHLA3d4KgRVlGaD1k3VZet1KYWZMSXOy4QnjGKy/bd8AbqssJKiv
snXcJMGxHyP5UfD8kDV5CXHh3Rbhf14Mp6BheMBHqX/1G5sy0jS7DUzFF7cHOEzNiyQQOk0JbQbl
NXjmYx448752GiTztLGhVapD0st/z1qgaQeA/Bgng10TGANycZ7Ei1naJ7LjONvDe9zm9d4jXeSh
Lofxcp+eKrP8cmbU+U2ETKlsCsL7S3FGyOzMZm3TWbVxVT8VVNzgqVhIRHYXPImq33SGH1+X15eD
pukxO1Aq2EoPAILEjCCEHvs09433KC21A4NK8aOVY78jPB2ZYTJmX8sZcRX5/ez+msHKS6PmQRRN
+2zHdLlbir0tzq34EyvyoTb1Zs+IR6B17HfaVMivOfYDJYWezoXR9BfT9eQ6tVqxttMa5UIw/zIL
HBbLgt4naGBgd7Ony57jCgnn4B5zPfCOg7TNi1SH5QwTT35xqt39YkysC3gggohiJG7G4p6Nrcon
jAOX5dLNa6b0l9sM5cX2ym4Hm7vfkAbIeGbW7TWNv4p5vSneJ8d3H4Kys0//j7nzaI4cSdP0Xymr
86IHyh3A2tQcQgsyqJlJXmBkkgmtNX79PmBWd5ORMeSuzWWtymgMkXQIh/snXhH2tnKW5KVGaQET
iSFu7sewM7ZGULFCTEUlPxXUdwxQ9hmFfhdU4qaVdLf8yndhETyXrU0hHwoNfBrP2ZrBBQtz/k0A
eHfonvyi6ctYXo1j7F13ZbPCDk/bd4RqxUof2BUq9YlMAKsQhwQpQj1gptUW4OHph0kCvX97iZgp
s6y30LyY+rV9Gj16oRmtHKcAta5DD0V2FtPi6Y+rdAv3Tdt025YOz7/fMhxMGd8SYbWQEOymsA+Y
ubHtAiqCb4Hf23tdZOORinAFYBz8xiAMNV5mbJMgDw9tjGUqlSMVYT9p7lwBWb7HTXv2q0H39pqF
i0qtyq1KfV9sNMcYz4TlhRRz6WlYMXtOMnTVzszi7iBQyi6XlVtHc0+APizq7hINsPgcoPOlPcTG
udma83cBLl3GcDVelj1Oa37goKEy9aDeCrxvv6W2MUCTAHWjTz8GnKsXQnUm7Fc+oX+SwiOJcQPr
Bg6tfmdbEztRODciVY27Mf/7VTa1lEy17c9k9kLnCuUFy/IOmjemCBPxkijlIhk061qdUrgkE3vY
AO6NkRXeLkoBFqbuJBhZhPYaXEo5j8pOX7rxCIWk1ScDNDUQKy1WIFLITCPQS+CkmY38+7VN3LIS
uWjnWhPZl3ZCwpcobrPoqWlevr2H3me3VSmlYAs2vZd5PTE94pFqmIFZZ8vkkl6bYwGl2VS9TaQ4
f//WdcqrTYNiQzeoWlASdB58mtFaioEBgUN74YX5Pu/M7GlILJv9MhhvAntEH2Zo2pUCVJY6RKte
AHgFKlDooFdN9J5jR15GSQQaE6w3JkoyFJgGFaCym3AFfBB9mzbHDQl4yd6Zfry9fPsxBhXq+KN7
iahtd+bUbouuNL/hmolyU270ezeFrsrbvtp3Z4prASp5085QMMGIKoy01QJMf+ZWeKL860cdGcp5
gDDaWU23CTNJ1CIn+bs07xGeB86M4Le2+LXySj87G6m1/Qq4oAaxx6rQxN5Crhr/3M0wAQqJ77U5
CDK5e4PQFBoBgUY2Z2Lsd1XhT/f2dtSmZGtkGU4zPA0FeYliZdpVzvyaZ7YNiVD06tXbB3JSyjOL
2tr++71ejpem7TVUKjFyA2Ckz7PeKi8MlOlmQai5OxAQ1TzKsFTEX8745rt0mKOku2Uzqi9lgpvt
9HaJGzIsHxjhAKtXBrvpNxR4tzoSAc+1oGA0GLZ3SQxlAfdJrQXon+i5qkAPsYX6IQioHl0YexIX
sclu10XW2LtSTsu8PRUocX+9UYyC1VQO9pNZe1jqwgqTNCvtBGskv+tpbguT1nOEcXhfkAJ6Jixw
o4guNWtqBBmpggwPkX0FA/Yli279utZfaTCC8Uz8EnRwLpeypgiNck5+VpCiLXH46u7obk4cQkd/
HdsHxFO8F12zoa3k1Xc3IeuO6WRCc4rGKwPT4qVvks72dFfWPEXOmTtKfVOjxLijO9vvEGdRNpiJ
9oCUZbEOXYweSMVsmh99fGW1ZHd+NUy7mXZF9xqBT79SH0pDp6sd1a9OiHcmEjn+zEQoHjyd/prE
xT12APaDGrhUxOgE3wZ2rS9S1/EvqZ6BkiB4PbNQ0NtBuNY3VnueZoq7V0IggcOQm2dvvxGGG2ce
pkHrt9/+/V7w8T0vEnJHMRMf3D7dtlSwNiKU/WHoLexsRi258+lwAwZwox+Ir9Mo6VGBHBGX8aJe
eybp7We60mcXhSEvQvh4CzBl7YUR0hA3LNgsPDTOjnq5t0FexMZDGpH4wXf8iwLC8SBgxNtV3e8o
dSEwbBGndoBbmP8qbCGYRnXueNdqwdRFnSH51fcj6+mUQLn684//+K///I8f/f/2XrPLLB5IM6v/
+k9e/8CmA1QzKfXHl/91HuDaVWU/67d/9q+vHX1r/ZodnpLX6tMv3WYJ/x9/ZTqaf/1ZRv/76BZP
9dOHF5iyBvVw1byWw/Vr1cT12yFwHtM3/28//OP17a/cDvnrX3/CoU3r6a95QZb++fdH25e//tRV
+Xahfl2n6e///eF0jn/9efMEDOaPy+C1LF//eEpf/sAwtXmNT/yNV4T4/vpTEfIfKnUKwzZ0w7FM
qTp//tG9/vMjU5W2VA2hCamLP/9IUT33//rTtP6hmXzkSEuThmoL/k2VNW8fyX9YQrVMS9qwZ/iO
/uc/r8WHe/rve/xH2iSXFGLripOTDJL/uvfTyQpD1x2azFLVHFXTLFgwfP7j6TpA4/uvP7X/hXgk
dfe09dch/iRLPesOOHB8Y9xVUSVnFnnkzIR0NCtFhRCgD2DQbyaCQzjP20DOrFJtZ2FfnKs5ts7U
tPZSG25HxYEyntftTBAUzRqUDMyUcrgeJPsRXOOoQZRpsviRsg3UWa9FoLBDjMtYeH2q4gPq2LOg
D1+aUKcNY94jKoRAOPo6jU5E7KISY5bZheOP946WO4hUDTdA4UMwGwuU23NqXN5znedrPGgdvCBe
YrXC9wWHKIriFhLn1Su+ZsoSR1fcO3rqr1Ab0PhQwPEEOMk6zVIztSsuzQGFcAhWGTSFF6BXONVb
Gb6Hrrcgo0VjGivfbrB/0Dy9idMxW8BBVZe9ig/aOIzjhl7zOQgNfyZ1anKuReNbz++T5iWzxUpt
xnMzAh7kieI7ummPTr9V4E6kPNx1g4J1RxY2tNZK87GzQlrw2ZfxC85eV8L1XhMseJe4ayiLgMYB
amWSL41N/9MyiFdfkSiZxy3qClno3TlAw3IDC93JqMvOHrtBHkB8Idui/Kzq4AV9+tvCaORaNtbO
xi5ihHe/oPYAPbnT1wP62DyS+jw2TYRVEIlFKQEktKkAaQNrATEV2w0NxBDoXrcnQs2iZ0AVk2A+
vg2uDPQZfPmtLr1nyxRXdrurkM+dBREUiSHxn7vR2qK6maMeZKAdn5OBalCnuuBn5cpDNSbLUteX
Rl274LvjS8UZv41dhTmUYFpYOVp7VDmb5qqlfTcW6jJSi2oeovpHOwqDt6TqcDcZuSB58pr3NROm
qLNt1opFzT6/UlKytNHucKI9LyI/XXYUtTmOCESvP+LYio+MFsOgNzKY1S7wStMfeugtMS5IxlWO
WeoStDmuL1XxCKUOW5xy0pfA8MUcX4WVrUrVBoKqKcaOmXiHSfFLHePJGdqICbqypRNn1Ku0xzo6
QklftrvYHc7rKsoWVlWaqHlIoKkjpZK0J31JwhttlOthrPg+MvbItZWXwuAjvXQWTYZwdFIAgUwx
ynAHrnFagGg+8yIlmJdDfC2d5KqSKAmq+9SkQO1Fz7oeL/HDBoFYHuiUrlon9lFPzW98jFQDdFUc
n7qviioPufSM6jFYqlHZ4eyCpH2eXtZI82PNwTwwtfRxzNsOkKdcGbq7Q2h/UyOFGIclRCOgGUXU
3ff0kPUieny3Ev+9ur1fzVioP65lYEpU1cTzSqDpJrTp83drmUxhs3iN5a3tmElhZej4hHIjApSm
FNj1nw+maadGQ15KmDqjas7RaC1SuXCaXQ+VUQwAVedSmM6twWU1C3logh8YJJ1XanQRWtkVyPXv
Xww/LcwfFu7pZB1LlbRgQdmKo4U7TSi6ZXSC6I9Gz2lp2XMPfa1ezNc0MlkS3u5FUsG/jM/slPbm
aK0+PwTrxBFAxRXqtG8gxqJ+vNymIcykEJq3jlrc4vUE8L7cFlj/DRjDEyB9ccHt6e8dnbGl6+x+
mq6CP9PNj+OlhlohiM7tNShSzijcrcvooqbHNyu7GsOXtJwLn7Y2TYi5T8XIqnC7xBGo0P1dYyOM
jotNne6ze1xE6cSIx6TZU8K+t5FOaPRoY+TFgUb92oxilqK4XlgDFgMjS13aGFfpQDI2wusAVPRc
acHOyx+z0XvG2x7UlYrTrXDsJbHLI/I2E0gMpl6RlfNgGA+wRu8aJz6Dtoplid89oWt4m3h4UtAc
rWcmt3AZNLbAqbeaJ7p7iW03bMPvIX5crCFGtc4b7SoZxAKqyrmp9SSJZbCOPdSiMvpremHfYo14
Hw32LSuNU4tbDKsznFHtA+zdYa5F1rZyx5XCFhaDLcVlm7I+ItFvM+L/KWY8Hei9j/P+h2Hl/48x
I1OR2Pq/CRlnr3Ewvn6IMfn+3+Ghbf3DdFSWEUcS0xPOEaD9HR7azj90XVjSmZY0aVv/jg81m3/E
P3Ooz5mOo+rGv+JDTfzDti0NhydNtRxNZRH854H9vYL+CvJPx4dH0SErFnpWDKMbtmM5qJZ8fOQa
PfCmALWaLJG3bkcRPG+Qrh6/WEkIZ98/2b+G0VjOsBcQrGeczvuFexgLnFvHgeadouwhvlMr8Vcp
TgoFQAe3nOOwMiTm9t1N+Ptc3+8W+slRhcqIwja4nEejRpwaNV7Y7JZw2FbBwPpV892p+r0Yhrni
BDspScA8v2D5WFA+WTs2XIHWv+QOqLOkwMsyxEOuVS70RH8K2nihOcFjg/aKO6jXbf5D06JvTu3d
Ur7ZKi49dKva1ZVy//mJGNPC925h/HX5bMqRUzhvaNbRwqh1BuQqKAXrzg5fp2AMdzVlVuuQdvx1
m9QuaNPIm0mbHxmLiMtypkWsHb4TnJkNqTZ6JWMjbz2rvC6Gm0I3V7mFyIi5HzNjbsK8b4N9kw/L
shdXenhtxAhH+Zd6WQV42oGZgqkuI4yTakcsvji56S4cn5yjwWeZshRpi2kXerep+6bIxkgWFfBl
6/DW9M0Ac5dIuoW3OUKKSKm8RLZ1MLjGWRwvk7A7b2trDeB9hrXKdrJZLC0Y40qOzgI90EgumFpn
eGqdU0fadljkSnloJa3YWBQPAWGQHYH+HQQwrG4CyjyoXXr4/LTeYpHfTouEkIdYNdjFp+ji3Wkp
woLYYHHP9FSfDSHpgagQ54nkSJKvNQdFkI0JqqcGCF2L+q2eGJeo38MmIilRcTwzomje6e3y8wM7
NZcILEjwyFUBiE4PzbvjUhs7lyASqnXMBpNKdwss8eHzIaZF4/2pwx3UVH166qQhYRMdDzFMnBZk
JtZBukxUe98M1UbPb6vCnsfxsIpUbfb5gMbxMvY2oqGbqEDZhk06/vGkZK0lQ5j61RriyDLR8cRT
HywR3ZQJUDgfJeJBffC0q4Ycx5eo44RXRuzsjdHAria+k0GAIWINLGhY0Eu5ttvsAmbhpYghiGXJ
wnXDaycRWyc7iwZijKLZQfdfOZ6zx2UECBZoVpPUtBXNdzcofnx+cpo9BZrH1xOiJkQB7prJfx/P
jtajhTusAu7IVpCSSGyq5vr4OBjmt1QbrC2a12fo5OMKQm63hLmxjSGcr3xpg2cos7MuuVEm0zXV
uPRB8sy00FkCVEPQFJ2LQR39BUprj3SGg7MQ3bAZlrYxrtUeSHY58aRTg5y1ccGr4RGQauVL7aHv
oPE8prYXIjbeXNu9/SBbfHrS0rWXJQ7do6Wd+XHJfHZufeRbFprRUeDzvQNqdftMljHOsMEa27PH
drBfEVvcuL2eUIcoVr6BjYBwYIEF11k6UjdNsXlOqqdwNMRSqtY4lzAdBxUArGpLQLsF+ekEuUnO
4GBTJfpJDEQ+D3DADbEBT+RjpODa3qYVpvVDvx7D9ilK8Ms2kK2wkmoRW20/g/gdgb5TEMsrk0dV
WVOmP0+xqRFZRT7cTM3Oyp9XgfVDtDa+zuM4AxGHgIltkpku0eBEocrDnjTkEx+b5oVtBS/U9b/X
wZnaIp8UB7Qv8DKYFfTbQuURLOR5hSVO6pgm6gKsaWAB70Bm6rJ76QGG5e6NLA1c5ZAON+K7RjRi
GdLTji6pxOeQzhkJjXuq3FCbZ2ok8pkB/zhM1ppyQ6aCYgP23is/opHah6ietZ4x14Nmn0yEGRNj
Nn8I8Wup/Cs3Tu+lYi9oauFn15P5QSvskn5hgo6gEoBAHCqv65CuB6xBCGtWtu1zpM8iQ9qrNr+D
ceGEpU6XxlnKsjlX9DSdh066Gdp+nEHmeva8vloUrsJEmxUNzBLyxCTLnvrW+YEW5nmm1ghoUZ7R
o1Wvaxc+aNC5bS2N4Bu2Knh7Ygeh0XefT9NrwNoQzk5xraGM8flD5xwlf5TMVE2YBCx0ZEg1j9ew
LGnA0iSos2FI6y+zLn2NOrmDZgOGNeYRic1LL7/Oe3WrFnA8rCG4TmMfM143jAgD8mXhe5ss1StE
kehVDdl3zaKJNfo0xhQMcUP8gWMWeGSrjR4Xu8ZWb8a+uXQVD6Ub036oKloxdROeecRnMyxiZtKI
H+BsAUXwNCo4bbbwWu4LhfN9Wut3XYOWOljkJ93Hcq+q2FZU4EGIT1M+NjKgMuFDSjVEKsUPfeqC
pxnoCS96Bc8DqzW357WiP5RIUUHlG2+0AK3CKPhJj/9i6PoNoNjSvG6k3OTpPIjcC63fcKwbxXEO
kWzPy859EAktL4hilJm8eV9mAxTMyaA8jn+MQXgdQf8fA++6EeBvhry5CxGwx77VjPV1xzaNIog9
zyWXE7m3u89vqHaUzP66oZYwqLtyb3XjKJlFqhsvgCou14WZf0u64TpCgK2w96iPU+CMFIhUHdIT
NG4qrrWOVQnd2cQO4JmBQvVCqoGFLTZFE79+fmRvIx8v78IRjgHK0ZgUhT8u751mOyW14XKNwNEt
CnpAtlFT3YomMkALIusFDmkliAVagFD06HW8zLbYhTE14WknZTog8RDu4OSd92m9aY3kwonkd9eo
Jke8CKasnc9xKVMwFfzemI67pByKabEd7dSQ8mRc4V37+TlppzZkqRumxmZsWGzJH89JNbISLTyQ
qvoYIvSRq5sstGElAnCa1XGMq+iwqr2RUq+FCZuVYZGcRY+K872g9jpvyIoHv734/KBOzABTV1XD
sU2ikt+OyR0rIPy0y9e08CD9YRWYxya6CKhdjeYlXjcvn4+nHdUzpikndWr/FvUMW3OmzO99qKU5
hULPeIRVpmY/MpOqdmVYaBAoV40OucqI7txco0SszR0jXX8++ImTZWxLVRF+1qeJ9XFsBaZDjOYX
k0oZNtjj3CncA0fCNul8NPFMoBSfD3jqlktd545bqtB0wr6PI4pOsZ0CGs9at/JXupT0kf3LMgSA
jW7G0hHNPOytAwEDzOUe46F4XRnjgg39tdb4B5gyf35AJ6+AYU55tKVb+vFjJQu7tUqHKdhWOzWd
eLtLAqm5WSGx4Q9fJLjaVI07eoglTBXo2LaDdq95dPZOE8vaxb5wnQv1AfrHMuyyM8A81J2Vl1Ek
15YWf+u65JtNPbzug03u4fH6+Rkb00397SAsZIklRUN0I48nnEaPsS+RAAZFATUIIOGsbdqXyN+Y
GR7KhqxxCY/1bSHNm9CKN00V3lth+pRiR7kAEmdhd4b0MIYic2tQtzm9lwVyHAjNxt9MFBV04YQ7
NA3myNzRMRrO5Vi2szGuodsO1rr3ILkGNDaKGE9yQ2Fbsbntn5/k6Xnm6JRSBNbxv2X1slGQ4Pd8
nqrcvLF8NrI+1W5oxy6q9gxMPkI/+N/NzNz/YarNJbHBrRyY8qhv1P54yLQi/eKQjusMb8+5I4GS
v5VK6dh9eM7Bv4ai7FBLEF14XSNjABEVui76/VH20NFg60HA9hJj788vxTSnjm83EDGbpIclVh4/
44NUPIIY2Mrx6Oz0IvtGsfOLIU6kctJg5eIZkkgsH2eLngwb1D27Yo0y78HONG9hoqA+L3yrXlQy
3TYBj3OcGNsvzuzU0vluXOto//AcP+3Z2CBip9GTZ4KJ9Ozsm9269VyMZ3WLwFGlqrSYJHKjYfOj
lOIAugWlHgSPajq1K4mf97Lzg4vWoJOUoacPBAcXF7QOV0lu1HjSK1clNakZKAYQHXg2sYNulcR7
rKzwR+B5zCGzrhbSBUmc3OvwuWb4heC+Hmm2N9f66rxAEwmHkWFl+vEXOfSJDVSamkHoCWWS6txR
+WCotFRNWyC0kcIzGvfnnVEcROhffX6hT03d98McTd2oaXwpm7ZYU5q5TtKwgMN704/3yPeiMZIu
8S0NZl0DYuPzcU/Nq/fjGh8fmSwunYBwl0embS9TCk+9C2rKhXcYbt20X/l2+cUFPbluvO3/tBYc
R3vbrd8VPjpL1X0zRmMmQ49fFzCvav+WTqk/w595j1EJ2W6KCm577snse98Za4hgm9amuWQJ7/rz
89dP5BdSEojQ6AAMyf8fL0DXBwiv5kzwBJPspvWQD8LECU2bkjrfDJrEukkAuaBFRDuWjmNpjRUh
G9H0gCMHeubo30akv/WYvubIN0d6MvU6qPRVd58f6qlV5v2RHu1sWR30uu9BgxomHpeH0I/3Vavt
t0rttILapsOFYPsU2gSheB8ppbLBzzyHod+aYpPm7ayqVSoGUXGI6/RKKvIa+wpYqO4e/ZhXX5DW
IJpOW58Mwz4vQmQ8i36R+RK7dwl1qzcB7hc3ohxvEGAbZqVvHhCH+pYU7Yyd6sf0IBVquC/Ny88v
1m9lv7czQTGfncDQyTaOajUhasq93ifc11x7ZMH5JhS0xPV0hYXKWTIWm0bxEfByQS0AdhTQsR3k
dDzMP1DGUM8MSf+o0r/orP2qEB9tFdQgHRMfDA4NteOPFzgLmIpRnuZrM+didYm88D3q1X1XWXOl
si7KBPtc1OYWnjNeor3IGoAQga2RjNp29zPE8XZZjg7SkHA/zDKf44iLLbZvILxWwHwA5QH4yZ35
JuUALaNS3Fv5vVdBpVbDIp21iEkKN3tUkHxIwzJbdCXveqa6RSMFcQTqJrA+1JljePM6Mp+sHNEj
zfwR6umSJvOm0ylr1Lui1B6FSDDkyfhyDhFxlrJAIakDyCQGxZxtrShBZ1oBnzooq6yUNULx4PI9
scWmgCJSmB9w7/AXUblK4vE89gZ9lSj2PqzVZcs2sECoFtUgF6aWhhhakMAKdp1s7WCxoDTJg9vU
NOtSvBJGMYNZNplPciWLLOw2SaFego08VyXVuTbe9m230dviJjcdHu+S4MhET6avEzKPlRD1LHD1
M0Ox1ygFgycoEmoDYASgKiNVL5Yo9M38snhB4C1Kw4PeRIcwlc+Wlq9Uv+VeNZtY8a8RMySDYJGe
Bc33ZJQtGhGcYCD5c81ghJApYxzDrAblKTH3Ok44Din5tB2IHRUK52x0tVlZOFsZ8JnRtBTQEXPN
frqjccGmsChK/dkSircYihb/9Fzc2bj8pdW9NjoIB1jFgxfgJeTJ5L51o4OiWvu6g3GEALqz7Hp9
NhrW3qjQ1jILbP3oLlSu8uy18rnvYnXmmt5s8JgUmd08RJx8VKY/kUw66DBLgio6GC0gD1zZQ/17
XFgZlRAT6mrU4tLUOugsZYvK8meW/6JBeZ7bfnjQJiOZLx7tEwuhrRo8PnTlHEr6R3tl77iFWxVG
vg5M2r8ZukyhQrgHV6ofrwE8XaoJkP7mnrrwjS3Cy6c6SujU8Ah9cSDTQEcPs62SaGmWDnGbXz8+
zG4IwSGBlLLONLBBiWXtSQMx/rvKS7F3G3+ntQ9ZVs2HJgPBgR1i//2LIzgRnvH0mSAUiHmnfPrj
EVi21aPTXeSQeMWVb4ePme0d8tq81doC8pW7wmPo2gjyl65Ov8i0zBN5na3buoE0H+G/kEdjm6Uf
DxEl0zV2yvqij0ifKTIhCt2ql2rTP3hG/jPLsTrVq59BoM81bKhiSRGsehrUCEU44E0POla6a9lG
zjL2RUsfqUM93YS608qfoYqETS/K60wkMOmMbOVW2l2sF2fagJ6SiJuftpLfqGNsTJ6G1ziilTuz
QmwwDeUCENRZCaNzpiliIjSvA3Wy5XCXdZtj1gg7w1DgIwqEfO2pKvrFnTl1dVB/IHJUHdpab3nq
uyhngFQwOLC31lWOHkUevpSqAgtWUCSuskcJ5iARxY0u6AUO43fICShEgKVBFsPJ9wH+bHMkFZ9j
LtoXmcSpAxMqoaxFfWCCIn6cMmZXGFbdwKJPULASMVlR3hzCN4nai86Di/D5hTgRP4O7nDZgh6tB
6/njcAZCn02XAV9XPHs7avGyLOTKcoyv2nxTnHb8LLKlkvvbpib149yv9p2iCUtk9VQjQSkm2Gda
dBeF4Q1eSruk8u7GsT1vDIGG6YhdQrnF/XlvYp/2+emeqjWBVCJ+UoUAivpbBBWFsWOg9ruGpRPP
3MBelX15GZg7USWXw6RjlQ3LtqxZtsP2i2L5fzM4vdspJZfSOrq3kV3aNAa0bB1Wajzz8WXXZXYo
RLJsNe0C9P3McOKfqZLcmCh7fX7mJzIYG+yCQTcThMVv1dMGjdTJpzZfx0JeKiGcfLNBIs2QeyQb
9opp3RiFvMEM8wss2smTBjEhbV1qFlH80QwTsPyhuWr5eqLsaKZ6H8Qu5FiwoIGxNhGTm+WFthSY
28/KKPr2+Vm/tfyP5h3dQGE7NnIWtJiPSj0YECSVSH0gsJ24pwgm0W4bLih/XrYl/QKzEs/AOu5k
deN43z292VR5uxKjMRsEnbxeaQP6WVdDjuh4bf2AFRyBiKr0RWvE951bxJAQxkvse8Tc2OS+o68q
w6FOroltkev6ym6rB8skIDPRKE2F9exTcZ9RYEpmInTnsAYQj9O+wdgiMnnJy/G+d51NXnsrI2qf
tKq8sSLxjM3HQ45zI945w88b3VJYnC6MyfIq6Coxy5MwWyxGh0giG1jAUfTL50pk79oGLzVzq6qL
vF+j90iw16ILS3dY0N3jgNLeWRhN862t3RehGssAlOSiDYqbz++CcWLyTdW+ye3HMXTLnHbqd6ut
wIIxd3qXRc1CQgWb6Huku5SJ9VbOWmxxzTzOF0qYrCAQrLOu1Bd5LLZhnsBXUqqHmoLdDMzMXs0x
dbBLZQvjj86qKp7LMV2/KTrrdHK9mv1EbRpyg865CES5kVZ0Qb701OdTKJvrNf4e6A2az96QITyH
3WcCTC8esDNJmRJw4yZzQOuLNf1UtoMKuG7j8DMh4M2jWVhDRfOjMs/WRpA8N4G+Q3QB4dvyjs5T
tABcc+iL4KCauERju0QNTF7nsGf9kt6uccBoc5hXSaJ8cVgnOioaWBIAM46UkBTVo+JJHPdCL3Hm
QT/NIuKtjEPTM9FdwvOhohCKD8Nz0SEzognAhTqzESfZdm7TIFomg/sT69JzkWT3bUdHe7j1+frY
Vzehqa1A+6NO1nAp1QgNk6p7QPwSZZa2fkBOHv+W+2JoAKgjv7T4fLKdKGBM0Z5hSCq8hsOK8nGy
geHxCqsxcWst6zXOEMo8yMAfJqMFay4IV1EXfoOrVcxarrkWk0X7LbMJsMm3OjbuAzNBrClxv7jY
J9ZBTTOJQvHehqwO3OXjYWWNLGoUBdN1Q50txk1JCybEtmBh8TUmv7r1MoACAzIF7VdlpN/L7pDO
oY2adHVMh913qjO9ewDBcvl43QbZGhZ8k9NgGYalpu46FZQDEkljLbdVIc4SYdzVU2HA7r5oKv1W
yDo6gKOzLyg6+omK4UcZNTsQ4BN9Ylb1LP4I+UhfbCP0tj6fCL+FNh+HPO5k2q0e+1YREQA77XkI
milK2XCz6otAW/ttcZvG0UwdYS7urCGP0gwEw2VjYEG7Ri11a5ssWX3IZVWbnZj4CqZc2G7/ze7E
LSz9+yQIn+rW3GBcsAiLtaN0eEFmdwLpWKhrrZk8fH4VtJNXXrcBZlvgF9mFP956fUTr08aBbq3i
pW4r8qwqEd0qiXz9ZB67ylINlGWL/Ns4QfPDDUvBokR5YIi9PUTvlVmdJQgWONXzFwd28v5MdCAL
KWVCyqNFMY/bGrSFl62LXNlNyOK8tlYgmhd+X2xNI6cpvhswCNCq4Laoi61ThQ9ZddXL6K6kIvrF
0fyWtU538d3RHF2mUFEC36dfg+8n0AGHQFj25xTQscHZZYPE3M64o1JwCWxxB4ts5QcISQZwGPef
H8jJ2WRqFpAwWlP0uj/eLi9FCLKLnBQQ07M/6LOmMja1tsy8Q6yhNaHQ1Qbw8PmY07l9CJKmc383
pvFxzFpLE6vDxWtdOO28tfWZbJtFJyBRorv4Pxvq6GFxVbegdmWn6wpH0qwjF3BrsDbX+pcNsAn7
e+KshIb8tdRMqsgfz8owm7yQgGDWI8zPWW/Xi7CEmlkDby2ejEC7MLMRefm5iZx36CP+U/wIimEf
wXJpXEnVK3lQW++lt8TKGB8IrudW6N0q7bCv6uKrhFSfYv/f7gFYQArdmPFa9tFenJQEeoAO0zVA
kg1CeuseMpASVau8UvfTItLhk9NKde8ra6u1trnvLtE6nGmJPs/r9O2xjX00PNP2G2biBs/UgJgr
XUdlhyJgiM0YGqCuu0R++CZvmi923ZOrzLvDP5q2FppZjZ4whaSgd0i5uZrLSNu3bbpJ1WiJX+8X
z8mJASfgAHAvijuGcRy7YMGqplXG3UVTZAeca1npq8jCY52MeeirldC+Qk/+HlhMgTHAE9bSKYm1
jvYwE6OKsEZtdN15zcqBqOdCiUC8Y6Z4+KBUEqauXKG7dmn74K3a7hovyjMLNf2yfR6NYfn5k3Ry
oWDLgV4iWMCPcQThQB8yDt10jcLSbgJk57Z5KN1ql2MzCUR6kdAgyaLwq+3ut47MtFi8kW24FqZ9
/FhVgNUAtXGng4GEVcpkic2ZBrl8hGqXIYADlXGRi+9U+JGK9befn/WpSOb9TThGzGRJ6WILwXZG
1L7PC7Kugip8lB5q9M4bHd0AZ6oyqLiyOurMJvHLq83nx3B66v1rHhw/qpXSK9iH+MyDrrgw3As/
fMCKmG2/XCH0ddD7evf5gCfW52lhsMHhCxtkzlHdoB9F1GOpQJEmHZZx7S4RHVt6ZQr3v/kiTjs5
lKaBqKY0ZpM5f1w0PT3D1y7k3Aq0xdRJJq0xNn4VLSPF+qoWcyIAmMj6UpuwMLp63Jc3Kbmp6Aek
66FBlAB2KAF7PKddhDB2vjUKIqoiWTbKOE/TAeYanH2/CGZoJ8CEtm7itvyiSvXVAR1tTo2ZY+vT
s/diW0R9TxKkodRkd9ef387TcxjeFvEGlLHfCGMxaFOkaHmEUNsPZw4yYmomwgW21YfAElt66tnM
podi69n3MTnoRbqsaIV9cRQnHuSJbWPAbMFHQphHOw44S5m4A0kpqsRnZfB/mDuP7bixLIv+Sv8A
asGbKUxYMmhFippgiZQI++D91/cGM7uUCrHEyqpJD0qVEiWCQDw8c+85+yA6t2dow08NISwTcKsM
r8GM+j7Sx13hpB9dntrfr0sevUybIyinYoXi4M9jbaCoUhB8XW6nVnDDKlLnoryaCBFzO6PnkIKA
Chm3stWE7oIc0EFqqruWzVhVG7tIr+8l7S4cmmQzzsOjUhm237S0uSpFgz/R6qtVZfElQq5cpd6P
pnrV1fYV7HofYzIqnaUFs5/T2AZw7DPO94MVf5LyyB8m41J36nKXkaZcOk7rrYLIbr4rMpDQWg6w
TFMPitFcoVr7FMcTe2vbz7X0VPXq1ur0Y6KFN4AAqLOz8FbKoa1FEkQEtNmQUF0wHAfKj7SrGvYZ
TXKvCzTJcRWfhA6+R1Uf4ITGW1XRqT5F2h5C0HOVHgGAVNu5bJDH9fZeJrC87NWHcEae38/23YwY
OKhk8l1GwglXnhmY9ss8LebLrAXROXbVMSYPq+/z+MATJ08vRZwf3wmtXFyJXJpd3pvyZb5M382t
oqZfNMmIb4b6JjcyuOv1d8vsHBiIcenNSbONpfzFNpL1DAuogqSNoClGoEYaXqFBD4pQfLWyMegk
CmnWVKabptGuq1iHy543z+BWVFhLWu31tX0wmm5vQEq7ElL5mIRQQgqVwn+LkMaccDVXjT+V5AXP
2WM96s8YN+40Jcp35DQ+YZkHKkl7o+V07TogkclG7FrSlBU/VZwZz7U+EU06Fh7idsflyNOlOmnw
vfO9643Xur+1JDvos7VEB5vZNXtc38ukB0OJabguE/zR4Nz6ZdoNuvncKQ9hzc/dZfk2nDir9zZY
LMDW5DUNM+RcfM85IkbGwHMxemgfX0Npmi5bTX52hPkp5fxVzDrsmPJ7lYWnbki/5mH9LO2Uebhu
gCsmpfkFYt9TPBLhSoCHQZa7FyWsZ5Y18wysgxUq+97KGCtcVm/5JZ3a+9Q07pOS36zJplLR3SVS
eCLLQ/eranhSKvpxWKRnf+5RVM+ZcWACRlaOHEIDVCRVfEYOYF4X8jMzrJ6hrZhpOWZoDMQS0i7G
fYv1kw5kpMe3c63fZeFFZ8pIzyNl9DsYfdMot64oO/0gU4VDoOsakAuzhhx3fjLCoBkvtUD6JQ8K
U2zyFBrKhUywVl43re9kMMQkSPk4ySPiUylOoDqW7fiFhMWFD9Igi0u/MgUalMhLipHYg1qHCUPX
2aWsdNeHceYNTaCtMEXEM+iPpOIRamHjEnzy0BX99azMgQx+toA3GFhL4c0Tw390wCUaIh/3dRJe
lJ19N2oTkbrK3aybT86pH6bIbRhQhhN7ICIad7SMq7EqyMeiggRg5tmBntfZ2UtRlAezxm8/U17x
l6IFWKuREPTS5yLQ6HIpBKK6Uz9evikPtZAmfFRQC+rb1cGRvQAr7akCofhVuvEz8l8EwbUAPd3c
DNHnCpG9G9XTzojsA3X3T0l7q3cZJhKsz3Ex48zIGQITUUiSM2zNDnUjBZcTZxp0A3neExscX5WK
fbAsa1cNcnGpJcVRYT/hq7NMTHPYX/fNqTGJg0CRkVIRlX1m8V0lZoYlkjJbaPZmAV/vDakNmIUM
TghvmuvIIfVsBCeybW1aRZfcsblWU73zhnttZ/a15om+PUbkelvZRS/yr/k0Rv5kC4Cky3ZpItiu
llA2Vi5u4NBOaL59imqKW6r72M5I8eElVpzhWk5VE9azdBoNhlD9fRoUEHVI8qeaBQAf5fDH5KGC
toc1Bgl29uWleuT/H6G+kQamNgPKT+2ZFuFOSZiLteZpgPWgPNN7vzJnEuv0ytmrofKgdVN2OTqB
Vcv3pd0Sw0SBwnLMl8axbwWFLU47GjMMfAgX35aV4JPJTIfjux5YqMZ8tbWFXyEIddt2uK6S1tlk
c7KbKnUJ1kiBKunW2cpx+zh7yizywSujGTYDgdFVb3KQs52LIUsQLqyzzDTptWuWxcSw5xBo0GSP
k21n2Z/aeh59G+4qLQDLpxhONjfpWDWA36jk79VVeVysft5VI7HcClwKDeq9pmUvUUSkWkrGI1KW
cTsKQBqGowOL7nUVV4RoIKLUoEpazstlpygUZRz5ICUkXmJ1TFxW6JiiYpddziKTAqIbgUFlkX3V
OzW07YUXPEQlARMxVlc3Xb0xafh40N+moNZGleZKeknGWHOwQV+k9fy6AH3dtkQzsDoby85W0W10
mvWtkeD5zhZvFrV2GjjDQxrqX0opfywzxNqaMReuGGkvq23QMfwinl8cFS8i6j9VJn8jZy5SBS8f
gfAEKdnTaoGSoa2Ppqc502VFvqbbRs2nKpTR9xZwIO05cTatvr5ufj+Zl1naXrcK1M0yvVAzhMBK
ceMQhByEDtMVxC/2c/MlSBs7WHPfbaylrkrQaYQXBJdEgqayxXLVfi0dPQ4Kmm+0vm6lTH+oaAzs
CGKFFlh9lx1WpEFhQlb6oFL63utUdZ+zOA2hepP0DPKItZKtc/JKWhAoCq1ihilDFjoYGWWXfcWc
Q8b1oikbclIuzUHneAR2fYctwh0rKd2NjvJl0ib7mHQtY/oFlX6M2wgoTAsNFgRMSxzXoD4P1jR4
JNrCg1zCFfG3HHHezBeAulgcZar7tryhq42Sumlu0rjbaCmG5Vzww9iZRdCytud4/mmeOyp6jf09
FsleIx2bVo2L63VdYYNImsFlPJS2dG2OLWgCYuu6mQtncD+Jl+PZavITUPoFL4w0+ZaZXZk1rwSp
BTcymb/+rMmkIY3tY9M1D50udklEKFIoHqSEWaQtxVEZ2/uoZXOVTTUhXyEIaIOwpIS3aRmSDeSu
xHOs9N7qy1d4LODvjLm5GOiYboVMsm2yJEGxMLEiZLoIpfyCpB35sPRHpYjnQ2MTTke/0zMK5zs5
Q57NB4GZCXBOhzCnmYf7mEx55JxbfKws1LowN3IOOIGt8Cqa1T0dmhzvpDR5Vly+OmIi0C3seQsE
+HjWc70SO47amhdzVPPIb9u0S6VsyVvOgsaqLqD6sIyYcxSES/NdcED3Rq2zfYg4VdeRY7LKz8Is
2+kJ751V5wf8WkvMZ90ne4mENNeCqoLajajjJX9qqpe8zSQvTErNVdXpqOQD8jCaKeWQQ5XDEc6c
+1kd4USA86bgFLVHw67bwInZWsfqwC7DvDETofkZDHanBmbIMv1KVMOw6eVjx9rmVxH5UmnL22nl
qp/hfkd6kXi6OfVAIdPXqdWJs5ZfjcqMT3khLjvZ8gSiNRmb837pE1qbFH4gtSju2Jk9ajzHHwga
oOup+2g8cH4P4MoIE6S52Jt55y1IRd2lyCHaOZ8s3jmkU8OhTKfqlAgUX0vbcMm8uu7LsNvZbHi7
JXOYvIojCNbcdbLi0oxD2mLWK5E1d8Da0QGn3+SxNV2cn5Q242lGd3dwmuwwCiDSxui4USR9QtyS
YjtDzkn5CDDXdbOT9etqeJWsmzA9Cvi2i29ErsZE3oPyvK6r+yJ8nFfA3jeN15LoVyA8DzOU9vEu
Mp+h97mWmN20elEnkBmqgaEzo+sb+Qq2yyil5zx+CZML3JSmBhFnwTe+WIECEdXui/1cdPvEiveR
aW1zeZ+27SXmUMLrIe209pFV/jSNOPo4yZSOdWxV9UKaiqtJ/ZQtREmq3cEkAiVOsm1u9nvM8VdR
zlTXoZZBxTLdTNlIczbepHpKU0S9VLT4UsmVHYGYF5IibTUGG2IQeoXqXpGu+yEOqAlsLU5dVBY5
GMPVU+d9obgEDRwqxTm2JVG4K4Upe2U55dgqQSi3fIkV1e5GdoVToCfZpipgURlL0JT4O8PoKDTi
iHUTDZN5lwyYu4vOF+xzKCntQptMEU3fkCLBtLdRFWOXzTHgyPa+c+6svn6VhhBjmHYVGdFdNyyX
Sulw8gs9gHZHe8kPeg1O30pPlizWY08wh+Mabc5sbFw683xL++GiI/7XlcToLRKRn9pALJf6zem6
p8IZ7tjaXOISrob2UiO2VcQ5IrrMc5L+VjfrIzqGTayrp8SAMR7tO14yI4tuBqPd2RonYtO+BeR+
marG56ITe8uuDpEePi2N+Jzzsioi+iTZ2iO4WVP9JNrLTKPlg/OonKdDGEu7nDUzVOUHPFgHWR7v
kSFZTDx64KT7fLFenVDeN4a2raEghqW069qeWdNwzZnU2tL2MpvCM32RMFFfKplkqVQLIJWdZmfx
CVS9nPsY7Fl8Q92apQyIlXU1lRy3R9kzJWmjiYmcO3ubxZoX6lUAE3vLCd6tmQsnE1F1bh1rQbOq
61zbspASFV6DRVK1hkB2cq8xmDPr3JP174Z6KMmlRoSzR85A7zfd5Yu0XVMWcA4GeqdvHF36BBxa
t6sAXwjys9VPx2Rta8GokCai1sesYu11iNSMbf16qKwTBK4aeVIfS/txrBA2Wps8Xw6AS/xpnu91
8s9I1wydKhA90S0WajvMpqE1u7b5HNXFVp6mQ82PLno1aKVsH+Ph7VDPgd5EjIRB0ZL8gsIQrW2f
QJaNQ+ACUT5Mo8CrWTTyMjo0lrUJ7XbfsSA0NCJ0UL597DtJsVEa66Qo6cGEZaFqxT4tCXXO9pgm
D06sbFqp2dHx24ZWcatp1v3CyboxCDFspZ09c0V2Y10UsdqhtdfTYMQurRX5rkjmK7NiK8lii87E
cHNFpt6O2YRZLGSNrCuTkkC3N7MegjtIPKXYkcuxmbFVVzOVDyX2++HQO7u+J4ETu1dI+9eWvsrL
915QAuBQga3Ba0Zjg3A4SJfSdSyBQF310ZLClGclbdSdmdYbOUsD+cIm12AmjpYMDp8u4lagbFqp
R4em4WCjVweaQhifJZCdijsML0SK+hnX5UGTsob8BflJJ3GurZ7akVqxHQXA0AMjIcjCtOEO2RtV
67fEWvtmmsKzExep/tTysod86ImsssWOdpalgUinjhMuAaR7XyS+FF+SwORxYnfV6Gm2YZBZO6s1
t001kt8Kik0LCT+SPKHkXqne5n1OSaaV9nZiBWS0PoRDSHZD7g0daophPogc/jBPrdeZN2gs6Jnh
qbbkSVD8CFn1ezaoC9lBZAS5aWQiFImoFSQ+9IM4vTfKaLN4Wgq6HiOnZMpB3QchXqGu2KaZ4yvk
ew0JUYSVyiGW2GGhBhJhEsi9v+K5CaAVBo2oeWYkVw7lkxDNNWGsMy0d+cREQ82HQLY1DxG/fV+o
e74xWJLMx9TJdgfiSgnAD7FFH1Mhj8QW44qW8JPYKOxCVOSy4uNA9HunONqYaRyuVbHoSbVJGyfz
mpKQ8xCKXanskqrcAJuDUQWev/ZxcrnNono62lPh9+HLTL4G44HljroeHvNwvlWKr/akgK7xhwiD
cEjcSnocNIcf1fGhFWNFu8VRnnNUHcbEz76JPgbcbeyagg1RSdVFy3w5EZt4qvxMQOWzOIBya2hr
3SIekbvrfg30IM8qMgCWrVwVq9EvsJC0L2tqNakhag3hftIPVUsqjkwY0tTc5m3BVhkUdZvJfizA
BiC/zerkIouWm6RWtyoUnV4nVzBL7hWx7DRV2Xcmp4Zqelps8wr03D4hwrAa03UYbKQ1klNna5ug
9ZW3tSJvZBkeP0F0VPU4DKRB2CXbRrFcSI1oIkgLmtkjcX9muVzkS74zNQV2NWbzOuiJO1IQ+ed6
xsYKWANJQusEyi7zQhkIsFKYLZ0M4AOU8VWsj4wc0NlSE909z5vJ0kDubIZ5PMjh98nubxmd7Czs
zRwqvj5VAVtFYpF4NfvEHyyDrGEpCCo7CaTBvDGkJ8xoB0Wku0q19m2zXLRZchS03qKe+V5f+RDg
/ga8aFLiFyTRUclYIKDHNeL37DA05d04cerKMhnLS+6RPfKaWxSM0+lEEflYkxhNvLsryMomOwDB
/pcqtk9ZPwLmpbcShnui3Hd5YW/CBH3yqAe5egME0aYCDYgnII35spbjI3EzR84414T67G1b7Ibu
VSA9qgZSCDLjho3uPqEcPQxJUBEr4fTFLmz9Lq82IXuMzKqPZJntK7J9zJe0Hk8yjy1iLRwrdCE0
lEIrvuKQLRPq0KbzhshRAuTCIUijS2r7z2093i8dGfOY+Ip23PYQ57QWyqi9bJtcR0c9wH6E3pZG
KN9upZnwVk70fd9uBy0JIIdvuq5a0yq3GsjTdObcno79bdtUzaYdm+rw45cmk6uDLWd3g1LWG0yH
hJw7Mf3G9b9+/DaOxUQh/199+e0LZ//k7dvMxfLnN5xVeURP9s/fv335x7/74MtvfxG4+sqdNPcU
yIajE2Xj8e2/fvxy9mdVmOAZe/ty01F0UNJm8X/8HZ1A28r98ft/+X3O/opOrrKNiW539ud/udzZ
t/rjSm9/+PZvkryW9zMCxR9/9PZff/w96uBdGXVIaHJWOzO+qHXjQRmNfmvkUneh9s1Nq+E1r6ts
cquw+z5Lw706UqH/fTPpvc7Zit2BS4i4G33zz60cXY5r4EJ0ZUfD3NvK4EUZVCnJ+EBl8F7nDCDh
ilmEUovIb23N/kXHJkPMUKu8K7dhIwIU+K4pD2Cr8sfUGDdWsTwkPT3LpUHPF1uYG1qbl9y0PjLx
v9N75+oYK8jMdPhxztQOBfsgqNMlfWY1cThwcuKra+er3OQXaV/c9UbuavbyOZdJMvj9g/7VEAkG
GccCwiAVb4vsnIkQ5qodkqmhN0qeVtAb3VaFMcwCp2SebSoRE4afldjMtNzYtdmq8B5JtM9seijr
CXmYq7tl6dhVcZwXenrdFzouqwIVrchS0pviD3Qaa8/0TNfyl58XTObPn1glFeg3LB6V1dr7VXIe
2voH2q13etarDIJR4TiQBc4HRbSYdQ43pdwac3csTM5CJ42cJYOq++8f/jsaHWyX2AIV1My69SY2
/8voE6bTxOHIKmRnDXV4GFKZflPSO6rb6Mge7wOtw7uXAwZooh2GxnGuM1jY4TWZjmYSuBZhF5dz
WfjODEBztyJqf39r7zxDBy63CoVE1xHrn73ATZIvs0rwBm4hlu4l5IyXuwYcckO/+f2V3hkQjopa
Ej0iCC8UNT8PiAk+tFzxYmynBDCCoPSvdvb9f3eNs85ypE4QuRwEEynOuJyKMBaz4PeXWH/Ms3HN
bSDIMHDOIEI6mwIwfLFED1Kx7RwZcmrybaj0XSzP8gcv/LsfDG3y1aVkAnI4e1wDzZFJNrlOYS0P
g0ifERWdVr4fIJH/6JZ+XOrsqVl6NNRGhfyhym0Jlj+JujZAbBH9/SmBR/bjOuu4/8trJI2zNlk1
tyQDwZYt7YYQjY8kje+OMgMGnAbDxjHUs8fWz2ZjOmR+bOnMBX2o7vBm/iefDK4+Bw2DxeRzppqs
7NmmTc9tELNMQWn2Q8J9lPmFXf0HgqN3lhtE2/iFAFsa3NLZHCoPTpEzQSD1WvLXmKTjBQO3Hh+h
dArLvKsB1C/OR6aNdweehZxZQ6ei/CJrVpowNxkPBQyi6q5eaPit5iwtD9Jh+MCb9N6lsGRpJgx+
xCjnQOM5V4HwZCYDb3FOjsRpMVJQOEJ3SkvzA43PO+ItZ1XwAV20AP9Y5+/t2OWGU8rFdswB0CtH
lyAya4mus+gDedN7E4SOzgyS++qF/UWopjSlGRnDqs8TF/DKX1YStLCSD/xV710GdxPwW1yufFZn
Y4N6ubAjivNbzYKuWE5e3USeCY//99Pdeyp3aBBYuGSDzRem2p9f2rogRbIouE7brhYcakxcywzv
1tAlnCEgwvJjJCebkDqa2dbURMzvnN0GXduqa3prjWFdsY6jMfhwUD54Fd/8C+ezsaNbyEFRQwL9
PZtSlrZb7DBnsPaUF0lCN6MqkCBrWpWxkajfIFgE8WigMTEpeoNRa58yGsVSatChRUpC+Gpnu3ot
3EV1tllZ+QgND32qu5MWHQoOfJKV7Roax2vZy9arzQePd/2YfncDZxvbNiZhul3xVtGAVYWNLd0r
daur3yYNo5BGuUlvAl1tPlj21+fyy2UN/J+yhscWWefPn6qkit4sa948ojJde6HuAl5Dou04la8W
6uzf3+V7Y5X90z+vdrbAiBm4U5VyNb1XebWx0/aWy/P//VXevyeNAh+bZAzQZyO1iLOutUmA3E7G
TKyq7ZG7tI30C7gOXmlaHwy99+YugBz/vNrZfDKgC0mrkqsZxutMw8/S5q0hPcTqB3f1/rPDwaOu
1lEwMz9/UuFAZVtUlBZsaQ6k4kYmfY18yf/obn5c5ew9Iv9Ybi1TLdCePeGAdPV5ALRpBIr+X97O
2XgnvScZZo0LDWtkpnjJ1SejVj8Yb++OBAxuGkdsGW/n2VmJRdsemOPXDU27lcZXjSymUqJLpEzo
iJwPJvx3R8KPq52zmDCPJH07crVIb4MpcpD+wF61VUa5/cHH9P6NsR/A1YOE9HwwmLVcabI5M91p
T30MY+MxfljfJWF/ZF18d9itO48/r3Q2IKBj2vJAr287W6qfjAe77H1Eex/cz7uPDoAo+2kWZQAs
Pw/uttCSsOgZDV15s64vsFACrX6IW/EfXUjHYqHwyy8u6EifrcK0WP3zaCQn2KakQ4suZjclPjiC
/PoRwXZWqBGstk+a1Wcza5tyoIPuUGxDydqsTO4WtniHVZJgS6v42xtELgZ9jPAJ7Q2Q+fPzG9Qq
VnqViXW9GKqJhyGvtrESn8jd3ArtQm2PBcDi38+zvw4NLkrRxyT6QgVlcTYjZYuTY4jCf1tmSyBb
j9B6T0TMfPAOv1Py4TIGq5MpswfmqPXzvTkKOkBL8JFZBCN1gSiR2QCgTr7IF3T9Q2c/scXI6DQQ
mv6B7v7dO6RMACiCOJVfIBE1TDEjqnnNOmnFg+Kdx60nxin4Dx6kyUUwZ9oYOc7mQoIRpSiiDb+N
QjQ2ND8W+gESdOXfX+bdJ2mAInE0CkcQVM+eZJapoRMOOYu92qHnoOEjYXFfbsvmstC28hD7C3Uz
61V+LOu/f4sKzhmmKiw7uHPPLp2qZZ7F6SzYDIMWL6ULPmnAxsUHU7D66zYKHTnNUR1QLJ7C82Of
vOhSm2S22NaRkJHL6IQ/VbTvCKKTZLrRmJ8u9WWpdjg4BrBEVMT0pI1RNiARVlMV1Sc+8i5ZXhIN
j35mX2lO95i3PJdW/8jC9Ousxw/LztNBaAml8dzCFBVDnnSOLrbEe93qN7pR+ZRur9Uw+eDMsz7d
n3d5K9lDU+np6qtl52x6pceXa7mlCZDUCLltgxtOJOODFf3XQ6pikIjI/3RQC2wnf35POztF0N8t
Yqs6M2/p41wT8Cm+CBnt4lwHKg39Qi+efz+m1296dmc/XfTszii3ICxDbsEZHGA+7APNGNEK0r7n
GOLU5MeX7dPvL/nOxI6nkHeV8Qy//5yYgrpLVgdz4JJV4xEXsg2NhVRP2mwJDdil/Wj+W7er57dI
rBFEMvgsVE3OtrOz08ZjIwuxHRfhtoq1QWlAbn0E4LEOMK16FvkM87zrZwvQ9Efnvvfu9q9XV3/+
VHuzyhbqjlDStdGrEhTZwxQkNO8jhPWZMP+YJ/5WcM6/FaP47yUyvp/B8/8wOAdUxV9G4S9hi7vv
X5tv/7Nv8zVo8S1s8cUvi6/5//1Z+9dQnbfv9UeqjqX9g9IUsz3dCiIU36Jz/gjV4Sv4j1Zsu0VM
GFZB3pw/QxclQ/0HdRgmJbzZgLzWSfTP0EXJ0P6hvNVogEVggfybqTr4J38a3Dbur/VKOnU6iwQQ
2zgbXl3kmFLYkaBMcPZCgLmLjgNNSh1vKqu+IQhEc/tMWhBMIBmISWglPBgdYSRDZDfxMEiz6Zld
5cNH011H4S0ky1VxuxSmU018Xosig4yCXQ34O3SW2V96PLEpsadwnnKJaAXC7lWjghfemzStnO1o
EY2cL+pObfqYbrTSeyJMhUvsb7bRjDIBw9YHgLJMMjsSCIymXAZdgiCPIiRRWauRXzGGK6eg5wFQ
5FjbS+aRKbFGhpcxcHQUcXkxYFpoD7M0PWUExFf9fC+hlJRG0iac0dnrdlO6ZQzBT3fmHmXUURZR
c7BWTkNnI3sSACrqMQw9qUD55DjDCWByhLRhn8gDVOUCaeicAa/H+4sQRXtO83HYEU5/y1qW+vKE
iTxvlp1aN4IsnFBHYr/hzgo/HKqrlG6nN0dF6KfiplzaOGiAFI/pNPp8pAfDHvHFKOPotxqtUnMk
kKDovi9zXbl5VXyJmvZCMUvFjYtTUS+jH9aD7ioKynLOlaMEabItZOGZUQGEhaXYbXvRew5YkcQR
J1vpdMpyhPQAYSc1eRi9slK/CtkytjKtHkTtmQbMDDsNq6cHsOKzNBSHpPdFWOJguU9FvOuDqUXT
WczgDqPmsozrnaVleION2rcXE77B0EmYCp0J78d4r8diM8/HqWpd3SR6AoozETReNF30NEtBPGxW
HFBVPaRptxMIPQpD+azWCMZAPrJZeCwT8m+jAHKq6WNLlv64pdhq92WcI11Dy4kuUiAon4SXki2t
adEmE1bAZi9Alj5o7FXSJhiXVXoNG9vKsA4te7kbTjVxvYOOHq3UtyWBJO7ctbdkbbi0dO7s/lRI
tU8uFFrNi2VG5ZY/2gpujqSBkpnlMtIFabuU+ktU8W+hqQIr6rOgrdAdt7Z5CCeSLqRotTvtgDXs
DNNNi35DDsBnlMMnG/WxpCyfnYnPKOqrLEj1ZJ387ZNmJ1gEx0tS12+KdblNIeDmTWl4SPhA69Eb
rbtT3SPKkW8HI1IRQeQvOf1hLQ9PWk5yCPoUIjJ3LaaFfmk3PaEnEvLJRWBzRwgHgNF3wKJTrzNa
jwQZP5tmL9WmvSEFeY6uHdPHgEzRRooWY3NPzPQO3j+18YqU6zHHnkbG6Azgn9wG9G7JQlY1H6vV
tJ+MhrTHbLnMxAKuM8TI0bdJ7xHzVC1gMytn8IlOQe2C9Ixd49YJ00MZ01eV0GJFKrTFIf1WVOO1
sqRfkWQTItGhoTIk8nPSiewcpB41LTdsTCLIMMRRO+dLKB8xxF5wGmAf1lEMnQvYPnJbH4yMea6y
34TJUeJJFfofZ3lF5fHHruJvrbP/zRL678XY/T9caNd6/79OqAvy/7n7mg9fv5XNX1fU9R/9iKkj
h47mJdFQ67JpsyP9M6bOkf/BWglvEQjMegr/a06d/o81ToMvKJy7+JWjwJ9LqsKKalCkpIC/QmTA
Av2NmDqQ17/s9cnIYyOu803Bnv1y0rL0ZZq1xTQ26RDed3r+XMa8k+0j5JcTeTWJNxssqjRhTt0U
7odQP4kBMFuYWIqHQ8oFkCe8QqDEq5lR5EkLMOU5W0SSXh4jJeilumXYVwTwxNGmMCk6WA0y2XjM
ei9voPk0S8pcnhD+ZFpSkCaqhOAQCxqLn5lOTEjGN0OxoDQ71glDQ+JVhEBKdvhUmN8WvIxkQbY4
hQbrfr0FrVReVkdOkhSe4J0YSjYLSs1fwPyPsMHaRzFz61Jor4AScU31Svz89jW1jj5N5FSSWKG5
ZWglqMGyTY8IH7dR71r9mPp5yjLeLgNQt8nxooLvlFaKP5R4bHLn3p4ghKWaWDZdw8849gfVzL6u
P9bUERuXgXkjTPg+H8BAmmrtTfG8J8zgXiX4N1VwLFpyhXgrqr71S/yFHCTHW/oWT1skiH9tcVpG
Y5DG6JYRqz/HqHajhfmgdVh+pGaOvFp8MRHUuo0VP4uq46619Eqth3sW+03DlOGVxvICCfyiwiYD
SwspZac393UVPZqjSNwmh2BXiPQLXq3Xtz+pneRFKp/qAcZnqcmfa8aKiIbbaFEPc40buydhsJEo
5JDhcpqHAjd2fDJ6JH3YKHWvS6HzNF2HVcyc3THMNmYsfxaOyHe6Awu0ILiKnkXcKxtjNfS1eKZr
xwRT14TfZiKNorbIAlkOr63yhQG8MP/r9/QePiui3qu56Nw0HT812Wh7TfrEEjt5Asw7bMTx2eLU
MeKSc8c1QVQVIaA4ek2zM91GOTLyTafmzcnm2bnSiKdh3im1zYqojXtNUqd9Fub7YsiWY2iVnKCq
hMigGmbynDXihFSf3Z2kXzfLUU0aKkqSQm6pFN2OOinMxsKxsmwPzizjSW2r53wd90TEaCQ06/am
BPHlWtktemELywRqYAem1WKwf6h76IYxkdyeHlm8YxEZwUa0SdLqVU4VgoTLCOK+pT8h5Z9hSytP
uaKsORyQptOcKn9FU/m6bLU7eS72DdVzt0qXlH2qcm3I03U3x5zr6d55feNcIF42vbiNUMHC96Lj
emO0HMYFr6hnjo9U2h4nctt88rlv0upbKiXTVSwFTrFT5fgbldPCL/Vl38FbmmIbCW8f7hMTh4mU
ib2ih7fT7LwIKyfKCrC4ljheYYV84qLaE6aDr74h1Qkbj5yn5b7qwMjFJCiFT3Ix3liqHd+Zyjhf
tpVOp3CMqgs+9waptyFt2wj2ccuWLAlJnRyWWhzZKe+TpNQPYZjEl42R+HzqRIAVeeaJYbovmImm
Sv6sQNHaUXItvHAQ38ZkBEPdloTqYUmPIyf6NHaGy5Ze94VuRbsBmq0SYirSjGLBsj+0uzeutGZk
iO7JHozT8qkbZoTF+D8mMx8PomY0ZKbXrB+IkajWXSFXWLkt41hF2rSphzsTvKLPfvWxzcIvlrat
+vQq0XJKERKTbkfOlWst5VORXTrp9GU28idnjiK/jtAYTwidSfsZ8Yb447TkJPAVrj2G9+pUbjC/
08Pc4CRr3PmTVkN9zPXhOYnKAZ8Ak5idRsrG6WOyiypOD3LsYmfB8VlP1LYTeNZOhdLVbm5p9gtP
G1BCSzEhcXaKJl/DXjdKix2Qlk7W2VT/L3PnseU4km3ZX+nVc7wFLQY9IaidTuXaJ1hOF9DaIAxf
/zY8V7/Oyqyu6jfrSVREFsODJACza/ees8+lADG0ZF67IM74S+1phRVa/SjcbNYdxNzKvbE3g+KJ
ns/ga664uPE5VDn/9HS7lqWR97su/O7tuFgE2dqkCO8t49jqZHvkuvmjtFD6tRzPztDF9G2mXdUa
qIwJO+fkw/RfYGtwSFmL9OBgx5RRSKPf2sJ6b4VVQJcZsd9XXbYUpTY7NOJLZUX50iZj26dq67ZV
ppa4CvLoHEuanKrE4CujjpuTHWqtfJc5zIaPlLej6Cl54Z7HTeSCLSIJlGXBK/3ahEPSZdyj4SLO
x2diB8P9ILONVs6v0ztqWFs7R1ZMwofecWCpSAYnbtRIjP1QI3GfbPfH6VuxNDO32Fu5XfiR21cb
i7tIVU/SJGC0Lj7tAWq7Xi8UQVfSxS4GPShYpfHsTBTT0ZxcwKhe2R5JrZ+F2OnJasg6pzzp1vhj
D8SOc0yrgLVVEiX0gL07d/hEJdinr0q/ikGBrRCls2ci2YVDKh8ozF+TkQQ7J++jTYeFMAVKeZ3k
EPhJX5e+Le3yyil7raKKRlqfsxuKI822J1urqbMzZT2CGSLmIMk4fysUA1a76/HPP4P5XBHg7LCh
LdymfjBjCK+x6uBmcxhDgB54R1BTbBu1+WnCqtzZbOpWToRfO9E87DoyF3sv2tbumGxSd9UjGMPu
Ur81SXvnNX4fqA9WpawVqGX7wUQWrbDIdZ276S02StuOD4+NHR/bMj3LPLlX45BIuDx6wyBdryYd
leCgafsuindtpVz0GMiJYn9Vqkj93yIBbohCN8AfqyEmvVtLFx5Qy0X82K/MpLSW2MPDYwGrRKgD
bQGFvYgTCW73VR9oe02rT2pbLqWyNKOzLNxTqjVHKxdULlbcrzhr4TaQMDw86yB4kJdjF+4YtR6s
QCN4sYne02jgiFuv+yT2tgQzrZEkrGgdYEWLGFzp8L4cnL8mAufPkYHjhoRItTr2eXXV7bpiO7ax
gyZiV9JpKOcsmmbd5a2yjmO4AwGm8qEP70K7f0lN0E2N5r1OjYE8+Nq0NZvwGC8x290XAcrQcGg5
vRee92SlFHE9W7FLMqEzEBLU93e1LhVfQxTezOGKFkmZRil2VQACQCH7cu0oer3s9XLwnRazHqGh
+PLzN12MHBOFgvOhAqirgnTayq5OmdgzOZXxGoWv81OoW7sletIb2vo82AEAfMrGZZyGBO32BNLk
2FkOFtL/LnhylWG8y7HlOKK8H5Jo2GlOjXvYWOud+5UkXKawY1WxjmMlH8PC9OjSWHdxr/4QDOiS
9EgDp0iCfVBE1ikftWOXTDsetGtXBT9J2b8oefk2jemiTazrOAzNIumJyYozndgqbatQnC0JR91B
nf12iRrEVs5pFrM2s3MTmB5mLXKW8TtgrRdpgr/JlFcd3iPTaIVjIAUGbFjP7VnZjXjY1Ga/SkV9
Vzrxy5DN2vSW0MCgcq9NSbxdw+fHP2CawzJUjHeT6MBGfWy8fhvow5fmUq67QUni5oAJV9UeHGmd
UebTGjE3vU6Hw425BlEGXSTU8u1gPoWwT3wjx9mq5Vi4yKf0hwT+H8QQbojGWMneW1eC03Kof3vp
c1/elaOzrNCD08Phzk9Nd+WZ/MDAGfwEms0yzEv8IDq+baVlNmjXz3mGPYZXM3d1X7pT1cVvjjJn
O2YusY7JzQTyMATO1suOWIJPBHvHu+jdspsjQQWnLneOPVPbXeLCgHQzTInlIlMg+bZhZ245YGcI
Pn6cQFwblZzaitKqbANv0dZRjpGKrmFn98dRg90WslXvNVGDPdD6gxb19Dam+kAycgr5yP7Qsii/
52IuMQtf+nxoHgMDj5lqsbhadvXqnQunCfah68w3zij5ETRpmva5aiP7fjQwbQR2qWJmfGvDNlga
Zq+wjmNOUfrmzo66Cz6UtaLN/mmuMfkNVFhV7Oyy1H0MTE4BzMs8v+Xc4bVUVTxjCcDi+yEY1n1G
u9/L73LJeY4HLfHNgQ5UvnHms4I+xInvGvLTDGFkBCwxVsQpyw1HanaaZloYcdlyHgbYR5Qag7tM
ATezNWIZD8iFyh2l93PFeCSA1N3QWV4G4aj6uci9FQ/NE/AjJDylOJoB2Ca06KSFGL1vzsUfN3y7
NIXDPjg462YQ5GdUprKK7b2aRdGScI5bGeikk9r9iZhx0lpNvPdKT/aaCe64AQjM18TqygdPZpSF
GVE6qUiEUw8ChQYd11fxSlGlfrvHlnJICc2ZZv0xRs+/r81HXvf7TfS1wFlfrGMlvk1B8zaUwx2s
DNJVOdbZFVu4E+DE4nj4+3f6DO///Nrctgh1lTl7W20vqjAdjyoe1JiY+X09WJ9Vcc2Q414aLaBl
YxgAbX3h9qStKkDpNKEQiYXOYWVr6c2KTaybkp5s1LfaWgymvOsESSvzkSCoQ3Ht+PG9Ko1VoJop
TirlnI1mvsoqTDlKd9/kqe63bZpx8aYns3Ddy5Cbh9zjIqg6YjGhfJhK3p9muwUtaOMJpsvCExVu
6kzed4VYQf3mR4lCW3ZUtmqofHJeqEErZLff82bnOrtpPlR5+s9/fe+QHZ6HCE680CBCCFXdATKH
wdM1YtUAO1g4XvRQQROqoI7sW1kfqqJIOYduuqgbj9Lax2o07ZKuvEI3x3PW3NNDjgrhHaysuTcG
ju5JkXPcCQLbN6Ve4mzVd03HcyK1AGdt3djLGVq8lIMhjyWISYLa7XQz2WG4DQOCZ0bBUxK+2lIN
9o59sKaAEIdS9sQeT/txYsHEhrzzYr6cUF4CXPGkehacvgzT3mVN0i3wD6+iDFV1O/L0RteMlgXE
r0cQbPel3n4NyZcmBntVza2TXtdP1uC8lwSjYZyu2qV0DpHAqVhydGffJldK5dZpbd5CMNDhrm1o
TlO4ThQB1QmvSM9XnYc86vP37Kod4JsaxV/LtVhGwZgewtTklc6qdCNQaO6jEfBUhJHymHH6oO1y
nAo6D+bAqKMJeU9o7PkFg74OUsAXz0X3EWjQPbyoO5POQ1yrkhjsVcGj1c0797xCJBp/0nUPspK1
5jvrFnPTIontI9SkJhjvfx8HvC2wf9rsNjsbdAA/i7hOdnHB0tSNFW9K8jEogYxchUzK55q/a5fX
5pH9qdDwJ7sILeVI98TNwSJnbvQZjeWum/3Qjqa/qEnXLgfTPMqJjnAE+S4vdplMXjIKl/nmnO9L
VeeTilCck3RbhMV6XhCVZDqGkC1Bc01rxK/QVTgFWiG9I6unszT/qCAU90rOM6YSp6xS4PzxdoLJ
5hgyr0q0d6peIQWdIokVloYFogsk3csMPLPfWTDKHU5hiUl3qJoXhGZi2ELV0YBE6juWbABGN+ko
7DktgJqaM3eBprGMXPJxQ9bCSr4C0nF+vxvFYKnTzdca1LqvZqy5v5fDnN9zAQCuMz5ql7c1XwjQ
i4/aoABQDVd1qZHKp2XGogduKhzn9bdlluT8uN/vV84ds2kwaVyZJPaJ7jha4zXJQuIG872ZAmJL
Xggc/TCm5pLFY7bEwTVtMxc2ROnBgLAGIqIGU8lYwqhW1BS7uaq0/WpS5MEZ5zHN2Ezr1lMec1Lu
fhfI34V7DGtKsv7TdmgGNaOKn3U9X/7fLWC0kVZ4oQXjn3dK2Ak7mNueKUe3JsSMnTQgMinBkM6J
MOgy1SRAQ5/Wy9Qswi3Lecu+TF9yfkzGiFzfsoFFGdEyM52lbexqltoFjvh22Yzeoxr0H1XVPqUV
+9CfGsDnPwbt/6Po8nMZF6L9X//TmEeQ/zB/R7aiMSZl2qnOLdz5//+TW8FunJYMUhMdscldI0Hm
dPmdA/Unhb1EurddiM+Z2miS2holPF2/TcOsCh7nd6YU0NbT8HVeBOZra3rZlysgSu/Hoj7XCTkR
3IRxx11ZKau5nelVKiognnwrNI+JoV/1fwdG/5tSY/5EcBdnv49tOd5flBomEDxPINPFTG0f8yGn
fqczZsU34Wibcuxe7XSG/aDe/tdf5d/j6/iHUWJiYsG8pgEg/MevkpRzrNVxz1fZ1OuSAOMMbO3c
BhaJslKEfTRZludVZPYBaPOW33UkNEzxDQcGB37vjbnVTap3dtyidxQLkMPf5lzcdDzNESnbjE2X
HW8cesltrhlkzSbzbz0Ext+UO3wQB7WiBcKJrr32lw9iJAj/Ixlb60HnwZvf+bz+Del4weJtu8mt
6psT9zwwOR5fJ2UJq6k7bBnT2KP0MFkdgPwdieO6Obh8k/I4L/EpK3Bn0PudFzmpfU4We2aJUc+R
/AVoLH8UQmh8WJL4ea0B9bGYaMkqq/laRtQuv5fsvzUn+uciiv+3CdA/vOr/Juz4/3BMhK7nT/f2
3/UYZfHVNR/tn4dEv3/lf0+JGOoYpoMYSnXgU/9Jd0G4838YM8t3Fg8hVIPG9l/CC835D1NzbKS2
hDxaDtKL/zMlQpLhIjli7PTHdMn874yJzL+tALrmoCJHH+dS6VjqX0wj9ABhgNK5XgM32XQiXZnM
bnUAYsO4aUePjdYjCCdesVnRhigPQdDc9V6wNfM7wAknoSaXqktPnRaf4lg+RzkhaqBrejBotbuC
NmTRftPd5EzK1iqc4pdu6N+sproa9DSDrFu5efBeadMb43cC6pobIGPGSNNq6tjhKfq14jm2ug0A
lhX91TWNpYsXx6sckJmIvpvx3xiQ3L99IaSkscYjCQYUT2rIX2TOsdMOujD7cBPLBrJW42SHqbcq
huXHOFT1rzAgGtAazCuFcHg/pUVxVq06Ab/VHpVEc6AUhvGDlWrIUfvyFBXN80hv5C1RrTcOqZbP
T9SQq4gIbhvMRGkJfUM44XQnVe3kBGO2bRiiL1Kzbq5aug5hiOyNiGhs7cfIZY+nWjtnSTcwmDB9
qbXmniY8fWkz2DepHI9FSQPP3EOeiKJK2QV2H/tTaySbxuKdF31hrcp0MJaFBy2cedWqShDa4G2O
ltIMTOwvIJjCvkju1Ab0ruhs7ZrbcUxMkeLd14Hq3RvFzLKFv8V7ObQZ4z4jFN6+Vo1pH7Q0CRqa
T91kNkcHWs8uSEKECg6NLBvQHCt0mJ8mbfqI4tY96LasVmTbppsw7bVT309f1qi8G3agfZRSvIav
XkF7RqkPCsfCf7MP/ZKN/2FLZ0aLkpisDkSXuvlXs2vLQsr8bAzW7CNIf9L3MkJHBzHL4bxAuTpq
+VKW9ei3egmEmV5PmuTvHn1SkQ3V1SvJ4ywIDpzUIbzzCuUhz5ynNuvac9RSJAhROAsixr/7+Tdk
ioqjxhRO6i2Bh4NqrrTcqxdOyCyRLMhrHITKppMe6cq6WCHRADA52QpKIQrNFvYIVqR0Y4KIZkDA
HMzm0LT40+r1T4qcf+KfQjVLmcOyMP/PXz0zkVvrverF0UZJQp7OIWyXzELDjWJBFnEJpRm92Nv0
nhSHuKWNhabsk7in+FgvhjXzrmxTdvD1qI+XaSWrhRitiJa/3r6YkdAOnakdg7x5ahQNeHmegxxy
P9351GY13Ml2Uy3/9Qf6u12Nz4AcnlE9fjXk27Pw7M9VW8nIhg4y0Q0EFmXpeAfwM9wFgzutUoMZ
kCeN7WTQu9eVRPe7Ud2we2/HLKn8MKHtrCdMXaQnX1uscAdN6EdPBQym1Vz2f/1WKYD+STlBKTaH
8/B+iSj/y3JMjgEq+yY0mMMCbTPSB5FG+SaO65PNE7OZHL2/06YSAsXvb/OpZGLpjONqjAPzLk/c
bB9VRLsyld0r40hwrZVA/4Gku0owxYEykzsb/6sTipMqBprH0sjoKDmruPQupqKX2yxUt10ky6VV
nBw9fBigv9IerFp8hf01CX5CNWFOkmWP6tRvPE3syLpNVhXN/aJVr4KJaKk/6YZcF5jh90n2FMga
jrgW24tphNlWxR0i3YSZbphNwFbJv00SuBhklYaTe1Nt56GCDupXY2kDtBkfonkIHNN/UeLgsadD
z3BIaO0rbell1BHDGwcsadlj4jj3jPLjVZCMT+33ZClET5B4SU3OmFAYzNBhQib5UGzj4WaYtZ8W
IQcbyNzRZE5+1Ue30GXo0Tokt3rc0yjOblELa2jug5aFdWmHNoUDJ85dFNy7saltXREHSBKaeVz8
oUK9GfuYlrORwebJSbm1K+LVRxqbSV4lZ5yZMhlf67jTbwHj1gWw3FtTJz8Ilz7swFtFKjVsPZ0q
kUOwAmslGaGf0rY+mbWKsihYFiUTlFyXMUf/UJ8jMVGQpe4BRaIBCUaovmqMHGiBW9PUfa8Sop9H
h6Gw4tlrpdJjmnI3yxTFLncnsQDlhMxgoSczmoxp28ps4gco5LCgoOQNU1NTRsPIUSuhLxKYbqs+
Cd1DrbbB2o0ygK9R6OtTnzP4yYa7VG/uzEn9EG30AJ2z2aeFZpzh+Yp1P6r3dDIvaqhZjMT0fQCe
r9fJlQ4Yc4y68tr22pUZgUCNYC5Fa21M2llXadPmCNRTHl3UsSV/SBRHt2bUnTOAMgWZIlFWZzvZ
GfduuhsKC+0dExmgUSN8VQuEC+ezUg0ZvrviS8RMF1wV6HdCynFn0XGqbMW5Q8uTr7veVTndI/uS
QiRLppaX2nFo83ahXCdx8pSI7KswbLg9oaXtAlH/BHm4BsVh+NWubIJXSx0M2OGvVVX1DMPjva0D
rzWKfNUGhrqE9WQtrOzWNyDqpUxCDE5CQsqUHPjd2vELLyD2iMQ0j8EuEWzhOpfeBsDSTfbKujEY
gE7C+wCjeMFCfReIIl7nzpuWZsWhEnJlztmRQVGqW+Bxfh2V7MV4SKZIvYANHvGugFRuS3oIkXdv
zWu6lX0WMRTrtskS/kvCyT0Gndk2chVrA/7PgOZZnXbOhsxI32jhNGbTxSQiYWV77VnPq7OmZJx+
LfOhd0qGaKOa7ZSOS+9IpD8YJriBwrU6NA+11np3stJWfd3sw3SbayK+A3Vmw22tzQU79VeMRxOV
hPbaF6mNvRGJbJi8OEVz1gbdBX+HIzYtU2fZRM3ZHp4ATbu0iOR7E8hLWjpPVR6dXKc/RtMgfKep
3qwg+xiHaJ/VXsNTrTrrpGWMTUenKWCjNgh7t7Gn0JhH9eF7lnKvBOauI6Vvo6YhbbAwvHcoGtdB
Fa/LmolWZ+n12gH1sDDG8M0MyC414vdQV4h27tNdbTDALSf1SeiJckyFcTZRR4H6VVdmLn3TRYgL
huniwGfybScv72OpwnIqwu5seipjPCPYV8h/Vl4Q5ExeK7HWKQoXfeGCIDZadeul0LjcwEZzEN7X
dhAti47Gl5KZ7wymbVO86B1vvU66r8iarhaiTh8697s2jED+VfBQFkrTyEGYGyNp5pwiWBsK8IL9
RLlZ6UtZBNFqJCVZN/W9LqeYmR2pU2MBO7UiP9JTihAqxFAsa7mazPiiRM6XsNFd1rlYeRCTCOEm
+obuZ1AwlsyZvbRcaFBWe6RLwypQctLHhHofxDZSqb5h5FkVy04kP57bbFKr/MzwmvtdJ6iGJ/Uh
HcVZ6Wac1YTCU0WZhctdRb6ddKshEJtZDucXiUOqcBA9q4P1GhHAuNBkPWwa1fkICzBIpXebRiYy
kaLh+skjBlUZueygVB+zkYfQ4xsctADzrv3VVvpdSvhi4qGJKiCpIqvhWW1qIM1BfLHMgaptSnaV
NZHxrRn3SvpewMQmzMEiDnQJkGwAP7LQy8mvMZoGIX1IuPI4VH+UbgQWmS17DcXdxHI7qR6AOoKP
c3GfqfYtHXp9Qd206+m9BjoLbWhVpt8MqbWmbqZp2L818aoPQ31vR9ElLAUZl9GmtYphkXbG02gf
BoOHrzQx3IfEya9FZdxMI3ucjbb5bIJ15qCA8tBbCij4YjiBeWBDMEfmdkXKU0sOpv4VB0hSTSs8
2Hr30YRyNbThTxPf4bNh3r1seSx9YonI1UrtemEIpjYtDNVaVjuOb6NUn2qHdjfQgAf6qSyKdv+V
EDVw6RMQhjk6uAFxe6+pTxD/CELt9Mgfyp8x04eFGw9snHbH2punKIU9JNmI1bSKWFPQ4fvaTr+s
AkFVkj+0cms49c2pEyh58b7QkcB0BiofNd0qjv0S/KD671jYIbBPLj1KTy1+VKXZyRJgnuClK3sI
FkoZHcasAsGsW+i+yoRE3lTsG54nBE7hVTFQ5ZDRbTs2dRnj03ZsSwY2m5ozHaD2xloaaXPvhZ8k
+L6NQs9XKOJyv1EJfy3GGhlwMmwgsf3YRfJBx8CPeJB9C2GBXqE4qh1zwXKgLmhxX1s3WboOb8GR
n6VcV4q3EgUCkX6sFrk9EDZUIjDqH9K8THFoB/eOGr3UTUHJ9+Il4B/YCEvw3uo5LSUVhNgawN1W
scVsedLZBnQiPy0njZbkIyfL0O5eYk0+O7XGMDhGdeiJvWYOpBnkan/WunivygBUpMrWicsaRHVr
vwuXP7m90qzVeHokZX2pg1qfjUkvoyLmrAjvTugS50C9V9Sj2jQelWIJpIv1skuIAhgU/AmWqfkE
UOzYhq62PX0naRyvk7rbDopDqkhzN+rM1VyRJX6Dw3XFOfxDiVGdOLr2WKcAPsM23LVW4Gsd+Niq
UZ/UAYx4W3QvEekvZahpy0px9JPMXrqu4V3W3SYwwqszmAwP5citXl6ZxNBz6O5tBIK+7VHcCI8U
M85/u6Aqtmksb55jnb16Qh+ZkXeCI/Zeb6cH6TFf1wvmF0UdegtOWUigWFoal12lVqrtfMFGtzjZ
pf6DV2SnkVO/GvJG84PmE0GWu00EY/pyHNeWmlyLYEA6QHc5RuvlI2PzdVUQLkY2d+NgS5DG2k2R
/2luDq20CO+FGT8ill/ak35FmnAuRWtsEtNYDlVXI+7QSXQEfZna+n0dI/pTK+fZDqcVD13aBysl
rbkXLYS/lKsA2LU7o4g4d9QBpZh4d8N2PbVJ4ZOQymMeGzfkWwRhZIHwy7R4r/AvoJ5IyF5YWzgt
fanaH5ZaICVzzK1hJpB9MxQnpfIYDMohV/oXdeBRd8cq9QNnfEhFcBeQzRvFKC21eh872ZNStl8c
l57qEIEp0MpVEaF33OBUeUkRlYB+ZX2D6ikcNju91s9Vq9MnNSt2HrJVNSMtlibsZMZUAt3AeNMr
Png+kiuUx82337gMp6bYeY916gNt7Vb1d99aW2Lp2Q+HPOLip4wG2+ZstcpPZmvvU5TsNTSW4VC8
dhNQBJQ2NCqQf2r1a2qmP66kS9Ck7UFQN8Utm58I4m9IwM8Zxz6e9gFvYPSVhwggbNgkRsf+m7n3
qFfcInotknZvJpHJd5KvUyE+icJCb4km1UZu5zWzKK7rat8yp00KFbNDByg8LLxW734YjjwkRXwq
cnGhHfdQJu8hYURkbciHRGp7sydXKH53OuN98rqN7XVfdqQhpQteY5cTDmquHOBThn0SzvpH5hTf
Ix8RVeZJ0hzC50TRBhRmX9QolUmu8Ls+tBa90iabNkBjUWfWxa1MlVyG6UjCA/xyS5g+1tk7CZxm
LZCYr7UIemma71sX/gpYy3vVQURl1M05z9udRq2C80G7ZUXQbDL3mWrNYe4ZbmSFgGsY+MsimG5j
iqAmlQTvRNyU7Mo+ZoujjNkf+qgCWcZ6MnAEhqW/bCayklyMH5GlCR8PxiGOUECJiMvfFx1Ua9wW
AT0oM+FENUPvQ6OC+FKhMlJE/MPx7wOOdsu6lUJOHwY/ZVbhmAUoTTPyc5meUxxby6xNKC6TtXA4
VA159VQq487QqTJ1XT5ayJSWdTr8lM743OXRC+fuQ6/NQWaaejWY+QlbLxFBxo8I/B5Gw9q4ORkR
pTHsE4aJPs4dD3sLQHNLoo5tahp1ibZJM2p+9J0SeQOJQx2SZysI3aVi3/JYLzBqlq+1TC8ePuPV
ErAH4qeIYG1Q0aQYLgt1+Pj90nunOSToc0CpnwjI7paWC1C0yezP2LSfO5QLoPD5YJzMUGG6dwkB
IphfWDzhLu5Lu1qXevY8lri4csU66rZYqHAPOIXElzzpHwXBXcsm03euMAFp6/GqgZtaFtQOecVT
kOcmETbs86FxzLuRxgY6dLqIHPJIoYUB+zjZ9hnhzCnQIXY7PHSMkTiOJ+tAIjZt++JUDYwKPe25
LKNrPnmfbWlqKxmJbcvEmsf0RL/9liqWRjTM1XHbU2jmO5dLQMj7XZ6LYd15qGVDRsd6fS+0h1SW
YN0D7VYm5nZKiCi3VU5shRdnvgV9xZ0obiw4tjJNL8WDw/B30ga6tOYsQBj387/HJHpJnvl1KMJb
E8XbKrTAgiiln3HIU8L4p9eTYimDbvZzdS9St7PtUNWaXxdfbWOwxlRNCVM93nocpnM35Sz3FaLm
ZGnJd31V9HtW2kOeTLc+K2OfbemhZGLlJ3Z+ySfx3NWzYAYFHn6UB92xbpqJfG76TCegF55AK+HI
+GfW/XYTc7Z4LD8T5Er6MD0mw1huc4vtIpnDsJ0tiYNPKZ2ysciPOLKfBmkcs/xDGDCaPTf6qcMI
pZC7LKN0hwSPYfzsmZTmSzSNr8FIdG5OVIySXfA/UPMIde2QepczQWvFYcSERhIwW7BrgW//LvXq
B5wJJ5luONBsf2PDT1C8k5PSFwADi0BQsokNIRc8fSX/GSbZQTfRaw7cM1HboN9Og+/eSt2FGOoH
kQyXJNcfjDEel1076ivdWre2ebNjbABRqR+imK22dtqLnOgCS44sGBBJmDJuZVHth1Y9NGb/jB/n
M3BVlv0i3ccvv/+0ko37TFZEaxly7yXDW9r0KH2pB8ZbX2g8yGhlkrA/E9eBB7STz8JFOltT43ZZ
/yrEuJcyYtwu2m3SSkShPWDwSG5HmTVLo2flz/LD0BB4hY/OV0PnGyRL5udGeolcFBSRTEvq1tfE
Ud8a4d6M3t2YtC3ZDde6HH5o7ceLjm4JDRKX7ysk21cYuB2qAdIUjBo95zF0vP7ivckS/1uqo8cv
Gjr0RWnTwDUszJKIwAq3ZHDRvo1OeQhBTk+VPBiE/LCRzVlVUYD2PbyUjXaBluzSMyJdkB44YjsJ
WHhtI3+SMV8erhCCC8LoPjAQaWOaSINuWDiDSuRza4eLCTF9E8dMPF0I+BgepGusezN2l3pw1yNo
peaQR1cY3jZR5TkYESWJZlWF2ksTVwc7GD/MSnhL3TWfMoPUyFTftEUpfYS/m6ZTpe94J2SJ8FFl
iCL6nchNsh5V/bkYqbw0R1l7paJua6JTOGeYHDRAXesOwzFY0c9xyx3ciJBoyiz1qKzGCmKm6fqF
qZ05vxn7qSm0gwV1Sh1d89I5Nr6cybnznJIhCYH0z0OmcdSYnAeWQ2PdhGX3OAXaOdXkhytc9xCj
Vb3mJNaM40+VobPK80nyUJ4zM+OqBCn7QBtF295DNd+PWvJSmiYeLGIakUJryaGSfNwgLaYlnZpu
i/gEvLdrzGcsMr79rFO+pmLuBZQR3TiVFv8iUqPiHCYbBU4WejpaEGlt1I+1WmOYFZG6Kdy6fqzK
Qtl6UbUi0Q+RjlErH+y78Gfz5AuIyVLrTHPnZM7MQ6VKHqv7JgySQxajpM0D0sd7N3lwl0HGYCy3
LG81MhClbWJZhwTV1MKp8mMYjMN3KvtNAJEjXKQSNaor5HYIiTaQTYeY0KtuHod0OgxCvdJhcEGO
y/guirOZNiHpZ+J7fnJ1OrDjFBsHAwPHKjqBw56+Bm3wOOIN06XuNbnNva7eGmmiXDIFm4/T6vZX
wH6jyD9eqTXWbPC8kuaS7+hTKb+KqWf84CeWlvxTdZWtOtbB3m4kLRpHCzdhjXo+UrM7NRhYzmt8
OcRSVQfQ/d6+pVdOqyW71+Zffn8XYfBdcAa0OfIxZQyr4+CqNF7bIMIAoHVEBBl4Qtv8apRdfkzz
ITv9/uKYfc6RvEMY38IeV/QOqfugXZHpNndtm/xgENGvqaG8daFFENKItoeo2nbXwOB/yFkf77VI
e/j90+8v0opOXh/+GAON5Ilvkuekw3jcGcwFVXXmw8+/tNUD4rN0qw5u+0jk3Ic+VLDmNQW9nxAp
drUsuGSd/E/2zmQ5bmRNs+/Se1zDPCx6ExGIeSCDk6gNTKQozJNjcABPX8dp1daVeassrfe9SUuz
ulmSqAjA/f+/c75k7+Xqo82fJXKc+okZJJs1Pcnw/JvZxZ+JMs9VEIeAD8uKWCTPBd0n1FnM/CcS
xMnlDsi3J8vNm8gHGZLQooEspaknj++utqvNJ1Hl8lrmkmoDCk3WwD4eK8pFbAhBT6GG3T2mheZB
87khLbp2r5eshXA0g21R18UPL3N/U4c1b22NE+fi8DHqWmIcwC9ptHT3FnTn5AnzJ7uXNbsL48K7
Ub/5jLMtvVuuYzLB+ZlTtvdnYn+LZ9Uh/ULBOQIhOxoMub288U9OIoNDTvOEw/x8x0QKirJqk+sA
K+H37XnuGL82aAQq4rEbv2ZAzRf7DpsFOuCXcx8WFChSAFSve62PjphW1oYnqbCpeTYnLYNo0vMP
pPkARzwvtI0kp/Rj8K+0pyG8/NH4sXt0Y/D9ARUDH6Yk2Fguz0uu1f5etPOhZTB6In7gk8NvniHI
rRdOHQBk3XQ1F81T3UXUAHimdh2d+ZRhvdtLiVtV9UAso+7vFz9YrpApf2jwgYmYknTrAS7sxkU1
EsVTDQnR/qHfkCyh6Y07hqcc8ah721lBetYbJP8TjBnUOaN5yPEoj1vqnrRy48WFTVYPVUKbG/fY
efj+yrXTNFxaAYTAEM3duLwpjzylDloGVJ+yxiCcWNw5/tPP3Q7LyUtacpgyo820SuhGDdrd7C/z
vvbt4KgC8CuB+WBLxXV2mdiyzkwwT7EYjj51Ne8Ms45Byp200SRdHRVdLVEH38bcZrwGdf/qC0I8
nRRf/Kxp2pP1a++6Khm2eA9wZsXB8nnrNxPMToS8oBjeF0/U8JIANga2uDUbBe3YCfgRx2cG7tfM
ISP1D5Mo7ynhOjPMQOOBVmr7Oc3yx+9/5E75afAGX/TqmFhW9hg0fAUMPsB1E4izdLMQYbROR4XL
e2tyqAJZ2y0RrzH230u59DsG6NkUmIQRtBsRNhkaqQeQIq1zl9E8E/l+ss8EWxLqIryd7BrAJz0D
kxBXvhU81GXtX8xA79cN0CMHUB65EzOXpbFJAabW8MCng7hp2TLBs11u9NmS3zpLniXRelILBpW5
WlocG8KucqGHzZn6s1ayINYNCn9Me35MZ+a59lWaZfrHvbl2Vx3yXDNCrmv1enLiYxtVEV1b48bg
/rWjdfo5sRfB25+TZpRFbthKSrlMk7I09jXcF6PF2YMR/RmM9rNhaLS1LRK83KTdI6DrE/nYVJTm
XSeht+Oej55Fu7B4uOW1SMguZmGiIsBGnizb+sAC190FNftj7JPVSoOPOiKVIPfABtTm47b1zLK+
2qm5bbsgvde8jO3Z4itoGWfLBwpLa1jhkZ0CtwdLbHO3If9CGExq7XC0kIkswXTwYsY7nnB4UnUp
afIiPi1gaHzvBNupwdxOiVVcmi79WTOvoLovM2mq6x4ihyI6XaMtJ5P93Yjyx4HCqmPPx38jM+O1
mGVJ7QUPmNh7ci3rJnpkHnGmlPEcsrPE2kxlS0NozzDJZgHFr58d2vYyapyr+G7KMmciMzTHUht2
WZEfLVcmoaWzRh7T+ZEaVBZmQZh1HnIHZvvdqJ8kvTaccDsStDX3N4vRcOt8FSbDato+j2ZcYK4T
6ZmL8qur6XBw9cjYzXStM1VyrHht2dynsvxZTPQDiiT46kT2bGdx8BYIfQZcm1h6R/m8LYZJ7OPO
X0vZj7sFAObeFoyKs5jm1HKsxKaleHG0pTh3jQ5YZxnrxaYGyh0mN3QBq+Heio1R9Pm+J1a8KiB3
3ojH4/nwOwDeyHduGZU4JQ2OXyBGq5TpW13n0XNVTNYpa0iKZjVTE7F03cW244KNELZafWabF6Q/
lmU/xp6PkMTIT7FR/WkyYhZp4+obp5XbbqAPkj/u25Ib9qvs7XvDJ4UWpWW5OBC5LgulrdEE5s4w
FVltJcwXLTkxigbY4SJVVGCf/gSKWkadTS1iOh4CWMAVj1n52LOD7o2W9dnUUnWqaeeonJeLS+R4
8eejLUrUzzzKuJKOICU9feRBH/aLh0tzoEUpbbu70rERKB+HDUuFGkzKo7uZkSNnWP+zDPKvvECx
m6hkMl/nQ2nGzk4G0xjOU3SaAcfWY8lFZcxGm3rjgBgx32uuu49uSa6YQuCmHeWWh3e0GYa53UQN
5cyzFbz4k7yNQb8Twhv24IfRBuNBs/IsfRf3c3urkyhba1wuDDGNOyvzpxBEl0bF3E5p1mBWbQzB
rybpQxKzHKcsihqjgn30UBgrb7J+Gyx0Haab+7zBAeKVn65ebUUxHfSlfvLd7heq4TriSpRY+HN5
2Aw0RXsmV+qu4RWkiN5twlOYuWBcbqmS5GTRNMW2jSeMPUTOsapYJ75EKRhh7KMb6bJHT1CmFo0c
kOypuqczTyaRjP2eUShfQX1jUpdsB/KNChfGvHZq7JbEukQZ4x2m/++SufQ+MzhupU1c8cN4dCe6
e5pA89d+Ixzmy8RX0Q9wmhCH1qBsa7ICHm2EvNxot2RSPw62EGs5xJdBMZiZHzaKyTQUncm+JxSK
17QVuemAcLaK5WyBOpFOVXtG2D9NxXsm3+SnYkA90T65igr1HPW2prsCWhSpy8HhPLNKFEkqFVMa
M47khR0j/pEvA9hp6VWsQ0ooJZqBeSI398oa6nU1sLDzIevvpT6DRJnJLlVMa9UF6ICgXD1wV1tx
r50iYNU5GDAOLLZVfKwj17HiZfnpnLQaglaA0i6KqS1cm7hTkt1mxdu2iry1FhjcXNG4GViup/jc
SJG6Hl138bBAg8t9A8o7gfRmoL02g2JF+lLuWbG/gv51FQc8AwSPigw2QYRbUGFPIcOKHY4VRWzy
HK8VV6wrwnhUG10d5jgBPv7TKxC5sUGSbQUn1wpTlgpYxitCVR0Ic9d06/y9Hucde5Oh7iNeM2yX
FkU+J4qB7hUNXSsuGkfIsHcUK10ratoHn+4UR90porpWbLVQlLUAt87Arh3FXzM6jM4WSLamAwGx
t1DDG+A67p85aJDNam2rA3SDlyLykd4foVhvwllXSWnewLAgYvLdx188h2DDFSVuw+ltvPRBBx9P
R4YRFkB5rMhyi5l3p1jzEuicyTqjcjD0jgNN1pO1lHP36ClSfVSzq17R6x4Ye8Sggt4tllC1yeE4
c5t7Eo37WiwOgxxGHIEi4uOY7QH1Ewefx7+nqHlb8fOJIulze2RPXBPBeJkVae8H277WNgZRMA8Q
Pya8Oioyf1SMvtr/5q3Zb/CMOWMBxV8TFgTrL3MKtcV7E7Wof62R6LfV0EaECoBCEoEYgBnmW6pj
LZu9J8MIJqIcDuwqLgFOB95Tq/wCmbseDA4FxjTIY1QOz9NEyVkwte/OROFcBlUvBxKcwD3dXqTj
sqPOHuySXRJb1mRvBUxdY65PhdEkL1Hfb5iq+CdIcwwpZfPbJ/7JMK+v9/z8fggfghuZQqusCoby
K7SIFgJlXEiUe2EhGsEAuYSXLbOjQNBAPALkXTkbONSJtbq0nkXDh9QxcDvgxE2eFnQPbvSu6Ym8
1PStKhtEO5LMKg1qJlt+Rb098AFjMxIRknfVJErjLVbHvyc/ftJQI9Fw1q9M9BNSeSgSr3i3R1Zo
ylBhoKrwq31fbCu7n26j/TvQy0epvBZ57r+10ZtZwBbbynxhaNHjnCfMd3FiaFkCS4AmA+LDWHeQ
cGsbhUaOSoPdZhZWBblVlC2HCt1GrbwbqfoLKZSLI1dWDs033gfl6bARduTK3LFkLEE4DP7RkXpw
+jhYyvIB2kOcTWF+pH3BcQJsILw1Ni6VIidSZfFAuI3np88G1YI/cvmxcpRnxTGNKx47x1EZR0Zm
EgkKEkufiKAgkVpV7WmIrYe0yVKqjWLmJZla36leUSZMvOCV34QPyCGzhumQNONBVw4UJopL2h26
gb2mI7z2CsAlWNm4450q25xJe0QNYsL7auAYaHGE8Zrho1DmlbQjkdHiYlFOFsvtX0gGM+VH1+Kh
bcET9Ixpm3ZC61NnAKhxvQtZrV3Ik36lVsSZBwWMrVwwMVKYooVer9DEWMG9UNYYJ9F/1C4JpMzC
JiKAiToUM5FyzQBcWtuGgBuRHGQm2bVTXpoRQY1bcSJOFvNYxePdXWwK0+Yfc4fJOfN+zHX8ifEv
Zcpj/GGE9FMOhhl6c1GcggedMJpTu+aPydeyjfSKluSVSUeSZnmXVO+OyDUQk2AiompyYGdZNdc8
Zx/aufkWiS1zEQsFGNfns2EvL52sJ46XOtNudGpN3v1q3Ey/tZ7Gl8SfmJ7nPVeSJSKk0ZS//UYP
HjuVzuPrSPSaYRARzWinW9rnoHM8d71A25qmTmAPp8CaT9xvT5r3pnCZati1UtDU83nioEUBIi+L
TE9ANLNFXpJcu40icg4zdbFtMeKaC0hlG4bRq0pHBuhLLy4x9e/83h95/Fv7lOKuJwfNGUQmk1CN
XKllk6ZLdY2fUdfwvJ2yWyP6r9po33PLuOIQji/YA0O94VahdfanQdUK6JjgYv1umdH0zAY94n61
86sUB7oiuYAiwaI6YwoDFpPHSurWhlf8E1ec9IHSyB+dKxH0jC1poDT3bkuQ34VTt7ciPQ4sxtb4
9+owiVSxsk4zqmh6tFZi2dUyeKML3jg3ZrMA40zcNskiLXpPhaHtt5vKKI9Zb32kCTuyWBM2gh6G
J+NQn9IGs5s1Bz/wCSxb0uJPqRmb2wW0a8sqV/r+seHG6/jj/Eaaa52gjvhO/v5/uOaZuf7//l+f
QK+9mO8UWNfVX0gZ1Zf2P0vYrunnL/ErHn7923/zf+ga81+wY8AzOOl18l0uNMd/Oth871+u7xGl
VrCej4QNtu0/taaG8y/dpLsksE3LN+Fu/q/W1ND/RQCQEgcHAASOx3b+X+ia7+qnv+AFBJ9Yh5Pm
5jdgYjb9a/bcK3Ti8UXL86Nxd3bDhzoQ4RR55EEIJ6Xc+MoPygI2Cem4MW8fDGM6S59DsO77YZTI
99SrDuPiHJkEngqGBtxyYOyH8jkaun9I/v8b+ELCVWcpbjN2Idv0dwd17VqNg2dEbKXH25kAQdbk
O6t6aO34JluyuMsDMP/+v/x9/je4gaEIw7/+hPi7g7wwXZsGO5ahf/0J5TB+s0SusDWDIdSMelOQ
RautczzOhPVdZuRYWbufKF42DXOA4YLA+sk/uBbLxiUNe93FhONW/1TrZ/ybPlx9pvhA6appCwrr
b7+vUXSOmAd+X64RbechDstYu1LUioGEhDf6GG7NGrFy6dv/QCB9fyj+/iMxkei7IGPQKX9HCp2m
Flnlz7RuEnUl+3nQeXFC8dwGX2dIHiUURA9lODdR6NZzsWqJITMAyXbOVDIRlMmXP1PUgeWcIGL3
6HPxzaS8G9P8ZOnLe00wfngZ3e6SBRO79vShZJzFvdB8Zoq9EhRMalzKKldfBx3zOd04uSafYFXK
Xg6hQ3pfD15SgySRn6zdgRsQ675x8V782dnBJZMFM1aVS2IdTzpoyA5YeNcgJu1q54X//N74RB7b
U4eDa+3UOAC75jAnRkF3u9y3E/IE3tYrYglnXig3Ix7u/OZe7Z5WaTPikjhjAXbnz7gz2fc1LRt7
Knj9kbsc5Qc4Vf6hV8lw/+3DQM2KqQcAfHyFFXf31w9pZtLvUPDC2o7ufc4PRbIx4rsYTyTNjXSn
iY0XUbWIXJU8wiqgGegFee/86uYIBEKrP5KHiXvYX4RdxkIS4Bk3U83u+5cIVlwAfE4nJJTWGi3G
Rgi7ChqT1QgyNoF9C455si9Y4wPmLrsis9Y2x5mRu1Xctth9i9BstlP5A31jmhKLlaFoVu58M2Dk
3LWWEs5Pn/L0Upjr0bnp5Wc3bPpx3TfqVxRyS/90Z26L6tCUq0RsoWRt7xAFx6BHlXo2s3DWtwXS
bzw+MNjlzsXjIjfsOJL6YfAPEzfrfKvpjwJ7Y3IY6ltVkWXdQfNFIqTYNmp58G1sLqE6Z9SV6T83
6bGgCkoc9UanU/6EerUNCFYfm3GTsSvwSe0PoZfuJ/48Tbyf7VMm11p0N7wdsduJIFyH+GPXpjc+
dGlzNQnbBnex/OB+PCVPcXpY+ClRUp6ibALPoMzgPNUmElXCiBzPGOIYktqcbT5eZwws49aymVys
u98Jbef/VAvE0+zvzzj18Qk4qXFL5xWlq//7fyGQphjDR134+VZ3Tnnw5smngEiuvyB1K1appa1c
/JA5vcn5fGEUAvxlrlOTcV7c3bmw3xYz340twT7k+QuBptbGu9C/uJxJtOmp0sbN1JpbznZkUcK+
G9eGfHMNc124X+1IRbjFMnJ4oL0PISQxEmCOubP2NVdggu4r+PnQ4vM6FV86maeZeuig+PK4lZXc
BReqiiODs5TczVxt6IwAECTntNVyhvG7Ujw70UMx06K+10g3VPFj1n8QjdT1q1k9TuWT5j0ExXby
96w4kW42cThQEcasYWIGwHyiuDHWYLi2SfS1rSKgM+6SytxKIptW8GAF1zF68HHyOXvQz6V90fsn
e36z85uI8rVDSNhz3qz0swfSm8iwSq8hDbkQR0IMxyIwdfaJ1u0c8WMib95E/9R3a/2bZpWJauCb
DDBA5jg4/O0dn+JSSxyvLLettvyayk6EXmPCU1WWQaQfdBEFaXG0U3ram1JHCSaGzRSpNGeZhsY8
n82kftT76RIMwQf2xJZLkvwTOeZADfdwdLrosxijs2PWlAxQwA4x8CnT0Q8Le8l2fdKRsLT2tiQI
UmVzvBsq40PztQ2er+Qf2iM4JP39fc2ZysIH4nA+ogzF/nvZZcaj2U7TIN0SxG15QaDxGjQkPQKg
ddPZ9B/Gw29kG1Dto87FcQKSGCMU0p7LFMVtjuOUkb+uefQ3Dv6DHNdaa39oiXHRO3kOIu8Dg7tY
e+WCC6jtB9yjxJy0/JDE3oNm42znkMQdXDsEmTusAmvZNWltIP8Iwi6nVtx8r2Lb2zlu3WNavlJp
VvKN0uBIMs78BQb4zAidtju714JmZIhY9iFFrBGhqPfMKJ+RnKcb32nDsVk0ZqEZt08bmw3fKAI0
xdbgVs1kjme2HhEHi8vynCC1CYtSXDPSomByz3qJG9vMI66BalxBjKVq+Z/0FZevivUU+ziJdq59
SX1xqhfWiZ7LR1NzRLShxVK7CnufY876qM152Ghd42/KogkQ2+fJk7JnmppuHv2mhAgItOL0bT/0
U8N5ntOJ39OgVSfP/ChdZF+m7md34N1NPYvkTPcb9pHUfKAkz3xwTP/FxZ+/b0lynJHRj6FXqsJ7
YjObPiPx0mmC17VNOjTTHH6sjjz0uuYeeQhtuRr7jxkcx4MkzDQY1rlaJIF65RUu3IVFNUnosLH0
W2yBAJZ8O5hmd29WialksoZrL62GPW7dU7zY9msz6YNd2ya7Ks/yW2LqL7FVGB/R3Dln/oZWsRcP
iEz2tWEJ0tjYMb73bt//Ng0m8rRUJmfa/jiX9OlXNWXDVqtZsKJZmw9FNCi4y0m3JquTc4avis8R
bspsAN9uUrFNYnI+ninbcxsZr2zioi1iGl4YdfJr9mfrQhqs4oqfzGHvuNq292EI/QD9aFC+iMDz
2Y/IbG3RM7CrRPAb2T0WD1EDEObbrsmCnYGz0M0J4pZchksK5o9G98QhjmmgKfiOW+R4p+QYu13H
X1fB29f5WAqbkHKZ7a0+ebH1ed4kBge9aq7uzkg1K1kiglOeCHaWZHpUO/HBqZxp/X3dL4P6EQNJ
sOqL4Go5Md5cvQ9jpn8rkn1YOgFzdlpasbjkKDkmuOILDh5VBGEwRY/2BEBj8h7AXfWGP+1Q6UQB
EWu+SkhJVBMWDQQOaRWtPyXgsbLg/UnaaJ3l5MKTmXt85Ny02mvWVdwRvFlwlw548Bm+fXn+QJNI
lHE5l9Y2a77aoWTeaRHVMXOxT4203ZiF8WfWR2OXjcN5KNWxopiWkBiqgfNWimNaO+JYTOaDWfQo
6Mn+nwy1vHE6NPrCx6q3NHl8myidxjFY8zYzHU7yevkh+Hs6BaQSj0U+IvkHSHqiqUHWQ38NRh4/
7BH5StoUB7vp/Huys/xQToyseCwca5aWeb0YmPkCjO2z9xjV2muJcW1lsXMAz7HXY8bLs2Jzs4ui
8Y4gy4P33rQexx4XpNhKDzGbk10EgryNB14ZpUz2iWVmW3Tx/TadM7x8IHMrIXICZwh8xEDkuy7Z
2pdx++Y7WnQkgHzieW2ECMpVarvcVHHBa9N6zsBaGD2/jbnOyTi+ZPWXnSdOaEbRuyiByGppn9gF
DkRg1xpM1doV1iuqQEdBpcmOb+m8dfIh27EnztPc3RFMsPhmITLql2LClcsEPI7yNiwmHpKyw0To
CE6AWUN/EbubpW+OLcaBrRkVm0zDJtD0DTXMkaRQmI9AmYMrAwYI38i2U9OAc3Kn2GQtQwEYKHrK
ZxgMk19F8nlmeL4QZwT7SmBI1nPbIzcbeqK73WmJQKjMlkJcHekOFmgTBEbYPiUAHRNuXrBx/xyM
mIIMr3d4jnMazVxxgKXd24H2TgVEvpkqjuhCdpySSe6nzSFD5sz/B7RPA5nmUZKp4z3+UiUvUwNA
pMnJDz1PvvHYhuhD9bBJLcPacLXbmiMxNS2bSEuLdgdohoGaBrZ4Gl44kvRrfSrGNYkkVbTe1HiM
looanyGM6xaFll2Tcau8k0WGNTaJVC5LR2xmNh8DiCCNHPgqm3gkYw84sBbnsWaygKWJ+oklwY9i
np09w8OwkV100HBH6XwXePpXh85qWBlUXYcszniORnOrI9zjs/nbmWNt06Gy090oCrkLlWuwmPeZ
qMG2b21MDnctST5JllBzxNExcSU3Co0rJOtKfuwUbYje9bDGIvUohMfNMS2Z8+beuClryM2upF2B
2CaQ2ZYEGRlWT0+JasIRe7w0AuJDG3bpCjVnH7GskIuZBio3slPIr/wW8bjYaFrarQu+r8RLcicc
zJdSBv2BObDYWn6zq+KePg9SUYdkHF1WFlhOdetix5G1njLD2XhTN6xkbAE/8P7l4klGwMU7XS8o
OlkrJZqv73w7+ikIuKjpZbC3UoMz2pduFNpTpnF5KPixrupYO+bcF2+FM3o3DCvuaS7SU+aj1Nfa
6TAVvnGMxGIciWUbawTekgYyIzn1/u9gtnP0bkt06n+7nEHOGmm+8/e/cc6GDtEeOgcIN9F7j6d+
CPgGJgkGfXQagi2j3oTj7IJdBtqdOLY4wfs+J7mpH4paeNfvf+QcV68xRrmtYXR49AqG0zwn1Eel
Ly+9+sf3v33/o83m5wmR0c5aXlu7Gwso8/kPKUxDR/+pu2FPbP8kRbxs0Logs8tz9Cs61DDnoL3e
RP4hmrP0XGFWDCb7aqadubGr2Se+5kVrQEpS3sBU7B+r8oj6jcftuERsk9olNNsyPwS2HbppXl8a
4QVbJ2FXWeISZyPEK/eSqH8Uercz87g+JyUGg7GNx50rW1bobnOq9ZEbaVD76zjOxI0/6C0C2yRJ
0QdrDb3IurNJv3kzXkcWV4+FPQiUB17wVPWxdvGa5JThapz0Ov81BG5E/iqhZZDB1D6TBlldvp6p
L4vnKu8W7Ijt+O7HzaNhNSFIrPlQxxUrtaA4+bFah+ktUWKYy8c4QRdnNNK4MM7urzyNoAjRe+Uz
4pyaMw+gPuUKblNB3Q7eR8HP4NK0uAknjUc1/nFKC7L4WFYzWbHR+T3RAUaITyw3r6RMtIesXpld
inQh90hnWtEaj3jOaang/e2Qge0iLpmaxrJ38qps47CLu1INc+ZGt5y9xiYjUSCGzMVyLWcbKjsx
p9PU50SLDPFITPUMls7xS2ofJUaU/TDH/qVsOu+S0565zzLr5zC/OwseBK6WfEia5sQPyb4LKhPv
lYFpMFOvyG4YbrlDIcHQz3zGo2WbOu2wKedmfBpa67mrbAAxoulez8RkiGJ7m/EqSBPieyAW18oS
97ld4kPFSIxjP9x+puLXNjlsSwWyUxXNDkamY3NKhGHg1jvpPFuimE72Vn9lgUS0G6ly3saHRaR7
bb6hkmXDTxa8V6FwzmA7B77dxOFCqVmwaSf9V0custDnt2WqRDjQf6PLh0AFznWS51JF0K3oJFUk
fSGbnhTlQZgWm8hIcDmXW0NaVFWpQDvHT0JdZNz5stN3lFw6FX5fVAzeIw+/qGC8VBH5yC2/YD3q
EAqvXR47EnYBIxSR2QUnUd9bccg+J6TuZ9L3c9u+m4lDPEE6pIwWYsue9baMXcM4inXsomL80btP
pj9qMMBXKuYPb8wAajauE2EDOVoJenOtCbsRQ11k938mED6FDdjwA53iCMT87mHnUHgB9ZQdZ6j0
MVDogQGDMMIi2K0ZrykFOJsja0OFK1RsGTsFMFiGPOsQDYtCG9CeH3tYh0blghT8YObytVE4RJX0
DzE/K9FgtiAK8cEBVeETkOnvHPmOfFB81jnjceo4zmCGhLvgWc2mGBKjGvrX2JzPFYRGAqnBSmqd
TsAKlCysZrd95G+TmdeEJFphHryHuFRsy1qAfygQRIv1pyGTjwOEyGLUvPRhRlIFjzQKIyHrH+Zw
Jd+/tKdQEw/DrtbQ6aCl1ApV6nekwBRdESr2cDZgFFYV7MrylahKcT0jzoth+Cg55S+wLi4QM+TL
rBCYDhbGRfS8KouXGEYmg5VxFTTjQ880UDT0x25Sh/NUpn0NCrMpy1+cf8mDQ99A4WTQOJgCXkzH
2fvNjG4r3+REk/cW/I5lKLav+OwV2BORkrAc7QtqRlsXCv7Jlk/EdRt2LB9C2k/EfTcDWkuALPFK
AwI2fTCiEp5IKrCoHOWHrVdn8gbjsYM90jj4r7L0d+SljxFsErDH3lKwEltgZO/2p21gu0rJ6O3d
pHsD5UhWUsFOwL9fjklTm+Vi2IeH4tK9n+CjdMVJwUsFcFOZxa/icAlHantwIavKpwnKypB16JsR
Mnf4q1qBWJ5CsnQFZzGx2C/t8lEobGswnoKgvtjMhBXUVSi8K3D8UwepmyjuC/5rWe6FwsHUr9co
PsznqGaKvZ7PBuS2+1mXagP62iqwrIcw0xRqpsGceUKe/WbkE9gHL46b3jTXfgBmeXYUrrYocI1I
7LGCZLMh2jLItgrCbej4GjYKeuug34piSkOEOU8Vb++kBFevIOWAxB4Nhc6xYgcwJcIrSK1ACbw2
UHamy7FZYXcjd4pVZ7inprc3lkEMcCg43iTQei3Unq3wvVqBfBjaUgX2LUV71hVfWcL8Wb276Wei
ebCAUkGBq0gBgunMjDUtfzBVx9vQfRgdR0vf57ExE2+c9XYmkMqigPfpjrPtsHYUjIgSiz+GDQSj
QMUGYjFQ6OIMwxjAMhYwjbzWasI/GUYC8y4V9ogD6TzCQcbT+Mpx/k9vOMBFo+TP36MuYhMso/Jl
YuVD8CDb5oqu/MYs4S09BV66EJh64l4hiyGYYDMxU2Oehtb0dO3LSM0OJzpDDD1QnX6sJTQYz0jB
nhLqc1D4Z5YAgpqKCFVoaAAj2ilYlE51LNnxmgv72tOKgs9aXDJXMUkxKdRUQacm9CmPRDz1JnMa
lt0krPwV5OEuV8hq6b+W3whrvXx8/9Ajup+zrnnwnRoiOY8v3ewYLFMO3JyBCUlsbNPYDYDeVUkz
sgc9nvLNHM9X3VzApzPr0cdmAQ1cZDsTpolbP8sSal/WTuocKwXnLgrTrb55Xbhd+N0Zjrfk0VTB
9TYE6tycYYfm/XDl/NOD/yXFReRe/1nBBTvjlU/9sVz0J7v2MvDZn2mlP2XV+JhDFdvQxS6UsVOh
bTdyMGeWOwY5szjH4RQpNHlRkLJVFNccJNW32s/BKnhugTMTPUYIE71Vy1507iW2FWkGwaQw6Bwe
uje5WDt4zjVI6QFiOlPo9MCZscs7org948Mo+eNX9Q++pisL6npU+HUiqx8myR1QEjLj9k8XTtvq
mweHSO7KG7G5CXLt9A9YNCi0XwQHaaY7akvws/P5699WcOCVAsIthYbHwfQxwoo7Cho3FT4+jYDk
k0LKW9hyq2VmphYwMclfPUJVg8p8K+DR6ZNnWmD2SUgQEQCLq0ncdL8Ror2QCTpiiCLDmW7yNAZY
1Z88hb13MN1r5vdvGkR8oz1j5lk2tkLluX/tyZb64QJF7yqcPldgPQNH0ESq86qfnQLvK4Xg04P5
gWUHKL9gyhnA6Tte+zMFlhGT2Shv1Gki0p0qtD8ugPwZJ4ciYpM4UfNivwLYkZRiAGsS8dYyDtIy
b5jJODwWaCvckcZ5mKV+n3ELdDgGehmdJ0D8MG9A9OJAWFy9cBkH2aHsul2N+KhN6CUpsJSvRIuw
bE7UfG/ajlTt8ADw95H/Yc+lQUnEYIedWA7usPyRuBEKHAkNroQK4eCaxMhICoZzjRIqUNEz0kQJ
9GBgW7CxLvRKv+ArEQPazYcsxcyAoUFgaki6Yl7htmUiiN8Ifqa76HwcEvwOE54Hl5stb574Hrls
M1Fck/l+RQ1n3myuPBvDZp/hibe8cOeNkc4vphJK+OS27Sjau2OhbWiVf4555a81LBQd3EwYKDHF
rBQVDqoKpawYo44cuZds23T6qrLkbuv9QT1PRqW7oDyLWYpSYCwVpktkmqulvbbtsVOqjAFnBllV
nNV19BoBx9DcUJN9lc95xFXX6aRcS8/6iZbGXmOIBEjX7IC9Qnxs0mbEVkBcrimOfAni9TjOUMut
fK2H7s3TbcrOIgRn5lTtNNnUPNpIAaPAk2GtiX0uCFFjDLGUOsRXEpH4rVFKERe3SO34F5/7NzuK
8YkCozf1FxaNDAs7vCRBqoWInrPJ+PSwlghmFSUWkxQB+n+wdybLjSNZFv2X3qMMDjimRW84UyQl
SqF5A5NCIczzjK/v4+rBIqTskPW+rcqyKiutgiABuD9/795zuU8OrUQIJxItaqCQJwL2iQUDxYOF
MvVuv4115sh+315kJhW8BxeGlMT4yQ9+SogqEKmsVaVJWEjttlXQlSqAH8HAlpHHhh7WsJLwWchi
CFghHURzBVWbFOhdywSD86wdkG5iigT0MivkSzNW+9FJ3nt/RBZfI6q0Mizu2dvcywfyX7PCpZej
K3adEVxoSXgbF8WrXu0gJv2woc7U0GccKDQ4nGEFYvGAiodTRKFqIpg1iQdgZVAYGyl/acgLl64C
3DgNsU1jHC8GGusOtYBmu/jjoeIgD+tJZ/J+VD7FjVdOd2jwqgSBKvVIPVS0/x2DctPjsdeZfjND
XtVQeBq8UjB5AIZgQm9eLFg9sYL2xPlbZk5nwwEW1SdI0rqm5dzcXSl9/DKB/CMhAHVp904K6kqO
8W0HISjsQQXxcyJUdeiDTfYx7cw7ZMBM2uALDW5NKaedHQisFyY2T615mhpnZaJ02YQKUdRZSP1r
5sED9CKyZmlpa+arlrUnJPkLUuFfNAU8GhT5CALS7PUX6C/fYw5j+8w82g7MqI5j2Qg6iYAXsUym
OUVjXqLBN57w0pmnj3isNNqnEoth7gfXuoIyWQrDMfSjBWOovcGDfkwEhGhITj0CcRQvz5ZK8au1
8jb0GDanCv8UKRAUMjbKb91+Dcb62IfWCwFCw7b1abyjyHykmLiLPVGzHlpiGRjNtscjEBQjpgiF
oaoUkMpXaKpmqs9JN/3I5pJekh0ByUgysu3qLTy5904BrgyFusI8RnyvfsK/1ZHk5/VrM+DVn+jk
awZAAU1Bs8aeX0JhtJQmvV13Cq41V/Ktl8F11QCBINnVVxiugqpw4Sk0Vxmg25uAdZlQuyboXbPC
eEl4XgiDoUgkNQSuxqG5zEO8IOlx0SsQWK6QYFbd/xgS/8mmQERvOd5MTf3WjezAlmwfxnSLYuZ5
jjKscQo4Ruv0VCsEmc/j5Sko2aDwZGYNqExwRt/QmWIoOoMxy+CZoccSWy62O8cKduYo7JlrAkAz
IKFZColmwUYzBrEeIv5QvbHOVtFpl4Fr3Nm1YEuArBYqxBqhOM8WzLU69h9zDTBWVwxAxDV6wn4K
FEah2pj6HJucSychsNzOJMdBbofWy65iFzYQRdl2O423Zs2CrZH3xvy/czZhIrnJsOIkzDhYpE/B
rCBy0OTaCpKbJu9yb7geQ7o7CTqZKLkzo/KsGzgOPSviUKFP7oIGxTkUwUM9pMtOQeymYH6s9JF3
SRNvXUu/h7QWfjeByXFwt7NVXlBmrWE0eIcEQ61fR8GGMc7CTfB7oRC9sAlf2DtGCFxPN36Uaegt
syI/g/s4BzPufAfeeIy/XU/LZalQfW3IBmQ3bOhBnU7rRpKZJATCfEKtT7EVk1mUxj+FXm/oVrin
HMsG7KJNqhCBOqzARkEDa+iBBRRBYrl1uuTU/BWEQQyI+TF3nrIITyfz8MOUIKaASdh8wAmhFPZe
8ppPDLsyEWxGtBWtl65wqilxPnVCjhUNq6fCHioA4lCDQrTTV0iGYD0VJJHjU7ZmDIcZMbqoSuqJ
Yny0dcCKGHofvW2k5+YyQ37bQfBCZS729SA4wxrRWwKj0VawxgkNL89pAGS5iFeNQjr2PYIJGrU8
lAr42Cv0ozfzjulzuS7xUG7pW7xJy3t3zXWuuJHTzMii8IdhEUxzsHbd3STEiRoK/6biTo41kZhu
zXY7p+TCoIrAup9VV5MD0awI9eyGzJdtAYIJAQivDXjLAcwlqViIgQFfegAwJ0CYsyJiBqiROxCZ
SAaIcwoq81yXdX0xFviUw+klBqyZKMKmUKxNAy6Vo+ibpeJwdorIGSk251y2hmoK6giyFLlTMTxN
Fluzjn44iu5pjEirwa1JDosZFjhcAWh/Au0lrkn7chQjdAAWWihdcgA+tFAcUQwDt5YHWRRcmHky
gI06ijpawDRfkOcRsaRQh2bCWxVyfIHMd0XoWH/Vd0QV6t50MRVX+PJwBjkUtEK+wGJ5R/77qikC
ah3BQp2BojK+ShQjtVO01Egi9iUnLV6GZfwkgMahXUfU0BovExIJt2ekmRSD2MGiOMFyOjfcwKNM
zWs9BpbcUlMNwFtdIK6kXAarQM/Arbj+iwhgwNqK+ZpM/qEOKorVV3MqYMLqPbkek7GcIhoTFvaE
SRFk618kNN61iisbAZgt/Oi20dy1wLLqAaBtRPNYYICJ67fZcW7zAmCIQBifAK4tFMG2UCzb2XZ+
YFh/dWPj0TQJIA8RciCZmBdI2hxSW5x2q2nThXDQ+hno+JgBQbuh8+uDA3O1+S5UebTTjafTgpzd
aD3mkMAA8BpadIsDV2N++U4sz00bkGMngTdjQCPSCPmMYvmyMO0kqNddlTnXOkZG3BMpnaeGFDZQ
wJjaFyZoYBJ5MUIpWvCouMGzSxDUoPB3YkZ0OMzpBWkR8oAsb1yzJJWL3mj7Q1kaPC0f/zWqu5nX
qLgqYzuloEtobzVJ+1Tqpz7z34I+jK5Kt2+2eVy/l2NNImLkbQ0yduA0IkBzcK14fNMZ4HmcO8/x
XDf7D5fx1FA0owGkd1xEZ7TnYBLM8dKbW3vvdwFIPZzZ67bK3jnVjpddIldFUvY79CpileQ0C3zy
6o4Te+iHObtlk+MgHRzc3L/HMyZW+NtgD7lRcNFiUlxKRPReUAzgH70XF9zXLghRK3gAYIaauSTI
hHtpxsbNXZThh4GKna+dIq22cA9+NYoH0Yn0bh5L+9CVCejMKCC6FDzGqrJxUJDAO6k8wQhok+ui
g0u82wbJypTn9WNEGyKdcxyfqZXduCRHzEberuzOmtck3RsrS+56PbxoPZdbWVRkZAoLoG8fx7tK
7hk5U3AMFmte9B7byP3c9MazV5o1XQSZfvABIsEE1ndgivci1Bdmi6piaCe5KSM82XLiLbCtWuy6
zHpoY2PcFZ5CCJcCgrxbibNWcCIJqk2VlfJublrIROPtMFbjmlQhX2E/SqY+9ZlILtJzBvPNyqgS
jIxoKYYS+tqMdfwjeGt2fYXvuKLDct9nIyKTrL3FOm3t4CM5twhCfxRkEW5zvJgXE0VCjqLtjpEg
lXVhPLpWrF+yQJ9AWSRL1zrQz0dO5xec5PPqNU8nCjCGPmtLOkreWD0zaL0B7FPSRG9YWpwHonrl
QXSMBpu85Fez58vST4F2RjSzpCLj0+w/YlJflb0cDjxc9HoZLpKpdTAsCigbHzHK1f7ejTJjD/qT
sZ9NaiRKn7HfTZzubmmcxeinc2c19xifM33cmHodbh03MY5ZAE0LWeQkeu1ZlnSt3diNr4iJSi1B
FaMm22IGc4KAjrH8eF83yamfzWEdtIa9Deayf2g1jxK/6dxVyoB3NTc4ahqtvSZYtX/qqsDE+OQF
2yZwVoauG3dTj+3c5RTeQwhedAJPWDFM6EPG4bLSwHz1TbwyQi3dkWoqb2PC4JDaWTdp6ebryhHV
Xd519S5kmrAyA6RCkrt+cKPqujGxUvqT0XGWjPRjGiMLNaFsmOZYX0kMsCrC692xewlih1NkHGyd
yqTLpTJunYF3MdYIAbK67tmhRqWNauNFc9M7LcJIldmVuNKqKFlqWvdDN736qqLdqFFuXxW9pN4q
skvUH+q4N5GVa+M2qWRurBu3LHazwwpBsyPacRC2ecDb4DjG9+EINSEBrWLO5tuEp+45iuarZuJZ
n0dQx1GOjHTUmujG5BluLOQPM7vJjTN273BsSCfG8damEQngRUEErEjrXYdFnxdzlehR82iH4+NQ
debKi1mQQj+lG1aPPMF5rh+07ENOSyizRYSRaPhuU8G7SowMXaYxNI8zWrWBzsYSsGe0L8du1Wum
dWVXabppuDTiKCcWFpfKmRp4EVnlz1IAHHkfWnc9Re28g2s276IArSgGbE2iOtI7ysveQUDndvVV
InXzMPl6vETS4a8HyY6RIcW75IlCD8aX8nqzP3d6PC70A9BR7RLpQANS3CRStNWdyzwgmtlHqm65
/jbPlAC8Qj2VMy0kLUnTkQDlb550XwEA9rclQIA98/FFMthiofc6XrBQWQERxDkWnegMy/SdbpVY
7DK6EAIY+iIlNfzHVAzZYe6eiKGKPH1Q2NJ07xUQLIyyyY8p7hy9pjLUBO0SAK6btmk7NIA0LPMw
Ek+Dj34ApdaW2+WRnjE9NW5HC6YL3ky9u2a8dqV5c3ZClt4y6vSwDs47q5iPpmkRpRib5SUtsx2O
VhJL6dRthtSkzQjHvoOL0JO3eCOzLr6Z/AJBrOC09fG/AdfyCaVMf2mlXVxILyov0Ds8CKcAXeZW
t2PiaXezcJLLoU7e3JvZn/PbHsLDD85Lrhgy4kXcBs/kL2diRIWDZOUP8lKzMUTIKThatt9ve2P6
lTeRtUWnUS41J/euq2H2rmdbrxBB0Spvk3zaurPfLK1E865dsmgXXu53F5VVQenx0F04crxMecSa
vO1paiAIWxKZS5p3svH1xEDzK/yHFpY5zTT8Xx9/G1yK1H4Iars9T5FXnoyxfMBGDB7VNR/tWJtX
YTvYeDZM+eilcJiC/NTAQYOgnCF6Ixdw2YMcNQtzV/txtGJsGIAFqt0H0BDFsvZ9E+YQ4ZNFlhNE
nBvpdWocvQ6JUTjV6XKGVFD14OlSTTOWYRLWW2MaZ+zEtwUtosVYpc6eA9FP0wVKPIhSHvF+2Bs4
Kjn/A67VRc5iRfemfNFIGV8YF8EUccTQs2MnRrlMoTB4AXoaEcsLUN4qZRiAA00SSuayu2jEfCHV
u4edftN5KLc8bpZpXg/VcJNbPGDCpnGThdl9gfGUuAP9WiaOtp2xgdC2bdGtqE4L7eyqI0tG1+je
GfG8CyODCrsSDA/TidQYBxS8Xt0X8RVt1GsRK0RaQxpOVz4MI40Wd8Tb6iZUrXoX7KzoEM4OwXXA
O5bRgKBGNt05SuSpdHyUXUiHhis/m68wgtyGKUEQvo5d0r9LwXBm/fgjsp2XSuckV4oCWOmNPgUv
gW8xgsUsUE3VA5Jd8LzWdarHRAj7EDXL4n6AwNYyXVapBI+O691qKVp8qAc/W4umt6aNGzkRe+eQ
45eaxRHC/l2fMaCBSX2dmr8mDPdcS9k807gSB98gwFJYLRqWwn8BFXyaYuz45KHlS69v3tjQ3nwJ
I4dWxT5gDpKiScxH+lf0H4zF6CY/tMa7mTV3F2OAWlQRdvI6YMPU3WaJ6xipZshAqB4XJh1yzhE7
iDi3JT2JVRn2JP5qt5ZMkYo5/sJMKmwqlfne9fprVeEy1HmaWoKdNRribePQUadUjmP8z9xEQIJG
DYA6Bw1Ex4L+3qKR6b3VGqeZ2mVp6yiRo+w/nVz/7yb8zk2oEvn+dzfh+SV/yf60Eqr/w39ZCR3n
X8IxGKW72L10Bo38o/+2Epr/0i3dNBHMWo5BUB6pLf9lJfT+ZUvHkjQtDeWaswXq/waBaPjv/8af
RzuWqYA0bXRVBHn9X6yE8ovw3vuwF/AXwrpM2+LyfjeR5JbjNWRkybW0OfYjwgGebyFCNCQaS8/h
PQzsd6k1+paSCa+VNYWrCtNBYJJNUXXulYcicGkP9q++M+NDrQwEMSZ1z6NtjFb2QrPKJ9tE4Cmc
Pl0nmm9smJND8MFotpj8PlnYQfFQze2pC0vq464B70SaBgRjiNGdsZevrjoARGiCF3lG7YaMUUMV
QxM4pZYO+yFcFpI2sh+GBr4XOlQEYmsIme1byoPhu+Af/bMzw/YE5k5HMgsyif75yO77zXeDXo9U
Rt8z14GJnTnzyhsgWUxCW+uJwyvHQGvjmS1Jp/EanTCazYlLI/4lYIfcNpjgqP2HeTcadJ6YsdDi
DXBycc6K81ZgDMAUKWaUNJWPMhfcUQd6a4K+sQhd91zRdioC81egC44x2bibTHEvCuOX4dJrd6xt
Yp8LjejsLtNXsVtCy1SRohniIM0dSroT6A185gTbym5/VvQPRGwxAZo3U7qBZZ6yonbP0lJ2SSrw
jeFGK8z9j001Xs4Z8fAxIIw4I8C0pO9FbLf9yxPzaxNp8TZyPXSyxyapno2y17ACdQfTxZTWRrTf
pth48JMxXkUBI2/Tix9az0/WpAr4mE91J0Nfq5F0rL1a9/my0+lpOy0O8dqTp6RxN52u3eoADfJA
I+68r270Pot2tGYtWpy3dNbbTTNiHRyn9petn2NyxApnHzTpOszoEcogfEkE9C9L/Pjtdf8Hs6ny
9f5hNlVvjtAxdUrH8wz38wNh1ZTtkDp5IIoILWlkI0MOwms3DECq5BVxamnyYIczpqXy4HnXYz64
RLUpv5/G2BwtEA49m4zt1i3J6k7gD7rY8EdIO+AmtFVFGgUk9nbdx2eZiO5IybT45juo9/x3dyhC
UtYnGy0PrjLE+mqd+O2h5sSVKQmWQHvPGGhqaNP0ttzVbvXiFeYNTY5dpI6UbTpPEL6C63KYNmNa
vUejDFYjxIOSHgskTQRAhH4j0MCSkzfrIv+FLPthgM719yv+Yn+zPYckKweoqORXF5+zPouwbJN+
dGltTBSRtv5MaO9749BxtiJeSz1/tbWxW+TgJUydqV5BSoMX1tE3v9zXm++4Fl1qTJyWraN+/fOH
A1vvd20FPQo1nr00bPeRwu8GQtt3H/TxJ/15i/gk23Bc+B2YdT4iBn+/RWUf5NZst5g4cRxquRss
waugmq2fOU6fBiR4YNHV2NqoLoGqcDXk4GDDDAnDHVg2AFclYFmQf+KHBKJhfxM0Jr6ujNRd7BiG
afFzcEj687fweYCCsuza9UyYztQ8hYU5LrOyKtcJWCVaX/rSpVmwTnX8ffX8HrZkUYj5PjenX1p0
+OYB+Wyv5QFx+Teue+h29pc702gYkPyeMHF7opSFX6n7xctY2Y9zm7HV2f6ODal1vWUZF+zv/1MB
/MOS8HVXZSXQYQDYpgp9/Pw2Rdow6HkXoX81Z0a3bVEseYRnbNHGvAAlhuESjEZmm9+YvAUBnp9e
Y7p2FAbCgE0g2M//vAPdKJsmh8qBkA1v41Bt+666D/LiyhHlxg8JjlwH9nABEe+KuKnbv39r8Tlm
zvb4dFtSt9iSNNEP9/tvT6gDZCMBblKvRVxcdUN3Ww5EejENmzz3TDLmWxjNN76X3wuNPAV6VLZ/
xo12j3UOrXS9mYvqm0v6kgjMJRmgNSyXggoog/VpXWskZyEeV/AIQr+B8Uvf2FybqIj0sX5G3/ds
Bt0ubFGYRuOVrXUnbYpPHYYIeHnqKR6Q+6GD7Pvy1oxOxWTsvRRGWtu9Tg2HMJlepdqIM7XetPzi
OSSo1q2+Weq+LjF/fodPr1ULCqb3A76DA93XyL2zR9Qad3r3ze1TS9WfCwyf4+iGjh9MmGwGfz48
tpaBXzNm/NVBfe8W042bzhfGspXtbiAv1aq8C6qNN4nSnSbPSmfkgy+RWfmyEP1rOuMpD/Tvnuh/
vCj2I2ouW5qGo574354pJj5tXABXXMOiA1fdbWcNwxzUuoTXqzVIIk+6XRrmj1PinGVvL5uwu8V3
s25pu1ZIe8b8rPXl499/q3940rGrUjMryoTO8/7nVelFnGYMghSZiWzCuXjsTHFqmFDVY7P++0f9
0ztNkakgFqz+lvN5o0Of7ekVLpV1lJTINOqGQ2TuKtUdOgEwZYshcnZp1ZOvREuWKKMwXEUuVec3
1/F1PXUNE5uuKyzTlkL/9Hh4tRD2GGNENj3/LPCWhbtgvPXsk+ZON3ZYv7bSuehD8+3vn2v88+fa
jnAsPlQ66p//9gRUGskz/lTX62Cy3pwyf84wwjCm1E9ZVz1qRXY1jeXV4FereDU7ULNk/MyqLBap
4XO6qGgI6iEjMYZz7/Sx0HnV98aIZuzv1/klEVQtNURr8utIV+qu+ek17SBa61Vb1Ws/8M5C9q+B
KB9hFpKG4C8wcKNLI+i3E/Y50GGcol66q3UEU0hA13Pb/KRHvMpN4CiecxZJ9xr1tfbdNap79PkV
lx/bIV1sNmjzz9+SYJ+iMnCUrekk3mEsM039ZhLGaRJYRkR5jzV7wnldPNfZtPIjZ6Uoj3//ncx/
Ws6kdFl3KZld3p4/r4HVI+sApfFG68XPemDGB1oLNQrjJrtqrodewIM3KwbBeXNAILQhyOwqQCsF
zCtayrm/hqBmMaImbaqPxaaCY0pUSbocNYGQExZBH19TCNnLieM3wxafNnEN1CDZznq5JYzVIflR
ZwCzqgNnWSO3G42ZAErLN1d//65fFy/Phe1vURvyPYX56ZXR3dwJEdIKLHPyzhbWuC8C5uSey4xm
Yg7Qa8N3NZi6g3/eYXZem9IYLSfvjPz06zaDYZN1lwp6ZXbKKIrRhDW/BOSmark5UIsg2jPm4Toz
rHFlZI23cY3wOJcVrBYshX///tbXe826xQXp6CkNi+7nn/c6jlGjjMwB1mnYHx20834SXSYNB77o
ARj45ZQ3nNRop/UDqDq0/fk4XiaXGSgKw2gonfTocQo8MCXuldX/CoHfLop4QMSUWrgZqObRnB0T
IG4jI5+2qV/TyrIYgZhLugzGcjBxZYQ/s37eu1H7GHbjufdcnEQMvxy0TmPPZJu1QZ/JR0XZeRcG
V2XDT4RckenM4PZLu0ruwwEkYtlOKw3F4BwQYufgcU7qfZzF97jRz3//2T5YPL/fRIdpmUkRR9Wq
zpWfN705NgyzCDGxhSl65pRYOjHq90Fng6aQZHdqmK+q0q0WdhK8Mb2ydshErklMV4MB7/+6Af3n
1bjCBEZB6+mjIfLbAhxmbYw3kPB0fENMZ1xYtiVQjqhoO2SJ8cUgWmM5l0qgRVrsah6wJvRu++vv
P4qq1D7/JhLxpqt7vE8cg/58lIDXkr+HVQyj8Yy8rwxfHZnhfK22ZFTcFxKBbDV/8/5+4Ujx1U0a
PbZDMWtyMFYv+G9ffSzhQlrEQa2Rs9w5NZnnNrlZ5kiXAx2+j2zAFtFugp2hZRPhCSEv0U/Rurfm
6GFjSq0J5SUK7MC8ToQbffOyG59fdnV5HLVMdc4gbfyju/fb5VmkVsStC284y7CYkEcbecFNOv5w
an9bJrQUBiANtBqIGa4Lc5UAaQD0vyFTeFvrPt38/iqerGSRVq/2nL0g2n9oCcvDIWvEi1g2EDfN
/d9vo9oFP91GTrAs+44ECwaH6tMvSh+jyQNSYJtEwzybpCt/DOQeSP6j8NwHNyKVeFzlU+h9U0V/
qSP4sVxL/zioe0KazqfFOJm0rk2JO1i3FnBsrJeIxIzssXxD4nY9ZazHNPVRoc7ipYXb76IsZ5L1
yiD1UQKdRk+bM6ZFQEnLg/O1e4kaj3bY9M3++OWc/3GdBngwNmrq8I9n8reb2lUytAY6ZWvYb9de
01/h0tjEQ3QddBygC/PAUAltF8q0Cjse2VH45M1TU3ZAzuw9536wDkq3n7PPflM/GPLL3ROqic2/
2NjUyfbPu0dHui7gX6AIbpJ3QjjFZYd1AwCQfk+akLwYCF5c4N3fwDd7YT8ccDPU0bZosmjLMkWw
nMOinENHrM1t3xD7KbJSLDXc2deS7mdMgO3Bsssrv/QfsjJMv/txFZ/v0/NHESmg8JmWzsb0+Sno
0ooxYKf16wapUS/gCVsaR3KEXdIpoy3mjPeUtGxoAnW8JXBDJ9CqPom6wtee+psenSLCNSyGODix
cwHgog4fDkXYraQRTytYJ8PO8kLm+wkehHJe9nXWrXRBep40971ZvpEM4e2rNn2wk8nZzllGNJ4K
GgiDgUKhCtfRKLajTEeEZ9B5xoTYUITPe70YnVWU0TfHLUUQnPoZ47RwV3qlnwk98RaFN5A6B3Zj
6QSevo3QLi5iWgGQVgpmfCFGU7B4x4psohXQhnbpBtEa+fSO5uoFySPNwq6tG92a44UzMcUtZfKk
twKPNKpwLXy3tOKehD9EtWn+ZllnpHoQhI1s4xjxqxDrGP7AppTzLZaIa/StjxkqSzMmgKAVwlzO
Mf4Jv4PuhvaxMXkm2sg7lyNACvQPGiMCvPoIJDCUMchDD0tiQOlder4GqqGV88rq8xVdP2+NuQK2
Jg5RzSTCwUP4TkWrv5r6eDNKSN5jypZkyfHQkbPDiDi8yAz3skSrubIxtC8Mv6ivLEgPJYXEwgjo
svo6+FCphVxeYvfrQrbVxmjCfVAFpDShk1xUmZVtaH6QKWVjAhDG9NLN/Pz+JIvDx9PTkmaHDwZb
SR/V+aYLG9SGAq9aYw0bJ8i7x78vpl/Ohtgq6Hy6tJroQTpfNgBtqqbYgsu8DnLz1grk3Vg7r2BR
npV7a7TlGy6YGyfWVxwlgkn7+c3Hfz5O8PG2A3wMehObpCc/HXnmKnZlktb9Wks7bJyjSQE3WegQ
g1XmnLMY2EaNi/iQ9nMCAqwUm1LALufAevX3K/no4/y5rXAlrk7ohtDVMO3T4p5FM9ZHO+3XljdF
oAHXCrDs971B+A0rO6Zoso3nmnFRHl+T1fSsT+vcdM09qKwIkAaPlba3/Dq5QeG6SNXj1Q11c1W0
0aYqm+IyqhNyKD0MxtUYqfwcwcPjkbzoWBjvIzOxsB1ovxpbjYI+/mAXw5fRPYVyNLYf7+qQtSzN
ZghDBw20YtnBnu2OQ4izoJ4RCg3hGZ1Ad2l3W/CdFQiVfhsNOiZ0olEYCqQkl9vdfh5189pDaCgG
91AVFSwkPGjbwOH9ZRQffVPE/8OGJFnYDUiaqqtpf3AMf9uQKGImrx6Gfk0Up7+WgHhzx7os7ILH
38JMY7jvXhwmOxMIdzwY71BSnbXsbIwSc+WuUKylrhz3cE3AYg3d8E2jFz3H16KC6selEuMqPZMi
9c9tKRRoyX2fhlClVebWbwY8AX5qqCos36FpW9aafV2S2HVp1iRoBQYSR3vYEj81gI5MNlHb6VeG
b45XDsWUrMf0NM4ovWORbI2uapajYpOjeV9wgKZEoAYUY+XdDkR1LD2zbrZIpevFSM8Joly7IQG1
3OhUEwvslOZuypKXSKlqaT6iau4Ka6n+U2QTWdZmjRURF0/bx+uyFR5htC1rioc5jzPN6zRfcMqZ
CFq6bEo6PoRjQCRXrlFErLusy5mVqS247+KM2E5iE+LJBbJHkASqDNIJtmVRVIhnKOtwH04bmkf+
xk9mHppEWzl6OVza+DzC0AzPkLcgyGklQBtXGqg78mGTqnsoNCRaRkEYrwfTOiyoj8BSbC1MFZdV
IneBY24r33OPhokFakJPnvJ1shphZhGP1akAbLQsx4PR6iWGReT6XeneKycLzIoClECTGcuy7NuD
FRlvc7PS7VQc88x9w05INt8Mb6nK+b5GTNPkZ1V72a1lpPkPyAxskN7KnmJx2XjWaSwjeWV1ZbQO
suIOkpm5zzh/OjWuty4ED+ixxe0bC4EPNIt0HRioWJo8hVwgg2w/wVTaEJKOI4aPi2vOm7mnk3Zf
Azhv8ZpMQfQ0h09tYk3XmmH9BHozgX9B2ta1iFMKbjPJjJG7ZndpdgzHOHMHDao9dUgqqni+DGT8
AIPqlUZdfpf2ZK+lDWlHU/uclMm5340UA/sMBzdPgg5OFa3nEjU7AcOFgzhono7h9FZOuECHAKEO
VE834KVyZ+On08e4pUIie1w5nDNjbJZSG64Me+asq3C2qP+KfSSD/LrlNOI6LnJFPb0XB4scqyMD
hXrV1N68Yj19mVS52Qym9ZIaDqksTgwyJinxP8yhcRQKzRATrtw0Aah7KH2RHV/MuEIIQyOwGVLR
gUMTT2AYHmbLux8Yys6W1PYhGlWKpspZhpHv3WeLZhpsMDX2TYyFe5v4xTr2FFQosok2YFyxztp2
3GbOSpiyW1iJFd1mg9sd6ly/iSvnurCm9ikH/QpN9dK1Iz4Hhe8NzWzqi3IZd7Z5C65IXidFegoD
KOq6mflHQrhMZEBEJ/gVVPG6jFdtlRA9Hzr2CRTueKjV2uoGFk6Y2gb0kKXDKndR9DBMyA5JpVEv
bZMp0Z5m1z+DYuFG2Q2eIjR3FDnTk5hNd1F3GpIr1B5oK7UL2c32hY4HnrIoPFakhgxeJJ94x43B
o5nlE08WmsTPcHwL9xgUnjKtnHaWkefY8ZotGEFkczZRDdW8yfJ+4wWJdV1NI7kGvOLcpfBac6G0
OKF2aQ3M+bUE8DhqAFgV8HGK+ZHBvXHTYZ6MpbytxqJXfvgr2K/RWhsMXK4scRxnj2EaD7tQF0eJ
qW7R8DVWkIE9dX6q9xaa24+/E0320KgUaLOh80JgvOajRcsd2ivewPyv9dkfeUGWyTyl50F0i4LV
+AZJwN7FCOgIdzjg3YJqyZh+rxusUFm3D0Ok3k7JohqpCrdsMF0V4YhC3DmT0FoQzYoetjW5A/i2
L9PJXlZt0KA3KHYfpdjEwXeIKQWB6blrYFZoDmQvdka+naTBaSQMCWwyw+daw2GZthcOwT6noMG/
lviIQ9sZG0FYEVXumNmdzNvd3PNF9Dkl0SLEGRbpfkBQ0IuHqv3Y6lPHVoxujzPZ0VJ/kZF/7HHP
7cJKWAfCizZoh0ecYW62E3lgnziA2icjNqzTG4WGhRn/FDjteOnb/CVgJHDhJ/qpaUHyB7kQ+4oF
Q1H+zOOUzfe1T9qK9BBQYLm4CUriqIN06DYff9vp5EFMqOgBZOZg95KgfKqLcQmtAduD111ST2ZL
G/DIRrK/bQLhOsumPbTDqQ0o0GLKyu1cUmK0g9TplY5sK0kIMYM/ZPCRC3UlATpGp1mr2Aezy90x
U5qrST6es3keFkWvpNBeeV05AcjDINqCT5B7TcMxFQALWlD5QMV1Y9xxM9oRTMzNqjdq+K6l9sI+
th05Yc52Ya0H4pLQV/inMT44NmchN/JwlA99seFc/uS76Fhl3B0rg7ZGSbzfoiIoa+Fa2/+g6byW
I9etKPpFrGIOr52TsjQKLyxpJBHMIADGr/fqsf127ZprT3eTwAl7r227eE4toEDnpq4o6tigqe49
MJJsmK45tc5LPeM/QLRUrfNrmT8HyRM3FB4PFpWFV0xbZvckV3gN5K0cvgORGt9x6Bz/NSjuMCBR
vLY0KhnuamwZLaTqa3tSFd1LPzfOhnmMfyRMoOrqYW8wuKKFEQ6IjvChIpQw9qjWcq2vmeAZbbCF
tGUWcLUyxxuw0nbqAJRtk6dleyl1CkCJLCyfmepeLxQ0vb4wcCsvyZBf3KR7NFfizxikHdLSb8C8
ZyIWr7wm6xDGs/OUI4wF8dybfTW6Hh0VyUrY5kM0ODmBvY/JUB7mgb++kql/PaHXQRo5+yTvyZAI
SrFhudNv4xLwjhh/XQ2MK4MU6nfBWaZhsNIKI2/Bwttz9dG0ywHXx7f0DBczWLWVmyhrN5LjvLFz
OrdFL9Cbo7lcR4aEoUreyLr5Y7L5E5rqsponBPF+hPq5bCLQuzJZTbiu90WQBKhhmHbIdCBuG6ga
2nhscJOzXCqFNMiqE15TO78AVN/YKieLfbA74pXVa4VvDSL4lpnwA3BAi2AW5jkEk5CVmWCeszSY
z5Z+oIqbnWzdXaKkAIdOGLqiJlLEjBT+axDX+u5fLxnvwG9RFEEO27FqXnax/93XUF/sMDmmUffj
LliO9TVgjPqDBVb/KUi7O7sRpaQ9ORyaELN1oOdzFKRHLYy/ZRwNWbYuN1WD2gmhWb8vc2S+/ewV
x6JYLkMVrYMkKh7JOn9VNlJfeKDI+Ls2PtQWgcGjnb1lGsCTDEBPOWk4bZUznUeNabQsIbmN6Xtb
dujN6cr3uLDJOmnOT5hoMUWU8zrvsZYZOdc8uQv2CnwUSW2sre9+aTJ/kKwdKD+4vjU+OyCfMKBY
0+6Kyr7pI6t9mmOSES3gS20Jfi0r6/nQzv6PdvP6CIETQCGO2XUw9mReDNiz/nVbUQKWGz0zVIxr
/I8TAh8j5JKSr7tycScfNhXob795wByCSP/PGMCWmkOgPZJycNXK1CIe0XdYSB9K+EmXf2+iOwfg
mcGr6/aMPWUvxuuk2CMI0BqLgg94lYYIYKn+Kw4RLOWtgA3ELCIy/Jm2Hg1e+P5xypanVoAkb5zq
rkvzhpPf3bmus24SCfAs66ZVHyvrOIlwPscq5OUtUyA91d4Ms2TSylJWxiVMcJO8gUK8hrjp4tJb
oXd0K3iQtgoFCeMuG85+vJtaSb+E548Ux/AeWC83N+ir1TjO857ZX3IzhHly6ZS8C+LcOxMp/SMV
pFIMgPBJc3QCkqgxPcOxixOhDx4bY5WV+aFA0JCWd5mdegfu3xj3yKwOTfAuo4qlekk2wSjAKOZj
8m6NJXhz5df3cfjR+ViUWhtyx5JkpKb0Z7dLyHKbxMyh1/6ZbD+7LNaMYT5b0CHGvQ0oBZcmL+RW
XBkJ1ISMAjorPSSxem9yyFG8bXQdEkiY6/t3Lc4gHMJbvrvwgj40viEq4H3qBHZNzND7IgoeBRsu
+FBsOmgluQYsBsWKIfmKE3HeLQt8Q4o1Lq6yf/z3BGDUOaSzId/RfDnZ8NHk8Oi966yv8sMnL3/s
B46I1pRAjSLU/hBoZ8DNgUum8z29HzRPH/93QqSGl4UPsw+K0aNvcSR5SGYq/3h50Z5reRCYUp+E
X7irduzvQjQbu0W7R2dKXzoQDxsPK9Hq318pkUAxWcR+lwvfYJMT/RkF3uGPzHVwIzyTrvOZqQnO
OTAOhcyQWXJ3xk3lHL2FFKW+2y/Kyo5z2HTrsVPZOce8YrXeshsaxhl2U79mqNNX4UAyIVyTbBcJ
2BdVAbcRlCNoayZulHPoNgIkQsWT5fBdiszDkUfGazQP49kCvnWA7S48dZJ9TQS0YBxn+8OOdQfn
pCXc7QRsLJ1H+YZbYk5JgmVDs8Ht1UJvIvKzjs6iiJMHAtaOXSHgY+dNDmFV4KocI4IiYEI1qrlZ
LNqGses4qXVOmR663oNukHlUc7MZvZS2uxUH3ir7IbOz4BRb6dssi3KDO+YPYlaqyKUgZLBl9D3s
osgPTpbM/kIjoUaBwEHdU2SsXqdtNyTdGc3WZ4pxcG+C8dO3u3g1YX7bRXHEpw8YSFpFvGfy64Hr
JojYFBcNZqcMnebZcpfzM0Y6tZMJbtqlGVaqzm58tE6QkOFQNfJjUMrGz3jFSuKw3YRJ/sTg56sY
jICnhq1Yu/gF72y/xSVJAB2xBDBe+rH8G6IOPk2SR6/Jp5eqnc0qzMboQeNr4hmcdhhkGIJOU/Q4
vTBVhQImqFejEKZnE/6ySzQnVpV6NwAe3JbZBE4/X0euv9xEASATy5hd733qgl+pAOEx9GBe0ty+
TRPzqBZFxVlgII5BJrP0W/vZW186xTHJ9WOsAJb0YRbtusrcL6Hcj7KAsNEu02ph0rEKjXrLpK9x
K3jJttR/4NQBpk3ZEfrQX8kZ5GqwSasAoVvYrdgWkGoLAW5kWp48+AcAzlFozi32q24eJGQacGoG
1VPc6Xnvwa13UqTMhuU/6YnuMQI+uenD/FvW5tMXs9i7rE3WjmOe6Fw1xuPg6nXMuGztj7gpIwYv
wW0SD+QUiwRV7TB8VA5VVBg6J8cuEVrjtwYyZx3i3n8YkiA85QmFUC9JULan8ZhNX3Whn/QApbR4
z+c2WCFKouYPIzhVlXkYcm4ZZzYKL4ezjwrrwI/0RSop30pdHwrmBxTOmHTJY6dBqz14GA5XaOrC
JObTcI2Ck5vvGbuOsB4ZROJtw3ViEjhmVyZhRWSn6gJgHBhwVsQ479iZAVCRVn+MyWRo3WxadVEV
7paqf2tmjHXt4LWbwq5e3LgnHxEZTR++mx5fPOlK98XOk6A+k6zv91GvPnXnzNuShhpbc0+c+JC9
1OAmJUxlXDH5Qr6Cc1qgFIPlFqBUr1HkSaKJ5og+MgaeJCPiZOnx+ILnVO9RaiF6NPbVPFtW51yR
NlLod9PS4GQ6P3gSq8uosOYNkxutXIZ2WCLV1h0qzkAF9F7FcmsR34Mp6aLaDMqRTz2uvHDdjtsi
Z4Az+AfuXPJSGUjuQpAkXIiP3uDAH8sYYxVBdErF/FwtP2jF8wfjQmRG1M772e4Qo3IWpVzUMcIg
NLeQHKjSoUiTBIY7tUdfbjGsKJJNYww5t57cp7DKscHNj0uv9rnwH2mHP5pwuQS0f8qI226yD/ZV
KxDSt9gtLqfyLlDxDX3+XeXGF0AjL+6QTdSFDNiwPM2eHneYDeMNgFnO82H80/jFY+aytkVCy1tE
qHjc5tk9i9N3y4DljHL5EVaee3DgYbT/IuAJiMTDXHjAbW3ffEM0wqbFSdhRE67oc/6okjqhAEXv
IsZgADkyvmW+kc7kZ6i8ux+FSbbtiNhAQ5hmUxX+pP4sz+pMko5+aGv/rSp5lnQ6ndJ4ie5TCvMw
KdEL4pbdtlOY7ibTrZvcUKiyMVsB+ICglgXpmnXIpRUeqAcTIsHAh96AFPdQnbyaKez24fgMhdU5
qI6qwSJ6aJtzxcNFRwvU+jPpiax2uLqWi2UnYlszZj90jntrAWHfyiVZuzMx0RpH/EaHGYyJ6RQ5
6dmuyQ0qWDY7ex12gkzgPl23lWKAupwCgs/XkFnc/ZDkmzGyewAH1sYfMMgrx/qG7vzjO82w6Rc7
WZsq+pYN4O0iKp/mYd5M2YsdZ29VRadWabaCjmp/feF86PR+Amg8dMkli0pM6ZPBENaGH4xm8Jv2
5QsEoIOfGGbFNbFPuvP4h7naxF47YzEsQSpwKwgz1M9u5v2NdHJ2Au0+mJAepL4WsmFpfx0JVD87
Lfjbjoms0MUhZJuMh2LcLyPVTVTKP5XHGcrnvOl7h26uRKvQEui688pihxUJ6H07/iE5EG5Y0r0y
40ruhKx+ppDcv8RwGRnH5whJY7XlZowh8vVA2mFbrwFflHf+VO9oEyV49kS8DOVMSlA3/gS0wOco
IjRX+JBMlpD5cc4ShBXNawE8gYhZXN6Jlf8CStv3cr4B2+mB8Wt/rQEZBXlEA52W8Yn7sAjr3jD9
HGG4BGeGdeK2gErvR5l8pU19qGK8EI01s05piOvrwuE2wI/T5Htntr96D7qDFlRQUdX652H8ZjLf
nrOWrIqYwogbeHCxdQ8GwkDSW4e8BxPRsf27WgpTg8sRqBW5xFOBe7i1QHhLc8I5+/5vo01CCZ+D
iOx1BkTkX0UumbrvmVthRyrTW5KKMfAMBfbScPyA90qCpnhNXab3op7zdRVp3LC8gEAEAmiyC7wz
a6vwFK+gkdYkovf7oBq+Jgs/acPJN3TkLEkGEaGgRyaGVq28mB2EeEyiXcgyWrZQ93w5Estc2rAE
AzgkkKMXdNBscwnIyUe9HplEESdzvR0+YpmpzZK7p0ixiZC1JHBKZC8OkNrGp0ttZ64pxQPDFKgk
Y3Xaqf6pUMbaIOmHRpfDEW7974yZtYuc2wuERx3to9CK1pEHnQUWAI7zspPrf0FeKRSshY9mq/Hd
JVO3tdXKqWbEKLjIqZzBe5CrALdsUwlk2pbtq5UxQFxEKF98Vv0nz0a7WfflM7fFvSrsnHUakSiz
Z205sactSjw6SUNcRTqF+0GRz0x7a4gFjzPz22jw0FKR6kWqIOibAfHMyKoHGdauL8FuOsz7WLCH
B0qOiNkAyLTY11ytfopDp0OBhTkeeuZ1sMsoGbYRHZX5sDCsw0MJ+EHgS3FxRV+Oh3Ezy2DrNfWO
EMyRpJrg7Le621UBBY/dY1TxFOC4SjJXyc0ltPfdVtVXlk5b6l2jAxxtVXXQC7480QMcqOBZYvhF
rMhfwM1I9GZisx9AAYS5noBAVI91BIUGI+/Vxo9eGDnbUUfiJUQ8t7dcvzr37bNWXXuDjCoyn3Pg
Wpc2L8/+OAwn17+vgt1QkCFh9IsC4mX6XJy6NNiMaaIeBtWgwxxoNKqYLXfEr0N/K4nGIq6sMkz/
GorVmHON4JTddT+8GTznPFXWh5PbwQGp52exZDWbAlbrnniK8sI+ekG/Nl42H1Wv7O3Y8m8DwjPS
u8Q50ptsjL/rMSdWNiPlNI7a4NMNPNAiSyaAo7wRG+tzxTHYsfLqCllNXXajzqpzNKHmS/YnreUd
ybbhbqLgdTJ5tq0xRvhQKLbSiXcMl3srQtuWtVW1SYCfkxm7vEwemw3cBc66H8wxH3v3kLVkQZXY
6Tbc4N8VxBayDHEh05kyOyc9ojG3oq3b7XVoMDtefFmct56B+g7qI0eI00cXNzVAqk17Hn7tkWsD
DeRT3fIuJZJYlNL13JtAI6Pp/Ozb5+9dqPYc2tbB5Qbbl0MHiSmvPeTX/O/4LQApp/WeZdKzOhnR
QHt8RV3vi52KyHDO9UeZlOcswAedQ2KcsFf2WfXkmLFb62lywJD1R4+nIkaToWZUa5ZhmkXG7ItL
Kg2JMrcgMqz1Un/3+RRTjKKLumR2Ig+LaW8r0R1mK/r26/Z3srGAGTreWi6bHhr/mqiba8zNMeYc
3szd2Ow80T62VUGnnl2n5+mXUbxOQ5mOm0zPzKTZIB2Th7q4bmnydrhx3dylhrBZRQF939oNTYJV
NYyFQZjsy4nSmwmEpgZuECOx72NymEPdy/vmOIX0AXgEuGgdftgGa91GtlfgJpa+tSRj41ggYjwI
OZI/lnz6y5g+CLfc9RJ8rrEiylUh7lqbCD03Nx6zZEZTSdwCI6tJNNaB45+M5YB9IY+KDM1bh/yk
Aw+YfZWT9EAD3Oz+ikaPtBefQyvdyiG3rkyMmyB1toM1v1YdfwE1YasNQOpsG4KTwZmjZu56K98D
jQ0569ZN2k73EzpHmQjrNKEOAGqU9tu6KK8p5eHBXlz72XWHP3T4OuuDh56nPa0dHsCWcXzajeU2
ETPRLQBeD4kBkGrXpKu4tqd2RUCJyPnlwBBl58YWLsGwDozBCMgIJMQUmzQDaQqB0d8WEikLnozz
Nbw2HidxC/i1WvmOv2udvn2ZR4ZxSjdrPK+cNXn1xD6+uMRzPlLSg7ewxVMXZO//TovKDemf0hj/
fp8f7Ai/a1a/ax2pp6wOLpaTHCslp/tcoIObYqCIYSm69TArWLhesBsj4bK7zFiOswpilEU8YYYU
QkftznbqT/IrNd0LXkU+8mci4+qUa7Lpi9G/65XYWk2LsTbBrrlfQp7IfzqNCorJeuHRaWChoFOC
a2jPxcNgfw6QjObAY4qYsXCNpoMbNMletAKa0fJHJG17pHT79J1RUPI7RzmDb2bgzOtj5zdE1ohj
pAoox44y19njrnLy6H6e6xd+UejFQU/HDVRxtMt30revvzsk7NZ1wObgod6Gy5UEM1s2mWxVcU7/
O0Jb6m1DQMEdgjQiXgMTwOueqqMVfkiuwDsvy2iygy64tbK8uep3V/Q483c117/lTMfjdfadmWR8
E1xhL5SyLHaSdPOvHxBqhCZqxNlu/M/4ih8gumrtNBQ+GoY/RlfIto2OWKZTR4WM+Nd3pTt2Bz9c
3vTEnR+5JBZo5xZ3GEwEEz2YmYeDWBsL7O68T2c+HDRU0AvKv5Sy5fwuYkBADGtVT9mVasZ/XupJ
yh0qmT6EgW2BQMBHQBk6AZV3iplsmBLMtUf+SjfbTLC5lrJ22Zi9HTZm56h4z3YCyroseHoJ3O7T
IaXxDjeeVf40HTqteMxfoYA+RmJ4mo0NXd0a3yud35dEubETtFDpKYbHaV+8drJ8NT6MwiZ2N5ML
bGuYsHCH8zokjofAr87Zhjn7WTCqS14+40vqNjhvfycZWuSfNydPFS+Z3310gaaoyl9tpoBcoPjW
64yFa8jH1ZB1nJZM9zm7elsy/3OQ/pvfRTdT530ZssYXiT696EcCLTTrjsKhtyMtExBbsOMk94hl
8J5ktAQ7Ueu/3NPIQiB5oIG0902g2J0CMad1P6dJ9FjXwS/5OkTwBOQUBOKC+Pm2H1jMVohFDD3J
1pLqro2oDJllO/COuHeTDVEkx7Ihl8pjYray3ONYO48yK5+akRvVbqJvw9q7GZBZulGdEL+LjMAg
slhS0Bgh3ZNEXL7KPBaVvisOneq3XtS1fOXNc+b4WzNFv10oXm3Fnx28SfDHoKNUcNeAtE53Nr/V
GOq9l2YTjKqa5McQOG5QfcVSXxIXs4HQZ9s1/UmPXEoMoNh6VTe4wh7z3uFVByawD9Wb11fhjWno
Qo1wNlOJMDpMqn5ny8TeIIvaT5Q2Hru4FbrgbostfoR3OdxZSHLAyymSRvIMcRnkciiDniRHVpji
TrvJo8hB9iFKJX6I37Iu+gZVNpkWYMu9nJxdx0eZImVx5+N/2vxzz9sW2BDZeWbDooOdBet+Rl93
U/AiTLDAOECREHj2OQd7u6kw4nXgbJqA+gZUe77MsNOa+eI4m7grjn3VoAIh4RCQ4GYssP56CjWP
AEbgDNeIVKz+VsvgKmPE7bDOh5pCMWKP9bSJoMhjL75SCOqRqCrFKe5p9j+SkVSVRUycJGFdaV+9
9oo6NXGZMfH/RwO8SVKCfHtAkms7RQ2VzfptpPLSYWStAoHFAhSQ4DhJ7U0W8ymXONz1Notfh1ed
KsbZ9Cl/azYNoBA9HBlgrLxnZkkRoyz2P4U/2pzGySWnYbeEpIdmtuNPgNKmjDG0WJRhGloxZRos
xjYjqGy3eVSOj7iryQbeAMveRDmgQAxH0e0wmnlbNQ5ylD+B53DSZUgawt9cWY8dVg0knTPz487s
GlX9JJ4HZ+dxMk3ESqN6szDlrugvkBpk5pa0PX+dmczbzZeStmtnqfad5Jq1CLwnK1xXTbEvs36r
84W8rARTrjw7bNVlZf/kLgYLNNgkZnQki4C+esyX8Ac2GHOH5jA4kVqFsf4bgqoe1VHSiTOl4kid
Ak6OBVGRX0H8EWEBDSJcX4FztNaoXcYXjFlPgehuG8xnq+waaWLm/EaFIWXY3JyWpnW3QanuIZyi
5alHpsTXSc2y3Ee05dD3N7Hjf5DnukZCKwtzq3p5S6Sj3oQ1LVJKG+aAtbM9QudqeUNQ3aoe+Kni
uQVU14qbOFj648QwsugcWuuAVU7UcJjFb22PMqsNyr1f0Xa5jDx6ia6INUZ7V4hQr+ZGkApXQhye
q5sCfuhqlt5nqYfsSJ6cLD0E+RKDfMgSzCkam8PNLUkEnVkG6gORDbwyDY86iZTfWr7ENfstSCb5
IcptH8XADJQJ+uvaXcR8FCXucCRyCRh9rBPLbelY6San0psHemauH2TwUm/hKtyijywPFpAMXuKA
1rjPn1yqvK2G/ryuOpxYft7sSpciHf9gxIh1JtmNWlXxGVTB6ckGdU0t9lHpAUhRwl8iHtVb3Q2f
/+oHyboW5OddZ6PaTipMPi3sGF7eKtp7JnQPgaTzKZ1oObqGHVwezeN3zN09D+UDejRKCa/7AVjm
vRFZCE3eiOEZc9+yqaJ5uZdYAj1NeaIIu13rqMNU1XbvDamCVyW43ClipgIR3Af5ctNo2pYUldQa
bQqqhYCy3x2ho1X+3zg0H6jvv2jr1ZoMs7U/E3kwznTDUc9LxpLTpMVX1WbLLoRTUNhEM2XsbWSP
rpq98IGz5NEep0Mc6mcCNilWHb7WIdzEJH9mJDZsI7bQ4yjvTOl/NF1xMNNyTvru4MbTKUujYGUl
wX3ktweJLvzawetd0ttUn5LRWP6Zu/Ff4XHBJEipbA0jV0fEByLt3ROhYM4zWX08fIgaJXmbfsdo
BaSv5GvYxr15daHfyMjZpKU+Zby5iHFYFBcfQ5k8jF3zp5skAKY38lOe1XX7n/n6EZ4xKvOIA8x2
Yf4L9OJ4+Ekwa4m+YLVMNs51mo9uow4fINLfqJ7smDpjlSzTLz8ryQPMN0PNydlTkMmZU4R7beOP
6qWw6RWXzr613DI8TCxAkeqjx2H1eyKcBfWO27/UfnPfWfObHvpdKHYF3yN5cvK79W3avPDTYlg4
ziSkDTHsNnrDlSXdm7RO+xWLKRvfNfW8nI7IooVJP6faHPIB6KJ8cjobEb75ENp5ybPkj5ytm2Zh
azuDGCSc5hAn2aHWWANoXOjo9W1n/P7Ct7Um1I7MgMq+SNvZN55GJzi5vx05eFtv9OJl7ddg9qcx
wVXBFNCAtDkMhhgixt9pfYKV//9/pNRv/vefGfsR4zOSce/ONfGPKEtWbutA03EQn9WnOZQUXE79
bGdQIKDV/3gLdgcVJ2bjJe6rKwaPjDlQeMK7VqbjN5Ls7h1E5pXPZ9GciUOCdOORznhF9U6f7tTD
XcNAkP2YFZ9idi1BjnYlQDA+xKo+WQNIlYHCHvR1WJ+9pNtE0pj1knUFSp8+WSu7/fJgdSSGcy2Z
e3LNGHeTQfGQpNy+SnXUTT5KxYhOJnaCmutMD/vg6gLKBbkhzRi4bNOqh9rPWMB76GAcgWjE8WmZ
/v13/IteADWslmaAO7ptnMRd4dyYmX5O/FxGmj0qXzLQyuYOUuk1DyYnmCezWn4opuZ5VCLANNz9
IHdBZyPFdDGCt21ya6x2YUMfnAsymBi91XtWxqr37qfsd55IuhXGdbbNXMqbag+3erWYIQUPVP6N
apSjAR9giYdL2up2rUkb37i9eEXPXK57QYxWVtDABJG9pS0maDWscY8iKCdkqt7aIKpIdqWGQD8C
Y2h67pyJhy7P90Ah9nZLgs+ok3nrVc69J39cVKaYSACfasxK4TnvF3JRSUpF/9Wd/B26mWeBtu1i
QMetOjHYOxch9GISJiVqQYqsvoQK94GMxLnR2QmX3Ht5DeeTiNGwQ9obaWGGaTD+YJY/eq1PyRPg
qnbd6ccDvXqniAghFgaHLhmnz+ysX/qxJSy9YKJQTekjAwvarL79K0r1W0zzVzRAvjJ9ubd5O9d1
opYNeEkMqWiqB425XBthCEgnp4o7geDhkFEsmfAtb58fyF1GYuJts7yFOl22cZK/iRLfwDQBiA3Y
z+VLQFSO2+GVyX/pxa+B8Trdkvvk8gYmp8AfWd5iNh2RwmLaqt66HAY9m7mBcHY7vmkltxoChtM4
uvfdkCQH0gTnDbaRguQj/rYKpPZu8J1vnkBYsv/MFYzO9z6bCSZbJ3ch0pHJBkLHlNWUBR555Q7A
G6LAmtY2SJENzKQVe0Ls2tiNEEBkp5ltz17gNDOMaYapCOmryAhdBoCGbuWcbOcYENq6Fewl9p7N
njoxU71Huct8Irup2xBysQpuyV5wISLGP7PbLCtOoZwE5ezF5y9fOM5fSoGRL35ju1FwFyQ3eavT
20G6zKibs1tRTgei5cmjtDprj42FBw6KKqh6YD4T0Lw5lXucC/9ZsqCT49A8FRgeHybDHxqpVanK
w12hi19XNuUx6MH2+SKdT53gezV/UATOG1mg7a+D6rdiOhrM9rIj5P0QrKqWB9dvwcyr+W8awfLV
cbhuHBIDGlJQBNUHeTuoxmONKrJKeqribuIXwFwoh+BTIxjJ82DeoGmO0XViwFvs+Yb0GiiuqHRX
dZx/elnzQdTzo+vgWkus5ooEV8WTSjgdJ7jpTkRBP3c+YjkffnURiR802+62XsSDYwO56il7CaQ7
wK41bBuNYZHPIivPlNiBt9wFmHrQpwwX+o9NBEmpmbIDy++bDmL/unY4vBc/WUem+5oDPpZVBjsH
Hdn2KrX3wkc5qm9gzRXjZIrZnImbYv0xDeeMOvSaGO1tWpbLYxD/KQcCL5QCEq1Ccp/B16O+YeBo
KDzziRu2IKHIs02zt6dPVuFMpVsKy9lhGFSEf0e+ZQc27TwGzp4ViGGHgA297AnYLRe4MqRcol9/
RjlbbtuIlPnEmh4FuXzcY9mwAH5kxlTMkEQjl18kqNqC0Tu2mVGH3DO+u84NpHOU9DiK0MdKnz86
CzGe5sWZ92Jg/884BMcfgNgNqG2GUmhhl2s/lAfuspu6V5QQqPe8ncZAYS/NbZDJv5HdIcPwzyYc
i23vABGGJnxTLkShQAtej1NkccyNNxWj7U27kJ2lYz5Bkr2w5wM7Kcgd4AeZsu7YNteBWR39xJrn
7Kq1NFzoTFRLg+q0ux1at1zlXcGYPFOfaS9OmOiqrV/x/8Pwl3oTRMPW1sl+omiS2VbtbOIOt5Wx
7uYe8UDWkstbV4h2An3P58SxGJzrkhqQqNwV5XjPrGjymUKwAN2WU/ZtJwltV0yok53/ho48Bnyt
EaUzxprFrEY9spTxk0/DfI0ZOeYE5lXdiAsh69nE2WH508eh3DQ1qNpqXJAQdvdzGbCtrrOKwLjp
TqfzX9kG1rFLWsJNeoQoRWD7O1UMej2IeBUhXorYkRJcPb+AHe9u4rHLd4x7q7MaI+7ebDyNwXRf
tBhM/Exd+uVbZC0hMURycOdr6pugvIzljIqgXug4UsfGWk8L6DRr/7qBT7MIbEEz8uQzLT0mNefe
TFvOqHfZg9oddrXINcWP+iU8+GymwTmhRN7OKrOfLK/HplKyg7LjlBlPMj0qUmFXpraTh17j1M0W
Lzs1c6t3GiTgP6FanqbjU9eSyogAoubUyGWT3YycoEvA5nlW+MdTwHR+rgeCV/33Ag/+ziMBDK3/
94CsfE2WnIvEQ+Ch7M2DG6AjUah7jGLg4dpI+53BvR2y+GGxAowVPhLgtPnOhydWNYALQesYBncr
saDy6qfEWcUUk3quvjw9HSvWINZF+9O7Gz2hQ3tlqjdsRO28kq9OyxNqlGA+4aVX28JVI/lPt00a
F3rL6exA714xWVTg6ljiIXaB0Yh3YXb98mi1V/dQR0o6V67GIHXNyQMkTn1T6cvQM3Shf1nrzLJX
rQ6QyvDeF+WvtrpDoFg7ixQlhZiyvz3Lzair34ktOS1UrOn4nUT23Ug8EdnVIamWfTc8TAnI2pxC
J7fyr7wgJicRZ9ySf8LYeiWl7RO0UmaHuACGc0nUp5U5z8pSPxvZYSwau+W75bZc6zOIRbWz6o7p
36S/Jlolv/zN4kWv2CBlX5bDcCwYkbiglNPWc5+856L7ihzzd87UX3uyT74j1r438Ww4Lfg2mAED
yYL5QIyti03rHyujRhq3LMx+hpwfMmytlxJ+aBM7KzRl+6GyzwREkAyaln99N0Xs2v/AudiWBX4K
l6VXVp0yYkRd37wBQWWlw/6INLxd7JIQbl/tv9QRtHSzmDdBcB8H3znDoKiWL7ZLUC+2hAdCYvli
7C9wIpwNUr2Rq/zoM3owC+x/wV24EQ4eIM048DZhqE67k4f1XnjFuOpr2PkRjz1zomlZB9PwuFQw
6q7fvjVwsWT80rhSinXTFsGewMVVB9oHEobZuIpxMY63fNeEXEfULAdqiUxRn2eoEvd5M/+BGXHb
Fbk6eCHivhDVP70vyvKxArJs9/45UONjCTT2dtLNaXDRP+SRdRyU+12rQeyCUbJL81oK9XFyV13A
EitAq1STle1NPK1xHD5y8eBPauKn/1B3Zr1xY1m2/iuNemeCw+EEdDVwIxhzhEIKKSRZL4Rky5zn
w/HX90dnVaWtzLJvN3AfLlD14LQsBhnk4dl7r/WtivzrbZjSrAplc9aNtmLUQigaaQSbb+YNIlG4
EQrzvskda4eBi95fDSmfuGxSRzOQfHKQ9yIwlttYELaKfKqkg33RfJqY3wQ4g+K+a5XSbRhM+9iy
kF7glVsNfR7wvqLJMo86YsLRNuQpbgqt0bY5UWVLZt/E5amEgF+1KHS2clby50PED4926unI/Nau
E4iV4kZvOv26ZRP7MYsJ4ZLDRAtFFOi/B5/Bh6NHlxF28jYvSKaoVXeldEDZXXpXXonY1KswyX9b
avrSmbYW3+WiNSn0I8qmA/tFnZ1dpK/3ps5QIq4be223Cs4VpW+4F5x1pdiEL1EPjdXnpEvXTpy9
+qQArGTATkIdJmXV0FZfOhqv7FZE/U5L0bf19bAUNdGEdpXQl0kCXpChG6+qXOgr2RsPKUO7hdNG
RAfwQKxKZWBmhc1Nt1uDwN985eIxZHVurr5BD4+U4H4FIPwwBUhnfm6UFn8mOMwIMeQtlm2pMwTq
R6tsrxgYeVS9WkHOJm0i1/dGPwepYg7s7eDF7wC7mPbR15z7LMtDL7Oi9yET2FJrXIx0CK9xmtzQ
NlnP/yeooF+k01Op1NapJkhDBh1VW+RfaDnt6pC+OYL3VUcmLX3K6K2tS2w+BcF5vaSMk1Zgreh/
WPNsiMjtjuf/Fg2FCUQ7v2p9XOwbJtyLJMrDTcvizW8ylzAYkl/AQb7BuX70j5u2wPdGx9bAaqV9
uCwClbbfG7OWrXOUbVqQQe+4JfVPsWmQPWSl+nUy+8AzUQNA8r+h6c3+l1zYdWenT+D3uTMKWv0F
mF4rmRkhwPKzfkeY0l1t6y+9UsAqRnRHDxPGF9ILgH7gtdB1G7ld0I63viYlwcYmsSlOnFKffXFm
7kE+J2AXTX7wSwC5Xf0Lc/cMsPl43hBUUSK4gtP+BjX7ztttqHkVTNgXVq2wbrSpYObrBK8g9jFX
oWBaVA2f4ee3II78Px8UmhAI69mvbznWzOj47qA22cs6we7VKmgvWV2+dyqmybG6sqqTt4v3ANLC
ghChS+3rOY1hnTxjNi1DnunrIcNkMGdrAyFeCN1haQSXrxAKrJrZvlMlQiXVI4L7XamshkDo+ATB
CWeDqH0qyO7IbnGix26cozRYpb7draVtDIRhkTs8sQSrFRrCIHkLSHgzXWbE7I6btT0+45n6pGdM
E8lK4Gj2DIonUWGlSpnR0CUXS4nwuvu1hoFo0AbPlIRspuVxcNzsGFRXoGb2onKMe3iCmKncNTSr
aWF2YcsIv7wwayJ8KjkmuXFXOfahhVO2rJ/QxxBh4aJpGgeaHmxB5mi5LzEzXNwo2K5xW7EjlYEX
DsoL3YBYLxlQFvRGLP9cZcaBfBACKrleK8xfZ7tXbmapFajWZFfoBMPIyLKPN/5ku49WfWKk0OKr
aYJ1U8TbLNKoYIr8k2Liys5b1TkogtS+hvqa5qXrDBZBoVx4wj0O9ShfEZA217o+/vye+RNj2TZh
uNK9cDXGpLgTP9wy7lgAgeyrgtcEMvohF6egSJ6cvimY8IVy4eiYwSK783Qx3tHLSXbslnUYONV1
jL3YImii9QcM3ah1sgZ/UdrIT3ZifO6ibDX1g9hZTJCXoTKRtzwROl2GxS84Wn8izwDN0XVXBySl
M19yPpxCx9+UEV3ulTmXKSpKxkpUh56UqwUG7XtTqaB3hMXvvKX/EbX/FH2u6Z19lf85/7PPRTkS
9RfK//rPH/60eS9uXrP35qc/9FBk/O/jj/zwa5v/+vbXwXvhvcrXH/6wyiWAubv2vR4v702b/v4R
/vGT/7d/+R/v337Lw1i+//1vn1Gpy/m3odbLoe5/+6vdl7//Da7Uv4i98+f4x1/NZ/j3v/2fun17
/fDT/wD2W+5vqPBMzeI2w0VnzVT+fwD7bfU31QLdgapHqGhgLDAUqGRnKr+m/4YpxTBci5GrZmoG
62zzO7CfvxJgy3SWO5gJps4b99uF56xvf1+JuWB8EX/8+T/yNrstolw2f/+bYc+ArD9WbIdDc/MQ
awnvAiyq+hEHymOaOGnIbqf0Tw27LRQcqDu92QKoTP6ynNo7wsxB7hbXNi439QSQKbiHZ7cmhXNt
OBc/Ep7sSbyUg3OjRrzoKnOltWj76xdm2/Nuupn3vWPDCHe8G5IBMK+18klypYaiGppwV6GVBfBL
nMdWkRT22EIC6SXNdEOUBZaK9ioUcqSndtHD6K+M4EaEATv2bjnhI8lJQckHDUkr8sYoQImUoRJG
KdNc0m95li/gIynekb0BE3kR6vAgDXMJGA5tyL1Wp2t/Fq4xGo8pj/GJrUd9Q5b8UmvxPRG5lXzB
vcfsljSxFlw2HS1jU8qnipS7sBu8iLq3Uvdatc7KYJHjbB0AGRiKPMp5Dobss87J/QLma6AFnvdz
iK2WpfIJrTIK2+cYiYbVOIQtu7QQDeRrAdRz5l3tIyUcwavxFl3sQiSvRAgP+anvKpajxyZ9LKvb
CPVldB+5X5EKo3d1Ftr4lPgNiY106qPP+SzQL6/2eC6Dl4HYE0ICGWEoxW3C6AB3Zww3SjygIiUo
+46t0EIdh4UUx2H06Q1iyQ23GbpGLfoU4XJJqVwTXgq5W38dGOY1DW8oTl8JMdy0yLaKFyUIr/7U
3dhK6SlKsE7GcTWHGGjY2yqF755Cjyswvk3je1J86sxHI6cvBwKLYCUSVb8URAKY6m2E5soXxnKk
y0/rX3tF49RF+rNCqpqPnFMvTmkwVgCpUMErBl0BstsNMzsUVR+BrmLf2LqUpogpJIl1oh1XkVo6
C9Hibia8G0bfSuGFqRn1RrHiY5nRhEFzSbd+nfrPTnQVOEoVbFa05aI79ll7GsYnZm+rAW9MCo51
sa8UtpOkHKMLztnbGhfTnb7EAU4R23jI82nVzeQqTJDznc1Q3c+7javfGanPVgL5XlChiI1ExwYv
2uBOQOtNi8qu+jvU9RfSnDzfJPidi44NeDL2JrvJwHWfDMv2el3Hg7lLkPxI80lY42JsoxdgsQhr
Qe4XSyZJm6TE2gI7RaCwCtn0FN/yzP3rpCU3ie6uk5hJonMT99cscqi60nPQ9yfJbSfj7ZRg7CKv
V+oWJdNWr1sKMzs85/RN3EBZzvYHFXFibLfP1EOfDC15ISFwXZnzxPgMwOysq7uJFEQTNU5KCdw0
F4eXKXO/CdINUQbOg8igziWCKDrHeBXZFQW+J5CSLsSAXhQlIcI8JJqHQFL3O/qSVi0VUAoQ5UWd
QPHY/ZXOwRP9qtfSp52sJMwK+jO7j0mke906JYiG8SN4jUvdLqyFOYImSSl/Sw934sHPXeJ9K3IO
aR3NeRvKeuwgQSbmIUrsi4puaKGR9obnFO+Du9TkWtK+5nJLgB3kXenI3BI/on9MUSLKG8n8usE6
VqbrdCArSd8q5i5Pi1s5PBfILxa2ShQfce5pMezC9tN3b55/rPDfr+g/IlL/sZ5bcI0pyWDzfYTm
h1aQ1wAGuD3YZRLJFHWHOvoFUFT/y5eGBSHSIrrE0MT8Ib7bcUdsg0PeoLaHXGEtrtld7CyMN7/1
qg0m+Aex6D2TVOEFRIQzY7f8nYmf/4t9/4+V5z9P9I/P8IEFq0R+XogK9gLYRKcbV41v/GKH9a1K
+9O78bvTnKud704zS1v6dyWHULbDZxCYa98LNnQr5Upb1Zt0qV5+/t19QGP9+Zw+7OlQimaFa3Nd
mTKuNHNFLMo6QNCwcI7mpveKWxLGT9p7ebJ/Ucd/iL/4/ciwhTEvmjYhQNaHq9mrBkyXQLe9sV5k
r+NjuIyptRcuuuGNtcampv7i6/vAz/znEW1t3sQIkzj4Hy/uWFqdisWP76/yyh3G/hWYGXdlAT9Z
pE9auy7foiXjUm/ckt2DaIACGUDlz6/4X97JoCf/9Sk+nLfqTIMm69b2pNevkGR6lvCGp/YartH1
WUflam/mT6CWK2MHGB4f1YmS8Ocf4t9c/D8+xIf7zKXlkw0RDHzpYSv1sAwth629QoqzKjfNL/hm
Hyivf77wH26yNoutKVI5ZcDGK33ZLJvreGU2rz2FHsLbe7mF9bdCXaOt1G31lDFneu8PFIw/P+u/
en7Z3xI/RTyACq/xx+8fs4MJSYuHq3SDx66aPtlFYv/iJvurK4usDVOFyW2Nz3VeyL57gktfsweI
ErbXrYNts0zuBP2eJdnHPL+zl6D8xUn9mwOarIumCZD22xP+3QH9xhGkzADWRFHslbf5utrM15Mg
phv9EG/+x5eQs/vjYB++SUACrRLXKn2f4SmZOkgL8fp/cQSXGB8GWtBjPy70vuhoV6ca6pVhwLET
LITd/F5R/tsS5EPMx7f7kYSrP47x4RHE1CGTMBMsBNoCX9qKbu1VbsN1tpk2xt3oUR680yn7331V
3x33w1OHPmmq/ZDjIhnjSQiX0b47oNrkga9Pv/qqPjSp/nyWH76rDEls5RIn5okNotEF0ZErk5VV
3Tq/WNLmy/XhpfXD5aSq/P6W12b7b1hwIJsgcnqsY1ge4yA8ZfTMf35z/PXN/scV/IjvzaIR7lPA
oTCNeGRaLqcDaoDFyKL963VrvkA/OS/zw6NMF7dXxpFbUXdXgYPFQDdvS6EfoPLCfO8vGk6Yn5/f
X6xQc4oVSXv6/D/7ww2SpUXa2GQye06yj6rmMXX768+P8CHi6Ntd8cMhPtwVSZwqmdaY3IM5U0rL
vSS+w4Y5fc0oDMY0pvXf3IzkaRMFc0rjetl1UD8CFVpaCkbpF59mXnI/XGI+jU0vCQI4w6IPS/JQ
ABdvVIf1JFyoRLWEy+QluMoFhtQvqkfLa/vzA84X8GfHm7+A7xbLMZ8V4CbH69HXhFtQemc7O6AR
QkL/C6LrX22tfji3D9sNGJGIGuGSefEuO5Ac74klhcqSTDXCOz16uOKsr9OVXu79XzyQ82/+01na
2uzsMwhSUD/cuEhyJS4dhSO32waNVVCcMOP84k03P9U/O4j+46VEIFViInKJ0dlH22hfb+0NMRGb
5hff2F/fsN+dzIdbpEBsydST45SfrQ0jiGW+nrb6bbRzFu0xX0XrX+5M/2I9s7Q/jji3wr6/SdSk
CkzK3vmNypDoldRYLVmGHsjp/EA+warw5moyAQviJfL3J+L/QbfzXL7n97J+f5en1/L/g37mvHz+
+4Ym0IIie4tev+9pzv/in01N6zdH0F8masRWHfzKPLj/TCHVfnNMGtNs7OhB8DzxNPyzqWn+BlMX
5q9QbcSS/LN/NTUV8RutbEY47JtYbw3Vsf4nXU2deJwfngd2e6YrNPwRZOjM20v3w11jJ8BTUjdK
PGNmLmqkOCGhXKhuYLjKHEljy3xVJn1r3zdl1yPOxipm3mjJLFm1g+6sldVXBGE7wyZbVw6BcjeY
bkBBMg7G6IWNFX11hmADqBhzeJ3eu4ZGcDyXZt1YsFYvTB4CXDG+r+a7JMhzGmt5pOvpetLUcp5G
BaRA5IaU3QPQHabweqpWw2OG1Lipl36sDfprh0GRsHjNyQuGuCWiWAUnoI+4NUzigwgT5jBRrgX1
pQYD1+yGiYH3Qs8733jrCrUtv3ZNHqHrNUhTXvRhYg9rqXQ4Xm23K9HccxnyS1fGk1jmeSzpdSCO
XKY0S9JlEWa9uVYNxUY2k9qoZIJCTQjXmWKUG5rbqikqGjIuoNC2BUbjxNXoBNXIEkjmiwdl72OD
RIscdla6g9xgo9vtSr+EEhGQ3NLC4cKUFYCJoQcMJKO2YbUkjE/GctLxachUIodNwardxBKWwWMB
fTgKPqtN5r7YcJ6IlOismuk/SJI7/IiYWIuhcOYOUN7QCzJT/ktb5LzMjFBlEA1zz3ZeghC3Jl2Z
rvdfQD5E2DpwMQ/jum1yP34Woxalp6o2w2AnhYBQknfFxOi2MaJsm4oQTGHoIjT0CLEsJigXRqwx
4GrRz+MNVBCVuUpVIOJ31Wa6pH5Bf8LVpTo9tL1afYrgpmPZbOiVZZ6ixj1OKZHDmeEGIE/DNSWM
ETYeiQPrNupoI8V5rTwqFY8P7r8K3sYOUZf6VUkSzq9yMItv3L52XQ9UdKzsq7RLBYxbTSMyNVOZ
9y0UbcTQ10oV2/SgRmaGHyn1UTsihqQnSQbrprPdydq2StbWO81MBizPMag1+B+RZnpWl8ayQWgZ
mOGuCklxXdaiL4xXI+8L4sH02c2gD21SXIZImyIceWFgHkVY1smOB9Qg0yEuIUcvctDtlsRNqRmm
Z9ZBjQXOYL1YdknnhhuzaICIVmkdaSvgGVH/loyGPb0YakqIQmQopgENQGpUBw7hLds+ESnyr555
ZnjF30THdQrszl5BtgqfCA1OtdcqqlP31ZdN3D2MU1IPb74dBuAZZB1dGvhv+Ox7142WecAGYdc3
EwpBE0EazRDFLSD5TGM1wNJQaSavLCOd0rvECQEO5DL3zVtlGpTo6DcRP1NZvhtjEq1yV0cIo0Jk
KCm4E49xgl2iU9O10fJ0v24LoJKDq+7its1Q5i4aNIPNFoXc2B9l2/nJhUHBaMyGBshRbYPlGhOW
EgtPp3cYPwXhOB4a+MlimYkufQzKEVH84Odxv6T9h6Cv0Wx636rj1OMhMaJaezXmf+kZOmK8XVhr
AzpGeAjvjsMDDA8xy+cgnDRDnNRLp84BV40YtRe6m2T2JsQXi9LS6PBJdzAJyk96MtaoElC8BnvV
Hhx1V9mhTD+RjFZq2EuqLIIUoPnpXiQBSga0nmW1imyhVm+tagzBQ4Zur0QgI5ym8qYe2MPMVdXa
+pJNZdl8tmvHeVBjaJ6w0awACe5A7oMZl+aTn3athkBKZMGuQZk30kdK2cb1aQ1avkUHbq+aQjis
tSWjliQUbg4VUVrLXpdYRWH5xJsuMauLy1IDaRnEhVwShwT7M5Vq3S0Cq9MPWajMMpGS2BEP2W5y
aPMgbLBldc7B0PX86MtBB/QIAnqV2nBSQyHGN+RVhF53VtkdhQwh/8ZK09/XItBXY+cPt41r4GwM
e2BZzM36mHlNKXyLHOo2MfxTlYYNTUdR4h7UEp0gHoKZZPOadjO/y9SRDnm1EAinIhQiydZWJzfZ
Tp1ooHfWujr2AOStOIiZyYwuoVa+bzCEIS+42yONSSEY+qb10me6HhwzM3TTAKZhX1dfJWHc47Xh
JkBQLs1GI89sApAk5dVBJRboLmlz4UXGMDhcq0Lw04P3w9o/FfrDUDmXyha4xDqWP7Z0coGhMlpD
jLWXCbq5BTRrYFZCgQRYWNXezzq5UtuAur8wn2Vu3jals8kb3AeAv0iE4qZR1In8Y3+y+D6MFJel
PClCOyYZHSubINqdE+Rnu9DgUYX3pgbGRBvT9z4a7qqp6Uiw1RGfW817MMABtqxzbPBmIp1nGY6G
3GtNg2AB3cdR7WvxZMDwhoypdfs6Tba44MODY0wqaliD10rqZGvIPDwdDVNHnN73fekenJjxjSYT
hjHc4CtzkMGzagbt0uE7KYNcbszEt/dpmcHWggVyJ3lEkW3nJayFts+zcw+aTl0TOiA2alh+CcyM
aYPC5DLl6VgBrnqN4I0fw6EBs8MjzG92Ey9sM95j6gTs0ynlGZk2BLU0vxkHBng174ZLEUXW2knN
GxZ7+crW5lkZNWsZx1grMng3EULqnu96wwMbLnwzJJu50vA7D3LjFz21ZwTht7YLd42ISn+X8ZCc
p6j/ao8DBEsgBss2xRWWhRd9ytyTNXRMEFViTovc2CTtMG5qOKqwX8vXFHjrZQz78JFXTLaXocn0
BU/08yiV5JBPoI7NzjW2AHtRrGn521hjKLfLFnlOxZwBR5Y3GbPHTSrMWGs1eaOWOqVpenS07EZO
LJs5aebrzi8rBC2mtXJH5zVMAlLN8i4mpI6w7tHIDnYwMQ5rDK8yomIpXQDcg6Bl0Ua3XLr+KLin
Cny7i7Yq3zOehEWvlds6R2tYp4/1pL8RpbaNK4GppElPxOHtyTQxPTdpjkyj42UCaG03Bw3G8OoR
x+3awP4sZLNr1G4dGi62Gn9Y98OwDnUog2GYvcYEwW37MPiS2OwN8iGj24/RiVR79xnot8I9rW3s
frKwlxaboSNKyEZd0pKjgwC95wVcXNiF35uBfvCn8oiLZ4Szhah9dJoDuQ/MkllD9ThQVhLNwRK7
JinXSqJuFcXgEe5KcDKByKyNlqvVmpas+yCmqIBSGzdPqBe6+wDw3rubh/59NOYtaRJozHYdwFU2
wNgw9i7ElOTalpJdEkmn66yIIZ+yzwkPBOqIoz+yRe1qEOdtVw5X0ADJhR9Jbx3pEAFSmuEplEy/
w3Qo12zBnffSVmH6scna5qMLYwGlwHMn/fEGRr5c+hqMSks4ya3MW0liA8TiG/aiyWy61XBITHUn
l3Jqm2c38Ot0S3T3pJ6GrkRIHKQ+dBjikzHwE1891eu0Bo28y9lHv9VY9DTGkYEReQ5xmtgN6rG7
N0fk8LikpD3ueAxR7nY4/CPu2yiP94bVDuZLkUa2PMZSs2JWCVGAdSRi5d1J1cjeADDJNQGOMsiD
crYyYaVuNDdA7u9owV2UNnzTBeBwXrlJgg46gj1DdkXfqnet2tan3K7VxzGqJW+CUuzVsYIFk1S4
5DkJOVleazfAH6dSi5gop9RF3iQy4kTsppWgi2rkqVsRpFW6lmxJ3S32nUlHSuprb/i6n2JHy8Ey
D/a8+cPrqpf9GbErTMTo3R/0+zqLh7Mf+PgbLW14T4H7beNGNqyKDF21vlTWWZBZkCt4EReJ4ZIE
AKTTjGNtz3LwkNoivAxDXUEeHI0DW2GTZViNd3Wn7opWfc5px3lDpUf4lxtgYcJ4lLX5ItLSOut2
AdfI0V5Cvaz37Gx5Ocu6QM5d9VtNUd7darDOk9a9FpP9hqFxJnEl4z6OohDnupqfTZlJyLoMdxse
2BPbWJBCeohPsk/7K9x/dqlTEa3ZX2RfJ5dwE5bwaRlnEQwOEChzHdFqd+UUm1v6IDBHBT5+6gkY
U26XehHVExtHQgKEW+LHsUe2dBQ9WNIaehjFYh6y8YJoiJAaDG7FKm42eZVj7gzECYN9CWzT7o66
7dfLrHYgGZFpGj64uVoczLb0PWPSHBZehP6O5TOxkf2XSrr4xudwigh6xc4l5GRZGPKRdQE+bO/g
RuRl4Q8tKZjk3eL8FAb6Cp85yJjOTKvoEhjGuzaKT7nZ3beoZIETFVjtEqzFfud+Ai+IALWMUl7y
CMRJxCTEJNM/kYPNW15BCyDqYm/ZrDJ92E3YJKiwJ9/aKpF1M5TGTa3IR3Z+I0q50KuH4BqXzdaH
e7poJXG/FroWvXkWOZuGWNXOvtCPLv9Rat0OP+Cm1/Dv+dpYbBPTn9Z48L2EuR1lVh8u0fpMEIRB
qo7JQ961X0Z0xAuIhSf2Xad6VOXJxsOFLyMxgP2Ir26BjNvp0RnXiQoOytoltmssstlw1RkzZdIx
DmaAwCds8ChG5q721QcZQBa0+ByWQFSSu1JuagWYayfwVWpTRTERAVzlJbK0rRlkT49sHaMTmtkn
6UILNGgRgw5PUQ4vxmB5tT3OceAAdLAa4HS2rnLW0hQjSnZMYg8+rtc2cbsF9rFykw92t5Oh2y6g
I4D66dM7AiUwQkqUqLwbgEX66zJGXA+a+MbtcoZ3ozsQRRC7KxiAwbLMxseYVAMVGteqQskDgR2l
V08wI+XRQy2rO9Vq1E0BFBWLVA60Qa0+09Vo8GkadxN8UTJDH0Ts3lIL7vWwOQvTXYZ5zFwoh1NS
1kZJrCDBFjplK6pRjL5mAwwZm1VyCzVbLJumTpZWrENfTDPIZbS3LX5ThPtBtUacaxauQhPXJHhz
FQJudMSizn8K1Zmlr95MJpqSERPskPNpHAAp5gjvtEdE6hbmWqij2KQjVPiaannGku78lNxh0lMe
TYxWIAuUFmaeeyns/tgF6WmcVTVUFHB1g0dTkPKl6CEQleSFpsGpMcentGM4mlRMhyawsbGKQIQH
bMuaVwKQjggCan2s5PHQL5t8InKuZ486srwsSDXMYa4hG50f0/yEkb32ktR/6IohXZFNcNWU8sj0
xL0TWuHvYLKX2yolr4SxXu21AQYeVQXUyC6u2lRaD/mutdtH9qr4fasaCycttnpXN11JS7QSuLgx
khtrc+qSkiZOhoM8dksfIE1f+2/VWFL0JVIL1mYJup5StPRfsQEPsAKDciLz1TB5J5p50qkrN8TQ
ixBNi9Zu5HcXUi/0g5iQ6IeGgiKTXtVD5PAQ+dH4VeFL24wq6MPAECOwReGviUQEGG67ZFWxdsCO
DwRB9zY5HlvTktnXVFPMvbScaifViorL0tpNqLc8fzqwGURRgRU5/CPKNHKWOFncyWiFpz7cIGNk
BkKCB7yYSSXmZe/CPTewMSXNSehK+5xp2KAAP2qzbd9uMm3naq62idzIPdC66d1TqqUBmpwezk3t
YkDd5ZkvocUZzVltdPVMRLh7G4bWGF3gWs7WMDkBIIhEmHKB83o/ZIBeq2BQb2KN/cxG6aOAEJ5c
pJqX0OeiTzBqC4ty7sAGgsSESA5fQ9/OVxRV2jaZCq33pDER/WYCv6xt1MWKEt/hoB6hz2QP6LCn
Q6mbwSPR8Jbnizg6B7XaoFcM7oqpO4yRc8U6BE8eQsditGqxziP/IYynNd83dbRlvI5xr2NDsSLE
VNBpBke7ZlmM86+6aaUBVKhtbkVLGs9gOrsh1m8Av6yTwsBtqkLRbcwvaVzuNSqDrlZesoFMXjnU
+ylMVagoxRMbgnOpAQd3nGhEGSUE1BZwXMipWoq92fOlo0NULWsNnBF5POZZXCpQ3uvk1EYOO3wr
/kQO7jFhC7mky1gs+E621ojIMnH3ysxBxEwM+KAb1zWg7WXmuwVTfDTabdGBEAhUlbeki3oE0+5K
cagaYsB7OAJtGLC6Fp1d6oKzmesk6dFUwCUy5hGLnuDTCeyddO0wA1Vum87RedS6mQr8QhUxSrPu
1LlUaZCAoK0UuAgIrdlYaXEEiLh1pu4ekClIzvKu1lGJtQpqNYI2iejpE5JZlIPuN1ejxM+KdThZ
+ZaNvkWRLIKYU3alBRlU8/1db5UktljKrSunp6avAGEO/kNs8P4VunxWauUcJxIYKz2WZUMAOTR4
fROTpsYmT960uc2bzc/mkuJMY/at6Lifbf/GDhFmDfpK081NMI6XtMe7mOUYPzKbdb2Fsaq1+pui
6AcaxTNZV3kFAA5ZU592MTEEXq1QCRfJrT/ax9EaSfNBzhc6T0M/rsA+XuGHbmmXejUJLQLHQz71
wUJX81XsEDWD4H/n+xqZiXZ/GkX4VQ+afTYNDDKrO9Kd7lh27mwFV7BdfTXNdF/QAQgMNiBkfJwr
PcmJf6EuGe36a5cQ25NE46M+9R7P/gm42aop5Ttw2Ll9/FQ74R2GiHIhcgW6fUvTUzkHRvqlLMiT
HAyewAYbXLWlMmbbwtdrGoYXY7iHFR4uGzM4qjHXCNFhBy96GoydTgdfxMVtr4v7NDLrhTAbhqGJ
ddvnyo2BCtlxjJ0YhhR+br6TmL15Bb824cQYl1oPdAglObzKsYqOkWseyEp4igznJZJUZm5VVjQH
azp0ABoYTKgoO23rrFHwUZ+MqFx9hE+NT+iK9NVd0ClimeC0XZaaXT42kga8VjRAdms2kFV55aqe
HSD6LbQq6WBOKNSD27HLIo5sH1v4z0R5SJxqJQTdFHaSkTdVRLOQu5vhDYyesO6aZEOVASFg4DgK
erP0G3G6F69N1G/YaF4Dh7yOuHhLx/qGJtkxSNvP0Sgh1+vpA2jRVT2JVT2U57g2zlUawY0hfpmW
oZco8ZE960tsxXcpqSHpRD8G1L5N8ApeG5eHUQ/pFeiQ1/opWmAUg9tcnWUYPtll9FAkuOsH7EXb
sKjfiw6Izdx/Z4ujeWXG/DGfPd6D+zY0UEDx9JMM9GA07quiatWBxwDblzrsECqfkiB9glM/gpgz
srVr0uiFhXTfuBhtyEp+9GOrOYW8kpgY0P1NqB0gIHR866x07tQo5ENUKsgD6xYVm74KfOfM2+0o
Sar2wLS9G2H87AofppuhqJsuli8dTe6NJULMrw2OaCGd2xwUHwm2u3YQt37aQAEKUCA3yWCuSldc
IltXWZ/jvTlMVw3UBkxyFJXm5JAZ155TxySZLGCUXQ2XpChxbcdrswPtMU5Guu41AIxrMgXcwyQn
7aWNIv806nRyFz5MBtPrqFDvVHXSTkqh12v2Ucb+G5vZGabgBoc+qk3GZ59FBwADfP747CCF342l
xu7f8CdxtOgy3zO2mS6iGKeTkbbNPBfjzhbA/u8VWHg72lnDMbPU+jNDhxwuQVUKRH4q3nK/VYdP
Ms2CbUX9f3DR4X2qa1G/0l15wyhAd4XgJsA0ob8KhcnrPIxU/ggsxh+j2zrV8URjOHY6I9/kvJbx
K6eI+KNV0LftCbu8vaUiPZslcQBNOxIpryJBdzOTryXqPU2xaRDHNjBp3bxqPvEcMZYpRoQ8GzQ9
SC3XrTuRiD0C8XtGgdybtjOurTwxbiPDQBVtNirDpyr1xgQ/4lhZGGBJWYKxZhNPVTQXpUBvXqQV
8gLnacwsvBFJ8mLFZOqyUYZGQ8qrUXb4kn3/iVEIMAO4PxRBw5sV2c9j6CjPZlNsmCfVK1VM20yq
F1/T3urK+BLaw9K1cPYbNg0D0SVP4wA18r9JO49lx5Fly34RzKDFlACojhYpJ7CU0Frj63shb7+b
JMhHdFVbDbPsOCMQwsN9i0JH+zUq5RwiAzm3pE3iAfXxlOYaD/UKVv1m6JQD0NZ3A1clSobNZ8xq
8RySnzCwfmxKGcgVFPW9TwOVnoiEEhu3O867mJ4J4ayfFoHmz4o7PJb2OVYoG7mcPlPCeEqN6lsi
ijiDleDq2/z7pI/io1R1eygwbx4ri8YnBfxBoSOo6AdFlI+QY9VNMJDMpJ4IKZl6BeTBBtVSrQid
uOvGnaHy8ymZPEMKK+1xgGRhYdv4VazmWkNmqNtSTrVfeRlm96bSwhmH2nVIfDl4U4o+fBuyqYOk
K1AAQ2D2yWw8TJqbQpV/6SxkFMvM6AldItRV6gqHOBqaVkaNOIjeUEf2H6VWyO9qq+bhV4uywKmp
lskvzEg5FnoBm2irSjCXKi3agKxW20zK/llPAmjeNRrbSpr6H324fPeNGQQHPBxZ83o64F7MLaw/
ahRnD4KRq89TA/jUzCUtogwk8ZCoaSgjoxfggoAUI7wuZQLGHupkUliPurg/4HmUo/HxQu8NCgvk
nKZ4wcWGaxBb9TDcJOIoHYawotpZ8pRKkWP7XVkht7mSKfelUmfzjZfdK11uHPELkPeWJaS/5V7x
7zppLF88CQznJgjjmqBSphYP48xo1TjK3mPTHw6ofpQHSwnQH/Ag/sSNJX4QYLM3jpr30mclbkU7
KZA4ogaVPTYyqvee1PV7T8nrnaRW1V0u0TKr/cxoNqOFFLZXFPo2NcboWRgL+ESR1iCZxCyhO6bk
ykd9fnzVJmreDe7GuyCbGioJUDaRWyzUg9o2LSZ/eogmGplmL9GU2qRKhxjARP4bi3V00Hqp0TdB
CYiky01udtSoalsvvOSAyw++hLKZ9shE9+pdOQbK71Tzcxk8VqPgDdjgkig1Pkn5pGHS8wr3D9KU
zwbalLMVIWWfDxJtG9Pu/D78KnVi8JHWbIyUsI4siIoZzsaI++mnb+L3nMSK9lURKt8pxVnzJOyH
T1FSgmqxIvEhSoeapNY0yVRU7UmOjP650qcI3ZMij3SoTg2Hd4sPZIwHLUefqb2O1ZNgUjCBaCDX
1dwcNUcYOrHRH+Wm9vfS0OwzLwEy42UU7jZNp+P4QEsyedVK6K9b8JgRWsZ+l/2SPEX66cGcOLZK
O30RcUFW7S7z6q8eJYmPY5MK9CBQUR1xAgzNB4iwAQqv5RR9lbJ4+IrlLJaL5DCNdqePlsDVh+DU
gElrxF7mB/B62HS9XuNyy56gXl1UPdmQUsGusYxO8eDLKlr5Exf0btpkclhNd7iscCBU9L/KA80K
0qgmmAzeKQGH1SGg6jJu2Y3BB5MHe+6MaqIAqci4bEA1e7Wwk/wR7U2jRXQdAEVP6tQ3TbxLWkzx
3EKxmsRJLKqAm1rL1NTFe13BasjqyUUrVAaomg0aMpqTBcUd3WLf7Gifyd53MbLCwgHQR49G63Ky
KY2L/atHBRfBC80XAtsr8I3cNrKvmMfJqI0XsZ1fgh2PHmuuT+8N4AHABso6abgbWgmp6XAgDZeT
xJBfoElNcMmwKpZ+5hkSq8juZRy2ut62w9ZPWyqq+LbzrOUfQXEoejWXpLyJTLL1lFh1JZU72qlR
2NUR0TOz9C7g1kXdSdDS8kFHOiV8yAcqwt80LU60hx6i7PBQx1r2pUYbeGAEckKXROKnjRu/RJPR
A7SRlkNDcjR61i8Zz3asOLyi3kxUDOs7BpC+mEGHsURN4QgHFdAQtmDmE/UTcCP48tSNCT0apaTO
qT0f2wS5p550aC2x+aUKMs0OkbRFxMRh+uCh4LfRzIKGqqUiyDM2cfgjRUCucIvGai2qCZkCLiS1
rPFVakikxRz5tbskDElW0bnEiDow2gEtWA8ojojKnrjtOqU+lGKRVhtcAGrbQnhFfGBltpXjW3C7
D41vpbhIgOLhyZj0BUZLI2a4jq977YNGI7u8H2VALbCmQooeehyhLMYip06NQWDbg3gpTPKeOJ/N
Y8MqCocHJD4n4y3HadR3NS2snvQWzriD80ak2VIItuPZiKDAujznuL40pLebHRNh0DIzoEhCwxYG
Ent66veRkYAvEIpuOkgppUI8CHE7eJBxfSe1gSIPjkf3WJl04gB29BrSHbYyiLxaEooGBdIrATpT
ECw5kyWdlMGVuowEuTMECdUOYDaoNkS18CMoUIK4L0DrUAyROipMuVdGP4fJAJzU6DmKFhqS/NCr
zZdOyBP8T4NYn5lQMW4eUlBQmYzxXIQvKXoWCJexH97ACtU+z7Ax+gAnQzZfRr9PvkfQxKcDsuxB
+Z6ChJC2jQ7rCg67XwQoSaHc+DHR5SF9kII6BFfCXxnooAUz92/wlJqEqMvSL4YwJ0OqEPjR1kCb
Q9qIDf/6qROaCB6P2QcGxesIo0UjCYKPnWRSvRJyzIme9UyefvZl62FjLXsgchshnD7Xo+FH96jb
4QuhtZUl0Gwoe/FBiaruRxnwQPMo/iEtnmZUOej8F79AMgrI3Xg0kOzR0EZIYBxnOByrSsiTOWcA
WOkhedjbMLmRVgoClHfx5qyrZAc1x/xkgYC2jk3f4LyJ+CzaHqlpyCjnQp8ja5p87KkFExs/ZHVl
aIEeXQKD36vWiLAWgx5QnNZLCcrkCGhG1kUvgqyO4AEwWDOhUCdVgvHcU/n27vFw46BRybx9N0Tn
RHMCbHxeKpH5xBKjsr77hSg86L4wvSFxGtOCCmiHoORoIDGhNKkl4HxTUXENeukR96du2Ckj6Oaw
tWCZQNZEqyoaclxyTYX7akBfXTsWAlRlt+m43B7pjInPsA+yYY9mlApVts2o+NRhyYMbGdSJnZnU
EuT6Xrf8L5XS0LtGKwvdIINfvxlZYq8i2saIXU56p7oqF9vc7AnkYauyL7y3gAsFrccJL8q9h0AU
apmajgNQrEAktU0fM2aHnpQXHLQYvdi7XuBkscvJw/WmsyL+H/re2B5UuGdLdkghJ32RQTXcG9wZ
RysdYwRzuqb4Ru+xRwuD47tArZ9exlbzIyn8kKSY8TqZ2ogN84DM32GskoHzxJyo/bdDE35RNCFU
73iWY1XaWpTIkZWpaE1hl0ERpu3YubyV6Z0McoUhA9fOJG7NSmwCp0EFNdkJUqt+kGWOdpouGRdK
0rH3XCEc45FkXsTx0M5Tc+SZxD7FUhIeDtglnccqJmLk7BN20ZXdF536CGDE8OBGkw5ThqgnGLdD
jXqwRDVkpKMe1FC5QrJ2XCYGAxgKlss8jfoAnyGReacWlLYiWBRERMy7Jgh96Rig+hvaqpwWIe5Q
JbCBD2jwRbjdoxc72EZeS+MRONaAClbS9zFVsUIVAMJERZUWij11AabJJ3DX5/8Ap09ZlJcCEboE
G54WlmSKumks2QaZ7oEj8gCvdNv8kTqUPTPyQstuH7V96Lad6z/EByxbN5GbPZiBE3+hEOiYNvrb
K5DrcxbCzFsCvqopMHDQEdAtbYHsHhv8yhAtirbp8EWovrNsVsa6BFgruolqvW6KligyUGsRoA58
JQoEimFKKwe/AskHB9WEcYmBTJK9lJ2Eitjt2b1AkZ+HlP8QS86A/1oiUHGTod5MW2Pb75S77g7P
ZXhS0kP+hpXLyhiXGPxlwAVsPZL8KWHHy05D8S8pEK6XDp75vjKsc9AxzC5mUgPdrEOJhdFkLZD+
wBb7MZfryMX74gdI4B0Yqk32e7JHJ3HH/Ro0fkmfWIZbMH2CKOg9rZCQoSp+R1QJuUzuwiZ3CrG+
t9Z4xRdkHwUJaVR9VFGTYTQr+rxOT75Zi55sOOHnAg4fndj3ehfvSqd1vM1MYtJWGMZ/hIJO+QxE
40hiYeoK04lCxXk0SqJ6oulV5M68zOZ9Vpz5PTjyNwVi2KyARp1m4z313Uazs5c63K6xJC8XzFl8
c7FgMp+Ur4laxRFHkM/R50YS0L5Y2QcXQWa2rSmjWqQaIFWkBUg9Ah4gh2aYYJP4vcEhrkbOoMXM
8PayXFJDlD9RdFHFqBaEgbIYyhRlLa5sJTLUu3AfH1GLOkb7eFv+Q7bUMsxifZBjGEoqFhwjwjEW
ftfiKk32/CRkey0GslgT2HzHyRgxkJl1DgTQDWMXBatwJzyYn4dHE6DzczMcb8/e9W/0d/YW7EQs
nGi5BwxLkqvkURYpGArgepEjjc3X26Gujm8+NoByQ5OQFwexWQ0Jb4RQAYVCebVUjpgmrbIerwWB
FMFswmnTZG3xmSIF5ykquwkbS/tBOlQ9z2RE/0F6yVIHkP3Wcibhn56+fLjTmIsPZ1FqLZCZpQIi
YR8WuYpy9Ks13uPlpWIgp8OAuCxVeOzKLBN2ckBxc+Z6X7TYLHBk9I+auvecmdGMNP2mfoc6F8Bm
vv3FpPlEPzumFjEXJ35fhQN9OqwdqO4fcZpJnHjXboVd2kIwXhuhfGUnn41wsUDkRqoz7ECwzPiK
ZrPbvHnH4qCQw32gjZQd0kccYF3BHX8mH70fih3bgAZf6vvyHQdoV98ChTncHv+VzaEjIARdB3a1
JM7iRqdTbiA0pYiAPbEnA7cVwJUIsYZeuQsu8hPmWBVVrh2DRq66XLGZr3ehNSJQnBt3et66BSq/
WvCzxIjw9mgu7tNFoMUyVc0JAA/Wza4svxvFZ896jZq3oPzdojp9O9L1efs7pMW80S4NplGL2ell
Nm0Rsuz2hjwCSxWD4dftUFe3xX8YVwbXjLFkQlE7LefC5nxvR+/ejoLpE8AQhE42CNjZ4BC/mP/8
wtFNGS2JmYZFfXhexicbUcKYFIQJo1ONVHw1TJrnSlnid4CE/BZ0hbfNfGTIY4nyfa/harFy3Fxb
MCfxjcVBkKRR1vFQQqF0Mt+kLPo8IeKMK8qrrgQrB8C1JcPJZki0vdDQWpITTRFoORABSBkV6t30
RvpEc9FRtz3dR31+LXG+tm5Owy3owmnl5VlaES6wfoBKQcqGpzvMpttL5moUhSNbUS1EE4zF6hzq
AG+PMOKeBdne+B9Ki3MFnavbUa5cRLp5EmWe2pNVIuIGS0mTKOGUPmmx/BxIxofbIdYGspiuiMKS
pCYB0uY8ezfxYFGcLzHPiDEK//+cs8Wab0PUIJR5zozhuepswLWu1morG2tlPOZiYY/weSx9nKes
eIZotBFaPCZE7e3fzBrJoqaqiFWI8684+TBdnPp0KzIVvH1LH77LvpQl7QC0y//VnP0NtFhngBfa
Us8IFETdM4K7n42o+6ZaawIT1xfa3zCLhZZ3GJ+ME8SpPFDtBg3aKE13t6dMkZmTZR6A8KhiwIqd
ifOLGDjb0IZEQ5Tcw9w1Tvo6bWV3usPnB7zfpv2ooNcMaRnpMBulJJu6S2wPNvL395INn/BY2flz
+wxcZFV34uroT37ZYg/08MYCujiWI7+AnXW6N++Av/MnZYe77z5/SnbG++25+PNquTUXi62QAw6T
rIa5GI89RUnU2lHXwPD2iOfSG1JcbvCKhNv0IN+tCVJc3R+QjiWqNtw+f8R+TlZu3mXcKeiOOiKV
ejGUHfyPAArq7soI1+LMq+EkDk0IqlWlMV+pOAyApczeURO4mxNp8x6p0CdpcuX92qe8UEzi/UMp
6u/wFg+5poCQVEym5ST4wGwQK2o3aWW3D+kOs4AXY2Rh4dCcIdrePBrH3Am3axN8dTGd/IL5308G
jmr+VBtwLp0u9IfHMkbWtwjQVrw9v9enl+1kwARHHmqxmRRBjYLSyFhANZBZ7E8arOU631oJc6H9
9J/5/BtnsTWmCs3tCOk5PiNaPe/GZ5DROzr59+oP39Ud/S09wJR5pD5rmy5eNisbRb4+m3/jLzYK
YH7BaCcgkerOhEVlWxvRzimI+Xuwgl8aVPMe28/iW79Fs94G1PRQ/DKeJaS/V66Vld+hL66VAilx
H/qj4sTD9zDFpwadn9tfVLr6SWG/U703KDSq87+fLBzTUkC9BqL1RykGjybD3CBt6GDA6YadDYWo
3AbUT6XD7bjzSrk4ipD5VSSRZYQsxSIsfTogHb7qiPUvyNhdfN8Kr4H1hsjaygivzuFJpMVaEkfg
1KNCpCb6oJJdp+PP20O5OoPIJug69iOUIxaLZfSHJLIgaznpFO0ka6+r07bGAe52lMsqH2eMRequ
UOoz6CktPlQadFKphXwo6604WGh7WLayC5+RgebzrEn4Xfs8FoAqHpAWz/aL89pvdB3FO7JnZTjI
momoZ50/lUaOHLdw6Fvz8fbors3hrC6BbCGHC4K358tBK5DR70ripeK49a3gLsh7LBQq93aY65Mo
UdGTkejV+e88Dpg55NlDD4WFhwE1t+IpfbBsDUEW/ZPgRCu790I/az7GLMp6KBHxBBGXio9DMDVC
mnIbmYkD4dUpj0iO0/zZKw/hIfvW30NEaD5wKb7eHua1JX8S94/i1cmelorOqAAoWE7R0IJC/xQ/
nO3tEFdzCWrADIwCKUXnRX0l8EKzlHtu9FlhKvkZkye9jA++Cy9mFz9bL/OUqpi4rtbW5/26PDks
KrI6xWcNgcLFUikFXi5/8nlYKRvF/BHhYatKvzPtEZ1EvFb/zVyaMLdR07SofS+OD8ylYxn7HtXB
dmuDzdUm9V5WpvLq4j8JsRgRrhy+GnqkwV2osyqBBmRlQV+xftYb4w6b1rtIDF8tX3+VenEP9fAR
zPisnRtg1JS8jWWTrRw2VxfQf3+RIS7uHdzHLXgsDFoJAULFtM4Pvunna2toTosuP+X/zK1xob8k
I2Q/AX5xlCf9OBxofzt0oe/5rLbyIdut3abS9aXzN95i9zfYhvSYWnCq7VBSqI8QNd3pgFHbm/II
fOYJI6nslRbbB+9xrfKxNqOLDFHXopyLlm8cxrEzAcqKoD+vrKNrJU8LOxgFDXIW6/KGyOKpSfHi
UR2QiY75O3WHvbePXtun9aPtcsnK0tyU1GldIJgjLq7vBPBpU6QQLfPi2fRBG+Em2qj/+FKQKeCY
iq5xDVFjXMxZIsellgQdBG4NbDJtixE4C81waOJrndYradB5rPn7nRyZYhobqGW3FhknTOzeRZvZ
ckM3wFnIRZQSjfBt7KTWdq2HfOUcnTUw0aaG3E1LbVmSa80W1+rC8jhHp8/ZO3LO6h4q+HF+f2IZ
nD9ZfE75rr9bu50ur/izwMtaXN9iG6ZFveZgzPHJtJKZGO9DkoFo3kIK6sZ0ZX1eWTOaDvXQ0PmW
cyJzPsVZi6h+LVeeM1qASpIX+DYbinP27V1wZVhnURYfkjq1PI0je7zGP7nS7oL0PRa2Rd9sdMQb
bse6kk7IZ8HmIZ+sGtSyfAMBKZWPx8tvC1ll5x2Su/wgO+L3tVfmlZbGebRFVcaXvRAQ9p9onePf
QYfZKy9gizfoWL/fHtnVWdTw31AlhFho2pwPrNfapIpxLXEmzHv05rkWHkOU4nvUpKNmzZPn8mxk
XCfBFlesLoPYRSTPw3tbwqPpMZe+3x7NH3nE84vmPMLihu0kIHGIRtJ1OsxcFad9xdJnF9v+wdiZ
8ibern2rlSEtO15cyZMspB12MfFPCzu5cEU0ce3vL7IvpR+0BoyNitgM6KsJnX3UgG5P2pVH8Nmk
/amsnSzuwRilDLNToLnIh26bg9Jupi3YiQ3IZAjFW/MdpZzOtnbVftyKDi8e4UXfhrzJuy+3f8ol
5sA4/ymLo2O0jBboRDDvs/ARjP6uOsgf56KO4WLA7Ug2HO4X8Oiu8LwG5bjSpeF9I6tItvPCm9E+
51uhCYqiVhpFANK2adH9lhGssfF07SgTxrBybUTxYaCsVZSvfWE08kiKSHRFcB3nYWHM1uJUyoKj
Bp9H6ZdUrGUkV45jE6MSsEWob4LoWAQYIQyVZZFFXOG/0c3SlPdA+rzy3ea5Wey7sxjy+SBiMJBD
ANnMlV+Sd7oWO7adDbl1N2cl66/Wa5fpWbzFt/KSHOE0pOpcnADuAf89pQMQzA08HbfYUw90NbT/
3fitvQPtd3usa9M5f8+T3ZJZiOdpJrCYPH+evIMZI1O19q67ciqfDs9aHGNGOaC5F2mKA7Aucw2p
v8Ni8RPeVQ9pPN6bLaZUtwd17YI7icgT9nxUgdpVap4QMbkPH8P9tDcdmugv3gaFvH/zXubC+e+S
vNBjjWtf6tqUaDUaOd+yeyD8u8BRD9ar+NY66hbz+btwu6YCe22HmzpoQkvRKOPwWD8fZBOAw8Gm
N3SlJ/Fo7nQ7PgqPYJknQG+Kq98Vu3+e2XKOUPRCuNvUeMou9l6WoaMUTlhki9Zb2+SI1vzIq2zF
SuvyBDkPsth8DFUYBr/VHK81d0bwewjWmp5rERbbbaKER5WYCGgfbYI0t/v29+0FuBZhsatCA41Q
3WOiCi91jM7bTk25ux3iyho/n6dFElelkOsqsRUc6WnaJs9zEUP9kv9QP1cvgiOulSOvrLbzcIss
zpqCcQpLdBdzdVt/jPcYI2Msi30BbE4b697fFvpRx2nlCp3/6vlJfB51scYFMRwtKFymg8El2ffo
xTaCHF/CJv0S9/63fzOlFiATyzIojC4LX+XALg+SznOGHxJKn7vwq+ckv2eEPrdl/X3tKXMlP6DG
xivKUIjFbb34hMGYJDmYYQGbBv+VEoqdPGH/OT4kW/oT5j2kcTf6KNmiI++VDtuZ7b8Y72n8xTc1
1TISPJ+XauPgJY1xQ1Q49Jjj+86dlZetta19Wcg4H+/iaxptaRU9MDUHLVu8SKrSjZLgiEK5aJeI
URWo/q3db9d24ukQF0l6LeUl6pDzEBs0k5DLkf6vpPP/ajdweYOeD2pxu1WDNcmlyBM8hRc8hF+C
Euoa2kC3v9X1KCan/YyikP4guU7u6aYahgI7QNnpB9lR2/s8N/fYff+LILpFh4wqs3oBPsEzJFDL
jrc1IiiZA+lr2ihAKtDi7JqV4+tK71Ghcg75waJMgvnc4hDWEL4Qq0zjOj70bulvkl3pdvfUL/Bn
2iJo8RZ9bzbWLnMntHV58qxe21cWI1sd0KKE4aFyUXay4Dn01WRyVlq12/mIwY7Wg4qdM+RkW9cQ
Q+pr9/b8XqmsA8Q8ibnYcKrqDTOiGz2vXXNPYT141zwHBzQd8FTxKmVO2diT5gwo8q8i1q/shLPY
i82XdnKeIz+MoIr+SSs/htH7yuAus+bzwS22WgAXfxxKvqj8MNrdPQDXfeTg2+7t80PugEJee61e
uwLPhrTYelKAn6lmMqThh2hPDnoYtK47u3fo/1W7NXOB6+HIf+iVKZKhLJesCGCl1lAJdj8PW++o
UO/aqHw44Vjt1oZ29WPRL5OwEsUMedlnRH1faMWIhWJmv+PuS5B9vP2x5oW2uFctbhbJBLbLG/FP
yfnkONFKL2wjKTOdElKlnn0KpY8pjRCUxW7HuTaO0ziLL8TVJ/VCMy9471M7IZHSrr0HVyL8OWdO
R9IiVKMbjKSupRdL8L+lkDBXRnEt+aF3w3fAfFmntLQYhjeafYG0ErJKuMpttT1kJaXZVN/FA9rS
7+Rghe2/WT9vz92V8o8qkojSjdOB2UvLHjf+5ZWPJpDvDltpOylOoe5n/gdc5HekPlpuzw/CWszL
e4aYc3GQRY4R0BLbX6dYaVoa92XpjjZiwU7itLg/G5vgo06XAc76xs/3q5nQ5dlxHnb+yidfsQxQ
3ExqVZgrJd+UbeyWKNTb9ecZ26T8Snbxp38xt8wo/WhTgru47OFQVUORDUksZ55blKRfcOrh6JBs
b6Puwzd9pSdwpQg6+6L+jbd41fhhI/QdKk2wkUeU2blZR0ytaY07XimI91Fbo4sTVzClR2PjF6h2
bVpRX/NIu5JxqiKYMpURKyRa6uLWlUPU3ks0wNzo0B1K23NSw/ZwAd8iYdodUwrAs7yPufHhe38o
vyecb/bKzM8jPT96zn/C4lPXOoYFdNR5Pzj6cS4HC+mGNuWbvG12wpf8+0q4+c/dCjcv+JOVNXTl
EA2S7ruwSm0Ty71hX/cAHbehPdn6NjhSXl2tqlx+bhMReg2sIy8G1B71xUWfyS3S4yRs7txmxoAN
KyhvOxtBQUpfSdouv+ki1uJiN5HiD1WfWDOjUNiQxTtoGVnb/sGAwGJsiu/t1txUKD5sYscSgASu
fNKLM2P+AQZmAqqBrwrwi/MpzvTCChVPi12fLpeiobD7NfrHF9afGKoqz2gS4D6LzxgJwFP0FKGM
yRug6SBoNUAm5k1YyGvzebFiGAdMOI4G7vqZdnc+HBxFjAY/qNgVUALDROOA1bEzg1X7jvWTxKjJ
yLt6QGlWCuhCfZ2a4pCYb362hie7rAvOv8SgyWCQb0iGvMioQsQzJKpYsavueI+WlBN+GnjxDHvL
9faq6tL4ldx8C9HaQgX4n9KvCK5KoogjCzArVVwE9+FQo0rFjOPiFGxabgbHb4p+Ze1cXq2EwbDP
4raxdM7hxYed6rQXgjxJ3Nqd8o0BQKjYy09jiydm72Ruv69QcF55fFz7wqcxFwu2xe8B0eAmdZVp
q3Lwylq1Mqx5z52dOvOoZjcbnC85BtRFAVKorKBBpQoJf4E9URRybftV8gBvSdlkoy9swlZfqV5c
pHSENIlIRdCgkb4kODZIpCCexUSqon/QRbD85hek3lGf+HX7SL02e6eBFrPXI4AFmblN3GRW0ewR
cop/3o5weaAwFA1gGj10nqHLxMfARVkXciJIysdJe6rLh0JfSQCufaDTEItBKKZXQHaNElfXhF3T
p8DsjL1R/JAst8d6+vZ4rn6ak/HMP+bkDlK6Tq1pXAPfkqLyczCY0XFqVWlj+mhT5Ykl7G/Hu/qF
TuIttm6iYEUomMTDxcfOpYqS/o/bEdamb5EQg1IzUYtg+pJGeElQgvfTx0TGy1p89vU1vunKcJau
gAOCfooWshzG9C3of/vIktwezVqARV07RHo7oDCUuIP0KVSf5aJcOQ6uLuj57UC9gwxr+X4Ic7/x
BYzD3VRDR10t2ZuPszr37WFcLjMSd3RnZ24bqfsSP9fMshPKJCRuaXwexs8ePChE6Cm2/ePlRRxq
JuSQ8kwyXlyQpS4rGdBROlKNltsimumbcNUr+Q859fwIPY+inG+aqJu3DA5LbiRvRMHFz5cSEHJl
jeNJO9EF0QwVM0jeBgzbgq1ht96DCnEcD4nbs3r57OecOB3uvHpOdi+aXEHQIUPvlr3j7zM8m5sN
8ALUeZzUCdzVBHnenZcDpwKty5apw6g9j4fyUu+j75JyI/bu8I6+zofwLqHxj1iEM9HYAb7kDDMu
P1kb6uVGmIf6N/TiVKzywUx0P5hZJxCindCNKeF4z4abHyRXRoh1s0b4vLAxVebZBU/Na8Tggf0n
kz6Z3RzN3XgcCVknb3W2TbUvkvVLEQN3KKnWdrOmJqro0kpyc7khz6MuljCWOVgsRMhM5ekxp0ct
pl81QNa3V85akMUKbn2sDsA+kwQAC94oaeOmhfgex+XHfxNHB/ZCv18hRz5fMKOE/jtcdr6a+opd
OwKk73pbrwzmyjNjnrK/URajKdHkVAuNKK1do5zQHMpj5CDqIQAo6B1Urh5QZHHETXT0gX79/41w
uQVF3BmEDrk1tW55r37zdGQLDWll+V//Xn9HuNh4rRL6yqjP89jOBmubsfqMVtBKkKtb7GQaF1vM
y3iRaj5DAd3zgOKNbRq6c3u2rt4DJyEW6YasZlippIxDNj1bTlGRoaCc8cIXS+Hhdqj/Zfv+nbNF
qgEyLuhRJcKFgoeuf1fvun2/TZ/l/b945p6vv0XKMfpjXAUykdKP7bfqXfw9k2vCHXYm2/rQb62d
Yqc8sTV7vRq7sjCWCUiYJUEpphDQYl7Ukc/Zr+qbvNdXVvmf99zFyf/3wy01goQercJJYYi1i9fG
iCa8jVC8g7UzlZqRTdfv/GNzDHfjNu5snJ4fKWA8Gg/Q/r6kjnXIV07JlbW6VArq6thCj5xxG+iQ
exrODtOPlfUzn00XQ9Y5+XlgWpdnlxklIW4giBH1dvg4F/4wLnjG8XCXA8laU1e4Op6/wZaFCtSk
ikjz4YFBAlBAXZUhjmNDANBgZZPPa/HGqJblezkSe6My2eR98KInQDJ0czsG40YaQjtWHzDPsat8
5f23NrjFTlQzBFD7+Yyk47YZU7iKzdqteT0nm0mDIsoYNA8WJyQo29LqcUihfDjcI/72PXQtRGCP
OciyjnqaYgM/QAQgdJJdZUMcrO21NXnZOJwThpPfsDhAkWSPcbzgNwh74639GPzE1MVBJw4rAekR
P62Pwk6+nx4gdqBa95qubInr2eBJ+MXhOuOec8kg/Gy7nhY2gEKndoSd9dH7HjprML6rC+kk2uKj
hn46pGNHNPTu7En6qCfIbgYfsv57LlabQL3zrLUBXj7t5vlFaoFijMhcL0oXQyenIVcIWcu9XCFR
u5HtdJ+/UsBwvZ8KNVRaIMf5lK0plq/sm6sLDKNdqheSLF1KCyVlIKDjzSJGRW+sgLyisfirtK3H
ZhMfph1p6C54nB613QzlEu8ws7WHL7ePpKsLjGea/GeRzUXN83QKKcNKq2Im4D+oCN3G1NstP8S2
YQ97Adm6TXpApGov7mVMLxC6X7kGLkH9zPrpD1h89LgLNG8Q+QEyzRdXPU5OsY1fEIT83H8u70UH
D61VNNm1hXYac/73kzTcTCqM/0Zi6m2xxUXxm1cMs5WQ8lZT4drgFPMgVeTnzMvaeK/drvAPZ+0G
ygaQCc5Di4keSZpfMtwKb5TXVvrpd2uLev4bywMZVSzqmNbcvl2WjwOcesRAoOKH0lOyDfflHyU1
+Ueagq6p7P8HUOC143jWQ4LZQo/posNqVEhMdkKd0uaYOwCQ2Y7v/sPcYfqCJNKXtYPiSjjICcrM
5tbAxi5pEVPaak0zwhDUeuHFCCd3lP5dCAPzXN4Zhi4uDl7a3/jOeISootdA/lbp/5wJhJv3zLD4
nwiLndenUagMFS/f6BDu08Qpd6ZTAYLCRpbjZn97n187yc+iLbZZYvRykNcUGHy9+RmH5lsyJu9B
H/6Q++brWER3iRjcF7ngDHK5U0rtHiHvFS2wS2rXYsSLbWfgU0ldiN/QODNNG0cgZJjmo9b8CUfi
t7qtbH8r74Nfa1WNK5vudPDLWlE+RWKDayCnvD65fcQjLkrvLKN0bk/yJRr/fIDL530/iFWgtsRR
eB94HzrejQijF+wJ9fcfxBnI6uJOwhQGhdCNQc0fVXqZ22Vt9V520xe/ZM5ET044zBzGbFSY6rra
6LsAH2XIAOozUKNN9k1B/2+V8rk2x4uDTUXsVerm5Uy+4Fge9rLWVve7letiLcp8MpyMqwmrEaNC
osSi5kadj9UicLps5aF37WY+WzDzzzgJUyagz2KB6cPotsPGzsaSxemMjXE3Z4LlznKno/4DwaLR
ie66D+1T4PJgwNbz9oK6OloOCFIEOkbmsis1KR0KtSrlIlnA1Wj8bnXfI2tNTevqYWrJGgA1GcLu
HxjXyVgzdGizOiVIYv7ARAa/6pUc41oAUG/Y6s4lL81YFJy7eiwMQ593XzwdSrLkqglXJurq8XYa
Y7HeTSs1IaoSowLcSQt6Uz5Y7g9jp7jh09rmWhvPYqWX+OiKY8KETWVZ2jK6SPjKrlYn5wN5cYmj
i0XZmV4omJhlU63yi97s0KtiRMKTd7S2pf2nPgm2v72P7hSwG5AdIfL8m0UnyfBGKU/Sh17qV7Wh
oWBby7s8hP2qeSG2qDJOWZrzz9c2usbocYkw0zHbO99iiVZpg9wyvshKnQJJnzSjgY8n3u0wlyhE
TsLTOItLp45SnjARccwHY/N1fnT7mwMQLSq9hYt/3q4VN6uZ/bWN+zcoJNzzwRmZgEFTlv+pbRzT
b5KTHoE+3s8vR+q77jNuI+GucUGB2I26sZxx1+8LnO9WBYzm0V2sov/OsrVE/vRiMkUIx/GkghxW
7xrqVQHqpWvpxdUtoUAA4zuiHCQvsiVrQEg7R43c1Sqxe6umIngc1M5wb3/Lq1tCBRMBNG2W0F18
yhYPVx6IBVuiEAEIRE5fTHbfiBupfx3yn2WTrtwD1wp+yP79N+KyFpblxuBlFhHVnb/vH3j38zLT
t8lxbQJXhrYshmkIQPgy+ufu1EmfRFx0rcjAv9N/8ixsJULRQcX6H6O05p1xMrjFmVmnWt/F+BKQ
gFYHgDTbeKegsqHu/+WZchJqcWRGpYcImvh/SPuu5TaSbNtfmej3mlPe3DhzIm5ZeBJ0ovRSQVFk
ee/r6+9KaKYbSNRFSn1eukOCyI3026y9FkzpwpPhHyPxRcyebm+OpUASDyUhrgKMRNZphuUqTjhZ
hQAUtrrkGtvYNQ6qrX3rHclCduZDs9U96yVYwHMosIm+JIQiOO80nkOohU5uAiAfBiuHF1+hFxyY
ReU42WiicDU73bCwsosv3blJ6qiVnD/oRkfAFuvwR+f1286dQJkKKnWUIlhvAXOAVJACMEyfDDGs
qd9Ub7ZFKDRylv4VHWZo6Ozg3trDKvhyeyWXLs/zEVIvQ6OEcM0V2DQ0yOuVAHLJXyCbyHh/Fn28
czPUbSLJUwpVT+wX8Qga2B2cui2JRZK9bM6bftu4kM1dD48ceHvyvfrATncxxkmDecU66HjodSH1
0nwN+a91dj9mv58mxf4E1AgJBwUdpNQ71DaQlG4FjFEtPzioXaEeynhfl27+cwuUcwepMrCPNAkC
DS1676BUmsn5+vZ+WHzCFR2nWiCIAli7fE2hcwlcUQmHizCNpb3VPulQk3QgbL9NoFMCIkDonTVe
5LK2/9LgzgzTPtg8+bKekuI0Dy23yoDckfbj9tjI+aHfZ9QDdLD/En4emXyDM+e7hMyNDp0zXFqj
ZBv6g558byuUQMa9PsksJ3lhOOipQc6BQBlA80ytFVTB67qNVczjEflcF7veHlczJKKRe7SMTboJ
3Onh9viWbuULm9QjU6FrU4kgjuSEa3WjbONH9R4tDKTqQagbp5UKwmyI+zB25fW0wucDrBs5XR4N
bjSwW2v9IikJ02s35uDsmIGilNX7Tm9s5OW+dorh3R7m9VG+tEctI3Tn9TKrwF+WS6Glx5+dKFhV
x7gXyTa/3CuXRsiXONsr0gw2dZmwHOlVo0MhZH4oemjhqO1Hy0H11q98q2+NVTgXrEUkz/OVZUBR
QcYlgMeFZgVRa2iDxz14pFqkMtq1CKLueduuFI+8O+p3JkxiyR6ylyrEEnj1uvdEUaeqEEvQqMkl
TrwIWVOoCqL2PnudPRJySMhQMDuMl9bw3Ci1hrKqKWEO+KfduujRAv/EDBhO4ck25MjRJxU67UE0
szvWg84yS60qtJpzg58I3XLjS1baITJQptGc9YzRarwAsMUFejarlOdQJIrSjL0BZNkmWNUhmBna
0uE7U0PfWXKngOApXU0r3YKk1vfbx+P/YxoAcYSUEG3QyHk927pQQBoKPQfZWeNAy22263t1AgUn
kf2Ex6Tft5sO6p122dvhkemkLc/wX8YpfyIHqnnICClfUFlQwhhGM7Tz79V7/MK7o5fsCBY/CE19
shmjJncbfWwUpG3+M2rq3RLaKcx1AjDyv0F5635eyU+EB2NYi2a5Z9HbX1/uZHX/NEazG1cGOr2h
i47tG7RuPUAHVWpYDwh5IG4MiOa76IZeVQcdezWqK2gOpdWubWpX9qO7UoJMZC2BfQDqqJE6fKnb
2VJUjjWli2uJ4gkSSTy4gk8b7Wwj9aVGsPco0qfr6jB8U77HJ4Qa8Ub9HmWq0vIPrCLsok3krsAN
SCRcaIhaLSgVZDmxeSN+3fONmWePQsJkcVh6spQzK9TpFOZYV7iQkI9lkE9EuNl4xoO0T3nzJxdH
vK3BVo5QBj3wTOOLO/XMOHU+1aAOJnkCCWL/2tuEQgIQRDN9I5HT36oWaejGgXIYOs/BbUIjnoNC
qv2B3LQc9JYt/lO1GivzQB9WOsKnZDVgHWF5cgthE6qsAvrLgPIHWwvd7S6GE19PLQhAG6d6kwG8
AL7QFT5bK3R8q3YZJ3/hMJ5bowsOaHKCmstPa4IL9Vhv3vp2APgOYYLKj4HNap+7NqgTZlPkitE9
Jyg8WeCzc5G0fmf48pg4ZTe+Bj6/AdrDuT2oa/dDRyyhQKtCxC0j0lXFKIaj5U9FjHSBfuoH7dxh
x+ZpXlipSzvUQQjTAPzXEhArmtRBzFC1owLCYH1kFxHIrdTmoPfNejRaR+bGV9VocrDFRqyLZmGw
pPtcIkp/aPY5fcmz+YT2nASN2dNg+3/nzeRfSPssJJhOXe5/2iGe0Jkdvht0LlGECJParjuIQiED
gy3CntaFDYIB6TqgpxLo1TTqLcoaHzqZNWYVanhZDSnKTF3d3h9kXS4fBzKUPy3QD1AvQ7N9HDMg
jXC6zUltXnqxWWeh5kq63jOeoqX1wQuAXShCmQkQjst582uhH8dCiR2hCyH0Lsmemge5KRjZ81in
LvBXu5oQMQcF9/tnG2M8M025Ex060OIxkKFcBxYcNy9i0UsEsKgOEXQia4iFo/lFn01kQl+mPIAC
L1QnkMLIgSDSQyIAO2ZepzFJopemn2jIIGuvgc2DTkXlUx3LUa4SScp+MpvQX4lBnFuhNrmtzrE0
ia5fKzIJf1mjDmlazvDbeRBTBZNmFcohzA9h+mNWt33P2FaLlgSgZBTcmWBVplIYkLJPJ87QYkfV
DxBItMHKs1bDpyTc+TKL/ZAsHbWFkVsGJQoRXII9ylae+Mhag3DRmfJQeoGUIzD4XYZdVHKJpcxK
u0+CIL5PfUP0bh+eax+DcDj/ZZkKzTWuVPOhQiejP5XAsmmmBN7Y8X9phHokBIUzerHTY8dXSysx
IOPJ186YFevbY1k4m6C50ADlJa8EkhuXZ1NutbjqIcGKO23cNZ6+JinzlskasDRlIL2WBFHCwwfq
t0szEHBRIRUDYfBCgQ54ndmJvAt8jRU1scyQ/Xl2QydiVghyB12sGHAF/zO3W86CwrEGTr3sa/nt
E3rnvx8SQgjxbGTUBM5RAakAQI/sqH1Is6Mv/ciSp9trtJDY1dHfL8NpAF0e6D6prR6ljarMqoDW
2c40Xvv7/C5Ek3DvQNfCsBCf/AIHydJMQoQT7omkoRhMs6jGVRwGvQ+TTf8shNtCg1Ls9PJ3xoWc
HdJpiojyJbUrfCQRVQHIaYffRKvcbp6z52CPlLxXmtBHBpGXqTCmkvxG+tJAbgAsGaIIFKFGrVZY
hO0QlUTijk+sslspwVclQEkzZgxt4QWHzCjajdDzhLHRL3jTQdZZmCA9F7YxaayHWBKDsPJ6JAhj
wEwMolugXtGLeLnVS3GYZzRvIrlvtK4RiOj9TTc9GIzqLni4vU7XewHINJHsBHBCwWWlTM18JCvB
EABqGG9qY5VFAHv+/mjQ0GsAaY2LHPTYlMfTlZAuATGkb+uluK016LUL5UP+kE01w9DCWM4N0c5+
GswF5IgxFml0+xodNvswvb89XSfk0OUmQ8D712BOn5/dQhxwsUjoYjBquI9bVTDTpLe7dF6jVzQJ
joWfOXkE7gxu3BbT99vGWeOjno3SQDu4EiLqb/JPhf+h+psRsfZtGwtePwZIpBtxI+EY0akF3W/T
XIBUM6p0aK1YpW5oNxxo6sMVuiu+spy4xSGdWaOGpAZV2gYa6JACaGdLkAAT1dHMstfbg7o+sSRL
gaQpwP5wjOnieywO4MztIOCu9YPZ6c+ixqpPL40D0wZ/Dw+geFXe12tOiUH8z9nNpnMk5GKtHJnR
tXAkdNjdk2hWockO4JfGBbYAUK0CtExKMpf3BJLBqL9yoE3JmtbkZskU+8/bM7cASz61QxOVCThi
4IO5NCGLxdRJGcjp/L3vgZhAAMuYpQhIE4AjGulYY0Zqot9H9hwjExy8Rkx1jYWpxRhVZJkApYXr
Sb37fTzFXJ6Vuq3UEHtXHlX5I5p/+0pH6zqR3SS8R2C1pGwIg5DLCdn0YI5VVxmnJnZSdNnq9mQu
gAEvzVAvlFb5vJzrMENQDKVgIrN0qLf5Sr1D/n6rBUws4ELVh1iEW4EaDDYmfffymShmIuGqqu3R
5t8qdE30q8o+kXVaSLVu2fjDZZsEtyQiy2OAZOFyy/jKUGhCgxbgwRJeIes5P3Ho2OAsFbVqIJ8B
mNLNyJUYN/PCWQDu5U+rNIl0J009xxsVxHhkiL8X27hiBSVkE1BXP0BYRHcFEAPjKncuZsBgtRKh
CC3U0Czi/iPrMh5uaP8a1vyxClpWK+fSa3NhktowEE2f9Ql8xNgwxit42jz0xJIeYKK11gSMq3/p
oJ2Pj1o3PhNEhK64TQAgclqttgMfULfg94MfbMm/ppFOT2hC2GuZhmmchV0Abif/nf99GUNy0QOq
J4LEhEd/F3VrtXWjZaIBB4oPBqusVTMMQUkBGs/fP9AyXBoFOVSkjAHcvNzqiK2CPEoyUk4RXLEx
hdbsAScmLalliX6kAKx0t00uLNKFRXIMzvwPvtT4blRHkCVyg6mmMZq7vqVsL4Blhnx+ZqbJ41z2
+4owY82vgjv+SIkGcegKD6TrCE23lZN6I4tKYCEYMi5GRxzjM7PIeU6SNqaGrX6D8h3gy1AiBQcq
LkxTfp9np3uE0Cuecfv2pDLtUvd/h+YXPkpmwwZ8FBzxjYbum9AWHlQTbDABcMegjP+FXODiLANN
DBgd6FOuArEqKtB1j3wEFtNwhJizuUo+xEX+9fbwGGbobEoYVlUgNCDYDOa7sH1U+jduON42sTiD
ONYSiP1I7puGBCpyi1IMN5GTEM3WHNnhvPNtcT1as9POphyaxrD+O3g20rb1p1kaFzjMaVOi7yZw
8h4NUq1uCoApSSHn3R7ekht0YYe6UIyhSmepBH1YHkHdTraUVTE42oFfj9voWXtWPN5Gh1L73KwS
bJ8t/z36cvsbLK3h+UApR1kGqrODjkHgcMB9ZdEPLgfQTGlYB4GMg3rjCMYd+sqEzuOKnlQegqFS
NYyzx6kfHoKNZmW70ekfIoDobo9ooQuFrN1ftqjDLpayoNQibBHSP94S7Pou2DQAwDwASTofi50G
JIwQ263o+harV3YpzgEshdCiQMxPAb3W5VVjdGMyQWcmAB6mtxWgkfW1iqowNM9dcBk8Mca64DsQ
bkPCgQfYD7yiS2tzgE60uW0IcAP7RnHQ7QYHOh/giUG+Glke477eJLbvFCyfc2FFLyzLl5ZHReOg
UOVjRd3sUN8XR30Nzj9b7XGfscCzC5v0whb5/Oz6HptZLTLNQB9RH7hBDrVLFFR0rWM8u2RjUJv0
wgy1cdI8BxCS1xBlt5zDx9+iNrC06akqGWdu6VK7MERW9Ww8QdCMCYcKgWOs8vWcufIHAY77bmfA
BwNDdmiqs80E3ZCjfDU8xCFkp5ACKWVVUMSq4TrsFWDDevCB+/cyQi21OPGBg1aBMZvLo9Tg1Z6o
IpGGvBwlAqxZGDloI3ebtjBrEryChS62QDU6WYFvpqsqBzTef2OcicVlPLNL7UzwIEthMGOcta0A
cAP1qK/KK6F/4RylMZXJ4UVbsngzeWTldReHDAwjCnDALwDMRfnVQjkbQ6800OoMLX4jW2MEskTg
X8C7jr+UrP7Ivu+I+0wvKwreqoDKN1lc6nAAVz6VfW+Ep7ItYayQvGbNri8uBZlAmP5lhzodxB/N
0DAPmJStmfOu103Qpai70SLyqwLgPR4r8boU8V2YpHbsgKRUFGUwCRxBviPvY/moxqZBRF+e5gNa
tNzSYzZlMUdKrWI/jCGOkB4CjnoiksdZCZwMFQHSbvR3d83ZzFIBEhe10QBADEiC3DZ05NREPsTG
W1VmpvoOflUTNHi5x0qRLW9W5E0VtI8gSUHH8Ilv5G2JdjNn2JwaGZ0K/Q/hd2A0AEPJHtHvxgJp
kJN3tVWhMwsuUQkgQxoXMoT6MI0hBOuiGpTWdWxWHKM1eqFDE6UpHdkyxNPoqKMzLn3YFn4rauEJ
jhpawjZ8rQ45ko16afZbgt/fy7kFWJwrmiKHdtTaBSlO/9z0cAb+xkV0/l2ofRR0olSJRh6huWTc
ze/xvbJL7wpLRNu//1ittRd9O20rxsNMzsTVHJ9NALWZjKEQ87SvRbtrIrdp0cFo/Kg75JX5A6+z
3I+lq/ZshHSRCaruijD4AzkpgxP+gEItGGm3rQkam9fsVTV9U9gnbjDbt2eWZZbysYK4riWjBKtW
Jqzy7jiNvFkrhSmzpH4WgOkXu4lWqh18XgWjy+kmiCb02QIYe1evcDSJAHb+Qs6mip4CJrv98tn8
axVpFoECTW3BHJLL9pVQ66uE6Fe3Z693sns0QqGPrGI2tS3fe2dGqYfTUONyhnoF7qEARNIKlOhB
vqtlZmKN4M62eB+BCOvJXHy9zmxSr5cgxioonDHQVOOsImxMKX5qqoPercNwNNvgqR0SxglZflbO
bFIvWQZi6zwEpynoE0AIgkxi8yAh+IFUwx26AGxgyQczqwCVZSGsFmcY0HyQ9iBlikIldTi5JGwb
DUUr3E7x07iONvXqnTygIN23wILBuICWoksU4JCwQmSAHDd9GaJyX5cVMUc6pnTZjLb8i/gmKevq
I/BGkDfUm7xBmNAm3tiYpDX4e8jIKy1c+YiiwaqIQAS0u7TT2Q/V2KUdTpCWanah/fABn7l9GSwt
J8gogXtGsw9PlG4u/cxJ4ThFqBS8nMh+B6oNHje81co3wrY+P09f5C+pZbBQA8R5pa7ZC6OUa8Ln
XTYLqU9uvuol/trgpUn28Uu1q55aq9zzrCTqUlwJg6h1opaKCPpq6+ilEYQyDIbQTsRydt6IgymV
1ugQ76BwGLNKHqfrAf5pj07uKMDhQsEbs6qAaXxyou342O2lL4NHUu7JWkhN/72HeLdVeiOTRpll
nLrg50YHiYMB4y16o7s3QhnzFCAkM7Pn2YvWBtIiRWhOoC97Zh2axe2EogYODc4o+PQp4EQTdFUt
i2Xk+M/h/WwnkJ/tzRI1DeScBlvejd8ilxUrLfSqGeq5UWrARav2c6rBKH/sbQ4pee178tE9pG6Q
mMG+dHqngcY8dNfEwAw/OgDMk0dm4mRpT59/CSoXxM8J+pqDIkKSRt0QoqAIRR35Lj/kTm2xtW+X
EjUXgybf5ywMDlOJ77u6jtABX+/0DQQuV8GztkWrngEyPNUGuYToSnj0SKKGmcBYHC1q7jqov3BD
0QjDkpO7pvODyBnfkzfChJoKlrYP39C2ZMZHPWB6v0u3P1FR/tMi2fVn4xXkEHkrDRYn2Q2feEcw
x1UdWxANFRQSibuJK/2+Oi5gQMBQAlQiIFEk0kAMv8kAzhxgFFUzV0VgAcB5C1U90mVTfWcFFae6
LX1tKGDuQQ/aCSBGvXC+0IAVesbJ5VbNp+DKlpEg442grflGiP9SMz4I0CeypjXYj1c10Nmsbbzg
UWDAf34DOnVb5kOUTTy5mbUvEB0xg3Yj3ouoK3QQguDuuO7IuCmXnrhzg9TZHVD85bsOQ+5dFBec
HKP1OOtnyi951DMTobn3v7RJHdWuFYbK92GT33Qvgt156n2EiihJ+llgcduznQniiF0t7EmkVINk
AURYLzdvp4Ug0OcwrRL/Prf3k7rOdJbi/ZK/DVJpooT60wj1lLcGML6QuI8cqQNb2rwLalP53qOS
PW4IlU4EzkYgAXJmb831pU8EWBEx8gCnoKZNV3lnrfG5HMoTxCV0/E2M2Pe9g1AqYcMbHQENN9a0
Yq7iVRxDrAKJilw1skUKTf+iA9VTd0NMzmYdeLIOkj9Qa8VujxPaaSu5syJAE0y/hYAWSzXg+jai
jFMndRCKoWzb05All2jGlKKj20RvSrGUzkaAwTqZV1vo0iL9sqq9nEH9EPc9xInsqr8LkOWsewZY
6zp0ghVsIAHFU7REo2XqcqMWWTuomoaouzXM7kV2psIiyEcABFWzRodfiW7v305sGCJQ2ehDhXop
ZAtoOpAyaiFOI6FJOg2lfFf4k3E/RbzGOPVXoT2AUyfRJhARACpwGvnZ+zHp3JAlcKedISl+5H0M
nsjSTQvtKWujTZQVjCj7ermQJ9aICgPSKKD3oSZy6HqpxWlEO6ryqrTHSE/MIWdcntcn4NIGdeDr
RinCKQeCKpL9h3QwYrNV9S9KpoHxTXy8fWle3dPoijgfD+WyT0mLLqgY+tWa/yZn3w2wO902sHCk
YAEci4KGtBopy1xuvbjsG6icoBFR389ucyC1XkhcbfT3wIodFJ+d2/YWF+jMHOVPtGhPmNMU5saq
t6ToqdIwfbgjb1tZ2HUXg6LuiVxOR+groplLaQUz0QtTcXntDa2sQzQzTF27wVgi0joGUS4Exygd
XE5g2onlHOTokZOhn8gfgjfxm/A+4Umdv9TbdBu/RHvJA1nXi7LxzRLKsH/jIAOShrZkcLhLBKt4
+QU4vjI6qGlB4xxt9GYoxbtAGxk0edf7EKTIkARBAzueG/DpXNqouLlNjBL7sChRjhCeIiZTCu3a
4vcCIY0rEPQvwCzTenh+1+vqnKOde7AIOqsYQaUQeMlajoCRVhQbXgljK15tfZjUZUAFUflAHRc9
5NSggjYqYl337RhuCGH9M6tnzdEfBatZt8htMA3Sm5+I+UAKVQaaWUBQTDMS+YMQVkqscfZ8J0Ev
0SjgYcaudpi99jM9CC/gZ8mZbEtXfc7EqoFLBJg+oJuv9odfS+Pc1GMA2vjeNpCoj1tQikTwa5FM
eZAfJxu6wdB2EFlH46qRjLJMx+OpxgfpbEyBM7SBIwyB6RfI6VSDFUPLqZUyCxt1GwbcQ1Yz7k36
jj5ZBv2NTKQ+kX2gAuJibrPC92E562W7R7CfNJXZDCNYu1kMFkuLCiCtRPYsGiRoZZGaCyp+lniE
+sVnVkmeP6ILa9bc2zfa4oD+smJQAwJnlhilBqy06TN6DLdwJ0xD3wUNK8ZcNISrzCCVOQJ0vTwU
yAROGuBvgdPMojVwgWlMuc213+M+Xd8eEn2nnNbozBL5JmeuQVpWKLb2sKRUxqYMfWesa0Ym7ypc
BzwRXStI4kHRTtZQwrm0UajZ3OoDoCIlFFJSs96JlrDzPdAlWtxDAsZs7jg0qwDi0r+QEL+60sBY
h2lEWx5ajhSB5s/S0xgO6zyimVe1+dRszNTWNIDisIqzUz+AAMrLvtye06vNCLIpGIQzaqClBEDo
y/HqddWM7VAkjlod+uiurrZpzChXXV+bsIH2COKsYvUAhKZtpH2DGkqC2BFMvrLFJxgYSewp3ypk
nXiQTDFvThIbnkdy0CchbNCyCp8VVUcael3MYMwOlOmnml+wCq0a1OLrFjQR4VbG/xhb8/rOpOyR
73O2N+e0k5NQntFgVZh9YPtH0ZqfGvhGHIaLylxi1ZoNblhPRW7Lu72GV/VADBZkYXDI8KKrcC6o
s97Npd92OYc2qLi02qowC2mdizXQ5pydz/J6VFRTKzcqqOzbsHpGPdSdhRIedbiF9+tIPe/2cbdW
I8nSjEMESdlprk2IEMUiT7x9xtV0dY7J10W6BtUJsGiAdOxyrng5mfQwDZHRDR7GYDC16P72hFwZ
QB8daWJCCykqvldhPIyXaHgcI5cXNqKq2Qh8rdsWro6Njr5/HYhpXBUS3mjKK81jpS/LQeNtTnso
+8+6qG09YIVC1wfnZAW0bLKMeA+30eVEhb4sFa1v8MAF1uvOES1obe/TLzJ28bQun3UGl971oACX
JIhftMajUdWg3BueU6JUHjNgyRJfXdV6NN4VcRyYeuyz6Fppfxt6vJg6uDS4ejA+Wo+qyaMQfQmh
iAjcx8lU20ZYD5oEGo6OK804rJLVVDGOydWugE3C0alA1FVA9oxes4aP+rmpRLuYUI5CdD4NFeP5
YJmgPOuubLQwLGGiauYKaH3cu6nVsHihrkpewFVBZQoOPFwIRHt0Mcgv0Zs+QZwQiZy8N+unxEm+
BSvZIVWL2TOOOQioTaByVis2EudKVIg2Tpb27KYT8qGoZb8i/Nd1ZJY2KRijF+N1eANhuiMdoh1g
vwJJ3uOJZIUuV+/zybqK7DL4Vg3QAFAz3KAXKdTR+IQ62MA542PzrNxlB0JxlG5T3eJ/FOv2oADz
NdupxUz80ieEsk57idD4TuM0h/XOiK1MD7xMjy1Dxf+6dcM/ZNVkJu27wQlOUBpoTganYQQNziZ0
/Sg+ZjokoIvnUj42cmoXwWC3/k4qS7cSISyvPBeJwIg1r24Q+gtTV61eQ9O2kEvIGO4FFwTaQKIj
TYTE10N9KFzu92v6tEHqHTQKP85rMkNKZxYp4L7IFbvhnbpOzfwlfasPoKpd3b6Lr9LxJ5uEulIH
wAepCWpH6nFVJnOC40AKaS2ovXp3clRQgUYnLkSiRDFvqnW6ClcZFJWYKc6rXYHrEpE82o+RGUPH
FzXJSptGiFVw6NR8G4Xo6EoSq+h8xjDpuwWsSETCnsRjqDBDL/Ty3EHtoaiLGVaGPrO4RjKDprdv
z+RVWhGVQGQGwByAJk2kFWloX9aNQyaCAMlVzOAQ3mtu5UGy19SOokt0wgiL5G2L11N3aZAaFI+m
maGcMrC21u/DuE84iHOUb7dtnCKQc18QyWf0UGNYuC6QsFKp/eHnkRRN7UmwaHAMtBMewLz+jbsr
HrIXwhmLoG8vPfQoMoOcCLTysguhku8liBKZuG0ynhtfhe7fKcq4DdWyCNze1TfCijClkIoYK+l+
vVcwYjiEeCIAGLjqH68lP8ohLw2yfE7oE3sGZ2JqhmOpDQ5jbhmWZMpFgUYHIBkIWdx4B435te/N
a4JBzTbNRxua6CkYV6rdOxMRKY8hSuLgbw71PrfA7XX7q1xvJQn93oguQG6F4O10FZ69SzHCzyyc
sZVa/y5Dh1f1VE0sQATDxim1d2ajl9tWgDJg4JblMQeDYIzGnu4rKADST0UxCRbjl6imyCRe7hoM
DdhiAieEw3k1tF4S58ivYzd4iyEnDeIiAm3W18GOMI7zv7CBruIZBS/suUmy7mcjlXQuRDt4E7v8
ka/NwZGtxgtUhA9QDyA1TlSMUtLXAw3zwP7ddkTaOFmGM+N5L5ZlMVSxyw1ysxLVJLXVocp//7a7
GCPdHJtLwSBNRRW48j7FzgVtNTrQ0FjwpbINqBVJHxpnyg+3dymdLaGGRt+wdT+IcdyWgesPz3Lw
CMDDpL3HLDXhxX3614ahuWYlqa+0ucSpHNUPvufNLLyvMqb2C3GYL7elAj8UUuPIIiM6ocOTqEQw
6odF5o5uU1kpEUKZnb5AUTNb/dTYmubDmNmC439hX6XXvo1+aZ7aoo3UZ+FIzBuPkbCf3kKiwWK3
Tis9/ZpA0PXaAYBFMs7I/hq4W6l3BPQBYahBVd3F6+kKY7jL/HyDFplNKyqMbXLt4mNioXcOlD24
Mogi+eURiCU1KkCpyznVZ4mLJnEyFGoFJKDufyIMsrXwmT8Ib81j+E0GzpgRol8PFeZP2C/QWgGv
QQ1VnUUcv3rinCCRnFkQ3AxwHGCKITLGiNWvcr7AshF2C1zdaLFGtYAyJQMRJIdGSuQEBydaEbig
gkcx/H3ScViCTwO9VbQmgWGdznUJo5qp0+xH7jwK75VYOGJ0rAplj3wsujVUOws6O4D0tqI8zv5s
NdPEeKLIUC4PjIEMKYG2aTga0Oy9XNSBU6QaH+P5CN5q4EP4/isiPLAdJGbZMkrE11fApS2ywmd3
aDipU9ZEsKUDMzHEsylVD7PfMvy3pRGBHgIZU9wDMorCl1aGKC/TatQCt62OrY++pRlSsyOYtMRX
LkoYm3JhSEhWgmhAIxVIWLw01vCD0TdVh0bacRLrvVL08YOsjrxigddD+RvOMNYC/f9IXYLnB6Xv
S3N6mIVCqOMSJYTdhOZ1KKDp2ZrFetoRTE+6Vxhn4dqZIhZR7YFeCjYJnXz260LTkpAPXXTQrzL9
ux9U69vPz4KHf2mCujTF0o94sYMJQtWXIHAeVzLuTMEzIJoAIjTmW860SG16xe+nsG1hUdWscg2d
BqREZ29wk32w5iEdEh9Z3u/Cy3A5SGrvg8Cdj7geJsWj7gEOBrh+BI8luw+AG/qFvL2InUCda6wb
ip2glNQIEupyp8ypMsxxModuuoZAFtA8IbbJibzkvvRYRK4LRw5FW4jiAe6MPKdOpbH6VmwCRDyh
W2ixFRsbTZpBCMyjU/9HLn9hbJfrJx4Kr9B1xAsAhUNI1F+ODIiegs8UsiNN9cijO1e3ghW66tbl
tgFqSHwtK0vb8Db4Ev+T6/mv9/H/BB/F/c8JbP7nv/Hn96Kc6igAMPzyj/+zj97roik+2/8mP/bn
P6P+1V35kT+29cdHu38r6X958YP4/f+2b7+1bxd/cPI2aqdj91FPDx9Nl7YnI/im5F/+6of/+Dj9
lqep/PjXH+9Fl7fktwV4q//490frH//6gyCz/uv81//7s8Nbhh/7v3nQRWmKKPfnL/vPT3y8Ne2/
/uBU8Z+AyOioUAn4D64KRAvDx8+PpH+CP+fEGwKWQXB+Yjnzom5DmNT/qaCwRUhAERaSGtMf/2iK
7t8fCdhOCnKxGhwNXfzjP1/tYo3+WrN/APd9X0R52/zrD/ymy8NA7OLlASSfMPlg11D7U+D4rOlU
IGqgJgIe+bYzO0fQv+t49arXeNzmvlehEbwAqUTTtug73w1gyMmyR96JIbkeQSSmMMXWzbJNC88m
1z9HtFAWxr0qecgoFaHFpVYoHDLpWOtrg3+RZXcqLUl2OJTDK8CnlU0/ekpTmMMwWhGcJ9+Celxj
y+ljWa8nJ8vMvl6BJ9gI8d18T9kWHgQE4tcsWSXjW915EIDnlU1UOoRJPPrMUijh6ZsSwZYCCiQr
WjXHGPiq3jCN3Ix0i7SvCCYUKlciPqjfo7faJoByw+02qRdbvgZlleqBe9UEcAVPDpSSgLxFiqxB
ifGHgZ8iAm1vyYooR3MWydCNxxHKvJBW/jpb2VO6JVwAaNO1k6diVzvqfffuA9VbHIrAqQXUy71Y
8Rp0fslgmE9DC93R0pEftvoPBDWD6EbGDmC0lLerZ6iKz1vuO7kZgVKz9dBMepARVV858Q4S1a+T
DY6ZQHH8xEXtaEi8SHJ7fifALwvsKfgKHlunRQ0U3M6JbIqSDd9NUTecgQhqXIGaLlqj9zWdLL/1
BM0a3qXP/tB/doPV1Ks+NdXHwS4PkWTXJaCHgzs6zVNZoy/fzB+DZ/2lOiJvgQRB4pI2VjsFqKjs
nTb2xN7Mcy9tttzHbEHuVLHkyOOSvZFv+NHqmvfGapF58wxjKySfyXTIuNoskM8BIJhU4KbUkh6m
5+4IddqHDHoNgFOsofIs7AphNMvPGVMe1Xs59FrxKNqlF0O6W1iF6aHkOXOQHT3eDeghNounIjEz
TwVxU+klojmifWhX1Ss1f55DK+qsojd135WQ9VDMkLuXvglWnzuh+CQ3jlrbQ+YqYMYI0BRteGHr
Qp+zMlN9N6uW3FgpOmq9uHwA+jSGP2xXxaoeLekjciWnhsh2vJrs4h4QqOQ1ujNQCcruiIxzeRRe
ptAceqs+5h/yjlsXd/K2kuzEjh5FY13jpW2eQGiuj+6Uuso3eLrSsdkVuz5+rGU3N+xkV6Zm9nR6
Jd0SrgBqloJT3I0v+iPIL59F3+I1s7Djg24Hu0qy1PsCXUT62n8XnBDVR1PGoYAU2Ec1uLk3Swch
2/Xlcx7dN8Z25HCYzi7Gf98+57cNlU473TXo9AY/J4qeSIxSLloFVlVAwsGHHa/JdiTCYKTGynIo
6AzzTzuCiEgFOUS4uVSGd2oqY5xFQLYGi3tsgGK3smOxh3CLpxy4lzA1K/jYtkim+i5+lu7jwVIZ
xTnaj/r5HUh5TpeBBtLovtJAidtgHMB/le8AOcdJQzEXDWtfRZM3f0FAj3aiftqD64sE4kkwgySl
zgKIQK9A12fA3rBJxA06D0mjHGFUj8at/i5Zv9B9TflRVyYp51Tp+2zuiMl4PasPmgutAVvvkDQU
Imuef8UiwKsLz5UKWR44b0Ta6zTtZ8NEtq0FxKoiaDyuMDOgy4tDgmt13gfFhuT46vwrEY0yQNr7
oEI5Cm1JOTL9YNcNzHl4zHwn1JxSvp+d0Tuhojzyfh24H/FH7CRP6UPl5pt233v8lvhIpA9Z5Jwm
96CUjVWEmOnj/2PvPJYcN7ct/SodPccJeDOFpSeTybQTRJpKAAThPZ6+P5TO6VtKqVV953egiApJ
lUkCv9l77WUGtrstJbYinuTGj0N7NlaJvrWSVyV6EG7n2/ScDZ+Z8haPl3Ykv8069/1TzAxJ9spo
db16TXF6vvXTz9BI6QnPn4SMd+VuQECUFj+64nOsnyXxUYwH2+wf52sAxbGtnbBeSzNC6OJ2lC1/
knFdCtVAIx9F65y09RGaNfWnFm0XD+YwtXU123TJaA9FY6sNB1XxIl1fI5WPlB2bYaepfIT8LEQb
rhDiXeKMmD5I1po71b4MQ6/iWhwIq4r2TeKMzSUVc3uAdq7ZlrDR9e3VWLkzME4eWNddljh6/Z5r
iW0aGEKpqi31lV2UJ9G6H9XGHsfK0fvOnszICWPLnnFgEKQG+lbnGgo0zjuz2pBx0LTePDpFthc4
3fyIellCm5HbnZw7pmRLjvClxU4RBkXv9HDqxh8ZMRCvlWnfgm4zc8J9dbA24vN1PlgvuodnZeVw
Hd6alSg6g5PwLtvNkB+Uzovr53YAn90akl9tU2iCvfDWK7tOCqZ0lciqza3PPWSPzSYlyYPAbvX1
MxxJLT5HwlZlpktajD8e9YBzZphsNcP2BETN0+GWuGr6FMb7tt00LQXE3GzM8qlzuvJx8pqzVe5T
MWjdPHOsj1RaSR1mg5Bl+Vezrz8gQMKcXTjLL8tsLFslKwsrjm287/30IKyqba3YEgqhH6ZDmPM5
+yreLMWNZTtuNoM37jpOOEofrOEaXOu9WrW7Jw0N7UxkxUb1UFIVTsNe0Xzskl/Ky0KSvOdXF/Z8
ke7ju85eiqfSNsKHrHsXx4ebtZmtVansjC4QvWEvQzC0E69ct8/Gh+ghkuo2OPVoZjBsC2xu+l34
SgmyOGu2Hz/HmfXky+fFnU9r1uHD5ChRIA/06gatCeWlc7tvZVfQzrObTCs2mOrM/UFQnby0hdiT
M/canyv8/7nU8H9chc40uTfDkYTFxiL/SHp79hTksgQs5D/zrG9rJd0lCm8xK/ywtrPztO9Gt4Sc
Ie7rwYap2KzK1C1eUj93Ort9bpSHGwiPQ0mqQJk8zy9T5S2jV9OR4rO+vyHuWwAG4l6dRrXb65si
7ypG265Meg+RWm0AAURjNeUIJDqbLrqZjjdh3Uxr3o1Ou/kJT1OU3BDORP+gYnPwLL5WBNRI9vIK
OFbqi1QdI9Hr5P1kbMFqa6Sby5A0zL1G9ORyq5RHU3jSr0+jESSxnUUvfYc0w++NHbYUmmUnYMlX
atcaJ7NqzZY2nSH0MgLfHpOEOPaSsuXqwDmafY5RNm8C3Wmyq68q9HJhM4nYnTv8qPQ9j5Y6coHb
E2zsLulb9ZWcx4tBACZnwQ2ysGt9oFe+XrJD+TkzREqda/xSFVRVrs7XwmalgfrnDo+aX/ITt2Xm
TJlXMV267nRUhSjMOGV5IIZv5E56H+Kvb6dSoOOxf59UTv/RfU1eCUFiskXNLmrkUzYthC7srssR
AIN4TDJHF/dDvlXzU17gsBK+pVfdJlAW1itYoZp/1s9j9jL0bwYTmdqPJq9XFrWm1ZH8MWV2tbja
eRUs0juVq9NYDajpuayd5oBDTGTrL924vPGksq3GCb9GxYmxL1A2crWYjsyX7sAB79Rb60GV+VC+
Yth5f7i1Dl7uRhRcL9UjX6rdNewZnTWvrhLDFhRHwK4opjIlUNSWX1OuHKeUWV/GFvdRkdDP2jfM
QCHL5xbacRQM6aa09p3my476qGb3ZeOG83Fo+OC8+GWSXpHYwvBJd/W3G0LG2W+JrU7ON5zdJJfz
ChZ51B5Cba+jZlJXplcTzpocs6a2BeGsKAfFjid/nk4SPgnpJqXU14fX1o2SmvdypNNLR9fMPboj
FSP+wXXNZM1r0XIOSkPCGcBhbyWle40W+MawrzCEr058dcNJsGuVmtpXB9fKj2RmqjxGd0DYI2yT
eTNfj7lp5y+367lBato866NnCIH4qin0mq/X0RlfidtR2PuKDoHADAx/+pGQ4W66GVlyHE+2ae5a
xTXTLQN37eZnpkOQteil8RrxQ7PNCgcXy6ri8tWuvqR9XWtvVlexZKPskgpb8W+ujyI8g78pHiTV
6+KjyD0JUfBz0mlo94Xg6bhXYeS1NVxL8TC1M7eLoE4NJm94M28r/VGyCbviqyg7WOCqF7/En/TB
9RpQhseTNHa/nnFwy+3bZ+nHn8MhvpBu1BzmdXN3uxec6cUq6bjs1EviTfgSu5onFz7Jg7fBpdmr
G9+8UuCf2/QiFKulMV8t8tR8suPQLfSTYl2u6dFo7s1yV92C3DzXEX3RQRVOc7U3i9NYr2RS+BJb
+OTW6Z4MrgbrA9725OStN3UIa5J9ba25RrRb5mThQZYujb5YejWrYTo22pbqQRmWIyTu8aTyQ+up
86rsfsQLmCFTaJvWvdUFHcNllOgmzhsskdq12Ascg73JzTO9Qo4Qy8++tyXXKFcNSrOIbecCD3AS
6dgARBjSL9SUtmDP2jEyxnjbuldCPuSXKKE5T728DrJ+PV2DErNVnI14jqlHfBull5quFhre1c0C
aOm30G2u9kDhB445BLpFWeFVuZcxBR/erl1g3PyrDvxh61hQGVZqV2dtpcAK4qar2IPj+trRSZYe
yXChP/jFej6niZ3sRF4yhe/ioRjt4kfdDdedT0LAowpycDRf5pz8r3o1QtfF6IWmjvc5+JKDLv8w
+LIvvGaXzkXJ2ME6TdZGoJmIFGRb3dJEOrcARxgvdQVXWac+Y9z2Lb2gRJ7P5vq2HT7qlco0e3ys
39i2XiK7Vm3jjHE90+adGQg5lI8qhQGK6U+RwnGl+/KWQ3KVnwcuiM3wPHqtZ3jCHpyGde7VnkBu
kOg3frZe/sOgYAgh+zrUJ7u5LGo8Y1O4LZYxzbr8ooX38i95PZkPQC0Bb/SUcTVS0To8yc4pnxL4
+StrcpJd2G5m+WKETzckMyhvFVqVkyqe6oZ9a6vKQ9pSHLoZ7SnQg+IU153FbWvYceqAoCzx1Vd4
SoXd3Rwz90GMpodoIyiBMqZ23c9cSZxuZUkYCYT9K9S2QBD3sa5xQiBbLxxjtovJ76VNqjjaXSN/
5bYIG9Sym4/xfb6TGw8FjEzp2aeb3joYSurL95VySClCR/PuWm5Gyx+mQB08EY1F6ykajh1I3WwW
T9H64o9Fm2/0bk61W63HeV3AKbxbYPQ+WQuGbXmyvjIJZ3Hip+EH+FFjx+I6MdajF4JYZU4eOhDi
qruZixA8BtIgH6PZARpQD0eIt+aV/NK42mZc9Q6wmaTbHVe2vhqGrYLJly1w4wjTaix+mMV+KC/z
8NCEOLgfFG0L+FJKDsKCGy7a9X3bbm/zRyy/t+/FjxSgv5WCxHiXwadkoLLkbHRvFkV/1OJBMnV2
JI72tXtQ8s8pP3alHeZsfTGIr08GHYIwuS13CEIoCgJF2JkDC302761A3YnVXhCDgqBWPX2VjXUP
2jIBEK1mqCVcC5C+Mq/D5h1v/ulIYqgtTrmjwQbez851dFtH97tTvS83qR/aza47ckUgZQO64bgc
362DeTH4+c6Yn6LxPuRLsLYVaVM/qtPPnaaUvrqjM8EdF5NH856RIfoAWH2knaEQoD0XT2xp3uhr
1tta4TZ7y7uCi2wtp3jWXZYMt8Pr7OSHZI1Qj/ra7gjsVSmoabCvHmJOcwW4vgF9ewCY8vsgxYJs
jHhlHsVpjIfeSVxj9ngwT8Nga1tpxRHlKmesHBDQHMi2HNxRQz8Z9LeN5gyiK8dePbq5V+5JrIfl
DSAkLcJ8dkZpm9IXHmdnCcRtcjTRW2xbhvtkTdWOT1fvVWiBPDl0Z071k1qtVHCf6yZ0jF3+Wjwp
V3cqVtX8PkfrKb2ThW09biD9lEGZhL7BLdY6Mz8xozteZ09xanfXcxj+JIpOkc1X/FrMhqYVnMlB
dm46RbMnx2/xSq+DsSf0aWUad1J6iIo7Rb2khmxH1uAodNNp5nSDRZ/4noqnEFcvpqqmaxVXu8bX
Qbq7KS/T+NSpnvjRP3Ii1WBf+DRnXkQNoWAquU0hZ171bVkGRu3PjInMdWcEveH2X6axzptzJe3U
NmiJuaeZSe+JTOL5c1mNsx2rHB8UeQVHHBMSRd9qXHoCZZiTc1ayCf3h6WrZQu7IwcjVK22BsecO
SbSc/2ikh6h+auOvuHmLhZ7/i+72EurnVPuhte816Lh2fYpr3+KSix19CCgGsx+ZU41+gq0X3Q5t
L4iCw6XV84STF1WBWgoH0S2VtQDPvgoAOYnDGB352UpW8nA/6KsqepNqpBDWNiG5Eqjv9tZq9k2E
lUYLtCFx6VGhpt4ujufNWuD02oQfA4pt/V06l0+Df+MGRyNlV7iiY1dJ/m5xyGtfeARhtjpfCZ3s
ugVYj3s6B0h2wlqo/Dbdz4Wrdysj9MwhqD0rdkIruIK/C57ZBrV8HMt7I7krS2+Jvm3dxPrRFJfJ
PBIhU9Y3h9NuSLkH0t3MZjYdANglUhUTWQjH5qFT3M5cLfBt9cQFX9ReGr1nIujtLG7qSN6mbGM1
Nm2r8ObS4/JernPjrB8l52rLBMlwWpr2sANZj9/If8RFMXG1QNvcJrvdUmGNTz+dDyTk+pGTtMuK
doFpRUo5W6icfMQMjSZz6nj7bVCyvw178pNPpeaowA459i0yaowNg3kuS/4IKk+TpdnphsOY/1X3
Z/BwxpaebC/Q71c9vXL1ZTj9NMou7YLi4tTNTla9XNroQlC3kd1hTz86FFbMqYMi4BVwcorWhhEM
d4+Vu7cj++TmsI+XZ9VSF3KkLoDIsOXxm6yN3oQCqa9ASzzz/UoOr9fBLmd7Xh8aWpELqW4A0Dcg
mM5+Y77QuyP3cXWSV0QBXhAEv3OjOcIPTi17ef4wLU9CtxvzRxOTNJF+K7T1HPMp0S9cUCL2IKbR
wWA9LIL1m+k1mXMDWzTXhnN7W1hDiycMt+qDiJ/06w0IZfaVdBWVxyTaCmDNfLmIArA8AGFJtPRO
dALVli/9ZnrGOvmMQ8epiQKFC42uEuwcuIfMBbu9E4na9JSE85f3N3yot+CfkenvpNOfWOavuOK3
sbcAucxUWkS2rSs6807e9LtlDoFOHylZTzRIdGd5E1UCNZn/h8mjAVDfPGW/48xr32gFf3yUJfKT
xCKTiI0FAv0F4pwVvZv7HIgT+HJyaOnYJOALxNJXnuZ3e2PLMjybA4AJuFYV9PmJpS6x8vPXxWsD
Uwh6yOERhHQb+RA8uFyOYBsAop1nHmT+ZR1IQbfr/OtB4drj1uZns2t+91V+Uql/mbR//yrfJ+3x
XM2l2vFVckrUzZJ538dbJk/0Wh5l4nrezgjMcljuqhsel1lA6Md+inS19+jlbTynWbJLAOkCWIwn
bR2te0+jIpjcK4sQ4cQRqIIv3zrtA2ucvaC/DytjVweG29GBgXL880r5WwD6v96O9m22UN6E9mYO
PwHoBVlerE3/f2YYfzs/MBgaMxbGQkwxvy3IUkoIX7rWywyDSpOv6FY/XVvhPHqcA91xovn856/2
XZj283X9+ju/0QdUMa56cQHXlxyrLnKs9n5Q7WJDK9ufYITAPOkfGcNxEtIwLArqBWfd5LT5Op/n
d+nYP+kK35ePIWvQGRgZ4Rm0DCB+2QlmX3ZmlEyA/fvqCzywVhzFzzyFDuqJOp5VH6er+DHneJpd
5clcqxInK7S35cyuYb/5ty+6juhyfRP21TrzqQye2+xo3eNBqXB1rBtsYwdbDCB17tSVgB0CGFwa
42MI5HAhXUOQHRCk4olZ2u9WEoP8vxlmMBnCIhuOG/SQbzudvPiCiOqZkCPV76gw6D0+xpf+Q+as
U7ycKoXA6uMyYEBj+qgQ51q59ZY5xlrZjjao1tXu3zN85bYp6TTvIl4f0jm8Urt7QmarIDY7+VKh
2DuDCwzPsuJUOx1+cFK7DN6vkPftOd/mbzRqYseQOguMVXpnrBbT1XK56bVzyBj4QXofgpGA3nGX
bixPvdfk1XzI9tldnjoCzQQem4QIulz/9MKn64H6SrujlJ0ycqcptrkUFq4S8jGPnmYtrordjEOc
tc7eRarlQ9iAxN7WlFwD9XMd9NEmL7Em5wDsJqd0MRibgpGJgadAXlkUG154T4zMKjwIQXjk5hxQ
3RYcFLhg4sEmYx+9ROyKB8ONHxII15Y73GkvmUEGtrCPV8vngGaQZ0cRAkD5keDaFkT36uTOL/+8
p5TlPPjLGv6vd/xd7BkmhGa1Ce8YBdSj6OieeqesmQmjzkjt5IvLxm3A1gZP4Dznrckv8eMInwE3
TztmHMNdvbs9/Hbt/d0lYyA30KGpo4IRvx0vU9VHTZvJKqjPTSZ9uQrMZXE9oqanvhn3v/fAko1l
BPmXR/HL7/x2vBihBO+qk1QXu8D0Ufc6oM14Xe+GjXEqVpHpWPeDpzBz+mrX9ceiR4tKT8CRjHq0
dsabM0x2eC48TfUGWA2Gq1MaLIDdMuq8nRjleyCx4WU4TadBcstH8mMY9qZ3076/XD/SV5A2Okbz
vn2kzTe8DC8jJzyCJ4DHLR5H1NGa3fj6Tj2xebJ9eqeeos2orJXCHbfyyWKKc2oOKMCc9AdNHMh7
wGiGUOfoMgFaSUF+zltbYQMNweChErsbtzAzri7+cYiLU/7P20HbTy+NH97rO/1lXhvbBcOU8BLp
3hZCRuNjKXjblgNll+lHJ2u0qyjoN3T9IE267EQb5b3nwsOA6a59ol6fD5O/gFBrDbRnqQZBbPbc
im6PlmOpKv32XAbCDnhX9xK33+dB6XZf6SPBT5AhAIiXWYpHq3Pqtmryc8UV/i2QTmHoCX6JPxHM
iRcxdITNEvSic/IeQjtzc6gytWVng1sgQJICymof4LfbtZ7ua0webf152oGhv7fg3aeFEGEtpqJu
DGR+RFQTLB6R2aNytFYDwBaA3754jB7D/e1CsphtnQAMttY63qmBuom+NM4vTxs4jdGuBMnRcKEd
HfIduxfrx6WEBcre/45N8LeTdVPTUPUSda//JTl8TiexqmKTU5oqTGWRRTBxqJwjZvmJS+892L85
M37GiH7fKb/+ym87RZStrGoHfmVfP+eak942wFBGuLnhXddzTmC8+wnsMpX+pATWdB/mP+r0QZ72
+SS5ko+x/OaKu8PsheKF58udmbyFI+yp8mJUrr6h53pot0rsypoNF7EuIMu6ckuqWbye8RPPXLad
wjDyRehQk7SX8VN+VJ4hmDe43cAGm8Ch7duGBjmy1QDzA8uP77HSe1y8iBkCsQ87AN/ZFvOtSPKD
m2zpppfF4SUkygP8OcynB296S94VUkx0BgXCTn9twZJtYN24DdRXc788b8ZiLj9d2YmPxZkZ4Ejx
QWAHNx4BbYtBLqjUNtuwW5l6rJRpQfjqZN1OtA5cYdPkQ3oRFVuU0GHjXRbBnpIPU+WWId1byz4T
oP54neYVp/oQcyIA4BFT8Z7fTw9wiBeOlLRRzZU1H9P9khF4faIv6XWXn9uye2h+5kCwnMEA8jiI
6pOgBbR32or3tc4OgmznFwhtL1CbiIspDstBDx0kSHb50zQ47OAE7p3IcMaTa+9WgoKtCOO9za4K
i18B03fCHcdK96FhAPmVkLn0UX1Q/xegipxTubA1HFoTOHyxSDdlYNEOZwgnGIUhxpqTsHiealgM
XPe6fRtdelriBrgkEUK9Qp+CUwCuq33JdnaMX/vRPuhWUKU7OuKFKSN+NnvhkD0ze2FyPrhMIErA
k8Q26PueiJhuY0f+kBwAKu2NoQkMXid9jw7qJqYLX2an8Y82BckKpIpRkMPoxo4vTPd6PhGD/vVS
HQhutpP91rndDavoaXzsA+16EFExcrEfxUXOuDLPErO2atwVAw8b/72rW6wgbJ2qQ0SPFrklYJfp
XznlH6zPpaBQjkAZzfXYo7YuN7PpZZZPXD2ohumonW0eFyZsdPydSvKnKugv25cIRmTrmPL8JW+l
ECXZGG6C6lZMxwl7jLbm1/ys+OoDDq7uuM42Jn7r0mrRhgx+LdpUY+izeHHE27tXyhOLD2a8Ffd0
7zAbqLLcJX91IRH85qhZTpI/f1SskbDaV2VS87A4/EYbamuSNuUrS2f8MINwY/nhZmnHSg+qnjcH
AEVVgJHK9WtwOwCO4mPBBgYQ2MVROHOHFanjcDl6v8YN0Fjjn//PH1D63Qf8RjLqw+t4vVZwxjQb
gYcCszPcNEHo1ob9MVMU2IoHdPT+uwfz3duYXojcW4xIOPRFGU71t9r8VlEclREPxriPzpovYXXe
b9TnPySDv1sx8jeW+PffpnyjpGdmIk5Zxm/r/XYtbvSzttboULDKamY74hFz7Qie9Wax0/3xbeSe
x/aDviegjFra3N99op8Jwt8WBt9/4QSzMET+yML5pfdKUmNKIwNy13xv3WsfQuVeT0wuhy/GzhBo
e3+AufHR+7MPi6BdU65747r29YBJPzCF5Cv31BjnFk+0S3VeqCzRa7mCKPvY+ZQd1oZpAuzS+SBD
7oCwKNxFu2x6WhhrAvSiEv7sAtOFdP7QMwF7F6bjRfKWMmG+1+5ZdxvAJHEZjN2TmeT987r72cd/
+/4YKOJ1sai6rL/w99I4nwel5ApO4CtDB1ZF7GMZpa9zX8ts7anAdNo4aCttVx2WxVG57eO4kb4s
bwiWXGvORSXQPPM48J96z9ozmtswt1vTHE30muZBg/3p7MfTdV08DavK+M3O+ak5+8s3wFlFR/CD
u9t346rcGOe00sM/EITKMz6TrxZKkHIaP8JzvC7X87r1oXMTBLGQnNvjuK0CGuifo6onnSqutWHY
OsUuexiA6LfamZAI3DhFCrmndI8LtU+xe8eULiWQzKcyU4hEyfzEVc8G4GPq5j/Af8/RffYbjyJF
/mvrbJqQ52GTotjD6fbbuaWrnV5FesU8mhDaeTfk3m1nBl0R4Mu3qoENKSNASajBu3Nprq67cg0L
FOGWH66bwAB3gmHhN6/1pVuRFkWTesGbYnVbL0VnGEyH7q1iHLAGcPPU1whBhbwxSQnGRQ5Y01ae
BTqG+CRvpF3bEckC43A7GNsb0OgF5s5eeQZIiED6w6AKkqC8rwlP6v1ohZb9vOzm7By5CrNz+W5p
/XSKpeu6E48LGdFLN1itQEI3SaGFpwDjDScrfQ1fHJ4Qb9AtKyK8MjyqJT8/9adQXJcu7zZzYYEE
5hXOFgFD6pe5Z7wxu/ECIzvZY3qmLCBAYfEdAZIDu5pXy/tcWpNyZdzN3vxA5ROdygPT1WgTBcZC
4i6fQizzEtEXAgN0+9UIWvSwHTqdLMiBb/16M96pNBImJiIBNcbH0kBWnAMYWFCEzV51P4PCYEk3
O91O2Ze5125rb3Clx4SJt0KqfeTcGLMv12LjXJ+rIGbTwCiwy3PnSs5oOUrja075mnfuQrSQ4DO+
Gw+T7yxwgfI2wRlxjLUMNVsgMVFF7QI0DtmIlDF1FZ7HYNxYAdSsdXVRt0ULrDi5pg9lkNlmvFp4
oNO76UELuzrqLsZK4GHcdA/oaA7hPUXCjTrLNp85lZbcDablpn97zTnqGCFAd8U9w22JGOnc5JSZ
AROExJH2RumzNepDvxdcFX4nPCOCptyJ5NsF05uefvq+/gdW+h8dDqKYX87wRebzJx2O/Va/v30W
zZ90OPyNf+twNAuxDYWXKC8wJ+IvwMR/63D4TxRqi5eGIeEJsug8/yPDUf6lKIvtp8FdAFxiccz8
R4aj/AuvR2Px99D5Axqf/44O5y9NJo2lpf+EAReHTy7eP1+3Q5bdZhMZvxPv6Mmic7+GTZB6zIXC
e9Uve1rr35mgIcT8Vvz9/KVYuSEJxT+Af/78S1s9lDqM0fE8M0lZNDnB0rbzQwUbGCKuTYkZZr4X
hsq9da0YWDHSlNuGMYk/m1ClbqZttoaTzmcZLYd415ppkFfdRuvgSpZ7NdloVRiIMg1FCT1Rb2pc
3fajchr69G0izySsIAXfYM8azJKs8Cwp+qaPzDdLTTmoy96JGjiVo8no6hSPqnfVC9fqwkBvRiqC
vFxPcwWPMNlGgubM194uROgGTRMkckkmp7DuYR2j+VoVsxRUPedpLe5u3HDI5CcGqTKU29qOoYsq
0MHyEM+ZgegR+BoDvuyjZQXKhPhRbjeGkPllDZFaFX05PlwT4MNYfIiMQ2Qdc+W2moT1DBlyRlGv
Tm8R+z5DflDWAJgMZcca9VCPSeXt6drDx9VPqZHgPdP7Jdp/RzduxybHOPO5pt3KIKxlteipCdMO
jLVSebz0ZfyglSAdZuPWcXJJKssvQsGtpt5WQ2NjpqBMEYS7EOsHk/MH8lgf6RsLVt6Yaq4aNkFd
rsqMHzPlr1e1vBtz9SIM5RatBm2YLHzGY/ZFweDq0vTW9mpl5wIc36yK71g5aTA19Vqu9K86lSj3
TaBYqCphAYsnjhgGG7UbZjKLYnLSOGPdFnC9b2uSn1xJ+xzl2Te5U27NzW8KA/I8FOJldisy0Z3v
2ml+KaXLOPdrSYZiqT+1CyNkzh2dRTS+t/NnDghYxv3ZGvS3CPfNAUpYakCJvtOLEa5hIHXjqwSI
Hk6v1zC3JZJ6YuNOU6K3ufkq53ij4xBqidWZ1Ea75wpH3wilENQdDqOgqHbTtL7czGtJOdIX2FEH
yyu2SHg1oPiPaxle19Ssq/olS8PtNEh2kSirtn7HwHmfttplNqCziyRVj+l4J2nZTi16wZVNCnix
b/xSrPdxO9w1kNw7PQ2ZZ1fnprVeBR3XXQXarWIcwrRaF8iJlEJfG6Z6TMbhaIl8LoPBRFq6Wj2u
JcvcUrU6Nys6qf18niPjHA9I2joyrjDSbVN9reVkfEbZm5BAZ24g3sX3oaK/9bIe4GzlVm0XpIrx
rs7ZaeSTKlqxbgr5Iy4oJGRpU4Wm30zFrtDUg5rkblo3X1M7P8pT86yK8wqd62lAPn5L060e1+da
3NzacyZNe31StlexyO25LJxWGaG0Grhr9UDMFO59yMpJgto0P5tK2AmS8qEV4s6YIzeDLSENBNoN
tZdFaAhaQ+PYsXYjXo12ab7FNZzC/haUXX0YLNMfNMUfygym2EE1I+86pq9WAt5JhJIpkFCiRdmP
zpKdLNbf6HAOM/wYVT6VN8OzyuauhngypWZQhco+TeEj/nL1nP6osv9J6bScrLg+ocDFq5zH8e04
76ZJFjpMY39O0uDLLkbHfvtbbPIvZTCdO2F5qEBxDzKXVI1vJ3htdV0VFRHThXYtRTv17g/z09j9
SNYz1dGVfiq3hU0+bxL/d03y9yHC8tuRj2J6gfcE1kXftKN11LV9HMuRKwGQa/V7j/vgz+f4P8XM
/16yXf7fomLnbcre8v+1bm5v+eefSprl7/27pDGsf2FMzuO3fuqKGRX/35LGlJZqh4Arcis0rM6W
0ep/ahr+loYfgwi9gFVDtfFfNY31L1nH4dEy8eNcHCKM/05No30rL1Qdt0jcDsl4IXkFGdy3Ubk+
XeNyimvRH8Rpa0HlyxUmycy1Y1ua4qMx5JekGDJbvN5OtdS+mtN1k8VD7hRFLkLFFybfCrMUPrkZ
3UvzfIxmlXEkwiWBg83Tpbg+ChFzarG87dt6IaBaeKuYsBp6ZriyNcI1VXIGoY0zwQJtgA8R0JlO
3smjrZZdwb+2HucpjrxCMHOn1REWyYOkOoqV9IwHRcNum5vu63I3bLSmfdAGFb+6NFVsTDZR2Lan
dGzXc3PiPV1kI3M7WXcEYwpyfs3tWq9/WQR/c6ws2/mXln55ohSaOOXKFo+TkvTP212wkrKWBFP0
tfLqljfFxVLZEdub/8+/Rv+bN4f52nJyoQvX/mLOFRl9VoWRgM9st8ScmmDUgz6/XbNueUHOMIR7
k6uzbY3lxL4+qwoCCi3ZD1LnRZ2xLvCUHgSx9wtJ+9GaTJjqIV/HOHxhpW0d8GJFnmeqd4IuuKOK
NmDKhVc9nR7VmDqiKO8MOUcVwhRBQMBvNyUTMKj7ytw/h0p9Dm+MnuLwZpsJI3CzuX3KKlXb3HQ/
+ijH8KelPW0TAGezT9y0h/nLeXwU8SKJRXJUolCBdpeJsLAqP0Icz4yfdClDvLQyVU0r9QRzFinM
xw+qJ88sQ8x2odkOcNl11EfzCKmXwMN/fuqWvNTbf369uKQsePGij6Uj+XZryJqgDwJyUl9SYsAU
pQnGRLWV3HhLOu15iAcefZQld2Hyf9g7jyXHtWNdv8uZQwFvpjQgWSzbZbq6J4iqNvDe4+nvh9pb
EgvEJU5L06MIhRTq1k4uLJcr8ze+Q5oxPGDUfiVAanYaGVqV2HxxTO1NhlEiyfE3xVHlVSP48srM
w2el4b+oXIay2O4F0Xjs23urb9ZmPoA3jXYl/EgvvBUr6EF1bEPAfBQ6+euglQgKZtwqjf7N9QB0
5akI1FmrcMGSrVWmyG+xptlOV99FofSURAVB9eC+dkIKlIn56Cbpthusb/zOG6MId4gpvPquSemf
NlGWHKO6OcR6d2uoYrJFEnY3pJGtR8Wx80GsiemN0pbNNpX4+XEuUQ8cNLAY4PpEmNFSSWEml+Xx
yPB3EaySSEh3dR3elUOx7Vuo2k6510MYYjlGOp3qgRrJaQIBS1q3VFlCmZ5aHIkHU3HwZvYdqpEK
jZEQHl6o7jxpJBaB9pMfvUa6EUOKj11zZRTOTZiBeRz2UfOGFU8aCddNkr3UgfHA5zsOIaslA4Pp
Rus+k3YixJK8pZ3lQnBsDGgk/T7Xhe+DW15H1rMILyIN3grpOszAY8GtjJSd6FirJD54SrttM++u
Bh5R6cFtHe/c8nEQvNu4+RkO/j5Wb+ShPWh1Dmb0OiogIiTvrnDtGGiaqjdZJ2zEAQx/rdtGRysl
T6/M9EEKHtwqpvu304VflhGsTTx/wlxbxfrvSHR3omYd4TWvlbCmfavvLT18VITqmDbZrndIXaEr
oka9Q2aK7ryy8tVnnZYVfOCN597UMGY0aNWOSzEqRTYgZqlosV2zO6NYWHUkvUIk06tTto3mXtWZ
dlBdysveLzGJd2Zeb6MYHoIOiFJIWRbOto1S+Jd0HEX5UPAeC/QcqoO8T9R+p6XwLB1bSqy1PpjU
quqjr1Lqqt5KEJ5GYaxrMd8IgrCRenMTtNFXXAUO4I13SUNhR4QSVMm0hiB28UyTsBVsKez08FX0
+KrQi8faS1YycKA6uvUDat/KtodvYGroCgDfpP+Zhb+taJ/K0JT4qpG+8XgtmyG9vdD2OR0bLVt1
uT2A13eAMZK8DhAVQoh9hnQIoH4ZnHN1degr+GHgaUxrL/B3A5roSnwl8r/WsAN8h60CIZW2lusc
HF9apbkFNMjNvhrRddS/97dp/y70x4afNBzQE1m5+TE1AAHwcwvgdg54CZBUQ8UJNsCbg8BX7UNA
BhL/tan2WgH4ksqZKe0F/q7OryqsfcwPxPl15cOzGIPyD2sxPeE+zfhf+QshIVqAhoN83ybCqm+/
amZzlDrnRkFSWXb0ldy/Kj00KoNJN4ur1sl+DdLXbICz5HN7+8qKq3zjym+Rh8krantlCfr/SnYi
zuOVKD6XkPSyCiaXf5P2VFKVfF1KYNvxpvZSNoKwtrL7Roi3iXoIqoeBol0phyuDZ2eV0hJVmTV/
r+TFSnXFtelIt5YEUQJz4meUWl9a7aei3coCTwZPfLXYCF7ykoOo7btj3T94yV7oeGDV1Vpqn4Z+
mw8/Heeo5C8FzemOeiJaqJn5UOn6tpCDe1G5lyQ64RBdNWtf6sEhp3roZxow71fDtY4lDsV+sK3d
bquYydFyW3iFFtWIOwtCBhRDzfyKquLezHWUOLOVGir7UABwl/V0retkn9E9aaCnqncF7c+8fuoM
bc+tvWpjfVfl+q7l1anDVzI4wb3+W+gO3z34yM5PEdZXGR68/ocm/Mic5zR619sfngeaHzGMwRLX
Rkd7IzIAdeBX4gurrLzKIDXkLErQ+F4JWKCgH5Z894PiSnLinex8jxprn+e7weLulPP7qnuRFEA1
3RdH+Z12hr/KC3DbSMmU9SOsCk/w136nb42ww0wx3Qi0miLHWg/OQ4FKpc+T0Ywey6I/ShpJRRvv
PWQyotuwf5fdVzl+N6QWERIA25BMKWysEoRgAgdgexjsGxZ17rBJMGcwA26RZOvU330fyzLz2Hpw
HFLIz3ApZI+yQmatCh1oo+uudfkF/Fws0MOnZOtGQA8qXB36cm1qh9QFcQ+/jKSFYuIxN44WFWRS
YDs0kxe3P+TZL3lkWTYSBX1q3lSEretWPHq0op185VVfNQrmuZHbUnEv5OZzazRrHwAGCmqrJOOM
sUwopCa6K0PqrDuVaoYH/NtL14kK5mh4bdL7IAIgTklfaPu1KW6t0bZcPDauAOWLQsyojjJma4AW
4uu0hvUgbVyWjVQ/NLCyAja0XKLRg+5jwMTCzgb/lLeMGU5u2F61Q/Eo5r8F8qlQu67Mr6545XX9
ygq/+uGTr9GLFG9MF76Hkq6DpFspQNSxSNqI2jZqspsWvGHXoRZjb0gWaVnHXAGZXm9j8IxiZifO
Xah8i3uqEMlDFB377oGiod23Xzp2aaPDJC5eM8PctyQksi+8xQX4ZKH6pqXRz3r4nuRfYkAt3C1a
AEgiuRucmx58URL/7OpjBRw7M39l6KwbIRJDkkCnpELwIQFkIgW7Xgcy4x79Em9lOAVx+OYxfJet
qQT3kgIAi6RDRrQnVPeVoh/E6EHKYeSrAjIRlFn4R6KVErlQSiCBKsVWU+RtxWnuiuqrCW7PCnjP
gKKXnSfRE7ZJQsNGjzZDHB1dw90LjbxLYU832jYceN5YTz5rvquhtlM+6geF6aBnUAoIOexiOGwp
bC0lNfZS9V5VA8VBeHJ+uM5IifyEV0hEs6m5aU04cureaiBhFPdl3nF9Pwr6sJcMHkzafWxQ+VDA
kUryHjVeWzKfOohWoahelWF1bQ2cMdRX2vx3wt6TC4jGxpPUvknqtRqAiqNm2sQvKTmZ4mFv8lXP
OeyUbh12L0LQbrxq43VfMuYkkSHV11dpfJAzjHiZ+gJGmtK0sDiHtV7dlj36DPxMHQaRqLf0iK5M
NQGLo6w0NbtpvGd0kDnCIIIb5OiahqbELW3YgUeAdlDKZJVTqxt6eBjsu0F4TVkxMmS2un30KOX0
DxpgGf9VM74L3V0/sExyZasIT4JJCUZ7LHEpGjr30RiCWz/kzZDXa7mrV2L4U8jgdMT+fVoLOHzn
FFK3urzzNWfTIqfiGvcJm5cEqjb8ra/bqXvXZs+RZm76/L7kb3n6izKWzzNQwwmtJOs29R6HSLD1
+LE38jf+7xs9/Wbpjx1+p4lirTrDgZwBVBkVW384DL76WhrfE8v7JphUtkTYM60vCZCbOBqQTKc0
2r/WKt2mGhHSTVXmd35aveqQYqQSDF4lIOuRC7ZZOHtFb35IItVKw/B4m9Vrte0h8qjxUWqCl8Dr
wNSm3AxJCfVvQBort4y7KGtv3Mh7NFE5wnnnJk8gLJMxUiUdgIENr1lxi3kQNPTXQadNAQhLVO5C
4SYonxPEWFoDS3ZYY0DH8nwjCTXOCjRf1fy3HDajm0l8Z3JEixzdafkaCt+MobXrPr8yMZTwqDkb
KF+aUUyQ8EXNEY7SIz49HhgrdO24zAPzYIKWivsvvc+6Rc+hupYb5dkqMwrF5bOKspauQWtXKk5t
6D5mei9m95HYPiu1txEtmqZ9dWT3VqsoryEqaxDdQU0Z8Va9SlL5IKXwkyNgiUb7yPwsNK4naBYe
8Lzw6BpRXrHoRo39pFNURW4Klqo0nmrrhWv3OewGxLwkWIsuj7bLz8mlUBPgTNKnQRpIhBq85CFA
VyLLydKFNxmV6MuRxmfp2bMVfwsN5x4N3cFJnUdJRD/PikClKVyvheFnTzNBoTEMq9vQzJXWcX2R
MV0OemYt8fEpT6LSzzv9lF0W6YKPL58t0uZYIf6A8gFA+F2+yQ+oYH1AlNL7ajeqcCyEPi/DMIua
Mvqyjt26KTaIzocjyFI4ZpTQT1vn2hngF0fBnR+iul9694oGzBWxi0FuxgTuKEnBITBgEsakQO0S
VmdupiWZQvponoQbzKRsYEphX7loqtpdSi1M2dVtuHZh/wVPl8c9Kfd+LN6TOFOPMssxgjBUIxVb
KHhr9VvSf7scYO67ngaYLiQrExwhYiCC8qXNrz1aQtGCLtfCt7Imq4YqklAHFWMwlJfO93cDpzXJ
4E4evlwey9ymOB3LZKeTB3QWpoqAhwQaKMOwlayQ3MlseC7HkB9rjQ0ibnnYXI477SSfzdJk37v0
IIHG8BEBYPz+C9iP7AjSYyNzAvDE+nK8pTkb//wEJyZ17BDKEqpdQgBvnfqoIBfjt0vKxfPzpkuo
uWFFpH/Umk/CZHGfmqUKFgvVEDnh2Vd+IUXflMnh8nBma3AIpIuYRSkQc6YndNBbZitlfD4gVfsU
UaHqSxmDVw7oeJcZCKNyG0RXPVgcS7py9Tcr1jZ+119L9KT7GtaNdW0lYzX0i4PmHhI18oPYLCzi
8/IshyxGEbIBbQjswaQMHLdRpPg5v7HmzvWQiYFrL0jftQxC1LDgDDo7vyexJj2egXOnLxViRflT
Fj9k4H5leWHNzu6Vkxjjn59MboIdWqrzOrFrPaPsSZc/vnGwzkKEQ1Fe8+SpXNqds7eHhDA8Bzjf
0Zw2zsQ4xqWtT9FRvG5+lL+FO1yR1tGd8y071j94ONEABpVs3Effl1htU8XVvzYo7sUGfpLqX/2X
09EGvstWKWpW2C66RzFq/wOhont1X+4vL+X5QFxUooGjCuCSyTIRmyGIFbfimlpLdnPnfwC66kPx
vBQJrMt5BoDSN7mLCVgWbcfPE+i5FPx1k0juG5o7dngFoQu2PElwskXYZZ8/Owe0Wmx0EIyXjLrT
rQjj5PJwZ0+If/+Gj69xsogaYUiUoOM3pLy7DX346nbAAAVvbPS8XA41uydOQk3uKdoHaeYE0Pop
1ejtK+4tq9aVNpeDzN62J0EmN1WtBmnvSON4KEcL2kOsvV0OMH/UnUSYXFEpcHo30okAjHaECa7h
/d3w5j2E1+DBjxCkrruXaCseETC50h+svY/wvn35R3y0rKbJ48nSmQo68m6pBB5h4yJ1Hsr92MdW
9jAwgJ6iIntUdsKuQahxiesqLc3h+Ocny6UEFOVmBoNXKT9tKAON0HxjiyrvofttvqaIg47SepdH
u7RGxz8/DRoNrim5DFZGr1KDzCQ5uwr8qBxGC34CU/z6X6fMyeRONn9qel5UpR/flRrPEQVcCJrw
PyDSH4ubcuFdM6Urn4WbXBOdoHqZ28FjDZUHpQUNK1a3CfSv5tZBBDKpedQrqrCqRRQ7G/dFcihY
uL6d1z///Avjg6zTGJdM2NOTrZlWrdonaJLalXGgZtimkHczyEbBw+U4s2kW0Dlspbk+NH16uHqe
onR0OMjvrvwv7nHE0P5AXnkkof6vzGbnjtjTeJMPbA1RmJhWx8BG2qOB1RdinyOVB/Q1wlD/SVp3
Gm5yordD1Htt2pMnez7ks6c4jfdV/3T5I84dcSdB1AnrwWuDzMgExjSoAB+1bA3e6nKE8atMT5fT
CJPlECKm4OkSEULlqXF+VwWi/4qx0ttvqZ/tJW3JZGfuVDmNNzm0wyHoC7cjni5IVx5kpqTc6e39
5UHNJi+nUSYHd1F1mhQK3D/a3ciQKx+k92ovPbg7ZPgOowS3DyMCVSYkVS5HXhreOKEn51fbqV0x
VKwKvQHGLI/2ido+lJzV5TCz+cTpACeHc+t5gGUdPiOQe/q0o53VujlSGroSYJp7G4sUYi2t5Y37
Wl7n9xANdtrh8m+YH6pqAX4gpRHFycoZMi8qvHGohnkIlOeyPGTq40eI/wM3/c8IN7oAbqrf305R
2uPf/iekSf0HtuS6Zo3GB39jsf9GaZvqP0YvWCwPSNgxjBvRTn9DmmTlHyAgUUpRDXxw/0I7/ROm
bf0DJ8GRKQJ8Q8f9948QTZPTREWKA79KEVYQ5hqAq6bLv2tzNLbRis3QMRrUVQx+1awXNtk0SZhG
mZwhdKMlywuD0O6Eq7EhsBsqWhSLL6Dp4fsRxsJ4QkP3RoTn9nkwTl2IZRfkyNvBL91ZNnBuGUGl
J0h1L+Wdt0WVa9lAciYosVBklzQA58rUg8xtFSnU/DK0C8+49xLU+ot8e7KW7v863E+hl9Mjn3F9
CjE5o+Ra8gPfR9JUKVt6e3AXcdp2URvLinYbi4+q/nA54NKYJh9SxlUp0Z0xoKeuIggzQ72QzE0F
7eEZfB7TJG80ZN0zSo0QdBfDL/q6fXZQiiKtS2zh1r12HtsKkO06vk726F5t2716C2388jDPMubp
j5hklL1YCGrSMne01Hi5og5yTKDYXI3EHhT2tkKLqcASD2+KcP1r6NAwx62tmKDRPi/TuBoBrjlR
q42jjQrJ2D1saO99uETYgLOEA0qcr+iAfBV2dA3fjZ+Xxz2zHQ1uAKSYVGx1zkBZjeOoYhM3DFuM
rzO/eRYzAFApoJRMXsiix7GcZisfXxiRARFneFB+0zsnVoykdMoaA3oafvUxtd6C9Mt/MJqTEJPD
hQ8JYDepOFwQ6dIrhb7v7yCMr03r2+VAs9vwJNAkR7EaUCe9wrzFtf69KEBG5uAh0GYthFF3Tcn3
CoSFyzFnd+JJzPHPT9KTznMtxxoHF6KNn7T3kSb/lxEmq1EtnMIXQ0YFLg5u/Hc52/93Q5jsdMcp
eivRGUKDbF17myPDfTnA2YP7Y5HBCsWPyuSanT5c/BTGr6uynjtbv6pva3xqUK6OIXpaN1ijIkK4
wpIb8CNtw/9kfZ+EHtfMyfxoSdUOYDg5/fMKsQ8RbYOi+d4HkrKQQM6fVbrONUNtgZNjMk9xoouC
WvQI/wjNJgyFdTo8gTJZx1a4a4cfcvRTUYS1FN1bDFMF7OXS0hByWBPJsFv44GNWcLarT37LZErN
OO76yOlCW8o3KtIbSL6uqRaNzGUXDZPL0WaPkJNgk0PaCJqMxxTBVOhWlgmkMdDBJS0VMpbCTGay
MTpLyEq+b2Whwyua6yJWN2HWLczj3IaWRBqmKkV/DLQm0wiLqMykHmuhvi3vgwZNJDVeOBDnzqnT
EJPZkeVMN7SMEB7WtWpAiw4JTQr4jSNvZQMQThoubPG5b3cacTJFVeN7elcxRZbxXqMsrxYPvrgw
qvGfMV1z+IGDux8bBfKUHt3mmgxOnvkRG+h3Hnookad2q0LDaSELniyPuujlhTd3TZ5GnJy9os8+
zFIiSrm40pyjFxDOv02XHr+zS+JkZJMl4aaVQ1GbOJEJV0oP9iWwrctDmZ2gkxCTJTGkI6shZIKc
oFq7ITC48lvF+v7vokyWgevVtRk7LLwAjJ4ELLHPvw3oUF+OIs2cPtjlyJpOXV7VIMt/PnNlh74j
zimRHRnFnjx1L+aoCsfpvZY9+oCchwT5J3inQag+pI5/czn8+acki5HGxM3CBUn70Lo8OfGbKASF
kEfgyf0Brea+RHw1bxsEfjV9aQXOxyJDtKDE0PGYlKw4KTKtcDIsYzyOdliBiA5nob+wOM7XHyOC
OmNokOzMs95bUmS+KXQ5KgdIJPUSgPKB9t/CrM0OhZSXjFOWztUN2jTU/TjCujgqKYXrv/LoPYeD
eXluzk8+VYQ4Nqon8IA4aw+V6SB6VIkT240zFIDN6KsBCtIy0aaXzRur0b+bqvHrcsy5gWHnyZk0
WjLT8vu8Gp3KpOan+YmdSTWZISKw/YNvhtvLUc7PIryheO9Lo2iXcaarmNONwrk4ROEg1b4prfhc
y/GzFkiPWSEutGLnlsNJqKm8n1D0vuNrER9RS1+iNLnOLHehAzuTzKjq2CuEf66hBTp9FtSFyuGt
ObkdvmivH3IO+Bk8m5R/1XKbjkpswmYQVvHXy19xZq4IO/4Lj0qVysfnuUq6pDYNIcxsCZOOGEJv
FIUbxf+b4of/57wF5flVpeLaJYvUIei748v6OczQjntWbRNbrr0vKeB5w8vADDnXXfbi6G9/PKZP
wSZ5i+OGZZG7TWIHziDcJGR+yB/CHOg96U8r6ONxy/ezSB+gwOFk/XlcddWBDaw7NEiNd73fecNB
bhZWxswMfQoxLs6T01UM/SwdAkKA0d5C1KBHqBwx77Uvf7SzRvJ0KOPvOImT11URqfmAj5qINoYb
l99TESOOzAeuDbId8P4XGOQvoi/ZVlu/LkQ/v8E+f8jJdUxuVnshtHXbgWkKoZyL0sd95S31b8Uo
hez1TaceUMKx79xfl2PP7O5PH3iyNtusjbitWJva8BMaGUyReuHbzhxV2sdbn1rYaBU4Dv7k05ad
1hVoM7D69WYlD/4mk97robPlIN9cHsvsPhurCn9Hkj9HqhPfTQc4VnCVnBtDyBBw6n/BtMaJQL9J
9HrhrTdzu2jcjhbWxxjMcllOwslS6sQtEryO12CDJbaYjYcHx0pvSivG59PVNrIKUf/yIOcmjMLs
h3KVPtbuP0ct4M9JvkfUpG1+0JG8HrSlF/rcjMHNoytgUqg5E3cze1/2UFVKbDWW9lWDqF+PQk0J
jMxY6vPMjQZ1IwX3edJRko3Po+HxPgSZIoQfAA48B1Oso233KkR8EgOg/J52/CKl/KyTO252+L8y
gigmHsTThLGTosSQNDYW7m1YNFyNcnXBRsdtNHzScLf73wAqx2n5/Fwh5qj0zEmJqfE0dbNiX3Mz
J01BIhg/JHiKz9Rtw12DwH2VbKxfKHuuLy+UuVlE6oX1SchziT6j0wNLgfdjCzIesWkAw7N05LUg
9k9VGS5kwTPByEJ48+kyItZnw1NdzxDrNE9tWh9QsbzgCJ3jm6cOWyttgv3lkc2lC/BFVIBNvPwo
W072AMRY2TAFBbeofnSAQydq2GMyvBqu1EOJGayyxWt2YbfP3EQGmYlJz2asL01Rc40lu/3QZZld
yiKOX+2qx18j9IaF7T1VA/xIiXlIjMUAgG9A3z7vCK0QBMOxhpQdAcoWS6NmrW7TXftNxSvkzn9K
N/kj8mM4ysQLoefmcNQGUnSFT2pOAYilWDd1k4upbRTuOk+hgg3VOjfgKiTZ7vIMznxMfMLpf43a
keYZSFzyw0JvDOxq4hY1LcSSBbK7WgwXLoS5MGgDyGThTJ02PSsFr4PLYhTMWZPuFO9ItWUFovW/
jDKecScXnNXAO7VQAbCLKnrvjWwra+ZWNEc/9X91EO//OitOuz4z08Np9e/BjIM9CZPKYmMUOWGk
ap1qDxk0j6q+1pHtuhzn/KOhHcWdZoL54MtN8SW6KVe+2rSZXSNrqxXXXf3e9UvY9vNzH014qma8
mrlotGmQXigqvfN4VMg4IeJSXfh//sD8HEH+/LlkryehV9APFkL/SgbbagrtMYY/dvlrnV8mLF9V
RLPARIgC2ZzJtOR+HMhZ6xfYU9dbZKW242FkHtCdRxZO2iLUtnT6nV0lROTRPApXcoGdpd19r7Vl
HrMQRo01vC1F+Ky7+GY0XYtRT4ZCg0DcwijPch2TzcpTmicMb1oO+M9f0ys8zXJQowALNKpjiiEM
2RWqV+89XMs1rmogFfp9QnHxHhXkpar6GdRLHcPTFueloQFbnr4Pg1LIZNftMFW8qZHeLHeejS3R
9798bhYHe/6BP0ebLB13YBsqrsbj2rZ+4Dq4jvHOosb8JoMvXxYiPdtwk8FNbjPXCBM8RPzUTjhr
nX4XiiSP1cL1dX5nTqJMTik/s+S40XBYxAruIbn3j+0vBKzunT0WTHZ9P7qjLJbqz2A847xJ7A7N
BLPAf05S5KEhVWXppHa5RS4A0rdLg5NOTHRsts4K3fSvBkqovzHa2DhfloCXM991vKdpwxujDsz0
xo78KBI0K0jszhz2Xt8hshZCw6v+9C4DfQEomE1JHAoYkzG2KfBkaVSLKCvat0rvAwdOZW0Ng9k8
XN6GMyMyyQhk7mjZkM/ynqJz86iXrMKOUFY1YKT21g+N6ublKB/X4qdc9SMT52dTXwKJMk1BOs9q
AzWIKltvy6vc63EjhJq6Ng1cXEuvvbZ0993wkU2p4W6uBmeU2jaRyA6THE0vZ+lxfnZXfP45U4ud
CHEVPenwFtMQK0kFGjLN9eURz0cA3I0izJjGTnIuURuqoSv8yi7c9GAm7SFvjIUEeW7qYI+Jlklh
0FCmWJRCroq6jpTC1kScChzjS+qXX6kV2ZdHMi626dSdhhmTiJMkoevkwq9FGTNNJ71zsupOlZKr
TkLTo3VtNJO+/HfhJmtfSWl5J1mAfJuUoWTjKneRWOabsEwRP0YbrCnCr/9BRMSBjNEwSGXXfR6g
lCcJvPoQ57g8QkY+uIpy17ZQi9Axm5eT/2TWuGgRyKY4iULm52gWKi6Jn6lYyGEIUww/UxV9N2Mp
GZpdGydRJvdNM1RC2JSsDavJKfZghEmOWiTNQuJwlkCyj/BB+ddgJveMVshuKaRtZxfmndCi2Qgf
PkPXgdLa0mUz0S5WOfcJpXy8shExnr52y2YoEzPBBDk4IH1zVe1HB1joJlf5wpjmP92/Ap0R9uqy
ziE1s62QXkBTZaWRuEriwnjG/X+2q1hyCFPx73NqltgOOrksUbL0yvOLa9ONDqLZ3IUaKhaRP9Z5
bE2pl7KumUTE5OFC5UAyeFxPc0vHFyOPrVDY4q6zxS2Vpo16kJH2FXb0gGxpoRpzBkodp+003uT0
0IO0rsuUacOzwa5fis1ocSBvk0cdJ+No423MTXdl9OBSsdW9y74v+6mdF2InP2FyogRBoEd1whVH
o07zIuw97tgVa907NNr3CDUTzWyv+7TZXj5WZtL4z0OfJLhKXAqmnzP05Nq8so7p2tn46xqjSYz8
7NG84Y+L55OBTu8c38zUNmKgg/yih7c6tuh9tnBYzo0K5VuakjS/KNBPz6/Cb9oO5kUHyrhCxT0Z
reeCzWiw1m/STfEcrbUlYMrMjhzFdi1TVkRu1OnWr0Y8Q5gTMhfu3arfhPCkDX/pkToug8mOPI0y
3feR67dm0WZcPO271mBKiRZOrw4bV/zlwEy+vDhmDk6eeIj8Uf4RKYhOpipT0GwLehfnFu9ZLu6D
QbJLBK6aeonmPPft1FFz+YN7fQZcCrwgk8xgnC73xtQEjF+ojuDmcnk4c68pxgM6itOMlFWcbPO8
iSJ1GEh36ma4zZDSCCpT3Gh056Mex5is3ih9u++y4V2qYwvreGvvpN3j5V9xDns0kfg7+RWTnd7V
OVxrFxmGFnH59kVdC76dPYbH/Lk5UjpHwJ0ntLjR3wvttutGK9N64fKYS3TJ+fAw4WpHY3JawU+G
zgoMk2RipA+q63qnvZts+wD3znhDQrNktDQeItNVy22oUZ2EHGl8bNeT7MyCwZ5IFumShsiIJlBQ
94yNKH6NsjcRi0HTqBdW7tyrjxH+O+K44k4iiujE1ppMxILHrI65Ac4i8Y1SrIPfdY+DlYV7TbvX
llL2c0zGOLkncSdLTPYrT9KLvgCC12/v7tBd27U2NLzdYjVkJtWAlDlKFVAMOa+X1qkc1twZ+GSl
Eli37q3XmxB5YRkxDsD1q8T14aGbUf/QDJaPlpG38HiY3bSQlEccHm/N6SVdx0qL6Rspd4w8lE5R
WsBhTNXyhTDnqMbxk57EmXxSvRNk0zXScbFm15ik7RG8MOxhr95jS37j33dvKf5gEQ5hlzfq+eNI
gZPOM5DUZzSqnOxT0Y1CdEeqBhQ91lYZZhKC9HQ5xMwy5dPJEN8hONAOmp6wndNmjZNSJ8DeeVPe
RhD50YADRxi9s0NG71NR3ip4HC28X87njrgaeFpsgWjhTQvEhV6WSh/qqZ2nLwMmREqKDNASIHnm
FiaGNSIbqHVD4pi8Ijq9diXaMelYuVUeZTKq8MpXV9abiNYbjlAytpx/nl6AL1IMnu/k4eZZQ6ZR
CldMeoPKS/Q1TRCzM9B5TxdK0uefb+y1UpCAjYjO7pTroHqUPvUMccgsKNcAHPdl6P8ufXVh6Z+v
QGA8wHkB+dEvYMY+H2JpXSg+VOGanRW/9WV5lMIqWjgpz+/4zzHG33ByUPrUVZpcbWpbiuUaOSgr
AaVh+Otc679k1q/L631pQON3PQkmdoireHWILpJHrS93cUQtymjpmh+X1efb5vOQJgeGUwuln7l+
Dv83uG93zb62m5cPY+t/OnL8fxEucwMa8wmUBpjms9VGWbwoTS1v7Bpz8RYwjRC9X/5kM0nLX8nC
3yHOMj4jClUXU0/uMXdv7JNHIHD+DrCnTeEUH5KFk2FuRBT1aPXBspUp632eoqK1GhCkRWMHlfWs
m8j69ksaxDMn+ljAoG5oSUglUSL9HKP3RL2oZYaE/eNVmWyUcosZob/HbOne8VBSwcJt3eIP+AyS
9v7PT4ixIKvTfYE5BnpyciqZaVBmCBdzrneYvvTePvOrvSM5CxM38yHHVEBmcaCaIE67imER5ECd
ghaWoZLu8ONoVkqISNXl5bEUZfJ8q0IhrXKjbLAWRVgyNCPk8hLxcDnIzHH3aSiTNWFZjaClBTdh
3sjPQdRcy3X7c8jj3R+HGel/ULx5RI2Vp8/LIhEoquupUNpNFu5UI1xbNTZJiwyCmdGwtmnCmoBJ
x/rC5zB567dKnaadHbblEeZVuoqKlqeA8aeMYUA/4LNp84H1VEY3mc+B1KiRlSHOeBEirF2m0dFA
+ci10Hi8/N1m0nkavZAryQRBEkLB+xwo16vW60LS+fx39FNaRY/OU7kJn5xVssUz/ugtFAdn1hzo
ChqyvAsZ3/Ral8bqDNg+0c5DBax2eN8KxVJ7cWaSuFeBN4842XMEqzGEsUP9UbR1N95FUbRNO+02
Fq2F2282zAiJ4RwgZZhWVQslyerSc1FDt27U7D3Vf6jiwiU+HmaT24j2ITk6TVIaItNUy3McLwcm
0thmiVohLixxje+d2iCYep8vNrE/ICDTcBpnK9U6WDZnGB+qgipqp+lgq5HrYaHqJf0hcBv4KWL9
E8EG8VuT9xqaoV142/iJtM4lv282gjdU3iZtuGhW+F/UR7cVlL0/lPhMoJ64QsRHvxVCc0CRTUJy
JijRnSri4DY1SryWAy34bnZ9HUEMyMR9lNXtLzn1rRzBZqu6K2oPMT8xSzaIraMPLgXQCSVV2Fze
CDO5jHk69snFr9Zl21oGSuahK0Pqg2JyFUiOsk49NbaLofTsy/FmNoLJGuVxQHfjHC+Wxi6At5A0
sNas9yhwfqa+tjCkmdIkD4OTGPLnvY0UrurGUsXTmRcChuKwMiNv1b1bBtKuDwocE7xvh627rnbV
c47aJLq2wQ4Qi7y0JWe/7skvmWSjVJsFx3UZrRY5L2Fi3eV6sAmT6rXQ5IUkZG7PnA56/PAneWJe
x5IXjvYSsWVs86DcZBWvherV4emnWcnCvTOew2db5mRgk3tH7q1AxDaAB6aAWnbtZrYcST90sT/4
WfkUquUhzXo76Ra1vj44EpciTxZs6WhaGaBZbTt66W4VjClEpf/Fr/jdImehCT1qh1Zl7ZKweO5k
Zd9FFnKZrfXe1s6b34mHpO8cuB11vFYK8clssMqtjA4HIk3a9crwHJaj4LIXHzURbyQpRxEXUTHY
DYb4K+mKO8vMrrNavE8C3V2rSmQ3fmarinPVWt5voev0tSXI37q0vTYaP2Iq6NLHwsPQdU9+396V
ffbK+n+VHNyqHL/DNDzj0IlbXqw1tspRgVrUIL3kQ/BSROa3Vi2w2XOuHHm4Q11eQjTVRK5DFddu
+v9I+7IeOXWu61+EhM18y1BUdVfP6SG5QRk62MwYMMOv/xb96DupplCh5JVOrqKcXTb29h7WXquP
IKiFPCRmYKUuYvO6iMw7RmVzmKgKIIJMpzu7A0usZSXEMx1BfYOxcGx7YDRlfwSSGVLCNJEBkwzk
m+h/1zQBW3sO9euSVc94pNG0ICoAxR27mrh2r5f5jU35tQPgA0iPNVT7jcny6opAD4x2vyvNbnYO
YgUfHePsWtR25U4N1MicSoeYVq95PbF/1bS7oxwz2zyqPWSMtwWFHnZrja7QoqOdFLc507ln5lYA
RPduUi0/S5QgN+hvQeLbiFEXjKtXkS6Ppil9Mtdt2ib/zSf7h6rKXy0iLahuC0wlG6BAFiCT5/Ev
LTM91lhgzS5K6Kqm6pOJuQvRiqvWhHh2ooaCWFfmCJZiXSLPh5YTsvRdgYFJLRvDSgVTvVEdIvnE
7BLUdr+nor3ptfdeWj+dynkY+zb2ul53YxVtl9r42unNlUInjBSl9zazArXMwH8/NT9oE90qkfTS
ChKWYzruO1uFDedAquRlIlMok2xmOA4peY9pdpQMdONFOHNtU1MNgOF0S+kc0c8sfA4QZaTycMzY
TjTqT2TgYIS97zEMhnrMlTZogYq9xFSoTyGaACSVrxfKTuHDcxaVRy2Lr8SU7KoKK8yESyHyCCkY
YXwDXMPLxBMDzx/TyDsKSlddaQDhm1WVC6kFsLpAZLI3PKWxPGCevDoybiB3F8QoEw9DfcRoH6iG
cHNGAq7+7AfUlX+a9XAF7MPDRH6O5rhjdt6gtHzsDOWrtO0vpQrJmRgCulJ7RabgEUgdlE7qEQol
Tv02Fdq1w8wgTZ4R7fjZaIegrsNZIKHhZN8TZwo6TQsl+rtt3hVuBrVdib/r30enPSAp9MpihGYc
+Wp25fsQQ5ehmfSHfGj3SmW+qjHONEU5uy3RCLeDscluKpS4S/MWpd+AUeuxqR2IzeXNhz4XlHtS
BglbCPTFkHex8/JmsqAGXg8mNliHgmfUghmD38JhXdHJ8RJturEH6w3MHEBE9NpVRpwOBwo17IpV
+j6t7COoVgsPPNIyABZuAHTTfky0BKK7IPoG/3EA4swKcmngOooxBuPlMfuut2kQUf2JMijKDU50
l9EB+u/MvNelDtXVQW1CDEbc13YTahUieB1IUSWDpkBiZw8ZcPjQfZuupdk+9pkGSLpzKxr20o3l
eFURENpY6XTkjX2dWACrY1hT+ELnaQhsYA0fZqggyIbCWe6YbqHaj5ZQ1LBN6GNJ2+8kQ+WKQdTM
NRX2EgkF4sA9Sk22okD3SHBP4/QtEdBrUBvpkb471i0cazHEUCMg+m9lVIH+qaoDpExAWAGh44JN
mdtkylsm9ceOF68A2/qi5G+ElNASHoc7adbvreYcSQxVPYVZX3Uo90FTwobwgTWMAYq7UxChsxGK
ybChd9iC7ZvQF/SfnvqSpAHqUpNrqOqjYnU3et48qHbjAZ/0XckhxpZkVHXRU9KDArT10HKwnnO7
ehPQEnEJhpBkq98mmQW6Lw2ChapWgZKbHnkPyQrmgFpZG/g7sk5PlPjX0oluE2P6YkNIwXKSY0yr
m8gBxTbDx7JK6KIm03uDiZOQjyAUNqziVdF6yHjU1RGU3YM7leZvDN5B6YBG7xWDlHQy/sQnRSut
6Z551xz6jr9Dnf0nI2L2eFheASGNCJwYU0yCqo3vB8VJ3LJJqF/E5NAX5Q+zSA9VapgesUCoRfjR
1MY7OeFx4hJKwU0NvQ8l81QreVSnJsNVjHBDu+S6rIcfVhSzoELFxCUtf7IHCFHaGvqxVWckiI3j
B3M00bQ10VLMEkhE9yzxtXQmq9bHeGfRMnlOCwLwYDZJ+GVH9WuS567DS4hpmOWbzBPzpVXZdZ5p
kBtw8LxwrbpFYfilzYqfY2aBZlxk0D00uy+aYTV7VscPtcZvcsQH8JZwsNWAjpFiwaVkgJrxaUdi
eVPZ2sOomTcNdD3A0gytAFYbe3PMHpiipdB1hMqEEPoVwvQd0KoQMUjs62FESiJVqG5T/qJg5Y4c
X5xK3pi8/qWMmKmCU6tkAcGQbnATCUL/Ud01TvHWV40Hbh0QsyfQ+hgLN2+ipzpuIlfk85Bt7yGP
eJAgvzct/tilZhRYbevLCD8jixsTmwaZ6WQAvDcv62fH6AReecCjicUgE2iZkEjOzV/coXcmo4On
OrEnC7nLTCgCmjRgqvJEGv2apokJ5QUHY/hp9jJA4xG48itTRPfcbK9IfUMzBAsd3086eYJW6ZHX
74bxA47PG60pD8oYtPPISh/B/e9l420scAc1rfIAlQrVeNTcUTUTVx/7XQ73o5b90ySSe0GrsLSo
Z6aOPwkW9h3CdMuuNG9wcMY6fCUoRmgc1Pf5LGEhzQfNUa9s8PQrehV5XEfZayyJ7UUkhkKoFjpa
5nKjDuOW7yL9y8jVw6gbvgBBPgS5XCNvoWAZv5osBlOcBhijKV+z2LhxIAyAkiUoo4dDzyCXnNfB
YGvOo9L39xHNmdcLHnnFyPdSdw48sTKwr7dHBa8HpDMtDx74oMLPehMfv1Cd3BmQteF8eOs6RBNN
Zc5KqlXqjxT888Ygw2mACGuaHvFiI4jUjqQF77tUiiOGG33TmdU29RvFEG0AAZMAjt0vlVeQtQfj
hHEvCWqGdnLhjTApZfsVCjJNY0Nap91LszkyvbkBq/5D0rzw7kWnP6L8qxM3V3rn+CQ3j7I1ww5+
RlWaA43022kW/my7g2n/KCP6DTXAYnawvgGJoKFBaKaJ6sic8as16Ne1Ku+k5ezVVNxG07UZsWtl
bK6Ktt6zhB3GtETju3pRa9xhdRfH6j7pQKCZz0msPRwdg41Q3sJ5SdHYNHPxY6zFj7SQDp7Ne2lA
07oUVhboDXnHRb0dK+OaMO41Sf0rq7NZusP5bTjsRSTySk/LPSshHGv3V1oFIVI5XrdQs4goGuJ1
8Z5wAX2yEq6pNsfSRVGuBT5RtYEtLSvo8kC/CEztwIkoEFZIb/q+udEmdW/Uw3NctQ9KVLxIPAWB
tJu7sS5wTKvy2sntd1A+oC868DtW9l5rQeQHWLbXy6nyWvKIigTmkXUTQCx9kcYOkVAHR1iArwny
i05VUBgQcbI7sEtoPy+bWmk7IYqHwB26o+acRS6yx4QQq8uhT4gebDFkwbdZ2H1uAjjMa6Dj9wGe
3m11C88X+NnoIonUS43YUzWMuyZNp9ec2s/MyO8mgVNVVGIDl7VStgLMDJS8mIdHGe6jwH6SHwtu
j0WbQa25crRrpaxflDYOYpVsoU3Wq0kOSIaBn4P83XJirMEAYBTXudyNjgNy7KMeO4e6gJBa/Qql
vn3e509S666o1kMYA9mffhdlDdD4hp8n1nVPR8SDkORh+368S9PnvoecH4TtxXui0l2utgHkcNHi
RLiNrCgSLW4GeEyJCc/pYDh5q0C0WrA5Wc4i3y6bjiqKqre7uOK4MTczRmfj8J1DHVCvOTExlzZO
Po2TAWCS9/g0+o0QPkFwyXyUxWYQm33QHtreR5stt/bZbQIN+/5a3SrTrJ+NP59s0RGoenXQjBwP
ozndGeJJq+4nZaM881GJP6tbnCxyUdmeqFU5qYljwfPURXyJAsU36BdX1rNJgK5onwrM/2ddei1S
w7MLjEhA8WcyvoOw4sCzUCGFLwFftQS0HEGBTKo2VEyQEmdqKHXttlXjjV+88eGXTbSpyQvM4wCr
nrDuqkNyrBfWRhVpy8SiCN8q0GTkKoWCejGCfmNWRU8Plw/X2qc1Z7AHeJwgTbEE9veD0RR6wwiS
zMjPG9vlmF6Q8us/WDlx1YuFpBHKIkZVQUrIgUZ6PZH2QBtHC+xebCGyzhf02Wku7uMkBQLaCEcm
syBPZrQvbcwfTUzhbt1Kelbi+2xocSu5JvJROla3Sw3ppslwhAZomDQmUAJHg/OgK/lBY/Rh0q+s
WHmxqmzjdKy0cT//gsW1HAok3UbOQZTug0xP8/MgOsxALwxS9r/Sf3yOgOoHOMGZ5UM+u6Eo0Umv
NPG0mzrgWNtpXynsPhqmMKHF8+Xzcn7w55X9MTXv/YnHIyixGyjgdKhsAUqmHpMk3fh8a8cEGigY
yjAAVTnj6Yvs0VEVBVer4M9p9b2z70ZkCX+/CoACMfyHZs3cf/y8iiErAZVT8DToRhayqPIw4xFc
NnH+NBiz/Ot/JhannRdQZkJa2s7qQDxgHILvaFi4hSzuSFFzT4J/ztXrZAvdfI4UA4gEVD0IvdGl
wCjG56U5SVyNQukIAFTi2NW4ZwFF6kd9zS9Dx6N302+kGgYm0CfX7Lz5XSo2kRIr3xA/AliJD6qT
szkQlqcss5qy36n5Nc1CVENu63bYoGzZMrLY4VJF8ycyFLT2bZG5XTV+V1OSuUNkvPz1p/y0moU/
abMm1klWkt3k0H2XWRWUMuk+1cyrWsvvhYXJy3ZLNWD+8Z8f3fkz/tnBhQeJcicvWedgcfLZaR/i
UvVtKGTbKBdfXtzaLs66EpAZB4Usrvbn89ILB1pb4NbedXlVuqJIr0YFWqq52j9dNrTSuAYkFFwO
+ses/llvtFY6CJICN72zoYQrdChzKOzaTJ57Hc0K87aPXiYKuWneoyujeXZbQVD8y+XfsLartorz
iHsJuMsylKZO3HGIzGFOIwaZfl5g0Au62z2S5Iz8w76emlp8QDoatWK3Ld1VeOBME9XGuHDj8u9h
B8AAgHYHAD9M7KMP/PnzKWaSFlmNSxBBQzKKfrbm15RtCYOtbtuJkfnvT5y+XbAawgCogVQJXMpj
qllPZV7vWtT5Ln+ftWwOEwq2BaAHfDPIhD5b4nrFpJVqPUYpxyC+znZMh+CI6Y4+hB0AB/XJ17+P
gLCDQIcYkBr4iLY+m4x7MahEIkOJ4uY6b/tvCkv2AzW3GNxmL7G80ad2FgfC6gphwy/T3diVYQP1
SfTRAp1Zbj4pvln9LaUQ0NAz3xNSRiBaz3K5NpuIPmoEG2ko74Kld9RJr3XUNDYwFaurwoU2ZwkF
52zEfRCgw0lnP9UIzSWiQqXxJrdswOkfxnJjTeun48QY/fypFIU3kLKGB2l/5i+z0Elzw5+TV90d
d0pY7uiPLdz1SkN+3sY/y1u0waOi6OCFNToTNnfMg6aoV/jZXbXTjtmufIZq/azFEYPwz2sO+a7S
XREW3pZQ3UcAd3Z2Tn7GHJWdXEDoeqK8rFGKeBJy2PKooih3D3Kcp/hqvh3NF35v3jVHe58+4c/X
KtyaFl/1ACc/YOFmgMgGmwdjkExtr+Z6mAH5SeRydbr1HK2dJ0AFMXoOXSX9jGggdVKBd87AsLY9
A1r0NAT+d2dXUe9K0FBaGdmyuPYAgoEHMEGMoJ3nWRiycYaRWHDU+nvj4L89dKwvu7UtE4vPN2jj
IBBpAh2IxqQzHgvliBb9xoOz9okwagKishnsCIqTz2cka4p8UOWAM1IbSZDX/E4vnZ3Q7cLlFf1x
eUUraQAAaIA7ws0gcFiClcH9J3QCFvFdU6BLB5SIshEtrG6Z7YAFAQDBc7Zu0DMWTYkkGyOPDz3/
mXa1W0KB/PIqNoycFQqKhAKsgGvV9JNbkckT4kWpvl82cpYMIolHzgQKQ4zOzyj8+VecXN6pBgtp
rUkeCn+EihYPquzB8dpgCpIgLQ+82VjVWaC1NLh4rsmkVRPGx9FYh8OydqjadIBphNybJ41KcDUm
rnW4vMjl4fswCUwdwP8zO8gSSMwmi3OnrRluq3lMyC20LMM+znxz2ADYnb0BC0vanP+c7GbrJE1W
OwpA0QHeAXQUGtfYxwES/aMMagATYsyHbLm/M4qH2SrISAgwxEivMZn92aqBMW/NIYSFah525rUW
3Qz2/n/U9ZaHWVF0JZvyK812Su9rHgTi/a2pueWN+/gFiM9xtS1QYi5H6+u0s6EDK3hI6c2IxpHR
9sHlb7h6bgDF/c/E4twYGC4fjbLhIX/5kKMJee2mXvNmPAxBCeITdSt42LS48FkaqB5SENj876Sq
QeanugvEDmZh1GOLKR/ty+UlLl+X/23iTCgHLAkYChb2SqDLrMrGzbCn0KyeSmgZC4mhOONI6Bb7
8Nl02IcxTB6ifWha2hljb1Ja/YhhWx7qYRROvga+nI9hvyPdb43crd4KVBv+s7X4dAMrta5FoSFU
9qAKa/aQWvQgNB+CNR0V6PhrCWWd8vXyZi6958f65ogZJSewaCyrTh26jEXVWzyErrSr85+W8hpp
f+uil0YWIV+iZ3nVyRggRwDm3FQH2kvQ5B2Mt8+XV3M2p7C0tAj1ChZnWqThc6lhdNO8DF/yB+bT
Q3mUVzPFO46/PxO0brWSVo/kyS4uYgM2yaFoCuziZB0GYHONDpAWqLwxu3dbpm346TUvMrOEEaTf
GEJbJsD5aKHdH0kWVq1RuHZSP6n9FgnPWR9p3knNBMAM1TscjWVw4IgyAbNKx0KnoAdn4g+j+SSB
3nOGxtWLEgk32ScjVOyr/C0bmIu5OCiBTGA+kaBrB84MtO2WGjNAh1UvT3/rah1OtuU5lB2rUrxK
ARKMxrmJ1e4JTQbT7dVedYd+3OdcPhoD4Go0R28z/qfN+7OuxacSGMqq4w6PADCkXjrWaLxvtPqW
RcOPnUP2i6Lk2rSCEyeKI0iehCNG2l3eQgEzjzAbqPSIGpxmCmgXUyAytjgYVo/Fid3FLbN6QBb0
mLJQA+rKM/qcugYwfZdv2FqMAALx/xa3uGDORPOeT10SplHm0+HQqrhR0aHe6j6v+SUcbijtQN8J
aPyFkyeRraR11yZhK8o3W213SlP9qoTycnk5q3t2YmaRz3ccrR9FyCQ0aT26nS1ehmSLzGRrKYuw
I7cmhCKkT8LehN6r7rzKnF5lJt9IrFe/zH9LQQTwObrpo6lpIXeHpXTNrWLaoWYSr1HtX0WUb0lB
rNlCkIixaTCdYRh98XU01UjGHtMCUGB+T/PbFgBPCoHXqPxrpWl4IcxrAmo4k26f9RFMmmqFzs0k
HMbmd942pWtq6bcuKY95YTW7vz8MJ8aWmQSo+UdFAxgqjKvhvu+Sb6SpNsSj1s4C+EBR0keuqp4R
fWkdE7nKUh4CsKu49ow0LOPfTS03OghrD9KpnYWXg6yXQrMakupKZSWhPU7v4O3JAg0UQX5Pa+4P
dfPr8u6tpkinNue1nwT1sixHszawNmMEwZbM78Cy+g1Y4TDKkqCn8S3K4SHwczm01vNnXmTBSHXh
X/4VWxs8n9yTH5FPIxD6VZqGZWKaQGOVBr2rSBPdWx1zNpLCNedxuuDFLeB50SWTzNMQkFcmXrP8
5+W1nDHMzC/JqYGFdzLAj8VGhg8Ilt7ajft5dFkbDpEpvNbWQ2jTcR8dJANVVWAce5Z+u/wDtk7R
wnP1xUSrnCdpmEniJv23WID6VKruNOEP2xqMXHMqf1ZLlw6sgbuPgVTGIGEv3+Ke5C4rbhxywwGE
vbyuy4eELqfv1IGTsRrw4RpQdaQA4wGpBvD4ZSNby1k8x8Jgmp2mCXJcBS3/FOM+w686/q5kPLhs
aDUBA0etroHWAU59mdf2eo6QV9YptNjQMXyEDpzyiIQ2LILqBtMXQG38wyU7MbhM38fcqjsWFzzM
auIy5Sir2IXL2SiBrF0vRJ/IulBwIWeyOYIqkDBucfpMjQDZnBoz1S97vbx5a0cB455kZutE1W15
FDRhtpaR49CJJi0hU6Z+n4bmtm82Rz63DC2OQ1wocVWPeDJNsCFD5MNv5WOn8I0vs75nmJBFMoe+
wXKAddJL0rd6liI3ziGXQyUEJDn9cnnP5mt/Wsie3RLaVbMSFF4yMP999rF6D3YMM8X1iXi2h4hk
IIyCu2JCU3zogp6g0BDFe2UcNuyubCHKiDqk0tDoRNCxsBtXY6RzcF+Els6hYj24Tm/73bDhdbes
LJxuB2IxNWvGNCSR5Rb9T97cyE1ft24ENV6kbxAIWxaCUlrWOjH6NMT8CZt0jIHf4IC4l7/TymHA
fv0xsngL4yyftFLHfpVl6hsxOi3m34czJthsUNuFSuw53UUh4lRBBM3DShW/rFHpXyPMPByhCZH5
l9eysmEW+tpzEww8BOj9fj5zTO0axaqLNKx4AyR7pWBgybReSE3/tueL0/3J0uL7x+j3pqUxP0PG
tWI6T006uU3UbZyyldcBlKWAyEDyB8nUErxiGpjRSYeahwOYfgRYjoaocnXjzmryDTd6RtP+sSDM
V2GAHtwnGND+vHXtmNT6lHZg8N9pu4ndahj2CYsdFggwk0FucJnqXVYftwVm1z7aPNgMPgUw4J95
8KpSNEuhOIBp9lonL5FyU22psa7t46mJ+Q6cxHtW1EbQ0oKJ0Sh8dbJdLVLdWDookW8N7a9cJ8Cy
QG4IDSOC476IhgCTNvUmGeBb2UNif7HzrZM3n+GFX4UBwL/gVTGCtfSrWksGEAii/kdE7cfajUSc
Rzq+G82DlVgbzmH124DtwCaYOrfgsT9vXBsBCwCKCHggXe7lWGKEDlF7ub98befLcrakD8odtJAB
hVlcW6IPkmWY3wnbFpOyXXqTlxYm9zO3djrPYfUuodZGHrxWsgUzLlpOBCS5DoSoP6+saIjWqhTM
Wgapdxyqo6iMvDUEo2u8Ptit8QXDDr7tiJ8qUjGvH9jGD1jdWfAs49CD+RV8FZ/t1wX4iGsVRzKb
7k1eBsCYYsJHbOzsmhUKqPzMaPTBHfDZSlUI02x1jYel1AIhnd95TL6q+bTh4dcO/amZxRtiNUUV
QSgaHj5u9gmGOUW3kWSsWoB+BND/CBvOCNOpgviYK8i60z4unxsnq3em3RaHywdxdbtOrCzCLwW5
VF84BHRrdnElVPtLVpQvRSH+j2YWvpY1k5YmCnxtpRMMO5c+78DoUYuN3GJ9zzDihQOmnauBWdP/
//i9oR2GLPKyWHu5vGFrjhVMIeDyAFEJoIjzhp441oRrOdVznYdyMHwOKpwRuAjEdm6OcYB/MYWE
AtH+LBu/2LQyKcZJ9mgPYBJhvIoaATEHw8xdVaIabIIrc+OCru0eqtr/2Zv//mRpaSItPSmMNGT5
lGBOzc4xdzhuOdjVDUQYboMWh5pnKChDj0sTEinI/6qucxMDYmrpOPqGOR1tUZn+5T1cXRPicig7
UBPh0cLpgB3J7NUC1tgcHzlW+cyi5l9soIE6owXUmeHv874pbT4mtoJ9E06NScIay5JM30ouV1dy
YmXe15Ov4zS5mJzUQlVFFYVvAPb9NSGZteHX1t5aEM5poLmbcWofOfWJFSVDf1FGZhoipmzcqSBP
lU0bL7aVxhs05XrItqhZ1zzQqcV53ScWByWr7JQ5yF4s/aVOWONJjDx6VhJtXKf1DfyztMVnmkva
nZLhKFTGL0v/loiNstfqwT7ZusUHYjTtJVJDlBv4c8mvlKQKlOa9dKqNPsrWhi2OtOwqmjKLJWFl
8gfA/sKS019RuoWLXI0XgHoAcwFQAZjeXMQLU2s0aWZjv2LD2MlKc5Wm9Pt5tJpwisn7XnOhkPqz
bUD4IazkXcqtjtHqjjpo/AKZoAMWsID+J83URSXYdEO7+JVY2NcqNIofot8Clazu6ImdxSMITgvV
iShPQiPGOIqeC09qPTy7hMu47I62LC1cugA39xgNGXD5Q/LGhHjMO92EJGCxEQXN32YZX6IB8d/O
LS7VWBUgWixgh5vgWyhVObnqAJKwvOy8Op0wtE2y3pNjBw7kdNpa5epNO7G+uGkFraa0yiOgZEgZ
dloTgpB4I6BYOxo6eJbRgcVLfFbzMOLebjOMxoexlCwwwZJ9IK1jeRp2OMjibCveW/twp/bmgP7E
SyGv7uphEoD7c+CcFPagFMYbOnH/8jqe2llculGZzFLYaRaq0LL0U+H4uALfstp+Ao1ZcPkwrn2m
E1v2ojPGCuYoWpPODdnMq+3naVM2dS3NObWwuMAQuK9rUsMCOB5uFIaCb2NHIMfoTRBpoQdupumT
w/Tw/7auxXXOSuiN13WShFZte0z8iManywbWWjpIYlBzIQZgnGdlKjOnDgS2bKBfCqPqXVo4qPKO
pii/5mlkjGA+mZrXmHAwb1hj3/k0k/EOpxJQNU2PuIWmPvhdLv+o9a/55zctnh+Lkb6sRJyFQtqB
1AyPWcPGy7MWHOgAUWHMgaC/uQT7EWfuPthDFqIfeChpUbu9cA663t6knAD6YEU/L69p9dYBzwQq
RRMV7yUKxykEL6xeoHdbgrfBNu+tZriaR/Avm1l1JidmFgdmyOJ2kGqHS5dBZLrMEM23tf27U52v
7abgyup3mtk0gS/VQVu8dI5t5IwYZwP+S60/eAvGK4Yp+H+52ydWFqchakluYcYG/hH8HVEETDmq
URuP2epxMCmYl1GwQ+d28ZhBVzWhiYocWCnLI3qcQUYatxl2psC8QVv85UTUXK7DZfvP2ryvJx7Y
0Eo+UQClQsAjdtn4bsryqpD/VBVExQpMjShoIfVeuCyjHFUB+CESYkXJXeht/ZANR0CQAsuTMgz/
jt2jWjp7XVXuWiu50kAiZQkILPGUvE6Ncj3q5FYaysaDvu5yTn7X4oxWKa61OmH5mMMGzdaRX5l+
eRxAkuIJb5t8+mw4YN5uB5VRzByA6v5MyKDNMg76ro6HvVe6muNGufui7EBEQD1rlyS7dk+f8h4i
YPpOBZuOCxKf31v8tmvIv/9xEqOSjkmPZQBYcMLyKEblTweHiGd0nl57jceDWVYcTEsq9mLw/w1x
+MnuYrMjQSMDJAjz4vtAh8k4vbU82fvRHYGYSL+vfMk3zvfqFwY1Mpp6CNvAhbB4+h3CC5pQPCpq
Y9mupZW5JzvzmTvxvqv4VxqD8wh6m4opQR9K9mPZfGNJsuHiz3jcP7473myIs86sxksfX2oVmE0a
QPZmCLLp1eHQXDuQUQE/l5cXrnGA3Kd2X/mXPfCaU8SAHgAtmMQCfGaxdg0keH2j9yjxxuD3VHa2
E284xLVQ5MTCEsRCagKpqw6EbEUP5GNuh1V9ZRUJaN6ep5IFxWYheX0n/6zJWXgSU9qG7OSY4xCp
HrgLduUtKLyvLQ/6de0LUB77eMRWXt7ItafsdJmLk4vWiUOTDicXgu8eZue+Z5PhYUID7Fdia5h5
46Mth/hr4PAjq4AtaYNhDOUC0m+BqNcCACBwNfS5cSvO4G5FC643G62gUBJQF7IETH8S/GTqxku2
7u1O7CzC+4xK3nPk0/hW0seFd8cA1I27/F0c9bA9qLWbe9V15oJlwwIz2QvIt2ahx3+5BSe/YnEL
nM404yGFByi5dTBz59lQ9H+oKs90F3Tmpz4HDyDTzhMjwkK7ifrQdvRUe8PC6gk8sTCfmpN3moD2
olfmaQlWfZnMANRUkoGpaiNk+xD0W2a4pwtZhFGJrsRqNsBPiTcwLda3zaP19r+nwfhGvmkPk9cd
SqjV++qePW8WMVePPlrUhgPa7XN4RIoKpl3ZqMHYFfSrGQ5Hu1GIOxuL+3DEwPaB4BRO5Kyt5ky9
Y+ccXwqTy9LXQFL3U0m8AtTo8MbmcfBGnwSpH/vJdfKA/oNnJNBQ2rgYqx/zz4+wFikieEC6iRQU
Id5gAnZUP1c8virYTVqxw2XHtYbWAfnwf+u1Fu6yALy5agnWi3j4Cw3IXrpGYIQIJd05wNkaOVk/
QCf2lp6yrkZdAm4adoZbV+ATSPd1aN6j5QzaLk53IAIM6gMuvObhtvfQ2nNBF7ax6FX/dvIjFiF0
xTAvW89BrUx3xYFCd7i6FtVV8jrNn/e5uQdtXe9uwfLXQw1IFmDWZuZ7XjYx7KZE/cSaS3tqFyBT
IEfO86vSbh/VeNo3dgF54PwYSQi3tKCsS0qMWRFHbmm3rN4iBxqQc243I5o+uwqOvlTbR/gZQ01c
geTYiV42NnjlAEPwC1hZjF1qqGkviqVlDR+IDiAL05l0mrrjBNppJQBxGfgAAhMfF7G94ff7zdh1
Pj8LB4UmJ4qnNrri54TsUhedDd60JBRad3TQIvTqOH5owWBblK9am6kuNOL9OhGgtcTTyeKA2unW
cO3KDttgJgUDOTiv8CsWL0qctlqnYa4knLh9Y0M9RjLt+fIWrxzhUxNL0JslqN1psyskJTiz2vK7
KeIcQqLjRlVn3Y6F8gP2FAHh4kv2td1FdoHxAd1on3Ugj+quemrjcuth+cBTnn04E3EoBEMxNrtM
a0mvd4AU9hiH0632aLRmEUK1JAlGMTObgIax9VWti3+rsd50AdDlWe5mRVR8SygBC6RSIW2MRHao
qWD70S5AodyQLxLD1l5hI9QcJvDHUgb9mzJruQsKPnWnFeXclv9d9vWTPYrXPG++dLq8x9SIiqk/
zQYGv7xrHKG6Wp7u8l697iwNDCSM+7XKtC9GPBYgojf2Y+PgN0+ezqDiTSfLcgepdJ6WM2DEKf1C
ZQeyTwNcZk5atW7fK7dRyfeY4g0Gme0hDjzTa47g8DSOwAEkYIhWCWpbHeYrDQxfTYWFmmSZP49T
dnCayt51Tmm53VCzQFFFQCMcaKd6BAYNnHUWOlXM+arU1q2I4ztTZq+O0Tdgicl1n3WiDyAB/7VE
ZfUQdfavSMH/Ctjk4ij6ZxIPgdqCb7f4OTTxtd5oGEgXICHT7VQcDaCnd13pvNEx88t4qneYnc9v
SFuCqlimRwqOX9FOb/9w2OEyEUChGnFG86Ga4KOwoa0cYuYa3LTEBWDJtfsNr7V6a+Ga4f/gogGr
WfhFpVYwDIkCZsUgSN+NIOfWvcsLWTcBYkEcYhVTTIvbNAwF2FA6jaFBkKMHYJW3EHh5/QcbNmiO
5iEF8DQs3Lsq1Dy2Rwze6BPOQc/QibBLcFhetrLqF/CIoeMPCR7c28+bJTQl6bRogosjxG9bcK+b
jzJ+v2xkbUbWhj4smqIagr4zJhlI0wxo8lJ8+HSXHciuuteOzU3u8TBJMEWqvkEZ76H8f6Rd2XLb
urL9IlaBJDi9cpJk2bLjIXbywrIdmzMJzsPX30Xve3YkiFc4yX3Ik6vSAtFoNLpXr/UwbQtHJJyw
bMVZPLKgaY0KG6gD+CuM4fBMFTOijRxpmyZs3xSAh9zOqr41s/JTVlpRarS41yWD3GNomCQWaAMm
ZswwBwZc1Ssgr/LsigQ0wstIkih478Ap0xmBsZf1sfcvf+zVOxuPWEie4uVn8P10sH114WTCb4ZZ
6kHhTWoHJNFX5oxoKXe1/jcOdGRu+TlHD5YA84SIkxRuCrFoJy7L2YsyzGPOKhEVIVZP3VH4WP5+
bKqP+3weMbajoPJQ5zNaq38x6AHd1kXoGnJ/mFLkDp1kWtHMwinZqG1x14UtsMfNIVkqHZc3ae3Y
qRYcEoVfOCWvPTQHGaN5BHhSRSvPCFH+t7p2Kwe6KIVZKdzgZCPYYh4BjWg+hdGUYAS5Hk5eFYSb
pnk3u9vYBNGykTsgg7eZqgpC45r7YQgJIWV5jpzVHEwNSAHJJDBYso8im/AOyQMA7aX2uwnUl8Da
2uk+tsYdNmsCkXKSqwD59Irb1O+0NJ22S90qvSZ0FmyaaGncxZIQiRQsxdJKMLfH6p5MhRMNGeQA
BK/XteKX+XtZZ1N3PXIc4AeCaPNFLDO7Et6vKNxS6hqN3WE00la9DKtsbZG/rJ2xY8vcfRBZRaqG
igW2Bt3cDxLFAyoQlGrXfH8pkcIvNdPErN/pMZbR+2UQWsGVA/Zqi422MbyanaiLvr5Zv61wcQkB
UJclCVbI+DMG00X21rWyXUCa5PJJXvfA33aWvx8FpV7vzKaTEO6HAKTX6AGDM81PIKPYAIHdiTAd
om/H+XuZB600VBKGtM0U2dODDkzvlIpaUyIrnKOHVoCxgYbiVMXPWoEhLTRu+jgWHKfVL4fu7zJ5
AYI5Pk9jslH1UC/BlwtvWhLbA3rbcwLq9zncgVl/8xf7BJ/DlWjgVuQTna6djUANESlq1ts6Ol8x
tWxr3DXxo4WHyF8YW3o/C0GrdgaDHqg8h2ooIQW1FOaD7cH0NCvfBbKyYTnAgf0oYmhe3TIMtEJV
WVkGjzg3NDIayGOILWtm6LQYDIJQicx+FKMU+n++NihdIbNGcQ2hiXMOwOcCKlcQyqiYxexAqT7D
NJDtVB7BHZNRyMoE6utlk2vVLfAGLILxKEOAbYVbXRc2Ji0oYOVS6GaWTa8WxsohcQ0ntTb1f1Xh
WguExya5k1axIZ1lhtGQzkAa1+TVSy/FkiB4rBrBbqF7jErKGf9PM9es0iA9iNer7kzND9Z+v/zl
1g2gBroEWmAs1dPolEltaQ0RQ5kOlFyKvkvih78wALcD8lVdkdkta5rWct2DNgUxIlM7CFf9BcQR
ksj/muB7T2miWgOUz1CrVtMdbZQfZtl+ltQQVN7VtcQdHExo2xp46gOpcfqtZFCjSkqC4ZkonDH9
ymaMBurj3Hsj1Eq8PqWoTGiDfGUyEDAUTSy7OXiNHGgTQGcCRxraGqAgQVZPfVrVmguG3epOt8h4
F0zhSwrZKa/M60eiB6obFpHk6QNkj4qiSR4agAQ2tMx0W1JGSMRAXQRSzORnXbbgy2YVtKANHfxy
TQeYgGTofql1vac1lQJ9jpyCZAgViCc9MPW/2F5MkkG2cGF4o/xd3VIdKr01SzZWlG4DKXeHXjT1
v5rsLKMpoDQFSvEs565NbabQK0GwNLR5XxllCB2qOsk/x0bON1VUgukDomFeUfeqDbSlBXExUu0j
iLLd4fhEXm8dTF21ra7/U6JtdBFAWvX7py3H6+hyz6BvaYYjiTajWvys8aYylxu+k0QN3LUsfWFF
ASwIRYWz0eFKTvVGK1E0A/Bw10IXI1ClA0nNd7mwvvdjv48NIRe2snb/AvWDdzGqDEjVuVRvhjjj
pFI8/atPc2O5I7NL8AJ9h84q/am+99eym/iWB8msX/Wn1tjGTZu7mIi67Vxpk3nDVgTRXv891kLq
tuh98hdL3BZdPVWoDqVR+60PwM2BNHfqbLXLnAL6GpcD1xqpzyIL/h9zX2PyR3urxY1mhgnSj6VV
b21bMLCNu9DyJC96NgFUSOxKcvsNNFcEQX8NGnximfvwpGxKfVjoJ5Id+V74/ZYip1d8cy8Goqw6
1tEilVMHLkAOmc7JUqiS5KugejejzmFd7EbQHEH3wGb5/eXPKthEHgFPMqlWLAUMKwS6e8tUf8x+
oAoLlRT0gKAo8hfWMCKK2AEPPkMSNkUYx5oEnJZWh4du6F6VoXuU6tSwlZE8zU3x67K9tUcFGpb/
2uMeFaMGXCQGGVCBqEo0PgL0dga7GsmPQirdy6ZWcx4LJQhQp2JS5uw6KjVkjWGNhFWzpALCXVqu
O7U1KTcksCSfTInsTRFmgQLWo4oMUvGrRIOoUkMNzR/MYHhVzLIXUOzx6QQkLcDtiALeP9SLPCgj
LUuWhAq4HQe9OSAfO9SdiDuH91jeBOexUZEkU5zngz+Z6WeSGp9saNxKid7SsLgpA/k+UzIRFIPf
1i+byNMhZQxHOgMVxpKpoyDCwEk+Bn6lHTB97I7SHfL3y3vKJ+m8Hc592jmQSUvw+SbowLH5JjRu
mIiF/4zegzeynNCjuMbCZGoLK1b9aTafpU57ppIa2K3avzZpsKGBuq1K7XnMm+1o6d8vL/DsLodx
sFPpFBzamJU8AzWmYZ/QdgSLtvEweNVhuGkq2/wR3sQ7ZanxOgygV2JLArc8G0bmzXL3dJMaZUoM
mDV/Zo/dYXrq34Jf0bNxs9xV7Iru44fqDe+Ty6td2U4s1sKsJJ5cqBdycTyPJVXJQjr4UD/LQVYR
WC2E1P6wWvK1NAB4dXMZ4j2bs+4x4dXHBvjyq4Q6RfJDNQe31wW4p7Mr6csKct6lVoid4/Wv01TP
cpk1gy+p9e2Qo8Vrmk4qq15cx08DelVoke4kpd9Nbfmg9pBk+4tPeWSfO/V5BK2sEPLlfgeAV+Gl
A7Wx0L/ZryMj6unJmOchjPUQWuVVOKIsqcY/GdFxLY3x2+XVrIRJkFX9/pqcOwYVJX0yYDXzKHUQ
4qpfqiIQANb5i5bfMe610hJaV1BTHHzN2FXlYcaLGF3dWLec8P3yatYP9dFyuLBVjvIQGHkGyVrJ
791Jt7tNeEXAQYhJ/75Cr9RtncjLHN27bHj1My6kI6jHQ/uJf/UXRrcM/AyDn+Yx2AWCb02NHsZl
G2dAlq/vCDoL1IWWPImngKBtDChz1EHE71N9T+/H63Cfeu023oW75LnqgXUYHbz+NuBUBURI/XXZ
/FoIAYMCuO90ooMjl3PJQq0xi6NOYH5Pq9dI6j/MInhMIcAqWKayQI2Ou1LLMjFuuzQ3/sFVnPo+
k6sIM4+94ke4gJxFId2j6mBBxtYIbbw07qxhHDcFVZ5BLzg6wEO4SUy/TTUU2mrdnRvqgK4DeOlk
us3KvrczsDA4LBoMCBqngmiwch8v6DrMIaOFi39cYLWGimkh3km+zrpnIuOmajVvTpNbSbLcyxuw
5mPHppTT71INVj0mnQ7KfegUq7OdWYVgMatbDNYQ9Fgxjg6e4FMLed/kYajCwUZLvQdBwqFJi8dQ
UwXIi1UzaK9iah+cGGf8BFBRDIJwAsc3a25k7SruIXkvQDevfivQ8wFPClpvkIidroRGQ5GSkAx+
MFXbwCw/pbgrBY66uvVHNriyWxoMOa0as/dHBYLkvWMmdwaQokP2+Of7rmjAxcMWOBV49O0Q0XmS
8hQs5aO+AdBrj4KOICtZ+1yLbAQknResGC91GBq0wgu7hzSGiiFFqBmPwq8lMsH5Vqa0oZ5Hkep3
Tejrcu/0kfznQRgFc1QIFMThc56XJmd9buSW4vdqAOr4H12qupe3YuUmO7GwLPIoYdVpkQVB3Kl+
bZDhJc9SxRkstNZKozAd4GFLF8ibPx1nRjwE9zLK12CcQlmZLzZEhKXq1I+qbzFIABrEsEEj8HR5
YSu+DBvwAELAvQJCy9OFVRMz2mqGYokKJby8nw9Mz71OTX5GTPP/wpSp4fRjgH4BWpyaUpO5B8ER
Uf0ywLAJggHQltG1NkmTzUy2vWxsxesw1fLbGHdGJVYGUpYEg992gOL9Klgh8IhVA0ir0RmC+Arw
NaermXQ2TKw1VZ9O7CPW5F9trgmqvdrKhWgYRzY4r9OsNjGUsVBBLTzUu55Z7VNoJLKPfDv/loN5
yk4tCnn0CKUva1Q7X6WltODV5L1CtGADGVXDjcs03mm1gqYV06BOlJAwds2hUDEiPJP0V14EM7q3
xohJuHFwdVDquaQ1KjcoYrSABoXVj3kJJd5QnyC7lVmKDdAYMKtqAuhjOSvV48hY/VTKOTngGpmc
rIW+Bqiaw3uW55kM/e42cmsS0103DrqbSVoF7oks3xEzbO/DstAdC3pbW8w0s2udaNGBEGjNNpoO
eaO/cAsIgaJ8vpCa8+OGaqFEQS0jvbY6uplA6BxNIuL01RMFKCp4cBaEIT/owuIFj1maSNaG4Zp0
qo2V2ywMn7rw7fJizsovS4AAyYYBIjIgyM/yQjPOMvB1wQdHtkMn7R2EjiaAit0mAqH/nN2hguai
YA1+mfdSnzEsghq9ZYg4ztdOwsKLjP4HVHNx53InQS6kYKIl9U2AX2vFKcNIcNbWPumxheXvx9E3
SCTWquoIEU7QscRDHtmEjJ41al4e9gJgw9pyQMWCSARcHmY4uYNdt50ex4Y8+p2uoptxl/cfl7dt
+R5cmgulQ7y9EG8R2/l3LOiCh7SsMUVZSXprp43lKSW5m7NKxFqy9ij60lREoQP7Ai7p0++WDGnX
d8BgQUyP7Za5PtDteRFw78pu8KOt+SYu5vINqsUlwTylWMjj0Sngw2IFNviwrGsYS0JoUNefOTPv
6g6TWBIBI/pk7OcUKkCySE1v9SwcG+ZipYVnJtpUOHajP3k5VqmhCVI4vfOP+EMNoffny/u45pXH
Fjm/j5Sy7LJcVaHLiSr1gAljJ4/k+gZ9kNib2j4VvKbXKkh4F1nYTDAnghqce3IUQxVDG1GDQXQD
+ltIKN0Gbux0vmmnd6pHUZsvNpqg7LLirQgxikEwBA9ZZT4JCTOw+fQ9HtalknpNcpfR0h602bv8
LdetWAA9ANF2TrBTRGCfzntp8KGoYdMmt3WC/qXxcNnKyo5hLb+tcHGkMcKiT4Bb8nH5uYmaffRG
su2a/jC1eiW4ac4mW3ESTADZgS5DQRr1Wi7d6VJSThlJ6JcWHLqpngnhxX3vlDvdX4Z64rdZsFVn
ENZ/TAKzh/qwvgjZcOcd1Kf5oKWQEwte5eiugE71oOzVfjeSg4pZ/mi8ZRQVkVi2Z5K5IJh3hvmD
pIe4hPJMlTrW0As+g7JSKwe2BHu6CJyjBc/9phIsF0QJELsXLdn5ur3L3HFvbNvUUd1FWcTwqxt6
R94HdzxE2+Q+2UKJ/CN0m+3wrDz/RXX75NdwHhDQTC9KLRqRUYW/VJ2hcU23eit6T69EwRMz3N7H
StVZNMcdAqXWA/gibioNlBBmUb8PlrptOmODlM1pZvMvyr0nhrm0V67HeJqicPSTvnUK9pyzl4mK
kqi11UEhHlANtFkQ5rnVKUoWpTmlo0+u2h2oX7aDT31IiwpS+NV4d2yHW0xRW9IAbPzk02+Y7IEC
rPWyjCsHd+Q238FTwLRhx66oxbvmsMdWuUuzGlsZs+FIqqq0tEqXGmm9r+qUfkTIpp1Zm6CBhelH
J8LLXVBYWI0ZR7b15UFwlOjMshXUrFxWvOmvIRVzS6LtEuJbD1oTnd1iNtwVoSkFu8nDfJt8kiqI
EIywebybIi3CtWTEBAsYwc21tK/4aoapVV1eBfro57XdeDNmcLsnQl2SeMvwefUo3yReYNilqJW9
eCOXbp3Y5RKDCETAaWBpSLfa2g2bwusG65oUT3im2tnUvVy+YtaXSTWo2C3dENzXp1soa004MSn+
J+zL7i4BodZXFVpFt96JbzNHVMlf3UAN09PQQTcXDtVTi+jB1iwYCfVTuYGqI1MeC71wO5X9kDPt
G1NiFeKt2XWuSaK1rqTK4Fj+bZk7oHpG20IdcMW11NOvFpQACNEK1yJe7wxu6BAbzImGKC6sWsXI
H0WLG/kXnz8PSoFOFETefTTWId53H8+iXuuaBRREMAYC+kJ0tbgQMOKla5A4n3zdeBmixDF6ESJ3
3QLwIxrqoHgLcHuWSsMIPkFz9M0mtbPx+wh6kcuOuOb2IDBCRV1BTeWsNa9KYVKoyxqoifGV2NqV
LQbCqtzWwu8R8J2Xra3lb3SBN+BFA3M8TrZMw2aMk5D6XVeWKABkd8mo7OeoEs1XrOY4R5b4eeWw
JeBmSsvJjzEQ6Zl1ty+bwQZZnp2021C9TbrRoU28DbRvxnALYb/dFPwc6Js2Er9sQjseP/pINMot
/FXcqS8qMPwmyoDMa1agcELsKpuuaFgPdo2ktmDAgzJyJbeJPbSHHFPrvfKs9YUt07ssDMB5R3Zy
omMyrhMKg60lvRS1CIw6GhS9Wc7VAjwuJ9DZLI9A4sTbNrKT2/wm3KArd1OD8GB2VI/spUJQWV5r
WpnHdrngUMYBQlCbTbDbu2wXXHXfJIhnbKfBnjfWBgSxkW3u8ZRvMX1dOKIJaNGyuTNcanJvSKyY
/Akk0ujV/GSR6uspeg+j5V12/tXD/PsLU+7WblhN60BvMC5osPterp5joxGUAldNUIz36uAUh0we
V5TAgYhaK8RpTsf2tpXHHcqCojbjsiH8RUmPbCy/4Sj5ICCkzuZ0ov5YpPs2K+ygetOsrRLcz9AX
zWv12+XPthqhjuxxL4Op7EmpjnitQNzgHXM3j/0YeEFrXWFO8V7L4SeX7a3GKJyA5Zb8Ks6drs/o
UQ40CmPyW+M2o53TjB+pJpq/WU1a6ZEV5dTK3M19NRmL21/1nRP1Tr7NXChR1njT2vNkS7UNLawN
cEJEOBiz/kV/r5DzEqtvga6N4CUzAk9aPEAO3NGrj6oqIO8pkrMWfU7OXSY8bqU+y6ifAMdP4qsS
Gj0Defv/7RnnIw0rApYlKfX1fPqehPK3gX7v/lRxbXk2H28Z9yhUQYNV5WM4+c20lfRNYj1biehp
vmz7+eH6vTVcFB5JmICLDG5BN/G2qXx5225bMGu1aFCnNig+BO/u9RvpyA+58NtlVg1+IhjUHjoP
4yTwROI1DrvV3konfAqvMfuDEl13V6T2sBfBIladA0MQAAeicnRWNWJaW7M61eAcyDpUui1BhpCo
gl7vaoj/bYRHxzapHkdg0pz8sD6kYenk7JvM7uvYEHxLkR3ucp9iaxgCbLavlslNHmVP6KS5/dQn
Np4A3mWHXw30R2viwgeA+eCik3GEDaUF6uc26kTvIdFquCBhQImtS2tcjBnVMRqTesX0q6m3OqkF
9UqBD3w9do/uk9mMQN+6LIVg0p9mzti9jZIImS/6XlyAsBJrxgQ6jCS5Dj7fWXpu6mB3eU9EX2z5
+9FCsg6AstmQ0BEAowNa5ld0itxKGzczFQDp1qrYyNTQRaFLS/aMzHwiTO/icZx8tGFdOMIujG/M
WL9hZekqSXBI2K2SIF6U1d4KreeS4OIUbNtqGnD0E7jAERiNOVsmUllS7MNB86HW8kKa3ulmVC1n
3a/DP2Wy/Iq/Rxa5VA1jaPFsEJwvmUiunhJUSmf38hauX8u/bfBMuIllLVMSsFF5vRtuC7f8rvqQ
/fiGNkGS2bLD7scRcVi4o0vydxb4jwxzwYPQtmWFVk2+BbY/o6hfKxUdUhJcY5JgN0apLVnvdNpl
g7q9vGTBPppcJNFKKqPhu6RXHQgMyqB8zLXiyghC16g0r2bmocrn3r5sdO3Mo1gEkj9MiACxwl1z
lZYnKoZncetE1A71AwOZW539RdzXIIOFKSig4c5Kyhpm+YdWgZE4Y/tR0vY1CritFlxjOEkQjlev
0WNb3NkPy1ySowHPTXI1u6A6ebFum1cwkb2hn/SRXhev+S/UV+qfxVMgML3+KX+vkvuU9dA2FCQe
SOamu4ruczmEAujT5e06GzBZjt4CmQH8B/h9gDJOQ5u5sH/VJNF8aW9+s14iJ3FHm+4wnelML9IG
8hCOWERvDeiHKUmUj00LUqpn5FRVX5tDgrl7FHbNjebnnvYcfisCN3WoHdxaV8nWfA5vq23rh36x
iQQotNUS3bF5bk+tOtejIcbJ6H19w3qn8EEZ9WF4+gMqPn7+DjIwl+R/cTKOjXLbqSoNWNbokqxo
P6xGcvr4RZ7+lOZ+2c5jI1zsTsOIjJOajr6aN4466L4GJmdaCW6I1Vtq4RXDPDQOORoOp16jzZBV
tRSsJdoFm+mQ+fGT5jW+tom2yj77EPW11u74I3N8ngfyvZwOagJsb66B5og8swwMTJdPwtppO7bB
HQSg5HFMEiwp7q+NgG6rCHz6hUhndzWcHJvhgvKMwQo0xyOMGYyp8mzi6vNqIyaujoFLDGiO5qcy
QcaryEjjs6nSMkfq8nLfariPGyvSPwwapDYBqbutSGmDic+q81lN5icykvL+8jcRfXcuUwxHWSLg
pgX9bxUxzESAbgkyS4IPv1onMoCdBhIC4fwMe5okcUozmkx+oOnXpVHvFek1rgubgI8YXFVuEVHP
0CRnkc+t08Au5vukAUNtfNvi0al+Kqlmm5q1CTQmyPsWN+avbkyq6+hJY0oE4O5TNy8NZkXy15HF
E02ytoX+M1auA7yrk0PKQOCbvF/+4KtOiPsMZNvQrDvTz5LSycwhs4bsL7kOsn0YAkcAVNdlIyur
slCnBX0VQGvA4XKHNwrzQK8i1AOTHV6iNxAt3sheciXs9yyuzH29Yzs8axxQaE1kzM3y4o2ow5id
uYFrvXZuYFeVG/+xNCti34k9brdmsyJxGOK+lFPw8evqSLzBkgOf9Jrq/cUnxAgKOgTgFsDw7alj
qFUXDCWFqTrTbsI0ubJ6UFjqtzH91RPDiYLkMwskQQqrrngHaPLBSrYUK+CU3ALrjGV6ryKTZPov
bQbdSjG1HgYfvDhAVbOHqLakOF1b4e7CNUreurq3QSdhkzZC1OxtM2MO63/IZFvNPRh9DTvqrtJC
cRn4TXrC7DEK7Mh6MObckYtDXby07RNgx6ldA4cnR/dDPoAhVASkXG7bMz85WhYXEkeSQt+SdOg/
FnchhFlys3L0rvVyVXCclxv2kiEunOFd1VRWiKyDmUbryG2tOZWa0LeRhdkthge6jdkTEQvb2qjb
ya4tQfbo8WiSGvdXB6vKHHvjNNpyXWOI+WUyZbtUQtsYG5AG1n7cCUpOInfhnJTEylz3E85fFN9P
zWuhyPu5NQVgOWXljjhZHpdL4YkfTEG9QFTBvml9MQBZ9/Nbd2Nsx8fmZ+XkSA1mp9btOLGJYhde
sVHvBubN7C8uEvwUiNIsRC3gFeMyLOioxZA7x926IE3YXZg4cfDSbCQPTPJuFD62jrKF+dTuHoxX
cfxZjatH5rncC9MSoWFUCN6tDPUdo5Z2jdzXtqVorxIm5eU4/6Fp8/XczMy5HI7WsoqFxlIGgwCk
VdFOPPUxGk9pp44ogkQ7czN9B3GmQ6FZotrh07tuT+jELqt+Mx6LJxFaYg2ycGKbcwBtmmbQ8AA+
YPRah2WzzEmU/i3rA9S84+wbk3R/lsFMrvfsYQ5y4kzlvANEJbGjsP9UR9HQ2eo+LPoOGHiEggnf
KoGCsdkO7Kt+wXYFASlAU25TBrRRdTOEBji9dajEiZR21k4bnlALHoaCJIG/EuR6qGiXG2jQkBsw
69jUujILKnBxkRHuW4PMUSaIJihiVN/HJnUQ/MFjLOp+r33A46Vw56iYZIDxdDhyBTp9G0iO2A6r
4S7SB88KMJ2rhYktTUpus7ryLnvyqmlgR4EpAq/u2cOwSMP/vVjHRvFH+TGpbwP2hOEIzHSh9IYB
wqHrRI3KtRCGudV/jXJfVemLrDBn1NxA7eqOj0O01Qqbmh5OMcjTfdwSxo06XZXPl9cqMst95rSo
0hAQwck3o51ePoEdUuAtIgNcQIqT/5QuojCztf69mEXPzeUn8jfq8ZdbtvPobiuhcxZ0Nb5cnQdO
jHY2mV9qgOoC8gCdzu3l77Ua5Y6s8c/AZu4VKw9gjW5mFxSwV2iqO92mxPRA4lC392TPfCtCp63+
i37K6se0MLuGJuHy7uV2q9ejJu/raPZzZYTuUgOFq1CwX2vOD2VOIM5RilHPOGElEA9HrZ7PkL6p
HDKA0ZfJ8MNi1+mpXZAZNHe3iiEEVCzuzW8inqQYNMLzi2LO7HQT0RCd4miJl/J7fsAE5Tb+SdE2
dPHEuop/Dbv+ZrKNH4GIGF1klvNOdOSjsFR6VFzyTaLl9gi+eXMOvE4IVxRZ4ryUgci0L1IF3zWX
7iZDjd0GvdegnkOI3KuCJ9yan/z+mkDDnH7NWh7MomNYVllCfWHadUCCXT4H2uX14M1zaqKrwWDW
VQEQZkYffaZKl92rIN3dW23U+hhJSnedpcyVPcpQD7TTnkpubdXxZkyJ/BjPweilVUnDvS6H+U0j
d9lNIPUMuIje3I5GaWw7gymybUwkmDBWVKceZL+MyhkMsyocSa76QzJVyvcAzYpX0MimmO2RoWdD
x8C0iTXNXoEJjYM1UcUFDQNwr70JZG8HOpKmpvp9khnjx6wP7EqvTcUJSopXYTO1rlqWgR020vgB
LoHOujalOrmWhoWFUZfwagT+aHb7DopN9pC36V1s1KOHQnD8UEcS5i87zBVN8buuslqwq2sXL24k
pFfgUZB1fgS60ihm2WcCgZfccioAV+b5h9mJRopXc6ljM4tzHcVTNRtDooWIcDNop2s73Pa3sSfd
T3fkIfuePw4P05tITUa0suXvRyarRO2IOuEWakBQFX6q9XuYfbvssGvlQii8/P56i0Mf2TDUKNRJ
gwij3g5eu1O3uRPe9FflNVL1TXIj7wT2Vg8IkDIUjHQYauYfAk3cqpbcYE3GQ1o5c2zjda5/FA/B
neEZm7oFR4CHITbcEqLe6trpX1SPgekDX+QZTZhRhfXURDO6kXUybgYAwFO5IqIAgM/1fwdsNEFO
P2czUBaoM+JZOj71JHVLGcNeIhr0tW94vBLOFcPOUkurUFAPlXfJvIOwgR3lhzB7ubxXa+MBKCD/
/mKc/ym9LOdViGCW7FjcmK42RL3fxtJDq4C5PnDnmGyLsnhlQfd161cflgduGgtiJbEk+cFg+dlh
apSHYCLQgilySKnUSuM204NiR56JISDBNb2+xxaKghr4GDQe6qiOEWuRfMt+3rxV9JAb95c/yer/
D14BdNHAMXamewr0MIibMMzlZ7W5I1OL5FCUSS2VDt6DFnwynsmLZPbXgT06kPMwxvOAhwx4zuNR
/6n5hQ/hGctDcyKPXzUn8ZIPISBluZbOjC50OwtpgnLWaqpZ2LeDGiwdWHMju5nPnoNrbbOIy8Ui
IP2SPJzaWhQkwCSBadFFhJy78rN6lDBVSjQ/i5K7OMTYbAdJtWQAmdiYgu0nTL7NTcMEB/N8506s
8hXPvEtQyAlGzU8y006Cfad/XnaNlUgKCxShDSOfGAzmX5lDC7moslBBnuXM/nhduNWTcZjusk/E
Vo9tINEhMHi+aacGlzBx5CnplOhdBAS4P11Vh9wbt++jUz4qNnNE9eLVj3e0NC4NhdwqkGs1ltbV
HWr8xTbQ5T/3+9PVLG5ztBqr0ZM+pun8BYVN7zUflLBX5k7eIIP6wFC0qC5zHkRhD9mCDHAowUzp
cg6P7GksAo1RUM5fA3sl0k3N078vZfDWNh/0GoXahcEv+i+eKyuPpVPTy+c+Mo1u0DyaqTTjUQvK
Z+gbdtqBDjf5aIOu0gUU2oXQIMZP9dkFBbriizzn/DFzap+L65NWRYFGghlxPdw2G3O3nPR6IzKz
Ul49tcM5qJQNIWnNRvODG/MKLNBuvV+mkbIr0dTBmVoXau4nm8k5aF8Ng9YbLQAw7ojhldRbpubv
JbSswys8JeTcXoYevqSs7sbEUyW7w+cVAITO07XTH8F5cJIjCY0Xj0qk3m2y91Hb5yipCU79kkGc
hc8jv+XCp5EEJO5yNvvmTb3LveZDZp5xGHwFU14NuxJBtVfAOSer4sE5etmA5KCFvelKU67rHWT5
NvOm/6wGEPNDI2x0pE3p094Xbep6QEXNFAUnFO3OcIoBUhxJ6ar5q3wdb43YlzzNi14XXy0bJ/sQ
xoTVg/HbIl/FgPBM3hsEFv9R3zSe8y3EoSDksMk36sZUHbAFwH895oAgIziIhvXXA8ORfe712DfB
oPaQb/dHEG060rCvQRkFHrz76me/Da+TeasoaMNu53RLESUktxGgd1YD/dEP4NJXMkBub5L02Qew
11HKm77+LnDf5SSeue+RBS7s5lKZDb1cI/ZZtqY4/Xv1OXnQyvTHN+UXEIjZ4M6f6LnvxcODqxH/
yDQXdrMYFYVqNnByrOfIvMeUrUPTp1YT1fZWuuY4MkeGuPjasFLvFR1uZGCW92X4XvzQtl3olBvm
QQU6vanQ89Bju7pjV/XHtLV+Xf7GonVyYRfEbrWpjqPuj2pkK0lrJxqYKZXUpZnwVbwa846WygXe
RgnRqyyW7XTTQ/uYeolLNUfGtYY1EjfxEGfBiDUYgkR/PSyhMAbeVkDZIPF2eod2xVga45IulJ+9
O8xAT+c/i9ZeRmeszC50W3nHu8UDz8GfvyN1ACIArUEzh5zPjmP0NlMqFUtm0tOYPhsiJfmVSgMM
KHgfo00GplS+6Ce1AzDIcqX7cWh0jjLolNkyOrEfWTxm19XYKa4m5chQNCV1DK0Nb5NpYFtiNRpA
/oRsiiiGYErWNu+XHWttsxUK4Cuk4NXzcXHaNKWaRd3sy9mtHMluoR+ySHEvG1kN+3gWgIHsq81A
uSBYD9ABUuZ+9gGDdIrwNU5HO8kxKv2aVIeyNVxrfjWvkSehTz6+XDa+usIj21z8s6RMI0bX61ih
5I0S3WYpO+iJLFjjEmn4IHi8RM55LZSTG9nACe3kbU1v6CiIAKJlLPaPEkwVHOilng24R0D1XmjD
po1719QFc0+rVjBjagCoglFJ/gi2uYQ0smOyT9L6cx7Kh0IffmY9/XZ5T9YuZfCK/muGW0xdVFMV
azhvo/VKoBNsy2npDuXGHPbTfF2k/f+Q9h1LciPZll8EMzg0tlChI0Wk5AaWTJLQWuPr3/GsmUrQ
Ax0+83rTvaBV3nDHVX7FOZgHU55uy6R/8+oDLWTSoy8ucMIOY5xHqCmGmMsIQMg5dTzqhtXbQ3eW
LrfQBheTx7XqWKnggMNMYxe+CX61nZLhsakH+/ZJVh0lyD01SQGCnHg1UiSSsNfaUIQ3Sa3RaZ/6
2Ju3AoBJQCbW/8nPsq1tQXPKh6b8Wq1bXiIonMAZAdINFDEAQGQy+XAOXiVgWpW619lgigcD0S/l
AxA3mCSlOePwBPAXO3iYHW2PzoaXO5HVHsbMrizFJVaFkkftCg+Dbxne/JzdobGJp+0pPYUu76Fy
VehifynzLbphFns9LHSvfkt37WfviO6M5XC63e87028AG9iho557e7bpG0LyCq84UhD7MrBNLsjB
lQf8++dglOlv7ZszcQTKQa57yUt4H21nrCP53ryfbQ012cBTdxwVYQsJX/KwX0fnjEFyxxryYJAG
i/iV/vX0lmwwRT2AwRyTZ8kd76qv1JGVxVhzX7TjqJY+8SqzcfOxdLNZsXI5tXXhfe51xwA9u64X
ILOQdiFiWVVVVqunDlEr10RVquXxz11NHLO/iLH1VJOzSZvw8Qe0LaPH6IC5GNsErENzbHYB6m0B
F9aBzdBYkUyGJtV+ndUVPjAgtvfd8Fo3sZUGmMkY3m9/WtaPsYKY9GwS42oealP0dO2jkI/G/P+Z
EbB/nzHxoakTWQQnqYea4mso60fUxrCzURQcFWVfDawcxkCJUWVlo0zECyX/vRlA+C0+YI7SE+fK
Hk3e0AFHGov0EWAKc5JFOK7WmQHbh7ZI7sROCwCF5AmZtDfum11ri1uecdDbunKY33bIon0U86SR
GBysXmtM91NavmBlygkUQE13+XkqBM3JUx5zCL25WzLZjKcsjFmQIDPeFeduA7oirzyj87O5rYg8
MUzGQySE8ZHGApMS56q9+Crp2r4LMXA2qFsjS5HoztWuNSTvvxPM+JuwLHR5REKEHZEIDOP1Fr10
V9xyyyS8AzJepAEEaqGmuMfeMzai2x6bx2ArYjX7gdb09H1SO80x3tYPWB0cWovrw9l0grEQjXEp
ESa4i6rEBQPiALxkn6ifIsq3lr6pOjv9IC6t72WccgFPKONe6hywdrFsoGJZo1bqhxejBfuMwhmW
XI+HC7tgvIyi4JEZVALBcAlYCUZrPPjHHlEYA4MIv2Bz4JWeeIbIuJs4m9QIRHnEI2ph641st+N9
UquARlY9XS42Y88bE+S4HBY5I0kBaqKLCItzLblEfBnj0lGVBIy6xaZSCS8ppOZ2w+p15o0VykaE
KWZYBXCFsH5Myy9bgNXhTUWTLDu1eY25q0cto58642fUMBErTf3KMaKzjHrBr8j1HR0zXHp3pN3A
1OaV83h3yvgcFR9xVHqILIDjUoufpfruG0e5/YiqlnOhHEPQGS8TF8KU4ZPBi2K8xGmz1KvD8mGO
0o/b3oyXrOiMm8HaYEByHYIwZuHSLLUMrWKP2X2bzpJ290Ni8+E6eBfJ+JZ8zuQOg5qIS/MhNGur
b054D1qt9CBgcPj2CXk3ybiUZIxMQTJoRtFhAR7CmkjcqADPvy1mPQ/FHiSeXjJ45lmQn7GuCkkx
vvRxdOqn8Vf9C6tmW/3cOME9UI+nXR3YPjg5OJpCqKJfmZ5MOXAAvEdrV/j3xdNyBIMcOncSHjxJ
fQ+43acOtRybpNVLLElOSwxsuk7q3Yw2tjWLaLKX9YXkMy/HWc0MQYaI0TINI9ns/swsqEWaRQRx
8SH5GIHfll/CCxBPj9itwt4TNgt5RNo8iYwH0PJOnwxF0L0wC36NZjpZvTBdbn/W1Si8uFzGDqVo
yDvK5EL92i71jF2yo/sz3Gi/qqULOYwZ4uPmQ9vK/7wZupfpFHvISbfSnWYRu/Cy/P+lbbh6gQqo
LKA8mHBg64KVmbVSHXwJBVqjkzrzNnvurdE28RIVD/o912lTXbzS1YVEJvACSb2cazA8IKmha9np
nfEr2mlWDni/0PVtAFbd/nwS9SS3BDKBNwq6oa8CFTqy6/4Ye8WdDwBMdoaN2eAFLj/eqy6CFFjV
pkPhNTs8wDf5Q3naCr9u/5Cr3duvcPXvya9GBfWSyOgEKTo6QcqeXHonOze0CuCpbv9Tt7OjUVjp
Nrlw56NuX/nVAGGSxwoGrWGXtWNsZCfbg8UGrECuYQHw+CEILYGTIN++8quJJT1uW81IIRDD8VL/
RGLZltQKZefft6/0arGYvVLG8cFk8kYQDHql8X0H3KlesohDttFG/om3b2Krm+pJyi1hnzjhfjjw
0oGrtgz7AxjnUFQkL4MaJ5U2xAsOKgorw2ne+vf5VvREp7jLf7f25NQ2HiW724dfTSgX6sT4i8Hs
6xZwszSCvsqRtB2BpJviPQJ2TgKixoJXXFxPtxYCmZBdgvB01rIAswORhRam5NbIEzZD60gXqknk
eVQswUl4sz2r/nchloneqRB30hwguGFeeE8nCzrP3PMnC257QhRP/46hYqzVnTwMEOMnl8KcNiCO
5Tk/3idjXJHi9yRXQxxlDOZ7LShSJ6nanSFEs6WFqmFVLUqAZsPb2bkaZWC0lO1Bl/X/tcfhIXtB
deixwd5/tFEIAIp1zDHocAbZk+yGrrQFNNFpBrhe7NxW19WE7/szfrF9LXIUAU9xvSKwlAjQfVV2
SFt7Hn/2zQ8zfLktifMlv7KlhSSJCFJZEQ2BVH4wyB+95zQPrlrq7HUyXkeoolnI0GgDPZP+CTO4
RMiW84Nw1p7QVpM3qOdayk8ttuPRMp9uH241S1hcIz384nBqJMV9ABwOwLQoD0TVW6vNI1erUo4L
X88pF4IY91I02D+dWqQ906bczbtgrzjVkTKQIo/joldxDOMrs16cqm7DSKvbHjlWT2t9SeYl+nTu
iXHRzdKOiLTXWtG9fZM8hWT8ShZi896o4D/NtrakQLdUOJfoMxBf/HngIChwfNiXRi3PV+u9UE5Q
fppDUigwLLVgDpJXEeNpPuNf6iDu8WyEmHSsajsmGJ1tZe7e5aoUFZNsmIgF5zo7HD82bV/OGLDx
0mPwmGy9+WDa0l2xew8A7DgcuN6LtiauEriFPEblZ3EqZL+HvPGNbgC1XufWT6ieehjNd+qPEP/f
OLONaOvFP3hXumpvC+GMGQR9F2QxAGM8En404kET9gF3PHdVExcymMBq9E0vCSN1WDYAIMojhYKu
bGPX7+fH2p2Qmo4umgZ73tmuhum+HNlCMGMC+YzRFTOGvlCo0HZXfUF7EwQBrqTVdtBCEhNdVSMM
WzoAjTzJ35SoDPV7c0PLQnxfsp5nL2QxVjAWhZqEA/Rl/uz+yJdyV3qFLdhkm2wEpEgfyT0e4rbA
77FxDIPFBc01CWTiWE8ABF92Js5witzMnh8xQbsbnsqNfs+bsV51K98nZccaEoUUXYM6BOa6212y
p8DsFJGFN6q7XthYyGGe2f4glcIYQkEbOsp9iXfhL9q/zE7Ku3qKX4w3/yC+cqWuVjUWUpkw2+RV
qVQDrrN+y490jaTdms+UPFW1cZnO7WjA+3aMkxFojtkAy9yr8+x3qSnbJlc5eQnHlSiMKylDQ/NT
GefRIzVwQtFvbKUi6UYu5JgTvVdFLSoxzNXV4GAIwQ4LcyN7Iz0X/n6cOFkQx2kpjNOa+27S27xG
EtSnp0LuNr6G8p067MNM3WdN+X77+/BUnXFVAF+shAAzCYigdL442dQA0+Q7qnU1ALu1hkIauuTU
jy0CNR6TVdOgcO4ZxQQI5x9dywGj4glgTGloYz/Ry1H3/AIQKUUrO/4UPd++q/UEVf0+BfP5FSIk
shIhaKUiHmumNUo/m8Q8hYJ6lJQPs9ubpuCkRmQZ/o8kKv+00lOZ1JZYtzZ4wbZBA1j+nNcgWNXJ
xY9iLCyJpxBguXhgNXNX2ZFWeLhrwOUaJaeDtJpMLgQxdibo7dCQir40zNwJkjm0xsk8NmG5LzPf
QY5khXX85/aVU22/zlG+b5yxBug+GfoZMvsg3wGLZgeusczOx+hdGrkw/Oum9y2MsYUeVMczEOVp
nJk98aX0MNkiPPpPCrYGib1X7eLSvMq/bp+Qp7hMBK+nwk9HAsWtTUz9JGr6nlX19raM/xC6v0/G
hO4QSzo+VncRukF+4ehvxMEM5kbaxaGNZMgG5YGXbooD9rzs25I5ysm+kNVWrcFbD8Hy+BoZupOb
Rz/kAVJzrpB9AotJAnieBFeI7REfs3MBIA6meXf7JOtlmm/1Z5+/BRB8iNDgKJjmBARw6oQXzLsY
DoozG/k5PanvvDSEK5LxN1JQgU04w8HAO3ZUL+QNOJMyEvTMxlClZMUjUnOdc07eZdJ/X3pqM5/D
njrSfFIxyYOcgAfzfkVA/k96/K82fjXOFiJ0qQSNqolg4J/qJ8wxnGq3eCoccMVzH8DrVerFV2Mc
SBO3M0De4EBUS9tUH4o77cEA6UwYQg5+6I89NrVtHUsRQJnZmk6IIeQKxWra5OTl6jxTYLyLJORp
ndLgMYQPQC47yG1uTfm8ua2mHIfJvohzpRm0ycR5AUaw6abYIWJ2aMngZAEvGeK4y68a7uIzzmXX
yn0FTTF99X2eyTGOUKHJOwc8y6+KpHMSI87JvmrWC3FJjYU+rCmh+N0XvyKlu/ND/0fjl5oVZDy4
Uk6o+yr8LWQJcWo2Nf1WdXtSYslJetUG/6cVkn2Z9q5i+Jz05T88Gf+1CYnJXwJljKKGlvH+YZcg
W2WX7QAptuGm/6sGjicTHtcgkL2iGAmLTswlWpAF0lRh1ZIF9LpNtIl25oM6WTP6ifwnnLSq/N9C
2ZkJTShLVPRpUd2Ln8hxeo7247b5nWDNInukaKnabj7PNrGNQ/5btnpP2KuAD70Xnv4X5rH4HUwe
WiuN6Cclrjma7zT1TFrAIQAbB870tpxV21jIYT6nNjZTmGN+yqt6BbO7YnaO0gYYsEPn1XPhinXI
CbTrHZOFRCZWBGKWBnml654jE6uZrORPe5TRdiwPJprTdBZ2W711XrHrNyG3ybpqLwvhTNAAv27g
+9TrqNVDGBzbGD0iMMl3KootieFIw+ft6+XoMDtakQG1IuhoPpOoySNRsSsTYO7d/e+EMKEj0vRS
mEwYSisY7qB/qAAUvS3hy6qv0tvFvTExAQjPatzRHqq57VzNsKEvGGiNNo2XuIEb/tQ36PBZ5ca3
lQMWJmGZISderL7/Fr+AST+HuJTElnaBTOkYTr8FRbSU5EASDXF/suv8PQC0yO1T8z4ek4zKxRAA
tBX3ChATq02xm4JtvdsiOObHLkJKfSAYZYOWWl0MFljMrS6myDijpc4PcpR4t6Wt13G+L5Ed0IhA
MK6MBh7RFDGPYJ3ceC+9wA1OjUM7eMUlfsh/8/IJrlTGx4ygsJkJ7Xp1trFJ76s9UlL0/emAER0I
r0/JZ+TxEnquVMbPzDOIR1HHQbJ9osOTdEnAtLPKigAQ2HnEDmyAR/3mcbPxPijjYEAMmrZEgYPx
ZbFxu6D46CRlU+Xdu5rOG0lMeUNHHCU1aEBbZAAG8DICI8XlqgB7n2bJm5r+12214Ylg/Mus+Bge
mGg9tXxq5eeuf7v999dzioVaMt7FlFtdrWhhzJwuUxE4Sm+ANufRTLqjmX5m2GcJ9YuaE05Thncu
xqXoQeoXI3UpqphsAiXMrS7wL7fPxpPB+JAMGM6zRtMloYoRUotGs0Dk+vu2kPUxiO8LNJnljqlV
O0DiI6Zizy94ATKlbvuSOrn6lAR2kCbY+63n2DGrqjxmehIYtjjpsYYxd4BWmW3a4X80zQ7KRNgl
MeBl4mhMXvp47I9iW4ZOQArZrYC2z0ETXZ/CXdQp6fUttVeeFGIIUK3KFe36qcQeeGtlR9oaqDeR
x3uormZ3C3GMsQjKqNbAyMKAWmN4xTw4quF72cRLqnhiGIMhgU4KA5K8EqNGcmwZ+j5t329/8/U3
9+IsjNEYk1/oJKhQsbgjeERRou+viU3hYXwJtyAT8bgTatRlXmUBC5GMwRRmJMeBiPAx2IOrHuet
hv3jxC7dYmdsSzA/OrfPuGo8C3mM8SSjL5RSgSOWevSqmOOTPqBKeVsGTwVZ28GCazj5QHHGM2Oy
fQDV5HfIbOzUGpxpx++5rQaI7zOZTGJfmnUwhSk63f1gHOGvNSsLSs0ZwuxT0Lt7vYqfOQdcbZ8u
JDLhdzBNMZUj3KLQFJ6BF4V0EtsfAyhtZDm2x2Knto+twAM35Hw7diRVCtJAljL0U+b5vghaK+Ix
ha1HjcW5GN+hpBGRgX5NtzDAY/tc2K1VHMNDvC849eT1AemFJMZtDFM/ZcMIFaEQDvOOJhPJ7+ke
6A0WcXNAaluGyxva490f60PGGpwLKe4vRMmz+DQJrxi5XmtdnIpxIHGtkjaVEf6kH8HLZMe/pnPk
mo/KE564+/xjcuJt/wx+Hg6iCf3hN5wIu8EJ7uGiFY2Sdliw36+Wtu5jUS0Sj5X+57bmc9ywybgP
YxwzY5ax/1DLxw5II8ZrOnBfRretS2f3Ks1GIUpYIYL1b7M3O/qh3KFovQmeuxN1I9rd4Iwv5FTu
kzvjzJscuH2XqOv+HT59NLknk/bgCPj/8LK2Tcw6ZtE5jnjmzAk34Hj7W5TWjWNcU33UL9o+AcVh
7Bi7zySCm1Rt0MZsip//zdfTRTZ/b0cxTtGJ8iJjOFaZfuebswt2+e1tMbwrZLzIkOSN2UUQA/41
N61qa2w/RCG1gpATsGlw/M96fwV1DHuOx1iANoa+to/0+DWbzU1OFFdO5WM91D8i0Xi5fbZVH7JI
Cxn1CKbICCIAJnpVWFtDd6qap9sC1oPnQgKjFXoZThIYcGm5jGo/9H4fbHrsjQCAcRt5vJFXrjxG
KdrWwIQ8yvbwxIMr9BY5BCcNKhgf2lO/4XOlr7v+xQEZ9TAyUs1B0CPIbIQL5S4CBHb2jIqRk9xr
22mn/eSPyK+q5EImE24CgCxoegKX0pJzG5hAW9304g/ByDe3v96qRi7k0N+xSL672dRnBdQkXq/X
tthVm6wQrCm4T0FqK/5Ijf7+trz1iL0QyEQcMep1kITg60174mEoZ+NvC7QwEofXG1r1/DqwDkUQ
zVzjsGUDGNiyEKlBVZceRiZf5S5zi1rgmPT6jOS/IVQXmRv0S7mWshFfCrs1nuTOW/F+RG04sDOP
3yLiBGxMEv39vXR/TLKBzsHFR/MueNT2mg0ANE9/zLeaFZ+HYwE2q3LDWwNdf10uTsmk/a2idV0e
IspgyP5J+oCeIOnvHiiuneJMb0CB+IXumz28Zj8T7797AwBp+e9Di1GkykoKQJApj+5q1FQkNfi4
rZf0T9zwzF9qu7CDKchJPtKxLTpa0p3+Gc5MuQQ5PDGMNxZ8LTSjFpGGzoDmXgL0L2EDfDVOQFt1
+t9fi23/+n4OEMIxlDBl1FlEPRDp7fZ1rbdFFxIYJ1xGgxJGAdLh/EiBHSq7sOtDtqO6x8MOW3WF
C1GM+23SZIzTAYeJldkTQN2mYK0BYF+OEvJiGe/zMF4XU0x9lmBG/YsmiX6e2kV/lT8JyUkYv+qW
C20rC5CGRxmsCQi3hSuTadyBSARcKaEGFPipG2wTy7kHoQ9KK9SixgYSyv9uYXBxr6wrmeU4VOhA
X+FONs1Yq5P+iFFyF2ggz7zN5/Wb1WUC1F/dEBX674sT54IollUJYdOejm5FpwHr8vybXXX65r9i
VHrxCzFxYmZRgHaupzdviv8iTOBN56n+unF9y2BsuFKCQewigpDpNYYNnKr+2KGenB/EwFU+J0d+
kfhzkPRjXPunb6FMktWpeg4GX5rGudpGtAVLP+DJVL6KO/NHdZRd5SdW1o/mhZeBrxvft1zWzuU6
ncHMShvZKUqjk5VWwH3TMT4l5C7Hp6xbxbcsxtAjgwCsHusMgLf707a7Osb4SPijbsBL3ztz7Zba
ezkH9m2p63sxC5VhbB7zI51fVPBk/rMGtOncQRnBKp3GLY/RlhzqA4DmMI8BzDeSIqXl6+x/yCC+
z81kEIMaytFEZ+mLP4OLt87ekLG1Vrttio1ZcdvwKqA8BWYM3xDnotEbWjTJMJeTNtYQ8fYDeHbI
pAuBoI1j+LUij+Fy0Bn22Kbyj2Pn81o8PP1k/IoEWDW8U/H1THSsw6R2NfEzEV67Otnc1pP1XtK3
nrDgLV1jKHMyQBLws7+GTykSRugYTr8XPdAfuBgJAtOExRFLDeyG4bPYLUrrm3VPAy3F/xh3qYNq
6yY9NBiBTl26tslZ4OZ8OY1xNIFq5iCRQYZiNlsQM1ppdokTLv8j57NpjFuRlKiWZerO6rdJtWrA
v9KCWnYCj4yeWCREAo31qUPMryevzx4sviPjZYw0qAdRyoinx0DcMHxxetQiM8XG0Sik5j3QcCp9
Pw6VdFFmYuzjwcwewdAooE9wmst+/pWYg9FbQhpn3U4B5DgYg+qi9rAk0tp928x72ZSD4X+V0f3r
I1gQ8MJvkmoyfc2TSzmZXKWvtRy/WMH6JUfh6Ae+pXCMN+oNI4niBgonbIuzeqD4HeCx3kvWhN1z
3jLkfygpfZ+L8UVa6ldYE0be3bj+pr1vL7PlO/7xk47XtA9ZYnM70TwFZ1xTIUd1hQYQ7ZkoewoR
i3keAf62dOsXispV2hgI4b1gePrOuKlR82sJVCVof2sAjpbz2dLF2J7JeDGlaHf7C9K/tfyAFLMa
bEIiHr5EBS4fc6XRMJhSpk7a13K9jIWXwRM2NXc26ypwsnKYi+z7CXzOMYWD9fxNDa7Y07gF82QP
ftHQqw894AOS0jK2xV16ks7VT0AOc9WHvVf2NzD32qtKn04GzkqHToeP5qxuI/TApKevoqS51zAm
bL5nr7dv+CoW/C0W1Ab4BIs0c/ZTMksqjp4eAaQnutk+cP2n+axdaM0cOA2X8geQD8n7bbls4P5H
LKA9JPCq4CMzXrNNZEHyDcrwPGcv3SDmVqInv27LYM2DlcG4R30OQKxh4kbr4qktiDWAmbOdeGO1
a1IURRVxDCA4ApL17wsU1CxVoh7sMJj2tjQV1KUC0NVBZXr7MFTVWVMA1YUpQwQoKNjBiHmIdMko
Cbh1sJE+gwQqDGM3VGsHIC0PWvvntrQ1ZVxKo/++0AojCAEF4JsguFH991hsnw0rDx6aybkt5qqE
Rj+RqhlA/tJBOnOF14HpsVCUI1XxhGxG8KT8okmcermgHnJ5RkmoKSdLwKpDNsuvdSvwukZr51zK
ZwwfpNmdmoJ+2tPied9W5p9AH0OrVOuHvs02nMOufcKlMEZTMgOLn1keIAQlqe9JTeA/+BPJ7DY0
8sciDHyrMestQlbklEP/kwzZUVTUzy5sZnvupmHf5Spid5sIG2PO2zuiaDxlXnUHgGcGeYqB9UWd
zdEAr67NxUR5F95aZGnQ5P0wIDdsrdTClKjXj/Zwx99XuCpMU0VYymVyNRR3sliLAOueyjZmY0EE
fFZfBVt3fRNYApZ/R9zmIjg8EkN65axVGSB0obx1OCxLtBKpQiBlYQogZXDWpRVq7wnoXcoZmOCD
XYUAUimkrZF2HFVY835fB6akdZBMNWVhXqrexaoetBgE6sNXvQSHYsujyb6awP+6UXqp/0cGo9oD
6MrnYDZBSqDR0dQitUCCXt91lTW/pnem27rEHp7obGNnaYAWQ1bktKUtpXb7IqPiyyubXL0N2R/E
qL+gyLEgqYCHawD9h+YKshWsVfygyb/g8HjBrlorjDR2FHHu4gijaiDwoMMdggUCETB3O//A00qh
lW9U3kORK5KppgxyE5lIqIFpf6mP4LemeDzAF3QDBcvcWPvnE7SwLyp6SJNiFsuYskJYYCT6XWqm
IgXJpuBDgKi7RM++l+wwvOrUJ/le5zyo1tw1IcAplYD7BUgRduAyrNIBiO80WVAfZfDWa+M5lUMn
lDMrMX+WKfje40s89LxEnuoqY6bglMTUPCjJJHIFBF2IYoFJHRrJ30DSO4DW7zO0cy+Eq36Vf3SC
labYBjIOkmiBKZif26+4iaV8dqhmiJopxo4a0BWBMTJK8/tcKSjq/KrTzBL70e019SQhw78dMFa8
BCFAvpYVQGBfE0ILKgnqSiaiJwTHIjr7MS/6rVwr2AA1aBHirwE+hr/d0KhkQWdWZu21XQ4U4edg
Bt+zuQmrTQdSFonMnAOtRFtJhp8FtR0U9oqtxMx6Rc9NyFOH8SQAvV8IAif1y0cVUI63727NGIG3
riqaShQorMp4m6kFJDrW+2q0J5AkASVrmwDVIcdCoQ8C7fzEq96spIESZVcVKV45cKIZeXmqaJGR
42xdTbZYLHSbSHCTgsueeW0JEsVDF0XQNIMgjPlkodZiwBobDt5QJ1aiTW4x4oWSpzyLo3+HsThJ
AUmXrqHADfZD6nkWEaqqQJzl65AjZcYlavptrAx7Wex3sIJNHsnWpKc2wHifMxNrv1rhFvNdielM
pVM2Pmg9/I44s6hwRlzXfhXo0SUCUEJgprL+p80AcZKLfucBGMRRpsDty9hJsrPY5PeNUbq3dWjF
/ihoPy7Z0LA/zcLPY7o1Nnwzmj3FEGK38n3QRsSzwBnHWj2TpEsaJdnSNJX5okXfhlXRBL2Xi5Ud
ZJJd+bldlmB9FEWr73m9khVxKtw3bhFZj4oOBvNhdSGdOxMZT48WlF8Aa6QJ3VYXrAIsy4L5cvsK
r4oi1LeA7w1ULybg9a8ilA5HmUtt2yLoU9ap1DHiM2VYvvihpe6BTrsRMZnFC1Srh9TRKTcMQ8ZS
IzXWhfbKoeFHoTa0HjCVL00VqtbcmHdd5wc2uFj2Wp5wFHPF+lW8nWlzHqe9wpDJsqQjhKbNdRxm
YJrs7s1I2ZI44kybrXjsv+RQlV0cLOnNogGzlehJqW8BgceW58ssdLYeg0ra/9DmiuNHeQdjbnIK
MlNL6kwEp2USWEPePOD5AUoT8e22oqzLAUEGIHyBxMOOfhnm6CdGkItep0Ifgvc0A/F9cLkt5ApI
gGqjTFlVFVnG8/YKxR8Z6FT3akt38By9sBrLfwlBUv08b1H8tkHT/j6fqkup2wmXUW7Fm0A2ivhg
hQFtBpur5VEiAxsZKhIMiWvgaUESjidZvcOFBOYNpYEaeeoj5J8i2i1EBOjZMFsqtnBu3+KacYFI
GP0IPFzwameSToyOYj4wrEUQfwCJELM2lfY4DL+ztrQq4t6WtXppC1nMkdKuLMZyEPDByhJnktUE
aFrm9rYQ3oGYWIf6uJb7qdl6Sqr9nlUltDq9t+XMOAtR95TLJmfpdPU7LQ7FGHGT0dDa6Xhfy+9y
I9my/6MfODJWUi349u+PRH/DwlHUujEpQYaL6yR5k6DJmcSSZ6rPZTxyPtFapqWqYDwyAUcP98eW
8no9E4UMyRZIgylnaG/HcW4BMv+NjLnX5ckuSypP7GRbkSdrVDHXU35KAyfQrGToQAUmBipxIJ0y
2LmaolRQtGm11suSzAkjsk9lxZvi6LUBKmGXtXdViRZszJulXhGrEUADGwC6pYy0rC2EOZmMEbbg
18K59k1XrbHTPssnTUwvsprvenXcdiTkeOW1OwcoMcHjD1MIIgpnf3/eapiDKFOqFqAIgM27oxhU
dWNLO+UuP4+n6MIr+hNxxRI1lOBppQS8u1cOWkIBVcYMN/HSJv6hB2h1kTgGlHbZyvWm7VLQqI+d
GL8FZTHfT5oCpuxiADWoNr4phUIfwWltwymrDlajwBpjDMRKSwWvuXD87MvGSVXjrlOmQ1irA56R
pl3XSncaZyV0AcTeOGBYUvBfAPI5l76aozP2a33/TRDn+7HqsGNYpQ/gJEO2pmxBe4ZQjP5pIR9o
FrRBqvxYlHiU6wpmUDIp+VMKitc1+IkhGmidHF6iWvOdYgo0OwdojApoS2uaot5KG/IMBsYPsCRk
DqiHz+JcfvhJ9loUeW0VzVBbchgGaC92f4hSIK+Ziic1I5o9BejB9Dmy4rmWrSHoZzvGepJNmuFn
7087ITF6N4vCztVro7aqubyDDw+tloDDzKwfy7A8ikHS20QN3qYpD1x1wJp/lIKEOKxeTDUA16JQ
Vp7vE8H1U8NG/WFfq/NoV4aZuUOcVnanle+zXP7SMzySlaFLHE0f36tccMN+kl21GkBzL6W8SfK1
WIsXCnRGRG0X2SaTaKraMMXZiEk35aHKN+kvWu8x3fyPei4AjZxa8wNoxrfxPixs7BTx4F2upgsR
6mGWikhzd/BisZbZgqRRaeSOePIlPwK+fDec67toD64CV9VBUjQ4yXsPqqSR96heM5SlYCZkdf5U
BsRvideOlFfQT4ZLTTrj5+2YhcbBStj6yyIZQSVKwPVIzAYARJlMtvo8il42Fqg2CUloht4UDMHv
PGrzwtXAmelOQQJ2cZIMzWsFGuHZ1uss3YM9sNxmyFm2Enz0vu2jwIsaFWDnatJtzZwUzgw6ektr
Btku5UHEeK0KEHZVG12kB/HW6EhtR6Ge3atSmT7VbSqVtg9vrFpiKYq7Lp/8bdC1aekqUaliihov
5dw1k3L47UvlYFp5NwJc1Bzbsd3OWO/bKkpRanYdAZrdw3MF6ylE8+1eEuLdZOjVoaaA92Xfkw+j
zCW30gdQn/aNCARW/DRRm3MgqBi+1QdNuAnC3D82SegjL0cKX9lzXqe1FcbAlRj6yIzthOiVWzad
1HuAyuo38SjFFyEB6RhqPaXVpBHa5cWIUl4gfkqt8jkYAC8Jum0Yh9vBjH1ryjQZWuzv+hH11XDK
Urc3ombXjGNqmQF56bXiXMbNG6jg3rRUa+wy7m0hGze5kD+Vvnih640m6hWW2MTPtRLd50PqJj3Z
GPpsNwJIlvusfi6a1Gtq5bGP4k0YojSepP1b0EZONQ1nKS9+k2A+tzWAHoTkfu6E1zxLLn6sbrRg
/hiydqfGQmUNIBE/DwW5CwblGJbaJUvEs9YXp0Ct7vo5D+FGKlRJGmmjVhkAYsZK2o19lDhTrniq
jFGxJGpek/+h6LqWIweB4BdRpRxeFVab1zm9qGyfLVAAgQCFr7/2812tbS0aZrp7uofu0Ovg1x3T
IZOivtNtd+qD4erp+Dfo1ly4zgGPh+eGLZWqmw++rLctJYeIyLuINbeNGbjAC/Ix9a1z3KK+KdTg
FUNMcHhRLQgAvpRG0dlzGlFuRJ/smB54QKGxgAlKRmpny9wAScVMPQ4Oj28LaeKiY5iiVRpA4+TU
QVkTkxxazwmygEd9prU7FlhUAIhYz90OCzxzpiJxrufteR629zWJ1nxo6YobaS3bSLdZNCi4ia36
qtK4KVIOrkAl0fswunLvzWt96ILm2bOz2uuO/2trgf2wnrASHNJYJpq2WM4MwswsuAWUg2QNlWiS
Da6VOPujWxre7ETafKJ5+lzI9NW4K5DxYcJ2N+ePYzcOR9kkJnO2DpeDIiYL1PKLS7Z0azyieajL
2cEbE4zBkMWJffF7PNjOtF0eOR1EXzI4JZTvJIchforeNuhck616fHdNfeJrBzOSEca0ax88zaPb
VqyGnB1HCHnwZZx0J5Hi6p2Tj5TrEBFjHSlkM8YHGKC1B1cuIA+8/jIqQ8pgsB9Rol9smBRJMrx4
JnoKSXRcVP2QbvIO3g6HjcT3vBWHQcgbW/BoIVYGuy4Rgso9ESHbpTtNyzxl62ad/G9Z+9yPsX8Q
NJWZEXon66kYB3HcguHQeOHV1/N+7iHbXpTNEAWK15AUVsDPcUt/8Ih+qVp4VnN76aIhj4h5mWcp
snnzfyM7H5FL8tDwcYcXZNeP9nsOlwfRkYvH1/02h48i8d6YZmBrTHRFoUPxGLpX1/o03zxsGgra
frJNV75OntcFtoGTqMfMM6zLkHGLTU8e5d2IcVM58xFbTxezkp9tmB5bPRwF5RjUou6eOi46uMFR
hVvbw2TX907yd734P56m+Lb6hJRkHILCbWpVeGYQlWMmVE9ZP6qBPjsxvunEeFOxJmLM0j4xx9qM
dRXLPtlFyfCw9f5UBMm0R0P+FS0zDlSqGb7YcShSf3PzaIYKyyHNkDvu+NigbkxN9IUO5jEIe/zL
TG0lgnY39W7VbNG9scPLCoWf49qHbe3vHM/eA29+kFjdWjtWeTbCoqQeMhBvL/4yvnYYtqdgKJaU
7l0J1edMnctG08fRNKfVW6FWDIK3qUW64LRVrFlyE/D9OgyXDQj1SmnhjB6wxbXyrb8bU/q0pONt
iJvSuFAzUgCCcgGZxvejE/xtQpeqY0efYK8m6gpcUljN6+qKBexIhLxuJnlI0/GKL74pPW5hAt/Q
u8g4730vzw7MopDHsW+E+1n/6Qq3DTZuZojvlMdaHCM25i6tWSY6ldMm/JRJf6d8yK+asd7DOvVx
wZ/sO+6Oe+oQbtt76KoCot7csf6+Bs6hiHdKwvbBOLicUhQCv1V21w1eGW4w/43Ch1El59aT5aK2
M/xKTnThBSfjtXaTQxKnryxGHDSr97UfQGg21f8knQ9rbw/Ex3LsAiF0kOZhRIpl2HKtY1y70Qko
TjGI5W1rEUmFCnPVMYPyK8bgC8MlgY3+wMuEB8UatGK3lSbnjXaPAzEPmzA3ouMfvo7F4PKd3y53
sXYPsuHVIraCxc0XFAOl8JMx02SYs0FPdV4TgGJkUchOIf6tUeTbJtjKX73mEDfBmwcrvkwG02Ge
16e65R8yFc9Ssod+tW6hGsLzlpitqBuIcLhXszxoFiiGHXtXz/qlc0m6m2xURamE8/vaP2xBn7de
8hMqfw86ApYBFMY4LQwlKHlxlH0VS3RxveiSJqIYY3XyeryrA7ytIm/6icf0qhiqd7s+9nw4Igjq
BsCj8Pl02jb/w4/XKl7HfR3pHDnAYBY5BDI1xmDkQ2A70+USfnvTk44FvnpJSkG7sYgmH1t4E/lp
EnFI2ym551OnHj2qETrdIBkwTY5QxPBsFpTmCg8ph7KEgI+BYE0uZxk6b6saL61Rx61PvbzuW3Ja
6tDmNJj9EmIAlm12Ahk1iC7XqsGRGpAI28H9koy6HJLktOJ1W+VwYPDVaqdw39oQpinJEqHAEuR0
piHGqF5dhlR8xSJ6ddD1ZLCCfGc+v80kqtTcvyd1Ej2wYcFYE6SPSMgBETBYCPtT9wvKeDff1Jbk
U8dhASPcPmeOfV2E4548f2XXv5/Rw4At/B4oTsqmGL0wlQ6PKWzK894EXT6T+NqMzXbE0Dk86aRP
HszUEXaYvUTLrDdGPmB7KHiCDQtDplNj0wvxmvCkIrMlh7pznPeopUmVGri6ZtKbYJYm0YmvAI+4
dfPF35xHmwweIiw9B01lbYNyGtzuuYF8+RjAKupoA4rLWzdTUG3MOjcZEue2SoST4+6Q1RIyvU86
Mn7FqBvlkHYvRhlQI1N962r3GpuhGMx8pXx4So0foJ3eSqylf5l4+R5mOD/S+DyTKRPEQwUxCs+p
4a9OO78B3v3to3bnSX6sLVIMXPYpDEdNDPQl6ondOYPFHZiaYtG48Ns/PEWJm7/N16RHVZnZEZut
aCscCiEv4e+BGT5Iq0zWSBUWiipS0dgzkJvg7uGtfxpNhDLLxU419BK702kJzMGRzbVnqkwlp6Vj
GZZU6l3kNR8sng5cOPutnedDGPiVBLCkvQQpO15zDqV+huPYP3RvQ0GWoK2cmHmliLQoXFc/h2JF
1Ng2TlkS0qPDOwE1vKOPlDeVEHgJNKaNplnuoX+p+LZVG8R5mZNIlqP9OMUW+a4hqSAa8tHQoXBG
naisVFdvYw8gs5CZhoSsrIVqqGrrQOdIBMc+INyqcl+FH2xWFyGZKIJUNlkU91veqGnNG9rcKye6
tJ1+honbM99Ijtr4T7RcPoSWHxsVnm3v3yLfe0vi2ZTtxGQBF3BYnA/x0xCB1lg7eG1uyzRl1GJd
SbSrRvO7+dXcRgcSJGuOU8aziC2H2NDtMfLX+Esn1ikcmhSRpcNOzhhR6k2dmnX4npR+HUlfYV3i
EDnsVMeo5LG2WKLZEEk1zD9NOz638XLvMZTYRoy3IHJZYReLQHDXBIVuUFtNw76cen5yLVLnw7AB
4igOzLM3YmDjF7urAbAw/WuVLsDbqawOxrINwF+4PsAOc7IgoNs6fmYyOdJZi0xAL2wZe1YTAhzj
/suY4E2tzgv1tk/RxjyDXK0uFzPdQrVsZZKie0D/iBYpwcdbYZIKEeJPEU8SONrGpTcEKmNWLDl4
ap65Or5IdDLojhXbIXvXHpwJLmAto9jMk+YoCdk1LaY47tiTNy9o3r2d6eOl6PnaZ/HUtYhew/Sx
RVWHKctgW9glSCc18e/oAQ01i/sg0ecEwjmLVu15K3e9mosmip/8lT63gr57PN2564QpwgZ/o6K5
TqmHq0OexET3Ftvc2ZokT1iExtU7N7sFCWy08Y6dRC/D5KOv2jFbyPqNiYkXW7tiahrvpBR/BznN
TTq/rzbJGZme/BS1aWgnPBVz4zP7DJzmKClSFYYRiUPpe+3SK/xK3vXsPCwTmw/SNYgFZfRZGhKB
nJ0ILm/lfyIX7lelW5yNtnmxWHLfJZGn8t7O5k71ujmjmZoLN0E7Mw3Lq5vqp6lmRb+K7y2FV5H2
yQXa7M/BzidPjDvuQ5wdxe3bEmFrxg/bZwxX5dbYEh3FoQH2N7RqyQKgTVE3PjdQGRRbL+4Yrasg
Df+pef6XDNG96LbLFscPoQzuo5VXbEt+vQErzwwfadf0SU/RwzLYC0U+d6YZuv/GW0+krvNOdLgc
mL8DEqCKja7PJvbOGv9qXfeAObbqO3ldsLqdIzYNIQqu4+RxstwpGT/1IXf2y4oywWNYhEx9/Uz1
/LFO3QMB7iYGxJso9yXmNd4pwzK/39wMBNLzwNWd2yLOdtnQ7sBwH+qTfk4/OuyIQ0s0FEHbvWjV
nhOuL7rvn6Me8OvSlAt+qZE6HZC5+cd1l+O2savL0oqx8WmdnU/cR//q0aJlWLcLmfkxaZnOIjcs
hEifXVQr2KX1ex5jSccN3XO3jacuCG0mW3SpUbSfcDH5Mr5PLVp5Pe6mGIa47bycesuu/YRcaikq
6vPdgCPzh00eBzfN+6apDNmORsZnb4sPTk8/hhFx0nJJdmPSJS/pqPyHsfO7navTBW8hNpRmTz/K
wNyng98VnkTaX6zbCp6geSThLtCy5AfGv8fRr2FxFMMnevJVPkccscAws0NF9Jt/Zun+JXX3vbnk
x+XRI6wgX4Fi7KahfyZTcrG6KUCsJ3CMa568UF6kHcOsAxZsQZllo9Zoci0782l9TUSA8E86nDHp
Fzyez92cLEUcqTjruH/Bu3GnlRpzPjl7a9K13Bz8PsJ0WUjCGhJgvq+7sGTBWgyh96qBCBRCT99D
N902x5kzNDBtFjbybktnCe+65OYIhYo3tk4e6OBp1N6VzOklDlnVDz4ItjV+qnV9rWu46glyJVK8
umt3j2d9c3vskNrhC83KJWycwsQc2DOkeD3fHijgkaZxy5n7j2JZ/sWequifsqKPz0svvWJuAE3E
nX8K0MgHbX+KqYRWj8UHyANeA+F+C6978hkqvAM9BGInjyTS7+k6NFnim9uIGS8bo/o7HZvd4OGS
g2PsW90K/Aytbg74VepprGeRcWcddEBJijhJ98WbAOgoZl+GGs9N+vo56DXCnOv4CTPhCb4ZL4y3
lcVwnjTjvWLzXkiAJjCKupsA5wrj39I2BMG6ySwl4X6YDSYBO+icrisKD54SpueKkuCwwUhSRAP0
l+Ts2/A6Dt4lYFvJtO1zKps6Z3Nywm4Fpr2uWn1cDKNX4aU/EFzBcyLeF1Y/jgMpFz7+gppEo9dj
Sljtc2vpad3kkfdAnOa+LwdjtyyoHYqGO75yjQKeLM0xnoZPd6nftbu2mVdzgTgn4+W9IEDexpH8
rHRccge5iVUfuCdLuy6v1wjYTdCFeTTM/yaOvLKZLPFxgLVT1obmzllrnB7fPao5voaB7ODVF9/V
Jv0yqf+sfOfJ1N4NPt2fhG730yCf+4ZcJ8HzwOlwLBaUf/vhKvcj4d5ni8Yz8y20uKiH2hlx4P4M
Upp9Yt1Xovg3sIarCAwE+9Qco264OASmgPP6AgrhUAc8jwzP/VCeuUaEO27ETUOrNxLM/RMmuyif
ofW2a3/54wX0GJ7Qvu8b7wczXx3cRQPFQNGd0Lo9dmN68dM6IwYe+/YcJs1p7APQzbA7JfEfqPYw
R/aYmOQIvgNrXYgnjacSRSaD33o10SQLB5mn1OxW9eYvd4M+J9NUbvFcJRDvaedO6eG+DfWvXml6
QHb6kvGZwpjTUijVXDvvOiL3tR29PKEeK1wjP9RSn7nXHJ2ZXJOk/SUBSuow+0gODdIM49JDZJO6
JP3Y5K6rup2uqV8YOFPqMLyZEMI3OsblxqdbCwg15n8mSHaq0EGXA/fvF4GuSAJVaadsaecP8J2Z
kWsekGbfjgw5N+l+ARiJK/mMMftZRghniZpdAvoP5x4zEeDHNo2u8yb23Ne7xe1eRNPduEfvSGgr
j85FxIddz2AZt90Tbzq27vIwTkC2HCyk0LsgwrC+9MdNQBwdRthkGB8U/GwF5q8EZrcGSCDrEU48
YxOIA1dd0wcX0Aes897EPMFlVFSa9Nco/GdCsAGR3+SSUGwzbnsbsN0Wtme+BQgeDg5oYbLNG2Bk
bXM+2A5/t7sHvnknl+YtQveG3OU8jT90Gn51HNmAOMAV9T4XRmF172Z6dK90GZFY3MaYm2WRMnZw
1Wsyio/UyDsY1L4v9t+oEMSbzOXY8K80ql8A4f9G87JHsd/1AAkX6+cmRmooxSu/BbeZLwc7QoG5
4lD9Ta4d2fv1ktc2erLA3JeFrzhA+tGN8CtPy9M4J3vEb9+LUF3Cjfu59Aa8Q3S/sBZLBjPWzh6F
/G3RCWrvzoFUwsdkYGZUYW+sMbw/gUGDqiHJNDA3hXdnbN3zH05tFoDuYbRXkwIq9w5KsrBOW4Y9
dGnufEQwdp5wUE5iqaBDgmg/BuWp70PIylXgXiyNCuCaBfhdEIwzoEE5VJtrT347nqb6YDqZrxvL
HL39E+h7MuEg6Dow5xA9ch87VeKrIh1B+FlUdRd+GUQdp609LJF5d0cLM5lqjdDnBh+j7u5oUHJA
o2LSWbPds2gtHMyIPv5qUNPrupVT72VJd0mg5ohiqKPVh2VOzpJ3d3Wz4e9vVEmu5ZRPMTw6sNfo
GVOxyD/JFobuKi7XGDz/4KOeIAFpxjQvIXqGMjYNH5b1F/skuelF5bLgj1bIGKOo62j0jQUs21wN
i4tA9PkCxF2Q4BeVovAUvul6bg+Yy3fT8q1C/waUL3fmS2RP1mKyCgKgn92BCnLw+iWzs/tJ6jfA
/6WRpNjwaJhYQMdMeaTBrCg3l2bLumXOpw0Q/XDm6KpsD9CohWpx0vkSieMQ94Ua2b0xrNCTm4nl
60/QQB04Bc+isP5llHZftxpf9l04PIjFQIiJJGS+dG9D395Mh627xvuDfORtqvE2BP6l41+RWZ6m
VeVd5+brjEYKhNWCu5v5ILJ7XgDryyEv3Hmc4gqRVdu7GLedjMqpkGCabddlvh5KnsJpY2oAzPSf
ftCdAXK8puF+TfFVgt1pscUJFdpRri5mxTcQM4Wj4kNL+IWL6X105rIj/MBbfHL7r02R7wGENsCO
SRh4+3C+a1AV5wiWpRT2OQh0CebgGKl//UCq2rlnIt7r8MM4qGU+fQHJic2gBMu7wamP7aHzkgzc
+AVqwj3QTbE8DG3zunntbiE6l+I+WTREETNGCQc3pUE8LUzMAt95RUpe2Q4BDp3I002kWeOGjxMG
D1TrpL9M7SsZ0CbrsURqJ3b3vzf/PoXDzzj32eTIJ1/vp3GGyz/qfffteW4Rb9huptNnHYeFhtJR
LdHVi/SUuyo9qz4uRmcFcDvs6bqdEHW9D+lUudvVREeNpbs0rpaB3G3NDxZkM+ve2hG/T1OpzuCV
wx6M82/TfeGYdQeVhwPMwj1Pm2PwBXdvaTODlrL9dEqBiaEjplg6iBoHmHlC92tgA3yXMinWcXjE
6BNktGFPvqCHPkYnBZqJAb2KP+ja+7jotxsBk5+ItBQ6bfLJa+GN1gdfsbs9gbw78K5+NKCfCG5e
f9KFTPghVCoPYDIL273CsBqZI03upTLnY/3Pyi2D7RS6HZYTLwXG++R1c7a4cT6G83PXyB0P15yz
fucCtMCFNP2N5UCJvfFbhqx0Qoq7j5zr/pPiqvSAA6HfMcKplq4ufA2IHNYblOOa2SoSA+aK/Cqe
29IXALgZxK1JUyqM1Y1dvmu95QPxsj5YdgtQUgYDV+rVZ89X5YxbJAt6917NujSpxchNfmHfc3J1
e4gBJ22K3iV/Z4hwhhHafU5qcfTHpkwU3cFDNndMcKSJrFzqfIIdeBDNg9vfJf5yCXCLJkMABzP/
QBVQk3orrMRZjrDBwBJZmhoqVQevJrzOHlK2nGan23ezKpoF4pBFszsi9bGn9kvP/d6H/0niqRrQ
M27TIc07/yHp7V643ZPE0Ew9/xB47TEKUHdTgOXueN8lGDL8GtDtWtO3zafnwPFuEC+WTt3mif6X
ujJfVu+Vi+hab92uqYMi7M1hdJuSkMpdEBYSzU9eRMo45Hnorw8x9x+omYd8SeIPKFgOEivdPaDw
KOovNT427sOXTlwDBdsjdd5a50F5XsU67N0pUJ+4HRq2XYZNlgQNSvq8Ra8Esi2gYfk82aJHLq4X
YO1XiNxzcdgmCuytOXKNNLp+PLvBk069gxsORUIeMZB4/V4NeKK4xgLDSiKPraZZrC6jAPfWZP5y
n9LgfmOiIhp4J+ySXZZgYEDyL68LGr/jNBVQ9BadN+607g+AosveBgVC3HaYUDEdmr0gJ029g1CP
iUsPlEP571dgTMttaGHyTI+YwQ/TqovVkB2xmApnnXc17oLeeZ77+WCS9WcFBQhedhdJVjnOdqxb
edDzvfhT205u7snvCagkJKRgiOcHwOkY4ue9G/HDaEAlNEGR9qKkjBwRRQD8D+gR3G9uq6LXYIBS
A5P7nK74WCQgap3kIjUDXmfoXv1GoHIGrcoS2HinyAvo17dNk6LmcxX67JkDhe3jrkbak1OZEVYU
I7y/A/0GwCTJfdpcQrefyr6n75jKsOvlj6nYSae+LtE4DNkEidDS/0jHOj9uTLt9nLYvddhg5aud
v+TolCptqr71HurJPiuFbMEJEwVA4qVySHrSbYrZCqIJfwB341oHb5j9HQhCeeYAqa09cIvRZ5Aw
dCz0HpZOmpvwXVZxfO6+NxMYd382gIIhqPKOswjcMrLohyIGY/E228TJD/BEepE1vZPP7D2C9iRV
+pSyG1fvaNX5Ecsiu5QHuUi+CcY3stksWJYSaUe4zsM/J/3Bs+c/+ryV3wt22TYfRDukIHVrMiWu
rfza4guQmIJT5yrD8MABkg5zWhAN6l1kDNeHFd4uYUHuR+bY+MkrRDYZT+5nxqtIQuACaHWCohF1
dgy7Q0qcQnkrYCSz52BepNcAXhzy1rzg3ZEaDUc3Ya0Rqoo+8POFGgf+liQpnNADVx7X0y4ZpS5b
Jwku3FVgt4iAAGKafp1mGx/rFMlbMO4zRYCQsWzulUQyArreRfCjg6cV6PSH2jq9NHGYQksfb4d6
o8tFkMFASl2TjFIJqpLb8di3rC8INu539QTumA4sKGr0nRl+LV34S5/cCTsgzFkp59ybhQZZAwg/
Bw1u9rMN5spLhuQMaYKfSRZ+ukP30bDxRzLnw8d6am6Q5AW5m1hL1kReLmR3H7h8Oi6Tg8kpRI0G
O7Pu7TZ0FVs25NPDTvx+cHAx+TWao2Ty5rNCzETZrsMvk8a/n1DvqpF338LcA6/K1j8NnMW5W9cl
zbnRyFyb3+OOVr6Sr8i7OyNct0o0OwOvwtyAeaRf6r2Km7rAru8rko7rLOR+aT3vFCGsIBrVAeLW
0vcBRLWd7xbWHa9tC9AwjLzfjXlkr3raZXX6nTo7uf7Es5evrM1WS8rE2Mr26Y24G3zJB98pgHld
gJTmau2GbPBhj4kHDjfy6BF7SodZyWpee4gnFCw7tnyso2ILsBMlvgzRuAe6Y1Pzu8AATk+G0hMB
LkSaeQvN1OgBmloKqecDZHdFPzU7koh7GesL3ZzzEthKIlgY4itQGwCcW+hFyOgU2o1P6Trt0ern
LL5BC4IRzT+EDSou/usfZpcyB6DRExPfYMsAeQNAn/6ujFto4G3rymO4nJJOZmL7QST7r++YM6ei
9Bhc+1y8a1NTucLugYCe/RCpnT1amcC8xTTV2ZLQssMAg4MG69OxmvGiSRwFKNaytYX2BS/6tLTF
H+8wB+SzddwKBk3FFK2HoV33iKQ/QYBQzkO4k6i9oU+PIXo2krJ9avgN6s9dAEDczPQ8Tt7NKreK
ACE6FJj15CBlV74B8q4zN6gfcMIOf/mOferLTNngUZjlStzow9gate2fQ4GTNtMrHHiySc6HRf1p
pHIAEjsUuyM0sLvFNOVMQJmLURUR5ft2qw/b9hVvJ+mZ0wiKX04pmqTpybPBKZD9W9pjOJQ3atMC
DpwFC0Do0PnDFfLUtuq+dbt305vn2PEq+PiDsknCN7QCxTjB6TE5E81eMJgc0Q6UUQDNBAxlZLLz
fIjcBCgwMeQebzHPpyiczi6e7Q8It0sdf6toznSDQWy73xwmgM9AYkubPYcfG9hAaPT+kjqAjeks
QNr3soQK9gLwnm7cBrF4P5acOV5YiacCe82in9EIDNOrb9s2Q7RkJWaA7Q55W6DqrBXOVReUYctx
OXR7Dp0uCzFpjuCTkmAnCWwI2TFdpqrHmsI8jw899BozhL1D0r2Gm9l3cvvnsaTshZMN8Iqu7Wu0
OvtoAKY3YR8eTZ2LQ60SkiUjPWs0sYsPqNTP/mKvZwdAVTKCqRzyjkLaMr45eG+d8dPY+zRmUIC7
hRu7uDc/Z166uNxZU66KH+Fed1nQfrYADiQEK7O3Z+N1AvBHZ4Z7LR8JWI72Xk8fnh8CvvIKb9k+
YVv/kC5QDAsFlJacUiCp7NvfwO4YdKRrEf6pKKxXJCA02gbJf5YdOCP3Y1yfghDwKkfOG8IL8kna
wpAxTwHzuP7dRlIgfGStetctBhB0GJ+gTpmv6UbummY8hbHOdeAWfuzuJvGZ8KXqPfBGPHMaeu3X
6RfV/Nhg22nYxkIqSGICNMj82Ap2bNL2GS0pVs0msJRxcBtTH3QsoFj4pQp2xot1G9BXAfXPHXiX
mfm6hLs+gqu1Qa6y6+fd4pUe1MuJM+/rAFEQBufdB4bRN0f4PO2jLcpGvr4k/CtZmxysBGDFPVlP
rXNH+VQBVcpU3VXRpDAZjsWqxF3n48kBS6b11RM34PrZpA/t5OO6/RNeI1vT/+n/vg1PV7iBc58j
fwholvu10bclgWcvZKt2FGg7wYUuI2aZNx9Ls9gmzLyw/VUjLoDgCWLDwovpbtJhETFUFJ0WEdn+
c3ReS44iQRT9IiLwBa9CXmpJ7XvmpaLNNIX3FPD1e7RvG7NjJajKvHnuzcdWjd9V5hxaR+9abMZN
4zw7bv3o+A4jMG7QOoHcIkKkmQ8h0EvddtthOOABPtyxc8l+G8hTb931hr+e0nBflVSsjgMVAx8U
zCfZq0io9GDIcD126QawBXiMsdWEopY4v7p4oPm7ZI3FnTzxIEOyFGgBi9qre3yTIClLTm9xr9eD
q6Ol+6eoLxMJ62aEh3higmxxPQbLKsc6aA2/QnzIQq2Luo8wDKzGNlnZwo1GKpeQIrcuw73peDk/
+LO05ndczFtPPlthhWQxHop8ihwitBAgLlkbHicItn6Ezu2CVV0PO+FQZSFAzo0X8NIkqA5spFFy
7ccIop31HDCHmZXbRrJyj/FSrdPA2nt+c85QoFl3ZAM+Tn+cuHvwSU2SbFF1nexiGCzPQ+vd4STe
Q7m9QrecxOBT5wzrmf8eGfwXix8xskB6cjbS50aoP9J0OhUMh2brw1X2UYTW2mjEOp0clr9+zoRI
ZHNy6pkM5xz8c0A5gm229NOj5YqNORf7BWsyMDDtDcRH1LW8dPlcriaMkcriIm2GXWiyghVZS/QV
2A27jeIPQBjEISZU2clFbrRdAL6lXeckOjRdRipMSPeDaNFV67hiN1gnMQfYz6O9pEjJ9V4NXG7U
EXIA8jF9Wg8V3e0LDJgvhWAtMDNyZIU1I/1dgaLu8i1yoqzwIa/z5K8y0Nxnoq3gKNvY3DfTSIkR
/rHKL8ct0QjDK2a4ew6yqZsoxTPbh+81T/Q8vmX5k2Xqc4qkkOlpW+u9W1P2GwW0vHDXOkv/9D4Y
ZgNuUfMrDN75oYpkypAt+4n5bVXc7AMLUc9fNj4lrocVZsyfg+nM6HmT3aW0flzf57woV9ukn1+M
6bGpnEiG/tqw3a3wg03M+uiEMUDSTjR7QXEITPu1cc2bYaYvpjs+FHm5He8mpql3/tXScw6NDq4e
iUlbezCczUyWtInka09iPbrD2omdVRIa274k1i72bB5Zb20IV988ZUDdcBOViOqd7duraTQ+W888
iCz74cK90Q5X1MpNsoVeP6Zy+Aqs8jKmxWXu6VrjtqxXblEikMTtp0ItNviUVdJsyty8+c0Vkudo
D7Rqcb+3AmBQTHhffmFtEJm3og2jhcyAyWxOPWU21/m+CfXGRuSwhd4yhT3IMI/csEe7KYjq8OCq
POqBJosvpds+q17dzFRtBtE8xKn9pWBNeu4aFb67s/tkMRWv4+KaNuXWrtu9GfL11eXOTRNGbTXj
/Qx+zb75/SV1xmejDk+iCDaG/1H68qhCcyXGIrLmm6oeGr8/Vh39RY7YRLMNv3LC5bruzGJP7lxU
AtV1zKj7dEbCLu78A7qk/2NNXH81Eh0tV39viMp3TBC7OZVbbwii2PIPU6NOOb6TWfFkBschNp5L
rEDjiPVOjVsGP9FYJus4/Ain4SkQ3Z8KaawGlZz4DhKgqCEeo6SFmAxYFdMta+YpUd7+1XQ2yX1g
1AHLarXWBhFs7ngKjTxCnl6FZMuYS7jxE+wz8QjYqFcJETxK5PvB0VHF8u+c/KaGsqBukH0JfzwC
0ZNiOUz7KknX2qVWLdGbmKBFZWmtTU5UWabkJTaHTOj95BvWqoldtR6TmmRTWjZRb5LGjozGiPhw
9iBF69jt8MfPe1d42AiIC3GqtU4v1qAurKfSq7JSrxyAh7wgUMp/HIvkaBfzDh4ALrE/l069lZBT
pboBl+yqlGbAgfZu2Y7t9elLWQQPpPJehUQILr4rYex7I1lTz/4iTpzVkr/LJrzaw7nH6b+pp+SW
MeTzw2qIICZGrs/06A1As6GZ+nS/xjkc6SvDKWrraxjYR2Uk+wzvf2BOwMrNPycrGVAwYVmcNRQa
vJfaBYx45nrTUOxWXn4yeRAVEuMYeGc/TCKmRG/TkO+MhgVOwrtq6X4VZX9T83gtYAR6c9gXY/o8
uN2ldca1HwbPYZd8FnV6lXn3WM40cqYJfasXi2n5uE+o4lIwsF6Ih57DwE8Z7iTUNjK3i32VxX9j
TgLqzV9s3OfRZvhtOS1CuJqWlVkNzb7HXAC7aJuRmnooWcRlw5IPk8vy2L5+Ut59ShmInbSAbHvB
nMRO+JfEV9vJdmM2bhxZH/HVrMLFjmqRU614El3eiBo9rTvvbSxRxWuOTt22r7kqP0q6Skd7XJDt
i5/oN5mVn9osXgJjYZdO+hhOyZ6Q5U1B+oC4OmnCZJjhmzmvglntG8pFVejNKNWb51g0oCxOJSEP
04/E5xCOzlM13qdmYJUaDkjO79IK5UMZp9/CqG9ptdCDlSX6evCItsXj4zAL6fMX3XeHWSwXO5uK
P/7AuxDni14FWu+GwGaU784XOTXGKhYoMTqI7TWULhVAFx/GlgfyLgCZU5CiTcnmmIWVMFeVq4jI
h/SOjBKD3LSY/bvfxd6l53DbucWcbPHlyeckNG2chqbJTqHlGhvFSdhy65T1v9zpz3lgEuZzt1c5
2mIPpbE2UrCvbpD7JlfoATKm9+2ac7jUzcq1QfmaTP1WkgdblYSJTRgSQCVW3cg7ZE9pskrmgoyQ
NKtOaDmXTAR/MYuwwpOTMIR05VvODqKzsYzTtUSik1+DPZ3RLnhfKmyefvCPdYrbRYwVtZ8TMMpC
ybaXuwQeuDNWQBJBpK1Xdj9sQhe7ZuncpBtifpAwu00DNJeObrGN64FqUSY/c4HpgvntcbGG4sVf
LOYU+RIe2z44xSm38AjLM0NqwJ7+xUXyNuqxX+kmW8czJ7O3OA/KivcyHt5mupTBpkBInfQDQP9j
nEAi8ubqFOJ5xmO9wo34mDRcs6GR/g5McyORAG9UCW2hZwW8BBI4f4Qf3RI/cHUyJz56skUvr62z
OcGaZ3DWdujAGic13V17KjMFP2vNd3NS/D6aRlTUyR+z+t9pcx2FH+JFg2hgrMyikh4VwpTtORuF
8ZZj3AMM46sdwy9llnzPJUNo16IPSyz1kZvde9XWpDp5w7+0qzml0MOfBevibqIKhg18IMbHltZd
l1zhq7Jw0mFTZJaJjmuZzU9nJukDoQkD72/OZDUDikxDfFEEfyVoMQ00sVj42cMimy2j8vbRL120
M7RSJ7L6gY9EZik3ScNaxj/DYHZPLewfpPc2Dqvfss5+0nx5SmzuqYpDf40e8ZRpecyD+5nQDK9F
xwRumpnEhBIpTlql3geBj0BjZSw7i7PT7DEtT+xX6UAY+27yG+fdsmKz7Usz8r0YSTnRpnuUgxAY
W+HJXQOK2AYJk8fxUI3oSkP6DshzbBx5HQFxvOytiO2L43R7qwZpmANYGeTnK48sbnQQUhPnCsAv
PcvHHP9VjEsHXoyc4goiO1lNlTobsnxIC+413+15M3KvO8ip37VC/1TTXz05G6e9xg4u25mOJDwV
WbjFJ+hLa2OWY1TPHzFbQb3lzzgRMsT0iDS0jZzML5Hfn6PsnAZMICqxzlX4oYl7WRHPOZ5dTzNt
F8+WLqOF+2w2/UdKtM3dBuewtIiTadkSwoF2Us5niIdrbDGE58ai2IuaIo3iargZcf8IRnUwoT1q
TFijldJULGt4lK926Z8TjG8JYaCrJQv2TlVeOuV5u7SCb+fk6R481yOQzvC31ogMoSYmZbr3/NWU
zMynJjinbDZ4mBflNMcQ8HGweHXp8k2o95EQyVvicQ4vvjtFddYe1T1uIBG8glai/iibkJSOAC8b
f1Zsk0eXx/rXlQACKQiDC4ye9vE2NB0q+eJaEmYBeuk+xF3wqtzgPMZpuAsLJEAM2Zigu2ENBM5g
zmQdYs/fdmNCPUXjVP/0Qp0mMzzkY0bRl45XTPIm9VK6Fx4vj2QMOCt2CGdO/mF0zsn03Y/Ftuf1
ZOAPaGmhpAwuzT220WnVO/0BMW7L/Yfz/JBbbQ8LmzH0cZN0b+OWi2bwBPYyLhtw2l2b4CQscCiu
uiRLHw0/3HsNiqGBhylzjWlXORXXiKisaCwgmZhwpCIfnkTjQACwF9gsZ2PncyxzdA322zRlMBmG
WI5B7dmbSXvyppJpPpnN5O67bvrjKe8cyA49qvwaK7X33HpYBcj7a6fKcJ/WPR23JoPeLWERshng
Lq63hhn8xp39oifwEtdp6gs2wOA0luK3LTFQ4WvItmGeCUxA4UeZQZnlwI8rzdWcOwGeZ4eHz2Lz
2aoxtdjXafA6aaJl7d5JAVr7y5xq8VcvS36nW+o9LkvUrLssY2IW2QewchEaIhqePz1Rq1GmDM4p
rrhy/Rh1HqyP6pySf5XP6dUwQ1CVGfS8xV4+AH6th8oH56H+mIf8rxuk//o+O6Sl/75k3p8pWLxv
wtWqlSPa+DIhe9FoSZtkp/E1dNrvqSqqKJvjmaq5rdZVXsjtgF9ua7t9A0iWfgemgz3jHgVMu84T
9q93Om6fvIQl9sU+SedLXGr0rV56UROaL0nAcoFQsyG7qnVkpABzjgpfgmB81Z17mmmRpgbYBqpj
5eCXEUP8mSZkE5pM1GYHP1aJx9Z09UuOdCyb4U8uHI/zs92Uc7FVbfgoinIt+mQ/LPrkd2ATVT7t
Ghx3KMecegMo/LAsR7M1r5g8YA/haEV6wK96KlM1YkWkh5PFyWi9p5kwpWgogn3rcl9OWbWfE5vs
fG2+OA1yi7JHln261W9jN+aq8bX7meFFRNQ02nWpl6ORTl/dQp5T6E+HwcxkpFOIlLj2xj0+0Ozu
ijYIg6HFV1XdMY+PP2D033zO2oidsbt8WK79WEC+myUPQz7/+DgyEAfvOUo+ehjNcLz3myq+erAi
52xWfiRK0SPp1elFAWCsjK7xHk2sd7dGu/pDZWF/TQr/2TDwrxWeh5CWBgnibbIc05oZhggDHydJ
YURZmAw8LM1r4S17r+ZmFhVwapgaZ7tgTDur9DqyemDdifQCte9Hxqj6zejN27ygxiItBpnFZGoR
eAe7MWoAHBM51dfwWkWPMA3x5zEP86a4eGtDiJPUr+N9WC8dkyT0OyScXzf0ty7OFuBS/sWIAkip
ddlsZDMNa8tO4IW79q/M69/BJu5c36HTgP9ThevA9E6zbncECNa4SZt5JUoKdOnxJRuJA45XXYxO
HcZ4fnBmDmgz/BdrewICwcg7JA6fix9TGTTtjc1qn0M1plGZWeHazBJcNwYT3JwuKFnUT79gT0+C
EYTT70+1n5UI3rG1CrreP3cdlPlUD0YEMJr8wbmq1r7EPRHX1i0fa3ER9KGbqrJ65mA0ToDdOV0j
HgjewPySe2wa6dkeYVryZZZ1vmvzOtyrJDv3LeJO3foPiaM2nds+TfV8UMK6xW3iMVD09vjRTy30
CNFDIW6E3jiEJRgO+xOwcBI2Xd1juNy13U9blSSntOA2LcmGXnEIn+p6Pi7ddLMT3J+FlJth6eEA
kGGX7OI3LMAW7mmyFL1HB3Rm4/tsbHHURf4+ebxxzd3MxQem+Sh6bLgTCNUqK8w3/ppga9W1bqqH
Nsx3zBC/HVWeY0PqTetkNk2+PJH6Nq/VbPzIoXsqjfvXaFcfutFelN1zZXCQBEnzEMAdQT9tVZy+
uL44TCL/rGzYnUA5/2Suj6Gn70C/uTcC85At45tgPL7ClgZCyFSdlq+l4usbJrwCY/a1zdP57+jg
VeYb5kqBku00JLDHHCz0neG7iDNnlyq03EG7V1oLNqsnLfM/OvHqRauBZqdgQVgZC3CxaUk2WTvq
FcjlvGceJXcyMeSxET7czFSAbnBnRXnod+SUDJSSja7FEz0OaGdV4kgOs9B8yn073/Tp4DKktuN3
bWtjjz+3ekqMJWAWnppovQYo530+PsDViEaoD71k6QNcJP9eg7907EnzSBuhdlBVy94tu/QQaAvk
cxg0syXI0E0aVhQC2L1RvMQkrybvzlaKifp/VlyXaGiNWldZ774t7oCygqBdfNHpVMbG0pLn1DTe
NNlvZuk5kcDEWNSeufZwIK5tB/ijBM59YJW6c16asfvMvFIkUdED3tkpfKMpoGa6Vvkbw6Uw8gJU
F26XRPP+p913X9dPhRsGT9AO7kNF4O2Dg+9t1WtBqkuRhA32sZEIrJBMi8+mM+1P9krDo8Ks7XMR
cM7U8/hnbvzuUja+96fzGUK59VSejUoHt7IWI9rowlp3qrVVAsjxqMayx7OYBY+uyonbCOdwV+eG
tbPz4KfJbWPNOJfr/z5cFy2RQzNhe9Tnhb6SpsXgsQ8qAml6c9WVTXwMpCz+OJrH3DE8l04xrvfa
Jk2xm2bLXseOmJ6W2EpfvUH1PsAf5vFmmolwUfwBWLzpOPWs7zpeuq4H3e90B5lmFOG463zksXhk
iqKIC9pNS6CPVt/Zr3ajw21rkMQjusndUByQZtH71sWXzPfnKrxYIfox88ykBVXM8qJfm15Yca9h
3g+XbH4y3bKFG43tKxYZ5I3WwoSTTOWxIerhxsYSJjr8WkJicRc+Wm3Z/WpXDE8EQKhp5aOuvuWu
7l9a6Vp4HOcmX6VBb74SAaAQtXXwXGLCP7XprKN56pir2wGSTGEH3mYaGRzwuPZ7u/TRDAyRXVvP
cvZx4boPBQ5mQFBKMC8YXeTnxcKRKq1i+eFe+4SxtNPImzp4ytwwwpehS+wDCXc99hpgFTKgx3CL
exewp5HOA6WC82DNCtwC64PX7wCZY9CkWi9vtfl/nGA4onYOXqQcPyGOL0wvrhwsSD2dTtRPfnqL
NQb8fiIN8ES+f3Vo4de2eca1VC4ekUQyZnd5XyMz+KndbhrMmIB1g9ojTSGGx60cP5pFYFmxTUr7
aqEKxGmit7OTaGuzqArK123jai2MzmrWToJYWt5/ajuJ7kW0Rf8h+qXDr+biel5NgmEsvctImhot
if81kBXdcRUs5aXAg0OGxKQpapYm3/htmBHLUDPOEmZj79shZ8Q4JP2X15MZ1GEk40Sc4IloMmCl
Sbm0VrWSGeZtjNT4HVNjm8yMDlZ9YLo2CBVzssKQJG/QwrMu2k/Nt1KX8SEJXUma56AY+kvtnwpn
NHaeSqy112X1ae4MjDmL73AQZO6BcnB6rCydHawkI32p6ByJQ6lMik/bH5jutBlgb1FzXVZFT5dN
3YlztJNMd6ocjH/kZsIX11dA6pb7GRuO9XfOOWlLWCZK9nZ4ReRTZ08GIEEB+k8by+5oekiC01Q1
n8QjF49xNVavs0moCXtMMCxStUWjpHlZ5cD3R+648uAY409BLs6r6szss5tsp3yYvcy82mFKj2ms
7jkQ4ez92I9T1no31dFttpapYK+SLfXbk9OP1WkoyiAySP2J0tbsTnOOkjhMfX30yJwqDaJ7h/7J
TsOLV1q30KnpEqoHMx0p4LvlWbgTtjT7lqRI9qlQZ8tcNm2tkagpf0en/dcStbXu2uziYeVfzXyd
aDDZtZfmoUrUoSDwYDX7CdJm523U4P24+XxBgfmtKufN7z26Nx5J7b0EzcCXOTCs96u1mtyLr72P
EKtrZCXVT542Jwa1R1FNW5S/rV/MB7F4xWpp3TtjWvercfFe+kJM6GzdK1DLVUyU/F1jzAwhuI2I
3EIMdGWyse+5G2p2cSJJ+7FTeXYk+wgaJimKiACwz2yeC+gl+1q13oH7C9LZZASYTMPOzrqzZ3X3
+cH4NAvG3U1dccf7+SlDCj4sGilYw2bxTE7DwekBYRKvoFVgiZCseVb7otzrGpa9NhDfvaDeDU15
sQNOcjM7CmikobeeCxJ6i6F41ZV8xEGIv7M9OIPgtw6fmyo41Rxg7hi+Bwp6m4w9dhDb4pT5YhdM
6QvRsLCtNqeaEOxa0b6zd6hz5tpADsx+kSm2+SAOruIPHDMDmrw5sMT2MGf5ziv0L8OEQzoMj/PE
/GyeOJJ98Whn1XcggJJkDZ9F7kZkeP9noVxSEptyKyWjIlne3CR87ktaeSaI5zn3GTvZXFCi2FiD
voqxZbuMJjnBlTmQjotyX4t/FKgqynxr6+HikHn8lIbyFqicCVjh3gM67GYbB/htvXokOtgMPpF5
sQEgD390s9uegjzdLoq7lqynFZ1tsK5EMB7HODwtdhGfJm0dabQxX9JiEgETdQMxVnTlKRIxktSp
YwsxHMJHuWRfQD50YO2V/RF7EKNLgu8FZ4Afg+Bi2PPD9p9NbsfdCv9ksJxxm+L0IFZJvurGXDc2
djVrKp7ytn1iCFKu2NqG8DWKryTV31XjH0yVx2yPCHlc0pBmp78EOnaJR/Yx0ocv6GQh/hUKbRmc
nATtklSeVbdMP6kRP0iqVHPO4Bcb5mMMBUKHtUFe/tcqWjKVQvT9wthLDLp23L1ADr7K2jwg1ETY
Ac+eCcHq2BQG5r2Ns3q+nwasruDbU3gMuMlcfznloYU20hn1waCoIGdk3CQS00JCyuVKgMybfbd3
muaGY8jYuRi+V+0QcBkt6YR8QOxM7pk/cRwaTB1wJyXxa6xJqiv5/AkS2+nE/ius+sXLcuoIpu9j
/EMDxvCPsSrRZE+IPWgkKokSh5jaeDAbRBuCZywxE741xU9NPp5tFNg4M/knmCabQJT54gblZQ6X
yK/rnSvDozX5jz1u8sIrQI3s6b0azfe6kfshhszt0ttYL3/o9Leps2zyAG8OLnoLmsAhAjJV7Y4T
B3BDPfnVcNCO9zJ24UciaAX7zjvOI/auph2vs6u297CvCUoiF8k3p/zDbLbvlUHoRtJBxGD0OZSG
JF+y0rfFE1cQc2iC0YdICWNM633kQ6pJaCtZ4AmrfoZu3AggPpmeiuDLhpWryelRyb+m/ejD8aH1
/07pwUYodONwU7Q+lzq+zElSRf36tXlqxseKTxl6WfrvWfCsfSo1fCAU3+ehEqu7RQh14BHbwarN
D0By60H+2s3ToiXS1LwZfL4cKNsm/YQsWi+YfGJ5YtzJXWBtmC34fbKrYhGpcoiK9jk2681YaG5+
uhC/2M+SuRkkYZmDK4X3SzJBb6PD6D8zrn0ltkWBgOaTGgTGTLLPzFhyBMAZjPnW5A3tM3B2GDzS
ia8W8deugl3Q2hv2kPz1Mu/kQ3+o8TeXZ4YCa2JmvPY2jMwhvbeisY7CfjHGX6S0ATufo5xNWYCO
Mgsuya6qcEwMSMqB90UfvCULAkb6uyZ4jPQWlQZbz34p8Wt6RKZLcr0chqQTVoJxCp4roKhOwW3B
ndv4bRxMmo75Endg0fKrTpCTLYdMDApPzehCgPaHGhijXZgTfyijPo12FdFxvMaMyjNDoikm5dof
yHICL7nPzxO7/B0guoJiNVsAMJW1ms0+Cp2vDE6p8YGTcf4wgPHILkvJuAsT6q5sQveraIQ+BW16
YgxXovyhDom7+Vfl+amt371+IKLCXLuF9ZA61xLwT6mtHZ5778MaEY+cjxlbIc6TOwPNVIa2KAtg
6+5JHYD4QYj8Gh4SPPCzQjYP001n3cgViUzXB3B3kYL0btHXLH9srPjQTMZqCd6q2VunPMx1TBbL
XagkoSZRA6ILK6pG50U4sDYxsUJTel1idqdjiTDdd2mHG97Cz3o0Hogi3GRFfOyc4Jp0BO/yedQ2
tujxyRjsyLfB+XPWZ8TLxoqv2sQdyB1aYxayWEziegy7K5jonuEZPpxs3iVNdytdQGy17BOlrn3w
OAwfNdudq/iMtw4Tot5yFBPk8+60fxf1oIwff3qvrWXj+OhMjD7yO43ayRsrYLDHVhEbWiK3wws1
WRQuDC/nlBlCqtcB5g8pp3U4nJrhMUucaK7/qOIyDt7DANAzx7AF8gHdaV1MlzF/Iccw4sJE/HsL
TIkZzdoE1VNI1Sdb7wKYy8Y+ZV9T17kgm617GQCiluTPeatGXRop7jHfcfEhUcoQ6l24K+6lRfxY
1uucY3RgDm82R1w/KzX8dGmz9obHLrv61qfP/+rL95gdCHX6y9phvo58q/1NoTWGG2+bgDgO5Xug
s72TvBROyzzxM1ENyXH5Qc7uytAsq+4OyeSvFp5mc2RshOnLKFgY41+LwqcIewcrJzCZJ1lD9JTR
ZE3AvfjqpnLltq+BuA7JTwEH2PHMtNOPqk5VgNecghkqxMyv44w5VwVRgfIvIZDc+pexatS4eCyO
A+xEt/C5lZhsILPipd/WIz7mpgF/vrl8TDG24tLrv/uYPzRzV11LbdiUG0okxLuUfI5kVZKT1uVr
pDccnVjti5/a+S4agiZLtpgMb1pAJj5PzNpa3kvHCLnED1VIHVftPROInNCupYzm4nEW34H9vdxZ
Cm7IuT1bHavjeuNc3K822gXR/FtwxjA72YULpSo7BPo5JQDJ3k6xdbEcd6WRFBYOolJZ+2oO9sQa
bwXCToIzrK3eyCfBDbQq5he/figZg6ec0ig6TRI8TkX30Q4EYCFlxtWHJJNzYm5oxDCL5ofhYWu3
Z+ZiPiPVgURb/DFcD02Le25+tGZCmMkBLLNng7lVSSxOS5qZY98Uwwgfw/UUr+/u7zn8yL1vSL0N
jFxkzsSa6T8jVu7WfLEthgv2Jq00aWRgJbZc9wm3gYW7yNVdfWQu7aLYuVC35nJuw+6pB9TaV236
VfeEF40lswJ2AInsUbfui+HbnwuDS1Iwqh/PlJ9qQIPrpP4yze5vPmWbNre4t7ODV/r73PvTSntb
8Z0u+Wudv0mHUXg9AFU6mxZ/35jQOvn/nPSYlx9J+UdiEzHtHj31CZMPOP1Dhe+VQfjaGl8LcyQd
SBBgdxnai8bjWyTjxqofnOV1mj+mCfeyB1tuL3go87NOu3PHbAj7JqJK1u+lEWwbHAIE5B+JPKrW
c8ZTgByGQON4t7nliliaaWXgiaihABLyywdu9iZuWN5RvM+5cbNVeIE5gVAAfGrkeXZ8no7FJh1Q
g5F7D4svtwpJrDTjW1JWN+HIy6iCj6x2cUs27j43k4MlzDUGxa3TBl+Y0zZhFVxBKnicUSrb+BmQ
4FCb466duotRVKcyLteumTyYjASHKdiIRb/aDv63knF2JKwCXSjhEkPsSZhJLTdhcWgk3UCJ6m1i
imNOgfFfr4uTpdiZJTr3ElucDdoZ3xUSwqq3NV4HA1GU2Fa0d8UmYEPtrDK/YXfZeK6miaLaqUeS
ZweetG7aD23FnEY433Ws1A4iNHJFeNM23UrjCUwEMymjtvOaKTpOkiSCjoiBuVOvRe+/xaH1TErj
D2oqRa7eZWa6TQx7q9z06BTovEbAtnV2DZznYTwwh3koUmjj1HhM++qmFueSztWLmy6H5j5lckaX
gnVKXnKrPBh5QpUXI4fwpO6Su/JQqUfG8VdyeK4jBp1R0qYVo/fkVuKxjbvHyo2/iQP9XOL0mckl
AfP1Lo6zS1YVv9huMCYI61ImzTXs4f9JQUiGTG5Mo/xNLfmtxykhOAdExfPmL1FbaTSGXb6hlbst
jo0TryEwwSPNa9FLGiF/deTeso4p7DGqOgc+4n1m3knZggwb2/ou8uIVzg8KuOxZlWwR3FtJaIJ+
+iEDBYnTbXBc2dbf4u42IU5oL9qEFEMgE1a6E6Jc+7w9ie/DjNNqOgNutYykKzwH3dUyFI7ggS11
RKVH7n+knddy3FjSbl/oIAIbHrdlUIZeIimKNwhJVMN7j6f/FybmzBQhRCG6Z+ZS0dwFYJvcmV+u
Tx0faO9APV8eRNz87APpGUAanUSxh2TGEi7EXVv5UWYEnTupod8WmdBbEHsmclrkF+8om5S7HFeR
h6bmKAhQ0B1Jhfo3rirQVOcheT5U8vuxoPecjSMSD37YZLRNSxJNYcGDWcsgf7v6q1f1P8YkoAsv
Ozdq9Nszsyf+Eh0EXBi7MX2TEQv4Vk2dAdZ25Kr8oewuDGNgAqn0LHP7dOiaU25Lz2Qnsqjnyeqt
oiiAvxXYq0IyLZon2t+GTnqZkp51a3lC2beRfgKBbREdJ9/Gjg71yKd3QA6jbi9MTWyz0mocvUOF
WljEVoHS7bohexKtsSnL6leLarKyqi9SrHh3vgL53DApRopMhZ3W1jd0WH0P+uS+V8H8pCq6bxEA
IxZkiFyd1oaxf+s1hMu+1rzoAeykmjzY1io4mFs/I6HgIRwVUT7sUm1EZRFrr3EtvbA6vgd6fwxd
XQeLgNyJCpS5082eIlsXSnd6FwW3mQecZwdPPN4JSSgPsGWpTVseiqMKCJovde+GbEp79D3IpUtR
/vL1Qq6OniT0/iGFEq/dVUNKVMqt8wgCQTv4nVqfSXmlPxVjbKAtldG5VBP7riiz4JlNQ9r5OSSV
2g80UvvU+7oKYlreFAiQtQrljUxnosQ2d9+oARFl7aE79pXhWatDL+UB5Y9UK5opQxrof6lx3WN5
lYfIdoQ/XRpcUuEOpBL2iXq09OJRQnRCo53XQgCq85iNphMV/o161eWnyEIMjX4fHUFeoFXbZUVW
jLAdx7ChZxeASZcVdD+VbH4fFAh9JL895So4tCP3ljS90aI6vaOjJvkSZijnzLLKjgEy2y3p6PxI
VwCkPOTf38zaHx+HzMjfiypVMfRDFmEhE6Xn0YPb4HrVz2Sof9lJiK2WjwRerYFHu27LraI3j3KE
UKhuci7j7u9i7O86C4VAFZE0k+xvfmAeq5YcW6gdlaR7kdvx2OhcFV2qD7s8p0Rbs++fKpeWLjKP
5cYLoGzpgXkmMY4ilZWsjA9+ad5iQI3+veIAYHEQd2l3KvelaEyeByl0RIngl/Vbie5k+tJBVZQ7
xYyjrZrrtMEZVncfyMEPM6LLzR3Hb61L+rdNvrjTcZ6q1OVNG2lvAgoVSebZp15LHqGi0TXs428W
R+bZRTY1bERiW1AStGcl1QxuUvVr2rIlcQ/bSfFwEK1yC0Al3LqN/077EswM7WxKEXS/YI+H3W1p
vVkFN7nG+ujEQMPpYHCrV/wdTdg7id6ZHacAiI2Mor6i9y9ur/8qyBT76fi19oJXVScjJAfQsqOt
1STfciA91LZuUql/YAull8pUnMArhj0Wp9LRFqYH4IKeV7XIyuNoDvQ3aX28o63qa9i0XyrDfcui
nL6a/k6V3McYs4WNVdYI/31ajMbS/sHR9NVTI1QuuC0kTpgqh6Tuj2hT6SKi8bg00mArJPlODzqy
Tfz3Rdo/WugpNV0hD5snJ6OPxUMlNakTsMvSAUgDvN/EgpYZxBpwFY99DU1lCG5tQqwSRZcdxR9l
H23heB58r7zXcprbjYqCrDTsh9T/3gj1NwBAkiWgC0fQA9g4hAEFCXBKTXDo/deErhCzjdlc5EPX
Wm9Gnz5U+LaTF8QASGskCBv1D3QY70rlcoMRN7LQDlLvUtVTBof60U4qx+OUX1Bz6UustRTYYUcU
CsdGkYhDgoKhMz8UdOB6UQR3Nae60qovhkZPw5TyqeXoLigi+FISbUIciS+Fn78UHXfmKs4fa4NC
KLrCBz1AXZmAkdq4Vng7yomj0NLCHhrednl5L8ikbtJYQcUA/BTq4nsktfeK4CVCokx3bXLbTGxO
U70DGngDgcLx0uyYD1QTNH28jWTrxh4JMQPbic3EyRLjpQ6yd8RJ3oY0xGPDBwzpthXD+Da6LS1p
FEPt4SYC6Cvl7TktrIMAnJ5kiD8Kld7I8VTJxiRFl+68wTyYICFVEuKFTCMfK6HQ0XRBrS+9U2VT
t4RvkkTjLlcHpy7Kk2ECgPAtWgKDSHhOrYVfhBd/TVt/2HRZpcKIqR6qBBSGrZGpwAFSVdx9WlQH
NWpIQE5qQSp70oZ6NGgM5bE0jZOS0lLUGLuoa25ha9yXotsDiN60cEh1vb2p8/DZc819X1nqySzG
6VQ5FG2UIIoE8z4qnN0l7JBS/V0M0r1Gw5FEow29TlxjPOxeTlVlvoR68SM17R9tOU4Voic584HT
JcnPPjW+E1FraBC5KifAG/YmQkGWYUknWlgNG6pd3TYq+MoiGG9Hu7iXyOsB9x3uzCpuCalLhR6u
joxbgvR36II7fQBlh6fauPXlbK+51mvjRQet6U51Up2NOKKkLWcvKTff1Jv4Gyg7WyX/movqWOoG
/KiCFkwI6E9Cir/CpToFSpwhflRv3MZ9gN/L3ULudOxlKFoYJpCVDiQiTZtUTaUherC9+oswm6Pk
Bd0PqBcGGQ3qT11hf9fGQgX+F6io4rGnRMD87toDQNuw3Yxd/r0toufITRHI6uLZNwc0umNjbnSl
+1JTUHzUIsk8hJ1L+x/ob7sHd6ak0l1qJWSrXCM9gEES33qlwrgB9pK/GQJ9KtAlI9I3UvEhIkdP
0qDgJMW5twoOTVmyH6FF6HjR8gqlc1cgsNl1ppz+9NupTqdDR+9f5WxkgrshggoQ7dUxyGqmWKiV
Ible2q3hVWgCUqSHu5v3puq92iNfG0XmZK7gPypBnH7H8cSm09+rjZ2cNAaUUwjBH+MotceYCv/3
0A19sPyemfyU1ZAuVLZ0bLPo1XXfSj+V/6r0ws7PEc5utOLUo0z5wKXlQDfjF9nraVWU6HyN7S48
kIMGi5mm09IG4d7WIeLSoZcb9456fpEcI4BWp6pEn2UYvthgrEEobcKUGHt4f2AI02NKtACrENIL
5IZ4V+Q9lCAaXXqwgPGXSDetA6wx1N+5Iu+5r8BynpqGyLjGhx5k0jePPuR3pZcqx67Ji5cIpyYD
HcSjLRAdM0hgN6lKeFLJYP1Mxl6bAnF5m9Xtbw/ZvKW63FyFatu3ukLJsDTl/LceDnT3eXly1MK8
viGkAegcH6Kxe2uJpcDpG/2zS8KAG3b0K6qjl6q2702TjtxCCYDlQBvElsy7y8PkOezdX6FXa3tP
6YD84pTChbX4izj0hdYV6072a7EzsrTbwqUgPq6xIQVeK+8SL2n2lTpMrYfIPUCgUI/1UuNHLHOQ
F7xtNJtueswSQMouQEGqZcjntTjN0CcBuOqkaKTWgJA2CzKuUL6ab9Ft9Khhyp95UjyUBYd80LMw
PIW2TK7sH1UTyCd6T58UCCynolZeSQvjLCFTTsrI8mjQz+ukTrYdrHRaq/LqgJUmy6y3A5AxRbS3
7akGY9l3gwqlspUEJgMsXice6LLWywBAgl1B+JOsrT6kr3TtqMCQNRI2eQgDJwhee/SFbLX9jeZ3
Pi2hRQBsAkchy1IfvDzuWHEAiIM8eQ96/2eX0vTcjHZytPqIFksNBEOOoTiJoCzmQud/U2PS1W3d
0kCoooTfVCA70C2Df4b8ob6ULJNjKDK92TZNpRIYT0J4e4jf/DDuh32shcPZr2jwzIWZHY0gQ8xu
xuUX6rbkCrXRehwM6U7jpn4c8vEbviTpMRJti6ousH9Vik2tWilMUiGdUoAWg5pJWagffnkkSgwH
kRACBYxUc6DgoBn6SgeAk0ZynOwL0ZXJTQB65j3ucEPamFpBDCRiJTqT4WFC1Z1VwTkn6aokdoVu
VXABDLFwMwLCUbc+w2iE4wHDHJUO1iLGJOUgljsQ5VLKpFkK6BTOGVpOA6FIAoN4yPhJf0VIybD/
VaT6D8mvOl4a5VvFZFNg0yNPpaSQRWu1PKOh5rsi0to0+E9zCKK5sjou3JHq5/deibjcduP0pq08
HIioBWuJUTiU5SlH+nhgeEb+pikh6Z5KOvGRSLBUGfK52i6AJ2AhkqLPmBCWVFwkeE55Ej3rcceL
n3ZHlc2JZJ5dP+oRB2vVamzFpvEBEA3HFtG/RDV/sdbR0Fehgb1KBoPR6qsHs4iQrmqoDjiw3/wu
KbeeVn7Yps6yGhHexAayTakY34iUIm4dBrLzSvurl2K6qfvxnnzVt1AF2qEr2mOVKdyocWUdsONx
IpF7Pzs3UumTIVfsCrAKgvLiTvjmcyDp7P1F9RdlXNWhOpj9tlOWC9JI7w6flfAw5nAX2lDut0ma
mXuWrM7f1YJb3/LewGriZiMrv90B3XM2QJoTAwBj7kFgMoEd7tTEQJIeapiDQPLM9qRPRuJsaAJy
jwo7bXs8dERZvXe5VUJ6tUPuzoCldyaJE47qml2jj5KB5v2+MVAbk4L1dYgzBj4a29CQfTgZ8pQO
9zvlMeva4RzJSEq8yqTY5OXkCWGT4dVgR9ZdRLXkPaOr7SbUcxmmo4laTzPrY9bm8Z2AFvqqC9GT
sZWMZ693w+86XkokxZoQ3UMdH0dLU5wyy61v3qCmx9ZH7CNCitDakEr3qpwgC2YJ/G5Lb7y1Rr5H
7lblXRXZ9Fwblf1F60H4BX5Mo65H24RrlcVzZ2TmmVtncc7AWXwpSwuJfacZLhoSCeDmKKB1lCQN
vpRxXJ+x4B3v7KasHaQtZNiHrKTEGA9NMpHYG/yWJFs1nMBXEZ1lMORo+01VtT8o1FHeXTfrSaEX
nXpohVEiCLXr10ChPWebVwPp6Eamac2VQnLepH86ElHoiScVJN4d8KCSWpmqaxQ87jVPqjgh8LnQ
FKavj+EX2y89+rLXOHmEZN6LA+6nJhpllNPmIQqUkqghwPSiLI2XvEKPX+v9Pfi7naVbt4OSpc9j
7dIR1saC/7zMzaObRXd1aJ5cHcBx5GXlgz80wdHQxX0rB7CJJtBBSgWR7eVHDLx4T/pBvvca+wa+
OPWirvqdW7QL+3FHaEIfRQjAYRy96DGLoQG3OvUutZbBE9YuLlS+coul+03jW8+8/fOEEUub7kkv
kPn7VoauE8SJ1j9rCCQsObsZc2J4LH1yULUoDb2GwCr3adxVY2pN6rZ2AWzZUf0gh/QOVSk9c7Wh
3LWJB4l49L7S731qQANyl/mLJt9kJ6fGS4rZitsnwVbJh+ZAU0F5rD0rx/LEoONLNr6QVMFWe+BV
RXqvvEt+lEGar+sjl/cT7Rk0A6chhmCqBHQBuQ3sIfdd5MP4u6077IR6P+i4pcCC6lw9PUrsP1+C
tFC+hlo3HA1ziP/SQr2iyU1liW27MqAXz1ejczMKXr4UKLdSVHT3qpfaT5lZ5LRgVxosEMThZOBh
+NIk5DVEyb2CKbUx0DMfcE3dDVU/bNvGClH2gKqe9GsvrSm0JxC9+o++c4lW5MzLqWzmZqbe9xgO
vsVaVaPekUaFI1kaH/XaUo41Yl+CVSvyapLqsXjsQBbvFaXWvgqlJVgedEomLII8B8fgud+0ME3d
I1eBaVOzjKfWMojdApBDUqH49/WYlDsLYPQemX77psqTL4TZyvUTjXDmHS/Q23lSZkR7IXvquWw8
2YWaXSBjjQZ2VTKCqX7u/Bgui1IQi5C+aDvGFkHBHIqxT8SmrBfnhGqkE2SC3ALh1aPLqfRLlhI6
+wRSUH0Ltjb/nSQEivs8S9PBwcJRzTaxL5D7KGqtThIZdV+FsUkjkjK8SxGiRVPQuTMmNJN6Xqrd
08VfnjS9n2SgYN3Gxs3vOm+EJkuXoYcUcAycNmlSJLi9eAxM6JFuEMTHigtRuU8Go3y1JS1Td/+P
TJ2IcZotHUuBT6duJdpTYroCbJDfKphUCbAU9yHcfnZZr520iUhhAuAA3zCdUy4kdldlC+A6GwRf
QmCsQnm2KqiLCptlv+LMuWDQ/MmUb+YlS6tMGjTAqRzJiB2T1YX/onmgfXbXCxSPxiuGRisGrAt2
soapYk9OsG6AfZp5gWI4iBc7+UdHp9+KnsxJI70v2f+uOw6KxXFsS5i2KmzrD/N1Q0e1WSEwxXNU
OGSckQPG7U3scNnd9HvqP353W33Fq2d7feClcRlOs0huC1VY079fWNlSkicSrHFyLIDIGIrpjKSn
AlNZez6ZvzOzvDcswaWR7jq8ofXZpxOJQYE/xrhRJmtBjYAsJsQs6J/tD7ex9pX/jnf6zlzzKl+y
kL0cdvKTvHg8qynVvgUi5+TJ9wB5vjXm27J9acIH36XfBM5k+3D9ha6NOHuhOZz7PHT5kNrBOkPW
OILZvK0P1Yqt8uKEuXyyyaP44snCXtO0WFVkxsG8gTYMyqIHglWoONvkJJ2TX8BioR42KwMvOnBe
fMiZ86jHdS1G5ic7BrgPxKKx2Ojy2qwUa6NMO8HF02kGJYdM4y22Dil5UAwOzLpxJ734X6AgOJhi
6LDlV7aXRePfy3c6X+xUSQFZj7KDrlni+oiV0t7fFgd7m2XP5kHerRuXL1hJX64LY1o3Fw8Ko0fp
CF3ZvvwXodILgJabkBh9YLy2BCe75D+XIMZlujAUiy3t81A1SZtGuNhm+b7+MmgDFNRMPUhVgwiM
ykwzIut2uXxCI7gpNR1olrsyd5Yf9j+/wJ49LF0imPPIbDYlElfqRO1PPIa5p+K65cbyr+sLUSyu
RGohqhCqYRj6bKbawyhhysdoygFkEMlG8rpfm9/SF+x/TvYBYHK0VW5l7upc4zee06y88MU5rKtC
12yZBWPM3neU5BZAmVY4IzXdIQVBt7LVLO7d/x3AnL9OpMV1CIXYkcfnoEaeRSo6XHmItTFmHtyE
2pavG2DQenLvxCAkOyXluYlia2Wgxblx8TDK59mpF8QlIygfJyKcDFs6JowSVFC/M4iBV2bG4kq4
GGt2GGm1TgZv8DpnDDpQp1DcpIBkRiuifYCvIblmAn0LckQycNHWxYcmkpvrv2HawGaLEdwgR6GJ
xbkiy7P3SgavKcqyJQkzxh8amit8WyheQ4HVoVDgRr0pcKj7++/406CzdxxIvmbSVN05rgcHS0Oa
tOHW/MPog5cCYtDKaAvz3wTqZAvZFDohxmz+j6mrqMBoOaH0hgQHrSb0Wscr8cuCT7Op2bQJGzIA
W03MFnnZN20Mj5X4xaglFDXUzi10B1H10fWV6rSasratLEzUTyPOjqa8A5Apeyzrak+yo9m6T95R
HPEv3pR/3QbPfL17kPorO+fCMjRJQZOFUi2ZKTN7zCBo7V7VcaeLRPXok7ChN4ky+towysLKMHUM
tnVVlRXF/Ne/XxxHkkHSZ4gL+gs27Q627ZYGBCN3gid/p95jL/6kOMmu8klQbd196wCcsjbBt+tL
Y2neWOhYVVuosqkYswhKcs3cUmFJObr528zMU23IKxvn0qSxTBPskZA1aiaz9W8oLr3DFIYcO4yU
D8R2/l0b6vVJr1FGRJYWkThHZ3L9sZbmzeWg02NfvFpLGqwmKCbyTgilRlaH4Xn06wborM+AcqWQ
fvoHI/KqNFPWOQbnB5BuZ7ndyD0X4ebn0LwjjtxU5keE0ev1cRZf53/HmZ9DXZr2RQKq22lHH5fM
R41slU+gTXswOaV/sKuQf///D2XONk6Ujj2Ntw2OdCa1VB/7L6Ow1oL4pd35cpDZRmmUSabluYAZ
h+xrQy0Qt2lvpzU2qtN+O2odsnBt5WstRZ+mxRVTWNiOsmvO5n0W+ai24x4h2yE/advqANMBKt+W
DstN+xL/llYm5OI6uxhvmrAXE5Jyxr/HA+rdKj8MVErX58XyALCGZL6Wzub8eQAkRWEPPr11BP1i
1C7xI7i/PsLSLci0AYDawHumYWbvTPZzCRFXiDPF1n6QX4d3/xdt/9/9b/Y7nXjpPn0CQDSqKw+2
tBtfjjp7c6qllW5gCsURwMyl0bxFHBRu8IjtVwZamoeXA822/b5KyjxrELT4wn5NFQxV9KJ9z3T3
xlesYyX3v+mzW4mOlr6aLYQ2Hacwpf41TS+mRc7F0mrHXDhCMeHHGiaNYqHm+f3h+rdbG2f694tx
pFyN20xAmTToFtE6ukbGt/9thNnk0CoDx4QQroOpxb9UmQWVpPbKF1ra+2xB+oR1a5hc5T4/hdto
ZTagg3C8vv6IcvNWJs2Jc1v/ZuOepQbhyltbnHrCUmWDeW/IfwRV9gCDsyJ0RTN+kjNSgCEy6OEf
bA32f0fRZzeLsq2BEEiEG631U5b+qsa/rn+ZaYHMo9/Lvz97a8CwsKeEvgQm+MuAdiNDumLoCr3l
3f76SIuzTEHwSW8nGZF54DSiEEVmqhC2ZFCfAs97GmK6564PsjgJLgaZlvHFVDbGoQTpys5ddnH9
S86wbPJSpbivpdq61YaKklWR/qNNyFbR+3KNQJg1m90g6dWkL33OKGgeufVRZjoeHR/Xn2zh9cGD
Fapl0BjIHJ/F8E1hdVTEaj4UIPlK2+iiXQngl0bgGmTrKpdkXTZnsZiOCHq0etLP9GvsbRd2rk2o
tPKBFOXPCUduVdENy9IR3c2XqYJR8xBNz4EACCfJHRkrXMjOKtBOrIg28MW/ckffod50XGfcDjsk
nk727frLFH9Oe65fMtJLW+XOx8H4eZ6EmZvrWhOR7DlaT/Yb6Lfd+LP8Jp+wGLtXX+nn3mPa+bwy
6p9v2ORupBHqklpWrXkeJAiLslNFOjrxKcWUd6tSK4NbseMwOWhOifU1Vi3O2ka1EM58Hna2KGrQ
JjFaOEj0W+uJntqtOEYv1k4/AFV4ARa/Mo9Wx5u9XCkJ/BZm1nQvUx1qsN/oddf3NIIey0PxLf1t
rQ3455ziAXXZNg3FIMK2ZzNXjnTDp9eabJYzOvLevrEoDn3Vz/q23OZ3ydrk+XPn/zzc9JkvNpks
co1SzXCShCDa2E/2ZBnpNAe0FfaeDwne3x3tF3kX7s3HtZe7OIUuHnW214zemJheT3KmHH+b40Oe
/FyZo2sPN4uohAZdoA1ZGcO53aGE+YWTETdq/0e3C4+Zg5zoUByvj7n2TNOmfvE+gygAAs4V0ZHR
hoQUsmyxEkn9eSx8/mKzFZAbgnatMCCllVXwI541jJ0Hs9woMUrdfDhcf56Fu/vn4WYLwI5KejB8
jZqibEOyHIZdkWWOCn/AneSJuE+RX9tmUnOGu3wH88TBg+fU01UI6WSb2uUurHN7N0CL0i3IV4Bb
K1gnBb2jd9d/6vWvzdHy+dW3EapTqgeTtduvKvmlazIMx3FlzxdTEPE5yGBVAk/giiNPObZZkFHZ
NIRYXUl34K7d5R/6TXuMbiW6cTeBs7ZAxNJmoNvo4GGwkDuZH5TZ2NbES6Px790neZKwatrSOnGb
7nFcs/bX3+DS5L0Ybp5Jb6WorxqpM5wM1bddPnb0wF0fYe2J7Nnry+vKz0WJMXe37fbaNtpn7N40
XZ8Kx/6+WnpZmBJCVxVqE5hsExpO/36xGocs6MtK6w2Oxt6JviRH80jP+i7YVjt4v4LTON1mKznY
hfWp6DKpLlDxCkXe2YLBRaJqA1FoDjrX8BUnJk6myot3URBBOJ6aFwwFRtL197rw5S4HVWdzP9LS
kXjUVJ164n3i6IO4V/L+wSCcSYpO3GaQTpgdTTZcLKRLMGBibbJxaU5jMZz//nNcDjE958UH61LD
RjdKp6jWWLsAe0yb5pDrQ0zvf7aAp5P1P08xmxNVgYRVqcfOaWiILxCDZUgB6Vdms4DOWtwOSbzr
0KZfH3UhSPs06uwoqg1UKJJXqI7AdDkYoOCV3a7yQrbsdHd9qIVJz1AmaU7sFHRzPgEjlyaKVuoZ
Ko/Pvus5dDAcgH/+g09F7D5thoK80jwP0/tprcGx4w6Ex5ASI29eC/aWVtLlCNPueDEZYBuTuPIb
zKM7DPpoNXaHtxzTtMxNNx1uV9df29IXMrmdGqT9abKY33xM2kyTNuO1qaODx++j296ksb6vfd25
PtBCesmckuDwOBWhafo8FyLRMNDpg9aRDu/2445a8HYU8BbYl1AQH/u7gJaUg/54fdilLYILqyY0
7lzaH0n4Xm5NwJewVuqRfjy67hLUQNeHWLgQmQqaDxQn9KEoHJSfv1in9HrZyBMlau8ejANOd8O+
P0kO8NltcEQPvKXrfANBx3rAShYXkKP1xdhf/xFLRww/wuBWLqsmZaLZNhWnBlEf754TWqB43DYH
60Tz/k5r0W9ugt3aKbO03kgUInVBzkMRZZrGF9M0boSOMwwJIaX8hTrzQCcqLRTRyvRcG2UW9om+
NkUds9wUU7/rW2gD771srZQwlubI5aPMzi4FeqBr4gTqtD0uIFIExSeX/n6KgUli83EUixDqj1tz
mVl0fkxNkcjavpEQugnC8qn1vJX9aemF0YeHqtekWI9i//NnicpY08LGQ/vGRn/woHrRhHeURbSW
rFvaOC4GmkdNoSJrwDO4/5oSdd0KFIcKgjf2HlwoYdfn9uIzsavzP1Xn/7Op1nej5ZaKrjq9CWqs
0M4RenEMaVfW8dI0sC+Gmc212oVBMw3vZMOP3nyOUrEymRfX6OUIs49DW64mh2mAB+Chey2/4zf3
E72/2Hpbf59mW+3vZ/TZlf77RNosPtJkQJ9eraqEndkrOvtqE++Qvu/Hc7fLdsWzty0Pa8fXUu7g
06CzWBeuYx1rBq8xvS0xIL5BOumw9W70ZK85XD8P7v769Fg6MC+fcnZgKv44quOQ8lbVzPrLNXGI
N5OkPOS4oNM1gY42xERhZU6uTBZttt3S36vhCIgnoNa4t3keYNS0WsSafvg8Zrt8sOk3XGyxPeUD
t4Z35+gPyT1WP9vkDoKBU94rm3y7pkVbSqh9+m7TKrwcza40uvwYrTk3nM8e3RycW8ZtTwZP3ZsH
6ZDspJ3+cf3jLSiLmKMGe9V02ZMJ1j8PWzey13HAqI6NnfVBfo1PPZNGPeI4/mDs2rO+b5zkhIr+
aKPE3l0ffSkqvhx89oZV6AKSUTF4avkvcoGzOOoUEOfFUTa8Q6TadK7qkLOzL9fHXdjRVGJHVVPR
IfDMsx0the8f2o3aO3bWbuDww+LAlmJti55+/Wz+MIpGA5mp048xj0tsTdAfO0SDU9HpboZ07YRr
GeelxMCnMaZj4mLWFEraQA5k8QWvxhk3jqfoAFV4J16V4+rOsvg8SHx0PhnltHmsStsAAv+SsSZB
BUwe2uQ2U2YLv1R6HYlxvJ37++9/KGHoWANQJlft+VUa3Acs06QenF4bDxFXpiIL7y15ZRouLQIW
wH+Hmb3F1mvAqLQM06T2w0h1F7AoXlk8XOfdRuDWC28vfDgu+pvne09Ce898WlxBvMeTa+dbgP+s
0tsQUPK/f4P79MvmM7XHYa6Bm+oE/XuZvFjKBw38kbwSpSvTSTSfqpcvYHb2BiWokAH/q3+nfNIH
rO1wrINJiIfRHhbIpt6mT9IJLBbNDNWNtJ7zXkhxfXrS2eEsyqD2AQvzDby3zJb2eg75sQEGY7xU
GUw1EdJPq5xdPBhxIjldn2cLIl3zcvR5ODViD1fVLcgO9oRf4w5uzHt0SI+gel7VfYCJwWZtOU2v
9I9XDtmTuwIV1z9uRkmQ+8BTeOV69jwUwEPGcS/puNd2d62t7Y1sNfxZWr/iYsTZQV2qvq+5BiPW
b9Vf5ak6eHsPsPyu3AOMxkR3Ax12JQRaG3J2ukjZWEluLBEOe9Sj8HwERxtsrn+7tTGmf7/YAgF8
GklWukRZQ/B7qOubDBjy9SGWIkfyDf/agUzTRID7eQzuQB3y1Hggcpxk1MCDs21wiE64bB4bHJY+
ro+3+EgXw832I3CGZdiFkca2h5dKMWAzGO//tyFmG0umD0GgYI7j9CFsSVocDa6p14eYfuUfM/zi
KWabCo1uSD4mr9hAZgJklaNhbwpbZFtVX6+PtLh8kYVpbOE2vcrztFCbw9gQMXMAVgq4K22b7MMH
a9eCVQHnslMpY60nypWlJawo1GEN1bBQbc62LAqjpulRLEfZ7x3xthXVIbuHO/wVlANwdHEsaMt/
Fz+NZ46Ofb6FFVnAoFAg4e47sNOb8h3XHkw4DyuvY1rJ8zd/8cPE7OIRCAOr1Gmly4fRUfax4+78
n9NsVY7u1ny+PtrSZL0cbHbhGFX6n0MTQHcet1tsNXa+sXI8Ld1pqDT/50X/a3leLHG5rwcNDyrV
wf7KAPrL3uU72kdNGL4jFegAFVC//29PNdu5uMYXZlYxJKD/Hqqk/oIRxtv1MZZi/k/PNb3ai+dS
qwj7HR6NC6J3Lye7+DGhju6d7W29h5KF1Iwr4lbarYk8luJfBR0buljUUagJPo9rDyoep3agOb4s
brsCQqR5p9Ti28rjLU7Di2FmG4CWq3YxhgwDgrPcKHtxTLaY1ZCD2053mdXC1bTe/pj2F+PN1iNV
HkHPS6g54UDCapPvcJG1zsY2dECDN9vxy6BuaD6cNoVwg/3h6ntd3BBQVNuyjNIEbfPn95pbiRuI
Co89iKPgR0LvtpGBIwZVh/NkHH0U6rSXl+naPFqKnbC0UGyTpjTDmh9PMMtpaB5DnTs/JD3UCS6d
U5M6ITyv3VMX3/HFULOjyYCn4JWV3TtjG++FXkENz2k9q3TKd+kLADJ8NEWpwLtqm39yCl8+5mza
ws8pjEHmMeUzoNdNdTfdPiZRqeEMx2Klorb4LS8edDZ5S0/vkmpk8sZGbmz0QT11XsDxpQOhQm4K
0L52YNsFKwH/4l5HrEGPj2Eo1DlmoUZo4tqRJNngGE+02+zkjpbZvXICX8wxZmZbunnpOb++UpdO
apX+BvzPZHRL847GPIwDSuWc1ODBtnFz0gHPFPaLov24Ps7SUaGCqtQm4ZL5R3bUT3swwzBQHDqj
cVzUtnK/Fg0uvz+TJiXk9jYlw9n788GDdImBS/lU6y0f868+eYxm1+9hgb97D2ubztJ6IIsgG+Au
yTDPK/N0GDR6K3h1PbyCpMOdtQ3Uhyxu7+08vzM6cZK6DEmLoa18s8WYR6M6b0+VD1r9ZidU0jaF
DSxyQAdmnLGUMY+hYzyC94AjdarvccUI/M1avmhaYvMtFl6SKst4R9L/OluCPqyXhDQ7M6XVj4r0
tbPtre0/maSrLGtlvS/NSsgz5qSH1mQx3037seqYL6Pm2K52D+6x2bdlcItHIvY5qbISxSzOG41G
DcOii+LPLibDY+JqDXPTLwm5t/I+2vsOBlmNI3sHfO936w3LC3MHF1BNI2jV9T/1goHAKEbqwNMV
yrPpQuu6TZLqttJbjBrpPtBhLJnp37+RMaZJOoV5M0npPh9RUWqLMVOQP6V+g1vufbzWDbYQW3wa
YAoKLmKaEQsk1YfY5fjF6CRIhGQlpf1lTdOxlLL4NM5s+rM707vkWuwlZKPyZjzpBsqkot2Cad8M
r2IT7Ouf0HC2HUYpUVnturh9EvvyoHOXX9u0F6Yq8T+pRJ1lIaz5TcDs014NsfpzlKfkB0a7xTne
Tc2ZI+2a/0fadS1JbivLL2IEvXmlZ5vp8TO7L4xZR+89v/4mZu/RcDFUQ+foQYpYbYSqARYKhaqs
TBMlBAt83XYUM7PUva7u1jCd6ZezHoM3A0g6pFhQ7wUptiv4/Qu0i6yxWl9K6Q4zuPbwErJWvBMI
/jBM+VHJl3JdzljxcIgfRSs8FDexBRmt3gxdUJ5bXdBb81P+xDLM2Gn6KTBgpFIdeiwYhEpvfN2D
sXcwapBRCOCeUxVGZrW7ShkgF8x8YDJPpC6TSjCaXuu52a3Fn6LQ3oG6ECQRTgHJzkbvGUj1vZMD
wJAB/DCmQEDR8OfJifum4Q0Bcph8i6S/xHsSlCwqx2Ke2CtmIKqi+C2QZt6nfl7bJynkrQaMHAFM
JiNfXI+GI5uQpHdqT2fEm703DgInwXWjv4Arn7oxwgzibN3AowruvLNBgALZaD0oULYv4OBE8gal
pziY6zfwsbGcdG9HddKGVWEec5XU54MkKwjZKn3BEKVhRQDn5yDKqzow2VWITbNicxAkM1Mo8thZ
/a0FHR2kwCBiXOGPPfj8WTOJe3e2rEtkyFMA3gPouj8/MUjTuwpZBAlavLWE8Xm1wbAJ4h0HpSWh
OZOxfGTQin0979pz461Z+p2p8hHM5kBvziB17MFnkgyguIGkxQD0cs/CAu2cUQVgFqRfkoGyKj15
Cf5SzkCmDkRfddNnF7CJgUPzUYufr69q5+vCDK5rLA3yjTQYfAYLGMZHYaaDrMlw03R+xios7SSs
f5igHgFLqfYTirOqO4DRg6918P0pEJO5vo73IE0lVX9YoQ4+Ep2iWjNJcdMOHT5Q1wiCaIIK3lkK
UDKqdxmo9kFI5KoZqya8tz6gFPFuxJMVtQDKH2tFqTtQFyughFGgt5hltw2iE8P7do2QfpuiY4ga
5YY/nX5YAJEUhRigfW2yJClDUzh2r2/hnscBevaXCSrpGKHQA2VgmChnJNzGiybieQ/Rq5qPGPFs
z+m2lqgda/O+HvkafHWJ0flaLkCedpwyq+tr7/qSdt6fAGl9LIns6iaP4peyqdBVh1MIYKvLIzAQ
R82NNox+LYHWN+KiUzpIjH3cdUVBIngqwMQIXOxPq4MmYF60zFZX6/CQLw2r4KBChNaoiuImL/zi
8tLi2ieD+359tXstOEzOoMiHdyhYLuhmaS0pzZLqAB1DJXJx0PrhoJ9leGNogj7P5jD8kKqmCFZO
ADYyf3xGeUz0WcWNvaTyj19B/Gyz6UUiRRO4/cjgBVBcTn7p7dlGpQHwXSIzBCCFbBK8iAB1Gmj9
vrAKc3v93D9+ALX/fCGv+aQjFMheH0xPvxlw+FPmTj4rad25FP4wRcU2AwnrACpv7Lj2uqYeD+Vl
4Mfm9jZrHxgfd+/QiAC/Ah6KW1ik0+NoQC+PJ/hr/VwH8St4ApeflRVBUQesujbqYm5au+CkZOEL
9lIdZWOYTo8hyhpnQEVjO++yG/05t8PAwCes34xn3mcB2XeeczCG9xxAiJiLois3wOgJKQ6rCpKW
d7qko+QhC2bSJe1v5ocZykelrtfCKYSQkAJQb0YmNIvzmn5jfDISMek7absY2hHrrIkFqKvCEePb
yJfs2YeK1rkK1jMXsBK13SUBlIfypayCuosKqtDVTJSuIyMAzU2jt1CLOUTTj+sr2ounyLr+skHF
0xbEp5rYq4orgpYy/Namzyt/Alurla1HEciT69b20l5cah/myJI3kWSZqqmHYDi+0iW6BzV7ddc9
6V/qY/68Whjnnh7HJ+i8DWb0wjC808r/wzDlHqJkrOIU4/2dQNWwLx4rvXGJDI5ap04qxscxEs+I
/vbQJ4w2zV5A2S6Zchm5xlNJJnMPLdqJXXOfDD1ii49aklUpGmuDSdbwyUE3G0yFrxpz37UOjknE
lDIQneQQeenb73YJK1LuJTCEewlKp5iL/jR4i3GOfJZ63E0RVC8k3lHiyGF8td3YsTFBrabPuFip
x3V1ARhNTOU72ofqz+TQH2ugL3gbfTuz5ZzVAZWvVbIfSuSAfdrMjXkqAx2SVuKSFStMT5C4cJOD
4dROEZCrLnUim/Ue2Y/LH/be7+HN6cBM/gDEND7e7ydoZ2H0j9ytykH1owsLhcA0R2WgotokE7+Q
5QXxbe3OPoTyvCogpZGIOc+0bw1ercAFCTMTFc1WAcTc64KjP75OTh+QzRxc7g6ig2jlsXzz05MS
uySgkgcouI7M6RPwvBYISCoFzY16NzmSDSR4hTEjN7FGBxJCJi+A8NXpvzD8lY7YxCqWqOGBh4j6
qeA1rdzQKOIiko6sUZnjRXmJ7fplPqRvgsUdotfMnl7E+39nlb7OweesLfwg4lL6OrsYPTZrFy/3
J+I5+dvqQFbSYaUQ9MF8Xyh6pajH4OmCkeM/43iJ8kK94q0LkgLpxEGwp61LZ5zC+w5z15WMul6Y
+VXEgqTt7u/GLB3F07JpOHDMoRoAzefHIb2fhKfru0lHNXplVLjGwGgvR7OOAMoNzqBXB60JGY+l
T0V1XdZQvCc1AJSZwPZEAREwEiQrdahoqIsuGLxLnOzceIkHwcFT4xYXgXEDifSaaHvUQa/VTBZG
VPMImlWBMtmz8D28Cw+KX3nRWT+pQeQNr9pdeYRq9P1yKuzSi738zJoGob8e/TNIcrUJb7U6iHG3
4GfkDYQwo58qAGwRiB6vf0CWFSrO5HqpzTPwcG4Rg1u+G0CSD811yJhfNyPQmRO9GipzMhKx45cG
q0kAYueBJlFR7s3tygJDX2crh9Rfz7UVuf9g8J5s1PZeok2TLdhs5CiPGh4lqob3GG/1QQn4vHYv
24aXO6QFazNWSl+DtDnq1I1GJVXlCHPRs/Zdcd9fnpb8CPUu3u696MKcu6eTNdogdQbLSV6kERwb
oBV6zPgEAq0LlMN/6uJtkd3w8q8etTmBRV356cqgrVLJxgSkORTxQJAbPdeimf4ggDYgBkanx0gs
RAii7zHeggxvFVmbS+UYLZdhUJzEAmDoGqu7n87pBSzjilPENiAoyIltDCi6whntRFs9z1AM8kHP
xka/fHrlU+vXqaiUrFpSR0CFI9vJbsYg/yFiRiw6qLeB/tg6N8BgQoQb/wKm+eG/pgegjVMhCllI
I6MtrLnj9+5XjL0HVXBhom11UH4p3uwQZErHwDIwwqJOxyOMzUL4CJGia3+201Nh3DEODiNE6FQo
WjRNjjOw/qF6Y1xEC5Azez4qPiHmqE6AoTg55hdID4z1cvyEwaO3kwpOS9vWNSjdNZDOgpfAzFRT
ADK98NCZQgP8cfLC96gB9eSvuols9qDeT0chgHArftXyEtkscgtGVKYThlZKUyB+4Vx5WZrZcNaG
71xxz9hvxlnSqUAliqM6jTVCMuhfrNWGXI89IqmFABXmG0uPhYX5VBakd5mKU13Bh2o1IE7xeB2U
l9ZHSyWoPYOJoNrzVA15paxjYuLzU2tSZq3kQixsnm758ViILM49sjP0jbI1QMW+Whhy1IPweUp+
vNdCwYPMuD/ys2gZmF9iXCi73rm1RsU8KYUoK5lAcQ2fPzQ+6GM82YF0LXjDD4UFGaLKxCvPuOlc
3s39BOiU3hWP0E0w8xOb+oR8pStr//TqmiH2O0NCwhXGBw3E7AWoM8aHsoCEhb4E112UzpuJx2xW
TveAmmocIPSMfc7CyBNk7V6s0XubU82Wp8Xq5xaczPnTWvCsULR3NLaGqVi3NoZuVDIWObpQG7S6
sxGZctDZTVC4EKeJD6wXGGtXqdg3CEJeDUqvuXiHvY5dfKm18DzqK1CjILTL5Zyxs4wj8p4Db3Ki
KTHKuA+RpPT9qzg+8iySJdZ66JyrGhJJGbGBhcqbBWR81PywziK0+EDtVDJ63p8ADLSfUJFszHQt
hwwDIkts6Qomt1WreQKIadWs+hcPJj0HEhmButjh279zUCqkKQMn5TyGM1yxiNFtH7w81M1VAEeH
6GmJE8VvHQsp/ako+HuxsgCqTXB3afTd0M0tp4N8iaSzaC9EZuYUXvnCPSkH4BmczNZutYeYyQW/
7zAfVqktDnsA/zSS1dbdHVdgFA0V1ut7uXfnaWhV/Wdd1F5qI+REhlTDRwxRoIoa9NWh8hCyzEjk
7H4OYB92qOCtStAJMngO7RnkykM9m+PcHqCkYpcQoNLW2oEquy1oP5Q2sqJOtnn1pu3rcwnRBAyH
24uYXbhyDJIRgJVaPOjJy8CXh0SdrUEDMYzQnsoiMRc4eqKlVlojFwPVYlKV3opmhWCwXnD7lxFI
t0DdC3pKulJU6KkS9UqDl1Veuk30IIuNBdWvZWGhIvc/0Ich4iKbmDEYTdYLJZxd6WtzEB/m9kcK
2MF1L9gPHB9GqMAhRFkNITysZhpVWxyrmxUiP30vl4CyLX4ScrN13SBrVZRjC2kdQbYIqypxWwJO
AvBlUrLe8qxvRPl23bXqlIyx6C7FZIUj9zXX+3sIpZm9UjI2cPdhhlmwv/yB9m9uFKqihH+vaDwq
yj1U0ZwQBB1TG/TcP639kgfH50P1YZTKUQqp4GIIm5Lcbgy6u9hFSzsAmdbTP6gz7713NwukJSJG
SCHNjQK6LqEmaogjtLHuuYkzm9A12kOUo6p2J3PF43U/2X16bs2SLdi4vxHy8TRgDAJxF4in5wRi
GBb32r0JdntJbaiunZS7+S4JZieszOG2vBO/5WfWY38/DP+1zyoJbpsfAXafUsF0Pg57CDLpLA5v
hGVi8VezjFDJSAv++yUpcMMU7U9dTkyDRUS7f4eBQQatOoCedZrhYlEXAcT7eHCN341TfNI9PKNJ
W7XDaAVGO8goIWlRMDvju7H/w+6nCU0oTekJh8O+HIZnCINiSKazw+8Q7LVQw2dElt1QBq5QFYwX
MnD4VCiTyhVs6nOMRXJfEbxtSeDuC0VDjpAfZoU1KL6/pxtzVCADhqnIKn4hpZE6EE45pHbml94P
Xe2ueRQxWW0EqQct4evHYjdFF2WdJ6QoGFqhfEWCQLpWDbAKoVewL47+4DaB6GuMfHW3CAyemr/s
UJcPmqB62DSwMx3WV/0gYTqFv53vjLOM0a3JX1mcSrtVYEBYMAoDRgNJooHj0PDTZfTTNFd7wDzg
irGJ8MLnB3Azd17vK156L4KMvLE05Js/ekdZTECEtcwXXdI/xBQ7w5s+oTre8z7MFwMWQAQPaHIs
QIWEvhjwDCTxZ7hJDsLNaokuGVsxWAn1XikGcxwCrwO2Cpg+dV/xTQwmyBWxLj+p3gzhA8HXoMBx
INI/9WJFgXIgOM8ktKsXkVHvf2eL+HSXoEkiy+iXYiSSOjepmCwZyOzx6hufqvHED/4UHWrwtmmQ
jYdMpqeWDic4mB/gWqfTzUwDvZYTguOiPKnakwoBVV3/tczf1oQ3Z8iUDfDODEwQ5hADle8Y/C/o
bqkvg+Ybua8LEPU0Wy1YNb9djktxjDhnwn8fHMimS4qvc1+LMRAwEjw/SNNpkhtTB3RHTb/XgtNg
/oQToYdYXsLsNGY/lewIkcgqwt2g3lbZaWm9DJIG0PV6QY+nbL42w5O8fjNYagqfGoa/3eNj16jj
b6h1N0wt3CMNCHAkDBIAY1HJsUQ/YjYMpd2safONKAdJklqvsxB3cGuj3WyjUmeXr/0rRMIbPz2V
gUHiOYhHVLt2pAO2wW0dQmGKP92DoNFLj4mro5TXHjjmSWH9NjoBklYetyP8pyoEp4p/tNJyqMTJ
ux74di/JzQ5QGY8WykYapbAyirdgbTdTFm3FfsjDnAzmgcCp+wnnq3BSVTW4sHDg1QPUs/35WB/B
oGkLTnlYjswGNwnVn87dxh4VYkNdW3Ow5hEPApYT3S4Jo5ao5idm7Iu+DA0Lxha+cztes0iddHmq
M20lTSH+ED1Xb60tHsRfwLqoZnNDktb6sbRXU4crq4ZZ3oSX5dSDgGgAsPVABiL+SS9813s2u0Cd
o7kM5XhsoD1SzeDbrVdbTAdzSGvnuvvs1ywww4aRJMgBfWJjBRM+hEdXJFmAaiTQ/QVhDujevgwS
JJ1N9YHzoG9uq5q5sF5Y+wv8MEylkFyB/qbCJbrbjpythppdq/DeUrSvL3A3MZBBLw6mQDBu0YMI
paJPmtTDe2Uv8juPcyRCrs2kqpJ2Xx6Qc9GJUB2GyqhIBI3SQSkzpJKwk1i+fkxQTyaexN8ZD4Rm
uxzMyjOc2UpvvPySedDihsZaE8iAw0SPaI47k8lUxNgPx5ufRQWhtcHUFKeRw9vcJhXkskd/5W/C
FlrxA4BNYVAsfp4/DAlUdiXlf0nKNsap2AR+jk6JUhjX8XiGYPi3OQGLdCL6xbJYujB6c5MGopp9
u/7J91NQIFbAYKxigpjmgVL1VW/QoNPdHhQoM8ZCFJ8oJRkAyoDp2e6t9pyf/1t+0veLD9k15jRR
kUUB6c8nURu3XGUYue6OggCehiBunuXuohrfry9u99hszNDHhh8WrA5mlOaOM+7C6G3Nnq+b2I/4
GxtUMj3OeWSUZaQT/LJVPwo2ofwVbhRvRUcv/fpfUzzQW0dF/GiWND7VSh1pXnor2auPIVc3ewTk
nTyHWBFv992+WR3Z4c3bVU+lOpOiiqxutBNohEHoGdE8PbDWtXs1bwxRITzNxwwskIhwYXEbFf4w
NIzztR+8NxaooDNVg6SF5Gru7TKQc1PzZz/BsLwjV2j5ZnbuPd9d94398sPGJBVQJCNdGuDrSDYA
2vnb/Ht2X//oIMap3UDo+TScCB8CJtjd+QblS6e3Fh9EQNd/BOsMUHElLgaDmxaQryraPciGTUH5
wrFqA7uNdRQ4/nOeaa2VrtOkLBtj3ZVM41J/l+87B/K46aPiTmfSC9Yyc5KsGELoNwTIyCZgeJ9P
+JSWqBDQw62MG5pGmg+SXDbjiKMuXJZ7UpvovNmvj1nmyPZk1zck7egu9RMzAyOOecUwDU2TAQWE
VDbcqmlN+fBeuAtiq35A90m39YcqWE4zBjGPrPIkcddrdqkQGoF6Pqp1+FYULfdTqAFEYeSXQW0D
9DTfwL/LcOb92/Fjh9//fhsKOEGcwjzDBXXGuKulvWh4FaxWc9t6k8+s+uwmthtrVFhVlVRuowSB
R7moh+YwH0laS97OsQ9ADpP7XtqPP+AQAqgRTXqaVrdGcbKrFHzG2W2DFvOR4JyBD2EOwxmeCm/w
Gg+vSU+1NU8BNBYdW2A7VfJUM/sn+LMV30GBxM4tZgjefddjEP4/v4wKInqFllySYN9RvewO/Wt4
BxkSM7rrv0Gqqz4mwWqVN9UtH5v8kQWM2g0eKFtgUB1E1ThYf4Z/boz+P4Dlo2SHcmO3/FljHqFd
V95YoWJ/LiwzCBZINvA9vp1Pa9DcTB7Z68FeMR+5AKrko0nusla3fyVsDFNXwjxoYZI32NoY6OfY
ah8KP3EqC8P/mmccUrOfLYP5Dt/PuDZWqQ+KRH4s9a6Aaz/0p/mB5FyYT7HFx8UFd8wpNFHafGJO
oJJc51O82Fil7gFlkttVz3VSimoDXTalb4QxUvNEW4NiLLOQuhsWP8zRN0ItzeEKVj/dzSBX1Qvj
cyiEz0g/z2OZ+ddvONZnVKhQ2Iu9mKcDPmPza7YJiF0PjHNSWRqqKaQsrULo0+qZ1Ubyv72yowqV
Xco9BCPbGW6rPSwOh54uHgiHyhsANrKTp/BERO8jS5Ih1RG+TN+0W5b2wy46R9tsMhUkGwzPrGhe
6niLJ772LQbbuXGX+/yRxebO+ppU0gmJZrDtNbhsivUilk6T39ZDZra8df1L7gZhDVqmqEmr/Ceq
epAUQquCQwlzHsvDXN7m+sBQbdlPyTYmqJUUCTSHNAkloPBrl5uhh+oX74mLFZ/wxxVFscjJLMj8
Dq/Ro+ElQYsRMsjFRi5LuudvvNbQCHUE7hx6OlbXYxk05PglyyG74cBldpx+VufWb53ZkaEV0dnq
S/2TlWfvv1fATPsfs5TXij1Xpsb8XpImyGzlGMfmCBjiisKj6tcNs2K0W1TYGKScNKlVTeZ0UnRL
QQsdvcriTTaPJq5bL2wepvi4KNr/4kc6WGoEcpeDKf/Pa6tM0qwAaxv6wwafm0pXv6gxx8ird331
wwYd4FKukVRQGukuChxm1qdOWPbO9eOw/602NqjA1mbcynfpe8wensEhTCBktZM8FiPmc8B9wUTh
7TeiNxYp71AVHSQxpLqnQFmueWf2KKz0BW9nE9wIOAbC7fU1vuPBPkXRjUXKPcDqs9QL6eUnhMFR
tNJgcWp3PQ0oPyVWfIMM63E+rF7+vJz0b5MvBNd/wG6Ks7FPBYQoSjWhIYjKKGrNuDjViAO6wOiP
sJyFyqPkWjAmwjPkikthltFkLTJDp4v55agkalKLpOBJ/Wh0easNMGJbmtH5NzR09urMjKB0/e+2
jkqf9LKOOWXCyW6m5TEtwFMgid+agft23QxzaVTCJBmQUhjJcR4hUhf+Ig93xdHOq4Uat9mf2dxe
+2+djVNQAYQrpLocdGxm75YBmRsTkWWTxAzjHMyEcP9O+rBGgyOypcVcb4rGzG9Qb+bok5nqphj7
oy94gqWgS2ZOAClk+Ie8PsJ79V5urZVVK2C4Kd0/NepiNtYcz/hYaKxFiM0o+3L9W37SbHkvX+mq
SkBwmoI6+p+hudMFEIgJMDGgoCSCgyZx1EAAD015LLzWJy9KzFGbvD/5qKKvFzb51u5rY/MLKG+a
ygQdAh7fNio7CPs0Vrk+18axlnAHGj+vL3d/Qz9WS/lRm0W6MEBcGW+Y6CCBU7wQZEb8+htf/csG
De5t1SZWqxrrIbx3HCgLqp+cAyYxr3KXF4Vhbb/S87F77+F8UwUwqnZcohbWyDMic9bj+K2H1E7s
Rk9ET4hcE8aX7CIeI1cLlvvr20m26/Nd8bFU6nYqJQ4ytSAbQcqkH0B3dcwCDB0z+xN/E3A+7FB3
kiTpXItuKbrZoBgrUdMVIIuAhoSF8pnV3YovrKyM4Sc0tDcRYn5a0NJ3ZVQ8AB039ZnF+LJ/z32s
ibqCdE7TZqLVBFK93mmF+zxWTKgNM/yD9YWoW2ieIXZWrHCP8hQC8CEHk7ucQL3GMPM3mdHHaqgw
MoUiN7Yzqu7pqQ7CA+ohjm43dnMiV8I/qBQwgsY73n/j9p2aTbLEz+T1jDQl6C/dUy6YsWsgbxYs
CcyLl+TSAznHApkzV0p2fGM5TnNIww/Y0dEl8l3db9IulKEwpuTnHtMeOUNXzhit7deEych3pDfX
1NWZ01tU+pT1buLk2czT6nWQq8jupBHnQMA8w7K6nVHfLjXwc9fP+u6T8yPQvPcQN+sWlwgtsRkX
RdSIhywarK71J1WyNa5hpDHi7scFDxKmfEFB8UlsIl70vG0U5DGosKWPxWIawELpznBonjkT+Fw0
dBRHviXcetzPxiaVyBzPigXDgaSszCpL7QYDQwU1JBREPgsEGK06CgYJsXEU/4xkzi/HmpF1kzvu
00femKAC6WKUhZECgu8OfNDEP8WuwpjqzSrn9jDH5ryEDHWs/cfuxiAVUat1qg0wpiPFeVXwCuzM
GePxsr0eZM6d7PUZA7kW0Arrw3UnYm0l+fuNE3W6EkNNFnULsVJNGcO443+rKPOez2wWRoVVWe6q
ualD4C6b5bgO2Y81VM76Iv5P6f3GDhVYJ/D1RA255UeXu8wnrnHiC2fJF+FgrGgiZQ9aanLuv9s9
KsiWU1MMwMhDY7cf7howeUZC9v26iX2E3GZddDbGjXqbFvDEiLvhtLd6/RHOL42aOqt+N5SA5WlW
JcSewKmM+MK0TAVWMCKHfCLhkic8oomfPyReheIrONE99f76KvcDzF8nmo6paSGnjYaxKXcS7rL1
La+eJdB65RVABXnrXLe1f2F87CgdOGfDmCeedDKIIKFqdR6A5GeiaEKgHPqN8OW6vd04vTFHhZK4
a0peH3HEmrX3kjyyq3Cx5qwFX3/J8EdG1KJJFJURnqJJMAWWG7MSCnOaQjyCfvXcT0UDMdegM3xk
/7WyWRwVP6pQ1vsue9/L9iRbnRU5yXmESE4BrnU9mP3O7U6pL5zzOyOonPqn8nh9d3ezts0PoMKL
GGYxV+OScEOwoGk8kF3cWwTOlOtWGGFSooJL2kag7q7gn9ICzqDxhzizSgUsL6FCSb5WXA4sMmhD
ukd0/ey1BFcuh/QaVNXX10KO7ZWrTaICip5IuMo7ZIaz+07G5UuYQGaDm/cfQpsvQ4UPsWyToYng
jL2bBw0hrgNvgKdWmKKQbZIqkHJBbSW2fFweAJxkJC2MkEJLDIIfkGsz0s4Jw2UBUV93v/CRZYyD
o8dgxeRyFryYZZCqRU5j3MWpgfdDuARQVU8fVztNzeKOSIGVLab4FwB1B48gGv7HbtLHZstUkNEb
Ie/yGbdEXdWQAnNQwjaH5E2qn647DytPoeUFwddRGgN5v0wWGAJc1VNcySdqAxjY/c1tDMVB/7rR
96GCKy4rU1FmqApdSAq40m+VchJlwPXvZ+eqMbWb9IU853UTnEleYsfn6YjpNT/+Ovis+36X8EPb
bDMVbeZOjMQ2Qc5NBHUB40T9STuXbuEROm0ZEpK516IKXFor4xJhXVoyFYGS0QjnIsUWEHBBdEzt
2JYfCRaaELAnF1aKzbRHxSNMq/GJnpN49Jo0FtFbKAB60xyutiYiU8Jm72NcXjIVlwxDXYaUy1Bn
LgFQXSe+MQuFX8227M85x99lw/xziTSH4Vu7AK7NJ6XClDKr88A3cGjZawPQBbj17djDwThryqEs
UfyQ3lqrPoeW6miX9syaAWGsmu6SAEuai/AqgBcWGaDVweyixJ7TQzU88PqXNGRO1JBIcOUs0b3g
UQId0dqTHEEbbvnQwGSq8Q2qFMes4914ko5xh2mX0XAXZTovWexPfcuQKGWtmQpWypgAziDAt0DV
2PLJjRh1lsSXZrkcyr50EmFivK5Exu1Kj5PygzxlSoFBX/0rxojsxpl83TJyAGlRX83M+kf8hZxn
JC8egA18IIFR9WEEq9w/qZUwLmCFimZz3PQClq27XArlq/I1Uk+RcpIblK2HWwnT3trIiB5/84D/
K79WqLg1xVk6GL9rJPqhc4obA7J2hzyI/Bk1ysyX/NjVUJ3kT/XbckIzPpi94pG3ZYxZMJFLxNg1
D6RC2SQtZZ0TvA5hclUhGyedcIXccB0Q4rzbW0NtT754/+/OOc2JzRVCJKQ9rBLCpOFG9EKPKNfq
t2DyDUQBEwhghATWULHnV95XGf0t1hWm0NEt0pSsj97DDLAQibkG0EEAtzyhEiysFeVTokWWnCd3
OvVWejcdI6RGc2qzwESMNEWh4500Y7AvmTHznheQRolFB0T4Z7nKwZQlRZfEkF+u7/x7x+LK96a7
N7VQ/b+/A3mIhnp3jq3p3DxxwBHEb02gWPK35FKeWVkD6wqjmzVCrzXgFMLs/WiY8hqUj7VLvFy/
ZM2ZgNTw2GNcJoy9pQdZZTkU6qVHMM+kxZ6REQ31/QzKBjlTPCmtbcbGMqKaStWMlEr5/6GHyVpf
q5sMuPT6yN1rFmLYr96KD7FXnln1T5ZRKnrJtarI+oJQ2iaKNT6O/VvxGOWsRhtrJ6mAVUtLXmUj
9MIU6Ucp3fZpB7r3S8PdgavfZGwj+cXX/JOKR1BhmIABJi+Fp/WhDiQ7Qk5lfQ8hu4DsigfP1r/d
Q7L6TdUtr3sATFYOrQal/zUYEeB0EF4256Q5VbLCKPGxtpKKPPkaiUNcoXUijJodhwDsiHiPSGbI
HZOCyevDcg8qvLRSXkYlB2vwSVd7BVDdg5DrCRrPmN3FKyEzjfseY/T8SfO62/ROCdSX6EH3187M
MDzH+LSMtdMsi3k2lIVS49csh/S2eGuee9Rx3wd31pu2NVHVTX4I59qbjv/yE2vUa7AbMjAdgu/K
1TXgUgq5s2d1POQyWEFLjsUay9h0jUqoIJq2gEgINVYdkkm51npdNhxH+YZnzesyjgo9C7OMbRkq
Dea7ZrDgpdlqKfPr9U/GSA40KrwoU9pIYQGEm9YPvlbrDugJrJU1WLq3Dh3a2aB3EYGuopOBQleq
aJWRDKSCdORX7TXRBEYHYff62dqgzl3Xgsqu0/BWHF+R4tijbhLwGtRFbJRekHN6MQO6x1oUdfS6
dRjLMsWi9OWiFY2FlPd/CZWbNdFX+ZDHrZpjBMxdrDIAWX1sSd/EL99xuznjz/6O3erZTR62Fqlz
BNJOvuxTNH15j+StJGUUnc5CKMmP8mWyy/vG7c+Tzxrj3IVdbQ1TZyrnxzERSuxmbxNuzzkYLNVr
IPEN8KpqJz8JCnG6ZJe3xa3vyzvWu3DvHGzNU3d71XNyp5HJLEH+Kceg21F+hc3Lf3/WtjaosxZB
r6PRG0RHpboY6iHuc7MYfl23QZyOvly3NqiLfAHJ7Rh12MaszcxGvAwQU+6XZxXNkl55kfvJVFhs
66yto+7zZUiQbIcwGTadOUq+IYFnZ2Qctt3uyHZh1B3OxVw7KxWOgsrPFjdhhj8/89pRz021HCwh
/TW338e+cOaS9ZZgrY8KLKABzA2ZDNTUmr/kmRm2wSR+u/7ZWDaoWKJw2YipabxRw0mGTh2QEB2G
r3QWr8/fnDIEYQzl8QqIGf7MhNYctDcLKScOeI3yTnVQHvIgQdIAZRNrBE2lcagd7kyGvzAIxhzf
2AWyYPr7L/uUr4iTjIKeTI4AelygyhSsZUYNiADjJWt6BMw4g/o7K7vd390Pq5TvxG1YDkuL3U3T
djD1HDwqdVUckor/fv0z7hJ+bNdH+cq0xslYCJgy4L3BCQ9lEP9IjtNZgGwF2WHwkYF9vXtQv8/W
jGJH5nIBGy60fzF9LJdyplAQ51ZNEMuk+UFd7lqRVVLYy382q6Tbh3jAipFgkMf1eh6aEydrZr5+
KbLH67v5N1f6XwuhO4fhpCgc9K50XH8qLiIdbS5PtzGV4vQexovYsBryeT5Hzw+D1CWUqVyflSMW
pmaHbBlNDkReCp4LTfo8ovxcsfTJdpGW252krh0jTLQBWG0Mz6I2NEBLvLknF974Ut726OrpQe0n
oIhdTuPX/qz7/Is0Waw8hhUU3kfRNs8jTuoSZQCR2PvVO5KKASHfMixMSC62cI480j0i0g8NHmeo
IhnM4Zy/ie4fG0/FpRDqX11NXBZIZItIKktgHRIO/In3OUbjaO+Nst1yKgRNURdHXIbrSsmfhOgN
AckSDauRI7PNKofhwSyHoiLP2OLVXpGB2/FVJ62bo1aYnVvcGTeJBT5iSzQbgFpt+Z73WdkGIwrQ
fUcuz5UGgweAmgytXRqtPYWs/vfuvM92L6lIM4bSMo89ihO5Pv2QOu1GyDDbqsg+P2rWVDWJGaZd
aGpL69YpKyVgRHW645iHGDcVyAJl+THiSmdRW4uXWDgXxhekmQEiuepjGeOs7y2o/laDuoRyrxTg
GAPBCESVOFsqLai5Wv/gtmStkApH0LZAFd3AbUmQE0sC6ET8UCE/dlcEwMns/AIwbMzM2Qyv3evR
bD4r3XRc9KaVKjKGSG7pPhB8FbBJwckPrCHA95viSsClO41TrvZcqsASkV8ZA+k4YUoa5H/WDJuJ
FfnFgTT7CEl2fojcFhxrsV/YXCA5GGKzkguLOGq34bpdOxWJjLTKuZRHTbHQ8MySVGsEf66exxCe
k/AwSRLBHOvQKoXpVleGm6kDIb+WHFXwe81T1DtZK5qMz0EugWubREUsIdHbRsswIRUmyiExuNCs
U+VLA5pRk1dmcMVyozuGQ2qOKgRPOuW175rGjlJJ+z/SvmtHbqPr9okIkMViumXqNNOTNEG6ISRZ
Ys6ZT39WtX54ODV0lz8fwIANC9DuKu5UO6xlK10kSHFEKRzlXFpRWWVfsmcvQQMPAOfH0uklEHKx
nJF5a+sgbMayR+e1C+CyqlgnaW8piA4MBqaEQGzEXSiB2PyQ4LJF9s65tM6MMpWwSER35dn8Xpl2
4P4c/eY7a1bMbuhkRwZHOToiW9icm19pHt+abI1KK2RQDwI6qcKOR75j4FvWjg1t/IuukOCcfF+S
BkamZRbavx3At6KvALjRZDt9zipXOrPuOrz2L2h/aQLJ1B5PwtMKlJpfVlX6wpSKCmpk3urH6ane
5U7/07zsr+dP2U4E8LK55Ly+XS7TmugS9kaOJIcNTIOehE1oD4Yt/2xvdAwSmN6E4frm1hLlsKJ7
ZmF6lVwlcSXnmsbgUQ7DQffMHdsxCY8xkqrJw1vANTG1m7r/opTDosMVq+GbkJJERilm+CLzcQY0
f3WZG1bO+SHbR575eN1uBNmGxvkoM4llpW7wOWn7PIP3XO0FF7n55lAA9GmhgAhoLe77Zf1YFFaE
e2yAvWSOpg1CH6fQkCsXz9ePwiz8072tJHFfLC5pWgYEkpi3Kfx012PjluxFKxbb9r6Sw0UaGes+
ZcZeUSOAu6gDW8Nc93Bkg/TFTj1cP9R2qraSxn2gqQ5JLiFjAjvXhF1G6zz6xbm4+LLrkjaTlpUg
Lj4suVoPGmv8Bnrs66ASMWQnzIVTpZsKtxLDxYSq6WkyB7g9zc4O5i0Id+9TWFXxW7fNN81BuXd3
/Vzsd19TCy4wkBIIrR2BAwEPkCP1L73R2tL0UOW+Jtpu334W/n04IrMEbeU0mkzNkqqHLLrTj9Jb
9jV4qM/A78O6bezUqpP9Ht1osadziqAEttIn/RQC6uP6gbdrwatfwdWCW42gYjnBEBhakOLGHsUv
SLBuEO7im8Gzfhde5WBoRwQut/0aXAnm8t7ITBa5LtAhbMfxwVqSJyldsF8IaK6lX26VuU1tIidv
tE8b10qJF0TB6/WzX9cuInPeBlDbQ44kkG2SfpvTv0KSii53My6szsh5mXKMorBnVcUZlTgMiYA4
hXrpMcL1Lg8ZtowbNqq5ZxRE14+2/dxfSeb8TpzSLp8rvEnN26m0dWhWeLaA+hGe/kwWxoCkxfzk
eXgxf7KEWwxDe92UiMz5Ijq0gYHSByZySmWwdRKeFyk7Jka2M1MK4DVd1BvafNCsjsx+0MqeEp0k
pabDnlLUFktLdULrp27sA7JbSi+s7tTssAwP1+9ZdEjOQWlRq5AggfWEqjmBSB2tlKU6wAXjwV9g
pB98iNcFXne8n7mNAeldjQyAqSS36vIYLK86FVThBWe6BJnVPQ5JPoyE1U7aKfXK4IbEj3qR2Qwc
LclMgaJul//ev9rFTaykdZW6GFSBiUQ3MopC01+xN4D7t2eub7jNdqKy5uYItbkSyPmdMkp0s2lx
g2zvmeVpcniQcruJbEZ/bT1L3xaUxSPdAS6Fo6v75FnU8L2e5QCI+6OiSlFJLKIiSo9L7dEqdKP2
h9xWdqx9v64sIh97eeatLrcslEIbFpy1eVN8zGAcsx8MfUcFFZXI4wgU8/LkXonSkRfWM8WTSo0y
e4iAmwkuHMsSqAtzmP8cn8nlAbCSYgYGOE3YGvUiK2A5jiroZVgI0iiREM6RUCWUxz6EI2ny6G5M
glMZkZ3gy2zm7Sst5BxHByBSSjW0YNlIB1uwBLPo7bLD/jRIIkWpxna9YyWNS2useBynFsbrW0/t
S3bPZr0Bj+cBnRsUcNRP3fROlPlud0neZV7scPWpiFYriabiUzGQ4HY3nNozsNjv+13/S3JUVBJC
J/exSuoRP/OM0S6Br2qehdMqAr28BMrVz+hT4/8Q6wZf9clxRp+73qW3YLlwWfgtzmQvfPYKFOiy
4LOSmcmqHIYMbgCPixZD/N78PXL65+CA1hD8TX9MvKZ0pL8EOsX8xhXjuCScK7GF3imzpEOnmiDu
bEUq3NnSvi2pegyael/M9DWeg70eq096FniSgdHkjlT2aBDBLLJI3/jN8iVpRrNgTp29ehi+UYDJ
TAbviklMVl35lu1mgUUxFb52eC7hCeapxdISMyhS78xQO4xWcFYluLp++Er6xR/K8UuuZ/vrly76
1FyWMxhGPaoEHevJAFjppDpt0v8HOsVVwLrMIa8+K1Iao2tlxOMcfc0k8MxCtIssOgTnjIJaH+e0
gHuY0gq++8EoBIWD7Y9DFaA7U/SjP02NVkZktKwOxEZNlBNjRYj2qS9qcv3D+/ddDhfbQ6OvTO3i
59DFGkb4VvLTGtwQ3DkhGBvH6UkGrt9Y0JfrWvAPb7l3wVxIX9RJazLmzosb6S4H/nrqKA861B6Q
U8fwWd2xoiJ4KR3TkQ5YPnaUgyYy/+287f03sK+80pM8loscvFh4u+roWCj9Pu+h8XHqVSqKb5Hp
0JHBKQ5OMabPeiK9xn137KXBqdPDINkEHFTBNAlaK6IfxZmlTpqxCyb8qJKUoF4NXKq+xAvcQnC2
RFr2D7nk+w1wxhhVXd9nMZDppO4P9eFJO5s3cWwrR1a2DjwRNMg/lHfeJbLjr+68GFFgDRco9p9k
EjAot5bzk1V3YrF2b+eN78J4M0VeDqo8CIsO+XdgCeu/tNeW2pKHOUgPq8rjDbkpvolbVCLr5bKH
jppRHzPwZwDg7gPrd0ceTemnqT7L4L2elfsknu3r9iTQGn7EVF+UOOvZKOEcAzXyS9+jRa2d5OAH
RRf3uqht3/f3pfIzpbM2q5raw4GnQ/4tl7U9ySzvugiRd+BHSYMBZSx5RMJPUcfCw9vX3uLvAeBd
418dQPBAOniUfYAQZUiCzDuw4lw4jUTTs6JL5XwUYDgrhYZoeo1JWThaMPp607h9Jr/oFXYlcjkX
fMVP9qjLOrDwTGIpqgLE9U+I+5VmJGBMA/GME56RdqL80bzWLkhzX7D+9b/jszB5AL4jCjjXTYC8
c4oaRUoX02UA6jVaqci4sISuPlYeCHjsyLPc8PX6d+VVhxPH93IaQLPk8qTqfqB8G1Cu0jtBn4o3
+IsAQnTQ62gE9XDeu/RhPA1TrvpWF3n6MN5HWDKzwylfnGoE6cT14/CZMi+Ncy/aZIV63Sq6v6A5
dgqbGUXWdpKxMT0H/v+fKO5Dzb0azkuLmzOKxMmjeq9no1u2osH5T21M7kj8GyRerEUKMsihOxQ3
b9qd9ag+0jtjp4CTSL2XDoqoCMV3MS8SLbBP6Rqy/E/YxUGOUe5gMnCJ5TLZ4J57aPL4vqZYPm8H
L6wxVmNNt0ao+p1KvF7JRZvom0ppmYQSCiqYT2imaoHKV1P2ip/qrqyYjhpkAnf2qarw54zvIrhE
wwysQkKmIfvG3WWzA5Aq9K0BkbiYwu/CVbVO63lZXP5QVGOugB4Ea8jAzwfKuAUUahC5XzgIDC/+
FZl2CMqI+p6RfpeYXwheyb6p0WJMvBAgOc2uF2T8fDTEL0KtHnzRYJ2iMEtOd/XZkpMuwF7nHAfg
eCr/6mV1X3bVrq/JYQyX0I2r5V5vTZF9flo45CR/8jfhqCspHRVf69EO6V+GGwCIHMpTdRvtyLF3
OsCHs31LMgLlA1RK9aF/6g9F7DQ2kG7ENN38e/Pye1SiywDpBnnLp26dUdOEFjGjAWK9LfWU7iYE
sj9V7cARrWbx8euPOIDtm4ppyZ8eEarZ53XcNqovtdRD/+nBKJVzl0/UruPmpqWhwEl9ao3wArnX
RKONDSZAqIx03Yyc4p51k1OULtRHgPZiVg6lC0AxFbdCUjW+ks0L5iI1jcY4WEig+32j7KPIuKPA
YmpTDPEuIIlVBvP3EBi/FYx8LaUsSNgvPpGzOLRC3q+Zs+6laRRIsXRMswUPFeaGtX0D0o8cQNOD
rXnSA3gCd8ZLcaY3yVFE/f5pqZg/OmfvHSFjzehbgDikAkcm8c3i+yDb833W2eE3dfAzPB3vZAME
C7NP3NyvHONLl7gZ2PRkF0070p2zQlBH3YiMBAx30HCdQdLzJJRGigE0AhY80MgdEqr4Jr1BUdW9
HhO3siXUgi1FMSi4adAa+PiW0BVVRm0T2Qu4278zjpXUATPwF/ZyZKi7onTwU5GGXTXs1tQVYlnI
mDgt65pyWBKtU/ChgThh2c2h8CPQv+p3zW/ziQB/WvyU2LzJlUxOuaQ5k6ikJthe67TdAGqcdAxO
mBoUKbFIDqdGczOA2g2UFL6lm97SPZCo/44l3d9FXLhy2YJ9hYJhPDnIQ+WFGqo27WCXQXtQqfUg
9Rq2KQZHw/+PaerkMmA5dMnJYron8mtd6A5pwe0X1pJzXQVEv5rlg6vXZGsW6hiBZxKP5S/x0rhR
3zh6IErL2R3zBr7+7lxWqaZTr7Y9vjuZiCOjAFg2kvcfDqKDgtJCaJAVgxOhV1hoShKAEUxF62TN
iYLxsqJP14VsnsMyoE0W6KwB7PrxtpREUUiaZGhsLL/GHPhuGNi8LuHT8/5iIisRXEpMCxqYJohp
MU/Ro6sB9DjL6f2WIL0AOruQj3Aj30cYfT8Rl1pYYVOZCyCb/bhXbTX8VhsIdJh+obIol9jK4dai
+KWzQGrTtqQy8YPiJWy/91HqKelbbO2oAmAfsAZmX7LolmSC3uK203k/Il8JzIK+ovFQYzckxEja
4ip2Odn5rk2wts9WUlCdQ0bnGoXAtATKwm+Rd2Y6L2XITKv+mcwvGGgW6IpIAOdNjcVEhYsuYAMc
MoAon6Xq8boybuWdK+XQ2Q9YOYchr4yFsNdmp0qOSUO3wZSqKslYSYztIbiVi5tZp//FkFefi/Oj
cdIOZmoEQKzRImSVJgHsHyOfYMzhgjK3yNh0zvslM8LUUuDlEh0Gt0K2xUCaGUVAe98J0XZFn4tz
HmOKBqw64Gm96I/DnIAYQNRo3pJAUIdQddOUTYvX9IaqMag/4Wbl6VtKH8JhFqj0lkKsBXDpqUmC
WooXvNdTJXRzU/5NonZyRqn7Ncbyvu2T3qGt+RYaqggldStOrSVzum51ZT0UAIf025zYWXeuSGFP
QlSsLW+4lsIpfN/indVSKPwfXKhp373Koz2d5AN7v0dHM7Q7ycY4ieBeP02RMq+/FswpPXKlLkgz
HI/ugiNYVVJ3jPeyCXgsBjZtHYFFG9fAG6uroyj138y+17I5IwDrXTJQlgLQXXbf/cUwZMbnyP2p
PgRvbIwUSwi72LQzvK5iIR+V8OScVYRxqqhhDhPM3mjzuFj26OlO5lue9q0eXmff2jHshtgVNYtF
CsXFWU3WxtqoI1hjvNil2rojlh5MNO+uu9Dt85kqJaYqa/iHO19WLzL+CLe7/Ax2wyF4yb36OXAH
R/Yzy0lOHcaxLFe4ILSpySux/PGyvLPyFAUTwGERNxocI3eGJ4bwS93yMCgHmVyS/H8xAc6cAJ/s
4Uh/n5hLKYqREoxM4MSMShE7V5gziFz2gmPzp6Lpyc3P+C6MTyqKANoTWKbu18ZIvFRuTKdAh9RP
53wUfUr2qa4cjHevKGvJIBfFwbKb8gxEM+kV0+W7/iujDx2+odS+Rw3zrhBCVauCG+UziTqVDMC1
QPCflo/q9i+g0vKDr4zPpnATIA4Bm2I3AcOZIeOUh86eAGOX+0Vtl6+Nkz5ZI0xItNu+FW4AEU9R
HgF+tcWTppmtCmDGAaP+VSnJqBHEkaNlk8g1bpQ3QXH/LoVzT4FKUHcGHioG3asvuZfvKg9cy8ja
Ik+0wic6EGerVVYMaiWBQpJKr6NV2iiPu9fdwVYAValiAnwbvE8A4f6YUZGxJOlUFhdCYKB1pbsR
M+DiguGWVazFcHFsKgYTuHu4s2acHSsqbbkenGwUrX1/an6zsLWWw37HKkFsAw19kSDBKIKvHyt/
2PcYtgAeKGDFr9/b5uNhLYnTglk2Jw0tOjAd3TB4PzaxR+3Cnm/+wwA9fypODcIxo0mVMiZRrKmF
WB1ji0HWrbTDHuC+FeSgmzqHoq6hwYshceNKML2ch+0wR4h/JQJdHjohEfmtLfehrkRwWVvfF41R
GdCG1pvc8rFwI58e6J21y7wQOw8icds6/n4iTsf7rpsaSYeOE6yIu8TTADnNijyATBnA7sKaj2wO
i5XKBUqyqfamZVHUTFAp1zl1DLqxMOqgYgdN7uff5EW7IZOTPkgeQ/mIGjsGLt1ONHu19QXRalTg
pXR8QpmTKmktWUAmQ/yh+ppiCkoeRZt6W4FHg36w6hlB+Z9TSFW3ggE7Kpgab/reLpZOsUc5f0ha
ZIVIL7BM1Yu87meRhgKnrqLMoeropHJBvMmLsutnlCEYbIpx6IAxnHuh1+xZHTq8nVj64kWeaJxm
Ixn9IJefBI6swOgmDXLVu2CHVBsjimBF2Cuy3ZzYauzkgQ7CBqENRhIw29IK6y+fw83HH8DZo15p
XVaM+AEg9tg1d9icsX8uTnn/L/wMM4SP+cRHUZxdjsPcYXwLr6ngm7lbbv5Q8g1H8sZgWcVpxFZK
uNYiLiVUlypOugVugGSFbw7ECcsnUNLtSiJq121ZBDpWiqYamHJQ+AHI2ar6SUlK4FjV0a08FDsj
Ec3ebZn6WgR3d3MzN40VQwR+hdfG+4JIAGUXYcqJDsK7siKOdUBMETa2cEj10hmBx/wfnNb6JOw3
rGJol+pRjiIEYrWLwcUv6QPgGjC2GDyNbrIHkzPq8PGP6zJFx+I8lpkFcqbGqIhZPaaZx6Xfh2H+
cl3G9gdSNdMyFE2hfAOjS4dCVWt8oDomR6WYfENSFTuLSkH7e1OOKlNd0dEmITzyTGwSFMwBhutr
yg0dbwvlYRChjH0apmEJAZBtVOYKMeLBJ/51O+RtHmJRmtGPtuDru+BfPiuJk/1YLpCrF4q2k166
0hcUz1n3RLxGsDVa8OFncDpfFUam1IwervW0n7MX4WFl3g/HwWP4hsVR+i/FYaQkKNqyxr6m83En
jknSSNOAGW6iOJmc2HPzpuU/zOT7dV3Z8Pr6B0GcayLxNNNgXNhM2+g19/njcoi96VW/L/bd7zgA
bf28b/CegSm8Sof/kjdAvCWDBooNMfB8C70etMtcjtj5uxu9UsGSdLmLqV3t9afwPga47SVFr0QF
4o1EiYK1U8Ob0UK9ju++1a2BhbwF15vKMeY0aiAmU2RkN8P0qo2HbKlcWRbc9FYxHDItiEVGCEAd
LpUYSKkkVINMdtPJIdhFAM+1HuWnDo/YzJNP1kHU9fvsbRDmIIxlZQgGn45pWGVeJK3qt1Xp1LLp
IA4JnOjn0PZRBGcZNE5Q90xQCY/IjZbWflSA07pU7bHuBInRJ/50HZne+jRcSCh7kmR1HmIWo9G+
myXggrBVgYrkyaS/iTo7coSpjOR2ttpjq6Wvw9Ts4WhTkrhkCH9pWkXtVPk5ZZiqStvmEBrlbT1X
XmF+7YLvY/6yTEAtDzS82iL0/BKnlydb7+fzGABCnViP7ZDt0UWNBTe44VzYuSzFAAE7AKZ1LuGT
9HxUkpboePTE3+nv+hHT877hGQ8l4IqObOZAaHab+c+7SH7kEkRwcdlh4ca39gXQACs/w5IiCKje
ZPe/cCv8+XJ/n5AfuxxlqysKk6VbWXJTAiJ5lj1EL3uwZNFlfg5KuEyN6IpG8TKAtX2M6VLQxnkP
NCuUwMCyurjpvv8VftMPHTZP5i/1XX4nbq5vmpmGqoJCFaqrMudDBxq2Vo5nkV/m0c7KgE2dA05D
cDL2l3xKWVdCOC0x+34stYbqvrJMt0suH2ep8+S88dWqu8k16smqqMK3advvIvkXQRoOWhG1uEtT
/loHibPUqVNXqlPGqsC2NyZB2Gf7+wovRYhVKmZEY1aCSRmA9p5yQIfDuiMPASadNNt8+FPIDFxE
weTHspsVV73ND/JPacdgY8BTsbseE0XH5lxaIhdRnafsc1rzsW4wu25lp8LKPS3Un6+L2miDfTw3
59MICUxlWPBVi5vqS3kMDr0/u80f2Hw3Ekjb1lPMKxooG1KdnwGpSitWzFZDW9SqbAm01cBzF2jp
RpRjB3qXwX7D6kPSuDEipcMjDlsPjB8HUe7PnHznab/BtfXfZls+ymQ+YSVTxk55oIMs208zW/0p
vVV+7KmWq3/pZiw9jwf5lD1bX8D1ev3jbVvk+1GZHq3EhkpNx76E35ajGfMht2ileHJf2vMElGjr
lLfB4brATcXU2booUkMk3twDeazDHlePu20ysMmDy24GvVEXnMCftr8u6dNG+cVjvxch+GqprIFB
pF0gytCw3TCRV5Lrrh42ninhkFHl9nF/H8VAsmuAJGOC0oQuuyXHxh8KhV2oRk66AHE8XkDaaGry
S1Z2oV3Vcm9bsim4lm0jWv1YXucMSpY2YfcSxE76kpJbqZrssd3R+SBNd2PjEfOrpp1IIcojNy1q
JZnTPDIvQxbgfeTPyUFZfqb9q+A7bOrYSgCvY2NYBbGEo7G2KPXqHTC1MGA/o1PHeg/t83SyAFcP
/FSgCjW7aadi+SV3K8c61LIt6nJv37Sh6zpyZ7xL+BXjqG/bpQoWlqqw+qyyL9H66OzkTFz5h6ic
yUI1F/GIYiALUWTZwCVy6g761dAIQzy6SGuetOwBVAReaUiu2T9hUlNgzBtf8oMwzun3AJumoLEB
yaKWPpv9dCslyfH6x9yopOM0qwNxzj5No7yRMwU5aaZ/y6bBHedKsacSa6pdNADbd/wy9Sgz1u14
C7KmQ1LMAn0SXSlnKYjnlFYdoO9GsnyfQ+oSOXXksrB7DWthaLhfP/FG+8zAKoOMAoGlYzKCLwtH
ch8SFYD8qLDITroHjGAEzFS2h99VbvqseaAM9FiVuHYVB3x+J+NetbE/Akam7BeR7WSHUfrb3vJF
c91bn3v9wzi7GrMAhV19Qud9uJElEIxFsXv97Mz0ee1dS2CfYhUdlDZLrXpGUMpiUBJFf4XBDzL9
dV3GJzYtuGncL+Z3iYVsF3HhoxBgs2ttpsD/RAfrTsdUeAam4h6IqrGTnMHqjmqxcSQYHgi865JZ
tvn5dO+COUXKM9pVhtUj9tFFPVS9vJumdqclzWArtR45w4wmXlTOh1ZW/OuiN/r6Hw/NOV2A5M2j
usAJzTogBvPz0jntsxRiNaC00H1VHBl7mCmalMUvkUvaeqt9uHBOb0pZMuqY1ahHhxzzR9WdUBu3
bk3bOgL7F1OCImIC4Wk5PUpHQxtUC6c1vy2+9Dbu0H3+SwVyui+7WMrbGy76cj4RVePZQa59YBaY
Vuo7JTL2OMGB7YcVUMfVWw3poqq/qa1geHcrpHy4Ue5dM9NEi+YaKsy2xxm3PPC/TprHuOUlV8SS
Kvp+PMJoIKV9MDHirPBl8YPfhVs69JC8UOBRkpvEk1xRY1vZthQDnXoLC0KfBr370LKKesD3q73q
MB3U/egpYCoqf+UOyIPYbJOXPWvH5JSCzV5gKZs+SDNUqmMwTTb4/lhcqOWMIjFWC47RF+WmPqMB
6cI5HIqT2tjEpa+hqwqqwpfU8JPmrIRyJoKgPffLrMnIEUZPAsHBUB4CEKczLIA2svPa+98HiuAQ
VhI5EyHVZEaNFGg+cmNvUdpdR9EP7xpBUrztbVdyOJvo6bKA6O6SjBlvVmwbr1kBHBkKVIWvA4CV
S1feR8/zoS5sKbHJo+Brsnzn2sVylqKHJmAWphlpLioBt201tF6TyZhQnpPkhqJCbeuphZG1uEfF
KLRaW8uTyk8tOgg88GbwhD6ZxJQtMMNyUUdNSS+NOR7r6QLUXKO3y05U7Nt6gKCN/C6DCzCjpcZR
S2E2WHvxNT/FQoqyy/cxAOFql+14shS3gdNAQ/s/DWdDpVbiuRgzq5IEXlw8lcFFby/9QQ1vmlmy
G9Gc79Z7+YMgzlrqhNBhDOBnlbvwkcFkA7j/Lnemxw69hfHQ3f6L6t+mW1gdjrOXNiX/5xbSl+LL
cmOBCzN3mr30HQOeIZCQYrfvhOorEsoZjzRTY2x0LHRVwV3RPk3S/SxE5ty0EJ0SxcQkLsOU/Bi0
hrLASk+Mr6bZ5NhdUEjCW22n++Qk8q3bx3kXxb0Xhn6Shj7G478CUlYfH2s1tk36fN3kN4WAXAcM
O9gJBoXkx/OM1ErqtsX0Wdt0hk3l9qWrZ9DgTskiyNQ3TdoAMStEWTJWuD9KWrJqwEw7bi5NCr81
XogutGj2V3xyXyZ2nvAMQA2DH7dRmwUsSya2dAoS2VrTuoFG3aZfXAI4ZqUB5mE0Y7rZeARrTGzL
2XAwgcQcjUCvN5K3BpsKXd/d9AqW80YMIQy1M8/doTcqL25NZ7SIYDxoOzMxKYaD2K3o/O6nVUSk
bQa4+wBTF9lbOaeARLsJjln7qrWG06LIpJ5p9i0cf17/7JspAzbpDTbUiIyBs0/DCGNCM4Rts1rs
rgXnl3wn6c8K+TEasx0pMpjJDYECsL/z89d5l8mZZ2CkYTQUkFkHY3mcDVN2pUmd3aixEOFMHRTU
lj69XD8oc26cUNXEzWLFDxM2aAN+1DrdKHpd0mVQ9Ehl9S1p5AB7WQ2qCWpGXIMOoXNd3qaWWyhb
wJZwVI3TckvSysnSWC5Gbtv8e0JFD97NsKXJ6LRRij2lT713acomWaZwC9ZTdq/cgCwtPwMA/bVg
1JSOtmu+K5iFuk/2/T0GzfemZ4mSlC0zg8PAdaLjxzbTP95pCCszgPT0p2IUn/pd6BmP8oHl090v
6140P791pTBnnBm7hWgl81c6SoFeGTPx1bqy+/zrXIuqJpsH0lRNo4qsomPLpT1Sp80WFqUU9E0n
LB7jJrGh51Cb5ZNNaoe+EJx880y6amI2BC1ihXeGoxkAyjrBBPfoyM4MWmqAtALIw0E/DvwOLjlh
Jt753zUTfVrs0KEJiPVqzuSxnbIEjOzMx6sLs45l8Gwq8yjI2zYLUNBKA+tzWKODFXzUDXMcpp4G
sernkn6jR9iy1cPqYE7tUzamJ4UmOaA0k4cqmlvMixjE1tLl+/WDMj/CmTyUU5PRmVMY0AX/NaW8
HKUMe6/VoNk9fSr7Dpzu1A5K6mOcxaOZqEa7mbbrKtFMTMRi3ZZPV/OyLMN+BEpDBkyB1sbz4ESP
xj70LKfzpAsGn4I0snsWDZhuhe+1YKZnqzd0GyRRMpez4vfayZBmW7Xue7AXXr/QLWXVWZywEFQ/
w4bIKvALwxBNuknH1iIwX/IXDTS9X65L2TzKSgoXHqrKkOqhQyZCukdNO0zpUzILRGxFvfVBOM3Q
6kgKO2y9AbtNO8yF8VVKwLJZ/45DLbYTFAOX9kddP10/16WH+Ukf3w92mY9ZfSM0UttoLhHkkwNL
GEuHwZUpXnL8L4/U1fEukWMlSB3mUYGSYxtlPkfN0TTvKhGt2eZjYi2DS0oDpU1mML7jK+2su+Em
3Y+32Z3kYbt51wMTPzglD6JC6gZuAjh+VhfIBQBlbqa8jiBTe1r88twdsBWBGq+K0qPiFHtG7ZSw
7S2RxxRoJI86qKc0jwYJsXwJczvrT5JyLGVBfiKwLd5fqpGOinmHpKiNHpYSUyUCZ7hZK1lfHkuQ
VkqhKeiL9UBTvkQa9vpjox+MQR2IJuC31A7XtX1j2uvjx+LCzBjSupLw4IArDPdNdUi6E7YI42+p
4YArwjqHR7XBYg0U5lgdB+XNQFlcvPksulbOmcQjaUxtwqkXK3b17NnURc8Z4cVyzsSSpIEhRAJ4
B40HhgaUH9naAmYuWaMMe18iQrrN1wIaYxZVCBoeGMD9+ClRm4lzNuMGLIsF0OqpFz1JzvwT3DZ+
9Kx71z/kP1jduzR2xSvF6TDemaes5d16sW7nj+Ouvo1/Za9hbBfn0i926d2I0nAuRHrdNrt3wezP
V4ILg4zzpI3Eb/omuA/nQPJKYNs+tb2hvF0/5EaqgFeBxtJ1jNaY/GteDZqxjVO05MYptytA3tU6
cYu23vfqXTy+YtBHEEq3vqFKKd4hBtCcZJ2fnI3A2bikFUb0GKQYg9dZ9hiLur3g9D4Lh7CYN+ZC
Dzgb0Z0B0gi1MMj58SrlpM2tlM4YCITGsBJXd5oeWrc9EIAXSoLX7IbNrZ9a/NH6ZDHNacCgZR2E
x6ov91QtRbGUqTh/IIxtyXjGA6QJ//XxQDFpM6yqT3/YBXTHOCH4OJ2dH0q3BSankM5g482Kqvq7
PM6PtESt0bNFNxMbGg+zpNqlsbi59hqbf42yaP5qIz1RrUsV3wRwi84/dEgcp1Jv4AKjTvbksXUV
uT5pcp7bGvI8B9hIFXDvl9wpzGB33RC2vt1aNGfsKhavdWIA2JvWmHBJaLxHJ1mAPreVCH04H2fY
7Vg3mmQl1B+H/E3XJZtGQEFJZscMooMU5IeZ0vNSVOdWE8BEbH3G9fG4IBi3WjU04A/w43aWDoGF
noQZz25S6vEuNEPTJUFaCRzohhtjDVNWU1NhfvwrGT2nRJE7yfAX7WfSP4RL4Ri6oBPCfjdnDhRY
ABi+xb80rDV/NAezX1R4aEAwtnpV2aainKk53vVNB5ToNhU9kzeUBHiIOBFGmtl8BudNmkEd0ihF
rqLcGXd1jBZ74ucOOaSH8Gt+kHbi7auNO2QT6hgmQ7318x1WVRf3JZvqzHB7afetavx5+d/3QIwP
QjjlMLMxTyO2DSXpgzeZGMw2fl23rg31+yCB/fkqoqUEA/AZkwD8fGexSo8O56DSMcV8roWIKBsu
8oMwzmUphrZ0ZoPqDDiydtUX1u3UztrDAq5c1N19YYzZ0MEP8rg8CGARiVXXkKfZ4Tm6J17hhwDa
ANKWC/QIgNfZyYN1EBWFttqsa7H8fDGBn5pzNqnGaA51YLAPJ3pfu5j28OW9dSg9Eei94CPyE8ZT
BNzAYGD3Sk+Reg+kDKdBCLCq3DYyYZ4g+Io8xKu8TFFes8qw+tR79Tk9YhILaXsZ24DXx3qlqPW3
VVbUMXGlYRsb6F3Gp4pU2shtxtA/kkNxQOcx3DNUf5TCDpVXH1IsZs9A4gMxOCspsv1s0ablph6t
fgAXgsqyRwEjR5kvqP+qjG9GXjqyYdg9pgKuW+NW5v7hqJzXjOrWGnsVDbH+2IGpst2lO+1Mn0AR
sq/AITd8vS7vErc5L/1BHudgtL4vF0Kwntoiy4znL5jQd4ccYBjaDLaJ/GkIsgdAnfuzIe3lbnZn
5aYCYF2VHs0CcCFx7Ldh5VdhtosSYpPF3IN33qMTvWkDCbsDpm3O6BL31LI7y3JSLcPsk7kLRoxC
hsopyMFUJ5fO9VNtuubV5+J82lzpUiONeBxP1ddleazo11EXBJyteLNWSc6TLW2XdOEMcDdM4vtW
np+VuHy5foptXTBMBXu3KFZ+ypAXq2/DHEVTH6Pg95ZfPmJZxzMcFS0Yu/kXW1dCgVwBZY7zsYx6
uJH6d/jYYVhDcgxPewjuVGfAXqjIPW9a1ep8zM+sQg+g2q3/R9qVLbttK9svYhUHcHolKVHSngd7
b/sFZcc2R3Cev/4u7HMTUxCvcJybVCqpSiqtBrsbjR7WoqMOr5oy5lPzZezcXWGX3hTJqk/bEWQl
SnBgrXYqGw0tfhGofmt5fOmjRiUUfwF6cEGtxvbpg4IJ0uZOeXSPk2wyfKv2gCz198cUHJuChiId
CvyC/kTv+h3o3X5kO3uv4SWC0a1mNwZK2D664RBmgXtUXiW2tOkSK/GCn5f9SLokg3j6aUCc/lyA
jJuXqaI77GEGy7d6nz6VbxKhm9fSSqjgh10+mAnjqz3de/rK7s39csz3ziN4OY7DKXotX+Ob8gF8
QM8SuRtPy7OzFpwzNmoztXnhajzxoapiP8GSjVAJCVjlpFPBm6EA1XW0FTR038W3ZZGaLdaaULnl
m23zgvXIJDlFxLNw4asoSFigdNvltZzVeFNNjI9jRhi7IZaI8GNqdj/Fc6HuKTF/9ol6Y0egJuzc
KujM+hQPse4VoFwCbH0C6qAcA4JZiyGOSe3D6wfOz/PiEln9EOG8dZcpSsOhA2kDSE37rU5MIE1+
j6NoN45oXI+6JMBvRo6VQDGvY0ynioEAT3pgaiaogT465L7JgVmZzMfrym2VlbHg+88xi0g/FQNC
LyjmNLiO/cB7cGCt3qtHVJtui8+ca8H8IStlb3rrSqTwmqGtRuKqBzYVI45nNxGoZB1rF2WxDMlP
38zlVpKEkM/QG4rbxOKpFQ0nILGaB6UK5vv2a7IDSVPkIVa+R18cwHBNaK/gWeAz8DJnnvZJPvIu
+ayWcCEAAsdIkDmr+wj1oOgld2hQmV8WK95JPinvrF8xWBFfcGmWZsRoF0cewzV3w7EWSnQI5CAr
H/RH1yQJYV/Nq8YhqEqjxD3u9G/DrRHUoX2fBpwSIQ4svEM0fwqLZ92z3izg/kp7q7rEOy0x9Gus
iEmF1gu9c04Y+8ROUvVQ3huFB/QC4EyAvgXkARm6JBVqpyi7AwRiDgBDGHn6jfvlTxnhMHl15k7C
pWCynCasw0fu3G8LPZK+DrXS9kyMoUu+ssychLA0EsUxFB2OW++GQN0VqFl58UN3aAN1jyIxmD7Z
SyItEUvjhRCc8qSancVFWsN3wOLKg1z7pOysV+JpvgKYsJ1FjrkPsnOJvpL7QHx2Wnnf1L0Jffl6
Cm+nJF+bgx3m4PaL9rI1wa2K2fo7im/Ouu+SmaGM/OFDFYb2wLL2FB/Ug3SkVuKt4nvTMqySuiD8
4tX+Z4ZpBHpwQwdXuayptp0A/46GYq88LgBHUXOdOBV885Ei5dAKKK0+hwKUPWy3JhLOzlBISx0Q
eaVdjDiPgMepmYcDwwWN/ccC62KhbGthMx1baSfEIqcdNHXqEOuL+BOGLn2FNJ5iG2FeJ14zyq7N
Le/D2DWgvEEfYF1MG0VlA3AFlY+RIAkjPmAlB/NA3B2IKXZ85x914qw+ENSBpA+LzXM1LJtAWY4T
JqZkZO7LvsknWEwZ1knvNyO6eki0q+KXTScPeMCA03SBp57NMjofmWxxqstdqDWXDUY84tt+x1/w
9n3+ednx1U9ZKN28vVd6ukKeUNcZqrsu7Md4cBrvXYkDk2KElr8SFx8LCyCfsZ+SMC08hgeOusfV
DeaK2stkeQSPaeI1t/4hQhqRE6NKWgVgYkB9/ChaNBgt+S+Qi7ZC3FqOkCFEIBEZSDmoe63riJ+k
tPOKTDsAAP1RM6hfp8X3iGjPUdw+sylpvCpGHWMs2CjJeLdy/vXvEBx3mYkJ+Bx8ZCfFhLaGpbWF
ysL5lrtiUxnrf2CAwGcULsppSuqOpAOnnODtsfhhAXW2DZQvn/2kt/M+PaRPabZTl6ABWvf365fJ
Vga6Fi7cnWwajSkfAG+pZlnA8hkR6mflpMF1KVstR0ya/dZRuCvTDPN6Yxuh+ZGyxIuj8uTqbDcs
uEc66y53o19DZn0d577w47xpPc3sv84slyi7+TX/+RW2KgxiGlUKanBzVPep/iuvOgz1317X8/pp
omV3XulI0sqdDIJ+dbyYgc7UpxKtnhKzddfFbGV6v0/TVrn3rAoqBZnVfI4X5M9AeKVR7VMQbVn1
DktyJzP9UdsyHgeZQMEd67HMC6r3IG2iJ5X1fjaN+9T5yhRyl5KbKbUlCm4H19WXEv3OLNvYLHhT
HBCvmIYM4heeDJTY8ZOlHZshbSVKuC37uU0Ku4EHRDQe9zHmJfeDPjfBXkssrLyURnaoNbc8YJpv
kbiFzB6FjN3OyGCk8WLjO+aPxqDkHhmdT9dtRSZDiC5jGusF5xDfV2PxOJPoTo/jb9dFbHo3wLFc
G8eoA3NUkFHqeqUZOSCyxpN1qk8LqjAdkO95N664k3VdtmwRAyi48m3T5S34c+NPjcFJl97EenGT
5x6sZJeyLERT5BiZQJFRR+KxyZREjo85K/HiA4kBON80A1jWYpeTZuP/bmnP4DYGLsCO8/+iC17t
3MybvwwHd0dAYxPixRFUofvIgCE4+ibQL59lu5JbBmtjNAW7sKp2uS6hLayY1RREghwsTLtxsSOJ
RFbK+LtlOGsxgnEaRG1qwGwC52AEtprt/gCp+Z+3jrFx8FsTwW7qelQVpeDkj3aHcoO9W8zRS6e3
NJfBTW4EZhsEYoarc5wxTK2fG407kqgiVY0mNb03m7e8uh+YxES23oOQ4eoWQefKADzIuYy5WkCX
avbOvkfM+g8nc+snOw4rCWTSYArnNxma5cY3OhMpfKORVksxNMCNU9I+0IYqaLLdn/u2o37saKA3
AQcQ3E0bdGdWFvCPdthCRk0MbKBWQDwXYNt4bEpmJDZM+0wY13d1sbXG2KsNJzxWImA/xO1LVptY
mO2BRtWMeum15RB5aq8caGP9kCi68frEnh9eETASh2DC4Fx2bRUWuCQJxk9QKyoeMJ74hKDpF34p
mVHiVi2EEggy4TKo5qLfI5zoUjh157QYiJpNum+rUFP/opWDYZccKCcy6rxtYZw+Ehso6gWy4Ogk
qaaMMMqOfLaMr0XT7ql7wKaRltLgX5ygxgvUHOfLNcShd2ZzWDMVs0PpkWMfaDfNgR0NsBLK2rQb
VwA2rFQsWWGpBh0A4QR7pYuXuMMAG1a3TY+kxptNqG/W2EjVmR5UKt2rhgwsZusk10IF2zQSZk0D
4yeZOd60POdobfbOneveEdkU25Yb4Bbl85UOQHnFXRC3Uesi6SGKvwiMD2ppzpEgW+7bIN/jTRuV
ENvEHINhC/E3t8e06zpY4ke3LPGLo9p48aONHi4ed8w38KJN99YjD2BujWlZjE0FZgikrO/9YT7I
bnZ+gqJjAFgMfLewIizpCUG6LNzZHLH/uy/a3vy+qNUC5g+zkYyAbVwFqMRyIkvsZ+AfBD/vjb6c
eh3GgwnJo27hiZwwo/OwbCTbWdA2TMYFqrJpomfDgY6F82XLZDSdA9RJ62vqhrbh42Hgs1Ny4nuo
4/tg3Zi/4hv9zT5Km1Ub0exMNHehVSStzIR0SpIZH8DpPaYL2r0S5qf/oi22YaxnkoSvRma71XoG
SdoLqOJnE7hIAPHh1HrqD7z1HC/97M47FYVQTP/8N7B7W9gR618goh2USzybbZnzKWH1V/vM2SAS
H5OLvg675dCl2f5frTJ9UHTxZAJctuLY7tCnNdhi8G2Z2gSO/d2Ux9MNSz0TITzzbNaqVVTjZPsG
G6MncjKwc0ADK/YUduO4qDJzHNjCl5VHN/zwTK4QXkdrwgKtAdUyB7g5XWq82pX+cP2y2LQaMJz9
fXxCNJ2mSFVUChn8tsWu0gFPr0MjvSm2Kr1nugjenhGMVs8c+HX0m1ues2Otzrw3EMPIocA+1rPs
8LYeQyDgw5Kvi9gKEgbBH8A61irK+B/Pm71qH53MXXmr+ekhB4G6bLZiozwPXFfApCGKWyZQLoSP
BXK1YoqqBLMcWA2x+3jHaOS15qfc6YEDOnlYhfA7rfC01PCuf8LL6IZczeHmr2NQ+OKWonY7RkOn
AvUI1bmR9jvAjgSNo3psPNn0+bqwS184E/ZxDKt4ptWd1Vd9Qvd9DPwmVcUQ2lwWj2ZXtRK1ZJKE
Gk5jYcpniDRznyiPSgwaxUEJSCQjupJJEXwbGIuGMqop3RN7noJuSL84afk+0Ek20L1RSsHJYUdX
NTTsQ16seS5Er7FyDH30yjy1Y/k5K6LYtylaD10zHSejq7zKaW+aoTuoY3oozUqS1V+ma+e/QPB1
UCuntKnxCyaXgVI5woBm0T83SpMFajTsmizuwS4nm9zaNM+V3oLn97pT5ENB6b6p9V07FB4FdUJd
A31yeLSn9+vmeRkyz1UUHmIKU4FaukBFzKQFi17ukjb2r4vYtJiVPkIykffEUaKmhKPnw0+jUj/V
BOSQlsrersvZyFq4LvyxjJaORUQEg6J0KMuLVPkImcC3ym4A1fHTAWJZ5ZlPmj/cR38Bzecn5ogT
iextHX+LFr3C7ayhA0HlPrUPWvZKl/tOOVxXj3+J8yQTYRn7x3g3ANXlIsl0e72d9Fqh2OSuMa/4
E+uWKgBf4/T7dTkb5YAzQWKXdrZGBzQ5kbLv2h27b73qIVV85mM657ZAw+bbdAcAkoOMcXDjBNfq
id1ahIAK0/FQD4tLnBiS2H4dMyAs61O9u67hhs2fiRI+ll0tjo2xI2WPvXgvcv4apbhv/P9w5VuJ
77wkT1WdmXglN5i40oI25DBkddDe1vtor0mKUVuBUsPaNN4foE8CY5rgYEkxtyZnluFpJKAnseD5
UBzKIzAfb2QbiptHtxIlZOfdYk+lhera3mhe7R7FjUmGEL1pBysJQhbCOjAB64Qrw7KgQku0d46A
4fWum8BG6g0j/y1GTL0b3amoEnfKvvzlhEbQFF6FANHvO5C4EBC4AE65fU1P1DeM4LroywTyXLJw
TUc13lVDAQWbNgN0m9qk+zGJ7l3D/ZGOyknLndmfTP0ZGE6yGc/NELJSWjB8s1EUtXJqZU8HpHbZ
j5FOYVkyvwKB8nUlJXZChORuUhaDuTkkgXHOU7PnUft0XcDG1YyxYwAUYPcQL2KxAjB3jWVn1ajs
teqJYonTme9z5VFHvc1lhj/F0sbO5bsUE5QashBAM3A+dm63qzwu6wa9YGWOy6Um9D3Drv8xmrTu
QLOh/dKXjHpO2cceluNR0LH6KaR6YYXXleaOLIYV1DuwtKSivnKBuKoVXaGZXOmqOVYRoKBU01sa
FDmsxF/GQXJvb1nLWppgLf1SVYZbQFrhDp9bxajuljZCzlxlQWyVrUSaTDfBYjAEkVstjyysJcmj
qeQtmAqH7rFULCuosky7G5opkiR4W8FmrSI349VHNR1rrl3aK+CZqPy0b706vm2afnf9s8kOUjCd
2R2TBXTS8Ph8AJP098QmfhO/U8w5Xxe05XVrdfgPWaljTACBYAB/22tGa+/afqIB6sVUslkgU0e4
bvK6Tmtl5KHTbHc2AKJqN8eSpelPs2x+RCZKuG7SLjW1oYYJlsDOcIHmZ9P3CWxlbVVLzG/76FC7
wzQDUkdxlsHU8zJW2kkB/VPjLxPgo2RrlNu6/JYg6GIklbFkA46tqpmyY0xJDsuwtI+UYVnUNMbh
6d8Yw295wkU6j7E6Owo00pMyjOrixu7L5+sirqvkimMJKaOJ1QJ3bw9omoOKcpZnO/ONUpQYC56+
Xpe17ap/q+OKEwqo27upm0IdOrNT1g8ncB/4jTFKiqybdoBOMPJrPDzREjh3IfTaioIYLRKc5HnQ
vplRJPHRzTNbCeD/fuWjpoY6S6Tyz5ItO1VvbpqsOwyt6lnTsv8XR7YSJTiqEtGozxAU9lPxQLBp
l9WvliFpoW9+FhOAWmCYQgYqZrrdQAA54EJG3qi7GKhZLrrMfSXxzq2cCbBL/0gR4nQSJQC3mUxl
r3Z/mWUWxiTU6b4YFG8aqZ/Y70oio1Hb/E4rkYIhFJgNjOPchr1p9S6Lak/JXS8yAJRCZEzIsjMU
TKI1nc7QsBK2V+dmjy21x2bJfhZMkSEtyVQS7MHuEkqAwwTTK0K3zZF2Jv6IvlqKv1+3vG1JDlgs
bBstEbGUyFgNtDoHPKHgnXwE38JJV+l912mhYoyyVH7LYwGWhbwMXwvTFYJW6kgjpY1Bp6YoyRvB
MjzFpsV1dS6STSCbubZpYlCT4B/F/o7a1tEYa3kcjovuZ9USjBrABscExEORZbP9yCrfGmQ4Z9tS
OYACHgwYFxEU05KkaiYDUglo4rCg5H4FgkSI1Pq2zUEn4+6vK3lxjh9K/hYn3E+tWeaL7mZxOJjd
4HU5CmqdI1sX39CJgOkbJWa07S4Zrwy7LhraQCerivYlBvjxCPKIdZu1kW9oB2V+/2Ol0GjVsOMP
zs5L7qYhsdQpIZBX0eJ1mpCz0/T134jABwKMvnrJaNQyNiZTARF262BGifpVPgTXRWycGrB8bcvR
kZzgxSNc5eMys6YgShq6+N/Pc3tbNsUvs84/66VyqycVpme7Krwuc8Mc1jLFurUalW1Zl4i1Oonv
87x+Akvmp+siLuIeXjIrtT7qGqursO7VqoriCiKWr01Pwml5rQvZqBr3krM3E4RgwBuvXlxQwCsW
4rhGunkmRpyFXT+9q1kETD3FBIEkmw9mNj4UtfPHWbggUQjnU9oPaZ9ALXWuH+axfI+JKfk4WwaB
iASUEw04Lgh650kE04dKd+s+C6M2UZ86B1RTSkunQ6JV6WGYdfNm7KbvNG6Ll+uf7CKwQzfAJwHN
Dqg/aBAb54KLxQC3qOFmoZHM3zBQifU5fcS16CRBDBzx68IuW0Qf0gigOYDCc4mZMWVViqVQE9/O
7J8Gjd60eVl7U8qOY9R/Tct48lQHTcyFPo+Z5kgytS0PQEnNwkyIg91Jkd9ktOylKSPoyprhJspo
4LjNnybQXMGVCP38OFVmuhntFHhA2/ujZfgq6d8HNX91mPWniZqmogaP4TcMa+PbiYkawVsKPUU9
Dwl5YljTG7pb3ZSRalyW1QAaqcIqTQtgkPibYB8dGAnagrAknCtfnb3lto682sdHy7DKW5s75ev8
YIeYdAnTUnJ/XfYvP2Sjl6jDJzSAdJ4fJhpDU4SkKQmBu36swP2MorX+itnbfYPJygfZLM+leUBV
UDciycFAzwUt4JKZJOlJnISG8qCyZ3WWxZHL8HgmQKzDTxmejKWWsLBYJi+ujnn2YhuSR+JlINH4
tYUoDOBNjBgKN4vZm60691MUppMRex0xHgaNeKBBfoyxTl93t00tGSLb/EwrkaJaYAasiinLk5CE
1uyRXRlmvv5inEx/+CTHsrvso8Mq1uIEqyBdNBYla5Jw9FF9MbHPjskALFO2t3yoQ042eLnJD4EY
k7McC90o5NOCwCTB/KsNNKqQ1/4LCrYgb5y88lMWjo9RHNih23j5gXORLKPXnuxj9SRfFLtc6xR+
hRBZlKLpqiXFr+A7fv2zdSLA+9Juysav9nz0NrsFpAF7/wDp9VHRa2qPVYHMRy4vX5wF8nJQEcAp
yUfHbnXDd30da83UZmHd/hWPLOhZ7mdpmGpYkluIzLIuLyfc8xio0TTdxdSSONliRhhkAsRZFqa3
s59jz6j2s28q9rnIl/q9zPf1a3ywbtKvf9wUgUCMQ+KGAg0W7gl+CistWeIseeriotDwNMC7tKOZ
5D21EQrOJHA3XkkA2Lo9g7AoD6lZPS9Eu0kskKYlmiTP3AhpZ2KEaNBNbYtwUOdhYgFm3qCk8du0
Jn+6a3J+XB9AFCtlGqRGtg36hrBozcBViZ+6UChxJdf3RmhbKyP64TxVjlvaSQ7GTwcuuOSRp4x4
W8+AWFLbX4isbzmJZY0PyZf68MuVclOqN1OtsTzMrPRkWTW20rMdsWWLNBumfqaccM8m+TKPZlvk
oUksICckuxkITtPoOUCnvp6EyRTiNrNSSJtZ2qpjnodpykAZBfzRZKhexsKUyLkE+hHMgv+QlSAz
T7IsGZALJW7kMiAKl62KRtiyvETJ3AfdrDm3WAjtnpYBbqYSdMc0M+sCAkhI0wNzxXDsHcQwXmk/
9GSYfnRZSo/xHGPPGP3s0JwK10ubZL4lRaT6/WwCS7heTM+s525nlbn2OFOKQT9GQFsFrMnEo1OR
jV6uLwiY2Og42OhRlJ426oXkHt4IlGffk3/vlfLgDUh1N4Gx1pX+CUMvb6mt/1LM/p46gHBqc1U2
LLR1L55JFIJWNOsZOGvhhTqQzrpj9zD2QXLHiZbq1+gdfNRSiJuLDprwgYUgpowkpVnR5aEaJfU3
V8kwhmE71e2AodZ70EVPt72ik2DOx9SnvandZZNOQ9y0+SvSfuN9HGv8m6hDLS4tRvu1ckslGHDF
eFk2Lag/l/HDNNhUUvyRfRohKA6Vk9GY4NOgWuy59LuF2dDOPPRzFc5RLEliJRHY4Ge4soN8SQq0
aOFtZpKDw7N9quteYmqbIoCoiPcj3xoQU/RETReXuiPuktn2ih74n/nr9ZBxCS/Hv7SDFwD+gJGJ
L6c5S40ibRx0f/dKu4uQRR6LvR3hEaDbn+aA/WBBVgUy8rdNxVZShZTHKBylbhJUbKPO9dlYe10k
9ZpNG17JEOJu5pigOK8hw8nTB5CCH52CBiYG6hMVMDbxs7r0J9Ct7kZHBmq3GYfR9+UvG8xmijsK
oAbOFurgNaCggKuwzHfGF2bLti427xXsZ+k2b6hgMe7c/poZf2DLBK3K5gjQxWdtJsGiZHu3lumz
+bVWkoRoUFWZjk6lkYd9Oz8rTnnTdzJut49M4rz2AztcyRBctyiMLnYTOw+7IMNI/q6Jd8Cq56CO
Seje1XGABRYPa2/3X4AYg6mmPx+p5Y7wzw/AqOn5cXasw1pmjB+QHzGPpn/LMQWd+NErGqbLJ/nb
43ISCPIgBSUhrEZgSkEwz75nVVvNC3zbJuOdO1TzPqFZ4xFETbA5LNiU1gvH04be3UUOGgyW0rsv
SxVLNwi2zBUUyIYBGgssH4ntOgxyjTlmbBHIHiI9xEzqqTm4z/RWe+p2WPsvj8VuPqB/cz3yyKRe
hIBiUpwEaVEyab8aQo/OYCWePmThdTlbxmvofH4eS3PgIRMMS4+KscwsaBcpzfTNsYoJM4aZ9BS3
vNFAmc0BdagDZxS80TEGc65ASRs2BCCdFjkYcxHGS/JgYzTvukb8F4uugsaGpWEPEF9N3O2C3YBn
QXfzUCn6x8n6K0NZTyNPJrkx8sYbes0zI/J4XebmPbEWyo95ddtNdoaFsjJjofM1eubL0ulLd/gP
M8EEKLQZCOnXJW5+t5WW3H5WArOGORMqsnGYOcvdMnQnskwylBvZSQqpXByhVG9rVRzmdnUzV8TD
pnSwqGHX9niAVJ5Gk1At2P9TM8FUdKMhyaylDG/r8U1x0h+L3T5fP7xNa1wdnhCxG3BGcrZBRGwl
+cJU54sxqFFgp9XNogC4/7qwTU8GzDuIoLCOgHf1+ZfqW3BG5hSQcC7L3GO+DGjAMrsIdF1i+Fsl
S93g9GEq3AwdZsGXtdo2HWWGEVbveuOh34/d16cBlJFWD+BBbAH6AG0FpZDMFrcKYWvBYq5Ho1TN
UpXmqFdy/Jk8GN6iO85404SYZJNksZuWjy0LlRdmcTEI9lErRZqMThGFmHoku2IBlaCdzV+uf7RN
lVBhRswHmzQ6YoJ/tZTgRZEhYKknDu+k1x5n8ZnAvVl/qe5kdZctgyS8D2GZvIouhseqn6zFmHgm
27F3UtQPI1Niz6LRjd4Bbf66blsHuBYmWH+NQKGpFYtCtc92gJf1qvrHdQmblrgWIViiOrczSlgw
CA6PRfgi6ht7GsNsx0Iwgb+Da9Nn7l5Wo9vytJVUR8hRADkwYDoI8WqxD2MEYHKcp/GnwzvIS9CD
xdowOg+4ywS7GM0S8xvLgKpIrYWuMn43ovGkV+3b9RPcNAhUGVGVR/6qiSWfEqWKBWRBeTgbpTcr
cwD03sAuiV9R2Qz59sdayRJSDTpFzgSqRu697edo8bL2sXXBfqbs0GH0+gGvgbAHjKrrN6HsKb11
xXAqqb/1FNI8pSkbk3RlFGpDWu8Lhkqu0nga0PvUepeoKFG0OcMsaldInGAzwcQVgBkI3vi4eDxO
RtvEo6qhixQOtxwOjOPCUg84nr6UuYhrIaYka1ncI1eXdVTrQ4GLhX24wxK0voGu1WHwAVoa1C/j
mxQwbksgOB3BBwBYMAMr3+cC9bnOVOwF4G0Qg+SePRf70jcjD4ihWAZVfsm/4+ZxriUKQQXYI7R2
GkgcT65HfM1LA3IcPyiZZNfNVvyywakALkdUqjDGfK4cKlelPRgKn2F5aFxyGPvlcN37LhdH4OWc
1RU3gA3IBTH6W/A4s0qhDUeV14J0P3T3UQHoqQB0NM+cCr0xPLPcUykbulS0kHT1sZI0RQbRxfvs
E/hCwD1xIXdAhHJhMf2xCQ33s+xQNy+8tcrCqVasrFiDelY4hxM4Ytqw+a49WYCZZ3s3kN3hUi0F
c7EjkLFTbqC6CbDeLqhQVokdQKdpQ9DtzF94yvoo1I6+5MNuOsbqwwoXE3Xyupp6yG0bb9nzYo77
PJyAD7IDNPbdfCM71m1b/ceQxNmTxsgKrewgT7VHL3MOSyNbM5dJENLLcR7s1G4hobIPsRP5BUae
rh/aVoxeWcaH5ayil1JlI65zSEjBatiDtKvf26culEZJfs+IUdLGHjeGqfCnLja9FjouaVSDiqXd
jTsLWWSMVZaDEY63+Sn30RK4rtbWFbsWx3/OSq2oqCOiVAgjHdEPMbX9jMSYXHCDKckl/bxNUcCk
MXnN65JUIW46q+nbBMFx2kWu+16oXUAHO0gMS1bX445zcYgrUcJVA95NrRsiiHL1yDMny8t0w28e
F6P0neZLashmwbdyLjw5/lFNyIfcpi0J7VHMW9BTqWOwDX5KYkmb7aPteKEUEL/RfQXL5QV00JLS
GbMaGfBg5rTz1Lq5mcFu4mnukvjGQr7WDIjJFom/N7Ou+2g2vPWUvVTp/DgV831NQC1Xsb+sVPEG
5Y8XL/hV8fu3mULSqWQ55oYmxsIczwIgOis1uB0kB7Dp4ysZgo9j/LTUlRpPYtolvqPfRK4sMG5L
AIQntu74lKYQ/Q0j7hadprjwtGesI6EILIOt3L5g7N8ihJCfdUYJolYclPtSvcaYabG+GCCLbJBy
xZgduO7c/4fJcBAcIB66F0hQeNBbg+1AIY6SWZ9qPw4AFJZpgfMwB7pX+f1NGfuZ7WFVX7brsekT
QNr5W7ZwhSMaNyaLMDo0ts8mcKBjFAzVXKLhZkxxTJDb4lV/yViR5YpFlQTDJ/gvKDbk82Bc+nvL
zXfVMn+SnOamRngHg2kF/neBu+92hVtpGoR1vVcdP1iKbS8ibwBuKT1wSKICatLDEJ1kdeetuwdT
SXwc38BxiuXJiG9+LB0EY4RwQmkyAadpPlZYdVyAQcoo/aGqvXGo4ml8QIszkRzyZm/RsWy8D4A7
dImsWylOZw4ZMneOKV78YLt4rwPbdgfC0ecSG7CRbHlsQ6KDO5BD+OEmBLmW4Ik51gGBtI8pH0xD
Bs2r5bc/46BMUWfuX8EnuWf/wjHPJQqOmRCzrhKKaTP9CRxsJ8sfKGhV8boNm1Mj755uBIJzefyb
ry5e1ynHBtzvfI6JrxRrXvYTRaq9jl1VJZARY1xa7pmwj8bKSlhTz/YQWVUSWvZ9rT7ouAOU6Od1
95DJEMJzA9oyNdHwyUwN920R32XLdNdOiySL2Cgyn+siZCzgCeoNUpSQ8x/QcSDbgVc+tXF4c1Ds
QMMJ8rdJkiZtpOoOH8y1+YQgtojEqmLsdMTBLiieW76BYX07aGePJ87xvjio1VNGfNNXD/FPWWK7
caqY78R2KGqn2AYXB/qAAblUBZhcwigbbtQq+VIO9jsbpKfKT+08ucAS6m854hRfZ6QdzTXop4fV
sdozDPG1gQvuVkC5BzKlLu9ZLgzAbIYOwK+LTQgr1TASQdU0LMafxbB45izD+eXxQVSH051jTA2I
cxeAVx0KRHPi4PKZAByEhTlPbQkaZhheZU82lSFibNkkoMJ+ixOCRzraNtXtGiPipzH3plsCcK3o
lOChmrS4Z9X/gozz8k7AUKzKS6Um35YRH+d2Ubi9AsCIcDEyX9GAoWJ81yaN9wJ9sPF6SQ/+jlQC
lrRljcCCw4Y2RF5iTcWN3bC6dtPQTlVPc3SftPmuyO3d9VCyZR/g/ASoA3CZUGkUYiPkA6e5jnCc
ZfS1coGa1f45eSo6YxBA+Nlh8F4cm6hqJVcireFjnU4MPDQjqBwPj293x/nIS7qPdzJYuctXCWg3
sbKgGZCLu1y41BhzrIw1iMI9h4PPPzHsus2TFrDsUxOD+CTvJA/9y+wIAnmp1kV1D9+Lf85V2Ner
zKwsHeOaS2seOtIbeAEUIcmb59pEA/n6R9uY7j+XJiR8eURGw+gxoqq3oHLR6H2mKa9TD8bWqFn+
ckiBAlJNAqulD4VJf0qkX9Y0IJ3jZbo4Yigs6IoqoFn0CfyBlRb1JzBedNoS9mXyZVatgzGyr6Re
9v1c7yKdPoFgx/AmXQNYfxtc/yWbX9nUAVfDa+QXY+uA4+qGBYyMoaEWeHFOOSrw1KfVuHMsa2ez
jgRKJIOVvfQYaM8f1pgBAj2oyD+gkL7twJGYhQ5yU+KkgBGQlPy3JWAOF8eLwoRYTG2dOJ77ERLq
BRXAOAGCkQwq5DJoYzoUSwZgb+WjbGJXYcknWpcGX7TBoiaAXNLZU63szRinoFf1DBGukxF7c6s4
vycg0sTNbiHV1C+mcFIttmMWqRCZ34/O5zK+pfaX6/aw5YTIZU1MMOvYDhGDmTEtegUmR7zBtHFE
+SG7oVr0SKzuxR6IDGRr6yvxdzhwhXiJQMybqTkUddpG6GLY3adqqn+BKut4XZ+tI8PoAja9DAvT
EuJIETOSyaaliVyyaW9KdXrJ54OWzBJQgg0pfOLdcEFEgEMTsZ/GljgTGdELZMaMFi4dbiO7+DWl
BpGFrQ1JOkevRpMA1TZU08+DpAGsMpxjg+m/xlN/GfsxLF6UZycYfPdp+Jb8xfbJXnYTbNgE9iVB
GAmyRmByfjx/VoE5pqlVd22bhoDr2rnG7KWp6RXmO8OIy/WvtWEQSIAQFIEXjnUh8ZpT3CorTXVK
Q8sC8lgzOcepVjXJPbN5hHBY9KHB7YlxpfMjLDsMROvgyA6NtLlfFC1cYuOuVcaXf6PLP2JEohND
rdu+TqBL1eVfQLSR7UB1Ncvsgb9ThJDAU8a/lREpTiY9b0qTjSxM0B32usIAta0ZnaIofR9Bfdc2
LbDd2fNM2ltgx47Aa9Wt4P+nKE/WV+ZhpBUhCU+zLLy5F3P6GlWy19qmXXBgXyz6Y5pLnA+KnWZO
SzqkoeNUJ1OpHmkbf7quhbZxE+Ll/lsG/w0rNbDS2Cwkhww1IezdZFrl0zxXfRXJxwOz6+nO6DVw
Dhgca6RPFXCvYVCclyA8jIj/D2lX1iQnzmx/ERHsglegoJZevbSXF8JjjwEBEmKHX38PvvGNq9VE
KTzzMDEPHTNZEqlUKvPkOe59Cxzaxep7cIyOYAgYBtc+YzXaWW99lVTR7om8+q2bi1/9VpFllcis
CfuhTUFhFZihYQfSpUjOvtzeFpWl7e9XltJ+9EGDuNDEmPhX38UYomZ8XXTvbqHz99umds/l1aKk
hBOEWYADUpSl/ekpr37aXTRjXva2jZ1L+9VHlp4+3oRx6Z55+MiGG6GvdOD9o+791WXzuaGKt79q
6+Q4o00tFCfxkYbKNuN18Y7QAimCobEvGnBLiqi2U6IBXfk/24dZ7ddfyuyoPro1vlTP8/Y8evWD
nRl56LB2G2TAlVR5ThN2UDN8aCdtPc1rYb9r8sw7zuNqHG/v8+1vCWDT6x/jrto2WjrQRKRV1M9/
V55xoYZq6PL2kUWe99qKwYWLI4tyg7BH+jQCxRgCRwgBrwwIjMJh3w1W42rkwvn535ZnvTY8zr4/
jgXgw2vrhjl70lDh07gK77DnQBtEHhN7oA94Uw8viOWVDO2TZMy1A/HqqMa/wZscCEfRrNj7XKgR
mxgiw8vjjZRyThuAShdsZGsN2YVnI6TghTc/W6DhVpzAvW9mboT2EEfA+0e+fUnv2VQzTZoUmoNn
fwmwyjOzEp81CVibIUalmsTaX9s/BuV7uDTJanc6yjfD+qgvddhPViBUnIu7RiCCRMAmDBInWQUB
Irf50nKLJqkB3I9tR7MoYnil4qpVmZGiMSSvCnAou1jLCNEyb8g+0ILwcGrExz93cPNqPVIs1o1O
pI2Br0QFeDdr94CE9JyX9n9cjxSOxWBWBV4cNCmrT42xnMquCbJ1UgSjLdDKOdL1YqRA7JrDYg8r
QQHPtd+RQQ9FayQGhJg0x72jFF1+1pBgLXwFv9te1nJlV4ZYmimeNILC81Jq12HRmtajr2Xe5//0
qSwp1BotmS2xYA+taQnNGoCwIQuHRlWdUbieJcVa35smvZphJtPSMMvej9kcDLWqwa/aMimwWpkg
I8SSENGhARCB7Q+P6WWIb++Yysj296ucpqJTAXJIB/7Qzd9EORwqS/vzB+E2erRxVZh43MoJqw8q
gAphHY6NO3f07ajliV/+dXsdezWsV1akhbiaq69kQea9ll2EIwEtJeerxvnDKkApSqh3obZ2aFwO
fET2fNv4/qH6vcLNX642UXRVW+cCmRQGuTAdQEOt+1DV76id44u1d8SGrpr+47bN3Rz9elul+Ify
KFn5ZnSMm1PXx6t7qIC0qu/8NvYCK7SPQxcaH8WXX5zxp9vW993m94qlmNgsQswO6jxJ3ReYE+SH
RSyH2yb20tPr9UnxUMtmFy8duA30cb+RzPwAdbCErws4n1pf4DwsihC1/Q/fhEYX5STPcTAoI5dH
0qIbUtGAn2Yx1x9GA2bsuerPeul9zymmBayh5wEziQIOvrtMAukzgFBM4DmlkCVIX2os0/Bo7e33
uFTrAEJ59yNGPIp+OTQLUZzGvUTKxupQQ/cxsSkPJs3EQeG6pRjNrzQSWXjRBD3Ky9Rajn09ZYpM
fG9P0XZG6RR1bJBbSNdNJvQxswyMAdVVE6dUj0xqRxNYN52uC+3RCSqo2N72m70FXpmUc5wGeMje
slqMms1dfqKV6C+5nrHYs8z0YFVUhT/e+4DX9qQPaFmC5hDfw2iQOecAniwi8Fvk3Ho7f7Yr4Qdz
aSpeUyqT0v0DNC6nKENi6KnN04CR+TG3UvCFLF0wMC823Ur1olJtqnQXecayWs2CRWbDqj+4FbMo
NBqYHdkpqz6JcVSd/r0r9npXpXBuZ21rao0lEkd/X4Erw68uvlDxCqmMSHHb7Ie2nFbGE2cFiYPJ
odcIfpdCRfa8Fyyv1yJFag26MmtW5NAX1ruPHWTWiFcqavyqlWwec3UDmd2YkTrFSnK9cUJ0uw9L
gal59Fa+3D5dKteTovJqtJY9VZvrdc5h5jwC3QFqQuBaCLpcBanc2zgI3hNrK/U7b9AzvIQmdDn3
iMhdEYr5Y1lqh9vL2bu5t/48cF0GaErkwRVGmZXbBiyIqT7oS3kwQVUioMc4a+CXBN9x2/xgkH++
bXXva11blTYRpCuNt9Q+SyCMHudjc2Rzcd9PneJb7WBxIFYIcS5MLKI6bsql+N6nK0vHbf/OhByz
Y3kGiuxSAuhYBNmXFjQ/3r+4za4tSpFprnLTWUUJXtDTQD57zXRflF+btjtZtFJcLbvOAQVPTIuh
/P9mkqXhXUWsFpvoi+rO4dlxbqGVeftD7YU9uMY/NqSTW1qDnuEuZQm6w8g43EdhIMuyiyMG4hSe
uJvAXtuSjrBb9POUba6oLSw0xV2umRD/dDHA/pWCbWEY3ztiDin7dnuJu9tI0D1xMSSGeocc2Tvu
z7kLsyUbwtwGgaH4dNvCXshAZ+sfC9svuIpNrEZDxTVhoSdrDLhblHVL6Npr0OfA51t/TsgCp78y
tx2+K3O5QbKK2Ju5pjhXJeBZ1r3PzLNJVNyqqq2TvGPJ54YgaYRyrEGDjn0ThQp+vxsooE2PKT6C
Fqc8e+mUtE1FZ8EnuFk/zAUirWWsRYya9/Lu9lfaN+VtEGXQxaGj+nrbwNOfV8WIS8qcH5f++1Dq
wewrSmv7G/aPDbkI4HJI3AAPWSbVnB8aRw/HSlXU3i39gpB/Q3thIW8ECdvKqx3urgJwr/8f3eMf
/RDafGcGdJ77Lzbt2pgUyC1ntfUuNcsENEox6x8McF31ueJ1uReEro1IXybvamGmplEi0GUo5WrT
N01D7EaihyEpFVxu7xNtbSUT8+emgR7uazfwhFnUdU55MqUapg8dvET0z7c9bdeEg1F6DCcRDKhK
B7TMKfIGzBQneTbmob1gXEFf/lzty8CFd2VFOpxkyPQqczlPQDr7bhr7mNj8XsztH+OqXpuRojbR
+rqjDnjdy5YGzPirdIDKdhTZ3Q5K7bUVyc/46EMU2EL6zVquB/pc2hcoqGLkQzd5mE4zD6rBnMN+
6YFZWejPUgN2h83zu9SnXYjSUR9lzFCBm/dCBtTpiL2hSsCdKb18UisXeEQOmCUtDSOsluplXMpv
rVu1h9ses3sCMMKz4cR1582b1Wk8p64Zhlbdqoi0TgvdFiS45bHLFV9z1zWB8gJyABS/bzCbRZ51
nDc6T1zRxLmd3dWCnW6vRWFChmvO0AdyrdTgCSQBLmWxxLywjrdN7H6X36uQBZxyntkzpMR4UrOm
CXJ/une68pvPK4VbquxIyd7UZvNMmSMSmw2PbJxCMrv346QrEr29/GHjL4fUIzztDfgOjCmQCMpt
nlguqL49L2h7G0MyI/rNsQ1Ortubt+trHlgSgcYCKktG3i281AbMcTUJcRDMjcW3A5sMIhlru4Aq
PMaYb9vbXZ0P3A98zgf1pxRwexewnHTJeELbIzNAbO94IUopIS0+j3z5V8aAaQKPg4VRfenEdszM
VuQPPJlBN9Y71sFhFY1nuwnrJg1HJ88Urrjr7cCD4R7GIPgbvuxVsJJ7BkIEsCdHfzbDlav0gPY+
2IZJhgFAIqCJ/frGyq1euMYEE4JRchaV3odZDWUSYeXdoeyJSnZxt/CKkXY8pzDMBSpwaRNHbxrc
1bHh9okVmwctKDCN8xF8ou+sexPk8CGPtRNNtDsfo9gK79x90qFyBz5fvIffwsRKPETW2kAo1B16
WnhqB7kDqaXMxnBZDT60prOO1PU/1K126rPlh8GaD0tHT66XKsqle6f/+pdIdxJj+ZQDBYyqRtZ7
oTFrLlpHznzMITSV3D4jKlNSBrTYdCWQKhSgoBMJE8el6pJSNaW356pX65EnLahZ1Q0xgFsrXGai
cqIND+1Q1YobZtdb0ajwfAepzxsS9Cb3K5pOC9h9tCoYQWk4MXPDLHcaP/yLTbuytP2Sq3cQ40NZ
LWPKk4FmQ1SB7y+k2Tof2NyrBsb2Yph/ZUo6gtzGWGJj49r0/O6MabZgoRh8HfNLIfI4a7uft1e2
fW65UH9tTvI8q+CicaaKJ/qo+6HG3YPD2/d5zT/2XrcRjIqHdq7uiVEW8W3Lu18PWOUtUCNey+Xs
bhaob5AJj6RR5CGri+eybDDbqy3vy5QpXGW3IgAw6P+syZXsrAG2ogL1NFpaDC//NF+BOJpNKDUI
N9AnsOIsBclBFdJ2B2q1WdSa2R9LjyGNvv4NUrATgBXrM19QWPQ0FCHaBUVMQwsw0nlxBVGElP3t
xSicb5tA2ssvg40llusd4UkKIuzQq20tWSkH54olimPKWlV3YvfIYyoIEF8fzRe59mEOdHQtUKIk
lWc99mNxWWmvCF0qE9vfr05hnY/UrFOYyFu3DoDp/QsZjorjbTc+Xq1j+/uVETdvljldXLjlsC4Q
Qll/YjrjBcySivf7jh2Iu3hoLaIU8ZbXvRlH3qCgiBGjeQ2sEqD87GUyVPw+e0/4V2akvHLu+cjn
ZqhBzgXhcnvAw4rO4BzBvIXeWEDcpl1Q9uYBReeDXzT3VlvEs1Cx8exdta9+hpSZZaY7YzIBwKbC
C3UMX4R8Y6TiIagK6sMQNdWpVlIA7YQ229g0ZkwEmLfCuelSaHTcuGyWFRrttVH+dDZJmxqiyuXA
noGo9sMMNCXBYqwqiNXegl8Zl/ad9aVTeRTc1va98Xk5DElRBmm0Pq9hGhAo3SrHanbO+yuD0g73
rM76aaMmrHEkOvuZ+Cywp0snVGI3O/QuqO5f7at0DHvS22jDuAIcEPNd+ziDqcMGlQx/qs4qSqCd
Q/LKlHQY0SgbHE4B4ZqB1sDAvnO2Z/KIypqqOL0TWmDIs36NJqBGKGVFvLX5aJRIBbO5iFJtDa1J
1fZTmJDJAQwACv3KpXjhozFm9JfGV7Xg9h3+n0U40v3iCMPi3mZhGGwkRFzjgKIO96ykP4ZlTPoV
dKeeM5UBW+zn25e5sWd7m83GbUPwuvSlDZwas4H8MCb65zhFtTjoEvIwnu0ToMyb+KwR0iD9VETT
X70WsESVNO04v7MRpmFQAv+8UZHmXFsyczQ5eB7Bsjw/j2UZdd5X11JcqjurhB1/U81CvvmGb86q
OV0rb7tUffoiuH7SXP+hARxvsoZvJhmfbX1soKWVq/BL+wv8bVhK01hWQsezxkuaVub7QfcuwAk8
abN4dJDI3P6UOwnoqzXKX3KamlLfAsmoj4fa6y+r+anEgatL4DZ6xYbuHAqMUuG1uWUpxpuuZCWq
nlYz6hFs6qKS25eMOp9ur2dv665M/MoMry50fbVpDVlsJNQgCondgTzoAxK/oQYR++oUf9+2trd7
mA3bpkPBRP2mCUrRdmrqDly1vk2DOWuPdkc3hwhddu94f66ggKrylTXJLYpCA9v5kDcJYJQiogzO
N3vcOlCz0BXJ1942epC90JGs43PJtZwcz8Wl6IGg09P+Lz3/aWp1MLI+mg2VHvAOXwfkLuALrgUw
7yYH9ToFm2afL1onAHIjNrC11AEZD7OK7F3fjsv7yi2zCz4ohE5EvYS818gTxUv+AAaItQlwbI1z
OzgtarYDCTGkhWvXt7pghtpqePtj74UDpHCIOPqmxiLjjVpvmczCxw/1GRuDagFDNxDBX0hhfqyN
4nmay2M/Qnm1GTRVb2bnZsR0DvrRIEdC5JNLXUWn5UQQfA503cNNQNTL9OOMpubtFW4OJD0PYQYv
NDQw0NSUi1zpsE1qUuCPe0OfDtaYTgd9aJFAOmkRlWU7Bbqz1E9o2rH4tuW9g7QhnQAmACsfkUtR
zjBZq5kBTNk69J6PTsiaF+7MB5dgLuZfVHnx+YCxhofD9eQylNsMnr9AuDwpu4053otWg6E8yhW7
udd7eGVHygoFGN06bsJOG9UvRmzVYLbauEQHSLUfjEMbFrGqsbBv0/g13gSE65vZt6LHOwNwYcAy
ADFyau84EuMh42A5q80nqFrlgcNEXNKvQjfvMqv/rDPv77rIIVm9vrv9TXfoJX2A81BvQBhBX1Qe
zFzcdULIxbi5ay5L7Fc6IMXTYs0AzjfVgVvOcqwmrbikXVuFgEg1wQC+xmMxFFpkQu7oUKCsGphr
y5JyMpcTw6iU4hvt+B2gtShG+psfIJV5HXwYXVPonGMWFpWAi6u9ELD76VYfTuKRp6pnwk4AQZBD
+ZFs4Q7FidfGjHQdptJdWdIOdDqlxP87bdkY5qYG6na/AXadvCOifU888J/d/hYq09LV4RiLpg9N
BebtKX80545GvLUuWtt5QVY5F4Cs3rs0O4319C9Aha8WLSUYlZ/rdVvXZTKY2tnMQL3EF++j6NND
Y/WKKLL3/t2GmlEiJJsypxyi/YIyprmYpu5j7ZHE63EMulhAJauESta/SENfGZOOt9Z4JppFFkug
dj9G3UwOhU9O0PtwgkmJHtu5kGEMXEgYzgL3scyJApEYpzdbwpKZtHnQNuJjB8bqiGX9g4cRUUVW
uJOobVLFgLWgN2mDFey1p9akSoFXw3vWLefn3imOpasap9i50l6ZkHbPTFe/bQC3TDjquAHx6aOu
90MoJlul0rDDY+PDFAIRZmqAeZLjEAiHstHwsZoxHiMTnMQrHihGkMdFWJ+60/Ror1H6oJp33jeL
8+5iBN58O3hFDTKUk7Vt4nP3jR9W0Ik6R/rYbnyzVWxGqApkwX+2ujnSVQJMG9EvbYuGtw3E6V3+
Y3gnzuUhjZCxBPZnoT12P4pYhbbZSRzwHPu9VCmyOQPrPB/yVElJ/SdCmjWAyCYLmN09ZYb53jbL
Z9eaqeK4752JDaiCuWUw6iAHf73UFvNfaVdsRL69FxnLC5/PetWFgijKybun4crO9verLU1zy6K1
iZe2weYLWY1TaqhG537ROkup1y/Qzf/WItU+8s52mc/gLE4wHNoPXobeYji4gfG5fLdxWofiY3sp
7toX0R+9MYGY0wDelshRHPzdU4nmGDRakASis/p6qbPZau66oh5aTOVhIjxevekhrVC/u30f7a4X
c4IeZlssFyhVab3Us6GtY2U1KD91UI/Zod3EkxPZ02ks4jJMj2uoRzSAaguNan7qy6hIY8Tww+3f
sbdeeI+JpB4c/W/q5sxc6l6fbVSCysYIszU99534ih6vqVjwng95oMABTwVxAMqVImrlOLTLhVtB
+9qLevdhAZnc7aXsPaRANQ382TboCWIU6TiMwujzYQUjgRN89hL2BRw4Hr+z8V4BrZUZ94mLIqHe
REV0UTVXd1aHFjLxAUfcpFl/1UevTsjY5hUYaFC5A6jhZZyzCkob7s/b69u1YSMBRLt6U2SRPMYs
V2ecSq8C3S3e2kYf+KZK9mLHGwiY99CdwpMXDNDSR8p6BzhpG3VrK7vk5IPPMLCoQH7s1VNhA58J
lHCogsgXuWsxbo0zqBbqpTDidNDpgfn18DCAyCcerMaP2qymBz7kWSRWYwFHf85iMNOq0ped1BcM
12iI4x3kuXgNvT7q7ei1qH3xJpkAEQc7S+lBSqcjkTGfwJSsiCs7oRrGkPgC0IC1yzvbaLOLtltf
J4YhvuRmh9Kd8fc02Ce+TIpovdf8e2VLyix6TP40y9Sg+VXy7yBbuIBEwwzmtr+0kzUGtV78hApV
hJp3Mi70020v3bkJt2GkTcwBoKs3NF6W1i0+nik1MCIcvYZh+VqtHo8YQPLjwJOmoQe96CbF9u4l
vtdm5XJzyzA77m1mtXw0QrN3i6jLu5im62W1i0OK6HbSx/nDxM2Y9Nm32gOb0Wi3isLw3hm9Wr1c
k9Z7bR5dIWq8PnvIJ2NoMW0VYW7XbX9vsCN93RTqoZVRYaWeVfyYDPGYlsVdJZYvts0SQYiicbfn
uFCj+sVLjdMq545eN+AkosiXNCs75ASc85odtsKJiQoPubcwZPfIutHnB558+/tVDG0zd2E6kCiJ
li4YomDBqg+BOTz3FR7Iqutoz01xDF3Ea6QdnhxMtXQtLLNguH6JF4z1X956XMo21v1HaPcF3fDn
ww2gj/1tbtvlq7WlhcmZCybmpHFoFrSYEpnyH3RtLrk/P/al+ed1ZryUoBVu4U6HGJT05nRN7qcM
PbKkrc2HpadPnHfx7XO+d1VcmZAB2Wm3ztA371CL9fTPZHFPk9W+60inmFfbO1COjS47WKF0UDpK
TlGXzrgCI4Kupr4kNvjUmK269PY8/NqEVBroLH3IyUjQSlxJ2ENVvdTT0NF8zEGpHif7q0GpHAhz
G8of0pWjQdBD11uEB7PnfsQ5q45WWU+KI7trBag4MCmCje4NjZY+dRl2CwtqMcrOUBVeqYpybG/P
AF+zDbzHPfPN3WkIrS3G0akS7j8U871hTOdGcxJeff5zLyOQvEe10rEBGJYc2Wd+K3IOMptsLZ/a
2TjYXnrx6Pjjtpm9aIBM3EXvHHhkcHe8Pp7jWJJpxhsHUIvRClanerTcKvaHKt7OaOpqd8uiKa7p
vQMEp7axjeDkeTPbPi7mwvoOD4Ceawc2oIC/8oMAIdIfLg0jMojbuutu8vBvNPx6TEDi8U8AvHDB
xLgeC19HrQ/PKe6AGUwP8sw/3rb49i7+ZdJ3MLQLbb03evToK5e8JdCer2eAiLN00g9amY6nCQH+
NM+V871weBNbIJB7P45zEcPJnHjUh/VldLNUcV++cdXt12Bo2cDIALqYcuugI3lagIQTrwKQ2xTF
AMKPKo/6onmo6fDl9tLfXGGbLQxiGyCaASmlHK20ZqkZ7eYmqXRdXArWo4Pf2P696/Z66K6kDkU2
Nclto28cSTIqxS8LO114o4E8dqVekDqOwBx/qh2Khvbf/psp6Tg2fQc22AKmnALsFfqEFIqyRw0T
07ft7H6z3/soy1mVRs20sYJOIqNp+kSznnz03Ya0QHq0+qHSOKS7bltUbKJc8BO6nrVVDrBVUWaf
Vg5pVnsF+UfZYMD9tiXV2qT8zStF65JGbxLD6WKuodKvPc+OHUC64nDbksIbPek93GGmY2srNUm5
ehejHc62OX/oPetuGMV9pdH/aG67lq5yHGPy28HAYFsCzN9LuQ6H2rIwDTvwhzmnsan359vLU32y
7e9X9mx7YIKjB5rME70vUg+Dgf3FNWfFslRmtu95ZUZjHUC3wDkkXmbdN4v7LGYXat5lmSkcYzs8
rypgr8+xt33OK0O4BXPqF+CkrAp4emmj25jqzRJMS/N9YuP32co/oGB8QT//P1qWIggwMn0NBD7G
JOY6DVrP+tnp1rHM7M8VhliDFLy6a5d9qsxWkd2p9laKJy3leqpPOAt5rR2oaI+WVjwOlYrw9W3N
4fXWynDYynb6AfKTLWaL25PmBaAqTqykOw0GZAVUteD97wgyVt21MVsg14LW0UQiyQHyaI3pr9wY
N1Zb63296jxq3dkP+tVrgqbQx2DQmr9un4m3QLxfK/1tXDqEdekBadxipdX61JzA/XxAtxFj/csD
fQDfw8aUXyi8523dTbIpHUTDY3XfYF4DAmh9EcwR+zGwyBOQgp2PgGl86+sI0muQx2QoZ6owc9uC
3p6a3wuWjqfTNVmfz/Dd1ey+tg0YrmerVoGEdmM28ABgdgNd/pt2kO1kBlhI0HzKXWG/83uPnklX
mGMgGn2tAqoVqtmevZNhocbn4dGIUQg58TWMNWMsHZBDEaDLOlB1Gi/eYr/7F+5yZUZGCwFs01fE
waijYfVtoDHnaM7Z38TOzubqfcM9lUz+eGJp/eDVFHwDxWnVtLuB+OHtH7J3VV3/Dqnw2JeeO6Jm
zJMMVIpPaeaIYyuMOkRGW0Z5UfBwHGrVwOruYbm2Kl3FXZ+tqBgDRzeF1fowlCfzgJ47imLhaD7n
R6iu5AdVdNjz12ub0qU8dTzVLIGVgjvAugNIvnvxyKiiGXvzoMGRvLYihYGVWlOep3g2W+m3ArMM
yzQGvW4FhljDzFmCnhqK21hlUQoClHZcr21M/wK3ziNQ6RaRa1R3gyMeunV6ASOLCJdWO972G8Ux
+YXAuLozm5VOvCGYMXD9OjbWfnPPD9z8Y41raTulq1ljzFttp4N7Ll+hrgplmiSNyhBcGLoWd0My
nfCQUmKc3xZyJbPSvcz7QrfHGmZHvMCDdcinsCs9MCDbzrcVclNR3TXHws1iFO0/uqNqdlblqtLt
7FFzHKoML9SiaMED6oXIHf/buZcnp0xr7YxpLeE1XmoUAXh+lyeg3uZYDGn/PMwpeXI1rsLn73sN
3heYg9MBy5E+50oMdBNc7GteumaAzTvlo3icyaSiedg/FL8NSR/QFQXueQdlb7o40aCRS5s7n8wZ
yB7epJ+70vwqXD+5fSRQnN25EjED88/ypO9mOLS2K4bDn02p6wZOxz55hbl8KJzG/JJ3DgYQbL+J
Fo2WoQ5WVzCRO6n36IM2JKY1J5h7b72A5KSL3HLiz3WZ/lg1Z46sFILy2bgAW0q+jixnX8xqBaLK
86vhYIzDvS4yLZoW7Ysz1C9CX86sNJ4g1hXZLrjsjOVuTTGWwbl5HooWyXQJUxgJarL2MffdDvwo
02XQtC9jnYGBXZ9AXj4WEMZdFiRRnJMAmOBzxvLHooMcO++7gOddSPCfBrjGYt4CXWOsQIO05XAs
2kIL1qX4CnmBO92YP5gGP9glO7qcngrdpYHlVGdE4DaY0zzpVhrTqTwCcvWJWPWd4RixjxchKNp9
3Ps0FhsTuNNNxzlrjj4APWRBn78xaawzdnaX4UOfeSexWnFpO2cIjRy7tY00hrlDv3iq1zHG4PVZ
q8qEDfS0wfwnt3vIS0GgLI/bFxQNTSD6Hgwx/ie783W0hN2PdBweHIhb5M30N4oPmHLorUdaVDmo
wuovJBcYZHH0771rnaGbzCAKWJ3x9eeYOfxvaqxu6FtLGmRd+a5YBhHlK3M/kc5Oj53GTqXZJF2e
eyG36Qg2Ps+PptZ+v671PUvT08TnU0OsZC68NJk9E0QYwjsOjnM/W0gVvO55nkbyhNlgAk/K+sNY
LAuQbBBfHNMSIGqnfdZaDb5CjdDw+vYjxvzjcTDzINNKcNXUyIJ97oIMjNN346yBCoqQNRDr2kd8
HeAaVf89B5Is8joDmK2qh06qb7QJsTXnktpw72UBkcFQajRqZr9LgCDOwKdhtI9Vba7h5NFhG4bR
D2Ux+LFDmyKqswxL5CJFZlGKPACN198QWgNwX9Murl6eZ2PALGAzxjR3PzGnOgAIegG3xZfKKE8t
bmzHE0aUYczvqRqgvKOLwDPye/jrndvPwEJr71A7zpZgsFPgYQWeCi8ObbdZyny1H9F5dMzYafIV
ksupbb5MGQNBIRmBqi35CqeeIEvQj+IkOLkwA9N6LRkjTFVFVM9izWtRNJi8JeAF/QAS6jEYu+6+
aiwRllObowfdi6A0hikSaStC7i1fu7J2IoTzD10NjkvQrNgHrsOI4/vfvHy2wo1e6Ctu8O/+Onwo
lsnanrhZA6Y2kBmWU2EF0JRB967wQ12rjNAufAePmPXiOwu712sI4GWglAxmzztN1D45s3+aypGB
xTcTBsrprR/kTek9pmBixkhQ/81aZpRyjGGJ0StrgpnkNFq9arr3TF4GKI+Cz7Avloe2JnXU6P57
vzSzg9uk5AR2rRKlUh/l+mlyDlNHmwc7t4H1XOvPnKRlOAxZ/sFte9RtB4iEeQ45ZaPWYBKs52dM
vqCpZMWZZ7yboJJp1On0zEvSnjJrBYittZwwg1hOWHHvbJEsoVb+w6y4fTe1y4uzZu+HTsnh++uq
kx8yUI5B7x0IZDTgpbuCTTq0nUokUJvEmfezfnbD4tiFNPbDKkBEAw44pAc/apI++RfqXFuqcWVd
ujPqSpQWW2iXmLwKvKzBtL2KQWDvEXVlQr7rDQSEBnxqmPomxtkZ2zPh68Vz2AeiuYq0QmVKek74
BRGWPXYiyRAn1+xp0U2oqd/VKgnY3WfL710zpQfEYAAhxGaMlOMRERDunKAXh3v+24KbjRuqm/0t
fcD2kcB944IWAaJ0MsAFrdgizYBRT1g1vVvZfBZl/dikW+TSyWca0qo4GYDXMIidFVr5YOZW7FRa
WGUoxoHkFRclDxs9+wj0Bz3dTjv2H1MApugORrJAciDt+UxA5zGkHhAO9s/Zesr7Z3eqY68x4rao
Dpr5gWVt2E5ZLLI59iqKt9372z9h96tf/QLpa1BGcr9k+AUuu+iOCNYtcJonBAaFe+3mj1eGrNeV
Or1csh6JODrV08UTDVjKP7WAUN1ezW4b5SqNk4vgvZUyalVIHqdwjmh1t2mPktBwoIc5tYcy9g63
De6uahPRQpMIHVe5CbZwf52bAuezrR/7FeIK3cXrmeKZuHtiroxs3/DqwWaN1KuKDEZSktuHfm7b
wBcNejLalOja+JjxQlHj2H/F/F7W9ouuLFY5HdNuLDsMeIG+sO0sEFr0io7r26mDXy+130ak4I0+
mA0G7BywHrzHAvNlWMO6C6y79ZjeNT8pO3h50iaqL7br8FebKQXtlhc9KEXAKbAKUxz8ob+3NbBp
rn51NlmnkhxQ+IcMselKB5cq34Jq+imHyOL0dXQVMIldE7/jqVw6tW1M0jsTCjIO4UbiDBi6WudK
O9diVrGX73+yK1tSiYQZzpilBbR2+mg6CCChD9kZ0zB3Q5QGejS9VxeGVavb/n7lib0FUY0W4KcE
dP3HHI8PoPi88wgu5dsHebfcfXXTylURPScsLUpURUjfQCvcyGOICX8SzPoLre+49N2zPTUXp6Lv
bdZf0Gj4P9KuZDlyHdd+kSIkStSw1ZiZnme7Noqyy9Y8z/r6d+TuuFYyFclXt3d25AICCYAgCJzD
aT/ZPgtWa8v4HEh1Y02b4A6DJQJDzFSfYzfxJK94pM/1AQBJHI03o8oqIDN7KUaCMuWagUfu8IpU
guk3mhupv4mPBoWWV1vbDswracw+6mI3EDFD+B8/BkfBTFMymu1ucCVH+4xcXpvi8u0neeFKGhMx
UVcbar2qEVoq2ZK7wil9XiF0M46sRDDb1VMSjBOBQrG2mxA3SqToopRYuA9xNmrTBVaSmDiJy77a
0yTIPS353eICqAy3hfbXvIjfadJPJsKExaDS/NoAc4+X0y8D/NFCzjlStgtzP2qwzU+1345dGSPv
U6XDgI6CaPytR6klVLjAo0QS1rUdF4lbgjbnvGtz1o9lqSiFvm3nBqol+VdP9zGKLzJvgng7Mq60
Y/IoJetKNN/CmwareB4clFRys0DiiGAMOAfJsGpL2AOE9bxqPLdi52BFVWiiemnUkKKnhY4Y5Tl7
1tyhcbRD/2sQ+aMiW64FnkEAxiwtTEAaOw7IaRyG0aiiUaW1MXNbgMEa4ykC4B0KsHJ3S/+9Y9z+
G39Gu7FORXDmgemGiR4Flfu0H6Lcm7XIVDrDTHoevMNm/F3LYGJGtjQ6ER0yOsz6uKKjBCDMBuHI
gAlDW7Z8tDwmjvZvbgBrqcxyolOsj/0WUsPLycoii+4qELi3ZrQ30DBi8TPWzf1bLSUTTbSyLMM+
hEDklBhuvxu0u/M2ueVua42YSJJqmJLVMggo/d9+eqGTj2pQeXa/3BbYAL8SwuZVfVcKkxJASHpZ
Ryaq4IolmUFiJlZyme1rAwvHezTddHHc0VAM08DHvTGJGdEmBtQnig3zK+wQQ0OJWViCJU0Ar9AB
V4gpCZRBzi8nVyyzYWUs5UYa+OhdfloG0UpXegltWMYlBlys9kqweePAWxu41pPZQKmeMgHwKYDg
6J+E4VNG+7sU8c6brePzRwiG44/DCGhTk1BErupl6sUA0JHC/0XbXzMPbvt0nBjn2loOc8Oul1Hu
NMPqIauaTJSZndhWARR4HR1GoBNYeNoDSQ6e+FPeDOtmQFmLZo+EZgxJokPFGK5dEE9z4xtgI2Pg
cy9bpRXZvCv2KcIKoyxzx1bbOJPB1IsWsHqyIllGVby7wyj0dQ0KLbL0D7Zx/kloeBFS8txI8q4C
godpCJhcUYc3uUpSc8LUgSmn/SEwaqdMGud/MmdMzBxvvIrXiMTArDI2ZJpMyQ2oWVlAc7TCzKYH
YurvGHDkmfRmFWi9F8wBguGaVMhrmEFrGwCQs0OLoMfDQiu7bH4A+mmEB4e1tVQJc5RU3zhKb4Qr
FTTAwF8GQgKaV5konwnTjL75OPdUMHt6si034LGyMM3VWwt3EB57hguuAW64GIRqRMLMkAJ8Ykbn
TjAMeHICaxDVh7RPn/JQeMO0wiHVQx5u3VaUOhLGnJ6EiL1WDNBwKbyg2Yruxt0C+jRbCrhZCGKj
YEfv55d1I1AdyWRWtffjwA9yUnmZ8NAVmZnOv3Vet9XpQC5QLdaryIRfvIQmdSdDsRh0TyiMusss
sKoCmMy3Sw05wU51J8Hiv2RvHNRHgpkwnNaBkdYhBGPnAnKpiPfnV4+nGdvgFaEVHiQ9EKBMVqOZ
8T7Ydb2duqH9ga7u1pmdHNe0f3WOrhVjeYOJVoEmwMfZnb+qnuh0v2K0BYDHfIQv+Kb8adgjz/8W
S2DSBeAJYLIDD5AoBhPGFdSkm41pAJJB9IyWKtw+O9WqAPprCxbmZVSIbSIHD0se3i95uevWOXAk
nHGNOcv1diDwQ+D+6h5VLDi/k1gxzAiYaLpiiS+8ItemO64VZlxDb8JSa4YMk//umLqilRh2aodY
ZxLYmA+2VLrDrds5b1Fb/rgWyriKUWTGrC/+GIm/RvQ5J+qz4nO6H7ca545Wk3GLOAEK25hDM0XD
ai7NR8lVr5vNaOISgicxa7K7P2Njxk6HpIyjIW8v2UssKSRxTkRIn/uHJRtLP2Isa1ea8Qx4YCys
suNdEbbC+GpV2etrhgOZRmGO6387XStZ/FxI9WWS13allTw/2Tqn1rKYlKUsJTnSC6iXdpbkZs5/
zqlQ/E6UcI1NHWPPPac2A9FaKpO21BVJB0ohVZOQEKgWxVn8gflDW/yz3LziCdkSyPV4BbCtdGlt
SjKTiuhlLgLuEnJ9vMRbr7NdSsgJCktzAvQgNCYefU1iT7mJ6O5bdW6ddxeuMTFRKZYLQ84pAsN3
VpA5TbFkBVjtyBpQUP1e7YybCm2cK5q4jHZgggZjg2zJYCrzIRk0PJEAmMsmQJG25ffIkzVrRKEi
sOYE8/KZZnJ0XfJsJgIfSWXWusfrLdwGUsXDeLmE3m/uRMWtkfg5vEC0Ff4wy4ecR1YxM3Yy9j30
aU3LET7TG3gYnm0AmP76bFGQQT4SWOruX7UoHklkgnytKmIwLTaMJ1tApr4BqI63hFsbh0xOQZIv
LSgrjLlgen0qqASl1NReYg9tPDx037cmMPjQ+ZO5eDG0ax6s4EZQ19ZSWcVkDe29eZF7RdeaU/CS
0PtS5wnZCgFHUpjzqmrGvs166KYAB8dBMbqwEjQ07NJlwzI3QPlsQkuvxfOGjcTgSC5zZPXKIBmT
CO26sr/IRrh96++URLwBzq6lAwGL4wYbAVZTMeAF9Chg5J1QhOlIJDHEC3mhbIEkZDddpzaI7R8x
sjDZ8u/S47rCch6yjreWyIb0ue7BuIaVxehahHYSc3IKJEHobX9Q/4iGWeYOtRBgp51/3V7R/f+o
MBPbo7Lr0DKHPnetdibL12yhMLND/dKCI3YH8IzIaT3eibnpKKtFZmINrrMYJojK3GvSgxYCG0Xl
hrNNu1mJYHwRRGGB2ATYR8CRt7bcWf1NaqNEk5vNZ+IppjTYC57pAKQsoJLxIgFvTxmfTOIwHYIe
0iUMe+sWgNBG10AJLG2t5S4dWUXqYi63wzcQU+jsf/UsBzteKFSByQnk5OULV89ywuB3td5jiXMa
mALGI3o6WhEXhWkj91mLYct8rRrOzbxMSYRZagtUMBEbd52uonsO8GccU906otQFtxI0JGDZYdHm
W/D3yei3AMOd/6vUvoTol1JdzuFNqryp1VNA30n9OIWGfV7sZnz9kcrewoge1FPlQ0WxSXDkX/na
u2g8npexuYwrGUwRrGiMLs8VaBaIWEJ6Hda38rRvR84T5qbfrcQwoaYZ8wAvBlClD579+jClvGOC
J4AJJuhppL08QoAOfOxBumz/nvwG9/mVDRjLF6zsuqyMRpETtfGaATM40/tMdVPSQ6eblX1icEuE
myYH8hvgsxEQOrBIgp2PplOqVejsuEruS3fclRigN4kpImzwjrrNpAiHNabbMZeGliPmjK1rgIwM
HdjAyd1yCaYXyVMQ7MQ/qjnY1Ko9GZ3yivf3lreWyZyvY59ngxxD5gI5jtZtDU9EffPVTn8NSLC0
pK+UYwLSBPTvIk0gKB8VzNyAFw6wGy1JHGGO7fM6ncJQLbJ0zCuLBJBJALw6NhKhndS4QzLmSUP8
CLbZN1HqraxN96GhmXL/OWedDe49E0DMH7VhOJjmvg/kEHjCGGiOqJm3xtUI5iszI9nO7yUMBBdW
1Qyc+8WWt6w/kzklylKkoRZgAEsnaHObZzPSee+PW8fgWgRjUkMwF1EvoTNJCkSr1ZBmJx/xiGY6
YUTzNa92zFOIMSbaG702omfOK43QEkNqRX3wbw6BtUaMHUUoFMnqjG6aPMn++LnmpHUDROjLWVPt
UJ2vQehtVmrwO50GO8gkjmltBeqVdJatDPhmONVrSO9KvIZrqVUA6hN8C2ZdcLqvOGvJkpalStjK
1ayiQFTddYFqT1LC0WWro2btJhpzHLSBIulFh+2SWi9VnnRkJHkzmGP5QpqdEuM/wNtrwr7LeGcq
TznmnDACUUPLBOYbU2EywxDYO//m/epIueUTVgeFMeplT1JYfi5VVzGObflxVsb90PIwY3gmwQQb
v124x5cpvzLV3BHZcz8Qu0QFSNXd83GNJ2n5faVSE1d53uXYr67+U8S/OlzFKkCJdePHeTlbGQ+Y
mAD5RADKdoLdLefloMuLXSR1YhLtMtPeDZ55b9VWsD9ArsDhugHqiisrbgEBxRiYC872CpHpgHq9
I2DSwtaeawv3WV5lcrEq9qa1FsnYe9QnVYdyBBgGEOod/0txUOSwxAcEKwCR28EDt7K8vZI/SjJ2
DtCaEC1IkDhYwo1hqlYZmtGdb39MLv2aHkorsPu385v33Z59TkvG8KmSDgld4PgVT6ptDUVze5xt
7WXBqKaaRTooC5BqO7Wy2gwkS9BRccHt/YL7Hr+hPWZ8FYB5gj8QAImM9kC8SyTMiMEzPjI85alm
dJG6vt24GJ346hpnspdHJ96ib3jJkVRGf4wmaVlBAXY51O6sPBmRj86X64ZLjLiVrh0JYhx/BlSZ
lFVQT2jwdmx0Xpd+ZRisCKLUbNNrPb7MxVeCuY05Gbyo+DVomPfqeM1nWyMWANtBLy4omyigIpm7
Q59TMcxDufKkG9WTiT27CobUq6e2Neud8UvzkluKGYvoJnolOwDI7c7b29Ymo8FSxlANkGhOoNSS
CMx6YQPAijnF5DgGj5JWsDv/8byUZdMYo9bXUpjMYvaLdlI6SBGV5ErOlf1UjrwMdctzIETXAOWH
zimMIxzH17RMxTzoAdyQR6b81tqSO9/ky/j0IftMHPRtgWwCzkPMyCaXoivaGfftbSNfO/oEJsTX
RKKggsAnGDHKzGFVPSHRmDEHaNx2evYY1oTH77m5f5SgSgAuWUD1M04q+GoLJjGg30hTGpuzVKLJ
W/WRchAeIMdWDVFHOv6PKMYzQXPSB2PetsATDgNzVgxLBqao3s6XUTjfVpX4lqcA9i7vRCV6qdu3
Wf3S63fQtNwEosJDHOR+DbvbbTotx1PpIQ2e3cmR7QJPVO+VZzgYPTngSTycMJfEe9TYtOTVIjA7
LNZJ7Y8p1ltsgY07axjc+muoNIK6+koEk/R3TRnqNYFmRtVgLjA3O/HPeXfkGQ3jjsAZ7ia/gQRx
vtGNL8W/WgiWz8vY6gw6UoPJ9IW0BSojwUopXnbf9+j+t3PVQ/e8YUX7yQ6sNjGBdC+Wr/xd2oyq
QNtdwIwXOqSTwZ9azVFba2CrcuGMomTn9PeA3jF/GK7TKbyPFOI0jezFxnUPIrtgmWChQI6qrltc
0xNpNDuM32oJgTfhXSPjjbFvnXJocwMNMFBnFcpG/TIbtaAFsKxXtRiky5GnBR/C8KSUlXV+Gzbt
dSWISZrKpAw6VYCgDiOZevC7NwzeRvNEMCGorIdMHQaICC+NG2IBQMIKsa9vrSnc9ff1Z/rEa8Ti
SVx+X2XSxgg6U2WExDnNAT+E0aBy5tzfthJcNBT97BAbX3x0zcU+ZJSB1+aVKaKtuehvKoyGNxHG
y7O3VrpVivusEXbhXJhqXtjnt45nI0yo6YexG4scX5AE8WenJXtU+u1ZSa8H9HSdF7UZEDR0jeDC
sNScGV+ltRpUlR5W3jh1gE/M7/KKHIQp/DgvZjto/8hhn/epL4PZBA9tnlpHgIS/NgCNk2mVM04f
wYDe0rSzZ9CHBYA4L4sPQQiQjoCKJPrdCqVz/lu2Q8TqW5jES6iHeZInBbPmjuSmb+JTao8XiTP9
ipx+17izdam6AM8nu9yT/5yXvdWrj6X+Z71lxiuJAuLtCXzz3iyNXirdx9prMR3UObQxpQJunduo
bMwMkF7n5S5x/SQNW4llPBVYXoMYTQLifpEPo11EhNqyUfieryu5rUxB1oLtZQYSQtvM3nnZ2z77
ozLjs1WDAfsgo4j1ZfQCyLJXoaKcLeWpx7hsLStAd8uU1svw7h0F1w1azMGzZwVTtyuqDNS6vIoZ
dyMZH01UMCoYdG7RyxtZefU0Y+wehIkeEYzrtmqtotI8SRDtNn4+v5xbkwlHJsRkCfM8AYCl14HM
dlnuMTnv9Sa9kg8o2tmBHXI2b/H/c4bDJAySNgDfUIXfzmrv5BGGLgSwgjTdrhpvtTwzaTiaavTI
UXEDM+RIRSYqqanm+yoh2E+/P0RNYMoKmIfK+1FrL2NQ6AInBHChk6M3L+clL2t3Rl2FaZ4O20rX
A72D4AwwG3iFk4XADQTBxZSqJYSle17cqd0CDBXNIuDNEkEUoDBu2foj0WS97Dw/k/u7MJKDgz8P
la0Nxgugp55IW94IVM857nLqkRCLq71hLAP+mN7GKqxOUYCwVnpTAiloztBZlaNZuN+dV4wngTEb
HQNJeq70nZeU7S4b0dUZIlmwzwvZOKmP9WDMJIzmKZj1tvPqAr0NxCldPHqXjh+icWN5JAZxYllw
tmwJJccWciRTZSwExNSN1CwyB1naSRpGrIrKbmseL8Gp36GEh1YUkDhQXVJZciraqyRT1aED2oNq
yVr3BGySC20aAnOSZ09tRKfP2q+ggmNG6oVRANuu6PZyqr/lYnklgUg1LYM90JwB1yK++knPgyjd
CENEBlerhgkDPK9J7P1zTqkM5M4AKIYAG3hYRqQWMp0UFMMg0/k37+IEmMtgw8OU0gJTzOy1ktVj
Lldp70W97ua1/lCKwk5JY47hbqz7Wgz7aCwPgiBMaJjxhOJKHq6F5laJCW4JgRmE+xp/toPB8cbl
pGAs6kgk441x0+Jamfe917cUVXsFdFKvYGU3y5BHmbjhlUeSGK/0FS2LtWDovQbAa21zH/uvHI88
jZ8ErC2wCgmjZKeYEHXdgnTbSHoP0EcjGrqN3oxBqWb1uTmK4CrGYJSVdcBbciK3e+FVELdsElVv
0A/JcJlTJuFwCLJGUsPeGwR1T8PYqsl13km2plT3wPRx9ba4SXTJS9PZBsGjKRh/X+/Cy+XPF7B9
FVSuBNKXce+F2qcw7UNcGDhLvBGAjiQsv6+CN6BzDCpExfcS09DM96KDnlz0ys7VQ+lgVrA2aysO
LF+0zkvesJ4jwYsdrwSno5+lkpzDA4UXKW/RPfYvLpRYPRCcaQszmIF5sGMRRTHTRk8hYpnZkyOA
UJniU+xGV2CwoSYGajoATQ0mr7SzURE+lruovlLN19JMJCPWFDhPv3NMiAMOZK/b4DJ2UE4q7AQj
ip3NYxPYcPwjbZmdHBu56uUItpJU12p8PbRXQNqtCh5P7cbd61g7ZuPULhK1CXBOXomBEZS4H/Gc
AX8EfIfmYey/BjSEg9ZY9+8v68dymcCWSpXYgJah90T0ctWg4SUDB6GBt4JMQBvEXPKLGivY1C6w
2Q51gpkw6DNEfwuPT45VYU6fvk4VXQiwhLIquLPo77S5cXwj+Pvaw5EcNrtIwVY56QnkZM+4m3V2
ppho6BgtAxwkXmLnFjAreWxRG0fe2gw1ZhGNoEk7vat7j2a+p4pNZZVpcwVU/l0oiPs50q70eXTa
SOMVCnmC2UUdwznJgYaCUhhNTFAcYlhx9r1m8m/lPrhFZQmOl+zCLOOcuJsh9CfMsFg2kjCBII+0
cPcSc9wSetM1gJFGHOPkSWHKDKkEVAY5wl7qRnCoGsMhUWfKQcR5HeWJYSoKM2hP5DQGxXxNv/zo
IzVeJfnhfOTnxUedicvtlBWR3lbwMwf1fM2tvOQJjwATTnMwRTjizrdwSTsvdDE7Ji1am6XOxGQM
OmcNUN56L81QMZbVlzlVnrssvg3ieUcn//egCffnRW7nDyvDWNZ6dQ70c0jbYIKeU2gBMNFb8Epm
s3UUt3ATPLx2vNaxzTN14V4BW6MOUgzGBaZClosyRr4kRU2G5976lzT5vP727Sj5jxCDsRA5Kfso
EGDupY+0Z8LcB9AUhKF6SQigKs8v4aYsqoCmFFw/C+bv8QpKWisXaoc0Pa53meG7GYC/UYinPHSt
rbsfWsR+BDGHWln0aSF0S6IFfUJbP1R3oa2CY9npqTk6hT3t/l2a8CNTZmROgZDmUoOFzEr1FeCG
95QUkwV6kcNUyfdTm1xqmuzOw+i1RrqrcRoBC3F+mJqhNhU687hENj1/9TnM+doWbWgM0+Ih8tco
dGabXFXqzMn6tn0fMOMUJMniKSez0YCruVoWWk3QfDE5w1WFdgSzczGH5qOjElWnG55bbJRocQ6u
hDKqDVLZ0kpB7EQHtn4VXBMr2eGVD022rQZ/THzMTWkWbvlOfADg3FL54rX2brom7BjkKUhJQbx7
bMlh7E/FsOSEeZyZIZJCQX8+7yvb4WYlgnGWPkj1XEUS6IXI3i/lnW5XeMm11A/JwcyJxdNoo2aJ
VUVLOSGG+N0ndKySoHVABgDepNfOpHTBb7pPk8qw4pZYo1E6aoRSeF57SkAPUulzShrb6/mPcPYF
IMznAYOiiAxzUgLO9KYZPs8v52Y68aMdi59SyvXYTgLcYR5futGVukOlhbtAfC5FL+3fRRq45wVu
TEwerafMZE45HXTfKCERCL67mlizaMIzhtJsv8KduiuvF+/wcfm1DGolLxzpy6F7dEBStI0Alp2I
wMxYXPN4N3vgl2PaF9ajPYS3sl0+BMRVL5WP4I9+ETrxk8hr/jtZ4GOB7NMqBYpW3hAUKpoeN4lB
bm7VBSYVOK0vmURcgSRXapBZpFd5C31iO4xkJv/oOgDZprTuvGrCnPhCeHK3dO+Yxq8eWRVGCdV3
w444C3wSXiH0+xEZpQTJoKy6YIbPgYCKvDgDVKs69djHzoqHu/PbyJPCHM6A4ZV0o4WUZH6K5cjy
k7cx46X4p1dARhdmAeMpjIoph5R8qZQ218NT3rsJYoAzHkanvx4TO6mc7mW+Pa/d1sat1pAdifTn
fA6lZIRcXTWrAQ98guScF3GSJx6rxs6aqk3SiHUOEa1+M4NGLE8eZ5j+NFSW1IDzcwj35wV+5zCs
462VWrZ0lSUC2XiW+xJ+QE0CoKYGSc4upo4gW9W19lo5vV3v5Z3g+Ds0eU5/xNe5cYn81RUApMhs
DGzZ5z/oNBdiloCJQ20CKqVWqjo0i6MjBs9e1IwOHQVIxGADTrz//2ANbEWf1SIojN2WST1XlYI3
hHjf7ic8t934tnzd18gJ0GyBaxWwTv6c13Mr/qxFskY8gG8ozpb0S+t3GfAhRLwNGz2xGrXyxIlg
VFwAk+Xbeamnp/Tx6iqLja+2e0RFJkbtGRV/oFfpuoVm4Z10/19cEz6M5kZAQOJsKCDsQbaIaZJj
cVUsKrkMsGoPzE4L3ZKPlADtLM3Au58u2SpjxkeCluVe6dW0mtT66RLOa7BM1tgvAcjnZW+ShtdB
thxFZ0R9N7SvRE1lHwB7Hz5q6LHZBq+ZcaE110V4reuc3dpcPbCl41ULeekJRWMJ4t0Z6Lcopsf1
HaYZLtBR+1gBXopzz9nyOWSo/wj6/n2lUqBUYEysUEunNzpwZ1K7sECkFKCTyIl3oOe6bnkiOap9
x/iVRC1RshTpQIdWSkweksh4TcdashKdB+t3iumzjN7gzAMTu7R0eTOOlvpBWlbN8giCDLyPht9z
obRmOaSfqRo5IvCbZ4l+hHJzOZLouiSaAaSjBOew0DhqFu2SqHkFpqc3xfmr1GjOeYfcOFOOvo7J
eyIllCqlKntvDMIdjQBVEZH38yK2zssjGUxELfxMEGMREbXInM4hGC7CIwYQyZw6takXRxYmBawS
SDUc3U5TymXp0b6mYFRSo5RtZc2BiQ362uWZS+0+g2Z+zFr0haBZxVVrsqNB8RhJKpqiQUuAhsxP
NSxVO5pnN0jHO2XyFzIWB4godsOlLdsKF+svW35fmV+PW6waLDd7TazNcpZAS9w5fajtp+Tx/Opv
GfpKEju7J8bN7AOHDlWY/FPrLoj25PucrIujDDuN2Kv5DEBrBCRdxivpuE/BNyGRDqPTnOrcxpmF
/TREACyCT+PkRSMbAlICKgrRXC+ttMxRq3iXNHfS7v0GLItN5zSVxIlN2+v3I5NxkFroUpFMSPai
Fj30FRG9RFEvGjF6Pr9PW1F9rRvjJHpf67VEISfEO1SLOFiLZgHQUQM3csqdIt7I845WkjmuhKEz
MgnMg17rX7VGZKoq5jKEm2bEOz/eZzLKua9uRniK10wiiZQCl5ApAHStQvUe6Jhe6/Y2mCZK178l
DwukkZCa1QN/jnQzsK0EMuvZa0YAgpEOHhbQXZ05IfDszu/YptmvJDBraCBSTkaCC2s7qLMpN8Sw
YUaK2+rJc20AdOu8OMLRiL3zB2Fp5NMMjYIqzZy0j2Z0+tWyLUStCtiX6ZJmpEYfIKb78fSIGywQ
ec1IDK409QIN5+JuCCnWvuxKkK0ok2mMIPJqwbuyl6pMMLOqwqxEVCeXaGqbMcuX1I0dFn3rntdj
06HQ5yDqy+s1Yd8LNL0eUNjE9VMbY6fGyjX+aI+EN4R9Ote3BP+VHMbi/L7H47VgtN74Ojm5Hbr+
H8U2PATCl2p3XqVNb1qJIsfRPDWaIK0LCRkZxeGBWZekuBZS0aI46MG341Qk/PtFXBDzMKwgSSh2
a0xSQVQUuwoF5Yoe9bS6fPGNvYBBuPNqbS3hkRQm9kmjVBRjj6SWJC1aYerOnAThBTAAjl8EH7E6
PUxRBPJlDE33Y3BIgfFrcT7hpHlt2UVdltBiZegIH4yTJZHWIQNF9lTr0YueULum0j4dHjCs7CpF
YPu575bt4CaE/OGI3tzVH9Gsv4V0oHFIcdpEz6o3oSMKmNC3zeBgpKg3JwyOPYJgzMbVDLMF8Wjx
0Bg3w8tKPGO/sJn/9uj46UNx39PWFBGoNW45aPPg+ZHD3j39WZ6FUkXujSqf2z8KOOSQnJXvYNqx
KTmo3281mP7u3nkdJpuRYCWZMWJJC4JELyG5lEt0JY7lFdXHfdZUf183WdsQe+cUAnDRhRnyk6KU
dkgb9nM9PZ03Fp4qy++rfC4G+Y2mifAU8Gw44FTCgGPZPFbd/6gK2xGTtn0sCcKMVwp0XFcgi5IT
zqnG0YQyZjdJoiBEOu08HfDqWYs3AnoV6sQ+v14c36JMxKwiUgtZJeLCl+a3Bql7Uw3Uz2TGLJmY
xICHKnDPzDl9B1vFh7UhsB0xA+2aqFmkZs8LPGZljRfgUrcmV3bSX9zBz8V82Xv66gBi8RcwD92o
fYjMm8J5HOEVmNmWnJn5F7q2HheqBOHx/KKevi4dH3nqElJWVhhG6tKMj1NhOFTPs00Rl1BIQq3V
KQ0M7CUun1xq01x+jj5tSVpWIquhyhPBgA+DVszOxbssnyyDlxuTzRi1ksK4Fwhqy6rOYfZ6ioer
qm8cIogAZDZuldDPERjnHanne0kbu72fti9Tg9pB5I93BLUSU+rkHViGMUAYgz0tyx3QFIFcEzPZ
3iS6RkvMkVwJBAWijlTXMjjLzJn2V9Eo8rq+eKvFblBi+EEdIxL5mPovZOWCDIrTFwon4G0cHZps
aIpK0Ot6ikM/gCFJL7+bJWLfLP2nbAA7DmkOBjgAz5vcsr2Mja8lsX4cxIYYKvLS65WgI1FScXPw
zktYDvi1BIzTLtUT0NYBeg+YMEwCUGe+QGdRGV3Fi2/prt91bnbbeh0nhTvxnWVsV0PvrYh2WBVs
WYwcKpJakjNDccWDogoedaVd+97ieRRmYs/d/XLW+/fct1l2ASFWA/KxilQYoYmwaHlDVQ5FlVez
iw4oLwNMqI9EywRCKGhH5gsRWEu79F1YZjGt2YmdQPWGxipeRsEMRF66x+Za39+iAPzZ0NBBAdKE
Y19uMbU0xvjB9dN6RpdU+tG0NDYjEEi6RMqdVBYsMkf3o+Jf0qTivT2c3BG/5VOgWoEBbdly5ujJ
aVTnmdKo7mANjoQq4AgmXq+xF9yf/lPAdZ+XXW6u/koicwyN4DHFuEs+f0tcEG+TcNeGpuD0OBS0
rwQkY4VFeFFgw6Q1Ca9hGFoE9qPKTgyAtEwSfFrOrhRjwG96MjD0Mgh34hxbhn+dCG9j2HL2dlNR
ncqow6GNBO+bx1ubKrVCsigBjnkmm2JAndnPObBaJ2W+7+1byWAWs8R7Ed6OJuBMUxN3keBeQCYJ
knrJwSBaY/s3oKKs0HFqRTzL3VxQIOQDK1RS5RPf1ZWy1NWonV28iLvN0xTf6tRJh0sVCZJ/AfwF
+3xMOkkkvlXFyz/m/AyRgLjveDmVMJ8aWkOg4oV//sMupZrhPfmGcuBZ6eberYQtudTqiAUzV1/1
BoSF7YFmjwPmhs6rwx4X/9EGNVIDmqCZgfF7uU5mvcYcnzuMmQkwBzMd32gtm3nFqQJta/IjaPl9
pUncxU2VKaOKNz4w6y0ksikPvoDNFFhdmEwBdYVyKvxOdTFeZUVEsdGE46jKn7S+hN1wFm7r0ACQ
3I9CzHku+JXcpDGIt1obEAnW4AH6E3MbIA+XrNZK0Myj3J/fK94SMpanqQPQnsIe7/YterKkwZVL
TpGVt4KMuUm0AaNOPMCNq9ZOU2onPYZmWnBs/JabkhOBeabHnLpohExpTxAzKvEqwfx2FiAi5ndR
wt2qxYiZPGK9VWzZKeuBb96l2KplTjV8RY//jeZke5ztTmthBJr3wMSzDZ0JuUJmZMOCNAiBybVk
J05miSCswlGumoqLlqRP+e28bWwfoD/mqDMRWMgEMMoHkuqWdrzXPoKdtPNtetV+LTr+P1r4FhXO
rSkTOMCvPYOFZpzdDuP3wRTvM30AzOYv0b8jYWpKYb8f9WFHpUMR5Bwz5SrLBJNUAZBxVYjw9Evf
w/oeAifykn2zx8iGN1zwojDHLdi3pGSgxtjHiF1Ne9/EgEZpUtMQUwuk0vbEhdVhLwpMGNOZwKJJ
JCwA2ye5jaH0mEbDs5WWGH/w9OtzEl+eXkxA6ZsFAmZG8KflHVFMsIJG425OdxHl3b4308uVdTKB
RQS+7hR3sE5Ju8frLhg7e/Umb2+DwK5zMJxfKT7PITYTg5VIJrz4SaL1QfNfp5deRdSB9duqsKiD
9vjaETzlIrCDxgov0gOfGmMzBBDQOAAYSMIMl8KEAE2qQErdILqFe/GruV7Qc5S9cTVb1T4ABL+x
51XUtk6HtUAmAJB+GjOJQuDcH0bl1QBRzvkQs2WXawGMxwMjJNaGAE6XlsRJp9QtJAmP8ynHuU9a
Vhf7B/on8N+Jjodbkdm4IjUM9IvO8DY0APXoosDNqAAZhgdkkZv5orzI9uEucwEmkYpOeIiveDBp
24r+8wHf3Z+rVCXQRpQ1arh7Gr8Z2ltcXVJScRZzM4SttGQ7ORJQKueVDC1r8JQu148IFhJ5pUMP
lZt75P785m0dtmtxjHUUlTTKUwpxofquzI2VVYM5ReCF4M2587bvW/HV6hlk1oOqw+opXrvvrgzw
zDsFEJhfJRtkdU6+m0FkFLyOz9pz+ynHXPSzE9Qcxn6+PXP1AXFdDuC9hCMoV+WlaPkH40KSrOhJ
+aNLZv68YK79H2nX1SM3zmx/kQDl8KrYcXryjOdFGCclKmf9+ns43t1uc9ri/XZhwA9uwCWSxapi
hXOaH9HgG4/rW3zNml5uMRN+5kucduaM4GmYX7q+R+Ek8zX9QTcFW0cX+7owno4yTkKNGqUUYuxy
HL2XwI/qrNZZZpVzF6/blPNNYByEFEVDnBFN80cRVUe5eNMl8mN9IZ8KTexxMa5BnSKweZjQTNr/
VkBHKOeq6g9H/pv/+gmhCRU4cfRvZjlGi+mzCdA3ftTcyOkhF4AtD7BbdcGjpN5x1nV176gJU/BI
pH7g9wdPvgijNGtYV/6cv1Myt8gzHOHNtKsbzQFfgMsFsqd3mA3J0Gf0j0RGJ0aTmKGZwOPlfQem
wZMhPjfi7TT+FAkG24E0CBI7kKgCfCe39ZE7x37N4V6KZ3ZXMFtDkRZT84H+Fza25IIA04o9DLhq
L5TGqPIIYI1yezxFg2MB4FJcXC77DW8PGG1qarVDNxOcFKV/ppF37Bs3UiD7XTDvJU6ulXfEjKeK
9XqOVQE3vilbVxOzb1VTv3LU6OpFPx8qW/WpiyauUwU6O4GI9kHx+wCMcGh42Q9OeZBBTqxNNp8r
5GqW4+Iw2VJQnlTolfwwokG1zUFRHx0o9VWKTKjFZwW89kC7lMZ4p1ZPq9ScsUgNXCiGv2ROtDPA
PSU5kof8smrzMBuvJqwuJTLBTClKKEOBuNsffMUf7+envnS6veGUW2GnPA1HcV8cuRxfVPlWLqhG
9enCM1WkskZdhkkoiJOBghdlmv3yYn5Rb1sXhaFb467dAll90+95fes8LWKMkRGWcRdnWG6XvyWE
2Kr4UC/366rKuQ0aY37aySBSTkMMMVocoQD6UsmDYuMtgzExMTKqnSxhGekyPFo6Wm3zaXku5ZH3
gv/IN68dFWNH8jIEWClNTqjB6E0H5aDty2P5tmyiuxjkbKELmCdXCMw92jz60Rf4loy3Vsa4zJhK
A/o07gRgYj35WRmctLcpK1tyMILQNp5DwUHWhHczOGLZwel46ORk6HCKTfKuW8+9cijn7+uKcj1C
O9s0diKsqlBmM6gfVoNog1Ut4GGUboqfPZrsZbs6hjeC337lveJ5K2OMTAfsETWhRgbA6Dap0IG6
awtey+DVEONiaYxdIWZaFApNcxLpVuhvDH0TmYcxPLbybP/HXWSsiVD3RElFasIwsQiiLNXJ7+g0
ce9OXutrweIRL/IFf10s55azlW1VMBthBOuKT/RJdIwZowp52bnrQq6/ji62kbElhqQIS1libaNj
2LRer3zNnc42Tw1cULyrX9bl8RbF2JUoVBtTm2jUIIKVdrbA1ceDG+EpBmNQUrlorHCgKxJNzNLs
reHGUBPHXACIo3eb9fVwbxhjPOJEBSVO+LfxeNcO7TE50rAab1mHQlSoLyBdcNalfupS/Ajlz6fG
cgNoBebLVJqCoAyr0qE4pQWaq4FPakt30W13k/mUURg0xw74zrwadE4EHf6hE76vfwjnOFnmAEvM
BEVJ8R2m9FZYha3mMUdBObaEJQ5YppGkC+Bz/MjYk/wYZ6W7TFGwvgyOyrC1maxMorygCZdhsezc
jDcSkBTlu5Z8ieOI81zhbRn9/SI0ARbUMI8aFAaYHF7T9nYPhJj15dA7u+JSDbqnFyKGJdR1OUUT
W0aA/mTBlcnfa6R2ZN7b+HoK4kIPGetB6j6rQmoZqX+Zj8mdAfibLVjhvAUEgoA19kCo6MhH8gRK
MY/nZ3jrZIwJkYVxippK8rO2dxajdxo9cwU5BaKhwblxPDVkjMpcdb3cq6WEJ9cuat5ISZzICDm6
zouVDcaYLFaoGcryYUwk33y2fDzj/GqjBWiVcLKH/89L/dP4xi9TAqxLtLmClZHNIiUSAfSxAJkA
RSv35U89sGztUB5NF6NVD9oOGWQjAPPl5l++IM+SmZswycJfMWbj9t7k6oj2UtDfUWn5A7dR7PoJ
nqUxl6LP5iYzabascc0g26CG6FqAbHUIlgfGI6d6Cm/+3WPgLJO5Hn2CfuXeklBU1n6SEBtpHbrh
cf2yX89/U17qvw6QuQW6XBmVGSPjP/gmEoEKyLbNbetn2+KmRPIjftK9dYnXreVZIHMXzLHMaOe9
5jfiZJf9D1OOHKk/pMpbYf6rd/9ZFHMh5DyVawxS674gPAmxZacCj9OAt30fJu7CWMZljxmGBWF4
7WXvs6c7Y+bCilmgQEX2NKWw38mJO/9Kdfuzif5nYWwXTpJgkqdMIDU96HfLBw01KmtHtFkTW3RT
zMLzRF43lmeJTFCu5KSfxxKV0iF6F8TvISbgar10Jet5XTvokaytjInL01y1MKYEl5Buw6APhg3N
CfGZkDnX+SNCuji2hmh6pjS4WuZ4suSNJR2t5Nv6Sq4nTM83i0WGyZfQ0moDWafRocSxivurJgK/
euKmFOm2rG0bYyoMQCpKrQxZrUerFIWvj2iAB3kk/Gh5Qgvyl/XF8dSBsRpK2qmzaOKYtPpIO6kz
AzBdC8KFjgTrkrjbyNiLuAX6uWliaeJu9mIn2ZlgpaRWXtzz3tQc08QOMqBTJLFGCaKq6NlYXpPh
XbRSbyZPKAFxgqw/vJz+uVDs5EJutlZUtN1HOl12McBYuGVgPEm77FYd7CJCgZx3h3nGSmFqndIY
VnpKs0taDS82bLV9UdjKvfjQu/G95JkvzRPPcXIu2if4b31GkEr7FRPyEBcYIY0BK6XzePR4Uhir
ocVdbs4xrJMWocO5bWwt71xT+VfPlfORMRGHUaKhjAzoW1r63ZxUu6joOHWcP4RwZxF0oRd2SVX6
1phBCoh7HD/m991DGSTBsCsPoIP3RVvcJw+8QIq3d4zpWKYE1Qg0vvrCMNoZ+uBNjCuFJifO4Hgs
thuvEHSzLKjHorgYpfUk5xwBf3hKn7eOtROZmJZthKqKGmT3BeDtKkCECvDD8MDfEWI8VU/ABOaz
OHFvMhNltEpXjKOZSx+vaWAzOHX3lgfggfc1x2yCWt3w7BTHSbKg3Xqmicu0QEvou0nZWJ4SSF4T
8O7uH4oL/2wp2xuRphkySC0OjTb7xl9oSYOmU/PviHcdrjSOIrJDTlmjlelErVO6HT1c5c30Eh2l
IN8ikAIt1LzvNzy0Fu4KGcNRkp604wSlyZ6rbXeqA5q96l09QfqqcrgN7Bw3zU45yU3Ta5kGByNs
2ufZm4/LVw2Q8jfZwXxdnmL4a16CnKedbHmTdJWShxnOMHq2TuLzsiUPzVfheXHU1+aeTGBj4Xg2
zk1XGXsyGOpADEDUgB7pRxujmw5MC+shAcdNq0zwIeSlHMUYVvZJtNhpMjtT/BNsy5iiiG39f2ZH
YV64KmNXiiLV1HDABupH8jjf0N4I8WFAX1LtixvB1dz1xXEPjDEnFqhJLWv6eMXTyijaTU7qlwx2
DDWnjRnZOge1k2c42cpl04Z6I5IPgei6dKoTgoJ23Ji3GSp7wEF1FtUmmW0NHi+dyxXNBCRWu5iD
KGJv00P0ru+SzfgUPyRH5cY6Dh5pgXMFpM0b7fv6Fv8h7/SPXWMnYsaqM62ZFhWrV+0ETE+Xzpmh
ha+2Qzf0g97FRM69bKsvgvv9P3p4doBDJXUnih8FW81uDsKJUuClD/aSA/TWtBViD/fyhtfswwnX
2YLmuKRKLwmy5qMx7FRHsTul9d0SL3tJy+7XN5cXr2tMCCNILSabaMMUzR8nyJSUThRoATJEu/8Y
urCVTK0JRQWQvbqfhK/x9L0Pd3nyX4PmT5MgEvZu0mGz1UDxdad/+vs+0l6FpLDJD65IjpvQGJNj
CrJZtLSqoj3IOwrLGrqGJxyNgMJp0dQ858g4BlVjTI5kCUWYAJ7J7xRH3aW3qqeWSHDljuoqO9VX
3kuajUWr/P/OJM5YV7aMWQFGR8fIONz9KSVOsTX81O9Lv0mdwZk8xdFK8KuKHB3lxE9sXTOUiKIa
oCzGkf5KMvR+DeNqbDn7ynGFuvx7NF8MiC0KGZZ1dCR/OlQ0IeuaroHS3+wqHjojeTeC5z10JqBZ
AJU/NCm9fTt1txyo6hQvxhFY7lt0XL9YHPxu3grp7xfvlSktjaKjAU06SrYgv0cDb1iEd1aMOZH0
wTA7ERKs6g5NnsiqOFOquJH5plStnQDWIJcKf/3gOJEoO6O7SMTKFTCF+VOIedMIMzAGINaXb+tS
eLlznYljuqbOlpYgBUDHHYAbMD2ozzOxaRdP5gxA0P1W3OSgdJ9AdMS1MVT3VjJGOmNj8jmWc1Dv
/BIuvLQ/BES+5dbcyPvsxHuwSLxTpL9f6IkiDnUsjUj6akBjjDa6o7UAscNtSGi7GXo9gdr3w3LF
e8yxhM6/q4X/4+/ZeqfV9qjQUS0lYxuIsrGPrJxjUjgqw5Yy8xR9u9OAmHRMGluPH1QrAzrfI0dj
OIfGljONJF06nQ44jE7viZ7hg6L5UB5ov1d+ip/WpXHOjC1r5k2Y9l398R4Ld8omC5Sgh5Xkvft4
0Rg7nt4phSTKEl3UbnbCQAXgMhrX8x/VvlfsJVhAs03AnhLeq1/jO6tzZ96LhWc02YpnonVG1NCV
JkrhjkJiV4jLlJssOta9aptWagO2b+52urKZhTe1mez1nf6EU8x4QYN5MyWx3E1LhA9Qg8mVHQA7
bBNMyfw/XBJPgxibg4niqYauouR+pFxqy8ZyWje9iSirONe78zSIsTFRHVlGRhtdp/h+AVyRmpe3
XSPYZvJotsAu6b4OGffBy7uJjKkZRCImwgJTU1dxoKn1o7ko+8iM92UsSpshHoNZzjddMexRhnqP
ysWtiVXbxaLPWxB8vqQ1b06BLnPF1LJjbXo9hJJIM1O6sq/b214bfPBg2Ur2YEylnZjqhqNOnPiR
HWtTZquIpx7qRNEJYW7bQPAWXF/rrntGsZKfKLo2NiSfSx3sUFseky5RVQSQtVzaakYcrQBjO7Y/
h6XvettqRzsqTbteeLkAmfO0+cTUEMbt0NGsEa2yZMiGhV+Uzh4DGmoZXhTZPRaPYYbGbre5Lxt2
6hTe9Jz7lgKYCZs3+8lReZbEoRNiTStoNzlNzRV+FjQejbx4RpOXuGJH3eK2V6SSWgz9rsE9njbd
rvPwInFiL+I+EHh7zJgnITZrxRhpjbiW7LSI7aV5V8KnfuJZYs7dNRnr1CrRLAGGXvfD1gDazIzk
0X40eANS14NWSkIvYWpJZq8HMF+GNixwHyU0dU3WjZXxtPIPlZazCGqGL+KdGpS9YUc7rDq/Oajv
AA1GKrrb1a8SICLqU/SQf12/83/womeJTOCvKZYQA0GAjjlbxFGQyKmDChr40YmKgmCK20A7DsMB
6IEOcXhG7g+li/MHME8BNdGG3KIaidqZZZs74j+aW9WddpgW9vPH6P9jd64r5lkm1aeLbS6a5q/k
ZmPZxTdgtJc3oGGrXOAy5k41Io8TIpOLPNJm3PC45bgLZm7FWCeY7aZpSGp5QJVsg023s4t9/yr6
CgbLrVuZ25rOU13mgsQoUEZkRrGmE2NP0nPMaSTOuibxRDBOW+nRz2DR9nDKL1UDsjC0RM6rkXs9
GB+N/vCoHuFxkerXd8UtqrpeBoLTjQRs9n5LvIo/d3098PlHVSzqwi5URctSAgBU2qTnL/7s0UdW
saG3EY38Nu/lz9lDi8lrTjHaTnpa+sfjOBAHdZ9Yw8t/OiaW46bUrCU1iCICjMuPMuuYFzmne+YP
2dnzljEmpYn0du4xMOVL9RZWxQYMkuAQ2UGdmjKR6OBfwYxs5Qgur/PpesR0lszYkrwD8Sdm1jHw
bGHco8Hov6ptinGx+4SySoGAKau36/tJb87nIO0skjUlmj5UIr3Nk3afNkbQR7lXpcfBmJ2oUP11
YX94cZylMbZDHswM5EgIw38BD7RB6hv30RYoZ07tC7c5R1muRyVncYzZKENxyQF/rvkprWwBlx+U
wgooELoh2lglZiM6BxSF3n9cJGNJhjFWZxVcuFgk7XrPvEYG33gPvnE8kfeN6XGjIt69Y+wKxjAW
of31utEwx6odagep06d8m92mdurFb9w0yroHUkTGrAAkD/3LtGWkcUWnGBz9J/lCXMHTvMnRX5fn
4WZ5y3yu2OuB0t8HCuTC362ZnNWRjJ7EXxnM8T7fDRvrCBMqBaovHXPTJsCX41UR/pDaP0tloppG
BgyNRd/J5EB7/fsjRcrID/FG3PCSDx8tbH++j8C6+n2F/Vh0hWFQWa/qXe/VN/kGSOSlC8Y+eAvB
aT9a5FPPeF6ekRQ/cWu167oEzLHfP2AqMyOZcnxAvJV35HvmLXvt3jhmKEcjrAuiU8m5pH9Ikp23
lzFBpjAuxKKHqr/1P9ErvNE26DK9mSU7wry5tEML1F7yMr9w4mC+51zWdf+oiIxFahMNqJsRXPK8
y24qvzyGm9mfXYz5OOOGZ995t4axRwnq0bk1wnl1ieA2VeSlReSWNYqMqWFzFkb/rzVFYqyQJoFp
3ApxQ1VMSE5b+Qli2hKvQzqBM7vtA9llD3kHL8ZDeuBdUsYajbNUVFNLE1vL6MYKXvxkryq8Lvrr
cagMAmBJQtoAQPq/K6o5Z0PSIyhEZBNtxGP/tOwtLzwMzuhGzvJDuNVzm3eAnxgTPjJWZ6Fs0VhQ
Ml0hH0m7X1MigBEbXvraBkZ0glo15UQRMyfdgc3MU3kjzFfV50I4Y/1ysWqaNkc7fQic7K7qnL6k
QCVgCJAGTjR8VXsuRDEmT5rEZQSOMUoBmeC1bZa4rSz7WolCbUfKEyGzz9HXq1pzIZExfK2Qqe2i
4jiVU34jA1xwPwtoNLfe80NxP9xnbnwXP0UxZ53XQ/ILsYy5s0jb9GDVoa0p+q51/Mwb9oCaQZ8D
ncPgBcjXXcmFOMbWwdrIXTnD3NDWIlqAj3Ym5iUVtPnwkL95G8pYtiRs0S4tYmVkmZ15qWyzHmxz
4hFBXk/JXCyJMWrRMMopOJUltILTPDZFQsmeEiffotJ3SjlIfrwrwFg1AMTV2Uhjq7G6iXtQsOTf
pbKzhUR0Ofp4NRa/WBZjXqQml9v5Y1LyUMIJmz1AH2d0Kr2IX6It7NpmuMvc6UmZg/Qo83pTrnql
s3C2PByPfSupEfZUqd3htdoqaJK1vEUMRL+E0+fFVZy1soXhHsxHU5Qi0ZX0jZuaalD3lZ1Yqav0
id23sm/V4t36/nIOkq0Rp2amINKxNH8xUns0xA1Rj2kV22M3clpPOPeALQ23hpQo2QxJcQu/gFHs
LrozLZ5n4Elh7UgVzXkHcBmfaG3ipFr7hcTl+9JlOsexU7375NcvVIOxIFMzNGVZ4QZIuWhn2be5
8aTq3Rzv9Lz0gAgJuoWMY5vpt6+JZCwJGt7/xherrfeqUB1VrL6sqwPPDrNF4TBLC6mzMJWmnPqf
9U0b0BppW9q0LVEBYKGw5Sn99cfoxU4ytsToDDRo0zglPMa3kluj+lRt9If4Bg1SQf614ewiL2Bh
YXwBuFrkPY0dSGILcADVtvJjoMiWIyYWFjR7TseE+2Ti6CVbA0Yy1oJYajC7MihQfRIT9V5vwi3n
/HhymNhEXlILpFWQ07nKq0rAjJd74S3auyoALB3IDTD8VTv6n6nnf8VjINMA7NwVbszGmmWrp8sb
BrDExN8EXgrhejaI0nX8JYHVkknMpoY+yJRTsUXb8SH30CIUCO+tK9xNzxS8sH3hOYCr4Zeig5gL
fySJHXTKu6wzSwnjA5XW+0KYeI24qYF32augdOCO6l89uwtpTLA3GAD8nShshTHfyPGPcH4JW44R
vmruL0Qw0V2qqI1A6Kxwbr4CDgNtHn6YHye03a/r4VVTdSGHMcPDCCyalCIvhrPiJbJwK5jV67oI
3lIYA9wlSWhmiYkknbIEczbf50X7LBnZE4+I4Kqlv1gLY3bLOKO9KoA/lBfRHePvYesm4bsGvK4m
QmXenk3evO71WO5CJBPLmcI0WiY9JhqeUtS31EU47JbbAp0I+v36Rl63+RfSmKslLfIiEAqtNX3T
d6ozPkU7UDxv5VcR7+/MF7a8JmOedtAdv0iGz1GL9sJQhgVui30yGASwpz0P8ZmjH+yEk1Uk4Feu
cJtq5UuKxnawpLsFKu3Iq7icDeSJYoyuJZjAPaeQIUhTnxRfO1goAAHzs4JDiRN4lAYYoHZW4Yn/
rzAMVFFR0aSiWADA/30rs4GQXu/BADwOKHYp4tEQRw4k81WzpBmaLJoWWHbYsTQxKowZwT1sRowq
dhqj0f22EYZ/YzHOUtjjWky1Bh0GlFDq22CcNXeqObbv+q26EMEcE0iNzVb9lfVun2nR2nIaT9nJ
buOgaO1xlOKqkl9IY6z51OulOdHp3+WbcBq28zHcgi6lfV0cGkep+/4le1kXeVWiriqoKauiKbKY
K2EoJZNO29m1KAxAErkT1YrzIrqq6bphyqYpqRDF+I92bslY0Wb9iZh2lxdOCKR2ffrZtyMnI/Ap
A2uqhikZkg4qP1U0DHZyRLFKIs0NHkOjgy7k2e7AbPSKKVY0J06OvJ0eKXK85RhvVmMrug0cCn4h
iF0u+w309wtD1U6SUM+9tfiWNPk5Af82CjOY0sHUzPrRfUposZIYi7+MvVnJVqWgWCGc5sltbtEs
tEeDwODI35afilO6ZKdvmiPYFiZepY31cL+Ea+DO0HCqn/hH+0G02nmpgRrndG5P7OpR+yY/Fz7l
eBKe69f0vboxN/HO+lLccXsz6a27fNWwwqlWX+yxoJZIOXW15JMhrxA7KrmTVcumEBBxiaTfZqYR
bi1V2GtZtq1LQlxDB3XLv9r/8xYw0YTZxW3Vzai/UZINdNs+ofMufigequU7fK+tHJF1c5bSScy3
ZtxyK0esjWU3gVG0Oc0bIVk+YBAwyEdsAh6T6at+0ILZ1X7IBxdj/RyvxVoLViSjcZLQLnFMVN2X
0xqhTIK+RjC0+ev7ylsXE1rISxvODUlQxSjk7ZDl79I8/iyVhrOWP1yf8/ExbjACxqKq09qFeWyf
xWO+A1XsVkez2V7cRkf08gOxT/KqQGz3iHrX13jdSPwj+6M15kKBSa6W6jJbsi8Q9JiVEeph4uAn
lfQwKxNnPzmHxj5IyJiqYk9LYJGIEpuc2nXHS8XyRDB+a07Mzgw7GAOQwrqhWNtCzInc6aGv3HiZ
cSKhbNS6XjeKL5ot2mVSpyahPWWnstc25jjajcEbd+dJpGu+OKI8N0Zx1mg8Hd5WYyB2oL0yHwX9
oatfsoRwXD9H6VnkhTQC2MkMhCs/ThEHIi2qtT/CyuSZLHpB17aRsRm6Mv01pkNBF4aD6kFEeqKj
v+W29IU7jPW7RRDXNu8R+QfXfNZ4xnQkCDKUxgIebljmb/NUH83anNxCyfYkBNJE81Kpw7bKw2fS
47tcfXnKv+Jpf2orYJG27QlR0Y9FMl40CwCwSvPa6HPEswg8NWYsD6qJRJL6jyfU4Jb32h4sZ/Y3
2s3dbxsn8Xl+jOND2SgZRDCNUEqQpwbmrg2yoAeMWhfwKhccMWyYjE2XB22EblHYbGVDQZAlT95w
y8/0Dq4oF4vV0ApCOefVx/aBtgRIoOjVppW1PLRpz03CbdbmWFEWqaFGpl2paN2pAhS4Gv5smoNp
3pRdw7s2HMVgQ1irNLu2zLCy9NAdxjfrpXQMwzaeFmLrm8XLXJAbTwpPKm8/GQsk93kEtiwsb/LD
wNhI++FF31LeqsgpH8YXXv/Cp6Qq490VaqMuLF5YyGWlgbrcb14rFE6yfe1gvrQDorMtv+Zfuh8y
L4S9foCmaooqaHtBUPW7xKgU+gz/ikkp+WcmRU47H9UYAHFlwfG31w/wLIhxUBVeu0tbQVCBoaWm
+lFkvHj4urs4S2AcVN0NQixRUCr9qAYCQmFtH3lRUB5i4LnSQ+sfyaYJBJf3ROXtIaMlAtE7UujQ
TdBg24n+WMzSdipABkNSfz1o+YOCnNfIKIighvUk6IhaGmCCAmfRiSaUeQcnuRXxHi4C7tTz9Tj/
LJCu/UIju6w0UxVd/Iiwld4B5MEmR7csGNy+AqD2Zx5QSmTbovBp7tw61WSjjXi7vujrjvn8CYzf
GsxEVJV0kf0EDJuh7Mha7KgSr7+bJ4XxPEJWg+2SYo1I83yna4eoqB6SSOMaMp6WMjGvPkiy3nXY
UDre2aEzCd3Wb7pbHhQgGFL8r3Qzb7RteuCjOnCWyHazWrUyGB1aQj68EPA7T1OJm4GWM79xNMwA
hA7wO0t3/fQ+5W9+2bR/jo9tazWSVphzUHZjwVRlMQvg0xbvejsERcDTFc5VZBtciT5PqTmGsl83
443WNd68qG/91DyXpfCds7DrTv28MNbeNOmYxTmuvfTN3NU71MCQ8DVu6AhyfDMgBWCinyX1hC/9
nts3T63lZ0d/ls2aHLlvwe8MOyDu6EQWJjns0S+BLw6gJMxCrq+Upzf09wsbsGRKKOoEF1DpRmRs
Nnr+pS1f12V8PB/WVsQYmhqUulKiTTLQBojXG8MmNtONWAWGddf0x2G86azJThtQKJYO8qeU9tSd
DfCcDLljWmowzK29yPlJFBO7QCncSONHWUrsOH9f/9JPNS1WoRl7JMdz0xGkwNA6NbizB2oOjDnG
J8FR7f5QAJXZ9ETuwOP1Z8P5wBnzpOhT1JV0miaNv+ZWZyvCLu9PpYnut5aLnsY7cMZGDZbQI2UI
7QqPZoDMDulxaVUAPaGBMt9axK5lMKvhjcLTtPXrq7GNsUkelqrRwwg3sXTM5ve41u2RCBuBPP+n
Q0SZ8HedbmdN+ruVqCuRuJke6NSLFtkgxX7OHxV0oaWlI3JRmNa3FuSzv8tFNaCx+hQGCoA0B7mX
nmtDcuY25iD+yusGQmM7YbOxQvcNjev0N9pGjUDBU7fhrb5VEUsu3iHyqhf9gCenO+9D0ZmDkTeW
RU3Qny80np2/r3TpxhYkzSgXKQjNTe0wRY+cM+RJYOySnmoVKizYSxrudY/Ejbz5y7RDzgh518aZ
X3g1N97hMTYK9A6S0WnYVDDqOq2ALvgbspT2+rLWb7omMuallGMQ7nWwtoZ0yITnNsTuGeY2rxBb
dg2Hu23dh2kiY1YyOVXA6CTKflo9qtFpAqRgooDEut8LxuhZhDhSxnvk83aRsS5EEAZJGQSAzDeV
bfU3i2ba7cBTP44UludracW00T4eNtNDmo4YnN3Ow8/1o+LJYIyIoqti26Ar2o+n6CQ2UdAp2W2u
V/66mE/jqr97HO0jxLpwwGqXJ0tFH79ovMKot6ec8MyunYwCGFN6hdrV7voD7bomdhYMzvKzeyb3
yntzl/i8vCnnCaJ9/H7xMXqblpNi4RLQCTY6Mtg/RUfYFIdsypP1LzMMfzs+VDp+NyNFCoIcMZUw
pSond/H8bRhqtPJNTqFximSf5unZXaanfbGwVFZJaFICFxGYUtWJsoDMSNMMR14m7lPpnpXE2BFT
qgicD7YwPM5oFKDwBbSsOTlp4sgYOQm9nhPCcUzlB6rIxdqGWrRqcAErfgoXVwPyzLSW/2a3PpL9
FyLmNk8Gscailkpx+jyz46ryk+UwWadC/V+LwuwOMjZkKonZmwuci2YvfrPV0QkcHVWcV+1nD7wk
4fqTDRX13xXDKMbKHDIFXc6EHLJI8cJq2kghcqdTYWvx4GnJ8rB+5TmWha0YNJ0YkpYCfi0KgGTg
Y4z+fQHbwn+TQoOIiyOzOjCMTHTgGBkMHFe8bcfBUwmXVZvjZdjSQVLkRKpoKNC45JGymRg+xlPA
dtOAwSvBREW7/euttOXlZniiGfNRoU+WFDNM56/R+mGjANhe/q9hHVs8KHqr1XIBK0yI6phxbJcK
nh4gA1k/ME5s8OEoLg6sIGKvF/0s+/n0Nc+tTdckNkm+9+0XveW1yl5VQVOCJVd1Gb0JzBWjOD91
PWBJQlY5qiDbtXiTEx5989UVnaWwIyFRmloGyQsJWFDGYOcDyA4zLbHbuHwUs3CfSnrLMYWcdbHk
Z7ql9wvJwO5RKJKTjQcpedEl3rKoBf8U/F4si7lZxtyADUOFva3RQhSlr4v+ZaqfhYXrja8a9gtB
yu9X2CiqtJUrnNLwSuN84paODgzGySE3qo9KkiNx0qy87WMulGIlzZibpuzLZbfpQ+teFTC1Xlvf
1zX9U7/vh4W/WBj9jgtVbxcyjfGAY0oPAxYGjtbSEZzeH93KnoLSr9D9w9tN3toYvzxrhZHrgy77
EdnI0y4pFEdqiLu+Mp7GM/G9lQgkDTUIsZrxcemb20iOVFtR2mMsCJtK63iDTzyBTIxfF1W/5BIN
2JKHAnNs6BVz1O6Yy5k7VhNndddr+hfnxpgNRRmiqEzo9TpQagh1F3/pbiU7f6II7KLfb8fBnt5y
H9hMnIvNuXPs2Ecza42aVng4DXNjW2WxFTrkwhDniCav8YQq+cr1Zkc+tFEmahXj2WS2xB6tGFEA
5wF/XYKmaLKq6GhhZrSkN0RVjD+ae6YcYBT3feivq+GnYapfF+wsgVGLzpLEKRJL0VdTCQUfLb6J
SLcT+lG2DRMAYVWygwM46cb4QEprG0/p4v3HT2B0pS2Wv8ZHO3dA7xQ6w49RYASFR+5MTnR//Wr/
s1o2hgOaW5FHMvojkvClj146+bEvOdNV119GIGj968zYoI2kopbkLWyxGpQ3qlPuACd0krfFMwhp
bYyRf1/fPt6SGB+TCHNThKAf8EuhdTSzt1UdiG5tx7lW3GUxLsbsosIaS7yLKDarDORZZFdpSc0I
TH/4MQIbaX1dH2fx+Xad95HejQvTL46aVo8xzQIivSrY2iab7Em062P/w3oRvNqVHNEd7vS9/CJL
DlFt63H9C3g7S3+/+IAxnMoZxVA8brtxawzGPerAQRpX7roYuo61dTLuJqkXo0kKpFn15VGVYhtt
i5yt5J4dY0bmfhwt3VSQaznooMqmTXHfgAx5S9mHIu7s8h+c9vnkGJsi1FJJQIZIq4VAhcZo2r2y
F26Ee92lc0jTmyh7aD7lLfK64T9LZcyIQXQ0GS6I8evZMwPBNjaJlzvyrUZAvCrhRV0FYNBCWn79
+HgWlO3qQLOQmsX0xZs998/Dw7SnxbShRp9w5fBSj9dzBiYyfegStiyNxe6y+iXpS5rPGp1QswGv
QvM+dPYp34pu7veb4sjrNbx+Dc4iGf1Us6Qmi4iulVrf52irlL9EytP6Hl4/urMIRj8lGT0dpQ4b
pgiCg5FRp09Pg/oYYnJyXdCHw/x02SxLtHRFQbss23JftWohaCmMc+P3HoVeUj1lg1ZkL3Hid8p+
3DmA3Njy5oivX4mzXLboijFipcVznlaLfoGGL/9H2nUtuY0k2y9CBLx5hSVINtnevSDUMvDe4+vv
KeruNFQDsRSa3X3ZUEQnq5CVPs85qFbiAkHRVSF1PMcui2dn+9WvZFJ1SX2QozlcoCsdOszic2Rh
KnkX+gQKunn/gwe4qSgreZQnkmYlqUaCdj9hRY30xLDldc6t+Zb0QAOz2PcvLN1kfU+D8koVEECD
mNyr6Ol3YLEOzeIcuWiMeQRqo3dFNzqQV8+ChWUKprwTWDA5/AeXK3rNsT4QNGiwYWIBUrsfEKo9
C3uEm9k+8wYmSiX5bld02CDfYeWXUmGqsojUDYknFo7ZudvlPn7IgWOmQpsPc/VJqbcv1aUi9hoc
BzYgsR9TgARtkbTaE0tdtsMiLF3G+yRG+trZKEtQ5KMuzuRapYcO6FpOYS+ugAGX5SC+LXcA/WjN
aiftUZ0F5Hb8cV36pT5zTTrluMY54bPo55gLUFxPHRASA2gVSainj9Bb9otDYJYw4v0iA5kOw3vA
N8jAM3n9d2zXoFfXTrmystSbvCBt3uIYtyYQq/fFLrpP39AHZwQf24naP6I0utcaYUEiK+KLMgV3
E8AUMpcsZ8Y3hBJRwXGTXfCSwzyxSnLbfnMlmTJPXJJh8pSYp8gHWIUT7kWYJtklKPWsU5LvRn9X
kRcVSZR4Bf+jtKqSs1ZXBmJ9AU+ffh3bDjPYCMvbHI7a5YeA4Wa2ns1aHqVHsSGLczshMewzoFPE
k6kDjwwzdlZQCgxd2YoeRV5B+IalIEGmS45Dx/FNPyPdjXS/R8VR7V+uK+P2WQyZx98WDY22sI0M
mw6YZSy29uixAiwm94vZjsMgsuBdWue6tM0ARxIUQzBkWQCvJKUVadlWk5SpwKbzK3+xq7PshA4Z
o8Fy91t7Hnesx0a+Pa0ba4GU1xKyOB5KOdJcKRdGp6/KG17uvUzJH7pBvR/DlgFguGXhRP7zPinH
scRRr2okPUz8xi9cwlJI0JqZWynkd9PnWsuhvESdT/XSXnT+K6EQbK3inD5JXvko3LDhija1ECC+
miry2F2jB6gnEaSSw0gq0vnXMXQkhbUEsGktRCyViZIGLRRo7hM+1Pi8JhtlZESbv0lcYEC7rd8/
FBbLWmzFMWtR1BeKlqqYJikV3J4Heg4Y0FWFwNZyDCOx2c8FgqyCtXiAJCh0oUA1jJAHizeJCbmv
wR2gjoAx40h2egeUgTMggzzuPrViANA1++oJmb2yT3aNZdwCU8e+/uw2H/nqp1CPAAuBUSpVMTbY
jPxV4A1PWurd1EROLA0f10VthqWiIegqlAVrG7TFCrU+kvsenGeSgAM3fnMGp5/SmpnZi5hPR0bq
NvJfnE/iDV7WZNheWaUeQ7vUU9c1BnLDrv/o0tGMtMrq8twrZ9YsxZb2rEWRq15FZ7woxx023SR3
EgKMRuWwmUCMKGblx/V73HpyazmUT6u7sRRrfeYRmvWPQJwEMIuSawWz7rNlR9ZyKF8mgVkt1idc
nXqzuP0p3gdu44y2jGlRth5u5klraXTko458PKqLhozl58BS/kSGljo07Ea7s8rINGwWeB7ji9Hw
HlptxFlfBUgXxNYR08blW+6McMG7/sFYYijPpoe6FNRJCJYaFWSnrWhKy1lvWRtgLCnUS+a6sI0E
7OQiHoieAdpj2C0HwIsp6f3rx9nyY6svRVM8hFnAt6Guw3rx3YFXgiMXRz+EpDktuSVomZfNXzS1
5f4i3FlLpWxzgLVmdAixw8xXt00GA6Kxtj1YF0j+ffV+xQCVCEHvJFdQfVXcBwsgfrWCYY9YQigj
MXXloOT1gKJt0DtV9xAjGo0j1lo+6xNRJiLRxXJIUflzq6k885OC7n7LOXmyHAu9/Cj0/jBLym4U
VRaeGet4lM0oa1AVdhx0Q4vTHUANjnGi2HHPErO5y7bWBspagMkP7qXBk2psUMN86Y4iWH5DJwDS
l/jW2jyChMkKbwn1VXHTdyaT/YphhGl6hrLJc7WrOJKKT3Z7j+1yL7ZUpIbYDLIJujFrsn2z7rAO
V6mCR8QlgaqFiI8Rk2S+vtcAbdrttHeAjamF1X0Q7tDCSd4FzuR65/qT3zztKjanHl8aRWUSjLju
ASvf+1kWY0sOW/1vpnrWR6ReIK8pytwHCo9LVT0SuZae6pNGQ+FEDqsjtO1xVoeinqKcVmqxjMgN
+bshNglNG0FsMZz6a+OU/nyUd5wvMGwnUyj1Mpda1OIgi4mbq59FiwMEZmLLIJ1NrdnFaP1LYbH6
KZvGYHVO6k3y4G6JpwwfTxZDu/ja58c4zx7zSNuFiv6Vz1uQYwET579pDPVAmzbM41yCa82E5IbL
5ecp41//kwh6wjOt9XqUA5wrj3I7WnwgATAOsW1mPq/ukpusXELN8+McTUgR0Zj3AwszbY+VP/iE
+RFROjCp+yPyEl/Cvn+H7VRWhko0kM7kVu+BnvtUmmjoFhXiO/1bxJ2mAVWnFs1m4/v1m9wsO60F
UbbFaMBJ0JNVFjKQSOjSpRMZfYzuAoYhIS/42okoQxKXY2LMOb5ZpYBFNqu/aG0LPLeMNe+4LcdA
ciULQHP5F1pc11djQgxWPZZeIHqzkgIGfrSv3xtDCh0/Kumid5oGKfrQWyL4OXp0ZlhseZsLVJIi
IfUFVK8g0oNYcgJink7D+GH6rJXm/FR7nMX70Ul0l8nk/L9ybZgElyTJ0AAaw9NPF7mUZsSDgOxU
cgtMHHPwrBrMk+SMKtYnWVq+qX0rgfRDLjjMcs7RCMKP/qNuhr2Yg9Y+8JfpNAfo5mlA7kp0c2hl
xvPeLDmtBVOB+czN7VCnPe8G70qnmIQWm3Map0t3en3TYKPxj171tlgRS0kG5mR0/uLpV1YlE9Ww
aUBujopG9kjcHELAm/pCACKasR2cWBjsW+5bWQmkPMCoZJkeJhPigxAEINLeMCLGS9iyVGjA6hhU
UTVZo4s0QxgodZ/jSEPSWr0QWHwwOGlzDjrGHMfmUVaCyL+v7g4ZNbf0IwQZavcw98k7nxiM0Rty
G7SNAvONqAC+SJD+BR+YJkYwtTpESBwMvAp0SaU3sapjZtKhrR+nglEX3LIia3lU4sanWdpPE6yI
yBfmUNwZiWoaKSu2IkPK9KkAEkROhBLMv8Y5weitjq2aaS6f5LYACloMLltFAdJiBf3qWbO0/muq
5XYyjM51K7kZ86xE0zOeemh0aDUU2mUqwHAzG0O/taneEix1UKns4nMLOCqGomzd6loo9bZLrhaV
QU2QDgMp14zKGlts2SlWDNbFboVXa0HU50uqKupEOcfpGjP+on1tT/OJv1l2qq2A7x5TmLlt7OVd
7Tcmm9KLdUrKcfMi8P+7QkZgLoumIPeg9tmDB5hlKMmfuaI8NBV0Dxz6NIzIGUHKgWwOALPIsGRz
tMtbQHixcSVY5yL/vnrmY5iQLBna2iTKjzArdlImiqYx88513dwyJ+uPR+UAaRwDyaqGapbCe1Le
qtPz9b/POgcV7hv9XM1dh6QtV0V7QE3VgsF56zhAkl0XRP7QtS9EmfhsWXoyBqO5QZgfJtE4jCEm
NqYeq7SaUy0s8ESW0lMxgiBp5SKneF2J3/kC9l9H4KY0HhPQhPF96JlOvtWMJJHI1IaN+aXxNfMB
QbAXwPOmHrMfvGShopa6zBYKMQ5XbpOe76zbuFWwta65U8W9FMg/Z7vWeVOUT8NI5uyUnazs5661
85AB27jlSFcKSSN7Z3ks92MOxRf7ez4KTR8VWJNj7a5vbluvxVB2I2k7lRtbHBAhCEjPMP3iy6hc
YIjCbk+ZHWBWd3CWwqlvlRoDVJHT3Ff74WZkbvxuRrfrX0I59FEIgKCL/+KXhLvUCe8i3oyeSR2F
N7Mnnreuv5MLUMy1T0tZlkg15j5t8VA6NxPNGVHffe2oXuSrnuCKzvg8HTW4qPQJY8poPVYn+VV2
sfxw1KwRw+etO2g22bVj8/MwbIVK2aIwyIKs0fHL5Op73Z/74ElgYaSwnhNljrgEi3tpAhFjWpzj
PPqA22BY1M3odv1BKUuEGq0+ReTtJL74YzwlqG3EuLr6ODmd1d2wmehZ90bZorAashRLMUDgkzE0
UmZWZBwMjmFfWXpK53rN0khGKsISzftwl3wtLd3OsPTYPg5/0FVlHIkmhg74qSo7Ht9J41JTmb/p
FSDXBv/6U9iKc1cfiuaFXgxNy6oFpkaIMl+tZnOMT8b8kAbn3ugcuWQ9PdahKJuT1cJkcAJ8RjzF
dht9y8PQm2pWUsdQcZoYOsz1NhEzqF+E3r4tcuNgtXrzX7WBnHUVn0SBJOSVDKuV+AMWcmOne5FO
nZPdi7vAGd6ufyiGT6CJnhU+kadmRpAXBw8DQDY5/TTFkSlphn1dEOvuKPNghFWqqQG+UN1NjakJ
yV7Nh6frMlhaQJmHYhHlQgyhdYHaeYF8j40Ue9bvrgshT/6Kkdcok9C3uS61NQ5C2I3IqIVE5ouY
6HGM+6KbAFPQLOPQ4izoeKCKZfSAzwE0yfWzbLbNV++UhugCs60iZRM0Os7M5DHcoT73zlcYdAQ1
8uPkhQ8KwzAw9I0mZka1qeSkGWXHPEoLD+W6yNfCavbmHlx8ExkWuH5ChkrolGGYtKSMhhTyxGQv
xgA0rRMzHRj5IPMaycdcPVlwP+l1rkmQgtG+S6kHeMTxESwZAvBaAotFjkYeyxUdpAe2w0Es+ppk
vUknWXI8m7P0vY/eS+E4Yc37b25QRlYvqIr2r22hAdrR9gJURFokWx5DV1Ni0Jd/vy7lNz4QMNLY
+jcUhWZaNuYxgvBIcOX3DNtdZGu92jUN0kDRZk8o/iZI/RRHmYoJgG5TJpSIVjBUDNwvpzmSuXfD
MQ6oIaBjAkRpF1m1VZyiQ7VvPMOe/87Qf/4GypIoWWzkUhwSqK7REezMNU6iT0AixV39wpot3rYn
/wijZ8ULkL8GbQWV4ZoEQzFaBKXhmRTE28nNpxSqMsJL3ZBIEY5Ug6wULCqAgtmpNVieSzvaM5ck
tutOn9Lo8sii6qrOcbyLUbEfsdJ5AD8I7DoD+XK2KGeAroJZrxk0bKDFP3gdnCfXlXbbmH3Kp4yL
0chl2bYVudMCJCcF9pXGyOYW8bUMhZ5hyVgfkLIxiRKJSZjjA6aF/oYJL2eIq4/r59mch8Mcwv8e
IT0EXlfxHCwVDiRi8rxyA3/YE3B6HlUYliNgHYfc7cpkTn3CzVWM40gzBpmmxKlnFiXZtqf+PA0V
cqi9kgfYIkZpupktKRG+aFkPfg65SU25iW0paI/Y7TmnRrMwnvYmRBLw8EEEo8o6qr3Ux5KjoMkz
sdJdUICDQcNBo2gPLFyXcwjydPhGIL1aO72dfqAvu8PIxF3IAmDY/Jjr30Bc4+qGk6UO9SzWiYkb
seoGCLNddbgw2u1YTYAtL7sWRX1MoxPqckxz3U3m8Lyk2bPMc/fgVWCEXls6sxZDfdAu1fRRiFLd
1euvXfedZ1XUWH+fcgpzLoRjMhW6KwZAK00mq/qbvvL6BJTJHxRMjWM2Xncl5atU1GY8jwybtBmL
rETQgWMYBLo6SYl+qYhLduI2WKVENZzMq4wfWmVqjwyrQcwsHY2sJVJGPy4wb9QKOBRWdDzRAiaS
TehwOa9+Y9Nmba5TrKWRX7NS61YMO15R8LTIHiCIl5zZUeHDOTN3cs94ASix1wIBkqxcAQltr+1z
N3LY+/ybtYj176CM/2RkVdDKUEaykVsh68SSQwqcmBG1WOAVted5xxqoZeinTv59dXRAEo6of0Ck
wAumLDRmOLHCMMZLpiPLIFqwlwpgVniAegecZ8ytSLvIHd9AsHghQsOwDCPA3DLT64ukjEfQpm0Y
ovXnYnR2MNsJaCNDUITHUS0jy9CUtjIVtW1f+kIUnZ5TwMNwXYFZZ6bMCh9U4hgoHAzl8KTWkTln
mqlXs3NdCvNhUtYlLUvN4IzLw6ygtuFO2AV2tUt9wmjKfijk2q69SsrUYHxl0ecE70QoBrOfMjS6
n7T4QY4VxvVddlGvSKJDS1maY6HtYDZHa3Hl02jpnuL2HjA1nMoBO1Djz5jwNZwWy9WTgw22+iHz
0P7+8nMuW2VdNOOZ0KiwJTDo9WLG7+kAokno7hCTAccs9mRTdIGDb3MMC8gSSJmkZZmHIIngadtZ
MpfwpgZgOUN5th8JatXYh8ACBr0LERtSxmO0itxx8hjs8xoz7mRUqP6uv/EPi4VQ4kZ9Se4xcXZg
xdkM2fQucqVwQTjXUFzsVTlaAsCN8I6PD1FTWhNmOIbitlkYnp68hX+r1D/HlSiXMg111U9igGA3
n3trEHt3CGvLiEPsEiCMF/jiphQi//ols85JfUbUweYxDmH7Eh/DrG7qTfAejcccDtxWl8/DUZ5D
zBeJa4mHjr+Q3TgCV0UKfKCtJzQEFgti7DeB4Kc88ntWbqPT60ZUl1hHeRlMyl6AscfeJkZnNv+G
jAAcTf9TUxpkvosTbHWXF6cY7lqPkBFEu5RZHNu22J9iKJcxtqWSRBzEaIClmEOs5Lf6rlYlliUh
X/yaGlKeIYr1IpfTy6sjpNBkhhMu3ja8GlZEYaAf/SZp+DwV5SCWOhkLcNRC/zCSNAuJLS6jp2qv
UxrZ7fARYG9TvCcN6wzT8JHY2XFTm4pyaxTvhcCjTQ+mjxiBPn9ohNidgMSnFTzjjWzWadZfmDyi
lTJxVVmChgvGNfHjXXpHIOK1OyCLA1oQS1OM8ZXNweSVNJlUAFbShN6osPCDKugEJL7Mrm9i3cnf
k7NKAIP7yxBVW9kch/kEmwWLsO1A//kcMmWDJBDP6IWAZ8qBRqVGQTyfRstQD0gTGBHQ5r7s+piU
5ZGasBklERGIYg629io66V0hWoDUtSd4TOmpAsgLBr9vs9Rk9aMZRk+mjFHcx2KZzDjlvJfcCuXs
EPEIm6VkE9l6fUTKCMEEJZHaQI7oDcdxMUnvrn8jx5t9gHwB4x+QUcw9TObNEkuyUiC5S1NuXmAp
eivPTOB5z0/Dkb8pJ7P6kM3BiXQ7fRtA79s+sNm7fxPyfaoQZafECUu2Y4ZDkypj/0UCjHtkRy8A
nranU3TH2n6+PIcr9kqm7JVoZEFcqxd7Ndj6j8TXPfWmd/QfuVP+WFxsvp8jK7qVLZIXkpgoxVpD
Z6pmDXh39WXeFdiYc6TFXH6Q3Vje7k7KU+WxJnWZz5qydEGFjbm2wr20zs1UmuKP7JtsxaAlJkDn
5VE/CyDLtvkDq07B/CCU9dK5KozBSoLQECXXeDd+Jw1k1dRN6Quw9GwWlr7IcPX0eNrcYSI/nkhq
caFtrdzWk1qLvxExo/Y93MvArsElYwchdntsv0WH9qy+tAMTT4bxymlgQqkHxn4dQzFqkPl1CNpE
8VHBhno431eBy8W1VTYsulWibFeUUaGMWhxrZYhBHt3NY5Txux7Q+beJXJmC/qZwP66Hbiy3RA+J
KnzZdhGJj1MTSzuH9omgSKkmEHqOlcea/2MZM3pmbU44tF9mHI1w93Svgx29EYRw9Vb+1rrGXXWv
7qqnv4ItXJlQhbJlgTDl6kRMNQ90kKQyK7e8gUE717FJ5h/QJfHzMyt63NxTWEulbNgI/HepKHDW
1onvVS88VD56FRjjqW/E2wBAMxhUuG1usr3kkDoxSz7LgtMwC2FDOkMxovLhNQfyWYpsrrCzM4F4
JUMS/FFAhRq268CqtjB1irJSSpVofdrhvsPTgHxg2i1e7gfmhQjD+5tNmvU1U5YJbmIq1RLCKoGz
i+QhL54LYDwscm0O/XsVnJbgnvFmiGu/8kDpATghV5JcFi95+2Cj+2VLO90nd5rf5tgzY0FTM+Ip
evANdJZypRL1FYuDHodOM8ZmDPJSUf2vYSM96ZYGs9JzEdLHJYPdJcQwy8dgLrxVjhbYTFALTe28
ArCN+C68Xb9VRmqiUvEUN5RBIAY4pTQb5lRh0m360gbMzIQlhgqntDKOVa5AxR01Mn6fPXImgVZJ
Lek9OKbH9jic5h3Tm7GEUgbI0GVJFwecTfbU/XALQsij8Egm25I3UnwF2tUpf8QsqqV41am6z+2a
s4Y/2epgaS5lk4R0Cmo1DRFX7QX8CHgvy0A0E92H+LDsieFN1MDV41SpuKrAvGYDTA9Ygmcc/GFE
xbk5wx7cTyi8IGkHxdJs/9yvYBfyWHZIpewQn6icEDeQHmvgdEJbzlbt/HVoUM3KHMPn/mPSRS84
ddXEtVUAX0oYBQtX+Oh2HZblMbflYhMNsTr8j1VYLLkM7aKn4LKEG0UR+L9uNEOrQ7PkvpQ9I8dm
eRN6+i3XjKHkSe1FvQE0vtU8TJ3ZAXMS9J8oEopn/pWA+uUPiWp1pVV+XDcOlzLdFZNLz8XlqV6r
AItD1/PcP79L/uEwuBUg5knXAuxV9jxe6FTAw+Nnu/mgaybZE5oc5NfsUWTmr6FslV4AhUcNL+95
dJpHxc+AqUvARX9Shs5PpEINNDn078lQKgmoCD3hcBM5A2aDmA6X4SHorinYMsuhlHA7nT3/qGcT
XKD4RG+JHbzJfm1z6qF9RJ74wMKdZr0wjTZsXSFUA0kLImRMgt3fdLv6FSR7mOtiE2yxrAk9c4fm
IvyTjPeFVNjmndSpHlVvfI78wk93ALdDCQclJuKjqhCzIKwaHSsJ0ihrxoFTM1RFnDbz6y8CckAM
nII1TfEER/jORu5kvWvKfElZqPdcinnGOHxFJGkVXWcOsWhdf1qsKic9l5dF5TQD5AmZPncsgTqs
9b5avioFj7wDNaoWyCJzaqrpUwnQm+uyGSekW64dv0SlJCOQigEVGPWNKQSBhcLcdSms70YP6/F1
Zvzs7BJI4/pClRhhQ5ikr8Izv2PVv1hZDj2rJ/PAPAt/dpLFmwLbESCx3RWo2zS7zBTAhRTlsAqs
bsNvGqv/FE3okT25XECst8AqkYUg9Utfm+B/RzVC2SPO3wF3/jurBsY8KRVNBTN43osJLyJ/TpFj
qN/TfWTzownIx8bkvAw84Qr+3xNLMCu5otut+lwPQUdqjLVT7rQz8e45pgKeUNEGN+uhdw2PlMc4
vz6j4PzG2SzVZRWddSqUmtIxAsYKfkH8nH4ZXAMWd/6BRsHF9XeHwJ1d5a4F7fyimOlt5iR3EQPb
mvV6KHOktmJaxqRIVuuvYjfboBq3woRBRsV8PJQV0keDyxdAUoHnKLKV9KlrCjMr34r5o9UOS3/K
1NQdpy9KBE4x0RQVVlDFCFlpjNiWa7K8JL37AZVsLCq6kRt7zW6yDKhXkDCRixm+lG7KTprYaWoI
ecL0Q+zus+SszbGlJ4xGHePj0b1Wo2wIfDfE1N1RKCS7QJsuWV4Zlo8lhSolCYGQ9yMWjRGRkkUe
yR6fgCb51O3Lx8GrnjQf2b9/XSZLJBUbxWMZpE2Ng03ZeRR3Y12Y0swqkTHKcgZld2KhbACdANUv
ltpMoyc57cymAGAI/9qnD2O3m2KN4ScZFUl6xC/igjpKiMWZJqCeyndK8XT94jYR6FbJkkFZlKjN
CqkmUeVoFT6xJwAVCE3pkO9qT/a7feP0CiJtaa9Y5RnPbyedJZ/z45ewMJmVAMazMyjjMg3S3AG4
WXP7PWEUK9zSmhOUBsl4b+e1aFwx7pcV3RmUoSnUSgxjUsjhdosLsq/H1oyd1MNy14FU3Je9YQmA
3EObHpfiM5026YhdyTAMqo5Ujb0qqFx0Ce5OpKAjAQmyPLOhXy49+N9KEnga5JXHavI8NIjWCZbD
harN4azsodohlLWWI9BtD4DzvWux2RYSrCQQqyhW9wyMSoeztW+cL40ma6r0qtXDb6J6dkVU6GA8
wW9qZfDmdvUDP8a3Fae4miy61/X8eioJWZRR6oVOrCIOqzOyl94bbn43PfbfuROp6bd+ciD9uvKh
u2MDz161GhBMmaaJz3uuiJAoE2uImOyyICvuWIHYdU2GHMo6oQsN7kEddYfiGHiSDYcZPZAGzQDE
jvZmOIh+5/Q+pgpba+5MEMuxgH6uO238AmKkV927Kc75mBsudr96rO9IgUs2CzP9RuoQoc2aRLse
jkEeZbqw42zodYVAnsB+AaCZdMxcTFC+jF58p/qETmxxmjsgktriRxRaLKfD+rKUteJSUe8KDbaD
fFkJq88gMdvlgI6/rrpXfRuOSZmosMm1Jg8xcVdPwIvN0T4YYrsr769LueppIIWyRAuQJ+JIxMcb
tK+h/K2XGae4nrVj5JEaDhhaIS+b/uJoZiCloTew1/0R5qYBRjrrzq6nJZBGmZYl5CtRI24tuJmO
sVmdyZZISVovpy+I0O3l7fr1MQVS9gWkb3E7Ek9dHIfj4pdWjiLnsEeyhwqVeOgPrFyAeaGUYVFK
OSh0knnxXuX3p+qhe9HtFsAPu2Rff+Qf1w+4qYUiFENTDAUTbZSyY06oCDoyptfngakEeNYSin5p
ZV4XQ9TsX25qJYZS9kGrlSmcLzak81svhrUUHDZaxqa2r8RQ2h7rY8k3FeJFwjU3IYaTc0aetG0N
/xEh0Q63jvusxt4E+TwkG8/3y2HYKU7sK/tiz90ypxo3Q4mVPErjQVZWJmp4uTlETuj3dQfgqd9+
ResG9KWgRz/jKq3xaJxSa/zaOaRUiQz1UL6I3vijPHQ2bzVu9h44jd3hQnbRXrmtHRZ64XaTffU7
qYcSDC3HRWTGg0yET9/SPQ+QGxckMQAbCz35LXFVO36MDEuxqgnk7aZ+UFBcM+z05bqqMb8Q9YAi
IWowpImQoMHRRUxZ1JNJBiwuk0rvKbtiSo72e+WWaBc98w2yugifqHXAFkY22KrDAlBbHigCf9CJ
2AyvVjdN+WMtW3R+Jr3gwVW9+lSQlhPgiF3NE9F2KTAgTmoVrLowSyrllXMOO1YJqUPx2Q9Dfu+m
EOvkuVmMjFx2eyxldTzKImVRnfAJcf8tlteiyiS95hw5y0XNMRZF0DcLzGcyJ5ZZL42yUUVd1i3f
ElfZStacalaM9fXpcQSYdVLfBkoDjP/vdfXKUFfWxVI2S4iTdO41nDd4X9zwUO9LmBTjFHqkzq+6
+m5IzcJjFb2uW0qJdttpOE11KSAlSwIM/fCLPWusD0ks05VnQfvqQiqnJSbFj+BmOPaejqzzgqtB
Ykbn+iVe92JA2Pk1RO2BiJ8MFYJxlTuGRmMq/K6UGcUr1o1RZmWI+EDnFsRrBIJZzg2zBqjo9WNs
LsQCYu3/vTFojH49xyDMo6yTlipc11CCClwGEndgqTdkgB79ICf3BVB46LaIDE9GUZR//IPaLznJ
tQ9HGRiB0zORr3Gb/H5Ewj749Y3+SLTxMgHJJirZtp+yLGNRD4iENIS7KPVCzZGgjmANyd8J8pR+
Bken1Xmxyyzgbz/zT2mUIZuDbtJ7sigFeh+/xyA2SiHHzguZVd3th/0piDJkIFJNcqWAoLowLA0K
M5XfWuHUcA1DbTbxFXXxUxJluYw0DcoKmSIuUN8DVNdCURM5yx/ANbE+FWWshmDisz7CHNDkEp76
zO0Q++RHEstpbCxdckP/VsR/zkU3o40xzjJxhGkkE7mXLagXQbCwYOZwTwp6c4kZ3bUf8XkYLcZD
ZEmmoi55kTGYR2xX60gudxwtTOzlL5rfo5oGm2mjVZ1bmiXBUHeh2WOME+00x9gbz8HHeGClxNvR
8+c9kK+yysDzsCtavUQNILuAceHO0SVM9iyfsJ16fOoRDfxuaH2YAPj6ZweW7Msi1bFKPwTd3R/M
c7DumDJ2Ivinw3jA162wXFKaP6O17FG2Cjeyq8N8U3oD6O+qL4YjX2brovvBGm3FUmqTs1kNkN+E
jZ+XTFm9XhvqSMO2Lmawa1he7UByvQw1yuIeXUuTNVLHsA50/1nS83IZyUvKjdYymnCn9bpVN9o3
IW6/MrSZYfLoXnMXz9KSihqZbB8dvCMzizAVZWed1URmUpj8aCkOtrLsUHRAFN+LFzYGjkm7+ZvY
7vOOKUOVh3kJAhasw2kP4j5GKTr4xvuhL4Rm+2ogsuP8RTKbr38AQcswXHRjWkn5JUgUfF3ljCtw
lp3mpD6Ih/6MJnNbmqZrhgJ2X8xm/vpgQUqfaiLxaDz8J0EP0lBmxnbRBVWiMxX7+gfeDk0+xVEv
CQlPhigSusQD5CkGQjwLwGW7JgfmnP8diHocairwXF3gQNI5PUXH6HHwy/fY613ebQ7lq4Ahav1M
qAAbazyMmsmEVd9+Lp8/gPLaYxfNS9hfyq35IXnMbnOg4wOd5KCe29fcT9CSrp6k2+v3+hvH+imV
cuGpLkptRNwAKQUqB6AxW6nfg9Ppr0rmq/ulHkYTZVrX8hBUdFiqab8BG26KH/mRkWxsx8mf56Hc
t2A0SjDwuEU0tuK+seOpsPKQCWi0Hfn/I4ZeGOL7umolwPEgHgm8HCAyi6fsyfLMH2yAbwern7Jo
T424qM+IYqh3OsamCJ9gc9AfdPANpXbyzjLb2wXBzy8lU744M4KqVAigg34T3I0ndMmdBkRfZHtD
xaQSx5y9ZnwzejeIG0ZVTgYcUMxaUxzPbTaYhcYCT9q0WJIu6BrALQXAe/5qsYpinENeC8X/35Fo
EbBiuUvFdCNCY7QGrz+sjYDGMCRZVCVBMPh/kYrJmhDEKBhhGmmW7XloT/E0umUS+e2o6KahK/c1
MMLNIinc64K3+kVryfQabWYUWd5xuM3WSU+gn0SNlXtdfLISVNuzO2Ht3dP26oGdDmyhJP8imtLU
EKu0QqxcRE/2dFbv0vsRrCLjm/KuIpXr7lKXteOz4Rh+EUkpa1poTZaQkVl+Ls2yK5wmyHeMG914
7AYY/bBtCsZ6BeS7v2rOkBdyOUswXUJ8nzQPXLOPoztDCt0wv9XGHst6BvAEbjtM1DEkb7yMXyRT
bk8GfGo5leiyglXYGRdrbM2uwgh27l3AjoAL2NrtA3uWbiNwhVwdWTovyBjAoj5ks0wpDwgIeAV5
sroxNIO6dWS5Mfkh8pmt7O37/ZRGf8NY04SOGFPhHCFGBoqjQ8YVA1+7IdOyshk+JjbYLvfJ/fyA
hWLgEzLuefO1rs5LfWF+Bh5ZVgHBpAE7wXPuLKDbqUxwUxsGcHR0U7ESJ3maP+oDl5gZxvl5hnXa
VGMFdy0aOlwuPQvdxhXGkyL8gHpBsKjq+75ZWGq8YQANQ8XWNLjkDCDcU4fsZQFKLEKGfBd4eJc3
nRn7IIJFgJjaMuNAW4EFpOmAEdCBSwQsgV8fTVzNgNoPIA1wGjs1yM+Tyt1GhoE+ddm/ZGJ604y6
M+rcDScnGuPhkGCCSqsNQ8PWo66jVAYU/F+FF3OjtFyNKBw7tf5UCeZYAZCG582lhfx4N3esOGrz
pa4kkl+0SmAB+VS3s1Yj2ZmRyaf3EbqE2Xl6qRzsabUmNAs796w9w62pul/OSV3yXCWyUahEKiYl
QUB4X33LbILrOoF0N71By+ZEmMGbk/zRH7hdjZiBWQQSNh/P59HpsdRyUCsMU+NHEMqj7JifZsxy
e/E+vakcUsxusE28w/IYWV2oLFZWy7h4elo1ysOijwNILzvo8XAGGKcp9xNDoVhSKBNVAoM1kXgo
lAxwzEZ6KstzMLMowVgXST3QSdXTaDBwlAw77/E+9v6PtOvacVtZtl9EgDm8MoiKI2nyzAsx9tjM
OfPr72r57C1OD62+OAcwDAMCXOxUXV21ai0F9Q42z8air5mtF3WpSLwQJ5GBsXhKcvAF7ij0vstw
qAvvcWxMBYKVOg9/I5P5nB0Ho0xFjStgg4B2+tj0Nvwm3+SrCIUq57atxbtK0w2J18jfl6zHzBQe
22VcJQ1O2ISUYJEeuiJH1Uaq7DYWDgL6+uzbBpeSSBjc1SI1gVU9Gn5M2p9J0q7bHKRd7Epuu1nL
TBD98lpdTVHzOOa9gv41eNGk4x2VL9wxGxieeuHdaRjkzlE1BRq49AFqxU6aggG375Q9QrMAGtMo
kcuVzQ2PjHlbPEQzS9Qh8mpJNBBZYKVeiQhVgA6Q4Yf6qL2Hm3oDzNZBe5Pvb9tcnL+ZSepIdVzS
KVPY4mkhyzvADl4aASwOt22IiztwZoTaD4OkxH3Pw0jt9EQCd0va8EdH2Gdo1h2daeO/63YPjDVy
MW77Ep/0deD0EABuDqwEJ2u81H4JpjZHxg2fklefce9ZRpozjtvy7p+NlspTNP2ItHGEpKb00NkE
GObZ4mbacm4KdApLWIk1HuoiV0BOLJQ6GG+nFiWarvwpRzwD77DodWfjoW5uqQ+aSszgP0gGhMDc
YlSgQMfDmDeWGfL7zE2pMfADIzcQM6QoE7vhBn11W9brXVwMfa7DoQHZvMK1Ywdmqgv1QPaZopjm
bbIX7606do+y0/8SXvQ3BNPo9gJOweLeqkP7IKEAewYfQHxkDXspmwD3YoiSjvgKsujUClZ5znEl
eTyVzvRKFArzg/epHIjQY2gjlN6xZmDZy1wNUuvpeZw8laStUDM+cFOP4m8j/7h94lkm6LVM1a7x
A9xuhfzsS1CU0O/HkFGMXd4v/w7jgpqc7Ze0nkaPVzBv0YZg9AjFEcmtshzGX47z1Q711Mtq8Eb4
BBPg9eWxH9ZDCqjeqe7fRq+AbtrjkDx0QmeKbebWCmMelx3n1TZ9IYzQCMgTMo/BfV78EpWTycWN
rY4sFcTlO+5qiLoG4g4QPqXHZOatZIrCcep/VZBj1jIWi/VyMHzd7hcQ0WzZCrGAlLxHjt9r01qF
nYFkGu+NX5xDymfNDnXSs3+CWHiwlncsJtplb3kdJtm3M+Mj4JZjzWEt+3qyuBFOTC0ZDSasmaS8
/xSqZa7KqDJ0vO4Y6oH3XeI8BN29fcQu2IlvT7jZRFJ+Q81j31dqpCAI2kr8hUTAvebwEPDrciZ1
GeM8X3zqbN5A8pXwg05chlA4YfajFwaT91jkehLZzreGRLkN0E/WiUAggiDJOdVOtiEFSB1gQVCl
bT1IiokP4mcG8t4G5AjlJjK3wZo3Y7tdSyfvrsAb3bBZT0iWf6bThVzPtVOrY8PmYGzZd4/RWw2K
HDS9mMpZDk3PM0cmj+/yu/W6uBfM/2zC66wAkyMx2tgFDkjixi/GA5+YgVUcU5c/aXfyQ/dcOYYb
3ZHAInBYGDqG67ms1ewLEtTKKkHGF4TCWzraeDGE4zZsoZAXMDEvLFuU92m1VvMEkt+OgHmx8zvC
7yZuc6cfzQt474mIYdb77LdGRFhRQoNAMhJOUEQGZoOVbWPsdYkKVseu4fpEQvjWy49Tv/ebdV49
3D67LBOUGyqTOq6MCvu80H4k2eh0qNlxTBnypYrdPLKQKFekjn4VisQMCbexagOaVY0VGoDeU9dH
4W6yPORdyoc77kzkEVgsWMvZ7tkmpjwUinVN4pFEe7UK7yZ7egwdfTOtkfxY8a/iHiRq+j1r9ZZa
SL8Mmopu2khTON7DTaY/AVGQ3sc7QtDpOwBQrwIQSlrVXX4MfrGUIFhhgkT5rk722kgxYLd7HR14
iK3+2JjRHZEuGNes5CHjHvtWXeui2PB87FFU8Kw6WIsJS8hnOT15XTyZCnvQ/596fYfQI/cDeeV1
Y25PqGnblSp/yCkPqd0I/SZcr4FXVuoFt+SZfmFhLZHzFnlQrcqqbGh0XUEPPUEHoxQKe3J+ENpg
m9XeVp+EfQmZazOSRVtThsEcfMFsi+pDFpW1HgorofRPRhLVOFPqxq+ZapDLL4h/owi6/qeEgN5G
pO+nt+SteuaO0j57CGx93+Zm9DsDXYHmRpd1LxTrtudgeEq6EhgFSOKFI0wr0AVO1HJXlNuJj1xd
RpNfNTCsLQFi5odJpnxhpxhhKP/zViKa2GCrc3zHd0mcIQImsr49PEZMT2fFFHFKapEEAH8kBxuQ
MsPZr1kvIJZnkinP6HVKE/UdNha04bJN8Sa9kCYSaDvtuMPgCIfs3DPBxazo5hspYDpFk0AeEr2l
mZ4rXrwEEXfoDzwIhLfRKrXAdIseRXAkP6LqkFwywsiE7HI7Bt7UHHcSaJp2rCcO4zqSKZfZldUA
bCLZVMPLFPmWMYpWKTOeMiwHSUtch7mv/Hl2ttsMGi8tOkD8fQtKExK9sKDqLGs04Z/MTYECPVqC
CSgQRg477WlCnQps9LaxYb7hGfuWpvVTBa4rpwBBf0XSWnboiL0ZoIX4Zfg0IHWIvaWdR1v1zM63
xNQsU3No7NtHhxWn0jR/k5i2hkGQe92K6LtXx+jS+EnoDPXdCG0L5lVLwrIb4TrN9SdyTeyB0BCl
ZW4f5JE19oq16n4OopP32yx5CcSHSRHtIT1W2itjtIv58+v1RDP/pWFeVQGHE0xe/4QnhvQGQCFl
zWJLW+pqMQwD5Gcy/gD1QQVr6mikXEtyGcoRPDhoRLSlH8Nat8EdtOPukxfxMXvpV6MNCijZrt61
TYGkJdQdGa5xCTj35Tson9W0QFKINTLdhPCXVLjrA1L5aPpQoHtGckX9mr/jmFLxi84BVVGBh4KK
INCLHGUTkIOkUKGpielHz7qWWImwYiwn+fhvW2lmhbpochFk622Ayg6CCHClWoktdICA4o0F2BBi
kJW449fGhgVCWb7gZnapxQ2mSJrGHnaRhthyL75D4KaKG6yR4UQ9khUSL2fCZ/aoRSwkYeqMCPZE
NzghabuWP4dtKZv6yesB2eZ+DZZgEXov0KuAisJAUK7eB61driHiemDxZ7LWlgrQo2FUJoHH14CH
g4Nf4o21Ev24vbSLoepsxNTlAh4xlE90EsOV93V9FApWdYE1CCrwDtCMR6hTsEFb0dXyfB1GH5If
MGoYjGGoxB/NnsNdnECUiRTMc64wx6Yzo4TFCLEccl+niiZm7FWx4CUS1fc1FEGlXYEWuVHcpeVn
xf9CFtJOoDaeqxUrymONjcoyIv0MFvwKniXYBI9oOHGEHWH6Gay6A7CDQPZYHa7LT9PZUMnVMpvO
qdfDoCReRT53trG/MAxZuKihpFAJlnGnd5ZxIP218g9/VT0h7GFFCIuR9OwLKI+DV8SkqiP2ZQwQ
ZOepttoi9ZhPa0EsnaqrGWlBlqehO1wmTwxjnQcV5p/rWdp5JwJqJ7JezaH9waoLLYcDs/FRnqbk
KyErURqCPX+dgsi8ga+pHB2vE3jSR3+Vv/xPB12lnEnfiEpYNDBYyL+95s3jf97+/5dDutmIKE/S
FDXUa8hrEJx94Iwm9f90T+aPeGpWcLMkb4Tr9t977xvgKJ8CbdKAT/yj2qWtOTP+IMzs3kZ0Ssvb
IImxIugDwe0cImQdvxECShaNKeNs0v0vXdX0Qs/hM/RYtpQst+L0zJjXxVDqOlKairHl8jifaixc
QlqHXM5pCeTJ/H9wzy/md2eWKEcjKZOmlSFOPRHAKEDk62P9COqFCEOxOmaW5HDmK0jDuTgu5/Kk
hTXvnfQg909g1u7daNX2Vvrkv1drH1lcmeDnbNWs94RQODzm8DfTmwduzTUPhlqAYO3b073E5vHl
syjHY8ShVwk6vHz6ezgSaWFCi6u9tL/4yJSP2XraiohjYV/7rOB6mSphrOWmQh6/lGW9IABw2U3v
SZ21XRFJY7aTZ8R0dHvLxPmDEhCOzUL3zDxCX3JWrMeAd9WoWd2eVJZ3pfFsXBgbmT9hDzfoN+ed
2vW3SJGjHUGxknO7zlnB+OKDb7aTKV+UGZWBhwG8uXrIn0fw7BD8ZbEezuIGuEj+pBz8k+SMO3GE
PInyeXu0jKuLbmSRDR6Clx429tSXOyOo7oxEfuMkadeX9RMqXAYrQPhuEHk4ReAJWNFQeDpzEYdl
UPIKQBOG5AjQ9OxMATwEZMhNaia/SzBTqGj8IOg1Nr/RQsXwq3VqrmVoE/eyUJMNK61GXJrP/bvv
GGjMKvdETE98FZzEkX+EaNJ+Z+VGFlJFxLqskBeIJMk0TNPPxQD6kZjs4WeUWum9sg5sUviNLPkR
wNtTv/Ea00BKh7HI30/PF7uXYHEWIYVaLMXCBLuB+tPIn2pftyP9lY05+u4Ovtqh87yT6Bl1i1uV
NBYWR31DOKP5tb9iRSTEr3194n01RDn/hs+HQJNxRMEr6Hh642QRM4JmXDA00lIMUbKaCEc9ARrF
a1Dg2aAbB21i52bufwVJvvoAGhcWZEkcijFWSFHux+QjTF9vH/NLke/rjGnzm4Lm/ZwMdNCoJIdV
O8EpR2TstuvxPn3WnW4lb/0dOYK6na2Du2ELZo0tZwUvwLWa6C6ekKEF+46THVhsMQzPR7OCFkQJ
KCBkJEWAlsw4cbV+um8C/5BFfWrmZbTzC+S8IpGJqyLn/NZ0UBenzinDpJCUj9bKq66JrTpTnVTz
VqliWE3HOUEVWeVYuryIR2DFAaJeohM6D1YQpVhVXWvqVfRRJ8k+y4Sn22vFmhXqUhXbVi3kjJzW
DdJRbrduV0TwkkV+dCk+3poDKqof41SWkhhPtfh3tBlswR5AmH2SHe44AEwn7LJ9fq9a0UN+hj4E
mpQ9WwZZNFAckw+122jXPOVg3SzxsErOHrP49t1nfd2w1BOgHqAulJFUWTsdu3RalX5nNv5HGz/e
nm3WTqBuhIBT1HQCcn0VDONDWQW7VBPt0ejsRuVdvZFXrVecbpv8y4sVzZyqKgqGcvl95o95QdF4
ycPu81B42eS/eUu2hsDkHAXkJA0a9hzQr7xL22AXOIYt34tngfEJfwlyrp9AeVDQdKR6XAHxARza
ffqhrXLQQVToBoGOQuTER+bd991lk/W8GqRe6V6a1OBDQaiIFzKa7xFDu2RLadYI6qbizDFr739J
cl4tUmc8GsS2KC8pECJhiTQgYrmzD4mRfqW+KnjpXWr+EJG6vbrLOaSrWer4Jm02pA2hSEsTPAUS
sCpNCHMS1gv2+/nAFYg8KqqWqqGi7eJr1kMagaIRa0Qy4XOKvPU9EYsIVuOb+qA/TCPa3C+8PexZ
/e6dvtqlzkuo+HlSkehYemhxlbR38R1ZzWil3Se7zqnu0k2JnlboH7ks+Mz3mf1qmnza7NgEmViC
0h1HVQzBb+dFaWuiz2Y/SSKz5ZRhik7RyYEWeYWEE0qYfYV9An0GzVHuwczgyjsDKVSeKU3z/YB8
GR2dseuAga9yiTgi76mVT179cntfMjYMrZ/C+3rAiaTcmw1wpUYsGFZVNPDg/qS5gt+W97ftLeRY
MKBrtHtxQbPlAvq9HFSlI/nwYV88xG4HftYW2pEVGMV4hrXFBZsZow77MMSil6QwJvknNdsL3IOg
PzMGRFzU1wvz64Coky2WhpflBWwk4M4k5H2B/XOwoI5yeauwYlzm/JEFnc1f6RmcoOQwN57/wJjT
Q2xh46OHFkkqVi6BNYGUP4lkaAZOHt5lbTCgcFH2vBULSe0khhwwPOQCIu3rVicTPRuZnveCmhAo
agXFNuEh2+MKcrw3EMK7nW/qmTmBEZE0//PrHni42tHvWOWKhQvw6zdQG4b3wimeMpKpwmIO0KH8
k6YuPv40lrNWc+HOhz0BTRd4/Goi2mi/jpmHGoWsirA3bgOI/Wq78imztZfs6J/1DWSM7egOXRmW
LFjjQ3MIMyaN7qJ/mX0ANeAmHoexFzDpaP48qWrlwG0yEtMXYNK3EzKzQZ0QuZkSv9Ngo3TELQkp
tZ2/G+/aQ75VdumTsB8P3I9KdfHPHfypm56QlefNwY224bFcjanFufHP5oDyI2QjuRVyMO/hkcnZ
9P1pR9ZC1UQggdCcTrtavldb6GhjLbqV9pPgQou1QDg4L3U6VvZ3IQ75ao0KtcIukCItQZzdvE6v
6BLfa+vyCVIA8ib5XTwb27QAjWK4Mj65HcNhLbr82TipPRcpkdGXEsbZ2N6Z+xlIpJv58IfxFqDH
u+JueAdts33bLPEU3zfBdXapjYayd6SFpA7aiZItBYEDChpTDT9bbjSFUGVYWwZ2zQZJ7TlDkAyP
R1oFulGtA41nPGTVN2/fAaHBQ3KFpNP7NZ6Ttwe57D9mZinv3IbjyPMFRjkgSyj+Cs+ppe4Jh1ri
cG+FWzJu74WCHnbRFb920f2Z+cyo79H3VKI0maLE5oDqSH4chu7XqGuTLUY+b3FRkW5UpZrMtCjU
Nae1PGs/LZ6b6zfQ8GURt1Fj+NjJ0rHaD4BfgjpinXwQ4k1CoXh7hhc378wYlUyqBHDhTKQngw/B
dRPGr0k+7cSW2xhoT2Ks5uLlN7NFHdEqLTJxqHH5NYCeSKJk+vG9FLMapRfqQF/WkIYDC1w1caWP
7qdgU2ymB/3dsyo7eQTsbg0p4vhg1KZwRvbnRFKRQAy8GGsi2od0OuMGXgziZ+OlzkypVFWTdBiv
7OKtvwKEF0yYMlNvYYEe4+uAqUOSJW3ThQR6Ttq9xsEEmuce/JCApcmmcRYUk+BsKtewuYjJA8ja
P1RAk2tIeDZyj0SzLADq7vm2KHkvXg0W2SD+H/cP9SiquqIxioa0tcm81auShTZpS2Z18CzHTbNl
ox5AmqhDZKrHsiGJ90j654KjCncXP+H+IhUoK9xMDj7iBQAtiMhVK+Awbh9Klhui0cKx37SZQT5h
3KIUDG5uUnaO1mym+mUHex2sTJ1/3vfLtIyxd6INYok9mHjWwZEwRAxO/Mrmel6+R2b2KB9Qa2Cs
CVM49LYK8ydxDCpT9wXfLZQ82ClZL5se32sbbhBzk+tAbT3WtbKW+ETaVm2M7swcDMp6kSC70NXA
8nZTsGJM/uLNOvtE6j7P2kqO9B7+t8ZVZ7xCU8xKY1N8I/wkol0BbkqaXv0VC2LBXHXqSveaakhT
+bLxeKs5gTF6o7mSEz+w0kQMx0SDdg3el4e8x0FCRnIvQOmCNOIlWxY2mLm5KMekiHUqKwmyJ4RG
oQDxdn/QT0RFtH6cDmxFJsb9Qhe9+iRWmw6YgxVXHqrxZ+IfedllbA5yHr6FXbPNQfmgzo/SChB+
3JfbBjDgPyBkeTUcCPjrti3WcCg/JBRJEWoNTMnVqgzBIqP84gzjf3Q1NOxWEMAmHxGQIrk8SKkM
CCKg6dhtmYybgkbcjtgIvdjBELQNQGWWOkWzT5PS5gORtUjkoNxYJBpYG6ucFgkNgblu43XoqG/F
uv05WXjsZg5yoAkL489YKRpxCXtVxPPYeNVgmEHymE6VWQSsjk/WPU8jaDVF7wNewgzWToXHBmGW
7zo0mEGVB/rR+xJkFPkb8U48U9FkOU1y3fcKFcvIidpwDbEtuuld9gkRLtvfB/ctbAZbFhCEtVUo
v+GrkVLHpOXfEGvQXjRW0IlW5kHAJPi8fcbIcb21U6jwJYghsFDr8ISel5+kDmjHpgYSm4PCU8l3
icUX/ikbQsYLnrmSlBfhVL1PYxIZdiv+jOSMLcdOdyytYc1vBuBrpI/ymLno9GbmP5dr87OFpLzK
NGrg3iNBlHJsNuV7jaSBh6Y9Jz2T1CHU0EE06ug/1Q5dmpzd9Sx/wzibdM5Xjzo9GyfiBlbl82QH
wA/GB2/d254pOemKrfmzgKv7Eh7TeYjEaIH0J6D3ZF+IZvUIXRpbPPktiPKSOyISY2zYw2QEEXQe
uBkSVZE6GMUKowv1EWLk0QNheNa2cA7po/LcuOAcdpI9Ey7EmmEqfvnz5igxw/HvBDmwdrBAfKyD
rWNI8FYXDrwp8kxm3GWjknJRstZBxoWDNns4T74wlHGMHR1Xv1JtHzSs6Gg5tSdeLVBnphnVxAhz
RI695d8Z6wFc1vFa24lOq0JuIHWlO0JrJhzQRTaGJr/PmbXcv+yk6ydQZ2eUonQcQ5wdI+COU6i/
xlNzVJI0MMEC05n6yK3CaFz3Pndu+SwxexX9P5y3k4NuG8gsnPYy0OXfGQEB/dc5T4tRgkoQPsf/
SB4JhGowlXvN4qzqt7HNnMJqd8PbbX95e5mh5fPV5DTUUuZVMJkF0Vnv6+e28hkmlk/OP5Ms0OJg
fJQ1td+OwE/6gStxHx2n2pXCW355TJuGEWP9JURFIRg8HkhU0iBfrwYgRCYMcgFwfZ6brfxtbHmr
EC914hhY7QTLnl+SDF4lFMPww18nsAlqD2352MX+B0pej8VnfSaU1aQ9PriPiGwENLTBHMTWrF4e
Kuj4BFkEZahES4JVeh3qtYRKB9HoyD6Dn4SJkPDoA61+DlesS3wxKJqZoy5xvQiyOC/gEbRo2HFh
aaMe8aJogX17Ry4nfmd2KM+TRVP8h0e5t/LnJjIbIG2kC9St7c3CQRWOhEQxBCxYLmnxMMwsUx4p
5P24MDRMKCfxB1EBJ2A4MShTlt/LMxuUy+ESvlQD9bJoAZoN7eyteRjWJLk82pkTn+LH7p69dstP
0avZy+8zd96B1nVqepjlt96WyKlNF+KGwGE9RRm75MKZMTNUeoPo6xMMpelLw//kANQLeoZHYazT
Jbad2RD5bBoKApeOSsOUarCWCB3Djyz0nCHImE0Ydek2TZ+NPYdx9Jaw6u+KTbWJd8UpPodgxG+f
iJQRUZsW7e65PulQ1kZb4Y4NvWQNlfw+G6oHXLg+RkjTj5WBqDk1vXhkDHU5gpwNlXoKpNw/2z5B
ldQihPAqTt0GJQGoRY3IJDSuscnukLhY9WtWnYc1QNqrNBLyFhdqqyn6jAzDEfnyieFRFh8FswFS
HmXQQlUbeVxyQoIOSehRTSgmIQF4+ENE2ThNvEkfico8O4dBzvO3B8nMNuVT2raU5NBHPjXOOzsM
t1nmKLHbyGv5beDf5UplrObi+ZsBhan7SBbbelJanI26fPZ4CEeMgsl5PxkzyrJCZf3ipuVAdQ8r
BBBcnsMdKWrIUEJvUKyyJKc4QAGTY72yyP/6bS5nY6POZK8XsaSTwhwhNYQoj5WABhBXbb6BGPc7
q+10+X6dmaPOnix7wtAQJME/5gTI1gJLQNR/zMJlDW9xp8zMUcewUjipEUn3ThyDcCaMt1xd/mqk
yVFycVNwUIvrg9Yc4ypdMVZzMUKbWabOoBfmcsO3uNmFh/BZSFbjs7L2bCAWoVHLFVbfQn+DhE/c
icWisWz5X2j3JbqauTdRrtWmUgAYknrVHNOXIt+Oys82P/QIEm+Pkgzi++a5mqIuXrHi/3MxCWG3
SjTfaQqnKpAMKBgnkDEmmhWtHwJo0ooEpsh1VqqcugGd6PxkJlUFAZvX26NaPoj/jorGRMa5rEui
Ssq4MYq2sryttPJeNcqJ8cxfLqJckUKX32crVRj5FOU1DgNkUlfDyrt0CA/A3QOP8IuQSOrAuRL4
yXToeRMd98zIYjllNfsE6vhrABSj/Qxu3Ds0exFISLAHAwdJ0BCEgOr2xDK2C02Sxme1YNQxxlsH
EIQNe7NP3h7yqHJum1noRUKcMRsUdeq1ZtDKmjgZAS11yCwAOmwHdoG6lByZIXR/BJccPd9WNo1V
uKzmtuXNCkERyJRr+EN+ny1rJwOXWHswz8kferkxwKUSfiqCWceMjbp4zytXQ9Q9yNVDhkIR3mVp
EQJL2qOfVE4SlicjW+D7Ib9aoQ55IBSx2hEQOBBYok1EIFNws0su/xqfBMQvrGh3+bFyHRbd7qBJ
nmEEJa732tGOujvZNfSgpxhsR0SfmWBFwNOWAC7CeqssH/x/R0q3PoxZ0SoyaS4d1eK+9eSXUOyh
wpxLEsNvsgxRVz1e2Lond9gh8tiaov+gSoE5aSxg9WIZZjaP1NnOkBuQCyOTENKD0ggEB0GDwiUn
ORF/FtBUHqgbodXdopBtjSlHwTJOXfRZ0qeiQvIuF1Q3lFJks3EgXA63wtwwyzHMdd3o8660UST0
2DCyOzpgnc4eCJdeC/y4HIDGjqVcuxzczyaWuttHX47xVoK9BgDy/mM6AkZ230GSwUTnigz4XruK
7mMMtTVV0WZXiZbTfLMPoDxM1Yq93BIH170Wm26DDjGAqcYjEN7FunGiNaFbGDcciCWSjfLI2SyC
Cdb+pRxPH48A91So5eSgePPKpyELTH58vu3GmX6AcjydwtVBPWELxUTcC/qzITx5cZzW4xtq3vkm
c4Kz7pvK0/+jlMPYvjSdbj3wXYY7hGypZiPh5vhJmFhAe8akbmbMpUE9LgrNaDWuA9Wx13jQun/i
ucnVuHvGXC5fvf8eEYPyOJDmjJMC3Ivg4NaOowOsvGGDFMDHA2Oy8s+gsLTfuPLZzpw1kZQTCoqw
LVsPW4Uk1Ejrg4e+AMMFKN/KfzAGyZpKyuf0RlyLSnS5OKp9fYdW7J20Rm+5VdvpxtjKe54wTTGM
Lj8xrjNLOR8xKupBR77yghPQD7pL2B6GH9W6A+mVipdbhoZZgqJiK/stjlcFqlAW8NIQaIiC2irS
1DbYpGqzz/lXQzr7LODmciw1s0H5Oq6NSzUGU+hKz3Mr8iYTXPK2oaf24D0qir+S6wAcXt6qi5JT
6//w+k+5T7ei324GpdqmKgI9ObRl6H/4jexkRu0y5p81CbQvVCWDSxUEQZCtcpHgN2u32yH3t6r3
lZmj4dy3mYLK5LR8C4lmk0L5v042gmYYMSm106GXh3C/iycVOdRkHR9Z6MPFKG9mjHKDdT/0rSri
6GppbsrqRtJZYEoyRTeGQ8MboFmVZGGLMyod84/pp7RKnWAV/UgiK3ZrW4CWoJZb/bp0DEb2YdEr
XYdGwx1CpcmT3EdoWdX5aOYDuJiyIn4Ui36jaiyk4aIxQ9EUSYewgk7zhmqgB0fXF+bR0ETuUavT
XaV5hjOMIIJMtKpgxHjLT6vZ4CiXa3j5mMnk5IzbakMINtBS4JB2ckIL8V+l/GbGKDer54ZvdBFO
gealv/ly2oypwIIWiosvgZkRyr+qSaeFHYcZJBkqIbbKA5KaMVQ+PlG9dSanh9LYZE2oUPcv3KP0
Wf5IH4wNK0pfjgtmn0F5XD2S+krusV0HiIwYq+wYHMNfw448DgA+MwX0r+Nl1/5goclZvlChfGHt
51woqfC3/XZCZdVfRyDwWaNd8o9c1WTVm/AUrPV1sh0f2H0xy2HfbOCUqzOg2QFcFXk2uB4Ekd+H
HMRtsVOhGjaZ43vpSiDhs0Ow/JeWjOaR0PIg6+sjr8aaiuUS3exTKA/otdJ/GpDwKS4hNlYA3g2O
It7XcBlEozA7g+Ar27IrSgyHr1D+UIP8XmLk2IVi/zTFR6n/GGKGR2S4XBp/YaQ9N0WEHUEfUDVX
oIE8Ma4tlgUq6kOF/D/tKUrOOfUE0uAwVP4L+WwkQq6rRAMsoPVWdVAiJrEJMLpYpRjaQkQ+m/kE
WwzzZpYo/xPFqSD4BCOkHT1XWnc7nEUwvmVbdvlmOYc8s0W5Ia4IBKTKYUsxJ7BACeaE2pv3QFhR
CPqfdUmx/A1d/o5ELoo6At8O9t55stv7RjfzJ90mV2Oyzs7ZR3VHGgnDl/8ttFEpf9PwgTcMEMgm
mRfFQetKcSLVFcMBy0RopQ3B2MIu6y5ZhnDMJpjyM3VVyBpPGmuh3bHiXisIg/vbBguqtxa4oUw2
LxXTJOVP8syLxYBoYBE0YgtmdHCLupNjRSYaDNsd8w5ZPn9I5PKCKOvKZY/NcnSNWiiGH+BkqAdx
S3JapP87+oDfqix0YzP95WLwAarJf+xRe1YttTTKUiyl6Ha2ADkUY7J5nBFEquW+RLOHVT54L2wh
nWVnebVL3ZVlGOhhQlhmxNRBAt3igWMuWV2UfzmRVyvURm01PosnMpuEkr0E/RJhiiDcObBrhriM
GQeD7IbvAevVHrVBowHaPbUBD0BkeCtyKA7hL9lM95rL26IZIcDSEPUX7n8Xi18NU9tU8CVVgiYm
Ata8N+voKe5UxnuStWDU7SYhgEVjDqLGQgjMQhzMyivdPj4zZnDZX/87ELqgUkbonuobmEHbDcp+
ZP83iOEgPMHkYV6GYF33/iWsmZ01vdaLXoyxWs/NKgO9h+gktn6CiOlK2V7IDw4sD8Y4bXRhBWJ6
gpiT5KOud+tK8w9JHDzljfjW9FBMvD2Vf4kKr1NJXX1qzweg0yHGYuXcgA7b1IYAqPpkrwedE4bi
aagMO1O0fedBlzds79CWeif7dWYHRotHyJiZiQdC/zZ4RwbjLuvUA9BP1u3P/Mtz5PqZlAeqailN
ClKwj1HoRU7dFF5ClyhPIFB0WT3Ny/1lszWn/E6daR2vVthfGZRVXe/crHQXT3OEIByUrOu7wELK
MLc00kUevhVnVGQqdL2SogyrBrycrp19C+WdOC/31ZI05BMuqGTF3bUxAOFoWDngG4jOLMHVFhou
mvIHRPBYSpXL8KSZfcpbxVkcK7yCaFL0IM2s4HUdOuS60d6DD/mVxA6kL0KxGQvO8CS0uk3Th57X
cGQJXgeQxxECH8x4aBmgcxltdPUxVdsYbpluDE3rKoa0MJidMj0cj12HZFsyRJPVNRKoKjJDcktt
Ck1QEw+MwZIppC8EBXg9TVc1QeJ1ymt2qRr1CVHyMSAz/+S1QmqJ4zgde7xZQb1cd8lJ78Nme3uK
//Ig+/dM0V2ogxhXckbi68a2m32zmk75C7SfEC/F5/ygoIHTne4g0XqGUjRaug8Tq6liadyEwfo/
YQUtqNPHke8HFV6kep2YhoZdLTz72ROnPwj9+vZgWZc8LZ0Dekf5T8MBWtVfC7D0NGZtS1tCZ0uA
gyxo5PLkgphck0mzMaTRseaza0NNY7+VGjK5r6MVnYxVeyjBDa6+Tev2F2GAArxvL++H2C62gVPv
WDwexCHSe4qf2afcBlgSRnGURgQZSW356HoofzFmdPES1kWeBxuRzEt0S0zQ8EVfEIzIuCWo2mH9
s3HE1f+rRLaYupmZory/qBVSqBTw/lHbN6bchL9qoXqIdLjCXpQtaRzXvqDttSjdeUMEcub2Lgij
58BnYakWZ3X2IdSqBoKI2hUJPMQ0tDpwsYDt7Pa0Ll7+MwvUunF+WmoauXrCNjPLorERA3TiuNKF
iWGJNRbKsSd1N6Q+KcMB6a4X7+g8YsQWy5f2bCxUvBn0gxHlEfYgoeuVLdKVEaNDmtS+IJ/ByHos
P8Jm1igvGvpqCCwyHmG9xQOzSOhlQTd0MghN1QqDYz9PWAOkMy06KqlTmmGxyMtBtNDJdAxWBhAo
6ip/YEXvZG99O9HX8dFNLsGQ8Yp2YeZRodbd37Xla1y93d59y5HPzAiV9k1KsfJUssGzPfrcIAee
HlCReKgH09glKxRRSMRRPI828KDvnQ96qnIV2/pduWNSCzIOvUpFpujDqNrMx/7sC0tKrPi+Onpv
AHzrgSnEW2WbA3v632EbZuOnPE3WDT7671APM4ra0pvaAvOcGQ4s+WfG2aOTMhCel0YvR8I78D4q
8S5XmF0PLAuUHwm6ALBygs1v7EGywvsAbAH6Jtv1r+Gp3cg7Nv7kAuS+tUEph1KWqiSB1RHAJbDu
NFFrpkG4FuturUm1I6rQ45AhLDPhOuw0M2D1+f3l/CuyrBiqpmv0Qy1SxdRvhsthbEIzeivP5RMH
AkC0B3iv8h7JtSfh/0i7rua4daT7i1jFAKZXxpnRKEfrhWVLFgjmnH79d6i7tR5B3MGuv7ovt8ou
94DobnQ85/28uWwGMNYfkZy1SEAJSacetbU8wjoh0bSdNCTX2ETx1Th5kLWiE7nU7Wv9I5EziiUt
/tWWIaH0Qq80OLkVpqX29DC7M3+L9wTUbSyik0OuP+kkkpGTtFXGDiaB3dCdBVyGeMj8VjEdZuQu
a26s1KmWi/T3Yt2Psuw1MQqZxUFvnuX4vjJyp0uvO+bT8kmar+r6JunvS/s2yZ9teimjhV9gVHAM
0hFLieWvbPyh5aZbs+e0jbxCOkjYfl1+daofzRQD061j27dqe0+Vq5bdWel11lxl085I7uokaHt4
huwIlEDJPFpF4sSTw9TQTl1J8ZQbECjJpiO1L/F4r0gpeFShidGlkqiumuyYem0iVLOfJGAI/ewV
N572bHbovGvjgxrJbo5pbUlyE9MZSuq0mrfUb2N2rLH9V3v2iAGP/HIy3QjtxsbNjSiQO8kZyD5q
3mn3q9PeK2RnFjmks+SY9q/JCqVRdUaQt8RevHjScgRqiQTUAaCGzZ0X06Om7jTZiTo3in6P6Y0h
IevFO2b1O2KFOrvurQ9LboOEjg7w4l00QUNtRAaIefbk0TJbEKJjbU3uXLRf3bbb03pXl/uBLS4t
d3F/mRl38uQ3dFemBws5VXdBrWNL72bM5GCzTMW8iHZP1MExE8sZ5pc6firtR1IemHWVvmcU5fL+
Q13CxOidRpo9ypzC+JGkmlNMeyMmPtMPKghru/K2nW+zbqckAdHDRTvI3QX+Vh05U/HUoc9jBwDS
J/FTXFz043VhvEqS6i7dVaKEJV0cWUkcST5QjGC1PxqGp7z7NWKQHbbdhKzzJctP5txpDNR4tZ9p
6dULBpTn2m31wzi+jyVzMvOxS18lwIFilfquprsBCE7RtdI/KhhiK5np0NJpYiWQ4gcdRHp1cqxo
MJW/pIKhVfMxQj9j+aNMi7+Kwv4Y9Prqn1iXEeV2xWZYl0Qyp292I9EEPkPkMriXYG6iwkoqSKCN
6ShF587G/rwb3K6RnbgIzvOrpbw0owbXK+uOfW0d8sPwi9zkL/bl4ANsHd207FHEhfofgq8/X46L
LjOr14Z0feFGwJKuY5Y1ghN5v7LgrWu3f3VEy7IUzKuY33J0VQOdjVlDGntCDdCNUp+B7RDMe/lx
QOFxCkfJE3cqt7OBf0vlB7lMu40w9467S+SsdEw6+ixXLtqUgBalEpW9/sML+kfamvGd6CKt4wzI
SojXSWgcsLYNRHey126zq3W2qniMfCkQfNVt3fwjkXtAl5wOioIKAcBj8yclYBf0dSVBXVffprAJ
Y1+Ul28G0WCJVExb0TFkzSkN4F871VyHRZosqDqUkYx3pcvd88faPNWfWY3PIPvkO9ZYK2BRj3Q1
AhK0XQx+rYmMevuuTmRwVl3OY95oBNFx+6EAlDc/0MMKW2SHKggKV1zLvwKNPRHI2bgymiar14JG
A8qa5GFYrnvRuNaaoX0LIE9EcJeTkmFO6ULMgOnDLlOTIJ9St4zfsb8LgNq3RA2T/O38VQm/I5c1
WmnUDkqBEG7NUc2geehDsLi9gHDSH8L/Zr1tuxL155R82W1W+llJ12Ya/BYmsPbarzRMPla2E+yw
vogHLzaD1BN5nFXHLJoqZUVlAalYHDANfbSunTo30YwsnCspc+uBVeH57yowAb7cNlFNTvJ17N4o
f+nl5BiGIvDI25b8ZyCKi4RHVlRJt4LIFuC/bqrYnbJDPQvUQyRkPeaJJVs2aq99DEvuksJPCtDa
9qMfm8JRB9HnWn/HqZxYi+t53ZHtvCUYjor3ib5yCezF6whd3eSV3J2/n+2y/olWcObMqGpY6XpB
GYYrLMufEBLq+xzwFev4S/O6vMqpa+BRxcsqgj3aHsU6Ec4Zuj6ltlKUMDr9enzSdsDO8LPOpRdr
Z6E7YBkSwLVr3JB6MWCy7jCQ9Mu4ElFFCLwNTw7dJl0MtmK86BNlYSlN2KbTbqhdXCmzfZua3c2k
smMzl6I3b1XM717OVizbMjTA1nOKm2Zo6efr3lSDu54Aj8L8lb/X9KNrI5h3IsBLdTOGsP/I43S4
s+U2pQTnbH286u/jT/1FYU5z077OV9mD9ZH6JfCQtVCZnWRxgArDbnSEou/V7XidBsJAakvVAfkA
pHU0PGSdL2MNkZYlOkOZrgNmscQ+wY1yl14Sr/dkFMOTyRHN92zdNKgyMUtkgS/H5js7QBcdjEw1
zaDPGACi8iwGpmB/T83+ZkDeSLTxB5uNxbHK5uq8mW19ewQwmgGibBVFcu6ulb5ji1zLsLIIPGxe
Z0xK6xI7sR86bYgdZsby7rzEzVj8VCR33Uo+W3Re1TqxneVt9P/hnNBBA5I4bYmFvHZfAiZSyN23
2iyv1hq6HQZWxoAJzB9VBWxfpq98REs2XqM1sCuaYj+olDpZMgWVqd5hFUnwymy551OZ3FnLXm+T
fkWRsgjoa4rhtZiVV1JEt4JvKjob5541ugxUVdZmyn4OsSuqOlOApQ4/ucYlxrFjeJNbpUDrN8CI
KrKYLYM5PSQX6UlFDNkr/LvevphF6iqZMJjcMhDNIpoJCgRA8WrcY1DXM6msAedb1xxWBtQMqIEG
Eir2uITpEQUFLw/qm/KaBqI+1WY4RGAcmHxUP4ebvz59VZ8rM0jt/wnAFi/30WRfaTvCf+BtRG/P
ZsB3Io9PqfQp6bJkxUiJ99g7uCs84PxeGhU2K1fawuhZfdZ+CNRnS01PRXIRWDFOTaqusXq2n5+A
dyZPKNpZ0Bk5kB+M5/bafBI72i21ORXKpVZ5WbO2W/c456FwIu2jGkpBYWHVCt7iCVB8FB0w7Oo3
5oxySIamnyBBNV+WGTbR3tvKpb3cacrf9D502ZJN2SS2+a2b2luUqXOCPLglrTuDj3hsb+M2FTzN
W/ekE5VoMkGeb/BV+SWWJksCDWoQN+iBD9p9s7BgYCB+FSjECtvEfTmQ1VimLVvrru+nDz8J95JO
1qSRZdht3M9ojCm75mJF1UjE+JwbnuuLJM551F2vdixOtaD0e3/2sRoRY0E7w3b2SnRaAyYhw/xS
fV+4f5Fpf5HM+ZSmpdOiKLgyAzH8BbDjY88kcf9QaLYmuLetzoOuAuFpvTgToEvcMzsPndVMKDyi
cDH72JcO5NGhxxmVoCqcRFMLW4UnXbNBPY69JVsH9P1Xj5WbSb0YPaSNbrFfPCyFoa8ygZMj82kg
mv/ZcM063KKmGYQY1jfXHOemLlE5wcaC+aYtk1+jHqxW2Jc2X1LD1zA6j31OkX5uaY1l6QhbLJkA
yYp77+KGzXXUQ2iyzxAwvReeLjuL5lUDmrhpmGHrTlYdrQvQCVCexAPZm/LhUlBp09WVm+frFyZF
ITG62Ci21cgdGRJJJ8Mul5O3Uch6divlw484E2Zh6z/LmyVI5Q0so9k4N99BssCEJ80tjr0i/EwP
LXg4tXA+VrdMOKW84Z11G9SFpkY0BKU6Zx3TOAKVjEo4YRe9yWN5vZTD63kvs/URT0Wsf37iZJY0
L6xJh5PRVta14bpQOo+m2euCnkqm0rsysrzzErdizy+n4iyjm8sSUUSEfpjzogSZcmVfYLfXBTDY
fsl2mY5Zvff38zLVjVdItxG6WAqeIkPh8wlzqGsyxLi0GbDR0Zw+lUDup4ru9cuT3IJprXvN5HCW
jzrYGmXgw/SS4erGpR7dKGZ3qMA8W0g6epXvVlO8T0Pn0GHy8v5gEPwvse+VbPrRRKIBt620DL8X
1mWqyIZgal+vJymqOlV1fCtTZ7FXzyq+EElaZR/nRk29jGFLYCcvelHsdV2fHnWpxrRh26XtQ6+U
5KKsbNo7thyzt6m0kzumGtLbOGn1YydVU+PoQ5FUDmo/feHKEp1fkxEZCMvnyLGHlESOMuVI+8ck
erZU0r2cv5ZNlwwfiQwPI+oK9Pzr8Wo7qfpsVlaXXD3k2KDvg5US5hOkzT0va/tTnshaje1E0xVz
KIpEhawpSA2n/0nc3u0/7HdQoD5oDsgsEFXGnnFT5U4ae6NHsV+ZQi0f1rq2KNnceh4MvEaWjVga
bzzvReo2led09ditTyxX9ZedjZmJxHBG4AdUoeid3QJyM3TdwtCCYRrfc8xK72RwKi5AqJ4LdwFA
gmXU7jLELu0OSpE6ZboEM32tNQFw3Ua09EUu99WnjpLOhMIFuRHkWeFV6p6lqeBu1/iEc8lfhHAv
UQcWOJWtVlJjE6w3SwcUMB6JgDZOUoH3Wn/vOVFcqGRock7idZhnbmS7cqQJYMhOW0d/URr9ciTO
9dtWVZdgPdECMI8AANy3BhHoiegknOcHtXOm2wxxrGU0l43Ngp7UwuEukRDOf8UlHdO6LrUgQ6FQ
QiulLrDNKLXzTmEAOFDmGLui46uVSLlfW9ZTXQzPDZ1+6lnysQyqYBd3q55p6KBC1hG2yyi1cCFD
Pfax3WICI0Av36z3k3o08hCdER+Eer463s+gekieB8D7p0LKr22TPxHO5Vr21JbNaEL4Ml40+9Xb
Gcce5DJvK1BPFgqZrje//Yk8zrkaubnI8QwVWlo0H4l8Jampx6i9Z3l6S4zyYZLi+9bOdlb9I00x
ZtEdar3zVBUx1Hnfu5VO47ujboCKHpFN/hmTibGwiBINoSB4zm6tEA7vQt4vka9guTwDShhGGjz7
4bzYrbWFU7EmB4y7WHEVV+vzgmG/2WGxq//AsugeyxmBmTsyZo78BTAiZFffVD8j8EKJMlLRwU1O
4QDAWhfxvN557ZHbfwBJJVeywZDyL+CEEdNAAne4Fe18OTenaaMcGT22QOyAxCV6siCQzNCLrlME
yJU0XRDQo/kZEA0wHNEpYaUuiTtWpXkfzUaxQsVVlacY8fRiKSr2jGYqubo0VLtiULtdOnTDXs4n
PJMIW+1gtJnszYRhttdsihvwjYNmJ0/sqyrTYh+eX788f6vbav1vXeJjht4cq0mSVUSsUeTTKtur
49v/T8L6C04iBVttzGoqoa2TvWAQRQuTcX9ewlYM/OWGuBcL2MaNkjU1gWaOgO/a6XGYosC/IvrY
hzRycFVjA+Ap4ZLeavTf3i9kv5/gYTpSxa9nG4qBRi2FQsaKZ4VYevSxhxjtzMd1lQ0Tt7va9gRn
FYnkPmdP87bORogk7Z26XFYRQCwMtwwNj7a1N/j5u5jPZn1X+GMaCPcJqkEEyTf3fE4aLQtA+msB
xRhWl6QXJbZJzZ5dJOxynt6pDbzJRKA2m6/LqVDuRWVxnylmjIOm9ZAEnTSRAFumk8tGBdxLBYbi
5iUnOxnbb8GS18zRx0z1gcKTBPVCq4MF5perMtGKV1rJ9g/M+oDESXAZW9aDVFnFCB7B1+GrV9if
qKMIg6WIO8fPIkj0roRwgn7qzU7viPZ7tyKzU3FcuCTRQrWWEeJM9X1k9wMBCM+0M5mgg7JpT6dy
uPsuVX2W8sSAU7ivjvXi2296YBAHgPfyjXQ5V9eFPwDfwxEWireU+1Qwd+ftSNsoUpGiYzMmIB+g
WQ7iIO4cJYzemtt5x2TRDYo+KRdS2SQf5HL+vMFqPx6S3q0QTJRhAqFXoIexwzKQ9vRe5DrWk3wz
KWJhIMZeM2g+dqKy0eatUttobMSmW5Sy5FTS2AaFnpoXylAuV13dGwBgm5h7Xmk3dRb1T1tBtgTh
3IllfWqjfLG0QI/vNDCLTfn0/5PABwpIjWulJXAXi82cGsPcvXl7/gybXw+tRdu2UAqXeb/LUkMZ
9Wayg7ydn7TWBC9oGWYArHKlDO0hGhdXetXKgnNtJdiGYan4eHiMdYQbnLvPlKY0M2b8ayNyxREg
+39KnvXu/Am3dhC/yOKiDjWv24RUjQ3XktzM7pA4atgcsxvU5drX6bm6kC773FUkDM1gHTAUmeJG
ieeL+NVST17tQunZQqLYCGoAtmER9FgSDHi3sROBUrcqhe2w9Tjf7GFF2THxgbG9xbkctc/yvOnw
aQfiR+E6EEQqxwaZyOSTwWlCUYdvC4/EgP4bqCbLmqnwJYOq6qbIsBIbcIOgilkw1M1QsJBkF7TI
64qruuvJvxbV6N95nRPh3OVWsokoEpzMAFE1X/I7O2CvKNVfTbfx1eyxH2RX/TauFEGYtGH467Yj
sgbMUq6F3q9XGkmNPHZRIwXlMnsjXVJPQyvXP6+3GxUKLAKAlxazLKiOyJx3qTHXNLC6ljCe/0zl
UKk1pxVuOa3/CKcsEGKpGliH0eXnYcy6TtMAy1xJ6ILd5+1drV3E6ofSXjao1iERD0Tth0158JfY
7VPREuOVsyuLvKtVyMty860kgJ5PlTfwkT/JfbmbAL/HdNOLdCX8i29pA0CUkNXP8fuMg64Q0PH1
UtBZ+2F67+bUaZmoKLqlFTZab1ibtOHZeDuw6JTWDTGlQK5u+vo1K36dP8TGv2/Ja8VVJwiT8bh/
1TpTGqWyKBcpmMvuRxU1bkOxefr/k8GZk2a3cTRqBGfok6M0jTtgJN+dF7HhD9GXMfRV3Uy0hDj/
VDI7XdTRhuvHYk2r0j3DnClNLqMu84wUK8PnxW2VNyxZl9FXQ08EG61cSkMlgyUxsWCsE/W6LAsT
SSXXdW39BtUJFvD7rnF6PXtsgOjr9Km0OEk53PWJrv3vBm3BwtZen6mgB8c9BLZUjF3NBhPjNIuX
gnBpyC7KVFRR3fq8p1JWLTp5bmIsvC6yXJqBpkfOjMrZVCy7NnqMsYgW54K1xQ0fhSOhWIzepa6Z
fNROcVTMvBY0xOZiewtARMWb1Ui7AfaDcAd6VT3OVX2RxYXspTqMWjQnNOzS3jzONJHeC00eLnMr
649y1luHwhojX0YT7EZlRA0VK2vujDmXPdYSWeBRNqJdS0PhGqUEG4fnE7kxzQfSt+i0Y0jK69I0
zKXLwtSduf99Xn83ArQvgtY/P7nPJh7UiuUQ1CQtej290y2/rLTEYpHqWu1NOf86L2/zSk8Oxj07
Oc2yIW2hP9KseJX9po76TniZG8/AyaFgnF8PFVVzpikTDiUvj3b5DJJUp08eDfBiFSN41jTZT1LB
uba8558L0/k0Qc0No8T8PCoLZR6a2AtipegB2JoG+nKsVYVP7kqtR1NK48pE9US6ZrvUrwDYFE6f
06BN7dBAZH9bqf0XiZxPqZt6lOIGPsW6VF3ilq+AsDeKO0wEVTugEtzqbo4Ox+uEQuPdeT3Z9Kto
WsLEbcS33zL2CUOw2FfEHbb+5Cke88nomCDmJQFa6r9FsMf/4dv+EceZvxL3VWINuL/xYL4onv7Z
m0WEWRkOnLhrCY63bQZ/xHGvlFaxjCV1bQZDyvZRuRy1rD7qcROc/4oiMZx1z5Uaj82Mj5ji8WmL
QzOh/Qd84PNSNt+Ek6vibDqV6JhPPfRyri5y616Lqr2lPdkyJlcnESjvtmP894fjU9ba1CopwrJW
0Kb3tQYIQlJ5yaS6mSQJXPC2BhpQQAMQDqbKD86YWKYbShsqYeevABf1aH1UyqeagLhhxn4icI71
q2UB1YFh+VGmOOc/6uZBT6RzDy3L1L7pM8zlTlgYLszOUa3rCUg6rBSNqm0+AdgxIKoNoOFvFY5K
TZFdqJIUNCxtn6skzTy7KHpPIWzYWWUnPxJbKxwWySKWg031PJHMObROypdyXPCFM6V2x5VHYbqY
W1GbVCSFc2JlVyUGrXq4ZiZdRQl1xnrcp7QQWMFnAP4tgjg5DX9j2igzm0BO66O39tiH7LZ1oz12
J+lDd7A61BsjZ215VcAHwEzZa3vQBMQAWxAFgL/9c5frtzh5IuzCtBm4f/Gce+SAos4IVj/DlWRH
upP31nVytW5MVEAlSlzd6S+6Ohgu1ee1MvFfIP+tGcO5D8L5VED1IIQZYho2CVk+YhUo7zJJZz+z
NLrT6hQ7rG1p78a4pZeJaQI9r9aGW50WNhUY09ZSBSbqgaWD2q8KU+b8bWdLmm0PsCarcpMHCSA3
iQcs6bAN+pfhUF2QmxUtPXISJ/fkC0lzpAcqpATcKtdaGjJ7NCAw1wea0K+3M2H5vc7LGPusxs44
LPsaxBc2CfUUAIwtkB99kN5WDr0XgaZtWsAfuTydnVxGRl13OH0SEbcpGycjJcZeBTMPq35/u+4T
KVwC2eRzUmsJTqcS+1qWsSOJet95pyg6COcwbKxw5wMqDoGMVeWiuintVzN+Oy9jq3l5ekufocKJ
DWV9VWkS6l+fTapUupJbB7s3+8ovale1wStjdU7hCnumqxs69/k49wE4q7hr18+3QrTI9BY1ZRnT
k4M7+Il6qYPG1v+L2vaXk3LeoqdNCy5kCrKH0ugcLS7CqshcRuMgyoBKMeae2rY/BZ930yucqAnn
FVqtKzAfaoAVIR+PrI5e26zaWT0KiMDLjZUO6xDyz6IDK8S0JLvYZvvzP2CrPf7l1LwvAKNqZcFE
g+rFQkeuf7TXK6aAJwAezop7FTXgloxvlZ/1PQN8SyMigRZpMReVTU2HsmpqmygXtZVT96BDnOXf
SZwIQMy2pp++nJTzN0klqXqZrna/B44DAGsYZjZXkGCR8m6avg2ETAyho/LGF0FA8KuSOVsoujHq
vVQZoS7J/vlrE4ng1CYx5GnSpZmGo03eyy4JUBcVlBu2/fPJMTjNGFD2zlNgdIZD1cIrU+AsIP4J
rKWtPKOgjRN39Kqc2L6IFQB0S6i0G4uEqTpDCRtNu040rXV0Lcu9//3sKGmhKIw2lKXyXRSD0bkk
vUxDBlavd6Ok5H6qSC9wrusX5B0QsVSkWzKKpwrv99IGxPMjqN5CyhJ9h20aEhDVmN1CiYHqqc+5
4EY3PzeqO3iYUXU0LH5WvJgrKzWaCMdCLvm2eMself374hfwR9jD4hu7/NrKHWGqt3VOtKJgYxZR
LINHFEzxUWQQQsH8gmZv1U5/Oe30K/i/UAYRTBfmN5kf3U2izsmm3zmRyy/XTDKZ+iSH3GRfXkWX
zTFGRn2nONSfE0fuHaCT/OyeMILaXgPq2ot+CrTo8wL5CwYeMjgSMICJXQ7O3WtZYcxLmdMwalBO
iqlUvli1Yu+VSQccSEfVu4JVCVA7J9VunERHj7UfF9AQmf0IhsrSOLRStLSC2GzzOhSsAOomFuOw
6fQ1KBrkti3TCjWGMe5uxyK6GlV9l9AS87q2KNXZciI6ypdYrYS873t4MDFMoMIhphjLBLSBCfU+
b6pbvv1UwvoLToIHAK1RaygjMzCl5bqb6HGSWSDPwnLlVrRwKoe7y9TIymQE7AAC/RU+LvXjcm/7
SNpA6cGgU1jKFqmP6GjrRZ4crdftyu4onq3kCE5Yb9Cw3ZGHA1bDpp/da3qDxCIUYYFtG83JjXEu
mRVm25olztnZjvyxsgwNO/uxKz1AcBY7gHCiILQCl88XQFOafqjUEWHnbR0bjX80IMFw/J0iXSu0
MYprhl16lh1njBskQ3KcBsF411YSfiqF+7h1UzCS6gnW4IYpIMM1sT7sBlB20nEBEEEqkLZlc4Yq
YxgGrgAYo5zNZWysYoniTEo77aZEumBDdZHaWHgqyPN5g9jq3yLn+iOLswhVqzJ91gDguhbysBbq
dYpbJzfg9Ng3mTNcxQfLTY6Jq15Z6a2oO75l8KfCOTMxW1nrlkTDm9Za9VECaO5KZyaZgkGczdwf
xRowJKFrq2BK76ttKCv69ISdEoDAwxwRuu7156VwsBmkP8deCtRD8EIDnjlkP+b98kh+SV4tiF6+
HRVvC5ZEMVgvw7l/axnIyDnrSsVrirU6t2WHchGlC98sYZWADea1UKQi1OO0hrUF6jUUEmYT80wD
KqPqMbJF7+T3Z2oVYxOsOGFvhdh8HKIl8qJgXAvPVOb1TyvnVmY5uQ64BwCPXSzEsb1coKTr9Xx5
GSFSQ+S6xq+a/G2oocuzJKURRJIcO8sAxYsZEPztxSkw7J7ovbOUup8ud+dNY+t7nkrl8oDc6vp6
GFgMgOwB5BMYHP1pqcUYTnUiKmZuKcepKE4/p2JOtLmjcVj10VPUTLtyEi3jbYlY2crQoUao+u0d
nzVaD6kRx+GYj24zP1Vs8c5/r20JCIJNS9vYZlKsKjaYiVsyo8e2vW4nUZnoOx8I9ECHysEnkrWd
z7mLYTZ61ZpwI+B2z590MO5cyT7A3AP9CoB4zewS6CDKJ7eWKcQIWF8yXgcxpG+rWKXDrDg/u1Aq
U83GFLJzUwrL7r22nvuR+H2mu8MsYl3e+pSYjVJRK0Q97NsezjIVYxoruCxDumf5j6nMBVHd9+r5
+ilNw0Bkj/1VIEt89YiAGDbqSF/VwW2O3SeRpXqzos0Ol/8Fccy3pWFIMwFjgSX9tQnPDy8owzDK
XQ/ViFkv+z0ytzSCFza7W72VfSU2jzmtXumkemNFBHWvLedxKpsrSlUUqI5tjLwp6SXmaYp80fXV
XWUBk5EM78mcgMhoeQaEzf8aan6emSiKoiOc/1ZNzLqItIMOm446w2PLy6y2wTRVgovcclImVk0J
Pq2GnVMuAFMwBKKTIonDTv/dTB+kO0iLaMxqSxtPZXCO0CpUfYALjoGW+F4kB2W+Pe84Ns+gQits
XcHryL8obTzkdNSzOOyxB+JKedU7JmjcnWYRTel/Lx6ul6Ipn60UjMjxOW1lNXMrJXkMJAwtsKib
T86KaQk0g+XnjLb6juyQcInc+7d47lMq1vI1YIxgaZbzWzomK9t8hLFNQzRfzbahXoB0Z3Zjig3O
IV6a3fkPunVhloy2rGpZgIvj/WTeAsOzm/FBTRvsl6PqTpVoZ2nLotfBNAzBrdNcvDvMu2rqbKDR
hMywgL0zgZXyWaJXuQqWeKy45eM7ttycWs8EVvW9aIZvifIfweCdjUCEHzqZ2NCVVQmzsuRed41a
AVR6xJwIfJe1kuwIwJiqsr2c6umyHE1BSLD5YU+Ec2kAqViDqiyEN1Z/VCb7pqkMwd1tqige0fWM
Bvp934J/KxqbDAzSIVATZ3d8KrzEs++WK5Qg8r3iqzuSO0Kmrc3rxOqnTaCeGDDjmgOpZSbTIOs0
1MH4C66OexauwpJb4Yrp5idEpQ4jhxiGQiTy9eHpCjO249UCm5Uk2sWO/gRqkMhTbzSM7zRe/bAS
turvf2ERsCsFOqvaGu9iGM3SVFbhwoweOAfl8gRCBdFa4eoG+QgBk9QGIhMT66z8VHNf5CzWwPsU
1qUR+whfLNC2T5lDjXhxMY5e7PplUW+xZyjvz59uy4GeSuaeOMMadLagcxXGzfWgxCHpY9fSRTSe
W1JsxN+2jFFxA7np15vrp4xkS2QA5JK1e8XMw9RMw3JewvOH2VIQW4YuGti+xqPAKYhm1yw3SiiI
0sd+EmMDSISe9slCxN/UqQjuQZsym1AWQwQJ2Z1+b17H7y2QTLAEKvnSb+QXmGI5pJ50g3pF8xNY
wi54LQW9YNExua+pxdM81pqE1NeYn0tteS1qIQz99o39+1N+Vm9OSkJ5rrdtI8NJd0H/oQXrnrPf
KG4FmvIJ7cxW9VXgBHhCjrdvPST4aBujhkjtbdTD+fdunuK8mi3IlcHwlnnLM7nRbz/ZD3+LZqC2
nlYbNm3CZ6FYwsexmp5qjbQ+BwvwPLoW3OvKS2rf66kQvnzVu29Kg5lVFCEVbCnxfllSK+DSLzjU
6iIXT3HSOWzuwUiYSjv1Jt2TQAZK9AUlu75zREujm/G6DUSRzwkQhHmcVUwyTVkPtvcw7ac0BFBc
904LJfIkvZJvwKcnh/lYozDbssS1C/jRKE5pUBmjfr2wWH8+b6Mbrs6SQfdDFLhSDZscX12BMTZG
MZf4NbbU3bNYih1g4YbErvySDAd5Sg810wVFnO/9iBVF6UQo9/jWGbX1uB6gVeGM7SIGXk12oACa
lIMSjwaK8kLG2w0j/SKS++oAVOkTksKxdtmRsDc5+597jbpsYy55BVNEcokn8euHpJm2jBEb14Bi
BmVT68zRzy57On9bGzZiAxlKUUB2s+5pcK4m70nRDEWPUxgY0Y279F1JFd+am3Caq1QQv2z4HNTY
MMwBO7Htb4o6FgvV2xrCSMl2mTHd9I3spEMkyHvW38xZ47qAoeA/Ayg0fIgr5aUxYHQIrwQdtCtq
FDjTZE7+Ei/6z8ZWpACIQ78qUGH8bKhFBXHgljkCnwaJHd4oWUfD4uu9TWDMlNQ+WtPnyZNArxaB
PMjNgEq1Eu9KD//7BZ5K4zTfSoikZYaKVJJedrp1KSk/iv5tNCLB3W0pyqkcTt2xH91RluFUtIJV
J+jwoydNVb/QY4EkbcOyvnzA1cOcPE1lVZt1ZOJIOpWXY7p0jVdRe7o3lr4Gf1cv32AbuXUnpZVA
4zXakexpcDmHSik0H1NiZG9V6eRKWjftlYbQtzqrxmNeEKCUtFPeO/XQzJhCLNAJRr/HCDHZ3PzQ
GqU4tjmZHDkZ0LHQe/0DC1MzCt1wdR+9rqWNG9UKljKp0rhZLk8Bij4sGLPeFGjw+jF5DT792JxV
0hHD3YnVIRVVuo/KBFecwd6yznwsqihILPXXeR3a/uAAKkQ1CTE+Xx1O5FjPRqNG3iQxJcBcAvWw
Z98F56Vsa9AfKeuvOLnWtCmNDOUCaBBGB69p2hshQWF61xT96GUgexfI+75KCAcKZ2NYcGyqCbix
rwLnrpwa1YQDlQ9wN9fNzh98zZcvQEN6/mSrQn67LhSxVJQAsb7C7/eUIHuTZ7lhIdCOX0wE2FnW
HaO6OzYyu4qKHKgrSvlwXuaWLwV+Gtw2io6QytmjXVjWmKs4nFUxhwLb4P9Iu7IduXUl+UUCRFHr
q6QqVW/uzX1s9wvR3rSS2tevn5Bx71jN0hTHPoDfGnAWyVQymRkZYTSPA1GVkPae1B6Y0tx1UBGc
vmct3gal6Z7AEy2aNI8LgvZLxQW+tWXO73UWi9OQTexkxTU7AGcAIc8yUZ3jrntufoPkOItXAHVU
aagx4WKnNyn0TY5uCEuARUIbtQqLHyrY3Z6voiKDF+HKZYUaxnvXSeIsbsdsTCMvmT/b7ogEoq/e
RtP4YDJT9bXvHeXWmPHeWMuGtrXcEsYM+8aqPtkkC+baU+RIKivS1zAUJqSEWJVGRjFWPhd5j/YI
u+nmRVH/2Tuu7XKk48r71gBHZ5siEwUp8ErJ5bW2as92D8hEb3dtaAH0Irn/wlJtwhBkGqHzmvml
yCKLjIgnnQkezeWfy9/aXkKBqbr/NSZdSAPaO14SW2lkirUTOI3fpsFBzbjHBEX+NArxgNbAN2o0
Kjfcuwe2hqV7oJsms+I2DPPOwCByvo72LfZ9bPCVX4kA8a0KmnuhbGNRln5L8cKvm7kD2qyzorxx
wjHNR9/r7dHnHrujhfnTq7qPl/d312N+76/MdZctKJ3lCZap0e8xYhiJa8WFqnAXW/rEpmSOuw4o
ZqgmaWlQCeBAURj5oiVAy6BoeKVYz+6CbPQk0bm11pHG9190VbKkxchZCvi0I4LJzm4mYgNC3RSP
SZE/V8vSH4t6Kq/K3j6Ug5n5LKEi7GrzpmuQLnY1/94sLWrdE4hhqRkHepbdOE79lhYO9W2igRyo
aapQE8J51AUfQ3fs+C0fhyTshyU+dBiv9MnQk6hzhzYckzoOiEeek9ZYGdTyAXpL0yO3k6+9NQId
l3SfMyMF3VEzPRRZ8WEapnthuvc6piQVZ7F7p+BSpjb4IQkYKaXgOozJki8VgmuWkOJIIcUUDjoG
19B7uRoSg2CCrb3FVMdhLPUXVHHDy6ezGwg35iVf4EslnKLEbS1M1HKcKuy1Fye1/6UVKdxi/sk2
Y6tPo1iLA9o9Ful9WRQKI7t+tlnK+vdNSsUK6pVjOaRo6+vCbwtoDtjib+6NjQ3Jl7N25lDqwb2R
USJCUMRYEOCCppcoZxV+YPcrRYIIgBf6PWfvw6I0MFoF3agImkyhl9a57xIokLmMOr5d4hV82RF2
o+vGnBTWRTyDa7IgaUTE/eikN3P32rBPxJtvyvHnZVOqlUmB3GODB4wtwqpbsnBp3GCFoha27if5
H49ZIeu1f6/KXcv5G59oi5mxppjgE5b+0CWDT1sjcAoURRLFRa9YlFzUrmtSdWmPi14YP0a2Ugvi
0dU/6eJ0efP2vBx0ByvaCVWQM5bsQtdSHS0RzEt22UMsQCrNYsVSVCbWpW42LQPh5cSTXINoxvxc
gEgsKct//t0qpIzFnTyaGRRXEN7RIsxpAfm/8stlG3uhDbyr+Ide9Tk2gCPZAlcTbPTCvaYcxRXD
fjANFTverhkXlFyorqCHKHdMMl2YaVIgtuHJcOp6KNWJBnm/6hrda3ehRgxgKd5v6xC5dFFwpnl5
l9kpHnCrCu1kHMqAB9Zd8tSAcTV9hpyhCrW45wgQ7kb1CNyu59Pby9DZdm1loL3QMG02PC+1iuhi
76vBcDgBzReYr8+mY7OpiYvKSLUjw+QqRnnmRyvPb12SvID4VhUM9pfz25jk123StNSBgnA02zcN
r/2cqnxBtRzJre1WM7g5w+VaAoK0Jf6cGMWHudWvczNWfEHnbodanmEaBJBjYCfk1gFylCLpsyKL
Kre0/SW7i7X0yR5Vshjn18J7M9KelaxIE33KsqgZPM0Hnu3rMtEP7jq9qQ35m9NgpOBPP9v3FqU9
jJOWVHaPhfVu5Ru2fsiBHLKWz5etnJ/UagXABgiZON5ZOSTHeKiTajOSUm1xr/ISOWSNrqPfWt4H
MDSbitv13PXem1v/vgmpoG2umBDI8kg1QwQpJzzo3NhSWNn3id+LWv++seIamqczDgcnHnsYZuKz
2jjMRFfN45y/i7AaBFVcQeCmOSvxsClmpDenLDJe7eqXMKMI09cRMvct5BnH43IwfP7svC02iJRU
jfE1O3hfX1qNm0iKwLBrG3IjawYyhUOLMkONV9cPvGyTY2yk2SFv8Vv9hMf9NdD3II6ax548ApFI
FDfw7i5beAAjEINQTVYachs+LrmX5NFUkDujrQ8GASmpaR8ve+i+GQuM5yDjOedApDRli8AnHo0Z
KQ8zTsFnWtn5o5uohKR/PTLO9tT6bWs98I3jFMUytqXNsqiD1ocWtCxxntqm1+7qnJSnHm0FyN22
BGPbNjQfvqTZUoR1xtsggbSeX1Ut1BgWrXk1SgS/wJ1t9lKDDQCT2I15VbcJP5YjYohV61Z76mqt
C6x0mB44OMqvx7ps6yvAUbTreZzRWdam/EmM5LYfJ/ZaAql7tMy6eRX4b06g6rMPsVNmiKhd/zou
hhFOxGvC0qsINMq7xQlirKb2dVaqovtOLFzxSaDfRg0MSjrS5zWN8QxyvSyPrLFPg0KAlNCdF3/J
UXQ0SFkEbdXF0WUv2IlTwHqtvRuEOgR76eWUQfIiBcFVESVG1n3jJo/vobdsgOdztMOkio2/ib5o
R/+6kPH4kOzlWoGaiudmeAYwqO1px8SC85Uq596Nh0iaUB+2KTnD/A2ZMw+ktLMonguIR3Xfez4p
IvyvrZGdGohN7B7aocjOpOMSQztM4BfFBxQMoYmUyUH3KQSPKFSHhh/pvarwrTQo3ZVxDc3HuIDB
tfGtQfSsW3ESdWgcEyhkB+NNTILL3rEXC7dLlO7KtMvKrISGAIrB1rGNutMKTP1/0N3veD5gSNhC
wPEhVCIXGOfWTihzrXUrwV0X1kENeR7t0BwYaGfdr9ZbdhB3cRu4qMQplnjO3bKyjiFpQwEasu8Q
WXsfm5D7lG4GOTXUNH2nCFzQQAOgwUIiTibkleKHpPVBhgAC1JP2/fL27nnpSjWOgv9KRSC3ghyQ
K8SuUeTROGuvKa9+4oWnAkPt2kDlx8LXgJEHeZY+yeIeqEeeR/rC7rqZuKjfmiy8vJC9uwRZ/H+N
/CpCbeI78XpGew1+0tZlQNlH1zODMVX1R/asoEOwCsMB6Xh2M0ONvU5sXuVRzn9y7R87fa3qtz9f
iGcDqInH4QpMkpwBShhg4y7jPPL4F4295PxLzl/+wgQIC4EIpYaHavp7f+tGreu9aV3Fr2rjfR3z
I6ON4kR2GuOYCVlnRoHeWkVNpCJIlkJkZViziBGyYTf1ZFC/HJvYB5Ti1RtQ7clMuMLkQJ9trA+8
h4584mkfNX2ILq93L4ZsfojMRNM1E4JqVgMrw7wDUqsIY2Jvw2xcaaP1rLHxwc2azLca7+my3d0P
e2tYetBSRqDi52AHzMi9LjJ/eMa837X1YT6Sg/mpe7WPhv8XSrkIJ1urxvvjRQPF0ZCW4HgN4Zv8
a5vcESRZs/nWkVZxyHuXtw6GQ1ynoI49Q/NbE3MQOQH+Q0sZ09cR5pFxl2qnePhxeS934jMmnSER
g/wDMDI5iNCCGOlYukhJQck9a1bQ9NxvDbA7dLXvpapEaKcWAWQjOuQAdtjIw2WEo5EiK+4GUUSd
+UQ/Q9wMxLTpi7iJQYfpRtkTxGWVef/OowM2MU9CQOUFsJH06S9N33mxrkGuqSsqv/ESn8ZQzW1v
hJeBTmuMb3qvVFw+O8H5nU0pL7b6qSrLPCmi3rFPzrAEHZRLLx/dTtBEUwTVFdCdg+lR7ss7TWfm
g86wrCk55vl0n2n5UQNTxl+Y2eSuUl6nG2Ot50UHFWrH9q0eOb75A3nZ4bKVXYffWFn3c3PPTAb6
NYnd5hEp7+fSCOas8Bl5iIlqxn9n19Z8xFlh9Rh9l50BEglJNw8YKXVE8RwDwk41ACjtVhEbd84f
Fjz0ZwD3xncsBWkwR1UY+eTIvmv3zpkQKpih2LJdE6CEBEfiqhQod8d6QHvjmWElnD3Dwdf5dYWH
7RwKRjp/W5DS0j5PvYzEOiRKxE1fYyy/H1A97H2Qnyss7YShd5akT3RejClOiqkAVLeMUAg7TB7A
LKVxY1rTldapaL/3Eu6VjxeDG3ioYMhBcupsEcWcurb2i6lqSsNxOq1giO4QP1Tx0XCAMFNCdtf7
QXpVIBsF1ARlNzwB5VdFNxVlWUEYJyqzq5U3en1RQAKlL30SlKGa22bPPwBqAbwbUCOwTEh7Spok
xqwI+I0NMBqU800zfrn8ze59SlsDUoxrXS0xZ1JqRyHS627id4NtcD+Oh2+X7ewuBOWSlbUBE+Ly
y3IuGpLFGckitzG/FTV9mctYMcG2u5RV1RM1UcCB5JxqiZuyJw0eraj8hUtSH6f+B6z9c3khe9+T
h+f/OkhPEH8krxvK2GjtIYVEIkuubEiM6M6BVj91rnjA7qwG5B6o7IJCG5esHOOAa6hnTcNzktRT
1HXkmVB+H3vm6fJy1vOVHBpmoGEGqBsYauULqCKa7vD1DekUbSTiIULS8pW15E7n9Sml3lGvuMLk
zg4idQDpOiBFuGTk9MF2BEvSEjlYvaSHDu8QkhB/Jp+aQQWzO2e1t+ALv01ZUgMQUhpstNckc/pW
aD67W6mMv6zSqA74HuZQANBYRc0BfClB8Vr8WBTDC/srBZEQvl+oiMpnuFiIfiaww5EuljvDmAPS
u+Fgvi7Dn88ermEQ0jAYJsD4jozzxZUO8eoBV6/ViCfPRfFrrPs/Hs0HXz5ghCu8fG9cYUi1tvLK
PALO8KB58z0huaLBfn6FIDygr4n3NpQzAYt+n0FYGB5Op7rLopS64ey2QA+2h3J5s2b7tky7q8u+
f/6JwRo18NJD8+68d1f1Sa8zba121TQAiyn07nyUdoPLVnawl+/NrKFxkxal6bjMs61nAFl8r8W1
Dva6sh8PY8pC6sUHER/7JrmigF10Gg0vGz8Pu+9tr1uwsb3oM51yh6Jc7mH4Q2ik9ptW+2OWT/CU
bzdy/Q42VgbiMO7Vaz2vaIegHRfXXxoaOnp1vdLfKOLHDmgGrVC0AFYVOEwNyyE4WzyzAWYPzh63
ySnvQxOK25VLHgyn8zvTugfO/Z56/Y+hTFVdxB2feWdbOkw6W8yh8Wp7ekAHOxj6bznYmC+f2vmj
HAtEeQMcVphuhALA+/3UqtFizHFFJEpqHVD9Kj7nmPbVUgxbCZtGXWaJ48zrMdJnTwWO3HGZd8bX
FGhzmDoefUtm4q1QzNbJxlMk7mxFC0llQrpDQT4+oYsCE5aZB6UHoqz5x+Ud3D2mzQ5Kx4Su6DQ0
6zH15Qe3etO6Aih2hfruro2VGACCA6h3ydGdC92slyUuo8T5tjjXuvVtqBQFr/MLZB0Ms1GOh5bB
eZt3ES3rBz7jAnGfi+FzXtunXtfC1nNUQWp/Mb8tSZ+wXotaw8WCcszjEPLqBlN25hS2r9pTD3K/
2+aDA5Xm8bNxshRBeGfK8P0apZhPc7MQFlh5UV1mli/aK/otS0JefBIPI0R2gvyuP+rFMR18zgM+
RGN7lQ7gh8oxyqQCme465ma/12xp4/udVozaQA24DRhTkuamoYqHuMrA+uVvDAjLQD9HYLGOIz5y
Sj6UeXG47Po7tUVsKFBqLkE16LxFijqIjSC41FH9cwjTEzlpATslb3rIw/iYRApr67f6PoF8Z03m
gxMj8HacwpoZOd8gqHDDIzDO5LfOdYcjcjLf+66wuCZtlyxK0VEfjH6sU9TVBvQhonESFIMF1gJ4
bl18nHKruuvi+KtYhvImL0o3msZB1cDaSSzfr1oKkv3YNykR+Fy0U1Ecvfv8qVzQ8kkhAzgePTco
PjQYke1+mkd+FEH56fIW7H6soBxE9x1cwGd1cGIk5QhpNowV23O0jD9FIo5LYYaXrez5Kqp8NtR1
8A+UmO99NUcl0c1TiuRZj79BMftj7/Gfl03slBJRBN/YkMJOp6HxkkMfI5qvi4/cC0RYRvkqwzSG
/CMInaPiRTXEv8YT2X22JqV4Y8Rs1BuoqUalNpx6zTtYAxCcKLmD5iWAErjqc9w7rK09KaYsy+J2
mJXKI/ZaJAfdOtYfxDEJOx8Ekbpz0qAleqwiM/ZVM7+7hoHTMNH4cdC6lm5ZXaR9xnoYdnI9KvTH
iumBq2z77HrJxsr6901EI0ZlDbqGE9QqgHXSPuRAW1/2kr1bkAJyAcqAlf1JTodcq8E4K+3Rm7Dt
q8W1vhUjA75bu+17lUL03p6t6HuUWvAAOev59fpotdTKSlCQeKFGq2BsHwuieEjtrWdrRNqyoh7z
qulwMI02xB+dcmmsIAGj/Z2rT+OxnmJTkW+tLia7PCrMeII6gAcBtfL+jLwhAUAe6vMRYe2VXTuv
rQPx3CI+sYxfw3UexeI2f35omG2HFJMHYSHTNKRFNrVo8TYHqGRYxxE7+mQI/eDM+qGxrafL/rGz
vHem1kPduGCTzkOeOegRp0Z5SLrkei5AqlWQEnK42RIYiR10jfl42eiOp7wzKkUuKLA3AMpifVNq
g/6gKsXVlMU/x0YXitPbcRcPpUYM0K7YLvAkvV9eVTh1bevIlsF3euLJipho8yfSQg1ZWY/eCY6Y
E0TfExqRKwOQFBxBsA5SlWZN/oVZ3nuFOd17mViAp6kdDK+nNXLPrPrjMgnkgTZGpQjJWNn1M2cC
5ARuoIkrVqGDxB+c8uXyke09HFHCwDgyNG6gDyb3j3u6MDFD1yzKhpHfmVD0vprYNIQuvRtcTTtQ
T2teNC2vwmppmjDj5Z9DNjClCEgPcIco+Z/Pe2Qs05x6KCPKqF+I/nkyMOE2WuDOxVDOLbMhJ55X
r3YiFGn23sFuDUsJS94PXTb2EPZybWTZbR1/Hk0z7Pos8cGufWuWnoq0cu8D2VqUrp8hyURuU4TS
FFwPfE4+GmB/9qEtZvxFpMH0DEqySBZ2Rk71EUSMOcHSoMprT2A7yvSAaZhtThUV5p27DrMYODeU
wfTzQVPKOvRaM6uIRLcUx7qwtSsbdZXwspvufe/rPBCubdg5UzKZ4hIj33nMEc4eWxsYF3HrcgBu
mYrld285qBgagGCBGO0MhKDPzJvZrBWRqd16xUfRfbu8EMX/L2MLBJvQtB6cImq6z/3w7GaK49ir
rKFUaICe79eDR9bDQEixOjO1a4DiV8AV+coD03eiKUquE8XDbc+bV3ALQKeY/T3LQQCtTcyls9EL
tjGxMD3qJkrJzFO4ssqK9JXiswcEYz0Ry/06Zw8m5CdmV/XWVxmRPkzIT5ApFwba99kTH06Wft9M
0eWT33Vh9MeglgsWqTOEgOZWfB55jg9lqj9AICfxm6Y4miUnfukoWaR3ymW/RpP/Y+2syr/Y+jwY
tIjwAtReAPe2UBFM5geKssqxqZc+bBpMUbWoG570tPF8q7IBHrPi5mC09FPmpM6n1J7NR8sZkfkZ
dREUeZIGYmzzWwQdUxGLdyhaQPrze3ssKR+ztQQVet2pQdAyhNCTSYLm2eL+EvvfALr9WD7P1SFV
juafnTumVMCmhX6SgzTijO7OSWtvFqLiUSxuam6EuVH7xKpOl4/+7KOXrEh5UdxlQ2LZgke1AF8E
LpjMt3mvmFE67/3CCnbQBOIFgQutq/c5EagQ7aZbQwu7Sx60z8NVel186o9epN+mn9OjSr53b1Eg
zQZBJWTnV0Tue3MY96scOuPrp4t1NWrGVc6Tn5f37eyTQaBfeQLBYeAiS5cbpB4hFck8wlF2bQ46
xJU8Lw2RdgVpryn8b8cRMHLzq4ABRCWGe96vxjBaXYsbj0czdZ+9RXtjBbsZ51ZRHz1/3K9L2thZ
d3WTl4MGzcW7Awxohet8tsz0NW/YSbdpaGZ5uGCud6AlSJ4XJ6rt9pUN1mkRKPOJhAm/7ohqpPL8
ulh/D8oNOElQJEM24f3vmb1CQIMZW1wl8x0wHS9x4n4Vg4kSDedPmAv+INr+xmtIF3AKhsaFdG9/
ccibXyDFd9PtLWhFQFvRTBzXx4j+j7T3jt7oXrtZp7ixzuuA0nKlY2ZNlqXA7fLIHnSoe8TUOi51
P1wNOdCGzCgS3xk5SPcL6GfRNBt8rTS+ZLZt+mlKs8Plle98QeAsBS8VqlVgJZY7e0yAxwUpz7py
UM00dPla9qqH0lmOi6sZWB1gQlY2YMA335/vAj5gnS42zteLfwysRnKmfUu09qPdZR8qHPPlJZ1D
GIGUX5nGgD0BW/QZqWyZ6nxJf60pEhzKNMZLFmqBcV98Art3pDMfCMYQmOVWkSXsnCwMAy+GxSIX
NWSQKhVOn3bJupkRPUIjl13ND204HcgbP44nSwVSPo8XoN3ChoL+GI2+MyAjJk41G5pYdUSzKkgn
DiU2M6wwFHh5P88jIMzgwwTr+0r4I8MYZ57YdgM9SWjWOI9lWZxKHRglXvMvPSWKs9tdEmDlqCaB
leCMSxdK92yoY9iqiHlIph9UG0OjEsHlFZ1f9GiZoPn/v2akCAixGGELN8VF/9gfrM8OULwBfCTD
6GZnQaoN0jsjNAnzQHVh7e7lxvC6/k3otTuryurBgAxM2RJMb1q1fQ3pNBK4xjwEyWypNM32DaK2
tLLpguJDjq3dAAmcFhs6dZ8L5mA06HrBPHfc/1Rs6Roi39Wy1i0FmB3NUcBiznzf1EwrIUYpovZA
P8cnAqb7MH0BrUPIeJBdt4pa3a6jbMyt695sJAjGQbPJhYj6qQ+66R8GqmBWKio854ELa8JchaGv
8OSzIQdv0E0+CLONQDgSusbr3EHo+zGnKSY7v1/ev731gMAIKFrXXVWupBiJGcEFvtEgza0fBcrP
7fDsxZpi086DPepHDoBYCMdANcqoNb11qgbkKWWkt19Ldlu3seLD2tuwrQGpYoTWa5W1DQwM2hTO
8c9uyHyXTn7BF3CYKPKY3S3DpQVCfczWn2VmHR2YnqxbRksnTQCsLsFYSxZx8AYoEiiC4Lr/snvj
eNC5w5v2nGHYdmckhwLGemCNE/dxXFDm4+Kg93ea/mxbdmDO6cfLPrF7XHCHFdWI0S/5GV3ktjZA
pFVERsoPhNyXtPmb89pYkM4rWyALMXZ6GWVTfZV7RljN3ikprOu+Xk4rKOXygnYyT4zbI40GUTMG
ls5g1YVe63RwzDKCwPnR/Se/Hk5QL/k2h2gbH9lh/qQqdq0LkI9tpY3EAws1AnQP3oeJijEeLwMM
8qFH0BtuSGIcKqMI8Ic3O7m1Y1VBby/gbizKfdcs10aazEDaauUXNl8P7BkEax2SAcVW7n1qaw0f
7HF7w18OlPdyvKixsjZ5KOvWL02KrsgANvPYJx0er/bKQQziNSf1qeBI3z9S4NsqzHSsZUxmf296
ReFn5yMBdBBjmA7w0edDYQmzM8xU0LXuYx3J6b+Db87V5bXvLB0XjIkUgeBoz7RoHE5nHpu405qR
pD5UTqaAN9Wh6t2rLhmPZqMrgvPOh/jOoPSZWLqg3ZwWdZRVXxy0MFC7UxynyoLkp3OeNPGSrBay
GUXu/LBoPy5v2k603KzhTLUeVEcWR9O4xnDIj2yy/Xmpg8qiioCy8729syKlGzRv48RJYQXDbRFe
rnN/RddKw/A853g8qi60nY8N5hBPCIHC3xlMn8TFgNsB5vKx/swwj2uDgoUP820zqoRbd08IJLRr
RRvsP3IdwB1RyDJcnJDbaJA+dtrJ9O00N1KFJ+ye08bO+js2iU3Tt45XUqcDr6Yd0AUrcYLcUb1B
VatZf8XGCplRW1s8WKnqOdDwEuIWWEsA++3eiP3mzdAGS68s8goVZXCMuhMqd/TlskOqfoKUwYEu
lc1LvG5o1/l8eeD96bKBXefY7OQaRjZrbMxsQe4A52i9GUmoFumDwDjd4vfD939nSYoPIIBii2dj
Kc1YhwN5K9m9N8Q+xLQOlw2p9kwKE/qCKat0giEjiU+ZVV3ldPly2YRi10wJms1KYWXQokMMr35Y
c+wPgoROB0ZZq1Ccz/5iUCrEGWH0QBZtaN2Kxbw2u6ilE71Nas27T0f6VxEJUg2/HsnnM+3WUEI+
tmFd5JV3wCsElTscPNadmp4eU6j3tJpiA3dD4G+D8lRvnqdFuvQwOGC+HPlowC3d587oT5Z1zCoI
Kjjx8fKZ7V6IG5NS1CX5jMq56ODpFfVHBjGAEdPXRhow/WGA5cvWds9tY814/11lrbGIxtG6yMLY
jeFD3Gd5rsdG9fhafVlK3X5pbPzn4H6Vmjefr5GWMx+GHtUNd+miHhWKqwGVgclfBZFu5lbYoY70
9TpnOQUbGmRrFXfZbiTerHPdh80P4G5rjETHrgrBoFo7HlMPnJNGoeiy75tZZ9lQXsEApRSmltZb
8jFBs6wG94KvC7DJpX3xfWhKRZFTZUiKUmVmg7hxamqw3oOjyvkwzzSwieqhtOeLgFVRrEdfaQmk
5cxTYzWsrPpI6BjO06u7Auy3vcYPA62uQZCnSDn3FoVt+0UlsQ6fr3/fHJLuDo7GTAuVHKd68mJ+
5y7FobZV5Gv7ZnDxYxRnHeig780wQmKuxTCTTDdZt0TzTAKqEcW1vLt3gDf914rkcZjShBwRgRWK
WmGafWd1gblhiJHqoes+/flXvEKp/mtL2jgAaTPXW2ALHOQHYPJjaiu+n704sbUgXfClLYTASAlW
Azb9+Dv4pxWBSHUokqvFOW+8vF/bdRSaigO47IUWTEMdXd6pvbIuqgu/t0r6cAhwDDqEf1CU/NaB
jh0wwdT0zef0+3ykUHRWPW9Uy5Iu+bQrIVyleUiM8uRjMovr2cqvxsVU9erWOC0H2M2yZBZGe4EI
BqQBEA8SMKOsTCX5nV2hT08O9idNOaOpWJZciRwZON6yCu6A3OVQ5UCTUi/IbBVKY6cFCeg/CBzA
vgqlNEx3vf9Up8zwPO7FkKE/xE/klvjpNQ+mxyUAndGtuCOK8L3v5b/NSbehxarciE2YE3WG3O+L
XivyiV0D4FNBhwxlyDMqktHqPXOINXg5hxGSH0f3z2kv0OBc+er+Y0POWdK+giLLwupo+aa7Aaq3
wKaD9SLhYX+FmucH1abt+sLGnnRGZsmWMa6xphEdR9tpEeJa32ibw+UvV7F1vz7szeWQ9/NEixRn
w6bHxuTB2KtyhP3YsFmJdDEkWW6QGu3gqDz0h/lgo42QHMcHfkUP6ZH+ja9tjK3r3aynW+IKj2Bs
W5r/wKw9SKjjf7lj68FtLPTV4qbmiOWY01tSXeu2IgfZveE2K5DuBG2xKwxI4ET0tgnN6jTPry37
YY/FQVcV4s4HWCSnlq4HaGaiKojp46gLm1v2j/OJ3DCIJYMJ48ty8g627/rjbRfoN1ZYXxE8gdF4
vbrsgCo/l24O5I+sMiZsZ+e9LOb9NL/yRBEeVDsq3RYuEU5llVhlMT+30DbQx0etf2kKCMosf3Pf
/j48Q3oamiOaCr2J1dRdESwGImo6Htj89fKe7b2fNrFI1jWI0bES7QInr5aH2h39tIiRBC0gTInG
8l4o25v7F8ZmWWcRvLDyecIOmhH/oL+1QRk4T+xZPNVH/QbZV3h5fXvNRwRbDB8jjwTkVU74+zT3
6mJZE/7ZL98MVMHzu+LGfoZOxUE8iWscZeR8vGx071W/tSk5ouvl7gxFXQT4SWRXSN2XUGA4NDTB
2OHHc6pUKt01aKHniGEYVGrlYfJhzAubJ3gGmNGShEu49lfNGNV+dloC5s8fdZ+6By8kf/PFoeeP
CdSVBVIGSk9eQV3eCjBApE2UAMpAuuyrV6loktav6ix32piR9rMH6aImCO+j1OHXtPzsEcixL98H
9J2oMENR/azp6fIR7saSjUnpQ+9pTQaWZj2kclsMTT671aPZf7psYzeY/LYhf+G4jcXCvbIHmw/3
/Ayc/Q36lT4I1e+L2TyNheqNsP8xbCxKmYA3WN3cAnCNbG0KSxGKsK99h/tpYL2mzKdBE/R5kJQB
+X55qfuf/cay9NnXg9baNqSWIgi9DuEUuv+k6EIFxc/yCmz4tZ8oSfN2v4mNRSlXKPq4LAF26qMG
StI8Oy36gTY/EpEf/+XSpDyB5rygxohjLJvvWmWclvYjqin+5H4hc30wncSfAD5g/UOFIopW/hgX
RQz/PzYXs0Er0RYA01Ie0UIIKuughAyhYnJs3RvLi6pjGYmb+aj31xq5UjNRrYuSP0m8zVFugvam
fgbhJ1TrR14NfbQY+X1XWJ/sUZV/7X31WxOSy7jzqFVFO/VRVlb+pAMk9tRblm+6b3VdBcDxB4ym
4eXD3PvstzYlp6lyLW+zau7xTv8m4tvSfCKqyVTVzknu0gLrtugedm5yjMjudEzfqXix9zq/QJj9
Ph3JISjP05zWfR8VPbC1RpDFYXrwnupwmv2l8L1/miADYEpRgjifLEEOuGJDHXCUYTRAfgxWQEaB
vR27JyAsGRvl5A+sfIB+4K3W548DxbiVlYfDmB6RLqke2Lv7ujEuuUtXgDFe53CXMUC/NaqhyLby
ICXgOKEBD8HRrX5l73552xVL/uJNTCtos2CjS9+NCGgfAlAxd+DkBMgIg9rheFJqwdG9yIZGHEZ4
ACwH6E46XT5Xo15PiOJi1hyfF8aN00P2mbyMUBZp6yduQ4soZp8BVgvzYTzmHvGBz7ptGjuoUg9j
pfdTZvkJ6e8ZlJ88kJQxJjBsND9BJ++qH+yoyJZrIFePXWuFrWNfxe2HMXNAvKRFLtrabW+DhHQI
29QKCtL+jR9tF7huwOZdxGrG22lCRG2H5ftotqe4Sa/FBGFkk7+4i3frecubY/T3lV78RYVza1p6
xmgWtJ51DXtreBwjZgY7ZEUNyYyuUaCDdr/RrSUpqTGApanpmrOls98Y/krOC8KaMjC/pIENvpcH
+wazYIo37Q76F4MiFJQaQFlBmFke/rKgTRhTAavGBHS12WV+3VgfG9c64ckeTmMTxqN4HlwUx50s
u9fHWoHy2v1kbMSIFd6DgUgZFpXSSdd50vRRUvr9IT1VR8yLB2lA8aWCMx2wdZU7rV++fFc5wMit
sBRoDMtrnho2t+3SoUXe3Y6YUB/QHO/6IaxGKCeNz1XyXOuFbw7U7yvQwjmqIdC9S2VrXzrpnFEv
rTSseBrnIMV/P9ZfSlr4l6+uvaiwtSJlrJa1aBTfBHJxY7juOv5YYcCu4dW1UU9/kRxvTJ1pghlm
nYkeC9JpfbIL97Gt+7AQ8efLK9q9T5yVqRTcX4AcyD1LTHtWU2UjpNsZCBRrEM3wwrmmRR3qDnsQ
dAqJWx8Ku7zu00nhp+uhnDnNxrZ0ncSE1XRK9T7q8/ZmXNIvZjc/TCAnRPMIwmtIn7mrOMFfCf8l
m9JtYjl9Xlsl+R/2vmM7diPL9ldqaQ41Ah5vddUgYNJn0iXdBIuXJuBdwH/92+C9Eplgiih1TXrQ
NaklUZknwx+zz97w4+7jl3o9uDpwPdqbQEeyLtNqFFdfjALj5kqH2sn/oDUGTG6fhjzxTJpSHLSG
YLoTz0l6hAL9RQiRhu8X9ey8QrsAik6gY0ST+endLvOi01iOeW0jwKgUcBVFaoVnSgTTyqPQQ7Jg
FuZ8DqKuoTj2h81pC14BGZUoY5hXMd039V0z7IESi4pN3oVu3pm0z7ckg4Itu/GMWzXL0I2BLdZd
pMLV94M/e/2irQXUfFCCgyDPZIWzIfelPIe/QFrDycTUJXLpVGJ8bKECQ2sRytRyZgVGN6CYzdaC
n808O2e8JMhogbdRhW7FSO98Ov1ZMUC/L8H0exlAnORW0OZemPFgTDbxiYXJLvJTrgdDCgsssQuA
u63hJlrrjoi8kosTm13Ppf3OXHwnBifukBZ3ylBIWF0hFexW5MtARdNB2ltDV1zPrN84PV8GB8J8
yBwhnwT43en0qUGeymaMwcUgmy+CZbDGg2FJ4dagUBoGm4UN0cnvbZ55PYCChcgNGtFHtY/JgUkK
KSoS6EOAl5AthLA4xqEq0AxbxPne0Nmt8WFoekpaM62ghy1h4QpsRZkDjDKX0zxrAgzvwMZrqPBN
68dgxZWiVMNSFd4290vqhTNPxtm9MDbDIRA+oySY9a3ahaDGWUTAKzAcr/42KfutEs0hQs+NBA+S
/O5/o4Nysip+AgbMxIShtN20LTpdjGzmNRi/YbrVPll4fxw/OcGhGKSgo4GFIg1pol33+g/wZqNK
hHxCcun797U0t9XOzd5nk5PdXaS6gnB+NJl01Bt2WpNYkRQ78FL/w8GNl8inwbFMb1ij4B40OkSJ
Hlo0el474Pq0yzp14blAmxJVilh6+ft7HJ1nMmR8wZsHJOOp3ZhnYESQMUKlzFQaVB4o15V+Blhw
zrUfmQD/tDIZXSgNXFe4jMReYaPjxVz4VgQfVzVt6BF1lr/kqP7OtmeSM0/ridnJ3S6kTa8LAwYX
9bS3UslO9myTup4d/qhrKgnuneJqy5ExjKWU/G3lA9AejyIRhjiKmAEAfjq1tVm1vkpgPdMjN8uz
S9n3fiSS+T+4DvF0AsSmaZKiT69DNeuiIBtX0Eg3nSpTud52yY/vd8l769iXs/dhZHoVDr3Y17mO
e6qVu4aWqrDjTbmMhdKzGBPf9DIJ9kWVop8wBzA1YibSt5LX0ExgES26AME/BHos4sl7LcPcg2Rp
K/FGc3wCenhNEYgttEOzGbqsRdytxrdeKpHnJMnm4GPnSqZopf1zvvTJspRdLQZaifmqkzc9fJBB
Eqko11EiUZDJg+np2ktUK9IaR6+fPSSFvp/JszfKJ+uTk0CUKhGDDNYlcimSR1HfMpChdcEcjvfs
ZamD0ASVdYjpTHFQFfjL9cDAgpnZQQC2tdESGobXZtRbTC7BmVdfEGZa3w/uXCiLuf2wOh7IT7dY
xQt4c4i5FqK4GFxiG7Ud2gBzcjvznXfSM8mdw9meNYrWMvTswSXAAzBxdyJ4cOgqendBRg3EHPl6
l3lr6aG2e1vbtMuez7l051bxs8nx75/G2ZqN3GYFxskd4uY5za4QIyywiKpT2x5N7P5uUOD7zL0S
Zy/Sz4Yn2ZjcSPVe9THWcBXpG90dloYtx2ANG/UxgGXA2J2/L2GEi+yz0cmqBmHvR9no46G3zoU3
VNLQTiwd1GglKiSRHSu0E2bOybmr+7PNiTvhKWFpqmOEooZXqgL9AxRjAtnuiA6deXA+zip2zk2t
PCkvy1AiLqJxlC3qPQ/AUtyO2kl9YWtUqK5wJbhySOcW9JzX9GmY8uQyApBVb/sIRglrHR9sc8yb
uwnODQxabOAmB+EWdIOnBd/KiLUImldoI1yLt0xH5cAeCfG5XSGd9qRtGsPxnLm82hkn/cToZM9o
eV8WDLHHIhfWgz44bSVbw2y/x5yVyS5pmJcaedzwxVDe68XaTAMKsbiZS+3MYUdeGa3cGmjDRbSO
nR72UWNFYCIaShTN7txqpbwGTmKZKNVpNEusdW8rS7783uiZ7X9ic3LBcLXrB5D/Iyfo6xup+SHL
FQ3TjeDVTpoSUKbcfW/v/BhRD0D+EVze73fs5wutkAJOAowxUvS3jEuO0cgL0W8fzGhOq1iaszWe
iU+2crS6+pmKsVU29nxIwxcwwSkr3RKfW1uNaeqUFrP5Elca+FxHokzPglOw1W+C67mG6DPPJOb5
Y9yTte1ZkuvCyG9fxqGV9vdG+IbkKG2K3DXYMelRE5oDlp8/j59sTtaWibnaAZk6XqfZU9dY7XH4
Ye4ryvFcoV6hZpYwm8k6l/E5Gejk4ehULykME0ZL21vobsZo4ITXEIxej9Wg1DGghHyYZ859BzxM
HMcTu5N7oAVmoMrGbizutE6xF3c5orVt4gx3phOthHX5ym/UV/9yTqX4/AGCLwKmbDjFU7inl/Jc
VCpssr7ACz0oVhDu0u7ZI4INyRsHAj4zvs/5Xf1hcOLYaZlSlnKho/7b+nYI7lA5fSnYXhxmdZbG
b/o6pR+WJlFNqxfVoNWEA9vClpk2FjKdBrIF6ODnKWX232Y/BlnwO5/6r6mcnNe0CjAwA85OJBub
toSqa85mCP7nJm9yDIUgTYLyPVQygoOfpU6oGtcZyVx18I7f33R/sSM/pm9y/BomhqEJqgy886KV
vkRrdcmcCAxh2aq3URh100W1EGZn8S+O/YfdyQkc/KiGkiJiYBV4D7YBnwpvncBwII16bVBmNcMC
zLPDTHx/zjuG9gnoyQBJQFvsFJGkJLHS5h4OQmk3dnUzMuk2S4W2Nr8prX45J8Q7a29y4EPAzjK/
GDigFwZoSDiAV6BfW40kTKmTLtQ5V/zsafg0vokLkBfNIIkdLpjGBb3fG1lGu8hKtv02c/PdHO3D
+UX8sDZFKKUN8cV0fJdHzUtUKC3/GoChBGIh6trYIFr0L+fc73Hvfznun0xOXEQ/6FpdycFwboSt
BSyGPYAoxMjnKCjPvxAGCrBj2xOEPSdnUPTS2BCbsPnJHuOvgv4hPqgV9RBd6AvJlpZm5IRpBWTS
3BDPb5pPtidnUpLkduACbEMUfZkL4GXtqJ4uA6u2Rxbkhi25Flize3U8cl+m9pPZyZHMA0ULKtlv
3pVSw5rYbQvUfgV0jXRkY35qobhNWnBLNwqalWvoDc9yy5/dUuioQJ4ZpVjlSwEiVUCG13S4zuMV
Wya5hYYIXEYGza/SvWoBDfPjFyzlv567/8des4ufI+T/+m/883MGRztgfjX5x38d8tf0uipfX6vd
U/7f40f//E9PP/ivXfBcZjx7q6b/1cmH8P2/7NtP1dPJPzh4ISow2byW/dUrr+Pq3QB+6fhf/rt/
/Mfr+7fc9PnrP397BglUNX4bC7L0t19/Wr388zcNb+F/ff76X3/bPyX4GCqQQRo8P00/8frEq3/+
Jmjkd1BrSOLYTIFcORnROu3rH38CE+aobjNyfQA0i8ORZmXl//M3ov6O3B7iAvBKoJ4+Hiue1b/+
Mn6ZZEpgSYCIkqH/9sdPO1mjjzX7R1onF1mQVhzfO7no8HFYl/BtMkjfUPyd3ANaD11ppUeHb3DL
rkZ+g2ABibHBQtzvmra5/DQzv8yfmJucjXdzYHUC+ZwONj08W6deOsBsSS6ECH/by3YteGu9toJl
5DRLsLCRy0CiVWElHlWt3Po3DsU4mE8n84v1ic8RkNojSYOi4yjTjKyOVezSjejKDptXaD4zsSCk
RvnVkEfyiCn3jSITb0his7D9FUpkgAoPS+0isIqt7OQL7er7eZ3c5uPATJCAQkoFrW9jj9DptBpa
abYBWl1s9IVA1hW8pO0xMy6/NzLOzmT2ToxMZk8sQbmU9jCSFc+B0SPPTuj3Fn7SQk5tQFEKKecx
f4EK7ulAQkUUpN7ACjUsXuNqWxWFDNmsaFlrIi3DhALKY3l95OaRTNE/hP1yJMNdoec0ZquovfJI
aueopwj6S+SHTpOFjuK/SuJFWpYUqo3U6DwrF1orbuo1J9WzrLCHWinuTVVDu8a6JhsJGutFPrY5
e29dXTkFry64lGz10jxqOaLILrhWzBwOK7Bv0PyJpc4O/WyXdz/89CmUX6qqBv9Vf0G6jrYKufDG
Nts4WSl5h+6WTagOh6w0XD/MlwDq0TZ/0shOzS+juKChcKOqiR3zR3UVDE8G+mGkH4MGuT+F2Gp5
AFcVTQ3Ukx8Hku4BEVzXUrkKiOxWRnYv1/rC7PAtyI8HoEFslBXx96ryqpeHvt5G2RXj4BtlFSVg
P2CAmJlJuANhgV3Hi2jwrVqBxxq+1MWrIkNYwyBIfJqWlwDbmDyqIohXymu9Wkegv4hVYulCsSzS
H12IWCHitgHd7JyUVqndijVzjTKxE4DHob5uFd19Ll34PrdET7cbfuMPKLeJIOeRI7tIIand605o
kLvYJ7e1qDyLaW6Tilk68+5MIXJqrYhpnmgbXhSO6BkHAuJlcBdRRYZASw6C3Pxa4abF2S4Mb+Jc
M6yEg3VS9a8YBPR0E9xN3VjhyyhLNMtrewfUu5CCi23Qe4ACcs3RkyEg1yMI5BLhOwULxz4E40HM
bnMUNlkIwa5SWhsBWQQCKF11EBtmssvU0lLCuz6KoQzbL+qeW4MW0yTYlPUa2I40SKjXQJwSrFH8
LeSgYhMMu4h8K41MWmbMyUi49GJ5EZg/ovYmAFIhja0gFlc9TEKvwqokwWINd/JBs6KhsoeM2wN4
rsAuThvgJ9IDD5ZtuRH1jKreQ4/iQ6malm+AMAdxYxMSLOpRCB6C4cKTr/sw3/mhapd5S6MmttrC
s/OkcEP8njpUFoLxEKkvhi+5JDatTFJ3EgP13yig1wsHIYIUrvGjBJsmiUXaiC8k0V3uS1c9k6y8
bly9KWxd6wH+KnE+AUhdScE1mIbXpL0oWOZovbrWo21iaEe9x8JpySrqRZqOsyZwS03v06xxsyKB
wu+1Hg7LOFqlWAg4NY5ZbCpZt8X4R5XzmzhB6xMmVgIzGy+fY+kqlgMrUG8y8y3i4EKQaxz6xzi+
4pWOXoYrE/c9yu6FzCiPIpfH2WUpX1SaRL32MUdiRiDmUgU8TdRTS9U0OlQp8mKFA7EGmrME+6W1
wzC0pOxa1hdJ8syNhpoK+k26ZFzzbLiUsr3K7+JkIck3Xd3hmrorNfxfG1h96y8lJbdF6U0PUrdO
8PPQeJ2U9VIW2GWB9rcu3UXAsTdheQOFpCU8uwQY0I72wgsIEWyhRF2AiFRJXjk/VDiRsrgGoWnP
X/sIgmRR6dSA2/QVGD9xSPPUoyBUpLEMzKPUQSmttvpetAbRs1VpNcSHstQpUWOHVMW69uGL52Qr
eh5SVxLap8m6UNhVoKAeAFhYoOIQ1SXuWeZwYI+FRqLRyMok3Bf9rmwSana3QtctmLwX+W3T3Bp6
blU1s7Qut7Qe/U7Qeapb5mrpE2meWHUc0gvPY1Abu5KUkHrszQgRtqqG5Zt3mpg7ZtqC2WkTdFe+
XDtDddf3vZOiMQUldJrK3AmJtxOb2JaL2xrdVBJkFjPxYsiXLL/pMVklfqPZEpqqq6r2HN7kFhTk
nHhoV1onLUpvMbCdJ7fYADot2JuGu6wrfAsP7VrCLDb+QFthFWJzpsLdMFwOOrcqnF7e5o44EFvq
qk0mDXYWNcu2KS3CEO63Igr7d7wB3X4d4tW44sNCjB4zPtCgbKymgCL4wFQor5e00Zsl6KXQQbhm
vKWhugtMXFLerdEQ6osZlUDf37bePih6JzJwFVRQCUYHhCf7VMnB7ygMDsFEl+mKYw8IQkzjslxq
kk+9Tl9LrWEn5FoG8JLFYOroduiTtwbjRsAviVoRHeYgM0pflW7pR5ddf1ebtwFMd+2zxPqNl3Fq
egxBGi42ObZKI6S9AvGsHiRg+GCxapMLX1Zomgtuk+m2UR7Uwlx3qWcZmbkU8sSOFNEheWYr2GBt
PFBsPxrhzDZ41HzcEml5JXs/zDIAk0lpSxLBNf4c+WjnKAZH7O4i9DS24UISy0uzujOLl6ZHaxLX
l1pBsLrVohTjOw2WkG3FNSsZDl6YJHQEoYypCpX5hVpKNuHxZT/A99MlN0sErBgyFuA8CM3b2Nv7
fWLJTLf6LI8oNP8svcg3ot9g3eGRVhpZSkm9BjfSWmKJ20OttMh8uxznTzUp7m8XC5rRWPSXco/M
T2k4Wpu8+X3t+E11Iw4Ax0fxKg5FkdbxTYT0kJzeaaX+XECPVIIETCakazX0F6K+g+LgoZVAcMZb
tK4z2dECCTPp7XPAmKGW4TQhDnL5UHRbLY22Yd2vcXNjNN6KCXjWSrPcNMp1COJfpvwYywwDWNWa
9AeoEi1BO/YqCFyjwgkIWYkB3GDzVjD8ZV2aBpVakAHq5BgijZQYkP3riqMZZLvAYG9BiBeXpabD
0vZQKOpSrAhSn11OedXj10aEtskLlJmdUI5XUMXDnSJbYY2320uFXccAhtbyh04ux6dnyKncwXWr
c2Vbqf5SRLSG7VteKo1y0wjwTqSbTu6tWvBBUKk81E0YUVCNLpV0WIpi/gCXZV1KKN75Ea2ADmBw
ryTs01gHhwHzIztRQAuSw+XDPG/ayLwZZBGoZFFZKwnbD8O9UmOBNUO49AYF+zLnR7k1DgrpV1GV
7LBC20ZVW9rrkW/LjF8Hg/7akOrgFf2l0Gb7pG3hl2Z0IMqrUetXFeQoDXUjtdWaVYJVe0CZt+Zj
pZbXaVxdqgPwpKyzq0hZVmJ4kKAgkTfPXpXTwfPdIJSvKim8M2tFptKQr773r7968AYKdiM9AgiL
wfw58a77mJuBKYelDa/P6iukmNIZTM4UW4tI5NTEJFHXYGMVeRGhD3oRX6iHMfDxLxQH+AfbtPr7
wYme9Z3oSra49Kx+8f34plnYd+ugGQXkHv+D/vMk25Qiyg59fVRTWcWWDHROZ4NvbBOsfTveDOvO
iYHLYYdZ6PsYX52GLQaQAh92J5kmQWkGEqmwi7hiJVDJIctu2VDQ9rnlZTCf9f0a753amyykKSH0
1MF3bjduZzerYpHspItmPea1Ilfba2jTn8vXy+c2D/ShAWnVCSLMaUAb+ZUZV0YzjrF1og0EXo/Z
j+Y+XwEjtIoPuHo3sggiEQUNQfAnITlLuYtEglXtDbt14bZcVKhBKVc4TrMqrV8je0zIx4+bltnL
KI/URsOPg+ecrxSn2/g/6nvRrYBcmEvwnZ0IfQSnaqO6+LSzoig9kKZKaOEQPTxMD7x8mNnFX1MH
GAxoosE0JAGSPwU9Gl1vCKkCA8JyTAfn177b0GDlL4vDv6EyP6lp/TwzH9amAEiF+wNkKPtxXUUk
Y0rEQo/Q0dk1FlwPxFN2d8uQjml/jB2Ws7ipcad+OTmfrE/yT3WI5Lc4TiZDvGB3ARp0UmgjU8Ea
FupCfyQWwvZ1swjcuWL4mdTXOM3ImUCVACs5baOD8o0sDKE4HiJjPaxC0CjUbnSBgATbdO74TIkb
fk3zh7Vx0T/VpweI0DZlAWut1ftW9kbYQnQCB6/Tnf+mXuKdtiAksxcukXC4CdF98LdLbl9+wiRL
xIZeicUYP8Fggw0+BaNL7Jmte+4cju3/GkRqNUMyJyZMsYLMVyvhbKyrVbLu6FgCAyXFv9EaO8Vh
vg/HhDIHNDKQSPqC0ELvfyZ5ojraMika5S5lV92qd2jhcAAWXBn38E6xmAv9Ira+H+YUuPjLNBK0
BBAYWZ4OM4CseKukSmkXDn8zFjVH60i3RAz+hNTDhQo4U7bw3MpJLpRteetvtNhFtHIZPs4hDaad
Dj9/CTKMo84YLv1pwiwJMsFM+Og0P1Z2tWp35V14m+5H6uG5e+/cgYGoAuYaDjR0Hqe2CrPo4t7z
QWyDWiPioWLNAFkZRZAQcfxJGfW3Cgp/WSY4KS18W3b4X1hQkFQ4CH9dUbh7iuOA/+MpffmHW1d1
+vS5tPD+2V+1BaJrv6P8Cgw0tAwAgx6BXr9qC4Dx/E7wQo07FOgssEb8WVsQiIw/yUixQo0Fjzm6
Ov6sLkAC9XcZpPdgu9chQSOhsf/vlBeU0+t9FKtA3hSqEUDuj4UobeKQdUPCIzXm/i34DG9IK24U
oQ8vSV0ats+0OyaKkITjt3Jv3IYMGbuhskCwq4Hppa4bjzI27E1VemwQy8nsAZc1ckLctzmIKFrN
X0lZg8wi6G669G0IwV6nqFZXPKuBWdDabK5ENYhplIpW4wkO8eVdOMS7JoROpGngpdNWQf7cg4Qc
7vg6ZOSqqxST+nVwEGPfFqT2ECpzbPIodZw8eb/mZJx8dPSjhVuc3JGy0UV6bab+bWwUPwyQLBWY
BBnp56pIXrMBHaFNLFOj6sHLPz7BnrruusjVtdYFcpm29U2DlgSGnnM/32QcmOhKO8QMuYxkKC3R
7O46XXhSZPNKAY8cVVU83GEtuJ7gyXYjhjQYJKuqro1BWGIu3DKvt1ISHgfE0QkCft5XA2Vmtsx8
NN+EOs1Mf6noguOlb4bmJOoDwGK0SlsXeAcIyx6M2N+0mrTKtQodLSa/8vMCJsFVwqQOMBn0moaK
A4nEG0Mt8DPyvQlKYoTpmuvXBMKAMqIfpHRE46FPi8vYBIGMTqAXiBJqjLQdA5EMD4AoFCEoCF1p
NEkz32HmYCM+O4BtdZvEwYXewg02A1eHmE7l13blxU7tMZc3yoIU6jIz6oMug6GNmYtikHd8EC88
3iaWn1YrOQoTW1B1W22MGMlxqIdqkpMoHvyPfK6F/tR7/7UB4Nqh6IfC3xfBskDUwrbRZf92RC+p
Eu1uxsJwYgG0ZetvxQu68wR7jjVgEpnBKjRcwFmBugrBHQJizlMHxNPypg8hK3dkqBGN2y3W+nuF
S3YVa8+9LF6n/YsvZDTv+R48MItI8pZ6njilIqz9MEAeGJE/J1YuVtuB6dvCL9xPt9zFT6/vc3Xw
1LH+8gun0mqlgkxh2ZrVEdzGm7hHZ5TIZ+LTidPwhw0TTJ4iCO3B43M6C7XRlX7fqdUxuB196/5V
tn8idfi9vx+AERQ3ECsDhwGZ8eq/LPr79H8YngTGghY2Yhdr1VGQNIrUhNMhERGjdvH9HP7FMn/Y
mSxzFgqlCV0iDFAINqzdhelLh8usIcc2brd4FpyS+Hd6X60Vz21iUPqbvetlnW3K5a6vIBjjQ04o
GECUI1zGmvn6/e+bAELeF0DDrxsb+6D/AAzR6QKYgTdEwFpXx6yk7Ikt5aUWUvEYXgvw2po3voKQ
bnzZLucc8DPzf2J3EqKngpToXSphc0kPbY2cunRVezNdn/CFpne7AUqOT6ObbC+vVP26z3DIkPBZ
kkyhUhCjANbsfH0HDINdgyIyAz+EqNSHIk3u2iDZeWlpcV988qEdEVRoWhK3elI6vSlf9FnrQD1t
IZrCSuDcFdFc0ZPkwCVCZbNcCRB98BPEEcVVxHatCClbUFVETfacFVtVT6mmI0Nghle+0e1kSG8J
IHbwh31WdZYyAEMdP6S6v+kVcQXhxAWEGqkeHIjIKWeodhGgq/XHPBcuBNlmmrEZZYjxHISWAspi
veQQ23xogtZO630AhkoHciFuXyPxHT4nBHh6A1/i9zTq+4pmfuDmHClFUj6UuQddrgEgfx0Zw97v
UVxpRUdK2FqGcmcMMHmmQvepV0wb+g4iqp+eRXi5QLMS3vP0KUXKWlCiJ55dpihnKL3vJrVheUHt
hF18wUCtVqexHRJ5O5SxFereY1ZLjjZwtAW1O18yd8QLNiQUjimoO3xJtFWPo/CGKlOh79OIQBUz
cNFgdstI6GrCo1gjHckjTgX09HR4EQEQX4N8wdJUz1GCck/CNWoSgNtXiZWRYe2hdgYfxAoUUDUW
0RE30s7wgiWXQaclp5ZZOnrDlwre7LCX7UJJKMsLmqMyEzN/Bd7kG6NfqtJ10AhuYZZW1qk0qdtX
oUxWlRKuAIhDK5+H6k+3FcVy0UvRpuUXlZIiYbote5D3eOvSMGmCOgGvrgE9WTP/UPfBXgJDcpD7
M738c5t/csWRSFEiNezxwqTM9fzQKvjNzO0xtkt8pAv+uD2giwtEDcSVp0mooIIatV521THeogyF
tJ5pYfWW0izicBLifbE0zSh1Yt0NoDuojs19uUocH8WKVYq+o8gSD9BJXEd4rg06OBlE0Epk3eLX
flX+G4mD85P654invRx6wtImr3GjpAA365cknLuQR3fzmymVJ4kJ1LqKOIUTfWS3ODwXI6cdwHmQ
8XJ7G2n8y7kwcnZmJ/6vj4ItDzMYVBYmeJNWAFdaz8JlutTGvh9ggbTrGpDZEKqkfAmvdjvYQ0Hn
4UCTloGvSzxO/aeUDCTska3u8UN+YmeDtQq8/A3YhaIevG2+Fdtj2jjAtXBrvioHc1FZuBJaC9AP
V55xD8j4Ln9ZBkRxIE8xEStNk35SUzYNVyR+1CJakwXkTMOXZjWmUisaF5a8iAJqNrYM8GDiorHU
X6ur7w/XaSLw13R8/IJpIjDW5NiEyDs/NgTScXFuQbBjHXB1qYj7Ie7QJdXMOHzvX/nNoN+zG59W
INN9GXcF4UclgAJf94BOTjcGBKWTDGp5Ecoqom5xlVz+ZyOdbPnCi7y+z3p+BBJtxY17SdnH1VWl
pcsqcapsZpRnPY9P8zrZ70EqxkXfGfxopiJFNgvUYHfQYJ9x/Eb/5bupnPhVPpFDocb7dqxTn0ZQ
ZIAc50bx0WjG65kBnTGlg4vOGBnIgOObdncbtUgyEtT8KJKHsmwo94ZVB3bljMz4U2d25ImhyTo1
fhkQnXB+7OM1ogM7bqK1FEJFNXH6itMKqj/fb4xz4QEsIr9losEakugT7znxWGem8LTerwTpVoII
U+EW1vjOoMeYEivKqYJihgUZxevi7nvrZzbKZ+NTla2hQd98i4EdK7GDiwAaHoXRDpiQ/8zMmMP9
dOiYEP4aowCkGKrTgNtZ/WxL8iQz+X6dnIxmsngRq9TUbzGatpKpUBPLy7xHcMADlOJVV1wznC6J
UEMxEswo8gWy2j1/P9AvyScDG/RjMadZWp+jxTQl2Kdo2nFYDnmofkG0jaFrtIBMxLux/8tW/mbi
/P91snJRP728xlmd46j9RFOPkOnxMx8A6FEKHHUs1OdwssZM5AcAGsqrOrQoUY4GWdoYLP4BgNZ+
hzwlPqWCiwWusYZPfSCgEaaKKC4o4EGEyO/fSlFO9imkKcH6gh6kkVuXEFBgjbfdp+NQxKRlRAaZ
oBFRb4E4x5EzGw/fBfqFHpOZIz4Jz9+tQWsLuQBQzEoqCk+n1gLwjcQoXHNbWlTbfq2tDauy2RIt
mfbYl4AMxCbaZtvB0Tb5Yu6NmLy3v6zrKiDJWAuMeHK9NZFYqHXlQcAUNdzqAp7XIlqhZWe+gcYY
X7WP9+gPUyCg0dEpN6aBTwcqVGbZeprJ7VSJrBR4O50ht5Rod0EZOLoSLDKw/gu1tIgDb92oUDhT
qwUQOUtwi9uyvxqAImqLlQ9MoZ53r76fXwshgFC5IMlUN8P7QvMsWWxv4lhaca9ZFiU45zLSIF6S
twlkv2L5VYF+RiWDhT/bxIlvA2bC5ASH/032NLfI79rizTQOfVhSkBE5RrQBjJGqCaQVAOnosivO
b/2ssOrhJmxuKwjkSWQbK3hbmwpCWCkIBIEo5QUdzBulzSw2IF2W4rkgB6leQv/GAlxRTloqAntV
w7Hsioo2zWvhHZi6N3C7h9CmMIS30L9PWG4z1FF49KQg+anzzIoyYyn6I4ZzgDLx1mwfa1Y7FQrr
mVhYZXhTCrXDpdc4hJ8qGrYWHBluU+4dAelBaJiBMkM8KOzZBAlVNdwM0L8iHc1BSil5CwWgHU/S
gOe6rpR1Xt7lXm+3le8KOtC+2WMTXvYAjRKEpSGYIPtNrqGzDLwaA8Oz0QFnHm3yXFlKAlua7LqF
uktVB25ZaLREUpew6kGShVWT7aBrSGvvsu7uWbOvk4cYAGsWq1bTr7TAWLCm3PoMSL16KxYpLZO3
QHlRq30WPyIssgSU2fIa3JTcZuQlGrKDUqw5IFik7awKjZ8CSBQr+IlqoiNZ/uplihuaIAlJGqrD
D4rQA2+0L12m07x5EMjCTLZqslaDmW7DKevzeJGgmPKx4ydHW+m8MCogVIV6suyiF3UpjQSl8ROy
LisV/1LZAxI94/VJp+Hhr2NmQmIJQqDgedQmj3ngx5LZqbi9kIpvHX5FNvkdeioXQERSgiZyYHUd
H0FqbtWgGVCpaEXUXKkvn678i5/H+nPm9uzPkEZ9EoQuyOtNu9mDIYi8fLxE2VOFgG5wVTdzAEfc
jzHUGKP3F+h8sLRNtCIO6gLgd2D2bDH01IH6/6Sd13LjyJaunwgR8OYWhlYiZUr2BlFSSfDe4+nn
g/Y5syU2o7hn5rIrOpQAmLlymd/862PARkTvDmdji6HXz5ij6vpkZJ1IcIXUNrPDsgBnLUQeYoAF
cyM7Y5eA6I1WYQIwBTQ4EzV3ag03j/5YMQLdF77Kst5pDPz+PCcpUIqfopFZPE8MzDSOKSRV2cYK
8Xdi7fOFb5AgY1M/hIjodpO6A+0G4t3OpvyOsivGrdtf52O/VWdl/9Io6YMGPP3CBvrnJ0MnDJHJ
f6lL43D185O1YjcJ05B1bgR5O/CFzSyZdpHOdxc+xaV1ThqjRTs0wdSwzkIvbhyO7XBd3VFo5u5M
/a/aEzIn60rBp1z7XIikSGO4TBsot7M3+cJRPf8w5BWwJRDi+prQfbvyk0KqraniYfLyGFmPIRzL
/tKg4WenatmLiwAbYsiKxbjFVE6u2mgcA0HUWaMwD6YvOlr6YiaGgwihHZbBakxbWzMfBONSgnHK
elzCEFAAc0m3sKvFTfbnL1qIYaOLOQyBVi3XdaQAjOxdw/+M04fWh5IPTl0npDY8hBa9o/DpqEW7
yXx1F7VXUvZWhXQ4GIC1XEYzdgZqB7CRGxLwravl9aOkf87h+0zlHIcPdZi68zhspZkxoFw+KWN+
J4GgFnGO4UKMu5ibU9nVs+oNyuTOceoag+7oScdtpG0l4zUNxyemVqUzic2+m6RNWhEsE3ldKNOm
1Qo0KzOnUmZE7Np17KeP8az/iSL5BRKQ5sv7vodHNgArnYs7v1GPOhPDZoCLUehX7SytqrTnwjd2
AORVgNAx5rpaCuanTmwzF8gksD01DEeSEsQMm52sI0RFjcJEmPoyA9ouO5lYHeVE2vfJbz+iikhU
lwm1VwFZCozQLZTZlSrUD+S9phR40D5nPqqT7VHXD1EUHy0tdaX+wOW475LHgPlevK/KP7Gy6Xzy
Pm6+IX3M+sLVM9XtysENY3UlTJOtyld6/ZFM6CKLuwAwcBkeZOFPlr5Vyh8D6L/Q/B7StajnTjb+
CsVtB7QOzw8PJByfCwPl0EYXy1bDDF4G45bcdJoMiKIFEL/V9kGnrrhXvEywXGNsSF24wkWUQtWP
meVNUbVg6zQrSwiv/cUhuMs2ghG4WSJs9Llcy9pn3RaHZrRWkljaYfuOmfdd0OUJnd/WC8fp2Pvc
61nMXNmUXEVQiGfWMQ3NYTszqNrjDs/ciU643nW3aTDcGwX83DZ6DUtlG6M7kCR3YRH8GuUBYDXf
4KY0b8RC+j0Ee1hLTjT6XsBMV0tguGbli9i1BzXs35vc32iRsu75E3mVbtueDzI/GnxcFfNKaaq9
YWq2cy/tilRy/x7r/nklM75WSfAl7FAM7bSTF1TY7Qqp0bpFSUiNrubx5e8LnClZfqzwleZ/i19i
mYgMcaX2C4iz8BgjuqcLjzG/Dtd/X+vsy6Anh6wrKi6UYz+jSetrcSEHJeN0rPSC8jZsL6QOSzj6
eUcuw/5lJq2A2sUt8ucCmlzXpSpFrSsYvj2294wl7FIvUEsiLivkiLqbyQ9/f6mTIeS/gjMWDpYh
L2Fa005iZCo3sagt6Uq/Et4hp62jh2aVrIUHtFMx5xBewvV0uSZa7rjTV6Xywq8VhqOGU/zPV+2l
KQoEjEhYVVqJEP8+4hVkk13voZ1Et7ugr2y4xfFSx/3cJwaviw44ag2Q2k7eVpUHVdBkvyXNKVZq
WBwmbV53unxVGZNDPrtuS39l1eGFX/bc1tEo7Bc3c2ze1JNftp65YeHRtS4FhxPTBJrj/+MKyxN8
OwetURVJWCgosvWQ/PZp/vb3fQLk6cxP9v0dTn6yWoytWSg5ab2xDRGWhD68EoR8lU/qKrQqssxM
8PBu3QqwIfsCxlyYu1rAJNRU//hddtX6MBTS8WFIPnO1rWE0xBtpIORP1UbVOk+K6hUK9TAiH/Ls
Mx5v9bq+l0P1qpunbdz9krg5jVB1g/yPkuJcU1NMj/gLMKIgmgHuUZxSmVcB6YSla1eG+lFHiOMB
0JF9i7lshAKxf2VJd3qt2KEF+HTsP0JV2VfpZ2XX7XNVJZ4kyesQbuxgPgWT4eQVxQrjBiEMrrNh
Rhbic0CFjpsr8odb7BVdtWMGgmhabiFLN/gQyO60BuiWHJANGFSZmadT6mK/GUKf7G/aynLjXLpO
B8VB9woBlpnZT9s5TaF5iVg/K5DGwjjc17N5PZnmTaMgVSpGDoBDJ1SiA5W/JyjqGmVnnJZi/y3E
DBguuTso9ba4M5WscoaMXCezdmmVP0RD6pbM2VsmshmUsLRMH5XBuLaCcY3+rtNpmadqOPN0GMYL
9Sau611hSayfeoakezXfWpSpfTOTVqyZkpEU92l/GAFkBdz/Zn5MrVtRQ2U0hjTpi54gG7aqUupD
LwzqxIui1Kn0fRjLXpHpNi6uTt4eAk0EXPGMP9CqSgJXQ3BDD82nsRSurC65n32B/56O+TvkUuUZ
CQfYkFhHwHUTZMupJhgFluD2bcSbUBzk810/Nq4Ip3zUbXGSPCP6BSjuI0+76zoKMTeSbqI2uelb
fcVluJWEdq9iTdgV+ga8lzNOGNkOPYiDQlsrUovuyJtqMumK9Q0Apps07BzTxLqLCzhI2WvpWwlP
T9Dvs0iilMns3H/oa4mJM42MHpqgBeC/Et20q/d1/TtAf3/SHwcru+vadJXM8bHJpHXeV04RR67e
34dQljqRuXogyJ4QmrumsVb9xJ4S1asombYjFqswXDtRQKcbfpYokEwb1m5WP83hF0ikVUtDV1ME
Vwel1PmgFEo2FU2KLGZrB+1qrFuPuHiHbx2HtrmNMXhOyQzGrN92A2orVr9tU8mumuc8/iiY34fp
cSG15uiGxdN9LqSe1pPgFCOYeLDG0A5rEYiQ/NDFd0N1h/wJwDqIh3CetK65z5RkPVY0PZAyrLSA
+yyHx2tckxHZ0PCuGKytGmhKglzaU0XZDik4nN7LGVLg/CCnv0MkFzUd9ixE6kzz2pj+TLkq0xYq
sOxa6lNfPw/iXahaWNWJki3Wwg1qii+yRE8qESEsCm9K+1FxCpSoOgzTbxUeeK/k3pCoNwSibVsF
TlW+FmroBKhX1W32qs66XSK2jZzE1uoUb4hfe7N0W/ATCriIOSa5nI4TvORwbj9L69Vn71ghnbs4
gwifQw+dV2N3kxsayMTqs5wHmnKfRjO7oiTYGY44SkEWm0XGVRtBa+yjK324y6WrggBr+pKXVa2n
lNJtlZhbUbpj9OMOauBFguW1hrypxAxOSXzdKsIxz5pjFrSOPL2VhXiXjZFrZqUttaSyZbPKrfDX
KEbHTIlndzT1tRRptqVRDozSi1iKW2PK6DjC99Vv5dpadTMSoml4LVrPBfinSNe3Ihm8BXgHBvBu
Lt6DPtkM8EFxudsWfeyR9W9aGonoDWTl1dz+NsRtUT61dXgzoOMsNnc5KbOPe4swrKzEt3P5TWzG
lW49y9JgVx0Be7obNMEJ4YAp4vUXW7o5NByLtL0JA4ER0ENfafdJ8TaB5WwftaBwfeNNo7EXThGG
RporTB0s2KNkoGMjhivDqt06LNy+H92Ztlg+589WkblUNyvJ7OwougYAOyc8ebseammXW/o61kX6
fRDfTQjDgQwCLOdW+KPrcGjTeVf3nL/Av+lUSnH9Zs5+VYO5C/sHQ6Bgy946ZJAFDBsskPhhEntp
d5M07LFy18vHtOpemqC4zsv3IJLduSbuj7IzMOQGYeEBsthlxW3FBEqI0oNRt7u+zK8Us3TEBukM
rI/rznDkptjVigl5/yZqzE0sVMdmlOFIo2mtyhtscvYlmNZgoIVfx5ajVc2+FMM7pcttIYh3AGs9
J/JRCp6rjRTF73ImDo42TI+NtlW7PyMwPKGqIrszwQoVOYUl7V/MAWo/WGeCdEjn4FejCg4tOCeo
+0cgUZR+9LS7wKsqE1U2qIZEF3Fo3CQ3bdH6VAHaxoXPge4+MC/aVvp7pm2Z8O/K+NrqHlTtM6v7
o9CQlvmPMrSo6SptfhdwWCNx9LIy9wQfeVs9YB9odsLhRHPIlgO0/Hz91xhYmzSqnV7CqmsMHTMi
uHfyVRC+DlHqBeK9iVA0zWZpV/riBgj2tSyjeSjN3pxMG7EXuAuMXWZIV/wJSM2ao6fQXsrGhqpC
c7uzm8l60br3wPddFdhXRmtYjSF69sNdZ+LnOMLySmmkluFV0hT3WkvvlmzPjGJK43E3AepqaVD7
cH3hlT4O2rBRk8GdEyiRYuwN5m2mJmurogiPh/Xsx2Q3BcnGFrS7k04gfKbBmwEdFIQGBThZKqyt
4qYjnlRWvJIjmNzxsc6e9C73wuiPoKt2HH5k9LQj4M7Au496Hd0Oeu3hQe5Nsno16jTMAzjQqCPU
E71BhCJ9WP5W9KBST+tjt0lktKj4Cjk/t17hDdImbP9mG9JXUMuC/+fOTzW7LWlSidM6aD9b4VGW
EweS08FCKYAiVYv/iDxhmqsbKSe1Lqf93AkHv6UwJuC2UvjLgtKstsIbLbc7qQSPHXSOEYE2QZpa
sMZNkwtvWf3edYIzBcM2Jmrr8kGGjK7nO9MKVnGYHQMLMyPVP4LDlp3ECCiSBetjHiaDt7rWqJYN
8kCzBOLdvKCZPUEZbg95XtxowUFmXGI1z7oxrAcBcUqOuaw0W0X1VXD3leH0ibkPRADcZeeUBV9A
MLd509ltNK/n6lVtFW8KrpKenSK2u0oqLrQmz3SyLKRRF3doWUJtWj7pGS6ydkzR5s7FwgiaMV2M
hVOUPUgHTdsrn4onbvQLncFzNcu3JU+r0TxTo6Ts5M5Nkj+a/zRI7YWe8KWXWuaa32uWQVG6tg8s
KopnfYcr1S26ZLZ5lFeZW19fpvd9wbpPi04E4xewOWmI/DWn+1Yj6T59llgGeuqP0WrJ2zPttZd0
dpV87BWYuWl+4J9JjGYMzMNNQjrvdz0Iz2bVqcI6lNB0GQ+A8umXzU4jd9yI+m1UWp5cIg+ZDNtC
X1zOJkfpJiIBNpcGOW+THjsp2mYT5UAo7DQTeTkaUTajv32fti+qkG1KS1mMmh7HUloLuDYOBuoQ
eJ016cCkrdxqBnIWyaLoMaoX+hqnAmlLf1YGu4J0oSzho3f6XcZqVFpmlJ27eHTKj7kLCf4p/Y2l
iZ24/mHaX5SjO1P+ywbTUH4LmY77KRxBwIiwMCvK/3GVHdpfauU0h8hjKrmfDzN6Cr+TGwgnr01r
D8GFXScvtfbJLmBOrkN1XFxk9VPmd5aMYO4m1h4ceQf5z14gjPUe2Onaf1G3qi0+L7gy/2BeD3vc
ca4v02bPdCH4zAAyIALRn1ZPNn4+dHMQKJxm+nibRQR7AW5edsw8/6oWv+/S7Vgc0H4esF7PlSzU
eNXa1dejqzqdlx26AwWHI4DZDG7MLReQHd34kCzza3lPLL0Uuc40/xcc+H8/wwkSFn1R0ZiXTg/U
kxWCjjCkv2Rp15daO+fCyY+VTno7RVvNkmSw0sIlMXf6/5MZM9aKp75dDidnhpzA2//9Zury5t/C
SdxS3FF/t66Ir3S0r5zRRmPZE64Ht2XUmDsXh3rLvvi5dU2LwaaCRDaeAwjm/VwxHUMxHYyGeQZS
o5Ir2fMT16hrrYtVuLsU/898zx+rmSfvx7ULtE1ltXgbbZhtPCl3QreKnN6TuG4y7frSBPefx4IF
8Tni1oGJB3Xg5+uNOcJXojo3X4OxfIUUDAjPen3Jz+ALlHf6GWHlamCmdfyNTo9FVgmKWeVyA2V1
8IxVvUV6r73pHiWUfoOHcQ+Rjim8nW3Lux4xjbvLepxn4h+jNiQQIT0B9zm9zmMJ3RJVC8D2Bu0e
x0kl2zYA3qVwWrfmx987d+fu8e9rnR7ALlaCaFkL8qFTIyUU3Px9gaXx9/NzMt4jnEFAhsH3Jd34
/RxEmRUUTZgzQpRCRypzp+8iT0XA7e/LnG31f7++T1qcFHRD1mu0OLuWfhpdGb0/JuK+lo8aOlr3
5YDiVx26Ey4Gf1/5n/uS5Otb3nDS+ZS6KTeLpuHG2Jk7ZdPu0drdyRdx9ufuYQnEnbwAoiSuhZPj
HZu1riBotdxMIgAaGw+fXbZugQPaEhY+CCdfzy9/f7VzTd1vS57yzPJasYaxYMmSMpSxeoaUVSQe
BOVCMnkuWH5/N+3kbKvzmOg5NlmIa7ZXoofi2yqEQDAdpR1cVY8E/iIG4tzG//5uJ7dsiE5VII0s
KVeIwJWmF4yXjOAuLXHS18+HPlMRhAOs1pqOLKT3RVY9/P0XOne6vr2FfhKF0UTNmFOM6Jn4B0V+
MMEWyeEFC9qzR+v7Iie/Titq9OUGFrHk1smbVxVx8Ga2TZ9fSHoM5ecs6RG1Cmmb55cShDP5GB3H
xUZc1Ykeysnpisei6Py5RVzjHfffm2q9OGf4R223IGMWa4K/f88zwD+ERL6tdwLz8KtU1mMMzN3g
sGCT+g0wqHW++w8ShH9e1z9XOkm/EKyVRTwVAWtfkcBv+g3pLCrdi6rGZUWLc0EK/KgJ8AoIKVjQ
n5enP2UJ+QifsedCU0AzDithfTmnPLMdZZJJilGctwFanXy9OBD0ZtZKhBfBEtXFx9SJG7TlL/GC
z2wKrLYQx13UdTS48z/fpo4NoxeWXQ88IbKTzZKydi+Lx7XiybgUX0pTza9s7eQW+5IB4FKGjS6d
lruCWqAVKYJTA2J0aLDG7AFoJBUN3wF1P/1DiehlDcVGF5tdY96O2ptfCB+9UdsNnZ5IiOnPjoyF
1fu2i1d5RSHYgjzL1Q4SOyKFU+RoUPpl81UpHoryIHavonlv0mKR020VlfvasNxemO9qOqtSoThD
dJ9MJOqIg87+sWKar962ABXFJPP8dJc2PVjLwekq3Z1x1JDDXwnCb5Fl52NKH9pCvEy6hT742CbT
dZBkN2IAkRzUVS1rm6Zd+HVoAgpxtjLmeAUURQOeYPzORMMA4OLfWTUgNdrtYX1bT/S86Tkg33WT
KvIq0qadoTf4/r42vUYrkbnxNL5mgbVT6sAZtNcRqc4q1Pa1gOyQyTTbTwGSJrZQCQh+0XBL40Ob
0RHrIhcBIbvKUX9VZlpHaumFkw7TJTrq/AGhVPcmjMde+PSN51CQtjrorNH65YfK2kRwEk4jLsc4
NGWvTZreNDEDEBmxUFHo/hgKnVxfQYvRkLddP+/SRTRNpo0ojHaUfzQT5NDUmbTmZdaTfRAaH0Y6
rucGZdSORinmao6cBxtBTNal/q7OSP4VqurgwUXxnuAG1+3Tcp8Zv3hzeVpGLXwJDZCK+Wri3JZF
f9J4cvPcXCVGggdea9eKTuvJRxV3Hq4Gw/9lqoKXQezqPrP5RpUTN2ZqFtEa8zskClTlUQ+FvT++
ACeyjcy4jgODHna2r8WPQNPW8WCt9arzCj/v7ckXGLjA2m9rfytBXFb68WoMY7donyeaFwXCLHTJ
Cxl39Qy8XVI9a4XwbowV+o6vkxTgUpKtRlGCArszS22FIDZDqnlrVtpKpxM96CNT0/3UpGsNmWo2
+VbKUU9Fqa/y78QZOXV/kzGm6Zu7uqOZGD+ZpGV+2biCch0Wqadbmtu29bFTdHbZvWK9dMrXi1Q+
O8WXd9JMX09/WBBFUVGvqy6HbmuwcZWDUJmuUOt2GOIs3yU7MwTO3KdbsR3XQ2MAX5QPojXfVJ30
qPQP8GVusyj78DHfDvHwSqVpNaCkFwSfNVNEpYDWpknbsRzdLFvEbU31qavuiuIohfUxbriD4Kwa
2O2lEkTshaY7oKQ82u2io5+PztiC7R27VToffSv0xOnQJfN9neaogaq/Ru0hYroxM+mGqwnIoHdK
NVxHNVxkYZq9TCz2gfoUGkd4wYCcAow2QaklgiuMNXRlX4HDe9MLEfluYutR7TIT+tUoyq9pVDyp
S1cxU0sxk3eDnK1q8zYyOA3jR1k/a+K9WBX70mwdnS2sJ+UKn3J8xqt9qNKel16qRnRSlCikPl7F
BoxkGb8x/U7QO4jVARLkVwFQJXlieJuBDc2BPPfvKJomiU5j+bUtEXS8Q1P0CvFD2LgmkHaYg/ro
KXnhAoZSFqo3bF+4UfsyfJ3NW1X6M+rHjF+3oL2dDupVw1wyDX4rAie/RvTBJJQiehgbNfIab800
23lSrbArBjGxqwq0CQvR7RQ+p/bWS+q29ZEb6kfGCW8lQbILftXxbZk/Kegsw/TyZOmzV/utUt5P
gOBSjZY44DhLrJzUNDZx/DQUd8xD7SxBPkR5VaY/fc9LWE9R8xq0M8qmnxEYOwb/8+Slzd1cVkgw
31hGaSfKfq5iyNzm1hKZf5XuqCHIPSBnkIYYjSzyrZIjSECvRG1bdZXbhuqqBNoX58ZBJ0bmerAq
K8UVCm1XR0R1AmYpxSh8TI6AtlhQWcy/glu6WGyb96n+lNplWBRuCpl9qzz4fXozTdq+QZYl15MH
WVtcccB4F/VK5D0W+LuS/ZlnXoSBlto+EYNdo8Kdc4JxXdTOnLS7OrPWgl/DkiN6oJTt0z6pUKbM
mWiM49WQCTfypOzi+r7vlQMoy2NQhytRubcCRvKpI1kvoYGs1VBvBq1+G6KJgcZT5G9m/uAQvTd9
vVOIK1OK8vNEg0+DnWAALLAQPsyHFi1alRHd7w6x+1aBFrgfe2FXGphUgFfXVdSkKjK1sLsmnO2E
sfsTKOrdEBRoczajXcwC4EiGKXl6TGQzdLhq7+VYXitatTY6ribwAIHaeJ362zQfYmPbRlACwUFi
5uboxmtcdU5QJVdWO++mSF01bc31M7hB8CKUjYe0+6x2yBJwkMWOMeTAbEg1fynlrZBhVmvYKAjh
/Fuvl0sMLaGtsIxPrmLzUS32g9/ZsXUnm5ucMWhS9++JMXhppazi/hd5r82F6QVhjxrzczAYrsFG
1IhpEde6ERMOC8lrwj0/n2uWx6A3rlN4A3K2Fo3YNqY3GWxYALU/VDRmII3tL1oVZkogGa8Tw9wE
YCaC7iVGmTucu0XHBmIP6mpJT5m+VzrAAxbWG/2jFYCI7/fW+Eedzc1QJOvl86goCsUZqNcydVU/
XWV+sp+bacNl6hSZjI9HDtxjFUZbNY9ehGjXVU8F0JlR3RvZTVXvxi61xWLTpP2K1vs2HCa7QK1m
VO9CDVHkX52oOMiL2gYiHDyIheh4W9a2gbysqC00iXl+G8YQpNF7je6sPj8WX7O4JyirdsegRobt
gVMEc6BfgfBSSB/NfF9yyfLx7I4xb8momZkaRrF2X4UggD/hFdsIfRjW3WQ2qz75EJkMzgo3dnZD
woMeOhATpfBUZqozGrxaETyY9PPnGdVftNKH0LcpjoP5dQFEGLOMLsOjOd9V485UrooE7WJpum59
EBhl7UaWeshbC4Eif5mxuYmk2w2c3skyHdHEkddHkrq6whSeYwvWvPiIumFrGrcLBqEZ/K2wcJ9T
fVuWn7Q/bNrZhIDakROU2qPGbYpyXTJYbSwaLy1NT2sjja9F+mCojG2yYA3OHChH/aQEhOJsxg0J
DEt6L0WPwmDYPXNdR8mYl5foNpjRRq7LjZBYG1wF3NjIt4bypGoMlpHCCfzXlsmaHNRXfqc6lYkX
wXDLTRL1B7V88XkaGjDOjJKx4Me3Bv2msabhXKueNl6XOVmQ+Nqj4BA8a1EPAyjzso75iNh7bcSj
sJemWCYVe08KPOEsdNYrr+gGTzEofYdkg2Kfg64RLM1rQRTILBqy4Xrra8lq/jrTzaoIVU839sF0
x95RQTm0QNNqlDGI2BY/bAiBqJyeLCJlJEX7ZpFdUcrrNo68Rq1WLdtV7j9iYMFRAj2kD9x0EkkL
YrtaEJiYOVoJMIH6pk7klWJhBZrl+yl+KRDuMNT3yBevBD36LVq085W7jIlpBWAE4ps7orKixZlX
mp//82pWXgwSQY5CN8FA5WehZNSxrs26TtmybrcoQDmk0LeISe2KCwTkEz7wF1D0x0onfUQDa9RO
LoC/NgwR8Cjb4QWwFT0Uho+hK/7h37eEHmAGCF5cqNnP1LaoXMFCNlAKg0F5Utt2uQgSPwdGvNS2
2Q5x8VWzbdeXZDDPdGV/LHPSYPT91Bd7uHeuznRPYROD6eIqU0jI/U6+0M78KihPCs4f44PTngvA
ZcE0+J6gxtzZBbnsaQcgR+58RcqLAMMiqgFc/im6xqUFOVtAFLsIdxYQV1dFbjdbfY8UxkW/pDME
JlQrAeci56ohLHLahqeLKw6lQiLwpQWxKV15Z920K5CVmwExx3Zfe8xCXUoiT14Bo6LP8B80Q890
AH48xUn3riwSWexUnsK/nrxgHyEKJh4BPNrkvJvLb30OB816psZUkOOkiCfbG8m8SC1Ffo7wal5F
G/GxXC3GaqjQ9zuwa5OLw8krdkDKhX1wrjP6Y+GTrq+UaRkpxbLwcK9L23jeiiKS1MpLmvyyUFGP
lHQnCsdsukI2datAVZFxOlBWFwLJ0rg53Y7f3v8USF8WkoC4Po8xMZMElzS/+X/Cz/yALclauBKv
Mre8Th+muwvLLp/1b8uenIK+K2MCJcum2+a3thpXg8cAHt9M2HEO6T7qJ+0BRPhlzdsznSyFhFWF
NY3DDo2mn5EzLvAJHZc5cHw1Of0VEMd7qKyCw6wfnd/aVvfRyrr0a58JMQxIwNkb2kLOOyVEaF0R
yvEIFcoEkpYKo5tSVKQqUBysREYsCf7+ec++47+XO/1ROxAj8Gy5i+PpscUthTQ40KIL45EzTXDo
jjKuXYvDE0LCPz9kledZr3YhTXAgY6rFban8/l+8hoFIu8IcWTO+jtC3SWsz5GCPVVYQU0T0I7ek
ihzE+cItc+5jgRvDzYJfSNdOiZt9lPRYD0C/kIWblNR9NJ4t+kV/f5Uzw0dGxt9WOWmg+n6RxINM
UzgT6SCENJiGh6jcgY3FFeRYSr9DTT3EmnDXApbMEmzW0aryhcw1YhmAOdaLmX+rpwCZImsz+el1
VTz//RG/aHGnZxJKPppSughpXTs5GXKq1TpKk607SS98pg2dCi8pCi8AF9IfiECFijrReDNHmDpl
Bp4OuqsrglfCeS56AgV3p69jOBSk3oVHE5d48LdnO7mjB7HtazGLWzccV+ZwFQ3IEEWDB9G5HOXt
lNe2lhsLNrvJbwzh2Lal02ukfeXvVHgPQt+r1fvEYMgh3NU9pUUOwrnM6Z5SFk7iupTex56TGKBy
1BvAgjHkSGAsYDZkZk48fpiDsjWbxx6lORk+mZnjw2m0lLv5jWyB+4nEjWHeJvErIG3ohsyXCxov
4XGoRwdfBdfQSjxsZHoE92V4TEBhYqIVXmnkFwMdCpm2XBr90ozXKc9xEnpsa4nG1cMkVHszDPfo
ocLPK+1KKN06ozmtYB4xf1Rj5U7z45SDiGweh+FxggUWw/jVhcrRMAipCqzlF2spCfaCTGfPMkSb
BjukjfIA79CWk2JbQEOcUguFkhGLo5R2MONoJThEDaVH32yx7Ll0Gs6eOZOKcQmGsJ5OtlrXV4lV
yz3oED5vFlW2Xs9e3+d7tfG3emM9jVW+z+bXKXuX+2tDv25Fckzz2TDAJ/VwDEbyf1HsVlPyNs4R
GXm9Vs3Jjn30hfAS8SmR/74Fv+ZR/9yB/37kkx3Yt8C2cAdiB27zrWJXb7VLKS+5CxzP3/h/mMDQ
brDHt+Ca/NFyRsfYtevuKdt3VwuT13KXAVCJIXOx6VfV5u+PdyZVJgT/++lOgnFUzFNkGASxbCw8
s1iYrAUN0U1M427pfpcMB8ShuiB3d2nV06DWST3Me+ag8Zh7xvA+09QowWBWi4oDAOxIe1eT6sIv
cS5j+f6qJ6WPrlnBEFnMd0Naelpzr2mkiOKVEl2ofM7db9/WOdVJLamyJ0FfcAc+Z0Pewpl2//6j
XVrhJPfsslrRmpkV8HtBlNUZiSR/X+H8rmXsqYsL0A8ww89LOpB6sZaX9G7xhKd+vw1vlpqjWvdH
2QmpPUAwi2710W+QcbQlp3DZtXfhTnTljfWCHsczbKFD6uUP4v5S3XUuB4So/f+fzTgZcYuW3voT
U2C3Q76+oW8L9KEA2SwRE41joNTrv3+M8xfctwVPkk6zjcRJaFlwTB3jqK3C5wUQpwECXvnbZlXu
iYsOfnuqHb5WWBRdiHpfO+YkhNBvV75cRnWMS0+inmGl8Dgi1odGsOi+ug2ix9FDhLTd6NU2fKN9
uEuvLw05F3mh08tTxQ0F0RSE0NHXO1m3q6O2CwUuz8Zb8GMJiEuZxvmq2qob7UXZXvjMy5/7x2t+
W+4kUmqzEsxNXv0LzzL91jY+6Eo6YFt9pe7/gxLuTHKt4hJClggvC3jXSUDwFRlifSJ97fHP1/QP
9iuueQOJG6VwN9wEDoWUHT9c6k58fbbT9/y+7snxtTAPs/qalpt5XW4x+aHr6wp36V7Z5V7PTNi9
JE949of8vuLJaZ7LBSb4X9R9x5bkOLLsF3EONcAtRTBkalFVG55SSa0l+PXXkD0zHYHgC053r96i
qhfZlU4oh8Pd3KyFRQ51JBukgCM7PIHsY1NuUiihPd1eyc8s0o0RiiCUpJdBVclgLzlKz5OrgNOE
s1NOj6FvcZpYrz1x1Aby5g5IigoPz8VN4I2PgbNNfq9dcQt+/3yZxfxEC8CI0nNviX60Vn9Kix49
jI09Dm+3R722rqLPNPI0pBOS+EiEqHvV4QhhCt3ayZF8emDbtfOycImej0vEW/at1CFnGw7AWxqb
PxAc/wv8cQkAowM+SnGnAXwMHPblVSCBUZJonIFZ9ylg96nfb/jCoXloJRZZCO4uDAnnwozDDKxz
uKDNAZ2V2KI9lN0M9a9fzxdWhLNAkIQdGhYPoLR6S3QwG6EV6G9sBLwKuU4EsgVIF1zOWJeEYd/G
8h+MLaDFRAH3iXi6Xb1Z+/w+0m1lBVK5eMDPLIq4vL7QcxKUDKnIU+/F29qX0NYECiWOfxmRp/+H
IxTheTVtUAhBQ8Mnsjh96qGi9ROVwJ3h6P9Lsm3JU58Pj19UZw96ECJbSRzAXO0xJ3+q9+k+cREy
ejKYdgdoxXD64HK7CqBeupHO7QpxaiHrZgPauQGxO+QGIPHd8YaDPT9mgdM7qxDqpQv33J5w1LTc
mkaphD1Zyo/DGHiRBr1NbZey3znKCrROnWb+Jg+Rw3qUcABl+dy5f4mJ8f83RRiUZM+OJ5ewv9CY
334H6ck5v+Ln//9vgkWi/AuKLSAy0rgA3R9SL/8mWCTGv2TgvXGENTCagnMA0ci/CRZV+V8ykOem
BX0xE7xd3NH/h2CR4l9xlDb+IU+FEPpXNGDEYw0mFC4ZhwYkxQLs+yq1XseyOYxFInts3yR2BDXA
0kdvoJXa8qZ05ffVngjhoMGgoaLJxNRMcMRr4GS7PGhlkzYpa9EMPyB/T/eql23KEzjQE5cCSgGR
DbQ+RzYF2u11zfurwubntiEHpX/KI8k6/ntpWwGgLYYYu+rx/gE2oagGIB8nQWOTP9gTKo8u5D0q
J/NrTxk/NQrjgn/LWtwrPK/4hyDiJYomA0hIAfi//BALTP1SVdSqV6lvcvyzl1fQimJO7w8DKE7h
TkUv01U8P6eISeauUz0ZTJa8vyZy9Yf6S7dlD5VXHmVeJTmAKOhJ9+FknqTN2QF4+CMOO6ecW9hW
GKCpa6AvAx4YVaXLAdYmyvb5gJmuvsDVYI1n2e62hq948c91/TaxYvHHcEEQwp+RKJgQYT5n8HYm
SQoNgdYjwOxCdvGek3Nz0k4LmjRQyPsfwLT8EXgWgn4aRbsY+GII2plMkY64100wXuWK6k1fkgeU
2N9R0/fQpfFfsS3IZIW/y4XpFMIW0ZIlPEc7tL200wRLrak5YGqMRvB/Bx8ra7YyHkt4g86AC5Zo
OwfRwxZ98Xbvo62cS+6ttxUs+AD02hkmbwKhqDYLu0OndRehxZEvF0J3t3AD4IODr2jhBsOc7Dbf
Ct9w5cPqZbs0j2d2xWc900ZgU/EowzsghRRmC/XRCG4HbeEqEgwqGH4Cx1oJOZeOOrFw0DntGwB+
wtY0oy4cIpTJPY0dqGQgoxB4txdu8bCfmxBetbJRg610gglrC84aIMgpGuB9yW6dBMquLbqxin1x
CpwRGYRqz1aj6iW/Ss4/gM/7WfA0If8tdw0+gDPXqt+T3q6BSXzuOqd9je6rg+KXO81rHAbVFYf8
ru+Zvl0/kHzXiOfx/CuEUCqJi5FpfBo48ICz54KPZbP+huC/5pYZ4QIbu0SGcja6aPs4fJdr0NB0
GZgRAFCRLGkt6ua745Yx4cFSEwMCZHxM0IX0IU/ih/vUl5G0kPx808v2Wh/swuBQNMNO5QTr6MAV
VhKwvZzOaqF7UXOi0YeEjOlA8Mf6fXvPLnnsz3sJzGXoDcDD73LLsGZUIRhdA4sDuUKyAYymPEFW
9C4/ojsSLF/hvfRLq+wVqwuH8dyq6EgbLU7QU1KisXrH3qwNDojL206pPXnJtkXHz2omZsHVXVgU
nCr6ZFQiTZXu8SwnNNG4VkkL9pvfIKH5DHYAFT1ZXwP0Xru3B7s4VgR2CBbRfgEhTGGGM9jW8073
ZC3fQ1wMBL3j7raJ5VW04MA13PIQExRWURpSU6vpgFV8zhBSQWbAyQ7hCZhJh594tgXudM2h8i14
eSRQq8RVj+QsJBRNsShaGsZQsqYA5RT5ZYWaq5ITC+jK5IngC1y5JkjZwG2JUA2hsTh7dUPMyTSB
R+brVj7p30vo2UjItFiP4FJC+ER/rMvAXZ8+E2TBIFTAX9Ag1IXNkk6lDqscBK19ILTzQa9iJwm4
oyESeHvlFibxwhKPlM88djBnCpovYSmuq42BalpUWE5cfrttZSEMxICQplA4tzzKH8IenJksjTE3
03oMvCN2/i1ykf1EunUOHWm3FlaLiDC+ahoiTv7iAgTtSv25qtohnI2Ur1rwGD6hwdxLoeKLjlYU
YKF4/QnecCo/uCvfV4a6tHYGuOO5XTAmivf8BJI08GJqmtfv2V7dA5nrau+TTX/VID7zoEj1OP6I
TvpKF+PCOiJvT3H6MLvYq8JlxAIIOOZTr3vSAMIUPXMkYxOCIuz24K5dCUj+z6wItxAOQmpVCazo
1YMFKSwZG+ZvWFCgfMhlN6HbLYwjS9EAHQ4jiGiH4llvBt8olZWWwoUF0oGj+q8JYRBZItXFDLZF
LzAPU1s7dGCObJ6K8eX2UJY2oa6Af021iM519PianZ0tbE8IdeaAmeq+xq+YzbzLk63py46C+lbu
a2TDxgNndJCG7V/3+tDKxg3Odz+e9aILGQIZPSc6jKeg+zOq0gnISmV1eXx4UvLWeGBsRHQNycsK
vPtM9xjQqk8DBNeOza/ifkC/mK35XFI+hGzcC4QK3XWd46UND74BBA3QpYBLETYKlK3j2uD3qcQz
t1HPO6eYT9G/c3sVxfIkdyW6SpFq4TAikOkKhtrRIHETYSKzuZcfcNF1pxxAPVsvEsBMzaggHoiV
wKzb6nm27eth9gAAV8dtl8YQ5IuUdvbrVgp1b85V9LmpgAdp2wQcuoAvxzRFqS9ItFOGgnTpyI1h
tmjXnYgbj9K0t2imPZR5EqEG2ihjYXcQLzylow7ItlLlI8DxY5iC6jEK0B49Ry0aiuQqVA8ZrZij
WlIPzHgjObfn5MoNcGoC5KnwWsHb7aqh0yyktEvQHgH6ZOmubvIJSBQQS942snRn4HaXZUiOgHkB
pi6Pj6EpxizNhYE7Q9lA1A2sC/oL2K4dcyNv6bzieJb207k17jXODmtnQJ0iZZnhRV2/zYLKVYLR
HbuVioDCb24haMGgODcH3IJ8lWZr47DRS5BnI+sFIfRt7CkgrLI5Lrry29Wgc82acLuDA9OQxgLW
eNv+sEuQ4aq2QNMAOLlW+rraEzgm5wMTbniL9GYIdQHDU5qdATpSja61Y69Z4D8/W6EWcpqa1MIC
BR9YDC0Sq2jW+OCvn46XoxD2HJXSmYCtxfBqz9x/Jov2xU73Erfb9gAT8wlEUxBYRhp/NSnBZ0jY
GnCiHHuJeVRkcb+zqp+KQk/Mz/1OQyeG6qoFDHPylH+lP/4HqqM1g8KWj0I5qGICg/zpFX1NDxxV
HOMxgqavzl+vgi8s4MUABU+qaIU5FxT25Hj8AqbA1w46yCvHeM2GcLmjcayutB42uhktHtm9ZX3c
dksL0QMPsAgk4AAtxfV+uQvBFte0LSlNL+qnX2jkKFjxBc3oaAAblJWxKIuD+dOWqG5Z9mi57LvK
xG4cPTBFZJA9yn4gR1W/hA60tV31tNZLIdbT+XWHsFWFc5VN0N2I96pZ5UUByTFus81sus9+ctqD
YlPfIXh/tbyf4Uv8Eh6z75OnH/Ut1B8P5Ji8die2XSPdWXp7EZC0I12GoFOHBtXlXCe1FAfZJP3h
vpqdDsVwO3DRs+IwNwEvlOJBkOCwlka7vgkszvBDTOSQscSfOM8zP6OmfTmhT9KA6DfYYklmeZIh
vWVNtRKyX++kSzuCc+6RKAOFOrcjdeGuhLrzLq8tGcq5VEMn2ji/3d65IrYIS8sN4qshscJxxMLW
lZDykFOWGl6FjvcvaEks73Ivuc9PYN+hR/2e3ptfrD3b1c98b629UDR+9C79GzcPJXUZkakOPo3L
1dSnYiRDj/Ee0M5/7JHxlWxzP71kUDI198kOPX+xPUG+FbTym2qr2/Vu3qcP5mZCiiv+ZSCTkG1V
O3kcV8sw3PStTxO8RjmY2qTV+LQxyQG0fetN3Y25Cj0ztlLz+/Y6rBkTloGkkdLj6xDXSJa1b6cY
bbC0bkEuGaAv3wyKBxRz/i189/+sHFy5EiFk4z8/29RKOSapMpo6ZNPuZ7T2Rz9uD+o6AyQYEG5O
dA/0YYdK0OdlMuxADxF/pp9PvCUn37BtgpT3j7VXztVZFazyM3Y2rJbVQW7A/XrgH4MYblDcVyR6
LEOUMG+P72r+Ps/OfzevyKgmS2EOwDLoAyKj8SCr4hUg5rxt4mos3ASayEAAqBgqXO/lWDrcjmab
loYXDL0zVkepTu2wf/9nRoQJI3PbV0oEI7qWboDG9DNIywRVsbttRgQo/eFrzgYjHPZhrIZpBF05
8tVcri/dkwT9f5kN0nK/qSFuZXq3LS4u0JlB4QhPbVrrdYEFSgv0kwA2j8rDP7MgnNthoLHKelgw
y494GHxtWqtLr+wAsSdG7ioKHXJMmlW/GAyN1M0ba55vj2LNhpBapHGWQVgUNsbEek+6+h3Ay0cS
BX/ncvtzOT4fd2cHs0E3Yx4YMBP1vj69jGAqqXPbuT2WxRvlzAgPcM+MkAjsL9MEI+CsPHUsPlFA
9OfGOmQpaKWlDqIAs7pSUeerfHVVnNkUHOlQ4+xWDV6lhqG/DrL0WFrtXU+gjqgg4xa2fh+atd3p
7YrdxWjhzK7gHbRGq/LQhF28/Td5Aob9kHmNZNlZ9g8d0WdYdjatc0N7SZ+x0TW0alhgG4ZQD95z
0cqJXdyJiDQpp4wEMEY8TwBGtBnBiKZ5so26cyjQHxPY3m9vkoU0Ffzqn3bEUzUFZp9X4IJBRFtA
esPrjlll94/ttww8b5ZTHs3gXvHodjol+7VH3YJX4jAECA4i5ILQl3DaaipLiT7izcoyHfwq2c/E
WK2gLcQTFzbUy1OQZGOnyyVsgO7TmVFEn0BWjArFe7eNIVLafUdL0WNR22jlWk0wrI1POIF0mLJm
TGG7byBaqDq9n6QOGuchN41uoI8QBbweyujTSupxzaxwCJtyKE2Fmy0BYia4WgJoEtzeNmsmhPOm
FGqtg1YFwXJZPKCo+6iBiP+2iYUDANSPimAO1SsdOczLhQMrSannM55ak4nsZQvq+BJqHfFKAnPJ
CqSbCMR9IMaB8sClFaIXRGmz2fSgXbqTC2WjatGBVuGKwxc7B/iND1gDRzdAclxXRehNGRYyIwhh
POMevD9OseO1d5CBA1YPIpdX0wavkFuspk0+C3CCQ76wK+wFqao4ORrs8hxXeQf9q73m8kRNgyp5
/Vvy9GfINzmhT/zAzrbjsQEKiHpQSz0mTvSNOtkxc+R1Iumr3BsK2tD342rFWGCoSV3Oez7kzTzW
1PRmy9Y2ANG49Yi0OERXPLaKprvarYIxwQeAHC5siwFilSXKyiDln+M1AAL/DRfTDKJmwwQxNJID
FuhphYAubicIIJUJ9XKkJZ4TE32fnjnLU/QWRA1y3iPJqtI3wTYHWq+QPss0oFiRXGk6CDKkPb0r
DSnNVyIAETGuQ6LrIhUtfJZUNIqZ13gA6DGknYbR1sv5mIZv0TjYCvsaTK0DdQgQ3KycqusAlxtG
VzGKAyq2vFj8oPEEMV/wiAPYVn9HhzaYJtQdlE8Gj3fSpc+reEnuSi8WQDAoRO5J2JhdmsAg3+dG
etTc+ZBKttRsOGJprFyQza0s+lV8JZgUJhdyTGhaAQUAmE78IH9n/desQNfet974aACZvO0NF1+Q
KsqmoHBE1fsKKogCWjPJNYqL6LNCT0P/qUpLnOhOQbpHtWW7ABL6ts1rwBJGiHYcQNA4/tYQGw70
oVGLvEItMDmqe8gPjh+T29rKF/5mgZzUD01GwomTLqeRD24Z8Fk9jtvVavWVq+BfgTZ1lWe6lKvm
pwgUHpZVzPztDGKWu3Rv7jLeF3RYJ8m8chSCKcFbskkKlayBqV45RSiihFBKuj2nVwHypwWkl3Rc
bJZJBb+HimCJPI+M4hBBjmd4T7J3Mvk9JHYgy+X06PjPpjXugusYTzAq+D/GkJatexhtfpLnKrbz
7/oHEqb9XetD+c0LO8izOdns8LaByl/LQlwnagXzQhjUQlNhmCqYr73qqG04khEw5p0JzB3aIt7U
bbRWqFjyBipK/f+ZZWEd5apJ4FphkZ76t3RGajgB/znyZbpjcG1Ed22TXkWZGCJKvaDyQQ+bgWTs
5XUWt2GXmpkKFFHcBRuSdeoDhBLiTWgAz5j0ZenUndJtbu+lxYkFAIfLP6DMeFVilsyyCDoAuQFF
NX1jg472d3IXofiKMiAvwiBtRn7dtrl0QpCG0amM2AywKWGgowId9g5ASq+M5edWBn+VZpQft21c
Peb4ZHKyDRO5WLwLBMc6hlA9DlFl8GSwMNGx2yCQtieQJEpk5dl4XUUVTAl5kQRC9HEF3WAg3Zrc
QaIMOs6IyAD0OaCKBiXL2yO7LnDClwJRj355tCygbUEIN0e1jgIUenAU1DjdoVFWOiS1OlLbsDIQ
AyShldvocFCKDSYo87Gp9IdyTsm7MYfoDb/9NQubFsPnKCoZUMYrx6rngdyQIOIpNUjcZSDHNGXp
62iY94PKpT3ncK2+u3AuYfGTQIWoKCGI3m8C/ke1kEkeNgNULQq3U5D34jDNzo++Jae1ht2r6B7T
zRH2GmBi0H39hASfvdVZMOWGyZPqYwfnGsyN25n9YYgHfcWtXxdjPi2hdUXmHDGYzUsHYLCMWKXG
LTmTO75JkTvv0DKxse7iXfCTgrvhCCmeg7GyhIsDtFTwexHQzuNEXprVraKjoOIxPKlg3giazchC
vRwKTrd3ytI5AdAAcQdeSDrQQYIdqlVVPLIQ1eUTJBuhUadCvtOJwNj3KDW20tpMRcrHuW11aXDA
sMAJYGgQlhD8QCtHeBZSlAKUMABdZnFKQY9ZQuT6b5ihhox+GzSZgD3rcg41RHGAsPSYQ/YcT/tW
vtOnNT+zEMPgkQOKbyDbYUGEvaWFSgItxDqxfeBXG2hjbfoj2DvddXz30qxhDwLMCsQw1DK4Bz/b
81UVTQRJbIL1AD2ABHZS/WWO1hoPF3y0yVu1uaLyZ1e6YCXLm2DUY+IVP6GfDgbLtzndpRCg/Otr
YyHwA1YR3VB4P1+a0SeW9ZaG7BQBo2irP2v5wWhfb9tYiOPRDoMkGHaYifKfsP6RnLPcBAWyN1k5
ugDAtgjulNdEqw/AOviaKbXg5lTXoKULAT2ADOg6okAK4eSKHV61FM0jbUfiac/k2XzV9wS8ZVBK
g3LfafzJYSjjtlo7UgsXEI+J+BaEeAnqxsKEgsK3mK0Zmz04cV0h3kgJGlNf8brTmsaCetUpg1o5
bjnoROEMcyKOy8UrELeUTQVbql8d+zeOfwsyuzdtEHT7SNFaNgXipt0QKAaArvGV7NL320vL9/rl
qxAaLUBcw2XhDwAJl18gVVE/gG8XOSQ1/gYCVgu0q6Hm3zbyCT25sgKsA0EnADIZohNOIIhrSnKO
9MKH+pGDuHNv2CAD/olEy4aiHN8emVtvBlDDOfOTcaqPXCqbSHbmhD9uf8r12cd4//wSERKRT3la
hqCl8yYNjMbsu9WBsX4t1l0zIkxqowzdDLpFEwzTH/0AtTTFTsyVhVu4Ty9Hol6uHNeVQMMljKi+
8tP8MN+k99gDs/Jm/BI+WB/DN/WAzryVgHpxu5xNn3A4oLdDwS1VmF4hd45lvoTZGtL72m1eDktw
zmDWKI1Bx7DoK3OSl+CjcHtAvO9Sp/O6txF/OcCMvK/FQQsvhUu7fE3PLoWCTNnIoOHsTZvAB9Ur
BZuHD/arffPWvgwncFytw/QXnp3c6CfQVlZ4eHJpNI/mpm5kgIGU+8EdUNHPOV0mJONDZMDBwo3z
oDgKKIAcCww6q2+yVftCcK/XSVGFM5YzQFdX44K4rxoQc0Kj88BfSMmT7naeuSkgMnNaK20sH5I/
xy5cKqAk6CD/ibG3wbOSv/DiTTx9/I3TjtwaeirBDYQg8HJ+oYps0VLG+Ez5q6U+JD11m7XM5uKG
PbPBf362cepJ6dKSwQZSQZ48PkZhBCDKYWrWymrLW/TMkrBblACvPKWGpeGn+hFv00d0WhxJ5oJv
3GXbwFH9tWYE/huv/PaZRWF/hCAmBBkLn790dqrooE+JA11Rkv9oSbsSyCw7tDNjwoZguTrMef85
PG2DvGhhl9+iexNEmQSHMARvE0RzflurvVzcZ90YpHglZESX9NSAXf4wCVFJ2eY+eC/2gzd7iRc9
rlXpF1K/OPV/DlQTrofZrAw54bOaHevvxU710GOI5rEc8u9+h/TS2km7Dt8u7Qk3hdQoMmsDuDZr
ok45fqTkEOc/y/IFBNte0Kw9YVcOxGfB5exAWGjLHxOTr6NltwfebwgaH1RmDxYGad4XuHdRQYnX
vRkfx9VCgu8UASrPhoqhsFSCBSxOAHfk7C+4csHjq99XNggdIba0BnRcPBqIm5DJkqFdKwZOmlw0
uZHC2NTgyGNe88FJ068ymNbzaTUUvn4dYQnPrAlLiC6rHIqbsFYccwApS1936U/+OlpXkVq64tH/
Dm+JsRHkmS79Wao1ujyqk+klraaeJCmBtEjYrt23S97/3IpwzdMgUGhZMGB5rdxpwqPZG3bL3m67
/8WhoG3RoAAMAgssHLRBlzt8A0p7JM2gAB76wag8/w0TiOJ5u5GuX4GuolQhjCKW9Joo/ZKb8U4K
w++3TSze0uaZDeGGqYZUj1gHG9AjyV1kUGLT7pHzy11UBXcWAqMCPIRwICXUeSC1sV1P+y+d6fNP
EK4eiYGotojxCUryraZfCvNk9gokTt5Xhrq4YkgCIBelEE5JdLn5csmo6gik7576LXhUXPIecalT
V78nzEbm3Yn2a3Wx6/4cjAuKuaiboIKOWEy4dmo9mNUEBxyzS32UcLJfkOWK73gdhzN6xL5ykN/K
2GlncNr6UmwrdpnawyHcjUcj3Mg5oC3O8H1CteAeXPhQF9pGh7/DdXD5nSJvkibJNEGVHsj0DTgH
YicL7PIJUoOb1Gm/yM/jF6glbZPZl3arOdklx3o2RSKFUlYpcjqkmKKpgqxFB/kivXOGKbStCkIl
zX3LDFeLM7vIXhqyLcu1zo3lE/DnGhmC+8uNFqIOOj5g2LRv1Geeme/135yoHXofe9woemwTbbOP
oen8tzzVmW1hS7I8sgZpgu0gjx6N2PSqCfThobld2fqLHvHMjuARowZwNDkj8Lu7MQPpKuaUfkBz
C/RzPBbXVRva2eXzWg5izawQIqMpv5HCnq9th/Z8ANbT+j5J1mICfojEq/l8BwkuDLeN0Q01Bvcf
js7qZXCRj4U0Nod4wIO9QXutcCCOviqxsDZCwXdpkCWB0AgOTq+/mFPgMBUPqqh3bq/fUpB1PkIh
VDa6dM6DGfMIQMFsy0a275Jk109kD8jfoRrrY6MXK/fbkldGFQh5FQ4QwVPq0lvGQ6BXLWkAxmXy
76brH2g6HFFe25r5Gj57Kdw5NyWcQEkdq5B0HdLbagk1oPZYyEnpZJn1K+vpPTAU3u3pXMinfzYZ
/HdswrGzUHPKAUrh3XvU5wXRCCxq6rMBwuFwY61kn5cWDxTsgA6gJRT4AcHYnEKbnvGMsKyxCiV7
NW2fKt0A21FIzdxtFNbNdgXtvQdlhEKee3usopg5QCgY65l54egrWtO1ipwQ8K6ofnzHPM0t/dbp
nwiktwO32Eajy0Afx2VDq9rGBeNZbvzj9lcsrTBnF0NGUiUg2RTuwS5u0TZajEBtThBSZjY4Xr2x
gNZiUjhZvbltbOlMUhQsUB7lnBJi4qOqpnG2JiTHaQ1G6+HNKEJbKnL7r1pBJAGpDxADfyKphGVt
zHach6aBFaBwNh0OoTMTWnuD/Bdp/LGCoO7HM4BvIJVC6fvyJEJxGxxOwUA8ZboLE3TGWE+VRVeG
s/BChhVFNylaEsCzJobmhWFUhWEhDz/ukQyvXqoX6GXupifJOFTfoTYFQQkn3gA4ubs9j6uGhQ3a
JWgjluKKIEaCuJ7umPvhvnagmumiGnRM0VsT/ow3a2lU/lsvL43L4QpXU5mlCZ2bEvn/1HASU7aH
iP2tKQU4ADVQINOuuLfwiislXcbCNZDpaI7kCwkB3al9/iAPVVdCgegriGehTbMypdcuB4PDVuFd
vJpxddyU0pQzy8TehDp1u8924aGAMqLT7WpwyVgzOCbinflFBb0iEo9rRdGF0sqFdTHngfpnkzcF
w8n4FjAnUPxY8oZdsZE89itut2FzirYNWgRXh60urSlaH4ElRR0AfaqXB4VAUdaqtJmA6wwMT96M
zEewyYGqybz/Ib967WYwzDNr/GvOUxHA2EG2CtZGBy3gmquD+7pxcm8Cj8eAdMhrvZlO8XPk317c
63v50qzod3ooCuYMZk0rc+P4mbW1rTQIm9OXf2ZIOJclUwJpnGWMzyx96Ef6vRRtJyicQpphxQes
TaVwGIdomgONTZDEmJ7L9HcGBoOEPf6z4fB5PVuuHHx8JVVgQ1UeA/VQQg2oi3ZWv2JmoRx1uT5C
RJiFBcQiCA59tJP35p5zxKPShkgjxjPvLsWupADtTZ71QXxQ/32RN7LLHdwafBCxxcpxEKLGTEkY
AT8+io20gcQb2lGSh4SOLN+aRgIv35fQPUzGuh6O3ZykR9J28sYyYv2xpZPpd2UADBPgATuTBWyf
S9SE/A5V7wxzgPqGXlI/JfoU25k1Jne1PoxPvaRAlrNu6bE1qbqTAoMeK0aCbR9bYNC0aHtM8llz
pyEAlV49Dj/wZmF7ac4135K74EcAudGD1eXBzqjDGIwZRLsf567Zd1X4W5N64CAJJDZjEoceTY3W
7SrrJYajdaZZatyxz4p7o7Wg8BIDqzl1ZuLEYxZtq6xr/YpMLRQnRm3+lecZ28cjANJ+m0Xmo9aO
Kd2McztC4jVvHsa4qixXLkZcfLESxSeSagQKLb3RQ2bJtMpdMo3Wi0Tq7K3vsuopVBh7zawIZfJS
Vvd1H5HDXLCktOkU6+gFCEKN+aEyxHfqUNT3cmgodxRCjFuAckynUTPrK9Rc6e85CDTA+kcT/Glk
yFu8KHr9pCg1fbSSyULFRk7S6Y6UUvEGhXtIi+hVyl5MKLH4UttNr5pemQZEAOTWbywWyE7C+qZz
ydz0RxKGHCpaBLovR1nxzQomGYrOZpK/hCjfnpRapm7dRp1L8xnkhlTpfgT52LpJ1hg7bcqCH0Uz
0QPmZfIVDb0c6URb09EqHSVCmreF0+aj+Ywet1H1o5ZZu5a1yqs5RhY0LfU8kr0BsrDfDTbVP7Ih
Dtyur6DRombt5FQYaWkXatdlTh8nUBtVjcB8KgJ5go75lIQvrRbmvR3nabRXMlN7jaB6/Bgjaet2
7VQrdl7nwTFM63CDoCKrnDIrUqiG4gVauWZIGfDh0OSxWkip2tB3HHMHipnhfg4xOjpjHfqk6wBR
J/FGgZdz4nwsPa1SBzvIwXCllpPkgopFci15UL0yRVAfJYXqgDnXOkhlh+JhRYYnqR96z6iIsqOV
zGxL1aVjFE+hn9RV/KOe4+YIOdhqQ4Mu2eqkG51k7KujGRuIzUlkQeZRUfYN6WJPayL5G0zaY0u+
AvN8XwJn7bBZDlwWhvGuQT3Tn+uR7lL+IapWlrtezpqNqkqA6KoJEMF12W3VKDH8vIbeLFBnEip+
EpcIZpUrsYDsBiMqn/sO0pvS2ENGvQ7pPkm6EGKYQMQB/Dw+KwBzqU7HzApCC9I8+2pQBLsUtMD7
JpoKKKR2wBUEkw4wSlU5RTqCWAd62prd0MmwNlkPGZ1pZuFjZATI2JMkGhunThiUT6lWSx9MhpRN
0bdo2E8ayVZBgPeosRw952TOwtlusnk+hWWU+hpIY76CGgw0RST6osXgekopBj+OlARQBh6Ii6Zp
FAMiYkudV47tXoN8TwD8AZgKt2SMyrdO61AR0VvmKDGFhmCApmoG8MkmqS11k3RD/zhQpVLsbmJs
p1kzc62+LKDqPiVbBkEkm+kHBhQJ1OhTBg1M1e5qKd+WQ6Bs8OPhMA9syv2ujtijWgfSQZbZYKch
ZEMZXOnDkFkJbtKSi5TS9i7sc4oSZdNtklSGwCaL5vZgND3OO0iKdyELQEwGqS3tOW+y6KML4/Aw
lNAI15NyfsobEIeVdVRu6DRbd50GvyGpRviUMolrcaczNHOIFPlm1eWbgcz9l2bQkjtKZnrIGyt4
6iNopCqhMfnmGHcQCS7ZAw0K6hhhob21QdW/amwEpQK4K3+wCvkAJ66i9BDIRfIYkcAEL1vRfzEk
tXSA0C1ctcVyWmNUbAZmsW+61kKAOpFHLyjj6TAj6eUpaTZHtlGZoDrTO9kZEcnaRQQppY1ulD1C
VyuSn1ow285PM8kgwTtNanpom5TsEjbQr6Y8MNVGV8f4I1NohMGXzSODa/nSWEX4njN9hmh6NJyG
eB46j46ghLKnGqPZW4msTkc6FsYbiA+Vwp4lrbs3lV7dAKyS/ALjEb3PsYlDZ0zT8UdPFOYPUp60
UDZWFShNotuhcYExTRQ36utE8gOwJn1Da5a1H+YA6l9hDFnVxICkD5iOCJJtbSvbmpyO28xU531f
mR30WMfQgg6DrEDUzBx1P8t15iF+tyDBlUMNaZZHoP3K9iEbm065T7SxQ7sji6TBi0k5vEtSaz1b
vaH6MsStQQGOu67CMx7Sz5CdD+L6YbAs6XXEiYVer6w9zrju/baF/Djt2ngbhqT2pqkKPnA30rsk
DSF4nCXGU6BFgZ/2uFDCYgpf4aRnVyctOkhmddhINQgh5mFIcKUM/VbRhsIfOzS49ghFnUgPEdUE
pPIiPPvdKoG0B3Az/Y4WSvkAzozgqUj0xs7z+WddgAfWMDrDgVePcVuy8VsEBPdGTSPIZDaz9TBZ
c7OjIdG8IY66E62kJzpKgZNYPZhOGhXMU1FqZejTNIrgLY+NkNiZOZjHABgWMGPPugyQ5GQC+kSt
iOygnaUgIojpgQRDPTl6XeeNjWI+lkoq5FFBX3AMAiwj0BEkkqGJHmlvgpc2wC1gV7oE3nkqZeYP
SS+GxKlIEziFZgyvCoNyiw1C4ZRCBV0dIEUtGd0LHmnVaYQctAm/O9RuMCJhaIN1WPfh6SabKFB/
VaLEdIkSdQ+m1uEuADe5J8uS7BfpPP0sclyE5VR0mqcC1/CiQ+G4sKE4LROo9cpD5jItmNhmNvvy
2Zz7EqCKcWz/j7ovaXIVydL9L70nH/Ng1u8tAAFSSKGYpw0WcQfAHQdnHn79+zyyslqB1EFl9ao3
ZZZWduMIH4+f8w2/sbXrR1izSi+Qy+rf4tisCreGZlgwwwvkkOQU9tkaoGBWxdI+ktkQT749xko0
twVykSx2e6bB66Yiym0CKhX0+yC3YlS1W+rVlRHHAKOSVp/8NrGT1GdGX+hwBy6I41ZyaUvXY1GN
UZFWwnm8heHYEFdNRBVN/53iqks92qTlFqbr5JYWKeg0tB3fKC41zyq6KZzqsd+Quh5dOeGm31r9
R28RvgOlEEDYVMXNTAjonSST60gxigpmU0n2oemTGSQc3mzFDIBPlmPrewpFjqunJX1BIkmY180W
XOOyIYEdHx2M/B7dNRLIQ5F3my5HO0pmEnkyQCnzEtvOXnnhAKfA4Apn4c0VI5GE57xROhUMqO0p
6AzeeQwg3chSKwrwPJXu27JwgqETlwzdCv94VfpdGGakqEhRJEt9hS7pw+SEeaIPOGqRNCteJ6nm
IUZxSQnMzNK5p8tVHCBV/2xDxPWzE8tQJBkUfs0GzK8bJ0N+3c1ZdTS0TvdTs1buVZxyIe6iPOjN
afLTZDZ1t6X55DV6M24A1dbDPlOBdxitut1wPuRBlrc9UjmgFjdwrUHyo1rNduh1NPRxjBsu7Qu4
wsm91m2gzdBuoUrHHpnNK8dTDGqYqGQ6GMRBc8LU0OArRmj71o6Z4c0VL5MQk2BHyKuVIwp37XEo
+vFmMtsOFu+MmyEyYLLHUdPvWFypP1Ie28JbcFB/U6csWi9P0+b390/CtWfnoio5qzEKkwae0oU6
un2SgKOXe0jr/40oOrToUI6EHuCS45rZPWVVgyjxpPvj9NPoY1/j738/CHS5EALdDuATFq9Oo55I
7XA81tv4TWtvFQLHb/3j+xgXyubQADFsoTuEpsBZkFZtjdmxuAPzEdjG3ChRsqGeQK/+e6LEkGQ9
ibas5jBkq2NfZw4wiAQg2YDuIIIe0FAQl/iTINjAx3H7LwDXLlRYICRqCKkT0GNhXvG1UjCaVM3t
BmOphnOgBPym/cl20kZ4dcNl5c0MzKtp1cztUtXsS9TFax3ikGo1t4iaboU3gLB+cMswC5ug3/C7
Mazui3CtlnRpRk+DLrXmcRsSPBwrBxXK0a9/doc2wks8HN+hbe2vbYRL44raHMAzgogNUvDXcS2t
uqYkxkZwFFwfwy2MQmO7wfPob7O9QVs6DbTY10SLy84Z8FXNJg4tAIWeymuhok0hIKdxb77tgTvU
IySUa2ioC9UfYSEmPE+ET95ZrV5p+hldHSXetFV51Pu7Tta2WlwdLBX+VEpxI+Odi9v5RpIe7Mna
TWP8JAMi7dr6XT3PsTtoih9zJE5yCS1JSXoZYn5VcsVv2W5U5NDu1Le6+keL6m/53RyyH3XZlL/b
/xT/7AfMGessSdv/959f/ut/nSuOIGD8n8+PgIvFmSvO7p29Zz9w1v4q2qydtj//738o4l/85Ytj
/AFDVzgOCo0O0Atxgfxli2P/gbYowD+QCgMJAyy/f9riKPYfoO0Cx6wJTXNkT/hXf9nimH/AL0dD
eRoSY2BF4Uz766fd/NmcaBb/fepfghBfWxjQ+UNGIIROwSkAh+HrfsrNroqNBk4NeCQHdW2ilrfW
eD7bsosQixo3zxMogNlTvCE8383M3k3sbuyPvdL4J8P+j287/ZazqxiBwNARruIqtP2W+muDbDGJ
UXxLX8DYA0lfSxzPjtkKVmAtzOKQ1bUh1hplxvckNz36j2MCBpy+BjMXB9mX3pJlQm0eNEMsHVwk
+iLK2BDALRI5DaSrYlv/FL42xZXpqgG/BjpxleF7zvRAPJAfHAWdu08OxNeFYGpI9BTupEEfDE9W
5+IFCZh1jNelp4T6jUB49E9IlYW4ROKXG6iRfT976oV1YuPYA7hKCBNi/r7+AkmVqj5HlTkg29bX
Ag57jzmqP2a3CMwnCpNUx5tgl2m9a56xKwEoruDX0oaSv3b2X5jgLz9E7JnTKv8Ak77RrtKggkDZ
kB24fWtpo/f9556DpUGePP1c8StOo/T52EwozQV6mER0xw7V4EF5Da4wzMdjcWM+SisggvP0YBFS
zMBJSKlHrYLICGkehBHtAAvxa0habAEm9to782qALuLfb6iJoDZqoOhhmqizLKfVyiBNxNs0aDay
J7mpV3kQA/esUIVIb7OyN8/1DrBp4BgmY+toMCKzF9tGkgxtjG2WIRq9VtEsyYFUIDfdrbAFpTB5
pTeoKUKmhR67BzwlVlsmFw5UIHxB2kMP3IZ7w2JaGxijTWmpZAGvHrrhttVWiPEXFqcwaYAhhIZM
He38r3PISjpBYxK8dCozPDwfxvHdhJLa94vzYhBI6cBTC2xKtIG/BkHFROWQHc8CY+hfqYS8lauT
y2x1RSDofLAENxxaneK5cQ5tdAbUp3Na48VcSVe5ioOmgETm999yIQYuUpglGJiM84YuB5LT1kYV
6gGpc6VSVF9awxpXgpwnwTg8BSRUuFkImvJixMo8N0ii4q1sfXo6C96woKjIARoxj2sp9/n0iGCg
AGKCIOuxfFzMZk4dKRtJkDo/akjGNtjG/a/vh+38NMZtoIC4CaEjHFPLdTyC5TSidUKCanzLaO7y
9t7WftPWXBk58RD6es8J8x1LkJ8hEQUNhK9LbaRqBn7PQFBqISgZf1RgcDDyRsp7e60Zfc5rEDec
hcetrSl4OizhKU3b2qlWI5bSuXYIxQB/hLz8p4JTemdCwnOdu3Fp9SGHA88WGDjAhRfvQCdrm2pm
JgkEdwPnkXD73vZCEf3T/KcIVw/5tYiLE9BQJ6uoCSIKcw4ohZBXwTRggItobCP7aD+sn/HiMbSc
xNOvXDyWdLS9uJlbJMhljcCZw3y2rDTkM/dTNBNcSFUbbtKWV9DPCqy6D4g6qR5NZ+LLnYE+j9l5
ZdE/5IkS5lS/iwfrzmmE5cH3a3plaJYapylKsrUD25kgBnWtz55tY0006dLOhDMD1JWhai1wXV9X
s9DJS50CA4HuZ+rpE2Cy0geFoY4FL8JmXz20DpK3NYj4pb2qYZeCAw1GN0j+X6NmJmqJFUwWgriG
nJCRujgfvLEaNwPKqd8P4YUL1jKQZQMNCBgeSN2LB0PqmCUuc0l8IZRg7rPrNojfrBc4qLppEO/H
CYZsuosEDVLHm8Qjm3UCyLmEN4b29DecHbZwg8gzfC/ZQnbTR6EcHB7VI9wV1EAJL/RmP+ydJwl9
vwi2Cthu+F2Co1zcSjfKqjiPOKPOlv/JmCzOsKRlqAUP+D3ti32bQJVN2uQA8IhsVTgRrBUILi7j
k3Di/z9J40yUynUzxxQkVe6VpZAbkVd2ysX77HSIFwt5Mqo8m6fPIbZ3RRBvk63ixa4KRg8EXbzv
F9VqtEViCteQStPLguKU/FPhsaCe41W+sTMjekRv9vt4awO4OJRVHX1mx85oUCmHMn2S6pXH24Wn
jAUpORMVHGheoZizGD3mkATaRRi9fOvUMIovo8FDvXMvJN6nyhWkDZq5de3mlsu2ewU0vsmVn21M
JfytV4lnl86H05+zGF4HwOASMA4SaA7OCKMNeFPt5AIIcKlYSU8vPGu+fvpibJkElImdir3wQzwh
AfKhrr21PIBgYhe+uzvzbk0Z+dKhe/p5ixuvow2ksUyEtBjxZAWdxRiY/cRaWaUXnsji01DMwQmP
x/JSzKSvykKnOuJQeNJTFB07b4TlLA+EzuqcQIOh2hJMIRpGME7Ld46/dtJ8Kn8sT5rTn7D41FZm
FmczfsIVYGdHITAPdu0GWkRestFR047d63yTuq50GHzVZUGCw/H7vXPhEQnVM+RrMgRtgV1eXgBc
yXTetfKfe7Xdmh7ccQDBEXpVMK7pIYVeePrdStDzHQsgKhiGgoSODHt5w+npmCWxrtOg9lFOh3Id
gRxhcSXUx8C7vc/DtSIPymni1F6O9ekRuBhrRapA2iMaMuAGWoua3bPQZMAOFEUcu5QPe2gFPQI3
hFpJOlFvmPWdPo4Y906w8wdSuFraRA7AH149ZlfVDBeAofMNtYh4nHm6Xr44FAZSvZZsII4HaIYB
ebfC9GiWDW6pjpDmyedfXZvsuFkcirbZFMaIJrPUbVsYqQPVodxAurHe9KQ+FlqfAdNW9G5qD4dq
MsOitN8UI4VIQTZGTK3vc2s2fdibPctsvAa8/W1Mx1sDdrsAXDmb0SrSIGFl5XZFvUWBK5Ibw5Pq
LJqVVHOlhvjzpKFlq7uNQW8sDhVoGoP00AJwBWbQ5JWpHXsy0CpuITUvRq091pVyTyCb786k/mB6
L3mmlj+1BlAdzHyy4cgnS/MLTWMJlqJq7kPfPHGhRYmtlfwe0CbyKrWUI8tiEIB0mluzVQEtMBjf
9moHPputR7Cc3cDN96imgxI0Ro5Ba3Q0/Tp2jYbsrso5mL12yjzDdnwHDlSJM+xnI9u2VnKr5oD5
oN3mVi169RUYMj7R7c0cz2+EAhCYaWybl+kHHmGDy5NJ9mOgTD2nsXzZGPH9/QwS3iChMhcn6P0C
JMHTX0qi/mhgN+4WNXTuJeDE1CK+0pgVckg8Tb3yNKH5Cf5Cej0oki83OXGVMj445RRorN0aJOtC
SkrVy3t5BwmWBqC0NAunTAomRzk2RvtBmTJAdrjYz0w+5o6NDN8ab2MO0VKgcAR2Cok4icGnHqWm
d6dBgSXGhKI/UA6PMBrCW6uEaIRWvRpGBoF8SxKuQw4Ic93tyNrfhZy+mlksHcYErXc51/0ydeJA
L63GGykqhKXCrpypyANo/D6gw0b8UgdQWrW9VMlCUpT7Um9VvzPQj08JulGp9p7afXugqnIVl9YH
JwDuTEp/z+bWCCaSTNup6uv9WOgvtKVPU5wqG5bFPET5iEZOOkRNp//unbr2meOUmywGdtCo0JQm
VnYEMmqbSHPIqbYDtO0VgtG/ZxOPyVKWo6HDJDAnKbdqIYdDo1lXdcKvAVSz3CYevKahfqlNN7o6
/jBJmQPVpXGAvapQtvFUqKHBFKVJPbgt6R+Mmf5M6iyQACTyusbM3JIDv5hN5K6dpJdUzitvdOgj
sXU/j41QmoxH4H9sF0/BLb6wCjElukAy/GggL+2WtlqEwIagO66a27mU58c2HX/lpTVuYLumJS5V
JBMq0BkUdrKsdjVu0gD7Qj6yFrWZDm4bXpXhfzoAWaJ+MpB+TjJ+dk5BJGulFujMsQjmTpEeSyAY
3RqNoWCaWts1i+FVaTt1m8+URry1dgXRpAdtrCtvGtUq5A3AnSQpIfueW6pnUkkJY9PYOSOrDqk+
QF5clt4BJYP3I0k5jkIk4EqBy75V0qjI2U6WyXXd0btWjV8HkGchWd89TlUWsXrY2bX+OtXtK4RG
QoMiR9BnIHGMYuL3qaICBmP/SrWcbjvLuG+SqvbyRLofzeleTft210Dl2bNasNlhT4iDQcoOo5Ej
vwLKNYDvTbarlVQOkrmC3y0nwHKC1r2fwOt2B92JQMeHti+cA40K71NS5ND5iSXiAx81b2tqsG02
TcBqpQ38u8deuEFatjtRPgfUGXhU5W00yPQwDPk+K5zI7sagzGvPqvSgVGdf5tUbUNIboxjeqW39
5gN/r/JqI6nkkMWibqNpWwpEvFsaxa8+BRBqkp6NksIorQEkFfMzQz5eWKbgTUOSfcW0D30emYvI
ECOnQIQTmJJ5Es4VF5DjMMnHR5nChrqZj/ZsH2N9PoKfciBg57mK0h5SGHsAv45XqZHdldQ5EKWL
nCG7k83utlK4T/rJpVLykc/yzZhTADCyrV5OBytpInnQY1wVUxk4vHw1uuTI7PHadGafz/Z1XzWT
O6SKp3fGXUaBPywASHQlWvXuqGm4Dan5wid19Iw5C+teeRtY/Ghz9mrUQ2TmReRI0K2fE5p4SqMR
P2soFKYM47qQ453K2SNavxaQ1PR6TofXxqkfgN+8BS79xknosUotE3zv9l7n4G0046M+0taVcrGm
qmbfJBLI58nQ4SKj+J2jtJ0p+SjyZqcy7uotP+odErZcqzwzHju/xaD6ZGi2fW7skiK9J5NxBEQi
AuzV8WqI0rtWSmMXp1Cp4s5pX1NtvDOdGtPK0uah0QEpGqg8H2dNyq90ve12BtUYYIlJugFeEc7l
TX3TpuWrk016QGs8dJBZ7FLDph7rxg8ntm8GbvT+oBrELYErD5QSOWfKIW2S9sUbUSXfytTbVB6v
W27eYuQA9c4AlBvGTMGiMgFqc/pHsDCehoEHmdmBgiXr021KsWA4q32uQSETYB5mQp9tHqKysHtf
xXvWTaBpi50VQPj02U5gd2fmhyrNB2/u7WiS1BdZKaPJAknF0PpwauFrXbcgBNhkNwJVzaf0Y8IR
takUPAAGvbyjMP+ACpudu8QeH9VGb92xhllz3KJYkRA4mgA4GKUqO2pAhxBD95kEzk2d/y6s5gZe
kbKvVgxd7WocQ1sJHODUwjQGa6XocIznc5G7Yw5kLR+A9Bls+cEgztVkFw+9E8c+6axta5uHOYMZ
gjT9wJYfD7HVhcrc+CmcNZUE5ks6j9RcDmM8sd1OgT6iImN205r/jCtJwJnYz9yoYIWZ0Sue69k2
ydSn1K7CUjUBAgQSdMqbrV4lN3yCf46RyJ2vJjPMpkRJpnDsJ9mM3+u+uUYrpt80JZ6B+OvA0zVl
oM04ENPmvcvme5Q39k6DGlJF+tt61ipX6tU3YGfwJCaK5FlOrYUjjM52Y4kbQpfqu1prb3Q5frCA
h9o2LX9hlrmrC+vBATDPr9T42WSGAaC08jwCZeXypkD2M827otJx2XV2d6x6zfFLQarsmXMLAPSD
nOg/qZQbADJSXCuFEzKzRnFnOJYzgcwq12I/Tj7VI1nnK8UIcC5OqcosMsC8Jh46XYdSZ8awOUHR
dRvIuAOCVyYRqU1YUbXpjWz2t+qggiLk3ECbiLnzjNtEhpapIhZeDCOfyFFxgaOuuC/M7AXSsoD1
S8mvJitvEyh+7YFkDC3e/JxR0YYiXX3TMMXvJeOXYdIm1KYZQ1QSB7chya9hK2p4gJawDcSie8jp
ECdzKTgGjy2FyrhNQfN0CgCtrUF9bM34gFuO72QzeyrFAZXkeQJcYoJrCjX/vTz3cpTC/Pk6GWvF
NUfpXm0tL2fzFWDer5/jyJu9TO33mHKfjsD+gSqgerKNz6ZKHsSEbrMsfWgKdjvS5DHVuswrGAlV
o9zoVP6YZtRQE8UMjLiQN6nWQhNYau8Sa8o9opVt0NVs8O05vkGGfavL+Yc1Fc4m5uURVmuzC+WD
G5nW121bKZ5jzY6rj7nmxxW9S6XsHvBrMNtmqcCKH3LPyus3OZMqX66b9ymZWrevQYPIh/gwOeqV
YhBct3L5EFfdsZ3rY2fTRwYbGg86gdwzLaDkqwyZQOfQfUbMIG7qp1pPbwHFggIIGe+LJIafKhJe
9BQ0yAmZFNhLqTfdaUJeAas4T6tMZBrxFRQXd8AR32aTBiwprpCEqJtuqg+zUR7ImHpDXh/KSdsl
s75PJfoRWzKYACMkp6rGupG0HEIZZrrDOsShBOp+XW4naQ7MWX+rtS51Z5zPIEI4xJVzep2Ae+u1
cgMLtqE5jI0FxaOyd3vCGLC66ruWzscuTa+aMYYMP+w53Glu7htb3/IWnIUikXWv5+MeRmt7mF0d
aeb8HHoJS2ZyHgs8YWImWd6cl0+803QfiFvY3ZY20LczGg8GqalbxKPqpTLmaUp6vpWyIhoM+CrP
9X5ou8e4t2EqnqrQv7bpr1mRXK6UV7QrIPqRtK1XN6P6OAPfB8qMeY/TBdorlQbNj6kGilK/4l0W
1Vr8OLf8oe2RGMZFd4VOt+7psaZVPtVUaMHD0WNjyEDUZhNynmFCztOS2YWa8YHqCrSpqwbaCLb1
ZoKP7VmdAORPDhpfpjXvq3x86+xJinJtvmG8sNyJVGrArBoKkar9XKeG86xKKuwqKMHDtkeR2npD
ygXGZZy1HpEKsMgEnTaG9jahwLzXTb0t4h5Mj16lbkr4QWWaGXY9ad1ioJHByD2Y3AaOZxXOEHIb
WBxp3jRfmVz3tFRGPo2LS5LxiJunfFt1Yx9NKWdbDYQrIMD9nmVHM1Zl6CECSV6xJLCz+jXr2Xua
zsBB2DUQ10y9UxLIgOtzJUdyDEI4zbsf5sTw6AVEGL9Y/9XxDLhffiCsfAGKf1NxSQGlu4QV3pBu
uh6enSabxrA3MzlMpiJ77ltn9Cswqzw1SQAwRl4qaSg6MIZZIUCPh6wwGxhmobLEy0pxUQbJtl3J
QBoz5XupHm7lWrbCBEpQkaxBcNTJjppSg65Oy/ygKp3tEVEBqCb5BikO8bBGMtSpTAh35BCD0oz6
tTNbsHigRYf0DgIySRHnvmMwFVenFgezkVsPZc71qOTmVangMkpswkZPlpPuujeT9rrgdPBYhQtF
KSfrR01GLcKuRY5NBvMJN9aE9w6eSzUqWCGV8adYT7sgxREXqhXpAnM0YCoxgLxU5O1dM5LMBbWB
+jGNNdzy0m+IPh1HKFq5hZ4c6iSD3nYxHboqBwVgrN4nqW33Kryy/JXKk6jynFeBdEiQwhIVQKll
b0XXEqJLqLgJvWsBXygfq10TJo+iyVBsMt8R9GsfbLGVQtvFWh+8o/6KvKRAzxkqPk2HyArIGW56
owXqJtsAoOPN3rDXXXNLd31kQJ1ae4uPIGJHeKCihGxsvx8C8YXfjMBSDa5GJSOWRUVXAFWakIZD
oAfrCk4Xu7MaEE8AyqEjD4zD17aGhveoFOPpJnpndfDZRrmGcHQov1QPw3Y94HlNEZAAxIEfBaj1
gOZ9jZfExE473NEBesJRQzC3bM2s92I1/DTGolMF+HmKFxQaG2Q7pz6kc4VikxDEAhE0u/l3ZebQ
Hjuphy+LpQ20f/DgxoQ1GwgReaiLA3KMRQMoQsha13j4fn1cGseTcEv7MdQdAZZlCMebwTWz69l6
+Z8FWEwUk/BkyUTrwlLvcvmW2GuOHisNhM/21ElDbehQmwA7DiuPII8ykZikL23243/2FYvl3eO8
k2bRpSg4BykVb1Bjrfci/sRyp57OhJipk++Qu7lmTBMh9tmdshceUcKdCoTif02nfKWv9NkqOIk3
U3E2VmhEGtmbrj5bxYvDLVRJzOD7oTs39v26oj/lP04CFY6TjIqCD9OkwDiaYb8H6WcjXddXrhCA
tcJ58J1QD9BtXu22nuttL4IvOlpQwEbGBYIgRnXadCELuwCvkn/PQHwRatFySOYxT8iAUAMj+zhG
wa+o7Xql+3mxfX66TBZXGndUZFo19pMUOUeVRj0qI8EbiV3NT3ax//wM1Hgw+ADxQ9TYzD0ntEs3
1jyh3iL52s/vJ3dlEX123U7mVm/H1sjE8OrtEJiCG6kk/uykrrwC6V8LtDhGUMPkUBJHoL56UfF2
zfXjaKByOqzEuQiROBnfJRaskao4tiHTHuSwekIlFFLiG5A9d8ZGNAotgBDHjQak5wwWdIe+mezX
XhGu5g/ibvnmNPgUdToZ2JjpYCWDfhYYbu+nPxNINSWb7ABueiDtQLv2+p0FtzbYdmySwNrbh7XE
YeVY/UxwTn5AbiW6UnOMQ2/mkT6+9Cwq+JrHoNh9X7/S1qGIBaqECjdzQ15sGZTOsto20jxA8dsl
XcScJ6rup+ahW5NQOs+D0HuE5QkQNkBEov/59XQlNtpDGRw9kQe1W5DioiGABs0qmOdSgxWgS+A7
ACcESG2JUrOtPgEMWs+DfM9fyNaG2QQOvjsDVQkAdj9zL/TZquj7bXgh/YIMNTQKDegC2HiJLU4F
hSWj3UtmDgzGsEGdQ4ukjY54YI9v5l+S/7dlC+HUYcF4QobtCgC7y/S2U/FMR3MUuMw+2QyVBGI2
9/U08Va+63wVgisDxTQF3hOQ9VEX0zaDSctacaaOQfUER9mjUPSDk5TXPKiBcF1LVvEW5xmRDSUV
CPuAowEs2DKzHBMwoi06sIDhcNXfq+Lh+286X4mwUYM3FhrhJoxXl3+/sVKNDtVQBPIuiQrQ2ZQw
jViwprx44eZDXQ0GExAnB6ANvICvK36oOoqWUIwIT8JpAgykO3F6mIH6vAZhu/BJApmJ9YdBw1Ze
hCpNk9tV15HAbJBBKOhT6+11b6GQVtyPahNl0COh+cv343h+I+D7gGYAkgETdj6ONpPRIOhxUNcP
KDqjn4rmTMY2qrQS6PyQEoEsXQGvATLISwnX0rLLCiBHEtQq5FpNy03MPd7krmWitq6swPzPFjx2
L7Slsakg3YXHxyILrCF+kia6VAalJQdpT8OqJVDVif3vB+9CGA2ScgJJCzCys0S2GhCPcTqQsgNH
+wkNCj83Cz9W8pVk5WxdQPHvNMpi95YSQc1jMvg/H5/1Riz1Ncnzsx1r4yPAtcH9ASOmM31FdeQ5
0Q2VBZCcqSX6C86nv78frvNjHSGEeKOGHQvnliVom6J2TmqLFHiV2ZBTg40CXmZx4cEMPQSb5Qqk
+nUnofMHqIiKYrbAS8KEabmvMiirF4BHFADOiC3ceKntSh7Odb+86cM8hDTN9t/50JOQYtedXPt1
2ekVz3txOpm/0xsULXbOtfQkCB9ypF+ZQGyu6VSd7S98paAMWTJUqGUM7teQMuQaoKEzQ+GPqHBt
nTLiMtLWUCmwOzdW2MGcq+fvP/PCioErjm2jIAf0B/CoX0PWJmrx3QgBnqrbq90DZx/f//1z41dk
ALj9wfXDnYVbROyMk2FUWgcklwYByBYyBZ9+U9UW2qLAX34f6cJGPg205O/yDJoiWQwSxlRdF/NH
w/ZNu+Kzej5Yigo5ADDzhLniGcsQ7A67zTOjDMDx9yv70JI1ZNyF4QLpEjh7GOHpMg7aZXY/d1WD
LgTAePBlNq7srX60oeMP9bGViTkfLnA4QcgEBhC8iDNHVZMzsH8snHsxfyogLYPSm/nnQ/5vUWn/
15Fkhd73f0+SPbzXbVZkVffrC09W/KN/8GRN+Q/cwwAWQiYY2Awwgv5JlDWVP+BBLKN/4MCFW8Oe
+C+irP4HNMXhmgeGGShEnwfcX0RZ/Q84c+HfwHFX1BVRuFwQY78jyn4WgU4eGvAWM8HjB7YfkAN0
QJYnqZ2PWZZLSeELbVOA4iLocIY9IO7CjHTtQFue22fRFoeoMVWT1qZpAfCw/FvZC/pnHGThCJBl
4tnP676Wi2UtAjqahvsJChDwcVgeoYNdta0CcSLfQIfehPBRCXGyZNXLZHFSn4VZfFfVMs2JNYTh
L9PO+jG8zw9N4lUwD48jmm6kW2sHAaD79A2FypP1dvPnTJ2yg5cPnLPQ4qedHKhUT4DLSMQEejM4
rvom2cnb2bPdYYs6frAGlNWwXk9fpmfxFqmL1fcJfjU+9dPt46HxynDcSgHQ7Og3kpBspydY9vr9
Ff8gNjDhlQ8T6pcEwPdxZxlg+pZBHmb3NvFWV5cY5cVadpCJwHkCEhXnnDidAf3pNBiK1u/9uAHX
VuhwSF6ytUIKYOkmhjNzF5XR91NwMSyeeniJ4eiEvurXGYD4maPkE8IWue72wxzwCUBJFpi6tRLp
0v5xwJMUtoMaLBQNsdxPJluZcYzEIhQe0LvO8bo38X1DwB7M1Nc2tSdH87Cywi5todOYy7U9QsGv
y7BnafND48/ddEXX5C8uhoALBIQBMG3gkn79rMIxGz3jZeHX5g9AkRP7sSSv30/SMlH9XLcQ2f5n
DLGuT4aukQAwh3RE4WtHIXqR+7PrbJxDvyuulB0EpSLl9W+6tv0Z0rLh4IiWvrCj/BqyAtJLgsRg
4feZFDU5EABFvDI5F7e/cxJjsR0rAKjwmEUMUQ6bASFvSk/yRhQCYhcyfO2qjsfy+Xz2VYsMTpMc
k/UQ/MMZDnFfCGBBGaWB/AvwQ+rVWrFN/LHllj75vKX7BjTPStbNCDaZFcxIUteZPjQoE/C6c8d+
9hhgWDPvNt8vFjFoZ1FFQcxSwLE9S+y02db7YWoh1Tdq15MFsUcgWycFMtFM3VltoGkrxdWLn3kS
cLE4a95zuRtqsa9byEH3kJppkBWvvQeXDB7MHTQ7dGEogGsRJIfF3Ek9xLHKlpV+HxgvSqB7duWO
cNoU/Tt1G28rXzRhue1NR+Fult6CiRUNrct9YDGyZiVFv7B48XPAJ8QjDkVIY7lBJAct/r7lMBTF
3SVcl1n6KQEMFLnXHnI8EsLvJ3bpaPI5AHgRQzYefHrIzy9OGimTJZ1XM2Z2MLfG5AQFqo8tlV0D
kDYtNQLNJq5Bu1AzYMkBPV0FYpgpYExG5rjMpJ6dN0en+aGy7covO79FLKSH//XLFkvAmVVQ4Gv8
MuM4MR+u6SVkyVFGDKeX9KkFvPBufBJX57jyiFmLu3jxGQ3JE16KEWExrE5a6CMCR2zChjEz1g6r
8zRJfCPANDiwUIJbtnBZqchqrE/isDJ+6Lf0XdT5xmfxck+vDaAsPAz25l9g4iH/XmzoL4GXzVw7
VopcamQcI1q3LTvi0gIqcwAqJeyVAgylD/Lr5ESdsUKZW/ngz7P05NJhJHUaXiDuMLyNhukqbeXp
0s+hq3cjXbOLvpDLf/3KxRKCz7dtlyOmMnMaj08vcv/WsdTljuTGVgU8/++GdH4HOVOL6B7v7bXd
dX6P4weg+i3OTJGBieE4+dxuyEDuB6IN+3nYkJ868sDq0H/wK3A4jjHY0EES6FawsnMuTq6tGCjn
WlDHWEpxyGZpdPqAqIZG/z9357EcObJt2V951nOUQQuzfhOIQChqMknmBEYJrTW+vhfyvdvFjGRX
9B1216jKyjIRABzux4/vvfZVFx1SoJO6AK20+9Cm0MvC3NOAErbIz85c+c91gvv9cuW1QfDlfiU1
C0Mltwp3AoY2f67nqMF1pthrui5QwfGXj6u/HnH+QPw98zX92rv8vkqtVzfJwNBlGuenRxtLkE9h
INOfbL0FEQFiT1v2mrvkKvd63vaHdMidt3VrhaRP3wKKxH+lb7M9zqPrc8dyJ62Q/5pX//4t1vqO
vjyJsDdCMV74LRUjrBr7TVKei2v59mFbzNvrThkw6Mng0uuuYpcFP1co6wt1gZqIIaitCTas0I3f
ZuWZcfXdLcF3oUrnaqvh9fdbQoW7iOnC9UTzoNBw41WfGT/fTb2/+i0K/wCkOLmj0MTyVIQmlXV4
I4qA/BT1MguMfSl17j+P1G/vZe3s/PeVTqrEdiKfkbW2cOv62gpKO03Oze2/DrZORyPqJklZMUuo
yk7WkUaEshRZ3IxUXmU6XiFi8TqkwWWb3RurJQNjmVm+Bkt/6NMSv0l3ZWLyDuObWEt3Ib4v2p22
YB7FMN+X06XUfITG66C1O1O4UZCbRm16X2kmKV2E9Sil0ytnJutvX8eXO1gf4pcxjKMxH5OBr7nu
0L1Fuh1kAq7B+ylvz9SX5660zqNfrtSGJbTiJmDHODy2mWyje/QMs9or5es/v/fvJmSZg2Q2xew/
/ujqCT2Kg9mMSreo7sfhCFoaPWdyZnCd5ij9+vi/XuVkdIkzFONQ4SqyL+8tO90WbnaFDQ4Pm8Uh
b/NKRdFt+w0n9L6+yTdR88BgOH9ACSzmzxumsNUV2HPEg/7ZXh7aIunknM1qK3WEq4ROK4QujjFg
5WSRQnqOAamVAkJ7mVmzzze92ttS/MCRLQPMGxCOVjpm9murvZKXK0R9BLORDM3xndnGsIIqRyGz
pU/mHULGrVbHvp6yKwmiOxyR3gybPu0PRRVfa5lFduFTLUbEDLT2bKQvCbLsNJEuLOlVXLisgVeE
bIV6uREFbVOhAjfwqaTDCJW7cutYOcjTnULWn4IhlTvmR3e3MkvaELLbk9+y6qrl4k10DBCXjNpz
kBAU1jJoRWur40njXduL9pkKx2bik9MzdxzmkAoPOTm2xygO9kE6w2PXyfp56PXWCWITeH+xSchg
6DvAztNLkY/2XH6Egni3CDey8qzp/dWQgzFJMmtfV8Y2UGS7GmS7DkpnFjiQFpXLEouZVikuUwDo
33eF9tuA5kfvnrQu2yXRzkhVJ1+mzawHTlQCgCMvVGyybSXqnObUh9bUfDPNfjYTEnpj3ohUMGox
+3FYe0mAg4SLTuO92t4L8PAyQHz9UB4EGv6DodLFJnxDRHI54NDSQLFaqY/O2J0s42dihn4lCh4G
nH0HSz3G3ZkSTseOz8lV3RbibV2lmwVcXN71dqOHoIBRMzeMmKTEE2fYUVh5mHsOGBlviTDw43hy
p7F0yYFwMYnaTT/hvFT3XbGfuvdUm7ZmsewiHGqI5bGT9a6OHSPMfxgCG64Mx0liEvD0qTeLq2NH
Yw8HgK/cL/NdA2qh795adqB0k70BlbxlENwaG07ZIGsnYatOlV2f625qgtEf3hUivWXD2IRhsC3A
UgsBN4AhTkQWHckcaQb3XTeTjoPWV4fLpvZerZgvjQDGh2iQIqJliR+7fYiK6mNa8mM2QXvIIrdc
Xs2BeTp/E6psIxZUsOoaFz2XhzV8y5JhE2byRhixJBuIf/A8dKnkJAsQ/1z2kjG2h+qpaXEm9fVO
N4LbPp/dUr6WxHm7TBCw10OUsHZ1LjiKgaMO27CPSBDaZml06CvZLVNijMfFnmTFCQt9oxTyBrsv
DGzsOMbVlHTuLEd3Sk0zpNqK02SrWesM/XXQxCwunZ0pEv95t8iRHWnDtThza8l1BLZe6YLdqOHX
CnEi9qQqNBGLmGqTd3GZJU8CgniFiMERJ0gVTG6EtX0CW5xJSJ/UfldooTsL7NOEmseZHYv6VS2o
SdfkC+Vt6AaPU/n9KMxurkONq9ONNWHiU5qfupl6HAdjLDJszWjctAzcasjdXBxtztC8lNDL3sDL
VN/SKLMjRbFjXA15+BngdQDRZQvToyrs6iaxDau7mIbElcXG1RN5n8StV6nH2ihxkWOXKgmZ6q9U
7VkWEq829WujvwUwiar+rjPuugipfBhjI0q2XZq7GfvOKr0n6+Soz6bfrK2BCvM8JiEUYF3QHc0A
6b+Fy0l4W6rMqaXMX4TBDaMRMUDrqonuo9p3zOZVMPfQfI6hqLsVO8vFeNeZhqH+OIKCWyyGRRBZ
rjAFvjC9akG/YxZxSgHfPrN2Aao8jEKP0At/MZBRtMKGB5yGYGEp76XJ8uEhu4s8+nGjbkdM7sQL
OFH8cxqf6rDzx/pS7R5C7Vkki4qH7sjVvFpgNoWg3ZrtXQatfklVW4jwC6fYunV/ET+TYPBauXOz
Vt4sswZPHPO8IbrjPHmz+FgPNQ8YfUDVoeIINlVIUovpQ7mzRwrGtCfYBfuegHFfnSrHjHBQDKRE
ZrObhCghxdWIF2/F2vD7SsWojyUFj5gES6UO75iZ3ayXHUk4lE3zZKTSVjNILBrv9GI5Vt19Uj4H
1XEcRNJLBlwoHZ670hPExWvKa0gtdpDKrjQtboIpV6+mlwn3oYAgsitIWpckJ+uUnakd84wIGHVy
uxwRaED+iC5iT9PsXHvT+g8qCB/0yQE6D5+G7Ct955QDfpE8s42g3hpsO1JT9JDvuCrUeNgCkxHt
p7nxytkkimWX1FAGjHqnYhM12idVxrslqE6vE04yCba+LETYztKlkIt4UgCQJO2mbMKnQjXcyswf
gjy2NSsh4qB1upXnL11MIvgVFQ++obktk9VEbrY5/Aj6aiuQGGXl+5mbkPDVpIyeAVy6jOFiihlV
tO/MBPlifkuZ7Q9a7GFRNRLlmnSRj5y5W2k/wtWo58sqs2AHssd6BCN7hV/QCxfQdxYGcGGnNeal
0GABMqFajIbdyzGuUHyazGNxt++Jvqb9xIxa20P92Qf03OrsgrOnrSEJl2Y17EMF/CdxwnC8cQR6
qalg88flqnBKgrFQCUPfwtyHsoPO03PQWhDMwZCJ4WaNDOjV23qq3cxCf4C8dCJsQyvfR/IWratY
mx0rXq7C/lW3JPQCmSvovtRN3oRVSzCxhAYJBYOwJ+LFxg+FsY9j5bjZhkLO4M8OLf6jWcWCTUqT
cBvHvNdWBjJR+EHeOxIgo0j8MEL9OZZutAhT6/jaBtkhbhs/N4TDYt0WuuksSeH2Ue6LzeCawZ3a
fkplummDeKtXO9JpXGVJ/Sz+MeiPoqJuyY3yJpozMlBnKVcv1ek9yDqY2OrGXOKrqJycOifyuHwY
DX2rNM0OXzpLWma3vIQiS8hXMd1UNra6vM8Kipp+Qov6Ws21U2eyI0jyoY1VJkls+lXo1tozRw97
XVa3BIA5ucU3CIignnobz+BFrs0bQ8/QJ5oYo6ghRPjmcnExDtYxD5PDWAdbsw02wwwnh22vXGMA
1D+MIPblMnKUhtsT9z1QgmC56yWiQ83Gj0Y+xmL5sMKXUq1udIloILGwZzWxMzxzWXJTzy2A84cl
nZ24fa8j5somdbom3/a8eUG3ReVQaFjnsQFm5YvUQew9BnTPQnguS1Hb2jQ43STZIX5vWKwOUjfQ
JSmLGgN4ULZ1+KpTbA3TmzUwToRnjb+6aW2wiW40ZtfaEHtt8DMfP8aicubhsS5ANFTG5Wy+CW18
kDVtO7XaU69cN8VT3Qx7ghQcGY9OaIyO0toLqIgEQxrQlxkTalPTpzfzl65X73hWLCPN1dwJNNTx
PjTSzpKfhza0u+yG4tHVMnLFmFua+jrL3uYIKbHSvU4UuGVr7BUciVi2KKmbTaCA5JkU14zHW2Pu
WAoDoK+h6M8WXcx82KaLQjYCYWVJsEsGKjT9Rz8/mOZIQZVwfLApubG4E22x6b3FNLYNlAVrFCjx
cSbFnKVEy8sAWrMph9c0TvYt1Uc5koExVSzBH50wOaGB/ztWJ6cIWdGD5wIugCh+Ynp25BjjaPbS
B37fBY45aK5ulPe03ryZ5siMK7ADWpWI+SHvuCtCd7RK9qdcemn14KGXRf7ypzQl7ptZSQ3fMhVp
nXCQFTLT5t4us3e9OBoNVJyVnnOoaWdCxLI7Bp4VyE6RRYdsZdHM487M5Z2oFXhly22cF296nN0m
4qW2qH4LgCfBlEeyF08a3+thUqYrKZJc8D7kXfF0xuEQWlQ39bsKfVYv/DhJ7tEroSiM961Y2u1w
KKPO702NWPJpX5ail68e9A5Kf6RAAekbZ57Da0E2LswxfVJpAuTtuireBWrBLcs3MSsug+u2ifSX
qF62BpFottzoGNdTT1GqH31NTA+4l5TVqpDGDcmzk23KcJMyfzZfpAkmntq5OXv2Qq0fi6beR2F4
YF/K2oe32TRITrUm2symW/X6JsqMz1iYj0U25kymFet945bs7Qiuu69G6zGUbrHpO2mv7SpdOpi4
F+V0eqlYtgK1dPtc8Br9BgQNn1HoGuw1k0SyET7ej8VLET0WPYk0cuaNTcUbJGcrxLX7FgZYAIMr
bToK5a0lhV4yl/4Y9q6YXQlCt+mAesjm22JQFKlGf2kE1b0YjFvV4hcqlSsPrb+ECW/zFppQaItd
5TfhfLDE+Yep1kfDam/JKcH1IAokjJYQXDIq1aptDjzBWzOiREmn22rsHsu2oLQXNzm2dVnAZimw
IV0qmSKleNWRNBVZTGsqvpF1WBJdqkxEFb2hcwDwVjHl9BlHqOZwkGuDwkmnwanXbHdu6UFxrgSQ
ZYwWW8qfe36EQO2eDSmDr9lmubLTMvkZpORFxLxjBfPLVBte3tHkYf8lyg/mOLmSMdj9MDqZlF73
uuJNqeA3VcWeanQCxneKyX1QPhGve8ZIeZimvqa2bg8eAtmamNP7ph5OEnvuP7qMRSt+qvMrU528
uvtkjntFDOVMJe7tIXV7ZfEGk2idxbjTRtGpip6wFXOj6MJuDAjGk4J9R6ugVNPXcY5vR/Y3BmjX
KiMl8UkdXgRILXhyifwxnKJQbHOIoQKADbLMq8hAw68K9BnEnSwO9xY1QZA/jf0hFRXoVtUxUQZv
ZrtREIWSPk7T3WjQNCPxu4tti+96QWAhPpYgqRIrtAsSeLJwK7KGigdtPJTzC4g4U7hP+guFYC+B
LMS0QIfA+Bia2V/K26XemUG60VC0sm6QekM/s228GT5FpV0KGsL/3hWCwKmCH4Ctj4tOpStrnlC/
G8VRpFg2lBu2rWXwEPc3etYVdq5mTtCzvHSmnyxsztvEr9sXmeI2OBorMc7UHLl7qLIHVfSX5rpm
WwNySyFyt7/PStE1s5FBoUICMS8nUbiYF9rUin6wWDTCpvbWzgtsEXtuSjB0VuHUwbWQhLRjlNFL
6S3WLeg99QOvNmlD95R6j51x7IzUzlnyljp1Nf1RL/djyaZK6+y832BRp1RiuGaF3/bHPrluoRDI
/J0h18g6CY5P4OOOdkLmJ6OZPUEgKpfVs7TuyZS0tZ6ooplOUA0blG7N3IdgFlideut+5i2Z+6X5
2XB41wahs/B4G4ZxkbxT7bqR8hTGmocZQQuijQzlJxzuNGHbRIOri0dZ8uRaYVwDwFNU2jpPsnnV
hqJNLimlDfOX3k0bgZ2XxBFSm5Erh/KDdCNbCt5hfDhSfx/Nh6J8MEuMydFVUd+2wIWCFn1ldpGL
P+JFIDmOXCSGFiPZLqNrCCnsXj1DfV7gIpm0IwB7UP1ey+Mju0y7ZP7Mg5QvPiWO5KGDJaaO+8JU
OW7YLjX7uYcweJ77bGV6XPRabRNmtig3ofgu6rccam4FSXUHmjnd0jmteU+MKV967jVKSejh0Nm1
2u26qfSKBPV4zaLSrjuX6KExJDtemn1MAdlREzcKqWQmyiIJc0PJIQYtrZYOVq39JMHMUUfhKPKG
OxH0D64fGQmb+TDHn3rw2EzvcH0cuY89kgvdfgiOSQB3P4ro6AQXQ3NNZ6uN4XgogtMzRGaWOyFg
zywX96bwhGuBfKqDNfLu09HGbHKRJ4qjl9MhUFu7oxeWzppLuKArp/pB5fgtVAt7og6BXXshd+zW
lWuz1ukWwAsgSmlm1eyHy3qRPaES9vKsEtoK9pBBWGTXOC2uJvpczZJu0mDZdZx0JAWyKtbEUuYr
rJ96Tfe0uHfM0oAk1gI6yQjOLolLVa6mkQMwGSt5bW5yYnz15MUs4j1JrjdGr9waQrmj0RJE+mEA
ShdQUsYGwDft0ZD4DngM686nk54rqT5WbPHKVt8uM8QnTi/H5E0Pbwd133Q0Va0QboAKJKzzWohq
rUC0lvAi0hTqdOHAkYPdTHf1kjh9Pu7izBfAYFntPe0tzzBa0tKo6qANyTENybgEE5gxzputHPN9
R+BtS80rUhqLuuUClgHhtJPEytXUB1H6obXmNsgfRU4OdF5qaMobKU0dQ8PtkGn8NzVkjE0U3Ig5
djv0RYBp6otCfWmg50yd6oAT2A5kMSbLSx58qEZgT9QUVpCz38ovI+HZEF4KhA8dW2CwWUp8G87P
NUG5y1izoZo2QRQ+hCnxmnV1CU3NlUJ6tEPgZ8NVI9GNhbzU76IZW05+yMpmG2W7Hvd/OaGaK6q7
hSgqtvIq03qbXY9j6EmZBNRO51wgJih3sDMwbS0ANpTfFtvcnM9rbt6Svt0QGAxb416Ob2egatV1
DQUuNa/E5VGJLbJPiSFIxKNQATAzY+aTyukYlWMJmNFEIjbndJRBauHh8FSRqN2h3dFwoCXMClV4
2piwmF+oRmiTCXqtJPAqyouBnWgI/9/4WRHzW4ofgnWZL6j+2k9C+NgnwSGhiqyHx7iZXWI4tQhu
BBV8lZXbnD5c1lWHIdlDfeD7q++aWfGKrr4q2T4MWex0Sn8BPGVfweRhUrqQYV0Mw3K0TA+NHRCv
27QlFyNiLW+AS1oirRYyuLMrM1efhWxwAIvQWCJNE+ZT2q+Jpcs+GeTndoLEyCwnM5FZ5kwAKNQS
JTnETbRrxWWfCjAh9NYnzpjeMoKQHMcoRZcVmdddWz52ebMb04xuY7bXW+sqSDGPpoMrNb0bL6k3
zIu/unsCBCOBsmng1RBIuripSBpMlvX7sJXtEq9KWIRXs15CRCHHNarTiyw9NrTZBdZlDclgrKNE
UTJH6IQt8PGVjkTp9tyoH7L1oyzYR1WjnbAXDdoUSSMRhN0ECyW/ozG4Dap2UxQPS/i5rmORpCNr
oEKZBrssbjr6x1HH3JVCfVnrAmq9QfMHInWNeVl7VW5Wb9WIkom04xQ+hkDrQyaNIUklN48/RpBI
TXOvKe8SxZfVMSO4lbUb4NUk6l2YRRBPalp7NMpN5aLgQy8EKt7sChqvE3YxwJNPiPvOXOBR7byY
uyN1NhHfqurOKj5QOzsp+4fawJc3EUfVR/5Amd7l9/RDvUH9GIRbuTuyF3VycDhCX+6q6iHoX0r5
Ql52OdWdvFYDSN/YIyZ8lVDLnIJFwhwSJrnGlXRm1FXkwpvLBXlfiiAsLRm+1b5n9ygH4w0LCZs5
txCqjcaBkdyVTh79VITPIAVJeZCRuEa0ribx0Glk2wPKq46ype0a9WUUvVIqPYOkzoQegxLLpOZe
BiVl3rXOAVBhccBrKk6eX5TNcx1dCMP9SGUeWzFzO/tHgKWdbtnF1HvWQHZkl1xmAnP+qLhzd+i1
J6xW1FT0vmfJaYrWU8NjJu4mehoKdaEGcgaATYyyq6Avz1l/X1zX1XUJM43Elp3akFGczF5npu5i
PhQxsaiSXxbXQtgTwEoOjvqeKZhm2d9YZYwQaubDzp0GxbSaPxnR4hjMOVH2TJauQW0lGH4yebp6
G3FqY829k+L4rV1oRFCd7pUodgwQr/VBR35iTel9Rrh1YIQbZTQ3VlTBQMm2hJVCHVbzzVKWmzkf
wLPAcaRfGtHhUlL5fczbXTOBKGPUdFPmZVrkNSY9ITNzGhatMPsE9/qQS+lG5B229F1MdebwYKDr
njnSck0Cpd23j0uWXMNbsM3gVeD8QOA7oodzU7YKwdQE/2bKvYy8sKP/KcuME1pRAr06qbithWfB
EO0+uxGUZx0dccsRWkHLV016r6XFAHfN1sZ2o9QKTcjAkWgBLLBN2qTw6xn392iw/NeOAMW1Dkdv
AjUV1Ypd09apQEXpHDQx4uDgQP8k5rhcQY7RrUaT1RI0uzN+zhESvCh47EpCRjnfgz/Eo6MN3/bz
TVHxZnrpZhR+FlQWdfiCb6pkZoiuw8F0gmIAzlPZIyTOimx4WA13U9f+qMSM5rBi98IF4ihHiz8L
tqZqWnlkTm+0rn0dEvFmSXW3ZBkXrcE1sktQxseGo5M6GF7+3ZNq/Tdl84l8gKyJMSMUNUcCrOw5
69zJ86FrzwUZrPK+30UKv1/l5Ig/FRLCZ0f003pvusNA5FJ4O1LlIj2gtWhy3DJtZJpiGTu4IpXO
xPh8o0FeZcB/H8efSEoqXEQE0XNQvsZmsA26X61rpVO8klEtOYXHAgBncfvPT3b9S3+/Z/zWImYS
HViUohmnFyXLs1EytKWrwftv0E1/5jKrWOWPyxCGhOcUHxG5cPz/L5qGAgVHUYp1ySFAZMdgvFiN
Em1fxAsN9PqM5ODPY37uSdbwimG2RlB4IqDQe6OG1JrSU++fyvTHTNMxEM4Jjr7V0ylo0rGNqER7
midjsmgNYqKLcH1do9dd1+urOqxA8OAwb8+JxU/5Cr9UFIS3IGFSdA3pwok0tWfvNcoAE135JiAW
l5Yf8jkNjJqdH8Oj5a35C+w1VwNF+zpy2OPRtj7rX/92jCoE9yHFXF2jpz+jBiY9xqawSpGHXfsx
7FIPvgKKclpAsaP9ykmje/rPY/QX6uSP0WMYKj4dLE/kA/4+ekpVGka6cigH96a/uPVN/nM61B8B
Mjr0ZJcCzYnrwNPODKPvPg0VC58EkAoj/S998pcx23Kmp1NqrfcaEAeR+tOe5eZsfNc3tg3albAH
QAOQbMQ9/n53cziGTROjLBojh8PRbb5PfUXEECM/rfSi5dranQtTOnvNEzEog6wF6ck1F8tujulW
OZSO6XKCwnZqt9q74rMQ/e+mgK+3efK9zFrZtFOF2lXrqQTV9WT3SZBFt5Vf51x3zgyZb6+GDxyZ
Kf4u83TCWUZgoOTglrh9EJZ0O2VLJ75Y81pSRiv/eqs5wwO1xFDbZxkC5y5+InnStG4ZLRW1W6bA
L+YwkjR1w7hA9LYZTMVuO23f6vJbU18SN+2Fob7PquxiSj4NdB+9yfH02ZzIde06/YRUBZwBITYG
sUUncyKJ8WWqTuvTNys/5Uygoklz5pmvg+bPa2BHVXBGMNmfvGGLvi/cgaVEcjpSPK8eaLgvySWR
w87/RQDTt5dbFZjcFgeAp86qKoSSvahIVvJP9Ubf9/6wNY/hrvlBqLp/9p2uP/6PmwM/gVGQJYXJ
6PevVOPuaq1ISte8WK0RnKluIaFvoKvbiXeeFPJL/P1P1zt5YYaaC2agMfvoF82u96dD6rzB7Tye
932so/H0SuwtdLzy+FlIH//9zrpYCupOZiGb4c5RhRYwzxOt8oryLV9qVCHiOWbXdws0yzNwQSoC
izX69yuiMY3zUmOgIAdrZCKqc2/Ylm/LXtrH95Th/0UoOQdf+XYZ+XrZVXj5ZUKXkhnWfcBnqf/U
b8ZP4YqdkfYryIQ3+VTwr5fzUSZg85+/i+/0nNBYRBCka6zp6VSUj0MwxirPdxo5LH2UVIVshATq
5Tkv3ndSy7XskaVVMUzBfPImM6GS+s6KVwMPavOfHKh4+Uf2OF+ZO7aXP6HCk001HziLRf7oGq61
HbckZ/3bt/vbj1g/2y9POe/jeVIqPpRuPgQ0MoPmWqZjroy3/3yd7xTuXEjRV3zKGrd5UrpyZEYq
VItdqSZXPb1FTxP45r59YcF2TTfczaWdEcwVbWJnAKBh3ZDUcgGV0J/OFSjfjOfVsCLpKighPMXr
evDlllNhymIy9lhNCSUM36Vw0w3n0qm+WVO4BoUtF2GPoJ28WwUFvYjbjXeL3CgUOKwoObi6rtWc
R1ueeYff39DfFzt5h9oEPppsGkoSjj/n6tZSEWMFz//8An8VUCcTz2+3dLJeqOqYDb1ITbsmYIWH
7A5HguYvHm0pf9yeMyF8V7Dz+WkW4Z66QUrpyeV6VU2Cqubzj3bVbmXpgeIGo4cTcls45672zRNk
KgUUg/VXX0PVfx8Ss2BUStSzmetZnZKPZngYs3PP7xtry2/XOHlLuaj1aW6h2++kDwN5mFLV7mDQ
m11yck9KR5LafQxkPItl58yrW3/+yav77dInz3IcRbWqQpH9nJ9d42vZ9Zv+uEalxW59bl/8zfyJ
+Y+HiHtgnb5PHqUiQ5Bhp1W5SF29vMWx9BAvnrZpfRKv7OJHwxkA4ROb+ay/9LvtDjU5++LVEAki
53SKIU4IPAB6jNrj0pfaRqfFXiNXb12ab+Oxu2U+faTj8+vx/n/OwuAT+AcWRgm596NpXrrfWRj8
oX+xMOS/VlqKiU9+/TpxifzNwpD/kvk/psWr0CXlF7a2KEl5JXVe/4vEYagwmN5NSDjr6PgXC0P/
S2fPyKIL7oqCFLjuv8XCWF/21zFP6QeWBqQGK/nqYDuZ5cWBk6teSSYXVN5GDfuNrCfOGOcXQmq8
R8jcUBT6rZUgtSWEwyx2gWzeKajznVgf7rqx9RNlTeLNNEfDORAQyOfoifIYkh8ih+O+lwJ0P3J+
1OtsO060C6fsJwjqi2ZZ/EVfhZbFw5Cqm5FooKVBOm3A4+718JIQEc2tNOtQE8WVmubOGvQbZoZ9
M5uXYShxJLX4CYplsjTsWBA9ZMm0ja8GUeIkOHwoq8qNhSLi5JRjO7D+sGGRah60aTeJUAuC5644
WEOH+rRpcArQnqKBO0Kon1gfhr61jfhjLgN/GOnkdz0ehswf1HnbcRo4Csi+UKpmIgHYBie4de0Y
bUBQSD87Bg6FSUYUUcO+GMkQFQ2BkNTSRji1idK7hYPLNh78MhpDW0rFSzS+H0WY3ejm4qpSaTp6
PB0GFESFIPoDNl2x5jwx6BHVxIcwLneJxll8HvaHIUzeK2X+qLRCtcuwvrG6Zoenh5Z5LhxGtXoT
kDoaOYqIhSAX2P+XUrreJXIvsVxPUiQOJdjJEQrxGlraO3ajM12yXwXa6RDDrWcy4/AtUE38vmqM
5KrE0sARf/xCs57jtU1tOhqgiuoRlaoRwSglTBAatkesyCbdGM9no8tP64x1lIMtopxSseH+sXEO
I5C98sRPmJChOzFo7cOyHZ8Z0sqar+fSzmYMYxd0o4/2v0Mq/62J7yJ+a8q2/Oz+5/rH3spqbuIw
6n59un//1/9rqCB5LV//z9MjaWFF/P7y/h8vxft/3JevL2H5dZ789af/NU+Kf6lMQHAPoLf9wn6N
H233n/9D0OW/Vv80kYH0cWl8rDnw/5olpb8UfSWDsF1mZK07o39NkuJfa/MJmN3/nj//nUlyXfe/
DmCTfQ7ggBUXBHztj1ReaSqGfgUeOlAadVoA0jZwC8xd+Bvc6ZLkee/LU7r+r7/5K+Dmj9rg9+ud
WrfpGFoEDnI9E7FPY5mbRHqISmsrBR//fKE/4QjrlWRZBVAKK9Q6nf0NTYhMgIwE2pR2fih201F8
yd7ni+g5czmK8QYUnbb6pv0c3eqWQKgriAEecuYtx/jnwnAZOn8+5S+/5aS/ZIQjuYIzv6Ur7kkD
cK34PQ2mczXed1eh1wpnivFE2/VkvePANK7kxbAc/afypu9lsOrZxtxp3vxG6s2PyU83527sjwlw
HT9fr3lyZ6kcIfqeuWZP6AA1l+zInrIpf1hvy9H4VfFx06Q7woaCQbCbLogwPLdf50v58/nS4Aav
S/omAMHT4n0aqmRqsgS9Wzp9aMlwVGSEVqlJAmqTkSfW3lCqvPQVKSGNSZEtL8plrMifYdelx1Tq
ezQrva9a+uJzKIfyESloRnQTyeDy0zC3P5qI/Xkf3yFU9nqZE8HeMKglrOHnsBSh05M4Z0fkCtnC
TMJXh15DtpBNd0X7kIUY1aSWvyzMsD6A30nwZlgPZT5wOFlOrijo7OzT+UJozQtFFraiRXDUrD2r
rX45lOaux+hUR91rLFm6Yylgb9MiQeAuov4MSFW0B6yPttqZD23PrYiBebDk3C+y4rJWWh0UBMeS
WQ3VUMcTI9N1cJKBAHNS4dSyfyT5yR+WiB5Da14lffmpismnqGWHSreeu1S4Ib/qvdYbOs1FgA5d
LN8Mvd60krghNmk3qcqnKQZvgpptZzV8jJLWN/SekEi0UbpwF80ZqZXmeFXX5bowD4JtkC03GfEm
n9uDRPxfJCUXadk9jQXy0lDzo6gmqW1V6Zg/LFNA2kfujy4UN7LVeYuQPDYZfYqkRvigZ5xiS1gi
NXO23Oh/sXcey5Frx7p+lRNnDgW8GdxJoVCOZNGb5gTBZnfDe4+nPx+4de4mUXUJSeMbUuzYES11
1sJyuTJ/I8EPyoMLqxm2ai7KYLviZFWmmb+uVBAjZphJtj91fIMG97Rq2JoDTHoEELxNlPdHIVLB
zYSvqTbsJbnAk970gJwox0JKN0rWgW0WsO0Kq4NpUK1oe/06ScvfYZnsXaP/hf/Tr6GE1BNFR25t
yAxW/BxZeGzmMbYs4YWXyreda8JjEVE1MOUEZJURv2IeWALkyW9CXQdGbViAeLu1qyXPqp9sQjPZ
q7V6Z2kIPygXsZ4ADaQNJ9PlRH5NWYtdaaARMCCFBvqy9mjoRv0+qUSnKQOsG9XYqVFqzv1s6+XV
HUQIZBTwlEPlCnieKNto4vxWjOYFp9B8JWoAY/Ukw5a8AGitCNEb+KkSTFP1E8rNg+QOm1CQfgVi
8yRJgSOn9d6vQ8/RsAi1syj5NcRqu86VQFsHunInhfUzlqfmulNHzt1WfIApU219Ba5KmaD0+f25
f1qH5eUwHfwWYrmUD+bqU6WXFqnQ5q79VxcIzuF+EqApqVAsFShPK1rEQuuGwh3ZH53F6UT+VEcS
i8KIenO0bPmqj+0XqvT1D/XWO1JuXik/24vSCe9Kh5bfI6m0k0cHtG534kV4tSRadtIt4IfgM0mh
RKZkSZHt6w8ZoW20Brw52+0eO/cdq8ulz3ruiKWSTvFO01FrmDe9+NbKCL7YxcZe35b78ga6TuoY
m3HHAXMd7c1366A88b6h4bZbmNKpLjJLUlB2/jv29OefP/OYpKY7EBudwSm9nvoU/QGHjanxNVws
pdQfav6zeCgx6rSjLQk357lWhIcAvCKWnmtPZVmzX5tb6RJUx1SEaq4oTzrYo0R0MoN976jaJeDV
9cKIz6Rl8PtJ9DSkYknMZu+KGO4B1t4xwE+aCbrNS8/8ke/GQ/tE92TTXPCyWYh45ht/jniSmElW
XwU6EXlKuVtoTFtYLpOAFLTN6/RKWNB/Pi3usWU09BzJPJlbltXXOeU+zGXVI15HD/VDZ3jd7mAK
7tttul3qxp9WLr9G02aCJoY3NKmATZPNm3OtbGDoPgpoGCaX1hY26fNivDNpLlVLie4/6REVjVkJ
zLWSoTS8bBpdcIRS6R6iHXT9x2SLX9selkJ7q++W9TFP28QcA5/jznZKI5m9oQcfcTtHdBCavdb3
k/fIZIvhH4z9koDkuS9LRCBn06nAiGdJp1THmE03HLeVA8mDrsXO3U8+PtbW+lPTlVZu/v2F+iXg
LOP0Bk/Om78CStyTW9VB8mylg6Ta9MdlzfePbs/sMOCBhp83ryRROjnjcSHNcN2sXDuGjNWQ6u2m
9eNvNCd/7m/9N4VrHu+aY8rjYTGzPXOuUyKDCAykwTBPLjNFNIza69iJ8q1Qb8Vh5TV3YCCFd+3d
PZT36g/Ltq7ywo5qR/e2+IXUBmAojqYR9BF45f3Cxz9zLlGKn74CFTVa9bPZRlZHD9u2gct/a7pO
fYnevu1voMyPHIVM92bxJDxzLn2JOJtuwTLksQ7A4QG28G+gJdjJ1rsEYYXv9PpfiHdu534e4exc
aoA+9wO8bmQuVvKwEl5U/MwSW74Bux3/ETfS0/go7CElLB2IZ6aadpEG/5dKpXoy1YVVppY8mRe3
G3eLlA6vg4rLJt9F+2Fd3gUvIdoPvxbm88yTEe8EHj8qMl/GCQLASNK27lzFtWEF2SD/nZBE+wfO
jBsWFPUqUk7txxJOZ+6UBGOeNzmjnM5H/nMC1AkFgUzCcG3vyYNHE6w6hzgXKFxtMXyxQUCa18br
VIKYZIv/7U7PFJ1NZWpUBfiX2QxTmaxjU4YcpSBHUl+oInQu4e77D3vuuyKdZlqMFXXnObIC46II
4wFiwNm20r1ePLjCQpvl3Hr5HGL6809JkRkZIyRGgRDidVn96eBNfz+GpQCz5FYz+9HECww9F8w9
vQpzdfnt+whn9pqB4BqoAoMjlq/1dQhqa+AwnnuCnSPdKFhonrXwAoTGGaIl97Szg7Fk0cBygkLc
PEGWxSqvsAyHZy25l4Llvepqd//9aM69PEwEwOgdYsFIoNmlrwtizxuXGQn3+KPaI6W0ejU5CuTL
KfGZg/hLrNlFL8c4aIdTrIpTWFpPKan5C99WW0WRybgRHhbGduYY/hJv+j2fVhvdE88i3JT+c82v
uXF+B/akAIWf+zp5/j7amXXxJdhsaQ99GoD0nwYHU1Hs7zz5JabckuhP38c5l7x8CTRb4joIkxLu
hmtD7gc2D/pgJ+2CKyiHugoCAV3+56Vz/sxC/BJyGvunD+n2gggik5Ayj+ugQVbJ+/39qM5FmNYg
6svgukgevkZoefuGQ+ML8By9WwuthrxegiOem6DPIWaXcojOazxIhGgAXmuNDgfFtRsgSM2wcJCe
HwzvBE0yQQVOPcbPn6vO8rbsYYHDIAk2lBvsVFrQiTv32jMnRPX/hpgtAgtybFCJIadQJu91z7rw
SlSz0hgWlXsrlMWfUdZ+Nql74Q/okOt4wPXtj9KipFBbTyUW4ni2XeGyvRs6eZ9nya4O6u33U3oK
FKKEDZZY56qmzqCJszmtIyouZpcJbL/ujzcBhe0O5xBwZsmV5rTxanTqi493KWDJal9cK47vLGWj
Zw84FNnxsEBBnMbv7BDI1RYnZzEX2C74H3HEVVcl6Ym+EXdLb/4Px6tZ2m2i80+xgVsamP1s4pPY
qNQ0Y8R6XF0ZBczpuqcF6FtvHLzHoFUfQrnfiJ2/raJcWOtxchFGTU4ZTXf0ZsB9fPRf1B4CCBR/
D+kvmeqevinFyvGrHI0Zo4mRNhtxivbUR9cIrgfF3cXGcCsC7/x++s49dr8MZrbESm1IsqooBDu+
tN4nnKV5qd12a82O1svli3PVcGREFZ4MyDGrJ8mHmhYGvHI+nbxFrOSPtJ4w39pd+CzdSh+Qb2Gd
rXPbvVu0g5mW4XzSdMyANYrwusVi/bpbR1FqpcIsBbt9MfG/dOlHXgDf2Uh3xVrbFnt53V4pgb38
UDr3SkP/+f9GniuWZpYX601P5F6I7TwQKJ4Pe93Pj4habINOuh2TxmBxVPclkqSrONEQxQlxuJXe
ZVF898PsJsrTvS/DiF6Y/BPUD3v380+bpwWW0hh9MX0UZGVR8wP2qmyBoiwnBecu6Q+yAWUjqpLz
JMeMcn9svAYLARgOcMNt71YHci9uUqdbxNqc3aFUyGQegzjZ0HX6OtlVgsR0FBKtF4pHar5I66Q6
+nejeuNa0N9Abv4IzHxn6ukuSrIrt1C3fugeOiPZ8/sv60JsttbQPaWC+Ufw0y1SEOklluV3vdHd
Dkq6hylPjXisn6g+vqHa8luUMPS2IsFemKLpvjpZt4zAgDiAbeK8XBOoQ6nHRstQXqxLjeeI9SI7
yQFml/mj5jXNw7o81rb5c9mBgybSPDiEFxTMpxnjH8oc6U0TAKP4lkpYXsWYWuSZ+1xEleQEvYyR
uFt2oW2Umrd1PTibaIvmSBSZ3VujNO9qW1ZXnTRAUGzQSqCXIaIHJXhObeXUmFqxvxgDCX23SIIF
nemQpAVJtPGdaH90RfpqZAayem1Cy8LzW3BnwXDIs0kWKhofpSJPnMEt0XnITJTxIgOplEEq7jEf
hj+SwbWM3X7XtBUEZC+0HNWCy+ubeu+AAHnvkdCyM+RttrRCop0cCiONsSp1RhmVrMjstrVVxLet
GPLMK0U49R2yT34j1o5ZqPEehnXttL72iosVQiapoV5jsPuYIKiAiCeldq7LTRDCoetdbR/TYWtR
eECPDtyPtE5pnu3qUr1WPP+Hjmv9uh7pNtdRnV+XQgcHrqJhBMkRZbSuLhC2akdtBenwKR9kBCWa
/q0qQmd0MxHCk1SZK2OUxX0h5SqgMjM2nhQ33pQWYEgrC29EffgRm+0A05EfhNjwW9g219BTL4MR
+HDfKvGNIPkQ+iBbdeo6SLGVRLmt1jdWQ3m5RoIrksRh3WdeaOsRKBt9tOqDmw76Lplk9Vylbm4q
ITApgJeu/2Al6DUWcW/YGvI/4GNUBKaahlmPWnQp26jYVXC62zb4nYQ96vcVrMcBubQsNC9UBJf3
SdRfZqr6KyvDd0/v78CQDlthLH5pATzhPhbJT00dYcCi8dfDQNMTBVZATH4KDQPBqTqgbGBBuQYf
pCjFvlLoP6h6/kxz0jEb5agV8b0lF/i2CqKw9/r83mjFl6hPj3qYHrVJFSNRoejnhdyvYAuWNjIc
1lrjGbWy1O6m8lo0XvSjp3hr3O3v/bj9GVs+P0utWLH0+7LcvE2y8DhmOTRvKcf+wA3VTaQqF53c
Pcm+cWOawRtdQDDqdfgQ1DEabh0NOJbRUZMbwEwS+yPvQ2oOpXwfWupzkqCtZ/Y3slo1Dsp1yNM1
b6Sg7qrsRsr+9NYogyLhgfhD4ooPeh7sjZJN0IbqROc1nvxMvw413kZD6K29Wn/Os5aWbNbZHNHg
cgy42OaAFMfEklgFvSU5vdrXjmfwwGpTJb1J01+8YYdbRE/rSc3mtQyJ6AsRO0FjmPEYwppVEqqS
KIquoqS79tECUzW2VzjcpVma2r7cXYm9e+xq665XJ1U3o961WrnhPActlmrX1aD+iGKPTnEIx1VT
HqyhpUuvtMdMiHZqjKaIUZa/MjFD9gCH4HGiV4/A8FX3wF9yxOx6HfvuW8TqWxU99ZtAvIw8ydHT
dEs5E2K8FKKCF9xkOlQlPYL8226rUrryx/CPoEZXAYjwVZJ0iDImwptsQayXjeTJDD2KMhVdZuRo
JsGB7r4cEFjRU1yX8btDN6eyDvihWyshUd+h/9JKF9TLyE9pVEZlh1JpKa0MazzGVNquxLSwHCVI
d243XPaD9Sz18h0m5PetNwLGcK+7XHXCuHmIJLlBCzFHiaktD1FfbK1ufCv95lep9beI1v4IEcZZ
l119nyPRoATI7QpBtwFEg2ZF40JN7ziNx1J/SsYyXpl1tBU9fH+TEkVGRDcq07rXgu6IFf2xtPLL
wpd3+uhfyi0iLiHZ3FUmmEfw9+hK6pcRaidCSo1KMZ+TzvCRiwiQkU2HcS0J/ZFdBylqbHA7zeGY
izLHP7IgiCrIkWILYcl5iurTqh3iP7JUI2vSNs9CrdI4y2R9UwTmJpDbdWqhreBLf4zCFO22Lt5K
T4J8LdfDunUFvIniIT64SKDQPka5yZhYz2FevGleFe7KWrzFA/w6MZBstaqDm6BD5BWxbbSjvK90
BWXkDJq1pYBOa5sO8EKJYLTI5bKS5NC7igRkmi0p+8lltBoL+dk1jMsy17eJNsqrqjR3UYUUn9FX
P/xucNApcuLG2MT18EswpGvIj9eqgXaVoYw3RakjggQCkuZ0zAsJSOcQbqQSoRWvBmMwoqDQBMF4
GCXjpk08srFKZieHw42KknNWBa+NCGRYyvq7shwoSgbmjz629p5WsOl846kz60PkZrClsgb5DDG+
RY4IVkqBogWiLeswzNAsmRTzLCu3wUa/eazui8LyU5lyhoYSQKO0KzCz3VU5eO1VrKDpk46ddD90
Luq1BoI+A4IsCAfEm6rjJFbcCJGx0LgvFGrSmgtXqh6DZ7lKXSQxsnFnIu22TeRyN5iBLavp78Ds
fuWldxCk9CmOowPCiXvywstIrTaNlV6b1ciHMSC6ZV0BBsFrqmxnDGAPhlJM7dpE6E2sX/U2US5M
n7NWEdHK8QNPXgklclaBP+RXRR8i9CkK9dpKQZtIevWo1uUN8iPDc2a61go6EfocKjtf9nFP/j5l
m5LLLxkbvSbxwwqVs5ba9az+Fcj65HQNjmzyLZto0ONB3Sy3nk/KD1MY8J0016kWQ6D9muMacReX
I+VEm8++ykfJAeu8lHxO+f/JUD7FmFWEBrWRgnCKMTkw8aYGnB9cCluk5i6W6jan/cHZeGZ1hAD1
tZ76ApgsPNWGI31Qm2vdzi6R+QIhipHbwjyd1gxmEWelotyTeg5IJircBzvjwl8L9vQShNh0WCQe
nJ0tsBjy5JZMjWL2IvFaKNAJaTajk9DLphfZeQdvq20nD231eajBDPHcX32/FD9a4ycTCHME925Y
1iKw9S81qrwbY44aHdxdTglbCG2ewHsNkHUzVvYooVgrVcdJq0eolhQQTt4O09f9FHpWJQkMORFJ
zC1efMYqv4nX7ro4jCseACu23Sa8SA/DTltqwS5Fne2KrBoDL+oZ8LT5xr1iruKNv0b+woHYve32
1T0kXZhqCy/ps3ueNgGWcoZGcWP2kK5bCc4CVpqE9XbRAQFdZ9rzi2Wus8voU5zZ2aKYkdKk0B6o
n2SYseMgsTXzFajYNWLLt8Ha2i/52p+CVT/m8e+hzZYQdPahzQ1CmlfmI5LG5UrjqbBJNyC0bsDs
vUjbnHZCAzR1Xa2TfUAyuhqv/IOyF24WT6ST5/Ds18xWFQYHTeFjEc0+Ki/rfbyJriqgC4OyQvsL
hP1acsQd+H/oFPQrl/pzJ0WkKTr6FqCiTbbxvD8XyCGTXAsIulFrtLtE2uRmsWt98a3zgh9jb95+
v3/PTvff8ebYkDQthjExEJAL0wcfo4HRfPo+wLQdTs6HTwFm61bOhaAqFAJ4mIMMxUtf3HTZQonx
JAZFBLpOk2AHnJwTv5ahliItTHr6M9FroiP3hwrt/ffDOEPH/XrnzsYRBkKmd2SPiNAYO0Erud2F
ErBhAdXDCLI/SdE5g5XY1STk6IWosY3C22gGF10pBLytkSLqxfGG9/XSFXr2QPr0hWc71mgyJGx8
ehBTdwqp1fBH/xA4VMtXyCi11G66fbahdrN0uS3FnW1bRR7lVhhYqtoKme4LxJY3zXaCC6gAUqIH
TOC5VRcxEafdgK87RJvtT0TIk64JGS4aMECdV+kvcBFbMKDr9qlm2JGjg7LeqGsEHX9U+aq4j64r
cbXUyvq42L5b2LN7oGpKV801FjaaDVvdqUB+Fwfj0ju62/JG29PcalY0LChFIuSQPGrHmhVw0MqV
sDU35a38axJ2kJzm+l/4RmfPMOBlUNCAJ53QYmrkyqj7841K5ECQXynhWPEPaEzBsb1scSvZKTvf
X70jIL6tnwJlZfyRnlBWat+kP9UeT7l1tdCxP9mjH9P290+apUKRFESSMq3S3vyJuoSCQUSg7r7f
pP+PtTFRIPkv3fXZnAxp5XcJTgof2WQ2rrKjDjAfq5Ls6Nueg5PZvdgA6sN3xMZ8g8fGZX4rLnLo
zx2q4CzwX8IolRrxbGeM3B/pWPrAdoCtFCjVpea/DZjhc34OMdsFsSu7fS0xUvMqTmxvh6ghWCRz
3aDL4vxrkihn+KVfY86+rmrUBb1VNvyUqyO0p+3Cjbum5vgymSKru+g+vFpKDs6m0OCLJwCaAsR3
DrpKolD2EFmcwITUbtewA3cyHsj0cLaLsU6aFdNH/RRrtkZjS3HVUieWeJgwDOG14bQggfJlfY7p
TJ4fHoCnubJA2KL6NPuUeYcEWjZBMsO9fzPhTXlmHibLyNxeZnefffh8jjad5J/a7mYscjuaHwBQ
rGOCkeZIyFPkvQZVdpzIyPnVIlLxXCIj0RuBoWfq8gnMCbJ3WPc9sGXr3tyKjupgfLMRnOluQH3p
aXyaVFayiyXjyI9H6cmX/RR3tjHCkYK7OMUdDglWPavB6Ted411MqEXliAKzt8Xhd6M8+Q4Ej228
PUQ3sSMsY0PPHQKAXzkDcAjVTl7POAUNYShQpKwcd5ujhfo0meFS0JsA+f1rtA6jRX20s1sUNBtw
ASA4NMJmWQqipAXiDow+vNQP1V23newbxy0yu3tx7V5Ea2u9uGvOD/TvmLP8Q6/Kqg7kCaCOIlRG
a1xaY5XGYyywVXOLKdLGd5ay9HOvIRWTCjBNVEJOHru9UCYhFZopCfB2fwvB/UevoYndLZu6Qhlk
fpJDdm78bgL+T30xcrp9dAiu1FXHS2+yKBfW/pLazHQ3zNevpkwXtyiTzs55bGmDl6lkZQD0Vi2y
fqBdAyithpNlgD49ClHOPxO5/09j/W94MJ8SiPVb/fZfv1MAKMPxLfn9f/77oSmj6oPDar8F71n1
X/sqhtFafeWy8lf8k8tqSP+ghkKfEiEXADOf2ayG/A9O8wnuiKXnP4mu/2SzytI/4CirMloQvOpg
S/MX/pPOyh9xoXE6quBQ5YkK8O9w/uXZRkRpZQJpoy/D8kFKYF4icHmL4D9VG46gwLQfHzzDWrVY
HLkAemOv2g4VksLlw1jsOjj7afDQ47JVdu/jZFMmtI+K8tBU1N9Gb+ciDe5a+boafxftk+IvbqzZ
Mj/5rbNDQ2jQsZNwQXHEA9K1GLwdJqWz8GgdPHAhwSLudY52Owk4y8n4XFoWFwSsHOu9AyrohBud
dKmt0BlK1qm9BN6Wp7P2007+KyI8FiaDO+fkKQ9EQWqTqjOcGrnnlfinfvEfSlQrrYycqcJPt9t3
14g6H913KmdrPrj9aTXf/BXqM934/Jj//gXzx73Z6pC0rBY7iiRwRp97l6J/pz/01YPq7upaX7fF
ZY0YNwalRhBuEzH7j34CqxuNPoqSJyJPfZVFpQeky9HKg8ZrTI3w+kNPc1X15SpDu9XL6uexFFaC
at1F+tUw5HjAddVCFWKWjXzMBW0FHKKA74PQmeVbIkqsoPdHtkYsolJAPoKsAq1aJOJx7sKhY+HL
L8WbZVyiQENugI7s1JtxIzrUYmnLvAaIMk4cHwFlakrO7ZW3XprzaSDzRSepljldi0AgT15AJUAJ
P9YMRy1+DcnPTvtTqvffD2529/71LT+FmI1NCGQALZ5uOFb1YmU4tqXDqhARZG9A3VW/1ZAiSBtv
vg+qz3Lzv6IiKYp4ijFRBWb7F7scHIwhHjtl2+xi2pBVAc9PGerXWJ0gALp1XZWvxdg4fWqiuC/u
0/i6ip+VstjKgWqXqCRXWoBjV77CusjtHvpefRJG2MpcGRicNCNemFnT2FXNi0qrkneAMXvB1O1O
VR/b+n2U3M0oUwstIOBh48VrWpRKJw6TvTg80+juuv4gdQVqHKZ5UbY0jAJJueuG8kYcMUSQx/Z6
FIRX0YAILuRvgu/fdqq5A4+APYi5arto10Tefef5fwINReRaNRdK5mfPJPIYCZ0gnqYnoPOgq1Gn
LmTDKczx2BURTm2vKW6AMTrUPpYE3YgLoY9+VuNf58HgeGW1a7vkGrrxPixVbAy8ByOobyMQL4V8
F8l0FZCc/n6uP1oV80Uss3qBWzLRMG2+vlcogXrg5jmrCzm3C8wZPNTnKrna6UrKCYLdRHRjeeK4
crNjXuKkJ/+RRuhBynuCR2oivapIBIujZvflfcYopHo4VPW46WU0VKr+Ig6ax3YAbVC4G08FqdCu
vh/Bue2PWBhESaC1mqzPjhvfUiOhkprJAede6n5J9ZVu8oOgz8fp0gl77tb/HGu2HTGdSSqtIVb7
Lh5KpEPhZ9p4ahlXrYOfHrxf7+f3o5vXQj/2IlixqQPJsxKh39n8dAHQIZlVRH9b2XRbdduvJ5HJ
5PdUVom0jwIEBpHb7+NqU1IwXxeoWYJWJqPSwMZ+jStJfV/7kLMcry83TXhdgP2V8ZPwxmDXDNTR
EGtBRLVFFSDKH6XwDorrZanqB7N6dfvE0cQQVXJp16rIqFbDZTcqzii6E5L2UcHORxK2RpJjAYLA
kI87Z4crBwLrFRrBjYGcjpw4uviIE96FPKQ2Da7GpuJEgS9Ax6wTs43uy1dmnq/AHP0ZA8zfOEn8
DI/TRopXsF2nq+YCBXPMe8fmZy1KCwWwOdZ2mhk40BDARR0EGN/q6xfy1W6wGkVynf+tloDia1f1
yqJgEl0vPlbOHMqEs8iFEbqCozdb52AhGl9pRtfR0VOOFH2LmYYdBAFAL+0+lB7C3L+1jOZC0NqF
AthHmXe2Fr6Eni37OlESVLp9C9R9eFCt+M4YUxKJDA+uoL21hj9JZPww+/rBbbJj6Wd7LK52MZ4g
bv9GOrRT8tRGFn3V1MraG8RNX1sXpihu3TjdxSOCwqqxG1tx7VXaPgD73g7RakRSwwLv0l1L0bAf
YzxGY9WBL+34avZrUOkHeDGmsi1wIUXxMLShBmmaOdZgys6tvZ1Wt4ckjLcaFqpBbIBwK9dxeZc2
T51wjWlHj6Lu93tmTjf7a0WQecH5Uri053tG6X0TOQOcwmUssf0hWUtK6vRWs5WH0o7lGpyEildG
i6gvGhfuvSiCFjOFFcZ35GGZo5Tog7ijA77mMsoWmwhnkuRJQkqZitVIgc4TM0E2G6uWFeTA0wy9
fyQlNAywNA8jHAUkUL8rxuxaLYZjY1wBXl4oSk+LZL6IPkefLSL8euimN0TnBsl6J8pfS/82FRZ2
5ZkTmr68CcYVUT7U4mbH1tDnmdr5uuu4QX5bmL+7dqkBdiYlY8tTuzRQjztlykbQvuowUfG/oRyi
7KJtt5maw0u6+PPy0sdi+hxnOqA/FRK7vJNbD18IJ2uTVfDsKtpLpVVrYGJrtUSRNvstNoVdNvva
uhSlfhMO7UXevPeBsbCsz6S5DBgao0Kd//RtlVmRlNfCSBdc0hFQ+yX6eFQUC/fNmVv8c5D580kJ
cjWTQKLCmTDWfoJ1La5xhfUnCN7q9j9YI1O9bpLuoBCgz9aI2/c5JSi2aRzepemLFi+pvs4Lo3/N
3d8RjOks/zR3Sd73OCV5fLI1JToUUpErISe1+XJTMXgqatV32R4mjZ0/jY68o2kW/KptXHxC1He/
P5bObQnZ0FmurNZTKnUhCa2WkYI5UCY2E6QuixZS3bNXoTKlIcD0TaQsZqVQjKF7UStSi6sQWbq/
qoT6PeKzkxqA8J88vJCj/jvcbGs0rTjqyCFZThQjfC3ghAfQW5aazfcf7tzC5yDnOW2qVKHm7RAg
qpVgJS3XHlMYVa+V8BPs1sLuksSlMLNOSCNPzglDaTlBij+RdjWKRxFZSIgm9zS8bwursWUXdLSG
cXi56cHIliFW2CpKPlgCdkmHfyXCTzCR/DBe43i8jjPpKpetzdjQDQ1eYk1eeVHxbHTdRaulxgrL
+hCcZPqcJ+IGnr2Bt1y3dasMH6W6vh0apcCT13zXgfDLELUN/VmRiuuAFhjYcrzsp5eo39odnNoV
sgyXbS+FK1PTbBFJyRR3IcvHUAxIoZRjX1ngI9qi+uyjHo7VnZd7F6WFzbX+Lg4vQ5dtNFShSRaF
e8NAOQyrHt+TAWTn69otAaKkKaZBwhazQEeQcBnMtOAAzt1uA+kY+Zpd5EiwpgBUohady2IlDsJ1
3vuTZSu4Su9yzCU8YtUdiMRNmenU4ZLsiCPwbx/sOhUlBIN2gfpbcN9NifePFq4kzK8UgMy5wXDq
eK/K0To2xpvv19e5Mw/F+IkSiKCY9lFS+nRKlHVedYk38Lozq9sQUGRX8ZRgSZd6fteU/34pYTr0
eIuiVzQpHXw9k9w0rzhiFU5Yl/y4xmWyiFZ+98vLw3U4bjvreWx/fD/AsysbyCSWK2BGTtoyPgWp
SjR810mN98B47uN7nzfj9zHmJLSPsxbdCl1HG5P7krrul7M2UzzqqTk3RzD5mQuC9sPTYA7X2F2i
AKaQdupYFg0YOvSWu1G84SEaYMOBbU/0P7V0MNKfQS4y3eECUubsDY5vjsTdCaiTb//1l8lKUiPc
1mDBQg/Xu8AtO7PHZximsKfxitwr4FgBOi18kA+16nmiBUQFEcgpPTkpS7VmUUttJVqOa2i2R8EI
Cshd5QH4BE2sypWCi1TxjujYTZzwBymV6wJfrlQZ10pB807aKXG1LsM3IdR4h0lXaZ1vLO/dTAvb
BdTo1dJKEoN1Imm7QCOztywnbbHeVrC4FjxkUFEmC4r8thog7gDxlUT3sulqKlUeRunxo2blf0YE
vYLmuuF/2gbXCaQk0zq4OhaheJpN7lqBmjpqfh9wwlBgwmr7VsjzQ2kETp3EN33HazKR9kqi7rL6
odLo4AT4X32/ts6krFRGqPKDcpjUt2ZLK5FKlLB0jWRSeo3xQRus8iDk6CQF48JVM53xJ3P2VwdT
E8UPUc/PCcNoASpiyVpObDwm/kur0k1szYvYGm3czH1PWRjZuSTWwJlo6hhP/5yNjGerqefT0dOp
2HZa6S7IhMdRfBiVyh509a4f9b0iCAtH0LlMhCyS4wfZbECGs1qGHiJ+r3qVBW6fel7NbqWH+f2U
fXQJ518SywoTPWYubviCXzdd2oQBfA5itCpESPe2KSBhRq+tusPAzI+r5zDHTTrDFDhiLauTUmIx
CpixBt11uW/TFrvJshdWPTRwPTMVRyr+VKLPFezvJ7HgRsfUozQw9L2T0mHTpg0gyo4F6mMcjeeu
QXkzUOzvR0Wr9cwC4U0zVZnR4kD+5uuwokItcTuVLKcPxMdQyK+GFq+sFjljIdMerVC57cax3pQ9
lnX8v1fVKOLqqZiYjnr+RaogK1QWUGCChj5U2JlryU235hjiA6jfIwDrdNZrlkaPUOuOcVeto0y1
Q3nglRNV5tZovAhQIQL8JjCrIv3lxXt4LxeYuLdO6un3zXjjdebexUC8Hbu13waOPkSXTVr/rqT+
3qxp/hgd0of47fXyNta7Nbf4U5/mgF4z6QC10BHDn5m7rzDF1d1buTZ3etpPtKkGKpQ7ahutq49B
OF4mQeRUBb7IbdzleAziKBNBScoMfrWPX0hKkUGw1qUAt00xRjvSL9P2tVdkDKblZKUn3HcGWnJV
ugU0vg7VYCOPxSZw+QjGeIjlbj9qOBaSZI1leVEmjS3i4JzDeTHk5n7A8lvAb1fteTh7iG4LVXkV
CJObK1ysn13j7r1KuQhyzCdydWWObyHKjz3LUI7AQkHs6sSSSkWH3vdtHgDWxJnZjdQbueiwe0yP
8iAe9LZSNkJSCttCNW7UIboXvADTFRdgsOjZWZPcGIEA9wMMeNw+dTh1Bnn5jGhAY2fWdd+Yz/Xo
A4jq6APFRnoM5OZpwOtnUwu4Xnvd8KJZLv+CV6IUiq+ZyQOlHJWfoOyyddxoR1WEVTToccdZj2Qn
yuYXpUs61Ej6Syslm0SuXqFLubvKoAJWtNdiFz4UWbzRqzhe+SL3Wl1q6wJW6VqOqcFkhiuTOVap
3TfaVVNJdh6H14mrbgy/2sPu2nhpe6f2w0tt9LejAlqGtNboE3JS8wp6BM7x1hFi7jYNvF0epRu1
rA+VHly1unIJSgEt/tS6CBW03az+VpKa2zIrn3xd+iF18U0gdBuIg8glGnKH7XKf2KnSHMbof0j7
ruVYkbXLJyICl5hbXPkqSSV/Q2yZnZC4TEjs089iz8R/JFShmjNz1Rfdra+ANJ9ZJnlx7JxFQtIr
VdGlMxYzamc+h0BBMeYt/TW9i2tuxir6g/Q4o8jrXR9pobm7JmBgXGoMfo2zqB9gqtJprEaclqPI
NG55afzVshZvADe6YBnmoaD6QEV1NTiwvZYHp7236upJNPJJ0+muG4y7TA53WqffdHQMTPPMq/Yu
G93XibvIFSm/k0X50hQlVoSE9uZITSie6naUVeO1JtqFnNFAmwg6DHB2sH/g+RJmuBwsIJzfyZ0J
Xn/fHzXj+PtxejGGMZf/s4LxD9FDxRiF0QwDGgADO5h9s7aRKeV2+98X3rMzhY1IsBtAL/37Amic
Ip3EAKfkAryqltyhmrly212aDnwLsbgWLCYUgDAVJ+wigPhxsrOoO+nCg1pd0IUwrW3rsIbNqZ+e
r00/Lyzvr6GdRY+DlkMOTEEf4zYs/aZ8oB0s7kXZvZRD+VCSeEtkHuhyuqYWde2Zl7qrsnaLwazQ
jbbFWk/8MZwRUNjN6x77GgzId2sWKQHaTL/7fdlcSF++PbH+/XuSqtCMvETnTweRcKr3Tfv0e4BL
fZRvERYJEhe2XeZFhY5DUfuTaYVp/uEYg59m742N4z6JemebDv2mK0Ds7K8koVfDzy/gy4k1Kg4Z
oBaEyuEgN+4uu5098Ua0NzOkGVdhIv/6zYtU7dvTLpLQlBt5C+poHGoVJr2cw8i5PE9ECxpHXdf0
Jp1AQ0G2Hxol2gCaxEgPI2NiFjuYZ98UyAtIF59SWAGPFnokuFmSQt6qSuvFsnqGw/gtZO5OVnqX
UX2d6eVGg+MwjdnJ6fOdNjwJ1/FVJ7sxh+ydTTZYlC1Tce+fSUtvahsSKtBFcF0YY+jwl487qAfY
ARxEryR3/+r8397DXIZ8ee0WUbSRtIYTSnOISu1tEtCKMaBJAH8Klm9H2FlbKkzmUwxZm5OMj43U
rhxVl0/E/zmqnMVdpZkZJcX8KbJKW9WcI3uOoyK/pmN8OcysPgHXFiToiy9uapJjSILGnQQHfzDh
iQK9C+Xv77tofl0/Xqep487VNQIJ88UmqqUTO3UzuKFaa2EC9SJh1KENRgAfrt29SzWYufkAUhww
ZbMgMprji/O3aa1k6AfcvfrBPs9qtjQUyhryHv4QonT4OwOs8lVDvWu9o8uRrbmSAuwVWk2Lw8hp
6zHt0Y0NySleYZ0E6QF+60eCkfTsgg63WeqjFyago3BlvV58v/BVxMqHNifu0O/L1VbKQbYVRixT
VR4nTD5MJXK7l0ErrgS6eB6hpQPvCsBQgAldvF2HVgmAdqi/IZkRTNgghvlJLShPWPCRNEbfHcDG
ZqA/qk9G8aa5n78vpP9dVS2X0pcfsOzjG+boTA0c7EPUqU2DKnEs7PtJ1/YGdzARh5hbCYHxlLwq
FFPLfJe2U8hbKLso4hZIbfTVtGMzWId8NB/QgdxRg0RMdzalNE5aOWypCyGMGL5BAM1A9PqUWunZ
mvSDZmQnIaG4kT2UGQlkr2xynP8jKPZQbvBgpLzDJNgvu+4eoqV7Jb9v0uncp/Jo5G4AsC6058n7
1JWvnXszZuYtOOs+lRCCK93Cc1IeODWmER2S4Do1YS7P793e3NoWZB/KTH5kNMSqFkHqQqS5K9TG
s6CFMxpgxZdWhgZPg2JAW7cxzIXz8baTcPCo8+dEWqGujFFsQs2j4ACA20R7i6EEAblCcM/BkGnN
cza+q+DJtGQ41Faz1jn8JQmKZ+63o9g2Vdz7Ja+Omi5DVXaBAHUl04FzTs4tnHhKjC9jtiJqvZ9G
yyeARfQdgXs0u9UojJW2A56+d+tQU7NVqXKUaMXt5CrHKSFnsACPvBLnopFzupwHA7vJe+iZKNCm
kPUh42t7wEghqX07cT2N4F8503as45Mqx9sYrF5ZwFpZgfR9F0PNoHJBSSszjJzNOFlDLcZAxwxm
8kJAtJaaHrSLUP3s03TPQF1XZHGTN9XZrUbPdV6M0dywwv1bSx2jcRaygpwTB3brqh4IdbxpKu1B
srGMmmkIh+nB0VsMiswIl8WtY9M34B13peOssjKJZAzPA8Hxa6B4cQLXH/RYDed31drbRoHyjdQc
OE0VbFtVkNfhUn0jrMQkGBLK45ta0GctHbhndOU+YZs+poci+8j1z7Ht4UMxeKOySWvYCuVWWE7E
s9IbZfwUKSCFVSgm4Vsx99FMznqsjhYCE8mOd8q2EmwN2RRIq43Ma0oB1yZYA8BYknG2Ys0Y5jq+
kG7wedIRTBoL+sY5DvA3wvly0xPnj8PvOTwBqJZtbab7lLYegTgfHT9qBdMsYP3rLnlV+AoLe1cY
T/Dn2Gci8+PsjwDxSzFXAJ14SgrgCNnFXA0rXQZFBSIG+wPhjH1aSBKWgjzbiXyB7M8xl0WoWJhk
JOBzCx3VkOVpVrtR+Lkq8YrN9z6rt3nGdyjhnzqhfGLi8qAkvY+DZc/rRw6dB0W3oPZR3ogUP6wp
YYwxPRBYPpSU3qMHEVpEvmc4MpSM3Wh4nRA+RdEN+SdiHSCIAPKaJUInJ6vGaLwJ9bTMIqU3to3D
4dQFREs1nIzyXoU9uwdBkIekV6NKgwEeg4JHHHGMMNo4C2OHRga5B2tcIF9twAl1k9U4WOeBTOea
jnfjCOpiWUFRW8D4gtr6bojNTWalAYAvEZzS0SV77hvtFZYyBzJ2/kDQNi+nmynuvN4AkxWCPwZz
bwCR3Eg7exITC1FThjphu36Mb1Wd7lHF4fvxgMksCbAC962UL5SJO+hNrKwESH9NWF7Osmeh5CtI
gmxZ3IUZg4gXLplCmTAbxQzBSMobkta3hSBbRWJ2AUmkk3TMh0F575tsB6WvIjCo2IpRe8pr+mTV
7MigTKm1xsop+qBj5Aayxydj6PykTsJCc89ZDYvp0bPV/t7Klc8uNW6YaYZa9lphNJZbaJ+lVoyu
GYFdqX2QlD1WpF9RozqSZLrB0COqrS5ihuZ1irXL3OrDyt1VnTRr134Y8hYo3A5luVTsjdLORi6v
IK++OzlK6Qz9MCS43NgZth1QA2ou/bSBPzV4lAB/jKLfCdquLRmvrR6nb6seJpJ8gI22ASwQqjWN
l1eAXvalV7e2N1SWlwzjDnOMWhkwH9S9LgNsT6SB6daRMeYhhdCIxl7htV3j/JFAPxabzLnXKczS
MEGFrB1maSC1YvTOdeysmp9VrVyb7jMT8U53ZoyieatQ9pw276Vd38pSh56VtiHNW1eIc1IqGwP+
b9CB8pCyBwqDwFVFX7ocNw8rrcAu1QAqLCGATCFVUVvkDGO9BJsRA8vBgE7Vh4akV1hY9U0cisLE
a8DUpBcvsZHttSF7mBtpdQwve/kHU9FtEj9YOXTnYUc8qmOUdA5qUKhpA6kWg5/LrXPJcHxIEJJc
MKLsOKC68dRqWdDyMWgyCJqlfIMDPUh7cUjLh4w/NzAMSXRAkKDbJacmzAW2xaGjEDYajUBTOZbS
tC0N51xlwyd26lQY69Q1orgw7mC9p3i/5yGX6k4Q1yDZZhrzgGuR0Ma1UjGZmkpYWPfo1Y3XVCMv
9Jbhh/6fv78o+5ymovbUoeqM+zshge9tsNjjR3sswp5fQyFdKgG+BluUAIqaU5tleJgE1sPFfT2d
rGtwhGvva1FP9ZMNr74YSCPmvCntuWmvteN/BPhntmA7M/JvhlUs8lL444xZqyAAITB3MLhPkiup
58+p5vcQ7qK7goOh16sCITooXHTC3lEVumsKbcMMzJIc/tStpkAeCnqbFja1ZXgcdTuH3HSVeEWL
tkGhn+veejQV5VrB+o8X9S0tXvy4xYwFGaM5mBi74jio3lnL7ona52GMDDaQSqWs887AkN1o7lGh
+BLpELeHh7gboqwo/UqL1yTXNjzmB9AEPG1UAXrbqoCxa6zbkcbxdSvHVeYANQ6qyPSaQD+oVaH9
Jk/SNTFSxB/l+0kQLy16r0CdPr1Y2VGKCXaO9JAmBCjVM8sgFqARz8a+7mCaY8JYxSGK15EUfnDN
H1fos7sKOhvGXwOqccoweJ2dQHcCfHoISvXbGSqRSBpxow9KNNVk/dgj4Zj6dm2iESF0qPF96Hni
KXJjdz6Fe3Q8dCFujnBqqlXV20EHaKZQI92Gb4WZig2bdF9peOAO2QpzspPqDnC37DO/oXC4UcxI
b6C2lQiA+w1oIw7AxXZektthUg9+PiIN0dTwvzxdUInP1jMwLkWb8gcaShWjqeVsPl2ys0Puobt4
pYxb6h6jkwtEkAX2oAtQ3s+xX+eOzFGZje3iAR2kIaODnDBgGJXpuZByKfYUrGrwgvR9RVfQaFwp
QX7lN1zYsUDqghyKCdoFDiNU7PSGVTGNZqBKrt0PWvffR5j7DdDmARYBbPhFB8XIJlWvTUSwVczR
23JrwBz49y91sfMJdCNm0iDXgAK3OBT6lhsp7kbMo9sHRSkeBmodYdPmQekbrTATSJuj2bGw4tUr
ut5+PFrojNUACWcY55drsDmu/aILc2twBv7zixYnQekI3e1btLjF3+QeRR1EV1f9gYazMIUM2bF4
6ffxaQwgJbb5/WVcvEcAwpxduwH+MBeRO0ITN7HR/9DqBk25zDPEk5mNV77qP3mvb0cdGjyAyv5P
mEWzo+yNGqqYaEFQZIn/2NX2U7eBSLQNwQM4dmwL+EiURVDdl0NQP+oektWrndKft8HiVxjfWy5l
YVm8iAHhQzlOTpjHRtrORal3Hlt0vjMf2v8oIUk46zzHoVNdOSKWwgD/2lxf38K8vb50KG3gp6H1
jgxh3M5NrtkHZ/DJ9p92xfr373ppnPXtjc8f/kussso12Noh1hDncCq3C3HQhv4JBoL3Hb3JZ2VI
Gwp6bfvKjGHDtfyVq9qzWwJ9r/dtH7Q2qgpt9E3MBiAyeq/XYuM6aeJlsNIiFl9TMj6Iqjlrhbzn
jD2a7eA5nXlMjK7xdJZc2yPXVuoiHSG52tn1iI+nrCkERD2kvusSYg5xNJ6Kvf1Xx4l3bXcsZQj+
9xcDbwOWIOCnATHw/S12VqxMbY/6iWRuBOm+ifJt6fJ25k+c4FfqS6Hv2nRHcBHTdGfSN7UxHykI
Vb9/zp/NbYgEfT0XF0Mw6Mk7A5eYXJgra2v63bk8yfWspyVX4kW5CnadU69v+3URbpGaVaQarZ6k
ScQ2cCWEXJ+x+r+R7vqRMn8P849B92WR6hXF0DjDU7kjrJrUxAhJ1UfwO3wCZyRwizq68hp/DHkX
ARfHXZMbPDdGXC9p6650tQ8cfNBu4AdrgjYPISvbTPdSec9BIfg99Ly3f3mjP9q9OWl1t8OjOrT3
W/2YuW+/B7i8RHRczAa6vOBsL65O224zq88z2DsBnEyTE3xQfbd2o2zG1lQvU2yEQ7EvKAnVWKLx
OEa5ya7t0vkI/fGYQBDqtolCy1UXu7QfISLstnhM4wRpay95FqsZqD35yt9yCxuEK2/1x6Ewf88v
4RbPrNYtUA0U4UBc9YhTAvjxlHTkyvWlXVo2gO1DGQTgIUwpFgc3xELRXHMQRnZkX5pwheWNX1XN
rqFpqFrnpBbgH0rk7T29smQvrRuQjcF7xGNizrd4QreCzL1iSgWw5k9HO+E/ufJw/4Yry09GYHs3
K7sAf7IEsZUN7HHslNIIV5cnuRI68lWBvrWGbEBl3cFMjZXbwvepa/fIiQBMNHAFVLk8xUU+rTNZ
+EYjV1IBGh9AOycH9MhNZChkvKkoqpXY8oT7odJjSqc76I7AKXXcIlU+gBsXEbQwOeaFAj68qvqH
d6998qd1/jaygLEHpJKnHujL7DHLeKgPcy1CwT9ydhT+9AN6CaZNXzH3u6JpcfGt6xCmRH8HXkdL
P8dBGvCFBUQIgq3SJ2Jvth9XduuVCP+W3Jejj/RWm/AWETCMKJAC0dB8sQLjFq7Wvu7pa3rS/ttU
D3uFQPBBJTNF9YcxXgfJF54MGuoHNMmnDi5eZrZxBb+ynn6O1BZxFkdAOWpcm1SsJ+LpWzuBrWEW
TjsKS1XTY8fuEQDVJ3bbr695qv6ccy0CL7ZKIV2LdiVDs9Yga9k7oLKOh7TLIWyGznr5Sdp8pSqg
OFtgPMSAildX9uql0+jrG15c0m5SpUzTUxqZgEpPIFOznAex/LyydC5dzl/DLC7ntqt12psJaiSr
e0gydSVcGfG0CVQbYyb0skv52JEJztEd/FOKO1WUm7w9aaRHB4H4ZFRWEsW/zd7M+qqTpn7hAvjy
45YMJC3JS26M+PpN6KzqDxsy21C466MpRMO9Ol3N0OaP+uP0Ak3QBj7ogn0wxNwhujzkNIKCfQQD
mr8sxQvJimd7dA5igg5nXa9RrldeWfwtumep0xXk10P0XHe8hM5FBkRjn93//o0urgR0ASChgQLT
WbKpRWImaVNjd2sSgNnci1mUx39/j/FTPGVe71+CLDYaBbgvc7oBy22VQbhoVjKCdNS99ZkHylEA
uDRzqclKA3lIXZd30PGDMeH2Oo8Iar2XPsKXX7LYeS0Z+za30GYD4x1TQP0AuYzHtk5e4TUfZnW5
t5UqEO1dn6t7aiuOPwzsrsGUT3QyMkywVhhMKMS5maq1YoEPPtL3xJGHdryzs88eAHp1rHyntQ7x
EOPETLpIUfVzCo2QokxfynoC2jVtYaFl5DsL/JV6LO7sIvFkX0YDUYMOHhGWkW5zjXuTAtEnB1ed
xGRWHnlRhCUI+25jrVqFRQlkzZuq8UvYn0xufBy7IkI/xlcbdMChdRpaMDmj+I+EMqztxi59Dof4
DH5FqaMd8toASwgMEd+RKvyetKkKAS/OoGbjiBUcG855A3343JZeZkHvXeSYtFD+0QwpkLks6AB2
C1zDzoMaaPV6ipx0XBkV/mhVUb8ZKhctvSS5txV5r2nytmgB+JlcaA3AUMR3bf6YswS8oVsurVUi
+B/8oNIbp07CZ95+yxxbCYoJVi2VfXJlfqxEdzMoI0jjWg06dAUClLVW1WGVsW4PINW6o5/g3YRF
on8Sm/q5Uh81V9kaOd6SXQTp9MbBwgU+PjCB6K3aDL3L0gep4EkryQvLm5DmLkgkaNCZrJIeKMeh
AXAssfI9U2lY4TTWMPQVvFrTQv00gZ5pWsDuYgzP5R+epm9Vb0UD1DEUZgVJkj+79duMi51SDEj1
F2ZrKzMnryangatzNFILr2GGR8w84ACet4M4tMVdga/dxMOqkC1o0A6s5UdgqPsNhr2e04qDHZNQ
Zt3BVkACA1Gt15sVF++FS24L/BQJ3zD0SrZDQ0M0qTA9tW6Gip+z0ogSU/PIQIDeg2UKG/rUGzV3
hVzfsyUspFgdDrl4K+IBnPOzCSSfVTwrg+3F3ccYtxjzKKu4ADRewYgUSHTLdDbAO95oogqrWXJm
UE7oDO70ZDxotSu8kUMvETQqa2qg6ovjLEGPlqhZRDPjLgZ2ETOZcwOepCpSP7bH97KbMAtth3sX
3C9AXiIVwFXfEjA5l6rfxPSvroFhzZRHU5newQl8cTCdqQE0huJXMOVGQJQ33R23tlDhs9pgkFdE
3FJ2faWvdYdFwPNFYHT4uQbxX7KFXnmWsnUMVZOxrs6GoezH3joRV/gDTSKV8GB0HaR8IJ0VaQBZ
QY/r44ZbesQ15stmAvxc3xbJAHnccs0bBc1G4anVFBTyIHooBWTDEW6XQVFoK9WE1SBWTT7+bcHB
48mIDZSgGqDrIrF2JuaojXHPjfre7qrnxij2emE9gFb63LjFWRHtJhFgtKUwqCXFOkdGn+XIfvnk
jRlmBKDKFBnmAk3l4zR5zppnbUgxqIfWckc3uegxsIdBjI5SHG4FWqP4tsDhAM4gBDWiycCGbXu4
mfzl5kfK80c9N/aQttqqaLxD/cezusyf8PFaDEEmiYljO4Bb1sP3oMIwlq1wu7wzB58KgIcC1IGp
uYP4MWAy8OihKjw+hjeTwLdEwRuSYL/FJRCOEnZhCpRaexKy5NM28m1moAMu8sjsHxJNh++KE6o8
DUaluu2GOuwK5+ByzBwkOxLAZri4bdHpl9QAdti1V27pQE1iSlS/AtaBWfWml92qU6APoVRbwbqo
68ZIZ81tkrmnvFEP+XCyK6CKckHCqQaUxhqCpHEApMU5BK7I3QAYmwcM6r5VJ4DY5ZVk7Ge3DRLL
6qwcA6LMv3/i0vqSYUtwLV2gMeY8tAvoThyc/2PviQZ9+PtVfCGZ/xZqToq+hILVj24IG7WfTW8a
CL84TAS/R/jZiVo8zVx4fwkxZoNeigRPEz+UKRzfORTc3VB5UEIcL6G+z6L/HpW3CDk/9deQSp6R
tNNoNLHplvF22zmfZjoczTIHoAEaNcpa5eNjN773CoR4GaVwe7T3TANf0K7CgQDzal+jXF2qxb+9
6zn1+vKr2masaSnxIvqthHQMi+S6j5Rtvr0m/3s10iK/Sjolb924Q2GMerXXnaDG3E3GJrSadeA1
kMs0NcAKY7oFvuRKsTb/7UVa++0pFxlVJYt53oSnNIxHFaRAF59BK0XIcff8vrIupKrfIi2KFhVQ
0hrWMXhKF5bSyl3JP2JyFW0+N9Z+Pg9sq10Lvpg/xmNZY2YDGfAum3AMISr1xNeYkG+sdQ/L3St7
5fJu/J9YS7hhSgosywG7sapvYFvtx8B9/f7OLnwdaCfCdwMkfcAdlwy8gWcS/RREGAggFmBKsey2
jNEKj68cYpcS67nxrMLs24Vy0XKx1yCBMoqP07gEgj4qoJvKs6N92JUIG2IcWO1e6XwYF5/tS8j5
33/ZX0hKx3Ew55AlhW5M8WaWyU1lvFAZZ4GldseYguasinVWx5GjzPteuVGAQmTU8FX1M81rZW1q
wL1kj5bBblq1/jBBH25MYDtFfkucJhgK47FXyXGwTHCnD71bRLEEZjKefCLbnYTO7AQDl6rSbzub
XNHhubSvTWhcgdeLmnHm935/Qiaa2HYZnnBk7X1JywA11JZSWNRXj6x/z5GTxSOwb3p/5d1eKtwd
wB00FcRK8kNVpbG7hlcaAmfZpoDXSGPtQUvtwYhT9U9pHRU1Wf++UC9sBZTGs1wFwNXuD7/4zmS2
pPP6GacBYreP47Wu86XV8jXA4o5gTHOUfJqwUix7pd0b5jPIkFbpXDmkLr25r2EW+6BiOiAL/45D
NX9XOi1QmkPjpCuZPjlt+tRp3Ied2e/vbmmYOQ/cv728xU4gfQbsPcWzxQl/6IXyUVvwyoo1j9fa
n84qthOQpENpAwgJk1QFMjPeBD88yeWxRkN0omxtCFQ8af9oTUBI1LIJO3YTa2M06hCdItUNhHoj
A6aZRr0FmGqbau+/P8PPMeDiGRb3iGIACeoOWADc7cK2+wtdwVWldOvUgN+onFovAcBxSoCFLI9u
PniKDcQ09AXsrZ5kgQ3NHGrdYuLtE+fRReJBfKWH6DdkxHqdwuoKpC/HuWmNDOBnoOGgTwGF9+j3
h7i2iBc3VF9bcFAc8QwN26JChyGgG/we4cId+O1LLzpqg4IrK6tx21YxBDRwpANZXOlvvwfR53Pl
lzvQXgyfCEvzamC4NdSt8twfq9cySl8N5pM31/YyaHwDXO4353hX++OT6kT6W3mr/L+MTKxZbtMh
qg55nuXEv4VAIQWFHiOw5KCYJ6i7pd3N70/6U7LBBGP8S4xFPpyYbqwYFVIWczXq21E5lwGLuA0h
dbFncGZtonnmfX0cdClL/hZ4cbTDqU/kxrzcR6vZDlW+ISN4e+yvlY1RkbjPZCxBABKl18QviQ4d
i6y6Vc18reI8ufIOLqzabz9leTJCyEfNOU4P4K7jYgW7yMTX1piu7LkdpHCsWNd+v7tGJ7yQMHyL
ujgondImdl0hqphmE06+z2G7mYxAowrcAONYryBidI1seqnUwuTIAOAAHm+auRyXVLRTa9rMUQFF
D6ZN9YCadtWA3foIJ4Irm/Wn1ua8uv4TbTk6UUgKH9U5mt2gAqBAlRXlDp5l7+C/PNuA80P+B6DI
6RbkSqBxqwClfumQbQYKu0aSbbzteu0PxlK+RL+gjMf7SpRzLesPRXEaRfoHtFo3gJfscWDQ/lXr
YITx65X1ceHM+fYUi9MA1pnGYMzrI32MV8O9/mmVYR4Vq85XbajFeorwklc3MD6uxL0wy0RcABqg
HWH8lGNKOs5gR4he7ZTCuSG2cPobaFKBjABKSkFkIEwWzUqQFoB4v8e+uCUsW0UHyyUmTF6+J14V
YwCXuToFvjhel/axMrTw/y/C4uAZBxvUfWjZRLaAXi4MSM3U/z3ChYQHJLX/PMPihBGT0SZpimfo
R7aSk1zz3vYZH33Hev090qV51rdQixME/rYW6BQIFR+yP+larNJVAuFxYPtYmK+ueQ1e/Dg29FEh
xgKw1hJ5B6FxfXAmvDqg4YjzlPXxla9/ccFjyc06YGCh/ZsbfiksSlaZcE40aQQQfwNRs6Z4jbMr
py70nn5esvjT/4mySBYY1IxHoI2RY1uEh8KyA5HZXqnUcCIlvulmoQNLAqn+qUC0S+zhs6sxJ5im
4eBCrgdZBsqsSNjwcGPnplPuFAKHY/5Ak1c7cw9QD9kPEFPOhQLD5785GAJ5d6cpH2njBOD4oY/5
2cTpiTrqDR85JF7Z7IbrO9yKTKPf5+iZ+6B4f+LXfcT5M0BNoMWmJ4e5J7tQdlPV+WZN11OZgXZQ
RlPZrKn1R6v1EKExNB8OReEkgc3T4tRDYCKY0iIPyiTB/34yejd0pjgi0DkzS+NeMMjjO0C9Gh8d
zcEcy/ESFC+t+Aa2n/5oJ7s+gS6ZziFBoHi1DqBI+qby/SjA61DrI5FPam16Wf2HEdtDa/yOT8lG
jE5kKt3J0iVQD7kDVSEotrhxHmpSrg0LnCFmwJDWYM+d4txCTGUTw3c6dzMdqF7CwjgmT0NWgexl
htlIrQAmkD5t1Ye0geRKIf+M1YQWk5G9avVe7zVP7/Tj0CRVmLvWc5syIyrwx16GafirGtwKE72z
PBBlYG6mOBugMR6Nhp5IKnelq9z1RNd9JAWwx363IZzM7c5zIZgrnbPe9ej0I2jd3ti1dmPDWr0B
fi0DKcdm/dodho0gEH6DSzs0zZLdLHkzOqIIE6iQqIW6hocqWqziT1wUb+Ah7QfL2Oi5fjs4NyDt
v5KR+42jr0y7u3dASRnR62w1Z01idJFGIJk76Me0Yh0T6wiaU1DVTahk+V7wM2vi1zwDaal7o84Q
qBRsWNi0FiqcjKpH2kBBDvZyPrEhEsvnocd4aiB9kjV7Nzu5CYtKfISxbUI77VbtkIa9Pu1y5M9T
mRwwqQ5qEy7pKEQcCMvTodwPvXo7OuCNGGJnVQ9GUfhTkq/NCZ/ZhtSQSDAlq3Z8TDcldwMHdQyZ
qN/n6QbuclEyxce4fyqwvfh0R9V4N6mHxJz8VLtpbVhPstMIWowFfZdewqUXMg4DJIqrgXPgw2dd
4s6XkAxqoE9CJmcn6d6VmzrDU5TVoTbSoLJAGGSqdZAm5hnkj1E9MS1eqVl9O4g0kgwejHa8a0bh
NZh7A/i00ytx6tWs8bpK1TzDgt10mTzDs5D43BrWRBuCBswYCRZNV95DgijkcHK0ACwhCrmp2xSr
BqI/sTPrQZAbBVbkZj3BAhsCRRp/x2gdTXxYnFsESE4Q/OzkaCtv6JhjxCgwOCBPXFG9st8yzNa4
2ryOLkiEtnoE+tnXMa0DQWjoi8jU4r1NHxuqBGN5I4m5qem7BAeTNI2fTakKJXiw6NWneWSgSuHV
sEGIqSeTfluZa97+oaz3cuSaKcznLZgEqxAKRHPlKakwhuywd/SmiYByDES/0pN7SB+I4U5N083Q
o6OJzBl2p3u1weQjkZ7ukreM4qpRuy2DL5zu8A1m2FCtgf5RC6lqZaskJJIZxTmFd2TJ0bcyIzAY
IP8Jx2mwNgvrNTM4pJCOoh18DVNXkhnRBA2b3+/JS3XVtyN/Ub11naKUPQeoL9/IDd9oQXtIIuue
hokGZ1WonrURdJICtHQAXioiem7hYdU+XctLzQtQBAgDAiwNNTOkwcuuYE31pLQFqh4VnMTYrg6o
jKkFHz/jNPHnugDyZlDXcAYLaJIElqbtRkyQhHD2VYfvK/5yjFFU62SmWtTaWIlG+ZBSMNBrSN2p
MGtVHzDy84AIw6T01uC3NrPfmSAW4AVgXtmxBTx1ha8eV+QxzmHSPrRtsa1iGUIQey8siD13GmSc
IGdlKuJGheCJwx0v1kcv06Yrn+UfeHNR7kIfee6SIllHTjHf1F/u+xYw4iEzgCE1Rxc/U0RTP1ie
FLha63hv6oe2vekKmPz9L/bOYzluLE3bt1LRe9TAmz9mZpEAEmnoRFKU2SAkioT3Hlf/P5BUUSSY
zZya9UR3RXdJQR7g4JjPvKZEulJCoyqkhyaauZOoXekQx1/PkyY+wocMnaAGu6MUwaVSikf0lW1F
vUO3eJdQOdTqnSAGi9IY5gVor13dqrTcYs+QkCwrjfuu0y5VOr+WPO4HBJltOdNyvMyF+0kIN4v9
etXl36BTbYr5hynQmDcOGR4bgBVgPUPnmvUE+XZDdFIp/iFJUbQbuX6odXK5p229xRME7W2Yyumn
nyv7/2yO/iWrxGX/8d//+Tj+v+CpeGNzdPctyts/HqL8EfOjn3ZHbfj0h1c/5d9+gHNsXtkdLb/q
t92RjjvRIu/P7sPAZbFW/dcfw1PT/te/BP5qccXCiwPRDFmi/vuvP37bHUnKn2hQ8xOL75kOWIes
4bfdkST/CeySn1vECykZs4j/euibX2u9Wf37K3ebJf14sSUoOIPPxMsFDU8NvseagkhpPe1joY6d
XMcAWhI/tQXZ6awTIlCGEYJdC/F5Ug/tkO4LofAGy/JezOPvR3r1CKtD6tcjLG8EOpfS91rYL2uN
ILaaLnbMy/4ice8T1EudR/VauJycj5pde5Yje9KXM6MuWdGbF1d1A7QuJkmknq/PglhFX76j+OUs
9qKyiy7lIfMiRHHQZPkenGV6nHxJ/DRxXwRPinL/6+EQxu/axpzgwRO2REF83dZIeQjiVv1JVKv+
WWbza05fDLcqFHe+XkJFZ7ipvKpgu5kFurf4mb8/iavM5s0oy0u/OE/nQdfyYBkFkSx8QCTbomUi
x+eusVWC+2aYVQKVYJXTpJDwnAIikkitqMUIwtQi9BFq9/03Oj0UzS2YDfCPjGXVvHgjPW7KKYdU
5qRRsZWa8EioiauzfBDFH++PtKyvN+uPATgZTATt1xrUauUbebYsiF/mez0t43D3v7IiZ4O/GGc1
efEoQGATmbxMzK6TsHStDNknci6jKLeDUty3KNH7kbgL6Ekqme4U5gcgjO6snyPXrqsHv74jtkPE
IgC737QO/awfjDIQcTW8VLaIQV22O+NSsutN/iH1zonZrMkHv0dTZZH/UFpe99Tq2MxipCwBwhU3
5X6xB0UA4QIGdIJzpDvsEaQ+s3jWReY3Q67KI1od9yidLGIX9uBamvuLUKV8sC6rPQCXxZLteI5v
8G9m9e/3XJ0sYirDgSIOYCEpWxMyKcSx9Gh4MFe6/4EH3Ml1a/w93OpkafvUtJKe4eL94pJg7pO9
4Mk7bf/+9lgXcN/M5epsSVJEAISJccSDsSUECnHCHFFXlj4m1+c8cc6902qPhCjyaOayVMRDsJN+
Oz9k23PI4NPDGDrqzTQ63rDLYTa2vSn+/FIAwQ6JNx8IL3fnhlFWdbNfUweqfimmEjqstauysUCp
xmCcsFe+CuqT0VJXhmBulOJtKusHS0mOY4lPVVR4Zfqlb+MjgLevRlPuWoHMMusRYJrc1kq2ljJv
qtE4TPqjlkDkrTDyMqtjEBo3skSEazRekwjOTAspE1TbIvEaRB2LlPvSEs/cNmuW7O/3UpH+sjRk
SqTVksgot3Q+1RoneuhcBJLA7t1Ju3BLUQ2tX7DtsPxAHeWXyff3F+PPw3h9WDOPCBtjALOEKq+v
BUlAmSf0mdFJ/tBZ0qYQgVVOMdYc2B5xjqZh+B3RUyQznmKjQlNJs/008UKfDCAVx+8CFHkNiy/8
zj29uDDBvqZUxEC22qWf2IL6GFGjKDCcKhN5X4zf/c5Ewaa8kOPiRusTDu3ysa0gzQetLSPTLYNJ
6E3sOuQHQTHvu2Fw4jR0Db2i1iRemv5iVaPtgjFchFo3oQKw2cRKSe8/GEZ42SCdo2JjWNM/nbVP
ATkLRZK9PrHPCrTOkKUKNPPC6KadlKh8TkqM0SYQrXsT0xsl6ZnxclObwp0ZRPchkNA5pGYWS07U
zxtrEM9kbmuAxM9P/+IDrBssYF2FnkURO3Op2JZ4IwaHfk63BqSnQf9ijN21jEWCKqvnBj4VJv6k
c1nQbghRVw2CrJl7KVRhpQ3oUSJRsAUHKd8gQgUlpn0KnLMyqctZs1pqnBCLYxsyd0jMro5z2Sj6
dmgZ0F8EW9hjqnmcaWrH1r0CjSyBJfP+4l4XK5a5hT+GuyZnjw7/fBXzSJav58bAiLInXHc6Eisb
VL6GCAHijfE52VWX/oXkIafdQ0BGfghg7674sThPY1l15go9cXS9epbVDZqb4dygkMBGU7qN6kP+
Ts5IxJ4eYVFkt1BHh3z0eiuLqZ/LUaoT4ckPU4KwanWuq3DqRuYl/h5Cfj1EGkhSLi1DqJ7vqXbi
Zpf+tnG0g7pLL5VzF+WJFfpqtNXnKxVJ0MJlNNHrHZGYo3oKPlYORZRNcy18OXsxnwiRX423+kTm
lKZdiME76RpK1ptadMYjvdXD+GB9lbGBTRxhn3zK2jPL9EQC9WrY1b4YgQjE1cCwMw4XRshZV0db
36eMqudelp7p2qyZLL82hWYiEEDsSGq+mtUUUdICcjwOme6l9thvpX11XDzIAUl8QKga4bpN9rF0
IzASmHP/gIN9Kd++vzF/EinfHAXLSYBKMSTIdfUu1K2mxcqTVya9EsJjXX2ZTLzgs+SehqITx8k1
CctBA7QoevAPQKo9p9K0S7Xa0cO7jD5LNXT7vhFv27CnWB5vIkpzfdXZHcDNkEw0DqSN4MOmLFGA
zlGVpEwL9pyYub9t0VSJg9YT28QuI7QRAt95/w2Xb/b2BXEiRJqbcGid+SfCXKfUdJlk9UOPC2Y3
HIdqPjPI6e24+B3+HmW1HXupTfGnM2NH/1DvtWPgLl5+07a8Wo6wcxBl+eQ6fTHaauFEfV2KU847
6dVDPzxotCyGTqbA2FICxDBKN1HO2jHHXh1nmH1ZhxLYkgiefwxHB6geZMhv8KV3cWx5ATJjsf4V
AJuIIM5QxvYY+o6sfhZT6cz+OhVwo8v99zSt9nXfBlNa4MHo1BREsmCzBKjWZbNHhey88MVaOubX
/nox2mo7y7JfzILGR+lwKu420W3+Y7xLdv1FtlhK7xcEOU0NMbUhxG8H1Cy9c0H/qWwN/wML+Rpd
E1XxZ9/2Ra4va5kvFT4v7H8d3AiFfidyBbtxuov5gJgcujV8BPsfr3jEvjAdIfqCHbg+VoJeD620
axJnNoAz0EwJMGIVo3PqJifWvLLQpxeILo7pbzyBjFLQC3UMU7K0do90Y+DSgtkoB8mlPXQe5fR2
IwO04XjmxUwJDMBq0ascU5IUEB936V1Np0lJkUvQzqzQt5HR60FWC1RGl9wSdGLAIexugYdvxpQW
evJVJupLas0zOUH+6ddiRIzHF/QBwdg6VmhV+NCBxIghVsmCgv+xCS0c1PD7wyCr8+YgRJ9AXbT+
UR2G0L/KbMRAkcepkanCqoan9+YBo5+HNtK2UZBcR6psl6O1DdGBTBJu9cEHR9WgkArNHARXTP+0
hs6Xj1uaXVcmHcwkM51ZQ7xK+2DGNA4beYuatoshxK5Csa8CJFLUn+bqWY/v54Kuw1XRDDaa804B
fDowjK1VMYAv447yQ80eOhXKbJS6OQDkRhUdtRxsubhT8R2p8ZfITYJh2iU1sl4d3UDayd6Um3av
PA0ibmJ+6QUDT5VCD0mfS0TzLUQ7QT4c8VGiOZrSkD1W8H/8oMVGHY3BVEPyW3I0q9+ZcuXEsu6J
1lfEUTZN0jmDeVuZuPZo3+bxY96AA/ABLDXls1XM9/hkYQmKrKL0vVaRnAwqzGDySyvxf/hZu53K
wp2wUux6zVNDrEqtedeysjelUH7v6FelESeSfwNfxAtDLNcElHcaaT81mTPP+oPZhzSIUWeeBffM
Mji5CjRq8SL8RQpWq1UQyMPo9wLBb/l5INdAgDjcmA46rnbNXSUez52ApzYU6CYOIqyAFZpPr+NU
CpBtPbXk00tSpVWItkrfp2XRSfixYh8UjNO5YPXt7ciphwmOrio/lcJXiXQ7B4I/qBwUUWF5wF+u
xSxxI+EWGUQn8tF5V5ntNnTKoHIUeHtNfd3lpTcpAP3zx7bInbTUzsz7MubrKGR5JipaInoaJJmr
ZyoqP7OsgGkfuouS/ls8f0papNijjRmIpNHPY/Xx/S99op7wckgATquZl/GopXITO4oiOYaF3HSl
7UHp72Qu3mZ+xK61kFHho3ledJFtBYUd17u+/VDE07HWVBs/O9gW2UFSeqcE71IFn8yEK7Oi6S2q
jpWIG6MGUBB1jhD8mCU69JwaYmd8KtNboClOgyo00Kpj6kO9n/eqgXmSdd2WMnZdM+Wf2qmCb+oU
3jWm5kVG4zYGTH46jgkG3JGfHYta3lJjOhiduUVin05lClVBRR4Uwl9WfwjF9F6ABep3dxTDbCUy
7DGfvBL4CFk7or2mreSZF4rQPSPUYA0UWdEPHbSt5Ks2NXOv0DAIaKYzh+1yS/z7r00Z+vXUG9lc
tbXK1IPK2oRMd5CfyR1Oj0C4Ca9oga4tl+XLuCIPIrnKWU+4sdlwlsP43L20lg0jelrWz99DrIqw
3YxsymTwEq1jArvDI43Mr463yQHCO6BtjKTjo7xJv54Ha79N/xhagbyBys3SI1ntljGSx2ZYEqPC
gJwV3bVo0Pnakyp9e3+PnBlnTZnKE0gIg07yU05X2oThE+i/rqu2NE52748E0O/EmljagCrIAFqq
63dqM2x/Ec1OnIpjaAzwqJUFD+oPJyCM96b9HAnthRrIrlnhn9c8FciFhwYFR0nbDP7nQPuM4vFG
hmYpJuaxUT9nAnKU82RnqWSLVPVmlcpy0cJRzLyu9h2pPUr6YxKXToYNUoict5pr24WRkaXkCtWW
0u4hiD50IGx8OBpBNbt5CZlxSeO04qKwKqdDwEALRKfrvs9lvlF1wMIikJmgceSxxPXvh8qVn2jN
VRcPW2nm+kJHuYqARGOQI2ntJkCvwPikGI+d8Hk0btPyrpem/YgS54D6c2BKcPxqNxyh/+c92KLq
KqCGKOLJrYw4rn0RmtSe6I91NBdHuP6lgjWDCCQUFf95gTZqQJXSfmd0CPamvYykdYBIEX+qWs89
voWAjR9LRTjyUJ4GhTOMpa2vgd+R8908tQ+FjMZPVOzEKt6q8xfqc+jWDlcj+j5B1O6aOrQt6yKC
NByIKCD4gK1EzR2T+DpJYrtUVUePUd+EGmKM4U0pK/sGQYTaLKpNXMQgTnI3CaOPhqHepK0Pw/gY
jZ+bYnAC7bZFVyEAPtkhp6BN+r6Lhc00hA50d1tslE0QqECkgkOdmagdt07QxocAurUM91xtvJFZ
yhfL5tHvDqHxI20+JRN62YuUqpbNn99fwqeOnBcLeL1ZhGyQelnKEqfRPk/5N9M6t0VOhQovB1id
ml0XDIoVMQAMbM2iPmgj/hrfKE5jZ14bw9Lc6rVj3g3OolQoOKb9/gsuZ+b61H45/iqHn1VaXP7I
+FZ+3YBhQjtX7s5UBn/2D94bZBUPmeIQWVLOIHVAJ0RsnHzUYCoAf0dPQo/wUWv3UnurEpZJQeJl
9cfRQP2Vuxr/2VGWHeOc6fmpPI68AE4n0AuIMesKydAPw1g1PFKqPQnNtY5VYRx7WYaqdXJBU8CJ
y2dfPRQckG10Zj7UZVLfzMeLwVeT3lW6lGpWmjjhKO/aWdq0ZnWVKqhfVRNmZPhN0C0aRfZIFmIi
UDtimzuiELqdPm0HCTtjeDy9pXpiMF/lEQBerlsFLF/edTtMCzdGFe7zvLazCgDaGB3qQXciQ+L4
sbbYM29b1bAzpArG8Xu5UwUV3jFxDZqoqdp6Ul/acXQpn8XTn9pM9JjocVroHaPI+vr+HqQqSoq2
hg1UICWv0drozqzmMyOst2uBgjEXOCMoqEKU6cQ/3//5ftFgCy59Rgnzi9U7pJI85KFPgKAX+CQK
5ibVSyK74syLnOgdgMv/e5y1tpKihWYBmHgpBiOAqdrqt8XUEQqtZmeHfgfBCrP3fXtFM0wEl3pR
XrYfu4uWwts/B4nwJLwsT2OBdvzp3P4i6urQh4PhShdDkTCQjL7lTbGLgMFN+pnw7vQ7vxhpHXzF
+jSGODE402Gyg8Ljbozw3/U4HHb19xJLRQt7dHOXPzSP+kXr+huugq8+V8E59srJE4s2BtLLaAZr
bzrKst40eB8VCd0pH76HFxy1C9zCnXpH4/fSv54fNFve5Z714/3ldSoAJbYld7QWQiooltd7pNHS
SkpCBtY/WgQvzw3lQuGWiHAaNtj4PKNc4oibadeJGz3bnMM8UFd6ezShKmlCXeYBoAwuO+zF11ZL
AlR9QNpHslrXVNqdqQH89z/r1o2p155Q3QPE2iTBdSc1yCOBJkYHWzKajVZG3hIX+aplj7FoR21+
iJLcTkioypRCC9rlUicQoTQHAkWAUw+SNLqB0G/mDnuQBkNYuaR60Bx9Pz1iq7iA2GEsIXmNcVEj
BwdB9D2/DFxccWlJf1G0/L4dRsTAlU3ceurkI0RefZLl4mbsi0Nf6kj4lJuxPw7IUC1uaeo0IzKo
eCJZmNRo+zD+akSPakd05+PYLLXFxkBtiEYWIkaVUyOQQrlxUxjV9egfjMw/qGLjjnp8WaXCx7EI
rhQtcyyhsy3VfxYpL8WJvC1knFqC+oNfT5B9K30nSQnWJ/U+nADfKkh1zpHxDc7gTS5WP1paJXQP
2nstkZ/mwXpuBAv8Na+cVt3Rb0ZkeUFpBEZ5nabKczilT1aVu2VoOGYUHSXmTjZv1ALnoAIKHAmt
Hz/XaoHhi0oLR7In/rgfK7s39I2lZWThx3z8MQfftQEd9hnpG5N4mo2GbyzgfNMphWOrAW9vCzeA
nR83rUt0j9xNhW9vtFGUm0C6HiAImE29Ny26C1l3KZokfOW8NxrucKO8CuUY3caHADKmolCp9x9m
ubRTNXJC7eOEqLkfPkZYmw+BBklCuUlA4BZa6+ZYIKnJjVWCe5Ce9G7YD525aYsBraR4E5bInwf4
7BKgmoJ+I6g0ivULdVCRmiEW7pGAwN/+tkQHdS6sD0Vm/sgIHOuEJFy6CJCRiiJCqURB8pv62fhU
659lzJqkLNi27bMa06UZ0q9RwkdB0eAqY/mB3hisG6SHLn25YQGZ5m0Qi16Ug6ecJSSGpNnTKwho
44ValPYQVU4iIqLUpode87fxMmlYxuz0bL7Kuv6iAVlPj30jj6qL5R5uSNzUqghqXKLI9zxn1NXa
w0Dg3Xa3k3T01QlWzJ3IWm4nGJAkNJFZOw13u0Gxp5T1fUpKEcyI54f3SnWrZP0O1Vgygy/TYiMS
B64ZXiRmicoV0CIKkUmNe0+EGAJuxrFlV5qXKDlCTJKTD98Qudgk43HEvHxxTWiQt7ey1pN1fZNP
gyvWA/roPXhraMs4cyV1bwvJwpH6EXNHBcaDalwa2TGeROSSkB0i9UnC+FLWBVse4YkuU8suMyzq
GZFxgFS3yZEA1vk7Jbcgal21vuHUs74L6rti9I/hXLkYaG0hJW0weJoBZQ+gZwymMX6U4LpGFgCm
6Dkleyg4IowavAjad/OEbbEJXgyBCv1WCYsPAvrYdfI8UxDJkdALqcWVjeGUunW7SMQFoElMHJz7
9lsrVwhvHaTqKUXTrzdyR+845BSkkr75tDDmR0Il94jTDIotGLeoA1pwvGEGgl3zHw10M4z7ur4K
Ao0qKcep8SAamMLTcVGnkeKo7+RUFmbSWOD4It3BGoJqmT0OSngZ9v0miOqNkN1CaiH36ti5n8T8
WA5Y00q3YvGllC9itTsqJd4xkbmX28/0CZDT6jfT9JBMd3P4KHQXen836aWbDKMToZs4c6nG/T3E
AFtWPNn4gmoTHx+qNN0wSE8zsh+ZthtVqlratQRJlAYpvBNiYIxOgiB2m3SCvHONfZdjleVWF78I
YQZKP9okar5vQXVngJXMm1AxbcTE8NJhnc+PvlA81GK5scDmGIXsym10RDTTGY3wuhHAR7PkuuK5
garuyywBLT3QC/kYRndDTDBHrAiW+7McdV6IVteY4Aat/qjb57D1L3rcY2YjOROAnejaYbsu070y
iVdp96yKTbWVRDPg2JQ+de+oduYmh8Cb8CMurrtzSeCJJOzVWKvAp6UlXncZY5Ht6ptol25NJ/yk
VV73BQ3Cbe01mCZRqfTeDzZOVIK44ell0SChG2OsYtkklsUYMhCLM21ssUcmLlSJnO9DKTnzhqde
8MVI5qosi93Z2OTLSHpymJe9r9xDF3r/bU5+MVGn3i4axOWWufpiWDXJWjhMCeiQLLKVnXX1ONvF
fXdzXgbz5Fg4IUvExEiuyOu+XKD3fWfmUeosgmP9vrLpA7rob7r15bmvdKKyr7wcahWRxeEIV6hk
KOpbyNbkYAFvS0F10oTrSjgTg59qmFEaF1n5pgq4XF7VIyJdpzumGBQ8XGBg2rbx2l332Lt0VREr
3iG992uj/SPiy3X5lN9xODy1l9/K/1x+9LEopzoKwva/X/8rFIzfv3khkrz6F5Q7o3b60D3V0+1T
06X86N+Uk//pX/4BCYXfcj+VT//1r8eiWxo1t0/EBfkrHspCG/n3lJaPd/BZ6iDK/9g36bf8R/Pm
Z//isKh/aktvl/VqIpX1isOi/bn4oBsQ93WUi9Ce+pvDYv6pSoqFNwy8eg0MHfv2Lw6L8Se+2bJI
+qAahKZIz/81Cze/ChDvcVheZ9OaBj4HRKZC4wx9d55m1TYTWPhDkMs+XY9+KyNOCkjGfTExv4d8
yVF5vbjfDrGUx16kG2SbcOsGhhhD9dIs4PJRgEGXvIe+F4XDGZmf18W2v0bTSeyYGgsqwuvRWqFP
glYUfacGH5rn14WaXRTF5CyssyK+F4pu//7rrdK5XyOSzUiqDmoY19vVEWtpRV2J8+Q7Zo9RE/DW
9FggXZ9IolP5k1ehvR4p/bGYAnqmiAJl01U7qbspUHbLZE99bteY4YmCfvf+k52aCoAFIjUMbSnM
K6+nQoqxMCrm0XeKULjFVnoXYoyVSN0xWL51bX4M0vFM2WtVc/s9GS/GXJ1kqHNOkClplyVh784a
/NIUQI5GVOmU+eyVNFfGHHIwrn8CYbE2WmfkwE4t6JcvvbohWhMqfk2Rns5ebMdieKAreuamWx2g
v15yIZ6xdQxT0ddrLIZ1XpgIqDmmX9zMYv41N1VIi+Ehia+sftrrmXrZ692xobhrtQW5lD0b+Zmb
fQXB+fUUCDxImBaBqlbWW7dWsaBIUG1z9P5rO8xOMk7g+zJnatJdklvI/YZ7IdhMAUIDmsUC6Jxu
eqgy82PYtNfvLzXldRfo98OooPMtAyFDw1iVOwn6zEDpM99RhmNODzIdM7wekQUqkD7Re5qrA0T9
YCOJ5se8nJ0CsLuIi6oMPc4ycnikIxLr45WJLIIJ9KbDPToHaxdofEX2rBinF13Z4iWJ/HE/I1hg
90j9IsLkQhtx3n+ble7QX2/DF6YotlRpVodIVZe5roaF77Tq7HB6E3THaCUj6i8j8Fv1XhkWToKc
7Ox3rqVqlzK7a7K+4C/86+r8dWudODyXw+PvMvKvJwFajDAG8YEK+ef1Hs58gw085D5mTo44Ttto
mDyrzm7KoneVGGtPOYL69P7rr2rXfw2KIqKBITnX0OpSUOhe+RRG2MTifaxnjmayl4foUOUoPs3D
NiO3SsLPUhXbRJeHuFcRvYYnnSAMzIkWF6FrTcKFPFkXXYSodIdeGZt/xtNVQA97NIIPejK4vnVd
zFeQ8vFQ1u8Q0/ZE0iYzRlKkSHdWWV2XwezopHgDyxq+/qa3iMZm3P7E+0k7p5hCenxqsg3azqoB
i01c7+s5NM1EaA28ov1kJ6mZU1qHOc12pvJVpsSUZu2+R6e58Z3U1wHfTXaLYzJBqZtP3TYagYsW
/XaiXtAm3zqkpS2chWNlsfuMvowjhH5oxaXWUpS4rljYI6yPcuq3qq/Zc2VdGFK/9eMBdG6Gnk6/
ReybM1vfEU7fTtQ3+po+fyK4RtLZKR1N7FI2spHuRrl3R2V2ggbD5kxDK7l3lwkXo9hu4s4Gp2Lz
d5thESEyEtQUgB40gztW2q5uSV6LbWEKu9AacNkTrnRKERuEFvpguBLNcad/Ce7rsDxOMo0qQ9yL
EBWtEN/QWN+Mk3LQLA6fWL7Ule6Y9LGdBNmFZfSuz24oIl5DmbzRDNzl0VAhsrshgArLfp4CsLQX
XOKHuA1Rw3BaPf1STe1RqWcPb7r9oAjbphm9KtKxn44P8ygfBB/LEhN/wOmGEHe3zDwlk02hpM4U
DFtaGoexDtxUmxxZ6bdVqx4EfhWH0saSa6dPLjVJvjSDyQNP6JmIYbSonRdN6g1ZcI/A9TcuMHdE
7UoUUIUo6/EK6vsxUc2HTIoQsG+vjSa49a+CQr2vymab6cYipXxoyh5p3fBDnac3ASI1lMmoGYL9
CmjqBO21aQp7nfNKH6EFGDcmZrdcz16BQnVaYu0rKjtfsBA9/whScAfW9YGqDpogPPdkuTrxE6jH
LiYF0ZTLpDY3PWfkcl4W+nPI110uoeWLV+k1oSQm7K5aYVHs36dhvSsthGLyeFkGXpggfB6oSLvw
cHW3lVLO43ncxZtMp8EKoCQW78WIrchBTGU2I5bpjsIwHNNI2Na5cLEMV/SzF8zNtcVvM0KfmhEc
EqvFiPIuCfBNNPKbZTBDm7w57d1UbwHkhS6t60PDZZD4kW2iEwNZfx9ZyzK+gHS7H4V5H/YIo3dA
pjtbKLDGjSM0+Ucvl60L7HJ35dhS6By95UwWcIdIfO1IvcpMQ+pXgVvFUHfAzqhdeJs2AzSdDD24
wJsHzemes2bYDkLyIYzdRfzflwjEMoECXr9Nei8X7pY/0Xq+N59kbLq9YiGLijS5pukfG1hCYwvE
rheMYzaQwqfQgwhl46zgDYrN8kgloNwMuYdMavYNlC+R2zBncY4zopItC7Sfd8hy6BqPCgYpmH/+
lIJSkAReR+RbzHzEtMfHc5pQBrJc7gVbQzZHU3j/2J6CkQr8MlDqLDNqssYKdXKUKXWCKqO8R6wV
wDdJuS5xuM/4p8SOWdUnLwdtkCSDXcu+O4ixLaERVCzAB4GH45+u4Trm94W8WKRTW+PqTrXZE3qQ
sOrgYiK0Qw7DDmJhi/yvp2II1IeGuWmsYLG4BpLkjaJxqINnsqFDQsN+wJlxGENvWcytHh00DqMh
y25qUd5iLVTxJGnILSsHdzrMBJVqJi2LnS7fm1KHL2p80CQMsPi6SwyBQokt1dEXjBo2KrDuCOlm
1aedkG/6LNsNWL23yeTJ/GYBBbha+/L+3XjqikD4ydT0xeUWEYHX9/FMrT81WxkhN7O+NswWM6PR
6zT5zBWsvJZ1+3UFw+lXsQelPAXI+vU4sa+mZWVallNl2iGLQ+hwlA91CvBpcbOcbXQgqOdodjRl
u16eHKnGB5HaXsWqKEA2EXr6bL+5mT1r9N1e5MNp/ielT74G0n1Luc0v62ufg8VsPxljeuGLGsbl
Z0OpUwEMPUX6bNiMgtteJSGtEod55puWE0TxF3+41tCiQvvGlkbrnjjiMsHXYdDUXSwrh5H/Bfa2
DfIvkg4yR5EvVY2NH6s7E9QP+duZ6OpkoGdh8voziJb0n5HQi9xU1tIhVVLdckCn3KY41jYAjdR8
/j62s9dmwH6szqV3ahsmFiJD9S0yACIZ6i6nJfa/WFkvHmU1UWOfCVlj8CiaMl4ZVUAnpCi/xY1x
//44qxbsz6WFNoaKXgQCDqyw1RLu0yoS5FZBEXFIv5SieqljQlvU6s6XctDBCXNNggax3TAmp+NE
y+bOTuT+ONXXqiVsl2vD8uu9IOJHBIQoAMNR9dus44gIuzPp/Kksh1hswcVTv+T/rKZFD6Y6RcrL
crqCLT31eP7OTiNwwXzky+E/AqJYo5fH8u/TDIgNa2VOPiyHYka88f7cLVOzisYx45Mop2oqvls/
W8ovlosQG7gQj6LlZNJXBMzcQuyOSxYTEfGm+bnKwon8HdkTBWERRFD4P6sPJZSqUSRphYJHvM86
hZ6o7MQ+zTsZD5mSsKY9I1GoiEua9uYFOVZM4GC85brmmer1mLURQ5YqEQmXIiA626xRtUxc+uh2
nKqXg08EWgmgnHF1pqgRIXrZyfgVl9rBH5LdsmSaJAXDoFbaYVIGd1JZHjM89yklrkkvBitEYp1G
f9juE3Cto+gjXzluy0L0ugx+7NC7Q1XYM2ID/HiGfTQhl1djY23q2UWvW978HRyNU2bC3ZiEblw1
19IUI9IFoi1RLs1QO7T0rKIAmdAGQX/EmtQ6/pAhqmX02k4uRFwTk31tdEc0lTgtw1vOHzGtLurU
LqzOSSo644i1jcTzcei2pbJruRvNQtsoZucODLrUL5YLfdkTSwTe8Wd50x2XEw7/i32fB5eC0mwA
j0hde03v2u3JAaZZPUji7JlkcsvO6yyuYaDaAjGVUIa2jhaRlaq7Jebl3sOnZImZxTm9CFTBEZA0
zhe0XJg89+xVhTKO2o23wnfUca4rwiQ0mFwtmhfHn61ekjQgTitJvbvEzxL2Jr6I7WFPbyzd+QTx
oSjcmgkQQinw2oEGPNYrrSEfVLk96niSl/FxuW6mGmKA/DWq/NtUxa9mQ6Z0bCywVSLTXVgXTcsV
0psXSoyLyng5NqmTzv22jYuN1AWeT3CRUhIqqYiJsAGi5n5C6Y5ymj1xiy2Rog8acomhw/6bkNzp
uJ0F5CgV6ZJR4PnSWheToW7SOjwMSmsvX6JvKzDwwa01jXaQbsuSbIFfEM3dNs9obna2Yt1pHSWC
Ubkcmq+Klu40Es/MCDwrI5VIQm/kc4T993got5l5X/fcrBHoS4usQozsiLhHTiYnNZpDpj/q+Vf+
GxNooZTnAa7H/ZzWYDt5XZo6EnY8ixgmMZUKRrWavIjzCh+Ax7oLCeCVy0YYHSswPqLOcOFbJBL5
dLU8JmRbW00IgmKWEd8vsJA0nAlAa3iJ+nilZdeNfq90BXLLpHjNVyRh/z93Z7bcuJWt6SdCBebh
FhNBiqQkUvMNQkMmAGKehzfq5+gX6w/p8nGm7LLa0dERfTqqosLlTAkksLH3Wv/6B6ce85sVRzVD
Cl9t3EiVshvzYVvN8U6ZNXvFLuIkvV3mBKYNsAyQS6mRbAAMs6K9WrfOaQ7FEHuNqAUClPeIX9XX
zK0TIUxsdU6fqfvVyW+F2V3BwnXd6tO8idiDhxFhJ+/cWoDkVrudjXQ/U22oYh7U+ggs0m11TpAu
5PUxV5ewZZOY1BgjYVhC7+k5+GxkXOFRx7yQ2wzFQkl4QLRHUkOhPd7N8XERu5u/38P/jN7hoLKm
ViiGackWDeuvpZWFJqnn/tBpRcJ57VpydUIW2F8tNALrUlvrjSSNzgYT3kSdN22o2Y1inf7+c/w6
meMY5mOsei9A93USI35CSkuxFhtRmSyXCaTX0uuEkWoT1UE/0n1R5sBu/7yvr0gl41RZxM3OZHf/
9TtL+GYWhRCR6qVddsJiwd6fO7yU2viUz3YGVN7L9euKqLVqeosm2qs5ZGJlPsbCx0jj2WvddV3H
p7k079KBnUvB1se6m3o2mHj06wxoZxrfVoPe2SKCSUd9IZnj1bRA4+dyeX+vlJeXeWAkL+jC/pIm
u3FutxoxduVM9rEpcpivDwDgoKp4uRItkGYaQvgcpkx+uo5pPWjxopukeZnzxpiZv49qaJd5GoRh
f2XRcJSGcihTIAmgiNZITvQop5bXM2/Go6UvG7kAaS8ZlccdVgSt+GKlBnGBZyEWgjIjOyKJdSxL
DVw94+jxYi4xolP4l9J8HDs26CQfrip9P6XpEc3xWV4AXwr29iXfq41+SMfsrtVw6kxuBZxzOhJm
bJPqW+ukd11BUoLcDC2Z3+a7DrNruQDWkMPTBFV77eCm6kVMYWCMgsfBA31K2GH7vaIbGZ1pIpnn
bihf5Dxmx453+mUJdDb0WcTUU+3ehCb+NuNXCntljdw7d4K1M3UwKTYQAYgOM8qT1rWvOaVcNeaB
MITnEuK7pGABGdXCPk+jx04ZvMQCSEiDSwzPZ6xRftWDx+60Gx8gkPtjctmF5mpqGea2xgm/wgly
QfgB2JfC51iBuzaKTnUn+pxBq+FF2Zl7QbbOKR8DzPpWCjt/PdFqkR6xqX0iSmAaaUCslre+hS1+
1kqhBpNEB8xKmwG9MKINzAQ+QfTcaxwsVbyr4OanTXRaTxCjMu4l5LZGhzVYVuxj+CJdKjlqJbg/
LmVdgihvtkmh7jIgR6MDW6mzYD1LrDh3U21yQwhOeptBwqRBX4uAWbhdMRDdsB7CkaY85eu32d4Y
P0QC7NJLggUC56WwnPLRfBN4ebNieOsj4cG2aqhXo6rflUK2L8rUiczvITbJhTVurFANWqx36VzB
TozRnZP7Ds57mMF/N2d3bZEb7S4z1fNF3EtddJ00/VHJstsf2JGV7+IWaRJ1D8fT2vBpTXNdid2b
CnARj/29qpMXWSRPekLdE2PblFv5a4KuSZchCM3ZbdcZDxjyOsKUBK1snlAbPI/kyCZj+DxjAslt
NO50M79RO+yI9dEfzOOKL63YwMgiDlvzYzLADFb4iONcniJHwFcR205Pz5DIl1C+xhE/SrbXEny0
4lwkUqSUlJ3Vv+iJ5a3d1VxeN0L3llSXWzUNd0pOmiul9Pq3mBju1q4e3HPftjJ2knpziN7XMiWp
m1dTaq6bXngw1YnSRdrF+Q0qdWAB0uxkvDhmaXBWfDwqitdFbvxLrpA6qVG9qvFubd4uy/hFA/cX
e6yJbRDz3NV88E9zQDKGZ8L0RDh71khhTIAg5dGKibZqsV/hpL8/Pz7ZuqwHiMzIkY6Q8F+JWdSn
uaOY6PGkdAXZcRfeXzmF2xVh0BuRYL0WVoK/vrd6GcCZ+OI8kf58dhE9jDGqRGe/MoY/zUdmvBp1
XR1hVaFpWWZIZAA9oA/BiuJgmbYBJUWWmr4o4musXfZ0lfskzoMENcmKFEWs3R934x9RDA7Je1O2
5ffuVz7Bj+n4H2SDuzLnv3/7V/7jL/qFtvD/CE9h7dH+M0/B6ZvX99fyF3bC+hO/sxPMf+mQEkzq
bGRxqN1ZRL87bFr/knQZcauJmyal0pr9/rvDpvwvBQk6TlyKjGidYuoPdoL0L9gy1BnQSvDPWnW4
/4Cd8AmfQVO2dqKr4ddvE87P3X9VkxbDGpcZJ8NWXapzl3XIJYvhKSnHG0iofiYnrkrlFIW4t6a6
O+ZoKNVF+a4NyFF/unV/NYz7VDv+9nlWsS+oCVwqeFW/1lEmbr+knusyJHnlFpcAcuN4A6KyfLdy
6/5iYoCO2k2KuifojziAJFeVmdk5k8S8qWn7prMKND1EIf3L5UWaJnobeHuaQq9b0VW3G5Tc9MMw
SAvBJ9DVGlBMEfkq5LErqFftQmJjmGzKxtLBsS/wO2ewEPiL8Hz78iyrN2YJq1Br8VbqU78bk5th
nIihHOngzW4pfTEZXhQleQHDPol16pc1+DjJqUIv7BCh7U1qllI9CM19dOmuBL22rX72LpfvUQ/I
Lr6nqYqZxm0S7i9JvLJgSf/9HsEtFgkAmE5WAhO2S70OYLZRScl8LZOCG7FTjKM0KE5b50wqngdR
8SbrJi4P2FM6He4ppJ3agK62LmAkbl1F8H0J/HaGBnf4lkpDLNHEPbbZNqNYkNPGr0TDM7Vtv06L
My4mRH4RPdThY1bcLRgRG1VvD2ARTLlsPqY90/xr82OY7MLaREMLJVNIr1qF9jDkjEDFLadIPWS7
oRNU/CkJ3TAiRzWC0S20ri5EjlRGT7keOpI+l4yyZKfRM7tNop3EcdQmc1BEx0qft2UaTeTjdrZW
fgjmx0gkrLBQaI+Ctm+KmHDi2+ZibKT6QV5urWm9XblFV21NMM0YXmnCZRuT0KlgbqGTIxsTILIk
D2XC04c13i0hnYJ8G0ulE4ctWv47TYWfDM01btrWtprqVKnZI2K90bEEmcnYorxie3MQa0T6ldre
VOp0m7XpcyIspmNpl8prKBjQQaGMGg2ws1XWrqqPZQ0zuV3oDS8tywiWqYnD/lQGfc+Wr1xSOF9m
wypmAteIL0tFFrdMZBTmNHejeOTfOdxLrA+chMzySlvcwuK7CLj3hSaS6cYrtO91/zwxNWnHs8Eb
hYM884vL8bKcwrh20uztwhinGvvNKOXbsGWcar72M59jfFPmd6jgYx3Zhkm21cgq7GZ/CivGDoiP
RMaE3XQ10GTMmbJBdOD2GHpol8WWFj/rQ6cSMrisr11LuHh7M5GXUnWLX/K80j0TnIc8H2/l/J1o
g22fhqRiFbayPCiTvJmAahNu/lQs16lRtv5IZLPbxjoCU+nQNiTpdoaXoMBK1Rr7mrOCgIuPPGfc
UdV4i5qTXEi7NtyZZnw9LhNW7y8oSwOzre0Cj7koT31lNu/ymZfhLrTOfWIFufqhpPfdcjC62you
vL7Z6ugB4vBGVVAvVJtFBnDRvycs87q+W8RHo7WutEX6ZoBGhZvLEnoqwqlQekkE5ebSyy9isR8r
0ZH4pf0se1aLMz9h62v9nSI5irchvZLa4qKE7MrWG+Eti5ofLJ5BCZ3OMM+DojIpCu+TgT/rRcSj
hNYrIrR9cx+aJxLBGU7dY9RxpUfhrlMVX72o90PZAsIRaVyd4V3fNTI0FhQHHa/OQiREl0/PVjUc
4ksNS6S3FesoliqOPqmXNQ8pXIKBMfXYhZssBQtapOFoCjXGepfuTVtmLxwWNA2xO5Rv3aCcCafp
CHKN7/Pcem+sbTo+Q4MiOxqnMWlAEAfh23zVMKjQjI+++NCn7UyUj/Ecwso142bdHZySTESTY6UX
j+lAbPG8BLVJpHjmTHpQ5xd891Vb69IgvrTU0jdaQl9T44wOgNfPSGGZZBLNM9dPsv4KLQZb4dnW
mptZ/QhDNp5EORTK0UJzMQ7dIWG4VhUThJPEEZnfFg1cTeQGni5IQY66uygRzdQGdv2NW0HGMKv3
Xn69VFDpJ3zmyVu+dJFX9Re77opNGysXuxnxN5PUfRRVTPml67mxrgjlvio6ItKi5hW1xVakppwy
JoXQUpEBLPbSivTdN+O07o9HzmqUw+mDhSDHmsOd3ERXIiW5oYqeOSLTJTH8EI+Y4hrVmzlaWxGY
rU8K2cmtOSC7nKi/6TSp8dWFNHCTUKcpEW+zht5+7r7pc3KUmOBhiw9vf1+wOHOo94XoKIy1Em0j
NB+tIe4rkcMhEdVtNOK7q074NDNKCrqsvVXq9VLBMF0XauXqNW9/IqnHrkf6Y4To0wkwUUdXp3PT
oupk9eG9yZtTkTPKQaFup45kebO6knPUNHjIj7AtemuX4ErQiruquSMaHccT1mFOKlFvZxYxFMnM
AYwRCryCqUc40HIy87TDEx4Ubjurm7YDF8vEjaDqW6M7Jca0Rzbvi/gcVF3km0q8WepTUr+JvVCB
QSPC1hShZfxa22G8+JcKgVN7YdTRjae5L0jnI1a9Sp31sGQYwsRzrlNob8QJl7kjIQ+a6FcVAxkN
ZXcakjJErZKTDsM0Vo5kJybim+AAnybudprOfflaXXq3qmoMnNGlyYYLOuZJyz0G7J7VKQ57sLtM
MBAMfCi0/dKUnoiUIhvAXB6bUdtOauvXpWTXtATUdu44CPs66bxBxz3NQuM4nUJr0yTMl8p6W8TK
xlT4VwmqBmH2YkF09PkjaTj8SrRK9LO99mQBV8bNLcka34YWrUQJiGm43YqgsxkPA7KGiwhInzka
4Tcab/kUJ84wPesgSlXfAziQLxCf43Zryq/MN6DdyPdz8pws4bVEn1oPOFJ2zzmEGm1hHkqyh3Vh
+xXeujJjhd+3mI9K4nUy5ZsL75JobnV1PhKnuu51SlMwsWPi0X2vzZOFQFeDCQOQJrSPRPv4Evcq
yS2nBLyXpZcMLZWOqGhOEkdvJPK++cyowPOH9EK3tCaOmwDnmQul1Bm1e214VLD8aWvZm7XIBhI4
hsm+s1iA8DTq4bogxNKsQi+Gcs/POYKiEXCs3RE1f1+y3WUjEhrqy2piPxZwF0RipSIzbkWyeKJ7
/DWudY3g7jg/Nkb6NE2BIO976VQKNzmaSzxn2Leqe/IlyuE+Mf0oRE50P0fPzFAe1SjDEUuY4HKK
28T4WKBrkJ1t45cZaAnotP6RzPCNYMikkECzRfh+UT/g7dpJqKOFj8/MBzi5LBDpRfV7pEQS2hAd
ZtXS7yKpA4e6tnB/E2R/4aSuFMx8osWfRh6M8TiwvfYTZdFCfRttogTlM6wL0nA3fd/Z4jgEYWYE
1SD4EVofVY6DJGsxp2iBcrCqp15qhiHDACYFNbgRuA/9kB5hrVNgso7aBKLEGo5d4CmRuIJxYARM
jSQfLGIm1ofQLvf1fG3iWIG0x+3iq0nIrlejqxntXhLLNpsA1V6NAQSVgtDbhv5mtcJmoLToEGur
xKpbyuQXHUChVRFrg7xJrnfEKyOaTzxNxalrJv1jZ6a1U5CmUS9ouRJ536ovIhtTuhKmAku4FoCY
8v6trc8kp4hW4WRi5hfLss35QVKh3UoaUWOv/u8zgxPRKah0awxRzUwOpkTxw148qLnohNim6uiM
Fh07yuFsFG+68o50zNdGFPN95/cJ37ndJPKDLicMWdsd8VXuRVnj5j6U5XI1XXYpSl6RFI8etwgp
m6DNXTblJDjMiwOLn7KEJrXDTG8xVowI1OlFX86YaSxdsdXU/pDH4k4m90euGBJcLmuLBfmyDQPo
tY41J67O3GtuZ8+S81Mt5B+h8KJ1wnezks6p1t2ERVY5easgN0vqc6cNX/mU/kpr+HcjuPIyWKz0
gZ8RkFSMcHXssC1YnbwLHzHeZnXy/koYov2C2/92GRWxhqUpKF4w7vm135RbPRUMiSQenbNJrQ7G
xPMbv2hrv7rIOhT+aao95Ci/9HmN+6mQb6mvVh5ilPIFQ/jHbPyP0fKfvwqYwc9XkTqkKGWRKchp
xu/m9/o2ebGcMBAtdG82xYgLFOpi9/HN+EeM8D9f+NOgZZKESK96vt5U3RIOSZbEF/fvE+n931ew
JLpTMDkZg59fv1pvdla7JBGGHt6EjgxaFiFrGK4Lm9wfH5WvBlh/tfbUny638gZ+el6FVopw4QQZ
s8lwEzuJFypwyBzTrVGvG07vqv5lF29Sl+0AIfJXl//L5fLT5T/hjkmvMxI0uLwQGNdQwtzylrrc
dNPtsJMwmSf/JHL/aTzADyTopy+tfppgiaOoQCrgHo+73tP8elMulQ0J19X9lJ38Ch9QXPf+N2Rg
6+r/07r94+t+5oKXubr0Y8eFaTjcxZVsPC+3hmdsCm++0rZ/jzD9JcCErxacc1A0Q/18NSMRF3TD
F4XJra34uoOjKIFhDiy9beZ136ArfLF4f3g7fP5+P1/x09s/RkS3DTmvR+td7uCZbbUnwx8fVjmk
8hbdq9vBwSLtRvH6bb5VNtmp8LAM8suviD6/Ysq/vUQ/f45P+4Pc6bA3Wr45JW8bMIzZxfA57HKj
eSiR5Wsz89PnZtM/Lh9f3PO/esI/X/nTBhFOwzQIPVcWriB7+f0Gj6lj7zO6dubgH1pt/FjHP19s
fbt+enkZSyXs9lxsGq9MCt6MCLDw8qbpw+aLr7V+7L97sOsN/+lKVcdkSKl4sKuNqfVYo58u3XA/
ObKfeSmel7sLTozu/+FVP+2FetcS5rueWCa0l+tqq7go00fbRCdMLifbg4UVgi996ebx1UP8tCkO
osr80fyxjCdXcjFGRILu/rYH48X8VTDzXx5nBE1yLtPvYsn4aReE82r0nZArxF4se7N02oN1oqS3
JczjtKOyWbel+B7U5CuB059OG1WEeipSdqAApJL/nKcQx7qB13ChoCReVcuYgn1LiRnWdvrVGAh3
XzzP9bX7eRV9utrn8IACyOPSjGjBm6f1bFOu4rPlrZksiiMG4emr7eiz6hbjd76dhEkfZjQkCX3e
AMO0B5eSuB7Eq4fcozWyJye9UYOvjXc/cQuRYq7XgsXLka3BtPus95A7bRSteli3nNkrT4WPd+Zj
8fg+OaHdHEE33Oby1fuxnlOf76cKfRhSI1MSlKG/vpVmniVdKs68lXt9N27SA+HppzU+/Ssz7T/N
TtZv99OV9E8bqsB4sFehM7qTTzZnc6e4Ga5Qb2Gw8PV0HuW9sJ3+rVf6vzCH+28nCDbYYP/zoO38
+vb665SNv/77lE35l8yBjoKLxDpcyFf13O9TNv5IMxkkSf8es/FHv0/ZEPpqooxwWOdHdOnnKRt/
RPYalixMYH8bwP2TKdunNfljlgfJHGdZrkO4w6eVEsLiD5XelHFCwtQnwEssWKPc4t2XVRz34OfV
/+8rMTkjVhOn5nUS+fOZ1HT6lK0ifs6kkCJusTnUD7WbbxOKiyFxtG/J+csTV/yVSEsyHrdYxxb4
31c1P111xtJliktLxhL5MNTbuf8I79P+Xo4JZ/HTGv8bhFS6WR6T/tTIew1Fblwd5OJYl0fjOTVt
+Qrty6H0kmMvQ/Wzy4d5F95LNzi7PhTPzAvAeL6Lp5kpil/s1yCkwo1ul+28I4QDCYqvxCch89X8
zKRCIl351G0RHmn7JCi26UOzbZ2Lb26lzWzZJ6xrd+Vt5cfOcqc+iMUZdd1RxU0HotZHOjHhdPPW
zu4UmJFztstu+ockGA/lWxlI15AmNs0+u1Gw9/ByJBl2eoxhO9qQpjeCB0rTO7GvgPC/TK5O79Bd
XWt++aA3dvowe4Itf5uP1R1h2ol3sXxdd8rjmsSVG159v3RbrTkYEixkm+MdwmLdnOXMKy9bxHJz
v8/uMrDmQ/So2e56CoNA8B/VOeB66NHZ47FKaq89+QZ2Z+uvxUtyKzqGbzSHwi0PaX/N9DYm3vmN
4Y9i40rS3/cPMcM2tC2nbJvb9UN1l3vhtgj656J0iR28IlfGDaEg++H28hYxxAroR6S1K9+Oi8c3
2BgwKW1O55sUM0tvmoO826W5D9O2drq36dThp8tY1qm3g+mAs/bKOUQyDaErQVzhGEwoLTvcmN8Y
ZT0xgUxcUbkbX3k039OAZ+deiNLZVHvD54Y+thMTX4fa3Rcc4pUOpIo45UEwbO19whnYVnpnvO3c
Gf3XTbbFdXh4t/YgeC9yUL/hv+Uad+Epf8w2mYXGZVPrxBDbWezOBC3qOyhjzuTyBDcM9/rX9Ora
eir8Zi/46gZwU/2uOmHp1JvCvxDwhNu5Ox/qQ+ZHL4Wv7AFsnO56CiqPBcEHJ+4MIxKcdnbF9foE
GDquhdNWybzqUb6WjoCOrRvdGYfxlSjpDQ4Y+Lbt8+2yafeCZgOPZcd0u3jdhv9Xh4e29Rh5XVCC
0tMzN7qbcgaCbiLtjZNB4dCuboW2vs9f1OfoVv4QTgPMR8wAXKz86gsUfxe1q8kDVW8uph0dVFzw
IhzhCN7bwhoK5Gv9DqsqdYtQcTtcRdwlFG420ULF44Dc3FaxBgJqPjeRjYXUMmJ9AhkqSO6Vk3Va
lTNP2JeWF099lnE0Gh3tBLYSn6XKGwKt3EWHUiBImonsEwbQpHSr2VshE25g3FfMKAu4tM+N4OkS
zt9OHbsjHRqTCn82A+uyXYpNxgYBYzJmYY3uwlqNToAcMLElhnQNVD3UWp5CojTejYItoYf8Jmge
cxPjMXcs0C1gfl/JkTPA7NlKBcRoHzaNPxI9fLnJi4NWv8by9ZLv8myP65muMCP2oU8tRJKcktGO
JEjm58F8auWbUd0X3QL4/r6IL3L1nEwEVBOOZEiHLt0W6q3e3qUislDLaZzqoF6ZfnUKn9R9wkzL
8lS2qDqIM6LONniLtTc4xxa6PzM8RTZKyDYzcZ3BGQpXH7t5tKulaZN7rhgeo4S+hNwZPV+EIEs9
gMEiIQam2wtBcfFWpHw4iv64vXiRDy1yRP25h/xmFoEybdr2pusPVnutTh5aSiX1sdDsDX/15S57
WxohTJwQCY6G05boQZ5+nN3/qIz571egUEv+TYGyZvB6fYuvVdK3v5Yq/ODvpYr8L+BMjEeoBNbo
XIUT/I9SBcIPcnDVomKx9LXx+KNU0VaGDl6rCsGpJML+QQgyCOqlvgEZw+uEX2D9E0IQNOI/VxBr
rc7llZWDJn/qu2i6KkseJcmF1TFeHsU5GPogS5ju2RjDhS/wizmLhqayizZgHiJJaIO8hhfQCNas
Wo22rHG1LVbq+obfAlem22iCD6c/jh8ut23QuRy4XnSskTL2yI1cDQPtyDWswyWD0Aq5KBB1jO8I
tXCqIQ/iYaP1u7F5QClfSgf+t0PUQLB3uK+ey5No4NeVOCVYFQdrsf4yRlAfDC2rj9m4GrJ9Oiu2
pV9biT1i0CbbsK8rjMh1j/cSWdZI464F3TmHHPyAayPBHUzNcfOPSW6fHNSb0CPEmskcZ0/+Qorl
gBueFuDjVhP3gN0TAnqO3cUO76Y3JVD23ByRrMvr4a05s9tjgW+ctKv4Gn6Hk+yFF1ViT3P4Vc+L
4Rff2ePZ+ZoRv6qwc1GEotSuOZ04LuCwDgJ2fLty2OJ50kaBQGkiMoQPpGMFW+Budd+/5qBMdshW
jTdFhBfDTN4VRA8rt3iG9H0tf+jb/LDWRdjldrBsnkjokMUnUibIqZpLP5lxAHdi/WAtJ+wNRZIy
RmcCFMNOeZTO03LQm60lHurSRkGDLFRb3Wd9MwzaaIfJp439xfhhsdGyPVIc8B0u6jVhgkm6KeNd
UwY5hvzxc4IIRHM787bVHXUMxPF5vjeCRvPE5YVpoiDZ5kZFi+QM4VbjsTeHBqGGSfyrbci28JRh
d1y45JL/SKBIN6R+THci9aUffYM4o77Gd7NXuMX1utEbm3Sf1fwSR6ASst5QjR9/gy4QwnPoxsd6
2PLAyi3nYPFohbb1GDG/Gez8tGyT2xxckPunp74A/xWbje/mOythZdxeXOs1EbDURrvzZCVBN3vd
HCzQXZCuzTc9eiqTWPv1w8acmdam63cgCXbmcHZygrLTUxsIzjt7eGgbu8IzXQX6jd29FaZ9ie36
vjwqAW4yDrPM4VqqXByHR34B2Kh+FnjrPB4n5lKB+YAuWr+17BhcnCiix9BH83TQgiLxmj2FbPo9
fyVapCy9dvHWv2TSDCxHGVccT9v1lZ3VjsbyC8oN0p1OcKPKryQb4znmQ5CdcqLdo234XDwut1rs
CIxOWVehg1nBcmtwCcOLtU15D7mrfDEFe0Ipzwy2tzvq+M6r3/Xr5jX96AjEzAJJ95dv+XsDs3ly
+zNMn8RZcqzdA6ba8DvIcRBpXsjyw/ETmflJmu4l0+XoxMAntgn/TN9zc5fiM8h/l49UdsbL8xzC
zyLYgZmbz4RF2ojNLeIy5Vt6g3jKrreI+fLO61k9vP2jK0xejfkjW03ulNwAjKGZPkro6Hc40TNQ
lvChrwImbioosXl1aXK77ZzltUFd45lOC6x32ciE1FT79vIs6od8uCHHdFJtCEXoMm6oT4rWHhVP
3HOKg3VgKmxtdQKow62qBZcpIMEyZGTKPw/X+vRQpDemcAXfrJmeuzjItCM8jvhysxq8h9+G4WAJ
BiTN53FhlJrgQtg4lrG/yETG7EL1Wla36AjfwB+tWyM6h0dINU3lJ50TPhrflFdIMaOv+pAbvLgC
dcV+GBv0+Y36QnYXD0qg6c9vENjnK/mNn5LLrbXsjGUnM6h/H6ZAhwWHS2ntpdV2kX3cDWTprb5c
j8atVO6L0YOu0daeyHS5Gbf0ZONjVtta4aCfwErfVm/p4eRN9W4SqVF5GpqFlH8IVneO7pgor4N0
VVG6GndYI1JxyOqm7H2rv4sulFBHVSYuKLUrJFSPloF3xbmvvJ9O65vfIKKfbbSkv+idEWQSBiXD
y0UT+mkCgpd+uipFJTf/vu4vqXdJnS6A43PEPtAZr/4rc/f/6yrox335myrodS2D7Nemi//n/8i+
5fPPhdCPn/2jEFpJz9iy6bgZqT+qnd8LIWok/qplIaEm8YLZ7M+FEN7nrCIN+3DKoHXa8odvG1xm
KPOiJRmwqg3tnxRCn8c2K6bBbwM2IhzMBAr6hLP3xpLEKCxksMtun75q1+sosN4M+8JVruBCA2Ku
PtIc5u+SU/pjkJ8nWssvFfQrdvITnvnb57BQQwNmcpM+m4yJagtg23eya50l5lX1y3R1eVNtERdN
0WZ6/9VEXP6LAnBVV/zXBdfX5KexBq6AcjbGXLDzq63upLcQWuSbGM7ouXuU73BVsV47T9jwjj4u
qtvx0sLJie2vco0laS01/+6r86x//iQFCS8YCPBJWk/yodD50S7fTKD/KQ4n8JlBYLD98Be3v2Vm
SMNeH4gsvo6ulCtI7CAFAW7G2xS4R3BUb+Ff5wfLT5lugh55upseYr95s14FR3urtppbbFGIBs1+
2ipX5lbz6E63o4th5DfJW5zZRcTkYt4zNbREdutru+ZYXo9Xpbe84gpyCE8dxri2dpO6c9BeDZvY
0xQkxzYg8Jqurh/L8/hYbayttWtsayM+sY++D/fSs47ZiLseEBCCIJY4QkDXGdlf7G8rl+Hvbuen
eZVY5bOcKtxOdYOky+s38FyZGOUfDKq+mo2Z4l+tW0kk508VESmAzf768Maw0zIh4/3pfOu6IgkI
+sNT6Ch40VOi3SRUMhCfOS2u+8mLc6ef7WqrOuXL0m+Kb5kjbsyN/kD9O30UgzOd2/syIUmPEC4n
jikS24MR6DvzEL+YeGXZMIOZMfSgLutMd32C00cU2RAulKep2Ra4bM8FNkJb4464rjDxs030KPqK
sz4miVosPkqckS7CMAqub4VTP+pveEQY0hN40cWDXapQJL/HL+qb6RNgT7XsWkIgSo7hKtfAgfUr
AGheObBy1g4nRCBhL/BjXKODW0vJ48HYn48zkxD0zliMVzv90dhwgwigYkBBv0QhixeTt878ZV5x
HMKzj0V1ICma37CmUvx6V++S07rso9tUOuD7Y6fWuc29NaazQ0L9XWtwIPQKzl8CeFR3wtlGd8yV
becYr8Ur4A9uQz4mLwFW78v14sscdSBgyRkGsK09IcWdgOI0G6chqgvlm/GduvihcbKVveeQ7VG9
tNsGuAUlH55R9uXFItxXuJbhFNnNS3bf7sr8NnLFE6Q0GFfFN8Vy8rP1nPok4OCsbJumI1xh1YQn
cPuKlk17Sl9xkuggW/R4hCCrCMZbKCvb7kZ6F0+Ji5jjsPjjMfNL9iNn2RTn+mHw11gp60r9Ps/O
hTJD1nzRw7H2pH9jbblUmMf52L9CFwn97WILR4GhE+uwuNjdHeuqnRydeWm816CsAtCtvwO/cHED
H4+qz43PhV+xxUJYtuwBF6sP4a2GHnQOH/DKwR0XmnltuHntGEYABCzJ34v0RR9dMXaQYCeXLZAL
/6DqqNg7XByQpNxUNQ7+9mWfu+tR0SCfoxSyKdaxd8/P8uhaW+QCZ0z0Z7pAe7kZHZWbfWfO19IP
kHS+LZ7GmerZhxdHYBMML+vDksCz3nCSULHlxKLm2fje2MXL+Ia1zY1euZErHxOBjQWdB8jSjfIM
Z0vFuZDNKt72xQpjY8UlrwIKL4xB5OzpjlbzEW7jFO+jwcX4psVam8UFjbHxaLlzbnLixO/8lYU+
6bLeoqhGhQCLQ/ORmELV0Z0sx1rbIfB9/h7v8L3aA2BR8YvH6UN4N1+rGcXNeiMR7ZgyB6zxCOHW
OqJpdqtg2LK9P0a1PXxMgotgt/dkBwQdm3ji6UOASBv1iV/cvICuszKATn3FR6DoNVe4adNwDWQv
baQAmFt5MznG/hd3Z7KkOLal61e5w3sHKlPfTNUj0YMD7hPMWzWgBoEQ8PT17Th1qjL8RKVb3WGZ
pWVYZkQ4QtLee61//c3DI1QuvG77qcBiIb6CK4s9kFAlT/k0FtWahPg7eELjsvYHGONNegY71L5K
KUDIcakg9vpOju0alt6ewEiBuPGles28O+y9tH7Jdpbp5YC6625JFDJIYOsBRlb96Ga5eEQL/6nj
oj8ERArAi7+US3i7F3rNRwBAkdNaYQu+p+Ui7QFuO+0KRE5g9e3pU7A4IcJ+PraXrbWEqj99vb02
9/BaRTbMx7vXF26zNjxakAYyrBnBRuyUkUBovX5+fARneugqgkhpzvJpuRnm5hobI8ACuZzeuCjA
FDvQLvA1PfWpdFiAR9VvXlWvhpiYZvRmZ/dWhQUkYx86tEXWwfiUnoJbePPZbG80aNlIs1wYqqh/
zVso7itiTSQTUFLRmgDVSiy1iK+hr//BV/garm69gYIrIjnxaa98tDgK6I4+NpT4uCxUN/+y1NGZ
ZB80Rs83fUabClFaNXz9k4ND/7raEY+bLVgLs7tPbu1DRTg5ws0FsbdD+ude7K6sKRVDdVB5JQXP
Jjj1jOn5xdXnJ8oH+nUOmmfEK3f+Dolg70SH6p/VsvwFNhx90oQuKR6RO4U0SvwqyYPwkL/YBYoN
nwSm7fUNKF+9eOb6Xro2unYMu4zwxkxIdXF8uHxhDi/PM5wAcIojVxe+5XPzOSx5KXXPSI+ckbV3
JZ5EpzMHHjh4peLWgLLMBbSUpAX1wR7jqsEpsllhYpiO5cdzH2UBnq9MCYqU4UNUoOjn3WZ841sQ
UZE/2B4XWVDJcLZFxYQhIEjTw0XyS4HEq19P5ZGSe10X3vHwnQDmCT8zwtI1LRyGMD+FB2uG2ts+
+3TrBXgGzKzOP2JjuMtlCIZR3kR3Tg3+z0VGV+Xjxk+QKfETrKbW9u0HETsxE6JGHRePaUZFreCm
4SkPXvbZTSY+fEt69MMUQFFBaz2TObMgAn84q3I+fEkrNarX0JMFeoObBcVfdQju9JYK9oHksbr7
2Fx3WAM37qmPIOPbmldvWAXkJc/Vd/3i3xY93xPoX+OenDxlA7tCnp65had1bnu3ZqqwKiDstq7R
A58xrvpEGdI8XzdKkyLVYN2cNe+yn9/PCdxb3EGVdJggxEVcIZ4J5NzPYpKNxUvu3qLH531WbowX
BfBJatzhluhXWO0KYxSvOeDVFjac8k5IrKzqBFm3qdLBy8nqObuX9x3ZKVrohJBqcYayk+vqjrZw
9M6L6cGlmPQRg0KIh7G8ITRkIza0YZL7KiMvw7umMMqQYr8rHCQLDGYWZFqUm57jvXLRQILIcXcN
8L/GwyrAvd/WNQl8LanffsvuQ6IH2oLOveykMF84o96VF4Cy1juHwhluXu6/i+XhV5P75BpfknNk
L07L/uUhM0Twyvd2bidU6ryT5uBeeO+cFH9chWWRb9qNc4z2+jLbT8CQahy/nHX22bznJzx3xDHS
nmLiL6BcJ4wp0SO9akNo6m77oT6SKsPW0zXekEeyfNERAcJNeRuYo0L00NxqdB+hb79hb0tkjKuS
251DhXraj3tUo+s6FcW8mfsNTEO8Uo8I3ncOP+lMLMcpxgJ3kNO6SYw6BgQta89625eRcvY48wfm
fZ9Qw70O1Q/DtYEqRF9DjdxdqJwggLzcPgvfQLpAiYmvRO/27Mp1yvSKjU3l/N/2nGIOsTboUbDf
28IUcWTo4ohMCA0mwyysjTFPRPgJ/9qYEHRInXfVJ/ssqYmu6HnNvSsFphxcSBHMIwW7Ois5mezz
nqME+FbSlN4Y1X4ZsdgZ9HembTEjUjCrrXnyh8yvv9iSeRGuUDmxELiH7MB32GMuascti9cy3P4o
SuIpUAvuizD4u+gY4ZyChZzlC7BeDc9I/OpRe8SiAKTZg4B1O0RWkiEDdQl/+5LIE4qlBi8R/7Ar
US6CghYuHkFaPz5l+JV4N+a/VvyYnpikXQPp5qIzdTwedPioxHrGrRKHJcZlQ8xzYjmVMP8Bj5h8
7+QwT9UdfLdyRalTuZyp7ZeoxjMQywiFieM3QR3h3zS7bFS3Ra7h3mb6glpR2J/g3OcetszVpdp7
PBUzKmGf+xGev+AqtKgxGHL2PgRwI4u7HisMxMARDQHh3XUwxPXBJaWsnnJCmTbBb+5dAl+rPX4q
pxcX4R1C+c3ee+ay+bpOGTXzSHiQGH++PWaoFUkHsiiJJTdbwa516mVhu5XkUUmX7nlE+snaAR2O
dZB6Yn5BUD2uSxSmx6h41lPn+fFsJMD1/mkrLh6GcuBEWqCm51hO9rK7n1Yza9RNwNh94qJ8PWZU
84n4t4lBZzd0lZE5ZZGTQ9CE7Ys9tVbDSo772HZlv/HLRH5zLrSyTSruDJdOpB+vqYe9ayD551SK
AQF5J4Ii7DlO+GqMZy9eNRviYovAz6+9/S+k0/Bbr/YomHwitx6unBrP+uTwimGSVwDCk1QS3BN1
KsWHcB8cvk6x5OeRSIptfWmOeuqFdrAbNZuatzHEDHJNkOVjVWxMZpk0DmE9wocVFLY6e8iFRR/G
1Ucy10JjUj+d5i0VCe9UHjcrMTu/by2Kh1ANMXT0mWeNEVTACXM4qacXOgkxJ3bvS2MEzMd6mB4n
xoh3hLTIOdNVbEvyQ1RDGbl5g+T1ZQiIqq/kELIHB0FQFrHBshBzCPYwsAK0zgIhVmb1cUr9vZ/y
lSj9oEocF4WzFraljjk/jbXgBqlhpC6GC7E3Ixmg+7DKTxu2F7dVk8cSoGFUj+QAcPzlDtWix3oK
wHeRQ0t8pBLFqxHhg9VaiXwZZzFT4Ouc2Ee2eigRvPyzXBtZxcggRBmsoebIdo8JRmw+UkOL+1Uv
JCYa5lZR054Sm4eKoVYTVuUsxz+aBrHYZkwjeOMcw5PaJ2JSL4cUqIRtja3KU5Ocw8Rvx4fpaUmK
z62Yq1p8wh/nhuMyTQV7UzSs9Z0StElLFXo5sS3zsjGUJvfPQ2Ue3WeYtoZqzNKNWxZwF57ik+QN
ax6lrQRS0kEUHGjIUd7ln0Mz6m33gDm2e7aSQz1iB3rMqcSctRNRNFNveg1aB2PO51jrB6M2RgOe
tqIDdtrwtN6/i6+DXQoVKrvHU0k5EEC19G7zZotz6xgNJd8OrAdCgPZ0UKDTlhMhNejjVKZ0dXnN
oyaweanstI1Q8UUVL7Y9rhMQn4EAJtwcPaYVR1j7t3Tf+Yx3zl475U74UlKFLfCGxEkBJqTNpVH2
1b0UM2xNQJDEnkLB6tWRiox/Rzd1eIMNDplRr9xizn1LnFHrAwb08SW0p4iHiehlf738zMD95ZD1
HTCCtCaC9GDD6eY3CHRoJalvr0A4emTtrmueefbVIrk+e9nssIX1GKGQC6SQ9IFRtcwenkobFuyD
c7J/cWJj10BIYCMr3gQ0o8L8Pi8eqQG8oXo9CI4gu5xo7WnSYphSiQE/5B2x84hUs+CWFku4vySH
8SYXn+UM/hBZbAHtQBNJHqVodOJXkoBhjtDK7o7QZmmzxucxWd4w6jl2YnYD2CZ2fEWzYYYlu/bu
PDcftPXeZYF90M9Bj5rAJP/lnkGGE5RX8qd//f5f0FOtsdGTXplhkf0SYhCYEN6khdLM4m6ZHrLi
RPNPL+CPolhn+WKsF2WjBrbvEFrJxYHd/HhiwzYSNlm2kB8wwJ8u79sjrfGyukhn+iNndfwQYYzO
Evgh2rMviI2sQ1mizH/4zG/Cg18ItvKXW/KNOW7qV92wz9wSNks2bjgBL8cV1smeMcGJz3tMrpM6
Omx/+FTxTf7uQXzDHzXzQYzYnW86eO3oHHSjChyYBL/4mlwDUqjDhuXH4vkJsFf/+HUdzfwlKdPM
787C1lkbzIEhEwmc5lM5vu7w53x4hRXSP5+iC4+8cpka7CDSMRN/VR33FpAtHx8DUj0uDVXPT5zv
/+aSsFXBxoj0iO/80xt6xt7Za0JRVE2Z3y+ypRoc51fuSRUd02JkzkTuKVzHJypCigpbBBW50ugn
bdOvqcm/PBVYtf+8km/DhX3uyIdM40qqjRI+1lAcPE0FqTn6Toi6KtR9GVJ6g0LkkDQTfIGvMsqn
gjU9vBtfABkL6KXvzcgOqbtOrvZhMDuXRhI1wgk+LXLc8d0zgzMJrnhCudqo8I9sMacVa8n74Q37
06CEyK///C7fxhN41w2lkuviDcvX5KvSkLRvzsThnDus/v9W7l8+7Rt6XxH624i0NSo77hx1FDYn
4vy3ovu4dNvoyJnx41f80wRGvMjEWDFPw9LxdxC/tjMC62qW7nF32Ejv3XNPicuSRTA8BdWOpCdZ
KOIeXk4hd9RX2g97h/4H5jQGXP91Ad/el0Mv5fsc/yJffREVbfms6m79AYcF6e8NFESJnV0/RcF1
c7NF+1Z+5ZuHZ3zZM/kdImJ4e7Lfr6ZLAwKiFdOgnVaS6AEYVymj9ulHJvSfNp2/Xu63V6JuDaW1
T+Jyo6s/gLTE1k7GG2XTzs9e/3SZVcv75PzphL/wJIA+K2hS6jwep6mG7Sz3TQxf3cPY3hGbytR8
3sXsVTsTyyNXW/CVfGOiLeQd8e7xSY+txkOibUouvZS1eATy+vJUEluqjZgoYNhCgkpxTrGfSzG/
odP5+xWA9PIPmyxCC5UcLc3ARPrbJmuS41IxTqdCuBNGyvYOXUcF+G39y9hc3MbyE0gtyCC2gCap
sUGnolLCb8PT9gk+RfSPA5Xq1x5n3rB5BcQrpo9xPhc1AdG5zDsPdCDa/DjJIwOduOziPfjeyC6O
JYk+ySd4ePg0h6yIG0etDdcsLJJHWMSiZyrnsNHigtriwn425vQhZe4yFoqeclVBK64ivCgo4AHN
vNpFLL7mJBzvZ8U4n0IfDS4JzVVkpM1TlwKRjR8CnGhAWEwf2z8OTBT/dNomW6YoCu8pyj24RrBM
6MyapzauJsa0g/4N2AxmR62yHsbDDHJVnE/7sZNQnyyEnlRstiCdkZbA1R3t0To7C9GhdXyGvRPl
JtzffdwAOwDVUBnv3wv62jiD1I1t0w0pfhZjGCioxA5V1dUrRecwID4PqxWNjX8MqrkV6QgBslH9
ql5F4HXzDKAqxKwMdxY4qJQvGA0McT7GY4AvVgeHFVssWTwe1eWPW4v1p3GkZVnIIogAQtb7ba10
VnEpzngh+jnzplaAX/r0jBONm50FUE+3CtL3lYEpUhDfMB5YU14yJ7ndUsHxIk96evWPz/ka+C4E
Hr1v8jkO6ZR9Eg0dfNyQiUTOVGAfHdIOt0JSQgox6mo/Gux1mDjGINc+6DtuTw1nMkwzqqAVwwLA
p8PJfUylKWkrx80wbtlXLuL4CYoR3Dx4Vmy80AGGADtkeCwZPACDruqBycu4npZTG8Q7NiLccdzD
aB8akUnBiokWR7138eAmMXvowED68MA7Ucb8jZEW41gSX9NzeAP+uPAu9Qyf76NyiikwTziSEjkl
lYidDNQGLBNCoAqO07uQsnnWYLoMLQ5FlC+VV7hLNmVyEei+zniietdeLwtMkknjdaUIe+e9f8b1
jD0BXthGp8oGyNF9mDfdxf/7beKX+e33Q590AngUPG1F+75LKEaTGYNlsisuchptzCmWra8uG2Do
ibMSjL/q5TC5b4yOggOT08fHdSe3HuR37FSWp4Th/rzbmrQWzwxQyjdzZULExur48FluJT3qZFd5
o7AC6ro/H/H7cSVQlC1OL2/1tFvisbOy3+qNAuxb7EgX0fmjTMScRFkIeIkYIq/6ofzUxMH0N99Z
+0YmOtUknw4nvjORuPTFJAnDKEqPM/YcF6dM5tdsP6LNvwXnD3V+f2nn/et9evQPT+bKWVpPRjbJ
nvdv7OBklFsF8So/7N76LyHj92skug6jSXRQGgF2v5/uvXFzTKNmai34FeoS6ml0nA8BVJcFweFL
M1I9NAvauB4zeV5c5u1MKC2ucba8soviHDbB9DTFaBhUntqtJS1U2UK42BRvjGTXZYRnWoKDCrSK
s6ulCrpn67kEE9LCY4tJQRHaHnTh40v+tH9tsdX6OG8ZR9UzMfI9J5fwMFVBt6XpcdTHVUqS0UwN
AH6LpeIrsT1qpjIjAZHu3s4VmKlA/3WQyQE6jAf49CWtMU3uXUHmqkPxbyMVPhLYBIGNYBi7EPff
WHaWe97t6Uk177hi9vwk5u9kQZNG+j6E7eYR3SCRMHxrAdtOCiwUVjz77HFmTU++kfA7TCRAsw3Z
ReAYS1PHu4ey326Y/bwyfQw5ncEn8KXyyUzecA1boXSnjQ6KyJzVW6qX4pPdG9D3jhxjka/gDBwm
OmZbWyswXfjDSTEpwyK6JtKkf7/PGCq2QTMSeIcGD6njrGL6hOgxFL0xu7xHFcGZvyAFyyXfN/ce
X9bLtaNU00MbeFPoN4j3eVFDxjs+tjVQA9mZWhrAKzh2as5u7FYJpJfwyuBm78oclcP4NJZA/0gY
/uxezowVMRbiG5zW+MqGFZPUjbhYLbAW3VSZtFE268qg2hjv0qgC6Ku2+pFQnug46tZYubP5OLE6
7iI7GBIBDoJpvUPCwGjuleoABjJuNa76yvjYZMkAh79fULxYLmxW1E7lOF87YwAloBHbK0fgLlgw
RX0GwYGBcwzH4rHKpodp797fji/qwwfkgv386lAymO6wEwCYnT4YDcEMcI+vWpA9i1Jxd8VU5QsE
KCw/c078MbfsDUQGzo+Azi6Rsjg4UVP46OYfm/oVZ7HiXU/LpD0BJzYx5AsXbd8SEOqj4fA2RjJm
BtzTqba67mwgdRDhn2pP7U+1JykWGOTiW6sYv37/L8jD4dGal2vFalYnDYSQsTLWJ8eREwt48cqS
K0fIz1IzKmJrW4aW5TJAyxLTr+Pjm7HIJjfEN0joqAiwd3JOnppy+p+w5PvBiODXdv8v2w7cPdJq
oNf9S+6vlu/NRu33dKMrbATp1OAEJdjqqx7CLmupTbOX/fo0kbxHw4vE2Ty/UebZ3UqIdMjBWmSz
Jv77I+qPfYb9l2v61meYdnE7n6+M3i9oGJneuFjOCW29qPZUZF7IKIOck16f1eltLXxATMqA/fq8
o93wzB2DglmxxsGBx60D/Gcr+cV4/o+c3/82rPBPjDisfy3uGTu2QmLL7zv246g4j6blMgeK2QfI
DTVLWDKTwxVe7DFWNBBj7l6fSrAv4ffy97dJ/UPN9tvni5b4L+/YtT87eYvPna/evXwuXACkAKOZ
4JrirKXOTuw7x+S6yGOcrtncLz8DWH9AV367gm8daYlPn/nofj2ofC0YJigZOP91H9q1N8yUALpA
YFs/Li/lD8vrtw/+9obUQ1cdavHVxbaUQTtSg3rVJGWIlu8Fh3H/mBx2zHJ+avz/tK5/++BvdXJ1
3V8168QHt7sOAWR14GRq0PTi7B7dYjFshaUkBxBKPH2uKfTngrMkKtTui3GnwxlBTcRsBgaQuTyc
UyrDSbZklsW++ev9+F/NZ0YybvKs/4bRLAjNk1cYzZ+/BVj/x1/8LzozqT6kfiOdUkSRC8r5Tzqz
9m/4LZBmq1qWQQnssKr+qeuy/w2HBAe1FSgpUdAqV/JPOjO/JcJnRYwGv/I3/yd0ZkWszG+bLpIz
LG9wjjYRan9bN3urrA5X+SysGKqpwBtO1J/22FmUsbz90WvmD7jAb5/2bbFY6u3Q3u98WsbU1RMG
XsBEAR3sWJi+FOFPG5Pxx6/Hfii45I4CFPH7xqRK7eFxyS5g65x8V4XaQdSz+6geMY6gfsYoRaAE
ENkiMiiC3Me4NtRipKJRh1b3AspST6sRkyJ+57hhCDYV7ZfsMyJn6FAwO+TKpx3TQ5imCaKGn+i5
1h92Nt4cjVcBVyL8Mr49oYNBUPX+0osnhGWXWwUlHLoGSuud4/sGdFtM02pGklqU+QzvVs5acyfK
7sIpxSRl6hbpIxYqImXxmSOTztGjZ/yM3NfOIPzUk/SgYtIgvq3OTBcIaYc3IA0IpCNw+C5BniJY
iZdQek4/qL+SowdGbnt/WT3zf7xzv+ksFPOPX5WoFLSMSAA0+duWJg/6vXjc8QXpaF/VCJILRWG9
T8w7+ugAM8wjQ2jBdx2mV9nXX4/wV1/lRL57OjzREfwtRqKCwTfQ5wHngBqV7p4xfULaQtQpnjq6
rskZfYG4UEPfU9cVjsEk+YBSYSOK+ArxWYdTXjYmXCf/gMKDrBGn3oZ8NtFvaa424//Qu+GDDRvn
xvjvCwjL+OAC5JRUIyYKZxyISZ3AtCXfFYIsdh5AJXJMBmt3eBke+JxGkDYg/A7yiBhXnbYAEq1C
h4NbsqB0yJ5BHgUjLvMcZsqEnBRrSPUX5oagSUz4ZBTKzK7vMw2+BDjzlCLEN6Zo60fIAGk62jl0
EvqPBy7ENGZOcHg6JO3sMb7O94kY76jBYbpPhqcTfyxoA2nKn6+e+k9zDpkMzuXgaXQmF3jJTRYq
/HAHRttov+gt/3paKL3XrgFNhmj/rPjXHV6fiQzQ0rfTrP5iTL1k6IvaDN7oV8f0tv86Memw/erh
dUTZYtzJkPQLvq8JwXd7oYlJuXH7Q0KIcZe98tyxW7jx+jELwmbn5N6QGpc++V8ZinUdk+uwokQ9
TDszatuRQxpJFZv9+NqOZNpPkT4RAOR0+zeGCCCN1w+EgsCNd5RTrlqRexhqUuKgzW83RF/icYC3
gkXv3cLkCTMIhz5GDPrrgQUGARc+OlaOUASHZbXIaeCQIz6w3oaLW13Gl3Oc1dGF0YI8h38jzdhF
T/4JSgG6cfzT4QjwXjWe7BBH6vfM7Ie5PUyyaooY4XDhQcfH8+RspXAqLcV1GBSzTVnv3HWLXrad
apBOkWLFxatoGITJRbPARJY5v/C627duNr7GKn4Q3vWLPFT4fZN6cwsGfAjEH6B/Yb4Ot8+Bw7vq
Ajl0JrS2QsHUjOAUFl4FZbR2b6vTopn0k/sngxZMIkcD+8Te75/yFU53pQtp15em8NQgSmJ7UT21
2BnQLYtSbyI/lSF8s7gEyDjdIvUKhCMI67r3gH1dh/tnVkmGZPhD56UhjbQz+tfLCbytA7O5qC+1
YYfGIbljJ9EFD3V9lSeXgLKfIHcLVSkdJaoLAmkVNG1ZfPLV/KPTNYylp3sr0E4gvOeUePPbKcL5
ucSVlRmxr9FlOc8QhY3buPjM72N7fiVAK6Unf8Q3t0vbFPtiG9d6GJhl56qrfHMnhw7GyrjeMEne
nf1LgFVJ5dHuJyB+7/2789RD5Wec5kLcvH/wA2iYUcaCMl32adckqPeLKXTWtg9LiG6eEkkTI2Eg
BS16CZ0KFsEAyEsrdZjDBkBeoIav1wkyBDO240QNpQgSUZAvUYiwHXS40JMv7HYbElpKvLjdFppB
5dl9VOTRPntTkane9cPKIDkK8NGQLpvirEEFZzsRfJTHIeqgicOydqaVHfUDGbvrzJmZ9iuvC9pP
mcZ6XvdPFVrBfsXmFDXMBbqkX9evdazOL0GpwB7d3WFE6qfgftletVQiqtA/Tk5xta3f4SSVcReV
TzA1oIitcIHWx/2qXIAILNVpNgNdHN4Gi3+Vt5G8FYz/cn2MxEo7TIe0P8f4UPDSQeGRTpPmklqM
f0E70XQK6lC3axODrvzoBOQe6EbUyolB9AC8q89ztZZGyGjTaqzBPLKdRXXZ3vD0GMY4973qGE7w
5hbQVpdDiDdFfx2p81NNK0sw+jtqlxRwLWpx7BiIeGfZGPVIcgC2hcBL85lpmf4dZQQ+JDVx3WNc
JUh8gdLTxfv4+HgRp2u9n7M4vPvsYb8UgDdnCGlmqCyWzKGCCpnGuhnnLBDbL1fZ53F2eAK95L/O
Pib59GcMyjhfhEFHHT7O3t6/emiVUXrf0iq4zO+feG74Js8KdmJoBNna3tkz8nn0AM9m/EDYf6CY
ldHFP7yWhXu642qF4oSh7dbw9y+knl9cwdeBXAJp+ymP7nE3uWMjAWYDPfo6vtjsA0DHe8cdCP9l
QCDsKrxyP9ciC1jktWaygbUN7BeLVKzFqV6IIQfL484uQivxAm04T2GpSZG5LSNtdXuuvqxMczvi
u0+RDJUGWQhNqR2U+IrNhPWE7MsuBCIgM4NBB8AubiMQ1O9DaNeTE/qKw+awgvfjH0dXUsFTgQgQ
FK0u9ME/GpAO0SCDAP0yonYlk7cUEF/CFCA+KoBQ0setnHb35LQ64L9+di0rxf6rQd49hLpOEC5u
FsEJgT4eRDD/CLV44EngaRhrojOwR1fIcykhoFN9scftBgcAZd1MoYvrk2J6vUacH3vuvhHu756M
B8vR14YIbhzi1lMXWfhzF4mtQLIOMwk39GBvh40+s7vtau/1YGoIu4Cqn+EbhDk4Kxw3yZX2cfuk
zUEZmG5krw7voTKvR539pjS43fRR18Vmt9Sr+FDH5Ejj/jHS+IPK6sx9NDx5i7TYZaRHLqOrrU02
qmeLE4KgeI7h+/jOZ7k6knH2nc2RGAPVpTn+tF7h16NXwFPFha8pru8YXRiyoQt5keqgw9PIl9nx
ULdBFs9C++aiJri/kVlJ8QyqGlClIXyAKcoO9K56cAgSSPcasnHbb5Hccwx+2GaIvusK4aoI1d4/
cUrYEwNIsY0pvPqFvVH0Ta8mmj2SSCEJ2ErguDOKgEIEo1r0C0oouQcq2lyaEFZnJ8N+Sjrx6Tw+
QwE4rCp7muECoV0mg4TX/+Koba38XW4SBq/jyy1q5swC3LMBDxaojxUAYZHztsXRFdUN4aOHbAx6
d91co+FNTPmum26T6+tOwQOIYd1IHHhV9K4zYzdg/kOUrzdMu0NY7JSXfrmwIDBHp5TA+0JomkvY
azNKuHWbCPKEfcXd2i1xOmc2OEMqEVjbhnUGVMOZhqUVyCl+4snts47MYBC7t6ury4FRYBfVD50A
yU85lEhvjC2OVL7GY6kQoSel8u7BtrTtoFfmE+GNfmDC9AjqXpnnUN4RSEN8porXMA84EzrtnhnG
Tnh+z39fxv9JIEunRTiRghJXBZD6veVqe9XUK0mFTc20TKh+6jVQ7YHDGC+sIXqk7TPs7OoT+ZNG
vVVHGYzXu5tTQBIt/jZsAXLt8z8QiP8eIROd5fc+F7IRsyb6bPzgvjWCjnPe21Zp/uqi9ADSr/Dv
lbwciNP5wocB10Fr9MOdEASmv/tM0Zz+BRXLro59o/HWfFxMTpCbH+y3YX1foSqTERMQG8vLhDrK
/nq0mKnzAtFtec5+oxNFxIIjTUasrwMnHqFCP9yRPz4nHZU1UZi6YmM+8/vVcWmZ1FYWJSnrdnoN
j1Uof4G1ev2E0U7YmolF7fi4jKs1OpEm3E8L/xYJXiNcmh+73D/5y5CFZci46pHzzNTp98vJbINY
7L3Oa8Mrk3+IM5s8nqkDA5mMYhdHDYjWlzCf01a92xv75jFbgdoq6DVAbfGwVFKsTUAvKLpkhnlf
jP3JGfWKtHpp0A0lWKQ5lWeQioA7NKPz84gvDq7dhrjuYqLA2quAxZb97SUf0nIMWVGjXnuzrqlx
C8n/lSGamsVCunoVNNnKeq4av0deoL08EDaVQd0Q6hQVJRX8QIWZxWo9usu4E8AyvIZkHymfQG7o
aFDesCBl94LNB7V+YxM4rLnHcZ9ACrFWLXneniCSXsMWMn7UzbsSj/7gBvBuJnBH6hFqkrkTaEfQ
8G6mSOkRiQVQNJW8yb7ChzMzGdpXziyG5pGow/tIOsUZKsuFmejBHZN5XNjs133CGUYExDtaBvkJ
6nCAiqVGgki0BokPI0Fp32HVb8MfqFJJTg6TIsEAJFdcK+5r/0GBY0S1YFVDpPFk5tqqJw7N1X1d
YRZFp+sqEaYrsNa3vSY8zfCW4lUfRsYpNJCBEEw3sTwsU+4hJFhIvLBddCoyndARnHMP7qPzmnFW
+gcdVuIBEYF3GEtkYYQlHnCAOXkqN5foPMGbbntoFxxjGNY0hybI9AGyyybvY4cZZOtXsZCDO4qX
GzNryTju7v/DIXeA70A6w8XPdBgc+ZZfKsc12JdxmV8T6TxmWk4HtJZnj/RIuSZ6ZHWN9M/xz2F3
HqstM8ObV8vkqoZ9BVkTjr+vfKBNUt6RL0eaMIlDZxmbiyalhMiqyJqXASKrmNjtOSerr42I7kbO
sWC0VH4+BhjS4Z1w+FOi6YnyOoxpngFobgGTHExZKZ/gduWIg4mYcG8TCkAUERThGcEWdJAI3tAt
lBxuiFfLdnYcqWIEJh8mV0I6n+QUSVPOupA73zSWBSnObwLZOo/Ku1vw1sVWoFrjDtyrorvwVc3F
AgjjNVSysKMD9Cs9/Ulcrw6n8PKRxVgTliMnB0PmvR1Jb5oTGmPWm8mwSEtPXCI2xJyaw5xwsyWs
3T3JA7jxMNuUcCGL9iEHKYdocF61CZrHqDWYHOezNjR4Md7L1t1vwGVMDzXYmJ5egRREb7Ur4hN0
nerT2PuQXfJ+XoDKUb/rYFwyVoUYyrkBLJ67T4u8c54KK+gVH4bLJccc6P7hBKwkerR7aFTpsdxW
t7Ter8rjDgHK6cWMjPCywgGHkxu7FxELK259RrDlE2xyhlR0CdJEiO/0bNHXoX1lgp0zPoaQpp1o
7rFaM8hq3BS5d2tdBQ44GvNfG4KZNrPy85gMmCWNSeOR35AsQGJ6UD++Zav2qfWsBS1NcJxw2iMM
Bgby81Hn/SLvRPVYIZvG7UjkI6UgKBpCeFEoTlslrfb8452hSFZMniixRwiuM0mIYa4oDJrwiJ5I
5Wtg3+eZE9JfEmNtOr7yXMlvxYHMJNpBEDL/ilrhmJrx+aNYYyp4Zg2MzmHFuNdKDC9fQFiK7qnM
gIdR5wUvFGl9T1EUMC8Wc1E8szxeQcQLY/FuPQLY/StgtJIR/QdzKbLS+c0hPrw5NBZPGn2vOAGH
lFf3ElEr6ThmszJK9+vKeqIrHYk/aHzdJtjRQdShxLiEynv9TkfebPdL2g2fWi57IyvqDJlmp0bF
G44weY+IcnQ4zBIpG2UnojAiY3Neydvyswnydf9mfJmU3CQC1X63uMdI5Kg6sctDE9K758BkDI0Z
5p45+aodU5q3YznqUzI+F9bsDtZSzNry/TiMMBBQ03ZCUAZELEoa/I2mWF+1VHEx6RxMnJkV7hlF
EYHkKu/V9j5mMJWc/zFL/d89cCG8lUP/bwYuvyxkJgxcivr//N+we63fP//fX21kRPwrP+EvkxdL
xg6ckoLUcVynf5u8GHBicab9Vflov01eFNVgFGIJG2wCNX8bvOimYVNAWpZs8JP/R4MXUV59Lw5x
pBHOQWSEkyf7e71jdYciy2oa0oHDH2yyZeyQgyFAnqUiBeeN94HyQ0X6p5mhsMH5zw/9RrknKbx7
9BUfim4kUWYmQivwyt11dB0jYgozeCTmjEZ4fnz7h6s6ptWUgX3YnTwylB9MUdEzzkEhl6CR/Nq8
/eWJ/mEIYPx0W5zfb8sj725mc+UKrdsUkZdNItfG/rJmFQ6WQuhUhpcU906mF7HCwIYZh2cLO0Eq
aYsy4T4votvWCThSlKWQezD0pkfDRzWxY7S9uONYifYEdkRBS8VNVyskR2FH2z4aFn//Zaw/zIa5
3agYLF3D3NH+VmLr55u9b2sZA/BxPVI9FbUBUq+nKpAIBiiEuUEzHaZ7/GjRA1K2nAlf0AsPVtWr
NTMgPu2cd8ry7tnanhdY1Xl25j86tLOIWbpQgd0H8eTfuTuvHcmxNL+/Sl9KFxzRG0AQsBHB8C4j
MtLdEGnpvedD6KX0YvqdnN6d6lJtF3S7GKCnqqsrw5A853x/SzIZxnNrFZAvXhzrPcFx8rLd2E/S
XfphP1HcjRQI0f6KyvSDyjHaZ0LcEqWGtUq466pP1ZpJzcI+hst+5/ymBEaRf8n5/fAl/HSw702l
jqSMKagnV2OjyivDITl3uK9fgmu/avA6EbTyBOYvlYsMFMmeOEa4Q8O8NJPAMiDj6lVzFShDsSSm
gVGZohPX/uBkyQxJ3Nunv5mQ5Krv1hb6Cq83zoEEPGuUZsVOF7vEiVDcaj3sYixG9EE9UtH55i05
5czsdfYKr3SU7lSGnLP1Ot1AnoqtDmJCO9e5e7DUrUiesxatgc9Jw934ieHzKO8oPe9u/cL6Kpc0
dyF8Y8N7pm9tkdx+p4pVfzm+Wkg7bESxgkv+62ORFGU+9SNfYhAskvBVJt2DEkO2S4Q6VHnOsiMJ
1kpxjtjXd8k6upO2ZGcL2yOhbsHq7+/r79Hw57WLPC0R7C1jG/m+5D8MtnIndcWYG2KYrh8YJxgu
4m166A8GgOaVFGTjcSAOwZt7H5TQy2ezmVvdglTjbXxPYCIo895USToCqr03l82qOvRot705pVty
i50O3MQ8IvfSy2X9aPFo3v/9B2DgF3fd330E8YX/8BEsZTB80U+AAKpFiF+9+flZRkps7NRorWWn
gEndIcUuWQEwzq0IsifVMQr2D6K4VEJ5a5PLYhBR3r2FnA8Zskh/aFdi6DxBP2lPYAwKKGw3Q4JI
BsK9spTn1cZbncgaWk9QgQeAthXxCAo4yQWh8rDPj/B/gcd/XKHT2Dd760QMyzxsZmTeeZSthUfb
LXO6S3EPzsU5MZqn1sz75O0VlUJ5GrfuU/qVfw1PHA+foK3M1QBdbL6QkPzkHaC2zGLePHm3riVE
hq5i654fkO/KXT8jnZvhf9cSdnX2x33wqQ97iWfAoXJuQaIXICKBR4jYRAfQQqf6B9oFp4IVHUuo
GCX4KF3FX8v6SeJkzoqiQ9sguSHFqid6fPIOWXTzNN4NbqdtCuETQvxQND2jtZM+v+HVgRgCQ23b
j/GBWMD8VXk3t86pe6d5aCH+WUJ84+zcPeSu9uxscpfEm40NN2bfGc/hl4lRTTDVxAYc9KPQQpnw
5PU2XjqL6RxtOUI/4kWAKBfovkWi5boGI2dTaEGb5wamozkVLWCB1FcSBx2gP+R9WE89BsbEFdbL
W/lWC8+m8UkO0kVzG3zrX7hUmQWEnzh5SQ7VzeREThYEZAaQrnBCcqpPd4Yy44cZiBtPzC/JpsDy
xl1GcsRsIApkQWGfpc5UGFlbxBjEO7rpnGX4Uj2Drm7SAaYe/yOxtMAaIvKtuPp39QHyh2aQY3mz
CnZBfpmimp8hZnj53izrHdRevNJ2E2pSkkqmtbKT8g1+y31+Z7yNt+TEK7KSdNf2EBCvRRE05C7s
IinuztO45Qw7kXizJbHnW2YJDIIcXyFuP74ImUTxHHzIrvlake8Q4iy5tJfySJo3JGVOy/YO9RGz
3yMZKS8KUW0kH7xU64qlc23dRkKeSMtyp2Mt7MULVWzsECaMuiTlmNfmoXKHL5nkRRhoPhchorn4
kEtN7Avm3MKI+0YKxisMeCiiZBscPwwfeKZvUKL6Aua1W8Pg8E7iGxQLKQ+HesU34lxglR3O7/HO
A05u5jJM6kAanJesJ2fdsr5CMNSU6Zw7zLuhuELkLhFJ8qRvLRj+LyNZOh7xU0ngatUGlwJ0hBAH
vk8fRniUj86HtClW2Yty81g77utNh7WjexlLl/lexCtZpGbOg3CBgos7gERTUj5YvcujHJIItQuS
fdfNvK9mX9Egoj2pX353oQW1cQtpC3Y3kwsyhOCUnIsB1/jV26sK6H3LMcD+jkfntHMiyUYJT35M
dAtTPeEp+VJqz4qgSi+6ta+dB7kD3Ef5pWMA2A7QIOE4T4xT24K+kKpMCCphl+SF94fqRDIF7Lc2
7RNpEabvBduy89JohLLOpz1URYJWggcFO80ipbwgurKYMtYeBCwnEti8Q/8QrofrsMiw4Ii9WH4V
Zt9uk7/QZ4leITmRb0QFDSgS47u1Ux80spYEk49XSzDufMOI/7OP0eEm5b7YRieeEu2NW8O/KW+k
aWDFEQycQl8s50Bvk39qa4/+AWTRLGF3OC84BSbSXCY+n/eZztK1fLAnd3yNLxbm3H17NAyCr8Cp
ZlXzNFSLkaNWs8WKMhHzc3RIGCALbUnMhfXhL/rNcDPXw1Ffgh1uiEZcsXiAkWacq4TCN8Q//sy6
6tcoj5SPARD+YXhCQ1I+kNehA3S816T+PrB4TvNs/10ZYyPfGV3x2GyMdXHldlXplyV1sYfEwLNy
BTxaq67gFrEbWZcJrIbGzaVQ73j3Qmmtn4X5jlI4sgpRYPJCPTqPaKn3c8JLel3Ad+EWxOCFMNpX
+6FBz84yQVhHsWhfVHL1xcMtdvX+GLoFJKy8kB6T9w4DVPGkEIpbrBsIwJduU218dVWKdKbNtNe/
5Q8CkoUeWSfP4QNSfQonlD0+ewQnxQl3opAgCnWOSDFul9KdOKLXS96uy3YBSHTRr+MTYUHI0LwP
dTNsFW3NxfRzqjXZbkH+0MWcQj65vnKGvcd9g4A9yHby+0CNQpO6tn1wYPcg5AnXrtbdGnGkUOkq
OKnqe877JwW7oMuT+zAuQGfiaqERO2SSNU4N92z8RGuymO61NQjfzj/Uhxh/Q7iiLQUbVobHAAH/
iSwwLLKU/l6z1whI7Cvfx/uRl/Nv6d7BpRMshXyMKuUrl0BfwIGtxrP/qW74kD0yCvwu99lRSWfv
01x+xsiyCBRQbw8rn/Bcp6eMvZ6QYvbcNc6spnkAy3oNjiQ7PNlXfYkPjGxEKGEPKwEZiPRmfxO0
+Mh2RP2xgHI6WXTqKiEHipe413clgJFPy8dtIEfixYlJdibPIwM3wyfp77VxJfMDbznRcPIirFfB
Swu3NE8OYhqluoyqaNhfN36uTyWPpECtlHImPcPEnvVda22YviixMa/AhCjkgNq3xEc5hLiDrmwU
QmjSfCWYF5QZLN5gtFa7zRb10XvgtoNUI1bn5m3sBZcP6ZRyMZ8VFrwzwtWJ78daWQ/tfXzmg3rc
d6js52DpIxiZc8xxDpKs9ZLtOmsWnDBhXEhSi9AMXFm3MKN0nAo4MIcfdIksIqxa+Y2feIkerLnl
psjfFDw/nKTRWxynEl/E93yV7Oz8huFiUnjX01u8bVfFOWbZQR8EninQR3YabgpxN9fflD6Ry0fx
82syUIZHyBveZrRmEnkegPxngN/HCexwaeEJRBdzSF/qF6iOi8/PRnFDflDBY0tmwUribLdkDysq
7jIudlpic3awKFwz+iqIXdsryaoMEbnM/WeByI0ECGar7pa4MPEqJ7rpmSRnnBznaRueGV1c5zm7
E+TFe4/ekiPMLrk0DxrrxjtvcTqJQLgIwT8tuyWxWWtzJ20DxMX+OQ4X8dlEG4Ah5E5/N7YtSGTI
FjG3PoKNvnX2/nXcZXfdCxYz7TXs6JHdDRyLDdLEjYA2iRrSltUQ8s9Irm10S6THUF0QkFMSwqov
ew6xpOnX2sVKj760qZxFqp+baoebJsTKK4Z9dG7XZl0Rq3M1luXKPA9ri++a+/jFv4mrSpolEAGn
p2ndW/uC8NfvVKj8jqDMxpW/WiIEu8fBWei+274nrxZEClr5L6jwiKSeo3rV7sxnkZtGxiXhRQUo
YzazHmIEGQTUnQYyOYHnWfurpa1f/JFncM0uK0vY6hgx401xFHcG2dDCKMO5Yg2S6uxN+NY1dRwc
Qcng4ZDqyzOiYLxdcUH5s+BS7dJHAq7PwxyUFOA0PSdue88FWtMTcvY345Jf7VX+J2ogM55mwFxz
Pd2sV+VV2ereqcAfCHnhXeFtsi8Vnn5aEPR0QuIVfUWPxAqQHBM91CJeQGXKXoxEb7y2nHFzdKCq
7zZfkLEyePaX1N78+wQjHNXp/f30Gj7VHwVV2kSl02TjrExlgbUw39RE5bJ6s6GKuAqODLgTnXm4
ad66OfHHMDXvrLjOsaC1k2AtabvfRxiRWNlP8AfiBm7nDk9hKJauArwGt+K4x0EFXfcNrsPSibSp
Xc9Rqlzj9zyi7cNAkNyKW34VZqbsszuGZ7imE6OKtGVV+oaoPDdxjoNYGkToDoP5soXRQ6eXXpM5
CwuzD6++Gzjx1y/JHKskjlZ/0302xiI82dxxPVIZbJERVNedQLKlj/yKJmIVPpUfyqdKwt9bRpXL
LASqph7B1ZSTR/dxA53YgemrC0CYwO1Qh/BZkH5lAaGXC60jwaDaNFuCq+iGm6OHmk1f/gfCTfBy
CjEeyGH13+t4nrG/kegiPzLeQLRI6ybdxuYF1N3V5t5O3pMfE1m7NN5z/Uine+iKIzmPXkAxOCl3
WN1rRGb9SYaVoxkjP/r7nBCUUXcF52xetXjrvLDYEaIlnySuQbBghQmRYXY7th01XgI2Jan73UMq
fGXKlub4u4augS3cxy5cTAfeCjQVpBqQPlICEG1lqTuLwThL98a9P4HHE3rqfdorjnuMLcdpx6CN
DcNt87kYfpBH4qyR54rPsUlaC5CfdSf7zlTOPu233lkWvRsd2rm+QnSqVks5Z7ffi1PwctgpSwtu
LUzWgi3m+ROsLkd1DmIEys6T5kmogUXjNsRb7RYBJ07oD8i2/ioo0dRCPx2undr1dx38aI9eBh4I
qQUPqM2YOu7ETKetwnqDc7T85lKMVc2hDimHBEfP7daQsFhcuD8QMwnHrn/GuQZP1y/Ke5bUu849
igs9ckaU1zo1A/Noa51vwUO/4LJy8P8mlLrllxdBHXQos/x5+CTu2fTMzc5iUR0Dm5+dn6ry6NsX
1FpWs5SdjSRvZHstTYQ/7bgs4FDNPGe0ZU92XCj7FA8SaiiqMCpi6kykK4gOSOgLFmQt3rxFsbM/
NPZKBr/0wMpx7W+ErIqjT30I1+xFWw6EnnatHgnt5HkVLrBrRtbvs8Q5CHJml54zl77NcyNyL78T
2fg4imvu0MgmLqM1AQBr6C634ubmI6ybQwzoDN4Xreo1sIZMUlBD+sJO2qVfBEeFp/SRybm/E9N7
78K2OeWCVngULg8oA6knkO+S1XR26AZ7breQV4Rjp0BEDPTwWS2Zy4Je2kYHYR6UnuV1EEMYBcQP
U56QLjnLCN86RrvfmNcUoR/5GU/CQqHIqkkVD9nWf8WTpijz/dBHXyJQB4vMEnYmV9tq+A3L35jS
FKEb+bvXEn/+A3bVh3HqOCGv1SympQESIGrOzI1FFpyIOvl7rEz95aspug33gXgGS/BPryYF2hBH
gNg1oBYqFnwH/gX5HOQvSkRsy4wZEHc9W1e5QY92/u3n/RWCTI/jf7yDnxDkKI7UojAn8Q5kYRr5
3uchFJcO9kly345//4m/Cx3+n+/3h9f7iZpxUknKpoBP3C3TY7tKCWKytg2o0e80OL99pZ/4mEB1
wkDT+WTZfmRIntbZDjEF/da/K4DUsAX94qbhzuT2NAV2+5ONBMVK3QzURCHbdStI99Q/WAEMQ77m
WXSZ2zuo03NbL1XX2pnV0ggufbSBhACrahg3D/VDiX30XXvureUEuMfWR3amd8aunwtNUC6vfOJq
9YtlxbOWVNlyYUnL5p308TdVdO01z2SkWTwgxlOzCPExUAhju8Wi/vqQnidcweWbtOfAyMps7UiC
P6ouwvMFmbgFNp1wRzAbKOZ7tQcyA7JatNv4oXeZnttVszO/lBO6oXYLsNkxEHw0e7LwVv1FZAoU
/dx+sUcXjEJZihghPNURqBBeRWEB9zBtIvumvM57r3bAYMseSdpS3dpb6Q2ZybJ5M3hDIr0UpcGL
efaWKSDljGhT6hrnyuMmF5kLzpGrdxnN7yUWOf8SvMK7U48TsTxkUjBooRefA/sQ3BtvhzU1Pd4q
P1b4j4z79CG5l19HAE1wH8jl4F60Xtaujt2dve/a75QNGekaIh+fhkDxV9UH6TFYOqzqxautzkeP
XiAQj2V58+9E4+IwP3IVVh2z+cy6YeNlYPJQDWvbhvOYPW6DZRdt+/fpXhyrR7h9rKoWh1eGgE14
D4JPhSLKB/l7959XMAvDV12vU26UgOyPhckJ1HfHs7fxEQwx52OT+gBpQe7gOqQ2zNJwNol6R5Fb
kV+bWPARxInemcvqFt1wgu56sikpOmJ6HXdFsmYbAS3jDub/7pHgMM6DvncjSaTsdMYO8YaU7gLj
qYrWSU8cSZSsCc0gSqOb9eLoh6Z2EDQ7h/Qkd43JtZVzf58/U12H8hl2ieNyAeM2R88cQcqPy38G
fkWH6GLwrWCmWRRHNqu1NQ8P0wp07PtASevW1rv8jtbRfrWyaapuORY1sCY6vL+urVEd5r7Zf6sS
lSU04bK6J+k7Iw2d7IujA9lFx/SBZXYrb0rs5lhXMPCOa4It3OEWrDt4HrZZafO7mm3zV6v+j+/s
5z3G94N6KlEHktTp9kefDjcLIoHH5xLuADS34i0CJl+gVplWNb4t8tshdpgJmMDIq4OoVZgJdPjH
d/9m7weoqn5ZLtq9qL3gyCjE1cD6TzmwPsvCnX6pnoj+pP4pXvZvv7MC2r800ukOykK68BwTR+Bf
v+w6siKnjBxtsZCeGiagVZWdqmGZ1GQIgD1YKHeabFlmj5k1kSm0jTTSyISbuacdxHDonYjXFCvY
dI+5GtYTRlZLMDDovf0Fisjm3W/29fji96+GSn8qmCQC3dZkqeLMu0Dg2X+m62XDAEZwunceGqba
8qKxIhnv/kk/VHchfBfen1mAeIgpcGmdW4B4e54+iOYDtIz17GV6Mp60vUGY1bYFk9l4zqNS3tWi
z1UDMk1fq0XI9dJXzWbCUMmUAJJNLwkKbZRBl4olVjrbc/2gvLdblIfw5yz0BdHS1ULCHoISMhH5
0kEl7EjRXtk4lDK9+cWCikmw6zY6FQiHUpICagSQcsJ4RITOeryU6xFYJyIAlqea6KaFLQ5/WD3q
t+a5JCcewZp6WEuRyzj2FtGSU60Q+5Kq4C+R4syddf5WUWyA/e3s7Mu36KVcJwcBfyGbwvXGnEyY
fAcjpt+1LuOAPEfbU4ja1mO/RuvePhLLyqk9orsjP+kEvruyd1AJ3UDKuB8Qr6+mFdDbP1ck0iAu
prHCcFUcrHP8SKgUFC8qPZVEDjJ9OIOrW4xjbBx9T/uv2CRZlB94ISGt62eEdZIDPFffPLR4HEDf
xNuuyQ5qNoiENvB+tVuuo4PMsHgcyTElr3cT3IjlzNfaFWU3VRvSc/zId7fjSoM/zfO1Gh/o2yCc
pOPyeQdrz5LGXxyWxF25zWFYibrQfue5YsTx6OvkRkY6iBis54pTj/Zkcn5Q18lqOBF+JfNwmSv9
q+A87D90TxXev5XNk6Zxa1FavMUy930XKKL3WMDXLlFJ2/FrWiDuJL/fHOHekL9yEEo2YvYW2LRD
XiOphDy9S4DqeX0oCUeBvoLtekP5TjYM5NrJg4gjCJbFCUkWR8Z2pWEsuXNwD55LaxeukfhuHWb+
yWbBGIGIt42NDCWrrt1bcBJ4bb84imk3uNj2KjVcMFecKvY1Gd3Cw357C2FsyDKzT7ryOLC3qMlF
JifL2Ja0z1FBpm0qtIo34mcA4CBNmHfKha0d0c5iB1SW+ed3wvSmDdW5Hb9NbPtCTqiCH/oulQxE
c/NbAFuKLfRHTVun+aUgctne01RIHWMcrCV9Q1L3JJotcWPNzQfVxLAgoqooQabM7oszVMcy6n2O
c4TMDRcg3sICfuRvxQIVTYtzZKa9O+/WU3LmNI/G+T2862+B92wg4iVifJh1ZOIShI58EtPlInzu
XskZ2XRf6jsAtLnHfMCn/KTTcKe7ROgozB4VyfoplcuYgZaQP8EDuz/Vi4tp6520o8AkhaK02Alc
HPR/h/3XBc/G6PKdEOy2z+YZByYmNRERDOogck9g5aYtVpHiVX8fnywX4fUKIPqaf/g6TwuApImC
1ZwBbC6T1/Asgq+9i7Ntq0W/BzKythnvlMvENb8o236TiTQt3HGP6oY0dp9aPvVJIXdtb93lT9ZB
P+Wb7Gt8iowd+TkcfoiyP7fQJJjuLJGpTkcE3d/CdMMsyKHUwr3xbIcPBMtDSXvPo7ILqqtSroLg
GdInHVawgPFNO6LuRE5zxlUaI8bcEMENlUxjzRnh67GF12Fd3KMuLlzsf0hN581bsbYOxqX5qpfl
Jt40O5p4ODpiD2PWtxAvgoct45tQIYmTCJ5fPqswSH7HAmHd+uqXwl/TL9Wr/KwJe6NQ0QavKTIn
5Dna1kZquNQuwcP7tBYkScMAzOkJNRPJkWeLHgOcVvYOuQLeIAEQXMcFPoG9dBFvAnhiY6NcCQic
YfNIDuGb582N+3aNlmKbrDTk4ZzRSAZ/yM9qda8HrtS/Vq8mbsczIUT+RzmgllmxVmpbxdxxeAvj
fWlcsq+KHAvoRCAA5SypW4cyh+SxOI6bYUAEytBOYhjHR/i7W4vRjFYskZA+XsyXACqspUID2SsX
iDyeiq4PY4bAg1SeGjAcCwxlpy7/3iFmWdoRzizBkOHU2ZFTWFszjTVlTbTwBIyl3pxnPhorZc7V
LYB2b6qI+6ziFUiRZLs9KMyyFDchuy0OXNaP7KvLMGRi+5sT8nhu18Mnu6tyTt9kea7eSfR7/f34
KKQ4P0+PtPSSXadZGn6GnwYtS62MKicSgnTkagOFBn4krapV+zsU4BcRmDQC/+t1flKw2OOoTUrI
cUbs9DSbgTk5K5FYrf1GNWj/Sivz4yv9hAB0QdcXrcUnEvNwug63TzZZ+sbCfvFrdADOk/ZUbap9
8tFycFg4TwUUS/tA4Xq14eiztnbFRhKKBIRCxTLFP+B/ymfoLxy1x+TLWSo7G1YWdukl+RIJbuKc
S7g1eXsrBOFbnfgF0rk2hMOeqhlyN8XNEbjhdAKBo1dlXV5lIpwwqgnhSg121zy0G2D5f37j/6VF
taheSfUgehTpGL4nBK3cjv+5xPb//O/k84+Pzz+S1z+Or91rXX/+8T/+/NXrH5s6ec0+/vhvEH9F
23x+/PFafb7+cbv+m7T+t8395r//KMX95ev+Kcy1DBJMkGRRTU2fpuxoQBV/RqKIP1IdE/gMjS25
skLO+69IFF3h4E6oq/zv5Y//ikShAVsmMQJjF1MUf+t//c+/WMPqn37/Yw6FKoTBPz7B31+Zahqk
haAONr+/sh/xNaXuJh+Xkuc61mkglxHOvudQUzirCJGD0C8V5xCL6OrbONhuzWMoVGEFuAVZnEh4
1wrKLSd0BUxJP3Q+i61FCZhLwwFJB+/q3XRFBuWQ3EicBy3BSBtlpI6eQvgEJyQcvF3DFHKw6o3i
bbqhn7Xa1pBug3Sv6Tcz2MpQcXiuTbao/NXy7mJXyde+9yDBfNXRQ+hc1E5ZtIDh8oAVyvmaQmqV
drBsY/BetYQFwT9mI/3E67J8iUmcnKPLk0aQko8+u6XRrmdIW7HNNtHc4lSEm0SGcZyX6O5JW8UR
QP9s4tr1arLuGqIrZDGl+yznJqoUojaTTRRsJsQKA4dG66Oy9wTmFyVxpv67CdN/EL+mOgi/i4hT
ye7Id1TRS71wJl8y/8H0XyZ1VxJCiuGYEge3N1aYKY6w0Aj3KaQNl/lJeu6MR/tS3MpThd4RwzvL
AmzzRsLjgPorfB6NldEfiksKWoEviVkThQNAvgrkvSh3MN1NL+y/9TWTHnJ6a5M7yjskaWbc/HaW
0PHi3Kesrev+rTrAdhSH/FENlzTiOpglZp1K8lhzk87DM4dfJIvSR/Fp8zr5ArdHem+Qe4VPYGce
aI/zRPxs/5EW27xaadECAR8aSsnc69qJOaLno6LcunOeE4pGPv4M3/kvvXyJxPL/fLVCLhd24euP
6474C38uM4b1D1FU7yB311k2VI3H/N+Tl5x/gLWAANiGqesGoeP/scxI/JFpi4ZZR9a/y2T5iX+u
M5Kq/oPILdVk18U9QDSm+v+z0Bj6X/Xhpo7RgBc3HZv+VsciCeqviITdd5XaaxZ5Am01EMqD5wCu
yiMIrz1kfqj295Iaj/LWSnpJUGk5N2qVK/r4ZoyN/ub7hWe9NEoT+W7tSFIzJ3YeHK9xssakhWzM
tZdGNdM3r68HKKOiiNE5NpFDJgnrDU1BihMN0rFMbAoGpqHoJ0JSNaPcF3VUQY0bvm5Xdy2/+SgC
q83XXlcZueaWQahb1VxOfayUsjf51ktgpZ6zLgjwscmQlOuwc02Ew/7OniQ9XY6SxPHQSTO6J2u7
ATKRTa+nyi+pO4Z8rXE41/W+V1X7QPNr8+ZZsUJbZWMGFjk7juob8odOR4Gx8JvUkFiUBy9Tj2Nh
9sqhaVjqDpncpzGufTWlkCmScmMECg4AfQgC6RR7bA92owfm2Robx87dqIbPiWZ+Ww5h/R7mXWPA
3llE2dFqq/tSjymjb2Ql3NaVgS8or5OEKZoCgchttKp2znYuK5jG41Z1dtUU0AaWG2EEUxpxsSmO
CWt1Hjfcf3MtnDi0mmHTUQHlx1ZNglPhJVL9oMVjR5J36yE3y7UWAWzsRYQMD8lUM/sosQrsXWeT
30j0aEsD5V59CUBhOw0Lu8fP7kvcaNpoHoLQwwffF05WnuIgNqZplsej8+YEpbdWOiWYyAFp+/Qc
WE6F7ZgTHcrmXmkwxOupDaBfZ0EU3fNVt8481tQaIWLfEwkhD4igXTtGY+i3GkJF3xpBkltbxEVo
caTgNVcq/rDqaCDRRzVHDdM1eTTLnaqFPwky9P4l2V8rb+jxM6t+10IlabZOMvFYak75KHlWGm6k
QPIFYcvP3Az5pEnUR+lTuuqlTq3Bn6bUHsPS1TxVZ4fSgrAu6a0ZzCLCy2tMUayRbS7H4bNf6CEq
irbUgpXqyNF43+WliomwDwqYwKKNkX3mXvCYh20preqxsJiW81EHLsnM6rlMewyLRad0L0YfOROt
hYOizGoz1A+dMVK9ZdSe9Fzovso+76hU5PVOZl7qRmVITrPMYlAzmoHuIl0j22EcwmZTOnEyrJK+
G5PnrOqmYMXpKA+WqeUAJ1RSzXYUScP4FiiajikyySb6BMdkUFZJ23ovkyeN+Z1lefZtLFq/eg2m
sJJwWUrtaxi3ZEIVo+VxlNbsgULToQ8+oyKML15RFunC8syGHasaVOYtT9HBrCyjf53kOotgt02D
622YLcOlNaXKlyZphP2MQ8pSkqZco3nvTQaEvGoYaIfMEVSk8cKkWrY1ZXF1Jif0wRhNq86lbpy6
feQ52Wutl0JumwzE+MjGYKKMzLkJZ0ODLdWeZOskV5oe8PsRwU9iWjWO6CKW+32XJj6AYzogZ/BS
x25WbdBPcNBdkHwYZAH5c183OW5MZtUx0clD46xHqQ6uqVzEVDjKSv1qF4UTX81ANYdNMtpQTrli
4DnpOl1BfD+1UfUVpXkxLsxuKmO3My3isTNniNFfWVlNZpXvGzU5WQ2+WDMLRMKJLESyjlRnQPWZ
hW/B6X3DWg1y0BIRFrKEbrtULyFB9NJQ15MvZz5iYo+FQ+Xhxf4X9xaJ94bhSItJ9SSiW7p0MFHS
jx5nJ0Mu0c+TM5jhRwy8YikZwUhjVZWAqnq5Ll3rTDUfnd5DA2R7uIwWljmaX54SN8XcC7uEikNC
TWnjib04AKkbUQPSxBhLm2HSa2STocc1LPoxqrA+mSPVUYaaTa5RRo1DNpYUh/M6yjtkUFqfgd55
XfbWqj5PYBentQ6AMyILT5kKvW2lFFSF9kMUU3pXJzmHoCpNw/0kyXaw8/teL49mk6T0cllK8lGO
7dQcSr1QpS1fOvBfHZbmsO1T22y3zRgHpAqnEjfezh86XKumodKQ209OWKzqYqiqjS5nSPmINgDl
S9RSCKG7ViVzv0gA3fPW7798xxdtgGpDxI1ijb3nTpOVgcMVgRK6SmHyVcaRZnUrz2oAIqY0Q49U
BnVHP51Xgp2GpFD5JsHnXVXlpzRXuovB/Y6ErpXSfVibg+wWSqrRH+CJKCopGzr5PVd9vGd25Vuo
FrKxjj4xmvi4kfTC/8g7GZ/5YNkpFXbFRCiq44eIT2O1ob62YufU4FyUxThWUXAIU5x65L8EIyWX
mVKgshirBHFMWg5Ip4teQ+ZmVRXFY4WHz6Yuc7U6NAUShc1QqHyxTeql9X5obK/9THhH8a3IVLnY
GU6vEI+qDU16lYo2tfcEQ6Yp82ABYGgNrEozbyQH/D4O+6R6Hfnqwl3EMk3FVDCQCpN0an/HcBeM
R033coDcohDabMkrfHz3BgKdyEr1/DQ2qtxseyVVPisz7WnaI3rAoagwqym9cZS8bV1b9urpoMq6
E/RXPY4LOzlOekieWhhZMmh/PngQSa3WNHdZGbL/FH04Zm5hWpy4U6d1qp3U9BNKQs3R041UsSm5
VlBY1iJK2yy7hiWWHQTOXQXJkUHtv0ZVmARzue9kQt6bLJfvhtxqi5mqVhoGnMIgsGBkDxgObKTh
sA21LosPUlTJ0c7v7PSr0ScLvjM1hmszVJK+s5M8I1tVzWLozVySFFevSoKi6jwbEbS1LNuoQvJM
MwkMsnhENSkp6S4NOMEgjrRk+xbnqdMcmjYrVMjjokkuZedbj0GcY0kfjHqIyc9RJ5RkSumHT5kf
OO1y8mO4bClrgWDlJs/Ke8WPpIAYjGyAvWj7pGBmDasxtvaRk1KXGejesJRDk/qLxlfhTZPRaBlm
Grm3+4ufjpwXao5z6rtdlFG9DDuzVun8m7yMinN2s+FQWFzoq92pFgx4ljfYVVSO1BwJrRpRWZl3
LHMJh8H65Et2Yc+toWunBz1sbfsr1hwOjhTvprW9LCctq56qXh++lN4jkFxxTJY8yMfKPObFFAWX
utflflEnhYxXwEgCOGr+QSd82VSV29eewrw61WCXCYzqE3c3ASueRmpFVCqJNQ8UPaBhSh7ihM5X
OS0obs4ywPux1BvcC4VMUvdUy63yhGW4w9uSKINytsdcfPg2S+pknlRNidBLHwZyIwurpwx5GGNl
XdseDon/S9p5LcmRI136Vdb2PsdCC7P9b1JnCRZLkUXepFGG1jqefj8Up5uZqJiMaf5j1mPdXc3y
AOAAHO7HzylznfVOjyXEHWWjjubSXNghtT3CVOe7GR5hnNMc21usje6Ykog3OmBPjmfo7gdX7bVh
rzqZCSUp2J4Y7OSiM93DWPdN/WKXTqOsWdxA32uqDwdi2HVwSvXcjmhtI5tkFx+6slMcxpDWMIAT
YdJw/CFLbFjXCOrj8caLY6V5VKqCP5g3QXTts7LjvlbNhBLfUam8Q2TVvMuHYxGhPDroABzbztLA
pBma/rFb8AdWVr+AslDj+AJTrtSqu4ptD1h+XY06WgavT7l/9Fy9Db6VWZX9rP+f+GPfuIbLwPPr
12TO73+6y3+kj3X540d9+yWX/8uzP0ga6N/211/qL2f/gJBsUA/3zY9yePhRNfEvI4jMiv/yv/3h
//nx+luehvzH//zfb1mT1uK3eUF2ThDMa/PCo7ZEzyY+fdOKHvR/v2k151+OAVbAsWzD1SxB/vvX
m9bW/0VSWdHoM7Z52qIx9/eb1vyXeKvqPDpU1wT7I1LSfz1pdf1fZNP4A5oLebiODtg/edKqPI5P
UmcmyCJDtw3FtDRHUUQe7/xF2xybfBgD9V6g9zoa+4Cm1dfcrrDKVuAXFFje4ts5GJV4Jv/OuFtw
KJtkEi3bsuBThjtIyoQfXT33jnXOGQvuWXn2qi8qQBJnBDV/vLeM25PleP/r957mB1Xp1S6oaXm4
G5xDTBrcyZK5zkuchVNAnWKQ1GEzE4/Q7FLB0ddzgUNE+2F4Sq+CO/39XN/qW8tIpTBcgcRjclmr
M+DfoKphH8dYXqR3lDaPvODpCV4ZNt021Odnxnm+lpYBM5TuaFBEIcVj4zZyIcMJNKMtmdbjLYit
J9pUlQ/ZZ3rWkKoD0lPfx6QAnGVKieeyZe28tCEs48IaKVhFNaEreIUkngAcw7QcUtNX78ObZgMy
hFZYOlRekalCX9p6D2sQyGYduixB/H/ZuChmnDjTq22HiFKgRMDlwPJwNseesdD9Rcccx/VYLEMT
4G+rUsNLoNW/bElC/70Ok41JZYXGbpWtxz4/zTO70RinkW+/LI4WUIWRehSvaJSAe5cIMooPVa58
GAjFChKhEdS4M+aFt5yO1DEhJoClDVJpzYVcWjJvR6nq5z0jFRCf/FNy1e4Xt4ur41fRQjtjS/Il
09VwJmaV/3NtXmWSL3VaGg5+Z6E5Db1r6/04LuytRdNRE7lLNEaBm/MeEgSgPr04UX8waEVIKyqW
xT5PfzSos1/+ILFHT8b+7+/hkDRNQ+xlCQs0JmNtGz4JbVWHZDb7XrZ3lw3Ip8QbC5If9WmTNG1E
m7ayA1tDayRyJ5lo2KRnwvzcgOz7BrEaqW4aE2Zm+7wCSUXwdbJ/D078/GT7lJpaEOUwOEBQMOFa
q7R030UAD8oCEIgogGswQLb1nENNL/Lfdl+39YndLIqbfBRDVh+jL+63IyiqlRDD0R5Fl1awpAoL
UGEFJ2w5M2LpYHwdMWUjg9SsocDpIk32gninMP0SZusFihyQAfWgAlXjRTzaFdKBM2sr7Zw35qQJ
jtzEHPKgqFaVVl13Wf4pqgp16Xc0FtDyrPQrM4epagGh/gIOVnMxV/udGa4riUilTl7ZVsZwNaeD
TW5cVrRZjIh+hMcfunc1M9qpvYKGgSjXwabjmNLejSO9MpMCLXK4p2LwPsG1aIAE0Netj9+0NRKT
szf6nEnx8xNPsoaOS1DBZIn3qsbnwJ+LGeTDV6yhTi2R/5E/4LKRTIhXUzwMTkWavKUIZDi0KpoK
lMS5AQVF1vlfSMzSCTe2oBRo/jf7Ubm/PLPSVfP6CaYlyDIRBeYOkCa2tqpcbRW4D0rjA0TWVfRs
NO//wIRDmKJpaFD8kvo6mci09ZPq2HMU1K2xcUhzjbTg1dmXy1bUqZFYCrwkPPkxJTtkbJqhE0TU
3s1H/yn8Tt2RpmseOOvmU7UuDi1svyAEo48zZqXA73UCcQOXfgsD/Qz5Ao1KVVsoIw2SQNZW3Qf1
VeYqQkEZsbR1u4ne6yANEYlSlnPqKxMOCoyeEIHhqsA8xAlxMq9ubLHtVAZMsuRZG8BceUX1eWZ4
Yv2lS0q34HtxhMi2Sp3g3MjoeVauOGBfjJ23R1N9Ndz2aAOKRhvvRdnP9QhMLuKJOWlHVH42uG6L
O/pFdE3I/Yna0S5shpn4edIMSARKaJT+iSvPRxVnsZIrBmYyCFUyYCAFfDnDy+W5mzJC8AjMl6ob
N5K4qk7Wp1MbWzNqA64fH7QVj2fo7lCOGNRyxvWnHEGB5JbIBqonV37w5N0iN3g6057qHh/Usr3u
gn57eSxzJqQ4DXIUFT1MTHCMBFf94KmHaKj71WUr6tRm4oRQVEpYhqOZUkjkWnWtBhbkJvUaTC6t
AvcCsenQnbWjH/sWGNz78p0gFIIg8E+2E89SCq66zjXzKuNysly+v2gWVdVwoUa9ikOUHxZaebg8
wMlpPLEh7abM0tGbVFu6qX1eFeNn0oMzQeWk051YkDZQpPY6JQAsUMzcKiNEkKO9DigjXR6I1Gv2
Gt+hjaKjjKlZ4Hpe8Ssns2UnDe/TZoDb5EgHZGHcVe3xKhoECrSFhvPoKU9H1f1INWnTte42ypOZ
DqnJqbRhNiPQRMpefoemrUWemNoUSej3i8VLYs+dfFO+qCsO2Qx6EH4JMZ1u32qsR6s/cjk7n6n+
EjfD8LaDwyKknRAkmL7pP9B9ek35o4L1cU5ObWoddfq/UJ+1Vbj+JE9xspIaeQT4Nje/Hy1v3Y6L
ZdgsZpZx2gp7ltgD0Tu5HcGJ3Ih/yxg55rcL/5PLc8g0mvUfOIvOnv7LjJjqE2cZdTU3oxgzos9W
sJ9lz94ufEeT2d6YcYuJ+J8GM3JJimkAuXClE4QauzFECdcxaCWb1tYAWBTMG4GXz0zd1OPqzJI0
KNcOzDb3uX77b+lT3mxSOIfDlbVWXuovQEfh1v/sgGXPrwJkBi5P6NSyiTcjKoW8M3Rbuvm7aOgK
tSOf61PWWqTlxjZh2EmtzWUzcg7kV3BIts6m7ZFEiCu+42TddCNdkEnOfl3++t55368FaQqiMA/5
Jv0YwMEqyKpiELi3NJ909zP2xTjk4MPkdUzsYZCkkPf4Uc/cKkkYJ4+5D+1aINVU+DHW0ZW30T6J
lB51/V0Ga+GDdmMhnqHMautN+tPJJ2jnUzBYve50OZ9goHnr0wQWNge//JKrx5knzpwhacOrlaMM
jTCkj+86+qH1j0F5V6H+NDOnUl7r32v6e06lC0LLcjPOhZ3w4CCZZDyI9okG9aYFqmJUzO5CijAb
jRN7SegiWMr+5AO4NmDndzhdX+P4E6cKxy7pXaoayCmM2/qgbdhB9Jwmzy7dgvkXwUAgyItA6280
BEJnrItplF3KAZ1JzEwKG7258/VMyjg2uyPd6IhkCYDkEofeGZ/MPfzj9ItRa79RIQuhaWANjm9X
bBHj2l7+hqmVPv0E6YjyrLImGBxA2gW0jdhPhbLR3XYV9DPvLoE7uzhW6YQKusg3R4OxIkm2E1sX
IvMMKH+G2hq8FPRI9Q/1Rug6xLTrNPT3iOXObwS91OUhS9yRv8IFRzx3ecMT5OjSiZVGPHNrCsW8
31FAfwkeigfyfev8xqq2xnNwXx9oM4QDJ7ux9NUATQkkgcTLewBOM58yFTe4lOX5y9V5N0kO0Oe1
nkQufO5mrm0yyqEmNeOZ0YoVlJ3s1Ia0wo6XW2ZQKiWPpvC9fWjhaxMMVIABnA9cfivnk7oLduY9
PKHJ9xgOKDqpDvCNbmJ4VeYy2ZOh2unXSG6QZmPfAmCC6IMXavVOSGQZd+U7oXszJ6741uMoTNgq
3aTgCk3dkgbex2avlCpUmyk1Cdu8so7vzOFz0nycmWDxyecTLOwg2A6Cm0WUoyOAMOh38VpYwYCz
62+sL7fNvtgoBYQeULpt0LxZG4/cDIfjo6DzBshLt2pMr4xQjnHnz7S3F5VI4gLVRuURlKesIk/F
yc/0o0fVVPRb/Eyf1JtmRw8Tgo7RPkfxEA2zLbQVekrbQA117Hwb/9upP/sEXXrS+oXiG474hLSh
7iV0/8SOh8rrIEKSuKcpRcj9ZHNL8fZAPbcr7exMLVi5wG9X1r19sO9iaBujjXXlPAtpde25wNvX
LiK09apKViA7UnL9Qv53juP37b4+/w7ponaUuAwHh/EDTATtfuuhtig6o3za2eBwT6DfnKOynp5y
FFBFcQp/lLw9cQiex0UA1s0Fq0M6BrB+vl4owC/1DBT8ZadXp0f425y0jxMSPkfDgwVKtMsGe/Oj
YGNODgA3oGhp/wtqiLnxSSnm0CjLLnVCOvDq7mB3/tbQo13s6gennrmqxEyd72eXJKQr3lkmFU25
DNT6ftKBjWQmPYgYYfPxSTdFENikCuRd/zj54yIN9Iq9FizG8uFRG0HtKYPeruLA3Afl0UCQAPDI
sdGfL6/Y2zAduIkoaOuvZOfypdd1UXrMA6ddlRFUfU31Las9JE1A0M65xtT80V+j8Owx6OLXxUqe
xFSaEwVFFJktDywHObKfNm2tUFQfWuredDq+AJ96rB7ntW0nXggM8cSwtAXqkjROk2KYfpHhodZX
Nk2kgvFItHSaO0j4EBx50V6S74ISK17NBRaTU3xiX9oTYA31pFIN+urSYVkOnC3Jzzz5dnkdJ3fe
6SiljdCTbO7IgYidV5fr/iX6Uh4gJoRrTFtso6fqaV64aWqzn5g0pOO8r7WqH2thsg/2eRV90ZJo
5sUhASVEUCYWjzDIcV0DahvpeVf1bRwZR0JPusH1b+Uh32Yr6AHZdxB33Nv+CgLvpfKR3heaWy9P
6fS6/TYtOWxrBrkLFrZdHeGCs2BX1cYPQ9XNBGKTk4geA10NZOYpcJxvC3UExhWMVovgku1tvS5S
1yqcIX8wlBMj0lC6sBzCKmML6MjBlGW1jnXvWWnnEhuTM0ZLGxgTx4SDXfZB92imSVUzFj/96CjW
Dhwg2DnQrX8wnN925NT4MMQkHkgir4wBOtZjHGxir/scpP+8fujyCKM3lcKXoymKdHK0Ru+UQ1Fh
p+Y9gh6A4X4PwSAsVF6BOOTlUWkTERqRmUmS3CA+/dVvd3JCdkHbRpqOudSFs6CHfkMQXYq2c+sG
QaCdd4+2jLer1tBu6j9MdJiv0WO4/BETJSrGfPIRsj8qJM9Nk4+o0KY5GGjWAoY/foem8pu+gm0Q
MjHvbo66SjiGdLdiVGhA0GakmPKDx7fqIdT6jsDIR1FtsO9bp6HhLNjYqC6wIxSI5BX1eWaobyN0
hmrQ6+noohouX7J9OqZJEXKjCy4yIKCIN7fB0tyqe/hwP1bfVDRmjS2cCx+yO3MmmngtWr4Zsmih
ovxigwKTbgVPi2y/zDFOi0tKqBRD+AirZ7M63sHPTf/c7Btr4gImUaroGvAvukBdyeKQ2X5RLNid
ITIm3YrOTJoo0ZJeE2WQ5oT9aECkXbQUz5meOOPOLMvnQjzw6nKwrMIdog+PWV388wNOpIZVWsRE
7d2SDrhjESheWqQEF8ViHw7513aAbDObq8lNDoSDC3+hGM40nh/WCPN145iBPM3hcoIczMkfL/vk
xAlqkc//24B2biA0zNDv0wSvGJE7KfIUVozhQ2IjjPS/MySeTCdnzRi1R93OmLDYcj906GKSDUNG
FO72y3Ym8ANsMlJJtshmUZ8VU3pqiIRL1PrINqQ3DkzaxwMyz7vxVqgVz1iaXpzflqSTy60CEPp9
xn19S1oO3vTjGpX3X6wCLrJxC/QKLpuc3FEnY5O8rgWr1gYDFqv8lYHL2Jrw5R4D2DUG53OswGd9
2aBouHx7UDq2KZKDQnZJ2sNVliWx5rJs/k2ORg7ogUOLknn7Aamt1VwicqLUydoJOKzOKlEelgI8
tQeAOJa8QiCBDZ8KNCI8+C6P6xT5Q6TbdlCCQ/4DcSQURjNTqwkHfHM+ntiWtloAfLTsCmzHsHxp
O/dOg1KHzMlxrb8b36n3wSGhv+6gvaSIWKCP/fI93/kzr7Apj6IpllygQP69qd8tujIo7IZzK8vC
b43W7NJQ3V9e0TkTYsFPtofmdXRJNeLObyAIbz8v/BkDUyfK6RjEPJ8YCFVz8H0XA21V/0x6CLyS
Lr3FNWeAfFN74RVIAABDAfUgrdfRCE2fBop2Zdtfe9rK8FO4n5JdPySbhLzWH0wb9R5dKJaZVHnP
R0WrWNlaIVwlYQNr91huHHd72cLkvDk2U6fRC4AM4bkFDwuuBnHO6qjSZ+4vY+9F/YN42QKp/LcN
aRRaZxrOmGPDGmlFHcrrtrfQ6XSfLg9lKroCP2IC16WP+pfGz4kL5K6SNWHMZKWEnqs2g/0liRY+
AvVafA3UQyhbZuq9U1v1Q1MFi/vL5qdmEqs64ELKxKYtjXLIctWw2T1oGOs/Kl39kFr5VW7MgavE
YSsfGARxBqcjKRrW7HzB6pgOyjiEkC3K3hXluxxens7dd9nci3RqOABhAegagOvoFDi3E5l+RPs2
dpR7tJpWvEC/hvAFC1a/8l13898cxFMLeGpSume0Ko7qzoPYWQCcqleqHHQPtv8mbjlj+LiE2BeP
bXJOv4cmvXcsP7V722Rowk59l6NtcFVfC4mMfuNco1K5C9ZKDqv6XIpk6hQ8NSxda3pNP8bY0cKG
stGSBrEl3A+XnXDy5jw1IcWgpVNZZS/GZj8KMmB1bxy8g6DUSLbzAe9kdP/bGk/Hcyeph6rUczql
hFQJNeHmB6pEMIaWHyDtYP7smR0+dfhahk2ehMUDKSkNrqdRrOhE2tUOlU0Ifazh04XQ08C1QEHJ
/zkzl2I55K12Yk4GMNdR1qhmKLK8JZ2Y75B0Q6TE3VSfM1Rq6g0aF7FQ3dPWZQS74VzUNbUBT61L
N00EF0PVDqR8NTKyyxqcwUo3sq9xmA7rmYGKX3VpoNLtrABr0LKG7LlylTzAybQTqcrjixAemNt8
c6OS7umoGZUwhg4C9pijs9W14soQcV7kwO80M6rJ5TN5J9kWncQcY+fOSZOiHoOXaqAdVLfOlwXk
clDvQm67LZOl9uyh9y6q6z2kMrs5BNvkME9sS55a1rpuQDjS0DA/Lj3LhS39eQw/XB7hZPDI2P4a
oSlvv67rMqDEDY9roQAWoA6fQBpM0+QyvEMyZTVsX4U/2PkrUyQQl/MggqkzTXRakekWkGJDOrQX
g91FxrDgTNOQnRxQx0CB6fI4JyfzxIR0XttO7RWBQT0paaNNDIPqYCLk1s+VrcSXvtkFJ2Ykf9GV
2Ex9uBMQxIPactyk30WTkXUIDnDxQWP5U1lTNN/MPQEmU1GnMyj5CoyXsCZ02DXuxYMOYA0CPoIc
18AxRabiD8+W30OVHacMu8VCA2W5Aqi9DLGEzMI4p/UpvvvCfMqg6Hrh+LUeYiQ+mKjZ1nsTPjrI
+HeXvWPyEjqZPxktmte2bwVi3ew7wZqc7ewNeoxLdSWKrPYsgGLG4WUYdqplXTaqmIsacCOttgqG
GU+c9ncK9yJvR0+WdEbmWdh5znhsVuQoIXiAu6L9Us/mYeesiHGehsvkrN0hxopRo88Y6lq5T+zW
fgejWjmzgScAeoJh2RFvTN7zqi7t4DDOzHDRiYv7MVt+NuA7F4kL55PLCVwdzOfw6tGDPvayY0zu
ZxDlGrqkIpEl7Ss6U0vqe5TDYeBgkW6HCoLa4qftNavLhqaKUqQ4/7YkF/zDTK/JcWIpPNQHawcr
3Cch3NVCQbymdf8H9OYzTj+5eCcWpeAgaLyUBnos1umnoENgqHmYrbXN2ZCigqLmyWgmXNV9pOw1
811aIUqNPOjlyZuzIjm74aeGWi4EWMLvSGRR/EX7r56br8lNezJfkrNTxcHdU+bLQm/KCkMaYJ4u
j2OyrHHqBGKgJ/tJK7tjpbqY8A8aGgnQ+Ceb6tm4Qs3hzkFPzHhR1t1d/bPfCP0ggte5i2RuJqWb
WAmjWq1UZhL6ho2CHHLaoYiqzvVKTj4x6EOhy8EQbTa2NJd9WyuZXoqDY4cU6u3xAM3nlWDGr3fp
7VwUPHmJnBiTZrVK69EtVYzFh/5GvAn7K6SR9s4MVnn6Ej6xI02eFYRpfxRuKEKpOtikApqVbksC
xPA6gbtv+zO+dZTNZaeZqvtycvyeS+lgrKxc9WB64Kh/dL8JYJr+FS54ksfGN8EaXByQDLsuvl62
On0wCsgliH3646Ww0SitNge01a68TN1Fi+/DwmVfHNrFz8t2NPH1byIARGL+MiSdUoYy+DYcaO1K
KNT6q5z7WdnEd8Yn57v9HDwbd/DhQ9/qvaS35a19ED1MwxWH9BbFrf3lb/kPZ/Tvb5FOM6MoXNJD
4jm1g37rCw3d/37n+Hvzqr9F3GrmVni9Xy6NXjrZWoXLpwmwKNgPFlCJL+6CvWe9Vt6M3XEn8Nto
kF/5a+UAeTQ08FuYMJ8hZENBqrrr9nN7afKAcGn9s+EzNDmrzk8o8XJuCuh7V7nyPunukQuz1ZmS
9bRDn9iQpjk2joMVi4vJ2CXvMmWVkFmBS9u669b0ht6LgEw9LA5zKezpCOPErjTZ8QiIYfSxC+F+
tlw0S+8BLnzUUtc9vNHQ4q1pAfY+oX54F6xnMRSTp9SJdelITJW6bJ0I62N+H9Wfs/yp6Q9++t4t
3vfdtR7MXZoTeGJBE6DReaCrNjBP6dwAjxJbVgx1/nClbyEreuk2CKiB24X6WvwdtPnQHO6898GN
/wB361Zo3v1XkFYxsbKXkx7gDIMegtqB9CVhqWlVoglapl3ysIa9Cwi59Rg/CL0KIZw9s43F2XTJ
nPRICyM7HQYYCTEXv6fNblPvu232FF7NetTUKUnawKZ5yrGYaWm3GP5xqJUFfF7OrXEFP1uCtufx
4KJXf2vvrG11F9+nz821v7s8wqkz0wamZsHCoig0Rp5v0jZ34LXyuRGioNz5i50P3/8xxo2bbwNs
ZpeNTZ0Ip8akENnqCRfKEGNlqL8UUfqpjfJnWNBmHjRT2+PEjBwfU3OFvdTEW9MbqMCZxWZLBnk/
h2OZHA01Q1q1TOrjcsInzRpnodfUKWHW3Oli+0dIpTfGzME+GQCJ7DvvGc2A1l26P+sShYFaoTxO
38bOQIOd7n4qhNCPgP6ci+rE0fHG4U+MSW5YVQHht44xT2kOihdf2UH16bIXzA5IOrR94kbF0kjD
CaERoUaDTAKIOrQPN/H9XAbwNUt7aUTSUX0c3a7zRPEfCB+SksjUwO+FiioauQYaTigLPCG9M0DY
n20D+AhnfH52tNJh7Tl22DsCE9DRdIM23w6+6/vkIE5JIbE5M7eT62fB3KXRuUUFSBqt3+dFOuY8
fY+38ZNzNfzInqOVfYuEwo36JQKFEn29bHHOoDS8wvYiv9AIO3zz+xCTnh7nMqtzFsQ+PHnpVGoT
JtBxEtZFn7XFYTRmihiTxwXpAqCCKm2Dr10Up7+/TYahb0XY2IYvdUTqCHZvOyhGFKIBWlsukinK
ttTmasjTt+qJYWkfZFrlQ6WJYe1efRFuiao0QjW0aVznj6+yMdcB6obFoTu0OOy+ufmlaBJ+rubi
qMk5dsiWOGCnIOeUzpjCzMeuPVJnLl9gQv9JWmE1fkS7nG2BIAfKzd7dXHVq8uY5MSmdNJGnukNe
AANIi3AB31uoO3R+QyzyqRqz9Ltp1al16BZuMveinDi3bWrqZGhooCSNLN1CRq7XEAAuiBkTZN9D
qNF77xDX8fofbwxbFW8RQl94umTlyqwxYq9JAiRqA+WZQtzGGa3HyyYmR3JiQnpF+ubx2FmJD+qs
MfaLQN3UzbhKE3tz2cxEHxHb4sSOFHS5lR31hoIdg5YbFIb3KLPAYu9v5mHdE/1i57akgET3al1t
VGy1W2TS3G17SHk55ftkZ94ipr4JfggCMHXl72v6edwnN+Pczmc5AaaKHYwZXhQa3em8kDkc/KTp
Mttg+cIbC5H4FGWYVbp3E8ocyKOHq+O+3dBTtGq+CpFZ6+FIh921aF+cmfuJ0+nsO6S5hyU2WvCs
41G3Ot57ex44X+N18NDtIIXulmqypPdk1z4gY1Y9om02l9X8D2v/ex6k9YgsiGV7m3ko6eDOHtTr
4FYk1mHWnG2mmnJn6OihPRN8gNAxnB/0Lu93q/RGptxM1sf8oas+9Y4xcx/PGRE/Pznt886CXd3A
SNLokDfny8yHhHd7edXmjEgbU2ltmLihkV45if8wKv1ntYJGEr32f24GrjqgrtC0kHiWLvsS/u0j
TPPdyuuTG0hfD3bc35MgmfHBKRc8NSOtSxMknr/QMfMXUOJXrWguaTo1aYTtIJbRiTVRTjhfGddL
qUS0mLHNhz54UqpDONcrNm0C7jugRzB+yCiT0WnydjHo3UovybGVz9nweDS/XF4UsbZSvIn//rYh
rT0A9DbyXWy0xHyV9zFFia/t42Uwp/o8NxjpZBgTz8nGHENHeL9q/1pNzEdX92ZSlXNWpP3fqEOh
Uljjjgn3i+xAO8AyitU/2JSncyZdyZGThHGpYETQvUMsu8yMdAUP4owZ4aj/eWlgmzn3sDrUMj/I
xFj6r06FPJmq7P5g8el+Jc0JRachO1joqWNEhQ2V4c5t7wJFjTdJ4xWrQKepRjHK6nDZ3uTqnNiT
nM2rimN19A1GFO0z79FqlCVcuzP7f86I5GjqmCihlmBESbNNXKLKeISoTJmBhYrf8mZxToYiOVoV
mcTDKlM3wqJ3HO2PZtfUy3w0t5F1FOQIwdfLczeVhGehfi+W5HVBjyKI1jEuL9lE76isXsNwsa0h
Ol6i4daBYmp3SBTNxNqXx0nIfe6E6EgUEMxgtS6NW0Qj0NHwKaiFV66+9YwZ/OiUxyMFBw0VIS+9
Q5J/RLQFV65KkO2P1z7iLGkxl9OZGs6pBck5hjxrlBbeoVVqeEsNxvHa+DzmGYLQwVqfTR1MuaJL
qyP0t4RldAucT16n6Fk2DGI8h2xJZ/NtgeJVTd3TekGZFImluVfK62vgzC3JjUGOTQBIXg4uO/FF
J/ECohOO4ecjrwSwLYP5lIG8Dap3pNNWoULLV9CsC1SjzbY+NNnGqJLton0PMRxCWvG+qJ4b29/q
xbgtkFmqtXw/QJdijnf58UffB6uy/Jqbw3WGmHXSPDndp6KzHn2K74BD1m555zeodiP+HX0cymbV
VI9j/e3yLnjjIYyPXiwSLiYJVcOR3NGPaqNWc9zR19Wb3qhvSm0uGnqLeMcGc8fBhwvSsyCt2rEG
hZUmFuHQbXljrNSDRSSbXbU8b41v4wb41527Q9trPnqeGt2pZck7o8xVxvpITGHdpgflA0Cl9QLE
oPckxCxLMmhzRY//MFagFKYKi9kbhh6zb4ps6Blrd0Xbk4YGq+Bn9rf2Sr8q6QcCJfLO40Hd7edS
d2+fTq/T/Nu0du6q9BxEudpg2vuivtCW26/j9/kBhRQaDKqdtgkBCdgrFWX6b3BtBO/DvXHtwzsx
t2feHqzSh0hx6QK9Fltt+RD/QFn6S7RX6Vev1uU1pdsVwjnP1GX+6R2FScIuOj6NV6Zxaey9Cb4o
CF3eDnVxm0bPbTc8dfHMFfVaXZAPAxJFkJ9xAoGSlzaLngdGbQZYqTbeYqPVXxO042kyczf5HpwY
ZWOY3fq1dlOiA6nNRGJil8jGXSgmTOR34DCWEd9Ja9oDZWNiPfvreDx0zabO/GVmz6TDJrYM2Hkw
66CWoaFWxM9PDjzDX5hpoCC+49rFtVGZe4SqZqKWSRMmoyANQz5bbviySZYfjdHrV6mjf0Z24W5A
9eLysfbmWuKooTGb7jWDG16TUVp1PZiBX2AiN6GAV9/3ar081pANRVCCGXOdwJPWHPDxdFTzrJBJ
2fPRQqIgjZAqcpW1USMOPSKsrP3wFXdXmMX28tjevskZnEZygp4Q7kG4wM6XqAop2LhWwvwdx2fT
67+39vCA4sZ9mdaflF7bjqO29VwEtXX7Ss3numveXMKSeek4t/3Ah/Ad85mmrOMRAUkEKdS52u6c
FenoHmqrszwDhrG+RHs4u87CnZq4q5mpFEeRtKnOplKKOuPGLLvWZSwwPzavsuP9XjvosPm/0DAK
tcZc28jcsKSg0wkQZ4qdFIE8Mqvt4q4b1ZU2t4ffFh3EEmn4CPwk4qErvaXhmkTqpMmhZzvkQgb3
Cm0Y8kQeMdI8A83kkKBKpNUekDy0befuCFjShdgXTlA02a6htV9lTvO+sMbN5bV6m5ITgzqxI/ld
Fg6DofpNT/OaEKlXt4iMggeim3q1QPpzbe4oIL07PjKhS3KTO69ezjdVzA1WcsvymKHgYzHYWC33
SoAuQZGkH0OjmInc5+xIjulXTYsiIXZQ1VPth0X46IwzL5GJC+VsPiVXDNw08RMEvOAth2a61tGP
rZPnyo935SLdXV68qasTYzTDCC1ncFySsdHI6hw+qn7VoFGxRrkQWOYm2X1LDETV+1X7s7vp7pC3
+oRK2ozp6XH+ZRrS5HP/7LTScwvElEDm23fODk7vfYAOdLDzvzigniCHvi53cyWV6fX7bVTagXGI
wiTFhX7VkctOhpfO+NF3+5mRCSd4c3r9PanwbJ+PzNFbGJg60j8xDTGCz0796sDk8TG+Lm7UVbzv
b4dr+32M1Nc/by563Yy/xyfFeFFqaYYXiEmtvQV3atBpj6qxKGf8Znrt6K5D9QtGVCEecxqN9OjG
2bHBNujyYdlHnxbZN8V+UP0fMzM5FZJAovy3HSnqiRIv6RWLmRyuhp/DRgfdgg4m7bj3i/viSbTv
63M8ov/hPPttU7jQSaRlwx1S2IK0XzAlFNWyhClnLzZFfEcn8F32VIFq2S0Fh3m2hi7iISyWvKz/
IHQWxEuCqFpElnLXpxXZXaVZHAMhRNV1cx3AgjHOLOPkbjixIR3dySLsFLTmCBkc6NAhLKdhZen3
5sx1PukthsUl4TjUEOSEeOPUfua1RQ9zv/3FS4qbJF2ltZMufaOYGdHk1jsxJTlMbiRmmEaYcsre
+gF9QbSG5lC/MZIs0JddOA6HRa+gTX2ECOmys05PJpGf6JRU35DbRG7ZDdbAPVjboIuVz7p51UTK
nxgB7kVLACIx0C2fO+dYeFV91Blflw3Lpv5QNl90r5g5midH8tvIK83ByQ5wnFCrmhq3SN12Yyf3
CVmVynn4g+mC/wUEjQIg800OLG+RDq1FIGn8sM3byP4WDn/wZhLsLn+ZsM8nyzZKdyhV4v90LBAQ
9VaNMycZMTlVMFioGg2JpGnkeKAuHZAdBKpteDO63xozXNpI1lyeKrGo0n0C97oQ4yJ2hLpeurT8
o+nE/cLuEX81nQVKlVqPYoNlpm72PbZyXbn18sUxXQ8m6pyksvqFv078PPsDvwCOATsV5UBIxmUO
mSx3bQQuHd5TqKWGqNR09joJt/98sEJIG/I0gbuTe+ttO1XK3MgHcFUB+ZFg1239/bywwcSZJPiv
/zYj3dF2bGr6QhdmuuuAE93UPyvGh7KbyU1MXGBio1KmF3G4KvuHpeULK1CzgdIWyq26mn2IPGcm
Jn3bdCC4vE+MSIfC0GkI5x4ZS7sN31cf9cOvonS1iu4DVKO95YJkXnYI90G+VPY/59Oxb9Fc518g
nxhHT7OP7sgw3X14SKqtt9evI6ABxlO7SR+gxVKWLgV6f5/fUz0wv192mclJRsJOBchOcec1yD05
rwJbs5FRjFHDoGUve9a7OVWuOQPSLo8tZC6TLBlWJDYQsfY3+twWn7IAXyk0J0Ab2EaSO2YLMxiz
YuQ0HIuD0g+3Te/OnIYTR5VzakKK2XAgjaQ2oa+Wh4+lMS7dIvmsOv3MDTw3EvHzk8UYMtfXDJ4U
q5D40/MfnOT+8mpP7dzTcYhxnhgwQzcrW49xWAMy6Me4+pCS/HfUYGXH/kxyb3rO6GfVeUPzapcW
HhHYIosTwunERGDWf+eSHTjWMwOaOt4FpfpfRqTt2+RKAhczRuziYI806JaCDPkqCL/GZYDwRbhK
q9lu75mRyTvW6Cs3Q4Gb7ABl3S/l++GWVugKDA+CptfwpjylmyglEzJzlb3twOCkgCyAlyYPTsuQ
sxJjQwdgkij9yvuwuDO3w232XF/H1/2Vu9M/kJ/9NCcINBEROvCeaWCBYR+ByOLcXbj61Wohnio6
EsWW/2NhRHsTMVgnLpa1+0XT88Nl/xRRhXxbnxqU/FNThtzxhcGmQnheGZdZ+1Q73brxry3v0//O
ltgrJ3vB0hBhhlKHVczHleU90Q+4dLQvukLrQzuzFyY3tqkB0SZ3BYBOeq/XdqXUMexmqzput41C
6JnNBLdT+TFYLyF1gHRWsCpKgU7otFbTaDhltRk23nVxBSnew3HPW2+rfXTnXnqTW+DEmnTmegiP
D+kgtkBnL1NUYJuvoz8LNJ60QjpYISHAo1LOqpdZWvqlwjuufhmQjXwSxS6XYhetPsFB2XqrBLz4
nI7jlA+CpSGrR+QBg5Y0NGpdiZpZBi+uMqMNpF7cZuO7IFMSWCw6Y1cjc7a/7IlTw4Q4CCoalX4U
EHrnnthURpXHjU4gbGi7UCOT45MPNJSZWGfSDEzmBKEwxnOUnJsJQ6c29HrB5sreK4OxHMJkVc8S
xr0WrOU9TDgvLmQie+Qwz8046oAGZk5E1dG8ou3Sg/1Y3jirhrqhv9Kv+/9P2nf1yLEjzf6iAsqb
13JtxmmsWnopyJb3nr/+Bufbs1PN5m0eabE42AcBE81iMplME3FoMYSY32rH5dgepK8kKCEtBgqQ
nUh/i3fo8ICBjBkGQVDFYJ4wMZpiHYe0q4cv7g3ZM7FP1/eNDwCXDOIzneamz1caLWiEn9Vl9aQx
o+LkfmsI/CFvyyjN5z8IjC0q1ZRjgAYIY6q60rC3agggZD+vL+Ny5Az3CipK6AqgnWpojDxfR1ym
cg+lqhWuozqUT+o3aNKGPxJa2pxva9C2Rffo7Pevo3KXZhlo88PxxnQ5/feN+1VTrQINFUAjHLVm
+RoX38pK8Pm4GwQFNjS7IkmLC4zBALkj5H0RWs8gEWlatLZqAgT6Fy6M3UGMDA4RFQVGZhWzqRCM
LcDG6LQe7SMew/STmEGZ97FQVQRfmgXGKhAkni+kHValzXI0dkfQo1IKqCNL6qc21sPre3LJBAFL
2OIwR0aq5qhZ7GT1hhA5EvM47mrPPBh3WeE6uzqMQ9H3Ey2MCRKdWDbGqE4x31jlpTvi6nerJrqr
J+3p+tJ4poCUD8zbQghlsdXTKCkw8STnq4fE3atVNK+jUzxeh+AVBPD1PjCYV0IHR46cBnZpCudA
C6sQ42YDyLXj1+WmCYgn+0vsQZXK+SJSN+KuDnkz1J4x6nCRXUAhvZstB2bYkdxb5V+jaPqXu08g
tXc0pBaQ3mLsXMrtXlfHAWzDo+TPWe06zU8iCe7BSwZ2an4bFMbMSVIVEVK3WIa/+Om+CsdvVDqH
0MHM3VS65Ul9SJ40rw1rEMAvWXB9A0WLZKy/SUtVbSzqB+ufSXOoLExRjYJLmBo06zDA20o7lDCb
iDfv+UkehtkeumFcvRXiEenUeLW1uimaHFPlk6FXu0ykeikCZE6YPjeYlbSxc5GkteBKrvedgiaL
XO6O0ao9NJr6o+/+5tG/XSXjeKemHytiAVSCdkoJMt8UcsV/vlkbCLbLqyh6s0fKePVSbFNj/kyW
HzpaPK6D8M7VFoS5GeVCGduhBgi6Y8Oor55m5y+qalT2DHlcdG6ClY2BWEtbqpSKQjQv6vJFad40
5XR9FVwTwOAc8uuYEdJt5vDi7nKUeMVuJMm3yehdZ/ntgNU5XaHHvjxq88t1ON4xQrT1XzjmFBfq
YKzxAri6vTf1T0t6p3Z/Xue1txDMKZJUtWptSDZ6xPpeyb+UBToxXdALsj70h16c1c1CmKNjL1Un
FRH8QelKReP1beNazq3g1hB9LeaoRFaX57OMr9WCBM+KvtTDSa4EmVQBBsuDXzggH44MiqG+jMjw
KcurbQnWwftYjo2WSISR0EvSmXXETlyvA/QDvLz6mZu124ICv47dvBVsCu9IbnBY5q1I12PTloDT
aL9LKIKPoloUFwCZUJ1qSGN4g3mNtYP2HwC7fG7gVHohmRNvOxAl/BeBOfJEakoyx9gOymuRO+ga
yJ6nfeFC/+Zx9bM9pDgD+W9aGJE5+kBl3hIO6sGTob9frpOfNaDSUPaTi370t64KNOi6g5ztXzBc
0qN4fohUBc13oCoHvRMau+jn3sT5aGhLrTRJiZdYFpI61mqmkWvGUqa6GhSAMPhWKlBex0QYVK7n
pDMLb87yNfMSNV/BtR+pa4o5g1LLb4patWOM9I/5CbqwzXorWa2EubXWjAXR4qXHpD8azW/QGsPz
gQ13Skil1p2UQJOR0tjZiz+X+2GKXYf0Qek0OxsF2OtOk4dIO7LBe4smRZt9DkWGmRRQESGeuqSh
pL92ShYW6882ie+KZPAGo/evA16+XN6fxRD6BvkE8iuMEdbIRynG4BBPL7If8lR7Mdpo2+zHhEly
Zym8POr2iojQ5vJsARQszJph4DWD/zs3Bk1ay0nKEtmz4m/6/JJVn68v6vJk4e8bUGKEbJlmodx3
/vcxkz5LKTJ73gTiNygFf5Lt+EHVRfO2l74OMBg9QBcaWjFNm7l+4tWYYr0nxHPq2BuQjUr6NJi0
nQHdjb9YEKpfugVaZjQ0MEh1pZuDJVlIUOKKayPD7/vHQZIEtsDdlg0Kc9FJRV4rq2PjjCLZNb+Y
w/NfrAJxPW4FLOFCpcpsIgjXZBrSCbrh7KSkLL+klTR7Fe4MUWaSsxYqhYimPeTTqC7QuQkoZZ3L
6FeV4VGiXYZRa722BZvCybVC8hPN8Ao0X1TYAGNmZtXk0aKhQSF/A7NJSPY5hmetHYEgnphqUoTG
Jo9lqapA5gs0lAch8Rj20A8nO/VHdU8HDETpT06r+9niWNqWmKRqXjiZjEdY9pLoXvlkgngqeR6O
o7/6Dbgt3sR0r5w6LEVFszEo8WDqLLVSZhPFktqCoiJ9/S1PveKLdQP20AzjyW3ng8R/eavDJJhd
zVWPyy9x/xfHeZz9BMZyiES0edXxE6TV8El5GubGhxTZHz8pzhfKJAmWqtXihtrOhPTrMpboGxIE
x6J10BOyuXFHPS17rcM62uZHM+5rNXFXWxCFcW515LU0/A8aTlSM5xyjLjoSD2Yje2b3tFqTm48r
bg0kvlC1rkvBeXvP8zMxxBka86KocUVJi9NS4+jokFTiLf8nwaZB/yjaTQfKMysFrT/7zlG5gZyG
dhsfi5v5VL+Qr40nHWLIeAobBjkFOewlcn8OBi/B3HShspEkekJKE37NQ4CzvuuhQlq5djHn2bl2
mAXZXSnYXc69fYbJ+J5xRjKySoG59JiwKlqo/pYJCtJ5+UnKis8p/fyVbQU6QpbrXpxz622RWT80
RkROjBG3ROSUodp907N0Z+u/izIWXEechPTZd2Vd0KqadZ9lWKPhTj7xId0cSIEtuRJB/6LiNfcD
COYnUAO8XF8h99vC98gIVdEwxEo3KlY1go0dty1lheh3UqDt+oO6F42Fq9wTusFhfIDa2mtRqVhf
/Xu4BS+jHxludAdK5qC8R40EmcNpb4OYHd07dXfokIjHzeKAGUksv865LtFZ+LFkxlkUmpyWTotN
lYzsbkn7m0pIY8zpCsV2bjBYZ9EofRUt+KzOs72DqBSkD34qbhrkr/JziqGuvRUUGE6tgqkFZxEl
Wev3zeufFxxUKIehjo0Di4qDwXz0VtLnsYGOhhe3b3VyIBHosI1U4N05Z0TD0IyKghMoDMDodu4X
i1meuiozZS8q4XWhBDcvkM+qf0eGiMHuvcuAcYpnUMzOJXGPHAjogr20Gx7VurizZrN3Z9BduV1C
kLcv08es01C2jMpQi6sv188K58FCWylBBYOwFOpoTGRaTitIvDBP5hnpGkAvdhdPWeUufe1PtZxj
Hl1Cy6AtOKCcg3MGygSqadYWC6Y+ZW9sMnedn4zkc2v9sWYMFTlFZyUWZcDh2UwcYKZppxUWQPpZ
99UIcxhlLzATzqnT3juubEW3kS5h9s7CILjdmQ72ro0/L0X9ZTWV4Pr+8CxRgTA92vSgjIka27kl
Rg30WtIW5lEoij/YqUtsiEf3jZsaog/G3ZUNFLOaJI0bvJEplIpJhOXHpHzBOIkgCOCCYOwbSQSa
mWFLYEsRycpc42TFRZ/7cqI991r7xZHkP7/lzt4PzLuYzMuqVhG2Rpfru7mU7/EQPGnT/DXvRKks
3hZtnyrMFpVK2cfqCCi4DD+vVVdVkFqIMjeaf/y5MWCDEKqBVAVVIubcaFke4xEGk7YHC53ji7su
jxnJds0kIqPhtDPSXvUPKCY+sZqyKKYEUPOxvEcPFkZ2G7eHeHi9y9HGGB9Nv3jDzYZkyq/hVft0
faE8K9mgszFKoteQ36To03Ayy+/zeEpzQQWHd3bxGTW0FINbHkPm5wcL/9BGA7oBvXwgQa7mh8xJ
BBC8NxgqAbIMVQgHDV9s40uZkj4qbBMj+s/5/XxPeTNxvBASaNCBz6CwI/nGwa6DP/94BhK4tMiH
MUy2QaSZtETXWxmtmtHnunuVRlC86H9xvLYYzNeDdG/ZSAUwGmjFdcTw56jwWjjYRVT44u0TJnKR
cqQccGgSPN8nebRaKOsoKFk22WOOd4o9V4JXEB8CPUIymkzQwc7cgWsvKWRJV5S52u57HJWfV0vE
ZkpPJnvLG5iM/geCObmj5vRI0gFCabvXysxvlhyCTjZ5HPLhyzioB1Sl/sdVMSe4HImSIopA33Vp
u85AXLL+zf23WRXbQankedzMGlYV9d+z/l5vBFbGmSdGThPyXhrth0O5mrnDIX+Id2s14QDhBaGC
JSHGcFx9m+yLr0L1Q+qmL7Zog8W48bRV5jRvgdUHYJFp3TJ3E59SumkelMoRBoKV+/pB5V0c29Ux
pm01qyPNKxAV6asmPWjpC+6oWTRwzrVuHSoPtOqPzjTmG8aJjFJ8Ap6QBQrK0YAnimioV6O1lMtP
9wHBfDoHJYlmKADR9cHYesQnLzY4TS08n30S2i0IvkHx8BPcNXh1gpX6DmwTTxUYsbVddV89oXRO
VSUdX+QJeS972M/HD2O/cKtMRlnDTRlucZBAGLmPf+G9cOgP66HzKmTdRBoY/D39QGQdoy1NhtrS
r53Yrrm8YkfcybJRJBH0otI/dO2b0x+ySQ/pyNpYZQegNf8MBtAKPICRiKSHjwFmFMgWgzyArTi3
alQltTWjb02td3FzVyqar2WCoEYEwixEsmdliaifQrfFQRqqh0lB53ynCNwhL/+KegWKMmi/AuuL
ypwDMDcuObFV7AxR7J2RJBkmYJf0ULWl4tXdqOwcyUxuYpqXl0kuP2Sa0r5Mk6nfTRmElq6ffV5y
BOletDXShgGMjzPu2ZlQKpAN7J99Zz3Mgf4tzIP46HjWV0xogZLF8OT9lPkCVK6T+0B9P8kbq+k7
HeIcJf0IYfumeuvddGMEpps86eH7KKkgjuOeBkQgKpRn0JDItiTWRM9bUmOR6L9wu6hy27lzleg2
sgTPWE4iE1/zA4jZ3MiprTqzcRM5JehcbOIrwy9DX/0IhCuSsPLLRQP5JTSoVbBfm0zAkOlNZowS
vqK+S58kyIjf9uB7Lx4S3/Gq38W9QlPcN/Je1GTyTnp+ceg3wGwYMSpzN1gAjr81hzqguaQp1I+L
D07g+ZVyVSsgLzJ9/dmAYlYHJuco0I4aytF4NO5F+hkcXh9cz5ufw9hwjd1VIKCFo3uXvBQ/ddD5
WGF9pJ3Bc7irj8Me0zyBfpvtO6/9VIbDYxqKLlF+kI1OQNoWg9PN5mpUvZMzzLPSZkd9Zx6Jb+1T
aEkY99qOeOPBDkuhmjvvSjU12u2DflRHZuuT4C5T4zi1cd/pPzv7KR1FjEncwGeDwLZFGc6glMSx
cHE9QKt+X/nTd+fV2kH8+JcojcnzvyDtwfQNVcS4IDdFaZJMxYyHkEyin62s3DZLE8alyOFxYeAG
0A2M/+D5zu8rtawGJ0sBU5IuhM8/ForsY85c5OapzbFHBHKR/8Whv2Pj4QarlMexB04fSIVnH4cH
TFF4tUdKd7jJPcrQG2s+FR96ZxwR9mdwbQOSyEiUQoTXMZgjuijFUiaGRrtClJMSGrdkn/jxLTmu
vuEtr2koIsLlftgNIHMIx2asm7UEoNw6DyVmwNROvSWWiK6e58rxBvtnXSwRd1TPcl0UgEGqyh2m
aFfLaljNUEyLe1dwS9FvdLGHGywmedNJklliZB0Psr0Jadr0Zn7Lb+jUSH4X7YnXfCue1ltznwS6
qEYl+JjsEKLSlrM1p/RjEqK5i97tyl6y3VSuQsEa+Ug6yhNoIHVAnnVup/2smGtGYKezh8JBgfuD
aiw2QfyieHhSe6sLUgWRdfKN8wOUibX0uE00daWgTeS2yuIapuDGFy2LuRobQ4/tdjLhuNK4c0et
uM3K7EsliZ6G3GNufKyEOWZNKyMblgNnrH4O1o/ODKz8lE1HRZN9a/o+pIJwm++RN4DMMZttmyQk
BSCeOG9UG5ZAVYZytPwF3TQy16CisTAxhQQcQtVz04hGBa0JET1qYL/JRhPzbAvoFEQUU9ytQlYK
FJIYk0IbzDnMkshGA0eNU0bUb72m7CN10two/ysHBUYIjM1DHRUZkHOcXlmqsqJdxM2UhFHxpiho
PiCzf/1AvcfvF07jA4ZNRkQ20spZA5g+SD5R2hn5DeUhKN2SA1xHaOMtDw76e+s1epB1D4WO8K9O
1+YXMG5LHo250poJQ9gOovfiu900nmCRvJc2Zdf4z7d8f+RsbrcVb924AYcc1Lv0I5Lbb/m36QAS
RZRW413v49lQuFFogbMy+l6JWSu5p24Dz5iMOWaaTmrA67vptsHbPidu5dNpvt6Xdtk9iGmhMNW5
7b9poOE6rw04/ffN2qfVIQnCX2Sb7nDlGLfdCxWXNP3eLyM3uYluxNNN3Eej6aCLEPNN6LlkZ8Ns
ZATnls4SUCYcKlRW/5rc1qdTNNWrKEnImTzBwac8ZTj8YJtni3ErRMOSCN0rnvYw/04+TaBtfNfe
Lb3Um9CJcOpuQAVR+cNOdLtzfcEGmXGnRh2lNplgupJe+60GjTrtzqkE8kc8EPTiosiIug+Yzpnz
ESmaVBp1hxNaglMoe6mi5y4+XD8hvDBli8H4zn5VkmJsgWFCvHAa7ixtRFnzJRK1rovWwpwEOY+r
bjQwqqMZv6rmc63eF4sglOXZO+aQwBaEgg8qCOyeyE6lTBXsfS6UsFJU0Pk+Xv9YnEkdhPwbCMY1
Q6GjldIJ5t2uQXObgQHXT4PE/9ErOFfmgxpKnUfdZv1J3bdKsO5F1fzra0SR8/xMG2lb22C9pHM0
z7b2s6uerq+Q91L/WCAIQc///pr3a9fSdvZiUtyiaP0czERjjIbkODQTQxC4cleDaVma2LEVUPmf
o2mZnkyxTQ08mh+jtf1qW5JoQpxr4GCZxkwzHhfIHJ1jRLHUj3kLHzENkk+6/Ka1nGPRKUH050N9
MI4NEmN/C4hyl1YekaEqf+npacyRua2/X98f7jHaYDAG2A5kRQgEv2NJkEyXy+FxGBxQWtTp23Ug
vql/IL3/++b20LU5adoaSMnB0gOSQB0QrSt3zY36UP8wXWkNdNXV94U3us5zhhYdkakLlspeJX3V
lBhEwQ+I4wei35D0LhEFqVz7w6wDKusm0iEWY+2KjpaHcka6rW5+K3immV0iCEBECIyFj3mkGBIo
VLwyg85tX6Cp4iTYKBEE41nbypBWUwVE55tH62H8Rn6sv40T7R/LEtf2QezQxW72hq5+sLW9LkHt
pxhoxcydYK3c6gHV/fjnc9JfujGZ2bDLAdktRDuPCLaCfgcp66Nx3/qm6xzL0PpEBI8nztA9jtwG
kdrQBlGpu2jNIeyI4snkV/gAjWc/Ss/6UfdaLzp0pdt8X56qN0pKTqOd8bZFR4hHJXKpaNv1neCm
qHFTo/8e7x60SDObXTfxXDYrMvOgALid0XG113yaSnHA3dC82T/I2wIZAim8Dst1cLj04D+pKC8b
BDX6YqcOHa1MivRoR6VXKs+z2ewq/c+Zy+jX/kBiHFwyrqU5Srh8MNOya2ayc/ryUMtLcH1B3Dto
A8P4uCqxB3OxccnifeJhyN1Xnbe8fZFnJyxLwYgY/VvsI2izJDa/D/69NX5/BK3HCQwNMSSRtEDe
iyJVwR6xjQ0y+mWnlIbFTqK7aXYa1QRcL4+paDlcn/nx6TTGAnVnlSKbTtXJHaiUlj4LNQ1KDpYy
CIyOCwTedMT44NTALM35wetAnZBLCYCWNQd/h+ab+YTONFVgCtzvtoFh1lM3kNXAOCKewg6sOR+H
fdba91rS4vMZy+/rdscHQ1+TBdJ0Kvd2vqasUPNYnREpNNgdtDV4qkH8dQJ1+u46ENdjY4LmHyD6
QzZeK2rkyM403GxNDXL/qRg8PVde/jcMJuyZs2GZLToqOhboBMAmLeufTzvDHehwc+iHR62TjUWT
3GizRoUNrHrtruTF7EXlN66VbRAYK5PsqW9iOn6vjLOrpokLuVHQbRPBxSWCYays71BXLOhDWSom
d1a/tiiw26OoCsZFATGMjhoYyGguQmsUSomt4QVUR62b1F/B2eyWhogjmefQMAgGUge8gjCjw+x7
aiV6X00IaZwRBPlLvTzNlY5VZeTQGlGoGervpVMbN4qkpz+3uC0yczs0BrQnIQaA9TlROGT9nZov
oqQi3QnWXW8xmKthJGmLwWVgzEd7p/npMQJ/eBA9mCEqd/cikkDuhY48BqSBQT9yOVdXGEpkr5NG
L3T03ppufYwOKdohJOQXCPpctKB8GL+L4ije/UdbCHTMWIEohm1hHWsIEGD0Ak/lqccTgiyHZpS+
r+V6b3TNgy2LLg2e39viMWFbg4FIc1mBR3TroSujR8POw2WRArPvgr+xkY+l0TOy8XxGpg64CAFl
YbDJ0E9k2V8H4FY3t4thfOtQGqTWG5Vm3Jx9+7a8FM/NXndt1wrsh/4TlfOwBVbJc+dbSObIzVPV
VIYNoxz6uyI7NY0o7uIG1lsE5mitcgJ50BqL6oP62/xGR+8cbw7NH/+n0R77ouIj34t87BNzzgy7
jtWFAoL4C0wu/0yEiMIiwZdjU9Bl3xKzVVCKRusIhM9wi4gyNlwEDPqCyY+u5r0ivzG4dLEc0Jwi
JHeKZm/n8g0kFnbXTY4PgTkoHSUBTEDQf99AtMZAYpOGDeZq+kqL2SxjcK9DcD2C8gHBHBvV7ltM
/gKiUBUfK3Et43FIO3daNbcfBObMdQeYBEI9kea6WKqWxB7bZJXwyfrOcjvpAZGXNzvfq0aQ3RTh
MEadLsYMOUr4gqSnI25QZjagxO7JTraX51yQG+T7hc2qWIvuYtMqacsdtIxecuQvCi+F3g/VUcre
VGu/3hYQmhBNrfHufBuExKoKWXkLt8i5bQzj2NpNjvpho3xSs8FNul/L9HLdOPgYyEVD2wwdNgbj
fiKpl+U8wSUVTZFvN99Ib7l9VwliJO5uwcgwko0SLBqUzlcC3eCxhHITsjEkddwxyQ9lVByTBiNc
I3m+viL6ty5uefTPmSaaz8DYx5g7lLdmczXoBVjI2KgUU36CaUIeAioU4MRCXhBjS8wtsRSNaU+V
s0K3KIdO2uTqzhBcXwTXaW8xmH2JiwztsVKEXPH7gJsaFP70maDHJv5CVU1oL5IAkWcJW0TmRFVg
zF+XWKLlkGXcqZ4aKOilwOjgMb21HzDO8S8mmLkVH+gkUXIxzIZftAlmQzlkwxxjGFSJYj+OJsOV
utXwirnYQ/tODlpp2SVGeWwl626R0iNm7xJXHReBO3m3QMZqMI+qoMEKo9QYzWWsJsVYiaIRKIEn
t2MQda6WBNOnwscHOIDYD61e2duKcAqPCa8KaC9LAtlp8mvci5TjOMaFH4L5JsxE4JOw76JimJY2
0/BFyGSjJzqqP0WdLLAuzlaDUBVtmWgnp0o9jDuzV6VZa5IhlUUaH3pRqdoE7frzukFxogCAYCAD
PI9g4NPoQrc3WxwT0JgAJDsMEO+e9l1gHcUsf7ww+wyH2TkQm6hK3VCcW2X09N8VsmaRH4XrCY2m
PjnmoBb8G7EjtJLAuYB9CmlujZ1iaEp9MqR0IZ5ldy/NmLzVi31rGt3b9Y/I36kPGOZQQnC1TawW
MP1E3EnJXVXDa6IWzddz/PPZahiDGJCvr5sORCpDnR6sbr7JlOQ+M2KolmWCk8Y1C1DbgAhCkamK
3blZoImxNwfo44JTcAid+N6wB9eJdnOX+JX5ks6O3+WCGIsTAOnyBpJ5oa91q2l5LOMjRp8HK3EJ
uMhTm1LwhwpEV6/vGPf8bsC08/Vlo67UbYf1OTrSTANGdv+cjxymhyFL0CLjXDmsACBpVsesCuQx
ZGnGuKzpFSBzyySI1mZCMmHuajAMgplUEN5pLEGVhPsaZoFPN4T2IyjJKxTEXckrfo++5hlv6r6X
3b8o3WB9/8VkyarqWXJKzARjfVPhStMvUj47sWibuBaPvg50FGOUFBOr59s0gNTJ0daWnt/hRh4y
F53jfq62oS6LGuy4Z5gynSKlYmooFJ1DEaXG9NaIq6WdX8nyI02/ydbLdaPjWvgGgnETam/oUxQX
xFPy3tOHr+b4kmaZZ1UO6Ovy8H8DY5xFV7RIRtVYj2onkquM1qdGdt7kxnxplTjbWcmfUz3Ttj0d
g7lgzQAVOHOk+rmX0dVOCcdlydUL1ZOWeievwiZBrk1scJgbCx1aaKPQaspkkKl+/c050TZBKQDz
/+ipP5o32c8CsWapCJa5wOyMyL0cAZbUtmcsphvJb3YK9uVUdJx5ZgJuaVDimgqkXdj0njO1ba11
A4y+bHO3nLPJRS7wW+tUdwinUzceJYG359n+FpExzKoq8h7ZPJBSJMk+KfJna9GCPhaJafPcFM2N
InADmSyEn86PmDWWS1yosJBZs4oQ7E+DV/bd43W7F4Ew5jEj729F0ID2pBwtQhDJqmXB1xIhMJZg
DEZvOjOcUtRn36ehfGqq9fC/LYIa4yYqw0R4qUgFIGzrlCs3i/l8/e/zInqIZXxsBePthm4C3xt1
rNXtcKv5ZN/slSO6wCE5iQkw7zoa7+iAEoAyw2p4WrKcJw00x1WpgHnV1W7VPpf2jVTe9PVfPF/h
fT5gmAACColqWWQdHgfTeJyyAcGy5GvL46CIFI947z5IHoBHAfE54ku21pfERZHEHVi/NNoKIqlB
rMaHJksof7BXJN2uI0e7/NRECDjlmwJDplE6uvUommOkB5N5D0GQCGyLJkZuQO3COHk7ctbVtBX6
DDFezCl3ZxDh6mO6W6vX3sK0YSSKQTmuAoiYDlcR1oCzmznDS1+NmbEYCAwdTNCqB2dABWIWnOH3
evbluj5QmEOcGJXqdBlQlnBJXf0JFYAH6WE5pYuvgDG53MnPo28doUYZRiFU3VyM8pzKEvab+5VQ
c49z4LFmGw4Z4RWaSBjDWnOokzQSdrt0JldePmuG4Dhyou0zAOajdkMla4h+cUAicw/u2kB1bh1S
uWpyLHN0knZ2iKamPz6UZ5jMJ16muFXBR4EIuMx8UDKCNhky44oDwb/v15FEn4/xl5qZgAtzBZJh
DuN93OR2gDBfGBfQXbi0mY9dYnzmOhp9pQ+AGU7aaThAxTzQHvUfGpQ0MGElcGmiNTH+U6u0sXFm
7Nggd245fTZFsircc6aj2wNPB4x6s8X3AQHAEqfgYdRLqMLPpzyfQgtTF9e3huOZMXeEo0xZoaCU
xfgPxZ4h9AAxGq+OS18xXlWLhIZyyCRRIM+JabZAbKdZYknGkORwVIURudYwgw9fcvPlWM7JrSMc
RhQsi20rSyvHkZQBy7ImB4xB93HV+4Oyry2Bn+IxguBVAgk+9JYpmPpjvt8yd5BftyeYAbjcLYwA
eQ4k1Ty8wPb2A5itkNiACEi44vHsOwdREZG7TBuJOQt0nRgnZdyGMia4oizkA0rzpIGVJklU8Kzc
TyQWWPt7kebibG2QGGeh2WUaEWqNDRm8ZjH8SkFLiPK5LbubRPqUm4VrE+gBSz+v2yf3FGxwGdfR
psTR4SvwfQvtVyW1bg3+QrOwwuswog9J/30TbtWLrjb2iPxNXaPXURoPazOg6akJlkSk6MZdEUab
bA3BPV61zJ6ZRCNGTGiqyJIPlSa7Sp2DVkqwID4KvAbaYWGZLAOukRlyK9EnhKx/UeY3o0Zvefrj
+ke7nP6Bb0IiFhLR6CHGkhjjL5Z1RaP2GuNu7jBOkh+n/QCuM9oXLZrHvCztnGOxPVxLB9JH1QbW
f6r0UfJY/ICSuEeJEW3VR/uDo+zFQjuXls8AM4kwkjUZRLTa2F2PGDlFflTZYagDuX3REt9d4NkZ
o0hgWkS8hk8KbpdzI1Qn3TIiB5QF1Jc4qp/YJgYC5qB4scLeJXspiPZToHjOW0WKOxUCR7t/wft4
cYviV0BhE1TGeH1iXJOxT8WKhsleoKIwhWsQpXdS6eVHKegCNRzS07/YWfoB2WVvARnXoi9mYVoy
ACnFSKH5427aT5iQzupAPNJxabMoNiFaprSWVDP1ouykqH3TztZJ3+VP2t48gJwv1EN1/xeDTwwS
41P0zuyHYbROtVLl0O5LP6MXSNDYeHkqzjFYiZ7EyZrYHIoB324OwCVuog7UeyXuH8pnC0I0XXbX
xE190YvuImBlgJnF1bolVWUH4CjTcn+tyvGQ6sRBsna2TQ8Vv2GvpLHyEGkkumsqaRL4t8v3K/0B
uoXHF22huRAnkmMocXdrPrwfluiIDFCY7oob49gc47D+/KeejkFjlmslxECmE2jJLeKjUNnbL/lB
8yglsuhOF66MiSyjuW+bdgEWZdCP7ZsmXPbp7Rrm0S4+pShoXV8b/elnx48uDV4cNE8mXDkrwh1V
JDJXyzoZWre3pftJtoJoTnyiaoIY4uJKYoCYcw5RPUXre+eUt7+hnFEZL3YuiMZES2EcaOWMM8Go
yclGcVxN91AkdmXzSYtF7XciHMYaDKNdqoxYp0qp/cWqvW5AISup3UQSIV39ZmhXZZCiXh/XyCpB
E0I+OSaM3ZLdeBBYtwiEMThaxUgKBSDpOnq5hpKB1Qe6nfrXDe2yArg1ACyGSTKSvkajhAqcJRzf
KtRCohCzC/oBouX+dG/ZXv4FiRrMoMxuLFgita3/r5EDmolUdEci5TQBWh/elgLiRKloyonvilGV
Rr1HwxWuMfem0UMkpEtAVYVTq2ImctRRgBlcpIlddBD6+XMUCF0F1wtvMJkjJa2OUSy5fcpu9WPi
FYgSpoMSKn6/K3cYjgySm/YwvpA7CEkKDjP3g34g64zNLNMKCikNH1RSOpdUq0umLwJzuQhEqLls
IBhzmWNM+E0Yfnr3g3TKlHw3P7WY7qjD9UYVcRywbhfCYhgcw0sKtwmVoHWYo5YUWSvNRXQqbmVw
dZVBHDj3zlcEPahKi+4TJmt3gcV8PU2SbSWWoxMUU90mCu3UCCr5ZbAMt01fjO5V8CWZzbqAY74k
RuqVti6jk3zs7+vHNJgHv/k9+xEIFeY9ZnZ3o0hGWITInDdNMrOsU6OTkevuYn6RhA98xmcxSwIn
wHmsXEtWX0tVdErAyxtHe/1BqArHnK0LBCbu7/sodiYjOmUHRBfg7tF2yV4c/fLWgSq0ptFuK9lk
i8TaUmtmvkgnyR6CcbyTwXKcr7+v7z+13I3ze1/JFoOx7KEuzDoZpVOuNZ41HIqmc3Ubw+GJoP2O
vxbkhSlxjgUm1vM9KZWKdLMcf0naKpvCRVXsJzx00BTUN+YkKMGwao7viwKNp21ATgavFfbtqYya
VPWJ8hjdKWG5bxHzIgj2syfIZLti8gmePSPHA2JkREjQLGUO7Oi0Ul+mzqkhhis7r3I5C/Jw77+X
3SQk+tDsQwskKPqdfzxJHRNHxnrawN6pQf/NQFOXdQ+NyjvnCWQC4eSCou9O2RngQBtel135UEKy
knwBa/pOFk4gc7YSvNfop8U4LZqD2K1Evy447uCgnPTJ0R/q4mshElLjfNEzBPrvm4zLTKB/3JPo
hLHTfoJ4OhEVUS98rPYuNaSZtJGRiiyfA7SYv1G1FP38TTqFEdlpxvdM11x7NY+z3XmTKbDI9x06
28F3QGg8ok8O5U22JGQiWGtI3Zvu6NVgtQ+hUXHsX78PEAkMEuyf+jD9xnxo8UaHM4tHmiVJ7tZO
cDGzGUkklei6P34GvVY3H7a3atSPZ/wMtX5uEYQU43SoixRajJ1b56oXZ7ZbmcWusqcjmSeM9znh
/yPty5rjxpWsfxEjuILkK7jUol2yLFkvjLbsBgFwAffl13+H6plpFas+cXznRvTDDTucBTCRSGSe
PId7OpUWGHGVfcibF3f8SyhF86rY4v49++rLj4O+O0jqieVgSOb0x5ml1xU8bwm1b1hG9TTIb/0Y
EB9b0cEIURM7mGEGqbjDH0bAldnV4WKz5w5DCl/IwCnU8x++a4el+XNm7sYxvuh0n9a38uoaIak2
LaxPNIcEhIokWwba0CFstEBvG2rKrcBxFtwB9lkacYtoE6g4nFVw9xuv0lq/c6mAwABwQLQ06miY
rzL/+9d7uIS4lXvjpY1vtsgMoOK32sNiqgy3K7Fj9lyzxx7SClDUEqFjME7dLBNPevOHMxeLK4Ph
lnzgEtGe+KjlfHJlrk19yVFPoE2GtEXctiPZWNT590Lvw8QgIFihQaO8bp+i3MZcw8oJzQX0DArh
7LseMoVkPjakf+amt++l3H+9kednADaXIh9e3OjsrJl/nM7q+DhkhBboFsx+Hqiti/j8U51YWE9c
9IuAHEuxqsYxn0WFgfGU3whNP3KvutU9+evrBZ1dFhZUCQCxtkAIg4t4DZxyAdJySVU5VCjvhrhA
q3iQTSk6LQu/NnRh54DgBBwR06hLY2N1C7PR8QoM8jq0Scxn8CweLGuLwWTLxOIwn1xOkr5ekmWH
In4NVJI57tLs/etlnB9ZiAwv0wLgSITS5xrTBmhHkSkzc6iXMj3kVhJCofwaWnYoYc8Y5P9DayBM
JWhRQRsamDacotMVMZ14Qyc6k5JquIUedQo1lHKn9UMVaa2lbVj7GD4+CRPoWJpwbVANLrJu+uIs
nzaQD5ZVVlDTQbmc7NTBDqz9QtSD/6IiLu6LWD74t+Vx3nvX1oOHx3H9MMVWYFLzqng2b1nINdBQ
bdXWzz7r6letoiT0sFPTT3Wddh0gBdX33LM2Fn52CBygQDCZYXtAbIGebLXNruq7bqgNnZbzTKXM
Ho38F155f339Mc/XgY48ZvNdJIjQOliLneYy13ySwQKp38sqpyYZN9ZxFhEdkLRAUQOTvgi8mMs4
/X6VO1aenZc1RbnwfuyaWLBOQXKQHMEm+w2H+qqpzHEjaTnfPLRPoQHoQzwaScEabKw10vK5xzH+
O7+NyQ8CDj7eb9XSzo4dCKTQogWLFOadluvydGVT52kqJQDHDizbW+lAS/CZu83PbtySn1zXgqAi
DhEPpM3g5YImMSoKp6Z0G0PNarJgKkgevON44Mf+pd0rTCcurBT1jRjpH5JVrW2uG2RVVfvSXmxy
44AjGLDpquPTxof6aJyfHm+sDIMPC1Dbx4Dz6nizOk2ZEsVAgeLHnMW7+VeO+ZPyRt6QX+7btXXs
rqfr6dA/my/ZbsBWb7jn2at82VmYNkxM9SBNW7snsxaG0cX+ge+dq3YvDyQ2r7bixfkpQEUcg0lL
AQrwiHUxqNCswhgWsM+sCn7TJcz9DgW49IbIdrqvbU3sAJi07z273uIfXDP2fXxHPAGRJkMjZ0lO
Tn3H1iaUhzS46bTrImeRy9JpD/iYRfmbD0a5j2mJqLvWju2Dvhc3UNlzeBh+HWfOn9fYZ4g+YN4M
j3kogawOS2qWHVA7pKfkZo6XEaOeukEdLfPQOQQ6NiuZKwq/f1b9yd7qu+aDJXNJYM+hIHHCeWG7
HG8Btdtqd6yr0B+WMNMAaSJ0AO2zJMJiSYasHPvbht6unEExKqP8uYl1H1Vh6uzcoxcPV+o93yqZ
Xoo/nw2vljhmLundCoZr+5/ZhtSDXo3+DRLCG1/vQjhd6CsdJJiI4meUcsxpHOwmQzjtp/nNTxIX
Oi5aE+pJX268rC46CoK2A2wn9H3RNT5116ZqNYNbAkcdde+lbgokdrDU9P1dFmkHsjG3emlpn80t
F+Sn9GLq8rRpCG4KfywiT4Dp0BFUL9Loa/8/v2chVfxpVaswV+S63yiBVY1MXs1p+2YCg7IRys4r
zjhjKK0gVUJutjCsnK6lmazG6DBCQatp6K49wtyWemXSgLecOI9mUoIZPvP6yGr0KkZL3ohcPJ9v
eaG8YPb45qe8uGgdkr8LaTjGgle3luWm5VwN2FsMtI3vY+jE3Y4d3UhMOBbsXuzTY7n/ep/XONqP
04inw3/bXFN6F7bMDduAzUXLxC8pQZ0/AeEvRCbNhXw/Bmhq97XNS1cIAdgdb+UPIMDKY/vWbHOR
4P73TO+YZEWYuPKbluc7Q7h/e1r74IBMZcQ418b3vri9n+yuXLfuqkx5zZLk+GBegOTRlG6BEreW
tnJbe9a6Oa+wtKKxoV/QjccRSQodNXXddGpRPCpfa5uB+TXbetUuF8I6Mfi8q6trKzOGwRYMpi1n
opnzu09s6vSv/ojj2W4xTFx2m0/nc2XNho5P3zo4n31cHPgjOPYjIwmcSC8BBEZXA7Xg/Rbz3+Xv
92+kW12JFYeMTJ/DpphfpPXYGD+/9svNULq6ICw+5dIC4Ie28RBZcRaOV/wGYqe0OuQgVt2a+djc
xNV5r/xONJMLh6xD72EMrZBF7ZW6qsISNy+4tvfGBpPblkV31bVJSg/+QLBCNLpQ/luINY8OKOhp
Ro2g+WZeaVDH/HpXL18YwDQh1KKe5K42tS8z4RYKi9QmEU/8oTFJ5BRPXxu5mFQQqARgAhSjanj7
noZy0WtuPhd4wNex8+Q9AF4Earo0diOo+6DdAhBvDG7lcPyxYXeJVWen7pPdVSwz5FSWGqgi/+v2
zcA67IWwSpfbl8VbLnNxMz+ZW4Uwl6hZ13OYk/qb5tw144tubwkuXnaST0ZWQcycyhrqZjBSXEMX
HjTOkAQvXKSfC6UfC6qC/i84nBc3+GojVwGlG8spNZYP2AHJa8R2YFbUx+ABihblzjsM8YQEcbcw
EGU3w1ZmePG9+Nl9VqHFtaXfVR+fsabyNoHs+vIlAV/fZVVQ4YVTY4p92rgHN62ujsaQVABRLRs9
PSxKxMNOB7d+uDA5j39bR8iJgdp2i23p4jWxCDVihH9RQl/FHL3POS9ypKYiISz0kizy62HnWOoH
ZElTmilnC3h+MWz/a3ENPFc1ka7faT01NAJge4f5b5+jlPH1Sbx8Mv5nXR/v5k95aV6Vs+fUWJel
Hlymg/aopLrx/h8YwcwG+pBAnBtk9cHYkAzjzBO0AlleobGT90Hf2ySqvHGIvjZ1MZP4ZGr1nZI6
F8RrYEo56CQB/Zq2KSXk3bPhI8PPUj1paqt2eHEP/7W5vh2k3TiGrGCztHDngdyBoQ40b44UX3QI
snBto9CEGa5VfBGOksBGe3B7a4rnRl77nfr+9e5dXMknE6toQua6V80ME83o3jrCO0qAIjkxg6/N
XA6Vn+ys4kalsyxtOtjJruuY3ZIj5r5j8qsPCHIG/Xq7L/z/sYjuO3YOjGn2avN6XmWFROsQgNP6
oD/P+zLgO3aNVsOhfljU6rqtis+mydVmdnOjxlp+mLRiKwTbSbzEqDZamv0qQJnpYWNbL3++fxe5
2lbdHAAVKz+21Xg1kZvkgQ82LoJhjg7MsgDVX/c7qNlG/0e7q/M9pY5bN/lil1MT3LpFjDq6H3WQ
LmgOFmTSlw3eKohcWKxn4xWAl8mCPbdWJ91KJ3eyKmMhQ0x3hGh7ldn70mZ/f724C6cOJHeYeUDQ
X/oDK8cRGB4ZuacmWri5YUa2r2YV2YxN/hYmevGH06v8oxYBbDCIES2I9J3mYmiHOuXE2Yi3wYzb
HHNg/JntwJTahH2kh4vGhXOYrrboEC4850/trp7zXLPRiHXB9dBEE3i0IVyDp8+hj+wYImMv5cb0
3oXXwqm5VcpZEJEnqYNlLoUX/a+yB0jEg+wDho4sVESoton5u5DlnppcZZt+2ulqNrFC743jMXm7
JLnIjr75wXv1igQpLiL55By+dpw1Yh8lglOri2d9ulpV57I+nWFVHHoQ1IgQAwnBFJO4vNt6LFxe
oalDvWx5qIPP69QWIRCPtKSHkkyUHWrcRI8Qt8CQiU2nd/09vYUiZ6y7G4WB9YjJPyv8ZHV1BFkz
s6pK/YGmhz7UoMepQabtg0x7ay/PDzv28l9L63KLPvqacpf1ociKlK8BHx/N7rzQxoNB0GeQlRbP
Wwfj/OSf2lydC7/03dRJYVPzIWlqaAH0cTd2cMvE6iyUvZ9LuWzgMDwy8dPvtyRmLlxCp4tYuf7c
VywvciyiXub8OCA9C8K2CwfI+AngKBeG/A2/X776WRz79K1Wfo/JMR8ljmVROOC+fluYoQXdNBmo
SBfXibwedzzMoHkzfE/a/wXm7TxVP13yKmL3wBEx2cI+phEEtXz2XmZQ/DVystOafu8ofwNBdR64
F80lBGwMtKP9uO6LzznJR9eUE1VQOqvuK9+ZjN0wW619M2lMsHeD55xs5FDnJwJ1ARDEAUAD3BZQ
JqcnXuOaMxDWwjObLKiN90yvA0ts1RwvWsGYCpgjwRuPxu2plUTOiQlG4Im63eQFmlk5kT0pLXJ9
c46/9pvzz4YFAcsCDBhmh89kGBdRdxc9jgnoqkrCgK6/lnPa7TyA/Cl3kmY/mj3ZfW300qf7SB8g
N4r26hr7xt0R+lUqh9Fx2s2VFYwsPzAdXWT99WtLF65ZrG/JVP7L1OqsO+ie+D7kAKirYdTfTH87
nTwmTf2MAt2Ri+6GV+Klh89S3e0jaaQFmHbqamPB5xHn9Fes4oGydc3Tl10mozhK4ob5aGwEgIsm
8CnRCwQRjL72zKnkncwcZExi+t0Dz2e0W/zuly14Dmj0ABFBgezUKy3OtHIcYcHGA4+h+6WhiPr1
57rk+JguB3MgMFYLlvTUBM+ysdQNfK0qeRHljctM2lZboXLLyMolZJdo3qTB+zBZS13zWSsZlOF+
fr2SS+dqQTiB/dUHqdeaAVY3q65wlTXSDNRahnGbuaBl1X65M/S7Zz/62tilFQFVhXOM7uu5DmLW
qWrWB7gXtKbBgeaDU/QXH/7+2silz//ZyHKoPyVWDcAslrcYmZM87Lw8HNSfIsLBWYgnBSAdULgD
DmJ1SrrScoVuwcKYNoGDSZHW7g4mKr7/wUJ8kPpiaNYGKGDlZC0EBKxBAgpj8ORoeG1c6FvQs0sf
BEJnHjA+OCsYHz3dK7D/1kKvMVBmpfLO49OxTCC3BkpgEn69lnNDYHeFEdcBSzsO5cpQ1so27W1s
mTk4d4XePYschNO19fQfmFn6j2CxQTT90FT+9O29mSUNBssm2qbZ0ZjGfeWhuJlnG1f6xdV8MrNa
jcuJ5lY+zNRV/cuz8Zb1ugci3A1c8ZKWr1IlQBWWMXfMu8MFVn6W6hDX1Jfrp2nTV+6K78RKf7Gu
ih0pC6QueEHbf4wUdPChPtlcTtenHZxY2o+qxYdS1QQ8c5rNlEmycYDO71UYIXDrheJnoQI7NeKl
dTOJDHlD0qLsgJmX41g3cW2Mj5DM20pyL34sMEkAYQmlLmt94RTozDi5QKwmDnqGmRMmEIRKuo0m
0HnUwZJ80CYtM+4Lu8npkhTXJelm9JRHtPDufNXmVzO4gDfu54vPY5CaLqyptnceelDXa3tttJbX
OCjbnJgffcgck/fu2gJFkBZu3UEXlgUSVcQg5JB4OK7rGyabmVZBWYSadUaLqYuXIYOvz+zF1+ln
G6uA7THW+IWCDQvN8vbaCDFEyaMkxFxoNGYUWddtHbC42n9t94ITYmmAmOMqQot3Ld6sqdYC+ZGN
vqR8K7zfvPV2yrgjY3L4D+yYoBcGjhJTNusk0umm2agQyalsxsDxoWZZPTGVBH7BNoLsxY/1ydIq
YejNwmGtgKXUTq8zUMWxcasVf54u4FlvYxFIU4EjW4+D6iP39Wkpz5hTuzNH5zHLnajiddwYVegW
W2SPF6skn+0tS/4UjlQ91V7N0pFOoAkEcK0buAHtjKxPvRtVjlBVI/38zACEpTZpvvuyFRl1k36w
Q5lphbfxLdc1jYWtExU4kJwsor3gR1vdyYyVhkcG4EiFnjRxg6beoXZ7+V4SS1xJIvqwc3gR5NPU
hS0xi/1QCP/5a4dab8o/P8JcggwC6Pmt7SOiTdwuIL1qNGAcKkDKy+sC6sTzaO/zseqp4L0NGj+D
PTjzPA4BAV0wHTTT2Dq7S9Xx0xX1z09BzwuaYQBGnx2ipaDeeKBMoENLrJ1sZu2gzynGTNsUld2+
ZQEbpBb0qWj36P/Y3/NR3yLYXV2Ty29Yuh4ekJNLhFon44P0mwwqvEC96h0L7MK6xSD7CyHD30nH
Aani3jfHVVsUU6tr5czq6rBlvcXJWMBq04OkBYxTx8YpDhik3hJQuGwI71vgiBGu3OXPPx2BRNnT
WBCrAuxNyp0ubElJxkoMgLk8+tqztkytInGBSX+R2TBV20Ws8m7nZ83RMbakkda32H/t3b9LWqLM
pyVVCnj1xEQvOknM76AdENeNMpvH+qpT03AostCSsxm40qwjBael/qBjhD+dIGtlVezb14teP73/
+TUL6Hah7wRae/GvT7/GbhMkxhNm9D1dhWlTfG/s+cYp/dsskRGZ+n1ZZyBkHc14SJzQ6PRl1nSj
7r2kB6tzBHTav79hlT5MY9NXI0Gnuq4JeK+NXa59l1cFtqjufHXLWhQZgWDX3r5e+8UP/j9m8Zo5
XbqyylpwHWbLHE2nqo2MJqEKYg9fm7m0Ohdi4Hgyo/iGUdBTMzZ6a6J1JpwV4xsDDexVzSs/bPA/
OjTFGOYeGjVmOkNsGYxVG069uuc/Pi844CCTibfHubKhmbOsb1rs5JwbLy0yUmobxWNXKBkAbdn/
2R38jzUTz7VFtwWvkFVqawwm1/LltII34dr32icTk0ob27mGOPxjBIzYUACHQAd65qf7meRQ7OEl
Ys+Q16LCPI+jbiZDL598W5bXg2Npf5HcLV+1tBxvmF3oj/bUqLuO6GhlYAYycBPcFGaX+zdV5m/p
8F5yKkxN/c+vW0XGfLDLtOX4ddOAUY4R7BSsfk7ZVkfs4nf9ZGa10w5znBnsodgEhUlb8LAGM3NC
reMYuhzHjc96cU0EPQZMswMrt24nppOdcdQ4K9rpbtDWdcRNJ6zkVlPhshmfYBQBpA3AyZ9+2Lz0
9aowgNFcwLDFNMYFJ5Fw/1A4+x//AeHnf5tZ+Y8aeDFrHsz0kuHaHFpOp8JHnO3L36NmbVXLliRt
HdxcDJkvjAw4EesbTE9NhQEDv6LEkrdtO0a5JrfwMBd3DjX2D/gNShrLn38K4kMPpcdeSyGcLpz6
vvRsqJyZSRaSztzKNy46HgpAqNeizgB6jVNToDY3K3RFK8o7E+w4Rvqi9fK7sJy3llQbfndh6zCZ
is7Bkm86mBs9tZVWc5X7M+ar+560AerRh9boqujr8HzZyLIcvGHxgVYXoOjKj+G9GriO5n4uR8QI
8X80sbrfjLlTBAyp+Dzj3B1lCw5rg/MtWaYLC/EWmje8kD0b18zKrwVg50abejWdzI6ShNG6cDcy
3ssmMNW1jAGinLBaSALSr3kYgOLRm3fL/ZaYf0ikuJxNNC8sdIugT2GBAP30i2v60OkpHj20EI+Z
XOTFUc3S0vBPPznGkIHRxxVlAz+6vpGRVVW4DmVDNf5YiXfb2cI7Lo55euYJvgIeiktyDlXhVSTD
NJypG8xE477HbM3woHAWkdBtLOOClY9n9UJhjOiyXgawdegwQMs11Ix7qT361tH/w5IivscyQm0v
nSc0ukCic/o9lJbiY1mkRoq/8507gGXBWr+1W+chBUbAdIqZbQOYFX11ZXY6b/TW9XECQb7tBbga
MDQg8PbNqABn9BSOc5puzJycP5vwaoKn4R2JQhLMni5My8VcKg+OljaJoH5tDTEet5iR8NnOMBq5
3D+Ps7alR3F+gCCNhRks/Iea0pnQtDs5hmI2DlDXQ3AwS2fgK0ASEv+xf2PYY/E73Ag4RKuvNuYF
Ix6DlWlU9wmX30BwtbWSVS1k8YyFNQBVHbAHwNFXLi4Fs4yMiIaKtgrTLKeT/+oX+fU8/Zi3CGMv
2oJn4BpFnEZcOP1YyhRDP0Mlihok764dJyFvWVLagYZH/i73XPDrcNFunK5lk/49w8uUoIGSPXHg
mQuv61p+JdOELLuGvNlJE1ip9TBZu0p34SUmBVEOtVFfoC6aB19/utOlnlldC7AUqcO9YiRvKbsi
WbmDOiVNUUJIfB4aW+wPp87ogT4FsRZME/iQC+/i+io3i67RatBbIH0c/MCzZgPjM05++KMVodG5
1LnRY4OToTy0ht/4g2eb7WCMoUhMCtgftOFqSuSbVj2jNLixfeslwRiG4h2w5i/pqrP2fJ+kteOm
6BM3hmjvZasb33xf9fuvl3QaeOEMAL1hThYVCdTVTTSpTv0R0BdohlhoG4JsR/CfxmR36nc2GF72
ZKb5RH5/bW7p3Sz/5CdvPDO5LPxThufXdavSQVaRat073rjoXAauEHbh0XLs0HyKnTJZVGe9kbn6
EGjNAqDB+xl8G5ioqZkju6CRne3toF80gcGkTtwCrUi3KkFRIAcvf5061kgZJMA72BhRYWXK8zD3
HcHbcOZmDsEDlbGsfuj8uvW+Nc1g6DKo0wRULGjIAF5pBB5aaKUfWl42izQoU1KiBd2PvaeLCP5R
Kivo66KojHDSUKxKdxiwT8z7gtgNcMm+PpSxIkMDoeVp9iTk/digj3FqszHSuBIHQWr3aoLOd0lr
ooljgeLyEUqe5LrQmR/YCwWDU3b5o5OZXQcWRwhQIdHP+c2IVPLRxNhIkNQVv06YU4TZMPi3de1X
8VyYeqAMADm8qkiD2XDKI9R2rEdv0JtrPH+6yLRIsWP4EYFQZXKowGMXp2TsoeQGyXGSmfXRhn7t
fsxd7dBAnjPiSV1cay0b49awamoK37ly+i6HXKo2kN+a6ci4BI7kzjGN/Mg6iwRAxpaRMabGj8bS
xQ1c0PsxjoO8md1xjFGq0Z5ngC0HqG50Ygh5bru3tV8Xr2PlGm+iaLNQRycm0lAdBvOE1zOo9iRz
mHi8v8E/20ZJ4+RPQ0/4Ty0r1Z6MfPyW1sqLTbcnAWbcq0ASyN+QXPeeeq9tIEKuQd6on0WRB/Xk
6W9269bHiaHw2lxJkU0uVUPftnSaZP+XNWSAlfsG6Jn8orVoPag06KtjvThd2Xlv1tSVPsqVFQsz
ZORhXWvlbra8+gatEIArDVve5bmqvjsjwmuian5d2ZOBkl/b3na6gfCRtkb+t6Z0NAVTxiRsNO2V
yDQ1hURjVUA0bwx1jWAICZhUaskMF1MqFFWQjwQX/mi+YQBT3ZCkq2NfJu7TlNUuRBOSbF/rE+in
pxREj2kJntZ6nqHDbnRtQCrb2qfzbP+YDdZFnluYFGIddWhWbhp245jfaPVsBNK14GVW3aex5jAv
MgcPEuUCwNhd2UL/tS18oL1aEpZF2u6HYXKOvi/iIXWiWTVoQTfePLBodIvRCTppjC9F0ZL3fBRZ
MMx6EvECgllJZQz36WhyA6CYqorz0WwL2hpprzBh0hiPydSjczDKe8MWr0Xa/Y2U9xmAoaif+fuc
QWS5bPaiy64KoZ5VVv2uJ+3XgisJtNqs9/6cA1aUFjxACTanI9TwUM8ov6nK+9HrZUlzlwTgkSjB
QpV0AfT4hqghU30kkLy9sVtFtQbI6trIWAAize9ailoXiGoOpT2AuMZ60lOFkTjlVtHoG2MwVbp9
L5L8Lsv4GKgmjwbXCobcaOhYwLY+o75h169lx58JN1/nATdx50KPT2s1FppJc+jT4cYaUQIx++Iv
20q/2xgtxsQBm+jkkpk6qbQOlSEeWn1RsjSLB58IaJwVdyCqYDEvkzKwtJxRUaI9a6d5ui998O4P
lQ4P1ZPHwil2pkasWEjeBFPBf3r2qIJUoQPD0lSE4ExGmwblPTHlWlQmmv2SGHY4jr08zjNKi7Jz
hmvV9/dw8JvGMmGwNlkAfm4HqjbtjNNrHNsZVJgzgpjl5I9tauw87D5F9mEhhvQq1JzcjiEszaKe
zCblg9CBXpzqJvQ7MilqIcIjH4NCWOVh3EJClpxmuqYDJWb8kqn0aFN5BZ2MIu6YTGOmbH6fEC8N
BUitKC8Sh1OVCbVzMbcC0jArqUPDKupbY7LG+1xULgbr0fG9h+CIf1dpsl9E3CBq4nq/Jy298nP/
bjSSO3SSXmdfg6fjTUnBIP04MG/vuTMo06rhZkjr+wbzvEHV1OWuHRVYpg0H8mLYQ2Hvp8SOTF3e
MbxslAM63qSJ/K6Bhm1uUzYQQHZ0ZVPCyzHgxfCOekEXoEm8w1jgN8HEj46Mx9lOHTS/5bU7eTuR
QS2WdfN1PY/PVt3cKFM9ZNNUhlzHP5dpdVCNmheQPIO+j3VVNZB+xbAM77w0GjV21wu+kyz5PVYQ
L4SgjgibHMAk9Asjv5/u87p1Q9PzwMymyXjIORjXzXwhptORx/VmVJTaTTU7r/mQv2UzjlaT0bqs
Hkoco1YVHfStLLgSCFKzdnr163JfCNC9ZXpouBmjKh2f0ffD12SVoDmZfzNFytAWftQr/XevJwEi
dhkQhQYYLmXWTddOn5s3VUqeDJ69ggULXP4E8zgjaACbHDWJocJAtgVJ5Vru3SGjiZHuHdUcs2kB
kEkvizwd7ghyPKxTq48+bgAIpktJZz1919M5wsWB9Y4/51kHxHluu0jp/NZX9k3XNaKjOOcEg2jS
HDDa32l4bxF0n+/0xi/fs46zX4z4+ZXZ12aopeZLXc9JABdBEQB/I4DzXbeNF/W9dpyVBJ8cH/u3
zJ7qSA5pQwHcibmD4wXtyhoeIpj32AKzue9mVYeYhgO2oiOYvNNqiDV5DeY+DHZVIbzh/7FbA39J
GuXOapM7jOrmRzz8AnBr7oQvIyVM+HEJHzPrnWVP+1LmoEOXZLmNstuhNWMbLEy40aDokoaTXgSZ
KB7lRCKVAk6m5/duQSqkaCwLHb2pg8asRdA3hcJfsNAvNfoq1EUK7iZXUtD2hX5j3vPciCZ8k1vU
jUXQNRzdtSzuqivDr/ZNyY9JUUaSM5wiKFOZJahERA+Krolnx9ln17b0bCpdQJrNjL/oeRNoVQ9Y
gWbH6Sxpn9WvTUfiwfVjMA8h78mcd6ipBBz3pztbLwVvEP4xmunpPwx9irMhfbY09Ct8lMZQYYzc
HhxaSRF4w/TWCllRVmkPEyFx3pBvfgkiLxc9OpeDgt9ku6ZMosmWod2Bll+zbwuJOfIsqX5BAfQn
c9AE00cIlhs1iNAV3iAD8HHu6N0nnfsCYeDbVoBgw+F2bLXNkxyMx7zBhmlwWYs9u+X0IzfRCLcD
V2vuvcy/nvHiADJNHYSnrisiJITd/bdG9g+DnUZda4eABoRytugozL1ntlGmxBVSMkCaJgCOuM6e
Rj37oS+M0lVivvRTD27BLPnBpuJ+NuaDxpwgMYeH3LfuU1CYUWsYg3Qw34Twbp2sfAOFH+giraKn
rOD3Tp38BvMDRk8n880zxBhgMiDktXZfoAJhQUfg4Oloo1bGX/jDHWj5aDH+cNgQVolth56TXzvW
/Dyn9UFTPrQkyvG2ZGAgQqakdb/Y0MONjRvlIvlDsUyY2OcJ4QIYSlQzYcKfMhVI3Cx9Wkd+gYZB
m8V9IYJhyIPOmWI/d/a+nfyNmskOBMaESq0IeNeiH6bJ37nOf1Y+TjqGLp8zvXhhyQREUW7ezWX2
2zEbCADn9V6WHugeutDDvAV18gpaQI2ABxgkqGeMXBWaodHM4Ltx6DJagZC+0ZCD2bago2MfTWGK
WNr6TS3ABS1sb19r/u0k812qFVci75Ytf9Lmfgf95qM3ybDMyx9DBSTlNPdXs1f/1hsIEaXIu2xe
Pjmlfp+xOt/7Gf+lNGT1FbPLSMv9p8GtjqUlHh1L/G3Nw4Oc7SBTaVxp6ipBygC6LhB4/BxbD1kY
eYIs6hsz1HHEAyAp1B4H6FCnPJwavu8YmHNkF0pRoH/YCNqV7mOus9DCbZZN4653jYTaOYk1zTm0
A4msqotst3rLEwJWTCIfJ8cC1Me4AkYwAnvh7ZDVe9NioTKL2GZ4uZi2DOwZMR2NxJomqFX1HQ9L
bXrxpsUSVBkxHQSnSUgAmq+omoeD00H8ayS/2iqJjJ7vW9UBP/Ls4yJrM/1Bn63HcYQgiVlIdzeV
6sWfXAe3R/0C5Mbea+ZjLvIMH6YM5DQ/WZYjg6FuH1RZ3HQYWKXlAGCK0xM8MKwhRDEF4QNbwHmQ
ld/Sxn6sLJfqSUEbVoOm2KPpAE3vyadaypA61TsHcgGFVYYW/g5ub9V5YSchRO7XtyW3DnbBoZTQ
3FqjG04TD8cEY/f5bxyEqLcsOgMamprVtdA8fG1MR3Gx87iK+7R7KHt5DxQ02JBvIGp3THP55ORZ
VBYz1TSdpr66WZhTVf2NMNy71vxttF+14a/SeFLZsCs19b1tvbhEOtZxPLD9745605ufjZDYPCfg
g4Iv2s//j6Lr2Iod16Jf5LWc5DB1qEwBRb4TLaDBcpBkJaev782s+75uXlNlS+fs2Lojxy85IBCg
XT7g3miX4RUQ5sm2Y5WqrFgHhSqgq5yvnnzOWYYnZq1mFGU1k4DQ6xtn3h4NcUd/hrt4ffGm5kC9
/h7wxlBwL7hg8ik23JoIMKwm8xN3PnQBbSHkWEXRgycwPPjDNZZJ2SUX5n86FdYYINEO2zy5ebma
gNa9cpU2bekDrGcTchzV+zDQOmrCk+J94fKfZuLFnJi6GW+tTi9zON579pXSh2FTBTf02g6mzsSr
ZBD4cVunTYIe53a3kLUaYl0NHmphdVc0iMgd5Edk+ju7guxwthDBY4w7uvcxVXJ+NM1xtYjS9bwz
grh2jfvecJ/2KMWzkFqqdTr7Pi68HPV/tN+v+LNMZCUw2R0bsJtis+t6UUvtn7roMbY7L+JF1ExV
FNykdwy6F9d+IJClzHJZd4rtViw/aFtdk12A+dpr/uPrWJFt2nnxUY7XYLiL+xMS38pMx9UQCV7k
SlZ55JVL9m9CpBPKYYsVRAFi63dj89LE916Y3YR9s3xPYzjH9G4dPzR2TMMyQBJxdlx93AcuXtB6
YL6T5JFj7zXE27sF2nIlr+g82pGG1UmrTt109dv5pCIsQjw96zi9eKJrigUUrpP2OV3zck3eaAM7
ktnhGZucvdLBvJrsK4LUTSdt3XaIEVuZOwkc/9HK656/5Go90qR9JCJ+Wht/RzvxFoAVkrmqWbvV
M0YHj0JKkzn0ZHunOAEkscpCEFcygdsDUTJItMHmcDer4+bZWnL4quf1CDyegWCa6iV8ngzSi5rn
bP5ZI1Hz+Gkk75sfQ7/yIJOHxp22bKvy3qsNTe68dp/E7dn4wBBGHKFyxvch/rKRoFhz5UzYLsrG
k1TzPkKZw+Bnp5Toc4gvgTJEj7bxE8mmlw0Rw1uwHJlr0GXbFZO7cwuvM9peIjzNvYoevfnAKCxO
avxJQoA1UbcjmMjbQaNzcUPT7nxOWPBsRneaFd+pyVwClZQe6vFIXoPi+A87QFAk8fKgxvxzQhpV
mUbqoQ3Gz8GXN60WAADs79fApul5Q5mv3a3NyCcOg8M8oFwpoPYx1rbSa4Thv22wcElMqH37yyCa
K2gISAQyvmcZ4B/2qZqqNUruQvREZtlwwV9jeBq8OyZgrPPvgEgdDOJvBJYFxeWD9r0qxt7nkhT6
Lui96jlI634xUYHLrNSEHAK3XOmK0hwSvHS6xRWT7uMWfeHJVFvc+0hQOf0xkFptDSCWCf3vU0XG
j1480KZ9dmL6Wuhcmowdcn8pktHUuF+xQP9Gy4ZD530CMTfQrh5VElZJOJ4dxaiLJ3KOMUHrYzzy
uyEPL3YlN3gTd2JAY8uY5JikU8QN//2QdCksCHhponO+/c3aaZkOCQTK5l+zdoUB3s+8Hy/Zbl4+
1EOy7aFpR48NFo45qpsJQRqYQoa4u4wyqXM8DFH+1UGE3OHc0DbfBfhXVoruW0duVi8nzwsLln0r
aKqirb3L5weEtxVKQgQrdsPWrxUZ8DG32EWXNqm0ZDuXZkUncFegA3e/2OVpatKTCLPnBQgYJvEn
Er32AVLBe4RqTXm1+KyO86cNq3QogjoRhwhf6jZOdYqDzZPznZzU65DK3SCiYxi8QLrNqsCqhzhy
Z8dD8E55xWn82SThc6IAMEEc1Pb64HXp31nXn9M2v8N8cYjC8Z3AjbXgB8DzcR82z7r3yzxnRz5F
oLTyIibouguKOZ/LMaU4R11N0wYbk6iTXu2YwxsvvsOR7L2sK1kLyjhpS5s+aV/WJriENjwKKf8L
RB3RQ+/LytGvrh2A9m72kM/BEWLRetjCigAwBJlwQJhFIZBjYRNapZ6rOLkYJOOWUz5jVhQHiac/
6d5i5/D02MLhzIm3fx6NKjrzixjtpU9YLSyQCzitM3LU+LJUK3GDoJYkes3bfdtBVtkcGP5wGOHc
b0ixaYHF6j/4zgsf51UEGACL+ImG4j3IO+AG6zuyN/ZN9gIzIgxz/jdY05MKEebj8M7QV1/hHN22
s/IcJu/l6ESPii+8o4DX5y5yh2DJcKiH2INbkbzbRlzRLHLpFRC2Jbf/UcOOC/xqtYaUrjIuvKnV
/DKFLLvV768omgSViW0ZtP1/nR+/RvF4S5P5qaH4Tdd0vh/n7hlZfLco4tdszL+8Mbj1ZsLNsbw4
tuOT3eXptfHdk0tucWKrRtyH6fuAe0SbDxKgsyvgFQ2GY9PgaotyLOcIFojxZl1NngHK9O5g46uI
ifcT+MaGD4dV/zqaVyrxCpm2JaHAENA25macPd9yQsXlLOsUfxsT+FVxIWQetNVfjIa7hny4aT4k
2TXBZr3hRmtnOM3SX4vPskd3n4TcBRdvwlSV9ar0Bd3zJjr1GqeWOizwKiaBO+WJt5dKw957Tyb2
SZGv0nsdTIB4asbuYAcorbXjhyRZ12vYGOBIgKdwTOXLAx7i47htFcm9XT8fZuuBJv5o+78P2u2m
7S3vIE8hfI+N/5io/JA072lOT+vgzh3ris6pwkdb9Zql+67/mhpgDl1Ydiw9cKzgHnwgsJ4tT5xt
z1uAGsQEr193YqF4iJEwSdizR4Nzkjy0Frvr9LPR+3zBXYaRSQLQa9Zdo+yh60wZw7iU6KHaZnfI
OqC10WOI+bkPwyIWd2Z5ShsPw/Yn1UmRQuXNp1emkHg2PbVY2iU+2LY9RR1wi/4Rj3PRblkxrH7B
wdeF6o2HttTZhVi07DmsLGkVI+bHOzjQP0ICAlh/hug5Bu5D2+UMIKOwIX6A/hH+WCTbr5DLHoDv
RWz805K5JDytuhhmCtvUA4/KsY/Qfprr4+KTwxQ9iOGBp88zyEkxAdyEDhvxICa/CvJCZFM6hFFP
dJ96+b85HSs3BPUGsHzUiBJXWGiBOHFyzqbXkKvrOgHsylD9zClAYIYnTx78cIYXea0NpuY2nvdt
a0/eBJal6xww23lnVXZDodqd4oiSkpnc04HtRNIfkVz9NFhyCDtx6BPvRhO55yESn5iZ7zQXt5lz
jqQb5sMYzPbaNzjrgrhkBPjhFtSez4NSjPEZjOmhG0WP+9slJYvAHjE9o9FTNN+9UvVqmzfQ3jfY
Uc4JsJ7Qy+sxbA7r0pwWP/icxvRhAyxz4Azq6wELZe6jrcG0DJd4v7bI0iO/w6SB4cnMfk/+PB3H
DHNyNzFbglqH7DjfLzwURe65sfBB/+0zz9wHEebqEFD13I7NrtdAqbVWN0gOYBfJ2+3ga4YV0MUD
BjNyiBd22CDsKGjvQ4yY00PU6+fJjmExzfnLGM8AWsSmylwNu4WrvdH6nQfJfWwxcZjkXlLsahvD
NyIjvJBe0n+JrAWhIPB/EICQQgnFn8LRoGrCJcEOlB3uvRan73zJomEfbiEpARZgk6dH+vdEQoAp
MWKKa7hCmc870GJ6Xj+HPvwYcxD5ECq090EPMewUhBeVrjvlouMmG7tDAWRYTR33Cm7D8RjkrN25
aPo3JlRUsyT2PGv5Hxa3rDQjvlsI8G2ZU/NmOnWl6XLzdUoemS9O7aafQGti9iXzVszEw47YCYQ0
KC0qgGiI+RgQC7BRmwMliwgIlYgna7kINMKZQoLOfkp9tLHrfOzzQuSze40p8MWXHp80HvIw1Ec8
DAih7Uab//EX3RmjxJw/a7Kgwd1z1gcXpAFjk8Y/znkzfuWEwnjGMzYePNaRV57y2Ltszo38AeDv
1n61S6Szb+lBtryLbdKjhGwh9jJDMXGnMjxWq5Y56oZm/27xwVgwa/13M2e0Cm2G5RSrRQ3ShZ3A
gsqP0MX00E56qhs4yG+Ja6lECP+wXFgu+V3fonQee8JWDHw2jx4LkmPjbXh1eYqTny/4QoA9X/wN
Vqyw422tOgfdISblDsPUyCtE1N8cNttj22BhzMUQPQRaSgSoAHqrvSBU5ZaMabkOk4dFoJ9/5lx1
5ThDCCTTvOy0oOckMOFl0zgHoEfHPDasbT3ogcw7Hmb2CFhJ1Nry6TyQoAUKlaFYdXHYln2geWiH
A368OvbYBQs6EH05AH9BWkG/m0KwICmwMYHRDj/NpWTtysGKZbdOjf8YjxP68vpQPa0JCMcmR0IC
nt+w8qfIYWQgQ0lYgGZ6cP+IFAn4vJ+XP5GiEBOW8dQceppo2NRyeskhsS/jhGGXyyjvypU24dv6
94jOA9bpuE9oKYKue8gHnHNwVOJANLiKWZ/Y06hS1YLR6bDsN8G6nsfAsCvvN+ejBDuHhxyoR/oQ
q4AffYCDNR8Z29PQp180icDE+pqYl0as9pS3LKiaEU306JhDKJ2/AIRY/RBUkp8dkIjLL9qJYB9P
E3oM1hyWOoLm64Yl+Ul4QHcRaYsLBU2MtPDAWpylF0d3TUjMbm0goIUXZqld16b12jh+nvu/rQTA
827cRF9HEyZgARPLKyH8H+nnFH7uddor4ppjKzMoNaZYl4lN52PbT/1raJ3VFRO+BLwyg9ZpkI5W
N2BBbzGR7LdNJ1F6IMhxazrscSHGfdvZ6bJKhzveNsHTwMV06KOJj3qP9PEZN6wL1RC8rQKk4FaA
I2Hzy2aCe9sLcsIn3bO73IPnExlUAYymIM/YGDFRhWyZ8suo/d7DtxHIcGyAGA5sOEdD5NvP3Pcg
zHxh0CQ0riCDGDTmC49Pw5tC8nD8yVm0LWYXx5u16tiQdRvAIqVCvW3eRuXD2Hk6fd5yneBfbHHe
DZh08B1Mb2nKI/ILEQ1ZQLz0XgBKL9tstp7QKJr1j731wvyEUJE4xyBCiditKa7Gi9Pe8EcVtT1U
1YXd8tbLqrGHqAH0Gvy9w0cwwjXw08RoAviSXpMu/21eF2JDiGS+goNK5sXHBEyjybRNPY59bD+B
dTh9N5lNU1UFZMGgVqyZ9baHVsY8PwWopJCIL8/lMr75PYSvtIBoNSTAeOJcN3h+9NzJsVAizgHt
AYGj/AM5cTNwD5w5zP0gd1NDlN0w3/j/4TlLARBrxNysvBjT1qoPNyjhHpN4WvKjF3exfqM0MPlx
QBQB/U3x1K/3q6TL+o6+IhOdukRSWxqbNrraYifIoRGTTvAijm1buaQX/qvMQeCdkxh7RQ3pK4xM
ZjWx3oHuwAsT+XMqP4hRMOoMKUzCmAGWuKm584URqMNL0SNtwyC+GqV0VM0qToe6NY5GkKhkTboP
m9X7WEOZfRi0h2BxQZk3besu3AwDL85ipAaUvAly7h9hdQHLjs9LCjPv6ehlmB6Cwe/dL35lldRC
8RQsXc/8X+c7N/1ohAB1EH1PzaQ/kHcUYI6Ml9TnQB7oZtsXz3fTWs/ALPB1+JBBvGc5znqgdG27
qSN06T6m7y6B6/5ZRpL9Z7JwUedFxMstjXMX7dcxsd19nugQOTkSMDhAvyjy9FqOyGHhaSHaNQDv
HJpmAr8LwHg0VSMbKj/iaQMfDeMTtLxwuirswYUcRwhJs8iXiFCFmSsoY9ek65nKJkyfmh5CtMro
yf+xslvtTa9h2O6tyiN1mnvwdL9rL4GObXBSy1IlxOO0MOlkFpzqdGixn4WTV46NC6JdnBrM3XoK
1+6crWMAj2DspKe+Rp6Jdid9uCzPniKaVHrZdPirJpkiPFdTn7zmqKqn35Hup7tUb3pGGQMKUcCt
Qc9B5X7d2jaulOaTuJE+HCWrVDuM3k+GfKTsNfGXBWmHjQdg/0taZK0+ga7Z6JX5k/vzqY49OwRN
57wamAS0rm4bJvu54X/13lM00v5R99tEdek5n5MyyPJV/ULDk6N8FG9he8gS1ywhYEI/bzW0SMMI
a207D767NwPB3Mdk2rVvbgQx/N4s6UL2lNoovWQ0zaZn5KolY81665Au3cFQM/5DdHdazgLG0z8K
SBkEv4Tpf0PATLPHjyUIzpohkq9iSt3vRv3lG1mn7DDLIHgXRufzzoQsPCwDm+NjrrPsvHWNOYXR
AElq2yiopToDY+YDRJwLauKoyK4MDOkVByW5LVKF73kLsnreQJxBtDax12nRdp80GFOHzBFZz2ZF
plBgFEC7gXleV2ZOwonYT212hZYNk0xO/TNMmzLbx2vf8vuu5+NXZ7LoXcs/OsIzafozBpnbCbyK
jwTWwluU9fIf64cRA6sGXouEwh6jyoQ1OZ5wp9vRj+k1QFOqOUoEY2O9d9nyNPq5F2MVyaiB7AIk
QOkgdmmLgMFhUoq2Md+QQKImLMrkkkNdQKOdW3RYtnQ1V6VcmyPLbsgeEztO27MdtLxhTRE/MwJj
bGWnuCNIDJGbgTApiE58MewesfHqngWerj1K3+PGfWDyeh1To0pjIgiY1dgUIt5kgRjvS7OZfZC4
V8I3yAERr4OBJDc1t1FWcuK9+Qv4taRJ3to8dRctVjQRhtDfySl9GGAixyq5iBN6yT+50WLnyy19
ocTqbyDODb7IYa7bRH6CUr73BBZCL5+3hzSV7Nyv3bbHPSguhEb6HzYKhilfIaU9Rj50N3oV6SjA
qUltxdbJeN/QIHhVVpuDHmfvAQHkvl/6HaJTrmlPQXMmMtrZ2OkzVAQ+JCjTEfEhwyMBNveFyJj5
VamVq1vk93E9EzoFx8zihSqjRfE7yAkg8OF4FJOKLCq/rV4YnWziIlcGSQelE3QupmJNZN4gKrHF
KC3s8RJBkWYEgTNtbo//8t9JjN6uy3PU9mQSgGryNySI3uzEKFAVjM/0uCQGJ0OmLwxAFlLooC5X
WIq8AFDUioAjRBiBcYgMFIoBoV4JQToaL9cpR+55/EY0jFapiMgdzBgMcwsRDyMDYjFH6jVUwDL9
VG5nNLI2N6u29m/6Q74ydgE7hGc/H7CYIHO2HHnEy4UlMSyO+SMktxfMM5AH0BSHV75sr85l0IR0
K8KtabCTTjdVuqQIKOsg8qIxlrZgiaFMDNnDtoER7ycSQyqn72Pdk0ImPEGTNdQaywAVKpR2CQRw
qbprSEaq0aXheXLkATPIpzdgNGrAM+KJ5FsJuamtST/qMkwxwE9IoCrgasNe4Qf4VDvMbNGc7LOx
yyorRHNSE6poGgkhkelFqf28pNPAAUxDrIF3Gh4FWNJy4funRW7JjowaEobJLbhwgBTAQi+w0Pey
nPGGXtH4nILI7VFXiLsHYsvHJd8GfEZ4b73+72AHT3T0bdvvksU3BQ+jM2hJVoYbApVAPG31iNSs
asra99xaoJQYV+ssE7IcmPqeQRaMIl0uXh8/xyY1IIjNq0u2qDQ+I+UaxkudQz97XNIOzs/GtxUy
9Oy+7Vdy9qjw9pAEzC9pPIqi82xcQyNxHqcZw4aAy1/1OD6ZGUuNm7gc1RwiYTc8wiQu906Tg2Jg
OxYJRWHH+4eGteAkrataWNMLO3X4nr0pqrck+KeNxsAXZuCrBD7glIRb2cfDcASMHhQxFC9l0GAa
4f2wh4oDdEE7XbKcgPICXg0OVl8gkQe32JPoiKfKKweOyahn3Vs4QdUQ/93SzfbMln6s4sGeJfee
0hDs+Zi+dxEgb5Dih4QCIEKo4AOEXi8uBiaxzeMNIv93hrH9T5+AlstYTY+NVBDARXx66PJu3g0u
jCpfBxVdODrHc/GGcxbm+xZnc9sTAbVDN5YrAZPiN7Y5NmsIkhp/VoAeGcu27WPgJdiG+B8jPKz9
jwv8pOrh5ysnePYrZtNvGrr7oF0/oMZ9H0f1oZ2+D3V2bZm7B2qxE5iDC6vbUyI877VtgnueQlY/
Z2JF0UcGTMi9BpremPajXboF98G0AiVrzfIrZ57tI9ICbVy4jwopzPUYDud+8LExme4Y6xAwB3Yb
EFQDPy4cqGwhSdfcIWHcQoHj47HIvA26lojsVtv5tfW4ALpg2htQMQM2IRrOHVJZHwAwTDcf4uVX
kZvtRcfxdOviLtpN+STuxiy3e4nss8syhSwFXS4hhQKdRbJazJ1aH/3R4KVM5qBdqjwRCjqx9CWA
MgcdJ2sIaNLTiZVgcEQAQGjkrC2Vb+4MifZNhKK2beohRghie+0X5b1aP1nRk+2bCh/kd+MT0H6p
xvY4bwjNxL4Fpd+8nayv1rJvsXRKQDq1xA5QJcSFQG/w0CZry8qg06AJbTYW2LfDQ54354XK9zmD
nL2FuPSNa3AfiMVSRyzBY+38RJ97jnUeEZNVCxXLrnUcHIy+9mSJK2I3/ccNrA/oMo9r6gXzDkjO
odlG4LqBPba0gfJjAdeUIYmCYY3YryL1C4H69AO03SEWIP4JAmq7OtfgXBsNZBHbVPpblh9XoKMn
H20+d6bHx4JPNTgaynrQR4a8NDoP4X8DURqG7J717gpMcoayp8N7N2lIHRr2GG+L2OdNPJRUKfzA
5ALxH/ZrH+jXomao7OEFhlB9iSqBr+tncAZQ+LY8bXmEAuIo1VCtxPoYDAxCE+vX6R/UKRG2BT3i
2OGe66+YvoEzwcY8Ehjw6TweyBIUC7XH3p82mAayf8ZO36NBNIHGrLyHFgPqH9b82Jb9RfYdx2E8
6kHv0OvcX2KsDxsH/0LUALEWjnoA8BDvAPPGruMvaKqY/05PqJnINvdg8/JSR/0tzJsTzujKsfC7
M+PbMAHKHsz24ND9WY7EYf5X8iPlY7zrJfkJlrav1zT+FgyP0OaUX7IFBzRx6hgO0a6fQC1Nf9IR
Oj83lOU1Nh3kShAdIDyGsTdiQ1o2kHFC1y6G15EET0HGIR7rc4gW1/WCzJO3fjYHHmIVX53/Pft9
nclhgpxONa8JxQEN+QaKVBv4fq0dDnYZzmnAvZM/4WBgf+KUOR70JevAlizj8Igr9mybeS1Fby9D
5p1EhAFXrCMkCRqEW2joaWi3KsuQ05sH5ZQOd+G6luuS3fsdfQ3W+cENyyGMwXCj9uATCW2A7ece
FNIAoLRvIbdCDgiUgh1ihWLWoUtmRqwRlwKkLNRCJWJl8OQL6JnaAE4ALDmA6hKWFv0AzQZJbfqy
pA0sOy6h8Qkj9V/rDUQCTqs71WemQNdQW/UCylAWpheeBvuFeW2lRzRSAjiB/L/vX4FH/vUQGrAr
fIuhSBnzCiaRrkQLxSnoODam7QxIaYQ8eb1f2PTbhn9SRAnNJbwGiEGfsTfRcb1H2UBShnPwuA1g
IckQVApQMDQYy6cGVFR1xsbQE7sfmo/p/epzV+R0+lyF/ddzUDQhkV7ZWGyhWoWPiDR5hLdlzyii
AP05f2r9DjAGyX7mKYUmJbVD2SZ8LlEJ2eE7tRhbWvO+YItsTfdfwmJ0rYAdOipNF1yNodqBtvYK
Z0IoLwdVT+lIdnPOkSzp7CnzoKuOaLDVPqw8ZzvCTaaH+FcCny3Qc/YyyhgNmjO4MyZ+RdihyYjc
jaDSYbqArII27OBWdsIKej8uzb1pMAgZoOldOv/LGL1pbIr1ptr/BCb0Yp3EUW/TR7gNtNhUznHE
Ba4IdPPoQSSWeeJqpvQSh8Hv0qzoVHbeJ5R1R5yD0AmQeDd0AJVZn9cLoWnpUHGt2bhvlP5qMuji
JxS4yi3St3SL92uWf0eszREVsPRQeMRvinQP0dDfLYifPZvWfrTt0hToxHzvgJGBGMEOn8jtQ/51
5EU0O1Do5x+ndV52jjtIJDJzsry9zFgjHmEBiu4ybL7AeEkZJsvZSrHCTAHivAHwl0MigiyZHbLJ
99pFQ4WjCZ+LiP7zQ8hm/cHbM4CWQQlaMT4Pi/9fl5qPZhMQS478GeUEDzJa330B84Xva9Bp6I/y
8M+Vvmv3XTgc06U7202cZW9NCT+A/9Dw/Cg8G4LVg99JTJg5xjkHRjwhvdIH4FVPCjKdfuxO3WyP
MVyE1cDHoTRpcmNU4vYPsx/az0/Y1vc4Gu9p4C3wOyy/qJgCxYLu5oMhgN/w+yQzXyC603XUTz+4
hq8C3E+dD5gN5ya/RkEGWZZ3S5rAVYMUj6kVFtPPvMOvB7kL/ZdiQIADFU9g50mcoPMxmKD99FR3
+EsuBeMjDwhH9AtKeFYqj4YV3+wPU21TBYv6Z725hhnmFf4wKMbCe4+6V8w5d6lKvlwHnSLOHVlr
lNggMUJ4FzFTjjxStreUg20ds3YPdggOFhDcU8ZE3Spr7mazIQnfdne9H51IE0I6NH8HS/TeCOzL
1FCwAfhvgeSmKxvgrH/y1rDUWMhxcAK7mqSt0LeLBEcOeUm/AkIcw/65Y/HjRIPHkI6mGGOYEIcA
jy+suLWWXVQwDGZ/ImguSHtkXWbBGOP0iTnWvsa+sjg9gIODuq0ZjgHPXnJPnj0dH1ILAYAOj4TS
qucZRl9G9nrsoWfjGa4GWYWDhdlhSz7AKLznq0G/ZIdXkh3XFrA6TGpoXPC2HTAQiE1s/pQlHavA
MTWV1pg3/PnQyhCUdO6dG4wCpYwgT3CQQFhNLktC/mwlK6DD7lvKICnQYHkUGmlU/jL5R7gJ9r2b
5xJXTHeXDd5PnDhWeM48A81RxWLCgnrJ2UCEOqkIxkEo6CIDOcd8wStQk8ivdfJF2fgY2rHK7fI9
ROrsZRavXHg1Ib9NwHRzi9aEcHtv86YGKlYvAp16xKxPaJWtogGnWhe6fySkrEzn9jTHrsp5DJGx
TB5Xle0BSO2V7CCcoCUo1Nrrw2KDxHMGA94itkohhjdbcbRGLRwJPzkqOqFcgxENV++zzJb3gM62
nBbyZInbGz8rh1b90f/OrHfSqqvavBT0NR47xeFUWH7hMIHhEcxz2XTbi+jWtzULn8gIuQAx5BwH
ubefpbiteIpK13oHiaY+C7APLg5yn7QpuDB+ZxoQNBmDQcjG/zKRfhFL3le46UsS42GBI7HO4+QQ
RtCvSWDCwIt9frAtP2oODNxqvQvH5HcNOF5pc+IgvbrYP4gNgiQ9vWSDOHRzfAaWfgeqFw8pv7a5
qLhN9qb96z1okpNiiiK11oPcrclK4omHwP3P0XksN44EQfSLEAFvrgTojSjK69IhaST4hjeNr9/H
ve3GbsxIJNBdlfUyy5ZrEcNsBOn0EChx7A25z4Rzsu42T0AYYCK3/XRguwAwDzJG3S/mC8pcB9PD
YmCeWK0HipFJdZOyfa2t8SqMPiZs5+5gEvW6mTIODyvblsMM5FdRtvgvDrBAbV68ZdwVPtRRVQCe
Q6CnGpuOrPTU6uNepDg3G59Ruvdo9VmUBtp6mOMrhXPJR+k/JvWw1cw6jH1YLrIIirtxFFZdOq/a
fHeRpZgKMDWHVTlf5oBJ3Sw2aLcFZxnkwWJxBXPwP+Qx/ks9YAl7mf14HQ/VHSQBBQw64HoqPdEV
50kaxzgf/7E45tNV8cmyy1dNH2/OMqv16HtaZMTVfvGmJ8sZNt3IAWGX71reRAj5a2xQ1Oh9wiiQ
zI2VYVm7sh9BAu+WrHGtXBsYB5eD7our1WCNXOp0l5fuZRTT1xJMz8i4dMTlsTbLA3OdQ9tr4aT8
P50ujo3Jtk0YgoCPGi+963mhLL2L7ulr1wKQa+JPzbT/5rF/cjEOrazRfUOodEJLT/+WlCOy9Q2m
3KYqohigcCWbcX3H7NoOohuD9MHqnWZdWva+IdeL5QEbtThMJPMQx9ou0XEX2ONH7Ih92qeHhEOm
bNAKHQ/VGtXCV1BR7fyl19bBnEXI87FJteUPh35Ep38yqCha0i6m1HogPfMOF4+bMR0Pma7+mCM6
+Kazc+obzHuAAuPv6U6PlRWEa9/vRTndlPnkFsUbCT6U1X7kYpO8g+YmRL/TLU7YTeKzbnTmVNOR
jOuNaQlYx7l7ZiPKIzodA8NsONhLsU5K9JxpRpQSMWAwAxBW3rKbM6wF7JaYBhaIiHKP/PWdEXhG
AFkSBlX2ZJt360M3bTyxXIPReJ0SlnrKpd7Fs/bPyCRR5LG8Bbo4+ToBaX0Tvzg5HWCpik2f1JG7
uBRyo3v21fKlXOca5IgkCBTAXLx9NdzRap4WqDbDQIyQ9sEzxj0sIX2K3JqyZ7gvaFNIVtA9pAnp
1ojkkpKeXX62dVtURuwCM+504jB3zsliftWx8R2zNEQF/Sae2XkWV9vUhabt2wVNWre3OfOozjfW
/swyOea2WVk9FC75HrycJ88r/HURd1GfjT9JXd5wq14yLHIYB5r9bIooq7yom7vXyiz35M8TzDMn
OsgYW8uZIO3mofluK0Kp4sbaYbrSYbHwsZrdRR/kycd1bfU34shQARdzn7jqGGTOo1amnxMUTRMw
Hs38Byd+n8s26kV9LDFgWPdf1LU38VQfu5I1No2PGU57cjA7afW8M8b4jEOaTVbM6evRvpmeHiV2
S9Hra3vK4QaXS9BjtYPDMUo933QQwf3y2jMHNUpx9OPaWk9l8Zfm/rNLUkIksWtE3pipjeljCaUt
kGFVoYg59W+asF4DgoYxj6R+c5m3oN624ZyhHppCPeGBxgyOUyCVOTYnmzFCI/Jfv/YvS8CoZPEg
1zljitx4nERw9Jb6d/CyD0vmB1LVeQcZuVo+zsHmTR+sSDXjtRnOgC8rBYI+peZHNnRMLcaM2cdY
rj0fHzKeeQaF5jqhVwxoB+DDMm150ozu2hlVBPoKPjCIP30CDpubg17Df2KSDnznhRd/XSZvdaxv
C9PfpTZPk083lU5bFMkQsyeMZ2GsRNYjmNHIltm3aUGY1WbUWT4eO3diJiEcTIu6jOLJ7iNLTsml
Wzxn08zos2AFLvNKGjbDHnloDTE/jAkBOYHbU4dJrzo3cdrDd5jq2Kje2vpu122aSmaPXY3DElvz
zxi7NXCljEMiZZuw0HX55eGx3OKXNKKiNbNIh+o568T1AnOhPpHS8N4msQyNMl7rdvlXaNWBQm/H
4bz2pu+5nj7b1N2OcvltMyP0UDPicsugeN8y8pHgAlgl4CRwLHJ+G15NqTGtysw8qIpNBQ3zbpQ8
NPNz0he8nDEhC7O5AwDb17gq8pwCSBbgUaLttk5RbwKjv6gU++VIl4zt0BmrteMpHlj9KnVnLXjf
RVmf7xZ5Up2jgVLb8oer/n/7OZ77BN3VllGSyyjHrSTzOfSMqYu0rNjPKGiZBa0U91+1LrbTSCyF
g1ETh01puuR8pM9yoh3sk+zkZB2BLe6ZlwMvn7USw7vpEawJflBa8SHu02MMPO3TcGk/46Rz6JK4
EhtnPqxTWpq72sYoS2sAYL/zZ+eQ+tZbGds/gdGcZdas0T4o890qi1Bx8h85VUPIxDnbtHO3zs1g
k40miFrL92VEruduaGzDoi0Bc9MTkdgRtqdHGV/5qTZEotynjvaflhl7wKiw74ezDcAoYn4wTbwS
0xymyD1el0cTnl5n3uYF+hHiT+CK10xzARdfqum5mn6CDALeQyfsCiJCULSa8tlK5/fcHcNB/nap
9xw37g4j14Mx9y9u1m/EMv3G/bixAMadMV2PA8ZjxuSfs0iZw2IoQWYY7x6E9OZWcjsY5c7qi5WG
upBJI6eo4yGuh480Pks93Q7cLN08/LhVf8YXGhUxtQIzbOD9ygkXqW89KK57sO/i01AE3oE5yX7I
h+3ov/B7R1WubqPFRImYBzV8DZ5a9zzIzZAe/ba+eFV5rGI6tDJ9kkt8Dlgb3E+A9rp/qhZ1xi8b
WASBx0jdqJh9ro62p5/KuOLrnKwDFd+DHqfr2fcj9kNhVp2fsL1iaMsOdcB9qY0Pia1If3DOUDoG
PKl3nm2kbm05kgfyXcTuKm4r+MV0p2Fi7Wb9uUuMozD+9KXYm4t7HKirSfmnUyP6oyHegnQYjkBv
/OQl+A0cjSI021AgPRRqP7hXxphPiVmeRdOdyYUKa6mu+CsYLh8ChBN/wZhyny0Kc5syI1ABKtxU
WwxqtW3rdVertV5Mjz7pLpT6k/ct+/SnLgSuN8eVqAFyXzrGKR/K78KvnzmYorkYNlUQ4x/tNiaq
W4EU3qX6131GOojiaGTJk0oVtickW3cq3t2qeIMsM0IwqHMh4EZ77SlI2Y6Q8sWoZVMP3GCexfyF
uQqcUreiIgFojI8EKGBNci+MUek9qq3BqCTPq2MlxN6p88jvBsQ65kgJn6ZMT3w9Vx6fUzGrv8It
2K6o4UNo9FeZJDfPaP9iAIiVtnRkLCSfJoVOWgxPE/o8Dowdzgu1mrzlWTjcW2QU4ucUb81dznO6
ZwNoJx8H6K1ul5rAB7ict7WjwyditUvR40FkbkOnPVrNfC0w4GS28egFn6O94HGvQr13Xt2UrXcz
1o00p2uwHE5XTIAEkvAfo4Cuv5/6qMuwAExd8kozs2cX06Zsb2LIv+oMHrt+nHSLd4NtBigonYV8
2qpIEwTjgtmX2PZLpq6umDZunRwt8OzBPwyZQfvSiMvcAGeN3c6z5EueWQeFBUKlXCqsDtCgUMWC
z41UCIt5cOu8NGJ6aD2thk3o/dUo9A0D0sbQ/mGNCZFF8Iilv7NtX+dsOunN2zhyo+YxX2J61bvi
gDlyR0d50fRlt4zlZcQYFigLEzIr32EraDogZRjw0DQEBYH1McVvhhA8EmMNc/AzOhXZpE6zH5gh
DFb3Q5l3KG3qi6a+2z7sN8sYt63Zg9Frj7q57JtEvro9+ytyzHNQu5pcz2BNZuM9eu28w8kF/bXH
meNwUsacJyQQtMvfUpSkuSybljDKWrrbZKGYLY7V/MpFceCS+BPEj5i1RibwC4tKoEQhAxU9BCa0
oAlefC4uGucoC1S/djPzNZ/HbSKNXWb1e3fINxoBasbMLcE826f6MLA6sRQwSZ0oH/1HG/ljtpnC
t19ZvUSpCHii/TP1y94hgjcWLNgr0y9qsZXdaaEFY2uD0daIZg2VYC61SM752qmNTQIorQPsGoo2
r569UOjBS6/pv0Ah26KkQGa/Mdmeln80i2CTxEjnzXQFaDuxiAv8Fr6mIxlDWvaagy9qUw/v+dii
Zmqnyg7eepDaIamwg7j/5gpv/bBEyNP7TMNGjSEUHbnR1otzyHPmjK2+ToKrNtnvVgry6w/YOzGc
eNrGM9m+TRREFQcbZh0R1i9U4l+6Au5vuTU6628cxLFF8tS0F5+kkcisp6tdqoMNGVEhtUmTWA44
0cvkjaferR/bzF4nfX7KKoiLyvp3H4Wks3mdbONtNuROGsnWrKzt0g0M68kdID/Knbs9cV+4BCXZ
qma0OPGBHVyHTnyJOb9wwTHmI5iilhSNzmNgGIDXcs2v/WbZ6Q3R8kObiOSMPYQ0PC8I/va6oP1v
5nLjxV0ophd2ntOSEG/gLBAYU4YrwV5Xqj6aTUpgBjFgYrQpONoYsK4KHaDSHIouXmyGwkMoUVSY
hJaMY9LMep1LnEIMgRke89iJj1pi1h4e7mhTi41HmbzC7jOJUGBWuhmCFGMGq1ZmuZUOO5apSAe0
NhKQziZTga4/W+qc5l9Nx0nUyNDy/ywPCpeDyRLVlznTBE2dES1GdsBO95lMwb5ERKf8nR7Kznqv
NJeaDqShQP9KdXWqMj/03GOpmRunuw74MWz9H6lIl66w16Py/iqsDmwsJmCGWRoJFrKF2ra/7azh
X+d1RiaDEtDcyd9QK8jonmHoH00cXt32J82SjRLeyZ1Juul60OAGBSw5F1TjPrg3fX8iLUpfkq+w
ZZ1wlO0QeeXK5Mzr8+4g6K98r93m2V7oSQTRwAnOm+WYR9W9920ZaS3LScnLemaux+qAdL6MhfXt
ttzLy1BdqIM/YjhrdV9aREw4rlybEtZthq/Caa82axwbUqMc3yNJQ3y7Ek7NSRrqIrcKh3EIAwI2
UbTQJ5KSyKAMv+LwOPf5S5k50dDe5eqcZAh4FyOND6pL3hr+aqINH1RZn2I+0MmEvMbRDtGCpsFp
1no+ruZbLL7r9IObKbTvEzzHZ+hvwzdxuAwLP9cyqK1TJvcPVb3NqfGZIL2vSJX+dRodXNa7x2Lg
d09iyqm+/pI6nnrTvDZO85Ea/qczvKJb62tTia3I9E3pJG+obp+J/zDL/K9X6kWW246LHWMFiR0f
BJVtTDqhOn0iM+xDn+QpMLpIVMZXnwb/OkEGlXFkZ0DYFuJX062dJInL8Vpzq/fkFLnk8YQBKx0i
TOxcbSXBEfkpFpRjUlMXjGbpzZ+V+Gzvj2S2lP5aGV63id3sNjhi2PqFXz32tVZGTDRUxLq9BDzH
1PFXdv7RqX17b9Y9YRzkUa373DpCNAmTt4BtTkJCYkgsg1Fj98RnePT18OGkSlhkfORej3++aOKj
0sm3JtyrCWfDwj2i2Qpa1/+CgP9aVM74Jqg/PZPvrTTuarZZ3VimnW+Ep74mEvXhvxgC/r/JRc6e
vUpV/MKudPQVbWARttmcl9kdto2N+tllfQnyNB+TQRv2jgb5g7pQbbR7oFPfSPj9Zb5OBiNvbyiK
MJbMJlyKydFJN0AD/DElQyywx4dR+Td/TD0U1NKiCmvWwsRemAxGusqUNLd+spxcREMOWSy5QzVu
x879ArUn+E72V0JNShp6iLnOi5EF5TeRpmQWEKqe2sWmxNZcMmtambFxNfPgcXTQrR13l9eMt7IZ
43TvMlH3hydfDrta569AT61Tc+P6bTT3ck+k05ePRuIhhWSduGoaU1N1d/gM1iloh/vMSnsuqCWX
xosYfXeIQ/036CLzozFMChNFBxeVLS/80bDrfKaxsNLVUDs4UvrlO595V9olmddLSVs7GeSmJH7J
oG9usQDqV8Iw93w9/4imcvFaanvpFo8TUVCjpx6RyOS69Qi6shzM/gAeCKt5vXHM4uRVaGJMNJ8n
mEYnn9/SDq1h7lMAYa2HkPOHfZkuAUPYmlowcL/bcXGvZVkheYm22oyjF4ekyUQLJ1FKUFhgVUdf
p2Dtku6fyDjTE9rncLGLZ6PPf1k+fM4KHn2nvw2m/qT71T97IaRQTEhigWFjFxvrH9fS4OVlssdI
ENWt/Sl8/Ba2g+s9yBhQpY0NGlz+GqlrgAhiS+gqioJKoibbYISydXEmYttwg2VvJgp2oOjn/Zw2
D7WbnEHZ/y22YR7oSL/5XH+MstbDpcBvbZhXELnPu65V3SsSmd2lpzZMGuIYDBurrfKMMIDMRU71
xSrD/xFOyZSESTZ9Gv3y1uE8m5flK7/bvRsxbBrTJiJIiEtV5WfC9idiugQBi2VKPtCw5LCU8Yb0
xB7+gFTD2pizjZkROmFwIIc2r9Yq66uvXphPZGuvJC823yJBVL1JnEBiWcZ+sNCBJ0B9xoBwb9Im
d4PlDL8lnPpaddhbuCZfg7rzViBkEIJZRX5UX6x7E9U6X+4hYVjOwOl/Uwlh00xeQ0Qbri6vIU2r
hK3ICmfXlfMvzf+0azsT51U2PrJPfceQm84o32uAicSqTVF3lzftQkOXBwkhU+bAzOursP11zT9g
5oNamWYqT1tjRlGoc+KV2NwNIknEqFN138f5k2mcHPKWokWOE4eCiaGXptnLOGutXNsw2Nkko87F
XDjHzIn7rVD1czUXX36Ak7WsjW3R13TyM7XlGF+shubNapzVRBJKGLNKfMjyceMK8bIo96GX7o8c
Au6nKioKeR3b+rPpwR4rjQlkCYZIirqA7nmqocmIzJF2NHWOImZWaGD71bEpxQXo/tTO5jFrjZ1l
Dx6q8oftGPqmUO4TsXMvow9zAfVzYzPVTz4kD2ro9zLzzlmGulMCuVOx7OzEuLJwQuevK7ZpPTz0
hv3ZlfHbMo2vRmO+IelTgurWkSHpRu815OXgn6lGa59M3RwpE4U3zYxht/gQ8MWytRL9l2kW2cz3
hEcs2pibMWs6K1XFDWkupBDOXUwaQEZJw2Ep7GHf1SoOQQU/aMAsbEU4/VgT8VXnzJ30jHOSgdhl
nspblt0rwwXyVDfJ6MtaHo7MaR9k7pcbNkqEqSn1KPe4cTTgAt3PLjld2MorSy80+xQA27GD+y3w
TpwOkQCq/TBj7PgLuR1O35Urz2MvD04BbxO3TRmqymrWbTLteU7tkOH8U2P6MA/oqA4uoXU+8gBW
QvFK9zh6cFvHKr5yEB26zPz2O1b25hgACB4i7qgIxrVopNgkNbizbsLtmPMxNa0Hw6//Fh1dXnnU
qKNG/ZST0rIXsTp3/PexY+TRWXtRu2qnjT0/p0Osl9UQhHofpC0ZMVZNhqSuyf6oiLWMUqd7mHCI
WSRBLbzxcDhbci9Sho/jsbTcck10GR6drL3QVTCV1fxbVpn/DKtLIncIuL0zcvxrcZedGBPsepc7
uho5Z1XeczhJIn/QXNP14Hi3JOGcIS1ilwU8kx3THgHsAy5FWTiP66QLPjrNefNIrhGpOONZ2nmp
/hiU6cHRGDBUWsEkt4LGpa27dSI9Th0AwqhoUmu3iIq+evRKEzWnQQjCVgQglX6y+P1xodnW4vhb
H8kWmk1OLJRtGExzTwHOEHYe0qfeJ0uk8OS7LBFEVcxSQn718s7nqmFEpymQYOkMM1dhYldjttGJ
9Q2TuOt3XZAU8LhVe4r1ke67BsoZPRgxZxLeFS7c27WiPrFI5tE0bWNjSPclyHwdQzR5aUvvkkho
4mKpUqIqR9noUV/aGeA3fb2nLzV5JuIvGEjmoSwPIW3zTWYg/2LpBGls7hEICKC1w0kztRonWX9r
64nGOX7NUHDqzP2sZ7R+O9fXuQw2NqBCaBXlWRb5KwwVX027c8hMS8DGBoPOyAIRSDjzQcAX1e96
T3tefPM6evYridArh5G/v+jvirSqvErJFDa9s67UmhJkM7X5ehmHSJU2qnd2J9e9nBkj4Y5NVb90
JOTVLcZHJ9E/+3raD/CMVuO9N5P6YPOxTm4KUamjZr+UOdGkdmYau7RGrS6qmEKuVIxDDGtc+5NJ
VElQn0aLoIvYuy//qT6YM1xGdOFVzIiPyD/9KU8oEGvXeVmq7qmjKrBlt9c84ju6ZXfvO7MqfdYS
7YI5+yVJ3LMINFr7/mgn1slsHzyF+ESDc08SCI26OhoakQ+js8VFuqxqBNuwI8uIbL6N3c5nV+KV
S8v5K2afTNa+1KLcMcQ9DMVykxULT5laYmyMRldD7EWJK3skS8qsIfFeeKbacIJCNTGcIXWJ6+Ko
d7+TE15B589pSKaNab909FZGEn3Ed0t3b4c82vERvrG5A9ovYxE/qFwcE0aEA+krStEMxcAtg/ni
O8W/XCUboZeXHgmhH77YLnK2SYbKcv8NNeihLwKIVcYtfbcbhi+Gv6u01qnjaBTt5SSKarynRH5X
iLiRZmoPaHSgstkbyEdYyE/lkXKljBeHkXuqT6eq6Q+th5+HxK8VafVoVHKNJ+xUdfq30EFkfC5h
2+qfh8olV5moRkII4omCNOj+EKDb0dkDV65E4GxMr4uqBfRsLryjxmFa41uG37rEY3FUU3oqA7ll
6UDYVlhb9dYmq0WUr6Ie3izNPRSgNcmovRGkR86m8zBRsCDl+ryrPuVBOYAryY6wx7ZNImHr3P2D
cra9Qycr+21iIQa02ZuAcOikPCRBHyGWoMHWhMnX22XyiR/8bAxW+zXVzmzUp7jjRiDy+4z239OI
ydPmZxu6z5ZfOkKaUQMQA+d0xkJihmthcIBgLuNdMfKkqJj/f4psQHJtidFD5LtXXQNu3DiOI9sm
FKH/qXCkUgLXQOxL+jb29hfiDKLw3H9TNTzhHo0IRt5izrt1nr+uPO/aFN4/jBdkeKhDPWq/lK3r
gZUfpeHfJiIEx6HflG7AFy4jR8xhyTGMbXdZu4u9d5EO6Sqpm8Cc4vzPzDFlqxSuFAVjyaeD5zbM
zuT00tBHcZdvDHfcGn52EDZOLU+72kDDhcY8OB/hNfWnUVp3NZgTgmgJI4NYz5AiSDlzpm0tplNv
U2xWyj/3TPPHSn8krBMvq50zMl5OHic9c/M8ajKeeH6I7VgQHlJZpAQuFGJLN332jbu1tYVKUVve
cYOg0po7rdVOWJ4fJyCIGN8Yg1iVRKR67oCIj8rrQ5W1b/EMOKaXNB/jn0U9ELoz6EDTlLukFmcD
kAxn2LEKqmMbENMqyp423HA8ZhZDFvU5IcZ5aUiWUHs7Rxg73yKfkWj9nkTePjTaItRmrGeMQYjg
anmaJZ7S2tSIKJLHmVBKArT797hq35Ji4MiZqXAcT261gmvxvtAgMbN9Q2Vek53YuOTo+VzLngXl
bqAxktycr9HVX0u2rK5czwmngFyHMlfmukhM80jX+uwYNi582DNuHsxMeZjg5w+DBXC+Gj9tWV0n
j622+BwG37yAqHYrUxKwlzTtY50Gn6oM5nDMxHPqkptT0woEybm+J5Vjb99xfL8gSEfCc1aGpw7d
aN8oG4jK0ThWtVVQTpeKAEDMc55B6izg5aRNR3bpHenVo4pZ2VQTh+x+O2SJ1CWpH7AvC9VdBdKX
E4rhP+nlC6kPvGX+WiP3S7Y0+4wudeiuJH/DeEMUEmI28WuEF1V0S6Ve7calO/pu/xRAwhEPZKJj
q/aKqpORC5TQsZHNNVNPocO6AbdtUFY3xM5q1YN/qiQ7ykTBYPIVoRhgCaydN6FNBa637tQbHvFY
yQvFamj01no01IdBrQt1yclmBbh2xkZTe7DDbQrkvirdBJeMQ2hO0gePMe4SN9fe6qy8kZo8UWia
j6mhE+7g/igj3Y8tszZPxCFD7olSDPIjmdxiy1KS9VAP92RGZi6zsWWFZBqW3i9R55xenDI2t2md
54dBUi2Yn8wl112bIQz+M0oM/ikR/oV+mhuS8oaKZ6e9Z2p7Z+FkSNet9rAQTrQKYFMikcxVpJvD
m+NZD8sAmSM8+xrUAY24q1GdZeLgMFweQHWj3vA3wdRw/i50he6TbiZPpYvSVrcdOSIucYVKr6nQ
ZvvbnbmZ4ZEjwj94sBedSthuU2rF6qb7FjS28dOi0Fv+tMaLymQUy9KM47wliU3l9qXOpL/VhH8r
lIzXlKLXpPC3+gB2xcjgX9xgPSNe/7nVcp+8hZY9BGVCDk2uP0xj+igc5wKAv82SlOoBBgxhrdva
OTXN0NO3pTVJL/2IMFKql8oMfmtV0QsgOnVwRlXC9DZ2+Mkq0ryA1J0YDzFhdJXz6KLYhlWOduLZ
A8hF8oxH7Ccpik2b1eu+tp/M0nsJaDJWJgnklt3uyKZ98O7DWlpMTufiI9CMZ+VZ34PuX5Q2U1qK
44KjDFUEc/uEQcOt56spULR7h9DgzGyQQMfpmg7OMyM+BgcJToHS/XXnC6YLkoNbPBu1l6Avi+zd
nZ3HprLOIs322C0j6UIYMiOyxwlkn59BN97G1NgVHNRxfx9odC2NGx+OSbEsOg48R1sXvr3RJ5c0
A1KAlFo4l6BQZMTqpOd6wWrgiW6LFZ/6XkSJQztBprA+tR9QIDOP1odhi9Dv/B0zT3trmghGYxyf
ksXgQoxRsxnEvEmuwtRISOJTB/ZwodybN8+ueIB0mp6W2mX2lzNB/ISvug+d3Z+GBsoqYLtAxTS8
GObflndZLhlMlaFze+pvncVVEPiZRIfXieMvlrv6z9Sg7BRO4iTUpjGauMIyiGCRjGc/tU72FOxg
HiLDJtHI9K7C1niPXQ7inDk5+vo4otAAEqbI3CkqAG2EsRPQZUk1bHzrloD2xyMJIKZJ5So86xXP
7QOiWHbCN1Ydgy7458zWDsv8AbcfLkORY46AtXN/rEZtZ0EC+ZhZ+6nJKADyK3knvyAeXOqaeB9t
mEjMJ0vYp+3bILrbIt6bVJ3zbH6Li+lmtJncePjPN75WXrNuXpsxRF1uUSUz7550/ei2c4l6lhMR
U/mhTVaoWcKk4xqIhJJLpBY8Unrw2C5yjSVmPdse39SUrks1Plkulr1atkyO7ARIvyv/LHe4dbEh
to2YqRvAXjFdlcDRAPiIWiw41RaXCtW9xar50VPOflS5e0xf4q5grDeOJU+x333HJuxY4FdhF3sl
TQe/P0PuYOw/msEoyIQ017TpO90wypUGy1iX5SdmL0rDhuqR5/ERrfvGJxGShXIY7rWGxYTM73ee
ERzvvO0kSep24VICZ20G8lMDhNX7YT91zSno0y80MjJIWvQPxlqObSSRpU1b1dUXAqz3AfHubeLc
AC2NUMfqy6xd0zcoDb8N0IXmWxX1ar0dLGNnQ0r2Tn0ZXfvLn7qKzJDua5j30sSgYrAdGJB8XsfT
aXbGvetUb4VK7hEgQPOK5Sg5k30UYkAUUoMzr900jb/T640d46M1fwwBGMgv5OxQgPxQax3Cqgh2
VZMGqEAm5WA/zRNQeF9eYkEsWtY+M9IDoiOLFwutIYrHcVaPi+U8gdRuNS/fezGyPtD0wKMSFOqk
JqowJ7V+8e1CBk8Pg6D75FjfZDypegsCeC/nMmcIQlNxxfKFY5VwtIrSNFnrcuHkZz+L344a2eYZ
PxCLD9C/7xmbPk7ypfkKDLMM2Qhxj/ztuM1qyQfHNNqklCWuZRUwIWUEQLJaydmdyu7X4RBm5mB+
mAYpGJ24BX38QrO26xfnYUmss4YtiaR8jeucukrDlBMacnxv710oaM2bK0F98FN9pCOailE81WwL
WrkVsxpvXEGLUZj8WrQoXRY72zTG4jSzeKnEd2Rp3lulCuYWefPdVf16SqeoEIKLdkzZU6FVeNvh
dEgJXE8zWWAjtt6kgcNKvksTnjBj/3TDtK/n4jU8PYw9gwKvXntWtnZSZh5q6ZlDg/c5fUAGcMu0
K+dm1evsNMU4gupMnQpVrBdb0IJx3bakVeqTeSa2YW8TAmMmBVbHnERH0eTHXgMJVDZ1oMXqFEQw
/6vBDjTY4xGWqAYTGYidT+5It5QE9JOb7E/OUzkGN6PmzI0T2F+2D2hXFpMEFAXtiWypk4PRr5ra
w2DhHdAbEJt/CNdk8CBn58YnXTkAloZfh4Tl22z2P7KtWtzDxEk4sfbuz+5TWU/UOZ2zVmOxwdoL
Iych1TN3+x9H57UcKbJF0S8iAm9eVUB5pzKS+oWQxXuTwNfPYt4m4vZtqasg85i913aoMF8wmNM1
DdYPVt9HOQfPXGm/p4ABGOOUndp/NxpTXz2N1jOr+AAzpDqgp4hjkwwNVfwVxYc040Cw7VtBu1E4
6Tqfjb0mbrnFpaQgEx9i+l/LUQ78gdego2BHn3IxZfGvz+wnBk+kQwBG1kY88hzG8nuSKudhtI52
O/xFguJxSOxyZwTGvbKr71HGeV4tuy6NTzcMwClE0T4XOCpNZ2PTWfQw+uuGRUzZaX5UqM9Mrn6x
0+5S7WTg5y+cPVCg94IhgtpZP0EsnQo+5GYcd2aiv40Vh3aTbgOVL8BiHgS6tA3lixUydJDyYyxY
rFKzznbrwkLmAWSaFTeuPD9MNuhkWK3J6wF8vZ+ic82/TkHamFAwOQLLRbABb7SceBgerZWG5jIp
a371UwZhcmLFWKI+zZG/ztkGXw7esdFv8dWLaNgKSXLDlpYMAfOgcGTNtUc64J1E8p3gkFNo02Ys
cBkT5KItgUd3PJBNt+pD/Sozry+yxEOYJcLPYXFolQ+VWqRBo85Y+bUmMqWDkcgD85THZDcvikEp
XwPFInpjDA99/GkkbIB5rWriCBi09pW0scacC89el0Zx1Gf9aOs/uC745pOXDBfrpNGuWMVLYz0T
FgWmgT4u/LFnZwWR6j5l5icrdzvMFtE8lEhCVjZDa/ldg53c7pi/qV9sm91k7NYpIw05/CoWbrkj
3Chnnd3dB0ZNExdgKVmbNDaYyqT0IcE61XjeC4ooWf00uWTI3eFXi7AWsrVghPQEVHEsisqfos+p
LX3DsvwR6Oyi50bRDl4g91qGfLnO2tJyFtzoy8jg2x7Uldrj4a3zncQ2Imuabc06v1wQu6HBMEna
DsRtNczTevuQIE9XEPJ1DqMRgFyCpToLO6QpNAKURlXxVWjoGEJsl0yHwsBHdofrNFw3Ur9T5Q+j
QAgway8lbKRYQwTZfkjaAXYpXz9m/+E+4XgZOAxxilNrbssJCixWUPB30LI5nbnhW6Vd1/A0oaWe
+vKZS5ij7YD48ejQNjoSWu2nnrj2uFaqnOm7RHfN1na6qf0hE7dCbGQMbI7YzP02GWvXkKBVFAGj
G64dK1snQ+qV4bfNMCIFLWLMr4RX+LJEk7AA0c0dnJGTTcq7iSjBicJ/thwepkL706GMTw5wZkkp
Vr3au2EfgiFV7kZeMjJuHMIVLKRN/fCjc26GCI/kIfPIGOVc7yY/r5nSjyoW3IbkAzrOEBtgtQNM
ctBs+2LkE91SinO0/Gma6dyORwmajjEEe9WUvDGWVipcsZiF7Tg165a7Vxc3moNE+7LHiD3WZmQQ
VwmdIkzxhFm90FDDk6GcFTW+SybaOS82m9t5Gfq0pFRU/ZbZI7sO22MKjrWkOkCo7HTxkoawFyXF
tfEVlXNOWWFt5u6zc5hyGs5WiGvcwWpDvpTiQqdeYpg+177CW2S3+aHFC6qfwghaX01Dr3TWFWc1
sQfnrt4N8l3lXVRiV5d8DhxG8p9JCMVYeWvKLcncEIqugvIivIzto0hPna4SirAsKb5RKr1U7H5s
xQuXDYGte0qHks14JqxisD4aY7ZRBTv5HN5vIrtxr7+M1tJhEhVRdn4b6t4MCFZFLp4jhJdBmYVs
KwAQ8bp86wOksBRL8oKJjqa11pMQXhBjYB1ky6clWnj0SvQ1N28V3U84M5ejhBwjPt2EZTYONQlN
Vb21uSA0xPpC85dhp5L/Q0WX1Ydq+izQS1d4uebwz/4XVFg641NBK8rc10aeqHAJggaAD7QygFCY
njX+i2UY2mdWKebos4pmTIZjbi2aNZjGsD5aCxMc5lcCkgxooUlHaFR+Tgxfdjcbd0BobLagcGOO
/PZghL86Bj+NNLJ2dgcJqYtzstXZ68JxZ6B8kXTM8GmxK7kputwhmKBhwDh6DUk8jeZwTmDXwXwY
anh52LwyvfTqiLue+pOYPoq4bal6TvBjGqTlpSciOdajLa1yBhY2y+rJWOS8RPrN+UF3trxzTJlx
+ddM/TABqOabEwFaVdMNct5dG0NzNtPfMiF1rWx+e8mAKyiz8B/rDrEeRvE8V16XATWxHRG9WBQB
ZJjFlx6Cqi/hjpIPNvqQmXa2Ez4cFaGRYSUXlvewA8DVwMuI8XuUo7UhUc7NmQ1Q9rlaTOtm+4Sh
RdO1CwTo5LteIb/DcTAUL7N6y4BQNoQXwqPG3W95lJm7qNVWctNdLCpJVg5vpUFRwAK0iOJtLp9t
GVLjvTMu4XBkBPWi0gNLM5E087+R9VOvS8e0/BgULA9oAHFf5Ub81k6c7RU8NrPaG8NNSiTPRu8I
VNDtYmtnol0ESUbX5ArjXcYxgOoEXtFLTo/GYEUvN7n5DujbCnAdN27BWLMoPzrprUUcosStZ0kz
yhl8glB5QxKn5OUt474Ib1X0NOR32dw3wWkQIcPJ0wSducOeV7HychPIfMq0o141LZZ1jIL17xRN
9rLPgHzJtu6eVxMbgHTbDo6vEm8OVo1vjLUFYTuZfu/nte68lsQbafSiJcY6Faf2oH8r9YjJ9aQn
MIDWRNYcnflD4FxFb+QBB3Nj4NQ9/TfTzcI4TUga44dlbzPlZpfvAEoN0/QEIEfT3iTBzeQBNJLt
rPhoc5g5oOCwlXfSMBlUICZhibpbdIaLmFeEm2GEc0vk1SN2Tibbc1wrTp+5Y+8zYzMSX0O4q7Hf
jDHtdq8B+UoGilEnO0Q1sRFeSxgMT6jAJxsIy8dndKi4UGFDLHf1SwZWgVA9BnSGryTTq1P2EgRn
SGKmxuVlh/Y7UwRBWALvD7PHIMaijP4WB63zmLXhKpc5wS1M5KRu1zfprhYYU6ozmTe07TfW8juQ
+JccWE1UyqsxnldAe5gnVC8Ry04ldf7lKC8tKmDIjkzrLVefjmz9wOkqJCDwPbTgMOPGN4jqY1Kg
Nc8aMFW7bYnImqWL0A9hfRftecT2mJEaWvi2mn3HEQ+q1JX7UcJ7Bc2PNe5KQ2QZZNoa+u2/CcQq
eWmmn8rpukBIb6GPdwZEiYly6PL0z8YO0RqEYgt5JxFf02BT55pn9aRsCpZiglF4mB2aSuyGlpwU
iSmcamMgnzoowzW+qHHF37Pt5B+Sll05NkFfUQRV08+sya9DMTxnOz4q7bw2JaZnQ82pW2pfoYXl
F6DXnBsvugS4mp06XhQowAHni0XijQhmtGiJil/uN5SqSz95ClOK7mNksWs6L7GK35+ERbYm0zar
MY08gop6aXK7qT5r4wjr7bo0y4BqNsGUeET0kAu5mXPxSeIhGhPEzW3hSdawS8nbCrv8zZanlVAI
odwk7cDxKoht7y9tAoqat/UI1I+xWS4z5pPdFlUn29H3XELYrxnrXoaPqv8O1X6myrby4zyra5OZ
jj0dJKXyhvocAocREmFXmBhYVA+JjGS1PWW4mAglCFSgsDsp8EuawnTSDihWN6I644fnRAG11qGE
mtECxIa4IRl3B0Kg6o65WypfFELdhq5+wDM7GEi+FAYfwnpghMyWoEpaXBW5haFJ18qRnnrPBouC
LFCjTQr3qxAXHCg/uuRcymqkRMwBkJCbN4YrzYLWNfGwwmihYoIigmItcCmOX1ma4v9f0D/RWovh
STX6loE9USAoDNK/nglk1L7LVBAjXiaEYU6006X3gkVNI32Lsdiq8o+pOVBmiGNgItFUx6F6wr/n
5abM14OdiM2DylYYD+16EmDPGa8PNmcmw8pYrBxL9YuF6A4Cu+CPRXMCCmPyax1lW99t8hFrdRNt
SZ66J3rwGnfHvpp9NfzhBELqjbdCoPmb6apMKu+Me0Y6GLq+zeHk9MO145KQb0VjbXn3ZftbphjM
u/e2eZYG3122TZtHhAk+pv5MAiw7dXgPUPlmaG3RQ3ipIRCJ93/FwkAQESUUnF6qW9RNGfDwJtMB
nnoOfblZVQxXB1IUTLfWsFSJD5yakbprQoWrSNriTRorpqSIuvXqbYqec0jwT0gvEtEX5heiwfgR
mlfzNcPUPPcd0oMZ+by9a+lgYuxrsYaBMX3FIMfXk3kBRslh4JMSI+GQZCIpzutouFPy6NTtUEw0
6leppD1VpDUkUw/hlCV1xzxCs5vTuhvaW8BHjeizKL5s62oD7asRLBTleWQH6GTPtv5o1dltTZ7s
8V0kuxb5VEXcG5sFfpvpF7k4BgKDE8TaLHeunTQbkpOXnouqReHubsfGnQQSZiFeDNho7F9XsgNa
CttVPLV+BVO4m1jt4RQlrREr3kyKj7rJ6boCqfQT1OS0+rRSAAfscp/a1bpqzHWALV/W5COqxzu3
BJg4iaXwhMgr3ope89I0WPU105aoWRX4rpY9FeYRlz4U8e7R6o1rDFZbQepjG+Mm5wUvOYFmiHaz
pJL/ou+GvtqAWDmgJtzKAWVXlT4xGt1iIgCB8K5GomzryYH7wtwXIlZEKlbUdC+DY3txhuuCt61S
Ww9umIf1G4T6D7GNL1wuiInaYAt63u1Q+iQzJoJU2YAn3g65c5Wdf6REnyNCEEIhbSoDVnhDiavB
J+CGn/Sc3lMGGyu7OS5CLYlBSAXYDie3Du1bYnE2xuBXgmSNNfyAC3Vr4qpeWWitznPA6lcpkLBQ
dpFM/D6YFiMOi26hnki6YDcVvnR2BoYwS39r2LJFD9BwiI+pOj5mVFSpBSg6rc8qpsq8z9Z6r31K
Ccae4tkY8z3LfpsiRJkl3kZBHrGinUJs4LWW7OUoPAvRbjvD+QtH5y1iIdtUMt/Jcn1c4KZ5Yfra
5hyXhvzDsuS3UwbXNhWvnwRBftUOVj5cohqdYc3O/1mUaAmdZTpqU7S1MxBva143ae8ht3BtPd8P
Q38qu/rZTA1jp0OqQy5GH0Bq38owfUDykjRAZyl2NnOlqJxuEZM0TVfWliVfe5JAZwrXVh6Y+2qv
2GfWsNaYYL9X+WUw2fE7Ow5sxE2T4gEi900hPJ2ymfPkK435HTl4QcT9Ai04pxGmS0z0usaTzuwh
4fewKVGyodj0tn5MlcU+eFSEM2BnUqmRAdpJXxH2J94r62NGut6pn1RAGYkKVv4zoa7NEsmNxuzR
cZhESvIBiZNDEPOIHFovMRA5k78yUd/QBjHg+O0M9sNWRiMZ04sZ5q6fn4Dz/m94phGToZKeosBD
3Psb8tGLXl4ZXGLY2AGFUFtbRrJuMFSV8FLKQgER/z1k95HYssGsfRXrmghM9IkECuisr2zzOE7l
uSkzN6lNPIM4a8tmN7ctUEwdICWhGGP3HPCJFXJwEnPlKcxSuZMOcIVdq2G+VkUXlZGGnUu/jDKf
RvpInJ+4fiQSBNPAILsMuLUiqHVbV5/PU2VgWOtAE0Ge0+XPSuM+SxGmGwouAd72GZ6nwfigQIlh
TY1bWoVfW+SjOMmGG8QVM4GA6XCIY3WXdljoxBXlwlaPHksgB2mSfLQx9VnqoT46xxnq8Z74mOY9
lkEH9CPBbh18hmX4Ex6kuPfq1EG0o17DtN6ojOYX3lAw0BlNYCkwA6vSTthUD722M2K2rlkE0Mqh
o6ZC0+P2VdMoBWj6ofcaCmVTYfsmN51EGiLhcH9A73nJKi/LTOJJ5hiL+C7t0bMTGlSXoWeEmGEA
oh37zMASn3pOpcHZDH3UMW1vQLdgZktM9ZhfmXy9pkGHOcC6m9lyCLHg5CfWqNVaY2cw11Mdc63M
8occLDQZA2QBMBapo8tPEO4Rdf7SSQiX8165yka2k/v+N51bOEbDV4p/j2oaZlE0omEYc7DBqZaa
L0M/fUMNvDpjfxL8lqt8zlBqYPBc5PAU9NK88CGA3uS54TdWM/EhpNkd+Vt7LqYpOEd1+bB1UrsV
3SPom6s+r28ZxCuCjLp/vQZogdw5jogiQJeXavcpCn8wuD2lKP2F+vFkDPE7zhG1t8LpWQtQMDGR
cp5VU78mlfIl+pG2QGM5VE6i97Ra4FIWcwunPDXWQNT2E7zrgK+6anr0z0ZT0bmX2dox8BrE49mM
khYjiPSjEehGgE28nuPRK6rgNad7cVs+2JXQywo3RwhXJdUfquDwnQQmVQCeytqZSHEwFom0VgTk
3/BvJv+Z7EbF6TEScUDUrfpXpZjXwkxDqjKIk4V9nrkl2WCot6XVUCoOYvTqJjOxXqZCFxUS2wqi
JI+KYXyE8bS20+DSF5kfzuWua+RNpHL6FurdpqRUCm2tjtYJ+77lKgrAGjNFGK6/Nhrje7K2XnRR
/5UyxPFQfYawXPHNR8Cj8YcasrSLmuLeUvS+5Bp8CIx5mhBvcpJC6UmnhybHj7zRTbfoTa5yGIQx
lIZU6feYQqGYdogWrXWxJIqnVng2bKREjgXEln1pKbMTNHKJobiFvSM9DKTXxpM4mM2wY2GzgVdd
rpN8fotLbOAw7bG4We4QSivEhb5tD68iY/QYVIiNDVaN9QXjmKclzkUeGRqNqD9gpQfp+IH8hIi0
lgkMyl1Gklpkkc/WPAk/OGZdczUUGlLMlZjNZeugjjNLR9UficpuFn4URxzzkIdg5I7N5bXUO7AI
srKpG3MjdLYNzCi4z+qKT7jPb3YYXocYXUmj2vuyzb6imMFxS9JSzwggmv/YhfzTa7KURe9CcH4b
DOKsCNlBY2rcSm2+TSOrMsAapEyY6UEKOHFIv3VMTaH+Ct7IHbtqysRQOj2bef4csugouvBzYShp
Yjw0jD+DUdqG5Vz5Wt/7gcoooGbZW8heSzaYFiunSg3/mLvC3Rq3hqxvW3SieD5zV4xa9dJ2lBQ5
hU7US4wC5VOq2J5KMoCWMFINK7wKiM0q7ljSbJvG3iZsa3Np3IGv2jRR6wJLQQnYUaeySUCzdJAk
vP+Z+ahtFhBqiotpaWUqGrl8ss6TmtJ+xesWkgAJgQRrmKxqi20wKTvSN3y7ysCpQ0lyYDeyAGLz
I6evsxr4RQX+YviuY3LoxAZZgjdW+Pu4AckYfMnsbAXiYWiof5EfMsM4oi1fE4O0LW31bBrdHdDT
dhzyKynOrkGlGRKl0SvSJat/Y/Rkg4HsGzPOemEJR0FxtafszOm0UeN+P8rgNVjJSKX17FNp05Q3
a343cIfI/V2WJZ+0gX+2tMQQWq9CvUAnPoUa9IEh2Qu2fSLBSUlbgOp+NU/WtdZSLzJzSHoEQZoo
H2YkQYld7axpQutbrhznsCCrCIV2Mfq4nYW7gFqwcOK1KlkUh2Q91D13vI5uzzyE8Ze6jOqkeqfh
FkN10zpfxUQuUQdbjQVEFGmeNVFk8UIWcA0Th72Zw+/DwER/nUN6JbZ7pfMmsyJumBswiOaZJnBc
1nddEBwLWyPECwwKN2lvVmtZxc8Q/Oa944+Z7teatCaNaUNehVdYOLN1lcERnnSHWXjK9G7pj0pu
Smp+vrQ/rSo/MwnhVT/ZaG6PskVuCH5A4FDBnG7CgPl0OvFyV3/Uj9tGeah5sSGU4qU10T9EXp2l
hwaSu5x+psWzapWVNOkf2niYcF2GOJ2MxHFTZP7kHa0KQRldM4xETMT1sgTfYKG5x9DBCwSysUyW
PeuXrsWHkAAIKTV6QUbHoBcrFTBX1vSvKmoqWYF1no0kw0fYJcaVIuV0bg1iAhTO0Jps7WDnHzZT
dXJ9mIIWHpiFMLsqc7aWae20BU22JINkgllJSZ0G8bCEgzFS6Rat6i9qm0ZwiGOamKCsdN/m8FCY
9/bmbRk39TYBjaS+hYZzID9jo8nSanaifUPtX+IbCYnyCvrvWtmnwnBbtHrG/E3W5CqUlR+VjHqM
lIwN2bDVxFrqHUgRM3cnJfxS0uhVMYRXxMmBnIxjPkPGG7nvm2BbOOSOhri64z80VomorubQfEsh
AVHCoSJIWOdiTGE8RRzE3raJL8aghTFwa1faekCqN1o3HbQQsAJiOCw06KMfINFyiPJBN+9bvMVW
CmOo+uyjt9wm8JsZi4KKV4UHES2Vy7TgAxiFD5SpOoY8EDgoAQ6SLu/CCHP3wNE6Tf84xlxu8QOe
54PMmrqfz6H27sieJN6gm7Lug1Urh/7YWs86GT8L0yKVssJcrT2VyfzjhNyBTIbWIB9FDj2JrZWa
XxXxZ6JZCWlnIGLipV70DU57dHAqWNNNptoql6+1LDfFFHhoPr3MuAcsrMVrLYXkaR1zBuImL1dX
AbOFFodqTlUeo1Q8g0b+Uroa0zSmF8ST/Et7jKGy8lZArBC9A8yDDwtAzmZUmz8hqd8QM6ZkZD0V
MVAlnYHDgslakpLKNO9a/NHMZDLpbC1psKiSRQbciAFkK2E/4bzOZVRVbbaZ52XrM+4L0PSTBvWD
7XiHGzvR8qOMzsxGJzXUDZ6jxiWuEqGwMjx6mDJQ8/8S3UEGXu9s9iE86R2PYE6AdI+jieQaHvVn
OuMB5quNWXSLOl5sP0+yangtmXBj0yPGm6jKGnRDth4gETj6o81eka8JcaQ+tJEoS/sq3MTdIUHg
C6xidjYpnQ6iV2Le6+lYobILE6+TN4wv227LZS1gcpxNOCvOu1o/zPk9H1DRIdad9fdc+zVYj9g7
07hYpeIxMeH8irNVxzwUo5fQLtAfZwlCFzCvTwWTnenjG2VRCHYESLbC7W7h+c94/ZABoKqhpGuX
AK7RbzgVNUyDxlc+vWdMUNpfGDRzsmYWoFzS/qAN5JF4vEsLcr791pHpAb9kfTfRF5rTA2YAIQO3
2QBmBbE22wc6/jXqzXXOxi42o7UIn+NAGRIdLWBdBnTvm619jQkqB1dxTqj9Nq31D7UDjlsVGlru
9NtQnQ3Pyt7t4tFxYUrF4MWgx9iiGej+x3UY7rV83Us7BugEfHtlUtEQrnU4gIM9ERd1p/pa6RGq
OQl9DGvuf1JzNeO/crzWBkhLwGsA4U51/6LnL3UGb/Slan8k7Ovtm5mvLflIaZjP33a2CCfhLEEG
GciZO4iC4WV1J8g+ya+oBBIJ34p4igoVslcYP3FMX3QwwLcQ6IZ6L13Hb9BObBt20yIZqvcQ9Btj
S6JMZrv64Kv1Bx2sDLUxqKEpgvAgAbopn9AUrPLVkhJg2fQuW4ilYA8QaOUo1QCGQXP3ChyN45+l
eOOloq+y6lMGFUe5Ffbnol63rOPUsAN+z5B/ysJTS7+3z5n67JZMyQcclxn3DkKcWRzhLVb5p7xE
YkxezJZfhbSNRyKkUYCJLWPPX2exfcyHcGtKlyH3SwXnSqhfGKVy16wCYN0vDTwY59KPEJlJM8TR
SRpXTGW1Lsx/o05OYQidrdxFTCoy/lDHfEhiqZN0xsrRwpUw2FFclfEdgVDXbvvoRoAHrxYuvOar
EO6Ac3JY9zUmNrgXwNWHs1k+MOdzXZZIlXFNhKz5idhFes3b0zG2f6/eCsJ4DE7Wbxod/FKnCYVJ
gAJPI84d+yqTl3ubXnhSLCw0jnZm8JxUwM6W6BM/o9kxqNsEzD68sSUxQwzRI09t9nL+pvLbpdE1
LX97AAdUG9IFdWEBr2eKcj9St4nYdu1VjBcMeTtMXLW+ZpkycIlHA4r9H6iesbXRwBJD6GcOfcDy
dYdEry4Ox1HsNb50hwYgbRc7LQbOmPwB5FQ5gBWIeTKfVYJpytW+QQhJ4Q6ajjKfRvshDSQ9uKiM
orOECiyDZM6Lg022Juyth0SzERLZbMWxna4aEzCFvqFJ5+coecFyrOFzrvIjxkeUmGsDk4jTu8Nn
OP8QihJHf6xPbGnwZMwUJChiNA8JBLpM7SZn0gstfXmyUAy4Yjn3qqeDvq1RqAvVv1YN3WhC4IZu
JKTel0c2D3dMBcP0T5PeBGqaUv/V5i1yjib2C8srCCCfbNemCmvDo9JvocGkKAKJr9V4QFL7ooR7
pbzluJ86EE3Td1IcGvUA9I6G4QhYsbK+JybuFi90dMuEj22Vnx6ZZ9t5hpkv4bhkVCr+Ut5/IsH6
mwPrVN6YLLX7Q44kikLL0U6opltLLNgOCPwT2jjPQDQ7HSfrGRNrrnAS+sUAWgJ+yK4wPrP2w6r8
ITynyYeh+XFA0w1P7oZjDMNhk39OPJn6mv+pnF0SI68Btnp7GxUsW3I31XdJdBiw20n6ZkSyMCvv
IBc6h2Uu+CXSbuwtSHerx1HNXE1WJ19axK9EI6o4htBIzc8CUmEnf8u4/9r9ZByJUCc4dJp+RPTV
kWHA3QmqoHTWk7pCfBYJqnOMmcQVLPbzf8zEzWyFS7ikV6KU5PwzzjbeCrJRaPxvQ7yv+w0JgHpC
V8Qog4nVAL2Z42/OLoy1hvnQ6260rJW/k65jnLqaP8YajdmGlzMcVrnmMbaCnYrO2gxZliMP7KVz
Hj7z6r2KmC2zsRny+YSPvW6x0TI35IB2wn+R+iU79yKDZrDcRvuUXanzcLT7DI3S8hawkxTBwYz9
LH9t5veQxZQlDQc1jtwwuS45Q3HJdTN8tbRmoZtm2yk5muHGztZg9/2hf8c7i2j6I4MyL//E2mde
o+mgU2vDt676wJCMkwRSelYw3UX7443hVm3XY/gut2+SGu9sVV5h9eOxc1j6j9ojRcrZ6PwrBj6Q
8h79sCRvX5NR7OwBc+f00g6HvPyiBHIN43NO33WWqwiM8u8kClzGJYA8zw0YQxUEeA26Fap6YJxH
U/XZJpqQwpGLdvcImo0yLga3j3D4MIbBG+fR7TIsYRHjE5TeBn4DEErdfC84uDBhAlLkVCYyqUaB
xX5QkKxmUUCoXgi+v0TPadFENQUaRQMQ+wmi14x2JSs34jUz1TOri1I6F4YvKSiwtIcZTy+WfmRr
ob1b8nfCc5hhvys04EEocAEuPyLbwwf7YktfFjIgUC9qcjfzTZtu++ziJA89OGMeQp2RgfpRHmbr
2t0esbnDWmjguORQZMcvI17yQk7eGNJSY/iF89r3QG20P4WvhqEOgNC92t5k5I6FcQPUiOZ2PY/O
Sy1G/aUz/vjwouSsk2+kmx7RAVRUH/zc+NATJokAyAlOQX4NnIesXTtjqygnYV6a6i0X8Hv9MH/X
Z/KLef8IKScjJOQ4BLSAnoEGvSoPEqyGhrAAEoFlLueNOrmV9SiqD4WiM3Rk1wZkKTFzZIOsEsmM
FKXjDgaZ9RJZu6EjcbzZJt2fNHyO4RV6BQIrF3Q3XP4ero43GB6KnxRvJIYsAnxX/Jgpu+qxJzuH
2HjTe9KPSCmPKZXI0kSb9teyEAb0xeOEBqvmW2y2EpV02VqndGKgCy2vXElLRNXwkKUrOyCnOC9C
14DR9rJ0uBZwzWLZOGq2DloZ5886USjBfmUEfNm/3gL2xG5u/lLEp8P2OzK0tdnt7erNZIQie2Tg
1TjJaMAoCDHkMYLRQWsmI3hIaV3gvymx4eA9aRBfJ+cgIT2bNTS4GiBS+jri1piZN9+66F19AzKi
m2wrSLYwVKia+B7vVctevvud8xs8ii7bNcjjmPdEJLIkMPgrrL8/U7IW3dE2vwwupfYipi+W6qto
etenrR14mUMZyj3BGlWannHEOoeGcyUkSB2MlWzIYgQHbix12497GZV+ou1RIjjjXwHCAHF9S6wE
q7RAko8xCRpMqxGSufQ6IGgnB8TIpmb2H7NZV9Deo8kMm5OEqHmS8YFNq157oiiLo82SRTEyoy4J
5y6XPU9T0RvgaRWbSfED8xEqHzn9KzqKHg2OSP/y5mvG76lYsGdgh7DoZZbcS0CLByZNR726KOCS
I5NqgcdiZm7idurPCBDSyGHUJP8Ec5VaXdecTjCTDQC8ySap73aPB6zaKxW3pqCC0bcW55N4w0Uw
EYE1vzEWgKO649lj7Vlo14iJXb0x638m5D2HWS8MoQ9Fwb+y/Be0k3TTJbtY5sUoGBZV66b+TBPS
nE6T7s8C//rwgUdhkZdhXPXgBIckP7XdgXgLptvjqgbyFVDFdwWc0p8SrX6fHHomoI2PUONl4jFo
AQSm6akM/hLqPiXNfEv3reqioY0Ck82xYfJ/NjwRcrZDzMb3xx79rUtAjD4IVp16JLXa0y4+VJpa
JHtRfbeUP7W6tA7U9+pliaEua8wtqxYpufoWMO/AisCWjySX/GqS3eLwXyx1C/6a6iTADS8wLjTK
M8ZMztAPoqT1uHRZX8YyHElMDRWHZQacJwMvTvJBY20K+0k6PPNCk48+bh7a+J2DkrS+0BTguLra
H7DLzNCvs1Mz/4Y1lQBh8vYqLv5liFqr7hlGXN/8FjT9ziyoH0NX4gp3lejWDsw3ML34w2vFE9C4
NSKQ3sD9uAsNpAwxJDrXbP/0lkyvraK+txiIDQcVYXsqLHc84UNcLQpOBeY+pMyQqx5IWG/sR47G
gBaBkUWY72N4CrP4UWayoV1pOiTkGNHhwLiEkS/i3yTikf0ri+8KGQtZXNtU/7Xnf9G3gUJClbaZ
9g8nl2/kCYFFa8HX1iyP9RuST1t6lSrMvBY3Covk7pYM/wYERbqDwgt/9HGaziRjEZRsYEuyArLc
fBm5MxxljhVF/mN9kknHQNrVEnmHN9qQgU11M5/6BNNZRtw5/F4j2vR1tXYSwmHBjph4O+gOFOXX
JPKLP4NHjf01yt2ziTsNF7M9rc0QS9hTYwhdWLpnctzzozhHwao5878MZ1ZT/ejRflAOog9cmaok
ztwYI3IeDUcSx2X+QWm6T0HnzUdoer3YO9VFDvcBC43gabyinuvEuykxb3tkEOiMyS8imi42tZ86
qigbeZxJ2FSX3uofguaAVkTDT4lxkHkPvL9jiMgVLKr6pB/poSSYGzv4j6Pz2G0d24LoFxFgOExT
SaRytmRbE8LpMufMr+/FBt7goXG7ry2R5+xQtYq56BK2YdrNMJTFIL8U4y8qaIRZ0yz17mkWv5X+
pkVbSIFLo90VvJYqCMC7Pp1AwtsRE96jwlrAE5Qh81escffeze4rCr8I1QjwAWudq+cusjO4Q7zy
LJLN4dknAAm2csCx7ijWsjDdPj3qw5J9cs2gT99yiU8GnhPwIogBYw5Tno4x39KvYgEc7VVb33Rr
XJTDa+J+4tOTOajjI1DoGoVszELWuNPiEasSM1hXO8ZqO2JXXXiOqOcWdkAYyxVxKhNdI91P4cmT
3oP8U+pcJmkivgcpRqns1SWsIO6yjNZxTQwBcEgT9WolXE9cLHHqFAcMU5hc6/HGWqwLMZA3fzEC
uw635Th7mzggoy4kPmVDJa6rp7g+jM2fUsSbitsdltdqIjk0/5oPwDjFPR8y0Cuf+exFZ4SplfPQ
k8Y2fZnBd6HEO6P4thixAi9lBUUpkZuXjOYFIxjhiWzVuaCQY1SuZB3KlnnfJu2PUUsGOLENZLQR
wYjSuP0Ct4CybBulf/8XbQ/FeguwDQrG16sUX2bNmWtzNBkoqGFutVzcXU6vHj2FhpnpNNPle76e
IMBCuwjmIIwf4r5RFh2J9NXSjZ1faunccUwTn9Jx0IwHlXRg0gIsneN+pxpkxO1CfUf6Zf8Lqqct
/iYVigxwPCgb6BrhgaNGQAUcP0e2EsHvNP6aCANaism0PKgaotSBFCZ2ni3LVF5Znsp1nV9MOsxI
//WZVcsRjsHnGF/i+t5nm1pBErnxtGtmo4TAJZ5rCykCncQtGKN1hduABihfdQNqU8ITG8QN2M0q
vJZ/rf+hT3fd7/jpYQ/MLR5TDQmslVzLhDD4RwArIeN3nGD21B2VJ9ulmJev3c2oWVQsdD4YVA1U
uywVstQVf/O+QrNCd4ZndhN6INgnb7GBR3Ip4j2LhB4kOadz+6HXR8j1wbQlta6wnkm7A2iNggkq
VUmnnA4Q07WFfMH9xXNhXdhVts0B5tRIHJbWnjrpn6mdwqfk4arB6lQhjWEdGkFOSFibFzV3zQkg
F6EIDg40Giur5rpbzKhESyMieZG/kTwLIC5cxgq7nLnDI88UlQHhRoBQkp1VgZszMWgiUpn/QK0+
i/Sey7OzD4eD00ifxkBO0Dqw6DOAw488NNOK8K8MgQH3JDg3yUe8/Vfq5Mzv/TpAjTtwzziKQaYH
bu+7F1u4kOBnfwntXgzrkT0BxkDB4BrLEuoplIIyoRQ57wXKpMV4jKw34kmoIVYkrIrygYKHEI86
eeXYogAI1UD5Y3dK6EAAkq81G2W3RodwamlZT37sNt0VJgjVzJHM2IIXKLuxp5MGHbA2bQh7acUN
g23B6xOMh8B8RdpXIN7r6WeQbnb/rRYb5rgtimw2m3YLaFyY7Fo5I6qXot6DxmPAtGQNwMAP8a1b
l3tD13FigKY7C7ZkerjLMPNi9tFJBLawLpvq3WYHHhZbBhgkrIKE4R/8UF7JcwgAumW8++s43MmT
dm9RSCrKjGyvFphsFqqyTwHYJL85nlzZpdRW0I/vzLuJ+KcX4yb4kbtj2ZxyNoBe+afh/u0YkNKE
y2yQNYTCa188e29B2ZqKXz6udcvrZFg/QCaiCRdwX6Aev3KJ4NWflH3fPqIWGzxfANo+0CLNZ/0V
V5cwPQ3xOZu+BQIHjU1XgWVlFzBcMfd6eR1tDKPcxhE7IdQu3b5Gp8LoQ8NmeCnEzbIozaqNqu+K
2vGAhjRsc7uNX1y64LuDDFxO0CzbzgGXtbZArWf9rx5vcG50Funb8iFCkwUAjNQuJhiwr7PwrSGs
N0n/iWFfyocg4dOyP8tx24QWmnpM/Ge5+KjzwoG4gYpetrgxtiHvXN5vSGwHpXKJo/WAcCRR4FkQ
9MmPYCcnCY4gnY/YWoQl044lt1HBQKOfxW+k5Cg4r3K36yaSEtN9SmyXV/DGHWI2FPI2nci84Toa
1GuvXOjnivgS4uRijL406KDUk4YeIXbMWCMmql9K9ht+bqxaYPByqnDu5MmROBILzB3EEVIxBVBB
0uaZc8ogzUzLf2rvIE5T6cBHDvm2rh0SphcNDqCIGB8RLFFRN8RrpfxudAgEnBfoguN3iiaZva33
/y3v8P61Gps+heuCW6yep/8Fa7Jav6b6qpGtfTB8pQAeOijDObVki9KvRt396IY3GB2uTZKLkJex
7kBHhXP4K3ffuv6WmlcD5SrSN+olZmPVO6RKrbywIulmGNqSfXRLAim5GpMRrgh1X6cxgwr0FrUH
dDI44mnaxMQCG2H65VUHPbknsKYYM1ecf1SLn+hXcJOHoGewkVnE0lEP1Rum3R1Eaa4L/5+B+9IO
cET7jM+OpNIQoWJO3zXDisTbK90/8WuOZ8VwDdWpUzwMfCp/cG5HyJVJvI5QHY9Xij+NYYt4M6pD
HfO0r42ONf7ZqDaK1uOadppM3UIeoeV0/QhTHzLuvIo3NlDIeqre0CVBLRhDbcWNOJD6F9Vcf1WI
o5azfFxG2VcT7edCJEip13tlkam7PnpF2TqiDeT0IelmFE+CM/VZ7bbjx6sp23SxlVHCbcnbrAEB
aNZh+CAMSNeWtn5gP+R131ZygVijm3CeontsnZXiyfIOsawwzr0MrQvNGD0GX8HeTi9Vd1Nzcu1c
1kdFojlWd2HArVl7PmIvvFn6rUL4GmB+nZqdKV8k+dRx6yP+YXdjMa1T459ewVCBWgz1uF8cex96
dgRltT0b9SlmyK7U57A9jhC9OgYNhE3J85lESCtDtPmOXTThljGzYVHNIPgAVqeQOKZ/qnrB0A1q
B3uPKn5XYJ7Gxg+LSjRjBBFuCTd0sVSwOCSiivzbfW4B1ng27RHPPeAqljAfBdBsUFMLofPVXiXt
Ypt40xhB5eJidFc9ufpUCap6Fx+l/pj6LwKNVFIo6WHyW5C8zYtZD2um+BX+2mucIP8OFW+T6cCO
i/dyeAbZrScZj0hDgwZy25T30eMJdwqbELoeS/JiCjA3EOpLM8ySWkJBjAqqv3gMtDNnallkoi1I
th7TV+saK3tpPPY2B9qjFsKdSZQVFMiEov83shi7KG6S/SWydmx05l6M/1HEHyJtzqjpHWUCzI/L
0hO0zlaODjJ3a8rDUoB9/DePVdRxw14Y21PC58DZkVzM/hYpq1G+hOJcKAfYYBRzEXm9LFdSDUkj
MRDNMtI+UUZ72qrsIPr8pZabMvSlpGlRhwtGOgWPvlK8k8UJgnVbB4eM2joAXVDV4UJ4b4buWNOy
RgdZhx82p844XvXsF4+63rsTcje2o6jq1eLM2r/MA8TlzzQnWmjtUSNxPtdcG7N755Qp3zAa8F76
LeihY/c7KePCNqadKEghn72/T/7JpoaEUEN/MNBNZKgl8HzjgbeYZIef6FN4/iFzWt4jsPcyXxC3
RQCGI/pXzEcUb3kV/aX5iw+VvXDmvxrGcKBUrFlLUEAkTA/q35izkeUmQj+qoe2UWTY/DLpRT2Xb
xYoB5xKTh53JGyaYpl1BhpojxxV+KOmLJzMe1iSSmHiNy41t3CQGlpW6L8u1zEtX41vN1Q0+vhgD
ZEQ4RjyPQg+T90chAjuaIdFSyzdljK5xhRp7lLj9GDz7QBLartxoPe3Twyx+tNogPeBXZr4xMIro
v3jboFpo4h87hzLdWxlSB0QavKl7Bld2BMf1E90I/Rpg3Iy5X04sxM5mHYI3LVZRazNcJSeGmG75
ZvKLQAhW7HPbMpzuyNviJuwcdg/qM6ibvW2/lOQxo8wSBbavFS3HUxCcC/ptKbWZlZWwlVunks9h
1a6G4q9FMKCsNHMbAT2eUDKgLCTOeClNz8h4RsMFqItduRkkmfrZRJSP+TVoGMLGu1BAXC1eMuuJ
jPwNo2kODZbDSD9U5q4oQtZK9yomNVejYZHvJrvj6KkFb3ipLZkl+6mW4pUpn4sJ/dQNaYBd4Xq9
eLrbzn2GegEjSsV7kMO3gaPJMug/BkcU45qdoAVQLKcrQnpLy/semk+VadwIKZFUgbF3zOhd9k82
tpuy/KtIgOETYE7g7eEL8G8ZFgcP0MqW+pMhXL6Edr8Jo1uATy7tPkz2Mx5yF+NpoVVERoydkgs2
ptiJX5J/VcuTKJ/WcI1Ht7C2/SlKjzQwIEL60J24n/J/GVqqPN7iZ2TK2acrdbqmDWV568g4eGAn
xzvWW0m9UR/ozjRjMxnrJr+JwUkVmn1n0FgV1AyekVrm3VeKIsXP7gSi4mq/ZsaZNRWjyo4Vxy4b
oN+u/OEKUUEdtqJ969uXCpU8+FLjk5dsNCbXfvnodZtp8bTkonB0UW8NcRmMNxkQhGx/5THGhFuc
UkwMjj4yvsbzshSkhFKuVf9GitvCeiTFKSbhYdhqw2/qbWZzij4aKyXcjMOfjfcuRRDK34DfRj9l
A3wzzmYydFS80rH/jfKCrIXBQGC0pvyVbITf/U1LkLyTLon7R6u3WfCNEjY0b/Hc3qwBFnjiNFBY
8wFH0b+q+0ZfFWfbec7pp8cBwAhTo8B0i4H+G48pftEuOWfWm9xfPT7bFCG/QI7voGVlu8OGp9sS
PYsHxiOjVj82rOYiZsoVlHuM8K+G1jTA+tCRUSuBAwmSS4jSH5SqyD8ssMWpA9PP6tco7tvoZvp7
rH9h8S2ZPzpLbASDrPoFx3UdrgPy5sOliDaquI8ThWODfuBNhFh+3fazIKZBvQzoiBuUJfJ8s7Uk
ILm9fy2BZmOU0361GI8ValYG4OhHaBDb5F4Hx67lCLFXsndnhiHMkrDUW4o6p8D+5abhBrfjUF+6
xlvZ2Wk0NKz7/9BCreu+QMVVL1thb4CurzpG/VN8s2aZev0Ss1/qpZXz2JakuJjxtSe4w3+r9llY
kKAtfn5aWZY1i5ECXKOAiamiUn6aRpbvBNQOh6wiUJBh2acff/aUHGV4kUy2qAQ75hACGTwG9M6F
8lndVJ+l8LO+JxGaZHIieEnpObn8ROtK8qEdXpKUb7gCKOZlDpVmTdMMZaTy/lSmSOay0U7GxPO9
qQyYFO74HU4bNaDEn14wVST29v3wLYxHAF2JiAKyuhaWeZakgzU852SUcR12jqS7IxBu3CLiPuV7
ZqSj2NT8ItpP2P90IEvmvO+k3/fiM422yvjhwR+pxdFXiPS+0AhJ+KR6bEEox6xnjpCyPM9G7PRf
/Vlmw7JCAcYCS23vGuqQgkeQpisJnck4CuM0arvY/EgJcc43aLqRK2gPZrReBrZ7hXuDIpY8jIWJ
rnzivbTmYNVnxpbU5LafLGfieTUyAFjsrGCgSCbmAqYC73H1JkyGcF9TAgLC+6elB1nfC4QJWKI7
VITBA1+YNjxVbZ8l1KI8AqEzN9NVBaT7qPNixIZrzV/nr5Yf6nkeV+9xUibBTcMKplK4DFQ4MYvF
0b8N5b2IdQrYLys9KzmRtfOYdR23OyQmGIBTgMitvxu0l9IDMExXxreMsBnOSjOeIwyMefIRZN+R
fdXznfjwm6UNoJIJMkA2gZuWcYCSondGZKjyeVJYVkOwAJvgGze5mcFZ6LQSLmg6Y0/d912w62DH
RZy1pNAoCBJndf3sWWz8dtXKm1FzJaBm+TNHbzmKq44vIEL1r2ZOmu0lHFqQG8RS/VbVjUIbl3jn
GPlvJp3pG1OU2tLMKvsp2xU77zGjLkDEx6rhbEMh68k2JSmV8O8PGEzmqwmuySQT+wVhEx0XmCWy
pto+da2xW/rTfpIPSvdbSjeih0P1wMeKArsd17g+FtWXNO8/OrSzDP4YbbY8CBa2NT1cWeVP6jlG
T4Xj/0mD04tfhseJ5+pAHDSFnosOJ1B+itJeGEhuWgYQ4iNWl2XAXOGRcEUgP3cxEShHkQEFe4wa
GpriaUrvHZiFxL9Z9QWrGINIvXsDSFz7z9g0GXDSQLSbAWWD0kNqwAnn2yuf/zIywfkMdCTc3J32
Zdb3rOVHT45dfAQP1uMeT7ydVv7D1WnI39a4EsTm4vJSW1eRSNyePL7J36E9w2bsumcHh3aw3wbK
Mkl9hWqxNpLriNmuQZUb8KOQDLGMGW0pM3Jvliuyx7QjHD0r2V/nUebI6qPxNjMfynTE9DEyy6zR
LbZUr/khG1xbx+KRnlW4MuZGVDsSzjjB92a8D8SJvRE+vu+SzLBJY01MpMukXOgADXHM22NPQna6
i4uVZDg+/l95j99Q5K+aQWZsPQL9brX/ADsU5mXI78gTOQzK9MCVXEW8xs5YUT5f2pJ/h00rhB/C
bYG9rupykwWHkve8TtNVoN4E2nKggvNFVASbsblnzR29OlTOQ1lumy+uVc4hSXvlzdUP6GoWiQJy
eYU2JDVv3XBliG9NkOpvqXrkiuo/DRXV3jsYqmV5Z8XMSoMVZsgdli9xllkkWs6W82aD6EmQwKLe
uvyuvNL41rTdsnnP2HTKfKpEf3wqFndrS8ShHDsK+Vwcx6jsw/COgijn92WUw34cfa911+nN5oCH
GqF2jKNVRV2eQD7KbG2P/Y4H+9M4yPY6K88tsvnQv3vt1lNWmblPmuYCtmwVMjEKfZCIQIQJ/GrR
casshtfYtUvBQGpyZ13++KxMH6n1DT+znFD2uHHlcCEVrRM+Oqu7A0pdMZrJJrZr0QnmLew5r/uD
/VBXRKGE6AYJ09KO0nTVWwBj6U1urwOgTW+vJ98x0JNk+Mv1S1xwRzNKqlwLAQ0EXtJLKxai3SUO
Pr3xo0HCzoH0EQZ/lUBkau2B2xVEE9vDqizstUTpJ31SIljzVYnNF0RqSuEis9ihFMRTnyOxwRDL
xjvt3vx+mzyDEE2sEEDKrqiPaI4lJLPowwYgr6htKv19hN3Roey17b8h201sMSzvt5c/VHV0fHDw
RvtJozwWMDUt5CUQogK0GIIhVBJyrkY7SXe6hwGEFC93sMMlxNC2SFZc7gUUOxS/CtN8i3xdp5++
Gdfr3a+ComIgaJtJ6yFWdplxKCkPB/3Rx/tR2gx8QeoIHUxhA5LrW46ZSY+vccYYXFny7sGG1/jt
gua9J9qvaShoTUhQd6EdC9ZV1VWajiCNljTVGEs4BbPANcC3wFQi19uTnY7PYBZLCyeCTVwXRx65
jL0hY5/c/Esps5giQDeqDa6Q/rs2z0NyEqRytVHB0U1cDkRj9Ws04aAwfm9QzKVHtViYVF4jalik
CeWaB1xEJ13e+vT+hFDSlENQKBfMfGrjpTzC6AddtyQ7kb6U/Q+t+iyjPwH9WCaAdpoXgGrzLMqd
DcC1eFO5kTH4N3sxXPiSoSoI+zTTTnr29USL0/CXjOBSpsPVb6GB69yrCEYgl9sbo0bPiVhw04HD
gnso7z2dUD3UaHhRUENx2jNfmCUX6P45Xwreg2RAetA9saisqvgeG5NrdESDDM1DNb4xs7mTjiMJ
Dqy/lMRNoIMWebMYJQj8A1I2/mymCrb//HXMy8OUTOgh/zARMxCWdCmtYpkDre4IQifmptXltVDv
afURSdVWb574s6vw08t07izUpua1Mz/bEBcnMymtu4/MYxPK6NZT1hNyASU6tfU/UgydGlGdSmGA
SnDwx40WCbTYwaUkqbzi47cZHEInDeqlBKiiQJgoKM9i/RWn2za/VNXRx3oQgiLWouyRYP+3MeCV
iit5lwT9o5Y6IQW4DWdnJJY7UQ3mSrO8mVGLeA7w1Im0XPZA5ci2XwWNuhCwVdqOyEO3ZO8mkwyL
jrSDhoQtzJ28fyM5asGXDRGOVSEb2/rQEKCV1PeUPAmfU9HS3cF3I2a20H8XPetGHA8wk8jMQb9i
sYeeIoM9FoshzH890bdwPekfNmRIbbuJSCrPsUhOKJlgRA1nGD0O3qal6NFRMGbRCL+yy3g9it/Q
MCg7VPQv6BZHtxpZlRgTzhcmLivclRlbPjGGqBZx+WOdYoQ6wFEw8MHaVD8qMFJI6zxCR2xkToS8
KxveSYnZTNFtCNmrcnHE6H8wGCCuxjqm6ktVwZpP9pkw2zf4oGdkZjuh2QgwE/St9bfiwTyo6njB
uiKKtimJJ6Pt1rMx/+GPf611xWCFw/LqVZyDbG7hk4nsakufkveVWgdYi8thfHTeNVE+RflZAc6j
O5hOWXYKopeqXguSKn1euIpbbxxYQbJcoRyBUjDCyAo4f5gZlmrKlfuOb3oZKW9ychfNa4o+FPtY
s0YbraeMWoeVZ8SqWy+9pQ/mc6Eyp1Y5HwPuLcIh2R8ycpkm65QO5Tpg6hXWx9mDX8iouKq/OLLu
46ySDYhgTMMfu6BmhFGY0VVDTFhUylkmbca69km76Pv5BgPtAaIzbs6BVezJF7WDjwixvKqhO5TI
Ywr4L1AbdGm0SZgZdvjEyH5bpgwaVdR9BvaLQteAi8xfaP+U8fXbHfeMmjuDJDnsFWBys4o2GiaY
9C2l2JDgwIWhIBf/6SpWZHXjc2Jrh7wvWdyW/xpAcyZPBagyLmoI6loIwqp0yrbagOx2QoSKQ0dR
E3pIMzd6dewjQUpbfFeqn4gIx4T4oap6Lxuf3J8b2SB6s+mHnZcV51DEeHWshcxyqtRoXrvRIXWa
cc4rn3/0+cOoW2e0De6CjF24YaNYndsqwC0hAwx1V6g6X0QDFLbp/qVadKp15U9CzRT0/wtUli2z
S8l604wzYQXgaLhgYIboWoPwdMBL3a4S1AhMTQ0bG53LtRc0uO9YfESAo9TwF2cEYE1qpgB9+lbo
e5XNAZJUT1w988PqDiLiuO3Xok725YdKbTOxSM4xvjamvvTjl9n9b9Yit1sC3XMkn7tEQtjVGhxj
olniyA2p3HopWHg0PRNwALvGlNjf05gLYpMyTTMs9oUTmUeC4o+15qFW5t7wKoxL2NvsjIHjQdLr
1zYami5dpuInz38nOcb9P8EgdCs2y3XxjZrxJEUfAepz6dOipKM+qyy3ReOL/jP0ERaxFN0qFY/Z
vmhAAmk7uSEoST3K/pfMvrpApSIvGdJdCk0/j3r6zFjV0YiIbNfCuk+Q400KoaHxQQ/EHIKwlNEE
Wth2zPzHLEa3Hf6BmYkxR1QI1BjHsNefqfLaSRLrTt5ZhraPMxPDVU/lrvFlz3QwwAHUZFYFsXK4
KcYPmWwT8h4A9vhf6uZbQ3dDii2r+h3gFo3R4dDfI3XGsC4ajeGbToDvxmdxF+D9WfESkOgT/Jjj
hQJZld4jCyMRIxALVUzSPYoS2oP8yOMI2Bi1FqzcOc6JCYCXHtL+zVZjjHmU5ghR1FXO01TzJSjh
R2lxnRBt3mcIZS1ooW6UfCN+9ttbV1xFCbyP3zlZWsgBsMgtGhM7PFptwcaceeRKU+Dqr3r7AzlB
lGkrjY3o2vcelgQ0UF3JnN+S1bmgthcRwy04KgHLCo6s2FplkKiCbaxsA90Ae/wcPMRnUDrZWrGO
+RU86yV+hNysXR2LJGmc/E0jxH4mf0N8tw26z55P6476teL/ld5GyBd53KfVbviXguyzRmlZIheZ
e1m2bEp9IasS9QdZV4c8Q4N+mSYkHezVPCQ1J5qmqNsoGIY6Bn9DyNSgOcX9r9BLYMQYB/amSmC0
wk/7kxfspWduWULF2rsVQy2RDmDiViAkMUOZurnwMU8l8uSYVreOFeopMoNTOIOoKWtnhKXvYQ+Y
SSKdvkH+liIN9OV8a6qPEOn+kOSr+b+SMkzJG3xM0b2BEuivy+Y4tjvJYp60TR+Z9N7637PHgP+V
CLo0p/J2KcysGjTM9CaFLlJOn92PxiNwxadjFTczRDsJ1rwiw1GZV4BgtTRAVypWjhE5EsF7V8yd
Rw+1Ss7+Y2QcHdPxZn55muJ5oQvPtB5lFzWUG2C7T/AekF/3NdIENF27bewEpzqzJoVhbJBseafI
4dSZVJYXP2/XiC4THg2fPL09U9xRrOdAAgByxFD1QHTOmJYCzc0I65Bd0rzseJsMjpFcEiIT/QMN
BKkOsxAZo7hvbVBOsGfqWwJXLTSZzDCHlc7gvgGs+dYWa5gveryG2IRtZGQBU2xG1VU1dBtPCaf7
XS3Pubos8PZkRMh4UQy3584V2k6oIr75e7o6+pTZvvqyO7BoYQeM7wVlhk3cc61957hIi+ZstNsq
uzdoAoa/mlq7KrmM6nfS2xZ0i2QNJPocl/HTMWEfqonbgpiOJj8mLPJrDmzZ/B8vOmqfk3yua/YU
6lr17QPdNBM6wVkxBWshwlVZTWv06rgbtEFCIfNUaYHi6H2MOjevrn7CFsnfFoRqxWxnofWmsrce
dCqHs69i2++5SgamOnhdm5vM2lmQT8wHqPKBCYI62YynjIsfRfdvAnFbwwjH8U4mzqkbnEa/l4j8
G+tpyRXl9yX2D014NKkDVcmmwD4E2tluLrrJekXe29lzMJPVSCdtFJ+aAmVVJl0bcytOyDIHr5j4
7gxeGZJjql0r7V/AWkJSnsVMs+93NpZHPf0SbcoMLkPAfSSfmazrSKMT40/UxF4VX2lBShtcBsql
kyVfEyLZsG+H73m8IbqIKQxC3s0YFTumdIp3ydFDJNipJPPX5pAYaSar+l61rgZaGAcIMHMUN5DF
QDi+Rabb1v4qC+J7TnCbchnCYzB9IhoI7Xmi3ugVYWRi5ZvElNof7Xj19VNJFQ5H3p2yDTwWzEya
jkMPqeqs0PPwraeEyL9PzDhaXjxm6nipfcJUY0cyGhf1ZgeJIGQK7mUUx3i3UJkpKpIPWNbqPwU8
TdRbuDfXSrENA7bzvr+Tw0vQ/8So/tVCpaSI1pbOBkF6bzjIFSythj97OZECzAxqNh9tdJYTCl8X
p9m2C0+Td7OquxkjUclQ/YAGzc8MzCAno/CknW1YcX/7Yp4jwU1H4vEXqquEXCTv3eiPXYZ0CEGQ
bgMVQ6keiZv0YdvGyvY/I3I7S94VIS3RaZHHZghsm8uShV/GliLYpObOhLybK+rel1hg6zQWvNvR
1VLeYpANkHTcRpoIdW7cpAbcVSnMkIFMIsAzGcwqWrUuo4oV269FI4RLf2EiWuC7jhs8qHzgFa4S
zAzcSWhuHWA7BhpV41OA8AmHrWfsSu99GPailP7Yn9+zOmMVbeCz5xIh+UEmCNXnKCBNbWNYHucL
BLAcGbzEL63i15a3QfyrhJ8tK7TBHLdtv8uqnia0c0nXXHcqewlq+RDfRc9gsCB0Ik+hcrdp/Yqk
EPOTvUrCS2FbEAd1E2k6EyrF6DaWam/np7d41cwGiChHq1wwHZseskXjLXfEU6fvE7thNf5qEdYU
WHhSVDAio95AipF4KN4K+8/qjtHQsiXExKYErHBsB3HnV8gYzlOCQ6OhK/MZ8HnQf6vuODUjyhKg
/EzEW4wVvk5gGXAaz+am0oZ63xv/d6uE/9GL+Z6xMukHW0K0pKxCXI+Pph7qdYn+xFDxqXPzdux5
KbtiUX9kcJPwBwxbixw0VRFgCXB0DPwYk7FIRLUupqfBnJdy2X+bkMXYxAEpKqxrSkTkjRFzfE3F
BceTlmj1DgHMyqyNTTjBRIJuVzYmeul5NvIIJ1Ddgen4Ovmh+L/VblXJd30IHBIJaeWfA4+/ynSw
IxeO9LPG+IPAAKwjPGYx4ecR25o06/9hgmOcVnv3wEtXxWC4Y55gPzFHgqS1l46jNWETZd2lnJls
su6xmqYcHjGKe8+Hj4nTpxmYP4I41hD8hxavtrmlHaM6Z+2KccXjY8YMtzQbjqK6+pDQpFVYw1tv
Z7bf3Fs+4pccA0OSEddmys+Q/RdgNFwVpjOR+I7W3CO4VhLFNZs0kqTLd5y16dj8lAZ0/yGHZpBj
TyJUEFFkHHorqfkaZUAbQjv4vJ2ZNauHfdLu8Q3qKZ0hpgce2bLs3aBhPs+uIuI673ho8gqPuL9t
mKH3zVfaXkgKOpMgviQDe2Fi+raRWenVeMqM5wxZkO1Dgo6gnzxMu+3SShC6NTG8J5uACYHUw7eD
k8F2wyx/+IPXNte28vTqcgydzKeq1G2IorPz8YHRgLVONtOMnRChkacwssSJHFf23kr3Mggzo7TX
bRKey45ZWyq9rGpUFx3QWvMrYD3q48VMGWBF2lIDWytFiOqz3I0xpdvdxsgOHYqKId1qUbuyeJXl
aeOj2x7zo4R0xGZ4p4Jyzvqfgs59RGOjdDi9AYRzmfO7C6dVz/D33KnC4EsSgwnxuUrAX+f3Bta7
N3+8A39FjDJdHxFwjC3y8VOBIJ3I8kVky7tITgmSiZaZmu6SiekKWlH0U3n74GPYEm4H54rLBHWB
pvhrKT2Qe8N4DZZ5UU5YYmYqZ7sKE+VQVsG5GnH/YJNpIXUaRrNReqa/ekbJW11IhNyos51XTW6p
OWwKDCICUWPO4lZtbgbXo63Q7HZ092VQkC8mkUj/Lx2TcVG13TkMiL+EI2fLNi3cGm7Ryq7TFZ3F
WtKokuhEPfZF1FZdy3osoJLUHx7WQq/mFA2tbqWU2oH+/y0OmNZbkB2OLXRqiqiVjfgha4ulRpsq
YSlIib8ZW+i1cN0MDSxsY60kDW47hivASy2Ma02TthKdb8sB8tT6dava3z1NqsezHAnl38RujLuD
batYWqq+YmeO+WYpY+HONdoDLf6I9OIZ0GQqLHabVGVm0bkNVhyUl4uu+zNh+E0lhXNQQotgru8b
Z6WPVgOy7wShDhRnd3ZmM8dzNb9n90n9oKybdNfmhqNHbyZjfYnIxWT81UPovNrPWKL7+NItcDQt
1GstOtqomiUzeQzG8DlKR4R9g4r20UqIcoMi2a0zuXiSKoKsve9xMgr/Jx/jfefbsz52lRXFm2G+
NbkOGacGjp37kDBg/DRXu3qY1tHUcuRbL7si/2rAc+jD6m6sa9H0Vx2xt8eVXXMPa2jt2meNxopA
lBjedfroTXMf+vYm1WpkAZxq6XgOJPt3LEPoeUiTByQxVYBz8d7amDVz6l7gTiQBqzpySXW2Ut3z
TmK2re/Cxtz8x9F5LEeLrEH0iYgoPGzV3quNzK8NIYu3BRTw9HOY3Y2YO5KmG6o+k3lSJQGbdJQN
Nfg4kh4w76LMb3HqxbQ91g+81kWZ0LrOogauR1jUlp3Q4b4b5nvKdMpIvzqXUXti/xImS/ekA7Zh
2Rli6ovlNh0Jz2sj8lcT+oeLznPfdcAXcHeU4eeEmDcIu5ENTYO/HDRSVN2MAsuNZi9RjODnL4pv
ZuVDTThk/tP43rcfzxIuQlt0tbRYJrIqYF/rr0qGayMWNiVRVONAczqNoJFL5zZ811sNta/Jy2My
pihVccvmcM+Aco1gvV69VhyVdc8ZfGGNKVi/ReYdrHztHyubyqV58XEHJXQv0cHsEMYQCFBazJ//
JdjDzTAggoQ+mO133IWsw06+O2+1Z32RQvX8O9ZfjQVWNXzOU8TACisw5/UcjVGOoKo78CCEAelM
6gZ3Deuedj+h8wWiUcfeShnmXYOPMSGggtO97NnW5vjVHO7lIAfrGcTbiW12NC9/eTAk31kD1k/E
4iXAFNAZArK6QthrbZMCPHbtHqc42cMsJFdsfrkJ8wb9eskl4R8BR2WCpt7CsRf6YM64SvywX+uz
xBZRDnt281ea3ROO0dpvVlPp/evTIWec5W6o/Eh+S1myQu8k88yBNY1G1bevQ8SwgMHv5KIK4mE0
MMoO0U2yXedf5Ln88gd9F7ewwHmumchimN97EIiaFsi5eLfoC6WxVKi97Zqw7AJ2zr0hi0RiNaww
ItVtD/vSfaqKr8nG1cp4V5o+bjeC0Sq5dvAuuDmEfW+f4EDUWQ8Neb1u8ESLvNmNdkLLGq80FtuV
ccjGaxC2B0l+ct6Ik4k9wyqzRW6fgizfxmSiQ+f7MPt2n3smEIyOLNR9OgfP2bdKGKwC0aUyoDH6
/E9jq5gKjZsHIno+RwkfJO9ZbSPyQo5k4IhRjB3j1NqqsNg1Pfp5c9zkSCbJjVml1HsOkkbDizeV
hKzV1B9j775lzohI67tkAqkDr3UDY5G0/3Jy9BKb9TOHVea3N/LJlyZb764xWHtOZ4BuTzEDilrA
QlDleVbFp0D2SgYOIOtuED8Iwnl4Nk1yyzax1ZdcpqQEmwfD69ZgBZryeTC6OXfkZw5LHqhnG3Eb
ku5Zp+YpJpeirt00vrMjfvvJyuqXNlL0FW9498CvZiuXqqWs65Vu9buR4sRvA8hpr7PUTKMq9MhX
NKjuemxraRXulDMeLOFtqr7Y1HPXA7OOcp6UGDIEPN4OduTEESdg1otUvNNtoUoR6wRhoVDxIw5f
w1y/2D4yYGZ67UjK0jVDC1BTH+bjLRBE5eChwue68zVwZ5xdIwdaguuvCIxXA5st+4m4I+yTfZlB
9itpfusiLdfB/8xQe0XRy4veb6wKhUVAXu5UXhIGW1az8njFKu2zy58tJwEczZaKQFMVAwbBGTiK
cy0ZBzb535BO64pmqdWDgx/FGy8rLqop9jVwBo+PO+SAqMAcFc07ilO6gfbGh5+gkbIQzfXddLPK
Y29Rgngxu2uKKg0KmSepFQv/3IbBKXDTi9t5y2ygbyMCscbsyrYnSZvNUJvrhIjCzEjWFqJVPxVr
Q3f3YQxGjTZYMBDQuUkwwbvCOAGcLeXDopDwX5IY+2jgICEiy6Gi6Wn4M39Y5nhGvFD48CWyLVaI
i6EuLwqnZgiQpwhIbGBrGFisBiiKXbYbO4flQVUNaAXx79OuC1cQWVJuCrn30LNmmKwqmFk2bncg
H5CONwFcGseFx1K8RTSocZNy1TMq4n4qqvTgkUzlNuGJQhJFXXCOMbtYfbGKYvZVWrjVR3cr22pV
UZcD20euK29toL00uG9btgIDBuiJUcmYcxYH3YpFv+qZhYgIzpy+CuCniELxDrOVXZn8E2LBFq6Z
bSOLuYoK9hV5R44DqYk/yrGwkr06LRkOSD/5DFKddwTfXYWO3MOMan0H9QcRgkHypjNxKEKx9EEx
FMCl/HJLZbSJg+nNd8i3ihR3Z74MsXrb5lcDKCxim6/EIy+WqUDnB5+wt+qFmigOA+d5sjVGBETT
2MB/UHDMWhF3ZMhVgOMygRH7at0xeA368F9LtGaao2vMG14FpM6wIQLgHw3CCuQGW2tCyJ5RiuHX
sZLsYDv+j2l9pSVVdajdfdM5KX3YKHPAnK6vRkr/IdIemk8wRdue2uCvG3/yeNlyOSbhXB/pB9fX
YKB9SPslmfxVKH6V86vZwU3QX8zzeln/mY5ahMgkhkwwjzX3tUefkzUrEHxLE6eJYE6Q859qmFcD
NvmQszmmnUw5IrDxauxwoboB2evQxUkIxOz7sP5YNWBNpEnNtKUZejiRjyEM6y5TYulndPLBMpVA
Kzw1vbvInXpMo50en0acMFU0bCKNwWZt7XWz3VVZdLDZqw7NiyXP3cDmRzAGDAILRzZrVOwODqQh
PFZnHHhbXWhIN/wrrEA425grKcVRNGxzqz+G7I69FM9CjHHW8DATFWSkBDsXrYcukIx2Bf9SJldN
1nxO47Bzmax4fb1xJjRpbsd1wac9kq0ACAEg+nHs61fXy/aJN11DgxmaG+8sbOAlFOZeMK+c4kOP
blqMZKs6IBmcdAOLeTMMb6E3Pij6mJCKVepDrDWRQlglHIjYLtAvZDjQvb0Pa0Zgfg+xYHYB+Rll
A2ZxYBAUokplOYsg2Uh1wPfyNjrnjp45I5ZXBMWfhJz+VCbmNWTJ1xFeIpl0ZlO9KSrxnCJx6Hxj
MaTfcfjClnzjatglIDvKukH9O+8eYM30DjQ589Dw/9Yk1lFwYqw5Dy0rF4szQiHyVQOUlUhHUp6e
ZRU/eOnP4xS9eXbKPWE4xWLQX3Wm8kb9yrBp65bAVxFEVeyocsRaWv1TEvpDevMWeO/vWG1gcK8j
RH5R+49OkOo1fKLQx1iEzPSiIkpt00ERU4AywlOLyyiDeJ+4h1L/rsNdw93IM3ewR++hE7/eAIjO
Bz6BOc6QLiGYpkPvDz9tysAee1tKPktELqUeckqC8B2pWzz7o63iTclmeCxxtg4slvSnORJHutxG
6PmipP4pBvI7HZquTGbrEd+BYEjdR9QjHD8eMDnd+VOMj7QxPAVwERpIB1Ws34U+UzxpqYHG2dYd
WS6e0nRhgJpvO7pTtAQ2+uBE/NgIvkIhsFrWWDvgr1rm8yCazTyFLQyn2xBwO7uxwNaFsC8eQ/sm
8NbG8ICCca/X1LuCy76C3cJm8xjxpta1/Uo6yAsizmvQ4s1x8vnQjqHpxUcanWc3gYXH4q81ly6F
qkZwDyuyJ10wtzIYGRQMN4PI3AhNPw2cx/EIJlK5f3Exr3D5YTYWCIu1M7CMfyEzgQFhX2Ojb4e8
M2rrIS9vtc98KRp3CetXHxNvnhT70GIz1zbsmvNFSzyYxHGgOfUu10nnw2M6KnrryP02CvXacNzk
mkHBZaF/M93XrEbgSH1dpuHMemEBVh/M8FbAOSnC/jmbrJUno/cQqKNXZochl7eejYEYs53W8LTN
GRA1ehkzfeHH3KX7WU/DKWpcBkLVAsj+qlS8qi2xU/D4jGFcKbb/xmwQcr03K6JxHap9ASiizpCn
mP5vm9kxmtUO2I57I4YwxtOmB/lrw3FDHAGC8ng6WilYPz7DMhSEfxWrSvmnDq+YmPpHROE9jfim
UvA/FZC8cs0rs3OHEN9CO23IqqdgZ/qtO2ItzNfWooLTQ/wHGQ+EI9HLGY14S5orRjM/dXaVKtGr
UxJmenYhyeHZUl9V9qr66VBbnI+1ffRNwd3zNQe62ED5KmupD1j+QDuL1j9Mw7hzqxqYnK+vVMtY
KcKyH/Y+eQHoFEULlSg/t1AW/MzH9kDZXNd3o0DQUsQbQcyeTJFGeMxP2+5gug5XSEiaSUehRtNg
o1gN+uJRjc7WEQh+HQBEtb2P8lcRIEWZk0SIQ+hc/16CS6rViIdgXvQ1WBCZSKHgCk17nRonNTmv
YdNupWme+9jbmOwc7SJa6KLa1+6wtpr2kLclMiAkZows/+ogP6ia53C+BJXEO5ytLYKtzJGFiOus
VdW8qvQzzL+mFrhJXa6BfHMMsWUq+rU5hftcqF2cTs9BVa18dM9sgZh8pwtrwvaFs9mcjiYzsKBz
V1zM6Jty2EZEXeofrU+Yur/0oJPWwj0bkj1JKrYdcpU8O8UBl0nYk+H7w0OBoYcEPSjGw0QLBZ2R
OHfuYPscJmAqobn3ob1TPixFljAlxJBad9HmMDYcU4MzVt08dv6KfJYojjcGeUuYJSx37hpmlyus
6eKSRxUrERaAEYm2olS4y/wTSJq2L68B4kHu2vsou6UqsBPYIbsRSt8GYNCkfeV0pQYyTCusj1nk
bZLE+Q4Vmg0ht7o1cSCuvOQ+9yCJkO/0W6wRMpZtHUqSjwpl3IDYexJqX8UNEuPfsEWR7+LVnKUI
LdoXveovucCeoouL6Xobu6lwcg37wQa7n0akQbD91lz91PjBLjDdld3Lm6Y7GOcgdzBRdccQQ9rZ
0c5i8jadDtbuX6H3q6ziMEWpmDEx7HUsteU2lChhKbntuvnK1UeDRLrwP21G2105PfyJ9bZbbgiQ
I8k5yz5SbuQoHjHlDNEhUgxok/bLcaJ7xfp9mTkdFp+ABbylq9mGlGKAFvar21+8qjiFfroY8rs7
W+oxJXrxUdTZPsch3LMBAoLAhI13TSnOR+c+k04KOH9psi3r92xKDm57tSDIxOl4wuyxqfE0+M5w
yZIJSydOAETjpqUwfctFMlD+zWAB5f2rkAyYnXqMY35wlXE3iNoSYfVqRczIBmfVogd6GgU8QaCu
jkINSWEZ2Pns+J9uUTQB08hvulujZax+tTpg2aeYEyXfuiwp/xQPXdfZYHOS4R2VHYlIIXMhGXsM
O6wmIIoq2CQxYUokWrrAK8oq3Qi0KFN9rsfiaurkXKE+KZL82TfgELinNIzBV8mcCLxUoxixjlX8
ExYu3SyivogtTW1nayZ4+wGHZF8Ccqn1tyhnijnKWW0MBAPirZUSBc9qwx5+OotpOrS6lQi6vRgd
pj/VJh1DDPGAwFvjVEv8Qn65DFRooKOhSpv8U1T0NwsJcMLRpon2HHrOtUrjsyvGtZHaW1V03J8d
DguXCJuLXb5MwbM2Us4M7qX1dKz/uAjy6pqU5mGM5M7DvTWhMZaG9qx5LlZJBsPEXZp9d0khTjcR
XH5/8ndjiKzRBGw9z5zJX0g1LJh0U1rTnULIyvFMCwSSBzGaizo/pINYNP27n7Wb0OaKhB6n3GbR
kowYcwzx+1gyIeKOssNsRK8rAdnX2FCfz4hvnaMr3KRdvrM1+6xxWasw5Kkn7RyMVJwDlCQnyB7o
DGe9Opd8YqLnFQwm0UoMEwVeZC9kPmvJ0c6ZCePFFjM7B7ge7mrxMxIcYbBXyxKx86GgpACL4c+Q
4G3uOmPc1ho/MjcwWaA/s+FfBC7A3jEC/aWukeuF11J2f4jwtjK2X6I6lkwX6MUw5aJPVSgcofZ2
RvnqzdHeCWLNDhlVMvfBuJdaX12o/NBaYC6zfc4uPtbPjD5Nzm4Xjb1GplsfhtYe+yB4aKX85Si5
jI19HpPyz3JRBRVoMwW9ojNBkErZm5bExPeebzDoMRhWdvSNOTcEKFXQtu7Eve3FJi9091XOAmyZ
Y380AufQpRWAXQ/nYlRHLwySl2EZ4s0CFvzEnfbUVRiH4o9ef2/Ge11Nmz5I2dMRlqrK3RzfRE/5
ZJrR2nXH3zZsOPUoVeumJtYTKrpeUB1zn/SQ0CGRo4GR9IATaQZpku/0Kns07pth8sQ0FA+m5QJU
ho8UQGVykYgMkpRaReeqeWzD48a7pRqgPCPZ95xVI2wHV4UHKzPPOaE7YJos1Oz85TEgvj6s/42V
8Wr5RGLT7mu5u8taCwQJ7MpAtze5p20ZYC6osbc2VKrEExuNQpjx3loZ6pEUxrzew8GAoYsTV8vk
Pk5GFhgOw6Zi2YbsM7P2LlnwrSPe/EKp9chRGiI9GKV1lgDxW7f87Fq11x1a7dxeTll1yuHmmSx/
C+0vKB8pcXiMZ/FpY9IxCqJ+JwQ+RB/RfDEwxM1vofbUWrCNuDmLBEdnlTw6snzssiSwtdinkdp6
9Zeizu/ktOj7u0NtQ7eCsxzhW5veKvxbeFIB0bx65fBeTmiBFLHn9p2u91+Jpy/WjY2JNVnLKqY9
Eu4x7p4QriT3tTYDFeiw+vgYtkjJkln4sVSAOgOLTDCnPcqwuqWJujuFftMKqMOTCZQE3KNwHkOm
Pu2w21bj1sMeWTfasuqoAW0SOLTgXyWdxcRu1mPgIBRmT8ZUyagjSxj5pludaUP2E2se0UizT0DE
P4SR3/oR/3mney+q6j8k3LKnSM6AdP0Ai5NWKYRrNBXmDeHszU2QxGsDjj6bEkVHr1aZDvgqD/eW
+KhxSGd8gDl+2FIfYL5NeHDq6lk66V4n4chwg28I8EcW8XB/w5uPOaSz+DYLda1N97k2iVwh18hA
VI1C5MrFMDDJYqKloXyN80tulzeduV4ySo1JebCxmvJgFyR+VrSHJdJoZCa25n80JtpqIR5aq588
EwebCltCjuKNiSZmMq2zVXibMEo20kdKhFzHVlRaifEA4g/JCDYZE5vzIJhsFg6HQxex+xAxNQTM
G0M296S21rrwXsqaxqZNh3XThdSIFqoy8lZy+8NHEYC36zemPCGC5Op0kYOJdsT9DHM9T3SbWgEJ
S6gR+B4AqA7n7KEuFnP6NrQRaiPav7J90WX4bPn9XdGEMtAEvWgAhhtKZOyQ0/jsNxJIU8vgjl74
kiMEEWnEFFMefb7qSsunp8EnFM8LS7rDbKO37cqhppWJdmVqQUxgD1sYK+Co3kpJz4wxvKfBj40e
yBJlX2pzKLZJRM+i3ug1f+lQ8QmhMKsrhmM1xHwU8kwemdG71mvNuiLDd5kN8sfo2X0a5KjU02LI
UJKHw9Fg16nBL+bDoVnOd2M0rJ3CXwnLxmPoriLfI5waWAWUWZ12BZH0coIAoHXG0sH740J5tZCq
OIy7uti9qz7rl7k3R4OhVan899IEF0jZ4UjJ/qn55IZ1Fnnk7Tq9pr/AKR4PfoJ/fUZS0xbPIG0Z
inufodmtnDNOPAJwA/xkJWCMP9nByCrei7aiZDOPjTUeZOUcKjmdqzy75n26CXK4Y0Zj7WLzEcEC
MluEsA6DCyToFtvYxdgYCBRcw9kyGXmWkbko5zmjX51YeP9mFRhcF+xWGZMOl0/dCSUnGvs8OdcR
CPWCAIBM89hTIXwtOTtXk7TuLudsFJTIKis8o1iSMdzlCYSqEjV04jYHrWmvfSnPhN2tK0oJoFHm
e5Uhl6iSjg29li7KxsOP68DXMFZlX9OnmsXdUUxbVXVhKnbG74JRQH9tjE6gyeJYdzt6pzJx6CXz
z9Z0KjIuPPa1ot7bWv9WjsWXn6jlVDiH1oxvjLiZKYFnIWUSuG+4xv3+3fus7duaQEbJa4hZm//h
QkSw3fLdqKZ92KW/RZgTaKYdUrTpduXwKMRXq0f6zz9kecFEqpXBWncZFeXhwaYkSjxkibXGAiJi
+C7xJXJAEjNiQHWbyAuWKQsngSUtjChpPUqxEle2XgdfXV4c0fdvG3IMQhM5rBH9ilQ9Vwbg31Kb
NnqKgtkfrUfkGZ+9DT4zQc41UqZFvYtKkUoa1PjYMI8hS8qdHP9p6Jh0FrBiCrtLlp6YdspUxFBj
KrMliwYfPjF+ngCrWt0WZyOoTs6Q/6VuT943+NgyrFap0RLuZ9frQhExpiX7nGhirptyT52KqwHp
h+7tCnoap/mXoQ2UU3hpBHxrFxIW8y09I7k+8xeWmzzqVGwI+6XAh/Zskdhdy+bB6nBlwPAmYAlX
UiSec3aJk9UtNR15kO6cDUF9WY5YSox6x4eHiExbqdkZlXZyzXjpoCbjHMTIZShYm6I/GcK8lzEH
fl6cotRf54X4SzV0PTVqIM8haN2QIa7wau1DM0Ryg1dUZ7dGjaI8dEQuGlWmWQYituxqIyx7GtmH
5i6LNqZ5CBDx3k/TY3AhB8pQw4gvvPVEdT0glNKT+OC6rKNSNn9CrxEUD/e4ac+Jf9eNbBeK/hDH
1jeZYavSSQ6V4EKuxcloWX2bhFm56OOAU4ZVsBi86l/kR486HFGl2cfUZ08/slAn+hbNCYACxOFW
8Z6702P+qEoF/E2Ua14D7LFYe1hbpYwuw3DAaBv+NQGghUorL53WXyJMlprPFZGYJxuKc9JPmyTy
6WAMTC/RX1+C2zYs08TgN1CzocWJyvOg2Q/JHkvrWJYYOAsHD/IIGoqnMsuYdXv0Sb2BHoFCC/Sa
cRh1sTE7FEMjIXAWN0nU2tduTLmmgKUM4kZQ71PR20v25lsnI6mNOvmpIK6z0DuA6VQxKMj7Tn8L
fAT67JOJqfbx2uFWgjScO81Z2Aw2SsxugU1/O1CnY7omTrG1l1GFGWWM86MUGKFbG3Ve22OELGYB
rIz2k+e+5Amhdlg0Z48TIpWdxOHTCP291odH58zKlTLYCH9a9ar/cB2N3x1tXDc6Z/B20S3qywZX
F7yem9axfJeOdS+CettO8Lf0cO908jrxuZc2qpQcGHRkRUg0vj0b9FU83m3To+4yChZ72UtXMXJ1
fEo2dcl8yQlYXDt6NQcwnBkU9y5MHsKJ9mM3veSTxiIK/02V3nOwCaUF/ILVNVsYRspg6wTAeyLn
sHMCYMA6osId4YQ0uLBk0Gf1Nxu7P13X2gtnqnu59RJ7ZarsZBMcbfhA80Tnf3j0IBqHfNTZPgQ4
VJqD+pbeG2fGux50d91jQExAiK3frclZxCVduNJuHVCkkdLUdpqrh4PJKYx3Z/SfI0ZuOcHgNV0K
CoCd0VzBzGKfaFam9ZKCT+HqgVPFughtoDFq52lATNHzxFS5+xKzPHKwpjhW/YtE6y1yE3ybL7Yy
rrh0fk1O4jK+s60+14m9swe4/vE/O+P9RA5S2ty8NeRgSx31HP1LXMiDbg4nggxxl75YesaGM0Zf
ljrdMXHnmBdU4mFMngDpZb5g2G4hAi3HrzpgA4S31YTWomEKZAP8PIw8VK6zGMpXzZa47jJ6aXBx
tbHrjWAXaj8lfMC2LbejAxTd6CTFKhSISfLttrDaeu+lLt+HlI8oHF/jHnU0U1IdEEuZkaKMuXSw
GGyVETkjBDeN3OLdhKPOz6ETwQtJC0AYoKLnXcP0L06QewTOr61zVhYArFJQgYQKAkb3LNxg4rOh
G1Z43FM1Ej3dHcsU1HjrnzA8ngPlfJhcC5Uy3r26eGrgOCgveRl1i8T2b9WUL24I4Fq1sDKRA7Mr
0ot+o+FzcuOjPvU4kLCSmT4KiDQrmZlm+1LXGFH5M11sVRGM5WUEgjiEwwzJKREgI7RGbDWnA7XI
KiMmLHQIIEFNVKpwqS9JgxrN9uKrCuXZDpGQ6p1NQnJHPCc7eHYwqFo2RiwPMe5a1/qe5mWL41zw
bVCffdWD85N67WUq5zE1CoMssn06IrxONfMUpb5HxM2TS8x5rFnXymvYpo/LADKEyZoExrRk92ri
DWrr+EdWBVJJvnK/G8+kbqwH5GpM+3cj0us2JjmBR0S03huo+HetIRcLX1iJvDO3/YXfg1QtJPdF
PjrHqUdr2xbsFRkXpAyMl1ECAc7qKiIAFBF/1QBiOs1jzsIC3A3cdk37ysIR2aEfbN2x24q4PfiC
Q9nQSI/Op+GiDRmoI0mVln9rniOORcW2zFEYgcsCrWga8oN7X5I3WGHbEHJ6b4V5azK5qzrcswbF
bSP/MGzcoooVK/N2Qp58dDxZ0xPBUPpIWfoNdlD8Upnxa42Y1UZX+2hQw1P+OfnT/GB49DioHZAs
DIBEip7Bpm4yO+CIvE2FJDLQPSIowXsQxZdmxonpNdsvoc5WX93MjjE7IwGwDu1BDVBDVG7suWno
UUYE1Mphx6CM9AxwzAUeAbZ9yqcvrawuRuHdqoShfF3zN6P8uyZ5dTTCYmtVhFu78mrZ0V4jS91u
01cJjkFhI8qJWUMW4P+zmYQ1lOtSacC+Ynpkz4IKnDkONjNc9+T6zTENOrw3s+VzT2rIAKOodlOG
AF1zSyT55ikW+d0P608fhbxyBYYIEz8dCC4HeBdRWo5JdnAW02Do2Q8I4uWU/nmSr1Tz9sDJboMq
PpkcPBMCsU0yLuY++YaHZK4710JqBtSP/RFjbe4SnyVFnNm7hIv7SfmfFoBmG0pBg0HLtasfx9Lf
u3TaM4W82kO1CdvoUXnT2jcGElU1Zl1h72FNC/dpJqiGNFzq4KkIElkESfuwa3k37fxSlwAoqVRR
pBBajGosmYhixxAwoPXwuTpTw/pI+nBZZ/Y9aVA9j1QJI0ioJFWo6lClDjq5eR65hzr2UM+oH0bs
v2QGZGqv8h+WMF+Id/hVjDkG6UFNhRThRjsAHkdn7GGYed2+scVu4MUPs/wYVs2JtdTKE3hcXe2s
Am/h6TjPRbsNYph3CWc3RTV2VFpox3rPLEAn7UgwGgd8FeQMn21M3OjtdCeGhpdgmTahHwYVeexa
sE3L6GCI9DIa+ltaEA0n9TXRB9CoZhQiCFfTZQLsIDGo+ubsd5hUQQfGerJU7kWHhTgw+7GNOYRB
NNfOLzdc9+tocHaNuVe2rQMZyayTo0NrK6JnoqPHRU9OVVt0a2PIyNNiookqVR/Rn9mob9XQkCcx
JuvRtAmfkashq49mysqb/0wSWqPnLoNjGZhihfEzJb4LvqUxzF1DwRqh0rq5+8oAYHWXSYGAmdUB
RdO9ObX9Oar2zUTdM+rJsZEgi30nQngkqJrIRrbp/pbGCLkv1aZ93+g3O5l2hU7qzqijtJFpQ0Sm
/d133rltusegg1+Vhfg3FoENSQ8YkUJR6pR4vXyZcpRWKL2HuNzKYlo3JYtaI8639GHM7RpnWuZR
9NJ6Bi43jnYDNkMwvCRj9mJKMkTYz3P4eNpMmOF00iViPpXQhMH4vcSU4Wtd+euJ08fRLK59EE4M
IspViaHgSerpVxk63/+P9Y3pPTYJig0n7S/0nUclfLkqNbyk5F7uvGw4kMt3SuPp0xMBqpbJe/Fy
zOltE+0JVN0Mo/XKVYfraQBrVkbuW+eNH9UUXhnq4f9D9BnRmSGj7O5wjQKgpcGyK4oB8jyEI4FF
uTSrm+XkL1rec3+Pw4feutl2zpZ3amSNYcPRqby5i04QcbQD0ysYxexYGNrmaY4dUVSo42ZOXTEt
KiNYtZZ6lHmCTTyBCtG3bJisAutglJs3qt85Ua66547NhhbhkjQPsfLe+hEzY5Cmag5R4yRr9Xsj
W76yCGpYFRYnJ/XOVqbsBaUDoRyDYi0x4ogBopnXNZgmfi3zVwbbtanfIr9ojsoDJ85v/lYmW9za
c16dnk2krqhUW3r6J80vX3NoE76CHSAHPgChac1aJ4fVTzOij1X7o+UYrxVeF1A8IGu8rv5CD/KI
xWgttXqA12jctF59FEmF2kuns7bCaBuqlLFRcWgiBBYxevaJNML80gX1t2VRrKQGHm+/VCep2/94
NL+oZyUrnhoIEn8azQPf5+CNeA1scIJVzJwP5sEjtjr3bCN6xymVaVz0GeAzNwnQj8Xgm4zMhdXc
iV6oS65HVOlDELElZGAe54BRimJTMNeN4/SvByqnkdyV81YWLglBIDFFxSrJhe3skbx9CstXMh5X
tufvZf/VMKcIGNFinI0DnpTkA1w9e6WEdeQHMJlrSAq3X9CpThy0Gn1610nWNQWPSRiuiwqzclae
RDd+umSdpW4FSr5jI3fxdXEepFqLrrxoCT4VlEYhXxg/5+7L9lnU9hNM/EqOC9nr13HsD46r4El/
wshailmkwbp6MtxPK8yPBAVvKuzvPSkCCont0iZXYi8jPd/UqObIF22/Gln/Uv7i5TNJX+lxjq26
GCqljGSxH2qHRSjoJc/v6sOAb/O515GSWBIQGdMjpA5gxJvKGfdumyW32qkrrMIl6quMpNLwOZ0A
4QLubyvmssQPOMTEdjOmY+BYafGnOLSWkfBvoghw+5bGXz6x3UqheDQwUMBZ4S4abybiMjRZLFH5
SI8DfYt3rmZx/Qdnjsg3OWiZ5t1Ry64+t9NZb2ehCe2CvU2IOU/RIy0A6PXJxs20FczSRdLfgfdH
7MwN9ib1y+TubPlueru6JGAhL1deUyyD8rMETJ9oawNU9kDmkxtuwUou9TRfBRISgL9EIqww/ZLl
07nPnrp26BHkB/5LtiLsd54q9Yr9lFFj3K4hoVXdCXiVWQJz304s3uaQjJnyzzOEtHVr4AZgSRoV
d3NkVYoedc5DOOf9hvYcd2+K/qMI30K414GD8vo2yJXXQTyD0jOBVIDcU2a4YxFsxmfKw4zO3rRP
Y/UZ46KKAp/G8k8DM0l0AIOf3xDXUN/niwQlnWPGF4aYvLL09xyjLhs9n8fXDJNF0rAQ17gYWt5d
rT1nCPwcvIUxvzPGEAD8BN0a410Am589WyxyCNuj2cAlLne1z+cBZ/ojMvet9sZOnvAvLTiYVyyi
S/bUTNpJWWVJvzDcTQ7b1Irg/2L/C3cl8HJoN/Hb6DjboUFy9mR88PXo9X+kndeO5NqVpl9F0HUT
Q25uusb0XESQ4dKbSlM3RFZmFb33fPr5WBrpZIUCGY0eQBCgUzq1guQ2y/wGq2PbK4BWUqyBer8Y
6YFLrkyGedRURXSzjPmr6qnEIyBkBs08scCctyAbxBYDSXemavs09yIJDonshBIbHgu3Tb+0mNc5
eF41e0K9WWMvYE5m169heGAZd+2WHgkeZ0Z/GPsN6J5VzawsXClkRnn5c3m3zUWZXxraIptVlK95
vNfb2wY9kA6iRkQva12NDELKtZVf9eltqI1r0Fbaz5rWLSIHQr/BzkLtfowz6I7rZrhL9I0UWyNQ
8SLbUlKstA+Lct2k/atZu6Le9CB24mWeAxg5ubbyexhtDtKBFK8hCq851hYNf/VzAnKhjQ7LRB6a
KkDZ3Hiq2vup+lkm0EbGnyX+BjZlhENnBxOxmk+YlPs2vqYGqyEg+A4QA0TzEbnM85Wk00J1A8Ak
u4in4V5DcbGIlINJCQAXhmsQGsKFzS+aH6r0IncAjVIgIBNU8RwoEVgwg81naPOzvK9t1AyeGgiP
ilc6e6Xb1+17l97Mzf2sX0D0AAjKrgjI1e6RdcI4IaO7plSuNnEG+6iMzqgjpo8CqwlEPRgV0ieC
4mMhY/EGjaEJn8h/l473vBukFwXuWADt3s3tdgzIX3pw2KuhVFfQUahHQbZvFwgW843U5G5g9eUR
HWSAisIVDV37e9QedHTK+zc/fjCti0wTMBPlLl/EMWQO36XzbGaUzXUfvyppup0X+X2tW2HJASpG
NL8JrIsBL3V2plyVKD5VzlW9LD86J6arFb909S4q7tXxFTZkBjcVzAGya1sOdew8kvAtqXaV/o0O
oMFBMkrWEmIAyS3/yzUtmC4FkEbKNUgcyZUaoQVbX2Y+TuuuygCppCY2e3vjNOBOPA0sqfJm9P5D
JradwV8AmW+SSFmTdcCvY8S0iqbrifETRZfXhMDleoTRyweYtW6lwrWQjIsiXKUs3Bq3xviK5sgG
aYC1Dc8tMEhgTCrH29q4KyIvcLYxcguzuNPHfU9/Y1482ZpvPnjYdq65P3emsow3Xrl4w+QttDfV
iJJg+dTIpwIol/KYJYtuBGyGdWaXqyowKXp/oHsW9ZsYiU+zvTC5YxbtMgxkQTboO7Q8cKoRiidQ
AhPIQVApThGCKijx27u2uI7Ec0TnQKAik6TXDMDAkhyUGdVS9abjQh47PK2k27fvCIPK9mIMrxhV
JwV4JK8bgLpHjGHWLSs0uwtBWHM9CuejHi/D6aPR3xBHrUDhFvRUkvEyLe6HQYCh3cUL53U8VBOy
euH12NV3QXlZDvMa77ZtEiObj+qif9VGz0H44cBeGOPXgG3FsdUjK6GWl53YIivQh99A7sib2LjF
z8bhyZH7cYqNBpMw4P3U+rOu/VLJZGbX0V8oWCX62OJCHW/QkARdkI2bKYUNczuA/Rs4jthimFhO
ybMIaAzi8TbeWjk5LW8k2VcUUfiHpA1aNc/1cmHQ46ULukpY34W/IcfbG5gKhbsSMM50XQ3fNBrv
xg8FKlbY4VD6gNb9Sq8XmYIUaYbSuQua23zaGN0u9JGoQylYf2kwamIUXgswncDFjQN8lqy+rMH6
KUj9ITvatbsUEnI2Oxzrh1C7aI33WvluKfse44sYJztDMmPxtO8NHBgVHGOz16IPDcGYLrtTmidL
0alvkagxuDzgtTBlzdkVEovMsN03OMEqivOcTNhqIIsZzzvLRCCadiypcxi4mnyKCxQHDrXdeIP+
lCoCGNk+N1/a5rbElUR9yQHT+BTjNTZroM96THOmRfnhcgTuCC8+F3i13BtR4uroWJr+QWHzogpE
aebqXDBpd+0L0E+0tThaso1w6m2TI1nPiovuFxAFy1MEOhSE3aIa1aHYSMMPIno5AF6G1YCkcXao
qMBF+IqRWpEeLKQ34/g+dr6VGngt9ZvolwYVfdrQwVzlTkXMgYE5SgU7JkYcvN8NNUU2Swevf1VH
j2P2YjlPXc0AaKczfrM5yIyBe3f4btAzzxDZh8RBtVOSVF6ZaQnUqHOxf9u0dr0GdsjJgH7ldNlN
PXOXctsmzD03qhPsG33aTPRoffJ1s3spWIf1uEOcfTs32XbIr6WEJqxf27mxaxTkvvVdK4HoICsf
76T1sijrx+jUgRSrrRctiTyAiusG3Cu82xnbRLtgOtm9a/a1AdkFIDrtJfDxkHm5/+BC1cgbIHjW
2Q9K8NYKuFlQLp0IrY0Rrm+NFCEc6wX2ZA5PFopNQ2jtRFHdF1r43ccbx64Ei2ehlIFiAjGgAQ63
beyOmPr6RQETXqyazrlinomRxXhQKuWh7WmJO/A20oWZEZnRHoWLbYjHnBaBIUYOBe3dV7C5lH4Z
SqBqjpBt4Ruc3YZrMMVQMXwPuXrSIfVqc6GfYXI1mmp5VdSFQIfSB7niJI8gQZDcRfYpU8U6spxd
uwCJ8jB8AJ3MhBRUhx7BdXWs7YQiAwzz5kI1kJ8bF4UDhdHwuvL1reFb29T2sS7z458gue7LggVk
t2mw74zqcaoAtTn0f287o/H3IkQBeAocrOvLMXOVqCuf47aCmjWhww6MdSLXcrrox+hALAEyhRTL
5FwOjrUf9XJROpyhUhvsAF2yo0ucIhpjDtF974x9kCu3lhUkOz/rqkNnAU+bmhzIqKFeFZX5bGva
iDgRS27IShpqgalxiqNUjrZAc23zc1fJYD5jisw40RrkxhwN/wlAAyMEvUUsdWT6itYh3RrrMGfo
94OIJJ+bx2tHgZqTlTrVtypuh0J2F6oSVGtLYjRlDRDmTaFd09KlnpqvUlgNjl6TbQzTRUSil2YC
Wox9ozu0DUNSq7WoYU4zQtyVkIbbWH3TdfiSHfcHEAEq1HKt1sJ0s4qRTMGcI5NsWRF1Ay17dEQ6
5P1MbFIQFEiK6ZDbCHJOxrutgEhHFpNrtoUV3lT6dhSGvquDejdGiwlRfDAMC8khZ4REIXmeKuuv
Rz15jmicwOq19zPFzgQUf9IqpnVwwKZF35CrtmEWXthITNbd4lqQMI4q0WNUTRPHChwIoELZ0FMm
5OH9MP4F7hb/X/xaO+Ne4LmpxGguRy1iZTl+ahPQcaOjeVK8RtK+70H5hZAN3Kbvt21p/czn5D2o
mITw25jdjOicNMrbGELkk4wD8lZ9a9uFCK58iDj4GerKt8JA+MQhtdeVqxSHrw5UQCNqpO2Kq1hG
+zbkiyvZdWaHiGiE+E5yxs36viWxT6X9BEwHkKOTXzHJEszS4e602R5u4aa3KMvtYBcjBBzFMKfx
YJNmA32zOehWs9VV9SkbQEUC9AFmFrlxjYRjC1ViNmGRmPk1xTHab2Z8l9V4lSftY9RQLzUOaipo
CyoNBYz4nvpKiwiKBu+89S0db2DNQpdAbHt7GtSfqM+MUDGMJjeGH6oeSfMtSACgfmh9V3VM0RD5
11U8sFIVi8cB6gKanbqSJgwe8qLPSboKs8gTsQlqWXCTtEo1I6jE9cwQNtTLlFFW4yCaRDMDSxWc
ES3SR1h9QVgq4iYsbAP53zbzESlc63nuSJwkGzQ0uE+tugT1irN8TTuLK61IaX7N2QK3rgWfbYW0
XY25McTYWjK8nJlC/5giCp1fKhhL7BqsuRFYRUml9/sXn393aQ04WtBZ91VvZahyZXHKdAqUr9+R
NCjZVNqvoW8CWaAJZoXVDbVuj2JoYTcJZ4OF3NQy0un4VNJNpNJS8CMjStHQMoGgJzLPGu0gukqC
e6XoGUVeDEnW56lbWZkxkHoEJPpXjY7JN6JsVq+X68YM8KMYQkcejGSIM26hgYmE29h6huocXLkQ
d2JgtDklaQJwMf3eODSUp3WuhgXtsQSgkv/DN5g+ZB60OUnnPsJVmJsp66K0s9wgHf0G2yHDB4iL
rEeALUAR+rNRAQnsB32HwGRBPWD5JU4aa8tm/pex8AByop7QOki+ltNY/JoroYnvOsgqxHVsVjfl
fS0A4CIrV4VGgWeq0Qz+U4fQif0Y5HZQov7om/TXZnOMM8ouXzFIrmRamN0v9PkLDDeaTvQoZ2et
nSDHkuel9tAWdU0/WE2qdPiWtECTwMWFGnz9DkD+h5MgIIqTZxO24megiWpEqLiPu+5Zo/skthrr
alYWDGOFYJfdJ7mIPSRAJxwZa5l0FPJyzFT7xxyboovJObQCvdlM8XNVO6S+ame/0nxQbemqvUWW
IO1qFAmDGlHTyVVZ5OYC6VdK7NqkpuX2VdINrf0I6j6wQI22s2k723BKUkencdIaKHob0i4cpHod
fRpvBm45EM55y3U2RLo/btIqFFjQMz4bDTqMg9Xow+MQmEyzVqEx2v5L28cR5Dq7rafoI7LsGNpp
w93avZugJyGVcXq0+6lXpoW32ji1xgCtCcgOPSuEuhEOGNszjLTgRtIlFH2fNEAzmIxGYtfmUMeH
gyWUAsesKYwtJsedYkaILWYoryQCpXjd0fGAURuhKZvOKYvxyYC6AW02lnFith7g0YJua9I3JtNY
rfWZNolpnJMazHee+j0aQ0HbA5FumMYAQjRLLfT4bbW9E9VcMVdpTUW/MDQ0A3djHPh8ZbsKQFGh
vtPlNfUo7J6CjLFt6x75vBrAPQMgSzjTU2Y3QaNc5E0X56PXKENgN1eqbqSZ6XZhUDdwclJ90f70
p1SWb73dBXOEqlNTyVfBjwbPqqlqptIcRkcwkS6bLaAHAoKg7W1PRHUkHhrh+ynyq1oiy/TOaUq1
MTwFDkD3S6Ox32UPGm6EYfFzMuFyY70h/Iw5aahGOe2ENozs9E36MtGugiSUFS3ewsgBgQ0VVGeE
brRCwuefFCtzFtvexuye/GRIxLRN6kE4I5iQKgRiTMbQt5dD7ffgqVnRCCHEowAPzz6K5w2YBcz5
bMGXfBz1vqCmhWbGo1ugbBkdBk3AWsiiOKheAATJnOQMLGB/5QN0AWrWJhtUXazHQDVwQxolY8+7
UA3xrJhmK2cA1wsEkTlEASk5k7PkmGFHAxCgWHaRdzYAdxB1dv9TyNTA1tPCWHZ8npqxxJTXaSdB
ldTNVa39YlsH8xVPyIKI5yCJ7hB0LOSlbmhL2wChEW7wWI3nZBumkaZfGmPNvV5xjkMpjE0Koqql
yPJoMNrxlSLtpRVY145y2TOEnfeoGbcIF/IvTw9zG6X3fOgovoic2uh/WJoY571aRCliXKEGNwlR
c9O/m+gsWEAfWi3f6XOXOWiItLnTbWWQqgikpQoVrjVnEeKKZRuaNFzH2K7ugQEoCBraRa5GdMPm
uup3YCCdFhnaGI4QrHgmHU9NmzdQSJUSSQ2PjqkMXdnWs61yk8CE++7MJe1TFrJOk0HoALtpSUxz
/MsysmyA7BQFUf0ABDijlTj5CkZRgUjs6mVoZEQ6zTdSaIbUwTxAjUx9H8BKkAdDxOAIWMIuG7Ey
hy1ezDpw4UAsUDqrLchocG4z0pgI/lyk/SFBiMbXsG/taZGh4xw0PiP5VDXHK8uhmX1ga5Qmw4u+
hrBLjg2Ej/RqMqZ3peoxfA8c5akGpAceL4672bpQZJ4warKTPI1RSXLGAPjyOE5o2iO/gFSbF0R+
xUC0RO5HV5TJk8zuEK4MUPOz05mysXCmMgoBiNiBg65IhQNFMVrSbzBRlwr6rFkddRF4kKJPUR5K
GYVuR81m3J0ZnGUbHdMta2vD3FB+jOwd2nADk/Jtm2MIeKmEBax7PeO2cO0gAqxp5yWalRZ6Ff6l
4kjG5Kpqd+G7AyG8Y/4S9v62UgIxXYC/6ptvuIYk8LjqJEdED9biCCRKFz5HiML9fDslmURlScPz
k+5VkeSwzkqR4Gsdth86C/pKNFWhfYR5U5Nq1YbI6N7oRqd26DPZRbappArvS4kBlTCXow67mh0U
Bm6bvrG1i3JQBk4N1my1z/WqkhdVMPslbY5Aa6efvl8zoYz0eaInk7cBQ2ZbYUfVftsAKExaWeMI
0pLMKnLO429hneXtN7ZqEa+HhvsbSQytG645t6f4AG7CB2I5GuN82bbscW20ysBtWguGK4yU7jGv
JSI+iZ2MAu8dG+2x0TYjvAYZAWGB24UFa09Bx9UoD8M44POaMZAKL5mOdi3cwAKhcgCK4HDMxIiG
g26QKq5GQ1rhlZpXzGkGepa9V/cM8TfSV9WPONGZvNR4M8tbzfcT506j0cp5N1dI1Vll2uLOjgVW
6LVqVltvcyQSCB65NfR3dGFTZ5tJywK0alktZ1Od2ADYZrWdUPHkCZDRBPVhuYMR19EuasQ8vvnj
aEabStQCifspScjcnFa8h2bdf/RO0XLThjry/9rUO8i35IN2zcPEN1LIsML5iaPeVdqBwclkAavD
ba1WYuAYQ0I3PUFmiIbhrNCfky1ywxMYfZyBQgejXgFAa2UNM2zYVLXA/U30SKeVYxYGaI1Wr2CT
FeVgLx1SM76WVjYa6xL9Z1w7W7P9kTRS4vhGL6LHUc3OUrpBWuxs7aoDfqYwFdfuRSRGYAlm4sj7
OZoZs2oaKKmbBL2VG1H68SvUEHRU9DYOEKGvsgkAh8AxxgAm/r0y6+nO8m34VX44I+I7Aa9Ecnk2
uOKorFoQEFWBgVJgYbBeFShv+9BofxSNSNL1KIqc/5766QMUvMWkGZR9sonh4L2qwjfeHG2Eo89k
GWvdpBoiWCQBBxUKBKL7gf6YjWZGFoIdnegkvUzMVe8RQqzeo7TET8co8xD6XB0VIMqgE6KlL+MO
CR3AnXjzSjNEy0AZxwhh/sGo8VGzBLKSiCY81Ehw4lLXQqBDAAlxuSVpRylTMXSZ0p600V5U6kGZ
3IlThr+4GTJUcfSkzXZ54xR0GjnHJy/PUvTAyMiwlIkqCptVUKuCC0mxISsW4ZwHXk6a6awi4Rho
ysObUD2onMipTmHEYKYZYrznTcQfIDVaat7TyKvbx1EBIeVlmZUBHdU0Q9lwmpv2Zdw76rCOjSB3
9mFgtB/zXPc5Dt/QymAYTga1EetK4aaWQE+VENgCmlT5ocxsCz1odHSRiBsSM7wnhZHI1qS9jhRw
IXBXDqSBJgsAJwtXyiREchASIhmOodIk3Ux9qlbfkFLK201LHZa8sCDz5gY6UR65jlQWyEo4ZvXO
VgalfjOLAbtUe2qG8HvddXBkNTTDo480QNtvU3QaMB2kzSaRY42BMldy66CRxpqfgehKm3Slh7Si
JWZl75BXndInB8xVwr1Vmv1ly+xq2I++WsTvXJ8pi2SeUKQB6daHZG9kBIp/2UcmUAIUYayiJzms
UUmjrYMeYE+bbFHh1qb5dpR47bKB5mlE9bYhl+9NQ5R3dm1ZOo4CzgiU3ak6cOgJYLlxXaBzxHCm
zkKVFNtCPZqFHjY7MsQ++ih9n7ZELDuZLbS4uTtYfqxg5Gvi4kBDBvUJ2tA1RKi+VHQXcAntvNRQ
O/2mnFJj3Ja2TO+12pnMe6m3gGGRtw7eSAjn2uuZbchd2ksz+MaEYvElyBMt4MsmwZKX0MdOaCFn
shiibQ+YDhXIrjafG4dy6aZEtTlHaTkssmtQrLRGIwiR+zodtZJtbtE2NzoD/dy+ypLkohpqq91G
wFKGnTrmSQjAN8igoAXLwTV3RY582WwtxgjpmBTOOq31wfdKLrnw2QIH6EDZkxkT2kRxyu4baJSG
7D2Ay0E/Ris6VLi5CLnWywCyeCt1Rpz/4UcR5MoSrCZMLZcTlPnue2U9yGZRi+zWlIvkYjaPAfcq
gUpVL5m+ATwjTEErtC39/LqivmUwrhbjhZPTupmTp4p93IHZSkMwcmAeHDmu//63//V//vf7+J/B
z+K2SKegyP+Wd9kttJy2+a+/a/Lvfyv/8Y/3H//1dxO/Kf4jwVUYdLlsTTf48/e3+ygPlv/3f0CC
svKKxHqFTOxG9axddJds29W8Rmj9Qlw4e331dUShnYlo/hlRJEaOKCERx3flncm2xtAqxzIc9Iwb
eO0KrOLaOcQ76ioIU3AmKErVi+pZufj6h5x7cuvP35FXQW5Gy5NTK69Aka6kcfV1hOXd/fu7tS1D
M03VlPbRu63MnibHRATTxwirouFaMzAruzNvVFve2Fdxjt5o5KShqnXEgVsAF82jLf0NFHG/69fV
ZfsGhX9TX6XbYvf142nLG/oq7tEbHEslSIGNwaH0RheF7Q2kZCBjxZYa2J09EF9XTJ8Wes/Wcs/E
FqdiWwLEJsmRocqj2A0NRH2acOVgHO+O+8QDv71O1tkeiZK77syTOqeCQYaTlk5IQyx//mmTiKya
fVWnopXbYNdsk+2wkZt6G2/PPNTJJflXHF39M04/NVlZN8SBbus5L/Fr/Rp5yrrbYGW5VRu33tre
mZAn3+OnkMtu/fRoOamkL53fIdF5ccGl/wAnsxabbENX5fXraCc3hI32LPMA03S0o2AN1CDaNEsw
+92YQYAmtJW/fx3j91/yb6vyU5DliT89kSr9IrPT3x8L+e8rnJ/XiDDv6Nuv43On58mz7FMs/c9Y
iBONQ1/4ywejuvjQd4qnb9N7puOufy7WqcVhqqpwNMFBjQL8n7HyvO8ZeNtUs1fpIy1BxnOZh/js
ukXca695ONVtzj7gqS/2OejRNmvtXLWoSCDkrQePhNT+Jec1jeiN6do38HaMdeLG386eaKdWpamy
2Sg/hKqbRxsu6ystL2uAg8MaW951uJ55s3T0t7ij7Iz9mRVz6vz8FM062nYyReFeNkTzrxZBmVX4
Kjx9V2zxW7+cNhrX0ArPCXB35z7pucBH+yFIy4x8nsD6DRTTDWOf2EXmchU/zSDbPbF80W3+LTxz
ziwf7XiHmJpqOA5IVfCnRx81kaKkhY6mhzPfKuN7KpGbBW1a2BTY/erMy122wFfB7D+XbVFrva+o
BCMVS9e0Jbe+q12LG2NrHNq1etGcOatPbpNPD3e0dJiGoGyssSVhLtAAfy615tzdc3JT/BXi39YL
fSLpg3hZjUgvbEGDev4ejvZ8X73jwmYZq8nNXEYGZ+KeC3u0WnQ7oXOhLW8SWZY2IG+MQCDT1jnz
xU4dap+Wh3V0gKK9o2R+z+M1xqrcZx5khPvwqfcKN/R870ywZW99sTysoxOU8VeKwCCnNZpU+/Qh
W78Dw9qU3869PO3kkfLpoy3r5tO1gNN2UlYTTzXJTbkH6LG23XbaURrtdS/a5MqZ13hmHVrL1/wU
z7HLeY5j4gV64JX0PwrAnGde3rJ3vnp5R1fCiILTP15e67qjG79yHzzE+JJQVzBK1VbjGssOb0Jn
ah06T+eOr3Pr8egYkTOIAet3VpShmV4Wb0E33+UVgh5nHvPcgjw6QoC/yIXYNay6w7yxNtXWvwyv
/VXNkXzuwjt5In9aJUenRzgqVcwUEZkC9UHBnXjIGrejmQqX4vrrpzq9PqAqUR3oBtnqn+ujknTF
sWMF7GS8mCgF5PJMAO3097GkpWk6CmbH5YdWT6KnIYnuwgaz7ov6Rrvod8EWXcUNOIMLsRuencuv
H+r06/sr5NGC9CcTqbCYiqBWcBwEewTZfz2kIHeDM5f26df3V6SjxafjzyjbcKmtJn9TFi3oqd79
+mFO1jem9leMo3UXNEOnlhbrrgRrcUC3YZ3hxHwf/JQgAFeYxa/A1h302IU8eu6OPhv8aCWiptel
g0Nw7cYGXRh4CH9taPR9B7mINkT1AooYiKzcLJnJ2dPy5OsVqqOyeDQh7KMPCUc5kNqS96kHsTbX
GCdcm4ASN6O3ZHy0I2oaKC9n3vfJVOFT0KNvysRzHtOYoEpz8LeUkzBi783LIloNl+13FJQU99x+
P1k7m59iHn1jurJNRuuOu9xZ1ZeaG75HXkhSrW+bxlM3TAoumh/Nrlt//azL1/u3k/tT2KOvOyo2
Okc9YfvNkhL1Oxq52/9GRXny1vsrjnOU2oJvUJxMIY4ES7XS3eCA5NulfgjW49X5hFacPHKE1KWu
2gYJ5tEXhIqILn1EOLQINs3duGu8yVNRE93RFqMMa5/0X8a6Xjt8SDDcO/sGEP0V0pRnXu/p2/7T
Dzn6rGh9l3aT/36/+iZcd98CD/TEg9gg5ARJ4Ey4c4999DXbKdNBKBANhbUKpETUvMbRx9cr5mSn
zvzXI1GU/Xlh0F5vVWXZkktzIH/FM33DpIuXamCz5Sau4rbDuZv39PL55/c01aOUM5n/+T2HNS4T
1GHpJtvWO2ure8nN2SPv5D3/6QmXX/MpZUrqfhycZfWggbKrH8YVyvOHbh8fnP25L3byohKWZTmq
Ydt4wvwZSlP6VC+m5XTFwWGhSfVXmuWVyXzmDZ6KY1s2nXkNFzvLOYqjVDXY3wJ4+AygPJPAGjRM
2VCaVu6/Xh6nDmxHMyXDYFMDc3QUqJNxa4mIfliOvWE2uzWOhP9fEcyj9eenAKfMYREba8rtiF5/
2J0tFk+9rk9PYR6ttyAeUb6eiLF0FBH8XeOog1z5DKnhItvjjLKmUuhjDDtgMZz5VKcaR0KlBS5Q
5TFIy/Q/10TtYHY3FOpSikS7/gEswzrZo+Hx/N9o5iznz9H5TyxpkfpZVOH2USxG3RaovwlA5Krz
lo0FECa6Q/AE8cPwh7aVG7GzLehe8JG87OZckXzqfPwj/rKcPm01o7P0quzmZasxVO7dmIYOCYW2
RlESlyrXefx68Zz4sEJTNYejRNo61No/40Xob8W0IojXB++G7XuTcm/57UfRZ2ea7qdudEKBVDd0
x0SQ7ejRkP0qu1rHT6zvK7dGGptpyoeqLoRhPdnnQt/ZTvpaa+mrHWEhG8ePaZK+YBXgKmG37Wx5
Pcj+59ePf2J3iiWPYlGZjm2Lo5MtxPS+rjoeH2jjZhj8735ZvX8d4vfyPF5SwOiZKApmfcI5eu4R
iSgF2Oxy906edqnRMUPtUi6jHA8Cjb/W92cinnwqAukofTiqaR3t1lkNHb23m2UR9+58iRMN+gyu
cRc9zk/istjkW/Syvo55MqROPmqB/iQ7PVpHHRIMGKETUoXHag3fBJzIryOcumcFh8C/QhydpACH
wshiBEzvEbHAfXsbkTqUHqZ2vEicEv8nfR2hGSgiW6rNpjxuJ2lYUoOtwEGn6d+SwYKnVIKPGXdn
nmvJvf5tfdDmNAilc5UfPZcfWJWTtTDHjcDFb92LdqlLW5WhSe9NLsoBrTd7sTf8OFdMnMiOBArx
/wwsji4OB8wwc2oCl9jIICeDfFUJz8jv9ejMFXUu0tGCVNU0tKyOSHGJcJIKuCQWH6kjNl+/ylMj
zD+e6Gg7j31pa1MLJH1Y15fKpdgubbLYta6h+oJDAUKw0rmr1B2oPnfYafvqzOzy5HH66ZUeXR9m
1KZlbPKgnaG6yBKt+zxxZ/ESnksrTp8qnyIdnSrqHGRIrROp8TQS6WbLTXFruuPaOqCCK1dnC7Ll
3X2xTH+XGJ9uJrupOlHR1aJiIXOHm7WxP0oWKBULKraIqJ7b78u6/yrg8q4/BUx0jBbnkifsXwYP
6eYl7BrXx23qwj59HDb6Acl5yBje+QHSyePs09s9qpdiLfVbhNypPudbqwI6hOzR12v19HH2KcTR
iRnqOA9Yy+P9Y5TSrNMHGp8rdbMyd+U2PHP7nn4gnbTasSwu++OdoWuT3rAgYY+W5Qqk+31V149n
HmlZ3f/+xSwhTMfQEN842uYWVrtmvKzJcD9vjE2zzbBu46YzV+EuQR1hZZyLePrs/Cvi0WOpWA+X
Ps/FLvC3aPBcDN/Rni532bZfq5vsdbocnwp3wmLwzFFzMlFjQvOvZz3a6SBsB2Us/l/k3I0OKcS4
NWJQXr3Fqf3c5E2ce7fLB/60G/SuAgHeE2++mTc4eAaryOt30Ae0C/CA68atLrFyX8cH7DV+1lfG
GmWW812Zc79iOeg//QoJacDPZn4FnHax6q7pP61nOpf4nq/H6/ONi9MXx19v+egM6CZ1bozliprV
HA7Fhw3bzxffzqzbk6vIllI1ueelYRxFUTtEjEAVYqdUAlqY3fAFt/LuLjo4HgyiO/2gee2djvjX
5tyY/1zko3PGLuJ4yCciB4V6nZZolhUCgZvccOup3SRKsf36UU8eA9S9UliOFM7vC/TT9+uyaC7y
gBw81zGWMjWM7Kb11yFOH2wOaT49SsNWj3Pqco5xjFQp15aLAuL3vGufl52huvpPRPLKNYiXM9fu
yZhCJZwJpwY5tKPD1JyaCVA0ZdtyGyKendMOWTLsBq2oPQN4d3o+lz1pS3p0fNp9jnmUt+GdCwnB
IKbctvvsgGYrzclwl938T+An6GP96+mOEzUta6RVxL8riO+Dh7sMw+hgZVw3rrPFkfLnubv+ZB71
OeDRQZ7osR75OgFxKH1vN8OFuhWHaLcMwYPL+cJ3pxuYMTXgF5AvQBO/a7dnFtGpg4biRbeFVLVl
a/550MS4N6C/9PuDLg0HDL+2GTUMNhCHfhs9nLseTx7nQBpsjSIYxN3vrv+njTE4CBNkynI/4kL3
uHQ4ou9o4Ixr/RBiJbK29l8/4KmNiBsrJGKVSYb4fdx/iidDKfsZ8d1VlYtmjz4kqaLudDdfRzmZ
JeqmSXmL2q9N4/fP12grHfTEFsU09P6ahfmPe9UcmttQqsEmgy7gmX3g31YF0jAx1vUulWqLltXQ
+buuqFGsNJv83NV56lD/9KOOG1Zxas6OH/CjMANxUTTa2KgpQkDxyH9IKOGjQRwLvXMb9nRYx5GO
VC1TyqNFDUvaBAgb0qdVHzoMBQqAOnCAzuR1pz4svYR/RTnKSIykU5KgIIpUSvZJazVXPaDO+zMf
9tzDLPvn0/qBcO8oWkgY8wpvvd1w1Znr+GFkuLcelpT8p/Vz+mF9fB315LNZLCRQ05okl/wzqO73
ho1JBbf/mF/YAoC0KNJzL/D0mrV5hzokUoc+8FEUkNcTLj/ciW/KexCsmnXg1Rf4SK8KpPXX54cx
y/V+fJDrnwIeXf8FMskSAcSlgUmDxvneN09tmrhomH79+k5+M56HLpABf/0YRZh2MejyMMb9DyMq
rFvM6pEb9Mz6Ox2EdjNdLWmov9/up4XRoJfQm8v6UxD9V4Z6BxVHgV6rizOBTi4GttI/Ay1//imQ
1gzanOkESspwO7fKZWMWD1+/sNNL4VOMo6VAIlTqZk+Mxgt26CgerHuURFfI7uzDg7EHqP91wJMr
4VO8o5UA4clsOBV5eXgAi3bcV+MhpbJN/e5MxnIqktSXdMW2EUQ47jN3NYr80hpp+iDulkgVxzj/
0up+/F/SrmNJbl1LfhEj6M2Wtlx7o5Y2jFZLTe89v34Sdd/cZqE4xJNmo40iOuuABwfAMZlVWTNs
WnMI3ItkQdEUA/kl6mo0db3SKz7OctCzmJCogOoxVJYr1d1eurW6uIijTJKQ54QAAp3GktW8COpE
QXB4y14hLIzWCZA3VQ+Ro9rDR1XbXWTOr8YrZItc1v1vzRdRLEbDsYznLTqPL30RQyCGolcYKMzA
yseH3Q3EyxgP6NUqxBKDWsfUrzsQ8gOjRkuPjF7L6BB4iqe74QPrpGKZQ53aUDFoDMz74x0NUR6p
eRXArfY3X+trxRQqlOe6ghHQChAkUzbxOzB4Q2IpdX0bZCSn+H2yY5AIe+1te8Nq2matJJ0mAJ1U
hviKlZRQY5mcxsQgzj3pLqtvmFdn8lXo2L74aop46RmzwDUar+DBIz8kmFd7Uw8cqu0VWsUhAHbg
HtLH5Dl9TB3IoDN2OOMjKtQJPYEABgPzxEoIMVX9EZpI299wbWMvTaMCMBloLmMDpgVTtVNHzAz5
CShxNAbM6tV4iUMFYRxkMwasYEhwK3+CkncHDXKXAw80Gk4CW7G3rWItGxWCezkK2iIGmgwRgxki
8EXMuBSz1o0KFlUUgeAig+vHamz6MuR04O7Cz20z1kAwlKAYKDHjNUHXl/EUzaHsh/iugnEg58D8
EvGWDwm9v4DB+AMZpNMklS6XQ2iZqyUVz5ZxqG6gSQbtsOqtCERnG2a1dqepIFXlZdxdJJ1asyKJ
xmY2UCeTvXpvuMqxg56sDVI93Mome/SmI0gp2Pmm1YfoEpcKunVWygnUhgludgueDbBOZ4d51+80
pwY4mPFvA6Tzhx1Yju7V49/VgJY/gArF6hhm4M/GD5AkzFHLmq1C6jBIWHXfNa/XsLo6PqGuI0F7
GaYgZqBD/gEwmqy/qFL5JCol64Amf4MOhZqKKRmR9O8LBrWP+y4rhWxEvMATFyyIu9xV99E+hNSh
JbvyEdJrrMixbtUXIrWXRTUdCyiu4ZJzh+zsY/eIvgHbcMBq5psgfEcDLOvkXA1WSyMpR610cGJL
OSDzExTAbOUYulDiNQe7uW891ldbTTst0Sj3nOoaMlUi0Lid/xB+L9ECSwwcviMPbEH/Mjxk3xg7
ce1AW0JSDtmPmG/tyjMkyQMnxx7MSKMV32Ec3rcjy/CUV0ROzEVgO97oDSPgnB8p/7cXiXS3kyxk
JTRYgN+76XP05FuljXPhMJ7GE0m6lY4WW+q+t9QPKLftdFwnCmxSzG44kO9CzEWxRn5krIm46dlI
XF3uHi7SZl6u8JtIKQXUt5YCuR5k4w2MpYDdnpW7WY3t/24kkSc/Z/Hy4f1SS0aykRQQanQd0eEU
bIw2MJaauOrWSlMxoQMjVcqRfgmjrRJPyfLYBFWSp4LQ0c7OrwbxF2Mhya1vC5Js6IVl4BRvh6wH
JH9o3smAAZo89/0DVLxsBtJ2aBDpRz6I6psh54EkeiBfQwK1e2y8AE+F+dC+Q/gpYbbOsr4aFYxA
zqWLPQlGHESCFSW+7dt+H7QCo9OaBUMFoFzJE4knAagNfs4iri+ZjnEeZnF0O5ijO+HyS+WIArNI
DkbSVDL8AButj+IhVHZd/QgCdOghW4wvxkKkAk8CxvYKewFXjTfxIDrCrj7OnmqKmLiMHeTrvG08
8jmuXJGcUjpGEhU8KS8NlBtwYkByApWf4VvXTqZgfFM4TxYrll2rwWMBRPm8kGaGVBQAEu6kj3rf
eaHru3GKkmXu/F0SUlug0Ydwxo81PwBNxlA69BfQCgsKa9a1cHV3LVAoX9c7jHbF4FQyA+hkBjE4
t0tWVx4LgvLzMgfTWp4DIq3Bbwh1PlnabXvA+um6sILy8SQswhjCceTyN9rNLenkyG5Q290Pe/lb
hLcHy8dZPke5eBUEotIGABwJTQwYiVEps/0EShSgNdo2bvUY/7KNzgWiEplUyoQimRTx3pTd10Jr
giazjwPoPoJKNzMYgOs3Iw29d7KEyU1kni43VF7G3NhJqDjULrgp3MTBJEh97FzDK9zhJ2t2czUM
LtAo9zAUuY1rGe+fvAKRowyKwucSdHVmrkvj9+2lvIJSeVE5d4ZCxwqdB5RhXS7r4KrkQGAfSW9z
5u9K8KQVTWZvw6yN7aAx+WsBKXcU+TKPeBEL2LvtqYV8EFpShN2IYX4oGH/2t9Udv2PlL9Z2mc6r
EoRNddkQ6PqNH+cg4RRKfDR0f6pdCYrpF4ZZa3FdR1eIgmIUKBFE6kvNSaYnBelyk1FbxKD5HYR4
BLBGviETCfUWh9vrA+OMXMsAaTw65RVk+WU8d6ilhAxoNuNF258bFEVLMJsX0rwu2vULq8K+4vea
ACICpD8NHf2nKon/izsNFyYgLavBHYxpqwfoNx9luziRGgnpzGdFkOvvBTA0t6qKgV6+qwleTa+H
JhMB1nLxTcDh1aMlv7Y/2JW7Q5kGem0SksZosjHo26cqzrFs9Cog9A+//JGXx1SuGMHiOjoBQ0M+
FfVXgNATaqMxlLEMCT4oBgi2PESOrKiuPr+q0l0inAZ1v23S+jda4FFbOBrGbhob4E0H9VC6EFzc
9w7pecarwWaNLZIofnmzuDSOcviqGaoA7GdQHMA0g7QjpBHNnl1VWv1OC5soHy/GUoEIH2CSVrv1
68opQWVjNuDx3V68VZfTMI2PKQb0PkgUTt+BEAj97Ei4B9FrL/C/OF9gxIh1CNRMFfCd6fx5Oy+2
kAT9c0GdUPfzm1+hXoJ46O1vbPgCoPZoM2qhCt4ptE0Kqq1m0GrKP7YRVr+GLitwa7T4YLmoKBCJ
4Oj0gSC3UDDx3brOnBBaF9soVwuF9l1UHyD9p6L1mj+nsxYLJRZdm46RAt0bBdJVI7TNZcXZhrgy
hIKgDImM9j8QE38TRJ9S+cuX3rchyAa42CAEAuFSBv0QCr10JUevmwwKuJAemsDCTvjQW+2hBLN3
nvwa2vttrFVzDKwVOpJEQaev+V3WJjxInDB11s9ma0Q2j9LRVOaMW/7VzY6YtIAhH27xYfJUhSgz
ZPFAzT1aPbgzM/nWSDCqzBuM78NCIgYvkNpeaMFJCiQJ126Re50lBdoyrTk2jDT2qq8tTKJiZsXJ
44yqHwRv/eYhEaEaEtaMVWN9HCpS9m2lS4IBaaCmiWyw6R+RaYY0j+Ju+8CaJTKOMiRuBAX/kBvK
YslAU91VsQZLMiSuxPhHqzAmrq/TyPj8SwTq8wsSn0DNELzXvAclPCinQ66T/8TUnJ15ASpgn9G9
8RnfkrG26J7HDHZks8pBa2spg+CTMCNhIoOOoXycVgafw8iqjmwhF8BDCDGjRmB8snN3Hb15sW1R
cgAVjWzQiYHYB+Fd5INDe7Cy9/g03s93ssdb4PIDHUZwqHftIdfMLrX8JxlcQjr6SO9Ytl7f77De
yx9BPaQIV+YchjEiyCG+B6WDZ1jqXbEXTdATPm47z3Vp4hLr3Ka38J7Q7+cIEvEgDT9xO8WGisp7
cQh+G5ieGE7cj9mBUoPHyk6sfU3Ma0i45oGeDZexS5et6jDBSE+LsAWhlvxNHlVriiSbYRqJ5Vff
coFCue3ERQpaA4CCUXNPc4ubwMM8vUfG7f7i6opnFA/VPIiWojfKoGvoUadEk1ZUidXJjYOXBq+P
LHtWYuMFBHVVGUqdkxSxhtaw19r5M1gtf4jgWgzBaUdsIuN8mGc9MrlMyNeg1vECl3JHzGZN4KUH
YyJY52cXZIQ3UCI043fyCgAp4V9kNy/Xkq6uB0ag6q0AQwGoCx5phU887cf4yZ+QGTfLxxYz1tvO
suKRKOeLqqjxmFtEUfbSIyOpCuW0A1sf+Hrtpv6NplGzUlRGeFlHAWmeRFyFp9syxQTifpoP9ZBW
/JX1rVmHrZ1C43nbluunNlk/XEDQ/YV2EkTuS2PAKi5xwwxjik9MYWZk4tTjLCif6OBcQ1fvHiIw
NuutvWYbzBKxmzG8oNI1Tkzt9AYRJrCMcfimlO2xDfj3SJIZS3j92IFxeLyh2RQXRfRlUgd3I4kx
GodFSOU9DQ6otncykt7/7IDcYiXa144+tNAqGN5V8MJHifhyKVupK3mhVROLRwNvdks6WwmZo/ag
HYOD/DxanDffJDbIs3faPbuBf23Ly2A6kUkjL8YCqRAWlXMlxBiPt/pJ9ELlNRffS78/GMHvbZdZ
xQGzAZYVFz3BoMzUwX/MiylwwHxvi4FgQdYDkg7FYVYD1gdcc5Rlwom6FimKXqYcyG+t8S1+5p3k
GLZnHjRSZuQhMfsxvkCxwNk28LoXDm6zRKWCp66DOX5CWsGK9+FztJuPPebZaofEsMJlE+6cb/l0
0FTwUNIM3MzRp0y56ZSEKV4JKdmDhmC3++GmsEDV8FwjLeoUUAwye8d/A99AaEaJlf9gVdmIZ2zh
U6vcZAgz2gj8MHgNpFNlPDAWdM1llgZSC5p1NaQaJADIvgOmNeQCjvpe++GD8BhEi6D6hdSU4OQP
gSuzqqjrHxNPKyRXBIxX0y1QqjKCIjqAtrB0Jx8wcGI1L9wj1HLvsBtfhiMrCqyuJV6/OjLOGPek
4ZraMFIxiaHl1kSeAo6cLmINKK1uCkOQEWkQr5E1uowzygipJ7AcxxZXfh/176J4X2uMtOGqFQsI
6lSQYqWPkgEQbcfZcyRb48hKRK36xAKCCiOxOtR5HwEiP9V7AeKEmLLi0D8AuUSoOR70I1K8Vu2y
OiVWXty4hHwtHhUlA4FTohwSOVYaPUJTMwRZ+eTfJcmPJGVWDtexwPRJZvEJ9cXlh5JAjDl1El73
MjjzHVxNELuSgwIimMhqQbs2W8qrDJEhl8VTQf4wvaFxV0fu8nzI0jyZKg50zJDq5FFAmk9AebXn
PDRlMLpORLJvr3AgIItEDKbz0K90aSAY/UdkZosEnQmqxx3FQ+xJpurJD7hIjO5oV4/GMTlwDsQH
3v2n9oC+1AiUnWhJsXLnv2lpW9vtkoLMnGSgJey6e0qsM3R/SQr65vAmg/CKAMaq6Hf10dlx65Kr
DLNNY2WrXCBSsa3GKIkShSrI7ZrXUD12PeNFvbLbL/4+5URzNLVhrMAivXlFm6M5oNu37lkttyse
gyQ6IafAsl2XJsIEBas5hFyh/tJhAli2KsuHwCaIOAzf4jHueNvj6SBZqD/LNtSjoE3BOCNWNgt+
wZmzAlNI8KZLX5qaGjJXLR9ZEB84P8E8FMDFZyiH4vybLRSBzOIO6qMxs5JwznxRboxBCwxBSKiQ
gF6WCkUhejvzgtciS8b7oToQGuURROCNlT9xln7Kbuqj9pKiUTezM0h033So2TxJjPTcSjxEqRC3
YYgt8vBfKqrPSg0VBchcW+gq23Fp6YSK5giQyOWiD8ZSr7kU3i24apCdy/OUS0kBNHfiEfZqdziN
5RRzH+CTsedbcS9C0husgqOMFkMW4dDaTlnA0umDEsxOPTfqkTXxHeQlb8qacWox7KITP4I6yGPA
A6DSnyT0FlT3MdiAthdv/TP9u3b0e0nPglRNE2CkkFTM48ka+e9x+NxCHHkbiGUM5ZR4X6pJJAFI
RFozBjt+1EDvFQ3O2zAi66tQ+y6v50RoG+BAC4R/zDIM5Sq78Lm+B5HJPr8jTOaSJ70Oopn+NG4G
WwFtmnDDpjNn2Uv+f5FcmstKkGoIM1qx1pg975uDP5nKzIozLHPJ913A9GXIzT5kLaxWUc0uwA1b
eGSsqIg/cRVOvrbXeXxjAYGLsC5P5MtJd8apdaHTYauWgkcoKEjdfMcpZvY8ejm0XG8zDMw3O/kh
fvm7zUYGdGXw0IlXo8ESMhiQ2yP6s9C1hCJ5y+LFWF/JLwTKQTmIHGb8jIMpK34mwn1dvmyv49rr
HRHxC4DyTHWCBkuUwgT1wTBliOeY6PhETmd05pv8gdVhyjKH8j9dUsoK8maRNZbfc2ja1HVgbxu0
7uFf9lCuJ85tX+MciqCFcZJ8iAIbsSlBv3sbZdUODZ+XVJTxAqHuI1JZjxIEzrCfZ8EMOt4Eiaa7
DbEaAxcQ1PmhGyOkWkFTZgk97gQthEi7D679HvCsIbF1F/hCoudX+0rRB1EDElEdKO/mI3J7LyVe
4qo7HdWJ8YHWY+ECjjqDA11N+xpJfRAzlnv+kD3KDmEY5BzFGbwKHBuRVaNYnt3jEhualVtagcuO
hGs3IX3xK0h8WcSPrDdiv4/gJyOuYJJ/woyolRefROmyhfrW9rdcdcoFGLWLB2FC+sGAyV17atLb
tHab9ts2xNrdcmkP8diFPVPTlAoPFg9cqv6RjlDA7VYzCwXnuHoVdzH/IZNxVl4+ly8WODlyRVHX
np1Fcm+gLvWCvqvAGw/k9pgfojv1kfATsHLeZ06ALVzyPRe4rSFkSukjcjROe4JI/F194h3+pfAS
S3iIH/07Htw5UJK4757+i2TV+mb8spra72M7tS06fHCgfZCWjs7jbvOj8mP6Xp+5W0svKxjbZOXV
h7GUL0Rq+08QrDM4simVMDkWBX9qoEcJJTK7hCJ9V4n40JPBeqCsbgo8peHs55Y6amuqcswHdYfr
cWd1ju5l7/qB3FpJqhqvSlBfWNDvQnKO9ZRe3R/IG0FzwjBwjFK4UPmbgirEYd5EkLRvIGLUy46Q
i4xtuOq8Btq0QCBAdqNIHQ7QQR+lvCT3krfhMKG1nj9MDkYSj5wz3aMpd3wNrP4GtGWM42LNfZa4
lPN2ZRD2PYe3QK/rThGjWjJXFmSq0bnxuR0G1lZyiUQ5qtQl2ZyQm1ejgAy7ecZcmJUZDOmTVRCk
W7CGBuhl6OkesKpJEhSpcPqlpybGcOxpnN+27Vg9lJBBAgIqkiiaUJ8K7fTprJOXKik5eYMHsWTC
RpTihfpfMQGtxU8D3TSYMZcxac5Tn2hWY0XoFdg0grW/PkWP3e3wOCOvwzmoZ1jKJxnSFm2ILZc3
rFz42m1iiU19tCZvZ6UnLHVTcZznn+r8wVjMqzkI8HItAahg4g9y2UMDFwCHdi/t1H2y100yaMa6
362mhhZI9PMTzNplXeUkbN31CNMzBtsIFiE2I6ko1kNj3RP//Wr0Y5T3U76POaycDKXVevoNSVNI
Uk6M7buKIqMFAUMyIByjL0ipwPk+5pcjCyKCGKW/U8QOg5Z/s6lkPN11NMiiq4v6Rn3ZcGi3IheS
erL64Ica9aYBnUyGK5B7DX2Ookf1f2HoRm0QLadlgWQaXrscROJ1y68qHNzt8FJUqjnn8+M8QfVe
i6eHUFXcJORBo6iOjDC16vGLX0EFfKVptbgW8CvKpjgpXLxHcyjjMGNBkIVYXBhCMR8MnyQp4+RF
k+7S6nF7JVl/n7rTQSP5Pw+NJo7MgH8qY0bid9XrFLT4yhphuqHrt2LZqWALw0HfqDM06FWvC8Un
zuecv7BDQeIc5G86MmPUp8ghbi1F5OIYGN27H/Gvaac/bEOsHn8LCOpTSA3E5HGfBET5mY0QWopf
+QQbNZgYS7YefhZI1Efp4rYOkgHG+Ln0mviT03LzIZCRne9CkHSG0Lvk+iOECB8NHC9mJMW3We1b
NRTcGcu6/vW+lpW4z8L9imoSoNQLm0v1EwtgqSna0DmWuAcLhfz/AsVvOpWrZ6D0IvI4aWUq0/sw
Jfb291u7FmJw6V8Xoc5iPEQrNeaBokwh1LKROkabi5rexPIJipXmX4DpaDbVIRcJVh5q4QaxqhSt
8BFsVVyuFdkW8OKtxec4Fe/aknUzW13ABRq1gJkqlcLcAi1NThBMt9DTa2r5z22TzqfeVdBdoFAL
OEMqeU5S3KsxHQi9icybvWrfemyeT5Y51C0GbCLtOCowRywDtD1p6pD7lgYOy8j08ynq99uGrbzl
UeRDzJBAbo9Jb3rYImh9dCKGeoVKkPDmf3ZeVVg5mpFeK+vZx0sBA3WCVf2abA0aXIk9CJZSobwf
PBm/tn8J8YrLFb78IdQVKmm6qMoC/BBD/VkZBkRsW4ZfrrxALyGoA7pIqopwK8PWQ4RZ3Cf9QGQu
6ruf2Q3izVN/sGKiZqq8xw/pTfRt277rEErAIeILyn2NsLpdbvS276MuMVQUjAbIvEqYB04bi9Pu
i/h5G2ilV0lAbURSRbR1yiCQpIJ1PI3lrBhchQYb4019n24i8JgR7sHh1D33N+qOXbNY6XnEOIvM
G6jhAlyhheLmqAGZ8ljUeNxPjobuMn0feP6eoBJKPjx4rYFNeHi9WXC4iogykHfGk5Au8U9p2bdQ
Lk9xV4XPSqcZqnhoF3Q1pD/BrJwH/8XU7sq7hoCiUI3IhiQKLXoWgFQoL3IeCnVQcmz3wXSTupiw
h/pfLR/jA+tCfr0vAKdKsBJVNyIPcek36axo5L4HWWWuNGewrE7Rd4bDrJ4O0KaE8xsgHKQbaxIB
3HczOlYt/WZ6JeRmuavvCZXjDP5I5KDQ28m5RIhlG/f666FdDxSHpPtMEJDBvrQsG7Sk13K8qflZ
JWMQr3oH1SJe4hn7fuWLAUjCBQsUoKKKoZRLoGaW0M+t4k4xHCCeiCdNeSRtSqgXYZiHRRezVia9
QKOijCCURhuFuLYSIUzZaqxavYE+UeSUT8HoFFAiP9Rod3M6F8LJZqpZTQiZa9MfIxPU+wYrGpC4
QsVV0tID/UZMT6B5ioo7Za77UyVDLb5xKsjKgxCCtI9kJ+4h3BHZSFZnz1r4uQAkDr240UwDViAV
AYjRrMe2Ow6/kxvDMn4U4Hw8ZfbQWFArh5rZn3dLEt0EdIKi3Y6EIcqdICLbpUkNhshyPPbzaxaA
XCx42nbZ680oCJjVQvsiSUBds9vgotbFepBZ/MRDeP2WyzOGs64gyDJ6jlUeGRNc6KnzP+h6IZka
nLFqVqtO73e+q1egNt2243rroaUaRQ88GSAPiw6sy2/k+9zAtyUOI75CBr/JoWfTPQwGCEK2cVbu
TQBClgm24Fl8RdCoJiPE/wQJjhfq+yQdDrGI1PI4uUoMAQGt+jXwwyHAbFIZBYw3C9nVlONfQFPP
ol4ptAjNOJBi4yaHG26N5pPorkMa1/T9l9z4Q1o7xGZJBX8qdFrIzBt6ni/XFBepJpXnIrTnNr8Z
isdSiNy0rN3tFaX84wqFOtyNNGiHzgCK2vE2x2WWPn38/xCogIG+dcEIpzy06z52RkRjMXncRqAb
oq6MIEYuQkQ7VEo2STACsxEO+pkRI3Oz3keZKTyn9njM7zjLB+cbuXMWT6PHQUUKvRY8eJ3Gl+Sp
+8kqA1OXs6sfRO2HPOS5emhhcztrthKB7aPIPUl7S+bM27ad2nlXSFSUmkQxUfu5DO3eT8ws+ZlE
UPJg5oioE/0KhYoicVoMPbZ1aKf7+B4HS0Yiv7CbWlu5JczXUm2Go41k6A6XioZ1sNOdulfw1IHb
56MaVAQ+lp3xvttJoG/xD+kT6M1Irek3/wQ5wrdZNQu7/C+kOVlrTJ3A4LgbZTEia9wrJp8EdmBk
aEJh7BP6zktZKdDEQxpfd/FUAybdozkozt3EsJubxGts/eMf4uD2sal2oE5n3QlXDVSQuidanZJA
D/uUXV72iZKFtujftoJkluO+E963HXX9Iy5AqE0aQBqp4A2ASJB+Ej9LV4IwaOCAQvh7e0ieJQtd
Gcf5JrKbnyz2zNXtiNs1XksYWdXoHHTGiZzPd4AupMI0xtCUmx5F+spWc1bmfhUKtPOYMtLwCKYr
IYWOJl4/j0N7HGWn6jPX0IfWbEfpOx9kr4wlJcF5cSSdPQai7JiEQ7+JhDfLZdwDD2iFzDPA0j02
JeanUPusbFyMCHMhW9twzbYlHPn/RZiVi1KbIfcW2kKcHOVZvK1LqDNo2UEMUmfbtLVjaQlFBRwN
8yVxh7Szbfgvafa75D63//6qNy4BqJDSCb6C5ngAYE4LOg+1WR3J4dFCnznzin6nPxPpFxUCoE8g
2Bp2rAInPbZy9e2ooKLERqli8i20SY9F7vqvYIDH1f6Abe+Ba0Z2oEXtDRiGiDG6Mnrtjf7I+g0r
2x7UoNgOeC+BgIjuIy4hCajydYN4JuKlO3ZuDaXTnqn/xIKh3aaao7oVAaOVmBfPS68IZ8zyt4yT
cMVlLqyhXCaR0jgUM8CI4ZNW47EEg7adhmUI5TPRnDWR0QMh8nlT7gxHk3KzU4O/gSF0L7oIfUg0
yF5uM7QS8amklTCk+l2nUAURbqeCNUa7assChIrG4lSKsVZWgc0ljcXrBgYmfEtUNMaFffWjLGDI
z1iEjFFMIww1ACaFIl73S0Nj1F98kwUA5VxGFijKEAKgiWuTiwubU2+nJrT+BkWTyVZBfztdVfSH
CPzSShrYbYIJbikUnqKiic1RMxjffnW9IA4qILWAdPf5MbxYrw6EkslQ9fj2Mme28vgQVCrrIF7F
QE0Rb0IdrQ/0ts+arosU0ECh1yH8BeZ0jOYYUNrI38Nd81RCIVfYb68ezXNFYh0U5r4QqY80lxJa
1mQgRqkpZ/YP9X1GyTna95ktu8ZBNNsX1pVm1UgDnSuEv11B7vLS8YK+z0KOQHZaZmX5qVNZ+lZr
CIiP5EuRoUp6nDiDYOwkDlNgV+0pAEHl3Gd/4XUGKq5Qk0S7OMZeL22IS6HR8jHDNH2n7DS5thN1
dg3/D3urz19nAXN1O5LlsI2gCG+PXG9r6m814cy68M0kZA0WrgWdJRL1pJ1Uf0wQoyNbShs7LUaz
9b9FNeMcYIGQS9NiC+E13UulDhD8kuc2wM25Hu46Y2J9HeK01OULk4P/fp1z5XGBk+M21Poalg2k
gfuEk/a+EH50RiqbvVSx9JBZRhFnXIAZKQblay1HrmPgcV1RlVPLx/tibgyGz5FT8sqqM38DqO5B
00vtm7ZK/QHclWiTlYrOGlVtx7d1aPrhaFW9eqcL8eN2cFi1bAFIWZZJY8hlRhHZnPw7Td8i8d6I
GbM8dML2Hw9fYJDfsFg9zm/7JJiBkdb7HNo30G3zxOcJWaMDbsouK3O49pLToEQAEox/FpGKdyXo
3wdFAF70WrwSZr/cRc/cLRR2o31HxEu8/kd5U+22V3INVudxSCnkUocpYQq2T8p4aPk5smt7dlVU
3PyzgmhrqndkjgdEAHfBHTM/S/YT5TGEuw1FE2T7kWCkFhc9oZHfjuBPiff+oYCJqA419mCD7qb2
2J1z61Yu8Cgr+WBAAWc441WhpT2n+9kWIlv5Bk63VDMVb3aGpza3M/Z3XdkcF6ZSV0xNDtpYrlr4
aogMBHS4nCgxqx/tDveP0RLd+lA/8DuUj/bdH+ZxiQtfQFN3z7jzg7H1YXVSv/tGaIbxH+ZwrxCo
0yaPIq2PSxiX5bMlj70lSc8VS474XCzc8BadNKYttmIQjoZaN0ARnlQv2nUBihqqk5/+UZworPYY
EJ2x5o13Q9A31mDNiNyIVbo9y6Vt/QzqJFLVok74FD8j7DD+PYE9pvPkdwmitOVOexlc/Y0/6YUZ
Q8yNNfZNF3T+s9CgGpZlCFfhVnS5BLLKjU3O95EtPoQ+eXrKk5WKJnI+6jskD49Th1Hc9hXpTNHl
TxBAq1BEJmx+qcdqdliLjHCrr99ChXsDbT6DhFK5rT0R/TNSzPFd8Y1oyP75xP2V5VSsl+NK15pg
QKhAtiJwgsnkBNP4CFSTTOkGDkbhB3sCqXnmyIGd3Oeg1NaeGVFyPV59mUzFq64cU1XisPzQsExN
8AzsMGoF5WhSvvMtZlBejxlfcFS44iLf6LkZcL1rfBDlxfGZTFyXToQmuxQzSWQ8VvgVHliZKLo9
4Wq1qWiljvEUQ6oXxFZWeQr82160RWd4Sd3xaFjJSahNvjCr7iA5GOpwMenmstLgK2f7hXdRQSur
40KHjBKWGjmpCUFzFp/7gXURI15zvZe/VpgKXGqUim3bwodFKFGI+s1QMojIGGbQF2ROSvhI6rCQ
xQyC13LWnkFYbhfayHiZkR+6YQj9yszzIC2MAThEg4IQ6kB21BGZlKt0TxztGOegsIjBs9bo/Ug+
S3wq3hWoGGHr6bbw4N81e33H75ijGowtR1+VuVnQqkSAYdFrWxC+IKOzhA/twwi8OsLAL6rZnv+U
ZVad7CcJfBgPmPIEc9HNcGTWEhjecn6rLoxPSziLCBFA8hbt7S4HI2zsZhYuSfndYEvQyeGeg2+M
mMPyICrmBLraZn2OFU9eo9vR1txJNv17wwFv9Xt6299mLvedJaTAMpQKPAKO2YGfYSi0Sq3ch5wJ
S+KLhUAHmDRp+knDZ80T3dTSwJQjh7FwLAgqgrRDOjaGTLaEYg6OX6G0FzgG2EtC1WzfY3QcsKn7
WZhUPNGMVp06jILZaqsfirizK6S5GXYxtvo5di+8sEAyP6xEYAyHBoPgKCo3Ztp57T51Q/tjniyd
NDeEjvBZq5DLZl+jGUbSAzYc/7/bQATNT1nsta5gvCRZCNQ1h8vAewBFbryP2zl7jbqycwdJK/5s
+JyOZXSeB1XP1JjIdo67YS+EgddUvldErHTS/3Fh/PeQOfc9Lj5Y6Psj36PnjgwIvZaosKCO9aa4
0QHMQOjO//RRc0HdFRO/40v6m8k3SDbrxtFA5+xCYaq5qkcAkT31IEK5AmIoLY5x1dTN8T2wQCMc
munhDznXrlaXiiG+XPRGKAKWn0pb898q8HhUlcfYDIzoSPeo8BmfVRoPFLxrVOwBbTf9Tu/Qnu2q
pgEm03t1FzoZaw+S6LS1pFRoQYcT5oxGfNEZEwcQQbJKQ3IGQ3BU/6Cg8LJtJAuNCiqBH+l+mMNP
e2O691EAmSrJkdv2Pm/7t2GuGbQWjCWlhzqMTE0GqYVxev5rCu4KKbQM1gWTscEl6g1V9aLmzzUw
xC7bG2121zThYXvV6Pk82gElKoiEYZPyOGVwWmd2Cj5FwRR+GtCCJ6PIxoMGrkjFEnfQjGEcPKz1
o95FU1qNdTPBJbPuZwIZ2H7OcLV82LaOtYDk/xcxJe6MMECyH4nX8Ynvka7x/3Aq/Z/lM1DQ5yEw
jeZI6rUtcJ3WdwOeuQamK+a8vZUajfWJVpdqgUG5QdeCDb6OYEXv8phWw4xSBAFCwoga7fnOyvG4
++Qgo8IcLWMBU74RSFOBYQcYN4fTkyAPb7mSOJgJ3m9/pbXqBWm/+ncRKV+Y4eN6gR5MvKP+acBM
7woQtWAEloiTZ7kZPbHEJVbD/QKS8gypTYyuJS8BdE3YQRCZYn3I06c4+r1t26oHLnDIEi88sB3z
ODEK4ChNLjiQIwmcMQ6Ywmwsc6hjpEvysuT/WcEQJ9UO+VcLLc6jmyLz4hF5vdLKwfCTcoyjZQ0Y
CgzQwpZEdFrqVNRt/UAO5AQtgoX8HDSdU067WslNDJDY2wu55osLIFo42jBi0YgzAGnqIxeBlwZy
gQw/XIVA6yMSRgZRe6D2WVqWHIZuJoQkHlq3hs/5LhgLREeRod6+bc3qskGtT1BFdFkq5+aJhVsE
RNs5x6CZreQxBlxTC81IalA4YsnttpHWHFBCzyi6D9C4jXL3pQNipDfl6whIXfWRJ3hByH/xdl8C
UDuJi3UhzwnAXH7n4xqlwMwSh7/YRiA/Q/eUCBZStIRfWlEEk6h0Bk6LPhnsqngEgT3Dv1aD0BKC
uq3ojdFCRAAQ4R5P6MIkmygwH1uz6azJbpGtYyVvVp1gYRS1d8oqH9uZ3Mq0CZLKHO/morKrRvWJ
r3PGNl11bR2jJaBlPg+aXK5fNfo9hwsLksLabIvFT3DQ4BbWMbx6zddQDUbbPqh50PVCLWE2RGPf
lDJ8LW+OquE7Bjh6tt15zZAlBLVmXeaXWToDYjDGO0EI9/nY4V5e+382Gnw+1xc4dEaqQEWd58G5
Z7dDvJMD/SBG7aeMUd2/MQdAhF9XkWlqXR1v+nLARIWtFb2lgAxLVmpHGxgxYNW3MV+PKwoPMjiD
tobDRauaeIUkoUEdaA+V2e8k70w9dyLjIrk3/sX1eIlIxVIVTEOdRpRKVLnwqmy+1fvkru9Hlj+s
dXmhh/vLNOqOUoILqo01AJHmMsWtn9CAyJmdV9xw4LThoMyiHMAw4WX3sTOZ8QvrHrvu81/4VHzl
2wi1Qh/4QqK5Wp7dg0Lk6W+c5AuCirAFvmdYFWpkT4gRfgtd+bycHkWVJaTBMoXsvcWhVOaYXZQq
+LwU3JezbLUzS9mChUBdUwyxleaB7N5aFyDTIVqRwnzQrEeIr9WijoogCsUgFvBBBtAtqlbktLMN
8Qwy2MaD6LBrcZtMrZ5J6UQ+NP3aXToiFfxijPblBmjD/oe0K1uSGleiX+QI75ZfvVVV7wvdDbw4
gBm8W94t++vvUTP3UqVylKa5MA8EPUE6pVQqlcs5gYWsp440mvHGk54O5rGQPbgy/6DkfmL4gicE
/zmGTri8/zKW1s/s2vGdXRvlhXRWh6/aBe3Ed06cF4bW6JCWD2Ft7kz09Fd6MAAZuxskAQX/8Eui
BNcxJJ299DZEcbhx43oAW994KCIZyKvEFsWhS6D0ulmrwhatZQhn1ERpp0jwEN7zKpdUEZwDTVYS
TyZUGYIJ+Nf1F6YG2QQkelAKP6YA4eQ4JyzUQW/LZ3VLH733D/nXfvTG+/IrroPLjmRzE3nTCaZa
TcyWCysLTByl1wqoPDmJ5xhPLQQ5SR0Z7U2ly0LczXN4JExwzJUad2tKDMSF8X2OeXI2vGTGEFzW
aHMTj4SIC9wwja0OhLBYC9Z8fXFXtZGsmkwG//mRW4ypNeRgIIT7zbSoVYGGG/cvl9WQrRX/+ZEI
N+vrMaUQYRhlOGpL6M4/BkuTSNnM9QBT5X/7L7jfZtSVEvOGcBlxyD43BzNMAY+qNYCAiwP9Ex8d
NfeL5jsYuPIvayhbRMErGyO4HNUFoutV8ZM6eaiS/udlEZtVNxMj/waf20Z7kOARsxLdVgO/irtA
i8i3+bZBWxUfLw40H70yJfNlCbqtJndyJFIks6iJNhgTjz7MnRGtyFQ/K2EVKmughJw7mgLY1Ote
yt3gI72bSF8Q24Hdb5VN4UTXMWderBAaaPf9qwkyInRmhxrGgBVQvAxoDpKx1mxL5JDCLh59eCsL
pjqONNNYC431nVNGnMTXDbXH5ccUosM/qq/qW5npbB6OI4mC1VZtihwUxnPxgl08I3ECUgDmHjpf
Np9NCz0SI1ho7qprAegt+OpufNBBBpSZxZfLIjb975EIIURQkyaf0g4i1rX2l/pbXd60+WtWqL5G
meTAbQfGR8KE01CZOmBZEgjj8QGq3R4YzU0L553cmLhoQh2dN2gB+QTGTL+6B4kT+SrtApKsqZi0
IW36zyvAoPd0AjuXIuMQlhjH2Qwn7bQV1Dyo+y6PRVF6an07jrKhWJka4lWmM7fAbBCfgyVBOqyf
erV9u2waMj2Ei8xaYpvE3Pqq6u9V74KqORjpn7zJfluEy9U8umXI3IF7m8dw3fJM6gRP6CIAepgk
XS1oggQNuvfx+LeA6AaiR3FSubR0orRDDzbxzuoOSWENNy6i9V3W28vj5UUTztO7KPCWwwNroA0/
Q+iwzUWt6wr4cLoGbDDMDcb7bhqB2a+T5YueM/2xQM5QFg9wf3MU1P2SyhmQAZCF3+KbfdVL1wJ5
eu3ZSbfsDJPpGFdxknslHsd7y+llj6ZteTbYCIiBHJ4hOKY1VnRg9kDebBdkP/R2h6lbylYA1zOk
yY0smSVbKNj7Pxr+lij4KaXImpEWnBC+LgK1Kj+7a/b98tZtWYluGRZASDAiAQM4tcWJNRoblQm3
Y0ubyB3rJXIN/dVsKkkMvi0InM4YGMSdJXL3ZrOyuHMPcwRMY3FdJ+gIQ0dFAxQQR0bd+Z5GObMM
67cs4RAro06qgZs+ur61v9EUSHFfoa7VTJYaWpnm7vqEFQHTDYyBOVSvD8WqO+HllX1vYjr7CsDJ
AGIFZNMYpjldWkJ7cyoMzGfrI7pGjHj4STG5dZtjxC9GO/2Pbhjoz1gFrmudaCAj6Wnil8T8YDLw
lxGBp8O1bA5SIqI7dmUzW3XKsPB6/heAPm7gBGTYY5uGCvwTMF+A3cEV+7nmocx1jcsgYxXaaRyB
Qqb2MIvHQtXprx3Wf1U0Df22aOm3Rzdgbg7EUcKUg5JO1xrpny6v/ZaxweuBwBUQKedsE5OhxfNA
a+rpFaZhcOM1127u2G8q/lqSoNzyCibYf/hEHnpcXf4pR858Wlqrjo2SeqbSky9lz+wY40wOytAK
K9YyAE+eG0eX1dvyt6apA0THgGg4wFOZuZYuSTI36Npti2zxBq2ckrBXAfDq0YICI6VPzRa8M1VP
c0kXypZo4AXhUgH/0DmVhWmUWIZJgUsaLTB1LNk4frOrfrW8RGlc9Ey4tj1Fk+rEMr66zVONU4RL
AygfwBIRVlpdqUlUEzqmU9J52ZDHj8AGf21Zau+oaQATJkGbqz51f+W5O++WeYgl+dstM4d9q7gC
dM7BJpzooq/GqqzwBXAuq0cShtd7Yw7+h3eXc4E7uGUwXW2/R/5HFlXZakkVh9QeawmQFTEjGVe7
LhnH1E+nun5xJ6aE81rXvUQwv05OHRYAYHF/g0jI0S0i0k9Xdasm0zyifk6rJOhs5y+wEN4QNXlO
+gZZ3BIkWqkMtH7DoHQ8YTRTB7go+MkFWzbbLANbC7SlRq1frQb7rHf0ySatHrpkDME0HO8ur++W
IUEYkvwgolGBYS9cqzXI5ezFzHF8UO1WfANc0gtmwFJMrSxtrT2skzr/TJM11jx7LnLTx0N3rHaZ
STIZCceG90DHggHHoYHgFT769CRbJusa5F7hqLQCPqTobQypliiJDpG2mNrfdcUnlS/rv2HFeDbq
GKbHZWzYovdQ+kpJ1Q7M3HM1Kk5QoAJPd6ljtFNwWdC5PaGagmIKcHJAmYS5/VPl0CoBF7LkaBtY
qX7T0eIhifX4ARjEs1c1efzVLRvrnjQt/fA55ThDGIYknHSSEL7qRydooDkSfgyNY6VDpt1cluPt
6Dbl62X1Ni54gNaA8U1XUSaG8xc2L2mZmbgmwgwVfsddKxwZ0Nz36hWblbcYeI00A95RulLP6tW7
EWgMkg/gTS2nBxbuHzEnoJsAPAx4hFM9i5TSLAHCKCD/1mFXdqR71EnrhglgTKKp7EEdkE3Kvhl6
K6oyvb4mFXD6Ln/EuTXhG0AdzVcc09NiRdgunLFsUnxDqajV7LWWluLxVMSDrMLEV1NQVoen0F3k
S8E9YQqb2ic6rh0FdGYzma6nogNcUG6gjp6gkvBhlcBiDkpU8EUhsyJ2QC506ZWE6YiYVju+aVSd
BUZuGBIjtbcUggGBdBjzz4Ypnn1StUXSuQ6aNOy5x8y4okSNEjdeVhPmTel8WHRwTNdmW6Av15o8
Ulu67zDXOJQILKMUIAOgIKKuryTmK+nr/GF14sRrZtp4rmblV6MKwIOaOuGiL1UwZKwE9hEA4xTH
uSd9dZ2Z40s7mM8K5vDRFJ4wTC3EkeIkP5e6LeASKvAtFwrgDIopXCl5rTL7y6oqwDQoam0/1Bjk
WbNkumq4M1Vra/QIK77nY/Oc0/k7QKVHgJaZB5Cm0cDoq9uSGS8TS/3ZsW+rfHjIjOrvvnSjoi56
D8D+GMsHkFaWq49j2j0UvfU2NFMedMbH40NET9hi0L/g2KhiAn4BczlGyxLqaXHdg7ubZW3Yl4SV
HiuS9PmyOW3us4GLHPhPoOkT/a2pl7mTxfDxVqmZoATKAVHarxgJdtwPkm0g1ode+EVAL8qjNMEj
KbjAq9JxESJRiyIMdaNKHZ5VvXv5A5WO5Ahnse6dPK9dyDGn0S+o7aXgSslm2bz2hm85UUfwb/aK
pns7hRjSJ2E75s+VAUKlP1AF9+A74i6/FE99aNqabCYsrr1WfaxWe6clRaDkH4/peLiOxwgiOmAr
2IIUzSCJrWQ467QvQiObv7RN/k3BnxsHfqZwLcmLbNPmfstzhHZIve3ntDfxBpsU7XvqjA5QlgbV
W1RH5sU2vDKiKB0xGsY2DVVIfFcDIFOzEu+BBsOxu3FItdvOUPNdWzr19WqVMtjdLZM4lqefbheo
h8ym5u+PonJ3rmM9ElZ9+rhFIEcBplx00gEtXtgrMozmMthcxGDfdktOAcHngpyglNRXt1X5nxxx
j9DMpnarAieUJNW9o9TB4iY/L6vCz6F4ZzroAEIwhEYgVUxZMZf9s1p1elfH2VfToferooc8N3JZ
Ej+KlyTxWPAo5DLUlnaxjkWzkoe4w8yP4gBMOvUS41s/aNFlYVvW7XBPiggWOCViYJnHg2tWI/yC
1XdXCZluACv7DE/xB46bM5dbgAAFAKMYRi7mqlnFBNegamjTchrV8lwEB7iq8w/2hb07bsCrIlcE
Xl9gDwvntTFQS5kJNNKnge3mpRmCvp7ZYzoSQxKwbS7ekSjhxNJWG6psgaiuw9SNpXuOzg5ZJ0ld
bkkBgLIJRA/E39ikU3tIGEiLlgXG3ZLJi5fPus48C3WBy4awZXUEQSHgB5AXcGzhHsrdZTbRj4ij
WluPTonK4jAu+5wZz62Fm6Kmi0QtcTrmfaPwMEfpFvc5ci/ClVQXYCdXDDhyoEgN1ymg4e+M0uyi
slgY+sELtutSNvrrunx20kHz3c4ddhZPd6nW4vqr3ZkBM1bDX9rSvprN5WeWJuQ6A0aWJFMj7AB4
cU/hj4W1aYCoqToMEM+AM41Yeq0rdJ/hgF7eAbEOCTEmCr0gpIarRHpRBHVmseIiL5O53uzXB8d6
n3Fs3qbOq1/NqLlCujy/VSS325lQHY8NtPlbwJ7DxYNY59S6lnUenbXIc6/62X9Tqmh8LCPy0HSe
tnjZF+t1/dq1nvpReH4uFWUbuFP80s7yBgWw6Ry3VzOvQIGBdQT0sa7us7l+LrX1XhuW3eW1FXcQ
gKGuiv4QAGMh7YUhnVMtR6DeGWwFtmdp91HtOF9dTNGYXSK5wjdW0wGEh8ELAHCqGhHu1Cp2C9LG
CH6bz+PP+VuKXi0CzKLybY6cq+yzHDZEuPlAbgppoBcHeyD4tmA3gmJ0Qp1tWksvWejqqdPytWPj
4aOLx2XwzBK2CrG+4FF1czbyBk3XnukAPjl9bkbQVMoJBAUP9I8qv8UI3jRvjI51iA28/moI8odJ
99q79PN81/rJlfkJx54813cx8Uywnj78fxoK29aVCloQueisn+y/5jFJDq5WAqejAp2J5NLY3rHf
agruHF3fk56akDUYN077ptlv/58uXP5R+EDmBdOMGf79FUSfBkqut0UpKUDJVOCn7UhEGzdaOrcQ
4aSxP6S491bJeZVJEM6rNYGtxui4BAeUcYo93rd9JjFrmb3xnx9rUdKR9XwjlPrLlOs3Bi/sIAWt
VmCaTT+Im3hm3UJU14OdLscQBg4qKSKzubFaDOl0rcS4xEv1TIzgD0APuaqqspReeqNfqWH7mCU+
4N6Zl/l8+Ig3jJLvAD4n3wGvJxEu2TSxJTumKp2qCbLNZg0LFOpSaa88X6Wj2FhUT6yOTRQxkJVg
FW0WQ06SvNF0CrV1euumYceMxPKWupOcKBE96Eyq4B6awlSr1YRivP82673hwLnq3cTjC1r2no1+
8/wqCf5PmxEhEIa46mi6QFt16G+1psDrtgoKKmk5OL8b4d6BdofEmY26tRgBTGx0lNKBFE1jXjdP
AcO0k21InmjbUpDU5Lz1rmEKa2jEOnVQxoV3Tx8ndkOL3I+lBVruFs7MA2Bt/xUi+Na4XdPRRsOh
Z035cMeWbjfkdI/aZn/Qek0SwG7aIpLxmoUeaXQgCid6tkvgkzJopAHlf0oxxKiO4MPTgc2T1aHq
ZrddIYtjxET5L1M8Eiqc77ZzadlNXKibu4d0HNTGZwMpQ6tpLE9bwdU+17odAic2OZi6qviDrmYH
orJpf/meEbuxxE+xhLCgnmZqKiM+Rd1R4jeH9caNQMELUoVoflHCNmi+JZ9yAhwiTlOPIaT5oHww
MH+Pfn6vhjjelgzKBE4P7He1TtdZvmsqTPs6pndZ0+3zfyRGsN2FFQtpOmg6BMnT/NP9AUJTz7hG
NuOOPOd38ADOK7oOJHfg1onBIwmjYcDyB5SjcMvqdCROXiKWLIrmeso6gKQX9p6wRkZouikIpQB0
GxHQSoiP81Ydczet4N5yIJuQuPLHukYJRAYIv3U4eYf2f8UI962jpWprG9BHnQFWlafhBPSPFlDN
4HK7vGFbF9GxJOFk4g2ljaMOSZTYXxdFf9CILOMkWzPhHBoziS2wsyFibLreKzQjajoAvfe1DNRa
7HB+P2ZHyogNhzVQUFlMIWkI0skrHyAtLEFXfM3HYZfPrhVRzAG5wHjz9Kf/ax3FTkRHK515Kvi9
5zpv2TwfUpa/fFQEB5B3dQyHWngziQ8zWq0GCJRK0AKnjfqU0fSxH0j65bKQjQMMKS5KUMhwoKtR
hF2lbqwlhg0pXRCp/qrEX8yQ7lDyYv4c5Iv+xJRnC3gYCh42EudxbounogVbnICSStuYK+hOa4iJ
/SYE6YkTSTTkj6PTmw+NvBi7RSsiGipQajsNZgfdpvqoWGDxuSFXIO7V9sWOz5rrk19eyTzTxi10
Kk2wfhtMjzP+D2Di78hVp8Hjk8DaaaHFvDT8KFgkTgD+LXA684qPbSJlfapbM1qt07qQNvsITm5W
/V07Y5fu0Vuh7qXyNtfySJ7wEAUUf0JSB/LyQ7ZnzyCVB3YQsCmf5LBa5z7RRfMECkzoobAN4GGe
qlbYFQEropp6maPEQd9RF61ebbMHNhmI/UY0W0nshK+VaCfI96guqkEqGn+4uR49ejIyqqvbQqBi
6I+UgXqcDlrQOOkNVdYw7wcHd2kcTlq2x8NO8m7c8GXIACO1AxBDHWRYYraiSad1ZWwAEuWhL/bO
egduTSPqd8wr/PlH+8mk9w3gINDI/S/o4fj9Iqh+LFwsEigORoa1AcL7UE07z7KetPi+jZ8tRC0F
hiory/baqfXS9HYqvdgzpeATZ7RUsGR8AvJ7GI3lUyuCZXWAaZ/TBN0LQzCHhL1UIaiN/Slkr1WP
san6jsG7R7KRjnegn3PNf4sV4pcOHZnr5M6/xCL2dlVvMtm3d2JlTNfVlfkG7LTqYEb0ABomIIsV
D+sr6tJZFryAZlwSOYpTLfxAYxkIEp58rlqzBPdBZzMm9jSlHkCQAvU9z5k+g+/Rw7x4qL7JxuJE
wEpRnlgSWJcCrIsj5A1Bc6j/aqJpD2a0oMFL7l+wZ8rUE7lwTfSx6LkGcfat9bls8FRMwsmjn8kP
/cbcZ5EU6Gnbsv+3nmJDcNWNqtMlEAjL/jncZHtnn11Vvn2I93if3uX79rl6rn3ZFMvWNXC8j2Lb
OHFXrQTnM4bVD9UT2HH3P1a/uZswoyNDQjoPt04sxhbcFsAwZ2K2kETRGusraNCIE+227NwPNu79
MhW0IQHh3tRQQBLumqLVh7SiOKEr3gNRHBefWFr9UCo4rLjuAOXfofJQkofLbnlTvSOpgl8YdZ3W
ec1pccEuonuu3tsUPd2W6ydTIePhfcdYOnMHR9IEd9CnY2FNFXQE3Wq0rtEQe+hxiUCTtOeHsPxm
hO5PwORFjH2jByMsn9TI3Zm6R/bzTfYFubhDG4GfathJEdM2rl70zyMeROMFBjpFosDSrZeuiuGj
80N3qMJp3wZTmPhVVPtSGFuZLMGmXA3c6HU6pl4BEGrw6aYRWKnITo1okEkZCd+rWeeL/lsz4aaf
10GzqQPN2rBofbN400bfoF/65sHt9o7hF3duC1dhA1yWw/m5PsAlPR2IliAVpWm4NGAVbaZ/YDuk
IQ/f8rOv4yO0AFPQeSlBCAvcstJmDf2RHK5oZEEFW2jC+P59yrCIZOCeG2EPhhd+ixMuAFKkqNk5
gIifWfeZTVoILBy/N75ZpazvZdsZ/xYljjM69dy7M1rcEKpWeKkHTcT2gzcGbPXpA99pmW7vmawL
aykOMBrdMFJzgcQhIDtHuWfDwQAZV/WW4EW6Ok9AcfQbG7SwFV5ycZD5S9TclftJv1VQ49jblV9g
nA4zHc9s+t6sHmKCyfYc21vQh463LAusn9lnBVQi1cP0aJq4U+RQj9uh2tG6CU4CZax+THNo0Yda
1M3qk/nKvxZMoTeD+cUp95VtRpN2AKs2Zu7+7HAeiRcyeYAuH5b3mRJzVz5UYXwAEGQA8OMrjOtL
sgXbURl/GeLdBDpNkb4A3e3AHGAw/g5RWePmXmoghxdWOx6aNdWbZjwWuVeiTW8nfUltHrwj2YIT
6q21nlzemMx9sa08/9c8e7zujSv5g2OjQomb9Eig4Iey1U7LaoVAHoIq5msDAjAHaeykD4yfw5Nh
A4BfqiV3H2dH4kgo9wdHr44aD150Er+v8HDDTB/Ei17ZKyH5BpLmYPDQ8vrUlAdbeaE62/X38gBC
uslC9qlD30CPekvq6bv5tUy+r/l43fdeHf2Chu1scLtZN+nyb+LdzfiM2CaoYQHEpYvzg1QtRzsm
FIiAEb2rYc5gAXB9Zx8fwDsc1XVAgU2o/DSlKcTtU3wkWVj4tRqZgViC7/YUIIE58z0ob1QbijNc
rmqkNpOnr8+6p3ryitB25H0kX1h1tW2HulYgPz+MACDlrpdD++VeEWBQ17scRYnTCL+CtyNpwi2W
ly11khQj8tzXj+DrGKP6jg8FSw16M2BDBzVaJjBd4oopUyUBf4tOIYlF8e7r0r3yfJIdLNG48v9+
8VXLbumtWxPiMDKDIg1IZARf0Q1kyByUOLyRpO0bYRooO1pmXY1ua4Zk7fNQsp5bEZLhgnIAIzoY
SRM7jyw7N404zlLPKD8BlgIQ+5+opvnZND4ntL62ZufBrgffNF4tp5Z45a0zcyxbUHadtTI3Xcgu
85uVaOGs3Gv0Bv3Myyqjr+HRxol3AqyXYSB7BhYUzI+811SPvJNeNHOx1NZPEzCy1dWwnyOwUu9l
FA7vScZTMdg4gpQLutQxhiPaTMzavtUmJBjsqYvsur2nOnkGYtAVWmQAmFfvzUz/Ui/mXTZ+SoBc
21qHVh28LnmwzcozZyeI0RNR189acZ26eTh0wA+ubtLiqXT2OiJHqrn+6H6tZjVCQ5rfkl2saog4
LL/HOMGkGD5NTXRuPGcO26mpErrG/dBrwdAbvp0+EODts4oEYNdBc95jqVuy83l22YGHWcWILJAV
MTSEZpzTayApOgxMkbF9v+xSv4yWHHDEQ8hpPKvCZ9K5UR4lCEt+LFB8+CtkiknmQCBQIz/ZCLtx
SjMIRCaWOzxFHkucHZlTFcW3/9QXSlNwFWFMEyBNk6smRAcDQYUYUGXB5QN65hAEYXy9jww3rqje
twUsChBU/lApB6K8Lul0Uw6qRNJ5GC2IEuKxuSNNzCzoNQQsyI1gsEIeOZiBjYzl6sPymp0sbyUV
KviAukQbS+O+CwXhC4cCaUPHr240X/eKZy0PZBmN85om1EQ5AjysYH/TXEu4QRrdaIrKmhow9cyr
D5REv3oqA+rbOXhGQNfmc5JUBooRcJ0kEUH6qn27vKci2Q1aDU8/QTgkLZtS1Y7xCbOv3M80QZKM
89z0fgXPgRvGRQuJ6SthD5QnDzQcew35JV8etJ1dcaffIZ4dcKmDGT6dG8+an3VcALn1orvmz8va
bm7x0YKL58XsAZq8KO/asiBTLGQhOLfKElWrC5AxHibIcHLPgyKAhvKWdJDjAfAAWfDTY9OrJhrm
lmJA4Xr+OV4bD/PVHLKbHjtdgQjEG0s/ffo3FV1uryfuCKVcdNXbvOTFR+oEe16shVqYlh88tBr5
MVW8fJb14JxHXGiUxA3jqgDKhyBHsGBlaSeiT9XPGUOmUfPQ7+rBw1sy6ge4vMaXZWzOrARN96hf
mMAwdU1UjwUXNKV5hUEl8nMCJYgdu57Fvua1I4kFzut3oDZAZRrhFqp3CH2EhZvddGLMAdQrQle/
LQ7DJyOon7MX8C6lvoZGoMxbPk0vSaRJEnNnOwbB2CoCd6BiJN8V1JvjpdIyF4K74sUx78vhRWL/
Z1ciRv5cTH9jBJyz3ogdDG3RJcMyDBAAv0pKz9gPiJHhZ1Dv3bmHj7+r3x8hlmVbHBXYFJMTzTKa
6mJDXo6UrYUWhso3PaTC/0Vt6zwcF2QJi8dJXBXOGYq7sDtYe47PyTmp/sWj9swKBUnC7ZT2i5oj
rZm8JyvcYT+CB4ejIw53QEmYdt3teC9npjr31IJUwSono0YjpAv9WKRFwAQ1EKxiFwFl7nJODk7C
zsIhuQdF1A/DL/dD4TnZv6EOPLNS/iE49piMA4AL/NqpQ0Po7uRD/I/6FWIctzr0ARI1T9x/0nD9
LCV+O8/9Q6aBjnUwkrmImkU/A6cd22498c2t7torivbCAbwS7Sd9L60XbW2voRuYIcXVCNpUwWFT
zFizJZ0Tz36cQzU0wyxMI7QzXuH5CvzL6l6RJqDOQiscRQdBOkZ94NtQDDhdUpXleE/1cYbgRgnK
cgq0sIpSWSr+bOP4cBSgRNB1hwcW2PpOpRjmmFs5Qys1yhoYkG88o/4ucTBnIbDDvRdOO+qOLt+s
UxE9mwq1LlL0DuL1/wq3GTTPFVoDxiBH3iH6F6m7s906lSiW6+3eXTpSQ6L73CCLr4dGMN5i5h/J
NIgE3ERQ+x/P4QlCeVx+FAqPfD6uSyA0+UbgbXREpzXYQP4nlGPFy6LF85ySIFRwcKsz64PS8bV9
ncPugDp6pF3/Euq0iBBVr/RlF7y1YZnHG2oJvq4vNFCjk6QA3a63RoCjukY+aY+sJrg01yigd1Zk
+8b1vI5+/BiDLnG+1fQaEyX21Xhn7a0KS4E/W5ERNFghBxmoOK6CJuTYfs1tGSs7ji6ICDtQ1K9m
QJHiXV9e9JsGXb2/0kTSW2njHJzoJJy2BTg3WjljIfODjXwvxpivGEq0GJVGDcRbPLnBnL35+dZh
2h/pXuBFqGJHUN4bNkD4sIrmLsF1MeBuUnb5lSw8OneTghzhhKu5TVaM2haI5h1vvSkDzGDvQR2z
b3ayIYb3dMxJeCnIEo66s6B9JGkhK71Zo2Sv7acV9b3rZt/e2JG6T6LRR4NTFfHq1hCxucerYb6O
QaUp8TlnQc3ph4geQDGXJbNNfAjn32IHvNsC4MJ6GlgDm539dFnaO4bABbXFEEpz42nQKKTxHCd4
ekE84JVxMN+uiKXiPQFEho0qIpeNpgyUK/htMQOneZc9y17kfDtPvgVDrgZv7bBcDDUhcDx1Q5jT
oWPlgDdlsDsAF7c6kGhVqoQGKf8uiRo/JbRVQpqunXd5Fc5OEARz9Ai8XMEvDWCHU8EA7Vk7MgCJ
ZI2XGhMN9NMYWzJCAZkQQbuZzUlicSFIpiX7hZTUb7S8lajCP1VcQ9TekelEyA8wECGaqdrGVUwX
iFMWmUEEUw0j+766PQAccqo03wGXnz4Pc9HGErnb2v2WK1whiln22QAcEI9jI+0xem6Fs8rML5c3
astCjrXTTzdqnSkqTQxSsmFSQkzkqv7Elh9Yi+/JrMX+kuNoDmVwWeqmbhhKA4CX7TqAFjuV6iy4
lGmGG2Ny697ry9j2lEbpd5elbOp2JEWwD7NHes/kUhxgjfbt313lgpkBqK35zykFTrmMBOws0uBG
DwgrDI+a0EmkHLFop859yrVC7ygd4sihxesKqPfLap0/ZCDH0lQcKzStgalDsEgcYxcIxj3Gy62p
LEJnKjG52FRW/q1JnXQG+k+ugsC5HvTCwxO2/LaWNP3Ul70tAz/Y+BQ+M4mHG5/VwGYK5pOsIOhC
sh2wJKAfMoKlKVm1q924mq8mLVnTiJSmPV6Bb5o0oU70lT5YTotxeKDmJZYso3sWixC0jKOQ77o6
psfPEB+chtZ6xvoKQDK99gVYOdqeY7Q863RKv8cq2ugu78SmPHS44rmM32fP8WFp8yybpsobaIKp
JqMDJpM3NLraBHllV0+oSQMt7rLMcyODKIBboQPVQGOE2OTU66uZ1zXauCZQCfhUax4STTF9m3Wf
/kAQ+uEMpAMwj3sOcsisslwU3B3ouxnM9GUp7NarnU7SA7qhEC8iAXUO9xRH3zz1BWU+MzapaDbp
V7w89H6s33qMrd5gdmz8A1EwDRdJTeQ2HJ3v51FUPgHNb8hKbq1dQ35oDRs92xzoSzMssmLVhlao
3SCxhvofwDfFGqsz1wZZqFl4TVn9XQMpKpiWbgIHjSkr/p37UsxLwZBQzAEMBJzPqVLtqswF093C
m+qquW9VY34ci8X9IEgTsPkIZoswi2+ib90mIvR3y9Qed+O7refdldrYVeVZdYcpX7RPfhDt5pcw
HcHwO4Ap8pOCTvmqjARwZl7mDouvdgA+XJXpOYnzfP9RKye8/oPEJAqKqiaCXKlWtbI2B007YzGK
Umt27awKHoV9LrvzzuMISLKAo4njBNw0VQiHs7nO4sXkkhz4YaNqX9JSfxrs+XlMmxkNNei3u6yb
ROK78z4y9yYG62XSYMo8o3+tK171deLH3T6xdrUui5LO7Z0gv4thHYwIET4+cbpjsW2ltTVRuF6z
vCYAKPhKyexeV/HSSRzgub1zSTwYQ78uIOiFdZwgvNIUSCoJTb5XADZ8j8meLq/dlj4YZCdIYrnI
hogRymgZs7PQvALeVh5RtnfaLAAF+h/s0LEUIUKprKqGo8AOsRiIbn35WmT224JOrD7Wrp2WfP+g
UjwNj6XD+eWjakQQR+I5z2Zdr4DtRe7jWMHAXnNINe3l/xMj7FBdjDWQByBmsEy/KJur2pjB7apL
wrsz8z7VRpxEUksTUFgxoB1J0bu3XZdd5flc/8gmp7htq8X8CvClToYUcWZ9wO9UAQ8C4F9MgZz5
dToPwD+1jMrrwGWIys2dphBZ/uHM9t5lIKJCEgJNAOLNu2pzpuYq1s/srJCNP/Ok9fMkiz68S9AE
bwcTZRIO+np6YhOraABghuVjzveYorcsa67Tqg4uS9laLw05Sw6liEFYcWqQg1xPGCeDLcyLFdVd
HB9cGk+f/0QKVosj7aBjVz/VJW5cUsYjpDQEI+YV+wE6O0nUvamIhWYpzMbwiWEhdiiUQSls6kLE
2uZBlVq9b5vT22U9tnb+HXQF0aSBd50Y2Xd6xzQtw4tZVQsr0FvLXIGxk3Xo3UTA/0GER1Su1He4
c6BpIYJA2Hy6bI1p2dNYFYBBAljh4zjl9h0IhGXlso1zCimoy2Ht0M8rXrF1Y4DVUgGKgU6L5hXN
HnEw1DYQXaox/2Rk9lh51dKSjzshPkKOZ7GJwAivpVPd+m5ogCMMqKA1cZ8KTMlPE7kaFioJKTeV
+y1GvGNZmxgGbVMgoTbjUz+yAwV1BkvWoHebsBhXyXHaNBBEeSawQQHNIzbtlCq1qbJAqw4dvSou
9iQ9lANzZ69elg9HLNw8joRx3Y/iB6SUusTEAC4AfHukBpQdHZFDy5tDQ9jBTSTz65srCUQXwss3
6HUQzrClZ0rRjThgM9C5Mt9U4uwLxoALDagnU0M8t6d26q94rcjIJzYXFQWP96oEIhjhWuyXZYxZ
qnAzbP7Wm2zya1q1/qxmstjl7MHIVxTwtbxVj6CUI6womOyytrWQELQ1V3mriqb8lKHrowcuQDd8
NSdHs//Ay2NGkWMbgcsM45ine4i5Bk1dNBhMTsAcarWkuJ76Ejwbltv+iW26SGBjC9DKIKKethWw
yW29AVoJ1ZMIUIhN2OLdGNhlmf+BVhyaEMiLwOvCyOKpVuqiWKxtAAO8ACJKT9lLX/6HtPPckRtZ
tvUTEaA3f4ss1+pumW7ZP4SkmaH3nk9/vux9cXYViygezcXGQBgIs6MyGZkZZsVa+TPA5Y/3r+Pb
8gbfy6DDZzLyCZ3RkmVPCYuMFjVXV2c79fde7nVPZcbf6+Wx3vt1ruzGXGnOocT76Uzj5ziJ/lAp
4u2OvvwJiw+Y67Fl+Q4/wdT9x2iU2l3sj1sM7GuPm8H7zP8IBSBHvN7PTtUSuB0LCtVFG75n8lX/
VMe1unElr3n/pZXFCY/9KJBqRotg9jDdjMaONUgHJUv+TvQNS2sn+tLSwj9qtYkdSVgKeqXbtXbx
nionwyNp8OO+h6xdWlCMKpxnqgrG8m1rByWuFQlHTOb6pR3RCA8TOXOrOvf31VD/NqrOf7lv8raH
g1NyQ1LC4GvRrhWLv7iWq4iqg2mXXJR1Bjy+q4BpOHrw0GoB1ILxAQmgaIdD+mU+Hmx9BJIlB+bp
/q9Y22G67AyOCrq2G8mU0amqIo7QSYEK8GObJlAajy/JtDm9wlquiu9va/2vmaX3d1ES1jNm7Nof
vMgkAzNHY0PocXUtgKYFFpZiwDLXC5Ixo0LakieX1XgaCmX2OpOWSIIE1tbIsfDx5YJ43VSqdypD
1m/t1IuPpwbNmGQh+UOQVYqx0xu9OEhSz/utNOpOr6x531i1tMsyqclPkzTL+bcxLqqdoRftoe8b
mJv//EuSERJP8OgSBYpTe/GL4BGv+sA0SAqLTnEhoUoOXTUmrj926b9wGsqkwNze4FnLsUlfGwZT
k0APp2Wkuh0l0r9j5JRPYenXf0rFguNYcBfCgwOLJE2w61U1jZ8lSTdmO1+j6hY6JwU+ljxW/8Wb
J/hKgWzL6BUtGaC1eVSKUqMqpkCJf2o65wtPQXq0tGJjPbeYM7EgB8QJSRTF2CVYj340OnSTTEHC
qaUSemu53k9h6TC1XEnyU2DMFvPyjvEhHOXB2JkVMhr7xEFcPZQm5GEYgJceLKvVvzRRWr2rGWd6
D34/2uKTu4VQ8vSLuJFQn698M76k1I4cjHYEbfhD/Fd+tn/GB3kEmQsKfPSqQ3DI/1CAXTyRVxbF
63bhwXTF6LfmEJVLTKi2xW9rSI/3z8gtjPHNBJUTTi7o/OV3lgZfr+aaRYkxJaECqEtwBIyIALZH
mtib+BHx4C6uCfG9/9fe4t4rtSEp0XYuQJCNnv+lckNPPhfn4XU66Z821rZla3FUlCJHEUPY0o/S
7+4Y7DPXP1Xn9uM26cFanMFljjgEYF0IIhfvcutIlSYlE6cSbZnhaSL1vL+YLQMLVyjRToG0nGOv
hyPDw1F0CMJmq8208l5oYiIbmmLK+zSXr/2tTk2nTxWTR2n6MYUnKf0n87/fX8eaw13ZWHyUdtbA
l07YUJ14ft/VevVlSnPr0Gc5aPesl+H4D6eDXBvx15lK5dMsP40qkQD3wpbzr66XkitiFGiJ3YjA
qWjANUpAHjjwUn2W5bQ8mVqbHC0ls49MqwBeMH3JpXaBAK8x0PQYzSlwc3hwXX/QTbcven9PMEFW
MLRb4m1rvw72BnELo1PBO3b9NaLKqUylJ8PRnF5zh0zRzkOKxkzd9lvqTGumSAUQxKOSQfN44b4Q
ccpBLhRt+jL6EkSoyOR68sUpm63RsRU3Bl1IgKALjT9Iia/XZNmQ8BdCQCIJqtDjMv0nNMt/7rvY
SjRON8chhxJ9lpvOR5aNRlm1MCz3VrQb0fMKdYYABdGK3R/um7qd8qRTbdOmAg6qCcC02NiLG9oZ
TamB3J2yhTe50z73us/EzGJ8d4aNrXwwG3drvkkcwsUNSoEbgIF4ivDdhcnUac3KV2FDJ7nrduEg
oKFx/6BZ/mNoyapXFNnXNqH8eX+pa7sq6IFEO443ddnNzMrAH3yBuEGv4XX05RBC0u61Vscv/Cdb
lbU1f6TgaaF5xPgdUdX1tvZ+nbacV9yk+yzpj0oDg0j81/0FrbginRZFqBvYDrXoxT4OZeV0mSFR
QIjsx15V9hRaNzxx5VPhgyq02/Rb2LbFsapsZAbSgcJB5ytOt3OMEenZSm/7YpdWzfhjDDu4cKA4
K78OAEu33gxxlS48haiKjogoUWs3Y2BxYiQOjCxcILbTIiKYMt1i+vVR6zKYr5sORpgxi09ybdpu
akjpv3h/qcEbNGQc2uw3SlGZqfr/UROUlNwmqZufqw5wMSmJW2ZM2dnTM4DqQ+DTI5d782vQbWUl
K37EL7DJmOGj5m1efIAAVYzYj9EzrCZoTLWyfVc3PjzfzbwRxa59aerMAJjfQhtrca9lHNXCrzGU
ifFj2ahOZp/87CPjRGWzc6tM/p4m2uD+uQtfWl2811MIOYHl84GbcHBp9e2kvtgwsbaDtFJEPq6/
sVZcn0RV64uGoI1TMrU1lE0qM6ryS9xsHMYVM2T9pkn0Aa6OFsG1GcfiYStQUdsFQzkrkjvwDPff
cm5uQ/U6G+2vrThEfPrF4XA4ljR0EfwSqknXFpswd/QaCYudmXr1OResJPDqANc6Zgc720nxduy7
ssgrk4tFZqk8ZZKNyWLa+8cM4oP8a7kfgGqb79XDf2a1/0XLDb9nhXTnyVwM8ZsuHqgEUG7dyIga
dPWXKv49Bh91Hoz7brjyNFzZEH9/YUNqRz/TbWw4Ol9uCI5S8bcGi76U/LpvaOWUXRlanDIdEiQp
8tnAvgyqHTOEzS6LhwEsWHUo/PIJBrtnORq/3be68lAw38UtglwAQIdlJySdS4s4ESRhHXVy+6GI
tbRxe2WS5eN9Q7c4d9JgxCdAP9HcISRdOIhJHkblPOSwdbNaeV1gljpklN0EeWJqzHS1RzjbA7mZ
3IH3+OsIW/xTH3bF7CW5032KNXWMdxWw4Ieuy7KPvk8gtHEhrPxIKPdJEmRq3qIjufgIallFUmkC
GxWIbjFtlGvx43CY9//Jq4LQ7fay6yfhRhtl5TMQ9mhoX/GmiUf72suqMJntOh+BqzqpAXtaKNOU
8vVmMDeuhpVjemVokaGEU84hrTEUmLIXB7ar9pNbpPn+/tcW+7S8gBiyA+vB1cqIzyLGQf2m6Avw
tzu5mf+iGD7tKNL9UyYm2Mao9EqpNjY+3e3CaFjb8CibcGNY1Devd7AN8tw0SuTotHhgKCFXwr1R
hOUxH5ATvr+4VVN4M1hp3WAAbrE4ze4G5Bvgt9apblZO/NGowmOhtaf/PzPq9Yp0o4j6yWFFUdR+
6JL5YYKSWfXjP74B2LiL1SzeilEtND3RMNP7Gcl3738fZH0jgtjascXHUe24q6eAHdM0EDN141mj
/VVvNirCt4cI/ReApMDp0NODIeB6w6QSt+qdljhlkADWlfqzEVV/fFCxAS5fBrXAn0uMW+ObulRa
2Jj7CpIO7YMabylz354dTDiWTBMLjAVx1/Uyer8EfjtiohvjoxTaT3Mou80YH2ZfRbav2uBUv33g
FDIRwVlBgQxmmcWNUBgD5HRzho5jbJvurFsnJY/PNFenXWjnf96zurKmLbASTu4naW9hzcjlU23L
j2FW/blDiwRZCMjRa2GK+Xr/pFaT0sjHhDJ0kcvo3atpdhuutvaNLmwswdwq/DCtnpANa7J6cnoF
kchPku0/Tzqj9pa0EYOsODaqtJat0u0Q8qmLV6nn/vSbmMaY39DTH2EgOZMl/6HmFQk+6poXVhZv
kF0Voab2ov1W1J42t56eaa5N+fePr7UrM4vPo8+OGdYhZqLQ3GktyW9Q72r/r/tWVrya2BfFccJu
5TY97GE/KJ0ZK0DbPTn6kHbWzpSn3QDr9X1Lax8HoAozJlSYRMP52t0QeBmLCl/YWYPxSFX/DHP4
hokVb9MuTSxi0MFuzXbIUyoGmjx7RVh/mamcu+o4vihh+lEPjXjD41Yt0iGlgmCLjszC4xK1TGNZ
AvLQzgqSpxNVmNyL6K6lWUvZydkwt/I+EPswFkFLBuHp5fRVl0Q5TG2Yg/rlnOv5IcuGv1Qj3arz
CN+6DktE15c7Dm5OKoFLdcSklCiLNFwNZd8ywxrSkonkxIx2LWt7rgfJeSBGN/fhrGvHKMNf/thX
iIGJsnEV4oYldCsyZT1NMj5kaQeGW011cIZ+xdj/CytUVilooYpG0/naI6sxHiLVpLZKOeDQt/1r
xkTZn6+EYirNMyZmCIKW3VdtLMJIU0HfBNXwDVb0n5FBG/3+OlbO8JWNxYVEPzNOywobjZmKCY3k
Me19pgF962SOwbBhbcUHAbohtA7uhhtjGfrXfWIqccOVnjthd07qodv7zuB/RGM+2Ognr1wZQtkd
Hg+DmsBNYbUPmh59QdxQmq2fStN7UyBvvOorBxgThOA8gzS/dPETLtJW346nsc1YjS5Xyrc2LK0v
g5KV7b6daqvcjSlZgAtLKk3H+x/tbZ+uzxiwUfhnGDYA8s2kzrXl3CmLKM75amofnWazYsqljx8T
TX0NNbQHrLSP3d6J5V0oh6emL/7y7e6bmjE0nMNXm9rKr7KpfxeZ+oULPCdDjCUi4Kl1nY5hOq3w
rZ2aORM4Tht44Kwo3iSZqjtN/fss3NIGWbkwrrZxcbm3fQ/BaMEzomiWts/iJDlAldSfkimhwFgN
2VGSQqZ6NBPO6aybN8KMVUcB3ENTlpgQrNv1XiaaEZq9ULlvJspthymJUuhJtAYJ8/tfTRyl64+m
iDoitVyZOwg1vYWheWjroRSP2GTl/6itzny3k4RfYtbupoqRu5Ei1ycjjw3vvuW1Q859CDZSjMVB
mH9tuR5nEKWOWCL9GDsJHpPhnRKMXu1v0U+trVFMmAE3phvE0bi21JcmVAwhlvzWn0wozFL5NE9D
eohGVTnKESwfCsN3nmQZ8cZpXFvkpenFcypJg5JIHablMjFcvzH/tmL9wFTYoczi/HB/R9cusjda
IkCg4nJZfMsxixxzljDWqcYhtJnvS+q/VCvY3zezup2gGthIMMgQ9yy2M4jVqJl4syNbD7+kZTCe
5hhK115qZ7eRhvi1NEcIYoap+HTf8hJVQbWKwjf9LzEMRiPFXqSsszyqwTDmuqu9D4/t7/ys72OP
6cT2YYh39PeMo5jT1r5rr/cNry7ZJu8Hdy2GtxbJS1dH7TDSTESx3bfAtsZMcLnZrKo/FH8af6hI
Y/8T2Ur1sVINJjr/hXHyWvA+cKXc8N1nppYEqkn9TKsM8zAz5dIiTWOksIC2ZeoWchDvaTJkh0au
Nta99pgYvPW0AqEXuTmjDb+qKGfRlbMyy7XDUT/Eud8NEJt0uV18brtgLF3GKAtr46Vc3L//+dLU
4ojYFFE/X1yAJmX7HIJ2zVVK+zwH8msZxidl0J6HuHjMM5gxbBLlNpHP9zdbOO/FfXhjd3FX6KZg
QWix63Mrxf6Hzt6oI6wvDApOCq+kdMvTkzoyQLweMWG9gKzCTH83lYZ6gq+RsAJOKY2XeSbWyZL+
eH9lKxgFaiMkewCaocKiNnd9buMxa5uupIKdSL3sZsDFnww97D6kcQX+PZO+ATeDzraZ6JPPMjQH
SgOVmh2rh7yyh+/3f81in0XOSesGUB38oAJ1tPi+NBZByUq8O6ZiFS6dmmEfO0O68TXXrl9mJSwK
z9QGb4ZimeNMm/rtdYs/m9HfUvh1ll6mZCuLWTsmDEGqYl6Q0HjZRS5I0ZRq4oQSqo6PaksnZARq
+jHRisnVJEd2W3uUN65hsUMXnvq2g6BZAN/Cesk9vPicqVqGgRSKazi3PqNNciqM9DskcRsv2KqZ
t08FtwEzfOJqvIgniRiMIQ0wE2fFgViFaYkWzeQN51xzBzBGtBpN/rkB5pkhzLAkEmBWrM58R9Ms
+FTCcHC673Rr1ziTYCgBMd9CjW3hdDTH68gs6VzHftPt+9qOjkNvQTs3NMm7vAqMQyVHxqfR6MvP
9y2vQCoIA5BsEbxphMnLF2Qo4riKVNGCCwemYzVJOal++8s24Kilj27vlXT8UUfqO18fjmWjM5Ke
xPUp1cbIDQ1Iwchgvfu/6XbP+UloItFCNlARksXfX3xZWJYGMzaYwmJ6qQ9dpuFNY2/FThr+8Sm8
NrTY9r6f2N+CtauV7zlp9y4cstcUZYpiNP+6v6bbk0j3BrFhMZZCb3yJ9bLlOLf7kpM4ah2Y/zQN
keHtgnKqdjGVDHuHjELm7PpmKrdwV7fOJdIf5tlAk6AJ+cb3drGdOZP+eafhwkk6qdDVGFrw7Fdh
9KLZ87inkmOiqbsr/GBL1XFxQskOiPVkUnFCeN1Bge/6OxZ6KVdFUE27ijaLceTGruQHU52C5MFo
+3KrO7G6xbwjzEWDqKMafm3OsKTQqWq+ZojmmfljsurdoGWebv/K+36jfbACnud7MlwHXJdn4kZ6
LUzbVnurmwyTjMoFLB0/8j4MP8XDLjaTft/4sf+V4W8YEDNoJnalTG9RGYONOtzaUbn8GYstzrW5
kGyNS1Ar/exnCDDb9Iw0iRvvvvvevlcsVxxHWaWTcTN7N6cpCLIe9w3DUNtFCRCsgCDe7YLiPNXj
RpL5lmJdPCGU94BaW2CFCAfY3KW6hW0j1hVlZeYJmGwMfxxCAvMu9vrGdX5mZ/sAM0aFspQGn5fd
uDocOhsbe+O74hfweMFILtBXy4B+muPQCLUJrEBkac+dJOmePslE9cHY/ll29LZY0b/BaTkplCgW
fqtnip75au3Z5RdFP/vla9FuTBcu3OTNBPNoDItBZ0L1ZWHCDM2UR4AielzLp1HWzq1ibMTFS/rZ
GxviN1xcM0Fia63S2LFnghqfdmm/a57jDNI2Jknc3/206/pdnpyNf/4vrL5LhuM36yKaYpbEgURl
WStr9SlP5ESvvY7m8akD7SwII0VJ+qF4FtiPci999HetG0OUjSRi4NUbn3H5kr79BIbxmJERWF6C
kusNCOsejo7MAdN97B91c5ceCqQsx5PuCSrwAQXuk7YxTLy48m5MLr6ranWAUXQp8cqy8tJu2AVz
4Ja+dsplKrpGuLHEmxSBQwEmANw6b7MIGa5XqI9mO0Mqn3npOTgxbHgS4ojbFM1LzMP/W9Z/7Sxc
qc6ijEglSDznJXme4XYsnqKn7uh75cl+gRd3/tz8arcaDGtnhLIkwztwV97OsZdqWMvTLMVeELfy
oz451ql3bMX7o4v0bWkOY+zgg2B0uYFzGDwGSaRkmTfAImRS8q8dRHsYqbT7fsPUMq/CFi1nMqo3
BgCFMdHrz9Wj0BmUYmS5sLpza6GMFTL/OhfZR6e3IGk23FFhcHSaz7UkH2zzUxyc7q/25hYloQND
QkalQG9KgHv9C2qS8Hj0E5JWeYqk12i0nPBdbUNU8msIdGf6+765m0+IOSJoQS6jkREspyviuEnm
ScZcY1PMLf+qjI31LIdSyMKvLSwWpNVlpvkdFoz3jKQ8ZKfgY8T4RubD5yhIabeeoU2D4khe3Kr6
pKp9laeaW3v+k/8xgv7Q9np3nHay93+Rk9zYwiX6Kk4CqTBNFpi16ECDc1SbjbdoGTr9Zw918ATi
Uyk3JWQJNPVYD3Ry5YfoZPzKINgNn80Dp/3DFm/hmv/RKvxfUyKsudi9wWnoqGmYGnha/dcGjj+7
27iDV3fswsYi7NSBuYIHxgZSQLQRXpxhI9F9E+q4ioaE011YWDidGrd1V05iFW9CseWhfnR2w1FI
mVWIBnAJu/Gpdp3vf8oEy6fiHIlBO6iN3gbbr/cv7ic10aeRtXndnqmQ4Rh7EloFw0F7oC60T/fD
KTzeP8Qr/nFtdLHcoGiB5gij6aPQr4Mx9dE5gg/lzd6Ca65sLShNgjyLh5tVLsf7JmC2sjT1uqt/
lF15rykehBLJJ/o7e+eTiUpYsUvCveKWn1pXOhdfN5YqlnL9ZTEPaT9If4hNwLtc76+uVdRfesz3
v4e94ukPmqed4hdxJMzduO+KnUK0AlTb0zZS39uAiU97aXrxOBhpZXRjJ0wfkMYDRGg/xN8J1qA0
jdxo9yrt6z1duT1pfv4wnWz3/tJvTybmGeB8G06CgEf8/cXJpKMBbRdPlkttzfgWVOS+klx3bpQP
4UZxfn2psJfCqghr0W0sz+xxpJmz7k4P2RfkUpCAHz0VQYbkqd1F5wQO1/jZml394EMjGyMYtXWN
i3tm+Z1J/8W7z3wFQtbXq9Xpsfdt2enIkUWeRpdwLl9I1Xd+uNU2W9lXaifQpICcov62jINNUAOj
nCg4tP+oJT9CqijBOP35x7sysjihflKock7dxs3017r62jRnexPlfJtPCBD1xUoWL5+VRhR7e7GS
o9UdQzfZN4VbuPVJ+iz9LNOdeiCi5nj8Tfa31QK8DZ2ujS+rYqPfgIFvMT6gUiLvU0/61O5auKTb
Y3DY4n5Z8Y7LlS7r34jBzIk5YWxUvmRp+W6C2jcMeg/lTO/+qbt9q8SeUm8W/LPkm4vSLBAJbTLE
SdCSRydH47D4/OcG4DYCf0EORFdzYSAlUZanCQP6lO1rP3CD8tt9C2sOfmlhkWXZY6M6qYaFcXhJ
rEMXIaO1EaG8AQwXx5Vw1YFXXtDQUaa/Pq6FVTlO1Dcmrjfs/QfpfXQqPkmH/Fw944cfQy9xG8/e
IS+1M8+Vl7zO+4I7+7k4lK7jld7WO7GyZqrqgIT4aiIDW+xqCzxDaZvWhJ0zewxs2JCd9pOavv7x
zkLCCjyH51dUeharVuCZYGZZNVza+TslqI5lbh/CbgtxdJNEog0grmIeXBp4DPNdb67qN5NpgvJg
c9tzg6KFULyvNzV3V/bsyszijoKRKixhJDYYGnV+KFX3NQ+hyjfUjatwJUC/Xs7immr7sa59Ycd8
st531ttwCzrcj9SKmkfZ286OV24LQXsA6ot6HPiIRUzbyHrZKUlvuHb8EnanpGvciEgp2ururp2C
K0OLD5UPsDl0KR8q+hIf1WN4pDPxKJ1oHB2cQ/TsfMsJVqS9f5DRWtvp7/1dvUOc47nfC5H5bdXF
lcsL8iFQwdxcTH4tGz5TkGptGADTz+Bb9VXNlaJ/7p+AJdW8iHevTCw+ZiOH5iynDYnxb+WABM/v
NvRUlxGLv/1yJ4ZMJepI4c8KvQAv8bitD8Op9Jyt4vLaSqFCJoGnhG5zFK+PSGtHUh42Pr57aB6c
9/GH7JR6QlKXCh5MAUKTbMONV1d+aXJxxejGPITAVHDjj9XP8HXaD8fms9BgKJ6E8EKMLsnv4Vv6
XHwY3oeWm+/jhy0C2jXHvvwJi5sdAGQSIDJluClw/C5oP1mt9pHuVOFCbrI1Gb12PUDLKeoT3GlA
3663uNZzyLxjw3DL7sGk85FmpzDcKgkupXTe/ImKEibEoCIjTddWOp2GfTnyIdvD5PbSg4gkiqP/
wX+NqWKhupa9tO5X9UNKnO88ZAfp+xYrw6orXfyCxaZWszZOc84vqCiZByaCGNmv+4dmbSfFqyG/
TRLSZ75e49xbdhmiiORq1DzrlpG+DlHA6uXPrTCVD0gK+qyVokEQDYnqsw7g+ke1AQTQfIz6jfO/
tlmQdFFBhg4dcMlis6ycJqtsBOiMOD9V+++k3ygVvFVPFoEFeBVolvmH5GtZ6i/hdOq1OjTJRJAt
efLPv2c3+bAtyrl2lC7tiIVeZFcJolFqmCYsJGjcVJo9p9fPwANcM3K+3P8wa6bg4KBvAXgUm9q1
qUaaC2UoQ9VV/Hg8lNDxew1iCi7yaaPXW126dTmKZ2exh+BTwDyDMCDCXEqz0azO8GpfeauGtGfT
DfaoBkJskhyFwpi/QxTrffq0lcJtmV2sE1Limg4nZpPI3zXKWZJKLzd8tzLaXTP8vr+pK47III/g
0gTdBCxcnLmL70dajhBVStWvMHlkq/IQ2N/vW1irfFB1gGIZsioxlb9YT1jnM4gHikr0uEqvfQRp
c1S8+L3pWU/o/T42yJILec/AM7e6eytbiWATpxmmKPrRy/A6neRmHBJWN7iyi91d9IAi/CE+6N/V
13YvtK8mxbXi3bQ1Oru2r4xVvylg0YZfVsTtSoKpois1N7ShsTY+6N3X+9u6choYvmfIEBYCjveN
5q7vNHYvUbua6/jVYUQGafv6uZonhNZj6g73ra3lyNbl4Vucc1lqkqCRAtVFIyna+cETu+kCJnD2
00E91J8YnwuyN73JbX35la/Im4aQhwluS8Fbr300rXxwYbAxI1QoneX4Y17Ju6Ir3utms0u2uotr
j8ylsUU0X4eKE9QFC21a5+Msz0ccG/nZLt+4XdbsUJHmLkPSWL0p1Ew+B7KRRtWVJWdvaYiLV91D
Uxbe/Q+3lgOB2rQgwQVFwCm83junRoSt6wbVjbqweadlYX6EPKl027GwPaODvdMJVbDksdV8zNJW
3XiHVo4BU1s82AyFUt5dztLodTIZ46wq7ihnJxCjp1baGt1aOQhXJhYfLDaqNB9KTIRtmAxuKA3R
+15Sp8dM4UnIAnXauDJXLjSdAUVmxi2FO/Pm09mxIWct1WxaM8pB3Qc/rd9CLAqRomP6rlB3835E
37Z62a4i324nlrlLabGJguYSvcVwQK6IeUa3t+mxBVP2RW+2dMNXbOjUiZmLJYwSQ3fXHtOGvtSG
EgDjtlCSU1oCFxAUYxt+ueL+TAERmTBHyuOznCN22j6c1dBWXLt4qbqnVn+QjQ2my1UTFH7JboSg
1LLBFBSynwfg7dyuL6ERKPviQUucaM9E7uzeP2W3eyYcAWg2GDLcYom5KvpmnodcUl1Ho+XfWDtt
Cyy6thjqQxQzoFeSScavv4omGWkYIGLpJgM3sFQe9Co6TlOyAc0Vh2UZ8pCjINQCqQRJhVjoRTgw
jnnWIyehur6NpqmZMr/ykv6yGcINuPbNrehjbVUCe8MX4hkDCnttDohPDaDUUd0Z2oF+IqZKPivO
n3u0BkaC7IiCJDCqpeRPZviNMsYsquOVHOzPqbVxy629joz80H7WqJOgG7TYNi7UpOhyXqiq3nX7
8PvwJUNiM3gqviGb5mYH5h0eA/7cVMcT1/fye10aFht88b0qXs1YzzBsPo3e7Cnop1rPhPrl8/9B
JHbNyyGnhIHZEVwDS8qRIveDOZZKlXqaEPYeHzWPRX6en8kvUaaTPkiv94/VysNPYUIU7xAPokuz
SPi4hFoz8ive4qRFrnH0X7Sa0eyqGGnkGlLn6UF3um9y5TUhVYcNEuA9cOllOT6Xa9buYDILBncK
zaPKMEmSDoA2/1CLSaTsV6YWq0uqPomioFbdQT+E7auC/KwZ/dSCzdhN/B8tnYRY1KZPQv8RB712
ktGoEynRRsU1B6Rsk19FoewnxBoE3syxwaPW85Pf64dSBsdUbg1wr51xgHWA7kHXiWL3tfXA8Hup
iQas9+aRia5dFU97JdwKuFcCHUofbzg+Ig2GJq7NGFObRkPHxK5+tB/+U+zVD/Vxyz/WesaXdpYO
YuYZWHtG77DjfBOtcZIyL/pLSIOHfwx0Ex5Cd42ixxu+ffHh1Dw1g9ppFNd/Sp7lPXfKQ39K3ynH
6lx44d4HkxgBBdkkRF09BBd2F3vZOHlC96NVKB60h/xR/QeOreTB2Zsv87NypJBQChDKe2PrGl2z
C+6TjiJAVx6fRbDaBZlidEGquDIV4PzVOaAG/TX4/Ds7Fx8QgnaT986/KoFyMsilHBJhYFKL9DS1
RkmCAwJ0w66H+X1XHnq+qfmegPIk9tc5b4Id1i5SE6IbWIcIfm4CyBYK9ijONMAUZ/1B2kEl+E5w
mPbu4CG47aXbKqpr7wTQA4QtmTMnE194EqOmGWNMJms6R8/WQTkFR/9FoFrjveNtlXjXTvylsYX7
6EENFTTKAG6Xfk3FoFT01A4bT4P4wcs77bI2s7g8fXOAT0cnTQvS4QBt587KnjLrMZnKvV1rbpRs
2FspW1MmZ6SXeMQgqDSWixp6s+hipqL6g/nQe92pc53Unb6M5+rI+J3xo/Och/jnBGHwXj1wPA6n
LYzRrdvw9JIvCm0SAtplW8KvQ78aplB3jUB2owwpuGGjYHL75QAK0gZgSkM0xJf5hc20q6qkOrE/
UH2lC3eVkjO9s5FArayDAWWGpKk3EZ0vqzItHOF2KmfUpLvU7Vok+tINCyvruLKwcHd0E7UYDi3D
7fTANbIQrbSzWau7+7HCuhXyf7oVcCssVY8GpTKr1mCoVbFGb8xHJneaXd5tvAIroBIq0eD+CY8h
D7m5LRwg6mOSJDYKbNE/WRwiLPdTTfC9qfMq9a/W+jGogNQT2xuYmcn7bjfFhRsCp1EaYnb9fVwD
gqydBxi43YGxeMPf8syVAJjfSL8MwQ7Q+zeo/bo28s6wIvvtErVepPe6K30NHhK33ufP4fPgibs0
f9q0e3sNMJEnmsiE9wxjLEEo0lSFZaNRfhacZcVD/4FY0Y32lDaMXXMYPBDgbvmkf2qfNmuLt158
bXrhY1RNNI2vb7qC8Nrpd9XH5nN4SNx2DyE+nbMf25rbWyYXd9DcJaMexZjkckDiJvlGn2Lj5Nw+
wVerWoY3lAXSOhWrapPPqtl5moVr9XBsW/PG6dlYzLKb0/eU2kI/Nt06TvcUPc5dGf1xBeB6MYt4
ApEhx5qYCHLr8pWLHTnB9+a0pXq8MpF9bWURQEw1jmmZYsu8uN+Ry746v2LJU35Fx+zcPqfGTvkc
MFC66f1rO4gEBAyoZCpooIj76SL5a2g31mk1WG4kvajpr77eooy5zb/ElDnFeTJ0SN3eTv2FAaWe
EgiKUtuFjNFt0ufJ+FBqhuvk7S5RtuQ6V1ZzZWxxnpIxDyVIT2y3ggHB5x1PpX/u39crCAomYclD
oK8TrLVvsf3FevpIz/WeEgHtAPsoCtjZ39FR32Wv+X56Vx/s/X17K2dJDNxSKTQYF1GXxIYjWlSp
0+m2OyfS3jA+J4p17NpTGm8G7OLgX0dDdH0FQz0jN28z+tee0OV5oMEjbuOCsqs/6R/1TxABQw2Q
JLvgh7MHvosQQLoL3O4l8rZu4dt38Nr64stVvtLWBUOfbmvEpzGwPDmRzhC3ne9v55o3Xi5ycftl
Pq96H7PIREXY6NWQP5jBybbft/bWMPNKhfdqRcai2tZahj/XzFW4Nd10Acsb9uM52odefoq/2Dv/
JH0svOlUvdNe769x1UUJvmgMwNYBldtikVWW1/KsTuzlwTxO+5DHrD+Z58i1jvpjedzieFn9dP81
t1SkrHSrhMENcx0Y0SH+x540zwg3KxCrJ0EUx0QMzZ/i7F8cvAYSYIZs+HTGy7QvnstD8ZS56qv1
UWR14d46e9JmlqWKj3RzKOg5UllEPhmyjmuj5uTIoLtZm3ws0l0h7ZNPzs50K/fcv+sfotfyOfrg
7IdD+6U7q6etQsHakkFOCV0xIXy+DHK1Shm7KVMsV5meo/Toh5Hr1D/VdiNnXosOBacLcBYI1Smo
L7Z2ziTGaybZctNoN+xNEjz7WHqGNx5mj39TdvEhOvqn3PIMKmd/AZh4UTZ+w+08GsPxFHDFFUed
SV3Oo7VGRDO+hCx+cBmi/A6ZwxuYnnkB/1unMgoX7rcYg1fyMdQsxLCxSk8ZusPFq5tGbduNORFn
QzUJ3FDzWSKBbs8IqIPgf2++dl73aDwNnuZaP8ujT2Saf5622mu3jxbOhVy24AeHlmTZPu+plMha
QnM+yUzfRVPdOip9p2yESrenVFiBqZh1wt6zJPdU+2GWtAIDdvFbyb91huSR8m68VqtLIb+FTlpw
jiy7rLA3AisvbHAGTen18/Ci5vPp/u22uo4LE4uHwpJDI8NVfTfv4g/JKOGQNWIbptlL7n1LW4tZ
XKNFrznpiAwd5QGgdCENH3usw39jhPGBt744A7yLGoQ6BNagpI7vptMhtUwvb7b0LFeXcWFhEcAi
Fox4Ctya7jh30U5P5e/M1m6s4n9Iu64luXEk+EWMoDevNG2nx2tkXhijkUQS9N58/SVGcSc2GtfY
0a4i9kURqgZYKBSqsjIvAxWci06lYGiXDpkzNoqsVfUh0/FRSjRitLmDOFCTEFzmDcBiiyTaNZE9
5uDmSzmFIdFCT+sly7VjB7PX81C7VRLeZHMtSs95PoesAW1RdAIpCff5LdAoZJSLGp6gmYCZjCVU
fDBqXXy8poEaLdUlBk0QiAhYSoAFGpnWqMYSHA58fWVKnsss+XACBBtoYqHDqEExT6c7u7pFoZJn
m9IihV5vye7cLt5SGtB53GZ27mmtSDqG53tra8z1acmJoowhrE2ZtOuKegMBhK/XTynPFdYmmG+T
1Oj/hXIkgUylQbeRbDSgzmX9ZRkfrhsSrYUJB1LUabFewlASN45b5M6DlOiC2pnABpsz5lED5cIa
NkI1PulFq7k54EH+v1oIC/Oc0SNb2glGCnyUVBk3RSW//jsTTDyAxI9sjA6+uyWTR2kh0NDVBCGH
eyZR3seMFKKOwiL54tLIcwgGSV7TlF9MJfKhtfNa1yLKCpEZ+sVW56Vv2kzujQRmZu1bZHRvXUG+
o/Yp2LDLdwk9ln9WQ3/GyoxRdRBWMrEanVS1C3bQO0Urby1JOVh6fCLV5i++D4QYQTyCMQ30tc/N
WQtJdQnEUZ6UhlkAjBkQ8cPSCyZTeHuHOh46dkiwKGXWuRXwKplJbGjvVo4QHkogRpLJpqC2KbDC
VpuKpR0ysNxJnmOFblpgzFhDBUUX0RTTOHL+EkD8BwgKYFuMawOTd74YY8gSvWpgRg/BWt+khf5i
D9mt0oDRo2/SMph7cGyGSxUH17/VO4DhwjIly0YjjzY/mRQBCCQLldco8pMX482A8iFek6OX7Ruw
zXuKGwWpp6B9rnjt/ZS70Ef0E+D+p8D5JR7n4LwtsQ2rH8Oc7NSezWGZ4whg2X39q38Beg7MFaAJ
bx9HX0VDUYSz5wy3nVtk7vophiZSP2H51lOVuJTJId+aN+MX54Bm3uZfm2OOxoxL0+gbLBD6brf1
betNR/P5rUSzNPsmas7Sf+val2VOPThd56Witkx7vEdv8URm/7rzcG5HMAyBbgyfDH1CtrwHXKc0
zkWO8RbkSQ0Jn+TRug/1xPFEDTtOvQMgdNBC4xUDYxe0+4tTLVVYJxj+Le4KazcHGNa9Mz7be/3O
dNzm1jnFt3bs5jd6HHTCASr+Qv9YZ/1SKghRJFhfVDzUBzO+iQrjq54635YsFNzSnIgDCjcAtQDe
A+pMZj6bDuXczuyg/YfykbKMnqY968KUmvMox36urNAVr66EtI4pPyms0AcxtI1B9fHQPVVP8aZz
b27KAQN9xO0wlRv0O9rJF0nJ8T/o6gcwyVsLjiyTNPgB0ILwm+cldMOX/BCTzTh57anZQYfRN6td
CpYayOgFosonpyZ+vgFMxFUViFp2Jey3gQboHQowgfE591KUBEbKg+yGR6P3u9SPDyLbnIOJvYdS
AHhZcYGxKCXD7knRNTa+MCRWXXUE6C8XFrS4bkQJ48BzhWcTO8E4p6PdWIWED3xwnshzFLkxBtqd
QNmS1+4F6CsXWh+CeMAps2BTV0aZTS0HZ1ErGUajV/XX/NpiHsH0yxvUda1D5Ok7SdjJf4cVMlHu
zCSTBjh4gULzAyblw3sx8qDv5425kY+i2H2ZRFHuSACEoUlGZcIZQ1XSE2KXZuXbzaOc3Q/m91Jz
3K750Q2CnOPSP9aWAKQ9P5vQQVXsLIOluflRFl8n+cv1sM259M4NMHd+tSCiWwR9s1katkt8q6df
dE31C+v7hBga5pJrkScDA0aSNTyN1e5vzDvgHkC9CABltvBYdXnaO2pU++jWnso5PMnjV90qvLqv
3WWZXavObpOwC4po3snTd1K1wfVfwNlgcC2AcgFgASQ+LNwS/ZCwkSIoHRlKAU4AdfwRhSJViPfL
79wxcepWRpjMonHmukgJjCCbUlH4RNl6B+bW4M186/fvfd+tyEWFNunCV1F9hEjVqFSw2QZ2jIGS
fgHckrZ8szwwXdvtHnO/XYSUDpyjgeYJLWND+BOypIw/YUa8BXZ/wuhMYvQuqe1XVQk3EMza5UP5
Ba2XQhBoeB8QFUD4DsKoCrjj+TrzNo66YpJLH7rHQO80KWgrLe3jx1BTEcwgBUE5zFjNKovMyRJW
SumXKpCV0pjttGZ6uO6JvKMII7Q4jho83kqMl8gTOAvrBkZ+z/8obu3lWyOQN1qA7o3g5F3eCShG
65T5DsB2Kux7vm1ggJYGiDiXfmsdy/Eh0w52KlgQjfCs169NMNc6xBkwCCQPpb+gZzmcInJoiY0p
OKgWV4U3JFvB/vFcTwXJHOWfBuk4K0m7KCapCVRNQTSnbeafyUH1QJHm4Tq4oxx3FFtBtnLniu5w
zlVH9/KPYWYv1dkK4+G3YQUKJXfEz73aJ7fZ7btVT0wGxN1aA9uHzweGQvZG1+OhlkNIAPmL+aMC
t2YcPUbFIZOLjQ0i6K4XCbRzDhliI1YIlktgV9jsHl33yepUqfBnrSRBhhaDN2maIBRzemAQfgZA
wMZRxgyQzBxlknTRnCQ9mpWHMVgGF+P0gJDWW4Dl4l0Iei/nIX/GIMsYyEfIZesQChIk3Jwn8NlP
YCcXosnMqq7AT2iDFIhDTPRHO20Hgk8biSn6mwcpGPAAlrbls+o7WwxlH4pgOpV3aHIIihq8eADc
OthxgZcAjTx7NfWTZk+KmsCfH8bAwl6kXr8htxQlJAnjNs+Jz6wx0SeJF9LVNin9xlc2LWCe0bHd
DrvJG4LlNfcl/y8IzwDeW62PuaFApNC1mk7XtzUpZVyQ0/U9qq74icGJdmem6N+vLkMoDeHD6lhc
T0bykJcjCWSrM3cVlMa/fDwMgU4Ws0hoHkMPhB2vqBfolZcWbHU+ROUD40ZxYz/8od9phwx4WX3n
7C2/DkQBnTNUj+1E7xazXJTll8W/WEY5zcOQ0eujfKGtxXA7Hqo9Bkj94o6+5UwXI7rx7QyCvOzB
PooT8HcAGxPxz34CDVurbS6jRc/LCj9heItetbc5wAxrEO51D9oHukvd1wqWoxXYd9H9EtAPHd6m
fvukfnb8UhBNeCHrN42WAgjNhVL4ktYE02l6CbmJ8hn30Jc4ESFZeF5Fgd94wQECfgFALfK4gmK9
U/gFBoLIcGukT9FfzOba7+jy/xphLpduafV6Cu3CzyCF0tmyB+0K77rLcm4T4CGRdKA3bcEOYyLq
QM3cjWHhq8byQyl1SHNUM4aqrM9G21aeXKlvXSP/hVHoCNBJJwQ4ALbOfQUCva3da9Rd6xYQ6BKU
clGXHcdx+hmV/TFR1JehVAV5HC8rBq0ZxhFR40RPitWAk8DEBL50DK62QSchQXCALjfvzTvbnW/i
hc5Yb6KNkDaL5yhrq8wGl4vU4FqBVVph6XCBoMZi3E7eFDSghGn39Z2YW41TVUGbFK1xVaOU3AhF
5xu8hFnRIP9D1aJ0p03y2N5ichbpP6aiQWaHsSuwc0Zfu0c19eaj8PnPScYomgwfF88qynR+bj2X
wPrbhRN86qFT3QHhCOxdHWKPjlg4HIbA3FRbM3dtTKYQgITd6y793lhgQtGZfSb5TLpSTawlrv3w
m1K6yQ6UZeAGPcTP9D6XPAtMVYF6l0fbdL8ExPUSf7hFOBIEId6tiuwMnVbQTKOOx75OtC6X5gVC
7LgMBn+8HT9RkqzwCTuPAbv8DkAP//rC6b5erBtTX7CKSWaMUZ/vu7EYZAltrfbt8sWAWnSXPTfx
FMy2ILnnuDTe6++C7EBa4KF3bmdO7XpWpLb222qI3aEki1uO9kklTfPxQAHyIRBi0WILZOyYQFFb
kpzo4LvxS9nZq7H2KcnG20kmz+CO7LwEzMuovIiWx7k9UHLFc48ihIBjZ3ITIueLrGVJ7SfK/BJq
+QuZtN31L8X1jbUNZmHjTBQtaeCinQ8BGUphm3vhpgkog5qMkmcspBLifTQq+IaRGqgDAe11/tFQ
rC6VJClqX1XzQ5SUh7i5Ifnj9XXxtm5lhE2hidGmmW2VtQ997txFs+4F3MCCvePcWKDBR1EFlDd4
zbMEypLTGBVIuHC6HWkYvbR2rB7pBPoN/VtXW8lWHYowjjwSGXr1Dd9yrgQBhrtKgGXxUgdXB+Yd
zrdS7fPCdAr8ArWHulOHJ5gqyv95IRTBG2hyNJ4x4cIcZalIssQs4B/DJr3tML9KaWbNryno9Qb0
3CLP3GHgy/+wPIVBGXiQvgLZqVF01fnKKmNsNL0zKl/SXuypdJ32bVG+fNxH1jaY3QslVVIqCTZG
RfrWZu1hLKcf103wfJ2SiiK3x0ouwG5aXk9DmzqVH+YQNszfmhRjV41okJNrhVYbwFX7zklzvlmZ
7TSJJC2Vn2kvUte6sXIXkb8ItcjnUeGCD4Dtg9ksM1WGOrbHyleBdpr1Q7xAZcL8dH27OP1WfHbE
WIydg4EAB+t8JeMSxrVTKLRGabwt774W+xOk2kBeVwSpLSyb0GDD3lRUlACcMGBxvlAyrEisQO9i
rvD8o4QU6XbcxLtKWAjltLfoiv7YYfzZssH6ZOBV5g8YON9TnGl5WvbZRr3P0U5ePOsAWK28afdg
rftMhO1KroeABYoWiNDQZzUmSEFUsNyCZUxSbobuAZJB7iya9+NtJVgPqWItPuCFr7fFlJrxjNuK
biUdJx4xxP8PevKXIGUqyfjHDpPU9VUDjAC1k91MvoQpW3P/m6VShEfmhT7AVOHxACxSKOm5M8Za
GmJgEvWmCEoxkvPdkj8VduXqznYORWGWhlHWD9e26AdcPVorXVHCykwgArIPtzmEKRYMDTcunZEW
dTo5OGBsINhl3ku8FIJ7bstucrtpIqvwc+h+/Mp+OJvlJqZMXZ526sFhmGyBQnanLZjsvfKZVnoi
XwRG5oy/nf8I5qSbUwOJgTxt8AZKHlFmA1/xQ/FdO0KORAO5I+j3YvAXgKPWFzH68p5fIKmkopBI
idE5Yx1IijO9XprfZz6c9tGh24Wb4UBBJSl4dz1wrPTguPKvBzfOZU2xooC0oCQDsXHGndQx7HS9
htlCAtzaOAxzLkhSecncmQnGi1oczFAhMGHcDb59wFW9kR7N+8SrXiBS4GFuVPpxfVG8gg9SYrzw
IGeBEj6L4pzHyW6bZcC9sI2fJ/gRBtB31b6/xUjhvnOl0xRoDfh9um1/V3nZttyJKt+cuEP5QxC9
UWPBzjLuXFThIpdyAapPM/Zs8DZBGBgAncHL294t49e+jU6q+UHZVFBRoOztgBoC/6GlzcLYMbw0
amGUY6vrAngPu9ku4Fp01UYSVAt4bgMbGIjCVASmWZnlpePSxtMSg7g4abZjVt1MVbS//hE5DA22
jUQW4I53ORK2lWzIaa9nnYMqGCjlXbCvHxPPfDIOhpf69efrxi6vIsrljzse2QpUyFiaRRtizmED
IQuf9I5LpK2tY+5qEZDycI2AAQUiZyhaIzc+D3FWa0Lsp0MXS67eZHtwp8H06+jDfGRYycoIkxKB
j7bLmwxGSHiyFHDW6a1rpJYgx+cvBcxSeCtRBlxmKYWa4y6ElJjv6PZNESXPSysdK2EljBOQKYEV
VdSiwhI4Tudb1se5PVsDVqNviwFah24/+cVmOFK8RPYINqj9gCp8iWN1J7poLyXFwA+wts1cBo3S
xb87m5gHfdZjb4K2su98Tg8l8C+Jl73WPm1Qj12AIPZJdCFeVivAToBOMUjlcLyQQJ+vXM0XC0jI
vPTzikK3yvxNIRG0k+pxm+rj5rr7cypi6F6hOI7KPDJLeOe5tRDbX/VSR2+f6aZtXfuVELeO3LF2
022DSWgawSI3qVz5ufHig2i1nOvv/Acw15/epRgNr5HWTBvnzdoUYCQajs2u3eR7adu4WVB9ckS3
xGV6A5u2qoF7Hrw2kGw7X7Qmd2Fp20hvwhOGEd3odgySI51BQmUe94WDEXDFizz7Lr1v75ONEK3H
OUSI0qDVp5xIGC1lDpE2LNlY9AhwGi5GOSg20m10MgLnNPtIssCHXR8VUVDluBWiNsr++jsCyWBs
NuFQNbqGDy0fSO4ZqvsNmSTgR71PHrvXOXGN98xKxIV6eR1SjTUDiETabAIK4nyrMfESNo7ev0Mu
wOpj740tTcNFPFq8HcWxgBWN8hSxw2Sw3aiREeO2124k9VMDTeneskQJDd2j87QYi1lZYXKmDECO
USmhxKU+DL62KTbxBq/BCI6KErkvSmZoiGOsYTAJ0yiA4aDUwQIsQiVWSmMeMl8u3zQZTfQucp0K
snXDbTGLoPYcoBjwFUBZQNEMz3Zkw+cfqtbGCZnTlEGwbfIBbd7p+w4F6b/h7qbCKjh5IFxDzY0t
uEVhr4ak7TK/WFCocSY366NgTA03kkUEXZwH/Jkttu5WN0ul1SlsQdc9WJzeM7Vq04Wh384PlgOQ
MeCqbQbk+jhsrXDw9BYKSX0lGsMX/g6mbBWBUUePZPyO/2Y0O4o0nLwKNW/zKB7o5oV1bDIe+SA0
xGAbm9bERO8nJWkyn3IivfPmIv8lT5B4wbz8E+W0k135uyK5tXCwk3MUz0wzh6ROrVHSdZiekSFa
IPCq0FVtFcFZ5ISzMyvMvZWktjHUE6wQ421YMKKqy66evvbO149fkGeGmPtJXvI+gpQA3PUGya5f
tq61oaj7KkDv+rHbxrf0qqCPUtELjbNEzAVroNOiPQUUa85PpJLLdZrMUuw7XRxM0tcmm910qt02
r93ri+REGgfzdRCIQBsQgDHGkpo644ChJ9BxK9VjNHRu0WgpOuM90B3GEBDkBdcNcnwERFZ4tAAq
ijIu2wLKljpeJoj8+iaE3Kp9qr2ZieDDCUy8A2tWJQxIv7RkGmGiNo5ysrMdSBp2hWAdvE+0Wsd7
nW1lhORqG2dAiPhp9YaXvZvUbTBYVtAktn99xy4sAWhHAYTYMoqDY4mdhmpMnDSuia/kVlVhUqmX
Iz8e8hxEQeqwJDu1l3Nh3LpIlGAVsH7cPiiA07L7uQvKBfLUuZXRCNyMLz1mP6iykXVQobAmusHp
P3V22zGmGB/Una7s2xymNAVXQnqq5afrOygywBxkXZLGvm5goNImt6nfOpEWxyVWi1kC82YZ9dSI
MggD+MqTeZKyzQDuCUhqSm7hp9/ocPvcHQAgBv46cXOfHIqtaJBftEYm27KNKanGHr9AVg8KCIbN
JRZ4/CUC632R0J0HSzE00ljZpk4uayuPzAQduuZmfLGO05HCaLRf4534HqO/99Ip/hhTz/0P2q5N
NhEY01r1Va9Vb3KSTUIwjlDaIIRQ981Y/IWb4PGFFgllZLgA6yYRsdt0aoi/LP0tYsjBkGdBDeUi
NGELVQBLwGmLwUPQaZyvqu7SFONyMTSqmwqagY1nlTO0VkUMzdyQsTLDHF4niSdStwkiYBdutGJ5
0XMSqFXod6rI9fkrAsslHlWAK7LFxH4I59oxIwxQ5LViHp05bVE7jmyiHccFKhkfrk9jB4Eep5zD
oG1AJ/B8BwEhQIupRDScIdncA5I3HKpbguq0GDPC20XwnVBFLSpppTOmCjTUW1RvE7/ppSIPapmg
v+WVeV6RHh8NCkCbSR3raXM9WnE9H09TR8W8OKDjzEmW+tEKowhm06yV7lRjstHKVRtvrGf5mA+q
86vso+hGsnry/brlyxc53dz3a5mOqAIxcb65WUPAK94oOM1P9oO2yQPMHQw7HQ1WcCdu62faBRBB
83m7TKnnMPEDVfMLiEarlHY5hBAEKSLbnTBn6dgYN7SlTVf/vL48nqvqCubxIJpIx3+Yw7eQRQn1
aUKIVCZlk2fyQwv6HMx42ffXDV2WsLCPa0vM+YukcCwL0Ge+5+ApuJteKPIQoD9k4cqj7mKUw9zk
mANwiVCChBumdRD5gUkXTCBY7vlHNO24dyCQmaB1SUGHeOsfICzRudZW9VF4F30//q7+MUf/fpUI
4exMkk2wq332lErWoZ/C7WRYgkPBu97Wi6JetLLS1Vmsz8iE/FgpPid5c0JDW6TtfZEL06+GYjpw
WiAkNFj+pkLOtDKG9/n10rt682TY32279oYBuA1bRKEnMMayN9mYZtRlUNr74G7zyhrtQ0z2hV/L
7guZK++6P/I2D9SnYNsxMQiAHsn55oHfR8qrBZ+ogwZdEEaGtDeRLAg+0WXTB/u3MsNOhCtGBxCK
CTPq7Cl6UO1p+1B5NFp3fAPLq3wDAiO/FMQsXvigvBqA8eBYQ8SZWZupLwDywDH6xHT75BDms2/J
LWYjBZV8kSEmLEM1Ik1rc0ASGQ8P2nIEfWNWZScdAqfXv9Zli57u4yr1ZkoGrTVl8lIjlUsRNurb
GUxmfYBK9DC8IwfNfROk99CRjH2wcqEA5SdCjCb1iMvs60/2z2RfS09mc45pNnlAFxhjB5D5/Se0
9DTkXrPDhGTN6NLRnGAHta1f1X7+thwpUdvkaZkrx64Y2M/9inhKgWoPV+sF4rWc0qK00N/2xyTe
ohbrLtaTpqh+soiiCS8uGitL9JesItaQ1E5ZyrBkhKfKsFxr+AZkanDdV0RGGO+fcwIZdgtGohhD
rJBVq0Flirf7dSuXbTnqkau1ML6fjXaf9HTX7Ew7TXP0mGvkoKGIV82Y/YrM2sVoxoO8jNBMapPY
g2rI5+s/gRvCVr+ACWFFkkhV3tDv5jw1VeqajSCxFOwkG4/rue2cClg5X+8W9PvncTej9tL1oeAF
IFgIq4tQW3U8ViPsLCaQevGLZn+5vlPc+3/1sRzm7IaJ3Hd1ga1qQX1oog2ej3v1a79ZArw8q80s
pESn/+DFIf7zbdi8ChoWOXFSGCx/QWsEiJtupz71PiBEiEwiqjNujrpeHt3g1bnKCaJw3lJPgM69
jpk21MSin9otnqKKXwO2hNa+5aYiNWvud0NmgBQBnK1gcTo3q5ulUlcpUuNMh9aDgjaZJPBAkQVm
YZo2p2jhUwtV+zpn5DlxPtzCpecYo6GUHAbgOba1mqaNPpF2oYlA5uqhg/fg5CnRvzXDhAsStVBv
i7CSJm5Sl+jJHZLxo9NEgjybe2ZXy2GCwtTmQ09U3B6Y3XRz48kkn9ri4fpxor+VdW5kTZRIB/x9
Nks6IRlGNKvqSPy4Colrl85wTOYuLdwlHNOHvFD6fV+nau2OXWyI2k68Ba6NM3cIGG8syhJM/CQZ
/Lz4bmtkp+Sv11coMsLcIao1J5ZZDMQfmyHbdH0q7yPSFwZoyrI49D9uDFw+eFriHGEKgHlTz1KS
oiYxEd+KDG8e58jvRoDa6k6Eu+atCqBosOOhAYlhTSaJMufcWqxwIb5qHuX0VtEH17RERWCRESbU
Rt0oZzlSBx9H7Zs1ayd5QEsgqSf3+q7xQsN6MUzwmRyntONcRmWqjLzJ+hq1z9cNiBbCxJ5xSVup
cbCQIc0OsWQEo0lcA4Iv183wsq/1OujPWMXuTkr1Yk6xDjzQ3SRJg0V57h2AVcZWkLKIFsScnEGq
rHCSYWkcEhDkju5Qg09f+f7v1sMcnX40mwJ6sMTPmtxxIyKXriQZ36QEuD0pE2QO/M3DQC46Q6hO
6owTDHmHFGxqiU9K+waPvZsoM7453fitDBdRl4b+cDbqAZMIGLdN6QrZp5xcTF1CQCLny+MCFPdb
N+8HbWMnR0P98OgA7qS1KeagZgXOjobamj+Mjo+uFxCJ5fb6Z+IeH92BnjxaXKDyYoLOAAGxErJR
iAXFvVm2gZGLBN557yV0z/9ngVlEayt1UkewQIftqd75uAGERYje5nr1ygwTb7opNmezVhFvrO9F
czeWxJ9EUr3cZ/x6LYyfgadg7AlmjLCWlkqkQDQXNHVuuW/3EXrH4jeZ0CITfew6TnFZaOR92BoV
lzJyp8IN98ABb9FywgvUL7ai4XZunrxeJxOMNAkjoBBhxc2+b1/UoN5She3Fm2/+CQEQ/0D9cRAm
HsUmaIDrkW5qOqpbSV/ap94uQA0edgUAOBV41ozBGv3rji/yFyY+leheL70Mf+nCT730w7S/h8I7
kJuQr/eRyfaUQh2aZMA+hp+WzRwM++rOuU0MjBSCK4pgqjlDAQMjQdeXdgmseI8bf3aUSf46o1xQ
6IVZ6IY+T0AJYhwo3Edb51TdxkhedrEgiojclA2KZl6WaPHhG6JIDeKaKD797kCkN1m7kcODuikx
LittBAulh/oyFv9voSyHzJRnRSnjwQ0Ygn2gClfK9p0kx039zMsE9yb/a2IIBdgDyMI47Eiwpcb1
DMU3LHK+NXpP9WJPLz06I6s/G1tN+xp5/6TXwg3RK7PM+WhmUA+MGhKQ3sI4sHrKMUZ5fR+5Z2Fl
gTkLKpGa3ymOLTWuTADaUJ+hSS+oEorWwRwGQpZOdkrcZn0SuaS9HUPRVSOywPi9NTWyE9L7Uh+T
zSCFp74RNtm4Lvdnr9hiCJRFFnDiwgmGjezli0sLuZ3bf9F+ZUHyJIrE3MRmZY25POM8MSNnxorK
agniUNsVevJgN/JXwxlf/pUTsLUR0MpO0KqGm2kADFaZeRzr5rayoaJ83Q7/clmtiblEC7xIcoMm
1I0/B2pAcGzl0U28eaME8i4U8U0KnIJl2VBSySARfSCkSuUtFXpNZSaIQyITzHWZ1zHGqhaYyPD4
1dXItSvB2RGcUIeJAeZijBFejshpzHSPir8ndd8LS1Az+D9fxpTB8005eNk5ETtBvbTEtDFQxzPK
Y2STDyCxAbtNUG2Nr9D/FXgC9d6L8E3Z8cAUpIGjk/WESKnQtMZZCk8N5v6lx1Jyp3fR1XmXfljT
gF6KK2P0I64eWEphx8DJwhhGgl2CRqptLwI/4F+8KxuMI0hFpvU6wX2kbvU8oKJdy/cOSJDlYBwm
tHl2QtoAmp9f20LGMaTSHK2pg2Oo23AL395Ge2dLcP/9DRJpvX3MHVHKk5VXPbZPS2RvaTQ3E8U6
bmt4bYK5IGolNEijwMQ8e1m2mb50sZ/sACusgc+cvOgeSSDpbmYfxVMhrpB/wv74InN3NI2Gt/1I
z3CWe2b16pQE8vEiioLrVjCCee6ElR1pkUHf3rKMMpl1KhEs+vmn4FzRc/P/nQJzdOdWIquPnfdb
A0grvFHAIYHKM/bSi81jvOtOmWc9XzfJfeT9z/GhYHJucQqdVq0XfDqlCY8LJCnaZvA79P8wsO71
YbGrFimFQt+8u26Xuje7UlAvQL0SXSsHMzbndpMqzYHhTJGD5YNbKt9j5y3BjUWW1+t2qHdf2KFk
1ypUhcAkwLhmOcdjqVhqgobB0LsQTZ63qOxP23KYIVEdG28qFh9ct8nNN4ExBPYciAzgQqkzrSKW
LvfVSDQNraVCPWjlmPnLZEpeNYyYvFZpEiVF/RFsa9a9I1njjd6MeJ91hhbYENcIrLJqHvpEWbzO
rkSgA+7GA5kClKpFdYCYDQnb2Joq6GmgvNNkFviGs/k0T6l0A5aDaF8lQyckp+VlXpiOxgwjtJ6h
Rsx4NTB8elhmwCBQbpz2sd1KgQ6MHeihfPUoGnfiXelrY4xDk6iIh9kGBqHoomHTJq2B2a7CuLv+
ibm7aAIahj+ANJlM0JmLolpmDQ2bOZEOPeSI3KTIbsw6v1NyIUiRv6T/GbOY2BMtdr2YOYyF0IsP
rdS1hEp03E+ExAGQN0oMwH6isIz1Vh6wa1HtJZSPz4OiOUSq9rIPMsCtiLmLF01BTgLEJSREbXDf
nR+Q1qmlUZdQ6Qnz5putF9+zEJMTpWw9Xv9MXDuqjKF51NuAu2Q8b+56yA+3FbLwNAQG620cVPA9
/7xuhJ4YNsSA3xaiTygrArzH3OSGlWWNMRbITwrNq7K7GSz+FVSAbf1HVx8zZXPd3OU8H/KhtT3m
QpcjvYq0AfbUfDt9MQ89bgjHK2/C2C1vLKCaISHY35i7eae5olkvlbujq8Uy4cOyRmXSCxg3XKDc
P9mnBjCsDbgc/RHADpo4ldvhKGOQ39Xf4hdQfs2NL/vpxoEGmGAjeOcC4RX7DhEQvOvpb12FWWi4
TRHJJbSd78qX9tXa0Xk3UG+BBepNCaiS9F81ajHiBr4tAI+APGL23urNNh5rRE9Mvvjjo/V75dva
a763PsbdwEb6FH8SrJN3ONdGmT3PoRIJ5mIYHb3Zo9Mvy9FG+XLevKf3++vWuJtqIaYBgIT7mQWM
KXphFmmU4SnuVJBc/qVCgvy6Ba4L/bHAPsSl0p7tpMfVrzYbOrE0Kwb4dnPRMREshAUlpLXphEkD
M/Jh2KspFCe99Gf1uYEatnJSfsoIcKWniFRDefkGXmD/3T72Md7Zka60KqyGtblP2+G27Bfc5WAk
0ZEPx7rAN/jmkL9BOQBSmxpzD6XVPI9OBnOzLLlj8ykpJDeaaoBVXrR4ErgG/8MBf0lJ5+D+9O9X
581p6ixSVbgGiDs8p1b8ERXQ2UgF55r/4f6YYeLpkkyKEk0wk5bjF6XNfWWsXq674KUeAI2heLf+
dynMOa5IE8Xv6ae+HW5a+SRDzNozgRvYWUF8W+peI+/63JMO+ebjI8KMbeY4I3rnw5jl9DjLHtiE
FV/baSBz8NQ9JAheyq+q7GZeLkBicCu9ENOgowD4fECLnX89U84zc0ywrZ3/G0ITO88peZvvc1zy
9Z2t7drsZCR/U5pYm2Wu+qXKwm4I4aG0i1T4y1GrwcnTQoC72aqaUJOed0Ghx4F+GEhSwRzBzmKl
UZ8T4uQFInT0SCkzyofCR3PpM17Y2xSalJhJHgJw8+FWqjeVJ+2zU4NxVyERCnVTJi1Y/xC2QSeF
Oh7dNn6Idpe/DHgPQ17nmxVMByoBOW9Uv9nigeAJHJtuJ2sVHQKQldqghASRxvlXNpI2jeoGM735
6FfP0MkOOrf+YrrTL8qB+A/4bjhBASw+4CJEFkyxD8xJSk3chrI95vBme2tKQfurP9hb/XWscVXV
gE71p/Cr4yV76zBt8dbTjWBJ0XSjBff+4zcLRspwb9mUauGCirFuJRI3apf7+kD2Y5unLpR/E48U
yc/r28xd9B9D7LedJ8dKmwWhqZWlrdaED7nWPCZd+3TdDCe6r9fDzuOleDAWWd+jagKBPdWJ/QVE
n415KIt4J5nF9ro1/qJ0FeRP4MGHvue568TpOE1NPeV+rd51xUun7qv47boJ3ssYbH7ovUMnHDND
bMo2KEWYDEuUowiveigy3MmetVl2IMyEhHH1iPqXUPWaXoHsiVibZK4TfCqwRSgwqW+bPX179mhj
i8M677ivzTC7R2Q8PKc5yXHxZxS1Cq/7qXaV28WRwMs59+PZHjL3x0Dsqc5zWCKdcqqANhqaeXP9
O4lMsGmFrGbKDAikH1ndizXPO1AgC0xc3y/cSefeVsmq4QwGPktf/CxwSEP7hTSLN8wiyob3SYD/
7wAglDy3NFrLHKEphsMaUG/rTTdqQJfbvi7vEtrqvbZN74uAYgByX72bQBGcbhCr7gfInwHevxHV
3HhXMfTfMJZhwPVUDM0xv8ioQAUjySgL9W7+muyMzylavP3XIbAeKJ2EcS8q0fLONl7BYDkC+YKK
sbZzi4UdVsSBsoWv2cvWUmtfaadf+dCKRmyp77F7jfSXCoKaFt4sjOMQwHjmttYwXu5kbp3t9ap3
I+OzFn6O21+R8e3Dbgoua7BZo66E/79Hm1VCWkRTQeoO8T5DmWc/1np+Kxfh1Hz8wMEMYqKBPgME
65jNM+dMrqcM0V5PTumQexNIjq8vhHMYKGkZlHuRnoGsgrEw2lqfNH0K5dmJnELlru5jvybw1V6g
fsDxgzND9OCvdowsqj7LLQxRssks+0pyiO7FImrmS74GtNrX66E/Y2Wmy/UEjJlS6stbMrh54tm/
1OVTGkjIRnrfqvAq+g9p17UkN65kv4gRdKB5pSnTVmp1j8wLQy1DB1rQgPz6Pei7O6pCMQrbuvM0
MTXRyQQSiUSacwLn1f8H7Lrjh/8H8Z5YL8kMz+SL9T6Rn3JSJBOZe8z85Q9k1+2TyA74jQVaqgFx
h7JbXCVPOtBW5pVNBV6vaEH/tiZI3SHRiX50x2lf71VUf6pNlC6AnJlax92ERmXSBh556NFbNA6f
rpvkphDB3QDQJgOgPpJJdgBuIlWR02g0yx1xsr3Phh++kTxfF7Np+SdiJIMk+VD0GAyqI0JeiX3n
90AxwTy546piQ7EFFyZxIkgySRB9pVWPZ1fUu16sG4cUaFSGNoWUf19AM3Jdq62KGJry/qyeZIDe
vFidtkKaeGytx/Zo3OEV8ljuMw84iBZwfbNY+6l9UIFsbM1ZQTCgKN4A8H05Mp04uvacLHsDmwMa
eXrrffTHgEfpgdyhCS3047IJAA3jILdbWYF9O9hA4fk79f98hXTlkspLU21BO4LI+BsRUHjaGxAR
jV8rRP6C28TDtdpPB5+Equt+227/iDbPj37mFEW1rGkZ8emzXaKsUvihkSkyIZfAjMLBnSyzdDrK
TO8xTI8DjwmhPmge+h0KPTsxHwh4zcD43B+0+1r03QnQTyNOXkF4orgzVIpKJ6fqi5YvMz7B0B/M
6euqfTB81c23eTrf+CJQK8KLSjo0WYZSO1CU+qheHmqBNNnziPA18C0tvn5iNgIHgEsSG+0l4nUg
jyS4rTNqi2PDY5fZKyATg7rVYj4n3xkrwta5TVWOZ3P5MHGPVC5o4WxZNVZaoBRmAIiy13zX0q/a
bMVT+eu6VmIPZKdj4BEOGieQe2Lq4dwY9YYAYl6AQ7UYiO3MLOxsVTZ1SwSwAxygrCO0xb+diyBl
Tu1+hKchaBIEOr+ravvZWqhTAZIr8ycUOVewyEd15u4cZkUw/jBxVYgwb3j78lqdypHv0CrVxrGB
nAHsRIDsG1/WV+tz+wEzgDsHMHbWQRB9ibl9M5ruzSEg+Pd2p4Fq5/2bdvoh0vWapu08D06C/GN5
s8xFaCSqY7W9Z0BDAuqkGF6W9swx+zJdCSQw40iBoF/NjsIDqyRIm1ZPY+UUDIvpsoOejuFSO+H1
VdpyDRgiFcBnSDOhs/Lc7tzG7o0pA1ZQnxRPZftkm7+d1YztZYqvC9pU5USQtB09IA7M2fWRLrWL
n6OWf6jT/q/u61NtpINqr07j2PaEAA7+e4eZu28iKcHD/AON1/0YgUwx7PcAxdtdV24rEY1EFWCi
gUxpYIJNEpxPQJcv2Yxm8LspMqJx781I4IfsJd+LghIJXSecftF9OyssZPNY/xEsY8ktWp3U/Yhl
bVLAgMHEs7UK9PGvTP1EjBQJ9GaPCbQBYjzPZx91ux6eqFmpaJq2beTfVXzrjzuJ9w2NYAK6wvb1
9bPbQhdqR9c3alOCgJeGtVuCQ+nc3OukmIF4TcuobtuA1OlBc02FoW8VdgUDJTBSiWEQoF2cyxiL
oWVgFiuRHANpRxuMDG/nwH/tvmUREqfo48cwNBgI/H+WOuC/8k8qz7dpEycfIBbhZBkHk6T2Skoa
5d4c91P6u+6Ng6HV36+v5dbo9Zmi4jtO5JijQ82yhXdaO7bL84fFezAaYPkBunDy66Aff6YD34GY
I+TtoDhxmxt5oqPkGRtrLbVhQE61882v6ToNQUF7RXi4leaEgjZmgND9AyIqScic+EbnzjUSE3fj
DZ2CFUO9bM/unQ+o8yxh+WE5gmha8bbf1uyPUMkjtxU3FoMVwBBkGBY2awa2aYzuXd+7rWcUmEOA
fQp2ZJBTSkJ8b5qWiWD53MX8PngzJuU1Huqr9Zgn9dGxmapVZFMrAbdqAtodCNrSoVjTJAGgPu7K
xM1zzPXqnxpzfbqu1Ibd24CttUXhwAU8kWSPI+JM2uiw+xQJudx96FovbBsVOorYdCnAAc+LYPhw
wLmCyO/c6nPwR5hOZpRRxb9Z6e2cOsc1MYJkUEEbbCwZsIAAxysQgY0LTnmvxLRdUaIu2yE/0PMf
nnKUbmvBsBkA48EnC3T4c1VqZuRNU0GC0yb3GaffjWT+xyo1hbFtK/JHjHT11yWt24HZZWTzIUgS
KzCU745tTQAXDUwsgEXKrXo1GoQGYEkCuzgvAI9gtN9qr0TKJum/vt/G8LQRKP6AxAC00PmS9ciE
9glKztHY03Bok0NBy6DsVHu/qc+JGOmeQq57qNFaifc/aNi19RUFsYBbn6/rsmXJgv4SOJ6AzAN0
wLku84DMa7qAd65P4W2Gj+u8hrYGvgu8265L2lbnjyRhISc3RUGytGC1W0ZupQfzqAXr2O/ablWA
zW810AMl+I8c8R0nchJwsE8IdMu3hAV8NfimQGaJFPZR0NhbClvYcKJn0qTroTazFdEK1g+8P3bQ
WssNoV7o94YZWLT+4dFUhb+jkigd2ARw2ZPbQWKh8biFIzXbHBGfeasPX3quUG97NX3QqiFYQk8h
kexjSNEFk1GAoOv7MV7iKgY56L743BxBPfuiIpnddBInwiQTSVGqahIjKSOv/ARshtgBL+tfGCFq
oiiJoqoBez83Dt1LW/BloberK+n9kpAXzjy8hLlCzOapOhEjeYgmRZA5OA5YjGgbev0YTP3rSGs0
s6vC5a34BLjffzSSvITmz0apW+AdE3jK8z8GAD0nDENN4QyGGivGQNSuUfiMzZN8IlK2iSFjDIA3
2CaHeaFO1g/ELUiY8/bH+3dLgCjaNvLWCFD8893ii10tZYHcI2s+2OtzkvCYTqpRfPFH5Lv8RIgM
+WCRfgEaHdJVxVHw8A6HGTNQ5kGFQ7e5UadyJJtA/zcQWqoC4RbM4Q0ZJssCEEcc3HCM+PfkViA1
q+oLW9Mw9qlUyTx8qwC4sivKJ8CE3A3H8uat3/BLdyeIbvKdKmerVFMyjtThFpkpcpkiXe6VAFlL
b+xnGrQoVCF7Hdc3wDBqIiU63kbWEYqCpwjFKpQt5bIom+jKRx9JDG9ts1BjYmAf/e++h5FfA3NN
iXGLk6IYCds656dCJYeVWSNznAltsS0nEc3caJ5vB0sLRjx9/uYooLvBIQ4CDzk36GfMNE2B5wzc
nCr2CiTtSkKHG7erF0V72dYFA1Dvf0XJV5rHVzNtYKhj+1D34JvNm53mfai6PkwwuXxdr60COvbt
jzTpOnNSlnRM1Be8F4S3GJ8CpRfISxKAEq9hApKp9t7JdteFbmpo4mGOnBcgzB1Z5lDPdstho3UF
dr6SeY96OdxoxMsiprVHVqs4LoQdSD4G9XoLgyuAvQRrjHQoWD3xvveQ1GAW2ACTR4MqevNUAmRD
rB26jHXLotwvbtJqPfLOOVxftA2vf6aDFFcBusJk84KUxqAND70NSxitNQ2a6S9wUM8ESfbHNLsC
MG9TRdVAn1DiW4Km5gdtHJSpQnHbX9sWyQ5Wzl2H+9gWwWlPDuLeXMMRGF2qSZYNPwGVEHU4iKMu
WTpnNiXMStDdkFXjTc3K0Gq6m6HBU6Ud4/dvE6hj0MWHR52g0zy/M/1smPWsJ0gG8kOaWUHrPPiz
qiq4ZQunQqTXXGosfc8FuEFvx05lH8D/d2zS6L/TRLr9K7BoVnSCJmbJ8bRm6Ot96JVIPFtpW1Dc
/btgcvZ0tJEGQTULfdcocGoBA8GfifbKV+D+GHvyhiifPvI6rJTmt2UVp5KliMCjel37HRQsjukB
GYvY2iFl/dlBLfeTE9hA4KX7vI2q1+vrulXRRnUOJSbM7IC8Rc7DjAtPykkgi9h7DJpHU/MoZhO1
uPvh4lADiOoLHi2C0kxTtldseF6I9j0PfT5IlsvlEopeEpRMoDLhfpCgsYglRZiOj3rqxx76+BWa
Cr8qH/BTcZIrmWi62PkIcSw2dmm6Y2G2AzaejdZhdCiSAKxRCqPd2lMkuMBsgsY+QQArHT8jqzFZ
pBVRO3xudRqX0zNlNCyZas55y+OfCpI8PqqIdmVZEAQsVJT9f+X85/XFUwmQ/L1NKpJVBAKqxfrq
tOwOOcRUsUEqGdL+lH7WenYLGTX5zeoxZGSKrmuh2g/JHY75nNVUlJzslYd1V4dO9sMq5lCbVZ1D
Wz7xdEMknzjarUWHCbr0jORd4C7zeJNXtN0bS6HqzVOtm+QaW5+j7g56TLA+/9IXeMfl6fqybQoA
r4YYexVcYOa5GVtL4yWNjwdsk+dR7vxclX53c7kw+ybGLtFBKSfRclr6U14g6UQqsE2Qb7kNhJxM
hXK7pQeymxiQRTcefJ5kxFnhGuAzB86FMcR4AhxcbT2+f6Ucy0ADiZAD8KvzlaqdssG5gDNNGfth
GUBNdxvFK2PLaZ6KkDYjnwqiTxpgkmzMwhfVTzN3A5FtYta31lUBiW41/OGJ8UchyYMlVWlacw6F
5tC8SQ+1Fg1G2B7IE4l5OE+onrYhWNTbPbslWkCery/nllmIqhmIQomgoZCWc6048Npd3MZt8ZRy
dkjQBIEJpv1/J0VaUbq0YPGk4l7okZEe59jS9LAbm78ImQXCPRLFPjh0397KJ6nIGXd7V2awcT5Z
N2vSBM7cxkamkLL1xicuxu9dcVxdXD7nJph2PjMqzAPhlrNAFVjsyl/+AwpuAN/u954bOArnsLVH
J/LkJFpbu6mPNnxELJYbN7R80kw7SGuuyuRuy8HAP/jUUQV50/tk+VzAlpZ1hWda34DPIhC6YSY1
rPA0bI5okxH9Z/mj6gZXSRUu5URqSqiZpgaev237vBIaeNkTdT9ft7+tE42NwugpKp/AuxC/n8go
ahB5Ng0evUAW+ugZh3b8zZNpb6ZJaGl/c8meCpMuppbzbnYZ1kvLqoNLui+cqGKFrTUTgzpEYHKJ
cSVJH4o4dukrNLABOHPkz8x9LVNFh/hWPyT++h8h0qE1SldLCRKrUfJNexy/A2oMMPpeMN1SPViB
OUZCAG8nr/NhAKpbsNy9ofLF1zdOpajkHK1xGPwxQzV47dqADnMICpTVmoPrUjbMAxkeMU0Plg6Q
gEpSKm5iFMvB9Z6V5RR7/rLDeNwcNG1qgEoOxE0A/VUkfbYS/ZAJL4X0kg88YUkmAFaTQl/F6t57
N11IH7OoDJ3ACzA4+UmZDN14eZ9Jkw5ZRwxr0UVjln6TH4YsSGM/rI7DQ5UpCUA2QoAzUWJLT87a
NGpjVVKIKsc8nBOUhVG0UfHUvfVQSy+NMylSJGs1nuEmFqTg7w/Rir6jMk7jMuxFzyx6QMTDsti5
T+x+jdBT/t2Oc7TQC17XDN3lLKIP3o7G7Ogdqkczsr1gCei+OPRhf18rG2vNjaj47Gsl/zN4ZWYP
Or4W7SlH90B27mvyQaSG81h8tnnk4YLtf7tBPgJPq4nQLWMHRTjsLEXmauv9ffYtknsqFmN2Rhsj
GfUX88YGnl/zy66edKSrwzWu4+pTugP5ATxjqnoeqixDujczRkwUTpDRsp3hpSj0z3qNm+b6UX7L
O18YBriK0JSAIXxTHsKfypFgdh1dYeZHY7dG5UcL/Kws5J+TYxXqx+buq7lDfsbGSTPicgfiy2UI
+jq8/hmbG/7nK+RBfT1faIYkFE73fM+1226I/HK/ENW75K0n/Yq2cjTspGlJlgTPLe0wxoI/eNWD
3Nz1ejBYR5KiLDVhJqvfd3rQo1yKqBnkh7/aZndd3a2sMhqD/l11eXa/BRR+ahfQtzhiWtcLEoAG
8OesBE02pkdiDzyB602+/ugUbnTjfjiTK3lRsljLpLeodfQ+0GErI+qHVy8Z/iLiQ9lGMC76qMNd
XhANM9zBE6/a/YDJt/WV5jsfZSQrNIP8kTphqSvseEuxU4mSw85tnrHeEwtquPuuHuMOLyp9XePr
G6cSI34/cdYJa+uxEGOyaV7poQMkq2ffysxjPiTrz+uitrqUzxZRctmm3yyG5SL7O+0QWvphW+ya
l/Ib/LRAEw2qezfUMdttfulRhaD8eXoRAWf2TYkfp1Ja8sZlZdWGvbqgw/vtZEgVBcadiOK1cAgw
9eD1EX2yD+pbYKtJ8WwBJM9rrG1OqGi15Ltk/8YEWYSOi0ureXGBEA1m9737AV1UKNbtWyf0/su9
ltzvvGRcSyt4RprSI2jHbwrLP+aJr7pgtqKpE9OVfd/sEdr2IrL5P05ztz4Ozo1XvZb31n6JaEzm
Y1/ugSdWkXvVsJJic2WPCKoi0V8N6YSSwNbZT8rWu5zVisfS1l0GjALTIyhn2Rd9GrwZO2/hsKE5
q271pdt5qq4nlQTJA1Bkql1SoAK5uF08LniFFbnCr13uFJyZgSSKiEB9MIudn350kgK4seFZVKBX
Ysl+dsQ8OvlLZoOv1MsVd8TlxkCYDTmGi2lQDIOeC2Ne7vPGKQG4pGHov2nufZ+HnZ98ve5mtnSy
xUwr+o4MD81p52K4NaBoNvgY7fbYrq4Plvacm5+RSgLkiqrt5HKL0Kl6IkvyaFZfUk5byHJ7o7zX
XEPbA+v/93WFttYNTL8AKMVkGp4n0rolYHHTvH4FzIZHQjP73Tiva6ICv9jU5I8QOcXQ493cJg2E
9Hb+Ocvs0OT03Vk1C1N9olvQFpUIS7qqMbbNeeo5YPiwNDvfmzN3NR6tbLWMNDS6ephGcOTOvcEj
bRosVRuX2IvzSAniBQE6slwYFJaJ4aykcZ1eI2nUAXbLnO86Grcr0mpIdFzfr62lhKEjyUDQsohM
67kBml7C0SO0Zhi6EPCMaDtPFcd2yyJAcIdknYhvL9JcRl13CTUcSHDbu7Lonsauvk3Y8um6Ilsn
CTvmINeFGRUQp5wrMs2O4Wi+CQK2VN8n9tea6EFdxNxZIo0er8vaXLQ3KgsL7Njo4D+XxaEqt1rI
WoadbvzUDNUTf2v7HWRKhJtD//Xb3XwS6ADbGWhcjg1XNwJoH/XGNm2yPWtmK31As4A93HTIK9sK
tbakugRPUSAyGADUkdQak5KXiIvB4VTcpSwN9BVzbM3HzPwb9TBs7GAUBlAFF+ABeTUCu7EBQ7xR
NXfEYR9r81enP6R/kSMETQ/4rtChD9SAC7jkwXeGzmMVZuxjkBDesYflF7/tDxWghYM0tA/m69/M
VgiZWD4ACAB20zHPjaNvmiWx8w723rYfx1RwwtrJrutXW3F0tw4WQBxFRgZBvi5HLnqVp7TPQaTI
req+dOFy+/6+r4kqQtqSg7Isjq9wRSC5PVeoYFpuznUCb/sD2db22b1NgUz55Nw5j5wG1nc9qD6p
488tY8TAJsrQAu8B9+O51NzSR8t30yzyQF01Ha3Gqvk3JLlNPw+mRbPMHU57OUfXT/amVFSffRvd
nw7yZudSs85OB3TpoNWO6rel1QLsvA9GLQl0S+EWVZKk8Ho2QATY2ZAErLiwsACg1PC9nZRBtb5e
12nbW/3rTORJ8ULTbKMt4YCbufxeO3yJXT9XVaG2jOTEY8mVGUwoMMJtkkUmubWcITTt8s6kq2J7
NqWAygwRLGYoLoZSjBLzyK0hHG9bHJd62LGJBK2m2JpNKR5KCigsIN6UAdSWCbhaOYgoI9bNu7Yv
gAPCAGc1KNytSox09RKD1obWTlmUYfdHpKlp2gZZWsbXt3/zYjzRRpjHyV3S9GVbFBqAuk20Hnrp
TV/9YozuR+OnV00/r8vaMmpMkcPhoh0XICqSUZu+V9d5l2TROPppYOY8nNLstpzTF3CUd3+hGBBo
BNaziF1kDzEVM0Y5dYBl2WX7ggawoGt/dshdJdYcgkXg5bpqW6cIJTTMDgG9BeNDkj/yZ4ehXyYF
trHjfZ5d75uVaArr3kh2YuIKn4xxC1R/gLd/vlWGwQd7NrB85sclBIjeLvmav7S3Alj9Kz2U0SF5
ol+uq7XR7nMuU9qyzp5Rrlsg0/mmfeJR99R9zG/8B/TuYSj2Wc+D4YHeaBG71Z+uS95cUDytdCCQ
oY9AbrNEz8tsMyfLEQTowWj+Mp39dQEbRYu3AbZ/JUiqeQ6tHVeDhAw4HOazWNBqT2+15uccNZEa
qGHT+k80kkLQvmOk5CtMhE1rkE4W4s85wMlEQnE9XNdt61Cj7QzdggCVgkWKxT051Kmld66VU4jy
l3gdwCKKUcsx6HsH1S4HLNL1O3PEeIbA4eKc4bGAWTOct3OJur46/ZjXTYDB708lQhvqamgGW4Dr
mnrDO0m//1caxnTe5s6ASXEubZ11lrQECCZ6z6aj3VTjfmVOoXgzSCYoS5Gb+zJWsQUzBE3ggyo3
8Ej6RPqhV51qEfCdvOX+I8UTY99An4DzkHQZUocZoH9vgsbtFy1KgRXh3eN/bo1wHTtmB73WtVME
W2X9vmxXyoMJVHkTaAHyfEQavKN1DLReXREXSOb6n+/y0QAn8hsGJj3P19gHHUrTzVUTMMfjYZ8M
SeyvY3bLbDw8ptFWTRsIC5HXAW4emJXAAwcUh3TfpXR29LXJUarn7vclm2A9o3bMx0Rxr27tqsCf
x+ALum4sSzobSYLRHqalTcA9czkOc5IHnU91xbZuamOCZFygG3oXWPco3NiFh+F6dG10MUm6mxnV
IYNkiuhbJUYY18lBt8eKT5iNa4KRZsFkzGGSf/AbVZJ5c8kwRgMOejhizL6fSxkBoFw4rACGt+XX
TTgBhLoK7ayxxvevGorIKNPDbaGeLHsR30uMnlkNVgpEgDue02dgwZsRmutV498bC4ecBri6PaTW
TAwRnKtU2WOTVGMHGM26uUkWugTJaoOjkZTvP0ZIN1ggG4NxX+Y3kK5sCocA/zwb9due1/fcXm/Q
fw3Yy2xVUSxsaYWDi341BxMKF825ieFl3HWxUV5hH61S/2x73XGs9R/Xr5dNMRaMG4QdJmZKpECk
SX3LXDHZETDPS3brMMQGGY+gZ67j9wsCP4B4vWJUFq+u812aZi8ffLDaB/7E219anY0fqKM1H0CF
4KpSXVtKncqSLMJyCqRaOsiyeu1g9+kXu9H3adl9/AuVECYiuyGmv+VLBbCEnKYjLhWiz9bjsFbG
Z/SFAKoC0wTP10VteHBACCLp5bnozcDxPV89Ozct6nawca5V6FvoQuLUwCGtd23y67qkDQdxJkn8
fuKGrB6d2CUTnVbZ8gX5BpTcQYX7F84BPZ/olATyBtrAJaujq1U19YqL0nF0HiV2F02Yvxx0PgXX
tdm0hBNBkrtD1jVfwUqMGzkfwQubPXgz3/tZ9j6cBnHBYtH+6CNd/FbnttVkQgyyKnOgUfN3n+SK
y04KBP8jA024yKsjLMNtdL4xmYaYwlwho6WY6PDQmz8Hen5HEn5s31mSE7LgTHE9YC4KCRn5wZWD
UXvSqhnLxvovNTpEQlqZv4eRqlgCN/YHyKWAmQZ4AgaL5Vl9v81KTkxYW2/5v3NXe+m8/kdt4Ul5
3Q42rFpcDR5S/C6SPjJgLCOj3i+duI0Y0gjJrrFUKBoqCdL2OEVX14ktoubEaOKCsQdSd2n4F2og
YMQthPW6uBTKifj16sANzM00hHmZfSV9/vO6jA07A5yBmKFE5oUgiDu3s4JbzKRMBLHFzejaP+2k
feoGfzcZYI9vqQpNaNMCHJA5AbENTZC25KuNVvzHYmoC9ELyWKvHNOizxI/Z2CkCrM0dOpEk7dCE
fk6Hc0jSvepxbJqPjKy/r6/dhpv2gHaHZTORFcac3/narf4gPPUIP0D8vcZuwccUcNfcIVD9G0s4
kSQpU6ZTQqoGktzaX2m4wDC0nbfanEb/nUqSOdSuX/a+CUFd1T64a33XpigqD/l3t6k+XRe1vUF/
Vk/8fnL1EJKnFXWHBmhZzApIj/XzzKfrMjatG8UIpNHhShFbnctIRo/6tMAx1VYS6WOzL9bb1NLu
dZsHbvdyXdimQifCpLXzxwJs3gOE4TW4gB+BFgYPTVAYMcXdoBIkrVzWj96UIvwNEONFaGWJy9qI
ruuydU5RX8GEroNShyMPi81US5FHhQhmuRg+0Harv+wtN9lfF7N1glCkBMkackWC9OB8f8RdgwYD
mJu/GmHKvcd0BP+kk/wzNsqGaLnx5e2aA6ObD2hrHSlm+ZorfNoNvNXh6qY1L8NV4zlqYQkfYtth
TpxZZvXA58aN3KzIDuXI2w/MKbvndaqHfdtg7EHH7IqG94ZTfCxSiz6VfjXeJfjHDTzEAh9o01ZL
cH2JtkwYuVBBkoSi2gVSD5zz0K8dLmevqEF8CwC2T0U+oIBcmf6jm5Y89DXdVFTJ3zKS0pseJSj4
aAOeTRTzzjdGzBDyacHhzBYt5wH1ly9ssL8wjE8HrQlE1tSZtc+sQr+b1lZPqC9mQP/ifkxy2oHh
oEgCs8p05Gw9fgMibgNI2P4UjwToJaPXeLuGTF6IrnvUR8Zk2HUYaI/czv22roYZAETNCpMGOa+x
AIPMlGdBpQNQgBskpL3lBLVVNzuqt2lIqHFEXsMIiY6EtDYeUmb9av3kNk89kBD7v4GZokcj4elt
a1beLU3aL+1UfqWp4GfMSjdK9YWEXDer+3oYyB5oRTf+0lWBqfdgll8F7ifTVbu6db7AHu+B2sxC
LCm/lyuSWHqZIhIq/RKckAX/hJbUuEPWQ2E+G4J8vFiQ3UalFPxC0kPMq7g3rg6uwSIjyTGbAWMY
APSx/QesH03ybmFg0BSIaQ6wSS7rvwZdAavR4IEHNuhnpBFpyCmAwpPU/XL9UFz6DQxWI08KjDZc
vBfY1uswU6txfURG5ar7ke6PqwGH3md4LtG8Q3a2Jaun8Ini9XB+JhC3EGRlMWWNcEmulyL3MaRt
Jc6EZvwYMlQKbP0f3I+RvRif/apNAr6+P18KmDGQ9L5xX3oXhTG/zBJucNhJVS1uPPkaP1DG9Ofr
y3lpJOhGAMEmCJUQlaMUfH7ae9QKklxcxZ6bPyKneMABvsmAi3BdzKUrE2J81F8Ba42VlC7IamnH
wtNF8Dd2wIEy4yxrItNmwTx/WeouvC7N3tiuU2ni95P4YkkLezBbSFt0UmKAwrt39Fxxf20uHFCS
UD8HwB1G789l+EtO7GHCwk2De3SL+zZdgn6ddtc12ZKCVABuEBximIP4/UQTPtLZG2YL0Z/AFVrm
HTzKkevvfz0LHkyQ74iptUtOR382c6crTWxPlkONulgDFOJinmLw5bpCb1etfJQc8LYgPY2CGHIq
5xqljKD5HvlCpKjB4TZhErUMBATzwbIs8zjkQ36YGdIDaNUd9mWV4QJYTTPLwhEYm4qP2bITFP6A
mSDuOczsnX9L7uYMwQ32cF1/ZtbHvldMMG3tnusL4EPRq4Jmi/O/zzHpUDYunCImf4q7zsOc0mzk
+Q41JUthKJuqIDOBBhW0qODZeC4qBYs42GrgFo1sdI650+Bo6VmiWLDLYywaKEQI8JbgkxUyl9L3
k0ZDasLzZqQK6o+0WR+BOdTv2FDetrnxvvZ6BG7nAiW1vLHvVpYkWMH258zTsKTfLE0FuHy5TedC
xNqeHDLUowSjMYR4/WthvRp9HxKVKciVy/9ogmAOoNEAC0APzLmQrs87plFsEO+mBQgnbHxFb4UV
6f3YBhWcR0NsVB58IwucZOHPhduTcAQaRpgaa/d8/RQKYeeHELE9sguA5cRD/IJsy5iGpWxLobGL
mKsY5zq050EVSW4JQblWtA0IuGzJd7V2z/qsJahzuM4whnMH+wzwUhuKEAO0jiIzt7HASMCjHIeU
GSjNEF6dLzAx6aI3wlRsnvysC/4jQYQbI6P75GvaJyDf3y1edW8BrSqgmfGyNvWD7fTv68p+22V0
KJgGPBu6TOTHE2nIYBJqN+i5fNBXwAADTun61m0ZK3IbmFQSfWJY3nM1e6A/TP4KOxIkjlPx2Vq+
g1L5r4SAgw8eBdGWHKMWA2VTqnsIsvp5t/hgv7OfHCWd9bYqwGPC+wbdfPK0NMJfwN4ODtwvxt0D
4Go+VmP1tdZUTRiXISOsHTHH/8mRrhyjZUi0zpAzGP/YFXsY+/nRnR+r5cf1rdk8VSdypK3RSpL6
iweDR28detz0m9pmT9dFXAai4lGOx70rrpQLztDen8YWuEh4yHrMToOus5NoqaYWMb5bHRt9GXcV
LtfHflxVI5xbvh8nDEaHwWygOEiu2HYWb51SClGoghRRbiZAscum7JiArdN6SECqZ/zTzT55ua7y
5aqKni00RWD/8BSWG2dTreprQx/aQO9wBfRBkaoqcBsxCUSAdRLTVRZCOrlKgbE49I2lECEGg1wv
yG+Su+poRqUJuhMVYN6l1bvwDuhFRH0MVikfYCtfap2bbRugFaAL8D60owktn4FOyza+vnQifjl3
80IUHhFQDAMG8jFmQ+2aeVYD9LzLDmTVf2B793ZnHXytOljzGGQmkF+Zbiu84KWVQi66tvFq8aCh
XMTqJmNs1gGmMpkfzDGJWtMHo/andaT3dklAF6eoz20d8FPTFCZ0coGXeOwPZQl56WB9XnonCdoU
XYSksp7XQvUWvNw/hK8odqNygsDxIjWfa3mfeR1ioKUz8x2lwBJFBQ0MQa7WHq7v36XpQxSAmgFu
Kyoab1feiV4YLawMPc8QH0wz6FDrfI4Mf3on9vjbnXUqRTrYc2FyMnMoRFzz0KLzBxj5I393fsDF
+cK1jvgH0bZ8xJqFAnhcgynWa/NFZ3ngrl+Zq39974JBCnIduIGdN5bKc0PQ+sQsaFq1QWPmy12q
lT56cbvi3UEppKDjRUBP4mzJfQjMAoKY3jRtkCdzcoNxX+3QVnUeVQlTJeUvLQBtKFAJZQTMP2De
6lyhIsk4sguwAJTKbsniHoq5U7HQXJ4eyMBoCjqkEZ9edAaMSW6ZYG+BQ6r2Rmruu+aFDQQ5PU3h
Fi5vEAjCoRF5G2DQXyDVLWZf2Qg8g5Y1AHvMBy9wXXfXuR08RL7LdUC+XbcHS+6FhHHDMYAdBLTJ
ng3Dk6LCmRcAHehh3Izc5jxO7P2iAfGtDSfMOWIu2A2b6nPdfqmsLp6HnwmglTn6dzXMnnduZGPG
1vdRQlhCWj7SKQ203gwxrTp5N5TOAWBxA8x39XmLJ+QQocOmS7+lGH72Cj0cUT8p6dO4fvAafdfz
KdLrMk68uHFjasekPVorBnSGOqTTo4kkSD4au5nt9PxQ8iSsnIfBwKAmGPgAMHXnsTxO/TtN31n+
98kjoPTpw9nhqKGA+STNYrCflOuNB7CIzEiCvuri1hkCyjPAr3v0bh6L7qbK+FfNBSKl9s3zjzTv
QZBTICv7LW28oE/4IV+bQzqSz6R5mYedmx2aJfKsEKTemJC6K4fjYjx6ox3QxI5Wc4mcwgybfAD0
9Ud7eU68e714yYxDhlTjQv4xALSTVi/25ATOcGDVx5k/U31XZKAQNp/GsQ0t92YuAV3cWUG3Pjr6
YzLWgWs8lM1vuymALPLSazjC/c2gpXFtm0jQJ1Hmpzsv+bGyIrCc3723X62HUgeKqLnL8Jgq5zxE
NndtfxAOmPbhezk+/Q9p17EduXJkf0VHe2jgzZwZLTITphxdkWySGxySj4T3Hl8/F3ymq0CoMC0d
rZ7YZCAzIyPD3Lih6qbRuSQBNTiwV7TmMU8t/VEbxVY2MNg6iq6LANO8QVg7RocWtCINeJ10U2xo
KyP5hrFZvbKNJNYZz5WiExztpse4dr1CErxpSSg6ogRTwNlybEWNQHWE+xpVU8t3r3y3uupju+t8
EpWHrmB8iJQHuCAz70HB4YMddLzu+GNX7OSU8sYbWhP5yBazkAZts/WjjNbtTsxvvdpp2pYK2V0v
61Rtb8Ag4xm16QHXXnM3ciNamd8QmXsWR1RtHsUSDc3RMeheexVkWM987KCXO+k+vPEhq/eiAVIT
MvQ2Ij81uvNCU4lvMTCwTTWSI/NfgQa2Kl56pGnK8K0sU1JgNO4YBKbCbdq+IKm2SUpnzCuiGbu0
GlkQY3xue5XLG0xbob5SM31K+aE9PSwHktcvSnMVdSTBCOTAEEk/PI/GR9aiqnGMI8wPjtJNH5qC
e63HL+ieNfM02OpqThWFe0jTzOQijZSKQZA/2aI/0MlBd42xKm4Yg18+tHJ12xq3foEtaF2LA35L
HWQ6+iOAGo0T8IlZY4J12fAsLlpWqzcRD97sRD/0eYgfoSiQyhZmXkalahrutZixDIWf0SAi9ya6
/U3RtKZQOqmA+4koPVwbKLTgNqHuIkzRMh4xPGDnxp7rPDFEOhbJvhKJ7cFoUVoarlpV3fRJtW/r
0eQxfvOyhVwojcFAwpXBdHkMSP1Wh2vDyguU6YWZ6MQDBwMbwvQwdIcwxVR7maAhfu+XRI2o0LAy
MofA6t7WGJgWFw72L8wkQZ/fN5dYyccwQOMEUt0oo21Kow8dre4FlsdpCVhpLNOoDFsXyeJgLQW4
9PhNU+QQr085urmLnHERElc57HerRZtUbx583RuBflA3Yp3/dnmvv3uO2GqA/BC9oQ0Z/Prn5yuN
Roexg+gIwfmTIAJGsuppHL9dlrLkMpxKmTb7xGnkIr2VwIMJZzg4CPrzoK1xfny577OwAutAwhQJ
JDyt88l4GNDqVRjrglxjr+wxLIAiBqGyXB0yWZo2so5M1ZWj33RX8fagjtdI5/r3oycOpI2KduWN
X14vkp6gGMX/5l6FDMbKQpt2Vap9M1ZQsy7XVrx0cJKEUhoYvFTclpmHHHfBGHs+HJesy3VL49SO
oqDBkaJSV1zLpcWcSpp+fnJ4gR/3outjftQ4SiBPV/wnv08fLyvI2mpmPiWKgf0o9ZDh1iKYfuQM
b2MA/nIxAvzrsqg5OfyX+wUwAZLsyCLhdGYqrwdKMKCSjvUYpNxnVxPXRvDh2TJRbIH6TnvLO2uY
tqUrjfoqGuORvcLkoVlW3wsCvZdKBAFVw13BybSRH9mMQ/gbwMMrSKMlw4W4Gi4tsI0C3PTz4yqz
OIOrBuPpD8oV0nAxUfqiQAIXU3uiJtwWZbYt6s65vKsLC5zoC+QJzIApmPMFRu0QKZIOPrIhkOGf
7EPggoxQpo3OrURtS5JOA/mZOsKPd9Nsyvn0ovyo1NleHQdzENs7WIeVh2hJFPKZwA0jgQunfbaV
PAjGNTfCqclNoMKPk7vjGErqTd/nAwbiRL84w37STAQ9k05iMDgao2cILj3I0acSVdASNSdcV6D3
FGwQfbGZ8u6Xz2vhwmFBCOJxBzBFag516aWY1xsVsS+4T8yuynaBC+T/2Dafl+UsxFdo1EOriSHK
BmpaM8UH8YTWBzqWlHNo8oK/C+8F/SAkTOoHI89KAmh4b12WuWCwRMT1COon9L8+vwF64Fb9mCF1
5oPwfsKM9Ma+jwvjF0dWTscFOTpQiphqPfE3nN80DtwUYiCVcFOGurYSNR1sXgieMBLHoJncGiuK
v3BkyHSiTDMlO/GmiOfiRCTHylZCMIGppqIZ9XV4K7h6aIkgdlnZwQXFhygM4kLlDtmE+WsKAzZh
jrspxP9UFGCKahqP92H4i+Rnv++ghpm5wJ2gs3KeSnClLBxRF89Jgbl5U1MZL19f1oUl/cNsEfCf
oswPfoiZsQd0XlbKEVWPMhH2ox+j9u57+ch6wIydTO3TfRYjGr0sdGn7piYXYFinJqS5YiRJwndV
KMJuqC3hI8niFNQSAjwu6i9yHHztIBpP0AOAti8o+8xEITVt9IYnYG57etVWGUYK6Ru/vZbbiF1e
09KlmsaMTfA4mN/57A8xFbQIBFFIMLXeQ9M1jlFUK8W5xW07ETH9/MTRUPVc0oDSykkdNQSOmh1E
b33pWgm31qy8dJVOFzPTisgfGr9MIalKRFLrKSKqHyLmml/esqXyH1AsP/ds5vZKmSomeT4tqE1t
Qxdv/a5VqQAPTVMjG8/y1ojGt7EoXFPJErtA8qKQf5F8/HcNQa1J59H7ggTXTENajMkOXX5AjaTy
zVB0zSrBfJq2JMmarV9WkZ+Spp+fnF8/hj7crh5q7x3EKqchMjQrO7p4nU8WM/MTAehKutSDFmbl
4G2DpsCQES3N7agvwasJChDkC6rKNoqo3AAgk9sx70Z3ApAmIdw9D1kjVYaTqeAtGlskCYpBAcFo
z8nW5Q9dVrCfWzFTZWmEr8dX+M5e3EeizgoOI8v6z8tCFjYDSWvMTEQdRRBhac73G6G5WvUqzEwK
9JlCMUmEf+4A3Xzg9b5NSO9lmUqS0vd/kYdvUik4J/BQUCRFaWr+PKSJZ6hZzBek7pGPGB8MvXAk
dQ1ntKBO03wGIM5AKY1C2+y9A9FDz/MRpKhIdSHVSNxijaJxOoZZ1AheeYBsph1E/ny2gz0nSuDf
xN1oPRUZGSXjMQW8U0iqJCizceLm8oEtaMWZuNkFCUIkG9oAWtEOBXUxRhsAN6KLv+6Kw9lCqwn2
Tgemc7aoURZ4ruAgBcSCNR2F7ilI1R9QeTPq9MfLK1o6IwmzB5Eh0iRgEWcuUAomtT5pcKW8OqYd
MqyeKtr/mYiZGkiILEDthCBeTMbfIheygDZYsSsLB4ObhHBp2jKYl9kymm4AhihRpoNRKSbLsQaj
tDyuWnkQ1sTMluKOtVsiSoFv3wQ/gq7AZGY9dUAB+2+4imfrmamAW7VRpQYQhNQBifLXwd1yQJdf
PpjF1cBvQ84FyRRs3bn5QYPvyDcpzE8n5veBLv3m8QLSrvyvN/OC5+NEzuzWCByXg/gTCmBo6X2s
3WdZc0iNlTrQ2mKmn5+8XYMnF7U/2VK1vAIK0EmLnBntWp19yWLDTk95AA3BwbxFx1eCvIRqIdvG
H+JkoJn/Oar3UpTZZXd/+XQWbibQkz9FzXQNoWsURPWk0nmJjrCbMAxWLs2iBMAgEAShIizNpxxn
YPRIDWE6l1b7bax8R2/EtfGzazJm72hajgZXuDgWxaiPHc5FaaQVE7Z08sjT4ZFB3xkegunMTk4+
1FM3LyINl7LPnrggfSnK3hFK+dezaKjQYiYwPGjs1RwyoihR27URzqPX/dQR3FIwtdLzVl6YhQdt
qjYjDwP6A+NbS2OCycOpL0OKgrYiEVzjku9inhjamdi4iq9fyDRh3+BUofsddWB+Vsdss8BoqjoH
eNqI6wc/9sVDqwgV1VzVsJs+7Sxf8X1LSZGMuqzca5Jn9hpjmzFS0oNkSSkqu0x6/6pwQ2Hn5obk
hL7KXYVpoDluterTLygkImKExVPKHIXjmeQEUV+dJig0uV39GIajVVf5yhkuKCQarVF0QfZu8tln
KRMvHipfFzosrgobEkZcRIa2ek2HcY0zZMEcoR0V2Iep6wOaP1sMF6XoEqsl1B8rQT+m+SjfJH1f
UjBo97tCq4D7jH1XMS8f3sL6wNP102eYvRstZoe0Qop3vC90BEM9S91yU2RrhJBzmqMvL/VUznSU
Jxe779LW8DLImeZu8SOJUPx8jS2VyQSUKI/g69AjqqPwztYCvwUlwXuFfjW4x2BP+AIAnEiOhKbK
/MlTkcNYI2JZ7oN6OF7exTUZs9gyrVzEQjFuOoZ9lWQMwr0YNSs2a/GkTtYx08RWabgO4y6QvIvS
K064KY1xnwy/DnWeev7/2q05SBZA37occkjxeo2K3GM1pGbsff4b24UwAlSX6O1DU8FMGTI3SPQM
adVYah6MWrri2mQNT7R4JD9lzBeidRJe9wELCcpP3X1ts7vLa1iweriof61h7j1EQ4FqpYu/r3ZS
QrtauAb1AxsAhADXTRzAVAw7uQpWkuBLSgBPApxCsPG4tnMj4XcJp3KQOiYZCeQduItIW7xeXtqa
kJm3ItSq0aYFhLigxxei7FjzCpXrtbUsndDpWmamJwsqHyTdEFPqr4XmM3gwKy/TmoTp5ydXHzT7
wBPl0LNseBWAuebdlTu5aNbQz4ZXCJklTHGdnUeUt11VTJcSQz7cW97kP8BTDdQmR/nrBrggBVNn
MCiDiiENZXb5mJYeDLzzkxoA+vWtKC62WaTFwVSc4GE6g5pK5ZuOvsTRuw/Clczt0k6iKxYzK5C5
QuJ2tk6/qfom6r2CeHBcALelFVjaLy9nSeuQGkbgh2YLHTzc54fVFOB35HwDYVKZ76qRt9whsPO2
2VwWs+CUAZ35lxhl5ifJwihpZQIxnu9uOtHFdoHEPxk2XBSsacekwfOMBt5zcCKiFIfqxGzXaq4Z
xGw6Ib8yi88/R74YtFV2hp2x1Pbty4tb3MMTgbOb29SqVA8hBKJLykzRWSuAP6Fv+P9QzOzmaqPh
ynIBMXqp3WOA8SGQRqa0a2WxRaWb2HuQt0WL23z7PMxCdcMBSlcCQdcBH+Ql5uX9mnTq2wGdSJjt
VzjmqpEDq0U0JXnom+TAxdWPplBSVvISUEzaM7qrNZbLa5WQJS0ElAUQj8nnQ/feubJjKIoeZimG
DhnjUEBYtBUbwYmTAr1SarZys74Lg/MqgxAZBWYQI85HN+biGKlqkBbIQan8Sy15jVMGIcbo4S6E
KS2GVohWLO93RQRbFTzzqUDxVY47X1/Jx6B1KuGZd013C56FV77n3tOs/lWzhGQHuuZgMVDO1L9R
EWiN18BFhstVujLwf02shndNnLbxisJ/08QvOQYG9mEOIbD50w6fPCSlUGsCOsNLghqmK9wOks8Z
lhHmTXG4rJBL+4bZA0CSgOAZudyZxehcQK3hroLaUfNukW72iDqOLJXktQP6tiIENLDlYP6WRBUJ
3elxOVmRbHhD7RrotU2K4br3jU9M7f7VSe64t+dCZm5xFoeDkYVtAadf3qqxgymVgeky9dgwID5U
kcRAlFmrmJJpk85v9SQWDUPogQEv/LzMDfaBjPcbKB+efg3xhSGmEuESl7+R3aQA36NQv2W5EIY0
cRO1JFmcRruoztWEBIoR/nL+TwSqHblXgOjkiXpx9rBxWatLviYjMveVh07pqdJFpthrt7+oOl9i
wEAOvAeCnTlQzTUqoLRTHat2DxNZQQN4YtSuFX2+6c0kBbYYGRowdH5DYQhKKuVRqxZEyXQaC3hH
x7D+uLySL7q0swOchKDVHBcNyXMc5rlyhkHLVVo+CcEQHJnqUncXpe2DHI7+HYp2+o2XD94AbDhQ
xUi6xyMFi2671lyxZDaBOUSV7CtzJ0939eSKhGAJirypHT3DFJoIvZfCgJ5Zn7dTbo0F7duu4qKc
iprZF3/MY7mNIarLkhpNN9KPwqtWbNgCkBNCMGBySphAHef1faVsUUniIUS2wxuQ3MggssiknRdm
NDL2iS2zngq0RzB23Y37SqlJp8Y0pWv3c8nG4XxhfZCVRt/CzMa1PJ4eLQKyuAPak6R10dA+9/bc
aoi2LMgw0BuGuB8IrPMDlOtwrLJ+gDfuuhiTm02UGgEGCqOatsaUO5nLM42dDlCf2kvRHqF9w3l5
6IeQk06BOe2ULWJAzNTw4xtAZ+/QXnWnc/FKHLgsD0zA8MjRwSXPbkgzJmOA3YNlDWogooueR5kV
kJ7Bq20+SJKKhX29Oszte8w7rfKn1NmN0BvD54IClqweXX6n10O5ccsrnRP8K4yVaq77qlFpImmx
edkgLK4W0GOkqdBciDrn+UGOg8BVqivgID3jpY2067I0dgNy4azJgiug4JzL8pYUB+34k9vOA9sz
ByUmoxSBFLcuABdxQuPZU9+jeq1gI3wPDuAinQiZPY5CXalVJVTYTNajBbpnFVV4YOCJKDAfAz1p
xBLRhIG9vLYFHMS53Nmt6JKRCzMNi4sjTbxCt6FHDaHwt1VZVazP/czslDh4kZIWfOSgOKOhJyO2
7LUKwwTqNTLQhdbKs8/RZvGYr+QKWlOxDZWpvctmZidP5WNNIyuma8OXl6zsyY7Pg1j0Nnq+oEKU
kEshrXjOTFE1W9nfpVdjItMR0WA+MTrMQgqFq9DFH8LoNIIaMLEYWxo2/l0VV3deGa09x4uaisQm
UtNANwFTdX4zkrFNcm+ypWqpp5bEFbvOjzEQOYzXWA2X7iDqC39Jmt3BMsomhgIAAGIDEzh4F9OJ
6gKUnRyfkrAX771GLdhlVV08LxTNJjgVUoXzNCESLqM3hliclGE/u0E/FOP4/CXjv977//Y+spvf
bXT1z//Bf79n+VAGnl/P/vOfh+C9zKrss/6f6df++mfnv/TP6/wjPdblx0d9eM3n//LsF/H3/5DP
XuvXs/8wUxCUDLfNRzncfVRNXH8JwZdO//L/+8O/fXz9lfsh//jfv79nzZSSvfvwgiz9+x8/2vz2
v3//qlX81+nf/+OHV68Jfu/wWlb+axz/bVPFr+lv1bdf/XitavwVTfwHgJt43oD7wDT7KfTpPr5+
ovL/gKcJVAhaD8EXPJUc06ysffyS/I+JURp5HMydA3XJxJtSZc30I/kfaBJFdf/n7/39z088O6yf
h/e3tElusiCtq+kPn+uIDqpQBU0ZyBbBS4Rrrc6sWeG50LuM946V2e7VeNNFO5/lOz8lhmqPHBjE
vkY3dgz4InWffYTPMmZSZ8+SFZmJR30Ow8ML5GwbNFmnjuw5Knyj6IZXfnB6Ap17TuPXprzSfqAX
MYge4xLhgmiJ4i7naDds27Q0B/VGwVRwDwzQrYwqAyZ9Mr6j2SGh/mDWnYVbH9mcSzt9H3jHMdso
+q2QbQE/VFvQmA3bEJ1fLrfBpEVNcvCTZMCf2qTi9CC4gpW0ZinQ4UN8rewIrVIu6+G5HUS0urtE
sZRsI7WWy6LM0jxSE5UMTCQFcoIuGWMTo3qq44CuKh8ZyDCyMU9WHvaAqZo6sHaZ3lDHkI5d96G0
z31TbgJ9q/SH2sBky1H9UUwuYGfKYDpLDn3ndJmDQNiJ0eLndo/CaDflFl16HdCi4XWc76vmqu42
GnKe/JNcNnbCv/Wt6Y4rVnb2iv1x7uhInWIQWId5vTvUGlBBANN2bC18HU1Zz5Opa6DYyI6P7rnN
ZVM0e62/y5t76FIDauwE8joqWDKN2fimP/8+Dzk2XZeudTx9+TQ/PcrvAid7fBJ95HkPpvkYAuON
iBHIcbMTjFuJo73DS0BKxmTqR5T7wyixgNwLLpwFq8bA5NZEXg4Nk0zmrwTVGnjmvfclR6JxX8gb
ZdgaOCu/u82NR01ma589a6f987MVwNjRXs2jlnn+2UY1tDpfi96x7najFVZMj5wkpwVAgVuUKgYT
bay8bstg9cMEaS6z0o5ePqovwNv3nfv5CbM3sdEFVEsN7FxvxSIbTB8Ufi3lClPg0ZOHi7HTRWua
xD3iFKs9npbWPfSDxWMkE+E4KmbUMzuZBQiLrqOS9WbqWRJ6bi2pNYeKthHQ0fj4zBhJNd5lsn15
Aat7OHtqQd6iROWgeEf5NnsczPYeI9nAR0gMEzOw+ZhiDPZjSQOWYUPXAplZlPj9AGeKbvBQFjmU
vWNhtmxkmiV+SGgQZvGb6yR730ksgwFmwu8TFiJvuvLkC18Y8EunN9P7iEPsj5yVdxQVtDmyMbbC
/BrZZXcjDMdBtCUGkD2HriRTE+zC2/HgnomYJDuJwsAVq7l7DHcujc0YwJfkW8dA37i46+XXXN9W
NFVevR7dTBbv0bS49zcKhm1sZMr3BClsITCHx/Iam81uhhCdn8S4E1VSkZHc1y7jH9uUjMDGh9Td
oDMv1wl/QPMrj65vgUgBya3xByayqAPxYJstLWNdSdLWxL/xftTvwjUGpwAKi0m+g0R6UkMfG6dr
Te82fA8CqhxrzKQn2rHadQLVbvwPSUXfDuHf0Oy9a8yRhU+BB1JNhiBeQKhO0rcbCUr4nsmIN4nh
UuN6uNV+w6JcWzSVnbwFYcl7LJIuIQO0/V0M772UdIUtwhY8pw9ZZxkFBkS7Zm8JFljkBdUGPF4C
drAzNfkAFR+FhzIBMy6Frcf7sQm0t6Q4jFSiXLCNldtC3TTubZjciJhX3m8U4Snqb0KMaU0sT37z
tR/V8AjAdbAb4HOj7UnzP0b1Ru1uRuWHNjyt3J1FfwBQ2D/tzyyqAoNEpg+8NF1+dZuDafcpMDka
7OX33hw2QoR847rOwqZdUtmZDxLnTVC6KVS2rDFiyxZbFm/kkaq066mONx9POQx4tAVqNpPwNOOF
DXNrjX7nKyr9158BArZz0+sP4JbuBdxc2Q5EW6SVvFVkCk0MCgutwsBWIOtoK/VNvuPuBNiOnbwR
bo1bbquhxPIAJgyzf4o36KK+UT56GT1PRApJ+j7ACdGIdqPuOsX079BkvK/2umRKd/W9xFTqyiRk
LdEOEUj5WE2za9EBies9j4FL3lG/E3mCrnVpE6yx13wNlr204lkmKS4jPtNzrHi8Bp+ouC1S1iRO
m20y9ce0QKccMF2es+F/MV9h6shGb6uBSe2e23bXdU/Gl/I1vxJJZOl3K4p4HpnN7SiaQs9Poxar
qBITfJt4W5ncdX6fgI0JdiOirk8qkZSkO4Yvq0ow6felLZm9v1JVu3IiQ6z60pgYHK45CdJ8Q2sq
FS1SPGlQzoKJaNWud3hS0G0z3oMtKoXlwjgwiVW62QpmLlsd62DqAxqanuwM4jX8SbmhwK7C+wXk
gIQ2fxuMm0HcBq8oLfWpDUwj6EEj5jEhpSUrHjHdK2KNg7FU3hPsruF0o1US9I8PW1+wagNVN/Ti
ItRvdmugn3/hr/1pB9BdcL79SRmWXjhdhpqBDyVwCpujijmZMIkmLILBu3zeXw7nfONFHjSRyGgi
GpoXVFDlaDlkOrxjuGlMkWpWvhExol2nNSvxwMSMu2oxPT5mCdXQNj/iJSDujmNr2dVF9+f0Q2YW
MEh6TNSYVq4fArAh30RbCe7pSIDlkO4iG37yUF/zz/X2ZmhoZZBoU4is3MYvniVeBa6Z77Un7hnN
GlTmTZC9OBzTnqNj+BAJdA3oO8NP/H5LTj92ZjozqZJrcAbD2/hUcIMHgoEmHFFl0sNchfDnhdEZ
Ke6v/OBZ8koSdTGI+Cn9G2YyQY2hHKYzS/flpju4G5nADYSOwkazdf7B6e59UxEMOZlmm4J0np+Z
qxDtxoCB6ziZau9ypk8rcJno3Kfe2359w4M8RLmKeTTG2QBd+ahkjmZaHbTWruhIENohclTh4Tyo
xLDdhHIv4mCp1yrx8H9iEAgyhvdFyaRs1yYsBrNhZkUUccJeUqyQgbIGUEJW5k4WmQhea56luTMg
Ws0YfKj2s+BI+6Y1JBlMnhYqAUeMQBp/axgMfXrgIRhRiCGlOZqjS/kYHoYcOUFiN6YBNw1mTaHp
sFd90rAp/gSFSbfnN3LNDERmJkgG3hsG8EhWMSW1we0BYhrRbA+yt0+nWk5zjbGoAiLFO6m28MMs
Zy1ITJJ8K3ibAsSXkqOOb5z7yXnburtv6itQBvD8yjVetBvoMJ4m+iHdgX6ec7vBeYEcCJU7ub+d
WVxl28zWWbAXKGrMEVlHJy762ycC5yTctZtFXhYbeCda1n2OLDL9Y/4DKYQ0Y1pm/thrQIrUD7dq
SIUaPCsrC/5qDJgr5an8mVIKbVNLafe1YFy/omcocklI6eHl14l7r4E+MCTDdfgKlhQRjMwbjYkv
Ihj5q0OIW1K8XbajwtIDdvo9s3ezAr+Yr3j4HuTrJFS/QbnHyXB9K5psMTZVoC2tww2nMs6OTY6t
Daxb9CnARYAKJAoO0yzicwVAm9oYjCCgOfLbprlLKxxICkhXwzSe8kdEX/xxtLOO9IKJjoR8N1gZ
KGQeOAa2xchlXrXzOJraoJ/3GHDs7Wr+fsmxOP3A2QYZQo4cfZL5x2qLhyYmmgUqnvxtuBYGsge1
PuFYDtaeNYqLJUVBxRdgGdSXQWmgzQIzzGzTOL3TvKM/3jRm0jNERqOHeCxPSYL2QtMTrNbdVQzf
IcDfLagUYyoCafJNTn3d5AKmGyux/tJ1Pfuo2WMnNMIIuAdMKr+dRn1mByiru58wxXBibPeqWWsa
WXozziTODITQhqGK2tvkWKQb7im3eqcmwabYtLfr00W/Kt2z23kqTZ/59F3jxmMvYNOH7ZTmGg7K
m3EXIAMg0O6ovhmb/3R9c4RpjN7XYBggUWhIM9KshOviszFBYtHoWJ+y3F59GSfVubTKmUqnRS1y
YQ2Z8An5z+Kqstud9FJ4iKF1ph9H6j4VN6EZTt7kZXMjrYme+csDmL0SflquggQuTa4Epo1MbU35
pnxOtq3DH9Vn/6mghkbGdCMo9oDcEcq8TxjQ+9wdfdNVDgPibs8RIlOf0Pqk3OKlKFGwAJdJT7XN
5S9eMpBnKjHzbDtf/+MeJp88newioor75jFGXdupnSnzN9Sm8phgr/rnFdnnxa0vd+1M9mSbTpKS
YqTGeS9ht3pLiS3/ObVA4wXH+mW6c+C+eoydEpTt1uqiJz2fa4gAYh0ZVQUUD+ZYjA5sB40EqtKj
e4Cn9qDDUxtpdZNY1YpCLCXfMFHhp6RZ/ksbykbQ2sg/ljGtSqRZWCgiD5ay5NC6tEJjJRjNaNwz
fspfsmq1LryQwTj7gJmd5VUlifQYS0XraxmQwaxGEjMUClyJRXvDDjHMAu/i+lVYeFjOBM9saeeP
qupj5Oix9UzQcU/9IFbvErdEcQIcatW7m3+mGoJXyZoyZB1nYy4LplokyChJ0DpmSJaAUrYyxESM
LU6yKuaS1zTGRgX1DnmiRHZCO1prsZ2VkH/XytMjm5nkeqjAbZ/hyCqzZ/UmtvAaPslWaYO/7uby
DVh8BU9kzeHDUpukedf7PuLrgZYyFWvM2roXUNBpLP8z23ghKWmf0a6ddAUvpJkmIERmvecE3Y1L
+7UhLqtfNHNYVEnruzjCF3G9VXEIPd0ABSQ7ocJL+slLVLRK6vLEYJinVrlE2k7GVHS058FZy4Qt
WlOAxFHxm6CSwNGc24cR7D2NMRly/iV6jAKKXrP6GF/7xxQRCGcaESlCk8vNsbDLivrig0HVa2+r
I4NklT+UQ8OqDQDsPRIycXrXjawzLPAwSN42am9iEGaSy8f5hc//bld+fvDMmApcDyRuNhk0kPhR
8RHknSCHjFnxIAtWoZkSymqAJrS3ukIrC3zWj6rjm0q7ybeBlXuOPpIQlu8D9HcBmj8oUvKr2KKl
IBkX8+dHzqyuDoJXT2vxkSVzE1NH6PWJTLMjIGPTe6j1RKPVbZTOHJw1wsGvLpbv+zOxZoCwGZCt
mXKBolkcehURMnhQlXuFIKd6kzKw/7IOvQAvLhM3oBQlXUs6mVag1mSB/Opm2zxkKye1bJ1+fsnM
RxC6vg4As5yymyAZPVRIfjdEkK/LbDMAYtzcaPEBJc+WAvm4j83e307ItY7KA6aUOL5Bu2tJRsHV
yqe9oj1YJoVt91Yc/ZeYFmvI/+lrLu3b7CLkmBEUFj6OTLY9Z4gmJQKczgLq3ypE02OqeXl7Vg9q
psgZmllxK7E97ftoeSnrbNRD2uZqeBZeEMsPREImL0WZsn/HvFj0uoMKVbT0NX98MrWX1j1T1bCO
XM6Lse4Y5H+WwAD39ZwOk1B9lLilFoUSWhPkiac4JXxppnHo8lVaPATqCn3N1xThS18ye8cx0dHI
hA4bAlbPSqcizW8wT167LZEK48Mr1/2UcHk7VUBLvseSEcnOYc9R9JwEOjIsYgJOCHsCYVXSQxSh
4r9PxUOP5PiwlbCk1gePzLMBVEDf3hv6o1h1NCl+tB2SJNdGsHa8S44XaEVQUkX3/YQjPjesnTJ6
RVpOQZ8Z+69BtJXx4JpdZnecyUcbgcXiXazacWmPoiMHrAx/ZOpdEpgiySlqlpJupsAn+EBAWqup
z0WP5efHzd9ELcYYtaDBx7W1jT0tWfve9jvEYxIJBYJcs88iGeAxOt5xH/qx8c3ANw2kmdhwLO0S
lcU1NVzZLmVmtsoqBhNUhi/ibwca4TTNyOSu1A3CGJWEVxg4/ZIe1qR+tRR+U7mTfZiZKF/rhCYt
ILW2BtoJh2AaErhzSyJTFKHMlhrjJhCJ/oTrGKo7geY1nJS1EsBiTHyiK8rM9qRVK3cSNx2HxZWb
cR8kqP2ElnuP/LzG4tqq12UuhVGnMmfmpy0zPtQnFRCQ9YisGh3LyBPCdabFR0Iz8ei5W09kiW8j
/xebqe3FT5ct4GJchOEwAtpAQBMIVpzzKxLGMWYdxrmPKQJAvFjCs7DBo64P2P0pSA84p3j3anOM
nPwOpUlLu1/5gEWbf/IBM/9Z6420ylXsgWx3MZmgjCpT7OReghHxWLyi48u+1om4mUlQDK9r8q6C
trFec3z3QXWPUXmjgU1Jj6+06tC8KtWmNTY+CLi3nWHKkSnhe+C106E4JM2TJmxKwckK5juexICR
NgX51o83bmMXk4lO0LgoXw3oNpZWMu8LHz8RVUylEjRkY8bh7IIKNdpCpgkQsGcBaNmC2lKnOFZA
xrrgXmKgF+tk56JArrUfUrmXAXFmKJ6YlY/0Vic5lf7shxQj6s3QVEHkz3KW5/cYJQH6JRp2NOec
0tindpyvTOxauF2aiAFC6MEFpyHYI2a3q9Q7tFL5bfx/pJ3XbtzYtq6fiABzuGWsqFSKviEkWS7m
UMx8+v3RC1gtV9dxbewDNNyGbYhpzjFH+AMlcBgshJaN4HQDkwpG5o65ElfStZd1oQn05yXPNlcU
yjP6llyy94/o+1PnL8LLQ+Mtk5HTRlxhAXVN6+PiF/r+nGcnuR7Gg46XbAbgKT758iYhzyzcPrqB
dWM301t+uhmy5960NelhzPc6YY5c2Xi2xCepJgN5G72s+VlUv07OlN4e/XoIPTF7VeWnQX5S1Xeh
2vWip6LZ4FjD47UzCSfsS5mIjJMAFGJCwrl1G0TSvOlOTJbkvbgJ77O7kG5ki3a+o8U2YIvyuC/W
5kbcY+lp2Nlh2kvhOvlE5KGktcPECVWJn+Fj8kvCJyRyODTWCpLnd7IMpXdBEtiKd7pB0J/9VphQ
J+Kn47pMnjJSnMjt0JW/71/0uw774hsTW7d9GaSOsa9W/ao9lAECaa+f7QfzHMzbVYoLfnWVoK3J
X6ttu6LzVTrJgY1gCmtFWbf6RqgCEQuB5C5HcD5xBkrNMr4bEkTAbWCOZulPplc7QJMw2dyWX1J/
NwyryFfXM4AA+wR7DUCL6NDsx37AayXPQvukakmaHxkFMxPqV2F8w0+TB0dPbijPSrD+U7JNYj+p
PVMghdM3SV4Fk/pSiZaTlu9j9pqXuyH8VXcshfqFSXMmcnnqvLE6QYX/bMNt2q8FNUhND/hVI9gd
Px5AWpAvyHf3pKyqOhgNW48D5C4GwW4rR6qCKE8d7hb5ec2LsXzdyQloeM90i616K1JqjJs02Y51
UIVO0TjYzfWrItzqd33omm/F1jAcQI/qT+Voa+ajGN91iTdMrz2T4Hf9JzdwXCc4zK5B+QCwDP3m
U7Acwgcjq4wq5kaN6LNyvV3LY/RumnhNfMfHKBPeuWc1dmzZcbVXssnuMtwPVBNU9GfTH6IM1t7R
tGcxMJAj7z6T6jNTK26S9KfK18r+NO9N87avPuuJeCc9D689kKHMj9WH08lvgWwYyRD0eCAe672i
vebAWUfMFxvcjaTTg6a/TeYXYVzjRRkOqCew35VhT/pTEt022Ke1yu1p/ii6uyb6uWTfi9OY1t0J
aG3qSeVm4zPE2kCzHnk3hgTgX3FG8+gfx/umuw37vRW9RWqJny5iFqi2aHTVwaTW6XM4BixKwAB2
HWSNA92j8I3eKWdqUnr+DLljDyxVvpm+mifTPXlV7MSPRuVUq1ONs8ZK633DA6DhViP+Rr5ebZJo
I8eQ2BkY4gxbzqpjHFdgS8uxsQtk5jeAdsSVFv8cTWpfCeLZg1E/NTM89BlEkfoufxjydk5vBute
Q9p/aA5pxYRfiQ7yVp52SXqTGrF7NO+PynuZRK6iHBT1pRUecslrOr/nTY8AsnJnyrdN+16MN8UA
PVzdx9OD0GSu9YifHGgYvqY3GU598vvGk8sJaO6b0htuB2BKSgQUhMagqUoH+zda5YUDGt0+qZ8o
rTsTVkp4ZdpxsW2byK0rxuoWjhYrEEPiDbl5Eig/rZL6Ot/q1hEDEa+OnHy8lWQgHPq6zFxdXlfW
VxKWLk5rN1WyVe4qzYkn4hDqjqfEHUDzJv267GM7Je2OWwplboghBbKq6T0OBvPgNKE7AzuO0iCz
vlQ92XXsMrn/GTUqbUV8P6hrmo/ofp42R34n2hlQoXFjhV9Net/JT51u+n3csbNY/5RztbY/le8o
PwaVdpfERDOQnrUXPoyJO4df6khXeoDR8i6ZkV/0+8XP2DaEh1590QSKLFxXfnT9M2ASaJfjuClP
hxaUMt4hiDZ8GIPd90t7XYlvTvFzFH7p1aHP30+DU2SNh1vm31O432XUvzJ4znV0+gw0//WzQ28S
zZM4JePS3UtAubiVtcI7GJMU2cX2IZxvIwzBTXBubqq7A6C72BaBGGFz5pLvSspOFjwTaFzuV52n
vteGc7Q8YIBZHRjjQ9b5owOaNCdwu7FylyteWd8KU+xUja/Q65V+HYcgznYEa2B+rnAlQ5Uvnono
hkBqRK+CLPnPFLnI+n7o1Tk65KZTIQku+szHwvfmF5HGisE5muCCJAcHLhlkDpgvFp+0KWiqYpKx
slzlWjd1SfP+/b7/uaGzzAZjutRSSili+tK7FmOmat9jBGk68bsIfk4d16WjCnZUezTlcpBIv4Qy
kIklX9c04S+XD3D3cEYwoCz8zoe+jTaEYx/XfaUtFbbkl/2uXOqXEG5U5Z7qzdHrgT4I90BgtEez
O+TAHK5MHi5/HUQ28BBYPKPORX21sknV2bSWlzG0NPmoIU9+PYNNdXGUMdOb3LFKL5e+BP1tSTeT
1SA4JfN5UBdTZB997efft8PF7uhirSsiMAq14hwMkatzqZejsLyTaj1xG2Q7oABwgZqwj7Fbf/Z7
2n6Zpx/XtJtMXMo7t2D8LSF44inySreNQPJ00lVQHvI6lx5Sglx6FfsoL7XV+UL6dqfnKIqha7Q6
00NCvrbtdDcC8Wos4+Yuc03d7V3wLDpjxGfCW35yisQv0lsWFkZLCrqzwgbbCAf+ZPyz5Ql3Tfn6
v5jlLrvrX/e4YApwx5VhaJ8VqGlljHKk5fEhflY3iPEH84qM8Ee+TlaZB/rySg9SWTbP3653Vo9i
CqsNbc/1Bkd0wgCUH/NcGshs/sHatqrdhQ4mV2YeCJ+Sa45Oi5ehW4kfZus2JJMFjaONCqDIGTne
K8ouV8heiE1BRAfz2gZULn5CfWFzGMD2sJrmcb5twA7MR65ELP/eL4sgHNzjCs88v3sL3ySchchZ
SeAX1NTwFLocPaVwtOX+Df/R47CP6gD8VHXcSwgVeY3i5r7CYwuvQu9gZ9hHP6thJVo53bDs6drY
Q77U/cBo9b+3vsTdb7euoXbRDdUxPjzve5fbLGNAbBPVQufGP9ruRik3sXzo573IyZk+GeUNG8QF
LLzK4/Vs7bOUc2EMhLv/7zs7i/g4HERqHvJSB+Cxp9k3Gq9pdvqIKIwTGq7QehNo4NRpAjPZ6mCO
nvO1Ie01ZSMVgWS62tGhXV545vY69OkSZBJOGaqnAK0MIC1nGyLCLm08ZfISXk7r00F9ijMvAjWM
35RbkL3Ea16NgbuXJzkFc/VgUlY58MXEmQGqU+fHNHocHE2vhL1L3cPv93W2cUI9LuW55CgwZMfM
vkrLpSMc4N71FLlh7BaWa037uHjqWhA+L0c0LFK3Hrxm2phA2NzOlao7MURGf5m35W7OeBTvKtEu
I9+st1G3l4tVHflSd61LfGkLfb/xs5aQ2FmdLli/z7CZE52tm/vQ3ULlXk3ARNvl0Ze0VaTw2haA
V+5FCPBltv5avxX5BhKw3WcbQdrLoPi4Y/facP1iU/7bDZpncJasLPNKTvnitdc8Y6t+svbKaV2Z
T33rSolndF7bbMLQ656NzJm87l6PXkcKAjJKRgggunUct3wlWZUnd8icPrP75x6qE74+jDwiT7Bu
tJm/XFv30y6X7Mi7GqYuRdXvj3AWpk6aVhStxjsefVPfNuKPCUpEcahQq15QvjnoR3SRMEmjvX0K
2GLbBQl5K9MDiH8KpeWoEnhLXy0ewl1mA+NBGt3O9b311hq76Rqe8XdKd34I4O6K+g88TRUF2D9D
k5pYQIgmMtoZ8G91M3mmek9Kqxu2yQkwUC9ZGWQS9bZMWtt0J2zrJK9OSVSbdbIRyVPVtV6sT5V/
tO5TsIGM8S1A3BhfCChmk8vXztz8EK6Jw10caH2/8bPUMCzpM7Qnbvz0ufCQIlp6bgOHk+VcBk0g
eAvRsdQ8YKlZ4WERqKb0WcHcnK7prF1sJUEuxWEVFSWY1mdxqocePwoandbGmzwsA1YL0cYZHcz8
tnAN52tlyMWB7/cLngWg0zEzay3rooOCU90JYJKnRd4IsEHwGrfWvLzdDLHdrRculnQlJ78IgFke
E3KlbtJXO1vghtYWxUnnxZf1pxkIgICL/iZyp8H+bFQv72lzNkzTkMhyptVwDX92Ec7w/fJnZ2nZ
6VEN+ZHLg48GdeZKPi6UCpMsEtzZryAvwKYy+fxy5oSdMxNzRb+YnmIaAnbpU4DL106Ei6n595s6
20Wc7aJaxnwQjpz4PQrtmN5E76AlYiV+e7AahkwOXbzoGfPKlaoH8Svdi7rdy9uB7uzfz6eLyS5+
JhrOVRjdIOfy556emNRXkzzQ+WeoMrMa99iCSiuDSiVBUzP28TibHasIcH9SoPEWv4mW3JVY3Krr
0UmbtXxrgcFu9xT55IJX7u9SmYm6Cw5UlA5oopxV0YVei9F85BPGma3cqhszWx2zIBOc+eUo+zQD
B2M9uZJwY+CI4B+XjsSQrMIvKKrE9MH+++38ljf7Vwj8djvLcf8tO5ul7hiLer8gejkMZS/2Ijer
vGP6HNOzLLRbfX4Fw4qSJr+C7SvTpSfLr/xJ94VIxAqvUI8uplvIoHqOKoW+Rj/oMXGUx7/f64VW
P+X5t3s9CzWY2InCsVo+rZvemF80U/at3biQcX62AVagzlWEx8Xz7NsVz2JNFvZyXJy4Yram7abf
6Fhiu3r3IzyupzSF6RNolddPoMB3KmSi1tPxlq9dpbttw2cjhVtjbAxIQ+nNtYJ4WcZn3w0BFhx5
RR0FH+28+mzxjYqrqVgYNad14ferzheCJWn++zv/rZHxl+uc1470DGOrMfMF0btQuxnVtjej/CR9
TKXTv8RPOQ0IBrYvguWmT6ixVYlj3FgAb2Y3DxrDS58i+o1fIcZJS8lhnyhgpkB+ozNftKyvIHRZ
T1EDNnQVb06HhXqMqUFvRys4GEBGV8Um9SOvm91MvTGxsaRja9LEpVuazVhevva0Rnrj97K7Gkwu
1C7f3/K/JnGzlZ/EmLe8PP0yhBtf6HaihT53d3X+oWFEWTrRKYifVMVuX05AunR38iUv9fPsXow1
1xC+ZG0/JlvYq3//NJdO3j9u7uwwiOoiz/WMm1tgNI3TUPnxvnezs6D7wFr8/XKXwjwKQ6hIQADR
kIM5D6xRK7TmoAkPivogdYGIeEOQbiDI5OonQEeYNqd9mfkg6sB6iwbpvSee/KNot5obu9c+DZZb
l3YAqlL4hqCwofy+32+Rq54N8ahh1Un1tqC/GXJAStYCgZAOiuYJ8QpZsZcR0aOR2oS0vL1F84kq
N8w+jk/JR645dPAbOu46seMFDm+tr6SbuPfq9k0ybI3un7Lk1RrLTGUtbofOU6qgQuNsyySkkfxj
sPQBPRHSYt72yPI/dGgBWw969zgMjgC2cQEAS6ofgiraaYHilH62FyPfesvu45MHw6ndiy91a7M6
CjB1p610GD9nCdcFT4AdoT7UcKQ/yf5Fy+0VWMtG6hxLF38O7C0dCO4ChOXc0/dAbVsoqYCYdvOt
IdnhEz5vL+Z9RwbqNxvLjbzyAPO3moK29MdJ8Gbr199XyIXpL6JQ377IeSIwN2IphnyR+LnzNBgH
aTA/LKxCfIE3wyq/cpRe3gDfrneWBTPdbEUlITaBWCMLpq3P4RWuSHi82P+/oNb+eLqzg1saElMK
cTIFaGgGugPCu3EWoLXkgaVl31+pV60LiYKpoe+KYw3ybIjF/Hkyt5PRzX0YCg+xsEuZmvRG0FWf
JctS3pRloOaBmd9Z6BolbpI58QDv3QFYVqggElydaXQblIJXKo/xjBiLoyqB1dyaP+STr73K3jJy
PT61+r3O4HLJ17P6eZ5WpRkYopelKwZouhCA20WsBTPq58GNcviGlDO7WCCHuqmN3hXilVmvK+Pt
pAaNhdOVm0R0ZP2jtAOsCvyfEVd70+Ky5ep21tgnJAIPaYF+51LxM0DRfoYp0tCWX6VOcafEwVR5
gA+L0ypKAmYdzDiuAZEuZRF/vNezLEI381CTY95rBBcVoo6HbgxDucAAMQEa5TM/XKNwXNLh4ZKL
Gg/8IFK+s9DZtIrYU1UKDyWCFe582quxM+6ErR7Iug0Ca3g+btN742G6k+c7PgHmxuZr9AvjjRgL
ctEe3PpxwQUJfnzT9575Yb3VK3ET4/Ns94dFCIKOGkTm0QvVdcGw6spR8xsVdZ4FfHsA/aw1USgi
NBTNJPYfskdpJx2QD3KNVUJwa23xS7/nRM4/OkcNRMaeoOJtxUUvSnLiQD7ogp+Yh3It7XvTa+6s
ffJCA/9W94nT5tvJ44FsKI978YPe0Y7pFZAXoPBG69DMGtDzuZb0XmpJfv8e+nkVl2k4Yo4WS6C0
JydTdpN3bGxIIjVtyXvj1domfuQaoUMZHe+OTEUzu73vYZItA1vFaYNotEXJu0qgusRPNjVcCzUa
flijnI85ZuFUYnQhCw/sixYo2shIdCW5FkOC0mGKankzlUkEsSzyAU/Y6btgMQxZtI7SB9mbVzlb
OT0Gae7rMWB76MnwqvPjR6j/bBdETAUU++pZfOko/n7XZ6FKbdRJGkNReBDjdZT5mors03bycg+Z
DyfRfGPeTxaqGKHNKKai7/P3g+dCzYd/Kn1xqj6Ywyh4/hkqhe44laJ2zDk74+ci8uZxa9nqu4R4
vl1Zfpy5qmozQDPsuiC7nE4IXvlG4U2Cm4O+MUWHYssYnWG1PV5z2LyQp4Dmgiu7UDHoMZ23DFqx
1U6ZNWSHWNsW4b5vVrInowlw3CXL6KzMbyF0K4+DuaIkTrwsaLQrcN8L2/fPWzjLFOfaUo5HNFQP
suFk4Uap3Ul3zXxbmIGZeTJCOiIYUCS3yidUOVRqudrFUWXYV5wN1WZs7Wlw4DmrNT3dhRYfHiJ9
2QzIFoxQGeE0Bvou9AfrAXhKf2RSDqBzORqTjdAj3WV3ya3abNPUAVT+MjCuuJKd/uY4/Rmh/sDM
nddDR4Qd+K9bMHPmgimVv7JqJbB/+30SBz008RYae/IZjsDNd+L81GurrnpIx7063pcRbLqQdlK5
yyGFK/cLXC33p9mtRRR09IhOwSBBN2pfCv2gaTDbkh7yZrmiQimyLXx4Wk7idGVdX0io/niofxVf
fT+qtcR3AwuEDix9PqECUaeuW/qnouyogEyuFHyyejHvoG+C/DpZtW6cZXHVsQqF03wSHuoc8FaJ
aVbYupme2lh6sJssZxJqDq1XKVSdoX9vlS/lU+scRbyT1MjWMtNWVEcFS496wnGfiqtR2QGOMwfk
ihz9KaRUwG2irH9mEyIX1X0Sv8fS/jeHOQUeRttX2liRc5Sfm9kfLW+ZW9HFRukIyM1npLFbcIs6
lb+a+rGc/MktZrttCJfSvZfX96KxThqEO34LspzkgJ9zDPdZvM4mDyk8u+oT+PpU66a5PyXkGSsz
XB3lnVIkQLvQh96K0eeg3QlgTFRh1WISVR/0JOj1zRxHbm7u9AVHUjktdMckOFa+AbYkPh7tTM/t
jKpv3JjFQ6bvM+VdMO7L+odRvwjThwCM1IwMkpuXXvyQ1LUobeXopzB+KthgHH8Vw1cVyk47T7bV
bCM2iRCaUNsAy6V2Z4IcQl1reB472Vasx2EKKqaOKepTMQ/U+yfrTevvotGH4AQNvCxv69aV8/dY
u9PzwpVSy66Sx0zb1zTmJnhXUYPo0POQbFMNLp3yY8lldb8KOqODRH6X6j9MCOZS+HCStmr4Zlpv
pvlWyQdx/kgZfBYUPRIdDkCEZivbendH1zP388rVzfteOaT5vVC+l81hpJWOfQHgOuiXxapPg8rc
KcevBFqp8JCIryZO2ziOptWmBoYEd6g5JNVOQuWVIy/ZdsNPK/yJf7XTtb/G+FNPHkvwh0N8e9R/
nAY+36MgvkJjMdSbo/RhWo8YErSoqOQfc/aRyX4GbiO90bN9ATv1Vko+F/W92UJg4m7QgiJEa0F6
SsIrG8lY6oE/IxLQSo5xYj9K6+I5nmRSraQ3hlJ4GDazD0l/pVq/KtOX4xtD29SJW5Z+a9zLbz3J
cLv0TZrBOSoHsXCs7lmR3kcpY0ltgCMtSEbOruGtVgikdsp0T1D2QrERUCXp1lrzW1UiR73JSj/A
/4q5jaxNCQVPYRAMBHHTQDpqbgVUv5Klhzixok+RY1AtPmbdoyw+FcqNnq9ZKomzOIvGNxSkVrdi
5oRcTYLTiAfTzCqeJH2nPRpXHA3VJd/616si6RFxiJU5ws/ysdNcaWHaLR1kYy06I8OVNLePqxPS
Y562MkjRjy9MOCpjo4Hw0pyjvpuUn2nkydGTJT2i3KFacHjQy346dneSENsDrdVw20E/rgPoTdoE
2HwR3tDS5xrYfQF05yq/59JUBjAt6ChQThYOo+eVRVRqnVblyygkpT7aSoyxmQgAClng7nfU+9PL
zJCJW+XYQIv+IaMsvgZtuHBqLJjef27jLBuSwk7okgSq6vH9tEYY5E3Xdqii7Jf+oLFW7LS5AliX
Li71b1c8q28MfSxnU+DBh8gpZFfoHNFwmxtlZdGPWmgF1o3kSV+xew3JfIlV8v1Zf//9tybQZDbT
IBTJfzBSixRkqN2MoH9Qwb6toRigWOO20XoIYV3YME8xtf5fzByW8udf6/ef5z9P8YbxFPfFzBsX
NymdTooxMCGGG+t0TCvUg+D4xKB8KILrE54AzJBtNX1jBYTvf8+ELwG1/ngfZ5lei23FcWp4H/p9
806C8GS8hG/6T2HPtKPf/Ef8dFoBUs9b+9o2vrYMfk+vvn2MeJTNQRq5+FKaavOuvZtXOhP/9rm6
CbcZKkp6/H/ipC/ewYvJCZ5p4vlAJTuJWqrLUXToNBvtTMbMkd+krvVgeZOv+kBpa/7HgPmqtt0l
ROQflz6re+oisXq4AMyPmbZJgZTB6nqew71Wvqn6awgnIX4QTHqxWy26iYZtvzC/t1LyQ2pWoOeO
bH4EdKp8O46NRxs9U31ZfTDl57H4ysAVpacVf5SMGH2uDdWfgdfu02YvgSBWd3LsNrcxjoCKHe5J
z7QD7cO/LyftUi74/d2eRTRFyOTeMnm3/ac2vojzqnhsD/XTbPmnWwv4xn0C9g58eGUrN/krxy64
soN8OFWo47qT8VQfvQLNv1vjqTrZ3SuJRg7nrsZaxJ7fFUb/EbgPG+wvNT6HlVn78UvxSkdqlp6r
12LphCrAlT6sYic+/P3ZLoeOxe2BDrKoAQH4s2i0urGUQ8U6HvJmpyByLMCdoR8UT9DBTETmd1H/
3uG/BlS+RygPzOl/qmejMe2/34qyrJN/xQ+L1Wvq2BVgkP7nrbTWGMbSMtJe4JVdvxPle0yP+no9
kfQrrrTKCVvmDjA6WYubSHsppVjEoGsX66sUudsp/mzqJyYnR845xcssTyh3mriN1BdUZCNzl/Sr
VL4SbOSlv/qX2z4vT46NEIdmyeywPNmT6YSYIfZO9bMHtK1jS+UqPVpVX0g2Yxc1MdoMOuVkRwY5
7Vr3j4kPZqHywkgD2xz8/Y1eDkX/vNHzwY2spWWjGrzR1g01WzLXvQwuedEAYfzbAfrZDev/TUj4
XR2dv5PfMAgRVUOR7/nnpwzTbFS18sR4lx74mKk4LP6Ee5aHN4q8q8V1Ka7ArtKntdbmiybv46Pb
ICabeCfVOy22heLKlO+ldGdKe0vzpNwp9F9x9SuX1mgklpvEDTlL4GagS5eYlFSrpPUXohAYwJwO
ovkRdbvZcE+an4Fjzm0k7ThzumpbF55mBhzPVrOe6m0z7Vsmc4Ew2kaxFdoH7bi3YPpML4ryaNI8
EkYZcf4Tei+2VIJM97JrEyz50rr//rLO4mc45lDJMkiByInEhSd6ZfNeI5BRWJyZDAbpXIGUJz9G
DWGTHO+nbgOUCShUYreyX0BPiTZqid62G0VX9RouriEmS6qGDT0S6tpZ8AvFacr6nPqGSX3BiY0w
m5e57Wr4nGgOohz6OHtLh+0aiupCxwg5g28XPkvgBMnMDAXKySFN1jTT0YT2+tt8RIxdXltOxBSy
dlr4I+A1j9ebeUt9/68V/O3qZ8GoyftaGGu44foSfRisgX605bcFnD//yO4L55oc5e8T+i9XPO8u
T9rcZN2J59WfEKp3R6yvYrcVbm9R2mWNtqaPopmU09R0BtlFXvkY5BUYvOyHBRLfiX/NsCJK/0oI
uXT2ffsK5+eDKmXmBLIJ9Qv/GDtLb9XwtPvBPf1HEvXKuOfyXvjntevL7XxLnupSKId65LUvaH+1
8XkLjeYjJQisP0JO25GfYs9KnM/o1+jM4ioSPfyy1W342pI40BBZtEKvLUXlUmb//SWcNYNqwQw7
TUOyoPHCIFTtpkBDZTg6Ib4Tbtn6IRrMNKQGL+PUYcuG+i528ughRg0v8gqv1NbDgm4PMG3h0zmV
7sBryQSg8fDv/Ni91gu+JBlI50qmcyUuHJVzjfV4VrSu1xE4l47eyXqKhTtWVB/QwtNuhwFbWFCU
/mQFcY+Dr1tbaxUPUuEqwPzimOn7fSyH57fvWSSdqJcyuscNipEVWCPg4/nXCTMF1zIdhQklUexa
/q8uoeFfW+nb058dP6NUyvqkTMeDVa+HBZ5QNHRtpUDVUaFLnmLo34L+UYk3S56MEA9tCCisplci
94tSGwAkrFj9tt1NrMFHuQmKpWkcCPK6D2HUCoYbGutW9ePWO7aPzKmU6HZUb/NhayVrbcnlnLhG
DH6oNmV+X2f7a7OG31H3X08I2wKejqWRuZ2tSKuc4+Mkt79FaRqzcmQsVszTR1gw7qjXrSs6PfdW
sFV2Qyrbs+oluQOkd8TFG0Sa7kWDF3oKJjrJ2oq2YDdN7/Q68K9+tBRMaMAirtq5dHe7NfgtME+v
8YwiBoyIjap/ZBNqyoshxf1c3oxe3dzn2vNc0f3zulMwKFDTEAFdgFvXwuTl8+jbk5+tqDhrUtzk
G0Q7Npo/fPXiosYmeB11AdOfVxERSNGND9dq7MsrGbiapAA3Weyv/1zJ6VCWddVVYAckt3WjO9kR
PiK/d0jl+8hZRK3F64fv8kP//Zn/uejZGZgJVY0Ldo36LJpZqS8tKpd5saEeeDERUSC9vDvi7+GA
Y05g2t1eFVW7GP6/PfXZMagaRaHqQkkc+cSXwUXKDRWj3+CaeS+4DPz/ftxcnEka/1zvNzr8W7yo
rEI1Rp23jMRscgziyM+HJXftqADYVoyN8SMBdY5WpDPfGE+ZuB694ef8Llq0Cdl3FYbXaJQ+XhfN
uESWwZXmvx/jd//u2731Xa2PY3RCaDEP8u4hzt1h8iZpo+TsMTiHt31xqy9itxOliRvBEh9AYtTj
ZkxfgROYKuzhQ6Y8puZatuyZidEPIVmlwt6UXTXhFGC3XFOvutiN+37TZwfqNB9FKVKBR0noJqar
8TUNDy1zHA8O9V1DECh9eV3uwukg5B6ZZVTQH0zZuNdCFljyC4vZwhyKKSBYJQgdf+4gsyzMfhwS
SLXJZkoOdeiVhg2qX95n1j49+RFmJb0bIu2rP+Uoh+drQSO/HFMc83ZwPdbSqjt+FWHlh6TrEqTj
+bQw08n8x8dFwvyobAttTYyeefWqfcqkG4W9WS2jvEpxtZH+X1b7eQEBWW9W6VDYGU3T4VYxbuv4
3mhXTdCuGIC6xZjZTX2rSGv9eHNiQO6F+Y/odFdk66g8GMy/Ia0d/RY2sU3kBcir6H6m2Vbh4as3
NG4ce+DftdZPcoYwuIrbMaIMM7NCM7J12ty/nasR0Y1xWTTGJyM/HLPdNPtFw+pt13L4UfcbTbo1
5H2iBDr1iuZT7BiaX0YBzjt4TJrpu4WzBMCIEMrDtsWYCIL3y4hZQ2SbD3PhRIMT6SuDDWGivpjs
JXL42XhOGAj/fd9eTNbR6EC93MSHi8bvn99Wy1VsXeYG1i76E9pOg7VmcbT7ZWCBbJhcxfKGysWE
3KAWvJrumJdq8G+Xt86QGUI0FbFkcHk1ULCoQJfJofM24uogvYrRqlpIOlv9NDM0OzS92xq31VsU
u9lb/sCcdNw1opecNhPeHWMfPbfRjwZuKcZOi8GzW2bYwrjdfn4RoBX1PvgcH9eclIBvYgfrZvEm
BWo2+CfjJsaS7vjcipuTdi/MgTWujPm9ixNXQsdH3VjCjWytkYMQ0MIvPZV6ygpQsbudUQfI7iro
xPgqVQ8tEs+aW5Xv6NsBze4rX4faZPnCsIq1lUK9elUU/mLD/Ps7POsESWKRG4iICA+aLW+s16oD
SGZxrqqvCx4ouf+/iBCZ3y94HpqOTS6oBSNWyKzeIgP4E1ytw9AS2dSwJwhdy+OvPuJZ1nRqJcRJ
Md97WICs/V1SQx7U0eWYQIrZFivzanP0/3FJtKJB4rM3zsvnIZ5inACHZWXqprMo/gBdXHcu2mqr
ZHsdBXL1gmcpAzYjtVY1o/Aw4tYikO+ik+hbkEIEfLg8QpcMqujK7r8Y2ZV/HvJs9x+NEV5ZyENi
JeOHz829sqLFe8PEiTZc+8SsCXUQ58pFL+BdNNbPf696XjA3dSONmcKTLsjfrvqYBcChbvbZ31JH
24r0SWidHxPdE59wtpgb0NKQfe/IIJA5EnHy61CbH4HwH9ByUXuvIDoZm6TbTvNmitaRAeiVrdoW
SHnomZ3nIRDDt7j51RaPsn5ABqZLvuokslPltVr+8YgnHM4E8UoI77HMbPCO0wNiCgIMp3qVc9zk
E/r2O6HGhuSz2zPRJpwMT2UWlNlWnDdJdstZZbygqH4E9LZoFxX3LbJMIMxOT6ny0bejcxJ63wwb
W6gyOy0ehYLOkNH5Fp6OI2TCU8qZ2K7L5ejEQeidJrO4G2+sGeEJW6XZyFsiV2z+h7Pz2o0b29b1
ExFgDrdFsnKQVIq+IWTLYs6ZT38+euPsJZULroUNNFY3sNxNFjk55xj/+EP/KvXMQv2FkdwRJGwE
27zcZnXGdsckmflMsRf6TTAchHiXhdtm6p2aIy0UHhtIEKXbTCtj2mrJEYKje+PVXuO0WjPnE2o/
KT1ovL4fJ0LWtpYZMhifdcnzQEsulk207HHJUnblkx8TWIMhT8rf7827/Ld/z8urcBmWIU+ES1m3
Ubo0kDZ9i3HIQBKTayrL1FiaKLplyxWxphBdY1oKwsmS7trhPZI5B/SHTDikxV1hro3ltEugF68l
iErpUUjsmPCY1FWQGuj3mD0oMOFJiDKWMZK49/yorwrEihuVSKX6N26mngP5OZucAasZ4MoPUToH
z5q6TBVbPRmrdNwZIkzxGvYIBjrN1hx2RXnUG8zRn4NMx09mb8oPVTwiET4L1VOKuD6DKp3hw9OX
rqY5pfpkig9C+NEV7w3S5ZhiEqFF595EE64glLPA30QLLGEteFm5iaMctoMXzBx7EOR2XGBe5lNt
r5Wdtxk1WzyBPVKGpXACbwlCzXlTvuiBvl38YkNLoqgwJzGcIYQuwFDdvNcPomHD7k7hxwyn7lcS
Lox+h9tKva2EhbW2ZJvhv7H3DiPNA+YgbrCRNprC/1WFTwW8vGgtncVjSOO4NO+9lb9DOaY+SWwA
2JmYs2wj/o0pUERE12dW/WSAoxy1Bx+VAzKuYTXhQcTEaThF1lE9N1ucfoYH+VTkd3i9eLXb4qz7
3BxVaq4lw5yPJlvlj+M+c6WnpwRz2Fsb8LW2iWeEoy4fDC6sf6hvX1qTsPekqLGgcg5zUbyp5xp/
WLTyllQ7812QbF1zcINFMLIYfawYgJhJ4VqVzZZZWjHZmq2XbgEJjm/NhaJ2awX9mTT8/RL/c4MX
XfvYqkVG8OofvMJQXd8syMXbRCqECrdkXFYvMPXI7oRuYVlLRLki45EHybN9w8UJiXCxwZ6R+XhD
r9u6gbyGdtWKzjQ4yf0t8hdegH8tOcZhGqHZokacKHba37cfz9diWY69+OyVy5p8vfy5KA9+vMna
rSyvKumYGehZ3vQS8xOabtXWf8MS5NuMlulBYDiFNwfaHQfrs+hkbpBCbQ02a93Ft2d8VJ7B28Ru
kfGk7fKMV0x6Kg7q2tuF004Xj+W0NM2NJNxZ3ouAjVImvVnqa5w/9uKzn8A/198iHZDReGZy5yQi
PcDY2XqF10xzlLP3APMsS3qCeeN6FuQWvV8OKfB5t8G0S+o/KoFDub3LYdkYexFrHl1eYs21yrRD
V5F8CkA0mI9jwIgIi5rG1O5G4XfYwhnqFwk2T6UXUMsmdoCcRIH919Vn2f+s41+jxx5avSTNLsQf
LdgK6sbsN4V2SuqziGWalRzIepGFjZ8/KdF9rLwo2jwVg1OZfU5YXeSL4FPJtmm/sDqHYNQAJwdl
IfLOcWYU1rn1zFzJNjDLFbQfofja4fUkaf7erPT1BFWsIRBlSF/1aCf6awykZZXomjWOVt6HGq70
mTe0s5QN/7UC7pTcPbbDts7e+U3We6y6In8KhZI93FfmWTxb0Wv+qgpLhrbV6DBfn2lH0JOg3tT9
on7rf8GJtozZXyvHg6lElj7eFSNPbRFGrqyv9UftIP8af0EYBZ1ucL/Tn/hnWGAgswvffCqHM+Y5
1gQna6sPL551ktVZrayZNokhCmk6kPGZCOEnly/EQrFNi2GxKxlO0TuKuBrLVz99a7tdpG17ZDBx
lC+UmMPd2mbZRz/e6eVG03Z9tM+NdQlfyjyH4ZPWpXCtGPB276k8+5A51lMnr9nGfqCXFQx79J1G
XucSoFJ2TPAdM71fvuoEwz59jcdjid8984bebgXYkDQHzakvf0jBMtIOAotH79bS0K8LxGA6vhEe
HZYIp9AvnvJwXA7iBGnQQA3x2xM+U6h7RUva1oDpXGLMeYnSAH9yyNeeBEZcN3YbfZCRZlcNsjq6
+So+JTT4OJrbVgoxLEHeJGJYLHMCna3xIyu340gwoZGsiwQur4B0CMlrwdufQGfAd3MdmuY8Uhmx
Py6oanaZvmpzmsa1ALyFFbLNps3X7HOjjp6jRd3W8Unm38T94Kkod2HpTJojV6tWIPhoh9O+V73A
eeLTtFXUowx95V1TZY46/eKsNuRl2u6q7GegvzTx0c9ercCjr9vV6hwJEYTsKnjtvabwwmvvkSje
x6KwzZ8zyGAghtiHk+mGZKQYd6PxQ/ce4/gULjvxVUM7nB5ktAZjd5cFn2Y3rWLjgJW7ND6K5Za7
KJLcrZPHMt+QgQLjcaPiPKzWKUXgUWVlJ9NrqK1w3pLVQx499sZ9iWu5vLSwG/MCF4Ghqa7gCHb9
vTfsJetZMfb+su+WKP778qU07i1xN0AGaMI7lW0521r+c9o+Dd0urz8lY1glREiWP/vKwDWR0Mn2
vfDfJdzqujiyy+7JalaeeQ6iH5UPZIM/+tg58oRRnSOHbBTPEwKyyTykCpI1ddunu9G6G60XMduJ
gJ/KNvN+RsGq9++retPAth1hOHvvSnlvWe8mcHjYPQnlZvLdEZ9TP7uriHTOxjtV3eX9vkhPjfIr
VDZFvyjNYxxudP3No4hXsidERVJ7qLo1RqFlsZ1axtLRqaXVDyZGybuJYCqN6K11Fh+LYBti/6Hh
9vlDHdHdd8cUbEDxsaRa81aJRx5adZH9AP5QqqNX4nzIrnUOh2eFfNt8KXmYvdEbYNokF4RCPojK
wTKxNtnU5jGPz2K0NXA0SB785pj5bNAaWqb43uKYWAsCjp+u0YMLNAtJXsI1DuYkgWZ4i9udhQ/8
sE4UiH/AFr7DjmB7zW6iehXIid4DITUwmbE/FnY5fNAJoTj5paBSqOSJnmZwjosO/tARyk+Fj837
nas/JPlFaN6wjlhUsoa9gSPj1c8BBM0X/0kBF2F3yp+y7nHCwiOPJaempMpQiyDVw7cVjE374QPP
9LMY30RAjCwRICA6Tp0IJVVfCMa+FnYptbfGW1swfuZUw5ZPwsgdsm7xgt9bPfxqjXuPmGWjXZQ5
QxvE2nL5YnQbFFSBtKuEj9FcwvOC7UwQk7CB5pkab2JTw5WmWg/v5J6x3DnhV1rhylDuIvzIzbPJ
r2/vE822gh9Gfl+RiabMqkJZvNXE/t05z5WGSjo6bEmZwcL3SqOWVUCnLkjO0rllQoawF2NdtiIH
54B3Y7IjpttsRbfqsStTlO/XvajH5FZtRMiRyVk9yByybvIBfXZYoMkkM47zhf4GGPFm035lkvr9
uheV1SQGSMPUkOuuRteCa3Ss0XJh8rISXqlVqf8wWUzeFNHRodind/C+s7NnuOVB25kbZeW/Ccki
QqnS7WUCFfAesn7r+Ogw0GMj3d58TjMG9b1u/X6/F9yMgAx0s5nfD0qk1vXXxQlEhU9iBKViMrZG
w3ej9/271/p+xQuUXIzGXrY0n+Z2hALNFFy2oQFbErwHvi9p5SMqFNH6o4N7vHHpv8em3y990Wmp
kx4mmcKPlXVHhcyEkZahbTzTnULA7RWqRrQKJL7BeIet9hrhtRwu/w/KxO93cdH7+4qhx4nIXTRU
ZMi4idjmGKLfg/bVL8V6HY2kxYjj/lbdf2VozpVxETCp+S1kHxe/X2nFPvD06I+f8ZHc58fazTba
UlvHT/lBNl1vM0cbluKyvPsvxkt/+N1/rbUvl7/44U3Sk0pexOwFv8IXqpOt/xB9FGwEulvJd/gg
LuIc/pZ4rqSXsKCU92aGO/UWB0p117a/fFlxVXqSoXrTtOcQVKJGYRIgOIX5FXlbXGtJWVur09rT
lkrQOw1RQT12qR2V3ghmjUFu7p0LYTsyMM+9oxdP2J9iYN0/idZx7Aw7qxwfAASzYxKPFFuRnz0N
K0j/gDJH9A/ou5rhPDYPJsa9vfw2DgDk7YMyHc1V0CIdQelwbGg5q0MNbSjqHdPH3NlQtp6xk8tj
o+61GYip7wNdt+PxqS5/18UOS1YbJtj4HBlMWzlHOq96kFvqeRQvifq7LT4axvoxOdI/1AJaVODZ
krzXepIdVnr9EBk/q2gvmmdlvFP0tSjlCzl80bpzmB3zwFpY2r4MTj3GuFAfqW5nUXMv7WjrC21X
ohQwOK8pKTnQgQTt6gWrKRL1wt8lREMwunQhrIatvMGMHK7dLvnZvk33WK3LTr4n13lkIYNJLsXT
NG3kcw0sR/n/u/KcYp09R3hnAjIsop80BdXP4Gf/C4VN89mOy4b5orCMDXLNbUXtFrL8HEFnMEfG
ixpKe+/F446scZF+lG8BBvbtgtqAd4cHBzQhq1qq5sqKt6K5MbRF8TnvHNbg0ItWyFPzkxo91SMH
eWWX3lMCT7vdIs/J74aVSvmOm1qy7vfE0EYeyEGy7cR1N7kD1JY36clEtrqL3wzBZZQ2TG5Lw/Ie
YD78jBko8WJx6HQWobLI/y1bDBwZJk+NmmLfBvg2rwVqVm9h8W+rn1Zxx+xW9lf8mQDzZn3RvcsE
RctEVqzIYo6DVdYstdQxp2MePoTxXkJShb7nnfDh6pjkOyu/Mygs4QZ61brId34Wkaa97qR7UXWh
igH72TgIE7X9FJo/q3yXBYfaehJLZnQIjYg+iTZ0tGjMcmGrG2tEonIISXPXIfCj3JVZIguq5ehF
fsOcDzuFu+Gh+kT+N6VOhehYzBfAsdDh4g+xmZv7vl5nyXYczoGI91dHE/sheMdGOCvVM5LBIt54
BG00m4KYnHoj1Us4FFq9BBasWtRMlSMp2ylzoThNyRbmkD/ndASgWsNCBlF+VKezhvm06cTyXU2l
4hufAilcCgHinrVWQKUjtoZSfE4ZOLZFil/wXvdWFX+GwaaGk6zsLWYlxL/PkD8k3e+bGCAhAm9d
sYBOyLH9XtBYg99qQdmkZwRFcuqILuO2SiMR3tbCpdndd9k2m9at5ubdSoQpri8xvTvhKmnXgR0O
DmAQKZAKXoTBMknstEJbdlMwccU96/tdXoyeJikXpVas03M9ks63UJaxBh61Yh6OAr6yp9QtdGgV
gEx6etBQ4Dv/fkw3b+Ci7lPytBr7qEvP7WhPWKUsS4wJKGCXIMazKfiIn6FkOvSXiHPB+2/UnfL8
Gv71mi7qv36sS7HP2/QMRD7Z1cYMNjVyc4LKXuc6A32OWDmNtvSMdWfCCCgYd9MJbiu6v5d/P4ub
93JRE4ZiqerjwJJRwG2jNbrc1k0483RsE2xFIirNEbFKRjXi8AWODiplwdhx7uGcA/Hx33dzZZKN
ihpzAhXLYQMr1os3E6VlkclBlp6FdbYXfoV8cmtpR4rVh3iSscQaN/lyKhfWXfrz31e+wi/5fuWL
d5IHIyKKOuXKO/+ZqGvzEAhL5BzasOxew3f/IfhoNv6uQdJD6OQmAaoDAE+W4EnycBTPhcHWsPc3
pFMf5bVwRzelP2CK8e/bvNI6fL/Ni9c1jaHaNRoPaKbpdx/jb6J7bOuQvVtkIc3Cegw3b7G+8AW7
smC/vpaLQnzy8mTykzyd9eOT+BxYB9VqHf9/QggTyiJ5jwNM5a8mYIXC3PTiikJCVFs3Jy6gV1+p
fwRxj7GtOW4COsq8XobYKnbeuxU8iD3TtRmSUOG03Zk4iUqex+AoxZsJRp2yTzrc0FdJXJMK9oJc
t0wJjVHbGQpYJ6O4EgdYBeGvCb3VtBb8J01E58bBK23b7Ni6MSr7gMkJ4gkoiTkOUGWN/dq4TKz1
c4n5OxxjYymx2U0nr3lo47OCd1zLkKHVCBdGuZqjXNWtbOE152EUlwgb8ERPO5/Z3yNCfthE9azu
R3KgMpzpzHWjSbaWn3IOw2I2iGeybm4GchJo9HI0NKmKDeJHL9yJI6xAuKzZx5x3ITkqN9kpn4aE
0YNw4l0vUiV2BwPz7wTr2umHHHeO3z5E7VaJ91H44PG45O69C97l/BhQ7BjK7yr9ERW1HZIoHwaP
MDI0/ENJdyxWtZ0Pj013DH1SFJiTpO0q71QEyUwiG3kh4idFoqQ++8SjnJgwKwrzPYpRz1tCvPUJ
dCvuDOslzxemDwhqtx814vRinWJ65D0L3QEv+h7Kp+gwmwyXwZOxV0jkhLgrvpck1c6m+ztfPEXi
XSqtRM/VcQMQNqG51EE/jf6QDbaZrWMsG/P+d02eJzylwm1DPIQppXW7lV2rgS6QPJvWvRV8Bp2j
kN5WEbJlruoEX5d4nypzmZNDp5JXUbJtxM1k7ALa+fZhmn4wDjKmdTU41WcoHkdzbU3rYYRYyo9m
qy32vv7gUwnbFTYIUrtWE7wr4Pdg00LNojxr4iFlWaY6Vk/ym97jF4tDq+965ibKw0XerkwDYfeq
3E9wQMEeV7J3aHBC7Smd6+bVjx46XDSoK6RVrv6mKA2y1YSvL3PVUT7HQFIinsrMpgWBDyKegaff
fv0aE35InaSBgvsr7CMUeWvQUpi1kw4l7PSZp05Cg4LppgVS6iqpk1fuGIqsXJYIinBp1whMk9+E
/lnvD2J81yWPuNxma5xgyCCC0a499NZWsvJFGn8I+rbBBlc6W3wIowprBlIuwaHlQcVc3I20RVTu
ImldMJEWm1VlnaPp1CufIY4HQgTU/YBsbJzpdVGNL5yggcc6PjKmYHZnaP7HcIUgydRmGoCRH1Gk
Grp+7IJtNXAU84wexCsOUkO9RhaXf0i9g4EjbrpSs1MjP85Qu5c9iubqLU3sgZtrZXsiBFxHmtAv
UytZDFgWjaNumxX/wfEnnwMmmdRthDPjkv0EpjZgMY6723iW4pVMloixvLFfz8fG5VH/dee8ABQE
H5ZchdSd/ZqdwXzOlj40G1rFcE8c7wyaMOw33H9f9Q/j6q+rKrIpESLwJ5Huex3YYdElhUGIGUn5
2rMF1smiBY3VQpMSVnHK/KOdNkzMpf7sEy3QCEs5oix8ZS8NaldlQyRGHceS6cBJKH6qGCLsMfDc
FjsPLpYD65VGlVgV35Hux1f+SbW2wpOS37WkdPID40XAIGdLHZ8vhk+1P0fRC23T/GYKA/PCRfKJ
HgmqY2oXz9Mq+0noz3Y4Ctt+T3gemGWyjJ4nww6xndahlGL+NJQ/QwVRdelkwXIUmCc5ODxbJARi
9zb7rArtupbXviffqhb/BmY4chVdZrCr4JepXbxCU5gsK204/AZW+XzsapwllR1OOKeQxWPkLmY3
gyuqDFv+GM1xlP2+WdrPV/n7lf7nLi7gkcKI8lqSyhT8wdHaFQKuuHDBjlsICWvSXgiCyYmaV5mZ
BNuuwL96jaQ/w08BX0of45tx3PXoDWYCYOeK2frfS+565fblKV3gJ31TWUI6lwi1i1RlAKjrWR+2
z7yMuSKjM0pqfWE/ARrmcBGrG4XRFVvab29JvyAhtjVnn6Rz/ay1W4ja/USongwsyYQTpqljCouu
spGk0f1oxMCS3YAJUApVSbNJbNjcajKuEG6/39BFLyZYYTsZcpX+EdMQzjU2Sz/YyMGWybSEs96y
YYo0kk/tAghkbmHuomQnGK4P2E8/W6FBWs6zK87xWyjfFfLW93u76MDysCxbqWQxzcuZjLQk2Gsl
Tkkdg93gV50hAH2pspVKQSfcTa5a4J6Y2Fq6x4sB2w2UnkzA7cp6gEasVW7Q3Wpk5xv4x2r/wxH4
QqnQ8kG2gpwW0ccQNndhKKi9I2Em7FBClAx2EO32bq46BWp/dZlB7kuWZMuBd8xOp8LtpvFqbw3F
g/QDGUklmXjf91QlH41MFmgQMBjQObFBicCI8pMClzFx4LipKl4orLQ8WkGZKIrzkCAcdEggkzCg
Aj5ypeB3mjswrf1sw3c79903vsKrhfqXm7zoYgCkWh11ytxZxrPr4iAdKbvmKGCymebsCHz2cLKR
mPJgIeq0bJ6yq2F0dmPTvNpWfn1aF31KMsVapCpBipiT+ro8cgLjpHEwauyD3BIjUwI2icpiV0A1
sGLm1yGBYTZ4u6X8G9JnrX95JBe9Sy8qAVzFmDtBrLgpsEYoOACJgINgFsDIxlcpfZP/TAnN/CbW
cEXi/f3yF6fH1OtpirAiJTUD4FOTZ3E3pmAxEwX9I2dF28xUGJOnb+K6/KnkNHEekT//XhfXX8cX
d7KLu7CEKfVkUUjOmo/CPNfZVpiv4lQgHqQFCB2U/s5Y4j+abzzkaFiF/hqbHT45huHeaievCMSI
S6S/R7qkSYzeLtbGKI+h5k1Tcp5+ScvmgymTtEtts91YHqZy3ghwB3H2NMmuoK8q7VRpq+5nXG5S
Gn+70Z3a0RVbmzPIDQbHBVJdVyzdPPmRUOfE1UbbztkIFnX1vkQoK6/1+KA3x3XdHiPD9TInVpjZ
3vj0rijRv/+qi3Vm5kKiNuHA/OagIPv7FURPORK3DKkSqurF+Au80gdF/CQjKKYW244b+ikiwT/I
ANzeYlurV3bQbw/54o2PUja1ljgm5whgmzqPMLoBpsq+Dg/NtFObZzGobEteS3J4kASYKxM9g+mv
6sptfow7E3LRItno4UYy9yacieHgYwZbGqe23bLNStImyhyA1EyjGaAaAiUzjFVPUVgto7Zb/HsB
X+Gk8nRNnRAXoo7+Dv4qDKGfZLyeENMzzX/s5ynt3DRMbvejKhc3OX3XHh82QMaslcElXb1Yo0ZV
l2E0r9GGCoZj0LFUkqXc2k7YMqkqln2/mMINc2xxyUDbmraIBQQJSMEWF8Xh1v1cMVXBtPPL/Vys
Lq2cEjNNxHk6loIacBAGPQJ1hTiFOaJ7RY3cxURDbBgnsPYdaTMqp3+/gyvGkN/v4WJJlYKepKUy
L6lNuOYhlDhBditDXU9asECQNQ57HKjJ/ViH5Y5zmkJ00g5mZtMeSqnDJAKBDvZ7455JhSocFKNn
REPLAGfLOERHGFY7sBdhXUePzUADod34Rs0rZwFP0dAsi7QIlJsXNVmWSlJkmH9+wWCtUGRVjHUY
8Tv6c/uj/hE0OOTY2k5x2EROnFyNeSpwderOwrBUsjd6oxqLg3aZ4fZLPIu2yKO1cQqP+AUoVNai
rQXOUD7KbENMhmhoYRcqS6k7WuGblTvZS/3atzaDiklwBx0aBHuXbXwmR/M0d4PdvckAoXK8wOlN
rCHabTTZNfkrDK6UB/iw9VIbXOEpbanmQe8XwqflL4XYgTkiMyXZFvAjaaWwdsLn6MbDu1bhy7JC
5Cxia4mkjYsKX1eZxPNxYm+Y7UCEbanbAifZVXsUbOh3yv9sBBrnuHZMVreA6ivzYVafYmCxo0n8
j3mx+qpsUkzTl+eQXdHmKAUDnD+DWeYkk7uxwgEPCA6lop02tidgihDWtx7BlW7+2z1cNGGKYZTd
ECjzV5gj50uXjGKXsrQctZ/aCjdBF4KMZ6u3QmKuFRFkzkm4i6qIb6VLWDzAAkfIGjU5A89XJjjl
BlQ0057LaVvOG0APcuK7LazETdL9zEQ4uisScp3/wrr4Sjf87VYuKsyu9SSrFvUEa4ZD7SoVh+lW
bvc13ZYF3XZYDdq2w+/VBKBMmMjN1nc3d8Or3/GX53GxO5cwQyyt4CYIfGGYPi3FdN0rS8vY5qtk
2HvmKd/oWFUsPIiKYbE2suW/98JrI6Rvj+FiP846w4t1T0vOmJ/DHQoOqbrN0I2IymK2raashNWt
rRuEZ6tbZ/vVw3COIMSeV9cN7U8v/KU76tMiSPKZq6AfoAhvQAhtzRUOo5MysLr53V9d9BjjkbkI
SwoE4nvjE02yVRV6Oh+9sNNwAvwxrWczMSAFB547eO7p//YLv1zz4vFKXVrHosI1WWIglAtUJytj
hSMMBZRr3Vk33P+u721frnexueRGIWVZCfkk2RQbYYE25LdKKu9GvsOBGddHZ3pWX9QUVHwN/fDf
a+mKfoCd7cvFL3cVTSMAyoJzYzV2sslJD6/zfV6DFea/LVunW5C3pvALQ1AZsL1zhXBDERbSFMsL
GQNOY9sNG5HqmN0n7ZeQzm90c1cfz4x9WcDHhmkZF4/HMOtJz3wTIlaCBc8eWhTnl7fKnAa6LKHU
tYOzaWhuCFzSV2nyKOfrmwDYlaGp/PUeLp5SnMrTaIQGXcNpWqZQD9JlBHvRrl3rF63d6Fa4dOFM
S6yuEm9hx6SznPr2kP1qKfb1Ri7Owc6XAi+quRFYaZaOb+t2cOp0CwfdTldDsPylL0LtQ1f/OLnD
Err1Nq52Gl9u4DKkrVHC2CxTrN1y4FUdX1qdSdhOyO5jsiG2qXosIMxjThPb5iZGx9Y8o5RCYKlJ
a3WfIy4nzNJq/w+Qzdf3c1lbRUmpM1a35rOxlVYaNXO3zXwnTVaDukYIYGnbmA8J2kEbP6Vo5ICM
8QlfgiB5eLhsU+vWqr22cX19TnON/2WbbBpxUuSAVZtsoKe8JXiKQCLGjbx10sdq0cPILtzp499f
8xVDPuPbc1C+XzWLVSkPCq4Kd7iaCUJ/2mz/pKz7bh0G6wYggHCjxmlIET8au2mPYiowXIJiI1si
NiGwpWV1F0ONYAS1nHmA4DdTevAcRf3RU+04MpyFbAcppf4AwTGUZVjjBr8WYS/4S7REsKFvbwLy
tUNXsdDS6so8nL9sieqEsVfngS3pUHlmd33pMbjrIYrm9N47y8Pz0KqwftdJi/SpxUomO0yqYDVR
iciEhPaLe1jK8XBr89auvugvd3ZxWgS6bFRaALpR/IrRDzJn0+O13+1rc1e0uxY5zGDDRJ+WcXCf
ixOZYO8jORAdFDNZ2YrZ3Ank5dFT3qLpPGKQlr4k7Ssh4p2Tl3cdE0Wd6SchCROfvFg+t5hHJ8R8
ZHdEvpfPXrYLUZQ3ryqvDjRHhwkVNw9lcBBDO062hu4i3Ut+EEvmr2fLm0BcKMl988fbH2XrUo0g
FVHmo/VYYHrT2Uq8tqRtn5+MaI0uMTOP3VZOfsSG21NrImS6J/lVtw5vU3E0q40MbTlFbblCagb5
yVqlw04kDgrr3ScKYVSZ0Rrbx1xzsGGbnUCFGahsP0N9bxr7xno0h60ubDoMJLGHBmJdBfFGcsV1
Ea1M7QklAmymGKwV95lVUu0RYVhEhmG8DltKdHyJAfKJFGJI66q6CaXz4D9mMeBe9axCgjB2MNT6
M8YhxE2wOoe7wHvVis/MLad99hQh1ynP//4Kr59YX5bExYllDiHVZ8hibV6JySG+lHERXbvxkBJj
bsvLBhE/mUDsPjcuPH/eF8i1/PUruTimzLj32yIB+JRXMqi0zXd8Z72rv/B95jPAbzVY3bjirdV/
cR5NVRhLUs9PLeFFv3rkwkTLMV8K77MnT4Pz74JXK9woWq4o3dnm/vOAtYt5S9L2Solh2FyhzazN
xBFgqq7QzwLoNk/R063sm2sEHS6oEc2soLE0/vSHX3ZzORn0kCC09MzCaoHVc6eqnCRYRda6FY4+
EcK7gFMFPkC3JehaD2aISEDPwNyRRQpFkxDnmFh3KJFuQDB8ZL6i54PEqCQrSzwBxv0XgPz1l/O/
d/2ns/ty1+PQ+7okzsNDaXaGxYEAr20FAVcI3Ca5hGWmixaFyq3Xc+u6F0hHDb0tKfx5HId+Tl4M
j+NTvgpXFaNdVr/idv9NINbVPvXLO7rMw/IbrxZTpZjnShBbmJMSQglrZoOnfMSwTWBgv/hTxqtr
ExLuZ/VLQor6AgP6//RNWIplyoB3f7l5K3GVtXUHq43ZA4ScRxC7c2rnc/IGuA+ujgvLQU7z76te
G/mxRP9zVfn70U+NXKp98P+v6uGJ+oyYSuNFo5Rc5kwkQftplL3NtBLxn8OLrlh1mBoWD0jtsE5/
u1krXj+0/3NLF9VIFxRyopgM0lB/CbWLg339Y9BWFlWg5k6oPcjCRczvwI2QEtSznU0yb7LHzC9+
zTFuQVQOOapYCshZ7X8/rqs9tCpiwEHEtEI/e7FxVY3fx2nAZEabUbZiM2e16HfTEYHrera5mp7L
5bgLf9647NyvXu7QXy57uXNpiSZmecxlk81AQ+kiZR8YBxEG7VioRIkohbWvvd2azf0Jy/r7utQi
IjAWS/LiSAI/S1Pf+/NxYPFL2ruUn+TJlYc1qskqOUXkaFUOge8kbTjZB8HZEJ3UwS6Bc1Is6UNh
oSEac6zuuZnrK6hNUMYDZVWPuHiHD7p8p7X7QV6l1TYNVjBatJJdjii5XQjRZ7wP45OePEKovimb
Mf7abkwVlotJMJ/MuEu3Ln5b3NaW6YVl/L+nQRh+5OBjce9O2ilHeM0ik20sIwrZbfuNYsDa9+z2
d6Ov4NQboKqRq0bMJOE3EAqw1qWl7G+r7pOQI1hliKEKR+o/ySNbZWm0FhCXluU7XfMqrsEhVf1I
JrjdNJgUj29J8ib7p3ZiFnH0C2Pdp1vEGKmyjXGolSk73rWT/2ydO8rrz8Rb9JMddK+l+oiQ415u
HdQFbNHJy1gwtvEwn8C9j/zi6B1afao+E2cslezgjq4iR3InfTkVO11Dp6d/ZAOGIMEq4Yr4rk+L
8BVVnF2qa9Sr7QnWN4TekT86DE+R+tYhZcqGd4PPrNV0V6uBU0Pbqx8x8RtQk1oG+pJVzHkuPhDj
KRfbCjggY4JcYqgQR6dKPU7+2op23biVure23iXWs4qyfMrbRd/99qh33uL+OVK1RZb8dPzSNfvf
iUlIqIOjSirsADXSn7NnF9yZn/qx/VnEx1o7Nb2La3nH2kQDBoMqd4S3Cdt64PFoRTpG8GNgSPcD
KidlvS7a1kfwmyDQG1uE9lfTP68rfLFVkb+gA1+sK6nT6zj2VSSYW+iKVnIyAj4I61UR3jX/Z4VW
rprYyau115GOuCHjXUSiexQGYqlAKBzB1tuNX9z3irQYmmPk7bT6LtZ+Vd4LJbfjJU+iUeMGt4Sb
WDyMzIORVsleRNjJA65E6bBsMLWAXxcqT1Py3EZvYr7B+gBbtOCm08fNX3tRO2YIFa0gFmNa6I7s
AsO/y6xwkWQYY3FLaUcG3/3UrEN/WaPSoNzXHxAcyemWjbx+Dx4HdnUIs3t/nS3RFOOIfsjGhTFt
4sbtWXQi7YvHrMafXkqVDcVGC1G2W1FzWZWV+f9IO9PdxpWsyz4RAc7DX3HSaEme7T+E7UxTHMR5
fvpedKO/ypTdqUI3ULioKuRNhoLBiBPn7LP2ZpCWEx8NVZCCjhG3pRf8pLD1z+/435uw/POLtWbm
uaSS1L9IKna52fdB0M0bhvEspm4crEpLXNBM/OUmb8YbbHhUHzyrgFMdNtMIrFAljnZ+d52O95Uw
/Wtr/lpm/xnNxQUyAo3XYhyQ3OFGxU7rFAGdJ8o8qvcwd5X5zp4Va5WmV0cJdwFAa0RGwbupwR0q
3qRgi3SBq+3VE/KnbVWRFEvRTI2o97JSnpV4u6S9wCyhtiSb7QvmAp5I9d7ZEfWmyUPtmbr9Up+u
vJ/vZzMz8ueTL2ZEUSRKoI2ZcEiyO5o0FWVgH1Zp6VbZcnZ2b0/kt4rpKErvCHyvnijzUr98I38+
/+LDL4c0lRTBSO5yd/I0T35rj+Q47hLaI3rHQODphHbsRnftUnP+vTS/XzQufvrFV6jHhVVmAT8d
Z76pWYcGvXRHgZtzRra7S1GXSWwYIjRw+math3K2rEZ8tBq7I11bEF2TpQhHpHmWIprp5GPVvp/p
RJJ2SXR7np40e8IWZTZ8+/e4f/ikNLKzogrnBVd45XKxiINgdUM9ojuicRWei+Uj7WxpSKRCMbCL
LKIH/V55RQxMzfE4douztTwHK3mZ+cm1lfvdqZcF++dgLtZPbJnJ1MpTMYPLA8LLsy18IFzcKE/k
CF7EX6fPnHw1nR0wcRAQ1Oke8TIK8Csv83uy9mIcF+tIMhJ1SOOhuNPaBZoPeT3n05J1dERR4pMO
XGHbBAuUiul/cfn7vojnSeCWTISLdeVl2a4uz0baVFrB6VWtZuNqyCxSsKHRae7agBrzIXxW9rgp
cJhKd1eLKHP8/Pc39Pfj593lj7tnOibxSU2U4g44E8AoMXNDzKxHlyL1xMNR0cHbeInsEU7mWqG8
XDYuV7YjnkxXluY3c5qvt/CfibjY7Rt5wMZclQpqt/H9RG9ftyjfTien2k5buGd33D5057wSx7vq
xuB7ou/+Ws3wa/n/azYuVuSp609xQtXwTrB2vWiDYZU8UVkbpMpgYYueSpOVf1K3ImBjOl5zE+34
ZKf3ZBm06UYEPibsktsx35jhcW5foQGIlavfSo2bRX6ZbsLqISPUBupWdTdCexAqW747mXRVbQ30
p/ejcoPhxzZsX0qSECPxW2t34p7MnZY6VrjXyElYp3tLwoRExHNAfItwsrcFATrmV0U/iw8YoVDv
ofNFfZrijUY2j9IUfEvhMwpeIuLZVh7ovKVtMVkM/b7Lset8nqY3YboXEHMdcNL696tVvh/kLDJT
JSmjqDon1MUHRjyG9aWpF3PxavCqVfZSaL/F87q/GX8P7+2st6cFdEyhILm6tRBeO8lXbsgDkJI9
KG6OfUz91ODgjrscZk2xkzxdGeFPXyGSD9CoGKGh/FD+/gzUII1OccEIZejA9VsX31ItUSnY3Cr4
Mi1a3cYzPh1+xZ2nHpRbBLkI1Gl2wM+L9tQTHrFvouR0nxiHcD9k30Skwf6/tFrXCEiR3kw1XJFu
JcV+eW3sP33Cf4794hNOKCDIYsfYT5DePEnBRMVGH0xcO5M69QqqSMn/aH38Dscb2qV35ot2U3tV
taAFBa2JcoScJPm9AzN1SbP49BJKdo4prolyzqFye2U9cOf7tutQmCYLYtGIalry5TWX5WtpbZPG
d+NRWfS2ZvhDeKufTs9WQOZ7B3flFwyfEz5CWFpU0iL5JGYtRs98pZsFBgyXm7Hedh+ZtIVMrOlQ
Weu1KR6HfiNKL5m1J8suSpVXlfct1o8lTa01meXDudnSYUFgLOqLc2WfhKNRLEkEDt1B7HdgyjPu
jHq/StID2prGWFTEVDHjm5HW/DnsBOYO5hLPaeSE4ND6mzZ1C9ozHOVZtrlY7gTQPpvkoenxDlwA
THk6L4nPsYjjn3jcvc2e3GSZnfQd3s4EkunJuEGpDKvSkhel7CvyHEbpWMWz2FuaWFyFi2HhDVzQ
LA8JcQpUzWQ8qPGccLjXZh9j4bNscaGYcNWGygT8x6XHpVWoMdoI/IFi6ThplYucwChc4hYfac6Y
uJLshtOx4S8LbTPCPGNcB0A4T/CZNOBen12xEmm1QlEJCg0Hp+M+LlYd1rTyCY68TkUEPhL8eTjn
90bnlfltGf5uY7+NgXo5GoDGalPFQKBWjACdhwIx6J5JxQ6QtRcMdBtvmtkr1C5KO/jQT/MVgyZ6
iW64T2FNb6+5Kff5Hlqwre9MjHof6TkhzFUIrw4Ap5ACB/ZsLyy3Xvip6NtC37awPIPRGbolVjAn
nV4y/yRvBnkDBMhS7oRwmdwht7il0UiW7G72XJwL5A21KIwiBfBEq+KG3CcFEUe/bY21zofAQVwu
dHVVix+17Fbcaq2tQZrURa9F/4Jj2kILactO7XJDIcQBBVo48bDkr+ceFpMio5WoRkUmLZoH66Bh
TrKhfR8tIBT+3+nrCBYodpGLNS+RtqKnFlmKdFqOy/ZJ2JbkSW1lle3QMNKpZpM1gf614QicpQ5s
jXiRe+Y4A5nMm/CxCteZfXYQ2AGHGY+CxzX+lACjW/DE0lyo4seY7Ot95bfL0u03IO4KxFiwK7Ld
F1LGWN0pLhxPnAG655hwa1yqT+YG14Bm0ewUDFZ+J5gCEy6+DsqGCmlBJlBtyCKpm+5ofdLgNpLL
9DGpvS8P8rJeDp7wod0J235Z3hU+3o2Fn3v9Spy8jqupl6zANVLvgmRMl066HBqPKgivFgUVTQ9b
wTv9Tn8Xa9krPkc6jE9r5RDcJnuMrodXSKlasjI7RpN7QbolVpqFpzPWQBw3IgYaqp3T3R9vKXBB
ZwG3iAQnXwePuEza4iEAMXxTrzI3wVeXkZMN44NCP7UCNXbkM6d9bmvxl5XU7iOfSsDJPi1pX3Tk
29Qv/MGvV5xZcbKccIWVjpC+Xwt8NGe5LA8ia5XtsWNFIMLZkL01bxLtpIvKP702Rz51R34+vcER
vxmWJTeHjYQW4AFA2B3dMMlKd0o/cD6ICG3eOyW0dedWbrgK/e6dsYRzp1tC2ywpM20xJ/wOarnE
x9C1BlvJHpNgm4JPNjmiuvJ9pnxPQFG3gVM/0DK+ij/rxh/OPu3+mIcR24UoC6WZP0l7lQ6GgEs9
ILpyYd4bPGFcyNUSVbIINz/HGP18wLvDszKn/DhlG8q5MD360Cke23sACJXuhB+Fn/rCFbO379IG
7l6GKckyZnrwCy7zPQMtj3kuNTGBIjySbi0+KFi7UNHac21RSZsLO85g9eRWt+0v5JLvYuBQxOcr
3OEBe+Us+yG2+Xs0FzfBakqHbArr+I6TacK6CxseuHf3GJiaDyidKQgPjUtyQv2tlqBJFmyUyolA
h/Y2fItPgC7Kr9xh6kX3KQ5qoYPketVaV2bt60j9O7T9e5wXiXTu6lDJcmZNCemOc3DE1deZsign
v5e9GZGM/d3gplw6WT+KLz5dC66/av//GMGlcwRMlzaUB2aqwlnGh45zB8DcwW6RJZK8FR9p4ygv
xn3j9YYzOd0vdVhRlj/zkQN/tSFAoxLWtzAdYzd/hnNUlbYEGSFz6f6UyQhBPXHGd45jNmTNoUn8
yqv+v0yhKdGTMFcj9IspjMsgkNsqj8lHwXb7xNgILNuxw4/gdEPZ3u5e2WHseH1t5r439H+t+P95
sHFRRxXSKOzP2jkm0QIB0Vy0O2kjuKqjHKkVgYCp7GByxvO1/M73oHheMv957EV98NwpZRHU2Ryl
JW8z2kDb5mtpWfqQvG/yrfI5bokamp3wIt/+Ox7/IU/x96Plv+PxSJWGTJaZ6mybv2UHbcvHkwCf
3AcvxVI7xrftvfU7dtun+Khuoo//giv2Y4j6x4+/vBGcJiktJuYc/gaOakc+5InyzwKhYQhe+zDd
slsSngLfwVPCKhdEIzvhimxFn3/n92/mP6/gIrbHEFLMFdwoWHKTV2ZEZRvqUX26VlAM9c4ZKqm0
Fsdl8BZ+kQDZ6qxD+07CnkaM4aCthg8s4biuKsqMEYHDnFSb/NPaD6vMfCWaTAZ4pcv5F/ULNiXj
QXslsJFog6J1P6WCDl8ZL/WCS03jN2TMCXvL4ak22ak2fHhR5rHTA3pLX9vNtQzRj2m2P1fgRU5A
DMd8qjJW4OyXVPyaldQhzIjxvn8dH9rf5U4mCx8vsCStazdXtgLdxICNnrvd6VVb6bsey5H98MJ0
AGaQCz/bGo54lZ2szm/hX2/pIm3QGuZpnKDQf7Vxio9GaxcHupYocB/l0Q4fxc6xtnGJ7XO8Uw7Z
1sR3dn4tX1Xn1FVzAFSze3rJCYHxNQ2KiKLzRUceitxthAezLbNpfuqNW+ouACh1+V/4Nv201kzu
55JkWAZ2oxeTPYSjEY5aEX39itnnXnqaE1BwSd1sV185j773HrGnzb06FjAiEpL6xdPOtWTiasoV
MF5R5pwalif5nuAzN2y1zrBNjxbtSHUSPP8yFbbwlblrC5UnOtAksHCfg38TO7fZJ1xCThg4WuyQ
L8F4fl77jWZDBVKnbU7iFZJw4UIGyXKbIP/a9vzjZvXnT7l4/Xrxf37K9JVUpTUe7Mp9sw8eLZKr
t8b7iZLs07gfPonYtdyf2m1M4C2Giyu75o9v8I85vciz5L3ZJVHNnJKlgBBJndBV6TVKnBhGkubr
wnKMHpGLdbUXdD5cUS33tOjQ15szDN2ZFNi9/HtI3yVAF6/5IjzKivJkKhlDyp6RhXV27+Onaqeb
iXyaLe1O7rWM5o91mj/fxsUpHYRyrwgtTxy8Af0dQSyQIpz/uBSDOoHRUrnkzOaw3sG+wcasB8YA
Ti620qHF2wv9VR+V701Rf0/C5flNg3dtyCNDmmt2cgep1CFkDd2YMAf2rAnJN97r4Srnijr80rsX
Vb3JRz/KCRuJkGrg0O8TRqmzmv4M8Yk2/ntJWFXjcyRsonylhGujv9cKYVFwM2+H35MGzfmqs9t3
6c7F77gICJRzWZWjxO+YLAh+DtOb0NaGRyx8TxJOgA7Uezh5Sb7H0wJbvsV868aSzL2Wr/v5kzNE
jcVOaVC+LA3GeQZKN/+a0R6nBfc8cp6t4RlE/cqEML4RRL9EXuxKqVv5yPNV/5ytSmGDY0ZuelcW
+fyBX+7/5h+judgASAXXVpIymnRV0f/3Njn4Tii5A0+YTrA1h+k6eJpv1OPVGthPYQpNF6TSNNPU
tMuYVItEedCkZF5avSsBqmncWMKRE4/LYXSkZN2HPh2Ys03JXBMllDm1+0J1/j0D8ryzfJ+B/xnG
5Qo3TtlgNuHX+xChXnAd9hLckyYKKZkJu9gzCleGO0wp2Z5pHcTtlp380uhBA27e+w1ZIwnqsw+p
++r+/NPx/MccGRfLFsZJrbcyc1S7zZZ0mWo+o0futZuOazUy62HRvpzkF3M2epr3ghTw+sqIHdLN
eXBPtuf/qezD8fef92bMW/kfdZcmSpRKFBjTCV5CTG8EPdfhypLcMFwngodoIQEvlZGEyvM1OkYI
zDn0Bf/f7035eeX+571dRLltHZ6zCs43U2PE29DcmIBvFufi9pQ9l9lt29+PUDbV12A4pONt0YH9
9kRhfwKFFe3mTqKYJI2eIF9eVqVj4uMTbdKAePIYRwSHJVgI90QY6V0r2n3X0c17Eb1NeEBQ9TYu
201quWuLRBMiuMzKh+adj52wlmQHbpcNQABXPwwAHBLYYGhGL/Rb/jse1IsmtyeqCtepCj/O5B/j
uTjozmBFtDo9zTOJ8J0LPxSDOQtfiYsAn3ibdufgbMOl++rdt67dTX9c4388/uLUC+Msa+gFi2aC
AZFUhhuadTvX4AF7ovEgn1c/XWvS/95uyTuwUN2wkA1kvl+H/x+LOJWKoLUyI7oDRkLCmrs69ZlN
1nul8JsWuw8hdQzyu5/pGkOKoN60qM3TcHXNgOa78+fFOObJ+WMcWTWwHPACh1ldv2Vk1/hubHGl
khf+shwl54iw5ebf386Pp+Gfv/4igo26cZplpRGXk/ObXnunwZt183WzB26lenDyUdREZIPhlc1u
1CX5v94mSX9lHD8dAX+O4+L06fQwrKWGcczRBQ6+JxsJYN+7TQ9bv9mL8l1uPobo1ErT7zQv4z7h
6gyRbyAR/boj7V2+Nokfxxtasxu/1tapsDxdc1H/4S2hzULEiWm4qprK15n+x1vS01ZrUlMtvsbZ
obSF3eQShHGhI1dqg6yGQgJr9MpN44cQlOcaoqSIOov0G5upN/CokBRK3CG0XQ2RbfVLe+J45I6M
+VDqdX7Ilv/vl/JDrujvh15sB7JUFWNd82PhZWYr9ISJ5Zw+vmLfRYXhveBGXFQtf3Z1RtIgelee
Py++vw/kv59/sR/EmXA61ZL8JfTIoYTiX+aHlBE6D3K9QR/IQ4jYi2y7n6Cgklf/f4/XLzJWeH9U
4pjz8+mG1zwBkhtKAkdB+N86hYzhy6ovXmQn80N1L53frjz9+xfx14/XLw58E3jqaGa88cFrSzKH
HuRjk34fF44SmHZOhhaktRNZS+UT2AohiCas9Ktctx/fAW3oXG7ph8dF4O9tqQlDa9Rr9C0J3jKy
o3PF9XO/KLlWt1w/ppvhbXgldSX4QX349xQoPz3bUiQdvoeOevqyoF12YAyGsc65Cvbu+JgbXmb4
4+QPxbJiAkRM7JEEkLA/jM+w9wZ53TBTSEzpDer8MnK03/CvKGk1ySFQliXX60PlGRQfnlByysGs
9qw699+jtn4YNR3btJDSaohk4JtEeKrrQSma4s7cAWDQ84PVb6Jw12oFqHESgIt6A+jezXzT5nbn
VPfIqE7LMnEoZRobNXMiDD+ddlwIyC6QZVEIeVbAWi+afbo/I4fGzslwowdFTW3JjJzmvKMsGmAH
xF1YXamgLRVIO+fn4d18UZqbKXeCe6jDkATIiuPQtM0d/b2hIQEHF+W3ujXf0ezKkaeM6yZx1Kfq
ONULfdk8qJFHNQyjwfPj7CvbUQ3eSw9gOtN1va9bV8YVe6AW93T+CJ8pQeLFdPW+pszR28Um8Nd0
XmxCiRHkpZl2xcwwFquF9qF+DqhAaTdA7vVaEtiaXgzn8CX/aJ9rQMLQB6tjw96EUsBDHzuDj2Zu
S2DLMDpuKiL4yDvTk/by7xf/g5RQVzRRNEUTEYYif/2SP86GPJj0OogqPNp2s0H6FiDOQtkMm+Yd
LuSORUkE4/Wba9rh713ypq6qsqnJ8BLQX1kXkYMo5hYfEM8Fveh2nc3daRZO4MflDjk3x2sB988P
5HO0FFz6LOWLIPbHD82CVg8osg+Yf6K8O2nbDC5F6QxulNwC4bOv/cIfbmb8wv88ULnYifW2l7XO
4IFAYfTnU/PcI6Lr8T7eFPoqyv2WpXm+7xDbyPnWoNx42vYGJQ2VBaNiaq4HKy15Qsy6wKR+PBJK
tZ+WVF4JYn7I9P49zIstu6vEriotXoRIbrTfDe8VDmyMYE5j1QtTt3N/zgH38EwI5LndljTpoJ2n
O2u+hkBOdTQy9BSHJzfLfaioBUHXVZXaD0Usxonq1bTwWZSIK/7e06OhmMxQYDpzjczswtqPrkDP
aPk2spGPW5XkuU7XTAzLJTm27T4JUYG08iJFlg+iuluGPd1GNFjFOb0Agc9toKAHO6Cjg6PYg3CP
ic4vMkSKMyg3VfhboPFEnrHCeKCh6Io7t85XmrpItasX5R/ieX6cpcxVBQWTwkt1aH8OYiWri+G2
VL2x8hoEGZ1fk0B0afFZAGWdbPSgiYWZ5LwvwCS+vmClnz+RP0ZxEc+qQ5snbdrM3yQ8XXw2jd0Y
3hlYrUjDIzr3sIJLJz13I9t6uT7rN/ASc/RBZgBAMqKNhGaPEMr/eLZF+mRhIKB4t7wwHZcxgtI2
e9eHfBGW23Nm2HK370TUKTmoKgw1bhNr10GwLZIlVnFaB9ecLTB1kYdgi95Zj3Va2l3xcJbe+9Kt
Sy6bmJ+Nv8fOS0m9NdFy4nCoqgfs1cynTHf67HkYVjNpB4wkzlRzj8jWgH+DBFAI13XuYDpIfV5x
p6/U3adQ3Ca0+p1hmA4rrMJUfR+Fna3pT2qqumZ306O47++D98jTYpdXQH5CQT4AyMVcnGil4evO
VylqATfq506hcwncetVQ3qEAQY+KdzUZ9z3trKMmZh/FEFakeHCRRMA9SVCCM5ZY5bSLmzWkFdkf
U7e0NetePeFx0N+H0iYz4KTjaS/t6vZZw8XSclLr91ndgVtCeHMlApXnDePvs+/vQV3s7EZWx6mg
s4rm3Y49xC5HH81Sdt/7FNzR3uBmBzK2dVToKxhdCbNuaa9cicOk/61l+3sgKrczWrlM0yAcu7wk
T1EmxMOQUlbpNpWxUgbvtALibd3h8FB/FpITapsWPSjyxq0J7BpmUYaBUUn/oYgwLCWfQEXIjFZV
6A4H41Cdlqdd9BlEK0X+TeNiRnCNFFXcjdoCBzJzl781DesLvZLX5jeRaZ/ZROPZeaUiVbvMxYX6
qlVL1UC2dkJEizwQfxLp2KefOQ88Ca/BCN7vMFFNM6FHJNadZqxiDOEmeNHh+XTbp7+T9iGZoO3R
XmssxfwxPrWONJmvlvQo5PeatA0LFDLii1Su0tNDmP42+HKhYtEFkMIvbX7rpyc1+ayk30VqN/Iv
yOJ+FazNsy+fT2AB3PRZOYRwPHCRje/Dt/O4Z3Lyz6CwJSp6wibdxpXTftK6SmQ43TV4VgKNNvcj
kOdyNWc70YrDdwYt6bZHUwcTrpoLLVhHjUKDy3MiYcy8oKnpzNbgtPZpOvDU4Ei4GALhG/e8o1DQ
FkL5HJTAao2VGD+1tBScazZ+dZErKl71gP0pSDbZiwZ3uK23Zg16UKCrHnf0TyXfnUzoiA/itOvw
hTRvWuleM/cDZaDpIFcbKpPIzFqszOySVDX7Hc3HmOqJ1tlTJLJGxspcF/jYUmy1q7uk4A41n3zp
DW6VbbGzUB+1q9oJlmd/fBCHRRDaJbkvlNJoXVbTZwjbA1FMsRFoSEFtVLr0oNxQuE4tp81sy3J1
h8oYmRJ9BXOTzDlNE+0Bifed8DoecqzzlnAkiL3CO3nx1ntYEnF7TLBwkWifu1XI/5OtnKrb0gmr
ZaYtyq2kO6IXYwebU45wATiPz5wcSJSyGA8hX+cXwNjGcxdMwV6+r8VNt8bBktIQvnOInFmbnn6H
JwpGnODX76OD9dndsDlqn8Vj+lg+U9FJc94NUHwbMJySP+pb+QAvBEjIYlqqKw0v36G8OdONcVTf
KXER1qZeUq8q4Qm56/hRfwwD7d1vlIJYeaTJK7t+MbE5ym5CqPURiAzCwNafZ5KaNxrFOMYjdrpV
9SWincxy9MY+w0JAB5UGB4KlfmO1D+b+fG8cu8WwsDgtl8xV8dm5soPlwh1K8HTxQkYmx5GUjw6q
XfZS1bdDQJ7GwRNGOvvdtOQGRmUMBR2Fd/lleNcP5G2IvazmTau3vbU4SUerKJeWgCqrL/BJjvEK
xBqAuv6SsaenvdW9zvXSB7FcJcNzrdnZu3QzkYNNYicfD3VJly5ZXgNdPUWT6CnBRI8GkGMgbUsD
46hFg9jtRTO9Kba5osrDSmsf0re8cc9IM62bvlqB4Y/iVyF6QgNPaxxPN6VFDxi0dinFs6p426nm
1bD/q+cELdwjWlcpdxRUWPVc3y5GZKWrXnJEVG4yeAsbbyMK3cO4wID0HL9i/bWoJfFeZyZPxcdp
WgKcMCDqCi45PZGsAvaR7VtK4whypopeFi9/Lj5JJIkc14bTPCa1c7olGquzl1Qz3MTEyv2ob5EF
mltxX31KALGGje4YPkZVXnhPGso6uyMzjCNFiVoCRP2QbQpUp9Uz6H5J9JV6y6czYvlQA9irPwzL
bscDa4ULpHI7S5P4LKnb874GAzw6PYdeK2HmhDv9C065+eDpza4rfDP8CJUboJJAzA1XHMTliRNg
QNAgnDBWeMySY5GtROUuwsbtGO6EtzMtvezaXCXF8y2KB9R2ONyWsZOBtBPwJe7cCbYCiA6NLunh
o2MmhRqNP0hrwOSQ+JFdQuhwU7Rn/Ke50eJmFwYoqtCzEy3DjoqUJ0vZi4MvZBhV7jrzJYxwVKUP
oeJaZAaJXQqpq1n4sytPOinF/mj2EBgJbbpVGfsWJ1GCnWzG1t09yudbRT8KIqHTztCPLDGxX2Ni
G2HXid9BGXQHo2Mjmt6RpuEkSW957oyxo4Hb4WeaARnbluPjTs3oV4bTusSzyJ6QVZrRjR4davVG
oskhIiQunnAk4P5oy8r8vnGW99vBZwaV7lffraKTDNyldfQaI+jdCZmlNL3DjlzUWHEVwKGLwhVf
rPa3mRFY0nHUevy7Zov6zJeZYc5L3GljW6QhpqMhpezwwNbW+bDOEMTy94zAkhDtnbyWybY2sekx
J426R5xinFdcsIt6M7UkxZdpckyfxJVyFDqCHye3PnlxteHG7UH/FXR2iWqhsvMe0O4CJjohfx5t
2sYxqg27YxHtcWcmmSupeFbs+Gm9clfhcJrO7p3PTJc5PgfRxhRWZfRBvSYIlvGwxcF+YC7QZ3aP
GCvrFoFXeyi7HR94DB8VQDas8cI/I5l2U9CExaKPHdiaoeSdVYc/LrSeEu3bblkKCyEjJndN+abV
t5pxXybvU76umNQzhXPz2GSZHWo3/HS+i3SclaJDSOcDbbFI6lG0vwSUurCxK4FN9zbN22P8KMeH
Jt5r52dJvB2ajTQ55q/0Kfhlqg5II95gwL+OmlVbleqNEd8H+Vs/o9eybm1UjV1zEPQ1bnzanaVX
eITJBxU1jUUreHdQuhsYF4sInkft99P6JG5x2EpOOHFlzyE3gHzyJ6wsU4qBZkNG0Njr1cFQt93J
P6svZrGpsacQOr+TbppmqeCIkIReuRhO/qC4AoGj5SWtM9I3AB865f5pcw8xhXUtcBqhzyOpome1
fWaT0067sMa62kROf7LxzLAFJCOSTs5N55KrPCbSoQufZfEmKehkbVaj8HASIQE7qMzYX/nnRAmV
fgjBMVqnGZbGaTmdlkO/CvUd7E2oRY4aOBHic7KNOqCn+F4dtiUdQpTnz4uc3UIKbsvkSEGmxLAm
tF4kfKNbLN3sZvRN02uE20m41Vl6aXIjCptpXLfI47GaldjuIOMUr2p4w/Ezo7FQS3cnMoftajbP
7ZP7jFspLU7k5DD+HvoUc+ZlBawZ0L8Q3EpANhjkKfxttp+0JGnFwzxcMmdYw9bYwwizTD7jD9jD
9Fx0pN3ivcwwa/jPJYW0ZCKXjPa4+2URF4fF2hp8I97k40eererxVtFstURMsajpPGhikhh2IWPH
09lTd0wbQshN1Z69oj+W4nthuvW71B2RtRvZ7URppiKeoJeUlEyGrnmrs7HIuJvTOZuEmYsInfAI
oaW+5g9LjaNzUM75v/F9lltoO65cGRFM1S9UmvrFh1hANEf0BbcLUoD8lGRL9bwaQ42d7XejjbYg
KXS79NzdsnhzimcXXLgCW8rzRbgc8/XY/RqMERN42hKXPGPqF41e+6zxaGycMoMQ0v3q8EYMCv9U
ktNjd2xzB7ET/4rCdqsejPNtkq/j2E+NbdwSPsJFJeKiDTU5npWlpm/L5lPYpvSMhfVmNI6VlZOR
XuAneCb5Gx3SkO4TV+4eyxQ39/fz5Fjsp4DIgsJFPqSwRyiSW5mPVYdt0jviClPtvUZ1dGNBSX/o
F7Loau29sKU/48xuebIezdt8utXVPeBwtXuc2sKuI1yVbiJ5Zg4U6PgRyzWSpzSO1q061ZENLh89
XotsVFiasznGbsJYCY4sSoqAt7D8wUQqOu+M4gGDBGXwq9wjWSLexPXeMh6LbnnOl4gkWRkjPiL1
Xon5pgpEQZy0wSYv/aj0RQTjmMqNTh/ty8INUOiJxkurrKbBj00XHWHeenTPpsoNiLKUx59N09FE
lI+aQKfYRPxdorNX9iqLRqTtt4lvIBAy6OC80DS77341ZzZRnHTP0P3l5DlMcQNHl7GkMDjwe9l8
ES1WG7n+lOPdv9OsyvebOndRgxhApGiuflMwN03DXih+FUqx3sHFekV90q4CjK62Ssa1od2RnXXp
ACgnD2N3+AfQqcivKdQIWaQuvgatQSbBqVVfVvaN+XgqHmhNFSn4XymhqT9U1C0R8Aswpxnofanx
kcqqjipTiu46atrn4qCPe6YGbrpUr7kLI6Na4gA+K3sC17RctcGc1MlP9pC8WmRXg4/Bm7CTsbVp
Fo1aOE1R7RNpTaLvTTmY4qN28vyY6EW91a11M60M6+ZsYCqGoUzL5dWhvyQuPPbEuvv17xfxk0ht
/kmWJkq6ZX7jJGfqGS0PT7lT9q0L8F+QIMK5Ao5NwPtsAQ+ShdzTTI4T6obwQnWmZAmpUveIkaKX
cIICd2W6fypnW8DD0VKoCtgu7aJaFYqCWA9yFt3hDAUkoshwPyF1ckbyAZUscUmYlDgk0fRUmU5y
H1CtzffXK6c/JG7gF9OGaeBNBPz/sngnSJGsxPk5uksMynIYZWFRkabbvPGCiNSbk8b7qPETYScU
9CQZh0zx6JUhi2OPV3sWfqhL/D2Y+YP6I11PWpxso85g5tNhNvXhUMduuUPcYTcWPuprCPfqiWRz
SL/MBKnrSh7rSzl1mT5SDMqHIkQzOvYvEs7nqOiAFfJaGEG26azVVHDDDA+h8kxbrW30IfrBZqEQ
gSGw6gr+r/YxIcgeMcdEC+YT4NJ5BMhDrfaGfs8RFj/wFfgZZtXhcmr3RLavIbra2AV9tcFt4rle
ykfN2J6yW1B8ATu63elLs3uEDqPgsP3VhQvQjwY5C6XbQtWPEmaiquYnpSNSTq92IcIXFwMyBEMV
5zH3PEeLnH9/RD+kq+dkNTQtWRIhXn+tpD9ezjkX+i61eDnYb4o7+nMBELpZwSJ1osqhXIcl7OiE
PUMg9uFAI+YiJL8yDPmnferPYVyskYERZvW8YGNgF+0s8CAjBbJorjtyVJ5CB0ZT7IDqHJGBfCga
BEeZLBMUaEo/WHzQLIXEzPiFzOvfM/QDYYEGqbmHg1y+bH7LzA6VKKF9C6M7gewFzqXe2dwYtNSH
m566GqlanEYcUT/k2W0hrdXhKRnvRgSbn3ga0kIWBi8kqP89Jn0uOl4u6D/HpP79SeVN3Vs4j4Hl
GN0m8brMrpz8kVgd584AnsaLFrxJvypjict1ftrl016gwbbB9BnbALsMd3r2GYr0CNvi4GYqCt/D
ufKYu56NggCoEwFnYZSMFKdTlgmXpPigZ57eryOAYSbbylIWjiqZI71cGcIhMzczo6l/UGquzNuk
IiDbVG9IFTQXuiYRh+YM1QGTZoUUJW21/4u089ptXNu27RcRYA6vYlC0ZcvZL4Qjcxbj15/GuhdY
LpVgXZz7sLEKa2GXGCfHHKP31tnh4k38/aqcuVMMIFl6NUM0FOUfHWeshdZkWlZxl2PYXAoBzlwC
qlAsvBJBg6nPTG3/cyDR2RHUbbbOPlX8nYQpsENPL43hz6x6fx3MqZoznPKiqDUOpvFvsA/DhNCd
idTmmcCQMJQdHHJEwfeuLNS02sVgIHMeGPz9iPz9+yfDQC2asioMjeKOooPedmoc+mDvN4Sp834F
ZXGlFMOdbAouUrMJ42nFy/bQGbcCftbrxGXIA5rLx5nJXoK9a0MvIWRc8mocNLe98teLDxyX2Dgf
lWsMjuTahG8Wfc/koZwjnZfZZ49Edt4UVNuxcxLfMYKN2H1TZJYVKEbL6++iF+A2PUBVFYh7+dre
66GTf8/x3aBasyuF7ZDKVj4XZLTJX3nGOjCitsgIKWd8VWG1HdYzN8kRZmnY7w/TWaWVOjvrFVEF
gnnqkBSDiQwqNgN3RlAC88CdLi3EYob3tTN+0yIpnmLu6vJ4+8xayJ378csnioOsRPCfDPOT41ox
29zhKbb2CbFu1QIN6D3DJ+V+dIfmyrJu64a4GXdMO4xV34N+JQCurerbNOVT0hNturzEXdXnpeWf
5+rH0c26oR8fjCmFiC8GYXkHCK2l0eNfUVZWb6TYS91ylFZ6eNtHz+CyNJp4j326DokPWplUydGm
rSbGBtfZq7/GvL+lLZz0C0W0O+4qSpoDRno87eHCV9wjC8wiWNZu+YhdmbAm6yZ/rZNtABuJDBjE
z4pGu3wj57cpzRYfO3iUE9WHo98eQwe1Q7su+BwHGLh/fzLOKUIUsmp0ZlHaDHw8KfLio5BpchyX
dyhzKTGndYu37RsgQvzCtjQwPOMJLxhUQLetnDFwDIsQSkDzdChIw2z+8GlJE9mxE4Z9Ehs0nxf9
k0V67OfvR3r+SfpxpCdT4DI/Rmkp/zlSIoS746aRN7jzw89kBWtrazE4eVVGN86QpCx6aTFtpI2x
0b4qz9qwT1mFu0i88F6dcR7zdP84ppNarI6aITQHjql7FhH1A9sCz107wCDmZQcsyXJahjSW4434
MX37z2w0Vlyg8JXehXRjXDAH/pvQBzHn5+GcvGwMHRFolBwOu2OhnpsM+gM1e5WsMsHltT+u+2Xz
oL8YB1RndFX2x62+6+pFQTzrsGUeQqSY7NB8WKoXtLF/JPWnb5omsocR+Z6RkHTynDXN5PfJfKVm
GYFn7UY4Ave32l1Jx7fjOds2b5nu6cTB7MarPPbqu2qj4KE1Fv2D1XkIeBkA0F8rsVXfN4PNvyt4
Qzyroy1M2rC6z9/zrWxdyeJjJ26U5jrq7WTXq656N34O6tUsfSZzCqAFWye3xSAu2VX0opICPfS3
svxWEV2MqbQhMvjY0+IA87Kipk0+oG3C7btkS9L+rRIRAbIkgzwxEbj9QaL8WHsKqzWErMsQhCJw
IlZtqu9Vxj50HPPjlR9xt8q1VqEiw9EMgX6r8RUyl/FbjO+H2uZBgWdpj9BHOnCGXs5U1IM4me9k
KANkJ2t33SfYcNAljLJIzSPRZEEBGuy0cZNNjxMPJp2pjUankB5yQ/U0dkfY8VuLHoXtv/cQNS9U
eme5Wj9O2TqRHmV+b8hWwimzO2fbPjgJ6U58/Gg4OP5u/KwCt8HG6vlbpp6NzYj20np38RBOKolB
ja1jk6Sz5jgRQNATw8CMNHWGdylG0hL5UFDBIsh0YmycggWd50tL7r9ChL9uvHWyPTAa0yijNuFJ
Zs7+ired/VsRoWTyoMzr4zIpd4m5Q4wLGYVYGKlwya5j38Lgjmzoq+wuMzbB8c7fSu4oOxJgd1ve
XpLQK/9W5RwlpQJOTNzt/OHvTyOyBWHqqgIOmAvFYGRmjsiSR+9zxJa5KffNVUOCmvqQJ3tK6+mJ
DeaTmXvTQXs1aRbQuwDLYhN6S1X6biXXhbZm5auvChrk/ZWl2ygNIk/wfv9KaOe+6Kj2/kBl9Znj
fHLYmqqnxliWMAXQTfB9QGdrjF6ZeprqJkBXw6X5Nj6k+34ZHKQPkp8aRxi/Q6bmNJVpJ6xameDy
Q6DdhHfF0jw6bKKP4iK5Etej1+5oRJPLZwRP4LHTpTa9DT3hq0uBzhgfPyiYpscEgzeopAoW1pe2
BWe/17MiUpFFUdSJFP37/KyqT60iRsH5DI2Zxswozh7uiQ8iMyGn7w4R26Aciin8arlZKDtpQebI
vTUsimeGmG1NT5Km9jrKaOURpLwo7mVPe5gVnb/fCeXcY44ZB/ewSUdLPZXuonbs67rt58oPNiZU
GrA6X7Xiqg/Wu4L1VnkwWh4P4ftICgTTknmBFpaQ1YnVlEumUt4I8Du9rft1Vj8VzKVGkDbKqtA3
qrr8/WDZbnLd/v4+4RwER0bAm6j+X9HOj9U4LOtC74OxO9RAdfLAfQ7NdSndVMeYhwioDiPWRHpV
M/wzUvLYkzcuMrEZpSs9czI4wSptf3EE01t+F+qt2Sa8G5ZzbJ9K/0OkpivIM8kzzQ7k18H6MPza
rW+U2r9X8lcRSVmqoiUut9FI1PG7hUUnskiB49c0OFCpKTlFd1xp/L8aAtx08EuZkNmhKRPb3ri6
Thq3OvCo37Tai8ymMKyUzQCXNjcYriQHSR68pqHsl0E1NTTnNclmDksPxmChHwn/A6MUWdvs+CkX
TN/1F316i/T7KXggeLTQ70XwBtN2rG9SrHxD+C50z4L+lSGYshD/TvTbO2sF9HYlCe2SHi0Zm8Oy
G3IblnwCh4IsIG+yZoA1jjuT4Cn1URLQaio3Y7o1/JdcdFLtrWzCNc5AX2GW5dGHNUpbG110Btp0
hTOXwEimTsLwAonMGjcyzgUXCVe5y0SnHGyDXi/frMlWgQqlS/aFVKeOPn0cm0W90Z/iir2Go3eb
jO6XGh96f++jgjHXcrMiMe8YeBa5QP4CSVP8WF0ZHp1wSvZM+xoo2wgDiD7ob0HvQaaJb6FKX/nS
VqgubkQEOdfZGsLrUn0fYDKYT+PRZCx3EzErlpLcUxtXI13o6Br00UCQWk7FdVgfSfpEP/AdXqH2
Bl4yPDQVCqAHJQfqI9LaLfbdYXiTCVy2Uddf+e8EhSBp0N4mZUPbSENes+54y9PraVgEn/PRB7al
L3KZpshiaryS9sCIyh0VQQOV+biBTFcPDyWhPt2ig6wtEWefUtu7gKAMsn4f6EIFsWd9QZ02jp6U
QqVm0uJq8vZ4K7zKKKNmqedGXOTL4im7g/pU3g7fojP6ENCvWzFE1LXqjwgRkbjaJSHwtmFuW9lx
e3+hrlpABebT8W1wkWIUoVsL16Puih0CfZRGgJ6Km9xwhkfo2UcGDdU7A7q3YXRTus53mIizL4mf
3nf79HNOTusW+l4xAEOmu2O2SrHTYrBi593it0tJIl1h3+SPbXwI/I9JvW1h9BbtavYgb8NkCwUa
PdiAE2N8yC1P21m1y0wtJyaWe1puORWh+o5TstoowUj+cYy3/PE4Q5e6Q9ohj7bj1OkQHGOyQ9fo
Az/7AwE7PkhCyX6ynIfAOs+/XX1WeyYOD0j7oxAjgI0voHsTF90DV0oj3NGlL6mbEPgWBvYceAXC
opi2IVIWwO7kRBVX/Br7YjfxPXaXOL9N/J86QwlHkq5ENMMoaSY6F3juALmnK7FxxMxWjh4Bf0yU
0VAcSZkFeEf4W7dkpoxYTfQXlA8ZMDjGHFBqZb7ZyfNAKOhrcANK4aG9CzMoVVFDScQGjwMJ7nn4
aaCBfEapsIxrWzG3UrTyBduPDyIrg/FEY2zSHG64bq2qbsMbGPjrmFgFVFzZEWeoVwdzpnqdLvHc
mALVngO2hCg6RI6os7B+aTD1zA1Hn/GWocOns7fgMRFV8JduTR+m2gP9JKlkMrbJcZW0KI1sgaQk
gA9/uMo66cDzwH0T8xhCqub9Thy0ReoHf50Bty/Z4TauHDJuMkTN2mcaPuvs4ir1kSFD+SKEV1PJ
XkC4Lsz5r+eXSdEpsKndMOUG5J5kXj7wtghXEsLHwB0/LNXr+y3jo6k8IhB5LtuvICGlmvjzATB6
mulw+aN1x58Fok4VxVh06n6WyAwWLBtG7P5NyBC5tWa0X6zt8/RKRsKD2NjHmjYifca4BC1BJkEn
WHedJ0trfVhEboJ9TigcSPUxRsf2pWbAGLIHPrKfue3EdzF+7IFjxIy8tENwq82Q8zmMjwtk2Xz0
GJUw1kIULTPOhuMNhh7S2bhFS6GtO1jv4csgfDFNTWHOiLTPAdZXrqI+pcjZfdamEJlF9RBCHBAI
+I0QGX6F/ToO7mY+Jypq5S0Un9tiNVr36bjJ4xhlwnXE8zYPewX/q+88oyIgVGL2Hj2a1Z2JVax9
LFtwhInNfB48HwJLuHVjctswCdf4S5ZtuUnjraHvjsxPfy8JzvTMIInRJqfKUmgRnTpQhqoL9TjS
O3wSk9cTp7SI76IlQrZ5AYTV8sTe4GKk4Fz7n5YhP390Lm9/lCFlXWt+Z2rdYU4s1u2U7CF/1bm6
N0eeDZe0yP8Wy5ziHCMoAgpXldOBaqQOeV1LUX/Q2ER2YHXb5QCnG/HHnBI4+yUu7r/mbcM/J/jj
J0+6OFWptpGcJ/0hXLePym4Wpxq2sTy+IdsF8Xfx987VdT9P8aReTs0hM9WMU5xxCFQ56sbU2XDS
0xruWCzRznZuKO3RfdmXwgeleTv727metGNMbUJyEnCu4ia/UbbH1WxKkXeXu6xnBl9/38iTXU8h
JsculsP+MM6xgotkk7Bi6AtUnbSiwm5Tet2KGu0Pz5+1M3Rb9rXu7y/Mn3nwP6eLXctC+E+BfeqE
yZvJrI226w45uhCKQj7vAJG57G2Elxd5wz6P96m66rQ9BNM69mbzaxl6RbDpSsbtjuo0ymIWHKes
MWSkuchOtBtDg+r2TIFXk5Qb2QXEJ9oV4AaWzVwqoGXEsYmgz5tuiu/OweuuEl/wktywzM+syd/P
8gx6TccPo+tMGLEj/tMwDbNCzyqUlJhR0nus5cMRxmu1NAmYp6Z5TD4EUnC8SzYx9dx7YwKaQ/yA
TOMf+2ZTjanWydL8s6M7HddtuoIn3RMmXaxQjO2ZuoZEYVNEoZiWHEGxES5EnePjAUf6gwcxAMW/
6PIZdIOWeLKHxxAdIB8MdS0ycnMJjmY3m6yzj+MXVILqnbr9CAP3wvx6fhRPn5KfJ3KywjVxqRSR
P/YHdVlc5xDwlWV5PaNHf79PyjnXkPLzh046jpGWZWJEtNKh8F0Cb8WbjvbstG/Yh6YiVhRK8hQm
o/ZctG/mdOVj8in8u0Z4kmS8+urXQA/ZL2+C8itSXlDjK2QDFj0x2pELE2t5ZF4opyg769tAoHXE
hR4w1HQRESrJ2m8PxRGtrvncWvC263wp4MzJcCQgy1oeK2rD4cnyNyP1nYaKu9fnYTDkn9kK1hzX
SZvt+yZFctctRoF8pcZgt99CqM15O5jYFKSfA1kIhnEpEYHT0gcUlK+s/NIaVO7SjfUsyvmiI9UQ
PqHdy0s/eK4KJOUc58iGpUaHKZP0I9EGNZtHmGrA/tHkBQm2WPzI2hUq9Cl3MdDJBBQTjUwl7Yjq
ui4Ppvgh1BPKWHNRD2uTfaYV3BMvGNUvBBUJ6SYPn3EwFQm9SApbiqh8fMhiFHXsSLONVSz14zPb
TMUN+QucVLkdUUw0s68AJK5ZMWRwAJEaS3SWxY6HkykKovQkWbYP8rdyh82A0n+GRnUklUzHnSHs
BNM2WAzo04435SPrSPeubHFmQAEtHcslxGuapd3BCyzeLxWxtLgoUc3xA8dNjKlXdBLzvZcfq8TL
gHYajlQgaOXrFM2C/yp09BZh4Sw6Tyu+HeKtGL1azWEOWTfWFTD82uv4D9UR7h9aSP69IIASLpAX
+E+DgL+yeDki4C+uMyYVEh6cF+r+hOZU7rYmThc7hT0QPeDDb/EpH58Dk9nQaxW+BeNTTnRkQpEn
LZB6MmZM/Wul8SRpOSYHc9jGEYXvLDKVod0KdwLtAFl2Zgf36MLaGbep6Mblta5wI5r3JCYmGEWi
uTaDQ47nxyi+Oum2I/GUx599V6O5TAMQPUnsUsIB8eZVzg9KSxnUfbZRg6Uf7xISOhu2vAKA5vDA
bzEZF/1NDaZG8MrjIeweyEtka9o9wGjjLx9NIl29Mrqv0ZrmB0ndt8YO71v0UCjf4UrXlxGXPtgF
tOMXYsk2kfpOppjFbbEJh41fXPheSWeXVJlkelWCcceg/e9aK5T9Ok5jsz9IqKUbT609gFGvMgum
NpdAPM/Q4y6u5GfrSpPG2CzBoDdmzIf1o8QLc0lKda3tDsljfZ+toPvYbBA3cxI3XUMbK8mFE/0z
3f1nyf3xiydLrmJWUR5nfJiZCem1N2JHojW6aOxpZRn3tQIjCy3ZQjtuRzTT3X0YM0xp4ZWEW7Ag
5aa6i5fSHWK/GF0l2OGWddH9xLiFht6QvYrD7tfV++8LuHqucjN1TZQlkwKVFvTf16kWhiBXO66T
j56rghazSzDDbeqXkZF7smzIJcTWmN4CS2sY6CD5rsJNq97pydZkXhnz1rITJu7MJtECh3DiP5Zg
znleF6xS7C2H4UpGLpDeJMLLwLylHF8K9S3sX4LmadSuunipaWgdntPkQ1KfLg5D5u/Pv3flv/M7
GQMgAzdGK+GuzJSWI2GDAbID5KH2DAmboMQgNbScYf/7ZT1fv/y4rCeP3zTGcJLmxw9p6Yesbct1
7qG757GHbYBayxthtzFno339+y/r58ph08AoPe85qJ1O3jdDG9s6TPnlWF9Zw7Wab3tSuR2g/igu
F21yXYFi1675EoXTrqzdlMyzG396ToYXsp6yxkMyYWvIJ/4IYHAbov+OvtrpNhSWMEjHJdHBxOTY
KJfNdiHS8183x9UQeCrYb+IbaXo3LyrJZ7QQjxh+c7Itos8Y9AuijWVjeP6hDq+OvP6O4aiXCChn
BD0Ujj9O/2Q3MGbRUU877nc2gTdfd45qIxqMvByZ8D7ic5YJa0G9Qlhj0+OVgy16Kzj0EV8iz7y0
+J0ZFf99NCc7hilt4vCYczQJC0Lj4VuGP6p4fGFsuhJsdv1kqQTb2WY/quTtwMeo1rSKSsuWHiTE
/1gLxDXdScJRL7KzzjEKfl4r82RQKOppn/cRR2e+JnS63ONNQaQf6tvPORBnzv+Z7OAzF1cxEos9
aMF9u4UA8gGu43HGU1QXqsnzizZhILM6d7Y1nyxGUuXnx8DngAAgkOpSEzsZQDHEtg8Zo+8WTAf+
8PF/f2XOzIi5Sz9+9mSNUGI/sKKBqQ6Tnmh0sfjih40epc/W7R+ro1dmu1p3ewkB7KeYXZdAMbYl
LSnDk03HoGeOQWqO/Fp0N81t8dq9l0/+yrgt38JmEdNRpQgDYcyojEECaVQf2neq0NhbW+oLMlYd
g6i6a/PyT3P8kV6ZVXoFzkLGTjFDpAsLhDa/Af+siCYIR2MeiQMe+HvFVwZlMrJ06A4Grd/imk8W
lsaH0dhKpPWStedQkOnDRpbppKuviR3KswkF4Tyt2ZQkm5FucG6L5AeUBzLH/OQ6726M6UMBptCX
wpKocTughUiU+jbFduUoRUryxQPBXFawTjP6jpjT/e67TFucDivctUsY5JL/GI490Hyo2gZZjoQo
TtIzH0IaJKbr5BdTks9tkSwR3i4DWEn8Z8YXpbU1aROzKCwtUmqL9uQQ5amSwmoDUjRvTaf3NM0z
5KXGtAyuJyvEpcbJGWeArrCTR4nO9SR+9GT7lLat1qfNNH+erL3iKbujbKtvwrt5Oy/DzbJmPqXb
Te+aa5LBlsVnMHhGsZXp5RA3gNW2IMoCJzdSJglrrVNcHDCe65VZwP6IdYbAgYbi78clxnpXS3jw
+JIBUeXiFOWuiZe5sPWLnaW8DcK27a9SNV2oGI9XDKldMcIP4IaDw5SmXk6dWzA9iVDXBxuyGkVm
NLMlz9EkT/r8/VXmxv37dKssHCoIcUM3VPnkgkLDNIPEnIaD/0DkEgorPnzRqs02w/Eed7ik7nTc
syPsIvatrkgRL6rFUiy/e+KA1Y4ENJNdAP8bpdfyiGfSU21RXeCUPTKt2OvJdUAGSH+rFJuJTkS0
NwE0mbeFuUuwLeLXxamlMZyWsjvqeuNrRjBSUWHvw/Wno6VZpRRBsDF0cYE2LQqcUEAJkbokgRD/
amOyoAXvE1ZVrqWMiZTist8V0EcoRPCMi966LRiXLXPfTtb/J2mPYA/TlqzFSCuzXyVPVo+vJ8Ag
h7Is21U4tsPgXqm+2a1ox49mkDBWlitV/2bG5tcvoXZr0fkkN4Xg5aN4AQN3rl+lihZ4Cl0k50k7
Je+05lD4vqDMIJw52PuFuOfSqZ+CV4OIHmk3a1Pugc88FbhM7HYfusKNb/uv07Cd2KNco683xyXR
GAqbFVIa0vS5ZIs61vvEXBfBMoM+/g0ivVuNa7gpuM5ZcQ3zkU53Oiz78UPsvizJi9prq7uthe+c
TAMa6xeK/zPcOV2lVyWJqigRBXraxpbKcWiscD5Lw9aXQ31fKg6+R1zVjbBuiv1EswJzl6eRfE4x
hhGueyz7zYWn/0wx/9dRnGxBsr6f5ONRnhEujIAH8me8FPXLBqdYGK1pTKGAXyAKKe1Buevb6//v
y3Dy9smtjxGq4wDEzZhuMl5/nYhOMZ+YnO9H4LSphxFfZUTssmxxO4Pstnq6cBXOLOx/XYXT5res
alaucBDqnLJYU8sMDA9tSVvF2ipy4+quSzaCvDH9pWY64Wbwv2sNJ8AlPfC5+gqRA6nLaBdlwzzd
W0l5ScyiIM2PPtEffbIaumWuUHFzS3wM1IHq5toGKSXzIQamL9FLp+NJQOleULPG1z7toZIaW8Vm
CkxZbxa/X6lzxfJfB3hS+KhdfpyG+QAH7ygz07XBlgccnm1RiDbxdVoPi7z1UBoFnY0bySGaTCve
1NBg9PtiOXXsTncXjuncAv7zop3snNpSabQi5+4RM0OsAL11G+FnyOR6h3kLfeJ9dVzKEpimW4h0
yaLrVsr0XByvlfjRDC8Inf6AyE6Kpb+u0MkbVUtpS3AdV2jak+MQRLjRbRBCGYTwwBYryC9UykK8
n+DXEZuwMClvijnMS6egJ6BuTnmpu5uQe2hgm0X12IspfctkFSU32Jn0nvBYqBUkquj9vdxC/deW
8AGxuINMoHPKa/OsPzN9Ti3cn0uBYILb+gtvo4VpPPzMjqhPcJFj+14xpiMgOuZL1H/J8T2WTiKg
8yWqg/oLKX7XudVWvNbW1s34xI0MCENKbjIi2GJeSV+2I/GgyFuTo5nP6/XY6KuWXDZz3pQ0d4r4
LPiPBfLQ4M5veTaXYGJu/jc3X1FIKud1IWboZP3wgwIMTfTn1e1QLeD1nrywXY0zXyXr76Pi0KXP
hvIqQ40Jl5G+hgaVQupKO5q03c0l5fq5DQljlv84dScP49C1gSDEYMca10ei8dA1S0anFlJB1WMQ
3t6k9eH/YdB0puZSf5KdTi7DKFp91ZlAlOb5pGpLi+i23tKeXqYufrdLLYOzywDeVJFkWlGFZ35S
4pWj0qhd1lIzxRuaJJmda/CwFyWgldSVSYPgSwyUhJ2BuZSfJxfVPGN/Gf2YE/i30C6UCwvTGScM
FKn/juhUwkq6k6GHM0UqXkcrmkqsPeq1EN9b+QozIiIlBrVwGrSrAQPcpXX77F3/+esn29CsnnRF
0Ph18zULr0SwAwClEVId0dIodoTaw0UFktIHu7QBPrM3++u8TxZkX82qRo24E+qrDiADdQ49i9CR
P/PRab05Fr14mR5TV4A0hlP0wtv3r5ZwvuoKlOD5ayWftmqDUjHEbOTXaVTVC91wjprL2TcWyJqd
jLp/xi65imnrnlbNYm0oagJkJarXdiVe5Lie6578dTzz1frRw601pW+rsBsOxp31HGV3mOc0Avrg
ygVOhEDJArrsewUy9Q9QUT2ZCImN30Y0bDZC1c1kaquww8OsNCu/Trwo+pLUlVy+jRbF8pxtxT8z
ljU7e47uGYiYgEZmeTIcIGxotox7EaqJxI96Gg1k9rqY61M7e2cA6STJHtFtuEEBdB/zCXAnGVzc
cN/HHh9wBBhCt2+6a+WhvceL8sUSbb4PWGxQ1lBoY2mz2eArCSuth2RnxrKpJFshNVqId3Pa28eM
+mOowBjkOj5AuEkPKntlvPD+QcOMwfsXwU0zcPa/ouWRmUt4kSgtEAX1qE4JxLJ2FgSlt3BVRpsc
BR3JMlAsMgRvaKQc49JL+6eSP/1WGqokWdpM9fyne1Mdgy4xhJHbJXhEH5XmspeWCCe7lu5wSrql
fmNqT6X80IoEnyys1xQ6E6dBkSGUXhmska14HbaSutwygJvNmdGF2vCM21pXfx7jyQtWCEVd5xbH
iPMbR0TOMia4FBOi02HmyNeC2xGbycQQudI9fThb7W7a4xZCQHRp73/xWE4+LqIam2ZYsVXlEtUO
3xd0L7NbvmhfUBGM7P18nvZsFgLadekFXomosXVa+cKq82dz8tuNOylyJrWT0rrgokDF06DzIUu6
V7Hu39XronnQKok3g2JGwDJrIxvNGrcnixCr2RK1lgGTjZEGiuFirSd7E8eIQl02f5zjgGetXwEr
ooz4fa36Uzv/e8wqYmJJNqjoT3qXTWekceDPG64N20rFXE+hIzyX0nVv2WFPn40cEoJmbTUnfgg4
yqKmEQDCRHXpTVU71UtxtDjGpjwwq18J99m2x/oG4CX5oM+FhHW6qvZsRbMF8MRwWP5++Oe69DyH
/x3+yScmtboUhj+FTqUtamtBEjtNsupRN20NpQbcZNmViaemKzs4lWiz4EmrYU6pnIUbkNsX6Kdr
e3JBrDE7bZxqR4TYUnHFLSsxoK+lvxg/qg9recS1kL1jc/M6wvIkupsfTFpnjf0xXfXrdDO3j8JL
pzcXKP/cHZYBUQHDbTF+O1m5q3TMrFYcDkFyR2eih0y2o10K9zZJ15n2EhzIdUuR+aaMVq3nXNs1
JJN4CZ1HhB60kIxN5pTL45fyJnoMwVMCP/OnQX2pYcssenR59/VbsqtotqBCWQ7XiOyLPcWpfocW
VrEVtDC34UGzzSftK9kBkqbenbWgqubKtAkOrN/IANzf7+rZwsHQcMcD+sDpd0r/LrTk6Au+OjDr
XGg4bh7nOK94bwCUXdBlqReSq64uST3OzZpUQwd1SYK2TrV6Ur5J0TErU4lXQV1qw9YS7zAkEX3g
22O/Hc11cIOoWrar+Yu0ulQ7nm18/Pjx00pNTqdBNGNOuSeNBIAxYAJvlgyP8XIQN3rqhZGtg99z
oBn512BlLh3BuQnmz9O3Tl4lX9bKKWk4gpaHwtrj0oJvV+1akmTB8tTEqQ2SrUNTKxzwcDXo2Efs
pYUnocP+wmSe0qRH1lHezIxChYwzqHYoRRfRmwzm7ptweUhkL5gL+GbxdYZzB38o9XJ5OX8f6BgS
IRP+L+aHf53UyXdqCHmtkCcNh9qhrUd2tnqblMs+WQYdnOVraXpNWKWgBQ94rmH7XFheLz1Tp74k
KPFHY2z4fXr0FP3SekyXs5CvhaVTIU7PJxcFDNHFAWDKS6/RvDr8s3qYc9inOTfHTz0tMgvj1JTc
0RTrHWDGZWRss5R+mum0/cZUwE7rNELXR2oozG0XxQPyuULYQDkAwl9SADicPFJlFEy13mnzG1WI
q5YnG2TXim4tnCTvo5k50tboosJg169vgZDkC0q7y3iCc4pDeu7/HcjJY1AIRpspBldC1R1AzGG3
NKCTKSg41j6AUZx0stOmHrQN0qEzEkrHnTk+8rGIL9yTs6Dwn0dyUqyUWaH2mcolEVbgLAJEMAu2
iHHGC8DU5xFLqeRUtHQBUcrhF9PlEiAH7n8DL747mg+TuvR3KgNFpkoIBhZoIcydat4KwrcZVbRu
LxkAzynT/rp2J1VNl8uGXilcO/+qvOfjv/TX4LtRnaOtwPHw+9J/dg/98/rMX8SfexVpikpIEyz9
OXnIdAvAiuXqQ5NsRfVpDDaVvgOOUk57lo7yINLRD+NtCepAfJ+CdUxSl/P7EV18dk7aoG1RBG1Z
cESz7BjDUF9da9Ojmb0nPXDA6s5gaHkrEUkDbqjdDt1ecGrgjjEEtwuHcr7S/fEYn5QDUT9AEdPm
i2OspXoVCld0QmH4Re7YrXQo3RTjzNjaJR/v4MXoHcp/WmUhVOZFdSm7TZtfmtPlBTiMPsNZ+Fj/
USz9uFVdmuSw5fS5w0hP1k83ui0c2+WIyU/NUNw3D2rxHjtVsRO+ZBY5qKfjdVn/OUS8NeFAjoMN
BFYX3+v0QyDWJKcOYT0Ojk+xvJSdYMA9VhIyPucSiTOOt1rTMMmohasVzOHGE1dsv8ARH9nj+OxZ
L7ytZy/4z1M8efYDIpOLTjfZikmLo39FNpyynGIPx7cGtEd1gE/CBVcw5MKo9nzkawhUxk0/fs5p
db8/iGf3hT8P5uTVaHsVebhsEDLR7ABnK9aGKxoQfwJzGbdd5EQT39Hstmj3irZp411MVDyJNVtC
BAE34KhmoKgFcDRuesWR6fs1T6LwMl+534/0TDiqTkKSglecUSf9sJPnNNVr9FtHfziMt+arsSdA
yB5QGNo+R40NhwXtQ3kCDls32xBM+GeO0NRw0seoW9SuSvj4wr9H6+SmmxihgugMV+z14TJemYcU
QiQUtR4dqo3WOnu/1Ds9k3b598GfdEvUwEhHreLgB290LU99G4ul8cwFD1YexibqoBbfSDztwgR6
8JZsUrW3OY2AikZa5sW2kp3qpkDj0YIiNNyhuxLIo9JZ4T0gf/QUkn3BzaiLixr+szvQnxf+pIRt
plpJQ93i6wL9jjCJZjUBaGIuKwK6Na78cANeqNTZqRgbg0yzjogc8jPcHi/ukpSH23GVd6s42Mim
J9CCV0A/pTRL66UQ3qpk70xsiS6tsOffsv8elz///cdCojZTVekJR03HKSA0GL+SvBFRGLsdlkOP
ZAMg1xG63nVvvCMANlezujeQL1IOzlbhP67fn4Lm55FEYRYcgYFRsBiIfIEvrOFx0p6zx/pZoXZg
zVpS5c49lbx+ndoLC865G0ikC8mAhipq/9qQxxC4kjWLKRrIdXaxUueWj+PDs21v4v6RpKQFM9xx
CYr6yNTDCR8nu7k/HnR58aBYduYvDfgACXPyItzzNWSqY7WIwdEIP/7+kv9RAJws/yaWbhF5nMEG
9Y+O88e1Kq0mH/MB/UtE+wk2Ib3lgYjSA6pMrQI1v+7qO7XfJL1NcbdXvYyYEbeIMGm6fvAaBTuh
uzeOV5Po6fmFTowxL4W/HdvJO9xgea2FDiVS1ND7Z2yJFRPuPbi7CfmgA5PWZfUWha8eWk2k3Pkz
Sjna5+Z9Gxm2Ap6juzlq+1Z8VtBiC3UNGGBc1Cyl8LlwgiQVzRoHS/q+Eb9rlPAYaONiO2nbwNzl
yhossqC+lf2jBLXElYu9Nn++CFl51wj/JgRe3ibie1wcpPimTdjURWx0p85r+0+Kvn7TZ9ucQkd+
Eyiz4m1M72HctfF9F9+Aie351GfCNtMvzb3PTHyJmIPqSLeBLAzxpF6PGSRlShnMbocWXZ9wSxeY
nC3AuYFLNcG6gbHga0D+yDcQ6oqZz6DeixXn/FU9uXt/HcZJtR4K/8PZee02rmXR9osIMIdXkRSV
rORYfiFcLpsUg5jj199B46KvrRJKfRvol+7TB6IZ9l57rTnHjI0qDQWUVXyCc9FtPHId/D/I/L3k
OI1Pw9dbjpVr8uofv3lRl0f+kHUZ78yxQKNHWvzZnSaStN/sdNxOcMEQj7x34xO6cj768aMX5YVi
Vih5a6ulgmpon5LtfeaLnbimPU1yJyaE3ZW0uZjSN7fFhYQnlhqrcSrmoYubbr6rt33CeZokmit/
AUuLXJQGc7JlEbeVQ7Wi7OoX7MioHEgLoMKl/XWrVLh635mWSbpJp1un8v9Z72d5XYSp1kxOoUk5
VtnVxA+tZ8EedSDivtuZWdOTvHy7vv/iRT0fVXomVnU7/eLpSE/SjubmUl3SOVz2W5anX/9+yNea
WROX5D9/4UUxFAVjbGT911+ovSDvdltMq3scxHaFSyW3qQNuybeulYoW3HmgkvwyFNKL3ywaYzxb
JW4iSOsYfp3qNf9VCitkHJUxo7TG9IKuhghvTXIhlodzJvOTI4yxuKZzRRv8x1ERzSYNV+AUNd3Q
f9+Vr9yuy6egAlaa+s7oJy9LxEoO1JNfJNNkkhf8tDIDLL1uB/ZcpD3yru+Mz+7BBFwf5hPUHpxX
o7ptYeNnItlMgcfmjMqzWu37YCV0XtjfTYGg/75IeXoV/rpIbqSqWyjAxcstTmC23BVlNc2Po2pB
EOQzDlB4EJnDwZylEUVFOEed5hHN657vIJkntLw5v6A6RoD1J49m/76ia4dxi47Vf67oYmMrsjKM
sowrwqONJDvHkXby1JnlMSC4KfpXb/39F+WkqYW6pE5pb8iQnobzM0Fa5FPBxgYzUm9LklZmjfab
cAyqTGCtc9MB21qDn2HFMLxp3pLQUCGbMLPPHgc5UK61PZ5pRgX6rCFKBVK1OR/E2ScwDiHCSOO0
iee3/wU871p78/udUy8GHX5qyomilf0R4yEUTBpfUyODPA7AZ4nsjvqqg+Num38Ic1EfIGW0D/iZ
mz0ZEyne795m5mkYM+134zHEtqmc0TIgA9Phl0Drh8QvZNPf2ml3SXuHqkT4EvqQA6PuYOyJt97N
a3vHtzfhUhQ1aH1ixT3Ppp0HC41geKbrQQg146AyDl3Bg1xOmt/md8PYKOFBLLConiilnX+/kldY
0LqlEXo5tRkl8NwXO+fYmqdGC2peSWvW5rPJ8ak+dVvO7PM+nQ1kjciLRFhjGUxOfCzDfEKKREhA
zXnwJS789/Vca7n+uJ6LTZUjKSflhBujeuZKx9sfzU8LtNcBAnjxndXElph5zG8OLa7UnPyugWZW
l0mzvxT4qtW5rDuNU0xHgrwtTYGlTJHJQfBIsh8n8DSmuLQmLWouKTcewjWhx/cf/5LzfivG04YU
9LTk4CKuxGoe9+4Iepu7HWovae1NQDV5Iy7yaCuctthB/33Lry7moJO0qROEAvvSb+Cf5aYWdYL3
plCDvYzZ13RIERzZVznQ2dXgyTUitwVxKoH5OXXxjA3ygGSux3P1YYAfEuEwtdHrN+1WRaQWxXu9
XOe0Zv99pdc60tb3K70oLQPtbJRdVkz3KRS3rX6MY1Ba0IjkcitxtII8TeNEq94gXBieOj6XGV4e
gi1F+S09Pfz7atRptb7cX75fzcWnk0Rx2WcBaxIavbep+JHauSqtgWADEO1j+6Q7defRQyOhI028
tu5nDxkjGf3eIARX8ufKhMiAHKK7I5PYcXE+u5q4MGvkTZsIUd+JsSfG1UKNiVNbBPO6XcbRKsC7
Cbm0XLP+YtthyAnx5Pe//7YrRDaWBdqC0+CB5LhLe4RsVuE5qxCdnKONBVioADKl92/G5GZVD9Ii
BMM7EMgSZsiygmdaaj5Ra3ME3S/sohOSpfstYMFFTe/0U2ZWtY/conBDXvB1VdwLD7CdK32F8M4Q
FxVURla7mzPBqVD6+wmZ0CYoVnQ0yfzzb9+VZlpCYFi82d1Ku9dTj2yWfD5qO6zJNokmaE6b03Fw
egsllUhZcDN1/OoFEMCMpVBGznc5Cj33DID1CHHD1H1mu8pV2xr5TBwtnsRUOOHleRSt4EGVykq9
CRC4pr21tG+/f7Ga5oHfF3BDp1cU/GAL56+ISBoDQIwrsxTnXAaqspa5LOX7eVE5+Vt/vtfYSktP
a3ZjvwzOj0H3oiCLz85Q7gOcwPN/v2tf5ezPp0Q+usyJVZZYev86uTQ9VjUj78qjWJBlzD4cWPcD
bCMDQm69aVLXZCPU1yWRZgT14nG+S8fX0SBSluI7h/vzyakL1rAg2SOjlu5JV7Z+5+FqD8/rdNyT
bFaaEB1WarnUsu3mZFHcAGgPLMhHRnAgFQYYBOgk4gSDu0qlKgg8w3dDfZZLHologeKY1pxOArWP
OQnqx+i3qd44vl/RedEx4lkppCCwF3+dCr69rHLRnuKEs92xf6EhY35mb7RmqietWvYcpfSzi1tq
8qMpd6EzPOJrd7Kloc87hBzlwWiOQb086RMK63aP7wrp8Me1fW0h364tMgIkDrUvHrWdOSLaBWtO
8KCBF3vfntziWOFfSDZ8XieC5gtC1jFGglCfVsTqQwZyBx6IBbFfEHXNBFq+H17CY1g/BeL9BP4a
vQjhkYHDajO89LBrTy/lHcpXCrrnTnHh9AmfUK98svyW9FjkV319W6iOsvav5YK/kg2QXVClKXZZ
C/lSWvuFGorHIFpYhHqlXrAF5jhmuz7eWPGj3mz0+l1mgVMT2LtWNDtDsDeKCJEcimGkdYtIcIbM
bqeQdUhPZBTN4ekhFySMKhjmVrTEDFdv/ec4d1J1iSMCiyOObHFX0KfUhOdWvJMqBu5Ja/f6Q4tZ
QRuW0bi0XlHmKelaU9eB4RbCacaa4mX7ntje0FPRsnghZ6hiXm10eWr4DCAl08NA3NgzB7BOmJqw
5/hOAwQ2LIVq1pDoIM0TcTaKNGaA1XpMkj2YlZ8og4zXbhr1c4AT98xYCTo7EXrrKMqu+wVV6/wZ
FvaozdSToxyUlbixvMKp16oTL4vQVXH6s4q4Je0zMl2QI856yzk3wazhb5B8YiIcGQR1bsPTwlYL
FS1yW3Bf4Lo8i+aB4sFbOjb8ifTAWaY487KDL+V3iWQDGLuBm9FFtQMykPxFR2LxsXhRDpx3hbfu
tO1CdDGwPsIntTRWDWg13Smi1xY5iI5kCMIh3QmkguUbMZCbogNd9cYCKN8XxHASRSpwKALX6gWn
rbijicvdn0WkvdmaYRf6Ag1Lb8y/0OETCKF78XVXGpyIUxSZzG/IKPKnYTdTCPrJCQ2ZGwdfAI84
hUvmvl2aBMhsFbCz2bz8KHbh2nyZBqLaLIoOGVyVlvAeIEw5AxOgXWbwBylmmK2sYdFGy9yAsMWy
aJvCwpdIOHz2pXWiPA4RHRcR5K5wrJiiFuwqsatLL2by1GuP8qjhpHjL0n1guS2RnLw3gV2pM05J
p4/zQjqcn8yX3gsPIHllwks7aBfoyWfC5xguLY5FwXLAJf7aBvPekz46zscklolA0lZIju7FjSYQ
HoM3Nt/yOhdYdLFwRUfe6xPWUaxjwbZ78J+VfNMS7BA9pURINzsZOQoB8MhIO5zJ7/iikztL3cc1
K8o+71eq+dCrTlBv03o/ZncR+JtY/KVX2EkZ3J62vuhK1jEC2JVGYOB2Hc+nA08anjZxtCDuFHjW
eauIJDzRJHGacEcIYw/0N3vKrTtVfCiqvSRtaulTCB9l8koMCv87s36MpCetIGCKHWMua7OUl0Y5
OWL8QiYUMHkzss+P/WPRzED1xXQ16T2f385whQSSq5dlvbO6lQwwDx0djVjdCYyHrNo2w0JO1/zX
WvDSaFFUm/bEo7nrsic5+dBLwtWs1Vn8FLRN2r2rp4ee3vYUN9bGVFE0uKvyfrBkPHuIH5yaNDGy
q/yFfDTkrVmTh1PdBI7/3T8ASIaEVQNKBrjiUlFVtqZfKF0lHkUCMz1dn6kfDXhAMqTshiOKtpS7
O5FYvsAVmPwggHA0hrvI66hmbM10BZyRLZzEB98lPeHfRcNXh+ln0cBpZXIUQUcyJ0vdz9JOUZO6
1GB/HYPU0V5EdzD22nO5rt3sQR3nfWELq8ktrkzoGtJX/v3r2t+nxZ+/Pt26b/uhpo6ZP6ajfKy0
6Z3SQZogXGY7lmdn/AJ4KxFlv9T813G8lzFZoWZUq3lyZkbgDngcQbyayhpbX+aRrXh6pS3l9jaq
iLj4ddI+QrROG9kZM1zB6Ro8tFVuR4B7WULnqvgF4RJlLBL0kvKH2Z9FkEg6kz4swQWmSTbHzTaB
ee1l+H6/L3qSo5+dTnGhyFSSSDIDeENFvNTFZSCgy/yjA+fUPgaSCyIFK8LUDXfC9LU0yQ6mNhnx
KB70fB+DQG4Anz6NL9pLBTMI2UGjHKxYtM/odoLyjyy+DuKroIWz1sAwLi3jCvsTA7WtqB5q2XJk
+dVIyEojE0EUZybq8nElgq/r7s6Y6D6QBJ3ipzH8FaDOQjr8R9Q3rI6N/xkR5ExKXXF6svzerqS5
gDBOkCFKDkeNeNwh/t0hctAIRma0ylbREtXVKbPMeLLkndw8sDFpB7FZMhUTrY8TUaegbZySp9mT
98e/c3Loc1rYsdix2sHmCZXk0RJITLsC1RI7lu9lw9o0l3zaMYELsHk+rG4RdTtFnivIgl6zzgMG
aspu2+7yEaWbLcIo3BRspW5oLWNxUUh0dONFlf3xCR4rydSxEaeNp03P/swZmBzictUGTmreRyi6
2ZebRQFAk+Wo98nKftZRbLgCBMtgUfcejrG03/jNE329plwnqkNaX0B6u/QYFB4r3im5Mx5S5s/R
TFWWpOP1JOMxSG39z47aqKV71S6rE6XNOmGwXqnLKTnRLLyBEdf4LjIqr+V1w05M4HUHzDI6fVTR
L1PfQS7qHiASSW+ieRwAXdl+62UwL8VasavQhYQZmWvV8oRDttFccx9PhnrfyX+PC52saP/9fMTc
ha6T9PmFvM1XIV8IGCDhVdr2NGymDt4vQn93gsuRet9up/8fnUpCUlJ/6QvAXNcgas1UnBl3lADZ
I+TOT7zG/HssGrmXjc9B66EPGiUdBtdRzaAs+QY19iE88xmLtjK+5v0jwcqcEiJp0fnAKt/hmhFv
MLrNHkn1HxICl8MxXN1ag66dFzQyDhRZ1bUrHm/BNxtNYvQ4YSKg8/cEBzDyghnM0gL7czwI3b4f
nqrYy625teX1PcjGosHqHbqwWutgJyEG1qkhWM5DqF53DWaSG02SK60tk6vEDCzqMB//CoEywqIN
lKSQaC7JIICUjc7STGrOXHdMxrHKg0Li/JGDDi6q297Tv1s0P3/94vwrZ+xsvlJKxxYl61M9bqsS
nWjNV3QnqSB6HHyeOBKjF8C6qMl/U7Y7EhG5yf2YrCC9tm9W8tzERziy9JGgu5Q3dhLpig6LS0TA
j9wGDIWkX0xtQ26d5WNZwVuJ/h0TYpBvpffTU9hyoa5A1BBGnB4Nr+Thj5BwJUr1asolil/Jk+8H
IBkeoKXE+B2i3tLovhO2W5vYHMF/gcqKKEm0mcENMGaA6WJ2Il8EwBS/VvVkr2TfhkATSnPGTiSe
Yr2dOiGhy81KLZCDeI1k8U7BBicNpDe/mQIc1jXk98Z0IB7JRAYIgRcRW70qyLQ+P6s7UbFVfzcE
Xi1iWvRQg5Wyh7eT0x2qVfVXY/FRrTokGl39IkaPTeMJqIFyeTXaYANy+WESZDU2/TAhddPsl89R
6jzyvt512jt2nqpaTv378Kjyd1olS6TGv859MvK9RLYYGyIQ6YMC/xgc1SyLNj6EwlBeFdkv2fRy
38XvhJStsBNsXNZdIi/C6NC96y+dapuE7EqkH7TeiQkBASvFHQwB6ZCvDWADTPS3zNVYnyCYxejo
CR7378x7ySXe2iupqm+gA64oGH++IBdNz9bK5Pgcj9KkYhtfeIRSNkP77EyWuJp4RAatO/LOLQ5v
w4KEVJjSt6heV1qdXAMv4oTo4IX8Er58r3f0SBrbLpaP9btIhY8UDEumEUw+BuP0Vog7w1pmeeyY
2HXDAHxm9yL3TtRKjlU5Y1UwjDejmUIcL6wvwSt+jXC2YBbEixpphXXwmUkFw1ot78bmCEDZwjOj
LwvpvVGIjrfmyshOdZfqj5Vx1+ludLjV/7+ih+EvNBkSot8BwXspnsjiWLCsUyHT/yfQRFxYoRen
6zA5jhq06fs090RjT6WLHMYX5sAIZ1F59ItVe4bFWKz9wtXgqu9vFV5foKrLOhcXJgN2hd7YX80x
Vniyxf2SO++QGJHOE47LuJ+Oie4SjpFatoUhxhE/cPfrb8o4HyyXfgvitH6TPpY7zjUcF23lgRgj
ii/tUwVcSLemZZ9V5QZ24D08YoztfCkpAm8OF/lMC/ZRBe9lrpquPsFcB2sWicuMdkUKO1HWXUP0
iDBrIdlnXmKtg/EzKTfJ6aAYz2aw6YJN/N6wog2HwFp9+ZOlGT1ehBinlcBbQrKaZLl1+qQjxrk9
y/l7uMaztHCsi4pu0sq5qFXj2Kg7o+hluq7WDrzBOtyRwWwHv253WK8oIH7+1sVIt5G0lDKf36J5
iH2R1BsUCXQx3KFaiED2/ou59t9N5Z8/edHVLlOpEf18kI9TRQxRxm2J+9oEdAT5ME2XhDdSFodX
ki7a9b61xbmRzLTJkvLbB+ufzusndS4ygVdu+dangcfluzo5cAwwenxLl0ODkzaOpmqySpzfeVsn
ExfAGz4Z7cyp1yEGB9wMk1kE+y3FGRNWc6HmC1St0O5vJT1eEW5Ad5Il3l5JwxD0dYD8tmQlzVBZ
aZ1OH7Tv6SxAbeEFTP2dYT6NtmtS0yHGjDfOpfK1c9L3n714H9pTIbZ8XPIxlrzGFehUOGeEOOZG
pi2aOWns9OQ76LbYP6QeUAkGH5oKA8fNO7fubRCtFqyv2O6yW/3laZ/46+lAN6TIUBREihcnZjPM
8rQvfelYw953G3GpVYuuAHqHVkr5TV5ePSsc9V0sHQvQKLZVhypRrjyxXt+uzL4G9n9fDa+DKNFo
xSr78wSNNFWROzORj37LeuCBGKaAJeyxosFq3uteYdlEaUyB8U7Ei0y6GEuIMsOS39hpf4+aUkfh
y6PsPXFBLMj9mD/K3abyl3GHKZBYB7h2M+6o4Iz4oEUSFm48auXaMoM35j9/wkVxOZ4EYZSMrzes
d2SAJpZxiBFbnZ+zHmn3TF5l6SI63/EhQpPVFxJucmHqCjcqYbY0+HBR1UdSu3FWn/W9ni6D/olU
TeOmLvXaivH9Si8efaIJbdxWEYvU+5RAEf0qu3n1ijVUvAvW5sp4KcvDMDIPs9m1W3Ilzf0ES4+1
fZrY8GlJ+ehMBkCz5j1B44VG5gQa1pEhvhUoQrfD+aUTj2W7+Heb5cpkmm/YEhU8KnCo/6J8N3J0
LpisSUcLpCLZ2pDjKDBO+Wc8gqkadz2Yc2mWrhCo0DlfdZ2HBbwh5Cqk4Tq+hsW2HBHbzk+1m7j1
I0Uinf2+cVE+NoNz42Kvvg4WmBvkAzTNvnaKbwtOWfTFOWxbLpbUEXRpMIYCchtcGouhdddNcdbZ
tr9vl9pa+W0pixHxFs0UAWuCfdJsrOsjkRRU2y3U0xcZCd/diVndf5EZfO1UhETUUCzJYoG8rOaE
MuiMIBLl4yiQUeXo8QqpImEw5A+pKtN7ZqPTEyYBDrIym0d+ZnWiwY0yYH6aw1pfQFUHnLsgP2RC
Eda3qHTatXtJuUkOOA1IKOTTP/92L4NBMPocbtCRjmftBMqhrhYJ4A9auKPyVAj77lNiYpeScKP8
Sc9rptRk12NA4Ta3jv4JBQFxK7OBpNnWeFT8uWbtVQxqcJ9XyVa3fkfqyhpXpvqU6se+PmKHNVzj
QBiSle8xSY82p+QT5qW3SebHFnVjr/w61l2sf5NRSoWLJPMgLldjgzfeCsSTeow/U/4g4i2I3QGN
WOY7PVkxoqJCimby8Diqm/LPWUH6R0aRc0pcyM+wXmrYSMpuiKYWlVzbwZ2kLOHCCzMyQIx2iqXU
JsLSnLNYT1c2xVhs14TAzcV82R56clxMRyNahekhohoEHAVOIwRQg0kXnoV4po8OxodYsINiij86
NziwZy3V8a1WrvL3lonSEcy9ZlDmwim+2AqEuNGlLE/Qm8ckiTspuSTFoYU+QUfjxVIY58CXMF7r
Z3HJk6kwYjZ8KuuRDBuRL36Yhdt0X3vDgjqClGBZdnUIfNKsg0f+IUuur+xCaR3Ue+WWcMeYlvif
T/HnpV9sAUMdVpEunMv7kYA0c1cCwy9BvZNC5BUJIVq8rx1rkaC/0yo1Aahgvh9YfA4aJm0JC4AE
s6h6tvqns/qW0IUJDoJEq0s5wviG8zQotrSS2ImtmUDJfQDDra2SYxjMZvILWLVptnbMn6duF0k1
vnWoxic/B0XjCTzPtF01unuWluf+US7vZGvJydWqN7l0VwADUV2GhXOinO/98l6GZAhcC/20jA34
//8MO90nCHgoMRCamRffsxRHoxQaRXmvV5uqIHIb3/tDM/KRsjfa59+Fc6pfpPTTkH6Ndvonm5Op
dcvxduWI9/MiLg7SuS8XY9GU5b244ghrvMfjUhL3BeHtBfHdPR1Wu3oVXFrzyIdGRrXFe0+ADoJC
dHEOLWLUNjqSQvffG8cVCd50XQbjDIivkwTr52I3pKka5empvC8sAq+Rr2ObcTro2CmehRkVBTCs
1nfOLWNXVHDE7EyzFqH9XdpG7JUYbqr26d/XdKV6xhGIvldGOGMSlHlxhFIYNdUphqR7phtkm1kc
HPK5gn7HUfVNN4ddV5OXhl6WqJh///SVXsPPn76soC1f0wtDLO/pdwiBo0bP5WlmljMBBTRBa+PM
0lxf9nqCC9b6R/Z6vict7qN5rThSEPIY2Vm2iSTsLKvYcKPIVl59DDSYRjbG4fzWLIt5/2GqS5WC
5Y4plZQzSP0dnd+DeC6vz4zR5Rt5tF+17OUqgUGK1Y2tDMfNxc2Mkvqc5hkfWT9PtD/5BIIJLIcD
Wx56Bp0tZDlGf5/KXkJqWbArsvuu+FMpK594N59BH9EM2lM9rKOznVTLGhvvpB0yXNrR6hNzbZta
ObEj6rS+IbPuMcsrIpW2lbUU81+6uTiZp5mwysHp0/mNcIsxg5Hc6Wx6q11xxTtofambCZFnWvSX
4KmORFhFIqA0lYX5OT171jAfCQ7FyoZQEJWg38t2R9YAhx6jaEm2W2QkmdXFjroy2dIOYNLPwNMu
AnIi3FgpbJ/+dqk+qPHg5srBL+6k7vFUHogNqKrFqV6o/l2jHxWMpbfP2lcIJfw9BuKWqU5iq75Y
uFQrMSLAd9X9JOAKybHQcboTDid7pAxWESKYYF/0Dn9llTGKi5cguyiZNqO4PYk74CfkotBlLXYM
6kY+Gdz7J7vHFxJ6Q/7RpM9tzhSLQjw88LDn0pbZeH+yTXLkfMZ+RgyKOtgO1UOOiO5cPUFSdEKJ
b8DflhrUN67gFB1DICbjPC+fUv93lK9F2pKY3G6bWFH3X9nwVGPyjWmG8fdMuE5FYqo6pbpvVucl
jaOe6oTUuZKB3dBTIkJp1dQnMNX9YqRV1G5gSDcTyqVft/kuh8QyoWRH7a0Ttn6+FThOyCit/GNC
zl54HPxt0RDcUa/idJlX7hn2n040bW/QsocLyQZ/Jm2UXmIHdm0UKwIAIRa1+yx+T+rUgT7bABjp
IIsyOjceQcP+QpdRxlMk87hPSIAuxV2nPKXVi1q+GAhJQtS+YK4yhCHDA21JjZCUL5OyfCwSzTmp
v1GOTeTQe83c99qBGU+3PNNCy4K11vFsz8+lfDCIz0wkQIOyN/gecgbYWhz0/hQ4DRmOj2vKaPJw
0JIE7eqcLMv+LWhfch21t7RoD/9T9ANvromQbFJxigDNLnaVLJCK/BRPb24HInkNpHsSdVtsdIha
zGAtwf6nNfjv1fvKvOfnz15URCW7Ce8HPzslDRT5Z0JLklGYB/PG5o81HCPmwc71YC0vbjqyrr2d
uDoUTox4MJFz//yba1HFvBxZ1X38Oc6BVj+LuGXKWe9om3oXTTb0+94eB7ITdw0HLb4Restwo28Z
Pa5wECwmPZLEpg6YggL/54XIUp1RFnIhEFQmYxTSPYXzyCzfow4TcRLb8j2eafha5Pg6k0FtwAgw
H7Eq+DfOpVf8udO1qDofM/+hE/bzWgy/knrB51oItmBo3b4E1YzzEQjrV+uoHOPAyzAYPEmr6gFl
3iI2oVLcGlZerSe+X8RF7ZWGYUf9w0UY4NFd2U4XmIYcAu4ICCYaMXLN4y2A4RUN888//OIhdEVl
qKPKb1JvGjnYLpZL1tplFxszdF9DsSiH93O7bWKnBAIvL7kltvkL5dYfut2VvDFwN9mkhWV2KtlM
N+LRYditZJu0BRg/rbDoGv3kwLlSExa39tKvc89l2QBCbjqk0wExLjGgsWwOQiJw/VjdkhXNVE8A
uRkhXCV6lXzu29v3lZYWt+zbT05HtW/n7jE6xV2Z+tP2LRhAIZxutHEHjVCbTdfHOkQfE25CgxbA
RfGjDY7aQNwTN9MZucgWbesQgCmvWTgDzPdkcH9kO9ohN2rEK0aAn9d58aFXdFoyreQ6a8dS3dOb
JZFqbyMV6V5xOdENQmzR0gxgmDoNHuj/gD5jQ7xlgDSnd+ivZ8SAm3vGjoiJ4+cNyzRLVhU+sXvs
9nDK8sazqEX6dT0+a/UKZFwxszKnLlYiASslKTfxDvN+rnmy4araPifMzeDGbnV9c0b9OC6RDpmw
NHBdEZuMqC5aNNpanGTO0gPKWw+Fsp5vUzfZpZR9HCf5v4nbFDUe2/3cctEsP0WyLbiFo62MdCWJ
i4Ra66vdLhZ3WXFIPpF/BmD9MnGuaM7Zgxmg+URCc/YLGCFIkVcLdC/lR/UZUH0FgmSAXEdu6k0/
x9X1+tvdu9gsDMswe9/i7uVkIMBlh2M2z976Ddw5sorySeEE2qfmo3V5zzgJAw4Lccf7H//eta4o
f3mfvl2I9vMxamMllIXKhUh80OPdGHiEsRmkgDCDnqndrEZSdQx36LDeOJXXxZTdrD2Bg44+J5ZP
4lrLCpGF6qS76FH5c+Pqrt4mQC0T1YxaVLt427s8xWMrTis4gRykLduK7k2566UzEqxMpk76gTb1
NKPmR+FRjvTlFpptNA6zb3a3/4FMxd36dj0XJ7RGVgPSj7kejJUPjT5rCUS4MxbTdDRn5EbbAnKJ
ypgD9ffvW1vJ1eOyQZfIpPzEnXKpkxe1qK5Phg+/vFwYSAAQPzkhkYKuqdwzRcXvv0aGRWWOjKdr
9p1czwiUjg2vzdaKXeBXuSmP0/5WjsP211AhGqrCzEm/eH/MomqrwTSLSXPFu5yHjlI64tOw7T4k
85BT4o6nX1pJc1KRkCbTVG/l2aDe1wRGVJ6CG7QZZqdtufG9/iE7ZI/6Pswctbb7gdyPKR8XTiHm
WViug+AoAeAdGngu0QllyAFq1SUPRv4Wp7D9n1rgiJC4CqiCToMmrt2biJsKVC7dIWndOnwPbg3b
rtYYFlJMMms0mhiX7QIxEbSgZRGh6pt294oRTT0f+87WQk61dCmV+I70Y/+OYRPW5RCsLEVgZx58
fESWotx2pl/7ZgjsYLiEaAEox2XVIxqDUJ2V8j7Z6J4xL7xyMa6mpIgJ/nHznZwWqottQBZ1uv6W
xMz5r2Fj50dJIBi0cAidAIUzzotsXVYv5XCvzTtlXrxG+Lxq+tWb8bzqpw2cY4CczntxqSbT5jkP
Kvvfq8a1kksWwbJPLADp7wnbye+i3p/aSmP667w05kr/EToFeYvGclqzrHCpQi/H0HFjc775wxer
el2ULVtiULI8nDE607FIdhzjnUwKZpOXMdXddF4gN1OW/8ufjE/YlKeDD22rn8t4NOhxVci8huis
Qf6g28IerOVfqo0EUaptPd3++PVrD18SGXmrHLZM1Hg/fzWphKw65fyq6gULlmYVxENAjuSqUgf3
BCe/btbn+Jc4aBx8F1GdOXq/TNFpwLcVbPnDIuOElhr/W+KGxISLbMFvWJpQcxgLBXs/ZzYbHfMn
I01Onz5KYbomuFHTDdI0P4+YID8UpF8Oqo1Ji2jDTtz0ytpPD+Ppo6tr99yh0Tq5ltbNkleFIJHc
gSlGVo62T+5u1d3XFmgiQP7f/bgoIqNWMPJBsFgMWQOZg7G60fqmaQWB6HfXumKJNBwHGqaRRJ8J
H2RhKHb3JxUdH3cVCXu4H/79Ylw7Csgyu+c0cSG957L/HFSaIpSCMdW1xouguQm56yE+BaQznEOU
mUUaCa17W3sdRycXSLV1RcbiPq3gaUs7ZTu0xCg8oqWMHrWcj9ggyU7rHgBTi+b8nM27HG9whKL3
xqBIvvZ2fb/0aaH7VpLLci6EZWpSYVYbMssTHCrke3oxcrTAtd4B41TEAiB3xuYD6oXoKLScSOtk
dkLQjBytcqjXN77xawU4Ud40FiwdSoVy2V1o61aVy54bOi34Z9UmzPQQkXdIRioTpccYmdQU+A5z
2FVP8/7xtoLAmD6ryzX3+yVcLDNDKvR9I3EJU2uuXqrEnC7OO8QWJDT1dDZefTyDX9SM3p+ZT3CK
SKJmLj/vRpJEZ92rgPlJZlqDXq5bpp0LRyDS74J4W9fMjt74XE84PqYMpOnPSsMjfiaRkp7UUOsZ
seH4CdGC1vyqjOwp2jvf+mvoOsH7+bVTUXXzls04MmbJXZa8qIoyK2g6RMMqbxxYSgrgw25RcKeg
fuvObRnUtcPcj2d0sS7lRvN/n1Hh4tRZZgde8gehmQFyiOnKfYb78Jf5hgehuDO2aC6sWfzAYYnQ
KvHFrL2A7IxZMYfqvkQ+od5oil8rGQiFMUQEWiybvEM/3+s675Mss3Te6090B356P/q76sQJajI5
RlgfHBCnnYDr6C6FkYficqZF+zbew5y4uX9fOcb9uJjLd+nUl90p5F2qPjEGzEpAwSBU4s0dDSSu
SM7scK6La/IHsA74O7Wfn/YwYLNlfkpIUbVuDRav2C2IQjPFCc3I4RLr8s+7o1X15MDmgsLNaWu9
kGqek9mTzi28T38kcyUUK7L3pi5xNoG7lGBzvgezZOYbnVgous7UiCix7Fx/RWEgbZmSjsc0WmPy
VXDWiTst25+MBSbo/hPP2vCg5igsOIDil3+glyxWS/1lmMtLUK/lb315bIhoIcI7WxhMVGjK5gzJ
ZgbiMtGBUX1XKQsNRkX5HH4EIoApu8ZfiOr6SaZ5KwCZd2vlOWGKYwwvefegaPshsWYWomviAyx8
a76j33rDrsyVf9zDi5XTz5skalLuYTtHzIwb4+Tk4oYIFYLOZgh1s92kOH6O/uRzAXm8PqufFDxp
QH3aeDsF6mAFvLERXTtoYkRXNFGHUo0h/eKtl9o47Ik+q+4xFRCJY5siEfVuSDYxbNZPfCzjZGMO
XKb6hjajz/MG7LFg4PWuF0sf5ALZX1P1VhNiLhVL8xZ7TZ7Okper6vcLvPgSlMCUTr3IBZ5Ps0R2
ZAo3IgDT5/M8e2wXjE3xYjfelJ9Q7IbHwK1nsrQxYHoTMh26gaOQaehUgxPfwptdLSsorRV89CIx
lX9V9NXJMk8Joxg5cTj/Au2hcpZXCu2d3kWvSh6a7/Q9/lDIzJ3spMG+MU6sdkfkVQRt/R/S3mvH
dSRr074iAvTmVDRyqXRKu0+I7ZLee179/zDnx1SmpNn6MIPurq6u6gJDZMSKZV6DxXNo/f13YnGB
hEHZ82VRJ3tMCkpJUgwW1bg6g2K7b+08eU5bcjkuZK/r7oSBwrzZT9ELuCkrOYKwFx19j7SOGHYr
ITtqNhanzDkjVDGRKau79z66Mn+/GGy/LvNk2yXTJA9yyFftPebLGU4K8ysc4uEx29FTfIdVm9Gt
osqsQYemyOlQJEnj7qqbyQV5zuV9kZuTJiO/cDoKFUe5Ekezb44B/TI0vVWc4TDZXYk/yq3qhjS1
5kfzKCur7LAMNv0bPNWZwazUeC/28NvvmYu3APE72HH5D/wg1PB9KjeZsuoAHb9FjnUVgn0BhfZ9
zSftDslsfHVe1rzYH0ntg0WnKr1DiTt5aSF2DZjvNOprVXg93XN/V1pHQXoCs+EArXAiQqLspfoN
cB/MI/4WmrGK6SiBt+her95jy7VwenoNRg5wScCyA6z8fm3g9SL3WV4vS0XLdxnBMG1Fs8HcBYkj
QOnFJCHS3G66DTIiN1pc4kYz3KzzlGtyx9I5yszCk+K/tZxEkrnsJxEG6ZKfFSZZIsSfEMcaNwo3
M7aNy9yjdoYaHpy7gMjqlv7Azb+Pp3Qpmn1dw0kKNDazJIpTu+x7hfvci7XNiE3Emp98MzhJ5Mj1
gTld/NkcVqvjvx9/8djRsMNXl6CFNN9JPWo1YRSH6ecr6Ny0dWnagdinLENdo9lnqHvm98F0HEC+
3uA6LqGzJaboJAj2tYT98pv4bymnEkOVPFYl/1kSdsmbW1clJNqqsgcZ4KJwNKLtdZM0TqBhwhMU
2/Ba0/DiKTJgEyONSm0onZ58XxJ7NUvL5vhpr0WCFcJJwKRBw5yyeI4wHEjR5cyIgKG6Vtu1ke9L
xCy65Hnq0OuAj2f7t2W3RXTUCveVOi8zl0p+buNfYfp/AeNm82oSCBh071nwScs1HH1DSaaYa7DD
83StlQ+Tnd0anvTLvzHAwS0qaZkKZZeEKV5pHxamOdQ8AbypxbMHcD2wc/vKdlpOzNnp/rKok0Ck
Jahc5gWL8v822Nwyk6ZG7cJNK/9aNLYReWCqkNjlEuEdJE/MO7Oz8fRBXQ+/EQwC9PxaZX15i39Z
08kWT+Q5My0xJVGF8YvsLWqy0JNWTPhcQVsP/QHmBRjYVcZZYw5PRag3/4Ni52LTCUACfA+awibN
4e+RTw5Ss+h81tGAA2TiK7uliNmkG7X4JMBWjxAo+R9MzC4Wwl+fe9rssNKiqfOMCFOWKx809B3N
v1vVLdYa7ojvPjAuJA935G1Q2WbXRB3TckVyv/XV6ffyqs+3h8mmNSXEOE9nUcpEE2rKwua42MU1
a0R975Nd7tFSquhIAxpd9b9Uqpb8Bs+BO9KSpH4y7xbX3WGjij9brI0NVwIKStvW+ffWvQB35Tzp
TA2QtZTZLif1TGkNpd/OwbI2hBipr9eIpZbmoZTQ83mKErQqcbjBYemg6TsDDbEUViqhCrs3Q7Y1
bYeANFS3LFpViPV0XGruYN21hqNp+wS0CIU1ky/xB+h6NFPy4iNl6C/e4TnGMaRQso5y+VtNjpr0
EQMrQWljEt2o3iOvLAlbJYYhg52fsbKau3JCt1K9HeI7zHGufqQLN/RnBCQLgiZjnb6ISo4qvelA
Qi6NExMYEbKT+rqpnov+PZL3aEJnzPCWAUrW7TVsfy3E6l3Rx0qifwraK/XIJbjGt+Wc5K9GQZHI
lqmPXe0F6Kl6ywx8iNdKvildcpiWVi0DQGOrXeMUfhb4J9sVDzJRVWC2Yan3Cdf80thClz8rSrFG
1sKO0qMc3ZUO1jmKF5iv+vDLDzyldDRQq27qafD5FcjpG9NhiuC1yppZSNFurdob3UK+N4N7X4QI
nmd7Efz8PcT2f+/fS8ecATziVLKIU/rZTV5PsBBl6tdjHrg9ZGvQJUvIxc/UcgzY/O4yJ/wz2gy9
MMkmrWIejtndtfrxUpj7uo7TazxQ8jJrR70+FqnTWqvP0YZd/I3WSyJKpAHVd73Dfan0+vbUk9Nb
0U0oQfXS0bfuKtoM+RZsKrrO4wvwcNUxFyPfT1VNTuZs18KtJW2jbmemNmInjrWNmiu1/eV9+9/3
+MSpfdk8UW9INdJqNYldsOnRyGPb4i3BGabvGNh4CS7jfmVYzX/+33bCKVq9K1PZiGQNtDqn9mVM
HxM4luGdWKKR8r9IuYqIL46j0WUcV4FAboeTl++vr0d8SbyQY/NhTLIUEkzGTidpCoL3cyTHY31s
2I3I1bSPUnIjIMsANZjLOLT9Q3Jrzr6TRk7auQATrWmflbM7DDBlwgwI3S0eNvTCVeThmm0uHESA
6sJ9DaUQDYsydLMKfGl+l8WvxUfI1W6s5AfhKE8YvLsYV2yyhxJkV7IeUPaq13V2wL5MUmqUoD3s
UoXAQxGjMrYEsKRFvw38HICEXYtOg2W5KFqh2yTnz2X0RNrn+zDMF2W+HBVMEA+zG9Z/63RLndIw
/+cObz1M2oGzinqAekQU9+ugOUwClsMDIjV140zCz25+TaXN1G5M1VbG7aCvJRoC0q/KpAO7b5+Z
hmjvKkJlEj09EBkYWoCnVa65R32izc4CnI4R+pLxLo287ylJlraxLGUquG5FRL/tBb7aYmJVRHa0
yZhXJwej2Inb6rcxr4b78MV4sNYNSnZ/4tvO47Vw973AP+88ZJAgTG5RNLll0LDRn81rVinnvWJL
pC8FRJmmo8mE5CSNa/s+Rj/eqCgcM2j8MiL72IYezXsu4eKn8lS+LUL8Ug+MrTaBeq59mmPRvYFN
HRAbK18baMvPD8ttmwoYOTvSVVv3s+z3+xJPQ5/RTFpnlSzR7Bkr1dvSK0AwwoCntqZXsO2eMhTY
vPragz9NFL99x5MHn0Q/gflLWOUKD8ZxIxyPTaTSHj6ESb8aywEAGLkVPf5sTw+Iz7YwqJMMjRhz
FekeAhMofcbtBm0U24q82JHHtSVyFBFyAEPmmmACHtL0tc1dCLSOwIhJuYmEgyl/tPnHAOgmE+8j
81eaqXYHgKd5w3NycpSfdOidUr2SqJ2Dzk5+7ElCMOXpkGP1XR31Q/TYL3Pbrf/ED3iha6y4EyK0
7r8DKtXUad66PFKC98DG409Ogxii2II61GN1pCOcFnDab9F8pJDAIKlKd6LwGmXqRkFHouhX5pSt
0J/yP6LHt1B21A8DEqvmewsLvrNrzW3NjS4d0KmSbrSbqnewvsthV0Idw7B68Mgqtyr0CYhRnV3I
jv8Gxgj1hADq43S0pPVoOIW8qozMCaAHgEQ/AKbADRx5omkLiHeie4KISbubQucn2i+TuZFMO6kd
4JxStC26bV+8FuI+xp0ZLTmp2NUpAYpWeefoXv6jfQgnp5W3XXaDdJnoP+g5pyb8QbLQolwX+Pve
X6yki9cKi+0n40pH5HycuLxs/gUNxzDgRZ8c9LRQ6nJoQAWYzxbkDdXTFLtcLGC9bp3D71A3+THB
XwPFX3YeogGmbaQblWJzcmQAZtvkA0Gwaxywc9r092V9nsEv9/k4TQTLQaiOUv026pvKp7BVvdGZ
ISE7+MyHaMUITk87fNzV6BUGKy6DzIkfc8br0kZuQGDvQpDzi2q2/vjvLXreFD9Z3UkEiGVABQq9
rKMFu4vme7OlW28Lj4rDXiy90Fyp4j4xXW7+HvuslbWGmyahImQ4+SMGPAu6oxU2AXTJazCP84nC
ydpODqzV9CXC1aAtCq5r5OKMrYjtjeCKRbiSEG3x7+KIWvhYQamiB5hvc2VDfxVLL/rR0Y0qOQMG
fiPX+bvfvU3dWw84ecWM8lrpIy333Vkc/W/rndanSaMZ7STxjRG19HfiAgkgiX1tV8mwT1Jb/b3w
8hH1MvzNv7/feSvy8x1ZGFTomgTj/CRNKou6mH0zWWh6j1K/79wSPEy0a+LbsF6LkAp+9x/ah/HS
RnYtYhJ7tfv2eazOf/t/Kzhp3dTzmOWNCMcx8lFUB1HZ/55mAktwaEdppfvHAWGiQH5X0h8+H26O
YOl3xBRcObMfPQfUNPYVHJEetOZamI6KcDfB8AkexPa3j3OZWn0E8OUR7mgPY7eT2q2ovUvaJtA9
gZGuYfuJWz0HD+MiGVlB5q7gDOYHKfhRFm+t9VAc0Ilqxh1Yy2P8q0Hn8YGuZCvfkcla/LMmulGL
LwA6z470Y7QrPJlJ15DbfsH80A6eEMRCEQTZT3l41fxXbkpsBn9yVuzwQUNTHubWU4D5WvzarQN3
Th5+Gz+WQZa+D92KZGKM/oRJuyJbysW3sbvTXwG9iU69NpzKRYE1TBxffp7LG018w30oz39NxVv8
oN52AoKTjN1VqBcNTOXCsch7ZzgyHbqTMHZq08GRZlXoj0gDmbNnGSibElB++KSNUXm3KASjqIqA
JP9suLuOVDgv2pbtp1ioFWqGooCX+J4IprU6NqVEpSsfWqfM7MR0psPit6AtykJYn6OHfV376qwd
dPLUJZ/6ElLzVhDLOuap5e9P82EDQd1F+PljVMFIHsjl6k/URAiCcjvv+xWato1/sHZW8BBhVluN
R4ZpwG/HDfpxtfT2P8DNnY1oT9Z4kiLnYRAYycwal1EF7Z/1UlaPGz9xqh37FsiSq65aPKHRJLC5
oqDbuIybqUh2/Bd740qgWALB2TH98qVOunkNjKJGXb4U85MbeGtl9LOp7qENLPUlqjk7hN00RPea
bWM+flr6/HsB5/OxkxdyEqkaQVHlZGIB6noUdpCKRPpcy9wgQT3S3FTZRnvtzQepu0+lXwWGEQM7
e+7X4riuwbnV9hjhyetadg1z1UQXw20WUcBDyL0kJ09GvxXTB1HdCtJ+8W4M/XvZdyIaPNfe5LKn
//UmTwJen2i+LkD15U0ihoAbh4MOvq0d8opDv3hAXY2xZ7Xw8upoAC82BiTXpyjpSBOrRM+BnUEj
N+5UBHn0NX3gZ5KWHPEABwqvbVU2QvpI4ZC5r/796c6bJMvzwYAq2PWK5xhYXRjazALjC714yF0g
5G3qwZArZ68ZnQamGuTZuMfVYeDKhbrtu4bgxuV9B9QiXyGML7l5//TvRZ032U4WdfIZyqauwoY/
0nclVSnUnSHs6Lb52IG1N9R4ywQBsoGFZ1q7F3B6yQYsacAZjvtYpDtLJ1/4QcJqB4hLZ9KqHB9U
/YD5px/DK0PNByPHq1PMi5Hry5s8yVFF9GtkDds2DoH8wQU3TTYGyNqf2QlisMWhXoNtWQc7MClL
2wtS5ujhOilhBR+Dhn7CUhQPeBqHEPVGdK4AvuKJpFz74BeD1/9epvFZ13wJsN2ohnmossxPy5BE
3CY6kcGjCGGmHSHOdSusPmET4GEo9LpmgxKeEG8aHKvRPLcRb08oTP4H9LOLh+/Lyk7y1Xac/aGP
+ep0XIxNiyG5sJudWnEy+DnBzUzzJNbX2Tr2Qec9jvq+zdy8fKm2BUx4k6oUU+PUvjr9v5zlf1nX
Sa6ajTGWFkt0Q48ZbCJAM3jc5rPoH0EJh7aBV8YCk+5rzwgOlbW14l3dPZOK4j5tp+E2rxglr/yr
jlvqhU/JlgK9ayGIQop6cg/pg1kLXc8LWwRTHU15SWmmkc6kXiCvI8aQoDsZ2lpuIHiGeKjqLaYC
Xe34v+fGAwWY/c0immDbIUe3wCmbzdR4VC3U/q/Ib2LYUT7VwYOK3AqgSD25WdhIDVnMutXvVd+x
0PO+UlZ/LvkkAH/7SSdXmbLESJ3Z1DHj7FirRt9r3Vom39Rh++wgHIxOavHSQ22T+k6NInm31rXH
jCCFyJuvMhheIypc28PS/792Pajn18O31Z3cc34e9JPVLC/cU3cBhOeX5YbFGRGnJugtq8yJvP6a
rMx5F3/RElog2szHGDqcam2mohaKtcxTc2npj5Y18AgiM0gYiDSJGx+DZ8tGLWDM3ApcHzKR6KbY
8YLYlK9GuQu5xrfFnBwGVIj7btJYzDIJgjsG9EsCsxs4XB2cC3PGbA6hF0Hf0TFK9+1kJ1DdBijz
3mTSe3fadS57jbSIpjynmA68//vuOB/tnryt07Q1LvzeFFkgRgij5tb35Bph5DQr5TX01vIfum/J
hpuMfgra8uCjEUjN+yv7+LyLerKKZSd9ibJgBgIZgl1NImEYv9rmgQY1vjg4GIQ7P2beUDqoWeli
uYpx1FG3YMBCb8q56o+o5g+Jp+Mu4C8IesENZGAmN6oX808uHsQPCNTL0ByTbaC06DoiSO2Kw5WW
y6X0X6GvBdrJXDSsTlkJk9pndZ20/+tDw6Yk7tG7fEaVGj7lVse4lwHsNQefS7H261M/8Rhf3ttk
zFYeBTzVaj9hQEypivYZN2Qr9axuXT/RxLTDIw5bP0AJKHDXBX2v4HeiA2xHi8hrw12rOnJ7DdB+
Mdb+9zo+W9FfFqbGeqCWKh80pacs1Q+G8Vh0j2oN8PigoRaB2I2t/cKy1E3Qd5Pf6+TIOFS6bVB+
wKBgbaDnhTjSyzXq+qVc6dsbOzmQZmglkhTyxrRVZSKTpk37PqFBcuiiQw4rYF4V/UHFLEhkXNzb
flutGFMwl9Yeww0mPvHtrDmkHSG3VLMYQ4bmjVaITjjZ0rCdmIDwl6+FkXN52OV8fHmdJ6fUrNSs
SAReZ4u4Ihq9+0o+hMFedZOH0Ik4HsjR3yjA1TERI5qP1XM97a72di5cNxJyA4z4LVQ3RUbb34/p
zL3eq7MuHsXp0FoHQ/0tlU9tuxPhl1K3lPu23bb+73i4TTLMwyrSI8oOYXoZ4mglx9NKmP/2IBG1
pyA+qD/l/AjMrpIxt/KM2qkqmz/KykMDfr+kOJX03+i/IReRxo+TcGSQPku3crjtu2Nt7mbpd0Bl
zf9ukTVc9KByqEivRII2W4kVRiibwv+5CAanNOwnxL61CPIrNAF/J3P74BJUCT+M5obOcIiGseYC
iRZmUpDXkt5sMsJtOwjlTW3e9LEzoLYCmjPBlsNu9dep20fCesQEAapmfYDihfAwelzpBEtjGW71
oOGKVQqWdiaer6th3af73KBZ8WM093X+KqSvubKTwYuFazH5mUFD0YVnCFt15VnBFmWuInvr6mOt
HCN9pzSlDXwDt8p83CkREuqv/74IzoetlmQaBmou+BIh/nHaPqvjSsmFSc2P7ZIUtXwvGvBorZd/
pueMGzPZZnCM+pvMu+rgdR4svj/6pH7phkmeklnJ6Y/B8pC7RyF0NRoRNHBAq6yirRisLeUBnzf6
/Iwsr9w+F3+6iSoTDDpMRM+InW0aWFU9WflRxaIFsm2zkW3LWxJVyVjVE/QPE+U42oY2DlnN5t8v
/kJJKaGV9d/TT3I4Pc1kcZ6M/BhguRA8yM1vqbrTtK0UeXK6npM7wAirgda4K6xjwx4ZKDGEC7MN
+93M7PEHa7uSuZ1TqdgM+IJYkiQpmFWdTjX1qLVwlKmhG2jA02toAfNtxeZDSNDwNHEFeQYacM5f
s7y+/cBCu4nuO2TOaCzmAtwB3dabuxR7R7+14/a+WsrN+QOLeBRYkjUcD8uZUE7MMVRWE7wx2vtJ
eFN6w0toW//7BavnaejyY9jbisi/z3hhqgJ3T7eK/CiupbdkM+9FKM2vNWRJxl26dAyilyj6rfuP
sjwwuE1WqmOtlzBqFgiM2kq1UnLHogoGzCou4X1+n+vUER9MdNxWcbsepoOabZJflcjugHg3OKG4
x+9PWAnev3+LsVxP3xP+77/l5PrSxN5qFS3PSZQkD1kTr45oQ6QHSf5pblum/Bjf1j5OZrKbqLGj
lDt0ag9C+O4Lf0fSIVPQ8Isg8f7/FUn0+C4yVwbzX/om7yriDnO1hnc8P0/HAtTuc3XXlQ7+QCiG
pA/SM/j18iH/wSgh7zSsi5gvbLT2TvgzoKjxWL81H9admGxQM1on+czn/giDnYbujtz/3VjBJkR8
g7FOpDjC0zX82YWxprxorNGXoT1EfXdSbwxSGhZqmhdHH2gc/SgSf7L+HAK9NyA5yLH2/we+aRcu
Zx4LZ19WUUySzgqOmNbvpBRNQU9IIMkSb1U7iza5utGFDZYhuBAKO226A3mvuLT98eAYb8riJw5C
/94c56JqIM1oS4mLtSm38ylBux26QUqqujpGqpdThhqooKCGD2UBLWjU7kBXKPb0Er+JuHKo0BJW
frlayffzbZB6Am2C39ZBppNYO/2uyG2mR2blTNIq7DwJDAW5LERbUB/CTzoInsgENXKGP9yJU7EV
eneOX+p4natIha7//csuVCmytNC8JUlHaUMTT0r3NCuDGGgWv+xD3uEDdKDkJjFTbrvYlf+kiyuR
zRR5M7zOgy3nvHxnurKGi5/56xpO4rQpFp2VaVl1DISbUvmbGxuYTiqtquDBdBT/ZuhfJ+HBEte9
Cy+FEeU6RnDQfPm/ehXoECjw0FWER05ysNQolCGJAXEIA7SE+x6zNMirVDwfqotBVUYFgKeMlwyE
Yxld96p6mOWDuBFRo702dPvk43yPR8uH+W81J4VbTc7ZjWVYHesIhzAvsxC/3hW08DvE/UdmMk6l
730I8Cjlmgbd/yDbdGvD9MiilhYQfhHMuRDjEPmI01surlGPI1hgT3OfdtkKXQQNRVCCcSX/SiiD
q3qdMTa4Okm5AI7hl8CjZ3fRIsKg8ft71RJpGrXWKI/RS/qU3s/B/UQjlWxn2ovSwUxXBhbOxXMX
ryuAMYvOgLWO8LFJwU/ZwgH45o2p/DIK9Nep2/GXY+ZoR6///vr6edPv+ypPUiXTSnXoKFp5zN9E
bSUMr+K8KcTDlLkJHu2m3fYr601xtNemcwodptJKsBZqjVZsJMQhtG0PGZ3O/FuBqcCezteP7BDB
0Y7kFSKyg//TKm5N7EhSD5GNaGvNKwhCb91NrnvRH4RzlXTlhnt1T1Z/38f3QrxX04PJMbQz9CCE
ffPL+hP9ulbnfiafZ9vsy8c5aRZXXT4nRs7H4dojvf65SM4zT5RiC69ThwE4m0aicWFw6nArktvw
ShJxOQL9t4JPqfMvBW1eKmGsz6xgALOG/AXKLLggLo1qr+rdBe823iGpi3kLFVik30kwDW0sPa8W
YcsX/serOGXI4fa+eH1b5REDPMDcMLp4ZuhIzgLq/dRmScWDqG/GD90bUf65ylD4vEbPV4AlG81F
ht2nwVgdlHgS2qE8YtNutYjV7DCliUOAzk++TPEGzrv9lWq4QAXrqP6thgcjsyUZ5711DP0fyGCz
B+HRA+7riAHUh1CV7WSGs+3Vt8aIBSBdnRWeQQNI70C8lwXVnuptnEKrkVeo7mnhoTX2w43kplS5
0p32O8DeAo9R1KqO+mMUQv1sb+vYmR7/ff4ugERkxE9EkZesQ/A85V6FIVqRYyeXR1XdF4NTbtvI
aft1g9uW+rNsbwkTzP4te1Bv6+lFEadVE72Yxh1xLJffZ1f1t7pxSDDM8oeB7ABXm9hNrmzWi8dF
g31KO4oM/gzol4pCZtVzVx6LDwCTGLOsUqh+KOwj/x/re3rZy3gOo1tiMG7a1ySfLhRUy1v6388/
RfFlfZ22vlovx3WiqNnM4z2x057eIc5bzzj+LDP/ASffHvr8ldrlQieOh8PHtESmhOh1nOQKWrSQ
b5ukpJ66DYT7ABF5N3DNrcXjspWhk9wDAWCTXisjzyday4OxI9RNmjXouX2/QWqzC8NKm9gbD/5D
ddtgRwE5w6734jbaqvBTFkPQdDdsmk1w5V64UESiSCSBsidDAYd6Wr33JfTFMBkoYdcJlvI2UKq6
fq30+2B8MON7KXkqiseoPyCVS+bmVDg5ISgUvUvxizr/Xg5MK+678Eq5cgENxLJQhMYrhM9x5nuV
a91cMDxbUmP9Q672MMHkn5wOVAhQx2EPTjPBa6cIXGJXDsHF1ARlnIURC08GQP/3zzF0pdEqZpsf
C99NaPU1bpNsskfpCY5MI/w147VYPWv+ew6ntL/Tw90UoE9ml4or/IKr9ow1loxlNtPFTwJjKAH6
+8CpbvJX0Zv5y5yd3nRBKQj9ZiyfJ/m5DDZJvinGa8f54t2DQKCsUMQuPicnt1+qiXEX5QOKwbZo
Y+FQWdhWH8SkBTVxyKY3ABOAPSCS46hUr+eCvN7f1/IepUlsAK9EwAsZCC7nhBaU+8nFT49XrvT0
uvHlPIZbsPDI1/vBYYzcnCHaPon2HbqLC0P7zm/XqK7WL4sYU24bkidbXjWBpwfts72yJvn8TqQh
iSaQimmOib/z908tyoVgKRFrKkdgoL8t9aNXb5p8N883CxR3BxjbJC/AdRkpdXAw+b7Y6pkH0Aj7
0lw9+rZ6DWx9qVz4uiZtAcR+SRhmo7a6PGdNMb6Ybzq6uUVFn/FRcOdpE417kik5f1+slKOVBep7
2g39hwAqfNVfQy1cOgrf1nLSt5WNMY/7ZUygrqdiP9B5DPaJshthZkJylAebrQ/+S8PX8T53snUN
fRmgDjPZRYJ68ZHedz6osVWL34oD9w6/Q6g6NjvQrO0Qn7X4trRc7mcNBt7Ldc3KSzfat1+w7IAv
b7OvWkWMYn5B49bjfnIHRhr4fQSIJMbIrj5ykZUvRvGXjo3K1fpyNe0Sz7tIssy1r+i6ibSDZp7U
B3KhSKHZl5+K5aoE7YUnLZKdItR24w2LvoQ/H56r8h6rDeruidCgtOtUdXEopklUQyeSXsdhp9f7
eXqz0EOd1mXzA4h4HBwD8bG00430Mh9KxJqU1ezhjFDV9gJt6X9Je9GVdyO1xs3InPkWvKxvvDVc
pJRNydYUf6TvDM0o9hJHMT3j1riFS+f/oRuUIg2Henw1Qcc23Sleq+9S6OXzI4SSuXTF5i6nyel/
sjSslcoQmSyfNgW0H9KE3K3QYa6Smyh6NHVQupgRVDHcFx8uKIaOyTMmf2FHBN0Nf5DdE0ovuLuG
Z758lsi3VF03oMCcTu5LqHzYCJmAxxGxrTc9AHpICPTXmKhOXCLls+7/1XV30Z4bf6rdrmmfWsNG
OQAdvSv3yv9hMTr6YwCRzs0uW61XsroB5ZlNWM4yCrnLw0ekO82/wJ+MXarvuuLGaO7z9kb2DOY0
UFJRkBpwSbyylHMFYvRjRP2/pZxU30IRz0kiA3nFo1b8MFVvrrY1jsKLMRjkNDg6TGESN8VS3EEn
KhbcVNkV4br7Q1fZKa6NqS7Mh2RSj0Umle4EAK2TDCgvpCgbxHIRSWt85jVPqfbYlaiy4P1oPQUl
5tYw+baxow92FuyqetNiDljez+4o3YXyJjcZbPVO+uPa8b0ACkBMhB47042lh3SqDaYHNMfmiq7J
LL2UrUXobVZteYcOa7UMGVb60cAgp7gNM2ndaitxq6+qbdfanbb1uU7tf19YF/rrLMcAn09iYiEm
eRJM2rwMciTllgS5yeDctAOwjKPw6ls3an0rB8dsIZ/jZwBlv/rtA1bGTG9wIuVm5kIlFOdr2s20
RTq78vexnzOZqlZt8YgMWKwdU+b0mAqtFSp9ILVunl/5AZcy/G8/4KQPQaoyFr7JD0hefIw4HUW/
M16h7tqGCJhTY/QW3BbAO7LwXbvmdHUBDb+8PQ14hwbSll7v98ug06wMWIlfLvQVxts4p0qO+oC9
0X2L3MVR/ktzE5/f+2ANbmdaAcjKyX2XFCkFuoMS9eKe7bs97fD8SvVxrhPIkVRJOjHBXYZop9o/
syZP6djTJ6gQSZVWU3MzAAFvEiAn452hI3xQHqgdfZxPVYJ3PO721F/pTfQzwZU1o0hG+yn8nYu0
FJ1M9nSCXLARicVqTOfruS021nhT+di5YhdEQrgt0E346N7LjZrfQEYZPGMX7uvoMKJHbuGTyvAz
m14RFELSboJ7azhN/QCOGpfqXnmattGdFOOHYke/wqtYnAslEWZ0GMsjbg1d/wwVIYuVkohqeRRo
GEk34oP4aNyg/LDzd5Hhyc/DoXs2MH/z5l8qWlI31Em/qU5nvmq2AwaAxOGhoYlyuFrIX7rOv6zs
FDmRDpExqzErY/sgVx5MrsW129n6h/9hQM9ByN1DILneaAclQ80QYKQtfGh8o13E0GeXr68JW15g
7aDkRs362cE5By7F/aBIbdmXDPk1cy1mpMpe50bVvQLbuHFCGNQQCvGIiW1g98V+7n/KqN03UGeo
53MF265rg8CLedfXNZ3kXVWlVrFvsCbwSwMXi4VjWezl+Di7VeziclHcNslNgJ6IoTphvy2uaVXp
S1v9pNv07a2c3CmSIfVBJdPLEDbmWrW1TTHbUYHM5TMtTFlzKmT9go+2f2k6RPgTxem5Z+vsocUl
SkRwZBEkVfJbCIRD/SNqMQkN2t2YvLZujHhGCng6SO1JvqGyqxT+Pw+UfChf6QRZsiJGebq3aErE
dnhjPkaZW9C0riunbqqVn2C5iTfHjO228aKgJd3ETwzr8/CP0D+1wl8hhuNF8I0jTNeMh6v37fL2
T98Nntt4IUAOtnDR+x4Is5Rajzp3+ToCFsFKaaOyVG51e9Kccnrxc0bYpfUOnb580nb9iBTTTao7
vv8MScjprl1rF28FHeCuKGNKobOq7+spYzFpBrEojyNSzQ1M2AjPLix+1xEz1APaDf4tZJHhUUFO
8u+1vfrZoT97G1+efjKgUdI0jqU441owAHE41fisGhC1Uqyu8pIJyU8jupniLSJF6P31+6h8pCNm
4MyzjhWcRxw6Y3q9y5vbKIabuTOHva6A/nAyY80k3ATNPWfYktBsbm1/4f5fBSctddi/fsFJWhBG
gjLkVrxEgKL8U4Lq3Ya/4RCvpZH+vq0GqEaQ42rjHW1ThOGgDQM7XS06cQoyAT4444hbl8bpRJRw
iysKY59Z0sn6FuFdC7VlMqkzjyMt9BcrEo0uE2Lo1s8kfDDGvdz/MrQ7ddhImY1DOBSk8cFrtNuS
m0pbF9rrjCSsRWpKi/TOCD1T8grDRQFknm6CftPIjKq2Sg4UBh/plRg7AdbS2joDsv4UV2tZcY3a
Q7WozjBpuK31fRA9qtUiHJlXr6nxwN7qNbBIdygcAeF8M70RfCljD9OVBQhNgu4I6mSPkAGyep/E
RG/mhtqP3H+h+1RYXjs9WCSezaH5M+W4ZqA877cEDeGvFVzdpSTo5x/ZMpCQhqTGtOlM6F3vGkP3
xRE4QsmI1W4yBJPR4VPMdTe52OMIGbCzAyuuQY0L3oJSM9e02o3A0aJnMzma8SYNfsrNjS+urRGD
og1qsIKxViXslvpX4JIWYc+A8L9iSMn41+Jv6wQuWMwOKl0+UKLmMUElpi6eJPa96oL46X7m78mD
Oqxq3B/FFRZb822CJ5fvySQauEJE+wGOOhBUpAtp6uBolNv5IvgMjnulFssfZeKekwbvOUKB6ior
PYPGopQ8mLgP9hTqm+K32JG1HNHXx/XOWpOR9U4yeBXiBeMOJ/rMX1qzC9KgfSwipxCe59lW31Qy
WmlV1E6ZvEraMpuSoAah+cPcS7HnEM6Jj4XA4JEw3UEFswHvjbXHfGF8zGGrM6SxVuZdtM3e5h1a
BRwfWDdIZANrhQk878aXqD7oJjB0tSExJPnCEW3RzCqyRxML+7fmvZ+cWFxNKLrStFe22v/H2Xkt
t411afuKUIUcThGYKUqkok9Qsiwjg8jp6v8Hnr/mk2iOOTXVJ+7qLmMT2HvtFd4QHfjRsbrKwk2Z
bLVxJw2o7YAXyx6iwSH/wvDrCaYlVdkxs+zzbtbtkFfpE5aaK5Dwx+JO3vkvUuLJIhA1hE9t/sqX
4BXVZ+091mF/Y+cIHzlxN/W99qSk91a/VxH3O7slJiXI5zFy86FLINexVyWvaA7jGWCGhs3JLZDS
lUQOaTPAQBaSQ3Or+Xtkz0gCznLczbgTNukv8+zUn0a6T/bFS4M0NfxcgK5EIpJaMDDmHmsQNzsp
n7CP76T7HreqpfF26/67QvnEf+zLqi6ykynpwjSsWVXvwLHe6M/jfhyX5x/mGzip3oXMDOVGBubn
ypDuH/9dxF2Dm3x7+kVmkvthpA9xnZ84qJAIZEd1ZioBB9IbF7NaRWcDGdRudfOuFY/fnntR9fvl
aCRm2+Yn40Qu1NBetEMqVRRIokXzE9SGMtlNvoqeuAYX3ayjiDZJs7TW7aZJUKFPHXnJ91mUbF1H
WPhHfP8wvTg7LZJ0zAdutSmupQXfFnyRFmCePsEBZMHJ86zZZWHjaxtHce3TZXL8j9kZKGZ2SuP4
/cYnmv/mywvr6wa5SAlyo0+qSuPJwXN83x1oFfq/cBrjtgmfcZpdoT+wMd505ceN515JWr/94ouL
vC0VK8lNngtILGVKCBSc2WxHg8h3NE89aMv/UuSS2hsHFSeCGz/5ojI3WsUIEpGxhzXvDvNHE0BE
c+TJlitHQp4aI514Rz67KVcyykqRHa3wp3GpmNfhu7jGhFvZt6+QmegShj+bwsnbRbuwHlrVM56U
u/moizZMzZ20MTbyQTkiEYyOF9GO0J72bo3pkuG1AomvgFSxPQpr+c3UHEB3crDS7wum8yAq52DI
rIIRLSCPYNMD80RMgfHk3jJ3zM2nM0ZZLqZdmnnIX412HpqdtLfwwXLFZfqI/KwnoAlk5x/WY/qk
Hv3UQ4J4+kWLc3trsnetz0a7D5EXujU62OCLPFvvIz2tZjhkt8B4+FmyNRRJiqcpxGjXttRli2fj
bwPEm2MCB3I1YUlpgMRDlK8tWFA32n5XFIEwRMH+AJyuhq4WqcT3aJxPhiSoeoYp5nhvGs6MdetP
on9vaq+duaz8DXPPRBdtbE9bce9PK2KjI2MlctISCCdzV5/Szck4AjhMaTPBrlEX1ejJrz6V5LPw
pP7qsJsNiCUbNC/QOCKmJLuWCgzqigNUn7nPQT9A9dw2PzEd9szX8QOAt+pCXunV++rstsopxAwl
7hAa6H/T05qshTkuDVqPGytGG5SOzNLc9uuYCqu4M/Rtftc+Kgkuli2D6ru69Ro0c3bFe7mbCcEg
ydVtMT0k3JNMN7tDUrg+YEVlJUVbZH6E4CMT388jE7jjjeN8pc769r4vwkgQwQaVfd43aeSCLniF
+Avr9KKdsAyi/43o09UA8uULXwSQyRTDSJufSKM0X5biqjZnm6ka524GNhzp2US8pd1mupbp0c26
0eBTri3AElWVunIeZ19qkwtaCLVEtDK63AcgpuqDDmwT62JXBWNDWjh643sHRP+D6erIv3iKC+vE
CatFii6uuRxSu31kCuGMrxLtCvnjrHpahnYZs3fvVulnzkHtMs5/Xe1FImClqhwmKvry9HHOvy0T
uDgmAGhb2xLdwV3x6n/m/mbqT9M02MP5kczZHPENd4QWc84Ho9vK4z6LXvhxaroEY0Yh3/tbqdmP
IOEzDUmPHZMcJIRtw9pH8TpoE2/EMMDgAMar3r/TgIAhuOqkJX1+/jMaVcuG/BRckvCSYneJSAFU
hCzZ5ed7pcIJZIGEAZ3LR1k5DsF+F6qvYfRoiO8ms4tsK/UUMfmmrjd6soiq1y7/VRuJLSMr4VsY
fm2k/Jcf7gSAW9ayowAs1UX3xxrbvKmTeu1KsUS4AQxYgThchj+rKrIwFo3sZARHJT8UzcYdm2Of
vMTWWnLLH91WWSJfHqcrU/llne+r0U7pMg4vc5C/3ZS6Go6/rMe4GK0mE9pslC+oas8cHti4spOs
UMwXnHOxSBkF4lrsRebKkja9W977L8K6eRPDBZyUvL8RjLVrKQYe9oqOAaT8t7F5p1oT0qhtdgKP
189zSdN0AOLNWEzB0btuUYw/5ew973dnRMj8/nVo7rpwURHsWjrB99qwE/SHmhOto8OIJQK6slbe
oh/tqhB2kbqMXNHMbbn9RH0qyrcZ4XzgslvX0QH6e+jke6Ip6aa61OF+ATfB4dFyS2kzdJ6p36YB
/dHd++u0ffnJFwloGoujMpr8ZEv9Ge4aiPYto8fCeLKyQ1q+ys272Dx1+g4YcpMeK+WYS6ekYPOi
tdmpMcUOtB1xk9aHuv2lRPfxgDLNeJezv4VqVQsvMintuRwZNwPQL38lcHNH/PDoy2q/dBRD2qOl
forFp4FC4VC81eIh7DeS7EbbmVssniA7q/WqVnZG+ZziRayF3EPyg4BpmubpnWP9jrIf6XRgfBkw
3sTuJVTeTAWpGsCryLB85OcldjAas87gOPU/jOkpkp5HY2lVxyx6ksZ9RDSr38/Kh27CKdTXtXRS
CsxXh2NWb1rFFhUvG6lumRHG2dqQVwWE5mIJa1GP7qQjmkslOGlwGyj3LsUJrxBXkbeYTORP/767
rszkFDBgTK41A0bHX7lLGw6SWKZVRuWWlo+isAP9ryyguvW/03HXtPel9RxIC6r0GFWVAvz6CgUs
VM27hU6a5j83zcEcfuk0QG+OB/5uwn9b2+VBzsY2a5JzmXHLSYtOdXTQA49l79Ff8BGJTfdV8ihm
Rzm8a7wO4DdF71ZXUZ2ET+1U8b2B1WmlOVq7/vdLM/4+1HMTE0sxdMVNgPQX1+8wSvDGMrE9WeYe
JYXO/JkhaywzFu9V1X6t+hdzGWzb5fCzRyLKFp8GNNOc0rjTsUvPA2gYr4MbtzaJQvwYrFKXIQd9
KvEd9KqCOQstC5rpWG2sNOC5zQGpHC189KNnPV7G3V23omGQYcsB16T4DOsPcrRIeVakjVXvkv6l
ZdNlhtegNYwM9cJSXjSE5/txV+EAU67aGbLP8Oe57V+DdnsWVRRDttjl/PstXWGf/mn1zk68QM7+
YgnFBmYNVai3p4YOZM7QZBOMPxpzmfVPCGgRChlYDLTT6JsoIKkeMWOtMUmLlvRbwn1a/o7aVTJz
asKNmez/vbgrY/rvi7vI2cDIT2JVKu1ppAGcyjtJ/Y02c+mZ3dqot7q4oAwRMZ0xQJDUNonC4IyK
Vy0T8y2LH/69mD/TpO8R8/tiLvYT095zO5Rae5qinV4uaOsxrM9Rgpy8vGaEg102YSqFrL9ouxWQ
ZmumWW00CZbjRnJ0fBBmxXHscXrhwLrxdFmltxmeV2CE39d5UTzmgRYoRcVLC+pjmX0GuccMUxZ2
tGyPaHZyMr2wvY86D7E7NXju1SN4Akgggjt07lgtUWm6scmUKzFinif89ya7qL3aJh0DzE3ZZO58
2mVbndAy2AzDC11OrXT/OHKw4Q9i7gwzSXKLWm87LNDbpFk50Yl0sCZE547yFPtMiYSBBXdLOEks
OJYXE6put8CH14+GMvsxM5DQcbD8XqFF5qQUimS1py5/E+pV1uzSEa+2JZSRRrqrypXxkyszXlhO
bW0GdFIh/IOLjSOnFDYoFiISKB07PHijRQTd/cZL/dvRBLtF8T/L0y4yKCEw+7PaGu0JuEM8G663
79MC2VL03PM16rKqE5YrXNJMGhbeNPyc6iOKSBKCEpWHEl+hLUa2o/4CR7tx+3QfFN6/T8z14/tl
hRcNx95PznqtElumflsy10rosiEVGNb7ARcYjwFBXG/Pw51EWO0XFaAmHX2tGgZc1d94W1c449/f
1kV1IepFMcSK2Z4kWbblmtofpaZnBW5IcK/SR4bcnNOjkJ5Cf6tWHpXOBASsccPDx+BAk6oI0oqr
Vg/Qgo/cI/3kQu8tjWU56TZyJ1P/gHbNv1/gFcTL90Ur33dgaPaZLAl84trraYbDszaY2z4wEYDl
jExpxh0brOBqDp7fnfzwqIODWYbFLrAe/g8AzXkxpqjis2CAvrmIf4GZJ4MYCi0X/Yi3sfRYUL4i
oFO8pa6/HhlQ1MZOsu6tp1nHP6kfk+AugMthqoeJ+/3G9X5l0v59ORdhDkJoKFijjzPFOpRmGWS+
BpcEEwAw23KMi30/3qM0JDdLfVwgvFevZdkJN8QJuHt4yZXSTY7/9dhLpJAshmtM0S4+mFgNYnNW
eEdifi+SN0Jm0OtFazp6D5ExV2zU0UM3i5eC9DQw0DYP+NQFaM6WRw2RIbdQiXKrW82mm8u6SPb7
KAjyVgq7kyC6SX1siBaK/z64qgeVqESwbTm2a7NdGdGB2ueklnvk5BLM1ZmRMhKZkQHuja09B8+/
btMvb2rO3r6AQRtDL0ZjDLoT4b8pHif2tV2/wxufwuVUPUiqY3ULTIYsKBo2ZmiDueCLLgasu/tZ
FuAPN+fcbId43wXEMHiptwBn1+PXlzVepB9+prdndeS1DR9WtQKnhaO0xWx+5iJ09vhLjVydy5Qh
uTuuE3ryyc8bb+lqDmvKhgSb3/jbXc7I2iHttajj4uy9ktF1Ch1ncP9MwGcNczwQEbtDbVq589HR
xU/DE3UPmyoDPRrKFrxYyu7+XLzcWNd81v/6el/WdRFNBzRgk0pOupN0QJ7nPHqS9Aw2yK935mgj
GSHWpBaOPy47JBcAImOdRlClAjZPA9i9RfRK+8+XqNXcLJ3bUrfgplf0+QgPX1Z4cRIFQRHksUm7
E20X9xVEVvs8Kc8ZspNEpw99XMeYUuur9hlyvM6cc096iz1kAbvEcDT5/KcgBIkVL/14adyph+q9
eWg1/DfoCrkBnlHdwnhT7hGrvBHZlPnl/evlXp7WaioSs+bl5vBBae6HGq8XgKyTc17LhwibaRA8
ayRKTumLResYcc5yHYaHczKrsufPWbUXm43fOqgRMsNT7sV4pciO3C7+vQ3UW9vg4hAnZylBjyfu
ToodPkqhp6SLCKk8gFbDj26GeA8dWF8PWCS+3/60NIW7jmxddns6T6hDrlQD6m9XOPyKQtsiA1RX
r+oJmMkB1tgY4vmJgIiNRm9/0n/6uCCj7mXtgqLwYLRX5H2JF36eV//+WVcIYt/3zsW5j3P6JmPC
3ol3kE6i8mPqLKiJm/N7UtvDKfwonwClRCCtk0UwLloLGeuFWdE8Q9rObq1lrzriI5i3sIDA7WU3
Tt8VdtS8PkxauIcl6S8uSTv6qYHOK1FBOVKGzvde6XTaUq4PtCP07UxfbOA33qQCzT/875353w++
rPUToRxNK8w6RnEg7Yp1RoOMSzabO+nNCgMhMGxdYgPJuBWL/4et9p9HX+SSclaFYZ/x6Lh4POef
/rQ2p8M89uopZJKfSQFdUF/h+0k7jin/hHLvU/xqBM8mFENrYyCEkIX7+nlyuYU1yZEGekbFezDs
Y9eMtrq2S0K3jY50es9YNzcP0oDyy+Ys2S1dcdJVd1TXSrevh10mPt3YcH/DSb590D+KEV8uQ7mX
W0HX+HEwI8ippKU2nJRqHeh2cpQ9Odn20oItHz/57TJKdnh+huw/13Jv4nJv7a1LcqSaaEKdhewt
0CpKSktHfcY6AhExgGlpauuv1aZYSrH97zdw/aoFcgsgmCbsX5zMTG0Fw++r7lSO626B5J06cOJW
yohrSL0UPDnbnc87bM+g5Xf4rv0sliFEOO/GMuZd9NcG/7KMi9DbWMJgRHXZnXQcufE+Grb9vf6q
OefDbU1d5dbDLqJn3Jhni1DWgbQPVhA5Sq+IXFVcKRCyQrA+iKkrDGlsBqjqg7mhLX4ID4yOqF0k
bBSoO9pyFUl3/nSykrUYuWPCoBfI1I2XcjVV+/JSLsJhH5bNJOhNdzLN04SfjjisUZmTXCbh6qpI
XxlH1q9WewS9QnK2b2IP4ark/9ZEQJvZUiHwaKp6EQEywTKSJpnmLWL7S8VVfraI50jLMx4EyHsR
izB5xoKodQzOED0q+a2gMjn/OFto3rwITzlQ7faIekZGpn0uXKVb43U7+rTm7duf93p9/mW9FzmS
wvits8aeuqw6JgJiSEtJ2inYTg4L2uz6MlpNoLyx/ZVORr6p8hWDQTjImuxJ3WLgK2frM7aoEKkT
uraZmy+zm+/075kbgefLGi+ypF6NsjSVuu4UAYiSuydI3zh1OyyjdiAddRXd7m3b/4SXTk8TB3Px
uWVH1lTHjsCABEdG9MEwl4W/JZFqev0bLRoGZ66kLHrpQ5djBC3fu2ZhhcCtc8TJo+bz3/vzfzhH
/9kYF4c2TQNf9vWBH6EtZLx4oeih+KbDAXmeTUlVzN7l6tMX9/0E7ah/BzBD7kRC9aNpP4P4rgGm
NTemE9+wk/NeUxaZeKqnX/1Ke/z3Uq8WYjRZ8ZiBdWn95a42TUqU0smnC3FQPiJQWK5RHGJ6wAQ2
xLSXeDbX0kIzbJWxguJkbhOudOOIQLreLWnQ3sh0rqjdo9ALrn+2ebzCwujMMlDKqZwbDP6yRZRF
zfEi2OTVIbG2oXwnWKtE3fSQoZ+7E7g0ZIkKfSNG2/rtHOHa8WKyPfwVxEgreah8UlF70Oy69mJ4
Z72LEwqJIM0d/02vtxUtEgyMKsqUPntVgtFGkEhSXdCaXb9uz+uc4R7GK86Nl34tS4VrAolYkzAw
1y/ibCgXcSNKUgeBOZu8oqNl4wTSUt3XsQMOZS0cjBag139BfPYJKITPs7mM9FXxm7RaWQrJ2vit
rm69/KsdjK/ruoirbZcWpTIR0KrAlXEkSTZTtVKnPQqLNMmccik4o7iIw4VSLgFpCjlp9UKrsA9b
1hFm3g2Uw5u92muzJlSQ/vO25rf5JRcpdGWYpljuTiMSm81O02u7ZwwgVs9+CPPqp1zmdieLtl+7
QDJ9bAljY9FT8MnaChiDUewMBGHslqtBPcXj5lbn4AqqgT37ZYEXjR89GoXzGCjz55wI9LkHTnwc
D8b5oZPvVHEZ0tAYZDtTHhgpQ+5e++ZzM+wwsQoZ4af1MbXu8K/Kff7bpnTLyrUehvfMPR9k2fOt
x6o9xCgYO9mthvIVEbPvK58v2i+vVtXVuk5LcU7zortc3cn6Fg+dvFrhoALEF5kHcL7kdqZsD92m
UzzgPoph9xwqGFnREtX48U1+VOkoVzhN2XCz0T1UD/EdWtX+IouRBp41D+X0oBfrulydcVte17tZ
qeFWQn4FtzmLe9MKpBfI5PxPw/XLj0n7LNSTQe2w6sCU4QWESx+/mJsGWI3XrQrLnQYG4PImyRaK
E5I8PkRu+HTjaF+7v74u4iL0N6FWioHOIhq3wbFFj9bGuMimNXkAkKWxvI9zCsaHATDxPFS+Fz6D
WcrUScJnKfukWQ/vCtmPcicKb0Xx87ahyNVi/usKL4JPM0RBpCrsVmSEPa5+C8etjxCU7dkGVZhC
Hc9Ohb+kac80qLljnjD+4Fwp1bbJNyo1sFscuXhZKoDp8y8UDMj1ZFtIthWX2/Lf7/PqzPTrai9C
Uh+aSj6V+tzxio4Wpzh3pXZj+LYKGhrZTY0MXJwJy6NGU+6pJWrlFCcP/vm+GLYYJ+fN6gwtulQe
/eJe0H8p1WOSU6Zgg+hFw6oBnYozmrQFXmjI69zaWkhqxD9QcB7oloprqDiqhMfoHh/W4jm6l54t
2u+6p0ROcQf8htslfiYG4usUdI7cbVq0CSMMkIrXkjFvtFTBjoPSDNcxcIoYvfSV6C+F8xLJr9ux
ck6PLsuFr6/rIla2sdVmhqB1p/4BZGTKxbcQoXjFL3mz6cDjMehCXYhJoKOWq7JdZ+ERzhdCpbNs
Ril7t77f1SnH1wVdxMZoyv1uaNlt8bp4pC0A1asYt5K5ilIELg56dmpQPiodZFpjfIi9+o6pmxvt
+w+kHqbU1atVj57qkv8peB7KhW4iuHrSOT43IShXx2vo4UIpVEXdNJSLlxe0VSGcB4vr76Nx6+wk
gGlG52UGyon6IkRbm9aGxM4HqQo+AwoYomiFCSd2rS6Sjzxdqtbi9kf9M8f466N+WdfFOxzMVram
kHVpNlaDZvGrw3EFYcb17NSLTJVmwy1o84MoHIL2f1E4XK2Fv76Yi2tCwpBdz+YXk4+zP2TPrTV6
Oe0KE1GYFDeaWfbvdyfcD/FacYa7GllHOmO3SvJrzZ4vy1Av54t61WSxOb8H9YiRn1dVB7wrF2f/
OBt09M1KG1bkdsWPwL0527zWAv367ItabwiCJG1GZlrBs0oHLgDIvCR3K58pTJbFuPPpCKJk+jAb
8BbHXtyVxVr6TN5uO82o11+DCnSY2Rejr4sAnsf4EBSZMF/aZ8GzRBp8BKv+1IN1V8xVhv4v0aXc
BibfAome4aGZUF6ffunDo296U+Pk+j4J13gp+dRMMwcN/K0/3gfKpyU/hCVDstjLJvJPeT2r0z5Y
U+zE5fF8qvWDnu/9AhrbXaEH/xsY3rXOE4g3yhFZVigBLgrAMfELKZGC/pSAtkMFg9mKhSKMXdWg
AlEWWQmfzXgoqqPaADaW0AZJinWp3py1aNeaIV8XcnGTV0WsjcLAQlD7l13L2uvdj0F6LoXTAMtT
2YU4ojarkhgVx2/t8HbGMM2ZaX/iQzz+ZIBsDhu5fA9G8ubuBQ51hrFb6ibhu5F9jihJP1tgxaoV
k8lHhUaF8NaWywoSWbrvha3ehE6gPIVoPPjof1r6XaNs+1V3C25zhQmrkDbN/4A3/JsfHOVtjAMV
P1NRPMXaB82x5ZW3Tvt7AFs6OWBuOqxci3uV8by8SRXMB1eoQSGG6kir4NNE5RX118ceLyoE9IDO
YR6XPhQqCVCzDTPcwe4KNG2h1PWPpbStul+dshZqplWt5M58mhDbrVOsqK6oeYn1s9DRW0t1268e
hPN2Bos/5Q+hVyP46Iho61bQb8t8PWo/WvWgoj4rDcsidv+dd1zrlVAUixb9PwMd6T+D8K/JpDFO
wxCrSFAq9B2WavVrqvdmsDCkYyq6UBAz/b6BiKjeJfCT9d0QrzIa7wFBAUanV+guytxdencWj63y
JKAMdUY/5E69aWc8b8OLy0GHQsAwDh9M9S9hskA+W23XtSKXQ4vpA0rK00qdWWwz+FNzpk8k9G7U
r+atZ14kZaEZ1VUwP9PfszdysAiyrUS2BshRt4XX2IcTaHOvG4y1nPARGwplAwt++uBMd2eahcvz
e4lW+txLQhNbnTYpo95V/9Q+nffgW3cAfdGMgUAQtZod+qfxNYaSqngN7q3Fi2zRjMpXHd5HEOg2
fuBJ+Z3EbOcZZpZnepDvhUf5Bc9EDbHibi2rSzThzh3wqHU7+6S6bb1tjB3Y1mxyDewc3toaeWnb
eMOu45zb43bCoeLpls7ytYv827e6SDDaYGhFvee9IbHoRhgNi6vZDRKxzJlamAVLeBJgxj4Z1CBu
deuoX+v1IAOAkgogRMx6LwskqxMheGkxj1+k7Fl7WIjLfD0RVct99pSLtlrYHZMbaxOsO4/A6vZI
MYEk/iWOt87XFcKq8m0x8x77csDyJlUGVUlFwBtVhICfA8YRYcOYw08CHbrIEimSfdagedhdu596
m4QixuqEf8P10JNSJ6MSRWUIifsnRdqV5h1K7zWcgWBm+IS78mV4EwTXTLFT9QoMxcu1VK4TRgd4
u2pbppZsLvPHGDoiNgvNHhfMHvVTsjtuVGinyxnVUm+gKrQweBXd43+bLKD672W8FmhtB8p5FkEu
fRjpOE44FTNRw9la0U4cPKXamNlKaZwyXtEfRubc4Hchn6Q/auFWh6AKBbcCosuHPkzlfrIOBRNp
aXzRwSl3yo573Bc8FcNt4FwPCp30BiLQj2zcSOOHoKxDMJA74VM8FKONHgk2tNr5N3/ohwWNma7/
iLBrRBow3ZfCUULFjMYuW110ABKH5U+fhk3v6Pc9dShikRG6bg48Xf2RZ9LqC5npY9lsunVhG8GD
9sy4qjuGyLEYS+053sbVnU+vQ4HBa6OCQpiGNzK9Uw1WxtbHua1eRdmiy2kM2QEuCZX8aPn3Ur0b
pE3MG/X3NbzYag1cgdZWCofDJN926eOqaCCoBj0uuwRcPK1hzHJRSNq2knBGJsKsSuiFOWWEW1SG
PeiujgT16JU7Ezl7RYSqao+kwcMhnfYo3HPzGpiDMrJA0Jme6kJQ7DF5xJUnON/a1VdSM6jq0Bkg
NABLuuQ0TMm5UYOJ8Uc43oGhH1zdMV5G3R2aPRg9DQK1o9Ne5Pg78btcQVzxSadx48FI/TOFN7hS
X4T4JrZFv9KVQCdR1WQUvCXMki+SqjoTSj+plOkk/2grhOH+nLTMYV9Ki2HX4Ro6C06DqtXNnRIt
ehXDi3uIyPCt05zDENoNlxgkTy53GYevqKDtdwrbu0FZWccs3gYSHHg3RKOhcOLK5ksUoIwkgB40
hdK11CxqfbZTh4Nnxdsy2+fo+pEV+Mc+XytofpRsAxvjk2IflJ6Cqefb2SsCt67v8tSBkZe0tQ2m
0lQ3Q3BLCvFPYXdxh5oIbKLoqIuA2q2LuNwkRT/UaTsSl9Gd5fzOjpKadBy6Oy30sAzS6TY+GQb8
ZGmdiIdeYUbrVz84WOeKje6gOJqufDuJlmFVuLKCZ0uz7rpj4/Rb5ZeM6Iryo6VijV1j7G7cxtKc
7/+1ehTk4BHKssYv+B5JO1WqinMxongNgoXzcl7O7rhZ/6CIy5k+TfMOv+hRQDBxuEVUuaKaBJT9
y8MvZkpnXY4oTjsejh+WF6BFO/0oih8jE5t1tFJKxcVNoL1PwJXnKz3Y6JrDZBsEhQJzXcwfi2UC
oGTUnkJG5P2avki1/L/MC01ZpaOOFjfuXZfHMhj8XKsiaTwVCB58cHM0GH6vq3tm8hnCHbFn/vpA
LDHcK5A61tFC6/Gw+3dC+UcY9K+vZKhgFWVl7hVf1NBBkg1D0MQT5QSDjcqhJ5gMCCzHC8HTa/ku
AbKPJkfIvMVVF6boCs+zmVJG1wmxZf2JPyC65aCRk57EcpEnRIkG0z1VWd1qaF+9m5nAoMQp8d7o
h3zfUXEo6kOZRtMpiNcG9ESGwW/6U4ek2OyiiIgGUzaYRYCVWKqSLtEe8G68ritlILQnkxwc4ytm
QRdH0oyksmjKYDxFYA4seSdLmwCgM9MyBMto7Xv5eT3ifRVsBvFtotryhQ/LfIRcMxwBz8KndDId
i5dd8cPS8UpwEDNpH+Ci57dKhWtNdESokKGazRr+5mpNQiiWnSQM8HgRyqkWcPNRfFoaC2kr3FHP
0XR+Edr7ynoz2zeDiiK2CIIPifl8rlRbPD+VrrjQgDRi2xwhpO67WkDl+NJwc8lc+hp2gKF6Hz33
v829/4QAfAycLoZ6f3MwdaXmRSpKMUTTnM0eLg9KOCmKYPWEkuGM33AP/bIw9tnSQhfEToGtjZ7R
kbDisGX9Kb5HjUx8ecu85goVTDF1UZ2HKjLT4MuPH/j1IJXyMJ4kc69j7DtilE4usZnHuEUBw/tW
m/La7ODbEy9abIFZBMqoEcbYZ+R+YQmlHbFMt35QtTtuQcOr3XqHUGlX4ldXOLewzFeD+NeffBEe
hFrPTSbG46n00kf1XYgX4xN6ZciOVJ6yCRibaKvmKbzFZ7lSyX393eZFS63kcwfK/LuFLXRUTF9c
bSeB3xZx3GEU0VB434ou16qgb8+8uK+Yh2ZdqnDbqkvUxQybLN9Bb3j5gUCKw+eNmdCpAEsT2lI3
WojXRnXfnn1xXdU1H9lnh580nxpI9Ax/PeCgSTiZ3VTRZXHRdnKIxbGLxOVovMzdaAweceUCSwbf
D4220cXk1kVhfu6ZW2v9yYQ9c/sQzDnZ5YXxZUeYFzlbN6n/Pykx8X2ACp0T+jx/3d/PRqDxCI79
5pe5lkl8feRFTRaKzXgGlz2eLOD8KOFGILKnx9leU31M7UTzuJaSm3JwV68bncsZkyyAVpjdfL9u
pt44q5JQjydIjp6ySLbSSn8bzXuwMrOl0HiHeZ/ta6vY80HsbprPm8f/Wt7+dQUXP3wINEuIGlbQ
LZQFl3PiCV5oLkL839xc2859xg7T7jp9zdQbR/BPJ+mv7/zl119ctpmGEp5SNfNxwFQ9+RWio0Cf
A+fytZzuGKz9Tj2UILj5GyiW/nMlHG99+Kudga+//6Kh0+pFqOsivx/JKDVDTYWsxFFB5mOv4mCh
zOZDuXBY9fcNUaHK3fEVRRpjeXsPXhsYAST9z2a4uPibNlUwNuN1UMwnEhEiS0mMGKBhQIi2U092
5IrZ8xyvTDBXWncHSMVCjUYCZbX3GVCkTCPnsJU8B9Dhbs/7r38xWJzckRY5ingRq5NSLHT1fGa3
CAvUCmQnoO+Q3PvnZ0t9Vp0K6JZbIefEUJebYplXu6474KsT+SgH35xMXMuUTGSD5ytTMaHjfj89
ITE8l2M9xw83zWYZLjonJYJ9j+1d6MwpiA681HfktbbUSkds1smv5v8ilo5kiEHOiEirYjI//r4K
rcB5QtDVWVqCNMF8FdJFf77347W2qJfRUqHHBAWRa8xFMFWMfyCS1QEhowuE5N2tPOZaAvFtNRfn
2SoCmSGCNr8TFVDPNtigEraTnHad4/JzyzD5T1p0cYS/Pe7iEwx9rWp9yOOq1xqVAhkfWfzR6XvY
keH0R+zC4l96sooxgDtvZ7LuR3G2g/ci9NrnGDOSlYSuUkHsyexPVOwQc/9Jo2D2y1rTXsl1G29V
BjG//dZGg0CB4XSU/SVqKaCA4POoHlIPuIMDwyD/7c4utAzxIOyFBxTVUI4xnfhBLDcIbdQ/I3Nh
RFucalNh/e+U/RpO59tbuAgi4IaaPKp5C+hdMEDADg/USOvEmVM8muh5qxAA5wGOsizkpdVTvdx7
VomwQmqbi3EF4R818ebt36vSroT2b6u6jCeRMli5wsZMfjO2lNRdqTwwujkDX5gOqIJjteeBalUQ
r0lcDS1STGOIdjKiVTbci7b2kmA5S9chWF9AlLWHF+OY4GKv2J2t7aW7WFsMemeL1qHOF5hPxekG
aewBRTVSt/G1d4Vy5oTKYNHMh95869v7On3wh18lnzMfbMsVbrD0/gxC/9qPNKJmjRUDZfmLDAsj
hVrqfL4E5KDWEz0KCLX3xrNXawyvHlt9IbXbulwM/tMAaicTnltli6cHTunN51CgwFqgaEk2NqVe
qTwVyZKODQ61cJ5VOsKFm8t0BccNCpiuNewlE8TTOh5uoj+un2MUiehYoxCnXSJsTYMev1CZyE7B
el/XP5LPhlafA+N2lnwR1obi/j/SznPHcS7Lsk9EgN78FZ28FN78IcJk0HuJ7ul7MQtTk6kIpAY9
QKO6q7u+Dorm3nvO2Xvtf78uP42655TK//7FiwNikZziODPJzcQ1D/bifWagu8YyuYt9+UM/hEem
7a3xEO0RBKyvwXrNH+qvv/76xSpqJoUaFSp/vecl9BW0DyzhkARB8Qb4/GmmcT29m+4HhzkcxWP0
VWYbPXUGcB6/6lv97XQnhOg5HLG8zcybpnJPSAqZ1Cdk0Xu55rSYoITFGZzSeZlk9CkBlpOLjDNq
nxD6ldkh+aS+jqyemqMBdNItmmyZsATlLlPiollUm9FLlviOIX8Vnmm5WnOYBF8rtg2ZJcmmT+/z
89HSjla5nWRPSPdp+5S8FtmHmB7o/10LGzd//MJpauIAhSqEqPLvrSduw66tAzZAwi44Pp5vgYBs
431zH2TLSf/Vge7SNxVGII4xI1xOD7IVrTKm5VJh02q0hJmSCEFyHWGR8bNP9a28GUFblbe0Gqdg
EySuEiCi2dcDINeNJrkiiOzC7kS75J+V3ozRwRhef4jah9qsklvYPaJT5AsOSiBG284uRGpGcNk3
6jJ0Ip8RU62tULZak41cORmcgkl3eRgYulRoaseWZO9uNxJoJ6zCiBhmG2rF9b7YD+d9jKH/985d
vOzhKR2K7szrNoLOFlOUeosiA76o+NHyhMFEBfdZepp6dYP+SSFNfA/jZpWEle/ZKmEXtUUR8cx6
G/+91dDoRSS40GSn/ArbBWDzMzzNGQQ0ofjWd0FyrLrHiCMyfSfroW9Xp8YLI7cSX8+f4vJsepBh
NIj18HoX147Hv02yl+vpH1d7aWyPpL7JgoH1NMNIJvuzhEqS3gc00i7k9KBbNvmzPK7hM5EDhWvM
l3ZQqWThhh0hkt8YuMjFFlRdYznBGds5caWrhDxVyfvImtmhD/OOABQx3Z2y91O3601PWSTtWgmW
Pcp7+kDnzpvkfV88auVDZmwz0M9p8HKtDpLnzfDbD5WJX+NLkhTrN5boj6GcGnSaGsRyMZPVqQAj
V3w7v8VL+i8lYo/zIejXmPeRKCccxoNmmXa+FdtS/XvsKo+rwny0i+IWosnVBsl8ZPvXpV2cLqLq
1MlmyqWhdnL0L9UuJz+kLtD84LkIPdIpn66dHaSfVhb5j9txcXZQjV4Ys56/2XnWB50KgqYm59xx
InA1JONzu4JDvhMjvfHEyr+yFV17GBc9KXbx0EoC/rq6Y/ubEbs+jpvUPkmzCvskvtQz7DbZ0Di0
TcU/5W9XLuDaLb+oc8RoKlqxmS/AT5F8AkJiVv2Q0qDW1g3+1RnDdU1b8FP9R9jBf19B/aIj1YoE
gw4R57W5/9ibzplwg+EIGUEwVtG4Qc07cWLBEeJXKNCVVVy/BjCRUnNpJg8KQeoP8flZr2/gCdNS
tdDb2ImwhIDUnn+dDFfMrxx7lXmRvHwxFZGulUKjHBjBxV0SLPnctYY43yXhw0i8c32MYpc1TPGG
2GsYctm5Zlsk+1HFK4c0eRwybIC4Ax3YUKITP4vLtMLCcFDPx07AUy5UFBDL7EyEgn+tXPwJGmP9
cbmXa1k+8khVc5pLo8CPk90h3cQurtcwdXvZy6wXIuMt7LuOLPiLjEmwnG7NE6TXFC26rXxKK/Lu
VYIdiCLtfolX9Sw/jCqJALMIxRTV+QB7cQQaNTkwGguQdYRQxJ5w/Yfs03CX/YivkDOrLRvL8HMu
8VMiwcirTjbXCrqfb9IfF3FRPyoNvlKF159n2urUBuvis/Aa0CAdVnY3esyTfVe74bAUeM3QqM0D
50hcpSTSMOadpbTvZyq/1i7yW6DgcZUyw7GW/4vv889bdVF2GuHplCYyt2r+VM63TQT6Jd1ZdjYu
9A/mfstojcfr33/0p+bHX8/nYh02c3hr0jQWd7Jvooy1s2YdtT6tyTjdTxSXxXIsvByrdXMjOu0d
TTNI3QbnRAHhxuHaqODHHYt5BSFOjCwMFoe/D39FrZVybvYF+uLOUfAtkQ8wAByASEvQmORqZMjS
zQNkvKifVYR0EdkMA3FYxS8QOBMpJpMz8J9M9/XT/+ZOmSJaRlMSCdi9eDymKoxFLHFp0QoRGadB
3tmXeh2RH66uYNeTpDue4JQvBnMO6XoIew4xxyZaV7tru+dPY1oLteh/r+XiqeHqEYZy5Fr0Bwgy
HSDBtn8x2qeQnb3aAjM6r6JHCEzS2VNny7iImyek6UbaD5XDHWcSq3wzup1euUWKOOlax+aHDqTK
Ggp7dlYo8DznzfCPk8cwpY3aZ6eZvjgnrHM8j+7M3Fo1Ix6/4SaHoZL4JvBW6QWT/ewvb/2xciR5
dM0ML3zyKIEEJuypc//9GI3vNRlXhgdYB3X3AxY3z8IiTVtuXetGZBGsRB/REUPcG6ldJQqef3j7
nlSvWfrzaEVGcHaIbwzw8IJNE7Dq9vUvcmEWo/WYnh3FyKko7j0zilgw+KXVAC3+Vow/ldY+1S75
7ieyWCBZR56xo18EL+Ms2eK71rkWXUUZcj/UQmwaDKkUUhL2QUyaOk1QLDW7EAZgty+L59x4nWbn
U75QUkKn785nioj2KesOvFtXSuYfNsD5BlmGKBmkN6Av+/vRKeLUZ33AMpQw8ScqTu12DRCXdGEh
LnuPEEalPQJxzjAEx51PDs4xJD7W/uzBAoaVimkXbv8y5WChrkYFnCbmTR1guDbcVOmHfj3i5IdD
Bpds8ER/Lx3yZQc3YoOZxJRFLFmNjwWM9X5lnDYJx/B+GVTbvl+VzFpwiXgk02F4ig48nuA4Dz3Z
I92ClshGNGku+7l4OxH1qCy7aN3L76Fz1Yn++/79fcDAjkDOGIZI3j9Fv1ji4g45QavDMxTHVWb6
45fxgXKAhC9znbs14my4FSvxfNBr6gThsU9TNnOsC9leMnYxbpaCSE8AstDKzrCOPweq4037Gq9J
ImKz4BwrvY0wsLyk2hetpwT7DAtyJdyBs1Qp2HN6Bnr8NtWfYXJbDG9R6cIcmXQ7Mo69eBtbniQs
w+I3yLf32mJX0dSiPgHpdlqIt3LJHI3MidfesANYvuIG3ZWkHq+G+vzQu+FGcacMzjeIFy6fatjq
aay1fY5iYeRHeZSXurRS6pcehxC1WY+FmdGdvJDVx7Nxa9YvyrDL/PLaGesHH+V8IZolWiLel2/i
haCQe8sKFAiUyVr3LeCfGoPdoEPT/Fhb2+xkh+uP9qOo9s20FNK1yWe6OtmnbHOSEDdOm3L8FV61
nf5QznBZhk7QAo519suLF4lOoaFUkpnf1clTbWzMk9eAM5l9aKc1alDU6MKhYPgVkLCxvO4//yFi
QBWJp4P7PJ+TxcujXR4kWhuG83kl9TiyFC4hJRWaPcuzKqcHnOJlJfhSAR+k8ATd4aTfsOgjqUiX
CIIRNaqKY2LvLL3oJgAE5UL8CB1K1VilDPVJyq3w7ZTrgBCwa8mrP+ygf1/8xZEwkoJRlwuWDAI8
nGHFUKp/ia2tgiKuDu+6yq27m0BYAs/OVzVKq5vsjT7RUosfpXBZdsczYMEhJJfQk00v6Vei/HBt
Jf5xE0ViNLdVEBnJl4ehNkpN4TxHIpRfkjcWjlGvCUbH2Ubx7OgSQrRDrXw2mNoKV4Z9n6OtQaoa
CRQgd5qFjL8nCci+RvtSv5dI3Ls/ruuiz5SNrRCPHZkW88RfZihx19cLL45W5xTF58IqHeNWvUfl
OX7WpxdFXiHbFJliwek9rcfnkEgVtAjoPoSjdhT3meQYMTGtrmnZluLElWuAvx18nBMGgKSrwYo/
nHm5/nnShzRmzqe/+HBivvSmCcq5DzDmm45xVguUu6UMPYrp3nSEBy5VeSNAnsXFWhcxtefMObp2
I3+Qqfx9IRc3UpQreYilpsCt33MForroRAjpQ+1PyF2Tp96xBLe+M1BtBcYettr1+ux7U+DvS7jY
7dO6FK0ir+eiI/DVWWsoz0yDkg/aAdd9Bhgi2WT16lfOYT+c9P/+wxcfYH8O9TLoeAh6shZOPhhr
/CBu5kEogCg6O+jbRYL06sZ6H2S3tC0OP2cvtlVjRXJkBCUbE0m5S2qOaYurnbPvU9i/r+7isK9b
otKMRjW3p8CyQYux1ZixnwMnx4jvecdnanioMF5aw210SEZsomOU+Pq1rMgf3xEwY4pFHpQGkOni
AZWFWpqWUVCg3dDuLsWlrnihBqJ0MT0xinNlL0HBwpiaZo616j+vY/5/EHSoM+nsv5dw8ahM63zu
R5mcAdbKchHRJFTstmU4aZ9JVJJe2w/xI+Jp8YSQlmxVjNDLfnNtG/6BHPT3ZVw8k6YUOnJluRPA
Kt0IHmm++K0ksDHG0HjfzHF1VxVV8+29PK39+dsvKi0lPzcCnYO5s00e3YtlLmofAb8zuHFhV6/X
S6cfpGN//8yL0smCaRqFAX+xQaBZHTHiWAyNKREWHadSfmyDGXl13Qb048H0z5960aBM+5GDTsEf
Bk3NbLWgrLRFYtak21betCWWQXeuAk5u19nRM+kccvJ+qlxcJtETPu2VnHsnuiRnu31Q64VskfKG
QNqAb8W0yTdJ6yDF/HwU5k/bgYElVnOsXiETCOBkmq+uuvUMYHNl2TGTLQFX1eMc6cHgbJFsT0TG
yKIvBB7BfXqwDadd0B+kgEDTJQ6gpvQGzr9av5Rbm97Etb34x8OWySZMNTvLaKWLPWOsrUo6Dwk3
x4DBvzUn2kGL8jV0LTffAo2i6G81/A0L0q1wZF9p0/y45f755y92CktAwnuu+fMGAScjrWOpdQLm
uqrNGsmaXTKTuiNlfEpfg9MtrGit81nHE08yWTPn+DNiLL1EwZF4U825Zl1tZ1QdwyYwdzMyfFqS
gCtaSwVtpjskNMO2wWmfpG58jVLxw1SUF/yPW3mxonVDFeTyOeI7Xht3zdbg78XowQDLwcVH8m5P
fF4KsemOiKlMXsQm7qFXiiZeF5Z6vObBXgh2erkRhHUV7oEJBaXdP/D8oSme+5vEuk94OlQVvIXK
UakZ7we3o/IkS54cSLvCJDbITplnzjxXDvP2OXJ1ZSvkd5lwNztgsP6G9mlah3FodxQfKne5lN/r
/CZ67WEMGOdDepCoLE+bVrw1pXdTACNK/aUdyQocdMa9i/4pbzeqeigKZomaDz/0/H6tzyJdfTEu
1uZSFOWib+O59M1lf5xeQwntyBYubNTsytM2EI71aatKN5KQQfXg+5XoLsqFi5VF94n68/X2VUju
i9oda+/8K+5eagweIPCcoPAnYVdZy7OfhyvB7s0vxZfEpZB91uF+wHNmLM8oEviMN0LpDsaNFszf
e/KsKLPfFEvcSoJ9k9vm+fbULr2TghBNFpC/WFRR/hiwl9wW6apDuZG7zdvEC52tiVtljD28G5y9
Psxw1xobnrb4KOD/ax2lepkclpe5zDEQd9LRZnpY5OsaHCk5nNbg9MaHEO56/aE3Vla87LBQlo6W
3lgoIQiZERYsWjH/1BoMeDK9Z2cv5fzBbTFXkG+sGs9eDjdo3k7k5F7kc1Fh5hpMIlPlbdLqRSM+
KwP2KHw0sUXpoluuFSynYd2Jz+dFcO0I8M28Cv6EGGtsq6w7+EIvJWFB1CQZpFbxzjBWZMhN4DhJ
8vjC8Ybd7EQcNDlN99RbFP12KhBctoHYKtNFqwF0kuaWf6YvUBPN05zYcH3Ec1kOXF7exRbZFWqq
qCaXp/pi4UNClYLFUCxEHNQz8lA32Sh8kRzt++RLP9SrbFkemgdSmQAkS/VDKb2n4bZXH+JDv2w3
0kvy0A1kCF09P8zX8edW/vs6NTT9BuJHei8X604ynsZIHUZxxh7EkA8VX2t2aIM8wQ7FzTwb0aSd
VDiRRZTvVa3yNz0VzVpRJ1oeRe7s2vrtWvqjJSompIblqmzeSSB9t+A6nkwXr2ELuYZGW8v0sznt
dUbelYvsy2C1e0Qqpnvxh/o+kpy4ueZf/WYj+88V0dZAbEhG3CV5ILSKcIzjzrxTDsVWOhgFEeP1
vn8sSM76rLQVR45wmGPMsJNR1TMcGQdgAysUtVV+3/THpgE5h5bFblr7XOPLezJib9IgJLlIiQrS
LkmN03A6Loijztt5yprto40GHe9EpvZXGW5ryHCL4SF51Z8C1oPXM+sMPao7Ejx64nPvzuJCU++s
bgXzUxIWI1cXYEibbjuMwde0u5fF0O8bQkeF/9J+aPGHFR33sU6tu+J5HG1r3MdoEXgtcKkfwpsR
u+U+21gV9mMnRcbMwvBcBws5B3JPICmqEyvedNfQlca1q7r4vvquCuqhiyxkHdkqpeMFpmOVsYwe
6h7Rgc+ZXCWSJeOASsBUKvtBRDZs/BXSVJnA4dkF4V/k7J5BE2Of5STpVBhymQOSbT081JDUvIwo
v0VF1NSJRdY2NWcS7AiE+VrbkBltZxvpZrglz+FkzCq6vnbg5MTEJ5/9EuXMhCo0YKRwHIM3sXyR
o9tTujyhTnXOd3U1g69Su7xL71gqr5SRvwcJf3/U/2mC/Z9HdnFabvUmHUs5tO7OwjZWbgwaC+YS
3cnAavgJ61KW/GqVbnTa0gQm4OWDmesKv2TBSzCALGsTDX610WDTLNRgF9U2YAiGf8GRWFupdzgm
aYKbvuTe+URS3kL4FLZkhmnVQt+37+EdyaEbSNPCKn86M8m0iTOcOH0OvnJF+Pit+pnlwKJGswIP
DZS536KWP5aPNEgls+pEACAusTLY62kL+c1yPLTbZAm3i8S323+PSsANXK6YF3/z8nBR9bIixAb5
Or5xl7ZoO0syF5nObFF8QkcaXIvcMWufsaAPd+bwqt9ADhdzp41t4SN9gw8ABy8msGrYtIyeUbc2
Z5+M4jMmNP5T9LwtSPY+HxggqKiYxXEiVL+v4aD1CxGZY7qoSMVNVtG0D0/brnGoxmMy5i2Q34vJ
JDTpi+w1QK5kYBnVfVEc8H/n6TLvHqRm2Z19pd+0gAxk606ZjpPpayG1RruIzBWa3YqAJkhX3rk8
npqVkiG+LY9huhzTtRSsjcwu5TWkUWORf8GcRnPWyzcB/mwhuo1OCAe/mudklSBEk8tjybnBtIvx
6TwdoIDryUoieErXN1PoR0fBmrWzYfgcn7e6cg8VBUSho0F0aVZVu5RCv4920F6S2Ami3TBuciFn
Vb0x4KB22LgxYde2/hWpdhX6quEAwh749cB6THRre81agTSSglXW+iZndrze51/NXTbQTvG0dtfX
XvuWfZ59JjXlGu6WtiHpjBxGYeFTHITVTjl9diIb4gI+iJ8fooeUxuESkdoSRWl49v8zDlcMLNfN
muQRgIoZx1zBSYUbKVvV1tLobhPUHYH5bsnrKto1zYeEJx+4SuHP6o3S6x7y3jvxJa7bQ9/ZnbwD
ERJavs6NXkVL67Fm2pbCkhMdqX7kACO3GOhnaleNrvcteTQexud2NeyosDrffGbGQUqqq3ZL7bZ9
UfCJb7sbRK14T7tpgWUwDnytZYbtdyJ3xovhjX1AQ3FHp3a0/ZxGfI4Xk4sisyZKhUk/PIHIjVdQ
vl5CdRHcc7BivhzkXkY5YS26x2RZcvnZUqAmiIi1xsaP6p28lt7JJn7FNFKc34te/Zneo2fTbgx/
eLSIUI1sE5BKRWQKiRpOay2EHVNE4tduaSb5RIJ45QqRmRi6aIFIshrWwTIxoKrQOI3vp8fpTQav
oZFp4gEDYfmSJWgKtuiJWyCvbxEIp27TPjdf8X0hLrOMKT4P2K3YCs4LvrtzgF9hkfLkYyJc1eSh
LRfKa49A9Oxn/UMBFE7zcj7vcancqB8NZPfQN8gjyF2dYwChhDQh3qa38Diy0H2EQEIe6fkI4U22
HwWveszv22N6zKnd5S23iv0h15fpqnq0dtJruhq5+hdzeFJrKqn6Rs6YgzrajocsNARyc3nyM2wB
6YuIT944K3myplXCtyZbByB/1njYdl9G+lQOGwHIxnZ0TjfTg0GV5ute4sIBma0A0a9ri6B1KWC5
XHcvuk6qLOhTzYO+Zzj4mKVbvtlTA1XENwZWj2bFadxst3PnHV1+/BYDSoZQO0VQalHWRPx36jLA
O2xOrSXaOlxQyT+lrwmjSK19xuGdnH12dfo81We9lpan9EaON3zlOIb05fxeiB/QTtFAVdTsj9jV
vXZlQu2X/ewt4/NHKpKt1dHD+Lc4aV6DVSZyozfeSmLFT1/FG9797rHOXyvYGhETqRKJ/OQSWnIW
wDa8U/ySrnpG3f+lf/TdooyctDwEBL6bK3rfMml4nvHFG8+oBtOyXq1LZqmf/95s5G9VBHuNxMmc
QZIq6czb2Iv+2N8Us1TMrOmy+5NXP1ozvHARfdDNSBamE+6iL3V+FZMvQk0QLzM9IHjiaUx3xjWV
4Dds3PzAJVPRyOkxLbgqF52eThPCIBLP2b2efjUei7/6mm2bbbBON9UdLoLUHm5FaTEZNsVlypKU
H9LV5GautepYNXyj96crN+dblf/7mlB8AHoBiEn2y983ZwwN6ZQYXBPHF8jtOvl8m1pbqLvCOuB7
KEsYasOibD8qfZXgYSDkPL4rhBeYYNhfFeXVAreQo2AIdzMJpuicDkZFnVVsgTdpu9Mst7K2fbbV
0ERicQB33fl94+LZtF5yYXOtb2FetlUvf9DF067yIs5BMmX3vbgerMPUPUmiJ2yQD4vHtofGF+m2
JQuOomhOFbtmHzth/57Wv8KSzwaoS8T7ahk3OWu/7mRoE/ad9dQETwVR8iLUOqGVnfZ0AwAtse7M
RUDqdGmLizu2jjHbCf26sG7ldwZneXg7ytvfXVWngxpgEmvganMkDZm1508B/462kds166Xgg0CR
Nyplf7JI3IymW/UwvBWAnx1cxEg76Axlc2vNah7b5gbUlIvBouCjf/v31/LNdPuf+2fAh8BUP6eK
/v1CKFpmaE0vcf/sIdnSAECSdIawsYkVLyEwTJ/js8vOTzk8zFpkzqz/voJvmovLK7g4G0qaFWtn
a8rux2Lfu/R5MsuHBKUyjWkmz8R5GJ9iO5fXHNqq3C7nGQpwHBP1GC7MfO5h7MsJRzqaDUoSJDZP
PKyTuGO6o0Eglf8fHLHfhICXF33xHWEJNaqwEX/fNq5hnZZ+GN2HNEQ1L0YrwaMVrAemwoqylWub
2k/lfjpJTDZQTbtSvhdDv9I9pf0UiW3MOkIdsDa3v5J0UxtXbvFvJchftQ0rEeuQaWioqGRapn8/
5FYYqjQtMGBAGg2KvcppAf+V+quZ9paxbMSjqT+PtgZjpzqiZSKFbxo9UThK0HiYFjXOdOrhF/vm
WtmONTHCdrMUcjDZTnx/RsTgG7se1s4X7JpgndWkGtuWtWffjaF5ICQpSfMe2W/NipbXkg9qqPbV
ZNfsF4U/4PPKOQUgm14XtzBvHq7ZZ34bhf/6/Ti9DFXnX0X1p3hpSZg0RZHiW31XrMr9DDolFpIM
IlsigzF0rmX66N9WpfkPapAK4YpY5reGSJyoURWdjPg2W1nPseh29+e3/BHzG6WANO3RjgKqFuRF
KS2RsRrSx2k4tsE2Zk2aBOFgqc0iLNYT8xNyaSJM9yy7yQzdSekRr2RpqQReCa3qIXxtnqqNfKce
zAPnyIEiXY18jWb0kAEKBMNAczTrb8XwmAYf47Sp4mcNoJDRHNWJUoB/BO6sfIyxsemtU0mHYd9c
pbd/G5SbF/fjYpWO9KBTpor7oRzMG9xBUK9ULH+cTb5UN0ZRpRceQN0GHhcRgY8EUbrm5nqW87fh
y+V1XBT5/VRUohZxHTIOYF5DBI4d9ulm1R1woRZboKnizlyQApB610Yv35fa+SbMBxLogTMZ52Kp
JVpyiqQkSqBlLa3TOgUWdEaF5BaWl2OM9GRCkUjHW6Swwc5uV70T3ATv4N/L7bcx8O9b8MdVXKwF
g5ZPaXiKk9uuXolwKV2NP+6gb0NtIe2ha40q0b1MB6GKUUClzOyVa8S5b6PJy4u4WD7Dc1Y2gs6t
AI3GuRf/mv74u+9MZ5BJGBbuBQfTE7Qx+9oADlkRq9231cCgWWma+g8qrLSy8qlqs/iWg0+c3p3o
faTresK08pbDWB/MaXmSJieSBXvS810iEcOgr5gWAoBKRi9InnRpjV1MLhgWYyVoIqZA27aqvLb8
1JAXw4ereY0JQBNI/FkTqhe1S3hQrbwmXS+vExZhwtDod+XBvjzfChPJDh9aIbomBdbzGdtYLq6i
zFwU8a05VI4ePJklh4fg5EGiaLgG1VPZGEH+NJTQAUWDIi1OIaGodvORoAWcVqfyINIzqO9jaTd1
9aIEiDYGyN/4nzX1l2nm9mBxnpeOYfcuDw9Z5AO0OsVOKdpI/0f8OsjsGVsxqiVPodAO1dNwo5XH
XlhLLergBeHwubSIdf6agxZ1Kr0KimzqC71rZSsqBKrjaaNVG0VZR1jIYpBh4XTXKS8dQLpoZ4rH
njqhvs+C/Vm7nWj/ZHdJ+Una4GratffCCHB7m9dgUxcE2Jn38QPUB6fYKz59ww7o8U0i7qo3Nd1S
kQrVYxCsVW5HyIAqKTeiDoGUlkn1mfK/OGeeKm9jAMmFH9FWKL449wU8bf5Pp3Wy174GCwsJirIh
n9sFsJvl4elsLPl/TGLVs6E9o9+ijopuaF+Z4qJa15GvMAyhoefGsYOpmtTLAfmnL5AUT8sm6t9y
E3kloo4HSs3gg+RvSnVUa9SlM9mNGbfDMW/MPAwfzUge1yKml0SpigGYBPMTixSShMClkYgDE5ul
kTnDV7XvXgluJ/ZJoDNKtSe4gTkulPyr1T7yVZg8lPI2wGNcI159qHKfgcrnaSPkdJ1jG1y56M0y
pPiusU0PP+I+ONBVgOZr2ZymUIMO69EjKlh3atIoO5y+Nv+etuazfhgyR9VXvxNq6mCn3DTaLMhK
voxxJyjPNA9SkmW/6FAYu+oxpVVw3zSLeEVGGoPD0k23cLtTarJDDIdJ5ligZW6wNG5KxJehy4Qs
xwxTOqrgF92nKeBAfTqXD0Pp4K9Md33p0aPp6Bcrtc9AuqvpWa8bBLfZToFWl2U3EvPaIXBSmstp
v1Sy3RyqUqPyNJCURMpDr3WeyPgPcLONfjVI3fxVQo59J7tGSSItAds2zK9s32+VxwysqGWXL6xF
gwsBlNEe3DTpoam3aeM20UrvvZktjYiOJiIucmsPxtCUHPMZCKKq2mN9yKuFENuRuhnqbXsiTHuh
0mENnFp565gE9vyu5k4wH8ViKRlupC7SO6WGXbuY45efhM+eAbOyGuf+0ullDAYWy3sd5F5DFHlQ
YG6y2SOICh3PBLttupOTjc80j3tOk/H+33vH96P6vIOZEmMNg/Srb0LRKI4s5dywcubVY8JgSxhU
b1blN2xX9TpEtq12WGghuR0N+ij0/4+Vy1c5uNyNalmyiip8q35P4xkIP1Na5cZS78XghtCybGcx
BvD+Py953gz+6AaUfTylsZrHt40T1ffV6tT7afhU6G5f+EBnYycTHLxjw30m7BreV7rHwLFtevmJ
HUhOgGD5N5UiZ+GCPh+7CrxrBSyQdU91Sfn37+v9eXu2TCxOjPi+84W7poE5rCbJLYRSlRhCFx9B
VUHF36eJf2JFRq+/6jOPXAYbr/AJ76UdyFe8a99Erb/35z+u4uKujcM0GKrGVXSkmoXoZPL3cnJP
mSeYPo7cMWWk57eGTW9Zr7yhxIy8NJ0oX2Ex4nivafe99hkVa7F2BfG5tW7MYiWSzH5FzfLj3TJx
g+lAzxFgGhfnuTwetVCFSHfLgq3YsXSwIuck7ivPEjbcupBRNS1jg76Ztk2abQX0IrsW2KzNh9fL
88SfF3EhdzKTQAWskLJVW67OqdYp62PJWpc/iRSEDd1dKlNzP6ZLvgmnOKrE/uI9MoF98oadh31/
3mVduJDLrdrf5CBLVfUuos9J8uSpXmPhb5EH5bbwMC+e8e1JcNuzzT6TCU9ZvR/be3ay9FBaNyP4
U1PPyWFLqCUxS8hvJTcCpGa2i67+7vmk+K/ffWFwbDpV16KcT6t6pr0rO8TeM8+gTOzVexWns7Vq
pSUnjpA2MjiswZFlL8/f+9PBGh0c0LzKmqvYPXX+AKzdKY1dB165tEPByU+rCe1f+aJYT9AJYG/E
x0LbadWK0u3sTCQu2MWerdlCKnBvDavmN+K/7XDzj2hulurVSMn5TPrt5+KANnBAy7p4Kfad1Mwo
ZJ13DWwOEwX0Jb1TYkKaUzPcCfpctVc4h6UL8Sp48ce6BTs+1atogmj+XVr8sYqFXaGPZsytVg78
POOjW0l4+hQ2yuMccXBeaY+n1+Tm2vf1vc3Bgv/n3714tafRlE6GwW/mDf7SsTYXm5PqJtvJmxzC
c57gIIR4e+rFr+JdR4T/qb+oTqR5OiMVivojPOAZmm24UNyvNdTxyv30RP64KxcvYBREQlCk3JX8
60yYL0PoXaHZ6poYzF9R4EzZrsOQ33ld8JKnR1ysAzY2udqSs4McscgOnbaqh119fk0N5jbxUttk
xC0p74DHFXM98LsA0i0H2VbeITbeKjuTJvzwRNOC81yjL2jgFHzGxqbMKccX01y1HxgfqdZcRRnr
6U2QfS13OOwwAWGkgwy80+cpSk8vCze8SEgknSvISLVrtnfp4Uzcd6FzNHpQGHNxdBnL5Wg2jtkR
lArhWS+9uvGz3dDbTF6IvlPvSoFcQKbt/Y6D6fDSPMuRnT5Kh/QdSEQAPAfi1PFa8qwyN6+/fQ1z
ohKGKaJdL6VEwllMzORcxewQ0RHQ0DJUnVxi8xQxv0LsFZ/6aFkEsUvWGm4pXIPQer2+8QtIm/uh
3JILlDUPfLCwfXBuCEfTVZUr+8P3FjzvryVyjZxaIIBcAnz7KpVnhUZ829tMd7vcGxAQjGLpiozh
orXQ3MnHvtuUzXLqncjYSDwlOwYlxjAwPEb6XgrvNEoOTJp29lBu/r3Z//ZdXN7EPy/v4vPKuzHJ
gDvOn9cA3z0UgZqRvUSLLc+fButdCw5Zs8rPb2fRP80i3taZ6jU6I/WVKN9u3BoDEcM7iSmznVWb
fNyE5NcjZ8R2XDa7QP8ltI8JcL4guQ1rgLEhrYbpo9P2/8PZeS05qmVp+ImIwJtbIUBeKaXS3hBp
KvEIhOfp56MmZqZKmVGa6O6bc06dbrYwe6/1r99osTPcghaU79QCS4ZgNjmOqZo04Ry8NH9sU1Zc
KG0TmsmxxBu0xIpjGcgr3K1GYQWVhF2z6NZtw15u96MbaxqO3buQeaz/rhvDIrB89zU0JNsUu53Y
K7OMIatSLhogXDXgH4+NHUrhPNanuKAO/R3iCvzPW5/il43Iit8FcXepTlZ8lNKN6NQn+QuOS7vp
T9aTUhOZaEee+Sl+Kofxix4vOWlfMug/Ho6VW2mo8Bfdi3rZa8ZObtdx85BX+rwi8iyCThAZywHA
kualw0SAUw3VFiIjukHHGGZsd8WxPmTUwijHImVfVvS0M6gBZn0cP/jLDHKtiOJ/ljP+/YB9m6MO
R/QZk5HO4G8m3RsNflAz/bXD+sPfFqZ3+VAxl6IOteYCsxZzQzHKb5czvKZnWrvMho1ApIM2Fy3C
9xji7wp08IwKmPiLe12ecx79nocim8FkoLdLxrfAtW9atCLCpUIOTXwfDvvyXLYeotALL7ZczS1l
VSPi5qMZn3RGeCRjMwrHU5+WR9nids3Pcqzso+w8SJJ9e+SPz4ZX5m4Uec24bozPWD1oDPyYb5QL
kf99u0mpfMAANIjYuKAvDIRGOYpimJoXmE++9lWIGN7QbVWtdwEbwAE+PCqkm4/nj7F+6Dhpugg4
dJijRkZ/6X8ysemlhzbaD7HXN3e5ZEfjs25sNNiDRKqe3US3S7bScgYnnEiOoNEglFcHxGVdMpPe
SeZhg/fxK3zAex2mWdZttScldqEcKqQGtls8oOuCCf1dUthjtzOayyw3t5JGfP1iUBif7zvzToAT
8iZXrgCdheTLexYqcwgKWzo2EkvaYn1B1iDuKnwyzCNk9PjySxJ2o/RqgPUNyyh6FzF00zaWb0Kc
GudQ3yvZHhkcKeuomGjohjrnNSnHo+orroi/FVnk5BsIs0Lk/3wv1r80s7QTcliJvcntoSCw5UvJ
3lQoZGL8HLwP7UdYcHoPUOFs3XCtZhnc6rSM6/m2hZQLK23NkGAWTXESf3/8g1+nZjAKyfHyXH4x
X7hAx67ZZVZ+tlLHB/HsqXircQsFt2YExlfAWIBgB2GWBkfGnZaM0NFuVknhFB/GfSmvhA/xjRwX
Utj7Zficyjb6W6LYY0qgS9Nha4dYBp/FcsR7eAwXUfJ+7ona+lL9BXbZYEQmTiRYdx8GF47HYrhP
D2nitbotdEtffs9MaDWo/BMvw3cpMtDkYJ+8ltqtLzkpQeGXgBMbebIZDrZS74OIAoK3ww6e/n0O
KNcdxPWtu8JkLSlI5ViO0qNyr31UsOfUcoqSag5RO7/k+NvPIEWOLNIO3QItBGliq8IBSyrnZ/u8
CucfydIkleeu1DZ1/agFzHJmFBNP5/fs1pn1reriwNIs5tlYcaoSeWhXm7yWSmEoauJ4lNp1LbhG
7aVgPuonAWAkAHXU5RC6aO1reD0OYKIMaV4nbN0uf0Ury0C6N699e/i8OEx8JhxqbsxhjGKDibdA
vHgb7YnysdGSVUDrVG7PywYNLE3Qwtonj8YGe+sDwbmMrRYmGa1vEGMG+5y6A8EgrwrpANUdklBh
eB/Pq0HQ5j4MfI0N2f9Ky6eWd6eLHaHaYYF2BmhRlKU51+ovQ3qrkETi4aPOGLTUT/w+QpmiKb6g
N2YiLhXvE6FxOXpqceCKXTA/N3h1uSPktRHRPqM/W34Rl1bqhO/yfX9xhzu87SPJHQHa8pkQ30PH
hawCX0NtC2gev4z60yrhgfoEk6waazULo6XP5PAgfNUp4kVbbKGI4RGDxwg5Jl5SE0KwzOkqo9AZ
MyflvcxXkrot4pPQb0ZhLcvrOtnH5SpJvPPg4UJl0A8G4cooHCjBFRsCGpkzOq+7Ql+lZ/hU8Yfg
I+vOnlGppmShngkoYDoNLpkH81Z+qEWQ3A9wNik6DS3b+VaS4Bv/EkKXTmxIdnXk6tP0fDWWOK5O
5hoq4x32rLCYxSL2Z1FjS9lMkJykcPXzsaxfG3UWBPd6x7MApps8FLlK1GEE2tqjGc2j1wIyEuaI
PQ8XmYwNDorFXB3MsEBo2hcGifKphAeXubD14515X7mie3ZzvH3ORzDOmQ+WWKXbQDddo5gF7+XF
Ve6Nk+rbZ5alsU/kyzBBbz7B2Bxjemvz2cjhGo7pOD+r+0qcpbSlAnAkPYRzaQF53ZgjBbaXug2A
vPVVzxZMNARefAVJ00sBIRcnD7x1aEvYQ7u8oYmtw5aAg1DPVXkBrddMDiGWYPp2VOdBvkwJqWqX
k7FXPGsNx0T305MKsQD2w92t7mwTEEN+MM+LCOHT+KwIC65kkFsKkhi0Xx0Gc4IwO++bu5rJeOjU
8tYygSpnOhi16ZwTW8wOUuLoQDkkiatzHRULPuad5HClenjWmq2gb3I4fLgq12ufTXEXPZkIPMIH
JlUBKiDx4jZUFY6O1YH6keL5xSizRelPkZJkv6wKwFLa1PIn9AuhvyvlRS0+Bv46jR2Il0322dCE
SNmbIhB8ITy3dcVkYQfrgJdCm1kn+XyBBuO0xQNYpnmUOOzyZxNr/Hh9br6q9lEECulium51e56k
CUAEk0Nf6fNlz03x4aZp6beOm11OF2WC5jRMR3TxG3mn6cyhMtXxOMCqr5dyM7+IE2MHTssqdO5N
R8EklJ3r3yeBdN3S/r6sIuoiJhR4dF5z+9NciMpzxWXBlqc+1sMMypMQksAYvum29w0+u77aVf9h
mYOBbpirKYR89/jBphsyKDzEN86UEhbZAy+ykztTeNaNH/r9yOP+TtQojIp0Gbvkv6uFRNJTMyvH
8YjvR+ONEv7qg1MRoGqTfpwtO5fZ1JR90I23UcNr4Gr62ZKKClU1TEwGr5GcRFFoDGvqqSlywzCp
QlZatoRWR7XOPMevmHnqqtdoN8Bd+NVXXfP1la9wVbULBNgCxUg/ivIOJ+aS0QBsFnPZHxXic8oZ
5j+ausxB/9psC8CyVU8DzLU74vTS8ePcwKizMZfMaUrwR6zu2F1PxE3uw37GoALGEPAD+yVOs+zy
FydayXQO2hZzOj34PMcMCO6s9lPkfzfihrEfXhqMd+NToO44+1hCa03HXbCcNlf8mTF9HXAkq+f6
KaDzec7fBNPuXAAdwPp4R8wd/mD8daMwTFuNhSfqm7G+65OtBsaHzNlwYpyV8jtfwTLUmVwOR8mp
Ojt8Arkg02sr3mF9gyGacRTvmOlZB+VLOMRkh1P4sY2/nHFR0ewL26E9bBnSz8evC4lg0D0f8ndu
hhLbozFLHgTNi5jGEY0hzAJvxIjO5nnGOGk4He7OHeczTIvIsz4tRpi2OpnlMZRwIvpCRixfkLLP
Tr4ta3t84Li8C770I2dAuSATE/Xgx7CSt8m7pcxSFYI//gL31ZOUb9TGjS1scpdNwqjpUPYbTgf2
PcFNzqu0XeTGJkkOTX2XR7uidyN2Uh17unkxPDOsTdpmhlOB0CywCRRFBysUgWa3sPVXSiKEipwn
Z20KOePoItwFV9F5kBxyog7Dsyt7k8Vf02+kZpuwpZ43waWfC1RXl3hXV5gA3BrcK9cg6PULfFXk
J2YuRfLIpwNzDqR7nCvm7CQJNoZHKiwC2wo88xeCrdD9WEaEhwurDINVbae/tBPbBvZ28AwEAznd
t0sSLLot4SacpKpo/wcbzJ8f+VVNXelCrrctK52s+/ul8E5Bj0kiVBOyBA5gOkfUeZzO1Af5raHT
rbs0/fkfOIjWtmpwZneD/hNBw7WHX+Gzv4JZBYGKj0ecZdjRqtPLaux8F462U+y604C3Zjmr9uVd
dGe9nqetd7J9nWLJmDhHbiO+3zxvbm2F0zb9x0ozRcsvlsVKOxtfHAYTwYAWpLX1WXaHOMu2lufy
Bij3jfxx/Q5dDW2EepTkxJyezMfo5qdoMflEmPPsmSCNN8FLEc1VN7qWb6Tg39cEN4fxSsihpVy9
t71l9VKYJeMRwysZ4XW5m8YqB9y9SxWfNXcEidmp+yjAzhB6cru7vMrDJidZSdsH9+Xixss5Xe5P
4O96OVcvpyBIuZ8W6fRyMl+LbWkWOFW0Y++mmXgsSORqkud/X/Ob+PP6mlcv5bmUzzIEs/EoHoDA
cQCZ9Z0rUgjuujfsFBXNqVvbescP4yV+Mu9N1Rkkus87s5wr8M/JcP2YuL4+ulxhEUaPN5b305uo
GrATiXbCCOh6lNdZQ5aXejy9iSHmjv388lm90gq3fLHElZLw+Flbc/WeN/MU2IqDAjlknoSVYoMK
bWEspeW/V/RjLcbAxYArLWsmia9/fxu17A8ditkRdFZzDYLobKS6u4kBcIG5sc4//n29bzZI0wP6
83pX3+JYaaXcZFxvcsMhTymFFuYDWGp3F/1NHZke9p/mQ7pUbXSTlceri7W248dwjuHsctaHpO8y
F9PdkpSwszsaT4lrUR6/CQDLQFb1rGtuPLZvE6LrRV99zBdso8QwZtHtsBtd0QkyJnQ41anboTug
ZzLn0dtlqW1K1jvs4T2GfF5y7CJWtcNFc0+FhxJN3EAFvbHPyD8VW3/ez6vqVhQZUA4lS9MSV/d4
41NnSlkbUKxPWWWJDQxsY3SWY1wuOV3nDv/Z/vrnGq7Akry0Mv+csobJX1Hq1yot665f5M2vFsmN
RlToO4mHt3xK8Zj9YYNBn6xZMkJvBuRX5XUta1pzjrhu/Ty1L5VnHfEP1MajVa1b65SQ1ThUaCI6
khg3hXismBhn4aL08mQvJo+MSebqwARsVag0yeMmS9dVv1CNO78jOAUvO0UA8+hq0J2tJs7NwvWT
x6x6SFD11eZKDJZysPQLt7is1LPNfMJyE4QN40YdDoVMKmk7lzpobKCYJ6RmfvQlipSGuqNnH+pw
nkXRIpiw1coNy4WF5avSrItiaYybUTqOuJMBvgY6AJ/bfxadx8SJv0uRV5YbS1saUNfq7CQNXyPt
bH1WwUuMY1VZeFfgxAg7JgJyJ6pyW/sebNqitUG1O+KZoa+4F2spY7ueO9rgdsUvEiFSjSiInkTZ
Y9x6/E0NKp5BHXMlwo0h5y9l1H97UnFC3cEPmVA0oj3A685bM4cq7RONyp9JJ/ALWVznKNEyx7e2
58vSL+fpVwtXZwb+4EGTAjK+RPYZQyD8zUh6haEGyQt6NP8QKrDsBZ9xPv0zyIcmqe3g+dld1PKH
M8N3hEP9hnvKQ2N8KBn5eOJ+7HESxX0WMNpHBUnvMIeUMTBhzzaqfGeSo56qeA10O2E4CImjnp+7
yitf1Cf8J5rSkYw7bCXPutfHn01C8MPjqKzr6CsEARARZ90jd1M6MBpgvYJDohtHrwvKbZDu2YUy
vKCLOPmqwk3A9AfPQWh5+wxK6S+5XjB0jbS3IXZFolljA5NBjGEgtFUJwFHwJOkMh6j6UZGrqB9K
8SMRXvryLWeQEWzki6cl3pi/R5Un6U96ZZPRTLRAtxZpmCJj1fqPIWR6JNaVlOBY4SnCUT/PZfBl
lX+jjx8zdXl+ujXU+6bzmnZEsjVELPWYPCL9+fvYkK0kTcq0FY/qlnlENic1JMoQQE9HrWfwl9kO
kbx7CT0wNgxLGrw1YBKISzVEyvaS8/KjS98iFPKwTlmFn9kuAvj1Uaku5NwjHAaNwRSgEyNjXbbW
LNgRkYxbwuWu2ZryWmOS4UhzpBz1qT1pi7On7ITHrPZgV2fq0bps0uJeUZ+N5iFTPjPxzi9PYuZe
skUrOkwpoDNCYgBJa1Cc9CsGb+mr1NtZuMlfwf6AVhGoCnuTzIkloxjixaW5/sF7WBHsTaf00D9Q
V4MsirdGDN/mi1e31rryACeRsjo3BUYpJKfCGcZ4GgcSjExx6oFu0D9NvqFpj3+J0xiHf5/O3yhR
/31trBAhDetwEa6qgXKQG3k0UnYfCbb0nNheI4H8NlF6xuETZmGf8ZQYwGiryUtk9DEpmmtoChuR
wauhASIe8nIm6l5EQlYzkzUP1PDfi/xdJF3XlZOlmISUB6vsa2eKIhr9ogB4OZIpHYK6Ci4i5Ogr
R5n7pnyo4jLXjxcUKd2cPOzkTcRZKXAiHCPUx+KUMrrcRE/ytvnKT+LoIL/O77pj1c/Mt8B6xvU/
fFHf8NzGssvKmEyVwLoQUBG2z6stIll7MuUQeONrR8OaxWwXZvVcVRk5epshNHANOsH5i4a1pJwk
iv2dtG3u08VlV92Z6/RVfB8vr9gul2AO1ny42RGK04H//e4oqGDQw0DFvzoUwzqXLtE5lI7dCmDT
f2XaakjojsneXhvwEaulgXA1EZdS40HULiXYYsOTFkGqOu86+aXu15KxCAOvDLaDtBoyLwyPHFuE
ecce+dxPzZqBbdFhrDT5SAUkJONA8QE2u443DB5I9rZSPOC0aEaUd6w9tJiAseXGH5K+yhN8E4aN
HACC3/vJe4JIlhGidXb0e+sgACUTDTWxTOfg46GyDKL1xbgPiLxu12Hu6cYilT0sh2LYoB8ZiWKD
J/G6+UsjPET1lgjixPrQg3Wfz8E4TOAPmuF1r51EiN/B+oIWCeuHWe34J9+V98Kh2PF/JS7KG63Y
N7OQ6UMyIOspIime1rdYYlMa67CpJPFIJFm3YizeP4tf6tdIHnBFs7zpAwbAczEEEjaXJVwZdtsJ
Ua8/8g0UAh/+k1uu8nYHvxuQqPyoxy1izgwoOpx3A3Mgl81I4fj+snJoHki/LZh4IA5u+AjhjjnK
8CzWK+FVe1U8Es0XybPKAQsoYQ7UaKsL3SjZSLA7ifwt99EesJ8yony/1WHI1+aA/30rDChdqiyS
E3BVPCetKTb6ZRDpMC4nOXs08CPHX1gAaG7t5vm87JbSQ/5aAPk16+DitA/R7V70p8YLVtv/LuKq
TDalIChykUUAHHop7d7M70+ha9gM1jwfXhLLWN8CHrTpp11/iwRTTz4UCoq0a/5QJvlpJuY1VzU8
MZ0XqD6yl6jnWLdlb3T1L9yeGBWhNoXc6KXNSn2U6fhway/cGMvP2MWqq7gvH8QIeLQ7w7i3k1/N
iwTjkvhkkw7S1fQZzB1glWw/vMcrCB5HWB9xsjCwpeqe0rdwoTzk0Uo1me/ZfKuBOMeLAG5V//Lv
jfnHXgTRLVizzkSBzYfb8QfOMkRGkAkyptDBJF1cijE2mRzpMugvFvn4vjcCAjsoGrG0RbSQkrjq
XHqQEPbDW5rZb6yo6bXDn29KzkILSPj134sJGD00PunEoA8mLRqab7tpIbTgbNJqXnJ2cWUY8Vol
UcdLmufYh/uuMIMAMZHIK6ix0cMuvDngCvvv2/QTPo4wR57CAqGX4wz798p6RRXFMGC2fJnynBu0
lOEWW48GeSJ8WqgzHiYYhAAxX568wFtHZGDLyA/a/RYWnRG4OBuwM/7Op1Bts3OV4BA75Mc3i38v
9acn+udStata5KL6FqrCYRoi4O0VTnr8Gu9XHYeYDUNwMC0cs22cF1JcgGa6sNJpOutl5sLVu2nj
/8NGMuWHTxbX/OfbyaaeldHUzpgZKXuCDoq1iJAm2Vz85cROZVAbnN2KgEUX0c9YItOZK5XbaHh4
3fLG+uG2WBMHBJqqjlbAuK5AfNMnJ63l3RoO2kfZAzO5lTlPmWNj55atAkdnqD7DKWDUZxhRNJeT
4kyuzbfK8B9Qxr8XcvWSl0Z2GSsxEI9QsnFNSOvFoLmkSkoLGTTdVsTtKHvIti0s6Oc3b8P3B/L3
1a+qxYSuX2sLYcJyuvNXWG2Vaqn4D1qxJ7Y0njMdV/G2oQ+8l002uGqZXU7x2csRFmAUcONV/XEx
07QN63FJ579/f1VdEasXSYtEoDXMbuhn8cvBGEG1maoGDmclUKDNHhh646M2zPq3CfkVPm+sYrrK
3zs+t+SPVVzNvkqtyuCns4qJPpxDedqh5satsXnrP9M9HTWgc6jP6G7ZptEMLKkAwtdbB88PM8+/
l3GFBGd9nI1BEdOeeVHwXCXLCLPo2rHoX+xwrn7i62Ily4biFvDdFp9uLeAHxOzvBVy9mEKfNVat
p9PTwP9DcusonciS3XnN+CTdVIwD/Xl3J4crCBb2qJKXird55Xtk2IYT0FE7eDu3a1BifFEtZ+LP
/PtR/abF/utRXb29ipo0sdDmIsNZ/xAvUfpcchv2XYG/DjmmRP8hnaoeJfARzDVGl1R02eNjzxnO
RwXoh/FBZ4DRONB2ZzmDvutSMnDfMjqeWnkYsHfJyDIaNyTEaM06Me+C8mgSnZCRjKrdJ80+zmfJ
L/IJ8VS84JqEKGwGQXft7yP0bqYtrKIPEMTBa4fVpV/GtIEkfqU7nZZ1O030wlkyPir9Euv8ylwh
1ytlpyV+RzgNFOMAD4O2vESrbITVvojy05h6ZbjOFc/K78VgR1oUhtUGyuqGf8fVKNxXAXjH7Rm8
PD3uf93rK9Q3E5MsLcVkutcxJhYLP3hOcYfgZ55CaUf4XrSCdgBHE5KrPX5J4bY256b6mPmeScSX
79yqSn/osqcX1CBOWVPgeV2TpocySPK4BCuMl+wVRe3k0ZTzPBcY87qW/jzqU6oa7PIbr93vFvr7
rfi/C19VolneDmcpVgBLt/IF+pE3dG8t2CWaHhSD+H9t1CViQWjMJ/+8j994F0R32jK1k6l6t4Y0
yrQh/Ws5V8VIV2fDJY708ejroEaM7ypb1dc00e3kTXQIMOACUQFCRsQ3Uxa+QoxEKZMmLLKdcJuw
Tqo3yWfyaSErbFY9BnIa3YyLsC9wx7t/f7PyDyMuHhsHrwz3WpFk/eqjHerJtjJtmO/kj72OCy/5
WGR5WU6duyTKqPyIiV0GlQStChm2zyjwG3xprPtzLjkCfHKCtYQn8CW+aFpUjLEzqGOFXR3TF+G5
R8IH9ZDP7JW5fZC/iPpC91dSco9FF65VyiHYFAuL8hoFJYke+gKxBJKHhnpkZt5PcqYT4Kkj17ge
2Ml972lfGg34YKMQlXTsO1bIR4tFuDcWGLV0/Txb1Qv0sOb5pO/DRb8Vn9JukeFZVH+Z93DKZMWB
ooeDzgC7gMSS8gPDyIXoXhwYdsJbfJ5XCgN0WIHwCsT71pjBGx4iz0BoMIM2gAUP7MJVt6vgFaRP
w13nQrRL5vGaxWrYXuDO4mTPEKxySJcIXkhCg7mlEi7xIhLmFRKB3i4NyBMMTbV+k9R7/nF6XoTU
e3fneBJAttRe2+xBISAAsad4fsM7A4bdSNBT6WjnhdhRnUDKtTISoled6VzY4A8TltI6cYbaiziD
U3uADdzcZ8CaH2TolJiEoXdamuPcij1VWUAvw0c4J+88QHLRwyx04SaZv40vs9YFddJjezjj84yx
R+yYEVyM7lPG0Ac72kEvlmhPhQhn1Q8FP7V+Y4b7vPc60OrRfCw0Gy/6T3WcFdUe+vqN13ba3r59
ZMQpY2Zq6viHXh3HBKn7lYkzwtEKZ/7WeC7uxO35AG97OHMMgsv7Tps5+bEkUYnzmF17XiylDRr1
WYqQnUHELRBN+/G7/2NJVwe0JWjQdFSWJJGXIdzX5xdNIZUJgGhEzYocXkC150TotItoZtKdz6Li
Th+XF+UryvE0hw9ODhVK3WRlHfUNlmd+vscbWq+9tkppBdwMQc+e1EoIPMrMOO9E86FVEzfjvZUv
eHPMemM+OZYHrj4yaaHdcv2jsby1Z/y80wOEWbqKoO0byU3pKhGHP9oGa5EuhakYkmEMmfOKLKZd
YHf7/4cFx7Rrfn/g/3fNqzKQly9uq8iaWhXqB0ykcWNcGutqOugui+qZIJf+Huq/jUIFNPUuvDEW
/B0U+W0BmLLQL4kYYf02i/mjFU+6czEOQkk+07591j4Mst8YZSDmeiE4uWGkzLsHgov5EaeODifJ
y5JZzJ49eMpafCi3bG/HwBMeQDkPjOtXxmMJNds65CtjVW5IcFnglLOzluqiWeJtAyTtxKtufVFm
JrmT4lND5LoEzDhvijnc5GSvM4y7Zav0A4HRkmSit9Sp0yfR6gpxELsxDoYYgEUFG5xCdfI5PwtK
FdRkeK7zSLUZaU1pJBP+d+Ozvnn1q6PckHNFE4wLEMMHhpom5gEPzUMIrzB87L8kO4br9hzN85uh
Y98kVZgQ//Wzrw7tKgqbqEoZEVQwYScD6Q6ygLY3k3nD2YS6zz/49SseeR2GyOKUJqxNWu/YScp+
kjl3scL8aY12RI4nQ/ffeutS2INByuas6R9rTXQifRsYrz4ygYu+Q6DRYlLc9i/N+NktxOO/d8gf
G5Y/HqQ5dXd/vK/92RfzuOdW6lsBijvnN4xfXM5m/lzZqVNZvGAz92ccD+V9cBMt+m0Odf29UG2Q
HcSNRfh/VVe0fnO2cp87ytjwi+Gnr7mJybxv0smcvXqBd4QGqz/4VfLtoKT6ZRzTp3GXf8Fcf2FS
SyKdv672NDGVfYFubaxitpbuV21ubo38vyV9/X76iqzD2VBl4tqvnr7fVdUliBqwZYYWg82Q2VzU
d/V9aaNKtBuMtqDzhpgfQm7ldul4lUwWvP9+YupPJT1gzP+s4npMNSphbQYVn17lFMv80/R611qQ
ead9Ge0sfC7QP29qNPHhqpWOerCULh5V0+jbOaTKj+YDGpCMHyQglgOH224weyhnasZwj41EhJ1u
bHX8VvzHINgkuqcxZn+4/Sn9COX8+TOuYAOAW2kMpwcfLoOdOsw0UHmGPevggI/DXN9jDgnaSlyH
q7toXBF9bvFw2Pz7Zv7YHwGPE1pDdaAz1Pr79dfzIOs7n3FqeJnrZPba+gNzGf+Xiksrg87yAcfB
6qijApuJn74rHS6PxiOJmg7mwLcUjj8A9uwufyzmqjQomlARo5L36zwu2mqhpk9bSHOzbAXn5ZN3
WwV8nGHY0iJXsPCWZG5ugTbdaJR+PLf/XMbVJ9l1ZpX0CsuQX3tq8SlsiSVMnbJl2Bw5WOseTNIU
b2CePzCi/v75V72qIkhSLo1cN90MgsMYxptqBU1jdHSBM30LqP4Rw/vzd16dYV0ayGWq8Oz7fN8Z
c8XNyIKjgO+dUGJyU540hjYRZPx/v3M3r3t1epVJJJaXC9ct4SVclozupDmX3jNlBk9IwW1wEW5O
7UP5dOPKP5XDCnIwmYTjCaS/2uw7pbDCYZoI0XNaPTkNRwSunYYQoI0JaXE1+YTaNLBNcyV1S9TT
N3O2f4Lp/lzB1VcfJEwNtLGf6gbGoLK6Ci53kvGhFoQPbg1xM+p7yTo0EIg0ZGjdNuLVV49mtRKG
pYyVFqGRCiY1ve0XTqbtL+0+xt4h6LO5SJmBiPXWpm/8BG8SdUkS62RhScnz9w4hyJxbRVnB8yIi
ttwhyOweZKJhD6niWE/JwW8dE9cfKbNm2jsZ2g01Vza4Sr0u3GaHzq46tP5JoFHSPXwBtE11zKSF
MHsHEMQBU5bmwqtwAAlKRjcZ7rNPPKHPAY+HqtGrpKOpPkgNuSCw3u9UdSkaFyButyS0AEGV7Bay
O2hb7H4udHcAOU/6DiVL8J57NToa5in/foV+EBNa0tRLMdkBg5d+b+t/1AuZbNZYt9TjMYjJ8o5P
4zyz1nXoiFP5Q86VcZLUh5E/UlzGYM4A8ZdJiXqPnZStnOMZUZ+Aji1UCsHaUB9CNW8XlcUuB6uv
nN164dTpY7quL1Q4C1PCL5KM6w2+MKU8KrseuIlkP6yGPzRmtE5P0i98/fv+GYQl2pkHfEmDnfGM
6tmJ7y/vYbUm30INfo3pwUIihYUP7aoHllB8NQ3sqEW1GZgFtUjNne5kYeWA5gypl+QKuFB2M+uu
+GW9JJJz88T66Qchi4QmohE6av7m0P/xANok8NVh4BsmmT69HC6tJ8KC7ODV7Zr4ro9ezBCYUnut
rbsqhxIJH5JcHVsxcI1IpVnZfybZNlAn7dhllaCNtBs0wLfOkOmruL7tf67yai9vzolRxCarVD1e
DthICSE789QVYwhqWP6tu3GyCXONYCVB5bNH5UaZ9CPc9+cKrr5bRS6r/ByP7O5uK6zwwZRFOKqb
dFzzoiIdaRfEgI5zJhb6QlPdwFiUyzYHBlCaOcKNErf36CNw1f+k4P5zXVe7P3YRZT5GrMtPUWbA
ZnNxx192u2DVXhDn0M5g/MEeDFL0i6RJAy3hTa7KdIJfPx0DcS1Vt4KTgnFV9VRnqxD0jjUEk8OW
+oXA381q4i92goNE0sYhMJgH6enWJFH76QAyLJRndIwGBlRXFxaLauyrjMDoJPPy1DYNuzTtSPbg
RzYUf8HunM0k8oyYVHduhp5TWCjKAlWmXsyGlw6I9hMVETHXEr4+SecoPEDMSWJbfJFeuw8YLPpe
e0Wvuenw2MceGci+xVBZXaZAWNiuv1tLBJsYpJkm6Aci0pUWfqWdg3gxtW8l1/w+G67vM3FIBqlI
/FpGp3+fHfLZiHPf4LQzWiDFo+x0D6FLKVmoS7ldJsTTeOq48wMPUyu4Uq4Y7v+9Xf+0AmSGuglo
K+O4dQ2AtTV0QWUoJb5DAWNHyn0TceQM0NWdcG+UtxPZbAl5k5Dx1a3D86dS8q/LX1W0qV+Yg2QR
zRdG02BHaGaondgH5pnX3SkZ2kNofenq1vj8p64WrxC8jAhlVqBLXpUZo3K+NIhkJHokcmMg6c6N
Z9nOFtK6nTHcn9VfioY54cWrbsYV/YQR/HVt+e+HfpaLPjYnKl+FJwI2ktZM6p4uww5mVwAZgspW
xibTbl7JKuSm47KDsQ+kDYA8TElh+YH5Fwhz5ybpCc+Kh9dgvyqQ3lEWmlNxqCswJpDrsn2avg2F
QwxdrblRpco/7OB//YyrTzXqy6bNu1g6+jh0fpEZ0360mMSwVcyF46RZt47iy7jIXtsFmval8Io6
EBM3UNRgnkg2QO/NBkn6QWUCfYMvCuY5b7R2/UFpuiHIcTxIR2BRTCBEY56JJAbZeOtZ2kSONvE/
QuJJJMiFLaV02/ExIzRIDJex4DEvLCCnQddI1wbvJGNHtX4tEtWxqvsGx6DhU8HEISznkQzJ4b1F
I9zchcyzCeyTSIiEReMvEAsW5/mgb6bJg/g4KHe6bJvZPs5+RZdlbhBnPJcbrDImO06V/BVrpS+y
PRlRC9PGczmGzqfM5FX5RrrMY6/YkKQN2FB3Iw6h1qx0jMa5SK60PA92iaumsrOQLcU7o3xFXpMT
HxgNmyQ9dARSLorsvU0+FHNDsp+IPZm+DUkMgdiFzxv2Hq12H5cb8fxMdVVulGDZDJ9SsrZMRwiW
db+w9KceRB+7GNB6xUtpuiIHSlMeLiPDQy+W9jPjJXq6sSv9cP7gi4S1E2Y+Bk65V5+nnJVyKEQZ
bFc23XpFlDzCR8wmcI/B8gzj5HvuijuIQJr/vvJ/MXYey41jyxb9IkTAmylh6EWK8pogpJIKjvAe
X/8Wqge3ilKIb1IRt+t2k4Q5J0/m3mur31TznH4onLBpoQ68nD4acqhoRavOcrTOCV+gfgDfsokR
hjPasPOCBSq9fFjon+ELIptyRrT4uKSVZhGXdwac7bNtjO4U7cvJy5PdOfBwKRR/MBOlRoq6fuvr
sEh3EiTRdiUXCDSu1FZ/2kwXu4rBFoqyatY4fqkACVkQmbX0tOxuxTP03Moe/HfLf4iJs46rheVx
stD3FizynpnySOYuU7FGstVM84JZzxYTtdnv2/o1DENGjFhcLa/oIUQ74oRczc2RwBP3cn4OyY3J
FqBPsTGTnh1+5glRwoz46AosfGkhoZbcKG9htOrpOtPShI/LKDxvtkHslb1XttuyGxZKd9Bp1Yka
XadHXfTpg793xa7SnuAHMDefW58fw1vfLknGWfZP2r0vbcRl+RTL3tSRdvVgqU8pxffY6p6qb1j1
IuteymHz3sev14oU45sixYKkjb1Fmj3kl6NORWzyvj93w4nsdC1wWWeEX0wsKbMRG8fWJsFY4vfN
Smw8mSnisYU8BvAtQ1yy4LAQNAfzozDo83rWm6YTPGxgz/gNiZHOgirbNVwKfMvmC2GUieSBQ0G1
QBzGw/jhK67YzpbmkqeR7MRncQevR4gIjyKV53zsEiZS51+BfjBbTqLc41MruZn/aUY6bPOtksA8
WHdowH075ChcYtsVVhqLSe5VwUbJToqyCK6+zV+OJCzF6NYtwDwmvdxLMFcW5lIt+LkMnVFxteCx
Mt865aRYe5kTs38srE007QPISBWgGZN4tqhV4JC/+/ozXQh1iTm6Aj4mQlz257gtQovro+HfamK/
neAjpUeNFdcC8RFIDFapUktMvt2rKkLJYkKHe84clhWLSUreAPkItjGXFRMJ5VuDlgr506kjucM+
XcMWYRP1+9CuZ3yErNpwoI09NDE6TNl0H4KhIEBD+Zy1DxMS/PFFCZ6TYYv03dYVOxxdco3mbv1q
IpRBszu6zeojzWixWvfVPkK9wnYRvk2nP3X8mL0U/bRQq+dKhUGikD3FpiDDV+S/ETDudbp0Ofhb
3jSQwei2GUyGnhQsOE4Km+CVNDuT4tTrhl2hruI+3AzxQSifQn9r+TtzJN+UGaUt3DKBeUAKfqer
b0XDMEZ2m/ykwpqKVlhYNBmtybERPvv2iCx+utOAg98K1CFrVXbhbIcuY/NKxxqiMgJ2FCKjm0Ms
8T279c9L8NfhzZ+nxSJcVwJ9oRkXXfRcVxMxMBueFndwmvq+g4OLl29OuORlyY4G2JCHeXLUaVea
F/Jcs/yzcs4fbVgGQjGOH1/3HT9vCuIv5ZMRPgS1d74HChU58wwHKMNN8Q74k2UKySXgMaJX73wQ
Ao/yKl52Dz379pUL8WUXvPg2F4Vi5cutJsSTfBpwAhDutUPR5ArZCj0ARrGNKC90jgh2vGeC//NH
y3+GBF+uBFPK2QzLPnIJyMitqhD9TJFnbXhxwFaX3uAzI2fYVn5Zz7O8dOpolphYhyjr0BAingB9
FqBtYpBMHhwE7nB3Vt/n/xHEcMfZFxLMUIwSdEbrU8rGREyHd16LdnPE6hfzlp1vtGYRQmnS6GSp
82I2fg5d4ybKs9QSNRc8teYux2IjFZ5Cutb5NQ7ep3THfE23bJ8s3uhOz1wBbNp7cVSj/QiOTtlU
YMb1R5+npmtW5+QtUG+VYq4l9rGxTPoDu7oCEk9ENZYCZysqMKdvZrtrLRHUheKI7a5zZEqgMPUI
P3WHUVqwEFX8qTqVvgzxyBt0Kdp3iVC/ABpgrt6LYGZx58myCl97SVsQv5+Mv46atPiwZusFlj7Z
ad+CbUuCXOC1S4uBWue2wdaYXvsRIZpdTKSeMdjQed3Lg+bf4JkEQUfA3YcC6yncy+2wqlJMy6Ct
s+pYFMVNEkChKA5l475pCX5z673iL9uGwDSlXTQJeheF6Sfznnk9/BTJRSvBhHcd8/5umVWI3ku4
Wr8kMkJgvZ1xA5Po1o+fFZIXvaK/2bNlZ3coBjRK2PUo4H3LnKK33vLqeW4oWdVbr59EZ5OUTmaX
nYdVroXFeV6JkZN4/Tv0BZ6GysuRfS6aB1pQizkIRaY/6oXTEv+IKDrxSVoSIkcBwJ5FKwLw5Hir
y66V22rp1tk+CZfRh3jf3AyEJwcuwXM2bj5rcDtXcjv5uVhqjky+VrIZz8741Bsb1P2e+AuNi529
IidPF1S8Jeo/R1iH/s4SV/iWcAKPtnBH3vSfgIHuJCxn/le/6F7qA4kZ+NlmPToF83IQZocK4iJm
23ZsIdkct11vU+ovf34fv44+5qXgr9fxYikQ8kGqlJbXcQYlUJa+9A/dqoLcMDHnWV6btHwdukp0
fsjSpYS0LJGF+N8jqjC0emtppUJXIErvKhRXCkhIjZDrh/O4bcx10p4SghSsh0E8ElRaszFJTKmR
X9pN6cL26ss1lDIZcEno1v5BMQtbrm57sjxE4e1MsKn/n1moWF5rLZrfVBuwVk3J4kfw52UHus7D
0UozUeFa9a4ovlask8wEIIiLCGPCEbPRZ1/e4OdQWcTb4FZpNlm7wVtL4JDZP5S6V2IWzp59CiSg
ltleBS+daLfYc7Xmth/fEg077SJPlrG+nqxXyjoD2FuMmXncNMVmlDx4M5DUZA8YG7BHMkBPEEf6
PlxPxH71p3PpNQnlAyLUzdRlkBQ3GQFi9WeQeWFAtrhTfrS4pkt7rDaMOzSCJzDZh7swfh6MfFnO
lk51FzW3BZ0xg5mjsklpo0s3vK2z3ZRm1RRdeQi/1r1cUJ19WSXKCX/E5dmoFQu9jYJYZWMOj3G4
rHx2PoVz0uTob8I7VPum4WR61Kit2ieFcj+GbwvJI9wGpz9nuFDswWRuLPVQ4Mimj4q6q3KxIuI6
wgSyrGz1nd5qPIH2JGECb/BGx9b/bJLzwf8t2ePNI1YbyN/cc49Xze2I4iE3HPk2L1azHiagIWqb
h5lJFKDhQbeVc65uTs2jZguDPYxXXxbV+Fo04LVF+IGcB3D+lxZaO6h5WPYqElrCZBpv9N18y/h3
IUZr+RRCYnOwx2oUfqFryRg2ZxnjtFSWzTsnyuqFtPn2tjSeaHrZmmvQ8wq6TZA+pKmnPcQnEVej
iPbRdIxb6A9IR2SbcMvjzyvMV4MpN5d8KnhYBn3AL2Isrc9V6axk869IaDAJGyV9NTAARXs211J/
AvvIkm3HcEvDGJz6Uz56xrTK01cZxLrDSQyVQH2oIMvj0oG7zEm5w2q6+Pl7fp0vzd9TsxSZ5o5l
fNFYSGpDz5rpE99TtLt1JAGkENQHn0l0qK2RrRcgBiIGZ60XHBkMv4rdcRg3lLB1csBMJiFsm11W
DyRTTba/yB2SdbE/OuXh+ghZ/3JUlBgs0Ymal+7Z/XBRyyq9VNfRlMknoQSyuGjJMlhqHotHWKz7
+DGHCgT7S1AOarv38x2tI1W5E94Zpsf3innfmffCU75MbPkO1hQpVZRYfpt6U3Jvmo/8TKIuJo7f
PE/kA+WbWbepe2azUDubUBgD8oBzjo+T7HUwZofbsTmKUm6fxWdfpWp8D+NfqXk/qU8W6tuas5+K
eJA4lOrusVXhAXi+eKXBYn1T1FJaawYNfktmXnpxRUxhzPRcSORTYazZHSjr6RCat0hZ05nrQkZw
62aq6cmtG5JaYyCoJ50Do6V6FzAsXBnu6HX5skdM8z6WDwRfp2DFtCWHJcuOBK9T3gzAxDaVFOI3
ZauoTGyil4nuwDQBMO5XbbE7C/RkwFUReLPE8BHO44MSJCyFZ810zgn8RdbOXa7DrHDCiXGLWsyO
jPvz7HnYwcSiu+Krb5U12sV5KYfpnE8eaEuxWaFFcRRwjaiSCu1Ia66PIOJGstPRVpmYvWm4AsP+
NkfgammWE7aUQHNrSb0xwuOQXVGwaN+caVDgEbkFGlfhaDP//V/zQKHwlbzwueCieaOqzzgAZwRJ
yUwcBglRPzkCGpTWIpMVeJe6+GwpD2UD2cK8LSDEJdu8BDsv1na6NCpb7/e0OV70hf8rfBRZ4zis
fza8SZLd3TBkJxex887BnQS89kz/MIfdAYiafAXFkDjR7rr8FJcPffc4Dc/6teSQP8PNi2PLPz/2
Yp7QDaVcp3L839nRFA/sUqO60epVmrBOaNmiIQIPw7wG+SDO1iTvpCjwzk4mL1V/oX1KvauXbgul
Aggpd089qs1NxY8wgKPuFWQunITPy/bKqvanZfTle89hfTMUEEbU/Nb8dZM06VzFY3XmJm00r1S8
etrAIGFxG1/HNy49EgwcWwhEjaOsLE0QJbVxDO/AxzyWtSueTwLYNwEkZVG7Zvrelju5pg4vXPJl
TB7SKoN7knDKAd2zL+sHK/IA+ABZhG1Uco666WlRMvcRpx1DkSlxJc2Z2wJZf9tpTz6U8SQu2ISX
Ga0Gc2dkJx9icRc/JojVFbI+YhQZWUg98PNy/7WhzwKKFkUmYAWqu/pnmPLXhUnjqqhyuZwLX+R0
u6K9y5VlALNbUkmFzm5N8CmclzT3bBwA8NFUJdUK97VhPZ+1F6Wx7NA6ajzmZ8w1ptPnz4JjXWm4
WnP1fXn3TNJ+5zeML3u5pgmZWo9t0M9P3ehqKpqNdUoj0mbSkGYJoCvEDflzEzw2wbbM38/W5pzu
Snkvw4Wm17Ru1J1scXlhB6o2vBHUlckSoY9CR0e6waJekA6A59zDTChyOkHhVdC42eopyjdT39cl
ePEtaWnwoqEv7dDFEaA3IZlA9NEwIl0Q8g47aykXJwEgXEmjCu2MWe5y6D8OuT4B+UROIblSfeRU
MbmdwhEzWgzTm16qXhj/RtDGRCnep+KND234vhiYSysTKxhS3pUvvIjhTZNQ9lzryH/Xk+GVkBA0
iNi1qbL+fTWkLq7lUZHniwu5h2AWnxTzJVTvJtwOHZFdG/CV+Aeb8jgwlRCWeboTcrv6zOEiZJtx
xZW98lB+t6T+/ZUuVhkhbIO6O0vzVzrLxDeyMSEgpzQH0T4XdxjG5iHQk74Twfu5dLjhmbCkRhV7
2saIXW7Yz19J+TK3mN8TA0qYzPKhmX8M73+9J2aKr3BIEvVE+l+BnKF5D/o3NT+C+380DiCR9mcH
Y8gCCiZlg6ntZGNdk8tWPWL5LudRt+kvTInOJdFOS+uYXKOnqN9cNDT+sEHmSAxGEBdLnJHE5ynO
QuVUCN7cMjeWhvwo1Bv8FA45ffNKNb0TZXMLpct6aHlC3WjF5ownIFzTQofidH82N5EBmR5KjBdP
j2i/Moi+y5bDJrNFrfEkNmjjTST6uyo8UJnX5EJftXm84bB1GNabpqx9wcwHep7kckefdvZO0qu3
0/NNeTvzCtgSoc+wgAZeuP/57v6RPVwsMMyoUYVIpkgz7lJNX/RBkKT6ef5UEZAHxS259vIyq1cC
L6axULR1l6+BtBbdTQMXqX5KMpjTD2l4p+AGmoeIY8SBCubk5wx30EKb6gODUDktfY1Xf8pJUjhK
zUJMOMQ41T2BGb2L5BbiyoLNogbOZbkaoiICDQSGjqcOdoajmfZQPSqc8D2zeEaP5p+JhlTfztNG
Hz+gK/kkw81CGZA+Yk0bpbmTzF3EWhVuoPQAnf75QmnfVJcma8EsP6PIRNLw72LhF5bWZ1qinPD7
LFoO/B9luiHwVXal94zAEvWVCGxLeOrb9WDcAY3KOEqpn9hAtJWKQlyNthrWLkJh53QjUvI+Vagr
pPSOxgIK7eiGMd3AG9/FOGOse6oI0fil74CI+hSQG0Pf5EQVOzIWReasgadI4ioAtGQVr5yWf/6x
3xUNKHQMBZmdMqfgXKyMRWMVhSLGCrPK3p0QTSj6a8WUQNWP8cT02SOwQIWvxtpobGhlTttmzhvA
g3qIk0OVswDcwTeU4y1H9dpwy+7OejAP+rOMKXuyaShgx276B/+5fKnvcLESVJBYnEFuzpq0GBg0
hyopIsDKn8B0Ju2xZERAeAwtyyfxHXvCTBS3q11Zo5VmBJOuU4IH44J/+POV+KpFmPfdv67ExYJc
SnUvZzJXYtzkRHrsatfgIzOCZxYyOBW09uafI8Hg0plOYGgzmAwQDQdQwrg3C5OZOUPMK3XBV3HN
xde6WPICCcrFqPO1MFzd+ptpzcGPl9RykacuENfxIiLjOi9xOAtXyn79m5qENYojss4pWVUuu2Am
lo1zlfDZYUDgyq7XtjmgN4u4NzcsX2R9HldygYgZ4ajEdFLa+82G+62TrQ3h2HjNtIn5wrsZkdB6
q8YfcbDDf1ilt538Xp7Jko5emqpxu3YAuIj6EZyu4QjSMuhMWxU2OOgTkUzIpZnuJ1Ikcrf9ndTb
EuaIO3a/x+igFQ/a0Dql+K4EK/KmxoEwZHOX+tsiukL9+a67YSqWCd7TtFB5XtbXwhAGnREH86vi
Sy/S3LZq3Rl/wr4duKa/YuAYjZ56b8ZOgeUSamDglgaJzPQI8gXwkQLkvU/KCa3gqVtdnfXMT+jl
Cv/3F7zQQ3a+EemV7891rmhPDsy5fjVr7Xon+cjc+NY0Furp57dmXgt/+si5r/VXyXAGBFBNgTCP
eIIVZkH3jwF1ea2E/8ramd+Cv679haBxHOom0lI2/kQCIrCQZt/GbYeAAg3Q+ny+r+5Cj4DWV5KE
SZn1Us+KsR7iKoWEziy2Gl1RAd29B/lYBqQbL6TmJlWdwSeIp0aqR+GKZdFV3jIQiesJTzGJRW3s
VHeBazAVwC5tecAKJOWpMnZxvFUULPwx4igyfWmedEq/yK/B1r8q2/jVlAd0ShVZVbTL98/yU0ZC
wnxDNwhJIApKi/v2M1n2c7atO2LOOFxTtcnfdJt4wGnPMpdm4H75lGeN0IlWYsqnCnmAU5jYKonH
W86KIJLF7pGtKOoyERaT7/Y78CchFIfAURbMUThHjI9Yw/8flsvvVqK/v9XFo630lVFLvkUPbJU8
muzGhrIeD62je/IK/PY12NFXbd985f+6ChfPdVEbstKkXHksnkghFjA35UX9NquLfcdfKckKYRbe
78k9U1ourj3v39/5vz7/4nnPsyobhZD3inHoqqZpzdRYeqX37FIUzMR00fbffn6Vv91p1FmOoksW
srdLxopZ5mmqRtz5zpN/k2bghjYNZTzNoDzQGtlRZsPyttByX6m4vi3r//7k+e7/tYqYUT3JSmrI
f/qxc0FMXSFVd35/r+ZvjJCRS980FCXoetmFoYqTRUPlFz1lsgo/gQ6t7qiWpxr7QD4a/QpqYbuu
+o1f3uUyLqq8uUmIvqbIgHNE+BQSu+4RxYgur/LoECHZv7YWf1tXaTODQkYbqmmXTdusQ5eulxpz
d8DYxS9ojz0APuxeGu7chb8pNwxq+EWEAsDMkteEY4cYshAkgaZqmAK9qs1LMmws5RAD+b8vHQsy
QHSsHsm3R7ZDkKjri15EUsBusotF5uLbhAB+jOOlfBPu6t+MSwA4oDcmRuihJEnqaeSwP+P4S5Am
MYce0AhU61KxCIUrd/TbvfKvn2/MR82/7uikalHX1up8R2coO9FGHcoUzAs1AkTTcNtun5vVorU2
w4Zei4ug6AV0XZ2tarIVmkUA3yAO1pG6jm1BdHCi+PVWUq8MLL49ibGszs48DdzT5ZmoPMfnskxm
dcShwrlNbVOuMxzkqOUdEdlltZ6HtFD1rhSbyjz8vNw3//7gi/dbSgYBdByn/4SN03fnz2SNjQ4d
BM6G7DTlHCFgWpYEmsvFfr7B86DwtvhtLmZb+XlZZLs8xfkCscZWYMS9iORwmIF5JS/7K5JjFgCi
cOYJRlL/Zfgg+H2iBIWoUn4OQKgWMQgwa4f70+zXZ+rxGPgStR+YfyLcenuWuMcfpGxzjL2+DXzz
WJGDaTEHgU+rMpa9KIarIZG6CsTaSXwd7YyTaE0Y5EJHe4/DAtI4U0uiuuKFoG1E4lr91YDw35lz
ALiHXedozADylZbbQLMY5IPFvLZyf3vBkJtq1qw7RRx+cXpM5coQgkydB5yGQuLhioBdELo9+YH0
Xxf9C7kn0qyHdxQfSfCidSRclokwx7kvYIaOVw4QyrxV/fuoqSAoMFEpTEp08xJIJ3LFdD0x1JN8
diR5p4/rqVkq5hqutRDsFDIcuadZfmvka1HeTukzt1XSlq2KHAb/Q3E/wH5dqogoqs/JdImXm8Tn
ngE9yxHa5hExbe8N0e+p+SgUL/Cu0Tb/VDk//ADtYi2Jtc5U00pX2QsLKNaIQujD0w4roUvl0bIC
Z1H2HD8gluI1suKtWGyCctMMXE759PMm+e0TaKEpVi3GnLzBF4XB2ES5IfemehosjrIuzAxT39Y6
Bw+6dqqwkrvViNKkoz23SGcZZtAS4gJPBq3rMneS2Gvrp75Yqe/V2R3VFe/Mtb3nz7D46wX733e8
WFwSP4DJmVvzeDPIlnFxgNouphsJOA3+wAjTpeEm3Z0SbwSJyPuFmi1VNwcqEzUbNLcyVC9o3uaz
YueyHSECjWVbM3cFWqqBiRdJjle2i2/KLZ5RQ0MGKzPY+3K0YiDuJ2eBbyysWrSwG+VsZ2smGHaw
6RkoNjZyCMOeDas+ai8yxeMrb8n399VkpqhIqFW0P3//14aV55OQ+TI2UH20afsrO2UgJzpcnJt1
iKdw3Vu7dmaKNt1Hh8GF+x9yHrDl41yAYJRGnj1CyFGh0HzGPUC+clEUHpT5n5+/b4QCXKn/fc8/
Pdy/vmcbjJoyWIL6Z5aRn5L+AXWXnP0eXeyNCsZ23B7kErXP6KexMGXkY2gOeTbE092rpi3TpUc0
ZfcnHtjhXcO1Eh5QxZ3Hgyg58c0IgJLzIlT/bG/G9hnyGQgzv36ax1nxQVv//HO+2YD//TkXIiHf
7LI6S/k56DQDZ/ByfdGw17mCq2Wb1qtpH9l4q+LPay/J1U+W/61QCiWXCrkJNF6S3kUKwznRG5kT
w5I29vMu297RSLimigJe8t1ybCKIItdZ/iqAESMhTLsh1E7wYnsCjw4RWlmAQeVjjciwcSXZUdlp
pXXmkK+jYuWoV8m0mHgUE/tcblL5udXuquTQh4ycu70orGI8GUxihJXerQcRmU8vI1e248lWoHsx
XM0clWFt6OjreRTdnFdZssqmtcUxFzEisnOY0Qqw0sDp2xfdXzU5BJ0RFQZMKmAdwLHwS5hMO4Ew
u3W4UThmE7e4nlrvDB7a9lHH+Aw9nwPhhMhYvcfayl5HGB8HJnU5ajZTniA6DhwOz4/Sq2mAdLb7
X9GELPB5Etye/z7Q3mCRbrPwo3otbMTkXeISCaXmK6TotHW6bmecV0G/UYpgMfg83smawSExWtNv
1P7HxIHoikIhd9V2K670YIEMPV4zIxAnWkOLGtpROQkkEXGgidYmyMJsR26TiZMBvj3Ia8yqIp0l
Ilp4W/qnQtr12UbYSiHY8QdK06Fd5ckzbF0CrmrDI1KR+BbRuheYU4PeZWB/JsVav0/OLFXDZnDp
R23LbPXzO/PNCX1+Z/73BF0s7zVxR6NeRRpLgKS6pXAUWhvo9Ihn8aB4s76X6fqp0ma0xL5ZxY+t
5prNRi+5ZIiK6BZm1/ecrwXtv1/qouyxCCItppTHmusdyRtzOpTJujjWNihoo1nUp9AOTZQTgGcc
edxEKpO+vZHdMPuX76GtozRpbE1zhDknWmLMXw3czbvAk64FgH2jDf/PVq5DmKcmuiwiTSjGpXJG
pQQLEsmKhJzWFXiCCg8+EpeOAS8jrM7cKvpsW7628ny31WBrpxhjFgk+/NIt3lRiHKZmpZ6MfN+E
hd0NW0X7pVpnxxg9YOJ4NWiHbmYwSJGtBXldjsS9DNhkoGN0+UZMPJLhFNvPmKvfUTgS2MnRqT1e
/abzk3RRSPBNzfkESyTyl45Az2Zd5ZE8FxLlGWeaW6UeU6NZkUz0yOSFxMzbakuL3JE/5H5rEOth
x+cnRLVMELak9aQYl2r8zo16hxP3yinqK1hF4k6aVGG6qooKhKF/1/ASizNHb8SERHnCBnaU4W5S
Z+i/IC9wiUTBOj7vJ07+o/eyC7Figw18yEOerZdU551YXH8RiCn4ctE07qqMZIvqnznqRYUoF4Yw
IaGmgeZvzNFO43WoflhncoLzG87jarwKc0h3rypqPoXsC9FAlM7zvxf8vUwruQDWVt6rzekcF/Yw
bLPhDi8Dxxdwo04WbPvmvYvJ9cK1s8r6bfTYu/C/GAqMSJ8ysqkZ3bkxuDcJKG6E5fY5NZwm7ex4
bZSrhDzywSBl8NWk6JsHzVbjEVCeGg+x4BaQIaI1KbuEKdJSMVZavaMVL2W/LYMQd2knjAeTf7ut
nDhQbR8RLzhI7rLLPGxMQfQJZMsG7pTRBVTsvtl0+W+g/lr31vp7PTql8QOuAK8VNrG0DBGM5OVa
oYAnCqZLHUNAjkoWVjpDBGFDaXNOL3DsxzAX7A5ZGdajNnvrSgKFQTKNSwSCrZffGxCya4bQS7Iv
88XZJdlhjLymX9HCVJgyzfkl4LBi4VRyYjYfK7zY3lTRjFm25C4vIn9bDaRN2jQfdHTH1xq53xwK
/30mLpZsrTW6zhAxL7UqMbSTU6HIxRjSEUXvBcThEgpJTC7KItfnsAhtTU/3bf8bCZvhQ1D0yJP4
eRPRv54KKXXZRuZhBkJc62K99mu/gD6AQTXm7DTJ6PVJ67GIk0ChXVgH0w/sMDpNXqS+5NgYxxsp
euCBsxb1jW7PZwVhtDkbWmEPP+Sxlz+1/fn8OwneRoWg9rsCRGbstP0MrFLTUyqshc9uOIztQqo8
oXN0tM2Z1zDxI3b5pgw2auxMN/l6uOn2gqO9DGgQAcgaPdLmfVRtO3/1IWsbwoQ1lhs89cHKjG9/
viba19JsLv8VFpLZ/fvFk6f2ep5KcTTPT+KQly01t0O/Jg4a1S/dhfhJIYBIL7eNAbJ/nWUHoYrx
m0B9mGo3r3epcGT6pNpn+QZDh1Jvp2Zr8rNaf2PMzMVsO58vCEOcyl853FHxVu23vfk2So9t0lGW
k9k6ekJN0lffEg13L3u5EwlOvyqQoduBfFuat1cHjF/H3f/+6ovW+hSqQzyEPJu1S0dFpLPtCvxK
MCNYbAz25IUyPGC5XhpX8Rlf95d/P/piqczzIh2yLJ0Va9E0wbPb4tKj0CItIqD/ZqvLqUIYfu6X
QfKBeNhldqMuQCqyWlDNJYR0KwLtT1Vz5WJVK29X00K/acTzFdlZ5rR4S/4iaSbublBT0Z9N/pAg
sI/Rih+dUmJcD8CCckX7yKS7nx/Eb/TJ/37oxdnETLq+DQ0+tEyXlWYPkjNq8J+FJ5FcpbE8YmIc
hD0PmseWDOv2NYYX41erhN7gGcoz/tueiW3+WA83zW/SrJiTjCt/WkTiguZqxajWhrAaq1dO0d8c
qv794sq/G3LaEsfeTMH8LIEhyMiZ/ghJ5JxlghFBDNFpvmZEMV8pBL5xmvG5lsaQmjmZ/sVxLRBY
JciCymq2nueeJdQye+CK5TsVya2wwNx0hu+BcaBcGCIi6J1cIPRBnntGc1q4efjRkPnek2/jJhze
+0d9qO0mNJyoPZyRy2hk+sxEzUNfv84SYA25ak8yERh+rBW42OBLFIcm3M/zaxRTJa4re6xXEJTN
0KkBi5iLGg3FuPHPe7yyObvMsOv8331Oo2qTc1+sl77YtNjRacsjqGh+qzFWGIdDEe5uo4FsDI8V
CUnXraeX4RihF6o2vCRl65WcYpiDWZ+mDurIfGx4gU8/P5Pfvwh/XeKLLazTzDEqG32GfAQkBAGU
CZ0w9FAh/MpccQsV9LXor3Q7vsIQyWHAKgmFCCcOLvSL50mOxqbtE40PpedCdvvdmN51+pqRSrhi
hfaRIU12crQoUdj4KTt7k5ruGo9KmzfDf+vgf7/GvHH81XRRuiS0mk6WTgNyV6SMxmpCBzdNR5+q
SFNdfVxkH4AR+1fKtZUq/86IXsoeiENNytcRxCWBPUl7dmpjR9CzSbqxKHxIxFhXthltDRouVIfO
+bOTvD5YkGlfNQdL2opIYR6ATdb9b+ulPD8XwYpM78Ar9s1ndCiqV0hQWrCK2wOtmh7EW9siFbx2
D+bF5suPhwQ503VNpgEXlUJb6H47Y/N4p/3lvPf3DYvwf0tKvKyvHTq+3YXV/32edNHuHcMgD0m4
kk4jtVoFTMKRpMV/AxLrpg8fy/5WFk41Bu3qrtV52fvCVhGE5adeJ0dtWIyaY0HDiV76CXK4dpCx
rgu3tRNXv2J5H4I7Um+xQZnN3aTbKcQw3BLm40CaNdMwHc4ZkxhuVjqdEhP3ZO5pnFHfm3GZFw5c
B1TDN62wvaZR1eZn+ct1VoAWMYvSuNAXsw1DieXYisiGpOtuVM8yAIjKyTR3UoBkLlpaEnf4ttN9
9aTssTE1rjl6VA14EhJ8hTi+B4Eujrq0ODB2dyPRnA26BA6GLxonA207b+S/cy+zjRdf4g8GgbRX
kmwVAW7ITsl72X7I9Gl4ixVmdDeJsC3f2TCs9v7npeQbpRXqQ+zChAjNOsTLA3DShHpklgNwlGaj
0rhMX4o1WyvWpWJ8b7KV2O57ugaIvn6p66hzYf4uHzCuY5ETFjljisKd48b9bdZc2cC+6a1wJmds
q4jsIrp02QZWCyviPFkppzO5c7zc5/JWiUF1Byscu3DP0eV+MhihPRg9C5o30U3tzhTPN80KLsyi
XZOZ5lwtlKRvno2/v9Zl1zeO5dCslFrhIC4cxrd2OWx5bpclTKXkl3A1PePq510erGlRnNWhQWf7
K7qJVkOxYq6m3Ui0t7rGI/C2tq89/39U+BfP/z+/cV6H/lpk1UQTznrU4xfNbnx+W7pU0Oj+zvPf
4PMCdtbmmYCiLnrT+Pn1SlZuw27ZIq0CNnWfvgqudINKtMZEPowgEGfHz8dgIc7kgOq39EumV0Gi
EbiUyu1QfWDbHDCP09y+Uox8t1MilxMV4DOmrnC++veH1EUzZRFmhLmqXbXLnJOUo95D+5+VCjNx
jenFNdrNn6bV5dUzpXnZwHqHavVie/a1tDSjftYUo7wOTp3Tlza9zhsZ+3K4ppYnnYw8tq64ER29
dhBwZi9C43VMzTIoDtTb4fj883v+NX0ChBICZ3CWBm02aDL/XghT7Aef5DR5Rhlbqit5HYnBuDFH
BtZeVWx61qJ0G6fI+9rFfChc3Lz02BFIg56FlZw4Clw/CyVZ4k/oCMkkuzN8NJuba/Xjt689fSS6
NehecPteHERS31LiKkOtESvzfi75m1jXqRSPgngk+8lDAM2GYLrisOmIsy+9EezM80D86mOu7MT6
tkL5Znmozzn0XtmAv+KEIEkAikGAiT6V8+nFlysVieZf3kmM4EeXot/R0bZtCiCM8TLWDlFuy/5v
K3jpVWdkqxNRH3sSAfDi0uIxkOjp2/QLZacB0exoqgM8korSZ7cQ1SWH6jNcVnS1IK5WnK9zg1iQ
Y3LNXPBN1/XfX3HxgP4fZ+fV2ziXbdtfRIA5vDIpW7Zsl8MLYbtczBSDGH/9HfR5+MqyUGrcRgNd
6D7nK4rk3lx7rTnHlIw+OUl9z6avL1skwVtUIZgOvRZ2WYOyGR/6jDwWoHa6RV1eWZQXTF3f//qz
RVla6pRbBjdxrmLMt9gLbuP8vU72Y7cjs5KTJDIb1BYTFuocKAIrY+aHIj1/j/jyd4xtN3qxJK0h
2pWCTaWWfWbafDsVjNX63fEagemCZ0UXZQpudY67MmnRfF89IoaVuDjCEZkFeFp3Y/Z34mlPEprC
AYaXEZ38m5C5nVf5/VJaJdVrbr0ML5J1ANKTjOtrG7QyV7nftxgyRylQZus2Mozz91DJWkmO4tOs
STut+CR00BiaReaS/1mavir6ffsQMm46ppjPib3zRsgUyjaSXjIACzm0Y3KmabwVKIK4v/TlcFSp
t3H7Rz0+9RpuJIZWonXlk278rF8J5lAUCbONpJG+d3YfAVtEfd5zmMZYQyIfpA3tECl/GDGHIo/e
D0+gP9YKi4So0ozs79qtBE9OVqJ1AypNNe+l5zRdiSJ0oXvJ548WSV9LTPb7SLTrJ5wMnCoZt4r3
bAyJtDYt4vHyzyGPQI84poKACICUeSPRMQNFC9Igr1cxHJRUxYhtvRnTamxpSzogOWW3us9Szvhe
/8RnIh1T9KjuoNhBSZ+N3JN9IC9VoBS6F1974y49YLC7iFYw1ygg8M4q0E5Ix9M46uLhdLyzqudB
peVh+WZ6W9xX0Vos/bFfFbha5y6I07gBhhBU8cIC2LJdDrSexccQyw3W1NkVOAO1x3zXiBTcSL3m
I678NrHXXPnKzOeBs9cSwgT4XUmkofkDFnyc8lmunYL7nChlMxqMuCcYZ1OZ0dGahQT0ucmxZdTT
9g/ZtG3mU8uG5n/toxxlZAd/o34RzRXs5/Ug3NBzc9vo5Wqjbf7c/bzQmdApwlRD78j//leBAxGu
TaPBmFPTKn1Dzg0naPgzr5O0GDCUX2+LXBCC6NLX5xf2vPnT0NWFhVbzks1n9lLYnerlYK4k8zEv
f0WNp0ifcubxaT7hPtMIZk9fivShVPfookXSsQZ/iB5Kcjfc9IRxJ0H3v3QkCbzaMkCLiP8YysmV
Z3npFnEiABzCqZ9z0Py//3WLoqQ5tXUlzNS50s2far/qX8vQRQnZ/lIrf6pQIxOB6KLDGA8MEE/K
nvPC+Lv9QOGtrFlP1TbdBiyy2iYefH0CCHP1ezw/p/Pn+PdFzvvkXxc50MEtEOZBkxn3qfQS1B+R
Y+o9JsJaJHiIdZ0tJ9kV7Aw8mouVSiHWU/NrwqXHjaFA4jjg1O4OcMHIvKisx4p5GvNbyHRMyr6w
aiuIKZ3pWf1qYEbggjhLr5WpF18OdsZ5fGYBOTkncczahKPYjeKB2REzUOGD6E+iL5Lc6adlS+er
crjpXjq8RG6v3Y4J48mRnWlZMEha97onJL9Dn6lQvsGTkarLSL2rfnM2eBKvARt+ArbnzMe/rvWs
eKjqsB6wA5LF4ldvGfpVLUacsLH0nRn8SpqnanjQeZPHGDSBhh5ROh3kkzM4akbp5mr5ourx6Vsk
oeDHIp6YvnY3YjgHO1FxdzmzMZVgqzAN5qg3arZHe1Agp3wxJhYGkmeJNmyXeLTqThAZl318haF7
wf47f+aRhKjMNCnzzt78oZkUU6gH8VCAySKC3u/uzRZK056sYDDJfPIHu6GxEfnIG9lEj/29JnmY
eyXsgxA1POPoYT7RDa8RfofhquGroS0wOkB0iwK3MCekfAxn25u6Bsfp9cO9Rf1lnhan48Y8efns
dOS0n2zU6s7IF7NrC8LWiXOmiDFSco6wH5ZhvuOzqeZ2py8t+ak5MkgcoMe/NbWH9M4VCix6t72y
apNn+pBNtA87v9fd0ydOAeVRxPMyWpvj5AqJPT4NpCYh3ISRACHtowVQt7626aoXvv7f7uvZYtWP
ZdjWAve18dJsrQh8xG1p22D0/Iox92VeFjz8GNvUxQdJXbMoblz20HcIZ7AVEFtOdD+nF4KFUWzS
pAOCjh6POWTUkrhDxRdWwWNTOTRt9NbHFev8e0v8iks43204PM3jbX1GDZ9V/83UauZgAVcueJf5
N7LuWR+AfGZaz5oeRXr7QifkwIIW5J9Wua8u/4e59lwm/es6zpeg2GZG1rUU0COzqIwymsMtDEVQ
oBTTLoQzZdolv3LyLGT0wKjsV6Bv/30zvs5hPy6C5uDs/9XgHJxVKH2sESyRFTRi/ZHIe9hA3Aok
CJh0k0W80NFtIBlrALKB9lOuzqvme33+18ONUdlqaBFx1P6+85O6lYVhz8ukzvnuo9e2H32+VqH7
H71cfpmsRWcuheTQwHiyI7/CP3OygStn69p87oV1rew6jUrjo28W5ePVHf1CJQRpTyUKDVYHrtCz
u1PncnHsj63IuHVr5otsvMWYdlymdEAW1KwRqvbsU7gfHiizGRENDS+2od3BTEnBeEyaCCIa7BzO
Rgwvnpk+SOSIXc1Nv9Bc0r9d5tnAUQMi0VoS0STzUUyC2r+ZZQikHHh57LW/2SSulBWXNtdvf+PZ
c8tG7SRNFmlGMkJ18hjSylFvRJumCOjD2BV88e74C2Pz6SHe5F58F92XT8OdcRfB0hPmNfYuvE8n
R4KDkd02yiad1plGzTQHrVUD0598l3NDgVH16k1KsiEOAmIgT05+pES+TUrXaByr8qzN8CAt1QBC
Kqki5KN2v4Xh0AfL42mktod61NhB7U3TDu0/Gerl4GqDm4zLqlnU2a2k3WTRspY3Y7JnJ9aSDUMC
07ijrgYdYatK6MeFuk2wWiQ870KVbMANR2UZGdusd/TmSmfCuPDCzahLNifkTPqPI6pkKFPYxnDc
aMGHb/zzlfsEskPjWh/qengWtvWueGUh2oR4oixY4TZ/oIY4FQ6i1Wa0m6NLIlI9gx/ZzyqbM4SO
7ml+HRi2OaIrgz8bbmQ/5qBEiYKCHqboY/PSk4Oiu0ekLtD4TlDLncayrUOFr9yr3MEz/dOjvGzI
nXnQnB42WrrAd/l0ZTe6ABbBxP/f7z9PyWqKtNGKJuf3J8seGJvO2F5uH4XuPohXgJpJ/7G7/j7r
Nxpn4mGfapu8nWx53FXlIkFmLdhS6ynwbJniAl3hnwJsfPKMwE4SP8duaPqNsCyXR+1WV130TF1+
2ojVYz8vX7tehtvi6HbvLGN0QzkdAUdsFxr12cjCnrk0hLeH5MuHayzMKTN9vAgv8R0YMKei/cMw
lgTK/sHi4Fkwnzw6fe0JNX+XoyCubFbisNEleJugNjcdi8Rc9P1GDtbl6GXSWh58SMLRkLDL+Edp
k9JKwec+E0Q4+XpmvexDt7Rcq/KbYI29CW8TPT9Ex9q7JNryLZh+5whf3mUg0cdUIKSKLyrTn8bn
itEi7srpRcq3SrucWqi3LDfqPSAY2Lu8fz9L5cLnDTiiTp+N/V35oUAfpyAzjkHYHjQ7voEHdiif
A82WLFt/zRZ4kcBM7Ce3KG3yR5czqCE5TJEDaZmZJFB9yRb37cdMqyP14fe06GZDzG5kAHNgcrm5
lqh3qTn07XLP9tAxr41IorQ5BLv/k3ye7kM6pns6y58ZCdY0XJ9wwwxPwdJagOaI/ZDEM9HuCV27
9lW+IGhkGfx178621zE10gLmd3sYiUI3YT5EDpTW4TdDstzu78xFAieTQirxw3U6rj8G3Y0fgxfj
EbE3LOliAdZx3UUwFa5s/BeMhfOV4X6BAmxKPydN8ax/aqv2UH9YxFf6xVZqPEGZ4zJPuSNPDqba
vHaK3+oj1Taog5geL9U+ZsvJbjPGA8twp78YTph/lcDlwpz8fl8cnWMJcL9/Al0vkW8DTbSw45dZ
CvSkXrFgXZgnfP8RZyVsaIZRj0+txYvK7kpmG3LwGQAY7uQHumwBPSPigK4yCb98NWfVzrebd1ZO
EJmYp7Ix3zwoecXkE6tsgKxdgO5UrAXpEiVcVahxCEpAHCMuxgKRkjTqRZ3PZPv0VL5wUneVA24s
RfIQex05QYG5yZCdM3xxzXCRVWzRIsCYYlXBnKzwfQ5gRRwiAhXiPJZwAMtP0AakW8rXTpWX+l3f
fuDZIor6qU3Dih9YPlt7IYavZCea14d3XeS1B/h6Pmrgdkl+ilc53TI9LRgYLehrrVXZrojmJOze
zj/kp/ad9yDhjIDJh5yhf29N8rx8/vUczpZXNg1jhPaCrwxUCuEZKXvSoY+389gpUU3vm8fAlVho
tyR6JFRuv0iLWhWDN8aevJyHg836uhXvgtTn+1t5dh5QE1k/RWnWfjn/qzW6T9FDLM2nu3qe2bla
jyP1eIXBoF3ovXx7ZGfN3CnLS7USS8ixEM1VL3oYYUvTy2rm0GJSWCpxCScTs5Nm2ulr9Rq+8jKW
pp0rmyD1rMBNPzk8KwdTfjKauUvEBtR+4CFAfV3wR0zev6kXMLxgfbIgQgd2E3sVk2lQ3WByZmFz
ArX9pDl16I7JQ2z6/37cV5Y7oovvh4yTmqfHuuRxn1w205zDBPQRd1qcvPItO8h26l+rjy9v4JbM
wQbvFUebs85kPBLkJ3X8lXNyyCK1I5jl4w2+ECvzMxLMmRE2C3qo8GzI94TwVBtuACPquGlkRuEM
EB9TdBH9KmRJ8A1MFsG1WvOCY5b37a9rnA/6f3XdpC6O1Wm+RtpVtGqMe2DbY4Tum718HJjCeAqb
CpfZ2rGHOliF1foG/VoPPbXxcmBvsHshlG1qktvRSWuml8GGerzWcbgwS/x+oWedHJX+d2zpXGip
cHWl6lhAdUdHGX2x8aM5Dd0VgRxTd+FPwWkgQU+0SeiLNU/I1hpU6ekzDbHO2IPsh9OVccjXEfnH
bmLNaGMm0z/bfuKxibopL3i9rHUweIHqG8m2Gb1E9ZDa0NOIQIjOghJEc26bgcCRtO0E8O5kQw1s
iYKWPWpRwOtQaAzYzpJvxXepsDAOLZ2pGQul6ZvE2CSFq5huPXhZihb9zXzmG9o8JIz3gJj+e81c
mu7xcvz3o842o96aeiDUbAu9I6+zW21bdE5d2sfONXuPbxTvQ/9i0rp8MnABGPYAwgXLY+4QH3Gf
P/QrCmHTA7BGfQRQqqO6Ro+ckEtrIz6Kn+RrcPxLh+BvV3y2keUDZycl5Yq54Q+nVb0P17kz/s5s
bY17Fbze8t+36IK8CE8yPUaEXMzvaPp+Xz9dY5zErA9OB1V8SBhzHWtfzNzn03PnBnAC7Vk3OS3l
W/7EnMxvehu6VwOOmNmBvganP+AyQ6hvrMf05phBq2e/tIZfyXHV2RnxLsmyZRcuCTcQaDgwPs2Y
vtyKUKNMT0vdPkW8uI7WrbHWsUzhHLZepu7hKhxWFn9+Lw0wTiIOO1FGXnDeSi0zCcp0WIb3ZrzM
RXzNTCX/NNNOSUW7C9YNYjmVQOLm+DvMG0hTLf0j0x5T8qe157K/V05kMC5F3S36p8LaKdFjPiHz
dk86R3rFPcWvVXMTYlUAYzxmf7TAD1XR1mJofeTaNM1NIwAPrIAWLFM6DSRO0oF+K6SNhWEL7V96
XEbVayksOmORUI6mflBslHoO6gtQpSj67zjpPKKLbDpLorLW8QUKe4HiXicfkv+6Mw64BImvLZs7
qkOgm29BtiHYWK4cWcec4ZQREX/yRhm3SOVKhtcnHCBzhF0iODj2dHfGZWtAwyVI/epWZVnL6SGN
blVOiOmH1b1L2qwI4R9pTIjeYiwC64aseyzrOnEr85StJjMc0VmWvBTxakiWWXIfU6GAzBrd8JGZ
k74c8s1kIUojVjXfBvJNR5IAuFdo48n6JAMnvmkkohhuRuswiIus/TXFDyatYTXaBM2av0kluDT3
snxRtr7yJDgfeWdP4m4qNhMsKuMR6H62MGrsysROTxx68JnlsGoYBUBNCIiW4s3OTwtVeDWkO0IK
Wlf09fujwKzaSQlJKR9EfZsKv/XuwaTNPzK7DAQcvp4M3tWrk+fTuJTUZ7Jh8xn2GqMxdWvarhCH
FZsAtcmN+mWgvYrxfsKinL6HGIuGmZGCd7m9RZX772V8Yafj5VYVFjAcP2RqZ0V5H7RV2A5GeK/s
9cXodSuCIiDSWycP/sMIrXiTfJxEV7L8GekMh5Ej6P34S3cAtz1ZaMZEP/3Ifycb7OfArGwyEihz
Sp1Ihatlxc/e+/drPauvxyCfmqgPwnsyfheTzOU8Tg/io57Z+lsh8sFzW6IKaZ8hgKWhoYIh0O4i
eXn9Ui4YzL9fylkNreml0ReyFd4nKwxsA/alFwvUIkRhrKxM19Exd3DdTpUPwlfJFiDHrnQYLsh4
uARNRVgIGv2njlYc0sHqhTC6xxCL5Si6m8F/67AHHc0AFtuI+acluq+6Vfij6QqTL+R+ATjNjeM1
qPtY9o3mRn2g65IwToff4guL+ENghh0TikBbbdzNVT8RF+atZBHcd+2BXjgwffsJ59LckhnVUVCS
iLs4Vo72jCoyt9u77KNiPsVZiWPztiHX67XbFy8pHi673xWKXWWL7D6sEBB+bTucknJzF2JNoAtV
udzw/+FSfx4U5ktlys65H2K1cVYRqJkR8DCy6J65j06jdXG8IT34uaCFW22tEp+0r1oOgrQcA2aK
qrN/IQOR3M8vBziDND/MH1gZxvG9IS46amzBZI1ceyu0i2vkr+s8qwOKdlCUJi8i1gjxPJzqmKgw
opI/lfdGhYZsE1uT0vekH9/vxps9wTVF43a/FcGJ9RDxoxfDDgeovGE0aac7hUyEmQdPAuXoy65R
+mriB5WnosTQF7Xin/JfIP1sJyVcZ1hGTGqEu7BaxtWStNP/4ZwozvXu94LTMHBkUBTLaErk85dG
GRVlHI8m3jtxAYKkQDkv4+/uN3isBGyKx4xy3Iv7tyyE5fFwFG51tnfJpWGTTTdavaozn3SGULeL
k3dst4HgcYN444qTU+F1ubMO2dO0mKYlBUmGjkK341saoFF52/3JicHEhcyXlWMAkN3pJqebgXCF
ribNeq/FionEgaFmy8dixNHlg4YOPZwfpbWRqcHBKooEzs2aEZePo3xP75P/EjYcjdW2Y+XZavwr
rDBeNJtY+BzSu+hJuSMI0cnW8DvNimibchvpt4rh9cXylNxQYefDNtbXyXE7xYRmfU7JZiAypljS
Aq2vjq3mb8L5E6AXL8+TIVP+8c0YozgvM0sXGFvRbJf/mK/hW71VQXz8UjbcfdXG8Zk8ffUQjihl
17oP30UN3IbDPBbsax2NrznZjwsiUxCCP2TJH5KsvJvqWcQqHDqwrgh3w0WTu131kJX74O60sjY9
6IyJJqG4mnkkt/q2U/1Uo2ftDwf9Y1YW9UtUee/1blyFwK9uMlLbb3HE4JgAHvU4LSCsMAxUPLAC
065epGizyTVnTvm+JIyy3w+wltd0+m7//X2+oMM1DOm/n3b+tpdTondVxU9r1sQsLMg8wjKRbuJx
ofaOcjMrb6H33cTEffHVq+F2WaoNVoH8pMYZIPtn11hcF0bgXJLFEZ7RoCQTJPG98jdyajnrxCWR
05n5+cjIlE5XRenLGLV8JrjPjT3sToaS2WoIDCJkOyQDLzNQsDiJ4Uq1zaIycEGla6ASM/SPucbr
aSe+w94LiuVGTXfS7+P7VBw0YrCKKy2Ryzf1r19w1gFNo1bojyEvcIOIGC8vR31bI6yvWqjYR0ns
+4RqD0Use20241J4wB06PkmCHRjzXQXU+fDvp0yE0YUlhYQbTN7sC/wxCW4aK83bTuQNPi3GhKQC
bzAXoGOo5CUDGrBnwI1sbU0CfuAcI/rHLkwDhdwqtr578/WYrDgaCJbdk3pgrSxyg6ZNQ6SW4QfS
imygflo0wzIfliqye4QYypI9HTnHtBYWpI4cw5t+2uSgMmLRzWhL9rQQPGS9uDfC/XEPvFxBqG8R
J7idsCnWfsdAhhMe0wg3Wg6fiC2W1XYavaPqHCnj18fataZVIj9kiIwBWPySpPX4rNZkGYLugP3q
NKrLQnXxnPS+9hpGrrzvb42BiE0bnT3z0oxSEr4cYgkJZU3kEQV5JOLCsDm3JOHyWIJLssfBE46v
V57H/DU/31D+fhxnX/vKpM8fNZPAaZpoKyTSzY3Cfya0nxlHzcLT4VVcYrZFgHLlr772Jpx9wE+K
ETJw5a9G5mIuZoxbFkO788xt+DBLmtvUadmSTldaHtpcPJ/9ZEsXATVquLh/gqg0PepDQ5Wn2aki
4eXP7mFu5ONjpJ84DayUjj49Bmr0GBnSUt1ArEMXO54DO1J8i1X1ypQjKpZ9BzBhGxG7EfJ/qoor
XLn2WBv3ZvJq2tZED1lBOkmmY6tgvdiPxbOk3ufKowpdCC3QsiZn9LTP5eUQQ1Txw+PNGO1jcXKM
6ZkK44jQphXfT6TPvP/71l9oZYEmhkwhAvDDbaGetTSkPuklPTamgzED8/yezCR+IQl0TpAuapKk
KokxMTGmW9HYWNayZAAFoRf3iBP1t9rpHtu72TymyFeCYFmNN7zqQ0mTn91O9gNtNVhbccTsCGws
BsF9IFZ02babMdwCoiRnSltkQPqvPNkLSvnvP2suGf/qdOatMoxCo02HNnKGcKHqbi1wpnWLB8PH
9yMvpfhJ6h9n7DPJL4t/39QL7cuZ9zx/lJmbcU45O2C2WTLSZ7Ampj6xuFLLm4hBGaCgt1mwyvDH
ToN1R4gOy7jAiWBjmQNaTyUqe6XTB64AXmbRXXOCXiAofL+ss7MkdNC81dNgYoVjx42CeeOkCdUF
ftovLehCR4fuQyW51aq76x5pyCiJW6CZAwsqe4143eZzaQH+faPOjpSJEJ3G0uRGzQApQXbldI0e
YRUDQU4yZvx+L6OBBl4fEpP474f01cI6X/wG/5IMk8QQCrvvr4heySetML/uRo8lZNw1N9FtKd7K
ptPcTA9Su+HsJTVzMdR80LKgHBZ4iZ+4S6j1zVXHHAutOrIKaKktrzNFSr24rhq79OWe0eG0Oo0Z
2HguKR9iIt71kzjx5Z4V9qsGMR2p0NImLN9y4Y8afI60wgwyS3CUKjGwTV1/FfV1Ac37tO+0m9gC
gXGw8oOAtebfd/Hyq27RIIRvA9Pvq0z9a6FldSu0URnOgmwUushxGneKEFHYjZOBvO1fQDiQmkM+
p+lm4KFJnITCevQTuXWbaUtpOWjuFPziKHPlAUOxubC9E9cAeR0tKMems2WYKAWE5ixCi8/bdbpN
OchWj8Qcew1OJJQccAZDiHg60dqdLSafLY3UCkya/K6nXtZumvFFLGlvFHdSsOhWprzoCyLrPd6Q
gDJlERWOTNQpmUDGjdx+kDBmFzLMC+lYOnOyIg1y7FeumQ92KK8MeHjhLyk+lKAtxBslWKftllnG
icrBJRFpnvN2RxfVG1boCmUtzPyFqvmKbFtMzm0h2QeuJjpAWEzMw4NHLp82vY49Yl2FLNH8qatv
8+I1Q88jQLc14mcO8G/iVNmd6Clzj7NayWlpt+OvQr+fqre4tKCAC+u2v1XNu0l5OkJGrvJdat2N
KTHLV5/I5QeioSNDJDJLpr8vuSGfoiySeJOz2i3nM7jQOGJ6E4dLCnswvrPQD7HSAuDwRDAp0OGn
/x+lBe6++RhNaogO8ujsrVCbwRTkFiFb4zWYz9h0Wtxf4hJVg4nXqyTNyJmn5Y62r/8PICccsmGr
0k4GaeIA9GlqOp5zHq6tSK1NEuD1ngZSyEsvrzInaNB6IW3nbGvsUYQIbYFOMg681hM+zMmT7I68
1dAn7JfetOhwOPdFBy3/XtsO+8EXno9IuXbkUClwCt2MtN3mxTQ6pyE0mBBgmobHQnZahc7vY0N6
Y1Lvj6FFlPTdOKp08jiqI1YuViYoYeAWiyrd1uJS5gktsIDOkTRH6qATAjuMFpk/6BtF9UOoEHny
mmi+SlkbtEQ+uSCjuulQ5LsOYU9jbuTorm4eRnGPMMuqXAiF8HuAf0eumq0UjpbkRcweZfIIuPmo
ir0y9MOH/FGA18e6QBcqvUjNjSV66K7LCCajq6avCHHqGyNfi+EiFW8lIB97Ug5AmBygmxSsoSZH
oWjdc7xNfxOpCz1LJzLUslvOFTFxIAqTWmUJL5ZhgTxsi+CQ7KLpOYY9Yejb2CSm97iV29uo3YfK
owJ7WciZzTSvafBwIvCLP0XYwwUVIlzqV0QXDg4hXKfKJrRWAIETOi3n/9sZcqLcBhZczqV4bQ52
8QMB2V/TsWZhe//hEa2bOi9HjgkAIGf06JsoL4ZtRDAoNadXHRAT9ovEhzf02k0ASj1c16pvZetj
+4zzHavOtZV+wWwwp1cyQJIUjnYI8r+vdNjMmVnopUi550zNEmj3rO9GMSTb2jNZTUbrFN1Crz6D
8C7QAMhNNyCqmRfNrzpvtK8gzz96Y+HJggdb1bIABOF0ZR/EQ+Elf1osuV7argd5XfQ0w5NHuRAR
LZicq+/0lozWnNSsV9NazbHgVz56F/cxTcEqJVPjEXHz/ddZajREcoBI2KKPbK16NKPScjyyQH04
m5Jjyoi3bAWnd6t49R0r1hkdFT4Tih0OoBtsKl+pJ1eLmgtK99m6/N+VnR3iYpLb0s7gyhpPe+aO
jRjnJpvY3Ia4Q+RjkasZtC/8zjNoQpBlvW5Ipry7huhU5vr6vLj6+zrOiqtolLqo5Ex3qOfJ4QL/
nZra8vr0QOJ9tByTTROu1H6VDLc8zpLOJWA094jsHlM6KcXiWkFlqS9PtV+ma43INXcu1BPkqXQs
wUf9+4Fe0MRz23SGupI0i/DMs9c1FVvMIwPfhJ4DL1LERUmZzqBbdBLId8qBD6I72y7LxGtpml6l
Ofx8oeiA4BvkKMqi+XFgkNShTs1sELC7s4mH/HQnS3xqD8MADWo4w3rcU6AfEzvbnLz5Wswn7XN4
TIV52t4e3ek+WXBEzq8yzn4+SK5M5pMNpA9W83mVHKPJNsyqnalvmJvtTPOk1glvdDQf0md2h25r
o6y6Z5yCvSe52iZ+Bal6TOlEroUOtFLg41QnbdjQdqiIepytMi6hO7XdC8qjVjyHxi2BNmP5xpyV
k9Bc2cytBoKY09ojya8/PYTqe5bfdNNai9aMv4veM49uOB04IPXvUWWPrPR+fbSulLYX5l3ffvqX
tu/v0rasiqQK+OnZFp152tiGbI+7YLgL4dvq++iQcKzFUuIRRlN/Zrtri+hC/gEXYBp4tgBc/tzX
hz4wE6kJg0Ml3Sn1qquB3L6ahce/x1cgLYxd3lX0LVjPcSWdnHZca7Gfhk41rjOm8dKGnlIbM9oA
rmHtaD+uzSVBP886Q6+T22m2ZfgVE1tjFVVO/SZ3tkaSZbmYBrxy9skR7Wwx4Ck+oVTytRfkPsWw
mhiXmPiO6fjfBSZo5EVlrHn3jo2jEMlOw/Na9/WCivL7jZj7R389CSM9TUFRCdZB7FzkVYz+iGdE
vZnuovd8B9lTGX5xLJM6XwqQ1BBJbSu77Ff6UI82QZO7Zhs76S5v3fBTj91QcnGn14woMbTO4rWk
WHxly/utPRKDXtwheu8Ebs6vkGSLehMFy1J++veWc4FP9v03nZWhaTov+CSwDvQ3y+1sRjquURbg
s/1N/36rOv1iNL2w9GnS1tB2Cak4Lebyn25tYye1Lz/LkUsm0mwLdiNUw0SkUjIbIzqEfBWC2r3W
Q77QBeeaLQWzgqVKMp2zs+cwqqJZj6Z1qAcfPqiT/xpwDjFZ20F6KO+DE0LVzmAahUThIQ/XpOoO
qO+tX0QDG8zS0Abdow6Y3pCpEjQuPiUOCTnCpv4s16mvAuEi7DhfycpKZI+7Bqa5MHr9dvk/5gpD
lRRTr1uHHqqI+CLdmjtm6q76GK+1w/GxY9/9DXzqvjlom+BWfzjVMPxcJQfzDz0ndLpFfKuQqeU0
aJ3qRY+f5dqeM9/B79/N75d49iGSmmMddA2XON3PuViqF96lXrghQ2PZLcsSASPmlQXEBPmJjvfD
v9/Jyzve3AfULTzPTHy/P1+51Qq5ztMAFYujgAkMtnM4Rswtge3A7ChEJhh6uD5ntzUWb9+48vu/
gAw/f/9/V3BWv4ixmQwdPSrGbAqsbYRUilsqbhcswoO2l54ZuGVzg3GJ8iBjhktpybaGwPRV4jv4
2dyphVeJnp4ujndpTP+DytAuN0fkMp3bWOsk2OjktXar8gmuqqc5AX+HWK6qxC8eqycoL/v4Lf4D
0QMZdUbyFcRwV6MTjTw4tadfJMmvOARCqT5ky/4Zs0j1DFTECx9Uf3gN0TsD7U0couz0ExMyi5Dn
FVKiz5NqR9B/jg70uuxujhu58ujmLfBfN+5sabaCqFX9mAQH0XDiN1wW7vGRYYP8m10e28/c6CS4
I73GO7i8Nf/3yphnStuhywuK7jg4IHYcsM7gQXo7YUmzVhk6+444Q6fvSWf1zGFdQyIvGYTYHC3Z
wEh/anbBunigVeTi/W4VW+Di4UBpcCC0Bf//NxDp1GfVJz72HdBWr+0aZSlHfoOsjoN6usl7EgTc
5gkX0L9v6IVDlSmjf8OZxOCDGv9sf+60PprKmhNh76Rvasq5BR5jsRCTFcp2lCbgbMQjzX/qs2Jz
ilc9AOHqdop3sjaDfJU/szPoetvygmb8+3WdNXGp/etJbvPgYO7K1knoZ0/vU+DoBKe7sxdouNF0
R1hdK5EvVPTf/96zvWHs+rKTI+5HhddMXDCMU1/1m+hR93pKMvz6trWfgTQNXC120uRXt5aWpw0c
AdF47MHirDUCUNAzOsUnRZtxJWfxS3t5tgBkUSVVRNTgb/ygjvVVlMoD9qMvp0WILKVxm9fqkVTF
W/BuyBq6jCGEK2P09mY3EqNE/H7t+7Wjr/mzcUN3CV8tBTOjYvm8I9p2ejVNEHkOVvZyRPHGd4z5
ZYc93tzXygcHoqh8UIieTv1TsAyL3xAkRI5IW1rsDo4tdWe9iSTrtH4U7ZM/oggyBPkfrb/H6HST
MMRUVggmmnjBZ6kOnvoXFhW8aF33smA2sTWgderDwJqS6Y84ZndXl9IcoELWBucJ/mn6g3I37uvc
TiFR2NQQ4UtWuJC9g9KdMk/WlonhQI0SabynDiRNSuyAeMzJ1gSilhBevyf10sLupu5OL/9eeBdf
cNBxWMjoEnK8PnvRilGqDSEarMN4F77Fh+YGq0vqcoRgEMv73cUOEAs6duGVFS/JF/ZQxK4KpC0V
aJB13nJrRXNsQKFYh9agsftratZN+2YJEA/yP1L5IE23aG+UE3SWhRx4keIIrc20rCRRlCZtd5Ls
fEQrb0svempLH2imjgAIX2jNfUw+cfKpnS/Leld90Z+L9yZcdqdN+pm9Vx8NaFLg/YLbSBhelzBL
6VlhfcMxv0IYrFQLfdX69R/rreaZPJ5EmimPWuYlCZPIddWDQDH3X14a8TnLPUHYjvBjrNlhg+Mz
oJSfpekw/8wbVJ8o5RGiivUKAHDPSD3a99KmNu7KYhl0Trapc09WvKLeZPG+V/4faee127i2bdsv
IsAcXiUGBcuyJafyC2GXy8xRzF9/G72Bu6skXwvnXGBhYSUsTVGcaYzeW781Of8/IDrVOA1UuLog
wzqFtDjtUUZVjBS2zvPYujpngnGREdCLhQekkg8W/QH3x0tYPP78jnzNofPJrsiUkHlBFG7MZ4vz
cIoMrc066xCOdyQAtIbLtte8lGvDlZ8QgCFuyo/Q62au12OBPHcjexzWgPW2G8qCMuYviDbD6hQ7
Kn90TozEAQFUiSiPfQx0A012ZPasU07/WyLED5U/8NTInrmR0jJcpaSdQEiHkvI27KbW1kAvVp5Y
ej9/029MiqiN/vqmZ8u9PqaS3jct4t4vMwH1PX+jrdKazvTcnAIoHrpzYKq+IiwWU96TAYxmN8f1
0VhZ4o/trqVbSt+UBP4Z0tkEPZVjMzRNbx0a9z9IUSwAkDWpD4er0uuvWcy+jhAXPzbQKR4EJsSL
FnVlTPNNuLIOKng787YVPfQ300seOEDWE/+O3xqkWDAXR+Y+K5jbMaYccKsZa/QEYbGYXM7PN9oq
WNHByRb1C4Lm6QbYwruq2imJ68IirpwWa++hhNKzzylbBAe0G1O8kXnVi4X1WNdudNqI3GyIXXE7
BOSbkfB0bWsObsd1IWB6uWZld+gm8mWiHMN3w79LD/GWOwOY/viZsyKFrA3BzYjXFck9cRp6DvaB
eGUd+6YlZ85lSfT75EAhVTr7farClEdNpVYW38CiB6oxmyNy6qUrqbTxDENdIG+ba9oLIN1mgw9p
th+Vkye1dgKBqnOmj+hdzq6M65uGK+Oi1UqTUAYldl6mbvJ6Evwpmmt4Txi7ucqvAuTfT/TWbriS
bwpg+C5rzdh7rfE0kEueKM9ljQ4dj8C+/oRRTlTsIk6xRwfE0Byq9g/HbQ0ZmHqX9b9/nnlfB7zz
1+7v4c67xV9Fh0xMSy0eBPNQkC1o7rvoRtEdq82XdbbvwrtO8Mx6W1k2FyXA0lhBJld0UpJjWEsb
srU/qsHNlOe2cBUM+fFdSt+xXbeVTYujFVZ9/MSu7PceAGhJt7lUUbX2A68IPTVk9SFE908HavZ/
oQL492c4Wzs7zLyy0YXWQdjiDi22/T3ulHXzYb0nGqTPm+CRLaGAi0vin7gwBs/ql2QOiSvh4+cn
bMyfdPGEFQIRcRaDszivuqatz323N8yDwSlao926CrQXrVqFwnosiKJ40kTE9ZzYcPpbvkuxnW2X
uevnnj45neim1axHsTQvlB3xLruZPktpzfm7Edd454fMEQ2vzm9VLKZJuUvRNnKDHomLdztgP6e7
KCBtuss4JT3H1v2krhr8eaDxhW1XbrAxm+Fs5BlTjGdz3y8XCdP8hD+q4FiNnahyqnQXyu6oeWax
wtDMvdzoHoyGZcqVQALrtJmuobP0S2AECEuqxTTcdcIIz6eRrKnBSRoU86CPO607CvqaXJQqWYV3
c50gfkgW/bbcxNki3Qhr05kDthWXAuFsbGcjY/l51bJFXNhZv8ghdWDSMhYnqALWwje9lMhxsklK
jsukLhhUkbSdUJBNT0WN/Z//aHyZF/oOgTQA8z8cd2oMISahbiA/oVLa+TUH+jdinn+/8dlM7PXK
F+RENg/+48xZO3nsy81WX4u08mebrLjyARJdu1Jr3+xzCtQgVitNAUV20cMK5L5pSsk8SPtK8tqM
S810Bz3hK/MFMWGBpCsr36b+Uw/AvWwkZV0JhwH6OPSAbhF/8tY0pKyMc36msTHSTRXfCI/J2v/d
yV5qLcm3yyJuiUmPL3xjEdJhPdDqElZ+6wYA9XmWNEUt5He2WjgnTEP8Jlcm4Xf3JoX3CHoZVX40
FGeFg1OcCIrVmeZccXE7a3WiekLXclgKXCppd0hoqx0pteXfDb5oOl0tC5M48fP392Plgbv6eVX4
7hT+94DOgSDVlE5Z1zIgU2SFXYQvKO2E0cY9p5Qb1BElFbsP4XGYhmVbr+Zmgbli2wr/wFv1u99t
vKFqM15rsl7249m7gIoDSFN03ojz2lg4xqOatFF9sGqnNNZF1thpzq+sfmqpQMFpLZ0eUIpYoLVD
CIhbedhopacanjEir93I9LWVIxrx/rcZwFL0fuXpZqxXZWoP8krzt4MeLXMB/ofj952nUhwJSPEp
bPOG2v6tMtfi70OkoeikTGfqV82AS3tcFoSTITqXhh2isSC/n9o9ktHJ/5TouZbFAbl2IT9O2Zsi
HX/+oS6npazKcxFYhF3Dbn7O+Z5wV4W6r1VzRYDULXla0cUdbJ2b4xKGgYSh3pFJT9PdqIEQdO2i
fdnr/Pp8FWWPiCQbEfy/GzRuflPtx7amQhPdpnjRNNc6OaOjFx7Vr+Q2W2rtRweIDBKyUd1klQ2d
NqfF5/78IL56YP/sY18DQUqm0ETEnHS2o4pZl1dq39dUKGvliZSv6beZbwvmOzap/3iXKyIIPaqR
Rnpvma5vOLhk6mJzKlyj8mLLra0H+hbSQdvl2Gifmk0+HvyPk2t54g1iKYoFYGCpfaLp5+wT6Z4g
b0N6MQZ8tT/1TrizBqRGC83++atdXj/mr0berYZcBqrL+UWrL6TCjHOxPiS+M9eCtQb9sROGt6NC
k15LHjSqAJHX2qa5joTNQESV66vrxHfr9E7d0o6Inn4e0mXFkSHReSf5jXmIq/SsRN5HYmR1qVzD
MRwdA+VT2j5b3a2hgwZbGe3LWN82/jv+r+Q2RdDi3+vqUTM2oig4BRKn7iGlQJupHwFW5axzZvDb
fPVGqCLavUkfApND0d76yEPy+F300efua5V0NnQx8mNwOkKUTKkvs7Rr1SOF4Sig41LBALzyXl3q
NWUoOkSxiNTiobKeC//EwpJ1v2GCZfFz64zBvYRO3dVKJzMJ9JreKz9cqCIvN7ug2b1Qvykn4p0e
AFap8W7Sb8bhAMr45+d/2Ss/G9XZjTQe+0IdCrU6JJI3ZcsWLuQqV/bBuJlN4g7gKo+nqa1rYZWB
QIjcKXauDGHe8M8m3D8P5mzmD6bkB0HCECjihXetBxf5IMNFWehUUcDZ6UvLDt6vfOhFj56XjWMq
YDhDY46fAx4IclbETmaWC+JNSKrE6M50T/A3PILCS9TbsUGUVe9PHMLo0brNsAxca+yWP4/jsjAt
IwVlKMDgYa1L2lx//OteIo4IReOkrg9E0kU69yAnKLyutttkjTCMGGX8hNKK7NHe+51oBx8ERegD
Tl6NrvYE4bDyquBXqCJw+3lg+vzDn/0qcEVA5Kq8tGQGnp0kdKPpiMo71Yfik0P6YPdvWkbowD0b
m/QATWQ1VcxXuijJvmpfZf02R48NR/0QEo3cLKKBloELBicAyN06cbgt7qXniTls0AsYTzcy0qss
OKYqYM6tXL2SapFQ6gTYkm91IFOhXemOiA21eFdFKLblWk32owgS7/SsgxoaKRJoxqKP95W+s/Q7
EdNoOBFRRFEF61kcPA+ly/4KfeOqpenKszHO2iSTKImjid+bvQrwBp1TKEdf+0Mq7FDHk0wbu/F0
kMLnOflv6S9qEYMW2muheBt1T8JEjrFQ6a/+apfxQFwYYFVTS/uKbT6vFsjW6EfYPJFgBxTHoQmG
S4kqSMD6yeLt5s0W4nMAeBzLUl3fYICUBzidpXNNkP3NXsNIZDYZMLVQXM9PWCopakqfZrNcl/RT
PVpLvBz3KHJgLIR3tLRwAXHZGjaEMHBXYQclPy+PltGDbMeb7HoOvXn5q80jQoGJQ+IbHf+gF6Ml
TQiIZc/YFye3EPdVcB+Kt+V4PE17UXjGW6CgQxNusd0V1YdkN8dsgvGy4OTKBuJvgtKLHCpVHOSi
O8tfnvS7OnLFboVGoYYxKCw1YoDThyCBBY5NcqkByEfQ8mxsud025SqAwCsY9rzO9/GM62spOku2
fww+SpRd9V0ON5A8cfxLwSyHZIJhXOr02zo8Dqg9T2CkSFYQNBK0XlrymUs7UiHtLUa8k+OmRvMf
3FT7cRs+IliUufH3q8i+5tH9ZtfgUVLIpLVLe+bCQNe0QaubSSKCOvI3cHgTC+/6YkJIgsJ+NaNh
qzuia2tcNShVX69+/mU5R5cwzoJqJpwQUc35ZirEStQZfjXed3D1M6+QNjHKV2QUQU2HCqvDsDWp
XaJCS4kyW9EmytdlRAr9vd7dky+JJq0F8lL+MvpHkoBPJ+xp841YVGwR9YhDJmj1m9Ig7QnEQt0a
NvrTuOcn692MdksO4Qu8k7Tg7gLdetnfRQ/lJ9XFtngMuFLXBMzP4Wkalhg0juFypO8YO4qxVKPb
ml67fJyKmSI49psw3alfEAUq+5FHWQMBdUMNRSHTUwrpBSj7tNh04iO2RWqht1OyK00XWTi9YPW0
1xXMZvntCMSJNDjONY86pkpCGKCY+B9Z7FWNl2/JSUNmhgic/nF7DNMtWh+1uYMjqI/vI1yTrlvp
EtsOcWmVoaDFDJEBMy9P8kJlMKEReX28NHp8vxxSqUUH7Mo6GUty3a9kKkoEFY+Fm6S7Jj0Y4V2v
7mo1dNXyOTIegNHwf8NOTG7RlTPtZYPp600wZxAwxdGLDbQeJSsJm3a8n0uj9Uryd3DPbUwKzao2
byn+Qw0ld/U4rpTI+3mPvPQ8nn32fLL5a/Pu9SwQWyTD94O5F/yNCMhtrWT3sVuHbgZoKXyLCydG
7SgDyLry2Rer2dlnn11ThEjofavis08OctquXkuuDHBg2ahr2qUhUpyN8pamyDrYZ66VrS73mfnT
mfw61l7ao+faf3QWVdL59Ui1cZrTottXkBvY7EM0QyWZlSTWOqKbmzbUY+69hKLfCO7PT+CytHA2
hrOnH+uJVU9GMz+BQv51Gl5jUskA6502vrZFWoXmfLrPhp3i250429bNxC1a2mJAT0aDLijZG0lz
jP9c3fsuak2MDLX0fLI0v9KH/n0vVDa/Rk2SeWQqPSjcJ8BMPUxHytpARqmuBss1qZd3qNh2FaGB
OyHbBO1WxiXi90++9JbU10Sx18Y0v09/vataHxuhmjMm/3X8bNbSSljmK5Cnk0Ox4ap0+XKHOHsE
Z4f6UyFIRlZ+PYLoQGr4zvCXRfzB2kWsTWEn2hrjAa3yyoMLc3VRmA+n/xxe50+nu6Qh/wV8dF4G
S/W8aaSe17NzVWAGph1aa2hAteK0SHdm+E9N2oN36rysdagnUwbTaapP/4uyxr8jOa9/KdFJzXKF
jYpGJcIB/M0ScChEtBPH+nIr7lEs5p/xO07gheiKvqdVC6DvHz/PlW9Xqr8eyHnSRkaM9lA2PJDG
zt5EOhPEpy/L59+NI4YOLqeC6uD/989gze/kX+9cpGVmWKZ8Kjc78z7UKLIvo9Miv4tW3L1fjVt/
pR8BO1toayidIthcXTsqXLIiz36A8wtWG/VjKPADlOOtuDReCAId0JwvR92dYUD75B5U6S/aT7gr
OBPj+iVMjdZAi2U7uyvc/j2RFj7Bo8MVjculPu9sZGfrl1JUYmPGjIxw8o4bVvNhoP/8wMXj6Tbt
jhQjPG4TS+fmWaz0w5VX4socsc42kKFs9ayfPx4HDVpwNhH9s+XrO8G4HN+STfBIeD1NEvG0gsKX
uYErelf7V9+vE/+dqdbZslS0oy4YDaNQvT7dDGQJqAsVdKjdvLfDAnUsyF5wEWRTOlgLfeP+apzA
XGG6XCsg4Yoah9oLX2GRinWSmeV4L5PqjcDitK4AnaGxKG84z1tOIH3GyYoUn2UiYnNyAQuQ0p4D
8+H2Ryh3feXm/f94L/47oLNHkisnU+kMBkRDL19DCm64RWNRDf5kgktRBEI0WslbfIG4QWxiOK68
GPP//+KBQHLQ8dGivTrf24OCELtA5/NjBKIj8j5YDYtuX93/hyJpx0T1dB4aRBdC4NWle37tfvr0
s1kR6m3bn8Z5VqBaPTmTxjwAXKAXy2kFMA08GsVpIpeqGzNfo+v++ctfUq/nSanOiV78Wcds+u+S
lVdt1WUBtgBcppKXdl6NjWUJs65Yw70XKdr2T6f8bfDtAFymcCP2D32zT3F5Ww+hjWcDXcDoYFiD
h4vb7R5upW65KTpRfWmEv2vlGHVPejyHtP4+bYXYIULt56/w/Vr/369wXp2QjFzKxEAY7vG+qJ+S
Lf5RitWwoFc9X8zqA1pWXd+oV6DMl8hUnhwpRcQ7ijrc1PMrGUchugqCOdybKXRkeVlWNjqME60P
4kQijjrcdiNhfTJWgbBrix1hSQCwbJ/6kK25OY0o1H1o4VubBNqSurgGgLiMto16hUjz7eFV11Dz
YWibY+3Pas6SxY9sdfpwXwJigNuarGrgmGSpqju0V/B1KPppr/83zvzXROKM7OZX3dbzq3z+qs8H
aNwg1EjIf/33XRtHM8/UVhruo+IWsf2wlT+pRqSne7lemESZKO89ruH8IHSf5fQ78QBKKqd3qeQh
9TdSvxOBiow3J65qV96gi+KoztWeOjXrsmFIuIX+HZhoZCrSdfZtNKm9Y5R79TG163eWQ2GJ+kzy
gtDBrZmsay/CLYJq7fnKCC4fzVxcwKCEgQtH/9f9/6+Tg5hVkiL7X8dHHEqKRLFlIYOlWEuz88Cf
jicFDxnV6Kur3+X68+8nn62+UqrHuSLyydJRR7my5agQ6PbpT/mM87ZdRu2LvChxPm6v+RC/2Qpl
MlLniwMdai5VZ0dmP7BIN2zC+TyQdotMIhpissddi+pVXs9lhNxpsyUGEco7164sl4sG4CkaQ8xh
FePcRY5M2apN30hyepQ9FjktedRkkOogwuwOydQsOZ/3m2v3yMu8iLOPPXvaZhDkelEo6VG/V1+D
J7CabDdU5aTUBfXZfZBoA2gc1fGuO9aRk+Me1m1YdOJtDj8fV6gBhTPYJr/U1VXD1sU++DU2umQz
XHKuLvw7C9RMsoTmBIwNaqoG7LelDl5oPAiLTWBZtI+p4CnR46k5EJuocpugT5BsaCbUgTNOq7T1
+uJWonE6HCtxFyo3nQZJm5CebasvBgpNT8LvOcT+06jtmWuaoHhbmHe+K75okjc2L1L/2Fe7MAfd
bLzrSGR71wxh4vJXlfKBZHIRTHc1xZgSuEc0PBMvMQ7PISTU9uG0x7M8vhfvSomf7lrh4+LsyKNh
AZ2t98BmLtb6cZjUsBog7IgbKBGkcqPK7J/G0WHhfwpfxj+Bozn5Wza5uXAM4UtfJS9ezpavIegy
yRQqFK/zxolfVNLYK0l27JdavYrMZQFcgQfptOSBG0sR4Z9hkyuULZv76Hoe9PdP4L8ff3ZM6QrN
7wRRSI+nzZdYPruViFl6nZ6DR2qGN8wYFOrTk7QrjuKzf3utPWNc+/yz03tbtZ1VqYTiQcn1NyYG
8ApmFjoFpzO9FqMcCrRsJYWPZGORUKA0nFrF3Um+n1yl2ZQ08jtENsuJK88dfne9dPtDfYxmMVH2
qIiLEmUhwFZ1Jpy3/dIUXSN1VMC81huZYHjCrGFhHCKdHDicMJQVqYN224mcg2Ax3lF/1IabU39v
te50oLHp79PD9Bai+qhu4uzWJBYtTZ8EWIzDnYQXi4b4vsSfW77D6dRPO6Va5ATU/LyrXLr0zt6Z
s9VmTCu9G09pdsw++8wZN0myIRw6W+jNY2o4E70pDgRPw0O5l54H6rMCvTYurBsiXE+4WRHx1TPw
tyRW84EKsZFvLQ/ezzJ0EJWtTcu55tP4/i2XUVnKcKqJ+TrbiYugP0WFxFtevqieuBQdUwVuS7oW
W4J2D5IJkP8vfpWDthavHegudsL5af312We398liFxxTnlbD1fAxeZZ3rSN+WhF8U1zfBd01+VHC
dIFQAWxpD0ZiUdxAOp4JP5J5o7KgJeLi2tFAnZfdf05NZ8M6W5bb8iRklcgjUT0IahkeigWgXxLR
zU8yO2ffvrrUhaP4KdaQHf3PypjhVxXDVfemetfgfS2XgrQRoVsB1LTsrvvogOWpbuZyn4pOcL72
Wlo4qN5zMj2SYt1b98Of6+6fS/HD/FXITtPINLBoAp9NYrqhp1juQ9Yw3ARx9KieDuO4D2oX022N
dIiCMv6D34NdgaxexvGCR9q+wpX1FWDyfOH4V/VakckQgCxaCdh//ZWhboRZW+YK4bJcmGRXwrSG
8YGOstxKObaP2+BOIvQceXkPuHpRYpREyqLa4R9p/fOE+3Z7h2nJN+N6zeliXsX+OsaNWlwOSeKn
x1ZbyLTWaSTf5L/kYCkUK6OBZLNI6IIxtQROckhmFwFGFGM5LdubFGdkUDkFN+CAqlBuOK1l+28/
D/BSFUj7n4AHi/47gblYw/4dYK8ofTdIcXrMb/onATlM/Ccc3KF5qJBWlwae4mA/Ft7JAln40oKW
ScBTjOWtFL7pDc1vkKfvp/rOL45N+qv1X9gNE6dbtdhfl6250hGb6+I6qR8q8RaKXD6uI+MzEe55
Lxyd3MoTP5FotzWdO4Wf4bnON5X0LCHHyZ7U0g5fw93P3/iyam4YXDZmBZDBjYx093+/cVwk8jTW
YXzMOdtrkIjn5mYSvljJUn+aXvRNsUmokU62IDrSK3lEAKgoS9V/YOtoj9nx9E4iwpUxzSvJv1N6
HpNJRw8+n0ba/L9jmkLDHP0yj9nMZgtvbkvb8JiblH8Cj7oc0Nnspr2ZAYrts7Ie77UH44NEgiuj
uDzv/TuKs/UuO02pZdVA2/FDQ94lUqZHe/bAE6qeuI6qf2gcQAs0nNGNV8UDs8cKd3QRzBfxJeOY
8QYFxLt2K1Dm7/7Tszn7vQKR2/bUl/GxYoOyST5/M44cRCU3WnXH3PXXIukMwPZvQ4xF973poT1P
i+20sR4nalaxswl3euVi5MEuivPrykO7PIcYusSPJumsYYi/zyaQmGa5DqslPoowk5fZZ6R6QkTu
qhMkqwmjxuiiZKHQSvgWHUP6mDgcUYLKn02yUUlIqReLGraguqx1W363flVXqiHqfGs6f34UrKCG
6Tq633ObuBW1qqHlEElNTHDGyg92PrbixhaGrTEeodM6KtWd6UimAF1squJkytKbGTiqINoY16GJ
qG/L4UfG9jetO6DKJ7fMNsKAruVGK+eoWLnat9V+Cu7r7GiA+28OyV2whDlqd8JHlK+Fgf3H4dGg
qf75+X/Jln/6emdTJ8wyK6r8nucfravezjBHIpYxl2qy4gXW34Dht4kjQlNW1zWeTad4i7bGM+Q0
u3TG0R1/4x0ZB9c0HtWjAoXV6TZtsdBf4C6xvhVLUYCdQCKVP0MUQnx71yRQyoUEnhUJYhYXep2b
FjaXf2d/HfulZYwSzNhjY6wzzaXqQA1peGHm5aT7fBqBbe05qSI1AGBKEeIJBC8q3IY8+Rox7ke3
mZbWZrhF92Pe6s7Pj/hSmXo2vrla8tcmpsW9NlaDHB/nQ65T9LYITTFeCy/9zr+T7+7uyNRp4Rpa
iMUgz9pknl330isXNZmzUZxPNEsIlNjkKaXr8E4hmmsPD0objhxZp9/yvUXdcRG4OEkxAYDT4qC6
r261VfIIwrMKH/vAIXHQECnYrDR4bDiarN0EIS6YqdelQ1yXCUP8Stfx293mr9/23FCeCm1Q6xnP
rpHsAeAMHudq138GyiZAWGOzV27ltWysm8zreHXZWHWbFN91f1Nuai/dQY648mt+t57+PaKzCRO3
45wIw4jidfXk7/B0SNW9ZK45mLjZLvAyKOXcJKm+ZHbzJD0hyvyKDPv/HMbZZmPovWUAUo6P/g4W
zAPJwdFS/RyfLBIBI4jEkNmCdgOW3cbMtdMPwvpa//ybkg/zzlBUFe0tLKBz6a1OKUrPNZ4ErRfN
TSYHTBH5buqiJLGQF6xenB7UlbH++Ztj8btckSl6st/TlyVZ8lyFrNRCDBxJio5D7QzSjVwfSvMN
I25U2NKscnWAu/rTwkc8RMHloD91gOie0n2zxQWN7qX0l2H1HHX3LNA5Lw36F7J4So8XHSWZThIW
SuLXUaKvajUuQpwhIwfdQyBDJHKKNPEGfy7HTf6BcqiEBcwHEAUf/IcnRNuvLIaRtaghzze3pkkA
C2yjdTB4XbHRDRQ71lPM3fi98Ddot7Kb+E0i9BJ+iqeKtpLYKLLCxBZI5Ow9cjnLYVMaTiY+GK1z
srZNftNqm7Z8Ng02bBtXEdGvPhfiHnimzbHfqvd6bg+CZzFiwZuUK6vZd+eJf57+2R1YkbsmOZ20
6Ni4LCCofmuNJIfp9qRsuGCEEglG5LoYG/+Jy7G0JPsR+RIAStR5WmbHhMYB00OUSyxcLTph5XKj
5xbqw1i+u1bluFTHzkTXv16Vs61hNMWmiFsjOp5MwtmXAxk+Tw15rtGBymh7M4QeWESfjJ0cFelC
eIXtfap+tZMri7f+6E6GLXicelaif2Vh0745LP4zsrNNwc+H0YhkJTr2JS8hwAs4oQtVcNBQB7h7
mt+ZuAwQaMHReqYkIp2ObXEIi7Ul4QhZBn/ku/5Xsit25MVXf1RCkx/ldf4JQrz7BGNUR+DG4Rzl
rji5eueN4TYkH7dcZvuSpgl3tWTRwCEN7ARG4kIEptE/iSVWypWFtuF/3hWbfwdMU8AzZlrQOSrI
6hJpyk5mdCSWt9VnmE9NspVNtrdlPVribS/cdiaXTDrWaF/pl/erhGYTAVdvqY3jryWaGce/isQB
ZqFivmDDRxD7Go/L5LQLknnDeoitZbxFpvrrWt3nm3u2YcgiEeCmzgnwAntmjmonxqc6OnYo9nTw
ta45rtLUjZWbMnXrZkOqranblrXzuTobdgWvmRi/Dt+mLT2ANekcEhOjPyrbK+XF/JZ0W6lGTOQR
+CfX65QwjgcJQKUytwhiGDZ4jnldNXeizBQcjK9uabyzlKPwEQ4bbMs/L6qXphV+oL++4dcT+OuM
kpdxU8VCGx1RwZUKjtQbX92qKP70Fd+tUN1eexnptHVbCl6DhCRmSXJqkNsJa2Mx1/maeNlZ5Dc6
+k3pO325K+OVlnpj8FvLN4L8Gpn7IN8Pras5s5gQnxtueXXhP5MFUiP+E1b83VisDWExCy+v0aq+
O4WhaqYjhWxfIbbtbCmYfC1R6z6PiNRC2HgHNYyi3HJYmWzbg3cSt1QSfrf25GRulzhx6QpoDsWF
OV151NJl/YlH/ddAzmf+ydCLNC9Zk3AnqUsuO+C2lyd7tp2ACmX+XZMoXP3Is7NfqeiBZM4fSbgg
lDq38OABbKKHmTJO3O3V6vKl6Xx+nf77Hb9+jL9ep4YY77DUiujIr0q3ZdMDnHwOXk1beJtWkw0j
jE5g/ukrTjxH4ylLIi45ppDkYsQ4oZb6lVqkcuWhn1cI1MkXpyLOomNMLYLeEOuGCjK3Xc7H3xrV
q4OmynrXyK6CPUwoZ3ObNXsFFOxwgM1OxA2YTAqU1W8RIjFvqvJoya4MMFP3ghhB2PU8gktl6tlD
PDviiVaO8yniV+uX+bq+C3+DuFt2y+FTdVn7PHxeV+Vm378p1HZAmSLOvLC1pM0UmolZIBZ3FVeJ
7PFxWs0uHhyXf4y5YXpNr3Gpr5q/5V+fePYt60wTlTAuQ2o3vqcuUcwHbtotmw9g3DU7gbindWuZ
C/1p3EnPUF0xblAec7sdAdGJVmOaRWu9D672FlH7fXPQxF4mYnmbXW/n/fVIEHJo5u0czpXobtg4
eGxInUFZEHJYqVbaHlQfpV8pIvMjJ6ibuup9GTma+DzA5cQfx7mOJoe1rDh2VsAU4abJBPA4EaD/
zO5DEqQWCW3S6bG0VoXiGZnbI+JqdYT522D+dw5pf5N6k/rv1cH8Q4clgR6+ndDtqCt/3Pi/1HWw
psYlcofUnFp81SCRNQ9TtExFZzQOQ7apdZf9ZEg3U7LKkdRzyEVl0rSPCgmM6HNeqvX0NOyqZG+Q
QhOj7dagIFbuKP1WCXUw7si7ygyvyt122tbjW88gg7u0eWrMbVHtdXNlnlZmSCKsd52ue0mamt8P
mJc4bedr/nmNW2z8vClzIzympqewq3AP/YxlHtmyQqpfL+MbcZNDetGQa/O9HHQY0zPU3UZcqA+n
F+G+nxVAjjW13L53JCXOWUcAq5c/76BfoPCzQgpGYBnyPcEZDPaszlaOLayRSeQ9fhkCp0GLuJle
cPeUp1WsPvFrW6GTC4/Rtt5P74X4AuJMvlNejXuNSGICI5MbzIshUWW/JpboaaZTlSWyeKqHbr8S
bpLW/XnE3x6OZarrTD8moCqezTw9q0dBJi/sqO84yRsAjIjGmJxqk+7pD3Fwh6wt/44Psryon8y9
TnvrXtsUNqtfPCwzLA0cRN9/HtQ3LTbGY1Jqg7trosc/e4zWKEtVokfRUTlSKdEp0lBMkrxMvh8/
oyfo+FzmigbYuMPpEKxpBwJkb9yOew5O0AowFGjpBtAeGXhRtyysdXdanDiIBV5o2uXbfyI+/ufG
WF5SXk9RIYUQ2tj5VdjstJPsW2oERx/ixEL5bf2ucAYussSuiYGFl7UK35TPqnGmt2KdMV2hX5ZL
cRUcI+nKDe2Sy8lgVAqqWHUVYAXnQX1iFg1GaIjRcdyYm/pXjiYckTbFPGs5YvBo31txJWIPfFIf
2132WNNtKLEZ4zt7y2+VcDlJm5rC9Ms43saIVz6aTxmw4RpL8bCusdmfSKR2TKTodxKG2dmYcm0u
fVNzJWdQxjuo4XNFyfhvxczUBv3UJGN01F+Lp+y2IlTmD+tqHnkjsmf8XcGW2SQ+BvfNVn7ISaC0
FmG85lru0wJCb0okFO2gdKm+WBvT1Z/zxCMEdcCDmr2kfyr8PflyuCILu5T+zc/douyiz85Q4kT/
HbXUdZmuxj2HnoEAhsCOCSxDk0EcMQJdaxHRHTFeikO3P72mewzKueX2CefpbUS2TrlRTDdsb5t4
r9+ZD+JHTPjJW+tG9Y4Y65GEBH2hSqzGz0OaLDr1OYvvr0y9byqEBtkChIvMnmrz/JImyFImqKoQ
HoHqWkeZ6Kp2VgIohJPD+9jnISzNdX7HkYCog2YRYowmvCd3wQpX0Z2sLaXD3eTxC8CeSrJXsVsI
+iLgfPWYlDbAGCiY8iotQAMsfh7515M9X3sNS0OQR5ubJtDZ2b7Dnd02dRMdaW2cGBnbLmc8nTvZ
YrxNNsnjeIfXCh7TvEiQ6Ju6hmG3eJVfzJuZoUpCkbTlDPeljHLqKwvtdy0ENGhQmESRVxql3tmL
UWpDKUhWePxK2hGMdQxyXSIK3A55OWK7y2+yrezlN8kttZPJRmCel2uEzBMg3IE32416x48dK0QM
kX+GviNSOeKi+GaNHI2WtWm3H+1RfiYsSPtjVMvCX0yU/UhUogjar66d2S7RubzpFqEZSHgo+13M
z74qetGXqvAoeolhk7KpHYHfUYCCtXHaRE+79jN7awuvb1xB37e9o6h7Qds0m/CJgJw0WVWnddSs
q8iR4TLSnQOZjWbbmS9eu2sdnG/P/n+P9kxq4w9iYmgVow14mdu5jzz2dg6mjCix1xKPPzkDSA1e
R+VYU10hztdaCKqLaJvljxfl/1B2HtuNY1m6fpVeOUc1vOnV1QOCIOhFUT4mWAqFBO89nv5+UOat
iqDiJvsONIiUlAKBg3P2/vdviEYwQzrSeYscXqOduNN9xppnTVzJhBKQGHWN2an/Dh2i3uQW4zJC
FtnFVoKiuy5EgwxT4j7S1KlI0InjdY8vTxLt+/o8QMr5pkIf8ba5aZOgIDoYAzOmWeSHCj0u2T/K
Kq3smShWH8RhWZtLfHE1ASvmZaCuA83tcWHn89zmz4xHC14Hgp4oNfXdRC4P5g6YAzEQkJc9cBkJ
8GCgPjxqSlwaRtJsIHCXR/g4qEt9ba1Aaydb9Wyx664iR9jkV+qCr/Yin0vuX3fkcwj0U0dZT9No
Fm06p896buXvjPXcQiY765Dv45P2aLwTPulq18Dm+aT5dWfBHguOGERuMqK/uJTFYxX6nSbg+r7R
Ccn6Yawpl5bmjZGiTKtc6zoxTPzyJ82ZCM0JYiIowNHwYsCQxoUwlFOln9OZ1KF8yDCxoPAFMtFb
9SqSTkm7zYU7ST/L3h2qC1UH5HPEekU6kIwh5lIvzkI1p3pbsCM2Pma11caiGCpi1ZkyHrbwMqFm
k1Ca91hc5XyJMIH8TSC8CMWyNEmf45UklvAQPnAqdQuDN4QWUIbMsoRTEeKzhqglrl3vKRb3ONos
MR3HqRtR8cbQ7gKWgRI+D8MmDt2ov2mwBjTBpI+qtq8ApxV4JvOcxHKp40UwYRIOk6e5yezzQ4JP
rPUchIepf1BkFzbtQg7Rnw5gZN2zL50qc2eEW7E/ld4mwXM2PUXhj+wayfsrTWh+DAbTcQpj0/xC
5PeHsuxMcdLPeJK3yV3gsnmTLGJLu9ihHQ13GE6Px/RW7vErLu1hb0puZ7nJCxDyra+swm/Nd0le
G7ck6/i8rjin9osgXY935ar23LKzu1vvex+4aMeu8wu/4svz5UMHBnalgf6ycNMwKIzeY5H0tgjR
h+k0RjhkcQWd7R0S1bHC/YQ8g8g33PHF5dAR4Up2Tak/SelhAhMepr0XbLRyi/wxjh4xb09QRT5n
R+y/dpTnD81BndgHVkPsYvDSFaswO9Tmtutvoum+kp8Jv8GbSOtujMnVPTdRt57upsUm4NjDa/Zq
8LP6pV3//MgULpxN+NRcOnQZqeEbkqfzkbcG3BReiNIGSSg2+q0cbszATunI2QSzRZEt1NxOkyXU
nIIYI7wywRD8Bf0WFiaMiCfygFbskJUjuOpObJ/kjpQ+fCHwf7GLb+Nddx6XHhXmqjqLmCS6V0MD
vwy5Lj7MRXMWJmHaIw7Vz7XDdAeXMBKEdWqx5ZTfML3NspWhozNDCrhuifM5Wh95czsiIK+2fbQK
DLgGCxQS7t9XWoh4LjdEk74CiQboHj40X6Dw0YTElOS59vlaOLWAuexKElYatRU8sGP7hAVsdPDF
RWPgXLjyOUb8Zd29RtrZxE9CXSkERhdHyLaJd4iyzm5DkHIcO0GapxttY7xY994D/A/RO0UcRSn2
6t4hHb+pIBeivssC7C+WZrvsZMeI55yLCd+EO6xbO5U2ZhG8vhTxWqzWNPuB8NRgT3vyILGh4MdR
a1wU2sK8wagIqX7LgA+qQvmGf+d0LDfisrklQGp0rGq1Z/PEqosJHdEYE/7iq3ijvgk9InWHIYvo
o/okGJGKAK+R6BGbctOcCcODRBaIeBfniyxe49xMzCQJO8+m7ky3GuOct3ajDQsUo6D9nK847gbm
Hby1cZavLCQMIhaYlXQu92wt7/LYtmDCvshX4FDtS6n/61O8hPurLIy6SUi0M9zjMdwMz0zTOQ4w
HqlDG2y/aAk2t0usg4OFco/hr6ssp33+Osc7wE57EeUnMX0dlSOkFlAC7IQHJnx4eDbLtyJYFfiy
7TDJWxZHdYd9w0zydDRlCf0jU2cz2hHb4rf2Rwx7bQ1Prl3mwWytH0t2cY2WZfzmPMWYzNQV6DvK
12BhafSMGqs27YwN80wL4ZG+kjElMBRmlXUPsM4V44Gp1IiCFSohnpeshHyFAwr4sBdtOURJt/Ai
/JndwWAC7Dbyj5axHQ8K6Ni0xWalZndogPpv0R0BXz3PdTnB/vmYICmh4faXSrkivUjx9oNIzOta
eAw+Ws0eb1jhAXcclorvhgQcz/lCd3mANw1adAybTbSTT5N2X5g7wqswMEP25J2vta7SV0nTvCBg
8zFSx+X0i2bPqifRqARdPfsfwC6+BGW5JHj4Wx09dSomDdKLxaL1oDMFuBFssQvI422JbeZdVR5U
/GsKpsC1/KIEr51qT42tfeco31ngW/kGr5h8D9iIXaR8175QcxItC+OZTZfeXUrdlqgAaUk0UIyN
HjRPbhnclFthLlAwicB/F6da29TIPoKDu4B0mk32NNl1vQ7BAcKTT46IMrxRTeM11a2mnakeZWPf
tKuRDqu683VbVogVY8JGvmL4hJWvBFPS2np4UrEWxgXbJelcuc558GhEpyZgA9ka2lPRgEJVJODg
5a0tmhfZWBj1TRCs0XsL6gJqI91k+5w8gkMB3tnSQ/bekLRQuPF3Iolo/YX2WqP+BR7hYfGU4FeY
uglMclEhZmaXxy3T1jOyW/xm40f/7O+ie9ajVm31256oENlB9qPbmnbgTtTxKfbvqnGPfSNW1rri
+JhUISOP15226kh+C1x2pQkOs7mycM9Tj7GEqF3fFtf8Zr8SZi+u/eJc060szivSwc+cGJxmAHo+
+/K0StWtURNgQ8j2DpYy/nhZc0dwRzngIxhBSlvVRC6+Bo/NR3LmaVsfkrmcPoZ+WW/0J5Kv8tLh
iakYmd4hBO/x5jZ2MYmbj1O5kB5iGGryot4UWzC3pbCvSdLi3Cg39bVR6lfjovkTyiCYNMYiPcNc
pvzUqVheNeg6AheMiwLLjaV1hPYBC6DH6Sm1YRmE6nIM9x3OsZU9m2vYYeXm+NY+Zvz7Rr2y1Uuf
o61fWpj5egBSZwt9AMpLhmWZ6TpKF0s/kx+GAW1CN5BmOyJLrfJgTMeRrKCRiv+ZYi7ddlif4HOQ
YUHqavVakfdCfmMQg2tb8ZkahF5dW8rkja5xytsiUclq7CWXtXZXiftOZHhfPAcyW+0ykaIFgDjU
7Gqh4tU1MasX6cDVIV2lpeGQuqIVc/4dqgicj8VVMG0aEteH+NnvHe6UepKkV99K12m4R81elspa
ySDX30m2gucdcjZhUVBWz0NaTL9d0zZO/W5kSkNccmSD92sMdbtgDm0syyctOorjXsjOJfQxccT8
K100xQPecYtUJqevfNDQS0em00UONnWNgGXdj5rOSlVgBAlEZyGCpYwYiJYyh8e8S1iRkN6Se9W7
1yhu/V2vq470yHZ5ncb7dTA3P0WiiXVwZixTPk+5n1eV2RTWJJhzPei50BhXsgrDGkYExBGHzaZb
Kdcsb+X5Xfyycn76mxfAieDrviKXrJzRnV2DEc/hKpRtRqkn6GBBCJDmiG/WOaZMHhyycJ0Y93Tj
XqKogLl0pfL83abHsEIm+Qy2PYf5r69VOp/tpcgN6G1pJS0jLJVhOs0l3zAbpBEenhwGLklZNsM2
vULXuXypJVxN5ygRy7IAAyADX0B49NNKWMZTcoYgqxX30XAXidWCOVQY2jjVLaM73GCqRfNhjN+a
7L3PbmBu6EQ02/o6w7iI+GP772/IpTbiyyVd8gis3jT7WkzOYbqclD0Ftjp+ixuKq9YA8d/M6eKz
ohxgh8h6z3sr0UNb2dJi7sDaxdBEd4LERSvgNQ7GsRqWYk/C/d9f5Se2+dMa+nKVF4+tUn3F0xU5
wVDYX8fdUp4eJoF41IWHzVCLO2QaOgV57NNWGLfXbWHJIfvNImZ4SKvEfmx92f4SpWxKLRZ1EBxg
MHrdhaktaf0U6U0cFtInEPJDC6lg6zspuonaY4J8J4MXQsAi+Zg2Je4kvZK3GHnLNvhh+j/M/CG1
HnPtJGLs1X3U/QZwNlaXseEk0T2eWr6466GBkq7aIdrHIt4165cJl6yUfoNMDfm+ijZMbMkGXTUP
eeCMyo8xv1e7uyA7ivJRLb7pcPcK1zRdCeStQHYX3xGhuZCQeKpV5KQgKGiQSuKkPsVjiwRATNFW
pvgykYBXQs4ZyWDKilu5/F5G8bKhQ/Lq15BvZBZmwiuyW3Rc/aOQ5rd89qbbiEQMwxF76L4hoXm9
agvjs0HwuqQ8CYwth62uT4tkKhYW8SDjFn1ofaqhqymLoFvmE2QSa6VLTtYua2Orekujf5mw//XX
felk/Vq7Mm/56nPBlkj1g/enZYi6dDkqlKK6jXQjBShL6Qn3xv2f+RNEOMDDZF/AxIqJkPnsEYUy
d1TXxMe/3ZN/voCL/dGQcj02JS5Avu2W4bp0CezD4M1kxByRbHSNhvaJcf70Lon4CcvIECToS5hm
Uab/ugUGw9SJuQAy2CR2LJwm7S0R0kOoF3aA0ru2gTTsqtoJNKixatrmvY8F+yo8mZq/8IGGjRvr
cXrFGbPwiU0VtuWJbJCVdOW5fE3ooNeCLIdLraniEnzpISnUcRIOsa6dFZ0J0T7CQb4RVkATzoTl
vLSWI1eYlmXvUApQ1BNbvm9EYtXA1G2jWif3bbwOo2pml2Xlsiz3bbEau0PmLXFJhKBzp5uuB+n5
lXR7VV7wQQLZHVW6OJuXlraedjQ31iXW7BD/H6zb4gh+T1vte0iZlzVtleCSn+StlNsB8npIRb8y
ME6FqkqJf5Z3MUrEYGHgrH0YgFaZvS8wLq2Pg3zntT8Mg42esOr/v51yfrqzVwLD+NnHlRv469Nt
Of+zqR1VUl/R1lr0Q474Cr2TSFy8LR99uKtz50P+O7lx71d1XfPiuVhcFImzdQD5bcyoLk44qy81
RfAG9TyU6xAUQ9+ZwpGqvMbpyG6xtWDGCrGvs0vVISRkeJ2yZSguoY4Slb202ivI+9epzXw7FEOl
V+XstS7fbjgWSiZNXI/ojlv/dQD9PVenBrS0ljZAFQTerAusv5zGge2KbILINRWxPHyJl26wq/f6
R3yPyF/B5FZCVNqeYJiVi/xaJu7vWudfLvRiF+hGoS8TmQuVv2GYwhysfQxsokxGfxNqTzStszui
Rmu2krgUGb0eBaejNkervvn7JfR1Lsc9MwB78SxD8PvFcUA2xlpTlVaj9SBT73mMHaPdpuazKW48
VV20wkkK4KEsC9bXXWt3n2Oj8r174vmCgD0bmIdi2w2cySuHo1YeOtLk5JWjyTuTNLErS/5S3TEX
B3QmiAkV4oSNLxNnlrs3GYWUnJVZjEJR3rwVm8jbANEaspO76n3+Bil0Gewic6nZWJulyV7eQ5Lf
aZv8Cm/icjv/62rm6o6ujWrh4g2QG71qrEggpWeTnkGDGb/4w0J/MWzDxTpjYtBxbUv/f/xNyDc4
Bs2Uu4tmsdIbLfd1L+GlD9JVexTLRect4QkLD/kmcyrtLjtcszSTLpk/f35SfKOxYJ0pK5eq1Uqt
MzIDi/Qs3spb4K+9hrsgqX1oIzCy+RGS74AJAfGX1ioqUZfaWbMGk4KbHTrpA3AoW/oM5txrwY0P
CIixOgfSYYJfVd0Gr+q94O3Idy5kh/aL6UIBpR5CET2cnXmLeFqI/ipQnMnfm+/+sNa15Viu/G6J
v17UL9RHQBpedUT0pNQ1iH5WwKOpTO2B3y2AirBXUgc4F2jGh6tMNK7gBt6upjMg1zd/CIjyY2Ie
UI5ARz6VncOP+WSyOeE9+SC7lKOSybq6roJ1phKYC5OJKAW7ENZSt6mruyw74+VHJFOlcDnticIm
usVcvwbqt1E6F7NZgfAuQcOvdz6jMKH6ZilPLTwZUrt7YJmpv226TX4tYFO/AG7/fHKg74yEVQmO
z0U5rftN2UxZkuCqjdDNqNcZXERZOkzNdsIHL94n5UuobCcmLI32btZvhf4uQwRo60dpKpcxy1rQ
yUk6CSGgd7fAnSamb+kQy5aVXadHuV7ISGWHJQezMS3F6C1sb3SCsbK1gsoFHopCTsGCrIkElQ/Y
S2sPqJ9haYLk2SrUEZm8B/lN685Gs5q+GcHzBPnRIDCu5R3P0nKrcuKmerDo0p7DJEYw+Y5b2jq8
lh2i/u5mzVRWxmCUiPolJU9BketPqZacS8d0URnoZAFAxjd3pbFCmiunWwUuUTeDdNCABWWPfV2K
16OIQRDmUkvELKl+IncdQrCfseg2+IOnA25e2nc8QVn0MmTg8S42t7J2E2LbGv+I1e+xVS9izuzU
+JDkb2P3v2BFXo7DP9cB1SCCWXZ5MgEuYDSQwaxoIj05S8wOojWs/fpjWhUn6/vwfe7HlfTDumUm
u7oqv7oABf78y1QI81h8DmC72LHCpC0sNTVoOz/812LDi3iTPAX4mh31dby6ZqJzebp++XMXVZEh
CUFtlGYC7hGcZkn1fG+hbjilvJPEhWDT764UR9Jtk9yMchVr6+skZW0+w38qjv66CnhdnFgg5Jfo
S+v5nVgPVkLKhPQc40c6rcUeQYd/Wz/k36zvreVgHM1IIfpB0O3M8UrK5YRHCXGscFHNk/yCMcEr
EZz488DHI8WFXAQXZKB+8lk2C1okNhfhJQwWvYm1ybHDcr1YthaJ7Iv4hl2q0e3rfu+XEM+fH8xU
FEX+M3XrYj/pGjFq5YbzR3XNbUpyw0wUhGkglQSn2NiQpxi02PG+w1NBsaE8DJTovMraZtxdKwcu
iYuXF3MptZa9vLO6piNM2XcqeY/HbmCuE+1dZoGBS4pOLdqd7uYYRnfOwHAE97xDAEO2l0E6sKpm
o0HilyC8pHyn8DOavW99Fz4S9ZatqhNv1GARL3E119sPRV2mBrFYpuNVtvfalk/RVdnThTL58wPh
RoDREUA9zpAXFYVQ6tZQ9nVyjj+YmWzwgBq+NwjDu2VKeyityn4j+ps6OU6knhPF5fYrbxGtJQKt
WsbtRz6FZ2799D56mBS8oxaqciiuOZZdIiTzVWp8odDidWame7EGTIzlDEswY6oBgmrmpAYlmBeA
Brb6rdsRd5/Q2tNyrUEcKtNGXyZ8UBPYEC0Z/nL4kzZMANYVzI0//vWt+/nCLjk/WjkIjVYHKSG+
RBsBS1vrWLrBI3u2sonXqEiA9s/xHiuSekUgOtP7Q18svB8lBJZs+DGkB0n6jjGF1awFxVaGpxGo
DA9OPDZqFfbS1k+criCi0SU0oznFTnwAzrON9ty+WdpWlXbnyrzV/dnw2bOnWaxY36nAxDIvqR9A
cHuntc5jZWHKYPxLLX0uoIbkvCN2RSuJdTDjqZuhOfnNTdodzEwjHo6/MHwIbrStyNXVcY5NeN6e
tTTVGxJ9Jvri7LlUuo0Ed7Kun9RCtzsRRW8i26H6IInFIu0/puYbyc6+x/WO22HEtzsnP4Ntwv/I
gvUoxwvZXFwXiFzS8T8XC1ALpidkrTJVvdj+dRRUbZOF6XkgZWAlOyMvo7akxpP9FbxFtYV6eUv8
iZrNA3bOBe6DKmBxbyaovvR6beBCauNHRAaz0N+a+TI3V8KPkvgeSHXXiHSXnJA/L1ehVILGpc99
0a9NtdVUhayn1PRj+zBVJIOFkKgIwSOLajqk/kGwXoN4j+XCvJYChGGrMpj7SfCDAOtxCjpCRari
qal3arvps1nQ5kSC08m3SQL4posLKkUrPOUiGPkgHKLEzqy9qbkxhxKMhcU8wM/31/ZK6ZMGdnEk
EV7w70920XZagqR6YcuDwNJjbRjbzLsVg41XnXL50Fss1h0suUl7ND8kkDlx6yXHUt1xdhriEnuj
2f5nYPO0iaQieaXvbvpDOrmTdWshADDnZzanSwwuuSqWt6czTLuFAl0o2coyfN8F1NNKW/njimAD
SmV6tMo7IpjVhVVa3CYlWYq100uLESAUDuUAZfiDmXhPhh2Fk77K74z3xLBTgli1jTUQF7TGjGwb
3ZIE84wWlJzJoV+X07KJXFlzQ2EndOsOgV4EnvWNKb2eIAo9lvocRo25IWkJ0XCr9C8ddMB8hYB6
aJbStfTB37VOv9z2i/Uv1rovNDjvnEV6ZWyjINumTrEpVsEK8mil3kTYH3v3jKxGZ0xg+WN7+FKp
9COr2Fzg/icT1swA+VoK0mXv/2WlXxRKmZerTa2YESXKPKqJVh1cEh2mPt6ypRDbYvgm1jcJo4EM
j2SH1e0Ji+wp3kdnA6ERNrPTciLslXmYV96p8Dn88fs88ibIdnQ8Jl1FBav4lfHY36MWV9/Ri1Oy
FSVCBwM/PpMiX6R4lFnfmVhjuJV9Sic6Fk3kGhJGWgzfFiXkXAOYYiFpBG1veD3J4DWQ4pKr5yRP
aCuax75blJCSb2czsXCFUoUdVs8ZLwJqoNU74RQQKjet9EBuH8mG69q6gmxcQrV/Pg1VEkHSZjTh
kkvPgLOPYk2PzlTmZLnbxiq/TfKNYr0E/WOTQ6rbNc2x5UKVc6rCEHEMOLfJQrz3vKVHemR74IUo
op1qvkRwUbSTbC0l2iT5Cs72uwpwJs6LZNoQIPZlsKj07aArJJrNk62MoZFikjS+9Wj3Y869GHVS
pLoq81/SJmePIs2ehrXRb9pimzJP5oZKwbyhXruuC9rO5x38+bou9jdT6+KsIHP3PN1Mz9AEZsl+
sTK+C8IOWG3QYYDOGiUJE95F9YpnyogBFaU28kA920DBuJaN+btRFiiNNRteGLTelzR+P26MKqx5
w7xvvVMelTXvfufA/1SOjQNffAuBiLn0+EQvufr7d+S3xy6KKAUmE3GvaGJ+PceiXjKDRM7Ts4DB
wltHez/2r7KI64im2sqya9bJW0D2q+4SHKiY93X7oodu6a89iFsYYSMSWCQaRdE6MKVFMuBbwnJq
MaZfmaQWlLPE48olzzvh5QH18yVfzCf1eu44ojI9h4+oSBgzxcfqB4J4PcP+cS1AeYJ+Di6Pkh8d
gOVIxZqQvqByvWUlr4XsWA53Vbydpk0sngrZjfhVgeNqkbU3Qf5ZNeFe3PWk0F55e383WtV+vvSL
itiP+kyQrSQ9f+YdSAdLJWUvx5pNY+qMbnw89gfi3VE/jfEiSw758/is6AsMj9jpTXHf1rex9k5K
p7cJiw3JBNegDTKwfnd30e0Zqqop0EwuCpumlEcx8nqKdnU1cNpYW1l9nsimBzNfiPlJnw6a/6qm
DlXvpEfwKHtU/SdlJpwJM39LwCwasK68j72jwvBEO2Peq1WbNL3TIFzCrwInlpGD5gQrIpmA9uGY
Wyt/KSHP9QOMi1bcyRLm+u0ZIWtRHRLre44WpEvQoH6T1Md8ciAXDyTw1UvYuOTIplAIatIabANO
OXwdZzq3WK7Wm2MyLXxlqQdOr+4N41nDS+/s24NbPFZnPL7Em84BSL9V7JA51ib5wF8mK3Ya3PY0
WPbPugwlQlwbyMOy9rtSoyCHjz4r6pPqraneMunQB69i68oCvYwk2ajF/FNwhuUp3E4yZDOsvDs8
T8Xp5Pc709gEI927sTSqs1pu/Gbb7NQbIt4RQaIOiemAPAejQXQTSGnHF1NxagZxdugK+ZEuCaN9
/BuaLRKkhWYLtx1jdwInG7zMQ4jWoROp9xnjt/pRZv2cQvJTxv5KPsTvOAsao/V/LZGLHbQarG6S
NF5A71u3FKACpOTpoWaBNOsEL9oeOzqyKpn3zpqc1164gSzbYBxS2DpudA/W8tou9jsw55cruiie
elPxor5mF4s21aZ3ld3w3Yhsf5vdCVjeLwjYnq3xiIogiqldVpGLnujvd6XfbuI69tgMHH7nN9co
+ti2HpegISSG0ehWp+6O5tXWNw2EDqw3PnTW1naeql91AvsNIMnn/9cfN+aX+icST2OVWhDH7Cvq
gSYyfe2PUQuJxA7jZaRuZEqvxH/pS4zv7MSzxTvlVrjVV+pTwOADZNvbieFN0R1Id52oCSI3ffr7
u6P+flf59wVeTJjVepBDKU3TM0StZXiclspSgzCR72XlLpje/OJc0S6bTot+uXMCPOCIBcNR3Jih
ASKM4auitw3DJaBM/jLBTuIt7xFeLkbQ5Yi26lYrvnXe2QidRrODbg2i8fef4fdH5U83+QIa9VJr
8oMho0Ol/7RuesKKagBbUrmVbiX2mzLYysHW1556cz/iEOmdBe+5HlZUz1SN+DS+KRiY45SD0D/S
T1F0UtEMEqOsN8cuPbc0V39/xb9dk5QVBlqfOfHpsrBIgqb5dKQ9F28sCwPfNYjrxMnTze+sh7Ba
IsrtSeVDwkpbQ5Xx939fnouHy5N6JgdC68e144t95hj0ludZUXo2ASIhjwZ2vC0E9CqbWN616lHU
cPHb+JgaVrYG7T1fHJtH385u+Y93hU+x+jJCrx3bVT9eO4rno/bLtWnzDJhKGrjhovAR6qDWgoY2
tyHmwfwAZZWD9VBuO/Vhkh0tPRiFI5FLH8FOcYrRhjTdqrM6qfLtxN8YmOXQOb5E2lMOfy9fDYNb
0Rpembz+/hFSQcPNmwPBL4/jykgTwiypDS1sw+6lJdNWpNOAeKWrKRtwP5uJguPlyyneKdLqqoHP
pVnIZ7ls/XQBF5u9FhmRaUT0pQoFImMqHBFId6ScR6L3Wm5KmEEL3GX85TWlytW/fLGpS2YZE4HD
X+5vIf6lx2FTv3uaTSAnoJyD8vxbeVccrgkCL/kB8weGkUcNie0jgNQlatkrat4KUZWc8eVs81Or
YaRkG/l9Hz0pjCdjwnBjihhoMdFKn0uEYVVrdilAQnOUxGmmdVkeSHRrxiUQRzLagraoxE1QfDT+
Cvtwf3lNTPi7VusnEiHasl+3/zJqg7Jp4MLBKMWYcqTdc8pvI1ZDc74KKZCr2QgH6vkAcARb+RnQ
71UlfxMq7d+/8pcubn/ePRoJMF9zts28KB/Naihbb2yZdWcvCpte5N2Y/UPd7uMESd+6zXdisxdf
20Ow1I4lQnrVwb9pOmJ3LcvHtnH16ZRGD5h7Z+EBaWxcbQmmDZf+1aTl3941uMsqTAG60y+zFzUG
h8QhOjqX2qIuHrNhR/Yq0gH0FtEzdDjkrGKENncHz8KH5IMLykBkIHYkm2QkS4HB3uKvuf1/vg3/
5b/npz83oPp//pt/v+XFLPIMmot//s8hfKvyOv9o/nv+tX/92K+/9D83xXt211Tv783htbj8yV9+
kf//X39/+dq8/vIPHF9Dcgjb92o8v9dt0nz+Ea50/sn/7Tf/4/3z/3I/Fu///OMtbzPi2s7vfphn
f/z1rc2Pf/6hghv958//+7++d3xN+TU7CJP3yx9/f62bf/4h6Po/CHqe2UPS3JN8sg76989vSaL1
D7izJlPYOfBBNdmdsrxqAn5NMvgWTh94SZMYJfOjf/xHnbef39P0fwBLEBPBqJFfJuf6j/97ab88
o38/s/+AuHDKw6yp//nHn7kz/z5MoOSbMmpIpuYqgk4Qj4u+Ti9iszLEsd/UJHSh2/ANxN6L0a1w
C7GqrRWKu3EMDrlFQq4IiUeSbkCKk05bqm6yt+qSAGS8nQV9VRnCqqCP0L0nH/6+wqCOuC/g0uge
6+fWyR+rNtsZZrPLkgEnn3Gn8kUeyM4as10uCVtlBd1tCHx3AK+XKs2FF6/hiKitGjK75H07aTsA
uiRdDYLuSOlDyAhIVXwnKxInVXpIWJ5TJSXGN/VtVjCqdiBmI/rXnTEDV012Lcq4YWTOHg4rVZDR
Z3qrMYrcTCfPoShcrWyR6DVuZfT4T7RuI+x631w2SuUO+PJhuuJ2TyURU6mbJbggwrf3JW+rkTk7
UES9v7eSsROc8FAb1W0cx6fQNEBcMb7w6oNM9E0SmFtNqPdarh94M1HfVbiB0W146whbZAkReYtV
cmuwFyvxJs5o9bm3Rr0f1Horbb27qS7X1TSuo0RdRygE93HQ3yQdsqy5LV3RizGAmiIXf4w0E1EF
xK7IVydFbt2GRLf67osS4+W4aLP+bEb9kqwgx6+7UySkN8QqHQSp2avVLKM/tB3iLscaeXoN1OgW
iarartpMXUmy7/p14UpS5+K+oQB897nhtj34ShytjThbV3yZSARMrEb6ZtGvm7o75hnmJZpyUMd0
J3L29/K+s7xdLBc7JfreobsIpJWYwU/5HrnTJB+HVjuQE+UXxkaoks00aa6xH2rR/eml/evN+OVN
0Ody4Kc3AdN6bDHh/iAf0k3qvov9P4p4UfKmRtSYuJW19cd4pS2stZbdd+gwWo3lFTyY5CIEwrey
H1eVKqxy+iWzUEgeDVxTKF3JmlwNSUDafgIKbSgciwJo25tuOjykHzWFYPN2JceWmyeWi3GzW3JI
CJLsyvroekrjYkbjZ3d5wi0Kw0MHbDI+pPm0rbpw67UFLRHem/256URnMjKnK4NlPTgGK98scSiW
9FXTxm6Du2qFa5JS8XnKYdMpnqP3h/hWQX9Xh5Dvc31n6f7e15N9Gxf7/BBBFFSWXvYdc+9Deqs9
TWjrM8TxNc+3LxdlH5/SRDwZgXeKg/dhKrf35cFP/fu6j+8prSJhuvcdgtEiX3b9QnHzd/xSqpu+
L26CCfo/UYQ1DYdw9G9jWXRFSXR9x5+STWsKa9R26yopGDva3ZpVHG6VRt2AaCZZsBmZu5i1K4vF
2pi4b+NSaj1n1PdZWK/C9uBD065SSquzlJCcg6+N1EI/Nwmqzlfl81jN+tvyaFoHLTO3Y/aihc0a
hMnWF0+VQomDoj0rGVLeQlpYViJh33G0dwgGTGs2DWUXD8G+SVRb6g3sUpq9wJcuVXu/yvfpvV8P
60SmxFTwcRzStTp6bq3Kbj0A7WiRawVsj4txhKLhwRy0txHqLM2/bwd5Va5UBMu1JW0aJDODpu66
Q+Pi3b1oXO+7UiA0IbE8jOKbaIxPauydgu1UtZssHzZDpGwUMM6Ar+wgcSdDSVrp9S6dxg11B/Z8
0bquicVdYqjYQuI5CyehK2F+e5qx1yJUu+3ay+M7a4yPmn6qvPx+3BWEFcSLAtf52EnxRNWC9xx7
6TC3tkXxOvW9M5ijDevK1aLRrfXeNbXe9asnD/wnafnfp7Gbdb67DtEHyJhRLdd1bh5rDdpxLB7M
RN03lP6DfNO2yNy48vr/EHYeS25rW7b9IkTAmy5JeNBlMp06CKVSgvceX/8Gq/XubVQ18pyOFJJI
YO9l5hyT8kR02hVbsBn8H2/2/yh//r83mzsOsROyPqwyLB+4bv+zyGSv2uf7oq++rOyR+abQw0Ly
Or13u2Gv+0CtCXaoI4MeaPbnezVzuJqp75SfrOIPVX2ZzPGaN7RN5T8SFI21uC49sBErUe670D/w
yrNDjXnqYlaCAnPEZmdmeJpL07fKjByKJrCeq8J2OHXmEAg9lkSjDQSzIvN+fY4D09s0Dedeyc/9
oHFpNpFguSBiw6xcggK6g7T4WqVCSBVuqmFczFw/E6rRDfAolM61EOsVvciE07zPXbB1+lsam+81
87orESJcDysNM3uvYrtBhr2tH2NpgD5oDwML9fi24usQfYmHZkXtNwqV3zepz8bb0/PZI6LR015a
MUXML6HAWSZkjQeM0juCnFMfNlXvb7nuoTecNS1IzMrrJDBIPEZKDJ9W4TkRZ5Imj2lf2K0y2dnI
jYMpGv20zGsZL697HUp77KRwcCbCQuq/vFaGcJ6b5ZKt2kUohAtzn6uyb05VyU7VXMsBFOMz5GQ5
bYNwL3H9pP0YtcqDyLUXZbbuY8V0tNRuvMpXK9htwQiHR/fIAMtvyJL60bPIChbNU806p8g6t1xM
pxvRM62JM46Q3En+Lry2/TZBrcsqIlxFBbK+hH3XRqNiARMGfhsnxL4zLf09TEk4gqYt9eaF+/5F
UhpmufG9EsAQLIsnyXxL0nGZCC0YZ/fnTu966Iz7D++6MYJJXyXHAuQ2Z9w8lmqLT+8Yfl8ts3dT
+T+mCFDJ/1Pe/iz9UKsR5kxCADwd3fivLtWQBWLeO1H0N8D/q8kNHXfEC32Z8mS3giNwbopfbFVc
y/MSczhrzS9RwVv3RNPqfi/tDqjxveLJhDOwWuen1NuzuvXcMJOT79Ku27pUUBa0zsD3ZpSyI42W
U2PFaCR7xMm6O8ajqOPrj3Yqufk3cAjJ93uMAMlKBjvhys2rL+ZDB10DrW0SL1zWbmnu7uzMgCYS
WOQtIulgzrT31lhPKu94Imrsyns2ylukBk1eOyMCc+pP4bom6VedMef9JGnsTanQETf/8rh+LN2I
Bd90NFm4K/1+G5r8GivD2XLURHBKK5BWNkKN7Jrq4Gkb9xHYr14ugkxSCZVsnxflde6ptEQ86/a0
tkc65+W1WeXTbu5egfNENQAda684r14Y4r6Ayz+RvYuoqIeE/mPm83VeBlLmNZuFxEW5EV2ePxLA
09ulza0zmp/ztHWRBuD8Mlvaaa2P8ouyiOhzYdddrJZOL3t0npGZ9zUtbnGrulqM/zkbop7pTrK3
UUq4BmZ5JpD6L+k26XmUYmcoDpL1Y05MW1M97IeeFQb6MeFp1uuCAmuBhPZaA9VeB5a50h1YUaMz
rxf+DAnsamxNQ6scDARSOegCF4izSMGxQIzNGZTmATUvVAh7V6u7qHEtrw39Q3fWJ/3cxc1FhWjR
lWeZ6DDLFflp55jARCokKiOQua6Si+6aWnbGmypwKwkFlA/L2dldT0ZPHc/EItbtuiRX0+ky6o+M
hcpi6xr2I/AyrWB4u8mF2LKf1Y0ASqJi3RVF8lutvuIFvuZjdZvK5dbn263OtttedjdyKIiLunEA
Bo01nbfRiqZuiAwSrnDjjI+q4Ys7+MOLuR0kvfns/SyxXnUBFMECJWpQPeL0IPM013aTzmVXRvNa
+Cty7s+MVqUWAcEYtZN0m/PASpYhlVFSW+nQGDelnRXAMIoveeGG4lflmLUHZIfM8/BF62LlCPIE
fnV3aANIUkX+r12UgWf1Ch2tNyw3I0mx5JHJQGURZJUEo8XlOxaXuIQPNfRnBTi1t8eVLwyxN9K0
mEYZtDulnmHLECafp3pNsnyhRvopOY+F4CD9dhblUM2ZnxYJJnSscrj9NnesO28GRh5Xasg8JxCH
rzHuw0Ucba2PhHTyMjgOtV9qm6/mFj9VMHWH5q62ot+VrInr78wUbV0xAim0IGFMujekib8nnQ8F
nXdt85Vd8nfELzsb0oHrijxE5C5J7ZuzFcUbHoikjfRb8Zbv5dvSFo/DXtxL6Zid5WE7t9QdyyRH
xi6Hz5QsmYZt8+eR8820EI2lwThlYSwVUTbm51GwzsIv81F+OIAyi8E2rX815UEblt8Z8cVlbdoQ
mszWsuWC+0w4MAXaWjxUYXPvEVIs0ucwboHBMLbvbhX6UE2ATps1dy2f7p36Ss/tV/wrtOmWVrRW
Tpyfaja3OsiBIdMj87Z/LAvFYEES4xZU8hROdRMi6Vk/OHptqTzHQhPkYxpY1Mm1PPiG6m75SbF4
NRW4EQzsxpQgBxZvOTfLPjl5LgHfdfqwpw9dLzvIIben8SqODRiIOXFWKtQqf3oDzqSFsk11JVrH
idaRD8ctNHI0e9ORWYyzxz7QwjsVDNZuaUljTh0aEv4Ll20XhdPabDavl93ffllPWZjoSPNTtLG6
6kjG58kKKxv0BjCkwVkyxVHRqmohh3XuNIzMl/WQkayyNHykZulN/ezpuggkT/dkuOj5ac/k25zo
NwljyJQLrpguNy5+li7jQSzHqzWrF5qiM45aC+NEZl52UfXk6V4usJrYSm6jdjaaNSqOh8K0Linq
mO6MbBnR52iol0oJq19mcSuNyl2MKRRiOVQWK8zmLGqmLFpGgAUj6RNEh8c1xKrSnUOWygQTkC2r
nhL4Sr2IIDcLrEH1NbX10f9N2eyVVual6MrkLnF5/ORbUU12ahS2y7vVI7BfEMjwmSLiUS5JZwRW
LfmIe9SmO/HUnKrOOil5oNTNMTZoMwQnqQcXkc+fVmwuq9nchDcMIpp9O2QdkwrGATKz5xYd85A5
LFDAc8j2MINEqv4qoFCtHgVQA39rmDzr12G76VXE527En3/i7LRmVmjEQ2SViLcyd1w312DEWOzS
MV8aO7GuWu7FOulylMH/qh42QntshBlhcX/bPvdAXevHemR/9OyVrbMlPfQYk6X8tMtkyuAk1AVC
abKGyN2mrV1hG3lGiHdKRFf/I+U9x4s7reE67ed53s9LNZ1bFubx5Csvo4XaXscGGY1e1avhuFSh
rtMpCnC6JB/rZ8eZpODqbYXcVTRih3slYPriulzApn8YFeEl6ZIXMSeT1xlNLZjjY2ekTv1hOZZC
rScKEdoxtHv6lwRiKeNxSFxxVdwKHGWJ9mpjqYIxxTerKhhWKRjc5U3NG7cpiAJiPPIwRNUd3kBW
2sr33pOpdF5K+by11rmejTM5uefVazLRL1n7J2ODC13wOMgIh5/S8WUGaM1Dt3+YmXhbuZ2GbLlN
bXETXiTCnXpSQqqDOuoXHTIRGg3uz7+NsYZplYTt+mfpi5fKgMgYq6e/DGJmbmzN7fBsiMmPAh2K
4kz+WPfpXfcZD+PfXrPCF0vdS561f+3HMpaOZ3TX4kpb6uqUANiwZ02xY+YPLY029w3wW1ucWxhq
IL1hJIkDgMio2ZSrjI6rmB6ypr4Jmvw+EosjrK/6n/mouGDK+93yUHvp+nRfHLIhX1mlTeYULWly
RlhtsBbSjcmV2uUy2/O/mcli1w/ubHdRkSdn0FSYQXwGcf7WmH7Tmr6x4ds5ixZ8WxnhMsbg2qwC
Jp++uQBwXSp/0TTa9c5b/PbQtiEEi1Zdj6Ng2JffjVSyoEm+JlMJk7UIi69pSEMprYOcLCdNtQX+
QZsfqMg1GsnRzN5hvauJQ1gXdWCaRILlQiAABUzBoIu4MuXShSAZ7FpyTxvrrqVHS6AFE7LX1gSI
VKmexU8hashr+b8JMPxFoPTBzeKtZu3JTstBS6ziad/t+ABLgxHpe2EsDxTGIuBD+ZbJ5rnPiFuK
heBIbi3MQW3ktJMqTxc/iBs7yieoHr6iZoSZWB7rD38VUa7vFP5vGt1MFWfnYnFkztpUHLw527xR
u8zrYoNd9PQ19hp+YvFb6DmcOcPSkCFWMI5qIGRzsA0gZVXJVrJ3kN++YJleZjoIpj2tAvplAEru
2iNQJNfoJWcAmz+qIVIdhgco6YbeEy3DAx+FalERS6aFk6tDgFKAYlVJ1OaQPKvnKVN6cdV76T3j
IdoflW4+xlV/YMJ/lO4AfWg8LSEicm6LuNOPSj6flfSvUOpvc5u/P+XXjdeOWKmz3NsYiyia5gol
z2E1ufES2wWbMVdr3maJcOX871IRoa2n9/TN8AcJF1sGScgAkWNFA0rampT2hEIio5BQ+tpWDstd
3SBOWrPbrLVXPHlRtcICAVKqbMeM0Ee6Fokzb6MfKjSNSo6et8/cmLAxZNMcaQZ7yj4DbSkdz8qf
WENUr+/HdEhOVfWwGqZBseUaNZNVCSYNcJkMVhThKi3nZC364gzhTgLKxU9ZEve128YwRvn6NkWx
csTHau6X1UCD3R8uPQlm+icHSBwv1wzIgnGRe/xzH3TxUNBPK68803JXf1Qt00+9sOWnL7ERTsbc
2TKpfujZhTxxtKV30nf5WknII5iB0NrXWLW71YWw5dJdKlOGKDoDBA7Juf6amarJf6isLAuykqtq
1qnAOL0tbtuxMQeRqeC3zpA20Vn2T1W6Fg0bChHrUsQkisnPrKkcl2YyXfvtgLWhBde9aMdGfm1R
spZp4ZbZ7mxK6tx0RBUxcPwpnBMLsm0ZKFwamgEV4lR+x2nhtAmdKo43UU1tLtolrgPRWMKbcBxM
ze8tAfWY9tIobPeN6YrGq3megUbmbLqK9SMc2tWRX/PvlKow4ZNCjEh3AqGbcF9on/RK4sLY83fJ
wDI3LzK/vDGviyyj4RtfgKCVSnYFMP2LYfzz8Mwrf9JN/BgvVWT9kpYlMttzTz3176OMLZv801PB
ciCudh9ySeYmCZoNNjb7oVkO+k8cyfXRYkyarEGiN8E6zX4lr55CmlAEv8at1MwFd1T30bhe60Xx
++2YSYNz+9ghcfT0Y/JozyXabf60YssdrnZZIA0XVcE22DoTGqGXvM0Zl/KR9tMjhuZtfCJAI62n
m1NmTYiGpCArBODWlS9+ZqsYiDuYadN6L4miFWCQY//mJJNDgtkNRblslnTZx+WSTNB7MSGu76mx
RJWaRguT1KS7xmUc7L/zijo2KR2R9Wu/GySjvJYqpm78mLCAT22NiuaeEF5FylWwYwLQU/5OGmA0
xrP33CZOrBMeGakIVs+wQIr9RhsD/BloZClQY3hFugnE7a+cyXYbDNN2ixc0eXH1MFP1LQGQ1mBl
ydL4Q9Onz17cP5FmZVsXrNhvi0Z9SH3x0Cu0/JwHRcGSRAd8iMSu3B1NbJxkPAjtL5MynN3RiUFj
2Dw50OUG7ZxHk3gzwWQ0vXp9U3jaLJKBdpQv6S5eeyB5RC03cssc5fiuyclZE9fQan6NKVp1y9aZ
Z06bt9Lji/T4PSnbk3LRsN5e90k9i/jAXHPLLhlj2kGEK9cX5ySZcDJgLRCpZyq38yzlsAs/d4XQ
GVg+3YeYH/XNOs7YHnANF5hbubWERAoVLs8Z+yjeDsaPgj6hPWd6Lh/VzhFnxYcrPgQ1vn6tpsao
3EZ68D2yQuQRggdmp4zmJZkP5VVUq6NGV66iOEy15Rgzo884IloGSsJ0k83kLi6nlVMu7Wt4gy3B
BS3jUXBpzDxFsoRLinSZI1s9yp1b6KO3HCSVx1C8Q1S4gcQzWkcWMif0YosQl1sHA0j+nZS4QoXd
zyxeuNXwBq/gJBnMqymJF7w3eVu6e28emhEvacG8CS8gjrO+Pqo6xGPYqTrzsLg1Txs2sfcTMJqV
LPP1qo9vs1mctK33UGR/Z6f5r7rVkZlJkdl4fQZoqK3Om9fk/WNFoJE0hJ/jC48zPYwhgoLbIAU1
n40gG3mwyAFfZl+fDW82u2Nq2IL0uhS7O37xHYhrfl2wMNcsERbgasZhWbEggTfIEqfNfk3bcdz0
oFd2p5h+Qx4lJrqBgZd5Yz6camJTahqKHD6hunk9EwQ5vmXW+pKWjowYQktK7F1HFgXzidirdSAY
Kpe5lMiZxnhoKsTqEZ6SrbchJ3e+OWRAEbCJC9gjFbAjLXZ5yxbBcml8TPrDBGSg8qklhNOKVbjQ
p5h74fQEBFud5WTvPCYsm89LfLPyJnhO1bsl8XtDv1FoNnw9q2vFTJRVw5X5w0vlXflTN7KfxtcE
vu1gXCqtfTERy5rMgTMCvyX6B6Ps7zGzYDZuV0f8lwtFVCVJBNitHJpgkOZwBmdrfk6KfmZjc57z
32l2007SV5GL5zzZI5G1ynSEqnRpf6U7xYz8nRYN79NPiQNUzOCtsP9MjdRT5sIT2H3W5yMFzDPT
4iCTNKyd8GX6DIVOvK7YjxDU5nngsYze+1CX9nCx5LBc1VCQiPVlDGBUUhi3SzimVGySPXnpMESN
mERmPISboQUloE3zOZxLJp/n3AMF5kq+Dp7t14/gdCvvnKFAmWlgkWf0t7L+he3lPMvJtZT1W6d9
KmQYx6yAUuYt/K38nbSxhXnLOl2zMnfat5F47ivjCzfbfvTJfCMV7d1kb2AJ9V230nsRS7exT27a
iOPrfTLa+xDmtjEzEylLkDPDK5HjYuyZDZHFY08uKZh7dfYnzHxtM/lSPflmzpHhpg3OvieYBHIR
q6N6Nxzt66fIK8Y3azTvRrjLaRgfrVs7i46afnH4hHNahl0OsxK1PKRaa741woStsOKDc+vcHpPO
3rgXcbtNINrFeYQc884c439fMUn/I1P9rxUTXZwholkkbwFX3X+umGoO5nlfq9WX0l/Zem3UPVrk
5qJst5HF0XOd1Kpc6EK4S1IEZ3CavFpgxx/rnqpa7P4zZsqVr865PxftkaX3UwtFvtxBnTJPI1Wi
B8WwtQSnokWSMJ42W+ah63AFAPWdP4HfHbY3vH1eQUVVcN6uJblcjHGEDgowAP/S14zzvOxOxxZD
jqdQjMso1uUoE4uzMIpnQ4NFTZ1ZagyBxFusKsdCJ5uCdrMVQm2ug51p04wuSxSW9x774NrwLEuv
rfQmrmW0aPOt3jk5by1/UyKymIzJNULJEdKt3U25o87QB1tbThF5nVAaj0ooUtrBygvI/qyhi6wl
2xTcPct+W0TpKGu7kyTo9qTYaaiTTZYGX4Tk1Vow6LA4RzPIJzNYGM6Pnor3BbIiDdcjNsfXJh9e
hAbfnWldIQbYLTCjJLOifWdX1hyO6P8YuBZIR56pWY2BC6MEDgOgLldsNTTl1a6g6anK5OgaTQvE
CwOpyIRUZNHRgzCUS4VTZiLalg2HED32oUt5F4edG2hhIDNR/fZIAmpXLQtX10zHjBWHdGyFz8QY
72te3FJu3ILBYo6FV3xBV4q1vNZqV0o1J4YLT2VMwLv9vz+uGPT/S+ug8qyCzAKcRTq8gUTzPx/X
LVOy2rRWy1eUFNvSESfHSbwXB+3RO3rXnrfNN/c5EGvrKgrqXYPQNrp7prm7iBgdBcpkT3LNepcs
xFLwoI75oBa4nNUdfDiXc411Lh6jiovZohM3YVRbG4IgYE2r5Gna31VMTzKP8DhogJVoVsTuJCWX
HTJoR6xWUXHjAidRM7usj4uIoVezwnSQvZVeyRgvWjjJQ5TTts7E5ql7KI3VZT8sf2OzYQrOlIdv
aDg0/ZvKkdyuNH517w3t7EHc9IzvPmXAd1es5ayVWFRljl8Thz3ft8lSjp67Ic87CdpyisYMo0Yb
mHEZTJbp67Hsz4xbF41/uPKxZBAP48qzkFpOVUhtSByWrWEoKLTUlgEtxeg90AQc6rBaDgv58mSj
6aUt7qPdUQdhmnYSbpbhydvLnAVJ1aTuz5o7R9KXUU4vlewT04IswREGxZFqEzKM5cTX9r0ZKy/O
Wwqc3quRyVtuiieUhR9Vim2qfw3QVWVVeu1zeqIMF5OIlGZ7q3XjgUx0Ga6UuRfGOLLVhVJtRL3I
B2uJAeNb35hE4LB99toTlzq3zXmX50vdr9e0W25pjcQKHYlZ5l6Xzy8ZbxP1SQwvZsEE7+vaWZhx
/oz7m7IN720t3ns53MIEZdXG67HxeqzC4PbIBZjRuGWcuZxwcSGd0jfty9TLey/0N3SYGlZXgZHe
oKK5yiKLzStfBBxf05PP45ecSCdqmrFdcEfU/8eWFNs/kur/fll0uB4k5gK6RMVnaf+1Jx2tYixH
VEN+YnBNGYln9JoHdMZfiUGgXNO4fdHEKfo3BENj8k/Nds3mNzP33rdyxwakXRaGPk8RWP9IuuOU
f9CqRMp+Y2B/lJHRbaLlJfxOmIwMGirONJcl3mCzheESoB1R2JtuOYcF3b5mYT9W7fie/W5NYnt6
b141Dyy9J+7wtbhBWquAU1QwieJWYZVnbGE9BaoQbQUCOjYbwqmrwhkjsltTpiY4AwV6hmLtbMVa
bQQU9sRD3229k/weYHbIEAHkPjstCWN5GDF5PwWodZH1Jdb8mVM3Dd0xXpUIJ12kzVtUD01kHXBF
rTCVl8JvEcVoYvtaApudWu0mAjhmZVe2m23qDeDbyKC4tKCMN9SGM4dxyhJMRP4ke9OOMaZK+FBw
O2oYV50zYJvATD6reXEmlg9iTA9v6bY2oHcTWBwrhT0qHOi/Ea01pAT06z0ex9vap9e4RgXlNaZ8
qvFgteK7tf+TZ5F8WvPU4FvW18nWEtnembFaR0urQ2ErA8HChEBCoToovoUmeacBlUWnXgVHrNDp
AEA30+Vc3sptuAI00A+xzh6UzSTwpHZnf6z5ch57BQO44XDVM0/t8yBviutGOdZ4ycpBmoyMXS2/
3BuPUUu1SMGUZqiP+pDV0Jp+bGvzMSWju+TcpqnwXqDK+VuBOJzb1GcYedSs7qF33evcZS/ylwWF
viOOpt9KT04Vd2hKFwr3bZDMo/ozHypk8alJuFK8nvO9iYYsD0m3U4OW29H8vfurhXf0t7ZBom4a
Ukd09GmD1zOpEyf0R9vfLmcHBzQcIp+2WaFgdlHKQVq+tpMaIWzZzOZR0N7gafXmD33Egt+SryhW
5OXNcA/Fc2/VzpIrjhYzxTJF12x6pxWxZ06sapg7mplfOpaWXQTG5uLKPqVQHMuMr8/thTY5ykoE
2GKLuv4whu59OFe/hCllZDOgXpnZMyo+jZYM/7xBIiUmur8uKp2UbVbWmUFSsA4llOX8UKpJBOos
zHXWg98oUybFM80VakRLXZF6fxuBvqMUnNGbhsRVmBDG012YaCFSZqigYxMI0m5rV+mbSqACqrTj
uqNyONwWqw4RHEZD+tbRCeeSeoi17z/7vSWSHAreILWsums/NU5ar7vbH+ZxjEY6VTsUb1tFoGXV
cHOAM1jGoO0Yjs4uq6SWdjYrDXtG/ZcLDUVFYi8Ctw2PdUVnt9LjM6c5Yv6N1emcnHOJ0jkxKc+Y
TJd1/z6sxvuTksUy058ZoE+AyFbze0X3rlr+0vwrR/Ll8vtaKLfYhfc+MBbMlqB9bO9SOvNAVW4r
WY422tzmdodqv1lAXiwSehUsKKcFLI02cWWb4Amp8dtgW88golGRsvUuyG1bMl/Qdn9TdpwY1ZHE
+hLOKlfa76b2ppnk6smmuW0T4yBfAIEy0q952xRnGtitVPY7gXJVbOP7io95hTxOzK/NR1LcWWIO
zL6Vs/bTxEfosIVZAHs9dIwziZ/7qULtAUcSAygRHRDWjjwDKu75r/zYJdqB7QALj1B4zELs0gNW
I3z4fx2FmuKjG8Yx8p4yX5hYTpNzI7gdTW/s9bN6ba2/opFhoeJZhw2GFdTpJ6C+um0N6KWZroeq
4pJKL8R/+Ldi0Oh6nuNHQTCISRXFdU0+OcsVcWBfNcguNCs0kBzLAD1sRsmajLrzNBbDLTmtPB21
BulB2F71hCkVVSWAFa8g5VRVuhcyRIbvelCD0tVu6+zJjEHQmHopeSDkDFJl/qk3gmVnAjkGZKlD
bLesuC7KgfgiK9zQoK5gQOz2T6mvF4kMzM7Tz0uQ+uTVyLg9XUOuThKjw3ZRnTI7tMqP3itwVkYn
PvOmJ6+zKj4+lU23B/v9+b+dKBYdDFpiXdQtOQ2IvqaEZqUdXF1iuv2vfr6HDkcYJyrzKKJkVKb2
5FjNZ4OLLz94qZr5u5KTLKu8ScLyQg10FrLxRdUwrLIkLtKV7DVywYlhm4/C7Z+aFZFVk2bQmW+W
r+ewCyvFZXbjrkPndh/Nk7pn0bgeu1AZrl34MynXDNzDgpf5nqCCQXPkz4ZJa5962wsqjPrYME+d
D6cwV2S/PbHIZvCbyq/yBZrkLfvIj5JYn1fANKJyWG/kCg0APLwhWC3YNc09jSz2uYlEhFSHrmUo
be21HcgcSwhzZ/hrcgFr1zKeT63aEhbUvBVd8S4NYlgS/pu0yQf4oncDdEIuXLU5VObXJCvPRf8t
ruyyTj2i9YNoVChJkoNZ/MUAxYSf71MCXTfcO7iC69ra6hDRfuPUOqjmhMyKESa/cp9n1zCp5mMo
kwjZk+427fm125XzWB9nYHer3sPO1Gy+bEPBf/cp/TAmPeaADGfrBaUQMQkCWYd9+ytpcDhfBWf9
WvWIPssv459tmE97+8uq32LeEXmJgKMbnG2N6i4Si6vLlKLNJwKPFUvcvnLraplCDcpwryEz45SS
QZd8m3antchdLyLz/hX9aLx+C1BoO2JjECC1EFH/GeVvaz7irc8CfMwx6jtWE4Itv4wcNA1aGQwF
ZB/9DAZ3y2dLG1ZBTd5EFB8NTyz7Dhl0Ku0jLZEowicirMDF2AdtafmTIr1ivs38TBNhavydttEz
1ts+2RbGxHx+rfvusGcEjxGSggQc2e3EVDqLhJ4sZJ520gwrSqAmfTFVh4kb4zmM7a7Y0vOjcPyc
Fw6ABPCFrJ71DlzN+2iVX4bZfU1S/ClPL8q2BhauzNg1q/xVhEG31CyscvXaJOOFpRNa/jFH8bHq
Icfztp3YKKlUSiewh+CsM/g3IWB0DmnfaWru5PEHPCBlOS9JMXltnhz3vuE9dVVqUYl4odjJ9+pW
izy8+VF5EtUhBE2/JkpDjpn2NAqP7W1rwjUlwd7BzcFygYSg3au3C4dZs4tsag49s0Q0Bz2ag7Ix
WX+3/urUgITSt5H7M40MwTjoMYu2bySMh33TQN60twR9hDnGB5FoJcZEF6uKlpYQxUYMClEIxY2I
FcJLAuldVInvWE8ZcfJyc41xMAvTGK3va2FE3dxE+rCGGWxGYOtos9IOyZSEiVggGCmXIzV1kwVj
nDoFU9H4+WEfNoQuhatWsrt3tTcWB7WY37uR4ZO2h8UJamNcdmHSF9EK+M+s3F5fDhXiXm1QGGeB
XjZKbzRbr4pHoF2LN3dveeH+kzN2ER3MQsZ/6XqkaZKYwgnq65RKF+FUc6zo5ZW8zGtavBvS+jCa
qJ21l0ohkRjbHBZp/MRJ9iXkJ29aiV8yn9wp1W8XL3ESQYz2eo+S6+LtCMQ1JfPVZ71Y696WygT4
DEQ6MY8EetT3pkvYA+KHlsLCQpHZUViodLQ/S4PA8asJuyYN1vQ9RqkpxDwe+DA4L+jp4no9ST7R
1If8yMmTMYqcigwWJx3/jNd5VXxy5pWfjMppQnSlxadn55Yq3SkHrdkwDn72IO8N8uCRbamCWtNe
bykVjeXxG8zS8HfRGYs1SCWd+XioVfjYuk+xvuibV0qn/g/FglIzrJkOluj8DKmzoapR+vg4f7UD
N7QunNLtUzDqY4XFX3ypJWfrCcaxJaI3DyU34dKjAlL+H1Hnsdw4kGzRL0IEvNkCBOHoZFvSBtEy
De89vn4ONS/eLMR2akoigaqszHvPvRY0nh1LP6Fhi2csRah2WoguWbX7OyFW2acB2D4+rAmrHxLu
Z6l61Lfe09HIxRYiaCftCOeCFGEi+WHYmPKVNelJrmGtsSi+dlQ29MlN0nEYDqYWcqj53tdXzH+l
flp4KRvrgCbQwOLwLN1nnRAKFvDJgEwQUM47grkwyQI6jaSSRQLAFU4g7Rsb9pI+Z9Z8ERsi6pov
C7CVXh1lNdqqb9NKPGTs3lCjAsBgpLUPQm2S2vNsCgyGMg7lPVbrEtpEYA6P+QAI7vw2OQpBirqk
IReqvWJH8E9wusNcezxqSY9rPEpL0z8oQ2cvOllY7UOiiQhU0scaTlJL8lF3NPCIdbQuanp592xU
ZD7S+qfDTNGVi6fzUaibJ/KRLwyN68WjrjALPy02d4fIpZnFNdE57JlMBORQt6owtvRguaPe0uNH
WzBimCWX96hp5sNUH0hVq5O/AEpLNPTyFvWQAtKa1BM6zA9yHtQnIE5keBpjpPRiJN6pVUg+8KrF
eKf0BaTiivq00bypYRC0bFA2JW/HKi2zZOjR1uP75pbGuGbKZ5P1jFWnGRhybdSo/9qUgUdG9KGS
+1NW+rpa+x0JClPnvGlv6maDZMLtWlQESEeZuR0Aszq49N2R8J2ttudpeRCl5gnB0rM15a+D4PTn
Jjk9NRzGo3gUjgMn8qg3bp2VOZA+R06LoxmH1XwZMYcYJfpk1XbMpMGrUD3okYR26qOTFmdEudSx
sovImJljTvbcxlRjlGA/SIWYI8wBU11rMNya8UTqNkt//Qf5qjU8YUGvk0FE9gw99QfUGMQu+Sym
PrsdgIO4O7TnblvdsfpUqMwLpqKj8Ht6DkX0xSrqUnWeGVVWgREUkAMIjr8dkFQoDEYRNCPhyLPN
K+rJq7ACbbDrx4zFXzoK0/rcr56OTss5VK1xZiYglimemdVPrRjT3uSJxlF8nOvOUwdMMD22m15G
2uG2OhHMXEyy508gJOgsYmVIs9eVG97EPyStgtsZtqhzDl0bKuF/PVHEKavRuvZu3H3222qzeOnn
QSwjOclPJRLRjUZKfMZLwgondW/F1NxPQU4UW7f56xuavF3dVw8SJDrY0TAi5DNBohvTX863reYf
ZAThnOiQpimzdj5IqEpmI47WOQ6tE7pBdFmSS2AFO4MnPwqc4Im2stYjTTrKk9VU3YISpePwzScN
xP/VCDLiNnEFWuyKeZVyOcimv4LWIVuYH6fJuiZMT49MfHLYSEHEcOi3ao3pNmScQZjaycw0Ucke
Gp7G4IfXzzUnj46GULrmx4qynk3YQWGfY0qcEOwh5vbkkMqg3M3TpOEiy6czTb+z8pZXwzNU9erC
sunKTWTNlX+8T2m7qXpMawT5ce0O2kgr8ZSWNJSdXBF8+TGV2Xerhq1s8TprsY0+LAiF3hdCW7oY
+TtNmg9S84qj2h0xOSpbWAjZqe+7M/a5pBiiDD4z5sObxk9sMHLJ9gd5OWhC8j6MzfuYVO9DLL4R
fQIeU4S2Yyymn1eiP5JvRNkjxh7tSq/rKm+kLPuUTgadrivGmJsBAFSoPxSpiFrlhjxXnvPICnLO
6lZwqIb6ZCSwFbipDeIUjX12pAoKCPb6OPYWhrhzpvsm9uvD67dUFCRNjSe531DNI3Hv3ugjoFMk
iMROk/lIjDw5UNwGiuLJ6oS0ZHSHii73uJ0RF+jVEs3tcBKLJVJqNeS8KaCVYJWi0UP53TOCERuW
T0wEmHmRako7J7uKaLedvZYi+qR+xD1SGPu1ZxIj8KWG/pPLkWyKgYsOGn4thtHKJtd0NG2Vo3iZ
eQK2bi0VSTrYOK2oDhnXxujcr0FqW+Vp5WCYN+kxpY8tMHTeQtlDph/saRn2pJkRZ5YNTrfZbyMb
w/4lBQbSn8bnnJOyXTB0ye6XfX5UnvpD8QfUaQ6xfDR8OkzaEIctiZdmOpwFfwlzDpMKwDVpPiNv
i8o+UGAt1nCnpqq8bQ4v0rhwjyrP+dL68Y82qBwXkJd+DMIpSbQw0+lk9/lj2rRP65v2NCf1zRRM
fG25o83m4yKbT7zwTXkbk/2mfYk0dbpAWcagYq+SjQOeOCcmV2s94KR5nHWQKJ30UJXpg7qWRAuQ
ao+/bznXm3Zan8c9Uv9yT4imgwflYKjoC4cktGRnzfZgj1WcGsp1lMxAy5egbMVwl/VIsw/StR49
3qc60Y6Wv+0z9t8lMKWZhswQxUrLG49STEZZIarnWeku+1ucJLSi5Ecufbk2XvrNeiHpptLRpDFG
D9SQ1nC6TRcrFa+w6IUy9dXa8lYShoduoUviK8d5RZtGm6dujGNsbkcR5U2P93rFriDd7QqHlvlZ
vD+bME9WMYmyQYjKzDwVnXxWCHSooa4WK64u55nTzdo8YSRVojxHImLOxwELtlTxHn5uGGfGDgPN
WuKD6ryj5C8/0tZfy3p6sBZAnpiqdn8UlqcUu1iDk7jeTgOBdpr8V383Ue8UUmRgKs6h1PaoJkCS
BPqaBU38PVNucez2YuRUIDJH25yfU+QWWmVnLyI+jhaLqSRIWNQYRgUIOryBgQNBg3TX6d9Yh7qH
tELvstLpW9Iup3lgy+8/Hb7A+JDjedfyB2z4j1RX5ahfCweDXLXTOgy8eUP7mT8kknzc0teGm7JI
X7d3nQN07yviX+mRzG4zcUffPKgCVnq9PYKfOLaszjJIXH2y1W8iG2VOqZuwBDJKIH3yE7X25pFa
mlkZ3Setug3q7jXd5rRUy9pKDbHozKm2wya9luRlI/OAM4/bk4payJlKVNzZZ0Flll/xWjqsZP7C
9Fdm9mDQ6X1EqIAaIrJYR+POq2ZOorGrptJZVr4TMxDxVNECRUfOZR8NdX1rEYEYvU2X59FsuRk6
5+6uIJF2yUGZrb2/Wg391yqUHpj+NsDxPfVJH3neHVrNyICL7NgWsQetWSn3dVpCAOZ2FL6IgDXU
bMq1/jfTNMpfp/d47l1p1FzjRdjIxQYm87AZ82EOkeULig+OQzvLz5hQD8JPne14K9er+rQbi7sY
rMKqw+J/TIXqiN4YRNuxoOkkNd8mAc9t0dKjmIKs5550aMXWWLY5BDuKomFkZhdfc0C22zX5Tr5B
Wt4AS9xKhj5YWC+X7L1eq4DRsN01JAgkhb8pq6dh7Fj9gfRFMTEpndQgpIDWjxxLpwAbYt2ik2DO
OYXdJgdaudqGRlGK4EJF8R9jIYMjtR3/NLX81JvtczZqz7lZIbXUAvVNnLYTw76dhPtWrk6pakaC
B7jEkv0Ya3JPV1EHqdDlf9HYOD3j1lEHDS4pR3IO1Oy4yoq7pFFRaK6lZOeJoOAEYZou2Kt6VRCZ
L4kYmH0TcIziMgXkL24i0ij9mJ0tzrBzB5IrSA8N7rWxn6m4pseqSW7Ny66Yr/HtsWbaJ+B1QC6c
dfecs/JtjhYytFVCipv4gXrjlvfVOTU+KnE7Z2TTfMT0T7aX6UPskodK1x7rY/fRVXlomEs4eBPu
GlXsIwZC7VOaC8RlcOqzV213p5/6yG/7ODlJE9e2pl62DIHldafNoAeKRL+Aj14cw/g29+pJ1eaT
oMv8jT1igcuwwLUYARCbhSqNP86Kc54G+SdB2IQropkfifIgQIKT92y3cB/M2FeZCsgsN6s4+j8b
IHwg9fhqefpgGcuAezuQxn8tRB7R6ax/wsJx8b6YD3yvf/M/Gv2MDEKfNCHfnDfxkrTmSVGjDhFZ
yWx7OemxeJYZJTbNPTqn76uT5LW+eNMuGW0xheDVZEkuqCDfxfa+lk5HMZC/S6YCQE4pcdiwW16l
62aK51NlUfY7SWOrFORR97WrvJqSrZ1FwQimHjRyvETtPytdsNud3r8ajTe1U9wSeUaOn5P0WVuy
htv2tTIkXFEzc6duV6ui60U7UxNRyyMZ0pHUlkB+vTzXSMuMIQ+M4ar/zBiEVCcX1nP9Hu8O5z+m
fHaaRnUMvlihTcMRFKscvazL0FERknZ6VGYAVvVB/pvD/hDrG0irhrSMdj7kTFhyQl85kFHqiztu
yY+R0bIhBdhaw8zGTltFgmhFzxV6UKDaRXfQlz6A+xXcd6cps8LuUyCKqIrKHEmR0nuSemlQuKMU
HNs+6LBV74YQGKQISu/DH5PmsfbeZuOzyvVPttdh0saHrSfpWnS0BiUyEgBEXmS8NHAOTZ8eXfdZ
zD9JfFDT1m0+OYrFMUJelSQDzbsbgsu+hCiPoPibBV2F4TzW14T8RsFkMoTCx/K2CqCrddA5LxLM
VT8mKs1cD4D4rQcOSoN/MCSPf0pf2qI4VijaNSzevtB1nk8TBtS9GzvpeVAzRwtKjxm+O2nnTF3o
1TB+pYB1UJwfYXNu0bB/iZ93LnmKsnsrXxdceWJBHo3oVxIGO5v0Iyu/QCu3dvmUlLpr0ESpu+xU
zXuUUGLWwJDq7mmjosylkILq0EuavY+znX1mOaR0A1FN4cXxGw2QQo7PrJk9Rud7wc9xjMnDoC4H
6vi4+Bej0jl3bgwjpbHgbEz2uWvRmTWPIxw0pX/o0v5KVx7LBgPN1En1JQKOpCHjHhrlZHRBnhkP
SF4eyxOT5vlN0uOnwbpsgvCsF8YLwQrWMvl5S7YuH5W8QSz4Z1b36Tj+WFoQudX7plH7w992WwHD
tB4yZE/BiCrTRyIqGgMTQerz54oyWTr1MobAWORZBxqlHI7JbRMW3IskotcIjQZn8RhJKrJ6Urr5
sY2rZ7FeXziRZJpxFAz0MkDRMiwaK3ee2/2UW+zryCsa3UGJMdoJ8uo7rDJ/0mYrwhiwj9Wd2M4z
5H33WnwI2gJqBltt4pSJdEncYikus+bFwmN6YAVf+kia/2mgC1c/Iyo6sXeboSffhNaor8MLc/90
YdnuMZkVdhXONZ1F+aRE08e4juflbP3JOsFr5MFvn6aHnAtad7aOC98kIRZ6LRHXZXac78AYXD/p
jFcfMx2aqRw5e1HLEEfIGh7CRzO7yaVEgPH98m476hCq2IPVAwg6CWpvOasxY1qVca4O2T2duSBM
rLbNdTedxDLfNEXbTpPOcibrMXKHgDBl2RlbvKzkM+HCqlvSlQwjQV/WKAN54l+i+KrHR7UPZRo3
GixlrQbEQH9tK3FFpl+rSJ4l2pPxR8w/2/bPnj0r22djvgLMAA7/nprs8SvDHHSfVnoEKTeKNiPv
sT3oVRvGhrHaU2+sZ7EiniVZabzChEQghVS+RyixY+XMsmCSwSNIB6MjeFnacIp4FVlKY32vrFOJ
lnm+jBBEjMRpsxkRdxeatLhYTho9CwdhCpX8ocCPWqVNVPdjaDJjHKX9iUL+SP3ppfNm+YtIw9ao
10C5u8a0+wOWXGaPQnNQQADO4vK07taTCF2R1CN3tkrWBOk84pQUVlzjOHxF9OBZ258KabsZ41If
FIV2+64Y75K68rXUMrnDZjIBeRVOg5p8YBURbw7/BEdMp1qHRJZdUeAsmCFsiolLQlCdyaRWzQzI
jOSO6PvqEmxK1AfcudvaoTtn3FCLM5ChUNgCzuToDmI87bu85Jy51GSljrz7PiZyrgCYV3TSeuSg
26q2T7PGbKfNQNBDM9uP0nZOzUuuw6pY1J4icfq/B/H+x7jdANGKYTcFW5x1TkbW0z5cahz1DYiX
JN6REUjWFG7MSrdiBbq7t1EqomVogazJXCtSI38g3XYzDpJaY4SxtBrh7+8Eg+7RaOHepHgwAO0V
aJ+k0rHi9tY0wP2N8abKAFzU+DxO8Nqs7ljGMX7z8jqNyM1FEn/C3wfDyEHJ5KGARGsfwm4f+3ON
R/KM0AhrSW0hw64Wf6BXEGZo3d0M1ImhDk6LY2dchgyVMd3d8t0y/9TdyPC1w9+VJaYtxoptl0o8
hlXZ15CwC94L4q2Iph0w5e4Xg89OS+MxTnbZVvnW7jaSLMdrYvS5ZM/63oAHYR9fa+XY0PtgtHI3
gCMcxbn+qKrzVS/Kr7L6rmLjU52eJ4QoZS9+W133I9IDMtrXtFrBqmSJnbKsSRKKC29M4zfBXIOl
718lqbZjKT8PmnlquUgljqwKqtUZ39b0L2UnXk2sxPV4JJ5baN2MoEgHXTeZZ5mhHexCwGPFaY3m
3hMcKJeSZ1pp73TCi2HUX6nYvXESUnZ8Jbtu/S3i4V+62UVu/qQKfol6Jr0zkTeGQaOA/7SL4J//
FXPhIUmzhZMCUEWJrr+2Pyn1HGGz4lIhNk5VvpKe4fSUiDNdkuoVvZJUxLaeVNzy5a0HKkUkoMM8
xFpy/Ckt4qu76QoIOWf6xC6Me8yTtT1jM6WOyOKr3iOwB0XyNqSqcJhHfPi1wdlBGXjXatFWsrmM
to5pnNwBzZpILiwsM7GXdDmmWZ1HQsrDlMVZJOW0TyESSCO00v/9m7TOLGptA9w2Lx83nNhHdnS3
8ncR+hh1bYpISG50YHATbaLNUimdNBxn9z9NZt2HAmsxGqpYVBkzTTSH5VR72tbR3ySqIV1LCrcZ
bjEk9G4tOyyAAjk/2JwyS0h9fcNN2BML0MlcV9kALPf3j5kYn2uNNWUf6Z6bmol4H086GKtzI0hN
KE/KOV/zA8IMIpzLigmfdn+a//7WKNbRThmZZUgo9LkNcz3JD1XD9fv77L8PGm4le0GKfci2vQ5/
H8rSrKH5NmzbiIIpXTsMofeHwjp08WgG//tUa56dds1Ev77/n9+/3xNWnRnp1u/TbLWi+aYm4Bri
6ctqsWjh3rehcsqC3yf9/QcskSxXKkXA/38XAxRkqdxEP2noeIzWZKEQ1iqA8FOBAYINd8h4xvv3
Fbdj6RscrzS+DdiZDfLtkQXVV83GlaSqDpX7g4l0NTR1oGq1jsTw/ll6Q+aMPhYiZc+lE401+P2k
Qac8XSf9v//v98sm1fcoYbX6/fffp2szg68oMU/8/TtjF9jYNi4+8DQ1emnCT2bii5CM8LXXnOFo
0b+K1cq4G7kOZqoPq6PPS42TzqSC3bbmbhJWvJ1IadWIMDqX2Tv62pdCWF5ETvYTKCQO2eCXboJo
vgruFC+vP1p2nTFCmwUDnfJtZyRvFP21h6c9mjpSv9NEcrOaWPbYEKYCmWWHuVzF8wOiKmYEnYMZ
swKNWqiXFBkGxSin+fmcT3W4KU8QJvQEqdOD1bob+BZoGQHEpnj2reV7YaXG35Bvp1bKzrv2UWwe
FzQrcu+oUPnK/HWnPUF+wyefnV4hOb2sK7RxHUaI9DQQ1pULxExvizOk5iGYmLlsy4DEahG/6oJB
D0MtiuviebPmU1t3r+uoMtZCDkQ52Ol+tSh+UlyS5N9QS1Hd7kc9hS80FeHGr/uIJmP70sloH9Lv
YmyvZQ+KIb/9ts40zKxj8TjzgklJ6wr6Q2OSvg1tRrT+NZxu0c96gwYFQGYZyTtmpJ2vdfhGqggr
Ia7zy86dtRXCQ27gASqABlHNxTrjKjjwLVEUeIpzL6uLKG8GqKViZNrtSFB0nvo9TgeDD7NAsF2r
NNW+lzv+JdaO2fdyQnr2AvUHN738OHQCiTYePSm8TZudEq+TVkxzN/p58fgkWBb9vJZrrfHyHk10
D4+SIKMdNdagr7jlyc46aQiWUuHUGDrqUehP/WfK3LgH5Te9GS9L/CGLr2KaQ06WOZuvdLi5nxzW
OdRCBEhM0kmlSwYTPSXvanYm7XNvq1Nc04eXiD0v41PcBcOQn4vJSVM6rpCArJGcSopUswv0coDa
Mp0Qern5loeVgpkH6V95nPi5Sknw4oQDvnWlbdDcklZxBBVw/vBYbporF9BS4pJ1w0ZXRmRbeVgd
DdKPO64fPXy8nZM6UdjHAReFYvLenBjxDS2h6ZLHt5WR72L1CToVpraWrQz8gDx7Z11j/PNkAOwo
73tlcmCnuDV9Ro4+LCUH20D9JuefiPFngmKq4Sqqg9dy6soGeqEIuqZgynoaeMm1zf3S+qPoZLfi
BTlWdKx3pSI2IUb8RrzG9LIxMxbkOVSsPwwxppJlG5oNPMUWrzSnKZU5wmYRX4yvOGufpZUKZLvK
0qtrrpe6wl9BXfdAKWO9lLMVFIkQyFdl26K9GE/DIctpJOjUv1iq29e+KS+4FhitvaTQ/HfON5NC
g6x+H9Y/i4Ez8K+cn7a3oQ+MajyZEKtLB79DGCdoICo/03rkG9zk4uZntIIOwMh8q7lUOf4J8aau
f4zZPHQnCamlgBABXHDqTrlp68Nia+TNd/K/em0+W96deruShOMULLJmYxImOPGqKw96r7pzzQyA
Dba+WOUPFmiyiVpm/FpJinyF1ie0kAxIypXuG2wn9i1M2oXOwQFN+JDbZPwBet5PUyJFrIuO/t13
qVMzeRVjbmNGKa1tUBeO0/DUt+4yAKRXGQCs6RcAy6Oc80bJGkgVph4bohZECSJQZoEVqqg5nX2o
hPMhiCoe6rm+DiZYw4QhE62GpEMifRWUgKTbO4oiwcGQLM8zBAnAPx7uMZtlD/620P2x8EAseRQL
C2Yx2DGuKdyZ+DngpA6Of0t6uZEhUpIW/agALRm2Qyt9WhOJRekUQ1Njt1ikl81Kr4vwuOthIUmv
HZPjwXzAcvpgarehgrePrGYlEFu7yqpxTKr4mKFesZvtPU1Pciy6G0goRfda4VkuI6HsAkGfn0GU
uilSHlUpznLGHkhQV/y8trz9/YxhAoetZvimngVApvLqgZDG50pZn/c/wl2WwQ9u+Qzez1AZbzWT
e1MRXEHtTkJDwJsVlw9CmjCfxCwoMqde7JILrHzKqvZUc9A/p9VDkwSmkEaCIF6qBU/4NduSm4iD
GbE7TGhb32hjhUWNWDo5deXXVmk4zbksspWyWXuy5Oq5QQMvUEHHklcUjG9fhaUO527+NOnskqqw
qp4w5REi4FAq32hE3D3eTSgkRAEKxqGn4VWNi3uPzKKsptiGGNCJ5VU1zaCTBDe5/5quQTv9syxw
knCxMfyISLUbKo3smVFDitoY9MfMLFykSrVQ+VIb/9kYTiaJK0O4sXCeYLmRtWDVJL+r2KNR7bHS
ZhLCbgvrbbx5ErqyjS51Mm72Ogafuta4svQxDfSIODiRbRnTBISzdEnXCWsBP9z+Olenbp1pJKkR
6JCEpJWcifOmBUVv+MzZfdhNAdNc6VBy8E5my6O4NxNslojYTnl13WVHpKvdKueCgokVcTOh1Ga+
EnuldjJNvL901LprYZL90v+M00z7Q7AtmQII74FyYL90BZTVxWmo47Mapu07aER6GbltSs84QggB
tmfzr8qaOFl/rDX3BRWyEvA/5NsMckyTxfNF1A+7xniqeh/hnN01VJjotvSsYPorJNdCFTyrX5uM
NOMrNp5UNRpYN3oWzc3ZALgbi+7IMpMI46nugnhGIKck1wSXhdj7mQLsC+Wh9VPgcZZnyxk2cj+0
BwD9RX3ohktsgjSVr1u7Bd3mt8qX1JmYkpAlOCKiBlK9bJHTPh522xhqd8XaJ7AvxKbXARCocfWR
JIyRV57+JoLFv3kzXCDdSB4kprUGL47G+5+HnKqEa40oSoLu0iE0owibbTVZ8GDQ/d2w9rHdkSBG
vsYRa836xu6d/JUSt88HR1zRk7OuSqngo93oOuW0rNRsk4x6aXS2ihgVesSwU4T2LGITX+I/aZGF
0798fWruPhO4teKLJb9iKpMgHqgyaQV4zr8M/vtYv+v89RKhcxC22yrrvLjg2ZCsXPtR83f20RXo
MqJOVldQTrZkndW2R/P7SNcrY5+td8kZgIZO6uEuoSrl00izmjVvkt5X5VtTRtxamrMwwZ2a7016
7+XXePor0QEprMv+NcCqVaVwL4jxW55kImI6onlqNBPQhjPTaaR3kSW4ga0cNT0Nbk5yOcp0OGD6
4t7ff7n5WrXPbriJarQvvavpLwsxcnKwl48roT2G+llKJ9nKTkq/YsywVf6T2cnOtNFzgSP2bsKj
3DjOZp8lb/H8nn0WmGsw3cBTHbxcIQpkOzQax4n2APkuYwkm41JmsJku7D4UdoymF4f5EAE9NsVp
o0g0JWNXRGZtZlTjCt7tyYGQoLDfWMiDDMNpFtUxGcEwkiGva6QusBBfrzlr8k9bw+SxzIMo7XQ7
wJOg0zcqWE/S8DhStQoCuEm41zTTLTatAsiUGUdJohzGOLUtpEWL1h80OAfEe9pjUkYDIJshWlpA
BiknS1fCd4wG2QL0PdQd2o/VoUhE1ItHu0M1XYDRHbOSV/R56Fdacwki8GOhf+QjOIwq50b7qTHS
3j8/RY8p765loReIVVThgCNWEOetSWKaEWR8lNx8AyNswddGrjjYxUsXxjyTycedWANjB+1qBV+3
RHa7ErdFD6PECSGbzw0JugKkibJ9aRPLFzB9MKokN34cj6Z5rCH3yHqYK6kvK5a3G6ccDeg4XpdM
OZQKBoKJ2ig+iAM82sQXAT+qdAfN/EHOnnV3iSOLSfpzbiw4631ppwBNe0QpbkE/Vph8jgXzJDLq
cVUGh4wb0s702ubFgKKwUSuqxjNavQRvW94nUHZQSVIyLgK8Aw75rSPIX0X5xhn+OMCfHESM4tm1
wXKBOD4ox3dxGZkSSIzmD+JYhUgz7BXTfq/dKhlTR4ntaj2ZK7xcUu8XEyQf1KF0CkQE5YKIdrD3
eiZuXevJQx5m6nHDYVGb16EwQ+4u0xXSr0TCL8N2l7MoLV86qCiwGXON8ddwVStSABkp8oWOnMJI
m2VRnXqE15cMTUm75L64Xi0sG7Ae/HRioOJTUbDotizBddIc++Z5uk+q05dJetGk4VCuIc0LT6r6
oMFusKF455tWUYwyozbgjXP7sv+KSkDzzSmmf3GRREvt62gDphjDplOp7cOKIgBFkZB8TeNPN+c2
ryui/KxbfEV27mL0WAqw1uzq7qfVctfhoqxwdwrr+4Zz3wM23Aa7/KOjA53W0etJO04KhoATV8x6
PWg9JsTEUZvXFQq7ed36z1567XHD2I2JJh+RIzI0vkTRwWpl2iHvtoovbLik+WeiBIh4ivZPD2rH
Qv5q8dq1tNlbAu+wgNqTFZV05RIIghSgUgaYDAsunoB3xP4zPbtWhIAhQ+XIQP0ChA/i4ZYJb4Uo
uRUTqvmucCLYhbqoXcnDaHxJvRn4BSbWHTmbsGyzE4vHdJ2PBRaX0fBmzJBIhvNJPcr6oV2cBNcc
I0TJJKIGYV4+P4yCzVXRRQu+wXedh9ztGAhn3BbxTqlU3oyhv0ywUOb5KKMzMI0LDFS1+kYwXIzX
LFsva3bbgdJxVSlwlcoMpM1plJ92KEUaXfLWxu8wFQx0kndwnozP4OIK1g+mVwPjyKdFOBzasR3t
WNMc9BgVq4i4tXBkPNExa6iWvcYuw73SyELTOkxqhse0pDhqL3l+WNbS79NXpnU2bIGDAtQz6/6U
iNLkNg0xuvQ73/njULyZYDrE9Mpw5P4f0vF9FrzszoaDWbJzyEQLwWEfFUQ6iB5MoFjluCnSw4Md
tJF+BO2tbesoyWRCBVKyu2hSckcniBLBaznNRq1zGc3VRcT9ymIFVwjEgQ3nMFdWONyuBAJAArFx
6Fx0gp2DRWJCQ0ONMrrYFCV8cywtyjYilDohxjUXMmIc5Wki8Br5w+pazZn8LCM+cm+ipRbMfyKL
kMaqhM4mK0YKj7PCTpX1ESYQ61lL2aTRHtD1R1H6QGd0EAvO7UcMRrL4ufwZlp9UfVIZ3uQc34XZ
9dVJgBH3KjK4n2ghQmStymujQVMxaNA/q/p1UlaXE1mq6ZdMeM5l+jwaZ0kFJjEKouEGsiuBtY7w
SdbQVC3uChEjg5uLI70adh9IlJTTb606ZltS0MHjnlKAv3OFHyBhoi5DX/PiqcHTAJhDLMDHAho7
JIpClAQihF4123AZyi408vyjSkkbvq9TE2KG5f7w+7vfB3MW3H6skEdxHI1oISm+LC4c9GoBLPpd
trci7Or2TjxLawKyPREIbU70zfn94+8/zFwhUJNp5FVJHwlLUVI+VkkTdBgnU5ELIK+FIgS6Lr5k
OCmYDnTPwy6RxjGN0otQCStaQLztZadLLzJvj2NIhNNYMeVlpXXtZazyihPu0C4hfW/GEZFM+/Um
pl1Hxi2TuETtYCPp5sAg17ClUmxDzcraUF77NhTvDzPbT2m3LE+bosPMagFi9fIKzThrmzC1iry0
f38r9Qjz5opMpK1vBOgw311iOJtyKfJ6uSrV/j5PGg7GRBxvDfAJZ4s7trOaHs2YMU0rCwF96EDo
TqcIN2b5Jj2U/zB1Zk2qakkU/kVGCILAK+A8j5S+GI6MMg/Kr+9vezqiO47Xa1mWIuydw8qVK2ka
Vdu8Xv/upE53ByXHmyHw/N+n2ECuVSR8+yi+dROk7NyyWeeR0qz1QAsxL0Cx4ilZRgmqmxJto+n5
WYcqmLFbIX7bSUKKMzmb5PtDgumIJZjqMwgdYKzPWqSXodPtP/tSFQ8qgQz3f4Dz72E3f0dTZkWJ
p+GpxdPfo0v/6AbfHHph2G3ZIgID10pAZF1OkDynCfb3XKC9o0ldUGDVVIaag1Em06ib8DBDsSLo
yi7jh7/aqIt9NN6f9zRpaG3/HaUsxcv625eHXXHMQS9l1LmMWqj46Vt/pHEhL+PE+f1BRn80ZA1M
+UX3Ca376lzjvE5+v4yzPl/XK+lNkzrtsCPQ7KgDZy/89Na/N//dlQIW/z1yu2hzlzCorN8hRQGd
6yWZVBtcrCqWe0SdHOnvzkWfQVW8YPz7pN/dvyN4I0hmMv/kUDaX278j+P22/Z37Vvag20S9+P/e
6vd+Ya4/qhzK9iVMOejfsaa66/RkZLvqN7ohg/99OJQ0xzDAzZGW15VdYAy51Qr81mmTzHN1BK/I
98ZJuOw248yjtedeNBOJJBndOCJeGmKL1eV9lfvzLuK41aSIrW93lnUm+IgPUzoZDtfZ5Ig8RKM7
nOR3NsnfMyVZwEdS3GPft5MLMcwwKSElQoce95AFryBTkjsjkkbjndWQvNBP/qEtb8CYDvLexB1/
0cqTkGyZUnmgLp72AL7pcx9fSrvPEJczirOtYClozK52aZFkqVrIDiBI2FB/L63+0aONjzkWaOTU
FEItcq2vT1OUFXYtHmh4mNaMYGSt+75VMtNOxpsNUTPNSXGRrwf1kCxDGqDuGqGMaiBaZWeNRXmu
w0gusvhHyMBxuBjucE2tz/NAgkedY+DEM8BcEipSBm4MN6EtS5MH/cpuFFMrTekmdrTjnovDZV2W
MLMt5H5dZD2oCTXWG0nir+11gWPJAkhUTfCN3raEbn3VCoTxTDh2YWN6zrc7NAymrVoBXEkIj3T3
ACbzYq4KGQ7VMNKKymruGU2jd0DzpkfzyaD3BYWEvIb+mU3dsHFHFQpdcFf7fxklMXg/sH1Ep5CZ
5ownp6D8aIppq9CRNDVyOi22KAGjfxsAbqEb2N3kEpnauBHC9VxRYM1RgDBA4yTGqoPqIi0fzFvr
0RRGZm2xazhc+Cx8l4Sw80JD1LAP/RekuSYWmMbfcYaEl49sN22WKASgQUZPkY2ejUamsNdQ3ZGG
4mIEoN50wE7dYNlKB2p3dGyguRsGM9SrhYA1Z4b57Mk8wI6LFTW+1JMOg8yNveKOY5SI+vArBjxI
lZVGd0oBBSSCwUV5XeowcQ0Bc02MT6FVMGCUhdZE0CxTpLP5BgbMUyKLePX5LluUkwPagcd+sqwg
KBmrnjZRlXuBIqaHiKEhmnoU1XyjMEmBKdwxx6kLbiKQD5Meeo/hIC+6DX2GOJUjJoPoVIgsdYVs
XYbUMfA1o4d7FvMOelzBFzNDIF7rZ2InUvdKTBDJXnzC9z3IJEYAmf61NdDysoku+MnLbTL6rB2/
NZuXfL9kt2QE9JHZDF+hMC1T1GHxDdpIIAv0zzKHF65sZQLoMDYefgGTsVAdYSgJf8Dh0Cvo01X1
pcfGVNBo5k0vA49xJUj9SiPxYY1dfGlKsT8Mf0qPCB25/Vl/0/suowjjIz6Jkwfkkn1XHWnOJ3DA
huhKoRlh1M2HHCFHG0RERiaKDrwTY1CAcYjBOoYJQ6SC1BFD8Lb/3dpiwkRk2hpi6lseckt0h1re
G64VsolDPZxW6rBLQwNMkb7ZtZIMaTmhfRK7IziOhTzll8hFqsXA8xj8NUSGyJU3AEQR7AcmO6Nt
RedTMK/VeyifWm+bRkPehMuRe5wpiikDPqfOyVfGCPnK7USOYcGONaQUPIRy6HflVA76iHQwAwLC
sb745ohmLg198UEy7rNUulP/BQxGr/hvTUjQe7JFSzUhWTIzOm+XX2YqdNBwIE2eouWjM0AGcgxC
EpDM8yFySuQgXfatNs6/y0W32DJfpP0u1XQf9JDmAgiYapxQb0GFlGGEnjf6VnNQA6F1DnZRjMmg
mcDtF3Rp4FRGRmckovJ4rEJClJi3TZPvGllJ2RuSKaSUIBObiidOtaNa9H4DQsR9mMeotSDEPiSx
wBMWUPtsLbAV+qUYc8a9Zn7o6Ias6o8kxi5BUlKtlH0Md6dnv8HtmWf+QoqAHvW7eu+/JDAVdVBf
zPY9/JJ+1qOypsONcZRszAFjVfrSqCFlj0exOvConnGBr9Wy+0R5gaJx7pFO4hBwoqZGosNsbci5
dJIzhwMpCW2Al/mUy6B5fMKNGCf6czS9YM9EnE64aZqNVMy67hh3CDmE2BGacGxm59Yzm22aUnwy
qQN6EUE0xyM+DsZw8+T//EQTM4gUQoXGz+3gypWnkpkMMC1oBKOEvVbACSHLAMmYgIe/vy/gLDcD
ClqQ5b5P7RaeYSTzfgicPPF29D0Ui+YZwUuD1Yzy1A1PArEBJ+iAnyQuWRPVaRhn5vus3RrIkrH4
OO77CokJvTjCRXp/OQ3QV0poSdcik/MRB2U+dc9mSIreWjGYAq6blKAc9uVRXI7hirFSqj5qYoOw
HJJyS6h8PBCICqhnIgxNawSFmWdIBe9jhmiT1BP3O9JrRHkG/fzsGXudpkeUCGmOVhflxabq3QFa
bG0mTUSxqd66B/nZ/cAWgHVix6f80V7Is8C0rQLNBRIo5CT4TLrC69DyZGgrtONB5WSMFS1+6FqM
QCrc/lqNFv1gpitECqO6tT/pVMH2f5AiHmvhppYPVbP5ulMd1CZYKUwpQPyipQVpXBBZBMsA4iqV
VPp8oSD2kE0d5rQNFEhyzrox3flICtnvDqKeA5j1Ek1Wykhww3SElZj4RS5rMa3cQO2UKmRhhc/L
KaClW4EGBqsUGBlFFjNZoOja+kgjTePuNkV/Itq8P5te7kQQvuqBiMqacVdZSoxQY8l0g1lPfCuo
xIOE0bepzfwzaHXBkHYD9Pa4CT4nMRBtJOWMpm1CWSNGgn3ITXxQZfOJ32aCUrULGTW0YXd5qf0Z
151ZHazQCiIq5GIQnHAxYIrm8LWe/oYfmmYMDTBWxsiZMeqZoaAcAuWw3q04cM25lR2abEesLBr2
+Zfv8p0oAxDTsPYSizEBWTjQSUFEeDfilKeFFQNko8PRpct78uFsMUmUG5Pokd9O7FCfc+DSRXxV
ClqQs1R/+Oa8ws7rrzsXi5MUyAMpnUbFzv1sPt85fU42WS9xYSFD8h4SxDI4se3MUI+R9A1fmUMJ
VWa/WD3JYrVwQiJGMavwdqz8IuJKdLnyesiaTRTzc+MA8u+c02L0xqysulrW4R4BOKPd+t7UJ1pk
OhmjUXT82EjqzHiN3yzoO4X6TDURHkefOKNaahVkyTXXD0W5vjaPow2Rh6cz2GibdmbfesGT/RKB
vHH0nauwLtBF78yoELNse8UsQmgosMMD6Q9HVKZT7pNmgs4IA6y4tB5TeALbYJ6GYvM3jfXRhwUF
OVSYknEDLOtOqafG7bZID0xIhNOSKMtKXevVieorryn70088gQfXQJpn3hZXRaGvlQZ4isaWwnTo
W12a2SI8Y0cq6HzyAOuiwuMmd5z2T5QeeXUVoL1nMs/aK80QPj0ZQjUmZCN8BaOmt6n3maMMlcZi
fsW/ARclJVW6bIHyL3bJjCrUpykzWABvrEzUv9DsDBtKoGjHDQN0G9jRxNyQYrhY+JeHmhDFDDg/
CucnM+suOBg64gSFMFfsdzgIQ3GO2IvsyIjkAQJhOtjyVj74+L/tiVYCVjOxqKuwYNhe7se8CErV
COslYxyoBiTDr7KUNfphJhLd9rEFiNoNAAMgiVogP+QAyZ1AnG4IHeySTve+Df+mYlgLEx/4C1RM
FZu0Kb6ANNh6fOgYwK/zDmWxBjBlUUrXBIBbjEuzq1/wClGIc/65tU68YurbsFmWj3pdT7xT/6X9
aYSHcEFoGKbZ6TPD/8W9OZOOoLPhERHM4AVKxmlF7oASqRmd6Kw75ie8EczHvLT8DNkkC5i4ZUxK
xEBO+ItmdcB4M3iVD+aSXlIzunEtGU8jV2MyDvKbBiFOlNCQg4qFCeRXJSImcHLrcakwLnykymPu
3XrwBXHWCOIGTP6oaXT52gTuEFxJVIxr5Flf/GZOa/AAuUaoL4VkFxHBlMUkhzAxi7t6/q7gw8Sq
ieYjtUxT3gcvKAz83WcjneNZ5PS2SFKVgRXf4huPGC3hJ0MSJ7ICpBq4OJhnbpUK+AKBwMoNm4Fk
JBQxnQ++XWSwJ6iiAkQN+rLFLR0zZ4rljhop6SepRIfeVthHBv0DMB5M/aE/kIin001d5jM682KH
O36sufSKLTrguhYH0AJAo9eAoOrbdBfakpFIEwYJrMtb+GThuQwU0KnXWz4zVNgrGWOrzMvJs4lS
2FHZk0uAD8dLcDmqhAZlghpkuiywdxOaRQ+n4go/gqWrwgHa/YhHLrJzRIM3lKRMOOQWHu5HOHyE
VvoZm9aUnxGkIMA+l6DRSilK0yZGqozoRmrHsiXCESSEudHxF5uUpkh72hDbTYpo8aPmsPu5qU64
IY2tnkzhIpDh7Tgl9N08JSfYtQ48FX+TPQNYnUwSO1DHhJCfOvwAwZd+JtI2YQ5Y2xTNGmEa/j1/
eUAFmLKFae8KYOfySqIacTqqZzEiqN0JN/ixGMXB8XDYnqVYl2n3CD8YsaCYFvxXPffWxZHyHkXg
4C3qvs3bJmfIybEUqybN8smAwXTsiAbWJXPHMkJAmzYPNDbcMfnUyCNwA0xoTMwDA12Qt2ftUVJ8
/5Fcp18rV83Ox+wg+QVb7MVE2XFzqhFOKRiWZRaAFsRyp8s+uPUfrA2WZf8R3b4n+jQf+h5TSD4f
8HP/AZentxWDoVjKAdM7zJQSJD06xEIcMKjFh5SKvhY0MkiOLQiPrUbEzyBi0+1ZXcnsujbaE5ZM
t9VZWYFIruCYk2l79gV0gvI+RCBKQQlFVdPrm+1r0L/DHVkAvU0+0+5KXn027tw4eA4fC+GnOOlz
0EJO7KtZ0/I1AcpwumuaO7aREzGvA/qxycAnITxgeQSiKJIH4htCgsEb8OuH/Gi37z/1DPYAekdP
lwfZ2NQiiAdQFZjqIzPDzNTO2hmAAulrCUEDgseFxIFcxvG4O1H2+l7dprN6rE86y/xmLPV1PZ6E
T1205r6fBAfh01j6B4W+dMd/1g7RFc1NYgvRwyLsOHHvoXZqR193lp2tPgkXSMcucweRIaJ/oGa6
DqEY4auoWeUOv7r5T9rVrfzWP7lPf5HetGUP7iJAi7hcXNEmxnvYWO6IkT4IVJMioRBLxlKQjopr
h8gYeqyRJp4BIIMfitUXMSJqcpj8gKE5NPGbvLLqQdye9JBCwwiR8FCKhOsBFoI5qAdSf1MzbU+l
YsacFLqThi1ipcSjSNEyDVWb06EH06kmf5HENUgdrgLsK8wV5hpRIb4Rzh/zi8gLryPChvCEV/6h
IQoSVXSN8RfoMbK/sBQ6TdXsaGExYLGNerY+0hfaTteoqQ6om6BS/+HCoajBGo9xNxgX0XOPTCm3
5EWaz0hn4H4QEbB2nVYL5nYPeBp4AZAA/EGwH/6AJwAqqCknL1Jc3iaFGUhV+Wu9WQm7y7V7Lrg4
FbKHQz0mZQFYNPuHdnU5eKxgElLg4VcGc+h346f8r5kiIWcVg2jO+wJhvBuBhySQHEUO/WXt8YnH
+o/Dk5BDwFPS1+NZVK/aP+nOpNW+aiIQylECkYBK/AMueAxKEuRgYzbgDTBK3aNpxgyv35egwbF+
/4rjN7MkRHlBZ17pOl+TDWI5izNGmILnBhP2syBmfRMJJygQ5WC6msDm6F09sdyENKOV4lxJl2HH
3xhWTD8rT+MT8KUONsjAnz35MVywMGMrCxhoZbP1MKC4mV4XzSbTQCUtFegYjrkLHFgKRJDVR0zi
wzqnaMBgbdHKAioGYAZDjF2Kb8It0qbFYv0+MGipSu3WKj08BSoYlnhMoQ3H2EfDGxVpPLboKDAG
iBkE6IASTxD2PJo1PhMv+snFswCPvBj3zmMOglXtd0xq8+B25EsJIeItuPWgnXct7CXVkFG40E+f
Wcc1mYi+xPBfJvr6M2tn4Cqz78FwNMe44biw9vkq2xhO55avuuQWzSLfpTvVeW/IiptDsfAH/pS0
ZPgZYxu2/bW/gFy5TB130T31lqlmdo7S9oeettvmhKnrbaVtPr7sRS0IL37rnii5Lt2Df/DqIUgs
ER6WQ8S1RKj4Z0pCzMx9P98H6gMjOtocvC8ZOm4YP4efIknC7ni7z6y+EdqWjriMGDFj0F8rE8w/
ODPUEbJYyIk0T5DogJ5zBQafr43BCBxOywdMk+lsNFr+IgesbciMrWDgIS2IrqQ35EfQYUmd8iOv
4T66iX860wvgmzHxg+SoHkBvoF87Sgc8ye2DIouBvsQQi0ZwwhHAb+Kt/j3JbwmheEzIZEA0EkwA
mxF/Qi+8EuO6GiZmY0xUYf1x36AnqcOiVjCVdEpFRPBvM79xB8DCEgZj6QxKBwPLKRAn8Kav31hg
gdnjWzldLVE6loczdssWktPeiHJ+uyZ7XsRLF/oa5JY3xJjpa+UkmAWHcoa9xsSprnl5XB5kE4Rq
uCRUsjnwOLGFlT4BjuMnQ6hcMPF6hApD3Zh68SzLxzihhJg4shqFMfSWd4WEg4pWAzTO+BkddMqs
sSK5qd/Tq7/vbPSdsfCOkkbLCLD33Kjt7F6cmL0jUlWbMoBYy7lVs7s0hBUIZThC/cFmZ49zmP0T
Z4NtLdyWQgGc+WiYBffsT9Vxghac2bk1ADy/gE1+Kgfm56HRu4R02FzrvT7tDbNtvs/Xzbba0HUy
Bc5Sne8zXYXTbORPswPujne9cJIm/oJBR0vWk7w3CMwbGjdFEzWBCyCZiCaI3cnABHHeUJn9bPqg
lkgBJCvj4mT6hBORCJ5yQLQEKiyZnKovIG9iapAaqGwwtZh9/h03HxJrm1ocirC0VLH/je+C8029
Ougg2Gwz8+cD0E1uApoajPH7fDKd5rQcwCc6JtGQM87H0C+KWQFBftsaPmCu76SNqewIPVApFVJS
VrNm8AVwIPxOvBLiZuQanGuoR0iKsGIxKxdEu+weKgeoRL4RdYOZOcQNa4awR3S49Ja9ZXSrtEGC
A/ZXpCpeiQAwskNi9Xg9JCwmCTlnZ0wHJi6WAQt4zARDGy6kHr+agOsQvXIj4fNQ1o0nXGd3kSii
QEPUQ4jHnmMDcc9SZG9ROyBmIBxks7ObuynOk1YKCyvE43SGIMKBPQQRhUAqd8pZeiOOOfwLbw4f
hxyADJg0gByU+5b9gZ/+VYyyBbZngRDduBKNtOUOlwNkdkANf4izHdd7iI3cUJJpdPvyKpblJF1/
JsVWnRuzz+5yxK/Z/jRYgcr0buQN4Ua8VzatV/rVn4VjvvBaPqbryzRaJ/x1d0ADtAWH55KZ6K9o
Y8DngRBUAYT8KmYeMl7ERiWB0AHzCLaF/zpHq96sOaSrfNUc4lV4jnaMp1i4m+Tqb9Ghz5lqCSuL
H4pr/Bb+FCwfHZtSNi+5Kf29r7QhUN8gck9Jib6M5rUb9GwhsDM9QDX7DP6B+kOBA7CeUSS4ed7i
1bvzP5X6AdWTN1LqZJGzyybYx4jkvDKhlUO2fGnsbgyHzEZ0GbyMkAU4lbzA/hgjCEfJMlp3j+We
dCIgbZmnj6IwY9JgfiBfQF/UB9EWzzA1MszR/IKvD8sABqEoJlJhjE4Is48VKtcfsl7698mjLJKO
lm/iU6Cxs9YS7EMDpj3X2eRJ8PZ03/mjCjKHbL8pcW/irPln3Ap2snbamTin4Zkkj3wRRLnPvDZ2
iN1pbfRdZaA4GRx8oN7iVQk0HZp0US+6TxI6ke7rIuOXn1+uCBXylQhNiKzwSDYBMRGI/8QDJwt/
2nO4YstsGe/drb8kmqtR1jRM9Pmg8RNTGbv3sXfn4nAuEbaaxHt0iebNkjMSvpmuZ2qciBqqhqUx
ohXSMVqE5mdS7rOl/uKUIAqtvMLC9E4X6lz7D1PbWitFecS3eKKDyXg0x+iRLet9/wgYvopXPeaz
fsYf533IndyR1z9354hMSlmrW/9gbPMb4zpwuDN/cbGp99hwGBz+sTVvIhMFTWauKngrQ4J/5xNc
iMQaT9SSIvyzn9yTPSRPzDTu6Q2f5Be9AW/g3DQSQTMlMyDQ/gcKsG+VE0pBQpTECVjsWJxxOGM+
zrSz0jfIrfqmtsv/wi9yuSbsJEgoHucxJgazypOy0A/KOQQBSa3w5R7pYqbghtRk/Rcec0qKd/eq
bxgL76ONYpLCct+8hu7WW8d7aLnLz5yT+T0af+XEHYs9W08YhPcoH2I54mHw8nSft4D777E2/MxV
GLA4t7eomLDSVtnx+xUVxQDS3N9loa7eL3rZqPwRQlOE7C/cY3qXYHIyXbeEm2rnd/9V3pupMvKX
+ui9bI6IJwJJZVN1lu6SjYFaw05zsAlCBlcnm7Eyl655uzpEK7Rxhp2t3DHZDZzLtT9Sl+2WXIhb
AIPfrE7erSE/Tsfu4gJMgj7xtBrF2DMkulhkrY/wLTG3WG6dP2To/hJqJcd2XljklWP+xIGgJcKM
/kRdEhYRCWCWCXaIZbiVFJxQD6KMfgotdXnZ5zOmrq71eeeq7AllC3qP+5Z4i1IEL4QepEnsC1YV
RrolC1SFwwCkYI7ouLfU53giMj3+tE/IT4uJJa+qP32n77TN9y/VrYAAlsvbEw9KzVa49kd9pW46
Z/yiwoWmjeZFfhy8Ytx0ZWZ37WBc+3PPEVk4xP1Bs1YLU37wUTdmKIppijTebZlZSGx0mcCD2LU3
qgmwHgimePCBiiyCAXY2USvbGz4BFlsokVMmJZUTfYgZwCOkcrA9GndQHVZICAbcyHI5Zf+e4bfc
YiefTdwFYZ/MHEzoi6k4f8IF/sJHvFmH9JdpKnwA6AYhNK/g1ZcHZ0w55Q6xz4EMRoCItMdSe6ON
8yT6WIRLY1uC47MnCQHZQjPaNUaMVXWaZ4dPl0zuwaWMmzpTBukwwzi9qUig4CzuJWDMkoQrOmGL
XYiFPTM+ZS1SHVR8Ucqic8hECOafI+RJ6ob0SxJUBSdsORZaraFr85OCm/P5BHLecbrCdu4qgKbe
7U06zAHgzrCdjjR+b9DBIM9IzhhdYsj/FuN6sx5RnOFU5++BnGSlzcqVOm/O1Qa182Vw15/y4XuO
7tUmuH925a4a5StcItsk33nsqrNxo0ACosV994nZFt/aFbU5PDv3xq37/PDsjR9Jzjs3+flLMEk0
iRq9O8gefwyyRwDJc8oTUy8faqZAfBHUUGeIa4zo1R9Wm8ux3XMSy1TcUhKPI578ckxPn51+DP6C
v+jefwZ/+rVe609x4N+l96c/qVXmIE1fClemqwrvT4GTMEBnXbkW93wqr/n5FvG1midDHpig0w0p
9UAhAOC1u/JQa22e5xnqknk2oEoHekn1BcNMxdLrWC31KrGabx8neaLPxCRkhxVJFgR4yj3JKuEX
i5LHxF7E1hVbFa2G0iawo270D5fiSR6TEbFP+RNWM8+wXP/BiwKXpejACuatWau8I7kOfyAyHjJT
dhBUXUSfoP6Rm5Ky3/iIhG6LHBYSKM6AaTI6LSC1HdNlgEIQkbFmXeA+syRA26CgcoJYoS/+X9wr
VDwR7Lc0IK5fNMwQU0gwYF/93RelfBMmYQ04gYlHaR5TTED0J41ofx21G5FC56ZLmZFQxreJY+mE
JZGGLUOmjeVxUbfhghLtT1rBC6oYzEBXPt/9QehP1k2iD9IEnghkSQiN8AtRdJXZzH799G2CdkBG
YMTPBuWxSTXUFr0Rh8Lgb+N3vLQxpUwjdFHaYEgLQmqIPFp+Lu55huyA79QjdCegf5UXBsiLWaOc
Ak4WIgfgkdRAaCZAXAoj90YRZqNuomPAWNfeRtkJ4NHFExHMsXzOZWR3d/GYOsEcsawZFx0wPXK0
pT7RliKFfh88+DICrGKVzCTMRbxKWXApnlcFI2Dx3bQZQpZjWtoG70FsV6P35r2pFuGG+j/h0PuM
2jK4grcSsKAPRICFWuNt9jRbPn6AQH8v/EFx6k6yPxo65J3pYyRoslvwFUArB6RCYL59uDVgSBnZ
NN8KU178GYv+jvyGC9r8IZU6NTa06k68WfUI/6o13ZKfM5Nedy4Fll1/pozR5O1lpvQsdjGjZMzP
s372nXhTH1AHKnbcNZ5Jc+1Bd9INk/Fmb4T5TPEgGerDaqJa12ztjetrvKzmyaR96ZScDJaeFdZU
/ZmiZOFv3uhq0AXzQpIOiX2uYf7KX8Y5+3NpAGFYALEWDB2UrpFpB4QjliYd5fMj5prhjhK6ltsN
oDfL7LNloeGU+vhNINltcviQ+ZC8j/0p9bVBMn2Pm2Wxyaaiet+5UYSgzsDNoDjsi5SfDPV92ALc
UmUF1ce7AhrQyccocfZrDESZjlLAhwIAT1RqyKPwt2xffG/354p1NKIo1glTQnMTxgXdgQHgA+wN
UDWwgEaxc4fX4qopoIF5oOQCJkC1DViFVJ1qFfCUFlNhFMi5TCdW+uuHJXkIBSuNUyClVnHXsLb4
5IdxJTIBv4WdyL6KA4v9d+lBmaesKQ4T+yIR12BlSpuQgxiDwxcMtQLcbUAaKtHKyjQWFV0SyPaT
rDsjW428IckrUkeeB1cIrzSQEC4d5ZHt0qZB4wqakJDkcHsQpgqxscD+geJ4HkwOO1NSfHiCcHBd
sAOgbALBSwWiJD9AIQRMfZPXl4dy4rwwlIFipTg7VFzIeCVL5J2cViZKADIQI/6qZ9hVbjwT3EhQ
paX8CBz5IS766bOtTkAex+/j+8BkSOd2A+bniXKIdJb3zCCGiTaTlkwYvekP4mIsJ6FHsItX3l2d
y4PvtTp2X/1X9NCPn336qPefeXWl1waeEUxzIlNulxfpwTVeo2W0r7bVtoOsF1ASigOCGFNt9WNz
zqmxrUQeq8EBi8ySwTHEtAXBoPfIrsWR0g6cc4PGd9Bk8GIykUQkfPwIUou6DxUgGv7/yl/y2Rz5
rYRx+4ULdE1SIaVPjJxPf1FNSnwrWbpMXcZc6xZZKlL0hBEg+1cOurkSQoiuso5N2iPNw3F6IkJp
zp+fQ2z3zRmRr+hePsp1SmlYNvskmuLvchHLkgCR7VB+Ihon+yMDJgWK9qi4/vFbzovy4uDkF9Le
8gseGy/mQ/XX95gsP/vPPj5xsMqVO9oqCXYi8TOfrz8BkKS9cmyIcYjs+QDOCZnnRUQ9jMkiGWso
M+RWu5evHmAT0EWBKJqd+jZfhxOrEaKjtdMiYE3IDAnDTBVLle0mGnt0UMPDIoXlbOo2FDtG+nRA
chBXQIUYMlw7oGkz7E2lYgwHL4vhhkIeNUmv3dakJUgkIBIzptjlFE3+wi2/rH9AvWDHUX7AbWBg
gazgi35JtknczL5m9c9dPFhkoRQP0o+SsGSD9tNOudPPni/KAjkuNLLKu34GNQD1L16QBo2Vdg+3
2TJdf698I75L94gKyNG4y68Pp0c2O3dOMdeV5dIxyA8FqiDjwWRxQ39buQwCAf/DKaNvHr0vGMKw
G4Zw6CSmmKIOSeODbPcpIHCWfZMlyFXlYvL1EXNSWDlo9gEswmNkINEfmRyfAGuPtJ8MGniDdnjG
3AJD8Fq6B8EIsiuruPdX+6ijC94nMvpkhMxvg25YaHam2dQrOKqyxxQ4WpYwiLbfoQI80Jlhzsnx
7OoYLpnjcuc9en+i9CmLb8gH8g2bl3+V7lRBSOvJ7zlN4fFyJmGdcxq5DDNOpaoxexJZFVGg6WKS
SIhhcnpklgPaZXjM63jSZZ7ohg65YzR3l8kRmqqCLNkx2Gt3Pi7aBySr2fJ7BE5YoyE8z7YCV6qW
yhEQZMFu1PhesvjyxTVax+tiWS2Rwl4Jv63O8h0416Z1ypvmiigO+0qKUtMdjr5fKQpxAREgJXaV
wbg28DfJDJg1EHnK4CxAc2QmbDVECGWEtUNwCUttfOnVFPcMnybyI04kKBRQOUb8l+iA3OYguOwM
AutGlF/IXPSTC/iiUomA5dR9Fmf5QCisX+H8ZQRjIEFcVgDwB8jPg51Y7uN1su0eWfRYF27xOn6w
4vVXOXe3GfYQkKs6Ki/5FeyNlbFzj5TVAAmiPwCCBqeASaX4hSUn7aSw0iGjQSnY9qjwIaY1UcCf
SEsJj3FQCRndyGOgNhMLqJgy0jtBF9ASg6pA6hka4g2VZBCUNu/koSvFyMhkgPbSF0VYODE3BlJ1
zTd2u7RVhNEh5lF7QlWlRrxk2oKGIqYPXSsBKoKaOUKoUUOBgsBaMdXTuwtjE8lsWqDpDxZvwwM0
I4uUXlLbh+/DhB/cM4UHvHggmuN0aj8iIbTzBiIOBBe7RVObk7ifeYtg0czCFV1MJXV+p+vEB+P0
ZQSXFYCHAnS7ZnVTTwlROt+Ek+Oa6qOmXIEf9lG6gxAjevPoX2T+RU64DEb8aGgscvoYzK1BazSh
penfQkcIFpsXwuxG0E65tQ/Km5+VfjBK4gZB0q6AyV27R5UdvjquYc6Y8ZHiEiGjKGCJd6To61Tj
igmVHFxBMQK8FhzUMcCA+aYBYmdm59HS2wClJ7E/rChkckzp1DsljrzszHo7dtNMX5R3eRNN5Gm0
l1/uFluAW1Be3h5TwKQw4FzQHtwYKcG1s6tJKpjUwiQc+vCI22DDDOGFh30GmQw7pG75uKD28TVp
rgO6AXoSvcUeJTcbLTy+VQB3gEY7JkGGQzGYA8UIRdwakHo2Op+iWwB/OpV5qoIYMWxxZLZUa//c
JerZA2b+zMnxNm+REJMbq7dkk21wfsG9IKvVKMv1HCiyZNHaL/zuPtNddgaPhPHzTDY/Eiy5LAkr
uSsZrPdHEgkltnOrDp1bxxEp7kckvew4UmJ4SeTD2s24JUDJwS57kgpkfTJIKztUhNIsEYGPgz3/
coT3wZ26G+JOML1gR7jqwMQ7eTt+6Z8l503bRbFIgK6MG0XFWTIFb7W/B74QqUM6pDPsUJw7DhpR
6FPWu3pXbFzKnsQz9cSfJdsKnwLFai/uFdBxl6lHxCabdIVAPGg6MtoExtGQ+uQ53BQHCY5m75Yi
9wtvJl7FO9TFCwqwJvg7eBmaIF/4OdR1QAK+z+wMEEDa0ogD2ihAlmQE1Dzf0xL8gAIQMC4c1EHB
J0fDnt2bifDbIM9PpumwGIWzy1Eg+iIL+i4ywnLqpSN1rM46znfB36InASPwnE2bLQjeEokDYaWv
8f69dLcsv6m/rYCvj8CP9ITtkiPl8uaVzv2ru0QKBycKYI1WzTLhnztjvo6dbfm3VOflRLLbuXzV
X8zUBq0LHgU9N9fukboWH8bc7QmEzTkOefvefo9QI9ftnOU0q4FOwrHBXCmoLvwXbriu4SbdvTfZ
mcWzYVncyl26gka61KfeuuIwyrkwoL17xsGl8/bP4Fj7I3eJ2wQxbYXv+75Aq0Pck3HXN9mRAgQI
PVoQbLX3Nbkad+2OZ8dTBgCr7rhvoc0j6iSkmnv0QAbaGCbCDgQm34H7HNQxwjhbn9f4s3pymSIg
Oi/n7dBbB/tw+b5GE7cFL0UqEiyXu2iuL9I/5UwzL0GNfIbIQHzjvi7PmkjzgxyghanPRG4NV87M
e8Ac9puqP11nAeoA7GGrS8sL3Q6uMPe9h/HAiGLHGs0MbyXh+0ll35F/nHASvAsT0tzbJzUJE8w+
fTK4MBDBjxn/cQCXA347hghBKZ8E/Zz/tatmw287BfI8pn5wj3Rnn+s77RhwNtjyhFsKKoaSTTjE
PQbhssheBkYRVggwNbUXIiYWiLfv3UGGtwJ8e31YCJcpV9pmPt26XmljlueoXsuDZsSI67EE3lYd
JP7PAubx+ywBI0e7cOOzXUL26I/RBrJ+Q2l7xh6RnIw9my38TTtmIvOBajH7SkB14hmKYiMQV5Z4
tWjYfvyzkw1KxCMmUsxY+uNsg7o/88VoxZqpc3S4R9SA2TL5KZv2bAqmY43LnrGBqhGRjnglm4vW
U7BrfW0sLwgPMe1+zOxtSq3athynTsfStqQ7+Sx26BHfpk5/0iMr++VA8il2QJMgv02MJZD3ATCW
AsYtFA+IaMiRcgfxlQW4KFVzKg5L9MNvybO+uRs0dKeUfDbSref4g2AICEkLADXyEBiDb57BQQD2
tuHKCe6E+AO4D4iSB1gWd8pZPFOWGAZDfyOqSMEKCje/yxbAbLNoRU8J9ZFfBXnRc6RZOy6oN1HE
WBULzh/mpfvM/0PSmTUnCgVR+BdRpaCir7Ij4L6+WC5RFBVQEPTXz9dOJZNJjFGWe3s553Q3TJF8
wCNxFWGWuEv05rLlMXTbtuT9bbhAIEZ+n3G9xeAJEfLgCpYhltQWc5hy3ZFq8N1z2h6ACmCUgCbd
FGOpDV68W0kBA++LkWSUNaw23YvGSCzCdM55cZwit6AaZ665Fcar6SZ+kwbCpaMDcDa53y+OgMAU
ukAMm475Tbmj2HRMYOrrrqy4iiP8hJhKGRRrJVAmVD0PdJved/2GBXkCnLz1hW7AwLsX98v6RUYL
i0X9jn0eiJHTbZ4POSqrJ3Hl63tE7RuPacF7Wo7L8QcMpBzHq3IsZOyr/zU1WwgalVxy6z/5DjIW
p/EONJtGaKOG1eYI3lCs/98bsoMgOJ28Z0SR+STDNF4GVfT1Ojty5ymzwpiv14H24A09jqqKao6W
uQJ8IHJ2NV4LWTbv+bEYBIgZf3od/4l5qqybR2eqYDuWvEA/bMdFkERNuwiYe+9tHWpbXJEbPDkW
xs8PcBe8iVzRm32zYWmGTEGVdZcg60ScihvLQ3FjbDC/mOJNuLjMZ8KryCUox/W0mmwX1UQ8DK16
LQa4O1unt7oe0ygexSMJdHqSJpCvX8l8ycN6h/aKXF09pbt7RG7oF17HINPjnBuh3MoK/Jw23o7g
f3nINkiBBe9zaD28P6KKsWwLXO0Uu8LaoLKHc2kZJS7qzPgR7vskmdBfY9JeEVc1TtoKRJZbznVl
QdC7FPr14qYTdUeqnk/4gmQ6IKmyafkWQCKL+6CD8QyP0lyli3jWXMUzfXhfIDLLSqMzbvj0POT8
XouSp54ndOTyeyvJmdVTMkExBsbLL14LXgyXkyIng5hecBnOkyRq+U28CfznKMMXlXjkxgk/TN7G
0zliBmmJilVfkTHFx3fAzVrE6xdkYLV77XgTMmwyaj4F+Bi1/IeXL3gB3onMNfka912H+Uo3rzeV
HPBOcRUeigiSPDBZ1KvWOD+lJyJdGrD65115okPHajtmNjijIqH9qDDlfD8WSIp3nwgTd5+Iof8s
aG24gJpkNCWYKBdCN0l6wQXg01UU6DNS7yYHjvaWTaEKjNLxC3S6H+51c1VB3OMym4eSRUDFIQMJ
cDq/zJev9eplKVMWMVc8XdwXZMWdcSn5/ffAyKxhgw5ofdwqyIFQlNmKEYL0glA3lxOeNsGtwl/s
8KS4ycam4FSRKYKvHjphHDxX58V2nq2AGtJnn7Ik+l6hQvTrYeW3h/rwsmPAm/9bLb3DY/YOiHom
XO3oOdNsBvMKeRQxDMyCzPKfw2KaYBBlT+CIMGwPHJq2fP3lc23Afhnq2HPNhWaaQy6hmGDo4Euk
zXywnJt79tevDOripwbIKWc0FoXZht+ECfTYc9ob5GMxgz2ioRcGp5ycWbf5BEAMx1vttidlReOa
02tnt07KgYXAJ21WSf8RJRQevQ123Aq4sWLG/zF00FH9ZejgMcCXUosuyEhvBeLVW22dkqV8mz1m
P92GviJeWnV9etwY2aiKtCDBmYqrpD+gHG8+R5NE0s72nOKuXuF/x8L5/tG6iFiOyQtmy6q9GhNa
RrSIsigIcT/WddQ6vXij+47IDBSbRXhqr26zjn/HEmAqWWFvT8w73Nam3DyHvUExpcnWUuLbT/jC
2b/Gb1i2AoaNKBfDrVqFV3g5pvcxKmaiZBHJQtN+Bvcd24K3yXf6gVXLtmSTsU1euw87SojBb5D6
WDIpniMK5x3mkAiI3MUjP4aw3dW8mBJukzfObuvsiPRBSMliVI6rzQWoIrwecv4aS8kiRMPj/u4t
lYPnjeQjKWsCBP2ySfhRfNrDxptihJDpUOfBLY22Tjy6R+1VDnwqGNGOAvyPHDUXB1iHC5NOQBZv
R2jNKJ9oQbwSO9yzG3NJI+YJvjGHTu+s73NBMX6U8E8OPUpCpI3kwX8EIqgnEE48B1r0IH6B3x70
LKSYBDqz2HwvsbFD5BcSkGBVRX4kqYzEERI3UHkwldiLGMOWWE58+N3XXG1wIw4gMgixw0QPj2EZ
knEaiYiPrIvFo3MRMjF8gVdtQhOwPdCthLyAT/BHCMD8XgdXz88vVg5P4u14+7D8E5lKQpjw+CFE
XDye++KNCGgs9hcSmCaBBa9DMCJ5GF1VBrJuChSkMp/266XY/PfwPfyFiiZBDoFLBWeK+CVk7xLW
SLAoXK04ksv4QnD1dev9bRoPUZoTnmy9Gi7pHm5HxG/xkPRSlOkoF//k0Xpwn99DyO4hF29JEGnC
PbECmktOeY5wz7hYiKIIyyBQkPLlnCGWYq/tS64Amev0vd+O4LwmDKOO5AbIPzpUr7mdnuheUN0L
FwPgM0r+QKp0WgMg+gAioY8gwmK0pmglyQ4ovv2pffiKiHh5ngN6QbDBfgKAgf7DhAKuwQSgArjC
RZ3RiQv9AgOHgK2xbqOe4zk83kYQn7nZoBopu8axHqvD20IPGwclVA8VDNOsWLTs965lV4D3x2J3
OXZXDSjFmY7Yu2tEGvkP+msZ5CTVCekbmWW3NG4Aoocv+AYp2CSeaP7dU8LbAqkg3BtEIwxb/THQ
IEKZwkzxYy+EN9UAKBF44fQ+RnmgTxAaDHrE3nt9MMBxftDCbgzuIWwPtA/NIkuN5gnIonUaJ4gg
P68gTKo1bOmDC7dsHONl89t/4nAmPJvfcvrodblEXBDCd19WdhuSUZ2DVXR3SQaOZTzQ9TCGWDda
EPeF6MAadb9QYeJMamuwEzEtJWgjQUkilZ+w3cCmP1XGf+KFt4FXQwvNRD4RU1AYAEb0FWIXUvc7
UWeUYUxhpqDl4BvzFTwVkBAEH83mqY/qzauRCFJlCAzVSvwV1HDIfTzPEcqW1MpRZoeN+vFkCHDY
73xlLSDdnWvooRtHiJzPkC/poeFB8FCv1kNOMG5uqh+bi4qW0ixIJ/ha+F2KsjjXKVRUO6yp8+Ct
92iXWUINkiQmFZLCP4/okY6dRTKQ+t1PBLNwW7eDbP2JarAUwJzPXznPpmef/qRTpDtwaboUfiKE
pyD08scyJtj8Yjy1pdC3P3jk85cQabJHR7VJowXmXzai7+i7zoAdB+f984BT35Kmr2JvG0qk+zmR
/lMbR0ySRLjwDsYTmgX2h5ALS4oZvUREExQBNJ5MZ+9fIQRKELZk1xve8Qz64bXIF6AD19kT4LYi
puYK2i2wDAkU88ll0AOGqZz/8Xc51rDdOtE3Q5ZHSXQDEMCnNIhzCZ0oJl90HSJu7zaS0FYA762f
TwoidskxJHxuhITM5DW6Wx9xQJGotg733ZV48kqsWQkSiP2nDQSHzed58g4EeurZL4KQB+akS5Wo
CI/Pf4h9sj1SnGx/maNer5dlCJy1TAbq7rYmWnjjEGkPMPvOXvgRCWjiY3tFZFt1DWqh6Jj5P+hs
rwBM+JYIkm/yBf9fZ5AYlEGAYlM9tYP0gDwB+r9ShLUjhku60sqBAI3hvLxg+8A4XI4WjKBeQddw
k4izQCVFCkfjQjDsAfgGGAiPZbAPBYCj8WoLavnRDYBLoMwvFYIfeqjS99Xi+5YuDb2ghpTCaEPI
S4NS0c8BVRAyEtJyL9F/csTcfc5FPXGwTaqiOOQe3pNCjh/KidYNKAN5I6AnBNT7ADpKZ7Ht2+T9
CQqzQz0CeAEqLqCVBfQ2gdpz9PKQBkyHbhgg7Cr9/mrKHKRnqrR5MaBNiEZlLPsNFb5BX7EOkygl
Eu0LaMJcYwBW+BdAFlicG2NHaZFLAwnkGIfmkCfyyRRMzp9mqLz0reqDbdM18t02AMs/kLdtAwia
ln2N6Lm67CSDKmZa0GXPVSBxjzVsCpE18bWAeA1CmFoEoAU12Y2wQ8lc4cXHbHafZBCiBLgnBrbA
SVCyRUwI//eDm8lqiMW5qqQEyQl+rdMxixuCRe4QTRrKjDJc84wuBiR6a906rkJuxpzB3O49/bTh
NHWHfhe0xKNR2+PlM/lRy00Na3m3umEbHYpi02Mk+brPJ83GrBQ5AngdZW4fKq2kyKc4PNjHkpK9
CeSQVxJqvqe95QugkxeekxIPCM0IfhoL5aCQXArldD3eRvG6jEQ2/4kkgVYXnYVovba+soJy/U85
V7vHMZ2INvW2Licoqgdbqs266wKdp1hHnCSyIHUNMf5Zox5sSS0f0r8ZFaBAdwTOeykWK/ZvnH1N
Kx+SUGGsBGcVaCCPlBWNL63W4jmSbVYQL6fRdZST9LGfMEB0DsFCPSDnSlIzIlIew9qww8V4EPJB
DP9XR//4ytaJ5I/UqdxBGr6EJcwXbC92HVgn38ARsOrZB1QvkY02wd6QDTTFskEUUsDU5BrrstZo
Pls/6QUCZ+TcrkFOfePLb3HYqEG6TqJLwRP747Iju2VnV7TAFVqRnA4mkZdjYZAnlkbBVsI7U7O7
wvim6B1/6x1kkW0kG0haEVFUzUEZgI5sBSDInxwW3SubhP2QUmxBdAwuxO8fLLMrqSuKbEQOBXgj
cYfMg300TZrQvhk3rFmKCm7JK5Py8RReEJ6SF+JHzAc8mro5L7e7HAERosWXZH01BgJ5ODubBAXx
+M/+kBDePzSE6J9BhDbZgb/niCE/+YSK4+g44vdKmd7JwrkX4MiLy0To4wLAlwd+8Ph1xm3j2l+i
90p1uhvkTlSW0XEaEf68OLSH3bAzxhyxp5Id1rumB5Ck0W0k7sKTnif6qlpkM3oSrV67zik+bn7C
BETj5PMk+UT7/Cl9MFkuqYjjRdDADT2QsKgnvnBHWEQYNZ5UkLfBbXdOiOt7vO59wgBagPjb6HZk
0V/lS2PBl9sR+TD/oyr4LOo3S4p34Y94T6T5VxzUmVREd99YCwY6MCERsA4ROqWxthL9yqvmKLUo
UwiLgcpmeezZFzN9AtjJv/bkHHZG6Ff8VMLdzRf6Q5LiD1O+fhqJN0CrCuilkblmxxa6EFrBknW1
FlciBiT30XUN/JKNBA/b+mdCiuu6scNbzqSgAaLBrj3dFoRPEF4IEQIDIY1ztPOk4UNyKOcuoA5J
4DdALb2geyhpErrzn8+9rfF/s8eR5Fk84FherZ5qwXOEKkIsAgAcswGPvZXkYMoBCQNJMVtuO2Y9
4I6If3ri32jP1rsZODhADOHscaH0FcKf/Pwn9flbWtlMVGYTSXkAxUImigD4Pe7hF5CpI5p3yBSs
0menLtQFsRKfyFiZ7wsmia7+sf4dD0K+9YWQkIc5zCMtRBGClGTgggl+oozi/uZMiofKqLN4rNVd
DXqW2e9hvLoeuPCDeCU01gu66+6KIhXsIKowj7AdeI4a3oaLYWajlvENtj4czmLrU4rkAmpOwBzR
41dRy4rNSlfWtyTx3r1yol6jjm5RCVYsCTf5xCwSfRBl8vXyB5uO0kujTwf0LmKV+W1Lb3ejwxhz
hhQSk1KL+kWhRUsQodr5JGPBjH73fAH6EFiEvh79lEYylfTvqdETU5JNJWMHdlU6iSALQ6pfLDOU
TV+Tqvrq6rSRePJLuusiEFBcdGJ0+NperS+VO2ef6QF0iuC96OiQAUsyMwDuen//e1Mk0DHokXJ9
Ole6c77QmRgkVT1plsvEAKmYVXlH3eJXMIyb5p6nUZXfRmQLf0+xLkTotWGigGWiNV9r1aI+g++r
1LhvrlOC/5pol54ocugEojSvprkEFMmS47l0rQR1HD25Sb2uBpJuwKAHpKY0WfEu0uCHB6j9B2eh
mQxZnqD4KSnnmddu7i8bRJFQnuAUxM0ZmHt7mW7aaKg/f62/mmyoFP2uWkuKgjhPrQ0q+WmZd36b
tAKAfYVypaJfEhmRPZCnyB1FhYA0luPZSsOOmEIeqc+LIRe2HpkuxMPVFiqBnNqilNKV/FgADaH6
yKR9oQRosBzqy8b87rJhQSokgE4GrT/1r0LpPKUQLoUCACaB9YHTEZ6DM4DWGt7/SGjTP26/8LeU
EwpsQfsEiFx00/v3Mv97kbLnG9iFPRdmO6ID0vT3x+VfGyAhn289EGK6lyzjYbEnn7YQuRZggJvO
tFrlGHLs4a6xQjV53X1WJRtw/NipSH12xS4ZdVbXSbbrHpRxb3ye6eMnyNlJGWe7B5qd0ugenouX
CEGfJzLWDi2gDrdFb9w5JDP92e+s6h0jhhaXo4LVP7VWKVTj6bqrT9TfKUhpMN69PsVuBm/L85sn
EuYuWF303vVOLQzErIPK+JSMtoePpNjyZyEHTyaWUQRNsJyI6jiFJ0RQvlJLZrn2yQ1pNtskV7ue
EBLr8ysKZu++SlcXkGCSZt7g98dMP85QA3yIwaUhHz0HSJgpUqMbAPJiokx+os0RhVKEuoqDtKZB
FIzAg5kj+86sXDNLHhHlDa0wQfemIWUMvBqJd7r60pqS1Hv9P/PmRVF1oqGkaKBF54cGVZKociim
yfYwaiPSVL7n8/x3pgJXpTKOdPlnQNB7w5HyE2p3OnWxdXSrW9CQut/+1S5JjYYiHTuQOP4XOlLz
IPrGK7MyaMuLLRBN4n9ijhJW6Dl1jdobUINngYaUlOgXv1oRwuzfI5w9n8jE+YqElDPmsDl++hu8
qNWvHTraRSrQfe+AL/icyCklsTgg1UPz8zjS4X/X3XVbIm5Aw0D5VZeeGyLeR7Kvzls7WhqLlado
ChEmGpQD7a5kJ3Qp7xTUOP+Lu4IPU/7FNqdW6bsE9PqJKejAMe6gz/9EKmDvZwHciyQNbw7Meyqh
1RuL7Uman3WR91OPMEj8y5iXArskj843lBlwHOgrKB0cdigUD5o4DiJlYNUXsOonbANxSsWeIM8w
kF9kLWLMqefdxJgZbf9d1vskBNcCD3tMb6BtZ7/eY7qTeXfE5h/wdskYQPs6pSa6xhjxH0oMZqvs
a9mwbEw296/Wo2K6bny4HrhMHyJD4IHbofcjoNBxo+Zm9DoknFQCaXb3VwtUEoZ1qRo5NECD559j
c4PIvZ4IftPwHoPWsRnFy1G8RxEfL8FRynXjCMgTL7+TeP8kqEcE/OpXWLZgGzTp4VJQJy6wKKYD
CFFwS3JwWLW7+yuoDCT9/p/NF1JHVeMdhbojZOD4ICahpPnYICoBo4f4BE1kpvGiDTgq1jChQg3i
GLSQCZxDGsMhWN/LZUQiO0XjkNIwACxy9JrYJeJWjCbMG2gJkLXQTzQ7J0Yki23/YlEyB0HkQayJ
4F6I6sRNpxNqwnY81qZCqnNqLJ4k9S9erDXnRjNh9SfSuU0FoOxNtrPWqHsEAOwe6U9CjcC+jRge
jntSIJPBuM+v0+sQsSFSFjhXuFPmCFFgJhmVEJLAOqPzAPIDxjBbijPoTZRJMk/+7n/Q2bxWa/TY
gygCPD322VJdEwxQVcF+oo6IdEr9lRKRTbHtQCjYiEQQzz1RQ7FM6OYRT3kxNgqo5iTbb4+3JU+k
+qOxZu8SYbCV+eRvcE9oyEGNwI6wAc89SN32qCLo513oq+V2g9asNVPpY3KTLj28BodFxdL/3O48
z5aUiGV7foX2+Zfq3Za/9I7vgbM665pyAw1HVns5rDrlgvt4eqb3yN25O+8l0OyUBR2mfz/Gev7F
JROkLH9MKVXtSykewp9tSmEPKgBo4aPBemB9ke6Y5CX+77nQJiGN1CBNvuKlCJsqYDxOkryTxdrb
YcZZ8//rPLgCmC9OmecVe7AynCOBA1VhazYqPxMU/BEuzPGjAOcuDP78TmwghuDbp8cEXMOdf7GN
3QVOJlIHsE42+h6dEdqsJcTGOMUBs1vRIwAeFRRfsn/xnT/dAs73LAWjglffx2j8ofL1JcsafREM
7RB3i06DMiGKJqm+4Q6DKBP+/YkNQNUtxZWXOeTDD5iWo6frFQVnWFjAUC3iNnVn12VrdhtU63gp
jqYlZRqjB41aut52RKXqGAYBGgx5FRFO+ScVZGgJkD6ByZG4qLAzct4pv2ePteXo9gg3ab4LicbN
yDecLBRdmCIuehA7vOY65VYAtijaFExeQ3o4PrvyI/Vdf40/1EfcAbRuhYi1CFT4vHalAwSWj7Pl
gnCqhLSUhTLl3WRZsxyBeS9zWd68HguWDlV7AlvICmF7kJBB1WWjH9Pc2VF46+vLelrTJ2DV+aun
X+8Hnd6OD3kKYu3iWE5yvzWH/VqScnB6DCLEZD/Xwmm0B1IDQ0VmwBQy/EA2Qx8P7RwV6BQaqDqg
DZeiVHgPm7OKCi8W3PC8ee5ZS1TsyWriGGEerhJxU6lxqUVRJ32nmKtHLdjvymh0otoU0xpDjegd
+7pR9h8uHuVzCbBhn4JERDmsPf6IinAMPVcaFeCLurjrQVlK1TonCM87b4QFRXwPRGLxkYxaPCpG
TGhWDFj0RqPTDrgk6PNKp8K4cuXmLDl8E22mQDtF/oJoBuCmHqQwXV0vtiVFZUq8Bd/EfC6R0UgW
evaRDKBauSNdrBDF6SiCpHgVy/bLFSV1IhGCHr2g9RC0SURmFzwAqo+fDQTZ5Y6JokiqBeXKaUTc
+Rw3Rx9n9AciQUjo5iyQEAZPuhXdna2Z/GEh5kL0SFCcgFs9UbqRbmFJxao+QYIz7/aryaXmGksu
GSePzkoo9fsuX8g/wZLPCAhEPEwFAz5JX0k1cNO+R9LwCkIW9YaoOM5ujXJF/v8gumBmyk/3cY7o
uIe8oOAdQYzJc78B2hbOWJYOikdUMyKqwPRSXoop4eNL6CAaHdJ/QhIUVwgvm/CATAajS5ZogqTY
SjReAieKg1YNIVgz3uk86TpFsHU6HFfmpZzPO3gHj1k8greMOr4Q6QUJbApCcQfFhnb9iR6k+l6q
mwHmcLNk/q5oNjKvCDJPrsAzeAb5ojfsOMqwabd/0hLxQymJKog8QnMGuHNNGUKL+uE8UYaUYzui
bJG7KWoY0b08g9oWIW0NdPrTESBwBT2DCOAnvuEzVoUL+IpAggoFppIB1ab9UMCvEwgOcDa/4ZH2
gZ+AWAF2APnBYAgEWcrIWRB3b/sANKxolWRfEKT/QowYVO+H//EHvQPIDf8/f8UFBMkC8YPofeR9
eBPe+//X6sSblfLQCwH/7xt+xyHycPPQPLxOHA+4HOzFQp9eFtRHdDci5Huv0DFM31RGNMZx0Bhn
q+LwPHQ2rc12rk2zVXOoTeURZH+UXmzaU6ZgogDMpRd1+gEjEyzruWqM3wd0Fs+e4LIg5TwOjg9M
x4+gb2euGHwEpX6nt0BpPPo+8GNy4ingYf8lGnyTgqmvnqs2h4jqefU+tMYNpzVuOWF3fNlRh/67
DRfByiAZOEXAkxOwFJ8l+NhZ6yDC7nWW35QpI3c9VQnU6iFtvKcUg7TsK8qnBs0x8ADIdkT1pI4V
V/OuTndyDela6JZ+bb9NtF3Qwj/2uV+bbzNZ0CebE40D2pqbcG1mYjbMy+i50MmXvMpUbXo62mez
a9Gu3oJ/ogb+YzBpwFGCTvSlP3yYOYnNDEczDpGVt6J8cNl/JqV/DTizCQ0hEMydx9Qe+hXJq883
89bouiQmpcCRcR10Jt2oFtXuAci5pwfnBkW2fYTieA7duob6rBHVw85Gm6phScMicpTBy9XpMzJS
PEYQDfUR7Zidwt6Gqs/uI45sgnylUefEi3pMlne/o+YIQT4zSq5h7DxtuYmbVsjodQKpUb68ObSz
6n/MW5RRgjLe2pmrjtrW17l4mv9e3Ecx8cVA8XMv9XT/OqExvnk3n87DQQJv59bbREo8ZvKvVXKR
0kFjwmw9p7Yb2AWAJAJ3IPEBobOJ0Jzf54NyQCNSahvD7STOEcczG7QXNKLPWBuygouVSpdBQ918
p+rkQt4W6VycZCEVJ4qrconTfc+7cAyaVQWXUbZoj98szzF95AaUE7YjikqNl8nUG0uzaODp3c2L
3fPyfbrPBx3raZaWWJSGrw17btPrBaj7X/vKZTae0bHpdO2nge4wL8VpBE//7TRcZXQevpZo/2Fg
kPF7TMZy2RQ0SGZemqkEL/ds06eUC9Mw6dEU1H5mdUzFuP74ezptGJXdaZpUA3oMQDCZIWPf/KuV
OYqpm7Rp5nV0rzt5hA2XNn9UkVZQ3qucQQv9R5TM2j7N9FmdZ1sJ3td+L3j5zSFb2+8NIeSwQxCf
To2xZE5m+GVfpAPd7BrlIHNommzddmvd/1o36+lkYYIXHquUozKd07w6mRl7b7NliMKoSXMUyk0C
5sMYD6dali4dw73zXg1bN4tiEo+GvR4JiCiwqxNCMd2UVmr0vfj42vTjpIOrw3UwAT18fdzbJCyY
r1UYCoETd6KcUbrRp34s7Nz7L5chNVaFNgdlN+mww1QttC/nSRt5V+WnVtfqeR9XHTCz1Lohr3UL
I7YeDvfBbXt0LMYYQREutGHL+RJYX3DTxVCctIZ0mxSOpkvFoOMxiMs9j1PEKmR/nALAoPdeP64m
u4zbrnvb6nieKl5it5ZygdueNspdmqpT4tRCNkdr+1XRQsnZtGmAOm5PISKugco2orkfN6VhZrVJ
u1o3tRP7EZaD61wbqZNGBLUSquO33eCpMeaiZEVESqBO9OBpa1yxS3QBTTi7zT5ybacdUXOqRbQ2
oZ2TFhVuMVAiyccop6XPHqJwZ2s9wh63jJl0g2vQQvB+iXA6r0X7oB3QacPjMfcVSbz35YbmBhfA
PTuykZV5uqIuhxgJGLXftGPpjQOpazNFyKEFEsObjeZRsbtW28O4eDcu9d3mcvOuVMnwtCyQJnhZ
ANXUcnIr9q4BTQIRjn7Y/vQpZDiBn5ncUvflbqM2g6MGVNea5fCNeczCx/wWyoF3MAwfpIhfW6gO
XrXjbDcviwbkSD4zm2ZYCdJTFEAOaiRLoWByljjMCvj1+6Tfu1E56bjFT1/uxhObze2i7IgVoXm0
A49op2adjY8nG+wz+NAQlo2JRfC6r/55j717r3tug0PYhsq0PJ0jml05XUsOtm2cDcapRmI1aP9n
XVgU+A8rd78s7e/0iZcpiKy0n5RNc8mrfyk/ZR9TRoP1qSXD+pV+7saO0fOYAGoqrvzBE+2ZylrS
p/Cg7Wl72B42Ae5CLAjbmWVYDir36heOZn2CntN2tDG15xHOB2+kmDeHyYwuAsaObAnzPKR22sUb
YtpLqymCYwMEwqJwyrh59erjs//l905OeTW1Sy+/sGWLaGhilWUGLoU8ueW3D5BTxIeBOm6F1fg7
UoI41EePMAtTihYwhAMKyizFYWCkX/v5odYZPEW/0drvDDWfijoutcJpvtxkKZ6PrjM9oHO4c1xf
qA+3Y4llNcSfhLZUL9lP+7JsRdvo4zLW3qIFYpR6d6+D5x03/Rqiuf9e6H4Do45t8p8GPKWtsI7O
w4uZOdxIVg+toc2KuhM4Kq/mO4jiMD29iVwkoFEGJeOfglZ4oyxkO6bgDl03gkMaYSTExZXVHWOs
pgwB85iH0aeDlC2H0Dpofo2ZkqtNZ07WlWzwEqfc5boxTtfKKLvDibaiXkBtWezoDAQxMgfYQV7C
FEtK6RSyaiporMqgABwTcHWqQezH/i28hXdSS+4FW41xHkNI8QHUEOcHhtH/Gknw9lVPi3KTdp72
22KYgwnauGyG1ZBpdu7TSYZZaige7aQN7MpYmf6WlSmX4MNeoKMVsfYlOkexx6DZUexUXOTCwdOY
oq3qjQGrAaE1XzOYFRlWrj7K9/d9Y3LHkujE1U/Ro1gMUXHP8ze8HeNQ2d5w0v9D3suis9GB9whd
f75O9jacrJMHrcPda/svT+UqdCBOTArvvY+jscr1ofrst4etcU1Idna/ZsYh9ije7c4V++WWA330
crXRBf/yGcfIk7ehyGX0VRKpvs7f3QJtej7dB7l741om5tvRUFlhUNgvIeV4zVHT43JwkxgIgL2n
b8TkDfZ2QZer2QnyZUkE7ovOuBOWfseivNHOjIel+FWgOGo/MR9Oz2t7uftxsGgcXcvfOiLKoWOw
KaGTYvdmTUiI6OGkeHPq1pYKxUtskgvI0JDW9zRfdMWLPm19ykRlRzXapFVS6sI4EE9d09nYIm0C
l6vNh6cTlKMyEX9fEY45GFjs1ddq+s9TvHsFDCMkVMFSepdlQedtIP9xm64b0xd2RcEqMV7dSwM+
vFeQe0RifQYBWNg4S6KI2CMcV8di0wsbrp54tYkAnsqTftukENKkk5EBs8OgyqdNxwUDMtMU8JMB
7gYRrtublXRDUaeax6QwbmLlNzi3lIiTq1C5Gf6bZi5RzwdQt9ig7Bdqky2609vkVTgT+rw4evAd
sVFtEXBLtYHka+SMxsfqOG9at6aWTqwdWzRRtBShO2oUhKr5JNJmtxBUxiEt16OPU41L4pyGk2LN
9FlqNRyOx6eI+WvXuPiH/R2AQzqATF9sndU1zziO2EwNzWT0g0ntL7YbR00v2ctCz833CntBJdO4
ReZYm4x+8Rm3E9DV1v2in8KY3eh4g7/AX7txEHslR9x1Hr9cmt68U5lDiEwnZhNytZgN0u9yaF22
Pz0l2MjxrjWkI/P07ClMRDM/EuhhwF+DFy2B95SCcg+CxuS2qsaqjrnKaW8TaHThqnyKQvtMj4mY
pYiWD8XxSLEljBZ7Ry93kUND1l9HUlpSzyDCzY5TGRDNVmYQ1hlwNubT1ElrpOLi4aEvUViQKm6o
zV16hAr/K9yht33zlOELDQlrHe8NNPCKSJ7Yo7VNWT9RzcXsuB2bcR/Ye0PsYul2MWmKrRN/x0GT
ZfFgOptm6NOG/+ZaN8EXFetitC36uo+1cWln4r5R/VI8zFu0KYiQpgDEU7X9NCUJaB+b3neK5KLy
ryQ/+E2uZNWf78DerItXWDQQOin+nbAaV0qM/l5TqXYmQabGldw6M7hqzL8+bDddUfQfrkwSmhJG
m4hY+jBfNg1ZnHPLoF1o/9MnxyGUzUw0h4w5+iBC+FJ3iNIVry3b5eV/HKbO/vexJHO+WLgzN7Uy
K7sxfNmdPjRw/2kwn4EgL0d6te55fBBQmRdT7TdDjQC7k3C96D5v3Ee1RW2wuXVfds1SUDHptADE
sxJj6l7sxCRtpf8mjOGeEWA1nJevzcjwchchDgvn7dB6nSNHmBkQ2lhMsFbYI3S0N5mOGEBIlibt
eZwYjirQFle3a7fcd8gA4fsw9s/khaWbD2Lud8sBQwElAXeE7keYxhnnluYh3nKeTtuA4rOaP6dL
HkvMg8nDKFeq25iQbupmZ5K7YLSE6kn0tT9U/iu5uQ1LkKYe0rULtYOlf1s97cJuDjvjjGxZrgn7
GYNVua8BmfKI+ECdNNeMrd1XtBIjCewakJiulrvUZAB2cxEh0VAuUq4sDUjfOm2Y2B8yYrFH352E
GYKMdGPg0Pv7tZG12FwrPi79rUmbhkHLfJnLrL/sGdJ5NzU2OodMdkMAi5oNC7gf3vnVlrlH9AxU
DNqF92lvympgSBaGkDNjbeDWzRLa0OsaldECzKLlKceJ/I3VAOdpnDknJEpGRZaDMTSvKFJzXKXU
E1FkaDX7G5TJvBL9kfuMpoAg5+T6bzPtI6ynGa5NP1MDZSZvK0ZSwow9uKFBf0n7aTGLyn7ZuflH
4wrC/o8fe/R5NyAkkdKgOQDAgJbvF/2DYtwd2mZZMxa0jY12S0MSW6lb+hiL4y7rTwFgCbJz3pjj
gRTF0cnFAMfvK0bCyww/vHv7F0N+uYw0YOMvmGSF1dlTfxzCRPd/nR/AgfAXtGQxxJdTMMKpAX6Y
ZytB0LCHziJLaBAzMaGIv8FoGQzkoxLuazd8wIbx66QSANM5lvBzi5KWyjpRJGUzKTxTOSfKBSgm
UAwGM69JfijAVCzmJXu0CesPN8BoviQJNGLhsBjmTZVz7vxBtdojCCVTbuXdfU3yfmYjDEZC2MAN
xU579mRvgZe16G0ee1nwi98ZWHCjHEUq9eiGgA1AoWaBJJtdU7EII8wr6Ax8dc/KBk+XNpWkIHIT
a1yaWEhaRJtHBIsgrU0uQurAsuDhmMFm0GqK1JNO3aAMtJ9gkxN2GHDnRJxIZfsoXjycfv9IF4RV
RvZEOWpf9QkzF1h07rOU3fX6i5vRG9E3isYnUsf3ZImJu6aikPtIy5Bj6iIpNetArFnl30/bsOXU
5HZSYkCtKGfXpESLlzOZL0p20uTQc0shTsAAGewy84Pvo7VnYXLzjF7UWgOisy6/+JUHx8VtNOLp
lRofCjrYHmK13+uXr7hX8IKaMsd0AzzMzSZ9I73NB01ya8YheZTUWy1fHV+53Poqm30YWsIINtpF
JRzaRbUhiGD8yPAYwMOdv1usdYN6Z69rcrUdkZLRsRJ3TpEveyX5ZcisDE9nRXSCLt3CmAfv1S7l
I6iFYGBoXQFkBdOoUuPC7WDZsa1Ju+nygHsCfrB/mhKvGOhU5SYhZStsUADBaSnHisT/akNTQW+7
NCikGBW3pfMcyARUN/arj9Plel7cF8uR68nBtY5dU7qOkptK9mc9JMCprBZ7RyB4YG5qCAHG0Wly
52i7hSeWVcG8U1adgt2iLzbQ4H+D8MV1I7nHAWkeXTE6rDMq4Xha20acRsW/FNHkrH/dvkKc2uUO
sIY6zWxIf2OAJt1Ay2C0+j3j78q9iQ0WhykEAYE9f3Xvr44VS4dOdUbGspCFwmkYZ6flNZjV4dAI
ia21Yd0N0EazSb/Be5ZQWsrAcqJhRvlg2ahJFoKY12NGIHYF6JfenhdnO0PgRdgVs9gUA4WDrCoW
G6cCnKB5P+w0KFY65hKhSyhx8pvMWExuTTYqyzSxWhwZ4BJV7waCZlfp/6PpTJsUVZct/IuIEETA
r4ziXJY1+YUoqyxARJEZf/150j47+sY9vburFd4hh5UrV0o158qloPmTe0V1mveVhk25BZVHgIun
ZDShB9D1tDbyorRwBFg3XgCpIXtzgjC1gzrPMR05RjDCiCj2CfEsrJaACmKYdeCAnnhKGn+lWQnD
+jyXyfNvTfvO+eaSsbey5DTF8q4JWwfThjNEiUFiNHzE4QBtwz5+Qifl6hNjc3klAhebJQK1kK5C
+QldZJEEK9UIbMnPZxPSIAl78fszyeboUcYK3YKeY17O1DWk9wBlCE7eE/ngd8XCdArvMSek5Y2P
0mAgLcWMXeX1ZPXZQXb40LBKhhdx35+JpuS4PkL9+ADNodLCa4lfQoQQP1Wh0w4nlmNHKgPeCq91
dbM3UNgCOfJMHXSnHJIjUrUSd06wB9jCEMkFzBKSsawMegJyQ12dx+JiBL39A5E/LD14qbz+gwVD
q/H5ncDrpCSw4exP2bTs5fjvyOrznsuLbeWX2M1LIECm+JLDnhjTqRfIW+Pd98DG3I8zWRuVC1dU
GDRnf0SMCwc+IVco3BqTV7sH8UhjTpC4rDubvu/t7Y9hdz7ldvvEC1HJDaZ8vHhV4u6X1kFozDV3
FoBZ5uyowNqn00flGpvKhYWHh5LNOKX2cSXP+dhAcGCrG2c6M5eZ/ckH4bIQ9vAw3m5mv1Awtufr
198F8zVtKUKhg8OrQzHkmOL7dwSNNgUQ27K3eDMeSTyT5hzlKz7fCz7j+QV4CjHxKR9Pdsn/sj+y
jgw3wVe8v5vyrTV6JDCjOZ05OImEe3CEn06D5NWxaC405mTLXC84pmBt7Bmhe0yoLp8JiZWCKQXL
A26Epj761bDONwc1xsXUywJKrbg3YhzoaXy3nF86fkEmLwEKTQRHdF5RbaFZgZWhowRXSUXFhvXD
Uyr4sZ5oVMIy461kCfCTNsuleBkq9nS4hSlhUDFLnYrdmXIPOdygqw4R+7zjRTbovBK4iKkz7Hwp
+0EDJ8/HvdOemKCsB2EKUSvP5bRQTsjixzzsyDluwISxUrvnKZFgT6wgDF9ZAWd/QKCIGEeZUd3B
YKOK8Tx+JCgcUnaEc+ClAMk3Z/MJEkiqBC/eRU0U2zKWbUzccsFgP1ZHsfdUCvibh29QBzkQS3F9
QuRneb2eX18Pz/BVDwV7x2Ln5U1vgfQxItNAGVsuokRl+QzvJ3oyC1ycXcwYVuagS02bvtBIuJnO
Dx0brgV2iRyUTeGMF2GyMX8FFDdvnY956l5PAkAN9rrFp0JRRSZb8bRQfKj8nldCcuHuNAF2aQZE
FhzEhDQkg7JAsmTWlvkTBASy443zS4rg3D5Y4DVDPjn4mFW2cSNekSkl9ULWFOL+HrlBzrLYSAGk
xQmW7hjcfxJKPoA2p33YnH2ULNbQD3Iyd+N36rX2Xkw0y3na0pTkg4J+9t5/uRT9SNxiNlscLhCA
f/8mYpGb0HjtvyA7DBUPwhtO4HQ5MuPK3sPstFsK+8TlYuZRTuL9cvsd6pldOMZxsH8XE2xm+/yr
vRyxZ3iCGQjFwwU/2mtw2h8Ehpcwmo4dHzCEQsbf4l2OysOXhn9jbrJCcsU3HNPNJ4MmBAfDlQ8C
E8RgL7DvSOn+GFDGlWaFuUoSBdAbiw1GmkWc87J3czFl8hg/urujh9RGo5qrIut399QwlxCdSgyf
IW7mEmCPryDqrU+8ToV52wIopjw94RNvqs3l/miHs/Ob3LgT779vZLXh2f6FFPz0iLrYRBZeQlwa
qYLc5qYQgWEBxWxveKMd0jnkV1/eD3ZPgsR/G2q9TO2j+EFKYVxnQSMkP8pfuXLM0gEqQZeHLkZe
MmItuXg0FH5IaEPbB3uAAhg3FSv/FvuD/QZ7y1m/MguYf6wzXJhvkp3ikwJsjVxCuVvdWtZ3ZdrZ
+yFESueUuKEst8QcOLaVBMoNv2ORXpDC5Bhv9rzN2nBxSOFGQK/N7kSwpGLuFcdyw+fVl5x4OtNX
UPU9qKoOAl9PD0VDGp194kWeAZB/SoOfn0wshry4SfBC7YKkSEpZFDU6j/b7Z2x0c2ifZgsKprrw
b0lRfPhCzE3AfQNV2RtaRB0MBQoJHhPk7N75OXFyJdbjZeUC3j0RKah9iQTl7iBLGMhD3fFrcjlV
d7OTEFS2RMpT//wyNTjM8MC7hdlmwPa+QL3B8JLy2xSRyF26BcHGVvJvwYuonfFw1QronkBXPunA
U2XBDh/LKpP2vV4ozhDTTFy6FjjysqPNCmiHfHrKbWOMLTYrnkt5SQKt6YYskfRI8u470NGEDdRA
cycbCk/L67KbQyIYMKvGS7yGQmXfEJeXFcYMvUmUoHHc6UbM1zBcGc1K+D75kIeM3BQjdro7mwl7
KGXV6aH2OO9OhvEUoynBGBknzy0qLg/ulHxqTurBWGlcWewhn4NzFEiUWjXeSx6PYEH8bW+fdJf5
uCQ9ohmDDIm9S9npRDJdrtP2IYl/aPmWfXd/aColau3Jd6rgMVN2/ZEc40X6umEZO08qD2wMaRz5
GwEBRy4WUQfBrAFLRx7NLWHvo+cdqF/3j4RQ8PMIGYe+d7kp8J6fth/18TG/EYaN3DgY8vY5QNbO
AyGE6CxVHgpu4y8Bfyk+UYsDNeD7U6B8rLANK2yGRFLwWBxNMnRYGZV3UHGYt5WsM5hEj18hA2C6
IGsrLp4MkrtJdRyozdvjloiqWwS3JH/UxStenlZf8iqe0ps6Y8rtxjLyyc/WiY84AIy0LpD6DA19
FBdu790f+ljf+gt1Wvlszj2hCQm8+Cp4twzFeTr1EjCBHnKyqcGj6EojSxcoHx2QuuRP0Tc3QLLV
f5tIPMIhfbNCCVyKV7o2XIOD/pJRNnuCZrN+I9Gfw5BLloOjCoeQjYRUPAIkobvn6fyPEv/TuEtk
C43NVd5oc3bjt5zjdJUqwFKkrCQOQmiPUur5g9wUDKcKngU/Hgv4ChSHfHMJix1zAlF9Hwf1rJ2V
IzJHsQ41GrwcNwpkPMAGao9rUmIXsIblAHqwCSreHjLvYjFdC4eMPC4N5Uw/4GchGEfKRZgyS09o
UDk/kqUbKJCxfSyb4U64ADS8OnCDyZ8NBKvERco/ij3y5OV4zbyr8LFowLbx0VOHkV5If9M3xuOK
gx7D1GCSGw8Ilr7Tt9Bkx9h+yK6rH9Qeg4aAV6rH9eJfJVagYnpHaF3YNN5GJojkK4Agfokj0P4m
Df7ojEca+7e1EPpksyW/G5FBCVwi6SoS6pIzLABdyORF5YBrSacZ/PKFPGQ9J0yC42/ZN3/s9FRI
xkG2vM4kcoGAi5zEUTygFN7e5dTLoZbRX2ijEqUq9KSL9yq9zk/Wj/l0VXh0DePNQCcgOD8jLfKl
GOsFz4lPJ+f+F4mx6JknGi+yLI9PMGsuAAkSbZ7BZUOCyOlky7hcBDkhCDSuUscePObRhjE4L0L9
4BwTTGPgmV5MTga2hW4F/k/iKTGaz5PIJglTrxKtHg5JeMSMuhMCcyaO2cIfwO9hasfELJhT4l+u
+0pcozBrEpq84MKSwkqdo5tXJHG4KclPxcClB1lXsnu3h1AggQARUv4u+FeEhWzFWIBEgTNTH58A
klIjPgDiEoIE8qU4KxeateAhdzHMz099k1Xn/IJiMDkec9D7EtlhQiyR85ZCvci5ibmiOO+qG4qo
xNCS6Ugs+DQrmFpG5P5DBIStQrUNBGwhIWu9YJgaVgVwdy2ig4JDqazev7wyBhbgc4knDKoWIkXG
yLeX7s2cWXcbGUsfawEMG38jz411F1s5WuuEphC86Cu6kt4jC7MEjgGbgcNfCrWC89Zy3i5IpIn8
YEVczXzQcADloowPzg/JCnACp1sB7IheFsNiA5C2WDAvX91SRQNSIAFY4BFJtpkFvZ0ui6fbaWlI
HHko2GA9oI3zXYwCXwrwjNHR4D3Ea+iDEJHwILQrsnMSbR0HT5vT2nnZc7OmnrA3IBKRnlVPeIkd
pOANyQfuxCXUX6avUnJU2S6U6RaAMbLUQCol9DMBj5u5mJ50LaMSdaJRWDM8qCCXOUaPKQ+IvuTA
YRf/yJwEGImcENwuC4zX5KExHRwnfACqeEjpc3Ekteyxof/AkhxTV87g1mshHRby0z0/BeqIA6Or
7olkgPdx40EGSm881zE7iQtblnwyYvKnGqhB7XWuYZsOzcmM7isX2lbd0bbxEc1GYH50bmFxkY/D
k9EzyJ9EszjsAMvvgkmIrWAWywSsOKbLCzowpkrd9S8ZvbxMwoZRL0lX4yor5O9BHTnFHBBCQm7p
fALi3vl5SKloO0GDpOfDFNJdwQrEpPBhVBjl/XW2UQ6pAF3iEIBECHeQmeEWiseqcNqgv74ohiB3
xMOKPZQ8mUx3LnnisyuVpOUfTkXPH46GgacMAkMwxr+9IRxDcx2jjTBVo1B3TRlA9syBq/XxzrkR
fBSUdMkoMdIlEc27buC2Q1pnSBRfC3bKP618RjDCelJnRA/ZQRT1RGKQSdh0DkgDo8IwGWnkq6ge
UC+lje8oLBK466FMfb0ukqO60xil+BSZ2bJP/vRtvCoWDNARiSfiHUlXDMlFZwK+im4Qeq4cUNhS
9pFOEYocsiryn5LhWO6ERObijjkTSD+Jbh3rx3zWIA2mrIOsNV7ea3Gi4iomCwEvcBvyOZxoQH/8
n7IuaRFgEIFClV82Re6NCEySMzN+UWZIEsA4kc/zgijIsUXQkeMbQRCXcQUon6KCcH8RHwSgiH8v
l7dvOLpQdmmvR2adFm+pyJCESfeRTOuTSAp0mE+RQYYSmkrEDFaAGglCDleYJiVIWsWgK42vQDiI
u1EC/eoA24gZIQbEmQkvvAtRKP0X8l40CcEIF7OKA6KVMuKGS2DR4r7FN0i5AS1BYqH7nVxW4skc
daIrfk4MOLglGYYAZdC8IUtLONUFKlAepYKlNJk8PQ7QMD2k+GBBj+UjBZOKVkLRFomvlLVB94h2
hAkPhX4BbC5RyxJKN/nTJlpdl0KnRkL65YzUt1hkMTZ4cUInCUnpFid+2EkAfEMAQQCEHAoFhWnY
uEVoitUE7NWBJ2GnMWEWEhZfw9AQ/rtHg1D14901FGxlDC+fLiMA5wugBJmSJ01sw1vuHahoQybm
X3AW2D6ij2+Dx5JSl4gMnn30Kx30FIn/hOtOQYknGYu1R3NRgGr41xGrww+JhCj5zZG79yULEs0B
+YF2tfkZpbN0ByMNhyZIITeDO1LxzCIfJp/Hi88/KWeRRnTBmFn2qFHSRItmpLqsaJGWP9ZZFlwW
lRiBlhtPOKvWS7ZO4Pnnaz6Z288cmSXyAu9o6rrxGn7BnHIBLg+xwfDGtm9NsFxjPgKJQVcwKJdj
ZAKhEY/h6ffoPuUrCVAqtj+BDHDluSI4aU9Afy62l44YXhH2PXQE5GhqIAzcqQXdbPLaw62cwqDX
gZVQ4+T6sJl+uqtxQkcW3oVyyOkxWE5xovQWQjKcboRfWSM3I3U6yfPO3CbByYujHFqJYUXO8l/W
kfgtCKK4iTvWOqcDTqySvs1wJtMduj9ExihuYLXzpfpynWEAng5IBEcNHgtlLIBv8BtKLNMnDsjw
AEKvhHi0nknRkwAK5EvwzZQXjhgrZtDEJmKttKXx76jYPI45kmFQPjFRidvOTPr9xGTyCFhUNLpa
vvf6UfMXeJzZY80gi5nuRpT+uKoU6Qk2nkUpwsOze8p4E1q2yADI+7/LGangv8yFBfNolBL1EFk3
BiJChUHNpP6UGA0/jJdF3Q0BPjlDJJFzIkiQfVmSmP8P3EovxsibfkrVg3SSKX3YOdFDZX+B9REp
E81VCUvkmiNvx1WnV5AOFZljKPCgzj0Qtkvv3t/VT52CDwJ/wze9k1isLBjR0sZuUC9lpMgMR495
FYtCYiLRYgiREeUyyy1m+eezp9JaypZkJ5kLiKYs2yyZopwxsUfPtAB3TLQ/a3bCpkfbjciAtjfZ
Vo6HeH7pdMOOc1AilCHk68az2AunnvZF0x3FRlrzSkq8kkhJnYN2ygDpN3I1enqemnN09jiUBDgP
vIW5loMtb6OF1l6UdckYFnR8Yybkn0vqQaFdHpsuYhrN1pwimtpWEfOWE1xjJhwUxsjTf/khzDZJ
n+S5xftJCTsOgGC2cRAtLZrb0epGpIrRfmjYqbP+eOMkyRfQWU9PEoeUdZHR44Cx7JLBU9dowXAI
1zdcEW8sgc1+zKHScTwiA2wxloViAtgx4+aXmGlJA4GhKMyxtzAVYF8FlDg6IP50h1CYQ1FSriGn
j/UH/jXJkXf97IRfB0YA+ARlPLvhfiPHhsZ48Jot7chfQLrkfSu5IeATABmC3oOFUtJCfu4hXkUu
JDj0NvK3dwfjK2ALdYjLZic/K7UDsIM3MIMPMTOHyl7d7UO8e3ym65HDf6qz/TPpZl4zGS+TOjhL
n3RsrA9iHel3oN1QAC+M/UK86RNV30Cg5ojS8CLlh80mcfaATLubo28jXoOc1uGcCCeDDkVGvYU8
y0oqcYqza8BafVFQs0+ETAdp6RJo5gygwl9T8iXc2Z1d/j1xsK9gHlJSwD1a8DYAsyQtZ7dEQFxe
TSI0cwf7IaAZXQ+3d1DNitCQoo9z2sGoWBHdrQJGxix+pAQh4bolTX276/EEfOrnODAJSPJA3/ID
3pmp9CuCm9Tbt7/FqyweIA4LmWzi+V4C5vFs/98mYcUeNv81JlsRaJkVp1T/tpcYiR4rsGoKwhsB
4tAw4ISydUHMqggoiPyve/7cMH/Y3oRwHIGMQRwIqEi6a3vH285ZRuybLAofzbIyVSTYq7OQejY3
ZU9GeqOZVZq4aEEnZZJiRg7d89TaJ8VB8G9/khN0MjFOGYZz14ESYXhX2LtZ2jt8IK2j7WzLa3zI
5ktovuP621OfpybGeeavurcjT1zB0xVIXvUpSMI7QrOJr7ut2HP6WxZiWOV3KpqZnLPn1sf2fsdG
tqTurLuUHe1wV1BUoY3a30uVgtW7r1C2pCwXXBeP9cX+ifz+ZeIxyTFgW6VEKMUWGQzOc/GVosAa
SllLVnPHa8CG8csFMiSwG6hXS22LqtCTNmiuQfuzN2W3h0VAwI9CDOTJb/GtLMZ2xyJR/SELeUdv
k0tIwxeQYriXF17tJvzrPdEdHBeop9hGdcb+spzZm1xGmCV8Das1oqhNzrzj0LCOqGdqngZ1m+4z
yXiRsgq5cBum64j1Q7mSdOuYowwr5nXq0bEsHMfEZaYlwo6SqUg4du5YyT0HgMu9Y8EwF4gmC5Ry
2uG9xrkt9/94QcennkX+iQwr48BjF8TC40Q5ptBoyCCzFfgMdCQkfoRYAILEPkX4YhIhZ08nrOyV
tDhS6edPkJiiLmV6P+wr98PllN2CE0nYsEU1C0zRCGse5vK6E64AcHsYAqVi3c8uBK793aHtlF7J
vWjfUkO7sueYjyB8WvYPwXSoP4OuEvjwr8EY3uIgxTLwabghYcvsCP+JGQFvU4CYj36OZaNum9P/
cAv2O5HbhNU839Gjzfo8zzyhnUBdGA4+kUzBpjDP82VAXCLvHpxO11nrqMAn8Up2bb+XbQBi8XNe
oGcUVhzsajpe+Q7JqMhwY3BsPs7Yop2545P5uJP4pt0+R8A+J48Q1y5S8jyBzLGwtsGpju0tBk6O
Rs6mStJp+gcJ11l6IlAe+eLvNsKrANKiSxNXGC23+l4oblQgHqys3JOLv+dYspgPm8tDo7jLNXqE
hNm4puvHKXkV07Xfi2WSYwWqs9pFIWskq81lxRbDuRGOAk/OG9NSwAjhtYix0rVNgQWoccE14u9w
DPtQvk1KGmhDnfLghB4pid4KeDLYnTgIdwdVMWzxjm9Q+KWR6Z12GGj5egSc1u1riK/H/9DTK5Mp
QdDZePnh8xHTcxLrc1uhljwRdXgerDxy+SbkmXnwPOQmhQf2d7XDJvE3fLxsH2o+C07mCf8kiqlX
aH6ghfwgigxufZQNasFJP1K+QfLnl53wtSYQjuQpBZhs7WCLb0R51c9Xp8uiFoqA+LPcA+jkhPOM
3nWBf31ajH1+YEaBLaVbVr9f4KG50wvMAUICPBUeLEhxth/BP3h9t9/Fz/cRR5A/L9qDGWpGKNZl
ClfltEOajM8jYYWaI6UH+XKxXXIV5KASkjDNkDdLA9m+XeJvmAHL9WbnQ6w+qDGdCKrzsPxED+u7
6CIh4tMoM2SPFJrVIifN3Kj1mM+KsI5q+SOa16GVUjk4i6HoWk/tl621R30lQpCgdy5cEzJQcvdz
QLjbTlZ8+CX1QbjL1LeUWUbQmNklEBUFNxok4NySEXzwZxx05nqi6FnbBYsRI/DotoBJiHXTc464
UuvzEAjPoszRIugBCwp++kdHmY+ZZgzkZVq1/AU4zh0RGgqslPJRcohFmIUfgcx1ugEAnhfTqZse
rK0JixKMEWXgFFWjXnVoSX/YBMyL9IJFTtwxaOS6/2CFoiVqmQb1LeCFnjlePpuJVNOrqsjcczrY
R8ApR5Un3+hejZWfHhViRaid39JobRLufAs1TmS3NAaZAyTrTgfoDBMMNIjgcDn6696n6HYSZtEL
f39DbgDGLSeZ9/+Y+tHfZewqaNW/kXRk8/EsgmRKj7fx3iCIHR84UsdumDNPFTYBw3lTMgYjZhYp
d3N4E2F8pi33mVNulEhECqoDszYQzB6+y9+UCui2CzKmPqWB1pE/pLPLL/rwfzQea+DHIAkrsI94
1qBSw52F7Xy3z/QH7Qs44bf585FqokN07nbFkondMYEi0nHI0MO8+AMjh6Gj+c1B3fe509GmR8cS
Y1OWDyJRgF3ghAjlMiUBD+F7B5mTZvw9ueARH5nsUxorX3ka/g/BQdoxAXlhD6360oPoDcvb7F4n
rG8V6tANSrujLQQqZ7zqlVWPfNPvpVxpAxWHO+Tz8RxsN5Km4WvqQi3t99OPybFD3yKKfWaLX73c
krlrZT1LR875SwOco0R1C7pvPvpBrDxwDWQ+WskMw8HX4YCoAc3FI92vPxGcH837zI/uPk3OjeHS
B1BT00dfPnZpjH5yKcFWVg3vsqGD2mS0mkYhkregGjmdD5YTry9LKqmk4gvmrJXtosvtsmN6FA0W
ygJd0SaSUV2ZNsv6nbq5Q+yfONViaHwN8hoKgKM3CNHEUgTblssUObToDftW+axBUc8L0BqNVmwg
76/ppgirnA6HjNwfNFmNVimYkw5Ax5an8Qs/wHyB0PgDf/9LqSEs5Xy0yyZnoisFXOF6d0jWzVmx
UfQKsDO4KbzCbda7WUUDYfo9/iHTRdETmqqyRIFRX51Jakhd0ICgXlzOrsuadMZEjA34wVrR/Ran
ITB076GRapLfrHJO4sVj4BTSvRPP3FyXNATwqcnSoIeLllKTtkIV2BhCj+awQSUoBIOZES4REQKe
/Y0rrKyxABg3kBHTVndWx1Xi9wv+NJu3r/JzMj56dtP8IZndsFUIngmywzW+P7icKFw2tKQguohy
beowUj11qywsaJiCq0RrNE052Dj3Ef+DY1BapA7tKxPvGjIPMQqYiChIXJOS+zYg4SeMRnO3sXIk
Kzq1cmUNlDnX8FCMlgZhrhxkymp7ojrV4UxvxkddAA8zkgNiD3Bk6TKKTNosqJRfODAUzSVx4pwe
RnfYkeksGduPp8Q0OCbSLwteCVPLgFxqXAuTEcwnRsJHf2yo4slOxwHyAtLOtYTcC2mIYuEf4iL0
KvHWYfWwETFGIoWqCIO93yuSLCSZGJusO5Hp1jkUnghjlHrdN3KGT6KDSrM8swkGXUQ9RidTFO+H
A++BKSyZecJXXKch1/SeOmhnogSB5iErXaIUwShJfa4jQGtR4y+QiBgN9gMyVQrGxhEevkWugTIi
hw/0q6XEn8vvc8hVT/VKPkafiwLqPLt6TCqDBiQqC0gxJlKXpEQzEU0HRhnRTq6QmUAjEeVU6m0v
3B4kKuZ3zDNm6m8KNeSoosvyaJ0YE4NbHjnlFxdtOEDkftOYDYE+FwpWjDeAu8Xvl+VX81R84OXQ
/uJCdYiZoyLwC2Hr6/p1uNFEPrP+RuiCETRIdoS3QPJckR3kPN20eVG6IpExnQZ6DraWrS3L4RrX
S2owTINkrKOsk8X9pSv6D3fCgD/u/lYU/piJhrbKFPnBTPfzM2SiLBXdwKprg1xLZtrYcgq69cZj
yHQl44FVA/23ecZ8DkMk3ehi6hFY7Wr5aaZRtk7Zo8iWTZ1OIyu97bvzMevDmC7Z6/fE+ir7n5zz
1kS/OXqvDXoJbbIxItYbl3PXPi5sTffVx53dGlhwc1mdEZIf+GjoDc2rGe27hP4xgB9z3nSbsxEW
FsI/6FT1oUJfvP6SYd8uswvsX/X8VcB4Tb6z6+tt/HJ+LDrr/aK+RcwAvJQ93T9w6TN+BmIHaA2t
KLIJHL2IkS7KrEtok++/FGNjDPOm+C44TVpKpTr9utF2EiPqpVZunaBbN97cxx+9jjK8+drEu37C
CFR2pdFq70r4UU4K585Alvi7iF6vTPM2c2jPGjP24PMk6FXX0XYoP+8ZIyonqLnRJHhbGWY4lLMe
HeB5o8UYd8NNHrAGRtSfhg8j2VXae1zRjZX/DeNTVpNTRGhMPnonnuwanUIlzYE6nT43GiMUlBDa
OKzOl3m8bKfbhIH2HWT3FHmMqFji25I/s/1TsheDsLjfZwg8XFCLj3PCovdRdzTOYx9SV/7ALxa9
Uw7ECHXnMKu0QET/RccvjPHqj4oBxfDHed5rEcQPSMDM3ussBI/GP4P1fVG/Rs3LCLrFgOz9LSdC
pO98cJUeMoq5N+6zUdai1gerGmWJmOWpR6vUCrT77Fx4jb6+jnbT8z4pX9tmrTWbht5UBv+2Lyny
IIqOvUWesjVhNyt/bcftbZkueQ/qht7Gmk6qxHCjB1PFioYI0/CnSGY8SijXE05Yb+51gh9a8X6j
ofXP+YMR0GMGOgd37VfFsdyQN+mxIdkZZbH4+2x8ZrS+TzHAWkqoQ437MX6xIF1Mu/usMXaTiCa/
Vck08uL3xtwJyK70vtT0npqvhor4wvyaZO69fVVNxM2JhbmJI209Un+tB0jgxO+QeDXzv7sV2RWz
IqLK6Ubvd6xDNTka5veDiHqSfGT9fDTeFh93mqeqv9gk6NdpMY1+z+PMnyIxVY5Ra1+ml51amHZT
flXKgKIqT21BrAIQOw9QBni61PqZjF8q/ONoVd7rL2N0R4UK5UBljf6osqHJerRmIj0TE3IOlNrS
S3THdzAx7nz9S6OgA8Q6vxd01GbvJbU4fILTjN24mVdoB9wXd/c6gQhAFJb/tkzrKo/qY3V/1E40
vblBTpjEGJ5yZzHhWMcfDsn6ev9Ndn3z3flxhA8wt7XhD/ev/LYxsGiPpRKHGsrvr8lloU3DItv2
A+81SRzLmMdVWCRzs/jrx+Be5s1pULJTHlYQX5TjY0AdsaGhuPxIUWu+etuYubfMXCYETJdDglip
7lsYuwFxSKt5UTBP0WRp1TC8GRGjzXK8M5oqH9n4w8CKDQ3tmbThPpi7TvTfT0oOW+qbZ8iG5WHa
7waT0aIpPbP8b17AEtIJ2EoDCfS3pgsH9dOEwHOJfgrrBydnoKWZEwrelAKH8Konf90dtl6CRxQV
2g5uZKa5nW6RjplYKdwXBiqfEuWyOfdDpEf2HRkHbYCJ3sE7rr5qLGs/3tTkQHVLwLCtGamk31GI
RCQz/5zc+ZaFHHGz2nU16vnW7NbCjCea00/pbaNdN21xtnNzZtz2CX39j/Fepf9ZfzGrN6MKH8Mh
038jsp3LdaF18/a817XOHiaWY+qbgiGs7UrHZ91zWCl0gw5fd0SRK4RE8baFBqigQm7C2RZK6mlj
Wmtr2LtkWFrzZTSbC+IpTEDsH++WsU0u+xEjNClY3Mnz8r2abQzNL6qPhss13SvxV2vQMXmhvbF9
TUYvU8Ru9YQJsuRE09tf3ZZOky3j+PvS/WQNk7Ha2jeR6bxZiWcwa1XRIfgYCC0ARjTTZW3ClkVv
XNOYdmvscUIXneN0jd1RMbgqouMPJitPo4hbQkdf/mJNpyiyjpi0zGiQK/XoGkpm99eg+JHtVeur
UguM37FCs3NEJQTzrucb5FfHQ1gmFD10egpSYLb+7t4aPIJ4BWVVnb+L4buK3izoJsq2HoVFtD5n
H1b1yTl9bJvzoTLB4P3bNLhY6ypdYm8i7aQ8VldUm4qfCSehMcMKoR3rOxk2rbpv7uG1/qYrRG+c
vKQREfClJjEqJ4c4+b0hbt5NJ+4DJSYiF6vet2RyY2YlXTcfbTZXrguje2VsSoWu1o2ONI7PWftq
7qtJ8dNeXHWYmdX3g5HiJeb8WsLQ5RFStAfj7ObfTKDkDmzowlzCkTOC1DPaTOojo4BHW0OH62Oh
a8AJzvKv/jzvbpykMfM9MGmT6QSJdbJYBrEMvvXAApn4DSQFpq9jNjmGsVwtB8oE6ryOhZwrn6OU
y5oGYWMxpolx2BhY72vlD1OIT+VRSc/LbJlLyDxiCmBOoqdbmMLAeLVG7+ab8jC9XttkkeqwZxOU
Y/F7rQrjHkqXuR/iH2CHHBlSbqAauRWyOJddNSrtvhz7iYg3NvTcMvwgwpyn6KMQ0zygOyVAFi+W
DjBDg0Xm9yhsJl7zeFWpWIZDtlOqH3VSeZPcU9FyvaE2c5visXy9WNUVeltMBa9rHMdjDePkMteY
Gp8yJnmA+wHtGc87Qh1p1NfOT8fY66bajBVG5cEiJXC5IB47Hn1lwCaT1Q0pwpQQVYEjZLj35rOS
LuRbvR+J4gTkoPF5xmDkLDwjxJZ89rQFKBzBQg0yMHMd7RHreFVeE+arORGCDLc/b0wjm8nDWY+1
Ab5ZMhx9liM0d/fi0a9BpZoJPtVkVp/SYlbn8+nkOruXpL1c/uLO6TH3Sc/UnuvDabPIzsy3HoFC
8r5hc510rh6/s/HJWbMnI2x4nbthSkwzFIeIEs357ORjHipuXFOluQ0mFCKSEdJpik7OPkE0pHw7
xxdH7XYJSkCkPplxMkebkjpcAlDJjG+tgxoxGrnb9vxwfj5++nm2fMwVFFWSdby9rJvldV2sh+Ww
7ELH8ZKFhsZTOe9X/eq2ubxcXs4v6SviL9vLm7k1txOEUUT3I18gCLBMuhcr2T8Iopllx3AhSLUQ
QTlW9LvChqF9hKYW1bn0zshkipGnFd7oORO7fhuHCHctrPVlFW+QNNkUq5Jf9UpfXOfFvA8us2TR
hSJN0fGEzfK8Pq/vovSAmFQ/j8PRGHi63rWDndHaz5ATNid1bqjKpc49sr+vaIWSJNINg1QqRGGU
iKZYIq+NfXatAHVug1ILzpfZlL6+bJYj1IOKiBpEdXCfeM1yCv9EDR4cjWmgTvz04d8hl8M1+hIt
62HfbIfX+DP6sI79CVeSg1hRKacsx8ukm2wDFrPQ+VXMjZk160J5GRaZX5f15fkyyfrfy/TziBqE
FhazckHPzKrIPi/D1VfAIvWb4vIE9zCt5iOcerG6QA6/bvTpJh1tH8rWqhKvZ3JRbs2G8uL148bZ
qh0ztt28dKPYRXiBqOBG/+xh+Kn/CJGe0jJc8LGobJt/07/Hd/aVf432w+v4LTpW7ErErlxXsifZ
RlvUq8vcWBgzY3b5/2sU625pzi/ril25L++5r1Z+DtmQJZoCEYFn+M3gm7SCzFUEGRiPCvUWOikX
+VNL3ib95vyIfbWZeMRhvVp5SvQRtVPbUJmzZVZezA1Vi3Q2uaA+kSyacjxTzhBzDfdxnsdmeOsN
xtev7krtqiU2FqJ1//Bu01WcbkcZjwI/Y/J5fvyYNTWiHCyLrbud07crbEIl8nqVTGuyHkFoNj+v
pNxNvkyT9uU2nNf6YO3qCzFtOT61GboRvaPU6mGswTViQEc9hRd41cJLAf5XuWW1xea2Kgl7OTTv
Hfl1dp6upiX0nCsmZUpL4ggro+X7uIVKqH+0w0433ysOdrHX23tY3PAZ5sKwTnG3N8zAKAxjqXfx
MTHii1eNjNeiLJTf85rw+awOo9fIDOMool6T9MyQnIyZvVyTBI+uyuc1NZhpXjbGIr3RL6rsrtq3
eVlN0ZBAHAQYkAJ8MU/qtX5dgvJeAQYAR9OtpgRttrpMVpHqK6gKWF7ahQkkTKQS2tBktiZCdO1q
bH0ZPWMDghadLHj3mg+80nXEf3ZWuxfq1KZD0INXoECMlD/GmDRcF2/McK1zR57narAIP7VXk2oA
YiudO/q5MeWSqhlo41102AfEHEs72lxMt0ecJnE6DjFlU93Hs2R0axZelS1YmvPdNZFaUdxhCPDo
NzpNSC4YuTd9eBZdsorL/PBL52vWUs32MCahft9mZ+04YiQgXgghED08R1+lsZpMvy7nTaG9pe1q
AtubgQk6E+89+HWwxJGCHdtY0kJSAwccHJw+vjkaacPNm168aTo7Q65nfFMKeD1Xd6a2ESiAlSkG
Ur2XOlo0SHhCDFjr3cyIw0vkN/nM0oICBWlEiCAZDq96eYZ1l7e7viAz2DYEAw/3pgFuWHQxvZ+B
ogG678nLZTqLr68KbvlctE7+OOS3E+DQZeIVw+KBkAbdnuqunL40/SrpWJtgBNajTE6Vvo/7tx7h
f4NxjrfAxLYUYc+4cnWt3L/qKLAgAFf/I+m8llNHoij6RapSDq8okLEBA7ZfVMZgBZBQTl8/q+/U
eDx3bF8MQt19zj47fBUaIaarJNlGJY67P638pofHyriLZ5iCRqBSg0KDhZ15HZ13A9uXOLJnsfSt
KOc+u5f11YA/yoyp/ohDEth2IIO1w4a6Vfuv9PGWmJfH+GE/z3a8l+Rdatzt4qzXV5n33m4OqeoV
0mpgEGT+DvbVxDWOcD3YJ7AXeTnPQx99PKq/9PkzyEHZbQZ8U6ajEa1La13YcHO0j1zeyeHO7omw
PeSgzBjpPi+PYtc6xzpjnkQpY/RrmwTYiWP4MGZ/ppi2xAdr3BXhm5xD+s1vPaPe8pA2NLerMjqq
WATwOfpz0BGVmx5PE4ad1buq71PogE3gSNss3E1szSBq+TrCLQ+IMQFD05QzLfuASf25L8+PeJtj
TRV5D33tEFSirq3qouYHZqZNvny20UyOf7sUwll2SDtMWZzzCAgQ6TsNJpeyfpyaev1o37L8YHYf
fM3GIA9b+3wSFdqXxkzKxMa8uCjdmZ5oYF0b75P+1hE3/Fg7CN71zSvcwLR08vZNrnOky2m/N7Qc
vL5TMC0l/UcHck1aJLKimnzdJA631IkosHGDobura3vW58ysoo3Jqkydb72gjnzRGIMzw7JQpI8c
37/uLRo/+sfvUDBr5F8zYv30dwOFcmsDTBAYUPN6s7dRuT3sH8fGNvztIS2b5i/r9lNzb7D2l2kX
fiycHjWYwVcH7wTtYFSbhJl6so8ZaWrfUu7Z6iVOP/LyGOtzJ//tkovqYAafU7W/do59VFtfwjbf
PjsCEmlvUv+rO1SvrxMXSXRrFaMMoztLFMQ9RsZTjQf3u1rBnh9ck8v7lVDE3FvAIFizD2BGz4aF
hqkSiJG0HmE6j/POmLPLJL1fjvMabngSEKXCTyYYTUngvX5v+1roVYgGUHHTXYsh5AJwHMyOQV0h
0EtuF1dDhobPCiIc2+cv8iA1/Cd5xseLbBYGwvas5ot3g9hKdjN0Sw+3B1vHshrLG56tiFUVE0f+
GqEH5SxhMnvFlpoi8XUf5NmDfo6IzF58I+KvYIPyrfezJQedCboJqacXM0bmiiQxygSvFf5T8fET
JWVRk9k/XQfxiBxoZVCXXoJqjX4GvXzupbhzPr2+9CoiMVA+w0unL4TkD0kJ6h5DDIbcOO4jf0Rz
ibUeuzcYHyNN2i/8wosZtuf43f8fIQ8mpVL0Ikj5AmCy8F7/YqTPR4pvTipalxeEqAvhBjyaBcT6
l306P9Jd/RhvQDvSfbyNtycpG7cKhs5Z+042v9Y3d0UEno2AkqtczXgKPCmeWoIRMR7f4sYGaBGh
oMxgJ3LP/oV/MokFTLyFH+qX+lVdReJTcQGNCDcq9A79Y3xXb7HIXCCH4QqCyDPj83iT7vEf5920
k4/ad/7eLXHi2xQfQlsgYoQ17HKygxWIDHTBB9cQXzgQY8RQR4WALJLShae08N4SZiPcM9BtpN8X
Pkaqmx0m1BxCWEP02K6fi9SnxxpHb7y8RfJbtK7J/hZJiwDKz/f2h3HoB8D8O4bTUMyjheA4R2th
hyRmQ9AtIGOTceQOTJf4CrmxBM2taNREgA2xujg9IvA4ifsTCOVaE4Q+YZE/XfGkEOkKJ7BR+hT7
vcMxn82IrF/CeUTirwgKCN+zU/xWEbIgsmOR+wblSSNDA9UJscnTFWYbHAts8oUdvvllvlsHzmRu
AT6ie3VlZ7sKgsmeT5BlmJtzW4gh151fCztRF6mZ2rW/s8m//gV9iMy/8V5+iwb2TrQI0e1EdgAq
YtbDYrv2p/7k4N5e4uAPZY2XBZn53woCzdSuFjKBb+OKv8tbjbTlyt98fVskLo8nEqUCEWeANXg+
63kZxoXu7gJf7QrtjyGJ/RXdkzv3Dx+g6PW/D5YUEwUXgQgrC6CXVfaiVWKV8Q36VAgsV3hNoLD6
F6UH3R9TeYopPljt46m+w7c+tiT11ntGZaQ9E4fyLYYP3/IJh3jSk7VNf6gPBWt3XR3xwz/pd/4e
hvXN23Acd/oJglS/Gz5IFMMOjGyr5mMibEMnOTH9eqzFazIWybdy4QrTjzZXip+K0I5MkBBS6irY
gqiVoZ2xWg0mAbdOBoEQtIUS7IlX8O9nxm4h9y44A3lXOqxDbLzgSPD5yk7D+8ejhiIBR+UKdF5S
sIF4tO8mAwDYwRw+wGO8+ofnkIbi+NmwqLBKKRZGNbd79qLASQPd8WsUb33AZwOFYemrkWtBXSE6
krhMHDCbj4hBNkmpkAP12Qu+IaiLeItB0HzqYAlF0MstIHOHnqwEY+rJr8CiZtXZuESCFtlXNeAe
D6iIzPC09pj6USQU9SI2/HD0U8NnYJVmwWAvgpftWaqXYz5AfV65DB45N6raU0G4xFDAbUy/a7Yd
IoUo6NU5IP4DhVEU2LmvOCD1FOMbxzh05YdW7kM0fOpeKz4SHEij7aM56A9GXm+Gsx2IUu+PJSl6
WIDgVO9sZfs4SpvBfsutkza+E04Ync10JSmbHuYQbL9pocMbfqx6ZZUo84RZW+1DfiANkc/J5NaQ
DH4TALi/iH31h/KF0tH51dBRfVYk5FiL9pucKjIQuN0ohRneMtBljVPuU+hzdpBYxPHBe1pjGIbf
BBOLnnI5AE3uU/+le9krADyTeF8qN4d8k4qsJZKI2aKVgxBNMbQevfTlwXxpOWRkYhBxnfdKCOnM
UhawabhtiNQQ5RKzYzBGwLJvQcr5ZqkSjM26550W/52uZIrtOCvYo9UvhSmbyAQ230XEC6UEKV4i
lzraqu/PC5PyjSnUlAhxnEO0bcj+/qeeRFOFJniJNArrGTI61yZaIMFds6HyMby7iPhpOON81UIn
BHH6hJSH6L9/2SXWDo8WkVC9bNgNrB0U+wPPhv0A4zV4O8TAUHqSuES2dJW6JYqfC4v/3xPWDsoB
eHKjfE+7+G/aG9tkQ3O5BXF+noE9aJpAjYq/HrZIMzcnv26vqXOKmusTFFMpoLCYn52Vsho/HT2e
WfzbSDjOjMd++qaoN/S7Fp6U4sso3mQF/gHT7vDIzT2SW4Z7ISTx1rfV4NmQPivmwZ0T4ENngH3g
a0m50i40fAybQLOZcnmGyLDzW+75ca7oCyZbIwiHvtSV9Ziuw+ZNR4+CK9YwL3EN1ZePfpGpa6qm
VPX54Ue8KujTYD2jrUhuMRqEfvsqwBJWJU5SYD4jYIxfTQw3FoW+oP17FHOZ8horKm2uvuYVGs7w
jeVjF7v6J1XeYYUY9rJmwEz8mLxQuecVQZd5YvuFYDz3ezAj3LuyhZjuV/6QBgXOkCp5rPNQ56oG
DMRHbZ48ly0GOiLilnSPIBr8rAwk/BEeHpusBhoK+h77MWaTj6WJoYGypPWymKHD7oCynoHUQxPa
DllgwT+wM8axJXVbmr5Julr5Zto6TIs0xJx6vqhbClRoBEYduSbYklLtHfNX0+4vmdrEweFzrqL+
6uaT9PZ0uJmqD96w5rmp8wudW5Zsn2yuvXSJ7euorp7cCA8WQRJxpr8iV60035Jq+C82c+xUfU10
a9IWRJVb8NUxG5KKW6FYt+lBOxVJE5SPLu5cR+H8C/MoGMYW93B5rPyHk3zpT716jx+heWsNlr5p
ieKy7na6XJLC1cu4rJX9Y2kntvQ+PUjibrZNvopSn+qs/pVvVFoQVdQv2por3FZVxMzanuZ4kro0
4YOdEdNyqLDcTSTOABZwe4FhYV69RRtqrTr11NRXQriSbCY8KIcTZSJbBpMEzqFOW5DZll45hjrO
GyWo7EBR/GaCGxGY4YI9h50eyhcbG5U3FTzbxwMimQIzcNbB3Au5s12nckccpvH1oYumAuAo5kDm
d9n/IrslfMChQKfvnI6gB10oGIQqZyFcxG+KlIi6hEfGWQRUBOea77QgkxH13XDkTnwgcd5Wiggl
Y9ZCYZLsC1soGZn3GRfwcP7r6EvaAE4tMmaOjDI4kqBNffVb/hLFf8OD8rxOGcFoTCtizuUNXcpH
jAMnL4OxZAHJxfj0hKc8g61VeY5+RlwNRJL6rMJ2g+RgclA3bP+Ms+ARgDM/flSS9KAl8YHrwDjT
9xCc4IJNOK3wExCE/sK9Qii3TOAq+Z3Pmyhn8c2nnqg+1L/4Vu7GH6rOMySXJwHN/Iz5J59bJGLT
B9P0X4M8bmiWKkYWEKcRHtkfSKbwENSuiD0vJZTrbD4QaVhu228qW/+KPACqKzpoROXIY5AAdTeJ
/TX7VsL9s104WcBaCGEOjkFveeAJmjN/yCsJ1Rz2npzzOWftvHu9ya9b1aygjMHh6sMjrLe22cT1
sn4udEyNNFij20e6zB7H+vXukFvWX0yA3uS1y8NVXHxg+9oNQaofJOunrK4QWSYvTjwFbw8c8kjw
ho+mLLl+Db1GfTBKdoV1iX1/qt5svZ09lXuYv/f2blRWRvTTxh/9OSK9dNrAiITTSGZReisPRmB9
xjf4Z4CaIBnisvfVrAYyK7hzfI55FNhMcB3eGgzIaANweIXlgGGe4sELijASGaEj8mtFWqtMcDF+
nqM4Z7nypgjMyu7ivFKXHEdsPnTTpBSytriZOYyIB8wvHOmcu6zC7kKiHYcJ/395dH56Zf7OsaXe
UhEh1l0mZJOvhFaE246pLh7gWHpHzIBnChvJ2diMUME0RiEuG6CKix3MHWYE8GdZkTDAXhuVqUHn
U5Bxv0MrJ9L0SUccMgRx6b4TDvd0LuVIkaiOJSyXQbMHAjdR95nbugyGxoc9oKEzVudGvWRrZv+l
LjQA8CZyDD90it5S/uxJxXTOsrZLUOHNZOI4088GlvlrJXdLxVjZyPad9SuZ9+Gi7PaWPmegR6XI
by1wvUxhyoqulcZOJiSHgQ+D6F/qYVrSBK+z0NeJgIaWi83fn3Uib5J3XAWO4bq7MTkXo5uBwG9N
IsOZLx2hJbwwuvlswJJxxAYewiXR8iwCw/G7+YNzw3k/QFKJWesrHs4GKv1zvlUpYDNU9uabipno
cYN/PNaJ3HCfIPAJAQVvKVoKUimZUzOYxSSNToOZvGizeXradxvE5w4nIixtGQdDWTryvAy+wGWF
0vg27aWTsreP6fOzflyd8aAMdMHtF+PxsIMWvX7E9GHNru6+pudWT9+j8Bym68qYm9LC6W/wcVRl
HcIqmw4JvlYIoEl8MuYRIDO+iIgbV5m9AegAJyHp1Sg8sr8oA9gBgU04c9hvqfQALHJuBrp+smzg
o2Hso+MLMJ5NDE4S93krbsNN+cjf24PDPA0PYva0l7gF6zOKZh0/HGem/eZoRf5ifBTY3WjKKBI/
IB7RMGhXlODs/EC/yHgJiGHUC8OXBYJ/2zsNC2C2YtFncrZyBmnf8puSQlH2LCTgnzauf5gepB4f
9DwUfOAWXzAv9C/pACQm+N3QGv0S5j1JuzAnLkAuzZV7XddBAmfOgUMLOfcuI3lQ8g1maTN+KYV1
Jijd8RuANP0Xv3xAtsdWuMNr8acUkU8r85116+xYKyHghH5Dg7LnRfCLTwomKuGNXrISPRzaDKwG
OG4fvE8eGnt0Pf2Mz687XTPdcLI2z/XBSmBBQhE/0VpzqStCr/k2Og2YNJxZd7IuKSmQgtHeUlJ3
sPDUEz3vQOyfdGARmwgIIWlcaRIzVviFJwPV7lnOi3wRIuqHYJYuKiSruLmxGMjXRsVZnHOcNEoa
JX/U3mvsOl/fcraZcBh01g953ROPCjxEUyu7lActc3PeFOzDGpGEyNVjq6LlEL9LmlMKAMHkC9BC
+xbdzRvwgX2jz26/xi/zNhzYq2Qs0bGhwS8R3jpsF/q9G28504tu9Cg9OEXgLvZQRin+Y1+LPaeF
+kl2tZl5duZBjo3jeTcFrTrnf5V66dSLeoIj6zn4ZiXiBuswGoGJwTDltQQZdKQ1OLIerzrV117L
rpo39KyUv0hYSJcXVbTSwVjmhtbgD01Byoe0UtOl5bzl4bZhmIUX3sgmtyqkrVm6DnKYeD6F80Hz
hjDo46UmezDTFFrpyJUKb8J2W9CYAyP2YNuofx3hBCFMA6+cYJ8QV794IF2B2wdFCyTCF+z/2rU7
1qNPPDS1kqoE6ZOOdUH1pGiLRl/Ch0HloDFBcYKu9DVcfxo0A749+RXanizIwAHjNW0v9HMUAJSP
5h952bK8ZHLAkSwh9a84ZRfttKVFdcqFkoDoii8OpNNNC6oPcsJ5rjk8PwilZ3LnRJSjcVFxYD+J
zEIOGDiosIYpaglQbdzuKCh5+5Jb4cO8mz/mvb0D1/ABzonImeKdui6fPX/BgrDrFeGHKNdh7tDO
dseU9p7UcNhpYPYt5JwZZiryvT30O1j+KtMr2OsQs3qPeqjE0NQQ4VFl7OafCpCm4hlMt6iNME7C
vmFc2IjwLZcwGE5oRQpk7nesM3h0rM8hGlItfZFNCPU2AlfBcwGtGB3G2QlnFuYzuO7Xy/a5GAil
0vbaYyNTpHBsVEv0+eRFqB+ls0sb3MChfKw0gi2shQNVnfQv4j0eK5NT4C+D8q0fhn4t27uUO8h5
M/rLC2eH4qMf36bqM043ZnaP44Nkvz2K33L4VvObFZ/y10eG9TSeXDirgjUpJy28dclaz1d6sjd4
iUPw3GTInlke8Zwu6MFM7rWUhSap7rYR/FIYU9DLtefW7r66YvUi/sMJtGLFrAKgR0OMyub5cOVh
0aWB/FzXsGz1dYojaLFM+zn3koMvGKmWYVDiTCBzfyyVclVBsRyWQ+098bY3GAHP6UaTcUU5PWl8
a9V2iyJfxi9xu+Yk3wxzRDyYMRYodRDz4tlMmYY72fPap2utnNvdIoYoLgr/d5hssc59OS9CbySZ
HC8TzKJfrEOP4watTghkSUvGWcCvwyQcpxoc17FBefjklcfoB/+FLbP9iWaIjyU7KCUSWB+dDo0M
XUl+ZbdiziHcGCB0M2Fhr69mkHkY5HF7SbgyPl3ebIt71x8gZkEDGgMFCclIrz3XQ9+BfkNLPrmC
Cg+NOvaTBKid2cRMJkMzg/1BDLegEXkBCpvxW49c4u5PQFgW+nN4XuRC1G51BehiD+V1cmqR6m7A
z2Dxpx6n0wCHg/vamcElQ91RYmBHG9K5IS4itFu9W/WzEfoNsAx7KLsnfvy0mZi1ipHOTKHXk2Hy
+DmRHPJMhehr0bH7T06efKHlQdd+PDiI8lUjzStpKWmegmevurD4FjFG+jyOFilJ8O2ybwObdDCk
+P/+/EwJs2fXXdSkieaeVcE8C6x63qsYwKxNba40LlRmje6xczU6AmbfnoOrhxw0uTvgGmW4MdZk
1b/P6mLgt6Xi1eRYq2LUn7q8Sj6/jFlXekPLBIzJP6oYlxIb+3S7CsZTEXRvYpB45djk5AMpZboC
esys5YkgM+JswG+GRlKB30pR6NKz4byEDVK7SzipztQnJTRfxE1scVQqHdV5CAUaBhjzKZcNkDo+
QzxY+/w5R8COd9ZPPXiMfQc0gLcncxC0a2cVyhrTYcjolavh5ZV4E8tL8lTHhcYfglVOfo9QBXEP
0hZnXoFURCwvABU/xhcSjgYKgGkZW4vYhnF6mNS/Qj3X5PLVn3Gzkl/vNTCkueZbSrXQcN9oVmV7
aKTtKC8Q38iInfDGpu+6SbQbxVx/zTVnUfaHqd5WziJhUK4ihoFd55WYSkg+h1vTLFKykWWPjuyJ
hWDrRTZMELGuuFIqVT60OWOGlKtAnJItGPWr2jykIoEsk3scV5DFdUZeL5c7+oEYgbUH/RwjDtWl
l2bLHoVIwu00DmKPbqhFbsEZCGWI84SGCGIPIR4lDAIXUhu3Opoc7vaIjnh0O1onRqD/Ih3ZwjNm
IoVL8wtPRVE8iWnRJ9oK7gf2dNHeVbMn2mWKeyRNnAEQ8pEhUc//SUfjl1w4/pfmjJsnO+Nz1RBp
LeYwOUGfHRy+G3eEvA2Go7ZBz8CBhZCkOsp3rgS2RUz1uCrahUK4pZTETYImlJkd7/uRSQWDQEYW
YBdsTI8HN/+sPHEk0u9wXcUM8SSYYeC0J1KbmUqRmAt6QU4Xfz8XD3GHMTNywU/MRSi90b1hFE7F
PbjF0WLAKIKbx7t0Jc/7QmjWW/zJE+DU5LNxHe+8UeO9Odb7VzFHMMONiCqPm7JcxZ+cxSZPed0z
m3DW7cH+6d7Cc0FaEQNlTNcu6l0+Vcd2z2k73gsSVpUrT4oG0wGlb9zx1O55M/vv8Czfjaty5fWK
MlQMZUBAWF686OGKUpqlx3WilsUJg1p2b10FRs1Epy9nYgYF++bfy6WQ3WoXagfgEjpKygcuHps2
01AxGz2xWDNmO+Wqe+8IZ+XMlz5fO+0TeHz61H7ZrTn9Kzq3Y/OJYkvhRSA1hIH2l/xpx5DwUDjp
QvaFesK1t7jRsrQ/ccRFLSWSaGn7ZvkmOsdL8XOwtEiqFD44eOeSwGO8cSdxbJEWIBx42d2NX+mX
qQMEiK2yZosRwfPU5QDf1T+gy/yifKXbyK+iCt51VzGGIlyYtUDvJGRQDOvKb6Z4FHhEWmd7gXUR
cXTnirE3rUgKZPLTfKRf1Yf1Wf6EI8I2E3b8h3nmXeq5wb7Lvci1phs+FB8pX7fwX+LRszuDcoKr
Abn4L+0Ya/cfSFBcgCJB2yilL/T78paWgg8RIm1snl/scxI6UGyBEHkgDs19BimU2BSOqbS16qU1
rp/Ru628AYNCVM7NNyP5GqVDpMHVZXaU/2jYhPwDCTixOK40Idw9ZEzLC4+WEhmQg0lM7padW4ec
kAw4YGH6GZhS5qvkXoyuiQOGBu8Xu1nLcV/NvI2QANN5kWy10tKVgfiy9J6jb9i7llw2kBqYd8Qa
Ikwy1tLg18280YNw2JW0flq+U+nZ86+wXEaVZxfbenpvHkd6RH5FPm07PXgygmlWWujLlLjU7QDt
BJGB5oLg4FeI0y7PzZnFP/BeM82lF4KBLDNdR4VZcJ7Q1s+HYp5IS+vlZ4argYMyeKfdHL0HhmWE
KROqRESh4ueKz4GekZ6G3DUBDYEAh6zEDTs3acj2EfOWsvFARnMk7CnDGU8Mvvics/0GqR2o7RZ5
QAkV0w6gP0kV4y8fsrL08jXsDs0FxEJ4bjYq0MgDQWSM9AmfgkshnZ9X2jSEySY6eIwMIkFdiN/U
r/DWo92YMfdpSQ1h9MlgE7UD8MFOx3MWTyE8O7BGp+XgeG6YogVDvTb4vS3FtUvVJc5TBTIC3ZYL
OiCGPWwIqMGFeOED5JXH4daQCS9CqZCu+YMC1xTifOEXIMEMmrCm1ue8Xj5oxXtMVHHjg6iP+VNF
z+GinFCmWUh4EhdNEnMaukpU6exZFDWwFpjN4iuyo++0Dsmds/0gxrRb8fKYT/9rRfkBykVIyXxQ
GWR38OnkzrKt/vXCH4x9p0N+SbbTpSYHXffJqMcJEOBXEM4YONLyiz29ZiQqqgvG2mzn5ffzrT9p
F64STTbrizES8DdkDcPhvRPTY141EAkadtYkTQ9bhP6lvjcrY2u+NTYvj4s1k387WMdn6STdnZ/6
SwYN+pLO8UW6C/IejP5j9tlS1fEqoR+9GwKaiDDxZe52hYDHvI/rLlBDMHnIDgziP6BM8M5jmcSo
FbdJBHQM5nkWTDzFDGHG+904XtbQv3AnejBI4JeYN4aDAAQKuTMStCOXywIkZdGz4zmFV78Dx9sF
XUuha7RiwQKsDXhTEsOGc1M/e4Jk4EdC/Frowsu45YIawBPLFVe8fsaHI7c1V89jHCn4JG0An4OF
AZAD7vg05g0WAdikWOKFsHsh12c0KffwUgQqwM8we+cWTr4h/ThMBAq3hc08gEQEOi4YGIcWAZMq
zFChxptzDUuPh5dxmJuIN1hwC+vpAlBV0JM7twjFHyzNFbU6BEdqL9stcXRTtupzYThLZnhlFKSm
DwgAp59jtDl2DypAaJDusxUYPhrUDNeDcQ3WYCKe0Dd9se5Jm2n8FmbU4BfUvgbLdY6ShEOVJhfF
AUZHBI8jMOWXA2Iw0qH6pO3nl4QDlRst9Iwf5kXWhpiFIPq3RTU2s5jsvSeUqTa7jaeCG8Op+pQA
IDBallYROkV7IdWM5LcFziZYPpmM6oI2CnJnYarzCmCClYQimI2HviEKdHlhP1dNtU0Ju8WdkVAI
alPAEjRDPdh5wECdyTpNMtdHyFjB8DbGRj7J9ydtNek1grzB2SUOfIS2UDaoKxRhDEcbZcei3hsx
t8YtLF22cJQRd2Ow/9pJyca0d0OxbTFU/HtMyzR/eyLMk+f2uDDHBSVeR9cF2Ira+JOmisdyICcj
agfOxbAxgkzp66NP699VHr1Xoc7QSNKqUfFREdR/r+eswBA/8iYc8IhjMQJc36kRadska5kCPRJy
KgUZhSh5sfw9FJE1qoilTujstA3lVRod0moRkdaGIJ4IKSStIRjpQk5XEy0YelK3Roo/zmjBI26e
0Lct8TBUrFHmV/jEESUDuEFEFwRRqlC+xZQg9NHYa5j0vjHHoSwFHBhRkCgeV0qjpLfnGSmvsT/2
Hi+tUWdZ7stQi1Uvg1lNBOzkch3MKsitRZmJmQplNPcStWuELRTX/UcfZjIjU6AYpBy0JbDTHh5M
gRhDEIAoFhMDkcEF9weXSn8BXVO8LcDSNZiXFGrwKyhaKW5fj7lAfwvPYkeUPca8ITNh7DKgeTAf
iMQ9kLXCuaMFroVbN7iUCMA6NDs2QRi2pzQ+oWgDbq/EuXQgXJfI9tJ2ZT8WOTugQ/cS7gpHpBGh
Ve9i38KxipkjwkjcHPCrIO7ZdvEo4J3O8rmNTzirldvqsQKc4s2mAY/wnuCUVuYR7n1oN2JvUAUv
hHEy7RAAoShnWF2sGzKE6ezxRXZcWxyFnsZzbVwHqgp7Ca+HJceVw4QQfw7c4R8+wzwumI0NBedE
R63sWb8SN4rm8lH3XgIGKAwuQ2Vl46knIBi/RT3HHsepJawJeGMAB+kqWOfqGXAcNd0PYu/y7PxG
tMYq7xjGjV71/jpQ8LW8mp6bAY62aJPqfy+dZmV40oTyBMF9vboKCCElInh0uZMSqsQWhsYM20+H
8RPWRfB3HNqb+kc9Dx/F15TPaMlMdld8J8ZdCGSMXJdzgtEURTWBo/CE2NAYhVHnuiaeStS0X0Yo
ROLyD9BkRmlI90qERg7NRhBv2LjQmPOOAaA16PdxCYp9QFFx0/LF3G/rALSW9yFvfEaOfKamtCgu
YRVnAbCqzhyKtz0LOuwp8QkkXqhya6y6OletAfFmPJuWzuDSnqBx0mdE3MsUWYLHZmFnSMQs7ncP
LyV8gmJ8zbHNpBj8yIY4+a/cgQgT3eHBMJWmxND5zDlIEQH0w3Elznf6DAoiWhVm0vw07ltgRPDF
YbpoqPEOVA/FFf+Yx50aoNZnGiAWnNNITHL1M/gk7yA1M7SjCe+oOmjlRf9cVahF8f1FOAupAWYZ
8AIqIdC0Ehnk76gF7bDIp43TvY9wKYogsri5vboJoCp0YHmY2xMWVm3ho7MAxHJpD5gNROzOObqZ
+VQvgCDjxnesBfgEx5sw1WTIwiy4QnaHPnZZSQE7aTgySHTlwk3hEaKqcWYvjnGc1tBeAKP8simW
yEFIb2ODosPGqNnkKPIBV/kKSFiK2DkWNxR6fVxI2CzxL6CDDlhyIUXsN3unvscBg8aaUag6zmTB
WOJs4sng7sLOxOZN8wSCwj4NiGIzOGO98NDvzw/uFmHYwW7dfYLZhszHf1ueIeKFAWID+5mLwCon
okRz+XpXCTy1fiwavGhtQm7nrO0HmErGhuSxtzcpUDigyFxmg6CK/3c/cmg0zWoiCmmEoTKXMewk
b4gQLPBgAn/luaH5eblUww2fIz2IIfcsJjkgXL5l408XWnzqpKDpEYfsLOv06j0S5hnkjvhcIQXr
PSOCb+y3sFhyv0GFk4Cew2dfpDi4Q9LH37fYvBBLDGh/d+Gw0vOf5BSrJBbYab9N6hAleifhgRIx
LdNfvRiJaT1hVfnDWT7Et/MOXdnD0ICMXnLm2mpBWKlcjv6/7/77NA4G2OpI/m1bXXNqTxOG1lR8
hnD30BhQMmmrUVkItSkWHMl7g1F6RmWLDhtrFnNrWY0XR3JgykTTVhAAYgafFqSuYm/aWYpcs76X
Kqi1YVNDD5EmvWdynoJyJOM6NJxyrTc9ZuKdg0ez3iccH4k1b9Go668j+PEDY9N66/AeM/bPDJmp
zqmyDnXza0o7FYvZYUxRpTmuEWLP08DTrvd5//nC4RnQINnyrKH19OjJRhbskwJwqjQ31/9UDMZH
r8u3qIZSjXPssW1oTeUUpWYMpyXfJ8aeJjY2zs7jFKeHDsfMel/qDD+eb3GCp4XzbY8nTQFRmjaR
8jk+LGbkPyZoQH83M7g5Yk/A+2geLmVmrBFsfWS3NV40zGgM+WDQijTTxX7dCzbJXBD7e/Mrns7y
87epVgrDQ6O+JNbuSZrU65gY0qwKl6/s0j+XFKuRczaYqQzpZ8EhnWRfTUXv60QwtTNvciiH0PlO
uE7cVXVbUh4aQHaPt3Sgk9SBSaW7+QTlwYkjy6/PkhiT3csClk8w0mfVhhn6bkQ8CtcAqKee8O8E
izFllbaTJQ/DolQheF4TCTaDYG1SIJkabG4znutgk3mFIO86jCSREzftlMxgOqbWMOVihYCHmFNp
vCLKF+4eTtb4ZY3n4gMzlQ9juJboRtseonxyMWO6RAO3KkCr5PqYPgv0WkYCJj9kDPe5vFrPkYcH
Y7qv+1XD+9xTANfSMtJq9LcY/+h4UzQ9olDs9tiQ8xYCBD2EolM1pItnhDeOas1K6BDmKiQYe+qw
lGIDUZ/4vMt0bpjGTJyU4s8Jxf1QkI3BGd1CRSiyk7ax1U8b5WT5ulYlDlb0NnZEAolNDBqdFMCa
nay0xEOHIkv30t7U5UHWj5T4CQb749oY1pSWQ7HUrH3EUYVkvY7og7q/glrsAQ+1R22eWJzyQKQN
sqpy3cXrB3BdZeEEA0ECXMmih7dxLZrWU0ltxlIsn2dN2rbAY3Vduan695L3FKoTlLcGrXLDbVeh
8xxGjW1xFSGRDYc3Pd89UFRWSHtbDJCmRaezvzigV8WwaEDUs9xxS7rJvPjqH/gIWnfTOjrPbKFZ
DOaR9U0yVr0NcbXhKodrEXLm51buVxbW2XEZ4LUgxYA50cQKl94ThdM0R1YvEcljpZ4VzxmYFrSZ
T7H5xNwI02cmyjalXYfjF+KXB1PUeLJ9XLA/YOji+mcwp2bMEsM/zlJsR1KunqpvO8gUVVOgcMuW
EmJnResXEo2kfrITnffX6r5L2cEgM6ueGJqnzF4Nht7IXBzcEJhcxRL84VkTMiqc55SyXw+BBUg/
DfYzDTh8gHK1EU9mqWoIBmcGscmm/xtiqt94ts789I25+ZAxz/LQ0Ci+mGKCqEImxacfTgON4Lt5
MyD5ExVqzYcOjNoK6uT8Ylp305eVPoecZkpz8xUU1/yxL/T5SErlpjL3Iz+CHVMThOoOBdKBS/ZS
8I6E7zZgsBS/zyO83dJz/Nwv5WgFUyFucRXO6ZuJRWaeBVvHTH+f6o/KLhCtGBeHucucLdQuaQtD
lUqmE5Y0OZg6TqTqIeP3gurnIyWqSvmgL2jRAS5TbWk952j89GOdMM5eD80O0GrUsdiagww8R9fg
jrHzr5qfxkHASAhrTA7W82jQiQjvFqQ82Bmes4b4MnivBV+gZEqR0NnVdqQ7x/aI/UcCNGnDJc9O
llYGBqGUFDVw0k+t0/+8mwMoVK4taji5BiYPUfILKNChw5LGQx3+PZYG7b0V+q9+raMPMewLSEVs
PD3MZpCg2z+FsS5gVZ8i2NuLwn99Zp/SWTq3X/FV/58kZd4AJYBNAL4o/PgsliziFhb6CcobMHx5
yo8tXL7iWBzLPcZ2e9IztnCndj3/VO/loXgn2mKDSTx8MQVrbUH7l7cj/5T71z7jX/pk4HTxWOmR
x70i/7k+vqHVfWffKBiu1sW5jCf5hNhwx7u6Fo8g/j5IMUqI1/7Bo/yvy0iP0T4+ZljB4it+cHbW
obr+GyU0V4Qa9w71x3CdriXKCjyl+UcIJhh1b2nfpP+IOq/ltpVmCz8RqpDDLXPOokjeoLgpETkS
+enPN3L9dUq0t7etQBKDme7VK6BWGSagCg7BBsRk/j1gCgvuPdgL81v+HifivwlqWK0LdR1X4pH+
PXI8SPGTxuIM/euecvsPBk8QpBi4VFmLdi4s+zss+kSGeQ23HdybG5QSHuBaxzqWE45OhCEEvjr+
jQoTeQhaCQyUQHxC9iDMGUQfAqfVgCsEktsIay0e9CeMU2mV2vmA0sUf6b90qpyDYkSz/2wBSLfo
Pda0xCuLJFbyxDfemqOcdPH4EB8ggx4w9jtIe+/k4jEnv52XA5ovvUyIkeGP/W4R4/TP8C4/O0D1
+jRc2lPHMET6lr+kbyQrfDCs+a/+ZR7E2JxJC/xRXiHnNQ9eIZwFzlagIR4Kc5OJ/ewf/QMTh9f/
nu0/EIiJAA/TX/17lMXKQ5690MhUquftHC/1hTWzcOqq8NkqsW8jHQamgfgIxwtttM5BH4zRFQCO
xC6TtFq4IHwIs31oZeuGSzBMXORM4sPEj0wgXjzgLUo0ioN4UH/TwZmr6JSJEdxfL0cfaI5KwuQZ
f6KwjtNZue+3FfolrJDXLUuzPOR8ZCcR1Elu+0l8iHyC+OKdxDsbpRGlMS02REU5GNNpm5QKgQAD
eAAx8EDw8u+Bko95UiHThN69Bxo5VC7cFd8Ig76sb0ZdR1Qy52bf7AUBM7x3zIC6S3NoT8yojs2Z
MRZ3jbgsjFK4mzQhgGLxZ7/cBMiSGm4J4YBf/qff9Tu4LQ+IwsysaBdF6WCjPBnBbRPjJ0wwgY+B
587/lizQyb/rBMQBdMJuxYNZjcaJ8/eg2/z3VIn6waBOPNXP8d+TxQ7n8Dk1l+KkXonZuUq3ntGy
dUsMIgqYHNvpQi7aeXeJWW7hXSw82Lrv8MeEuuv/SC8Rv8UKZbsGdevf/ZuxJo4vb+2lvCzAHwMP
/1CG5cA58pm20Ppinlpl5rgkwC+Spz5tjXJvYchKyT2RHUSg6k2JsSMGnlUbxu6NN9af+tN8utfw
Ft7aB3ZFr8/OfFY/+hN0QAAE3oihEA/aXOx9mEPBkWFGxAPsVPaLjZ79OXXac2hgNHIdnGjKAUG8
pZnvwICCMRVWzUgHGutnYsD/9cVwKUuFatlLp0Am0I9an8GB4SwkmMgOpEJGgt+D/RWoF6U9e8oR
GY1jbx1jY3E24oJhTYDcwOASJI1iSICSBYTS30i2PrfSjSOvG2nZ1cvKogFflp9Vr8+ss7Vp2vXQ
rmkRjb15lM7usbh+rvElvZAFzmUqTviSstJk9u3QppD/9RXed2DOcl6AhJEyq850bk9nSl/HVF9v
l4M0ibHwMCkRZh6+1htxEf2ffCAHxJd2MKmQBw39TnH20nBopYP3BDIBI4JNQscK7AeGhB0Y0CG4
IVghygCVM5a0YGZAjNh7fpXsjE00a/WZUs2hZcHJAgijvKa2ommsZV7jEl9INE82Q1DTKGdhsVc8
BN2bulgPOF37G+A89vqYng/RKzx6bjWhFvQeDWoY8+59kQxwyvJuLOJ1pJN7IAH8jM33iuECh1DL
YeSsycfhkPvsUvZUjSwFce8Dk178i3209sbe3prbeuVvIGzzAFytrAXIu0boYAaVSgAHsJ1dfJmw
CgGhwv9PFfsQfGTANcAJPlqRAjXLtY3nb3kk+gX71lSdlJi4/q0w3mdW2ECqCxwtYhDtkYngEud7
2Aba2oDoxpzOnCQxXp5TdCxhi4Gu8Z09nG/u0HMDLbW56Ff/LsGzl17F03n1b+M13JQMJyWGXs3N
ewbP6Gm8xDkhvZwbpmFAaTpgWnWoj5aDP+Iyr5aavoFhHiHfrDdFvdmW5TZStr60VYpt72093Gpi
2ivcDoH1qW3/Atg5yCysFjnRALkYFsOGRHT8iDhc2i9RBXzY3WpEg/pVbB/hD3ToTb3ja8AGEHyz
Jml53zJzgiZRZ/jazdro7JrMykBHBvDpJZT5CFb41gk3HxOi2FpXVoq1VINlES7aHIj29XkrL4Dy
/g1Swz7DjmO+7Xf8k/7Ed/PannROPYbNjxbinm/NbSxd83mULLJ4yXSk1VaokhCjofRPrHUebWp5
K8tbW97W+W7QxnqFiWNGOgmEEIuRfF47kwgEBm88+NqMWaFHzqx6CjEo9ABKpx+w9Q4bi36Do+6U
X2TRivR0kXoqjjkyCQkzJHmEY06bMQkmH0cUW9g/Ez8kQgMGW5zIgNLwqahwPZoTjIyRNJF07i/4
JxgqPWJS1DxIDsm9YsFReRI3CCAbjNnSWtj5IJwkyIDZE/0EQAYHBYdnEHaAeJYq0CcsZpbqP6og
SEDzE796xjV/pQhECZDy5qdJ8Mv/w1wZGaEhMeCo0d8I2+oxnC4P5joMWght2DYHtNnD5xvQoaEj
ae9mc+c58KGAjiGFsw7QKthmkFl6zpRhl4pbrDqDXSKyHEVmjcggYZxNCUEsEEVEPhNyZVFCVNid
VsT35HyIxCR1BY8VA7vOm1feHNJkg50wTF93mpBH1MPIAcofIo6IaKUOS3ABFXJwNUdaYbBNf/RJ
79g4N6NaIrHd+8wk/TMvm3XS0P7k2+KzcZyVYy5xCk6lZVuuE8Lc9a1c7Yz0qy+zdc43NqqSgREw
nDHRoylYe47ICw87lYHJVG1QYKHeEiLDPJsI43dqCBxfpFHC7A9MCKmwJwBYcPpgtL9wUSkouYNg
uZRMTz9/pbiyqX7Ke3jTIcNU53/6jeYibifp5tysm/PKnslTuQ237tbc1KNxHvYkHlFKfUBvcJXl
fAO9KMZYW/bBmIqGO5W+inEB1R2VnkpcHIQgW/RSXNQQ0vofgQUWLOxXIDaGCa4+YhLTg7UgIoPm
y9hhTNLq+H9nTEVHAX32i23423t038iuvq2T96Ue5IMSDzMV52Nz3H1nX6Iyqr8MygwKjb96qKTA
wExLvCB94+ibBmDtZuNH9lmm9qKOlqq8qEAkBdYG74QfBfelUI/o7qDAZlDa96JKERVKtQ+Xzghe
+4+gnFivhJ0PZtQtuAZX1zkX8Rmpq5QffWdfOlu9RNUKIvCU1B9PtF8GCqfNer2OsSGPZnE/YyIC
p60npIDM3OyCMck6x1Xic/AYDAX8kmjPEtwNi0VCeGafwRu9AS9I+VaH3YPXVb63pC3YblG8Kucp
d49IuzhKhEgViynGWD10kWaDoMRo5nArK3yK9SVC3sCb+bxMl+r7U+4M/ct3lwxswIrtcOEgLACt
HCGRVCaNjdnwSgMVs9dlPUxaaBsYoMvgPlSC1PY0LXQs3Nj2L/ss0BBtCd0Idz5NCAcWewHMbcpl
5E3bZHSrJs6eI37v02aEhwxz3GInWhAnfLbOrRi+HPskU2wKn9IRHTczFzYfEE246QBS7Dw8NIyF
xwzFCe7uFDIqvW0LXcfdQsSBYY73ylBumaTyKIaFWdWIFlHmFOXY5NfgI0vhl4HeyAHW13ugXbiv
iUkLN+fqhBs3WFrWkkmVl61L2rhOgFUf5CyBnYutGNsHJtqTPIQYOg1gfmDsFmFpt/atqQmloF6o
VIj5nAIlRElSz8KOtv1k7nqUkt3GbwBO8CyaGe4i05aJMoV3GgByAWUU8yacO8iOhwkInwEFIJq6
jA2pSIjnQ0vPXH1Rr/nF7+G8WFvLml/wQtk02nG26OcFvD6KoBVYeDeT5+kLDv9CF3GkMx2LMSp+
hsSI65bOIn+lL32rcsQe3Sc88Gzdz6VNOSOjHPOxkYdlDd9SW34W0uazUDE5QCoIlon6cspnLtxf
9+lsYKsu4hsOLOlLIkDzgxZ4ztcAwAFIvUBJ8NudK0ueVPlyf7NFscbR8T9nkS0+eAEvjSWfwkcF
RZYcW8i9aKQ2HleMBM8KbHX+WaPaXfLa0B/n/Fu2zhYELi9c1scMUzZsL0fF2uG1Z/yOOQnyBWQU
E2Xp/io8eWOZrXku2aKcWZsoJFVTWkCRbVewJNuVgSh/Eb3DjYSZvbs1aXuHm7uNrtlbZOhVt+ol
rYNv4wdW+mE4e/9ZF2SnFSZR9xxRTT4abkDHMr4w5+RZP/27h6W0BnI0Ul78LaP5f+w7CljG2PAt
s55lPXZ/xdUAo4fGwHJC6YX+sR2xC9GNpA/tt/7RGVIjHaTvJ1UJqY47wsL16DGBOpeP9Pg5F+f8
mJzN/6Jz+sUXIqyV7qhv1f/ybqSuyy/+gLE6+xo7/7o5drtw0ZysX0B5IMRR+QzYcLf6t7oA4zXX
zc5fWL/6ZmV+s1npKHdYy9ooW1tQc0fYEQNm/Se+lfhve1aepTlCtXwozmCHgxKGc/sUfcsn+dHB
NWX7p+whKJ4WHtMUhI9Mze9cXi5pddd+vAp9AoRnzuxRgulWwhZJSTLJ8FxDVgT826NyxgVhxOWs
5VXGSDueVJg1IvnCvl+ef1bY+POgveFTDHNq41sGcayeOvKMW/FTzwyAOTjdTG3BAa2pas1sEl0F
c4rbFcXgNDbGTTrLu5ldzPoc8A6pP2ZcEzFgUyZs1BGwNGidNy3RsViCcID7GxNcJtjM5KiBAAGY
7HIQ0tYJnQoGi90EEAEXRuEpa2MHOWEOQDPI9JdxNiwNk9qOHAtMiHoRTlDS3MBsgDlqTtRmkowK
crdRyb+McupyIZlwKBOeHOWhRdp0OK7oXVgRMJaganZzi1htiJlsSIiCa0q5SZPNwAQDTOWyWQs9
nrtBmbG49GxiNUsHRhwUIXuU/voQbpC1cTxDgS/mDLa4CA1cUH9GlgHfzzVWn5w9bqyQG8gNG28l
gxnwJCI+KIUAM2OXYoww8Ds39cAbgtfalEuqskMwJE7HPLsG/ZwDmrbwLwxR46W1rzakSxXP9hoB
kdiregcKc9XI7IQegbuLMSt22sSAQyNKVhHbQyzGVMNuBoUwkY/BQhjUu/MS4MddVctoIaLGi1WN
AY0zK45Eva4Jj1yWWNaPuhe0fFUIWkm2vnmn7BkeqqX0+lyNm/GqSbWAuc559bJe0J4vDr+ik3Wz
ODYukQiwJx70mFyZ/Upn7mdeAYNaujPvmV2Lt/0IrnjosdbhsOCVy2DH2siP9Mb/uk/3afxYP+Yu
+s+4KEvlzEw4Ijgye6tHeT7sMWh/iDQJtmPtzM4AHYckg7foEnGN54Vlpw7AtOYZZ7vkJF5odip2
9dO5tddqI9KHYaM+wajSv6INN7aTl4zCH3JJfuAAnwROV5wm8jW9wNWnjeTQC5mK/k2avRPvCeRg
VqTxYtNirv1vv0LXC79CUIOo63Hnt6gjyBBhVA1zGEpXI4bU/5pT/yC/04t2iy/JU7Qz6DrgzALA
JEyrY8F1wKoXuHLCczXnSHn5DP7I0+BbwNmA487dAFGFgTd3FTcZD4WYix6huxBV1X/UEbecQdfg
y8F5uBAQm7kLxR92jOEhq9kMdhid0wzQqj15C6pDs7d/h8uw9NYyLSk2Zs8OBrv79nlLxBsjwJpA
6JhEA0mDAgYn8E35mf7Qvf5Q0MJGaZ8QOphKlXg7jHCbQZbK480YjJ6OW9ptGfiIn/4PgvIPPD9u
du8kv/NLeWmW0i1Y9Ndk551g9tvvz0m52FeqcFBZ+OWUTc/mx702PzoEEAHm8pRUU4gsmGzHGN2j
Ria0A9M8nN2wCUVfRKCQOmJz4dmxv/TdRMWpTdTzSEkRhrFf/MIHwT+IZgsOi7Lx79lO1GC77Dq8
BPDAIhxeHEUez+grvxln8+g9i6t24zV53FnaLEHAzd241ghQjP8g7GL72UbkWxRXyBEHc1wfmTds
P1/A2wtyBNeIt7iPRXAuzcJMVHiI9nFmIpZBBJr+gsw/slV2LKG+tVTkBfQ3/95f3Xm26zbtFTHJ
sIF6CEkbAdUStHRnkqsqUllFKCdC5qOy17fcJXP90bzUYws7HWOEJWJ9Yn9b2n/5+gF3je+Q/7CG
0jYfcr13+UV6oecGv2J182DVsYqcs3PGDKC5RdfPm/3BEAETrO/uxW/IJRgoC2rQzfpHkMP6jpAN
SH0omGEPvbgHGIxC5HCP2ZOBDm0Sd5J3YlWnl/oqvZqNuElFXZsfMLMaffAr0q9E1lyTk0Aq0h/y
bcI7/2EKC3SIUw3wBSsNKB/NczL+XOU3VUPI2XL1hYA+eEpnoIibxrtbX5WbckuePUIN69zRlmln
ZB6DqDb8Q/T0ntHb/dIuwXdz7w5s2iv60xV0JSy8pHM1cb+6vXykrrk55+wdXOtVf0zW1HWUUdam
22sX/dHtu317DL6Db+vi/GiHbE17evQ3GcVUvTbx06WgknfpTd0q55raaj1o0+FgT5WD/+Vvi2/p
op6Gu8onRhRM6q4KR8F/7rM7yCf+yI859KfgWzkMh+Q7+dZ3UAMu/Gjqoq/oLZqTBzapZ7g3XBEW
7N8my5rlOpElw35JXg3CF+J7JGhp/ghZA+zB/AUXkmXdckO+KLzYwfgjGyvbMyc6khnoMVlJYcsM
lyKFFAi+T3sU+zY0YihKVKypaPtstG+pQE0hOFBc8BOomt3fD6dwPOEU9ikOAPffKCfbnNNgDO0M
HiUos9qDSAjGGXwiOEToz6h9QJL51rxPxAwwq4Q8CKj3ZlNlVWVcTlaWd2IrZjvnHHIE+Mcm/Oas
4QBjzZnziNNGfuN78bkWT42DyzxGNJ4NjXkn2EkZOJXySq4GGF18UW7sixkAzV4sUGM2LAtuWPlX
/s1Rc3XknAxLxAFPHxQWTDE5fZ5EsDyDnc5WkLzTm4Sex5zwsnlfeIuo3QsMP8j1GInbT9nzhvI+
u1/6w/6yv8pbfrPOxr66cZ493Ed+M7felY1lq+yVvXfVBd1AMvVoL9mvSG5W+rbQhk1XaKvWig9u
zPmD1Woix99ZHNyMtv3SQU3g94w9BprgdTZAgoNIr4U432o0AyaIp4kOLQViHcJtlBlH72S1jIJU
bef5A9EnxoouPo7JUMzNb62lGQqTuQmh21W8SdMZE8KBipS1yy9pQMPCJvzGYYoyDwZWlqC2m7Xh
kibdKBeKPZeqedsKniyVPDDPp59CALIQYfRTvkoQLI2ZAwiEujVcysqqHpb007WyIqnLU+YqcXHO
VkKNwShCn0E9C9I13AMLDz57J/UHBK+xu+IvIbGXU2pcFIywrKp05joQKacW1uDVPCXvtpxF/TT5
bAhmcpO1RHBcD/t4DjBIRUngEDcK1Et92vdTQdqO+ZELk3zfYQkshSyzhmtAgJI9/yjznLxydcK7
DRgau7hazqGBWe6KfzVZJPDHYDImU6dctuYa6HLovhOgDiaYrPXs0AGd5ldZOQ7IcoHC1FURLSDG
DfYyaJ+f4lrjkai4EDlxqMcJoEGzpr0TJAq2T9IW1q4BfVZ2D8EBffzMi3ynK3Oqa55pIR0yYNmM
hCE7Zby+KgE9nDlsa2YD2JeZPGms5OVFIS88EzRl/WjkXa3hFLbsYJg4SNCXtrYCe46jU69CG5i6
1OR4FJljXZ25uXh84nlqzQvOLo3mA0B9UpBQRRCuM0aui2UbbjcMFqQSDtAU9JPKgDENukCjmhJ6
0/hz2Z6k2gQAyzM4eOG9E1wGTQgWJpa9MpllRCvMXQyZcGEmcozOs4Obw0aFWpiIkDkMLb4StNVA
XgThnuPFF6RO5qWdPXLwEGHRYzZBycwsTF+0ulCB7wFyBaMgnsOfh7MKIMOkDvBU+pMXdcGMmEDc
OvlsZGX+i8mxT6dAjiE2ZmAYCDp/Qd8gvKoIQ5mV4gyFmWc7RSDsGdBKpkkrxPJ8l7ZFQb8QhE4G
UA8saQpRqyj62P5jvFKTMK/6N7JSwAriGVRPiPdwme03NRh2qijlGAd24L4Z0YWolYUAmQl6QtJ8
PSERRuUnFgwuoOXOKglTJGTOq0ybIQyAQ4+2UhXOevuGuToBImQ1S+uKDSfZltkyxeMrX/GteIbw
rXlfFFtUQvC0JWSo9TTTMJ+ewzZM0xlaTDguOAljwMfMqH1gBlaoS8uFQkKTwE+ecxkSLMGYyDJ5
oNcijC8E1gJkxRagnubBhFEdrFzzCk6WwVX/03wCfoF/AlhBXWIIUXdijhc5XLnJ52+y51RTZKV8
HcICSjZgshLNhDqxB6GB7kBTdXSvY3i/lHfUnWDn8R0AHriWT2dMjPUXn8WDKSPFp0hb+ht2UEUw
JuFzRDX7GfFcwczcN58FZEadi4wNQI7fMRGDJMAP5i+ZWs7Qyz1ZFpAL/Fv7hVAJfkNurWR1hnGZ
j9ky7B9/pTFFL8CaZ+jlAQe5TEykged4b8HTIrppcD59zPsjwySH9/QT//Dc6idlMqVrdmWYjtKW
Z0+NzU8GGeQB65xnRwnLJg9tQSQNUvIGEz6NChgcmMXK6IERuMuF+GLY+Gi/mE4wZya0bGdfZRAR
fGsoQ57xXUekSU0t/zKPZrQBFV3MGP4rz5/H56h+2VfmtLxBvDVKMlYZ3pKYBoVa/L+4Hyi4AS7N
a/+ojz4hZOKOqVGJjhlpg3KynHrUqfkEAjIUd36H/U0VL9gM8BjUcQsr3kDFAEw/gYcH2M7fg7cj
HUAJwJewKXCj8fRRqviqEAqHqliofC2yA7EfKChL9V8aEcBiqnmWSciAiafNX3HFBDVOVI0IW2hF
WDi80Swx3i3WjnotdaBGRsniKvPexz8fcbYDXNRjGiOmNfRGBMGBDFNg4jLNnUltxBWhMcbHgUaC
ruMPbhUz9viH5QWYwRiHknSGT9bffJsbnuXIdUEOi/OXSlbIyAM1tIREwvxttwh/Ue6IG51QbYPh
9pJIrzhbeiwi3JKsFRPiD+AgaR49FgiEy6wG0GQfO48VM2PJmcEFxveoaCDYThj6DDhlMSb4olPC
6M42JswKsAlhlAm3T46XDXHNvGyVqeGCqWYsT3h84l0W7/Rontqrpp2hwsZJoH0w6lQQaH0mTbNy
zVmHzJJyG5lP/BXK36o5Y3UyvVBx7UzWInKTTaNZZeqS/S6hG3BnWJ643YKHD+nLmRqkyidr6KN8
ew9ZTDlVf8HD+3bqtkunWlv41kACrcSCDLHiBJDEKAgDeg4GbJWRKgvNu/idiw8cd2bXh7ITvj6E
RkNo+ufpKrHWptiWYB+Ym1vetFRfFP6qBejNZ3GzK7FKYHesEXNMi/yUOBscrnkO/ESWrYnlczQx
MFsjboojB744xxOUxWBCcBf3V1aiBZ+0f80nS8pk/4FTnU50rD3/7lbeFTYX7hE8Fzftw8knXAbm
JdwhaD7qdpoaS6wT7XaBQQw0/T4inmY5WKvQWMZnWFSdvoBBXZZz31gykkIJxS1sR+uU9AggAXg5
xVSwrxAptH+CEjQyGFHjzFFz5kEjwKDRntaM8vjifCJer79SIFklR2zOU9w1ml2OqXd31PMNT0aP
Drgtcrxjm/+P4mt2FwLseG442HWsQMQrKmJRofZBMoZfK+8Vqn7ubyJmQ3fGsS39x1iDFc6bxyLv
nWnrCCZDrk39YlGWK0a9lTZllsY7F9fTOmZoLN5Xzo2GXEVcpXGv8XZ4GxZkctHCAPQiWDFmWLwH
8j7Xrxi9R+ZMcXBqXKC3MfOdIx/yfM/fM3LB+QaFT8mhFIz8u34tfxiGsE8TCov/iCKMBWYl/jWY
rv0xqmzyA+RJefbiNZN89hkoOq0xCclQx8iHC8M5iz7fnCc426Fnt8Hoxpy8vP2WIXzWywjW/Dn1
NnBY0QuyKIthbuMLXDCLmCfDnOXLnLiUJ+yEnK3h69/J5MMoZbdiDMQOJ084vckK4F7FIShqOPig
sYhFzYkRMEzTpnymSu2SPbiOTjMzcEqDamSKiGIPF59v5Cs+9pPoVFAWIR+BFAcvXseiAQEpDF50
rxToY25/vZpx+0sw3TNkC1vsMMMXG4MYAXdjHIUwx6yybdTjeMv9O6f40jUgXICTkYPPErGSjCPF
GmD9EWTVSNgBz9mOTIxCjT3zeAwwZJvyhMC7LXUHpubYCzCfdklRwn8K33LWJIAlFoc0J+64+UYA
oxQioqLGTAyVfiO4pcEvPlgIbu/df+j/eE1mv1LbraeteZ8pqKDmcf9DJnfJ0WKbsOastYSDg1WI
hCyG7imWJjYy9EDZg80kIddGBJAyQ2evbTJxW8HQYhvgHzm0iC6g/oSEjnWK+sUiheTPNkl9w2Hf
/FBusmVjX5wi51BGjNsovlhAlKTc0dwdfBdUEHU9QU6EUJ3wDF4V5Kkq3rYZFRmn4tJ1F6lNdPS8
TBeYzof9ycWqpJ6xz9i/4Z1jmeOEUgVgB7iyBugT8CNgDAdWwm0HN3YCJMZNIaNJoXPG7wydZoD8
b1SzD1Hb0LO/MRBBOSS9mCOa7/Zqrzw4ixxd6SWFTEPA3rUFOmfZ007XgLP+WH+Aqx7zV/BW9vSv
A7FR1I9b742PFY0pvXd8C974w9Di5i/chulRm9vwquFHBEKdY+3dhyWQWvcBRgSKYB67mwRIhnCS
T3vLq3QjPoMUDr4DzmqnifvESO6nP2HAIp9U1hyjMFpleOM6P1IHDZbWueipE8ice/4LnAGfH4YF
pEh+Bu0zrwAkI7iCtfI6xDMBCIILRLuE+gXIAl0fzT+YEB53L4BY/h38QD3a2Dc0vA5/6W+Ms/v1
F8rL8A47h/QV+IxOwC3E7CUFnR0nLgLMsX5yNgx3Wrgm/yXrbEru5somCuVMqy9mXSpmZ2KyxWAq
+1Z31oWZjSfDjcZyaMzA02WX44ULOCP4r2T4BjbwAFSBK6mMTIAiFKAIQq3mu8uIlr47bAKh9KBj
zRLKcEgwc4m1l2/jzwoMhoBg2lumGowg+QaoRbk8NSIqb+poRINMUhxZScXC2yYnIAWel4hZ/vcM
iObCsofZYcDNAMaEU5BG0YIXmXgEdBgf5hWwJ0d5hbC92mXOPQR1jiOaUbQImpDss12SDOFP5UDw
jNitLAZ8UK8yjz2VQFJqfCtaVuw5GVFanIY9vmzvFkV7MYibFhsJCjkycDjXQLsZeSWIxruabatm
4Ur6pE6HRaVBUSOAnS/Tg2gZp9Fh8M5vrdgwQp4w+ZrE02SWzKJZPhcf9KX8cqcIZvkArhhhWTWi
Opr+P6NVcFox6GA2os0E1ScujzprAv4c3PFO/5EY85Rw6SScspE6yLg7tLQTOOkQmeJyt5eUKdqk
IjTUbtAM5t8dvv7hzjtrFKif7mfQdxbqQOmmtHzmHLFvUwHKidhVpnglmttoZbscMRirVjgNMA/K
oCOoP72ZI2c+a8Z/5SuBw0PGdBAtVPQuajW1c6Q5TNocG6MczMyNR+6UI1ldhtpPeEEfWGnYoYI+
KQd5WrlfUsRsju4qrP9qwgGYTNsknL1+ejcq1hzseWdbmYvP59UzJvYV9lVp6+KbHyBb8wy2bkx/
gm0Vnlpnp6p8q3RTugvMkbSDzSAy6/N1mB/jDpOESSevayxMcSO5tunb7777/Ceo/hOTPPtGVQ+9
hfDjJCbA/YMVE45Fak8qvMg0xV1XOWqM6nTjZqa/Wf3VsRpVXNc+PeZL1DQHuE7uKo6/pPgRK98F
3OiQvc4u3w3ugTblOZ0kRutsnsgNkJ/nLYi0/tPWp446XIMSkio4pcMDIl0mFz1fDJuFbbKz4cip
wAsqdn4yjDGaCFAaNyREnV0+heUBAZ2QQdLZ9EcAtalniJjEBC2HU5U7gBClBipBTnsi1FsN+cOV
tmj9fi4HTGAAKFXpZNbsBIy5JAUPi3onR6+BFkO3rjFQXSmpk6UDRNJk3wbuBJn000pQWNs7lauG
029wlppbgNdWpErQxNg46E1kD+9ZRuZo8SSTVgOmt0E4nYJ2FLDT3KfEjcvfMl5Xno8gk9eSoJGq
vxp86C+GhCWkmq/A0Xz5rce/CEIdrFhrm4mOhrkY08gIOZCd/5T6L5aIMAKxBwm3A15+LcoLNNzV
y5HBhjysiICqg7UfEqDyMaYt8jJrgG+OM10KXKVSWZNfqY0NdGwxuRHtToE/73zpYH0AqgjKKIvl
AdvCYu4yGlLCB+FWcI80RxxqC9lKUURBlTUWH/PQtxdP+tXSRfTb6rtW0h8OeZyuI2F3ODHxeSry
h3irHR+ExbA4OVHsMpfGwdRqf6JA44rR8jGH96HE2uxjn/YSxggH4H9XqMjoYklZwjTegv/ZgbOJ
eMi1zN/nLU58hGsheELjlaB98845xDpzF9cLJTyZPuucwz8L36U4iqKHBMrMPDBRIUhRlmleNrVy
+z+tAJKAqVTjCqsO0LdxHWx95+h2Iv+vGttJO+9zaWUipleJLO3gMWqI+QXrUbHhDMX4lQaY56Ot
T6lI00ZfV77F+/0giPRMhOuI3EcQA2pELlik11OfKBktfAxcODnCY1js+9h0+7hfdfG9AZ0LSgvR
C/E5jgW6yZ1iXsp2RVDZLOQdDdSJD/26oV125U3t3tviW7MONSZ5/JXx2Tv5Q6u2Blr6iMVjYJnd
p8myMcxVUTH/CyHvM5pReHVq/O1kwiht2RZnqaDE/uwNnG7rHv4DeHX1iacRpZPzcYACzbGZkpJe
URlZ15yII4YBuQsn8NOOMgY2+Zz+5TOsdO+7rTea/B3g6KNB08X8mUqpEFE1JvOwsmcbiDHYe/fx
ssf1AnyERt1FVythfIDMRnt70TvRV4l3rHj6FdtzpQCrAK24FGqq15IqzsxI+TYofJsE9IHaKQte
JmtKpS6PoJHa9zjidjFg8xsZ1qXe4cMEqp1VZYngl2EX+3AufTnmu2T+KQfXHom5pi61HkviK1m+
Ba+4QRSWOZQK2jOF4umnR83f5EwVqTUMlW6suWONGgazrEf9O0vLVQ2zGi/KuF+Dm9F5457ZSdpX
U5YEWp/N5mjX+soyRK0eDBfv8xjMh2M+UvmVcijrO18l416eE1GF45iCbkkEVAaOtCTMTv+YF73m
qTMIFBFVPt5DdZ09ew2tf3TA8T9nAwxV8DZ1FshszTzNYFilFDufYBE1uN/vyQLwyof52eNgRH6a
BUlX39X1XjK3YbkyFcDoie0ttQX8Uy3Y62LDxJ1FSm6DAfF5DYnOGe7RUGEBQbx3udTlWZcJ6VxH
wDpNQtxfqc0HqhAbnEovv0jc0rRn3G9sk6bS0hdGQrsjnyJUamVzsOpDAUVAzCf9VYEnJU6dFhSE
z8MJSUoPCVOfU5gn8rjJ+qkXH1RvVRr7bhA/M+d3HIiAe5t0gooxNT1aS7TlNZFqg4C5wUoV6ahU
MD2/qszYaB3+/1Ey1/3PslbmfWevJZMXgz2KjIEtotaFRiUVnxEJN8aj9TFUCO6uPlGldG7p4Km5
svUyZTqUy8AJMRJQ9imVeLxm+9E9FjcQWjppkplfr2Tqy47dti1+7SCiqFrBHQzYPtY50998V3Jo
6P5Wzq74kXfsR2yV4Rin5u4jAdmhdpcCDCpY94hcMfQcekSOOWSCeE/jDjO97qYu4wBj1zmXtoW9
1fIunlMX/wN7UiazQT7oOqNrh0baQiq7FtLakJ2zk8hN0ZaSilR8U7HrpkxYIUYGF60Mdh8b5Rt2
X/0mjS8asARGuchUY/lqgLW1lJ/gVKBRencPwlUmY7lmLP1mF6k3IlRZgvj6LxNysmVhmN7MYvvy
SU65efzgjNa9JJDiHG2NU66Vk688uw5iT4r55GJo3gloIYB9VHzp3cUleoLb0xGG+s07bn65y0mr
VptLU5yJLEvYsTQqcR/itVC2cuZ/kJkK6RVaacmmqMtuQJ5YoMJR5z7Qenf5QSXdy7wHFhp9bBUC
YFjwAm8/VGTLdQijiUDhyuoo+elC8Rtqi6fns/GpAJWrggsm5WOp3A7OMkw2erwrGdeZSyd+uype
ObBnKqgSxEfbFU5LM8Paacy/YYV5Fqg2YIG1DNWFoWJIvLbNTSPCXL2Vc7KpI4v01AeHwsSIGZuy
/qSRaMjzY/RicTLQtuFh3CGWS+9a/SyLl5//+PiI4NTQFK8WgQ6u+sUEKzH83XEq5Fb2h1OJPRmV
oUbO40WOT6k8L3OyXi5R+x1Wz3pW6C/7g8ckusj6pmZ3k1FeuSxh3GEEi3OHYV6s9FqR0SqIAwWR
oLu4OMtisgzpI8HxXCV7qFmQQMTgdWpPpKk0BWqceVMCp+bkF/59JLgum2PB6acM+ONxcx2XWDDh
YtRhp6BNEpMuQOSCtF8JagkF6Ur3LcQr85O91O/GST5oO3OjbWvlnGinAOoxlVO6M/2d9VXf9R/z
R8GJCjYi3H/GdDAwhfkL5Gih6+r/j6bzWm4cSaLoFyECAGFf6S1Ab/TCoEQJnvD26/dUT2x07+xM
NyWRQKEq8+Y1FB0JG2eGGJ38uo/16IOfgsVfcuHbsILlBmJF+yg0997W21r8UvcYch3JwSJeS/C0
lRv5U7C6W6FdcwXPq3XyYwovJDvjxnuFWMWvml/ttb8W52yP7QfCKIjITJkYwzH/wxIUbRDjTYRR
/0bplCdM00OcUtjeIaKL8YpgzwBlMwlBnlWg2ELF9UNU4T+AP43GAmNFBUwf/FknH/wTy4NQy5lo
65IvLvo6+EIf8kQviAAB+PFfYh2EdpAYMBuQJDoBZkDAxjQn4B6cNdCvGCr8o0AznQG3QDfI7sM8
HnMPuCdQq+je6eipVrj5n5+hOVXKNdHvsff6mN89BCoTHKThfzJgqcU8ADcbYA5iEvRYEKWwMoEC
DbQv0BNEq4EwquBk56zA1wh3I6YBALkgt2C8jPoEaGiNGUT0sO6BwLE8lCZ1M8MnG6O6iqP3H9DK
iBGvGMBCkkgZuwHfkWkFZI4pK5uqkcAvJAMVExvhPwOYZOPmbiMX4brAXfz3rUHTVnMQKABVJpJg
WgDOQH+ojwBGB+BRe4IqydS2lefUOdi1G8MFV/aqusY6WikZsDgGxz/C9PrI7GgYTszuItMJsxVI
rw7c5Vc3f0Am2b8auiEZzpON3ggY9fiJtgz7lefaCFZSiAldgCeLfh+KJS4t6IvQKzD/AGhiYsIW
rBMVxemLtSXt1it8+2/KGfuH5dv/jcB5vNfzq7rr4g/sHwz4kb/yMrBY44o0iqGSWCdC6loSJJf+
njGcG3tkuiozrQE2mw3kvuLMX88xJ6zDBd1cOidDAFG9ooMwwpMGnRKQAZs1M2EPqjCIC7eQVfNv
JNPQr/8b3GAGhPsso27EDvBLcbnS+zmqFD4wyUHlC7vnD1k8G6Y6X8OUg4HvwloQE6KA2k4gaDbE
vX8rZlas5Jm3JPacFBI2CwhW0QyWF1sMGSWLdOHPIRLM0PBNjX+/8ikySWVigac8Jx6+pDT/PFDT
UJrE5ClJk0pi7VHCHjLqw0J4w1JE41LCYyB6yLeFqfl/sp/snPKQ18jBRwi/C7dAsp0c/hN8p0i1
peOcajDzH/lwZ0nGqNLUWcWxC0DL9JfpDwkK+kkg0TBNf3EN/Y7nkBvmxYmsuINwXM0E8pi9xbyK
ZhXboX+MKgs+EOcr89B/nCBgveRPMpbodlr6NnhkZKgBoUANnqnsr0ItJYinQi0VzxHGzf1/v+C8
si9bU2yf/v3Kp3htCF890FZmo2Lilc/O5/N/GwtGSHAa0n++p9ajG1PNoZt/is01vLUP9ZzeOZuy
au+NsJKkLtwWEL18slbi9Cdnb8/paz701KFRk8WCiDqnbsAMugYc9Nh9Udi0Ep/PEEe4XO0sa+f7
9E2A38CplHrYdU5lbaqThoj8DMm5iFbcufOdu+PIEaJWIbtWxcyU055RJ/s7Fqns9bxrXd+N9F3b
7Fie8ePzUM7dSUjdsEP9Bpn5l1ZGH0lpzW8hrlcfnxtfh8Mip4bJ0U/TRtnPp/0Wn9a8UAn+EJ8d
fC7V54oJwTA8er7z0qrORJtXhog5J+y8SGcWc7xupk8YSPMLQ8SpMoF5M4FZPOn4RdU0xpVkQvkz
wXeMXxnOkVqL8gEop4IgXC04eUfsA1CohgRYxAJ0DTbpZztouyxwsfUZkTjBs53Vv3LIrou3in5I
wUEzlFL+Xlfd2He1k/0lfak/6o/xM/wpf95b/4vewaP5gHsv4s8i8BZKMffieYpwJJmlWLOSHtAj
lFk2n5Xywcti1WirquUH8b+Yk4fjF/FScTMeza3hcBaipRHHTY+pcIWSnrBDunyiqnH+YNCV7GQV
n/mJ0fBAcNTITmncNRIZ9H2ebnPGVLYOu08aj4p02ZrEIFJoV3htMMpSDmFyGvDCFtkrn21cnsD4
y3DHhIK8C/v5YN6gZyvOB9+DW6f8jLo/pi/P8BqyBQEx+PWJVTZ4X7rxyupbZJxTtJpVR6rWk7bf
u/bPu87M04p/TFHxK+8a4dEQOLaPGGZlKpssWHhASN6B6ZlSnspfv/sNEMiiVYj6l9xHSy//ZV+f
2JQpdnC3JJTNpjctmmJrR92cPiASSWFfUfWNIwGjtGr0WyCdyJFRhOqtrFKGGDzf8PlL4O4MUkZh
gXbjlsbZj2TYJOE0/CIn2UIa0YbPWTCYnOTmnN5YKg6VvrQk1uA0/QrivWwibdbgb452iuxoHTgV
LZpm4WE0WkMWaod10LhldS30t8pQL+ORUUDHU6z0JJCPzqZZZeV/PB4o0I22fuudYwELdoAYpokH
ZLHJi5NpU2KpbtbPdf1dgSNSAPl/7bH9Uv1Vy2ltyViwaX+Vuu+bo1H9RPqZWGveclBeB2+fGbMI
g4VY+8YD4tPCsIYWhpinggvdsTvhDkaD7ldntTexN719cIxI4JiO7iiYOv3teQdZWY2g0hAy8Vun
2z6kEJnDiZGIXLhYfPACZDHvv0YGe2l0/KBPCJ544ps8fp9bEwEeZn9BxyjGfI+kR4EoBNa/t356
c6TFWbt4NtvW3DTmdwz18uNjO87UuPaXZJBTUD41x1ZXATaX9lLvlw3oQwu7kna8SoDKy/pRaliZ
hSbIDxaV2cLs6NRAcRYamYwb5pOAlTz0VTMP0hdYmsZORbPzQA0oyexgNX7zlKVheI7ts81y1oDp
VROJ7XAtGoITIDDBPouECKVxzqlyj4LfGCXuryodDFhO5cbg/LJwcC4uYXw02LpGFmMBoUpudJd8
B3JIvgAHA3WVkPTt77Hoq4eZ6fGFq3OBLot2OTkP+hbmkQUJckUUGjYKfEu6O5v4Rwp9+EyQVObp
ndwYWdm02cvKGe4kZ2JY2r9KP6Lx76U9Ql6Ib94qVTfQs/Rv8gpDeat1RIF9sYIzOILdgSzuT/u2
qM5T70cPbj5dz7Ne5SalRY/T6TbyVvrowmCvCuHJKvdS6qCXXTquk8JrNcoQoKTMAvJAe5weW29F
TUKaYLcq253tfwM3qeFCk5aBGA4yNhFkwEXc/T2NW6XseY96Tf6FA3FC1db4vQYZCMiLRAzbWsry
2jQug38JiOSFYNFluBPQen+QmnxiBNtldTaxjmrw7e3Xtu7I/VYL3DVIt/TupbOsuf3ILUi8jx1r
tOqkRV+QWc4EtAWShCIyipySaA3kXijsdTdhPzWOdUKTRfFEDZQ+MBxNKfat+QCIEO/yFsLk+mNz
7AKYYRIaziyESGWzj5J7crOqvzK9odeZfzBGad0eESMlpYTh459E79uvi3VezCRr1gksd5ulj6w+
GzXCHPnPZxjB2mIDsLh+Be57qwynHQvSgzvUa9O+dIab42b4WXRPVzHpD4BPZoq21fTzyNz5UMmh
7iXER+ZgJ+foc2LKYXz2dr/HKCHiCZV4sKiDQ8IwGVUn17p8gaRo2TVgiGoDRWiq21kS/nL2uCmx
oB85H+jmvFM5hLxkPrT2My8tUsLlbYo7lQ0hayBQA6MIriqaK0M9Y3qeykvF+66Dg9zCx+DIweX+
FDEWwwO5PYbsD6mPiSk+4x7Wq0p9AuaA+xDK+4qzLFpiSxDrL9yR+naC9dKH0ZjHbdaJALQM5pvg
0p87SBrCPRLkBVYHg07lKShHDsQLXqoZ+4LTk2zOOHSxBUvDHVAibYoHUajEEXnew0f7aK5U7RX7
XAcM/DqCrDFz2KbWPelM7JZfgXX32uPn86XDSBn+0nrrqXdoJt6sMXYdRSkhEw06LODz9CdCqqVK
PLLE30b6ndGl2d28lLIphzuJCyb4l55hjIjDVsOXRIy4LIt56VBjlcKkXXo1ylaQWNVDnO9UujpV
u8OI1EjGC/FkxlA+zokAx5K//q6siy6aSE4OccDqSGGs8q1Di7GYp5n3KPkGDgUILmmSlWxm+CfD
J/piHXBUmAOMFXRrDxUsRONwk57nsNlj3ZX3eIld5RyTz2c+1QtA4BpBJIhaCp29azBJpEgfTbUB
JCHfIoruSuigNM0SQiRskm0ejQS8IuBDqNs4wwF59xk5LPdnvPP6GU4kKp7Sozd9lsoE3QsRO0Sn
FOvwZFaZLxMpn1fGc1qdQj1Z1SssZ1G6DsNN/NnW8ZogMP9XRVXatH8RL2r6rcx/DcEjlfiwYbef
21oFvq0vP88OE9l2ypbowcuuv/wcUi4GydJWD6Ho0F2b+IWUDe6H0MADOnaJlDopQJCFYjERDqXB
T2VinbJNikX2m2qoVCX7qGOlrX2QMucBNJkvZtPcrGWek9Sr3jz/UUm/n4akkW0YPBEUXluDwl7/
rkplfEWOPWKcrYApe6tKvYYmQQfgL5925Qlyld1PTDx/8jnOJ562hh8ZI+uIVJ085amX0bV3FzO8
RD0uznjbqy1YhrlRa9rc8hAz/8e6QxiaVvMWl1j4i2jWM8fAtlJ/f+U+a1zZ087rN54czyP2kWzm
SZW7vr5tCktIq2JGkdSMcYiZMhWICmEhZ6QtFlzwwvckNmhLAHsC7/7JGYkhX8RLToWpNFDWqFCg
GsZtHboLmc6k9fHucMvs16NniI4JjYCOhU6KLeW+Nrkf+hbGVLsI79h6B/5bgRZC5V2DiMivpAZD
Bpjsjhz4T04ppXKSZhWNnB4FtUTJmt8imrRGfSXDXU0cBVe8AZL9nwTqaD8PLbgy4p3In+XWPqTX
gHNpRIuu/W1bUj6pBQUp4WCNHs9EmzTxV+odcnWNyUgXc413erlLWP7ioZ5bDWtigByk4ejBvW7T
PVLMNj5V5N15o4dGfCYNj7kq4CcxD9OLw3Nh45EbR9tutIUWkmR70rGVGm9GvFQnZOUWigMKEw4b
+HjaQ0ATmgZcy+i3ZbsbtjF1qskwrdcfyBfaxJEY0vr6n1FiLCgAqvaJbjYbJ/3OKlIG9vpEha6p
qMcK5Ax5PJQapO12f0rrgNk5ZM58V8iQjGiyqGVCf5tgWfkB/QrhiXIWQIGHeFO+7CpYP+MfDR5I
ZhhuVBSr1MMQXD4TLCZbQH3tNa5BcXx6XpQPlQ3RNWKkWLDZs1SH6q9DHCWR75TYU19GMgJl9oPn
D+xmCV5JECxZ4lJ2ro+UCzJ+gUkLUIgNblvPVGB+nPxVJKqaMSwygLoCL+Hx8/Q8xS/1R/uJX/6r
oZ6Hk/pjKSJ20vziZTy/+pd8yu/aibCG+m6InMcOnPEufekHYgHanxFR2MY02DHE2gibD/9k7Z97
41F8a/tEJ1yDKfWnvsSJf/Vs/dIPLwruenSQjXktRjJOmbolCilt0SaUqCipUlK8cXYPxDTlrDvx
t7rPNtXGWBn75OKthd2PCEUS/nT5TqS7sdMBZSQzYUs2WsJchMhyaHeZm+Omk7mZS+r5d7IGFTC/
a6ITPvOIUSThDvFdRuuTMA5mzICeb2Qxiq1BooG5Yu+aRRetpa9LHqZrQ2PyptUPVTj0Jdod0EfG
GTHWIOOMMIt7Quoi7CPHwHSK9iOekBzFFPHAf0BY4W9VeXLAipV7RV8kZsqfsXcdudJJ+0vR0EVH
0BmhMeKqE7iFqxlDzIIOfsq/8xuJE6Qc9FaAxvgHVLiuwgCBbQWbCcNhKpHob8RXbZEqOQTZbqRv
Ehd6wVFLyWuBb7JVznCsdXbU1tfxpMMAsDUnGQhGEXlTS7pr8qMMV439xclsyteo9ce47a3L3sSs
+tVkXwzhFmZ793g20lK42IdoIdO1pQlvvqWBMInxo1vN5YO6axHYkuc00w6fLcKWrXawLkLQHxNT
o4H4ICi/EguDZFFFbjya1zDKmzO0M//x2UdIbVPyuO2fcB85kiv3SP1oEI5PvhJVNXmxQrToLctr
cKy25TXDfc7f58j/pR84akshtbMW6fjDoTAWMuISDWi2araNCCsmkIZ44Wxl/yDlm4tXoya75/zQ
0gFSRvwMHyRH+mujZgb4nrc7Y5KuiZTEOFCdpSQRYyJyYy+ax9Nkke5oJrHv2FAN7+Jv6ywgd5z/
v/0blGenfXTH3pW4nuOYhXMwL7072skn+e0R+Y6N+Bw3rj3hTlf8Mxfmj0haZlboILA+qOT7hKsB
87zIeS78vbaur8KOWuQvb1mV7j+hWnRFYU0e3KL/C5wQizshkP5T1929XQd/6ax5aI6KNQDLL92M
9tIWjsXjcy/uOtowFWGn/FXwUn8r/sQ/c0mO8b7bCjhO+PL935OnnencXH8FHfIMG+qfaYTlIDe8
8M9FciO/xUGluFCx1sJlYmkcMYiAvgRHdlGvmc0CF6+pw5KXEFQ6aM4cY5FeI3xcCCE8cNri3MJw
ELJfiuqSmVnILRVK81SoOQNSlUBSy1d/jVF1yrMIA0VzI1ynxF2hZHDCvdD6PhfxucIAq9kzzgZA
HG3aS4d0W5+XaF0hqqOwNcicTrnEwVHigpt3ZNGB4+9T1g/iD+uvOKvX3IH/U5yle46PWHXGoYVR
gvqn/VHd41j4l70FieEM1lm/cLjBdu6HPYsij88Ynj9IqWt46cKxXFDZ8Ohh+HBVWcoFl8BgAHEO
Uauqf3yRfocMxJ9T9JKb0P8BmHvBJDxzQ18dbjfMk1ME6f672Or3HflO3CbElRYLJHoVW0SG/Gpn
2Ta5Bi8esEPwSv/SP0YycBTxT+C41A72if8ofuA6XrWv5E8+sJVshH5U/VIPxo4tLrryFcMPXEj0
kWw3IckUMAfZaQAMXkB0HQZv+qREk0nVstNPxR18r/nhTMUJHXN/BiqQEFP2o3jmb/9RK02XQQu0
gYuB7NU8YwILDkMoK9Z98th+W0fpDQMtgrn7z/PCOPKX9ju/8QJqpeDW4/phXMTbxDLd7X5GbvKX
/GnYuKV//AAYmQhSo+tn+++qB+wWCVJ9kXJrrW2El8PKXIqVIGYG+rY7tUfMD089dpEwllt2nWCT
vUsnfhNJz/NxfK6TY81GwuSofQ1bISJWzmKJdVuVhyFilcSr0Z2FauFKgCURzFQuArcdOb1tjwty
BTBBhp8/5c+43YJb1iP/Nn/gyqRXY9HdBYVVd9s1kUwb8ZzUS/9SLvV98o2yckNALJK9B5x0Rzpj
/fA85jf/kiLWtc/q0fsenQcuPLeUh58nCfc6TgxGxwR94JhPIElsC7UtBM6c5cMPDV7g7uLdodzF
jRDXZxSuWBCwyf0TZSt364BA+8peObqThcL7xpNBOvF6vi3+SixM+sQT/+Am7j8Y45zxX4H6GSkT
rC+gfppnTjn4uP0BdiLNCkPcf34BDNHQ0HMtNVSx5QtwkSWu//B+vJd2KO7Py+fOSVhQq2CGDVS2
xy8E6xp9ap4ZKZvnBur0Y/QooYMzJrpJKwhen3XRjeNDdCoW3WLYgWxgbzdurt21emVHWpipv7Hm
FP2b6PHc6NfiKz7It/a7XoYX7ThaoYveyU57GFA/j876eQjH/BYmKERNRrMa5vgvJSG+Glho2NTO
ylxj7M7bYKUm+AYhRiOlWyiTBa2XXQ7qpswcU6AAY6w2AFSw3eBr8Ogov/kO8GDz74bQKL6Z+ECs
dQMb3+dE3wNS1t+0XvEFFKi9+b98jb3H8MWkmAZgf9TfzCGadsI/8fiA05QwWqN4f+BaJOjA1NHi
YWmFFfjUFh+G/1KPXMQRCwb+MLU7z5O/4yv4sQ5+m+Y4vYl/QSION//bPotDwd/h9yO9CQpdxbse
iyPr+DyGu6cjrYJpvZFW4a5eWk7OilX23T6bpjPZwdtoK80HvjzHImi0ir71Vb5Uj0KnDnF5Ze4J
HFrEO3MlvcOdccRnpzDtSYD0SUpwza0jwlHWWCZWRQh4KxAP2Zwzw6Jt8uV92+08QOVhQNADuT9M
cFJ5BgtoN1jFQCskma2CGyiDC0gS8249PTRmtmgVRmSWW3ZfT4Y1ATK1ppLnYQkUw+DGAAVQmRcX
T9hx3auydsQSsfnqjsTK77kXMCKCjP0HaCXAA0dCBB4/H/bwK1PAW9Fe14mhjB42Mr8eHCjToHbo
bygxGJ649onaJt1Hytqn9sB2qyJX6OPwEGm7fo2/p0LTtGZjIC1mwE2inzMn52DjSMPHpJk0orrB
y5ttJ5sz5fxmnv8T3kuA19GyOo0wtKKL5fdYdwtyaeCoYp4HeZ/Jmzgs+RaMFD4cBpKLdSe1U9aM
Ycs62pq0FgvF1zRx/MyVzWnk2K4mnHfPtDldvaj4EoL82qm6ZmTHgXimwsB0h6x7vgut34/GBsgT
/DxI4jBB/f5jkDZP2QLHhL931TU/DGMePl6xZVDq2wvPQWEQY/lCZhTqu2ZPM9+I+TjSQmSGxRb/
e8obe15+RWvG3VY3DdsFJEKcZL5wgF+ajDlBAKljo0O5aDYM5fmdf6ELhlSF5q1jHLaokUIuvQ3f
tKYiQ5WDDMtbE3gprDPynYd9F7jaTlkq5+KNTgUC6K8HP21JI1x/wQnWWZpUiFyeyDH6GZ+yWuU4
cCLPSqgdNGnGuxX1A6ogCFA5BhmUCtkKVxpimiEZOLRZPJ3O522hiRIciMCx0EgtxSXh61h23lFy
TXTh+GPoM4bu1A7tETYbGN145HLoGjtt167xwYIQerAOkbhpL20NHmWfiDbc8hIOQQ5neNxnMLdg
yZw1K6cVANLCppaFevBfbaLj0uPv+QHVKlkGS4HPsUpdlI5T3w3ycSAyGEuEt3OFufwbrgTjd1JF
ee3zjxiY/ncA1haxbckONcp/4hDm2draP8v00SJz9rNireBx4AxndEXm/LlmVgAdAqHiv4+rEnQq
vKG3gEPiYdBmnj8nEQg3D5pfBzMnz+GRS4TXCOsXi6YtNS4ySRJ6OE8BhPcJBS1rUay78Ewc5pr7
UvCEaGtNKFAbnBzHuAJYxEVu/XpBnw8zJ9wSIYABIIfYj3ds1+UaHy32TGYeZ2ljkAq1oUZh5AH/
k0PH3iq4YBT5VHEHN9zyh/wt5ZHLqjZ2bGP7dpPtcB8gqoR8jH3gsruTIjKwjep71RmAER8moSS7
51FzeAlU+3/Hh8C+2BpxF9g0qAf2BUCgNpeWjH12yt5zAzdns6mnEcpW19YnT+ejznPYy8dhD5ZA
Nw7RhIES6CadHcevtLF2AcqVE4e77v57FHky/7WncFTUA5aBuGjOUbLOVJYNJEtxg/AkWFBNP5VF
mq0neBYQpEIK4ATnu37j7zwX3zDex1pdqgHGwbMe5NqxnBSfkaJlS5phyAEYlWcz6YxwBT2Kvodq
tZE2kbhqeJPwag/dGgWdiUyPSzSgU0KPo0P4X0A/5C+fR4sYRdL89saRI4kTZ9NR8PA2mJBR5QzQ
0Z2nOebSKryEw5JzTjTJ5LsQfC8eJw3MlH6dYuqKcIffuF6IOzTiwVC7WU/LGfzxx587RSgWzDxL
4PUS1imD+7wgkuG89nfxLgRU4VNzo2SUYdtygyRH33OcwmlM57yIG6rsgSpLc64eOVK5d4ASG4xE
BmYH9O2DWBr8HpDuTdD9YA9Oa2fv5ID89elwUoAyCg7tsThD7XAqPEcn4a7FaIXbC60vcFNCBlA0
8KE9V7ylablGDNDtVRacuPYJV5+y23Js/O+xfCFJcSdw7s4hHWZdrlBw5M+pRhECaX+FZSEXrsBl
jYioPX9kHGPeVd++G/tNlV/CPhGzkzKdZZZwHLCmUUnuKSESEev4qfRT4cwbgzd/zBVAs6w8ktyx
tEMdO31+KbKlLZ0Vw7VDt8KrlK2RMJtsk8e3TD/WBUoBXZ7YDMkLAVzkV6jPQo089NhGQoewMD9I
LMys7hAcx0xMAPJjisKWyhkrE2pUzgj6oz+/mOLjghgBUQuPcjmI8GgNmkwi7EJI71I5ndqpWc7A
3oJ43VdbO98RYc8qaQZHb1kKKiGgcLT9ZaRTWJYQXZP1sBktcYfG+x+r9pXxQpXHUdG8sz18n+Jd
HxnQItNrj8CrB/Nb38C4BGMd3drfXEznwI5G6EYUhvkLo2Dk7tEIeZgZBg08SnFo5R0HiDRRUiCf
mAK1RNChkXVqB3MYa8wd2X/hFjN1wfgXbePHhdGGCwMs4GqYRvhMtnjiTHK2A0gtMHrQcHcT4RAB
wQcyF9z2d2BPPXo6OMUoiumrEbYzViLyE5EzOwesDA42wEzgJfSnOwQJvCM8m9mcv/nz9lfiwSdX
2XiVB06FDf7SM3mXHhATl5f+t78oZ1KMXQKU3X7XLmCbOO2RrXxebV2w7PlzLzkcHM6vNDn+HpNF
8DXa8BQsyY2bYYgxPtOITKKZG0/Tw6ocuzwX42S585Y7EU0sfKU5sB+jJel8y7OgVmJsMobhNvm2
59IdtSNpxwi5ZufeGaZszKcGS2VzfC9n9x2zKYfZ+ZzHjkX1z3tM5dMYj5qKTcx3SjKzvNKbJxoi
dagfVuEfy/ytPsmqxc8/kxhznJNjeKZJFNULNKToKjo1MM17LZplWt8rbTB7Lr1R+0cmCm4EIsS4
Odkb+RItG8w0Rlvr2p2wcpkHG857lk+wGW3xGz+kayiVv4CTHzH+4uL3Fwu/2n9OBN1bJZ8VEyhQ
cySohLP+s0gglamF6/PNl5iwe2VI27h3XEZT0MuF+jsCfALB82YsOMYAzal1PnN5GBeuMclgSlD5
nZUp93AGLrEGEWh+4FIwdVlSVM+fO/MUrkgtw0ORcJmYQLIKh2x94ZPpJGH+BSCkh1Dqc+qmCKaT
1DVIXpIxlGVIw2aBuRr+KoCEULcbjqNKR7edA+j1sduH2cLDaSCztyMTUrhef7VysigGHSpRsI4s
3nRYzII+25Vlu9RjjvC023aG/0jsfZK81RABsO5tJMhHvh3PrKf615PPwnkDVhoijDLHHjg2wo3R
NIYfgu5K4ggXuzEdVTXWjhxj0rnjlWKWMdUfnPIcLXTPDCLoUp8D4tCW/ooxMBw/XodHI4Due/Sm
jkf7xFYf3Dji9DeQBp1cdOP/eyiBg/gmHZpSWlrjUvzE+GxxFj1fBm5Lvo0sYOzd6E9l5MAgsl09
7jPkmyZ+XtHVdPFxWpN2vcgX8cl3019wapdFv8aWZxVhA/7Bpp5lMU/Wypn4DKBKdU1VvoGym9w4
DqPvTpjPjmn5luzwAzTGB3qg+tv/fTrlrb3RNJpsVjdzH7mkCFyqi3+IL4gsce+0USb8MlWycT6U
3hxl6DAPKV9qscOx7h5PCK03vh1/Zb7FVWDk/wDHpr4AqsFwK+YcorHMZjSUBU7g4SzB0gZJZDiL
ODDrmYXzP1FJvC3iangxjSh9UcG4YoKg9YaCI25m9Mri1vDQMZmVJx5l9r/70DwahQsHWUY4NI7e
zGZQkKY3WmdsjfnIQ8t+N6Xd5/OgAvBwYMhhj4w9l4jvXz4h95gW1mdkXc+8bMad9nijxE+R6qtP
ZHk2wN3ocEeaWfnGKzaBvq7Nedcu5GwhMysBuqxnvD40Zz22Q/lULfeRDL/DCGDjglmjEE2bdqkZ
ANtyPHnCNe46HJ8kpqPrroO7aiwYCHraPapeuowMKX93HUMgkX8V7EbNWjLeuXa2RWQ2l7m1/bWE
z0ecp8sOOE3hptpF4WrpXNLMbRJYB1PzZlV6hZnnJd8fblVCvFc6r/pjFbjK6CJRWXdehg3aMj61
dIAcoIuwuA9Qy+D4mDLO0RV5Aukf/ks9jm5cJ61+x/lXV9OIJLMOsEU920xDqnOADr3wGs5pEJ5K
A0X6VrESSi0C7WEm6C2zMPvhY16ng5lVEtOLsEfxzCtLuu78L7LvGHP0sHn6AYWGv+25S73czk0o
l2axrgZIqw2Qp2+tdDwe2i5cSFa0iAcn9vHtAl2pR8RcQfMP+n6eCVeaUFoaHw40JUPgkm/6Slq3
rHxdu2Znjju2v6E82eWm124N3EjE6N4yUjewJZsC8SdTZ0wRxCmObw1eApDEMVQiSBdXCTbdp+fN
mHlOnqK9L29RiE4mYrvocHSPdYpK4pbrjYX4uLV5NLwvG5GP/WUOJx10M+UxsVm2GoomZLtjZpuV
zHyLiHdh6oCs5SPyCzchSigClomeP7fduu0OyYdFTpWgxIc8cj7gMTgTNL+6pmGMjXFdV08Jfakw
HBil5ABgZqHcPIx9jCzYWB3G7FQMnsishsLVGPMIokAH1mUTtZdbw1cnGb84AWS6ns/LOliVZvJW
sM+Vw+BbquJLM1IWUs+gPgFf1j8D0bPlOUwR9ZjrTI7I6ZCWjY6omtsaKslmKJuZ98Rsrq62RVjv
tECa17KIn23mlUcfRFRol8ye8C/gzGdljcuIsU57Mh65zh68ZznRiJqHy239KvHLIO1WivtZhvD1
ybQ3z6Ho50+UidhEZKG5R9eKLeCXTRRraENFspm+NSEFH1Oazr4Euj6zu27B2XD1KmmRPYulSp52
7CSSCEqtifds50YKooQnIzxMi9RRU2bC9+yd2CI6usLs6oMEE7fqtqTlV7B+bjptktoklBqM/WIZ
mmewrrp0p/ryrBvsSZcvRtD805T5bxgsSkr6voicIMTCINuotvlIYWZVib/xDHvpBf2ilawVDL1l
H1NPwBBBFE5YV4N115BlNwtRs46/HoUZfirgDZBS1TaZKMpzltu0oP3lmZIJomIrA8l2hUXEEs23
NyZsdopNxBYeAcoDEF9OeLidxH1gOzphYs3U60n99GFmZs7la7MCLfnOJ9lp2JSXcPpcDTcd5QpM
XFprynAa7203HaDe8avclcQ48Td7xmX4wgvMJsPzgVrB5fDc1TPseR2cf69A39Ro3BLXn6cXUQSi
SpEcmDkgT5Gj3wOnw3RUJ7GAG0mnhkP/1TvqP+TFJTNmrA0eohUJGU/8G2fZvyADXHe3IhJ2yuOl
/0umpuRifutPlDGz9wnUBlEn1gv0FhRI4g0r1D1ARGPi38fiQ0YzRi870J/00O+6E744jIcQtBga
tLCJfFFwkp8M1PBkTWAyvwnWDCxv6Y6Ahl9/ygPvsic88h1q2mED0EEluyFjbJm27LE87DONUrTb
llxhcBbBc4cEPot+g690QiD9Ut+QmcDP9N1wSjHDwnfg7k8ihuHJr+TgNDUHbJn62RSmfrcZUaWM
2R/FFBtfhF9m2bNwiuJh+tl3hJFh1QEYw49lPhyMda45EBrX3SbCLP+tFz5gSo2XbvVcoJoQA1Ax
ExtHG3zK5shQAAgZhDHTILsgnuvLegFoRnnKUqKzo1s+lQtmWBMsBSH+CP7FhFAIeMAXmKzAYQuM
cFc53sZYFW0FjMQjNMU8NsIeiNMeISLFfXbCy4tZSI6Rajvg3mXPCxA9lDCjO8nLtsvckPeMux2I
4F1fioYA5Qsj8LXa8VME0IbsM5uCLp2eVy4eg9PnVnDI1Yd9lMkCvLGjT1DOTzDZWtFzTbNvXBIm
n6W6wrNmgsfbzHSeKKeplrjcFdhBMyduzseAnUuOJR63xy1/P65oTNodg/98QtplO/7cRsdsA4+A
u0PO9FQmDlH8gBDXALzquDIsDZFZhDfYtDtRseNXBx1qgzCba5Xunu04+OWBxUCAnQlt46qDdsw0
EBuxNfgVwzz6HAFplleTfkaIMaZAmTRtYvHCOaUxyC/5JZ1EhwBR+4RbO4Gw8uKar6hu//3zudZe
3oZLWL17pz5qM+DQie3QxJGmJz/ib7LOmQHQc9GabTHCB6Zb04Ktg1l5aS8ZlwAQ5CSWJmoAYvLQ
DnLb3XRHC4pcBEeOG+Zti2Zv89OZ4nB1OEZZxNPRrdvw5AFLCzkVzwi5MBRDk/IiLLJGy4FQPfTj
S3QqGCuKR8beUOdeePB4rJCri9XFz3ykE2VZ79BME9REk9iC73ZnPiQjf3YSPi4h1md7PlqyxHiv
I+j6XNbKVc4j1gxLRHwDxnMsQnyHQPowH3JFLh2vEnsCYPWeKLF9sS9WyE7cfOKxM9DVDyQSiq0C
lu3/SLqr5UaSLAzAT6QIMdyqSlViMrZvFIaxmFlPv196Y2Z7e7ptuSDz5IEfNCD8hZbvvB3uYPpB
LdkHLJuH59uP1GBRrbf46sZeZ2vemzdK71ke7r+64N/F39AJfySb52x0o1tdS0jjTfEqrHYvZjsK
C6v0FeLR/r9lu/D29wJQsmCwLf9KIm06RWZsSbhggaU+/2BOpw0xGeYCMuP8EjaOpE7FLcqEb9Oi
Q8ILOJWZAjrAFGrvRAy7q9gw6P0eMdbpH8PsEwA3Uh8M6O70hXQwgVEYvY11TH5KQylno4rBLYJf
EsIFucH8q9ynKtSmrN9jS6/MHgXR75g9k9cwbV5V5W4ztub1vqujSY/YcYOc+Lx/cf5UBqf4lFDU
iWmPRaqUwdahbcpZGZwbIbKTRHZptk3NcKN+S8yBQ1uu2gOSdrwEOdRzw5TUauAu51xzb1rpdgpr
KmFu+6kHRI4IQSpgWdzYwHnkEigHK/X9nD3lIZpe3+zD0Q33r5Vkry2xH19TwiaqDZC3EwgI0FWp
u25PXoVrPxLyqeTHhMi3txTv2jl/8Wjt1zOgB7nrDEKaZWkXe9T3V9LZztTFcDoGpBhm6vt2CFBY
82FrNL3K0R+exn4cuU6+RWL2tUEFvX/1Cg/PYWmFGO5ciR0CIsbsvfDmZb5UvsNRXk6zvxdPudy+
NswBKoP8RzWiLhOVoCqqPTO1X+UHse3qx/q18rR6LzeyH5629wZZY+L+o1MJbVTura/de3jrVw4E
ySTyKVF5nBuyO6DhMzj4WcWoYnfDPY3XfBqLr7pG15TnqI19GEqEf/X4NX8O4kSxEaTtadY9mzuE
Vw4wU7Xeqrw4wq+Bvd2W0GlgWfvjaxA2NiK5JVonEh6VxWj5eSSLA0L5QUfoEGfF0aseTtlsz+KV
SgwKimMopn0DKIroueWir+9hAObaLyKf2ajXd7IgZj9hz03M78M56MGZxXQ3w+P40Lo6lGffDh4i
iM4+b3KRFL52TyHwMHjqSUwovLzlmvuXgGTuVbtGgXIqgI97IgP3AaVvPlnwNFbU/vcQF0Iv1756
DYu4nFrvuk6QBQ8+cWUqwo3a4Pjrdb2f0b9eM5ZmWPG35Gh9XaNwZ9WRiXYYeVVHnOqJaDJ34akL
1JxU25Al54aJxx/qpfIdYDthEwPSJ6f4HOU9YkMQ4zcoCwDcfyV7Lby+7ScIpWbYYThvroaV94ft
ktGfzEel7nHMnalRtZQ0xv1xrQ4ns0ru4IGDI8gV4mQA01S1SgnYOJ7C8MRp5CiSz+QkvXVQ87lz
SbekSxcs4Bp8nKdU/T2/qsZWw9lz8EbYdM0VykxZzB3YGdJtD6gH45x5/+SU424ESqObJXPrBLSN
juUxNWvKdYk5p7mvGsdDTLG29MOALy1xDxXhNBy62HBhbHmvr8e5Z+q4yVnYnn8QJcG5drw8rT8e
b+TzrGHFD+pWnOvQjt2LvODRX7efixRt2cl/LuXKRTid6yv9nwfgFE1/HCgrRIZnL6J8lb7OL3zu
oSrquc4iPpuUFUhI+E+iJgM+t/VbJ8Rg8r/BYg2VzJnw5QeFLJTW8EvIrq7/3XtGsKHf2ZnEYX/z
HBxpMb3QBaz5DA3SuOQ8A8wcaB2HoC/3MXh1buR/nXdIjmeIRTT+VSyTeDgZOBRI+OgGF+Sl7nMy
ROXrLaNdZ95DHB15nrcvUNL0CxVeQnWhzSepyZt8te6fM7cNld3PaGzmnBI1nfXc8+RvzV4PDoby
6No4dSkZhnrh2rg5En25NkN3psYI24t0r+ZuuDis0aWQeqwrglwV8UBKFeSuAp7FhrYMRudGNppd
UjPkNXWEhsxfNAk3GAqM0Mgqfp5apBMLiVFgTuz6T8DtXAJ2s7XurU2a1ybO4Hv6d+3ZIOcmrwT8
eqds3SjWqWj3BpI/uOdB2tXUFb11VonutFiJWfLfPn10Dpqk4c/95fW/XHMxqH2Zk2uQ/7dLHktB
75iuG6WO174jsLtfpdfxfnz3LqRnNdqz2/4mmE8gxjQd3h9b1xWqpmW7EvRCpPh0Q4C45elOaa07
h7YvlB8t2+teQTK0N1Le9ly8uVxbEj8lzRJRVKblEQR7elvT8IakdlimYNCZLhsXv390qgZcrVtn
TpSsveypAjHbEbFKWl2y+TcV9i3cdaWf6Re1JMePSeS50Djc+125Gu/3ib5s6ZihoH/Hgi0feL0c
CuMMKbdpvlMVZSrZpKAcP0vwMHJQ+u+940dQJfqgDK7RN2bU/EETpuZmOqWAYZp8MLvZ32NGnmEa
SAhGf/QUEYWbfi5Q6gWvagCxTYlnykDYCp6j6j0Yo252g6pJbT7OFSKiOgTZD7U6zuFFLTeL7uqv
XZrbJFPjSTEaNiBHVCnoDRpYX0XS/uVJpmM8gci8wAf4G+Ofj3/MZWSxWQSINL83iLUXiwlK2kF9
mYtho7PX2McJsrl9DAfCqaeK0VaMNaOrpfYegkq1w1jgFKExrnmmw9I9sA7SzUkbgJODpexbQaVi
hgR3P0jTs0wUAEelTl/81HWqASW+ZkdalfyXKvUdZyQdu02iUYyETYvhJ8jwmxhcbJJSYmJlDugn
uh4QOfib4j3WpM7WKOekAUFikPeR+4YjuVWanhauU6b8NVslxl2mFlVl8dXNmD3GK50QugpCNxQd
kQ8oJ8C/Q1wdBXDhOjpnm6UzvIQtHCCAtijvBa1UA0jibiuOWrpZdEQU3bKpXXrPt1CuarM+kyXV
dpl1k6fK3kU6UCW5GQOn0RZYXSLwBroJOnuf8KNkEjZ8eZSkijmWCizifeL3rFt4DsYM7lCbYB50
A6eTBjeHO9X7AGzRd69fxXfhTcs+B6YzyJ6HZUZjoaHORrOoIDd22Nhhn3rCuu8+iceS787f9TAj
H7bfRdXQQGzwY3ssGndJzyY0kO/3mKebY7J6IRISjCX2EtLPyQgeY9s/GO4gZ3rFIDHH5DAZWEW8
RRhBWM+WhJ8Ft1XhiUQe46P8dn2afC0+Zubli1hHEqjnpJhaNLy27TY2Z8h+aIijsBbmL9bJHdCI
zDA4J6QRAv6ikfsxocWa3M9bVLWYtRkc6HxDgN1yybrQhGmybnTICVOWN1h/wXKLXNX2a/kFCH5d
jKwNt1O+6QMNZXMenjZ4qWTiEmb0btmkAajyBPExkh2XMNGz/949rivfLQ5ap/hH992nTs7JWXkG
hEAdtdDKrlvHdasyj+fFlBPepJLs5kOXZkJ8klUA2HECRHh6nl0DCMJjt0sNvUKigsBz4QcWQwtZ
HvMjTSjCu+EZQrhz3LPFqnn3VofMquzjifqk0tpwB1jBKW+mwTzAngtOSodk+2hZcdrP80lDI/YX
fiW7i7h4+q6igHIN29PaB1zwQkFOTVkoTB7v8enatlqyH5raq2kjs2/KHZk3TJdNJrGM485037f6
3fFk38ntneaJokPMKBUi+ZDQdnn3BxCxn9S36VNQ7NDTY5Rg+fPKMxg2E2Bddig3c7fgAYYnMu/L
hRa0YqRjhoJAs3cv80mmfrIX8iFHgzcFiyy8a3KZOOdLyerUsB+rqZ8CjOnvDpIEQpBwXwU7R3Is
g1cssLxgo7FoVv4kRMy9OXgqN4un7tLsclLrFyrN1TQFHw1xgEpUJZgtF8vx1ZOS/MAZVFv+tlZp
MjXTWFDsGD9mpwlBEALuQaqiGrlUcTrolf7WLmE52pFwAI8V7WNk6UizrbCPqbPtmIge26XqwO+F
2e1kCBda8iDMY9k8b5Smse/KtsHZVHvnyAUAEmOFMYsC8ILqJHRBaWqiFmcPOV7904/cPRP58AVm
hcpAcekj91T5ETBnaSbJf7x6x6b8F1TC35qPcTGehgh2Z5URyTQpjrppP9ef+0KrUfPQLhbwXcX6
U47tEJkprMreTcjVJuT1CfITuvW1YNbAR4q1dUDietKmvPPfR5j27U6xkCKwCMWW+vZKzKJZPSRs
ZfflTmHauOnmTBu0aslVnWc4VZreMMnx8ctAjTukY2DBDtL1/sncOkSchnzBAbmthdo3mRvXchqW
ujVQA+ncyNtRMvCwpxfjLJ33If+OAbMMvANW7SrcZfbue3fPCK3B/UwLVGHu3j3KcAiZJ4H6A45r
rX67eRMHq2pSVNcDp5iNNLJ3AzkXF7sjD/Ah63UqYY0UGKREqmnvvTZgRFKb0u2L11esj0ApqX5s
TqktbTVMygE07MwQ2hzXNxJMdZA/hZtCD+ELVrOEzD1vZNYJohXGkXv1AhyTLtLbAd9cLlt8SlT4
6kZoDTva9bBk8VOd2mEspp9OPGIW5xWqGtKHeFvpHEqNnTrEQ7JeNIZRqFp+cZGw5Dap1W/pXzRh
C9hLocICDrO7fXnYM6uY+pl3mK3E9m3gDMnGFTP5lI/IZq7xii0wGZ3bpWdGncNKdxeso6xiywJk
2hU6Y70/uEsNVwi4G/MIEfwfWjD1FDntRQOMYcldEREDnqn2Vz95PRn4tqxsKcrBA8iBEQJ8Ddnw
aT7Nsk55v+fwwvpkdEiWrk7N0zqZ80fx66Nx+UtEhFd6MjlWE5eUQ3Wu5OWklWlarIbHYWWJ9LDX
DmwrDqcoHCzX8HYmtwZzdbcuxujQCFAIA8K0pz/PMGyPPcfNOZVIFI4N+QHmyNqhmYCC+XtgcHvq
w8vzXncstBGJ26qlIO4Im0B0aNUwSqP2KkXfcWIRQB5BBedvCSrZLcwQTixdHc8VOVriMHK/mDyy
nMbKhdvl1zRbNAo/MOFaDM5uhgUsHrYIl43tLMkU4sm6Wdw2DlhHy3AcyFiWr2sAdNa+Nr2fDHK5
QYJMCJniIptKGFjSXcf/J7qee9aFuH56U14JXoUlJ1txREKGAQMb8EhbpEPiz9Hcs1ZXua7OEXqs
6CXVyglxpAxtCZ686pZHQMKHpHCHE5huQO/uSU45dUq3uVT0fwyP2d512pO65e9gVpHQ5WyULXow
QpBHaaUdfpgXP4HgoKR1TwFQG6YtcGuC3B88wJDjwc+mED1ywd3McTLRvr73b04XnTkWVgyPAXQB
b+eB/UHZgHZomWSaBVElR17XSrCNAjBV8HVablLI2on07beKBksHJrVha4GEcntfdHOt0lCis3qZ
h8Z4QAZsIb1lboU/F1AVHui6hllw+cyDlHxbRK8eA1/k2qTtft29HWypVYuJN+sh2XSn7qUV3C1q
3wVh3kwLakQUsWl5WAAsrmO5tKdqWzLtJJRc4x/CNCCpST+x/3GWrWy3Q4nbw3l23TaQ2bj3bGed
lahF43QuLEQYIjDaGYytJ41yE0BidQPeknCLlWn65VF9SvCc+paBJ+L2JzpgdqxIHFaJmfBJzV9W
rSDp+JbKt8hmAZRl3BNVQ2NRTS/HtuTzsgzIIowXk3QVR5m/KZqzDIYbVTnIh8E/6z3aXgH4/C1Z
q77YklIaaQLSXk1ip06JmC5OJg3PRINs5xXO4qskQsGv1UVWRbOukK6xHWfJSWdUgriIRssvqIt1
MXnsW+K2JFMmbCVbtL6xtuuVXVI2dTJ6Dd6Q3wjbdprcfJaLRYVNzpkVahlkozs07F0HNpBQpBnX
19m/8id1ETWza4akeLmQeSvDZVd7XlLr2pGal4alH5vRDlLU2OS0zqRnXtX802kd3uc9ig+ObO9a
1yTIqNSFJcWOlJXYu7N4Jq2r58NPVkuF/YdvxPxMi3v2r/aeGTD1/jh8C2QANnTEhXeRxLF/+L4N
8DCGx7ddL/MczJJLzyG5DNmD1dNz8AtechvNHYBryYYqBchd3bL/tCsEOXuMc6yHE57M0xY/AYk9
8++YdV+Ff3cw6a/Nt7G95G3iIeaYK4WStOLgfXQ3/y6DMGz8YipwhNF6KnxdXyqdzT8q+uN8e/pa
fcE5ckTwi0Upt+Pc6ViKOJEXBVn8yzPrbbYeJ4PYSZLJRHPxzNr759ZVuuF8EEZvQQDuUa1rlumj
nn5wif390bFAdY1a/9jwHPt9JBovP/b/Hd6qz/mfvMinCfVna0AMkeu97sMaOm/euT1n/8u/GOEY
ANOgWUaLbyCxatAWSda3JiWsB0SuIRpwXDE0wQxPzDzMbGaEfsEIKPtvYq5aNk1PWPGA9QtlVzay
qxb57x+abXBnbA24QOyJwMTzEdGvN72R4n+354LNqTyW5YyLxnI/V3NLxA1d8lqwpHe4CZGesbjx
Xv6wGoU2sTK7aeDNeUCHH4EyaBD21i9uC/RCc53EH5Z3UrpMWuvt26W4UH1cBouFRS1ITR4fjDqO
UNPrUuG5nC30d7XRejpX31bTQumjlBNFqHQuCu0H0bvCzmLev2XuJDKq83RfeNrL5MrT30opXWUu
dA0e6NZx+V7hl8E48nr52Z8dmwfoqerL9Vzq5CUz1TVL8LdzudbKXL3MyoKYVyENE62cTixIYJd+
JW/J7KvfPZ8/hTTYVq6U7xtE02Ibuc8jkACqLQz9/4TQxAcMTWEDd03WTuNJVuPxaGu/6LuiVxwp
L2KgvmMTSJr/ORXLn5t/bNKo+2yz0fKOue6h85VgneXfNepBszAJTlReTEEWesAQqjvNNYCsAOhH
o3hDYVc/OmpDbga7J15JFKlKX8QWb2QrwnoxCwYrDdYy/2kT6WMeP5BqKGPtTpxzUFFm39X/Auly
M9wMRWnLBVgjBN9Xx9LmWZDdPU87AdEjeTqG1jIW6O/u5/K8RNY0zDsNs685PcLLc1D++6hJlZcf
k2IAOILknscO082/wCKQ0Qvy1fg8JnPyDWpT+zLgA2go/gfeSnyuKmgGubTsIj4B337V+hViacdo
+jJ/IUtbWQcRtBrpy0uTmmf/0vQn67Q6vDX3KWZMY90P3sIFYIU94qfDZsk4dssU9dIqhD70wLSe
ZOxgDSxb6ZRMFvej/H+nwaMVRr/3V6RhPCaoh+OrKFn7DvXKO6n6Zg0a9ARCe/wIFBa5ZRPmd/uy
D61Dzcv9f7eOj16Cc/cmPzPtuqwiOMpkyb+I33hfMRlSJP7NI75AClfDiJfU5enHCahzr/G21BC8
mcC2GAUJho49+82fHPPp7NTarLqkFlc/N64jXe3T3BcAtpH55utegAS1B5HsZCGm2dtzDJLs35ny
uVoHSDXn3/8X7pzaFC2GczwhQEAPvahpLQ2JHrsgSDiHlKdJCOIA+XCK/VsocCEiqkRIKCLbyh6J
hjMhteoORJs2Qbw2r6iGeZ0TnH7N4hi0ElFP/Nc8WLYpJS1dq4le6FEiALbDRtaXGDDiM7XEy0uV
BAW10FiSv6OfIjkwD/IbzXLpOB6XnmSpQd/WgaxYoFK63DQE7cK7ilAGLDmSsmgbLT+hWz4frWMP
KeZL4xUkFtTybTYAJNj+QTcXSbGRew6zheV4/1lNQ37Dx3jaOT3V3taja9Fg0QTyLQ+mfZjfE5sm
U6nObtGKCOB1lSummSJ0wuK02yL3lTuTQm0/LOaqzOJX689jrsqO8oCs+TjmNN98ykIcaGnuNdc4
OFns0/zrnVbma4CDWF9mOopHJrtXg5R1+9oT8A8D5KVW8KZeDBF//BOcqpdjrBuQEnwgTPlAfc8M
AraaCXGfbuVzZnBobTDxp31Kj5r8v9ngYYugtvxddJHG/8DRk55cYP66fM23a4Ptq1yi9r1/tWNS
i337iXrzHn7e2s8KDJ5di+8pUjWE9RBlvz0xAC6OCoNaM+gB3NuPQaZ5SNad6gu1+8P7olV6YsQz
uiRmxLqYJfymDMGA+VsmyTzP0nMTZsaQ7BztO+XG9q32s29qcy66p3j9WjOcn4xCgFyabX6d0N7A
urCDym0ImfacLlir5O/mRBevYw0+/zxi1K0hhj9P5u14TpAxUKqr7R1e6lXwDiRyUvm9UodIBDTM
brBu7wZwMb3zfzkCo4+3Kf2U+rZ3eTu9zT+cWXR0d0+A9d1rr/jyeLY3lfzH/uLn/Bpszo1fsLjY
scqnwpDv8V74LuAjbZ7XBB8IYI3Vseu+hmXouR5fS9/OSFn2KS5/FHur99139kO3FGq28Dz5VJwX
0H6vbU9P/hWYMW+PfyjCUFQzdCgdow64+NPsSYAxSqGk8nQZVADEafrO616cQau+EGWqWigjZMwq
fBmN2mL9KfaF9YMt8x6UWI/9U7l3vZ6SI0YQ99DQrjo9ZOym5mA8x/WtkXmIiRKD7aFfmk2jAp7g
anJoXPXi1rw+Mnk1ZoZQNXkJht4w67cn8+iP4n+lpqGzWW7giO1oGcxYmLuwYLBrDuJ8fXeYSO78
Nv+r7lSsyiOU5odnDZaydLbQJQxXfC2+wv2tx+KFAGh6VZLRWZib2N8GJdJc0LuQ6Rzoj3NuZChO
48t/mvaOWFRRtnc+yocO/zj7abEoPX/UGRKjoK1CqiMYme/+yVQeZkmQpE/ToJtRzy0jHlwK0Spd
9S9Mw9rX7PsSDgV252G08kJW8oXwZvnn+m/jt/P/HEuV8aRVUGn9y+sC/wuh9wWAKQdCUkMwyFox
Qsy9jn75Gw78n6DIXPy8PXtQL9mee0EEAwH/KIbxrGNHxNM4kH1a9evGirymiZbhOh3grEY+4M/S
7ItLRHybgVAgeK1Ow+K1mVkk+Us3u+3UzttkXcvGx0Mw2SEAqRM4YzLC8Er6kqn0LvJD8OfhR/l+
btxLxCB21dGmth/P8sW0VFk/nynUl68lguztsgr8ONHgvhRY/GxvrVJ+1VxVr5Rydcke81aOKtB6
bfNkyo3ZfdoEzrqW3ha343sx8xhutoUxpf5H1eu4zLLfh+mxs8heu8XJfJQzYMi11xL8+fI4WJV3
3e25/LQsXBrljaSvXBpuTwNeH8kxy1mnNrrIQG7TiwdU7C4zk+b5OMgHxtVW21Ypmp8vzL9eb5Np
NFuxKaTo+si259Nb0DMvhI7YHYTh60ItYpYWLNU7u8N5XMCGKJWatcLL/rpPqyuqNvnxhFVZheGu
NGYOAH9R5dXGu0lVX2mvX1EChZqCjt7Irt3VuMkyU0ovS7On2ut2oSuivXQsTdrBezMT7QXaeUpu
d8aH/aDvDFDdviNmLdez+nvNqBDIlOvEJXdObtlCZ1Lbvh4rrUm+wghgPM+0s9WvCyTuobhpHkuU
inYg8CTAHBunPP3LIBXg6J4/kl1O/7Y8bZQNsx43nqKAU5sSXRpz8C3yxKRxnMZFA7L1YtpezCvp
/LhvTabSmPM5XVxvoNwi7u43f/kq5IbbyjEu29/5wjMXyPVCs7fET4yLQaXQLJVzfOhCl7+tnjxJ
8WrTHf+cspP8PLpVP8+agavzpV6+rsbX6258uJp38V46rZvHXKFbOmf/ncrXTm4+6eQz66dy4dyo
rG/tXOn+exEONuWaYUC+cdnMuqfiMMcd+X7bfa4zh9ZjVkkeGfKzuZNZpIMzy+cl8+hSmrqe6DaU
KpKsPNvGQ7Oc2abFIv7BshAd6Q8tjIzmh20z72C+rdaNPIIMFlF+8l6btIrV/ukKQD5LTyT6iosn
7tTV86smOuyxkuEyn44nExKJonkpK2BCjI/zJQoAk0b2ummSV5yB0C2yWtYMQ5a96mmYCU56mjUl
IuvLKwrEmWbuw9p9PSm8VpXBlDvjutgpr2AjdecqRTPI06y1KGfb+9EpubdnLShkg/9dC+opwK4m
PVqRbcIwrSUmaCF5JLrOTY0HY/spyEQhQEVBWBwGQFZXALByAIEl5gJxgHAdmxT2k2xaxE3ZdPMU
XKg1N+6NZ5C9J2X47yWpdKu99W/ue/npNG7v0bgVN0HEBs4vzo5AyN5PybY5a81psjwkIqduKcCg
Es6BcYDO7IbHaE908YZwnueI0bj/LlqnhKACigcKS6GVa1V70320AU8C8IpM+JFlyqNV68B6jlJO
qg8BN+V206WqM5o2QMOi5Qspud4mWQxyzQKBnTxIl0Tq4Tlp1chqym0inh6AiSoMzrZ5T/cdZGGX
mk+Dt9wtuSS7GPP9v1LLTDw6eCRYzkn1g0iO/66+lD98jEySezyI37SNXYhlu6NBiYZ7bGeSfSPb
zqb75qLHWbkr6LlkrJP3WXcjW1HxQ0t4qJXnaZyv/5Qbj+9y7zHMp7XutXl4qcT75ioFTY9O0e+x
uUmZCQKKGf8Mlq8U8aNdpO6vG2XGV27uAby0gcKDEnu6tpev875WHlr/opUfTV7OEGrSrPTafJpE
95FWbbyMMy0nmifjf/RHJuPS0NAgrgX2mG5xWm5cmwpe8g0zy2DRfd12CCvGs1b15eef7mVbfyc1
+ogMIaNzM2MxEOxsuOZxqbVKWcMkvv7d3dBkbBp33Ia8wKNy4+y+Jg2KQI0izpPJiE9gGdlwIFGN
rxc7BBpYrpnQhWVoadwbj1g3CjSH2GRLYhMZJbr/X8SwYTWCVIjnPiFg4Ojy1xVN6bFTbWAoWPEO
Lmt7Ev0+HerEm31txleDciam1rbmqrv3/1p88TxZPy3jRXvpfn58ow3AaTTmKxYfm9P4NZMIrYl3
mW4ix7QLnESowEktVlF1J5GrjyERGwqOAWZcuB6ucXwhUmPbuBaHx7lIc8NDckgKdYmhlDgb2W3J
9e+quQglHNLtvLWFeoIAM5VDs/cAIpoxMRUmYE1ZXhN5of5+tVXLNieroPrCQwz/nfWry2xeo/t4
D4tnpAYttzcDwIeNCta2iNE9EnoK0DSIume8cEpckx75f2Ak3XpkZgNjqCEDAbrrStZIVgzpl0+9
w9O3zvoh5gZomAvVHi2skwBNCC8yn+4bOdC1ciPf09EbXBKhJVokX7d40yqmp7gnC42+slExleR6
sqKVd5tA/TS2jYBOzUahKP/aAAM62G2rgI5icNvNts21W+ByjRDoyG2CfVZ8RG6g29sA3Ghd4lyy
/3tW6oUmK45QN0BSsmvx9+xrxb5drOEa0IRdjyU9WZ+LFGKue0qkMwODaYsNoNUDvEf5trScjo9l
NIlGlZ+t7z4qXzS033cQdHrkQYjMF9S6+XHpZ8sVkOyNPqlnB9kq3c+nOVIoZiQ95Yu3sRM5NJXd
cRGwTJM78opVTcEOADM2Mp/1TC+gk+YD0vmA2jSxtBhuCVn0aObzwi0I10wEdsJJiPs3iGO9Nt/x
6FIySwPDlnCXAExeqP6Va5qj2ED4avDA///R5EBHMAh1L/3pLzKT2tfYbs570r/GM9Bz9/ROPU0U
wd/7w8IFkLb5YfRFuM3/7YEtYZmcRQTgt9Hg4cer+f0peBkUGpyYRUXG0oUFDPTMzRbbvER8rx57
fGkukvnIYgjkloA3LXsBYZFvx8FXpVY3TvcRfE9Bjx0OfytTFwGDODA/bk1o3E4wTCDf62mI5Z4p
4b9kNggI/YZ8xp7RsFfnOJTqs2TZWwyWzoYduHg1LX1XsSnmgF2TYYEYTm8Rf+mT/1AhIQnn9UAb
ztuZxtb3Akj3bQjrrNooe8teUKMQY/O7FLPa+NSVUFkRKNyM3lATGuRhu5Vonvonqr0ckwojGbrW
zlmSbPHN6gugUT2/TDMPblrkdQDn+LV6Cr/O2zIBkW4Ni4x21ybJnxSeCoP/r5Rba98OsTAg4GdP
+/TrLnbsBSq7wLKDXnG6hkVheO60w1A4BiaDBT6FUOY352VkXwpNEDAshYM21srPXqc7rxJykVGi
Z+fOmuHbiPNZRtTeLLpHAkbcYI7RKPVNkRGOL7EeE3yqvET9ccUk0tGLAXkbKA18LNbRN3eGhrls
oOBIOLLmoitgVl5Pogs5FolIgNiHNQuJIVJJL6KLtb6Li+m8j0aSGpaHLCYD1cptxX49Nk/J7Zt+
FuJFgJ66KcD23fslNudtsDVtEhht777z/XJ/5uS1CV63n1nBhYfiuCbKZ1rHTr6/V1QPsimxun6l
q7G8iDbROiZa0bw6/jTOBb27/2m3eQEzyiM2Iej1tnkWv2RRnvuxySFYNHcqtM4duhZCYT5kS0Ba
jVOyiubxqn3p7dKFNMAx8xr6H1XySpnWpO8sT4gtWj7mYr+kcB0le5QoXRLSDzsHRraZbe5SYw/P
RGmQrsz0vMexBgIBHVIyIlQo7D83LaFzBJR0h9y/oy/QU4wVrXXwwQck9MZJkkdIQVZpPZ5R81O8
sNDk8LZMwrAwrTerULxfNoAUvY9wzFQgdY9pYIdoxaa5lK6xBV7o1BKLxKkx7d++b4kH42iqphuh
eoP+sU5vndYCiZ2Nh00JD5kuQ1yxrLUlf7Je/Xm0G1olYsCpSSyxFXYZD7R09ix9skRBc+3MXPPR
VNUCkGoVa6g03bWGcj9oQwKg2nPvxfRBuSxoHu38OM3TpDyytaEgjJtyyU6fZU3J8G/JRdI0Gjrz
19u3+Z2s+VU99HgvQ2yH8XCAhSc3F2GqTh4wxFyN+L9zMfiQ2HONq27R9XXTcrKedcrAtkRlepSM
XADLKwEt3rt8l0fTsb5K7t0rgleAZrc/CqgV4PHtbH/dmSEfk7OB6WNlo18R0sCQJZ/4hsg1l8kh
lSj0CnUnrhSciQWE7nGko/7H9ftdjuGII1595oAf+1//u9dz30Hf6UDLR4LscaHwktQMWcTBqSU3
+bfq1az7vUT3aOc69uPZTwE4emXz60Unt2ZNf2KOmx5i2rGx6J7b619SHign1QC/oSceoBk3n41B
0w4RduJMt+O6hZ97aseNdLicDqt/gbyIeBAF3Vbka/0yM3pXtPq5UCfNDKbjU7fg2DIzlhkVWrPe
n7raxZn+vHyrdAtP1HxEx6dQeKy6auzulkkyZNLkI5zfUpoorJqliGc+5zywGA7xvrPo8RhMss17
U+PX67akfuZj6tJtva+cJj19J4sll8CvV3Ums1QPb7xnVsPCe2g/0Ux4v7wD5ZzMq8xrF12f2zJI
RsEKwrIA+U5xypX2Se7NQk0u3WJ71bq9h1i6xU6oprU/hVNvfgefSdy1vRrux5rdtMiJeYWFYCG+
6kVid+I/BZy87qHVuf40Im2s4pk3AkBjGwbxT/FEU+EjS900M3gE0b+DZ/cnk0rMsnVNi1a9lZwj
YDHth7yE7gWwfskQ9inorFIBe6IQqFKpDXZBN8lru7dNfgO8KPSO0ALA4MBz68ffEDwsX8+YelR/
1Z11s2OOAYPdu4KyPKJL2qh17n3qzTSdtFmdUbCkwwegMAlVxBck0AcijYKovkynvVMYoQxgVZyZ
QcrKymxvAkEvrQBIK5re1sYNX6UmYVV8HtN44zAoa7jsESuWtJSs4VxvVrJuVpPkeFwcLl/WPdC0
2HxjPQ498mp7/1ny/ojIwM083nW5m8yIeuvRPt0kYtMIzqzyffyElW+5y2j7EWJfyYmm2T5et/fp
8j/g+1E4xVRmY23+tasJTfZle/E0vUXA6ZhzocRDWIqPQOiZPkvEwxuarbSHJ3q3Yk3M2+cekTJy
Xtu+7qV/s79678+IgaX32Q+VtPrFvRw/Q42cdUobGHsyD4ysIIurYu/WLPrQiBXj0knQlZQqr7rh
4Nh2smm1l0XU2FiQu+cQboOHVGB6riUFN5/i68NRZZOhaaxaZUfyXH5kJesOBOnGmYpd7PtD4T2+
jcPzNJN0k3UP2tblZ8g2RB1o3Lhm0+X793Hlef1FU5DIU6/wZIauVb8Sk8LhoahPrghLNckxI2yv
WdO17kjq7XFkVyQvtCTVGct+ULFlkt7Xu/sk6trPY5qeiK2VkmnHvKMRHj7ipWgXFvEjnnZI9bbm
HcgJO0r5oE+f1+CGEtWZR1o2nl86nwCoB3jITqmaqxIS10FA2f3tnXan59szXtO4/Ks782hkvgvk
bbOje5of30fQE4ek1s1WQp9h/7XvhLK59vQunEA8ppmOXiZtqquW9FCvff67eZ/cIBJ04IOu5kYb
QgITxqkOyuNo2ZSUY14sO1AKOtam6QCnc8WGqZxJ8ez7NFz8GIDvXzXeSdwOOCP46vzr5oes7biE
QnV7DzJpz4oIL702yLyv++Fp3Vr5l+x/yUK98HT/7/hiPDXFsPxBMOel+lPV0Q4958PXLgfhWmdm
ZLSx+9G2zpIdMXd0jckdrbf8G6ZkHfHuB15081wL1mpa6ytz+JwABvUtTAAz/snGZd7nnVpn95Q3
n5++ZBlUyy7prciUKCgkhS8Gc+cRrdRXYzaYy4zCdWwU8mHCm3m7tEoDLMUjEd0bQbJ5O/cFgmCa
rGeuRY6NJoE9tsDqSu82S1z8z+Y3/O0dpRCaA4jJr+bA52My3w1LJPwezTB/OtWR+CbzXu7YyzED
qcagQT4jM0km9+b6mJzL/Aqa2Rmb0DR/7pW2bYa+lzKn7pT6oGIS1TGfZBUt59hfPgroCm+ZTStr
grdqbckY3OLKobUURlV7Jfje2Lg9QJP+tOLKDOKJoB1j+GSuIsArs1PjhCXusU/imbxoQw1cpbwh
8/l0zo2u2d5Ea+vYnZ3SPFfe6gCev7YZ0LaYzeNJPq0iAuBPzBqmOtRoNpo0avp5Sv5hgael/lvB
QMMCFceEVjmxsLvYjS/leiVAMhpz5gaLQWFJ2K1OvONebO71+aZJttq8YPhKvW/RvtAkuECSdLEA
gm6CGVWuncM03dVayPnzYzdb7fv1hhKw7e+qnBaIEwbxlZ7OMfSTyQqQabmYHA5NADYwNo3MgEBf
tCbomGdkYiwvDa3ZNN78WPu3TFKG9Hr8WSKa/T8iQMVrxkHhaRndAh1w0H1wlwM5P8aBJ8SzYAm/
keYy8eUSAZzOMjGJLFgEj6lgTlyN18qbKTu/aKF7Y3h8iUBHy69c6QADVtJXQ6uyvoUyECEZGAKc
BgIETGcXLYIxUFg6YIQ+tloGVgzzHniG9X/FYc3H7eIDeMuN4D/FkGgCY6Bv+2aIY73cl3Fl39g9
mdV9gw9fy7E4CNT7QB6dN4xO9p+neQwxWVE6jmCJtksKHBCw0aO/rHFrCWxTW5OXhVE3QL+hFp+O
kbl+6Y2Wdb/QuQQwA7DN4etOX5k1JLRG84r1QrxYnqR3Cd/3dfsiJIA1M3tfXxvGz4h0efozmud1
V/o/ms5rS1VuicJP5BgqSLglCJhzunGorQQTAirw9Ocr939G72jbSFirVq1Zc87Kt8jiJzWF4Bsr
HdRJintQQhB2z9+z/AD9BDpV53T7uyOOvJ/1UbXNIBcggA9hrdGmzSK0NA/smaGmi4vKkR300xCW
etFB5mI1z0Il4ONwmkO1JHV8p7i0IA6v9xOkUD4Wx6gyVnBJ7n5FW0TC9u59kQBgwhJCADLF62X1
csBnp0yCvsGTg7a2jXEe+w4pkr2IadjxbLkZCMOQSiFfPcC1lNA0loUYmS3MLqmYYpd3RisBt7J+
I2aVimcLwYyFwwb3Ih4ove+Es8xLD9ZF+1C3HeqeUH5JIyFawtF54LwSwXDZ3r92dNQmT+ro5izf
vhHpcNxRG4ASciHcMirkChzkn8IJKrlBdZgGrJvbonHigUIWfs/SQEcGSvsg63PkoJluvbhJyFhA
d0/PU/6lc69j/FG9AcWAYU2hGuFRQCI8YPHY6QYdI1zopG2w7q1ybB05aY06hVNhnMc2bqZUEICd
F6xSSrHQxB3VeZ6LeXI0sVZ6ieNbbn9Xsq3qjOi7QyevzXPc9LWu3vsOOh4iCnoaRF0TaB0UcXmn
6SR42d3CgCf4dt9Bu1va+ozABZEGowo6ag5bgkwuMNyZkdvPogmJMUA7tJ85LUDHqNlJBs7c672v
Tz8r9VTak6IP+42yDvyj7yjZmn1jmx2lP6FrDtVx5rbczzI910MaifQ+PXWBo4ObjVkgocwDJ3VG
7eBHvWZflJBN/FH+Vdna1C6bOuxAIVERX/Q+u0P6o5HsXbLKTi7qptrUowJRy96m/We8pALrx8t9
kGCiBmEKkXR72AIaRkKOyHgC8YCGRC0Hrj0UiBnbhEmLcsC11xg9+o1V0e+w8kVjbaLMnicDpqVD
N46BgeIzAi+BhbIfMFlE1Fiu03VjSU81WkjsiKeAeMqXRpd21qsCwwqD5laZlZVVzjBaXdL0d/Qc
3sS4QYBPWqMG4W6/zbAlfB+aiCimD9Gq1+scUw5y1str8FqkcMshw1+wNwVbeeEagsHcPDybu8xF
QVgN394e04xPt/mGTi3tYxtHCXahrR+b22iU0P0LSh3M7m772n2X3UfqUmFKyf3md+/VK/9gLRne
JvQBIkG0ZPcG05CMnvmMhQUpPkgqKjzvFiQLurl0d8eIRqQgQa4AA+QetgGidx2aLjY8uGogUGSH
JshZZP+gv0ewIdsCRfoCTAJ6Cjjpvvh+TrIo5hSGg7edn/mUDhHas0KIWJjlOgda5A2wrFHS38GS
yffsY24dF1cbqpVLk+jux+YMvL1zJQlsWcDLoktHVQekA0APTAO8DzCcBRgYwsS0mmzbYDTizSAA
N4glLoQgkbQDAKAD9QYPg0RvnfHstQv3EFlUDuBC2acTFDLqSxDxQfoEwmpzNfDJuLK3/fcnQE3b
w6vHw3OguzEAlHgtsVfULFaY0wGL7mLYZ4KcMkkwN9n7SEE91THxPhHZs7jBQGzi/KSHAZtLsBCe
CE1PxR0FhiUdN4md3G3wlGHaN919V3OUUXJUA43XdfvTA22UY/NMPj1lqDq6+/BT/FUMhh5aVPrK
gqHwlbqqtS4saTErbzbtjnuz1h/rfOUEuXQLu7WA5Mue4LDCKYPsSGa/ECeX405wQcAncCVgRJA4
gfMEIsa8BhhGvpvxJc6NBDv26+ABPISvvXpbm9Vq+q9ohLaRWo5h/4VdMlpnWVlfoMzIA2gHzBRP
BUFlxExGtpak0PxNz20BlFyMToB56/6Tj2UDRywVKOPmIBRzNUdw6RN6YmsRA+GWfYMo03ALAZQ4
yg8RBdyUSNzg9ExAUzlphPVMMAVYSoYESOmkBEoRoKLmPau+lIsEQCT7tSrKTFPN/bsgdqR8wVMG
dAJMg3MG1CFCbAwDQJmov3ltYBIyTI4f2eOjIGqoy8GuY7bCik+gY7RdvdNEkHTGuidnyXkDoBgM
DZ2HhaSKqyWM7uEkN05NCgGoaKI/3E8iK4OlhwYeuIn9ZRcgN7roU2XH3RlcEUGKrxZWhzhnCWM+
2lSsFU8/SXs0l32GdpkDt2G8DZ0BwR/M/LDXoP40Mx9I63A+0YkaFRpleNMO+RP+3SQvKXP5X/eB
Ecvu69ntmE6rgq/pvFDzGMErd+PQJef553hKwnL7A+9I2k65ge0aGohBJq+Hiy49RV+Ouxl7EnbG
R9CABOt8hvodXoPNMb/j9yTGRGcan9UzyXnZdn4UUBHnwHPCNX2ZU6xlEiLPOkoPIKTJiF/wEoHH
S+WXUg92m1e3w+PAJ5DespPwTHZZkq/ThpAqHRYLqc2Ps4qScDxhbD62rMeksCgBzdip8WWGTaEg
LBP+3Y/WnW3VM2RJ+Hev8/dr02eaP7GToa0vTEn439lftepglI9skh51XMDLvb3cChsbJE+ZQzNo
FZ0QD5afOeh02mjZwi1bokKGSPXlEb+FraVO6XOYwcH1aZABixivoesb1ac1C0vvm6C8IWezr5lf
UiTsQOF026HbJmughSMbO0gPKKX+8HiKLuRVHRQD+JlQEJDNGDu/4u0hyH7pKDd6CE1Q8AADVXkX
SwMMEGQIqsG+qy9T/9Gn7Rt7zJZuFUcjSI/tCXb5FF/A+PZMu0dX4hfc2kANHv1m0FiaO2P+6d36
moOfwTAkMfmO4j4f2kZXUHikoiibWIfpALG9Yf4kSgiEYl0Th2LT0SjHtcjVHIVSAFuDanBNRo3r
hhaE96+P45oCHKGMabgXKYFKR4AzTIvvgaWsFaIltNQSlR06cTrKMUQKKmmhAwfnSXm08PDTg2fL
fIqcCt4eIj2REXwdlBM1tuMM6aTPJGkZXWZI+wDAStnz2oLd76NiQUUKAwvaO3uGd9lLK7+hDN8s
dk2ruc36qL1Ahz79+29NCj1j8J1og86wnrbpInBRuSn3zXOjDbRBSmgufH1U+jNclXpKP4d42PFf
UwVcocYGA3MrP/VDL1orw3BQT9+b9+Y6MOba2EBSdNKH8aA1VR0sMH19WdFV6NPb+61pesk3vD4O
g9emORbfrNaoueWJzdSJutW2DT4OI4Lpa9mCC07z7iF5PfYb/n16nWJmRCaUzqVrNb4KgJ5SEkgm
+Mf9CvHg95BjX9QQ9sGHKzUCIVfHHtYKwd7vDPd+2dOHNxhkDID3Rh3rQ4pgp/a8HpUz9Y+8ehsO
46EJG/u6NGfXZelH82T+HGItxSVL9MO+AS4mUnEqmUXQAlujVxXkRgWbnzd2DXEPwJobRr3MD6fx
tPZLSgbE/pExyfpXr+jHZxwkuLNp/7ZubtO+Sh8mZbRfyCJ49czZhwTWmODCgDUFawM/hwnFMVvf
KVaUfS7MF6uGu8dD5G+J1RDGqTrKhT+J3Xj02lCH7TvrBXk3DsppF7s1Wn3/61e+Dzhen27l5IgZ
IDh/+oZjBKZ7tUOS8ZaXuXWPvJum2rp3X3R67e578HXSQ8mNm95G7Y0+pStpTxs3dupYGyerOIgD
baxPJV2H1c2BYnEJ8czfvWcN18hSO27GV8e7DwoXlMIRB7WQR2M4GasgaRoOOWL+9loy1Pr3Xoe8
m36+tFXASwz7sJu0RpvTL4EWCuLCIuumOJ2YdjgMAXRjBjWvBKX/5D4lNK2nXQooqwDWoB+gc7ib
T2iQJeVDWZMpCJeWpBymKw5ueKYG727m3gfRqO5dA92ruvfgGezHuodyxWXv31Xn7fGnl7rNQBlq
gyYBKBywLeinfuwVDLWGG1GuIBHDjAxjGRy4KFt0GRkeYlz7i7eLVKikSip+07IJhVo0EICVsih/
piDXgjTKiozx9AJmKg5BMtUKPkEnf8D5u7vvxoMwKHvGuDHUxp/LY/UCAh8/VurYmCvTKzNanT83
+pLIOqhnFXuFJr87o3T9OKpbfRYPr0ttUrAzjuYMzh3ylhfbXprXEc6BA1j0YTPjyRZCJcYycEQf
2KHO7GhvVfZREckpzo1cEftUsNF6kEPb+tApLIVlTWONXz4WUriX5NF0M18l9O5J82S+S9CpR/QY
mxN25mEQMmiuwZX7/DjQXfn0JRMm8zhEI336HLClbAzN4ZcHozqEElxLyBW9zoyM3NcCdWuOtInM
c2zi+nCqUERg900WLSlZCYgrj761kCQNB0rnA/G87R6vsqGgCVMKWgxzZ/KABibCFho3YVtxaMwb
c40aBxw1HgfLNMeSi5XkJyYTluknD5tL6+sjhPH9lC+ZSOS+a2w4A/pWTqoJzZ835UyhTWFB8OsM
9aHiqZbJ9SjeNZCBZk6N8cctXIaWJflx7eH96sSDOKh78sWSEtwO+3E4eQ1uo1dwnbwCtWsyIK9B
4erD1rRDCAsHzfl38vCbPPWiV3vNoENMbs+b4/wUreJB7XGjBwUrXtErejJ4IEN3gbR6HzcfxItk
tB8/mZYdzk6KqaiVfxwB0w2HOoG5wPTmjndMC1NJdgKERCbXb0pKUMRoiOGe08oE6Q6lBlATcu+m
3DV2WWLiJ2lrwpdslkhySULF1gyABj8poQklQOvSiE+hw4Uw7ak5UlPH/hXInxIWv4Wf1oL/t/cA
7Xga+FTzNPiCRRcTXiM+AY+//34L14N9DNsDeUYS6PRR4bMHdCXgyITVBtwt1oR4cB20x+q45F5f
gw5Tvtltc3/l922G9UXQctF3Ozff6GpdtZsHeSCoRbvb8NSuYtPOyX/zmrw/niSjZCTPVJ/SjGDY
mSosdMq0sdSHsui1x8mlPa/GIZ+tExljxk3hXz1aU8qKTOBi0zCUgM4YZukIp/dlcWwgENJH8VBj
AtHwnTFVjYteGBhzibmN4T1QekovmSmX7PBZhX/3xXfQ8JpO23ny1fZvbttPeukQAXE/BCD0YZxb
88hFumwh6rJpojhgLz+4Buaw9szl3r/1n4xabVBOmyzOBqmAMkPsPvkQpveTz/GFKqU+Mr2n8S7e
cc8RkqILvNP4Es0J1vx3lA0U1CfvQ34gqcoPO8xPRpi4eaCf3gx/yWG21oL2RJZbdRsSixhjPp9E
dlZPXycDmPLEgO4rI/oQ/pUkwMvbWvtjkZyRyoDrYFLLU+2MNGAxk8DES4+1ikMsQaYZxIPXRkMK
OlfH327dkyieD/IBq9igXj1mUW7dF9CSF8a4udHGd7IWndwg9THq4T5rATtRj6dBnf+GbxiGXMSN
dHGbPBaCqyUTSu0LJCUEjXoT0wTPnNcbaYKI6TOUgDuhURgC8EyGYI9LcxQu0+N+cVurfxKN2wt9
2ZwzFkijOcnfrwIHCcxhKIkj8j01T+kqGjWmz0C6aVRBMcp6Nf1CrCp4M/1fwSvQTtGouWme3pDb
oPvBZ6wsGWbK8MZNVBetWbUF4KFRFBFfUhniPItrq08O1f96LVBYTArxsBR7NaQ3QjmgSqkRNhUb
9oYuBRicwU5ASuzP3gfjUtNujl6F/LTSh+JEUkSn6a2xTdcd9jj9x/F2BLz5bqNjcccZ3YrW4Jcb
jZ3JoXEueazPTc2UuA/uA92TaVa7ivvqUn3oV/3GxJQvuvNa32O6jGj48uilvaSvHBK/OXjMdETl
YBR/uWrf//TLY9bw9F44+TryhMPgQ1gretrgxlq8H7DaLMgICF50hED6sjS2H1K4z5oNJDuO5/J5
DlnhMBOlXzOyFFnrKNugp7n32KZBirj2dZROmEEM6sEL+54rxSTtQiNS+mAhXWPXmLDhbQ0+ixzu
xX32PVD0xfnke2hsclQ8wobiOAyhH5WLISWLhGw/mnOg5nFj2Vjy0GlbfyIfjVb5Jt/IsK3G5rKx
oo07S/ZtLettQu6eyK/9nzZps2U4c7tDSgOyDjYZTZqK9WfYzyjV0cFrAxqPhq2z/hyfPc5uyGOm
fP9BigNaLDgPSFQuCLOLnxQoCxsUoBzobm1IeXUX2JWkiL0yaZsAK2MskEEXUkjR1Y8SKuzjdw/a
or1BEQr8YnAIEpU/uEX5IVyxOwQibSO4xbSCJgVOh1yLgQ0VZMHmxFBxLbLakc2b2NFQgWlqVs5+
bvrYZvjn/oRkbM7bALwg4G+HigPQuZLY6ZGxhlAH7z4BVLrP4WLRshbjFkg8fyMwcvIhoFxozQzn
/PRSEmGzO7xbK8CujrUBFYLxQvchUqtkAU8V1zEoWrwurFa4czA5O+BlrWB66QR/qbPCEMkS68gM
Imjbe7lgZdgHwvlTnPHm7a5WK+H24hkJLLS5WivDXtGzNF7pcteEAesUtAdhv88nxNZs1rDpjSEI
DO1eAakoaOJu1+Gj5RSulrCG6VxKixk+RlwzoTs7nCX7Oji/Qr4FKLB3IJeJs1iMZRd8To/e7HOM
nJkk2CBrPqCkt0DnbA0FBcOr9CSMvkZfWXATYMxtGtZOuKR3q/I2hbPLuYMLzozU9Qcvhta58O82
dza3dju5A1Vvo9n8a1V5f4jkOJ0c3Jq2wrwDV2JA3vGCTPXjTyQZl7GD5BztYmh5k/VgMDkvYNLb
i9mCm7Jjs8qlrb7W37TRBZe0VuAH1tu6xM507676b0huq9wFjcv9uzXGAfdpL8ZQqTb8tOLs+NQV
ZVbobPz1diHxc0krjneZvrlbWOH/B5yJpWTFFk0yjaPYdgMgnjEdJpu+k5WeQ2syW+wYHSXYGExW
3hFbRzidgsr+rXjw1lGIsPCZICQeGaww6cV7mEaKcOjAtLkohh3FMoC6DVg/YGPu0kLlB70K71lo
3HI6QjQFNubpSfNIvOhXwEI/GNLwjgbDRIXG3po3p61Asagg8hb+PwZ+oiew0GJinw0BnAzhUZLN
itE3rsvyhBSS7cre0TmtS+nkt2uobAhaWNHwtYcX+o93foPJnkBGwgqUrcexdF7WkXkuQxY9DIMe
IO6X5jJygFHlyhhckgdmMEZxyQSbFWtINk3cTzkm1ApmzRvWaQUREFwIPcDX3sDm5v5hO+Gy7+Io
QLJQQhltUNMYOzITRCCAkRkAK1YNvFJzMsKZFg61aY3lTjfss+Q7gtmbPCwEvuRzXPVQwEbQbWaU
EIW45dzIlEcmhMZvP+5+OSIf7+6xBVUxSEHPAUAK74y7RkYKx9XkcQB1kVMKM1sIyYLlJ10jEJwf
nQbRDIkt+GLzvwuI3TElFC767ZtQ1hIkAgn0eqAYoXJThIAV3TU3AuHTbOmHR8vuiNSXAQo5F6Yz
QKpshoDpCVzQbXc8Wwbuk28Lu3MqJQiRGzTIzZrWklXUiiGy4/UGfSWDxQkR2DpWNmO+rwt4DLzA
WR+PopMpHJrpjEUWIAOAB/tvLIMQg1Kk7CUNEhO5aHoEkZclFKOxQFBX1Rm+TLZQD9R6WwY9JFDx
s/WrmwCHKPrQyzz4FExoeCDnAgSeKbTnMBEhjM9g8Al9m2+W1kwGDC7f1vGMiwCV3bhPZ0yumjyc
beCN47yYABh88LNSZfln3Qnz28WFiTouRAUCqrxDt5j7eGrwhSUea0+THxHCIDMGOuIvHAv3PZDv
yI2tOXCHwUNHoElDhs9ZyhHyhRWXLbGHewc3CXluxifTzoXRRsGFGC7nIrxBCJW/3tCJVyE6EA4/
NTBCs+whRdqBWPj3ulQU4GjZR7Y3bHI0/E4xBSNC/YsJMqAURoQUkoRHL+IlcVQWUjaucpJV9PDw
h0kO8wjFkOASKkQ6CJM9+NZD2g74IkkS8vIewFx+Dk40C5ZQuWWSSISBSMQVQ4Z0mFkaVvgNSkMU
QABDBHfBeBJcU+ow/3ZcLWcnzClY/t2IHKA9RXDJXD/iLoUB7DHm8VDXZSLo3G15LMLvlTGe+4aL
YIVRn/sKaK/cJpGsSPVK42jolWDCQzMJ3lCYhZ14G0DwRsch72z2NPnXRjiH8v/clX7aJJYRHdQb
Re/D/qrqdvSg/vaRGVbPyY11HboJI4TpThcCdZQ1+vvnAK3bq90NaUOCJjfp6h3fADwEZXnBDXT2
oRBrIGkkKDwAV7AkDXtPFaWahSNA+nQqHVsrpwHJjyZl80fqX698M2g8/ET1s5Zd8EB5JfINmqIA
aAPu0EiaZZ4qKvuJv/hlGYmrcawWeLmvKYLPGiREuf0hbqBtJaGB8NZCdYuNBnb1ESzJD0to4lDo
YIX8gIQV1gkGFJv6T4/SHXib6Z5ejgLU1vIUejI86R0aDzPqjKmP5ygLPNkqu0SJvGQ67GSz/oyu
AaE7g7w+m1EhEKYTGSsqCDTqTL4F63WbpYBpL7N2tvgcQyuolrm9WDBLQMTEXbjjByFvp8cEo9aC
N5/bWjDhgAGdEK3FYkbe15vJW8AibT73DCubSUQkx9tXmNuRvYDBYp8bAPAYMWFeLmvFjN31gaX+
TBmO41Cf8UGhCRDCuES76Qe1PwvdxcuejZl3CuRMOq+NYSxKqtEZ1IxAZoS3INWQ1QkFokVu8uNq
EmqgTf60GiSzRHO4ivwuoEYLA7/ZkyzFGCLH6KYBuyiCnZTSpFAlnreyQlM6dRaUHFwYoLIkS+0P
4wGWKSiSrqwqsrqJkCvsCwuUlY6VFcIVnyTV5RIpALwJrMY/A8mSkdyBYUh3VOE2bmj7xRIkEUmU
/FIPxDdDdB9E3A6cQYpD/MgNmdCX5YZiDndRTAFa0FK/rhRUhZ4hmaXo5MTnnIWVDxBBpFClE/iS
D1wRRBVVgWdK6ifEZfFGFgHBh9PbxcgQRbyD4zEMUpShhKh/FU9hc3JXJZVpeqSWfB6BjUdwC2iY
FtQnmLhvyoIiZpMRkYB2EXx4A1GcfYFEZkQSxE6cwDhhoaO3OC3ZFLBwURKFCBRSExWSNY/MFZQW
zZawVADQpG8efFgI3ALL8QBZMSHxWkeZISA3lE1lMRGA9p9ASDin7AN4jetBgKHyJHiyBxPhluia
ShjAd8iYGhqqdCCUZQFTofuCI0mOJAHthwrx8wK2ArSyiBDixjJC9p5AsQJFCBQeu0TzFk/shwaD
n78gZ7yWsGud+zRFLIAIdiIJlyD7wrV/Yx3fwUP6zv7Q7BZzjIhAqKnL9kSrw5LBMxWhKqsD2xR2
9xQlkDX1DAewgiQdDt5vgrN2dfMhYBpbGTr/wnsKd9EYXH/4A4SGhqPAFRKeMrGAbm3kXjIHcg4n
eziRF325yZKRYXxPWguiEqRA2V+YBy8yJupXZPQy7Wl38YsirBBDnV2CGJDLESg90sOY0gHDVTpz
SHq8hy8hKgwpYbzI+l7cKXlotGDgyWveHbFOh8dMyMO4Q1A5GTVX5ppEO2zU+wLVS/zbI9mH9MHn
sMpwSK6fa5qxSHncTUBKlfqDVB3unjbhby8j5BlM1KdnjtQgpmD36d9+J0eMcyHtU6MouVM/9jMQ
CycM1i9VaQBA586JCiaNUfiIftXMKrIe7rHEOZltqDQ49p1jQ0YgFgtyENvE17RPw8r1dRkB3Uvx
hnMfcscZMXDx+sLHIDJwzWz7GEcSV6QcIVYoYD0MAhlZNRgmmTAhgG3DPwFCOKOjAioBiQmsPqDk
NXC0TEygyzEu8t099+P/D4NlwgeopBYSLgUWEz1LKcUuAOwG+8UcU3CJ3tjQ+FR34NbDAiA7YOSx
1APmU0eS5NVAXYMDJvWMd/c++PQMCgC1oEBXMJBsnR0ptIF/dkAVS1RVMjuMXhncSdclULEbka4I
wp1HKD0RnIA8hroMZVQGIKmdVxzFZAQqlulqk6uXHgtWLXrWAHDos6Jv2kX/Sq5C9B9HcymGqKQ+
7GGI5VHXcAo+l34sEAyetoLSp8SAiP+fX9hA0ZZQ6mvK4LalrtDTtp0Z0OcywirkxXz89HXXnMU9
RF3oD+E0dvrCjGLNHWAayqoHxQws4DdPGNvcHHjxIo0QxFj2oKEr6j69/x0+HNxTfsA0zX5kXodM
EemMwSoHxZ83ikiAlZXUFR7EDkojxxGKlbBIRA5YsxOTpJRQT5FJiBhSzBGRDnn5vxEHP5q3s9jw
kRJQZdGR7RfxkVOCt+BJTieiJ4HF5RA1if4Xaa1AiHI2HyqFYCJEe2h1sDNkBRa2iJwbDw/Qu4Zw
JjMGiWTvMac4gbCcgjabA8ns9hM5itQzP/QW4JO4l8YEqjSDDasP9GRrBt22McL4Q33YFGBpNlOA
lFHudPA9Ip8siAYU9bnvgLYyP6XOJbMK2MdmUiMsILZEDDwh65BXALiT9EslDGo01yWLMIGWUCLw
hLBLpG5H7gC9SCVMUSOicJJyZLKiEZgUtUmp5ZHikKNEvINoMcSeRIpg9FtcC1bM556fyxxOhJdQ
8GFe89il+grwSimCGuivFkotGbKd9rCNbekXSCLoccAZQ7sR3BKuN2Sz9f5P5rxJ/8890ABpYrpu
jWCQ3taPdYHbmuk+E1yHbajdKP919zmM3w7no8+gOJD9maK3gIbesQGqCyQ9kzecV5l1sC0hJYiV
ytMRzxtUZdSLYk+ZqVuFMKT+waglo4SggU1/kx38x73xvCAA4MuuW9AuILEAhj3GN/EB5F8pJa43
kMuDEhe7ihHWBcF3VNBv9dpHQNTPcDuQPulCkshZNCRqQLSlnkpFlb8VCun3Hs5MeAh11p21jmYG
i4ogR3BS7aDRFOPPHNsochRcAdHYLtV/qW/tkPHqXB1nTDtLUHg6ceOvWAgrk19QJMvmfyz8iID6
S4/5B/MaF7QUOjENcc/3XYSzAcZ9ZDfLbCvMbNjhF7y2MNHBTquOHEz9P4qttJyCHTFh8S2gNOaw
cCxxphPh7E16MX/EKwHf1egEIUasu7D+KS3OOzp9S/xkpJstHOp2aH/G1a7NheFXSEIPzJ2JlRef
p+DpC5KLqGDBMUlhWnCjMGBgN4nXRiUgJVrV76VZiWc377v9XD9fB0yA8LzC5LW5amwwxqGTO0AJ
wghF9BXZAgiWT8BlCJ8nkjRSGXaZlGgha/whFfiueANOjTH21JdwBYGjhFsJCYRhwOZ4uj/sz28g
v9D6QPQukVS5DQT8itWAmPdwFFhBLwcraNxi8Ed/udEghyOSiXuw8GBhQP3uGdfRvktbO7xkIU6j
UBR3SAiXYmmGKgLmNh7RELFgUVWYOrBTz7vcfUg+BTtl3ckfXn3r6sngQYO4qst3vxRxSLhbHkqC
6+O3X+M4+KoKjdPmpwoCAXeQe/e7RV+MlpCDYnwnFnnRRp4JCAMmRaX8EoZRbkMUa8KmRjSgCjFG
xxwPCjM2ZhCBPpM7yT0g3Z8OsIC6jpwKf0jxVLJh4WKfxFJxCPHOXFU7rJD4kXz3ulrVuWAM/ozj
qmUxTrmPSBqFk858Sixj9R0pYPSfRbQFh0azhtHb/oIZKCI2QjZU5oVg/mhREKQsvxgbkKvC7VMt
1rbrmSldHLUt4x8jPCY3vKW27iaQvDG8B9LV5Vcb0Ic1Dsk1aM5vk4gA/I5XF1PlSfSqj//q7vSS
CSmkMdPjHTM+x4jv9d+feFrxZuj5LKcfonZTZiXT6XnOqaJhBwFb0pDJBS2aiUYTVKYskw46usQO
BodqJdwF6vscAz/6Lb1rcFDkOGcWAFjtnC1XYdCdFqqUKv/tYCYD8oLgg8LDV36FDf/2wk1ocW31
81b3TapdOLyY8CKIGDsDDOvxhAmtaqtu2RuTuP7LYfdSnpsRbANKMJN/rBbYNH5nfd8hdYPN9qZX
Hw6Sf48/vLIorrwOFKKKp/DD1I4VwSkDHFK4AicEs6JqYMqcxd5e7E0Z74x0euXAsqcdV2XhJ817
EPegG+ZHEGUYDP831ssWL2Y/N9zvBRSCQWqemJKAXOaJItcFAiLaOuZl42SeXofbQjpZPg/66X5Q
TvWG4MBPExAwW80vmBLxNxTtD/tF6JW4YyJTzH4uz+hS6XOLSzkBYqUOq1nNeOX+ULMhQkL0Jvn+
g7R3PT73dq7Lq/qC1+N1h20UdOtXT0ocHVyo7tMOhHcYDVKowoEU3GcWnvUZizV1UCQoLCwEYXQj
bMhBzp4siuHL+qwZfAzO7ee43zLkGBIMmXoNpWpND76z+pQeezuoj98lc49FJQKdXpvrxjE5YXKl
EtRShHDJxNxQBJToh57EtLDw/eJE/bZMGAqVNPLITh0CF+ga9nyVPCYNZA+C46W6NC/infZe5eI+
+cVna/q+vFYI4fHFe87CPuakEwxwaMFDfax/pTWtMdHkC0qH8IGE//Rkz3Xtke33kV/R/hG5YuP0
FMM3AhmyWCzT2g7/42EyGug2SnzmH2gykH2hcmOstBT7dZc15I26ggqKLv7DBV2Nchdj//bexQg6
wVwNGjG790s5wIRhjjrzLBaYZ+64TBG8jxBdEDtoSs0zILOFNdORNHwE7ItXHpfIWAoxe/ujPdji
TWP6bIwYJN8JX0RfP3Dfpsv2+nWWuQkOxcxi/0S3aHKulP7c1os5KIXS9qK9eG8bhxrDJ8bKgsoX
GYQ8YhIC6WzK7ARn4uXwHC4fR5ZibcsZMZl50h21PbztsVZP2YQnEFYLlpMaw/Jnu1/QqDrK1qF+
97M9a0241YzVoyIHjUr3m7W8a664kUaek6qph4xKa1GZwhRLqe6rtMPkVIYmZ/ps3b3qPow6+Hbj
Emk30ptrslort8/UVPBFaWKRwbp1h/yZAc/fWZ+02Es6kW1Sf3gM4van11YhwlDQvXL3idJx55ig
BMOOx4jgJZRlLzYRSWvsUe9ZT8e89j7OaGFzQ2TXvK5f78NXnO/gXrcUJ4qx/axGr1tmN6gFwwHW
keq2bxniG7SxHa9I0MV9WZ1pdbO7tVO3TUIMoNfozJrXwtFinj/NIehHSg+lYt3sjMJy+xzp6iHC
4PsTb+LGKTXXVyh+mdJTtWsQfQA3v/hLcD6fyvRgF2caTXLCG47pwzaUDZT8mKjdU2B0hB8tmExR
xa4ia+gsd3e/TVBWERKW2TVoaqVt5mRB+tPLlL+bUriKoXupRiWD9j35/KlPktfWrEvcz2qEfZ++
eiWjIiktmrWDLXxb7RZlNEhjTEk+jWOOW909Y8NGk1ilGid6NXm09/NMo4M32AcjL6Ion2GxXqO8
q4mfj2Rkagi8o9YyVQp6lD5pKIMLWeR2nuFf/KEj9xPuDPRXvbV60B0+hLtQKMcSdd+N5a9F1V4F
naY/lpGWdsrKoSpN52MGYePZNfbzbz6o1NjtfNa3/D28GtHwWo+LclTTOOk+SMxVq6QP40cJNGNd
hSoFDJo2ZFWY8shnnZcxSIywf+UjXs3x8wlFqUIZ9oWusX87bTj9z3EdzXIKdVSBKlzaHSPExDB1
X2/uDC5cXwY8AribpvWvZFnq84TTP01IEo0OIr0bpK8SBCV9BgVjim4pe+DcTh45zRDHE+2oZHgn
4kt6wzChKDyzxgb3C3MsH8cdGlwcTczESr/xBTFeax80twSPrYb5kDbLrxhStTZGy23R7wOjsts8
pAKpPrGd8wxtmL8nIR2kckJw81NzeHQ59W2G2V/wrIyV+cj67VBzaW1DhxxajmtN6HGsCs/cjwoa
BBk0l0vDbrtzRwBFiT9EtIw5TAsuY0rJgx2LHgOFESWRoOrZtP4aA9zmrJtJFG1smuXXT66IBzIa
EAS3mzw8NGOPUTgClb+ityzJge5hiorT/RCFy/knGbT3g+eDlM+0tGx1vX6cxqsaNTrXMQ1uns9+
XSdDXdX6LR2YvbVWITNVTEYY4jb/uF5QKKo7hjcvNXcImB8nct5lc9qZ6/PPqdy8KtpOY7rKElqc
0k0LYbSx03b4sZ6KDdV1am8kCrzpghlsQq49xm8N3Fp+5n5BOc7L/ClStuuKRIKVmx9AH0mN6hKv
WKF5avHqdXldWie+iSz7fWE30TpVvSeuFXxAIZwe/mvO9xjFXlfK+NszsX9vj+L1bVPP27ucOwsh
Z2os++8eJ0fnoEtCYrErNsWmPEFlQ7cu6OpjYI73UzwdNt+LEIbKn7GHONAawz1NDG8DVUwRaCyK
QIeP6oz3w29PwXLWxGNDGSu4d3w24SE86HMW2vL0vOjzK9a3jNrWiQ2KuMhUl/ygXki6sbw2DBvm
POo/pBHG5X0QK1pl0MQfWsy1YUjOySfKdXH8t7aRMbCiEKXYxcqGrmlJEkvi91uh3qBgiEebdpbY
iBErggZb4sw2/oy/mniNFSkyus9a2hbHS3aD7AylQMKqBmx1ZO0k+yW9VJ4On8JKJQ3nIig3YAxW
ebyecTiGIJ1jbZvNG8fPGJd5+tSU2HSH/WSbLahvne7/WRYkiw25G5pKbANJ86io09NMkbyORNGg
pSwPOz60Tq1NvWE7hsDge0l5BIwZqIiMpk12KnADaU9pAUDG9o6kZQFPjf8ygAjaKxEZEBCBsw84
D/9s9BTW+GpF/Omzk1xCSB4qR7AtQ+4hNy6UXBl6Cn9y47hIVnfuA6+zSnPl3ATqjPTs0q38axcI
v4iUJGwNGP9WyjYB93RSZuriVNl+Czy7BiLoXu6vULNlDo+ydQMBLcAj+ZDqZhNcCBY3rN0lk/rO
vmQc1U47sN7cJIUrBSiAlYnHBeA1PHhJvtG0AjhqE6hE6lYInZSq5uHuNodE2e+sr1M5OqQuwFsE
b2soepN4SOpB8pMdBSmhZN+yNSgEDA70Hb/rZfTIiEFQevwBSOnxse7MbsdkfTtqi9uRK9UWzR9v
sTVCKjrMuyz/45inQ7qM9houZ+U+yfBxJaCtRO2jB3zQBgiVKCZotARC3kcPF95/em30HcWypQKh
thrXUBPVIIFDf+MTszXnylUJkBtOy/VrGO+uCC3gRsXS+RPMgR0mS67y22GREEMAQ8r7PoOr0IGd
75DylUcIYVwYORqPU03ct+ogWREdDVfH4zOpRsPF4A5+5dcDIA+MRJWdWQnbiAp+YpupS+kxxMYQ
CgjC4qY0Vo872KrY/JtEncQSwOi8/0PHnR2R/lCGJK9jzeFWMnTIwRgO7KOYgh/6Kyry5/7PECEP
04uRxU6TG8/MKtccGxiMK6jO5vE9JafDMpjsCCPpUQNTq19UuC2wcN4kmL6I+1tjng5eF/Sy9M1i
7nTGeDo8Boz5eFUBJFz4V0HAIQzWJ3YybKGYEqT5vJfX6FyojEPwEgpeZAKr+6U95SeYOHQBJlB/
NtKQYkw/RA++6v9YOq8lZbUgCj8RVWT0dnQMY8bsDSUGggERkPD052v/U+PMGJGwd+/u1atXCyEQ
i4F/G/rqOSkpKaK0dlXBSqCL5e6FP81l2ddn7cD9ygWtduG9zWU+nLkGMnyr7ceXE0l1NfNm/cHc
3C6ccaYgTm+15Uo+Z0+opyK9UU4fIOBuuE/cJ+rZVi/e58M7usyFq4HAZ67IrNG8enxDfilxUzdf
oew2BgWg7p1bfZR+YdXQPoa71yxbCwyPAguBP0z4NjYuotQIybal4mYX6jtGxtYa0VdnS53KbWFs
aSwugdVrlhxuizut3qHIYm6/SB6DiyhfYn/+aVqnkVJqXg0YnPAjki7gAuAfx/q48AmebrZwa4nv
JQJ8EtkpcPj58aPLDQ4/VhRH8BvC3Q6iA05gEnTIRhMo2HusBkOFaXg2XHNVzqGGiv5IR6FZJx24
br2+SlEkTQ3p6QV81rPutI/pJOgkvzuPZ6dyQ3DQ3BHjPydK+RDeU2Be/GK2nqiPAAJSaE8+GLMA
koqcNcBNINaCgcwtRFU27mMAMQ7YyQcn4rksLo5PmV9WEYICCDI9q3bPglVi/qTwEXDK406k9whl
OQ8Go56PE5GwZYYCAv7lMFtTYz0EsSk3gG6Y+AqVGfMXzY4AHiEVfDaQRRd3khuQHXjWXe+aOOcE
hhSxhF06BtJBBqCMEfumAA43jUY2jF5otBTFo2BOYT1CqryfGmy0NqHkcAfsAK6DzhJGqNPRqamk
7VAhBYPcAWLgzQAWvJ/qseZ0R6m+mdENfWlOAsTVrGWwEW47VBJRE3xAvI0GZBKh4d4GrU3hPv5o
zLvGYjWSkGZEcy5SQHaw8+9J4bwQsjTfZrTAPI/gC/xA0aRigxoRX7+UbuY+5/Q/msKpzIhFX7wL
Sk/x7ngkrjnpixYh4A6s1ISZgvVDWw1HsPuFAtiOdPr1MYwMRaaVQgSKKInZJf4UlMECbqDivwsZ
AqiIi+JQn4iyJxD/q6s1NGftUD3OX4Y2o5oRyEVnJHMLl0SvX+eAWU21xt6bp5dqq/koA9DI1vLf
/EeTh5EcLXiCp7/jZB3vikXqPoVvS7U9QKsGaEtbDxh3dNrDLfmCsFI+qncFZ2TrttQhIqWhkb6i
xRpNa4pD25e4kfLKhHZhsjaal+IAd4S+N+CLARa617rAgOL16iYNZYAp9YuOpE7VuTkdXkEZRgcc
4wa8QseLZbV8zyizU4/FEST4taL6X78CIMFg1WFugndQhtv/jKG/05itvXuDHD86BnUtZ6R2ruom
F8H4cvo8M5Lbwtn1oOOz5x9xb4glAbYaowOQCyD9HFszUUEq+TEYVO9dgaygPdH7NgOMKt6F+JlS
RCHqw/qfM3uPb0ehwCEhtwumTx5pNDXQ/+R1jWz/fSgimOKDBtP6zyItLlQ6e5FsnnCsWiL/yra9
9RvhX2WQoXrYNSfFn0DNITKACWqTySjlR+kZQ+ucDoyhs2qPIz+hH4KzAkGc1n3tbKzaaB62B+G4
mgXXiG52PF1ywufKqJk9T+akmd13RAD6xF6XC/zpZvk8GfSWf+/oPWEe6GSlH8pF7YJ8I2qnL2ix
IPJ+RynARs5uCrL02MBN2nmTNi0bzIU1MxfmQl3QcElf4PLBiF4SC1hLfL2kxsXToePSAurr/HGH
gIK4DNU9aFV3CRMQ7WDNC6QdJBM7ODaiG/K44i0a2AhYEoSL8p+N2QfWvRayS9+AJkEHhCP6nHi8
1pY8fPGQNhGQizr6oZnZ6wTLIocbXLknTxVcT1UOiorT8XvX4nO0SKTt46vzeVEC+6OMlAG6kTO+
Ex812HjrYPM+Jb/KqJp5R2KQYEvB9bR5/ShjZxxtRRe7YpOlaC4qo+yv+FNQx0I4+XaV69DM1Gmz
1IbJIBk5XBVl9NzBeZvrE2NlrGqX5wc8miYIZ8mV4/tH+V6ftgetTjWXV6p53W8ITZRR7VZzjWuV
/ZUL9lYuOTLB02T0AkQeikKXtdKn+C8unOZRgbXfOvNn35uWo2J0nxAj7j23zUslSrTyzH0Cw3Lo
oSZrTpENldYafI0Y0tfOhKDXHis9c+qsrC6Mz+IP3TF0C2XfeBsvyX4UCE7zHEO3WbKPA9AYft49
7vcAAX+ERm2jZvxg5KK9i/yzDX8VET9GtOgnW10FPWz5UXo0qetqQ9WVd6MzMoWduypY4FY0AWGD
zbl21WmwlRNa8NWoY4qW9I3GSSjRLDn5uD3ghivUPQ8S3hKftg44Townc0HwRoTyOIoQHwgM8XlD
q5941Z5pO/JC2inZGAwKEd2iLCM4SonJS2a1NO7Qdir6uIz/42MD5PrYSAmKLEmnB3EhYDdGg9jl
s2vxxa/dc1cubs7Px+o4K0YKEzB7/Fhnc6qsdLRvtvc1StosDZfW1HYfvnNuiETcDLarPU19BwhS
mrCFa3uq7R8+/RKVVXvV7E0Y0CNOl2vtrX2LDfmeqwzb+3r0mtyWqh8v4oU+ui8+E9DH/quf82OO
HrManm7QbaPE3e4yBKbFqDUNL8Y+G2UDe5oN+DYFaZfET7fpFqTLRi9VWd18Y59sU9SzQwZCtVd6
8qu7Cc8IVRFBdBRYjTm7PMpG4cTYO0PZGvMCosBc3uQMW1NnXgyQFJ8Gs/ulHEBadr2pR0SLQrbo
YQc9SlCm93WAUzUJZsHsOSk5rMzPBsW2ved3XmxjXO/gpzWN1/ElvNwn0bLchot68FrXo3qg+uGB
e9toWY+CmcrZLbfKUH6VucIW7pNBMcq22ZZmyxh94RmzHMNyAl6nZgGx2V/klUjppu7r/JyHe/VI
Pqp1/fqmrSs6pZuMpf49r6fIYI2KQ7aop/FOSBPKTmNr1DkCY6uTzywl0Yu+0RbRnm08e6xxlRf0
gOdHqqlJplDP/Vyi2TLLl8aIllAkzsgj+MXa8LOLteX/QJxbVr3Hgu4ibSKU8KdY421To9+Sso3b
gSwTagfZpeCTpBCKA6UzxMowPFC4eRJcPpeiakjXuqWOisTB8A1iTTw/S+vIB00++90A7m6K+I9s
lbxWuib5UVz4IgP8PFlYvuwdaVw+IvuiTvBmrIG2Kg+ty2eOHt/xdU6nZBz1TSxJPXgzO6OnX40d
GYxoClhl7WoEAlfOjswnCzUIyW16sHYtsIAN7yHBnBzTzW36OMar2zG7tkUI2VwYM3sBVa+L10H5
tTKlgpZwvDV0yAhAwJNEH9Gc44J5vH3HJZMv7yBgtvfkM8h9wW6aggvgM+EH4ZKTHpMAbhJMJOtP
KnHw9MWtZzsaMD/pabADLJwpmMETb18H/SX66oK+6HPe0pqTGhm8VujbQbAjYUb62luwFoq2InOf
hLlFdL0hj/bYsN5/Q7fiykO8WrxU1i5WsByHF6JhTdPPH9aj2/WNIyt6Zb8iPoSr8pE+xtCY0HXF
v8EjoZcrSl0IXv1LnpMGF92OMwpn9jVmXD7pnsZYdXRx1OLzHaGJ9gnHm40RQVqk9EF5ucN3t2U5
LfhWvgF79eok5HDxSYHqrmBpL8QpIMgcMJMgPZhBjJoYQ3YJrjw1cjg5zY6jwWVHzY84FD+f1f67
REujeZjXtLHjvcQ7z5/3iWUTvg7LN7QZwB3kFiDuwNbi6Kkb2fERk74aG/aLkwMWlFzJ7XEq2QsS
j4wD/AE8+3zHd+EL1OJbAGZq5L9O6oI26GyBtxAscC2+9ITsygNiZ7HCdBclaIgYUzxHGE3AHa+0
HXkpjqi4os5F9gktqO/5sJZ8B4tEtOH7WS/YIU5LvvMOeCjvMeeTBlffSylXnGu3cWa83Z5wTc1D
a13NWKWirXaOku4IU/7ZsyDXRG91N4drQqWkdAjN91678zxV8xhSKgMSX/8tPlaAn4SbQjfzKy2t
bBhgJ9aO4IozYuW4NJwuADOygAlaGeKefXE1mlsS5pDBwoXfcHTZleWIHefFStKvHUHYximpUi5J
W56oaXcdyiXHN6GlDBfCPDAGQipSiUq5Fl9ol88/IOp9cToyuKjh/FFLxuVg83LoV04Zm0EEltbq
0Izv0l+cO/RQ5WSBZvC9rUOr+uXc2Af+8Jgd4uJz8V5tjosryFfxyD5waMaSrb133LOWzI/PTq7D
MTqidyIZzciNQBXQELjSS2z6GZOt3gTuYyqp4nRTXjVpp/geKzP+pZviGh1vRyRv8U+/leUm5HtA
Xtzu5CrtsrwDiAtOuU3pebVjKKCcT1mmUG/JRCIPCk+3F8/pYIbSaLLBHs0eG/HyITvv9P4baLzG
72itEcJd1m7df56aJbOZfgInqRqpZvrhuWtm1cwZe5cMBFsFaKcEYGfMOE/4xrM20nBYP6ZTuMqh
0krO1v5Lpzlcog+S3I+BOikWzRDGELy4x+IuCgzr+xK7/Fxm64JVwhhZPqnqQT15zQzY03AwkJMM
Yee9Zp95MU1ccGmHToTERORIP2MHgNZbMHlfY4O7gLn9kjY8C8FxiZ+YdKB91P0v+c+kxrlhivLU
lTQtsys6MsDsRXWKOZXeOvuLrtIq6o8wZcd04cbrfA5067MjYiepsGNGc5W9tXnAGghon/01Zxt2
x04//Bu2OPtMu9YBQWL2QztxBbGl39hfvp56sOttg7/PmGIOs3meMhfgBlgISRrwtZ8d5oPRq80w
MdqSXfvO34aGE9E1usZiPgTZFzf8jk9GnotZeDRWFZcRH/oUXUmqc2EYp7j6h+zK3v+rL9ZOoA+P
jeQLiOL6kVtCvM02ol8AmvUj0r/tnqgUU2NC9fVnKBol9BiicPmJyDjcQ/SjItjoUoITjHTuS5U2
z42kt1zmyt8IyF161jVDB6mXCsnuz1AahwqfLCUPzrB8TO+r8tfYUfuMKDXWWdxQEiUYb8Y087Q6
AbaTheGEi2GQ3hx5h3u3q324XZlx2izY2AdtJqka3FMW9DYTTiK78s9ZCoDYXgKRLNhk1QtQ5xXM
UoQYdNQaio3gJhG0e6//hlnPIoi6hrhONUx5ZRYhyYwUHA3j0Dz0JhXj3GaqqEySjMhAfljhJEAo
6DQi4VpOpka+8Ea7zZCZht42W7XQNY84E0HckTKcgCfoqEGBXz5+cwGkZ4jMWgTrxtL1g2KY/ot5
9u5Jmx45aFH7/1LrexTMQKaVXZYGIkLZ02GmPqkS/4oLQ6uFoIfYiRDmhbYoYiHyA6ER9jTcWKh+
IiIihUPC2Jb6beHNSgvAdGHR79EYIPQMB/O2YC7Cdy1R6kHXnU8+aPAps/S2yNYGVOoXW8HDpLWd
CBZLPbt6va/iFU2hFvQZxeJSA0YKylmy8ngHevUQD8/AgnmFoJdUFGOUBBW55h22Wi6is/w3FKIj
HpSylLYJxcbZpSgDXj1W0nlF+bQ0NWzGd+7Xm89YOZUbHF/9yp/bNHLvq9u0vJZXhRCHfdBOWACF
BZcmgN/FV4qJcBxqlJPeLHaQLUgCwfaAbWezjtuQvn4BvCuYkOgOzG8DhXZ6Rwq3/+96mLjm5j2P
YM4yabFHqetdU/eOe6LSx/a1gvOl0BAXhSbkjmEl3JExMRBXM8md4d/ABABMZCJSakOrPl3u04qY
Wm8ewqRrn0oxb7hHqhzRfcUf8wqiw5k9l8eEpo7pVGV/MrpjiljKfd/gn39WJHEoPMbGZm5rkyN0
HI2M8XsOO0CqIdq9EsObku5JuM4C8L1njJIFDFb6EnOd/1JyeXQzmN0W2qDy03XlPy4AyPC7AMaB
EUlL4EqDxTU+/vXtIJmPC5giAp5riEFzkkKSuwO2BbN1EMKEMwz0B/7rBwcChX62Tg+49HCF9HV5
IPk1Lfsy3UZwJTIXOgFcFzD1IQ8LV9r3ogwweM3Ki7BdkgNEUxGcFe4qDUkvzyXa2/xIdgY2E1nA
meIq7mP9WMNe+WxFzUj4utBrF4De6GPy5ifLzj8pIHXd3oK5HeqL4OsUCJHKIQ33OEB9Y3MfCO4I
SZxFZKGco2p6Chm79CFYejNvFq2exwcI4vK+iTceXw7klHcCyNdxh36oz4GyCfEAoD7gNsNJwd8A
HAbJJmcHQY6SN5VOaV3c90ROp+aTS0IRl1gEWBGWCTcdEThJwTHI6int45aKjyhbAQCpr6U37xvV
KmlPBrmcpEGyVlzSN290nRw3WHsr+6xQSkkQjWofGn58ow/gnj07yM6SNYGHzJ3HTl+mOwU3Gc8K
NxNeJ7p+4K2nfrYnldi40PA+zo+FnJRsmvDkq94zb0bBQpKuYLNowMnwoPUr6vE/wYGQC2QezBdK
CkwxsgwVGVyoahwlKkDwM9VLclAvyEc/cbsoSadLMsQcvuisjZlVqYvLDwiafbt3koi+4nyBu0z5
ASFl3XA/pDVXJRmdC47n1/vET/ycyLQvWT1xsTIS8aCWEVlXwIyecWL+s7hER+wB4Q2xG7A+M8yD
Jr8EI4W2Z50+XewAuHCxueGC0b0NE0WqFj/j7yM6+9MXBudOSGKnHRSHuTAIDwCMh/uUzBhlsAiY
W7v0CHsQ3XMyA99OC0f6YOORsPow68H3bWGveY9f+K3sFhESupAMDyE0yF92Rr2yf+wZMA5hEvuk
X7EImCYslQK5EBIRtF+a874wPogPT+k1ihGn2/IsXUtTX04z9nrkbEsXtSJKJcOhtmyW4KV44Noy
uH5I61LyucvCTuvAyorXwYmBlvVl5/07R+IwzdINO8EeQJLbxHAqW1Ba6SfLuk8XG1rh0N4EF03b
JiwJH8Rn1DmDjXFGllbZGNMQfRp9Vp7umxzT3SIBIaokbwgVWE5WBNx9ihYP/Gd6MGHU4gdxvwj7
ubYmouiE7ggyuQipzN/bFwtnNKhRzfiMYVqzY4F7H7KbrQX7zQ0OA1RPkCsbbsSdpagSmwlp4bkq
6XkrZtreGGNtJSx3+yggR3v0WbZ7khQoOUIsMiFojctHiSEREsPH5Xp5pGEo1P9+pXPiP1eFYQJd
G0ovteWctOP7XExpDb+RVuE5NYd3ihXIV5APZ3It07XkzOH3C8lfcn4PssliagWdqDrGtrxwzQw/
FRWRxie9jLklK8MjeR+ICJBGC/SCfI4hxle6DvDiY01WRSztFjUYJNHnpEULQjJyZ6TZ2v/P9Xoe
+qTdggmlDvsS84N2CToyJH0uzE7sORtM1mhQI+rII/rek+1OyQH75h5wAMyALDVWIIb0iQnzXcoS
QBm4QUggmWzuOS6YGLCAJTnDvAa1rCTFyNZYNNjH2+03px2oJrlEmPywl8mIk6IGr4Dq3CompIMy
hCXhAgBJkBn/DMqYIsAuiwm5arhRyee3/uaOvpywH3aB3eGoQh8og/839F+/e5kCl5DpjoU4ohRU
BEvmXdJL9LclqZ50X9uC7kZvpLgrEsQ1rPQO3AmYiDfKSKn5ibqp8UO5L7cCGHzTPmQn7SCKfhr1
9ZQDvimLquclHIsGVmQXC8uuwE5hX1HuRNfW63KMXH3F4QpxcjXf8YWdrF/iU3hS/IZLedBW7W16
MGhHX5oiAM4A4EYSlxXhX8qLRYvMFSfTYfOQuA/ociPegDQhesDED7bwmzGUNMhNjwlqxHgh1tga
08xo8U15cfpJcCdrLozk+nxS+xhiEt1cEfg1QI4sBPDlqcOg96L6I3QD4exIsQXXTXbkABEgn7V7
JALnsFaYXzR+yFFR1Nc08/XfMynNl/WalTW7sJ6xMfgq0Feg8ZGY49yQiwukjwKHkB3ypTpphh/w
t/SQLiRvCE3/oGzLNZk0GK7f1Bok4izoMDdYh1lTKl92dS/lIrBi2DKpW/jNF1ajD+wYDQcEofZ4
RjJTst5QB7/cErKN0EsYl98D7fBWnBmI9oyLlw/7SEWWtcNVJPdsn626K6tyzvDW9wwu0s+MbEAz
tsJCSgH4y2eUQ4/lQtsKC23fO9vjEk0k6rgflw/0Fj5TLZpps6jQoeOXjsjw12EgV1uWwHT9Vbea
cfrZiYRVkpnCDV4H7kp0occ2aOaFuc4Z45YjhPPlhDBHlLDH6YQp04IA0bW/dBn27Rn14Ixwh3kI
rZ7hTdkcZIBk4YxeUA5qPFAW1HzuIH1ZrBXf2TbDfEY2Mi4lbfmecdJVu4PjX/1w0p0t/wWGNb9l
AQwCZLZhnsAnpZcm1QckKxM5T3BK5OthmjPB3h1cGuqOLIpwKenF/CDUCPWBq8OFWqlf8glGygLG
RfscxgSwMnnX7wqPW8uCGf1Y8PFJ/ePfelc0SnH3cfZD8D4Uv3Cs8aVhJhU4/pkr/q19/MztYxtQ
ODsI07ztM5T0/0cQep5bjgZXMQEKorih+v79PzF8n0nxLA4pGifYqfXt0nYhIDGYGFowZbjPSeVc
8pAnxU59cVmsyFt6JHhn78yRv7bAs0iMCnyKsTHRoc272MmY8f/6xVpx3Jwp6FngrwWSICXoIbNK
zEXIxlF7hVjqiV1lsbz7NtnnqeC089xHOZFCZlF3zM+xuMb3PUl3fU0OmQlDAdLXD2TpWNS47NHC
m1MVQT3AosUdE5VaG/FP/awP8wf2kaVAo31BJj4fNxaHfy4gVq6FbYL7lO3vo9ZYqGFU1IIuRzRB
4UjBKVlVheEIOPbF4FoL8pyQF3AZcGJAzdrL2xVoFIyCRnULDb6OfZDU4jU4FsRf5RWdvStL6OOo
E821EWsgXCFjbRMKiYbbh4oZlWaEyk5QBe9PrrFYFOrNENV3BtSkUZ9LlQgSYRKC0oxrwNlhZaG4
OTrIEnlIkCKrRhQii+liInHpGKh3REvjDn+xFtzhEnGh6hIAVQBxHnLCWc1YAhi9rB8oNPAQ74Xl
xDy3VvpcUPZmRBnzv+pQlE5Sovl8/Jg6p5jOQ4J0CXamnbwJjgdQDq1yBGPmwZ1coPyna9QJzG4T
HGm7jQ9HYh3tjwXA0IeUdL7jFPKux4bTml1BormlOLxfT4z7Gqj29wZugwernZSliK6LPkxFLygp
HyYjwarwGVaIWeU+E/N2iS42dzkX9j5am2gXG+LGq3gBOFMre6yvtMObFBUkoZ2De4IPfOGPShEK
VJMFT+E6JNSEZD8sd0QtyqUEpCU0bv+gIB3RTADOChR1QPaqp5EgevUbFWpLjxFeWB0FiUmEYllx
Xr8YbVkRfKf5mQcw2xAHufVutGI0e8WtRxPxioJsSJf3rk3fhFSe4SsInGy98wJzf3XKubJppt44
3n5oc8tSTmjjraRq03ERvcVHaVFvijLeXnhQlU805LN+cvu6wcWEeq3lG5kva1BiGR8L4A5GFMEk
hz6jg5BP4LJgEC08KXxAM3aCWtrUXmUUY03rs7lqH5OTjr5es7iPOJGtFWHV3b/72HvGFH4XAyfe
8kq9j/3YV/Ai960ViwhGkTfEfrlnW/FXRpoVxnCZW++Rutfcr/NiEmNyl80Q2sxvHcagMX0hbFqf
M+MnxEkqfu2oS9D2QvWInCtKaLBxHJnG9fw++m4E9hSuDO4fw5cbVpiQD9PMFQk1ilV+OHlsn6/n
xo5jqXmSHcdM/5sAhHvwcVU4LmwEaEKREiwHlzvusrWUoiwsEUaMy4ol9PMtkyxcevuINf8cUq2F
WZYAPnV5uJf79hHjVeIWl4hhAz9Qg/QmdVeuCbhp1rTmEsDgStfpOqYPBCW+U5FrfrASUlZGwA6X
lHWQq4o+JDLFGHKMNa6LsPW8Pf5KDimMYg/oqRJe8oZ/azwDjiWSBQr04aslyFTXYKwpR/3Mwaln
ziNnU7kwxhn36YkRT9hBFPImHiIJUPeygh6wBihggzDSHRGyD6XgGaJVlBrXncDqEbjBDWtTG3tf
YhBJkOnK3HQoXPy1vNnDWKjhpKYzSar3cdXIDErLVaFOi6WL959VNDI3BTZ5ft9rq2Ylv6QcJ7S4
gF7kbJOD47+XUAArCl25x7lC6ocFdEtg8AdyscyIoSVticeDG5YdGkhO5FfAYy/iZrFSkN+EeyRp
VthKXKy8Q6Gk40NJcnxqtkAayJ/eVVYt4SDxpvLCDBGWq4PaCF7NrfuifwKcpYCT3NX45ko4WSRm
oZ6WhSivs7aSW+Uv70xZmVryTewzHCdKfQjw2S3yqt9KTfuSHsqblFQi62n+vNNfHEMCHfw2PFVu
2YVvkkDoW5aIlRc0wYLpyNt4D8Yer5DNE2cocs0Tvp9KdjxE/JFSQg38QAYI78HnY1zQrWmLszpN
MPTDZkwBQiY+s6w/z7myA5sekfvlePHE77TZLdbgmt+y4kB4vfAk8aM5H+ytcMlwSJdtN99GaymW
wi2QWsYLNpcFhkmk75lkOItMI2aVh9jId1JaqFj8m2Q4FHiczGNa9SDURTQEywX/iq0TLHQg7uLr
vX0eE5wRHeH/cTT447Qn4JjSCR45l4ODJNsdL6Wwk8mCwrcv3GqsPQqV6GZudTgZe/qq4Nw6a2KY
miwmqloIRyS/USlcTNb+gD0AXn+LjRVLr0nA85EQilTaj5d1MfytT6d9zF/MeErRO1A7NTbjdF6o
38iYx0vvKnQ0+XRge3Iftie1U8yuf++UaUYoh7uI4CPSOwoFDpTN/MSgrnjoFi0+lEt9BjvDD3nW
nUTCrAUwACsAZi++st6AR/EiDWKMAwsQfFP2U1/hVcI+D3vOD/S0xX0syP+HOgbWUlwTkrbkakng
Pq5UFpJ2BT8iCWKaPQcZE3QNWX2VHn/paTaJC0nsUvpVBb+kV3grNxIyOD9kSMgMU4VIWpV0MWxP
Zr1jdLS7VDVbNA79EJ1JHSl/MQsYhDzov17R+zcPk6EWoNYTI5r34RQ8LGP5fpFHLT8zLX8CWuT4
/lqUwM5O6YfWsp+0gatas8jJwQELyCA3If/fwp7ZUkrYo9GVApx1OzZ/VUu5mlo6a4e+7kG3zAKq
DnE1Qfhy4KCrnbV6mNjYnqVIGhit48e0fM8KB0barE0d3VDDcFtmtklvJBY5xPITXDKrcb3C3j9V
pKhB5rNM7TahzThTkuHdy2dFmlOspz/OlofIS4sQyCp3dh34zzvrTJXgVAUp8GYe14hukYiOQ/gJ
TQvC68fROmrSS7LANavn+uOwlISavvcs6GGPF3TwhmR18Fk8vHhxfzg7+xPgGink54l5inBZGAQ4
+TlhVQgZFFapdKxWj5FoB13VOj0waeaj+DXvxzJap8D39/TccvDlWkI0PRukfEpIpVQxFszAdq38
GRVrvVoAguFavcDDWuG87azCMv3Tn94U9De6jxrGkHqb1yYgVYZCVGPPmhplgTDZhyqrrfPsX+4U
JTXtvKvgqzlp/qtn2TjWtd8qKydq43R1Qx9UnkpPBmtY3QHig8nHeHZfOnLv7wJsV2MxV8P7n9om
n2jnv6bn9O8I5intUxNjdfTYGwWJtWkKejvUK/N5iAE6kjeapa0pjUMsCsdTq5tzUM+CM6KP0/cq
NvZ3BriOY1480EB6vXt5MTKNAMYIvvxL+zGfhLv4z3F4UNVBqxkqxZ93n1qPBWhMCqaYXKPIzR/9
AgEHXE4szrPKsIdG70Ncc0f3Ju1lzsDMcZMWWo4iU/vWNSlELvKAAOE1rNLqt20Zv4m0PjFgRccb
NcXdtpNeEDkdPSXvd1CL+z60y4XRjse31Bx5ERGSSiucZ/Srpzp4hJ/Wx8Cg+PZW9OMKKpdDaWkS
rJw8XWt0wLq1aa7yfJ1Spxy+tGc3N1vE/eq0pdC1Qb+NlZp+HffnsN1SyIhn/U/roBS0nGi1+68G
EiJ1GJS0Do1oZb1Q5H5G4/f9Pgkz9M51ZRh6r4WukJer2yyYxaRsClCL+niLrbERopOYvrtWBTKS
kf6Mk2XewFXT1H6poQRl0aPGQbyJfontdKs9taNKZaJJwXJKqxsH+VqnYEmiR3sW/kU4NFZ79Xhs
wzqdFE3i3566+8rj6QtnRG9B42a5YChNbqH+10ZIQX3CSSwVl+Ukvt/OusP0UJ63fWm+BirtCrWE
3lYgJXYE4yUl3MFRQaChjK6I/7Bu6CahKlGCsbojUq31P/hBkbNspRDYJp+U1rg6Yiwt2opVeT91
br1EA2liUdLpYQP0TY6sTeI8pWy1g+BGHXUShOLIKaJs2vxQNda+94BguYWPXhshQKqprV961gTo
oCGLG/4azFQyX7pIR5Dml55nsFEwpdRhCX2+xkllqkgchJniPvxlknkA1B9DXiUohY0EkPBF9ZXZ
c8WX4Wnt85UxFgWHz1JbecAdO3NdT82NCaVL8/BXvSsYGjitUKyBeeEMkEPOT5KHJJ//j0fyIIgl
bQk+D8ZM+Aqbmt3kOEAm2GWqOkEplBNHCzmsPsIr33/OcLhrIFy8111JFg4lglNJzqumnw/O9A/F
BmAVOEH4aezf94yVMKCuxhdPpikeJ0l9YHm7zVuqDOCQUZVAcx8yClw+C+5o2fXsbkmledoNYDk4
HQOJyVsPwko775hOR2WBRoIu7eo2desd0uEVqxvkI5ZsODT0fN2JgEuzJUKEP88ACRlbUFvBPliW
gcBwyWhy+a0HYlACWFE7gYslTto/jwvPiof0s8ZP5M1Zp4crJoAKbH36YwF+mF0h9VNIDf5Rd8U/
KjviHeFfIIpDk/gPHUjp0NZX2l1qArKkB7orhVK3XyleoriPRlSAkt/kEjlGfB2km0kp4QKRa8Ib
Ys8cQntKOtBhofI9lpwa0QkYCjd9jhbOXj3fR9K1R0fb2u6i0z+o515Puik8Cbk8Gm4YEw141yT/
dL0xdNo/KqkXgnIyBz+PsQ2MB6AH+nhGOXsP4ieSVzika6YaxwsqvyRE4cTghAICEoH4ADE5YCDi
0sR1OF8WIurvq7dkkw69p8itVS5PE2GOpaVDa0VR/gqNIhfCH6UMyPlcUBiiDQVQDlQ+3DkNh4pj
9Akb2RVRt8+3iF5INo0A1scvhof57bkxwV0FFSG9ILlQpMrhFT4poCMAgkC457yAUSPZBYqfC6xF
dDS13NZZc+/+e+StKEhyFdTlGRYyFHxohpQmieL8yw/W5C+mTx/wio+5+p6TrjmUX+Tb9lRgtFxg
WiBWgrU5iKcfUJlEbJeuhW9pAOE8/too32fTmaiVBqiqIQAPS4TBKHJ0kDv5S1YJURZwlmAQz5FV
QJFMOssgszVroeqkfnve3OjXIsWIKGn9VYMHak60yfDtOVRI9vOC0FtXR0WeVIsrII49/2z58aUN
UIYou4hn0QKPFiPgENLuhhQydY2Iw8l5FZEIYZmKXj8X5AuI6UhIsHlX/iKqh3IcJoDytmm4QtwG
99BqS3oRuwTRjAwkVDEQnReNHqivFXYanCNayksxKTQUiAcZkSIswLsokMBb4hno1byOPlFZSwNI
YJ/iaohta9CqtpBix1I9VyBlJzk7BTSDL/sU+iQvpKIgRFHIiuKP1rU+YpxzD+n41wqmVHbETpEF
k5QV4Y8ok4C9vldk0jbvfbUkQEwPBRQshnGwCA4VaSiNqp3vJKeSBos1Eq7PbZTP29BDIPCCiRnj
NkpP9qa1yfAK9kT6IeWLAKHr7AD4+iBbLzlq+5Jkl3dprnI4ea0XiAV8QD17jCOtmhtFsSsfKFyq
R/XmuNR3nEnqavsalgzoxb6myBWVts9vFQxsZG+wIuBKshD+1AAZVlf1urXWccoOLxlokhJAvX75
lIV01ufXsSig/MUFzMjoo5rIBwleyRQQRb66FS1Pbh28brYWgryznWeHrpmapMg7ifOjs3C0PZva
tmf3k+u/OcXutfQrF/ncJx1E5EcgQEhvwHK3zQd2UHqlVisC3VOpoqGzGRUZIZSemKpsqbdB0KhH
ypomzZ26n/zSoHwhUr1SUpH94RwpoweavVT1AxMKUHgfq30THV99qrqqe9s6K91NR9bcmMcTi188
QMjsrWk2ivsOYu8ZeucKffuUrpDhn/07NPmoF3WVIaSEzrdWYlAOnhx+HWXdqFR69088NHf3o77T
d9HKWaSs6LP4mNDz7pR9O7DqO+/02SQr56qyzrGeb6K9tskX3rZaJ8vHMlxAbo9Z0sjHEbtfbiRx
EUDF83yRJ9eBZSvD6eEF0pfhA2X/NrvNXmtah9zXxTZYWmUHJZEYUnu9fU5uM7qzDaq+tKWgNm8V
jtSxPg6pm16ks9bIgKqx/Et7rZE5zqfFStvgUmd0scmGj7n2a/f0cUGHlWyoTUJi/v6L1qS31088
aA5JL588IOALyf61vs0+62SWr/URJPqhM898a267pgu9oNqbUwo19iapM6zks2PtYecrZ4YkxQMV
tShkNPbtM4MmvCS+xph322frXM0/++fudbrvVBEjoCSi5opVe21PS3k+Sb0DBIytJRv2phD2/XBN
tErMCi2J+BTpAPIgOw3BAu2USTktz2MuimtDpb+yxEI0u2xjAT5L0T+w86E5pZAIw1V0NHbOqRaa
ACA7ARE0Ue3EB/h4w5omG8c44S6FK6lK2sBAbC8hqK28hbZDrWxjnGS71IjscMDYj9sRvBny5A3X
yoL5qxn9AGTErNVz/MbPKFv2NecyW2HgFvWpofGgcWNI05X1DRfjEW/DHN9xlXs774XfYGXDwiEx
4dn94o0yW9v6M2Onb0ZmLypoOv2XhItYWVSUiegzJz3c4Dpk9cwK+gbpkRuqa04Eu1LZq8afo/8W
4bC5Ub9qo84AWR6kS4+l68M0IbvkTJxmmeIqtuhlTQtC1f+U89RBAxDsWXv/tVtgpNXIquJfrwh+
jfztvhUNoSGwDZgS8e9b77XK7CdK6Ekd2N0E7ZJWrfW8t01rREoRvWySxeFQCecJoVCI7TM92pPF
Ttcr6Pfd0E6KCN8DuDCsZSKAU4neZ5OOzCYfxHazMKNZE7F2xsb1U/9H0pk1p44sQfgXKUICra+g
DRCLMbaPeVF4wdqF9u3X36/nxpyZ47Exi9RdXZWVlTlcUyqwiqlSGYkPa0SVt57ced80saMX2n6t
K6coTF57IyKvMdrLMDNlqky+WSGY3XanAdfzHFi25eAI3WKwXlZz7WvUPMWgHfP1dFkSKTAzaCnH
ELG6urtHYaDhKNa9U18N2DMkx1w+rafXZXqd6pdZOyDewacOKxxcpEupXasVR0dVvhYGNilFiMR2
yvZAKYn+8BCqW2OAbpM1FzXsHYXaI+6ghcgKrGicZBTDbcvl3YhGSLflyAQGYBk1WIK+TiqQHoHZ
VQIyH2xt6bahRd8xbSnb+l3VZieFMJ6FaWBka6/UxCFmAdo99fnXUsm9dSR/cDhH9ZZx3npNBpcW
LUrH5HFGPz4BdLx0XJ36OP7IV8DfkhQ9TINph2fH3IYVv/da91s+b6MaRfY0sRVXLX3NNQTWkiok
XpMiqJzq0jI+5JUJwUiV4829UPFJL3Bqm4og058Ha8yDTocVNSEENT5ChWNyHbodOMQw489orB56
o/zVC2lY0TEYJR/Xmk5WOGintDXOdY56Szvv9Gb0UarxjPwZRIVx6pXxXx9HH0ttHq1m18QMjMuk
jhqxWF8rL/XzQ3vWn6HEXMc8Iesiu0OUHpregJ4lBav6I1QaLy5QzA0zP+oUt25QzZLyV1OfgYhq
tAKyTQXcuugzzqtF8JTS87jQle6L6RQZEvTJBJMxSXUGrTyqg4GUD80iM/uOp+zWaMq7oSm3SEEx
vyYAK+OrVvbQYvkwSfgEHEAvnVNZN8ZT3sc//TT/1LyNScXYtV6/WpL2tzaqf3P8GY/K2/R8XnQj
u1Tr6HOeauzfMRN6lv+Ins2aTHYaC1e3VL9Zr76acb3vcwazUpi7toQ5ZqRnf3GefFDf7/Wle5PI
hQx0IVRlZlI7vWqrp7xRpnpF6TBfLLk4mosgkS2PJ/d/I1fxLe3bs9lIlBt5MnKWmQ+zR3C4zk+L
kt5lCTcsg+O8VzDvpIOSzxBgn7tqfPpaa+46Tb6qan7ReikYq5DRS4yE4vHwTA8LUESvU4lJ+dWI
nSE3YGyOx+iZ/6UL74g6MzNhP/VtdXha83Ed1QfdKl/GakAuZ3T6GeozSUtUQ+QwXUxWsaRGFQuf
bnCR1QzTynoDWlVQ7OgayvabSvu/ZdQ7q/7SwcuHyYlz+ObSytEx+VZfKxycycBzWnj2+HQbrM3D
66QTIt123MmIrNauPFzb+S2CKIO3ZhxwGdLs/ETUirFf+VoV/xYUFvKXiFRxKXcDjtuwvBWXGoKF
nnMO8HkhBjnUNWD33zVNuOdLyLDyIobIWQ6AUiDaNfx/+Q2KY4V60DeIu6BFdmcQe5N8mRp53oC9
ytv6nflFrlSJwOIslBbH0lliR0JPckKMjWLWnuMj9K1KcyTA2thW/zABIHam5VaiIdA/aCBQqvAn
fgXlXzFnRmWOoQsyxJA+ZFgbNeQjOnchQ9YcA651pegr0TfN7gg4HJI7scvnuESyaHGJqBLPP9ht
7pTIrbdiFowDtviT4S3STQZ0r5wIzbDERl4Mzh2VO1AzUwM8FKHEyWuebkzPotpYt9UdQTkOcVAP
SG7AJNEVAiGfLsTSrXAgEXIwC6mAtRgiosSIkRYl1aPzDVbBHmbsQLFhD8rmll+sS/jyHgNQa0pc
SFDURpYN6IMZbdPuS2Dw0BWoIVkU1XlrF3+0rpmBYn6CP4P51kDYkww/k31MjPXSkXW3SyjNN+LU
AzlDwJ+m/MfE2D6qC1BVlg0aHRXlFhf1eVcfVmUjnlp+mu/LsJ0hV3Pf/uov2Nic0IglgOfk4EQM
g7nLesvfqCdo4Atewuujm1zbRugy8cwITTSLLrtgS2INQvVK9wSlFD4z2G7t4LrATaQnGBpCUSCq
3GQS8g/Ux+PgKKq39C7sDFPyHpTTmbZFlmKpPCgZSeqphgNBDLUBoOS4ceDHyLmzhPQftjOKq1Ak
QQd0Qbti0UHShrAdLY4yuwZFaoNelZ+gd+tN00nGHA8qBX1s1ZWSIDd8ikAEJVp5N5pb9AOBdATZ
PLYtaZ/Oh0k6tuvPZTo8JQx8bXyJ6TgA0wnpKziqLHlmBbBSQjkOQybdZU2jrGqYHuKEUelVjFZU
xyUJaHVoEeptDm2IHmVVdH6Grcl0O8mOCXXULrFvQfhuWw7CL7lpdwu2f6XDbQZbA1VaR2Q6DjWp
jni3RqLkC4IsMhiQ7OjH4/zDIYbJMAJs4z5mYEF5rZN3IBzihTrspOzFqL0hcWkN5GfwoYZoLi4b
t4ldLdNDBDrmnWC8Q9Pji3sIkZVr2i6bFRCXvOULI9yE05bIAEr3xPsLlmoBy9x0O5Q/Zhv4V5E8
qUd+z+OLUnEzk4TnXc7+TbRvteKrh2IxuQiDdZBJFDQB7YRhbWu/mpz/q96yG5f1KSa8pA4SZCFh
jdSP6UmqwGljwSJMDz0IFB07ZUuyT12o1h7Vp4IeOiqJUJ35ghAFj+SXIeWKDut5fG1I+FnolSvB
qoauB2QDQWItyoVC2Y4AVReaPwjJVard0VGH0CXtNPkgI41i2bw7NRdvcDE8SfAjPAs/BazhJUcF
sEXjvXRMcNaG3c6TbHM8P8AvGTCpVjY2aWnhgqbWxmFi/D08JaWjrvZS6yBrulI8sw3QXZuRGh/s
nLE8Tjl5Gz46OiEoXdO2WIGlilUKSblFDx6nTAvnEdBoUnDopTZtEFBE7kWFaDWir7CJYHkRL36b
wUlCe020VO3mv4k/5u6eoQPi3C47rbbz1mGGDlRE6by+8FSdJNcm4Kxypyh23KcK+jOXMGKqMHpN
XqXd8zv5rsOtqJxIahNOj3A7ocfNRVUcTbW5V09m4cH6aAlDUSOfS7wydVZPB5WDJ/USHT66Ecjh
A3Pzi5gUgBqU/qC4CbcUaULDaRNX146c2Eb0mBi1H3ylPzbqZeodZvsMBTbKf6Kx7ETd7iJ7Ndsy
5aXpKtqWi7fQ64QQLjNZ4TYLT+UW8VEy36pVMGFFyJ3v7OVzGl7C+lUzAgmsqF+uWnIg61G6o9kE
IcIKT1QYzpKxW1knNv7QOsTu/w/LEjrC5ahgLdu4CUblpseWLzunzv3IotlqPzvXLB1rZQ9wwRN7
BRaNIgddSblwxG4mFuX2gq8jnp5NoBkeXZ8R/04IlqR/SG9H/qx6wpE895R6t0p2Fcob/+lAVxLr
APKx12WiR0owoiLkHGKlrTI/Kx20Uer8o16In3bT+u1CC2bbIu5OUFHgvNgCJ4ZBCCFvcKD8ApWC
CkJmpZGuYZksCUl0vANkQT9dvgGW6TKgGQc4CHsJ8wu4oiSj/ILKwLKAgAQnjwN4AZSaPbBoxgPh
KH1ALVgQWYFJABjL3Cea8LEYcqDu0m/mb3yGL3LvTDHcQUJxF+PsYGUCERPWlCKhYFKHoMPPsxfg
5CZxFcVRny4EFMRy3shWb7HmiFqZgouQzZDAf5M7xj8kYRG+Jp6LawMmT0tkP2HlMTvp7OqqG88u
ACASPqgp8BAOc6rXNX6XjN3r1KtueUOThZ0LkAi+zxnIfmMeGZJ/TqtTaIiB7k7foPFAvhyo6i9M
NdgBpFRcCf6AyvMIMTApZMhQ99dsOL6wNaVwCyRNqgLYixcDuCAlhptDPMDf7k6lHAJ/0blBCVmg
gdTZkFf+P0dMu52z9b82QfHFMcsYF9R3EB+2Af/Hid3YEdeOtB3JPPLqCIqDl/9qvuhqfC/gToJp
B63RBqCn48HtyXH9mLbTb4o9DcxSDmjY0SFCqw4LIRodvi4gP0eCWyLauBDc6fdrYhQGvgU/krBd
611Y4iylMfVgZUa9HXNKn4sjXYH5oQXxb3I1zqr3/GMumiQhZcyLBDHfon3C2yQGcSyKSo72Enmh
mK/kvoC7or+MwPj/p/elHs/7TYeR7QpVJ4dcq33n7jBcRmursEkoDYHJJl/Fl5BzJsdjDWnIuX/F
hHyZrjAdoq2Vcbr54jDDt6JwVzJUuJ22nJ7Z7pn7bJ1n5Gqmr0siqouUgCefbE3dAp12ibNm+oNU
V+ZMP1uRV+CJgLEm/Ny1R8q11r1s8YbUrSB0YK1lMne8b01nZgoPKR0GNtGbzH7MSJzHa5zzwDEQ
dYVnwoljCO05wTxBfDV2LcOFnaZiedPZ/GJcOyhsQWdJpj0K5HB9IbRm3ZmuPZmd9l96Tv+Fr+ns
wNUHS/nlEQgLFnF0H8IQypW0SSdCpYxgq7puOQuR8UWeABEeNWGamBp+MPN/OtjzSD4Qmng4PDHy
Ky5acW8yw4N0Xs56EJssYESxuif3GL5qRnEarRihDFeHaNpLtQfWRE5E2Iqlcr+U8tvUkQ4iKRJ9
STOjkmnhaeG3VFd+yiFtWu91Ur3MwwplawTyV4ljRtA/zUsVfmdwZjM0COv8kmpOaWaejm+1gRhb
XXyE3adCHLQUQqbE4i8bYeWVIeDN0HfIqVUlFf2ywpalH0PhhA07ssvdQHU0jk5tcsSFRMOBHBVM
VKsnW70U3XnmEpv7JQ/aFZMNLeogxbE0km0bF45Ey1bjToCYQ/4glMnYE0zdPdEG6JM16ZKyCekG
hul0zSOMmMeVnZnKcV0PB7mF00eWEGlsDMaRCaB9/LUOC7ezRqdVOseE86CNvxHyW8/yh6mtcrpK
Xcsczn0c0QCtjjUi7CU6XM9AgrNuD6ELAN5QasVERNhcyfzSGHCAEBigs6bdalD0qLhaGgQh+klD
XLtN49WjL629WY1Z5JZdawyKFD0FhuFEReLFnCo9/x8yqz4cWgwGaE/rhyhc+XrPdGrR2LpFCxEl
R7XCnbxdH2IJeDFfgOg0u1n5kk4bESdDmgCzMm5y5KflLt+tqyJQos5X1tDQebHxSZsNGaYaJ48k
c9foe2fA1jDpk/BrAriGRZnsh/yjWHHczH5Nfxrs5xZBsSdXiP6WTD52RmXXyQm4yq5XD/FZMpPU
FzbVm8yI9XfXnkyEIGS24/Q9Mh9gxG5XOVwhQT4vs6CIyOXb1jXfsygEBexgCjq0f4vMkYErDOS4
wudOTw60RAdalKSrs2hB5xerebdayks+ezhsM7lFug23pkZz+54w1p409azoQHNCf45aM6G8wGk8
O+VS4RigekycRHhG9rY2X4fyaRfirG3fn/rnMHZOyO2TObLelPDMiZiuH5UxYxEiyFD55yCK8Q5S
jr+crPJUtkF56Gi8oTupFtRedJMSYGj4n6K8EW33t2aF2hE9OLU3nALWeYwCdEiffyDRMEWbNlqB
s3AxTBsySYlrFR80jSmcwUKj9jybnlod19aHZl2I92kHEk1byJDIXSDVgh1DSWT+yjaDasEaJ8La
FIUmLlvssgCf4TF+nqZlovw5l/KL3sbO1FNXwmZUyQ/0lA9J3Z2EnJ6rY7zwghJ4X7DIjafxBLJ0
NYmbOkkrKVTxFVH25Ss/mxhsfM2mg7641RVc11+RVg9MBz0/ZRzfJy/EgqvwYuZ0rXKiVe1o1DNr
u0Pbk2pDP+hrGPDVS2uheFYyNSC7RUIGWXTQSsCIG8rJZHXNItkvKOs1rAtRT5O9efDV9izn3+r4
mUkIyaHHvEZ1uUguU+h0K1/FY1zz9PgRaic4Kz30C5nB8AZpiu48Kaeh3PWrj2k6V/VPub5nKGPk
E10nwnuB5UwFvVRLj2Htz2y53oNI0ynHtIABclOf56YD+oc83IUsADuR/D49jAW6aSbCpGjQJ3tN
/RgRRei1fgtraZvIdk1VJyEake7k6d9zgi2rS0eVISm9eQZm6+hMyaaUuKGK6EgmESSRXOqBS+EB
ABwInqb+NaGj1yeiM/KeQEO2lppNQJ2n30baKOoIsyYZL4IohOIFjSLhPeRNyScJhZTsmP+alO1a
hgHdxb8G5aTJNRj/SukzbE4ZFU2pupNgqnESaTQOK+u1zRzICZnqAM5JMSjrJn03Q3eObIUCiIxH
+YibYMkdykKaOSqndiJtF4Zm2D0dKboB9d3YqNG90sTEJjwzeSYJYZpLWyN4hhJKvFp7GuIp0wRq
sHu2kCfm/msp+oduPZIFk3GNFJb+PahErOwl/bYyAoiWcfXQjZ38fKlYxsrCDHI3+hVzOv2aCRQm
ID5ma/JllUNtdq0M87c5GIvSh51RfpTz5kdC/Q38DcVkhqGgzzN0RC2BTDxQREq23Ax/feQ/+89o
BSCMvQuGn9SxKm3iOTRepKdxNAGPlro75bTdIepnA8SvDivNl1l5FEN6GobnUZ2R0pq610LRL3Vj
BeE68SZZ38EUPKyHL7aau1pIjCWUmcPppVD7wFjrQTZElxCiHphhjRLkNJfnSjYI7Vhq1RNXI+mD
lZ7sjCemWkAHTQGT3oRjstqPeus065KZgN+nhXGssbXqaNckTOvWixcOVhBxCJhz5c2l6Rs6ppdw
8gtwUPQdF3NvLNq56C1Komd+rJeCpDkBTa//lfkjDJVjQrjLzKc/mMlrbU2v3bN7CwYFHQW1J46t
odCFh3XZfyY9+uxhN/726R1+3Gf47H2zKA9SYembzlSuZkNxAMcIYmEsZ4f5afjrkZH+7G2O07Pe
XzP9o1LSQ6pQKK1H2I3NLIC+mIqrDtrICAwGrbq5/2wBk6tKgdgmymxzp1DLPSFmJ0ly1JXKTUvW
3trs36YqfC2eoyfr+ptUm+caDmo3o9zTqW96o+3jJA/iib5rBF24RIWqfOu1/OWJh6HqdooSrI3i
TdOtm5UYbqM92voQtYZTShFco+k3Mlo/V2lg5KNTSL9To2/nNY2aDndOdC6Wg1KehuYwhJc0BTNU
lbdhiSGtIdynZdcO3mNNcF2AW3oA45gztN9B7ra+M2NL0ttkVxlosemVTS1H+0IeYJ7unglLB2sw
hDSTItwAR0ObU/p9DoYBhVCqHFVz19Jer38H7T7hQCpDNYGHNiH5vHZJHNTByR5UqKvSY2dfyumV
nmO+fCiq4UNtWirSyYzTNhg4AUrmUlr6wYZOKdJZTp+XdpjIh7l8a7J/LdWXuF2KfNOUvTXv0vmq
9dXRLAjku4VFlu6tpj9owOZEtSQQBknpzyo9kLknsm8Jck8WRBNSkSncpOJQlAjyG+M2zJBfSJKg
pU8qh5Cms58QGLmgxLYmjYo42moYt2Y/6UTf5TfTPsL+rESNb83qNoQ2SOd5pKPYYLwLvw6Ix9zF
tOnGItvmcDTTDnbhJunXDDoctfSzt/4p9HoMZpRgXzTV58iwzaRTW8AJvTDD0w5QsWmLmPomVi6D
sfjFEzb8cI2jb2iRteJ6I1Np4upBvD7GZuqnHZQo5cVa5Fu16v0Vg5sWjb44DQaGExdIh5QLT/DB
EfXR2qZ1WcI60D1qjAh6VhogIpVicRkhwG3+DZM3oKmnkYrm3qJeesbsGCE26tsqe23Lk1XvOHfG
Cbq2WyJ8Rf03dCd59trxpaRF0R/S9pbThytr3BkZAlulsNmXvToe9ZAypT2h+R3pm2oubUl6enr5
tqLFkpr70TyYJl3w8XMFlVq99iSlYecx4Ut2t5o0km2o679t+z40n33WXoyZG/zU6bjK5yzdG938
r5A0e0aQivpHh5+v866TSxb9SeEcntaxRJa9MCBbyx9GezDHta/IktfQUFz1KZhM/6kQFGOobDE7
hRvVNszCjutDlQ7BlKubuAKbKz9nkMWYnng07nIDhH75XfUTTGzmAqnIYi2otLPMMliKo9FJQT00
R5CZXIWEn3zVmIk0l2X+TVb4gyNi0Q9f63HyaTvXAM7P7B0qeXOmxs3bDwuRnXl6M5jtUpkfUFIZ
eTTsYSl/B9ZXBRAUzW9TExJwdb4NJKxhW9tiTZ1TYDXAV9FyTarhQ+lg+sDFTYNoTEVuBE5E9rnK
QtPWhoP4Y7ZneDHUUhPi99OGc9uUna6zC2YoOdYARyoHug8Iq27ZfJ82Bo2Q5I8eRnTKTtXimvtu
B+izXk5gOGkWyIZtNT60b+0MtxNqKRLK6Ja32D1T5iCIhD0CnfD/5u4mcn2Y6fT9mx3o3PIz/Peb
+L42O4hd9F7U2Ucgy9AC9ZgH4Dy8Eg3/hsEJZhY6R9/TMoD8zPZpfYZdyTnoX1dYMBsoSAcQay0L
3dzVS3hUECmCBt9aJwXL3jONg1m8O9DBNf6ngYpqBCIR5g51DDJjeLOQr/a05dc+0ABtcHpkNFXU
FyFUZJ0lBSEPFwCEfhOHBZTaV3AePsk6/ipOEG2HAJ4peBPfAvOXzvo+TZwKKw5HI+rOKEYgvz7T
ixTEXOmcvdNN4tUUzExB68ZrcQpfxPVTHWCu9m99Vn7grWWwocwX2k9YLAQIuNzpCiKmTUzmL9GK
bew1adZLcsLPQ52d/p2RqmQ5Q/TIroRv6LU6prYVIkbsMMvFrumarD0QEVCWBatzi1LfH4LVsm0C
dALXuGzSR6SHsRIEN+AbkTzeKSiAvZJDSWUowDRqoJwBl735JdhqYiiaroaGU+z+iUMBw1ACHPtP
imTYMUkc0qbaCdWyJAKUpEmwKZH+QBOEwAIrmk8p/zGxPPUeuBiXVW9cblfKsc5SwHhl9s0jUFo6
HhR8NdETx7Xc8JNSwPrwYrj3FFz5/EEDHBAu8oEiJ+7IboQYjUNhwG3hascXKfLSTshmgZPsW+aB
GevoeqzksVilOKKHHdu8D64r2Vr+Ge5RoS9Y7jwZq4wVmJ1CTFAhztDW/AKmFeCj30FX4D1isKyG
jnKGTSz0EKt3Q/dHgDfu04u+5zkzX/4K31dfi+awiJtPfHt/ZoR8obcFYWHzDrjiAge7spykM68I
EkFM52Tn98XCN1tXauz2nR+FL1PAw8096zhukLybZV+wFZHfQsJApmDa9F+sYh6qpW+0PtEzRFh9
3oiF1LViOpyux9A5zxOPXxfb50nRHUv9BUeFg/l/1JIdzXSN11FroVYbv2UnFcL1iIrQeJ/Dfwvj
GbKfX7hY7FEdeU66TyfeRXoxXDpdrK8GzZOT+S5/AaRgf8kUGWStvy7gmvkTlt20yT1OfhYZP4Mz
T2RDeNKOThA29fLAhsAZkW4fUDnbi03Kx+U+0UoRWGMAhBjCInRhhA6mN+wst3JRFkef6x7TOHgY
A40Saj+3+s1w3+YmhO/oujAFuXJBfDl32IRAegcGHDPIPPteR2Jzp+B4QoPO+g5VfmEsbdp8XEgi
RVUgsUbQCVf7Bjjyq/mEm14SV4stY/bje/ML/ZZ9UIEs0lkGcfMnOknvRJjniT4n1x7whz4DzEW0
MiHei3XKrY2uJFbJiZU6m9sKIVPx8ToWJiZPPIwOJ9GOmRoU5Igu2AC8r7orYCs5F9grkQJyIyxi
xOqFPzCBWkSkUEQOSCgkcezkAgG2ghhundOep7XZLSBRtEaH1q+Bw+lShS8EnPZf1/KW45tFBYRk
W0v1TKWcu3wI+qrqnpc3Ycrv2b1C6J8uhm9ZfsLRBeB7S8Rrh7PTBXP+yjKGUTu+UcuvGT+nmxKe
uWni7sZbdOOIp5lf9f7a3BDdvDDei8xnQ/bhsXoW7Nnav+TpwBYNqltx4h1wVSKP3jnPaELARJES
buyJUUSLDU4Ym1vR3q1a/5kzeuS12Y7/xnhK8K6RWmdnGoTfdqQH5WB2dmJBJfR2OWkKO7myglN0
FhFSRWYW7O8EjEk0eU58XDpEWO9VZz4e985sNk3EabNhi+Cx/i6diZrmngc3Ox6h7wnEyEEunGii
DYHUPJIfyOKLwcklQM4Od+68c2LlpNzQrCFvYB9yNY3+lY6y0vosFQAZ0zYLm6UR/hEf9D3HIbse
GEyEil2FhqCMzzFOgMjhTbvmtha/115pUjeYxgj3ti0gAIWe+kaHfGQN/2ufHpSQ6NCxpq/mHnwc
gf4QLjkAFRRk5GMQ9+HAHYFob91rbANb0RgI39cr5PUGMk7EHRzpLP1AOum/cun4LGwm9uY/q9+S
cHCQLg4y+hdTSMFZZz23o7/ou0cWnkv9nkEe/VWv+kkoryNa2iG3gcc0Gowg29pNvrYzfnj2+rey
W4c5sHPV2hzF4najyKtj0VzGThUeGzi9zKS/IzcqCAPGjq6KdaY0GeyndOE8eKLsqXtwNJMUKXrd
upQ/Kw7BPdxPMo1fhovZn7ScyGLYNriyit3HGJFNA0pIvnJY81HhjMbgrgIKZIx3XzNCkh5nlKeZ
KZbZY3XKWmttXcMj6elE+uwbEEpG5UbC2VXoIsEfSpjeGlEvZ+8IRYt/6Q+pKlySAvXZ+B+lYJv8
IT6m534NCyQp5V26DLaaz25XaFDqn97tXG9xJOdrCCLc1uVwg4bgMrthkyxs6VxMkATQwtvC+98m
d1Tatu0bMuXYx2OB7jB5/ThPm296WK+p3Xpsssy50dLEP3t9IP4fbqQH7XbHsfd6o9Vrq5/Tpvwu
MFwGibOvE4ahV0oip/GztyvmELhVu5HDbONV+LyLF93gSI+BO6gKonkKTvNi/KC0aV7+9//K4Ub0
x4Z++mCcggfeunPp3tAs9YX5+I3N5nD0IrwAs8iuH4lz+75Z7vcN7+wNEZnfjjZXCCWb5PhQMTa/
1tsCY+nbjX9bcpESaW7ehJhWZlxnY20R7+AcdR6PyJvP+g7XDuSDzMuj4DkQg7ENLO2vvI54YsRY
eHOhfWMiHuds8UFYOHhW84zIT5NxcX75t+c+E2z97VU8B/8edghTvYiPKt7MbdmNXmnzhrCf4ukf
F5irTuk/lhMQ6cZ7WFvLeVRIFTSHR/nNK2W81uMH4YFkG7r5B/Ro5+ej208vrcv/813abpy8+x8c
fR0IKU4WXIKfS74JLh/6K3AUDKOA8/bdeAGVfrGO1EU2kKkdDNuP3mbAy1n2oxsEH2uvCIzjz7TP
Nz+rMw/at27woTlgko7iDfu195ntpJcguhGJA3qx7mZwwOiDcHOKTwo/13hTvOj8UwRIbHnGy7I1
N+Hmc9rKrnScttZx2Z7KE23YDT1iW3aV7ZvlfYoXUDe842X7A3mYF/zQeergM+A3Lx/J9vHwtBOX
Rto+alvxLsN+/uUeUSUeL8LmvOAaXR4U61xyL/HA0HcfTB09Ov+Cpf3lo7Z5L7Xdw97ya5QVYBZs
oJd4z3/iMuyfQbYL0vePD2YkdtlOtenBBNdkWx0mJDSOmdf4F14dIiT8NRsarFdg3g5/gvsLqY0N
MG2ul8ej8oFrDuDmD4PVRWd1lxwv0vbyAKCMNo8HB6i1ZVIc5PGm76AFMeHDG4e/fPKYdEGPAbTQ
vIjpm+Rx/QHWB7DwYa/sgw9uPI2Vi+b1NhS4Y3BpWAaNg7WJR7znvxEfZHWOdhc+eBR8/AzbS/yO
Bxb1g9iV2wt0K+eivLQ2I+ERc1hRMF4QSbhgxLz9iHaIILqU8ywObjmdVP8KBfkgcU1N29o2hx9I
HXxO3IoPw+ZxufIZLedndQE94h9+6OFuxiOvwuH9MviXK41EZ80Q0pXJKK4WnLUN+34z+WI3bhlo
x8Zd7PL4vBzQphBGOvXmvnJEyLpTvGyrT3UrIhgCcgHtFie+3OkLbmSUYskPULcgKtloHgWrLX0P
e7gQWD4IKOjkon37381pN/c7h9H2rG9r3r20vYJtPVJ7OqAixt+MzOCwrn2ntnLInLPY5Rjcc1cZ
kCLJEAE1ti+aw+2/MrdCDN1dH0xEFdsH84I+aLvN51z8lCkqPlTzeRaS/IAIzFcxLmwXfukSU7xo
o9iae1/bGlI7xCKCqMur3aJ9aKMi8NB3F/33ygJpPxGy2uZwLG3n9Fnvou3n5+eyb21kR9an60Vc
4uS/MHFi6ejM1eXQ2DaR51nbyHugdXIC+0eZLLjotrFl6jwwbZIQWuPECp2YxqOGDWGPUcUdp9NG
SBDpv7RZLYeVj76Wcq98os/q84eQToRv/PLw4Nku1tZwrvzthS4F4wlW7DHku86wEZf5nBzOkIBO
YA0b2bkvu3Z7vrXec/t9RmLfrXb3asfEviO0YPPd/S47xRWKBuZxNmcDKjVbPoaPtTw39XwTxRUp
SrwN94zvcyWbM5qL2524rRKrk0Bfb29r/wyNcnuGjMG9IhXEAC93b0J4l5/eOAc3O4I96N6G05DI
y2FB2U4ovtWecNdjplLcJ84F7tDmW2PsauXcEWL5AllBIiTelhcGzTB3oKZ37qND42V27kjyXOFm
7fovEFi3d/Lb/Yw7sC07WsAh45fMLI3OkYls+1//Ze57Jt8g5zADJ64OKTV1zVkmOzY2WLpRtXm5
MO/xuoQvxVLlXCbDxSjevrHsXjjat0BDdoGXWbgTS1b8uOWExvOOkzC3Ocw9PCeON/ibYoNeWbqw
cTi92WGMl3sKwQxNJ7/n8/IrL+cCPGGye9JmYzPY4q2uHHH1I7+8QSXhe9aPjm4Eo7qgm07vGFSc
a/fc7KBi3CCHBKQ+N3XP9iNh4oMgpu3lTF11NsanmyOfc5fvyt3o8BN01F74mC+y8N8SawD4MUBK
3qEk4z0gqcjX4p/JLq48frAn95+xYduyoXI3da9XPpGQV36yl3ap/UT97kZJ+HIWB/H0KnIKkbpk
TktYQCqbyDE+SBnQtHEyGMRPsR4237VHlnD7ttBwem7O93CvOulnzC9nCDSL7b9sxOmNJiqvxrLu
v3h9m99JXfECzFkT2hlD4mVvy38xoiXwQWQlkrnoZrEaYQ062Uvm1B62mM6V3ybGcWxAyznerjex
Vtdca3Je3s6WKMC9O0aOK1ayul1ccbU4B16AEU9YtXFhwIJOCC5T4Uub+5pYqNhrN9zf72Iyjqnd
/96w5fJDFh1S4sFd5SHfMRvjAImVG8WDV3vtR4RPAV8VPljw5t7svumu2c2n0AW/R3zzWwO80/fi
gsRUorMTMSQz9GogjeEu7XVnABhQrJ0lhHbl6JiGyHTTLU4b+sm4ZM2pl1JsF4HUoAmtInIyk7nj
GxzRnZa09cZVmdVoWGk0c6CBLzKZfBDTIlMIV7QM648xY1AT/OUUFTtF8zIoVsGqZOQ+3ssFyF2R
HWd4SpYl2mfr4S+eUOSvw13JQNBgmPBsNms1s/MFCJGpZgMXQxOSCPI59L0XabKzidSE3pOO2tLT
lJxO5tIp2W4JTWdgxnwaFzcO0UkQLdqrUug0E9K3ZfUD0gxdFT6wlPpZrkH7w3lPMTcGFtwlrcxO
AplC5Uem9lkmb5l7PwNYbLppz7CFJ0WVP4HWol0Gj66o0fJTUNMV3J/H/1g6r+W2lSWKfhGqkMOr
mHOOLyiSEpGInPn1d43PrXL5yD4yRQKDme7dOxSqhZUU8w1ShdMYq/Dg6jHyNxS4TTDxJIgNnTvB
6WJRFjXcRBUyYB58nbHzLR9mGTpElv7VsKnce5+9wlmLO0QleQsfNyVHxl6golciLbmow6lnY+vf
AqD6I6UF5euaQVoiHY+ioeM4SIEcmIrhxE+yUeIijaJlTxp9ZnXJpMYUr8mmJRO1c0IOzrHPzwzU
ft0SxwsVzlJ99v2X6uGjVmJaWRL9992ZOR1mTWqATKwUJutYf6hQWql0QQuVQ+RuJWP7mUiqdSjQ
KX8B6AZwMcJ6aF4FP/5ZuwuLRBygkg+MgYOi4UmD+1lBXZuMUwk+fwB9ZMpQUxa0zwSO/7Lw9w3k
kfoUNoc8G8XaVGZcL5EdfTS0S2/W6AjUp9JiafvBpRxOOWMIGuGJS8kcwfYzhdcX8vIYbFvC5csG
B3fQG1Tt29QbWnYu0Mkug5/YXSbIKc2QLOvwLwph9IxCdB0Dhbn459OtK8idvjHpsbL2tAX4vN5C
Fdu6NZzMB48HBE9o8x5ejpzeNqO3uecin60E9JpVw8JCNqEwoMT4k8sf5ohuuHQo8Ecgxfi/n2nO
zTnSkCVpZsAGoADId0bpSJ4kSwiF83oPeFYdwFyp/KYB4aGY8r8xWB5RfmxxnV/Ue4NM4bqdlpMZ
LRINjGACjvBAYCj1Hfm/X0xOs22+To4Z6RZkSQgbXtAhl6Q29LUz40CGAAb75Skesaei5Afj3nxf
cEbw9tcWkFbwLbYf4RUimoIW9k+ZRoNqhLsAiHC/gkdRBwJAg/cpbZox4ZQLvAg4Er9f/Og9diyo
E8wLhyBOwDScIlC2RQpjwKFXEouEjZTwZBYW/8RmuOTfKVf9na/7dYFHc7gpMT0voZfi/Ec+E20/
EB3HHdj0EQDyba8S9OI93vp9TUViDpiGU+syulf28V1WFxEBSPIKSHaP+WtbjuEAQeV3XtG+XvN3
mOAnMRaBHWatwnDsO5NPQnqERdEoYRsuiRoBy/4cO43Y0ohjGA4sJctEWQuJO7S9Cp/cp7RnFX+y
ITZd2DzA3RQM3D+7mRpo9ejU5WiIeAfXLjRMhKVSKdqClBrvuL1/HgqIM6Mgxju4DUM5yS76rBz6
62IkBPrSoG9Eh5H+8aOxysGVXeD0zIAv/Pf7hF+wVO6fp+bRhESYxcNnBQOOpAOXKlpEO9ahzV4r
//S3Cij2iH9BhQJCMB1IhYdDeodO6izkUbiFYStKJo7eFf+KQR4xU+D97UjofpgpzYNFt2zhBpZj
+Rws+Kg/+UrC68D8RXzqTpuRt6WfvKuHdttC/7h1Yk3C5vzhfk+wrJUpugWLYU9vMpLH0TZftuN+
o/5+//PX2ERzZ9HN2rNzrahEPcGxZADqzdlSW3uEJOoOsp+vGnoxJuHYIwV/7jZdGSxuTlcObmsP
QUXGzwszMfqwbCL/ylsMLzCzDVYNPvc2/0rIwNyjPlOPwcw+mPWPflCP7hLW4eq7+GK1oA7gfY/M
iRCkWwfpUGGJ9q+igbu68E7ZIptWc3LZ6d3Ug/6r7fF4wHQmRCR1g/uFRYOB5SohWUtwnxo/P2XR
TBmpTsEw5+orOUczaxc+wOnnDq1ZQTxYeOBSB1QpJ8ijBtlmJuN4tvWzRugF7rjJIpix53VgCNL5
s4hIqJbxIePtYjf3Y1CKUcP8WWgWBAkajkyBRaa3l07OSaEp9A9QysNDdpF/OfG1eKEelD3fijyu
wIvRf/K3PWYy+tg5uct4IvRn+R0qjHeSZx3g2DWZco+5T5jyYiGJKUC9if6yC5ap7OqVMZdbtJMz
YRVswNwDUx9CgfOEZgymk1A8teFQ06YwaHPUbPDRkQ7ho9j+w3U61iK0ifIGlyB88yIUEElzZpJr
B0OfsRK4AzYdJGmMZG/IJq9Qu6GMh5j1HRKFdqIT4pan1bDyN6o8xnMtwyiCRqSY2+WEF/mq00af
yNAE0ExQ1nGLOZ5xUfgXIA6rnfgG3i3GKxz6CgxRwD6I0f2Y15E+kw9oDWW1N6neBs6X7haRNw4m
wtsDQ6+CiTGrmqOg/yOYeI+72xeeITgfJubVnCoD7zesJE20NOjnnDEbQPUUij+sEq8BEjWkELD3
XuarOxswHZmMjlRO3GIkPXBIWZqbema/WKnYyKmsN/mAQ4rCVHwM5b+CVBwuePM8cwIteUOpstLF
921REXLqksmAUamAMJ7/7hz21UIlwHOC1QGqYgJ0IeoQs/XuQFcpQs/6srmXR2kXBLg/5jzpt/Bt
9APzUCBD1wY19qe4C9FBwtYYfEla2WXnFpR74y3NX/O330AhTLBugPNWoxPE+49KH95X9uM/0ytK
ud7BV3kABPafPx7iTH6+RY0J5fMqzT9Tfcpo4xxKowYWhcgfwJfV3H4OzsUUXHaga64+Fis+gVLL
hnlqPQi8CR14fKXeY1zu4TOuj0PrBwdr9ADsIqx2VrD1Gelocqu5y+C3IU/3J9Lwbxbfzw1iz7DY
mGmKwCpa9Btjx4CrIYz1UlguycCsmToh7vlhpztnj5RpC+lqzHSgIebTmI0WSzN26xdJEfxTSD0w
47RiDAwk/SGVhFhuOYydfmq8oG+UWj0pbuMPPFSisjhIoW8m0NDhIowlJjfwwvfOg5WXnNMXEO2K
3fOLpKce8nxh1s5xIVyIePhJnGBfA+zi0XOXKUUyvlDYwDHy7AdV/5PzEcl4en3O2VvdyJv4Wt4a
SzxH8ak8fejTtWXM2MAkhZa3S7Im5G1jQxSSPzLIiOjG9o4ZAclFTJwnzZTzRr1p+xA0zNgHwiQ9
JVeBEBLcarJjgmtKcfQWnMc8pYd6lR1STo9g8bkFU9VktMzpJONfzedlthYt1BNWXylYLR+ajgTG
IUsP9hMz626IsjDDixA3BSIHYbVzVJKWAenNhvhKMszIQSjhwobC2UnkkyCMQVjDE0rLkt7DV/er
P2zGTxQxNpv0oAW3hOPzz7MTMmRSLchRNoyJhKAXIFMaoIrPJMoVBJTCbF3HywAE/qUEI4drCH+A
+4cn6S+6XLKLMThyb7YYNJL8wVbNXmAv4VbrOGCzw6R/5anZYBx3RVVDpZQ+UOV6TM96nm+mqyPm
US3QEXBvPCh4fdyw6k4c8bAXqWXgM2pP8dvFosBFpu/hvcJoQwDYvIuQffSLd4D4YHwDnqIFidCw
cgBc8DWjDYL2dmcK0GzzvfpmpJ3bRJEPY5goGRrQgceIa+ju0j3yhmvIdbZR8DOM4QkWv2rcSOs7
nCZGVJz9UDfweIV+63ZIIYYYZ6FuQYpbvy18ddp1iWjZu2M8C6cclhQr8yb9OQ8s4Ld4JJ1I2iQo
hBkvtaAPkEUKBfDJZ5tt+zUIzx/mBEOquzG9GRUXK+aerljgpDZ1U+TI9Up6Ghcc+g8ijKcnhtNm
8E7wZPZDCDfJvdsU32Lv7t4wmufGIUnGC/jPxouemqAYUAYl6ZSKCj8sRjYpKW9gIpQlyiBjdECx
b3aMxUcljCukewQ/o2OjH8LS5C/Z4MkN71wMxK7Vsd7Jf8qFwoQ1x0VPmLjBIScNgPQfqEXZMGLE
g/+ii8oD1oA4j+prylYGq5/t48h+GaFIRF81rTfFqr3I7gAGGIZiNLl4qs79hc4zgP4ZZ0j67R/n
wQtRZcDoKkjw/ArbsAb9OYIVFtyB3QaOfIz5GnSAV/VGMKDca4ZwdOk8RdrQLxZKuOJo4yyLtcHn
QRvUvyomzOzRyjDvx2HMU/BjrepbzhkuU1QjNx+CAXCe1R58J/YuLuGkYPNnirKNjzJeOCkZP9mb
g4AOD7qhBRcGgyb2MmmksV728bYH8mWeuzfH7UY58y7lK1IEUxonrHz0vfQsYBYVZeaKFk/hQQgG
9qbf2Ed+UtWP+EQN+7w/hHMaT8xgmadHjYEZ+M6XB3+gQ37GlIQ7/eJ0clDrlcPc33I4E0LAOYea
uaWrw5blhovX0b/g7c5BysdTcQxEI5ShqPnhzDKFvxmnElUItQP/P3Z4TfWXwrkTOC+/qNX+uidL
Rux43G2GUkwAfaHR8zDeTQcZZh70iAaze7FugEygFUNOuwO+8NY+DKiRngsbT5hYP424cO7BPDJ5
O0hPcuHBE5oDqi72HdIu2IbyO481ldiXmSD2wwwYcGwzf2tWpjDS1W8SdDexUWSAGmKPIPkEZeCB
2S4c4icbMMKy8mTw4FCgVDzR0NKQBmH3LT15iE7lTnqWu3znYP2dMdlziB8gS3YK5WeWMxjTMCIR
gCexPeWDbi8oxV4Q7Rv6VG8dizQ6THPIpWNbe8Cn4qsfdR4/jFf6z28HAhIHgnYlr+clXki7XnWG
7EvIHfy3fhsvsu3O6b7aFrcQYtAFiIndz79yKXBithG8Hdo9e55P/QP+wsNBBwQyqwtJYom/M08e
9BX9R2z/3gAqlfLsniwMvIFxWI9F6cka4OBFLoG6i66CCpXKjxq0gLj8FL7BqI8oip4+w0uCgNfB
A4MhTv0zWj6MzAr4BWfIGrSR9psQsW1zKHeyoPoBCnHHkCfgs3wPhaCbl+Ls4a0RQkUIo3H9Ao0C
ObDzPkI8v/1rcSMn5FfG6hpBiHVVrv07xFxIkMs+uLkF83RFzfTPrI8HnlsuMrYKjPzEV1QH7Or/
rUCWfXNx9tGJtAUqYL6gPA/+WIOVsEeuLsIrnC2wujCVCk46dnnRyt5S2/+BFVABhzacSGEcDavY
lwYsIZpY7UnoCIvkT3pCsTH/2n2/qldMXv6tKVaMsWxYO/UKV3gsG9E70R1WBw6t/q+nPEsHNIyc
WDXjqZNINOFGYew4YFmKH4CrOUcsMOKFnw7QzweilkeqyEHKx/KAVWg2RZAP/9Z4ihAsTRoApoCF
oGKVKYG7gYndNnM0Cc6lWBHa5XOWVvHSXxs7DvJVS6Olb+DkDYyRsUZQtTLWwv7OWVcL3P6m7hhn
/GN8ZeukBE2vzp1N2ab6Lh7BL3Y3DWjyr/ervZtzcCybn0Adft/yNXlQDAbuT/ZoHvExW/t7aefs
Pg823wiJ47W9Bktjpd21ez6MlpSJ7FW4NdPg8thqIi0DKjTrjJ2DT80vTAGpwP7KP64Ki0aUEv+u
Bn/LvaV6oKzPLlSUAXD0BUSLHR2tB4UeOGgNHgiVGBUFXRdBLDwVbGx/GVGvgE/3kAKOa8125og9
viDn2vn5Z770Y2PkSxUMsUCDE/9jHsAqbRRNyFjB1jhD2N6B/BEFUaFgD2QOqeV5GTZImT/CrsOM
+Jc+jaOlxPV3xV6pc0LAcnqxVVsYY3zE/tl6aEQH/psjh4OG3VyFRsqp8q8YzfIBnYqJ0wOdBCz3
t/kClP6+S/jc1w6+TS++l06DL9ic6YfyF2+vwgjjLSr25v/fkcEK5NiCaHwUdS/MX+pnoHL4y0eP
pCRtxDuJnH9FvMP1GFOv86Fk2E4KTMgBn926c2m4RmRvUS7zgtT/eTniSuQYvF25Fhx4wqsKQ2Bv
xIfg6w/Gv+JCUZ33r+LNf6q38u/NUnSLpugunbkP3f675870L3tjH9qrYvAln+Zz5v3z2Zp3+EDa
scH84V0vi0eyxz3OmCfJyN+3V3phyAGMsqml4pV5i1citoLam7vf3r5r/ZcAvQufV1nzHXQ4nHms
M77B/C0un0t/I8wCRsmpfPlvVvlJrMbyhogFFSozQtpvVtwxWGUXmohqAaLFkQk8EuKGGT6/a7w0
xWEj4B34n8fP5V+ei+hcWX78OIJZ/iXk1TcZWcePvJVvYEsGo6FYJFAcaXn49S/IAYkUlPIuHHCK
snJ5v0w35V/qQrSP4U+u/QSoiqCB4P0J/t5DmgItRvw9pCP+oi9iZcYDg6d1yaVr3tRS9KTi+1A3
DsNzvEysIV0li4+LjDGfeRA36Prd8RSUr36jEU4lI7wZ2hTVJ/6StA5+pHyQTtaJVeVhcLuLr81c
ucfX9MqDI65Yt0uv3swhQQCVEyEw1FMsGOFSuvIfyry9Oit+lrP6D5mhi5epXIw7qMmOpxG7+S3x
TjceeHdrMU0BneNLMJRfkYTVD52H9FfSbGYorMV6pJe17qxEroJkCZ3l5y0RtY3d+r/V+SUh3B7w
YPKk5GSKv6ghqKJ4iBBj5XAaztGvsB+EzimfJJFTROL8ncyOLQ2nfYxaUY2wGXG48G5MncJS2Azw
9kARmgtVDHpxahpuA0DbH9s1ezB4CcfBBqG6cPaJT+xhbF3FkxPJlYSrq/GMds6FVFSQVOiCxS8a
jPqBn5BwUfkx4IPxAD0wXOAYhDZnACH84yhaL6I8OReD7yg3f2psgmFlsYVx2+juRSkAnorHAScq
Xa84LcjVxEGXFpA4TRYhjgX8zlyJZicTivgP/Us0EL/wKWGzEpYG5Z1S4h7ja4XtAjFIHNnW03hy
anAgERIA6kaRBArKd2cH/5rc1AfvouUz7KtjdoPPREtkifQovGFRZ7jD5knmzQW9t7Xwr8qR9vIN
yhn+YskOY4pnZi1iPpojEPJefsD+67Et+G3J5CvPGYsXf7d/vaBx1a5cm/IB8XBMyxt1cCN/BL79
C7Junut1tDCWKUykegVcvEl3zRbTqnxebN15AVBKjqsI0D0aL2ljOKKtbN8lWyeVSy+SzUXir79U
V22Ms4rC+G6fX8x1dGm9n2G3EXHM6l05CJaehxcqxs54Onfb4FIy7vwlbH1JaPBOQPkQVsfG9V9M
0fqfP2KwJiabzZFURXy9NohQWOisCJ2py614skBS8kqCHYllLJ9dvwpf/Z06gjBWg1zdbbvGduuX
3ZqNm93y3ybMg+lfZIIYjAFYKmtUOGGJRo7ynW0t/Yfctq3A3IB4gFoo6VprBLTEzkLgXafjFjKk
1SMjT4BDyPCpw3/p+ijMWe+iCKLuAI4tRV3CgmLhI/YFAAGjMKh64cwfcf855nsKXbxhlWNzMIRX
MWYKAjHDow4/F0LxkFL8aynwZTbFp2CD4CzgF0+j4w+oBtiECApVvaFmDdgJBEpqiSQMKjRpzW4r
AnOcjgiaIQc2RQhxE00//DqwoQc91kzCZ2BAYQRqTrkeAI9kExaFQRAuvln+6PvvC36vH61YYkRt
hjhHnQPWbT6AxgoTl8Yc+28ssXzaVo6kaEwqdCr0tz8NDwOqRg0UDMOcn+RFBHYLxgduiWkHaCCG
JrhX2ExHBxhsMxtwNtnSpI+D34w3PoAbFLB8yKs1FIDzjo94q0GFViwhIibPcIGxkEAz0V1hbWKb
CRX3X7qnKqx1U8G29v6hPSIJWXl9BTzSvmkQGvFw8N0AJKy0HPwsH7qnWgTVV1dImARWLp2rR/9F
pug2PiM4aekpaakepvgNx2CcOYeZmHbBwDaMCPw2kueFDaVVNXYfKJ95+6hK9Fl/EuVvpQrR8PXI
4f4l5j46uOE2yWOcBBigePJdUvxJbjRjz/dG+P+N9CgdJWoMwb1ALW+PSolwaJyx8u9nkuRz8xOM
PSUY6vjzt5XwdOOMisqTqdmz5BM+u2TrhWSj6OykjrfpG2zHZWMbiwwcZ/TBsyHmBfPWXsUFgLlF
erTKjbX1HxX1eg2rOek7rIqgbLTI9iMHSbW5+HwhRVBJYT3XMWIgv6FCPpcGzcxvoI0acB1lQG8H
/p4GnpLS7DAJ71lyFuyAyDSn9j0oQQSz3Ve0BCY0w8wYy9I7rqKpJgXjPsY9XW/nRlwgavwCksC9
L6FRmY+iw6REnni2Pi8UGEphPu7xxPQKbVRX9cOVvK3tqsxAyV0MIYYa9ahxy/EnE+6cCCERn36Z
9toOUqeJBLKsOjrgnzEoqDwCNNzMM3p8A3sTebPwnpInSMYAo4qR62iTAEu71MERXoLC3cKBwSw5
B4JpfW0kiLCqw85hAfjqwdDS7bFVCuUzi13Tlt7nO7csa6rE331ifaZfm1LLAvcLNIoS/Ab86IP/
mLJsAE0qXR270OGTFRSJUdipywAigwF7vgmaefl1JtVX3+CgtMukYvtxmq2XWatPLYSl2SrznfWi
/srLMm4Wjkq0gGAPIGRqP+5vRZst6RTEHZTivC/XSFD3VdUvS6fc2a05U0tz2JjeJol5HFgEAd0r
2SXiLqYV6eJ5jHbMnSho6FLWRFh386pSUQTWY5cd0gPEqHWMoA1vZKO3N/EqCrCXyeoUvxJ9HOne
WPzZ99JVhw+G7M50Z1pxH7SMltiD3UECQ9oInZ08LT/yKsw6Rs2I7xHDKMMIhdLW2Xh4fbsrKNc7
vJoY0LN1aKWQjDFGnTVkycLh/2fSR5o5xPdd/DlY0LZJfd2QpgCD291hX+iyrsUGYhB9XmIT+l1x
uBVHY2o0jObyB5qUaO15+FsOsl80NsmR1cS52828BZQL1E/sV0hprj0dDa+JH8MP0hf4GsR5+C8X
zBnNCCIdawrC8Nmo5tbnBAAvphhi7A25GcoHOUnBsFtqMPH8IagHpCvI6TQPvZDfaPGgvMe0bVMm
d/6mxm0Hes09QIAEcFOvhKuSg+Z0KD2rdqL/iYB5KgZktXAg4dQRTwZth1IjGLrnZoY3OPdTGwlM
2RvoNrQ4C3t/+werYGBrtR6mczQ18McZqzFb1J7lCsyhwjOQdXov79GcPplpM4PSeoIBFDy6OaA2
zKp5gnMZ4ko8hzF3IWBhjF4BFYk98FgfqFHCbbz2OFOXwnTQEmq3QJ2gGlPf6YNbwWxfSHziNSII
bqZ0KKqJmS+idbXUH/rIYRRFWnA9iebSPsa0Zfofuu2jXtKm7rmcKNh74nK0yDAgXICQKFOuFlId
0ui2ZT8vQXiEuAdc+dbSrYiHeNJIQxLMD3zuf0HNeT1soF/hJrDgsjRfjIagQsYrMf9aiGTKAWUr
f5DW+UqFG2ysffxldkRvQU0SmeXkm0dzqkhm881Cwn5wBADULYSpz4FaIF21jO4ocUH0CFLDxwKK
g4oea54EE1XEDuOehS3mmK/KFVFaz9Sf2um4YeMdkq+Hb7U+9maMUZF6Ah/DD5jpWOdgc0ymAG6P
tOzhU1uDiBPBq4bYLfNzxPCa2yLHgG0xbm/emPE9vkdCUmZ/hX8di7pacofLSXhQFiqICiak9o9y
kbtZR1wAUJjg1yMIRoxzbs9lgixUjDcR3ALlhAGP6CDlpY1hNm5+M/QblA89UbLxXQqxbhg0CzLJ
8MSR+b4VIklCByhRBcGCwzOrcLRHcLcv76h5KozgKdHkoUGhhMseR3i1ZGUoxoiUAh/pEwQ+BaYR
FHvjCWBpBWOAyZD3Gcz1dM/t0/u5sfjmI4fxJww6vhXsLIJEvEoYzLBayY6ZCBh0wvVO9CmdCAs6
QVw0bvUFYw6EHvYSyijKlSXtNV6rayg7dNhYkFJgBUznAfA1e6zCwmFMSFurjlhhyqKdqHDa4VtO
whe8FFx6YbRrY9FtQIuBoTvFXwqxxoenoXQGSK56Mnd5lgGliksPz5bRjT/nfYFlgUVlGus+QXKn
zIIFDBlii8ks8ydORc5kNfugoz4Wt3TOoqLFIL8Wuf/CeULrgeZAngIPwofIYIqgaE9dhXgpR5e+
CLjvuBWS+pIfq38ZCTGW+Wi+IVpSz1GaBWe5gKhjuyMsXp124cAX4pKfiWTh+CyGQoGbD/OR906c
H6o0qqge9vUhhP9+LunI82GFxRWwDn7Y9AWBUAknRJFcKd3UO8bsazQ76Zt/B4Xx338oyJCnnukr
JGmoTqC97gKGs3wDYvdyynZBDgvj1B3IqTnG3u1GqoIhalShS0S8ybDlzIiL7sZblNBaILzcDVKt
xCytNcXeDQgMj5Ed+oh0DRkSzDH3/xai/5WK6iCPaMSX6LE4J5oIu2Dcryh6uRbYl1GI6iLhHNTW
OaCoI3rmQTOKMRNWcdTH+ttne7j6iP93jNzqL2rc7mVO2O2IinhJ2B2zE89LuFcmzSh5bX/SBTVQ
Q14bNdKMFJpmycCSRSJB1uI5RfH3yw/kF+8UvWIizaIWl1tPHUnxrg3YzJ0C1X21+rolyUHe3vDy
dSaKGHC5KKOAqDB57CaBiq0pFEv2BK3Dc0u/mOGrTUuKpnPPsCR7mAyCuv7dW5y1REUZw4CZWbMm
/FvBpMIdmcW836T5TLMPNvtU3487OeFcHxfhRUYqmw9uNjo9fZSWV0feqSZuBaPQ2jVUtTulX7oI
rmTBeS2NNTMHBeqxOquBjteStJTkcmTVp1hH5beGI8CH0eKh9s7tp17NFWMR8BzgMilNM+2kIS6t
Lj0HtcXN/oI42Ok+Y8xNt9FzKqG59xMi1i4ZzS0GAHAUXRzlFl+Se3N5AFpHlWQVy/SDz6y1owI2
Few/kx+OQhy7CtANjNXIZfGIDUFMO/qYO/WXbg//4bKmxFhq5kZcLg52fhUg7J/y0H6vbrp0jW1a
3i3nhs3H1MEESoTs0LlqXLEhUV1Sv9HtZxpgrYPwIry4PmjcqEiGCpvu94fukUVZPwgUqgdYN6ft
TMHCShnhR2Vra0V9tA0pWFPsINgn2H1xm8NbzoAVK3CGTzNOfIZsI9yb8BADDa1pvwl7aFpmE7eM
T4ZDr24KY15JW6VwQ6RZy9StxfBJG+nlXC9nqTPR4U/QS1kjWhLc66LKWUr1uXSnuYpXFJildMql
uxG983DtZwfbnabqr0rvW5IrKQ50ClPw3y22WkE7M6y5onG1D10/pnOihFVqvJBHsQgLKJ81uSBF
A/IrM5ZEz9HSq2DcNc1PGoBRjrM7Risg8CO7eMvkw9pXx93gUV3NOMM/6oifDuIaI9jqR59zWY7A
UiV1l7iHgLlMdpSBYCHVeuqv647b+hg1OxxiSgQfn+fH2iUUvpYcjQlbVC+s865YYuv4BasQpkyU
tHqwxbAkkjjmphiSSRkj+Dg8M3ZtykXm3CIAslq6WwAq6VGtp7K2trQN1yCrFlly9RFjmBtNX5rJ
JS59nMjATDiJK5xz5eDwrQ4KaK8evFsGmVyQlo7nYtcobReSM+XzB+rYpM8MTRWGC/hTRX5Tg4sD
/q+mhhfpI6nf4n/YLshfDeRbrt30HtTH2uHwwjYlSPGQ2fnlwioxDwILih9VF2GaIzwBbxHiJCoW
G4RNwh7s0cJZ6UAZfO5MejRxA4wXRrFgAJB2qw/iWmcaM2/z7k6zZtnn0dn6sNIuH+E8pq+b4Jhn
e6tapPePvQvtY2yfJWRjn8dX20AdtoH+KK6p/ah2qZubBy4oWr2I9blHYUaNQ78k/Bka/8F5byoz
EuRqfPW0ZYK7WGrCa2JD9I1BXu9T6zrrspmkzyQUm1w9V0Nq8p2zo5ndMXF2RnEJXby4/KkkCR8u
OZ0o1U4FZo7vKtJktlvmPYbxNsiJ0Rl5qNcebrFkPEr32hkP3pgewPWIXno04dYk2TmJZz6DHdPf
1u2szZaIJZnVfHaSesogpqhP+OliDEV8MVDlvSJkIel+c2ukN8ePepJLNoT2iLujzJyl5QE+sEAD
fZ+8nVUGUIl4nIJOZSae8/p1SBLOsLJv/Oua4tM+2tWRIENYZAquEM3UiRehe3GqcWXifxIeuhgi
FvNbY+/az7BeflACYmBC9CJUrfLp0jE0pyQ6cDeAgLL23GB8BkjUxaNvubSoePBYxuzdm6XNBiWJ
u8yda/Zd9Ey/1FPBoZW4aPr/QmWdmSO529kKTUW0yy5J+9vVgKowpD4mcmn7J/GSsVmQglNO2/4S
VFdfu6Xpsa53dbd2QdsrMhxN+1xQWOdwL6idO3ZzDVg6Ia/UwhAOcXPt7jOQq5Is1EI9Kdqjw6DM
zR/cW56wuDuq3Ur0HvLVm3+6c8aksGNBQEi2Dq038+nv1aKGz40VABDV/BMdtW6p5OOovtnM5CR4
Eq0jDf36T1zuDiNfE8zd2cbfrafvFXXTb3XaM8XaAZelqnioeVY9yOTy+IkhBCdbEA0h3RpKN+ol
kpRIMP1GOL1TKHWQmalyP6VM/hHsecyQ4qZfyV66FT/csVVOmnDh+NmkrPpVHONAlH9H0lWX5JnC
VQ8qY9yovL0mRO2brmSLhoEdw23wWMbKMw+zoS9JTFloqJlYcsbzM5TKnWKMOTE5fuVGH2cukJ/f
D0PucyUp07DAvpSbr1gcjhYRJJhnBfIsL63Lx8mJmtTm/jdf6k0/+trtpJIxE/f3tge6+FWa2ddm
aiWpLnO0nMjebooX0UiW5TEJEtvIUH5quXsZKC/aBvA0BgUtX6p0CZucbfUqpRvffAXSJa2W+XeK
w01Hf4HF+MzMFl/EcDG8jU0nr3vv2hUrPX3n2rFzHz6GPczW7FNfjAv9FWTA8t02b5d+sLSMZ6W8
EwNXSGMRAiS6cwvig68u8UX5lFM0EDR+H2mIO4MBRtGutHQGeJO1Wwm7cHlosV4PbTSqI1xzx6gZ
FCrobqfYY4NyFROiSDvgw4r13kda4L4uhxOvm7TE4JDHvA5zTPuoOaBxHpxoh91RKf0pxqpvVl8e
5yI6+oeuGafRoikmuj//kr4jE0VAmgQYyZiTLAYwofjUlrrJ1jzsvovOX5BS0zTzyp34/qI0xzV6
PRiOCEXbWSUPM3lJ4YgfIcyFgn4dJwVn5EWTyhbGlwFufEN4KkFIOUBYxqS0eTK0zac5d9HKlMfE
lHvB2jAYaMSzAtPecK2I0V55wKFPDw5RjjlxJkAKM3yr/jUngAelK5EJ+fio5icj2ITlJQJQkqAT
ecEcAwLsgiygaCe5pvw5u1bpvcbYOt7hVHD0YGAYK9N79Tz7PvPXBDjeVcY0YUJxCmnC2rOpxs3Q
N0d1PEXXga2DE25kDG+JFfiMmExEgGcAG/ZUFp2dPVNhBDmsK7UBvveOvsVk8rvT+j+1XTlaCq3I
/+nklw2s1tMQMxLAzQ3/J9qav6Qda6Hw5XfthVL+uxf6Qu6mWrXQIwtlltpD7vjOm2THdZe1SWQt
DKALMPIKKJe5o0UQSMqZ2iXLBGI157Sf0o6yyX+KjAiGBd5Kmf4buGsCfepqb3eEHfP+7xppWw3i
jg8K73xlpBvgTmRFpk2Z2UIrwvtQ2WLYSW5AYG8LHzpN/Aw3FR0Ym4+WAzTgXjByvTHEuT6e8Lx/
Wyyy1vhG2NW+gRmMXN4e+CjjTxH/vx/rASMioxppL90DwcD5AifaDmQWQ/Yni9PvaW1yjBLpwNsa
R6tTo4M7mSigZmbyrNudO2RmZ4Xj0jiqzlXthrAnyfJgd6hRA3I71JE+iGTMebnYE3bnzxBmxpGP
WfUHPJaxu+DgbX6/R/Xfx5Ijdag8M2NiWXM6/0+zCD6vQjsVTA98FXaKOYoyOGj1+BNlE+Gd3Ny6
7p03y8RbfJSt343zEJQ+fcL3SDCRiHLmKD/HtJ/zCH2dk948AGUt5cwV6KxTp6PKZnAihxe1Jaed
kIvVV+EhgvxwyaK7OUn9FZYZUTQzxvSQ+FakAY77k4+7CT74D04z5s/VPnXW3DdVueXkXKVbph/Q
HQlF1WMy8oStt/SUsnkQbaX8kHsMoOCrfQyQYVqvgDFqhuqRlgUT/8hcuwg7sfDFr9edfNHtpTNH
37SftaafQgs71CnPQKotaod9a9JhaW2ObRUgfGgmkwYa2l6DPALW1uxBJpk+E6AKjq8sAu3SNBAX
HIz3f71mVsNwldqlZl/a8pZQfQTJPrCW7eeZtqPMmmsAOTjYNSvPn9tkbHlTq1hU2sZhf+1ePiwm
d9HYt2+0yohBHochs0z6PPdVsEM0MH5Bs8t6VxULvWZzHdJ9BdG50mdVvdabadvN22Tp4FqkzkII
jek8NCZBNJGbVRn8Cm9pl/F45dxMJtjfeq1k80+1YEOjy8zX7DpqMuEx8hpcFKc1NuCksmKjlC/R
xmK3yJxVRwu25uU4qvXNlyNcXhvOzMYqg6RbHK3ij7DIhx+bqQIGoTAuzra5UHFiQkFg/RZMxH2Z
1fGBvf89WPrZz285meRyRmDzHPMrtd5/VRRugxrubTKV03nhnAtpX4eb/5F0XsuJY1EU/SJVKSLp
1cbknOFFBQYr56yvn3V7qj0eRwzSTefspGQrk+4Zgqvy0cf7Pr45zR8JFql9T62Tmv0MwSYKloo0
a/CkxMmtki+d8cIRXc2mHcrbq2WpC42cLUB9ejnyOaYdR/WGfoKT6XeXbGVgo+6hlYt+GtuQAQHJ
cwg4RyzgCZ3kyIxLGbj3CJOrWTd8VIg9gT1vA0iTzQFjtcHeyj2itX2Agj4+OhCGVWCy8jBKrwkm
sTxHf5el8HhGXEL1QiPCgoTgzA1QSlre3p52NiMskI/ChJoLmBDoLOPk+gvCXKR3ozgROEZHxHA3
vrKVMB7Ec8zKWLAnODR5ukfowR8ec1BcCxS+/TJqpl24Wmcc8UkOw67fLehbzNXwiJ5Lrw88nGTN
fMxXMYMsv5kk9cX11xrm8RXgP1mFCm2EP+03YkTWTcgr+MLvT1bXMpv+OkyOOlwQlHf6tMwuLhGF
Xnmz6qfC8jHJjY2UzAKY1dVkUHZBvsgs2LqrXrBBymtQ76V2Uxlzlyh3XPmwKGzxvb2otCMtpmS9
7Ud43141FEQYgJQwr6SpFx6BamM/+FaIa45wiCmcJZAgrZxPFK614lhCDbdnKH3hzaOhdZfOwtEW
DMLOmlXDhsyYUbrxuhY4o8J8mQOT+htI07Sk8XrULbYnukVz6skKf81hluw4rwb3HqGkdtaNTT1i
WrorDhRU+X8jeabTiPL2TrPKPEiC2dgg4Zbetq381MY1DpcEZpUhFtS7hEmjz0EnSCigVd/bGwmb
HiOUuH1/Vr60LXoMWTft1frH60YoDoHRnasc0zMcaOcTpvHbYRQEUi26e4DYzJNhq5gvdRENsN3U
02BNoWh00UNVZsmdlGak3eoSBka05erT76pAQyc2z6H/kbWTJ8HJYrOs7HPC2HFAHjaDgck0x+Vx
P0JnvmqxAxNba5v8mRD+WNjr/NepDkOxjg0dVL+mtwAhTkchxrMc6OnHcTiuovOjwfZPuMff5GqF
Sw8xA4pK4vijdPfsHIHZfkMi7+1rWSyHZBXQmDH7m9+vJFgADXI1e9+WVx2SdEoGVSECn++h8xMH
MwmiRspQG8XEpLTHmmMChnRDuIJ7qY2b/upJOGy+bWsOkGSMDm3+lgtWUcbTUnBBaXZcafkX5TJX
6SzOZEBxqg56cZ8YHbHUgyxtRtkKhIOTGLc4CiDXKHTOYWV5DXk8xBqBr7I50x3HKK32j7L949GP
1Zw5fee+eeTq2hmmfv2bunsfR9pAe+vZr0SDmcYv9teZfbYgAsoDe0ZMfNCxLkBnpxkeXDT7fFp0
KbhAqKw7zBfVEbWbzxnUZA2q4EF05HhwqmqGa6eQlm3At0qnLQwRnf9yeS05izRdpummMad+siSp
3UE0E+C8fLNxgIdKoNPyMybElhsdy5CzDAoqVsiZGKGF3QkyPU3XUf6X+rcWnNKC7NhhXGffjAJb
+TuZO038PfoDlZrgouz6ziQL+u98WGCMZaZbVAaS91NZv+DuX4FxAB80sYRqs5ZICICrlj4kLPMw
ftMsxab1rplEhq57adcngLElQAvNG+J/MtK+OnLcNGYcPCQn2wzZXMESOxNcOfpwzEZdfbTaBKm6
bZ764BWC98pUtOtOO2PabnV7t1+32pS2qONvKk7ESi9YwJCIOSH3RUfcAb2xm5besBfGmBPVXjzO
WPltyUK0jnUCVgM+nqebtOf4y9q26uRrIV9HZocAauvaSzV9Vemt4IzY4TEeq8G+deRlnvDCJwko
WI+4sUimVvlqCQUmfAFSaEVQziMtdinpR+3IXWiYNLr2zpKuWbn2PY6qpvGdMVo81gELOJe1R9vI
+o4qQIYW5yH88Ew62gMkKRQcTcoxBQGzQ/SPDf8vyrbOALfLVSa6oeE3X3xn1clV2h/RyMGNl9x1
MAj4Hn3+iB1gM++TcL1yOPNSve5ChbY4ZitxhBYPjbCLRRAO9PlohZX7WGlYhtKfGGwCsB88C1Fz
Wc4UR5s0pCzZLZo5cEgH+7tEgTwBJ8dnPzb5K9ZYGaCX/WUiZSI9t6NVAzoWOWjgsuY7A/yJlcmA
Gr41MOn223FtO7sWka0Bqc6oPYoSwVCsnV8TMM2jd5+7TxqNNky2yoWFWYFVYI5qFhgOy0BSRjFD
GKfeK5rgRcOuma3lEe2C7hbbf12rTKSsXjVyD7fVT5d1pa4Su52EQDgpBmVp1q57E71IJZ+qdwfS
6h9EIs4fzHfzd/THjgjcdOCE4L0RYLMjibSZSzWXybjAURGsLqdow6APHh237T561o8BzHcETqwG
eB61/iRxva3PJIPcx/5whDNE+xONiIoglyuLJaIzhr+GaDOdoj+E590RDW+MIT/Bngbw5JYqeFQh
aURi8zCvUNvX/ca80nUPH+oHtRWYrMZzm7UH8wrTe69fojfubTwldkoYfMBAvCJYbNg3Q/5jE+bp
s7LwwiCJ8Sr5YV4LEW2raqcKXAY4aYa0HOz6wEvukIYPP1gB4jjwBsAsH5R0Nfh5L5jRkPxgg7tQ
rCCnz6gKUHqVIrNOYvEOARoI2gN2ETRy4MYOctMuexcq41O49JVc7+GbZZ8NExxIZsvCsYO9H4iC
5hIYL+cYwHws3Gq0/PRwv71fiBk63lcULvK4775HH0Rg8gdjX/4Al5MeIroq9AXI75QXz897A3pD
c2ijMbOhJTYQFhrXfAYBKHZYir699rvEtha5R/cTw40gaUPhKP1Fzen9+xmTrQUSFfzMHXFrNLsa
xLFXHfos8iX4YkKs+mW+h3tzt85woX59FGRIV3iReC7Ct+5xfhUJRFhnqPEPXCi+mEJHEwb2hMNB
OZgg3eZWcRCNcd3Eg8uiEh4TZQhPglw7TtMY7fHDgIygliacyy01pfLiOjevQdDs6cwgD+Hm0H6Q
1/Ab7sWVMyQMOX6GrsNSuqIHwAD1TDOyODKWkEsug7uPUuHY/7uVUBb+OQpU23+aAdDncN8ycD0B
k2pXBGcMygdEARFEPoXsSeeR7wC8px+eUv0Bt5XPrN1sDy458lzCBESbLwhZi/5lvuQziiyGNiAc
AhE4o+g7/sW086Iw0UNAZh8QVcM0ZSwo+H4IlZCQCwnTPzAOZhal8RjGIBI612JzHqNKYHL9k034
DwfSQcny+k92dFVe5Tk7unsMidlXgP5f4M7mAb1Rqo/7O5xq/U5K1pkt2ZxB20TsAkYJQYU6Q/6z
gC1hjSOZQeL0pAnATSOykGwqZTZch6t3jI7ZkWf9Cj9QB2nlczXOBa+ACN0tIfPbcp2fY8FQINcO
E1ygz23N/nNML8EOb6MZ5nxnD/IA093f50jcrbu1a674DF2VWX/Gd+nocrxD/H5VrrguUKy9oi2X
7BE+uDMf+UOs6Q9wyRWt0QHYgokYnu2DsysgNNT3bCaUuYI/qUEqKLbZTjgpYGKD76S9LI7Zdrj6
yPKggHDnimOMLr481Ad72X+iI5zho3LiPKJ+qiPYOuokxD89auZzhcFY+xFT7YVmIj8jzoQJzJ1g
JNLTpRHC5Lckpg9gD0zjCfOfgUjlxdVzgjFvwP+IexDT82P8bvpBqvVPbAG/JzmmPNv4wcmU0cHJ
H5EVj8nfQ0nKwKk/XAeygYVgg5cMmVUXNGAGJFeSH+QNZjS/x6XnAzYQllJ4CSZdDlZjdLzJdwCw
zmm0FWpDvCJqnMpIajOFjg8eKxxPniwTx9tC5orXiODXsJAgPJ85ta79D/JxQGjmTnLPD3g4ve0b
K1h1EhItj8PflanCMs1gX0BeF6C1saofDDShzEHb9ek3zEHAaYyMscaPcP5GNQaLf5lcoaAdYHzv
qqt81+/WPf5wgnwxhK2T845owQgqb/VigeM8YBwAyqj8iQF5MaDhrqNTdj987i4g+979c8XJA/tY
uvNfQv/pI7hx19VruLIugyCUH+HnobyEYKjl1fUwlhoGNsPmGu+j7fBib+ICNEuFQR8co23/Kbbl
Rwyr8sPl715Mx44Rmn4gFX/yz4CaXWFgRcd0n/A49TTbhnvBscClcSttcJk4UKtw/xguMBq50nyA
R+URUdKRNYWFB7eQ+h+3HDlZsXUu8tq7Cd48G1955rb6bIasXuh0TjAXlw1/ysawpEfYle24ovWe
EW1zpTOesPJydsPLfGUgeUGCBSiDuPM9CIT+oqyjg67cvUZe+FJ2KOjgGQkJaZa6sbOFlGE5QhKx
piaP2kBqkqr6Um2bhUdudkspr3ZMONeb2VjICughosUd6eZc6kh2eGWDddLS5GG60SfpcZb3bOur
KeFEgmUErXzVmm6TFyqR1OWiojXaQ4Ijv721iMHMsrnWJoekWxY99G5q7nIU0EpNZnGZzamAKz+f
xu6wsMgaaHRlnZM4nuT5j1zjHMziG7ERdjxg3uJyoC5zRb+WaQz73HbWufGoiJCnKKUR0y1GfbZK
HHcbUynbtUMos/ydrewYK4zEeg1hfhzVxq9fJ7gujO06J+m2X1XUzampTSMiM5XCPtQVfZIhqmG7
blO32Y6QZQ8mduxotG1aOUWPZwqZR70tzeMY6wlQEhuWhBqHs4QUMiKjpj6RiWZs4eLqHdROmhJU
6SrVASesHxV9cQiNOCWSKMKHTRr90ryeh8WIrG/7OOLgoJbSyiUTTjbik95n66ALNhJHoVF4jTLI
RvQW0vosKZjmsrR0K5eg0dzfttchBS3EvkdzflKCueMFjNzMXmn8elqspQoUSNImOTa5OSNCS0kf
2Lg45T4G7xgoQqQXACka9F4ow0YNLksBbr99iAUBSHIfz2N/Xvln6iG9e7jJJm4h7JG0hrN3Po+G
HQxNt3cXKtkNJUpbj4DlCvQ1Y/UcavlLLgC+o6eWPH19XqhLCF5s/u5EizZ2u+itTYkaQ2QpHVTa
tKUKFWrsjG5Rd9RMVGv1zY+uevFutJVcPVsWvWK0suylCDGAFNuZk9x8ONHNQeea/oSWCe1z17PT
JOtklIDyzIlnLyrUC20J8rMuwYZTELgMzWrHNgkdOFTPA33b4ly7Szs+KhIZWOm6ag5SedEoKmO0
NhpFaJbONJSgJSdJqTulInRsX/t3A3KZpI9L+ezr5leLdCnqfmRsi0H9jcGdDiRmSfDMh3TG2X+R
kEyleKisMChzAdCVepumCNjyblwVyldByogBhkyAerUzghcR0akmk8EA2HTK6gAGBx7MxRjjbc2m
foW31BPwEcncBFwBMVR2JNEkfLWcdBJ6N3YG7FltKufgVJPc4UnvcDeLtUnkLa16FfMAeY1VoLtx
rdtodOs5YBrqJ4XNqJ0k7W0IdfkzDKLZiC0rQzOuoopP77nyKIyV2r5SSu5aRlqYb5We7SL7S5qb
D1m2WklGPA7Ml1YBbW5aaZdAJe9cyvG9Xr37iFrKvI9G9zYlJ8X9s6J0XGlXKVCR1LpIdL+00Jgq
9nOg8jdktiECrEwaNsi7qwqPvfpnpOBWz84B+EvgcltSLXCpEwLGsulotHbalW8sBh0FNg3/stm1
9STXtjE+GgrQfEsyOMIh7xB4B2Jeq9Sin3cNoz9b8HhBs/NeIyDWPUUOGIeH64nuTHCh6oVtdaeP
O40WE4YV0qKNZ3m/VpV5o/9p3dHhbIjgIZTXQ4+3lW99lWEw9/D/ac2Z3K1SGAKqs4TYHpbOXMUV
zJenOge8GisrF7t8ID7814LRy3F+khS28rdBTU3l0bLU9BM8961hJg9QVHYpzu7dVf+TjDcdF10c
Ivaqv7do6nr5T+CtWCcyitmbj5YL03GCsUl4seaYQqCkooyhlKKygngMN5SLCHrj43ZQnAN8skhT
c1emtei7LZ1FWnPST6RunG4BtcRNOO5W12RSbbkpkH8aHSiPyL217R0w5qqDa1gsLVVm16Dq7JlR
2GiRGtauxqG/1duV5P/o+A/CR4W17VN7yhHWxZHA5rJJ264c/aZ0S1p0ifTQtm19sZKFJk2haU7N
Hd0KHad3jkh0ML/QYpIhBhRHW9adyBZnYE84JsrtGZ0IZ2E+yX/ZIuB53fReHS9D+2iQyiuucYdt
ineVWg5XbDHQkkwCzGmba399vmmIdw4PFlj1cKyGSRM9uGxOMpW/MRgBZEBf2W5s6z2M3lGxH1zE
pfHDkDBAjdyXtironI6mVCJmitfEwSP2Sr7RRY5a4JY5zWkO5qh5JkRHCJgqHiAvwn1OJObezH1o
aDX4s2MqAysgQ+U0P8X1Y4QDaH5IGbw6J40oMMYVBLl0XlHLwZFo6KJQksOFTr9V6KXFo7BPTJ8r
vWDWktK45tKlMbb8hbjbz9EcpfpOhd8Ur8k3irBAbR+YdxFlLmMdFzQAUdpRi2Dsu5EyS7NqNgIY
LTP6CxLq/tY6S3o9i9JkbrdQ0GIFrRz+RBtFXiicsrVZ05vrTOJMa21TtMytDtKINac2Db0fbJTy
Av14YW59NTmbaXyV+4VkYs6h1xvDEjYgHmUhokc2HRv2886L/nTqXhDzmuV07RM0rqKEClvtmGo3
A8obBxdCuneY2VRVuKiocm3SsaThbpFZIa0Fu5DlxS2KeYz1i0c9b4Snge7FSKaFxSFYcaflHzRc
o5qbCnEnFPSu3WOXMBCcoX3NtciAFjbP4Lo1OPg4ktihyfQmCTXn+z3MPBZeSv2XEd8whZHCdYwL
OpCM1WhTPCjXLXgoZ2rDbMmR0LkX0jjM6okBKG0n/d4F2VC4JGhCPQyM4AvBpY1NZgwmMBUZRubJ
RwaY7iCG4qC4JKhs2nDJCbzUmeCWpY8tOBOBVfwM7stK+2kfpNNKDxeCIwOlygmoYrD6qH1zrg0x
3lOI6+R86jrp1Jb7VVqpS9OqNlIzXOKo3AVQnyUVknEazHKtxDpL3vuBtzaD8ObUw0eI6M1o5ZPh
Vgc6e3t5quyE3hUdsiyZi4eV+mQhWezBIVYECPozMHDxuptwoOco74h0PWb0TWQzn5Wdv1WCEsCb
lhIdjEzLpmpjwo+mcmOmJoQQkE8KXVYHOSJkRyV2wVZp2ijXwn7ngL8GnAFnylE0YrkN6U+qVKED
Zjdxfh7Bmhuhym7NC4etr144PCAqT+t9d7DIE2oXbrXNMImsULyvY+k48j/dUlig9hH8SzoBDrhz
M6J7oX9GbA09CmFiZZPiDkBLQFuvLyDe47NWwV3rGD5BMh/ZADMYoJVLvZp00rbwHmazUVuc0NpT
YNJFcue+vrSrvctizZc5aZXawuiXgTc1KgMWgrrs4bRY5sbJl627rhsItJOG1ll2rRENim+dfH1t
Wx/TvEQ+l5VEzhiC51Jpl+QmUarFwVSu56rZfdW0NgYZ6iNStEKcf6096VXfIY20Pt4kFk0MBV1o
kIJ84hfTGAja3rI6AXanEbvVIY/0h9C+jKRZ5ADisl+fQrjsdFdDuLKy9+c7K7PaW+4JMGowAJ7n
JnGdgnm6H7knmZhEzFDSMFskyiFTGKbQ7a29b+wc7ViBnNf+pnb+egttXTgtUbCE4zhZGBGmnj8k
JvlAh4M8AQ+Ay1CvR1Tk4Y+P3D8WtqNTgdyFSwmDUnvRGTP67gMfy0yMhZu+BgPPnlWDDoVVmjxg
PN0mmfbj4t3WTqKAhGubyEWt+A41BPxDMe1Ja24mhvGAy5wiX2sdrAhNipMGjy9kMQm2tavQXejS
fAD9h0adFAhUAsiozhIicQCzHQA+bReKB0BKYHq7Czxw7m3l2T9BnjKi15E9VcFTBG3KcWtCsmSu
SEc0zlMCD+s0Gmii/dTHFN4LP7+EDvwfTgH9A09raZsIbtpYDjewoq2O/LefFv5RZbIDRXM1cE8a
wGXvEk1gdT82LS63EjcBFxl9mpcP4UdqrHmSWbj2wP7hw2r0XGtzJcHSk9JZaf+w5BMTh1xLzjad
+QuVyWh3BqilBPJMGzDmxIwOydIWMi3qBv+kZkoGRuheg+EdRr9tRJKpTyGL40vD1jBuAeCD+jyi
5hEtTjC7oociFy2UYJ5LNgJS/QfZH/o9ZYw3sPTBcK+NoTDMBnjc+k6pNvCjkQHp3oxCNJZ/inwL
W7Xp/voOPrB6Y51tzVUYLGFG1MGUzkHYks46cY2vDtYxIqXQ+goykTXnj31ygEnFw4+UC8lR+htx
jBNdvOFYjC7A3Oy8PQqxkgBfGiznPIca9m3kV5MJ3iAdWtsGOK+51YxZ2G5rZ8Ueglh00GeqTCcK
WyF9LaMP0d1znM/9FHgAYs8gn1v5Evo7aN+yNXWrbhL2E7fimbQrAOWQQ6zStzOlwC/UsrYDHeeT
lBB0vFTz54DkIqOq1TjlqssB6lBu0HzoPiWtKceJVkEJmu5e6Eg00BO1Ol/YtX7q4H7p+kYQl61y
OaTKU2+hRmojfcNDUcF4B90kHLlgDucbswuXAZtaYpOp5LlTPdmVaHYcym1Hh+HGQpsXuxHOxKYR
sXTkxMuR8Ss5M9dtN1lxc8NFVy6syhpHdDOavObcTAXWat/e6AWnT0VBofUc0mmnNU87PnQ1588f
3TzZ7p+dkGpNvVRIlzKlsSwTn3xNMV4oXPMr0zEhgfQaC7LEPelwvr12KL+kicMQ9uS/MCno2+FF
IeOzEnDtvGrd6/qy9qKnXminEPKjsANtD+pOi4epZll/gUGZaZlM7ObVm7h6E7kQ7EKpWbFuZBUd
O1n0b5NxFh2+omKpIUZw/HHd4dWqEKwcFGMnM79LJX2C5NoOh5AbOWt/CTbvFfZFLAe8sT1g5YNU
R8PLSMdxuyLzh2YcBDNiNlEEostm67rkm2CHIoQrYGB3VF50rPOdtbW38LdNf4D4rspO3qjrfspS
uLCP0Tze4EWL6suc0VvfMr7WZLtO3Jk7wz0ITTkhZ862vki/hBl19K/HxgQTTZK3LAyDslN/oQ3A
y0bRVz4HoBRrTKAfBG1+F/IHxQjFA6LrwiYcFE4vx6hv44YZLtAAUhpgbelI3lpTounFzGqsKWOC
CvFzwvkILTlvTDgikehLc/7igeDMqk+BEKFCPAN80vikjqIzSsMtDH/gg+QfTBMQ0QlbpH+NN0Z3
9RrtOMYIs00ql0fMOff1DyWo98UuPAAXgSTxPjs5tI9wnLtYl2qXaV9JJt5YhfpN9OY18YIohbw3
T4NXjRZWfMYVoB4gTQ5fGCAReuowzv6JnwJYQxyzL+zRZPA1NoX8V4iME4ujAxw694+PUA9Zj9ED
0RMKvlsN+5EQNkPcdfuXP1O8WQa6d7PjSXBqyN4+0TQHWE5cPrH1W9DgvsN4nJsCU8E/nGsKIDTq
xXPlgoO7SL89xCZ6AIgskG8MIMPjtZuMKWBdrMV0Uj+/yHfTh29wKhrFLD8fhIRQwXBqBeynw0IT
HANTxGpv+1mxrUBDaQl2xFVTO2RXB4OhisRdfC6+0UPShi5k0bCOCQt1sdmgO/LD+wqjOwkrhHEF
mRCVQvtNzxorBIEd0vYERYHyhi8BHBJpLNGZsLhNLMuAXLRkjz3t0WYLF3o2nJTVMKd/P8922a44
Efm3AuP7dyN17ADDQ/nUsLZiEmAgUWKFlR70S7+p99bTX474SDyKvBbuvf6MYK1/U0AhP1AnZEFk
pPWX9ilfsp13Vy8gg8CnmKHD6bjzAmj0R8f44z7YIvhY1Lf8D5I58idhkwUK82qAOhhttKTFt7AM
cb7x7wBFofFOi55GNsJoGbNW+hJAa4CWhLsNX9E/Rx3mDeKyt/qNZuxeb+DDnGr2yj/rT72IDy4O
/wAEm6P6sV/0gSWUpaEoynmjCwxNU8BVHIU8YilISIHYgiE4BUb1xUFjRA1NAxkXjODenepDv8lR
9ULI/aBGFbvgR14z9GMWKnYKLlxzyt7Iz6I3/Lj/YVXQYiSK9q8D2iPMykA8VSbOX/zs/0TSFV7e
MNkwEYSdISItWbmosC0qbIBQ8YOsZjrOY2KVaARUy/v00F8GfD5z7D2sPw4UxWn0R2/TvqV8PqzQ
hQJbw7FlOQDC4ld5z6MyXQxaY9jvUDcxb/4tJZKLBB+DSNRjsC+wNQasE4Fb2DNk/gSXIGFh2oLF
YmT60wZTQnQF5sA5Ch+RRtjagY34H8y7DtGrvyub6Oqs/GlxDc9f1CV742oAeSFFncWHZkWbxN8o
wj9Cu/GkmHhg05jKWH+cdZhvybs4sapUJzxasl11it7QQbMT1+/PTadF/B29GWScd5RUYMas4CIb
j4WPqyRuAdIFam5Q50bgkQIqCqRv4AXt+g8WjEE7sCFhksoYxZyUA/ks+PxoXyNQM4YkA5N5JBB1
8A0EQf8GnPsJz4xBjo4Ah7g10VfikmjC1Cv/N7vhqYNOHqQnn7IT16Diwseb6Nk2E362KQ2RO1DS
6F3f+SGWkLe8UzmzotQAUxv9DOmPxz0A6KTfKn+pBiT1n55moz0GhMJDEgmbmf0A3oBqApcRlIXJ
syAwCjliheUonicwQq/i3Qs+0qPEup2VAg+cg4v5q3XCOOHKXEJGx6sFLHI/ztt6ZzN8huCblXfe
jd6a8DwhIwusmLS6p/QsIVwE3/wMbW88g3n5PPl7dmVYAMUCO4E08jx4Ev87SjlvJGw03ng+AHEd
6A9wX/NiXxHu2Uxwtpe7s6te0qZ7sSik+NWhUruGuLILmTTrV/qQ/re2Ywk7NsfiCBJ1Nl64Jb2Y
itP+A59sH2N7SEsFAkSxqwjgY5FC0h8LQPpK/5jlSpvRqvr43McYixt3n2yVGTJ4sojKaXTk7m75
y+yIawFLEZ26hwtPvCCV7T+Lb4ElskiBmOPwZv77gAXr8w+bdPFqCsB1vaO/AKw9iz/iPvw9ISVL
DSsgf0mk3Q4zih3xbzNya8ZYTCyJCyRYSTg22hNzAtF4JWPo7y4zvtexjoYHmNAb6ZfMAWgQYuti
F6Mc/4OwJdrQ7JV8xs5OAxmBHwURexLJJk+Et9Eu5XCircpNzfvojtR/lfOVfIPy6ISp7aV/Ju/o
XZ28e8J7GSdHlo32KfIE/jlFthfzJiIJniw3EWLd3+RU8yVxdCo33j3YtRfpxi44usDkoceDtR8y
DwKf638Ke064I2XSlcu+W0CcTqutG+wcf2eEe09aysEykVBf3+NzAqm73lrNOk4Psbcw/AnW9UE2
w8SKqWuNvpH4miDzClo5jL4FWsqYGNj5HoDO5V79APvFD+1afpjb3MDuyjoUfhh29qF4VfwT4PeD
YcdtYYiS8ix+AaKB8YpZjLQln9Pvm4uYPdp0O3+Nr4cwWSuuBbaD5o+z8l7JTD9CK1slMyIoV9rB
OZmYEjYzgVhWV/LssBF2z5gUXkF/z80sPjuk4nX/vOudnb0BbP0w7+BjMuXgusFQYAeE9cpiI4mp
yoxIz6w2EB+Ul/KK2VIQsZcCSOf5iW8wOToBcPIdQV0QM4B/MF7Oo496ll5saNcMi936zEyHe8Dv
aADKYLjI6MXDgHb6D22Z7hlxVyjV534z+hbZv+1mdKkPxa5hNIjB82brSN7ys3gDorZQm54qG1l7
4E5bl+iO0RL5fjQmmShcRoAe7QUWX394avA78MUHGd9ZOwBpnDPar+TFkspL19E9m19A1LwhBeab
o3+aYCgdLCgY0fHGWuquMWHIvhrmGYQjrhVHGGGPL+/QFWGytTRYwaprcdVMbjGPm71YvnirXjww
PhPANZyhuL4sOpB9ODSBIrPw4GvFIeQu5vCBladg5aloHyKq5d58wNBHK5ziuNI37cH/uj1OBeYZ
F0T5qD2Mh3WMsXQfbUV0HZ4R/EMTs253+qndIWc74bFyECC9unPP6F95koTLraH2X0PeW3M6lFOU
agDmYgHytmRNrf1F/BDMrGYLBeCQLyggjvYrfWgvQeqIjoR8LFA6LlpCFFiKSm4t44A32syMZKgb
e6hqZwyw2BrzTX0JTuykzFfjl7BZzsHMXpYFyokG37k/Kpz3hDt76TA68zmLctkPvvtFLtPd+kve
Ke5nUBZ4JE5R0OUW7dO7ixNgBLNYIaRLObWP4BeoqMVa7+z9yp98j36HE6WPFbm7zA/OH0uIeaNk
/veX2Y/tX/8QckBJEVMQ+93hK4YvBeO3PdsviJgq5DZwOWgFxouITAYGYxUO6ZYl9B8vg9OF/2Gi
sD2wzkI64BuPfF2u+SkukBh5GuF3sGpYT0V3HR46mVXYwuIJ9SVtMMdbD6/4LFgE7mIQeyKCX4Go
ndSDuh6O/V7DTU3bVjfqCBxngnlA6XjT9+bRfTY3c4uy7MLLAiAk9ra+pE/zlxPyr3Kz9pyKBpSD
D/dS3IRrm3aU98bRv8BP9+bBql54q/5gr3Bn36lraemtsl/3In6s35sn6TTalNdqXazTSUQb7yu/
qptyQezq0sCCigbop1o39Li452ybnPKZCxUbwXf6oiPhnCGmgahUNnb3RPN8UTOxLcCboxSjrKS+
HEiwJgiQY7EvSkC2kIBlX8Bvz2bbbNEP3v4ZGBuzmiHGQkvzCzCF8+yWZYcuO8QdrjuHOjbA/Jyf
WWRh7oTcj3EnjGzECtZcOdJTRsLZgj8NNQPCh3ZNtizQ0W9NRR7tsDu7iC3s3zlNuAxb+/Iv/5ON
L1Ffg2dihXYDXvTm2tFhTXuM1lBmqe9g2Lu0e4im/UVVx2uEJSWkCpyRNVG+YU1Eti+lHP3VnJUO
Qvavuug5XEffeBxB0cJCDcIeRmnwcIlCkh9lRljQd/bvjTzcHKsiLCkplKmPH/xxkMCcL2BQhvka
vqcI6Dkbuz//h807Dx6TE7Ht/vCG4RpeOxzNOcnD0cufBPFi+oAPGv7KT07cqjivY7MBwRiFDed5
CHw6fXGhoxQFrsqOby+DW3eUOaZQkFCcUMi1n/rMYsqtoALBlRfmJHUIkDN4FG+cSdjqIMLAqMJb
kfCbAcZ/NoZhwvFWqCKZK9mEYpEzLEdEbiHvuUHUU9wzNkeHU5eYPw9KQeIgsfa7qJdqVV+yeXkx
GdrphWUkODl7HKBv7Ar/hg5jKTuRv3NyD+XF28VP5UYOFJeepcY/yBglmpwv9L/6adJtgb5NRU+d
wRXjjZ/5v5ih3scChNePVwlcd24TPHqK/EKjxf/NUKaRhqOmsDXJbAheMIi/uflMyrwXd4nbkVLr
c+D/G/vUVT1dhWgnP5VTchdmYgLNQLgN06ohe0JFjf6CckWjSqw2CLlgiTHEoJHD9VAgIbKJdm88
pro3JWLGb9NTfRMUcBk9YSsONLh+dXhu6sf77Y76x7mgtj4oJ1ZPSN6rhLAmiUKLOnqVbgidXgSc
vupn+awvzcr+FSnfGc0ivFVexgER+cld93d1B9Xq7K/ds82hgYWuWcbndB0cuXPEe+5YufDj38E7
mbNpkILjf/zzCN6m2Fx4iLOop6RNdYUPc3dxmnZOzim7AlxwMhHfj17ZdbQTX8X1NbqC/ixlki+t
E1Iz5GbZtb/3d3nHhiscjtiA+QniJ9U31cpw0Md8lSpBmDCzpd2dt9h1RzucZO8c1Ukctg/WTtQR
Og8p1Pvyjoejnpc2wbFd02IQDYKl2DbC5XDSGV3BmwA1HDRv7RNudPI2aDuwe98hpUL5kAVDVBCz
8CTpRPVNGR6MeQdLj/ENJpDgDQdohxv4v7QIFidmCDMBdhpzYct53bgWR/Vc3K3PiCZEvSmovjNM
/0MR7CNsInfFO9kFVDNwm+kG4IoyoPTJDxlhE2JvE50Sg0MitDD/ERyDIzzZU3T1XtXCXalbfYt+
IHqiV02e1SU8obmFcR49a6RzX3yrQhvItlvgBksT3viGerlRrkwzsdnpH+AgaLZ6JzxPa/ZRkBR0
WNBqeeGCZgtcUIvB6P0y7Kp3czKoz/+j6byaU9eWIPyLVKUcXo3IGeyNzYvK2EY5Z/36+y1O3TrU
Pg4YxNIKMz3dPeGb/C/7xZrnAMP8t/iy/wnyZc65z4QmBuBjZ8d0U+KBA9+NBYVT6Wv7AVgQRxQL
jyyefcy+s3VyVqEYYsVxPFENB1hgM2RdPXna9Ak+zJaakG3g8sxBAk6RzGh2AU4ATFeI8jke+/P2
n/aZfgfwxh2xhDkC2QN5sLoJNtj5ol+bTYMUHIypQyOC1u1Nn6HCnpptWSwqR3jpgCQieavY2zxw
jhlRGwcKpCa+UHUXkGsol1NJYcVFQxCQF3RzzFgmhQ4WokEDrmV7guYaGCf4IVXgQSbAzRMh6cvf
3XgAdJIQ4CnK97rI3zjHmE7dg+gMV3EmPTshtNpH/DEQDRIUgr+ZzH+Cwl++C88YLODKyg0Vm1H1
M12Ho3zQ3qlNNl/jZbyoF/0gvQd/uDBAUyRVAfy5NRH2e2/l1oCr/Kt8KV980RHEYGz1rpI1vuIP
6Ve/wP9SLzwV41ZeUb7rcKfACIhMwAJI+xkJ9pgeq65Z+oBeXpIIccERmDfklVkpyOxv6BYdwhlS
CGYOpzA0e6L2CSeTlUYSQx8D3oUXNt449TjYJAp04SrCC5U+eBrg5xuhRI2Daf+GBjPErmjWYtKO
+gr5ILkvc/yHIMNgG0b5AQY2YnsgCOzMJeFQiqKLMg+kdVTc9LhWkOG5Oq6HbOPg0qLNFf1Geg7J
YPaaZrENfCROQuYK4SEnNnPppD6Dk/yEfiM/8aiC687kU9FNfdOlAEA4fcpn/6nvlWvx6X3kT3VJ
hfekrfWLwOWdnfHu37JPda8uzX20C9b53D6MK/kWneWtvI2v43bcSqfwKN+kk/iv2Gd/2V5a06lw
5R3sg3eIPoi3CMGMr/LmvBMdxrfwYX4oV/luAOydi09zPxBaeGf6/rHM0Mguy+9mJ7oATJ/+N8af
oxgv/1mOa3QE06+NNwwGG0gDELoDdjouM0BIAfJHfmu38Wu2UHpnFgxfxm+D7okzGklH4060j6MT
BTeaTe4RgDpicUK+BHP3KmlvybK+cW8V2h/h6cF8zZgfPpjLV8scI1l6EDH6PzCslD++8mBe0z+z
mZk3JKH2bfhT/jq2m3tJ6fTi/IP+trVvUH0qai54iHFKPpo/vm/hS28mhEFvxd17oDSi3prc9UeK
ERtRxOuh0jUBIKzBY+yNoDV/2Jf8kd6kHeHtQr6kW/8h362ds8pX1ULfQ3RZq3s4B1ssqnbaOl9Z
u3yurKkoO6uJO1pug319S5bGV/BhreutykuMQGarjiQPtcIqf9S8h1gHQJEX7+Jfo7/ib1ylx/w6
fdg3apP3Zh+dGw7SE5dW0Sf0Ed2TPwdV+VuPcfCzfhJ/MLvqf9zGkmjeEBa1xCrOkWiNqcmGx+wU
sT11xGezM+h/hQ+OPTjSDteFwWTHttGQQbyq0Mg7HA6cYrpZb5xUXfNpAuetSXC8jrGYx8MC5hDR
bNGt4gwMkvfq+oWff6fFd6GRX+YLJUSW6JqtsmtNth6yoKHmzkUeylzEaIVXLAslo3tmubbsbj3q
tE/XtFOv+Adr9HejjzIPsXYnvKRkTqP3hGMGfIfYucvuo61B8Z5n9L8U5GW1DXd5OXyVJUB83ECk
nd6c6VZY6bbsU2S2iCwLA78MXDv1+meI7XMxqQcdgZbVIRNNpY0kg1ek85LgTkdjFcbjB2JE8IwC
TrSEt3nkzDorWMMbOsE6A7v8HoWTbV1vFKHQoM2c+Dz2AHaPN29+8quDCodebwhuOQdw6Z1ZbLq5
tswmSj422Y5MQ4PK2xehdUplCVipWgd6uq0056RHxS7HfIkogU+B98w8TVeYhoSk6T0OGXPITIbz
YVb/fCR2amMKSCC2YnIbfMWzlZkvTKn/SDy6R3U2hYcWJjLYdxmd/bxZZSD1JEKtIihFCG0gb2ap
ecMv+MqLPIuIUJE6pdrhYhF8yzGNqtWIxmZg4KO6VO105nSMpRKucy7N6bFtuJt4aMaYs5om1gtl
Ns/tcaEZfyZQdeSsYhnP1CTZVrAZq947BoXHbu5vpyGFE0HX4/pYWPW5H2y6uaGVS7p9HKU7Z0QY
lSdb7vRapS7l4OszIjizg3GpVPFmJK56NeMt020b0YbY+KfQkS7SXL3C+oHwxQFBbghEvJHmv8wy
iOQLB6W5kO7lSOnxXACJg6ahqzCFW5jX01Kmku+N+rke5lalwUhNlxFlAzNEBGuAW0vasg8wyjZN
qjdoRz2oBm2I2fBvn4Op4ndrRtlCnfpZaeFbgvg+awUNdqB4znmqJ3wOYzdK/tJUi29ecjmMVNKm
fFghIbVNcve0X+d4UVYlnsVt53ZNMrfldQymrmLpWGrtu18r8zL35jZwSeEdTHtrhXQN9rV1y8cc
HnoivRVdv+lCgPkpyD78SsMfcfhTR5waEyL6iChLAilExcx27MmQbeDjVo26KAuMxEZOHVIUgz2y
QYvYUpPwIhwXpn+My6D/E3MdrBatroYTbk+7otjoVhGZjpNBrGBdsXkPzacpXTPjqKgn3drq1b/B
XJfEM6R7mAgBhfjpV4Qahd6DVOD3VAYSD5IkRfcVcFXIAVTD4Mdf5ObQ3TY8DPJ81C9DvVMwGWyW
vvk76F8WZFnn6i0aT38LYODI3t50NsKpKjt43rrQj2X/3jIFAyRwyNp77Egy/UObfuXsEld3U78K
yT4NDDG/we8uVBZ4q1v1VhMGkB1xHmR6dRt3X2Z+KXEGXanBLzgDVkHBCqnuEL3r5I1KgqsPtNKA
VI2upFHLclzQLYC1U4fsmmA5w5Jw0Kc7l3moaJuV7eg7kZPT9shcO/Z2+THkCP9rlj6ph+BWFPO8
/rAC8gzSzCqnGuIMMOB2SnjpB9HUAv8enVMTEkRjLfCf161da80jA4HiuxUewwBv7DUG9cyQpl5D
vY2aNVY3IWWvrjtksB87fd2X6zE9KnhMyufeYj6uRu0gYZpp7yztW41O+vAZlI+85RpbhESgRwlV
9fBjjGi9tO0oLpbv+XTMoVU2i2DYauVqqonDCiwg4oucrqLiExO2PtzmlNisTQTfPlyQuzfmuZK/
U1nDBzfC1lramdiHjrNQInqZUxdlfvZwBbHg8A6kN7TZk8GokQTRBgQGJg01R/Yia9FRcsqeMUr9
bOlgCU+fQizPQEX8Ze4dONWydhk4SzPZBJjIegsZ3i8dVEa4eSPQAtFQt5lCVDGW22nQig5KeJfl
jRPOVWiE7RJ/Wbt16YYN+utjZSqqb/0idbZWuuh0GDPnsrvIzaIy19n0j+7ZdrdLgZzD5RR/WZqD
cegWy5tEVDnCT3lgdyb/mGvpOUxgHEQfLWoeWIGJh4+ghJIEnSL5Tw3vbfpoaOSmWwSdkXCVskn5
S1FKZkAJlKhHeL9B8omRl6Hf5e4IITuM/nzjWoCfQqXoYgCVcGGH0CuXffeujQ86zZnrZtg1RAwh
UHI/75AADT865i7dsTL3BU7sjtv85v6RrdA2STBBpFrlx6pgAgA2eHSmR+1JZ848u/jmyZE5Wb/w
apLaA0xhHd3CFJvbUaIvUKXM5aH5ojs166j+J+IMU/stSqR/yXdPMdhQOGNa/ZoxyTWakCiGhbcv
Wcn0G4T+wYi7pWSFB0eVzk0WH/uwc9nPQKwKcLPuZCfT0kmseQ+oXNlY2lPpwcpRofEW2v08hVXy
GfS4zUgofRQ6uI9Wugmqs0mEkyn+NaFRePJuKOU+1vxNU0bsMNHcSUL2p8T6Zw3NtU+RFKaI3b4t
E25hlV1HUgmkL6tcaWCa64+Y6SERbKYdfegjcKDLqEQbOUhug1et9CzZlpwag4xzukyASrNon95M
QbbpBghrmrUMwnjReqbb2uYuTgmLu3yTOFjwwONo4+Ijaz8d2C++hI9tCv6dKYuwSFYpJLSkRNNB
E0pLH/ZyX+9H+qsW7bQq6OHTFlgk5Kui9f4VlrWsx3JOcDDXLBHrMA3a0M1KioZVuHE0nMKgzcnP
hNmqEaKnjrcI8/BD1ivIfCUekaFbK4B6IyBjK3lLnRqdcJDHfanv33NTxVsEFYen4ZKrrxyYV5GM
ObKw8i4OJQy0ZsDoMuxPomVmq9AyMNvWfbW3iPUKyNdobSoC/SlHFde363SET48Gxw9M11fluaX2
pzaM51puYqVfaGcVvwsfSKhje4+bEPTAmM5laNEEwbpZtGKJhnKtgn7KGEboBals36DJTxa+XG3D
vthCdQPnMj15jR3ORkrsvRmPx3pSlh2GB3W6lrvoKNkUMuMct0U6iyukobb11QKxKuNakUIYyDdZ
hrY1oZik0KxOKCtk46iO8y7JnxZmFIlNshfguI6o1nFrK9/bvWhGRvRmTPsmVk+eUh1MzpPJag+o
guYI2ppyJgJYmwQdyxg540axOcg53u31s/Drd8lU5uaIaiIs3LAudr0kL53poDUhnWDR00Th2rLG
U1OHS1/W5lKbLRvzt2vy42Cn+96ArgQfeMLhS+kOei4tMy86Fj3aNQ3zqMLeZNK0GgxlV+HVZnsg
ZL2M1VmB5RycombtH0pc4qwBD0yVbmcg0dIwoaw7WnB8CWSWRQV9osTALuSA0XuaK8DqUPpVNenb
Wu730jTsm8Lfhw1bmpr8FdHEQTQcULjNY1Nfa2q1ZoJuStRwFkh0P2ZHI54O/VgtO0c72xKlBC1+
OgmJkIQpW3zoJuMQtdUuzhFQmedcGuEFAD/KNb0FpGhT9cyieliM9fSrtQP2afYGAJ6V0Tnlwa6N
TZ1EjJEDKVC6xH609JppPprjSoNL3kCbLjNCDS7eqYj4FX+u6cGyrpE89voeB9LVYMU7Meyhob7j
iNLpwxWx1aIbACtaLAPbVNg0uFYR3RVzHpQ0j4x+9bGdxxPsqW7ZTbgOEZbXv5a2MgCIwkUcrCuy
mhj0HE+1yitcsf9nMDSM9s9DyGJAtJBPEo1F9H2ATiPaGtG7VYB6+C1afHYq4z7krpYdDJk96EwL
rI7+E4jSMHPykDZwyNJ1ABj/vcRsBqm7pT09cs3i3XYOARQw0JjmhtkWOUllA+pnV5kbooVYe5S7
hkpkgLPJXBvXY74IyZSow3m4VsrQhudvPg2vaLjjsYiOk7cck3kJWGcG6zrcZ/IBDV+cbTMwqCUb
J+6uXrjp5IOn7CsYw7Yr259T+mEzRYZ1r+3H9KqalFcOXXI0K9QkazM+peZJV1Z+vUjNbdRuMDmt
pkWvbzz9QLkAf78SH6HwWCUO+9WqVgHyvH8WWqqexTPGP5l9t/MHnM+KjCse6GuwNgd0BzTu/pEp
n8Nmk5VtQQNM9jAN86ENJpRBuRoYAQlMCtcWzdslNDRK0R592dNnTXmozb+lUZ/liNQG4G7cV/m3
PjTJp1Zdu/TM+rA557B/MfDtE/5mmrVJEbDg4pxSsWjLdWRureJHcU4tZQsDfSVSNETo0tMYfllG
BjyuBHMhg3jM6ZFtG9c2edAL2gGTSIleChpgwWnM/M+m/pnSq2VjjfNDZpFiBSFhFRHdHaoLXX6q
cPzDUJEgw4OL1wT70fitu89B2xQa3aHxKZFLmlzMYxJQhz0IV667Nh4DL3GT4OzUwplIZViitVZy
jvOxcKuoPdcXGA/lqhyzXEf+HmAMGPI5jn8TDw7Bru1XxsBhCeUfb8nCpIICOaDAkBXPunZPvOr7
azmbN+VcgboqHVRZaJGYNJm1oVMNPu4ytTfrUA4fVvwtoZ9rwajC9OQZw0wKR9dUv3zuZZpsnWK6
lJEMTkAXBGWe+s84kZZalnzo3nSSe+uaTs6u981FW3h78X/JrLeNRcdo65+X6JuINWZhR2Ra1skL
6DOULiS8P8T6LxOsFjqssv0Iwdu0kBAhZJrjdmkyj6YIMTXSEni61qZrrbUXYcwVAyRzOqRKteqa
cS0uJ1VdG7fqEf6sJ4qeHBeWV6xlnVYX4zPr60VZZejKdpXxz4JVXDrGomIvTiTsIWVyZY3jt+vf
Td27NLG8lFCjAFDmqXF2qv69MSDvxx8hLthtROsz6y0P9c9q1TTSZ9XFX3bmnxKbqjkcUD9I5whQ
ON5BtKU5VlGputemxQD668GrCRoUBNEFGbewS5DTU02lXNrlNKdsAdI7aV8AM4JqD0g3ZVRge8cB
Ewc+iN8zbQXBxiwWJiCOvB6jNduhzzpS/Iac5hIQinjptQLYVaZyO4HO9pmERWO5w/VnroZsDTgX
JPKuGaOLQR4F33yW5/YtNEc8p9qlTUYrDdZ6yAw39ojyIQFIrb2XAavKKN4ERrLSaLaYNNlLn/gh
a1cHo1W8riS2lkaizUZxSJSALp9NfYywTVTzae2J+AgNq8VlcsDjc7aIyZMVE3aFtCmN91T0Pwjm
nf1QB2oHSXwfS2+h2cpM9ntUsVRZQ2MXj9b71DmLMqjXYNHTUb2r++In+RyO6l6+D6dxKW27r/hW
roJ9sNcv7Yq4YYXkbF4tkC/w/4if2xdpm26JROuNvgeMWpuX6ANkGELa1bsIIF8/ANczphpt496c
U3xNNtlcm9sLpvi6uNiLfBEv0mt8jAEewY4vpFnzs7TQ1tJ2PFO9P1MobjfhzdppvwL3vaSPEKx3
59/ku7jgHloLLD9a7kEW9GaAvsAJOMiw6EH8gfYnnKyVeey5Q77o8sWIbFenkdm8LpgVMwMyYD8b
0zdNEzyGQnc1Yway3FtosEX9gJw9kqiQv+VA+/Sa71aifsDaLZd2sNAaF2iZOgUwswYjp0Gu44I6
66MrsbBRS2RIS2c2b/Rb0aOSWmhEiOoC0HISpKh/hwV+3gANOIqGT+ALPGhEsagXtVjopBBQQFe9
u/YObMuLcfkA1Xw4ibeF4YOhh2D0zCZenFQHzBA7MnZJHHR4Mz4gf9Z98T1zGw923ojMjh4XSBnE
F7CdqY+w4wClp4+BlWQB1Xvf/pPKMDVhphZFCooRPLn5GcGC6AOOM59FLoir78yriBPdInLxUjAR
x1jsoOJ2F5CSgN+jGe/TAv1BIQ7nKY61ZJCVGBHjdwDermeg8QHMLOpW/WzV06UakgS0YUhp0Ldf
cHyHtTaYPsj+HQiTgVPvorxDVv+mfL0qRYyGzjs9qPMAgBDQRMgJUULBJI3QKnMxM+oGXNV/w8BN
RXpGESfGkId2kwqrBEeit5gCSTADuMp6uk2KqhFTlpmUAiTRW0dBMvCG+2yiv2WoVfC5o6AKTJC7
+YQwd4bwLIjnwOhUlLDgA73ntyXsZxEaigIUpQVek4/Nq/k0s8/EpYJtZTwTBBzZN9BcIPoVws+A
L4FO1EJsPOMOwXZATYXvHcxFMdsaulSA+9JCh/5gElQEN1JIKdCTvzG5iSPoaceA4RYivdWcOvgg
ov+g2xMT36VrGhdkRHOD29bNh2hp8vMejQMq2TmflkGcGpdL5Fvej5/wSiwmzLzV3DVYFoqolpH6
UEJhUBgRuo3xQ42B4/W7uQUDh3Y8sCjIM+O51M01uMym+C23WuO3hI+UoTGLeRXYIqhJbA8Mk8dm
6YavxcqIM9W5i1w/84yFQ1GHWcVaFFXD5JNRGwnuKW0lLkJ9/Q4zhVJBi2VBQ23Odcz5WNH5h0Bg
xtbACqf6h7sbnzWG/V7PKt2tunkL93p08c2TNNfIFplFd1u3ZJ1FeKLO2Tt6m9B963QrCkmMH2se
vEC2sWZeirKgtApihKf7TF1EbJvSamwPDrotgyxoWaMnNtA1uGmwYPlwYYFoNA9WP28+HQU9OJ7b
qypZJJgsSwtd2YTOQUdfLy/rbJuOc55AgznLXnpsvDYB6jIzAIZd6EggfcWXKojIgkQezceMeUuY
63KmE44RUYsyyjfuBmhmNMBS3H9hioDI1HNqjVgCJ9U6ppVMNW8TN0TuIqb/opZxQqX9BngGZciZ
hyMD3WiqeabT6EMQfLgkTDXh62j20q4WpT3D4gGmF68JpQT+lMoipYA9CiY8LCoUIXTpyVOX+vf4
pO7JcwG5ENqgl8KpS7qy0cE7oXiJyIZSEf/SavwX3tWof5Ga1Xey1fxenoVtjXUbP2iSB8s2OHn7
/MlmFiA7Zq+i2PSP0iifIn1CgaLQ6X9zV6/w/+H6Yw2BWiCgEkCVhCpTgAxbiPAVBlLDOHwRkeDW
7uCxPbqEH9gl4Mnexmt6ANDznE6Y2MlgViqwwFQQHhCe+jIo5owygXCGo4A2zRCx5GwuA6uAze4t
BsQ60s+EgJYaCXCqSpNc7o43o4+CKvrPbCprY8FEwuJYnafFAuONctzwL0hxgBW7hB0iQzwPg01r
z6lsWdxZNK5wXIhs2BDZXQEp6Akg1IykEzN5Qmshuic5zYbQi1vFDRu4VWd8oK1mqUR4LC89gA9l
2Ue0i1nwQK/jKC5GCIBXoDzmk1HKibEonbNR+sL9DquCF7sNyLKFBcS+CkPgpj2gCEAIktjm2ONY
VHScYWH6M9HNAJ4GLWeTH/uP7HVay38QLPgA8HLJ8ZAA+Hdm70s7YMHBfDEOeFUe+d3AXhtn95wW
cwaOSWo8z64QNV9U5pn1sB7wVJAn37gWRVDgmfGotAFrYfvCYHnROXiycoO1ADDj33m7XLDmocaj
vYJeHc+C44smXEIhpf3QRw4nKKbvvMHnveDutbahDAXHEuMmHLPOeFwv0afAZi8FUXRfHQsI9Cl0
eayXPhiG4ppurFv/gQvT/D07ardp6wnq7qm58X/QvPu0xZ1pBR2QbrGwnTmuTzAj6GgPgQwOhugr
nMJs5WkrTAmg2ZT4cwmHs+Iab2grtsfRgEayzgL7K2FlscVzaRVuwGCX5X7YlugSYlidw23YSlCn
SSdX/h8ZZQFa/sfbIRaAytn+cbHWjV44+GMVglmYn62Hsaqu2ra5ig9nYD8sPk1ybJfCf4q+cVz5
hB1bcoQkBCMawylY0dfpMdwYyJdJXnj37+UHvQOhmnNsChUFyAfpb/5HwQXijiAfITQojvlGiAvQ
QV06tD/yP2EJB3d6re3kfQ5v14GKmx3FMIl3gaN6piPjKjgKmpS4TSWfkt9gfBWeoVLmL2K3uNfx
nUny6MXny/l0yBv+a80cnpkTvDMA7bE4lvfgp7tO6+m9OCEteqljMBZ78TpDZFJbeR5S/iHK+Cd/
lxcVjPGifmOZCG1vghU6CqUAgruS2oz6htP5pLpwseD8wwqNdLFdsNVon7AtICWSi6hnAimPcfsk
ADP3HFmwh4Yfdsvuh82r+eFbhTCcUEQR5onFDywJniVhVvOiN0KoJHK37/xFWRE3vsVPgjLq0c1P
9xP/49V5NJ/dJz1sduzfkDaoJm4oNZM1b8ZN+i88lE/RRW34TNYB7Wa1RYi20ltG7yH9Kqtd9B4f
kneIhjMhOgsxJ6HaJ8wpqfjxL12AYXUlv2yJ7KXOj+BDIWSizvbEw89IFugpRQsLglbOF+Ajdky2
DI4D1dVTV+eMYHMyxRbJg00TvlqkvdlgFEAloVuEmKLDX3InGpyrQkfKPkvXsn5CtkC78VmjEINi
5+XGFt7oYv9LCCofzo2Nh5aQotuEIrwQMbcvBwBtAiThZ0l2DivRANKFIwARB1ewBvdoEvxlhrdP
sKQ9AGRFpXZHKjImrvGgY2KPV+nU9PoyRPlJuEP9HyEV2hE+WYUlKV2FZtzc6Qf6F7Eyd0MQhzn7
CgSiAKcurFa+4FlwVAnh2VpB1TjZ0gtULvmbMwRhL1RVvD7d/mXQiAsKTQxpVkhxhx0rbl1yTIiq
8PikR39gxOihnXOSZvMRlpvNIOmaMYd+JxMciriB0Cj0blX6XdQJbvYTle38p3GspTe0M9/SfxU1
/fNCbz+O3SaWg3Oe9tu8zFdJEuzLPKZfEAQVC62FOixzJcQDcJFV+sJr6U3QVf8sbqhc9Wclr75j
TCN6/xqCPhsqhMGwoEcr9OoyJawbySt7mSvr4v7HH9dxmtButl5qbbYvdBzgouYkSSoSaHuRtWiL
MrwSuMZcN98jfKgIq9EvwB54JFoMgx2uITFJBWtNk3Vgu1U4riwd03nYwMvuUVQI7ylX2fpFanG3
Cj5o6VQG1JWTuzcscmed9ksoARVcgZGmYdSkPu3uXZWCjTcCfgDLQiwaflrpL5+WIM/4u0yiJ8dn
0uH504YYzpD+ETCYGrU+VafzirISg6TbOQVjeQHnjgrSVhqUtUcLIC3HZD5IMF+apTpmMNH42Ujq
V0hRMpz8r4kLV2BEGr0b+zkNcWI3cb4mEomKm0CfY8D7ZKlhd86wLoSIOy6Uk2pgUk2Ek1yssNya
vn7SamsfJNFpBBIscvmiKubFBAr1MaupnZluS9ue3nGK/T1QiR5745igypf6aZvi1BtTSih67aPT
gnOSFsxgcgQr8jaJ8Rf9QHkBdRVcUsEzBfzD1BbfJaIbVgcmfMioWQ0igGIlFyJGINqs74I2iInk
i3cNp9J6wENh22U3/kPPBAsB80OOflYziQP2Q7BU/oQOB5IOpGrlUf8hzhBKMYSGvEosAgSOdjpp
sjzgsnBwE3rwbOxwoWzDlNehEBjCstSw3ooHElaoiQibkh+PiAts+M1S34iWmbpYJVmUwUVPpxly
rPRCpMMuBW+ObXwsMQyh19G8C2hnTcNl7rf7Upb61Em1mRa4lgb9UmztbHMjgg77Of5DM0ooyUnA
McDxoP9jFOQ/5aVvRHVA0pYLWeH0SPDhMFyiFQi5zmNE69Hfm1+WCCOnfncnmkHiHYqdJ+TzEo9P
fH7Jo0WIxfmMsR+RExsBxxiBEYPM2BgPgiZx0nFgMFKYvQmnYEb6goQPMcpdErEZEVF8L/94MaKY
DzDfI/KEi4KOrj50p3ITb2G+4Lmp3YiuBh6P6VbvuyutBdA/+WfER+/ZDUFPSJRCI9q9faq20YPW
SV/9CfD4pbXkKS9hkX1SuAmw7iyezoaE7JGwBytQOPKgFSLWI1QjJIB1EH9g5wpI8OehHIJ+kH6I
24vJi+hG334g3LoRNhAR8eDvqdZDb5UsMU34Gp0mrwTbFbMpHdHXDTZHcUtu9q/8xcUGzdtl/DJ/
DRFdxeJN/eFlToqdHzk5p8fLOpU+WA+GnLiQa4LRH+pCR8brUcH0vvgxf8XfDg+iNOpPOI9RV4AP
nj2E1BLtCx+JD+bfaaPuE4coD+dRnsdD8YXB2h/Wvy9FF3dF7OcDzyuFxIYjy3mIhfIgYuVG8kvG
nrfiIggTw7/0j6HgG27H6zgQ99e60dxpX57xpD0H1/Sje/COFD4irq57QPUVlwj3g/iFQAOVG5OF
ddX/sQBJFcY/7cFbteROKloj9aO/2N/2v/pSfDW/JCsEPM2pvWghtPA3fGhuaIuKY7oi+CGc3ZR/
AxoqXrkmuk03bA8fTJsPQtGHhgSZzlTw664SMtjipgkdmXRh3PDXZ6FeudABDad/RtOGeTILHqNp
psOnjmquP3Tv1Ynckma+0NcvpBlw3Nc5QW2BZCu4Mh8YXZoal3sNewgcSA90zt5p70A4oH8OJKx7
+IRfC0IAygVYpO9NEsPpx7tDDrTPxqdQU9iEWD+UfRzCAX6auDlndD2Hcasl6P9pjuZWlQstm9Pd
HsWOQBCE0AetOdT24kQwwuKuRVaUfREcoW7AVhbyOWc4fGbGs77w6+yXjYSTnqQTHQ28W4JAeH39
EyY3O2VNxDu9V78IAXkyqx9h/bf5pAL3rL/1Z/FO3tV/k3tymiUn6QcLDq4FOjkxw1P7pMr7ThD2
xd3iTburEByxhXKTzH+I6GlB+KZ8Qkb6AD29dF/yRQqFzxKgFmVQ5WrfCR2Rh3BN/jddGT952QgV
Fkxlti57xpuaT970JZQHehyf/ZOOmNAi4FrE3+E3o0XQw2hJPxZqXHZa/15/aIRh7ErhediaXwN6
XjJgKNtASj1I5hv/GsgyLq8FwxTtHgiTUeyJP6w/lBWei9t6jxwH3TAGMF8dbrpsgqxzZg+ZM2sb
pOPmvZvvGXILlmDHLrCi4XHH9kP96zvbmmt7R/VhqxzYilhLf3j7MkZMnQ8FAVVy1W5i6pQXBBP/
UO+j/uVUoBwS0H0BEwhBtDeh2ZtPTjpPqP7R6f2WF/tfxewPN8OW8iPCEGa39WaefJFMoYiEJnWh
rdat3dckYNMqOWLkhOg5PjNZt/2e1lUYlJAqIGpi4Jh+pOP5k1vQi9gRLQGSK+qejDDltvKf8oOE
h9/CduEJAMGElkiu/Ge+6oEAvypITSCGPZiuQ4FVsHZ7WZCUZYaf5Ia9nsT3o38kH8+a3YncCx+B
F3qHzo0uq0DbPqcpOnVAC/5+EgAwfjXUlkUmwsoAHyo0wT8HouGS/zNWn1oqfIA3rS3MRXigOQMu
NanbYeDOHubir4DROn8AExgxBPgPwD0PqZnZdyCZ/zjtAEgZYjNH/JJgWRh1MZ16F+wmA8wX8Sug
PVsRBwfkS9xqQF6pHsBPvrSPkYsnGPyTvrwLscsI2oxzBXDgvT/3EJlEngXcxGoVgcnLnwFERhMR
OKue/AuIN8D4S3OBkzNjliOcFjB/72Be5g7A2Sw+KHRwv4G52Xsf2i/7SveZ/uNF02/nJ8Hkg2An
+8I66JuTXiAbhEgTpwCYMJI6odD7ZlkLxwrmFZ1ec6GM+S9AyvHq79/sb/2bDe+bLQDMSIhH6wsx
gPdPp3gosk7+dYI5YE7yK6Kt75TQivlKsor1y7o5argsMvf+e3AgsmhEcs0hT5YMCAytTThWg2bR
xEmcUDzYuUnLOfoImwgF+IIHwQQICZgNBieAL/EdamST/AWhYXHQnrFJ4cQVPsEettZC7jE9bDAr
WwRhmTTTHvS9I0WBSwN8xQZAiZRvOdNkXYBBKsnM8Ma65h1EswIAaJ/6rkt3AQ4k0h7bcEH3oHsS
CPJzp5z3aN9ByxhIPJoxzWE7gGhGf4OYd5nJAwYfMwJTFYTh2/yuLwwNWzTjXZymd/uf/TeJyrEI
mxC1ilOfjyXctiGVHWVOZCyy2DeJQnlfHkKwhncriD4UJxFe8eccf5oNHVsI14D1yswNADEI6vCY
xzj+hIh9L+17SBtP9Wd03uDFUXqmLNeQVWIyEriG8fZVsrMLf5uFw9QHfKSI9WnuKpoFsCdhCkRo
AWwyYYJLGyRQbjqUsSwpKQKRsGgJk8GwbPFBOP6mB7kgoQ4BCs8iXnFyl7CJ6hITigOXmAzZCny1
l1HEK6oCZCTIaf/Qk6u8NiEOQbeNTEiIHP8LmuXIJTJjkpgas96Fc+qMLr6POdwza0F/Fx8PR4o7
+pK+tl678rtVTltmcmrHBcAk7KZLM3pwONboxFFKRtUyoV9LtaTxD7OB2xYQzBCLpYueEDqgiQCU
ZeDKmfpdn4Gn5T/0acJakW4GeNHYbybhF372f6JxPLn/C38k++4Qthhz0m9wW3brSmWrnghgRQj1
ygUYKTF2FMEJgv0ZHxoStXCh4NoqxtucmQ0tNUVwxGLpP6THSOzNCU4KPYD/fpUHcSC/chnmUyBg
DrqvAG+QIbCngU8LaZcmyjFIXZG/wvEEP8ezsqAHMFW7n+aTLhb+rSTwzdGncseFSpayGVwEqjmg
O5k/p6ZD53mDrsg4zpqYgbk03eNhO/B26bLHkC+wEaNWYMgLXZ5Tu6D+yJMpGljV3MRRHTABVjBY
Sipa/7Fv+JwTOpZIKLwgm9McUUQDwLXQojncQjp/WK5Mz3QMrVAWOQKWV18AFkAGDwwxGF7yIygO
XureQbsBdIBsbHJT0iBeQl4ZmIPZ8JeFGtT8K+C+0acwwY/YrfFczdwqnDchJEsX7KTEChj6gzwz
v310cY1Y96Xh1jRs9yHjL5Ru4UHCpes6E3GY+Zh9lPDpsaRoXWzxNEWoE3FleIlKpQcBFh8GLMZ8
wfBDMPcH8cGIUcjFYLEyLehLX4m7yT0Ei5/eAVaSH8YFfSCRJt91J1YyzwI/gTggDv//o0ys7eoL
W9sWgA+AhdQWWJ85S0s51v94r77MgTDcZWQHyJVnjSiYKSS89/9H0nktt4oFUfSLqCKHV0sglLMs
+4WSEzlnvn4Wd2pccx0UkATndO/egaqWVRUV/JmllG6VEt5i9ePCbhYUz/iymiwynAAGs75Zjmhg
RKF8UeyDNv8r94cvItg4H38p7yE6fM5FZHaSH5j0/OUv8HrtDSstPm+GJEnikC2LsDDbASWx8yaB
zZbMNiegGAGyYtdjdEFtV8+rFSsn6ydtMJcD1hes/XzBBkfTTCaEjx8s44UrJCw+hQAnfXNedkCf
FEYRmMijQWL15aoy5ywY1ksadpZEyk7oWgCADGkkroZspcBnGnF9nofFwzdu6lFtIwOHnkkdgISR
jwlfRaT+YAi0xyUaZ3U1HceL98sI9yIdITyey0d8Ie+HMLcnpgsogGftr76JD/pK+xauyU7HMs53
ipW1NtaEOh9IieOOIW8Rt9lU69EWjuHFOxtPfLNezJG05ywghlqHkLg41Ydh3R3LTXlmGHNnA2jP
2ckD5uQpR6pByl7x0R6ak7LLNwpFXLwhIZE7aU5xi10Le44MExwSPdzQbVfzz3ie4E4TErbgfcxW
CDPwnG+6owqW3T6ym3mmYgCAXVVrxZkNY9jx+VzHF88FfR1dKXwQvqhCwVEZzmEm1dvo3pnCwNYS
pKVGLHAAzWAB/xYdKUZr2DlV6YIPgC/WQ8OC2D9jFr0+j7VYDXhUHgmMkYpSSpysdv3MhiXS/psC
VdiweTaUwKFys9FJZzBkwcwxShyEUIN/CYd+Y8bZQq3HsxzjwimrrtSwhg5r3zLwa4wok3ry45uN
1Vt7i5lSUTATZhJCxj2xzE41Ri5BdMtM051wqm2BCFBLlHcAW1Ltn3paEUWXbYkJVytsTeyQjbba
doq1C9p6EzctbKx+K1n5TUuKrZFv9XHg+QZHBQobkD9YGrrkMrGHSTnpzHprCPkTKX2Ff5VER9fx
NQCCrwLAw9EEYxNAFt00o2+XipXhXdSB8DEOtuq2Hsap5pS4vfUeWT9ZVR8lgeGdDEez8r/FFKZ7
UEuUng1UYa3AgQCat5poONgZSPsGcGil1ByfidtYMpMPI0LIR/EqROpntpZiTJMtrkgPZizegxSx
ES1eTIVpWSuSPvNDLK0BvqVd0hJYfzJ0uuaVKNimdR29a93fe+8gNRt8DvQBB3m4vItJs/vxOGCJ
Q0SRflGwRBHeW672rlrXCAc8AhQ2hfXlkwcKmlW/VYWLKi6MD2LwY0j3CkBvhNnWWR+18h7Jd43r
kKpJwPD4AoMwnf1ebxHZwx3EfMtraXbvHvMCYdXjsD+Hx31k8X020w/tIb3p2iEePhqVSV139OT9
TAujv0sM4ruXM9vZUr/VhGVSbREOrL10g7soagyLZDAYKbozqfsph15rG/oKEYUsUdIgeGmHmxid
GoywM4o5MXspdfBmiqyU9UcVHOv8rrLHCR34GgutSYSc8JnR3gu7VsEj91pLp3S8BgjGrFPo/cTK
9zBcEvNqpH+E9JGA9dGafz5jKEaCESMxpIlZOcfQB1Sqcv/u5fuyddvxiYIl0damcRrGh0frEXms
xQXCZnCGWPj1I6Aqltki/NCVbac/0Gu11aHUzuyGlvxl+rBc6CSbY12+ZvJdZwl0aogCY1zHUVjJ
aPq5JtrpWQgwNQq+JWc2UbBuo+32ZKoSXq2DI3XdHtvixdHj5Qo3vbwX7XsRfmUdaur2mjcPcbKp
s3CSwsf7O7mhucSLUbmy24fmovv29sFauIp/pEgCZGIiS3Ypazhulo9mDYDZabZ/KV8IElnXMX0j
4GEgKIed48x2zO6s+wv2fUUlSGwulCyG5tioMOphd1jKZByK8CSWnubAU2Dppy9sR3uWxg/OMDgR
ixlL2uB0/XaCxz85pG+RuloTjym6w7CV4w2hiyhkmFG3aLAIDl2zyc0FFq2nReWHrF6VVmNmz8sj
oxZGXu1mqNedyg5pYyVhs8vCtiRcj7R0VBJSuGwVTOCXYbGYSyKkO/lOjlZsdA6BMkK1xNtF35DQ
STLb+CjUBR0GriLDksPQRsdqyH5c0aIWw5X5HNmZyegQbpCoNgVdCrUa9NDa0OAanhM05M86+ehq
DFukVRPvWl5IupL1pa5ue+Kr1FXWHHNljWdyJS9l/9kKoH3j6BBw2zUrg+l7cSavGe6gX5wK4C6k
EgIfZ6XiWrY3MM2TH2ABxUCk5kq6khxfeicjQDx5lMuvuL5w3WGm3hhrP3PHZsu5xmQH1ptqbXVx
E5W42n82jjSQ71w95y2FiYq8S5SHpdpfwrglI2Vuy9CB4XJsp9WhSHZGcdQZkq4i/wDO5l3Tgy5v
ysRlfBVWhyByYKOH+jKczwkWBcLgc3VD/eTZjXzCLHqcbCD3HgwyCnBodyckp7skeMU58Y4rK95N
4RIPZUsg8/Kxt+oniayassvUnfDUTFd+CGx0gZ20q/0zoIOARSYugFvbpQ6lizJtEcoO6UKNbtcd
Man0NrjpOYrlgJWiey6elXiVM8zonWDaJcfAOnfVe1Zu5ORQKiueN5Y3kECZ/s21dHlqEgfIAySw
bC6yApbkyPbXqDsJwtXiSPcRNLYVO3rpNMHJ9HaRdR8QNNSuIOyN8hb56NU2JMqxRI8r3YAkfqnK
Z8W+BRcNeEUlFKW8Us9Ptcurwdc5Sc5v8GAKMsSPYv2JAKNJb2mwTuo9yMEABb0+SdJFU4GOt117
mNTj+CHkdh1vk+8juIMmLLmtVp15QXDSo/jIb9iWVHN51Ic75RjdyojfY+0SRLKmZSr3UP+r5ix1
s6STiAy86SFR76CgwDAhcZOyXtWZlNhOO2DP6laqq+YOxaHROaVKAqQjqEeSJ9txOmURxpLNX1Su
pHHHGTFOGxH4DtWgXQ77nPkZQqU1O5NqzCwkzuzKe7HeFzDjt1/Ssi23MbKVyHShy0frEFjL1yDC
2iUVtVGvAu0EVZzVhG4lOsFAUs+a08drlV0yvRLUwp7ow0CZ5Hczeur4S/Qi2PB+Ck7YT7PLfsag
x9RE7lhcbn665iSlaajVm2w8JRypKE+zs5DtIYOryNfKnRY5XXau2Y04AmIsOhkF0iExb7MBHn2v
ucvFrd58dFjBe7cm20NpGYSFMaILPfPG4MEX39FNELCOLnkM3CqfE1QZWIrWQteux6+IIBX/iMd1
PK0MyK/TRuZCyk10iIi9fuuQ1S054q0/dpduF6i7Tre/QIRxHzX3Cs6Ad8K42WSKD1Y8zjyoZUtZ
PkKyJKKqVz6H6NC/6SGX3yXJYZVcc8mucQBhChq6iYaxocQl486RU83GK8g2Lx5hfzfKvQlIrZBq
QnaoMmwWfsHj3llHckD1ZDluSG9IhlVfXSXY3O2y/Jq5kYUtGOtnLyEbXqoPnoGclfpsRjMUiHeF
01KBUZ30+VaSTpp4IrHeGq4gntQI9MoQ8nRrad3y+FkoV0M5FMaDl+Lh9acxkXhNw5bDzNsLxW5S
L2lThXjHAkamDLJFX1yrKgcNY9o6eLhZqhfrOsg7fuqNp0cqIWU03kENzjUM/E3qiwyh+PZTqc71
AVi/W8uPNr1+4iolEpDVXwN4NNWus368Cdiv/y4wuBVvmf/S5EdsPPFpf2s7AL4M0hxDzIKVD0v0
A6QvYTNX3/q21pz8AatcjtaTsOcY4OhfgDRIWbDyj6baA7YTLG4azGchrp2HfM05mDTnokM78vSG
xbyUebvG34kI6OCBlVv5laLczN5jHSHNmwRDsRkg7J9a/1anmwoBGr4UPiHoyfs0z+nzX00GAPOO
ZbQWAVdK6TY0q8a4B/5Lj1wTDrqAzoR0ZqeJwYYZeCQMUYbfjP5d7D+a9EkdJG+H8Vvh2wWe8DHS
EOZKyFVNjJTP6XjrdYTQ6JUPyGAq7Tj2+7S6+wx3eDmVt2a409jJaTLdJHxRHiJroUMPJVd4qqIb
4Gyaazemn6GNxxAKgtphw0sa2ywfPYyEiJVY+4taFzyGul6p9sN0/YxqXmtmx8ptUhme4Rpa7GXO
pFZz5PJRp79lfdGtE7FYoryWvZ3AxpbtysCRUTRi+4onsnycDSh63BeuWb2eUgc5Txy6WkdVfpy6
FXEN5Mob6V6GO9PbXLxKjHlicmy8b5YPjqhIjnxKwGxMtbUWpua8Zib+Af7pZPMXrt5pic4D7IlX
YbY2Tq8dgzrhMQGcV2vkxbwKcKVuAaVAbglD+CuCwo5i3KvLVRwdhvJKsEER3nwEpDP6wBoNBaYg
Tbk70JUX0qXA4xYtbZX/+2SkfF1+AmKa8UpEi1RugTtAswTxYBYHtd2pimO4KuiFh7mUuVOx3lKv
BjZ6wvI2FWiglhHuEbizOc9geFd8O2x2krdPtEuwEqjgR2Qam5Kmtr3kiSuZrj+8umEbCyd1xaWd
ab9KfMe0i28Dqq83pkriEcsGionoqEzLNfEF1A2zLStgDlcb9kCUrzCoWB1Ybmhsf7iZ+WGNlwDj
YgvW6daIzoKNgleLz62566cnGxRhT3KxIx2kkkAitvqAsw+ZU9dMt9WHBsXfTod1pK0lb13Bt9OP
Wj4bDQyhw7TXchLjM5K/JJRBYL1NRe0ILJocL7XvorySSbzB6wFj6WlVDl9heqi8swVjgpIf8RqA
b7MyraXQn7vinocOgJ50VbvlGK77wU48t+k3Rmt37X74MGvEyKcy3hvCyg/nHo1UE+g7nbLUX6im
qFAG7d4Z++qnBMvNE1JnSN/+VgVw82wdt0ePkdGgHSvxQnh2TAYefmW6gz3GgBViRV+3ntPXOzvD
8JZstvCHoAm1txt1jcE3cRVzDo49mB8yVbMIYjWHeUBD6E2iNpbxhofjfBLv5cTsBf8Ht76D4LNn
F956IrKk2JE7gg3SYBfAqeElr53PJnX0dgliDRwd+TM9jaYoOihIBb1lRDZ4EK4abyUtYa0gRtAv
iFsRw3iTjfKsmeEQGT7wW2pH5VK+G5odXmBgFGsNqGqsfqRkx1B4JacHmQHolzmigv1q2lOovhuE
rOeuLpPmvC77C/lf0Gy4Tnlf/H4/6HudITLzjS8N7e/EBjATn8vX+Jqg/ui2NPv9yRgPGE6ekcH+
E5APK+MUcEJGXgJtN39jdGh9xBUKBQbyZhLVV55AV37xk3nAwaRDTA+W6lIkMCuJ9UNhQQM/onn0
6C3iw5Q+Y+/RWFAH3idyJPtbdeWuFLFsq9TOm2IX4mBX4fDe7MhzAaTyNt6mWwOugdwWzhzH9pZA
fMRBmQxP4qOO1gEq5x5zuz1QyTZLn3QyN7STWboznmRCUZJaLpzlvt6RUp/GEF5PXI76aMvyRvFX
oZUsA+j1tUfZmTFnhD+hQ+GJoZUln0T20P75yaqii4DR+B54N0nYahhua/tcvVJpa6jdpiXrTDvO
5ROdoBE5IlvkHTQxZNoRf2ooSPL8K3NSIEJaZtHH1MlFgck6kwekTq1aTKXERU9ajEmt5keMmOVb
CEvNXEwl03S6LgXW5QziI6kmEib56jiXJgaVn5FT6Ec1X8k2s3Uvp9NmVUuxZgN0JBViMN0+s7Nx
K6oflvclv0TGh1p9jqJXkO7YbwhWUpozK0qjQAKJ12bqvWXryvqSNFBk4SQx+SKFSrhSi+O8c3FK
/6hhaGWdeTNSa4eg1Ld2tfSkmuu9R9BuPZAPRg3/LJaj+h27AqpIy/iNwF2D/OxNtzR/D7UztngV
Bc93FjnaO1eNLpJEMqeosYFX71T7dTePbGfLfjAxqb4qkcNyRnXOMJXB6sTwQQIylGg9toG3tpgb
9Q1tM7ZvbgnbhShYYgLy37hjqb4r49Uy75K5IsN6pp2mq1TaVPUTiQHGGNRnwNgZYd6MJtwx2FCs
f9Ud1NVNmW+L8CJnq7mBQz+xpASgAuEjYtlCqxAqm67cC/7Lq7+E5pmiZUqnTyvCR7dYtDhDh595
spyOhY8KcAX7ESyC8qikGKW+8t9+USjACVLYgztXN3Yl2TDFplDdCKu9cMNgLyJ/lN5aYv680+Zg
LIKDl6QD1cmqQfIqLJg1JoWbqG6Sr/3yjlUErtd99hq7dYwGIJopR3Vv+4rJcnWTJUwovg2Go8rL
nBCQxMhon1b7p8j3GIxFxt+o8wC67+lYUFd/AYJJ6opFkJ2VKHRUerglpbntb1m4ugYDIFeYgYe1
EDktkVPDEl0FPLGMKq785ptB2GONROMfsMflEy5OayTozCtktIvC3pfmh+i6FTr6Jtlpmk34BTz9
2YdjuAftprPWUmPzoGKCuwfNjuvJFCoO50Wun8SBTYUyAYuIAwtL2p+raqtJd8U4G6gR8kvE8EP3
mOCHt1z4JsOpjx6+4siFQ2qzv2YDScguo3+AVqQHP7wN7D+i4gyMUw1EII3/lYRL8U5fshjvVBE0
N2m+Iwy3hSbMe6ROT0KkC8UVDburVmsZbXJ8iuODhQgvRlIXlI42Syo0Foy5OL6gnq0720wuZPtx
AaSU1I2rgdICTbmayF5m9w95MQjIEB00N8kvGiouXWk80buZYH6JbxcAJNhuLUmylIDnwz0DQsMN
s+8m3SnaPSJKozr10t5QdqaMCdeJAZYybovGDeozc0+mn3q/Emzas3xTqWuaW2m6MgJiC6JKHqy7
1K005xgwdtvklKoUOVvElsPwYDeNTN7eOSnvGZVzVwO4lBpbLJilI2MthB3W5DAFa+WtXt4hYUoR
DcFI/TMPAF+AH5q2rgTe3F2Gu3q6AWOAASGfOuPTku+MgvxiR5HIohL1f0AAfWJT6Y/SXjiaAebs
hgumkOLH3+FI2WLJVhDV2CsbzX9VI2GyyxAicAU+hdc8BkXntMIoCt6VRkvEwGvEiWwJyCfAampW
yKveCu2bRiwuH0b7FCQWFzbf6txRkz4TJPfKbSwh9YlzPwiwxewy2KVvLqHGAhzYaiuFWxXBoS9t
NHkXQcspp73EvpGK9wkXTW9L9Obv9C228ydVg7INgFfyH7vezOWEJiEol06COtO+Cmp3sACt3oQy
roU5j5WdctQWI0DxSRmd8IA7Zi2uPcKWvXti3TvvaLGRY6j96UuuBVg1yjeFqJzJhaLJp6NT2LAt
HWTaqtdo62RB4JniG0srYqCV/Er6OpdugU6JdsXrb1LeReQQwk+dPEfzpn0wHTZXrbJi9pWlexZc
6xv2VQ7LUoURkUe3Au3D2J5SZS7yUF1Kg6OQ58ee3uK9pfevRtjL6q2WXBDROVmAcRCiNGyBcBJQ
xRahH15WDFpn74vwHjYXcDDFWvsIIbx9Ux7j3IZ/xFzIql0xlWEqvHDU8CrEvrcpePVsXLMPhCp9
TMY9KvaWfteMu9hcBPM+8kwNjJMAzlAk/w2IRpS/cN7q+J3IlcC+25h3YXDwKK0MQq4xVdrnPUnC
6O8SNT3XWUQmoLfSshIKwE5U1o31UOVXFfxpcyAFuYND8jVUn9WcnJ2sUqTWSVUgZtPX+IIcausa
juhJ5R8fT6ZSL3am+FHGf0GBW8uQHrN5o5+4QuRmPcTpQ9RIhrEwOUqYIAPFwwJKhMwWedgSf68Y
RqSvF2cpwj3Q2jx9LInVb727lzVgVhUQdUrqqx/MzReid4tBr0gbx3VjPlLvmZi/XSFCAWdaSNUr
a1clgO7ESak0eAEr+4YWRqq0laVmVNHjB/dcdjBt4zRcxpD0Fe1PhpE0wjJLI9f3cFhwy/IaVu99
nixknPoKA+8k7ScniU/AuyCO2LV4IaTQUWQyWQ62I+dgCylJaFaqMW5hHRejwXzsVwsPOcSLmEFL
S35BS6OgUYvUjjSttOYYangYkb8do05sNExqSexldAYkB1KmvYsW/VqqO4Zl0H0ax1gNJOjyysFD
9RBa27Yy0ZZ13pLhZw9/irpPND6qwSmGEjp47oKyrdsWgoUH6omDQo2DV6wWs8cJrZl4C/PoQ8gc
o7h3+Zn0Wb+HJIKF5gjHjchyyeR0CBgXs7/VhNdoxKMNOopqTPuKRAAM5YJFluvThIA6BnZWatiM
+avMSs/DlGH25qjCyYDyOdtKKBCNGNQbPltiJF8bDRKA7xH7Z9jG3OJzgCXJclMf2FPAmBjSWDy4
FnSQERJY6zHNb8tlgBKxB2KN+nYpB/Eu6vP3kqSYFF5KI206CBVTQmOottdWNxYGjiTezK2oSKrP
BBT0vnDFWkrHkbgB5NStFuIEgh1PSz4VOgkh4Qozhel74K8Fxk8+Cl8/ir8rI3vEgnTyJ1RFXvJV
QfPPVIE6prr0xnAPW2WdJf4Jze4gJFdRna7i0O2lic6z6dZW+BUJLIpCG7xyDVFPAo9okouVpjdX
X9m0U/k3GVz2Uxl8SHgHvqVycMovQa7dFQ08mQUqbi9Jlh3ywJpZwJzn08CeSldEcZdMljOGML1D
oOvWXNc6IWiVxZihQvpXXpRKPUQ5TXl/zlprO0TSTi+R/4sZyfMYR4z+M5r8vV8aOx0fh1EYLhNu
7q2VrwyWfC3qnIAjzTMV5odoq153bQXxlNziTLxqkveuyt1mCLpzWUufmp9+837mw7RnHjoou8AL
XlmRnawxuwyddCj66FDgkKPDIszQwFpxu5/ShNLZWxgVTi55sVYM69EPyb5S+nVjejRl8S1Skkc0
IvWGE+mJNbMANLhheFC7Hj1re+jMYm9U+XIsMXnEES73NnmD6VoL5h/5V3VEo4/sU0wMLu1upeoN
9F9SJttA+arUuSuDBpH3+bpmdKWIiYMRIStOU8ZrVrpPX02/dTnfmV1+0ZR9EHvHXNL+FBP3N0kg
xcGvXI2CwCs4tFF3DZJpVYvZhYJSUpQP0WBcwlQ9Z6V0zZPKyQOXYt9pTHkV1aJrBVg9Dr1tDurv
NGK8OCTrIkfnYvZXDDPedT36U76EXncy4Jw4S6/TqFzIS79IEvh5Gx/TOrP1CJ5XpDlTVr2svjp6
AthNnK9iBm4+tSseif1slsY0WyIRQo63OBDRmA8Hi7Gsps7T5daVRiL6JuK8MkZiQrbOQnPVxZE9
W6ZVfQxvgPIgau1Q7GmjIfOoozvftkh8UAE1HR6TqNyLRN0VUN8MXAOzAUqBZFFK+Q4GZs4Ep0Sp
tRXAUCSHJ1OL97IIaBrTIhb1KW3bdZz566R9T+JgF406J73BUE2TlxG1pGf66yxN1mF41vwOyDYn
TXyanrIfAiWhP18qOEngak9mLPnE+RLxiGrY5PfhowITDXZTpNiwfpRga6V4Nc3ko5lPRQPA2Ay4
I4WOteQ3JuO5bgF+yEQVMxM2j8Kx+DAW8rAgFpxvDChN+Zp3qxMWAHgEusKK0i2kcyuSYXm9uHnz
Xs0DddHhGvexqb4HzwZXuFl/Y2H3HrrVqSPhkHyvm7mpH/VD/ItOcH7w1fFwyJ+pJQzVIc1bTv+r
7bSdsQVCYZB31dxy052Gn9T9J/cgkoabAmT5b+OBQp/SdKpagwKFFzhYYbP0PiHKLWDvbAB2FrXd
L1j3F8wBj/PP80/zzzhmLHgV+37RLVkxF80So4wlYu8FXJY3BqsLEAlHP5j8bLn9QnAtF3Mpfl8t
MbnmXtXOgMlU7MYFmNqSZdRVnvPvv4YlmuolJGiSkRiJ8+BztJPmMKKUX9ktOmnfM5P+CYcNUfn4
h4ocbrr3yTgAbhxjYpi+bA8aHhvJW/7XfBezz8ZMbIZTTU8MuZrZNF9o8qTnLMzjcnuDxkSnDVmO
P+i4liLepPKDqANDKPoBy0TnpMPOp2PoH/4lf0GAgmSMU9eOo9FIaNG+jaNwJLQBF2u4PNkO/J9H
gA/9F17qA2dyfykhmUHu7X4YR4vwjqpb/xpuQD/153jIzyKhIdZ7fqYJ7k7dmluaMzVpFgPAS89+
SAGkObp1R0gRfKhkCHVXqBNfxQ9Oigjn/8+o/J7g7T/IoCLm8s9beauZ5PSC6Gg4qdseGOJDeNNm
TiXzCPNVntV7c+KVAo/wZPBEKA5vmhNf0gt40MFyvE3oDjvN6XaOB52p27WP3tY3gO22siwcBe3x
9A6nOFqiD3YRGe3RvayoHbbtXkQt8r8EDPIcRDpog7NCCbKttQ2eBhE2FKXMJqheZj2yeI9tbdve
4cPxpX212rI6shBdC6RICjLgOYoJPs6s6n0nn4DQFWWn2uMh47nNNfhmegdKgfSbn1MCH8/jHW4p
VFo6D/V3vnF1yn5CsvLmqgOKC+kJvDNzuCGUUxx8iSwl9oK/DHOu1wvyBm0i4i6YVd4G5SZEcmSd
f/TPMCLpnjh9jpxDwNgYbrHIf6O3lYNFqM9nVPfkJ+O6NT/BJ+C/K0fvU/qWnri/zYR/JsVn6Uh9
AcV8kGZDEjij+HJzPWp8Mpd2225FjPv7mavP75N+If3j7WOJAYd/+PBeYv3invrdHKDPSz/8w0o3
kLnxjz5ffP/7CxxUHrj4nqDwMZAjYwX441MtFlwZxbdyzayZF88YLv4TtvJd2dH9nBJCjKof/cFK
MVOJ9JlzlsznRnugavRmAQWRrEjhOPGGf+I5xIC8qflDJj3mr3xBQaPvQGvHbSDRogpGZMEYh0Bf
FDXcGNob7+X8OCoqvjn3EwG2+OIJm5/pBtFU+KLfmFnlaBOunCYgvFDZv5lioRXXds2pQ68Ub1V7
zt6B2kec3ZxR0h1RNPG3hp+4rvb6r0+akvqAJM5YiEW0JVZkWheQ/YgbIQtiWCPcubQXaKYVvP5i
1uQVPxwSw8EfPv5WXsEW4t85z42v5EMdlu2ZhZonO9UXDrthCM71HTwZFO+td9jkuC3/C0aRf4cr
KzFixIe4Z+UFe9NgOA/ICWcWu8YIl8IdckDLlT2tqx8y9z7m//rP1K0PxjM7QSIz/3jeOVUqvfDO
zWmMr+LEo8kouNoDFh98Sq8QutQHLHhUj1xsCTYqoAGhmqzECD/0NthITUQLsw16HBBzjLIieR+F
bOPYcDIR0kxQ6FK7qCojDiu1QzVGY5oyNpYcLRaWUKsxvV6lPg27gfFwQdXPXQQ53RZ05towri0w
KGtWdpj1Oqg8sjdnWxxwWsM/1njrNHJld7lxnlpxo00S4dTmpvFlp1B8jgS1wtJgJqz128L7VP/5
feUHOQpOEzhxLqG/I6Bh8AFUB0qFXl5MhOHWG8G6RMmwMHQ7M1eJgR4Y69FhZM32PMaxzVZWa3dS
W6dRfYZG7cogIFYzPzKx3NVGv1ZTA/Vyta4aZjd8cDPK7RcXiPkKg9d2XIW9dO9TZR1I7WMQrPca
f8BCmWl6+a4gP8MQhkXUKHdq7Kcyde9lODwST8XxTT82PrNm4z2ZuhNGYvdQ7mkz6nqHWjEQM8dP
vwI8wAPcIhOIl5GLESHmxSkSN7xIGgurMbzv0LDO1mVJPq81WuX2KhsRXI8YQoV3EwAArS5AEn+y
rD1gbaCNZzBPLHsjUFt/LzVuEzIVYy5uKm7e3lLsz0w92AYaKmVMPCdl2PVxfDb0QMRAiq0uOKfm
s2zjhxr2KwALHEeCob3XSf2t68Gy1QXX4APHFXfXbOrWYG7H+9QBNgfl3dSNq6H311o1kDjv00RZ
VUO3Tpr43RyhRZNoAR1ybB4SZ70snUN6fZn13tBZSHyUHlSCLcYyZo2BdMXq2O7DwnKHXna8TN5a
Vv/uK8SKpf4hSel5SLhoSscjRtecnLLxMBZ3A108YPSLy6C8DTKZbUY8SwkGhVmSvtcj6jKkNXIJ
yZKxOzFo8oI9GSEIfiNoUPBZxutSMmelCEAaMyX9F2MBxo2gj+wl+IFy8/5zJkuxGrzBqQSHI3OK
LoG/Qv6eh0OYDzCkZUCFHtAxsRLq0Le4SCcEhanbAjeYgdRRwnwjGyI2piTIGCpzDh/Gz47nnGJG
4cA2c1nZiUu+54g4D3gWism50C4cmPWoLRDjgEwNENBZCDC/aoCVlwMMb22VkPAzbKzM5dmhTKHX
gJ/LrA7JBuaeNNhR7oLJMyeswXDRtmmE1y6qrXpCEo/ODrhmqhaeskwp6lBbFitAff7vCWvUIJiR
e63NX3E/hu4J/x6NgAb++CaiN5CWElWivxRgLBSYZ9iKsVAhx5OJCyhmQQmD9rwAX0XEV1KC/2Qc
FKNVJjYVwgSUA/NT9iwL4iL5Uj9QcABD0Smb7A6P6aDtYbrwUbQYRLxlmGp8W+ym1+ks3P2ddJbO
xj6liLriQ3tX9vWHwmZDKtN81/Q5HpW9cu4247ewb9FdnUQkllBsLjbfkDHxGP6Sh3wEe4LO9yd8
VoDFwCNMnA41+q4r4Gn08m8dT4th958MlxpDSwwoOJr5acenTBn4UL/HJ3dKdzvzGrzk43iUr0EB
dbChuDDeW7xkUnIL830AA+4tu6KM0hAOjvvmRD4v2Vf9A1Gn9k2Jwb/VDk1A/JCe7Ui6m3hGstdJ
TO9mV5BZTXILvxSgLrTRv/V7/s7M7X3WxzFfR/xyE37mMeAX0rnSLbfGD2UBQ/JTsk/2/tE/Jvvo
rpyM23CSfsIvdHF8wbH1v8Dk/XeuQ/9L/sQrrUyxIOd531C8hH8gisFcWDRP71OjGDEW2hUzkp4D
+hdUxpG2dkD9dFbnSvjFvk/fAgFrrgdIW35BSyW1I5hT3Eihm77RO3iIVRP85uciHTrvY2b2FzeC
kDZocit6O9y75vszDhRRJGIImi7n6Jt/2hWqb/ihKPapS0DXULPMfiQXivj0Yv7VB9Kr5w0Tbh0M
WKZ26Bl7KqAFQo/+4j1QBl3ZkxMs0phKh0v6SmbUAe0az1oRoD3PKtVXFtowiRhB8yAMy+aZDxOl
G+McCA2wYuUHGcuU7vSMTLdpK6DfE9qT/g2z6pP3AxEl5SGhT3y14KsLegXpCSX/nyFTcPW0mfb3
Viv1Juk0N8jyY6R770bIWF0V8PXVbkqPoqfMd0NdbYYiXf5GrSNhhefLAFt0+SRqaGr/xHXUVcEO
qhpE3wDth85lab3TNjlkwGw1JMLHnOIwJvU5jGG+4LIE47HC1E00unNWIEuAdxik1k0dP8v/WDqv
ZUW1LQw/EVUEEbgFJsmcw42lLgMiggEEn/58s/ep2t17dfdaioQ5x/jTyFbNjTWwyqlhb5gmndXl
heAUpF7fmWvLoEnI7WGjQqXqNui/sE0VzVknKsxr723bWJMe5Tm73bc/i8TI7EcqqxQ9f5Nrp15Z
znOw6zho465LRx9laFOb8jXqtvbh8e4pT9XBcGoPbzZp2d1ronSIZDaRGVqXRGt6lFrVe3GDYnrc
KBEJHKsxdz5vj5EOdleRVNk48fuWpHeGRny0ySvfjWtlo3yvi2zP5WjlLL1mTecGcDx4xDhwrZky
K/sMsAyNt+Ay9in3w90Ea4q8frjb5rlLyRUc7iMKZe8ZvmZPojPwljGw+B6gjxF4ERdECo/bAdg6
i8uyEuaRzKDW9rRAWkTI9fxjWSvCz4qlmOwkYG1XW6GaxQSNtStf/KL68CBX17sdYEqqjSnajSOI
Hn54FwH1aQo5Zg56q7cLQDIIv4x5tegTlYc6ssQrysNObMcdenFYDurDEIW1n4pfVHjmyiF2jGWl
8S/T6x/LoGh8s0875PCwaQGvHvBwLa/xQy4/svUjJ1u0HjSFizmC778M2Xnpt+UYJ/cgh/RhTMKp
NHJmgOcuMvDZLo2ucXfxOX7pw0knInJf8HH4yhzVRwzI3QcbBfGiLCzE2wXdAQ37Zfk8k73tlmsA
m5BOntONslxUyy3OonT6C0rknXRbtKaEShxxI6+V0XWuHKF/OE7GCboHh8PE1C+vHGCF7TEJcsn6
8+ThNwNY2F2ylRcwR74eFgi4cOIssVqgNhA4llyFxkf38DnRHP94n1/wg5hZ7sL30g4JW9OgpBo/
yKcqP2Inmm8EBr8QX5HJCOHAEMhLhD5IgHqvf8FjbgQcIi8FdRj9Aqx2nI6lc+yG0gW1S2QyE2i4
1Jf0nhPWJpxsnT3RMJsq7HqZ+IZPehOie7gszbzrXSIkS2i2NZA20qVoOMogT8ANVmaP/I+uLCWI
jMBHN9XHmWdy13zHyELCJ3WHeyQP16Os9+gdvWuAFEQ8PWpUi4u5C7+iDjphM0JYNWRWzvEaU/Gg
2yI+jF9Iu7wqkbJQj43IxOcRXPvdhTF3+r+/loNMKmZ9karKTyxxH7InrIFgcES4JKWziYacoYjh
WuRQ8WTNy/m6jFkaVVAWekR5oc232LXeq8902JBRerwC6qqZnFwqPsiV/d2AiS8zmBORLWWkgZ7I
+7WM5eVCzIxzEKSFeTIwS+TFm+td2D2T9DHl6tR9wLwbizo+XdbiT8J69tFdO8EcmE7xibyXKBag
gXhE9QQLXoOQXVzHlym7iu5l+wYUC2llUl/CfM+rsEXrcuFgwhX6b3z9/BnQ4CLBBuuIdUsL2InY
Ddi2GC+87yzv4/Lt2yElGvMcCewSX/Hc3+YDRoKqEVwRim1VqMQS6Ji1joT2hRRbnLTvEiK02Kvo
RgSXJ6CpkY8U8z4zhqMzpTb38Y8ASHDKmpd/GdoDIhoh/th2GPF6Blp/rZ2Rk/YrQeBsCmwjGun/
Z7DFEqiPcNhtN1Q7wbeVs+1QiauOb/kvLL+CEIFnVEVd8TM9ZW7Nd6IQO1oIF1PnwyvEh7Ab4oCo
Ree7a2D5X1QWvrOpVunsVfnNIPXfpPKPc79cMGpsAUtEQYAvPXTmaXBBm74iLvR165ExDBLI8ofo
EeOMTGrgubtLNFBdlmOUWKLrdfQQvgp/VO2yFMxxtzRBtifeEG8aVYUzk5SQUBPUNAzCY5EjDI0k
C8bHct6MV/TLgmcpCxplR5JC8jjual/p3WIJiLBZc18R17C8z+8xNYt6brlAymw3efS7Ibg8J/eY
L/XwLX4jvBpvkuWRZwqLVe+ydGZ4RbgiHAZZIHK1044/qVwQKOC423HavAXL5Zl9n4vyFbT17VCu
CKxV5hqXzmPMukHVo4tsWs614N7xakCWQCapgdehcyE9TY3BB5gBSn3EX/JQVUvQJ77vvVfFh5sC
a2Ddp3zvBiCV1VL/+jAHfZjAPowzOlQczX37BfnksR29YmBP7htWflymGE4tsMjjPW5Dc9bZce81
nGiDQRBAZwzn5TmVDkoULl+Bp430OBAS6uSAv8Y8vAuvc+5GG0ckCyEQKjbQhGwdPhofZW6/zQS1
QqjZGtXm61g2pIq9un0mUb2sy9c1753FryzmadbAaKBB7RLE2qRx5Yi0bX2HYLLCgf3Vrr3CUJit
8QO/tWEQmCj2zWbKldW/+G4f985ULfO41Tc5I3A+7a73r8Cgkmu66croqL27zYQvZeXkUk/Wuopt
jNTv7vRU1PX9oU6/xnWY4wc3u+TFofB432n53tU4M5zJp1QG7+w7++4MLEg/PZ3rht5vb+q4VKvg
WzYeWWiUzq1EulJ9rVjbVHXWpY7D5U5wx/1Z9VoUwP84n8IinNwkp8H4Eev6XWoK0bYXikzHUOa3
t3Mo4f6U11HXfls03imhuzmIdyFadDgfFcWE8UiUH8NTzCZU9U6v2aFhvGiic30Pil86KlmWKIr0
tnK7ynX4JRrcRB6zYxro4zn+vQjaeDw/PbPNpx3FHrydx/Cn0rmmFR0538vV94nOm5cjORqcJEt+
J02SEeLSus/Dy7ghD+1x8iaYekIn6/SMQ0aVAQaLxwVFCxmaTu8ZlkGx7Zysw7Ps07n+CBFiGG1E
EjRcFCa8JjIPGFipQhh5Bc5FtUCfHJprtnVMmOwcOtUKcHhHlGMG0hKTwX5fzmmZUEj4vBaodAue
ziijvhU0ftcjxxTILufPKtoQFhGxY4e+kkGZRh+qnEsPVDG4j+WGavaZ5R2gO45qSihLOOJzkIVU
FtaRQ8IMhdXBEZRqG8gmzO4kjA528SfSCh+PdRGaK/I4wzSRJZjBUGESrBxOwj0wydCkZeeksRTG
xqGJiDX1cYET9Lh4+BlnBwt4wFwnWgc8Qix2mLTGgA05D5jPEN64u2S7ACT8jJoZj2IHx738MEiz
xvUffr2kDAgjDRnshAIT714e0uQbNPIXNw3z8HF4Hcjb72kr5tjIT6eI3EMhJLIwO+F7iS7bbny5
Rml4C7IT4RPphPQlUQxSUWzlBQG+JDiUaxYVoRHhxzrt/gjjSoXB5aN7JUZpJI8XM7TFzDNGPXD5
OPNcLPTnb5KquUuq8B4USE7BdrFjE5vdeCpXBkaClWpa8jnquVl7r5G1opwOrQMniIQdHPJVWI/x
9Wc9QvD5tAI/Y/TlpkEe4RMXY7i8jzwbvFTm+A9KsSp8c8sRn7oDXxaIw/ltyGnT/IJ4JBdXDlyI
fdYCWXh1k3bP7iprYNbmN+3ViBKPvfu6MXKsejAiNjlJL5n1xspJLUcEszgY/cem3cNKUHwQBFN7
6pNRyLQhKiJKxtxAYrV70jCafwN8cUwwQ+hglv5bHlsd3INdXGwZLVjhVECiQiVQTS9y78+jlklf
CPNddNndW1icGkiWbIEnIILhsErR9UmLIMCbwDd69bDimvZg5IE9STI/2DGQULpAxZslRvQMc538
2SbS3rPXM6HRw6iFH+y9gFe3COGkyDbW5ESTdMcOwP6khbIY+2JId2/94qxOCpkVxFwHXI8UqG6p
+fTt2DSBIezFUwApEN9DCgZyULCYu9C3rQdmQOEfwN9/Q6gJ5lYE2thGKYC2guKQicWFrw9sgSsb
SIFzuxPEnjI6F8HWJ0ghBVBqCDy3zDbdMIxWMNqUy7vKD7+xOXZ8bUySvF3h2PSf+MGBVk8MohUg
ylZsxjtmh7hGTK0CbgX/F8BRbp6RWiSUGNOdV0VtaPnXr8chw50Q0Y0XYQ5czWeTkap6yCxCfKgX
gctKTsLx8TsxxUT8aN6EhUCoCgrKIuKCSl/xjTGV7wfsDMlk+JtxcdcvLFp+syE3k+igozqFz2Ez
4XgARD3L/21SfB9hSlAJAS7jZ0SJZfrsd703fSJr1REMyIRAHnSRwnWFGWBQ+MxvDBlEMBrxTGG+
5D99L1sWbmk0fwQnhc2cB7CZ8xiUDHuA0mxlwIAm/Y2/gJK3G+Lx6IbkL5wBZ0Isecs3OuC5KVXl
QwZp3vvPKcSw9QsYVgq7OIK9aCLARtJ8WMA0MywWN0JlWDekhoCJiniHYIjKcTlnyeap2mvfIGup
YnjmGHcSaD41LtsVqzYRkvqH+pOjoOGy/I8dkuB075M6/kJJfOPK6+HLB1kiUWLAsOM1/9KVTjdm
7nEhwmbcnVJsGsg33PTg+La4h1SlY2ee7TxmHgjrj9yIHdVq3YTGl/q0WsnvuTITcZoSzR5dF9Bq
2uYaMquGFyw/8i6gjB3Lu1hwdyDfpW9j6BqlmSimdCnTO8/2z61n94uPSttOsqgVdVylnh0aTJ11
H4ZP749wudtJ5OBxVPU9UkVa8fsIPBqCAio15uRoIXzPl5Rat3FF9fQmlhQIKNSl8Rks9gx59uiz
BNF6s139AmRUqP0dOjISZzC+3ZWkyhKL1Ib9C7SLCLtXcOcYrJiC/lqMHozIYeFyQss63p6jmphf
JAckE+tkyDLu4jnClUT9aMMWQ0CYZGEk35TcIQbgPIknmhi7BViRub7VNLoKvlyvsnowOO4d2T6D
YOHRMsoWRxAgeUJXzvwT+xuxTrOmX2HgWZouC7IRAZABlzt/v05YdPst45iH/Pn3Hqqdsb65ke12
yC8R85X+yI4z4tvKMLfEt0lnvY8/7LPz9A1+V2KHuMPTpUSpV3cAIwKqGCyLUoxkDJzTV2N6l1zk
Zud4CGVCeE7VGpJh9qRZ7E4o5Ym21yfI0DhLdt7TlG3z2JB0lu6tHWGLzKhZ4pQnKoOAn5226Ux+
6aJ09jd6RNnx0g68fzGGzaWFVkhG+thdnwmoUFndBdAF6wVjBgw1qJiwjBR+1mjnqoSiGtvOivGV
xHeQT0woGToedEpBOynt0MGgZ/GroMVn3to/6WaXqTy1M7LhiH5x9ZnuijHyfULbuy8GvUcV/RCF
+A1NdlTjHUlXDAngQUHNtBOo/U1tifeV9Ak1S77OMFfjd4dW9nPAdGsY5w/Ty7Loh08Rx/KLicIj
lPp3G+Z7kDZE8EqsM8ftdgt2pq+xnrE/IMZzAsxT5TNh02BoDtRD8+v/ijjtrgjHs8aKM7+1fw+G
nqvZENcrs62ezeRL7aYH5jPU6/iDmeQxrfDvvns7rde5hRkKRSApzChQIQgVX/CUPQwlLxYxWyBO
YWMmlf9uCuzZBsIe1OmO56AVYNQDRhnSn5/CxsfQeK9bINOkvsKK+LnvL4SMwYjxNQY5M4YNpnD8
ix0j7AsbsC1qbAdlRJIJzkdiB8rIgWr7Y7niv/IPYJcH3FDQ+mN+lqY7aGeVMj6DSPkXan/CW9TR
A3JyKF1rhn8wK0ghuJMgMUo54xEXSqTR9bK1FB7bNizX7dgOyR+TwgYCbhfOFOk0KkhC2lIGiYBt
FQGZPL+D9kMtFFk7X/n5BGOhXwfSgWVCtEocEc6A+s9eKkw5/ANw5klGtQCRTAKTRoYmaXLVFEb5
tVFY3Pcdx/tO5Q9u7GUJMUxgg9nxOmK3hBbfNrN2WI+goBkgQAlGqn3SOWHC6JxQzMNndU/Slo+Z
6s2i6JLNfaNR/xcs9atlccX7c0Rg4m9ELWDglNfNjtBElRzK9xC2m9pp1l2y1MCadU5cBV6A6Qhg
5XSkUIqgJuq/YHC+xg8MJgJSQXsCZtMO0kiWwZ/R9wQNS0oUzvM3+UQngihus39qEyyr6EXgl9fV
sAAoZOgPqwwCJLZSSiAGoXypjuhGfTICoRtfcGIgeVhr8UfCAnpKFuB1VBNGOwHIMwTTgZYi1Rfm
GxoBFK/z38Kv9SFE7T0CQGI/ZfAnYgj6dwAqMh1rn9/kpgpVQRr3XSYk1fPP321N2YtD4HbkXkoj
hBZjCZOW87qPzgbwaIrwDaiIeKPR1Y7RRSGFWHJJQ0iEo779HW993LKzW3yPdQAeihMIlmyJ6pK4
L29ZB92tjoqE2bCMewq+FGQ9og4cvJuf4+X8CcwPtiq0VvpdTvVQtwxK4ZOztDkwipPdwEBd5uHm
XmijNrwsKbvII8tf0yJi76M0Y2pmVG8M96wPwaBIJxQ4yobOnMvo4TYF1qO6C7sDqh95NMjWRxRO
hmuNQIpdTukArWugsqNhyRkC3Fw3gKxmAOiK8suaXVEvutexJc8cyfwggtXZGiEBuwxrlHXAWY5L
ZD1/LwtqqMJxg2fODh8gbqCCMuSxDhAqUM6A0rM/yn9k9QJYREjsUck++vkSfxio5BAZGEWD5eJG
aiUr1eVrvvPnmeCx8EKHx/jggEJ+RcDOBOApvxWCOZZIyOzFNkyUq4zNl0cjlWtlDNDyr5r6UfDz
3ZyAP6pcLo4eOpW7NGdK9E1YmS/oNmJOvjl79L+JPIw1fh53CafJeWJAJIJrPiRy15CK7IEeTh6y
M5J35XYt7089AeMc8YE4paM2eba8RR1olQuRNIAr+wVblrcEy7U2f/7LliebWiHylopFirqoB6th
u9R8JyD6Us4p4Glt+k8JDwED0sGQichQgwS2EnkFQi+kMBJmIqpGAGH+OEcExnN7Qoj0GfI7+gXF
stgfNARgtNX/2nbSeqVO5xGgHaDzJ22MJo9+w0OIDH2v/f/Pn5nh/zhOSRuACFG3BJx4WGkvjVip
iNWinyO8bfODfWjmu+Q7xZUwYMwFe2ek8CTxvRAOrHRY9pfplKfvvSQxbJ9OX3N+1LskmOTg4sj1
d6HhbXcXMzzCawha9AjiZiLL4LXKQ9BwnsuG5hianj7du8Prry4u7kOEmG6+pX2DqP4X1VzC+h+I
dZMf7hFcj6zCHM73RNbrwKwDPIvXgFm3aYAifUocbHgBdWjI41tJUL2rgKt/fr4yvCT5iRcHRNj9
wWJCRFsP//jo3Sy3HYHLDy+hNfyQ1Uo9OC6vAPWsk0eMlGVkTmkjv+6RiUtjlZJ3eMfYdtYmjfcN
3oH98e49xbPjmk9AZoLgDSNlyGfEVjcrFkhe+agFH5YNho9ADL/vrHnuhpix9goMwSOAe6ZjR0Yg
wCojLBJcu2qQCybJLx4BLYXMkDxUA9iiw4lwCj+b0HN4TyKh/eZAF0lztmAnB/54An1QxY5IDuQm
eHqcKN4ebd7zRBsdUFwOyNOVIj20Enl4ScgZbaLbzN5cBIc7kT8jfzKFiGBEM/mfjL3CAypvpXdI
8js7N+3G5JLgk/VvmPo8A2Ce2rsLtQO4j1rOlysNTKG8JZ/eQV44ONAFL+A+F7n3i3bxv9ODp3Sc
DWoX8MNTvDS0Y7DH1WVgxza+acCb3B0r3j1lTqB3ZUi8gvzB9DTkauSAvnoMoUZLDEwN18E5JMWU
ih9qmZzizCsjlcbEM6ePXk1ekk2wptvBDUmAuMRcrj44fQIfEEBBAA0GWcgkdXWz62vTI7mbCjdP
GtK9E10fn5C2CmX4iew5XLZHncvr/HsF99NDFkG5fAsII7gkp6YHdzwuQiISJ2bv4Rf0CaBHDKry
20EZgNA8E8o5CRvjx12CcyTwE7QZDXATT3z4oZT4yWQLbCk0CvSSBKSMUScjn/NkjkVHvKdmn/Pd
DpHKmX2g+L2+JDkfpF3c56wZIM1GsHVY2NgSoWKGJOD5UErcMgkwDTAHcMKX24qrCTyRXIP3AtyM
Bw/UiqXbN3sgNsI8HKwVPwOpezpQhcHQg5E5QCnmesuiCWheMSfqwiATMmbGsgMDWI95dz3pJq8+
6QpIcL3H2P55ODjPcodQ2H2h7uD++NQtNwwrazpMp89/iA+Oc2qYQ0snzSYNNZXxD+QouYgEWXkO
D8btcDjclCwf4rlogDrzE2Ans3dCAE4m91AHcgfEmD6nyjVgwOwBiUtoTakHPK4mRljgl5tn8KVB
aGvseIxsP1wW9YpA33xA6jyjhPzrDKTncPMbqSYixZQVRebgN/JB5PGEqsOiyxKD6BbKmAXOZXQR
zzBfUFry20YZAvYRouhxoxb+qwy58frEfI4fPTy5Un2zPGJQDpQB0aswjC63plDXamAmGwpeTuTT
21jhCiPePdAevQ9Q0Cu+M/BUSzQmhMLIoHdZGOFviGyqbwn5i+cF2D8GL43qHglZoIQc8grkclHg
O90wCCmWYKO8iRlNxDM6zUNWZZsxSXIBfPUYNveHSUqowKn0lizDfJpPxACYqOPz/7DuyXMh1b3h
z72NwE5HzwFLPv0mjo/2Ete6UOgKyfdIEK0+ICFM71LK+p3fKUtJJEF6I0tYrMsE/2eMIu1968gs
wy5wREoshAd2Zt/I5IR9ffgk0nM7sIOCLVOWw+OWc4pWmdHsw8UJUNo15Aaxj2PYfQgPWDmYNmhp
EhvhjaAL35IAsRzicFxzRL3IILc5smI9IQWK7RTIUb4oxE8xtRPzHXHfwiKvpQz7ByaN2kU9qxqB
Yn62rziAW9yFCqwriMcyhgaCTyH3QkhpK6oVpIRApL/otdF5YpFqANsQeikT+tGXIeTM5bQV9NXf
BfEOHchkJEjs5ZncfUEkGTSFfvv7FbQCj9F38SE9mZaK1oLmj4fz0A7hugaZIM8frJsgmeBBJ4U9
1vTbYS4y0T0x9Y8wXL6b30BnUWi/ZrRbonkD2jarB7aIFS5jCX6//9Ha9Uhd/HcIEhL/RcjwJIh+
Vf0bOxaJPHIVy7bvsOD4kE9BaosyQBjuG7IHhHxweiDnqBpyyggs2k8OKBffxTtEPrwlXiuoZ0aE
UQK5ww1jRJhvwSxSvov7O/PeE96BYSuI2vkwnA1+mvmLjmi6IZU870e7yEGpbcgYafWL8I1wkx69
msNQNvIRsDfYEtc3qTVokIvoMsGIxmgfHdsHKei4/1k2IOkZcUFICy7+F62hQPfPTApE8RQc4Gq8
zI9300lnJRYX3eZHE2CarB6YHE/sEBq7aymKW+/xmqmPqUVMSDMho0bHMPTp4bu0nqJlAraJNjQg
W1smaJJ8fh+b+cQ2h80rLL4ki/g8MsDEBcNjir5WinsR5bbAs5JHBBDUeKye0rIi48BoyAu8tcB1
ftoklCetioU0Tj9yL0SyxxEpz/DLxYPVMUnZk5/yzo8jif2SrBbLeCHb1bohML+9J3gv5+n5JJ3k
ouDnGZKolmUxfCam18L2SYdU1o+nb9kyZxz15KvEK+9d7wOrJV7WoxAisVaKFFWmUiKOZU0rsR6m
Icj5wpx+b4In+LtpoKzvYUlxRpdmjG0olk2+vq7Svooe0FlQWTkDNmxjcAm7f7Bg+S76TVMqAaKw
GaHdv4Q2tzSb9sM7qmMbGZF/Cb9fpDW3mwdk5D0fHmzXkP/xtHP0VAUVySUzNU779YuYMJY5Zpji
7BHFugrM7UtcebAnHffTunDv63eAEi6o1itITamVRDZIrxuuvseXeK8/L/f4DazJ5+rd3ZXFb+rI
2R/lomr0WFPCgnLsklwSwlRCts/KTxMss7vNlX6eSXG4eMkY52oc2CyotvjbEwktga24zSE/cUtN
qR5gfga7MWWqLJBtKjFGn0gsw/SyQWeMt5OEcHCKDiHlp+5mx870hLuSW9jj0B1TVXIOKD0ZLIdZ
a/Ye3Ci4GAfF4ixRmBgMtD295SL9rxegzuSYsozjTROWHpaAA9HQcrJcHSl8ywPvOQqCwxP+6T3A
85H8IilLQaf1L+Kcj/o4KGhYeGL5HG4nPr4irhAWA24kqqLO32VgTRt2H26aI0VbhDJ1F9wO3Vgn
Ew0JA7AFZKm3mxOUJa/bkOidMrpWQUZ5nYcU9DB47NfQ8ENLcAOoM23o7EvhLNCkLajXGX4DqOE6
W8gaYrjdu0uGtNv+fRw/5TxVHlsjoCobbGjQpbsEDYb2SA14sEQBtzTSGU06VmfcDfSHneDHCHOX
8lFZ3laOZwzxj/LubCS4H+hYbJATWpoLecPXADMMjljJvxE8HeHBCEi/4YU5S3LnP1xYJz2S4JFL
cBeQS90Q90dQGm0ZwRjyr9hwBefHu84oLcfdsTzx7KsHktJltSnLy8tCYaIy99wnYumB6BybmPYZ
e2HHDPohlWl67MYWy4UknUp2Z4p9uhdZlaJco9b/rHASMB8jOn1WlEihcWCLIfzhQtBOQPIqg0ap
TF+bgssr6z9Nknjc1OpAUnYI3n/0HFdR7Y2Ar7BU0W4j44HoTKe0sIdrCh3c9A26f4r/JYWq7A1l
E28nlH2oDDCgu1up3SEgh2hP6ViR5WFXgSiWlWk+pHOkzx3ZhKP3ka/JdjdsxT3WaJKOYPQM2TBj
ZuEqLsnuvj38goJgI4twy8oJwtxMSMZpsfr6oHJb93kg3FNa4Fwsb8Rl8CK3PiTZ52gvriGB+cPu
EB/2H9FLbt4jw/uQrQpscRXGuL836At0Wn5WgheMk9RWFYKCmc4ZAZzprgGtXsBIvsnLMvl41hlk
rWcglUPeO3wFkjyiLPWV/hm7j6/FUKRQI6TYrnbTM4e0AZ3gkBlITv/IcZL36Cl9PhICa36AaAJf
nxrxl88HMhyUx8exSgpxo+OXb+ZEHLf8NiXgFCROHwdXhJR/DbbRgkfAysHOMM+azo3016BNdKLN
fWAtkyq7CaQG0BoBV1gjunMAHHSEA0I2+YoncoCChmuD9G4kwR0ugcTqLV4HtRdTPe4UPOiqUNAi
2/kPnHmj9HnJ0p36ncxxdVI7AFKIbyiwMqAKGGkMbdA4XF357jMwtjWnZFScSbhFEYTiHIay5t9w
JCb2Qg/lsV5jGUhuHC9DBiPuyVUGJ1pK2o+3adDwKDMUQLKCe8R4TkHm1imAk8RsVPnZ18y1b3nR
dGgRUI5O+kyIoDDj9JBJnKgOEGaGN2iE1mOUEq5UITE/cKmEq+ctdbRtFhwYCBhbNp8HsEr+XLE3
uOjpHiaCXghNHhABSpDlkn+cQXqixcTl6qYWn0RK8ypJbS5MAse4W95I42T0hzznj7Xp18yKmANW
abPvJO9xuXvcyTfv/Kf41cc9L7sC3V4CDOhEjsr7ya/m2t+yaJmXCDBWefVR4pH3ytO3pW99/pk+
s7M9wM+KoBPI79+JlCe+XJNTarp/9yyoA3WybDDKEi3PPcTrxsaf6S/h3biteBO4OAi7d88Apl08
FhQep2yWBp3Vhxlvq8eEonpCnNfoO2oG7dzu7Q75CNNx0HJQE34BIQvi2MLWzX29VwTkI4bZkU0v
6PaotLCXeGlQ4aIfkLPhF/gC3as4nzurzqrtwRbCQ+PDWpzb3ouQpcjanJkfKBQefJ15sCaPCeoY
J66i+wDGmv108Hc+O/FuSLXtoUhGVnq4Tm4TvVculDFIK6p52z1/D85mV/jnclEuvpHNsOmPaw+N
zXUB9/vXjH5jFo/wzeo95QGFChgy4QdPxtT6Y53AZMVHA7ZaEVpzVsnvRa+mRM1LSObY+bOn8NwH
K8bbw8mTrDfRUQdO7Zg4TPT/hBLA9rJ/jMxKoPpHt/eOLiuIddNHq0cqk68ESh9+WhKeHxKjEVye
rPgeZjOKp5D+Z8DHNseaXEtobFkE1K0SkL2er7pCmTu+PUWcGGOKhphXAtj4jTKHWw2riH8THyIc
4tKCdzV9GeOvTnmBqU047nXw5mikklD+SzNCV8Bq2oxYKy+jzst7PGQY0K487Ba3mDjcmJgBAJeg
c/eVi5+9AmJi0nKmVe6DOo6f5MOFpEzjbMxNbjdEkGoCMYohGF61JJBWPgAdlgpCMuzFZ22yrO9f
Pm4svEaDD7gvToYffLUr3w9qkK/QjM5K3x7wCgNj9MzDO1H5AcvwrKDHIIUzlmkraOeSH+eg2ks5
YHEZAG4zExxQ/QyqyzKla6HUlRlylBiyrjx4bXDzUhsG8AOwXFi3EYM0snNjYJQWk/MQoPpERTek
a8SMnTwwnG7zM17EhcW6y7KsYkLjUeRpegqWaKw1zCHhHVqvkwCTkz+gjH9HvqcJ+IlHbFMA1lw5
grIRWQT1Gsd0DEyNpJbKE5qb0pQxI7Qi4sWokjbOdTCgsbG5U8GaTCP0kcBSDE1RKaSrZsS9eu9r
T9THa9Z/tBOb7lTHUsRgdDQWNhPNGa8iCHneUEMubpO2x2w5l1CnwfMwuS46YGbUFGDKKO/7vw4L
NUunMrsMORA5NrVmNWWB28lsKhZ9x/AkTQBrcgb6oTpg0WXcDjnyqLbmCBrGUI9T58jgERD1PZoC
YZ+rpYQBWcNTBleyZrFGAi7E2pqAuXMGZQB+X0Hdg/EnBsMn5E89GIgmVb9E1aMxbuC5aV7q0YGp
dGCkNNBW9IIJyCI5Ga/5K9xt3WcUKrB0Prz0KIfGByoQRqThGM2nW7AGbE7uCyW6AtxOWPrd3YKt
A6XlU4KM91of46osvZ5he6KLJv9Owp+U9iCxRCxST6eu0dNcZyXBMSwhLlLFw3dIm9rLET5JzBZ+
Td0XuFjpW0dALXQ9fCdtN/ViJnRGAcSg/XwYCqoKoRI3FafDofJBvt7/h4Flw5JPXPuND9cExTi3
EWXzPaPnsstX6fAxBzVGgfaYW/+Z5Pkkh8cfwNgSEz/YhVS847VGIw8TjrJb6udRRAVfnPzfoSqe
UwV5GHK8GNPNd0rA0p+s0XQwumwKGU2+h/8cYslZ446mnEONDARHeF+gnrdc78dckkdlTAUNhgcA
RVYA9MW+Qv4Km8Xej+4122PAhiWH+i+WVARMzcP8E3zmxZCke5wFNUdJeYhniovM80hmGVdziteM
8yErQ2rNvbLWBarCgxFQ4yUW2AqmO5zRnIcpj1fcINq/GNA3ID4we561BoGG/9wjKEejCM0U/ydC
L2PEsqrQ+oe0J2UwXwJKL1H5ZwUfOd3roEN9bHHrU7lm00tEdQse7kobgplimfefpEWRTDC05LQ1
MjW4NYv9jucBOnTYXbYScv1ThZSfFUPpPZBwaw2LY3CWzgCce84J1M7cORZDpsQnb64+m/d4ixNq
D8NBF4yACJjzI2sdMu14Fb4jd+fvrRZVjDLV6DUQfOJP3ZdgtqBFEO2k8zEdlJ+mo2Ow8neB4z6B
9qdw95kGfZQ0yAUAmkWNQH5qekRswTNRTx2RoyO8CKB7HwweHOoi7PjmK1O6m5GCnUUnKoIW74U0
0ZlmC/p9SA3qJDBevybIFZM/XSpEaaSOu0T7+Q6zUOi2y+jNTjUtPnzXKzKwJoK7uPaGOegrZdjQ
5fB+uzjdXoOLkFxDvkBBAoyLdTVRpjSVkCqXebk0Q0L8Z1XhbjosCGtp2tsR2DhJ+yvADDEuW1cD
MR0ZwKey7bOECVLZTG7LNshqd2UmhGqGm3Sczp99INR0Xj49/sGaZIyuMrxH7tdCOxMhfR9uWN5E
cy76zgCFTdAe64QJTiNWKQZC8dzzJ8aoAQ/wXR4joPgT6Cz4AFavkMOxKAe23wADdsLrgSvNXoJ0
KyoZ8P8D4JhPdhK6z5pkBvm5lSmd4gwyQfAn97j7A0v1yAR0htmCcbouNIWXnRjLLPmHU3mQPbEk
Ou6EoFEMfJCG+7KpBnCeM3kslFCzfIlsUPGQ9RjS6Ds8DjSSizwEPOvhAQAq+CCAzT37b/yBFaPn
pkEHxu3xFruoBTJyc2wffApy5IcvSMvBHcijlP+pPqEFvWapnVuGRni36XNuPcLKV8iAmv+WGtoq
FjbOKH/pkK5IApf32ZfGHIvXnTm9fjq3uJ530Fg80pqf8Vn2d9aHRCV2KmqmehU3FgIgadely/1p
wkRnHoJ8WOKqETju3VecL0KvWj8LsaU+DlA+XZJh5+53U5ke9yCz1KAYQU1tF+avPugMjyFfGOsu
4eArUzz7aS19qhX9wVo/VuuUmuD4Pt60EJznfFvahsCQF2CTNQedEXlnVJ7LtG9O7ujx/ff6WB0f
BGgFqJawNUxu+5wbBuA+vPSBt4763J6DwMfHTiy7cT0uy5Dsa9h5WENzOCY7Nur+fSKEVFBMY3p6
jL8WpJV3UscgHETiAp4UX7fmkzHMK7nEv3bQbnZBu4G2YiScvC+6vr4BkaAB+/BQK2uYtq7HHCSw
BpNsGqPf7oF/EzlKEIroE1969p4YG7IY5jaixfOX4VxwlczmWQALwaMorDgnxOKheWC4HjLUlw5D
SEQIGhWWoR90BhvFF00M3dF1jCxAWmLZZ801mxDxEsPDbUwCfMSsm6rhPammJB4sd0zCJwkH7mm9
PMGnGNhYs/3qBOW4G8M/HLBJXyaobglbo8TwvjVPhlEkuSQD4VlWQLhQm/VhXKsgMByUxME+mgfi
5QjkuNUpT9oBuub3JSDTmeUbWOLSa/46p8YASEDnoi41cAWWVKNPBDYT6iESCPdmbgpxfZhyvWbG
qLALcDngjFymaqYXIweSzC21WibuM46fEnmIDet/JN3XViLbFgbgJ2IMcriVTJFtRb1hKCoUOVPw
9Ptb7nHO7rYNSKW15vzT/Jd+pZsxJyhNQlnghLKPUNkgBuPRFgOSC2Sd1IwYO12DwlJusyu9nLLt
24dV/v4T1l8n4Zx5ujSXb1JmgkobOjLefSr92/EntWpDuXxVZzI3zmtmvWaY0vJOf4g1eVNecuU1
1YtHXVxDxX3PC6ut3/PRuUHWNs0rSencHvJRVdxkctsozQ91Dzmbx0WQ1diZuQ9YYA6f+VPDKLb7
a8VEOnKOT/oft9PBK71Ri6gg6vYtw7lEtyFYaGo23cWMvaaxfFummnc/Srx4DMkhFWVi0iBapV6m
lkjl6xp8di0bIVdwozCbZ8NgGWNH2pttc62sSadbj27qzIjjto+DEiFfXXwHH18RSkmkuhkTdKaL
IY88Xz2+Z/CiNye9RhA+JWhRNFTeZOQumorUgoGyqTcKUcSPg1l8qzEMtci2RWVarT/3w8Kptr/+
b/7CVZ+/M/9wNAYdN0uhxhditGVvYAhc1EiLSqqDYrX861/GFRiBfHlZNjZGF9w+0dvjUC6aglDs
kK2YMxPIqNXYhk39/ekR+zwjxDBWr3GE4Gycs6IPa6qR+y9dU2a27Vbm9UWb45goct5Pk9nsfvNN
uMFuF02RSSakw97bxKf8YyuGTluKGRrujc2n0CsFN0eZgrsQimqCRC9HPAwCWnYotqFVdJZmJJ4P
YlJDbA2YDEgW2rgfvVXesHHkRlCnP8ZlveeyevwLlvZcedjkWhOg5mxPQnt2vfXgzw1/8/bQfX9T
VIfOvA9F8bQImnd9tfWqFRSLKp6kfej4ucWA9SPbYCrumzf9QkGaH1YID6GXce868TSvB4XoELJk
tiapGiG5pOPA4Ia5UlVs09pn6QQLYUpKEoUQblHcDZvn82q0rTTu2UYgrUcyFrzPsDbgLv/W2eww
XtaKXYRIHg1gzWxOC9VzdI7YQyhRBdu3wxRr+HmPXW+Q+oLWe4fHyDKNLSh2D5UnowU8LoZKNrYt
OQuiyeIegsP2eY4oV8J/pPKW89x43jtHl7yv+1ygS+c9ED1oPhM9mB0wfIEPgOwD1BEl9ihPY1vM
Wk9seC+xwCeaYxYaG07c3XQfADmqvwMJXvXaOW87BauwgUrdDDGrkWghx6Fi5NnoIVfB2B6ItUSC
1rmTbvv2zppAyKtczf3RfXXzg/Ig1SsPMgJk+6uuQISuwaip3kES5v2pwoPW3/bnw4VBJN1TN4G9
DEqduWlpg0pB/q+5g1UVkf163YgL9QqgrDsv1O3h9+75dWHKh5iHbStPxNb2NoD5827S2bbkjB7n
+Jl9pFwpjEt918FE6Gv1dmin24v1UznzVOitugtMIhL2Wdh1N257tfPrplvWtZEZtQVIFGtnvfTo
0ccRiVu8KMahZ7rkRU1FqDAsjFIfzuB4/mPbV5Hu0dYpycGBql/9CMZXQPFa81Wdv0p9BIRI4/Hm
zTvEXFTUu/Of9bWRVXOM7TbXKJYC/qIE6xnWYsJ7IVo/HxfUAKUvMUZeVeoF5z99eW36HmB95hu6
mK/S+QmbKJkkTLh1R2MG0HB7LWomcIkngoAPox3NdaRRXcKZzO0VF/hE7WTrpbuhPs1BuCcoeFJd
zyBC3Q+p4lUz+qNoNeJD3ozQSmgbf1Iy4UfkXxrtnqZ64OgSWHcjvnxCMdnHwozaSdzMjJdfeIm5
uQqP1gkZFfw5fGkc7V4WpDVYzE5/DLKKS+hMGKV9npTGhTGNxPkrM3lMhLJ/pfpGkPQKX7sRVjrK
hd/5947QRuRm+vLDh1G1gpJgslCI7Ih1Nfh5zU7+p2FEDMRVQXmcuZyIFPWKMKOFLGFBIiIuIveW
AhuTdnOFY2L+sJqQ7/eZ8+kNgp25ihg/D7S0Eg6DIagtYunzMr73zfb+3r8vZ8fB5cNBVRoHn0q6
Xlc+h82kLQzuNejlr0GtuPhXGdx+L78+5AgNjdy5yyVJePK6+YRiw7eCIzwre1RHNqC6e9v0HzAq
/mSNnBU5/btRCAjR9vY//a6+1vMgEi8h5rJxrMYS3y6fNtH1e65hcBZfYJDk2sZoA7OmIMAkFrLO
r2HTlO9FdUHrX3xqLN5texk7GQ5t+jdLHhCF2Qmdo55eumHQEBIbDxfvV5RmXA0dqa2QaF26xVWf
wjhdk8qx64NXnH+6SQiYP/Xhzj0ZKGHk5fNERSrjfVnfTEwi4vXdX1vbeQfge+pAlqRY5j8uNjSo
eE3aIxL5I1ZpPW/1ofG48FuRLv62qFDqyjJtHDON4qF58aCvTM8C41VzqfbSeb2bMF74ypefb492
cEVkuvEGLPWcOnUAeDSzMbnssbM8IsxZIauu9bR3LbfXhrZRaahfFpObcaPLsf47ThGKEJr8m0qw
nmebmTdT4EDf1wsugU04launjw0p8PRP6yLPEbm2tKm6kLVt5TtDzmbpHBlpV/yg2D9rwFSHucbK
dmyOnEtpEAItK2aYyCEv9zg8rRvL3bJayXcr4OdsdJo/E9lfSXpvAS8srkAPzUN/eeksCvWAj/GU
KC3V7UhDIZCLfUgE2nWWSf9Qln/dMK+mePg2f1EygyMsfy0ez5dMz+yHoAVl9knkmOiHmqVrB2ur
To0lLYhXQosR1eI9z+1VuZY3jGoRYuKT9u7cWKoEU6XxPl2zBmXo5Vdj4W3F2wDRn8kaJPNstkye
3J4j5hMQJKjcKFn9hazu4TShRO3LveiYZZLDCI8yBorHYZ5gqty6ZFrX9cu0+Jd2tHpyzF5Z9Et8
G5OqwrpOvXgeMuFUuzlSidmJiupR3/UdTkqmKzmwSGOJSFc7yOSIcp26dcYFDj7JMgEGDRQ0kYV8
fXoOS9yZTzCpnfcDv6USMgGeSqVW8hgejzW39Lnwo1j1aHlKQvHHocGd0eptS63LssW4w8pt8p40
cNVsaS+od+TZmW6eN5cvvrrwuNDodHfOrSxkuaFHAk1Ths7t5Ulmpbuxd+6mjK4fT3/X6kNqnXSP
bI/70YreBLFkf3z0kOEQka9MCDq2f7Fx9B1Gmz/7Qvan8lWIkn9Qt/71+TTKyZJ6vg4pV2wex4EQ
59GldxmnJplW4Wv1gf7/KLen77YBI8mNDNF8Fb4CWDPI6RyeeXD93I3d+SmOHLKF4y4ygwWHfUhd
R8V5Crk32/fT2DXT6gQtsaw/KbPWLI/Bh6Xi/lkKZiVftgqYemgpdDatiehYMy7pk4Wq/kG5GLVi
x1l3+rffl7HcdKkHi29rtidP/PlI3TkdAdf8TVN9ffMHrfmnZXk5TL+uxtlfL/5YN6zn3JkWJQ5M
hW9l2T31K/cJbHgfXQ7froZTftyAPMOQwzWdgmWm0F4cOhsodGU0X8+K9F65kVj28q7pXnN38qes
bw21o60qvrXUhovZedE3erJclI0jo1RuxN32UmWL6e6NQDs3PNhltyR0dN1KUNqp6vlEHEjqVly+
xlTxxA/C+B7j+b0TsuYmuj6D3k3kkiLRWVNSzD8SMo3UePl8e7n3L8DlnTr39rr/N4/iKFe7Dvgr
+mBCyaRX8q5wvKtxabYb57qrKIuPwmn/lCJaMH5dXgk26y/NuaqBMFRM+Ze9vhygNTWI4hdtvzD6
WBFhY1UC+xZvyF4wsLsDR2y+9unrZNMz99hrTHzn//eXkNsypHoWbFmTskmhct14BMbZl/LngjJ8
eDXk6y7wQtV+/We9s2MIiEwodzHRs9VrioZjET5VCtk7bhDZL5tfG6XtEsS/dIYBJtX1txuLrxY+
8m8rFjDwAO42N4/bwp9ulyPxgsbtCtkWjvnPeNPh6eMymhZDlpojikcUW1aO/XPa2dHpY51eY/Tt
S/HnmKvztGiL5+xrVytJkMpn/2ak6+K9CckLNkSJLQf4HLk+yeujamXwzbBcWMXxe/9trJaFSTjP
j+bifu9UXPZhJip+eoxKbyE81jNwecUhECY4vPGxe/bWob3E7DpnBfAsM5PXoZZJZu7zQGjR4ePr
7TkzN/j6X+7tIYdUCC9xLkj6M5mRMjhdJejpgpHVEBrRDDX8LBLyF28X/9qHnNQlDQH//4dI3MCH
0UfrVNTyb+mPXaWGecT0+JPhdn2upQEoppUIANHIgOMV01vQ+lNY4ehkv8pjoenYwYNK0DqRVoyK
D3wygWZQobbCcXslbHQQZz7tb1XSAyad/9PIbuIzc6E/3ESBiz6HDXXdTd7mn5Vn1YIK6u30W+ki
hXGgdz3fZ2wjtSRymKvX385vUAb+DrEym9+dqgmjcacuwCE5iffRAV/uMc0/4bSTnegt7XL14QOW
Krf+gaUpFA7pYzNDLpFUH/Nq7sfX48yTzIYz19Fgm39a558wvdteXLaS1Nbz6tVPeViL1WMSXmoz
u47iWVprOzUnoHoESBwE7OEFvcqTqmSTqt61nD+pWnFa3U1rGRRrwZhZJ5NtLSSqOKtZpIYG9CP5
keYwjUqvj9fjOHkFZG7tPa/+uD6qN9LR39V3yU0yDIUQT/NninYTHyQ899U8G0GSxzFjIHW4IgEI
R6nBfnsWZyhsv5roFL5OzJkfpZtRMdUUEp987e+UZH4ueL9zNU9V+ZYkbOtPC4KN14VMUVjhj9MX
z+ZoeosW4SjIH4M/O7zfjKEDjAJdH08Hay607vlK6PuVJ8VaNZ2wR7ZRJJ/PhBN2dkKLkhcBYSza
O4sKUsvv/T38prF/toXgz4x/uZHm96cDkd17mffKkzUgc3Fz7RkMx5tJ6jv1vhexTl33tO8l2IrB
8eM8PnqqeZz8+XF5tqP+YPLp0wbrjoE/rsLtK6PmVaLAjPi8309neJMyJ5yJNBM8s8ip6t2fy/XT
tHbLhCsXrv68eslUUwRyfBRa//NTicEuGKnwyMCOVJQYlhTeedqDJLaOqZrbyuDfe7VSbEnwQJZD
PwglEK9uzrebrthK9TYV33YyacMgvZr9U2ljH3lk/+DOg0dPEq6Vxbiomy19OUu+r0NrldAsBdDr
0RNeDkY1y0AigRBdbV2FvcymP54XD915WcOw+kAt6tcmeCqdh5GRBnk9PWYgIJ/NflRMZSHxcIXt
s0HOpK6zGllRryi3bJAtA4OsruWR7kRejL3cB6r7EJOGNLYAxdamKiY1r/knu6mE+OMAFL65blaR
m7HMdwQxRCgnWz5kEvoQj+zxvmG2tKoCxC0NRgaio0dERfNyQAuPi5p2yKF60jPz2oE9ihjScu+T
cVBYq6DtGtqpT2d03U6GuXYIMEzE2oelbSEDQUwRx+Ls6sc19ZL9OHpVJfLMAZoGOd9qpEuV58uv
38R/aJGyhl3f76PHQAwMG8H914ZkWbbMyheDOpscpAj0MYWe8GLGFGga9ef9qTC7/dKTQTR5iRnB
ll5y5i1ffp3RmyhJjE5XYZp/Cdm+zuL0IzcoPT+e8x/7t2TmxsgCGqyEvg+YZkv8PN5YGZ2z8+Vp
U6m5mun+3wpalTyQpu/J16bp6oEi+MvJ9M4t1FlnfLS0Qi8aS5HuP5Z+dx4JRNZ0ELkGULPXXT0/
SqgkzJ3esPq4IVINAqZr5en0WzrUfOhgzbCyvdiXtNfySOxvVp1GrqsOBJA+QoUUySdSg5Zau84N
5qRtEMFREDugTSz+2p/vuufGiXCq8rwQYjQfqxDtYVhRu2kecFDN/mifL0APCNEkFPei9Ic6/PWM
6NqX7i+qeeOxL9Ww9w3RqwQ+zBnrzvFsXFLVfqzaLg2W/y6vXC3o09Qs7qtFl0Ocwe9ymH81/nVA
QbH4vn+sB6ufy7JWIW9cDFBah0xknyc5rE5rXAaReitVVeEpfAL6oJESD3tsFthsyM5ToUpaPtPQ
X0bpuqogRNIHD2Ofx3kPnChMLlwjnVyU7h0HhYmK4/xlQmnjYGpyGIMZxSieSS46/BwKWFDVXvK1
HJhZWq5XTs+MUotnsyZ/fLlqwxlkJtevR4RGRV4foASWicWQQhpb3DIwVTWyfTRMv2MzmCqZ+sEl
ufu8dtf/FsPlcGv2SldA4ViCe1vyCQSjL9i9Uk3a5R9uIPXE5P6yDdyuQr/S2GNnZnd4onIPsupa
VCLaeujorlcZH6PcKC2ypWo0C76KFPwZbrnL1yr9Uh/MxjKQag73u9r8Bdx4zbbP61qaCTU72Nvg
ltW8ThrcmdxdrnbuWltHj1G6vSPaDAZawz77u5t+uhF3V0eD3hqrVJMQdvOijAWZ9gotduvFwKxO
J3UT3NLIHAbqelxPlRvLAdf47cVkCk1JzY4YGaHgbyO2P3jpjEt8JkxHAKGdi/N2+mVuMYj+uhwj
6D7WsxO3dK7rp8lyrm0tZ6lRlFkCDeONCNgZC10Ht6AKjEP0QzA8d51zradmmW7VXLgXhgpdWCUS
2XTpJ3GtGPBsDjy/p6pFHS6g36ff09mIUSTbylKjIl3US71KT+ddGCXZ4PDCPDKXMYm3ocs1vDGw
t9wu9JF5j3vtaOv27vrTbrGdoY4EE0cF/wJmipOKznjR7tLzLNwSq3uMDi8h8vFZ1Z+9heR8XoVD
T8LxYnAJqDffzKF3axoBzqLhYVS5ZOuPaDqEE6Le497GpWfZ611tkT2glzvMkmtuGO/3a2oQlyIr
4Kq/vTYr1HAdwMW9x4Nz6Qm24QI0y9I09sy/DVcuFEHK/aYhb7L7mAbhQamVa8kY4DXZaz12HWtj
qbXplH/KEmnZsqeNWy/n/s9FecXDDEKQ/+Rvt9ab0YRitBxbiJEArfRPDvKtQbva07meKJGGwPqC
BKSWPF0agQjrdmEmPQXwH0gaDjUMvcQYhDkZRn7M0/8q0XHA5Rm639VHEnACobzTWrj/F24I6wZR
duEe+HC92pbPEgA8PKh59FdRMI46JPBzUDjwHJLiw1aFbomeCjaw+R/OC+MkZQiePYavocdnh1Pn
nqz0BTWR2Q9dMaTkfIQgaFJCTFBLi0b62sov6xwQjAh6c2M5km5m83RPcZbRTbxgjIJX4sbRyQSa
Rdte69MuM0PRF+Y9JQ1Z/1C2QP/xFY8SEVDwZGiyZNJd3/51XdRd2EQ6pQEcM8u/1cUd8wmGf7UY
DK+15RB8YU8252BRx67tu3lBOM39UHajiRXp+kLEURvBS5lT14CvhbsJ35IusyHwtZXkR2qRtPlh
Ro6EIkwJsKaZPdTFOSIOLWXyYHavydvh1fr1XQCJ9A0SGGrzjc01nS9+IvoXWMhPLpjkWhHYaRvx
SwRXju+/wRI4H6PhZGuSfBXDxiXrzw2qN6fttnmsDXSBZRY5fA7j0tWCJ1+otXx/1PLVpCtcamBN
Gf0p5zlfDj9uYJwIPqh2DivIzm3o+bn1SgHS1ifTNa3fNeLilWRgRfpJkeCfgcSj+iGAdn4PH9tB
6WttON2tUIPLH20Dvs9mCVjNQTH/RqB4h6kZhFqRdjNZJuTySWDKvC3+JW/LOakxVKvQ2LyuufDQ
iFS/lMDCSwWP9Ip5KLZc+CcQ/YG99vSHHrX4cTugxUMnH9jv3YfdR5ZEFaNXqJUmKimJSG2JU4K4
Bge8w67DVruun58rkRbYYha5q+O6KRoUiocOOrkX/AP2K0rqKK47CxOXfP99Iz4K1yac+FuANaej
0ys7aLl6F7SrfpgJu6QdfARw2hb2bXcG1MBOIHSsazYg3DRfAMlXjL4Hg1a+lrX9YPPhtN6rWmz3
ywTrG/aCVWdeB1VBoAWge396LB1NbX9olv+Vv3P97DA/LJQ8dakqu+XqxaNQ1AdjynB17UWt7Gmb
DpcD+VdLfNnccmdx81AhSWob37QYBGbvBwfx8ohYf+HbT6Q+0cn0qNoJDdos1aetQj/7XfxWH5hu
+ZQhflAWnYdBAijm4vvRVQndP+fRowYYAGrCDFJvnPXzKPMvACUUBXEznTCekFQphNq2jX83+IYT
Osi+WD8n3HbuvrxM+mYugqvcbIMy2sClH7ufSj++syPxfQSDtOmVPj8nVXcMJfx2tjofPxRe+ZGS
T7aFClBeCiE/SbyQHq612mO4kAk7kh/RYS8I4s+BfkIqUbmqFk6vWkjpWtm47u03EA9TfQ5hucVq
2ANPNcRC4fr0cfs8fkN1Ud7jh5k9qwjIqQ+SwUd/0EwHOiL5pkHQyAE7aEvb2fr5HzT58lqaqQ9P
r+cgwK+IrFoDY+u0vbS7irwevW9bTzMvhVE+6uek4X9vTGivClTBpYP86FxTzAKPzrRFzbwn/P6Z
dJMNmwnLhw6jBQgEXUoP7BZfg11kMUxqJ5Q7G4n7Fd9CjNVIvaU/l0Pyw7e4XFt/i/a410GNlA+W
P98Z1pTFP8ujrBfXVznZVvZH14He28OguFO1zevmEyxq4bFgk7eVXXoeOeEA0k4NTDbVoI4ItlKT
Z/1FENSuE5QZ6G3ecVPyi6PtvpaZpylmj/jDxhTypDGS8kF5292DYBd0iBnJRKKlyaYTTrK69AW6
d+8XZRvX3UvBUZkl9ni3cg7DO8f8l2a0iUl3PZR0h+yCuwcpiGtzdghWjcyXfZMcTzG16bFm2hdW
neO+trf/jVRZmUj5SmPibljKuK9vXhykXABLGR1Ph74kx2l+kRFoxah6YrMtBNJfZsz0F4Dmpp5B
jDuSiEFva7/m/hNOk1LZMQSEsUyUo7ruozUXDX8kMjm9o3nQ6dVsJAHsJ9zyIdmNCL+XTedEe2Tm
k9L0T0joZ+03EhycgUfkzPJEerIZtLnfGqFqR24ypvUqrEj2e/CNs1xwuXLWSeOEWpysdQPATl52
rlrAIBjMtOmUJmDCkPSzZZ31nLMAhyfd7QV5hQa69QldUShP5AiVIEMJ/oykwawhyMvexsYRFOtk
Ife+TtJuOPXlfFMXmjQOYUxU6tnuWCuP1lSaKqTtN7PToxrPUY5SimeFfH33Wx5dG6vXrblzdfnW
A3tb1g6TdKUk9a9IwIwnPkRmfJw+deQmFBFcgcUBRyGU2hQnXRM0mgmrddNcuHTvcstOT7tSgztf
CnTj1NfJYaTsObbqaaqrez3T9EAHlhfuGTKh2bWRirSTi26Gv4XfAoMpRL+RH4WjvbgAAeOfjrTu
h9eVJKrW/bd0QnbqT3CuD+mNYaO2I4/Rs0kNuN9UR5ZHnnDxy1fnwAq0ewUMhaddxbGpsn11L+PT
+Cr2WyqU6q62+vC0kTpwhSrn6TGoTUMrBfBIQttUO6jz6UA+1oFbCmPdtGRSRVHhVZ3ZzyOkCCT/
Kg177n64/vZ8Hd89O1TWUWmyo2d0T2ouHHiDjCKTM8r8afEMPC4P91/I/rC1AO1ttfWbhU7WRbhX
IT01hLuPw3+Zye0lIWq+x0HZ9OjenN6L5WktnTzrqliuUHjUr5sPtzjLyYs7r5M842BVIm350MoC
pOp0lMpSadtNcXRxRLdN5+4ui19VCsKhedKv30TkXduubdVG3A1l0FR7nw3/NfM9IPLqdyn0d/Ev
kMYV2vPyJy/zXotU/iy0Mgc25JMRFEFb4K2ktASZCVrM2uDZsMOaN9JMTW7j2HYGygfbYg2MEu//
LfRBrvPQxobi9+A7ybuvw00LShL2Qmyh30jN9Xll1qPKOw8EqBQi8U4oulRtPXuUoTIIhdDzEgtE
6Gh3cniflvFccxOEPaC5wHKdTUH5lw88osWXvCGsWpuPkDcK308XRu4PbY0KItjM2bvr5V1j2Qgq
wP2zdYRop/BF0ExnfnAt1JXuQ1CWiosiPKmth3KWTzU4Da99cNrDT6B1wIrFXzpUc9PPvgqgXqiu
+3mM/MITanG1b83W/zw/f3CJoXQb/hxBfKgwOJkEJvNPbgGqg1czxZ1PdcwHzA6WbXs28vDUufwh
P/netAf/PJead3kEpcaVwDluXQTV3DlXm6fOoreJKt1NBBe6ZVsyJdtSJZP3GFYJ4oRi3Gvw5Nxw
2butRiYXlcdlN05/LVQ7aT7yKpjmXuTTYNtb8PNF0/6iUwGrTk0jGC3L3cy8VRmW2tNxJvVUKNVv
EXZ+Plj0KsOb/i/iaIKZZvcd0O5NEK29orPuAM3Bwgtpn/Mu/DVZMWDdo2zrfP+XbuVA5vtuRXe+
J5lrpyzbg3y0NLFivO5kfZCNtqCAj9xPNro2SwxqzWwEji5ITvhIn/qniAFFMOMt2w6IHA3bIONp
15GPoMZCjrcxV3t9XWpnjlIW+bUK7V1agkVNj5HvS+WDRxZHFlGF6OpV52J1mo44CwepQ61Aqsaw
eOMcavCetU+dAsKV1SeqDMFrEsV20TX1NO0viWM6eUrsbD0eOBepQjU/BqMvfuaDZS8dwaIXo82g
WGhus1JWCBuqC6dGVPSS2V6e1Kpe7pdLqqDeopOWwLKK4OEr+mql5qz0U6Ht6N30deknQ6kA2cde
trUHjHG5qz71kb07xxcWaHBC9UnYyUIkM3Qi5RGZxUFue3lkPC888ybuZdo5yQdyj8GeVUsdHybz
GsA3MwB9BrZEkOamVUo3Kq1i/+Qd1eaXxkJAZz8/TmmzdaDAhehQgepUk96+5wq70ufqsmLo/dO1
t58DohvVzbKx7kzlBGNQrZcWFTzDtbEcORP7XoZ3r1XUJqXYtasXXCvZqMGB2opD7XBrODR+uAtb
OaYm2hQ75fHS+oNtludgtoU7j5e1AxXODAqDddJPmUz/tuhqJPmxylMB+nVRit3/YdOH5XQbXdLN
q9PE8+3wBeQNd9Gdr67UyLWTpAlvxn+cJV5bU9Ebl7bJXqV6uVJz3+d8W7gCmXztRJ5inOe+cZc8
Pd5KC+w4AmGJvVPHzs1mdVw3aHrExKNdndL3HcYkQxUid0z2WGped6uVbzXeL7sqNhzKPy2HHXYu
/mAQ96HqN+KAUsD+RZxbuzdEQdcg8IG2EjZfm5AlgaIqWIkJxB3G/9xq8A5MMJmblqF0axwOjXkp
cJUKEO6Q+5Nj33YLgyAjKrUsTct/hiiE1wR/atYO449rIXTEEj0t0ElNwRzEoB4wk8ZYbFeiJau7
m3plai+Qb20gdg29eNs2Vc6HU+MayIGajhv+Ph87Cvh8ZgCyNt9mn6+nSs3dsvNHASI+yvUVdN+O
WU8lze2PbP+0uWMyb1PdnIqMcTILe+ivBLhuCeaqh69Tplp430MtFo3rO6g7XIiepwtFs1edgYRZ
ZKv38bRHaZSELkvHpIE8jTEmN3UGuqy9e9QJZKbe35WI/N+tt/s4u3odQR/Zl8qk/AMldlot44u4
JhGINPDzqC1StX5mPxM6A1981x8AP/y/6dGCeb3u/wRhRCGoWFswvjl9q02ndSzWqWN2wOLfqo84
eeiGNpzk7Lo8N3G0H1IHJIHKeLxpxTy54Xq0Lz2vWV+J0QnfhEE28q+3iuEICh1qWOPntqGioQwI
/x8IF7Ni1BfZKuDBOJm/eLLEtKUa9DaEprnJnIOAY3ixUOtL08ZOZEVYMMtnDZlIarAd2TBMKDq8
O02wkH8H97sTJntoL7r4VbOdp6ZaGBgJubmtOt6xK1x4TssrDZ5Ihrleetk5dR7z0H5dS+1ssYaU
QabIVURoSR1OBYv5d7Gf2L6Mzh3G0zrPKU6nH6v56pdMfaWZyg9Tspa/URtooXALFL4rrfm+nr3X
9pnnwP1JBd820v1dhM/NtYseEIbObFjV8DmpFjo7fxH4+lVYRH8rgx1BRU1H8GyEULlpk60MjCO2
5C3+XULWY84oocC+cZqjGIn7BO8O7iPPzREGC4vuWym9VGiXcWYzx7vuio7dMpyfO8dKUypBzlgf
AxZeizICwyu5E/uPcwjwU5htzK17dVOd/2HyiNenI+wYidDuXl/djaY5d4/vKislaZGJpawwBGAB
q2hXXKvz1Z2wap1Pzbl8eB2Y9NK+uenul0WqUxksh6Xx4nk7kNCxMGAv9F0mvxj51JtmjJWQn1K/
IGhD5Iu/yzkzWdg6hMkAIIXbrUZ+5iI0lf3fq+ixAMGgTtVXyOOSdXqo/3V5TcOQNYBpnMeIm0BN
2Cgzc0pxKTRX+SD900tQuhsfVZobCvmHDzka7VFXtWt2uyFZUrWHFrq/VUKFJrth3jjxJUpc7wJC
yh2VIWSHgk/yGBY3aMFILDEa8zEoiTzEqA16L3BSqZaIY1FlDeiy8KabvtCubb10GJnKFD/qPrYJ
ErbH/aKYG18vfyI5OiZue7lDPyCGHpM/NICW7L6uh6efIdn60v/TjZU7B3BLCuC/Xr2nY4OKc8to
dzq3dinF7aYkNetaO2cQLDQdlt9rnPzLVMrjw7EyOqpuKt1Djlescn+9J4e3YjzHhZeS3nY1b6fu
nXz20iimc73NVNrK1mFdbO/ZwvAy1dflS2+p6+RYBh3FxnM94mbh2lxV9n6qMlunM910shjmBfhm
Ms9JPJeDm7Wfb98v+fLrulQZz4Hdu4XEs9P2e5VNPlK1Qv7YX/vN6cK5v1KXxWrI9D0/zNw2o9Th
0I7NFklh9JPzyz0r4S9egmjXo3S+CL4sfO9LpWackxAiZusYT6Ps7dROV4gk13F1fb/2z8X1YGpL
Kt8f7dO+NMteKKjCtFHq9DmlVM4Yy2kuaZeKbDX3xyAc9eW6ibJbAz9z2IcdpfWjUVgWRdZmAwqS
cWdKv7mcy9Rm+5d88RpN9/shJ1nhNjnF+9Fmv49WOTFD80khs2jn4nxkZEU03+76h3PORKDBbTpt
rvaPfoqgP13p7o676HTgAD/kSU0v0emi1jQyZL9I+peDMDlhr+et/JPNsiMOar4/N/MPJOqifksf
nyvpe3dZORLlXaSxXNoUurfsZ/6w/ymVyB7KyTi/zkbw6c261C1uyyYaoku2nIApa2S2l12XWoX5
vbfDas/vQhEOxXZelnGycyIfw2lxDZjddvKrSz91ftQL121njjFdVmLTaBJLjZo+vSeFzmxeV6nd
6yl7fp3vLnDu41cJFJwTjaCnvpdP/Vxl/p4c069ZOVDlxf0lzOSkXd3dHp+bUtqDX5psM4Wn1XXb
WC53jbTdK0kvP1bHwuctMTjrNu0W4mP/UNipg3IvyS7+KDMpxfKLp5kFIJbJfnkTLYIcKt7qyfbW
vl6pnfOV9uKcVyKcesVrdrxcZr9u8Xp0nOrZbvN2fJ2Oj2/JezpTGOZPs8M+2zluj6PjPKQnng6D
Zax2TorPqcr13213Mjk0F12OaSNZy9H8YrSjX79dDef723CZrbzns3EjS29buC6Hq4rqwuO+2Omy
p+Rod7Oz4ryRpOvBfh+/p/G1mzgezr+m4tlvZAP1KUNS3mraKN8uL+EBvKWvn+nibXhlJsyStySn
Yj8Ndk6lMr3tbd4874/N+/OtfRheR9fmulOMstF59VSOiq3tqDgpv6Q/St3Cv8cw1T115NGzuTyG
or/Haam4BmNJ8gjxvedZvMzUL/vVLE60/slov7hPbuldN9U5j8/9tSvcL7fu7aLyMq1nWr/ovfrx
4P7FLj9YDbLRpnYaFKNH73h7n9o1PfrFx3jZy1E67KLcPxvsY/gYTH/op+6j83upm+0/hpl2LPwh
O06G8UQJFSQztrrJVq7GaVI2sG5yJ0ciwPm+fPlVE1qa/IQu6vix/zi+pCfpiQuf5vLrrQbEM9lJ
uiWe3L9kcoEgoynq4l3hfp9w+a8GhM09ZN0Lk9fz+SXduvaS3rKebS1HXtgPrJ6PL7GokPeSnGvH
tjVN9WlOPYh0RgVh417mz7co9b34oSUj0VHi3SZhaNT6xS+IkaTP6ci3/q/eUaM7qMyw8K+cADam
H6qQUKipv5+zI6iVmPZ72MGLPfc9wdSv0UtvqBXOaXfQG76eqoOKlHzsrtzRFV5nq18YeP6DxGwT
JcPyy7o7/VAjKfSEEWxIdv+UwKglGpcAZSl84H8QGGXEaxD4s7bQMvFa3ataeVO1jzOdJR1K+SX+
LV9rQQZyDxOhDr/eIljA9y5VTTOJza8QGgocncQylO5hFJfqA8b2Ue6Vng3WvJjI5Uf8oMPa5qqG
rqkwNT+hBSYjIuujIVSZ7YOkcntveNOIZsVLUEiG36P1W1B0/G5nyq1YAOX34zs9nv9K+xAU+y7R
50uR8pW7Kdesx0EIqO/daKHnpH5nQZN/pB2xibZ6N1l95YZ8XfNJMsxidagG53/HGg53H1SLCsKp
4UWfKqSlzsW5KjzZmJ0j71FToarkIvT2QCA7qKhEK/7YwpMuKtvLfK++/L7NF11h5p1cjlyQ9krv
lrwnA4MxOo9nIqfMMD1OBulRPMn2vdkHfvwvpSV5z0HMVb7vABE/h2lMtHaCExRemzoARgfnmrkl
iJYQlal741yo+6dCbPN5+91BhIi2X3e/5DkzvrXxYXz/jJHfhTDnPcMHp+FykT4hRSA1stSQPCUo
9Tv/qopBWaEWl2+we9BZRbTsE92Hv6WtI8i1YYie7Ov5n6SGd72Y9sBYOdAcCRcZx9+9cZ5RZulf
w4mlrpNT9KeBo/KhB3JRHJTLNZT80k1F05dwQ6nKkAVO9cf0I3mbjojKqYGnHX6Rz9xbiaZSjeqC
rD5Pv2tyGEUlWQ905F41gNXH91Dyuo2C9e938+svVKM7rvzhVb0zrQMi5vKrAvNW3XKlZ/eVO1fb
kC4FA6CLqH+gQ/N5d124YTXu9Np+pVc//aaey6PFv6DV2f5z8vK/t9f1sMLsouYbbKg/+RMHued7
MzNcvBTHMkVMHlx0g+IzmQHQ/ueC3EnQT5BxZuYRzs1cMG9W6+sh9l5AAsbRHEPV7UB8MQ/jUaq/
abXvYRBXTdsIvC+pcXJBu6ugA7cnJs+bwfQfS+e13DiSRNEvQgS8eW3Re0+KLwiSogDCe/f1e0qz
0QpNj1qGAgpVmTevuUtXeM3MYRirfqwvMgWiFzAkBGE8odkXu3/MDoRowBZW10oFTZq5CNZynzdz
RmjSKdZ8wxVSQP+Wntzp6Fu9yBeY2mCMyWkYtQ+GoN3KvuArrzN97c/BH0cb0rR7oZdzeWWsRZzU
biF2E/GDsQHbFHwx45U+0ov28ucYaT16SPLsY8WfsglCMoYP3BW+ktkEYiAMzjHUoPxmkPEQo7ZH
RysIuMpN56mkHmY0JkjL7gUIAZkldJXuyPwOzjaeDkyCDVsIDUJLrFuq+7IbC2KQOSIogCqljqax
ObIxCaU0oMmgL6OfUccdRzG2YcNIuGorX0gfecMgm5iiCqAItQjkCngAOmqCL97zVendeTLicZ79
nfKc2pxhoRjTc6M+Iy5WIjB6ffwRHA5m6iYwE30/TJ0fGgoI+D3QLRpbphcJMWMjdEli3MFlFCNm
QZA/SdiAcIuHk3T1XxWW1P9iPG+hiwBrnvnR9b5/uCwlANw/5gDLBU0yvVkFe4MAoz9Wn4HU1hZ/
Z/2BCENrSAFxfjkJuDeY74gEYuiSTEppb2DdAYzw5P9JR2RWAIRB+zc+DFz8UnTmbk6Oj2oKGAKk
RwD/j3Cpn/s70zkVYwwIigBKHI+wbTPh6Rq8+D+iGdas0Ge8z47weZQrQgEuKMMw+GuQSLBBgaNK
lYUXDfJXNotvVcIJgOxigrxJriNI6t/njQQRvTkEkeBf8kRh+nkb0JKfeEefcVtdM/8IQfhG3v5v
ddNHChmpWOairayuh+IaPfWMJvCLMqwByaGhAqR3xZsKqZmfi581XWnwFQHpLPt1uecib4Rcr4K+
j1Efqzs5FXMkx7tox7ORnfJNyhjZmjnPhk+pH/4PWyNcQe4JNwQ0y/5lymaxcYGJwXK+JN8oH49c
oP6svtUzHt+rjL0lfnAu88gAucQXfa/vBY/C3aePBPMfzqP4kRCwsPQu2rFdeBd7TWTHlmHXXtt6
FANsG9ZR3ztH5UWRwK4nSgjtJY6Mv36UAoAnTf2lkmhxoObZ6i9C6t1ukCHj5LNHkInQ4sqA5Sgc
7GvIgCh69jqqfZnoWAeConaT8SdigfIbypfkx/+GDZL88A43A6JIKIuZputnYki40XAwIOsz7bwz
Nj3rb7EArCXj12Tbvy0UPckxQ4jICP4wEJoXHuqLwYq/F2KT5fXx5PM4gCHyv84NNYV8AeJiUMNL
WlXb+ozi5Dxc6zOjlmYLu6J/54thrl/KA0sT7gZbZf9AHsGuSTY2Dyk6HQaPHF9LccTEB9b1Cg8Z
xog27ts06AefewxdaydupbjDEUb90Qlay9YS8CcWe0INgVaD5yQ5+T/JrmTOZz7qvXpudtoKWoXg
2WgrgaDldFzoJ8C3ErIgEBNuZGyTxR/913phRB7PkELNPwfSp0gH/VttU0bfS/nBZHxRYq7HSPIQ
sd6EF7h34MpjCHkAA2dpWoAupOrtAC5mYsoGyQG2gPA64uTkfD/0F21lIDLPTgW/M+mXN15Owq6S
8LJZkjnSfMAM+xcqAjsO/zisQCL5UPtwxC7Lbsb/w0fgvTA7oNHD8AUblhjEfMomg7ieLcVXRyCw
djEBXQaaY94bI1lCBg0+x0wZ73VKC1j3WE97I7f794GBCDR2AizLcFfCpMcZiXnFw32UC30NcE5B
RXOi/XjVP6qi5j8RB47g7AdY2QeYFY2SAHP6r8IgSl0g5iHzEU4CUDmmMGxA4IXUlBSdmdCcJIyv
bjwgJTRwksxBoy8c+hSR6p1JMZxl+47l5V1Qiql1e1H3WS+MO1jgLKOWB1lE0VisRFht6ojDVzD4
6H11cUX+23Y5vQCQeO4BfkiJYU8FRYJTjt8Aass+xrNnTAFjQBkIhRoTtj1RrkM3IQTJa0dWgbvJ
vAgnlja2zLmcT9oC4QopD5MIiO83/BXx8pQ5yTRNpjn8K6B8fYxwCGDUx9f7JR0/eLnpsKEgsVNW
dC/37mN0wmT9b08HVcaGIbbFMVNVYxwlFF/QgS3eexPYMV3zZcKCc3hpDEU4ikYGWH03jiDE1uMY
Eyz8+DeYGxiEiZFlyAhWxx0bZzm03ljOIMToRS4nnuZ4JCQkew8MaEYFSQs4kDDOSISFvP3DrutB
PvzzK/8I3i1UKN7Exv9NUWK3/4QXkNgmMoSC0pOThVrDvxkrfvqh2sK43mbH8E8mDhEEfQOwIek5
DPmIC8FpFISG7zFNlikCngMK9qX5jU1OuOZEwMDBYvbAscKiwaCURgI/ZQSkXMjPGPFqQl4xbCt5
omHr5oE/kEZEzBBVpPql1yPOfpDuvBN8a8BOOQQw/WKg4eec4KJcxjQbzh1VAlGi6t8nixIJ8RWy
SdgTFXmD41EZzTJv12NMXo5gZWAyTXkQlFNATsGlwZxWGxe4gFdfPjIjbFgwMSRTg6lwMDGMmVMv
Kck9KJ1wxVKiZb9IeuRk9lDBklEJNI8lW0cC7YiscIRrmJRRnKCs5uCG2wIGxPpFegdVgZkxsxYY
DExMBLHewgKI4BjOIcjn8CAiFNY1Ya6iTmCxsaBp31iMR56eCunPW+TedTdzWq1IwZwQKXDnHnKV
8SwWNsz0Zsi6UU7hHYcEn7EgtAH9H3EElKLMN6ClU5ZSonKXYcSuA0XQUqG1leB4zN4EF8LbU/EA
H1Mm4FCQKF+YSJTE3vGXYNTqo2gYDekIpmtKLHdCrYNRMuc6SyFwhQs05QNfzb9kijjXZb4HFRTk
uXRU6iO5GvG/Oi8anY1YJyxEFgr8J1ZUemaMEd61K4Yb5/JMCYbbOUpTjUUNbwMOK3QDGh58ppCl
ckmMf4P1ZaL7g61xsFfm92evPOU3RxQLZrgGR0zDzhm+FuoxfaUv5+E8WqqQJyuWyqRJR2TX8rvp
aApAGjDBI4yeNCiyPJ4WBr70UxqhN5RsZIx8FVyQHxcdcMIeiEgMfciXhMcfhht0Wi+fDn2t/nlE
aBEK0nGAi4U1apWRb40gxWM8oZ+Mg8qvTikH3aj8Iv9DsHRZ20T94PzKmIrgRLy0ky+V10CxhDiu
/Veif0ehT0PC08sT8oTRy/fInnz9gMKDgTBitvfnbQkfE+kxHIyNvsO3icgE/QcKvrIBXNw5B/sn
epI98sTeSdmUkPfpMXd8R3OH29YhPldP7509eTHFUzrg133H5gj3iWsDz5FsBhjn5i5g1QnRKVkn
m2jbXbsnIuFDh8l/94O6eEkm3bogYZ5gDtTIpLO254ISB5LrOn2Hfz/C2+P5fJ7bu2Hpb7Ec/4Yf
s2Vy1VAeZTtqcMwJ0O/MweShWwAA0ELj4SP88mCL0QE/nBeF0c3/qebCBI+TlVcJveoV7RIStMpN
vOF8BWi/hJBd6gcdB/ZIgoNa8AnlQ8fLEQ7RFm7sLr/Ye2Ac4whkeAxWtKyfC+HmAiWiLYwv2AMx
SqAhnScrbwO5AO7rcKp27gWjmXBpXyQUWK/hxJ5FK8dmdaf3U9/MTCDo0fogf6fS42NDBrEJ4jKm
B7/QpyA10iQDFFCH0h5QNsYPlFQ0cvUvthJi+MRIUCNjW4Q3/jeLko6gWGwaNOJ8G2Ad3ttIifIv
7cW/8Km07zV6f+CHv3YcjIWzCeiEuC/wP6ZvmKZ6vxzD6r25ufeBopc2BJYLNaboCGNhvc9YFC32
4Iv+iNZwAOTa8lpbStxsFbMb0c97T8oFcJeEg+Xc7nWBQHHJmIXyEkBA+HygMONFKa0IZI1fkUEG
tey6uoFGnofjX9Ra8QLR4ZWB01XfJY7J/LgfPIL64gtBGHI+IKSObkL7F9MlUJH81KzdI1ULTTwF
CHAGBUj4m934PkL3Cfz2hx6xr3LNuLai3WIoAX+tGDH8pQMksbSnmoBRzA7LlUCCEQrxL0YBbI4c
UBx8Fy6GPSXs95fXHOCBbH99yonTT1SM4aiUIVtS7krS1LDomKSoZpK86X3xKLs5QREoBODA6nTT
0SULpYlmx5MGOaneUEvUtKOM7dQr+1ePfwdzM5ztkVbbvI6aVsGehuHK8JgqMUOjyE2klYqA1OBF
+ih4ayUYaQ12X5eh3FkkKn3saTYLmP8yhinqaFZ0Bb00Lcq9WWpPqbtW5T5vVjVNXEJvVrB16u3e
Q9Jqq+FNi8qJzg3I44PDqRVD7vykbDxNflOoPwsFna7jHgYd063M39hMLurkqDZs0p981n8Wclvu
QuBwRQJ4/iAJNXWIE95ALWDYMyu9h3WyNTQbMQaEnhhHTh9PtsZcdzKwsN6MlCRHKaYzuAGFCT/z
YAClMQPUgY6KdUm9baQab79fd9DmYtyVEieh0sJLGZtXZFbLLDGvhKrEFo1MroWPj4az00D7adbz
you28WcdFAGV4pQ377OVrO6f616d5CzlM1Co4jOOWI9+Ps64xumto2+TVexxY7LsrPzLBeXRm88q
bcO15dgXOewOroipl8yRh94mZwZWJcO6I/lxqDGsM7vNUCzjoh31Ybz4tM3GDDAUxLnE1rOb7pkX
zcr2KpCUFESj3i0XptUs0zS9KDrceoJ4Pp+NYzDgCWpivK2AwyP0d1kb3CNGgB/tu+n0b71y1pVq
3du+O5Ufc9rrkKKrZlKy48hm86U28KZSxO1SP0sSilwLzyzJmZqksKq6PC0knThSoBAW81BVG9dF
85M569BiRhCF0yEhBquuFq2XIbzBl4STqO0XXVKv3M66qmmzFqsiNPulF1rnj9yuAHVSBFi2YEim
eLO22EdQjcbv/ypHg0NeuANpT0dBXfyvBZTgmMDL5BBjooesBVyCkpIsBiCIc7PE4odR6lUUnWiN
UDG0/0j84KQEZoDCD4RBYQKCwGnKqYi0Rf8JrjIZRu6kmAmjJ6ZJ8PB32iZbZjNCvaf5yEJqJTw/
RRK2OSK1fuxOdD46IKii0yKZKNh66F/+3L2OxLjhxiVCa+IZO8QOHj68ZmtpTSCMkUaAZkEjcrvx
nJWVBROrijcSSsfaobKj/BuYGVWVNY99aWm7v0ouQeR+x42HiTJktmLlq/44qctprFGx5TW2Xu2q
ahirKOFUluRJU2DRJ8/DUrljPjg7+KMD8MT0QOjLv9MBBvO/Ck4lCCVRe/P8a3tqp/PtCedYcAEM
lMC0sZe9V3NBR9bHd4w3ts7k9OTImfCh2Va8K/+dsMKZdaM7Zc78Tmr8eIvBHoxh8cdA7jSM7spp
ixLu3+nUQ03VJnfz6y7+FThDRCmICIY7Tw0c3RgqC3671ejWrMCpxndpa09x6eVj3kE0zaLbBngB
JOE503/ZUKGxClhScO4Byto/PLa3vzibGGz/Oi9Od/uXjdtcyPxIoBXrZi+aOQ54yIf+WMnqIgU7
aFbZ3J0KqF3FXDH7iX4oxQUjtnwok2wuyPrNCqsgXkp9kRfwjDe4K+GpG28K/P+gVhKh6MykpTyF
m0Sk5ZrUHjD6GU5cM4rw9qteUBrPhmN8dWYQJ9Pl8B1e3bf4h+HIBB9pgsV+Tq5yM0z7UD2l6LP5
79rV7e3QxWjzvaXsRtgtszw9cg7Ls/uBI5yZ4yT47D95NU0l6saS9IA4nJebz7LewGDKF/W92Ror
kBUaHPsivCs8+Sv6BlxIvpWTeVFOzSm44QQInAQYJK/JMQJY9ojspih6ADnmDy4w4ZRzbZTDcTdm
9ZRPnQBvzIwV/4dcBw48Sz4SgM9W1M/2jipc2Ms5B5oM/Rt6wrew+6221jImWGXkPGtkPxSC1w9k
+OJozMqDt4ywU44fJCnvy9/uVf5yEmOveMlWBtMS0CU2au8QwFMnkeEYMdNyjh1ERTD79OIcw4sA
3sz154KR+Y105guHuXMUyJC5qFbBznlxu/it8Hu+CYdPrhIKVgsbYVzExi2RUUDsU1iDk2aJF9qa
/MCtu6sQAHr7zyLE4ZfQwYUCnTsiSE2ZiT+fsbIUSYPhW4JRg4UfaYhPYS8GPDdVefo/hEMN83Th
LMEfifwqN3iaQoHnVRgsR2E50l/+QCixwmA9/FbCv4jAqOKosEVgSozckvjAs/5tbZKrs7EpnfNz
vC+21L539Q3//+xedM7ihfrmJIL00nFWE9Hzl5BkVUKWiIihJkuJySZ1HZYDwOVPAfy9aflE//Tm
xYtugLtWPO1ve9fws+GN3cs3NDdcfoR7HAHh23gtVBBn9nioPtlWFOvoX+FoblGBxfdqmwJ2xTNE
mQewy5P6K2LfQelOIGMCB2vYMqJdeRGPdPW3qCBuopIT+KKyEjG/CbeGCj1FVCy8uRnpzOtf6ujL
BxOAo3ovRJTtVuSH5MRM2BtfZKvPGYlKM3U64IWi3aI5q2IxvNqFcgSnsVbSytxIJ2teLqM11vEH
b1s+pbm3tb5F1gKD5+zsbvplefXfNrMh9eCczAMV3FNQmsWYWL7Wy3qWknWQjp1ZM4mo6a2ts6Vw
pYL+PJwtw0jpaL1yIEF4msf0wseFvuhGRzC8qlv8a7A4Kd72/pxaWN2zFaylZU9OvLGL1u2VKAR+
CJnx63RZTHSCL2CjskSgUhJcWsA7AjMkkJAPMDPcGRMIqgsCRTbI2w7qgrEsvJStSRII3F2x8uH2
LuRpsLLPwxbyCDi1uxhWGt7zWHeM8UtnirAUQDCqsCcyQv40R/UMwDxpdpgJsHkzvkm+MY9aecti
1/1khKZVjHdW0i3nppL1eRORiNaWOnbh3tV98zLP6p2Qd/oGZh4XMSKvf8vfgbmhvf+IkRPXJJgz
4RtTSkx8pozSTEaFEtEoeRtn202SFb/YVIVLnXLJKOCYoKcD8mvfy0fmQwZERAzGcIiD/S2/nStF
xRsxZSvAbMoDlnVMf+juOPybp48hNwGgjESPIclhIkYoe5rf8ZtuulgmjBto2qms9Tntcv9dYTz4
4/7Q5NLvdqjgDj7TnACq/b+BESvmHgSJPO2fzvpHsUFhgbaWdpr2l5K+YN7xN9EA8eCf6LGr5yF8
i0Ybq21SpqGZAnvd0Rd93uAuCG/5NDxL+Vr+QmmSoFKjNIdeR4YgZU42wnYUvpR4agdSUcTvR4tI
qWY8RbH0zs/lOzoCXMR3pov1uzwrT3Az3nBKp5F80j0v9W+KeF0AJ2AojidQH+HHjSjxW1iQipdz
5+nNzzzHCmg9Rk7AdyliyPWfuRE//e+fMfSi9sKICiUgitzvfmOhkRYQoBA0ted2LWGqKF3ldXso
BGD++OvLA2IpulN9YN559m9kgbO0/jaVKbr2J8aUV4svs57WtToKRX65R6LJNxSmZPTAGJBB6njS
KwMOqG//hqaGa8CUAnzKehbH6hjfAeHA9D73DhAC+EHcb7ap7h+vH61NaY9RzLHpYUZJp8IMFb8m
ECzsHnGvlPHqyUYqCB/f9dt0YHnD4EamhaqWH4F0DUiR1+DfChREPya+PhyUKOkY0wK9sIGixBLg
JvcQtEX/kYCMCg4lHtdLcslX3e/X51TR3zr/EojNF482EIQ7RuMvzHgaYcoTHBxm3jzDzLbZ5xjK
4uMB3eMy9P98GNIrCZND+tNyXBLHwbWgvEL1gS6//koYgb8MSBJYBgEAY8d49VEeY7iARu4KCgV+
5TxS1CUvB8UbKEH0lRn/9M/IoURmEggci/npKQUzgvDAwmfBUyTz6ytjsDqKZN74fvW3xsPC1Okb
OA2V6oD3QoDVNdATuloOmgq6GhIVAdDF5/jNgscjFEjO2YSARIKkJaAo94d1SNkOgjzg8sRcEej5
72lCBs/pe2WN8sZngEJzHNGvkulpfpNfevb2AdL6+s1kih4Ajepde+brYGt/c9u1KyK9Y8Oi5zUU
z4N35s8640AjVRUr0PDsfguYqriaO/eH1+KdAbjoxTd0E1Bf38DaHHNPXhIvjEUEedXloqD94Xm8
l/v+zDNQ4PZEogeYKGItpAhgpcITTVDBYckquAR8qbhHekjFOXG/kBRqBPGKbcABWRR/Qk5ajnTe
f9bem9eqfrODiNfzFuc8gB5bCWidd3Z/aE/Ub3akA1/vvatrISxNmcY+Obl5hQ2cAp538duLOequ
elZXriUgqvltfvM1zZXvj0kEhCk+RWyJ1ZMbxjQXpBbkl3WbDSP+wqwXe4AP0C6ceOBWQBrjC696
BKakKPPcI2GHvdCKzosdikvFM8XPVq7Kk8lC+WbMh1iYKyh2Ed5pTywB7jyn5ZnCw9/OhyvwP6Nd
akKASSYNLK//7jvPT4eJYLhgLxAYIMyJEm4MpN8C6A1ICTYCIj/iVlpwK/LJQUD+A2gA9TgWw0P5
CDEkWccUWR9g6uKY3tGn62djlX0bK8bf1Lea0MYO2GYcuCRg4PxGXAZ+Ni8fnbOKJLr7x5v/qu+g
cLEliBntvTnq54ximRf1Rw5g2g9uCEv/8+VhsQxoiA2dx5IFsafJgDYGBojVNxNE7daL4vT/LBUT
TUk0NxkHI2oA+AL+EiOg4dXd5IXA81flb3OjzLHv1tFe410Fkt+8IKfwmekvJyqwAyS0gccf5Iy0
N/7+kyGBv0ND+lyJvvoR9LzhSK7Qke8DZx2Y0kb++O8/0RjjNeC9TPuCfBA/3D1YILgbHCG6J9C2
8AEE12jCvBRGCD2OGEkikpwrp/YuvxPh2cdz9EcE4Prhhn3mYBiu7Zs7n68Z8XzurAhG/BFxzN28
xV4wPsgXAEEXxBIuCYwahikLbMEPUCvQSyAWbTcx8rK3+m7PnDQ8V+W6f5NCi7F3yeCVWQj8bfUh
RrEOphrpHUCAkhZwAJY3+4GPUEOYVFPggoCbP8ambf8xQqACgGt2rp7syzxF/gfZyT+BtnFe/y1h
HgMFIJ5YbFqiZM7zxxeyg7fBqLbG7IOs0lxHUfTVcYS36HamKmgam+OP85C1f9OGE/vJIIDlxAZJ
2ik/kEeOB4uRGi6YDNkg7rCb5GdOCvYz/q96Am3wTHEI/1cyMMagUuG18NzxT7znMUvXEOL5blAv
KByoBnCM4EDjrGzffwe9xVPHCc0mWJ/zc3ovz2JIc3exJgxuwjiJgnxBc7VHFVkTmUJ1RxYiI/UN
OUUP40XThED4RkcNnFxe0odKx/w5YHKEH4KAYidwfKA2cU7Bgom/UHv/sboo31iRv4wtWZ7eb/Zi
tIuPFMP7dNSKk0PMg2HHhWxgPyCCJreeCVT1srboPfhGgMY8wxCGBoDOX7gDwjyftceki0m12o/R
AIG/yr9dgb3AF4CwTNoO83ysrX4xR/RRNYOe//DlPGrA/eYvXsPC2BNXfdT0KIDB5v62C7G0gfqx
GMXJmByAAxqInWCL4B25E51Kf9auyVGDUcH6bc/JMcSjA4OUO/eJ28et5LZQNnGusSHzxhbKdsFf
PsL/4Y/f4pEOG7Bd7iguOQtZRCwWzLl54+8DpxyoPmMT0jA5VlldYrj6llvOp+rKHYYA4357e+2q
PRGTgitTExkUYdQmKucObR3HJ8cp1VgnFjznCiNRShMKD43FDDxL7QuQw9nz5CDi4RAfvrIy+jP7
F8Wycqr3IC4xvm0bNK7Sk6qKRcRnMCVtKG+oTvnsXOhHYGZlFfua0D9VPyXuRUwtGaczHLUvLZ7F
1LW18PJk8bVcDR5FIWH/MnAVeHIeIfHg8ecUYGfFqVvBi4USijdfGIkzdOVzYWXtkSSvuhP1IeYK
0AddgepwpxQmHIX4C1g6O7ylfbEuAHWY1EOKgtBg48wOR6qn2Pli02K/4hMYtrOhJahpbcSvX8xF
2E0Zl8Li+8RiXMqexmQflqbGcN+ckU3QTHLgOZT8yrQox1BHwcj5Ig4WFCZkqomIJGi3qEGAiM2J
RwJJQwDECG82wX9DC8yLggunjBpyJjESy8XPCfnGbK4e+M+EPRsSgapPOh1mwT/IAWL+n184FdjF
GeCTO6OD3PMdB68BV/XnqaVNC4Mj1zWmQ+4sKkudFr488/STCqv+M5j3Lph4NcGHsT7JewcD/JkT
xWtVhiKDmMUZzEkYsf9rxlry8iWU+oh5Yl0XUz+KgJair8GORw68C7drcDIcprER3vJPeU7t/MvI
tY2mpusSaNxOkAuV2kyJsC8rqnVl7xUasKZkeBqki8gioLnKDkVLRqKJa/wHajs214YHkII7s1Ji
+9ADIQ3sORWeGaQpe4q+6HvOaW+edtqsYTpSO2+/yjmSrGid2/ZGgY6JKb8nJQ+/Lo9OTRCQSS3e
URIV5rYD6M2tgxIjwtGGaWJ4uGS7O7dIvnOPcYTLlrFLvO5oKxYccruEJsBVYD4rOe1U79jZmBLK
aTVru2ith9mq7R+JMcwbmF816q66YNiAZ1u49Np5XHK2tIp58E2suTyLm+jwNBpufPIkRo89Xl+x
ehi6Ckq2kKMHELRrN0DM5WwZ9Jx6PDPqyD94VTp1ItLL03TcN/5VbuWRH4EnKSvbJ0KesUapyPPa
wzjD4TFxM+b/EvcKXU5vexM/tNeuzM7GrxjU30F4z/EG097s1ZgjJKhBzIWhQXOuqJqxDYqhSaFS
6Yt2VXzkrc94pUvZ5od5ZDhM+QlHMuKVXKqHxmAy0mfYHVjjNkc3R5StJstoBYn0bpxZT7EXE94T
O0SKZ9FJh34TqSj6HHem99Uq1Lv5pSdxqB1MFG0M3BLpczFz/VgR9beuk2TSJZDyg6o9+X0+L3Qi
Joz67rAzWZ40jnybRascXcublz0QR2leq1OTfnAjj6ZVgLGWDVyWdO5vWRBi43sjdTiHDZz9XiPx
aDDP4ssNzVna2CBFEglbyl3RvJ/MkSYli1P5YJMa2XvNCOn2HHPySarJh2l7Y8w9VTtqejfJEn1r
mQbS8mFnV+3Uov9PM5jyhr4ciuHcuPFSwlVH1fKZr1HjW9sw0051jZ9UFRzMQDsNcXbrMaCx6bzo
I83UnJtVsXQ/yayLg3HtAmxpJGTU0jTOoaw0djXu6TnD8uLa4bnWKSCHDBfR3lW/9cJe5mMrrJe9
B0+ZzBsjiCdGuXd88vwgtai4RxgW8608WMSOw6wqIaNm5quEdjID9UJlXtjKpM9hLiVoxKNskXCl
B87WPGRtOYS15vVG8Ye5aWgbN432dhLNdLmfSKk/C7VppUXjrssnikdnmMoIoJJ9nLebKEsXnukf
BqVYOT1Did4mq916YsLTSsECTMmLnKMUxC/ZkaFw56fPR960YbbXbHhvgz0pYjT2ZTIz9PYnMw9R
Wuz6jzsLbH3dVYB/xdwpofwFNWOqfFLhmsvo74I/V8CSg5ibUh5F5jw3klEY0BmUe9nDNpXDwPen
2NtH6q5sKSJpG5WDa0F3bXddvE6jaQnsDzqWsK9bUFd4/EYhAmw7/pIoHIJDQmudNtrEyOniwwUs
sDxdUnIozKJR08K4cqK9olIDU+nkuPnijmWvPuoS56uUJtor72U6UZtjhF4HPz8oNB8i0tyZg2Zl
4Mwtd5o+lYx9KUM7peXSg2diUTTDQH4YmKhEY5sLYdkTvg0xWhnEl9DCUxQAs9p1OS0H9l5WLXFV
jgFFp50+PMqAtKWsVB/6Z0fgmNK+coc4VOJF65OcrBJMQZ2v+sM4XV4E6UypMTwzFxZCZICG2rg2
QjRfgKmQ3MuQv6oncojYllJ/UCCqlTALNRSyVNbZ2fTe0MoqIFcVonzMkCKtcXJc4t1hwKzS/Klv
Xqp6nKbHofiOGvZFuv+euvuTaYB2ADL+plND8LRNEB6caJUXq8JbStYspGwKaS3ce55AkHpV0v0D
B2e4Dx26Uv1tWngukAHUtdG4iIIRmWvb6tYikyaC+aLhXpzY5xT1uvp2mqVZHnJKjhq9mZ/v9X4e
NVTUBeLD4V+INi8+mCDxIeE2gCe+csmxfDPtsVk+BRUimuisuPI26GzuV9O8FdE9+zy06mZJIYLQ
dSvvy4WRzxrrmcfHwMOuprx6jjpJBpfhMfFpbE04CwCG0LWF+UbDUYetNC3A937D6qc2J5oQvlIQ
f1w85sk7Ll8drNd6ZSrrtI++fOOi5NucdtVobw1cKLOcxHRzrY+FRYBaNrpmCnE72db3drXgOXnb
rF40tNUUQnF4NTl8jGxd6ZQY+SmBCInzDcYUi+RH8F7yUWsJSUVK/2jZ60HDa9VXl0VA5nT67QD+
8BsY7XFgOUtzGW+QkNerMJiU1twYsx3xVDiCdYPW+KCSsKEwjpsbwdLosHk6R9W2gSxQBBufEdFn
TBaGJW9sGw6if8vx0sFaEoedzz7Giw6Xhgjb+ndrytPP2P0syIyI2ONDb61SMufR0eYwwQ9Snw2V
0DHgdyAlo4odpgIYNJytbi+7ZNO6r9jn9yFHN59Ln1lSLuOc8oEWOsfDNB535cxHjupXp7i86Iz1
cFHPbqV74/RImOqC57vZyk4P7PZ6iInAPcZHozz2bDpWdymUA4k5fXpI5JUpz1tlyvuw2DTFFvKh
pfv/EhM2gS2DjbxU96jKMG+jKYCOki0s5kGMdPKt2Z2DYs0rLhCY678xNploArXuqyv3lb8c7FlL
2Eo0TRzsX2H9NNPMmAkWpzrSyplF51FVpzZ7xsFvK3I2i1XbrNL4Gknblh4aWHBeooLSNKSgi06h
nkwhiBTPeFhn6iWSd01+KnWsGPu7Vt56eR7nL4eJpaONTB4H1VlGpKEZHJ8nqxAVxybWj1SUaCjK
qwFVkQsgV3fHmLHg3GGeMJzMNqq89owljBpz1tNqSJ9zi8TQg/pGljVjH2kMmzWp5rq5DNKtrDAs
3eYZZm4rN93xkUBaRFi21wlV61Z0/MHFsRbcXdiZdrdH5Rvp57D/rtNnZy3cdu7m56Z/1e1cly6l
u0qYsuJ16a4NC45AfvGd+Seaa0AN5kjvRiIsMH5DYDAl2hLCQ3OUySAq2sVXf6U+gGRJSl9/aJ2l
DyGxRpcQQ6o4StxUvHAL95xmO4cJCjIxHLaMCQdfSdoIFBbvQuHbQKPR3g1LnI1Mp3Vz2dnKhYVE
S84vWbn3ZgrGUMRySdAaZ7n3Noxp5O4JSPEgCVQTrZxzOa16katTrVpgk9wZYwggBkZu7raGt1zJ
yXjIT12+jrKTSZosJBvMlIND5Mwj+2naR58Xp48JBRm2vbfHCshMd3J5JoEsIBRuFtGqsB0QfWya
Vzy6THPiMF5x7Clyu6KeZtahVBd4Ew0Q1ZWR6e17TwwRZ1Dsfdx2ploxi4VldnwM5W1i/gSgQC6j
QVJvyoWmrFxrA3f5g6tsRrkyjSMOirNRHhXas6jBK996s1up2W8IVbtlt+8MczyoeOPhXjLweqiX
vRO/NBKZoKL3OZhQkoYW6M+7uR+26ug+kSE5SWvFnvHy82HK86VRr6nEu8ibUJ0a/VIHHivtG81k
Uy8qadEVe4VYAq0/ptlSg9HoL2Hhukgf1Vfw7UjbjIaFsUJe4zyChcoSqXcEJKAML0NaGvIh9uY5
oJ9pVNNGWg/DJoW60FKtm59j3N170J8ApKPx4n+ltveaQwvIml0Km6WKRYe4g2vAOlOfhuUy71+O
dOjjYeJU8aROhqncvgJg+0Si29dnGqhT+6ND6+bXp/EdYOcngpys/fLUSHU0LiUoEuUql8j87rHK
0X7Z70tM9StTHMKHlmdKX5vRtHOY4KSEpYLXcsxE9kEq9xFVZi7SzHYBPwDRPjMJbHFVOR4b/BKa
345Mf93DjAslzJhxmp977GhSuFKxfKrgtuNeBGujOqgyug4sMmmX60NgTy11pbLVdDbMtnDR5LMQ
xMBhyhEnSzyVDPXaVxsPhzcWGf49LHQ8CTofJ51Lq9wT6yDTtGcpzyHFXUWxalZPjfQuhxwAlh/+
b93TkI9twKvbejDNSUfAWyM8t+7G0X9ipIlccSff545O9Ue8Xa2x/IqnnPXUAjQSqizfzLxZNkqw
V11r0VoKSjEPty0udNDEmNmwRIuM3hZ7DjP8KZLhPDTuNUqDW4POofS9Va8wsC/DzybS5VfjVken
5AanNzluV3rQ3MLGeRhWtcmwQ6r6al0E3Pv/kXRey60iWxh+IqpAgIBbiaicHG8oe2yTs4hPf77e
p6ZmZs84SAK6e61//WFOnzdVtbba1B3oKWw9/NCT6a7la7sQRl7gNzLZk4UEhCEvroYugorPiTgw
+yazdfKBlB7PvhXgV8KH8pfxYo24/0AkXr8SL8RN1yWApgRilAwskXG/uTLpT6n/RdQHvWxwQHP3
4F+sFAmiVkeqRA7lxkziR1Ear11n/qXo4rJwOSWR+iqQv/q86Najr7R7wjYdl90ht5gKm6arjI+h
o9rLeEfr1vjVxureKMXD0lau0iRnrLjCDOee/jEbqtNn5eecqH9KtoKmWyW/OVmlTUE7nUxp0Ob4
Q4UDm6MG03a96eT5Z20uxyEermPypMMIMjV/k+v6NkUSF7NNPd1qz0qFyK6qsI4q0hRXbRXC/eq+
amoU8hpWJtFDH8cP0BrtmdhVw9ozZww2cGlflvPQVY9FWdy2NLfyQCmRDE/WISKhpPmvNVsuYwT5
lMai6Kh6h2baW0l+GFNIiJJoy8BxnhJLa113/yVgZOZAtrN81ir0Y3F2jvPonJUrbMNHYNamgdvH
OFGuZKjxLYccbFHmB0/IjRtVH0Api8lkltg1oFstAtapPK8a5aUb+ncZ641MN9504DkL4/oKVR49
1kdqZrTxpC9RLcrh82fpSbAporvSxy/qiE/Gur3pT+Dv4cmgDgEmfEOjhsCay8ZZ1av3pWbumvf3
sO+CqKtfR7TN65KZGNUgVWGbTKeyNk+W0cNnaF3cfkv2P+zumUlqEgGRy2c7VecFMDidNceaJvZX
+bWSlD803SpJ331NakeT/KnVechXP0YxYBaiPExSO1UlCEPJNhb50PSPpxQ/5Nh6T3TqrpzbqtTY
itOIyzoxufw5/VL6ewzGWOoE7wjVjLJZG5cQs5oe+eiQ5U4DoXER50xYB3peO7VGLk1JOHpX7blO
exMAbMArczIcJWOw+RzdLpUceVFR6+ByE1KeLFQtWr+tqXClDl4Qoihia/J5jUqTZa9S5rKaOJLK
aAgMoEqtqp2MorLpJndkjtSFeNbFNH4g6+WogUBYYq4qlThZDVpQDTCckPrMHd6TqRo8FUzTZtW1
Vqm7jqxLmGDtyvhCmmArEKCgN0uQTjpeoCBaFVAKQw5LxdxbIfOA6aTEMEnB0CgiGdRIDXcl1dtl
qNxsAqIq4C2sAxXJQkrkTd51tkVIbhIvOLkRCSq3Trka4DiQ5zJ3nrVunRphTUqMbTG4LfChwqhv
6ZW3pnjaYxN7z4lwELIsx+ctTDjUTAOnnCqoZ9pECTILopnEInpdHz3zo4dOsShfMy78Sa4GKSib
ClFnKT/rZfITLMHSKfKXfiHDDjFb8vfUYM9wEiYVJhZzInm1YqE+UfjQhA7yUEQS8tnFYqiaOjkc
9yiiraz/q7tDNRCxiXKm2D/lby0O6nbXyrcWvpsW2q3SuNN0MSKquuVYrjgpa3K1zO4zHcfCTaQF
rT5gq9qcR1NUJqGN4kfnRYd2cVNK6pgtf5GzXY97FPahmHn0GXTMeL7MvQSBq8BpzFtFTA+TCEcR
q1kuWQaGhqBeq6BsiULpGeLwKpV4EagDcD5LMo/9sMFUXpvdBmnEMxKYsmz0Tm1kB6MEle47b0yM
Q8ngSUPclHZxkDeZp5qJbcJM6HHPlOXNQ+pNehtlq+J9LTNr0siM6ZXG6wgX1xRAndprhZAI4ck6
ZpRhmXb4xO4BzLhHis6QIF5eqxFt3UonjqD3B1VzMv67qFf2bD3pc2q3bQYecHx084NE86oP9B7k
O2YiMIAlstY6R0pJhwYnqfAdVxjnJFOQNri6fxuz4srYoSiMSPUoCaQG6ia4TSb0eNpDjSS8pXIc
Axq6FcZq3b0APR9y8ixoe2akduuhDiLyp6wnNV8V2aaJvHZlN6h52qmxlcqEsYASMsaTTmpOK/bt
AZ+ExYi3a8HRH08zFB+VurYPTwoKrqr6WzFHaZ5EHKHHnSri1lsGgdde3cX1WTXOnB/1RGRK+SZJ
L4Vlbqg5hvFkDNgwYu5pzIIjBH35sILyxc0dxbyCjcl64rpxLSfyM/JTROJbPp4SkmpwbkqBYoGL
QbyI8gm3kbRymxr7KsKA2rdMZj62+pwjpM39O2I0HgqrwatRYtLOKMnQJ1Tqa1QKDxN2dwE9IgMD
rpnbF1KOeh5ksKrd1TL7WW5tTeOUrXt2MCD6/pAxkamgm0xckNjIvMxkEFIpjpIeBsrvRVn5GaC9
HC1OW3XeCk2Eyem6UnWCkpwF132hc4G53HBlCTVIUeCwRQGowFxnIh+hkLj2+FZU6kMHFJ0+5pgR
KrreyrjI0SNSziGrIc1YEWztcfwpE463MANDe9aSfQR4DNSJhNIJ24sSfhXdRc5S+hJ0+YxkTcY6
kxVo1KU9wOmUfY4M9TqRE2qYzsyDOIykjQBcxFzNccKcSzsobJDaCjD/3OkilAxsgIVc6kGBA03F
++u1t2H9OeqESiH3mxF1gbPHE1+YauZeqGBTHGpW0qdUE0JZGju1nN5XT/2zzNRLAdZXWMrO0slp
phiX2vZQW+ml06GB8VG0gifZOMYEi0SRRbmD5L+pd6oOcrvq7TCbfelJ8FuH7SfOUsrA56gPM81l
YWLRHmpXPVq/8QTAFWMTwXioLXoZ99lwY0glkVCYGdGzRq4MzWYAEKwZOWJ8oD8dwxIpLsWxr2Vc
IBJwpmcD62Ot31OZbOJIzJg5gAzJOGiEjyqCvaLn52recXu9Jje2ac/02sA1gOc6Ri8ZvT0b6lLp
b119ZzmbFRIHnXbf/JSRwJX89olbO6UWW+d1wPKNILA2z08rNg8VXYCCveuE7SiuMdZrrX3OKb74
kN/khenuX1iVjH2hkw70yc/IX2GjZ6bf7fTzjFhUZPPgRw6poYdGGgUqBjGmtTHWn8VzdLqIqR1/
JwRD6vKLZSYQLLBtX0jPeJJlYVJ106PIEjG5pMcZ0J+eOAYrJrYCRC0DmaEMfYQhbp39RU/fZ00B
pNLsIlpzcnxZhV9AGc2/dbxT1qS86WVQJK8zAK3mhYxdouqhkQUadcpGAaTVkpOp/IjfrpGPmIKv
zclnn39bGqMDLso0vpbKS5EZjqrDgk/2aaTaBmwsMFfAHLS0gDAjIilVg1zYlIdJru6DlK0Paw7S
GfvyFeywLf/kRsoWxeMGTP8JbmkgwNqukFAVzqpzxvVOHZyOzo2jG/VvvFuRdE3CNIZRR23fYQTD
mBZTeKJZavf5svzqZDRndjz5yugQ8TbgXQdGiEgt288Wz+QmRTp6Tip46G45+frs9b2zsgJZIguF
0MuTUexW/c6Ew7Y4C/hIxDCOLcqZlHPJ7LjCr5F4TleeLhyAYX7VMy96Z+0BydezAzkNwSO9fDnb
a/lVnT7ZqqhmzNbvIm/F7jN4UelKpC2jk6Axft4000szHwnQgkNdxrMdSAroya22TjH2lP+uRoia
jV6W314il+hNOqAbypNGcgd0UkPh9TH5G/KxwH1HQB9eBNbfuR3JvQcGUOv/4mInYxf7kCHfYcEh
n3LYqO2r0rmQ9KLOzkwfPUafflXQEypvBPPDqcxDjEUrXcHtoG3M9hA6YtNVb5zmqR4wJ0+OqF3L
2kmO6DXz9H3sfZjeSDTg7lWH6BCfRnqxzh4hyhB1C90TUjhuAliHLIVTVl7CYj8V7AUxTCHrZZt0
Po+DiQsBs4bxnOErIlJkD2m1N+Oa5LmLHB6t1B+FjdI9yogw3pKQfhn797X1kkEJScN7D93G/O5n
tyyZDTsQFuVpz7EhtW6PwC9/m2CwlB56NJpdEgvCQAUsOBT/4dubGYB6drI61cadKlq3mcPkjasm
9xGGdrxB0BZ2/oqs9Ke7ah8Jl4u7mPKKw+YQK0E+2U1siycBuyxV3k5JQAZ8VB9NwNX+xQCYUR2e
lbE4RyscUbEFyLeJfisAtWpo2KwCArCbh3lu1MNcfeT4lIfHMdzl+BdDAQBHYQut9vmpxlsp3KjK
LosJFHmJbxKwF3J/RoCbjgq3OPSTt6JhgO1s0FOfqQ5y3VszMrT5QS25pWu37z2+vczumuY0zbW3
6JeNvf68RfzScDfQ6FNijV6j42ayqX26/ki3W4uRKDlybjX6soatpjZ7MAxJHDjDlxT0J+xXSFG/
TkwSNbt6mZCqbZCZUfMjq4aX19Y7SXGIdO4lv6+25tOFDIN1nfn1lMgjkBGVU23uyDaDxZDNL+xN
kuWrqCqZIEFq3GmpV2UeJFrzaxBet5AdsYeF4tfbVXbpjxjz0Ioy29JiKPtxzU9t0TFSk8KBI+bg
GN8JfBKWsYg87jUxzZYfrrFjIcLFwBlLPsT3cH7nj3BWZMjrVB5kEuE2oBBpg+GckK4QC0f6WEQQ
eelEeytDm9GcCM6QCW24JTdsgbvTYnmoCXFtIJIWDPA29QIZlHBNk7d4cXZHtnGSRIBfOP0xUI2d
lHcC5YNS4h9wjB+RiIWFzYSqy4QZL9LMDO78sGkMMgrawHiHXijsXwZeD9NP4T+KpQb6HwqonUg2
YOHCao0ipyRD6/kK3iIHsbmhbEae/FLqXjP6beJyP5Q94xoUEoT7IiXHHh5yDVQzfg7qD33wSMLa
iFSsOE4VOjIYQ2Abq0sV+nxLxxdTD04RqXFPFYvU534V8Nrp2dK8VQAlCcpNQXAVT4mm2WrlFynS
8k14WZVfarfpGSQemZcw0zqyi4inlXfNjs4E/yiOntkGX5QlF0QiIW4cv29sK/BcxmN4i2wdSSJE
OZK7qDZaNCwpGNXJuOG+GbrMKns8TGsbeds9usL6Mb+qHer/6rgaHAtH+9bjIYIcOmMGP0Lm4WjH
JNXWQJcOTwSP4vZXPh/COkFZ7UQgAP9Omdz78R2yMVcHsX/4pGDZdONON9yI9DJa/zDZKwq0Ll4a
iAxmSVpDTJpkoF9cbLHDjUwixhxMZIx/Nlw6u2V7TjCZwJoP1lXFPkzNjfzthJSXwcQC0Syxy4vW
7PkVaFKSbXaqhHgXMB6FuMwSfsfqeShcnq78MgXLIcx3Fo9iicoeoBhzLSKIZbeg9F472kTPsMVR
agaxF57Lo2nzyxZYRVfjjE1n/wpySV5hGX3BJKLOwfuB94fIXPXSyxDkF0CENgarFjrt9RXcNj1g
nZa9Nq/FSe93relX0FuRUGArWdpF5eCTRacJ+C2ivuBYsSYn1BAFMiNE8zuVkQn/fIMsZI4sV0ju
SffHOuZ99bKPMtAkYqv+qV7XVwxxJ/xtkBqLyIFwB6RoFW76w6sINwz5xipmp8BK1YMryDPNmlfR
4Ct7dgtY8aGIjklX2+6o+uUZi+DpYJ1QqVXCs4GnIXsZYArh2exER87C1peDdp+H+7TnUvCSNsNh
Uz1BVR/2yZHQMiqy9rnnzJRO0XVVuWZ4Y6KCyGJgoW95svnSkw3rmLzImhio13uNX3EIF1IAt3q9
zf+S3MU8YXxXiMd6Hst9gxPCRTR/t6n0R+pytJ4IOdaBflOSBy8tzXZy5JcaJxZ2Sj5HZsPJfK53
NADwPa0jkYOlT1lGfbJWNuadcweMNYwPDVPKiPYLLeiNY3z452yynKLKheEAz6Z01T2dZHNFKc6O
oTymBzsN+vHhUte+2B9gPYfZSfWbF3XPcgLkaBtnahw9DJrj0G3TOx4ZE5TDT/AupAlN5THtu4ls
DRCf6a2sAuv0/EZ9B1EQLhk202wQGH3Ut+RKZwgFHXI4FFtWLRcUAQoUb9iZsrBWMb/EgA2FBPHb
5qWIdzPGa6bgAuq+CvTAhoHh3Hpbcmi9YYJr1sRedIwRgeIFXRDqfcXsaZNKdqa6/HA3Caku5MX8
TJ4O1Rz5b3SHC3bDftn7KwSv3xOCovphMM0knPawqOQ/iXj3G7ATFTzuRpCrm8XJkAMB/UOfRtR5
FRxULL2wsSK0DSI4Q6PipCIBXOprhO8Vodm4LervtLIpSsXTOvfVGBa+cMQu/BHWMf54Tjg6WGfB
slxsEuugiz3pADfsqAk5S9Cb9z1JITkMCo4VFnqF3K848szzwCOnGaH6ExTGfcpsA7UFDHGVDm6T
iH7HYEP2VZFvmQjvF45gunb0Olwd8s8bGz+sI6SK+MxhLxTPtbvmJu0U7WVgaLMfcYdqPcaEr4uF
SedTc8jnQP57bIDHDxDB0bwPltCYnVGCBESBsGtEt9rwOfvgEg6d35g2zwdUA+T8ZuYvHSjLMTu1
pE4t2/TC1J7xWPozr922380lvL09NR+G7fXsrnG1IleIHZKWF8HjTNNM9OpL2Xj94KwDlJzyXni9
GY4Qi2c0RwGZjsWRvozYs7vGQ6hdOHzgPMGybrzn3pTgDgteanVUED5yig5k2YlcxJloT4JSWWIg
FMeWKHNKCmP3bBwuRUpqoiw4VPQSHHjEzg0t7Mit8jai3sH24ZcHilyIXdx65oVeTDiBQDUltYyi
amb5wAZaQCtsyqYHDywnF/yK+rJeHCH8ZLQM6Vz5F7OeX9SVjXsUFQWRA0WGn/WmRomA/TcEFZSm
ZuiwE2PsyRhSP8eHOnLgoKiw88Ojdo17D64FDswa8uYQDELkoGtX6PPcEAMLzCsdo3WAxjRFDvZb
DCLSB4ZhYP20+DvpuU8Tj1AN025uJLFpvxBzGehzruB8losFi7MQmAUcJOIdwMFigmEguDJ9xHwO
ZrTI84sJpGVJwOkoKPwuvIlYJFeU7RHrKDbowq9OJGoi3MF+6MZPwUTlcZo5nIw7JMPmBKkqviSn
RvqX6HBA0iUknixjjdQMNhweeFYI91YL1hf4yihPrBNSd9bOcWHFyDOBZd10ZVEl18hRBheoiQPd
urX7es9ImAeCvAvI+OR+Yo59kSUyJOxxvCKknTacX1STaNo6ggAlA6qV17bCEB4VCi4xYqU2RyqQ
3PrglSNolKcIqhiHkXTLYSVcYdBTWEjhngKbn2G2wkmSHfkjkjrIU3D+8XzgIdNsyvhQdkeynQ/q
qa8OZXvH9QbRE5ztidOU2gXxXgqPO2ixIsL0YWPc+OW8vHnhpUfypINe52HjOLpxYvAK8TlkYpu5
M1qdgMWCCVJ0DS9q7eCdz+gOvyiE0+yayKI5t1Z7UqYopUJWjHkBnGWcxtNuuc0R6sF/BRnE+/Wv
zkIoqT4iDsqAaoH6goqD7EtUseBgtL26I53zg9rY5hEGDXXcIbq10k4kyvGE6G7CRE2Eepz6r+dD
PXzmH5YL6Ut43xA9BGyIlScAGrFDQOgfK6Hybm7qgDh8ecAWR9D3q363P8g0cBbF1JiKAfUIzKG7
kLX+B1maxk3SHDyMkZJ8VnjlNDcNjiz+MXwDIn1aKdD63BUux7qb6WwytkoeHLWV5c2U+finfWKc
hWvTlSoD4Cp/3qP8BCAHN2KA69M4WXMAmqqusR7wnHA1BQUepwTkDPBpkMnX9wFxP5sMewVqbtrl
yOVcUTpSivMLc1LqQAYovbOIhOlIJsKDQhFut9xcEh95yeJixEVXQYkIu6YmtpSsJhblSTgS7rM9
07JksOdPUetQAyNwT67si5ZLeK985AxMz5l2n9o7Iqf+ykGDnUdn5x8NuQMLZ0H700+2isFQe8Hv
NWKsf9aFxyIdFuBC7K/nHXsk2xW73vQts4s1Dgg+ErMMZCRD74ZYsruIDZEenoN5oWZAS/mPuq+g
LWHVzDEH1Sq7cJyJcm3aclItDELE4YYY6kM8QMgO0q3CUYOM4YqmFNyWUQySwVkE5HJ0US/THLE9
JvvppyeXxaP72WP7QZ0Ai8+8JFeAXuqBXPPpFKQbhEMORbbe5IorE2fosfQ1LJrC1CmAlXjKscTA
pmBqvMp0cjyLb2hOSRjXRB/MXMAM8Ori+4RcvnrJxOpDq1o7xslkeeoscwu5guFKFkXfLqsOVC+0
JSw+2iTUR2wRrNTJY6kR78cJA/+IT/dPtJcdMQIRrUPMA5N62IshLuwHKGFbBmIhoVMgVNdBHOwm
ntfb8GmztcUQGohOqrbDW0i6Eu2DaKGomFACoiJluqdH2PuJHFrjP2wVeZyxoVgjB4ApaVPb0yaU
Qr4OZYjJxsrYU2mXRPa0MGmZrdnIuPCgwbOpwEaC3TedXQtLQeTMsz/ArsGasHWNmgrLppKZLM80
IH1hg2tjUGgQYQ0+0tr0q9wU6hfABBIiqcVIVSTEmnIDWasAGQjhZaRwYs3AM0CEgdoFN12yavZI
p3Jjl+wiYzMFrAPizFFl3SZKMvaF6tWwzll1inFFwrNZv0/qdhBRgWkbQHPEIhyhBG8Cs7kadOih
oE7H4eBQXsgYHAJ02EQ1COvBmJuxkG/7Q5QKfOeOVoyw5sbniMth67EKlj33HbORf94CWBUOwoIT
DQUEUiBV9LnfJvIC4cqew2iaUXYA4G2b0Y4PxHZhX20d8DG0ya+FuwZzdTpn2BfR3Jp0Y5uck5oR
y5boKsqbItsRj8bAkeKK8sWJXmdwfpH74k+I482X5g+7R35MWqBAYs7qVFy+eiPZ5k2mpg8ZhDlY
WxLGYCL6EDYk+PBY5MZRbMhO9cZd4h6enk8bF23lslDarA/LBfsPvq9ottz17BXcrfwPU8188hpu
DHbevoVODd97wR9iVOUg6msoyQoPAl94xJBL4zi3hJeVhP0jSrN6E7JAWfXGZh7svnUx0mw1aF3s
lKR4DXfcXbdp5raYOwkbmu3qiw2MRhzixwkXZrZGTLpWoqRJYYOdQ0SO9fZoftY2wZKvpDPh0k38
kMqi+xGcqcamfCEHjXu48FhtgJpQUaQ/QlB0w3R23Lf/RZor6D1E89TyvtHRwrvDx5RCZvK4APgy
8eTwiOuQAXE5JoZyI58sQsFCnolN/KKdsreRM1wIGVUCx+BtCTkPqpD/mBbAClgCOuh+BdWLzdU6
V3/k7/zh5OtUr8Xi4x+GxYcIVPrnMY6HwDvXgmEVj7Pgx1xJTEbR/RP/6LmbXpbOL3KfdkICiiTR
iVZ92vf4TuNixanXX2niSQPFcQWnlPVfxAct0RV1aKzUp2/GhQf7whaMKbNv/DYbHUXCqhRwoaxb
Z5UUh2cZeZFSu8UavpPurnqZb2dXScnMzT/LhYbmUCYfz4EpE6dEh0NED0mxamDGyG8deH5ffy2Y
XWuBjB7DYl44rVHjEYLGx4xo01sDra+OJg67SAOG/hSepepDo7CUmg8mjVkHW8jyUwjXc3ReVETm
3HioOElibccqDeqnDEmXCdecOF2FdMfSmfCgFquO5eT2y7f2/BpBWmN445YK12ONQzULYTYJFETl
UhFOZY5OToQ51hbIwVaSP2cGdm6NPQ9HZrfuYGARVp/0AkiMFIg+RaNWZvasDHslk5yVSOhlM+iq
PwX8PaSxg8QWtu7Uh56mzG6W8vJ46zcdwlQcMydgE2vWXJlVa8ow3pfFVxcF3wbtkmMPhrsB2cXG
8CcnAP5MGHOzDlbUZQy8nCKmHSefQCKRJ5uI2iGMa10EioWaCQPX/onPcWYdJcKUSVXVqH2fdWh3
QGUGTmdhhwwy02DgYSeNIhOBr8xcJdKszYT/pSJF7rqR7SQiP95I7Vm/mMypcglpHeOiJv7t0E9X
69oPMc0q53uD8+eN2HmYO1ALaqgN9b6bvmjUMAQtIAutGXG0HwUbYZd7Gb4v8DToWqf2XTd8UCBO
lJE6LDo0T5n1ect0fD/w6TXnM3ornna2Xyuj+whkypoYf9jkiYZvQWE+fMRKFyy8+jRo3oKiMRsB
K9HDrS8jSh1DeDuKDI3mO6ODkeiWd5jQlAHdWpMCKVtEIskvBrD4oH1WGfF+hNuQddpiPcWLJaiq
4/HEEdCww5owdaBO4UcDwk0tpY9+1b6U84+lvvR5QLFSJu6in5viUiyY8ImumfO/Y/ABxVAfX8Pq
oFqPWguSjJMJM6VxA/9l1fhmZ2B1cG1X53mNx2MfSNGHZDCrKslbYQSjKQdQ+r4S4DXTf9EA4IwG
ZGz1uxVBjBFv5jdP+fLimZGg4a4A3Mqd0h1l9U59rs94ygbdcBuAVp4Miiic1JW1Xa87GnFsXMkz
ZhW0XNyQQJ65fBuLHpaCsksb7MVmwMGCkXNzqwHFzDVkhTVhpgvxunLrTQkiRsYLM3nCxCoqkHPq
VsW88BK1TCPhEHSgByXJhxNj2BV2xzWdRogcdQQSkdmpSkyvy3dq7uINxKRd/9b6V7XshgWjemqA
rIOJAd9XppcbzLd6RLTZ3Lskpvq6KqSjTGjhVYZKI/tbUoSOhNvJKlQ2OTHD0jckPxykB+6OJ0Uj
u9qui2EscIAqykwDOLIOVAbvUJUqEKX8p1+uLf3GVDDaICjzCfjHGADuUYTlXAolI2swmoYCi0Rl
mhX8G5/bRU2dMAaZQR8+THwITI/R6blKRpf/BzOHgUW2NbpHIXSi9VdO4ppBX2ywIRpy7yaU9pL1
qTTZtqBqq8LXEeFcw/nd0bDU7CPG/LcaP9LhNDIri/s3Ex0haibb0sejVSeBbL5Hz9dBTD4/rBp7
Dvp/A2VQHCb2CkMtjYe5os8QDR6HrowwqoGdLKbQlSzhz8J2TOVRpe227gj2W+iUKobpGBvDcZ0h
UGoq8FOD9yUVv8TTv6hYdnQ/kNQ2cfvRQWnOVycL6K6lMplosnRpJL6gYfCmv+JHPfZEJetQlWYU
R50zPDmJcAVNJtWxVpQoNGSVglAJzA+uNhp4nNsgtejzG16Km4JZEGaeCXc/qqhPOtQ6Cf7QVMsj
BCe8an3D3uPmpfsE5Iqs3u/yPh/BvuxkPwNKGnuh4gcVJit+5Pv4iqttOYw9EVDdE4+u7dpgsr9B
+shNjmGTrjz03MHivk82k1wSjMNg8BPP4zHbgLswabKckP8NPdxB57XP3dz+NFzDZczObxRxvUCO
QFzLP5u2mHxdkde9coRNHCcPZzq4rM10Ajst4ToHwuMJD681UcaUAmDYKtHsTIyY7+AZ6We+9ip+
8+RTfntmAHUSClfqLnQ3AsxrMD7CpxujvtIFuj+SjhygTNn13nqLambD/ydcPLRJLOUDyI7iErcX
MGYh0ftBP4bTXY9qhSfLSXzz9/tB8Xmn+QOIx4piz6jaTTZnMJat8NbDNZIocZDZDwXvtGb3EN+V
kO4RoFdK+LIIQP6E6sz346iHxd5mPKo2Nuy4ZPGXo3AR6gt1t534+I6I2Zkr3PhkJ8RXobw8A4ZZ
78S2b1nMLieMQDz5udGj/MDsrCF6PtwRHHgTP/W8gzxgWU++ds8nW4kkCdf0FK59ifVd/igPsEQw
Kl3cHsChxXMKXcNB2xnvz4CmJ5AdECUX7r7X4tNWvSIBPlOHYrPH5XBojF4YHHDMHx8MKXbAxwDd
cC78aR8GCErc2+Sj6zxj67HnGhFE+e9+kyX+Up57Hpry3rE1eo+F7fBMn8ylmzYg9OCw+X3ycYC8
L29ctx2pEuh/cS3bfuOZSow5/wK6s0P61pKWuSNDunA03Bi5nn6yY8zpo+HbJz42Cw/ZWX21j/BP
dafD+KUcZkd1xQVAaVQHXBc2XFFNkhSAzcfspD/5hXxz46AEuHu/dfj/MVrHByu86u8xdmd5QK7i
g5EOhabwOmMcHCgHAPH1L8TnhcsGmtK9YtvN5YYPhmO+GFLROf7LRuBHfkAPAMLLD1xk9iAP1hvQ
MlnTXKgMHBVfh+64eoGfHTzvBs+AsV+yrau+NS/kXX/yzDnoEzDkG1/YpHyKChEIv8YZ2G0we0hw
2+LvW/zR3aZHe8n2gNGfhDsfOQ8EKsCz3AjoWIRztw/Q9pr3HG8TwBSSzv3+i6V4In0Rx4qAo0p7
ld5xGznfTFu9Zd7t17QZhJ6xSsc/L7s+ss9fxNTx9htrx/W2uypvCRSwDbfSJrydm5c4VMMvrA2c
MUEtyjsPDQCGAH22lcdsh7l1s43J3U6xaYBMwq3mz3bK4hK3PnUnLOvQ9fjI3vYxw2ixJ9DGbHg5
diwcVVkOrHaW6k38UO5+A4HwXw+eHiD8B30mztLDnvB09gpCfFwmjF7q/hKawpNVeLy4TW3Gr8Ne
HKhfPKqlq2yCZCe+xOfgeZ/20PaO4p1AFj2iUb2WbsGrhDYjVbAHfg9Ilbd8x2cWPNp1W2Cp6R04
PBDf8/SXPU48AZupy6zL/ucyuHmIf2E/CKrDr3S+4YO4D7G+z4Sq+yQkBYoNcYpdERckd3ZCTzy1
s4Pm1yZB5IbjFWv8ifleG6iH0avPDzhHIENiS2cGw1/6odrJxwHzyNCrThgH8KjVRGzgjrwdbxhz
HeKP8tJevgkAFjvY5ka6hwd10Q8v7g3bxLN1g5PCteKyggk5uCJ64oqgOreVN/G/67v+LbzHznxx
I22BO7BB+v0FuhCnwyc38axgukg2GBdM/CY+K583wa+UMUO2e2S7xEHvcv6NdriE4FXrS4Acxona
SNrOQ0D8zJkVz9sLL1xAIghSMZQPhsf8hV2PCLGn/rJXr8NFTIT+Jg4xgDE+vs2uDiz4N96I8uEb
o9tauJLg4X0R5oSYt8IEKD7Zpr71valydfR9syN2gNvOeBHUaSsuwfMbuxCJP5ofPJzn4hNEe5sd
IY0DyzgEqpwrJm3iROs9SBB2ec6cf/6JYtjJ97NT9zdty40EMGRo1JOnkH4QeoSlE8epmE41VP84
vUFRYznCJHmCUrwBToqU+xxDRhiaHDqf3RGc5kz84W/sxi68UqYxDiULj5ggKfBMc1U5nC/1vt2D
sOM1AseBphhg7f9PskDlROa9+s1CNeAW79Vv8RmoYkk+Zirgd784krG5IiyA3MSVFs+M/sY72VIc
OCN/k4ftkIa72rTAsAdzJ3zCA8GFbDmpZwe0ETiTPTe5VSdxvnF+CU9X8aPyX3GqpSP0DP09O0l3
sjXRn+WP6MRuPEsXeuH4gkkIPb4HswWCSBRt0PgUE4aIMyQSLBnBD8Bfxh3jMoqpn/6KMwl8U+YN
OOn3tE709l74x+XlvzJH30sZR0a1w4ShMbY6dTQDdTBYiH8/Aus8klPuR0cEnWt4DluBQhqUwW75
HVM7KKJM3YBiPvcxgwa73gMeAoAWI90TvxfAf3CWb5lJL88oYw+fDV7FXJERAHeQzQPAZT+/gOpG
Dg9ScgVmZFzvwMM1f1HkOnAvtmSC0cqCpsIgI3HJyY7Mv5970EuYG5iAGafkiEUotxoTrv4XiHnZ
84LRtvsUVQooMh+7+ExwBepvpbUrL6CA5Q8CI4gS+X9ciyfentOP9QZPttsuD22L6QdsT9sMrC0R
mqWfHSwxiWdmznMfuwjy0RWzsoVxTvZb/dbnjLcOI4ZrxhZXbvmwa+o6Ns5ktq03sO9mhNfDtgry
y1HOO2Ldwle5jrw3f7Ut0T4y2GIn24FxTAfoD3+UkxgJIqZG2YSlsmBn/jBQpylcb4Uohplg9wuC
G13NFDWvnfU2C4+nHREfQ0sCbTNG34ChdDLkAG7XFy7hr0nLiSNU7WAuw6iJPZorCUxuwEpzaqgj
NajLpnlf/WddpasGAskZzRTJ7m0cYdJN+p1/o1TDNuoin3OQyC1bOPdTEGk2gvKXQiBzLG5XaMti
BsVmxbVjnLa6ZLwHPXah/iBZvyjrnZip/XK3O9Y3UPbQOkwz03esio7yC10CUw4+2rn/ZaniIBn+
UN38pq50GohpPrKqIR5xGl7pW/i4ArTG+Cnz6LOXbxg5WAuUkFe3TMTkDwOtH0F0wfqHQInG4PPH
DNXEUWfaqw/YcJWtXZqUvWcbHc1DiskRrR7M5m/zspo83P94/rYCpZ9bdhZkxIR+aDaftHeZ8lAB
CLNsPifjtPRbaYFut2t1E6tMaXDCojXdqCd+JYaLhMBYR1jEq8A4cQgyKr7wVEuM1gBO1hfqopO4
0rjfDtI+/ubtS4SuCA86RPX/Y+m+mhRZliQA/yLM0OIVKHShafWCDd190Frz6/fL3mu7d85MC6Cq
MjMi3D08lOQdjwwN53nuaChLQ2ZuNMIq7cqtle4VR7dW4l9hggsZPCocIbJM/6NbjtDIZjntGtsP
LVa9gr64Hy4D67jEWsFwkN1/RdBahTS95PWmj3rxJ9ncf6jy58vyNF3ZftBOLcr53ksTf/nY8dOl
eN9J1ZexY/b3wkrZx7TkJ+uwpane5oNdz4cGJR4nbsV64uNvqsffYn83e7Q3suBCQ6+Cp3yUfgpl
KeEv1w5FAXe6Mx0Gk8Lj734dHeO/pBrnwVBpZ0nsTM+ApWiPKsxKbrhere1XSpahV6nPFMCpQW+N
y/AbB89HWbJzF4+/06qO61Z6XOwouEuTe3/TznV3bbAO0RjUvrKY5X+CWZ9N0i1aEp5EKX4M02Gx
rzuX1qNCu3x4Dw7pZ9Cccdjvj+GtAgdtWfrTc33ezA3WneyYRl0PQzc35AhNVVoXwO/Bh8+LEzXH
hDnOPE/9UqzhhTgDJvsktFW6FBaKhBapCKpgMsto1w7R1unGrSuck06WlhBzvNQ0BHwJj/Lsx0/u
/fy7j0+JSi7ckMT7bl7N6ZgZ3EbLqBCIWfHWNIPP3HAdF+l3uspCEpojRgKZNc/UQrjHDYNE4eqX
0eZ79bF7KZk8IOllCo/izAk1HMWCZyUjnfnF1Yi3aPnW2Mwy3eSISohQO623+NvSm6z+mwN+gsAZ
iVwiya0lHuXdNnpZjCZRffnxJPNnOEkv90WU5/w58cPq3Crgf2O4ygSz6w659+LfhsdvnB6v7d1r
Y9cmb1rGhFKn9nJVNb9FW8yyY5wMNPlQqB47YBtN07xSqgxvfPPWMtHh3k//HBqUqRfH9KVhsazG
ZKbz2LHUNSmpuhL2tezGiWi1Q/5TceYq63pueGuwp2Ua1QrJkaSzm/+PuLWttjT+KUPikeI0Dl2X
ykhTpSQBNNDzraVgnKo+lBKPn33LadwLoY9Dz+/jZ1fl3tEWc4lmv8KtZWQ3DRMl5yiNaR1JL3l7
/qMcVd3xfSM2sqSPX/sWrSclbeldFBG4Q5wUgKK9zFup17aLnA4hvAYc4Rgz2OIjQe6am22qG9ll
SFEfKj5mcbdqopelJlfOIuf2b8/KNSLdu0fFAZy/dtbtV0nKw/KCiPRl331Vb/1Qbd2EKnfAILIq
Xc6uOR+G6vHB/SHMQlEsdqBjCamRFeJ48f80EvvfUKatalfNs7i5VRVI5Nxvi1hgg3ucll+FNJMA
i7RKd7CSUFu+9DBk+tnJqVdKVFMzxE9kxbUurZPiQ8odr38pb2i/CEtMHSj+w9vmaIgrmLrAy5G9
UzU2A737+DHeBmAmbTv/yjFiY9DcDn3b3g4FcqqcpJ9GQ3WNvJE+77tSrex/rkluxz4BBxgiRRAG
pCAEa2PHGWBW7m+EtuFnjryw86AF4FjrVTPAj99jxL2vwwCucSVjDKp8AzR9NhMfZKyPmedVvg69
6d7vF9F9Ux6BAIkFkTUFC4guMaK8QVStdUD2Xp4OiKJnqO4oMUqGRI8Oe1m9WZebfv6NvmxvWWIm
QTBSYaTobN1aR6BNV2dWKCts/qHdJ292swl/0297clCczDQ+BTVmXZvh7eNWvUcnvgrSSp9Lv1hu
dMGY5UYg52l8jrjLRVRbNQB5hNieFDlwphI1jCQfmFKYa5ctVKb/8njF6A73iBOriJeVhLX8dChW
C9VpJdMvVua1bJfSolL6McWq91IntNKDSzXT04Ia3pQpotnEt+9HLbwjnRLbo/6jCgmF+kONdtXN
j3GQESyB5czOVjt3b82vc/eKdFNbuymrj8c4bFkP6tBc9Ndu9aoPMCWKkXc/XChVKgVHNfE9bz86
EveEf4QBiWEDbgwjfhAd2Q5/Qo8/E9F5MZjxybcXfTd97I5dvpHWr9p0QKAHMdS01AorVxXOMd8u
6K1pgeRqJy2FpHfVzWjVW4zUcgWprJ5T041/wbrSbBT/OsRTZL8J7DFvTuexHonlQBRkxsgD4LMA
3Xn+ZgTKtU41lSLplEx3gOumxpGoBgPNVY2PojgsCJIG/VXkwahQSj2c/yrRB5KWSDzsC0GwipSF
GMAC4+L01UGLvla1nI/OJ1DGlWtz2PdnCMvwQ3mnxOciFL3repJtKd37xgeIrclPSgK7zjblrBfn
QzE9VAr9Ow+3DdoghjyjAEReie+DAaqQ/giCwGcs0JTaJP13nx7LK5ClI857vTvFcY8YNPPH5df2
k02yCux1daR1+yCth8qc+sVdRLxzGh8Mt2hnNEQ3diOBcC1JJiPZDpBvpKh+2ilmkpQCjB8rjEks
TcIG0r+kHkuqErgbgTMoIO8h0s5cM/xHkJ0G6UbX7jZIJY+GGg7/NEh0m1ZPZzFeIHR0JUZUdCNY
eAEoyILx/6VA7BZT2Wg61ZwQJQf8YZZOcsjaCNIAZPp4TgLEUvxFL5yldGMA2XZXJ09EuY+Ob+e3
4n+lc1T41ihy0j5cP3TIJRYowsvH9VwD1CkEj0PguwBUCle4bTyhYLABg3paNaXQM05Ti8yA8J6n
w5j6eha0azIvkPBMichQNihrAMU99yEAiSdTYV8AgwRk2/Ib2j9PisLrPydiimI6y+FVBUtU0TqX
AYXPKEwoPdGah2+Vp/XT2FSyfdKUlA2VkWkk/13fMrXgiWv4xaoPSTXys3sXR1bjUD8TZ1IAhEMo
nD6K5S42TcQCG1TvcYr0upYPZuWvW2Vt8BVoAXYix3ykKhZ+gYxo9gpLZFULoc+q0UQpheydJ2H+
w7v6/vc1o3a2+6z8gMwTkliqIYH6elFlahIOqHfjNTurz2oHR9skINgJb0DYYL7x765nlmo7oNxg
TZOpoR3R4vswYtQOFb8PT71cY/pZ7Mj8dEV0qUJVLWrkz+sns7xmOhvwk7DsA2xAvnL/pec0he8P
TZsClhvzqGCMoPMaauRKXGP2M/mZH5vfd2rfP0+N5+dNrhNPnezqMC7nrmvuUzoxgETd5UQCSeNL
/SbhpQcSCKvzL/PoWGRnc5XLe5IGj5VpVNA0kIoULBQrqQppqnNA43JVNaGC1cv6GcodxZKuBl6j
+i0mSbmWWkGrSJWKtGKIkDpyL3RFT5RLk3Zc88NrYGuryyV8d/qNTkin1sRQ+Wq+c/zQsmUMoL97
FYCBMuwoaQGBkoz2c25bK+8TzAdbz9CY7dmeMBBSSQeHsFF6n2aZIjh8MXpAWtWPkJzVyFFIYh5s
xxNRAtypa2/gCGsBjWVHuQaz/FLKHrtaAfj4VOTBSO2LfXk2e/wg0yXod2QpP7G3as7qHwbY3g4W
QQImbIfURMnfuoepixF1Z2BSMu3t14OS8xcQkOhO++uJWoUCeqP69nZBWAovkjPLfPCpDuqZ+UAh
N5ypUZcuPiDBIZfeDy6NbX399ZqZChrfkpXVe1Y5QAsY0pqwlhT4bmKxOv9Nfxb7WufkVJVLi3E3
wceWikUkUSfQmzWXHbPRBudveE0U7r9GGTunwiKwO+2wTgPrSJnvnxuuOAGwUH0qhOfxaRZAgeQn
bmt2mBW1psRoeHWaAg2YUpqtapkZgb3ZavydHQ5dByLSrPjPXCmzuKIAzmfel6g2Ls6Tmlzt1zme
mFY9JRNzqveJqNBiRgnTlrIBfLiUr90A0yvVIZoE7WdPHOTmrYLSHD4CCSR7DHBLYbZviXev5uLb
Y5nAKNuLe4DJ/ZOcEO5K9r753AqP2xaiWkcglFschhh6SiyyD4zi+7BuC3pRswEKXeNEQ+rvtphz
lVeX5fuvYSJa+hJka9E7tZ+fAXx6VNQiT7d0Osr2blGqsujme9r3Da79PkWvFrOCf7dKsXd6ltM9
3V2nGq2KCkT5XIIbPBi6el77jhbVzrSX/b5FviQB6i/HhYHmL6bkz9odbREb4dTL+ZLm/moivvgo
KsngS7/3DMFG0pOAfckZMsP0WMCwZBTWIPuKzghW3+HgIbKtAjfNVvpIp0IBBtvjMWVxBPxB60Zu
CApRbHQSb9BSJ1/xJ1ymYyDM/QglfYkkMb+rHfc1TV2LmisfJ970FlM0O1T+kGA3EqBf8fGrZx0j
oWh7/Xf7Twl4aynwVMHlU3St5lPlI4FBgJLWnZPMs5qSnkkUtGzhRqEtx4+s3GH17u8KRfLN2rJ1
ez/MwttRIg9sk3U5884NOFLavNS3XaSGkSFyjuRKaV0M/TdOvjCOYW3blIYa70xmTefcDUr9Jvxh
6zgJXoGGoxx/vYzrUBSLgRtXAdxrT8eZYb6D8K48lcmOkjD21BYK809ScoxGqMNL0jT3EMPhOMLQ
nQkevcJNzcNiaNtYfJPfY+DsipuDSTGWm6lhxpKUV+AUfuQfHWLbJdwfBhzcylOAiXh5j/i5DZGF
yQq1iYTRPiDmL7lqHBgUnXmgziYfH5GCbgqxXJoHNDEYhSUnYeG2EVz6CxKj9eBptsji4xJ+GWHT
s9zBPPfKrVFswsUdDaDvioPj1L68/8UOitf/vbYTvmukQlgyCxuGlmSlsQm4YwkQtF7et+x4G7j3
cJ/tFU2ZGeEi8bcU8wFXrNA3hxMl12XGGSZpQFh8FfwVMHkq+QAQBmDVoWg9ur/TcdLxBI/Cp7n9
4cEXgvk8g48RTbaSJwYr2E0ct1722f7U0MgnVtEP3Mvo1dA05JkETyFpGI0PcKWf/gz8k/Txfwct
JCqGJpeAH4mTne8OzEQO6AV0pgkgE/K0yg9yEU9QUE8AX56fRwrcRjiB6T8qkvX4Fl0/Ly1whgCX
d8CCwc9V9tjGCbQymXq+mh7DC3UUlBNvIiMrHOJaQZ0BOa4oYxuvaudStN5wpvtD9uJtqhYW8N1z
Lxl9c4yS60hqBh9dV4URV8DB496A2PiNtAO2PV80zTm7mEXkcGrKi/xLBZQ99NlbdbE7y2JVogs9
pjLaG01w7B5S5awE0T+H6+EepoC1JM9UE2t+klJn6H1nQVw+L+OLuLUxj0DU5lN1nIZ26kJb3TSt
3xlMVZASGi6SNETVR77JItIQOhZmcx3va+bhyqv0fwyCt43EuzK8Kns8J4yarr6YuL142vNsCXb1
WY1/9yrlpdIx11NkAyWaLFU3y/rhh9YWZ0sJbJ743GzRb5kjGBa6R38C6on0z+rx+NjZPfzMglCQ
DP5rNT4QZqXi5fD4j5AE6UxfefrrGdY8tFTcvXgFVzSAEJ6ltpXHD+VHjqzaBIHce+ld+h80TOsw
8fpIm6Bn7Dl5/OBY2snoZfynE696GPsor2qxfv0XiJyMYCMxZpOSr+fUxiQCj+rxjbiQORJUBTm+
h7OEfy9xTN+hTrzQQFaU1xSqaB6HtTui6FRzFBMKU9yOP2oGqWok2PVTdAt+IpSciW8lcPgluASs
QkudXJ9vT2Uxsv4tU45lTUUgG1L4OPtc0ItuFThsbhYEyX84XlppZn0Wa9LioJheo8N38o1f1Jnt
HltvdRprecquqlcBsIT03X6FSByIDQWZEW/GIIX8ZmN7nZWJ5zjrVY3IE62ZuOFhuOMrRN+tKEOe
Kw+/bJ1ZhMcho+Mu/LILWMb5bfHYJVRkuJPJNz3ekLZq/m3RN9Vg/19SXY3YusIdSDPIisebvnEI
tyr1V035faoG+i1fP79RTYbHoXL4xK59BhUJEU8nvJr/6+BF/12H+0JFc4DSi4QmVb0cG4H111YB
EfDiHopa7dQhoI4zve2/VX/K10BMiEAzd+9DtqQd5ByVeuTK+QGxLoixdgNQAIDQb6EjRYPZYkw5
rHaqpWphVrmwzNJBmbYal8wtS7d2nVdNK25381l8O3Zv481nMspQXfwsYZhitvt1+DS1tFsAK2Ks
bQ0bhrLhUV2gCHjaG7bSBUQc33jIZGu6BA/j19iQqncNiZQjr9YdfnAYQRMeYHIclcxV5DMiQY3u
YV3UT0JzaKo9oGwMLM8donzfycjnuZ7DDUgSnc37VT8c28vQVw2nPjl1deMvEMRk+Z471doBuglV
C9nh9NO7xE/ihtPI6gm0lxriwTjU4R/IYuRRtq9mwHwGTrepiIS0wHScVdPWvH3B9B9ZYAZOUqNO
5/biqVBefG5RjlWB9IQiyj7Ii4TGaqFNpa3gJ97b2nI3auZ/d9a/NS0cGbVKth/oQamTsSvBeCDz
N64v4ET6XhjsHHXB21TFFh8R8pPxq3MpNmxtPCwILnWt6zQzVdau795Mk6MeAl4I6sLtIZKIhPSh
CH4w+P2XUb2c1mbZhjGPaWwqjYpbAOdU1l1CIRZlbjDQoPr6o0bk5cuJYKyRHTJGVnrQS1/ZvIsQ
M0GqC/AxkG1GJ0Ha/nmQH83/ZnIsTMqmigGZ6CIEDUtBbGb/3NVyM72W9vC2vp3IdeMgVNMLUhqW
uivkgrfuZd5D/43t7IM9r9Xkr6a238B9a/jYfj0nt/6rE1DGu67igZEOh0tdu0iiVvTuBDz30Di5
GV+jfGszXv14cLxxaeDGBkbcOlTZt46pCyRbP5okkK2XpvmaGRjsTfcEKiLWo1pMaygqrw8wWjXX
4tDUUltow7CLZQXYphdWMATIMEkzdWgl6f7casjdYaxbo7/qM7/UZ/UIzSVkSMoBLQ9/u4NJ1u0n
13C7563bDAbuRKReuzeT6bbnhfjeH2g5IOi6gO+RI/NW22qrSyZQist7Q6OO8xOi5cmiJh+Bo4am
FtqLZf3S/FsI+sg02jtqtsmKFnnk/sP537GQXtLb9sOcHyc3C/Lzpy4QPEAx2VsPkf+wGu2o6aLl
yhwP/QkzCRFtuBpvtyMy5yROya0N+/v7+TeZ4yaKhJnjpAeR/oJeTmt2mDV4IVgTZz5yHy/LtJb4
Pl2iOLRavu3fLsU6QNcpdIPbOBf/2/+DXm7/5evZAR16HsIKf8pPyM1vhhLmRtlBekBt6XzatMJM
Eich2zwNOSFmHcab8XoYGI+gE0uNS+/U1OsToCoMTd2Mw4m2HoLoFX+yYAKcv8joqe3GuQ/HNFWh
0XlI3d8g5kGVVHjxj5XSAX26fslX53o7HlHiXTE4uGnzmZXCpKyjri51prINya6rdYZTl4Z2oR1S
q8/5wMYzdMxP3ghg9vFGZAwQJ6ILFZ8noa8l9+CeLOL5dasuZncgUidHO0gG3cx+Ln/zfakdo0rN
WFg5MU/lQMfgE7TznVVIPqdmaryfGgcVUGBhpbuV+e/qHdu1qGW6XhXLGqMb4vu3gieUDmvFjJLL
iAVVUQYT+Kik1XMKouqBV7WstOm9gHCPEDwZb6yDksWIQ6PrFON6JMPl5sORqsRmRy5au1Pa5ILG
ZQmWDV2lUzR+14uA7kIlRksw/Qnoh4A/hRtgldqo3BYsoJId6yamkiEn/TpWSzH4JRFvmcdEp231
Xp2PF13hqb/6ly3vP3JffqEJFdsyA9m2DuoLICo/lFla6qms1tDcvk6MEoKCKejNyUKlBKRj1wvY
gNpKEm5dzXQKqOY1GSqGCubzmAhtppyEopH/3ehMDRLc33U25Oz490NbxQ1UUpVMxwuP2UsB93X0
QPSEGAlGEOxqwI43M2on6co8cjZu64DrEi2R38mpkDbkq0TfC8O8A/NTXd87mqgJQr1E6NbSolfq
HmYb/W793HBp5FuoGoo/h/fcFFDh6S8Vm9oXoBPRikBYkQfsnpPgbQcFSQqNU10R+ZsYKlPZypm6
5qzdVy6p8CBqTptVzTJS/Ogndzu+V/KgcNtQ1L/wM5W6VH5BxDrBUYewqswCgRTLCF4yBzmWyBkk
JobC87WSDmtf0gawlkGVeEb7j1JSniR5rjiKu6matHgjxybeDAovkeulHRaoGnIRGz/gt/LvTV/i
HkbumlX7dl4iraSPh/Ea1pZseIkhSkXGPQx5EbYM1buobSuKzW0cMCoPE1/l40HIR/RxM1I8F4Xi
uLLQsDcwfLA0z02DMnyyc1QT/gT4KXC/kT80+FdWRn7+ySgEJSOUNVzKXP/Sx3g1QlVY14uRF3AU
04upgWDnIPpNzZwq/ZvtO+pKJvsviXtD1OAgTVmMktHhVdv8LLa1gFS7ExK+MKEpvKDFleti5rNB
fwHFLHV1WdqBoEvQRkGOo/AKh8qiegrDA01vZm4R/lLRLlmUHsnX303obBdmGQJIAQGHQQA0L0WX
wN7SS5HfjOdf57qki9sPjmVfv/7mZvdfZB8DzaCbzBMkweGvUgRo/+SaB5Adpcxae7u7H7kpmY10
V0DC/jJEi65v1LEGjJit90cy1XbjG2rwZ90Nue6TxRPROJKMiThXlqFpD4maxs/oHhzpyvqXJuyS
JLpvRPep0YI2m7qjtuIdV/cCCDoMw6smFdVuJaQLGGdVVzmN3dMcp+tikK0fI/OksQbj9dsJ/Ye8
qiQHGvWa4oiUGx8nvIiGm8/d5yoIC1MKlUwtUN6nQIEryRY/HlVXAfaqyY0TPX+EOC1zR4b8W5wl
6ExnEK4qJLC/drhAcCIl1TpB0p6pFd+UqmlpvLps8+kbFMaUcEORkmG3GzDACl5l48V6KAblAgnz
dm/f2fjcyuOxqRvbSuCUDD81TkanH+M75Cx3RUgeYlgw/pXFPNLgXCEKcxnPf9c/cV624vaHya9q
mnpqrHWtknbumdQXLRL142BvGTgVYZc8h8C6hYayUSsS8zlojK7ePn9CkBGz2rgwdFjLQodktnxP
/vLsi7mciL9Y8u0MIecJuFf4w/qbR0HvJJ6VwA7LSVBTTTvhfwG+DYhlgKB2s3Qz+bkMRjNXegiQ
CYVUmM5qMXuboLYN+l79xIiH2/vWi8wnJygxCCZVmdMQVNYTyi96dCYdfjIoBqzp+cAu3k9s/UXP
RkC3YxJngsK+fnkPPxOAeILKJThuPrjNFiOac3L+wX3iwoo/WEBWTuIuaQhgpgiQEdQCkH1ov1yi
D39FJ9uPUt7FTGRdV4rj6ZgfpelyhygjygYAKFAyzGtmf2JXyhmTBkP4LeBVsuPjB3j0XwhuIRr+
XbUL6p6CJNW9lvP5wOdfwoeAF8oIgqYZVKUpsirP+Dqr7K8YStdTM7t15JXR704Cgg/Nntmq4HCB
2bZOBZ8YLN7kZwkP8lvVI7An3/PdLKWcUWjNqzxgzcQuObruKKrEtB4m9jKD2kIdmUyDGoU3zJoD
KwQK9/I398fOhOaQoieeG5JRmmVUDZm6GxZylFfdjeF/DIkMSrEkEulPrsYjgzyNkMApdXerkp/o
IY1Z4m5l/4HlbAelkoKAqRzF+rEewF0nMlEZEVPl+um2Ie0qByvQGl3G6c91PUuQ7VGFO99MWkfe
+q95RFJRXtYhgrNF+C72kLgkPjrAUMWhqAnI8y1VkUcZ77qtvLZ4pERlM5MLFQDqi6rFqQp5Rzbo
mW/nq7VkM9mfjlFLbvh83XarAh6vUd47yMinDNt+GVKIPr6yjUVGjdIDs5LhXvi4cEj/FaS/FGeW
oLYxcZr+cf/7eEcHiPMiNkeFlFQhEYVtZ/VY46KLQGs14+RsCffEFxYitnmTVNRemIVT4IYCt3aj
9ObaMHE9di/AmnSQhY7dNQCnViWfyjxn/4vT3+9Ta4JopbK7c72l+hOaWG2JT0OamF2TwiDRo6gx
7bS+gc9txrQHBCaOfem+Yz/RSyjGa3prM4BzCo5AfDpqxAsiH12FeTQUGfn7Y1QiSQHMIQ+G2+BV
IfZN68+38z9yo2rxPzhAeHXo15uXRSAzUwEcFOvsVKrPtwf9sEORbW/v/BZzGvwAPY7BCICKj2I9
IFT63i5V/RPcxGlZBAqf+ll5lMqhaauWFRjygz0X6KpBbtH2bToIIJbQUWE93uDNPzeFaoQ2k7Hx
d/cwmDiAofbITd0GUodAbnIti+T6ICbpr2RA8RoYP+le8pdKPH4IzNXtoPhPtiPJIV52vTtG4qhh
pr3hcrIFAh2376w56ujITr8q3Mfu1cL3asyE6u1RbOZN5WCEG+IpDC4r1olbrqE+7xZ4mCybx0iT
WGuXqwiMw1c/ocken2BQSMPcKZq8oZZuIoOPfJTS/q4xbNnObsvTKPO5qutvE1f6CdPL9v8Jh/8Z
QEMrs9IM8/g+/pcd3CvuYWa0fuP7QPL2n3b9A1neOFc1i06NEO9DRRA9B3uyyKiUrBpt2w3fLDSL
kVPD3xPta+V+quyjzFJw9x/iZxrCnztrwuq2nR0WdZXX83GYs3uppnrnKP3lmNTQF+9LVd16pypp
jf7YM3fu6rWS7B63wCPt6MddI6UlLhVt2/DXIv03I6Z9O3su57sXswlI7s2djPkYc/p4ViQV62nF
/D/Xm4ePtM+zxeTB9/0Q5fqlzmJSGt8k6bNcqlboZxhx9bYSccntvPoSxNtng2AmeqV7y9FmsjjU
1qObAype0ssVzTyJbvG+Z6rRum56GIOHeXOeYJBXLrbz7dLvYVBSRrWXI9N20No6gjbtEpfe9p4T
12jLYQENCmGuGqKwLucJjRulTO0SP+LX1/2npKbunps5rP5vsXtd1o4OklWUg/tPfIjDJN3etR71
8D82scGMPx2tR4l9Ldleol7dTmfwODfOxpAQ8oRUyLBu5hj0F3HhZ05mUs0AtGrzXqF/fZ/vm2uC
SpKEHdNhMicrpGMIyWpSLJiaW0n0i8ObbT66MU4y1nWUj58Dvc+PXcfzuMtUuwceVMPUZ2G8b7xd
6adzcm5y0bG16AeX76tjM9lN9afD02TbW38/m6yIt9/FNq/wXWvT4rq7Ub8owHq7yeHe3EwS/aun
NT9G0+H+fXMvs1GgStHPewbA6SJuW5mvXjZTz+Za+/cU76PhYsIePJ9pPpTQiLa4qDlokuvPR4nP
8/sqzg4vfqqbNgAIcEUyttdr1XsOlm+FkwaISqKd6ln8+0UlfC0zym+71z9zB4YJJtHlB4lHN+fS
Lx+Xj9JoOkiMilunFeeP/KrpT+0PBmQ+B9mv+yD1mUlTRFeyXR80TIOt71i1m3EyjbJmR5u8clZO
f67APIfKPV8tjOZvOSasZSt3laq6XhbsB/21/Wu2XnIj+7r0wxVmu4VOfpgbp/rGSPfT8YXSYZLv
MsHAn7Ir751nhVSt2DUH6rPUKQ7z3URnjUvWCZf5zPTX+iK6hf6cjtTaPvbSEpkisKecbW97x7C+
E/1bzgKdDktmbyA4bh/FePvmvgDSwsWWA/JinhtXuqdbtsLm/fAVePWTQ5ueRbjk/UV99M1u43WK
HqcoH+uYzvRevZOU2uHC06O3GBcHRzagS35bxYFRVokn54dEkSzzDx4KDQ8LA6q3l5pEeKtu5f2M
rOCo1uatst3XAXrHLtZh1d92d7c64zCc2xvGhiHDJcDPm9QI997clqJkTGD5u0w3iOs6AeRLUC40
6KNeMNVM59a/jW8/K4RYV4tcn8mkFfCsTCdZhUNyYM6Mk5B0TuKe4x6mRgAQxSct+6koF7bZq5/p
FzppcFCK/El9kiu/MrSpoC5j4oiLjVAzzrWcB85zty8um7lesiVGuw0czAbTQZqlTA/rQts6WBSb
nGgKvS0Gq7d/K/VyPS85ANxnnL8Dp3GpY4c9VpGVbP5Qr9h1OCwm+/dEx1a0IR0Y5XOjyNbL3FwO
4uXGKd7FGr+XvXlv6TQrFKKXDNSIxXLJZ592c/zN7c6nBNA0yZjlOMbRd/xrTfrRC3OpPi6LCIwp
JR/gpzR8kAiY7NtV1X/duCZk+S2bfRZExj5QOWmAXudcquRoC5UazJWI187dR/NhnIPzfFrP0S2i
slCS9ezl7dFMsy96W3bdwVHGfaDq5XRDlDZOfQibRQI2PoM6j942+ML5MPOR+96+5XoKv8Lo1eN5
kSBTjtNxNk4pADtW3F884NjjMezfnB6LcTi40lr8nmVGcGkcjR9ddfzg8snDQgVpZ7565scETegh
VT0Td2Y+QrMycPAA4m8hg4r/AMDb4OhpbLd0uZUqDTR2MXOacFrLtCU9fsqK5UXY1gaa0fpDAH86
f4Z568B/QyKTMfgQVGBUEmkZ2wdMuBQsjI/EsSj3Ohlmi2lOmzg8VOmxJZsieQdb6SAJ7Lrsg2DQ
k05Wkhj+hpualp01VxK5zh/G/eigDUtXida2u0Z3wnfZCDW9sO8YNDIPHmUmmWU+St8I/j54+LmK
1YSv8uqb6OVS4Uv6WLAncP4xk2i83p+kmVAGph+t9Lqq4yXe8KFsB3Ho0uTBYBEHrG9f68BxgPg5
zqoytHATs5SCGS2UuxHSrAGrQO0TQcqAliNWWpOkr4OjI4w99AlNra5gvPqy+uamTecZH627QaTo
maU7AGUmOBz8crbHdPL4PpUMgHeMti2H/TQKIWpjFhijkafHHp603SclRSF3X6voOMv0VxOTWOUV
DqxVIaQyYfEYBMUKMNNLD24f4Tj+SvUgDzSQnfRAOln8SsdG5jnMF+AFeU4rMdrjCz4IbOVn1uCI
/QPUyqFEQsjT5dHcX2oMIBwsYX9f9+3DmMEbhYEFNUZ3MxzcVtddrdn/Slaax2ipnd/k3rlh4VrJ
fDw68DGMYz/3AY0/uiOZSu4bKj7vbt/4Vj2+weMfjKA+5nykWScNl6AJvDHDZdNKQAuO157turYK
NtvAK2c+gvXtq/foFb3XIUqvKk+HGXGZiPP6MRSGk9G2426lpg3wDDegRYdmWo8voIvBQyfVT3fX
OqhWlfP7tHt3XHSKr7C10nGul/WfQX5w+BCrc6x+qzvOuW/FGC++7Lpr7hNKWWquwZnLMfk+e0aW
Z3Hmu+A8zHORkGMNUqP8lzv7FrKOTol2HG0yKPUuT6rlguZtIeSNyj/RSz4jR3R2QGtuXilkw9hb
nmmkMieLbkKKMDoGH6sMikTJEyQV+ldUKJve31I+ffIwBi+jbLoU8K/ITlxyJqwX/13YR+nvVsZg
tX6OxuuWr12tKzCVFTTwMAKyrO7ke/sHmmjXs5RphWXOJA7FmNFoWxxTXgU6VE0QPH7qqXx0bO1b
3no7yACn963cMsqgG4IchtWb7Y5KFO5unfsbnThLzK6eBYOiHyDGb9bXl6JNQnL8t7EYzoB7ApSM
/LEFjwM77Em00eb6u/3669YG9cGiFS9BTI2xMlh7PSAy1VBSUJruWR8uf3m2gXD+oJGgRqwvW5hY
tiQQzwc6/X3f8skcL5ixUmgDOfQ0WbdLbgV1o3+2KZaKlHnTDno+A1sNXyUNH+X71C0HbpBAVt9/
4RMO0emdQV2fJCf/iSo0wzx8l1Snfb4E3pYvtVEjClrUQOg0M9urmwhIU2JIcILLCdbvEOlPDWIB
DfVW55gaQJEbYHc341GhSwmKx1cb8dIzG8ogDu7LAXOhQupxYfP3vbGlWjvwrLd0YDx3oym/NraZ
t1OdHQScHk3DtIdPfNCyIACsrDrFdS+HogxWy3u3EeDdwzBzdfMAwhpo+CP/e+tLP46gZKECIJsr
tLgQtgoKpyCuKW++sZDcA5+UYkGi2+LJsJ/l18rZlgfAZn6G9NNcklxXvV5wj9bU5B1A0COtgsyY
89qDzRHb9VAxkCHXiY1/BptZywsD40P60T+H6L/1QAM6gXlrhMZEBAvxQtez0ST7rJrFauJBO8hx
yecUvUNAW9Ba3tz6vBppyEqccmkRQJF0Hyeebl7aJldpEptPSsOCB8hA3TK4Na6p9oWF8a7pOcTw
96At257QyzpYdSwEj1d7Yy8QsfoO4XVXsv5LbkLoefmLEZk2tlM2rE4KZk/aem+t7KLNeDwQIJ1d
G1BPWFrq+kjZ/kp63IccLeyjWwQYMrW4nHSKNJNSVxNwy8++DxmaB6fB5XOqosg0slSpYCUyZSIz
7AqurQs32e6IniJawExkJMGtBapKX5vJJlJ6xzA13VxdzJRDUOPrcVpdGJ1mgqXZKwJl5cmpi1pR
Pt53k1koam4azbHHWWR2cRXdwqSJp3opQcwJ1VwyQjy1X+ya2qbUxI9r7brCF1YLBK883eQKGZ8w
193NaCT1jnEfbQLTeNTDOO3onEUA3hltSLv1lxqE/rcC2wTIQSRsuQTufFrLUtwNzoPnhC/4iddx
WJTCcUZDv6VmAySeHRLXoBJe9AwZJ7HbTtxcVgcjt8uWoWD2oYum4ZZd5C83eR6GpBhtv6wxqeFw
ZCdd0PjitOJPNEY2/0eGpH84sKk2QHtDpd7bXJtca5aS9NC/cmvSvIbufQs0bDR9HsGC2fsZxQIJ
cL5QiPAgQGgQ/Qz2oH9UG8jK3Wmm7rTVf6pfTcrLQaohPWK4QFxnQ9DwIiHVy3bNQiKSlb4wLXFn
OHQqOUcBcw0U3eCSq4ejJvTk6ntxLrBBcZxvevtJ0CJqMSTucZtPdEITN8GydNJ4D788ocmNr/NG
9hblugtCK/sl113T5SLGZEucEx+MdUzQLmP82GelGkZjEfVpxrWPDIc20Kya30+IKJ8rGlCzQ6rs
NbX/x2YY0yFca68hcYu2XMshYzRGZ36LdNCey0XcTicH1zrSqudCo++yE0TtumqNA5UAdx6tQvxq
LYlEF/8BiJM9tm2PVYMFeyLmSleoUglvT9VHqn5423cgxH49CFyzieYabp/vz6kuCDFBI5shVSMR
gEQmhwEvL7pBte19jlVbZApqouzqZOIl6q6d+C2tDIMoF8elfy9wkOfloDmHZuNMN3Goz2N/u7B+
J6MNnJu240Mjt+3PbwOTqIfYyiGeL7CqlhYzzMBZWAeA8TgR9vzvc1ezy/kCe/e2F9600cBJgSKl
v95rZz+3qPdL240G4mpG3ps2VG5iLdDk7XlMzxOus/TvYeb7vPZoJTTUNF9BEbnu5K/lVOvRyvYo
gV1k/DDDxy3cvL2Y/JeLo9dAFadzwH1+tIyomUIjpOjNA4QdOhHnvt4zvqqa6m2e0YVUUAmoR0iu
uK3n4tcArA2oh/o3Li3vcfBQWn4s400zDCxA443LqmHqDIl3pnvbtaadJCu98vFR2/yX+KcplN99
o9DNNneWW7p5NV9ByOHuxw/EnLdEfztmTNxPm2TfXQxDS2q+x17KUJkmWar3y/emDSBD+MuewPvR
WnR5uYE+Lbr9xg/6ONwd9J2hPNB9AVSegvQ4v+ohfgRH/h0L28q8qVt1ZyBU9dXVcZwUCF21XtZ6
vkfXT6JhSWiGTSr9Qufs9dzItAoqMHLeVqK1YJXSuneW/WtnZcCGqSOG+/jMc7h8yygXn56lfKlO
hG4yUGcpex1cyV6D3jtyABeGuKHZFuUQVOHIn+Kn8B+yPOB4bo+GRwDweNDtAPcn1P/NKZf1mNSc
l2RjRPQdo6KCrlZaERo/HHCf04v+MOx6EEAlhodZwsDFMpbl1A7ScryMRIqg2xkZFN6Eald0wBE1
w9sLPm+hOZlRozUnZ2lbLqX+j6T7Wm4r24EA+kWsYg6vYs5JyX5hyZbMnDO/fhY4de/YFiUxnLP3
BtBodFenmDmc9ID24FNsD8RoicO4ONj9ST/tNRRxbyHdfo7GNV6z2oQgFq64dwCFxt/WkikUXlDH
zdH7zi+RRc8hwpbkHtF38aGnrbUSaZb4Q3qgi9uLMEJI0Aw5cAwv9FPXx+whHIJzrEVbHG87iW6i
W8RV7mT7qeGkMalZnTasZd9K+Zl6vmR2NR3rBfbSScJ+IGWMSSyeXPdYuf+dd55DBnfisuRvY/z8
EOZXIchw7lz5NJEPpGnNU2bV2BLB6q1RjMCt1XOMFqjgh8V+BpeyX5xH8K4d2pvGNoXqintyslcF
VP0aqURIKEwjNVJ56sXnJWWFQaJUC1+LREWNaUSlfH075yq7DI81wUbA+K0fQWbht8g4V+s4VtGc
TtRKyy5DVnf2Hifc6o9DhNHE5Huju/NHJE8PNoTRSM2dGg6yI8fGyoy37a2WeF+QZty0YuaI5uy2
csi15sBFvTXMNr3wv7nf9uHj8LL7l8f3nOht2RWlbEvHSCfnGVd1M/F25Mest0wWurNMzkkz6xTF
GNbA2r6xntxJMXQYd0h57SOF5QVcUT/WdBKWgEXtpzKN5K0lgcBS1wHnKkvI9+SrozKGbI6Ne9cj
Ch0ZWUvx8nrdjPCR8jLuZb2U8GRCpMCr5xH6yegvY0tTkMTkplDTcDGlka75ddo85aJiOF4buiTh
MZLoZTTAJdh+AzYhgAu/OzE35uetPOVjupc0imioIJLKeVcDzXo3z3/VjECt5FwzbZCjNhZHcOX2
bp6auHIVjwG9ohtxpeOm5BP1C6X6zaWmMojIQMV6sHtUDqbQoZfNVLa+KNYm3yFbj0EqwVtUd/t6
9twdSfuqxY6fvT3wlnhy+oM2czCItfEkZKRepausVNtKPdADoS1B5+mUdNs1isWgtXMKvXUVenan
mxbOP5bDFQQeIc6gjPPfup80TPPnsxyr6hcHXunlfG07K+8pZBApmjTCZ9y7v8VMTzdPOzLKSNVH
94LOm6CiIeXmVb5p3E9KNT8Z1VlpJI/cmLSRmHSjZ2idTRuiqYjr1eOglkfQPT17Nx+Tmst9sGfE
jN3dMZ7oGkR4DIQe5lqPZHeTqovy23N5837SZjrX7XyLc9PgSmkbYM/eB0rBRM9y9MWOOZKV441d
3G1vMntp5CxQbkDbaQMXbMXFlR3lj+JHzmO5TmsmCM74ACLCXddZ7BSapA4GN3RarUwUFxva4r8p
gZeGzH9jx4bbyU/mST8FM7n5LWleqn3PmRcBs/nZIAhkB9ncgG6KFqok4SeIaoKeBEM04l1VeLEc
FISoPSlUV8ezSgsBdSLHYRcZg7fFL6WXYyROkNXY9DlrXIX5cgQiwWSXwW6KejbVI2JXoT3BIjxN
2PoopYI48mDjELiOFPfY8yPFr/vvy/gKwVoD8fYQuExwRouRc6K22dW8RMiRes2zY/koFz44lrSE
OIEQotED3LM9rrCVmLSKAtijhoyI4zsyELGgAjTCluSYZXj3aBQtHmfnvRuYVJiPDPgu8lVviWwt
EH1C+XVWhY/Tt8feSdFOx6e2+dQzdHMq26/jqlGiVM7laNVEntr3tiMWZPy05tMadvFjHVP+sHLt
EUzqNzAmIA8KCGFQT5JD0pVdV2BLJgYAMCQVyFUfuV6WL5DfUTFXW2TLuW3/ihgUNGTo5cjEP2AK
frsJFq63UyCqi24iz4/CPTswAmodxDnojqFrMc0hvxE0R2I8RbtiEbI0LmZ+YMBNsOvOJnr3TDnV
/u3DB+IBeoWTJrKCqEkfu2qCgqATKcfmJCAH+jv0q2MzZQdEnog1spwgx95Dxj0aYe0RTX98QuAB
Z8QBXWxg6BwhHSpAwx7p1S0PP3blKzW9BreH0qOWf0++e/ySC8xthHy9XhI0Do3gy5zMON1hUegl
3LzlFxCUHeHdGi25vvSTviTfJcdVeveyXDglGvRrOGuENUaziG0kqwvkZDLALSMbQcHZPN21uhP+
CYFfm7YLtmMisgylxbIK7Cg5wxtFvNNXVG32Q1ocPkHuEzsWyTbzqtrCM96+Gboz4Bhy2eAPaLX6
a9q2CGa/6Gbsfinj2HVb2NvyWaVqElXchCdhtl5qk/cUk8B/eT4S6MJG0oxpf+TUWr9h0QZ1ppF0
CRblpe73g7Ua5cET0GzoRQLqBU3hb4Nc3J2iEwnnTTks0BeFpsSzDJU7+QyncsH46Ad5HnXmUY87
Vw+6qco63jXFLNwPkmlm9YyI2aPYc7abeb2HxvPLxvzEq9e7Oyvr83t5jddp1h6d1lWUKxA2+OUD
TEuOrwqw2T9mNGAwntBdbxUkaGx4SUVoDLuD7T2pcYvUiNSXISJaDXiOnuppzwS+Mavr54roE8/Z
di5oF+j5FFXW6qHVz8ThE19eXLJIgWyWohNQjjpR7eiWGV1DEDaYtK5ZULn7+JRobW7t6JWRaii9
GQ8ChZ8XTSCyLQdFYTifkENx+k03ycYrqber+p2ISGH2x4cJDNmoJ0STtL0RorzGdmN1bNBkWz7K
mWLTSMp8NCmN9Ubyxp8yP1xn7o8GrDWT7mAE3s5tHQwHktcCX3smcuwBRKs+j4SuX9eXP4cpCbw+
9NTgw7a6S/WOuddlqjmnspHsz/IjCi0atiDeINOZEfqaHPlTVw4yoQ83FcOFY8vMVKjD2jSTSRs3
GzcVQ/rUd6ddE+mNpac6d0R4RNkdJfs2vEbYoZBTtgJ/3As2z0pDx/CVnc/p28OCB/AsMa/xqjnv
akdI67ktqifJYKdrEVCwMw8cxavFe/3+IyB4guPvEi8+rTrCYwQRJeLrl/m2vtj1XQDDNOKEq7kp
1V2J07EBhIg1AlWYAQ4Fa5yjY9BKE/u6D7I51E/TzsNxr3j2Q0jdlCco0eyicPARglllGwdboW4/
g2qAheC7bPaXQ52YzPkwyK4w01rFL5CZEOP49EBy317k364c4IovjLKpJs3InVEXPvPhNQDfnC4H
k1P/uq09irWrOHAgaV7fnvqLbWNDHKRYO5daNwUubtO+eS/UFZNpzjmp2kXPMFde4ckx3cjVuVrK
0R7HNrzqumhLPvLTxuHe4UJ4Wr7ei9XTtlmY12IWLdPILYcHP2lIDEs13Zgkmol0o1RgTiC52GRr
JRP0+9qa7v+yMS02z4tO7tE45GrHY+NoXG5dKyyaG8Lz5/IiV3tMKNDXWWDn5tDi8uGf1ME+QIe5
VbP7yhJf8o718HJNd5Ls35TW+l+ZF/lZlD2yv0Br4OSLseRJ1l0INQIxRCLqme5MT6RxvoPkyxxw
8jQfyfoR6MfiQyqp7sjVSyWpHvjtyGvU7j2GFmMBapceHPh7ThsWcb6JWH1oi/PLaUOeDaPZ46hM
K/KdLVEHPMgWye70oZfBG+VFOxIXYxDhFimH5XUmSNQSi8Abj45YIQUxZuYcfrVp9ZF1bE5sdbdV
/dNpu/izH1rcUlV+8gsGuboUfDyWyhxYlU6bDsJD2zv74wgHGCdEBNHn1iwSvH3UdEcuCHfbKq2Q
W55ataPgBcbwfhrsCdlH69IozHC962W0bAzKzjGzgrGkY0ixhyzQ7lQWBC3G3WB9JwcFTAy3XBAN
NTWVTWgASpN4YQk9Ri3XJVHWnNKktUjojSYUEpF6yX6mbWmNfCXEJO/VQ4mhEBO0yC2ytmQ13dI/
N7B2qO1VdPOm7tuNicYaE7i22PaTaKbD0r2XHrKeG0yQwczWUjD9dirbWecfi/P2h0y8tg+UjlEP
zJD9YVXhUry3lg9i+Bh63nbApAeNmzas0Ib0y8yyZuGXStVf3JBPbV7v74+mrq8YnGfk0+QdTluv
e0mZSIjJduVU8sLzTY1uiwOYKD3ST23z9py/7VipxbHGWfSpKqnx5M14HR3Qsb+emXamJKjDSPxx
UK2fxF1VcAnn6Yu5m3zoUrXGVCeGfNsyBzWFb6KsXvEyo2BMjLhZmQ3KR5iUVl0hYRa7+WSU1XzG
UCdQ0ihJpkc2QfgJMEmJ6Z3Pi52QUDunYwhLoqEwdch6tlIuXL5YB6Eb2w3EVpSsTi0PTUlLG7Q2
ZNU+/EmeKrZHmPjA08Fsrg7FCsegKi+YkhMHGn5p4tguFqrsu4pfJozW6b6GNAyXiD9jtZ6usxZI
tE40nk+HlljLjTMzqaVxShX+qKiAnIdLYhfb3+xQnSFaD3J8tXEWjMvoyU3hJKAM4Gp2qizxVjMh
OLQ4lXVtCMVn2g7iyb0u0ud/7DYMzW5sG7VE77yoO/7IsIjmy+FsTJhWxchvGzLSOp0NpUdtum1Z
QVpovvscFcQfBvKW9vV993YJLJoN4S2mOi6FljrScMaxbi/uSHZaiOJOTJuaFEv+2EqqD1tSTLQv
ZG/SLQq70t6YWDxHXwg9wuD0TchjFtKbeP4sKYykERGup/wTZ/f25Vttce8Wp+NDn8Heme3trAFk
7z9M0URXaN+l59E15Pd/DJV4GEYZhrIR13fjgcLe7UWh7fCDyBLhBGPmol7TnmiYM+rd0mj7Skya
BJ15h3pHVte8c+/fE3Vad4k6Pk5Anl0ojrgLN5KwX6pxY7I1C0i+rpJfRnNIVku2U4PL8BPP0WN7
4UMnGtDZ++V1mRtY0LlcCw1bYyXpCHd/+TyDElCHNbqyITZ1owxrUGBKu1LxLvOlybCy9PvuD6GV
cA+7NKVxRssK/cnQOeuUFTo5CVpTiiw5QEzBkkQShzZt5JbcqY7DWhij+ktsT6+OaArLQULpBh0V
G+nYw7RnN8zXksCQA2p4fM9lm1i4YW1I7iHH5rQ02qk25HP5Rd1mnY1tIKtyrLPwpj8YTUy39oZz
9ba7d453J7d0/vbn8QeM0iZsuDpUn4sNw2QgzSx+PRY1o/M5K6CqgaGfHeKpbqPnmA+ZfD4Vw5aa
KM7kA6lrQzbhfnv4hTrVYJ3blo7bU0ZxnE69SP6Eoer9UFu/F8a4SE+yU75baqAXbTr7cD5k5oys
al/SletsMwDA6rLQno90oLe9yf7dPGHx1Fm8Ls4txVNYXyl/THxv6jFEjFVfvWLWF++IDcv9oPj+
x+rU/4FMoqWG0LJAd1+3spffYhALPTX0NtWU33QtjXTpAB9xUp5ioagOrNpFH24HtrF1PIWUrUSc
jj/GTktJgZqf9ukImMI10aOiDSPCPJ2Bsh8375JP19QL+qcaTOFxGkJRvy7m9O/Vq0HdNUnu9Yjy
cIgYml5hsGb8edXkplK/GfQw6PucxM6WEZxNuKMNC4mJ/mwAEJhq6KvFec2EsmB7rglRwWgiiEsA
cBeSUoa9m3tZlldd8Rc9DgnomQdGOJ60TI3HeP4jSG34zINs/oVRwXUUA95mob6Ja+BBof6ahfr/
BUIrnYoX9gPt0V+E80yf+CDHGmtxnW6nmEIr1PIMjCBm0+h9TZOHl1Y3iVyd143b94StW7C0fWwD
+SYaQ8RGPrEbR0vZ+Bo0kBmweoSWz9CV89DfR9LQyXW0M/PjmEJ8MhWf5Sa4Ha1H1tftuzCrZx2T
2M8pw99Bqo7/ShDscDqY1AEV3yYribhDKEEnPb81+cd4jap+EYWMjcEvb51ct5Fu9Vmh5qNRa1M2
/mbkvO6k8JhUdiXsdA7jCYmT3/y3y1VjBP4eF8HG/bf4zgR1SuWH5Rd1qNARsguX76QBNR9Gfn3u
OvHWj/pRc3+N/W4+0y3Z0/0OpXm6hiD8p7En3lN8J3TO4n+qO5hOkfFAiK07mEPfa129DMy/rxtI
ERMc9u9M6IvF7SKKaWEZcyCwmX3HWH2dlQ+ur+HITfn+RiyrlrNcTIqpNO5vxLl+1Aj3txDGt1yu
Bvj0v9UorTWlTbNrhAmu2FOujhWTpWKpgwrOou1Jefkp37cKz42gtNM8m9Zd3EflbMxe5WhWvO4v
dO9QZqs/aq4W5AaUM8OBA3rwA43x2lvtVHrZ/5uh4sfAlpmu0t/JsPvkn+Ogz4w7eY7VizFbqAgu
4LeiDoR0BngRAiBUT5WgqVhctvEhvhcECWeDQ0xfkwXlNfVci8hiYkQ3YcijPautScR3A8b9E0I1
DnlwerRgQnmWy4qWq3IiA+VxuMYwMsmTvEa8DP4CMehslKAvmuTL+o+6WhShFDOa7p2zp49o8cFE
8xp+4qdm7RJN5Ri+pFFu4qPsKrLuzJ+zuT0xsqy0jNkNWl35X+K5uo8NBiXme0fqQylQqj+YjeUe
BmV68PdCnGaOctSZaF9qhK0mZfhUopeLquH2x0TsDWL6+IDfUzKCyPD0+y3ET39biwsVWVR+4PVZ
A1BEE6clKRGhws8cCHBKDfD/tj0lPn7gHI+eQAo+UR6MNudJV7HUJdx8AOycniNwBu1py7TDL8B5
JuU/1ULr7vIqLND4/z73WCA6bneEf9yl+xfUkPpOrnPoIwbE5APaVKhh7NnJnPAWg7CJWxjnlK52
BlFjWqht72+MXB7lfp5Jm7H7dLI5Mbv3qKYIuozMApr0IPwAClTtn7/Yo9+wPIGblP8AK8EXXTIa
wUYiSfBDFe1sZqU0cdulnpm9UdUnHhh4SKG6PPWfjZAiEso0MglKYKOsqG8oLP9rJ/2Wg+HC42Mg
JfUInmH5GfrMBF0APLaomZ73xewUomiueLAhGhFGhKitfrIjOy7qFjjccwEBlCoY8I2HJJs0/l0o
F96dAHOa5OfyZsYRx+j4kl02Lh30YxNOmGdiK95woq9osjkMBwILPrHZaCj2gnpcwj4WojId9wyE
uu6dZgEilP4eOhiDfD5eCXWye2ewtn33TNKWbW+Xr25O/H38jovJlPVk6ZuvqgNcvUCi0Fi8Gp6Z
ppzhYTB8M9zuzFv3Cn/xxvY9Iu1J00V02gtIxOCYVSc/vA9zYxy94fkeMzL5YQoPzws/PrV2xsWd
+Uss7fxweceoS+lw9FlcZ2vxO/jI6eGdyMfniYlMcOcR5IMlXWRZgDR5+px0lWmrzoHhFx4g5Rdk
BNhR2eWyRoGkM1IVqKi+Vg6LSE2YGeSRUGxAqJPhIUezl9QN3JCSClxaPJzLEKBtZEOQ6jrOHPUl
9drO/eFEcQhiz50mLI2DUqWzIzd/dqLOz0QepBQMMAUXeIc86LV2NdcqlbBUFGuAWMwxu5SgXqDz
NrZYPrx9MK+WZ0nxE1vaUnnGQaZyeseg8KWPQeh0g+YjaQ6MO661B/jHrAZuxOKV/Aqy6qyyeT2+
s9JDfL9zYtE4Zo4oU7uIl7A+JvEW2wy7z3aC+Af91cA45T68lWlHGIaE/pJISsypkodeotPDu7rf
69tlHY66UaPIc/iCiAu3xmovxCfS1du36EVEE72HNASWnZMRzFya9i/BNXg21IqIJ2pEh+PLLcbG
UAjmHRQG3WAyxd5jKXTw1YGOzA9tp2vz3BUE73F2GYCLtL7l973VKKC4Mrj4AbntcbWCk1TaNMEr
ejCTMBWHFzmBM21Hb+jdhxqqB3EG/GVXhmqGYtDZJH1wq1uctyARTRd7gh7P7nup2ueQnjYwe9yE
rI2t53iyQG5v8zxNpWgtDAhseHSbbBYmLfoT0tIA5adGrcjoUn0mtpauOA2fVKWVC28frf4eMzXS
obHnd/j45JCZqJ0xixk3F/LNQopTI14vGWUG7MDThCk0K4GOVPXCa3ZdsY1Xr/BBy1ZbBO6dRHLY
1NfvGWRWhGKE2XWbq+jNNLf4hdaTqj4wbTflNc7+Q5aHabzqTI1QUlnGHX4EYCojzwMYXvzqaLKp
JDIGq5I99P889KZQvaBKOgelEPLdXs4AQuJVGm03XOuGPtppgyIZ8dS8S6kTIyidgp6EY/a19Oqn
7hcDQKlBfpShifaKvGuGapT5zvYy/VTf8aMMckV3r1pKcbpZtq5l50lMP8/Lh6YtKOTIduXcCK+k
M9Pm4/QeqC1o8GE4YjLohatm1b1Bk1SFLqMRdiUt1whWn0a+QoYdaUWrOR+W0bIffPYnoBpj9haf
Tp5AizL1pEPOxpr3ZAsEiN+F9mWQ7CpsrCEryIJXG/kSb11DXzC1HpGGnmvM80s78NL9A9Bs7a6x
f4LOiWsogJjYDzI9nfgS6U3qCwLE/bcn0AMo/VnG7rrWlVEbXKB5w4IpVZ0whIWt9zf8exF4OcKx
fxDwcCgkq5HMDhNi0JwmRZ4m+b/JcFuoWEKlRC3T3yFvoP84FYZGFyDkPggSOu0RFUVH5EW3n7xn
v2LQPGsxILecqvp3qdo6XddtCh2wexk8SAy+VL/TxChU0v/A8tuIFIlP/PPn2GaxbhR/muY5NtkN
8v8IK6TL2bfsO2ROkWN4I+S5L5XlerzSdRxlU4CKF8rgjeMOo9nl8ZmDIOg8Ie0oeD/bnxterO/X
9/O7YmiNGB61YgQe5HL04EGObaj4RnoSZCYgKz130QaTr87LzrtrsUIdTIWjZxgxKnLqyCPM70To
/RYtTIZ4yxq8DYfBzrXgoPALEzvPa+LrYElxDbAwsO7oD+ZbaAGhLQq8wDyQj3UK5Bk+doF+IWhs
SFxIDAfZpvMM+QAB0QRljB+sG7rNjjf3XsrdVYuWPiXut46qjiQMusIJeaIGiT9HxlsRam7qJDxf
62M+9IdfAgCIGGvF1yEAFww11gmM+OikEHWXeizbi7/TBQrjswesSWOpzkuRSwXn3GGEGdsCDJZG
UObdpvn/+8woYh2vkRobzYa9ZStgRhkxxkeBmZrkabMy4vBykHtf4Ck+GTUYLOZ5Te0MdrxhxfoO
eMoZHU1H21EnfPuW2EEQqZ49it5/tMgotyD5l3m1qwQD0fifW5NqZxppc41Y7zKUZ2/UXRXrdJAd
1jJQN5tGnVbvHFaxrkQnuRAHcEbqSizFrdcYvCqjdsHDlt+z8MEXOJWvoobDQcM/HfCTnHwxlt4V
C505FVQC5NxSIPlEDvqeYVWzFE/XGu0ip02exj0JD7Brqiltg3qAKUoKIiHYrbqCL4iCNtzVHYKQ
Ll9HdIVcwNilesWvbWtybRpRyUYf0Mnh2NGm7ad/2CeKb0/6/TmAeTJe3yKyawJMifah9Pr0mrqU
fQ9r9VuziZQs1irlFUx7x0UKVbVUW55qqiC8DjdsMjAaE1ihJtbqAAeGGn6kg7+jZfm8Lz6aW2UJ
SUe9lcYVj3aBTKJvvKYy9ZKYVVLrcnAK7C7wBPqbogsso/Hu/x17EjzlK7Z41dxZdJJ+svQ2g7Db
RYFwac7+ymUn7841D4IZVoZ7oEmZtqKzn/hIf+Xf4bGCr9wSB0JQRWOYfT8zR08sapYYjO/LRcQm
f3IpLL2YcctJDHed3LQKlt905qdOiicdFwK8BefQsXJONqT8K8eVX4K2xfCOCY3m/31WlzP7psPe
Rikwl4cPETRpuOhu7B44j2Xma4CCrfh6CkPXptPCW3EBjvoSj+oyXZ+nui7K9FZxzDm5/BkSe/ol
hNC/pm070QfeRGDXun90zpmWBaIgTX55dYKmuArAibzgns9XVp3s8HZ+EYrPyfK1UL7ZDvtKclV5
P+N0Girm+broXJNqn5dt46ZObUfBEJWXBqB64pZtQG1ZPrRnexrZHpySwgrSMg5ZK7JDs3C3I88D
e4WNm8n3QsXbtqPykbNLI3R3b5/pR8OFIogRo3aF/j3KDLpVHLpm9UtHDjzR3wGB0WZsPrRxtHxh
YgraRMViSn2oVWm0DaMJsSDNTRJcCD12BTGMizF4Hi12NBuvxhneoatX9czp1Z13z13sKBivESDu
eXBnFIvKDB5duLKwqjih1z0lv3G+W7yVlHEhl9Kok3GmY29H5swvLken+5jLF3zNkcl63ljTCMWc
MehKx1aHsTZpUdhqi/Db31r0Torsj2GTz9CftT4Y6f04F+7cb3/wD/ipZs3ZNa7vV2n2t6eN9fWQ
/+mQetsdIA+Al+H4lyLUAtiFjpvrqjaaXVjdV6yL58bg+zh58UV4a57G5zfwYuStw/NvtuLFeB/+
5SIG18X+dvdMpZ171qLaHJ3iFgUfImgbx2MxWPyajuK+BFM9ZL7A6nGeiC8+gBpCXwAQqQKZhmYJ
cte2MmHMArHWokz/uvzB9qdNqWcRkwMYYIZZkr9Ok/J809l9bBwXGNDX5voNV0OucZ6He0CUq6XP
COxJvJVSX+U1G9SE3EuHOOie1pMDmIumXYhG676+W+EOBt2yY3Xzung9L5vZXG35JQXRXsxPu9Lb
lZL1fRKouNmsIsqnlfDtmkvs9LinSeldBWEf8JDo4yA9aTGpT2YB5p4XdmShklzXGWoWmxtAa/++
MvCbHcKHRYwwARlLIiFoxl9f5NPp4d5QZrxQ+1bq5lemxZAE6MQlh0fOwYgUnOPQRUeyKp+ziLjk
s5DTGTjyZkcEgkB7hQMWISYEnK2XD7dg1Sd2z606iKJGXySc6Rpxw2wjmVZAhWVAlPRMMW8Vid1M
Bh75h2di870Jv8EjFhk5w9nL6dsfE60vbf1a+mdBqdvi0MYgSBr12VN/lOhvmEM8x2tQWSwl+khd
PcBU213FULyyFFdqONtcw6vAn6wcb1UZQsOVndxCV3TZ81EtIZXKYuDSu0jhx7C7ta9agT3nti1o
ycWnh6YZhW5YwL5U8x57TIQv35uxskwSzGj8kTU8I90ON4wMapjdOB3hOPE8CYUNgxmyeFeUgJKz
3JcgvqlZwbnouH+D7V672yGHn7b1L/IRjXoOWWgKy2MKDYKfRPL/5H9y9hCk840f6TTyAzqsp/HJ
0e7chzWY8COnm/uMIvkiMNceBA5j0BHKAaF/Cg0msJBHqpxjb/++eFbQPqujw/5Nfll9i4EdvPkV
1zyQaPbnMZemCD7Na9F826MJsP1o5dV1lBHK9MzS18YmXZ3jeRgC2ONkS+2zV7Wt7iG956dOnWbs
tokxhVPFI634DlQ0srFugu4Wf7YF8rzNghKqVJEypjABjJCHD5KxXF18JyH9Qgsek663GmDeadRj
qwNnDDhbmmRS4BxR2Udgu2fqAoSPRWae101HfmkLXTpEIX22Z/d7MTij8bUvTXfrCQZcAJAmaI4N
d45K1roCa5BjgXK/1re3hYNUTJRWx4C7RMsesscOq1pxKJDov0iqoTwBOzwT7HnP3reSAEtaXT3f
1ebykBP90QxByMjC02ueSnI4qlelii6/bOceEjEoJWxrGQAamFuEPn6mbd1qNPKmlgKjnbTd3tlU
8nTvWjyJXSXOirY4fQVdNCHd8xhtdp30Gzr5Uy0hmRg8N13oJNPjlCHEqKwocQcmThT712sljiEN
N6P+o+O7jaGgNsM96arJj63Uqb6TjA43r9sd7ozLGaaVriLSZNqhwoOox6UjA1vR0JEV4SE0wiV1
Nv1za2IlmAxxHC17ThWdrudcLGLipnPA/HyyOtejnOJU3bYdSkSS3UMf6K694fVk/Ltx5uPemyi9
VGk0I5QYqGTorr/1hs1gTp0It47Arlg2S7p4PT6q6011/VVcNtxZCYx7XzpUss/kCDTI5tdYq0nj
MKs6G+49Vrehf1Pqn/2GBlufTEAMs/dvVyOw91aqXyKoma3mxpOfO5oeFWbuq2wN+3iphtalvmT3
xvlCBdvEiVdoQ0Gf5BKX1IuvXh355PTe/z9LDemH9LauZvrR3LhB/9M9zi1BPSCV1atfs5w4VUFo
c2KNSm/VQJm7d2fXlz8xxow8DCcMBGflSi8eugCPTkn4FZNfHWC3jiTDWuhbT6eXgpZvd01EPiPK
xgPrNykASui164sn+Vu8U0ulcB5VCWMDmmf2W2C7+EFTp5Aj4XA+zC4xSgxp0YCVgo8xM2mfrGuX
TsImRYKe1OUbKI0hO/BEIj1I7xrlLUedJ4XV3SiJSmMktWuL7kc0QeMzWHQ2if5lbzpairIZcX5F
hjNEEGgIZsqH/F847eNekwkXOHdv2q482gr8VHbMUU7E7X8StiDn9pSgzVFwOLZofcw62VU9dSNQ
8pI1Jyu/7yTU1qc3sFCpkee9ualtFHpmrG+DA5I04dPuXLHb0bYucmnijoaWbNg8nXux6wsVb1qE
LfUp4V3+XhnxrF4un4W/53eOX3s9WyJrFMX7Tl4wToLIb8Wjt0qybK/oUMnv+AGRAqCZChzLgg6i
oNsYyLaiSOwVKufW9g6fKo13nzBjMDWm6MB9XyUD5ZbV2eluu1LDK0bP4XlOKSEGt7Ph+1PUKFIG
qUBp2xfksA/93nM0nfCF1GPShfKZ7/ltij4iYHho+VukV9MVsSgotN466WddIsm7VUghm/3rOAhJ
MK9rECm5GdgCndmxCSNmBBb5H5ZVoh87fXTpbIy7DSXYW/mr1OH6LlSdGldKUxbqSMhZQ3dRfU9p
4kNV3LugI8WzbpzN+dqxGEWvdm689HFKYzZV0Y5tX7y8MoXBivLhe+6Ji5UTX7a2mtRR93+ZJnP2
yoBLIgujfQ8oWbjXIH0ysiloMv9o2PmOu3+JthvNGQMLb0Sgg4zNIdEgWrQZHS7N+3PenkDP9mMp
xzkRecn3slnNjpfippnetU7dnVLfdvTI6q04KoYgDHEQ+kGGZAZ0ZBIDcj6b4bp/MOEwTrcPb1mT
kOVFNz1KocyN/EhAiIMzOlu6YcD/jg47yt3qOWyk3RtBnn4RitLbz2teI5utZ4WMLUu0Y/uUeLkg
PVEGyP3K9/Lbyqx7RIpg9U7hsq98CyXRFyokS0Mb5U2+twz6b+WGjtXYSp9gaUp9VipvPsSh67ul
QjXxOmXR5aOUBsePZbY531dnw1P39DNB3fvYqA/+ECcyqm9mcTxjuYlxW76yOjFO0D2fq2sbrFX6
SW4o6FayT62m3zd53bWaOKP2lLPto0Omve4f+RfgiiVrZ1ab6XJ6V1n3zdxpgA+n1EH2zWW+urPk
d+WTX8cC2za8MHRbGARAjo99Kk+zWyPbPnH7rTRWrV2LrtOpVPW4z5iBbyaGVzSkgu83EjMTcPXZ
cD2ejw8+brq265YGWWRVOvCn31maVu5VYbCZNbIqu7dd4n0+XgwL8SN50w0Az/qNOL6L5y2+bfuL
aXkCrh+VuNamyjed2uZCZ6VzkTkuXtLYobhOP/lGVnLb3e+r1z9rfKD+bHilAjk4zmsJ4zofZF8u
EP921jRUtzT5R37pbu1gsr5tLzVaM1MFrmnskIQ6vG1kVaN7+u38cQZDA3rfHsZ+PhYLuXTcAb+a
zSLFeQe1bLq6GO5uLwqijss03zXOomyhm7h6fG7PF3pr/OtAo5rnTNWlS6bLl64LdummpaLweHPP
stB7PUF+b1e7dG+J94NG/qK2WlWTifJjWZkijineXO0ff1sdG+HCjI3e73g3LR8oTMGe9NnHp17a
cflvzymQUpyc6HX6TUeqOf1O8gVTEbt28B6dZSX+9+JQLqh8/qUvWH4vJ5WxWZy/3uP5O+Wk1xgy
fnEwI26S7IXT7EElb+sTwZm9pG7l/B8aXRncQMwAM4gkezfNAqGFW3mXriXhz9vm6V63TfYUuNK1
B0DcGtO+WbLOKbsEuVt5s6om8IUgV/dWEvIwa52NMpKiSDSSqepk2U2fBsU9/KR5ySiO+5pN+RL3
NSy8eh6Ycdf7FZ6c5und++T4Z7V/zS4/UplOLtHKT8Zkya/Jxp1gYJFdCS1hWDP8Z3PBxw5BXiQX
dcP/PQ75wOyXvIri+pfo4Tei4rzX9MLCbM2va9gdvwSDJ3F0G3xxwzVYCikKqqS13x/Eml4ImAiy
QA7iqpIvwt1iaFpPckgbhC34/h1NIfMZ+S1Cl0AC9vq3cWvIA3vO3uVAQbN6/7cw2EpVC4aPba50
HNKGmb7fRzoseYjgYKHrGUNLlZA7UV4+CM5N9RKr6eGtPzFn6SkrZKbmLzsK1bVbn4Y8sb11Ffer
Pf2Tq6TJmH5tq4I3HLsy/chV8NcbWezWarpLwWtXIZZGz9bdH6yw9Svq6WBK+FzEZ0R+srXe9KRL
hLC+OeAXhd9mkUPJ6TXL/k8srq5HMnuyDR+6taGdnOqkw7c1PCIX3xpVPgjFwM039Ev+1iKhqMWu
3E8DsIKzpFBGicGEqUyVDqQRUZo88c4MLaLPYlZff+F7ZGrzxryRx8151GavezduoFVFASh0bLd6
wCGdeCY75ZpigYQGodcIk4mQItSiuFbh04UKJSxSTG4deMFdhxkuXvN1VgbYUST5K6nPLLeI0pje
PtUmFDESg3tQlGQ2xBp1uVyP9Re2eYeUlEw1+694ACTnPrO6aQ/UHu1d9lLoPaaJ2gAUWvKj5JdG
iBDfE1lpPn9lkMwF5CNjUG8VslgjpcPk0msV+Wtk69v3cMn0/idD/zCMQtcSIYa5RDH6I8nypzfn
2zMqu7Lmb3yHe6RGwata/FLLLGL4F102hSw6WNY1n8yfUswk42qylz4kLqxxPNTG/KDYJBNLy/Xu
AI5BvjCOwGYaXFWHHedWNV9Bvg0V77meFaz7i3Wjj+NM+JKizi71zet8ZG8xUtVKzL9QfgqbCc4g
/2bfwT5b+4/4JR1PziqbAR4W3QL2Da1FjUwJNeDzz7FOOSRIS2n9MnyZX4+KtjkWAbpo8ms9On5p
MCFX4WDgr0FCPCGYmXSn2uo3YB4eDhnWfjplqteuThfqE5Gr7i1DsuaMlUR+VFvLSLL/Wq7CjNZu
MDZmpJ9uQwBj5emf4vyvKMP3bypvE111Ctlx7CFNh4OReUxkU+Ivvwr+5QAkBiCl7Sa+dKnRd/hn
hWRIpoGVVU78wbtWChQahzH3B7CG8Ik60kqv6lMJtbXhhyY+bPorl5Nh4b1NXk5saVYktV1PG9tH
pBqmwKW0rZcDxQ6B6k2MrAEH8crmmbqbsKIE7S96Oyvy4psBQWeXfB3p5mAdveKQgE5FQX6nXHpH
eZqPcOwMvcFZgCqQjc8AcxpSvObiVxAB4duf+Zb1mX2ibdjsDzvApBz8U8Vv05L44ZkTsui3Coqc
g9hzH15R5wC8FZCnzey4QlBKs46xIMxuWsro8XYhmSi6qV9x3Kzkrdy9yRJOaC8xmqldalL2uSXP
wAMTbM4RId63CSLktLTuovXV3Hzj6f1vr7v6plJUSb8vfiUj/yV5WJbyxhK9f4X0daqz+V6q5D1o
Hg6DUjI9epb4k3/WbP4f5DX/r0BDT0BwDxZPIhm/oarTolh3HipJnFG1TTP1mTqXaeqpV0Aqf+df
di0Asrsxld06S5WrB9rdB4rhPnIt7+Ccvd5cJD+/Xzb88PzdgZ1xlM9mDtTMp67rvmx3XF5myMI/
mN5nTq4XHOZnT/n3/ffiO+dHj41lj6Gn9ufgyqUURKXqNzX24IoXPhbuhxJXcl8LqHeKkYIMJ/gd
a8tR6ewV3At4muIYg8XZEUTSdJlrUz3xtLd54HxEkh93FGdKFvDpfHOYmeijRZ6tL9+z9R0KSy+3
fHPGO/vx63RFgTJ/VVXx8oH7uypxUhop7oqVmWLdQ+GbU6wLkRqwEVHydQcuCqiXUtIe6LGGwXEB
SuCwgDJS4v1BYzHWPUsQo305uT5/woH3aPZScK9owKWMx8mgwm4MI5Gx6gfIQGF+6FsmO3p3FD0a
ukwcl0MLkjihenP/fsmAbSZDMsAG/UbAAZHAh3agJvpEywx0PK+ZkrnUD8pEkY9HYrzqgAaRi1ad
lFh8p7kLAGyprDPIQ5nxalp16xPt3eeTn022jXL1P8QqGmvvCiZX8fgv2Sr1IRFeD2A6+XJFMLGL
YWmkQ5Uj5JBeV+0DJ3uW0G9pfPwHjgZo91OhnniDpSw62e6jX9T8J3IxgkTFpWqhCC9bj7ZmqDOw
5Mi7d00GumpAH1pXEAf8dS5NHHwp9gG09AGBfE/yHRWjmHlx2DApmNxfnBR64w6e4DylgIWYmUxm
NYACDo0ryhmWuQzCnIlkmeW4yPDalWRwL3WUA7XwVVYNnT5NdaDfForsfRo73J1xpjSRtNHmdU2g
1ZuVA8mJrgwAbTYA7UUjCS9p4IJ0S0XyryBBON92Q1cq3tsdfeU/lu5rqbEkCQPwEylC3twi74UA
YW4U0IC893r6/ZLZ2NmeHqx0Tp2qzN8lvwUTsDjCcwQMogR8Z+Abu9FqBEkwuorr5nYr6z6bmLDs
Y+Sv4c2rs9HcrJbqWJ3dH//cB9fBqn3/TtRS3wnBtr+cII+Xx/EPeYp66FsFtmlQn6TrgvkrGVW4
qGB1WqVYLVTyvZCg+DBxwODAPPct5lFiaa5yK0SCcKmTHQpRJN635VUXvxuYl3jgZH38sq+l+vvM
w2RbvdL9nRqZgaTVzcu4t93UVq8bXbSY007hOT20vnQ0LfmcRDInHABDtqxSAcq4yl76VDu0873d
6/QlZ9xiO+3XT7vxpYlOdNcFibX53vWitBOG2yvKWuwdWkUju3rjSB2OILzNa5Jwfe8zwn1mFckT
lWl99nUdbMz6LC++6EzlMfzDLS4XtVzlsO/kPHnl83vBX8w7OJWJ7vaV5ZvicfyTegpBHa+8R7tM
f1CThMz7VUs00iYYXCVerz5n9B9kvCAFaE7k4BXUVfOmjdKXeDTP/1ymrQ30WkvXswKyj5P63wOT
/rUok7+82SK17TOOlMXnZFXZ/pt8jb0QgiCpv+wtpwpZkW6yEv+b0L++HEgsJw9FeGJlUhMj/DIe
TmrFYcHnZ19pfYi04LEEaAv7vSihevqiyGrvhAPGTS1QG4kkNjrdl+gyi8ONAb4VLW6lWL6mxPnC
uk6vJEhkE10LJtnLGkVf3vEY6f037fGw2Fu++IFf8AwXrj8Zzge1Y2dnel+x7NBmjQsp+a4eSldX
xmYRxWdO3s2Qle5eVTobFGQvL5DgaDWzNamQ28cFMCNbmyXrUl2jvqLxoRAHRJqVsGsg/1ctg7Y3
ZBxF5H5+VDQ+5yvV9pHLMItI+l7cGsoQ/01jitQhQbp105NAhhNfGYSMausVr5jK18mNd1rVZfX0
sWjvZ9UL3JbJZT+441YxA4NMe/aImZjXMl+mkhFJzCZNZAdCd/dy2IRfWgLnoupH4qGC8WUJwTt/
BafLU9Nc/CARswJj4CLEHj4EBq0ccr1i7jVr2ycjevibI5VM14TJPBU8WozVKTGOyEVJaAMK612u
fD/V0tyg7+dbRcjSPgSQt3ldZStgLTFKGT66q5xv1ZW19HYrPSyezSukblpVsiJSZjJUqrPnGSFn
JwXHBynrCKf1Zbq+p8AYzM5/yTDGUvYnz4dOKSffzMwEkm7TgGFEAgGIe3A2L0ZbJSitJ9xaRbFc
EgO661ktN26bgiJzBXdz+74zcLe3jaukMdgudQ8tTldChbegGm+HH4xaDLa8rdEWLNqJLzbKqA/B
oIW2zmX9TCrYWx4xgJseVhdczfpTqi+2bR2vSVK3v2ledvSOYw7SGAwirqT4aRxWpqT9gJquUs2o
PGJ2Ft3WT+46yP/sbJymG+xa2EdDhDaPBggdfjLS0YvVOTTk3DvmmlsN5SPxyH3dtS4uf0axDD46
/UO5mecTg5xcGwi40Ew2J6ZvxpBCxh+K9YURWx0KLUI5gPHZMGp8v9GxroOMhV4y87DdVJj8JnQL
ipRC8+pSow7a6y9le+nL8iPhNrzuUCnSLKbr6lr6QyGwE5IaxuPyfnDoJei7pvVpdJ4eqaxnrdC+
FxuzU2dWwP9AqvG0zD8AAedOJiJHq6Zqjn/N29qsWygfuhu/wg+R2uznpURXtIunjt99P8rzqhKr
ZE4t1Mz8m/r39ulMzg31g4fJW+nNz7z9XgyX1A1RcZog31iY0Dmu73bta+IlaeZg8Ljl2fzNj8p+
5lbSRRvkcsqY28uGhE2uBHYgp8vIWRomkmbFzUSQkMFe2oiuNmXT3V26SQpXyaCuL9rQ/tc2tjQE
PSEgb2fTtci4JRnOD+TQhaM4OFfaW8QXczhbltkUEMA+on9ZJMGS29Aj3Z2cm2zDRrKuOYp3MfWk
OjeB4tDeRorBNNedxlrfb1qzl0wvuTbs/M7PwOxZ3D7kyNsR1yyVDzMvaCsiRxoUjybPZn5O85Uv
MC7VEqD1Fz1nDEoRDUEIRvhG8rG48U0SN4fcqK6VffQMC/wpzkWTPE5CE1baNDgDX65qxK8d5krW
NU6NtaGL0v0Q+4vbmp8ak1t59zGvpHat8Qjf6cZy+O+/9+qGHuWcSazGfp12IbDGt7Ja6iZj8BS/
vxi/XJl5bW5WXqlBkIQocklDeHlvak2vnfHq6XCsnQelL7YiAPCxfRBykW1QN5uRkno1EEkoIUdY
KlV2K3IpUQ6x27o7c52oMVZfWm2xfY9/mUDOVdA40Ea6xeu0QlfBLSCKkgqZDtsO2JtDpnkxD2EQ
o4nZtLLIp200zwZUYTwzhZZCb7GtZz8n2ycz8kxSBQxMapqzIDbMoR36a65TSvQjaOJ5MeT1OvTI
QpLEFwaw/eqsDJzVcaZ/ZfCac8DIvmQYEEXcpGUWdAs0w8KRSuoaEZLnU315tSTE0NvzYzhh9oUM
dJZs3U353oU+seiqGIDI575tpDlqXnBd6ReDM4WQ9TSLRPQ4kOJSvHJZvxu+MdiOwZ/XUp20Mvfm
g2uT3lYhPd0X66hjipBEC9vjyZXtblRMdXWHlRijEQndCGvy7sf5fZTiqBCH9wARKY40f/dMxTkm
uDcXOu7biwQCpuu/2SBkNjR0N7ai296/0fktxXhuWXPuavfGesHdpp3M1bxvha+qdHqv7dY+nH5c
dhgffh3lEWrRThX6tADzU1WSh0gPAE508VU19njRWA0Bj9NTlf4YNRNyK0WKc1nmSpES1KvZTWqC
QhWW32nmn2CibXdEnYSXldNwlny+fMwyNSyiZ9kjfDaVZau2R3uf8YucM6j9npQXxKEZ6URxRa14
6U0LiNHR3oKUDo0QVyjYIVaZTBkPqKnrY3VQ8fEZlJeixCiVAfsa6cb+Gx/qZu6TlPXm1AGBSEGv
32Sip335SGqQaVM82XvIFou0GObFH2QyNHLF6cOpd3H9yGFThvKdA5g9qI+C20dlLkbu3mmkFqJz
286qHzZtqRWroV9M1oIPn8h+i05t/Uwij/jbFhv5Qy2F7JSav2iGMwMuYlVKFJq1/zykW+n/jRSk
vrwokXYvbhWOjc0QoU+hy7Xm7pCtJatjF6ClKrqZsB0k77Se/00nnjwayO9VxTowojF3HxB7TKZd
3ZzO3ywwf7nLx1LSq3TjcmVHojQyPJoT6Sh9+pb5vkrMXaOETHX2WzBl47yvZjqcUPj2+T/W2Ani
x6jfd4FFhfLtg+otlJnytvffGqbly7iOyYNHIxDjEOLIqYnentaJ2rfPh8/i6cvpRdM002qdoh7W
ryeeZqMZaFaFU9Mjolpn9ir0+xxLYC6ZqwLVwaiaGfG0rfh8Zqfij+KcoHt3qXiczjj8vznJqxjB
RDXSQtkLRakmb4aKxaL/nrWvniInX4U9C4gWdm/vnwLDBT6lu6WDDvNhm+144dvcj3LFmOzbbnTN
jP4DV7agrkOTKtlJPM2SX2v8ppdWrnHUhuUrpw9TK39EvipFI8zkLzlEal6mDrRCZ0wrwPxg61O1
26iwhEp5HI9H8Nmp57ba9X2LUYQG7t5bWt94UCqJ84NaZfFhoFH+w4ZfKogpDgiwh9NXW+Z/Sl/C
Ww5/UwCdFJcY4nnY/UVYpM3oNPu7fn/LXpRelcw/dfvlECxDkMHEpx0iRDyDmBoZfoeKrZBP5vrN
IkR7gJDKMH9jTMhQIhI2JQI/03B428MdYKvWZduhwcbdqKHDDb53loU3W2gA593HVDTg4+blQh0u
d4wal0Wv4dDbb5rSE+i1mBbn9evrdlYrAn/kt5wb042ny1QSkSIpYQYm5hoIaKLCJgLmik3xKifB
IkmoZkIz2HSU0+6NPQXdm8AQdry626pq3lSMaiwM89IVYrS1E9gE0JJauuqvM+oqrk9AgiqM4ode
305HXb1f1VQ/vHW3HkBGEELpQlicyDXHI7vIrHp9sp9YO9kQPQY+N9F7HRt2KrVUduS5UXbtitBL
VjMy4tNnITUgxMh0VLGee3vF8l3MFadnoQ3zvLyEvON5KQt2KXU/EES7drIQWkPUtSeELIf7wEJj
OTE7PuzSJE/ce6lKpOHLHeVJqezgTS8F8T5DwfBiUl410WJO6IeEe/pwb9zL0lPNyyje8XD6chei
05t2PHGmu6brh9ZVCuuk6pg6gnCKmlQzX4swZHFH9UkMfyoev4pC7JZsq8EGvYEX5yzOMFZJO96C
J2T/jAafLKvrJ9fqz8D7lv9ZGAVyurcWZ9NwymdhCi1ODmf/UuesQhcfIE1II6bGHNqwwYLZRfhZ
ORq3z8TCtpLxOiZcnj5IBZfv9rhoCGbw9AryoPgjf7K4Nzn2ZKpNP1N8yKNVJvZusx5oidKC5JXr
LFlVHYmpdcLzrq+Jodyg7d1IANlvFat5ziUMF7I1OSQddok3J4lnY/q+N9fCQfxs7EnWWL/wbWce
VE+mTt+fiVwItTW5M17e6mG4KtRA+7dkg8gjdWqBI4XluPHvaUejJo3e6djgkp5swkEyG+L8lgO7
ClKOlipzaIy1z4wlHuGwcbuuYQD1YzqCAcR2eeyz5eP39js5umEM5Qzc4+TO/y4Hy2M1VaoTAFJm
g9PjvsHDMpOAgE3xygQRg6nZrbBK6BbnGmLGoHhgc9VggcnD+R2Zh8XhTuZ2xqwZ7tVHI/6nC13Y
DygWmY1hcHQa5B7ASEK9/I/sRqrmKeEuWT5yAIE7pOH5XLJHZmLQ83gfuRD2uqlxCqFBw1+NH2+/
pDTT7qo3Nel80gPFqVqMxho/hu9sBvwsQSfrWybHp8TBZp+LaS3be8+fhX52VV2bpO5ASxl9zPG5
u1UPUMiIlCMlUoZhvEg9/Ew2S1hcx7CSjBM12LJpM9m6tK5vVrn/Sra8kM/Uv0v1CNK/vxU5W9Ij
r0fkhAKDjJdEy34ZCHDu396jvCuDdO61VS+4rgqC8T/ezgBm5yqEc27m8tulRVmzqM6quddT92BA
2+3HEvkBHswpZFOmnJW2rZhrmoC3kBWw+Fto5KQs6ps6QuknEUP/jJkXCLr7Eax7f40Rd9dwUs5D
IUjsagy1NSyPQ7BHTE/bvUi7mzPMTKoor2kNpzNL1/avfyGgETGfnrQWL9NweAjl/omRqlsK3gjd
5n0PX6F5J8cn0rXpW+qZJFX9eehdhgDZeW2P03jMo+hMS951Fca1v9R/iIdgXckzMVU3sjICQKDd
1ZZWwdm7OlU5UWe8A0yW6tG3llLCGabQ3B2cNoNSzY7OHXmIwaZ6ZoAt3Rzr/0W8krGo/lewd2LW
Lj062HuTfFPeg/EmlXQ1/bl+B+afhpee3z+r00t6K3EtaX3apdfLhxpe3IB7wRVjvnCk1cas1dyX
zFrwkMNtXdFHujum0Hm+eYwoyLFf7Z3pj5efUxf2eKsHIuC+pF9M7/vg4ikfzG8nJJcTzKbpxx2P
YUvZ+AX2QakgIvvkA4bw3ZsKI9kQ/FH8pXRhzpcydvm8VkD1I1NJlf/BIEyVBrueHsAuKeHy9gJ+
glJ7wWfGyfQsuCH71W8QW2/hV+SSSLfIzp5BzJ6rYpgFnOvj362vB2Wj3N6Lo+vzrH3CdsswSFaB
JoDs8vU7no/KJmY/lm1MGgw9J/SEsOohUfQ0u/XiNcDcjVuVOaetbjGJqnw1vwbAgDRBp1ML7KOT
wYh4duzN6pw5+0+uc/pwI+xZatk7yIVkOeiW2K9fKZ7rhdc1RWIQsrlzXUyorxmI5Pl73x40q8Jv
0oW07XeD4GuXg/1g+R28+7i+Qqiuv6ffjnmSiCDW+DOCY/VYou4obJ83rmqwfvFIw9ZT/V3VYQmi
tWlgb/KP+fpslP0QbfsYXM61VjTuMPH0NwYPNLasLkYzJ9CfvCFIse3NV9oau0oDUWYOmGmtzWR6
rt2M1UtLASSAyHbX/3ZCDMK7Mm3SPTAZ3muHi0FKXlaG2T8ugf43jNRVXVcu6PS4tuSL1phMRTkZ
D6uhQ0/X46uzkiWSn86i68GA51hG62fFM36PAGa0+IztS+it34TVRCtSFsfIZ3t/RcpX9oU/00zm
CINJGvLQiGdp09ojloVvLPsGXg6mNbAGJAtdbqYc7blzf1BEtheN9pzVRTl0ijTGZdCJOuL7bkDn
xhxSvu7h+WvbNh0b7wICk+hWKk8Soq6G+9flVsgJpt4o1mKO6rtgVClg4GjyBcAxpjXEENFpJdxZ
bBvSk4BMD7MPRzUq3MAVqM/mJ9UufM0rWTM+7Xrh5zKjkxAwglnwoMemyxLpZctvxphmXjhKMHuu
0nN+xOLny2L9p3+D0sU4JyMN4/r9NxuqoDCKHWgZ4T5+c4RaKk9txlEs8OIVXpXWqw+mvJpoBn2C
URfCYQC7axMzpPxdoyoQ54SoQ9miwvffZPU9qIXcDQ4ZiKYapnz6nEaPH5xUSDrIQpwjn+4x60za
+4hh2kwkYeTkYK+fRuSzFiLAQndO0fuWp2AxY/kRCZvpz0Z/IwDzoP4dsnb67EH8q2IF2qKVubq2
7yIjsiMlRspaSdD1e+6GV1za1+1Fe+cdQ3a83WImToeq04S7ITbWz/kAVO+QlmDwTLXQiw0s+WnL
yEh2WWTqSLrWEZgkaank0t3l0OlzDo/+EGzDS+YA6MNKxExc/rasg8sHfmch+riLwuN4uufsGvdO
yJ2VSYSeibea3Upij1oodhRsWnCzLtPgQjiAPbvZniM7BY65mjxrVQwii6lO6pbSse4fOTzjRxAp
E5QLH90NUn59qusnkIBRQEYMwr0WKqYQpMCTnN/gg4kG9Ujknf6gvZGYCqqCb4i/cd80b8u65G2l
P06xA8tIvtwIVGDdWoYRgcykd5cRkczU4R4acVfjUgOH7B3jBRjRFmX5Qap9xUoJcVZjvyQ/EUfq
99MnwhJsYHcazZ8TpYf1t04buJAr1b0yl4B2PXtvuO9wqib2drV8mo3N88bkx1Z7w5msRotLBeyD
GFbEJLZdUTJkz9f+ohhl1Hop0IL4zE7qkKUmE84ye/AJ/ngO6BaNVAgFmN63zWxLE17aNw63avxM
5MuvnoBp6G7PvMcYOh1uP7MPmVpxpKQOFjsYWZt76bUga/MYx8ahqzplDsiGFU3c+aceeTLUGnir
fyNV9RFKQYO7VaMJ+gqbmLdiH8MyF+49GVbmdOUyZdCcF2TEYnhn7PoQqMSTbsDVWtXCNfR+nFWd
TbCSbUzZAaoPxePmapbqatU+PwEp/9HJ/7s5K87Hpi916poHtqzyFB3X3Wl6ON8BHbPb4dWMOLTc
SKHjlOz8JSKZJn7omeXW8VBzmpdPLzgLkZ0P49lTLltef+d4LT4ABbhaxcf9ObrI4PiEUrigBC8z
TbgQF0irc2a5b2b6ABnzBY0vkzUcUVIWVa24f1gnWuNxFZjkTmMfTxh0U2uvITe5ZugxML82xmJd
m5VaIhaPNRTwvkKVnjIszbEG3WjNoZ05foQ+MQRNiTZFiHGpDn9RYVA/PzOSRn28qviNm88wDIt6
RFUX68UYyXuzPIgrnkEknMS6X2WsOYp6V+XIurlt3j51GXra+YDy3utyGzPOWhcuCjOl0oW3fxGR
Eizsvq1YBfH5mMIF5kwLt40o61yD1s75hFE3UzpZuSxRFg+1NQgOEBiyKk8SeI5RKEI1j9Lu/vCT
DaCggvM49GAZB65i46lPI4p25Igeiqw7PacBMM70b+ya2Y3qoMfVshUXrSTMtUacMP4o9D1IyVv1
bXUcXveNBGHC9p8dVVk42t9qk3w7GdPTWAukP0QYy2Luvk0+gYu6+vJUQHB/rJT5B1AWP2FvJiC4
ceV+Tj7NmhxNCpXZtGzc2mOinXtarb7vZLUKBtSTWD+b9JL65Q9TM5pGOu7mZU/pwW4Pv8duWsYY
5XT1Ji3JoUNSGUEjTmhebvFhRCSNIhKS9fwppv0pC41CZqQ3o2prlqNt3B4zTVayi16M0MHB7C8U
aizyOJhiJ7gXmMe0bxi7ZgEHM3lcZxvcs9cwZUt4NyoJSsqUHVyBx2HV4NGjhQRCFDLlWU8vxE1R
DPxwtpbk2OWZYTJwrmXXvL6b0ZzRESSxq7AMZbvFD9Nbs91LK9EOlQnzoco+U06bMDtiT+HS8eMB
TPaMVPvU9XqlaD6d2ztchrGLbOhXPcPKfDo2E/xphprDlKew0+rWS20pwTC7nZzbf2AFhSsDeOgx
AeI4rRUhUeHtGIEZilu4FtUHR1TxE9nHJRD4cqg1oGQUjNEWniyRF0Fc230j9aaUCweJHMPuGHtH
7GYlR2q/hpUTc+RpQS/sm2IO3w7plifmmKuyHJ2uFR6f6+55PmA5Ys7Idg7DcRh3uRkMgFQ9R17F
gwGRFDyhhYq6DpshZ+LZCWTn96eG+Mi31REtv8swcCJL/7B525jbwjjLjmNVoKg3BpZdH7A0AoOb
4eV/krl+VPPI+js3VXPrccUYlbB4++ykDDyMOKw/V+WsJZ55I0acbe/VM2oSQ6b0jNlZZ43TeV0K
9lwbdsXrlx8kcvXU6yn1tr3UsouBukgC1y3XoxB1rF+aMUvhLtjHffqL/Em1LS+LynTKCP+6mNmp
fnKPW25f5hh+tuzPPSHbwlFWP4gbuEoes72GF39fMp1v9agAS7QjO8wgEbc/Bq15bYke3yFOPuJp
TCx8hENhVDZADGfZ7FMhrB/PtxL9nCq8ooHfNrlf/7HIF5eVza9nnpiqaaO1tW2Z1isHR+kvU1Zt
9RmNf+np4lzkd3A0xem8HOh+UEDgO8NMdQMUZW/RLUSOhP8PHciJpzMcdzES8dSySVwrdHZRgcTM
c1D2uebcdRKcY4vPUgie/2U0GTRktqdcn4z5uVQpvBc9DCTAHPu3kKQ95xy9iWRl3pH12rmSFOaY
0EKdN++k9SyhKoc04B1jqa7W9XkThDGyMXeTv6o4GNbWTHPVhDM7mxik3kAw1lzIAlUQZwG2lWUz
2z2FBub8to8Xp/x0WVewUDWWPk+UzrVGNL7U/LjQ0eCtm1GYae60JncQnGMgLQCQ4Cxi6kjl7lkO
ppi17EAKNVPVH6UnhnyjdSlAIEluW506qk5bvjfRxwm9UpvxhvbXHYMrr64kkTSL/qerXIMpusQU
iFUWMW8K+WQASHX1MELxLd3J+5uiLO3ICRbBqeqAihTJdMtR5xjT/KG17uVz3PHCk/vnTBXtpmLq
76m6B07xZDXxz+OqO0eCifPjBXkf/84HomM4tZ3XvtVfovjeWWAEnlYAovxSiZ3h96pvd8wcqgcq
LUVTcqs0l2k8urFKKrmwJqpyv3aKHkw/zptKAXVbqLaHGEWxbWQ7FJpxXFliceaLq3Ft51H5QAhZ
Jbou4ypVF4lwDudWWspEx8/gVoy4sOvb/U1BrDx89uNseTG0tPjoq3P91Nv0G9QsZ2ylH143xRBG
Uho8axNTnBNvVzJUorVPKidg4ZvWMeup+U9Eeq/RbIsWs9FX9v6FVCoaU0/bb4h2neBMKbgtq1+a
e1b4B8ghYJPAjAnSkvKmrIh8PeMWEdLO2DLtuvZH1T1577a5fb6MoqUNCT0wh7raXkg+XpEyXpl4
IGV0ezS9x8yiRljFIWYBIDmVvPC1e43oKjp8L9OTTiZBv5mtHytLf61n+rscgdPRo2IOdEytJ6Gd
UL2SgsKeNQLUwb4q1ef6I3ldEWwV+i62lVu8OMPKq5xl6d8uGwtaNEaBherNVFiXtWVhyxlG14Lk
QrJSO9bG4fGUtPbsUYtuprSseVRC7qiF8f24yTDK6edFqJzDBahqZGy2CklXKWuCvHQL/BMEzgB/
oAS+WwYRqaKfy1P6RGgZYeJuOL7LePGN2+/oWIIsRbYBj8BKf2LzAGE9MyFpjWeJlLYUJKq9KfSb
zKp1mMT8GdTsXVqPkfVF53p01V3N9A0olbzQ+WLI4wks1t1OkV+jVO1Cxhzhq4F/A7ohEs5z/GUB
vkB6Q17Z5nbQi8u6xcuDZjraXdms7kw5gs+9//jE7ePweAxIza5OU37oOojCab0duAIIkFicdmfm
IKsG/GWDmVosMVFFrIEaLZ6W0KTlfy3dVMWSz/QhOrwf7nBAPOMIRnGuCkIHE0RL6FQgdDVhvGIT
s+3Ypd16mIcRdLTCMKLc00Z/HRaSIEl/A3deNl2q0+fy/Y+nA7GNPbfuB1ZCpA/PpefLetLbXKpZ
eu8ILFUg9xDhGohcmzDi9hKRotiDW3ebrNDU085+mPrkqgEahPZ8BcZAq5r8vIWgZv52KJvcpne+
/aR/FHfHpx1B9eUj0ymOTo/pF3neDeA00WyukfsyPepREMr1NfUl93yA9yLqr2+/Jl6foVMP0zSU
lsSftPYrIMswHABFneQGqX3s6usn5/riAzokcasvoukopGYGJgI06zZinsoa8ikop5X8CdijKqlD
1xeiXd8iRKftiBX38xBvc9WS1BEDneDaKZ+gmYuEV62CYUM4RPcAciAfO3jMobwNVc1PLlI/Pgqv
iypEelHm9YjpUKb7So2FW8DDzfvkBCc0ISl6WX2QYZnuoBwiKxkKu4UxSh2Fs8YzeblT2us9nnKN
TIVX4dU9CLRbLBwXtFjg7r0xe4y0s9dLvuwihANColPl3EgofBt4RioYtdKkOn9C3L5GRK8ZcD1s
JGdEVNG+vaLvSVQ3deMoBbNVAwwzWWMi6D37nG2meoaazer+Zdgiv4UCu2E4XoBhAZGvXgSx1c9f
JtwdXxdlwPqqqxPikfR+k17UIzAaKC00SWv1AXWB4DLJbIapGrm8/RWnxTRP8zUk09rGkuzAiJOu
8epD9vnTfRcSHU5a/PGuvogB4IvHSNgFg1Oywb4/FoICjcShd/3Y90nmAPiKLMB9+/Rj9b1s+NIa
+MX6sgY080JIIOe8J0FMnKF3grJA6zNVG2KUfLOGLovVYQq7RFXAvt1ffre2mAihcx5E1BK0aikV
bbWtR+6FDmVSnRgZ86JOpZja+Z2Ln5wob7LKh/Org0pjsPq5/CzUhagQqU9VtezcEjM1PGUhhaDe
hwmfalwxFTdwXtn8xEvDtoiz8NHJD5IZTYG1QKrgHv5GnppN/QIMqs+fTj92XIp8+N9/i017BmYg
Q5M50PdwqFADqN3/B6VXwiwGSb/0Us8QvsBVxQZXS682Mq/GMy+SoPiQ/JHlPH/I52tZgFM7WMHK
iaIusmHFQlMX5pAVYR5CE3kW7605IYqHLfgiL+zDXkH1FoNcM18BimqZKBYKX650X/cDXNddb605
t2tCOaEnKp+IMpIvMfv4vzkpbmaqjPQm7/xBgHvnLpQhcOD9H2iBwN9r3ZxnCU4tbispr6+zH2tS
On9MGU5URWoVv88Ccl4iS6dyt1+RhrY22glpXN6F+Jf2PIBm7kjOQmrR8v4VI87BBUdefyX88Knd
R/jcqpk2GGNeTgzljHkYAa6eovEgdgEKhy9ZO/Riok7a4prhSdtK6iv3pVuxOdoEKR8i1dfo511Z
Ez1/iiUgLsOEAPKjMiVEywMTg4dSleLvfwOkzmVhW7ozlx2OsX2PA4lrievGBu50ds5CPmCxztff
OOlWPQou+8ekTVgGevSYAd5rzOv+86/uTf9iZxEeYWYZ+tmOvPSng/z2yaTZRO/bCW2ywQQdrKvD
y7QWnB16yrZbgZHG25MA9xrrxlbopHwGy0/tO3qh0uv1affoZwZhGOHlBLLdv03Keq6liPEEvqPv
qPc+iBSYij73387WwlugimoJYLSaATheNNNBxR4aWqAdKxB/07/TL7PIuQNw3CJWICvAqgX9NmXd
v5xZz339Dlgo/HyTuo5fsQvLoNQed//MfeyCGg2kJ2FKsUnh5LoWK9b3lptS0ZB9BAbsK5Me7fEb
CKA8z4vj4WOtpriEeonn07hM6J6OMKGHw9duzHOQej+0Ms15936s3LcP0+6OmeAMoumxh27a1/7q
VJtoAKed67FboE1CMzRNoKab7x7a0xfShsLz+VrPQG9PId6/CHVuT9aNfeLBz8v29pSbZnKIXTUv
t7k2YdOc0cb9oPV8GHNELLuZwZV8hLbj4gP7c2NDn3Ypk0kUeAmZFgoDn8nMe4V1+X6uHtpiP3u5
Zn7IstBOdLKlysnrmGICOlfzQYZZoC+Ir3cr0F7Q1NPw717n3Wxv0j9eW/Mus75AhIcJZtQHS53M
4HhUOt+G2WmNpf5rna2kmCwa2UeFyZafklOjYQBR92RmONqrUB2DZCpJQlZamsGlfXm4vZbO1V2u
vp+0ToJhnk9tL+nS5MLuLruJSSvPZ06C3iupDPrxW69K7Fl9Ej+ismscSGOe7wP/OrSiODbhz1qT
vjadVItkDSLBLw+lgT+4M4Y7YH+eytWck9a4dxNdj1CWmVE5/7mokyC/9sp/1Qs0+/LluksJAuvH
u2DKbtr67O17jN1r896cev+Wj9tWQsB1O9/Y7cwtKa+RYIL08pV0rlnMNdeqBR4UiIyesLEDi9I3
CnqUztEWHHDtFmZPpQy8pHqgCnNZ+3IYvLaT/DBJuJHImh/eB8V9+dReGapx7Zz4VXLi/i48mY3U
4GRyCgNpc8E+2S6WmIvDE3NoH7bV0mAuJUDWq6V0KRcmrWmLEXzRL72nX0/tHb7U5KxEO0EBLCbE
KL6HUzuReWgUmqsx+Lly2NaL3dSxPPnaNdLLajYPGpiMBMrwgWUqlxtj0btXuGswYySe3YoNZUpO
ZEEt0Zm76M2dIXqbbhHTIFaAbrptOftSCTM4MLEXlTSXq3qyOxEpdn8gD6OKOVTzJujYDpLNNPFC
vraO6z316Xt131s2bpL9KhFqIOGnkmyfCq2kY5jB5VZfd/dMEHI9z9VSZ7epuGBXuuhmNqavlpeb
2tICs5aZTESBNCZ4cixfbzxcPF1ep48zwJSIg+3L+jHdzrb5/9ddM6n9yP5kX1/YA8V1Pcyyjb8v
Pezre1VxY9GfRZqjaWu1ZSvyHDZPzPvL1qy/U3nKo6IYpcF2h45tU7Mesu15K91YXh/ij/Lh1POx
v3uUG+TXzSmwi6z50ri1x71Z/wICe1x2J/0Dr1HhUHf5prmBe3NqZTmP3OxeprnsjrNdaR/xqOfm
aqaWp7KZFU3ZucMdnqYDAAHQczqteiT9kz4ORX1DzfXRJRMsrThfbpBOhI8T56Rb+e7lMdVf3cij
pawBGjUoE7WBEDYzOSrwqDGUEZQ96SH8/pprzQd8oL1h8Nb3imPpyEbMfoyX1fy2vIHa2M83xsnG
ukDXLuuc9dvyWvPasZesc2XduQWUauaat1ssv50Uo60km1Rz1161Y189tCeZxjbf2Z/bmabPXS+x
Efuz2Dv6QyZpd5ysik73ANqID6pAtVi31Mk1fd6SN2CJ8z6ba92G0+6tPjPvyJUqkDk/WOcFVzPr
ExuL6sFuMtb7FujXH4BNuqsjGLNpVYlQOu9sb/POycYTP/R7ay8uVVBYXo1RSLEzi9dYdqddG1m3
MLhJNrGBmtcmNG3t/cz6jxlJm8Vq6XvylFPXpV9K8+qunffsFnse6BJbx+v9/b93CKK4jMvewsXJ
03a1Isd5kEPehNxpUXg4vnuth1VMpTmg5v8SaIG77mXok4pdVn1ncQeiDXshPuEc64ZZNXdsFUr1
A/5ovzB4zs0dd1dOFXROj3GfcZJWT5Y18ZfEpkN13J0+T3riwQ5D994H0vfuoZV9hJhLkYIkCKQX
S+87OiCmHM1S9YRpoAxkUqQybd0M0UjVd+v2qTXvWCrjLlPu77ZzqBKBKy4vlTe/DBSxaf+helpm
iV68kizV68EZeAlMVhviaIJqOTfHXUDOrn3eBsjjmCcPnVZBV7MRhDQspNPnbQeIdhcbFMyRfzOn
9uRPECgqNFa9xKSO9pJY3aPKdlcD66FJY+/Jp+r4TNlG3otXJQzDQzSDTSx6cQUfsQKseAG4l/o5
mV7FV88FuCn7mBszHKIi5x0nuo0xWXiIJdWSBVpqFDqHfEUnDwgcd0vUTqirxsE4N2OwmnJ7CgN1
goO5Z82tbr5r2VFGWHcl4U0t++ihzcuY+XY3m+lupllqpDkNq4XO5usqj0cQ+3ehs6IMcNlePVG7
L4/A7W13aC+7dkbL525FmPloLdpeLM8Cl+m94sxYNyxQL3YC9pxXndxpAoD4bYyZ+d68m+NzPM7b
Kfq6S6swSA8tSy92H7nBscPbcDDj7KaDQ6uAQQlb5axula5kftv/49ERUkWUeKxjq6jk3A5lWFBU
hcgRT5rR3b3+O1XHAjhSFac4wLidOL8ur0a3QcJPbhFpi2TVa7VAizEsvRtEF+ZAZY9EU1fHMNlH
otKNlHA+j75QlzmNGpmEojncmqI1nwlGzTl9LITgDj80f0Ywey0w3mkwRn14r0F26t/bwyZV3xrO
IinLGiTh+T1FNysNj7hACpQEiP8kRdgb+CQv0/bUAubPeqDAOzLYsoawwOfu/w4wVyGY938hmVp2
Zr1sPfcE7/FUokPRNLCZN8UulDfFISAnDQzLPFyie+qgUmIRtzzgEYdHfC0JD2J3jKRf6BZq802I
ymx49tndZ+CAxIjbmQtRJSQgYIxRA17iqgcs7mw29VSaVtyWPx8cmdQE3mocOLyG0MLAm3zpAaaZ
qqWeuRyPZs/gvyRLjGwrnB8qZ9miOue7p3MzJBYDizNZM2/QckmmK8HlXN6/2n7XO41UvrwnaMpc
yBWAZIF/uX6sB1IRRgp/gSWdy7L1N8xh3PLkaw1AjYgnmWMRsn0BdK+F6ntAxZK3k6NTz6+PwSG8
DKZQx2Qpu0XwH/QlMMb8KKJ0jSEUhiywoWORPeZfrkVZxNMI05p3SPCJCq4W54J9+VAvICwImh1V
aTyNO5PpA1Zj27M0kAURUYZcHrdsXay4jxPzW7xRi+cwb+JrU29UlHjGQlg7LCN/dcZCL0v9ErK2
l/iH5nXDZhwYiX+86OJMtt9+NtFnor/sMBT0/MJtxw4Bnc+J+z9arHwEvOg2l0K+8be15D/E0bwc
C3URcftydjWYjNJBX9gbr6KDcG31DdZjLf3rxiPa9TBnh0Ju5gZ616T9w1z0ANMXH8+9J549zOCd
weTp1D68su+2JYB11OoJJ/Dz4etkIMNVfbVrs+WWBgy/UZZsLw9GCxTLmzal+Ldnb8E5JcYIRloO
Js9UK4RCpq86qe8rBzRQvlTNfK/acxTPubb63dwqPNKXBtbkK9HZNZJixaDx83q2l/tmD/Y/UbHz
ck7Df/fyPLuKRqDTvG5Pq6wDwn8/vV4amfeNrDt91xQ5VgviY/687swnQG/EZKnPYmFw6yMZA60i
Wy3IW86OQppEBJRK2UEYWzt6eAN9XUQaEfDW6IYIeViZOMXvHjn8oXI0IgdAahHSQkYcpa9JNIDr
vzPRMnQ7VKZvgddhESWc7NFhR+RnfUWkRyEh62UPVkiT/Zfv6gdugONXrjd+LvTSapgKxEdYynD7
Na2dG+cGj19qOOc3MA82lGnJQrVQzr/7z0U9MST2eWFYMNtSOW0v972TVimmEcUPyekte/8HokxA
zL5DMiqLn/x7sbk172hRX/yYeNZMvk+/Ji+Tn8u5EaK399X/SDqv5raRNIr+oq5CDq9ippiDROoF
RQUjp0bGr9+D2apd14zHlmUS7P7CveeSbMUA0WiB1lAk84XgefbY5BjDNXs131STPjI9433EJzFn
kFmiz2LeyCw0PMfn4sg4hBqFqYiJJPibmShTouCnPJOZiXLWnQgt8WKi/Q9ANyJ0rUxZ9bmNv4I5
HCDWb7boaOsWEGZg+SsIscDwTINc0tXQpXYXez1Fkk3k5pO5BJDA4IS4UKT5KLoY5zbMtnGZ5dCI
UcigNUd8xcbqpc/TBKnitLohceo5vYWoXaBaF/+dMawkdv2vg/aznhx5TPLZPvy302CCzxzfmwTp
HPDdCwomnBqmuNM3j4glnkbNkwYPVEbMBmT6eXwm38l1evlUQHS0t0SHsWxG3lBMyduI96dxJs7s
cc12uSzfbqgm5spfaDG9A8lzxx0+zZmyZTnhupEq2LP2ikbJf2cjw8gSeC3iy0nShTbFR206BTWN
gML5te77tKwiDIIVC2v7OZjxb/nU7imyn4nOMqFMqWMubK+mFRGSGRaJE9tiSiDD3jENIkNsXNYf
o3nm5FPW1LiZ5EXqkjQ5TsB+oqjDSoInRarOFtm1RK4XYk1RFtO+gnMZOQXpa4JdcMPeTT+x0P2v
qXgrWLJNBei0GglOLjSCaQlZ8AsHtrrTSs87TzAotpbmddqUlP/AS2T8rtzkS6qc3pPCn88qqz9t
mzDH/cfWirEcStT7JKNKxGQwmlSS6ZnhlHYPkWv/X8w8KVEnie60mYGBzQXPKhch221a+5DWhqcJ
ieaTdQhaqP/POzF5Yy+CzHFhRk3RyGYXAU3+4iE6BU+iO/n3f/WvfIbTrmjiJDUTMp4/EyDzxOdK
nmCVi0Vw3XibnA8Lo2qk2sk0su0/awaO0IWZJjBDj1cB/wFBDGr0L4zaIbqROzSpPZNPPspo19E3
OE+cutfxe4p8J4bvmp/dpXJHYzFpjkmT45Bik8z9SnXMbHjSR3FhcxkNOAeoUSk9VNwrBDSFH7SD
3GSU/tBZQEumk4LNOefK3jmzZ57KAsj4QIqIdJ6yqLrL5KQgQTf9j1wzcMdpiJonwP6l3rU77sT/
SmyeJfwd/6D7AFbFBhvhDYdkAdwIK92BO5qfinAzwtuBgXYEoj7yPFPtMA7e21SS6IUcrrLJU8x/
BLfCU8geBGU96Zj6gfwu/cDEHGsuU+boiKGACLj2s/G3+sE+sG9xpt/HJ3s0ZmjKqPbhz9zYErIe
pIzn6ndXMJ1uFBviB30LUUwTdha4E59eVJ68eBguqsnn5p3/yw38wMksKji2t3QbXBFzYMW/0oh0
KEQQiGEZhTx+UD4c+gzU6Sga5AQu5Q8woBWj4fnH8HFqeAqq9D3tefoOeeTGhdmflANlOfci8y5G
dly29+Ke/Imn/SyoXf2ttqe/pJFAsX1IubG9pXgnnGsf7PhgiPcISg196hRDVM4pFKhIyeTZK5hk
C8xVRBIRvvUfTpb+2+bjg4MTbel03CY/qLRQtu0Z6yNr2fMU8XfiKTtHxNewIyv565khZM8pr7lj
MejEpvGmmzpoQl6IPJ/HLTBIJD1Gx64lEQArh60OMCwwDB49RgDmM7L6N9EhH9cfdRStC/onJVDX
Xdgseyc65CqjrAE/bROQBJShv46WXUCsKJ+0MjHfwyQ5uP6t89mbYwkPPMahBhByUL5SEbNuSlkA
ONYRXuWhU9CMdTQoKwO6Q4QKLFbdtUjCj1YdduFb4GcgDtNj0Mkf5aV5aI4cBotObn1lEQBBQmZp
NixMn60KfZhBep4gKmewIvH8xmO3SywcRva+i6ifOXt6UJKSYic3bjpy2LzFElJzjBRwtntqomTe
88QSgxv0vwqThpJZfuY94x7gvTO3LH+xLvMfp+t2IrQXHVuIUnarPIl2IdWmUSJICHESVXgMdYKc
qy/HDxcW/PacQVkRh5OrM9FO4eDuQq1ap6G7seQ9p11tQh24g7fUJzwH77aXxnODNYRlfVY0GHoi
lk2av4caSQT2IpHdrDO/Bx4Rq8EKp8plb+Nyrvj7pOTe5aCS7XqpJebS13FLK1jG2dG6ywpSm0/j
F46sTfVwFYbtl2FqOy0tdqERffZF+1mnG3PoVkJAQaSpzFH/qrYz7+k3eza6vQk3qzTXDo5IhxaW
LySNbY2HrLPJ32KKJ6UFbxVwYltujGkB5GJI4FsbOhIbvGQ1+MRc2Qulh0zcK4/E7+ARERNHVPyg
wIJE8psZzSyX3Tzk3XFFuNa87Kz65cZReJkl7vfIW7hKv6oH3jmNyXe/TyS0WsJkfQWLCNgTxQsW
suVPJgHEjUY2n3gUXGedmQCP6n4xOukmGGFcp1Tq2LaECQVHTcFXjgR25Ptu3PauutBCbxlA/PB1
5KmtREYTIv9Qx4j9q6MytvfE3VT5XEJQseUmqMq5ExHR/lQDFwExsgNV4a9BYcOFVKMsKhTmdMSb
qDk9AosHQbak39J79qe+7ZeF7y46BwY/IgyShgrSm2ujB1hanLMiOjn9QsbNVvOcbU6hmGWP1At+
awKYc8omEeDqzp7lsB2T4ey0RLUid3FM6qTk4ahITuSnF1LIEpQRlExysdBn7o+KIs33YQRWCLrK
kzkKFNrfeqgtzJa/TuKe0jBdWXl3CHP/ntdu+UYVbqxjaN4u84YQkHX/ajLm0CZPoWuvujRZO/qU
FcaEIS6XziR8N5meWh8VL1TQPGi9k4Z3DMljTuSAUxaHkm9Qz5hEOo8moNJklmw3w1p6KC3dhpD7
vwqBdEHTpDtfg8IbAucvFdbOYgwq6EZH29pmaXjvQZ4UCt0Nwz8vUna6M5x8myXYhwM1JWyhUng0
xtXdFnOLjj/LN0n3G3v/6vajyncl24NoinuODgqLumGuMezhwot26HGouCi7MKsDQ6HMratHoZwk
WBOEYU39XVi/CUQc5ELZFYB0LA/+MK+54MdVXoMrmxXDHCoOEdhjttaBaWLz7G+aBRnnoucbznPd
2nvdfjRXDfrUYYokb6yZ1RwV+LjhMkj3anRscaXqi87cdumGPrGe85pE9EHVZjDOo7eiChIjl0y8
k/174B17htEN/KEuJkQFQm/rp0tB1EayNmE8l4WyC0rz5nLlyhFxDuMYIc9mEYCezp4+38houvu4
jw8Xv0tglsj+niWwU15+r4KOzx+NYX/2Gothh+1zOvqbUtXXkvW61yRIGoJMvbbhMPcjDDtlrb8Z
Omec7fV7Ja1XbRKdhSyQ6IyDs2/cFFJUlTCOyjdtUP0ZDfdZSc6hpc0DydiCDZQ90XEr6MUgjCxU
BgV/lMv32wl7aTnVlvM+0OaDwY7Wk8E5zvx7E075Ue0jky6HIkJILdh48hV1NccY0tq0PZjEeUph
75ps/PStce/3ySHovbXP1DGUlI6W6u46lUNwMFha+dF6iFnuFF5Pjku69EOoTJpzcAacBU22swt7
r8DdNjp/ZQFWKqkh85Tp1UBh7JfLVjVWtoLBIHIhPziL2nIQ4oK5VsKUZMmjOfxz7fCQDXheM3tl
BqyMeIuGOnlvXJi+OnoPFbiSTlpTMq2pFJQKCTtXqsrB2KmeXNXOFlKV7ybHxOgXlSm+IPYnw1VY
fN/NNGar9Zvme8cAznjcI7bTB0TtyOKL/mkqYu7rxFrH1tYpgOojqEgEwWtjk15STSEZTEIeQQ0W
jpcqavdNXX61iXcK/W4rEZmGwWcWYE+MmVs6+t4s5dpy+2Mi5SLxDTjHxa10g7VMKmgqwa5xwmOP
rNpPOXBqxvWkZIZ5/1SiaOAhdxYBJwmn0GnA523FylXY2lZG1rvK+L7GTTREn11KKekreGlSYfwW
Id238OWzG+RGSvb7lmTVbvhzn01ob2sQ1iWx2lbqLbQW52tRLMTYPAfF3bZWDLkSzEkakpfGyxx7
SHUyscsMGFK+/5BCvYyoEFqrwurG19SN5kOtwq/ajNaaqSHfp67zUWMJ1VxXMXgOICV9mf6rLAJZ
S0yRYox3Ce3l9P9MsH2sumqhGMoqUItnGSvkepV8w6kQa7MJT1EzUjNc2/HD00CMspT07fZdnZY3
I9NU7Ead5q4rikMlsDD0s5+WEcxHrL79y+0NyjzGtxUQNN5ElVVYgMABA6JvbkVtgi5HFVTxmpfy
oTpEx0T2UyNvOAxuSjZuU2YgmmNtSuksjSZ6FgV9dUeb6aPFb8rjEKGETmZBHN3S3DoGGCACbqyg
1K6xp6+FycnS0IH4HvezOjcb/d0Lqo1SqKsgKni0DGfn8QgHevluYORFxOQXgEMFhZVxlgoJ1hK9
S08udELnXqSL1Ovulaz/XNNYOYVOVLmJ3QMg6MjDXUNo0wGuWfEuJptJzagyS8x+ePab6JUzVNXS
/lLaRMIbTLr91NhpgViaAR1Sce5Ns3/rPWvZpylSG8NejDAQCorc3FP/FWmmz1Qfs73nx99pMH6O
KPVLZCtZ4QP5INgrVX0y8KZVtMngTzS71tC/apsuKSb9IxHn0B3mQcRPjSs/x58/2KfOZNhQRp8m
dKHBnQeGXFgWMN3axhfZkCeoZXzRXiGooF/bQQ0Y5xZqbbZNKmgqrJEjcpHUxGbEMb5G199xDyQG
GW5R8KeruAqYkSe/tWCBDIJJcjrnklOLQL785BEQ79EVpKoCxTR795PhqCblRg0YSEZ/dVv/80Tz
SGMVWFlI7CvpJjZzQgfhpEevkxgrL63XVgsdqi7XodvRoQE2H3vlnb0NFY/g3KmMYe0Wyd9Ycnd2
kvVIVaz9LDo20DPUKMBlIDbDyJrTIikHjnruhUfT0E6Gcy0KBSF1hQudmgh/S0LDXJdiWSv2usji
jW2ypqt7ktSzZQgOpc7JEcqzz94w9tML10pnIzOudchaYwpbranPaiIPYRW+JW639zVq8MxhFd+V
2yKNloNUsa3qO5GdlYItSK2t7b6CkWFpa4956NhnS2c06VkzZus5mohVNvL3Snua5izRljIPwI7G
n6ZAzTnULn9EBFsfJYEbo8hJV1Ohp8mfoYJ5n+3DVnyYtAd+1J/JifFzBKChySws6jaidbGfhOKh
WM2GIjCu0F3rLAPrTZ5obDzrnqS0wCd416BngwWVY0OR2XrIwl+jQNXkieG9VT61sF1kOvPGinog
hBDp2ih7Vbbl+cBaRrfXYsx2ZRmt5MA9V+sr6fESA340nGNdYS10RmUdxf2hSIxdULD2ItyxdRim
1bGg3NZ8+ab5iMU6nLd0gVYX3d10PHq5x0gUKKEMX6GbMFPwCR1gBsAF7Eb5JS/+3M68GcLf6AkE
/j5DDSMNGFLGukz7hdF4TFbqDy/DyWsMFPo9I1KJxHs0n2nHXtBr73ohT0Fc/WVSP3Vdd456H0kH
3qdQ2J+aPrxsHgo9S7a2qJktwEZRNkkvWdNvs54OPQn4wGJei7P4lrj9qc7ac23ERzMOCVmFyZHU
NB0dWRdu/rTKkplBzcq3cavfIvFugensUyb3im28t32zK3rrZFaw82tyugf77Jf/GiNnA8dFZXe7
Qjf5q/m72ik27TeN6WelILoaUuXcJjB0jV2e2DtPhNtA71n30yH0jPJ0D0PTYLgXs4tR9Fs0ITkS
SBy4LoOB1yi3qQNkdmOLrQO+cJpjppQ6QKD2ASImlwA6QX5usq/1Y2afLYT/bXI2dAQH7Y3pMawH
0BD2FrakZlzh4sXxhzpelOwVBE+3+8io95gjkVWu/VqQvXiPqtOgvLpoK39M/VcdPn3jWZnPQGX2
/sppP6hfo+ycibuOiKQWKNNRNBBZw4/tbGIzBo+BcYZHb6DmN0M5l0yQYtbbuJvkrPMejTxUylHU
25YnsIMTH8Xk9KZIHHEvOO9U44KyMFTPRk+OVLlxBfzR4XtUd0GDoggRNh8mlgyI9PGIWNWuEjtK
tdhA4Fq/+ki8CXlMxHoitbKlVlZCWfYhIw22uzHjxea7LP9KuctAlRq3XP5zRkKuGCYiOCzeI/kM
RhLvVqkDr3CN5MZl94P/1PRXLOcthXoPez4ycVaDejurGUUTH08HPaCzqoFr6jr/IV8rjTIbuz+3
/NTSXVte4/ggJLiccACUFx8ssXIa8KfGNYp55jdWezZ70NlztyVeaK7yDpZ7ddzH5qz23tNgnQbb
ftilOQQhn6fgJqgHM2aIS+8Dg7/OpNIRJ4FbZO/wQYYuYDClnR6hs1oeI9PZiRwL9DjMEoYrGKcQ
t5WMcCw2zA9Be4a6qvkMxYkNXW+tTUQVenTvi2efPaOasRK8wjT9Z5AFMmBctNiaalQkvB5lYK9a
tFsJM522IJR82JZsMvp+G7ghqsZY9Vd9b/+1SIECGqZEnmsP3CMHbXPp8aZKg1GEc+9B7KB2Yv+e
EL9XHSXbFcRbJGsgO2BlwkpHfUTDs83sWcrRnCKkPRjxTXRnU3v3vHcdFkYwzGwPIWzyGMOfEbac
leASJVV7ZG+R8X+3Pqrir3RuUXPzhr3KUtLqkI1BY2RHhob9I693WjvvIZzqXHs73yH2pfucIEjk
72yKR/9Df1Z9VK/ot7xwpbQrBnWlNR/HqyiO0tgpFHuJhrcAXWqi7xI+yuk1T6++Ey/jw4C6hbVt
6OnYmXHBMCHXNpX7mHqi/4+MATHkKDBJUCI2jN3rR6J8GtZSNlfTXHM3ROhTKugn+RX1qzdQEro7
BbMGGmC2TAhm2mQniWsRw2fTXJqC6SsqaXUNxLYtj3l7UeJNEb6ycu+CmisfsXYOi/ecCQAwSucq
FIpN1msdAkCfR6lw96O9yYHqN7cBgVZ3dbWPEFdtLH8a0BUsMgwivXjylmpFgVX+uNUjJHZE/9fw
1RiEZUeGQjzqywALEmZhJuyU5zTD0axClhBL7AzGr0+tAXxZAfHk3xVl25+MiOnzhyz3DsozwRS6
8LaFtabCjzgZDLSAZyQrakPjCN/Ze/jeKU+ugXoqHdzF6cKP0lVaJIdU12i3gmVo3jTnkRj/pLvy
/TOvsNfR0c/Bd9UIBYs3Jl+sepxprV0Pyp4xJpM2663SjLnUJ1BAtbSZeceFv8xIIwwdziMLrUmg
znpKdxbnrfOjFg/b40AtUNGQtST3PrsQAzUB6/IaDKkFEbP4DVEEx8Qu2wgFJKrZvPxVm0eroqfB
x//rJ0QXr7pg3fmYnGo4iGhtWF3iZeqpCBp3X9oIWlVyzeXk8h8JgKkIhGfQyacyVYmtMbFNI+mL
aJsZRbGmUG5d+wrRKeVMXk04pw6yKepFld0uvtSSg83OsKM77xZIzipZu+7GKXcZMGetRMhZvgUA
qusqW1XaUyt/m+JfMSSLNP6kzZvVfJLB3/n9C1964r3i/qUCC6CBDoo1xmXRUu0HVJIMY+ORceXV
kwed2RcGLvCHdrnRxVOtrozaxm+vforxPtDQtPDhsq2in4cRQQsiZ4tU1gIMMqXTMJnCneSj8o85
2zgL/t9vzFgo55aNSehYWeKgy2cvt7kBcCCnKcMAjvow9vhAnauYnyDajTovLE9xSblxqVsYdaeE
uWUfffn1ziRErrvXKU4kPA+j/R3qNwyTOhIMQzmSysDD0qhrlW6Fecx/sds9Ex2SjmpWMiedpijZ
6uV+b6nbZDxIG4EwRCpCekMorkuA05o8kKvoNqueRRsth1H+hnyw1H3Z3pFFaykDK9Yy3a0bn7SQ
NC23wsWv2SmrERhJLZhGTDxs/lmhFkTDmKR7IzJR6N3UAjULO4zME0yS45nw16hP2/7mjBeb2BNu
McvlGP2wJQQKZAx42Q2EkKzJ6uzCRPfN0+6Weg/Vu6e9HIUkOupjRdvE2TtzKnzOdrOq4s/culV0
BcZFDXcBV0GHKA0RB845RM15ewqTbDEGxdJUH368NNj6NbshnDcnGa4pcl2xzvJd3bCKNt8G15pn
PdTTcaNwX6oJllDJXrAjQxzFn89L4OOqTzqaDG9epwYDF/aT+colVL3DOs02Ml1Q+BXjZLQcAeH3
rJyLP0P+5fQHmn6W8hYhZ0/x4Ve7wl1lKrrQ/u6o00ZJmjurhBZ7l+OH7sEAaL7KqF0MzXdobDtl
4WefZc2A2Jmoz7yJ3ibqD+b4UbO0btLvXClITQImPjcotPu133/HkGEhJxXte2vubBZ7yqGlkc8a
lHvVksIpjDcVl45cdt4ic/61+TmvdkP6bmCdiGATB3CCESy1ZbAbmCEAdEBgZEVXtJf5sE7Mb419
XWqZiFgJkmKZpjHB7MZopUATritnrUHcSYKXG00e0wsqF16RWm6qf756Doz56LCy7q6y3oI1GK0f
dxLtSW3RRZ9ediqJTgHkK9hV17U/C+RZJF91vFMMSrHu3TYwR/LRsjuy6djU5TWuV6rqjk9k0Ym5
xhUhN2r4Kh0WJ86vuYT9GRrnsL04+Xseb2r3TvQEoEDDA8hydAHra+cqx+ceK2zwCKZLEZNoNXBU
/pT2Ef3o2KeKKYywVFFr2Otgx8oGzSQRixBgAFmAnrZ9oKnZt9bvK33ZlEutl+AA8FBXDys/WdzA
SMQchk7VPrdP1vio0G8xrQi3vrbm3GCvw7lTD8wvftvOxQ3NIR4yZP1SlKNu8RzJQ54pGyP4bULq
WKJnCKgM95LjXd3Z4jVoKyWBD7pqAJOkS109SLnP/TNO6B7+NVHN/hIkoaxWjk9dNAkNdDEHY0E2
LdYQe1k4YiYBKOErtP5so56laCpkdCGWIskfqf3pMHjVyLBTOOQQDDWPviGu85ywMdSthOOn3bic
A6N1NNDxeken+HD9F8q6+JXm9HrxGud6gi2jcYuZKPdimsgGykxOmsjplkJ6DOqNfL2Eh4N5SYMe
xECpGzw8onv4CVX/qdBjeBpgoQ9sW5yMpjxnU2DFpiKNHOKvuEaceQ1Xvh4CQNbwbRU/uUOmDSqp
tLm3eXNI3BekVvbDE/E0hNs577H3hQt3EjJsYTCjh5Z8yHm76ENA9uG4BSRuFnM4jbaz7ON4VXiU
TOk3/qAR3bqtIxj+4FHiEXO0/cgLw5zO2ibZplJRscfqd+24cIQZMVpm/mo1VEOae7IMBDXCXSgV
c8hx2JlOflTG7lwT96klMRVFfaaMu6dZQfIq86ukrR9G3u6DyNj3/o4B+412w02qXRyyTul855B3
JBe28ppNPj9N3C2N+KfKPw1M/0stupZqvwlanYIP2aJbn+2SBEB2PVatHd3I2TuMICIzPaWsE4Kg
m0eq3GkKpkA7u6mYQ9S2+3Y9sGd+vA4cBSZ1emi17l364mR2HNsZSUSIEVOmwqhPhYcCJ4hTfBcW
aHDy7qRtfxfsZYVXU2mjidFE/plo1BIy0w7TeyVFO0/YWKt+cvUKvGo6Cn19ig9ppTprUsYNDteX
4YGBa2zQHubdr81tVgAdTq6FBwhqrP+FaCoLtAMNDK+6PclaxevzVPNnlfeLjKMl1JxVyDMWM88o
y8+M0UrRwg+h0ePQMdad/EqHsxrgkjE5j4oZo+U33qU4+kiHDUOOpRowYvVvMVGfnGmavEc+IGey
GSaepc2O/8TtS2pAiB/gR4M4j04KJcGXASk//2dMZeZ4UNnljf6HDQwf7tZUdmR8LheZuCm0N0qx
y+FHTOfWKqXSp0KPUAP6n2q9cDJ04Kz4RADp7tSeBByV5mjC/VUvOfnobDkKhLf1TEQX1qTY/Dyq
Z0wB1Yb6oCQhL/pscAWIE+diUOMspUJYcLCgCuhQMVcb6ktP34YlNnFoui/DAoCjr0ZlbvlLF5kG
8dXRIW4XXbjq2nMCRTe7uDq7KRC4T4c2CIFiu6+LbWFulHpJleLlK2jU5ELTnQfjldfHRMCSrgpn
w+5r5PPXvKyWvFHKpIhWxpkz6hj6m09wTwzFfBmKT2VYW+xn4kMi94b3KQJWPJRLGt+zxZflShnt
tWI+DNqJqN6azd6NvpAp9oiUgn2RV8QycqV6y7iN5zomdxX0Cvdg/B4VHIWhWFs9m1i7hV/fh6s0
MY95GqIBJBGO+tsak73T+NBxR+stN1pgjBnE9dpaC5uQMCwUkersp2H+Ram4NvPizCjrKrilBtNa
ubl/kDH6tbZnWFVSzId4BaVPgPbgFi8A0AZqdN4u8C+MDB/8oLz6G/7h5En6ORlT9INY6lHfhm+o
WaJf6FPocYA3R78oWTqASXJCtKJZ5kfET3y6QWTE1pv7Yz8cACQTnYSaKSYqyb+Yj+YjvMhNxiT3
jcS0RbuRJ3nScA+CBKg3xge4LFDc2XP6J3WHCqxEHoQmCmbaxuPLSVTOeArexU1/6pi5kYAgO39z
f83fFv0Pi0q2F0TpRLPkgXeLMEa+neYfLHhBOzZxKwTXDWLSC4fANAmYLBHlJ7+/mHx48TfvFpa5
7MEs8AuTSvsDVnv05+ze/WH634gr64vzFWGoJPXqh88Wtvho4/25a3WDF24h0NL4//Src+/O+pUp
2c+EJ5wi0SnCb2TEXOgl8OU+5YnpRH2yPmCPv5BUKx8Io4wXr/54c17oUpw/+TTufBB4v1D56YiF
CEPnHE+JHQaiPcHpkT6PaEYAvZEdLLZ+hrwj0K5DXz5MTyAE7BsGr55xN7R6peAg9v2VFEy7+nCa
uVmGigW5OKiN3A4cckWtLPQCFcVQve088jQUlQKiLzajHj4sq2CZ6K7HwVr6DYhw7mPLv7Y9ta2M
ISorTEGxmbnogV37bNSCHj3+tjy2nIO9Nlvc5wngpII/meUtUo08+Ge39d7reWNcAbKP28h1sMvD
KCNXoGUSqPUq54OVH02ocG3gEBUSX8MRXiGcOcZLsYEAMRK3LLIffV9dszi+JrrcqmG+bDtjofXW
3EBxmqvWl9TwGzCXyHp9W0iNabl7qyvKOzZ4/Rt/GAsYSDqGx/3Ja9WpiLL0Z+Skd7vH9tVz3zOz
W41WudGYpSlhiX9WNdpvBdF5HqrHOJIrtzwHSb81B5dJDOOi3GRdFen5LquY1dfVpmsumEBw1qLi
tuUczRtvPlwmXnKivpCnIlOzVZiXWJURabGa5VSd9QhIyKMjUpEuj9wJXIbIeA2+UaB3C1ulaFhM
VFtEzL9dNO8JOqrnGXZE3EPZRLQES8v8m469PdUESw+4C9n7bHDGe/BgXZhsYHpmHMkm2oF0Bl0W
b8y0putnBIzgd+d/kMtL6hzksNUsRpPEBB26NQnCDoN1XGvTbwkdapKw+4hNUMJj990r44e0Kc7p
onq4elIjqErlqNFG0t25svS4ofuR7cHLg30LtLfIXmnNhFoodNbcr7h5KcVthQWYdLbOEG31xLrm
6iQMyfklBFJB9SAbEGA32Q7gDACg8c/qPo43slpznxmQuohxMBeAYbHtMool7IWSmh5JBgtYe6g0
uKt8SCLoPDDv4hPBLyI3gD96LAjxmm19VK0LiPfoVMHrA0zmXQsmP7FC7w0wEpE+9TRGBQdU3a27
jLfhEDzqq8d5BkeChx6+JrtYrrIE6iZhVSQYd1C6ETRMaSM0paTCaCi91ZlLY/dMKvqSN+afYAv4
0TOBps9sQsBY1//29lvTzSwS5yA3fPODgXr+u3sOOglSc/EhGD1wphRvw6/JZS/efnJCIBC6XZjr
U0cTCkZI769GoEI+T5CUU3AwpmTjzNkJTD+blTgsCDb6ZQfHMv/JL0/F24DQn1cccDLfLs9h/wle
gC+MHONUvJO3vHIv8jP+q/bpF1zlO6uujb8nSGLj8mO2Vjak3h/SvbwWS5i6EJbTr/QLhSqsZzSQ
8Rfi5eAHOTLP2I08DIY6DJi6Lwh5xj3fcrcd3Iv36/1qG+vpPZ2TugaHYfvBwqe6dCcxnN6zk5ca
T6OreEfdewZSv6QmLm7pHe0pB8lqqXYEsv0mfFQxv7CZWrjUsdYKp1IQoTDVulta4mMSYOcE7ITU
HzGZ5OaXlsByqKxNqITfjM6OraMAqbEE+kt2z8zhPxWDf6k8Iq/hFaosOqTGFKeaI6BS+hwnLUWY
cHmYI7rgSk0U3la8InXiT6AQtDRgRLS/GiaR8sEKeqfs66N8cv2CQ6EfA4d/sXCqFE9uEY9/cN+V
e/7V/FFw/9GNpLw3SCx51L5BCx/N7/xL+2PExY6fz7/93X1ly/qIWpbfjqoaJTL58OjTi3aGBZ5w
NpBd9kROh7zD7BVBLxGKEe/BwAVqokH7QcD0y7eT/HItk3JKNcDIr2DMDvAd7lLIUG3iWgDtqRHb
IWl6cVGwDmESzw3HdoFGflob+qBmYX4C66Etx3Dk/mB0ekxvy0Qowz/oTmwqiglkrzj4ySWYyg+a
sxqOQwZ5y6IZ5mOf6Nu6LZcRu2bRmodpfxtWDddsMQR/iUHYuN1ew2CSw3jqzTLcq6aRsFhUV00v
fge3gxg9Yv4tzXNSTTkpJl06KAR0gbvCr/GVpnwEIqy1suatGdh+dJ9VNDXtkgrDacXDMIZjqybf
vRhJqml5cKvKfzI01ki+8i3vaKbUKqEQl6Dylmmcf6kxEyreaYQl98TrLhYKQkvHflaIVRpZ2JMq
zEJk9xlKH6DUao+G2e2ZFFTzNGIjpFvZyU2In2RIU0esi+NGA4ig1khV2FWhtzJ0mBE6md3Mp1Wu
rITOMoq9WcK5EIRIX/sOgILtuIwo6LLR1zlRcUdKCSjKghqusgDLUE1MyOfsFuEaiSLlLUz/xfkp
yo9ZdSYJoKfCjC4GM+cXT49Guo5k3yWmGSCCUW4GBk0JaGiGvWD1zPodw4fvwy4Lmxk4PSILAOXX
ymfOb/P8sxE8THNX2Bbqyl3CE6qM67a8IS4v0RpEq4b1E4SBWQ40KF1VTb1KqDoN+zratP7h3LBn
tcrgMlMXjX9GaKRMojie1WruAnhD2WpvPH1jmfvQ1vdKYCwVeUXPt9QFtPlw53jYkc3/0XRnzakr
SxaAfxERYhavIAaP28azXwhjMGKeBeLX36843dFuXx9vA0JUVWauXLlWYfW4N+Y/L516KwpNBYzu
xe72TDTCKFUEsDpsqJkA96rHOQZwrfi1m9DrPuUoNVQJ1hxqTAKdLwVrIr6PGzm/vf1rbZ93CvGq
syYGWhowSdrGndmZrET98nDaFP9lZ+XZqk52Ki02Ho8x8P404I7G5qJ4v2zoweVdWf+l/pgeN0L/
PNnWbaH1Z6ZBM6h/x1ZParrpsh10TudzcgQU5Y1J58jucXoOzGhxg0XBabqxNw/d9c7SvKTdLMq0
lv4QyrQ5Ft3l/NSJa9SBuC7L7iu1/K5+2Xp0b1M+3FxmUad8ajwWN5vesV5jPBf3tlLLKvmZWmCd
pIZQgHiZs+aYzXU1Gs01Vumsgduwaq8aGXL+6b5Srbf3xhEriz9LtDnZw5Unu05KR6oadIwXc4Jf
z9KpZnXTeJye6wCe9G5bMspfMYuxMzs7mPw7aoOuia6sS3nPEMsu4wS4/SpQHjhIR4sZSdPKAdzk
hNwWbou1YVW6G60rvSmErxQ32pbR9px3G1wxN4agZ4JPResitYQWC+O70/SmbhB/jTVTSj9mg9Xt
5XJ8OEmVzhKM9b7WKWWVx31tc7NTMma8Pqf7w+3pMJOdrnuHYlKnAzUxwI0u4fxH5qV7tpRnr4tx
s0hceV38jLdz1X3lbVFKdRxxgBfUrtiwlEun29Li8FobBGmK2Hhle18iIxEtH6P67m7TSO8b0uXJ
6WZXNslAzXt2XryviUnSa1MllAwTF8qajARpypP3dZ0inWZBnupxat9kjbfLltliJjncR3c527hB
FLpaIm05XT2H7GmGnbMm/LipPpX5XZ0XpfuMZkU4HtYrdsKc85gRaNNULnFz9bINcKFZrkZl3Yri
Pa7ZjtCCOb+MN8H2/UBBbxb0H85zWqIHU0tlwQAaSmUhTmedlWMhJrlU2UytRw4v5V2vZDiXKvD6
MEiKpVnvGNUesm2s3kSB2CSVcHKjFcVG3itUqRd+vTr/nT+Wtafp/t++8D2hA5GdxkvHT+3wNavi
K1MyiWLjt5XwJyUqz7OB+e76S2aEwhHbRONtnolgnQ3MLgZfS79aT8c7rLGi9sPpZu0yS6H1QKVx
d3p0gg1K37WIRSMuysbwZKFipCAneRPz1mFnWnFLZpdReP4yKZH6Im8VTblN5uMK74vzz8FwyiWF
WkEj4UYT+rHbKEjvZUjjOIDzYRUV4nSeFh+3l2WZIvbnoCF/nxaLb+WSMb51zZTlaT14nxQloSUd
buI5l9NroZR9zCeLig4XEYjZWpY1bQhYy102ua3X1oZ2VrUMRymd/xSClO5mc78oMPvLasYxzpsi
usAh2j1Hkdi1OKelTqU2gbnPGyOMtXof2SO7Xci0sIxF/cXgMu0W8uLl/vpN3NqRb0BlLJZfL6c1
j+rwb+nFt1qqGX+MsTkGF2Nm2Rl7tLZJuyf07UY63bWLs1J+U5+yDNqt889l7bPUKC8/G/PI+bRp
PF9OEeGjRlT43O30m+ZpYdaeFzaU87aH49tEK3+XrrLX2jK0u/YrMXm6yn/VrvveapPPCc9ZqdtK
uTvPc+fUantAgV7SOmusUcT91/aSzm4iGcqpqrGN9ByvjoPb9BIdHhGTZEgNXsLXvyxfanobGYW8
8mSWXP8ijQsYh5nNFh9zMHl4Qg0w0lO7yk+2RF+YTLPo8VRdnh/Ld6dJKRCRNFl2x1IvKvDYKP9U
qo3kVFn3o/LHoOiknazfC7ne4mTzgFLcbZzpj+e1p1JW7a2w0zdnNWh9/pprnWabCiGB4+lpXTl8
LWraZqhIdfaejKDKk0NvnkU4UkrJ7ctxsHtqbGo/qxzasloMs4lQfthC9RkVl+9TPbBBlL+u65Xk
sJn8u1BHutAvLMar29NRsi6QlePifZyW3xfH/b9oPnkvAglzWkwx0klaXqPxz9e/2ZCv2/P64Xyn
aUtGLm2uH4ofZgKVN+ZN1Q/Gzz7WwWsxELvnuFjaYWhLzdprBRzSPz0ZTsi/4lFqq+gVDOcP87Gx
tbfSV7U/uC/3w7xrvd/oHwixzcfpS/GDqpbv6Uv2cf6YfG8feM+8ncZF5YoXJbKlnvpSEkuYCQJj
pjLYZCnjocvx/O08dE3rN/+efeyGYXjurEYIifnupdqr3m2f654uuMXIHu4ErchM47KdvRxegtHK
/jl624b//26YSa2ag2SVYzDUxPljzaD5vLe9RQa40w57FpseTo9lMpbZTfS++Fr6t92/8CK7f9nL
8fnySiXyrt7ZByn5LlXM+8zg5Lof/3GvvCUVeoNT0tt3p8zQCo/nu+UD9uDT5qPyJDloPGZDFd5k
rKIzbsJ+woyHql5PGOWY2N5m2Ggx8Xso3pqacrI/HX4Gv/G/6HcetAdoqCgbnPDN8rfuc+lLFVqo
N8ESbhsUABaAu1D8IHpXDJCAAs5NVNV4DczY6NSajv1ISG24+9hALD7iJHo69wvv0T+wlBLg/oLo
4PRvNlTH/dprub8iALj4ILP2ceyqfDi/HMdVnyDOl+fev6mPqh8z07hvYXLPsKMRCDWPNwQJEeqK
Qz3e7ffy3HR15w/Kz4zVeJkak6kgVlTU263isHx/uJ/J437NjjRo8knrMJiYl6uDCH6Q+KZiDhs1
tZW2a9XOoYqZZnKuq+gPhLCKKKYP2kolu8xMAKT6ku9KG7lmRhhv7lPNXhofekj5WFUHQfHj+huG
AgewbwSA/0ac6/sgRw1THihnp+PJ2OfkIwuEMCJNbBZ4h5SbA73XD/Hy/AFDCC4h7rwJpLgpY9lP
UKeDErYXWZSC9XNM9m4CGg5+DKQmWU/AkyA/YBovTUncCEdpfH4pvs4+d8Y9o7fs6dhfPUXvsxEW
KBA37tY/K3/mnJVbTkH1wWFEvi/91I+Nxl5i8yKayO9tWnJk12ubGW9DOK0rmMP1olX5itmkmxep
U9jzOfkxrJ9T2HaWCd3F6iFcdiOYF2yKzfNL9hSq2/TLS9f+lIVUI8ArOmh6dkRTjBZQ+DU3LelQ
dJKcACTht4AJFAuc6FajoFhjklet+UtN6Hf+DvklqkIg5dgKkwlxK4jawYZhpvx+fpWvhit9fjQU
jD75a0tBUeHptTOPWL6hQ4FwNTFMcGmFOsVT0PIAvvv3Cy299uVqmcf3UpWbk8hdw0ATl9VI2/7Y
cxd+K8EYQd6hlq391f5I0wYQffBXo1jRy27OL5W30lu9t3s5Oao2/zSr1mOioMu3mHoPnZ43+2c+
3gxLX0Xkl2HFzC4U5aPsbCR3fl/4Xt5v74u3jefTZ/G5/rDvzLtkH/8d7qyn/ddW7GwugKxvl8f0
fRvA62Z11zSz+7Drse6mWrnpbJ+PpC/rH2Wimdu32b+L4/MwpMg53n3UbsqP8euqt/7d/xbeAt0P
n+el8NB4nj2mjyVnRu0fOtVz6eVwW/ipvGawpKoZ2gAkXWBeIwyO3XBqNMoqGdBLS/TXYGCmbIkN
QMWkHTsyROtk9WHJ537NRrpPDNGCafTr/Xo4jGRWZ7cQggCm3XiMVd0y/YH8J8PbSDf/totWlrek
dEXD1r9rRR8ED+hXTA40m6tNKFhUbrqaucU7pjFAzjIs6uvpXndxQ78zpb4/kotBdmm6MAjsJKYy
kkCwQ0zAHpHSn1tioEcYGK4PuaI8nGXPoCqdV0t6/W1P79/8LbXIZXP1cXraf80+6o/ZnQCUDR1V
y3HxIKYQIqdO1hQOzVKCa+tLB2XtyYWewpkrEhGth9yAByH2NsuwDtnZvRjC96hiy1FyGdrXk+/l
myPCfVvxpeQ7PAzgnPMyB/TGzSApwIlhDkSFBbcQUma/s8/KWEGGvYqEj1g+IvPOkwV+45yzhU78
ry+taYMJK7JmM/0qd0A226vs73/Hwtoh5Ugczf26v/rakVyxIw+vWrEeYBejo6AE4K6EZ4kDI41c
icYFzlhG3s6ERhPJ5zR2PAVNSKKWCF3ffrT4nRiWi7VwMapcSYjNWjT2g9PDfT3gpul4y5GDkaGj
xSm0CQ9g4+TArz3VH2uvs48U2Y/qlKHvl/UvBHN1t/ig6Nlf0o9wYMd/hoCcKVWNE1iWlmXGpBQs
faSUeWkD6IOPYJxgRAWo7H01Kt/nj/G4eu8+grvdPPEfLzj9RGCHJQbaQA3jAcUB+TMsJZ9cQ3V8
TGoWkY+dlLA1VjZMEGFttPwKi8zfrbvT58t/MD94vQQs6NQKPZC/E1b4Ey+8UzH2vwPcwU74ouEV
QLLgDXMH3IgE9/fd1+7LZ+sgGxc+zmaaLUSuUYX/g/Jh0TVh8OrWY3pz/21WTGbjDy0UV2ICzIUJ
5ykN3muQn4VXZj7b2o6nxAY/HNoijgtQuXi7Vpbe9vZNRmFfCcghvTgPfUSURIxC4/bb+9BsWQiq
AIAZhOwfKk+Hu6DG+lboT98GXyE3nIedwMuhOHQVW7CmnXR6szmXbOAOwem8JPJZL/343ZIrvW9e
2VuQ+MLo0Aj3nYQ5axTd0mkwzAy8WIyWn5kyGwe3VR+uOqvO8XnZ2zxlN4VP5cnsFUlRaaoFhdl1
oJuPcrOFgSpEW4dfBSrueeXZCCZ0ctk3sv5SGLqiedjgDjTReU0uW6uSdWZdhatRnZSIJl9vHV3p
g3VwveWHl+xFJLXXgBWUraGjgQgrEpgjbqWEK7/1aiXPmT9Mf82Hbe1MHvNMGlDvTKlOE80Zs+8+
8sOoEDcX24RKydSQTC10BUHUtpNn9rR8vzyock7KWfc0Pwz3O+/xbNJqVHm8PJVfT8/bduV783n4
rL8QCA/SpS3bwLwKBXQGHwaqg+wZVrA/Rpzd6TBAm7QLOSKarw3tsrngTWbe+/adFqg5M9i2NkXW
xrxsuBSkwKcCfcjdQ+1u2dndlu7XncND+jygnEXosWP2RqI9BG7lw/lLdLd82YBJXwpUeBpfK9Hi
LRrOqolfNvyKlqhrWH+c7f9TM+rvl01UfVpxzelf9qteZzyAVfFDDmDyI4oD7Faf1df66/G2/pr3
l3eDnwt2rqrOtX+URx6/+8XcRMyiNfgyD+oVkh96cf0ZTZJ5v/A5uTs8HR85zz/X7/bP1XunZddA
18Ncd4OrDH2axb/t1OROVJ88p4PFcHIa/JTLabsYH3vRGeN0wlAh398WT+XPfaUK9d0buDoetAcq
2+W/ybrye+5EeVVNW7s7Tc2pmfTnxaJXryEdlegM7U9/u8qyf5iVv7elUhLF2e305IBb1LWeBp3d
acAzZPYUyWjK51K7kBX+5WfTxpfTTTQrPuUzZKyqlpgR4dPWgpxt3zeSw0JE6BIRpFB25K+qnuQ0
3X4upg3ESAu0PqGBUqYUkA5358JNXCzd12ZHo+FQiWjLyGc9nfSMMMVsaipzBOOZPnT10t0etdAj
by9aGB7SGN3WLt+Lw7rn7OawpBM3LyzuJtsNT5mdSKK3mRmGyOuH4TwjrQQXLlE33vJem0D/j/uv
gRJ/IvkrntDD69lDXF/1TumxEyH5bdIz7LNKm7DXiC7tZYnsS4P6/GzbQxV7u1RlGTiaxtPaa+3R
/WrQqQ5Zx5Z2f2dcqvlh+V05Ry+hr9FoRvnVCJY6M6ePqSH/Vv5e+dPZOC0TGwOmW+Id9YfpLXP8
L12ss5pa3NZ2yAQ3RDDz9d322F/sbzQTpyUj5gkzpjO8mrDJpkVsi76Gm1gwCkNNhhNDrb00WFvo
olQF9HCDjtkxR+5yF+GKzX7qXfYW2Y15Lkpbl9PtrIoWn7zXuEaG88mZdf616hkC4FCI2bORD2/2
xQLvv6DOUhilYDfS8UkpptOFoyji3W3wOKz1PxotwSegWCTBGkogPU0lUESVgerXpSVEYsAxI1ia
yORpnzhhMIK5sIfhDFyPMECSxNNexAWr/lOXWeTtmYYq4VXNQMOKO/NDCVD3UHbiBW+vzW95EhQL
gfUeii1TpMtHFN2t1L5dhs4rqcigcVZuVVMifD32YL7v9jcFLgV8IOuJHF7HKJ3Si/Y2Zef6TPtI
aOzIYyqkVovhuJ9zr6wGo74pm2wKdYf2kd38oleDRGetMnUbaYpWE0pzOWEgn9XMnSXa8QeVwbGl
/qhSe5cCgGPNB14f1WiiXCZZ1o34u3npL9BXcGNgD7XvqQXcNhWiLUUyjhqSFEpQ9tyMmoKYEDBw
/Q0Y+JjfqRUJUCOoN0r35fNLPe1X0X7yDmG34BYX9VJ+PKv20VauD9eXf/V5p06hImqxskZ+WdNl
J3oYtwMTLO9W6YSTDRsk02o3BvUY43cMpx2KzIPZ8yAyWX1LJpXuc9boN9DIADW5fkibQASC2Wbd
ocW2l9rqIGRt38PxC5KxkTV3iRzl3VU1IUC8BF8zxJRXCH71ZvkpfStTnLn8mz/SuBKDoz90n781
wpoi7iFzpDQH30iVsyw4HcoJ6ePsf/hAcYOWOkhk/8ucZoGZGZrkAmsQkLn2OxVPyizFFmHHAm++
0MY1PpPYUVbqgCIoIXIlnPGcEUaDbL4xXGLxqsOa6MkLC4yu0m/xVSWXB0nEyQ93ZzwEweHEiQgE
SR5v7TUTAeTA5jR4hzUHPxPJSqGplxB7+xLzVErUPNAA0+U1/kLQapuc/u2e9zIUmQ6NK9odhZZo
tZp3V+p8t0n7TPlOlV2hrtfNn4t2DtDMWMjPUr7tSWxNPKtx9jCNmzPKzzNtsGZ9RHniM/N/G8mI
aKZAVdfo2ZVbpHggF66eQunEXU4Msx1aJt2FtsGYqI9I7bOlqjwgWCQczlrR9+Rv8mc2mDPMn/da
Cyaa+XPeX/cuX6V6syaBmLXKX1T81sNFd/N2eL58Z89HjqBjajR4ssW3uJfKt+5PWGD9BhnRmxPa
7Ov2Ke4NhpWhRmHtANQQsI939a9aPx1Tw60m8gH/e3k5mMngrwtsA+C9TId6PqcP03EnExhUlYEd
1RYZbeckz3WNDEwIaX34Ffi9TGXUzQTbmW18yIcFqQhiEPgQFeZjE741tBJC/dSEOFqlRjtTtg7h
e3c2oVegwKG+Ll/FLm+ts8563cs/CpgXzojr6x331101S6Qi8x0T2+6Gr4WqSZGh1svvRVHWzhvq
GJdDXL4x93x8j8pl3eipOetBdrcjL7hN1J5g6NIrpoUSTPGbwcEyGtQddayEWo4szx18ma5T8AnG
8ufTWHlWHZY/Ni+gIMm1TP84VkZqIvheGEqwrygSszv15v5bDrz8liKry83Pl0aLoQoTYJq7jzrq
itj+0ZwLDSu3xapYtXbD5Xjw1Yg7McFsN0pLCOVj7AlzNKO8W4rbYLMCzb+DLD3o3p2l2mOl7eJl
+Va8g5GqCdI4QBHhLZzgbzdKy+zfqR9S2mmL6HaLHMxstAj09HYk92ZajGJg5goDko6ZtECLg4Fo
QI2bJxUtWmcVJ0IJgumShtq2/uGSjKwtkgAM7YxgBGJIKbjgBXYpYKvEY32TnKk0uTljZa8yw4Ws
zQUVHBPhlnIIgIk1hlN+gxetnWbx1TkT/xzBrd5RaQwQ82Sgs1O4A+uxXqVKfAYWb02+syExpS0+
Y7IptlTSSpowJj+CO9d52UJR3aixHnr+r/RS+pf+nMEq5kE0H9hQ6/i/rD8vz9FN/HS5O72hkBo6
Dkw/QVOYGji2RlVqL7K/5v65pI4swoZrP4grgjdK5oXA2LSLfuWvp4aWJk15/JHmXtYKoFLaVVer
bJBrRToMSRmNW8sDiYaaqFNkK26aZdoevGejAvx909rQosZbVUSdW1subsEmPSkOs95G+TZDDBbu
+Mcl6XCzSACxB8hJkEtA7kti2jpG37wjqSuCRe0lAiKM8lH0NXmYvynYcMKQwNxzaEh0urGe0NwV
mE7efZa4Ap1RRTIvhpJTTD3m5IK0aQuv2oG3iMlI5M2xQroksMOSI7h1lzjvNjqwlc58aRLKNGDL
bNFi1UmDInwr4s2+MkV6vz33puW7qkHzrFM7fcX5LfI8uQBDHtO0t7kY9P/XKPc0ifP8tj7t7Kvq
lc4qe6wTr+Gsm/YAw3El6UMTJinNr553Mpt1Cuz5JlTMTZ/dMJY8bNvZrovyxuWjNqOelExSXMj2
tmudarBYb9k8FOa7LzwbSTXT6tOVP7O5wYzVzZMHylmWBWPb7fk5odOKhIZAi5YQiC2oaFmwwsLn
XIyUb5aDNRvEFgUlIXhstW4FFR4/Y69g09is9jA4wNK1MX0MduigENT+oCjTZxdmLyyDkzQwsQxF
UCafFnyCUyO8icQYjmzTz+lCmiEjwVow1BQicINIw4tdXt8ENxqIlHfsrNEsKYeOzWXbRT2MGUnI
upTU9OPqTRo7SG3Qds4o5SKV1IRIGKQSAlhxvwKZD0+9vZXCVrpzpjRAP4uiXxvVuBLNErS1gqk3
vtgzdTemUtupBfSIs155fYu/GfNFq3aneRfVBYerPO1QC8sYKhD/NEBx6FhgdECMPnaiqDc9dHLV
QGyMqmNcp4QFUboB2Gibml1dWddjdjEpBikuxulmH7dXu+6igDxC/YsMVzutdtezOyoiuUxcMJBW
GZI49fBwZ4UkjW/r65sa65Jqkm6TxfHGmjyu23mjxZyoofS2UAvI6Z1J3amRzPNgl80Px+64DJJq
tVvddtE5gSDedSq5osd9apERCVKlh5CWLqNWfdZhMIU5dnzWTYiSVZTkYtB1O0lxL2qQdXtbCszG
hf5EPZng7h+78DWLCq4M4rE0I+QAw0p5l+5Gmc2P78KAk2gVIlBxkMCppMrgIbNQc6gHbyon4zcV
0pnRJJv67ficvSI8Qu3UQvw9Zzr/KTQrTMijfpPDkeUC9KS7/qYENaMsvUzs91AmoHQQjNxxHL+E
c3j2u+GidS8oWOOLUfyH0STdBgzWOP2gnf14ESqHsjUJstMif1wKahIJiQqYQ9vqVUQGkg5IxAXs
3nSixFPjglvhxogWVb2A3ssKFY5uBSwTFw3DNl4mjkdH8J7Q/c95tNrSc4XeSdDVAoCiwV/jExsu
YIEhxZPrBX9sHDfPItd3PcqhdIMlj7/mSkCffih8Hl71Yx/3fQ7f3eJd/CXoUtfUbBNFYkysK155
GdqHoMtzgMFFUBtHzPYZTI5Bbdf6sv3AmRJge9LJan+CB7fHRLsLSxQgKiJBoT3Qh4fyGT8ZjUud
A7Jwk3RSUPWIrTmCskkMwGpXZE7My8ciqUi0+lp8KQShhsZpXiQTLsnu92LbeRuyanvLIOr9iAeI
fU19A9DlLCcYO5Rd2LJr4nxOBP0qKd9RWgsONmTROia4tmpFIBPgJW8KEwPScGCk78Vd6coazQto
zqhRAkQgs3qBLesvTSxoKJDMfjaA0672KhzCLaXFqPIuboaobSUX+ZngVOjDVgJQvMb9lZ3NEy0u
EJhRtBAN60raRCXosw7Dcnry1zaMQ2HfnzeSahZgb7HJtuIkXJqz+GwDa5fb+22ZQiT5pXZIUIz+
kpGedPKi+V4nMOHhVu3QiQkzlihEJuyJs0ZnQ/LZ9if/6+RvtG1QDE9Ya0o3Xm+AlUc1gep6WyIj
Xf5vB7V0w18UhueR9Q9sX/cVuBYncNx/EaILgktxqEnVmLtyslt1aAzDeTflpolko2c5YbisVfU8
mhbr1naCTBy2uT3uP90TDQog8pwJVos+hWXgk5XDQF/wjZ1vFymNO39UJybxpDedA2haFynvRsUv
4UqikuGYVrESiAMi+6HGBqVHnVlIpf2zrryw0DObNqNuUyJLmZQQpoyYlEIZJvIp1VTy2nWBRWpz
mJywC1Xyxy5SKbcE5GlK58QilsYC2lExzAczUIDfcrH2JR2gNg++g5vM60lMOEwFU9F9Y1ykOEVe
Bipfgp9RqHDuy7/IppX3xS+0HSDtgxWNw+2YtALVPLRNesYQnfTB89lYEeKcx0WU9dELu5tjT0hw
fx1XUgzQHSl6iYlqdaNN0V9T3baTbTDhDFd6PemJCeKVjbclcamfNFp85E/Gr5w5z5naiAOVhnK5
RdFxQEoNxvy+/rVrTqxJ85ZE6kRQDf5hCTrrt8mlZgogyf/hZeOQnMrNolxZI0hyhwpuomXWkqEt
P3Hdq/3GoxzcnrWa9l0G12pJTapvnSqRWvQORtFyax/clXMu266MN9R9d4TbQ0dJxqc4mTdwlEJC
NzE5Suj471huEbwqDjBnWqZCjz42n9KhdZx4x+J5ez+haNcu1827J42f6/tZYhsXmsU8wSyMZuJT
s+IHEV90QdtwKtFhU6AQmxnhD+y8KwHvDWHoEAV6OWJr7v1mbQ2OiTqEjW+xkxVNS/p921fdQZ7j
u7YbdHSJCOq4wB0Xfm7lxWSfFDcqvNvi/r7AvgEnEv/vLDnupgPSo2EAgr655GWftUH0FF1EWm2I
atqJsp4WpPTQEeeVS/U2paucuyvbm2OvHrUOuabztYQinlAEBrHgTU6z7mVjlK2tz13Ttxq0EORd
V7He8nUysVNSfeJw6n21lqo+Sc460UAcUANkz2XUYta1KTVRwI7UswV2RkRKENFs1zbs5nwpbHrL
wGJtWpURnwzi4rXQRXNE6MuV7099MIcNpzI8XB3vFHPSwkk1bOh01y1eMMeYZ4qVQi8Y0Jfz0OYU
wcTVA0yKzjx/BwghzcA6rnxoV0k7Ts5S1nkGCopYd2EUQRSzzC3HoDJj7D18gJGP000RqDSiMe2H
6B/DaLx9NkeHp26oBdEf3hUOrbaDyjFbo5tfSPJjUHdXpukkyYIKYqMSWXik96tWPbbzYqCbzJZJ
VuyShc3pKh+7qpE5QVXkgI1SQnTRQGwdxT2DX0WH8G2F3dk145wwzJR3rjs7mv3D6OukRwCsxBEt
SpzAaqbmaIEmh11nQVqfTTvlchLheXhetMjLroUYaX+EDzaHqVHSJNmjcdyxqH2tz+iXYTajsupU
96iXypgWXuiHedkiA9hmQSH5baNvf/OObT+/L/0rPkZP+Vdt5DbmX/kXHlPjUbU+fXNr7ZDq4+Th
8nj6qozi1+ir8mQnzbvZx4zD4bGbfq469eH8+7WKxO/M0q0Lbay34BwrMOUKhG+V5PZbRYCKBE4B
dKBuH1oyN3HqolCYhHOgPjy9iRSCrApZTkGZDE+U1b2Twni2IxP/UmxyrKgITiZ+yLSPtQPPjU61
bmarUC73qznFUPot6+KpXZtse6fVhN75VLX1N20cfvZZdju/bSxDb2q/fF5PCcU0qIYpAWMrEhV4
zuvhfHkt10r4s1VNdwqbf9XF8e8wLT9tKUVZUFntcIvEUil3rjkWwoWVWqj3jrQ5DsP40MfeH6zu
Vml/frnZTm82+9u0Igo97Ge9BTA1cIjvN3GXQ8Ok2hkwCAiShoRI2tNqZ8emJ+6uEIvyNikF8QUy
LdZU8jY0HOxcL7cIaWiGTVbENhP/eqFJcOK8EjglM8czHa1rvihIK3ANTJkCjZV9jJCMMVy3E4B8
37f15OeCu2yx4LnpUfwoDSQyPitwj0DFEhNfzH/G4/jdJvXclXcPzkbFVzfR3te1HJfeFr/5dygI
IC96En1PK4n1XcJwFqCsw11IaJWtHjQNPUOQv3awNGE1kgdP0NNQBCW+6DRGNLR2SsEacSopGF0H
DSXkapNLHL5THZXP6GPLi3zJrdTvWo6KJwJPF9kOeMibw780vRx2dzM0La00uHcxVKyV99zIxpf0
vGA41BCIq8XcQQV43byaid+oVQ2YwgRMucjkjK6IWeUhEhBQKH8MFKDSz+GJ8JnByaDGb+gvUHJa
kFqfzc7tvLZrtCsDYUfHVuKxanur2rm+V/40bV5zy6qZvk5/qv92n9WX6cdBpH7e35LZmN0Pvgdc
rIyFGg/Q72TnqEh/RkjffQ7eJu+sACIkoQAaeXNVpqPZ0+ZLHwHeF70rFJQUKpP41sLQLdiMfNzn
16riqKHxERI6KScJDDcaCuZT8llpF6gfjj/V0HRmROkzCRWU2uWzHAZfjn+6OF74AhkJ8y+ISM5X
zetqM6m/rF3qJ9eghlO10RyYNgroLzuo2tvlBV49cxc+I0Ub4VvgtRmj0vf1P03BDt6mMPcFnEWH
y5Jv+xpUOoVzZ1vszphxGXEts9YLpvFIb/oZ6SjehVaY776QodweZO6NWqraAcG7cUQmtOoCPC33
+wTekFyY/5T+Jv36r/9av09/5j+NX48VcLxLaA/MQ3d1yqrmyp4KXRw1K/j+Ssz6b85HaeneVt5t
BuZcmyAqf+pn/+hJzHDhPuXDtZ+L4brKT2ysrjZ2CPShQD8D3B/xMte1buEDKCExx7yOnxev2lT5
+8VPlGyUq08uyl5QudoUNMNmI6x80TAdKT+VjChaik+BJYdvNEuBIOLLg749pPJ35ciVHBDkmelt
T5liqAqVojaaj9YreHXvxn96GmWxctQnf0JEa3n/rlT8Lfy6zT5/paY7bBm7/brP85/JjwEoK1e/
xMpGLtT4tBaBSOVdGDb0LvU95gyT9OYYkqIn9PePx/7g/YyDod5D8qZlMm+pNH2FAVQl3sv6O3u6
vEY/qmR3ISTiLhBn+9AOmQA21ZUyZxjLPDLEQWJgaXt76D5OG+9WJVVbJt5CySQWZyZZhEzXHfKF
NrAxxtLSc6DcYikC7LZ8AekYODvtXhMNDZfSOiJi5WEFxLfnYLjqoED0N8wsWTkRleiburKLUOiU
1TbSzrCT1mMGqeBDG46YIt3ld0eIo9DJWvtze2Xp0hrbyTtxm/4DFOGIQbYjVeH1XLHGs+Ef3Vs6
/D5Eh0REVtbItAECKw7MloVT1WvX3uN33tyKq3OgT+qTA51hRSeQKfMhdp7SuWMCglduSWdg9GrR
wod47MQ+jxySqsuDbcrXmQKUDmQ9VG/QArcTPAKEWCx1RRPXpG8ohTFxGocvmKFbM2UfgoV07X5q
d2ohGzVRFvnUAxAhxlmTkBLzLlcA5PjjLqZfD2b5NqPNqPRees9/qE9gqU4T+AswMUbjggzM4Dyh
GepUmk86TiWnFshRmeyx+dr4aiB6hu90/oHC6qv3U/8wYq/s2/X9mcwfp78Bs5LO0GMD8GE5Cj6v
q7udIWWtBUWAhuKMAEFLB2JP99tU/knDihBv+B4wCgQ4QIDmxBPAYTku8+/N/uVW8fEZu+YD5/eB
q/ObUlU1q2WxU2ph2YEZr4gFoFOhu3lRhjuo/+wBR/LmKxuVfgLBWngRLAfvs8+rXzw65Up7xRDs
N3cTm4RaOex9HboF/gXfLCAu61aGqiOd9cauyd5qGLsZ0HfwKvbu+PgQvZ36uyd5yW3+s/+x4Oq/
jGWu6y4dOeKcMIXPbX/fjx7sxeqHhOzaYlH+K3DC60AXdVE4HM3bDJ2hBBI2lXVIx9TuWNDEk1zr
9d0iXcFvIUHughnbL/2jSajyXMz0uTiEB0N25Wxgof0bF/hx/LQbnj/0TstDPKn0c/brFoBSnaCk
FQM+ZuW4RisffZXxkIobq4HNmpLdFzpzgU0cTytfWqu2q8xBH5vc0chhp3wAg3mo4BU4VqwCnAzb
lsZP6DswCUHRlQRRRWKQsKT+3kIncFCIHPgVvjtwBsu2JEsb1tG4/3EQig5OXadwKG6cjlfUT+vc
6XC54nrwOEfRf+e1e378IUex+FLfvJd+SliX3uhnAEIUfirfc4DD3SXZrgRzvQgaIw4Pp4wayPOE
fWXMqNLZgx5ICC1apB2WuR2OR43KnFSFvtZOiw6FSvFQ9dGxRqB32jxo2P7yoG3cFzqm04EQWpBa
p3rg+uSaiQUl7tiPOwjVmx5mNEg44WoYPWJDrYdFhTHdh/HMJrk7jiiPEEUrGSKV0ksIQbAV2Vdz
ioyAs02oTLcmQFzwNvhI91iQbiEDqVEMpN3m1OHJsVeT1m6jnO3QIdYwNQhVQnSn0KfMNY6iccaH
qNjean/SjqADby2aiTFQfuqQN7jA0DedeNrxvHq4xu52pY62p6vPanCAziVmZNA+zJMCnmqUNJx2
JTprrTVIudDSIT4ZXtGJs1gJc2u+KisI79RauZVaQTo069w8qCiRxFAWBsF2tP4qbwHquPPoInMD
Bg36deEWz2FTYE0U8TrFZh319nHb9eiBNh7FXuFIayowESnCUQurF5vrtBVtZBAYYKQ5oufBmFqf
px+MfZy1t+LoMkIRqwQtj8MnSoIYC3pKJWiXG7/T/hdrLU1hyeoM/myaMX5WdV+jncMZHlV1MkO4
/ysW5I8lyTp4TouzLcj5eQLUqrTVESe8FIfzf2sW7SVOZOd4eZoQzmKnsM7cRYZY8Wm3FmYpK60N
IZwy63m9waZyeckVRtmi2tQx2cvzgh+XeAw8DXlk6ANWHeCQZ9kjDsU19Nk/ImHhs/a379vw0FPf
xVC8QJIE8bvoI6qXfuQh+U/YbyM5s1RCFrf/Q+FBgpv+Xe3yAsHO2rFWB0y/VUSB+TdgwSfnP7br
NX1iA7EJaenCNCnUiI50N+HHmvDMNqIfIa1dmYF4gpEzH3ZS7FgGViCfT4xBYlDnr4tSKtXfkRUn
FRJMAKdFsqZ2Z5vxGAwvrQPiXZqMMkTXLH65qIulA2x5GvyUHor/yv+4ON5nr1XtUzELd/nTwV8x
bn4OUbv8UR46S0MW5M5dwbGGBoK5J6a6/1FvHfbmIcWavahzQcEPJG4RAXyo/tk+0155340QUDY3
0d/yZ/uD2/wZUgcyuL9sG3lfvu//MJcQXKRB87wZf0//1jtKleErfz78AnaUcpJZPaGAiZgMFr0t
pTMQOZQEloZURuYQ2sS4ICtqqE2DoQPjJYQm5JfP6S/2Lgw/EnmPj5fXzdfsMxvtvyOaQRDl/480
30BbVaW/9SYQqvqnvg5Hp9o7fns32Uv+qJVYMxaCJGC6XPIkCbQsAj1WwqBql/rtvqr307vLvVmF
SY+K8tPidfsz6TusBVlf075vXLieasaPruadd+tNt/RuXXlI/r5/DJGmV+0dnq4c8Mq7pEfiUccF
l7e7EYM/kVJGZrcJQRPuo/axQgLH5xLaLPsSQ4geHjaZDgqmpWonPbSlvqKT/XeYdFGjFCkxG9W0
LT+SJEuDQ8pvU1jYg5ADejbUNYEOGUEdao5D9JPlycRtE2FAli9P35PaDhnu/7g6j93GlSgNPxEB
5rBtWznnsCEk2WIUc376+cp3MIsB3G631bYksurUCX8Qu4LBExGfQpImGRt1xFnEPiGH58SABs12
SWahyhoFlj3hCKOeIYfzzDFHJZXegGqbMWLHdfTwueliMjKicuaDgpyPNPmW7GmtzIZ+UTUTREjx
YMnA5iozFyWaBl2tmY6KTDU2hnGGVCoFhs1mn4T+pCtnejwnQ+QSMT6OwYDiKefjXCqwhZTEXEDu
CxeW90NngPdARkcGSERh1bEhqO2zQ/9Lg4/jsT2RsdIsBwYREjjJ2+kU72gHcK05BgkZGM1SGRGg
OPob9tC3V46NfjzE4iOB1EL7DKYyHFX/m7tIYcf5TDwiKrWsb/QiKJUhEf7BEbBY5fhlBig6D2Ar
eW8PjbmOGFB+cczzhNwvvGCpp1gUf3NGvscAx5RG/C9+L+uCi81n/gPFUF6OibDkypRHYv6Hww4T
dWStuYOgF8UYQhSVIMZ0VOXI6Sm5hHS1qBB4oaQqJBhkF8OAl5UAZlC/kRpjyMZ9o6FBY40ea8OB
i8MPUBXmqOjZir0FIIGe599UFAzJq1+FSJ6BiY5wERqDJ0Aak+gBmobubEc1BMj+AQoNKAdXhIwq
+wvelFMIIdLQJaKT9vxnDskKhIuA0xB+uvUjO8bHYM/aIz+idcI6lq7RnhsrP5otG2oQKl0s3Wbb
342lEM3qz+laJKOUiGxvWNs2GeWI3fV5AKfgElAEg1SBxqx9YSyb9yPJ++YDXGqmM9r+pmtGYyAK
Z7TM6J1ZyvdQwqr939lyyokY/2M0InYKN5LaSRelAzebXTP8FRMq8YNOEG+Y9higm1N970/SkzKK
6VC/yu/Wpf4tDuWdEaR6FoV7sh1X0Bn9W7AIFthvz/sRxLxj9LB3n3VyJNKabwo68kRYYKx+bjub
nLeZPqQN9TpOweHN/hWpLs/KRblJlPnBN2krX3BPiaBMr7f+Fd2DVTR1xhaGq/3DfXMpyYVDTg2i
1iM5Mudljszd4AGKYYKySjSjycNq4XRlaZni7rBeATDWD/9HenGRuax0odh4Mm2B+kGw41ECDb+K
eMjP8duosrgWj2bmLdp1sQ1vwjrSulrb+Fdm7OsjVoCm33dMf5bJJIpNnEv5v+q3wLKPbJL/IG3D
U05RwLEFmWuaL7QtCLtTfSkX5trH3ZaM6kc6GsT0PVa3QCmO0jG9mGsH35x/aEeu0kv6TC8638gX
xg2ba6x55ScKYit54c+zlXfwNpg7bPydvAj4ur1Is/bZLnDxNvCX/yyspTJDk36dL/AO2oPOh/ny
dG7olfy6NCYhSG1wJt5GG2lWX3i9v+GEp5aW6TS+Fi/9DpkArgEa8iRphjgtceTuSb5A+eBkhxI0
FzL6J5GCXp0peiFzb12+cfE+tHMcnvBEt+/xEtXLVTvvd1jrXfHIxfMdB/mZvyznw03f5894FZ7a
BYrQ/SW8oxl/a5/S1l0np/LCkA9Rx4W5V9f+kpEiN4fM7uW8SPbKc37u37g0nvG0JCPEM/kcLxth
bWkh4BZfzZPospVz74zK6Fm5sv5IGSETcu85GAg1dG+Ul/LqrrxUQIj0KQH6M6xQ4PQjCsRs/ks7
ek+yXFJZUmCNCRlVxjfJkAueF0UohHgp8LjDN/LgDm8YhkgYOzKzYk7F8B8IDjMlwIvoPuHdiBjT
34ffcqB/4WoGejxjst7++zDQAR0Qj3zOAnpz6N6RsYqsemzScmV8go9Ag6wMG/tLQiBRHvNBYlei
oUtfFTYsmFIP24qxFo3h6X8+I7yeQnTtmG6h3GJ9ub/IGTCD5ZihJKcU+sF8jCyLgh6ILIM35zt4
euA+b+mTd9oTpuCDXs07NxriADhWcmeUewKLDs/IzAQ2HtODgHEM7lD5d4hxTS1SKFIqVPaQj2Rt
qPE3/hb02ZlTZXSkRxGYVnmHgEPlcC++KOXyt/vLM1G9kfy3JKJkwgaRA3oWUKF/5I9NK6o6rhK1
RHWjI8zF5oMHO9g2QI8QY6JvATYFjUBhA/mPC8abBJ6PlAZXKGC5sEKowYt/i+Enx6PEY8QkqkGu
ADcSzXZ4MOxT6C+kvdxU8ljtRlqdX8w9VtSAbvFOWvZz+s2zaA3YbcZgfZpD/hL2q3TrMPaijUuZ
A2MKYBerB4ksUd/eyzvnj0fAVkSvnS/wJGbCQ+jDbYPvgHgEjoQFKqNtzofuSBVA+CHtsd8cr0TS
+syBqb6p0NMzC9hyoAwLN3kazfad0cq9u9q7eFmNkW282yuF/Wev4qU61+fIUp4xgkdP8VzDu4r2
xREJ561CwshUkrZ9uzaWyY0ap9o2x3TvvmmNS1eSK/FBgvbzF53JATfwBSmCKZe34qfQfBir5+oI
8O1Rn6O1t2c7Qfnl5KahS5Ql1+DVk7AhcsgHKThxmRSCOoh0g9OIHAxRBjprRN+/Q5Q8iFBO/BUh
eBhRJ2FXjwgvDETyClIkfo5jiw8uD1UWuTBVViQIBCJxEfgRutBsc/DihDFegkdHheqMKanNsJrF
GqMBQ3fx22d6ybwYi3BWOmyav8ELzTXOAg558hfSFg5xshhSWBI1UkryK3oltO9onXBhuEx+8A30
kwSJNxDe7tlRFXRh0U0msb4am+Fln9wTZVJK8co4XuEw/qbwZeQVkUsDuXD+YUTatvCvpwyyyJOR
rWtEi4e8jYqUASyFLfSKefgD7OBLG/NMVJOg8EFq0WNxHOAZ49QcVxWtZUHT8ahd0Xlm/lKO5WHT
1RNakGk8RxsPSeoWE21+eTVpC2ydRlaOzCpEp5EtQ5VgsorHExpSE6uYtsMUJRcGb12J/cOXcpXf
LhAhSteKLHKU2VNSfdpOnPBcIRJ4Zm68Yvre6PjZxTiEjcLvdUdMgBjldairUmoDSHhrYqGTf1GH
Ebt3nMFUK8mR9UH2br5TMgga7tqVi2hOpEP5xqnrj7HCGIRTCEKc9rpyFLD+xVEwgEx9OFf2TLIl
XeP+uG9WSAFPkLyH9VaV39yikkyeBgDRARVH2tggdVHFjWZtOVacSVYx2xyRNPDj7DuSiD1kPnpU
xU1IAlQb2pEHxB1gPchwHLKteuY5SKTIncWAjEvADuUtkOqy6ElmSYKkK9/jb4Cj9YM0jOVNjkK1
YTRihk+hwGYiH+M+UlPySnU0MVdUns0Pw3iGgwJI+sN7In0hI6EAorzgx+GJco7vWdzOX+9XvEpI
KkC/wR3+lcc5vuz/nCd4A0aX5b060Nn0X9QVVvTlX60pTTb/BTiPVCu+UU7+zUJUCkeSILLqHHY7
TeZj/RCW2P1Dgof5VTEF7A6o0dNeZ5j4R9oAZ1ijS3BKdzhQrrpZRQDhlXJRAORQyLE42P9wPRjD
iNyfYdqL5Av60k7aKC9hP55zjGfL+v05N8z7NMyorYO3zpb63Ns7m/z8Oas7FLMP7U6+k25UIiPx
LvipQAnkrNiTNP2IoH37XDgypKNzTBefp7QQbEl/qa6893AIl2Iixw+zVAg1K/M+bNRV9JT35onj
T1oULwZzHPhIxJLboBxL1nPtru7O25dn8oYsPpn06TT6105yN5EExBQArUp9jET5lSrFw51sEfra
ruytD2cSMkfOQO83tP3PBHWnah+mTkVFzug5NaPt37f6XjrZhdqMjMQFyOSXFq09JV9Xhh+t5dL5
HDR977duPcn9GnRA35NbVG11MFoXEXI38cd4ugFM7bxiPoQ+VW8Q9Dy7zlpIXdUet1G8TbPK2A/i
JzrVO4SJgfZKOM3rFNWYkJOzlTHvjsW3tay6Rk09zBO2SVJ3Af3ZDwSxLLRnTYj7b+0R+pIKJI0R
K6OuzfQ9WWEcm/ss7Mx93n5/8tofO7g4M/4FKa14RA/Zd8y9RCslTqx6+/cvrdJwnZRNaIoKgbUM
RpYURcsusSGZ2q2/a00QDE69LT5WiTL3NB6ycBe2KXK3XbBK6xYUtkf1Y4RWMrdh1CsfjmGjeMbp
0M1LVw4xGfWiXSdr9H/jJp0mttFO+jrliNUBWuP+tlM/pYc3BMZffRQhOpYXgGiVXBs1rk3vQDxl
NdOCwt0OWozkKCxN17besdMHu1B8Utu84xWFT1sZzGXZlYu/x0zXxH2iKyd/70cqcmui2wkT96yG
UddrC8UK9xwfuETq2//ec46KklLoq6IO5rp4i2VW1HQWGM2kTmut0v4kjmPWX+ywtX01V2Z/P2kl
1tgOZWNVVj26CnrqjutANse9CVzp71Kio8mgwmG05hYK5cqw1LsSTTq99iGFSXcr49xOpSRah6mt
jjPHcdZ92gupb/JM2/BgVRsIWBm93W8VF5OxTxjVO8tl2ma21sVLlXKvKFT6ftqgntKhFW0ov7n0
aaljWPBNp1tTRWnxVDN1Knc3l4ZpHnivj15jYBxXOMWhmrX+/D2ax0RV8WgV2kiIg5IbnFZep1pC
j0G1mo2td/G0RaD+k7UKFnvYV/x9+vun1QDdsvqhY2W4oP+GZO7koLZ7pd2XkT0sGqeH4OFZl6ZJ
TBRi+dbf94HYg2vWqQQdMHGGWseoYsoVxThNOScxF5E16N8CzIWTObY+i1q5Vua9AZRpM2gwPVpv
XfmVir4xTfdx8CuF3HYa60mmfPmKaE98RinuKK4H3p0zQpM8+g3FIsEYPuT/GAmKEF1Eg4HZgco8
Ynj6B9BWiTmJlMl3TSOk5OCodCpL/L8CuF8W56JCjurhyIa5n7r5FEvZXAfRjwxPRQ3OncU9Iv9V
s7s669RpmSztzwa7vcbZusbS+Px61rPVaMDmuAuNK05VVdjBrNV+7Pr3GgRCmF2k+qdzbjmnUMKs
IKD1pGp0d8q3XdgCKahzOnj4detk9S2lPWOATIfZwmtwkOlxaDJHSQKjz5n0LZMY+vIKiKqIk+Dj
ovgOc8HHmslBxVnSJhCwdHB+/rQZvp119cTF2kaBgRlnh3BeSHiTR7W8KfyH1xDMVc442LQGKuuN
AkQwpiSluAmqF5YolB+gvRgstKBCLJptvd+TYgKTjjhlgfQUc0tfZsavpL0TqoU0pIM10AhH+8o4
eipT0VoIDCAKMMC+WycNt2tZejuLaxZCCdPSTSFt3OrlfE5Bdf6kB7c/VqBYqVdC5edDzzrQVmaC
y8DVAdUbtQicttWZVSU16yqlpGHimpMte7yRyDvSQ4xdEmTV/cqsTdZtUwspjkQfe2U5MlSspsoJ
rUYoKG4w65WbhnoHK2Kl+Q/L2ONI/k8ro4UackRRRvrGWULdxKkpdehiZNNkwCkZ186Z36PkKKCD
HWatK00iywSwP8uMlRcuNBmck/cDeFZo75UAWZOPA4sSIknNMFRDuUNqJwHzyjx72Nz1Tw9wlNnR
kJ7R9I3RbgHsije9hQTJQsWLpFrZDOD6ZWjMqggWIROFKNvn5DEasmmUYMqobmaYbJMINd3CS1HY
WTjpZojvtX3FBM/tqHa4kWUHIqaZd8WmLNaKtZGGpYxvp46976aBAGRPA/xQtLNZoQ25VLO1hp9O
MApb8tstxQItfJrBijR2P4veOrj6QpfQ+rwMjCExBtPsWefv23dpLvCMKvPXB5EAhxuNRdMnwlHy
oHUa1I8x3SoIUwYWHt2Z9iGjoKSaklGq8iyjXNUQvdeXjrXP3JlNfuCAMcyp6Atvrfcnzfpp26cx
LCKV/iLldcxAIWXJ0LCMSpqZwW+CDKgMolZJE2eaa0yhPtS9dbH1vW1rLwr9bWnnWj+69sKztwD+
Am9mpXO5xmsJkcNJ7+8S+aIX5yzf+CYTSzIhQOrlrswXZr7su1VqIqh79eOH0aKvA9A30m+NtdeV
jV2ioTZT7Bf+C0a5s7LZJ9om5lwr16p1ztqX7J85/43w6GoH5O5yhI20hV8jKbrR47UDCStGmCj0
72Y2LqOJZqzscOFDvcnGTHWR7jb7ux4dOkoRnBUq/aX1W0M5K9I9tDeeRHK/IL2rml1ev6NqXQXr
lN53g/TEZxOQFEtoRlMriA3oegBqSWNzH7kz+6Q6Bw8UlWQ/OmxzzQU+TKozgnSW2fNYn6bhRPNp
1X/nzXeKGVIvtI5liqYIZ7GzW+2NcOmHS8TIoez0LUKWovVzxa5dseZVC60Ix0rmWsEYBH3Vnj1v
bgbfan3r1EdXrXt1oUEvsBdcxMZmRuxt0+rn4yzyYB6i/+ctlHL2kTeKsa/T34GeE7LzBdiJZGMG
M7yp82TrOeuERVhM5X7WSeMoWSvqD+PKLNulziWhPZcrOw1FDmetpqNGQ1b05srzEI4+ThbNRNKX
qr7D5+Yz3P3uYkVUtgSrhiOj/RzUeMo8l1akv1BgIAplME5bE5a3diai1jbrUTum+pGopfqzoNmU
/g++sHKwDNxNauz9FHPeWZssffuI11CPi6SBI5QHYnOu9UvsZpX8kDEx9xgBys2tQPbR2ZnKNdKx
ZoIlMWvDmSHgUhi8TTHCYVkEyb5uZ0zjXPHSU7zP8G9q40sqocc497zZhyI9ZGJndIBX0Kiw/ZcJ
xKJFYWpdR087fhISNEjdOm0OEMjs2ZoZbq9w+vrtt8aFbrGYwoOPQINwv37z/ecnmNrpWJb2YYUZ
5r+UBSstKo1X8zBnljbj9pNkYJdWkRWLcjNCqOinRIZII84vSsiuzQ7t1Z44m6EONCzqamwZM+Ka
3e1kbDApxduabk8rAxwl5d/JFaR0sNiKgkJMdtcpNxqdhqAaTeJCSDzRNDRxrhRfK+8KeHUFsTkZ
eib7MKnc3xQfDNXHUGXG67aJ8/5Bho9VeWAu6NeJ2AE8JiSzqyMmSDCb1TD6N6sZucfpzq16sBIH
jaH1J96q0jmKX00LFC0BDwmrXWIAi7k1QCKm/PwxQu27YqQbJK/BeOTKtfSAqYDGxhKYTsu9EhKs
EDiG7waPURlJzJmJ5uW88/S3BGHdKY6OtizcVdavI+um1FjHLQbwiy3TRUoHSjTn4RdHyT2lwS6L
9xmnsqQ/VIMBGC0YkT0VBgMu++b65wx6UpFse/NU6XdUkf/pt1Qvv2NNYKSzYWn3RwW8XHnUvKeZ
b+V4kRgbFGrJ6lZFeim0aWOuyMk0eR1pt6xHuTL8J9Ow/ViLWEOgYq7Iy8R8V8amDCaKBAQPinhH
ovIB39E1v4O8t+pDD9JD82jxeCeTQVHcTghperWU87GRnOLsGObHoj+4eY9C1iUqT6F9T82tFhx9
l/qf89WfUU7Wxfmjrjpn2sZbyd45NrH3mDa7ptoW1m7w6ScLgdAzySZrss1nZr+u2lOdrRAedsxd
lQkYhDSNTuWAZwgAeuTrYnAtGYIumqONBlqgFVD7onpn5V4XA55yDzmjbXcR4KNwHALM0rHaIzW1
dFoyTNBsTnQHhligQ/znidPvTzP1rZ0qzWJtWtTvsAaJCqKmrx90kqL6ETNj7rS3paMQzx7RdCGU
YlBlA1krj6G6jvK9T96lhDeolEhrpwrSpzM1uQTg6mMGh+hV1LYDt42lS/dUo9dWtWjsLlz08wMQ
d5ePtfVxtQsecbdgCma78KQwdjMYtvcaWoRMYRIMNLQWgSn7QzflLvXj0EHpWL/Vw7GRX5RvnKkv
j0S91S+ZsteiYw1gUHdoZ9J776+QDpr0UmFq3az8bqsiEP7Bz4W+lI3mOMtk33sYZ56xRgzUKabv
vYbd2lJlSdtjqKgQVkGS4MPtGgvOoFy7udbCaMeGPovrhRgM0yDCeZEBfo9/HSi/kuJorPbc8AVb
tu5WH3lu9eJQ2wTxJELUXt0mzTVKUc2/+NkVd8akPwAGbqHTlFfJfPokrJL9zIufIb9xfFndpYEn
M5DwSdip+mvdWQJfK7pz1v9UhsifNol3kuJdUxyaAPoaTVLT3Lbhtu0nmQSgbWOyM6iCS5iEchOM
qgZCC/4ptnToq3tFA73vj7B2de/qaGffJPOrX331o3sb2bz00VklQpSmgnPFmyUdqagKxGulHVvd
osO0tdrm5VofMHrdBCCqMUTX6XZcUnWU1+symEXOugAN0Xf32N4E9thTHykT81xDoeYWWEe0z+Xm
EdIiY5e1SU8Hbhdas/rzxj81Hn5Na1sieJFrC4yIfeSJ84mLk/jI7cZqshmkqwKmCNMAC9INqWgh
QQumgefdDdQDqnvm7uzyx3JPGtbPjHUY2BLGFCBWenpwoltOcmPfCgQOykfe3xLv5cELTCEhGXh8
fBQiOmOI5K3KU3S/JXZVUkDkqrKvkhOMFOWrz/Z0zhK6OQmTLfy4mv7HKg4K00Pfued4RJOmusPc
IEke9IcpGn2EsAHX4KZdE2Bjf10zOEhSErk3dmh5fNY8eKvWWXf3bbDAi4TGIQP7vnn6JHZSuon8
lWXASPvcDecZqausReBprmZCPVqRgHFMpBBb9rNjY3P87TjjHAq+sTG7iSL4U8CoxgEkT1VAYvUW
iPB30i8dd5GHazlESIqTBJEjQG1zpxb6lTDtvJkTbVCid6xV4d0z7Rn7ywilIcqnaB976/pzyY0j
mUOMgjoBSKct06Buk7JDa4FaFwc+qAbd/23oBdP3EgcNyhKWTcK1CijwQBULnUtorF4xCz3s8aYa
Sv4EPpR0u/Ugj9x6CmeM1n+irH0iNl55sLs771TWd5Nke2BG+kF1A/5HVsOcQSuVI4hWfa/e8/ol
Sc9Q3YsjtTAnqb2VhoOvHJB2x37EVabggCVpXDg0ox4G1XN0ihDAVY91v2FCqmDppS9aSID+WYZ/
pyGKwkbmZR0KdGL59Qm4Q+HtVfn0HABDx6CsA5pCisH4G2HCRH978Pfk9B2G+0+xtZvlkM3KHgpp
z636V5mzT/nQdTp9lg5cD+pHckAQvWyBohpnDRUtE8sym4OK4FcGzC+vkXGLt7EoRayvOJvFQqlj
rTXvPhXiM0xmhm+N876Bms9uaGMCJ2Ql44C9ml8tQvkZ4a8SARu6hcOv91l8kks2KHQYgBjRDnei
valM43bsBBsdAjCuJA6OmoJzHSI0g7A9JXfb4SFfAO6ZFZBk2ndlAh7rX2jjo2XB0RfVQLX0w+Cj
BeKDbbU56/eG+3Saed3gFzfVtJkMpC0bdRbm9YzZUNbvbjFeFyAqwlWe75XkWulTC6UAE8orQGpr
wc0rMXrihVKQFvU/hKMcg6t5tHAjYWykTKkTve4UM13I6nk3jE186ABbQhgevkWPFYGveCI7eD5Q
/Btfmn6t+21jzD/B+ZM8al61ZGKaUSDBYH372mcikbm07nuwGNwEr5T+yiGWsHpYlsxRekZ9LX8X
8jNBlilKHpl1+9RHjYaN0r64blaMzCnknOrt5AezuHeouTYrmgUZi6obOf6lTJyxDdWqp3+XJQWz
CAOt1PZsUzvF8j4VFcxIa3GOODjOyzWOQXWKfHBLC63ZerrvjFNZXRopIoiOqqibHgRU1wZUgN3n
6m49woxXO1t5SHwAMV7ULpJP1S4y8akxgY/aCeJgpW+2c00PunnWNOPQlc99ka3tgrl7Hk+rXEIW
xFw0A4DRNnSmZRywwPRZEgT0stPyWhne+xOgCJ4Mm4ByIivbhc2AVg2ZDGNV0irl1G5nXgtmVG0U
RhhWckcBf2vZIE9y4qT9cdeSnb2UhAPBzsZ6NkAwLVVtaUlQRzurnMVyki703FCXSWVoozAtvYM/
gAs3m2zu+LDHO9NmUlzr2Tz/v09/j3JQIu0t/t/fA//vn38P2EVf0BWJz4aiYnpdkVt+HK8akRH7
U1PucZYzAM61ufkOGp16sds1KoVBgcRdFrXp+SOdc0lJjn1dj1wDS9MuoqWdKaV8CUs8QPBcAGlt
lU/djdSbRJaXUBysaBKxHKwe7Q7P7pdSZtqbNCuZFKutPe30Xh/XSEzURQKVM81PVlkN08TKvElE
FwMSMFVPZ9AbpW8ChngA7t531UEyMbnSu0OkA/AaguaS17QdNX0a+u4DW99lVqUj+bMMpPFHXRaU
23J3aL1RGS6DGIEXGrlTJRXc3QBXOeCw+rc9U5RTGo7Y9bg/QpyW0TCOJ0ExxWCgG2Zuy8F1l9wR
DxWM/xne5pMEP9WCz1P0L1Aygh6KEpJPfU3n1d19TKaaozSamM3ML9ngCM674xBKt7fUNzRDvryZ
ejAPn2U0A7N2cDfhOp+1y8/Wmdczphcjb1s8/L0zUUbFvtxWa2CL3/a02Hmv+lBuMNudVJPutzml
h2hTgLKph+8MWO9vxvQQEgjweDHGB3H/HRK660kNDNL/1l/uQTCxX9KvebT2zRP9czgC0Q454F21
KBb20mCsBzjhWN+ghqPy/MpfFiga4KIF+EAE07+8ZdZDHQaFKoitBvgxNL5IUf2xi3Uq4JEnjSP7
OKyHvXnUZ8N0eGrop6X3/hdB24N/dZ7GExYDydhv/pufmouzpmBEqvUOL8O+mQjwC74HxrrM0LBg
ZOfTsXvyL20N7/Uog12RxSMcVt4vchJMExSwTL8klP6GfoK2NlbW6rOk8kwewZHAWpzD9WfJF45B
//6f/PKY/F07418zlxHB+1ff4os3kfbmVr9lC3oah/gsX+srCstj2kVP+1jgOkbrY+qNImT2YR8t
uxmWsON8Dab1GK3rMx1jwD6CkvQHmWOkxzyPfKFaGlcGjeqXO/FvLYwUuI7R3J2hgn0STQIdD7Ns
lLy1HdrXK3sTLWH3jIJJNTW3zcKc0Uu5WeuIV/dZSVypAsVnm7tnjejgXayROkNZGB1oZa/s5Zm8
xY1xIe5ldvFOwco7cTW3aB9+M4Mad1NpVE3VrXxTt/qMXhijvZuxDibW11ZZS+dhUs3dqf6tznSe
1+aPw7M2F7P9Z96kNXnEyZ11z/SXPytvZ99wB/j17t49n9CAnKIX+M0QGh2Q5hAtnEW9h+MD/qHC
UwASGPfhJ4fvIpAdiO1+BIuoErgNMSIud9KF0a+CtK0vgI4tkqiMslgl6ZemQFH6yk+s1fLXEhJE
ymVYKE+0O+iOeHduPK02ZK2bJ5pCUG6EDLgyRguFF87K+uiUjcAxOLH+FRf3aEK0YCEBJLgNe29l
cd+9X2nv3srf4RIfYLvB6IHyEYjfjCSSJrSDBRMaSg3ZHlYAYsHxJc4+KEBx2Jf+VDFX0NF5wfwA
n4Nd9MuzZyii/lKO08LE3uKPOgfviFmZkFyG37Cqf6kXUeCBqPNhozWgJAWhHUr1ANwJhbpsFCHO
xk8y24ZGYbPcxQeKHL70xWf65GU04kn5/0x1EQZAnwBVDjaGw6VHY+nG9CZGRxBqJyCifcb/20P8
wf5gzAyATccj4uJcYPww9AcBjtVbCL6WvonQKxPsJaj6t1D+h0wBHXf/Yh6HnX5AzcsHOnB3HjUi
NJTsdOiOcTbK0u8KUBnyw7foT8+CX8KvhWfU0WSSBCOKN5QQC/yr+QtWwIZ7aT5AlJ+MJ1VLtgGb
BAi2/dUu+alkhXH9ufkg6bVLC+pTPTnPduLO08fnAYVXDM6hHcDs/iMZguAPBFhJfPyQEz/qB60A
tqX3ABZmHeo3QHvIsS9yPedVzeD+nADqnwhJ9emzQ8oKzYLkgJSbIMHXvxDgRQf+Qi1c/kLQA4/b
wVTp/sXjdGdM/StIe/fsgqf4A+swDcKU5Yd5GDUsiAVAByBcQUjka8A/+Zohyx42WbU1lrCA2Sj5
vD6VJ7YRPVfuGPubwRVyF2J/cxe5Ws2Fu9Q9lQuNokN3oGEyzFrUgeQHeaUQDFNwzFAuGB9C1GQT
Xcrf4B7cNaIiKIiTf6CrIq35xIO6LoTyUQVAgx7VLfYJd5l/Ojgq2CPksD6/DAuHJ9Qy/v5vnbO6
aHL7KNwJ4R+hzSJAGngrHBpqsX/mL2Axtm0+D1+oAjEE7k/dAaPd7EuOvjHGO0Xz8jcl3LH2WIMS
cws0ep8sOj54biBqLMgF3yfKHp21tws4F6jIQG4EhBFBRx2OtbA2EdLd+om+Bz2nrU7AAXQiY/cL
RAVBdftdHbneAFo0+HvuH9pqgX+2QKqfGGwBOQHvZj0/OwMnQ15o/YtWjXh7v6hvH8oTJ1LHmIre
rOBBKBSH/0WB7kIEQu/12TzZlFxGwjHkqmeww7R7081QqN16U3NOiko1t+U4mDdL4GyQEB70mLz9
ONjXZ6Yt3jQ7Us7YQlgK26LHH76ZMro7kuIGiw5GrcC3zNozkJxonz+AbBkvMCL9G2a5s7FegioN
ZAUnjStf+kdBWvnsNZ5ARSZVATCKL+01pJwQHPT8rL1A2Pk/4dZBe7oXjo/OlQtEPcc1K7bZtt5n
P7yCfD7MmiMalOd87VyHZbmOQdgIAu8wE0RU8IAwKYsN40qu57rewUEVIOT4BrhmSzeAc40by/PC
f1jU9/YudITW8spZNIf2hAUNetfcLwRlpizfB6qDJVhrE69iGl065DtrzPfvyCoxnQXW9OdwI14F
rx9QrfOKeXXZksrD/5HPUDB4C4OgEhYo6Cc3QHecJd0Pa1E5CpOcYoPuEzsZ9RZwRbRyTsyEazaU
D7GQthbTVgBI4N2BguKso2HCY7CH6hMRmsBIzGmerMy/Y1rsS2etk09Co1qhq3//TMJDcDcWsOyw
45FXkH5OxGXzZiG9ImyJ+JupKoeQ5aHIinENa531z+8gvqLoRSy2kIojIqerz6+EsY6z55DgmJ1U
C9IYF0VEUoNFOMZb/Ar4jSYmn3siGLPvRvkO6y9gzwb+0dkXcFbQwf8hhSlnbF7IH2uNuR59spbu
AtMJ2slCxZUv+B4/YQvwGuL0fKaj2wg2W/1uEaiOueliA5e7diL2HbWxcnQW5rk7/JFh3XM0bdfD
bIArle6jPeIXrGwWuL9NjiDfIbMOy+LHPFvEq3ad7lgJAp3Gfe7v2pKrPZc58QXV0j1XEGDjbYuM
AXC7LYtcn6vvZFscu2V3NM9wmDoMHv8pMLPEc8ooYBYHGEFLddSvQ+xwlUX9Z1HULLjC6SnaGc9y
Iq/4wWEG9C6+ocx2JFhCaOiWLP/45+/XyecCgCjQFfdNfOaDtUSngIj9R15icUGvcN9sViKK9CqO
+rs+S47AUIYQu5Fo/Yzg1HPyaNcUkCDSdcAO9bfYagBHywc/CSEAxQ6+CH+EYg5EGueLXQdEk2fq
HyBXOaTQ8eVtf4N5a37YU/5L7wT6lo0i3DSGv6/4FppyvKUQHPUfXJdrCSfCFQ1RIaIhIuJdH3G3
9h41PJBZfjHKOdD4AGjDsNPhosN05xF2CVMOtjShW2hbQ3bgBENXE29mQraBBEcnhDOcp0LWwEgB
wFg+GvI5M1Im56jvFO0Y13gHDlz9DVOW0TBTXiZFTDv+47jAGYPpguwLmQ3jTX4Dwbe+x98SbOVX
fmf/YfZA3K11QU5GJSafxAIJyEM4NvAm6j13JtlS5llXIItcXOCl3BPiAZk/rRXIHbjqcsj+yZxC
WiRWHUH3+T/t2Xxz4BNGS3DFwb59/NnMhzyQi2Bszq1X/hDxEERssWyW/P6IPF56xUiElA9/67z+
6NfRo1j6R1KMiTr6H5bOrDtVJYjCv4i1ZFDgVWbnMZq8sKJRJhlEEPTX36899yQnMQ7Q0N3V1VV7
7xoBRch/1MNn5aDEMAtD9kOFpVTQpUEJ9FNki/ajb8zEhjnPyzyfXVjSRCWyeKseqN/CUFVZ1LJ1
9lPOEfp3h2IBWbKAU5pnme+lDSYBd4+PlnvhLp1ABZ2eByIeE1F8LP8ptrwZH+SfK8oNRIaHFRcR
O6iepwrCIYjHibJXUOgCcokaCsvY8MQEfl1YtNm66yc+0BhACh0+Jgyhl08UNH7QX/kRtOeJcmG6
pi26ioy90SWF940mpkq4bknnmKcRaTihMjaWTtUS7Vs6ncPvAZKIUk7lusN5O6FxwBHxBviLsUTX
UtcQxJV5QKuGpxk8NA5TTEy9J3aP4AjLMzRgaAZn6QT0B//1LUQS3hVKBTSfpf9zHBqlH+Kzebqd
ja8WnpLyW8GBgV9TfEO4Qu+So2aTbN1dWIS4M4ztQ/fzWiRI7Qg2YbOTjkxplBOIbYL77iBqfRbD
ipLKAGwQv0GyQ8BYEYY4M9zk3X0C6w2M/GvBhXD9cobKtMWVmCcOnwIkwikAVELpEuqbtzbePH2j
h2jbwyQTWwUGPj8fP3h+iC8ACmYglgtIOx/oOebzCZhVaLR+9QGXIouiNwNA8aNrvsFmlZvbKsff
E5OAhwOYRGyjqASOGO2pQ09Znpb7iOTpnmUr+4ESdbnBvFSp7Sao7SSUfk0KT1BuYov7RuTQFWM9
/+2PGFx8CYpabUc/xp4VRCQQj+EcgOsvAfGP7P9aDiAEfUs7KLhvEErIAm2IkU8hVIzmJH3wwSGu
pCjtYgDJCO9gARA+RQgOHrbwX1542qKsACLjKjyMWKxXnKoWyxoi9Ch6sJIBoeVFIOmjPawQADWZ
zsrFO/l+gMe69sCQXmN5C/nnLJE2ru0UYYEtyxbHvzvpTNrK4no464ATbqX2Q0QAIc8FkmM6QvRB
4YC0K7oRRx6+/+QtB0+uNfEMcwxrfNgIzZEOdvKl9PUZuNvHRPJfLwvqAG4IiGlUCnAswQoycuod
3ff4ha0FEYIxBM6cBywQzQxXj2gX0HyggYD1UUDAHgHfR2ug/gNJRPdivKBeQwtgbyxSORbAb1DT
9d8T3mz13S54lfPAaRTII1RaUOfAtQLFDsUE7VBMngBI85BFxLjghJCJ2aK2Shj5O5sW3082Y0KA
o108dzgo6/RsHmpiEM1f9V1zDrAp5YYRjwtNzcUP9vv1i+DCY8EINL6o+4NGGkNXyGfsq22ObiF2
h93i/SIjmDV+AysWm0diPGILQjFGuNHgXoI7hRFNihIqjijwVC5YAOuAZIl8fF3NJduubJFsuJef
Es/wGMJrw6bohY8onYb+6LcPMP6QFVdMEvV4/wJH34LFroP5DSMfk5aydXQx4m/lK5uSj2GY7wQT
oZoVjIHn0aBkcAyhAt2jdvJvFNB/yAPRBvRaQHwjd8NB6DgEcPQj+MXyl5NAvarJFscInjmcF5ID
vchyD9kCkpHwwdEfqoFUIGQ1hcMrwdqFUYDy8qd2H4eGVyi13mdI0Ov/jsuAZNERHgHYg3OPEOSO
8LqgK+BwQBsF2PgZVmgGwWylr9F2wp5x3exZzWXyy/DVt5UYsDDAqR/LKLE0obPEyI9xT3IbaiYe
HPRU2JjQb1D/QQUpXFNfhPQOJ4NcJuYlqyX0aGRfWFWhTsCq/dBxaQHPwMKAhcw7IXdyPC7XQM4C
6OyO17nq4Zm7pwhtFG4QcHVtLZ85F7et/GqvJCMhQIj6OL078J7Hjo4WpXjxdNj+vMVeg4G3dLWL
eULDFKDZId32B8jDhD0ee6wptQzX0qnbqFSujKbCO0tXySZeJQv8qYl0fCzuG1Ghkr0O7bkWu/vi
Bi1IpXhW/1euYaN/V6vHIpwMvnKYRKKOE22jr+nVx5V4HDfsfsVaCUWu51ndNkd1G+7JSAhVh34p
/8HiCn8Rd4DxBZwzvDD7kxOYDjx2iUeDjVq41DwQhmNbHLFV+ZXEDTv8a8od/HjnaGtheoDnYxH5
nTBuh2f9jFFKfmFWCxyCkOYiLaKeX9dwrS9H3LUZd68xhQrFx0bNm/MRfs5PeY3R0FxL/ntZHItz
cYQi1q3rMyar1FyIAVcVJXUG+hVDPIS+xVb4htq5KLSUAui429hW3kLrSB1iXrFu0RW6XcsiCALT
BLeDuPI4hQpIzQTQNPgTCGwSVz3oWy7ocU0AbR6ZsEwE/YwSVgb0JbbMiBJzyFyKzu8pYQnP+vMY
7/izL1WFy6bJHjOIbxXYBEVXfhmBTKa7YBGj0ChkyaJffducwzmjKVyzXMDBPbPmwISVYwdSGBMm
32hfTB8mk+BFYvGhlcC6QhqMQ12Tj1AGTKBo0RPvv681eWL8UAPGjGxuaH3kZu2TAxf12nDFxbE6
J9ewH9dnboWOOCTswMh+y3YO8iHyzNpvWm/0cgqiqPhFvwSUmBOceag5zDT46WJq3SboBdT9tFBn
TBqKJHG1YNgBTqeNA3e8HPiZIu4KlxS9UTkJYE+BLGZWCdkaYujQzz4tj75Y5mgdSSVGXGna7NBA
b5Ww7phJvPeHkcHi1rQWYN/kFxEcbjCrLMcZrVmm9/Q5k+41SQNpiarEV/dbIJSQ/nEbd4KlosP0
Ysy3NbZQyGdh+j6fqI4gJsILI+V5Dn8iGC7ExlDfAne6z68h3LDBWl0+rs9jETxng18y92gWs9CA
cRx9DWcaxQ86/Az91M5JgeOvze8TUXoWmChfhZ1NEofCaN5wmjhCVrYiTjKc6qdk0uL64rD4MomV
cbW9LYVXfNu+eYL4G/vvHOctW7PkfLxX4d+yl8V/Nk/mFP+rp05pTOSmpyRtcdD+yBCP/loCGCjH
4uJ142KKMJSJApUoeaj+PI6AZMa36/04mhWHmE0HHsB0NGvI5G3f61wAnMfaufi6fbVn/adbhbNk
3hyoLnxCjZ4IALFLVrnnySAVTSD3QsTqFsI8EIJTocpktsH4aLBAPyKxCH2WqT1gI3dCMpZkiCoC
qWPewvKoExHAv0f9HuEQAS4mBEAWBYLYaYDSLU4mhbfHtAyAE8Cfu2b3J6LT89Eq8yInn+hugSCX
8dWROv41kPDoRSzOPOiHj2vf/jQrvAN8VraH7Rrf+v7z2GNkRUhPtkhVIdsvNDkhDBFb/tRwwOkm
6o7EWPdDfQ7gZMLZJsouoq1CRBw5LVEAhCaSdQkq/zaVmWZCgZhxd0aUNGadRC6i/tzGbYJHdFZ/
0OsiVSYiyQjgpg5xTEKYARggaXFbogQ6j/Hei292ofcfupeRIIJqqbhH7IE4IQFQ0O4U+CN9RsA+
hQXLJX0PEOtkASZLTZVt8Iv0b4c0xlK6kLAiBU3fGjtOPvi+nSgHKGKMVICXCG9/wuNE0f/tr6jO
DBiBQJ+B/2+hos9+Qz1RMQWJrTs6KmxdWMzFY3INh1bEhIXQS7EUVfgu5Ac+NT04LiEdLpR4Tfyw
yKmBSflI+Rp4XmQbTinaRQMhh843wVgxjri21f3j6yAF+TbE6FYP7MhQZGHXdV8j48mvp83ehQg5
VgtTDeXEZQ+zF930bz58toHMg+yHcCWHRYtsyTlCzIjXn8ijkXyAdvdtzN4LdXE7SZfHuboq235d
nkczUQE7n5VB7GuzbjlCOQa3clXuZOJFmAjCFoTV0ZoE5AGeyVJx2VA3gUSLNBLOMG7RWeldcx9j
MT5St6gU31qXLmlJFajwHkQHKsWMPhz9UbJG9OiKgXhbMqiIr7NXgYocG6JfKNmqb1QQgCB8bLW2
dGLlVJtp7JxCnZChCRPj9xJFEyh+uzndTkypRhQbEU8icU+qhhTPJdmTFWSqpcC0VmQmb6fXKmd/
d5Z+miuAUIk8P4safhPXgpfU2a+be0fZSAEMC/cDLwiYBxrmTscCRMFMpBLQax1XhFlfQuNaJ5RC
AAMJfUnI1Cl/jLmYHJy2o43aHybn8T1YxcxY1HgZmoCQxG3AaDS+QaTFZn2ZmpteZ2DAaSOj+S9A
qIt4YzlnYjL2SXiJ4SXRo4w+ytCwOWdXKZ3IEpBGVQ/JDwkicmL3S8csei4ryoytSDc0ZNXAj+A9
ETxEWII63+RWus2TyFs2fVzkE7L/jwsazwRjEEmlDnb+Q8gS+XLC/P3pY1T5gVQvNoVNdLWk6NmL
YBTyuQgZETJnB8sGv/wZEN8viPXFK1xUfEMSnADhQYWKNbyhAI1CLfNPQB9tOvSpGZiYHC6L+Xe/
mNhyBjtitSLgQwrjR7s02/ansHlMTBD4wFxkiT9xIowUyjJi03p6/BC/59FwxpRhcaiJJJD+JRuY
kTxB3AtY8CenwbCpnIdmUy2JaXAnXvEpLc3tZJ+O1iKckn+ZAHJvqLCQciNxQi2WMAV0J4qXYP4w
lzoLBLPoRKSf24LXmh7ZDikXuLC/r0XntT8KRgGzRUvVE/lrdBA25LK/a1am5zT8xqRh9bJ5ccpZ
TD7xSRH2RR5gCpshAN1S+wxtijedDNK+6qaaklHdM6ppdkR0mmUjiC68Jd+zxWKWY7TInS8xHFw/
tY22+YR2ESIxyZFeBgRJ4jN1JS/ccNKLlG0pL0w6DEGxzTwK3k7y4PZrHM01BQo+ifCdcqxwQiwZ
4dShU0GXRqVsD+EnZ7tzJGXOXLmRWUMq9CFezkmyUHIMmfeZRDgG/lZEdWoxPzQ8qptjAjRHKehp
qyM7YoFIZvUQp9BK4FMgUB85b2Q8EdP6eQHVJVMmpBwpLA40xeZeiw7bsRqi+j4SsTVJF13HDcM9
OEgLOoS70hxIvhCEFMW4hJ5B2PFmA8gCwulMyIYl9Tv8M/4S6hoembWPb2WZzCqH0kr4TsdwCWgd
iQritq/x8BpvwmX1Zf6o69uVhmHNzF/5p21FOQpzT6X6wdb8jWbUmP8NkTFF4WbfYkhDecx9AEaJ
vjgLofQTf6HW/3xZAH0+J/po98uiGL2y5RB7DrGWvmjOaNatQG6nh+KE3YhEAShlN+S0++H8tVTn
xoyUviPNHzMgt7lmQRxQr8Nr8veaJTBPFu1u+PXYtbP6q0VzZFN/Yacw0bUj2pDMoiD0GeS726Hy
wTVMlSCcGbPBSllhjlZ4GCymiZdcjG8s1NNnBYPIx6rRE75koJkbcElkfMl6MExJCb8Jed738IHE
qyzj+bw5UVWeWGW2RyzbSvasrzzPXm4qwqOPe+FVpm4ZophndfMJoj8L8ysfakv50RhUCWwucDxJ
g+CNYPbE9o84MdJI1NkicCpMDGMbK4i1EanN078pU4Nn0P6UVXqQwJwwxVhiYDiymjeDcbplbqB4
icAFhlOsB0DASMEgCC8Jm0r7GDh841NxyzmC9AWtiLv+cR8YyZD9GMO3q/6TsGkjbKW4HIxWMO8w
DmBMAsxHQq0wjEUGFtHuFBfoKpnhF3FWBK5JvbJWE4kfitoy1XfyUfYmjggI4rnFf8WJxSOgptin
upMIm1YUof6Iw/GTakyADj6lx0iO02axarBUXmg1M0Ksazhg0oK0vJgoH/gLHkY0V76jfUSnjL5N
EBrkkC6i/nHNIkQkes9t+1w4FRoBczCB8CTn5uaD7VgY36yh5oaO5/3N6UkGil4HpkC+KtszOBbS
gl5vTtmFY8+pnJSg1yZVbr6nPvZPKTzLu8h6vQ/9CdOO1emnDBovmycXzs/Z8Jdpw+iblbCDL4It
Io/2nFJk66I76mawkhfPibSP2D2v5fV7Ec0GS9ieE0TsqU2xCHei+ULaHj+Lg/GXSK2RWGdlJWs6
ED8xs/HW+FxuuKsOxl91CP9Sytawj8fjIL+AYEo0pn4UEAa2CJgbfrIgswLrG24umAR8cXwIBhR3
JLrQ4j+cSLYRKPcPqjFBPRQJPuYKixX+ySw1lLrkaPqY+YKe/6vDhIrFfrhBd3/Vfut7vNT2LGzj
V3F9nZ9kZY5AMQ3S91ZzxbLW1zu+MmBuRVT3qBBlmIPWYrypJ+FzduBozFO9FaumkHChF/b0PH0+
ChKEOcaDlbGDy7tguLPksIyxiWzGxUFeKDtAXNouvsprAD3uyM739QnQB13KdRT+cMEMN3bAnTCx
mxobkR4g6e4pmh1Ea074uDxADYAH+eaGc4cFwgbPAwf2oX02BoAzIIwzTtHXPAwPyoUFkpwH84Un
iXjjPeBDQJb4bFHatTp97AWSifNssYwaBjmbNRO8dQBdgbwoDiqoplFQMjbrw+0EXnlWTbU/dt4L
3OvMA1s4H52jVY8yydVAPXOV76K/5+8Q/4MAG4ZdKdrvsCL+/SDGFJN4QSCg27+krnYa5Og1dTh5
ZxWAeekBH0JO5DNPR6brdwIFYVWXF8zSZvxgT6CNu8G4pQbnH9JX6O8YlPIQ2xirxJVP3FIUxAC+
aunEwiXkd20etFiLk0QViS4YNrZZEDgQ8ZSWciDAKFCmwdp+QzdGSqmn2AXh3y2R5iE7AFQdTKJF
LvEUVJmRKyHQjGRBikaYYSNfTlYRkWYE23S0Ch8BYhWUtEWJjdDeQ0dG1SUAgIoQChUiMcwjIkBQ
UYmAcugQSRfieYix6UI3hZ9U0KWKAUpJWYeqWVCWXzU1dUc+saKwh6bt9hS3QG9Ko6aFS33dGNdY
sZDnJDJWnJEiIgmQUGBMAhJla5p3K6mEh5I0RYe5HPgMiPkF0dsfFAt1abz8qABsfriFSNsHqjlX
ci9/+6itPGsfKiEFeyICRW9fugeDELm7BacHT3sXAFGbVDXRNuWHi0KbhpjWnWTDp8gv7UehBrU5
8zHJuQsUlaE6UGeHI7tqPBCsfAQ5Kg5A1ANVVeI2RI9EgPOqXJHLIXDPbSacRXAHVRgJis+VZITS
D5ACQCFNzlw5svns6IbGD1H6yLmX1QXO62+ep2c1REeoQ+657inRW37fXr1fq9mkzeFfajFS7oZz
u+MgyAOKJ+CX7ERUsp8RPY3/+ln8R2bAPKYrlAA6UBvDc06Uk5xAsUKXhRTDE2rkLvdf88cczMkU
XADGlAn+WaPxKRnefeVgxdiGSF/mb436Eb2xw6s49D5LzW0ZfpeXEsw5DjLT+ZKtcRSZmaxBCEkv
66XwwpnN0ZqtGIWsQcRBfhTn4BuTQhFLdMlVoZHN6vlvr6J8g41ckeQ83bY1uUaqejasm/jmhNi4
dyJbzAPCDiTzAFgI81Wu7+t2nU0HLWaqfHnGu/h65fL0lu2epbx46OYsNGFwv41tIbfOu21O9QCA
1iOWNnfzDitrLncosGn9k0yFkrCShG6Duoue3d2c2nrtU4Ke+9gqGgUYk2zamy8nrAvnqb8C7ZX4
nVTgHeMUSbH3Lo99914rFVz+cMDuQ+1mOllrtQAaHFXrRq83IrL5VinMjRTo+06oHsETeTqSgTnA
WlJQPQuV3NV0bQtGHL4JyF0t3UNZW8r1PNfNIJFVNENaVAwyP9KoNVYSB8xHFENGjKskeNu9zVlT
4WlWr3aiGuZe6rpAuf1pJYKumbKqHwfB7JMnZZ/5RdwEbxU5pZhpcpYeyfQu39edmS+yaBj02c2V
38qkew+9vKTDM9M3q7cbpueybJ0oB8vfRFvDJDS3vXWjIAyXca+6FRXP3+bgGBeKDtenOqux4aUD
2QhUWV+3VI7u3kVCxl/9ivsKmclekQDQHiQ56fxErmavYRZROVFH9Fe73TzppQ8RXoZg2o9ubiIV
mg9ppp8YoxHkkof0XWiwSQfN8OFKFR2nSDI5rcfjMBxIim/0JLGiR6nAWjAit3v3oUXg5dENUP1h
j3qDbl9E1GJ6IuH5ylC4GFEOJIWSLEfT+2g0j5sBPdqXu9e9gd1UgwXsyq5axo87VTwHU8M2b7VG
/au1fmsbamlo0WFwo+wPvkur9rvoUQePLvLgGjij9k6cJ6xjzOyAaDr4iuGz+q4kQhIk6VRaXxEo
jmvUPMAq6ehYRnri1ZJh600cEFCiBOItS/36Vsx66T1HR4ZoHUI1KXpYWjzNB5XXGSh7da9KsDeP
RU+MOUvdSGtR1Rg4CYrY+gifrnj4oxS9e2hRLwom6JWXp/24Yq9UxlgEZfzSoyB9wkTA2e5eiZvI
sq9pfaDd4ZQXaPvW/cRkoQpZRjjyFBWtOAVk9Y4mFFXXkzuYlTolGaWhbBfLJToujfn1ik2vzZpJ
XDxduLbPOzW/By93EIN1unWXt/n9SC9JkXpRjvYWSqxSd0gScthSOyT89gzZRSv+oNRnyYCdVLcI
o9dyiA9hpi8EhYB5Nc00pOhPRPW1Aohg1A9h9YagTn9LCg5MWmWXhp6Z77KCbhono/rxZdTJw2vV
JyuTZzwpBHXLwK9oyW3dFUm11EZFOutNtrFaorS/ZnN83dES6rQWcd0RgcEw7pJFrq7lMGpmdUz8
/Sl3u67RH/v7rz5gZdZ6IWGK7Ng7kBqcCskgeBe/46uJtpEZPQkXxVG20kYm0KBEGR3km4Hi2rt4
2q30jqZl2E+NFGJQ05jfTV4iOjyKrn1dgR8wQaH1ZqEGT7mE3JJJqDMqiGNogfzUNIIAlbzsmepe
mOhsglBYSMqTAiue+VbNR2Z1jA0I3KahddObURe+ksdaMFTyKUI15C6UV7uUUqV3Hh3WtxmlxUKh
2lZpEhzK1FZdaTfcGxXVnPjVZMeBMVgmHXv5V6RkqyiirF8/krwmk1hlU/k3k+43l3u0uA0yc6yY
VQX9gTx6xPZGJg9tSMYx7Ak0RIM6KEb6TJVqHCEUeCbDtlM9OUPrUMNVTarbYJfmbyLmeo4B0x+n
pgHeF92zFFOh/zBdAGLUFHk1YjJmr1EzJNcOKgeZADOj74bG/AWcorqbC1QzpOHzq37mhz42cdJk
PzUGkzfF7gkh1vpzo7C5bSKqq/ZQpmok7XD2O1ejylriNtWIGF9gaMrsPQC62702T4aUnt7O+at5
WUZHjjDhJfLwEVHoIfyA/vZ87s1HmM9SVQ7ukrLoX3K7V29SPdfzFh8zep1DgoeRCo7uLrNsvyWj
DrIMbkQ9zKymJ3sewf5LKxwaA3/j/QQS3YPZSvCOSNYPSnQ2Zd2P+2TV1flWT+HN9dUDPKtWTAYq
W5KROUKUMCV2+Xzlmza9PwLKZqD5cM+pVnRX2FcpklvJ+Voxqbprgn7VCB5Wr8A86U88kVJOS3/Y
G44pJJk0AlHpRknvh+ENpp8JD7MeyPMnd1tR2l3V934RyudRpHmDpJsUj6erKXd/aKbbLgedkoWl
q0QN4aC7FBiVcYgziMrVbNg/wCiQUKJAOuG1doAWIhA1GSqNVIdrc0BtQXk4L+WB93pp4NEeRCcj
XGTkJZ/4c6qMYi4ASWKYxoBbSr30AVV529RwOsCxegQagYh9yn4py9mxAa7NB9qUchfRCB/7Nnq8
kIJN3JGKLK9iuoUEa6KjGMtnTu+ycBZKbOESzRtRCeGtINGjVcokGb6+RN2nmj1M6ycVpVQyOOyN
1SDIomjE/VInCgd+SaVC/Ua55Qx9vjybRrBGdSQcHgOyJG8Iqc28wLnSBu+tmrR+pTztbGDOOhxX
6nyO+t9BFPmDVAu6iEJYSeOXpcyn4HQaoAi1F9VAW/fW9x5iVlNQAipVgiFePm4rtUeZSgGagbJt
9AJMgms1uiFggyb3g7redAg37xF0Jq6fUnxVrTZ76cpiGEnsUeNX8LpVoOT0Jiiet9fkSTzzTcgv
RpJ0qG9KCmaq6n3eJLqbjQpUxyTExBUqlkXOAGU5PQO9r6QuO5a8soqR7DbotjbcWJN6iKOhshiZ
ipOOai/WY+9Z93Zu3u18RGw/ZU1MWtNpND2yoic7xpEMGpVqpxUiJrd3cVQKIuYwvECBq+dQVv/y
sGBOmKDPo/jV2TeFvGjxQtNWJANuB2SU8FWprmySa1Om+BuZ6hINrQkpNlNgWRinSrVQ8SPLiQ+6
ls6kPqGJPuD/eRQGNjUUXhwobwPqPZzZoL2KQOzqDmydpDvwzGec+SHe/jMTYC99VRpt8KwN//2U
tm9zuKjFZkhbw6iuMhQ1yhs2Gt27RzmcviRAnYOOkuqmDS2auuDsKnKqSaZUgHtTeYLSyKDu75oZ
tISIiDd7squ6oGcnIw9AR/B0SXAHjYvCsf10WekQTu2PI098Iazk1DPDG0zMZRq8EE+l9mcw4JNp
8HAeTusYXhXAKbSVSe/2bhEIgVX0AUAMt474/MACVu683XhnePWsCqqA8egMHPEZIMafz1Dn0KV0
kDW0dVsPTBtsjjVyDCu1Qse0IztyI/fm3bzOp4aFDczAA5NF4YzKbieNC8DBLh3DkTgGZR5sahyP
ecVC/c1V5iQ37btTOu2knSjUeEDS0acrfKRHndFk6FKIyUPw3ELC3EFcf0yx2i3qbOMlm6bQG7qq
TeFNr3KBNrnqbHn6wSjc7N1JtZcqh+gDk3RzNl2GHgEMQMMD50ezIh9wTW/jdxx/iKLYhQvg58Ae
312eOJElgdVC6n0iboRmvRaqX7i8yvHewLrfwWMNcN2vlzp8JuQ1yam8KNsDzBJWw31NwhTJzcxv
N5ARvgSwMP0TX+YRjMqAZDzD8L7INyWvd+BXEv++GXxF/t2Jg9b6U8dr4sl2Nw2tP+6lxc7c+kqt
r5HTWl+VrS2+1l9/6qrz13/gUZx1O32c1mbwV1jXyN4S+BozIT3TvpKy9RN7vV5vk23np/O/bv0X
Wlvq0ljdeJ1tmWxOPN5G9vqvdkmQWdL0ut5eK0ubYj2X2+vLL7z1lalmRfb1KtlUt+dxYhtriDzO
gP6KA9QKAzBvQGLBWTF6Qq/hlgP+D+6LxA8ndUCFs4m0ZCMBFwJsTtQFYWYP/cLWHOqRWDD1UUuP
ptUqmib+e3b7uyHTDutgNZjf1+Yhn3R7dVoBFaCDp8kkmqSAYuMlanMAYufxsvTefnuBx+3eAa0W
dh/gfeySDS2Z5YtyobrQD8B4Um/igZgZZbQDRIXR6xwx4FndJqGXtulmaNyRsACmKEhAHRqvJLG6
L1BZ3n1xX9TIx6d/yMUuU3eXTKipOk9tCj+4NMgBpsQXf9kYFw+VoM84RW9kQurIpV1Wam9Kb4PG
rSX78AT9G4+om+PCybdAwViwlsAtfZq4aILE72cI432J25H56owSdeAyjUm2KVYCxSQwdJEfeoYH
bm5Nb/BzMJG2/RF4joKKub7FoLtxYMwHk9cEe+wVwdsFKzeD4j6LNsli5PWuxvWjfy6gmOE6WQzP
MEPI1enL7mqs30fQOMmXuR0utfVw2QPISVhD4BmoW2PfTm5H7I33muhLAe/Hc3EbIpZnbhrAIP1M
oacXOLUzECH2uenOWEeLZCFt9eUQQ5UG0e9wiYKqDYfFBJs38tBpgcYhH7NF7zc+bt1huMk84ijz
GzDpwi0nORiRh5etH5cU1DOh8WT9PhTo+60/Aef7/rbNfkgPEHHMf3iZ/BawV2D/vBCtH/Nyn27z
PXtobwSftDmMVg3MRxHmNlbEM4xVtjd4OgOvbW4EqfJDQI23YqDeJ5VbYCYoYewSNrQgllk61MYb
xoVELDSZf68m4FtkBikVNry7l9Lz7+nbZwG2EgfYE2OD/4K84ZcgN+68J+K97zFHYioUtjguKAps
2s0W5gjDw/MqjwWrCbKFlTtwAhHyJthn//uqXAplu+LTGVgQefrwxGtDqqNkk5uL+p5vlWsxLMWp
4TfNZeq+ytNo8p4aAfIXthiEBJfG6F163JA5OcFV7Q83Q4ioCneEcDK3iNTORcR+xe3iTq1EGiCf
IxsAUyXectdWhPChZ+V7JBAJxQOLWeWX54l0HH9GP/zAxSCGJMiLF14mOSAySKSaRa4W8I+AZ6M7
5oY27p9djC+gGD2IEr4RSM5o9T485sVWn3Yed9vtp9Ta45XQhmztkEHkLn9mlMi0Tk0Hts5EMGdV
DwmElemgPjHnHVSoBmE4jdYU614asHcT627Xjigr/5gVv9HqjVzxbwMR1dLZeBCUPpczFIkY1tvn
VTkaZ+MsIBHacXTMduxFd+kmWWW7MiDv1l87grQHun4uTz/y6qgCgeoQt5udE5bq6WsrAx6t7kSz
0H971OSFc7tSiN0XUyRyp/gqXJgR8AyE38oRcf3PhdrkwiAA1768EGRecUHikvjal3vkPJZ8llB9
Bh0YT36R7CP6KCHLYi6QHtgkc/ID86GgEbG0imUVT42Vj6A1/9+z5PPswBErpmzjhrOwivdRxkIs
ekO33OAz8yaxDme+MNtUbWU8jhiZaAhwOIoaWNnnHTCgx4QWODxFF/4f1YUtRu6D2ZI54BOtXYnh
E2aTIo90IIXgbPGIicLwFwcUg1isuZCNAqIuPBITDTI1ADJeGXMw3ssE4//DE8aXQ4o/kEX9vLwk
Azle9uPNc7wBaTneBf14lVsbmLLiL2GkPz/4ddotg2VABnu8DNz3ONgl44BffLup7e6C3AncwOXJ
iGfAQo53uyAZ80h8cVqe5puDaNbJdR/jeWzt+ETl8qngbnFILMFuF403sK2jsVtaOw68DHZBsJN9
GpCtxREnPC+aRUtc8Z/zYFC4H2wprYB/nIzz9JyqtAIM0Y5oPn+8x+Ody0XwMu3h9X+XIE4bORum
SBB4wSYIcmscXC6baLwKaGTg8gaOwXETh4vcLHe75c8PLyzFZQU7Gu/GVrB05/xzxb/lXFxQcBmL
pvA5YvHTVTDerMbB2eOoK28lTkL62hKnDj6H4Z2il8UXL3jcLaar6HGAT1yDWDjFEoqkG4+EoRSL
JhhJB4UEnhMjYil6tefrgrXgFwe8jLEOFjeXmzq+XAAgYMsuoc3rksMPJAtshoe33GGxxeyz4H2N
Majierk/vEWY2eVpuVyexJnoTW4qZ5zzKr8pRPVZzFM7ELeUxXuzoVoRrRZtv3MdYtwSn3M+LeZ5
0VNdPuCzmcMQY3HA5OMioLL7Mf8MSz4lFv7URjrIit0S8xa72FDLsEGd2wST7HBcjL+BiIx7xxij
IjGux3ugmjYY2zHygOK1b8TfLTDb/CfRNW7G5xVXDmTXFc2J6RQOCaf/6Yd24plWBJVfw6iO7MRK
OJnpCJOPqLR1PrT20+ot9kVj3VrdxofVShvP+H0b8xd50vFZE49WunXglcSarXgOI26tNI4mPhd4
Zw7LC9jrFYCj8cGZeTR2tRmb1vlh88YDq/J4/H1YnVfeZdOML8SAWHCeFhEtvtgf8zFO2rrifWSf
nfMq8bCA/tjDVpIz4N3jnpk8slcb5Dm4mBV/ZdaFEfFkRETjCwMh2PS8je4TT/CUeO6y8ZhlpZj3
XDqjg/7DCoT2JvoBis5IW+5YtOlt0TNihtFxqc2kKtwdhmC3e3hvlvSNOOJGvINHiRPEDJiLRxbf
528AOmvxUmrnmCJG/Hv8PHEKXuRMfIRO8WkNSXBLsi5U6fMv9ALvVFabzeYi1jluH5W7ebOYobud
cC+FoaFiBz+hOk4jgIZkxDEK493yvhYmMKBx7ESEZ8xbii3tSxzRlActKzgWl8G1JA6vMrk8Pvox
WclaeKKpzcd2wnRSbfPfVcv+7s3z+CXic7x3wjFwHfBF7pawMOIqg/dUzIDexwqId5aeeDbzNiyq
7uc9b6bvJd9vLsxrX8z7f5chmkI7VLwbMbWZMEth/tIlH0rW4lycnLKTNJJD8THuBKsbt4kmzT/2
g8eip2BwMnu4SUyhj01FSOHzBnG/gaeK69zklLi/bPC9gQaJZlrCnaQtNOO+p+3iqz+R/WJi8zHR
HcIZF5dh7z5Nlw/iKWNF/4luDEQTco/WimnGGTaxu9lI1mb39Bk3PP//UeMlEA2slfDmGEB4fjuO
mtpvrH+A8ypuC614+wmWQtgDPorjIqQ4aCWADnFaAbvg4ByePQ/vEcMscUSjS7rszRnHsUtLw2/a
z+f7jwv0r2Vi2ZtuDHvToE4iDia++MAO3Bstp/WhbXxvNry0FS+ZC5hrNI4nxLFinML/WDqv5caR
JYh+ESLgzasIR9CT8i8IaaSB9x5ffw9mb+zEmhmtRIJAd3VV5sk1WNx5p3jX0KdIebr+Jrt7wiHm
7XrHv8k48OlX2BUe/8FDwF9Mfg6/9+3tbHscG892qf7/Ha3zdftNrg5cParhOy/2vglOqDx5Kv97
hiGSbFvpttAyW7j+e1NoEe64J3lU7jwh//5we/vCDv8jz5rJh2Y5W+kQX1Cm7HokdJRAu/sv0uhf
fb+VU7/XbblC/eReuw/vbVvErsnO4yt4x7yE7SpR9vIE8osKmKUy2s+7t7dtfQVjvAvt399fAbIK
eycrDqeT3a/F8nmdeYkqG568Z0nju3rbYpsfrm9HzTtvK/aIACs7Du7kRkcA6vf7H2vn0flCvzDf
W+eqnMSL92d7rds13aQvv1deKl1yFkGVvZrXSNW3ux75PtPTG5Jt/kjy9Ke3N+iib/yTd2LsJG+9
vckXj2HWzmPFfXtD5njkM4v2/OOZRbf0PcOxdnNw5QJsLyg7JmjP9CPaiz2vhg8GvTJq200ib/5E
J5OZ7gLjE6EuylTxQ0F/h26eaesPMrJvvtD8QS/yT9vSHtS9+BGdVLZgON9X5D4IWvUrv4++rER3
o37oP0i2keGj20i/xSuie+pdfS9/MA/YdHnbz1Pu8g88JV/ZWBcIPZ7NYx9t8m6shT9IANdNfid8
iZuuv5tofm8vmn9fAXM/SZ/FO8g2U96tsHKW3QSxfN4UXCqHcsCGaHUJcY1sCRUAEkQkFmDhaceF
TgSoHJsDLX7CIVAk1tuvGkMGmzhGTHToOIYe+iV93cR04mW5MCx+Vj7TvzruVFqX79otfo3/Dig4
3tK3/BsN3we23/8fkRBEQaJCuMtp9B88JmG0/o/MwoydX5yDcM3ejWhTc2lnrpH5DATykj84rBGF
Mn3WH/94BD2LPrN0ROGM8jfBNJzWXfiBMAxFJNow3i1Ym5nVsfhEGLyN12FZtDuM0TSoPpdP/ddk
jET7cdOWgy45hR/wevbRKX3rPuI3PuLwh2n+VfpE9da8p68tWXSEcQH6tQfJRteZop/A9AYKjCuN
EZHCSdyhMVgXO6H4gXL4Y6HhJvdmeOIi9rQCcozhtoz1k6PR35Z+6ieQ8mlHr56PEPXXhC6m3UEy
rSUHSbgAaZj2G5DhifRfmF+b3oq7AJGT2i5fDLmUqSJL0lDcDIeQUC6IMbPFlWv1Fk+AKtr82PXQ
zEHv9E18W3LErljy6sm8ahkXt9BlF1EXcon/FHWoHFFAozlMPpFF0EqA9IPcCogO/SVWS9R38HUk
acdJFR3if3/KMXa71qylLCLSrudMjsN4taH81chWeQMo/KUduLOwt1Hooarc7OCMkB/lR/7Rjjuc
ld1Kjg3dzq8YNfhfyHvMkUf8PpvlE/IAkYcmjiYaWiC///n/ChoN1E3UPcmO+IqEJBIkntuwfcvl
1CE0gMFA5B0joEKLTCe05ZZEtommfEtGlbZGJSoQ7n0KTEzUWLOxD37WWGKZiZFUwEOOB6EKgHPd
2EWNb6SIjC/whIsbFoP/gf45N1Hdb0QAkqms2maqk/7h9+YfmQbrQ/8V541UwC/9FyoBFnE80kgz
Ntl4hjZoM3dvsCY29AeyDlRdOA88yWsd5qY7bZf76KX82O/2VtA8y253VAIlWN6rY/qFNg5drfk4
wrvt3tWH+rA+9YeIll98l9+ja35O7/W5vseHDjA5uOoEItzf+jX/Qs98s07CZ2IVNIgl5pbzUh9X
TDXs8UBCwS4hU0Mqsb28hp0ANX27eW/kj/obxUv/PdPJgUN7Yer/w2fAMGb6Uh2M+nfAtzhjun+C
9ovwVgMq+zL+EKFKn/EK3oSGg+YwmLPRUr9NKBXvqClpWWLh5x4rL9P8NHkqdlo2/PAZ3a8z+4MX
+ZysT+jkK64+BcN3iFy39I1b+9pRuL5KnkYjpXrh9TIKnQt0gk89bLXERc7/aLdWZEMU5nZesdjT
BMo/umJbvYWQ4El0akBFieXAO4kVGkcKTiscL8rBOPCRCd98W3z2KPg0rORCQwuMl+NJ22KFThPv
EXaob1S+8aPhlfNdqmDydFxINX1YSrnP7be5a0T1aWtPZPwfwjm9DPruGXrSCw55k3uLBnr74KtP
4jWkG8olwQ51Rp141EGRbX3eCf8ytHlwpy4Dz+UTewBqQuZI9Vv8zeIsvBhUIcpBpZ7MHUTCvGRa
f8Wt8IvzP0QKMyTP8JPbyOx8c2voP8nGUShuZGV9tQwy0Hsh+wRMupEBwArgqSC//Jf9rnwzn0dc
afMDVVN7aWAW6bv2mScPDMRmQ8an3OV+dIBi+2Id1n5T/vOmKWZ/RfY/kg6+x+/6UL3rl/i+tYiW
J2wkXu90Lo2dcwI3DpP+KQukIyQo+MAM1jGl/6gvxveK+HqzkGw3X0rjq7vrAXnQ/5AhOQov8M/b
NkAlxJbMJQB0tOI5vPYbygS5GEQfPldUuBCfcDh9Gn53jxHYnwfaU/kDie9n9s8XDp4Mxea3jNXo
wWzOA9jXfs9vWPOOzY1O+1tzi5CtfsmYzl9hcBzaC7FwsMq85BAd5iNPA5m+3Gc0IDlJbc1KY+sw
0WNmknpP7surhp/O1z2Go0xtYpZAi6N490IXlANUFGR01Gt6qeVD+qbh70nP6m4io49QLb+9wuk5
AEbmvNlTZ27TnujQnYV33mbm95eMbgLeCYcQZkd/+qrsysW4wVqwBmAVOQdTun+a+57yGB14c+Ls
flNpYoU0nYkUZpAFIJoOOUMDv74mBp7k7hx/SPj//qXO8l54cVhOqs+Mpmm49YDt/Kpir4x5EN+J
Vt7FThrk3uAre7zlvnqzHgUBu9OZJbG9ZEHz+69fXUEf3nTFxYnUQNh/2p8UZMDDJp2SxFEkLJ5k
G1yYrTsLDPBQA+0zzhwpaenK9L1AeaAIv9VuzxyrZ5Imf5JjbbPOH/H7A47jDGKdRdTtTuTptETM
K/vcpviLLxGt4emFxRxO0wlKIfTB1/xDeiZz07YchF8ehMxjDdJwPKzADFkGGD5kfhWEKnSKMFD/
MnGeXeWCO1W9KRahTk8MDzCX4+2xWWw2fWH0yabIMjYfqHZAp7srj5PlMCMe7glePCaNRPowKLlM
N+EwBdiDOsaJnuHSTg8439B95t5yple2tgZ62k5yYWd+bagd4IoeC+LvVuhT52qediMy8EJng0+W
LTtyIF0r9CYVVw2yV0YZ2Zf8V0AW7Bu+4gNjYaR7Kg9jIAXjVopMLq1oL7wmAZEslnaBYwMQBcEy
TDG0Z3Jpk6jdGC7DPfZ+8cjqwPalfZPnbtB+/FctUITd0DUbbxt3w9xIOuMVEPyjflAv8FhtxDRK
NZwHSGHKza3DhRkQEDDq/KeOBu1WYPhzpdqBUMgugiOONWEjI0GM2xMG/2eMUMfuiteBmfy7GbTX
KmAexub2T1n/Hd14jDVmQttwsgkQiLvSMeSG1i7LLXyBlf1XDvLnbeAIFv5TRbjJsYKvh+pCR+mC
vJozhn4xL8u7yOJU+ngMmZEOtJiIeWEwpS8bkCD9kY7LZyfuUu6CzfLEEqD+GhC5QV/w1loHeYUt
HSOfURC1GYOdfKdyG1IIVmRLP23GbY3ex7UJFk7dPrQ25oXKux6EweC1l/LByj6A8usvif+pue0+
giMVBoqLZ8Dj3uE+65gqgtrYOC17OGiv5PdxdtkjXtzzBwRkwQ3AhfmbndpDfuj+RJwROUIdl0vN
qf7fJ8oKuVcSXtBuy7kfRKfhLvuHWpo+t6URxyA102l7YCp2EaZyexLJDwxBaPKh8vL4+eCL7OFm
0s6jOcSelQTlQ6E5DjcIesJz3dkUeP0PnQ4Xf64/Mw6uXb71BA3V3yYZ2nfyiUcJxpdCG3/1YcO4
0T1+tiAQLAGUa2Zx+8EZ3fmiESk5MYnGZuIr39sO52IzI5rKWU6sTMyQI7Y6Jm/WH4viiKHgCg9u
R5ywY547sH6ENxMIj2qaiFWmtM+88/5ZS56mL3w4/LNGOYAGlzseyo1lAwc2X9p345Kce0heDAR4
9Kp7+cxAwB+YwZQ8oPm17nzqanMTVZiEYHJFuzOf6QylTf/qEzsMwKTdqy/M7uisWS9gIBh/+NdO
ZtpJjRq+xn/qh/bdsPkVZzlQPe29gkrSXtX2LD1TaVJvypxn2M1QSXcd0JD6yrkmZ8YW3bYZIfMb
lhnqSZhkzQZQlL/Mv1wE7luBBQ6VOFija/lDXc1L+y24KZaLSO+OG4Gd5wdooshYn/tI+MPG2r2O
RxpdXvPCIYv1DApV2OHim05Ily2VGmJ9s/KTC6iQtYTN/a2t9grRDv54nVBlg4DjABxfkttAYN3o
AnDieWfJoK7ed+7gRs/6Q/IgqV43uCImGkTRHPTqh+JTswwny10JKy+frT8xyewtk3QmjwwyCCb1
tEvJqr9N9sDmYloCSrgZlRNIq3BPwUAxWGYXLoLteZ6D8MhTzZdT3XSg+0g7f2WiK713r6jM4yuF
Rgf5Cn2DY/jky1YM4GY/42kp6AVGAe0aiBYsRN0LMvw75cxE8xuLgC++ou5UOXjwdHZ/+Z4stAjD
eD6xEXwPM8So/qFuMnCKSmobuI30FquAA8HCxsowPuFMw1MSPrHCJFS5mr99XcxonWml7LQP661/
KAeWWXTSu9kmw5vNMbt3ZzKi2a7oLhCdzMh/YDaUAFgsWUY4SJ1YzlYf0oxXXwaPn8hGup3aLtjJ
ik9xcrC0yy/r88pKbo/H7FxBZORy10+RyDCL3e4+8qBOHgaWvv4XqfSSIUzgVNU/IzEJxgPeF5aF
7VLp9uAW++GILsruXO1eg+E03ZbRFYFFv9IbdWp/WZ/jDxBACXoDNiX2VE5S+uL16zGWWEB1gDjC
m/G9QTRPPTkKDCnUX85cnNAJmyd9dPT4/IbbAgs0fmiMpdnnKFM9ruKU+2owBf2fCL4jQb88yBKY
CdhXuYiAKDtvt1Bx77bHAj4/1TYKMc4SPC70DZrTsLl3j/KX+gqcb6MW84yRaktUuZO9ooo9Yzu4
w2kBUrPtvaw+B07B5DVQUoSps4xOwWSzZK8zYAHBBTynP9p7/BwS5zx+ROjfQAOcCS/lJJPdo/uy
cUO47SbYjtOdsg1yUBYYhxECRAU0grr0rlCr6bbi6ZfBNXk2fxQmlnSzWaK2QWJ2Y88kpPpGUgYj
y+qMW6N8LvDPsKXwiXtMdk94HJGw0ThNnOklBNGGFf0dmN5WFcPOZFOTN/ie8K46g1djIeUhxFNH
7MN2v2HKY19gUeeIVgm+hiVsDwf6mP7dXg/DWyzMG4hIpEr/dxAPgwk3hmGgI99VL+gPSpBfQeYT
s0phubjT4qBquI/PMJ0EzWl/5BfOXZ+U9Dz7bxYSdziFBD7S5iYedbf5njRGuKlbcm2Runi4GTiJ
zFTAPBIX+WWCacMLkOAPeRWxq276I77CZhrhJKHD/udMJBiBT3rzYDQO+d3TvbkZb8NLFLD+4ZLk
jdHJo7Ei7kefbMt5Rx4RKyk9DdQWIC+NAwcOg4YgX7NI5CxgOTbu4PgoWbBsc4NuR7uZrQilV03R
RRF/iiLyU7eOYPUCXO4h/xaIddpvei7iDy08/SMLlhO9AJ5STklUlWAOeDLjS/uGtB8FH58C7gIW
lu51wrqEAFTZKgcFS4z4usKanF7wdEe7PrSbl60mHi+Gz/JoOrXsKAcWxeyzMR3KLKyGp5HXApvs
iaMBCy21dOJx2u/ecVDskbLvATTb6evm5b3Q7qILeufACYWku0UQJ7ZtzKITcAM1WznS83QCSvJP
ygDM814elJPwUsMfe8+55Xoc2knwX+2+yU+YmVvvNGaK0oGBM2+x5Twk/WX47ICE0us7Ywi8soXQ
WjjqR+3UBzml79ZMxXdoM/Z3kudWcDSPERlSEa6SMV5rhG/tVf5a9zy4JojGBroDlS+Fs/A2Xsb9
grYMmut58JLA2nqoxv1fJbPdOxP79txs5+NtYXpwU2wMFvrou8VdA+mmISiovH+Hjv+DSEm4grS7
rX+I+Ptni6Ij8xPfeqe60zZKIpotN7/Qzew4rIZYAuddB6eHvlWC+IRzO7+4hPw8HtkX7q1tM7xV
gI0TSIeKn34siBUrgHLtdbwOd7LbUE7EeGFfmvrYUS8VJ7B5NBz0D9yZWDzpc660/VESmw63EDDx
M6+jeQWa1CIpflJaO2I2iN6aziBm7ZfedvtjDPOuyj2DQzSmpTK0VXoNipc9Z8dwE9tzfD6K+3Yh
nNzZTIeIqzdgaDJTskWH4Utvn+TCoc+4wEGNYw+WznULPBm4AmGwZV6w+hQ3hQ94uqckeo9wfQJa
diL3DG+bH8ozgCeLD5c2bfc7/wMFThtVz0YOXn0iYLYSF5MUqnP6n8kW2r78Xf9gbJM/xfsCm1Ny
jJ8GZgzxbPFuvqqs6VeNY3e7WYp1OH4daEN6lea0i34RvAtfOUXKAVv2RubdkKocTfIflj+MQCx/
8UdxBuvFu4qPyn46CO4UxMiyYghZrPhbVUk3Yzpv5w8u7vBV3YnhOfF5WtwR8is3A0l3DN3yt6y3
6e3TPc5e2B24/xlTHoo73QIQjO/tgzOT+It2x52P8t8W1TKCtewORWnAvgJxA6bAWf/Vs42U+K8R
QevpMl5glSZ0rjqX8cqBUSWHPCZGzw1m9WfmElsjR9n0BAFu6vpnW9H/yKhU/2GpKHEgCbOzMSRs
32gfSyTobL3o+Eu3nqJn9aLQ4v8r3Oa/HceDCGUTDUlwYfUVvvF+3I8X1qdh9axv6cBta1bHhj2T
xucFEvAv/WPuRox2/WH8Bl5yyA751fqjvPMC2OF6SuqMTnDWH3Ql6d0pbSlheQI0p6pyDDlTdxwb
RxurbN8MkuwWMz8tHMPWm8qOoEa67ij+k7tWi4C8ksIRpgqHv1KfWr5nH1l23FEdxfpqEVq/ntEv
+nr2Sy7FMl9yXYUoG37qLRKvseSUoFpf3x2O2Ik1v2SkUY7t2yjTG+agKKtsFUIo2Zk2EZw7ENsd
0m0b++8lmus7IqhcNcBVGajkjTKdvCj/bEQ59oSeUOFQbrGDFuu3UqWrI0bCW74SLzfIRugjJtdF
dfLicpa8JKrxXcbdvkdRlszCXtab6SypVUH4mygetBRmwyjOdJ4kHb2w0T1PhomMuUnob5jJl9RP
J71lWkPKB5RrZb7VskL+hVleTa1BQLG25V1YcQdMBdUFXpentpE1T83No9QrpBlY6Vc+lmDxmjD3
xeGqZ6y3sWg1O12rasfo05aYTSLewhgsXcgNUjSQauOVD7tVgQcaPZVcXpqI4KneezYssbalAm+I
NmmGK2aqM80CuoBRRCsl2mne36V4OYQaUGA14RsK4uKIYU2gT946Rtm0NulkinlS86Y6Er4CFjGj
IOrwvAsVfVz+oyjwgRl/4yzkqBcviROWLIlK9KdUZVstaL7Lo946zWSNThXGotssEYUxhj0+hSl0
hKJZfHU24A7WneLVGm7ySZhMwv/E0BdFFCNzq3t5PouvsmUF8iT3vqgMZKiKsqe2Vv7XKhCF1yUE
okUIZll+UdZWPgzaQPLviDlCTtuAgLvEzjqYQTOODEWT9Yfa0xSbKEOEWYwDo2qER8b5PuLJKbNq
fKjaongpJivgHH176GoLdUROAoNugZMgVHxX5/K8AZ6WmFa8ls+xM6c0kYyceC+hTU5Lx9x5EAHB
1LBBRuEo0zTKa0CehqJejwm8nap/J1nvWmjUa2ZNJLyFJH9cxvXJAoQoLraJpB/Aq8TpWXPzYr5m
80rNYYTTZ1+ZtunHy65dbzXz/OilMS49dbxJv9hy6lu+ebyeLQJWF+3L7B8GgtVoh+nTnX/Vxgm7
NyH+S54ZvZNOfZkzr43gnYieypApdbP12PCd+ASXEhDW/NrQPoECkWMSRAQguzXIhfqIedQrxshP
tdg3CGWd8OmA6PsoX0bWk2n+MdLDoO7j6WQWSMQTN80URjx4S8ogukh4cyKskLX7t1L9jMz6SfOq
8ToB51FXdTdoF26dQzEhqAC4MRH1uLgthdQCXm/OvcV/DEYwJ9DXtlXQ5+8GDaxcs3u20snJAaZL
PAdo8HphV2fesP6xKPZ6RlSdePex5qqJ277UEw0Qb5ZJF3kZwt5f9WuN7YCvGopTXrsinnp9OcKT
aYHsDLYUV6eR71NmpA/FjmDwxhvNy9bZq6KGRGmg3r1ThC/DMbsWc2M3+1UvLuCXREpiSnaNZocU
HskhPfaGEMRJHKyrQhwAIdKXrkRfP7ROkiBmTGJXHoh0kURXHQWXe9NLA9P4rNvtgjjGSKE6n8SU
M2o3HFOdeSGJXRbpuDQszM7J0XvykpboELfWrm5QpUviIUsJ4L1r0Wqr/V4FyEecPTRtkZl5m+zW
WPWEZvLKCNPKRgc13UqZMZejFhN0Z0kGp+sIDmFrNwZfECXPPBB6qq4PbbeOkasvUFRJbEqVBA+e
iiF1tOMWlE9J+Mh8EnBws4hlZol7fz5v7OJo91XLe+57wIR9fc5JAC2n8gnGJu1W/bVTQa0QccRo
0XaWI484ZucMAndGhcNabLLC1qOb30W7PTe0iqru2Wh2ptS42YeBGxMpv85QUNecUKcDS6cbgBKf
5TxcMiulTJuPxRwfZk/pG/KNt4KWLuqQuTJJZRIhuL2Ue8Uw4DZTvYzBsRIHJpOEN/7WiCE8U+FU
jOfEFrOLWtwyN54uKqABmcU8mcEEkiedqxCxNOuiycYZvxBvqf8zcudazclaCEoWSfxrrX2VKbuI
+gWH8tgcUqqOIqeTKfKwD5c+Z2CmzdtVLJhVTVpmWwVdq2tsUTIHxN7/jbXQrdXFr4m+HWdGSWQU
Vxbf61fwROxnG6n9lX8ZeQTYBNvzsA+KnyYiU3Yb70snvIZyfhpLW0Eb0cIPaqEi7Oq23vcCAasj
Cngx8YdYgMd+GiVfkz55piUMvXbxETYXEWIwyIp2iL3svY5WgoANt0lnr2hTenKK38rVfi30fV7W
QeoMfe/0KbJbRq+ZtZcTEs+NXdW32JUtP6EkzeN9ZpuH8VOQT7m8xyL4qpJP33zUS72vzDJoyubQ
RJ/LUHtNPJ+IlMVQfJRkTghLQvLa/tFLxlv7G2nFYWwrErtXW6Rfxuz6adKQFkHhkV0cXRCW6FxY
xnE5xDrRH4x34VdB3AjmCkMd2Hh5VzoDs7HkMXtJbPq6ZuxDakzWtuyj/xzYsKzPOglUAxmQoVGU
vGHIdKJRB98RtMa5YfIZJ14nrl5T3qB/MUGVdzh7SXpmXULQ0EV2U71Hy2xL1eKqufa0jKiXNYkb
EeJpf9fp7me7cCSri9WyP83Yw7P5zBemi2/Q13+x8h9RpIlU0QYqIBn2rVOVNyW/Skt/KSpW9wS3
E4pOvg3TnuU1Hy8ZU1n9rTOZmoTXthFv67Qv52/rNbI4vNwqwytZXqNs9iKDDlt5q7CKxViuC2Xa
KyC3mmfFxBpTrgETbvhrCo5BxBYGR/CnhVDAa9/8Feko6ARi6txv6lGpZkesc0emdyHvMvAVgAby
DyBCu8pO3rcd2GqKoLtU0RykcXEsRubIM1Uprer5XNW+AT1mpdul4oPKmfdDernx4BR2YcsV2pf4
aTyt+rm5mG9q7bd95hbq4JYiLaiSeDNiijmgTSsJpG8DJ5DMncQyqD2Z67uylBYd/p8sCopL12T7
pPa77FIRKqCj3YuD3Amnqzaf5Dy7dC3kTn111pwgNd24PzIXNklFBtew+rqg+lJu+TEdX3QG1VTY
JGTCPHgyaH+G+53i8MRHtfnU0lxCqMMWlCqRowgishbd7ulr0a/c3OaNsm8SMUjw2a6/mRAd5YzZ
bFecukE8QWtY1IAyPKTKN+Gi4Wpu6DUXZN7pLgU6kWxtWuJ3RkATf+eEa87GehL68URpsS5LUDDm
jhkK7lLOqGn7Wqk4ffrwECnNbm5f+9Xp9hS1+zw3fHONHTW9i1jW1y9W0ZOE4lZbTxobgPAyn6fo
2skU/eZ9BZwWabnTxozGuzSAulaa9thUTixPjjUajgghuq2+zb5zWz4cVtHYwIEYKbs2eVBoqwmG
TNAUU7ZfWbviyFW138ycT2sLWKA7NaGXS35HFPLoLQqnxijcD/1tLMml21HzH3uLGq4wj6pxEkrG
9fq6i/VHE38aFWoDejPNjziX53gji2un0uqOrWpxrrhIzV3Ab94u6m2yukffyM81+p7hMJNZr9MF
qqeEnOv8KGX1UdRg1PXlseySo2WX6tvMmZHpvVye5PKm135Cn1rPU0f6neDrdCB19EOVx47OWQIQ
3eSYuA0jwrAqZV8rh266pqZ8tHKiKltPyArHihNbSlOvSeZH7CRCfWjy/iBuQiiYqPniVRwLFVgh
9RL0HM18SiAigbvWC9OLUWORfe9CxFifWasH7a7SQ3526fZUiZTwSU3fXfluRviLlXwdELCtzRgs
+XhvMHXNbtZIx6QTThHjmjGgfwS0pEllxxRxSmGeFpqFwjB0Gw6LKkBhyYp9TijDMJ+7KLvUmT2v
6U6afHZ325oXm8iCkQ1pIKY9xfAZNX6VYg0qy72Ba3ieQPhMToYCxAWJNdpF9sEz3X5m/DzzbQKX
YuVpMEaY5YrXQmkvhR3W8jWjoOg5/v+EKzcG7ulBj4+1tZNL0YtSNlYZC+tYuUU6OLM3mwwwWpLF
OC3qFdqaeG/OVhAZnkA81hJDtAhXWzgtUKX9EW3e8r5071H6YtAydMeezzcWdx9NSrzgsTlaLfAi
eyyU5zCS6AUsz9WUEt3ePtbVtHVDd4S6v6kSJB0fSoytyKyjIauRn5K3mwmto7CONbwXAnM0uFRB
0zpr/d0X5zkFMCZBRMwV0mKlI+viqaEDxUrIYS9zWX32RlYEqk7nnaVA0cOgFmJigvODOKUHztAF
0wEAuOH428goTzVQ8JAhLmX6Z+gOqvyV9RCBOmOf71JrvM09nmX6mUbkDiAIl/nXapkOFPrRKmRG
cf3OVJOTOdE8xhxM94WD4puGFmq4WPl39Mg9GQ3XGCIdHjp/6CrfklBPveRVu5eVvVxFh2g8aBCI
upFHPz+MFrPJnkHPt8jaBvYzhgKwE2WeJpPxwdxRSHIAn1fbLPi9qnDEdXRKDNWUhrGFvlMrXYz+
7sJ+KS66K/eCqzaZFwdlpuzNRd1HZmvrqOvqyNrH3aem0LBrGVh2jyzCLTxrXgzeSeLgpmrOAGI7
paSVXru4d9sJMzESR+U4meUhlauDNujHiMfYkhtv7OZLXanXadJvrde2HbsBMO5+sXemshOEt8T0
Abj24bld0S0W3qo8lxjnK705xLIQ1AWSkCEPxImekpzuddcwW3dckdNV8EU741AnypHzCfg0qFd2
2003S8GIaA8WCl55Ptb0yq3mRa5r7vqe+v3RZwNKQVqpthILz5oqOlmjO02+Xqo5uS7St9orLPbW
rboK7XwTba2RrnmF8p0fudH8nCYmJp7x1Trw2Ey2qb2sMQ5J/UuAfqqOZ0WNrqnTLb8RxA06fKiA
f9fajZ9kMEZcWZ1q9mrRBcvcRD5TkjDfeZXKPlBanlyj5bxL8NJOjaDxP0UCfT6Ue/i66JCOuTd/
yoK9iKyqgBNmGkuoSVCRdnYNIkwA4rXdBgIV1A4VIua4Xe6UlrPOsOmgSlpEiYBEzLmpkoLHRb+E
dXRZ29GXUCeVMkP7haFhigeN3FGu6E3lrJQTd1y0oCgN2TNaPiZoDukhB+67joDfOSuYExelXQ6j
p8wIuzK3Q8jnDBtdWjzrxp9pgYMlGN5qLSzGhdcnumvCpMhgAXAWJyqbZRO22NDpwZTEx/HUSeqx
buVTw+NoVTt1zt1ccTVL9C2V5IQQoLRB349mX6m7a0jiPYOjlRkbqFNFtWMzdMtxuU8U3pqS7ttM
PQN3UEbs7P16k8jXEm6hhUIlRMYk916nYP2lmdSXXqrgiI8jL9JUXLIIX+nutqyNOkbQ4m1nIbCm
fGuZ3EaDU0cc+5+m51W9jZRyrki931zGfL8QvL1drHJtoXUHmp6AmmSnRBdyKawgYUGlFfNUudTP
jw5ZDp+R2iiooYSspQK3aFN9CfG4V7TiUprKuVPT83IEzXmqEdvOZmlXw3zotDkYz3lj+Gsa+UFQ
8gyKRuh0HCgZvI9YAcPCo+voiWtE1C3sb1P0O93wBTnfmxSYsOZUn3zegoFv+DHQJY6KGoCkHRuL
A+G+lo5SqJ1qVT/3ugkNDhAWl77Lmxtl/m0GqkXLQM0vrZJfRPklcjMGxRrY86mObdFunnVV8w0o
FE3s6au7FC5bqaXJdmmZh6Ym7CGxv3oMg2iRQsQX2+pbUt6EbnKt8UxNtmFVh340D/LUHuVCdnUV
pi39LEk5NxF5sVJxUeTiojWvPVYpUgLvDNqvDfy96LYM7UuEgncyyn02erHuTu3JBMVj10sKjIcS
dwgoCiUmc7l1bVAT6WzQOcw3PnTLAB/V3VIJHH4MUYRWpC574VJ6BlumyZaZqoozRpFLvd8q9jhd
0mn0LY3ytL3ElgxgUbOlU1jQDRs7ByqaI7Aqm/JCZR4pTj3vecBXbdw90LcHEpgL+k99RN9qENw0
KAjYlqhtk8rLouOS6UHXM8n5FVPhRL9UUEd30E9VcTJJ9LBMWtZs4YBgxo6AA3ogbmycc1pKDHcp
RsS9qtBn4gCysgxQdnEiWyl+p4V5bc5KJM7B1OeBYFD3ZvtMgBGwot4sjuqaHaolCZZFYB1g5tTv
t2PWojta9gucCB3ut2qBisi6vVppXnoPQWtmhGunYEDb/KSK6UmU0tMSoxvH9Wpx9B7eK/E8yZrf
xpMvrQ0p6QJlP8qrBywSV00Kdx4i1yABr9MxPMyAkLrTOtuWmJ+jLOc4K52UJjqWGGwW0nTblqee
ozGTq6rZN2YTmHlzGKPiGE65uwz4QwbBKVaalKgDa9WZVe7G4WEO6L6AYSXx7Em1QLNob/K4N33l
IoQw/0fTee3IbWVr+IkIkJv5tosspsqdJN0QkmUz58ynn48HOMD4Ygzb6i6y9l7rj+42UDtDb0Ny
G5OYtWn0ew0UlilSaWhkr09VDfU/Ppd7b05cGUA7VeZurJk84sKC0DxtSPL5thFZ8JZrkcFXvwIK
7GGIUjKJ+3EOCTLKk+FmwUkd89pUz6+sWN/ba6V/rsBdI6x+ZQc6SdTgpwoRQ6NssQDTetvlz6Eq
77VrxuplGwmjdLf3lreyX03XipGwFUSB7uaTDy1IILk68jEni3hInFyQp70NnFKW91Ivr5v4pxxh
yRSsNFzkg7X4BjmUc+azBV7y7mxg6KYTS5hXzaSENblVeuNskzg33I7Kb23AAX2rLPKPlXvO4TmS
NFknoxPz/VirxN2KnxomchVed3suRXGvjVtMbifRYYmrMWL31T8yuRgsXT0mFMlyOyQAbmZjV0mn
s0HyFapGTkVOWJkUA77C+6xHk9VFia2Gy1yGiltJ63VuGT+RAR/ZduscNosRaQivC4sA5ma/567w
1x1fTYGJtBZXhXr4ShlvWrvetGa9ddt4S5wWV5hQ6Wwc2aBAbrWdQnAktKcNGWke1RjlpYEHWiBN
3F7Vvp+2AV2xOJ82oqcEQGtUMoUUBW50Q/oxUTsy2nyH6KYXhJBKEH6icRItIJ00I5Uta11/B3ox
m+ZW6NqNdfKu9oi0yJwqZCYgvB2dU8eda1NcvjYAReoZ5FEQlKwmTPDIdFzulER2SHwiEHx2JLC7
afrWQD5i477Jjp39B0SmFaQObH2Q8lLl7RAa4+F0Kcl9em5nfcoDmWqZqsi+pNb81KT5M9v1j7zx
1KV8mMP2KgAz9+XGAbFJ1sUaroq4yjvKK3qJagmIsAKhqV2rkh7tS4tjIOvfutafE0V3BH5dS/J2
15DIPtIuDWft2j1qLBOEsEFpIJkY+Aba3SNvo8R8bdIG4kyLH5DyLSUzLEaqkXk5v7zKUJhx8Fto
A+dXm6ehNgni2KhumaOSYWrk+lKq5spLtqTq3ai3R3GeocrZ7sVeh4vchVLFWsdHvC7yebEEOwFC
ukqcRF949tZ5JgFURfXcVxnEHkXm0bhp+2ZL+7j9HLbGN8Tia5XwK7CNtv09puFUG9G4eZV9tlfV
t+wWke0YpW0TbenPufqzt5eOTsbMDuTv3kIKTiyjwiCMxFB2hrwMBna1reUzKP11WryTSP/Edn6e
eoj4QXdNaALWClsl5PDjmLerwfQ2ANaSKSlDIKrvrpZ2Qcsdw6FLLln/OZnWh7rkn/WcfzLFESbn
adtMIhXEruBeTCY/lv+OdGPRPcXxJY3Lw7QGp2P+mtP5XW3JJS7XzwoXYLW/y/P+xcR+ikl4shrN
rRTmjKTy+SXdnZ+IdN04rCcl0vb60q3axSxuCel6GVHSXY2O0yBqiF1G6h8lwUuqjswWc9J+oCGs
MharDPSiQjqXTr3ogBe1OnY0B04pAilV6ssSZ1fG3WsB9tWgoVz3r2UdUE39mswq0pdgk2iZUGDY
5ZjMXIsj1Ck09Z5v9l0NZ2sIc9JnWwi3lgR+rSuZ1OygqCCga7cu5sCqskA9VcMacdqGppSEmt0F
822Zwz1FBARLkU+lb5iat2BMXkbCGxN/Hm2/MUgG/Fc9jm1pijSS79rWuFT8+noRjUyueZi6Jrmp
FYO6pu+nptoY+y/De4kEm5tobVp+GvxvP0rIzpj+uYJ/shMpXeVvW66GBr+ifQSvJidChOB5qCkC
EIlK4Ji+I9Ri+FURH1bmXmX13tRB+yyW20Pdg+2Vzx6FQnmI7aaoXoGxhncAkY8dJN9E2M0/Imc/
Y+Ije1T5mMXaZghavndm7eJ8erWvFrvC7xq33rCfRe9U23u9w93MVrjWIpTSJSyQLicrTiIn3dC4
JfIZ5vHclZdRNsn1Tc4tDAQ0npvyIqS4uuTUsxsihNELo4XSBW5YyO7ZK0hwJgRt7E8KkWbGOrpW
TVMqhMRSfaTVg5Ez0qJKdfXGCGydhVi6VCP9GqoazSXXNKrHxSGv71ony9VUaHmQqX61lsu0v1uc
KWOHg9EgmCsxA47QtI+anYQHRzm4E5WM9z/zrxjIinJ5Llxgnmdudve8ba82ia9AzQVgSDAnq6sf
SUQyTDRmkDEjPD9vfSlnu8duNedevTjraRnym7lUUAPSvUnnx37qBjlSJsKPGjbqRH0cp9CfqtVB
N9WHqOaHckrk6VbbKSG3f+adX9T2yllBgoDi/RKzlsdcwTpnYcFZ2BGDOQFBNMp63mrZ3+SjWvCu
mQQz77W3FdPb5xbnt9zkEfxkDuf7nwYKYKkcLihbOC3X/r8m+UrIC0pshhapCvVhdxP9pOuERCPs
KVXCPYThyAy94lLOoy/tipfj0tgUt5dkbyxdI+uu5hrfJuxl0see/7teVY6UnulzkUEyyB7tJ0DI
X2RnKpZTT0ekHgb3hzyH+u8tGLjr+pwrm/TVIQvNlsehpM4UQK9JMV+gkaS0/t8c6Xp/y6tvQyAW
P2W6dLdKweD7psIkDT1uHHRu9QqnoNwldrVG+jiYkcKJNR/srmp+qMZtTy2aCM+KmrwEw7fIOfK3
r8K2PVWTPdlvrRa4a/Db5H1LLgaSlowIf0ePkSvPLzvrwqLPT8UEIeguI56Lk5Kc9RT8cRQE6oWS
Rmhbs/kzNqgG3wyGBhZ23YQA/1q9+QXmOKQIwYzTXm9BNj35n9L9my/KszEaR8ZFtdnzfWXIVecr
LuVcfvXa/I5ZrlZASqdwWOWw/A0T/EGe8LCS0SsfvgyKjWOimUHc9G57leAa+oBIwGKL+nvbZm81
q8s6tMBi6DLzhjxxnZD51ZtgzmyI0cyKRq+HOdUJfx460zOsksGeeDnBGj9e0/ne6cO7QCG3FVfR
8ndAWjTJ5ZgoWZAr7T8+tqJe7lVKla6rCLYZknub1Xy2tf3IGvluSsOtS+1Lg/k0XmD+Z8AvTy05
XdB3OMqaB0Un+Y10L4y/uWUEx+GcZWXAUF7VqDZdUZ2YeY6hAZp2gMOtGHRVAGROTDczVSelkCkH
LbPkv8R50+vFlru5DUB82kEMdRTCIczf8fAX5N7NsiNVFoM8NikH0C+jgSr3RjUScHmqBSfSI6C0
qWMjiWDT/fhusOrQsyLFaARjKUoeSmJiMJAv1NA08TWGGmk6vNpGf9nbKJVqP9FVp1aY7d7g9h7N
ROjQ4gkAm011DeiNVZh0QQYGv8hcGOcUST6Dn7wOyBGk88zisPEQZ8BSMc7nGDRlrlaC1E+Mit+0
XwivnvKLuWGRmk85GnqzQoPYqVcjfkOr88ajqHJeitMuUwNU50AiJIQl402ps6sSj14+PBLiam0k
BkK+xhA7Zic/BiV+ct0UhJ6vTtfK9FhyaDKayhZLjqAyl5F/qYD/Gz8deasZxnchKKfGPASrIys3
NV+IiPTkiUDgdPkERf6giHNuLnDwUTsiJwYeXaQg5deOiaQk/FQecz8ufiaExB+EiUqJXFDNXlOd
LTW9QLgAYGGcrOpzsaVnSdddecD5wAswiNwl+pMfjaCY8VpZGJerjMa3zrEWZnAe885jNniipi27
OY1ZByUIU6I7FpmZK1atVFy2JY6mjdZqxOgcJ3Z6EaUZloD23LRvPUCPUjD6W0lozSIoE9j8gaUg
82BDNhUnE0BLg7YYI/CURssmkfHMVWVNvjaQo7Gh9GPoGWLkFYS90a8rOUX8XAghbQD2VYB9PQkK
ukQ3jcjM/FVqP3UTT18/P/plurdde2OMnM05Sss9AsUdvHTC4qast22CrqMLsyr7VwK60ipoGdvz
zha+7qe1WWkvx1WtPI0JeWSOTfZr5iwuK83bO2BW8iWB39R29GRI67gXCNi6QF3cNlfdtSCZFytm
OR7wH7qw/LS0ppe6tgbRDd6sZ7m3Ik+Jm9Ybk4Y7EAFG3XJXhCCrnJEnKyUJkzrrFLkizneC8NH9
VEcadHtp5J6pic9c+t1I0rnoD/FVdRbEO1tveksqo6TetcW+WVVyU9AnEXQLWuVZ55Rto+aitZ8k
mr+qun5OK3njqomUbb/C5J7mXQ8XSeaiH1GaSkMHGFezupexxJ5KSnjLKmRgKRwKb6Mj+VPngsik
ylv2nax1ArTQLur/CqyDBqvp+B3vy0lA9hSl8FRSTti9bT2L2uEfxUpv5b5fEUkbb0qJeh4yBQr5
JBZo8f1E6KpYBq/U+awQmGhiPectGXZk/xrt5vbA/esNfqEcfKGkTPVJOKZSOOAwazXHhCmarwkS
i3z6tWfprYAj53hOueApcmiRlWXUWtgTe3DyC6IFz4o9MrJqUYZY5560QNWkXYvsLE2XVpK8DZ8e
P10lCFFCul6gHgKHydB5wi8a+aXe72Wyh2Wjh+VwzlbTqdUP2YaQXJh28ixYZstPZk+U0nuKeAYk
UAdlsX4gW5lknJzxp5DuSZ9GzNFhmePLVPgXMlTLyrsJJphYGh/h5uNvgpUzW1otoL9GTjGD6Ifm
b4GdpjcPaxDxPaRLmDEcc4GZZlbc2O5dMBaX98BBisY3NKbUliHPGatHyT0smyxb5aPRPyXUFyv0
oiy0k3LlGnJmjv7CJh2hvBtN7Srr5GYVdhBLcjVgJKv8mKyF65tQZvFnaxUuFMwaqE/T8CCfhhTf
Fdh/Ga8fW3GPge+UAZOYgn6L/wzjhjRhBd4+OOdhOHd9u+7yfDOUDbd8e4znnThtCUDhAPi4SI4c
c9ABx9U5zCC8LC0qA+raMtyQ/Ogr2pNe9+oefRLQesp00W1RvonXmrVXRQ0TJiGJJIdUu4HrdHN9
RQIaAUOYrFWZfNOP9u7NpoE6fTutRfulcSCzk1eK/qEWy3sy0S17VEBWkMMCnu3XEHdRYY4A/Yur
7pSiGvZnWX3P+P4zgp+B/Ru4cJOLUmO9TwvxHxv8YOX+zN8a7IDb8E1MMLE2gjGjmwkWjxYAAtsz
cgIoLB1yaEGlPLP5a9e8/bfFhICgiXQCVJmLY8SJb0r7e2fKH5k+f65t+eBaIjheljuCuy8CsNG2
06s9U5y1raE8wLWLMMUjuqgEaLGwOzZFJ6L3lzjlbUUykdq3Dj4/UftAisdQav1xni5dOyN4a92a
/azokOtW2GkQbut6fBcV+niTpGLpawRQN9EEMtrno9dyGtaxuEsJD2+lt6XQnXUh+xj9+ojVABxI
oTimVuxTNhhfraBYrDiSGoZPQ079bopPBPRk9jXfzUte2VEpi9Dgout23DUWUglaYWaDcFKj8YeZ
SFe0EbL1GAbrZWLyTfKGy6r66in7USp3FB8a/TKyetKgsyeJoZfYnKW5K/V0l8vlXh7E9RWxjS8N
eoQINEKKFE0VwAKkX4EHwJouVvshkdNifUr4/AoMoKyiI6Qw4iOmH3XTHKaIa7aRWthh9kuvBS70
xao+kbwQjUELMqUQggR91bPsmHpOvDQMKFZGlLhJrmr/lXFaGHHr9WqYTxax1yz5zRCxGDNYpQeG
nNfXiZCKGQo2BkuGynjTe8XNVoiRrLzITj0vZ/AxMHHC6hgDNa04FcmjlQZMJ0zlDAFV9qcGkH0p
mRlIq+bH2uy0UM5rn3rdI7HyM0gABBZDWEVcM0oLouXdumdRbXLvACbXLBy91HpUgCRaNO5e/Gdp
eAiqFkg9oh2kcYpeBvUzKbHgokUR1XUxZug3AuUNbE/oeW27P6NFcQ3amgCqyrPK0pRPElE334iI
z0yVlDWgqUoImOZdrHnnkg8zQZYS8yf3Pc/kj56kT1vJoWop9eviCLpDLuurVgO51/IlpmjBZhfh
Zmlk+xyTEBBXIRn5gQqbmhiT3+WW1wCPTpICVOwCKavU5T0yvPa57R41Jig3t12OZk0Ku/mH9F9r
GtehONL6VVqFqF/L8YF7hkRwahro8y/Fohd+JgavRBPY7+5iKSfuoEW1QR3prT1Eui1nqkFB84LT
F8+TBFWHp3od/Y085IxRqFKNcw9o2Z2bAbOgQYb+21hvvnoc1ZQCwVBn+9chh6MR4U7Y/GNrpmfe
f2rx/SAfCgFRiXFPrlkz9X+HQIdfYECEbCeGW1693ci9Avh70Dr4KNvtx799aPPr23BisadplZ/F
iz+ynuUwJBoeU4Gmlx9hWzH4oWXjBI8bKBR2YPjoCgBUqDK1IIxwiD5ZL7QKDpD/Tm6+U1vi7PyX
V/J4+OVvElKQ+SJlCeg04Uu7FcY2b0HPD4WeF1LOooco85lfhvr8/8N+0XDwWIBNiEQ0zv1qs51S
3/w4poNpI4MYVQdLsTzigisWv1xeO2rWpOg81spRR0eickOZ36gS+7UNhjU9yxOGQlD+tQ/HsorG
HIf5m7WRmS72y4wgpe5PRfbHtLA0beArkjPrTTCJUyvJiP4gGWUqpIDHWsAuOM88XMctFN9oanl1
zyLaJ+Ulz8271invCL1oVInPKTtzfUXU8lYhDqqF8mVZH8r8s99XTqnsozXS93WHqCkn6BAfPAbl
2fYuLOUpv5pGY642KOVALYqDaOy7oE7pRVZfk2bQ2L0GGUZgESfuXE0U5VRBLs/0BCBdS4RfdI0/
z8+asthEWbzeyLziW6UYuOojUB1bp/lojAq+L0gP3jBiDwNlAuRgLzIIEvOrQtHOQK6SyXi/ZgHj
rY43F/OAJuWegdm3U8Myri/ys+qtaCpxKkmY02MZBVh8Y3Fp249a2B8CF3xN4KTiMdDqvR84xp6H
bdoCANPijvfJ3Bkz3Tg2/AU8SflhWtjEKjw9/JXUi2f/Uwn05NMrscn2ZtnnMq+X1N0BvLKCVP3F
BH1aHH3LEZX1pAGoi/kUlf2Y1swxZFpVfsryHduNIt1XvoaprvtSMvjzR/0Xos/pi0+tvXUGbBUw
2tb5RdUipiIGd8QLNl/l8ke98quRJb/Jb5WdgTO2TgwtuYjsZusQ2/KP0iB94K0wMeMAzuuEMMhe
rONNMwKttpGbYn8vUcVBqgcxAnp5/6oO+r8hJWL6FduU4bxp0c6MvaA8tOUmWCgNirV73iyPJM+e
Zd25Et/besbo1eUeEzTwGaPj4ie9a0Ul4qDctRGrNVrhSHFM487mrxKhFN6QJN4ia5S4UH2qnmsD
Kf1R31DX5wOarFQN/8/mSjpSVxAEVdecvEVjSuUldVQW7d4r+o8mI8gElYDQvhhqNOY3wgD+K/iC
t9I7PoWuL9+JZUjEhfN3r2ZHCGdXtfdFu+jtf2I/zx3Vk9udEqr7zCv0OykB9BChVCx4/EgZgCly
b8ZjqaFkhS0N+GaXbizwsflhzeU7bH1m4Q+AOCGPYkBROivPcU+cevhjTOjRr1ahU1ZVXtduAH7b
rwOGg4FxKgHNWztUsLvm6Ib1Nn6BC51L2UegFKhoDyoV+gDOFZd3GV/rKr4yJ8yxgnAtkLr2MU7j
xeiDfZ5OGi0Y3UzPZaX5JjCgppIxIN+yfbpVIkc68Mb/W6TJs1j5N6c2idKW7mXMpmJ0VyFviHVE
BKgUWpseoDh6m1sBK/+mXIvjOhSuxl9L3Lu1jPvH9vYRJYqOuUCVz5xJ26G42/16MwBatCuZSBqG
Kh60uVJ4w59LO4h3bOsEoS+Wb5pEKDSwi0yATYr8jiCNrvcgI86H/D9rcO4Bkmp96ldt6eQ8caGM
V6mfwTORJ5vqfFMsi+nevEqCWpjqtSWAXqv6rq7FR5z1H9hEFArDMoT4y1Fb4qU4TUfypNUxaGvT
r9XOByr1DIUYgpa0geKci7tdf2ti58hZg9IdURbZNVUTqRzKeYeucT8JZwbGMM4DP5pQSYZMSMlB
kLBxnxncZwq8jowIYK4eC6VHMwx3stImpmqnbv8af9FPhKlIsL8unMNxFUGw5qqX4o9Tsiv3hkyn
iKmB7e6492G36MB79K9pJ+WRJyCzqSs7h0tyX7EyKPDdh5WhqVm2EDiUaBOXND23UnM2kWsjf0on
0wUs8Uq4w+q900b0tkq4rF8xtR456tU6vgz3Iv6nJsmILhQvlhxDcnqViXSORJ5fF/LVWtiGjIYm
JMhRuiNu2RdHNU6zjBmTZB8a5hJMvtX2aorPtoGJBSCR6vE5rJknoCEweMXVHT37bdr0C1q+qMgA
IapzZhZOWkUZgNrYb14Mitv+aJtDiwX0WW2R3raXCcIKzJdtdv8XHYDANoZcCbk+9ohmVJyFQthi
KN8XI38dUoViFUGf0DT/c4a5izX7TDUZOs9XpSjXmshCSIOVfP69h+JpWqfiiJx2/bIho0P9g5ZB
rb4g17vcaXnkJWkotL0lZs4mj8ffXpBXDaX5qFTpPrTpXR7JO7OceD9ragfPhVT3YACANi3ZUSsr
6of5KgH62FVYohKRUScgpbRzA3sjVUBvJmriCTVx2+ahRi1awkde497qKGCsAQOXdY06gKXhn4LY
lCYaOvXHlhQ/gG6xhJoXDWHTkPypQXPlTLvroLlaOXv6l558xGNQpaSQaKXbVJct1s55tpzXNvcW
A6CLqajN/OQvWp/DGnRsubqZh/gJ6SmaA4NTAJlIEa/XVh4v1Nu4GpLwapeCyoTrxevQsKhxhXUC
4wnqhA50Li8LCmqeI4A1A4PXW3DGNhwhSah9iTGDK4iVeHv2morryWbmxwuFahO2d0WKGZn539qK
EtYHJVWCogXOCI4vxjYLl7MsbXqvaqmdlNAvazSh2MQBc7JnVerbu+E1+UsdrPMG49V9JAib4Cbs
cOczbaNlakILHS5FeJXZBZtxqKOAN8FRZzwiWjHyPIySWxLArkEZNuz/IilA9Y2HaosLL/ur2Ftk
89JWlhrWMDOC1Vfq/u1tOgmIN+rywU9s4aEIyOOgRDGvaImTD5pvqJOPjbidnN2A0LXwZ/ZsPn81
s7/oOn3nphwmsmAIRs9MmCbICel1qGypQ5QHRkQS1UwTvATLsJMxE5vVxphMqSfaxs1geMU82COR
3lUTLi2L0jBlLLAXYoiy9DpPRPt8x2oGSYDVyuRh0MMcwyIs/8mclx36pmX5rxsRGiXoJpRHrQA2
AVLCIqgJ1qv02dkaYtYOhPgiA47s+Y5IagqToQw7rGRMx8pjt3jsbe8lAM3lEs70rJnIFRN19Ri9
WDLJBaLnR/rTyohJ2b4KO3bTdDkzI6tGH3Um/Z7GdmXKsEEzux7XaYsFo6VHEBNGyasbp79rgIpa
uVYfWlO+j+32WtlhMYHuTFn4dO5jd7y23VWVrAhzByocg81U7IxR1GklCFo1jTwaupNzNl0CQzgg
te/+emAoiL5VpQGzVfhIi7BJ3xTNuiNaaMxfhoG6PcuQw4m31og/8QTnfNTVhrVQrSIhqogLPk6M
MFn/MkT1o36OIbTQRL1h+WKWmmCzivk2J3ftQJ+RS4yjHKwrGvlfmh4o5DUC108qh8RlmMiUFE7H
yzvOvxJ2UxtB+2Zei/LnwsVio5vquw1LgnUqlH/6nYNEBtUJESL49pqcG4yHNdTsyk2U7/qpzSCf
TcI2DD8t/yqd9mDwfcWz8q6oxsc07p+NyjqqS+5wyAs+dWx96jKTKUrtvJkTG9Nc0iiRiR/gXMXJ
inQBXEtYaAajRZEu6rTfimRw5I9DHrMR4oArgQ5driq0ZiVOYAMpzIC8Yfy1wkbG8j9YGyPU6jDG
a7lFEpX3G99x0pcU+8JQXQzPvpafKS1n2Yg6gqaDSntk9fQ8aq8axZFBd7JuvJYpxlO+eDr6ZG4+
5nDNr4Xs6YrsSfZXAei9x7Wn649M515YTCziZYQsREE8aaBQXP9WiEulXH72jQlRtl27XjwznSKZ
dX7LYQWQSbjGmZ5OvK6ovw511DFd7fkS5mhCFdKNyu1exRjvJhGAts3ocEwG2ylQ4ERsRtuMe1za
T+raOzsXfa4SI8SqGne0UC6rz6EFFopal8Ai8VXE9pfgZ7fShQJHJ23jK62NQFMxll3k4X2IYCJV
2JfA/dT+b8ZZVNJpqelf2zTQq02y66sSYMvZc9F1Z0PntlPvJvTYn3QtOKRvfceHwALxqPIzQufT
JP8zZ+8tw5bKsJVjfD9smwADgqdoomcvvAVFg1yrDiY9zhBkTt/GNPzILOlHB7yWTtqPXvtebP0B
v/KKm7Ce40+1ZgPB3CwBhAN2LxKvdfbBvfXZ4Mns79lAZG+bvesj1SssHbWFY3VPv5ta/y62+sfy
bS2xL3pM0mScrCuMUSQpzL5zWBj2mQJHrzn38LdWTvyLqp6HXX8L8zf5A+vNkYnBzkNXZa2AIhkO
SC2aJ/whpFJi+jJoG0OubWE4VnCHsTC/lXxTpi2qq+9pAmakbVrB1QBSv0209jFGbP3TWpZAKodA
TqBCVzyRE8HiMbMCmU/1ShSIOXqKS7WrvwtQAo2Q1hriPNlpck5jP1vEGXWjYeFNSbDTjvF5HxAt
UWV1yIss5QwXbI8rpL5OBfa/1lo5owgUzsreIEMcrmTEjtAc35Rrh25DQ+G6j8sTMSvQqoejbmo5
nUUdzG+K8CHNYzptcX5l2uPfh8lGPcg6Re6P0jCc7R5nrhzkRJPpT3YS3uc+JUjSKrDUKXOYEv/F
EIM3P1u+ux7NM7qr4awMlqMOBaqm8Svtpu/0ZmbEMM62U5jUprf5RUdZNk3Z5ySWD1PR3nPdeNGh
+1abm4/Gv9nDFeHHDt3azFSiyl6HYCCp6ienxAOpd1xMka6Ut0PjjW49paJQUObN2dPUv0bAh5M9
KW7xsyU8YZl/DMVvu1XO9bCH6jQECxLhnnjz5fBNsqrMOtEFctgOpP/MpmPgs1e2nFrl9ZqqsIfo
UvckkA4J3uSp0Lmx0uNRADshFYMgqXpbKOk7lVxSyuhnsu4tP8WCEniW3D4HVyUjS0+Jt5JmT9kk
nuzop4rt44mVltEbyQcEiu4mhg+bAwjyqhzugEqPdEVWofws2IiXDHNT+zbP6mUfwDHq5jzzIS74
A63uJjf1bSo2aHYwXrO4G4N9yxXmhwSAF55L4uwidk1NW6SW9Q05mcPqczLX/VrDcxlEhUMJMRRV
5BUVkAQIpH3ML5bKvYcOrhTXbEiuSNUu3WOJDeov0UlZ1DeXrslxddDcI3NN15RYFiaXevVFftYQ
9Gx0jpDKz7pbv6ysw5LGlx5FVooii/TOmp6vXOXaxoeOx25k/iW5J155abPZRejp4gyU0HbjAkPe
+FbX4QY4mrFk2/oH/FTxyv1iiyNbWGEnnwkqx6DTEo9uHGq/haU+vog0JuGiAe3EE0M2aGddEwlg
hBAehSS2ug2KfHvvR/JTKbbbiq86R/a1kr9jDbdZuk1W/mqQxxk1BgqYVxHpzI35ZjHlNGdVepcn
K7DHNtBa2U8G9kCwH5T8EPnyGFiL5OeH4CUdsOO/rZric7yl8puNUJlZfLEYJvPXJEq8gDmAI5XR
vsZ9osW8qfTGEQOJkyulOlWiKrN3mWKBByq3V3/IWPH/z4L63lFcFR+SBMaYbgkKnbSNFEd7tJrG
JU7q6+wq6PN1K7sbaXo3UfXvi3lTDZJXUXssJQzlCfYkqrFDUlUEfKkYI/6S1JtyPteO3iD5VPFH
H4r2HmTS/J2uMHxAAi05eL15np8LEm6bxilC+4yl/9Lluz1Nd/VUotJOUWkjgfYbBoWYWNBaac9z
S0oWzjEKJzfQTFKFdmwYMf1tRnErMRGNXoUPsUS+X2Buz0fV02vJQ1Pgz/vgxxj1dh0h0FU0raep
v4tRu0i4x0Zk+H1N/RueMKtVCP3m/Oeet6rC4zf3QIoToDMeBVkXXL875lOsYOofXQA+I2/cP3vM
UgJjhDlpT3MJjGVBjoMPYb/3O+rRKDOCHiNP9zrk4hskBPnx/KiH0wucgJyXLlLaF46xqc39dcTR
gz41BTGTECpPZFh0shaQx0FpdBFmDlThm2zDQyTztZ37ax7XJFIgZG85mtAvFpKXLy0KcI4AYixs
YHYgW2n+adN7q87FIzUJGiuBslPjUSTxw0oZy+WXQi+66L8L6h9V5HzTzeYPmguZGc96IO86D1YP
1Y2HBXmn5g9IHjGck19CkMI9RCDgioZwgrR/LSDpCFYJ8pkqGYWNgJBfjiHSTTkARPVp94/pYGOP
Kp6qlHzSJ+n4ZMMLEPQGmdIFgr/aocLHgJfhwQTP9/hMpbhyuq0oHzpVeAYb5xaP79lPE8dBKRXn
CQpZ6ojHaaoTuNmA34rX1Mmm4LjN5yecJcny36n+RI5MAf15ycjV1z5GWbwUt2130lJ18qlo8DUT
hM6FL+kW5gDE5oMcGId6/jmh0U7T7xNYu6WQ/iphOi+U65rHV70vb0ZV3xbH/h9P57EkOZIl2y+C
CDjZOgNzFjTJBhLJwJmBGr7+HdSbmUWIdHdlZ0WEuxvs6lU9OrqRBeiPkGWBn3LN2Dlf8Yv9o3X5
c2G3IwqiX0ysugfjdghn3CFYBwOBsWg1IDByCVE32GZwuJmXWEA4hXF1M+uuCPO5jnRasKjgQZxC
Fdva/wsGBfQ9qgafG6BAZISUfgptjwB2eTA1emgPRUebaqGG6WmoytBUxLWVK5taoFYl4W/nJglk
j0R19Ul/qV4k0olqYIY3U3+PwdqG6aeE20wu0hhXpbFeiyq7Yee6zaZ1g0+yqt/Xjns0Dbq4QpE1
xq+SB0hbqCQmw1mQPoQptN86PVhYGpW4ahGeE+f3Pvs1cD1Ylk55lC2vBlYAZ/isfzQGb1Sfu7PL
DD9a1T1R1utoz/dVKL7laYeRB4eNEeve8eqb8Fg6gP3Ty2Zar4n8AxTMgWJCUJbC1KwPbUOG+sbw
lnkct1nE+HXKUvKgpOBNtlFdlKhUCljqUQFYifzfbIxMZunXV0dhRzTrR0t7mWA7OQYHxbckZ+lS
0CMjGl/1WHBN/YNOu8zMY1VQDJElkbTw+0K6mayY0MPguFer7Fl0qzE53szY4K+M1xYpuNavswGX
DZ2PswDFB0eDIv5J56GDodyDQbPPrg5pMqiJajSooMSzDyt+Wy4fZ/eiNPtRPBC0wwloZpEt/zY8
KmiEVqpPri+FqmITqI5lB44TfayrgcHsETKI4lPs2SomR9AaeOL7Ek4g0yFHho1Tby0IHufkQtl/
du2Eyv1u4Mvd0vRqQAieSgzhUMicPB5HK7LZWiiNgHiAJQ65o+an9pSjlcJMzlHDYbRcaz0hv8wS
AeMmF5Ettr1f9WQhlbPz4xlg7Z3XR33f9P2xXG5YE5ckjUOjNy99itkGH581zUF1NpX8ZMrPmgUz
c6yt89jP+YWrRdya2sWyvvVLGrD70x3E6rzyRy0o7XOZxd6eYXCv2qDHe4gz4cnJN4pBed8FbO53
jd3A/64TCpzOfN9Qfs6L1ZxXnHIZSINm/l24INkTw2/DuYoqy3p4GyuCvnpTFLITGJeEkT2Xiec1
liDTWMKJUqd4cLODp4WrZfMe5qcT5n8WrUX907S8osiiqR73iR2Tq4r1LQPlfVn/zZYRKqYdGrYR
phNjgCtPkl+8PYrIqk/W9Lot6HFy9Ttz9GfgMDNxMK4lLlsJzbRvKTczvfhSyFl2NGpYOeBZkLWl
/ehc6Amefc9Lj0XoRDH697ruCSp60QCRp+QZ42HJZEtHFU8yn932YVGiKU7rsN0m07y16CncXSv8
zfBYCvzafTPdtrlCvDSuifV3LonBGGpUKF1EfvAgIUYooFiYLLk0IqgLzx9pX26XSBBsY9Xc5ioE
oeE4fgnpnhRj9KXADytjM/ngecO0C412z8GjoUOuWUgVpekvjawzCYCB+OuKuZip+Vxq7muepG/8
Nl57ob5ybKbaxGUwO3e8OUck6KM8ddNVfBVQrBct0JnJpFB438jA7KBlQBoSEPn1l9mSPjssX+XH
z4EsjDhiye52OC/yOrZNNeo5wWwN5EjrBIQBjsgg5cHG76i+z7brZ6odCPDkHt6vCt1mU6a4yP+p
EyZCUgYbhAQ1sJwsGARdKAbVEDDPZO6d2MeT9HQz2oDPi/q693YrdMY4iTxupa9xElvp27J97h6/
fd+uo5vq10lZ8OG09yIS/OENj8uEeEfR/Ou2dtykBQSffE1vDliJ9efCFgOOIcCiDtsEMg8rmj1e
N/ruN7wckD6kvxKzy3aTDXHUnp6g8nNbsdNp8lb87OANQw+S7cNY7dfRTl7nUSdblZ1k6Vxa7ZmI
Artgd3VYHXzLQa4wYg6GHcmmRBMdsWPuXEai+iPWhVyPuwIlhtdWWJ8Z123rH3dPodp+xiMzQxbt
tD5QejCjJETNisbObbn0Mzwrqlj0aCnIQQuy/7s3BhiX7TySrTiDISK+tcNRUp4L9FhiqGymhHfu
Rlj0McHQHqDP5C5prEWcq4lfhcEQN7x6nut3zGQ8HArwZKlO5g1SpTJTjwazz21+JNK80Lp+0V1m
8q3wHR8Nz7VIf9ZwIvX+7IBpTDRi3cmd4wEffzyozTnDKLYiHPMfhUN3O58fS5lvYiAJiKzeKtp1
2S5aMkSL3j5y07p34k9CWh+2+PjdwXvSri4mecbap+LnHVnjXr2uDv5vJY/Z3Hdzfnaq7L0ci/fN
6CETkfUuJRReHA8rSoRdvTZN9VLiwF/5EBDv0L6kjjGL825P+hScd4UK+FNbTyULcXeKJ3Iy08yA
mM6HZlRPGS61upXHav4p2nOjiEtWdBx69sWzZp8EmwcjqMKz2w3tfXIaIG/yPH+mjPZH8TUUBVe0
9SlPExkyk+fklNhvU9a+iq17Wsf+OfHUg9pwlhvR7e2rZ+SxEDjHhtJfzu2JYElDWJDfU5eQaex4
PfBmkTivEwzLON8zdQgkGBuW5B9DYnxoWQ5XgLb59bMwAXB1hF64+CHqNW2MehV5pWTrUkWuBwwn
I4sFsRmqBkZPvsQCn6eF8NAj/TNBYNQBrVEPR1WwxijVuzMPN6bVxLxpa7Ub+rwM30keO3zZVRZP
3A5Qgi229ZYBPuLIiR85OeAAD50Ht09OjLfQtMCFWSaa08ZGSh9wBojjFzbVa+I0sce1YNnzkS7j
7ikXtBsQ31qwk27ouVYpg4pxogT644mJNNkehaib733Jcpl1f9LVd6d4ZosZdwmbqO6jdlzssEWc
NhtvkIUGAJ689IEon3plR+185838SNvpuiiYRmuf3FMJjCXj5ffKe6/Xz7W/2txOmXRg4ox4hYh4
X2zKDKz9o8A+0RW8NPZNIgIahKD2E6SjaYjrOmwmj9GkslnelkVQW1XgjGWg5liXk2PVKvhtQUfl
xMbq8TZ9E3AjxlNnHloHwp26BBatCzO3rZGRe9qmCLAUN/o6dGHVuniguXJM0JdgEW5O6hvFP50L
hWVw314IFuJGPXQL5t+coAyYOw6bioVE+qNoaUti0J0KqDwuD65Shhrnu2T4LvWBjdB5+4nhNoQ4
GbuS7Rvm225395srsEE2TJRhkodyJuQ5RLMxqBkvymI7LKEwl3teFzfGdk/+8GqBRJ2fjrVd+nND
mO+hc5wwTvONW8TwdX9qLH/dfqbIMhY3j7LAh6efFKDLrbACtdzCdesgsClR8am3bpCPknQkBZX2
GjoatLLtkYQOXpmp+F1PlZ8ZGel69+KaBA/sBdt0dynW32LAU5Qwpp9Vj29AkidzQSFM29lBUuD9
dzb6nF6QREnOszy2HsHbkbuqwsaa+mPGDdpmVKqFTP1zxrNaftPXt7Fh+pKUqE9A27rmqbTdM52L
Z+0Zj40bglS+JGbCnCukoxR0R7F9ULkimwYpxCRWbMiYGcAq2h0E1J6Nj7+G+5U9eQjmvp8vzYoF
cBeGMIHUbLxno0T+cE/9hVMeCyH1KXjkUvglAKgAdEbYtc9s0nIoeoiudvWRciHNF48PQTQWQ6gn
jxbcRPfVF+ZhJ3MqfA1DWLuO3zHd8QYn/oi5/ZYis/C+6o9mqYBXkh8e2Yi6zt6KnsbmRXLHsOcp
as3iskB6x0eRMALB7jPflfYfHn7f6uinwm9g5rw3oVWMC8WvKWyKVJ7I1naOuHRGfqkc65xXy7mw
8LDxs40ETKtQ06Dx4e1dgc3MGL5d+HYGfDupE0gcieeJZwrTdOTfoXE71/CTKXQGkEIzecb71nhd
NTfefaTT//hImd6IALKvxqkmMQG3gEBwv7S6deqs1gfscMnkcnFxXnKDn6twrPK7gDiVs7Ms62th
lM+NqdpegjV704EzF+aAXbq4E3bf5uXO3XXCSp4TDJs3qOZqda+4k468EJ1mnNWrqhdPd0ZuDBrE
592Ct+n2bVHvJLL2oy/uic9BGQ1Z2y6ziIZ3fMA2tyQEgtFCXMkqn9jJhf3hxS7rC4Go88SdbNkF
s5P1STTkOiHLb81b+7S66bVZxye0QJKHB/nec0VdrfqqkWxp/ygQKOyLBgDFaqaLSVbPgfpWDO3Z
q4zzyE4gMcuIpZsd4DlkmGU0JuLbps8EZ49p/0uTPhTLGLgY2icNEWcJkDk9RCRIKKQceGjbm7y2
iPp4OBsm4AL3K8yuM36pFK3CyWj6JqzSKMUJD0CJxbKBKifEl8rwXboUyn/PzfqT6/dRcJGyTBlr
QGUV6DDbw/GqeEuqWPLU0T076sRntYCLLp1rcpjXjzLziczfviSveY3rtB31y1zxkxY1+vSxHsNx
s16YgqAEhXjzegR/cGMrq+tjMXhHh9/MhjnWxpaJ0e2cmfCuNPe80KG17XQ7kCbg67DHe5p3nrX6
IuTIHmUPwbYLwyuEGQUwBlffaQDMnl6nhkVBNwdWKoOGL0U5JOqvlX9XW3+AcMkV674NJLVMrE7m
7jxdH05OEdKGsxmTHsRLW8Vvw9KJG0O3p0GIXIH9Mk5JiadbC6oVryEEOnu7bgZxur/gR8nBtvF/
fBrx0UVKJ3lWs+ABRdDKeLXvslGC6i6kcU2HMnbkYR7Ha1GwU8oA/dRIvm0XG5MVOWxrNPsCC+G4
8ou1DOMK2k2mv4zPYQx+GFVHPc4QkqqixckA20lLz7SE2StrniODzaHDBLWtfWAuQHiQ2fvEYabh
deWaV5JQaui/4gKxRpXiheO9ARW3mUVYT+DZKuNYOl+N8b3OSOkZhJbqWzdu99pOHvzNhCb18jEl
08f4d0edq+9233+kMGRqBZP4A0ia6vbXYkA+dLeDVX6qgcAP0K5/FwC0LSVDY/HMDeeB8fXRgmkx
MeQNQt5r6d4snHjePB7KurryCcDUUuIiJM5IPA6mdpUfeAjv4toOT2Mb1vZBkY7wf/Vj+65D6sun
JDaLKe4zJ+IO4EGY1aWOq41bWJzLAgNtHhgujYLUZUrGpd73EoNrDiJ6VkWZQvkA6QZLuSWwWBIt
TqYWYLf22I5z3sVS7+NGzrFRdoxsf4lVLTAq9ETi3U/vfTgp/X0zbFalh37YXrZxfBbWj5aoRW0b
sfXPc/CF0XLkVq+ydeBNyce4JLetCtUtloKGTo753gLgp2Icq6IVMsC81pgCzDPnm6exzyPDgzMp
CUF7R0KVUTLbUPIwj2YEsQAJkYMul2+tJgLDvDiayqcPg0/zY6IFKhOIf/ZyXPCdrs4cjIMWzBM4
fawNWnpaU/XehhnCfc2Gx0G8Vzv0SjxI2/DbIMm0Vs61rqrrh2rCW6ecCwRNVZG/QIEaDgVNe/ih
WaDwSMFY6z4qyQ8HTmZLLyP7Qwc7/ZLRrSn/mUrFHL0FY5KjN64hH+eFu6aLaV7XtLCDkdAD7sAW
0K5l1KUFP2cZJfUhfTOoNzXb9lS6nl9jIcFKc+zmMjAmhFemcN6he2sm+7pJRzQ8bORVBKaoDfB5
xeFoIfWa426XOSxj9tgjvWgceKbEIaWObUVKhH9WnxQKQ7ao0AHUiimqyYjYwWwhsTvypLrhkJ1/
NF9D117dHslvzZ4JukO7cqPpVaoyO4JK2nS1udfr2Pzg3EOZ8tpsP6wuClfNzWhOBXqpcKNKz2NC
LvuhDYZnNtFZSRjrJbhxJawAJJr9PVP4ECKjaDcgIbdus29OZtwwtt4EYkmzwoSXyWmY2uvwbmvP
sQwTclhFqrxySzF/mOWHqjAvm+1pNn8Ybe3jssYOtgQ1NFL2t4gomc+2GIg6nJErRO6Yb1BT7goQ
geanhwK3cdNt0vlEpEeAz/Xac0EORWCWTCGwCS5OJkVCYkVtA4ExkXuAKpvd1m4jp0bBoEUPj2rc
XSWl/hXG1dw/cgZXvUj4FQndjfdxppiGOO2yWE1AwTOS6czrd+e8L4vT0TipXXHWVeIZs8UND6qH
Q+/kwk0EpjGZWQrhGo3thdYEBW9wT2gB/IeCgbqvOX7VNGzYHjv48dDz4FQEhXabCnkWsxaslOIm
Jceq2X5Xa+VbSaac2dLaOMSUR43OIp17Zv5I8OvuFgvw85eSh5w9nus0Ni/7+NkuGM+fZOdO2FE6
C8j4ge/h3NwrYMT9WMbKSvHTTOlF8NVuGKJ5l9RCD63tYbkqEjOUpa6Dk8MmmM3osO/2mSFGBaV7
eOFGB4zK3AcJDNt4FdRNOXWvtt0+Wre4U7p7VXMBYygagNWlthcnGW6kYbuPLHSsS8p+Xhc2OWiz
+67mGGZEE/YW/Ycd8nAWaFD6ikUcUw/+yOvY/+k51tSBI4S7hH2RjKoexmmDzA1YpgSj5Tr+1idy
ITQQJMm5KJeLNJQLCA2/O2cKWROlDWDhXBUDoeyf5pdDxgloXb/hsInr/FCXHNijh9EKokWfXM3f
bCKvDuKgAetY550uW+32w/5edkqIkFXVR/cA8dD7sDWuqinPiZEuULmERbG8sZA6WbP8nNT8Q/tc
udLPkAtbTk8bmx3GxiyWy3TLHRU3UX1jUXYXL4YJgW8Ne1k/+zcID0MVt2l2bXr76iaIYJEqGwCk
7dmesTTjy7MpEl66+ram7Q1RHbdafZt0nLQ+yZzlkBIsz8J+TjiRjKDukA2I4cMwOUklD5bM8REu
fOdUQnVOhiXAb+Tbkq8ca9VAU+z0Yi0q6X7KtBJ5BgV4zhdxsd7MKnv2VvuCnyvisB9a49KpInB/
6m4bQ6Mryzjr2IcBT+KcL2ykyMaODE3EjmrGhVtd9e23mrgXBxaai18d6bBeuImdcxNLbnuTXkk8
k5INge17gH7dv48g9eSO+OHR03f6vWyOTG9x0ms4eF1c6h3bZPLwu1ks8ajaK9xrE3kJMqS1gLy0
SRE04Widisk7zq8y3BEqLQ1A+mpeupyZvm18I0P0h91sdlyD16hlztusS2E1wVjpUVHr0YznT+FG
wzc+4QvLqmvKIlln98N6BPjT+oWmZUJQIyXJxyU6K+hhqFUkpJ+wW6z6wdKDRf1NooDxRxsPNaU6
3AfmP3dfVKha4ODo3FC3Ccb6BquDjtE+IZv0djZ1693aISBJiCXkNvfFAzevhxlaYIQejxG0iMto
VniBOIKg5h7TGmoWRBY2XLlxVz37MdX2kyT9SzoDaBUbRWTaa2WRsjeXKH/blOyh5ulDdTEQLuN9
Kz2ozbi1LfXaJ1bsnKZDowJkhDYB90DnhDDWoF8936t528GgTamSoJ3NToNtH+bNKUyLb9pmc2lm
TZ/5zpt1MPri1R1gCU/OUYzLu2HOH8s/Q+SsVAg482VvlBCXdNUODVUU53weo4nVm7DZvC/6oy+c
W0FWk+azpsAFMSEfbKSO593iek73hBe0Ik7ktuF+ZD6tx3ehaXf4yGXXP04qr+NwdB6xoJuOYhHw
TLn+7lX620Tv517aIi4epL9C+atzuaAkcFbAUM+EI0UZFB/kbE/9BK7lw8mGiOM9Y0WZm8bBWX1P
cVjvz1hcWT6qv1TaaYtdPfaiEsqr62DsmJF3KPUa+O+JgmkdCN50Kd0XZR6Cnj1+hR2j+/AaiFIO
+v9CeBCYy/bqeug4hj/x/3PMb1tKh4lF0REmxa0wMBndPYhhmoETRzGe1nx2luOEY2ws2Jzt5F+e
fHTr3J2Sj0l95Wp6dj1aDJE3ORSwlwvsLOZgnzuqZ5Idt1a/mCx7V52XZYrRxcjwOdwEc1BuyD58
Eh0QCyqfSmkuIfyvhkIbg02ezfi48RvBQN9aRKkh/TSZ9VDq9MX8hjMkwTQG7CfRiH1ZmGR52hvL
ToChaiuzI81Y2Ddku8XwhHHtULLHNQApFRgibECRa3b4wCFqEG8R/23SvnmK8U2xqHmssodi/Ei3
1VfRjSTXpVEJB7kxUyiBgi/DzV1fJ0jTZrsygRvio8pfdqOKcIagoIOUR/VXhT/e+OtREmjUlxon
2iD/DWA4hAaOSzMCzCKUo3gsZlPTr9gSyqtgEbyi5xvo+awrQaqo/WmkZ7ZZXSih4tLy6z5KgtcT
APoi7y7d8tjGFD94juy78is3Ma66xc6c4g9T6Ejwv0dozDSyqfvS5KAYKhMuGxgUxhWbxIS6WXov
WTJf6XK5ZhR/7JKk1oC/jp2lPQgeWiH9G7r8w2NtUtwLrNvI0CGKOty789Bb4f+PIuzoMiCyNbLZ
XvDYLVh4XAcIe/2Tt9+l4ONgTVdHJxNhFze8l2Yh7g0nEGY239SfuLX2PX/Nj9hzUIHCuqS9d6gI
GQOuaP+oaODoLcCFb14+3vGa31T+ObOaYcFG+bvDVBRupSOLtw7mDeUG+4VQQ/xhOvRrjNMOe5EU
kxmpeWrkHSMAVlEp2U0pjJudwWo2Hp7xIixxUXw30SlwFkGl/az7R4YYYxCyKbHup9kvHa/o6C1X
t3ZifcgobULzwEPSnNjtHlOjjPVK4PV3bpOLVPbC8fGfU7pYbxZIcwT1WHciZZGnnv1pfx2bOlLz
8qFZ7sOu9OfbnAXVAFIb2D1ErEf+KGDouTWgmkE8CEI8EsmYpsQ2dhR+U76VvbGs7AzjbZn7D14n
U+DSPYn8nwZpJDWTF+rlp5mwKTk0Qr41gdPJrl/VX3qivHayf1u04a01vhKzv9ZKTPyg4EioQPYO
uD17LSrlGJUcPKsq7tIwbs5EmIplCoJVg0G/f7XZslv696aUB7OBopR+M0DC8mxU//Q4wv947XzG
tkJ21j1hMj452Tuh54M2lqdSg+/PX1bzDupeDCyALjhUTVJ1aa/a6bejddeCOxphTcslj5VS6oDI
cM5G9zSkXxe07P7FG1J8h2AiTtX8NRmEHL5Ub37NtkeZNzgGaduwLjadvrx0ZxrLuXUSDKQzVyPV
iexj4LnMeGI4Tn38QXjX/SWwrTsa12/sL9GPjdSIfsgFM+BP7Z/9fVfy9Mbd4Wa0HFy8vW5KYbmQ
zlyXltCUYwjBEH9wHToTkyxhbwWxwn5tSNHleJUBBwwtyMnjyH2APidKxO6svo4GLtF0Y5ksyJ4x
sY+W9qhDABVOthxN428rthA8mn+YgW05fr5+U1aigx1+LVxtC0lLdSJ5PSN4mpIdoWQ1O04YkljN
7Il1JfJQbMHkEDjII8TzUCbYW0f2iCO34fYo2jns+thDJlTNhGAJI+T4sf5UyIGIK4y8Qt68kkww
znIoNi1Coo5baOZPMuV4P2us0VoHDtzquTwlRCgwAbdKzK8zz/u7tfwALwgv9Y0FN2Ezby7f16l8
Hxh0l4MxOt+KjxwJLNSXT9P9ubeE0a6LfIpJY55wzBDKEJhpyyJC1gZ3dSSgPpp8J3Gtv1Yq6/N8
hx+EmvMcFU6VqwSooxZfc9pEWNAxbASUmizcjoMNuLJJ3GQiblLa5lFNP3SHDQcBTMUhA094DWYb
CbC8ZutSb76TlVgusFSMGPyoQlJgWCYnjYK1RKWSyLyoTXYxofHqhX5R0szPYX11r60c3xK1eTf3
IP9L3xABsA89K17JOkO3EdFXTBB8gWmGvNf5qHmvNhYg1rk3RdkJAEdJNHyEzyRtNh26L4gA0u3m
b6aOq13z67EOTL74XnAUdsH+WgAnsLzuYAxDDNCFSoO765m3XWNN0Fg7acX9UkXLu4XObDJ9TToJ
D5JyOKFx4s5Y67E2UnaoQJl3lXjC7WKQMYOa3Q8xqNzG+T6vtJmXAcUME6Qg8sAVhTUisS4e7XTd
+GRDm2PjPaogqTXEgkFhte4BPuB5UOBXG/CreYgYFqAjg6WGTh66buifd99s45UKNkmAQyftQiMK
tqu2+U0YgwfT06TpIRM86Esj9pQfMznYbrljeyE8YT3q2n0m3FBpxN5KVsIjZYIbK49/nVBv68ag
4r13Oogz2/N52CzOtzpZv20i+zaP1afWnhqdzlWt4tc5XSgMXRILo/NtY2GeMh9lD9lIpMQUxbSN
lb+NeWFVB/ujvkhCsYqS+pg2KP/gVrNdJoX0/cCF/8vuBrw3mOuHs9dyrlQWgy16ZunxQPb8lS8i
VzktSeig+Uirl3vzXIelvHPY78UkUrEPEKtLcAFhne+98Txs6yVp4CawHjewapAoPdVtHqUcMEqG
P4Vhk51YuPvtcjTLeTXOPN94VY3/MANlRWUi/ztoFXji8BLEx6zxxEfRJBWN2ad2urOVH9M5iaH4
pD3Cqpb4C3ddPvX2rce3NCvw0S5D/pXxBN7QhUZeag1ZgaWPVRYP1y7uC/5HHfSNnpqxhkjoEfXA
CkJ+DOvCmHnP/R27dm/4qyIXOtKgKi8lU33RfIx4dXLrc7DNi5Z9b5NfAi/W9uWwgJyt9wlSTmnU
fAeQFmXpp7Pj93yCVxi9o59T32y0LTL9QmUY4TzSBYpug0yHz0A/U7/sjltcGS7v05Y1CKPS3eNe
gluJhiyCTnFDn5d8M9U1GOGmpuFG7FEqdWxqrw4LqqlvXtDlHhCaaJtOfd1prsYHvl20QWo98aMN
BCTSP6IHwlLCOlYeej7F5EsfySjv1G4St0z7HJDLgCQKECM0VfJORK1GawgMolYjbSFpmPVqOFFj
S06hsWc4gR+5kvkSq++M1Tc7DM+exPfg/H/OfUszc5KwlXpzsLP0k84FUXtaG04siLnshfD3QGtz
LqMrLyqs6JnFF0U/CuaC1cG6SPHdRAqGTHGyb46q+jKo+lnnjRi16ttCWpHeddk8deE8E8wRqwaT
0vPwtoG24+/bNJ6CTOTqBAWODjzdr3EnrcT2bFDLqIa7QgjVcqM+bjtNpEtaEWVQ5jXaqiogDf0O
adgxVjUYJOQPytJ6+Hp2OkUfmcgPzSsNM6ei/2fxulKUgUlMRFsNbExhT4KF1WJHOzNzkJnqGsrq
NAy8xHEs4jiro/rQRTF2XLrjgDVO4ybpbqzXcKw/u9z225rPU03uNM3uufq7q8W+YR4r9Z4R+9a3
b/s+vBLqtTtwutFPj3dL4bI+wnzzRAPAxWMfQCmchZls5CAGanPHu33f35HbYgOklqDZUVVgXS1g
3lIjVrh7mcu/tsHgDUyEiJRnsWLhE7PWI1EcMkWU9ZwU/I2zxty5s0XMIka372BawwJ+l3Nx2ieq
jaO7rHufoT/wyKqljhbu6dKSBIwl0QW7E64oRJ4/VA50OzPWiDr9e0n42WRsa7z5Yg3sqvRfNpvB
pbwI6Gl0RCQeOxbulD1WaFpwvP+oYy6/OA9PpZK9jQI7ce9RhTKGtuZgtljUXd8vWYYWvoHtOsu4
v8HcVsDWpzka16czeL4zQB2TPDP5dSV4GwfSmXmL1FJ/7nQadIbCvFnddt9suJTv9UZecryBufUT
Mn1ssnR1Czw+8cXwATkSEFxgueBQjCSUxM+FfZ/luwD1Rn6ChdQxY/Akg93bD2Eh4gtG626MDbQl
z6muU4tij60W2j93F+oBweLdMUvcde/HyCwKCLXGbI8XuKISp+xEYM/PmUIfmASBUwEUIfSFcxVT
tV2uN4c2k4ICUQTPg1J1n1w31QZLFnppSVqnIzkwMxazjN4c8ZZL44W7ylHxJAENPNXjhZl7Uhs/
GxgjITyuO0V2+zs5/9rqK0df05YHumtFA7i7YNPFB7S3DbaDb16XpblZfXeSeJJ0lX6+rX3qXZAh
+ph98gT1apDgRraM3G8lb/kOjLllvmv7rMVum1AIxyTdETTbdPP+sTwcv4hhyzBdvnNjcracANIb
ObIDPyQu3x6yS8/xJpG9CedEDM0wTXUoXhRKdZMKUujU8j1NS3ntEdsYEVr0g7PxF/Z93X3P1yfj
ik6LEga8mfrX60Ygs2WArkH3Ziv2DRaUGXlfmE9r2M6Uo0QLdr8ejDQf6j3BuWr4fzGBj3RtM4Hv
HAKjJcHEnfVaY+Ju5RKLhJInm11Pz1oa/YB+nc2GHfTCP9cmiQ3+30TJ6mRS65vicT/aTkMHhnqx
KFdT6nciUR+FfEcNdDEtlWSt6CWWlHbbd8LdVwt3V6Z/h4P+QipQQCMm96nVdfxfO2Q55iHlc5p4
qu6rSqIFenBQA04Aro/fztXChhxVGdU76+A0PBM2hyU/vttkmIlYrfToWRQuOnjJEPhXrF6D5L7G
rNuXV0k7abmoBB3zO4bm81C/zERWjZygJEW+1P1QmMEn5GEOPODkl2kQcSuxS7tmODBTz0TM1UNr
zCdeAmmXlEGA2Ep2HNLIqfErxXO27k44gwIZk6nfz4uS5ewUtE3/36Gk/SW9ahGYJVlt/+cFos4X
3/ZwX5hCc5rVMuDhOV0R1CsW+LPWhnyTE63VRPdqd7JM/VqWWFsKqJQCLHQ/RPqaxgXjhB4L36DY
lIFqNCr4SuLYGTzpqoAtLHDBJOgWEe68W56o1mNyGCVHtIefhk6ORRF06dj+Codp/di0/JouRG4N
eUsL1lLnHJloyouzxcyC7LXBmBZFDs67CYSvk0PRmiaQSCHV59DgHhvWe9GDTzmQAjq5PHkVxNZ1
F1uhnMoElufka0aHwFVdzAVuFuGigrvMx04oUDmYeq+OHf4t2HgtTFfHQ1UfCoCLVVAIrLO/TZrV
LV7xeVJinGYItTgrgy1dT0tlPDfTe/AYf6TUjIBVBDv7qkQlqX4WjXEzXxe83unRGhe/JWyMJEUn
n3tWwNGRPLOxOTc8mZyeHEywfsCkvojMxsJfcXxPQS9K1FDzQNo/GIlS6EoXYhtBUwJ+7d0MSdzg
6FXDizG5L2pyKmT3kLNzA0JEqmbYW33k/H/PKZ3nFAaYVPu91b+dqWG7F9f2x6jxTpv2ph+NDtHu
u7JFCdaxxQra8VhhEabA7u7Sd9BR4GcNeAEEeCLW8x0DBotWUXHoqn8HLY2djGI4v5t+Kh1IHoZV
e/Yd77rALAWcilNCqAHtO6RP/x9N57XkqLZl0S8iAs/mVQgZ5KVMpXkh0hXee76+B6e7I27eY+KU
SRXsvcycY7qBNOOTwE3DlAl+zwBvUYV7keOcC+VyMwQWtrGGWgf6mzsw/5bQbSwkRQnBER5XsaTR
cMiQ4bJjgLE8O61snkPSBOYQxfmYnJJy3TB8qBja6HV9yYz4UsfXTp7dViNLHS7sohgqLzpKL8bE
iEDjmegP+Fx55EUaYyRCqnXq+IL6vTHItR90F/Vc0rEnQBInyca71McfWUzkPHJ7vCX0UW/TWD8X
tE72O/rNuU5Lup1oTTJPPNwjThFfxwNyTXiD0Tus9e5tQTW0/jEnbQBHl4mjyTIgte8Xc0GvcY6W
9q4HKmFk2r7Dy98SGjBHsKs9ckxHE/gM6+oBfYIUs6bM6JpMNMagnopum6WIiPFg4T/cWm26TQqJ
nRsaaPaP2oclhosy1GfmxyljLKQ1VInkzvizvSr0cSXTtg8o2BhRugUC3AwvU2MrKEDbNXZaFsGH
xtw32WdNMYuESdPvQ13f2na6aA2o9OYK2JyY2Pk1lLevifJQ4v7QduaxmrNzRige9wHnSYFvApyE
lEuHlqmnPQfbgvleHFT3Zu8jXGhDZQ+Y1Y8Ht4JXnEwFe2VyYuZxhwuCO1diWxIDg8o5rfr6qx8Z
R3Bqs1FkLbOYOfRZoHVsdqIztg3MgHxTQwhl8yp6ME+4qeQxRJ14yZuc59tGrJgQ+b2JCFGLClpL
2MOM64Enxa1jo39qQAATFT3Ij9K4xTRHCW5IjPfLp9XSsVV8WiW1tcEeOAud5QOLQNBrAJ9QLJOA
gLDoipbJjPtt3YTbgGiOiHM+CZ6wiWOqNuLcCaKuZ3YH5QhDZ7w2Lb+//qjFkDPQXfXn5EOg78Rr
i4gjgYrCwHJDsMZGpgIplhgv+xjX7FQghWraDuyhjczid6TIKdSOADL1YfjpfVSwJsBdhkWBK3mi
wShZAESEznQyz3y3gxMyMnbZZ2TJR+/khq1rD/yxKwAgLNhjBq9yi5zX4L+S0IemnI6LbHyzBBeO
rwUdksbRQY+1Wuq1qsrJm4R6C05FigDQEXghJpzkNCLFrS+STYtaO4PpK6+ZTm1UBZoRG9W6whX1
nWJ4lBoSWxBt+S1YIl5TYa0CTizyV64VewDFILKY57dlZnUqT8zTeEGu5YDeRDpIkYzdAEl1/Gyj
AWt2cU0V/aL2+UVr11YBfJ3RNqUOh+KbFmrkJPCio8YJpSNnlZPmXwEhAyF7w5AoZ3lBLTIO0VEa
B4QHZ9ll5OALQ2BAzOPwzdKSirTdK6rizdOHivuUKcJ7QMou67qa2iuAaSbTtKJskYEHFeI0lSxy
IExwXXFSVyZ7rRnBIPJ2OsLtzGYhZ6lcU5+W6WGxwIEyMLiPEwOLVO2ozRveu31fNdfedPK54Uoe
dnHIHT9quylRd4omA2uYd82EVHngitlTu9NuGmT9xI++DO6Zbl/RlttRQn4KsmRkHB1DzIk1HmQx
BlXh/76SSW7BfLn3iO40tLYlJ50tZ/twTlcx2X7NlZzQDXZaUhZ3MRzdClOEGnLsK+VjyaM09IdA
Mj/UVy3S2RQ700tJNm54Di3yIgZyRCChIhoOTW2bqjhpYYciV8VYWaNH63ZqAj5q/uQe5/WWd/h5
NHG38+luyOEdud8t+Y0zD+sujF1YKq9pJZ3NoD7TFq8rBBaTVbs9SiwCry1qasq4FWO9XYQabB5w
2KE6GrJX7QuLmpJ5PQi+P0jo5rI6A3+55GUxdVHVCALygOeK4+YXP/E0XuOxp5Qs9qbxJa8QIKCm
EJf802+aDY1fzdCwd87dL7IDr1YZUFf2nuycA8iwHkgCIHHcKuiyWAmQ9KWlP1EEFBhJk26jBUbS
NJGUOkZ/M6cJUnQk71bwQLvFvniFVCk76dEHjQVefcymxG0D/8bmSYC08hPGEVlJPKrLI5ta/FhX
Yi1n48uhrkDrzjqzXax3coU3BbdB5r/YkrQTJYGShPM95uWK4cl/B7gXLjykhodYMBTQXUO650TW
B5cYGdQQJY9gM8ZYknkosYPZCFhovGydBws5cQbdgwmW3q8g3H8hLYF8oG5Ggg2CfE2CSJixRz2I
TbzT3HhMHV8VO/ImUtLwAk5tk1fJTmDYvkf56PkRvsyk4VtACtWT2lg2hF3wciePNv2nzNy0Ibhn
ez6afgshJz7PThci4JDJBEegWsJaMYkrnSDhszByTSzAUycf0vM4hDDsrYsEYG+crbOpk71BXnpv
6Stjao+2CdbqUMIzbYgaHbjXZyClxL9OxkpPBfOqZGUQSKNNl9nj9H5D36P/SshFnLmY4N25FvUb
KlajZeQ73XG1TaCJcNsV6rhqprcYkJ7FrDdj5uyD/NKCvR1bZMQxYrHzXULhSqwxkh45vtfhrcFr
oGnSCvsMqrhF+Vm46Jaw+pbg8J41TCZugCG+24wqs18bVeFUh5cKm6/BsH4oMQidZ5YR+BNNhkgZ
Agabmtp+Voz3sPsPLy0mZQ6akgFSBdkwNCS8BPuiwUfNJWeSK+nn1joknV7pGtdEa2uhtQ3IACo5
+CUTlV0+cV3xXBKhFBh7JS29kFZRz05h9WUzn4CBvh6NRzdR5pXHPvqLpA+4oM0I9h+GaPpSv1b9
We/FWVfzS81yLqHWQ4i2ygvSvLtrmtNla+HWGlYpa3o5Mla4h506enQ9LPZ4E9MPTVCnNPtt1jv4
/o5dPPtpdIKaU7t8BEga7GB6neTs2fKYKtohNSQGKEQMOUZtHLpeRsXsFmDK51LH7gpqfMZBCEFS
IscJUlbP7zj6QG2rVX/Jh+TRnC/ucAvZYHgYdZbFbDNT5miDYm9gTm2Wz1tGp9r9DgSXmGgdjHGT
cgkyY9+EC0a2BatDTShREybF+1xtam/JRZPJB1S5jyvmQPohJHBDIzWpzd8Ev0KJWkqzx/vI6tsZ
7Q+1vQxABySBxPY1+htwALTr/o3Ja49/egkUw1kM/6S9KL7TxGybkrWlq54KS9XQseNX/h4rg4TP
qfvjA7zbMbQhT0jTMYuuYoSiUA+nJjPOhc3khWAqsQmyZpuMuHPBS0eouKjvGrTvfixTVf6NVcXC
CkssMG1bqvd28auyQORgM5HlGvdufZSKXw0dEjWtPD6S0NVJGUsh1TkQqHDrIDiEbGrzpSDLZPLG
CCo9y/IVE8YQ3dOCM+CzjCibMMeW/HH5I5IEAdrWL1dnVheEmDnGv8audxWuy9BngpThLMR1qfjS
Fr8nPQKSHN4S3/jXvSwI83huDoYD6gHE8hO+tzW7NSDogWGyDvBtZIJkDTkmliO1QrS7X0vog5nT
hD8JWFM8NUfNQPAo9HXWdmsgK1SsmwaeAKMw5QhM9SQNmSfZ18nqrn1q3+IucfUATBUDTcROBMOD
RKlSZ2je5WiE0afsdMhrIaZHzcBkylCPg6UCH4JY+RzM5PWY4dl8h2Sz1QdllfK9U/0ATgK0RQcv
sfEHFyoTppZR+pPCs4BtUHX3zAdx1c19u2tlZVuwkIyibEks3/uMh7m48DvTcn9rvOcDH8UILBXH
yzYe9yK72dTPLDW4DgHuyYDQpuFKQoaq3MPpJCawV6Z5xvpVq6eAOPc8Q8tBvCC0E7zL7yZuZqJV
ybzAQ1XsNXgCNXlTEzABX2b/QNIamQdNDnpvbU7ZCyPGKsamh4ZYpCcf3H+2TICYdEUs6sElb4cs
RpyIddeyVoDBmmK+kjuAlxZMTeY4ZxmcS1gzHLV/Ipm+5EGmfKptayzuwJA1135O4q59ddcaAncH
XiQVbwymeJ58kjFwE9CrhhmOXGJTsxnojYkRSdBS7/W3YvpLaLFZCpsFYAYZWJyKF9uVtdktWcwC
00SxUr2GJc6BC8vOwbjoJLDrtnEOguTUOh0KSRvDERJoVV77xi7n72IEPskuS3Exz/U+zwLPyr8b
CfNGFvGMoCIs2kNtE3nMwCDf+VkN2JR+CA+YUrDTBfX8GBqnaxzDrkgwYEffC9D7bnrqWoSf6XsJ
vV/e49L3JCLH08/Hox1c/jyikD2N1WMw6FbABF7t7JvoKgCh8cqUyrPcmSTgwptW3Yetdwd/xu3N
gYx+elOALScFU9vwUpIAwbzkdYzK6xyqXpJ8TixgVn1kQ15AjBGl4E/yna79K7TiXae17eKXOtTf
sth/lqh62HcN89uIMWHiGV6UtBnvftcT98hyHDiPAM4DwcGHGLT84wIuGBrWT0iKsPaUN78BCDJN
jikIJS3L88wKylAMdHcDYibFGx70Q42CnmI99YgG0hgpOqdBfSSQLFX2NfkRce67rUwsK79ARA8Y
0gOapG2CMK/pAUEAshGYW5BKhoZmfNqnBDm1hNyNBta5Do9MdFTfBHjcgkIv0fD3xRr4caYBfJHL
vp8WE2KwCkAm9W5mI0ZHoi5mnSnYKqYhr3vd4zv27GzyeqnwZtS3bMI15Mo4K03jszWdFGedBWnM
JBABe8CEuMsytvYCrqGkE/0xSDuQpatehAdjtLyiFm5JSHxfeXrwYSe/oZGcGhT4Wk2OQ34Z5uhq
Jiaj7OrWsV5XO/+2y8Ee8saSVUmvjHIN51jzogfdw6axA3TjVDzRWU+aRMzuIMr5UJNjgeU3OQWl
QtisTm7myHsNZfnSM+ikXi0tegTyiFB5tI2nw6zJg+w4KHdDegpmURL5XmjXGVabaG4qZwq1nUm3
wdBVXowhWnGpx2FZn4BmNI6+/y2zWFMmgwMXn6vwd9DJgDM2OclHbAxTZyEbrWhGSIamNudEL5Vs
n2NLtkHU1UFO2tEKUxr/SXPuJP3Uoy0pIE7BAXB7JKYqppk+QdyhbNO7qiMqtb9LIyYCijYApALk
gk1XfsiMmwaE62hm4cLDRUzdFFoWSekwILAV9bE7FgPHd3RJ0L6P1U/RkmQ1U51iB0HPuCJf9jMa
4pPo6Ip+lAJcDfKvlmk1sJBaQw3ZGCscTe+dToiOgRaGW6QPuBAHAY31RjiSGT4Hg26wOtbAU/Jd
EW1T3YdUTZKtgrhXfGnUspgq1vIFS8kVY8S+HfBSzIgA5ukw/UQG+PM+PIZB6MgNa8tFZ0pGZaa4
vU9+G3XUnHjL72YunwuYCazAZq7nkwK5Rowx+UPwoQQcDwS7+nC0+cIycdTCAEgMzxoErFR2LKz3
IgUFDl2Bx7vwUQnb4sDuP+tRczBoZXJpcSZ2uN2bY6e3j7LJH1Xm0DBcZci+FGnQsPPlDw3uQmX+
xTQSv7Rz9PTteamBR2q3uhm2IS7HkcwY31Q4HddgVNa97ZisVbXSOhYQNHpDRn7lhDh1ySVpoPpE
EF1HRmIZvr/Y5z2qfzWSSnI5wuCfOhw2Z4RnLwMB4XSbHHPVJsRQSSfcK82pKdKjABNGaodTsrfQ
aSvkBb1yS9itLyFwFZu2ZbeuQTznSbEDa6fKBgc5RTs6Ah+TiC/zGOQgI3LkhLWxlUHXAC+KzH9S
RzhZugPGBsSf7wJnIdcCM6hpgMKHJ4OQLVyyiA5Qhabpg7CUh13/ROSrjNgaEmtcm7b/0AdCy/+Z
xt1ifa7E7MkgIuuwdKf8oFBzlR+zlXlZHUGiUPeoZnHGMtHz0EQAw94JPOXTOO5UpqE+8pThm9GW
CqhtzLGwQWnLJ7aZyq4ph1XLaGQaQ3ey2XjzOhbgyqzGs4GStPNn5H8FmfYeMom100eawdJEgYZr
rXg1MuxvInbU99B/yDJcRV6aIeqvejhf40XI8aPiBxBZd5INcYzS0mFA6n65I+lNpOpm8HIxhpX7
bCkJE2sH03VXUBKmlFY5JaFMSag3CBU69Rr6TN6Yy1lUCaP/hjaYSSIMj9HYBZhFelfvpUtep9eJ
95ygjBb5U8S93rF3mNj4qHjuZ6/BmktwqlfxwUWtsS/44Jo8ItE1rgDzyYtPPXSWCOblEewMRP72
5JWV8GDLyJpn4P8JwMrofJUK4r8J2cw4bhZTcSHtUK1YqqeL5JKyRocHcC7xNSe9cUwFDByW54Ny
tvRbZboBbPA0Ah1LYvcYx/vCTLz+c7LRcJNGiiasuRTKD+mJZAcnwcPgMplkxwcZraktalMoGOCw
O4YEgryLFhef7U4vBBlmeFyYMpqkooQM9xuG+wYF06giPafdxm+goxRhAzS1F0ZbKC1eclcymEKx
SZ/ZpCds/Jlr0sOxG4Tkwu1pd4cegVvJbZhc+dauivxekazEab8eGIvICoFmsu4wiCcmSYb1Phbf
UksWHoczG50G6fOSczWpPzpgfo15Y9bw19J3bbEu0eYDvSXFqF9rFVxJEGoj3BOa2wRc5TKTJN1M
RfzI7navgEKR5AxXFtEf/H3KqMekrmCGltTlblLONQKPkAWTD44FLlgY2suIrJoxYyGOxTq4ShJy
Lyucc/xO6/y399ERdOq2LyOCOlr6SZx2mr2r2xg1QrmvjpHABFD81c+QjNMJP1k0XwOikaE/zTPZ
K2QHGBP6STIredpL7Bkx1iH2pn39bEA28FuIkd1W2edwZMyG68UkRQQad52q3DOAkS4VKIB2oqrd
tJK5s7a93aNURnfEczV1gm/M2DE0Q9hVOnBOVkRDCOLYOQszhD0YuKAz/QUFVeUOEgPi8uElJbOz
B5ypor3RmSH3w7Cl5gPM2FQVOt/PQaaOQlk9YECjyxjm4RCR2tueQmGcuqo7Mv8dC06U5wh2UE3I
Ua28QKfSSi5SHEL+aTliERyHwb6I1C0zfwYXgM9n6VkI4mtLnrY3Wo2QsXIcbQIrBXlwGWUSdBUS
304dm9LIpxhWkCpOAAEh+BFmwWXkxwgS2AELgmLLlVU9K9rWcm8m0V6x7Z1JDAIMIHjW61rdLpZU
xaaKi04FCGKOxmOYZGszfV3OPFpdbOsNKX90lQQ+gR25ZxyObfObkkldJejagv8mjnOmb6MCbVu3
KkZYwIgomP3X8A0Npi0BsoOAbavEJBTJRpyb+5Zg7nb8QCzBoA0+GPmKg9vXEluh+k/ROjAi0Mdy
x25+oZ63E2mPmvDa2kdOeLO6hoUw/eWlSBCzshvRZ26ekshyheHFkl8jB3QYOBRaUlKica3AyB/w
mZsY4YmzAEYlq4jkBGegWZHiRGJCfRkK30nQRhlTACXnoNq7jLHrEFCSl/d2sG8TmxlGzUCR/J6d
Y55tFQhSi/hMDVDI4qzpWANNfHLLTEvZ8ag2hgw5TeKcNJ4j/yoNg53CXqRMMcqX3/NnxxKyZcKv
XGoCGMaatTYWSBgh/nwREn65eLpgQMGEG+bhNiPbo9Zu7Mk5ZmQnnTJk9OWO8RgEPLK7EQyz7dpo
/jkW0F1rsYdzRamGpQz1JF5e4KX1SP5YNjImcNGN4kbqwMtVh5l1/PJrLm+O/k9kwyVTioto7XPB
YDqhhiSJ1sJ9W03MhZih1AxFuQEFN5NYEeXLQEiAK32t2/Rq0BwHQwMiUz3P0gMw347cyIxPyQy+
l89jrqhc5wd++ZJ8WQ1h8agp/GEYay24VGSa44TWMa8NeXKhwG2DN7oAlYiaPFwtt0o+S6uaCnSq
xa6cMSox4lxLkGWjKNqHkZPOn6qiE3aJJuqmdOGVCPCV0WsumR5vmmo9F9Gj1t1jaPYknZz9JF2n
hEEbTNtjSdsTh7MHZAwndZ0k9y+KgC8OTH2BhG4l5RMu2ED7ZPBhio38UihnuNNzYaFGJzEKikEo
uyXCJfq6zho9mzmnNJ3IonBMKNQTF6fEOD/nQ1CkacsurOjXHVIgFn8bCfFyp61t9H412OJiGFfk
Z4SUM/5expzP/Z9diLEDurtFD821Ub6rkEUaMF8bXV5b7MYFl9dgXTj8Qr5LiA7dA174osqqQvxf
0QO2JhNbYmOwCCjUc3yRYWB9CfXK+KLu0Hdm64l0JERlDQvvOH+q5Ttu+SDunSUYQwthBpSOsD9z
/smGcQ8Lg92rHJ47LJc6cBd+QeufhWNnQJzCa3iTuFZNhuo8Wk3sENLS5z9xc9X1706POU9SvhXS
c1lN9SwvVUc2yEEnXhrNHCPOFZM7B3YqtgoBhxi231AKzBd3zZe5UOmJlDPoewVNg+CsApHC01oa
LzoNl05ZZ3IcMvM0WHLKR0Hyco3wzfo18bJ2AP4QKeEGHGfmTewT6YC6+gQqk+VT78rvM3k0MxhR
VsBq61TFB9yddmShr/FGcD8H9AYgrzI/O83+tXnHuHvRxOAOOqepilgBTBfOQjfsrRcJ+26ITdX6
ZpW0Ich2ljNPwbaQWd/1jAQDGmNLqjeSUGJ4OFCLdylCXUnHAje4AMA7aCH+l/k81fsOXYwobiTg
CX4PpSK9BsgBMD2tg4xBAv+hhfElAVzm2IKio7OR+li3RPsDJuvOar6TxWvbaUeGI8dAey7egWBS
t/a8T+GPRFjoEyq3zwmPtq2VnhneI41ymKOxk1o8c4yUWrZQqLH9tNhAOnKE369tkqAy4x4XDOvY
3EBTgKHDt7IwH51QnV7smZVk3F4DVVmri8VHUVAQBw6MzJDihjMQkTog0WW7Xx1IY1xNA82mZB71
zqkA0GiE++QWenFL3hsDsHKVdrD8yC0i73t+SWRvAVQZlJ5ebgYe8R4lHto4wdiNRka0OWYr8yQ4
UGU7f+nBiOFlDjGX5+y2VesnDvETZZz4WJevDS2RhR84IM8HYqCGqE22WQ9YuxpYxdAsvJp9ymgu
y+GX9VtRwoz305fQQoNfKYvbfZcMxlbDgk/hEqUdV/xWCdkx5rS2vBeJmJ2QNIG0fTVnxBxBiIm2
ZJuyIsfsqOoMXm+0qUZueC2qDBX5v9CAZc7aEefZkUnTAphsLM3TcgQ8r31F8WaxgPlKUPuFDK+N
bNsil0i2vModZEgavjFgREmZ1mBLKZAJSi5P9yMLp8cQ+F6EazaK2ZyTR9MIqH/BtpyxdsweSXie
xSdGFBTJTWix/flazcweeWonwKtEgWauTPjIJaCjHeTrXGJQNvFBDImLuQdB1I5gT5j4/XN0OyN7
lqZK3oPxMhIhVfbxUcxvXSkhSC64QwisIOWGEIQUPr/lxIxi2jK4KTGWgChXzjLF/GCR31dttBrT
W6GsMIs742s3prj4g89y5o+DV6lWp01jv1o8sLIJPSVDW2e4llpvrKFit/g6JmybjE0eVQhJLQYh
46a0E5A2WwVxfIpRpTO1S5iqKyTISIzWSW3BNEJ0MJG6gD+nIzPnp/ezjcziprAvWapuopasiqFc
Q6TEBedP3qCbHniqQsv38tAiSmZyvLiDVM5RpLxG7PUhNyCVOdCc3x6jEp4dGzcRDVO82HYG5k9K
eKQqkoLxxpKWwDCEhFzf8qbLJPeeslGgBOp4knIzBrlUe8IPDpxvWbbvUBV1vKM9tKshjTz/wk4J
y0bjlX7vNbAhrJassvAlL+VHohVrwU8JBYyJPSIp+EQtAgZ9CYIi2pAQc2s8RXRqdu5C/bCxGS5V
Oyl4eyXo3a65LZvrTs52XPYkda3aFkye/V0N1Zpmfd/Tx1qAAEr6WDoitgs272f75b9bUXzR1Q4v
IKtgyvS0kY8FR3JNdZ6hqOsnJgb1OaJkm03YW2iRc/ZRbV5sO4yhGVyaNv4DJJyhwqg/sb01YomJ
QomtUCK6raIvcLiVvuAxm+rqj9TeGDey8hj1vVuYGungPnGRvivEzS92i5cIX149uI0gHDHkTRfn
oB1XJkxouBROw2DJNvFhJM6jiXW3YpCPZpJ41AKWZdTNr2wUadHckWw5ob1GpK42KonjJJdk9gCv
8z3Pv0vYlQEKpUr+0Qwusvx7WJrDAc9t0X+GcQpS9jLPFeMyIk9poFkj7uTlpzEvU8WKHo8Puu9w
+pGXeKfsppUbmXW9mtM5N8v9IjnzTD4VOYW5tRLfCprHxjop7ALmcRXK7SUqzWtOgotAqC3hN6St
QatF0WCereqr5AdH+BTSZzC0xJIxmWJmG+KlmMePRWI7BEeEDxCMXhpjXy7WAfGQmnszMsxQTaRm
rfsfR37OPLsxT1ESefolL4BqR7tOw+zvz+yQzZ3iqfW+QU/RAQ8eJ2K+pT3RlDhYak/OxV7DFfTV
1hvtZuvadsBNM/CjiQZYqUwV5fe2Zrzb7dBw7Ayc9/GA4kfb/v/sPsAUNfHVY4xS+2odah8YI2oS
GUBxFH9mh2eKPjR4s5vpGc3y62QMLzUZJQvEmGw0vd7Z2LN1fHbls5dJBV4CY5VtmdTvvSytOvvV
VLUDMi9lBgUiDujmD8sgbNReuqS+Deo6GeWDCPE5tvsemtlSrPv4iodsY9ioG4ODT2hOWIY30Q+X
kcFrzZN8ligGJdGx0WKHscy9GKeiV9MkpiVEzCcqRgYE2pj/jG1KkWKuEouWlNqkFepJ9PG5xxFF
1OkZ8JVcpJ6kbHU6AsgTJSf2LjS0bVxFu7LBbpyPO+5QZ27ulkS8uUX7pP1O4Xho1ZcZpMGUFcde
GY66oRxjyk8Qik4O/klLIWwS9wVHWP/HWbqoB8j8iswfAqYIBx83Fhfg7NVMl5i4ecyTPcvLAzZn
FkbhYd6rdr63CGo19GIrm3/hElgIXpcUXeY56OWZxHcspcWGwD9uBP8dNUzyjoYuqPZztjNAyAMT
XErECxVYzVRFIsWtikKknO2mPzHB3TSwQroG4OIwbxNEhQOPLchXYDHG9KWQdWPrBLA63a/o3w38
yAjbGXjv+kj5L1ooHKmjddSAVfTEzvISsHnBk6bOj44Kx20Ndtt3C/eLIR4oOIMpvvf1j+p/MQNI
8ImWrX2TSxq6rL+ZsXRl6pHrL5py8nHFTRQdaDE3JYQP4FUKaDqJWUhh8RO1+3RoDotfnsxEuaUY
ILsh5hQI3XohNlQ9DxX5uFT8c5G5r7TM7gjrgKEvspsJ5leAOyjgVCgHTjVe8c5o0VL943xLZerE
6W/k0ZXX7SdGdqczsKwcBuVHBtBPoQNLuNtrdnLC2nAhPgWtx7JPBDYk0ztQt+PjIX1ZU9pXirFz
GbxHVfNSR8OjerHYdIjAOM3hzcQd05Ava0GUj2XVCQWW24JyCZSfzeS51D0evf68hPi1EH74ziFj
W9IyEhw8EwV5AbgrW9st91bx3rGK6cyLxiQBKOyFmWY8oKB4LNad6B9X8ZYSRBiErnNyWZAx+UbV
KEBN/Bcw0EKvzfnwphv7QJtWuAYqXPmifWjpOcfOzP2BIGO9HJKc6KyVX9Xko17cSCQxybQpoOoq
0tcGWi4IVXgTBL5EY7r5RKvNGJQcC1QBrP7aTcarX6JdWGHlqV27JDkezT7P85iMGFe9qDmVONGQ
qzumfgy694BRmHi3PTPBnKm50a+v/0vvmsh39Fa7AdyRlRJpysPH8GNiONFSHjET6jqvRqaZpGwE
yPikYFQlT4EAZMTwpiHrhC6MpkJ/LoGhRdOsrWw9dsD013b5p1mHonvXoOb4odsVC2+Sp14iEGVv
Q3PmwWv0I5CiCsQvaUvU4Kn/yNT1B3fnpKPD9MbquQzcsCzKCAkdMN2T/aq/p5X1ioK1KxCSJukN
YBIg0lWnXAkKI6ocqdfyjNOGZc0t7+8tWe9MsuSd/S9uwFiBRAhzZu2o5/TJulX1DEWWpQBNHQfy
ocAAB4sD2FlvVS7Cd8qzzoT8yGuUfBTNyYT7F5hA8ZGeofc0V7AaCIb5TpmqjhEa9nT/GjiLbv8s
NgRa8P9AL5MW6chrr23FpvqoNc1N3n1yKKvgCvVsLUP8g1qYIduKEH4k8lUrjUPBXHspGn3JPPRc
AI2u/YePzO1p7bKZYbi89Ob1E0fv6+yeaTv4l0v7bG/RS1Dz5ODxiEKjpu9DySGwkHQ9zO2Cz0c2
8PpWhMGRvk1wOGgFNz1nFRcTlnH0j/YWdwFlpqKz6Sr/oib1Cib3NtmDA2UxyjMbbQHBFP53qXwi
y1yl/ZHBVfKR4Ovski/umuydA0TJnz6+q2RjQ+GoJ6e04WQK25XrCqShvEGy05o4yb/AXu3NGjqG
jZPef6jBV0RLiKekXSvEOojxMgftNRXBzQ7HW3jOGwHC6czq8jIQSJ15ZQhQUb6qE+2J/mcbgVda
JsR7RhI6jnmo1twmLNvYdB8RyzgD2qAEP6zptujycoBR6errtW2ewN1T44Oov5ye7CtDRybpMzmL
8bEjylhKDw1PSYg6BxIPb+ZKTWGqTJmrC551Op7FH02h3YIyn9YgG240zyOJ0u3hSjox+JnFlM/Z
ZbcEJ1PeTNq+SmuvMW1PX3aNgmFaOQMV3nBDsyQdFrZAUZEkt4cWRg1Sox9IG6odsRcdOcO6dWXL
yyJxmwptQwibbz3ldnKZJdax6UyGtY5qY63X0Ft4y/eM99x8gYWFscP/6D6kINuXc+POxU+opKTl
JcfIvjSpOJmqcrbj7jL29oUt+IRPYAyUaxZY1yzSrjJGh2Lts5tQiu3gUy5z94j/o38l0L+kofxP
FIluwLKn7RydLKMhPf4B80XihLea4M3n5hJTxHtzPvMWM8Nh2gO5F4+5Zp3rfDipKNTs+i9Zsjt1
SD/MhELsK1N6IYjTpB3GBkFq4TIj5k+4sMDrhkR/kQIb8VyO0qNaOjbgdwIWXOoFVz4SYyrXafVr
Q9pXcEgnwlqUiH3xL2u0d7k335aFwYjX7L+fBsWZilgJxJUKSPmkmxKAOa5E42finl3nT3PFnxMJ
1+ylMwiFNZuuztP5Ku2GGaXtoAsmeIzBKoOFksoi7Ou1Za2LUkES9WUyxjCh9qK4Igop/kp7QGVx
cEJywnbDwVd8aJ9jwHaWHz7O5VqjcTehPGVQnqBMHJZhcWf95oSvGw6ARwQ6DEWYd3Vz7TEiBLov
k3mk6uHaeG2QLMcHxpp0bObBHLNTIdoz+qbMJN6iIlQWkkXduBqi7KAfDumMCAOl+cTE2Dwg/SCz
MgBPnaOrYY3TkXlif9hR58RFcVB97WnUyivPdVD7lwa887l6k47KR967oQwRDgFZSnCPxDPahJe5
cEyopCUiIIx7ZvSuR5y7/TVODJfXBz6u+R6sWXkGFxseDCxmDCDa4GTTUVV/ikA+SMhW2K+kzCS7
8Sr7uKf9jV8iP6nuQdQjf2bCc7eiXTwcswm63RKYFePPbJyCcFmmKW3zF2IZDnV2EPWFLKW84EAg
PBYWrTqSjTUrN5F/VszwNL4HB4N4ohFvkjsTK1EWkUvEdJi/xdp214pDhzyn9gUblLM5g7b1AecS
nSpRcqnpscIlwdBKWrgWfMeiJisB0CAriCFgus40FYXfGe7LF/F2JV7wCU+1ob+YZKn636i6aJUT
nvEuK7ninwH3U6u/gCiUP3Wx+x+ezmvHbSzatl9EgDm8ihJJ5VjJL4TLZTOTmzl8/R3se84BuoFG
2y5XSdTeK8w5ZsfJL3K6nn3TvGcaIy2N3jmS8H68FgZaSLJdHgVyFw4L8Tkk9B5Km9N8YacRfrfO
GirTbxKWH7iFIQYpU8M3lKzxudqWhRalDitd3IXzvr210F/5tGcam/ie1DHmQqTUUi0XlU7fnXk6
QdUS8YQl7uhiW1AnZtEvuzJv5nfL3WaWCMiFk1+NOffXOD3maVerGW8zjorRRuyxAVT0C8zqVj12
HA7xrhX9LU0jAFBeyD9ddGT23WOGQMU/WVSq76yo73KBMIIlixOyTMAmymsuLK9POlqbCPoiPEOd
AVC9r3AgEubr1WbviTspBFdb1Hcw2y2Jv42YibhxmReoLDvb9rzmCa1tVSkNB93Srn3fXpc4vc5K
f1HBMeb1Xy3ba9yaaoYFFd2ERo0ke4pzCZmWRM7bBFnRYOOYdLGHKiElyRg+VpyMrpIzEMPhbThI
2NhIAvQKuwkJarfRovP0j3Spq84xEdodNn/AgJbwqcPxYhQqLIZtm9ELSCuD5R63XlyDZodoc0qm
58RwP0KKpvA2w0AmemUHsGYGXm4Mb9k6WpmR0qyktUdn4Wq0sSqAZ2QAREbxBp9rlp74UqmOmz/H
rPEFJRUx4fcEQ00HCpt3UKlU6lUyHFC94KGCKpgcy/YhVyGkUD3QHRlq0W+lbOlbIpIOy/zfWFUy
ug7lD7TSLvsX2n+lkH5Tkz5SkXiJvvhlVxFp4cXjL0JGFAaA7EkW+TJ/KfAFYSUDhYCcMfGxgVMe
43UGgKr18QHxzF61TvvFOIcU6amPLHBjGatzLNCmENqvFKiIuMLECeaK0JBEDcoJrFNCppWF9ohB
At1fMu3VuXo4en63CgCHajCI7mIM1gl9wJCRAlTGJwJPamQpCjYG+hBeNabJ3OyjaiC/TXcishDv
3HSx6eXKE0RhOERh2ORfjNxBQsAaaldv7rQzfskz+WVLEwi1e6Tpqk/mD6S+9G0Y+xCGck0g60gM
Z++wVW2Xk+ZYXAHVGV68CaQsrfYM7kwL1cBEg/4WmRdTnSlf2ay1866ilQzLP3r7W/bHO0vQvtyH
I/6juMVCWSFlKM625Jwhty6XvqmvrFRKdOL5LL8T/neYtG5d9bz371aq3epW2SUVlKXHQpjTz7v1
qi1pE33PmnFYdKoXmS7AwCutYjOcD8UGdxmZrgWXsXSivDnnTBKAmNjZh2wjACN51XhkcIeVRfkI
DfEBZutdN7u3IWsfNEYGG8/yXpXqtZ3CM26Kk0GqbZj+VbI+gFiDcMu+JyiJkaWWm2+DdMOxcwLL
pjuCFrH8nbAbSR/aUtzMZryP/G31oj1rHyE71hOsFsR662y4IobTBpYLy/WWIzw5OOj5MfzyUql/
mG30GI57y1QPSdQeCtdAmg+l6sEdkEIVs1/ql3MpnPJCi3zWBG5G29v8bYd7+VEu33bJPEapXF/l
ulpzETaa/aXFFs88VfDN+S6N6bQnaohI5JBhpMZH2xZs74p7zFS6yu7NZLPDtshJ0986x37Xk/mj
cKpXJpB+EW3SvBKYR0auPOUFQ6Rdb4HOjBjzBVzNLEOYmuEcXmJfwQ7WLmtuorGLRvcPXryd0ROh
0hlYUbFY/4vy0h8yhTI2QSY4Bej93JSSFEaTBlQ2iQcoO6oXK75SsohiVN0Vtoe3FtNXUDUyy5p8
q4Psr1fnB2egaR7ofsH+rwVOT66vQRhTiqogAormxCN0gxQ1ZYkU6CIxrkPHJdeVx7y5Jqq+fBCO
AFi1K8Jd+VirSugvnoJoUYVOMvzn2pC23MdGRPevYcCISLD6PVv1mVHSyll762q8jfFppehqxNbE
UHRXj9RIc1oQLmTAEDRwgK0NAdAN6J8+MhxPTzvPiq5rrdDgPbcd8DMSy/uI+7TaO0jsewejfzYH
juphvciT6h031odqJJ+5JD7/CZbu9jUSwxU1YRBkUs9xS444XW1lQgeba1/8Xd7GXvgtU4aJMrWK
SSQHDCpIV4PhgSRwz2d6j7ldMvVropZe0cquniAbKqA+WiivIjZCpsbO2tqh1Ce529hJFqdxh4FD
qvblBIwj2YTJyTpPnNabHR7UnVx+VT2ThXizNNykaE0LP6kZH0i+dT+Nxh/dzPbFUu+tsN8zciIm
89tJ92H6VqO7T7API+nR1fd0+A2O2sdh0es/M9PTkIWf0iZbwTVlDIjoMJoMtXFcZMzIDDJretkZ
EbTNkTridGR4AC5HkvHbMMcXYNqVa4yRKI7gZTMqHRZ+jHy17/xBNr5mvdTvNptEwV4QfhT2pvXW
ZHB/ZtMxsakPF/nAxgOZSLhtfpcXgnB7Jhs96EALKQ/aYfH30rCFmoDhq0KikEcOCbOI/tkBCN2P
2r1ayptOTFoMnQIXH6f6rlcAM/DM9NRt7T6f85vynvH/VCOFL92dJkGmUmod2p+u8xxUlkwV04iK
CiIJ3xiySdxZVG5mjziNfaySF0ebbCUEvwZ2wXx0tSghUyw6j8I6RiGZgQiJxZzsDF4mjdkm2wZs
hkJx7lI73SbDukiJtcep1AuNGTHtjTsy07exWkoOPws7oQUJJQAF3V14MZAxTiycPmp8EUL+xQcN
xK11CKd6G7HW1mhfDkxRhvZYLvbBkRiyg7WWFTsw8Xmn6h4kKe1tTVlUbTBG9K2PgDkNTwOi/mBB
RIaL/TgsAE6xvquoS4f2PW94wua32KoQZJteNFZeZuG04fOk83lifuo1d8bifvidhgY4f/NSxdrV
wO3ZE9BgpZCRRoz0xI1r6Xj/F/dXbu+qv5j9DU0i24UVCGSxiNswsox/8JXAN5nPrPVT/RWm1TMb
s+3EBUy083VOP3scfv1eTJ+tyQB8Fc4527IXuypVdn2DY9i+qKRRPToU9KS72BMcq39Gm52dST2Z
oJ60y8QrPw6HGqOsCdG3rqVzsdgXO6xJHAyaanWDJPeENZVzfJrTD7ovifVjfEg4I7hdwInNASrU
EYx5DobXtl325XnzN4T0yrPCnFJRCXt6ImZlFmxCi2A3RvgTFredDsMIyuem1b4nMTOSBQ3n/Gpa
lIiINU5NctYG5V7f6EwdBVVHP1A0mMc1uYGdobAIDtIRKjgTrogFG1j0JI7iFeMMa2brpf/JtHcx
hZ8svb++GnGroPJknY3E69Php4+j8dz2cPLye9l0t1LM1wmPAEMvF+vctokVD4UD3id/XCDgkakz
yrycvwWuQ12zrvXQXhVMq1zSW7GpMrzCuNm76oAZsqsv5EJurX+jjAsZ08PqQMj/x4GwcsNywk5H
RmrMmFq4Ed38u2IILJIqWC28a8r3SrJn5icJcU/4jf+JzrLk0sftiYN0hYfIRAoZGhlOrcN+4lLn
NYmi3QERybFo6Id5D8PQIuQ+wbCQc/LOmxKHji3hCTT4gA2jW2dfffHq4fMb8PkzE1NDRnfq1tZ4
kB0Q+sYH45FcT5jQMhpinl9b4S40APfhISrTJ7Dph6F/VY4GTR+nrZNeYlxVspMeu2rdWfyGjFgS
85TaN6V9U0HVqH3my9HEds70hzeAT68I9+ys6Cgtq3fiL9+XutwmAOjMhPEERrV5TtHbIyjXxjOA
dz10NQQpTew623EzOCUrmbvWYnhQ1GuZsQ0slq3zVY/6nnZbhwg+V4yY+fjFg0EuquLN8AIiNq39
DJuP1qtszIB85Y38YYrDYlnHxj7hAWzivxbD3AYGnDQCqB+YaD+MXt8o/bVG0NhE3Pwz30wWmNnL
1AsfW1mM/nD6gYufl/VOidlU5iP8xT8wvR6hA81Dfw4K4j7iEvUqmDeY4+5Fji93qjZ5jU8FteQQ
PWf54VDN4S7ctAIVCjGt64aaDWuRSed/g8nORfLiGG8+scUFWbrVnGxyij+teoykJSTZCkfYsRif
I5rX9hepGu4UJzsNyi0SwQ6L96UkS2X9/wPmZN0UFHuZp9GwOvKnzeDK0Z/VOtNgY8uSwcloe0NW
GDmomK88R7foJNuGCqBG1pBt52V4oS9RmXmAfakWkD5lYEqqS0W2xnixBnYrdrQy9ULixZG26zFa
tDUjFjZefAe8v0FCFuvG5EsoKZqcGZ2P42oFSnzyOrX5ELHOxYrKSm9lWproRo3sxmOxHrJwd9fZ
izwyUyCidIw0N97V4FCahG0/RN4yzZAu+xZfVpruSohBHiFyy6+kDkplDF21c1D4uRy8Pgp/CJa/
j4YOU9vsPSvcVMIBs4oduxx63GXKT7rKNI3LWPac66FDZi8zBzZKY7cQW7HOeGZ3EITpzRk6yD3F
7krA3bByyqPDwheTWg5wlMiKTTB9yMcbX1rVL9tpIDard6GwjXPyEmxN7Bl/7dCdo6HjYtP+EOLU
dj3+Z8JpEuZ18AcGDlHM6KvuO8VVwJBqY670tlZ6pexi2MBkDJWIB2byZX2lifxZgd7pkOQJTuUK
4fHyVYbRI1KSjVIlxyrl+bF7rBsiSGdXhi+nOuYHt32JIzJOCQlDmG2voAUECFLa8/nu3KhSvoZF
3BKkaSKGbybBDTVeGnpBS26wDGxy5F8roRsYsRVoKvQHCB8tctFyK7NctUuZZV3+snPcDgcrF7cS
8JWkflXLRUbZtcRgp0SK/s4ltfZktyWfuOY0N0zELSI30Eeu+qCIVY8uDLpc9HauImsnwVWSvbWI
eFIiwZZSPjUpjprROK4TdZV/m+5Pghs4dwYouDLbe+EBhCxJsU0AhEEmbTam9TdyQ+qKxGW4rs/N
jXjGC9mEF6v4k9YmBtMgUglgrtBuJkN0xbSD0gEwabkpAcI6C4VbuXEwIdq8OXFKfShTLCNRhy+9
5NV56ZxzyAdEVg4koZ0bOXTNb6Nh+K7SQZTUksRs1bDRSjhk0D6cuD6EaHnHVAsIWYqCumYkK1ax
15c5HUfNfOKaMLDedsDyZ67voT0r0Wetv1vEKWJu5PpD9s5YL7LqvYHBXIkq/B3Q1/rYr5tqYzc8
SmSbd6xo07Ms6Zcktd2h/c322YtZI9X5tc9BBnKTWCtBj9lb1a+h3M5OEIK1ihurCvGaBmZqOKaT
Rahz6Y3zP2UCigXJ1Cy9RHV1I2hZU/V/InM+Tb7JdonQTzaQJBxiWy/Y/OTNNu3UbW4S9mEyJiRx
lp5jQZ2Bdh/Se7RJGagpneF1auTrHxD+t6FNlGSpEmGTu8pKdMN3l9MbXS3jWRpfhmwc1U3FzlZS
iXWkIx+X6dLi4MSFMK6eDu+Z8sccyCZzVfOTsVsFTIi91SS7KsLhbTQ15c28ihtRqzduWNwJWmA0
NngFLBQOt1w8Mg9lGIIMm0AbsZ68+DITtt817s6x3a6RpJHpkhCkNbeKOC8NLIcigbqGlpcgqyo4
DlCPo9oZae7wVKwZekHcz9daVs4YpRMinygIWskKZBMShUmRsnhz6xzKldmFDWOe/hYsd+saktGH
8Id+a5OPzkBp9VTB9kWsY34UVzT3DscWDxySTZY53ErJFkh7jb17QuEu18QFxIcSThA4Q93lKdT1
E3nexNw37Y86AOwly27DbmyrntCRfiFtjiFPogzfbDjSp/hDD/fTLxP7KUOOnLfS7psNyb+HgjBj
A3X0SRO4Hvj+iZEPPQHgEtomDgAFuLGudwfyX6O9KZpdSWYthHL+DAdpz3kv5X/s74WXX53+lRZx
CJLqIeT1lImA++zWqrsMdU6LHpgKdQRSxdhl4w4T8ukaHHd3bHmC9XlflZxSP4upueA30vuhlIn4
Ab2Bg2E1MkhjENMAJrWX6pHbImSy13t3fgcDUQCWV5EzARecco0QBeD9kMza7CrSn7XWKeN/xni2
QM8JoAuS/DnwW1RKroSb2Yj/FrhIiaLK8YHuhr+0BvecsRgUuH7LuYbtgDtRgQi3mDw4dPGoqTT+
kwzgiV8RM7G8qmfh9g07rJ5nBFdATtfQrqOkHgke+yjsTQC5kq9EM8iHboAFXGXu3D7XS9SMpW36
qzmrmB4iygu4HuMxUCllasoMBF5s4Ux5E4FBa/ntPT94aTyVpYWSr56ITE1Gk6N+ddLSiyAVG4yL
kYdej+Jrwpe5gce8UevD8raKMWKgkTmfz5Kba4o02ql7hiE83o3h6BtjoPZcEFy7DT+o8BQ+TRl6
rDhw+bWm+6UQEbfIcNK6sXhmMmRJWiB8The85e3yUwP7N60CURI9XzH7lBEkMMAEgEvytvBsjCq1
rOUuxbpxYZNPbnFr/FZB4XpAC+WqvtfpF68EwrJm2syrLi1GhfFa5yT5HzgT3RNXvINQzWYVM/2T
G98szhZ/lZ2AQxDmzrJPsUXwaPPWlGQFW4d6ObEUyPHwx+Cl9QBsxMmUB1g4G01O4ZwTNFGIgzQo
Byt7r2vziG9/LLDLPyEuNuJhU908i2nY0Sbrx5oKgIT7uQCy7dynhZylJvPTu/791Hi8QhnB93Hg
GZGmF/wcBjco7J+IrNmRInD1ZuLtkNwJsmcan6Goq5Tf6O2i0/AX35PrAN6IpC1+Q2/Jjo0+uLJO
/iprv5jkt1tonqmDMuN3kdRHAB07OXz16PhYdFCkORPTDbX3+Prmh+AvIQVsJhylodAyyZMDB3WR
A8lMya0AcCcQ9c/5trM01+SVo6jj7Y5z+IMU4H6hj0H+iyjdozJDrbnQpEbytg2V3f+kXRNW5ak6
E1N5h262uNdjcYvZLBMFEm75SS3Vq2oA6Q3r7J3cPce+20HJUTkUW7zm4Por1zIZMnxh7HTj+mTr
QZP9mDZRuPrvgrtISs7Imo3uF9fZX6l5WwZisDf5YSEV0KCmVMbzIOc+BIdAx2+/n/4qFHp1fVDX
ng7b+6V6grTf8bfwF0/OyXY8u+/4qEFhLX9xxkszbjmSEHZ5fsu2z2yLYlkNdGQ6WCcOYOiZSkIu
tHcF4C5T/92TYmxwVKSMjVszd2eO91h6z5HqLEVyzXmuOwi0A5+RkpSYkgSDCewX8Z+HaI73cTvt
47UerYeD1VqohTJlk8b7BWXkQKgUQm0N7B9I/uXHNZjg68CQjhHWQTEF62Mt9Sxj2KFg7mUUZWyf
BmXOcBWx5kHVFXcBizSdv8bxNqouH2wvA4sJAymiBEAT4mfbcKXhAqAh4w/1dYKtE8XNNG0L5EP9
ChOhLG7IGoq6D/MDf0BmG8+WB9OW/+BJDiBtFZ1650BK1dUIhBmeKGITSi3bOYVeQUIqKgeK9N74
4IACrF+HBCkofx356Yb50XP3VHGD5Sg5txGq4i+T1xFffYvZgZthwxufgf9ztGNb3lMklexLIHGu
M5u9JDzV3nTEavGW8qo4ZJ9PwEepg1qofFfgY6ryB4+J5/Kl9j0NCZui9UvytVXcGBmICX0fhq/y
PixI544juLntwls0K4+QjofXkyu/6I/9Kgx6ct7xOTKz6zB9mc49Ks8cejwOCy3LPL9zOKEdDCr6
jXN+Z0OpvzmtcpTLz4rjmt4zk7aYuGC59xjLFOqcMr/xUnC3Opju+ON4qOy6Ccxv8wMlmQ3SZzLc
EGL4RFopsTERI0jIH0clOfQNlaV0BIinITo2sJDgJVoXmLaRfLB0OGUCAxD39PyciJhqHtWAyhJg
czwL8grsnYYTB94u2yBXYyYkUwxaUuV19DIOgZwdyN14CtY3cECix/mVeXIvn50wwpVVXxw+Twyn
Y9KvZx2liVm8OUOIKPjH4MzsEtCLRFAzCIISj/YyAweNk9+fcJJpDdomaPwrXEVzGQe0zt4h/DCV
wxPQcy9JdgRo5kXvRaB6dIw9PCoeQRDGO7vzuvki9hblfPJ/ckON8OYJH+ob4PA4UhiEf/W6fTGZ
bYtrW6s3pdS3jCoYAxt4TFLxszjdY40ZTGDiwOsQaLOgdNXVCVvzqdNsSMHTyu5ETsNAE0OW8u6M
zZZF98Q2oBrp+1b5k7aGsQ6g22JPHeSdin8XQ0Eah4h/GmJjTsWCXJ8PnTn0vi45fsMjmm2F1r51
3AUlqF8Rqrjd811d4nqYcm6daTvLH7TSClKmilhMzVkj9Uo12kYhXJ+mfC6K+TBMol7mZ08cYmb8
GFB+Zn7V7lpfyhugzJtY6neiJHU3aR+hGAhhEjdUVNel1s59Q8wV53eR6oceif/xbZQU9P21P1HO
6rPHkuU2l80NdclkzUd1fkJUOcx8BwiP+SbbHEKmco9QscY8obr9mNL+0XbaHTunTkQi/m/roZG9
iiWME99V3NT+JMEJ28aCdJBEDReKIXr0ENu3uZXK1fotboOV3VU8Qsq4DdVTrGv7hhiWhODZUtqX
qMYijCEpDN5/xRD6VMVBWji+jPgGPapfMAs0h9b/LwDSr+r4yDT4rNwL1siWNgRhLAUNKutONvfc
9ge17mGPI3zZDswz19Y2ZL65pqVUpKUU2Vul/82JnDPGN8GrAH/2qBXiKI32QZbZDjgpsjHG27yJ
sy+aWw+lbcW1Qly0TD6yo6+jQazq/txleOjYEehL6AO89lVynXvlovbpdiGzWCAqiJEfarDhteWe
Vwm0dlb4Bg6h8ixVeK1LRlIMg9jQzfelTJ5dIl42B60d1aByWIk+wvnU2squYCb0FtcJJMzsiy3x
pieXpMU8Az5/uCsYTE31odb0CJ3XG7tqgv1SFGDt1EufR4xPc/LnmSLFSMF0Mpl7BlfciPQH2FWR
qkZpeKhhXYyFWyXIXfOAccesx8yAAgdax7jPLaxuO4vhZUKWJD4C2lB7Vy1oPmq6RekUOVFgpywF
E3z0vB9JjjZwfT9g7ZcTZjQDg90qh1r2MZJuQWDEXKv7wUT/0i37NIH+lrf7HgRB8mPl+T1llUI+
nrTQyaHlHWQE5JgbUxhtA3F4fByHYi/3nznbwbbidt5NETnDGMWgNR9H3EKzR4LrPNfuKnYQc+qH
ZNcYSePLzfqJGiFJ7poBeRwbKUKl2vIaoeSKScEccY0hqhfyG4aByfwEt2APKDkhpPtD9QcYc4Wl
snP4RDg0mRqM5JA7VQvSfxqw+vQyR4BmQhzOG9x0R+fcHdatKay4H1nZ1J8VHNJz+4nagix3u4jc
UiCNx7pdncYmSPDbN5DS+BwtA0pRJJBjavjk0Tc88+y/xIRPFuqevIvW5eirytpXn+BcnHkA+te6
dDyn5XSf3qXwE20+CpyWHKNNQ/RdZp7mZaLTYh27j3FxjGhbWwZddrO3YxI8qk0UQg50u8Q4NO2A
OdLYm/C7Fs6ma/TaOGg3xvkShh6l73nUoysh5LesQQWInMu52HZ0tXTlOlQwINApZtIFUYvDMk7G
CzwoEW+aHRi2G8+44rE+sdpk+2dymDCgTC+MBIPB/iSYQ28QuxGcOy/rXNjeomTJdTD5bA0l/l3h
dBlSQ50edMKvNCaAnPLANCApMp+ROET4sQ3bcE2IdNnUH3J+06nnenWI4SgjLqyRrARiRm3tNMDH
zCP7kGk8x+UdMA1Yh4U6hOhfVvm8OVJLZWfuF+RMulIf5A9m2Wsv2vQNFFKirSF1lZm8Z64w/MtW
4pSu4m1qLkwdL8t06I3xGZkkhK5Rwuhsumsdc0d1uCZph1jXYD7MG9bn4tpk5jbO2ArEzXYZ2RFA
wW9NF3EKROk3J0TIxP46D2LY2TEnOXRN8lR4qEd8GmFDOBCohpg6fheOLUt5oijKzq+fLbry6A+4
W4X9VkGwgXMoqIQV5DzxcMensVdxeTroH2OigLm370ym70bq3EBL35Qe0efvuc8Pc3S0SImO4bpK
aERlGcEChibjvqqCzBW+IZNvnBxKoz209VlSxcMSnFCK/YCLe3PGrV4SEOPIZA9U53bYSDytRuaQ
CJzfdKO6ZlZ6QfwXnQfFOKaQqQZyv+halh6xg7kbiLqrjMBAcL8i6ZNO+FPF2UDn1BcwgIblbub6
NR/XkctmhVo7IzGpSsnKdnSlkfim0bijh9/uUgDuGdI8THvA++iM/a8L6krIWxOICcnpdy0IuXL1
RLJvNcJ+16Ta+5giHhji1yTz/WIh20gM+cL6qutMq2DZs3m+lXgW+BtaXOqkT8bVo2K+mZj6zsFc
HBUpQTpbSqB+ujuJeSVdSrfPVoWhUbKoIuhs5vo2co5lPaA39RIz3TV9pAgTKUZxfTRGimr7uGjM
0lDZI1FGXxMLoBfEZSvyUZmMQ22h9UCPV4BPiwY1UDp5T8sxg3+CUV8YtA2O7hm/pxZQKl5p20TX
Y7k9WHKmjjunQQoi5x4QECtl6Jr2AYg7Ck6fR4GdoUFiUr3T2eRJdcRDx96SXSAoBUQITORkE12y
2yBqRSXj4nRSpRCZOXAoZaK7EV5DzuykQh9rz82SniK8q6wVaA7kw7S8WurpmlwdCHz/O4TDv0Dz
MvMyVCbIm51Dka7kaIUiDch2J0UXBjBDhoslWVFiDhw3JrSsfaJQ8DFk4qllZ1UBSw0AQ6U7V6B3
0NGNxm+jnq4MDGylPFgKqnUTJm2XvOppeAksKD3DAZnRKsI7ljGA4E5QgE65L5zpKJUuQAVM7Y+K
3A2j6m4hKlykC5leXVutvwj1vD57qWTh3DC3ExVclj5S3jKMeLkyg6RiSgLYlzDsoG0mEEfdCufl
oE/4tV2KfhPs5CaDDq5P9SVEfqFKx0GP7umQP1IneRYpHjorw2pSvkB0viqkFHh6O67ZBO9t17O5
93V12jQZapXBPutVf04726tWHSo0rzFh+9LEkM31R92KJ0nnTyw3uKRQC/wdy/LSRPBXpN+rnGJn
CO2lqflLi0ecie1jjhgXl3KAbHQV5V8i5r/Y0dh1CBkxXe73TARGol9obwlzq+n08JIfgKsSNTQq
w5a+L8PfC+Iedgddnc7uRSYEd85fnSS7MW0EEHp8yeRO8nwpIz5hpm6qCi+4mwIWl4GR7eOg3ZMb
LgGFVKT7ipeYB2erGeKhosTHJ5bI8kFsFsPZtyRVMRDdjzgBcmwy46mMdbbT2A3AbVU4WQaym9lb
hNJVYimggYQdWLGoJNWRgW4w09fxfl+a6c2QdnEoDn1r77sE1h3HaQEdS3DGaufBNkme/P8M1Hkk
oTtJWUg9ZmBYI/XYtCaiUY/F5WGRq50i+isf2yG9jY52RT1/lfw4NNyMwJDi3ayUV1VfZQ4p2Bis
S4O+iYNMQXChI/RZFm8chR8CTx3W9QnlzyYxy9NY6uc6z67IzxmBpEbOdTWRKQyBSSKGLeMqE+3b
f0lBac3CelYyFtA+PDE6omRroulSoZxFTE4GHHoxehG3Lq8GjNMhhCBDErVBRzcmp6ljH8BZiyil
lQ8WddjkKEcFmnUsw2ak3klj+dTK9kmrKUk3TgePjGde59+ak5g42tWsUXUEZ89+PY3A6kpynpgH
AUvnQADZepoq9Vga0qECdM+3x8kC1HM1dWBa/s/U0S2AUYBvNZrph0ntJ6sooPyIAEQyCGcr0Q3m
iSheyMk7Hb+3ZjwpcQ9tEd7iXr+v+EgL2AvhToilyP7eCDvaghon2W0HacIrWNLJNIBzPPklJq+Q
9h5POz3BNj6mMISwKof499ubKb1NuPz6PPeb2fDMdPJ7oH8V2SdjaLEnwGyi8jFgi5nob0aFJ9px
fC6d55pc2Dufufjt4Iea6EUG2GXVqHotYCkNv1DXS5u4eZhpDG549KDlJzgi9excpvElqqMrC+GZ
DU65rEFpZ7NX75xvxci6a+iOJsvhkM65J5eYsIbvVFQ7lC2oDVtYVEzRpjw9JDavCmtcll9H8Niz
9maThZTFkKXY4r8iPsG5qgOlro8ZU1WYaKc+gSyQmycjYzplN1scTWZ9AhNxLM+C12SKHuOql1gt
oqFzo2vwZGv0iWbxrYqgtYJpM29z4myzPjqqwOpL9dNYlTG8O/Zg3qNmeYjMZw7wn80tB/6Nzhx6
ssNp2ezNud3UKV73YSBSN4Yl6erjZ+J021l8tnLMmcyqZGESzPhg1J2jNjlnzUbt1axawOSGNe/e
sUuKtG9NeuckEgWpTHEMLW/bM1WCoFBPEhad+6ADdGPiVshVoKU/gDJ9bsOqiN/numAfFCOd/JVZ
RFitqQ+Jgnr25XYmsS2KRnciPAuD2MJCr6GrUmPUq2QXrMs8WJFmRhQYEZhXoqnw5qMBbBXfoPnU
7MwDv5eQoRd9FRBsBYhxrIGzzXnUBzqBefhbfIFM0aAQ1Mo/giXxBKostho0MW7TQI0X3R3jPaOD
1R/FIvo082cs2DNCwinJb0Y44y0UwGOdkke+XSiy0t1shFeVRboyfKvwnWVMmSkUOJm4DKLQomuH
IYUtn/Pe6eMOOhsF1eQ5pCOETErshgePV4qhvyJZ5I9cSjHeHZuyqGyCiKlc3KBiZY8waNPLStUX
68oCjT7ODqVH9OgALtJI+IvFTq8OKYNibA2cZxXLKAFfu7XQmU7E0ACmqKCywr13E8Tgk1T61nDW
6+rpdMajIFvWaas9Xqv7WOHZxD+NKk6G7N7Nd4lpf2g3/sSKromWo5Dzs27HpxLHaDM+HOB3DH8Q
qyWf62Cole7oqP0ahru2HKw1hxb3C5RZKibucOYHkMHor8uQdodgvZyyKWI8W1NlCPJNeEhiFPxD
cmtLc6c2DaPiA/znW9dHN6FiYu/EVR/1i1W6YZMeyS/AncF3YJGXkdGw9aWHdpltS8tYShz1LNxn
yPrS1tnM/iRI2iRiHAES7Zu5KycWOV3tJXTG+ax7LW1xk3syIBiU1Nx9Havf3tfwsGU6Zx+UCLg1
SwZ7aC2zUImYNwVdfS8I9yVCwMRfVEoRd7pAFT8F8z5WQEhkDXkgkIkgpUVHucViyqEUa9ml7JAi
sSZjDDov74TxjE9St0IOaYGz4B/aL98YrhEaUSyZDTOZlCDJnwriQgnKPbHA4on5TUp6z8x/GY68
l53WI9mD/4r1VzqkGzKmlTjySgm3vvyv0CRPrfghdK/u4q3W5I9M5aiedKKSwNLdJiCBfBZcewzf
6sZ8pVn1JBjd2Slp76doohcNqEh/d/LOHb+EAcYiZpy50be9Hu+lPqIR3Gi2DKam32IOOPVkcdJF
EcZapFJQKNxd/4+l89qNG2m36BMRIIv5tgNjB3VLLXl8QziJOWc+/Vn8cS4MDAYej9xNVn1h77Wv
9YURbGggkSjwIYk3SNZXVDKGlD5w2z30VH+DMcRGBwWZIt33qmHwKuBrwM69gTpu+9xkEwbbUUWO
vEdNU1lsv+T+wyC1nSLsQHhwemXAPW8yIzEimKwK3l7MKE13rG1yxo5uKWeXDrCsetHTn8ZmchEe
OJmJxQYUJhyjxgSNgHFj41bvxvIs4jOyB8VSwspoyDbSL/VCnPZH3BPzdwS9Gjehio43XhAmiyDG
kmrwa+cS1Eh5G2sNf5kUbhXD/iNBtpG+vcljcZ86cVCelaKcoY+mDI/zIdStJiTqOmyaONRIw5Cm
B83F2yC3l1VxOGni6Gb9ZdcFyW8M7XYI4oIAPuLkK8P9o6gGOejPtZ0PUetBJJcrirgl86aANBbl
wrsQl8jNGE2CLDo3enlskRYvvJ4VqcuJ7ZZJAuXhJ7SNaAdW2eXDzpVHMsNh2UFgEtDJtK6+TEv9
apNz3F31EULvqr0r2Hv6izWjALhqZMfMmIS0wbXXOFgM4ouQJyzLVUkZqBQVGP/xNnXzDXmpW2Ca
tuxXI1hvp7QtiFdSZII4rzr4eQqQhyGOWOODe1FPJTnwMzmfULnXhedqzLzUDlamAOqjI3La9Biv
o3tfL7dB+w9bMzpdsYapbF2hzXejRtV6pE1l9382gTJ2jA0HNTotswzkFFWd4bfsHiIgjzDKGA4o
enfdUOZM5TWjmkjG6FbqUAA7g7Xwvh0sftZsk5VO5a9LjYl5XgJmnRlBBEfMrKlM2G0UGwCGUQu0
nas8/Qc4Ru3qr20+Ijzf0lvcBCgM9DeSDnOv1U0XmQmX3YR1RiJfe9WRqSN4r8kjUNlhMYXi10Q/
0pTvEdRW0n3/NzLcS0T0Yh4aZWb5tTxDugRElM8eDZaG41Xmo1MJyzSq0sF7ZpJOlNbmqTu+BIbA
ac/4Wb+TvjykfAAMZVEGQcwQiIJE0rpMntAuwWpilXnI1JmJKmxrXsDKYs+r3hqbzTplBdYdJDVA
a/L4+EJ9wcWeAD1jwQ0OGzFJhpikRkwyW4ghEJoVbK5l9CCM7E1isNioEjNVRe9VvbyQSOB1mDQz
6BFnlO8QVcIxIpAORaBy/K4lbmq+h33UmZ8HIFBWNZ+KrkHGs54mUjgyMInSMrI4gkV/xBVcA2Oy
dOFleYfLmzGH5qmQxBOIBURQgZYYimvCjAQOl1ibd6OanzJg3gkgoTZ2bwNd+hFi2ZvODqA551z5
CVyIPfBJEP6hXPc0DKU2mGZnZ64RLnnxwwg5WjtkA3v4GUoIkFJSGJNJbUJX7Mm7Xhpy6btLj8If
E4jUDZwzFyVBq/rKOLri8zSwbT3PyfaoSfJIouGZ8IMXwFCmkggROIpRxbX0adtI1XEBNKZPCIQ1
ruwk8OXqKP5s9TQ1btN/53Z9mlpULuDssEdBDCbz6lDr44N2eu1HgnuowskDVz7atTmv9ebnheXr
ShaoUA37Xd4cqLb4NGT5M7PWD+51Weg3pfgq8FFCQHiX7AL64vI2+wnq4kwHPJcWzmRrIXGb1wLQ
adStb4mqhYC86zZ/37eT6SNhiKjz2e/hypNQLzF8BYgIJ5N5tvq5SPu0z2MtY/XCl2VQHai+4SXT
HU3AFLRO8jI6nqghbFP/SJbupJqDK+8eAtgN1VUptzBCUTSQ5WgR+BV9dbMSGpT6k+iulEm3KWJQ
aRas1XLmDDMiNA1nt4PBXzbQj6DiYGNYVexDjrlQ6ByhVyT/jIVaBXR+P3+vX9XPmGhT7be2/NvA
XQ9ObuoetmOpKSECsvLGZpkRI5CtJHAVECun8Q9L6RBhdjsrezjntEFjbMIGh2Ym3aaSrPohDaTv
vnv0dXUDMNqzjuE8bOZ7PGGerMkVvUpp8zLl4cVUQpaGUAbLXKiAL2XPhNo2G3xlBNDbVhzMHAwV
WDUmaOoecEU2mkAYyNOUesyCy1X4A/pDstmJh/gPZAXwM24kUpMoc/IJwPNfPdH8lWgMjcGZRRD0
MHZu+iNBITqJoFc3nyG8P8JKlPWXwDq5EG9ECDGBMMm+mDEUdnDYLnusYEia+LAbQcJfFf5izbuX
5sbwGZNCncviPdalBzI2A2BZzOxvaXz9NfrM8+4KhbcH/2xYcckAiYzOKTaMGHhiByeeUx3GC7k8
Hbo+O46w4t5mfpDi3CNpt0ysFTuixqbERY9r0G3iJrKS1kFu5OkCFXDyaZjjZ6Ern2aKcXZ+WNsz
3dANTbB7UQePvzelu5WEs7dfmhS2Fjpx155kxyY7G0RO6m9a6legT1ngGSBB5w8lbfBgAKYsRzZl
cOMoTmrmgYSOoUKaJwsBBiMht7HU494PFzpCwS5Tz2JQjjv6Hg2FDWnqWBe4rqpj/770MQfQ+772
XsVjGrZ3JLxGxaucUWmMcEHIwGFlO7U0sswxlTtXA0kHrLkJakzZYHqRIjx1jn0Tlt248pWh4BOG
vwjb5/qJWBFlWhZQbO8zOgCvDrwbPMTbw8yHx5hJbzLs6khCpyNu5Vtu6Lc10Ylqd+AzRVlgKKCW
a9Mzk9rDLnSCxd9ScaUQZrc9wuJkFQx42vZR3zl+yz2qZF3YW08s0hcW6TwPOWXbEIWYkTNM2bwM
Xbb6oubDLciV7z+B0p3GHCk/ccbKldBWHbSApYU1hq0caaO0gXRVnYX+xDxPJj9f70Yi9iRJBuQJ
ROXARObRsWatn0zO48HXsRsphE3b8Jk0PGc9v89yIzYLE0HUKMH0isQL2nKJGzTDBg+FQuYJ310k
3KzoP2S9xTYXBcXDStWg+B+sur4X7fzGPcciluzvrPRS1OQNpEFNXOXimMLBn0kasM84CdCoMOWs
42ee8lQbFssPjlA4VDv6rpcMxyQSBrUyKVL6etrNamVjedAHB8xhmrFAscacaQ6hxgO6Z6HqJ1Zx
U/GRL/NHP+ofurF+KHp1alguyyQLVVipNNN6mpv9aJIfYkH3SZOOJDlYW/ONl3DWLsuonE0MqTIW
TJpmxoOOzOexR2EpvHJstggo7LjhB6ylkq2SuCv/L0y2eizkJBTd5xx1X6RxRMVp3G4wIWTyDRoJ
bhQQj1T6GrPpERvPaiV23p6/otglmoKnNKMBsFThxrClWYmh5PdVUpyrDf2ewxJODdNYY1T0xwLV
NBaqh3fY1/i/ks+yb/WSllx3XiCS7FQHlQ9HQOla8OGK7tUDq1C7C3bty3yhDIgsgFDoLtE6ujgq
iq9ZKAdOuoZiSLBjkwCGbgNcQvMMd84RqeCOJtFHuiyBUmG/JNfHiADOmJJjAgdvjnJMlmOXgLCY
uEKNERQg936uolYHBM8aKC13RtFjhK29rw/YCo6y/Wrj6hVL1UfTZO8sNWJ0TxzQH0o73on/kpRb
8Rw7hU1HcgNGalrMjmB62dCeDAa2KL7gb8ATQwO5F2FMV3CqILsNO50+Z5RxK+Lt5A7UJEKP64aK
N3UJFGJgsNbyUf5AhpKBVFi5tQ7CokdBL7CHCRV6hPbVhqyk/U/oUrGaYX5Ax7p9qppxrZ63GsBJ
Bv2KL4OUAMIfcSWt71MUIU0pnqzbsAnCheWrXH4BMnRMpnsmT9VkdQ6PGu06D7h1bv+LDvQAcoln
ODEv5hKfFcY+qlpeWGKuC/jMcfGiw7nFja8PsAqAs6YT5l2a0Xj3+UqOzsZ7S+ELgxbQM7KMEceL
1Uv6Ha6Bz2dNTtGiYaxsnkgaHlKzvJXDfLen390wQHno7PIyTgmUD4253RQoryYHWEHznspkeKNI
lmCFTT9aqOYTMbtvUxJ7DZOQHsYCycQaoaSmMbK2ZY/GtDX+YxYpWqTOkch2XHkW0WlqoSm3+9xM
TWN/th8j6kNMfTQIJghHZlIam9t/xdrDjYWetbCqT6QPq0pediI+EHuLNnokeP3aHT+C1dIIZMV2
zXSlsz9kuuSPAm/xAUOrbLUXyZ4uY0z4uBCXQoStvPpm9iZscUxT/VQl4trLzbXXzIOdKeE+ckln
tvCdfeksnPuqgit7OgwGtYKJ/3EXSlAD9Fg27eNAgEgRjQ4aaRmNocBaTUrqS8ot9uDrQ/4qo8HL
h80T9keUkK+myd7cofGPFg8igVNzUeB3gKncvY94kUlBhcDL9M4kZIAndjZ+Ka8ZV1B2x3uqQoY+
9h/qmOPQDLKl9CUZRDgLhRQG2uJKTAAjFT1tfEKN9nei1gEjhESe0z1yykxm/Fg5SP3PSj6dJbDK
DJR4144FSz/0vzEVJXeEQsTSQJpyRmRX4zHN2Rt2l/wE6I10iNAwyBA1SCskOe//i8S9K6xraHxG
Ag6VPRs4411lnTs52sPuTvX91mU5dUV0R/msNhpxqNpjyWW0R8OVmE7WaiPVSFx5U0yGECZ1somP
s/JSzNTlvcYB3mNNea0DMUSl6ka59jGq87vRYbORr7odH2xB3hHW4VX9qVWmqxbxRyNkdx3K0/f6
O4mZix+1xCC5oztEMb1bteLyn0jbKIKWHCx5Zp8AuWvca7t99etk64+mM4NC1bF3h5CO3Q5cgpJ0
wZTUQf4dZ7QvOOKKsAB1V83dRWFoov6pLi1oZTOK79bmKRX3OVxVRHJZ41muNhvo/BqvZG/a+Pkt
jorQ0NKwlKVAdHqwNHcLOqouLSd0C1BHOkh5Mc1fFGrHvGse+jyzLN+uM2sNY8FrttyMGY+snT85
4d7t6kcCs9tGDJwt3wu6c1Cu710cvQ+i/Kiz+KMgflCv6/e0/lVkiCQjgBOUZ9AeSXUAZQfOQD31
Em9YWblSzjBJPastUXBt6SX06jLhHwMBVxP1BLI/TUNf12D4tN5QU7zZ2QmWWEEkCSZ1GBTaVHzq
Cvg4ECoFzP5dZZmDXOGm8ZMMPk2aBVl+IGDhv92G11qw2bDYYWY8Cpg1CV+hFSkwV1lqzJMbn4QM
M1mRvXAOTTu596t2k3l75x2v9mVPD7MjnDQBYxENICUDyUiZ2QunAnQQl4wlTspfPL+6wlIGGIZg
eDg0DK3B56zCk7XRt5mJ6eXeC6L3bsMeCmbffKpFfZFa4M00IVL6LliWNtrwbkhSqOh/F7bAbHFZ
4AP1Lj20hgfCcHjeNBbik5vTE3U1ABybVGAaalBJhdvPSP6z8t1Sfc5x1lnozJgF7dvLIzoi6z9p
/ZGiHhGY0lXNa6XWm3GTNawenxHohkY6bCp5xqpTNewLtatxtrm0DS5t8nPPirmcw+gV9fNlbozr
Rn4oLT9ebdxY1dto1nQbybMr5GcaZ++bo6FSBEVOL4lPP0cJkbTZKSaertGD+heWk9VrdNlL5vO7
SdyZKbEGV7MT5M1LnQMH7So8ZHYIdX+4GUlCvMCHkeeupTFM6aAKH9T/uEi7OGGBOt2aayVzxC4A
IGcityrGTuh4ifeqIl6z7A8618sosf7FjyVDxFRIcpt8b2e0b0HZk8pnIvU7b7JMmyMx1nA6WOdx
c+YpLnIlyIAwAgbwTH2Xaf1EzlCTs/OwShwJM6CseQ7i2jqXJa6+JKcPWWAf/BWk9JmVHEiRHRpl
OOWb325NgOpbNk5bd2a/TESODuuvPabsPLVED8APcXynYNkt6ECUqX8ayGmFlFOp28eqtK4zLJX4
tgemcGM15aXq0WfK7mZubsq7ZWReiapFMQJytwcpUFc1FEV2iQDOWj5sYUdqqURalGwGYee0Kd0l
g19eK1SFKEWz4Yx9N7hOPQwU+Gf9zOGuM9SXQcxtvjQUmNxlr5sPubCcT0qvhKEyWZSClHFJuLg3
vUT5V7R4FJvhUG4ImrIu0EQRWtY7K1nCk7IrmkLmqkQAjjRYOKWPrae3hW/ktbe9L7z2Wri6+WGW
QSqTugkhm5AZMq/UP5qCoMBedr/6EcMjGgtHrEcIaF7ByDzPuKyNhWsH9aDozmL6lasZfUQRzGde
a0BGcrY8SnSqvElgvUEzvWkZKXZIGtZkvnIuE8oE7LC/otn8W8Qrsv2j+O71NDQmK+hAU3XK2wBx
3K4xzWBp5p4kVK8YPH380aL9Jyix95tB8kZGiAro1t8JEWN6zKRQY8hPRjtBKYNODw/5GbFP26lX
SyOJVme1YmonKtyOLbHJ1AubnqtuPFToyKxdrwy1q46N+3bikLrFVXM1Uy0scX2F2jnhQH+OFVvP
Oii1wZPsPJwkcpIazU/YxkSBfTlhVghB9Jm2ky0/UkkL7eTwV0DuYzkI89QOkBtdIiGuM6NeED74
vSNHSIUr0tltDVYTqe0uArSrWkGD7zziTTeSCJA/483GglG5xNpdSorOwVYuGLIuKj3okI3h4I9Y
6RXYZMkUCDLDODHcHBr9wEa6X3dr0nouvfJpNQktFGkZ1YkNkFGMTsoI2lZK0rywqlcxpUGLpCBy
TNKfF9NPP+uN8+4xQRecmVhbNdv+TN/ZPs9NASOMVbRsjwp8HYGisrK8ZMjOxSgHSZmHcSbIdJj9
hWfGXKvjBOBZqXFTGITw0mkV+SVOlDdJ0l5Z/qplr7yhx1MzTyNoMSEakV2Xxq8aOzNzT6YT6Cmi
Bp5ifxoIb5pQ6xPnDNEPcUg1V25JowEU3ulTohtKbHrzZRjwy47rZYtdFv6QCHl74uxuMx/Uu+q2
nTSLFgtugYkxVs7LkNgxVy/ouly5bJBbipAhzkyhzoMVGXBLW9OxJwJKTfa4voxxsenIDCjuMTgL
kULWIEZqhE9YrZ5qHZh00pPztDiAD59EVT0WXXJKVBld0d+xn78JRqk13/10aoD/5z2eXny9g5xd
ZTu5dpp1sfD2GmRY739vgWoqvom0DAs+BFIKjFUPqzoKmkViBPGe2M0ZcZsHpltiulhEJ76QvUQu
OUrxRx8S3QKBwEVJEmw+9ofNJAEDGYpXiSRcJP47K/k9Jg4MiY8x6c4r47y+To4tWCM6lIP5t+DJ
pKM8DxEqJEM6dQhXrdbbahrhbk8DOhhi9KeUp10Gb7k846740KLlJa1gE1AqbNdRrCQp2B+qiZEB
JoYyvKyeQhngcz+PH2kvv6vyTXU6IuMUhRkY/KDNBvYjvWRGqILjk2+rhGKw20uYGpHituIjnfk6
JPKzNobeDSuE7M+CxHJEUqev30NvunHcejnemHl3pev3RYXNUaigxwEcIkEQhZ+B3Yy4IsDk+9gO
+V29n3ad38QguBQH6/Ip//fUpIQW+fdQGuddDVqPLhWga0MnjGjomdubz6ZUTlrJg9V+TRuS5NmZ
fpf/QLYW6q9yti+Y4S8JzAdjRua13FJDvkNxuDcaZyYYQTI2t/g/80kfvppML6LfSMKxpDCTH/KH
kdIkEyaxMNgiRpl/I3RoixbkYpqxZDhkTJkxYMZQsgWtBKHG54SrlbnE0dpchdmQytiRaHtnXvyS
ALEGb/KK9VfSFWIZkZlYqFsQ4iH82AwMRdiQbCjj5k5bovQfYw+Mj9tmkiuk1J2+lFmDunxIEry6
GWJtS3GXYnSpD7Z2OSWUFzwCzjbx82AmbrAHkUDcx6oLXRzfKX4zc+fL736ybPUkQAgjdxEboQU3
/5RA68/OFQnTkk7mQHFCaX3q2ac4BlqC1MkQNBSMfCa3WivXar9X3PYaWFagTzw1JDFarB3AkA6I
VJkQ80wwF93+GtxBEjPXKYexS3W44LyTWALXFsM8gCJZfm9xtFIqHBxr+Sh/qkjvKjgzUzNiZbQv
2CWuxGmem02jj9fcerxvzPniR07CEY/dvH3qzMBEW4dsE7wiZjiXkD9wHFhxR+kUoPAM4Gn7pAP/
qwvQ5ORfLw3Vhn1t0VyTUBSrMAzFjgi2Q8SBzAbvhc4qvwXh3+E/AO4VxVfTZLL8owBouxXpp04q
ip5WD27HADk2c9SWVezJJA00QsBlIryFvq1mjl3hb00W7uLEk9fxg2XBUc2yU0uTviy3lRVul0IS
gjiozZ2TtqrD2P3YL+NhkpZbQcjnjI1Clz8i1Ok6mn7cCdcE1DMp9NfmolSQVdXmY7bSPwDFjgNi
QCkCy2FBM+LkS3Js4Q3FYKod2GYTZ2O411gA6O5KD/NaTe4MGzsPe1uG88H4scV10J5POsFLFSMM
Ydxxn7WJn8H26N67kb6stkgV7G50/HJPoqr1MZmV26iMrngKU8pUKlHJ2vy+YZHb4AM8V9tO0BTf
WMbMi1aU10j80uOSrQwWOgMThwSBd/qeFzYWZhpMpEU1MdZkqcW6lTs9JapNeBrICTb6BQ93Ez1t
BionydQvsVDOdATJdVQwA+U4yLX5OZfRPZK1ryXl8tfI05Xik0Hdx477rMrSm9XfSs7Y0vwQ2kbO
YnRaY84TNlfR9ituf1cywgUqQmu0WRHjBsucdKYVTWkoXtGyOjpGhT776mSuUxL7YngRnUliUabg
2f/V7WpyacL3wKicOk5mos6eTnEqAvtWwca6/mbfHaS1CIrsSZJnGK9WYM4I2o1//J/MmMeuczR4
DxsUzR5ducYop2PkK1elvxLDo8s4CnXZ7wfeEmAoG952Sz4a4j98Ji4evFUjWhp6GDziO4DvW+c7
BcM8/ogYMW7LTG9m3i4KViMjOgwAQy0XNfOPmU574DpowMkpJLFRVbWDEymMSrgINlauJnm+grxD
mX0aKWMxOxgqGgMD8/7G1+UfivfURlyGfz62J2fj1OvE7xioAd9ecmTxsUK50BHGDqQFc42mSGXh
okp7hHdrulrso/MjJ3W6Ws2v8ifK1IUpYPEJTzXdEy501x9f1mp82mzjej07Kb+h0pFJwM8SE98H
h/NSjeVVEHkb/+/DIA59CwacwXlZhGSgE8k1hNbc7XHVoYwKIzWOKI5WwRB//syJNidg4WYQfYxY
J1nqS/uE+oEIAScUirGKUu5e/ZdwOCdhW3z1XXbJDDW0YOnJpFTPqHfLdAjWyPbF54Y+bYa0YMA9
Q+vxK7G5cT9ayBhWM3IZXJeqdSbV4FnniufwpLYp1d7bLBNDR+WXxW3FlMyGa6nySytNl1kTF3mz
L9tXGgDNmrvhrpjtswZCO2yfrV59omnCEYA3CllpjmSmleZ7n5oHqTGvOlCdnnSdxDxEMygfM3EY
WcKXwHvLWg8ROTFkl4LrF0cXZCJ0AAJfl44xsBB7uDYDKOMXhmbuuMNALT4/OAHr+Zwa+RnHy22f
KsRjGezA/0V4i/jbAxhLejRsmd/lgPkeMfKEXJdDQ6nB7nbhEKsXmu5Sx5516izrzjL/Yer50yAv
MUqWd7klRRmGkUyKuizASNn2e+yoUEvtkQUAFIZEbbxKSTwNkuQwTK5qSnjvPJtoBGNHr0tOj7Kp
58emOztKGxoFbfw7tKSmEwyxlX9H8MgDKdywaGfhL3ifDNi4lBfGkYkLZTWTkEq9VEK6GsV3ShOH
1O5/wjKRGAerxZlOSlGf4EEjMGTckPHfMpWhW9V9Qg1PnoPWO1MmnbV1RfHObwc520kbk+A/XanD
/kZI2TDSbH35GwOsHc/PtRNPVuDPTCIDw4STgOw3t3705FRNsKGVfr5jxzvZI+YP274naBTS0Kqo
tWvO0wXBzNhcSN9qasSA5OpulwjNv9mOb1P5KKzCa1cA59xpXrTEBFiVfvRg+74xFck+zPi8V9El
gc0kmMT5l5Juj60xHyCGUSA+5814Kq38zMzqydTVxtOkqDrjcGfwWzyFJAowwHWWiqr6fFIEBkX2
0gZbyQjJuGRRxP/J2LeRjnOdoRJIiQYp1PR1E9Vfe4l11QPcc20Xb5OA+deV1+erpzFCygOVsWL5
2PI71tUNrkLNpj5BFQnoqLHo9rhn1i6cdSzP8Ur2GUyUdv/W+/deQ2Ui/2YWSWFq+uayczqeyrad
tRFrUutyn7r/MFkW5FeXm5MV2JR4XwxUjIDclYIBITOSdSMSCon0PGKh4lmKZn82LgSxH1O4viQ2
sEcSxsUmIRuKXX815Re1GERcFHvupLy08ao/V/6E6nck+f+Kbb4qhQZvvjjnCsmYDO7s/uDa7QYG
n0wwHfKX8CLNPkUEGNKdnaUVz5zpb0PmZsrHIE/XXD3qY3MC9jujWSJWOkcGdjjIanwbzfFaxt4k
mxeosrIpgCX+1/FzsQKO4vyQ/O6lPzklEAfnM5LcoSlPamofqpoyCLfoAdGBOxcbWQ9MaDkuoKse
xVumQ5nRSRbtYXKYn8XAaWCRx0NZaOHEXarPZq6viJjDYQAWWHxTlFxR72Vo6EdMU8raUfTAPezJ
DOTtKf1MwcJIHO14iuLtTV+kYJlfXaIjUoZp3ldvqqnjWyc7qvk5QcNZzwQiHeW3zj4hODjYpP/A
SJ4O0DqMY+zigKpZD7kymxoW6keTyNe/0SWlRRsJO0bHuOjqOeYU2wAgFvj96tYpZChQ5jsG+rOt
INAlYROfL/c6cJs1MGYgFT/IZleT5i3D6IuVKpmkQCO4ovi1GrzktYWUCqiTCnFB1a+r8aZKUD8P
myU9parB4HuTsW7hqFM3smIcCz97LyBVt1kwShabaAiu3rKSqlBHzHcOPUK5kVxNonvYhaK1Z2+4
CDpP2pFZPcoy/FK5CxoJsh9aAU3hXkwvKeLqlGYXKkrfS0TPtof+50wmVbLEoTrPnBRSWP7cxs0r
4BsdhPRpUo4bHXFtv7nUB35ZSnHaosnv0CgYC0QpHauK9JGb0Yu0jASazQReTpm/t3Z013x18dZx
EbUsepbyR88dqyplGB+K92qcw+xuetsgXdNauRNuPFb1VU3x9GOP0Qo0bJMf0zO2qY2v+eBb5b42
nilooHh+2Hl8t83szvavL6YAuGYA//qQWDwF0y1N69sgRUQCrbhRf02E5JLYdyqJKUuAMmyJdk1T
dDrJsaaLBMLHUnx8JVD41E6+YgCmAUTYY/UdPiOohnNxQovFmdGMt1GFbWhJHvBBHImp2Xjt0nva
zL4mR8cdI8cn7B5gpql6kcoiHA6OsC1/QqJ/XtmwJOsFMyufjN1LRxIUKYURDl5sW74IfbpM+nVc
Cn8l8D7VbhLHS5T/FlYRNDoa4NfKChkt0kILFCNcnEqQMheC37U4yOZ/4KkQqWT1VZbXa3sV+U3U
zx6o3e9lq4K26IMWIgkvK14VqfyBFNStppiz95GU46VEYPDPgNiH0kJDTn/I6ZGWTyVEGPs9CdCP
DBy1AGB9mdevlf4GkS54UBMpmc4J11vhlOjMgY4GstmoKm5aa95U+AZrrZzXeL0PunqvbHdgp1yy
UyZei8P6vO3VKNPwjNkkHZUzyAtX6aEga7yGbZwZ9Z2GljcIxyXTrSVsqBT0qTu0aHxqkxUqHzF+
BzYRZC8uvo1/p5kdM2tPMoM0KiHUMMK+VKvFDIEKnmq0MdxWUj7nGQUCLqBygY3kjeS+r2RnZGiH
BccfMJrYt5iC9vAjAa1j8koWnSYCW3c1+YQn/NvguGkq+93F7xp8sErK3tz0psVNe6aGKPGbK3G9
h6no6TLgLpGE0t9Xm/82elo8h4zf6wFBL3zMVT4rEsAb/Cesk5FzY85IfYFJdPzIV74L8UXVGap2
9VlYhMjMxSdP2KtjFdPFb6Nmvw+N/jRPQ1y/ZYRJJFbF/dT5yXgdZzxDUuXknGZiGNyShRbrhiPP
qzeVZF6cZczEy/oR/8qwhYnXeC6hf9tHdKJljLaMs9ke2IFyNtuczYWccbIdUgiaFk1HZzKK/9Ps
Wcf4m8XucaYhyRHnB4l07dWUJTrWoDIJE7qdPcMVK8fSXXG/BzrGZAnDPmDSL1OKPuvKetn5bzXP
nWECZcfnI4BeDcXJ1Czfrmpfxefx7Iz1lqq+VhToLr71CqQHuoPWDqVyoJlnMW6iSLkViEXEmqLg
O67xeI7U1un/9pmKKpgyYmlcA78zCL18GwjfQk+KZSRGXq0CUhjCNoovgpMxv0zA5U0GEbbBfK7Q
z9zrGgxEDR+PpMgoJGTXfivJjN4q1U20QzeRnhhQEbgqDqkRh47cnGxQPvjHkAcZNcLXxgjLEnvA
FUV+IOn82y4OFy0KGKLbLKoNCvee8VaEt8KO6kCdWbWYfKIdriQktyBiJ77i8kvFWPEfI4BDG9Lj
btDEVtkzqETa2HRtDFpcf9otj8IkWYOqfOJVZjLAvp8dvo5rgx7P5B2iayLTEdbC+oTRPDdeao0n
ndUFN6KhETZS/1mrz27KGBM8Kja77Q/0A1T3h31DeZ46iOxyIHjEDEqcbxRlB7Zm5x6HNKJ2sjWQ
x+B0ZGXK8wEcoFwQsZGqojD0ug649eojCsn9sRTuHpfxKU2wsOCWir/xp21iyHPkx4xUjn3JdMq6
5BLh7LAMfLJzdRyTwVsc1pQbHgdFCA+SiTcqriBATvKGNrv2Q39T74I0nVC4kwP4A1abK9uls5Z0
AyU2jzTI9D+Y2BF1Qv6yPbJRYWfgg2dTA2zb7vxuZnSPmb+7SHdZAkQbS2/IZt/kenibLrICrNTQ
WBsRHs8nz1DIHRlIZg8F+W0uv1Qy7SmxAHVn1nchmde2su+zfmDRf9bfE9RfJEER6/1za1l9riSu
vVNFHJeMs/lMLnD6c8yxMbCYFeNr3VfuCpBH+8CrmZKjftXz+iYVpN3HBJBl62ONmsfoeVppgkl9
2M3oY8XcFpDvDgQ2NP7nintazVbmIzNwCP65+9muf4Qm7sZmfcpI7FJSlgrDI6vS38wz/dse0Il3
7pXEU1BPnx2DUOVNbr52sI/Co3MUy3bOaA8pXlPlbJkSpWJyblNSl5j7Zon3vR5wjE4pf0a6vNbi
UcvVXWEFTyKBn+hmmHdfxrycaejBmDiPiL02ocsHwjE9q2PtOF2N5Q8iGQ+wDS3a7p6qYNBBDImB
JWCaUPftWLwHXoelyiI1Izi4oNhm9w2yOPtR5//H0nktO2p2W/SJqCKHWyFEkFDeoX1DdSTnzNOf
wV/nol0ut93eQvCxwpxjhmlkaz1OPlia9ERDexlkXOcy057ln9HMd4bQD0u/D6qB91IgxXZffeeu
NAPk4pcyFXA4seIpWHBhmhcY/kbCb5LAsDSfhFJfQ0AR8zYw5cGzrMitI5sJCBN1BLBxASRTek8K
7nQBiD9zLo05Vy+gZZr2qXt1EczIHbuzXlXBrJR+Yj0jc3I3Vu1M5PBFDBwH81FKmkCI4RFjE62m
H2WPU5sFsShjoRBTP+U4mLKjyuq41CW07y1uMGJfsgdDL2JZWeRbHdisSrLznU9XhqvqC0vsWgy6
22oI+WxDqT7AKjwq9Yp/CtTo74TLq6ARRpRva6kcjv8Txgom9CjFuBRdf9ks46hycBtEzaFCsqIx
GFnktQNLqfWhethiYuyYR26CEh2ofFfPkBcHDv0aEgEE9hTXIIOkdjZJOSjckupSzFZ7y39T1OJK
T5jL5kwrQVRqBWQmlpliSPZvaFhV2KG4Xai+kmK7xNwlnOndji81DlkjEzi4oUdF+g9pO+ORUa79
jSPOi76GjopiotBL+uuwDLeq79Hq/FnJxzRxp2dXi4NOquFySSzi8vm6NO0tNn3zhvpZVbnl8xhY
M6OA9ENvlqBkLZTKJhmx8lXHdGTGv0E7pmoXRIwQtLAtMff3mjdpKC2WOCgpwj4Hrtl6N62RAnLz
lFB/y76UAS1ra7ebBXftIJuauIsexMSA8FY74zj+VuqvVCdaptyFEYdW2kgurdw+djLGlNsAQUZ6
pwodXguqZz6P3XjdtPTWskOWdOn2g4CcmSZBFxI/2oUF1Xss6xNNznE2SMc8EjnBrY9pCMkh4erb
hpIbR7TSnapquPREmhPcSKQ2BGsHpU5J2AJ8MnA3E9P1eHDw+JPrCHAUrJP5e9NXkPjTeQ9JsxDo
GdPPaM+OZSAVT0hGAJnAbgYUoOPQFQiGZpReDo6E/SW+q4CTiiTsDYm4AEhF8Tey0Bl3h4Vhpvvc
SDJSet5HSMo3ymjUKyb0tkp4FHlF61G8S/Jvm+EyFpor0yc3GhP/6Cw20f9iBUf8WxP+rV2Oz4QH
badT4EFvgYo/AR0FC/MMiO5+CnBIJZuK0Y0xSU4NwWtGhdpgDEnqL9ncR8EjTx6xwvtWZTpKau81
RezDgG1vs34z0bTfkhanUoVhj0mg8UWTgf+ocAQYbRsBo7DdZNbiVhe/wQ4OA+cvKGi4gghjYe7T
U9LFkLTlt3Cvd+rDzD7Z5BuzBNPXp3+Dobn1emHu7agWwSSo0EeNHrlxYo0it8AQ/TlqhMIiuCGW
jdkYE4mIn7h1YuRv+GkxDAwggXNCEslbwAmtUoP2W3TIYJw2H01i+YgqH1ZcM7B0UoXyQiqfvK/E
ieVSTsgmsDQo7ybeFd2bpLOmJWdusD1Um8la4UeOPP6d9xpP+dqh5nDpPFNFhT0epxS6ICEiA27M
+jkROixx4rXzv2isLulA+WQFMSo2VARYgFWgb7tfrLYjaLVoF41S99Q29np0BKVntCYqE5SLbBx2
RVF2axfVHxLFX1LEyuXo19sRXf/RzB/QNyEGzvhPuinIV5XDzmmh+AHwxqUIiQLuaKfDPcC6UpoM
xOrpqowYMynCsuhsEnXUCdpZUkNGq3ber2EOEKG5Vfsn1Q5CQimX8kPcOwZrefrZYWJdCC2xluHI
mDClYxgzB0mCcrMc+T7Kr5VAHL5sH8fRHP2BrUohnAojp4dIXOh9GQk6QLMsPqQmOmr/Tb3Bxu6Q
oiMX/svYvRj0I7VCIVtAD/qPynLbYqQVI+0cJRPaHOG/Im0Ia+ZyiCT+KE3QMgRpSr+cEhA9P7YU
Pe4yMBOtDmBdMFGpJk6Re3XIkEflxRg2sGysKAk5ny7WCDAmiwFi99TPBlOzhxAMkFs2tqsSvLmx
YhPVfS5oVsY2DpuCId+wnDuIReT1VdrbQuRvWN9W8t0DeQA/FtGYz1l5QpmeeQNSvEha0IU6okpf
/ruqvjbL1kDC1JRHsy85av+YwDlC1TFYI+SQygiWkIeaqpEo3rsCxjYS76uyt94g52lbZBcUTx/N
X/HSfZJFZ5apH8essVsgjMAU+j+T5BEDrO3ydjzJM+eL7mYJA2f4G2bvF8p0FosIFMZ7jX+NuWYn
TOjxio94xQUTrPOzKlWeu9TNvzlCSHllrYVQxk7AorXwFHag3rAzHyValJjpAJwsRHo4vlZOpVUc
+UD+OOH07T7jfiVh7QMfpDhFZ4hIPWAMBxVNchNjbB5+FR+MT/PkrGbjNO3kpHNxq7QoRC+Aoie9
o2E8LvuyDkWayEKmEodDnR31Tby5Fitgsu25wwoCnk2er56wXmpNbjRSz8r0v20ScPnhr7B2dQ0Q
BYJu1bcem4jHcRMQOI39Yy14Lbbe+GwPa9Y+p/euk9Tj4zxLjsCBmSK8TS35aNBoQsxyFnFyppf6
GSutN71zYGc10JteCUurv7ynd8zaZSNyMMuJrQMUNG4/apWhnlq4+axQqBfeHAoKrRdp9BNghjL9
a5bdSaPRmurxkiXSRRvUS/YyabRGHJqQO6kH4U7l9tBvOACIha5Gd/glmfNpkUrsKomrr9SAPwQr
w/I4nwVT5wfG3KoIvvmORPggPubzdTq1WnKqhd+DWvqF+LHWlgMe9BCzI5vE94xB7BD/NSSDHwV9
4MwzTmxUQT4Rjj0AlM76o5vJKeRMoftCE8A5CDr1MVeRK4yrNzSZr/M2A9iW+upCFhpekIQlg5Z0
7oH4xBbh6/iIt+op5lKYbLfoRu1e36XSWaYPkq5uCqGlKvF5vDZ4t3zJicHWtQDEDP52065AoxEk
4imJkZsFBor5ZvvCipNE6/sKTSxBKaZ34SjSybChR7yfkbCbLPNpxq0TJ+cYwmNu/DVPHwJkFwk8
QrFLq3eFukDENe7faBmv8zzzrDziP6xnYu2esFETb2u+3cs5uzvrETWWNxbwgA4rlEe9m+6tDkfX
4AGa9rEe/nnZkbmrd/PJQt4ASzNMnRQMbYPYfDlfq5HEiPUmbAaTwOTadkAlKgC8WnVOAYQarIIr
MqKU1ClN5diBncKO0timlxsJ1HBcdFp/SQmLkZfymM/LtZqHWz9hdIIDLXrIgperNgxH8Foqi1AF
RcxSMtuGQ9bhuGyfRb8d9JafUFsdodYcQLNFw2tMNKHV3mphC2T15w5BHniljpiKujlcl8jvlzzY
PapmfJ2M+Fp8rAepIQZep1fp/HllGccu9WjPXwxNPuQE7j79DCoHWZwD1CwJ1l0ljeBKoa4/zGfd
FK9JzPIWtQiJMOlc0W6KuAeNMIn+5mLijuSaLCyqjH328VGTPToQmdUpAI1gFNLxaRsr4dQ8CQU+
Yh5dmSVQaoLI9+QtFEt3sUgggOBPfz5IpA8WQPVwpnSM7bLqPkEBUNAvJEzo8csvkkT0LuuPcsV3
Tookig7L1NwGoX4e/ZBxzc2/NnVko0dSEJ7fzaAb5NHYJJ8N/uW1npu1/gI/nThkcftNunoykZgE
+TK5TIi3OnSqdVGjOQSk/GAXQ8ONhRuVbWLKV3zEhXI0JYsSKMDN9tS19pkMMTOR4ZGb0j2a9Ftq
kB6AetYk85RThKdcmngTTNSkeBwEDJJYTs2fPXPpkuC3mOlBjJt4K2jvlhdRiiT/HQWc7/G1/6cO
KXg+hA9rf01749qS7ddd8iLQGySD1LvCWHoi9S7IYkZqKxlBiFtbQpyV7bqnDJIQFOAUrX9Op6Su
MMFzQL1MDbYQLq82xrMIXnKRloNZvLTijwRrE/yE9VeDzDGUn+CmsI7A84/clRw6Ta59eScEk4Bm
OR07srRoj3X5JqzrltDuGHn+6FAJLe9uzT40WUOL/Luu2g8rO1jTfARW8B0jsxoN4Flt8qVNEewk
whImv/zVmj8qPocoq65WCW5vPdSMgx1vJY3zPC8ntG4PIWkeTVoQYqXdI5By0TOGmq4gKm4qQuxT
9bYHFFVEIYEtaHIUmILlVTmL/+5P9aRCWC/8nRyfW5Im86cyPRWdz+fIEqqfo55PrgCd0aphkHYR
Em8e2KQ/ojOAYenqyFG3v6YKAV2OfKJyg1jOzqyp3ZFMQcGRDRKgiMPIzBOB4a75GhCQLiKjHEKG
S5o7+b0wEJXVwRFCppKHZtTDERe5GZLDJhTjTVQVSGrGLZKM24LuQrD2DdLOq0xuMqGouARqUg5I
8FvE27y0B8O00Vs+o5bFbaXcx+iXAZ0X8cuM2sDsp5OoQ/xH+jvm26OtFTKXpQfdkSRjI/6UsPmC
40dcSY2cuNG3ETdhglYhxySRrvmZxFrzqQLHgQqE9MDawE4i8FAza89ZUCgFurW4btkc0qMroDUb
a/JkcNw121aipNGy1Wg61W305rLxIsRNnclQkdha8X95VBVe4gWtyM+t/RvTKQ5YM4ndIywwa0KO
rrbDdrm7xvj6oQoXSGUHYnwatI1EGkxJcyKqwdCv6TjeR+qpxVHizBcq3ceDKcMHIuUvMomWGtqP
Xi4+aUqcVSYdWWLTYZfIxAjpIDiAIAaDy7+gqc0dhMmdRFx2OrhkDyBIiVAqKx9E5FqN4q5f6W0/
whpGkwUsIGwFzIhnpyYnpkPO5TO6ckz8S9VDn8GtgHzVr6gsVMtgk3tT61AmG01h+aGsXq7oZ6nP
6f0xrZk1JpJMfiVo1zUyYUmwOyUFTJZ/GSrkDBXylNGoWPO9WCm5Wp2EuNofY8Er/pUzT3tsuVJ/
aZnWjs0K1cZkJUTZZTf0tgqDx2W7VQUIZCyDk4GbKWXbMAOnjWdOkCM9ry5/JuiBBEsOdUsIB7jG
yyog2wd8dSgqE+1DfpslVC4nFaiNpQtQgI3TOjLWb+sfGy+aZz7jzFaf5qvuwNNK1COVM4HaI0UR
rCB/UHIp8qCmTO+j5JOmmI7onGvdU56G70YXv9da8KdsOg407BF6fLMtAkvH4GIpvtxNcBHWqyrD
CqruZis4Bnw7goZpglm+9YJnxJJvNEAZU/mybBoiIh2zt6TqkAxKN55jG1e4RYrFmNakZ36BSaVQ
tMAZ7IPhS2dcSzJOWvj3Ee/giS8TRUmhqEFTMneICo4UDcjPhyWfZ1XiLuaWXH5IOTLnl9l5BsSS
pCuujdRfJWoWBPGYKDi8Bw7vHSUtslVAKS+TJbqVtMa6Gk4CGqUqs6EM6A1M5p9qXH1sRfsuMd4b
s8JcfnnognFT1OKKgATXgn6pj9LH1AFvynYfeH/Mmh31WfXtRWXTO1RfM0UOEQnNaNk9CeUsvf2k
h7VXtuc47S4ktCCXEEJ71pEsEbqibOe81s+mHl+qornkUXNOOMlJ/0pJulJfFpAp+pKDiGepbsgV
WarvOWWgrqR4pkkkT3RSN6YLqeigma3JH1Yyu1fRBs7/SlbbWNltJMplrsnxBli4VtG92xca5E3I
6FlXkRI/qz9SS/mQoMfYUz7fZ6aVPH4Vw112GBOqKWnh0T5OzwzD0dYz+sQoUIuczCldGk+bDkye
IAsd2x3lF6gG8EshB7SCERQf6IZYTUOsFiNarjjLNHWxKzlsRMWp0Srr8TkhE0/6ufFXWbaOVoSN
duuOKkcDs4QPdMANW0nc3JpgBPWp3SkdxXKqgHWB+0oYvCDpv2XTjD9EOqi8KZJGwIC7fBKKglbm
tnOr5u23xBSymvb8j9otRoU1H7op8ZVE02vl9oCcauobPFzTq5QH6lJHLBo7g2vaw4dcEMlHyC0g
ZbbkPotzyrqwg5invqY0LIo0rNRA7yeSq8qzRN8ca0yiPHodRyXBKM7XYwXzJCmhHUAemdEB/tb+
IhVHl2OX6q+yqRyl/jUNrJF67FB5CnGgPeUMV0vCPYgQPGVBvW2fotB+ZZiTRO2VjWiTzT3lY3ML
yCO8l9HvkZd6ihhcVgCNPZEWuQlz6Tmxpm/I0VqQ5bM4bduPsiLpW2H9ka/XTVauE5ygNXYHFerF
QxsJTWp/W+oURobApKC+psV6NTI6FC3oDT2IVdaBpRyYQE3YVCL+KoODtJEMWfxKZMv1jevfhNhe
k0z53uhJtRCgI6mMySe8bPVw3J5/V4Gv8SvFHC09+iK+FxFPG8/TepPfA0usOj9ZvUoqeUoUQOtM
AUx/X0+x24QMyc5RvJzJtcK5k3m88XlfEnvdGxAsFPybEKoXUFbVv0oT7/pr/h0POKkf7H8uVjiz
dMDRF6jyP5n9VGONfnLFHt5tYfPpsgA+RCzIXvGIYaks+H4PPe/G4j2fmn/SgkX3oritynj8P/7/
nZG+VIn9dfMqptGeF7RUn1PQW/GZlzGaEwlXxfgBDPnnUqEyVMGRIdI38eHLqAtwUVv7qIK7xVzc
KeU6SQ2ThpNeA92VRrc2UZa7kcUqJVG9LWl8bKmAH+Ig+UkFh69ADkAxBJvN4iFZ7u1lWUv8WvUl
f3OTrzGEwHsko7eB/KjijYtMGut/PTQPqc8u8orwZyKvpdoC/WQyP9lQPKbMfLgD3U5RTvJRwU2/
eGwQ3OGBLSZvEcIBDCMRkbW6MJ3MmARZsGlotEmtQqSOzojbInM2x/pXy9UZmgQDj4LmkzgmpOGH
9aiyTDZMPgTj2RlSxEjljiSeGipHadkS5kO0yUSzllGAjLXqFOxpVbLllpVZm3wUOIWqs7aYZBTV
wc8E0ebPH0zcG7g4XK3ZTkqO5Q3AKeliLYvoukm8VpddHeq9pD4iUz0Bn9WW0wSUXlkNp4ImyATo
NLIKruknyS6p6ZyC9jW33XtTpQ+WHCKJ21AfieFpEnajXsPccWXG7LUFy1bzEuNzXD3OmRj9qMnY
y8B6NOfiqfA6VtcRDjkjkOTRlonEotUJ+CE5qM1zeew1EtPI2Rza7sQq9Ghy4khSWG7UyjBaICjC
kDfXMYhHvOIrYgmmM6jTLYkc9j9pj3gXzEYv36HVeIUnk6AWscfqlY4ldkt7CUYn1LuHIhD5lxuX
2gQ4RVE7QA80FFCudiXdVgIorvyBCJttGtHAhJScVgHTFTaKsdvoRyIV/cKJKwXlhnSWOfEHuQsj
vLcL8TpxYyGDuckeFIer1Cy3dsDnC78j4+2TILAkEkgli0oyCbaGs8TbYEUnQBnCBFQJFgbH4tcw
ezPJgMBQwbYo68S3Oro5UGOBtkvm/deoaDuGCco2RUdP+tRfVCVHYXoPI2FBIxBLw2l4bEfCW7qO
101LhqBnkCWVH6vHWkGSJiWu4xzFf3cgL0WDusbGe8iptGDxVfTUxsxhfNxW8yVZy4codWB24XAI
0VfzaaSdy87fbS2CNfjVX2qfF+XrQDkopV8WPWJGXnH9NukGHmQZB0INKWiiPsGsBB0HSYBwY2Zy
7JoodNL7KmdhM7E1Bmpy6MXxambx1Vj6sE3ki+RInyPPj747cdH1JumjI0ZxWxjMrXwk8+/UQJgr
7wPaFHZmNRud/19KlA1Of0f/YkiFTcqpwBlsKRoTVE5y6q3Wh/RP6/rzjMe04VZTWnTjyBf6U1RM
l043z7lSnUVlCWYfkjShgmMg8XbG4Uqke+tD57bLTGbWk5+4jrYqlleUwHvIIfRrW/Wm+ld7C0SE
SJpkumql3xFpRNRocMSwt71qbC0FJDDSiBFRLZirHjLLjMGlF3B2/k9rdQQF5WwrwXpawICb3PIT
R+/KsDdnYNWRU9OmVVZ8FXxCMuYk4OhSe/WSSPJFU165qMDdUI9TNx2NHloA7DukwxX29ItgUDus
LPj/qQeGNGDlUIxEuHsZQxGbHoEPmFf39xTM7XJymVmZ5CN0/DuHacZCFCeuyJpuQRSIoyXBxlUZ
itthLIjf+kFOpjsWinse7zLM3tdi6w4jl+39dmSg+y9HUUXaESmWiG1QHwQs+3kjHeu1JJYXmwul
rFWC3r0ngDGr5TyNBeZ5DQoD7/H5gslAgSUnMMieAPAJdbYTH870ocIpQ/zjXCwNVQ7B1sYS+1ve
+LoAMmqYmazzbVoL1+EjFdgr70Q/27KmUBh60jcyrJ7GxfjXr5Ebq2Qg0x+WSYGo1b7UCshU9m3X
H+SYj7oesFyAUh7OLBVUqQ0bIQmNwGq42ef5amJxXbGTb1ka0vV3GNMj3RtojWaxtQcUmDJCpMXp
DdnbocrM9JGpbv8Nn06fpr5dbbaUSvcfZKykz3lEAoPe8lj2+Zkxe9BgxeiQJkubDXEegt6Id6T8
AyMEORFNbqpgyxtQA+ZHQ6udWDmgbyuwv9rEehY97tn7TGw0Sm6m1An3oA6rTfKrQfF1D9WV8qFk
CX+lrMyNKoh/E8AhECA5mCKuJqRsC2tpdDsUeqysfwzcZv1leGA4vI3Vg9WmFGgilrqGOK+yuwvF
ABr7wKPznfYRXtC/aBXj5lkY/Uvcue0Qia4ysbpCbQXSlyWzVCllL3XWli54vOm5yvw7DzrzIE2b
20eaK2E+w0XuFigDJcxUOI082VgpwvhwO8Rv0+yJqErNm1PCQwDytgdmVEZyxZY0wewZmQ70ieqq
YEw3/KIN+iJ8NLIJPBY2TfcHF8L5lHp1XNkUDac1UbFa2h1w5wgjHW6iQ64DlJMdg7ocAxuQ3xT1
DwMFLto4eQ1uCIMkzNbgpUywUday2jdT6LvAQxOMElxKhg4xaRBE8tZcT2jDqzyQ03gYCtPtRt4k
0eo31hBUJ8BkZNB9DKjBARrv6nKgDCm6ZxnexAFhIuhjJSy6CV9Ha8e9alvMiInDOOo6PsgN7/mG
hxLvJLiQnpW5Xz9HMUKLBgJIPDDx9Zq7BhwKdXgEAX5iabCVPnsNqYG6+3PvGm85KIE4/GWcyvk5
+Xh+YMhwPRKQjdKkO9iKPXWfc5N2zq0/PogZ/g24rQ3m6whrJj+nZ0Vfge4j2MhKsrd4Md5U8M0L
RKke9wJrNSOUiGNfTB0e1cgW5LxCmIAcnHN7jIhbVJUxXkyGCuHTKetcXLduozDfPaAvqz29zwFX
JV58UKQdLMiGmGtRqj+iigAPCCQz4boGnJYNitj3t0DcYfxTSbp7bMYPZB28UpALISpfAjkAMPwp
5vFH/ynckvtaWFgZcfOiOileTAOBd2AtSA91lfjdwjKHHGc8KfFCWu+wOMtoXeqBF7H5ocUDAznp
WYAvHFc0L5WtD4aXTHtehD22bGpa4G/It2Xk2/F87AGBbgiFK8wnaL4EYT6vY3n5JjeZeBmQsQaS
GFGckVVw4qcAm5NjYf5aTUhsFcja4oHP8g5FSRttcqir4tUTXaUY1dNggIepXl0l9Ca9F3EL1RFD
JrT7qafaUmRerJqc6JVgGeQiDdUA7XwOb8bIf2x09OCRL3M4TNtzKqLXZBUfxOFiAgFofEKI24Aq
RZKCJ06jsxrv0qo/NCiKPHVr7VWvWkE2zRYyqha/1b66DvM2Yh5rlfxx33LDFHXfBS1allb+lFS+
jpY5ui+e0ThRTzOZTE/WbM/yQ7OsOyu9R1PCsavPBvDXsti+ijeuz4ZDWe+Z/8oLIX6IyjEXscO+
Cvl0jzcFjDey5q3yMvhynUoiQ0G8s0nRmZu+AkiOsGtnturP0pQ/i0oKpaklAjb+an/OwCs6dy0Q
JYtXgKzHknnmRnAEvMSXGYRFvd0t4jPiFQVKLl+1aAmVrEDRgja37+7K2t9O9bNjRzwVF3Wgr8Fz
X3MWlxisVAxWXQVirslcwOhxdDGm/qR5enuI4QQOL7nEivOfj7zsIS7l62T9WsT6RUVMY23UFmNa
TFKoLgZ4LTKIphpey5pCxxRbBKM93BZ7O7+LrrwbA77oBBFHXd67KbpN5xKtHDIFhJxMmPUEWckW
tCa1OxGsWqdSBZc+qV2ehi8DX7lLUEbVBqJPWMZ6VK6RGVMZEeSD+XtMqdn02KPW6K2avlnz8Uz9
MuiP2wIe7Y/uZe0SEaojJOvn3jW+FPagVsz62GTwxRIUeBpIFL4uwvb0v4Z3KwnmksFPR0SbiAnx
IlvuNXh0q4Quh46kdXU0rynhs5sxh1mkhCkltUTtDLIw7BqRnJomHK04ZBwlVNf8ozSWL+SjodxW
2KWbXytEuyHRH/Ld3bTmFIclU430PUjCczin0Brig4/3DAxUnKnHZUyfw6/SnXrEG4PpTqaE6xuI
Og5TGG+m2NAOCCigD1k9hMPyB+v3LABBdcqPSJo4lA6oUWIGyLHC/b/6M9psDd7y35gB1PA1TSpo
7+SoRBP60eipi/oTm951BHFHxbC1aWAaYIjX2Y8QK2smvhvikXZ1q0Bc3p6gPLv6NHiwXNyqkWHO
H+Nm9TpyPVTserFhayS07Nc/Q0I8xhASIuMya9du0B+qlD+BvqGjaBChJHo4TzXAr8IvQ2zEyFgS
oEw5AuAsRcVqLd5wJjQP/UrtQcVwpMi2nnGkfZjKYZlw6IClUaTZjd5ipDrP0RAcWJGkk2XC+Cl3
w1cnWF+Fkn4L411c0KAJvXsSni24mpxr5jPbqstrovzMRiiozRXycJiB4GpzD/Ya7I6FxBnc3vpF
/1O2ZHyZqcfw55CVRigv04WBdxnnJ4F0CKHeffk24Yyn+ttkHxjLbCVwCuhN5DrbY5DiB4LNO3Ks
NOrelUm5BkwbfKNKCrgjnRl1o4MJ4i4iNKa6FeYBs9a6ONuhtllakY23JmQ5YMiwIsNefknnlgyv
1GntCnNgvYAVZBv1Kw2Qr2yH/KHmv5FJ8rt6+p0vtvQ1R/XbsLY32PFjVUPziru3tQNMo1uDKKaE
psVu2Hr6ExCsJ/QBUXSncxNRoZ61UfIzrfET4nOnGB2xzR6zq+Ib/wtJ+jWwWMMx0S8kbrBVC3JM
FvgWLtt2bD+6Yn3sdOW4fpA9+hBRqxY4Prb+nM+ssGrycOebUQfm+o2UbEKedRiQzpeiFipY32R0
6Dkm24IwNVMLkAglgGWOYA5Igc/RJglERbXqRVenS9SkF9FoSZLR38D5OBO2Gg05wlekm82hTWVS
N+3Oa+M/lvHuO/Nmjt1VJ+kOP2S/IOSo/2ML6vQiY8BdjFClCSK+FDWOrSVmsIjNJVHwAqOpl+XB
EbEGSocVeSDgGDdOjohZiKkiWv1zZaK2SCtMKBGF88qzeczAw3AnQ1XsGA4gpku2oBOwxcRz0A5d
oBkl2sgjG8ucWAYUCFQuYaRPNxWBC5AefwmoAuwvImgAHdEo9cTDLYPuyhb4xN42NPhdBxF6Mcol
tIx1UhxbFA4RwpO9RcGe2X0OCwCjf0tLj5qtTsYGifaq7svX229zDE05FMj+DlnUYTFHhgtDdHbL
rw0OBWcOIP0TjypBFduBcbSN9+vQIR1Benvdv5hpqW6lzH4iL69TOoTd+VCisBk8XKT9TXvGCGct
+zkt8WWrs7MLB5cQALNihWEwOMIAJYrywbDvUV6dN7dlXQeuHhye5rQzlYCBZwVAQKkLJ6Jw7FH+
V7ATJrvS3eilpvpWWttNPK0nBcc/EsDVPCvFK/KaCcainvhD+VfGIlcWXVDrViBTCea+uBJKM947
iZH/r6iQnkolnJqFAs9YYHlwam7y7W+cbJcWBr2K3oUVeodRaea4odDhzaTkqYfLMBdAVLTcTgMv
DtQqFGbRxhJSPsB/rRYSGzMS9HJW6D9rQnKnp2jEL4fn4WdyXcrsMm7dpWlxs5NXJKnoKhwtbt8N
y2IMzKkpIIafwTypL1Wu3hr892Y9TEhO+0F46FsbRi3JOhtt3o0SYhozH4QlHtTcN/kF9FH83gYF
LozqSUHBImdPQiSWPYcV0yBISSsRaaJMcfy7ndWnnuO8XYVHg4ZMJvlyAxOpNOtNsy3CyWiiAfEX
MJhXBv9EfuKb4gWid4snNns+M5a042BWZEjTE3Xg3Wl7uX9prtieM5aEiIRUQ7aF7rMD6YK34cb3
cs1a4xK341nIUc0xNmaC7fSaEfYv89yRAzgn5LCyPWMKNhCOTGS82CHtzcsHatNaWi4FucZJ4mCa
4BP3YgXXeqDy5H6iRWbjfp0v0siuk91D8VQ61l0bsQzEpinEI2RfS1bx+1uAcmg6571J6EPe1Lda
X+9tbjwWBULlyEP/fWlXBeNieh551sjWTNAjiN9CadnZVb0lcenW+ujO0eaKi+xCkARqQlGtgx8S
wA/1BOZAtcNvxMhAF5Flo53ujzEgpEomUQzVTAfXNu2J5Giyu208eibwuaWfLe6Usoal3uG9JCm5
CEu/IfFU45+rbfdhmgiegN3IimSb35NT0+iXbzgnkAYxXXnrsc2ldyarL1NSn2JpZ/N4G+Xsng0N
o2tbtCpS1W29o92H+sBNwgiX4S7H3Mgx95XzsRRWoYfoJfLTTbWElU4nDgCZBQpEXCDdsxfvZlqF
5aQ+VeujU+cLswhG2x7zJ16j4B25K1LuCgmEa7uyLEox07Z/ux53UWtda1DjhtdL6MP/f8Or8B+p
hs50ypX57yaCQTPpP2Yo6imBGK4ORdDPMoG+mGet1WO95hELTCv5HOjVuM9wNzkm2GIwAyl/bmwp
t/pdxZgia/EyE7HcUThp/IYNPisNhXm4EEKKM5wOnbIA8+ierqO4SyrhlacIGAsPSIYn6bGtFB0R
jWKwbsAI2+bSkSES9Gwn2ZmR54Kl0rONzwr5ADATi6ZnckQoyoaxOoVqOdr4X7kkNsccy4qCNzPj
lIVSTt9zU8WaJegnC0Ii/8YTlS/y44wuUgvwZJ9ltuWF0VwGipRFT0IBsLBIZLvhVT8vEh6g78tM
noLGCj2yDuahmDLMGdmOuE00bLZNGsQt2Z+D7Od7zUeiwrqdjJLN8P/RdF5LjmLtEn0iInAbcysk
AfIqX3NDdHd1473ZwNOfxR9xLnpiYkxNjwTb5Je5cpoD5Z89CfRxPJMIOv1jZLRA4glvogL9qxMN
u5Wv7zIartKF3rAuw7xi4GWPPci5rM8244L2tCgchdPkkO+5Cj3qcgQ5aD2tJX0RZEca0InDUDz6
XA1ykOo6lh1E055SNSxOoZkW0HD5iINf3mgoRN1p52TB0AAjlcesPqRMj/uGzYxui95w9zKdvYYu
E58z0drexq/mH382tNdlyG7DSuSBjWL11EX3V+trjJyDjimere0q0UULbLywCi9DpV7qtLisB/04
1hmts/NAGH3j/mYvNwIaqPwyhQoqX3r8iO41YSe27jorS/TJPsy8xxz9rqcDDC8FcF4JwRpgLq8O
Y/y36SQMtE1Gro793iAs8gUGFCCsU3npi2OluWFJWZq1EFyGm7gjyH6e+s1PtWC12Q/lYamhGpYw
rcSMd9kKrSI9rUZ50kSzsU1PylOf56OtP01AMDD9eQGRSGU5XmMjuw6/kt45Zpga+/CwtUE3TBxt
28VBD/HyZwLH0t4Zu2C2sZMprBoYpSZ0uz8lLxNBovpaMAuCNZPwnkASPUc6sbGdpJFPxW+ckmCN
v81uPis0kuSyODliCE/lNy8KUyneniEDDrAzZu1ZuOYuw9tgt/Jqy/VGH1VjhelGRlHGM0aGtYBE
Cz0REk+pPvKifcZc5Ubk4CBQFvMM7IpR/079bbnMC7XfAgUnJq7NZbPdESGL1iiw6pyJQg3dr2Ny
62ll9a0AuR85NmX7f07hntyHG20gEe1UL8MJBrEQzElW3yYGB4DO/TId60vw4o7Sq7hBNAnET06m
LifTiKcCpgg93o+Z9VqWL7Oy6yAo5DkX7TDGHw829wj2KPOaug7dzKaqecUxcZqY5prNvO+D5zTF
vv0wMJtRo4Av2XlLlXCAKVBz8SUn8WcFlt5u5ctfmyhErGzpDibmeNfKLkBLMOTq/Av2t3GrPmud
/B3Ij9Irh+Ua2/E1ZRaVN1SBRXgmsBDCX58tcU6a4URU6jycBrgemm8xOEPkGshv7Bsojs6k7Ql0
KFN7ePx1LfEgFHBXnY8oQmCg9M9KjqD3nL0wqG+S3A8kE9PxY+VHD/HODFOJEG2jLyk73QaLnLie
bAM7b44j1ySO+5vV+li2ECyi1tcKzc8+dkgYmC+v68LNhadFAyuSwg3BBawjVS2gm4acLgRnCpxY
DVKLehMOIFxTMGucl6IJSE78k4hh+tOtriN9tLV2UZlc2Vuin4HZZavP4gts672dcAQyl+uUtbdB
Ojdrbe52uoIUMe8Zig4rr3qdycvUyymO/82EwFsu2f01UjvCRFzESuWcwRrsLc+u1pc1nl7mIHl1
zTu2Yx7DZxR28fgc5IfF1zp8NlirG6zVNkUI1vKl579hhB1WZXgM1nLnrjKCcY86pMmeBbsGxGX+
74wcSy9f9aMlLJD4XiqAClv7anwHrfBTzPfNZ3I26oPya/pdk/0eTGqQG+eWTcPNlOJac7AiCSZM
EBg/ZkxLH4k4Y9wk9HQ39CM0x3A0o7NcXWY+cm/GMxGs7HO0wfZbDHfMfTWRXizdo5JoZGX6AEGH
cyW/ScsKSoOiMozdPWIEm5J0xgtD9X1KB1eH9SrJE5/xsQ9X2Id2Syy59rEt1zVj2OHLFhamTI5W
c7vf9oCcbk6nwHmqQM7pKFReU+oiga2PWoWYQ0a5f0J+J1pUg8BGD5tOwwdUxy1aQ9sZ98Nmfeq5
gi6XPbYgg9L8K7QCEg0tXjyVnXpvs+VKB/xNIUEppptpX4ca4WNaiPxk5yUhCfUXoYGvaJ2xmNx0
cHZFudV59oRdTAK9CvoxSMaJwSfgDNy3BkD5/Ntu6Ixx/rNlfV7W+tVOmrfZ8gKLxh8twtF7JNc7
9Yc5Nw74UHt72I/8yJiCDpm4x9RBgnYYpUJsWE8Opt7k4HzONoCAvPYlrNtkDkSPYSLmBFoHrTIE
BhKVhl94IY9JKj7JTlqcca8krD/lJwwXp4ICNosOJysxr0ldA+bVbibIL5s1xnLecF1M2bs9WW8j
ntr+1RLydQQ5nIiK6ON+0F8LofOfgKw9N0Gek8gbwznBET0hd6pQjLmillLft4k4AZQwV8WvCCNH
ID2HKAlVVJ2P3PHs3R4NJhAGET3V7xoJtcDYRabwhn1NsA7NdIpPLAs4xY7Of8N3ZMAa/RdL11/s
V2NZ9zpLYJbAi2tpoIskjWPNRRBWHA9uqpwV94P37ejIaV8rw9PhMURqq2b3hQYeLrtkWkg1o3w1
JLbwX40wCcbDz1qWuyh7KmNxVxfjSg5CM1M/k9Nx8Yva2xs6hwhV/0RB62k/6bPhupobzHIXL/EF
afLQAylAweGCziy27IPRi7yGf8T+Sa3mqEbpsbSNgzFSE8653iITZ4u93k77HkeOec2K8VaRZdJY
9ipp7As5vDJFerEa6yi2cEVAVwRYOuQBgqAz1fSMpXNEAcBUwbqdjv4WmEWpYSlJLM27Fn1X+9tB
XbSY+YqC+W/sTVNNSZt5zinrtGrrEJvoQ/jtU9gt4G3IjpnFO3N26IC/kv8IlYV2jM5Lom4lUYck
6qu6PK35lnyuTiIlMaMQ0CGWbjMd2Asa+BAsbWKfS3Sw5ssExT1GmwVjzTPu9nDnoc1Sdf5N4a39
WVnRSaOkOYWukusBEfjB8qph4f3fAbXE1LKnkSu2h1sDwbIFi2YSQqBL8dlca2eX37MnzKzbhLV9
gJD5zigx7MYuTMUUJv/1BfD53ls+LRcxPFND2gu7cV9M1kcFgvRkgaC34YMs3JEY9CgK9BAiRsu+
iVQeLo+TvX/D8EYxz7IvXgrrKC/YdznxQ/5g0pZXhM9OrDeMihf+PP+u030FgT81ZkZpEUekjmWC
dEbEZGum/WYzcijrTvvrAqBQqVXdlzoLeVT6nvEuBtzwyRblZMTvhpb2Yk6guM9UDLMggfE+6yxI
Dt9cjbv3umqCJ3p+tYpnHrfMhvM3+qkZalyd5NtyeHnj/FXV2xfoo5/lBAre8sopCoAUB+O5/4yo
4yk1D0Wc5NMEJ5d9NEoDvdzxTUU4GoQ+QagFft1kZ/cNR7GpFR+4KodCAp50Pkxluc8lpZX9o15H
PzVrmqieC4OOjIsIg+m6T47f1cdS0OpJGtYojDf9K98GJS0zJuWUpV4DAdG+GM3NnpiIzhG8ZG6R
OTgJc/AlvORcYzmk1mN8m0lhYyJbSGk+kFbn6rGOClKBcdWV7jL+qFTMkJzgunRlzrvPiVRV9KBl
y3jQKBOivvRgnhmuysEJyx+Ot5G4ywKyNnXjxnrNGvIxQOyS3g1b3PUmGe9JbV8WQ3kUvXmLoLJF
VxSEXp5M1wzrP8qveaBQuYR46amvbAiXnOLnaeM4WBzQ3x/uXF8Xd75BbPxwMj1cCV3QWEP5yYt1
jysdPx0u7kV/X5fhY/Xit5QaPBeNIEIfGM0sGD7w29RW+mxbB+MjFrDEi9s1tGo9LCsn7JVT0ThH
nKth3jghO3C41WFGu0/mA6GsKEr9lf0iyBiX9YWzXKGEQie9a5YnteF2dZk9hWOIUz8VXXkXc/6u
fxl1/HlxdlSJPAoAD0Wc4B6xH21oJSCoMfLrSfSmJS6PlrmFD1R89iKx7vQ1eFqFeZ09aRLEE3sn
qCl1qXsINer6hmg7j/RtTBi2FX2vj2/moPrmW7KaQZ45MA2sMDbc08jtgj/STKJA+imGC6r6hfIF
MV3rxvlfk6JFk2LKbjcbF5PxWToiCGXPZtf8UnEv81HB+nvYwLEio77PDpBLd0aGOPV5EcKSh+E1
nNrvlor7Ch/ctDVeONVxYOeO4PghJ/lyxvhfQCzrVwLNJVTbFHrZLW/MqwkixzpnaRtow8w38Lak
zkU44irH+UYA6K6RJethWcFWqnIjLB1EA/ODxM60WG9ub33kxvjRrqyVvReXDEWJSOEL94DkfVVg
JLNhvQHaKxrzYesxs9D0dVx+alCw6X4zxG1VOzbce365E/mcTjulrMkOFxZ9rE7UBxBViQFgbEpL
kl/Y2rOIjt4qLGuiy312bj9pvCAHZqcfo7qzRwKMRoKGg814vQiVPiBDP88DohB0CUg/xsZGBHoW
sxNJzoiOHhIa5wxBwTivv+e+yennuV/b/7Rvdfw70prVrAqYTAoly/Fg/HBKO4n9Xmvq0PGEBfYw
pvsWLEP/bxQ2kCi4Do3cgcEpm/QwzZRRgsFq4WH2KW86RIQIkG7zdBbOkohqzK56m/SwMj4zSngt
tQfOER3cffYeH+sROMxk4rX/aJFMG9p+wcIQk0oVZqjudVzGI82uO0eXVyaFvO0V1qwX7L2RPCzH
/DJ3BqvTcMXZRiHPfcJvsvBiamRD1nx4qMf6ksY+ttl7bnHWsI3POiyhjQsUvWxKHuXCUN8S96EZ
WN7ZyEnhLX11U8YMC+nO41SbpyExP57OhFlvd/vVzMVjcMs71xxOzEP8aUf2wcXiLS35tijOi/Hx
bcR88pQSoW2owYiep3Q7Ds+cEwMcblRS496BOWQOX90vnR6BDtRU2QofgcnPBN4vkfHBWdggcZW7
gVU1XvvTElDDOZqNbPi0tNI/lGO+2V4NScHxAse4IaAyvrp4wqv2JTvcarK8OdHVkax/LQQudku4
FFqzZwv0di5pxWjti1g/DeiiCbXaxEj5z8k2LPJAENns6VXkliHVj5weT4tq1JIW5n+Agbz0DZ1c
JiC8rfS+KvO9mV1kmrYgGv3B7cvxL+qfaRGMiD5Ml+y5hcvraP4BGS6s5q1u0nf8LtM/HHa4TNoQ
fdx91h10UiALKZgmaKCY0DHZ9H5KXYLDIbB3ebJ/IHGhVS2vmsf5nY90E0tbaHbcKGtVBEVtAvtS
A3iKB8blfO78npusD21+ObvvmhSg074hgmuYOXLMHFhMeNZPh1jBfVz/3UgN04frw7b4WVCGsaju
hlMR8e5nMfk5NIvokSKvdjzjFPWE9WycmG1UMX5ULp5LS9K49qRBXFG5lI58LODSY455KhcWZ36t
P+Ibtv/3tLTfLZSxEm8B1zx1WvErsIr+kdq1RcEpM/uiTsOFI/85JztUYLGg7UCn9MlgxQMH1FEq
J0Dx1QYyohX71t+ocx5IVS+u+seiDx3E2of8y9vQg0sheFBFo5dkxaHiGNKow01Zt7sE3ZFGR0yc
KdDZQCuoqVnewOFThyA4uYxQm88qdk++/eJSE7zgXzeakNqBYCx5UKjsHHqKNbwB9odTzL4L2iPX
uGbwuem9QdBjPhXgVbuM7C6Z0k5B8bQeMmqfxvCCB7yu8m3m9DDTj3XFye01cfI+RsVrozfPpSvu
qRdd2mGPUPDI5HqAMdAEAJFAnTRUB6l0PNSQVyhgSdJLKhSG2JxBcbK6dv8APO7FQM5TynBMbjl1
tAYlWw/VBGGnPNpOP4gIU+pl/pcv6imigNXWvwv6UyzDYB/d6wYByckbzutsB/H7ruAWoRaEWQvo
Zzb2YkeGaTQikvdBXQ8hQKuwP45/lq4lEw+Jr+jvRVk8/neevcaivc1rHDrzZ2agbl5slwfli8QB
yI/qYLbVwzKdFzXuXzJnz1z1DenztYzrl7n/QKFliKTNAukUH5/0W5uzbX8f99msglzAtbWxwUZS
9FxXSXOlfbtXVF+rJCl09dhuSLQMXyngHtP2aS30F04wIsV//1iY2Gn33iFZ/UGtWqsmF5mo90aU
99oQt5yFkYLDK23UhUR5Mz00BiI3LBDLHEgpIP7gXql1fxZ9QFdK5ngYOXCIK2dnRXpEtKn+67wK
+p1qLSGB8xPni2Mx3d2FLqfhGin4NfAFdfMz7sobSCjiL+zlanrrVnHNBZM77cy1pIn0sJhsSOL3
gYElySlW751yie+ENN+6YngDeOoPhn7rf7PFjjVXFcFfmIDf9T33mH2PzVZXNg+sjlW2u872BFQT
2MWhH9K3wpzfUvco45TOV/0NdRJiGystQPyDmDFXs9LaeAqTKvO7+Tq0GPLJS0sX43OP7U81AhMV
E4uvUd1X+tAUqVIPQYryc8pWuvCQf5i9bmRyWu9vkccD7+JdJLHEDUv+rLPKZtD7cx/7Ko4aAkkZ
yfslqpkBk4fbuXb2ZGOkeGynjbQ/KWs4kBVp8gDLH8GjM0iv2GBQguOmUz1RIDfCzVFxAYPrijv8
C1vwNwc1+HB7yIaG9GIW3eg1MTHVLnFIOtKMXpSmetWd33UbnRWsJyAduKq2MC+NWxIB0d4ikMvI
SJLbkq5daMi+KoLPm00CCDgS92w2p5HI71Yh3HR/OqwLAiwWMULS5QbLLxUezaF1xGWZ7fNgGTgE
/ljFLwZcexz9a/3iiuLZ5vljbrDcglNXH668TFBeC9gkIyEiqZ5xRAEvjCATAvGk/2HDfqv0P9hg
v/OCtrSjsdVmI+EIMI4YqXJ1OHavzVGaKWYXvn55LHVwuaC/W9qtURv8gaStQV+Sc8RG708kwJXx
ZmlFmD6LV9aMwcbzlVECIWtaiZGpLbAabsOQNQ9fpoYho/T0YgLFVuOIiUEk3VzFRKllLEWGSUr7
GNfDkd14cNvAZYErWVNiPALSpp/+vSEL42A1ybRAmYww4t2uLI3AXDBo+bFUu83MwLCC3YdepO5i
D8YlTyoCmNBiDn1O0b08OmXzCoHj0psppNAXXDOXLlGZRUYXij4YP3cYoRV+YakLdb1FcC9DGiYy
vNf7mpyXIhjOUQGAzZor02mIK7RZ9iGp4cQDg8r/1wy8PeVKSDeItRUQLtxaunNJkI1A8qhfIrx1
IxlzhyzVuCf1SU2o+cVIvBG9l7G9KmPMgAxyVHGb4vEeUxQmEAjJpWbjdBa+iJtzGXMOI+tJweAN
Et0tJiZpdkFCDbZkoJs1P4LlPH1LabmvAFLb/Grkr7pTzwPTTms7FZqoXIImAX5FEw5OA3YfSEcd
Toh6n+Jn2RvPpnCxFiSPuYC6M0yehYm12MgRQUoyWPCcCNr4RP+T4NKdhHNyzGUnMoxz+2l9U7TA
JiaizAatGBgLbHrpTNA90GsJ0B9l9m0745lPiyy7wKig7hQMsWp10RX7EtU1/kMHsJVxXYuILh7w
ScXOtADpwAkp4IQMdcEQ49yP67s1rx9Nu5xkTMsQ2QOnpDW4QeccG+a7BiV/OHWLJeCwErBRhY0X
xIOXLFT3if2rQ+hvUjNsMjF8iyJ0WHVd3JikO81MuZoC9ReUizmBv6gS36Dc65emkP/Qdd+MJ18q
ACmjd7d8Zan00gpT9tYKLR4NLSpTxrMTrXu7IH0Hn7MkwzGya3WsZDZmWHgiTmfThJsMbDnTf0qH
U8rybRTjma4ht1to7Mh4oHTCWElAOwTGvVArypMbv0oSNBVaWvLXSNCc56P2nqezH2s8iQIA6ggl
shzxgC8UlDwzVuW8okTp7JRUVqJu4cLqtZfRaE8EzDIQbvm+cBOWbE4whBtSQwbTChF3iYJZUbgX
52EKBIJJcnyfq4hxg3lryxmgv2fgyZjW/6oG2Mqgv7AyGgrlW3HMSPiZGpQeKeTFXTekQC/sp6/c
gFqZ9gGA0UADY2ocGobTKydDd7Resl8OcWe17e9tIe+DzELH+lO+cee7ZQQK1i09A3c/gm1QYt+G
8aixbJTS620qM/fqpce/XfZ0i6/gs/CRAo1zTxzueA+dz9VTCGfnFfFIIhCJU3rTUh7+P/VgkXpw
gCExM78s+18WpVvxoIRbVl7hAICpDSqhc8QXeaiZPkxqscPZOOGbTUZfsYG9ADpgoVB5gigCWOFN
rC2NrrFz5IsGu1MpSPZQZXSX+ghxZgCpazwgwOvtJBQGuZb6lq3LcbImHHGk+egGVoBwaKQtbPUa
m38ti7RzOQSR3QVFRZIZp7Pr67ELTpxKC6ibyebk1wH29OyZWJSQozpuYQ1O/pj9gCqHluqmibHz
IZccDgCySOqe8RkI9H1iDjNzzMqoQ2GCCM7Ddf1mH95PrbOPOko0OVXhZjro9NBG6Oc9JHCFuuM1
8WQNBSqz3yvGmnSA+BbME4HQze1ncfDbuJtmRnYJmyp6HVl6JT8lU3oWOiejCc9KsRPw77BI73Lx
x+6SF7lwkZQddxzQdfdO5wQ2rKGgW2426ItIM6+iTtyV58ZZ2cPdkCWlgvJno81/Vl3xwiKaSXFP
FqwcME2ESaWDZXxKrf6Kh+WLW9Gs6B/lG0yYe2p1ByI8IKAhkMoZGTXpzzC5hioNjGkJHBxHFh46
fpsq5+f1NOkUIlLcMrkcmxG5OtNAwoJ5a7gh5n/sR4TX9lAucOBy+EB5mD62aEwHCoprbqYw1z+M
kY2FmnNO3fnlkvqCct0lYVs20+NWYX0CLiRkOBbfk4s4z+sw0GtKqK+FM4FDXXNxix26Gv8nx411
R5kPiD8MOVuE5TiBWHRvOfP4pOuvqg6cFg98Q8oW0u6O7PVBM41b0WuQMYWXDcymNkYCUmhPtc2w
VdukOyrU6NQAGAM/X6Q58CgByYjhz6xQg1t56k/cUz3UpjcEggvy8VVZ0vvktXXCYfLcKlQTmTQq
UbVcbHe/lN1DnTAKV+DyP6hbqbvFS7XLrnL3My5Rgc8rlreF0QJehef4FccLShY911iLmhjCNKRY
3TxoVHkWNOswyE1L3toUolL0GsXKa1Ynbwth7tyyNnCul4zV61JJHP/zsxqGR/OCDXVPkH2X81EX
/c9IVZiWRKGdR5sWt3MNoOz9zgHZvyg2iG7Q+HZYLw+Z0admUHIkzav9n81UrstRxkaYyl3m5xDn
eBHsiUqOUguMisKARbtYinoFrOgkNKp0/HD1WWrcOji15B0DKa+R/W2lHyxlLxAaQmv1KJXTajYv
ovkxMryFMJsLRo+Yr8yvlT3dtZqT3mAeAtPQ6nBAR/8bahhm/87nc/VL6CJ8COTTqaxa4POD6C5/
bBGHRiZRzE1sr9sBVWW6iVry45BNHayU1G10MN7Hhek89gFIIloPOcn+zFvaCObz1q4hP426/JJG
/YX9AdOwN8/JgxrbuwoAqmv+yaS79cV7JVOg/hgyMZ1scRvMd01NgW8Kj288QRMKi8AEPuVU8TVr
lRvFYjdg+AoCgOtcphI2CFkMJ672RgIlSIEIpyeAiWBu7rFeMAAZRygkJRqp6lUOdk+HZStH+2Nf
cGWxywjFpgnbzFbg3R4z3icaZg+cXJ1x8jooVyplDHiKDz3+qnIvhuYyNxPzVEh6RG9qb1RAPGEC
Mg4KWYREsfmI0P3ilMYUr3eWMBurvclOm1j2aWFQuibBwIxzQucaenLKJegPWrtW85tIBNl0+roJ
DI6/cfue14OTVe9ZKV9t3CRxr94Tnv6V6/ojMr113bl/cTclGZkhixEIR8oaq9bYDedK5XKv88+k
6b7I6yvMPHpl2smkH4Rqc/zWsBAPSlgxdw2c/rzgWZ+fZt9xK0xP0G9wUQjl0MjvIYVYKI1Xg0kM
MwPzlVGlIz/c+G+2+DIo/nJe3Gkuql0D3CanZR1wLwSlnTSlv2hUdPfMO/CdmsMD2qSn4xhx32wG
dTRQcClujfl/UBYZ47bg4Aehos4vZqZdJlD8hD5LAS282VdxSHY0MPM3h2BAC/HH4MDTgRMXowVJ
CMJNdEqTlrZsEg0FCbjZxbvArpEhflLlWvmmERP3oliMEB80Lfo4SXmB/LflsYtBnkInn3v3AALP
4Oahmr7yBptTKNVhrCjkjfFeZe+6LEGNZq8iJhkOnRQ5BvPL+k0v5ahL38ZVP49XQ2beOii7Qace
D5UxX4oj/Mo8NXhpKPGsqXXn0lTlsFd96eAEp8gbwsSlMLhkS/4lZQOx7yaiqRGe8nnoLxHEjPqX
3sRnB0duNT/XdiAzONwBGGkq7YmwnufTCOxyoUxvKXIf1coAOZTRdKKp01ED5eymAL4YnIaSb70c
/hUQ6n6GZAGgsLANiAs2ngakChbMcfrpLGqFMI8mGdwmAOPx7y34U5gnit3qyMQD/Nvsio95etPS
D7frabnEnPgtm88a8QsB7NhqMexjulcQ1gZ7s9tfbNneygVeUn3jLpwuy1EFtFWZQErNxr8aMQsP
fVj6U3BM0GkEZFvp6PV1rnaFIgNPfz6JfjxL4tLIa53YU3kzUXZcM2T7rx7rQ0MXax4RhcFy13jQ
mXuG931H5LV+rOYfO97jUdwZLhb/TtlTTbsV/WTxr6kiwdWL3XL6GuQZEBz47eVkPe2JXUh/c63f
kTjHv6ou1BRCLO5runKIWnbOqJyUoTpPDq1THMOqMFlelXu3CcHdruoD2/i3knyLgVICKl9wyNKK
i519rBwMKekuc9ngONboEKuEwZPN0rSiSGMzwk5YtSb17PZezVa2QQbTxgECS2g36qmfl7MVwx/q
vkzzaDKKc1FYm36b6EEf7EOjjDaW2CWO6KXHgK3chwSwWHcxmFa6enMYvrS8vyNGdCDs0pVzUMaK
w66B3Ve1BCU4u7nnDGVMh+YPaWKahwzav92rYSEhgUPJkJ+5iAMB3gy9xJpndmv1pOKh+6USq9yI
+86jVeKnLPc6Juwx07lo7lIrO22GJ0ESUAHIpp6MkYHKKELceHYb2pbAT/uiCAMIDY75mEYHTgUq
Ua+YS2PPGQt+RuHuG+M3j8lpHJcT7+quFZSlmclD2ONNJfzT36KU7Ln83WPszLvq2GhUSGvqDh/S
bkipqRhpRH7KkVo+ptkJBGuMVPrMiJLumQm0DgDreOVRJhLvgsPh6Oal2ae4C0JZC4vmxcyfxTT5
uKZ8qSWU6MKuQMJYaBWhJrQkVNhii+6H06wMoZNdlzIKdGO9aOVdrwzsWlgRS7y2A+g8NweS7KmJ
9FUclpQ5BrJvYSQc8gxEHUmO+ZE55oFq14CjEyCAwmnph9yOz31gdHRLyZKxmeJPdpjyGCG+W/ww
ZdL5X+PyhjU7TOMmXEx114KIHSLsNMutHyE8A1S36+xhglC1Vo6tKncNQbxchGCLQ8sywpxBLIzg
UCi/VPafEurN/J4Q1aV36wyur97xpjLB06FDI3snJIuIV6S4ATpuXtQE2UfjQl8mRZLOXgN2kxOA
pTH6MBDpL+XGMdppPXVPz1IytRuHa63lNyHMm3YuD30EkxsvWhZ/9Lv7fxlDm55m3Sq+mIZzsjWc
vl3GeeeYAcPWsq2qGCtxdjApiSmhTBzt33BivUo+sqZ7i8v53fjEkkuBwx1++y5Wp10JdkxH1rJd
9NkMNnck8ZHoW7e5z8XOoHXLlCco4TsKtkFZ/RiYIIkmsZa4ViAcZgeKe50ROK0YSz0+XYBYKhwM
6PbksKvyo3+tahxqBtOEMj5NoJhqtOy1RLdvtf3GJR5UWjSEuFYzgbrVgVuzof66y2B0Vz0QLlEN
N770+kzfi3VRrfS67IY5R5mD8ZeUB6p2vIJ6krx/pB2pSFKhTk0SFFOobrxbidhtxH53cS8FDCm7
Jsdc/6Ie0+9U/dL2nrF+JeMecHLyFHl3bPLD0IyhqMfQFH2oOg1yMKtQ84LR0h9mb+GbZXxJF3eD
pgM9Y3H84e9gA6rfG/Cvh0aBOv+Vrd05+Y/LWbDOBn7odl+lPykGGZnpAUpHkJVTYJZIr9C96LZj
VO7VUgYanGeLCBJHbvuRd5wa7AMP+VshklcsmnSoMuV+xd4x0KdRaPa5I976dCSOnooSY3qIOLkw
moFuwwyXQpTdbKV+Sr98OlYbBveQrMNhgAZdEqYxXsvu0zD6vYQj2a60Jve+cICun1eSmRrJTH1j
OqfnGlIn+kq273qVYmQmzrgic97t5KS+CKP3OeDHbIQSuaj3axwonB4Pc0EC3uAwoH6bdeEBn2EJ
sccdBVhygCJMe3tqkMFyjPeG+G4u4FOm1jtNXr7Jzm5/z/JZyaAzX5FaWiGvIzh/jaXc4FJDlcJ/
Ubnb53xFqvzZC2Wnujxrln62mJKnA6cpdcfceEy6YJqoD6VETKVFNeqJFJcdJkU7MB4le/ccdacl
8yxsr0nJgciiepPaoip9WGp2t/cRd7zRMY6SO17BHU+J4Ir2j8ai3gw/bUXEIuUJbyXNOsthoAkj
3Qj6bPYVVzyVXUOPO4iYC5AEPg2HoaidPmPCHjlBMtOeTq74E1t0L3B7y0goRVVySk1I2rb2wcb6
KUT2Cavoo1d/szr0C7b25aQD+a0mAvho567WkdYC4YSnrZL6xWIZLuVm9y0Y5FLsUK/HIv0RKb4f
pYHyIx5WUT6yBCxyx9UBp3tMvlNB6uvtk9V96p9J3LytKlbCJnmXRvGOoL7L+BG0NDDW7wzi6bRC
iVgN9cxj5jBkFDXqzELnED7iiHsf3YTRAxZ3lruO5a7kXFjqnsoKYLDqvDanRYUVMbP1FPztCaFd
QWjPcWXmuDJ1zozTAvGaM2733k4S3r551gHDZZRGV9eJ2QksnPTomt1Nus1NGfJbwzyIPZ2rOgHF
Wt0oa7z53vjp1CpO3+Za4M1WYLPN5YvAUMiT+lyGiuBMc1PdPZyvcWewE7xPwqtovIhGao6/s9Em
v76VeTt+XWgBAaUwXhvsT5zc6v7Fun5oLmpEVu9qaYUtlooL3Sfdl3VNdVC0gigAd12H0Fvc/15r
/NyE3RTeJ6X6zpLtllTSk7xlaiCSVwcVgGX/8VViHa0Luj9ULjrEC5U/3OwggDQ26wgjCyUoHRd0
t4761VMVxxQVS/b/0XReu3GjW7d9IgLM4bYYi6xcJcn2DWHLbeac+fRn1MZ/gBaw0RstWyqGb605
55hmHuwO5nUoDsARJ+6lqiIflvsjXeS7s5uk+ZnH8sEpZqye9UVnk2VY4RDGo7cKS7DJrG8QzcbY
FavKqQmyQO4zeKw21k3k4TTxWGlzp8zmQKEqEFztgfqBAJlCVkxP02pOOpFmUrau4Z2ndnXxYo5z
KQ0yG0e6kkApx4xGFGizrM55Rg9MUEy/6TynuKHZmKjuKAWWrNw006Kw7NemKHCQiOBlhs/A7S/b
A4XGMe00+WsM1yTT3b1bKDmoXQPX+1x/qL1t0eKpcYtK1cnQyeDVr5RD5Pt/4b2v3qU5K9w+C0MM
XEtFmyiHkP3cpIhgcLPf0gYFmTr0+h38wmFF7wrxEasD9180wdrSYIHOhYitHfQzvecYX2fWd+yp
cED1qh6V9XbiAX9uuu9RwvMzIviy4bIIe9Xl7GX6AYqdnFDOAEkXO9ekscf+tq6qUUYgl9jb0ZQH
W8TeqTWupC1w1LBBkTH5sr6LS98q98kA977mx18ga+s0fY7p8GjxNjga7ogWd0RKlSABZk+0NOqJ
GIVoKSPGP9W+l6m5P40sYkfZ235vv2HDXuaRfEEwyOVN6Ixoz9wJaHlT4s2hKD6p2RnaxSpFvVyf
1kIPMhLtzYb3WLa+EA2GGL4NgcKFOoYC86gJfIp8vLtWvIBRI7d5OLAQs+nAeFXThb7uYvmXGKGW
t44Bwsqgmlb5TRPoZmS23A4MqSMOhV+SNjgb/OgEN7+qV+Aa0i95L/6uS+fLcvV4WwShfrwtolYO
GUspr/MCInzDbkL/uJGDgilobjar3i0/cMAyQDatBK8l4AI9UmF1JLx0lLPkSvHwxRrgFEg7oiFI
stygwg3x0HoJMNweTQ2PpbzLsLTEd2iWOXnhpc6grpFTES2Kate/lIMfRo1uNlzmlR4V7DFI1n1O
Y2qnvxVEK4k2OR2iBPFOK9+/xO7Fi77c2c6I/gDOv46wZal/zSvPHCA0g4+w7k8TjlT53i4fLTGS
ybi0s3HpNQWCPrt/Az/6Iy5/iThKd1BFRnM2hvJMVPvc7OBDhuMmTMQV+KdxMZn5AyLezo78oci9
l2va1SogDFJSUhC7adLhnoConaIRTPWzficl7Acg4cP6lT4NFh4bxfY4WbAXZAcNO6opicEhZdyw
4xzWrXA0RvWIUiTLXFVry6B70I/tl0wLGv7mGmo3KQOn/PNfWrMup4kzhxNfNUH6NR/AOB7+8/dO
93D99MjhS3bUrQcDrvlC8/P1l/IwHfgr8q1eljOdlpxHGTg6aznOsPD/gsg8Wjb7f5e3ebmAsXk/
fVKvpHh+JFAmLZ5M5+jOMmZv/Qk4fZKvgWQ+uQohfK5HEg7h4DTad//vptQV4VGJnTCuAKE4F+25
w7VuaMtttm8t7MI6sCC7nHQn9maaAKSG2fb/4LoSR0YMb/U1qQBfn3xjRL+zaBdFBME0FIscKKCR
s3rEneJNnnauSmJwLIFxz7WrP4Ed+Mo/iQgeeu3HpMIr7bl+zaeoul18jp/EzKiQjHtgFtApCVQL
6JKfg8PIypi/MvFACKwOE6v6mGO7T2EBJ3iDQPrb5dX49U4LInosSz7ebnhf2G81ZihaXAsViQab
PhyyPJooQJIu2O0X03isP1dI0bhMvsgmFh60R2ADzi6FEvN8weA1ywSG7wM9ivC+K+N94dFoO2eU
NRFvOBj393dZWhSC8pnvVyGDnrNVJ1aumFPaG8uyhLMbmCsYI0c9h3VjJfc0He852ImumO/9DmXh
R1x6y7Z6u6SfjWQ59+Q9ISxmEnm5zp4IKhsY5prbhpO5O+FSgyG/uBj0+G1K+RKKzoRmQC/4dmpo
TNRsUROuS4U5REChQNvqo6VRojjrmP+hO4OSY7xibdcq0drgRRfhb8td+JwTm44Z510m1OqnDmI7
JXRnc6PZt4Dc72t6f+GkklrzycDmkdPwyTby0RF0FUbrrmjaD3PhQT/hxd+wYczaJ82SH7WuPhvZ
uI8mJGbpKjsjO1q50ygfLLEigQTm1LSwJ8qK1WuJlsAZ5By3pHTVffe2mCtAQKqoHXAHJAnQAn5g
Nm+ZuJ6aRDoNgngSHGV57ZwKK936Ajr+qU6qn8eGo18sdInx1Zn5c4BEOkMiZQgnZiR4jkgIYnp3
/75vuoAOVYu+P7aNfViX+EO7t7ZUnQTZZvom4hijkOWNzAWLKAd6k9jebC+0X3IQHmF6FOCVtikD
7h37QDsdkXyRZBSEHTgmxYezdcUiEPXNT3XRHz3y5WdeadTOIvPxVRoGYV4GWzIQ1WDXeX23Cs71
S3ljjc1UGVMBQ6GcBKuhAY/SM6f+qz7n4YfwnNxyWACeKAwE6EOZ4eEtro+Oim8RelJ7ymgg2WzM
MW157oz53H2exfExc60DOyLeT/mDbXzvni6bX5OKnAphzE0u449sD9LMxFxsnVtFuiQ9LVsXNuXE
Z+TP5lAdkp7FRxhDkR2BoKTOJlpHK/k95NSB60PYn/gt60Eup7bKfhCpP0yq/SxC3G0QebIDduGY
8vkSzbe0MT17/CzpzvpLOxjQvdXvqoAK+skLvca1g0gzrOmp5SYbxP7Ui8dxpVALb96er5RiuyR/
gBqapwLhVMP6ft+JcG9m4Ru4D935U1kmW0oNdlAULVgfFY7LvDc9BZt4B0S14j81W+2ULRvGWxrJ
ZoeEaVkGWhmmaA/dlroVy0ah0qJ2qSiu8vSR+H3dh9UCgXamcbgpogJou4JKnbeY97tIhrtdvZR/
NIkHrKIDYcmCnkTHSFJc0UJMZBg1WORCM9U4uyu32Zx9fe2Dcb0a8YwpBPKpseMnT6H8NQEPKo5g
R5E/teFPFbs7vLsg5uxd5KwQdBD3qMkdSrLOl/rOH0o8SJaOCivwJcqNcerWT9N1lDGUJxKeFc1B
29AlzorT4+2R2ZXkWCkaH/4SCHTqZImJO5+NM5D7rPQ5LqR/iv6+ifm5wapXLR1955mjXwcGWNB0
3buG2KZAaGvvxcngsxbmBAPfeGxl5ZhKCfH40m2Uf1tFTthmXgpBBC+/LX3F3k9GMp/O+KrODZAr
KUa8mUrwQh8GoDmBN38Oxtv4twpPPNiHUtWusqFch2kAcJpeZbaqGiiqdCIW+HsnJ11AMlAVByF1
R3wfJx7gKYwHlG1ThYVSfebS+Jlo3E2frZz7s/Y29ijOLgY1GhsxSK/We7IzZAlgpKfgzjES1Kzs
Bs0XyRcurk7RQ4PtDkahsH6wOItUkTDAJh/lE/h1N1ULN9V0Z6G1yNInZ7o275IdRsYYInQFv4Jx
yxgxbRAkT0/92wJ42lvV4WRWhwqpEX46vDne7Gf6BM4H4XIXz6apXuZCumoQoQosIUJFBBZtuN6p
qmC4p4RGV2Rg83Ssabx7cawKGEg5qnzwBs0Oxi9L9NOF8Y1DgHKXNkQxbscm/1XJ0qXNCYziW1bT
89qQqd5vJamrJXWkEJM0QA+1IWO2PSeoFeiZLAQhRBi4UpfGh1qA84TPXax+xrF47tg371s0/WBN
AG1cfLYNuQvdeoNDlEU59SZL/8VBwjCJ57Wq6AzogG9ifY8WqKl4q7EaLNlyzVlXI2wHSn4cl5bf
5nqkACFAJZZk67h10JdM1jVJCI/92Gp4B3qg0kTqN9le/7X8H6jtiLBJ2LSgBngzG+xHgWdws8ci
9lagAy2wEM266lgbVulXPCFmIOOrfLozYp/RE3BF9qSnNt4igTItjqvV+IP22hfAZf7WJIPWSF2/
uA+euUXwIINuO2VB3vzDPtfGF2AgnkQP7o5XEek5ZJjKi8Bst0BJiCFqk2MkmBX6MhI7IWpLtGYU
wfqpN8mrfL4sOb7W134BhclWQVqSQEdny/WSNKRPwfMXQnBKVUh8ex9+t7SMdCmmc1oK6Z7PdXyn
4+JMmDEFbL+qJgRLBv+yvRRNfx7L+kQXzUHIoVn87dhUG655MjQ8LSwUWPVq9waYboohswfeffPR
kC4JrwvE8HlRLu3Czdb6JaihepZttpmeeRXT/e5qS/nYG5xErvqdtRwa8FWwSz7mm+40bLiwXR6b
gUARy2oODYcSRxeVztVwnCgA+42WtRf5VdRJ2NpkbcEzZdxZ1WGR+Be5MLht/WXQvi4oumOku9NC
hFgMyguQnFbQog2GVgopFtCsXkm2pijxao/R+h9CjScnH+LOuRN31i5B3IL2VHmg0SJIWCPW3vL+
zEx2F4oRtjYaQD8gez6lUQ+GKSUDBUW0ZI8xHGs7vZdgO8d1PnRTBiwnu4mift0mAKEbbenptR6H
wEr+4mA5Y6nelrOU7Cc1WyKzG8OIcHnCUXP1Phv3cxW4ujbI+vRIVkLi9w6rUsvPDB2bL0jI9jIA
a2/I1aufI2O0YDgK+345+x2vgmMm5XEHI4uYHeg7DL5RowKEPDvVRaTDlzDtZqIJmB0OYwNEDh09
o+jAlAVEhcXON5RrAod1DAAd5L27KqC01OLMSZGezpWtcPd7B8Ba/6nLG4Q5qhom+c8kgH5GJRUD
ta/O72o+Ch2m4mqtGDIxq7MQW3OKG5jJOu5pp5vymwXsaNS/mtf8CVfZkk7s7c6AsWVVozgKWha9
2coSVpQCzPFxJFkTC+8cG17NJjS5kg0263WwsiTtMC1Pe0SSKKol99FHnb4GLSIq7eMioWFjKYP/
clLD625635Y9IfYlLCljyJsrph2S7HG3egKwjycFHvbpZvzKqpuozJfhl/BVa/ABJpwy7ywr0Wj6
cjmGyxh9jmBtI6EeI72TIhFlKwelT660+XgtxeZ782znqL1i4qmaCvU4FDYN0hlgO+pXaFiYdDVc
RiHqiHttKegExj8LGQtOJqbGhSlISDwLFPe4Nk/lT+kNArjpqrlM83xpBfGS/NJnEhPyh0jiQ45r
n7Y1P3UI3e0nGdfyNNGDxmZ0pQI8iTJagxNdO8YvMCBtHRY2+3v6D7efwsNoWFxSiWuy8xA2yZuk
GW5W9lEYvJdn+ZRzl7nWIB0lwnSNAMXMcscmDYHE2iPqKoR037JNcnUGFpp8ir2lB3Dij/UFk9lh
p5BlFQfXXAubd08h0oowZp7A9IYabavTfdULV7pAvJr1lygsj+w/WTeIP9pKByxYsw4LlW0Whr30
XXEsNC5FkKOwn+E6MEzUNNFVAL5/0uhRDYFUgpgJjoIiX0eFTXgTNugQAlc363tFufZFEok/jUuC
ndfq9mge0SFmIjV2k8jebKuOjDErWG5Tth9XdQtJ8H2LHMDo2YDhf/pvyIeT5h4nutDjU3bGfTFy
Ad6Q9kIsw38UCndlSQgIq+fFZb+k0nRsXaItmHZZ7uGZkp+ZEB/b0gzTz+0aJyKEJjYIUCnRUH01
ZW/IJ7HvoHzYOeQLxcp4yeUbP3XOKLH81Km6IrqoZ6QzkcdB41APLj+7rvPY79NEYWfuofM70JjF
XQQyS+wBTbZEowVPcgezG7QLln5ohyPyAwmAwwLxsMLhLQIgNKkmVm85QmkGmbXED6JAELHsmwr0
sgN3+J9qEtXeiP2TSu0n0oY/yDBg6NcI9qeTTD0LFhM9wHJMJxfqqTszTtWVW6yNI1+/hhzik7nc
8z1+MHAPyX7X/FOnYYpg7k4v5jVGFV/M4g2qKlTUMbE79nV7FPjqWNUDEO0dYTYwt02v5ST4KeYj
6MuXGtT8DMaj5XfXU9MnKVwTlGUqzJij4OqYJhOjdqmcFaxTLcaXqtdv6wfdyXfdql7DQgATnh+p
uXI9AVWsRZbr/Az1ULlImaNrwYMziAeqiJgyfrgJJW3QH8ZHSVagTJkHybCqX50QaKBYShGqoYQZ
ZSnMu/xTG7OL2dBnz/OIMI+o9mH61QJwawozEOkP/hZZ89IbV5tPpEbz1PMixggBhR18wq+uGPx9
FbjLNhiYB0OPWQfO1EFvzww9sj3OFecxC2bAGOjoAKyoxAS8T027Y3Xku0XFGoctjxzrMmSioy4z
5Hkhikf1jH7vsAEOUmB/Q31F/Eb1pj5qvw3OVzbkD5AyT4HlTcKn1PApKbC3chPMoa3t5WNq6xv8
cN3qH+WePrKhhfgj03cmuDMykgEoiI3HUSZFwdltwegnsxrM91+ridOpTM4XBJaJMDHsbpyPI8c3
HHA3KZWvzWJdYi2/5GJ5Fs30ZFVhr+m+wljO+7TAoZCYgWpI+MU2vjlgaOE1465aScPwlpLIxhqK
eeUqwMcxkiUZuUB6ffQHAhY7C2vekdgDryMNQVSWnaQMFA2DwhLBB8xmiL8qcdh0fuKUatpTlUsn
JU/PHWW8IrBfkAGwo2DASSx+hRGT5Rzfk4kv/kB5pgJ1YGECHp4UkkyveySL2TmbIcHwpM3zyyKW
QUZfuvpoh9n//8Ln2lZeFa1vxznqblz6O11/tYCvjzFcIqgcmi38X7pUkG9SnP/mecaUK1EGKp+1
tLJ19hY93GddOONPQUScqVGW4od1jQmWxiCYS3tjLsouQk1vuqYcDUKeoU639ZF9Rz6ZD30XPkwI
5L9ls3Sqz/Q/a15fY1I99Yt21AyefnJQVLufwmuvNs7vxFN1/iYiCbL0j8ETV/qdD5Y/iYNfYJ2W
l8b7aBwLBwBt39HTngGiKDEnbB7c2N4bbO+8hXJ2chjcVRTrRrSinc6opXyJlI0nd6ER7xmGm143
7aqUkW3gqQigF+Xbzy9BEvxcj+Tv1TY3cDpM85BG5OIqVaOTLYZT0A8n3K1F98Va81cAH2Kj+aAD
iWLF7nt1OA/+JhR+AaNzuFBm2yfnjTIsgQOJ8a4BmNi0UlpJ/lSiZLrCALfQ/1KzYVs83h6UBNeR
GEOXNOy4/AkpB0wrJ39Cn44GTVzIwZsxY5qdL+6G3/2Ylhany4GbL+1DhUoyLEbUV1SDDz6NyMTE
UmkefYP96EzXkchCsnLYMitex9oU7vCokfF1JeIyI91E5FkXIv2cyXt84ybkB26yPdcPBYn4ATAh
cG2l+tx26yMtA/2byZEVU+LyyoFrP99EuTvv9d/0c40rkDw4Ursar7F4VWAupE4MdmqAaQOd1UpG
xKIk0vMtzHSBDM3bs8mqJbJcNQf49gK6w8g4YBBm6PxSU8OV6bS18oWXdcbDBqf48C9pqS2q6RBV
TjEcEjFxrKYLepA+fcqTvoCy/E+7o1IDV8Iu3DYVr7rxyFiEms8CiB7IlB5IgXW0cmcuR8SzDt3Y
IXtpaNdkJdI2MGfijMyQIOkWffCyF7b7R8WTymJYS7eCxLp15xq5A8a+lUQcdLpZdO1Cr9ybIq90
7GKoy7FyP+8m/HI8v7CKmRxPhDcwE285t814hAgcwoGYrEOvUN/+3SktxpTFbxT0P/bLMX8VgtzB
gDTWj8zKHshCYxVCme/UDPWXZGfZ4syVhYAAssLQnwWsA+kTMH8+RQQfQiHpIAQdWkKzsqORSJkF
M1I63sFzGaX0BDgyp3jWG1b/Lx4bRxRXB0gLqJYGK9ZCTLDDhyVHhRwHM/ViZUddqiyBQY6PLOxm
f+yLu9Jmz2ZXX3rM/hkGEPHOkWQNyTCqkRMOpSWgVpHEv4MNOMHhY1q9S+iCbnPNMfnzc/RpQK45
d4jGIJYlHxbn3HipzvrXNlfnRuyvwLwOMs6dARdgWS/3cjLvMFKqrQ6XtQ7bpAor+EGWJRwpKrZp
LVmVJ91dZFMhzIqHAgYwjxkn3lR/4iteVVisCp/QgWMHpiADJ5kbE0u9vAcV6ByHriSavOpnUsVn
cQVFgNevquy+o72wRzih+Gmi305by0spHVV05wmVcUhG7511Ic/TxBxAQU3EFIJVwP5Ys/ILDuo8
PyY/GjJ5Oqzh/YPugGW4jbv0sPL2pWjodsY/OnWCSSrD5daqIwIuBtd1g/yNzaWBs/W2wOdHSUUl
3S08wjQAk18f/nTGe5/GPgf7RN9/k3Lim2G8JdWdj+PpwrDZMs/TJNLh2y4fM1uwdQMIqwFKzmdf
4wwksx8tgqUFGgMbJs9/IKPY1Ai7Wt4ERbwE7TaRhBzCcD9bZn9ult2hv8QRu+pOEvWBQiAqQOY0
zHkO3G/cDnKEM4p4WcHV04WYcB5SVz0reNpLfnuz5Zy+zzwazvHPouYm2r13cz17avfhO9b+CBVP
UzKNOQFClYePQNiOri+etcT/UO6PcPrxaJwoEj3t9jvuZvEEn/P2I5WKD1GwXmbv1BBb+kT1xe19
jjisVe11rGwmas9Ldpc5SRkaw038QkvirRdySplxHNQULnF+2H8lyu7P60yBWn3U6iS0ZDWUIYfj
QoMxCxRq3N+8G1FUkRSsYxD/sGTMcYoQkpm3lFASAGGaUYrx3uzEYL2wnumymApt6wOoBjq1gk4t
yAKrgr+ZIXG14AXECGVo7vs9stEn18HVmoEp5ozaGAGgcdrcrWVpS1koHrbjgI/fNDCtk4avWVXg
jREl81LIdmdllx0EiXToFsHO5R85VmsT+xWmSMM4dosV5kzvQ5KfO4AQVrDRI9dhN8+RgOY8CTtu
YFGjuxichxzLFLDYAo9i40p3YJUcrUZ1YCZAwKUwZ00omdwjy8DBK/9Jeu6eN8vkpv+oe+ODiN1t
FwOoWa+yzZ+cKJr5lMhiZI1yWInQZhxCRtPfTEhPEyIUF1loYfSANxVIXRmUWEexrZiyY2GY0ros
ynrpNNE+xPIasBwUGmJgIpEr5uDimZXyLXVt2LTv7nXKsWPoPeunYSoXFZAqGpqQtefE6mli36f1
lqrLJf/fya9Fzc3ev4SHwophJMZmmCiGVX8xvYUKnDGlhisVsKqVTlO/cM/aG1ZTrbeCHO3BfNeb
1zpPT2odIuIqJxXib05Cnfk/weJH58dZEupzOhfn6Y8CnkhvmZq1RysR9xQvkwbkQaZxhBKDb1Vx
v3kJcp0AQnSGfAr3Lfielw0nfhUkImlB+COzFFq/ShmZPJkdc/STiQBIRcocqB3jvQcHE6USW7ZL
iu2RqfUDMPQ961nu2kSuXZP3idoCPqpERCvl0h9+Z5tyx/zqFoTrhr8WUBmim9UVShUOUoDb0nXS
lWtJg26pdq7VsDFhy17cqpfJ4YB5ndBejV0jNUgj44NIhSpUZ+04tdmxA2cucTQf5NTL6CZCvQWR
R6EOMbS+heJfRdo4uHgpTDRcdmn0kmOvijfTnR8rqUlzbf2wBkA8B/2yHktGcgy/reW2U+Ft2x6g
BxFAFI8KzVGqYRxgdIcxdRYNVAMk7IOKxEOiu7XZZPEfIA2IsbfDCGjJ3rDtoXh9znG1vXe2J6NW
iA9sr1ouXxqpTaq6dpyGbNWSsFr348xVWnOVlkkTCIXqj+b7xEEJmeRhYJWkSDCwgUJ364btZuI8
JxRr9vbYkOpulrulFI/W5oA2gjf7k7DR33SJ+Rw/U5H7Jm1C0NoNkZeuCtOgY8/degrdV+VCYgYO
qwgtYJ+KyyDZU2GQKFX8CbsjSxn6M/+KsT2rmq82Ow/6lrjApJGQFnkhH6BDAda8m7Vwg+d0bG5v
VlLzN2N2mnsIiNK1SSOTaZhySYZy8rbLPIMaFDAXcRt09F/ROSVCV5j5zZX85t4YE5kmA2puFd0V
EmxraUtvw7ssUrOrl9W0bOiKo8rYm0MqI2RdKqz5x2+VV6h4urQllAmnLLOz7tHhpW9Bxl2dKwRl
DXaDzvwuYJIuocJeaeLSFlwkjxIJW8Z68f6mRnVNISrtbWRwQJN0GruNm4kWI0j0zSzTWR6MqGQY
IgiEwZJm0Ki/x0l3zuX5Qs6+6e5pMT6mBB4x8qqYxs/s2p61NXlkSvXgM6SVfNOglj3qj3rSbCrD
6Ozd3uet7DwSSFmF/ww4/ypVxE1/pciIgvdw0bZrzqZ5+tl8IfwUHXC6ZGJdQcsXZD7WWrrbY2JE
xLYVrlzg9o3u0QEmGZgnwgXG6ST0Z0zxiySfRR/eeDtHHDY9Cau5hcVM9WVhORRS7RjkBnCbRvp+
FKo/jbmH6aqG9Qcde6vlZoJdE92J7/W5G8yPDcOkTgW8Sj4ueVSNZM+74cW2jtVEM704xhhKxzJV
jgS5aQe0ZVL9xsrBPsX7hjr77qjv6YjYrY4yKOyjw+ZyAAfNWmLCW95ZUu0Pkw/u1AqvINkDXuVl
S1awvjIjnSpdP9UdM6vxp+6dzjiIJOwS2mdRMH6WMbCsjlQXv7J+j2ryIkDz0cf1Sn21u/GM3X12
jRv237CitMUwynA0WSfYXTTRfaPRyWuATYbUhd6u8dfMcgLLR0jq+5pcsq8VjVjEoah8SWD/BcGv
TPrnDdLrmhpqmRlVwKxGFuJl1HC2Ueo/vVWeps2KVH2Pukm+j2etFvxC99Mg+dnPf2IgUjMbPmXY
qPpRAsaKAh6FoEat+DPeDEIKPF8hHJA2Vfnxc+2UNsO5LQ9fCeXm0wSnobmKPyTOBRV1fCCz7WyV
/Q5yyYaZUmAgW/KWuoAuqBByh0Xg732jhAOltbwsXhdXZ3KpZ/O6rP1JROATCwErAI06wA8GtNlN
y1l3f0iM1Qs7dSMs65YBLQ6xqDuGjJNkpB9Dwm+UcvxnrBFK1admhNG8ahiZHOX3//CnmvOWBXRk
AVaT/9MErNrEzMap950BcOKvjVy+1Xopuam4gbhSbDTNH5JvTRBh8fXHqTd8TTLezHsPQZfFcn1I
qeYcah441HPS/cstaVA1hBhOq4fOwdw67/+Zw3TTBvFeOHLQ1tmThkdBBjHo1s36MLLsWcmuxGgh
HJ8bmPGpLYh1k/XpKH0tsQcUdPfQu1TyNvtn/aTP3rVuAQaVtcFN9FX7/wTJUzu0dSJaUKNQj9Qh
/eq7/ogROL6IpnJWqdVR4olTcEdewQv4QUGeLPq3rHyqm+bgM9DCDmEkD6uODB4bGI7c+GUFi8n3
UCiDJ0AN28OcmdUgW2zcV95iX1WhnSaL9VksvpQ8+XhHvLXbz4XEbfKlZNpNoDnhZBSSB5we4wHA
oXe0WKyuzPJXKduwB3bXXa2um6zB3MFreJX4fJfKTv9xQsVx+d3t/NpIjnSYOKoKe7ishznWPUHe
otkVmK5n8kLYnvAFcNhm60YDy6mv3T4ewqzg2AZ0nI+aVGtiRKaiRG3BsAhKTmdAEpIqqoGzswuc
lp6CBJ1XS0lBMv2pj7qCEmbknsLxVuFJCJ2BOJBSjLbQPIlb/uroNtHBOvCwrBIXJJvb0mtpNRQc
QUgUeXfCEvVgg9EwR4+jN8EqsbTuUHPqzLrCz9hgi03rV3xxyuKjpE34wFNPXctP0ySAueBsHT7A
UD/S/4aIBaT4QlWHrtRxUq7eYCmn/D9uPp5KBTmXqw+twqzvc/5Pw5YkYksa/ROmRv5hhGUAkN0F
gp1FQjixpluDxD7X/23WtTkx6lebcjVUIZoxIWYfiVRcFeJZPWawBgqh2LWHPIEiwefcFfuNJ6K7
FLFd0ccuzdEyUdTbyqFBv2mhfZr4qiQ5h1a5BE1uAqQ4MF5Xa4NIRHdIFbGUtntsFhBcjzsjJ/zM
tq0ifo5WnNyV4SHvedXsr1HkjEK34dpuft0K/rI3TH/OrhrELcpIy7aooYwQPl3OPCd7rSYGLW1g
CJGgrVFCW+qaGXBAtha5V5FY/1EpjiYl1AliGdl/a9O3DItmQGzNEFuBJzlmKTj9vYVKoE7hLE5U
ayGkjB3kTz3qkSt54HTiUSjzsF6lEL9JO6l3vGQI9XDyquIZy8NTcLYYwCNxVXq7jqsyPWvReqQp
dyrrJjm1wkrtnXclXdUZR8X61wsHAdgKfMSjmMI80IqoKg38lD0BIJPlpL9i+sPuBwCHZu2Ymi/D
dEt2tPCsiZ+dPHmDvV37FtUGA5gtXZ6DHYqDjK1SJufCnZz8libQVyRuDQazCTPwHHDyS49Y1gin
AZefQyiYobZ3kfbOf0t5KFGzYxyq1M5Xunfae9pPQbH+SocOJ2aDfUl0NwysdAzL6nwu6L3fKEfJ
OjZZpk/L5s3KZxZy421t+ttWvgkjHxKWrQbjUC08iSw9cLkNPNcOGTzrhkRW5utEy8kVQquzKUKj
zLt8TT2V85m3shADwsidJ3vGVb5Uekzzkewky0iTYrSXbBpHu8+IYpM6CGO99KfSWSbrGFs3Nj6+
Opg427F9YtuEXppQVRn/JCCAM/C7yVSvywqc91Yk5CA1lM881j4o/IjHW91CtQWLZBgZ0DuF/LYj
6oZtuvdpBXZzyJTezyrsrBpa9LOQtiPNr4dWbwPw2V7xJCCPue9kJMldFQg7xcZNg98o2XIhnBuw
WnPRXDoOymSHaV4rOWYoWAshYqWkAmHwK75gsgmsDF/Iney5wzZK+cK0ELAld9kXVtXZmq1TSv1w
mbTsz/03khjnYzKZbkEpozG/YVswOOqCFGVCJRfnp0H3aHuY62ucrRdJUmy5InVdqCfrBP+yGRt6
EAmbvKkzKj8hSGQSVl9QdEBjDdSKse8NiEbFRKMqXfKrrAVHA6l8Y4tPJsg4TAqtY68iqy6Q5Tgt
P+vFiLZ5DyFNv3Iy6qu1+upFyHssL3jCBRqWmP4L6Oi1HlQ9ojyM/Z91SoG6KLn7X+W45TgeAEtT
WepasSeTarAox/gosecONeunCZ3MjpfNq6jDzT4XVfF7AdEseFcQE3ZEi8gJZVO+miU8dURv2OE6
bgM3MWFNvfILnFQLcKHcUWjrYvHMqtwe1PyOnnMtxf/H0nktN2513faJUIUcbkESBAECjKLUfYNS
W93IOePp/8HvnCrrxm7bEgXsvcKcYzZhIorn98o2uc7MBEDyCy8Drkoc42vZDvNsTyg0deFo4fDf
nFxgx8anhJH5YGsMtxiFoLxmgX3vmFqhTrFQptiKxHckHcz9EsMh4g+ounbWms1PldobGONhiKff
bqxpF4EHI9vtAP2TQmGns4bPWLZaZ7NksSTKgfDB6hCuACoe8fi5CYpb/GvQDU/7ad293X8ysU3n
CtKOyWIWe7y4Gxl0IVkNuhI/B0UVsirJEK9kt2YvPVpvwCtgoU185pJ0QLLwnoQdCENP3rtN9ufD
HvhzTKBT2qqHhhhjKsICM44ZKgEO1QtUVMSOul9Xv9CHPJJv5qLsZWlio+O4t0QlFAz6F9mukP1B
klIYKWfhOz2hpYDDmMwJ0NNc8dj37HVRZOVwGyejeTaMZlmYl2eLyJIBKXbzBnL9i+K9sUV4hzIC
CHcsFfq2QU8bPXKMPhKCaHmdnyAnMSTh/pq0pzSCSRbMR7Q1j+1Q0d0V8PHTPuhaC48mqTkbc85Z
ZnZROouiHIzvxEiBHRCmqOjOMC6XvElv6rjdG8F4YAK8bUgGJIneBqas0HrVRgybz4U68ivrO9Ux
Y0ia6OJKEeHKYZ2ny1Sb15KdkYJ/NF/rB8O79f1Its1RTXECNQKAzZlUjJ2uNkGkNMH8Cby7XCJY
XAnh6IlXYKhgNYOfzTIxYwvjGeSSX5+WXDxbR61lgld4HcdrVDOcWkP97SDyuwIKhIgyGK4cKit/
huHWduaJSBKdRjtVRc/CLKO5XT+4LVHyw0BsYBEftw2z9HNLyDXWrANjOHvp0F3v/jdneP9dVqkH
YygQWkXnelnP03c0J5jD/ig7DUGnOqzh9g0BRekeh+E7Krfrhk8VO9V7BAyZfUUpnq8s3/j4Bzir
E8NKgyGGGXHR4Z0TdrJ6LufuChjrG9ktoOxOHF4L+6QByQUYeUBqRVhCVAbCzI7QM0hrIefSU0lq
iYALoF4D4gmZyAXQ0ZcUfKMzVdVbn27FaUgRR1CAhlFb2afG4k234RV11XVtpYBIF6WwD9LUB/zR
oC7JNFQJMkClOhJUvpSzJ2QSHnrDXU/jzyLOTgEZFC0lsLXpd3HAGRv103mxaMP6JGjGLRyl/wqO
Kg0W2Wz+7iSLohfLVN87crI4ViQ7i4ri/K/xN09+N57yUjA+r+ngrDDj9B0an1LNDgqO575lHW1t
ByUSqM4+Vt7+iHq4ox6W3uozj+c8Ze/CMnqx9JNBwLe4me7CZmZRmYABi9edmGk51dr6mKUhsKTh
Uu7FqvUJK/6tDjmOwMqeTL6f31sH3rxKCAtRwUMN4fC3jdUAzh2fPTc4dJrrQ1n2zJWZZY9oGDKb
ILNf6LIUiKoMVSUmUfUYX7i0xitSrWOGoZrld/qrgfjytn0ztWNNOzGX1phLs70lmhm2q/zmPu9G
VT2gjgdUVAsdNE6BfID/p9jX/r9iX9LJhpV2qPy0+G6Wy0MXzKeAOL8t4YW/GVNlGFsxzuxkJyNO
kiMxpL36N63bl1LGX9xtb/A7oLHVVxChyMtP2QF6q7j7+Sr+QsZ/VxLF2zuOdCQouX0LjE6gW08J
X1pNT4Xpb9cvjxw7WvY+I+Zj13B5bjKDA+1IMPsKbWxknV9LATMLjNS7BiWBNWh0MQ4ilzdQR6fk
L5gD0sogzKmbW4uDImEuUuzK1bjo5ofVjTDGVJnftG73X3gXOddZLE5d8aRC/LC4CjikK5DpNcDR
fihdCwjztDZ7Qf6VI8GeKH/ClvAYnIh973NgBBX2MM5kkng4LmwZZl+x6kfShI+tLB9jthhDBZ1g
quACRA5G93EbvXVE1TrCYSxnN5QGi50m9Do0b8JySub+gKpMY9iX0ZHCKC2lcCWAj2yLKw52sBnT
werUm7ql99WPCBVH3OvOvBuEL7T912oltwUnhZR9tlr8AtP8t9ZSOPF/ypnXWK55TChRGAXZhI9D
W0kRUJlE7cjkWmAQ7ZAr4JUs/TLaJbArzfrgRhj+TbymJLpUu/jPTUHMFJE3YjdLf7Ws/P6OGg2L
icFEZRuvSPiTY9FssxLXfHHS1cSzYsFLVJKV+vEs2hmjhXS+IiScG+yJROm27cEwjMeolM/GrJ+G
TpLaThMNZ05+tQ1+27jw3TrFz0iraU8Nu0ULU2m+k11mcvcoW9gjAp4Bs93gFF5dZh/XCe5InmVO
jxdsWcxLK9rxxZTSAB3x2RBqvCe6DzxFk66UffJ38nd2Z/Uy858d5Q8VYaLMXhLzKTOJQ5dgtC1R
7xebq5qpO4Cu6snJ+IkO/fQXrN5BMhFQXPN4ZIcg+yJJqGyKCV+V4tDFqI5sAHMoNv49FMUZuVtD
ZpJiKXt+s3sK1r1I6YYVj6Wq4lRffZ+E4wC3aga5+ZJwcvc4ub8Y5HFAu1uFLdcYXKYvhPKMf2Jk
EJwruhJoFtgIFquDdaZD/Wz69sivukuikCo1YEN7tqTFZ2AXjz9TntMbZsjo3z5cxUw8pTuo6vz+
NhBwoWRdrlMi0uxY+xTNn9zdoUMfKCn3OURMxNeecmkVWiWr9mWNTI2ZoD/IEh0LJ0kNYNeESBaN
XbPXp4a0UzKUje2cSkmA2FKSwijIsKRURXVtLfWahphdUXYk2XzR/ktxos7zR6znjkT6WIeOXP7X
VVS69+xJZptdfo+FnWwJjHPNju+qMp/x3/8b88YfwK+iUOxAsnQecy8PAhiV02rLeEAhM/Wf88Hp
5/wFqCQVmDKsZ8zntz7dja+hnDB3CXABsH8Rg538IjiDvEsnagjlIc7DniesIyaNoZP9IC0rcHm1
3XxcEvKzAXFqcMtkjvRcJxWEWpCp9RLgqoTIiwrJYUSAl3s8ZoRDSysB9DAdFbF31UomMwPKQgSJ
uvC7taPtJfRYHbF4YWGfxJ1p4NjERz/TZjHGWnA61trgllLhGkJ0TIgXFuk5xomo0faRIl/pO78G
1iovjb8RuwWmcZ9NDUF30iGukCl3hKAK3eIsqMJkzMcW5uOChMkUH5zepa6ee7Xs7VNm2e37rKAD
09ezNmMl4UvXYJBPJiRRA6IgxwibDPO+wGTJBkSsV4HpDTFABd+67AoIGPXW63aEeasTwygSvLoO
2brmmm1+Uvrx9N7LZmbtrPTJF32smeabkfVpNTFrCuNzzJrDTIz1Pt7rAiQxxBISXkzzVmjG1XqC
dABFd8DjaUvX1h3Icpag+STCei79KYP1MF/kOPbrLnLjCKmG/tbIXNCY/pG5xbRfIzlCEw2D4StM
/hdVuP6MRKyMlOFNmI39TouUPZkTPooIibiR7jyhMbIx0QVbgpVdZ5uEInlnscSOsU0WSolYTMbR
RBTRtF+meH/FDDqOfkkPM1/Xq6JJrt62sBE7L69iRHcw1ZpdhpVRpTOXc5k6x3JMIE05Cr2MuxEj
zjG6aATRgn9RawR6dXOtyocaw+G6Ar4BdtIdJ4z2Up0c53P7nBTdtQjCvTQ1POhGcfDUrIBsGJyo
l5SJYpNrHih8aG86mCIhNBPu2xEDIoKYpPAkiamGbuPFcRe+iKVEPrO6cNpTVuPWmhNok4WmaQGl
nlmlUNxn0lNZiUMwqQt2Y4tFriD7Gf9Fhw2SvvWlmZOtOvUTXfg9ai7qCMaLEJZkEsJIWGCSF+dG
JooQbQq+R2jwqP6NEYcCYozGEijwaQiZ8evoF0BHOXxk8XFI0cHSGRAUzCaS+SR6skH8yg3ezf9R
09qhQp+UnuVU9xdx9LVffLMrcadj7hEEEIzu6L6hXGziWKkUO4Fx2sjxHx0iAsM7BLQmJvyWV8x4
IrWPYa3mApp+QkoPBRJbJJfHjMAWPuC2PfLaZ3YGRLmh/48IhI7G7UD4Hu7anUD0ermIp+qLFUm1
9vA18r3+UQ42cOYrSu7WgZD9piVtLLhbWiPwvXUkOTXjN0Eky7PtXgjLKPivAzkBKsDgMTpKOzWK
H2iTLuVwKPAx0s+1eGbl9iBkp6ZjT8GXOS/8MuajxINi8aAAYoaOv3TELs/TMZFR2RIoh78YI0lz
HCCaWRL8GpmJHyl4/uDHAudxGwG37U7odd0u2xVze9660ZHqz+2uocOPWji8dudHHYte4ghbZnPJ
ZVo4qlYyh/WbCt97m/4b9OfQAvwpsNYghBwY1bLCSU1HXCBVsCRdzzn8fcRjAv7lDgnbaFB4GP1t
kW4RuqzoYY+S7rHV8+nOJ105VhxepfLPoBlR+9JVRuo83HSIwVxsVHj3sDjC8MLFWornIm2JKEnO
Ej6gvk38AnI84aYncY8hLNMJ18IjBCX7aKoW8n5mF3wOi2NG20HvMopODv+YeonqjiB2lk6rr0rp
VbdAMIsQOba7IXIWs5rEBSlSfCbsGDSC7NX4nOe6705/83n2e7CODE3zh8oUd1puq2Ed1yl20zxz
2RnVLJIpTtCPMGuemv8UpjhGk2LqW1Ep+jqBAZIXm0LQalDeDIkWgy9LCpNMDEEV2WWjgTGPguVA
ckIPP+K7+jd01oWt/RUzTdG9uIs+UyP76kfhhi+Q52wCNapxv9F+/uusBhEKzgxcekjaTqaqX/Va
uM2Leef/8UAnbSp/BQR5780GEIJZD7Y8ChQ2XzLTjZKrPt1VpLKm4BHphlMkwCPZAu/VC/DYOUvI
TkcBgkZwufYC/3URpbvCRCsxrhhMBjYfe5JJcH2uU8rpZU8kixkefqWD8k/514GkgReF/FNORZ4v
CM3QCN6SZQg7xx79Z4qSNXFHIkQnVfCAontDwWiyGh2ZpCUFc4nFc4iKAVLTcux7frkLeukpP6pg
D6M/RKvq6Jmxnx01sT0m9XrUkLEyNXanEuf9yvfeojOQQ8YRGmFygGURYLDC/Acz9aHN8h2C/E2t
lWs4nlL+/x2XRh2jSrfVBomA2145BMNcgW7zPjXPhU49lRRnhYIjTvezaDmSfEwRKsVT6rXacNJ4
beGb2rpjRNZpjBn/RyuF+mGVQDTZo1yfG66nVe0uKsOYD9WfCALmTL9rwPa1wjwQfYQ7hxAUAdY4
MAApxaCSI6EmH6RKHK7lXTSpjix25HfLD/1isQLbkG0O0MyV6VuZ9T3E2VO9DARGDKwf+hPaAVD8
2f0/qY1PYhSdFCpF4zeIdo8sbVE6xyTi1GMWKhbprP/qbQmMSA6M0SBCRDiMvRn0gxmsjRSYSneu
nxKzhLfO+7tv17DO4zDWEQF0BOr+jNN2W2e2Val5YC1imPfpG0Ps2/+nNI2f6qK3Cdap2ajkRyY1
wNtEfL3DelQ+ln4KiL/2tpiKn8EZ8l7j2m1FuOk4EY3/5TT36X5EGijLFkJCiPFbR2ZOjz1DokqG
HcdYjbVXzrC9aw8JnZLc6YcqT50sqtEET5iQRCcvwJ7ThGhh0QE+z5njNvG+BCDEIviMdA1xGKbG
vPF6sfUs4qW4MqRJ/UKuQG4MQm29OvfzeLXSBvJy+sSY2Qj+xjK7aO6M1bqGf6Vl6L2gO1jXAPVa
YAljgGpCOCU5bWxWubMrLtqDKtGOaRosg3GsxMur3gzF5qdjLV/377nZCmwdkUynuDGaAQj3diVp
CFqqo3Ra4pwBsXQgk8dRQFZUKJ5L6an2+v59AmB43LUMC8RfMVZrqDZtbjothWWbMh6DyZDKAvpF
VlIqTLCNoTjNRrm+8igUhPJWkLcoSOKrgfpKm82IyupO1kTaz9mqRw9F6A742XnGG1YXsW+yuk+O
7ttbhkqOf7CSNVVE/9I3/Q4Q2WizY7O1H3qxKVocNcyYMMhOh/phLJEngeXZHj2gjGi+TOrmUqDV
CB/I1DpEOEI0SH8W1nDuHAFmUqFtzoY/fq6v4PwgKyWb7uWG5Gs6OUtjFky4qO0pWfw4NBmzKlRs
tY5DjnCJZASZEnMuJSKAwQYA6i7hmBrbHS5npQUqLFkXjWxug3UmnD++GohILAYHVjfSstty9C27
wGBXU74Kq73F266CKmuEg2V5SxtoNE0c+pfaki5Rtl5Y7PLT4xuHzD6ds2u0tgjA1GB9mZ7SxoFG
RBfLpn1NQTDxrWDcZwULeggs5rvF4Tic0eCxy0MiDjbUbhL4Kel3z84jxr6ukthc5rQW264ONST2
clXy+pFTqPOsF1QCxbmEGKzFhH0QPuL/aB3c9euIS0bHtdc5Po656kMScKDhfVja5Fz1WbAPhCT1
FPUeI/aao08j5ZMnqP7LsE28JhZeE9Tunqo1XkODR+6husz+Ap0d2RYayP4tYi6e5fK3mGARD5Kn
RrKXprq3EG5mkMY8/pHz9qNWt6d5r1n5dDLipelm5iR3sWeAuBiahMvJSN1jaXAzsntol6dfCimb
yngDyyO2aA8xiZKiHOHzyeJ7Q1OlPNS7AXveWhBOnpZp9I2YB75y1yPZ1IQAn7js0/hpGvOjOIpS
fK5pO8hWb2IlQMwTiI5mEpEzbvyU/akTfyeijh3huBwmyXgxvfaSfN4tr3URfV2s/NhUPHGqSabY
hVOp280dSfIXsjJfy9szH6mKWgta8wxBe4PUPKvGfp6/NDLmlVZHgv3baIj9fEfmUKxknEsstmig
Cjicl+xfMm3cn4e5QJq0lt6UaczSa/+g3VQ9veW5cmu7/TX700mMsrbBtVL6RqN2GxB0Mqg8uIXx
5BjVVRV1z3wwtpVPesmwd/bSlSYPHiiLImjNf6/JpzZSolbKYY73wvBx3o7Wh1Fjj3tMG3gTMLQW
31WxpL5iSn5+0gY9eAdtUOblM2tYFT/Iu87VLtVmXUaKFCVfLwuec5MoLrqGcIqScObWEPeHniF4
uT7Mgf3FFeNSnPPqoNSoY/GiYV5iPm6a+SUmUYi5digbS5C4ydI4FmkD8LPsalQwHAg3AxjSbvpX
fEeECfZLfcGKkeTdceFL4CuR6qNEwaJAJEiT+JgJULT2SdecNvPLlLR9Y7BVkS4qvLfv+hyBUzJS
TOp4PBAl0MTN1OczI8QZkSj7VvTJy+mAbmivQ54x0uLWjp2XLd/GljAg7skoxG4hVKca53/dnpWD
WsgQK3O/nckKHnUgOVD4sKaPDQCrSr+Os36rE8QUiReVWFZQoaLhT502YbosB2b/yJP2FKdwQ8r4
sv7pYtxzdmX3XfOYcvHBHgBGEJQ8pihm1N2nV7k2jyEf75SCN9VJqLSSDCuFU1/jKnmw2LYrqi5q
7172p4qM8F5nDJyCwu4QsOzwRbJrWcIGuDAwhqwNsz4K27m7bAtMPfhX/WPL5UBF1aPTvhJnYyDs
mbtHZsBB37uiKl/WubrArwbF1JL/CYlVNR2Y5M7PUn8o7ylYL58TdqzAEZQl+x+e0GIHPPGVMHPc
NNmR6d3esYZo1lbDwdle/+kB0ug5gwLW3jrsdOm6dnhPifUqRNlRe2DBBZoXRmokmVsVa61nRXv/
9vGDqUx2/UjjXsfHOU14VwqqNDgiWeEO5GC2swTOeFehFIqRPvcWq216mCxkwRJIhXFui+Lc4Xvc
1g/Cozxmf6diGdz3ZghEXrLwFGBYzmERod61OwDxCX4BBoXa3sh+EFfIbn1ZsUu2L4Kg+ZXLC9JA
853F0btGX9mFtq95AtB8ZVQhW+sxvHkoGt0rnbXIzk1tKXckda9oxbPvptvyDYSrEedQHSAgYlkZ
tdEbzcyXKyJ/ksmeBI2MxPSi/3mPuqYVv0rTuTJjLq3XudlhjUgUmlDf9bQ6pdxYnqW3LFPf7l0Z
8gaDTMLDxqtQ/OA+IcNCPpoDaXpbcoo06QQoypO090tBVyq8uGl75GM1Vv5N+4yJkHsHdWVwJHWF
Sa64nlaMe4DIc1wlnSget4QhCHKjYaQxM25trZ4TOKIMm7UFMJpK+cBDAKzprD0HzOWqdppjO/2j
WgtmLhtPPT+Rku6orlZQMeknQ95RQcPN3E1qAASX7mIwkQuln3fVRMN3KL7ez4fYwVHxKuLnrNg8
qXAJexj1DDgovyMD57j8IyGGrTLZIQ2IE7Q/zqV0NC7qTCibgDQOXhUrkCOr9ugWpBQTFo6LDgcT
VmKIb465sRVBhksqzlLc8+2eK0xk6d632a4ZYifY6d8POGrNNmMHNpPUSHAh8EAFC2INBLT00hYa
4Mwu8LSYykmftlOq4dLFjUY6RT/t5Hc7pSRXQk1CRe4DAkF2MvkGtc5ktJcOFdL87cWfVavntBUg
D5Nnyb7F4AyLKdMjUcAgxJ+bu72aqheJjD82ixPngozeSOoQg29/GyRQk9afFX0NJFjCDQs18nEe
EmToIsEHrB/lTNjHPS5jnEe8G2yPqV9qXiA9cSlccFIM8VeB/UsD2h6tEMiT4quu3W1dntb+XzZ2
PgxZZguiemEmf6mzMiznBun4rmZwweeD5JHPN+xRp57qT6i7p/LPYm0no/xOFIm/KX9W+PjzITlJ
0StnRz2YOPjMMJn1MLVw9TsMmjTlocRuw4HjFoGuBeUwAYVijp+R+CdzDsTeBlUiZZo7MWoSouVI
niIbXpN5rhqi8xuJKmfGMRZLuCkUmekQlAr7i/b5Nm1SswBpc8nkIilkPykV9ZmOLOlnrsYbBrd7
nE13lyCJi4KhdTR6nFaqDLRwy+8LNO6hwnJOyDnx5DpyafC9pelsqsau0gimcvV4mBV4egjnQQYx
FarRHLcsK95H6zpct6ZjC7h6Fk6mno0O2ZkIi6v/aA1KMFHxPx1dLd9vCcmWAOWA+LmEdQbd7i7O
2522kG/EpiZPVBJUy94iM2zDkvEWycne2jET4yfMqcoQYneyZFtWwpZitNPEDHUzOucgAqwo90xw
drxCpkH7jQamL/c9LD5W5W8vJkXRHrOzb40oac0adxDpDfXeeKYbDj0NViXS96G3jTN4x9QCRVPU
Dyszb6uAaphfNiPEqS0BEBsHA72o3aHaESYR1Y6MaDIitAsJT5Qwbqg7m5wE8InMyVNebMw3++2R
DzASmXDoe+GdvWl3Tq13JI3UDL1wAWvlr1Zobe2RSjdg/7Dtl+O4JOh5YXUyZyWUIzmkXyM6W6FF
ZknWcD5vTnOzWvGqIqfYpPIU+VkMpwsXa9sdRhLcq77FwyYC/MDJEgP2bA4yI6ERIFDqiQRU63Cx
exHhtkjfqOphYpgXozCvmKCz6LF01b7im19Lp26TD0DXH2wbdXV8FWX2wmHTSKPfbhjArknToYj/
mNiHpZrqzgieIsIJtPK7alGpNsVRhWNb+y3z0AV4cTPeTHKZRE1GrA5g2TGR5SITQdk9cubnBPMM
qjO2wyGSSCYCEGDIXcgmV05Pqcjt4E8svLJ04XRK90uXnoH1BBlxyH2qMPzsz6TY+5OMKZxnzccn
DGIbUHwMQuFZgW5I4pjhIpPkzHLwAtlqRmi7Erm9hcsb83uKQDDDzosY8V0kpajrERx2q7cKspdI
hteISDA3w5t9N0v10zvhdsD8hNax4EuLCR6ambrJH7qCOWmG2srgkFRh2mxpLE6w5d0f7TQgeyem
uhmccvox4UFkHDkydgNE9puWHGYRYQW1MyrQ4r7kpYt7nM3tPsIwriyO3oPpiaFobicmsdyfCc2d
cu6xfKQGaQY4tgQv3uD4KOqBPcNLwGcai9o5a4n5iJYzamQFgWApH4me1BrUYi159zM3bdRjzKFb
4KdvtL0yrOQ+UB1mSM9W9VR9bHAn2DERzKaDElFO5rqepikgUCFYtyboSMIYBhIJqvQ8jvyLinJV
UQtG4ystIC9UkJbvkADOM09Eavwyq70AikjpVYdl5FQmSOdGh1BvJ5M54+lJsOGcEqIaxo0QHnh0
C3zQJaNeUVDb1L4O2M24LAy3cHHOmmtd9Iw42hUHUbEzLmwS/PolW3IQLJYQzNheRmwvRQ0dQsyY
QnhbmwJl6wOJyQt7ib7J9xIZe8ac+wOWVcHW8O4dgpX7GjAcBl4VA++0yKeehAgJut7EnNli+4/t
TDszloBqz5aCcHR5IqNt/dWSTTMTfDfw8c4z17mPdmi+A4UhwLNc9zG5J4YIsVAwSQ7hfml0z1pn
P4m7cxZDxgNqb/Tc59thafWdahEuSwLaqF+txmBG+ap6jTASSBAt2mQJyQu9FzP0Ahl73ylkjlhM
12HuwgdERbqPCLMfuF/MO8mS1Hy7Il4dReJfwGZRF7dShck1Xdb0V5ZNgUoGOBuJpzWDzjLuo8CG
SVjpaJmu/RldquFR9Te2KyLp4L2Ez2P/o9QfKcvqjdwRZAWNQsKyTHz9+dPg28CDcJz+VTiSRB1Z
Fyb3EidXIQ2YmkialnHKb7+FBs8o1UXWXkle37d0U0wtnQ29h4E8ibwVZyNwDOFPWZzVLSfC8EZv
jF0MJy0coA2LSF0ovmDJZ9V/bMIKE9DkltRDSGLtQnstfza7/FK02Ed9+iREq0b+RhGWPnP3aFZP
HE/kr7YIeEyhCRutw+g2hGONUNUU+G0+lZHJ2934ZWXDU4kqGuuwbNN7q0rX0WZxD5zyzfRGA/MO
rGNInNYAJubbkEGXF6ob07oiACvxiSX90EEU2oIWOZzWfSPIOQzHmmI8d6VIdFvS33JVOgGyStr5
mrTfb6pVad2sbjsv8YA0hDKk39TjhlIWZcxxMzQuEna0loQdaGVSDkygwfo2EdRW82pHz5XoHYk1
oTbdoL6oCa3OM7L2ug6Q1fxVDKZdFMZBG9cDSy4SVxoHIga3oBqagA+NueGYP8fiB/vRBbw/Bb5R
is7exweAbJp45MwIJ3W9CmN1Fwj9+Sp5g+VEeVZFtpvAIFZ193KwIlG1tl88RkRSnesZD2kMpG+r
XDNgkVoyei+X4yvgbigsMoNYjqHv0+zoY9YyVl6/JhNe75soS6RyQ6RyFzduva7uTFREx9s4WATc
ECAmfjnSl8gBwME5duz0OQNqIwl177fUay8DidhQSU9ZjM6Z8JF2f1et2/dvdv/IdrDm1s6GS7V0
oRoO0L9869nJAjcgYYKxAuwfHy83d4WAV9i7Wa884v18quFmNMjIKgk5gIZy8ney7rCzzrj6swQG
ZPeGODPxPBhVfBNVHp+pvEr5QTNxUC3TUwftLCAK0Bb9mRsb0b9FDUiifWSSdS/xIqtxiNLFlLOL
NNPPdXnO24ZKFqnQCIQ6GmLcM7HbjYhddR4KlvYtL+LRTFEvEwVbyxazyp+2gqC808fZla3UNShx
0qV8T7KUH/keIxgiUfCM1S5MsWBY4M7Py6+fERF6/CcBk9zopavGvPCoR+vuDGV9Jp+8NTmKmBgj
0m4tB7CjO3tzzz+lgV5+d+DoIeIdCbHb0iqMoy2MWHlPxKPrQ3upTrKnA6cJ5FAuB8ZwcNIIUBAy
v6Gt6M2zyKDcVoNEHo+LGbsZC7bH/K6rqqgMTYJb545VnuaPeoOPCz0QeNAUzKv5W4jy/Wiih2av
qN90DqtJkVlcQcK1ocdOmM6l6ib1Ipk1cPshkU/+VuPDHpSw/NeyNZ3EBy7Iab0X03KNrDHcYYDc
viEnUHyxXcSnVzQ2YM8h4wTGyVFCxoNBNkkMx8eRXEj1iK3NXY3fDEr2OntW6i+DQmNm026yBd2h
tYD3qLNqSBzGMddma0KyIuvR8KOEFFkczlpCSOorPpG0XKauUDJ/UDO7yAYyvK9dZwDkY064Bf0X
GGnWtQIaVXvlQbHcVjBOAsrh7pyOS5AVGMuIJf/seSgew/i9U9GW6s7n4qkLenGCIM1tsSsMCA1F
RvVKLSR8ROay1FlKxMROAdZAwMcwYNiYJG6bEbeA4PXRsl9hv6/Es3Xe8kI4oJCu3aJEaHaNSggb
gzqD5QFuZDSNAuTOgmnymJVOn1uHdhB5E9rDav0XJ3yP+zlX3HE2joquuFYvnrpx8swcPab5W01I
VYYXVNwykW6eUDM+PB8Ll7/63QdMYXL+GEbnTym33BwBjHnrY/1qxOJ1TUf6mQ/j12wLY+5OpLBl
U/6sTeshN+xayUihAbziG5VS9TYaWNLZN8pQLlE6s2AQ3AUM1wj7P4cyzbTNRSQJrT9bDE/G+4hk
nWWLeoIuVCXSHcawbyQveneC6IGxLyiEA723R7uL2YmRdrgzGUWrqwW8k/lizAvyEO/zfM4zVqJc
Kk+sJojzNHJxFH4zdqWuIQCVszwTgJO1F9iqjLJ6gK0cjP1hTMjzY/SB/EA8zDsLbImlH0eB25i5
WkrAPfGDZE/N8+9OUGxSwGERwkD+0ZoaPrtjgHeQBCf60MUnDdtuaRen4I02f1f/5arTi8QLa7Uv
3owWm002h5QxZa8HjYHpejxV8mwvCAoyCsM8e25bjPaSZhK38yLWiGER1ZHgqtSiQ2yHg1JdUq5d
1BxiQk46ImMU8SV3vJfkN8Qkj5kVQbPEhlfGSVqvUr0gk4lghZEa1bV71Tq1DEU1jBu6qWM7yl24
OBiUY/hb9enjAHx0D5gNX2K2t/LunQSCOiCtMaMAm+FAHmtmqjLvBwm/bQpoNAFosNd0dJFklhD2
chHy5TKvA64xHMigGIstkMDmzriLsB4QcJaOYBpY2Mtn21526CwddVb26/wpwAhB2VKmtqKml+ql
YG5fsGhjOz7KFET8LohioKDfKOjJZOMvdWlPfS4FBqpqMIGLrUYA4z6S/Andk8DJHt6Efit3b/Ac
78exzOAi7dT6o/mTIoQ/dGjl48NitJ9orD+puF5VykZEuyos1hRiNRp2eMU4eCyLCUV80WSaSuGl
sECybDePp1JjJxBTjWjE7ZV2FMsnlgckzAHAp5HT3Vg3kfrnjvB/TJ3XjuNYtkS/iAC9eRUpihJF
eaWpF6Isvff8+lls4AIXPTUGPV0mk+LZJ3bECihMTBXaSaTjPnW6lgRbfyv60BY7zP20NUIAiamj
stMne/sbDulbBhqL1alc4HVLfZAjobCL4111SA3hoQ7aQ9a7RzK9OtnwrYu+OVrN7wlkEb+GIde+
nGGFGPfhS+4QIEOboUfhuEoIlVSwIxMiQ1zLN+xRYym3ocxuVUajH7+lhdXiRAAvPsGq/qwpHIJv
QVsAeRdFaVnF7M0/2+9dTrhg6/eSdjEUA/FGvszYdO1mFzqWggoz7A3lSOVLN71MkthUNmMzjrxS
w1NDNe2h5mmEENYpGjMuezdafXKCVHBWm5REPbvJkl/MsHNi5BOdOt0um0CBQMahsJS1fmmD74dr
4fZUBGtsByiH6PiqmCxzEfBvGM9SXAwd1Vmukgfr+lCG1C94+Ygqz3WJoe9v/aut18OUOhkVhFaO
+CnSxHaeW/VIY1sSlFVJIBm8bGR9SPNvRZduGloljU4ZrubtyveMmuxRKJeeSdCE56ACNjtEGtws
PtniQUeHHjjWv6bvgfIDoziO2er9rsl3U5ySYkrlSWsrPnEUQxi+ONCBONN+xzK65Dcro0xEv41F
5cu2w4lJVnknwl/9oxD+AWlr6uQjA1lU7Ea5rPQdximYIMXCXRyAXqYCC8Y3/jsYY7x+WcLAw5yI
yxsQ2hqJ9TqQDqLn+PbNF8TvVxsuD8RBkcb7EdjTseWub6Kr/t1ch5RP0N1V9hAyarfFDdzM1GiB
ASDgRFFBUcKGKm3TkQiO6c0StChLCe/AhJ4TpzdoAQ6h7vNubUKAIOxEI0J1gFDdQq2YhddHuzpi
TO+NlZ9UiVZGPmKI8REnKU+5uQ5+otHqQZYx6a9jXFwaJQoMtnQIz2GyVy4qy1VUrhC74cR7kn6+
UT3wPjtiuvWWFdqa0KFArruudA0Ow2rmaKSBrdaxB7eeyZRgjspJo61R/C0LkS8JK5geKB7nWmPT
e5S7PdXKvDQcIztplCgomPRji95BfvwWZHBt05FeXhIwYIAJpRl88zXqNMQ9hKXwvCCsod2n0FEO
cr1bUgjUtXSkvbGcd1ok7XKf73E47rl6M7Pyf2VzGrYZtq+zMUrHjnl7EomFriIfBH/tbwbpq8Qy
vZgoXcvXoe8uY576ZJJPivEUW4kHDK5mM3gtx8lfM5dfCdyOcrxWjM76Or+Sym4HQMoZGxCsVuTJ
S05sg6/cNicfDau+5+F8U4wdq99VmUhncdHgt6XL+4F6NApw6Ir/CpGCzVcUeaypLtqQYMKyey8D
JcK33LJ5qEZzNzfDbcmyewHMJ6foL47uzVucoptO1+i4nAnBsW0lUZ/ZePJIqlMW1ai4IBvOcHS8
lpUX7Or59xjalRXS/Jf5k9GeVKHne8zb2r11M3vz+D7IfLcZ/adsvEghsfBjNZJaXDkHKKibXLma
r+HE+1t8dYQeegoZhrLZK3UfrCKtUd2ZVFL5bErLkymTo6r0yBfxmJtA/MKrMIdXnAFXoSwuGRmU
YrctKiBdrSyVoXojjqXGgQ0FPqXuQNk3Es4RK412g2Zrh05o0Au4sb4x0OKYo7G7izY4PQH5gHZl
p5X2OsqDvnLvMp6VHj9rIqfcglH2S44l6lsSpOP+BvY4pahss8f/NXn78zdP8jcc2645ra10HHfi
dtmZiKTbNX2zLX2zZCw2bPZc0X1G5WxpklqrRiCsJkxint23FWO7Qb+qHCHt3NiiAPdT44ZDs0h7
GKDf3MycwiMCj4wZCxmeYsdnassZ6vBEi2axEaaRxasu82YFRdkTuuSR6/m9qyJSruZlSvxjSH6n
peGK1SRZjAKZxIxdMYXuWmeXJNMxRd/S+TwqlFAC1el8+Hje/DnSSAscbxclrTtBKxjH1Y8J/d4m
lWYcc763qLW0IRqJx9JbZsdeEJSMBMQLe+ZbNsKuFh4il/9CeOR0VS3+6rsZZIh48fROOlUB31mv
CmqWZSLbgAqGggDhksPGG0TRE7vOQ89FpMQm47KsBW17jHaa1pJsZ/1EDZqRaruWzQfLlAuvX339
MrXbMVM2b47hCxd+KsDb9TW1BHL0KRgfMVhxqhDyTA58CZZ+fjG+xeggHEQ6/MrNYL0TbHF8CXuN
hKoZBu34oWkDdRS836f8rOsZKrBD+w7nHuNIz5vdePHd4lHDR8WlyNVncb99v/Tum5EzjYlp874p
FFCVRBRmbiA/LAMHJh5Q88AzaZENItnWqM85UV5DI76bJPlQTmulnUbcViQuMyIXZAVxgWuVHujM
xSt/Buwfzej30ECGWXEEDSQ+YfCSMPjUJgcZwIclrJdWUS5Y5oXxQ9SKjwLS2zhyuK8sGufpgr9t
TIDW1MYtyvOriX64Tb3RXoYFmGJTE+Nzug5koXGawVBKNARSZwI/HVFYV8sR2wKcWTwo6a5B6uc/
Ck3dN6TAJlJgtOo4ZQuuhiRcqId7krFxcV7WP6GFUZK6u9iAGq2rF/WXiNYtAkVfytZT6tHL2VwT
Sx6lB+mwKG/uuqQ98zx6LaHzlCzezFKIENayapWYmq5FGLlQdbf6GbbKRtadBCfWqkfMyimtbIsZ
h639wPuq4souoIwMDc1ERLMFXiO3CTSgSoOXqzNlV2QQBs3wzCX0Sh341g60cgg3P50yZB1msYJC
oncjTnDSp42P68UGqL/VobiTcILGWVLHvGZ4vTOkJ8qef7U/KCw3qPsjQeR2tG1X3B66+6g54Kp2
IeuANrPNCZukmV8h42UgYcNaBnLwz5hUGlejR7TZJyYP056nsslr5HfXYXcma6mroCFHT+OkkEAu
zzyQVNY7ZcZxLSe35mn+igrMkEMfZBMpy32oEl9i5U4jnYCGnBBjwg1ct7onMudFx0YdP9HBvlJp
/WIWTtUneNuzxWhNl5mB2EPTWAa7POUH+bTZVpaeejeSIhMlFetjrNZnEfGYJOneUuZX1pCma+6h
4hH6Cbz6rVSjN5m9J/HFM0ZQPoNjhvVd5jOMRthtmKTk2qeXPOg04QHZtefuYGjlezaFpxq70IDM
mYLGnm9VVwSStARGqjsqEopWc09oP8tSdoacpIulsjardjPu55vY7OUxPo4r94t6Zu3LCNrRhI0H
esID3WcgoQGqbkG3KsY1PkcHuZ13STlfku0YYtUgTfYYLYdFBD3AazXm6439gVUMzg2mkKo0/4M3
FWxzaeBK9Jo4hn6SVq5oNppWzU0TJ/5CUgM6yj4jsC3xCzbUl4jJNTImOgBMp7KmfffPEJXriCTz
qLHB8+JeOHP1Xr+KdX+ZGcOMijykYbr/pl9JJT0N3pIAEaKrpFYuqU2dDTWKnpKat/bvQFHcyoOw
nNU5O8lciCZMlwgVM77IUd8VMq0TCfcaw8DURY0EdtEK57ikGv7wq6tZ9gIu6AvNFTruyiIpS/mn
DP9J4WAxK3Nf/BpNMnv9LkQjPArn9i02nWsUv1AidlWSHztN83jobfPLGvOLJvMqq1gSNoAaC1q4
chg8hc9ojSv1NGUbbyVcYfGniafRDa+TzW1cnRCpoKinbJ38iiUFJ9+ZoJAO1vga/Q75u61NkMGX
4mdM9Ecz5XPBQ89XQv9UeWNkCSOGuhyblfJkp1/r66K8+7n7cJ49bajLZ0kinc5WfLMl8eXu3oVo
On9piKOcoBeXoAqVYJap7j1EhYXdZn5HFDGVMZ+KOec96w+V5AhTg8UHgLrKa454agiigg0ci3bm
qhj/Pl7AqvOnrKKAZXDX5ocEpF54GZN4yMh8/DHJNcvnhDLyLI18RRaOXbFbjYbSI4IK9h+TyvY6
WTHBSOctf3FJ5P4Lf86njNWLDN1B55J8Jn8uz7a9L7Aox0Fqwaj70jetR95J/xazwd1VS/kr+nMZ
ouigI5WZ+KIW6xfkjnbcSCmjW7Pu6BZui/9t88KK8l/Gz9rqefMbLgBogpl7MbfcJGUZ3SBiYAzB
i45jRoZ2iHMcGhSwMrqaQ2kvqh6TDiyX0ZOpCa6DjH8Xu9UTvsdmN+RcVtuBtCq4/AQ7PR2I3Wwc
qyk8ihQ5DDReExxj9ozlwHMg3QasCILVjIKqn88emHWgXVKqEHFtDgT2iRDsI2k/acVR1bnas4FI
WprCWA6K3XymVBvODx8B6P+p1jiC6Kam5vjg/ir9wma25wZZAFwrp90/PTYAE04HjUeN2bXzmzh2
inXdqw8CC7hYL4z+nzXlFM6c9J9/uKLzeRw+J1+hPTYOhWPYG0edc6aOoEqcV4SpTL2CDh1y0H7M
iaISub0m7zVaPbfU5paJxVHqtMKhFP2Cux9B2hwq40QidqoeCtoAyO9axyTGptvMaJr1fQQ2iba2
fKD/8B/a9C4jEKd/EJThs4W2a1pgFaorOgWXzMFLj5pMdxQld6E5oOjKx5ZWsAoSYIeCLCoAd466
cGvPhjMKwwn8+bZSTaR3P2JWw9mvovaxyShpiu100TWXAFPaMdfMfVX+Ab/HYzSFbhFynYk1nDNM
q+EpRBpfp/bMRJLTLa2TGsMwDVdAPI3DTqPGZGYdq3JW4VFztQJH4kDIh3+4bgrP2PlE51Uif87M
z1nWhYcBnO8W0KSyOHYWPFoN/DiBA9jk6gm8CqgzHYOSG+XxKxzjLyMTPuVq/TQV46Mgj9NSp53E
60soKBQd7faVpjlOLjJo/P5oNarJpIDU7fQxmLhVALGxEFtqkx16fCsX4RpC0Smy+YaB4WZ8iTa1
1ycOoHXVvK7WTpyup6yf3F5/RKT/rTY/pb3GLZZCPcNeHdmWLFjwoFASggmQckfUbgnsjpy4nOdr
44wZ0hAbxxCWU78kJ0k1+b4ax1ABT7h8S3F87p/VKemry7JIp9YYb2F87bKv/w4lqwDAcomgh6Ak
ykp65lS6VYMCVR+G2VbOk+4lK3OUxhHZ4y7scQfM6BZm9BJOekmnAb8NkI6oHvOXukIt4+032xaM
OamMnFrgdiFIOC8L4FV22iyOtf1FkZCKCE0bJK5AlvnqUDirILBVjI8L4ni1/obYo/xsuRPkQnpv
Qm5vMRS30byuS36tF1afdWy3WceG/rGSDmjokiRjmbMcBMQKO9ByCsCAUv2bYmjmLx9R7CQrLLLF
xG/orIsKWxIQCtMSsbS/qWV760kHpdEUgPMN5epq4tpdFoy1rz4srnWSXAxDOc+N36nUZNo1jIVT
SvlByfCNEERmZyyUfcO+vSG3YyX/amgZNEwDIi1ZPy1956bgbYoVo5lJzTyeRl3HpAusU8NeMWa/
s5oVvHwS1MWfZMWXB5YqH5ZGtH7+j0mgtTscnJYA7gRGgoD1Iz00NNPlrDckftRkHjMd5x7tY2Ad
xhyApXYuMWMnouiDzxDSiT0LrcidZcvjFzaNgwUvJBpR0xOMIwT9cgLY8QkO7EmAM4kJBdr4uZey
oBmp4OqLyzyNFy8+rTVrjJWcCzzuSfVngVNezJxmwT2Jo02ldJwb1ClkfjZoh1oE+tsy+I4DG8mB
QcmwbC2Nubo2R8KQE2yLnelZ8oT43VYViqkJhHYCPbjXkGuQfVPe1axFTtyZ5aW3O5nEejcT8FIu
3WBc4YRe057OywnyXNH52ar4aZGe6awBhWXzdT8XXelzlfJlakAKakBsdW3PeMTPoo7KSAddJeMB
doXNuR2n16RdLm1LhIyEZrcQU7XQ0Ts/UoZTjoG28nSZtve+ZM0VHUdLsZeFXqSQ2IcFklYw/D4o
f4hGctFC+QJG9woE/GBQLlDaUk9oeIoeVsLi3abY+o52OPgTgst/OFAxOlNK5t/x/arsJcqWi23Y
uNSwp9FgRxxgSdbvZWxdOrYu/T3YzcT7w5PgxUc+uTCnYZKM5y+gkyR14n2xwvO/qjBvhh8Z8cAw
x0Hv9JrTv0eubvn8ZE38UtbuPUwWfVUr3szd8tmzt51VOuywj+9mlr78sn5cV34iFb7QO5FMA4wC
1okhMBMUV9ZxcrKcNjCq1RvmAaOKv1ROH7VumREqTiWHJDwQjP363cvxNbJIg5ToBFSZs72IwbZO
W9/C6slCddQ1PPwHglh3OrIEbru9C3iPNpiyTvdZbCe6RUjLznkMpEa7jF8GG24bjxuf/L501QBv
X/lu8b3J3c/lzhAU6V75u1Jzp6Z/LMO/1NE/JhA6wDWHCcWwY1Q+0EYq7ZKcRnCtTKTACb7BRqJI
yHiLVwk2TQaYfO5PsY4o8YmxqzONcxhi5bFeMqGXupJPMkhrXCK6gkbH2J3oUAuZCyG/a3QP5/K1
yVvUQKdQQkziDcUhsqtbzBFFvVtD+O5YjWMw0e2IEAJ/BHiAWZMdQCwUzV22AIpDJTYTDkcynyiC
7COoCRHOGS/r+cnltGvlu5TSWzJ3b4WZtAy5nsrmS6RDnJanU/OpMbS3aNH0Zu511LRS7hzcpmt4
klGxOHNvMGDuRr3TcDaSZK3eklmd8TX7q97yat6prAl0NdnXLfbtJqNIZL0i3tBW4oaGdILUEMvh
bXQnW+DsN6gNHMzeFai4+UrwX+2Crd5mcKb2l6Jkx0kWj0SjaZOlo4qXq6icitYE1pr4P8ST2sWP
L33UHw5ANvk1MyyvgdZgysjDQBOEoJPl7ejnqicFrdIEim6eq8vaEWJf98WDPx7ZSyUPT8PyLoQb
Asa/DCF5/hqkxd/+16BxnMFgqT64GVppe9Oi9aaQBVX7XwZhH6B5XzRvfuY4Gqf+Kym5YHfRoZJr
jBIrK5aQ1xItsBxEUrbuFJaZq9N1X2ZjkjrmtvIbqrLXkQW2Dp89uG3dhAwObpuKuYPErjqCtEdX
jt3kP1pN3WnMkM2xVwHPP9qfKcCm5ghcQCDCR750cSqw8NKgvArQRiLXcLEfic6KGAsgIUkFHjjL
j+B+IUyZ/NzI7KZB3qM6JrJ6NDHUpWXH90iidSG7gq3apm8UPB7dlsuLSdjQOFE4I+gRjDUtMHA2
5l0WxNl6zkPajorSWUxhN8bLydw7Kig2hzbrhFVOP/AWKmBy0E6NERceYD/slnn/keMxJ5LifYg4
jtxooecL4TOvCa9rJMNjSNsbsa7sXTrtUzLbWkX8dDwPtnjR+w+QEaX07Kg7ifDcdAhe/8Q7SiaD
Cta/KpYctcILLR8UAa3gB65cUP0cynu2g1F7xOR0ah2qQyhE0ui1GurEGa1gLpHGDs5g9G6KE0SH
w4GKtQtpR1GxvUdkuq2WSiD7y+gFp4+z/cL8DJBhTSsqvjEHQL5cJi+8bAAX45yxxwptr0A7t5we
BgbJ0lOOJFD1l4LGMycOusg6lbSIMZUaEfqIQCMTTDo+/7lRX4ea/qiofvTR+KSdOzNvS0yfHir5
smvfbctvefpW+FgLfKyVAUApXt1IgBKPASwF6auLjIQo+bhNh+Evyxrw4NJp5aGEqy9gUOX+rk1Y
O/fJTbSw3tODzi0554tM6GNphqArl70lrhTTGn5HgGuYwZjNgse+Y0YQY1JIGhb4FRS6lEYjHq6Q
h6vk4cp4uGp7XZXnkoY3gPLSkr7l4cLzrVE3CtmwsTBgF3dDiQOJsxbLtdP/k3ifM+svXzTEA8ut
YBtQBkSUXAThAlVgcqR/efNnUiTo08zzWQLxVHUEyq93GKHDwFIwbhwICu++Q+pStG6PVUomEoyU
fowf/b+YXVj50fHTOREuzFHiBpLiIFD8ur4ZGHuyOvRDfoyd5mMJAspl5OlzBlHMHicrL8U4YNZ0
yAVatD/zVlJlunqk5qip8lsUijfsMf13MZDDO6ADKK3upAv2logWml6jnHI9G+zZTW4uc2lgVNGu
azjdEuXfKBenPiOx1Av39gMTzHvGxQyj5DUqxF2I1Kna306n2L4ybqrUXfF2DxPBIsttBbiBQEzF
wpHj5GBY4iGCuWqmmscuqdCPBcf+UCA2wWkNh4kqIdmvcwCz6DnJU/5s9OmED1o6FYL9FFRsbMvo
qNv1G/FNxFsnXgw8z+aSXKq8ojEAj3/44NqFaEakN0w8Zdv4sKAgCuoOhDnGb6b6Q29k4CC+ItJ9
E+m+wXaSRT/HpXbJ/g209zW0982LDseEqipY4zGwya7HVa0f9btCJ/RYwCfahamtyZv1rHtGVMWZ
yq0Sd00s30dzJD8GEdKggwj2h3nM8X1V3giBhMEIL7rY0AOja49CCu8jJAVVesOAwRdobpb7MLpU
UXOxhvFSrf2lwUu5fYjXDjMGOXqSJl7BiYyxhhysEv+bpZEeBYUA0qUh3tFtlanQERp+bKLqwjQ/
HeqUNqV5BHHZ0VnYbGwyJdb2Ectf4c9klsR2bP7inTCY2ikO/jDipSgaE3YDJcmhKocnBquiNnna
+gtLe5ElU8O7UvkOpZ+Gc8erGb9ndF0VJkiB/qBOpRuSuLqtZItNduEDy+givXP7sqWjJWFPJyyt
d/2h/nJE/Npcn/btl9YRkxq48cEDGVkjZTR/drObfYwsmIXrrHFuK/YssDY0s7uUK3eRW0dmsNQ4
BQp54kbYt/Roc7gj4BCHYnSySo7pQBT1s9O7lvIQOpxkAVdyo7npQaADw0W7HqezYvVBGsMaAPei
j++KCvDI6uyii28LpFr4p7f0Fer1yWrAJJAEGnTrGASTqFBRU52Xff0SCcVDRArZZ+6J+ySz5E7L
Ay8oRgaNhLX8mL81NjM5i3zlVXkSYRDQ7I6/IaMvg+7IwYwatGg5WNjsmYJPmOeO0W30EiToiblP
UmsvJBnTQl2ddrC985iiEwUayMyL3bjJCNIr2melixeVvVCukXn5FRLgln29SYH+aAAMaIjdIsaC
p4+5Jw7g2HAORfF6Hc36a4wRfwf9MoTKBwZmob/hckNBIj7R9pdwqIP44BN0MAj792Q+cC9hOwAR
bll+sYyBdDXfEKfcrMpts/gTS+BnROPAE5RLBwd0Q33H5bsnqlnn/UviqTGCuCetQGWTKawnLUn8
zCVXoc7nPtjK6GwLs0u0dju50fdaMb/VZf2Y1+rT/tdjXwstChpn1Wf94ONVUQhecOVLImS2kt4n
rn3ad5NjEMi5LooGrcwhAx0jMAm+oXS5CX3GI4eP0p4UJmIoqgJ0r//j/Q+aL+GV5D5E0CkG6L/Z
zrTK5FpATapmh1iOFJ0JS6e5WnzlcIvCmaG4C+ZwvjjoEpQGpFtpACbBhC7QutotAMCiaN6Ja0Tv
Qn0Cn3pKedjL2VNoff7ayLM/uPkpcodBB0cRNZpaclaUAQPD5OPZnCCdAHT0sFywQ1DcEckjl0Er
22wYD2E1fJYzgQcK1QjBSWSBG2DLkvlIJ5q2YPs2TDQDA/pPCtPW3vQKw/LM2PCSWvUyLhT0GyXq
dwr+Mp2sSxzn9HFAWgbRb6YBSdDzjGmXqj+bZ3urMz22zkpfuT3Z1T4S4TDQ+CRtPku+BiJNHKaB
J0iY7uxCHiRlXUVdndWd5NMM0bmiuhq7Ba0P0Ykm8V0OKFZR+r2A+XUppcMKBfYr+WnyX7dZuOnP
LT3rBYHR1Q1kmRrWpHRFWiy5tGPQOWSxfOuh6emIPLmkXqsc4qTF5WJdWY3mk5/3OMMpdq38NItu
AAUcI46cmEGwdbjUFMWn8D20MeKyecDUL+BlLyQD1pPiJfPkJTF2T0JIVEko313MNphXqEiiFGMT
HQ+UsVSujGGP24Itz8DrMNkbi0/kxQmT+NqvyjkC+TLgAZyQxFE8Bhbxr/5n2y7v8EsJQZoKUKhr
jjrk7LSk2C72rekjMbRD7Apyi0MFagJUMSEDbmYl9BIalNFyJzfgpS2OCE3Y2rP7FQGgZUZ5EEOe
j2x1y7FEpuTewy2JIJWNOKrhMBhLT4npnBNQUahrRcRKYGGBbKVCgPL33DHa9HjWr1L4mR1RAJEu
GFoMDDFTVAaLmx0TQ31b2SkvNUxgxhuKTR19Sv8GIYMpmMOXws5UzxTvJH6OTf2/qHfIt3xdj9Or
WJV71InXYRkCc/2ICfDajTtJ3Q5HZoGUZYDOTdqGtZvxIIhNnOhR9M27kPOP2JA+ynf2VOX+9O9Z
mdK+ayC2odNNyWKTehK78B5m8r0303uEd4XLv9T0LvVrLnfcEY9wLqj/idnD/xOzLU98LAqf1gR/
f+JsKzD5R7qlXFVroqsmDHowgaBFm6IBwwh7jc/odniNsowSOzI8p+dcls4NTx9LkzScn60QPqsG
IQi0YJR/VuMaBKPDEp6O3MRdcrDIOm9tGgap/QmBf5fZuamHc1/o5zmJg3aGtBlXd9hgRCSBi2AV
TNZLHirokEc+Rde+Hi9ybfAJTYI/WLlmBqRfi8jQ/8cLUUUsljojx0OG+2OdMNkTH7SYXLvJzgyw
b0JDQIiuR7bnc3ugBsrNiRTm03FCImpwQtDA4KW4MDQMK9p3sQ7vzVajDw+p0h6j2t6J+c4cdUtP
2UHD5ymlPgnKt134LU8MYnllEtFqRsfSkDsYR/P+EIrGvo8rlBSjROSEL9DyfCn9I2vU57DPTUhR
i/Ey6vYdpsc8bu/Ro6U3JMmIiMbTR/fTPLQDFZmn7NLH+7E+2+MdAX6fgaQaxHNfA6gi0JaPmitb
BR+W9TCLfLRl7G/ludYJwECjmxQCNU0f4BcCngyzH7hQEdOOJal2lOsntWfF1VaEw6iamFp/RHUq
8ruJ4qRYH6vMu6W1/JqofL5+9ZjTcrv9MakIsp3uS8N61lkAR7SNsMXMueYWRv42VuldGMrbmKT3
OgZLm3CEr6++Up5ZHtRSCvX4M+dDLC+EpYjY1/IznlHTyGKaD4uhbcaPWYOxBxGuc3hBZKJ6GHtf
S8mxodkWiqem2cNnPzJo0oLehHcajc81BzW5LSriCNjG+I3Y0/4XsK1TFnP08iRoYyTsMF/ONYon
jaC0z63QSYCU9d/hT8zS+6b4w0LPsYjuqUeBSYSZiaUxnL9gYFwcGBe1zcfT8QduMv7s/TlWZ7/f
nG6qfEQVvIF3x0F47tBQYUwP/S1ekuPE3pzcbm+wQ1EcS4YFS/hNR9RKQmqf3IZisYC34bfD387i
+EijiddoxMIaV3BXkiYgbqxQ9JVwPlUeajoZxauGjDXLM3Pgci9o1RxMfNSQJrfahHo+lLzxQkwu
qxB51jMqIeNWygMGiGEeuX8c2zU5StrsOcq3DBhFO25tK1r9ThPB58pe3vFO3bIuvBIQ0sL2Zrbl
dUSQMiT2EjiOTBIePc5HnNig0GBjMQmwyaQKTSGZgQZERaRGdnciO8JiWGCL/6E8e4aoHwVkdiTT
bKvBPesVVX2li7vJHRW+UHSdyqIt0lSU4vde+5J0ODb1Rtl3eUQDEn9I8G705GF8NX5qNGibs3Tt
Cpwl5lnIzGB04VylMNvH1O1JDm6+ax2nfm0vWLPmSfHFvD9ruV0OdmWwfI7t5t9CZcRMaq6HZkji
AX2UERedvHNEgReJgtkFNafM61ODEXhCK9AAz5hAZwSGf3zkJSR5IQo2ccJIjJ0Vpthx0jNEQH65
yLf+3DWWpNBeiaaiujJnvQTO1YyEpHTrQMxvSyImBtIRktOVOmKJ7rQ6fQWUlw/JZ4aQwmZvOmHb
p05HgNxF7KVp3XptLsaz26/mCo4+OmbgAypZOYaLbYgzfJzSF/TsMDXcOmTrXoK5rkgPxb7EbmIa
Rld8yQ7MlAzgapiaO+nUJ/O9KZV73Gj3vpLui7Mfo/SqRod8tu5780vtqnP+2LNB8GN59NGNWZ74
sjSfuL5AZQ7VswQHfC7qoElUP/TVs4C5aYV8nLfanryFW+LNKzaAFzihHBEI9nW8s8uSREpEr9UM
A5ipoG1faiad84UAwV5bpkvUDzhvm3N3A+CVDNzGyMto1SGe4A3JyZ7SpXa3dLHXQ3qbZrQuAvno
zLS49keL9JCgTzuAUBMorp3cDwcs9wgJFvuhzIthvI1cUiJp8iQuKVieFGbwko0y39lEY9QmI6+k
DllMr1FLyOmgHCoM9H9ruPgh7Y0TG9NKus5tdx8423s5e1lZ9VZxZFh15oq/9EZ69prxXBaNH5OX
poPdmvFTWKuHavb3KGpuuT1hpY43yJDxYaiNkzCao/56qW2xv/5sWowErOAyLXSqSHKqHrjbkGKP
lp1qBZ3YYs444DxQ4mfB9WQOYdyKjCLWntBHhZdP6PUP9IcPHFojYUQK1z5qPD5WSutEXO9Vy5FJ
zU/KNYqEs/LHeLVE3jQYKEt9iIlr8A5A75tvU0tT8mqb1CJ8SLckLm5NOF3WmymyUjEYJliOzOI/
CW5Gs0VVa2WP00JPbWRr+V78IwX8VMsbxg9YqKM+0qFOF25NmhxHRgJUvDY/NGa6pRvYsdd4dLeQ
fWrzvYPp1Z2U3RYZmQqaE3qCayNAViZ2eEKJ1J0wiHCuKX7Mwrsqut24cmHRNVIZxU4+jZif0r9E
KEk1spZajm0svCYUOrah1NfehBAsfxvdiD2/qVjB3QLIIFfYArpmhz/NmD1KkrdN1z1UpVtNnwHf
MJEoBYwNapGMeqSkRN9E1jD9qnwBXwWwmdJrjdnX1Bi46wQThJ8eCmPp8M/re+V7ovwX7b0zHgLD
x7qK2CjNwDhzEeyxtfqUSxjJKbZkIqby0jxidb31uX4pxSig1IA76d8mNU9OtksysGO7RZaDxgov
ZCBvpl7diw+iiIdiMl5FvnywKu+Ee2+0D6OeAbYRGYqGh34SKxWns+Qte6ySYFly65BRFQg04ljQ
AZTx3WOg20p17TufNI2z8n9EnceO3OqabF9oE6A3UyYzaZLpy0kTQlJJ9N7z6XuxbwN3UINzoC2U
MsnfxBexYvFlLg4TRDmyr4doiRmI2tI2hQow3LVuA+avwEUPSZIhOzmKuJ2WInXRWStmZKmVe478
6L5URYTWopw5NG0CQkb0yVisIeCaEl2t3DLNX9j9Jmt+FyLpbbJg9NvfAiGLCTi1AsdO5VwxQWTl
O1bkT1IshIHs6q9UZR9For/3n5oCEQe1YcIGWq0oefjJZkrz1Ge7d5TgCZ6qw2QtJwGii75JR82o
jn3ArC89fxONAQyumAQb75pBZX3cn2o+PYzd1HkPi37MOPfpVLEwAGt5zrPU5m7OY86LBYCHtlwm
+/W8QkLNX9YrC1dhPdKpib5CJTbp7dTk+QXFvMqOHHOdPHXOkHM1yXErZc9BX16GLr6NgrRzD3e2
Xisja67XuqleqEawGdD1SBW4+UrvKNFK0VBcpSAhnNHpAUTWzC33ItxE0fhQJFgAiDzszBx/pPNS
RaB9srDfylCigz5dX63UvZSGbYrjSh2DSCcG1IpUg/7OK6aYlXrmtuBNEqY35MXR5Wohc5DaxtoB
kuNASnTwMR/1y9Rl7I80Y2bReTDdifb3S/pLMcQ36CbENWi5YxUuX7ifob+IZ2Yon9NmfK5nS5bD
Cu1l5bwEzDrQuZDGREaShnm0WGEI00dXQMm0pMCqKH83XeOxApHrgMiNDiz9uQzVDv+dJoXdolAJ
oqfJDyNdCMPcLKjNhHvi1G54TTZeE2PbtfGzAWSgSXcoMsZMhRLIytWw0vS+OXB9gN5nWIuPfO1a
RfyegkM+CqDBCurZ9cxrkMsIAbUtSFZk3dmXLew8k3kwcEKXSe+p5WFknAYIrhW5Lo2lv204KDMs
L1hJ+jchFZ5T1zwMvb0dIGrFNJwdxByo3Bv1Yu13NshBs2oByWlrcDdVOeUiYb2KRgUshv1Laytc
urpH8VYopdlNMHpq8nbKGYUnRutX/fewdE6SoNpR5FtrlIYqmL7TFG1VcYmKKAubRYgFzS9oAJNo
AKsRszBrngsRaVVGkXJibhBS+Vtq1Efc6o9uN75sDpuKmLfvcjuBULbukobZOZYvFB0yv0b7PQ1c
V7lGntjPaubCdX7JDtBzSGNaS+GLHfc9bqZT/5qW+rmqK+FRXIlQ7oaNi7EZRy9422+lml5G5VfJ
zDh2Vub6ljqFPUcuCEidWQQVHbsaq5ls3eOsu1WqhHpIv2mLvv7RLdidbYb5qxjO2xQw728nBvlU
A1qcOHVMEQPHnPy4UY2p7C3Xan/6kh8VqqpeQdnqPvecqS3sKBIrvnC1PbAGHxa24J1dWf4fu3KY
kb4Ud55LNxqkU4lngMVCgYgYC2ogTOdR2a5rWtydfAUEIsFY8asRMQgf6sYtfgC2k0o3rJasphBA
54JBjmXhV4FyvmbnylVW6b1YpHfrh/7bTLrnrPevVQMAE4fcczqVDAyEB+2zYTmMtPazbbePFDcP
0+kNo7xF5p8Z6D9ZbZ8qOpAxX3LxT71jtvLtBmjp1vy1mjUYECBSHTWzWukOTo49mRdJqIMdF5QT
3jF82bAN7ly0ZLkJqJOFse130Zk36YdArpcfxhYdDuKMRtKCprdIoRvo58R6uQg/U1qvsAefDEwG
oGRv8S/G1lr6GMmcyC32E/1pLRps4ubAoMGRaBJJ28weUKO4/iiXTo1sppAcsaTXGUTlcptknH0V
QnUOsCqnbcTOQhU0Or2AOHhqLiONJIWNUF4EkthV+kfE4NvJ1SX93aTnsmmDXil9s4+Djptjkx4T
NH39InjRtIKvpw28QcftObnoNme4gS2+EypeDgHPpNPsoQGRcaH+20A2lLrs2EFtkdmzlMY9N+Cs
5aI/Q+IrJyhGYEuwd5WCwCBqdiGNHpO3keVraPEADNj/+GHKGYxCfwC9AbpnKM27NaiPOUsfOnHD
a2Rn5teYxdSNJG/K4ZiYgttwMKdU3W3j1uX8bHSvRdsLHNNjlum3uI9xqQvhqtJNDgM5IaM5bdJT
9kSxQuUyueDztK8G8Q1mhePECbw/mDwEjcydF6Hm77poL2loX31KC2+uP9gpTGvgpEEnVTcfYxhQ
hO7CDwjRq7OjgWoDbZfYikqx185IKs/LTTg3fFc935XZhb0Rgf6d75yinvr4qwa2Hw/3jMThbjfh
v9q3lv3Wqy/0sXfnjLuFglKgE6Gua80bseYlkEBYFN+Ze1PVQCUyBUE7z7lP7NXOHVMbgqKmfyED
oVHr56lYTwvNIFMVymNFvQUgXvwp2xCMyQ+czMfFSgNyNn7m/oMagrnX4Dim/Mjl3p+JPjWg1tSV
GcYOUNixUClKsJGehLOOR1fiDr8YOiYQ6P7gr+FsArGGiyqetRFqgqP/FPcS1i7dRfYzNo7BuBFr
uDeZ8oBcSwYQhtTkxMZ0cRpVvWRvFby2+DU5azo53AwtY7plqn4fx+KpEhQdPJEWQ6g5UublQ+vN
LFfXYljIK3KgqG2BcexADK/YLckiRVmSeZZOcBxIjlZ1KHzDeGptrLdKStIXPnxkDY/ZeFRxdCpi
7YhZpROn08hxiecq5girMBUcVyfHDdvpgLW5vUY9kOrO/tIcs1loC7Z1GFDpMLiWQl/Dz4TfGf/y
UoLoci2TTbj7qg3d27+KzOQMUwdigOU2tw6dHCrDciphEOhDepgyBxMFW/NHgeF40ypaLA49OS2x
uGXCek0ueblBM6lsEdFwB55Yf7v1sqzYAJZDD8x9tQx7DeuJqi9o2rI+elOxgHp+mjLaPdHX9mR0
TSCs9VmLSfkI6WV6T0ZgK9QR1NF8aUso7PJwbVx8mwyccz0UZgsz2EQCXg3Hz3wipR57uIFcnY4Z
i2DjWgFawqHXx51HiRCN14zPei8ngishIXFd+z9ssUHMdkRpLL4MdnRsRMeSwrkCfCa1YmjTZk+l
Ue2Lcxmw8fAM2dNkhqkB46e/l1b/YPV4atBKR64U+zfRFpLXfOXj6sl83PDz/8iZl6q0HarCGch9
KFfFhU+F6joWQyRm6o+TOaOeEbRepR85a3FLwghIRNI6FjRlKTl4RTvpKaEAcyLO/FOW/rRdqAfC
E6Fe2C9chaKDdNobenqenfIpC8JzMccXr0VLWR0mfXr8IvG3ukyOaKq4RGUvJmHYEW03kO/Ma//7
fx17G/ewmkhZhyu1/N0n5aU9YwLC9AgpOqbJtuL2U3SXcWbmvgC+xq1CW6AMimTmwpv4/MEet+Mg
uyuAGZmzt/Wy6OQuSc4WpMvz8SbRH9WFKO9XZWV2fq38iRlSliK1QIi69x/9fi3iNYJJL9bWYQFV
H5slWVrT7wxMnzCBsXrkYNCQm7GIKl3MiwhMGh4IJqJlviDiEc3o+Z3Hy0S5Iwai48bdVSWzOx5z
/lcm2Cbf/HBNSiLkP+RqwcrpdzWTQwsSVWIzzOMcdUrEPZt2aI89N7w5iCN0TnpKS4KYw9DadcSQ
eHC/cDuLwSxV3lYunqVgA1Ytr6xcKgMbRFcYTy91teGhMPIaoZ9xthVpIFjcjR8TMsgIVH/BtMJK
7JJaEjZrN3mNtsprxcCbnOWGkBAa3zQ5cKcrCWU0jvEtJyea9Wwr+SODFmg9zACYaeXjh340i8iP
e8PLF9FP2tHD5YIcWGo4AXDiP5gPBXGqnTP6i/qTeRkse+DGZJbzKWqV08q6A+3MFrnc1Csqu7S6
csIqODwHpnVfMx3J4LX5qFThUH+0xAKKKLQU4VJk4cTnXOOejsYylAeFe0B2EWBqS+JyKSrpkgFn
xv0dYy0VvfEjI5OhEFJmPplWBJzAz9J37fQfLLjJFkjzEvCsBS39y3N/qkgi7hhY50yYQYodUUNu
FAHqqceVRieFmb8CWCVt/5BKOszrEf/mXNHxemXTEtQ6gI56KBPLBvaeUO16BgUoc+Fkbxi+t/5H
RXO7MVDFx8VIKxwJM6XOtVGVaeTeSyI3fyyLayRTxiHQwKxKN3xj97I9YFVgIDnCl5mCXJiC9Fn/
0rSKpHXj12DJq2m2TZiefNPEXYzbOBof2yh9alL9VQ3r14j/QMyexmA8JlE96hgk6thGTrvLBzPL
blOsXURI6SUFB6fFSZ8jY9lGFG7V3N8WqrMMM1SkO0nGIKJ2mtDqdwHMv7m3CoFuU8ajMzuTFuYt
FIEeJVDayJaXOAPsNbEOcdTz5DIYJS6i6KF50W4Z1c1T58XWtT9mwDrMC354WWIgVt6XQnRUUjnp
qN9MklqeY6H2yzJIloR2PzAO8m3WlBPBLkE50LY6EOiFecuQlKHQgGGtgfifDGEuwUDbuHlSxhaJ
z21jGTkW3P9VoTnTHnOWYtyMeu9TWZMJy7lv5zOTnnN0rQ4KYBjO/I8ek28Vg1ws+LKIc8X7zylm
JFjdsiK6mjl1aodiID6HpWGBXmiyKwjKchaXLTCp9oOXNyBuijgZuh+ROnoNyi2gFzeNVC6Ds7+k
FN0yx1gcg2dWEW6Z/IvsbsvtGuKE6Ux2Aotg1Gh5IOOhOwPQmQTVfmXiQVSvoUOb0u9dZ3Ea7lt6
SKCRqLn6pvqL8KX6ytU6jOlVet6bc0eUx5a/a0R6GSv70kDyk7aT/KIgmnv+CI4u+zdxoXHo0cLb
j1OqwGd1pNSEnUZx4Thz7k2tzc398WuCwSSb09Oqzv2E14eOUnB0Y+vtJS5YyigdYTGy1NUVMTUP
j0a3W6kGVyndK9W6xdrHPMn+OFbXvq8uokTi1YTBzEhOoaeJmZXZXYw2vbEdZJ4etX4O0+po6iKO
NLqXVqz9Xx04MULgPUXT2s/WsRXyg3ivSiUNKpXrOKcWiiJFi7Q0hBd2kxh7LTKB8rPkRqFTiiCn
oUixlpAhPqanZHpPF4aKHFXmPbnBbJ8f3RZ+itlOu4f8sCkY162gXs4yrgh5tmyteEXY6krVW3C6
dqyC40hepQtSgipxJ/iFwN27oiCxJ7uB06KJyfHhi7AyHsvmnozNdRiTyzuwMxR15ZhXy6nR2XxQ
AuiYwsEkezkkOasmG6Yy78LoGvQqXct0tecD1UYGNjJc8yqNyQ0Fj6bCTVVN3H8F1cmTkLoVyGwD
qIayrEeu5QLgQPJQBUwkZiR341vzq8U4IfA67e9I/V+149Iu4RgNUOOSrvDmsvA1rfVIKk9nUHdI
gAMf5mEarUNZZ8dKmTGqmUeTFneTIraOkUDzsyJ3L3uAXdXIM7ewHUk8nVNjoHQlAok3vM8jsI8u
p9mgJhI3whjk+eIIyhMWyy4H3w02FbQH7BLCesvG5iYu6hU48mBrP4CaPZU8ftPUz2Xq+H21V3Ex
VPOgoPSyu5/7Kj4n+Rr0IAcMYfYBAGOT0a3WK887R6nGg9wBieW92d8oXXccdHz2830ryyyEuYo3
DyQtzKlx2Ic+bipCkW4kb8gET9MXRvDpQYDV0m4nRWs8IEfUdxhWRZMogwa0jKlJwxFYdVfimM8O
CV7WdZr8M4Fzbi4i/bYJZRDc0Bkv33E1x+lNQIGZMJ4SFohLorMYCldxvoiZEJ4H8JyaX1qp912i
W43mDQJWlgxvcP7x71l37HEaGDtO7NmXcIITNWCqMvDtAqFB2k5RPgvswmMUzPAi9aE7yVSj4xTC
Gqy0voH0zrAG3cs6ikzpRGzoHW8Cnl6dehBIDgzgabnG8SJxHqZOU5TWU4OegWO7nFovfmZb9qxm
3n4dLEByder1t/Kdx5CW2wIs2nLKZroEJf3O1zVontINfsJtAfPYgR7PffSBvSscexBHjGQlSFlk
+T4jTkuC9NkHTtnRHjzRqKIJIY/mUdRJ/HGVJ23tZP1RxZ0sc9JoaVGGFIgzedWHp1hWL7z4T+2P
tdS3jDhxlbzNFscnYXrNzE2KoEWBkL6/69/RQfjmYPGdDqqfVJ0fpW+tBesWCrfScLwzZeocs4NK
6m0g4Blh8COZPrRw8PP5WOn1caaFJjNlB7CvuHgHKlTYhOtqxtJNNo9qPYVmA1EINWW6dol2y6vo
Trfns5cw+hCu7azxpSPvMMLaDaZp7YOfc0qgRTk0aToUuPgK+V2hOWMl+r8U/YNx9sOY46dBZL86
pK+hjb8UWf4UHF0u4GTlHGZ4WwBKrgFFH9T72uuEt21MKHk3fE2Q/SJb/GUmucdkBNsRiVCj4c4A
Zikxu/uKw6RTtLAeskCrH12pHAjWaXwBIz0sLZNdAljBXH1joFGxLmbRcEGMBz5iXDnfHb5SbrGm
MXkDyyYndK8h3SfGhqezaAqi5skc/LqKuIOiPxdlhZEGut10B0HzYg3AhafMtL81njGIpBZjt+kS
RzWuwpkpgSQMh8YCOTI0F0XEnlNgw1mCpLsT6TuR1vUL+pa0wXK3oXR7RooUarQ6F7pHYhmnYgYC
MwHSae1OXXnT2qs4m9dqGG7dX7lntje+hBGj9nhl8MbtldOdmH5ZTnzbGuKvrR2bzTUVogvBn4vR
W6EEo2oARtPUvpFx4WGmoGp+/LvGvUNy9mj0HNXtYS8djxHmt4uRZ47G0B8jAG0ifLLSa0uyO8iS
p5DKr8VoMfK6hW/+lJrL8JWg/ukkOouRFCr3AoNCn1LeP4sonHv9YqxXXSyDfC1vsobTDcNoXTX3
LnRaRfuqqOcshh8JhXYzF0z50lSDz9q33MSi9UQSCaATSU1tTLHP2luf3D6EcNF7QEI4tuYD3Vmp
Idgpo8tufCiNeJgf58R6rnjQ14dO14q6WN6WwtqNBw/wbxEunJ+7BWR4AiR7roHaYppR4AECSkoB
h7wtALrxN7g9KIA8rw6Ug/A7OhLftoY1wZCJIgwonYqj0Y4Z4zooMDWp4PwzrxTw+xwWUiArZ6cN
movHwNc6CqiU0S8N/j5dFMcSzFAi/TUSlrOdQEmRzUxr+6FTiCLScojXOmfKI1XycYCLBgqP+G3d
Ur1AtXd8qLp36hzhhCZMB/D4GNBKQVms+k+6NxzG4hAkngozZpOlfyXaQOHhYf9BZMChG4tLuDUb
FJIN5gjG2OpZj5GPlZdTm/VS0vIFZV+XCNRlbxkN3bNbc4oaejykeX02FTKwvIpV/b7iCOvUe1Xm
HrBMIhzqiYUXgu456QAhRMd40f1kZCjcIbpwKFDowQBpVzoSLuAqFv05f4ALhQGEy9I1eEwN477l
mPJX/ITGUS82xF62QCbJ8/7o8i7a2UBaenpUIpwE1O8selLPg2GUnF4EWsNDsM8bC6t/cy4/p94I
BkVgo8r8CJ6imnwqEyBdnBDAORDBF94CKjaoMOrSHQIcUfephKAtR9ynJfS84iQnvK0tbVIIXpPG
PPPQfEXk80y2p4rvB1oPQzjWqAvHfa8nBw2hT6WKcjYMbgv5vXy9Sh06HW7cDrv2Rh8chtwksIDX
xfWXKhKIL2VWMRA3qPJlrAQr7qSCG1EciPlb5Y63tNeDZBDOWZNwSRIuOWPL6H2KkyuoQtsUqy/Z
FL5e2UMFhAF4ZF7+Jkevw831V/QKPX9qpvWse+mlA9OPpSu5sLfGqN82rPoIiy/0EeFvNoqHFRLT
Lk7uZdD6cwbXvyDPddCdrVU40glxNCj5ES30aQK9BnUuQaFXB3VdfIw46E1OC2CxZuTRMIhsj+YF
8pPHWtwpOcMUE7DXdiGfFBtIt/y91AUA/0LtIlVdHKm7nGvzbADSKNT4lujrnQ/afFVhexSH2LdU
UCn1DjBZnQLZG4rHl5SUB/gEg4AHbeK0DtO+rMNupbt9NI86rSM6dsAKC0aMT9xiUh/BXTHlwouJ
XWLDb+M7jZ3HbefecBg9IOTsLl5IBrkrSwabu+lKE4VPM/UCW1CwgI4VJ/njHtt0DDzqFRA7DZb2
rhVFRJdqmvYg9MP+PTdYdamO2apbFRLHnP/f87biNtMvKXQUxnC4T9KHcaMzano1LWbhGSyz5sSM
OnfrP3zC/41yzxyDGoa6e5TbuFmvFiptNrZ2JttozSWppFPmb3PrYzFqOWoM0FJO895KCbp57IqP
iM6E8SWl9BmOFw6s91iOICRLd2orQqXELcchAgRvN08H8FOwnqlVw1yV95AoTBcMAHJwWG8MZ+Z7
shFuVhfeE49U2g0Quc0t962AWLQRn5PZZJFNCqQByv5oxvjQ+tlvK+pMyejN2mmgsEikrCinrEiL
Rpe+LWcyqjdB019T9K5KSjhJwmNh4DgxlM3cS0uuXozc6rsul+NonIQSbiWVWsTdvOGk/ly4c/cl
kGkSEeZs+dBdA0n+2xksoYsC4PVgEFLMEzHsRDM0sviynWrDfK3789X1Dsl5V2q4Q02YTkxvnkGN
6cgcbF2JotzMh8HYt/y1fcVtcV0S47RrmnT8EcFSkPnAoyzDB//CT+NP+atWScXwIzQa3tOVdGV8
BB1O30ND30O7JuRrgEnk7UcKFL3Fl8w5yO6N9GIl9SX5mTxK2v5oeyJjXrYSW70ebqketvMS0gwd
5pgpFzB/E9nP3hNCHadCBRZ1EcUbOpCVEMCF4saNggFUjQoIMGKEsgEzLwGgESG9mYR/DQEnsZBC
mjBYXb+TprkVG2+nu9fUxnhjvByMXcIsskbv0Bb5Sgns5SyEBZscqOM3elZesljg196D/C4zWNL6
643uiUs0703g/79Amvuv6H41fyS2TrFCGrIjkJBdeiBBe4ohXnCQPmGydQsu9nF7gIS6XpD8QBFN
WBnRmuHVavk5yiNf5Xggi4FmYBcQIiSe+DQx3867gJ26XdyzeSEQ6fcGE888Pwt8/ySER+smtQ9O
/1Lcs5xLr0Xun4Is3GUT1vOA/InTm4n6qScRisTKhJFIW0UIZwj2ua6KPgQID1GP9KikgNKE4WaY
LonudATQmpiniKFEi4jaUSMsYXflNKByXh6zS5JJF1x0QDMCZq6BdZODcTMYvzQ6tj9+Kpm9f3ya
3Z+BYa2abQS8+iDri6AbOLJ5jMHDIUYcQ6yR8rAyS4g46WlK9zoo5EFurDoWXJ6GQePLJp3TbWcc
90FH1J+ODCKhRJJj7kuyKxuHUVIx+6hP/t9BWK4dHTDpmPMar4E610cRFBnX82s31rcKZ5tJTP+k
HwdW/IxIQIuKbBZ4YoFxUE9IU/R+aNQZjTY4RXU2QnKlQEISH2Bk6Wj9wqY9+LImIvaqLPJ+arbh
ZE34jyHQcxapOYtkaRMubEIYr2zuE/Sjp+29ieYbQoUKH5SjtttItFJvzSlFvI3Y8wk4DNOJ3VYA
qsdbnOmXPII5CJ1Zwrlm5U+rnfHP7Uj+t67WGfor402GqnTrRp0xQe73jROjYLCFnFIUjA4FA5Yn
m8YC2KRAx9DRMRYkDGM6bon8VvX5GwH+Vyy1z0k6qRBK47+9HIe7J9ZCzNg05U4gdealz/TWyabu
GqsXSlJApFBx/FfRa29lZCCvXvxvlE17LhyGSym5T4Mdlo6leRmcxAS/jBgOPWZvxslxAUX0tAD7
0C3mNlXmz8hOvECNnLtZhk9lvUWCdZG2irQ1An/MyA6HRle71go+Tnw0TI4nI/EV472lzHdjJi7g
kQS1oSl6wFoaszuATbcTON/yTApFOTXcS5iau6lkG3DYqXE6KGRw+UAVtfCzdoG/xb0tzYKC5afU
3yur+uCCAudMyeI34rbViD6SGjhkodpkxDowBcABkltyzNPaQvwG4ONkDBMLIF3Zj11NSihIBhww
TtNRbWjURVBq+TEEZg58GfEty2AVzx8mKhvWkZu6U3srxZ1YY3SOrLrUuabItzbGbjf5OvxVyFD4
qe5R4wr17jRCrunnKpAp81Ys08+4efZnC9ZgPwxX4Q0imzlTVNR+4qDsFj72U3ZpaI9vNe2+9zl1
dzFlsDRB6/jUcvX8X8R9ToxAgtMt4wyL6seP8S9tY+cB+0Tf2nDiUFemiy6QkowwFi/1Pe7mB11G
a3crVjAP5XwftBsCTQq15S+5kg99wmFh0shiPNNeedbR+JxL/aERCjAX1vg3hVvekn4o6GZCK56w
WdIdgSazlDQkOrzEuug2fU/D718p9c1YczcmVxna0WolO0lawqG8NbQVMgb5jxHitFUNLrxioZqx
0jE8Wuec6Gld0z3Ky9RFjxRdqT822uLMRK6nbnE7vME6g8yNlYH4mXh+iRKnKceQTLdpKk+dOSbU
jIxeK6wp+7+pTnKdt15ig8SjDC6OGUhKxBnepm3Jn2a3M8gSSbiDODP/MdTKYFhyQue2P/RPyln/
a61Y04pYYUHpPock8wb4mR2wvhJqqFyPtn7PIYoqKdN1pbnGFxSu8qJyysJtexUOyIca/q7Mzi/W
E7ToMlSBqb2Wun1UuYEN1jiufflKgzeTgzsh2jZle0JMF0gbeeVvBUtKPDPm+dRjwL7YY2YWWRFH
KRNlDvKW8wF4hL/f1NRDnywBvm6lF++scU/wbpAXY9iJq0E/dc9kiA9FrQk9cHrGJFJ8TV0elNHm
5yi/Xsw1zDb77B1pwZqMpwGkRUi9WNXc6Dt+b+tDSd9z/Q6gJaFgdVmqgJilfpDy8nORzQ8haT9a
vXovD5PWQIgB+JHfqL7KFNwAhkRnknHrlR7jEpqeYQY1pTKpj7YQpCRve/5KCXrhuE2fXvKzRwyF
DuhOE/O+oqVK1Lyvk/4QVjTj1GQI0p+WlGcpw0Q+VHXCnI5BoIlYOUCmxwiZg+qqly+hxY7nqY2N
0ZKrW7ozQuWEbNBRwoumh+CoAW7JnDRSMhf80TGhB1ulXQeT0WfKAz8Q2jLnwNy1099whFU4BFPp
j0UwhBxXI5gkAscAIoGGtrwyxXozM+MdjdXUJrIzvPkz878onhkex6duiIIBqkmcRSG22yyssOkl
dek1mOFXGgwO0vvYgypRCH84YrT6Kmmwjsy8GYAHzU3YzpNx5BjZJbj4ktS3mCLCZoDySajKNlLf
XjgutH/m1vlvaqigUPra8nVRtBVz9WP2U/2ZLcjklYFb9GBotMSSovpJFnHFctuLV8h1oZlyNo5O
OxzGbvhXRxz4V5p3q0cOTsSS14uqpSyz0zXF+2/gRjfdJRdcXbPcqLjE2JzwBFnAd+qNaPQNXxVS
nBUUTIAnxKrxqZjJhcZnOhsaGrrHX/+NYm6qsjITBLDyg6E/1PJZpDdycjsK3YTMdi96tg3Qxxw9
j11K+kB1GuUm3hdeMk3wsvazw2LKwlJTvtXXnIjRRAfu3iQjQGtEDWty9EzJ5VxHJTmb4nlTLw2Q
t63YoHPGHkVlTZUH4MmgG0XyJ9Ur1L9OHmFoAOeq3yj+sPzRpm8xegrdcJVAwaY4vxuirCCJOIFs
yNVzPB6K33FXnhD1jmBgY/lljB/8gSS9KZJix+3PMfqeueSZCNjgmg5G/68m51gflQxm93exhLih
uiWcxSlM+AWzlG8ckBgChqwbTk/yzafSB5cd0e4TBC6m5Y49icrFqqH0QrpKtJPLdiOuaG1wSIBO
JLf5R/Zp0iPG8K7ChU5GEQJ3tqvQHOvFPKbMrCYFM/t5rXjrvYmpFkJgPcwgvA29PA6pdBS5QCoU
PyMXqMdBzE8yjbryTB17nTKQ6VxLxL9FYHQB/iY5kFPtkTb5hIm8uU5uCc+HVr2pKa8qDJFNp5IL
S2KKf2crbmNX+5r0nrtQdblpuzFfoN43h0X6RSPYaSHIAvZcu4oEJCXWKZ1GATq7Ra9ras9UsQTh
qO6b1nXjS7l+2dZRY/nstOYkkcW0jjrEvAnEWUEnDOYWR3qabzLH/tFc7Lv5FvHPpi/a1R3Zj/AF
YWsHTEoSbjp+3nNKXUBdRjk3T4kKDioeiPkYiMEjKa6ErLmWvm0WJDhAiHFgkvsa8SuqCRYgqT6s
wJZHaIFzFTJ6pfZGdIGjj/X73JiuSFCV/2ws6b/iRFamZ4klMgO7htmuKSnfLng2PYYvh5iFjRuW
MP5txn8rZsiBLqTCPEnk17A7TPChRa7lsLvorBIBAuFk35f0khvskNjSE5uk3VKOQyL0qLbRITY/
sOgDKSFPjLxWbRq/vgO6b5+UkIFo0Ab0WGBQ5BHe7LBJdTQoKPN9bQemIqAGN6KYmKmat5h+M5Ur
jSURsX9TCNYOCYeq1N4CK5ofeRQzTgZbxQra051jSLwNqEDPDRCOmTy3SeeLv6zKv+Xf0gwhi4U4
HmTtuai1vZHkHb1BpG5pu+E38pRq8NI733leTxAc7JgSwhi3CFfeqg5KjIgpJsSVe4UhfqWtFvZR
xBviDRSVPOfGHrCD97aUSQAM36uzivAai3x+f6occYMSm0gxYXVA66m4OgPYt1h8IxmzkystQoh5
oZCq0BrsnpzFRG3grdo1rJcRW2/VK66x4G9qwOMUYAo5LLJ1kEQ7XtSAV7mmoDVe6Ji0CbGfKcPT
tWMjWleVdW/0zFLlrL0BoaNFpZbdpBgZZhV+Wut+2yKGOWKsXJuMHqy4c5QRJ0Eu303w7XRmPFTy
ILS23RePnrokD3Mg12qa20MEW5j+M7jiTmxRWyYniARMQkktE2tlAh9LdMwmQbf20LEXT1w1fDQL
6QTBlTDJms7f6C4IDSVuqqfWoK4OxZu4mFw9D0g3Fbs+fOLZKa89EMNVKM7qP+kEU/NG68SvZWLP
wZJjqSoVHAtpm+emZxcdbuGsVMix/bnSlgDGjC/Xs9cYkQdvwq+DypGQYPn8lRxZ/bZetILKeDTq
9R82C1rolaDJ6Bds9XMq9mF61H6/pYiWpgFLS1Gvw/9wdF69bWtrEP1FBNjLK5skqltyfSF8HJu9
d/76u3iB5AQ4SRRbIrn3/mZmDcWnRCqvafhZ1vNFTvTXw5o5RX6s5oPSZg9/SOpnKALEkvK35GsD
2dzXdwBulVB/zOBOdNBP7CHjjPQmSOVZbd5JEb9BvvNzUq1Lbd7CqH5ZmvUxaK72ntd7SQzBL2en
/CHT7UOfzil9LL9NXp05NNSzempbfLyEyZXlMGvXGOhILPaXFOgIxntSZWfqUiBpgxAklOKyMehM
cb/yqmJ2VDmo5RGsnNdt519qxQsuwZeVuSLej6P0LgEpXoEUp2BIViq2Un4C3LEFar1m1cI8L/E8
5myLJSrbIThdVqu+vMy8gKDdWvQSpDCarHXRvMqriUgLEtU0SWsz9HNWWLWMUhdAjr3+RalkUNFg
3y7ML6I9D5mkBYrYnLOaoDuEJTcfHEtq9yKngZSzuhZCkXmsH51p3tToPIzKqc7We1op9+qbFeJY
dR2+FT4dSQjMQM8xDPCWzMLVl1r4rVN6SvYMmUYeo8MRsmGRxLjMwz3iVLSQgcNLWw76URPVk5bi
7Ss/Gk4FOTiVwW0xEtSq8WIp3SMl2Fa9rv+t8OsmmBVqVR3VmD3WL7wLoIm/YbzsYNOr7kRoW0uf
YkuLh8XAFLNxCsMvYmszVyBzebdZYPF9rSiA4SX5KgnAYwUfsn0yFRCXNlonJe00nBUDwtZEMoiG
MxU6dlrRI9BfC2c18KkNx5k+X7YjGnZK2E8xHQPxjFx6zEhOmxJFhts2twFHtiByZm5h5YQ3pZMs
WicVJnOS40lqdxIMlDK+sDnx54HN5oIfoYXfRxSas7R47qXRk0RXlyA6z+dVTW7Fot5VtWFQOT8b
HFbVUtDnYvN0U2Zo+hGiFHxKAeL9Cve+sQ8mZeHUYo5JsNJXJHvyd1a6nYRxwmvHiu2yAwlKoOZt
CGZ+iWHcDSXCIuI3HtYIhbJAwtwXs3ApcI9hd7CVCFVGov5AGQKxswGSwPX/k9h0jiVuCbKfdQf7
UH30PcSzxbqsqmOl3+Zo+jHjmUJjUDWKXoxezcMHtw0gMyFxhkW1CygLLOS+7EW0pJkGwLJIu+it
cNwqRYbVnSTLo8DQBz/q0MB1Wkj1NNQ7LBrB+wXTW+LnlFQ6I3GSDuFbsZw8rQl6JQ5i+E5gflBS
WkHVACqenc3ONMGUin/Xob1Gc32du/YqaOm149ZrrPkIAL1c3R4EUL+BMeKRlCY8vJpxi7CX8Wen
a76Xb+G/jF2QkgEwcKtkOJi4BFrix3EPtK1+DOgBac+KSG3KumR+qC2Q1+KZsHfiDZv9H1lSHZER
qVmTr9RKDLkUDCqO/7Jimewg2jvTKuxHk8/kZL2iup2EpDvLUvRpoA9qy7Lr9Oga6v+puYxFmIir
Nr5RvJJJ5XNVyn1da0e6xeCzxqe0eOgj12f4MMv8YUj6CzZlYvzDhIJgirwtjRvX/V5Gvyib/oZo
el0l47LEgOSgShglCnkz8qZnTqTO4Omo1aGk6zOyUqAbiifbMuhO3EYitqYWtxgjVB3bKDqM0hsX
qnHzbzJLyYQ7uEcRYm8w2ngkMZ3jDK4CNY4pOEr322+icfu64qDiYtXFW0o595eZaKdhbM4x3Qgd
cK90ddK3KAoJNEUEN6vjOL7K8DiGxnRKBQNX46ytn9YGI2ss41Tt1LfOLLjzqS9bsPI7yXw08X89
2z+2nodykx1xOY7xKVva07o9+0K82MiiqJ+kBUe7/DY7REnBo/2HHXNX7KHSNm4H3ELFN2gbFtUo
ORueUQmo3UtOmaFyBo/tMUNLVuWPmvqU/Bc/iIZ/owQdZ7OT9UXpfVYRZOXqYjK+mX6mnxEaUI9W
OkKxwboBErV2OmQVU88OKaLKMPUHJZhBtOltyUh0ey0TBjBqCFxZk+q8FaZslyNShDZ19xhu8vXG
7L+AbjZavHmKH0K65JFyXugYIyR/rFusgjLNY5AZ2Lc12ALXr0BAh+2wpXay7ncDszMD10MY77N4
2McSeBt/mLe+mcyZrJWICVAVZ9Xf+W9IkzqzDGq9z81nHmGj/6H9KNaiQ7pKzF1hNUnsdtpPeiWA
PjAPPgqLGcRxE0iJxJQi3Bd9vUck8giSFSneIVtMRmf8GgmqhLvxa6bBBx+D+M/upylINNxj6uDg
ZLYl0E1sIw0PhJE4eDzp+DdgXkTsIjlTsfdylC8+Zq9AZKfc+qoSIZ5Sf1CHXSYbu1rI9ppma4uz
RGwY9HGfF27vjQpVeJB86QllOxxeVUbBF1zEKnZah94ceAbt6OouUO7SX3AKDGvnR4rg/5BBmVgZ
fn5ETNc36o3CPY5I0eNRRT+YTEihCPeJYzlrb5ygPpghPeMyZ3K2ry5BFXggDcE0YzenIFsjjQtO
eM3zBvK9fgOV5nUJVWU5kQoaFDFGrXCXRIBBi02atDVJCtB/bTLqVstDAkEHiwuqVavi2Cxc0AvS
PtNxdffJbizcTBB8GdgPZwOTR2l/58/wQxT6o5XXR8ZywaQjUrtNlwQD5slxdonRMYpr+TeX7qOF
2t2cChjkq5PVMhkaBToEtjfUsPq7LVyhMF7F2XqNG+M1L+abUR1nvjiS1nRRRfG9j61bm6FMIlLX
73VZv63tfJdWj9n2I4L9Pt5oaL0MEnZfqYdg5grcgers9ZPhNUvu18xXO1H3Q3hwqdjshpDw6t5o
gQaqvQ1Rhs08Pt6RnP49e9BufYqMBgpaxw27oi17zN68gmV+6ltCoHZvUshJtXezRPZGSFkhpMQV
scjMdYpZRI+PGHGSFwKLD+3O7pa3UgE3okz7XFQIIUSHgqgePctzdJTHi6otB2f+jYbmZjCwkUHq
eyMixooXIiRTzIZSkgnxZdeKMlw+8sqySe0Ri6DkmVCH8muwhid7QvLxap2dfKQ1m6laPGKba3gf
WYydmmK2qQAATpitqmEl5S4E7Cbv9lJkOUL6VxrOjE4/vMszgmdYuHGyPpvIeoFdeh7pYon0i2UR
h1jHa+7xdXH6Su2UkAVafRMvJy5L+Um8HmupGkSqx/j42GCEUKg9kewBRwMk471IXxDeRdiBokhZ
sTvpYaDTlRzx08otZpW6GUNMvPXUYHS1FHToc7FrDNIhY+gQ0xZBv8KG4xlxfw6+pO4OYz0dV/k7
b/D0HxRMC0qOoMyYhpaDYqaGjm7fWFf32NqzV2Omtua9M9cb7YLG2sDBclrujRhzpSaiFvwbt401
XE1quwBn4UiZcKTMTJPVYdxV1Hhto6p2fItWHkC2dSlyjXdn8RsEVAoh/AkggrDr8CJB0De8bfhM
R1z53wRuHyQVshSe7KeIF2j5NJ/5dpLDBL2jEwnyYgGCpeG5oMlkfqTfARK710CLMVUn7R4ZUxkO
o8XvvDQBRx1hpjdkTS7qotHUh8+sVE/6cC6ket9jeomgux7sHuYDhi41ZVrQOqLe3lSBzEqYUC7K
XJ34kg4DStaPFZyT7CTd13RP+eQAkNXeIPqkPJj+sVeVY87dGLo0DF0LE7k1djoF+wQnBZ0/byb3
fq45ZYZul/8QLSLTVO+HdMFeR1kvl722upW4nFMqN8qKorIdN+05sqM7Ob3XamDoMt3ZZ+4KWXoz
5/A1Yv6lrE+xbh5tHt4NpnS6RKzgZryoKiNsY3mMJHzJ2JpMY5CtNyo+Y7cmoQkR93zIaOu0UHOp
aevTlPxwcx18CFHxzqfGR9mepUw41f9xCqfSr3BaUuYYWEhtDsXTjKQXywmfQ94eUsZFjAXzd5EI
jc4qf6j3CcAbvkOaJxSbrZB5iCcSJmm+HmoYzGG+i+MXDWGbMvX5K2NjAoGOWHYRndNZciJpAYVh
ujLmrdexNB2aNjRb0v4j0K9bN7ZZXjtfiLCgeJK39lD6xnR2NncJI27PAMGG2u2B5WnRFUrpb4SJ
m7X/IctN4idi4FL+U5YbnBhaMBfh1H+QW6GrqvmwpN7boDcL+y8X05mMx0wVPzUUlQGPqtr+B3pw
Lp+WPL4Of6qADGUB3Pmx1H9WcoohEJAx7z8ouHCyPx300TK8luR/mM4xQzJwkSIXm4iYBILUO5Va
4DpZFtnJd9daLu6yzEeDb0dQxacaYj8dbWWp+bWymz/o9kBsMLGEw/dSEmslsMWKm3wbphUskKs4
nhGxqOyEMXzBDgdd8qdNv2Y6L6DL9gqGfv7didd3G4ZFEhfwm1wRVMPizviPWCX3AySTinkq5doR
m0M2ZvLsrdck/xtCaum4muTBkxibbpBqozgnfHi08mbrIe5AU0+UcwmWo95LIiBtxQ53DnojuVeF
dp+l8mWOp5foJa9lauVfC5J9FGosL3UF0Cp+J57jCE2Os3vyBhzCG7oB6+SicnQ4h0r91NkXGgB2
rWti6qf4aQrzFZv8dWCXOaaftYmXv5V2JFAw5txKTqGM/JlvgStUe88kyFi2FNSDVjQnDV0+8geh
8EtS5gt7YD708k9dBDuDV6KjPsyeEF8sc/CxULRbhL2ZTgm7z1gpCJDyP2KsW1CV/QzXNTBC+BMm
6hvc+BktHJlw4XCRn2in8HpFcCZTvEk8+/HUhq20j/HUggBgKoazPgww3p3Bo2vYcHvQFT2ZEOlu
rgrOzeQqF8OVocM1saDdp8t1mRsGUua8Esa/px2I2IR9NEu/MiC3ek2Fb5YzWDbti87aCSaF2/AM
RIKDGUWVerf4SZ3uGM2RoqEgzNhNFsBwlUeC7JRUgvTqHAwZSX2mZMNI0nmQWWulQ7HdueHOXJ5V
DBzJyZHgjXGXanRNjrJfmy9EUG0RtOPIjZ6xS+CkBxGOuiPgQuQVC6/QAOzq4MJaun+HmZDFqwwe
baYujHmktY/Rg3TxrHKmkAX9pPF8pcPJ609kG0D8nRTmo+1wtYRABxbOzMkgF8o0nGznVE4+8WVV
KxyUc6Z0na8v17ELdzLGd2KDFkeRkrQLYvSe0NKecPZeYdIFAL3P4quZiZd5CGIRkdWYz3rOFlOP
UciKo7VUAUjTCZUm4hhKqXFWcTwlRTGTolgpa0pkkbMYthG7K5ajvDC2HgVHYUymplT/YT5ZAEnE
tETPDe5+7C/ix5c8S7upBf2WfcszA9YQnpCT8e3MTE8qQeDhA3WMuQkuCD5SqhPZsESAn2K7wKy4
RtGj6XSKnlpHn7Nnem0sykpGR4ORRE/eXOcurChvUeEQU4288EppWBD3YiKqY+eMDh37I9zmEI1z
vtB/Y4/ZS5D9sWRqmLhLCzyK/l+B8d5E+IiaL9PrFzzfsBkoD2XCUqQkgVMCA529NN+5QJunIXhG
pnptz0wCTU9Tv3WTnYx5GnTaFzTtbCU5XKrJMZvBNhYaMgY3tZhYpUSzE4Y5OrTOTyXT9iQlDmmt
uBLHpDTyugoKQPI71OvFol8lNr/MFehBcV+s1m+ycK/N2o7MIdYlTZwhZbwK3cpgEt0wRlMBhAJ4
Qk1O+nxWqY5BSETNJQr8ykDAAYEeJS0cx6fxnybFQV+o3CWXiB7WoqY6nQARkz0ri/ewhIiZGlX3
7CT1kUvqyzgqd4Gt4fZkojeD0M740k3Sjp21ob2QWnWiBOCYhtWwooJvWhwpFfdVNGEDJqRjMt/E
tjNJyFMHVanQE9jL4DzoOaFwRXaqzBObi5Pon1qrji4qfjoG9Q2WKsxuf4wRL2ckHTA5M+ij5TVN
TUSnYidxbrYwF9a6C+XYKkksF6jv6e8oTo7IPJwQhD2r4UFWVAxQZ87QMeU6A1vNcAC0GfDxDctd
kP/TKycZvhL7WRQ6qxZrFz1Y8Fx2Gquz/Mtod6dadGjn73KmvGVd/doU00Ob1nv3Mj+tGI992h5b
vTyxETvDCnGy1lkxIlWhg2guvk0KmDSHA2g2J55VJwEYfFgdBokFWej2UyBTm1EmScD6lFvXPOHk
QonVUJi+ZQjUAjHpUQhkv6+c46hAakz5LQ+tN12NgsTUHF3p39S/QWXLJaFFWOW+XHkykK7FzkVZ
rMlKVGrHhHKVWf23LvJura4y2lXaPAUhJsn1T1i3SaN6nuGkT5gy65C98STZ8Auhe0EhAznfFMVu
Ir1LgNG3trXYrpF0REnfWTg0rThHS9L9POn9bAZf3yze+kwKMleEILj6ZraBpUnNB4U1MxnlUMRA
EnrT62rp14nJ58rtiIZ8NxiZZ3hotfpc8atl/Mz8O7mu+ss0+UtF+4j1oVLJ0T0n09WZzQtX9Y+2
JmgWDbTrGW5QySY8fBhi40jmfyzCe2Uw/0/vVSdpb1CPVjSLnXZ7eVA8hcFONaKjznz8DFNyKaFj
XXtLOT9NnHCg05HqOeojOAUaTQ7D/Kr/5aTiGW8byTc1mhz2hueW+bnPZClwoSQZJ9hSeOTYWspH
KjEtS3oHJCo6UH8x38JMcPIFJ8v6SPrwLITmiUK+1eeSoSAwxI8Gv/4v3BZZHuoKP7eHeiJRtzoH
oeFGZEOhkyEWGBy5mxRRsccMNx/0eDyow0s18tzXucI760J8/hIqAN6pAV0Oa8izpLjC3zyQVOkh
2sbQp0tzvDK7xWrNB5WZ50liTahwGGJ3YBeHmpaJ57Iw7spPeSqZ+lXL14ydcW7uBUaKhqGmAc+1
lh89NP+BYu+M6pZdInjLkr9UOD2zEXQisJUSaZgRy9Dpu7SHBNlLdsoOZtvRABtFcb2kVXpbnFr5
LSriXaCm4idcyIrLET+31r8woDIxN5eEQ5sUbDPeKC1iTSIQptHvVeMrjwtmdg1Rj4ImqWw+txY+
gc5Nc7w+ClGjSAyUkU4cAzJQcyFGT8imvc6JfuinT7wYDWmKciYtrBHyoaWZwocQbCjOq7aLXgi8
jJX+tmrTaxrtO6TlEMyXMQWxbDpxqHrwJqdhOuuJBdzYT3OH75DDdHdl4C6xEV3uS7DsplI/q/rm
L9gvkbof248CvGaGabLjjajaxB3M4SAzsiIxZthlIfsFNomWsUzWswOdGdYQE+dnt6w4/muHYKeu
E5QY+d8CtohTfKOmj75tmBs7Wpt3ZmuS1FTAny9+DkI505goKYFCbqxC48wJjaXUv8Iz8xR9I+eN
rpaU3GK1K9NqpcMt8RhAQr/ALqqH17RM7hhLIUnEbNMnbijpEebRM/IaGE5xl/tSUblCNNxD6MJr
NADZZtDd6Jd5AXhuxm5GNgQFgwaRDh4pY+cgJ0eQz9dtaD4IKK2FlxBNGgKyY+Gs+AJ3CfISUgCP
gU2djPB8N6tXmY3H5EZhSMH50RDf64iwNruZmZoFkZaqplHdgpoB0owItbQ4BA1MCSGFPSTDwAmb
kxIaJ7kt3SY3HCaD5/W/ccaCFReBLiQBXN6K3u8CQ1I+gnOlAbDVa3rbbMFT8JEtEQlNbSco9GTL
e53i44mOFBmoSIp1Uomv8u13TEXixbyRIQK/eFRh2ekKg2/FhdkXwJA/Tp154osirAYiMIGEJ3dB
I+uBIVTs1Bw6TfMuf9FoXxAk9tLhrc55YPutNy+ONahUYSpwKetgKD+dH2acLQkLJsaA+UEASDuJ
2wnsBg4QazfBs180V2gwnBO0ks7kw/dqn73Jf604PXv9RZSsq1aLXqZ9LBsrtXqLUEMTAgWk5DWg
YO6GmouwIIdz60frAnX1VSAfhqKuWaqzaHzzUbznkSAxchzpO+tV8J7JgWT1XsOoTMfgDsNpNBn7
DtvFErOPTp2aTF3GRoL9XY4Xe9Lg7TI9mjtI8LVrLtxw4+CHUJm1Bl8FVS0LJhzeTV8Ay0v9gk3Q
8ja0iICGYUFiY/DF2KSm0jmv80NRVE70F8FgQuxCFyT+RYso+YZV4pwalQ+zeiutq8JJMieXoXMO
jJmtKpV4TNl4q7hwW1ztU/WTosCFnBr15L2x4C1yD6nVwiybggNZcDs9g2e5a+bOrQ3QcTs91i5T
J9/mfn7RjOxlMm0+FyW8RoV8K7PqLtbyfXuWVlv7nC3n916nlWzi+hzVo2ysduRWBYTOkbWBihTw
ZnlkYQReSWY/qpE4M9xCwNZq4szLhzGycyA4ibG4BRtsYZUiHaU5JU6rtTVwleMsQCyusL6ZrOgi
/TokAhO8xT083YrDKlzhEV4VmAiFuUOkN1/siaSHQidIUf6LIt2eJtnVcRbzKDPmy4CuUW6BzLn1
BPE3rZ6bEsWsEEbFWjJE60ADifCs5rMlcznDMiPXNiI4fPAC5zr9T6HCS29DD9hKSxZQ/YLnltCP
kYyr19EolzMLebOUS5QVl0qXbo1W34vkGoaAPJvXpS5u4RhegauKBaf9PFAWD2C6HVIdvXU5YVT/
iAm4KUqQqUqwbib7aQhq8QvUw5zAKXsm3aFi+5NK0aEcCSknMeSL36IDEyBbr8n6UOrfaaK2cZb2
gwBhoIqBDnrsILJwR3ZqOUgS7ALwyURlG/N7snJ7s2FZkIMbMlDDgoDGSpWlnaN0jM3kPxStgvgf
i2KzpD5feIR53GRMITCb4d6qrOFeS/VLdYqe2Nzf4kvfhqder85JKeyBKoPj8MYSaJdVndMhP/eJ
caIM+zSdonXeJREGdS3dyeyhRJV/vf0UMyqsQ90z0u0Iv6uLBCOFcJanC2sbrt1Pc6C2El5x2BYA
GRmsqh5lBBwBOnABrxIEwVArXEao+lXRdQz8HScPGSolIZBeuHWz5mLB2BtbklqgOgkqXFVXsDnY
VsDUR8VghCeC1lueCcqjGU0ek0iYygss4DgdQSaAVl9xk9KykOjNYcVWZ+BYLHwlt26cY24N95X6
1Nb0AMZ7PzeX2YKaySmilBFzuggSQkRvcHxESaKVmALYHAYOM5ym9OgOd+PlwA8qQv7xSiPJgpnp
DkagGuxAz1ECy0KeH6qW1TJkBpCP8OBmKBllBrtMJYcNOa6BQdqTgRgB+Y+YlWS2C+tKIj8/SHRH
9spR5mTlrUnlqAzAH9iVzxSTXzkUyqUNoRxcnbiTtG6vK/8pSCYu8cpVnU5W89Yrn3ncnPCSnuIG
a4xd8rZENCybMtLmQvlyBJ8FO8jYrYzhsDyZR7HwZ777OvJjvWLdsXwavdoiUNdHSS6cpXxfDRrH
9F2/fEtDf6OUEjtwJL4XOqHjtYbbMPVcp6Uzm8t+JIaTffbtb6XM2OotP4UnW+ajJzAgoMLNy1AG
4+SxnGoyo7nlYHJkmDgyOEp98Iv2zLNw4FkoWhK5I2KsECUS43t6gG5ofpMJHatODnmX2DP8yUhC
xj5bOHzK+jwLI6aIxAsLsC8pMlu32afiXTUy528CjUOvhfFRgS07nCpRPNdTeBnjRyywa+N0Pq/j
hU57ExWLmMsty4jaXfEGnJauP5t0EgZV7+gxrw++NVZ3FhMjqnl2fRGY1uoaJrOkAZwgn7hM9gJk
3lIfZAvHXkcFJKQBZV5PSitTZbhetBGfiIZXOUJwQEAQGvaLn1pNf0sdmPo5LhcCFCo3msCAIt6X
28YGTPDIiEitCACk4oEpOYVnHNY5qg+YWcpzG+nUmoy0cmBZIczQQXhKWewhMq9YZDUMoTGG0IU+
n4S1c5AJoCvJTuqdcmqpOR8cehdVym1WFtwSfSAWle9Y+NdhyJRwz9I9nAMGntUJDI6Jdtlepgp6
nEEP0tbfwIqqbM7djjfoJ5lIRKL9wDP9XfiCCkPapSbJwvGfRGW4bFInySheLjm/kLZd41sEoam0
CLfK/0TD8gCbn8hIm5ajI9QmJo2MUPUE8y392iprClW9JNg1yGgwx6l2ac1CYZ5UVJmGxIcG/qyF
IGJhGZ32LZ1uieX/ldNnEoe3guCzNaavDM2fRUnn94hDZsLZfrRuYj8+C8N6lF1DsLl5GZJro4qX
oQom7WvS5UDdlHgrD0ZTO3Slug0KICfl/VWylguHHn3tyTop6l7hjbBW/VOwcAIZwnIyYgSesXlp
wZDg2TAJfW8k6Zzm4xiCdkeqJSyUE61GdsfubBJOY9pdZV28jQxJ4QLbY8usgQdNyyrIYLmYo4Ni
caE+LE2/KckrPLuwROZ8ivpMgB5ya8V4gQXFjJw88pJxAUHJrXKPQSAXbcEix30I0V3qZLK/BPs/
SvMK/J+Zw9Ay9QPnOn1JSwvtID2kbDHLcggMmeA0WIKQGC34+kZ3hbbEwyt6Qxr5zURhGfDSLKVX
VXpOI+FkLNMs4bwiSkead4DJ8vw8rUUQkvwaqtuCC6Xim0mXBj+MZsdi9TH9jYSknzBHGROlVnOT
M+vetASxchs7DwGw7sKAVQ3fhwhGUDpDRdKctO7cBPKivdAMKL2NYL016pWHlefoSAzfsgc2yR9Z
dxHDD6IJDJuGg64AW9EwumoDAQf0g46zVcfZaqKpRQVpr8inYzZgTmipZ8VDa7Lf6NuPAchyvwEC
AGyVeEmwcKLypq6VvFpIFuqY+GKveLpm2gyDPsektOdGoQaLcjh2GHX8raib+4VE/2YksFC1Ib4W
zOKNay6f0DhkgI+ra7JYmkfozJJks28/lzXNHl9ArUch9SOihGNk4gJM7VHeDK3wDmMV6RmsMQG7
FcqZgvqojaR4TPCMWs4EIGVGAHYYZSGCkYTZQ9TmV4nDvRWCgiG6l0Kaa8nGZwFTKiKNjwzHsd6H
+FhYzJPOFrVsP+GqKeES9MlpNji6qBStqpgJriLSJL/JXiwgbz6yxAxU+lXYOGCNkihOCRuMxmmQ
aXV4WXQuW1nfc98Sgs/2maZvCfCaMy4mVbaJKDQLDQpcoG+gFaL3SaYkwZipnfH6T10+JIPvpjre
/Bh5BziELCgEds29XL5NwlZBmh0NIpAkmxQ7k0WbT48lFoekbrNPcBpoqiV6KslsacTvkPHNEdgP
AcZX9U8/3LssPabJwuPoUQyvEv/wXRYkWxary2g0nB3yF0uljiZ8Z5TpnI3iavUOf6xC+cr0Grp0
BD1vcMX8L5TNW5UFCxBYRCm+t/w3KVM7TMiTuDpWE8nUfYmAXld4MJuIsjy250OSK4jQ1plbc0kf
AhxzjSfu2Hy4DUAIbT1IUH2lDW9u9ng8RLsgQDLwtcr/tsdJCJKWX2ikyebZGbQlEOEhzdMDr/+W
tx9Qv3IuByK8vEbfUPbKhGs5bJBOYkwyqh11lC7OBXcqc6wAI8DhP7VnAcGjxBelQjrR5zqQEPQH
RTgW3KdcvLS5UILRELdtNhYd11OY/wkyj+g/5MSNSDr9q2rjzLjpLOTJKZXQ9YFcyYmTtzVueWWv
RsVmMwxW6STNEnS+U05z/HaQ3pOsWiS0rPK1YhnK+DSoazEQx9Kzali3GUMmGGbWHRFY4NZL1E9k
H2X/PtMWCyNcSFFYMEy1lMqMbppccgIWLAeQn/2NMARoYDvZhLSKAJ0fzEuEW+7GOc0rf2DcECdK
dq3OgPAicQa1aJDfWl0UjjKnisu5oMmriTQ6QJVj8mbWKXmU9RB9T6Gnlv9mwOqr4OeQyTbdMQwM
6a36S/tdLGQMurl2trtKPzeAFlPKfmgwimq70M7dOxQpYJB3lY7RiB4uzZGwE5YpNxACtXJlEJy2
7HOOHT3MERUfi5FBWNDd6L9067eodW5Iig3pPBII8Wd+x4Gex/vW6CEwBfvEu7ld+xA+BB67/LEv
DrFwes3ksP4j9OsmXGdEfqGoIFZ0i5s8tqlm92gHwpXkTu2w+FjNEyZ+HIPrREjFg9YvingInZq/
ztDk2f/2NXbr0om9aPJlZAwsOLNq18Ib2zBcLEvjyXhvEn0XtPVL6i3UoDweaX4zezvFbyD7QDvN
gDuSBmbTLsrzBAZ7BpHeO2kgmWBQOBtTGECpHUW+FHD3D5iyqvxfHzmPkSqO8TXrnRZF5dPQ31NQ
vRyIvFT+yPNjw9AfU0/xtAa3bk6SbgQ8hPR3lZ6eRxSNJA5OEmcWg049itRBJmeRF4o2lF/sa2aQ
p79l9Z80O0V9kEbsEzUHIIpww/ppYNWO0KHr77rPcWPsJpcxMo30HxZzp+W9VZ6b/zqFl+LPtHbC
wFCw6AFBDVauIUU7LhVVaNN725sufi9IY5SpEUAOQehhsxitR1g9rbFnGkbl7mNQPZPtcXk0mB5g
WFmczLridDcOTRgAD1QHUIjBCi2Cl43TQ4Ofjb+D7f7IRGANlsgt87/cxtet8hAXKJ3qz7LxWjPJ
4ZOW3qT6p7CuafXvXQaUb52zJA/SVAuqwYkzLRioZZd/8N10PtW6LtZmB8vP7MQ0vigD5nl7Vf2G
LYUYvRQsf21Jw7x5nCqOdm+zSYOPfsQZJUpOErvU2Fx066rKb3RnaMdIyw4acn1lhDcxfuks2xKZ
qtsp7pMBPuMs3SckkXoOIv6GNgYW3qyMk+hYXSSksvTEcryGt4l3gqVW2tE6Rf5zPfNDKnY/Ha0e
Y/8NCO2AOhmGq1P3hrPy6u1y7cydBuEvIydz3ToL1rMKLXyKX6xlv7LrEfi0mvV2axbdyyEsDwSD
gQ6AAQcbv+O0vBM3JKHxn6n8SzBsEtgBi+TACXYN8EOl9CltaD9CVwsfrYrOI6Dz8Pj+UFhCF9CT
ysvYKIztqaBJezfNHhPpQ4tnOb+Jn0qj4lzNqpOaaae6zs86myLxVf/JJ1fKi4OOC3iQOSy9o8qg
3xPYUPXATOKj/kMWbEnbgDryY2myMbJlUGd4A4B0uhhnhfDWpF8i2N6Cqf2K3jyrmk+a2cfvS27u
wTBk5kDEdjWiB7GjXozUr/BVVpdwbjAHacdw4iaDndwfSvqCZPlt0epdvvY7CPR2I2ZO2NyXjDUz
hMP93qg0shozyGPkN/GGPkVnxSmDaUBah+BcSrltyrek/tezp9NU8p9EHsuh3yn/4+i8mtzU0ij6
hy5V5PAKSAgJ5c4vVHfbJufMr5/FPEzdqTse2y3BOV/Ye+2cBSkvwwgFL6MQbFyFPE0FpiIDTwTX
XhITcoicKbIwM0gksqXoZV3mt9oPe60dQIOd9lVTEhEDveczQnbFRdM0xJ10rmDddFjCZftTU3TD
oeu6yxDt1MFG8ndsMGADRbGq7U54SRVq+NZ0xVm51v8sHdnEIf0Xoxih8M4+pDI+jtOvsogXYRYD
NhaXlI+pOhcTNUmUHJnv9N9yFe9tPYD6zIJmONTi5nzmjdJYZsGUgzDBE4EZDdKJU5j/8u5fDCTH
ggMwcVPnKnAkck8nN/4nN4dh1gkuZPJEuZhCochwryEKhIhtnEdWtXbTX60YCbH83eKJFgp/TJUH
0LObZBHWsQ9fLDKIm/La4ICrrL+saIZ6wtFYonD3gH/mlsmbZ/rjwsRlVBDp+rIvvIlLTBLul7xs
a8LQU1vtIBitL92z7phsTH4qsIZXZTnEETl7fHsapDFKpllNSHxkCZ/XwDjZIi+qazFnMiHJetba
XRpDuswoVQH1XHoGR4bAj5rVl7ZGBV4T3wTlqSgc6KaNK6QqK+fsnaix93yKPyRG0DL2gul9UJL3
tdtTOg4rxw1OBjcQkfRU2OI3fYUcPXPU1upY7swEj1rkvsso82Ne+A7VTz4LQPfJ2+FkxYXNRIOx
H+0aCv+KvzMPKufBj7bG5xLvGbPPId7gWI5U/XZ7pSNYAH0Xv5jJAUxNtkTDfqBMNQWMBu0UcGwi
vHzpMA9uIraQ5EJt4zwQomyFyASY0ZR/BmVAe+ZkQFCGpXcq6a9AgSIjESaa/MJHtSNHnlwX5tng
GfiCGK/qtiTeF4GcTxSkBT4f/QlKG5DbQvMt/8NEJNmoLdE2cAFDkkq/crh/SXUUChbk/kJWlOEj
iCt0WAwlg2LdLqevDtDtQk1Tj4zuAWbl+MgT7W6s4UNZ/Ur5K7X0KRp7Z3z5kvk+8lVsFyH6p9jl
x8yl88CumbWrWgq+jsaniIEokpMHqckkXFp1BPPSFOwBmb8ngzeW8iOf2qfCVMFUPIWgUDTFBnri
opX9RQnWVTguIQKP9qVA0hSN7bGiX1LjYBag8he4/CIc8Tl2rukno6ih9TlYNXOGfJeY6Uks7Slo
qwUpknKZ5Hw3lbXj9NFMjudwKrMSjYeKZsg6FhKmPwNiDRop3M5ewr5M34ixGrZ09mXWW6QhxRH1
g6qrPr9azxtfgQPozlVFVpW/LsPuONWbqGw3ZvZgEInRdHer/LGI8c2N1IWGiMmaXR7us3Q24Z5f
IPpLSEOYSOeF3TGKioreh9/tFYwyBcVC2t7uE7SOM2oagczIJJMJ+I4O7bkVkd8aX1MC8gv70yDh
7jAgZJLfaX4ZyfiMK+GFJmXz5BH4ZEaBDg1oQkeGngE6S0qSQ4VisSa26Grlp7mACzWSD9cE3Lx5
CL3XZLrAdC1T0KhiGUAqFEuN10ykQjeI34f9TNxxup9qHbEvaZeR6YhSc6zPlt5erGy9iPMfEd9a
xn+ip7im1HlYBdc5YAmyJMPdDPN7yJknoTkZgzLpSEvakWWc/pKe1vUxOOgTFfEiAXeNG79/HbPk
mbGMVJAOMRmfo+wufFrRoQObrAA0lQRE3NmLEh3JfDTiA2uWvRJzjEqvKN/eFD4oa8OXtNFHyz9T
7ELlxJnUlgyJtyUqNkktx9rNJrKc+On0dC9TasakT9uLtAStEoKq5rCX22ML2Ls5NojMEqwimRmM
WUwMKYFO6ykkYJOBO+Tf4sz4/yB2z2o2OBnrQ15/G2N2IY4XuWzJkEfMqdJyITAfZQa5b40C4E5g
U7afFTKOJ+bDfWX7mjTJy0ZuAVezUXejMmOkG/2futtqMkFUQHuT3maaiQJGtEmFw1zgZ3nyokV/
ssY6Rfm55LJeEWGiJBu6QwMqTWLY0Iv7+6QcTC4j6aRVoDDZ5ZmqemgiLITSt94YD00UblNcuSFE
8uqU/eS1guf6CP91/Sna+GiYFSENdPiNhzsTML4tsnmpkqt+WY0dcWiqGjHSkvZLeJLSwV9yXIkA
8blqC3hVebWPo9nHyXdQ5YOsHEQVcDhkzRiDqRWeZ/DX/BoTYTi3XWV9ktwRo2ljzym/pPUjiQB5
meZb3/Tv4ooM9r3LOJQgWiwQLeJ08UQNo4DcQjujegkTz4TyO2o3S+YrkWJeHCS52EzDv5ERnofF
CCJTO3Fpx1DpTcKq9Fch2UXvegxLaPrSaKyVFmCkO5TJDbhkph+AjpuoTh6RcsDcSqNgwnC6GJrs
ay8i+XcFQ4+iXE8Ev7D91eutr3VnBEMYcTHrMS9pZLsFzKnEvlHdl0eGeI6QMnTMo4xPCSwq9h8F
/LbsJiX+GdCpBuj/yl8FD/gj2R0L4ecLLbrInGUDKUqCryj2XKKNvnUnHfRIzKG1CqwsiJiDBtKl
kpswAi1qHQkdcvzdkqhBtNQnebVbvI3vJHaY8CXJ1AV2eeauy0tnCk/xa4wzU14eKjl8HVqWkmmu
CeaSCjNmW/v4U7TsrhDZC22DIz1xVnQBivxMMVspYiAJ4injA2smp59HR8pV/CU3YYocC+tHmbiK
iEadZp+VrMZ6kzMi5J3jVsnMPZdxp7JLbj2E/8S8hnxLz4FdpJHcGsogxXzLTekMbCabACqmmw4I
3J2xa+WnQApZ8qOmZJHlkpNKe6z5h2m2PBxnkj9vqdgd6j4pIEEmAhaY1AC951+hYz2sTW+RJaH6
um2bHHbPY83PF2PgjqgiGZ2r+26+8iotxkROm2ZbeeZak+6Ns+7pBj4hdESN2jtDFjr/UT2oIFU7
ETTLDuqrXoGnqmCZc7zs80ZylxIWNAlnKhA68VIuuPIsJ/4kFC20oH46MbhvSWpIycIKs7EY8UDw
/uXNJmUn8rP7NC3VVlwhKU+WogYGzu02iSlZ2n1vUKMIrVuX52a5q2id3TCXdkIDgKE8TQSlqU1y
0D0UAuyfPLF2YvUX5qdkzTsd78VIrnvds0tUMAdGM8eOul971lJN4s3hWV+3+qD/SAzxY4inj0Y6
Fxeca5A7KpesPUG+oAggRVmLiNXSBH9IWZoaR5XaOm9zBDv1Qc3slY0U2NDhgNTK+GQ/FggCOaFz
EPOPcRlOrAWPhpocK+Uq8NixfVSzFVkkqammY3YJ81iK43o6zCh0UtT9g6Pzb0TmZBFWMXsd7szl
2uGFAHdWY3Ptz91fdiSQoZjGXCnIWuhBxSvuAmH6XjAXLvCXkE7NSMuJqlyFq4zh3M663h/jdUf3
HpGEyUwP+KeGqn5ljBdKf3NqIFj2OGSGALBqZMtCdFri+bQyXqStInb3qjNA7qLviABK/Na1LBAl
R/88Mpimk+LP0MeHTie3RO0tN6v7bD3Nwrosyx5CfiojxDkbJM7guCs7Lze6e4pfzIRUl639sxRu
FEhH9ZcCsjdBg+5XwF4E5fVMl6k/Q7mHy1IHoiAEAiRPAPr/Zcsc6mOSLr4xdr4Kq0K6VIV+KRjN
ZZwu69AfxxprsspHa+jIGiCiw6Zg/hUIfXqaENWYAo1O1AP5e8/wbuTIHLgcWeEvgdlkRLcja+i1
R01cowEvQcmmv7UugdIlLTwfhNlZtQYiYUpUuIzKauG3LFnQGu0U25YZ4k6ExJ9TqNlWMmDrsA7N
zISzFXFDME5NU9h/HUIS6bhAgeC8lcgn7qFyCYLd1is0rojQAfli9Je1C30zlM6g1wP20zyUNRwT
o/Ab7roSWgepWAY5JbDk4bF/Ldxehp4GrYlaTb5ajO9VGEgzYZBwxR0Bt1kDLKrcRBYi2nCOVzTG
m5Gqg80DQwLjyWTQbGt3+j9NAdmvRcfG0H05FH1Bpb4sEn9WGqdmd1UI5WHCdK3hns2ga49MDcbG
rUXxOEUTdazT6DJXVEyBZC+K+lRLcD8Fmwf1r1ZdFZQUqLhx8ibsW/p+3qP1MYmPG2qMfEg91/aQ
YnGyIr4yxEaF+sFXySfMBjpFcFuQknDZRIZChHqJ64pEYkeTAFIKE0I12kjUPAa77Abirkw3v7Hs
EQXmamdPVCJdkZ8z1H31S8uMoeEF0EuWFSzP8IGE2yLKnHYocziEGVNKKoCzUUIOniJX73e5sFfE
LIg4oCa0KbXYXMyquYbKeJZBwy4D+lN0LLn0lghojP4pJN0AVc6H2B2ZvtNnsxMIh/gyI4icI4Jc
iCeAFZ930CGjnYktn2n+TQ0rUuO6KrHVhdyc0M5i/rA8fZHCIxhMrYn3q5QeQmY/1fhqgkgzQbDU
fJgaPzl0Fmc0+nMGN4L5fUJfWUbsQsiskxhImDTIcv2r9TGjcSkQx9elN+zIGvwp6W955CFmM7Zd
1H2F1C3M+nFtYKt/aQluarxFNYGDOeybuCcvhsqcJVmefg394KDqzDkWuuzZbZafhek2+VyMgbb/
kc3wFTBzSt/WjN/SLGPwXs/FrMPh/UtCcCeesQ+QggqFi71eXH2um3fHIAqGJV3OxC8mgltYjhHe
BESKBnrFJJWPFaGXuqbtRRliFmuzSttXMepWgssUOmt98+1AHlx+2aj7a3rKYQRaI+/WAhJt9Drm
xdd68gX24wP7cX2FQKJ2PjnDOK4SD+QSyEEm82x4WOeXpOgAkqcEuJuGdish+9Zzfu3Nt4XqqU0R
VVmoODP1bvjzYjzbRIL/md5rkCUdJEesw5RVdgvp2NTZ7ZmaK1LbDQVPdrVZChDb4Ao2SQLLGZof
kn+siYmpm9ChsZRHqnbHTsike3bzBPYx9J+1B7uLYQxLBpCudbemRAPoCSXvi0b+Sb5+lKkEdDo9
1eMBk5BXiFwKMXCnns6Ju0rQsZUkxEdXXl/dda20WVZQK0+sCSf1Q8twReSdZ3HhRgzNyoEBOUf9
CjgOASWiiwOQT7YsHXkEBFBTWO/EMgzMLugHxS0tOgyUyCHLIDdRk5s1iPcmjZ7jwhg7rbwaVFQc
TDlkcf1CToBXxjp/kfLQVI2dmQBT8C1AW5BobtP1SzJFB2t/Ci0UbbIlwSR9hAQIKhgErZrUjvlU
5xCzWg9lViI1J6AA+gd015MFrKAR9JNBiFyvvLDhpBjMOLe04+eMtlkoO7scWsfKWxzOux69u7F5
DMr8kGD0UWXMZerz0r61In3y9B33jzSWj11l6+xkM2LKoqm61oUbrbInFLuhQq9B89kvyD5dNQcF
orpKu8dhTMw52zms3g0j3X72Fli9cf3aRV4gbpP84UwK2E6mFxg09WziWYbZzrI5OaUPXS8fdSvd
jX+laTEfW3yL2SCojDcWi1n2xVmFRM6t2voZ8xMVcNfWPjAQeZnrFSJCqP0CFeBsUYodUkYsR0h4
eg6UexJFZ5khsfU9TjyW+yjtvLS1bXJQka5bPJEmPjeOgKanDrOt9CMmQQIfWkjgQzbZCFyC1WAs
NHgGy8glId+eml/C6Vn4IHzL8iYysNCQLzG7U5+8LjSmH/KLOcmH3+qjR+rYMfpOAq538BQ057ey
PamUYMY0eZjWDZaaHeuAdERN3O4Ni5hvIBUsKSoY6TUiB1TYC7vFnxW3oDnz21xrLoD5iHKhXRC4
tT5aOCymuv6TIfgOe/QeL4lhHeXfWSqO3YR0u9CO26e2VFRqBbPG0ivFChwYmHThnABybuXUE9E7
xx0OiuLZ8K+MCZXYUvPOctNp+VaIUfchCDQtW23u4VrvouoT2uUQnqPeeh1FjXWAHwlHiyhjdSrw
Juh4C2ZoXewM+LbYiZR9trNQxo7s9yOp3dXlXyt7pm9ALFQDRX0CwTq7W6Ngy8XsyRgAzbQ4/GfE
UAwKoCa+dGi8sKluWdndIpO8WX21TfVrygbP7EcXhyTbM0xcw6b82XpjSHexdUyNgEFCY49suQt+
D1BfhYpcAz/Cl+L9l6qI/tYQ0ZudvAo0zeon625DkA7JOXrVx3vdIFUY/iEIQ66x3SvsX7l+wW8t
Be6axK3bTWe7tce7zALnnewNwOU8Ld54FOHfPWB73Hp68JAYDLTyUPkqjfzSfYkUlTy3etwh9ARm
7cGBywmhU0srMHbyTcP3XCCnQNAp0y/DcNqh/67pcfWAiJ6Y5Bs8ELAUEkAvPs+stLI5xKoPwSOX
eR9oJiZiXlqb8QImNUdhpFtU81FnujOHblyyI1kfsVg8qhwJuhHfG6ZgPUeAxKt07N+ziJrJGVmF
hwMavVA6jMT41ZzdpE97AOfI2qMiGzmha2LEYL7Kr2a2HJNz/y7Mv0gy4hmVeofhfj/Cmd2LpGYg
05qEKhha9RS+9HQCPZWft8KlScpvzv+H4DT4xmXNUcnbMNaYw49wITcGOlT1KpciVhu6BeTRCtG/
Bp28wvc8ougN8RiHtO7TBMYfTFwmIBhBXvQuFERfGgUaNWZRX2iDq6wLopBqGuuZDqpr8Pss8x9K
mvnSahziasVHVR8sEdtIOGNzYQbBxkkGrMaPguwaCS0vo51qvF+K5ovkneA1ZG0+VGx9SKiQUDNE
uMrjPfI6lhdJ4Stw1tH78iSGUOLzRfBmZTzIMXrpe4bIdWRFx1aoqaAVZbsopv5G3n0dSCHO6F6L
uAKIPd1I4QS61jH2ElNML2p+CD/j54Tg3lgfgz4GD31yVrHA2xseo3w5Gh2CeYd7kY/6OFpbEG98
0BG2dYcEamgwmiZTVhuN+MRkRF/GvXgbSlzoPcFpAtUnSdyQQyNEHaXLIboQjSn0LFCh2FFyOtkA
pc+gmubhxuheZfzF7LZyzVvWjJe/gqIQ3OyYs4gdqvXUG0gAMjEy1vaCRPwkiRg1upiRjSjW/qhs
zjXlK8WlLAlnPi/ZnxSo5ANgZ3QZQKnPU0LGHVA6pEr9cGiXXU/bWb2l8KfH7qLCsM9Kxh+xI0vk
o+3Cp14xLapFOk5Xx+3K44Y3F+4OrcRgKm7EP8P4q50pF9h3xq8roSO4V5aIlwCmSVBXZFyTF6r7
uWgbDy/DsrDybMREn4Bt6M4KMRS46S+dll/Jdb+imkcaGKLSKMEWEYCV3rKkO5p8UXWNmEFkEm+e
tHo+xePmKgdvjuYHdJ2v7WVVdXOMuuDDfJVRqlFjQvMX9mGGG1N9z+xc15iH6LyEt15xUgrcLHRH
ldx39GwwnKv5N1WoU1BDIiUWVOGm/j/62taTq1EpIAHcjVS/Nl8yzeBSz7jTmJozB5qWR7/lh6CG
7CCJyihpX4ThsLQnYsamOnbi5I3L86iUe6Ytm1uAGCGVeVOl+GVB5UdXJ8VvWU/a0ySfFEtyKqQ1
IldCpqYo0GpssrCr1vMCkHEgSrEis0qjSQq/Uus7o0JaILB5YVySV/nMjegy/Miw/7rOOnXrIxnC
Q98zC1RJqMEzEjPIUExy5CwyJZiPdqcx5ulMFdccOFlQw5TquxBOj9TTNOHWMLafUS8O6EPnkf/3
4A8tcBltBtGHOKJ1/7wl4x9s5HZcveYJGzVbbp19AdXIoBbtDKrN/bRa3qkFwGnBO82LRxrx22C3
N4Kce2AVUH0vlSMY16nSt+mJVH+1yWnlFZM+oR4xjvw6SclNL5HUohPtx/tET1wJuAqIEZg/e2C9
MjsfHi7420ot7jXcB40Ki4nzUalexaV5VKQ7Kn9i4jF/RrVzh1l7dsPk5M6InFOy3qwFOQqg56zX
7XbFlsl1qOAQraQjAUlNvbLTwcMvCYjWprcw3mvhozs1DDQ1FdZQ5UxxjAkxI6zgs5SjS0cVOI8v
+gh6MstuKk8InYL0ySh7lZ8UQnaqvI/l94YRVGvfsMzDuMJAaUGN+x24201D21qNU6lfBbC+SaSy
nY8zp4D8sBh8DA2wDEQ9Bszcmfp/HDtH5LCq2BWPvRtyG3YK7z8o0LjYUIqLq2wTrkn9SofRlrVj
y+iL3BPKNCfir2lwqCMLqgH/riArqlelg/rEjJJpk9fzPag6QyALIxBlr2rsVeaVrqUHm8NGZM5A
I5e9rzQ7S5me5JxOKdDVbbtDIQNHdUvQwBYoI6cjczhJcPHRNoaRs37OuuCWAmXvbRZ+t0ikdanY
f7C3c/r4rdKVfY90UTLPYOdFcpeK9CDwVsQKHuq7ki8ukzr0dTtLtVyFc5csoAp1nti5uZGRdCqy
9b4Nw1sPcxcY5ZuO1IkoWA2i7CwpaFIZmspH/ZK0G2At98m4qKU9AmaIxFDYRzJ7tZcUEXPUnSSF
5F1iIXdj+BcXBF36I2WUzSB8iAv+kL0kMlt5DpzQ64jO0URe4aJIS8wXq25PsuVCV2kUoH/Sd0rw
jdie+LYmxjmaoDsQ+aUShdZvHh0tuCtRoQZIthCR/mF05FTARfIBBrne4E8VgIoa2KdfrOS3ITuv
I7RDvoTTr7BRrUW7VpjPkN5C45i2I2cEhUA101fzPZXQ7eJf0ezO3OVGe60Ri5I7ASECX8F49EIa
vwzRT+QCfHAiQeF4RW3bBXyPENDZN9MZT9wDEe1SRCAW6Fs9xJYfu2r8RW0X0nl70y0jDEn5UlH7
rqh9cQ/c/tMY10YE3hJGR31Tz1ALa28FaWzBKa9Akqxo+ZeKuRJgM6h4QUgm+SgHtUIkj5ichqo7
9dl84hhfE+Ic/uqWiBAt27ctMp+GJMITDy2RJ1qxUGzE3n85NmNjiNbyGH6uxFH1ZMGNJ2xz8R/b
J6LpLNRq0P6kveFn8KNrq2AGwdYGcQ/+LCwWdU1H1zOvfoniEnqV/SZTeBBsMOnOPNh5y01D+oEF
86uL1h1f744J7z7NWB45cY4Rgf5CUBD+r2TpMvTVdaYioRaEtP/rQbGKg6xKTF8KL4Hq3CCcVbrP
JY72PVXpMBuu1drAJfrmbDK6mvCklkAuVm3ZemxX/ZV/a5X9vFMQPkN217k1KgzO5bmmn8jtBCN2
iQw6df5bRINd6tKYPjhShOl43uO3ot9+H8AFA4wM9SPFxfOVziBy62NZ61Sjl96AdOWW6O5IPYKg
4/RkWPbaJpR0BAVDDRK+HjQjiV9m4hZ1oIeAoysS5qfcm3/ivZVE17Ztr2oBfyhE/VaPF50XXwxS
kRqH0MgRvSU1jtOXOhGJ3Jz6dDLnmNyr6aJtABKaVeWKplW9RaV1Hxv1UVabmtew60DlHGqz6Nyt
X2aDdQAmjukJMId1/pV+rnguKvhx+ZGTlgyg/4OsrBtuisfKUFqM9KuWsy9eNAKpcVUUJy3YLwO1
3FFhwiy5SsEYjFlX75tVcXwROYnaXTn2Th4HHWTgcYZNdB+nm/XTPme9d609PftNLOCNZJT6OErL
lnW2SvFXYwSYUMUSkhNTc1uVNxcI9QkUHhKWTKSI1hpF2uz2xrpTVe3RTslL28evVeQw0PN0S2Oy
bnmrvv2ngBm6UTSjQzJiM8zQZJMZv37U6RD4yMNRQKnxgemk1+iaJ6YXEsTdXHVEsrEmctNQ/SmQ
x/5NuMXKoBX2tAv4qZFztlQZMtoOSCvD8B3Lb1ZL5mVi61+DnjPr3LbSuNifIZ4uvJo4Deg/FspO
gZGZ7FpIVToOLhkLzpxdEbGu9T1HFzPqP3ge/bpoj1vBjX20ISRiHomlUSrSu1S6LpY5FUr6vCSw
0Qd5qY/96yK/YIyRpZfU1xCcjastI1rvl0u27GatuW8knhLaT0keZjw/pfUWgqn4LdCkEy/RLSkO
xpVKsSPQS098kgmYkXghIwIpd/SvOZkPCl01atHajH2JwSBDeH9USHbCqlawxUAxuWvRKrWo8UI+
uFUxPEithwIzfYhx2jRH9BDMgJwxfkQW9EheuYh1BRQnFQK3cVjhw8cPJaMqjrFeNPAjq+6q6tL1
Q/rl52SFY4eoGMVj+WsWN5FTpq9nDgSGDjNETpA0gxnUiBUXY72U6ABlwjVUbzouKh6Oe9SOJ5gD
DjQ5DmjeiWg4J98tZU8lH6UiP57hMzsD+MlSMpk3BWu+N3SG27I7gQAaLJcGVEArMjYnPlaVa53a
Q+dKLk5MngU68YI8RCUW3ZHaLf8QUPGH9PB46/Z9Y+15GHqUhz1LgW3aiR91LB+ysD71OxPgZJ0C
887oPij70Ovkz6hfz5jzYhjJSfqsVfMhV8tD/+fq8guflZJ9ifIn7s18Q83L2h4MvEYBe8VcjgC5
+LcSokDyoqkvqC2cSo7PEhZWGE9ElzOBmAxGVcCZRr5B6Td6S/nv/3+yQ9L4tIAd1VlHI6qCj6lk
DPiMzV7ORj+9GPJb3VLS0P8AHpqS6FX7VfqjrGyRxOmROHqj3bWwFxfWDEzCi5L8UkrRBEFCUx4X
ytRUBfgx+bP1V6C3qbvrgIxkhCXWCp4xIAfDfccWmwBKcbP1fGTNT8GFV6IhxxbLaFJ6Ah/UTMPH
BX0ajpkJOKEQT9wRuCeU6o4U111CIJmL3VrFJdRwtkPD4Q1W+pPBiH/+kKFmgbBxSmsIxlwLoiY/
iwsdavSqZtGrBKhRIwKrkWC9L09DATbGqp+XLMIdv4wOf89KjyA4svw30fqydvhTl4DFE4RkkNFo
ZATDImtm23Kdp0hid8hXT/I2+amZXp3yrg0EFMAs2wjxY8PuaMCxaou6CwnmpiBmU1felqRH1gws
s7zmNRR+qkIcvq15rZbDZI2cUqdaxWRbeC0QrZohQYVztQjF/XJMcbWqMrkfCAL5ujlnohFBabcz
0QVD3oXDh9K6xGxb2Z3EbusZh4a/svzCZclRJf5ky+/AGO5Pnd4ADbTrR7JiPQWfOgNr/UUchIyJ
OLprO2qP/NVYNZK6hvOa4oinCkZOUkqEwjGO53OcyToTWl7gCOck6mGMDUQ0IInplPq+GMM1+iG+
aZBaR+6GPRGaDAIs5WZSVEUpLxQVVQwGitKfmSkW8oRpJ/pWNFT4HtWReSwmi3YvZhy98p9le5gh
Fx2izImn3aoqTp6RccAW7xzvRDlzQb/Y5Zpd5gm06w4JVS6J+yS8Q5CWHSI3eZZu3RT7DTp42YQa
9TtzGCWicV0JmCuZdItQYy7dBBL1TV4utH6+HhJylmt3lkKhWKL18jVelorDUGIR361E05fai9AF
7xUOMsxhkekv5uvEbiJkA6o/o5fMZEOXQteoFtv8/wn6lihvei0/cwapLcuthJG7ILyUS+VFUH6b
2O0k5RSLB0SWFl6DfPLS7148j0yzF4MLzsFVbOfT6yDDHtHYqTIkVN4Y0uu4ixENTieBUSqC6E64
CrwTua7tVTh0iZAgs/6Tcc/m0btQv1GCnqrYNSgzkWufOBX2Wv0HdjMaXlRpxnKSAJXDQj0VaXiE
kG+c0kmxrdDYNaqj4PQUWj4q5LbNcJWmbytW3rTeeK2mCahmcep84pRsOXb7AS52Njyal5m42WIA
XzrFLy3jDGIJ3albfdjJbPRHX1wRPl9CqrYJHzNXlC2K6Hc/pobH0Nda4vZANSwEB/LbOB3YkmlW
jpPpTfI/oggZUHv95G5iW+vKJ8tx17orSe+aE45toNQhVwq6BIeX/SnBYmjfsGrVjSP2kz0hyJWP
pF7bifq3FHZR5wMqBuSqIKnNXjaIa6tBM7AnSqyiRd9Jb9BqvvZvVMmO5hcJ907CsSueNbYyi/jG
Ckc0x1fgp6/96ij/enjRKUwoCFii2pyBVQZThNeOxD79auD5M7cUOld9kq6ypgRelLcRhXxMXAuO
NCTdBv5FBUBfDiZiRTXCkUUISgmMD1srEyg5o7ykTB7AOmmoDP+9g6xKZ2TefbKDhlGRpHnClx+I
0rMuymN90KcPE9eLrL+K5LTKU3Opa4wEmCkzea9DrlTET3RpCWbBzu2ACL0rFZnCV1Bn1KJ06tlT
Yhv2GYFtgcsoavEeRixf+F78A51hN9OLidZjsB4atTV9zHSStfZYc4I2EZ4BlFArxkQ4AYSafeg0
ZwvKsTB2Js4KKd8PPYNZ8RhLJAIhyU6UdV+iSUoztp24itMgQqBDr1ERTDOxb1VRxEu452M4HDrW
+WbgUILBFAHyoYFov7sId1Z1YmRGp0Fxf9s2YRGTwRmJhrZ2fo1khksNGEZOV0yrqmrV0WKKQUeZ
DqEdC2yi+TQbmfUIAzcPR5ZRm6zRoXerNHG4yUyoqqLHw76fqdzq4m+Iw7LqiAvnUh9SD/WpBxRK
MTpnkP+m1jNGXYKEOuaOHq0VGNOuGARXLvV3hUChbVod7ST9Q4lhSrfmeexy7hbGRinhAKxsOlEj
x14L8kIMzHQMKiVGtHOpdT6jdacoFdv6CahC50NJF2hCK+DBrGY5nQkfikzLNTe/IAORfs4Pagul
Mh68qefUzwocawDKKNaXbteweh9DkH4Ad0aWXlpUo1/EtWGPrNcijaRhbh+FM61gmNrVbJVYUgoZ
AI8B77vibEPHU71sK7PqkKGPV7ob6weUsM9Z4YRQ1puG1F+t5KDn3KEA6qMjObU3Q+ofCgapWfqE
5QES+E+/LIeKVnMkYmEB2Vab50L/NQX8PjPjR+TISo22BbOeshbBLBZBJcVBlRgnc0G/Vnoi2ivV
UI6G+CUMaTBATjOaMyO6ICOCAkuYsUmnTDdCkD3JMRADZK4JOk1EJdJvitnTNIHmyOQnJqgR+p//
lkxf48lcLD9/JvFywFJBOrYfN+ueCIEe1Fq05mSIoBhLjrok8vqRYSf7DSs7cjEmVKVG1u1FJq1z
Ze4mxhsCWVMDUsRBfl/ZuiGpgrT/z0p0B2I0A3dWGQNGx1HPQZ3PNlCdnZ7yfDN+YfgjtSeJL9n4
f0VGjMm2YAh+hyg+Kv0h0knbYclu6vdtpivNMULVgynizCVmkBGSJF/m/IFRYmBZ8ROm66EypENJ
aEo6MpkqqRVOmzve3YaXKQOmfhS9LN7EziJiZSfppX2EDUVZa8800aqeK/NJpO8ez7bCJK/gkMp+
JNbzCRO3Oe6IVedP9bVSQwGNdZ6JWtGY7PVBIPCiLSBMCRGTCdYMzf/RdF7LcWvZsv0hIgLevFbB
FFAoRxaN9IKQqE147/H1Z6Dj3uhgP+wd3aLKLMyVM3PkWxVyYpeJ06zFc2ruS19ckii5JDOHfCWG
w+bMFkZ9m3upXfTjc6itYzuVRLfbg0DtrsWbO4O2WPls+DXnw0s19UkcRZXlc8F0da+x3o0y7DZ6
h/m3wpynWqYzH86V6bFoExFd0/QboyJTLKw0cAM5l0V6y9uJaAbSIT4RVEmApTdBIWlBtUmhYnO9
ablEMMXhORnD2WT6akU32mp30AK1V6HW9j7dz2SsJb/9nmbFnyThvGG+HMbtEKEOa9Gh/5UK0M1B
a80kYQpMZPQufBGwano2rFR54YyRMkqqgAfpyISHfLJuGFD6wnhPr6m6PuW9vONd+oqb/kzZhgbi
LKfPrePdMUCnxICyJlOASYTv2LC5kq7K+jRL5Sku6lvKk2x+otWmxLl6JYzZyPd1/rF9oWsCSjG8
VBU4QtJT9hy74dcSl78E1tfw/3tfIuinRor3G+/WU+ZRe1J/hGz+0H966mQSvAgQTwYdFCfENgv8
EvMpTYOQ0zfo201FzrfPz5KbbP+74uevI67hNRhRBJZy8IqAO2h8LN1jtqGdH8xFP7DhJuEr+eQQ
b8Q7PHVLDzAZHlDE5Uq+C/X8SNsAKcAjU5B0LHQBSzR41pviKp4gI6WtXzziJg/TXAq7i3iwct2m
SDfmeaeoIiQ2OnzYxInn4nfe40SX1kvjZVhZMPIq2kVpyCmnwiW+xbcIO7kFhmFKI0Bc7zv1i993
KzUXh7iGOWVl5BxWXwFNDTPKyO0NCOaE2FBiU2LQP5GJ9swSJsExrWdHG1tHI5PQRHbGUxLCcVvu
VWWscnArL0wWMh9MbEvxhOKyAUBi/bsRwyTvYw2uivtWlhdb3F2IY90mZp4F7Ao1kYv6+9zx2UiB
wK4wVjAgStL7Eh078EjqHfvdXLsGOc4FqhR9p/fhpPCoARznianm5haGWe2YSI4FlATkBFU8QXVa
9NYjl8UeEA4kv0aJvaFVvAWvKhYtsl5OH9WO7tBfkNH/cJD+jcSLFZ3qIQKxigtOb/iXSEDJeFna
AV8bbSAKlFgs67PYXOCEO1L7nlVTULA3yvS7YbAnVf7IuB15riKLrrPkjwqLtCXsdNmmspNXIDK6
LKDBLkenzNApveIzldyip6zpNNGDkBGIPmjXVTbu5VDc4ry7RKMecFX59FLOLC8hsC5GIzuT2COg
RgpsYeaxAniT08WyhochWZ7JJgoau4nqnSveiJjEEUDrkkwNHH5ejK6YKA0Wh/VRH2lK1evXmgCF
CjegaW/9jzLrb32mPMuWIfyRPOuPlHAg10rXfGyi6hKNVsl/UAXrLzkuAKi324eQLh+x/UgU8VRF
y4nLnmFU70M2PCPE/ZRQgZaZj3+mY4AhMR3zKiWL32PvHlbxtPB6WGET/5CTOFZe3QNcbflyH/C5
Vu17WSbvXCNfkl7OxWKJN19NQXezfKqYCQDUWYptKbR9TeM30Gp2K6xTgYEO3bGNsxvIJVDdc0cl
N25Jc4dHGmd9nOw60x1AAS6T0cua9Yk+NKXlGyl0PW2gXUfw/hsSWk2Ad2aPmc5uNmyGMYTzHJTy
J0VyHkU7x/WemJnP1JzvcsJFJnglQg1dSXp31ntKMUPxVAMJQKeC0l5DeBss0yHA2XGI1RxiIoeY
iVTIJoHPlSxCuWtV/F7JOe9afCROLDlZ9K9U6McDuWKSwMlmyhJgrpiVT/3XxVlRgeQ0ITuDq+Xr
pVIUUdFVUfOLc2fZuj2DtKecT8THLnkUEjYKrgC189kv9DPYkTrIPgdG6T7jCb9QZYzbEE77duUV
9vaKVwP4ik2NHvn50wjjAROTzulcHri6hs2aMIdtrqigbCXRYRneizPrbZGcHPw9e3+PqrKzh2B3
+LIKdNgLlydyixAh8FkA+AIp5/CHmAlYIx55tDX1xwgsWgybD4q7TGDd6s8jtJgZRGvcMumirdI/
WJX+eqdeWGPpspIGMLqR3pBbXFhhlIQiOxfjKP7SMWdo1y17kI4E9QdR3dNwEnJu4OqnlogJkaGL
Nr+CWfio37MsferKASEh0bV7uaBZcCdrXqWK9DshirT6a0Q8KFBOo2NOklQvkBcoOVlMT6I3rOCH
luyctysBm45FQsKIuBJfShGQ6U8eb7qg+dG6OnP2oWcLq7LaH+GBrRo1OMQHyHFSU4fsyXP2o5YR
BZEK9TFyC5wJC/APS+HWA2ZS4tbmbB1W24D2CK9lcVuNYLNxRE9nKlkPCf5IeX+/k6umhyaV1fps
MVjUZCnSsMXNQyA0woHG55CAhJNMRcjOsEF7p/aIQW+x/lHti95iK+lHq4mhYRL7UbiSYt8mDgQh
EdJjMJM25fsV2xZSZsr9JpqwcahaIJaqv4My1AmvAH0TkqNyzFvmx7jRFR1ZrkQxZbQBApadMR+c
FFtPR4P5yO8TiUB8wvRvig0Gg6+ZPAvgqmRFckBcs9MAacwpIJ2PMuM1pbh2RsusETa8HttMoZTm
sBrgKe+ky/fGvFThHtyA100Vdzx+d6BBKQIc2zV8Poqtq2cdu0AJygM73a4ucl3suKeAIgJHnLQd
p3l5gWurxTcsABmkfM7Pj0J7jagd3WY2BPHoEXbQp9/6ez/81FZ7agbaeFIaPMfn1v+KK8VZmdwL
PEEZG7vyJ8fat+3u9yI+N/Ryihh82IKBWQ/5wp8nZE/8OkKLvyUG3dfpVzqiZq7NGQt7/ZUNpWQK
tvAUVBDKfLQj45diAQx6IhoEeeIq7GfVay9JzpD2Tso3p+R+vODJHgEsznVqywCa4REB6khIA2HQ
MnCF11QMhNiSrc4xpwSWYHsrQuzsrrJep4Y2FHeoTCBZdchXSMbRJGHSQ6Bkz4HN0RJl6ngx9G06
TU/yQfWG74SYv80o7MCKtmvjtBw/wSisBUOGeVI8Nbb7L9gICBIEoons40USeI+pzhmI16dq7qux
EzciLVJlGL3N8gdMCHlKQikgMrFWCwozaWO08H2PjzR5b8rDChunTEOTaHENoZIL/7hgjhlRI6VT
2WJrXCkL5ZPbAVi8WIVd58ZDw8AhPWgoGYCeMg7sva4sFciILjpaz3nYlwjcFwYJZS1CIAPhmpAz
p+b3d4WVbeM3mu2NHSbmIG7mAFx49qaTIxvoVRC4EvpTFQ5a8BTMI2FUZfzRzh6f72bOoF1RZruJ
XVhlJUTAMxg65kkw/axTsM58y23kQcSKL9H8JqeePPoU1CpAInuZULFdC7uIsLXTvl7uocuUO8ga
6RegfQkZRWiUcMZVubgmssGmHQbFN67gsfN4D1gxH4FJLDcPXcMbuW1BUxtoaxL+ZCLEYHpWebf5
7CwcM0IHEQpo0roSMh7CPOL7IVIq8eclq7fcXDWJQC1rehFEmq3Tz1rW73qN3M6XxaCZp37g0/kP
fKUfJYFqpb5kTL6MOFJS3Ng9CH/ObXrvzfUmcmShEHcylSnY9prpf7v7EQkiTTuouDxCIv1odGzi
UMLG5vbSp5WapWNl+AmXbW2TLpLB3/EMg4BhT6gNG3aSKzPRgPM2ZmdAB1Pk3pVQpy5xJp9MfD/c
T8ZKvMRiyk0ZupyCqZ2F+rLYWhW5tGC5ptFTTAPKe7ShpBQxd4uWKxHSkID98oSJd0Vun+hqgAYI
3vhfA635ZSDnq+QK/qu5simGcS2XqgXa+xoNV9hAI6+KQfKw5usHQYwLNpUCXocu/ioPLZjP+Z70
rb1TXaMLOQMADz1sv3Efu2F7NJ6mk0W/xeDa9s6JUzNRVCu8KyLdtfLiJitzz6nC/NvafNKghKxH
7MOl4E7E1nO/W3SfVQE1B39N8CDqQoMi66axXcN9Nw7LYtkOhocX2kiOCKeox9B3HA5aX4Ah0/CB
zXL7RS0FLUk2GT2Nq6jIFGqO/akjq2rl7Hnaz1nVCF4c1kQ+UgJ4jWeimzit0HFmr496jx5gNZde
M+23gvueFci9NpzIqMM73F3K/nBc6vQN76rZdj0MG6eI+IFOdlBCGhNSVl4zFXoKhOQJyPDGM6jh
5Z1lgv1bsLT4EbjX2LVYHrXT3x6Acungf2icXhtts95spdefqTq/sWksqFK2MCpSOmFDOPyrMthG
HBMTDXJMIexSzupVuSceMhcJyj0yOuBphHG1P0mZLDoepi0zhUHnWMcUDy6D9CBQgJ7lFyW1fmJ6
8Uc0pedE08/LesUZki1ez7EyvtUYnOrMctUBw4AhegZf8XSrTxMtPq316PejpD/3DDLX9N5k2l3m
6SIEsSIGQtQEhYWT2YnwsTgvsaikbVHwwVPGzRNk9WrAp8jhuLM2fkRd56cTyY0m6Am5Fmxy8hFw
KfzM1hmwC7HPc2StPgtwZIrwI99pOcQ761u1CoHAjzbuzcthRkFIyQ36JTHETehMRfdF3nyYvaEV
6zsjBbIyx0h9SlvGJtxHlJIL2R4PIsEGa0iSvGW1I6ZH6drIsHzW3t3gKcwt0J7VU5P3rvxXZSZ/
qEhFHdZA+utMlWWW2nrZdxuI8acy5v560fFhK1VoVsBYu/pq4G7FtFe9idk/kKiRfKVINlutc53b
nUAeSAWheK2qQ74Xkq76NV/0a5z+W7fAGEevoZ9KOwOdmku7PRLTcihzw+HchGlP6JsmUSF/ahWZ
gfN2nmbIhpST4OFAvkz65NbHt/61zT+HPYBTuwxlLLlS1DSZ4UdgB8cOaNkI5TyT9DrAdISWhfrR
kP7EdxvFBYr91eoBV9OABQtvBG8IAUY5KLg4u+G5bfqzWPXnCni15E3EpEpQ3K56OsqMIGsU0iC6
jS5FLO0wThFu/sbtSyJkS/q6jfEr4z7uK5Ew7Apr55DGeCLVjov5uRvFI54co+cFmo1AXmfovM4g
5tdCzN5TMboBTldXrC1lfuheq644xdJnN6CMaRa1A7NrqIW36tDqkpatgDdPo/fSKWMVKfEG59B0
N+VmiDVnkFuzo7/mNRycbSN4wqT8ncMCqTYqxt71Iv6S0TW4jS85NZ3QHXvQyRuLpHi4jBU2a6+S
/qyCz10JcIuBXvlOgxwqHyAwgWccdQU9Jq3dBvUuCeIburVxZTGYcKcUaOV0VHwQTdOD+3WqLA1a
tQ+WDb08Tc4xG5kvguyN7HxV/RepgeMaSVgtk1CjllITRjrnYfL+Tgy6gKRQZ0gVG9sa0cTJKpuU
4+ac10LxrgrjR8Rtuqi26wB/Vh5wIMyBqfNRE35IDTjJTIgPrjOAe4N8iFp9mBIRqUwPsI4D2YHc
p7wPdWy/ZHmz6uNKm6+iymeNy9nZyJ7UYs0HHTOxhMhSqTez6879aAQePVvCf8wquda/rtb0KCrf
Spar9sptK1+wFf9u0VwF/THQGJS/rup2jycnP66/mnMz6rfU81IehItJIo2NWjJgmJbQSnCDKkr1
YWnVu9y+Kal1kX4Vc3FrS+NStRjpk86R1PxcnuXrEJ3w86rVgn2VwFke+Zd9VbZf8gwu9TqclNby
ZR38xwEP2KAfX9JBbIcqzVMCJplD6BJganEaYsOb6EIT7hnL7yRrjymnrRBHdLLGZBAO+EG2PDwM
OHAbXH+YeINm7HEPKncmp3IyzgKF3OlRp2bzeDBQAA/FeeRZogtOseWBD+A/wu9SX8bCOukkDvdA
SNeW1CJOXgqjL8E/wcOElySyBpaBh3GMnAmxKUdsUllMrx5ODDrj2dLjRv41HiEc2AaPpSWKnEV5
zZfqpBX4Vwdqela3ZrAEnD3nb2swfWVqHi6QtuL1Ov6sgbzBRKO3MKeLuWK7EQnzm1hLb/NJIId3
jiuexcJyim/JQ5aOSTBTejOtQR3LXt30cD5qW6n0sF3/aXiGcevbljnhcbO5jONuq1Spi9c0Diq6
aEZOETUysaxllD0wDBI2rb1INA/LvByimJ7QZfTdylZlJp06uYB9zYlZaRveF+ql9go6jTzJEmJO
AiSYMrTm1EqXFzzNjY7oDp1Cppx7mdm4gHCge9K6Jt1bznAwyaSWnJwRfrgZMfYMUiqV1p89b5q+
6fN8lmp02Dy8ut3gmZEr77LdrB2NWDs1YwK6JqQsPZRGyqwNA6HXCg/a34ownGIC2NeuUMyCFLkG
+RTFpsV9uC+hyJBwAqrcCHKZBqy8uM96/NgjAzHIO326XAhxXUqVGKqRwclcvS6Or8VILwePPXY3
JPrl+Wnp+puq6q+tSAtKvjgSCtAAlWk4STniB5Rns8OMwYuaIZgA6uvA4JVRcx4tqA1mcx7S4izJ
FHRdepGlaXtvRPXG9KIon/q4OBr0jYpcCKaBwzrwcfjEh3Xr5vja0GZ40BeqRlZ7Qy6dkJeiMSgM
qJXjo8RB29/LWbnEPQ2nMLJPlBawcJ+haDFn5J7K6lSoBrdi5apB5e9MIqtoRcoGr6GxJ6xJ4kPH
TAbElR2KEhdBJ+CMABf+/+bz3cIRm67VRwxM/Iqydh9V4Xp+NLHicdqj58/2cFTwM1TicowzjEfE
w/d6YX15M2IWe4n4BhSMJUE9evUw+1d8VioXRpa6zbvO7ltm993zmOjzd9Gqns1cvUlm8TpotSdA
rE/YGw0sfEnkruJegbIv7dkE50f9W9BF7iWsZobNF4gudn/MeYZoDoesSP1K/TVrXJLT+bTVxUnh
WTW1cGbP3auYDKSKwPAtgB55LgWRakAOyh0qHFGkGARKt4GFxs5pnCVAIFgeMffK5H0V2v1M7rQF
Dgq4btVeIX7oo+Sjn9NPzVA+My7PL7qaq0m8iekeYZLq6Ymw9kZIq6GQI+WpdYx70d1Y5ClV4eK0
JsnFzbLFJJXjZa0mZ9YSBw10KU9JxXYGT0eOshfhqDBgZy/N7uO5jiZLNC6oMnBgn7x32SMv0+QC
pBYg3ilT5BOZ4GMm4dVoSCLS20qVPV1FVJVKFkBGBXfIIsdeLB/bfje3dVgqZ29/mu3Vrf0vgn9g
Rk6jecMBPQUv6LNCb1VWTOMtVG3gCvWz1ZK3KdUfptndWW0t3ZntOKPSNd0JMjQ/Sp3uVns+Do+X
1QWqpvnmcyjo5Ewlm9Bz7OoIXCzQ1X/DGDNKSSwAYq/hkaLD6OKKhKqNnQ461tu9YlAk29hz0+Ei
zFPbIuk+4tU2DNyJdwFxvIHR15CTmSSFswPxVGxOS/x3A9gh9NMxlSQoOukpPm8URqhu1U/uyIeh
TyBVMLfs5jTWRxRmmbidZ0c03Fk0wTOHFVmkGhtpH3Tf2m7vZpvSfNHAt9zWRynKF6jJt6/ovaSs
If4ouSwaeJXWo3mReuhE9y+slbj0IuDCIyywIRIQ9d9NPNeXZIRlHK5B+7N8GfOnQOGr2NHj5QDC
WKmd6b1lN50rx1hh+INWqCJ96KgJvbMGCgUMpU6apvwpTCuYJ7rtuvPDJIBskCu3t4UrXd2fTNTF
XSfLIjp3dmiDZgN9QJ+gbfvCNwKQmfgARI7QINJKIRFC3Shrjuu7OgAAJc3OdOb2Pxl6vNXNAOP6
a/cnp+cpazeYdUyqXRo0c3GYksVOTniaIsKj4y2kmS96y3gixPhnyj3D2+9R0xoLiv5Vje1JKoZT
dv01yKtXmIqXAGlZ+Nmzv8bunaGEKVl1PNaKBzJ7TUC46dAhlTIUxetLG20zr1GLEaDkRumsPyvt
WhyWnsLPKg8eRwLXHF5QMqsNwQdyqe78YQKXgs/DBeBPBbilgS+lwZcS6MuWBJrIh2MjsV55my4T
c58osLM4w8yneh1PQFWcARmdsXefp0I4r38VoOE82xtAlbX6OpUevSQyLBRGPmjQ0Wm+//812tpr
nNeIL3xaB77AERCBhjnuZZ0XSuQTAisZJMdVpOlEUY9a8onX1n6ZVksuLZULNQaaW61z5bLo9AAV
Do9zJ/RVkCc4jRLGR1qlRnC/XKIH4+cv7gsr/99f3oStle6B3S/exGRbgpyrpeKuuJbWj+JuscP9
YAfut4fmuajZVebWaYyBGc0hQaXz9KSWgP5dGJGs9f52FtVitEE2SUo6mLpmoThxHVe+x1J7SF80
1JgmAVOFHE+BTq99jM5C4g+Ut8J1nv9ItfGQaLTBCyXUv/DD3Iry+D9j1zve5SmjR2EifE5SG1rB
rtBTlJAOj/yqRHnY0r9l4DzQg3H/x7uKYcfxYmcziCby6nF702TVBg8qFtdOBORpYgVVzIByFmdU
WfS3GmRB9mcRkTCgw6kYsIlmYZt4MoetHmQJsA12A1jG8dLJgDQ7fKP11l4Ss74kr5yU15KJoQeo
oxR0kdc0Cw9QQ3kR1rTE8kcOf0ZAp5XhuJCD4ALlVYPuGdB8JBmr7Iw5TlzZd2KNqn9hJxsX6TPX
X804e3Ra8xkp4sdSOSkMxmJjURO3wYu8UOIFq0zw85r5wi/47O6jidl+NJsGslf2rUP8ypY+h0aT
UiraqTmM0BxxWCJ5gmD6gY8EBD22HIZF6PgPJWjDppQeeHYYN9vLy5QZddpKUFFMmBKpufjZ0yI2
w6LsJ0dvHRBxFYTbqBrCVuN4LNDyjtGgANsrj3TFPWrmlswnVhp8ZQl86goXIQCC9NpN4xVo0mX/
n+OND5Hv9cfCVhKKUxJf6CyToc0LDI7ABDgcLI3wsw9SFvOfBzvCKQUW2gtf5IWgCDWwKYc1Jkhh
xFfGSQkc7kfn72TClK1H61E30iO7VxjDlPYiaAbTV3ajf+Q0mN9zCnd8SAOgJ3acQ3pfQ+A4yjEn
ptI0m6+g05oBavf5oj+2L+Ftqbr3XJoZoYaD9v1VcNkB3lPSt8KVMc8AkNaEWZgm8TMcBQ3b2HcW
i6/rXv1s4vC54RQZMvHVfLCbrglaGRADHytIbW90yF7e2qa440WPOcEi3FwRVM4VinCGjftP+ScG
I/MVPRpr+vjKnohbIGMkr6Scsd2G9/gV4SXeggqI6kKtvDv2ZqDUv8qkeTRJ9uACebeq6c6aYlVN
yPjlbUq76+RPbXPSBtIU7NbKBfschL3J+KmS3YOC1+hNzU/9h9wNNKbUISUZTm6K2AyM87odV2dk
ODquMhgLtoP5K//6S8BZsr+J2D/Rx6ngJF1GFQIxhiR7b7D6a/xdJ4QSZKit9atl8A1+hnXwl8Rp
P1LQFmFOrHPlR7HeowUqJyc4baosTRMv2vFVguYqbsS3SfDJg17Rqo76z8QtEr13+4xSyiQp7Dpe
hslEstROqbZyKOIagX8GbHB9a2Tg8XzbqvU11ojAqBlxgvMS/taVXzurP5+JDdLkvZaw/iPPKkTm
e9BsddCE89Z8Fo3+Wf8R+uzJy80zGz3RQkQaYdzYXwggE3/lJzmyj1at7Ig+sAnsmMCPHkBB/iqe
cE5kgnQF9d1x8Wev0pus9ULr+5QjEMIPxpWC4CD9ZyQmEDg1lMrpAn2Hvnjw6Wl6U+J0x4kLKuUE
yXaD5tOJn+PfFJ+iwr44u8gkgLTECIk1ymXYXEmXDRlg7RIg1saCgt2+1PoLyf8GpFF5ctYvjWYJ
VyYqxSwE3hxTIL853WLdB+u4XARnsh2ddjAp2yXx/sqAfhWhke5ACEzrmBDwhH/kHNqT+M5lLr5r
+f6NPgyCcBZ67bxXEWEEPWZGHIAz0jEPs6oIZL6HVoap5QP8bKhXAMij1rc+qMP2u6D8FmP2Rl19
6bmZgR1f5IKIKwAbbG/xCsMLLbUxxdOsG6e+yX3o6TgYTTJLcZUw2usKb5DYY3PK+Xg8pP8ydgCU
8S1q6VA2ISDrRqJdUahBRILm+oGgc43HwYqpdlvEk3U0cZkkbkInenMWaIIRCtOh3Ou6VEFLCUJ6
HDD8kVIoq/PmWfV0NtUx3IvepcfntlesHqvI6VkkQJOb4AY3zbelNOH6re5gb3ZVsGNS37rgIjkr
WRYKl8ow77OGtt+z4qthC3PsJVrz2uNAbC9QHrncZpdaM8PeL4rmKin6paGvqIciIRtdOPrJKaPd
ULZ8cem9hvqllJIlU2mxFUWQV1anEyGGkQ335ltsZVxbl3C7oJtV7DqEyW1RrLFVeFq7HaQS3CFl
grFCdQdDNcJ1TnlMFCwlw5AO+z1Zz+uJoqIIJpa/fooaiYv2ALiAVqjv3I5L/iAsMoVu2ho6OpoO
swaW8cEqrunxu2T1BR4BuIBTUpmm2qIhknfYwm1nR3fG7VPmwOL/Z7fmIo+h6L0a438zLMLmM9+M
c9Jk55yU+SA2vmqbITIbXQji9JB/CUJxWQCEaXMosg9T8sLtcC52aNSwOLSlD0pcuYTc2bC7vLLn
keBIgalZG+iPVB1BE2HdgpLhYANjQ6OZlIMZo6oPoguy231xCpg6gHjGTH2gkAA9MlkgGrgjRi/B
JbEoYAjZtO5MMhpIbGBAIrqR922tlAm0ZEVuMG9z8Xz/lACO5GPrT8hKTPr7MvJ/ln3ivOwVf6ag
k/WQQINcj9dlD34E41fqJ1HHanEQWDPDG3/hpjOIeqxa/qT9VoXNzzs8pmdKCyqbrIb8K6VaNMKK
MwLyMU5gpU/fzVnjcSyivNUoShuVsohpNPdEO38x9NaKCUqSL1vPkwOce1qCO+AUtkQegnRd1jJ1
NYAX6IvMVtlJoVpGwbQIfn/YQlaHQA6JSVYKGAXzVhwHazmNaYfZYbIj6V3Hq1MJi7fjKyf2NDQA
wd22tSfeCALcush+nm1Rwyol5bsd1GBuCdyost/xy05q6Y5vC6IxCkbzN6JUW0oV0DSZJwFUilD4
X1Il0oCVC4avZ1eWVEiJyz/qZkoQrjN+O/6RtpObksgdobjGCbaNonenmnDYazKhpeDqnI+LvD3x
DL3ttiya82RVw7v2udYrPvAhENVrkajuTK53IEg7gQTJSAnEh2eH8Yd06TPlvNM+5Tb+Omjj9IwP
rzOJmvIijUT0VHvZMDcYuVcB3dGMxqtM3By8iVArJrh3JFAKi3SjLLNzofS27rwRvckQbSNFncYa
PtVHvF8NmY0UPGDrVH75BxBTUFDIN4g8UWAW8KvE8KlhVogEXzeMjKMxX0xTeOWBu2jZpyJLH/JY
fBh3KfN0sLg6+9OTsCpvqQvSitJni3o2Ud48lpoCllkjv6pmdIv+6k35qARMKNLrcKFNAi9UswJA
QY/KM0/ZWl71A/wIJksao6dbnJnHl2hN+tnUes0nKEO3jEjJ0nltq8Nvoh/NCBT+If/kbXOPuu/a
MD/3wQP+KSGQ4VsSBK/XlkNsMbZcC5kCGgHPQ3R4GfWhp0lONJkwaNAQ+EyUB4s1EOHStsdDzudn
IR48hLSM5ss9Gor7GvNFjPLbuMzXWdouLflfS2c9nRwWQTkTt5+/ZtidlXX5GT+b1bxZ8YKBF9Ii
kHh09zOX+6HwCOF5KFj/gWal3O+8VKB33v+NkBEUUBtV29wyViP8Siv/gmIkku5CgfOPXoooZfnZ
X4Qd7QmxzoxxyxH6rRu3o1LCaNrdc2Go+cN8+1w0xYPG4FFYsCeMDIQ2oN8zM3xRL0s+tHT5zmPu
Aq0tmP30NbnHJ5FFGWeRzf7oT1wql9URDsnQP4t/+O9vcaJeKfjzK1aBE+w3UF4g/QulPbfbb73V
6B6dmGezB9FcTfwwf8Y/crSyiFmPZQz9q40f2Sa9IijmGHqcnkL2hkviGywwHVd4u+FAcjJGp1Fw
O53eKm5ys12ZZCrFyql05co7dd1Ax5aNK8G2Eur0BKZr48EIODBknNAa2kIINhSCbz1oHP3Hf3ek
OUvSnPpGBG/4eklgMzZaGVHITFAq+iBT4xSkw4TZr2lCfhMTCJQ6JVO64b1EG5iEIkJH1DauGIwd
i1cOnd+QmjL/GO5i0fSc7Kaoe9zmUCFpP2z1I6V37EcbZeAOqwzYUZuD2dL0SRmwzqVkU3TyaLek
12Fw/lYt6whU66h3Dv6Yl9GoRLq0ZIxjtCKjiBl5/hbnnqI0Fx2CzFbylHRXyONtzBMUpZVCXRIh
5XreFtiD8gc7BQ/axiS3NGOxKpjgmRxQjCYe0yiHblo6hA1OLdjYlkUjFqY9dSi0cPWngOByZXC7
vfa1nfAxFCNomviFIb4kvG/HNSW3u/2usFhr/KTNr7HGuIGdv9l+t1Rjp/8LM7r0cp9MflqzO00L
9zXo9q46Je7EHWGOxzO97qvlGeSjBryTzexdX0apXydpJbNFTSupVFill/bCOuwJ5Oy4lBd63c7A
kkuJXxmIoiFplNEnDq1wV8lE6+I+rtNZ9rJplQhBHPNdObIMMa4RY5AZUKVGyuQwhUI8eQqbwWZJ
vU1WnViu2fThnmupv8sDaDkJPepKv2HaEg8KdooReU15KObsvKh6vJGV0xO/g0NfXVRZc35furL/
NIPVUSbjYXTPBdjeEiak55dUvYl/2oNSlSwNKxcl19Vrlm+e9WWmCzeUlonXtBR//agR7bUnb5sr
zNY1XfFndoIziiMYw0spb8FGoKkvsWQasPC7yxwhfYNPTkUe0U9BuWtP+dqpd529E47/h0XJJefw
yqI343Km2PNNYpGewcMf3zIK0kYOAMHuuCEpNGXVg7dcVtTgBTU4o0JIQgtWLYaU4Xcyxzue9aK/
WU5B/MNYbb1ZL3PZhyz2LeiH6r7qawq/AoSDszsx3UPvRiQ2Z2TyPma6IdOy6v6nYqxBVOG6UN2X
dl6naZ7BWirT4HQ3UYm9yeo8URe93ssD469Mz99/aifaA1LFfj0/5AYR07G8yzNFTYd8Zlj+PWbl
Tdg9Zc30Wrndyqx6U9hSl24BBR8/9coev8/teZKRmLkBDPs9IiyN8nU9kNHvuMatXvZ/fJ1Hj+No
uqX/SqPXRQztR/Ji7iwkSqKRDx8bIiMik957/vp5NL253QMUGupFVlZWikHye805z+G9j/e9RV8m
A2poceEYaCbYvpHautzmunSyNN2zC4wu49gG+Qm4UI1ttgeZNhENStTUM2rdk7osx4YbyyL/GLvI
IFgWA1NOF+F88COnL/prZQw/NaGQcJx9dkp7AqJwynxD188ABC7RzFmRew19SKGG1ITMW4LhzJCk
k3bqrrdqFoWhEyYreiXm2U21k/AVzfz0UhPayHYEns8lnftun0AstAxzv6IJhgWEW8HgC8MeO6wb
kmskBsCx6+UXW/daR9JFEH6GnwPsVJnJlGNS25KpfIjOxoPxluUA5zp/lDW/NoT/GZ1nMb5oof5i
iUCzvG5m/49LYyZ9CctFDUp7ZI/cs0eW09ED21PDzLVaYqTWfbtap1BhmwvuYZE6SE6GP3vqTk6Q
j0jwF3KCZtCXNfkZ2SgTSxTRy5js4L+Dr4jR5uU8Z4723uq/u8frW+l5pfBg20D5GQyED/4VLgf4
XbwtX4ikbvrmYo9QbOMT0NgsZpf+kkFeAyJZFiSpfKNaFn7zy6wYfFBMhWJB+9uRGQ/vsGYGuGp7
xhwOOUFEJMeNPxBtUdSmO2mJG7JA7VN0S2nMZfZHafSmQ5RYgWjEcZQm6uDi/IhrJwsI7Z7O7fip
GaEnvQEqzkYEIbZ6mL2mmJ1sQmWtbFaLeU0mH+1vR6mRFlPY1V5/7I96Ylyj+dfcMFy30LJ3qIlY
xSa2eUwc9kSdco9v7RzdEQA9iYQjxCm04bUOCRIraT1Chf3T9ARCyqlAAVCdbuWQgwEz1RwYuIqy
GC/beE2RQefxH0h5Bl6LGiW0/BYj+wpJMSmeBXKWoVCezI8m5iF/Kw/pkJ2iat3XgB4lDGpD6dWA
wFU4uoPi1Q1Pk/5JGIDSkWsIp8GTw00StrtIo70zkMiVk6OCb0NcRSGisG5pyZZSxb6BMSGhkOpr
7temdfsXGWFxTlxebjgu1mWZB+apuqiq7o05iNtu8ZWl4U1yaoDbJlIdNHkflPAEjdzNJy+RSOU7
TmCgvXJwJkYuW5ngCyExrjtFA3Kmj9gfjSFYOszRnjVUbjp5kansGlTfApUOmZywWopxn0T6PuTo
3UvhcFLwVlEhK033wqKtCrNdr6SOuMcnkZ1m9CLrzmAyvJ2ORjy5jPOHqfUNRups8HEV/5HA3aX9
tuF/+frzPJyQx9xYHt7zvRXj1bKkd/JkPyjJ3vvluysN0qQR0pfyW1N3r+VsPbdB0tm7Gu2RifYo
JIivTre5KZwCj7Mtlc5E2uh8I5uA/Qakp9kmdLYRh7e3jIDsoSXzi6bxOPtKd2zRYoAWaMkh6Luj
fZfOrSUfIfQfOVJUUZ4sMIYlXP8+sHdLLc5zQv2OlmS0hothB0P9iRffHQ389ISo2w9CMn0+aULJ
upWBRx82kcyPhRZ7bsQpYyE06nkgyotkyVc77G4W64APtCVgCxKP9wpEoew4YUnoOQwAcnF2oAtp
sPBaxnc+WrC9cA0hS2ux6FcI5OtbfLf4SvEJoxx90lSzn+fR1ig6Vq066Gw+KSPrDtK92BvTtMeT
SKJTrQsMXyWNorYvU6av8quhwP0U0WFir4GkUZl2aW3gMUbPzFFTb6HSFgagF95mqMlQwUKM3zWi
pMchx0xnM1Fdiwta9oGDPNs1rUSCACkLOG5ZTqY4zY1HyLJrt2zyNsduTk91052Q27HVjWU3tNC9
2Zm3rp89Z4mcJt7AGLNjjJn16KSPpm9lEuPczvvLCIVRayt1ikp2+9j4Yxt6aroplgec8djo9gmB
/WmtYFC4jBRsooVMFZAQhi31aV4/5KeInVTKTqpH5IiWePDe/irWNLGZOtkuorctGvxLhUcJeOra
zk4Xj36VHiRkvAN3oPAeTF34UdtDJwga/zHuUWbd2iC2nlH+T62+8Yot6rAs/j1M2Ifr4SBNr0bM
cDXi7lpM3zBVJhm930FRJemh/+rfSsLkaroogxWylahOjSpQc+v1yzzDf87s8bpQ7y7A62zL6bYp
jK8czbnFvFB2DJmnsxtx+tSbfh/ABSemYNeVsCULLoP4tNTRFeSjzkTAK+hgU3t0jAve2yUCUrZN
Yd4Mav3/JGMyS4B14CiJsG5lnzkrlmLdKmEfJEz9jOpdxPob1vLXwkbmZBMhwt98BCqLDWlSSKoO
m60ApLdyxVX90EGznDt6QJyx9SbfOmaGES2q/fQFjQH5WH5hq9sOAF9mYAvCJ9B+agPGRhxNCzwu
cHrIMCVKm9AdZdl1JNISQHCMMflrGmcj2qqVk3t+eB6drE2fq7x7DhdsHSGAVtNRUzYZO3I6WKhA
Chy1G5sTZCqSz8niJ0PiS355b6Rp27EM1fMhkJ1zpKbPRVLdxUy7busVyqih5hJiPat660bYD5oq
+4FuRoJoV06bFG9l3LwaMB6s9WrK6gWdU9XzPVRt02B8HeLFL/VPGzsLrrlNlxB/Y6Hjjnex8qIz
60m1C/yzAw5Bo7smAlSjqTsZF4GkT6WjABidMu6CysRxWF0tbjzhwvN8O2gHA4fWXlpOS0QWNJEP
Un/RLzP0rOHXOC63cm8GNjrHqvoKTQPH079qJy0Fya50pK6tbpeyaeUE16B8LQM5PEuIP2tDIqqb
Eo0+ro2vpqQZ1FWQROQEcN7IlI3RcBkiZluMgAhAqoAqGvRdq32n83EwFDnlgO8v3qwYYbIClgF6
whOIqDY5RG0Kqh8pdrRfiEyGdCVP4b5H2FEqWM3k0n0E5c5MIcfacotX7MTuKjLivxccB8q2RWFj
mK4i+h3DSiJSkKu/zLjC/OitRWMKBL8nFVf9BI0hP7faneHILo3lnUlcGuk1gnabkS8TVv0WrBEv
qBVOrIKOhN3N3CBPwQqAWG0LtWBb1q3//pBntV6FoT1RcM3AeqBp11D75vusKJ/Ya0Ucewr/SgMn
o5ODSvZa8W2CYklxYRIjRCUc5zcrjm9FwqMIu8U+hBWvayqxgUpMYQkumywNyYu03ltiqrPmrpP8
NCncHhupH/d29gur4GGMqUneh1TyY708yi8LKRWLCbWRT5S4g320CClqQL3QA1bxdFQsKMpk/qrK
CygnlkQvXMMlWoJpQe0kk56pj/uRv1zFLEN8ZhWhzcBFdN8C/E3RhEhuo/XWOYtwhEZ/xgWLVCJ7
Fi4cXgFFiPs8bG8m/F8hXdW+3q7IYCBkZViFDJJpK4A4Fo3ttfzSDH9lxCljLqlC1AAaXIOYYc4D
ktfD2Ngm9h+bKIkPs4X8cUtAoPni2kuJa/f6YWk+yxlzoVHj6IG7pG9+WwT9eS1bJat8gZyeFMZ+
dBG2WpgeIAWzyQsnJ0EaMfHRH9KIojg0YjOz05PVMZg0CckhiSI67QXeZRr/1j6gt/yM1Py0SFbQ
oba0qyYwA82Z5R9Mb/uc3K2G3K2wSC4jhFPqM6TFfoFd1VC+qN52+LKyJbpbRnVP1V1I/kBM85ZJ
oLh4CsNF3sh44rnMYRlx8xa7NJFvhWlc+zq6IuEX2XvVi/3Er2QdyrNlp4IX7VBZao11EWt9jr7U
EPsQexiVJcdlAFMFe3X+zvpHrYlHcQ4yfLZjurIHsGljsqCzBKYCzDg4mmPcNvg/iu7cWexklB87
+crmPMht/WhV3wrJHDVBlANh4ZgrRmH7MpkXZh4GJi/exXqu8acisBjQeM6MAEzcW9c0/1ofUgNS
b+wj+py9DfJfU8bDlDDDtciyGN1SyA9Vj4NiMofqPoS62zcl/j2DChWazcy37qn+l/Jdbrv33Dpm
LSm0BaLn8i4Dbe6qKMjAaLO2enzXscKBZTHSzoCFrV8ogvRchabn41ihRZa+8XAT9Y4dH/iEWrx3
GcoHBrmJ5ZTpz0TXCCqX3zhclcS6Rise3LZnox36JR85Nw8AovHX+1ICXjbhxcVErM4O/aQ9xZ/x
3L3AYX2xlPzlIdK6LloOcxkf8Q7kpdOAQGSf1MieVBQ0wtEW8N1AtN2T8pvc4AyWQP8ZRugssN8D
bnVqPknfXBH2j512cLO90bEoIxjVzNdzhwOiVsGdItGd/qAy2IRf1cobXMv8bAgk5YCpYWzwkW+l
CcmhuitgFBjP8pLuLBThAnlGwqCTfaiELVAIkB+kJwoYwy8mjBCL1zfhxjSOTRz6nS38WqYYkpw4
lAIR/0rhmZCJAcfPrizfNHKU4Y/nhsKk2RqpdKamv3Q8hj1aisgaGP7CWbtwx8dnGRpZs6QnwdD2
QY1aDRxx6msEeulYE2JJjPUApz0kJz06CFblZg6y20e4yv1KpLYU8SZ+xXSVPRUPe/Ki+awm2Cau
6Rv0so1AZjaumKKHC9ApwVQIIQVGBvmbRKwe/aL2aGeeS/7TlfEdLg0rfeLAOWcMcmFIXfYzRsqh
Dj2LN+UmjhmzP0/zWw5EJ2r4wSkQCnloJ84gQ7wPjoZWJGopPCFHpWCZQ/LAGBR0bL0fGi5Z4ZZn
R4HRI7z0PbpAAk5s1U1kYgwZmNu8wNA8Fj9FnF9i4yOff4n2VMsnq362HooMlaO2kLyGVMsWAt3k
xOdK1IB9fihJtho4LBs5xF9Zvii2KtcshG0y623fNtxR/zJauIvzOVvzQMaxgiLAR63dcDIS78GO
9dUOM7D/pJEe8ywLkvDNbN8xKG1x4ezngfVsgpZgP5JFlbTZQSY7WSGxp3sHbIYMcdivt4q5tD3P
5IX8ISqaKKddaoxkunFJivQZwdNBowM7DPsusc95FV/Nh/YLXbjM9BgatH2WgKLy9DygJrRMNOcf
FKOMlZKjNhRBgtu7Z/k5be1qPmpn4UgI91fiF0ipdryMNK9+bi/JLudwlfLbBCgmKXBJliTTzMA6
d6ZpHAcC9cqEICa8saTBNwJLBVJgKbSDZamgiQ3nFKR9yoJO3aSQsnTUIdIOeVF2RpbXx+F5EeEp
5o8aiYyTGc8nSu+i19SJEs0PNqFWpfHFdDLCsp7EBNB+zl2GCRg8HLxjC6sp8Jjd4ChFf8xfj6oq
SI1iuWv0YMQQQpjkVpX8lJwJyiRQ8INCghY8I2RBlvr6l9Y3ssgaCTXVuhGs7LeoNUrtN1mi//zH
//o///t7/q/od3VljxlV5T9KpohVUvbdf/9Tt7R//qP+1697P//9T+SnssqBYSuqsDXFEobNP//+
dU/KiN+u/NUtlhEaoik8nl0HAItjc0AREWiBIhef7JC2DicN9yJKLu0e5X/GrAMLeVWp7RqCZfGZ
5gaYAbChM+oTMIVc82EXV8/FXPusqsRErAtx2+8CzuHFeKImJnJI0u46HKUHCNB8YlAtvhbYUCVs
KJtyMGHPy77wkRWUaLabq2z54s4bHxnQMPNmsDTwM1WkG/ZDEfbtyEjEHr5m9oFYhU3WAzpRT+ME
EILFUvJq4oFVyJuuIWFFcUCNG2itHJShCAiQCzD6H8smDAqMFvK1mXGnkgv9aq+Dy5rGnV5H0QSy
mfBPZ580al+NFa80MIGkv2yD9YDBtPCsapYT44Q30GUkJTiS7/3cb21kpvXiMrHVh8+RULy1FwFv
BbIHx1P12V/UFxicxROKdOpKBT6Qp0brc0jQpWtXMRIxIoNX5O3rbW5loJjXEUKzXaa7VIKKS2jI
3OPZ1nadhhZeveEdTZAqswldWe6tP2rT7GQJDRQRkkvza2VXDFjQU7PCn8XkV9R8ZBowWcI5FLvN
I0HBjoNFgiFdzVuZGj+eG3+xE5/YS6+dfrrCoiKJtxZxi1R8qU1BuEyA1dND2gmGIymelK/q02b7
UdwAk7RDtydyAkqAvV8e+L58b1Se3Tav3anmWFaSu0E5NywP8bZ5p6W/R6jRo6BFWR+aR73X/VVG
AJpunpHa3QjzuBe9coclycj9SknYQ8klGRY3IibFCaxrTzOscXOsB6kYqBlISYGYME2u8BBQFzxy
NykH0NDEb8DbX1SCguzcOifmUZqnk0QCYPErH34rBvf3JqJHK+XpoIBuoJRaMdP3ReUaM8I8QjfU
WA7wuuLERA/tTBqzM+ZVOmg0JCK6TEJ4XzLzOmskmsBYOaBs6cBCoPYel60KXjSh7mjGoEsqwE2e
BrBXY+9JHr19suzhVjHNPlm0vajb/Q6JI5AR4KTwZQ7sFrG3jorxHsbxh31YmcApAan2G+k09yAr
ODUnRkqx9MaM8aAyd476d9bmQQ/UPj/rF1UvHLIiYmk9JlOK5AZzP354jklQ6D6bc9pSygP+DRUU
xQMG2ABcTwglzOqXCVSizQb9oY7KlGs7tA4IgM2UMHClV0DAR/45nG/A84eHzrnqvIZZz6N5QKrF
JGtpjaM09MdqCAM6UUvmDBmWe/OTihlljbKvF+k8IhQPgY4qQHqGt8Uu90mjowqFeB95DQM5HUYX
6MQi8qNIRpQc4Wtkbao+F9bwQt3UK3xBzE/RFnftuOQHcAhefWpf2kVzLc10dcDK0oeS2m7ErVyJ
7R9ygztl8aQcUDgfrWk9R/2qmo6N0O9IREdWrXLlPuKF3dGOzqMVnf+oX/Gg+IrRbKpofiK9S2b8
U56w2RvNrvP0PgxC47fSR/sYe2t1nabKD1csLwmjji53K7U7rJ/0CDpxIkm/Vx0tJ/NXW/E8YAdR
FIJLcMeXhBAVEMdj5nrql1ZXZxZN+XpRxuza5ctVj8WVCRI36pC5Zdxu23S+Z9JwN0jvgP0ht+bJ
MpWrytCiXtSzRa+xGaUMuoTqGyzGbRIbH6MA6AbNPiXJLPkqqvAy0IEM25bkwYz8GE356WekDo9Q
dJ5hyIfaqZmlAFVhBbDyovzokNTYTA7dWT6vHwl+xwyQul4eJg0MAeYJcP9/f5oZpvL/nWaabOqK
ylmmmZRAj9Puf5xmBeF8XRySVhrqGOYLBNSyXzD6Cx9GADjVpWAssnrGpVy5RZnXr7YnbiQWGMqR
PmijSTe0NmzYNTpfNHJZd0qUW0z2YqnfZ0occaA6Yac0sVPSWCkRew1zhhUKexU5cvLmuW4J6KEO
TlC5jsh4l2VFfsK2mJV5cgdYLkgPWp6y6F3907PDnZzulZYrVZRzaayXWN2Ux4b+Fa+8k8PING7j
e98ZZ5LYyKt62MDe42MPsapmrKk9SQRpdqcem4kVwy4j+w734ohZ5aPCq0tcZk38d4Oap+x1/FRH
Csmg/zYIh6QNDpZWO2b6eEKoAP7iAZ9q8AMSxzsz5EqQsfXMgIW9a78Bvqyrs9weMGJVmblpK1/g
7y/StxDdxL9mKMq3QRpw50xwJpWS8D81ELvpNhJV84o0ktnh+mEMBJ6n4D4iwFC7FDDhM/mMxBFw
ESbQfCz5h19lNyMOMPYDCm9iRMkrzALqtIb1O4Pz+Z0iJQ+hl77nYriCnrg3f7RwvKTRdDEvMMNu
aa7dBIQI2YsMzZP5PBZPUYU9UMqdfCA7Jhk9qyaGlVfk60NshAGXzkW5NuepogUv2Xopn7yvzrGx
HPWdzFZszOaDoVXs/GKvt/wCDdbSdAhuQj+ep4DNaQOSkDyFoa8CFdWgVZPMV/9Cb7RvhBk0k07i
rR4U22V6pvB+7qr0tThFzTFVGFFxJLfgfBuUMggR/ZowGINXy3RABM32muEo7R4kzmyb0c6G5KKC
fKPomjvYwJt6NE/tYJ7sSj7h4dkOWYMCkiWM2ODawJ9HWmQa0duZb22yj2Oaqm3xe8hmT9QtQIvc
0+nvWbNkpwdeKjtsauNTXK0JViDmMrrxeF+nGMdXqgYr99fxNcflJ8EXGLN3IAlObiVuZM2H79FF
fungZA69UMkvZW2d7fv8gNHhsOBDFvGhYo2JmmtjME42GYTbhrWXdXU/oR5kHh7+kAo5mOu1zJEu
tnisS67xkS3csZK8qR4PsoT9IUDWNtjlbbDXq4VtqwTNUPQYBeElpbshItW+L/a/73W63lGzrTmg
Dp4Hm/DVXD8aWFp2/N8A7q5fvHngLBhj98CmmivAdJ1MIWNTifL2GxQmqhXzLkrljodwqaxbYpW3
mlIWKFsE+mMVZDWyfESF1WqeBQFoehCAiD3RQSyoQKuUAjo6quFJjE5kcgcBisNkO2veUAx+quUB
nJY6562gxafeGE8mWXbwWAApBkozna1pOOesTiKKQ7TNeYy3FWTzKg6tiX+32MpLeKh0lVifng/i
QJODp3MqfGAPU6BY1Z3xq6g+c3croge+cKPciwRjuVnt7ME8GrzAExiCEtsfNCiYaqujiSqDIV3V
mJiD0MMlR9n7LdCX6T0q5uKYGkbAgutot3fAx/y810uZPZml/jRb1UvYy69RBxjXqJENn9G1XMZ4
uVQMEo0kJC9kufRzcyny+GKOaNJmC+zfLtMGNDkgOaVzaQU2J/woKlYKAvt7szdTi3UgrWcRhPhb
6hgB1nSpdarEjtbUwuLgANizlL0YyNQh0tDcaoZ1iIXm5tywFZ7AcG8CKh6JeIl7QkWqdh9RoSbk
atdKdGAZGPbrS85xHhnVtv6dzwhRpG12Cd/Gh17Jn0uWI4en0sy9mZgnA+uUIet+Tljvtkb1URtP
mkrCt0XGTQMtqXL/ZChxP8ZTrLVMiu2ga4ajptjHOalOi4KmWcQHaVlOViOfiDgvmiuVwjVipRtT
hiE73iYZgK92dXuIKfh6WS31oBRTKEkNJbxGTHnkZkvlRhJ802F1Q4ZiiZNdejX36AC8xey8FAUV
jcs22uO1lOJL/psEk+mD3GrCKyHCqsGwrAF+5mCsjsY4HtDOH+xyG97ZNz2nqGON+5ieE0u5WqO4
6JGBPpKtHuvSrEe/OO9khs89IhGoBqwLnb8/4RX7P/pVUxemLOtCCNkwaV7tRwXwP074eu1E2sxg
ShXccj2RMym6HCqQTvT74k/EwCPRcdLVBQuq0c29FCq5cMlP9UYnwZWHg3HbTA9HZXWsmv6IL8WP
qP6V9pi2+D/i6AgV1tJId6WRiHNvyU236nqXLb5TKJdcneknUFDsKvgt2mPPzyoadhXNswrxDYYr
IdGEg7JVbQjaSoNWsdH2A12wk1NuTye5xbfNUzahz6klpro7taquosmuEwiaileiyj6y74LG5KHQ
6/Pv5PR4iUFn2rMOBrn1YTkM0trONe7imiTMd5SXkWgOVQo5ni7FVN2hozI0nnISV60QwSXEXBq5
hG8FoL3Vd+gHgenoxcfBstdt9d5a52FRtgeWu9s5DY+LzAFShQeF0G5lNC6ZEV67WroZh8YS10hi
wpErtyqFMsewakY3aVfKDZ7jY0FH7IdylYiOyZ+r0LrbbX+zMv1SymgIuoCOgWJkPE1SeWkuqqbd
LWnYlDwWi5G/zn3/VjzFvgTdRIJuYrOAiCxAidtbCsYyFv7tae6S4zxwu1ZTEK3kuFxF358J+T5J
x4GUUswT2kZmehJuA2XKCa4FhsZe2UaGs1mvmMthB7N/DB2Fdh211IeMr1baNPhj5eEnHRNvOWCi
yzaBym8SAMmCbQ/1LYRZ9fc3tKZa/1my8g11m+RnW9VNnTvr32/ouIan1RdAhxIVhx2LgibyzDD0
Xh1GQDvkvVsY1KeyqHD8Nbdc3xkb7FX2jlE+lejiAr3sMtymy9kupdsgh3em4krL/d+TlkpYicCE
B6sCtcUuOVvMODuUOKapHO1kPA752yBsbwjZXWGtUxrJtRrG8+l9jeQ9EUX5cw52dpp+iSx3R46c
liNHZvQLjTS7K/vJkBHwkm8Rn7hW+4b9QNmpsCHI8hiOVQv9WuaJq/ObKpEm1y2XS32VLOOcS19a
Zpzs9gN34dAEessOqNQPOm9qK083K2rbHIfpOA7XhLxUJEPg+jXUH7a7AqS1otaBE3RNtQmJJjrT
lS25aXIsYgue/syLzs0+Iz0erkU6XRF0XuMxvBSPmHheYtbw0fHk9InmJC/Ny5ylJN4dpETfJxkL
dd2bYmrGWfEIpAq99LLSJ0YZHeKmGtBmsD/5ij4bQMbhRDxzwgoEyUzjVFF/aDXoAAVA3A1DtKdo
Jzp05WntpPw6jpXHW35DEgQMRESa2i9Fh3hcFfzslY2Wt7sk/Qaafo1uvFjfmqF6A5/xKvF4Q1A7
amHQA7bpHonR4zE5iKs0UqF2QdFTVnHnh5BnB8iz1vNvMjgPhcWo2ny2QKWNQCXF4OL3xVVODo+M
OZ3JfqsFjyKkYZP99EZjmzYXVjVx3lxKzboqS30f1RGEx54X7yYlKIWD8LJI8AVtsgsJT1kqiIvq
rcUYKOh3NAahptC81EYK0n13SKlHadipGKO0ZvsYSzdekR812mADnYFesSWCBAxTh7Racmr2Smx6
hWa5GtQx3HXdoLqo1SSxsDq0dynH7zSu+5Bh0mQxyemxQlMw2zVhAuEz/+VtiRFXi9DZOLUvkvAA
cJ+KHaCoGnrNE4+T4vb3xdO1maIaB54ZHajBDqCLWkxnjX6dTKAgIRiwZn3Sv6BFAk/DP6HR18WM
OCu34YTVC9WtCvYe8y0GulJDccpQc7P2c8dDzaZ2kMmeBG5Cq2KZ+zaHjiphfEQk3ifVNoY6TasE
e3Nx01VzEW2qWfssqTOY9/mZyvXZMjfGtNWT2LHng14xo0cH0RHW3FNtSqiaZ04EHVa62sNokrWT
QSJu23M0ENWY57ovRiI1b+mp7CAXWAahDRXp6orn8EJciakVcFE7Cz4Arp2/f60p1mNu/G9zZQHG
VVUVJLeapv2rU//3c1pRhrAQ+0SvgslYjynzFw3ffYaIANg5lG5jc4LEOnsM+58cy55f8tR4xRaD
BbETnU/IGtI3GcFP66NQkmU/S/F/ygM9hhMeTlYS3+ZqvI7Hsihvny3r+Oy1G7Xn6u6MyDwm/SaE
sYtGnRIRm8IPkcm7WI93Ynt5jGhFEe3k0yW0zf2luwG+XCUT2PODkFSftKk458j4FnoVnqKSbiAC
0155id9sx7DH9TC5iSG7bbe6NYVZX/vNZANintyGY7wFci6Fr4asvWjl+Fy25l1aNxCe0X+y+U6G
ZYesAxUZOXucQfHMOVRLTjYiiHUYvLJCAfKE7YIOHFJ91+AYIrCb5KuYvAuNWIslBCyDhoa/nafW
y7vma0P8Xnl4Q+Rn6Sbdyvqc0yIjIFFUP9KbYND/NJG9Y6YJS7Vv/ZCotNi0ce5qXvYz4IfWVUdv
58DUJTZjytZowk1EllVJBzeduAePxgBZxe4diVqn5fqJgPQaLL26lQPDkK+IL+8WTnarUl2Z60I+
ogx8W+xVFPnQYg+jYCr6iMFucLW0BCWPhyXZV317sdX8wq75nNRTYOBPYPZAKGnVgateyJ7TJdeV
i43WMHTWNq0FSpuMWRIbzJrugIKzgHj/9zexrsv/cRMLodsqd7BOnSlzTv/HckTrVzEYWowWHImf
ajBSIt+Sh35vbPCLJjud9ZsU6F21m2HPwbrZmxJi9IMYtHPV2hcZAWJOKIRC5aQOiCe7+qlu1Cc9
Xv2MISoo/Q5siMCQjQJ2PGpmiThWg4QsA4Ail7hnVFp33sIPggxbyHPYG3KdmVpxGLDotxzMGc5P
isjJPA5zHdiuiaoGYWTIKsfgjopmQAw2WbzO5JfvvOYdAwhG/203zanIAS6PxUa/hRDRmERzAinX
xx+n/diePimeLI/eiAHBlCy3euPPMOoA2kaxkYYPdV48hE9nQ0FT/bCK3RMsirQ4yfVBs42gTGJk
6rBcgB/kDThVbHQKPYBRMUQD+eThvthgU1SRUJoo3YkPnUx7ZxUBelyA7/q+oFdhc2Qjj0RQqfTK
Ji3Ta2FGN0AAEOn8yX7q6/QKjwaNpbhqUnitcKjoAPNXbnhRnxvkNloJrbrj2dsaGsXSjA4yC1/x
0r0kRPEgVVCMV1my0V9G55ih3yQf8xqk5PrBdHzfyxBsiGCzNXLw+p0ZqTsLxExMGKBIfi/2/GxE
+kuIMgo9lZV9W9NHgRQBXt5mnmO/ncFLAgsNxEwGHnM23R6esER3DFmq1960XksCFhnpztsL2Ua9
mbzLi/7ekXzGoAldFhfmZezkN2MZ3wzkKUnJUCJ1p946VAaadgkHy6ZDfIGeYTexyAiTgLQN7GOv
ZSLA4VEDSdWuwmEScppKHFNwNPFrLoxkIDRDCycjhciGhgIXtQYZcZvHwjRan/rRZDxAe1Fsot/5
U66Ly/qlR6zN+bT2c8cLLzOqvTZc97ED+QS1VI45OfFEZLukc25T+Us14RgkoNaLO5LgOtfurFRK
BufWeLWz9gIOC9D9Nf2qA3oyV//R0Bej4xmqlxrRTw2nbIGEzN92GWT3AdEsGnY440b7TLZsrthC
b1vRehhNk5bHJu0CVcuQAFnHMjrFKb2wtLqgLioJ5/ISeTugHFAOZEa+mv9hrJGH5buezNfkGWvw
QWdaoaa1K4hgYP7C/MSdp8YVeMjhX7njlLjlWar7a2kbl9FmAzJOe9ap5y3F2dtA0FAYXex8uMi6
dmFpkqkQSRM8YLW0Mw8hkVsV605UsWX6jEDMSN/l9/6PNr4g6giJdGkyaRefQcR3oEzJnwAB+Sun
thqw8jV8a9/sQ3blIdkc2tHG8pvfFSZAI2kswLZD+C6kEUnaWzGUb+ZI9KtasmzvX/4ve2fSHLd2
btm/8uLOocJBj4jnNwAS2ffsJE4QlESh73v8+lqpK9sifS2VoyY1qIkV1yQTie4037f32v1LwpY+
we0XWKRpRSadEonobkzKIRjgaUc3ZJlyLhXMDYjPVHY7Sl+sd8+QM2UQx0AkyoBrCCJlPIJepNP4
0F/KDKoF0ixjPR5avOs3903Qd/suHA9E5Ob+OdGia6WbV51nOimM3bSWitkJL2Tx3LIjnhEck6h4
638QF/zcviptdM/Nujdq7X42i3uCdFx2RPcUae/XcMBoQ0oq1wc/DOPRRvettfikj/pBibIDYUjg
7chmIck426ATKtS1hupp8ovfTQ/y+26DYdBjUFj78K966zm83brl/jQkVYqyU67LBeoFMZNoKuAB
+MUm3k+WfNHm/q5E+KJCtSO3SpUMXFNY7TM33RSPKMMId61Sp6Nc4F/TjXVpSHgt923hMOwfCl85
UJ2DhWytlO2A/OOj7C6gAh7Vj/SI7CGlsUEkTOI1sYE3D7AfZYw0eoEKQLv7wppwrxjDXqpJaNKW
Pfuy4YWsxrOqFycJClwrj6sl9E2qhnbvLMsmOKBc23YoG8SivZerZEEMXBMZNBvxYHn4lkdrYyX+
mhTj2SkszanEWiwUtaIyRWidTmBIrO6bDOmG263EQuzFPpyL7ZQvam1cmWgHfGWVZ9T3nPGuauVN
B4hmqikeN5iZbiLGmcap4iH5XvqU4u71p8Ik8W7RsAZLs3g9O0wjZnbfAfVMT4TXdDsuQPQMN0/f
FEQ/YoDLTvfS53EgSevQXCat2U8PMCoYtWNG7RQ9LAu7ZX6a+Pz8juRq+Iu3tCAy2OvmbM+LyMYf
XLVPdao/NarylL2qrXlgmAtH82pfc114kCs/qch/bNgdByR9ruRJbkDWaZZMsHtDepHwFbz8c2vG
e99Idj4AgIbEomFG2HrMdyDg1gApz325cpxgoHG6ZjPJgI3gBVLb2BMYfbYnYz+v1MN4AbcIVwix
w4v0GMB/r5Il+bDeIDdLpVoQyLRrxMI0xE5MLn+1aRa3oIznTifRLnLq7Fv9DV3XzTfoOhZza6Am
q0DvVgFNLDLEqKU3iz3rjk2OoNdor0CTlgDM9yPOzTstfr5lrUnDBc+XdNAb5DMJgU4DRBMkUUC6
/IypKKcfhhxKxzf1iaEqSMxlO5cL3SIGABv/DCHhEW2d4TAQqvF4Dq/ZhmWbIwbMoFQPQyCe8XyO
sv4cdumZePGTxE76zsZamFqwACnwlhvGnfVQl+uchVDKQihi6szDe1vPlj7+v+CjbOCdkQUHHHZq
Ve5Ltx8pU+ElhWWGKy8AftUXu5HZ9iEmOhTT2uQfC5ry2SCBQjuiEZb9DWyYwE1UljSt2N1he1C7
9r5qqociClnYT55J7HF++FZnn6mcWWm3p3scP4+ZjJCKrAp20cXob+Yg2NqSRH1Joq7D0OXrm/gV
rE+3wpBpoAlPE/iM/vKCJn94lcvsONjBY7djzrLx3FGVl5V9MYz7YT1l2ZFp5TB04NDyVZbwiqdr
8op8XYB8R3nfE+0JXmL3tY2OPj5zuV0jFV8O5GdIy8XFqpmeMBOk290lpzJW8mCKr/2nfA7BlyzG
WHJ+vYZmNHy3hjY1G82VSuGLRTSGFeXtIFkUDWLLhA1LJkiJuYtv0adi36gZ9WxMSAlUeIaytcIG
rCULM4D8VyAFIsfApkMIhnz5UacbWNTqMt6k+M9kCJ3qUadXOsXl+WPOtaHY0m5Z2lbwDmIdCTWb
sZR0sfmYtSZAJlMyzlWoU59m4htR9tDPALZjdtHqkB0tJlE4zrKVQA/5FDNKps2lbNPt2OncrnzT
88RZVQpJS14F+E0ztJTwReNknfnpJimDrTkHXD9jF2aCZTjuk2GXs5zL4CFViyQxKEWF1CKybfVK
z86urmo+X29MoQT4dbnJHhqf3RdPRhTKm0q96/vRq/NwkzXqOnNvyZrp1jLJjtTKzQzQQr2+lpAV
yx2cHqV24eAK+NQZPScDb5IC4yKK5AXbhUUrT9At6PWIve59yfq71vkydB6RpSTLoksy+2k1ZFQL
G31tHqrFDO7bks1VzT60RME1T+W2+6IoyR7A+6FsDWbY7tixxmno5XSgvYqtzjYQDY8IIPvV29YE
u8aWBiIJUZHWBu/dJvpa4nuv126zsbTHhlIM7mnt1NNrlZU7N8JePrXSum7bNenOCDQqNLeU4oj6
08gbzEFwJI6tDF4k46WjBGRCXUDZ8DwKmg8DEb0ABHXxMaHCIpfmahqZ8VlSDHlNC6S2QD4UeG7c
/CFHDKFCXx+Llw5ycfeEgfY+lKY7OZivlUlKEahEviBtt2SCestnTLQUd8hVyeSY0w5aSgw5UftN
IVhR3m82eVEs00K8ICuaIihUvX1R9Kgq+lYGqILKY58FNMNcIgJxlfWgdloRupNG0kk6HPO2OM0E
nNbSdA581PCk8xH5i97AIuJUUcgOGtwBeU2Cnsli/i/aeJ9J087fPk8s7CpQPUUvoGZefDaWDeZc
i6g/0jMWCltKRFo1Vm652MnTvKdpn1ITIdOS6bMs2OE2TJ+0tsIKbTyFOH3HphGiX6FzY1C3IZ9k
bS+c4QB+nDl9DOmsSNGBDvdhbsejgC9UHYs4PHQ8PZJ8iu9m9jnpYzZtSwY/eoax07XaRx+KdhI0
W2meXSmcH/LP1+urXD0DD5mlK9BvFkvgB4jHScg5/zKyr4jwVsIeuj3dNY2MVccGmH20V3oOo3G/
dXAFrp/67XxZJRIkwn52eoVGdQfCSXF4S4xA35u6grR0ONKUOxV7dTXM6gnJ8Q3R0twgQfiP3CdR
f29dnKZeOoV1evaKTTO3H0PDemolkJgtieJz8hh80pbzY3am6rwaX0JyI3Xkex+nDiWd1BwnApUb
Xd5lYXeb2rYAG+KqgJGlhOEypegtEVY2GlT9sK/PwEVidqu3RXNyFy3iSwvK0EUJTh/FVk62bJ0y
BfS1AUkoHE+dRtW67I9sYT5bNuY5fBJBbh19lpBo3W4EzYX+FUBHMD5+u1G108f04dIkHaT4fI9N
x4JMSuUINMoFi/4lZcMWu1NGRsVNqQvrSOMq+2a8+fWUoRvGuymD8cXSdXIwSPDRDN6Gt2+ChcMs
D0IIzVURwDx1JeoZSqd7tUYCBoPMZWGwwhZBtDUpHD5nobamPI7klzE0E15tv5iKQf2wxO3i2He9
Uq8z1qkhlqIQKWnbtxuYT5vIND1Vv+qgO8bFLUVMUbeTXHgTFWwmNITy8rZ5sddtcVGeSXHu2ITZ
zbod8g1b3B4pNCk1wYROBx4hmZHLTkJneFDx2gUv00Uk8YKl30ObfSKc3ArWHUE5TU6quIbRiaiU
GheejAvPIr/YwoXXL1DRng0ogIQvL0zJ3urVfVrUZ/TryjdN16GXAT/shgfsZd+IzmCO06kUD458
tKryUHiPYZqQEd7ulQP53F1VrOISRVxtwUS39uh0Dnkcn63nVsLAvRWdeUP2USJZxqQAKDo+GnDG
fDguuhqcxmdlSyW8kgmfKc46ZVmiJLcK0DQuVgzxZ1EBNVURFgbIPj9P5N/Mpbl4nLOQTHrr0M0I
i0zXJ8a88eQUCkaeHm84RHiC58pKLi0incaS3RAYUL3v0eaSADS8kFNvgwaqccCjofBUtXUbMLC9
AMslsw0d1qqN6sVwRCuTCaBeBMjy6pNfwoGDcUrUpfGtwaHMf6uiAzGseli3utJeIeRfFdcoEpux
RO7ef4RquWgy1pE0EMzXbJ1/UnsZ2WLnAeXDL4y+yTPKgu5F56FdVFEVAGjUkSBO7RKIQyxGb6S8
qT41B0Fvl97vgQgvaBsxnVnGM1KeiWnEPoKd7gKRtjHO865AWIZ2nDWt0xHTR6OoG/VrU4or9gs/
PrLbJvccan18SsPpYuGbKTrLsSjuwEndjNi7wWfcvKnMk0USwId6nmoUMf66TedVO4YrOgLi2NNj
ypxOUqA7nIPMcuWNgZLtUb7bGLm2iwukpNTpwNPsqAJSAjLVmIwc2ESnM/LV8ZI38coU6qpCWUat
2nTDJ2ujdPjKmgEdnblbRRdiT9bW0KxtE46KDtqicUmy6h5FaT30euRmKplgCVbWMrmvn4gdvRuy
4Cqk9FxP5dExPpGnZ9OXsHTkWI4VI2elzdXP4GeT3SzP20qHBkraes85tZZYd0SqfIHt4XzpPhFR
B5suB2jdbokoxGl25UMk9DxMVqWnnFX+hgfL+ho8DMQB4eYRt/fciUy0lhTCZgphTvzZl4GQkujq
l+NBXGxSgzSn9KSZLdwDBgK9P5kqwuMDlRKJKB4JVHYQvCSh5oyk0mcauGveojYQy5jE8b32JX6p
KLJX8Rkt9xlNNBr6iNz1ZjBRIdAe7aqTaPdWSw3Itu76R/TrKv15F3mKYF3mJPdkkN93e5w9I1so
KIYV0nf0otSJFUBSZWW7883vzWLKFAfijp3a3EVFgFLYBIQEFNTOTuW1fZEG5RrfJn/tUTyG11pt
jukRg17R3OuydsdEfCdUSIeA09Dt9cBEIHYRWTseNIJ48yVoR68e0OvZBNsdfeQAUgJch9H4arIL
iXYIkD2lVt0GDy7BCKdj+2jGyq4osPkgmw9x3pbHkl+kzI6GOVqO+R20po3R48f+FHZfZq+co7WB
zp1qp0oUmUZkca7s1NzrTaIGMLu94OyprOrQNYvyqgM0jUrHljDGpyksg26dyoLeLcQidTlrhNC2
88litzfH/R0yAd7XkPe1fy1ONcakijzJdZ596Q/N3UTouMmzZkVHjeCV0C7w6LKwPNwkO9JEfw4b
sE+PJ5FYPCbM8lZAkX8kzWMAYE5kEEBtpAgBXQvzU/NZIDXvCyjuladCwkItuUTxPWS7MIKgdi+Q
xPWP1hWtJQIzmwjMIAXjDOHbN+/bWF8O2rBU5Ie4g2gEo93c958qy6JNDAhuYe7VevvryVYR2rvJ
Vpfh7JACr7L4lA1TebfsDAqUXUqZGmtTv01RxjqNFITPDPRsLuntXyzwvKOTstjw2f5gpyAZkO+J
9U6mEKjDdKI8jsVu0UUt8K2vXVXDl2G90nhA7LwZ/bkZEi54LADrCIxVYkWXHg8ilVxA2DAaEaOV
xwV7MrV8mgP/USwPilVuzXrRNxv2Z9sqmDZVhYLpMTBb1of2XX5uxg64QnzM1UV71uLe6woiB/TU
0xsSkvqFNNLcxMZfgPzO8IBa8soyXAmVV9L2a/OzSMQxnOoTLv/cnrepYKkw9ve9Yd1bdOORce/9
c5/2J3vMT+aoHScpP8JyUmgwwzmrzBSwhNiQS7PRvlZEhxEE4pkwyMNbYEiA2eKUU/WaWILqeGmC
zVMJ5I6uHpuc1cByoGc5UFjs8fZaBequ3dK39oyTdIgCyt06UtcA/6ZI9rGMZ6lmtkuveesv8rJc
hjfTsYKGTV+mCg5jgh5tNNgnSoxqxvr0k4EK2fhCvBQqf6rPCiFg4eyZqbI1WNXgZ1PHeKM0xXao
ke+U3xqhL8y63MSZuZaY45X9AA8usOUt+vONv7PmXZOCJkfnBAFlkaBzKvLUa+ae/Bkao2wOjCfN
zq6Ad50xAvJjZPcKtBKrgVq0LleTVS8AkaCHhWS3Kyxll+ZiF/vjDgywMzSUqTB5xoXY+i76w0UV
38dyuE5ajQJPuboJe0jqW2afYQZ4goWoNGwxCNjkMlrYLVKL26w+DzDvQoJXJuU374mqvtueIc0h
ltSwEOkIYfLPu/ckN/pcRkRSbHPg8uXCejCa8FhX5kkiVoghcSxv4GcwFcDt/FfdR2QfhefUproL
0HL31SZrTWXgIhahZiepIJWTltkTu2MyKsQGaMeaCIMlBvjH8Zyb8s6nucL8S7kXF1i91mZ7TXfW
X7DmVWjTjP2OgoEj7qZLkql7Jm4ns6N9/WU+2Sz+VNp5VY2HW0FvQvCqvmtqli90/nXoKH5UEs1A
uHdKQSqFEX0Zu8mNjtXjTH68siUgdqeA/MRRzezNQo/aMhqmo5pPRwtQo1wgPsLTImpxqKvgwHi+
P7Apv7cuw1Q+GYY4qXRylOKjqoVu3UGoYa2i76He79FyfIn75iQ6+1hNKWWq+bCs71MdVNsnRsAX
i+cw4zlsw2Z9c2bHcrNCGLosITcrdUAPIfKM0VEXuJKt3OKSRksZnqsQxlJGZhFBzp1k9J52ugYV
eSdAszb16IpY7NNFF0cnuUFgF82nQtdOOtslerGn5CFrsf9JVxruG5RheI2bpqJNiRy0ooE9Q8+o
syVFTa8hO+FqYjynbs9LH1sa7kok+67GhqCiwHVOwTD1nnRjI53DgsUCreF+mJZNZS9V4oOzXlmN
W0AAEwMTTS/hyIS8zzLlV4CnMwsZm4An7MBeqkw7zXaUTRt26MBZiDU3o36zrG3SLfZfEJsu83WF
x0bso7E6Pil3E/KBBK476H256dYN+ZWUgKfTOORrkNXz1UjoFhrZUX+W7+oKqRyOz3SIt6lTLegm
nEpzODcLje9YC4rujxn1IFO1HFNo8K2IRM2WwmopXCrLiY4GnKiVjgEiM1iwjzrcwd3s6ml4H1Nr
S0xjOxbhPTKeu+RsXgqzf/wkEJHjTO0gmt4MTIY8HgYCkyXENU/haC1Mu/PU8twJfK2wEEyW/PFM
6xvzrI+HID5LrXQs+i2ZAltNnfaKme9sihZD3+7oBe5k/LzwrZAUAWKTKfmqSHLbgy87s8wtHeZV
Q5EIy+qaYZzX8uFWrK0NN/EtZl/qrGsZHfT8MMnp4/Q0obBHrR3Ym2QwaYWzXQzwFCgU1Yx60fmR
V88fawFxDfCqPVxDPb+ENcEiZXts5d1X5NeLGcNLYlrkBTqq8afY5n+9cXE2312dX4pyqqMgbN/9
5/+cytf8rq1fX9vDS/nftz/9x6++/cP/ORBRXDTFt/b9b735Iz7/x/EXL+3Lm//w8jZqp0v3Wk/X
16ZL27/7TW+/+X/6w/96/f4p5Ly9/u2PL0WXt7dPC6Ii/+PHj272VJPKwD/srLeP//Gz40vGny3r
1/xL+F+rjgyLl/d/9vrStH/7Q9LFB0NopmxSSDBN1jksf4bXP3+kfTBkRdH5/zUbdcftR3lRt+Hf
/tA/mKZhsjKy+BPGfZPOXlNARf7bH8oHgVRTtW3TpkShKIr5x9/P/4ff9s9b89f+27eVDt0QFDlY
e+k6DlwUzdbt5z+ppKYG31VRzriDGSZNwPBM9Zl1zdEV/nRlfhz4Z6Ov+WaVx4EMxjHBldBkhKa2
eqvS/3SgSsTy1BGKA7Rlwn0Zfm5H80WkxNNbcu8akfX118d7t6y0UH2BaafkhFaby2TI76QzVSu6
YbJl2pLpAop+45DRiDAQsYnj30krBO9M1cTILH59XP3NeXJYTViKqemGLGShW9+7ET+dpxbrUTPq
GYFTdBwKGSQHC6EpePy/O8q7kxt19H1kybK8jYBrJl9HzJwGFehfH+Xtw/Ev5/K9YPzTuRgir5rO
yDH5dvGZRtA2UXEdFCqjSUsw3a8PJt6ub/48miFrLCd0y7aF9q6ZLQv85pU6mk64CdawcphThoXq
sh9a//pI/3paimzcnnv4L7SDjNsX+em05Dogq0jU3CJbek0HkBhw7gIwmMaU+L9pP/3VsTAOyTpF
Rkv8WXP/6ViBBf26KTipyDoGRr0sQA1DonYmUG+/PitxK0r+U/B4u36KbDPW8CJrMJOV25P506HE
pLJqHoCdAqVbIOB8aNeIhD0aCw7snt9oD24P2LuDCVlDomLzv6QovDsYyITU1BMZXTs3C8gMUCht
qax/d5h/fZuUN4e5Xd6fzikXhZJVFgHJinQGfK0qF7M7/fq6qW9Hpu/X7c0xbj//6Rh+IgeDFXMq
jQfmZ0nE9bG6xCcqq1ds9N64I4L0EVTyuj75i8RtPXSJbnvo9tjOHotPoZcarrLu1rlrrEOPhcJv
XozfXep3I6fsW0Vs9Xw/bRWsm5Xk1Xh5EXL/5o4yb/z6lr4bU+rWj1pV4loj6mPh78SlE5DU5wHz
RaJBUlS4qNf9GnrlsXdn13eURbZhL7plxUWOB73L35z4u4bUn3eGd8Zms8M/lsX8+POdiTLVN0aA
eg75znDWWW2PCw0lBnCoVbPUt+Yhu2fDsqMgsgiWvx2Q/uLCY+Zls2XrzNz69wfnpweDwBktbmsE
VjSzvOGqXJLrDI7NDVloWyfSgl+qBZuDHWavw+9u+ruu9fdzV2VLaBZrAySg70fDugEDLoXkSsab
foPgRHZQ9DdLOJlutzS3AV514Hbhqlw05Hj9ZhL7qzPXCVpWhcnCQDHf9T+gDbdhjFXEqVHtDAQa
ThMBumEALq32mN0gkZNbJSm/OaxQ//URRKn9z+Pefv7TFYcvwLVoueLqjd5HM4+h0x1CeGsWUMGm
d1Iq230jPLwWUNiJo2LFa+FJ/fWQ8BdTkfLme7x78PxRZW9NtxR3OdAyEZGomN6FVempPtaeNNgH
FptdLPjDcP7NoW+z3LuB1dIUTVOYLnQu8btZMApL37JNyDe3h854zC79OtlI2/ZZIiXyN8f6i9H1
zbHe3WYiIcyhszhW45WbpnGKbby4PV6GY3yM1wTXAg/43aN1u3S/Or93txiXSD+qY207coQKXfkq
Nc+/PivlLx7eN2f17uZFKv5nyeasqMyuAQos2RAuZS9fKJ5wKrxswXO5e4KUvxGoIYWr7eHinCDz
xqv1bST59dd5J+H+/iK/+TrvZspQA2mVqHydytNWiksEtju58Vlzm1Xm2u4pO2ovzQoT0Drbxkua
Ox6ik+X0UbiB2zDKYMc/GETV2iuoSMv4Csc/5Kv++lv+1Zv35lu+m2itTqtSq/r+KCD1c821v8GA
6wiXuvvq94/eXz55GuV9xdAxUX43b/z0oscomPL+9uRZ+l2ZVE6ePsogPH99UsZfLIkwaJpCgSah
ss+y302dEU+43RD/4fijor6y0UEEWFBBi6lEH8apr17Tye8lxzAnIm0bpQp3Rkq3EayzshsauCiF
CBnwu7YnpiaXQfzOZKe2dvct7yJo3NWor9S6CRZqM5aHXpXCL60RkiaZdcMhQJhLc24imHpok+KW
zhO+9POUQXzT5F1r2USECt8+a1aA1yJvIeH5GlFOc1XATEuLZIMblSKoItf7Rp8ZjjoCcOsMyGMl
3Zg2Or4kOKNiRe+c4MsAFEqJWRe4v0lTyADtkIa2dK4CWSWjY0zuVbXItxEZLZ81P1E/2a2EVhIp
0BGdSngoklaHrGZ9zrtZ8xpsehtJLyeXTwsv8yCkZ9XyQaJl47QGYKuR9WXbu6jv2k3bsYZGp6Yz
VDYKEt+ylToXJUN6zHudti9xL0eLlhB6cauCgxBrrqEEGPPMngK8bs6QfwYgBUFOeKgea08F4vL7
aAptWh9Fpn5M6J5fesoaKzOQiLq2BNwWSx4jDaJCIgDPsIeUbrpyrY6nR1si1NPy1RQiL2HsoYGJ
QCpKkhmw7a/bVrtFUle3bWHc6V/gYyRgsEdhbLEZY+JOs6Q6UafRuBGtJG9AcVEgbhT8anFdLfss
yPcdxvd9n8kt0aU4ABZBFmZ31F/ivRKWKGXyyrprwfBsAqUUF6Oi7O73XXGvdFNAk9yevdACAAQA
bBxLGGY9MLCi0qHH3DaRIBbnCQJfNi4VA2WHkpnpQo4IQzZscO59RuyIlamw8CZaRMzSZrr0ewMw
edEP1udErUfSvkd7S+YEwVtajlEmtFioU3F6RhKnPiZdb+w1uaK1n0gxrWCjSTxr9GciG9rakyad
8IHB1/K11IamtI2VBi4jqVJmdK92Qszu2LVIAPIiAC8yD+R65KEkHiwz04/2oGQPflLjkShm/zD5
A1X9JryOyK7WdUeF+6KaEr7gKVM7qnoh0wLNVxQMh6QJM4RrdQLJFzNlerJmMV3aXkm3mmJVXzM5
tFGHGvkM0jbJtZl7SM/D9RvSovw6zx+jZBxfWzWeHizajCQsYRI4KrVfPMy1yEx3UkqEusNc09P0
LaNEL1fVkzu1JCXr8ozpM+kGX1/5tp6cDLUSJD3zFoJnkWFaLupGizapajcu1f9hwRNANGBsBhMi
DkVxFa0s6DlU/uN8q8K3I05VPwbKkkX8xpA3z2Y/io8hCfdOYgyAgeLC2NZ59M1kg2MbQf1Fsogy
qrky26QZdK8fis6NmhJoYlKTzVvg0ccyO84LYWfqySKKE5E0MZt8MLkAQwvlPsGlo/UF5uF8TxKd
fIRzZLtgR42TXYeY+iP5NGfJoZW0I8gagoXlgkRfXhEQarQYAN8WsWMFONjyjGscDtUJgE+HopCe
vh8CgtE7s3PjXinPIvFpeCEL5rvY16TQ8AaytjxY8YynRKlL1opZq+dAl9GVe4pKbAlyswdtDE9y
VbzOE4x3RU8udZTcVZH15NthtG06Ss0pdc+tmc2B09ja7ElSixcmtUmRGYdXKfqOVsy3Myy3ORAv
Kjvxg2xbuFgLHyhvCqdWI+xlz/QGKzyFbhOUJqYp0MZg5tMEamgUuwTGt6Bj5VNbYsYkCUrseAUw
y4xGF5FrFEYRHcEKKFNoauc2GJ5gJnUbTUjyttbkidCMKUkhQI+Ga8TIvaX4JeIBdQutQZSVd+yq
LKh/VTPObhQCQJJBC8sqWrpwHDepCdsBPnfnjgba5SEwS6D6+qM50WApa+IBRZkmiywlVDU1BCCH
vEu8oWtlT6sqBfKPoCw9Nq9FEZrPtizTkPTRdY9akkF90+mzRMUiMctkaWht5qW9AlLXiLmt2VgY
xzmar2kn7tOy+BKE8iUvJNMt6iTwVGM+xTViD7vjjamm4YucSA99kTBvzz1WQ8MgbVVLRo3K+6R/
ypreLBe22mPniPAfmLiD11qVXxiYZjgHXb0rIzyAVheTimeZKAFgm7qxpunwC+rgq69hkp/RqWdO
aicBL1ts+6PD4ru8pqiJCWqvamSzeamFKETmSD1n3HMSeG1mnpUhetOA70jqAaSy/prNPdZURrse
aFQ/tEs9klTSBhOS3jPao9/CZuaGVlYfuH0+sdxujMEzQ2TjTlAH4+dC63zJC4DP8wCaTQu9pA6v
CUf4VGeGdSnCCGOsXinWcM1HbXquqmGYt4OckjIkzzZJ07UyRYFX2YZ631tT/UglGuWOgJjer8O+
RCWUSVGu8W5D3zOTgH4FphEqDXEvfcmzjPyvWC0JNoBjFzgamQ+rIs4yAuzDJDnJiQ+QfaTQDJeo
17CXJnEQxKtQloJjqZshYlZb3bdSbwSugeWGVEwqwYVjA6DJ3FGqsrVszsWnvqrApMBayBcspsxF
l8x2hn2lhsQ0NGghaxIhgfJ1Kurohmf0wIsqf5X1Pjtbtiyepd7WvtVBgb3OTpCdBcK+G9SAuN8o
QqhXjjjiwiyNc0+kYQcifpwetcrSl1NpJcLR5ZT0cDMv0ZxH5iqe8nxbD1ZqIb+TIxvLhM2kOKTp
FYpR+VXFYPg0T/m0K/G8x07YdBhAfNMElF8RDzdLLZVLqevQfdhDidfCqPctJWF685J0S69I0Wnk
UM5ZrBmLwhQwhOy43fQVAi4+snulRWp4eZ7ClQ8GDXH3yHKcUvWGdVKzCM0cppcWqotELWdXtebx
K71HY291ebTXRDWd586GzUGhVnMkg9hBaeyL+8Rqh31X2XAKWjnaEh7YU2ClRZjIVrmOG9AKuRXA
s5Iq8bnXTAOtWyopF/SSuB7oCqHWDOwFZiSfbFKzRrJiaWRBMuG6umk1F2NosbNlVRA4U59Qq5Bm
NpMzqtIxgVEwanJ8EVk1XwJpnOALNqi2wlG9ZyOdPaP9ZTT1SRyr2gR+DB4AV8llzTNmFBa6rpnH
LAeeMwrhe6WuShNKZnwOpTRmTKl6bkHyRlZROFo+yFehVng/e6yP2VAFBLEkpIaogWxA5wwj0LMG
+OS4x3E3KKJwfEiuCO1qwkVpqkqXQKhw3Y062E8RMeZtM430TOPaQ2aSvvQibj9hglJZz42to4lJ
AHafgfP5rFiOIrux8httPLZE8G1FnAHdmhpBOMOUgx0rQkGggFLM30RaSOeaaBJmFTI7bfguJzyO
KkWWel6FdTEdY2kw7n69P/mXgptBccXmzbBMhT3Kd3fXT5ugGiwHt7cJ8PB8pgTlVHVwDfonrerw
VWd/Fhb+ox7dv+28venW/bKT9/9gj+4GLPn3PTrnJXmt/4sM9Jf8688tuttf/WjRIXX/QIdOublD
TMNG9/uPFt33H1kGXTj6Epr8vaj+o0Unf1Bu7TluIIG1GsbdGwnoR49O/oAnz6KLYZvoNCjiIGr6
T5p077bLGm+VbrMdFKqt6oy97/axdSX11YiOEWTt02ijYschsdVL1GifpeYjUMhJAAs2CPH2/P5a
zo9G/jkW1wrwm7RLyr0GTJXlMw7kV8mv1rg1uu5gqgfb35vzgfCdXtk2Gk5o33fa8aFvC3wSGUuK
4hT0qzZboA3sszsImS0azdkFA9uwLIRhUT+DtOwSV8OG+uo/gdrIr3FHT3pxkyYOzpzvNZDL8GGL
dZfGf9KD//9D/YdJVevfP9TLlzS5PdA/nuvm5wf79pd/7z2bH3h06T4J2aI79P25+dF7NsQHODZC
v5VfAC+rN+zyjwdb0uUPtm3YUJl127y1bXkcfzzYkq58sOn50K42ZX5JtrX/5MEWb6udEqP0TdaE
2eRtoTfXMraOcmvibehJN62QtbJN/Jz22UM7qWRyy3BtDfJ6Bjsl6E4OgadO/1nN658Hf1frChtf
kYjZMVYtUnPIrC4QKWvROuxnvXJbrtTf1HT/N2dfshwprG37RUQAop0CCWQ63XdpTwi7XCUBou/5
+ruoG+8cWzdJXtSkBo4KlAhpa2vv1fzsAf53HKHyp+m0Ue2yhCIw/PWAyp1lqLGbodX537793f8W
T7+31n9Gh/8+Xyh01kqBJnic2JAPABbjI9W/wFu8/OjlEf+t1v730QiW3wvxIyxRZmg96gGuNlqO
b7KBZlt7rlBx7mbZrJFHWOAK3ksUlYx8o+b3d+Wc+8VC3bwoC5lOFVBHplwoQV9B+7kh9l5Dvlcl
EC7t8veiVl+ZBBGhBqqM3Wi9J3Hzzrg1wc8nf4EwLPxhUV+zaFZ6l6dRWVsC8s95VFIix0DPmwHk
BHYTHIfRRrQ8w4OXpeLQPX1C/2xXBuhoXB7wb7P3zDSIqAfOgE+d7DkNI9x5xwY2W8x+mkEE4QlS
xlH7M6n9AgC7G3m7G1u9dDJSgggpBUOF2s4E/ZMoTWfA9ulRS6EzQPQPONy/xYCZQ4cNcq8wi5gZ
DwHiu778m1fmSBYON9LHeoQ6G9YEU6/qFEh2ue7daOp/V7l2vDyGgAr5z4KWhYBT100VQ7kZmKuD
drD97rl/nd4UaNdMXuHLn/yaPF0e6WcX4r8DLW/5Lakb21Ea4HVvBVrQwgsyDiafAczFNoLXygaS
hZgyy/FcMtoBDjddxdACl6Mtwuzak5e/f/vhEiwMdIiaQ8+HVIUDeMmNDbMu7/KsrD1ciCdVPMQW
y5d4oj019R61ncvPXZttIZ6YtdYODOsz0CLom6v9Q0z4LS+lMCPmqU2tN0Ly5wF1gcvDCe2S/35d
McrQMo5QF0H5tYLEkyvvSp/eZ24POUfmxnfgdbvGw+WxVqK7LISODnCxBqBOGwVbHR47nrHQi9WP
yw8/v+cUe5nPbx8baLXOpqNqB3rXQKsMpqwSLM1ICQ2NhG7tufOHvCJ2XxSIvMG8RAUZNoNtcD7Z
jsZhhqcZN3Va/eEKWNOyzmTAcOqggiE5yTZGPj91ii1sdpVROFDOlhHAjNnW950Nw6SNFXB+IQNm
83PiYLjV8HjRGui7oG//tOzr8gc5mxGZQDwIK1khcqKbWsJDKdQOwNffynv9oDqpt918Wx1DWL02
+H6g7UJoEN//I50Bo4jGX2RWThqLUyxikG/GagDRRYaFAzKLjzbJlY0IIPTk/nfrLC8orOe6oFYz
pdBwBKvYjVFxcJjfOmif7cp39DXdjXlcIop4AGIYRVjZYzVXPcgBabigWGDcq+3mEKwm2IJ7wx4K
e7utBu9yPJ0bSDi2uq5GH0yGd7psWHdFXbzl3WtJ9buRtm81zNQUuvFK55bc8kbCajYHmYEdnUiB
wTKPxdERjjkbR++5jbI8WljN2RRPUC2Hl6MEkPRCni7l5iZVlP0/fgzhtJpqGYruA5IL45neQHLK
aX7bN82b9Dz5sieHSru1uJZFdO5jLHP3LZ4BwDo2vMAc8cH4Qt7XoLL30FT3OtQdy0K7QjA90G4I
G6qGG+92LrotcyccaTTFbd2EVlIAcrbHXKRzO/lu8sEAuLJ2l8dY+zxCTEjBqFcqwO1Di94O0BOA
+0yvKs7lh587OpffLwSDdoCJqkbx+3nZHYx510JuO4OE9wg1bX7TwXlKRmP+8lhre0XY+11S61Gd
wYQjKmE7H93J1p0+g+8svTYwsVLvL4+yslHE3DfiYzKwJIqCXAbbfBxj2wFecuMVVr6FmKUWnULJ
qEF+FvXrG1RdQ92ALqdJNhKZs5kFPoeYoKK2y5UZjJYweu521mHB+ZkgQhNndAGH2k3hoG0cYWdz
4WUoYdfXEe6MkG6ioX47ufW+9DMIY0Zuuet38Jl5n3/Hj+bT5U+yNmvL37/tyxm7xKBpE4OtCI5I
Bg8pK7qR+2xr3y8x8My+l4V9P8IrRINlYIxDBWp82c2nX7lQT/vKTpANOlRf9mEbKLmyYURrD5bY
bTtkmDaU3nwSxgEOl/8PyOvaqwibXdE5Oh6cxWFRVbDQ5uXDaEBJLeHYIVZ3PXdbd3Bl7aMIO7/q
bQW9OrwI3HJUZ/qj+01gwSndgauPnz3WAHZuH5PnMs1lsQlbf5J6YFeHHMdkemjkk1J9ZsSDM8XG
tlzZNyjH/lxhdRZBMHTKQO986cDxd5CGAyIJJq7lzjsI03ibsNDzmQXe5edINDGYKsdgzfa+/Aet
XLdwUxfGcBMkSlMPchgb5/1KpmSK6Ws/1+gGcbgPkFu4RwJ/Gz0ZKE4trwNDyo2tc341m2IiG+Ns
gVh+h53ZwHlQtaVdX6e/qF796ttyTwBKQI7W1ht2b+cXNwC1P+cuGzQ+wZcGreBCejeYfVfm1aep
oPUJk5gK9wLu/0vAAenm50BzM2oKm2Aszya4Qg9PBBKwZv18+eECFfP/5bDQ3Pv5dLskcaFTTFo2
F5FXMvaps/ETWm6lb1WwZu/n7KOFfqzDFU69Anw+hzSJfsUBHoqyzs1nI/GKucc1S28bT1HA3ki1
JN2ZWrooJg8nbcxQicrkXc8BZpik7n7SITNozIT6ZFEqAxTENSrIk26ebCvxAHjfn2+VJSbQYymS
p+4A1psPY8ad/dBeQT7UbV+SMAbZ19lc3OfjAVhHPwdLEoKWaJ7SMD+lL+UeXW8XMMgP/Rr4Nc/w
a0jmF7ut0c5HOtMWgk9XzrB2nWMJouRfUBwZoKCZ8K3Is0zP/z17TBHDqE4jB7wJCdTgotqzg7H9
dblTDkgAw8iVNjbOyhtYQtBRgUFo2gbfpkI7puIvXYmKIew4Li/olY9hLdv12/FcZbEFmBMBTHae
YY4DPjQxNdz6+l1bbB43a4Msf/82SFsaALlRXQqsd6jh5IWDqwZw7KmrAMlfgE6KS6Dhg2H9NZgb
77UWQi0x3hgVg2VGBjNzkDsPhpsdiusUt0AVEgC3/3q4QTvr56tFMzwASh26kAr56iFqnUNXFc5M
Rfx0+fucz5vNpWf5feoYb/oZ2JQIcAuoGralkySNM0MeLuk9Lu1zwB4uD7S2zJY1/u0bMTZpElWX
ZQaREhN65QibNNpffrgAq/9P2BQx7QOc9vgEtGcYXdfY8WMIgawX1QFvYWOEtXkS9nlMcfujhoYr
0giwr8Gb50rvb1hlA4Y3waprNAEPgGTe28YLLdNyZusvLbfv00UlwDfkAWaGcIv4s7xQ65R/Kmif
Fx6Mc8nGR1medm4UYe9b0VhMcOCWgiSLoIeiX48qhZkgUfalZe9Zbt0D0RyaqqxvZB7Lsj03oBAO
gIFK5WaUcDHQDYgzJcGctRvvIvBa/rMGFmLt9ylLa2iZF8Xiw+i3Rw39n79BM/Ekl7VOdpoPsJK0
g9qp3djbun2s3HTA4fk5KPw+u5oOuFTlp7pw4DG2Szx4TT1rYLG4kKDB15LljclbizmmEAzKTlEB
PsVm5fW+PmqoCDDfRsN8D4ceL/aj3T8uPiEolDVWALMrKQC4712CB6xptcyVGd0pI0Q7oAl0r0X8
Ky5sNOZBSoOkO1QOPi6PvrZEhECRFgiCtYS7gzI0DpyZmPr4bw8W8gJ5hlm5bOPBkG2GZvxjlG21
Bte2kRAclMYGRjjm2EZ7QBVhwDr5kGgLtlilKzNiCLHAqOWm6HVk60xHjGlA5t/MMFayZkMIAFGW
peVA4Qc33cfcgdyd213DTeUm2k9346GAXBmqp1No3PRvlz/C2ho2hAhgot1Oo6GXgoULabhVYMBq
9tDvDH8KgQ9JXy+Po6ors6YL4WAqQVfN5FoK5pzcy6m1M0frSRuQaUo27a/RmQ0LSNmMRLs2km4H
i4egqqIwMrth1yiwYh/qG7OLABOjkjsM1cFq499cgkJFAXtQFcV5WH8Bfr5rI0iexAw6ltF4nDJo
M4Fb9tGN4FZAZUriaQzUTHxnW4Cc1R3/1dsR1MSzDmo3auuYnXWtDCkknbUJXp31zWKhM5jQzK4n
WJiYIwROgF6AfAzk16zqdW66DxOmqzCovOpy43mO9cqFBCyM5tM0kCRo6Vr9Q5rGngZXW1nL7+12
9gGcBsYxiRyAuz2lbk6SDNtXSwsLxTwpBP4SwCXGQGD30ABOx3tLql70iraQPu/exor4kN2KdtCG
WCzq69mZW+DBuZbewU2SOn0C2xutHQEPksr2EYwC+MhVmGmwHlNfHuZHIN/uNDqcYGf6JIHHAhUK
tAbIDiwGA5pL9jssA3BJK2DCOPFfWRz7JewNqUpdSdV8qAPBehgUKxXO5doEpB7t3LnGDyZgNkDs
TP4V9xXARUBeuZzOuaer6efMtV991uzbFMYcTc1ib9Lmh5pDiQSOlrkD2YfbvlWtHRtBSGvJLfy0
r6rOvBp48lJB9WYwxhC6uC5J0UHP6qCv4yve2m+60b9JbfSqTN0HkJ4gUCZoNPG0ReYEyHtj91CV
m98hgQOdoyokdX+FG9axmUFXyOA4hZ6HAxRluqsttEK6rDjpkPDtwOPwzcj+wpq7G1So6PP0t1lW
f/o5uYWKAkD//GBU+XtqQLC00KNftAZvr4Vc9QQfOLAZKIjtDIKiCdwzJY3b1wX8yb0Zun7NPJSO
0XZvum4lHitkX8vmZ5vHX4mehLUEXfc4uedQUxmk7AF8aCjJVXtiAfNNovYXj+F3MsgmwK4zRPq6
KIGgXSxVN40hczexp+woMQm+U5LmDEQzDnlZnRLLus5naOJAenhuZZ9qEvQXswdFoaeEjHBw1fGv
M1EGr2zIKe1w04FzTFK8wbMuZKyAMGNjer0MN1TGesgnp+AsXY4OK8moLpza1FAzSxmKBNkcVHwg
/Jkl+rEo5uDy48+CMlBd0YWDelaTCjQiaK+QW/ixUUe/jQLDBffOzUPlvgVGA5AMsNGK8PKAK9mp
LhzYObgLsqWjaiDlEGWtn9Ks9doa7ZweikIQw6422p5keeCZ/E0XDmcQZydrMkwWDkPduLDjtT1T
q26Sid02anZr8CoBYDl6iDT2pOg5XNV6OAY2MB3kVPbiqrmDTAf8WdTIhlNrS+8L3kc7MzWSI9qC
b+ixmyAfzohoNINwbZvv7daYHM4qMHPZlLtda4RJ29iHjuSpN1nkuhhyySVJMm3kkWvnhpAmUHOY
srgAp4CN1b5nRuwyE8Jwlz/Uyk1VFzIFC6h/jcL8IQRADJSdkdyACQ1x4ajz6pHfXR7kLFIJy08T
EgYOyhbiUgv9NUlKQDRT91OmXMWa9QYBIpQuy9rYjbHpw+3kNHe1shu0JEzUCf83MXFwVJD4AhPI
joa7tlG2+g8ri1QTco08zZWFEwOFgR19iD+U03hMD+1n68Bb5A7eyB7u0uifAh23vzwPK19SE1IN
uAxqaga0QRjDRoRJ40NnW97lR6+9i5BclAnUgpupQ+nKmH5ZoK4bvH2yaxxGPYsgjaf6BHf2y2Ot
rBlNCFbc7CYrA+cv7Fvbk3KYTgw5RFZvNchtXh5h7fq8yAR9vzoZWU3oWC71+lI/5jJUiSnUsOE3
bDB4M5LyKTar44iSQK8rG43hvzoeZ0KJKDZnzgNHHlOhM1xm0Dforae00Q+RMtb3RQftS6KX1n0E
ZiF4f8RX5ALNQzripgMFOJPnOzpAxAo+2GhkIBngOGtrtMs0WBB1EhkdSLF7pWKCjz3I46E2QJ1j
qc4e53GCBD44gxDojQf9kxg1lOHb5qS0xbUxxrcGvJcNCG5sTO3a1xMiJgBhFlEj7Hg62vt+uXPo
4DG6stoHHZnfkQvsewiMqVPpml36RzYguQNZ8MVRigbSTEC7sPJjw8dy42OvLV0hvpmD2tdqQ2nI
4LzFGvPWaNTXGv4ltZx7tlr+Bpfl8fLLrxyzf4nr32o+kxFDhglK9GHXTU/mpKA0B0lxZQvwoS4/
+cwSEr3LAEmu7Qj5RMgg3vfZVgyGOwO4lhMvrmcigV8MORUt2c8lXCTh/+A0pfxQNg2IHBn7GmpY
bptlDYWjCVQ3YkkHQ4+g/oEoMSz4xVHdODbXqgSiNFWhj4ZdUikOiUVgx9EQ4EW6HqZP6gfKYq/Q
Wzu0EgQkyRyC5Al2GUhJTpHH+9SMUVtiW8DklcUo6o3EFS4YvR6hUKrcMxhoaTrMYuk+gk3fP31x
IsRF8GbQX2QZRc0IXlx978NBAS6B1tYZsvYCQiykaZ1HcHhBry9n0Om36WPFlTK0gIH1GajbCzfH
6wwL7ouzAtJi8p5oPZhSfe40UgKsLvDXQwXTHFPeWOMr24kIobNWQU7LI6QLdZVfWWxwEwZN99wh
LTmW5W9CN1595TD7m5F920tyFau1gbcO5e6hLl6L8evyF1t7rhCflE4erSGOUaDvQZXvj0UmbayF
1VUvRJqyMMgEN/QkhEq2j8ttyFz4Jewi2No4k7doTWx1TpcT/VwgENKqiCWVEinoJ/LaRO6otkcd
l1Cwnq23ebRP+syeLs/WCsDN/CsN8u0z2Cq6WI2CTBtdMmk3a+yojslLk9JnbiVQFo16qOjA7LWO
FGeMKrCu0ofLQ698qL8my99GzqghSVZn0nBQSrgIvxFYlv/bk4U8ybbAHGxaKKhGafvGTWUnZfXp
8qPPosWRiqpCQCha2Kgkcp9AjNpKd0XSHiE6lDiRhvIPjcE1BSuwKOgdHHb2gxw7XAVbQ41gkVoW
j/CnCvpICQcCLFfBDkpUPExz8jJR7TfN0erRGjiOlnn/WxviFGzeZiNgnz+4DEtYTySTKCxMsakp
t91e36fKCxqvGwfw+Q8JX7WfyRYEcRJox8Bjb7KtyskMKJHbarHxLc8HSEPkcZlQ1DDS1kD1FIRo
47mL/lDtQ7fTjcev7WlRAm4c2wiILrQk4X0NkEq6Yz65qUMlYKEKdfDETf9plkBy+zlL0zTKfU2w
0XIFOjUqKiE3l5fkMs1nYoUoBq5pMkNtrpQCFkNCFbZq5TvL4A0CCG93O3Rf2b8xRpbFL8TWXIs0
AxxPKRgVp3np9/VtFbSv+gPcWVxUtQ7SOzx3Ab8lW7nd2s3vb6b0LUjwSM+naciBvz0Q2CTWYXED
GSB3vmIe+zS4a+eB/YcCQ74NJlk5AEXUrZbFcwSFfRbCtAl8k4Sb0M+yOpi8JzeRQYlj5vVjmrGN
U+X81jRF9G1d5Jqh4NnQ/DUespKHrDBhm2j5l1fHWn1aVNfMbZxZo4l1l72A6ePPoe2SADRht3bp
NoZ4CSRnFqGIuDXyFEyXFLcCLahuch9Wtz6U3d12s2ewBrkQgbfUgKMogaAaIHgwOhljp3yC/ExA
d2Cn+/Rr/oOS7TZybQ0k9fdnfFt4JLPVbAa9P6y1HeCRfrSnx9Z0lGDwsNzuscbfLn+g8wEOcsw/
40LRSdFC5qOhXV5r2Wtq1Q6DLgGzX/7t+eTn82mEhNGsDURnHXLG+aPFLIeZJ1pv3OZXws/fdfdt
oiQr4ramRUggzPYaNR8/ZxCHT03ti6K05uLAebdp+Vsxh428YXVFC2kY3N0Mns/4NHzf7jNwSVI3
f1FcGNUiCqhbo6ztS+HI5G3Zyno2S0H6Yp7mo49mgme75rXiNkeUmAGT28KVnT8/QRL9+YXkfGTq
LGMFJLL+ptTZ0ci26sJrcyVicKtG1sw5wVv0J2hk7Ge40EnQ7VY9+BlcbWGG1g5REYnLzRlHWwG8
de/3qlO+kavC7SnAUPqhv9FwkEp3W5O1lrCKUFw0E2qj5PaCX136bTFMWBzN6zwNIKJ22EgLVha1
yBnL+3ke1FrHtUyJyT6GU7ij6VAAsmd4uEKD6Toya3iojEkCI0zuXd6pKytORObWallKM4Tyw66x
0Bab/ZLa91wp9pcfv7oWhEigQ90jga41C0vQsCYXgv27IiA3Mt3lH7i+BFvQktWBhDRBz02Iq8lw
grCeYWoeoMN4DQ2bXfIge+WmCOvarhGiQJTHZkp03PPgawSRoPgVCpBbR/LK9UtE4OpVkg25DMQd
IMZvTZG+FSNcDZvyrZTbU6raj6QgHqqk+y4mj3Vs74gCg70peU6JBgPmRD5RPX8ajcoCCVuBm22J
nlqKelFvWb4+gIRIOZ8duRl+z7UdAHYF40ewh5ymgWR/KqmNk+XGviPtL72TnzrGn6RB/51B6tIx
LMA0lWZMUPFOUFqbsRDHIZPfiYq6lA14mJ3amgud1A8IjIR2HB+Zln2ONYS04JYEU8KjlEXPg1zt
zLJ5IxpkcmtdOipWfz0lSbix2M4nBIYIMoax2NAmfIrDhFfVDugYtDRQCUzaOXKrQlPcXILUG5eg
2NiXHX5ztTHy+fP0/wgYoueZN1A6ofBpKVEWUx29Nx2avVXN68arnV95YP3/jNeZPXU2pHAWMHh+
hMPgUYHCLWwM36FoA1jzNuB4JQkxRMSxDnscwpbcgB8VCArXt8zP3F+dR99QbPC29uva+yzx6NsJ
3jG5VIsIOylWnijfT1x2NmbqfEQzRGgxKYseGF/0bSR4prldCVNjXT8YsLdsY1A/kb/DWx62MGYV
5nFa7QYje4H8FSDAkJCMaBlyRd84z9d+ihD8GlkZS3OeIJOeU3eEcmvFnnn6+Y8vKkQ8k7bQebJG
VIQK8GhIBa88qEqR1LiLEtWniXVv6pOfFANg4r+Z3u/skQbTDMtXlX/ZKtuAvhprn1IIiplBmliy
xjRs6nqCOlZ1iC0L37WHP3R6mzfDa0XZAf57zO1U6com/BfraBXkw8Jp5RJUHCP1AbzKd55VV6Os
PehRoziGAUFVpWh3vURuVKBBfK0zbmsNnkSmFcdO18zPsWrDTG28B9XzC57OcFLr0c8Br4xC0SQO
dZQ3Z7jQl3qfQ0zIPHJo79sKBKW6hMwOBRjLjzTIxcGZ5L0ZGg24DCA57O5ebiI/JnLYzPqzLtX7
nFpPcWMdY4gDFGX01rftqwlZT2/UmtcCZn6QhHGGEUa+nKAOHsvxr3GwN5bR+ZPBMMW9j5SwBymQ
hppRvUOx06Pz8FzAZYcO+bMyaczZWFEr8VME/+Ux8CI1Ac+wjfrdWCHJUcspcUzAMzXTbTJ+B4cz
2OzUoYqW1uVB1/aIkPKWedmnSoY0rtUf1OJdsby820g+VqKyiPy2WklJNX2po5ewkJM/9eaO5YOv
VPZGhWslLzRE2DdkxKyB9AC0SoA+KCMjDo9qHJe1/aBOmZ/kLLB65VNujA+sHkBOty5wyt/S+P+9
/EI/5mcABShF0zoA2zFveeXpU4uDnvalSwn6pxVJPKMncM+Jb/pkgm70QK54ZT4W8EvMJPC4236v
EWq7ZV1NblQBztNrxidyQT8z50dtgrD8PLMD1ypItlkw8uLRl5YqujMhkUtGlNoSxfrgg2o71KJs
ZyfctzTyLtvR5GRyFcaZHTYJeQGo+D7PYc5aQhuu182PtqjuyqFJAPjhIBfrymvX5V9gbDwahn1U
C+00GPxWKpjmyRRiSaxLPlsJflGWhFxYhycqT5LakeX8YVazEFK8+6mYgrZoj4XNDujzQt+MKG8d
1x7mArqTrG9+t5kOB0u5+AXlz+tIm6+bDE6WipZJ8LdGeUKCDJLdwHFetWLNleT2JWbJq0WHX2iN
aI5RjieI+hIPGmGjy1T7YQQTmylxAydgmIVHFAD22ERPDMKY0P00NRRhYcxZEPuZUuu9aqNdlQ83
Yzefxqb2I2a8IpG6pU1aOi2HL2Irf0Kqcl/0sgqLZBRmevPB0vjOpNDdNen8BZlPp5Ox95nsJxz6
lUM3PTY2eYrj7LnoMSpQraWrJ5Jvmuo73BhvcjUrfLsiaM4Z7GhW/ErK2g/eJIe8qVuHJh3uFbAV
Q9huNnYz/Nqx/s6sSxHLOxFacDlGDJmN6DFq+xtpIjZE3Qq0K3T1KgdjzmlRLHZkXiPe2sppyGCt
PE51Ca/2Msil+q6VJOokTS5BAmZ6IDZ8JTJWenI1Z6FpZNkumvQEksSwr+KDFZIYas/QrlikUfv7
cYz8tme5Ow2R28wGc+K4v4J7+i7FOrPRs2ImPDHhf+2MWoElcpPnxX2pxFemWT0Vxlw4YA8ex2NV
6w/WCERcYtTMldKqBFuN3HUke84gIewZCXUBQDlETD3lJTRIx/FzMrNDxsCZmZXWiQq9h1Jo7Ong
D42gbetUP4BRFUYSOpMDbWuHJ7pHjPZBZSQwJvrVa+VnM7NdY/PGqVPMV9fDhFAGAwuQvCMCWdgB
ogRRfY04dWlcKxG9Z7yDjq/52tLkqYogRwAXRBn6zW5bwfCuq65oZQejlIVJ3P7pZphwwU2bd8Pr
IM+gM4GvkBqRNyB61aW1z+TuGTw0SDzz39iFwdRlB109mWbmZ/PoATq9H3PgDAsTlRcbTo9qdTR7
YGptWBbnCyKvAy6R8ADClUHBSWjD7XRufhnwOOnbgAAJXaqV7kKJ+6Co2k4ZjCeItvmFndyoBSwt
U/J4+WhZS2VNIf/SGsPs+hJgmdHvj4bhtI+QUHNIoMOXAVZm265C58u3MMf8GYx7uZ3jAfCPkEta
gM5t49jZfG8ZVQe1ctw02lwLu6zeuG2cRcZBNUyk6dWdNCq1ocKn+LB4flSH6rpvUJGaA8spnmqo
UXSNG91slVr+dtjFPb2Mt2R+35J1XCLhMa7pdjDF+p0RtbeUjRPE0tVr6HeAAqc91vAFLaLGkVvZ
dDuuPwyxdodbDBpLGSB6tSxBqNd4gWL2VYUyBnLt6HqIlVcipzdsRKo4WePDmGmQzTV3mVKd1JY9
Q5X10MKReWKNl0XNFafSAFsj6UqmfJfkWTioTId57nxN+LhhN3MufC2vKiwZNeFzDUlfO7AgBsby
aw4hYG7dleT18po8l8stzxdWippRaySLMFCuolYFLWIGPmKMcEejd1bHG4nJuZR8GUVIydW865jd
gI4yTLcVqHRS+Xz5558FOS1PFtK1gY2FVsuzHozjXMMWwPooxugBqtvck+QO7oejI4EZYPble1K0
G5N2triDUcVMTh8hEtyy3gpqT/EZrGX6UN/BedDnOx5s4TrO9n2WUZbd/W2ZN8CTa/E0mIGkgaHc
Qe3L0LSPAd1o+Nuf9Bz4YMZKDR5RzeucRShfAVPSRNmpKOuwhhgW4f1Bp+2JA2KwcaCufEkxzesm
e+qjCmr6Gog3w2DA6Zj5//YtRVM5JSm12QCiKpiTY6t9NRUsL8rf1ty6qXWsmz9A/Dhsvt8YbWXl
i1y/JG8sOIKOWPkW9+O2f2w6APtr6QRtcF/n+Ykgw6mp4nY987K8cmirIvX8M1KKJJqCSKe968UW
9XBln4uUQA3Khho+oRnQaL5R+h6Gv+Cb0PmQTZuyKsuePhM2RVog76EpZ+gMIkR+DjrT3zYY3RO0
DpdK/lZ0PkvZWpatEFJMtEdrqDQZAZCA97ZcXo0RuZY0/a6qkteyt9+QdRceHYrGG2dQ7XReUpe2
+iNNyC284me/gLqeyxodrI543A9pme8uf/S11SvEoUEyKFSIY0QLBfeIEjc7lecbWJ5zF8fltYVI
ZMyZMto9NAp19UUxgtpsnwqTbsW5lW8n4gu0yKyg2a/qYNj0nuJxLwvKEHeEYLFZKTZKJyuvIOIM
2qaC3LpcR4GiggXf8V2bBoO88QorK1ysGiijhHQvKqwA39Nv1DdwP26UZB/N/4KSwAcQqwW0J3oL
vLMZQNJDJo9ZlfmzEhZxF1xePGsvsMzat3AckSV1gMZpYJA3GexQ0sMvT4tRH9BOl0dYm38hr1Hi
eM5Q/daDQW/9Gq6rEdTcpU1A8MrqF9NP2HDUADREEDPcaQcwQmDW0zrpvjpKARTDfHu/FQLWZkqI
AGDjSHpmL2pn6jFmod0lTm3vePZxeZrW3kPYxXZmGFAewHtUI5SZvngSbxxua/MvbGEJAUEzYd0W
qOUVL1G2SN7KZiORO5v8Y3mKhL9cq+pYnzU7sNG9XxpCEGTwUHZoPNXvgyHc2sQrky+y/yxJ1lOp
i4zAaCzUBzD1uOVkyh0szy5P/+qbLCfqt43QFDBamSZJD9LBWxpoIFQlrnUc3R7KNtUtKH8PGyOt
vcvy928jaZKVRS1XbBCmib/gD2zjvp7hpth46VPrgpFv7kBwUIgTb6EOz/Zxl+8kbHNVH0u4mmD+
kj3x4bFxyzz5Tr+eIQy0NBz4Na4VG6+3JPFnDuS/Fexvr6dHcV0S3ljB6C9pJLkC3i17trzRXeJ6
AprVRuha2TGGcIuQVXh2mCjSBH0TQoDOSZMtcNLaFxK2Oi3A680Bs8Y9+nMkyi5HIYQCmFIn479t
SkPY7bUytGYUIWsxB2C9q8yNoLqaTd7lb7A2M8KW1zvedDrNdbhtFG4BtYTNcLvy5EUp+/vazWnU
wrHW0IPCuLI1zApy+Mu/ee36oQsXA8VESw9OI8Zfui3xYNHusE/NUVzDB/x2a3muvYCwzSUSp+pg
4TQqFcPpKu5Z1ePGC6wsfJHGK8sDHxobuq6DG92bCij2cFneVYObKl67g+PTFS/8y2Mtv/bMHhNZ
gWmfmlHJOivoRmAkuOYSkAMU5YnI7wY4vpcHWQsaIjeQ2m3X8wzrh0GxmcIKVT2ou3jHPDWHKxYO
WRa213CM2xhuZdeJ1MBRhxy21OKmhPprHgw7GSAwCL/BAFC6pnAYhQKo7OCKsrEF11aCsMltLdbs
cUk+VXlvgF1Aoq0Wz9qLCJtbr2QJQAMIXU/AlcEUSeKnInlQtI2jauVAF5l5EuNtFnPFDKyhdme7
epojKH6BnnT5O6zMi0jJs8H3i3SGZB8Wyk5WaY5cblwm1kpqIq9Oz/IhAWjRDoCdeKV2ckjm6Q48
+StZnQ0XmfqrPjRwdK3z8TBEphvZCgi6zRezdEdJYAdZprCs6s0t5O7KTIq0O0YieLjYWHFd9KqN
gDix1ivAhb48kWtPX5bH94OwKwrV0iQzKA00PZuWL9Z4LKz6LfHClSgg0u0quAbAtMyE8AHaM4YS
FMVH1HXeCNGVUd3I3le/2bJMvr1FbNUpDLyg4V2CcATh4quxSJ/rGu0CqM3BLBJGXwQKYxUuuAXO
sAjImGjIr9JRh11S+xtmPglUTcxkd3lS11bnEny//RwG55JMznDh6hto9BW/tH4jHKx9LSEcKGUC
n69ZtYL0fzj7juXIdabZJ2IEvdnSNNuo5WdkNozRGDoQBL15+pvUfxf6cBqNCMWsRguyCaAMqrIy
u0dkgdaAod7lu4vIeYSCqB2E82BTXTRFm5B2j8Gut+RQBja0HhDjPtlXvFCXuIjPubILAYKfZ1PH
VbEVZ/FiHIjnzh3roFVWD3woBvSmhjMEXAofgnxvljb/sS1r16rI0lCbQ8aj/jRazOIv5Owkeqg5
OeaZGXtLK/cjW/UzKdQsgBb5Twv1sp5MeyuFcGKt/qGL9sOCMlGAFssdZk6mYDBpiFJsaPZ65CTm
HaYoTkxPfijmCIaEqbhDa0RyyRcci//M10FOAmLwswVijBMB16lryaKg4FzwA3EzNBrHMU/dWDF+
1CCIpWHRyNhYRM/mkpFqTXoK0SeIYozpQVOzmBpdpEBA8bqtCPwDP+JWW8zLy8J1wGqLetNwKNwq
ApB7xjz3qhv3118iCHbG9m1fDJIgbKqQQ3XiFdg2Gx2S1Jmhe4puojFIvmPLAC8cZn5wTa9plpbV
7MZagWF87MYZKkO4HGl5oE/zuSpn6NXV+TePEudhTHQchwxSxgiv0TS/tvokS3A2V3LpOzgXU2A6
cu2zz3IX5KxRYLfv6X7Dt+ogyVsl+yE6U5yrSXpYvGPBQVb5y1KfCgSDb59X7l4xIHVOBrpYMW0O
a3JHwZKsr+H1c3QR5oErKj+vZlVNs7RGCdcLdp98nx+VAJwzsR6WO0uCVREFM34yDVV3T1sZg9TO
J8SY7Ag7AjVPIHztD6EKkW8CUJcVe/eKpEkkqivonI1DYtnU17ZJYvVhIxgu8VnZi/40RloEHIXf
v11fPsG289NrUIHVFgtShXGKFnKrGJE+2b+TWvl1/fGi+jc/TdUvFTjy4axi4CrOIEaIGyB/DdD+
vIw+KrYPDrDnG//S1ofUdtdfKnAt/xmsqofC6W208Xr1dkFNXaPzzTi+GdYosRXh5nC2btMuV+sG
56EHQT77M8RljBvnUd9BWBxwz07iUkR3W368Ku0Gd+maAtIccWn71s162mj4QR6yseXSQFbm+Rye
uuBh+KGqDAzAlK6Ojfe4x/He+EiO9ABhjqcRZXXjmD1W9/rNHG1gVqi92rcyaK7o9HGOoUManUL9
0I3hoAGBWg+GTc5r0UnsVvB4fpLK0efG1hpUr+qK3CprBvIdLX8pVU9yDgQHjZ+kqiDwU68LiuAF
+I4KC7qJww/L2OnwC9dPssh8PruhX6JkkhQja8AXFyf2cJiyNc4t9UBGbEI54n5dTM8aLaJ8Io/9
AmIH0lUBkGS4AdVQ/lWg+eqSsYMiUfNk6fBQTMbcL8ibPh3ll9+1jHam2l5jxw27bzCHzDIZi6Yg
aPNjVi5ktCdojyAOTdlt4eiB45E4jxPnw3B/gujp+sKKfv/29y+/HzpGTIE2mweqs+Wx1q3VJ64p
QzmLHs55h1ljKm1WdI6IgdJD9wb40PVfLTrPXCIAHFKlKmR1oOj91C8/KwesGjn75sO5BGCZCxAr
Q0M6ZuyhdR71FJavSxyZaFM5O1cXOjINWvRx2+oIzlNz43YGinPOrleM/ToaEcllfQuBUfLDUyYm
tGeCGYZ41f4axg1qEqGTH6Eyf30PBJvLz08tpHJtfcRNDzXejKAl9S1AFBIZlYv4FlHnblWguDOx
oPm5DbXWZ/2egMrB89UdjZRDLutJiT5iW7svxx/+Q9c1wHxi1q8/AA0B0C6VogwF6So/KqUO41w7
BMFxw4Pov6bzuB+hv1C9tUd5Y130Bdvfv3yBUztJi5IlIALqHXNvFxlXtOj0cLbbNUta0gwaZ6hk
gfdwt7ZpZM+nRvZ80e/mTHgC7QpNGdp1uXoAZU/UQfr4eweTs1+0MosMEsTAgVV/6WgGUGrzrz9Z
lO7w00+ds9AKipdb+sva0NgNcRKivkqQixgoQWTvstbM5dWHA/7fXfXA05jVBbBzGwGgBTZJ9NIM
+qeWdgsuLz807P/3BQpmEpw8RegcMFgHQA3o//pZ3UnWSfR0zoJVHQP31taL7UNMAYVdQO7Sd9Qx
fA3r1DyhdiIderxsZCo/CGROE8u7DOUF9agHWYABsu3as8BN2C8klilDbOv+37xQ5bGMqGstKSQ1
tvzTPW5ZLgbF0Yz7zpwRVC146GKWeE2tMtONMWfkWPvZHiUn9nKgVHmgYGU6uZXmNbRyaB7aXvIz
0bMgU2TMXoK0TOWBgiamGXNFQxvOeNouZx3sgbCoCTF7HlSYt4uh9r63o4r4pMEZlnyV6HhxFl5U
uZGaamPFff7LpHeJbGBb9FwuOneKNQEk2wFO06oh5nOCapgleZbgAPHYQJp6Fua9cDk3Y6gV7Pr9
tDOhTyDzF4JfzoMC0XPI3MZAqdxFWo9JBF1myQLz4pF9np2qmLX8LLmYaF5tvJbAqmO/I3XvBsaz
xGFsUeWCffEgv9pYC02f8JpyoyaGjkjcnyhGODO/PhjRtAcMlclOj8C38hA/RV1xxevRX7e7PJiq
D7WsAFVwMI8qg+2JdmP7+5eYjFRaScmE7mK6BJ1iAy+oS+5BAnvmwXpokLJpTHCM5navknuju2nZ
4/U9uJyaqjxAr+wXpzfHxY6JBoT0Cg3uloH2qLID2hmpb9TFL6PCcO/1t+mfd89LW84ZcTpZIPJM
aBLrWXOnFMP9YIIKsKoHtCVG9TS33nNTgsjN8erGN5yqCI2pe7XH8V89GqABNdD4t4v23VaLF8Wz
b2pdjxTbexqX9ExGcKY3xWnMKr/B9EaY1+wEDOV9ZkOktlPmzp/G9cnrnQ3TDTYsIBOPuqGdK+oE
JvV29dof9bH6iTmQHaHjvskWlJqGNAf3bnNjzwPBtLGyx7jgnZ2lfs7KZ7uicT7ph5xBHmDtvI9q
UHdeNe9Xor/UTnnrqu4vY8DQgVKOvlZ24TrpvoeRRH8eNdQBk2jqUA0cJuedtmU81uFYQbO61N+n
gp1o23eB2lVPHi6wvmskx242ItqDWdlhxrH16JOX9GXQNHpgDfTR0enDAjqWZGF/UDQFV1XuqtGU
uouPWbZftZmdelSFfdqX+g5k6R/pCPmYeoCixoAx127ASAlIrT8cyIRiCCjuLONnaja7ZMVYU82g
gVhicttL467qfrZdEVjtdM6tNouIVj1a2rDvB2/w9bzCBFM6nZWm+kHUVPMBZz0vANgyBnUF01NU
P6fdvU0nxwddz7EGv1NgOMrgUwVMxuAsB8YjYxHgGKE5zS/d2M6oN9q3tTfcWIt9n9eQwdlYYsp2
PdHJCvRx+oM5q2hRp51hjKExAjLMCuW9zWtc6Oa3hY2/mZcEfYHZns5cUCpIho9Srwli1nAuwdkR
1WBvzLsqvUPv8WNV8g+zqzGlOv/s5zJSG3DuLMvo2818pmybykwOEKS986p2B4p4N3CBTQlzW6M+
xXjANBXhbGGaBsOJB6fHVELOsqe8B28PYLGhl28jKd77bNinDLypQbWQB7MFH3lGcYAXzb6B+MAe
nMixBq4koJ1t4ruzBQYeMDur4HnAgB/2pH1wjepQMPBLrBYkCtxeBTmdRaHDZSok0KZxr2bqyRgx
r+ZaEJmx65NaWzf4iue+NW4gD3gAPdUPbQRLsmWW4eouN+3k3m1CvrO+/GsXTdZaEWAjVB4Y67K0
xtAtPD6G7uim3BObh/YDjOoeeETSoP+bhs6f675G4I55lGxhj4xYFDgnazgNRAHnmIwbVnAhUHls
LJ1s2noMmEb1uPyE0OpOvweEGLwDW+az7MsPuSKEIETySFnHYLNWrbgSaE+Au31CY9IYnXzo0Ozq
kMaygrsgxPCA2cH2YC9bxE+Nh7K/q9290kvQjqJHb3//EhdJqbCsb7axFYeEJDF23rjsPW+QwCME
OZbDhd22R4kQkdeNvaa9afofvdkGzkh3ZVdEw6wgC233WWfsr5+q7S5zIX7xuFm3rXvXSbfUuoVO
xvSWZO/EOA5z5vfJv+uvEKXXzpaVfVkwPaUkHQy8o4vI87ir9/ZjG443ykvxpCUB6PqPG+cSyHrL
nUwmVJAGOFxYzodiLFytS+J8ts9upQdKC2xlxxrfrYYfHYFAjSWbthCdBy7f9kbDzrRVd+JSO1rO
7xYMuIomK+0I0jweWZuNJBmXdkri2S4gqJYHSJBjq1wenUmm1iFyYjyqlg1tZoxqjgkmyBCTP3Td
Obv0OAK9C97LAUT9q1/fyd4mWC1eTsOidCqTgkBRAvAxF/1nhTLFt5IilyT7ghNtbyv55bTNjeEA
FbXiBRgE0Uh1npwZ06qkPE3FtOuZIRMhFrRzVB5NmymDCQRep8TWk/UKLpl9hTu7lQVLuM2cyLo5
Ar/PA2l1I8uHSVWT2KuRYD454+G6WYrWiSuN1etWYmqBZdCT9Ya0IFezc7BQd8g3Ryeq9Ty8/h6B
P7N569dzM7FBPYE7Y38oI/cw7fDOvew8iZaHs/S6zD21yzYpm/R2SI9T9Xz9Zws8iM1Z9ULnSVdy
UASpWXHT1Mkd+DT83gI4A/PjPq3A/D47kiMr+AYeTtv3rGKaim9o0r85DcZKchm6yKmHigwPpnVN
ZuoEQSNuEw8JmaVBo9141W37htXl3dLQZ6hcHgDlgXASCELsnvZhZ9d3qJp2wTgyDLID/Xd9QS/q
22w/hiunGSttPLPUQbZXg4tzJWiAdXcmU/6VihEk63IqzOYxGdybTKU73bDagJgA/K7K+uKY7GaZ
69THlDXz65pu1OO+Dnh2MK80AR2ABvmO6gUsNM+KDD0l8FT/BfIyBuk/bauqO6ExQMQwo7dabksi
r2jTuTRiTaySeh72pqN/0+HZKePr6yyIGDxct03SjWoBkj3lEpXsEYscDRNmXr3vgdZVHqCbb3O1
/QjRV616G5OdAeivOf69/uNFa845i7HRJsVCdTqmZgSkVZ/auNnKoMWih3OuAujFWh81mJmVYIS+
nAM1vc1luG/RsnP+wm3drnCQl8fr+EJzUIl3gQ5Af7Gqkn0VnBcekEvNslaMCSINs002GZgQ444P
11dd8Nt5QK7jGLnddQgFztis4NSCFDFkl0N91c4E3JXf83I8zBY0P5rmthnAc8twzCYMI0Aab5Z4
F8HemtunfYn664rr0TCC5jeFAKRSvTYOFKiMH99bn+2lXx5er1bOEtdL9w1IslWUAjBzglLwjqZW
dP0Nos3d/v7lDa1tsmKZBiVW84cJL2CzjHRQtLdcmJ/mXMEyw6LsBgNxRtOES7nq/pA1hwZkhJLD
KXoLZ7d2PixzurJ0bxvg/4GMchMkQOqZHTlmiyobyBFlXCZnwbpluE6SQSKtAC1HpAdltO7zv9Bw
CrVfbTxIPLPoLHGm3IKez6xSEC6zpDukKgCN1prGlQpZ6+u7LXgBD1N1SYt5CqNXYlSzfHcgIdjF
/XIxJeVVwWHisao2yyFGBVHm/WK/QHFraZ+u/2xBJmdwAdzJELi7HlpKZecEDoDXHfCXgwO5KEZK
yAFFyppiLt+WoJcF/AcqD1yldr146B5CQYDl0JGZwc0CHRnN/TOsJbh6Xz3NPOarF1BbCa9/4fYl
F27DPIrVKaqyGUgNccy+QD1qgEZaCv4XBl6ju1mXLKPwuzhjR0VWoemA7V9BaWy19BVklGFp9Gfi
QrONFE9dNg3+NCQPKyqS179MdOSM/3Uwk5O3XtUhaFugKFJo65tr7nfk9frTRYmmwdk/kIZLxzoI
cGp35U+UlZ1XKCUG/Z78S3W/uWkO9Y7GjQR+InA2BucF8gbDBGMJJrAKhe9mPlAvbOvEp/RR8jXb
olw6BpwDWLyqyevta8x4XXYbzBFl0AC+XzuWf4DV232z4cWDXZusqxyy6WUXSwOJgd82ErXr3yBY
o/9AXFXD8LIeNZc1ZWDm3OUZaDzcew1pyfUXiHwxj2i1y9Ib6wFaNvOrtmO75B45le++bizNaSjr
WAuOLY9nXZysLQ06QFV42U/2/bhiemB3/QM+n3Fhl3ksa1nlet4D9hZDmN7w6449ZCX4lhqPhque
RAox94j5wDaXyqHv1D9Jmj5XffHXqGY1tHrlDio0Ztjjbgu8HLLJrKFm0PRu1ECuM1IB5Osn449n
zUPoGu4NJJoiba5logyC+ymPiu1MBZ0ZC3UUi7575p3r5DGGjCB1+JwCbNG0nsTYBMFE5xwHmSYI
eG7Qulw/mwWoNaS6TqIncz6jHOxRga4qhlMSHNE8u8+7783GqTwANvdmFbEpxVUzVX9AwQg6MQCq
AWUhyRA+AZuXzg7nIcCx7qyZjpkKkHyEdPT8xOpOZmvs1OJftva3wMK8Q5U4MFl9UxlrtJIW7EzW
qbTRobWBUsnvs6yMrp9kgZHwuNipGs1i6ravbawURU4P0+NNCS57A6nL916xncIv+enSzXaW6dir
opt3Q6KE4zCin1mhG3T9BYLIyyNjs2qaJ6hrYlxc/1ODJR9d7JS+1ZhQl05fiZZpc5VfvkGf8kqZ
Kpzkdte/IoFEX4+hZfOpSI1WWe3P0SZKLcP0iF63/f3L6+bcdFIHdAVAFhp3hCYPLDXjpaPfAi6q
n8XcL49X1aEivTqjcF/+64FJaWSKKYIs77NJ9OXBHSltvRtQ9ki8+VEl2v2aQ7vOsI+tU2u+opnv
ujrHc95E13detE6cG4BwpT0StlWfZyhvQks4Hcv30mtkCpaiutPnpMmXD0q6sWjmAjdzj0wjyAhh
tD05ogH92rvm89rmj55Ob5IBg0p2YpQ+GxDR8g4X4cF9mIslqgwFFJ8rgCJFZxxpMdXBsGqQ7usr
TDqWJ4g5raGnNjH0ZyVDo58jARcczGfu+OVHjwZTV3CcJrFj77XBx8mJ3KANN4WPOvYiK15CL6oB
ZnzSMqAxN5oj+QCBqGPDg27RLTUyuoDPg/0ed/3NRoNBTyBO0w1/fdikYMZjjZTOO6DtCY6K6wdB
1Ibksbhzq0MRusOR9rapeWNfnsvAvbOiIVyjapeGsuggmDFSeWhuBVo4FJoSTMym0daDbD/mB9uv
npWjHMskONa8jEGaa13pGBj4adNHsvyunD0tJRcjQejnEbmujqlU24Qzdhvwz0LK+t3Cf1p9PYKC
6NBb9aHq0++5GV6zIEn0dCM3QppRvrvav6WRFAxEy8OlFZ2u1Ciol9jr3PQVxdgVmhkmDpNc5ESP
55zKpC5aSkccpWVeYtMzQaNvn9pClreLkl+Vu4LUI8gvCguI600UHvCetffZaatDpMH6l5hyYKjo
Q7hEQ9VrAFk0hhdZiFabIZrPBKlMuGC8Ep2mPiaxBmpsWYnl0r3BQVq3RYUvfmdqxtXKZhWFqOU9
KXqE+M53Weh9h99oez6XSLgVxrY6iuiSbSgfM/uAnciSlEsJ5fZsrj5RJNOkJNkCLFb3uI6gjyhl
gnMXW6Tbo7ncoe+UQRncrQmnQ1fDjNIo/dEC6vPUgxaIHvPQC0GN8Q0/uL1sOwtf9kDx3MLVAZAD
2+LGDVQhRaEvTvQJkdh595nEBC+OQW7v2dbxy3uaGaOWYLpNYqVcbkqve2lWzO7VeZg6S7cnmKUF
jbMag3gMcra2A+r2kdybyqIjC6h+K13lJ54XWKb75/qHXzrr2+/hfMJi9Ci6eTgbc8d8zZrCxjma
SS1ZVtHp4FzCAA7vZIB4d0xXq/HrVdkDIiKBhIishnMHXQ7ObwvE0/FEb4vhYKNs03QxSpWS3y5a
Gc4LJDlb3WbFNRgk2w9V6t1WZhnklWzo9lLyjYXnYb166bp6lsBbZhb5mJQ5DdVliIA4eFrzAsBk
6U1FsE48wNdQ7ayuUphRQd/s/FylOaj4Xqvxm+vE43w14oIoL10UjGNYd+Bd3+dt/q+dZBmK4Ajx
+F4IHphKnsBgxn5vDofEe75+8EXLwhl8O9iTqixYlpHeDR6IwsETWZG7aZZBwgXnh2fg1FoQepYV
zmffHRlURtaDp0mOvujscEbrdGTSxgn0tyvzwrV83FhpswLVP/VW7/9+b30401WgL7EiF05idwZW
xKzKKeho8Wxn62sLoeLwe2/hjDiZbbuyTTROnRLkpwdQX+yL+TBIeVpEp4czYsWBVKgLvq94ygtI
gJl6XChLs/vWj+fRgRgOJWOVoJucURpDH/pgKMPPacp/tGCO/t4ruNBdjd5gFCWkxgqz8Of2bEIZ
mqjnRKZkKFgfHhqYJsSyEkiIAAVx7gHVZN+oYMG78VDAoptQzx1MWFf9RkBW5hja99yyw9kt0wx1
KBOcmAHzskubBKr3VtXz984jDwRM18o0hxWnXiM7a30stcbXliMF2vf6fgqcAg/9m5ZhTNiKlkCy
NFHpDWe9zPaW990TyRmtuY4gUy8BoLHKevH1wgW4yG7eShfwXLuRrNHFO+O2uZzRzhbIqosJVZYp
QEMQtGSbUlO3s31gXuI0/A6dxvYaznaBh6zXYXUBqiBHpwBEx77X2dP1fRCcex7iNxIXaBkD0ikr
o8DGaGHKsv33Hs2brKsWoBAv0JZp3or6j7O+fu+5XKZtlcxbnBpHc6yKncrG2J5yyaMF8YSH70Hg
ZBxrdYFoWkZ3lnoD+jl/NEx/rG695PH6zxe9g7NbdzAbu8wgW+WQJchBkT+VGx32MyucSLPur79E
lF7zwL1unmtqzC467+fxtb2xdvrf+od9v7wNYX1IXukK7YA0ZDJeGdEx4gOxh4kgJc1hzl0a5oO6
gnNukdFiiR7OGTNo+jvGoCQeuxXGr5+X7O36IgkyH54Ac2hbV7F67ESRfBi2u5u01Lc76LuQThIY
Rb+cs9wGY30W5iGgeZRbwapYUa/JEDmCH8/D9tJJp8XgQPKCABmQuvVLidkcorPQKakM1yL4+TyC
z+vLvNYUwDfGQbnrGDmUVhJdX/uLTQw4NR6QR5KirHR3yvYdOI4Uzzw7hN57jXUAkibIc3D56l1k
9ehaLNNLNaZPeaEc1FrfEUM96FblQ3lvR4gUUCtaz+3vX+6j0Fgsx4WCwbAaf5lm43d08FUHGfF3
AGDbB3N2b7fAH839BuwYMZZlYfg5U7ozCNBkLGEXC6fbG7Zt/PIJrMprw7SApOp3yh27r49geFtP
0FHq9yzSgk0wOVF9dk4qf9gbh+sbKQjkPCAP8kPzbBGsW2b8tPRfWv+4eBL7FB0/zu515tp97QJ0
Zs8/Gi0NKNQdr/9oUUnF4iI3mI+H2VGh47JF7kWPp3h8GY/a+0a0jLE9MoPkU3ZxE60Q5wQg9uFM
k4eNN+t7M9970/vgvF//DsGjeVhep405cBVwApDzmcbn1UYlU+K6tijN9wBwmHhYXqMODWMuDpPa
K6eJZY+lUT/rPejZraq6Aar9h17oks/4VD+/9DIupEMiJVcXyLjFQxCaDwvoCVu0FY7bvw3W7sS/
rCB5XQ6Y0XiUjTQJ4jAP2mt11mkQgYEDxaQj04pd4WH6uu3ibvD/XN8e0THj2TEhpaOorMUJHnfN
r01cII3cN0SZNprCPhhAU3lbfe+iYXLGbxS2vtYl5gGMIW771M8waHn9K0SHjIvtDcpiYwGoNCbn
dF8HRemsmKGRsX/fezxn5U7p2nOhbFauQiJWDwbAGzfYwvWni44xZ+gmFE6hfLc93X1p7QjDkk9s
DvMcBW3QI09qL1kkga/iyS5rx6PQtdowSMh+/HlVAwyxfm+FeMSenZt2XVJ8A6YZ9sYw35i959fu
Kpn5Evx0HrGnr8bAsnn76aiyqqYXpkMhOZSCo8OD9koUeNGv32Le8KpCkzhv7kpNtuQCA+YReu46
QiyRALaajL/a5qjTNBxpHxgJaPMxUHz9/Gzh/4Jn4kF5daNAJ5fBrBLraTHGHfTu/RSTtY43x9ff
IFojznAxTspSamJ3IaHt2/lv2v6cF8nWXpwQhxc3ONt1tT5dswl7u7WKxnv1Jw1Rz/8oz2aonNVd
ttfOGBe6T1Xfk8a7rVtzack4g64cbxqtAUtmkvqtWpuXsh3+JmlxrAgUGxEIX7NhPHWKDIEiOr+c
ia9mTUi5md7QQ5GxMzEfI2P9FDlwg4vdpQlqDjXHAZ536IIF5UNzBtbs/6dTHQS4z87z9WMg+Aoe
jdcmZu3MNk4zamin3m7j2m0kLVvRozff+CUvbJs6t0xbT/fjPMemZZ8WL4+u/+qLcFIcMB6I5yaQ
36AJ4JCG2ThRWq3PjJkzOCGsP6TvFbACLHeT3dq7UVOOJuu+5xJ5aF5PIL/Zq6gBWOk9WR5t5LvJ
3+ufJLB4HpmnrJbHkgpFnW5ynmkPNgFX2RGN7I0ql5StRYUjHj9npgTqcD2uy120QGk9cj6KzPei
PlqjzA4tNKWl1ijafM4DzPNISIIYDuJats8W+27MM8m5EngunlFS7+1qXcEKEDu0AB3zYwJFWMd+
ub4NF3ES28nizBoKCYlSzGAWLw4bK1EDHv7/42LNjrJB3YvI4e0dnHkbLKEeZv23fZhDO8ijCY25
YGNhrQDGch/VvfGm3V//IMFG8EA5z/AA3Osc1AKSdO8WJjS6bEkI0T4D6gWf+3kl/GLixpqNGm7U
2d5kyY3FyJ2ulT8WQm5B/RpOiI4FKvN2S81T5o6/idrsSmt4XBb7UbfqDBQR+Em4dxtTG6E+9Tjk
acSU4WFykIwluneXFIvmu9l67JsSNdX5BLHeXQZt7woKhND2dVLM6o6nsgcDQVuTXaJPLGRunwVd
QveFWT6NKQGVxai9QnIv9aupnULizbf5kO9NBzM/IAYDMwibJr8vjSXUPPTlXG8twxF8vH7i0BGw
PyU0jOTUWmBgUuemC3rPWsKhr29zzHn6llq/qor7S9Hcv3233A5KFgGcOPlDWb9nOTmnngI9HXM+
lh47dYP5ODTJi7Wkq59VNYhTzOZ3akALb9DbvcKmU7U0h77IIZEK/P3QrgCgek0BFeUyUBm9Y938
I+36YzmXmJKvvTtjQRriQIbRqVmEptGZNCrod8AjkeVNi352+we0zlOcuOWTls63swZd1xJXwjU/
N7R7IKz+MRhm7dNGvTdI+Vf1gHsajW2Jh27C2FgVscY8pANLQ1ep7s3avKkHO+ryDKbXF3emrjxg
cqH20R950JcJAsTLDsKkj8qy/hzBXJrOGUR+3JqFRdGxsNOsW6t1os6aXmbSPgHzX/imwuJyZeBe
/2aRgAdXuQbJ6laF8IDtAT+yQCyYdhkkeUzZbVXgtHlQ1ZiatqZacKhzch6p6RNAp1MwUEGuSeaz
BfbLY6oY0YqxHuHttpLB+jycNZCy4T4XVof6vhz8ZS8Db4o+ZvO3X4zZJhWUvnUMglRNHTjVQ9KD
BizpAiU3vpfV8sCqBR33DYKGymeZH5kzHZfJfcekGbAVs8R/C4KDysUdQ4E6NAUmJm7ZiD77WzPT
QDVkwimip3M5Jpj2SyOlOYDhIGKfnolzStff1/20KCjw8Ko2sxR7RrURl/bqdqPOHH4B47TPg/LQ
5kHhj2cayGpDF7FciEA8HSJ4Ogeo6IJp0WbBpl2WhKPjfxIzR3XY/pVhxgSHl0c4u+rkAbIP+1jn
Exg3/CVfv3eUePZe1iSTDnEHDN91YDVzeuuAMPSSQxRtXTIZMEyw3Z9b9cUi6sauXUIRp8FRZGfH
tLiZZWh60cpsf//yaGtetUprKSKn/qbQe/M7IEBs7Gfq9+W5LFtN4loYOGX2H7tTQ6/MAs+2JKsu
WhDu/BPKynzUkKS6kGEeQeNVKYcOLEXXTcC5fIPjQcv26Jme6yKpT3CPTjMlGNMbgFYjskCinkpe
Iro6/AdlPJvGuuq4t4EJ9LCR7RuP2hGkeCfZDJ9gkXggsWLpDum3woZHi7Cu6kgHI7HZJw/XV0nQ
Y3P/A1fsM9IVBuili0P5OBG/P2w0u8g3TN8FwxRw0UB6h+Xd9+KCy8MXzano+qZAd5Kgpt9iPnAc
MIF2SmVAncum4PIQRiMz5qkneL6jQYwgQxqcfKsO5PIIxlUbs77ocLnVyBS2K5id7CZwJhmFxeWN
dnnMos20VnUG3HGo82s1g7We/Y5J+huXg7HL4xS9xbPRH0cPTK+hW2N7gTObt0U2vVZENk0hegUX
Ks18TvPeAjiwnvq4Lj+8DhoG2sfqyopYovXhvIXO1nxJbXj/iVj3tM5v1dzZdbYm6ZoLGk+ux1/V
0kGvHQ3le2/v3NHnHhjVLp734CGipyE0Auenudf3y4nE0ri5rc1/LzwuL0+ulO6SNwwcS9PQjYGO
dnfoMYglLpNfLeq+o5Uapmb9XlTKu9ZUjw0ZdwQ5tr84MsiQIHa7PHIRtH9g0FcBbCt/bvAP3FAD
yP6UNyrIxJb90gbX/Yxg93jcYleoGBREb3pf5IB4LxBjB7qNyJzYdgYuLCSPWiSs6SlRUBwyY6v2
N4x3HmhH8gjhWqhCyPZLcMR58KLezK1ZbSQzqz5+dI77Z0HEnRn9bSoyAlSB9+I5SW2qaKXeIiQ6
y4TM2Q5W3DCu78DleIjI9785QurlKoO6WLofPPXVcGxUMVd1p1LrQEl3k6u65D2ineYcQYkMbfTA
s7VPiHuce+OxhxiDV3oSDJ1ohTg3YCFfIKOp5nvwIyfNvqtk9i8wRpez/6Iskhbq7VskH0N2Xz3U
QRlMuzlKA/tFPo8rNDiuXDOXRZtkY4UJ+dwH0TMobt2wvGl/qp+cV7KzKtgFHs1odn1qLhvgk3ZO
qNq7GfSitSpD8ws2gac7NMDZl6QYtd4rs+dPLvg3ZWIFouXhMYyL0gP7MaEVb2ggVqegUlwMH9zq
4RxVIQSYHElIFJQvXR7USPPScRPVyNE9V4NduV/3Sfh72YGkaC+VqxGt07Y7X/Lnfuls8Py06b4N
ie7PNxAtiorFh87b0//5V+1NOvQg2nHOvqEU5tneAB/oGH1kG85R79lTt8ryKgHWxeXBjvbkZCmK
KvnePaug+HZ266G9W0/9vgntO/1VOa5/s6NzkLWCRZ/D2fkImRaq2AgYkFW/UcGK2nZkb0tDhujx
nLXP6f/j7Mt6bMW5LH8REhgM9ivDmac4MceLFcMNRhtswAy/vlfUU+tTVZfUD5m6qZTiEufg7b3X
XsNoHBeuGLsi8BISPrfid5H/m6nx//TD/+OIt6O/ajkh27wjP4aLuJo+KP/fTvZ/Yfj/zWX3n2zH
ouoFGH5zvmtNDMfUBHVw65+aW5nHy0tUxsFLaGKS+Clkjihg6hNYnKfLONy0m277v2lf/ofL8D8t
D3VbhYXWHnA/+0pmiPgJCE/Y2/9/0WbYf5oc+lOXY+0HQYUfwVn5E1k+/+9b8H84kf9JjgzcGQu9
jqKJ194PXYZTUbb/y81E+X9d0//dV/P3Qvxf572vmJ9bU8CDuMz9NKroSyFruIR4Fi7m7W5R3Y2O
7GOdgrsnRhOLqsoTp5lIbAPzGjnhVUXeqerGHXeKKHFcKLuqevoMS34xkjhHFbgfXbe6cD7mj45T
F3FOgnScx3+q6zIT6I+waY9RFzz2PTmteTHEHkfYdmiat7zyXp28IttOY79YNUBQVD4//nFFDw58
mnVL79Z7bdt6iU3pHPMJcHKjw6dCD3sStGe/18ky5WHCeQeS4YAIE1Y+aNPvgHYfx2D4bhWhKVKm
oOya99XodZD1tSap/DyPFUwGdktBn2C2vW3YetEEWUYwqXfXhceLhl0rAL2NV1zqOlxiSqdrPcLW
JQ+rLm1dCYC+eeh8fZOSvbc1Mj9FcR7z5Sid4IbwsUNAli2Mca9M8CYuV7BE545uxqoDj5MHMyyn
5p3vKpWwsDwsbDyS0p0S1uoP406HQSzv2lTPNne/VlfeRmr9I8eWPHGJ/QQ6/gk4tt7OgfsklvWk
Fph3jwt0UC4It7EzYeYP9IiEoD/KXQX7+pLUO1sSL6lUyJETOR5dX2WTH/VxObFz4xsI6N1aPdQV
idLIBB/eTFbEmlUfHYNZkvRl0uXFSdfTr5jdhLv+1uuWjDOVgNWOlzd61IV3zR1LEk3lTvfuSz5G
h67pc6Q35Vhbt8++gQs0c9R3rRw3dVfYDcjOuXhN/SjbAm4XBRJFSGUvOWOJGp3nriMHa6dXodet
pO3bwvx/ZAVzUUcPgjtfoaR843qszMo+33N/eKxV9CR08EV1ceShKWJv7VNh1aPVFopv5Z1HoEjY
cNQb6UEd7kB8Uq3OERyZ19mBCCiEcW0A/cWWcAKmlAzhNq+3FrPkjAVLKdy0X1qRGOnsVIU3TzTd
M0RKx5moX+vm537oP2YLa/M6nG7WBmuiTbjH/hPZmV6Eq3f0YD9i72sZ4uYi3Tfc0mF7s5h3Pxjv
dJWpKOvbBGLeGk23eYQLNwi18B3v8CN9tW3asECskYUle/kgo/mr8b2j01YXUcMCyJlcrDeYfIH+
HYbbAz8EtDqss/otvei1oh2STnL10S9IW2PtWsf4318inK9wND8Vo0RC3pjTuKT1MVfRgz/aDJmz
R7j7I6S7q8+CRE8rb2E9JunBjmYj4cCwmaE4GJz8OrI+9Uozxa5rddq08/fkj7uu+3N+qL+9Reh0
rXS7GSoZJMMcfrc9doPW+Mki5Z336xs8Q36UKeG/Tb+rKfzk4XDtwOpMYKg+JTNbYBUpu2RpqpdS
5s/zWHy6DYCiLuy2lowfwbC+EK73geeruHVgMq7W99KpgqQLOSwmJQLbw3qn5bIppZd147TtnQl+
slroGO6NOkaUwRM3Fsr4wGzLHIyEeYE9vtfttdc9zW6NMoR3LbDTCc4BB9L4O+FWczzNyk9p1T9T
LX5JMZ6ibjiNE0wuA1I+CONkYPg1SdEHO72o60TK7WRBbAorzuFOj+8SPqEL6SCrsHN1pDm5hGMN
JcdQnkfPfEKXKTY093a5YkHahWo39/lp4Q2o7rIrYtv5X6UYbMyEtyaeD8t41/novIKllg5Z1RVY
ShLzlofNm+tN9Y4PtMqk0v+WHo6bM3sN4KM+VOvF9/yLpuV2Huodq1f4iDb5e9GYczX9JRc0zb0M
zK8POso6eCfXDW+r7G71VDzLEZ+Oa/wHFU2ZdXKZ0mbNLKuew9XuBt5tSdA95GTOkJz8tooOZd5x
MlE2p24oJTyykJVTA+cTUh/xCLgTZvCSR4Na5swR/pSX58WMn5jZHyddvbjCTaqwEfESgqI9V+ZF
rLqNOw6tq9BeBDcD91zV8APySP2GoXzT+3AadVazk6rY5kVzVrzeD+X6plgOPyLvstb+ds7F96ij
MygFh6D000kNFH9PgdzV8tkr7AVZ2IfGb7emcB9o1TYxktnunQz7JGJBEyuD3EkDu0hP6yHpB5rl
qn8rWo3wkKrcVX2xJBJJEO08JJwRDf7TcK4deph1dUF85cV6YTpU/EcEDBbXBNrqMmRPdff3klpk
gcFs525Dj8fS+l+8KG+mp2VcOb6OCyZkAjnH3cXXi6zu0zzwCGtgJyvc/HEMg4e8IDskjNO4BbEr
M6rL8Ps91ob5+yDAAD7DcGhBClzmR5UTG1eWWA1PCExYrJtGDm5F3HNDEz7ZMHrrkAZRVuJiOB1i
FQQ77KpPHHcTZyONyVi4f4ENe08RsEKHQxC55/rv0xdip2wEajr/ru362w3FRS8AeglXMG9q8nSy
0yZcxUHkTgIp35eICN7EHp2AFCYBu+7VK0B847LZtq5/kXbpQVWiTuwHU52A8v5s3PAl7HG4sSwf
06b47pw1kb29uNURCe4EGJf4cEL/uIbLb5Trx6BjLxI2DzDBm2aIoatkDeltgVgojrDNdVk/b+Gr
eTaBSXGhJhGQUaCAdbzOwblyBGgm/AfhGnM8tuPBIaZIqDufiMQacPy7bBYLS6eO59ni6x1ZqtST
Wu5WnDc3VA+GshG9zoC6UhzKYE6LfqxSw8l9iDo3HYTLjxFuxbgEVJeWDT4PU9vvdkCmkTEIyshV
9QBnZvw9U7GRfXAOxTzGXiAusH265UJAzVCcOjKfnIn+q9ruAWHL+4GFics8VGWFIC+p+UNoy7Nb
0Y+8ry61YGclu727GBQxrZMpDJLWrHgRRTXtGVzaVLNiNlbwMHHx08h4titOxNC4bUpHCraPL0Fj
gEqPGPQeY9O8cmKfLSmGZMWtlCxlcOr5iiAKrBbiqROfDsxLE63mIO5Eu6tH+iU1CrWqb5zyY9uF
6INa96RE/lLUXMbwcH4IrHqaQvJdReyFw72JCybhyxSC/DNWBxWO30NZyQT3+wMK0SciJi6m70Qi
u3AfrVHWlSvc2Fem08Esh36a9i01x3xUGYX7pSbiraNwJTbBy9jDEQ8BgTvim9eQ9mgp2/XgDKh2
lXkHglrhnuGn2RU7SYIRRz5YknwtM78Xm7JdXzo1XqDlPBedoqmc8t8waD78Nv8qTX8OnAm4grRe
osVyt2gI4GzkIoyXk+8ix1K8rjMlbJex0qQD9na9RdZx6+Q6pYyEccHZc2Xqg3XQeoPFEg+5t5mp
SM3ksXhxNKIm+nbr9eEu0gs6iVFu1nmBzr14BbP6iJibNzbk394wvQ2iuRWWXtdRDnD1mN8HNzjk
zAePRPTYD/vH3oYJk+0VzlHHzvUfQO57Il0LkGSB4fPSDR9uXe4ln8xXPS1VDGujVHQS4Xdj5SXu
4sqEzS3IGI292vaPkOHMRzbqxIJ7sQFwVMVTLg4VHH4M625IcGsTSICGjWnq8+zNmwmVIF5zg7Sc
wv+nIrJ1Kv1cyeYQuPKRjNPF2v6RM/T8luSbngj4JRKky9UlgaB2eDN5foQtNm6PyYN0EkQx0iVt
35/bXr1Df34FmePs9s5ffOupyKNT3pGzcNz7mvtXz7YHJHmoeJDdthTch1etOalcZViw+olEik0+
jw908j4ijqolxSc1JIVX9Kkg+ffigCmE7O0fEOFSPZRTXM/2PW+aJTOza1OnLUWipuqWS+SdTF4c
1G5aUIzQjWX1vu/NvQr9Q0jFS7HU7pb3BBEWtPkgiA2KV3At8QjAbPFgG80dNHeiu1W+XPfIQ4fZ
T7Vzx66P7SJfbSSeFkkxPKHaoWvdO7OCIihsd/naPMOK91jheMe6gJBHRkOTlkHwOrXF07osPtKJ
MMmsdf/tqWVI3GoE7RlDY+xFoDEhD4clsvJx3D1+UVOPoD1tnozvPdiu/IS1x4WVbE/X8WLD+SFC
8+qPx8Ytf0hUb6JBXRe/A1GAJUVDT7CwaDGzmDDVK/LWSQXLao7WILL9ua9CCGqrSxSqS1P0RWa8
/qZ6mPTZ3ntVuV4zxLQdlDTHUc1R7K/Bl8MQ7YPS+8kBHVYTbTAktAg9Er95M2885p4VfDLiQfNT
3bAhoarATIWoXnTBPFtEcEFUp4plaFBJRZE4jjgHLdrrudEyM051rGWwQpLYmHSU7jbSFkSaQV46
ZIfZcElW4pzlHF4jfmhNLfBt0Ifc836ZNjaee5Rcx62PlNAd3sbLqL1/1qt2bbvslZU8Jrl/joZ+
FyA3KbGjOPvdkjrD6if+iCd1xvZeGhjOML/bVGbeO2UAYpPLD2Fd/dTCvuvSf3OQrbJZCTCc1R2u
rKBJGTQHQr2kCMlmDhCMZJD52/CUN9FzV83XCg9XKj9jtggS8ncFrc787cj8zefVM3rL4+g1L95S
P/Me5NWIn4ee7GE0ImPWA0Mr1pfawaShq/IeuuvWCTC9lqVzd23wZkvxVM9y07R4V5xIvAfrfPVq
monZvJhKXpcV//QDuHjmBpPxTYGmbRz769p3B0zkSdXL2zpHKgYu3OEzqJ9s0IY32jiI1hoHuA3P
Th+Trt44ua8z5CXzFB/iBxKNb3NNfw3KvmT60yxUgUEefNNxyihyxTMMMs9kdr8XnX9WofiBqrvC
3YEsteFPI7IK57MbpiF1BGdx7Y2/09IWCQyVJfzH2lSYAFlejO1EjwYsrGqDVDPvxHRzKUYHNtdL
9AfQsCTUTCSiM08zLA/RQT6Y3pxIb/KjuzRTPE05wpV6jqrmlQcMC+d8wKyvfPHkMee0MKQ+i1Wi
JzTLCXEEGS+Lve+H8D4e562aWVYa998wuTpZO++1LMaHvG2eHeyrgQ7YC6MOZtEh4yMmOuknQwFg
IgIblQTLkbFhSISq+tSngE3mYbWJIuE5+uvYu7F4ynF0Ym+q8HER4AHdtJx8OuxkPafcC7104up9
aDG2wXOUxFgFhWlAond0eFAfa+S5sJ+Bkr0ubDbM/nEGVSXu/Z7H3uBu6dxaIE5tZmi36Qp+REgZ
j7HA36yuhnNSdeyoRdj3YsHxkhhlAHxJHj4Gar70tVeBKYlmqmFn4vv5RrW4GQyG2Wlwn5CmgPPn
iOeOhjjAkUp8UudJwcKDHzgGYaT+P8mbI1go6IIjsZ8l2sBi6U4Ya7+1i/tLcXkfifdbh/J7jOan
OXQvbj8+tSZ/IDRaY8xxJ5f3qNXeU4UgtyLysraG/dwkhk8Mxl7C/wiZ2uzhSQoGpaVfPGRZ1fCj
QEj6H3j6MQmFGtL4j6yavwOXvNah2q5jkCBDi0YReKR1+ST+AuVGOae+y54EhlofJzaxoF7387Dp
GudnGiKNl4j56Dq7x84VCOcS12KO/NQNDOi7KrzXsk2bfrwoxU/K0suIPpO3Nt9QinlaSPnQUYEb
u9r6yoK0N5d4wvbmwVsiabrmp6bDlpjo1cfdWNbrj6i/By3uZQREEXbQNyJFDZfTckgQEXZv/wa3
svB3C7z6NE55jDm5SoaavgZzc2Keeay8+c41u88A0Ni0bvwF2hG0FtdCTMexbF/oxDfGG7cueN+i
C7JRFcchog/D6L72grzrwNvqZj14ZsEoD5VyVnTr2QWEjQ7lg63LtWJmwxAxlZfLzs/R+4om011u
kl6TU+TUX0A0zj4RTwBMzpEafAyu+bcfup+lbw7MswvkjuyFOKjws/WfdehmyqpXQWHz79XDUzi6
z6SufrsO/vyqZhvHWW9sUMccLXLsY0SUpXfJNaKmpUs+ENGAmtNsoKW9ekKUMWEYC6kvX/qyP+Qa
MxYv9YbOFX6V6tVK9RCtDaQUa7OBsRzs58PgdTbNZ9uQfViIjTf3B6RbZqLpi9hlILm6GqN2voEP
cxMDBjwPTO2Vjv61kXwrFqD7XrGzTgFQLL/SCOe6qo8EIXLy75L9m9Dy/MGZEP9H2AnXxpMW+bWR
7pfP2wtHaDYfx30p2mddI4OI0ToJvfAQGfLRjwTzFtAVlxf7ATh1u5IaSXRdYoZ1jGnbfQ9Sbklt
XtqZ3Ioc1RYJFXRqsmJcU2ggrn6AvD0k0CloDICCogzm3Jw9xm/oZQ+zgpkam7wvF+iTBIDmYooV
BXnKlzbzsNQmUXteGKgGfX7vWpuuWn2Nxn/Rku9aKdyNT9ZPLBieaxsegLG+L7VOo6A99hRTDLJO
iim40mr8cd3iTXnBroiWA1wa9o3TAxYuAVYWW1EB/xDVrvebv55MvY64c1Cu28T2LGngyRujz9tM
vX2teK3RByr8kmgZqVPtc9agTRRIcAyJs+s52Vh0fWDIPazl+MTz9uLNBm04yOMOpVcc63MeTM9t
Y2MYYLoprIr/wZpmSWYEtSnqAKP0n8qqYUlPu1QLxyTd4DzrgusEcP5eFtWLpzB0CeBbYmmSUTen
vnjRudi1dfvXQyGbtNshmhyOjvmcdq177FSz4Q1ABdxb4LqlcPw8Aqh+RssctzVLK4/uVl1koxul
chk3k/CfVqBOyta/6FvTumkPIbCWFf+RTCNcm3Fznok3bICuXv98TejSpX4TDODP0YepFTsr3Y2p
VvRe3nZ1JvjW0/zSUrGBwxXep+A2CIlLZU5UjUZmZt8T44chkO9giGcTy7NI04wBuEKDbPasds8B
iz6iMbhXvvOqWziLum2mwwlRNip1SbMzDYd/ns+3M+pBLNSA7xDpmpFlHyQfko44+7aRW2TTbqum
/4Ih9dm6yEVsB3PEUGqzbhoukCV9dtN6dHu9X0BVja2Wl1ao20CjE+e6AEGf7Sbe7lY1/0rZb1uH
7E1Hv7toQO5ddGpKZBoLhGYuVfBWazwFjJeRDoP+LWjHvQdnsagqnxQfrlULRBItoljc61iGKfGw
5ZXiOcJLwlt1JOAjWqdGjV3prSNBkhN7EkbADbW/AH3TQF7dQz7xzPddHx2z2uW0PYze+Nar5WNW
aEHIgkjHcHBirr2dG9ET/KkAOgKII/20hf3JDTkh36x+BtqxqZz2uZG40IZ2SayDAp6vh9FgGVE6
sA9zNJYRIeJQPfWsKMbhzrhgtZeHwlNJH6HrHzn5w8vKtJJul3TQ+tDa7qScMoiytnpe7Z6h15NL
+YUwxwJRq2jHBrLGfR7ArZniuqCBAiAKdMHlz4yVj+3wIx0Msp1I0dqcYJCNNUVeXmZqtmQAMxA4
GStRzEdwBIE3Jk7HylSx6O71+rUI2y9P6d+SkG2jehd4JXnlfnUQw5yMioMpJVI/qn9dFMhG69sS
iSOHkqTW9V0hCqlqx+0YrQbtUPE14gvPRifaR/DYwRjM8OpOSPrsKEy+zLbo9Hc5Nvux7/GvGmNv
GIxZEMyXonD2dekcQkm2BfoBVoxXSFK+Q6ZSFeXHVvQZMpu2YfXbh02ZuQ1CITmVF1OzNyR4bl2O
Gsrya13PL7oJH9sRKL10a8CIhj1WwZBYEdLEYmDAHa3REkQ/AqzclFf+axhELOm8KQ3y2scvMtjE
BtBnY1gbwvxIpLyEc7Tvc6JiAJbv2k5lRpx5v3rNs3S8Q0XNZiKo9GR5bWbn6rmATiJwfOOaISq1
0vlDtBQmbngt/4r6cW3NNdL915IHH3Thpzz0MBeXEBrNyNUL5qmMfY4YVcXYvbT9TgzjjmDDSdvo
lxbFw9DRJuaRjU7WK46w5YiNQAWALK0QVZ5CmAdsggJbsS7kD33UX2DMcJeTj7BD3Z3RtfYxb8mj
mBEsUQ/ipx8aLNoKjY1NP2WqwZaUOoDzGTkzEshEOsOHRe5v7JUron6pui+l8z17PXjdwSUs4JyH
qQ5FVN+Hdt73ctpWcPmI+xJxGW14WYM1mwCMTQWqJ2/2ljunQg1BWnQFzoYIN00OxxuaR7tucq9k
HPY4Jw8r9IK9v+xJv5xGbdqN388sLv1OZSuK58LVi8PLzx6Nql7Qm1dTBsTqKZjG716Mf01xsalY
PsQ9D8q4UwTIfnRvvPpaRUNMijlMlsL+MmLQk+ILlPOfowGWjhmbIUoNeiBZff5QmvrJ9YdN0TTI
fHcf4T0GRVSLz5cU5IGWLG098qWmr5a0am9EeHT8HJOcP29QjXeNrL47MeN9p3CXD/GNYPm29Ywm
8GXkfto5fixxSWCbk/oz1gLjBKehZa3xQKoK97oc9j4W974/4rMq5qMDvdTGbbGKZYx+5jXfIifp
aw1XGEQ71Y+jYQttaLERetpTUYxJ4KoHGa4bjEJL7LbzIcfjDf1sr82EyFq+Qr1Fs3py7ku9bIyy
p2btUkXKM8rdnekcnG/UkG6Vh5zbeuez9XeadaanaTOG/c0HJuKv878VjWscujqjRSDRjGH5NAyI
UM8/CBfnVeJXd2WwmVwVAtbv46Hn+LjICytce47gjh/XI3B7HYlLUcHkQUPV1SyKnXsKu181oaPx
JuptVNOeck9lwTC+rIwmbYmg3x4tVMmb8GDdIpnm5WciYk4aF8gwNO1NFpa4BIPuPIr5yjuMD1Ci
/jNBmM6Ft12av/70T3DV3tugrZK5HsK4kjMyJ8lwH5tRx2HEdBIs1X3x4CrY+3ivIrIGWSCLh2b1
EDzh02trw73TrqcuWDYOfpjuEHzcO8uVTBWqNgcAFo7qucYu3gT+ESq1EnKu+YRm4BYZveXSpn0+
VImHzdfcoHEiDKNp7/g7onFaKwUlCPaJf27fPnNTJyd7O+a33uhXUi3PRWCxY4UHCyBpfxdwRGAI
u5WAmkRdlhnq+QeZaxifySAOoQFL6sg9FUNQxI6Bh2Gx4NaMwCmYqN6uiv2L5v7Fga14ElKA7eMA
IZ4l4lxojlWBI1TSLvV9WLtjlze7Vs0eZINqRfEHcLSGDpLqRAwzov1amD0WtfEw2Z+qXdZsqcRR
MHDqVH3EaTtZU6QUcBNOHDj0TrjDwjC1pvyYG2cPMfQmrxFNhPKaFqjK2ernT0DGb8OCYWBx+wv6
5C51PQwhAM2elpKM8cxcwKg9YgUZ9xMnd75lLdNhjPZDHe50NWZh3oFqY3b9jEumD/YgfbwjYPve
DsAoQs4fylFfeaQ3vVc8Ay39lcDnEjvDS8cXkZtphdwhSu2twhIAhA1zo23w1gFZWOS6a6coJV34
yYrawTvq3+uBPBPPDkmOzUzsI0vVeE6dBlX/spTiAOzy07IQGdPYOSELXO5gQXYa28lJQnf8lm3e
p7UukFbu2K2xfYQ743FyitvoqU21Yscq9Tl0aIo96rFqefBT+cvR9ljmBN2bHcbfAN+6P2CfX6/I
L+HOZSVlFlB77QJ9qlh7cZ3uYUYxWyho54iUvzbLurPcYo+2gIUSDt3ZZfcGEY5LNGwChApkch7L
8zqtp8qEH6007bbhS5U1yjtgy7GLPE0Txgs/GX396i/VD6Ih4B+tesi13I3k+dFS9gZiCvIt5YDd
0jDHSzsXu9JHaISj2o1kYknCAm+tqUDgGAroUHFfA/FzgNGWEX2EHg/vh+SZx52bl/d0VzFWp3xU
dTKD0YNI39WJpwrOdtG6oVjZJcXICMBGyFNhblNngUemg2Thms2yEJhI5IfjRsfRdx/yRebxPEeP
/WIzPw/+aR6SeNXiCD+RjOrxMEEfVlDsfQGtxYVDdlXh/4S6PvvKHIp6hFjPzdzQh8i1Tkynh0eM
T1hYDegTplxmHvrMmgyfdWCgx7TtjgfFO2XFy9SPe2LQtMy2wnfTUrhguw9+l2+CRW0sYR9LMR2c
UZ1MBJTiT17LXO82qyXx7Gow6+UA00iLByCIBZ/8rxb3ZCDUlguNDBi0Hf7yuaBm9c37ijsf0T8Q
qBpWHcB6/Wh6dJDIH0jzfsSuD+r0Mdjov5V9ZIEyNdbZAc2+Ii4Ou2wsoBvMH4NL+3Qtgo96XuGn
i9U4sOsT+CZ4dta98zDHyqEP2a5oVYrNEGoOoODKIW+2b+9E2CjRUZ8WkRiT1fpRrL0xluOKjsev
kF1SkCgDw9+NwT769HK+xau3NeN08OoGnfOS0lKcVq/3UuC/qSDuJeBQsZbBvXWkl0YLKj4PxKYe
h7+UePYuyfDW4uoEIPjOVnByuvoUrtNTEc0/ZA1vjGGjmpsxNW5wm/qyTbugfhiUd6UtTUB0RmEG
FoWkWj1FR87mKyX2w67ThoLVkXfTE4JrbrNusLghywxxFpLTCyKwhWwzNF5n6is3EVieJcYW2ex5
wHgLDWqarZOAmLs714fcdzZ/Loe5I09aVffIYbcIa33oo7s2kRJ/6hd6I8X6EwIikyvmToPS0vRi
H07TnLYRduvl3yKmaKol4abBjqs1QGlKKLD9CpuEUrHDGvyx2WAgxQO44dCpfxRWf4guOgAT3eVV
i70dRgYvOlL7fzg6k+XWdSSIfhEiwBHkVqJmWbItzxuGfe3HmQTn4ev7qDe96RvPtkQCVVkns9Ik
6IxaHthbQRhf+6hH95iwACgln5IZb/861tbJypY0iAZ1i9yJ5VgTP6xPGVOxRzhQvfEglv7fIrLD
mDH/me+TFrdTXyPDKY8bdlXZ+hgl7Hibi73t6Xw1WNUTHfZjrvubSuudUuO1x5ENAcdb0rmBMcvH
rAmfPIpAlqxsY0u2KyPWezMejYOU2UYk1S7xjH2JE/nPmY2L1fBn8WFxnz5XFdP+zG922svOoUfF
OAq9nYq3iLhcBQAeufOPqxagdidlCr6oBh6irFd1acLv2ZCHVfXTe0ux72W73DhcoyC7f6VD5Ozd
DM+5MVFcWTDNQaq5blte581kphpZjJfEtizARdCLgv/pVZ2vJ6cKEDieoB3/axkAzB64TuFb7toZ
7c8wGy5jOXPg5V+hJK7MTr0D+CT9nKzWDPcsSLe8Wpdz9Ge3ibEZlAzXs5N/p5lQe7kABcwJ3SWk
oqOcjR8ijs595m+dmg5oyKONTMwbQcpnoyn2JsqYa7OAjJniKS3zdSXYbM/8EfDy2+814rjcUTfJ
wFq8ldJOthqrzAnScmLc6IEWSeCNYTPKdu+0yX9OEVPwhMxIC8RIq0gfjNh+sNk9nKTxRgjxZJnO
A8La2Td8KkL7Bu93QezelnIo9okXkhU4luAq3mNa4VdXpffZ3JdleZqeOUysKBAzEI2huU353WgO
xiTQsqWZEbpZZ+zSWtJxXfeYkwrZ7J1lBI3wDZQcejY371ZJN6NX9A6alMguObyWUsUvZUa/iVx9
dZUOKTpS/rCxObAJLiN2OtSr2db1mqjrS1/K13TJUq4qtgi7vf1jLvWLsfQUTC723mxhGBy1G1OF
BJ0J6hnDY3jcRidrcMM1qQ3WZhnbcrU4zVNty5ufalKtfdQ420M4X66EH60hBfdwbkFidUE9Cxsk
Mdy4OjvyGE5BbV7T+2FMrzsAV047s7Tag+xLhsfDp1nEhwLoQTL3M63ktzDgnhvJJKR1mG/xaepa
bKBWjnVmwMs23Fm1ue19b1vE9g/pjcsqV8u+yVDKUhcJQvZM7wkoKKjgi+Rc94oSh5N8Bgl8HBP5
n8vUM1C1/pcsCIy+6d/LOHVsYt4BHhC+uq4/Np3/01jefyFpAe3iZkGPz2qrHGaUpddvpDBukT+e
nbZ+EG1Q01qu5WLHxWpKqB1KSVnLHlkOhTBV36WrrvYwo1QXqywtbm0i7qeMiSGdwPA4bQR383CY
2/ic5uaD5VrFBW3mg6YzW6X0I0aXsoNRtmvNHqUma/auhzTqsfbRif8hqA9U5vCFRVcdJNKiWXNA
0OvUTHjijU7hcP3I4GeYOHTnjAFV9VV0i7FWg/7yRfPiTmxn8WB982qfz+3WzFlqMNsAIUn0YVQT
S+3qUjG4rXeV7+w6d3oQahlWvlkFS5IwaAr1WTjcq+M8vHE7m5spdUB0m8e27hGzi25t+PotsixW
dSBRRm12pyl61ltPr7krLmk4PUJ27HrL2d3DLdiP8Wa32F2syj+kDbgXD/2ZMa06FzUggLWwW1jO
CEvDfC6Ximgv77y0y7FquWNSrCdmWCKwwW4zI+8frVjVN3DGciUn+B5hsFKbfn5aL3PIERXX0cEt
Vbruc2vY4SXXX0PYzbs49S6xil5sOV5VclfdMz4Myym3mQv9ay9LS7wlc+BR6aMj+wXdyb+1zjQE
RdQcO2YvYkqvydRw1SXDY6jLYZPbzRkEZ9U7xVvvGL/MCswDwzOEn/ohaWyH/sF8TJi9rIUNXBea
v4nt/eeW+p/RWp+DJW+DQXlFy+QEmbYZ27v/ZVFfABHXBvNxGwl9uSRedHAG9cvZ5KKEx8feSbdO
OPKhzUlguiUVY9sjRA9uxI9OCXjwmDGkQDdJC/pCImjdGl9OiXxrWPBtlUAZXDLz3A/iWMzVDGdV
bRcn28/2cKhZ4rrPy2xvGlyf5JZuU2fZZlV5JHPm2Y0ipk7OZzTG/8LB+8yjFjuQo07FSNYAKdy0
vN371OZipYBQmI+yYCm3txOK+NQPQWqzOZAPeKXhGlYVMgY34d5AfCpd62EoBlCW7LclSdjxW5xH
82Y03WOm5lvi+fvYD6mkavVJuXZg85VetwyzpoRkEi9zA+E09otviBcGWX8Ssti7B7rmIdi5jXbX
L/26id0ReXMoKBgzvSZAhF8lRpJK3PAF2g/sowqjwGzjf/Mi1kytTuVcEmpmocPpMGRCGRnncFan
pJADvAJCRKHUKW90GahCjoGeOCwzU4l1xOzqpqzGDiI5utCvraTazZNgIttva/hmuvKa8NNw/EfH
XM5DIm/FUFJBtY9p0j42s783ssmCJhNiJcuY+dkdKyutW8SYsy68vyau2dUSVyQxlX/ukjx1tn43
+Z4j0zxZNHKM+fNnz/UZJ6fHyin+tZX5OlIP8oi5m8lznhiFXXxtPReLseddwFcwp1tzNLewwId2
MH4oTa6hlx+ZT/1W4AZynKNTkk42Z3TubQnaEUQC9WzxaeagCo1nwycnxqBETARdX35HAvN7Z2UV
9TUts0NxX+qXOM5GTEh3VZarVdrexzdh+zeaNVSHm7ZrdI6ADoTzJ6LeYf5sZPNl0uFeZPI1nmgr
Sh5FMrtuYtDXZpkfo6bjiB9xnU7mOSnnV5lkyVpbAqWza4hZYXfaOkyWg5LTNircF1lraHTrzhCj
tBoyvLmN9zR3vNKp1aKqU81W9UYM6B9JnK+El7BaBnmU42LcLS6lUnrvTTME3s2YuejaFZWeizfO
qIxvxSRgYxjOzfWsi5r4ETCUby3CxMg3DDj2FE/Rd6a4+VzhwhSSRjFbbrbrSJB1yPEIZJdR8pSQ
MDFjXNFuiCePSFRKL+Piv3cY4EOngy2L8JcAN0yp3ETCPdgZI6HG+wU9gHhf0uZUT0ke+PdFOK5M
dm7P9CEumJzX4UpHIVXTHUBuh2QD0FLdZ/rQdWTuHZYxG18WCs8gQV74qBiNNFX7U/k1vGlXy73v
/vmms6yYmDkbs7VusSge0th+NcVycSPxKjIo99LHm+811imqy+zOlrx5TlfQnhTuuvDosLU0nZVq
J7Yxxxx4fTEyfxflypsMLqeq/CrMMeQlThDTGuw8lI6rGmDmVIZUg7wRH+483JxhfnJr2N3Cjx9N
oNAVvoFLCTKyrvP2xWLPX9AkdhrUIjrbceVv8TWxmaco+goXjrVRyIa9566SqsnBrdN9zB9cjhp1
h5yKyFiMp1iIfwsnQGfP7aOZhNZWTIsHGdz8V8Utb0dIUSJqC2rEdr8ZFH5OmgXIYe3lTAtjdx3C
vW0Lyl/tMKZX8R5r0DViNpTU4dbX9OHW9JTMxj+yijey6aqg7cOvCbAINj57XaZ2h8aFCICcAqVR
jat66K86r9Qm8UgbNwH5L6RNxWSrFqh9NcU06ngWeTeasYtj+o9Stq9lzhAhEerRmtKdvZCTGvpb
P/Kf4p4HdjGCWlc7EeNkSuTZL8E7m/iQxzgyB3Xk+j7UafY8U+yym2Ojy2VZO6Y+ZERNdmVNVeqt
XP4Vwh0z5YJyKe+sbcdq2cBUKnD7dhNaJs9dbB/yPr6k2tjrhKm9LpMX7F3PwJPoUmoMPLwGQDnJ
jyZLaO317s1ztLcSMyNI7XTjim2OpIfll16TFygLPgCP/VUOTpBi8qBUBfWVPmZDeVgglusmxNFv
JW8ybz+TxDhqH2pUATGOdnYaRvvA8TcGgOx7b8bGUKqLzSHLKFkRb5+Lc+Lm2zqtt7IJTxkhOCRD
SPiU5NGC9qLM+8hgrG1kjHU3ynRn5p7cjOxrCmYj3uaFhvNiorX2Vf8dG95j4aSwV+osZq6luEl3
HOC/XUzypEpYxprfURlxUjl7mIbxgN0QQq8rkIskzZW/aQHSBWmVB8PVX2rslxX1JzekKl5z3EPu
kH3CQOz9xH+yyhAFrKFxYYMciCcDvXzeNSVdSrccAAaePD/7MScOAlON75FO2MwWm9SYGGVckh5D
h6DvtC4r3rx27RnJ89BG/2F3CpawO/FPMaIV5b7kTw8tNG2V3Zo+HZAHxhdlT9U6H5JxUxv+lza/
nEHwC8TGulDd4+Rg7GZsVVskp8nhvBAVx3lD0ebytyTR1jW6/djGu8pwPyKRgaEUH0M058zDpq1V
dkSD8ocp13hiadptKuSbGNUxK1gNrvzwxczCNQ/M0fYNpv84ztiIvu7ykQ7BhOO0xw8ogL0RL/3W
nbuz3TaXAqV+JVsAn749G5gd+qq6SY8NINoD4CcagvODzUwQP2YlngXXLQTcARz9Bk74jcZKUT5T
uDIiOc1e/Jy42KcNL5A5KWIWNFIIbx916PGZBzM9ATgXJQymSnDRMeeSZGqshelaq7huFOzreBqq
PmGSDy1BPDDD7szfj+jYwK+7ssTEjCg7m3JYp6la034lm1K0WTB3wIpjmLFHt8jAB3R3rGf9zf//
Nk3ppa5oFOG2gsKYwhWayMZP+eZJ6KYSJyTdW9RDpr39wCjGTBpeJNgX5OzYlwe7n0yKE+/Ji7st
lN8xBVkN41bz4MxHLm9m+e4fbasbeBARpBwoBKrO3sg4wblE1d+mmIDGsniiJbdW6MsBi0kCq3Vu
8aACX3j70u1OsS25hIur5dkbzOKbonH+lVkEvZPOFwaZh86VX2kYPVHHsawsJPfSHAMZRdaOZTnE
vRcp7ZSxrbCDDpz4N2XCvfljx2gj5UXAilgEQxd/hNOMsGGP+84Yn60sPSJbq1UchkdkvA/yQarN
EnrigGANrVykFJziuZ+L10gkp0b6N1q5jUzFDQLmVhl0MOyc5Sfpyt63jbkRhXXDLvbdYBHprWFf
pQyF1GKuRlEAteZkzcztRVT1wVE2VVVZ4MQolpNqbRooqKG1r/urk7WPbjoxy7Y/p3lA9YwAq2kq
5UQwCdoQU1D3ldzRc4FsIAdI/DI/1FHEzJLLucofZyM0V1beg8gJoFBtj01gABUY4dytwsy4uLWH
2GrlEHVDSCvGqlnctLQZSKrNaH0DK27cOvycu/JvUfNaNO2J7ZqvqfSuesjZo+TuBrLPdU8LwJX+
znZlnljTem9EzfeL0I3naYX9JugK9pUA+WNSmSaxEVW7TUZuDmuID7Pf8dSUrGVZ2u1UEQchxmWd
+c5Nzogh80IGtBl2FpmqMtpkZXKdG70VcmGsUvzFrIlP2uyMjHnMI/99Ma0Ht642ftsdRuIp2ZJS
bMEK+J3UuJqc+NsVrbETPRov1GDL0LUr0peh4QWSIViY0z+Rvr7uTckTFz64KmE7HtNXGqw+n3Za
u19T5e4rmGbLaH/00r21bbyvl3sVQd4VZQGTGZtWtkqtj8QyHn0IMR17j3PK01wb7S5yq4lVuHWQ
COZCAx2rKOJ3IKsfPWryU1RqMQBdVr6lCqZ2YBvJPSmq5bqrHNDYbHRgPOO7a7fDQ4MstISKM8SJ
/pZaPlhWdhK5s2aciCMKfRaPFB1Pnh2EQ4O6jEedmtvaIXwQpH7FIOMQ1+7zXHEILuzjLkwqCJnM
q7rH2dp09tnMQUpsrMkt4Hiv+5cE4wp2n3TFX3JoomHnNPnrnAIVKpbTGDTza8Md1v6oL0na3DWe
rqFdqi/GWF0Nbz7ILuWSnJa7ORJDU63XXorbx26GIKydY5bbgUth0HlI4pb/lpfDgPMTgKRPyCFl
Ld8Rs89DF5Yv+Wj420oDot89TnP/XI72zjDcjSa8wGzFqzOZwLeMYGF13EPpNzSLiXcsZYd3yjyn
fv6qCE9c+Y29rTzP2rZ3TDXWTzjr3rxSfEppf+EqAZ7pPqtx/pYR8hyJy0eDnG8IN3uXuyW+G2Wy
NaOMeshy6eMqI55MO58aMRi1+Fvwedth/TP08BGRQL4aLLr7sYlPDRmem1GLUzjWp06XdMApXVn0
24fpxpTFwYjjvzlCeJ3TyyycZT223U3DGqeF907HuanK9D+PGbNjLDhBirWZG89Z4n5ZfU4jPzvA
HfkJIpXJhTpO+Witc1O8W7xDLb/naoryd9HjEHG9+VyHLTSJ3g61vSGE7pH1qgdzRBBucya7ov6v
LuRpVuq3LECNq5GdkToEro0sRqmdebWkgqiIPkYDE9GQQp0kiqBIV19GJmxJaoMM1eafZ6POaVNT
YNAWoPiD/pEyI7N2bdv+wTNrGuD5SY/hRjRoOVFS/BDOujZ9uIHBob/O1RPXKnzbkGxjbLhraaTU
AlWXs25CXCMr28RYpmjsnIDkcMx7oLY4NBwTI34Pl4gdsQqLc1vTCHBlomOYGOvSBLN1hG+K6Yp5
CG0Cqb3W+5cn1D4cXN+ixyCVd3jgs2e0U6Sj/llq+2hO/UWZ4lLmwMWx8ehm1kY75hEV8DjSoK5j
NOV1a8fXVvXnrhi/WBXKjAoUAvfTpjGdqym4O8PqMZ6YUvRt+RzK5B2nKHHP2sF0wkyvx5fWWubW
ltZXU0BkGKS96vv8UBg74jNB9DxcTE3jrlXutWuuxWuLObpxxotTJvu2Nd7MRD+Yo0OML9VnVySM
FdBgVVW9DjHmocltc6pIZqaNY1/mUW/mkWy6SrAQhgjBdeViLY6yTYs5rIxgtFL13sdiG5nj2S35
Voe40ussy2uMJno/eQjIfg981AwcGHYITVXtpFmfQpQ0rJrDqmjiXWGZctWV+tNpzK2S0dYrwFtG
j6+sKvP/xgYXcrLsVR/i5sRPz0/BpeWm7saXdmDkTAeNaNgDJKyFUwclgcOrkRXNXabsFe6Ncz3P
f9pXH/QQBcxB9yNmaoMhw8INk5TOzd2X3C5rDFQBssgahBJndA6yZ3Rq67bZN/rqWtshp7A2n1VD
yTz4zmNm99BAxrD3RH6MpT+iA05bEft8hvYXddY+HfPvJZfk17IMUmBsXt8rrynKTrbBlKxu93Lg
ERxcPEkdhZUCLV9lwlgv2HTvN51aiXr6SLNBri2vwvZg8jDn8WGRKeEQSJtxZe1Ku3k0xbhzu3JH
w/zWRN2pIgQNEdt6lTX7V1llGkwu+32Uehu4lFhEd5RVjpyQ7GWlb8g5BzrCK7OiXVhHLxhT8ctq
BpbAMXOVYSuevcdySA+1ycwjzlgJUITOym+pG8MIimpxsMo4xkMVuZSrw9EH5xBA1cyR2Dc9NG+j
qndzaGxkaz5Xan6v+/onzeezbGWzKYbhwcceNqWWuTE6+6Pxyg0OUWIBkpn6Ng4Ppm+8AMlN9z/q
t5DFW9qpfWFRS4eD3JG7l22tOMdz3LX9FmScBtmHoXUHjAttxv8Mi0U/JwjCWM8WNKPfvcNVJBjH
ya4AuXAT4ykULr74DLJouZsP5MusSx61zvolydpfOSYP3nJ/J5x4/qxJe3dK7mdphv/mIcRUYHFt
1m4BUanS4dgY0VU4LClJkvqpuFvgeryTJmMj7iH8K9qpdnYjj24MdeEZxossSSK4J5bSEA1j9d0w
+FxV83iSSYWXxC5O+PTfTcdlZN3luybkP6k9ZKUx3Na5nQXUl7803dxGOKbQa8dlg+fNOqTVlB3K
zsCoH/bDezKCJnnEE9PFp+A3s7Wfmdb5A9WFq/U+mYmjW3ymU55BqLlpb3svvqauCpbWf1Wz9Tx4
NdHbg/2vcImYQ1w91R0Dwbb5qBfvLW4GyZJJfxW7/XvGuuFV1wH/kcyRsxKM6IJHxtfrstZgJV24
YinR1yhmLBeWfk/qHkExj/gv54eY3ej0jYi4SeW/1mn85wig3oYLm9VrQKbWC3XHY1eW76aon4mv
dzYlcR3SIlGlnFqWQFEAmd386bIdOos4UgqMlyumRC86cx183+67blgrPdrTLRXFC//+WeEFq5x4
MyQYBTjafFZPUiGPH3nvHvuFORv0+kFZ+uH/hn7DIMpcTD9pL45zBNxalT/CVwJlx3quookXNg+W
HvMgAG6A48iGZLYP7ejSySTwEp3zbVbWv6yuc4Z68zc9FFkNXXZQiSS8wvvKGE+v0jh6BfO9hr3z
n7U4P4QavhIs8plBIOXUqEYP90aHzhzp4iTjt24YnciOFiRv0q3r4pjBvUrcSf7YMvjRZnozsuUn
1Oa5yDDvmkVgluYnHdqPJ8TZND3sA+l72MCRePl3gVZ9N4+/tZJglaVUrymtyIJ931sWyrARr+VU
Pzt2e2TbyaMAma4HIoXUDM5NCL8iWXwSIyofOSiyINKg0erVEGbgpsl2zp2HwnL/5UP/bjmjG8yW
9SVAWAQ6LLezvkSYVtpx+WidPmgnvF2zgFRxZIfbhGHBQpxEnHUbdtutcBPA8qhiH+V35C9lwYdo
m5tt0W6UlXmsk5yRU27+JErhcY0tOxhyrApZC2SObsBMB/g+wmNV0tImNvgkgPuqztCFRvGEo2dj
QrZAqx/7ui6DTo14NDvnKmd3BTz6MTYtVl5aq67qPpDCP/wpPs1mmWyVy8VguYSsNTY22fbqJqh5
yaPjm082hpd0gUOECheT81CJZe9gTcR/eurkCKZBPkkKlYEY302fTje/DGn85Op4k/rmoa+Hf345
XJuSZLUFr7B297lFOeGqWm6nlEGPTg9KVJ96MZ5zbf+1pvGCcvPtA21NDoobmMBPI8KGViY04V2w
1NGs/XWJdy7QTBlg1Y8q0qeYYAJfTgdhJtnKK5kTugIZP2oFzi08uQ3XZu/xscUQlb3Bbem0kLQZ
iWytF0LCj0CNRHPsKoQEsjDyFdBbxkEevvJoNmvTazIkxfA6E8JhsKSsrzFLG0SoFiRIbJivMKwh
+YuOwadz7rrrkttH6dTvcwzoArYA/J0dsiUmHsb6NDWNqNFxRpbJe5rTf8Rp94mM/WnOSGqyfJWW
cS1DdR0c40eDphvzUm9aXew6NTEDi58snw4uAuOeYu84lMsrMNB/w4x6CwHSRd6PrNS5j/rDXRol
qObQL/hROjlvPbQ/mIOGRTMuF7smMWSlioxZXeldVNy/WGH+MMnkWUb9G1PwrZXI77IvtzlBNpsu
XP5lMtu7PR2QkxKE4RjJ1U/Ljey6m9Ji61cjQQbtn6Ewnce+0iurKf4zuFBjB7nDqG28g2q/9M5r
TmCIM6q1aYh9ONhHLCNbXuSAzavfLtJWYSAIMt747GrisGaDJQrSdV4VgVcdUcLYcbt3py9/YrMi
lSStvmqrwyKUsODAawokb738VpN8ETi/On7HPWOJOzrkXIs+ngMTl7BMVX5ZUu+l67O3JPbwmET1
s+hRvVJKiairn5scGtHXv65lXTPiPzKYBR6rZbcM1Qn0mEAhxcgNusWOs4hMnvTg5PGwrussC2Qf
H/w0nnhj6+g4tRWzi75/7W3n3S1Qsti/u+6lj91aRRljnOyX+nzn1lx8Zj2++EnLOoZWflDpWjxi
+Zp/tsYQQ28+gU00EU93H0Mmhy3yisJnvHLLhOItPTah2sSVDVAeCyB+56mPi5+8AZFBS3wWrDQC
NQKvitgZbRl1h9g6peuiKeqjBbN5JOKH6KWUKlrQqm6yZtj1aCyVUUNjxqC5C+Psse5fQE1PSgCK
dUX4JmOcw+Q8OZMHKoOEm4VZHlDNx9uxgA1zF63AVrBdtRPg/jRtZ1R8AA/rAKNyGzGOJSPxHelS
nl3LfJUjQFHvtb9Dg4tn0lfDGT+Msnu1cXipRq2ZdV4rR36qft7HrtzlkYHpw/gQJNSZeXV1jekh
LW08T/m/ccniczFmEQ+7eOvNHjfviNduuSmh93nem3xigK54Uf46W23ytHuZGKDpNDr2iobSLT5D
H5izjouvDPieNWzeR1uYx5KTjj6Ar9gu3u0Eys+LOHM9w3pNZnlO7Q6VknDLE09gsmuskPKZ/M9B
F+fJV83GA2UlfCGYZfygS4IXPEWvaCT1Gc/aLq1AMkdfvUpvehyF/65G98sb62Q7JsPBZURlZ3qn
nfSDsR+3RKGfl6p6tLzsV0V8u0uDkdQvz73pIztgA+hSTZRLSRUfG4T+5HqEail2bpG/qGnBM2xb
qzmfD91s/HRjdLGYFkEM2R0vIK+DidI8NOEzTMSeuIv9YGMjG8tTgSliJV3Wx2U2OkLOYhS16H+D
JQ+ePwfFaLwtTffgulTxdlEsMAT+r+cXl7nChidZIrDE6c138kdzutNDPvWoafyVg7E3lnK8U15X
2eXP0/+JaBR7GGRwixdcUvxrOis6jQ8/n7/m+5DQKl4tkSZrJepdwpC8MDCGEzOKEyekyukl/LvN
SN+8/9ym5a2PQY94dkXvHemfN3xc23KJCCARGJ5YfQLLofR1wlq1CpkHrDNUlCy2HokneqWgexst
+SPFvXMb2POep+lbVgA3DDNHcnrDDX5lxZvz0LKkhn6OLh4JaUIZdh9su/zznOK7tglQMC3jwHqd
Zwpzb+PN1bUeYeSFOwe+g2d86IwfnJfXpKMIH3RNhg82kLVImcs342UicheVAaI2d4BEa+9nYtQ3
kklI855OCHfeV2iXh4reXYvk6kw+e1W8ba7lj98lT/JOEY9eoJf7YFoZUGK1eStUvlls77RAcgtO
jaWUD6hge9OevkciEeScnofY/3IzD7JleKpydkLZddUFPRyRbZM60N4Ht4wQ8I4ke4FDhgnydTYj
wC+nfc6Qk7EIR+e6i16LpTUvRXZnLyfZPCRLfRFp2Wx9Bn4s7equs+E+UWlzH3LSlhlTtVyaNFsh
hoY5/MSYWB0Gsx5WBoXCa63VdYoKhsi6vxS4+zg1lrcuTlRg2PCxmVb/5exOsMT067NypijUC0Hj
HHjDePY4+1si09k2g57qEXQ5QG+GFZEJLAXLKYjqEbIdzn7XaB2EXbLxChI6ZnAWm7NvSU1Sru73
TWgGkensfUccOgPbPErIOc/ss3I+8e4TakJG+5ymu9YsAzNqv5xoYY9Ovo/m5DIX6gE5cBsXv1KX
x7qdHnkbbk08bI0qffIZMxdWdDTc6DCMePoW2iW6CeuMNekyMYoIBCGD26wuXuwxf7FQuLxEfGem
z4DNtR+XaH52O6zJfe6lD20S4i/PNnoAqatD67nLF5LTBqFZiQaI6XX9U5HxzQ0WIrpjjE9ehehm
q0bfmtxOt/NIiE3enEa72FU4wTku5pOAZVkNLUVAOKwbF08SOcse3Jttwqp55rGb7XCzSNioflrW
kYXbA1focyzz5yH0nytHrXPS1Mqm+pNMHlZNKt/HISEzkfjAWumnBrfzQF4iR2D8mNPirrI2eZWC
k5Pm545t7mM7fhiIX2cKZZ7nht9mwY0p83DbTvVDNOCZnjwC2vLp4ju8OyifK4DXXe+PD1UxrmPL
4+XknDNN8es2BixpxOnEBmidPREYdCo7XMD0Y1WBMZNJRwsBV4t0b0aceo5nH4pOrb04IoVGLZyJ
kB8i26Vd/ea4xLwLy8Nz6lwnj7WGIE/PYdHvvXx85C/ZzRpAcKktYjTTfYPKk3BWGkxlsK0w1wgJ
xp9JUhjhg1NfPhm+W+9Mg1/WbdstpRCKAE3ZWF+5CZ/sWO7EklRAkCyA8BczaKlY4DDONRE/fkKW
4f84O4/expUu2v6VhzcnwBymEiVRluXcThPCHcycM3/9W+w38eVnikBPGrjGBSmGKlads/farop3
DhJlQdmzsFpUT/5BlMwnwa1tLOnwB/jmY6Ay78u4ugt8IwN52L3xRv4Y/NpRu+pUFcHOLYSXPGye
EqaWsqqfW5d+ZTMM3g5lHQYaTXoRAHFtqeEINOkqy9ELfrSqo8tDuRhQY7asmL5C3h/pf/a8Wvic
WGAelNii3Cn/MhXjBxDRO1FANyYPjmYm70paXTElHdjyHswesD9vaCO1H1XQ7oxIf4Z485ZOlUA5
DK67airLRh3QBXhytCM2uZLfIOz6DVuScw1oNKtieA9l90g8zKtnZX9iYXwvNIyIGu+9rYvhz3ha
1NQJ4gmhNMtt4CG7JgmDslEytSkJwAo84xTG7TW39Vmg1eRKBn4dUwLqMU0qAQ674kbxtGc50/a4
ia48tdinsrgb9PGaxiGmsnBvIeQdQXpF5NpufCnYJ8G4l0pzAOjpU6g2Yc/JuzHunvsQM3XVHEBE
33WadsrqHhWYWVYUOYJzQ0GhYy2MaVw+C8jktmU67tAr3A+GdqQ8/d7lyZ5W3mGSarD/o5fe/UyE
+JyP+mOpiXSGDEBzTXznqtJT3OrnIdeprovPRl9+jnp3n0vDO8rxfafJ13nTOT7FMVejF5uH5ZWV
9q8KLljJ5bOGVp0yUfkg1N4ZmVNk90hxXQmVbGLcSRQxhxjKEfXt24F8NwEP4NiI56mGFBrlA7rz
o9Ul9DcHhFFEpoEeUcB5mcEZKD0SnOLch8aZSmG2hSH5J/KC25z1FWuBNzZsDJfbSAcS6gU7Kwqv
KfpT9IGH23f9pzSod5JVwnZQ1Edsbg+GlLCGS51KJpou7B5HzCXbJlJ7xGbRfZSXx8JAgwpK5mx6
EjJXHblzSNOen/NLG9PHNGtvUKCyyRjKY4taGpiesdG8ANeXJUibKIp+g34Ae2cVv0tTuBta49Gq
R5GnTQeQkLrNaEagNQAGReVToxgHBVIEyLC9KU/TiyFJu8CgQFB7gBGAKShQTnAVoDdu2phVhalu
w84CZIqnLE68LeyBrRKqDjU879bUUOcIcfpKmewa2+atR5uwN4otgkDEfh6rtdgIkCojVdyloZw+
gHa98pGbKS6WnMoDG5qalrcFx4RIuJ/aey8eF2zTP/w5lOZtVZkPo8weVq1x4ij+Xo+hCWX9dYET
Nx8RmrZuCRtVUuB7lPEdDPLH0Q1Ymfo+ykq8GB1MP5p+8p2qF28SXQlwbywOaqwqOeKWICyeS8Vi
myHlCH09QmJdur9j+JpqqJgbFxckvQ+/PeZGy+Wn3gcP5SPVhg8r8ekeyrdB2rGrRQ0txuTN5fWv
aGQ3bFR3+aidiowGe2YaL9JoEWvM0/MH8ReRPcj1xMCyYYGaNtzJfVbWWFhGtlFu7GvUZtPHjt6p
3UbJZ2voLPmnLRkvj4XdXn3u24DyQqjie7ey30OB/LaKfNvoPGTt5pUkW1fwfJGTWGc6hLeaAgFr
pI0gV/l14CVbA8PI0VDbkwErnP4VVRRL09Ud8FLM58pTOiJCMvCcjQHtVeuh7MyXKvWpu1AdyoGK
5JSULaFSWUsZjqF058rSmf9SfOUW8pDK8B/aQtQdTxTBQmGkSQfU2/lRAx946or2UzXRWzLNQHTs
Jtl/3j8FiKOt2n9X2XHYgACGUxYF7kakHAzBFeUuU1AkuLtehDEd+SwdhgT04lR/LAKvsXNFHzd9
qQg3gxH/9ETjNUjMxtZG62eCYhBf+Y1e5TvFwElDKd0SeLFNCINuSaWaFEUfZn1KrI4gvreBcjBh
bcm+Vu5iEzBZ6FonikC7KhNfAUAdNQDDWTru8wSTXduam9Fvjl0Fd1HDvj0MrAEEVz7Wgn+l9LHd
DABGfVXbga+iGGUgDqjf6z7DGSvE/DGHncLmzxObYdv0/pWkslYX5fJQtdofCXl9gYbcp1xbk17J
b3ASETWcn93rknCOEr6zBqQmvblLQYc0fgZvKkTmGesPGcynGi7TBOYuaholaV6D8yyPFfVzvwQy
Ipu2FLrXvKvHoI4S2tyUtlRR4GNChVAfxHcRs+XWlAd/I3hVQGSSfyLVitcqYcnWh9dqHqZoCP2d
klFgb0oTfK7+nAzpoTAsctKqP80g7Pugvs+S9kmqlSs8T8+AzT5CiV1chHQrijTmETD0qKcYsYV5
4zbEARZlif5buSVwchtnarMtzOFHiWyhcifxV3vrKj2LBG9yUIO8iOvk2LW5k2PfRxtCh8yr3nwz
eYzBhSSxctIxlm1yMbcFcTjBW3jMm5xM1Ei9N/yYzMrxGETyE6KnCS1l/LQK4d33WCP3KbLequZL
lsoHpet3uYcpBxniWc4Vtq3BR06oFHXC9q5LJMgWseqERXRXS3TqpUJ+78Pi3gLtS2212rIdc8JS
of5LAziwgpeyjB9QkByrHookRdN0zPkqCQrAhKx/yOTwyVSlXVPpNTXr+kaotQdLwQxtYqqUyzah
m+X/IOT0huUqJd/SfMkoG9tIFJFO9k9SIG1dCpOWgtSPHPpTPbCUlrp4600CKzOrz0lTvGgtG92U
7rbMJJ4Yf+TeQs6vWremYO5rvfg5xgr7JfSkrbFXq/GImBAj+7D3M/2qUwrbl60te9OdlQ/ZVh8j
dkPy8CFVfMORAezCyf9DDug0YebvQe4ntBrzM3xanz0uFue+FVhpWL8zof2V9vprjRhsW2nVHpbs
p2qkV5UZ7WQvJ2t06H/nfoddHkM2fctr1F6n2FBPYuT/QbN0nafhnVGBAcxrbYMV08G+kyFNFTVq
EOPV0CS2l0p4Rd0tpRebvdkzYR83g0/sShcaP72ifes8f5dWKND9ZEenzoHsWzZwluMUloQxIao1
/JbBESEzM//oDLn1MEy8LASd6K/ZuccjSvyy7989l05fPap37sBQYV3/i+09vGWcskkQ7PPUREE9
pBuhiu+EaVMsWJNmJott1P8vURbdSngjNl7NdtGTS5YCpvdpgBJEuyi/IwQ9VmN877I6VsxJU0uA
gSb+xp22qZX8OqEOmTIjyShDNGpAfh5uUTWxXBc6AdNFDh4au7rVHKx2OAc+QQ2eaWzEQL/zULhu
9LHgc8bbL4yag5r+vguT12TKlB3xyW8rXdvng3sVRGJo8x9UYZv8w58U9W46yS00iGFBkxK4akTM
573Mxz+7aTLBGZjPc+h2nlteaW5DNnG4a0v5OLreflSoSveZ/tG43ikam3avhd1JFZDcSPC72Pw/
9yUIugjYQzygkvDd5CQV7kdYWIQqoF7zWvWur3s+a6R4JL74o+mbt9ST92UAozI1EBNJSDSw9n6w
aqz3guvzXHJHr9RgL0Xlu9BFdqdAt6eVhd/ORFE6qWv1dlcN+esQNHC6dekpq1lPN8pnmCp/YLQ8
0gZHEmtKBZUM3P2RQe8UooiT6DKo4+5JDsMr2dVe8qDEkJAwncP+uLLGHkmH6cf7MERrSztV3moR
hCrXApKhnEcjf3JdEXGMrOPOpXO2oep2TH3vKTato6wYD0PCKIyz6C6uvce+6Y90UuqtkQhPngGv
P4lYodJyCL1HucVsGvgj3b3+FzgqgV1jWmzpa6Mf8PN9VMnvk3G6sfSpu9vtVDf/VRbIxJgTN0Vl
vVTwRHqxmQDJnRPj5IBwSQOLVTDlFjQomXg7WuVbFaO9ckXxPUnYKNQ9heJYustzy8ndmkqJLv0p
Saaxs4FbEbKaw/b1s1TVF5js4IIrV9vqZvlKZ5r6r2YhE0uiZ4oTOhNM/xgXOAJ1n1KIUSSPEVIS
WlTIcNmOE1o27oKMDpthBnhOw7y1JZCKe4t3Xe/44VgD6fX6zkCfwjb5bm+rxleuhjp4Qm/x7KvV
NSUR9tf6cEdF54aFgIcrtripGmoGXqB9RCFkx7KF+u2K11Vl/VIp7hHMBcNExIwYe9T9Eff3jLwS
NiPBgH7LxzXT1Y/QK6iZBXjfhQE98ugDoLEs5LxUWgMJPF1lnRXDiOGN6S9WWwMr0cVXZn3bSqtf
STXoOzGnCh3SSQBa8gCaMd/UEpstVLATVNL/DdAXCZCA9KEUuuu6V81fraa/+Tr9fr3HGFOWAmg9
iaXmyCq1eE1F74b1Ij3+Tr2PYhbInRs+JhVQDKQmr6bcD3vDG5wJORO63dugI9Sk+0DQB6TettgD
a37umuJHWminDma+LPYflTiiwWDthmDwV63xa3JBvU6SBP9Y9VC3wc9WRbsDXbMGFMRmKpabs1ZR
7vf96CqWEhZNtX9VtpP6CY8BH2g27SKFrfBuGKJfJW7vy+EvS5k1s4gksyB1sUNy6uiMDe0Tg/+m
4qPujs+Xj7+Q+6PPos9cKUF9nYchroLhuvdQCFrmfTT0u387/CwSCYuAAKciQQ0uf8oh+vhKsElY
Xrk5SwGI+iwSyc37Jh0003OqnbRX7HAfHTAgd3jikDd7AE+2/RaZ6D49qw2rsau4tv/tumZxSbWf
jSpgMd9xdelWV+tzhkcuNIOVYPmFyB/N+r//52soD/iOmI5v7TtSu+3jPzEfrH/63Zr53wPnRm8G
hdX4lHLDc15Kx1xoHdnMV1INp8N8EyakTUF+X8KEUiI0KvqivqPRVOtjOqjSB7j9DRySDZyHwF+J
RPqbiPvdiabh8uVE6NCaynDJMjQ7+v1j2F9BcWNt0wGID1zj3Mv1LybrD+phfGrH9ORna5lJCznV
pjZLTEorSo8VkltS93p7tGMbRM1Uvnng1UOBtmNq2wp3Yb1yrUvvwmwGCOtQbJTpm9u20DO69rkA
UnH5bVhKrtNmoz81YNj1aYHjm/ETnKKdfqxe9Y26Lw+ePf5bLpY2mwM0w6yloVMDZwA7UCVvyeoo
WZgctdnwh0A0RGNsBU4vQndQBSCxhW8gIynKZ9wZ4pZQhsehr+6SCHGn4t83fG/RM4MUCsSfNYJt
PUrfxLE+DZiuyU951KzauIEQyrq/7+1KSc9Bot6Y1PKyJEDkP+YlX8rY2zYyFjLdEKVNUTe4l9on
7PIdXEs0lJ6h/Sgr/ZwY1kGQwTI0KFdouGKmBE20VXq65qpF6UlNf6C/swODBKLRNO5Wnuo0S3w3
OGaTU9aprhwhcnIonCnmQdT24g4dr42fHWSinT8bn+Mn3QIMuXfyZj1fTV7I61Rn0xbIeU/N85bl
4ZBchVX5u1HAMBZ5wz9teF2LMtEaJXacKtYA5bTma5xCCOnHQSc9NDumuXI9yDXMuvE+EyXIWR20
j3gqobAH8TrjmFXlL1FrQRl3KCN6rqgdCApSV6b1hQFh6LN5JZSH1JUntK56qI/Nu7+PsGVt4PNv
yy1wkXplGv5+TBv6bAoRSnB/lIwIb+8jYj7wORh/Vh7+NHT/9+GjgvrvzBjpVh2NoMYd3rYH8Vn9
GyxLPeZO2QHD3a1lYkvfjz1jvnDI9UBX1BrXRoyWgODh4F7YxmzhaFWCMnmuD52jHOV30D3Hy1e2
dM9m00gdp5gH6jR0KLfYHXbJXFzJUV068mwaiSHliN00XkQJz7/8WUcr8dsLnylDn41ETSMjI+kz
4QAN0hZ3+FBPHjHF7NUPwv7ybVk6x3yt4A5BmEpp5/8NBRV3se0e6yt6R3tvnzmXz7Fwg+arBgnR
RpwVLcsRGSJaatFK9VY+Qd8f2lRnC5JUGAcJ5jqNyBRvY4cvu9JXBpn0/VAw1dlqpCgTi2UaUaaW
8J6W8VVWfBrFSxOhS3ez+154jrwUchTIUfiIlBXbeGXVuzQPzmYRfP9Zl1d8l0IXNmquQd0ztvjV
4atAZZF/X34q02TxvyPdVGeTSOEaOtUderiKfxKF4BCgYxkEYeXBLB19emBfVlidgpAQ3XbouF7t
JGyaVaRUVtqs3KKlw89WHkQ5FmIMI8MRleEgksUrVAEGZHXl2S+9VrPJwqV/ElYtg0LCC+ODnudD
cvmuL4w3apz/vTEqIKBOLAXfQeSR/QGCQZlCLMNtq5WUiNjxboeiBUpY7SuKVyoWf70c/mkONNXZ
fCICbCLSARGKJbLeCd97eSUI9PvZ3FRmX+5eh9VG+9pzgrKHBH3dqdcBMjWZLsrKbVt4IspsoNPl
QUBmlRFf1pKSEuksxBfTND4b9+NndWwP+Y/wcPlcC++WMhv3KJmboFKwIIPQ3Fp9fq1QvZG7f1uP
K7PB3URYHDVV95yUSm6dPsvt9t9+9nQ5X0Zcj8nA7ABsOFUePbdBeJ2m/lVdlStP4O8L+s18ocxG
dCaYYhsNAsnOXX+IquHslhVtR8CEJOLYXW7ijBZ/em301JnZZ6SZPSzO8ZQqpJtJ5jvt6YNn+ifN
9d7oGtwKsrpF3WEgVPKuZInenVJtw1oYaLYoNyAoXgFfOGhLdIhW/R6CMT4C8+BD1m28Hvc0xjQB
AV1QfTZ5j1AEGoIV2LAfDnkR3Vy+p9+/dcZ8Qyr71IIR/PqOSLjHBo7D2UdasjIVLL1nszkMbuKo
Dh68LNMfcdBY1k0iqwjv/GHlRf7+15vKbBbrajUMJM/wSHP8LPsHVV857tIPn01hUd/kzSiFkeMZ
hKRAcEANrRsrHw554bOrzCapdAj8SGxHaj6Fcq/08CDwzG51vXtIddCgITVGswWrHNTKI36TA634
eJ+E+k0/4hvPhRqJuYkZ21DzT/BlZ7E1na6kCajI8s82c2ktROh3IyFYeY7S9Mu+GRnybPYbgjTK
wVJEjhLwBWqwyrloVw3RP0bAEgHqxJhMTeXcNe6pTZqVyXxhCW3KsymxlWjWWibVK5AhlLld87Wv
zGOjTITgtv4ccuAaI8FDNDWwCCUYmqXsPfJKxzXi1zbt74cRA5pg2ZfHysI34O+u7sv8YyrAShvc
Og52B6l61FvJLsPnFlT95eMvvM3ybOIcQNdA0zZCpycnLQVmklrDytS5dOjZ1JkqiiVFgkJk6zA8
WfT0YUCtHHphrMjTKb/cFbW1gryt5ciJyJetu2d6ORWA1Mu3ZHrBvnvxZjNI2gQKBjtePAoD1ibz
tJ+jhcLIAMKGhE/axjVigz6VJWjMYbdy0u+vSDdnz0FGbV1SKKNomv8SO6R2L118f/l6lg49ew5W
B2XONbLQoc9OZB1+xUDG8Pt5+ejT9/t/75Zuzh5F2SHGVYpqesrvwAsB6OZ23JHLEZqHOh1Xbs/3
7xLIqf8+8NggP6IBv+UEmrkhz4EVxD9Nu7op//fImLh88A0tTVtveOUDbyuBf2e5a1+LpZs/n9VH
CUFOroZOqtUnIfdRaRLDQ/zd5bv//fSgG7O7L8NYUdF6EYBE+aq32j8NfSuf2AiwpCuvz8KtN2ZX
YOaeVJK35DkdsWhTtHvyfPm3SwuvjjH7JkVoPai4ceQgT17NnLYUnrejRv6OiT8WidlWg/+kSR8k
1e1bspbb7ocAFUpo4d4KdKV0/4yR/J9WJbo++97Q4myJ0Mg8BwY+Nuq3QPunjTravP++YaYoElku
NKx8C5KZq/TKH+v95Vu48Pj16c5+mQelsAUBijaKrwOyx5GQp/q3pSawgpp/mmn1ee0NpVQv0gEk
1kpHYpD9KXt3H1srB194teYVNy8WyALI2bWpBRpdodpLUmhfvjML425ecfOaymorjfLRJFlTYmQt
7cH0/X88+mw6QpGCLtrn6NZIEjS6IvFnj2fk8k9Xln77bEqKTXWIDYv+HDjgm4h4i9Ecn3SzvwkH
nwCmAcnx8DLWNNF7FVqiH8h0xYHe6UV8b/biLb23D3K938I4PneRcUr78iDKwb5FySuQxUaWuKNq
LuwurLto2ztgwaQQpJKJ0RAlD1J0kkBJZoo8mIgKMBlZFg/egFX98hUuDPx5h1BqxUZAoBc6mij9
RP1/FRXk5YVhcEejE6WY1o0rD2ppgMymmFEyejkgk9qJUXK7fDtanAARkNY2//FP1zKv9KH070op
YHTLmDopveIyrtFlTDL2RwFh7eWzLCxL9Xm1D55i2JD4wySC+40UhC0rhQPM0i0Ud6IaN/2zts0P
a5v1hYE536FpXRYOvdsSHtfCaaiE37IlXq9cyffrel2bHtWXOcsSan1o6As67R5pzyE5VPviqDuC
Hf7brDJvBRpThcwSMXaUFrARE7twu1rqWRia2nTDvvx4XUrzDuQVhfyE0GzT+EE6HHIUz9ybaUgK
njHujAQdHS7BRA4rFEDYuUcyoBsTy6+mPAsTu47y8ONooNVUtR9NFL51sOlRzxIqIXZvXTQQrhOe
BJQiDdkfFXkleNcsEJNdsktG7ZrMj4+y9M/FgNMP6bdgqQjDXExgAwGxIFrhVaDyDDUfL5eVoNYP
btsyepBz9Yc4VI+XH+TSOzKbA+Hj14DjKLkoJUE+IaYc4ih+Xj72QjtX12ZTYER7UhnhhjrgF7TX
wJEc1+bGwZHYCFfpDSG3Np6ou38822yJI4Z6KYB7DR3znYxXgpFtaRPuE1BPQAw30vb/N5rilfdz
6R2azUmYaDQhyGNSGf3e0VxYnapwLa01Ghcey7zdFwAMCuWpjCCm9bVVkESNnu/yfVr44fO2QO3D
w9QNfrhb0h0bBeu5yQt5p2bGSjXs+52XPu8NKGHug7iQmHaIqtUlaV+0Mmpw1H4D1FGJlIKoOxEF
tTIVLV3PbCbqKuiyRRb6jswaocaBGOQgF4Js92+3azrtl7nCKpI4wP8Fh1W8FpQ9eNtseLh86KXx
oc7mobyX6Pjk6A+GfKteJfQTm3CHRtT/1HlfEYo7meOC1lr5/Cy9VLOxnkpsiaM8p07sqwc3LnZw
hFYqU0sPYTbS85LIcYKxfOrCp7Y6RMF1r+xX7tL0877Zm867AnlfJsZIfd7RHls7cNgZ2cQNXI1b
uDF2YLsr42JhkTFvACgCiU8w+em6pq9I7U9g19EeQ21SVvaoC+uleSMg1AEE4uOhCKQ+JOSFhuyz
B4GE2PFaNd5WbtbCg5j3ArIKupQ6Bcun1+ARD/WTv8XluY1P4TPJELTay9VewMLrNO8FkIHTq+UQ
B04mYv2C1NqsvagLM8i8D1B1QaxXBSjqSHor0/MAcRalISvATaX+9tJ0p4W/V+7X9IJ+83L9Xb1/
Gd55WKl67XIqVmQ2vjnuVu94h+yY2cHjWkd/6aHMxrkAqkglvSQkOeVKVR/74dYVf65cwNJbNRvU
veWKjcXG0elM/TrqYfJmSE7dTMZb1Be3ygD0VNbqbRzXZ6IAgEzrJZAfT3xSfHkvDGBiohI1OoEI
rfTj8o9aut7ZbEBeIuWSwvKchLkGfgvEDOh2+to7vvTMZh/6bATHqQXatPbEy24TEfhEeNIO/449
IObeXL6IhflgXmsPLMOCXclFpMOjCroSQfJo3MVttTLfLAyfeWXcknQ4DR3f4Sp6GVGWm8Y/ltnm
xe8qVxNrVPgAW7L/gYUdwnO/clOWdjDzSvYQWsTQagRS13ZvYybBmnXlIn/CLLuXthofrfg+QOe9
u/wQFt6keWE7QLJUNBCeHF32z30t2WPrPhhJ9W+fLXk67ZfR77NugKFSoqqiFxCPxlER8ivLLOzL
v35hbM4L3LFfelWdqKyElKcBjq4KHqrV8ORgSWv/cbL82yv6cg2JC1jVUml1BBiLiOsKfhTCp2ue
SX7y88eoWVs3LowHeTao8cZWKmEm1GIoQMN33lsm9Dz/VVSOl++WuXS7ZuMaHWMeuYIaObUlPZrE
pB2EsrslOz3bCGFxgNxOHCdeSjkLf1akZcHi8La9W7/IHqyfwDT2gP9+ySTGaTEuN1GkN102vq2a
abOFrXzq9M7dukDjDbLmFEX65TYxQNBCJtJkIG5FUUX8Uuw3a7Pt7MFXoAhakp1l/nUkEq/LnnfC
jBx0sk26sD/Jdagxn0afuptoV0YsRqQ4dzuvNYlX7Ap7MIRnwx1w1VnBHfMufF2c4YdecDs7HOHZ
Zf1JLTFWK8nDUHm/hTq+KyFnZ81HSpW86vtXQjnw74XeuZLj25a+0eApPxXdwCXcjXtdiE5jLoxA
v8ufmhb8TlncbwOp/Okr7DfDSMMyygHN2Du7iUrhMtZuU8v65QXln7AExykOIPyTRngwK3lljlj4
esuznZGflDFxCZB24io9jRgTYcvC2tSxRAqNcIRZ2dkUtw5eY1Ur08SCHkmXpt/yZRAMRq7K5HFT
IbrOj+XvSZJJPIG/1TcIxA5Y75W1XebCtP1XL//lTH2bRuOgKZ6Dx/bKOxVbSK2bemPdk6Nro05e
XY9KS2eahsmXM6lALMZi5AMBc9pWt+BVnPxnadnqo3ZVH6wjjJJWWnlmiyebRv2Xk+l9Bx0v7kJO
hq4Va+hG2pAOt00IKb0Kn9W9TOL8yrS4IAXV/+6HvpxM4/0NYVKSO3Fb23xg9649kmL+WO/0vX8F
vvjyhLLw8fh7rV9Ow3QS9ha+FCeow2Nuybz90rvUrm08FybEv+/il8PjQeu1dKpueOSMGWS9lZBQ
Df/HULxc/v1LL8B8xtWiTpUqigCmSzCsuG3FeOUJLMy0fwVYX356LVuuHFo0R/uiu9WH1AlhrJBf
7KhGcacY0vPlC1iYCf6KAr6cpgHYopgySygh88g1TIy9WyXXo6+d/MKg8IVNjwBxdKH5yidk4Y6J
s2lAopwFKkHghKHH3K0pu6AUf1y+mIW3SZw1gJCfsVXwmZajXmZneNWYf+Tk/fKxp2N8swsRZ0Md
ph2OeLIRoNgETwFORIqNW89yH6NgQrNJGhHpOPcvn2zpJs2GetfnQtHUGcIdn3zeZldG6sqRl27R
9Pcvz1sVWTA3RsJOvS6O9DEPYnGGa3T5Zy8MN3G6nC8HH/0ohnrLPRI9ARiKKW2MCOIuDjxstP3K
FSyVZETlv2eRyGfq6lakf4iHc5+U29jG22z3RPduoDXZ/Z94R8zHyjhcehSzEY7NSe7ygkfhJp8q
vp64XblZC/YtXZytpYy8TYZAQYkgyeEpKjHTmb5NqOebi6gFJ94hYT8WuGO7s8jOVMmXwLcL0CwX
SpYNFeEO4lYbSaUmhfIURYgKLz/FpTd9tjhQMnHIMp0r1nJs9tFTKsFO952yJ96pLDeJmu8vn+j7
W6tZs6mA1DzXSKdNoqDlB5Q25N0U6OUuH/zvWuZ/B6xmzSYD0L+JooVIeGu720l2vJc/JbvaZgf5
xwSwquzm2n1N3sr7fCschZVK54I+VrNm04RPAnwDddOHr5f80QL5Q+qTP4FcniwVxqOpJ/dNo11L
gfHcCPjSCehae1G/f2yaNZszYDOxuG05cy4ArNKD9qUscLgO6ZXYaKOthOk+qNrd5bv7/UjH5Pvf
MVgOio/PZ3pHiIi3EJtWSSbbMCHQi1lQKS6fZekFmf7+dT6pW7owkx9FM2OmwU81WnlM8jTGvns5
ZnMI4F83KBI0/U16U5X7rv2hxNtu2GXP8hbGxYHNQ30wUYKNR/51jaN2GHegs/drT+v7eRgs738v
LYPoQ5bRNMOb4kYOgq1b5RAC1xTgC6ttzZpNLmWQ+vFATNrflelo+1toXjZkrw3TzD49+CuNhKXL
mM0Vke8NAD5RmCpFYWfWdV0Gu3hNNb3w+M3Z/IAzGvR0ysF7ST1neUH0b25ffrMWFtOaOZsd0qEF
rQ1W1Glg+1DWp7ConQiCYSG/1ZWtu6nv1/cJC0Pz7276y3ssjUSxKQN6fL0OD67XnYlctOvYOJmC
fCxApu86Hfjd5Uv7q7z45t2eK9xygdQGX8bWOIQu8E7ROrqJC1HPVMAq+gJeTcBxmwrXPmljfUBm
Z7cXahT1BYSJNAw/FfCSO1mF023IE44nA2uZZvtOHH6ZZs//XEonQw/vA6MGgz7eJrLo252UYl8Z
8z9GDRVQ7XGVR172Q+2MH0Mcn5QwA8mhuLvWZ7MduzlhIhgWpYSg0VjqIYKQpp6lYKrKGD12X+m3
ZV5+5CHFwrG2Di5JHm1KtoQkZQ+1lr8ISVzvFAoItMW6322ug0k23ae4jt9rnemibWLj6A1dsuXz
SCUnrLoWBAcBmkkrYVnNs2jlhi8U3LS5uiYBV0KoGJsYRYLjsxn42uS30aEjhBh6/E/lwFOwMfho
b8rT5We8MOzmopsy1qinjG3gGBZXWj9CUNqqqXP54AtyMW1ubov1Yej7bqCfFmya3bDrj+ltcO/a
Gg9vG95QxN0A4Xixjv3ajn2a9b55ZfXZbJjKJpJJ4t3/fqtVFnQtK0bc68WxPVtvxcqFfb+l0uZq
mN5IjETVeprc1N1MWLAFyEYqV1N+nlZ7h8u3b+kssykRuUGYS4YfsaqhSuUWyNf3sVLZegzFgeiP
y2dZmsDmcpiSLNUxV2nnxdfSfvI5hvmO8jQQjX6rbDPb2yf5rk9Xlmp/S4jfPKH/kcVYaSeQ4QMA
VtoAym2gXu5ZoZ6jLVjHekdX8VCf22fJZ+psngCasUbdeXazdrnTh/m788/WVZrZlaVH9KAj33sP
eHsPU4dROCfHaWytz9R/i+TfnWe2ioqqyICLg8o2aV27kPwD8WcHcgskOI3RW1ci+zDyG3e0yFYR
+/fcGl+iFrYJEriPQMor8jfGO1VFhxLqpDDFpD+mezHFIA3bBsIqfnytJLJbgeGDixTZCBEZsErW
nGXffzPVeQkY/LZe5CDMHc/7TDRHlFfGztJxZ+sJqZRkN8Tk7QDNDvzfgvZy+T1eOu5stLgDgVGl
NqkoxlvWkRuS1C4f+PsVqjovN/L98bKEHCKnDAQ7BqRTTLIfwOSgPS+fYWmtb84WwdIQy3Jp/PWe
drvR1reSo7NQ1Pf1uVm57QsT/Vz0Df8rKwVhQLhJqFOmCm9C5e2bRLIvX8LCXDVXe2ueh6XOHDl8
+RGOd7mwhbW9qy0CvZUfl0/x/QPW5rLvJAW2WRPN4cSJfMwD6yQE2u7yoRcqAVgC/ruINmpXy8os
QxJPaiCMgaNiezvjoSZ9e0sEConN4ya8ch/WBG/fv1OaOXtZg9zU5MSinW7I3Rmh15VEzp6mEOtt
aStPZOEUxmzNG4gJCanUBRxVTO1UfoiJQKP2tDH+bcCBn/jvPRPEnmD0Scncs9orI/d6FNe4JAsv
qzGbo6dwIJKZosBpBsjJ5JqoWxW66eWHvfAeGbOJuQ+oWo1kaDli+Ns3T0OwYmhcsD9pxnQ1Xxbn
Y93mBMLT+fdukhtyuR3iXV/ZI23/TbVCJOd/T2AJmicSqUufvZW3BA5C97vNq7saatflW7N032eb
2QjKvBJARSec4xVHyGHw38i5WHkhl2Y5Y7Y2k9oRqt3kaiEafVc8pFCGomvhgAVytY+ydAGzcSwl
A2wyECOOa3nnnDjHfGhsVQhXKm1Lh58NW7X/f5ydyZKjPJSFn0gRDELAlsmzcx43RA5VIMQghBif
vo9rVe0upzv+bUYVtkFIulfnnM9BrjxggSiIEETsOfsO4psTzPXn239hZJ77GWihRKM6dJ0t+Akn
uIr8u58vfOF7n/sZlhH2KN/ChcsJpzxAACwWMuVY/N+ufva2WjZCSh0PB+spKcArF0Mwg4MSFqq5
ctv/LLX/2EudWxrASJmBCWgxH3D6qUj/OHH+mJkALxrtm+V6h9TpGrB33LhP7RdeIJFegl2QWfQU
JH1TFiZIpSef8WjlC5JnSPYbMKIrLpRLHZJz9TJZ2tmzhAPGprnyVlY84qD60w3du6oKlw9gu5P/
JvJ2zrXMRS+h+ieop2qEpdlSAen0357heYIRiKxUNS1MTxZibYbE8oGcSP7T8DgXBrdd1S1TgUtP
CFbIXPiCxvJeS/9KB+7S2n2eXjS3DAjDzsZXv1sSX0WnRwC3EcJEY1QPadAihSkNs8+ff82FZrvj
nM0B+SAKno5GhaynKTKeZYJsu/oB8NjEQ+AT2xmRQBlhZEH9lF55OBeW8nOBsFn0dmo7+MiJiU3h
OCsgio6licDrSV/5iAvHtM65Upi2WiGSYamgJSRf9BePqxClR1R997fX024cLFT/eI/P1cK80HZZ
EUes06kBrri48Qd7v6TXnLeXLn+2sqee37iigb6va2+59aLqiJevPz/2S4/g9JF/re0j6BMCcdQY
xPUNyzdmBxe+edONXz9f/tLe4VwdDMjEoqfMrNap9ZiplUljrbYMwIoaNMRx7aKGzPXTzx922gH+
6ymcrfKqZvPkjXjUxQYQ1gNfVRs7Vqt89fPlLz2Fs2Ue+mm3kXIW69maQt2CJV/emMOVlezS63cu
EE5LSpEF3GPZ3aZbnPFYcYncygDgE6Rg9K/ZrQmhMEEEPQJ3/6M/xTmXCytLYtflgqJs+k8F4i5t
tD1/vlnWnxn2H0/jXCksK7fVHBCatalHEtk+uCsEhj1p7JwWkf9GbgRDC7W7zJqXmiHen7L1Mi8s
SHWXUORCIietuS1yR4LdAMsKMnm2Rj4EvNavlBEv7OrQP/iFHbExP2oK5IfNE6TSPBsDRDO1LhET
PPn2Puv8bkVY7KRvphAr2yzW6N62oFvOy3AK/Schyehj0UHcRgxclaJtBGg7cF5LXwF/kc5vMwJu
+tp9r0FuMNEmbWcWLWzgSPnn5Yndhqa+YbzNLTyhlTQNxCX03whWDbJ03AA7uALLNHQlQD0Od7d+
1dzw0Ww2Kl22k8F2i1BvopRgtIG7wPvlwJnxPjK2dxbrzsjkspWGQCi3zoBY9RGA1jZrT+l3E/BV
1bBQViipZx+4CwN4PbPcVgtY4eb84jiDHVfj/Mi9Jk69Hpl0g7QQaa+Rgp0NDHIxjb43//D99l3i
bHrjmtusIsMeccPIcrLBqW9m+pQpMRyHwrG+fZnJGPW2vR/dssKBGd2BflYkNZNv0+ytx65K7KEC
bsEbY6+XN33hxTWRz7VZ3WQgB64HhpQoKUF/znoCZAfdI2R0CktRrfIKMXszOK10+JyGCkYblZ98
TeBw1tXwZacmNj8OCN5jVoFiyOAA1V09xBYwpIE1AzNGq1yFbpdFbHZhH0TLnOX4ra6WD0iL3fgW
3qlu6F9apZ8c03VjnMitc493Ubpk+2lBtDKT7mM7yqQfnRubIEUCgfAPpgfbIZyL8aCR7pdOkDJh
W4tmdrsrFvE7lykkdhP6KBAMWDPdUSjYkUHhiLhx03WTq6ccmREBnREZ13SfyJdf8dK741DbqaHc
jD6C31NeIxqNfpYQm9iI0c6mQQfpiXuGAI4bGLCeAHOwoeSrHj05AlCITDKwHr3I7m34bJd30rfA
sfe7grZ73wPUEYU4Om7vDktjnFHvpbae7Eo9S7rElACL5vbE3lrKf+0H69gikT4d+WYwqyRHSnc+
oBiAbVEhF6WKKbhtgSOcEYFV5sYyGg3UDHqpMhVJbyBCH+jWrUGKW51a4IkQiPtUiwcNEeMd5xwG
MkO/qnS8mwbEn3uVoKulBS2Mz+ZeAuur22E86rEGYER+qwnTK/PJfYeoJLtlj46fQgXQi/5a8tqp
mP/H7PSns//XuoewfKfvDRte+6TeOBFGVJjBr4Ljb0jN88Ta0AcMBf2BhO6YPP48J15Ya/+cjvz1
mSjfOmB3UrEep3dqHXyMfnvYk/z558tfWJ/+7CP/uvwymcqdHGS+43QCg7fE24uMKUwbP1/+j574
X7fsVN39dX0XXIlKeChWHI/tMiMD89Yf3Kjp59/IRPxARN6alkiul2b/gbnnAY6pj9ZEJ841EJ7G
EasO6hPwwYXx1BCzPok3Epr1q6wYV9VSgd/QuEei1Ib1/QdvbXnli1/aAv6pb/764rnITcOpoKKQ
VfNasRGTe+0DiVRua072FSYi7fYba7aOHpwUoVfZkc7Ylf7khdr33MuiZqPUTXu6a351II33qK4G
xFx44OfeFcdhFfJeUZ8SsoRp/qtWoLECAv7z8750284NLB4eVI65gK9VNMcATsTeZrkvgwUOBWN9
Vd94qco8N69wgfegUvgVJ95bAJ7JWq5xwhxMCMqVW55cazJdOoQ8z7caK0N3C+1P2Z1LhPxvxNW/
W2Og1go7gcTa52ucQYaaRum1UIFL9b19tiOFK5eAz4QzIfPhZDWAHG6NJbiPwWCAuFeDGbLuovqI
9T5hIAJee3Kny//jTbWt//2mdhqnMbmFJ9fhbBJ4hR3oOXG67iNIXyBsuFahXhraZ00pV8ipg0oc
/QF/2eejtTOg1P558F2Yns99K52Vp6DdLWiMgLIW+k2xEVl+EDWc5XV+CxH96fz8yr7+0kA/N7EA
9DhIIKXQnlJILSh9O2wbDm73BMRdOX51rN0tfhFry37k0vjyqPW7GGh25adeuIvnRheDWAtbGrtc
0xrUOA5a63DtoPXCgnPuc6k725W8hVeypSD1aRXJ04k7myJz/Pz5OV2Ygs6tLZAq+MofwCNwZgo+
MYsH57Upmoefr37xyZw+9q+ZG3JR4aWnDhR7d/xAbTCSV8sqNaHRASXwasbApVbLucelGCZg9cAx
wdTQHDniY6cAryfeTeRpbNTWFZHCTHRN2XTqH/7j9Tw3u0C1UVslAK7rwklfZibuK5BEsIleC5rv
keB/ZT9waWCdzQKzN3JRSA+SgfZx9u8rceU84NJ1z1771FGKZl2Pc0P2K7fflvHKSnlpLJ01oOaG
2rJrEfPpVu/LCIgW3SukZV4ZShe+9flpJweSMq0X7I6yj74NT500AiFTt08BSwiQsX1VDntp0J6b
K4YWwBAv9bEbOvTxKRtD78xjtTdjmEii5soG9kKv48+H//VmkMLumTFpeMokj2QD1ufYJp28A24m
tGiXeDg598przYnTI/jHiP1z8vHXp1We0xD31IpUlbFru+ZQzmyH+h5gbhPR8B2xT2STAPm1NxXI
pT8/sktP7Gw8ADgzTbMJhkJhWjpw2xGFSH5tgbn0lM5V9rzKJ+ki1RlTy2lhBi08BqdoTMBPvrmu
yrgwps/19ggJ0HML8dfaSOcXifMandJbR1xTel+4ReeS+8YydT1MuPxQ2DfKnB+BBHr7+e5f2pcZ
p0Xlr2cO0tk8msDvoJu24AaBB7jLE42dEloNWQhM+7U30/734DLOJvnaVs3CT76BOZxDI0bWMkp7
bI6qTR3rKciiaz7MS9KVc/X9xGxwcvwSJ6SrISpvsafdjsChPggQ8D6dNRAuJ1GVDrJHmgDcBSNc
6G/tpypJlwg4Hv5wrRK8sL05F+gDj1q4kDxiO5YZMWtRxJOgJJGrvIgRoOmvrM6XhsfZCkCy1KLS
1OUaLRSEbEJ0WF1RtV668tkaADOH6xOwCZDVuDK8m8b6+HnUXbru2Ttfwv7mwNhTrtsJNslGAsBz
5aztgqCZnmvpRTEDAWL71VoqZ2/kHIQnC5uKpp6fRvB2TT/nkePPTjQ0ETBwPLIbM4sGTpBdccJ5
omwcGKC5grnBjDSs1pIPDgSyka/N92pB5s1/uQX0XJXvG0KCZ1SXyGS5N/JtTa+90P++t/RceC/p
JD23hEDJCYZofj5VdMO63Hk3aVCgy1H+ura/ubCdoudCe2fy0HxbyhrOLPnQU/mszfLLI93OlmaK
s8rm4Kbut9uN+9Ye3nygVC3fBtq9WYKyZUg3reSVPdCFaZ6ey/ALcHcqZkM9xd6NPFQbYAc3xYsr
Q/FoI2XfvP35of0prf7vCkn9003/a7acCpykcL2U607Ll7aRd9qZq7AcaoIWMPWCTPZJS5oj7Az3
kzBWUpE64Pm4nV0BkHGaPoOsWcSOL48Lt7aIm19lXYFGGv4SpGo5sA7e8dkptlXpHNzB+7aa9g4Z
ZQffTJ88grPvtK4+eZ8/mbMR//yr/lRA//hV59v7OlcaPWMMmSkpbpHPu3ETDTaehYCJ/MbauPc8
rDZIfIr91SnopdhViVyZb94nLDer9hO66iuLxL8rGVDT//ftFaJ0B4TN12s4bw61l66ntFmZtbMb
R37lEV76iLMn6EgFKJCs6rVXvCDYjmcPpUYeiFZX3usLJzz0fNs/uwX1B2HVaHRgBolrKLH8uMWt
FJBiiUcVGEG9KsJx7V25aZde+NOC+9eYNJZOef6Ip1cuyVw/ZVe3BpcufLauiMGq66Wm5Vq/zuH4
nIctFmwZl89GchKb/j/20v8ulei5SUP0JoDBva7WHvbSsMav2CaL+WpYezVUvF5gx/mW66A4GFdE
D//eV1P/bAEyWrubUoGdbl4q8PgUO4D02QZO2UbC7lbKAyynUzUAlLDV/fyWUfZHKfSP9+zcx1Hm
ODqAKgJDA4JrBk2s0ZjTrjHU0QA52gSlNrWXOwaUqb/UodvTLU/LiCJ4rUzFa+pWM86GFOwlmCzs
TiI+Jd201F+ZgxmXWXdrjVCmM3qTL7DaOyDwlbO6BewU51M4sM6lvAEUEz/XQ1hgo0mC7nwWuBy1
kTKwLcmbIy2c3ZR7q86ekXgLJaSTQcdpAOeCEJPH2baPpuwf5tyXodTzwwT9Hw6zhqQb84NWw01m
ydvRqo8WkzNoighBUAy7K9/KIrvrjoBcbv1Crau02GnhfjkT3Ea2ld3xZbpps/TWFCYmw7RPfBB6
Tbs1AnHCntbcPFDPuXUkjATFNJNwLOe12XC09DJ9byAMYafosvL7JQGP4YVngM/68r0D0J3VNMpY
Awz7hJdcWioiJU6HLFq8lG4OVLGwRDBYbANlVCTcNqlGXQUuKb+rnDuhKDwXUAcH1YPWv6rOe1fE
eRtn0kZj2x74kL83XfughQdhdLElo+wRZT4Grbaa0IGcp8iAROU4PeEMlLBJOiDbdvc+Z1vh1YAg
ermFZIPl1UjFnPhpcRDp6J9O41Q8SAhQnYxEXaqgfrTpdrSYBSqs/qzwswDIdE53ufto9PgqG2M3
ed4Nr5wutBp+QiX6VTgXdIauGsnijsVYOPsk0aXx7kCLEZLSxtZUJjk1gYjSiEKl1nTXOeJ7aOkN
gmN3uqnessqSkUtHsOQ5y6K8zHcTYnmg+U1k61eRLNwa56j8YRR5HlhTe6vz7slm1RI01LlVsngv
Wb6TOXuZ2GKEXatvB28sgpFOEOlX1SPNPPxbJh45fI8HG56kp9wqv9QsXq0BW/NmoEFht03sNMvj
VOLMjEBnFptWd69AUDoxtR4sbj5wdWITWL9b7T72jb/jmfvUK5zHpQpH7enYvzcDjtm436lgyN3d
xAsoWJ21wAgEU/vQWOVKNrDeFK0FYyTVKzHVT7QQRrjU5TPPET0xGAviSqsPQchvwty33E8/G7U4
QZXRDXMc+wkpGkdVqRUbqqcO7sugcvNPNgoW1ml/T3AaH8IasUVBd1y0RvJ+2vKoyVkIqiyJKMTw
Ye5RmOCU+hQYyQkC0vc9PMUxrC6hNrM4LUnS1fptIZkMnC59ky1ypuC9wXwF3i3xx6CsjWOrF6A5
ldzmcsRvSsnvAqI5m1oboDEYhPnwtufIKCFlukMk654IfpsyW4Ujc2CA6sQDbN0kErAul6yn4ci7
JuxlKUM21eMhM9OYmw4JKr991DJLTG0AQA3qosG3aWoD8k7mR7wcB5eQVUGmU+qu7YamyG873/uu
B/s4e9PaBrreFCmDKyA7jJV8an1rN6uqCGTnviPlbKUyaBRNx7uVmY8RM2FzorP8hsrqpVtYnDpL
nLfWvUjd+6IA9753cThcYq1qGfbvRR24w/wOutBqlOmj7IHWPmXc0rbpQ0PMXVBm6DjmANtCkwbD
hp0C1epEMHpsesbj0UP7YBzH+FTQk947FHwSkaD1GMI7Gfrd9FIuOgaADllWWf+Sl+aOlDWcQVIh
l23Mna/J4UZiFdWN77LPeeROtOhx15fDkQ/OGykVrESArCDQhXZZiFCD39wdN73bI6A6hzIQ3WoY
zJwxcFP6e1rkzQCEtql7AGYhPEjVeGS6rvZl4abQR4IZ7Ysjy3CsMoNMh/jTYFH4yghwwyxSMqTi
DMhvHh+Zb8XIcnknov1sLCj/mHWcy+VRWV64yHTn9jipyfIH6Tdhllvr2QQDdSqGz4bj7fWcUOPV
Dw1rjIwW1RSx0Z8CDd2Gus/yWZT7+TNm+ZiXxXffOnGLcQJTiZEovLM9n1cwjEQmAJ2d266VWSSz
+K7zLpwKBrlQO0ZmVYBzT/ZDXd95A/0CU7ULEOW7zko77Al7wtLbAvw+7ZEJkSiPf7VtGWea3heu
/2nUzw2MecJyjuXQh04/bNw5TRD1G44nCT4poxGTmjSJwAE/jgoNV8QmyKop8m4CJZEmT+ZQVU5Y
jfRBdXZ/U4FQjUDK2C5+tdnSBqkcZZj245cEh3cEPruojT2fTlNSOYcL6e8gFYkaFPtdxzEDOk0g
yjqh4HkKBt5wsRho1MO9U7qnqdeNZd5HGZcBAHdwwKcrwyB9ZLg6AdXwviVs5Yt+OxP+ldpjBG46
MNHMBHx2ShYzP5GAV4OPh0yE/Qh6QNKlVlj23gO12XZpT8GfREHf2WxNggVlQYgKgOrGEhcLZbHS
QGfWOVxn2uXh6OGFxrpv43RhldkODG9LVq3bHkNhAVcMvBB7IrfwOEcNdDizV0ZKTl9+60ceB/VT
HBevC+j0y3X6u7Q7wHmZaLhlOsDV4HOJqJm9a3QwCSO32I4dqeXfWmR8h87jsWqzuIYq3JHAtHsC
ohOA0vJ53YOo7CL/UxGLR12ln4gewsVd1nVWruwa6Qqdmx8Wpp41QpMWu6DYPrTvXZHflTMKMYeC
A4yz4Nm18N/lC8ekhfm8jYnd3w2ptalqiV8EX6Y2/JPcZ4/0HnD/SohqXA/RZPV3bwpwtLt9bhEo
Y2TAFwDerfxV5dld6k+HBVZm/Phx09BipeCn86SVjM3wZRrk4BqQO/Wuf+iq+UZDJuWCHg9CbbrS
0llzW++W2vi0VY77abMHaTsffHDR9bPyUFBrjty+erZSAmJjo7/MXN94ZXnvQ3kiBt6FztQhj7OD
dbcAq7zp/aPRkqQt+DuZ2BaH3r+bEzjZHsw3J8cDRwfmBR8emG65ErNxwrPCkXqShUwKDl1srppq
vq0dkfglfc2VGQ/d/Fg40Du5moCTRu64NUTa4hDHIIvQ6NZOXddR2uf7zoDLKDdBvfRr6E1I/0WE
2hn5lCDAFyhWcC7k0O+Qo5Wux3zw3qCMEQ6Y6ksVQCqFA5m2uiXQfQe1DzSkXx8nLIfSFQ+8mXGG
2o7rbrT3DvP9AFqXW8RfrrCDb+PK6tbMr9WmdqCiGmzk3bCpTVela1KgIicTCRNm/tjUQwV9k9gV
OXTYQ83UfnTYe5pqyNAyB/wjugWa2oqkbzinPWdWr+si8HOlXppxXGl7+k119jkvtI6BDW9Qstrj
VpOxiyarv+0KunItM8iVu8979lg0swb7bX7WabUeS5x2jiSNRs4AMKzEgbLGfRoWQnZzJfvf+DN6
YpgBRV/xyMKev3UBcujGY6HGR2KTuJynQzdbodDdeln6dSlkhB5g7M012DRutq1HM0+Y1k4MrUBo
pfNDP2TvyJCE3VPwF5qmVoKvgammmcIcyHZMilMdTX7+CzlwXuSn8OITg/UBp4KtdVlNIQbkmngj
5DrYjlsiwYL7LOy5QXoVdrOlu0+l/FUvBrKqzUTyClXKYsXDXGxtG+Y/ZHmxwtuqim0EYMOIqrbv
amIcWeHQwM+wxiGMa8+EdbqrAD/09SF1i1ee0QiD+pB32Vdrm7EP55dK9aG2zRddlYd87pPchXQQ
WrAi9Kh6AE4zwdS/Toe+CJh2aVzSdguj+4ffFTqupG1+dgqP3Mp7Fdu1iRiy7pDN5WPTp9+zm4N/
hh0kSPWxZzYos6z7LndiMdurrrS2dVP9Sm1rwXfuoOQalmgBHMRwl2Otl3sPJVvH2XtDu6Pyaxsl
ByjrQ1bb4QQCMSLwYiBmw2nq16bCqmPWwzpLF8RKyfJzHPwN9Dw3nMzxOOU0MudFxmnXHkWV+SGz
2gok+PrRorAUVfSTSNx9mNO3RjpNa2bgdAgo9/F0P5rAd5C8nzZPQ86N2J4smWDGRpJJX7cRlPiP
s2EMiRibcIHZkBj8DiR1IOU9xLItZQcLbZX1yahgG5uQh4bnGlMjg8NzSW+WbHxVGb+x3WyI+2l8
TAe3XmH+2C9tPb5pQW+RCl7uat7PUT4xFWRanvLDm2Vt6QX1Dc8RveshwdBh0VyJuAcBJwAcKKwa
VF2IczGTsTbtcFjmO02ng3DdAeEQ6PFBPl5ioUR6qJiwF/fGIAWgLFYdNgdNxhBZWCMgHRq6eDSG
SNnjbVZ73i2X6qn+U8t57yXSt58NeETj1iXbrm2TjMD63BLAwtnyjS3b49i5IlELAZKgehgBK85r
SEkRgryZJvFbiPZmHrDFAey39/xDlkOZyCTunFygNQEeBR2l1ZyJvaBphLsOfpreQIW7gsoTUYHm
bQMOeWbAYkHTKsYL8CDnfIeZ2LpRE6Z/x0V5CZJg4+OuuBDJMFBvebHN0YD2CfpxJslC7eUkhqC4
CdI8fXZ6vrVzIbddb0G5xf0pSZvxc1h4bPtlaOTZF7SMBAQJVJVejxwYiHWlbPaZ7SYW4Q858e7I
Yq0qfHDamFgV6b5mWFlTus4zhLSifnlJZf+BSY1vOiN37lDC5gcLhy1bcxzZPVqZkVFCfWB6swYr
GboX6u7LamaBMfRepKYx8CFR1Qpm6WmkcdGkN/CFrWfq7yVzfiPxbJ3j/ZM9En/ElJDC+xKzecf1
sEGY529fWX6MYMeEl9XdMjZ3fCLZYdQOMgabBj1V1Hlj5XtLOHf9TeplEEK0wkPlSv0Ij/XbHCsa
WXRec6gqI1paO7+svFU/MHvVc+GupylHmpA9PSzFfJDg8kKieU94d4qo1fZaaURveDnfVKYRg8rn
PoK9ierUn/rYG1E2eYve6Jl90GXpQkKhxO2LMq68/IbP3k4UPWKa9NIFvKxXAiFsbdpslkyvliW/
mWj5BTv78zKOm5ny7xIChVmg6s9sJEFI7E0kPZ6sQrOq40zZ33bFN06X7WhPIzEXBM0cXUBwP++I
M30arnGHgf6q3fShEC5CzU/dD2E2sYCqxm7dJh6HYSOhFBbQA88UG2HgHxFBL2sMZFmlqEHbIiAm
VqrCOkBYq3IzGPxbTyyQ9tYPVVd3cHrJtxKnTk4/QW03vzE3P9KmW5vOgKMovy1B44bFKfMiXmH6
8J05DSeX7CqiYQPsls/FVUNQQfMNMXZCTJWglrkVbhosst7kEz9iPVsTZj9ndvaQThbKQPbdMuGG
otWvroalwa0OrmsmNZ0jgekmdExE1iDOvcdSgC5MeadscqzKeokmp9oYKk9QWP8CcjmmVr6DgDVM
ZbZKu+yu9imJeq95HwCvNnKyIqa5c9xyx9vixSft45QFAzFeCU/vHduIWuxkIMMKG8oXJNRDkmny
VxDa4FnVt/NcxCP1kawg3CpoJ2dVZPMKcLXYQFanN7DfoN/hPca8YbTGoXe9165qi+SE4KxZhw0L
1euWLMhVYwr5cC5KwaUIMpVL1HilREaICTBHX3Zh2XqoCLoCkGyvBe/SFi+GjdttTgrK+h7PzXRM
EcmOvHu9GfVMHgsyI6zNc3u8l55aWwwQcgRli+MEeNB2osUQoK/sAYLUfyBptETfg8ZtQwJDS43J
gEWNGO+x2a3DEmEmMYAUSVuRjRpUgk34Slr5cWGoIWVePpOpnXdV5+z8IfsYFn3wIJkMConuXuuX
EOM6uH8jGXcgAO/noQ4EWSRaAuYUGwvsSLq13CAvPRsyZYrG7OLgsBp9JZRI5ocND8FKqznxAMZY
w0ywM234Vj2ycdt6i+oGhqZii7rsCWd7VdgX5n1WgTvj5/VmyOt3zyA+2hgkqYUfofa/6af0aCIp
NVx0W4fWwBZkk4pX4SGqSs903RlEw6bhHRDSsio6Y7mji38L+Xy9YcR0g45DEz209q7HRLWXxfJ7
FE2FlRBOCNxmVGgmRN/lkO/bsvxIm+ZVj/6NO9qR68K3hB2LmKsHlllvU1489T5uMV1qHJk1aRv7
DM8CkALMuXrVl2iJqql5wpPdNrQu477GKqobt0jsvgHuXaTzppvMFl4EH9txIXjIBt0ExjgsYS27
O7/pDkOebfHlXkY696debw46J3nzy2IOvBRLjWOqbw2bBGTzvpuMpbnlU7cTvXif5mqdVVnUnoo1
XdUBanCUK6h/UxOrRGcAooAcN3R74snov3rDO5gy2/Sjv19osScF9ktD1crAmKcPBoBor42IL+m2
atGr9jSSaFWBI0PskdDxk0e+5NtWqOfCxnyHL3gqpXu0mNRe91g5yezRgLjjoUa33GpmKLub8rh0
+muYEDpiotMoLR/0kjr2vYeyRvvHzZdYZ0jtcIdDx799Yca1KnaWXa94h/HgZ1HR63DpUQ03z5Pp
o5VqHA1s3WuMENW2YWn3m85/tfitbYCfkiPKlUNNmEHcr7LN4HxZmQspY0Tzl9J/zO0q5KSMUUuv
/G7DEDswCTv0AEoi1nw/YRKDWmxiuDZoFJbXJTVas1nlhdxB/C96vlz7iY1+iVVHTusnTYpuIf1w
lIeudwaAEmb4AgdODuQuBvuUvGdRP7srix3BAUQ5GpOsPPQE7VfRfSOBO0T5VyIkgH7nRYvpBbFp
hH5MLjrq7vBV+Wk4mJ9L84SN3EduLdGISYjBQ2ZJw4gQnfA52PCJ+tMzTiKCsrxpHP4BAeKaAMs3
222kSkwRzvQwOdORzmyDFvVbls8NgkXMFaH4ZpZEopFtBY3iAXeQJgAa54M3eY8On9dzP31wASk5
J2szY7DF6XAUIKYM6rXxrRA9XjiC0Jxj00cOSVmRvvucb2zdH0xqfUyF/0S7PavvR/uARlnSTd5L
btQYqm6573Gf27axwlY1DxDThZa2nrFc3vYVWy3C+Gzn6ske0O8snV81Nn6YhcZ3F1acRi7BkPWH
gnC0X5oIteGNxZ07ZgwYechCwWkFoAxQblV6iTK04grMknVlxtJ6TW0WOKaOrA7nx8zbDha57xsS
sa6+72S5qqcPnI8nVWfjzq3/h6PzWG7c2MLwE6EKsQFsCRDMpAKl0WiDkuQRcmykxtPfj3dpl+0x
SaD7nD8a6nuUvLw8hhwQ24owhKzOvycBtolbbOBSs3ktrHeDpkjCoyLuGG56QH9O6qrtGR8q+1C6
Gdu6uiO7i0rh7wfe7ka64UOxpJGcNGgfBr+sP49BnucUlCR8Q+Ol0bSwYsHPxu5g0NM9QOmAlPJ7
fUui4uruPW2sbZlVvzEtLWD4waOs1sLnxNxy8tlQJnGY5ylCUatr+suQ1M92wj2RRzbvMEKIU6nX
gVL+odY421vpAR1kzy0kRNurwLK0Q6Z7T7imNv0wb7S41YN2Kf/jNT8VqTx2xi85X9ux9PZpngTj
Yr43NBLmixuW6biEw9o0m2qmycfIbv0kXsQ4fNJysASgvh+DbTwnmJ4oli2e2wGyzGv2Yl1FaPSq
3soOKxv1gBszNqKmM74WkrezpcQ9mbzUPQdz6uykq13USn95ZwEjc7YfzOGnzvv/OheuyAyzdoaq
MudAZTFDLPmcJWgVkihqkokmfzw9Xvkv1+YI1I+IrG/TEJvUvFGRvO+5D7PP2vuXLR9u7IFoj5vO
vja5HYxz+txUb4lR8oMpXjW+8tXYeHbFY6cHhSX2ah2JOCu20v9rEZ+R1fLic8/jBeUDLce5dq5x
+uOa6NVd/TRCwQJz5CvXiJ3e2vmPZW6LNb7rC5oAsROi5ZAnBlO3q2CWL8l8tlR8z6vyR8XJzjNa
xu/hrMnaC2pt/I71dkPsaVgW5CXLt9Xm9bJ/mA4DG9TYi/snIhX4f9R33vzhQbjK8dvURZAU3VYu
BJnGTSB7+1jWwFuDvM4ILRhTAYCSGfT2Y1xtJjiL/1qOpN8MSwy5if8Si6c4x09lGeSRO1tkFjeW
Cq19tgkymu1iMxpr4PesLyqwjUstWZXSemvSkNWMmKaGyPLpxF6IqBD/FgJIOkLql2LYrIwr0jYj
LmM6uJxdXKmg7GEbuqtLpD3bbeWVW2xq0UCs2pjF19pSR4vYNd3566zdn5JL3G1H3i28HM5+MWNW
92crMU5t0u0LoR0Kh36F5DoPOq/715rfTRqpSlGEhuaFs1ucUkMLzbQKHPDmpCDPLukDrtxXDpio
82jLEWY0gbJ6jTr7ic+exWCKhrPs0lNDLNuEeQf85eCuw64aHi14/HaKPWXZAg2EwhsuVfXh8kOQ
qZYrnHUjpHjFsfe0Js5TnfMbuhIl6J8pKRDx/NYw56pNaQPVw6l4nkFGIPo2Sz/uzPIvCjgu/pel
/DWr42q8eWkdDYYddCNyvOZQdc51JO+1bSDK/F9yUDfCf04YauqWKHTn1eHAdh/rwurz2Pu7WUtO
66gzxH3g9w7LZoiIwd2S207g4jfI/m7uhwt/ezuNbqDN4NGteVEZlWaJxaikYK2Wmj4hQBnxYWP8
g9CAlYAooIXLSs6dyZhkxffF9XYKONKiXYfawI3JNF27N5W+G/ZvwV8Iy4PeNj5cA6vkVB8GIGYf
aEdM/raoRZhjm4LP4peA5cEUJXaIz7d9NUUdSYft6IYdh0zefpodzWz1u8H52rnTsfcSYmPeSy5/
f+FQsKjorahT570sQBc6/9+wxPvJnP4CyRM75nBbPyIK25O5eJ+2nO+W1F5Is2CdI4QLzinfZB3n
x9p8+ooFsc4IwbS4fbndUjDjMoFyTGoOLwrlxuKrkku3KbKCN6gxNoXdPqCvYwJh0UNkr95yIvKJ
k3eKBDMRSNbGhxCycnRmijpbCIjF8w90GEdYN7Wg06u/hLLaTBmxtW0mMPDE++48tpHkY+0bRDhp
1FCgGXr6ss8K/W3MyQ0sKR5wxZ7+gtEpw1Tax1a5WzvVnuho+UsA4wZsNkr69VRWcmc28mq66k9V
yajHw9iN/gammceohFl18l2yel/CrELX6R76q3RDS3FojgKAvL81NT7HZHrFHPzN8qvv0o5keda6
wi+vTiE73poh2xL+hiCrvBe0gvW2tx1z4Czij0SiXwAEo34gWnH2tyNrddqMB5vaRE9md8zPT3SK
X/u8/na79L/Z91+FNf7Nk2r3mNLyruEANHcDsZhr7W3XyQ5H3LSbcuheWEOePM99ziUuKZ4mmSVT
5PV0c2SgoFI1Ny6VV5NBoW6LjZ5BVptW5PHX7iAYdJ99u3kb8STnhH9ZBnhrxo082TthTCdR2GFj
OFxZ9mvdue+TPUdt28EFtGjOKZZYrHAsmyJYTOtQPh5D+lnInA6w+AYODttEIx6zejxrjaOChY4N
+euk/9XoPzzdYYGdA6zTnfC2FZjATHjRppSoB2o9EBVGQOer19trq9FhScSTs5n9B2A0fwz6+DX7
0FZN/9d2NeKsPLYe4aTdcaliWGDL4W6yL5iQif0n2kxMnHXO2EcmGUCbQWC90vkgyGCmW6n1RPWZ
xnuhY1MefevBFrICc0ZJ+Wq4MQoH3qWjqJ1PBCfjTS95oPUaUJbrqUOmgh+ZkgrZaCfHxiyunJog
atqXHNVsZYF8wo653ZPHA56O/n++YUJmVI7g2UUUkUrhRF2cfqNBOI4sworfIJySJVoWvT9PuMh9
04hir8oC21EzZd8NImnDgvbO+6e+ww8tslcaX3jocbgx4YJst0k2hhPH7S72LVAtogtCSKTAp14i
LMxK3hzTtz+mSe35Nt+mgcnPhBNbyADYVnYZkHODsCdmPoHQ74I1NQ+qbcRed8a3YiVITC4tWqgS
/YZhBHwd1sa2VJBY9qmVFla3fgUU5FKHXxaXVbm/FlARR03oIFSc5fh3MdZo0fOdXZCQaMPq1cbJ
s/kupBstjX3SCvdsFPohWRMR9Kb50xnLh1IA/b0WeZO503EGMTh1B418j42EdeuG+t2SzAd9Nh3s
xlT81gonIdoIL3ahVTqWqixMJgAk1zC+29a7lVNxL9yeIXTGfppEIjdhvJytsbhcjSDgcGgvw6Q0
UN5h05XmoRHI20agtryFWShXUBo5NXOgxw7tLlrRIMTQretsgkGaFhIk6Xosl7q5c8FZWPuqX+lw
ceexJTedHrtRVgk7kLCPcdu9icTbVaZy4cqTp8l1862szKsxw5R00z4d0pxrt9i35Ros3fycdljZ
B3hJqNeQiyTIPP3o2OLNTOxnUuo+p3hw3xxB+Ywq3F1LbMEihBOCRS2MxZxMONev7kN0O8K4hX1O
PcPQdlh1ezBgZrlpSGSgbBEQDfNChtZ2XWa+APMPLiAHABt8xIzx3E+OmRDy32PBz5HR57bz10vW
KNcExM94rZZsCKmnC8Qw7jASr3C9cRdWpfmsGqYw4ai//IjZZmpK979O806mGtAigO8nNqOn3MYV
94O023/sEeEwzgcdV7vym0NSr4e+bq+CCINUeelFTCKqNe91aazv1TSvebfs+PRh2RnvXlNdEi8d
OQKV/pRPcxG63gj1ZaQ2wfHy5JQ0ojjpR26kt07EnwXD1LDob2aFS1My6CfWfwh9L7yCTEyZQl+H
h6CiD7yqho2n5r92DFuq5+pFtN7ZSvqrQL4imCRHQHAEtVxbzXip++mJRICbo0sm/WVbLcNmceWp
c8RR9NXG8QZAbifUzOpiuH24duO+SMvT2LcXLzP3Q90fjd4O1xQiRfOG12Jt7lJqgNXxpz6vdNMv
bBK+yv/UM+7mRftoK+cpn3kWatvfu3zOmBp1e7H+rH68i9f6T2EkUbf+QtVHeWvtWqvdeQgQOLIO
hkPwlZrPZo7i06ccK55YDYXa9fr0umbiQMr1Ke/zv6Y+XwBqdrQdpqwLNS7blNmoWQ+Tb0Wd0l+m
RH8uc+dcJ8Md7Z69MbXlNrBKuDBfRaL9c1PSGMZkQPyvrjEd7GVB5Imy883qxn9qXd0rl/3IH6yz
1xmvTQ7nXPgmCy+uZF3Yl9nVXjPUtkGnzYz/WMr8driZxnxH6XdNjOKkj/HBMPSD7PrneRyOKTKl
jejnf2NRAOpU3siOV9xV6g6Y0EAGU06/IfYeuMn4V680BOR584ubn2z8VTsq6b30ufU756SOwM2+
o1bYuVbx2cbCC0RXnw3D2sbpcDEW9HvWJP8zZ/vucwZx660FXGxxb9oRUnC2poNPJOpci4jkcCsw
neo4K2KmV23+yxAeGKbgIBnwDVflaeidi6o6xBkNWhYtn9+zSUXF5J3itXvJQMr08WwIBZkDEzV2
O1m/+9Nf+HrD6jdEjImU8SWJT5OL36UvAjVXvL3xYc6Yy1r34Gre1s/VMUV9nbs9EhuKaNtM428Q
xjInW7Myg5kBQ7Vr0IFhaMb1cf0WFZuAvOirfSo7uCn0HwsqJHNc3wZzxEnbnE3Pe9FtcexTHzlN
H3g5MH/Os2nzgA0OP6DLXhB7EM5VVb+0i9ihz4KP7rdEep2WRPtQZRppJUNWS0KVP1yItrgb+vws
KjHRRjf8183ZxyLiV9YJGgNXSQL3UISyHhFVCc7cBjFAT+utliBynZmi1geZG6NUMdP0pjdEdZvp
wN2oF2/AnywLRNyGppncVME9oVvvdi1/vMo5dwAZE7xnINM5CZ3WemkIqgwEu3abcu9ay3mBVgJ1
9TbZCLMBznobhylsTGh6xtRAuPE2cdqI7sGLFqfJLgPHbc35LdPV3pVDExhW+1FN/XOc5JHwpqNv
9V+lED9UJTi78THWeNAl7Qphk9kLh71jPSVxbW7s5HEfTkgMp3K96UQHbkyQAIq3hjdfaFfpAt6Z
/WWJIbRKq/uoDcHklsmj4017WpGv3ip+4geN1jp6HqTu8pSM6xR0MxLHWDOjtZseYxheBz+1VGhI
6mXs2P32E/tuLWRKrfwOcmPIkSVU21kDwEHvQiDV2S5nItbZP6Y1eZDO8xeofAb56Qe2ZlyMbAKS
7/QlOybFIoB+y2zXMvvvXce4wfN+WWsLHJDqoZ2V6MHh1tNqQB+NVKtIi0jP3sgfDOJuifpcPfvy
oZjplfNi+d1uSdY3S28QN6YrD/3yDht0alueXOWfJyVA41lICz15nTx51NwaallnWzYAujIv+a4S
lop6elTGxtvVWvj9xfKRknSSZEwIVsm2ugxZWID0Eo3KO2jh+DK5vDKdtKOV1rei8v6pRT92KDCZ
j33kfvyJ1njuMoMZum/IIR2GPwD2Wys1UA/LEpCBIHht+NN6pdzEPsE4Wt09GaXN8hT7O90eaExz
662uV5HQ2zbIU44SawmVlbMqFtq7ljwcYY2k6qOijJIQ1epHdumtWIFb3US8NIa/S4V7T2S7Y+JB
uzhetH7YmU6Rhaps2dt52Epz2vequkptfjNG40a54bM/GbdZZNway5vTqb2V+k+K9Q1G8FrGIIie
24a6VW97JyHwrQ91lgdJMkrnYIPoSZtBsmpIRHZEH2nGuKM3PQCu+CgLevHW4nFbbeeqOC6aHs2D
9SSoDnQSEcV5dWjH4ewQRuKQu8FCiaSXl/y7jNOjbY8vkix/OXt9MMzeDUDvZE6oyr3CgMmWvOt2
N0VVPKNi7q9E7tSh27r/UQd36Vtu4bboClh89W8V5aFKcy0Ct3ybOzJLnVR8WAvHLrizG+dxQI4y
UgtvfLJTS9+OrnTYKpEoNbX+UT6ueM6z57SV16K3clTOIzIXCglAGyEoiqlZ4AVZFqp6/dO0+cGB
etEbQvJV3exmnEAbc9SOthyutt2QnAO9ZbY7Lal+Mkv7yHr+/YfMXmQA7wXnsRYflO8ySi6KJ3pa
tlnn35oWPJY3KehMaaC+0s+zZfwbm4w8H9usAQTkfxnUUZHJS5lX37kLO6U33lWbrJ3zwDVGK7k7
ZvZcppmL4tEut5OId5XTon4rCVQBf2ZECDmGw9oZb0U9HurFPY9N+8cr+Wly+ywTO8qV+LEr7d8C
+T5ydII6w/fz6swcAgPe+LTMP2c9vVQc/Chq7jaL+JY/76eY1jNr2p4VLDT84cWkEdYpxt3s2Fzk
MnL5318VmR+I532FQMR2DyOngyPRBgwp6qkxQWm0vD9CAq2sPQgvf7Ik/Q66iuYclnikri6NIWEl
gk+G3Gy8Oet6cPP12azVzuhEtFjrleAi7KRJlAg9RO0K+D6AdSZptVk975B747YsiG50S0SfY3dM
iFgymna/xuJZF+pkCPGNzgQIN8uLMK7mHTjT3o+rM6coYHJugOM6JaOqWq/lkJ4tUR5NXb7OHlPj
2smgdgHd1eqdej+LgxEs+4hA8oHgTMhsuuWsxTRQepaGSvqhDekpiK5SpNve6qpNikVAn80ozSos
B9bnpFmHyoOMGMgvGdAgM7dtixbR8TBFWma9zxmu71S7OLMg8x45iqwSLrWuwizpQc5pykQGWRGS
ttTZEsil+eyLORL+dC7xqW3sugD44Z/2kdcWtoR+0al6VsvvQ83QahA+TveZJ8VxsJ1gkdmlUO5x
ojhLGsNHvPYvo8p2Wm3s3BzRYE1tqKw+h5i0hnYa6Q1FS4WOiCKozaSoL1nWe6WSHU+6QBvDGYOC
FnkGUO18LEcB+d+fDA81g/O2Lohl8nkI/a6+WUXmA7oYR70ej4kor5NBmgbgzOxoWDuWTUbVT2D4
ayTdwdzMccIIZH5J0LDWVDtkkdsZjitcbdQzErXfWOlhWpcvfNwKLo4vTejeVwWBUfjajbbYfcGL
VffvRl/d4AynUOjrO5t41MY40kB2ZV2/imo5pCo+LQ5oarwcJu/BGzsX3BzXdvDPsms2y2PnNZxt
v+R/VmXufaM79ZmH+ANlnOi2CfzflBXXUv4nHUCtMdUw5gxdxQHdb8suPtPuHtZasgOsCBN3iYxH
50n+OMUM3vRU4KmkzAlJoksoR8UG7Grbpny0pyDRXix6FjztWnYTmwg6DwupqNKnI0AD9z7Kg3Sm
1jMNva5nHu7Y8bqws2Z+knsJ/dR5ZeDo/O3J4+pSB1rmQx/Hz/TYifDWZH7yJ+tjdo1+1xSfVZF9
+5V/Wxpv3CRjHPTQWcJy7qPnfjld8s+WOWRtQh1Tu127lmAM44ABivy06uCUqFi1O9qq77HUz6Uz
R1ZmnocKSsso39wZnGxkZKlFc9KT+a3LuEMaszhpQ7vF6RTUnCnx+k/3qmeVUbNaq5e0cjENqHvZ
wsjE/X011BadD2wxMWszQ1KJq7ydskM1ceN2OK18f5/M66lf+sOUmPe4+psBw3aW+reQGu6YMZsl
MbmjKqPBJ3QtLjo+Qd1tSlfblU5585BkdgDIZeXuVDZF+bBsS8249T2vATGLYOheZJbr70BSe6D5
Q72FJUdJgbSPIYHIc37HmjIwHxt8jRhIImIcxr1V9BcNemJmF3rQ16053bva3U6d+9ZoP3HZHqt0
3mdl+SEbdLG66wfa8FW0D02Bzm1KS07JWWL6O8JSgUxk0AP8pkke9AoPGCpjjvtNZaah8kFZpvLv
6rgXAupCoLvtMisUiw+OM/tJTLDTxcLqAPnfjf0TFYA7zxGR3jmHgq+caEf2R9S0sJoptGw3euf+
oTgeyXVsWuduPRj7juLWSXNOvRBPraUfs7TYuZ130bR/yM03LhNGPHjfyUA21MO6XHm01+ScMawR
NfYhynXRG24su33OjeUZAf3GrDnahx8HPihvhnVjFNSBloQ9GcubpV7nxMs27kymSaypk9v0WxEn
n6tS18UrWdmY43g43WneGD2Av2LpaMUm74GSyb7oljZAKhnlpREu9orZr4k0Mz377cIBiFCpiP1t
NmrgxeWhlgSH0mXWzfNTRRFR2sTHsVK7lE8ykw0SxQJKtzVP5O8mlAQ3p96pXEavhv/eGunq4VQA
l93gLEKu4t+KnBION++iORWg3c5pBHKQzQieLmsk9jJCCP+51hQk0L2z50p3N6NGVyai7MBJcjDN
nB+IOMQ1/5v7+icqTwHgVvrxQQg+nlP8rb1fORp70L4PURSHwTT+IKAOMx8a2JiufoOWlg0fIcp7
2slDOXWnMrOeOr+dcG3V4epmzzJferwKuJGRlQxW/5Zxy4HTYKlahifYum3aa8dE4eaz0+0w/jEW
BXedhlKTM4CD/SsNFTo1895aHkvko0QFHOfS/LMo930tsK9bfBi92Hq8IYysAEZwznbzXErv6PlU
y+CqZBxHj4E8gF/+lOr5U9kP27rgEl0A/lnSr3NVRfbSHVI3OZiP9iW3y8+oy4KqnF/WfgDzqI6N
if1o6g4kge/z0QhqI3u0fBUbe4yPwtC2uTTHoE1G+LkESgyf0Vx3fJeG+O4T4+4PsGnCvydW+qXS
Ckoni3oGC9cykIG6kbsuBw0Xoelqhxo/mglzNKwGqwAAKzzjyelNeoHd+pkgy41oln1u94E9W7gw
KZ0qgHa98UsWHoFZIInlwttVcKqxA3ZOFujPcYtwYxn5g5pDNzQRH+7G+ghnQAfVyl6w2Cfpka4Q
N/a5E/LZcMcT+9vZcePdSvyCbaNrLKCW6mqXA4ZmGvnj2nRzF+jjbOIPII/VQ/BkusdUUryT8gbS
CFpl/LOODd+Ci20uLytEVuetyHWQuNbWHHWtvm39FpFKW195t49d1VVbs0j/KMvEdpPt9Vqiubde
FJo7lEDLS2+DDCatth29+uSkCl5TTIGamps3pNUN/dKhIEMi7cRO69onlH1X7Ay/Wi6/utyueX0U
3GfVnXO9uNqa5+yqvrrEonitre7XlPibnOo0mvYFaRRDU6qeemUesQK7PJ1N6FvZixb3B9UZiDyc
+cTEELbC/TdoZoNCrgZhZv6oEMZsmlW+aYV3rNT4gUIw3ciEQvheZddSV8GkQWIAON4z3aCReZAf
QG5RqvRDv4pLpaYtsD7XrhOjX2YLMJvkq6EQw3Zy+q50lMZ4h2zAWIlMpcUsZ4za74QOxzWWMixW
59/YEaxY5t/jZL2ZMn0zcV5stE5ixEGVkg0FGa+tW0f1iMc2T5unoktuKB+WfWUbv1ah/rWafjcn
gyjw5rvCEaHN6lOW2dNqeNEK8scvCepdN2GBYHdTOC5SSFx12ozGjSqYyzRjgRbs/kYRJTOtDCXL
eNOo92SWV0QsOthX+p4W8RtDL9G6HIzOmOLtBPNPR7Q8zXLMWmM3LCZM5mMVHdyj+xiFDfN9XGUI
fnGvQUJMJt+2wCSpme8qttfT9DDWtjoK0mR+6YYBE5V153xKNik+5seMbOnr3ikQCugmSH6pI6zi
MNFicbZWLwB2Df2RcFmlrMCSCkg8DRIEXjrkQmXQ2FKij+2mT1KmpjMNAqFWl9GIdZEKt3znjPol
jTm//Xi8Tal5WquHDyFlD2gFEmOho5EcX7Rl2cZobeyWeXL1VoT6qmHnbp7qx5KjiCXl6VDB6Otw
Jv78usbynuZGIAF7tq2LBpMCvNBVKI36ueKlMHaO5lRhjktp06llv2g5aWblTZ/aHXrz/MdImh8I
OzJtzeoZczXrT4KaRO2FFHua79zDpNvfCNUljBM019S2EUqQF9es/xsUEkQd4GIh2NTmJZKrGeWJ
44e9pheUv+Scxg3vZMNVR441/JOdac/j+uXMkJ5VydU7asVr31Sv6ayhyx7e1n7calCCU4I8y5k4
tJB6rIm2NdBrsHQWH34M2SHG/MnPJxhO1f+xPetrcgxKEdUea+mzkYugma1tLmY+iv+CyeFnmcdL
6bPg6818cCb3DcHCd80ziTIHuf3afpiWdeqnZl/rnAulj/3bji+NtHGxYZ53+/69KMV5JPkg8AqL
bKBC+3YB0CTzD688+t7CTF9mk6vGq5rrkq40aU3vqp1OJDuHqhC4wayv1Rq3dUbur04ysuUi/5AJ
KJtXcsINzrWrgW80H7KndafzWgLDJP1zg1AxkchCWk4jzpDrMoGIPCRWpBYRVSIlk2HV/g5zNm0K
Eb9nSfZlqwL367Sr4S83sgdhKhfrzBiB6bf1T53moxrzp49OG7zNLDTCaYvsiOuYYK+626JtfxOz
dTPJNnEQSci23sV6fCC9Tt94fupAZjD1kh4voEAcCM2gSMbTkHqvqhVftV7959o2XKxdKx7mhznM
Jqcga6xntS6/cbm8Wp5WPmnGjH9Ze0gfoJ/nxETSLq2tVkDIua5y2XP7MljXvuByrmhrHBuU+c1p
afq7otcx5UzbFEMPgkk2t+ZEjVmLQLZIu0iCPrYtl6jdA75KRWzBWoIVWdYtF/iSBvOL7PNdpmxQ
J1TMY4P4oqKMGx9cB8ozYvVGhYZbSJKzbFG8+1ADMUwwfxnLXTr6cRAA0l7/z7D0VwhL5IH5sDPk
A7NnSMG4iLww54j/f/+5113bPPlp8vaNuAZyttEAhNiKlkglGa4qC53pWjavPPN43oFWW72D1Vmt
z36xCfQFJFhzCKS4aBhT27ueIY0sNYQtaWqdceKmEMQPbY+r/lumnozvIf+uBrzPnsSdYLf951RP
giN6/uYGcmin1S26U4qdRwkSxEEfDqn7CKvzPytUsBvHNE/4lN+mtoNM5Xt2FFD+yKcjRfyjoHLU
a12Mb7H/KRdSUzGJG66JVyVfWODaGwfjMV/8szVpCKGdbZ7OT8BVxPvJ5TeLm/cyi38WKX/wOixh
Ms4v4zgVe8tKkFQi/u3G7mSlQ0Dn8ktuo3VucJOLzH13YnGSGPXq6r2r1N/VVE+YRWRotwZHuJuw
I2JLbDMdgmKGp5uupW+fMQdidqiLSMMzmdUmmEshT1Vc/hSsZFXmteG6oICE83tu53LPtz+GQzHO
yNton7WwvUtOTrI28rP0ho9iJvk/baqTQxVI5WnnonUit7DO/gBIaBpYZRbebXOUvOAO1eWI/K8F
MxaUxL6OO1xr1d7VBgxSC+cPWfez33pB3mAonMfmiKqb/cX9x1p0GTQN8xwwwpwRsOPtZYZeqfBP
U1Pv/XpATqsiPbeBhMwF5iKBNtZO+WPYK+z8M+GN83W/JTKrP7dcTySPclKs0E9zufw21JKiXO2C
1LbWoKqx99f5u+3mWiBqZOkPI/GQNPg185aZk8BzrOLVdp2T55SVbShIHnQ9RJC+wyEzzYHtpjsp
Ub2Upv/St1O4LGya1SPsgJ//1c0rMqkHL5rhY9E9ZdVmTgroLnGEyqIJJEtfp6qugyXx3ueFDkJz
OeT5HPbN8J5MaVRi09uXZeZdbaMO8UfugBWDcmXOcyxT7GrdQx249men104ePTB+K7AUjM7GThFr
Lkg8N4nk2h118HbFvSHG2zxoR2+cP+OM/6nVRQvl66/Eip0XlT25nfu9ctvzHxAMCs5X3ndHz4nf
5sW42haRGSYzj8davpQyymPE7SMUvN3pW7OtXwYWpnV2XyEOEIXHdzie51yrQaezyxh3qCyr5zxr
T5UDu6TXN8cvn8aiel0e9BYNsxGD6nVpVbwxEQFhsz3ZHqTg9LiSJfFZPk4XwgEvuQRr6Sklx44b
GWX7lKQjM1e693OEcoZpPGE+vuuljieKgx699863QLmIL6gx5KndqquT3fln3ab6C/trUtVEcpRw
u0nM6DF7CESVzCQ5ydOn8Pn2l6L/javqPNr9bmmS/3F2Hrtxa123fSICzKFbLFaSSjm6Q9iWzZwz
n/4f1L0NfTxiEXDvwAcoiuTmDmvNOWbvyBJiPKs2kw1Zhq1djuXRY413glwtd1LADJKHDukKDa1V
vesJURRiOqq8e+YuplksW9BXzNAajnQJcZPTQxwslrjRAPYSiVNNwsdMIbic/vu/5ujdNA2FCNXs
d4pWPdZuFtumZ2yB1R3GWsDpn6NkYluOFFR4E3r5TxnC8TKgA9hdm9zJQRw90H6mOJmq+8ZH9GiW
1HY4wambQKcUH6oM2CqVsHdne68PT2ae3JFD54imfpgWcTBSCMIoC6WwRf3MMajThAaKFVW1poM0
LAKSTwkMdsvf+shiiIaKviASVBHGfeyr964qvsYe5zVtMN7Q8ZxkvdmpqfhsmcmJQwenj2LA0jFp
1ZtevCLzMLQjsQVQLGR/YnQ5WRWFjAZYK5SyKCU2u8FsSRruWGCVnkKxEN939GLNRM1p3Y0wVgvs
f16QvrVyKe6TJnx3e+9nivVrW+rBKe79a7HTHrEm3akqQuQYoX7Qh381Td8YGBpsNfJuiV/R7TAK
7hNmY3UM7w0PLEZWnuQwfspHtvhJQVl5xGmWtpqj4aXE/XNdjrRl5ar8EaKAVxoIOZ6O4lgRPPZ5
Ys3AY3sY6N0POTX7rckhGrqOxzFK0GGyTNW8Pmjt0IjuWaffM6F680fk6F7pCAlOtLr401Lvkgw2
KmGNdpSfoR4rXUt9SoFEpNhd9WiGKwAnpR8jYK0olYgOO45HtRwQR/qOIlFgVKyyQJw9/I57lN4Z
ZYE+Vs4th79WKs+DLkKlUPEueOACUoB+dkngkKMWCH+RvvGXeq99lvcsKqN+NN2CKpdODyUd/Nu6
RTM2pPKtWE/rWoLpqLS8FybFexfpi063zDYFDJXpSIen8mlBuU1rGz2doib1EcOi13dU4FRbtuzg
KlSRfWX7jMz+wWzUGxj/p7rLQ5tWHbLe8UUwxlfM4cc+xkaWRhjjkacrFmq+LnkCdqc4eTFS/xF/
RjJm5zo8DWVFcEl03cbxQRi1Dxhvz7mqIyiCvdHicQvwbhm0GyOzwi7DzoDtAargSnnOvfA2kdLd
WA0/XKV9IrfjV68mv0OWA9+qPzjw7q2WugS8JO1gIF4VKw0baPTUBOOpLGMnqwS074BajZqhh+fT
8w9UbCYXJS1wdAHaQGWpDd1zWMqkB1IJwpXvbWLNb/ZNVyLyyjrSjLXtEDSvZYTJPiK2xlECZdre
opBl6+pIiMTGCCtGjhtx40d9iPLLeBv7lr6e5b11RXTN4WCfai5hedk9oXn7rLJ+i5wWNrIR7tm2
ocAd60MZxo9iXj3qvk7vRuWlmQkBsXnRb6QGeoiehD+oc59QRd+WKgOEDu4pgAY9dP3JonG90eXq
piTkovQsm53ewcRe1JBfPfp1eVBIwNwYfTZ9B6+tLL2h6toHKk5KSe9tSeshmqQ/UBSdqhKv49g+
NKJuPgIZucu6/memxedB+J3CS8Hd/zcsvBf6gy8T46Ue27euKj/0HCCjQntBZCeHSC9Gh24CgWLW
2BQtCTRykj22SPeLot/2HGwNLTlEmSRuSiozkAhuQwQnIz19FXM7DjZ0j+Vw1bRNRFtPxoFePemq
DHnRvKm0HFurstdhanE6Sn4YhsLiFr4bQRnvLmPcpAVWnTnBXr/g9gLMM7UXt+HB/BHxjR+tjWqn
j+4RD5b6lFwjVHvHhnIyjuMKsXABw2dOf8iXCwr0aEiHr5JDMIZ/qN5Q4B7KFcj34t1MmMQvP97J
ogW0oUkP+nN3archtNz0tn+dWNbpX/9m2GJk7TcYdlduZiEpDOHX/17QGhXD0gJg9e0uI2UU/uWx
OKanddDwAuDRnAEeh8rNciVtIsLNU9ogGFSBAGjVNuialSGwdIUZcNHMRaUWPXQpmm8edbF5Einn
sLHjtGvmK4DC6XF8hwqcsReDpqq7oZdSpBJXJe6w/KWXV/78BT6yas6ovrjmQEdY8ILVPQXoXfKc
HGDVVT+VbXKi8+YYzmhLwOE2/bMYbDJAj952vEvPxDmd2QWt8BCXmK3zEOEEmk8cERdFfIW7x2Kz
1ynmknXvH6KdaWyIF1r5Yhc+oHmUsA44ItZkDU7tG13q7G95rPaoDIcPqnujDd6JPBBlBb+7MDbm
qcJD2Lut4JvpIUiu8qscLkJ7/vjH+5hNBGnvZ9WY88A43DuJk7Fd3fiv1c7aezb1BRoMKIpWHtrC
+PtPyrBc+PSFGX+tr258DvhQKjd+8GflVibO5jfD25jNAvBXB0Go4W96E2ApH6otANOnygqgwzVw
QajOBPlzlGZXfma9rVx06Z5mM4PSBglMvwne6ygUFOxqT5jnBonXCRzm1viT3ge71dG9NBBmk4Qs
JywSBgNBvB9O5fXIt0Xg5ck717DB0P3ANBUPMD1WggKW5lVjNmG4Yq9ko8xH3e+8B9XxTtWuffFs
9rUrZO2lG5rNGqbvJv1Qw7VNE8Rt0e+uLiCeHJXs+fLr0acf+m5MzJisSD2DVm5EiNhUCY6jbrpO
omfP9QDHlK+oLXCE6sMzftfAqQUsZ1Zx2w4j4YnYZ2BFRHwNFb23LDWhV7hgdtz6JxpTzNwEkKXk
1CHQ3aYS/qZCa6mG0L8U+30JkbMRGnoX+iHxOtohlpPnBAdZ5Eh7/bUndnuzbA5ZI7x5MuokM8Tt
i4MSU7LAwG2T6A/tzZccO7WtVzBqOkyFZb6VfBGphk7tXVHPWpSgC+pSFOP5Dz9iWKSwxzL9mCsk
BmYKcpT4x1CKK5/vZ7bqNw9znk4Ryqnb+zryOCXKD0M8vLpK9GJEJcfJrHlxzaw6iTLJe2Vs9bdi
D41ClimZFDm9iIzPEJE2JmLZx7tX0qOoqCRtk54ZJi0nppJi3SlwVfuIfRC+Gs6KVECy1qEc/NG6
1SGSqMOP/lWqFvI+byOdKDn57E5a6E50hBIwaWuZHIJAXrddco4L7T2M1eGKAyllcjM7c9qCbYkS
O0TLz5avPXV99Ets5J2id2u7n+nj+OYpzROrA5XuqtsL0ecS5NvwcTdEEpzA220n7btzeWR/RgV/
d5nZlrGV8XQNYxcd6rG4adw+oDYeg2YVWt8pKyp50B6hEnQUxOicWWQxerAl8ZjuMzM71Vb6Hmba
KdM4eUSJCNMjjojdK5H1g8lFqTu+B1kH4yq501TtV1EjJ/By5Zei9sdopAia9WdZVy30RxlgDlzr
gQCFps9+R1Z+5aJeMIbgWsyiD2Eot73bDLvRwMWlKjAyewe98HMOHkKUwzPyIUdHv98MyrNWwV5I
CtRCroRe7fKzkqb58btnNVvkfImkxmC0ooN/TG6U7XhACkUahWR7dsQ6vRZHoS1MZ/r07182vjKV
kyrrW2abkoxGLF2epNNkVvMX8Dyg3joOZySRoNEzBf8RQRdiVZQjo7AFCpRSrAdexEk5Q4TMc05t
eoMOlSIPRp74KskdnCy5fYhLbM6JZSl4JGhddn5A+EiGLY7Ouykzd6FdtkGqvaClpnMqoOgJcdEg
S9RaydYDeR/iymhU5BHuCHN5iLeoHk4i9oB+KK4KGqNCFrwaNMOsSL1C4IKVQ9q32Dh8lMaC4KKY
QumScdq6/IIWjj//Cdcw/CBtKj09SCPIz/5jpEaRqA9m/o4wfnv5GgsL9X9zM3IwVFjsDoZ0J4tX
if6g5q//9NP6dMkvrz32da+2Il57blqnUtbQqMEiDaWVv1xaGlazPQYVMh092VTo3w/wqGi1buOt
eSdBHtmbNL525U99V9rr2b7SwrKpzzYaAjpUVZf97ICUTZYheg6GQhkOqJU+aFi6GkfTqTsWkHPr
tnkUAbNefpRLtzpNql8eJR5ds9RFLTxI6JOFyE792y4lND5aOSAs/f5sw9FS5ECexqyJorATW9uK
JbvWtE1Ar+DyHUjTW/luspltOWpPNQM1ZzBPvmdb2um2dDARaePkfAKp7hSRbR3XppylA482wei/
PDAZaSYm4CA74CcGVBHss5awTN33D6EwnhGjbiswiVKuncemxxTCJsHKf12+1YVPSpstQXHmi/Rf
quggqAA/1Q8NGSZar3/78dmcXUNFaEuv4EzviieL0q3KwadMpIfLPy8vnBY+5/AvD85FSZ4YU8IB
/jKcy4yBukxfpRhFUdyWz9ST9maBekZp3iDFx5DzcciUskEpV7qiRndLDux95In7SEWaLiTovJuI
wNliZYFfWrTE2adQeqIZidNXb+Y2ZQBYC5yqexzODaljnh3fp8+Ksrn8NBbepDj7LHLIJGAyGbNy
WW8UFPxUCtjM+is/vzRKxdk3gSM3zXuPydcSwcZ5zQFt7E1WV9ctBGrgW9JjMRp7ZOyU2+A/xJZw
F2HWW7n8whepzebndlBVyU04BAgZbFbRdcyhPF1+cAuZD9p0yS+jyNOAYJXqlJMRXif+kyQ8jd11
Nv5NhevK2Avyygqz9AC12YRM2QZ7scrXYD6r+/LY7AWHenlwlHfJTthaH5fvZmEd/txrfrkbXGFh
IGRyfLDq/eA/As6/arChpYzAIFw7xS69jdlYE/VEQdJBsa7J70rxXa3/rbqlzcaYpNBw8Vv++DYu
P3I55ZSfSyh5ipXT8MI38nkq+vJwvLggATYqWTpS4zpVrMdRzU91wAdz+eEvvWN1Np3KdeGyz+Mw
zOFtY/4dnv2tYEfH/sX9ha90ZVpdePrqbFrtxFrGDkvIuhg/plSu5PH3P/75s81vrstqadZ8Cupe
2VV29+zhDguui6N5hbsm/NenNPuYXcN181Ce1oWdd4DH9KghljrWjuQQ6vkH+fjl21l6TtO/f3nb
aWbQdgtRDgnxLh/xzXnNyhtY2s6ps28Z00WWiCM/TZjPG85xWkC2Gmylh97utvKmtN0HQ3e6X8nK
wF2qx6vy/94Lfc+sagaJMs5vJMTVaaAu69vgT7btZryPfMf/2Ttk1K3mJS89vNknrrqmXqMMSA+j
+ifX3qS1ILbFRzf7xmWvL2RFM/jh2C6vRafbV7S0zvrRfxHOkj1c988REYzyw+VBsPDJK7PNFcUg
jXqPgB1APVXKVO+5wkv1byNsnu4txfCIdZfvJcIo5tOE0/N8f/nvXliV5uneQkuICJjR5KCJsA4w
0/q56VRxetKG32JPfEHhnqIRavflyy0sG/O0b9fvLJwndEcG44q2YWG+5tHTGJ4Lae3wtrQZUmZf
fQutI+wjgmNDjGNTBreN9sXc9jBfHA4m2/Wzz8LYnUd9t4XpyWrGzcRNcuNRdkvkYCX5cOlDVGZf
vtr3YJGh4R5AvmXgwJIfLXwtv5I/Gl8nKoWyXgwMAPlEVLFHyoAeBOl90YBe8/1sz+pmj1Gy1wCy
/tubk/93ZrCgUiRKZyaHvJrKOcjZpgwdLxyPOpwJmqXyyoUWX+BsStB0L+zSjtDZQNzHR3K/4eLA
QaASuJF3n2WY/bA2HpemiXkEeKkFUygBF5N/dA5ifQp+HLocKPpMc+2fqYZd7r3dP66pnxF4X9aK
rKtcN035klsyYjTxYKEHvvx+FgbjPOAbADpap2kwNtYjmEEhWdm2Lkxsn128L3+xFlSVovRM0FHU
O9jsjjW6lihZi/iUFn7/8wP48vsWyg8ryfhcxb3KSvMu7WS7Iq4OL+4NGkvFLm1QONvLD2nhTP85
Cr5cLPFdt7J0Llbp1akjbKeoK8e3gg8EgH8vX2KpIPJ5o1+uEZs9GsqYTSvKGn+f6AoeSCq6PSor
egibImneNM1Cvh3f+2P/Tk6KtzIElu5uGhpfrhxEpSWHGpY02ZPuwFA7ljI8hLFFo85ceYBLb2s2
LZlGppapRl9OaRGxGQQ73A9oQS4/uoXF4XO3++Xvx/mSJnnGj4tC/9AlmokjAGVHilORwLdK01c6
cUs3MZtgkghfsz+QgxdXT3Gxb2LcgesV5IUP8bND9uUuLFjUBfgh2ttnDaozPoITLQVATrS2rTPI
wMbdlPvqcPmZLc2W4mzjAeoU2a1Mo6+7xxm6T3f+Lr8a7nq7OH6e964vX2fhruYR042nG56oUhc3
CB21Mieu1kI35YXXMY+XttQ2ZafBT8tet4+qzEktg3hm8I3DJMhrM4joYxjc90r3loVI6NLQuqoM
eT/UuCF1o7hrdbziQ3OV0AKb3G1QpCGLqhuPAms5oFjTsichdZ9bmJ4rH8LS85gdYcbBtDRDp/rY
AQ8Nx31Zdc6/PenpMX0ZP5kpWYYkUgAZB3+HPuyqwNN4+ac/v6T/FhyVeTqxys6Lka5P54n6WNnF
H0q0vS3uplm2+1WsvdKFVVWZpwubop+St+tSpf9tvTU30/nBIj5u02xz6lHRVtzS1/DQ9Vy+L2X6
cr+7r9lRFRQMijXFjIEnGUcCfm2QjNsOAashwQQacAwaiY1TDsPBjqPnRiVhDPcHUOurGrRc6V/B
m9vSEdlIoFAC+UrtkvuWLY0G6TjzNCeo88dQMMhhGk/xGN+1cGkbHiEix8u3YMkLtzAbUHFiabDY
lfQggM5WZfkhnWDmWSaf8Wtsq0Y9m3n4RLgXPGWxsDNFBdTeSU4Ym07gB5MHlFTg31qlvAlKdWXB
p0dBenbx/saSis2iUa7cEOkj6UCiBxmnr/ajkljQQaNXwJ573wX9IYk+0nQxPXnSsDNU5X70sPv6
9WAb6gCyJ+QE2JsuGtBur7aw4s0qIyRTc2+jNt3pXvJe9MZ5BCQX4SqA9X7ThN1HJeHXcVX1DbLn
nyTL/hbacIxqYesnOj5qTuJlDlvBHB460OzSRNkCUFZggpXNzVARHhl08iYAb78ZfAu2A+aBAJOg
LJr8RPIHrNUdTaGrURKRobc3eqc+VG6yTyd5YaOZT3Xc/8GhcOVbEXYgov2AIEKS1W8mH4NfCerW
gqaTS8CKsynw8/I7/X49U+ap0EPuCX0VjRzbKhOvHQ1lpdXvvc59hh13ZfZy/0+TkTKPhW7FwiUH
ir1f3vjbNBptRV/5spZuYbbeZz4i9rY1QObI9z3cK2FbGwJIigApbbbymNTv51Ll85P4MuMhZXd9
EQb1odbBNVr3onruNcHOK4tmElCvocC/RWaGkDyMOhwjBAEi8Oww8k91epTH5x5UhifQ6sK+DRDM
wGBXG/Euk26j7Fltn2MlA/GkHZK2x/8GCEo9NQqWhsDcBeOL3+IkRNw5EhTVJRQJlMCusmPf5RiR
sSvH+R6T0Law1jZRU5Xuu9lqtv/ouyzSh45GTO7xh3V+eiZr4tyqAEZVC0fciPlKK1dKOktvcFYH
6Ru1GvShpp5u8o1raMT1mzS9CyoX8fGPywP9+xVc+U+wsOzhNgrS9OB2/g3szZ3QJLfgmFdWxO/3
tcpc8hpnIA0HDxcVM7o9kNDQi4cBXmRPzNrlG1i6wmz9wCkcx3JOx6trY4NAugaMhPInkMfjJAi6
fI2FF2HOJnjob4pIaAVFTz20k1K0lfIXlK1Q/6UN+8uXWPiQ5uJWqXblophaDL4Jt8vM8LuRILjy
4wsHG2WubMXwqFVmlGUHw4TDl1mKt7EsbKBe+xR2QmbrMGq3qS4gl1ZjcS/nrp0V48rVl4bYbCJS
RJzM8JXZs0c72cufx8a/CREgXn5wS+9/WpS/zEC0lyy1qKgUs4/YpXGNXgp5tWX+cSXh4/IllvZe
c9mr0GhC7SKMOii3hXgUX6ITuezStv0bfKjXyaP1dPk6S2Ng9r1rBoJ30eAQJVVvef1TCVfmkYUX
MFexBhBImlCpmbTUlzC590lnUo1m5fkv/NFz2WqduIQ6kKtDfojyijroCcPRygq20L1VjOl7/Ppu
w7AkC5rnjvgFBIRS4boqk1+FiKkDA8otqWgtIJtuK0S0Ta3kXo5RI4mYT3oDQVxuhY+GJ913bnMq
x+GKiBjsP1H7Gsfxaj9nGsXfrAhzuasAcCTNxRyrNvk+wcY7SAcyWmyUmqyGn1n3ay217+u9ylz5
auZKYGoWTyM8egci8PbdTtjTDln5TKeH+t2NTC/4y8PuKloWo8vhRXX7itawf5dL8U7VRTQnav3S
1/jqL4/zpSvNJoRGDy23GGRmow4ImhJOkSW+Bsal3JpmdwOMeGX1WSjFKnNpq97D8VMFgUfWgACp
lB9F39x6VvQ3T8Sr1vMwCYe/vCAkA6PaNZl/A2DzqYqTZ70QX+pSvKuJKtyEJEBdvvOFA7NizPYP
6eB2nWBh7Pf+ejflNVKwzmEi2QqIb0Un3dKOdbAW5y/jS3BNE/1n8EQ+IU2bf6tiKsZsjnGFotMG
k5VgjAXHEN5FI1xZJBcm4rkiUuolcrEMkY+VwK1N2vdXeia+GHL8pMfyyhhVP1vh34xSfdqYfRml
pauIdZymfG5Aykvf3ckko5aqfF91gIg4QgEiwsok0jOQIukeFDl0w1pv94QLiscRVunG1UVvm4eT
BgK9/fWooaxsjBErcfsjURoLrWV553c16MTMlkftTqiNWzZd2KDVtLQl3ftjyspLUxIZr2lvgaU9
jEbxUOjhL6HvAJ42JKQ0nvfcoBpwZHN8Fvv0r4meb0e8/a7BhgbTQD1aPomUyH2fI6GlGBJaPwnP
Ota5gBcX5bJRk9ajdhCbrEcPORtJzCrWCu2hCNtsq8XWVjYDc4t1+taSJHkjtBCAuZEbQveO7CZe
VXAqjm4l5q6N4iN2Rkx0hFrsgYXhym9VqOdm/2pmLoVztgwbESf/tqnpFFZFT4VhSN5aUpdczz9Z
HP6M0H8UZExtHoxrvXvvx/ocCD1hV+NH2hXPfgF7TgbUSn76T3+In/uEerwQZyLtu+DYe0OzrdqK
EIgGCSocUC2kthkmUrM1k0kE1mT3gpI9DVXuWIiBG4OZ1JQcsfZoY4u3rdCVDnG76HOClOAV+ZSY
pLbKHYUAtX8yEjJq8PK+950kEf/QlURhmg+NCzrXG+LpiSMszgNkqkl21QU0rsQSEoyhoMcmHywF
BFiNnLFbwNGjQZofgXG1mkHSMGGuDQEhaPWdb3VnPR7ve72+CzX9lQgyQqIk2MoDNRGM/51WPoR1
80vTlXs1rf8KhYsGWmp+oOHieO5Kd5XgOvIgy3uFhu0uL4Id2UwASsT2TGDJuZZKYVMhdZ4037ZY
TlyfxnuuVexrpZH+1MpgB7jkrkn1e5UIbc4jytb3yDNNU/EmJBI2l4gaCBsgYUVN7VIgWgW7nyD3
t+gakN0g+CPs9JBmIMA5YTw0QYGZvosAdEkPlmtoNmF5+zxMYSdnv3FE8Snh7CYVjf9T5OGWIrLC
AhFeaVrxoQXmTxKSkUCX1R8NMQa5sDnFosaHf0GNAhE24Ef4P3ZmgGcpQ+/U1PVJCeH65GQLF0Hx
JrWQkXrzL3C3G6GIkBV0/kMppTdGJxkbA1MhCZ93bDIeYr5/WwS4iL00O7Wmvu9I3sZVDCptQpoL
uPu2vlrHkP9ha1sTlw/4N7ziK0XsTkNMJbEL9a0FK2xbeukbkMHEVprgLa38aDtWRoqwvdx2ZXoy
BP0IoffaMoN9I/UE+OoABaLOLqXxnLnVY9CqU/ESgsBY70PCQlJrpGKp1h9xlT4WXkUCMnmwY18c
Rov80lGNnshtQgQ/xq9Cmb1rbv/SNBHl+BJcV+9zOC7Mh5QhmXu4TPqEuTNAV9jQdyjLw+iP70Zr
TiOSRpec3vmR8acHMLIpJGOvSHhJpxlF8mK7b0ghiIXxDyG242EUrasw9z4wxN8MpKfYadffRJ0A
M9maciZGzPndoz7WV4FG5QrefmCXpfygttj0OzPHwWABZSp7LJgNSR65VFaOYI7Xva9smfKuVK85
Znn6PAzVrpM/88SBCfr5beum723OuUzxPxQVTpakhH/Tmv9wte5kGVj6ZXIJvGwr692dXtXvNdh5
mpWkdMn1TSMC85bJmQpjAvGiCk5GDTLOwMXuEuOxpQL44hXjOawp0IO+JS8S0hXUBicnYWQzNOkH
Jtm/tUVIMqFs4la2SIqCp0JmVThh9srxBTe8tAEWTfJeNLxajUu6RUFehewrNYpRXmLhehP49EWu
wIlDicFeSyZQE4N0LuWBfPUeKFAT74Nw0gYaPKVKSK/zERi5NpCbacEr951WJBzebLd4OlDpq9da
Fd0ZXfJHk6ufrDQ9Y1e9dnX9OgGRZ2XBSaykP3CRj2I+ILGHnV0SYm8K7ZPXQ94uA+sYN8NPX6dE
ygK4G6zxXBBN6xApQzhfHu0TCZaoVBK0x1TzS6MC5JcuXn8CiLyIeBsmDjgglMCBxYv5b0kuHyGK
HBpPOQWR35Fl2rBYQIRM1R11WigtSe74I8ZwCajOpqcKWzHySwJY2jbatERHbfs0fRcV8Sqfop1g
bHt2p6Vv0RD5fO3luYZLvnI6WDqV6dP28stWIM1wOZdlmR2sTi83AkEKmw5+wbZtsfLAANzqTGq2
mqGg7qfIyEI9uGJ93yl4ei5v55bO1XMrQFjAgy8UNv/Ee9j1U4optdlFd/lpXamwYM9S5rpzqxYp
atSc3uAR4T5TDuZx2virWMAu34W5cITRZzv/OElyq5Tk6ED84zu+mtiuUrYJiX7dazJuBJWKxGAM
RByiRoyy+n7USz4gieRgUamdKVHdIK441I33SIFtIXjFlTZ4jwLieFksH1Op+Jm7nU2ci7qJCva3
QxbdDKBvPAyqKpyojdmC+fZgmPT5m0mW3TDqp7QsQEVo/llKg+skKR/EEEjOkDPNqZojZu4xKENY
/yp/pgAhLb2OK/gklWIeiA/Z5ZoBYdKIqRfiRS0r8doapDuiAl+rQLwmd/QwEqcT66RQuEp+NuLs
VFLUid2ejLSayDtCKi3lpcyaU55qO8WEVFiX2S6SsymEr7sC72Q4g9ade1l6SgX5rjUnaK7yc1CL
H1qe3YvEQ+X6RxKvqs6nosZ3u9/ZySkxkzqBeJke6jfCDXdTx5BIPTLE9slu+LXmCFw40uvT1b98
WIR+SqU8lTtKd0JRPEbNynlsoXr66d/78sMqYKlcFakENczSsnevMI9B6reYHNjdOZK3MqIXOquK
PjvlgP6NVKvhOYH27H8T/7ULt+axxJJqC/dsKQ/FyqFnqV02V+b3leQK1lBkB3nP2l+M9v8rAFCo
8O325/iXhvEmwgW9Vm5ZmvXmcvxGCwGxV0w5+n19rTrjQT3Kt8K9Zke75iCtPMCFUoM2m1pZJYOM
enZ2KELtFGbvMUl5OasW+nfIaoird5QnVubxhdE2l+hb5NniFeNaKj/ZNg152iun7aXj/1wSDvVA
hl7ocdpWoP7EIdbMnog5z0uuqx44qkiNoyTjwJr+FWj/r4EkaT+sb4nSvm+RzrBmWc3eU2lcVTiZ
L8+3C94RZS4nJ4bKyC2V+gdmkZvsZ38tHZAt/R5Pxl7chk56XhMzL60dc0G5oGas/BKKf04zP0qZ
vIjMPauy5u9h+ECXM/MJO6LcAVh5hw+0u3yDC5WAucA8LUbXF4gMP3CYOlupsXfJIrVc0ZYCYaUQ
IC2N0FkhxWTTNRYB7XAZoTzd4FNYb5odb28rE/lKXxz947aCcpI57W44aGseiqXROptZQpUWJMlc
8WHUaUyhaDCNp8tPbWlYzKXniqWwpdGQa9Xbzikcaadde6fIlm8NXPr9eV24O33F36wicwl6qTQt
GbVRdCCOaatnwnPjduG+reoXt4yQjipr+6OFwvNcho4m1XP1HCux4BF1A5WsAenlmb//8YFN4+/L
ckJgRVyAnUTYIhF4ugl+uvt85x7FDwyrnoziMHZA9qwU0RdevDrd45eLuboaa1bIi4eT/lAJNNPH
NbLJ0k9P//7lp4vAb5IMAv9BFxwP+qmmrKmPl17AbL8A3tLsLIVfFrWrfPgYcRiRlrpdef4L0o25
4lxXfA5XjYfo6+Se4m22D/baXt2Rm35aW1+XHs3sMx8jBUitzwgaVHEr5cpfFcDayjy8ME2ps09Z
1WtRSBW2OV0gb8bhRaoSB0S37HcrF1j44+fC8hFePkw+ESf9gBZFIk5OBsD3bw9/LizH5Pr/VV0T
AwXk2a41Nt0O/YDjnwidvHyVhfEzl5h7VhF2nUL93FXvteZDynDktyu/vfD453ryKoo4fMJiOowG
LcmicaTqTiqmrJF/bXvO9eTA132ONFh2XaoHh3QXnSObcFOCEBxAfrvLz2hhNp1LybuE3m2fIwko
lY9IfW0ASEnpviXZwkhWFHyf7IVvZuy5pFzqQ5NU6Cg7vPjXLNmgIqY1QtkiNyK+Tdq0NthOzisE
p25Se3WvufT65f+dmCj75bKAeZ9YN5EwqUy7FtRx36sBEVujfuUP4TH39XujHc9YiZ8rQwPMHLfq
JtVd248It1bH+8tPeWG9/5SPfZkjZSsIcjG0mGtauMxWfYMQN9sElXIkkO8gmUVvy8P4oBlhu/Je
l8bnbHro3BwnedSj966kV62FkNi07tWQKrt+6Fam0IUZYq4pb0m18keJuyIm8FqRlX2gjSvb6oV3
NxeV12GrFt2k4ysk6j/j794lZiH4e/ltfH6k3wzIubS8b0H8eakQH2SgrQX9nlDuH6MkvfXAYMtF
cUDzsSGfNkvJrCD/ZDCpu1r7SLc2mVuPhA0JpK+Z5AeeddMgjmc86XJ5E/rjzutJFGBGlvrkyiCi
R5tSpmRvjzKMkJnk5MftoRXgn3YY5fNqb7jGNrLUlTfy+Ul9d2fTcPgy0NrEwH7kMaZUP7LjpjiT
OfgkRtpdFGSv5hSlQ1QDLcH+rySMqj0oCWB36T73jYNOCNigCINdTFJXKxQcEzRRJ45bihb7TExM
pzC6cFuLkP3buNuFRBpWZnmsY3inbU52qhVX12pGAGIQPheJ/JbJkGAuv7OlATH9+5cbk6NcaeKK
HXNNUyVyVQe2odFpa66Xhc9Fnob4l5+XRF1XFaqOh3rXObJN2Ab2nXDrnbsd4V2fZgBhu6YaXfpu
ZvuaFCcSAVIxa0d5Uq0PHQjZvz2k2Ywne0EXVuQVHUhRj7RfJclH7ppOdOkJzfYycla3Ofls6SEZ
3V1aUkrNxV9Gnp9aYFX/9ufP5iwSQ0tvhLt4cMFotlm4M8faBsy8u/zzn5PHNx/H52nsy0vGLq+Z
GjzxQ1qbFCL94Z3MCkeF7OsKxB7GpJBvgqj7EbXyA6HPN1OWdhtpdlh7115cI2KT9iEJfZw+x02H
oGGrWwFh0CQg4xcnBAjmJTijQ0/0EXjjrUDKPbFsBiAmy/k/5s6tyU0lz/ZfZaLf2UMCmQknpvsB
IXSrklT3sl+Isl3mDkkmJAmf/izV6Z72VlulmX46jtg7wlaVJG55+f/X+q3Pj+HSA36OISHGSvKx
Nu068bHOpmZ8GgbUbWyrjXsh0UrgbzUb3uYhvWk9JDLS5gkhGHvu9uuOd4iXpgubeVHmNj9LG40o
PSMKbMwfdToiQkYdvRGiV4IlmK3mHRvQ2UVlcQBNcIQeV7B2y+XPubdB/g3ePz+kC0/2ObFpKC04
AVMoPXPIxyARRqrBVXnPhdXNR2nllyvOOs9vx5NybJTfs+lm6lzkLqN/MAK4yq0rg+6lAzgbczvb
z11CMTQhZSpYEwJQJSNY5weNaa9UtD5cYb+7dU+f/cuBwOprJ0kBfFa28e8aJwpemx9pHaJ+7f2U
6ao6gsUZzS9on7+VNydqEKthLVljPq6RqLDvYKJdIgoLpbzsWg3jNFr97iudDZlFQrw0m2iJwwZ+
VSEDZ9EhIX2VqcGO+orzH/4wdWvRodoujAA/2NHdrVYC8WsFQ/x04GdXrsCly3w2oCpeI08VMLQ1
8iVvTWoWbYEkMpTGphkt3KvO3tM49LsjPhteg7m2+qmHUr4epj6ucxh5B6TdG/HF4miSFk3ose44
+b0MW9CFr8x8F9aOH92bXy49n9q+sDQkaojge5poC8eH85alw2tqySbSLZToKX3TIJZ9/jxeqtGe
+4gc6do81UgrrdEW34g4v5vG0BYhqJHPoCnv3Wv+9QuX7dxBVKM53yLy69QC8+Le/tG3z3VXgAS1
DcbHzw/mwrN57h5KiKO0Meiy+R7ykoE5rtM3juyHz9/90qk6dxB1gIplXl5XH90tsKqW1j1fGmzR
6rhZkC+ff8qFmdc+G18kRTA2mjIQQIJeZgGaLYfnDrSeukuvTLyXPuFsdClmvw+AxoOkzQoQTpGv
pDX+yHLMK04H7cTnh3HpUpw9pAiBr2rXOdWNWzuiSM2uVqmfXBkBLr352aNJ/MQgXAJtRgg6wqIQ
EDSQldOaa1vY06D2m0f/HD7TtibrvArXgD5AwbG0TdgtkkgvoBzpNuY2u6sW11AIlw7lbBXUkjnp
EAENWlIewGMNWjTQ4LS+VhT5fRfLOXdiybS0EDqSA0GCxqcz+jG2WphIEg3XCyPrUcAxKNWV8/b7
0+ac27FYnokuE3j8sEZaJojsmcb5/vPb6ff3rBOcBpVfhkUDU55JOY5DzLsUoHLg28FQXVW8uTLB
/f46OMHZYxfoJOe2i+/uejcsWZPxqfGfP//uH+2uf72dnHODTjUYOk+wg649CYGv9hazydbjCE1f
wDdj21UhhR2qVk3kTMnWyEO9ywPAP+mWtF679JHMkogxsk3ioSnUAdNeuQC0nwIyrHzFMEm0TQG0
q0WgrrC/zrb1Q/cuLvBwO7MJ7RMLudtZkd1mDdpFrrOqvBR4LMRFNqUFklMjENxq3ygxTUgToU4E
+PmKG3rbdePaGk2sR4XoFl6d8gCg9ffqyATlPZJnbgKDGwmyoFOe9RAitGLTI61Xj10XYctzzeF0
6cY6e0gsC5HchnsYsVwQ8vOdHP692+rcUUIk0RbG2nZdK9jOmBy6sC30jBTPGmGjSEP6/A64cPee
O0sUoQGiOux2rdl9pvcDofDUIVyXPH3+/hdmJsc/ezy8WjZ+MrcwJqLUBt/80v+SrjRmJmi9nq51
FQj9fRHdOfeW9F4D/4rEdcgHXSPlONtVJwQqViTPxC93o6weS41oYVU+sRwOqYoxHSLMBTzYyd1M
JCkRV4i0+UEFS3+wDgV6OSGKhSBo2PZ3LN2RvlJlaTgkSO4dSGsvCtotLYR9WFDE4LHB5eeZ9wDk
yk4QoLOJRvB86n6ZTbAfIfVDO6JfcsdDbFOx1Z1BtLQV5cwcadA9+TYMf9T2vkqEpOSjmy27nOsw
sOBhRKgZ3nqCbS5J0zD3UQ7J0JHzCrWxBxpbAcykge8hBHh8aZB54lHESVhUIMW6yY7VlPy0lf2a
qu6A/uHBKOhXA2t6akyNH/efRuZEOF0PxEKCbBDcQqEbjj1SzwdZPDQJX0v81AJc4x/Sh0Jtar+O
FKJIbGA3lunvSjcbF4Uxe9eBmCtz9bvF9LbXEqTUEYKEqalvEQYCBElB78wA9UffwC6v/B4p5q4N
CrQZ8MgWMVSN/QLttG+2l69yMR38JHnkgfUsEuBexq7VNwYxCKFVWU+JkfOGQHrYO2rr9NaGTbIM
Z41lYeCs/Rr2QtdEQYokz57FvsgQugbq8yhBA3Eenc6D0XFCyJ58AIvyZzINeyC2lgph4SPj+bLg
cl4CIf6e9IUT9e4gF5mFpIoS6fMFQRRLHfTIyLCemQ3wrnKiwfSRLrEgGkWJNIJmHJCjJvYFme0r
AokLw8yH5ujXSYaVtp+6E1rwfYm4HYR7Tfrl8yf0wvTin61YAm7ZuZsKECGCAPoeMJWab8yU0efv
fumLn1VrZDCwkhbQWUiV/Owq5NzYOrlyUi7YAJxz16fKdEp9Q6B5qOfbxmluFZEPlDpHF5ttRBhm
J8GSuWUiqBGDXT6r4ZTx5SybuVu2rbVUbDqi0Ljm+iTu4zYSqxWifBiihqo0OXmdBeJeZfujSL0X
6WbFlZNyGvt+N+uerUAbO2eI9cVJafsAyOce6aglxiahDmmZrFTr/1uUN+fcVorEQRtzZAIRGijD
JzV7RPMrK/WPjsHvjuHswnptlpb+idzJ7DtwqRe04LuZJ0vllHtk0d0FLkccsBMijKolw6IcH4ri
MVGv6XiYrH5hIzO79ZF3PXerUkK1ORcx8rROzYF15txl6U8Jp0BriUgnNXoSDNMS5E05jT+/Lz8K
qr/5/udOQc496tgpegaNhyg7aN7tI9aIK9xJC8QsxZM0C6+aIl4DetzPEe/y5eS9FSw29YYXOwLq
blrWa1/htEKwWN4h/t1TdWT31x7MC6Io59xumHnpjOBsPJk6BkJlUcUGxAKDMMsQ8uAoRQRn2MbQ
AvrLz8/JpbXA2VomMHTEQ4RBBoalnn7N52xN05+V0lcWspcO6NxB540lhGsJaxF0hxms7NUtIrtu
mYRinItvENW8V7W1F1j9N87wQGyyNDCa5KJCGk4fK+5FWs3v/9bBnhvuBHeMrnM4YEzjLyh09Z2u
Diqv44AlV56RC4/5ue8ug3yHzQoLdwX9dPYAHisKU/cd+OFmuNb+vTB6n/vmdG8Hdl0kGEr0G2k2
wkKP7crtcOmtT//+y5zjaVbQjKEjq2cZkgaAReaHLUnCzy/A78tJDj/NGL+8fWBPYBHN6FJ7q3Tt
Qrrlrj6whNduttP89ZsHnJ8NstZsZXZbdOBzroflyekHP/163rpIG7kuK750EGeTJ4g8xTCfHtGP
g9j1a4qDKLbXzIQXFJjOudGtrZBxOJxWzzI6wZFzdLZuk0ecqYUTei803eYv/97VOHv2J64G3Tkz
6lOTyWEA43dzJp7oCP8RKV8aR0Oj3m49WT19/nkX1gXnNjet2dR2I/YdWFmH1QhtOXoen7/1hWHs
3Nvm507nw8SFrUCb3zop/YqKNUIF5a3LEXH4+WdceDbORfOG2E01aagtM6uMKqnvfOHdE7u/Mjtd
OoTTv//ybKB7KjUiJ7HlJxjqcZrC1oHHBx1gq4Hd5N87hrPnW7VukfYZOjhOcgzIk+7vA3Ul1+FD
u/Sbh+9cC89SFNmQZHZKXlYr7cm9IDQqZbb1bY2SwLiz7CzymiBUCKBFhx0RwmahkemJ9vUUFg08
cEzbrz6iz/cZ6RZjQuNkENh0oQRFkTjaF8mz24EvGTjdPfIWXYCR6ynkc/GsTggL7PkTuBOT74nL
kGI/rnQGnEs6IyC4uuUUglEM90UKrkzRa6CqYS+zkX/2+Zm9dPnOhh6NbEWEPsGeas3loUOAXngy
utW5vXYTu76yc7/AjXPO9eWs4xUtT82GcTEsk639VEK88aXZ4f+vJ3Z6HiHEaWyvHNMFXaVzrjqv
TW3D0oXIwBOR0BYxULLWHEKhvfBiuXLbOCtDwFivfNylB+xsPErhZOZ9j6W9ctXWWO7Sl+NmCpwr
J+/C8HOuNxfzXA+KoLpSuEsJpRrC/a688wW3vXOuLJ91RxvELp5Cjk5DdrcyO5yqdOtipb8aVyjN
L743VQhTe4wHnB/nYvn5XXfpCtHTOuSXUcNytJ1M9scnF4+IBl0646MfqWiKTsnTod0iVHxxbWq6
MPOd682xHS1aNiDuCCgEboMxhZQ33q4K/46hTFk9Tu6VseTCnXCuPh8nt0KoD2hyOdAAmbOoJgRH
CnPlcl06jNMN8ss54zBNwKCIw5hlsSS2/6xA7yAw+kHLjVLGENqpqRce1FtXRt1Ld5775w9khOiJ
VlhkS2Qr19q58Wl3//kNcOlYnD+/9ah99MYLnKliY27Kbb8+aUZg3Lmy3b60GPmovf1yrkCJYqLM
T/uDQ/l2WrMBTjmH7tcpRl12hzn82r6VfCgjfzN/0LPHH2vzpqb1CHWBbuCdpCiBdjxvQxuemnCy
5Q7Zyq8Kgyp2E3M4t8CjtojOrZIRKbh99V3XKDI5MtjohN3NDUVBplJ3mXDimSJ6yk0npNEndZTU
5Rf0IZawSaJVzRFciniIb71vQT+VPhPUn0IhO3sBpOVK9SUMKKTIFn0lu6garZ909N9Mi2DpwbY3
TuOgZ5hOe3eckLVbI4t9phIkWgpNaS2zR8u49yhYvADu99AH+tYrp13dqRtHpV/SVjz4QbFzKYAC
FaFHxIeieoZ4j7Ausr03+S9W020B6FrR/uhl0bx3Z8D/tDd9K1y19Jp5BQrWEiHVMswHXHcBrwYf
VixzkVfUFruZtnFe6SPC5VEtD5It9lkrLeBZdjM4mT8ys9PVWOkFwo1wJvlTAEFNWeXvZAy+t2ie
+513INxFXdLgAEyGcC1p3ddVvkBCcgQTxE3LIDaxELQl7Kiy6+3QDu8jlzhr7rs35kd7mnbCsFWC
XJ0BgHiIO+rvNg8e/J7cFkYc2q5c2kO58SYXgUxp99r3iIXt2XNBBFQg/R7cXwLiIXRwOUq2gkLO
zNMdy5ItyQr4FNIxGqs51mZYzr7pgY+75u+7VMk+NxYQp6JKWxDrjX2PzOfkti/6PpoHf5VV87qr
g63l0xtVuHBhHUpivUpePXw82f/53fyf9L09/r87X/3tv/D3762YJHgs/dlf/3YQ781DL9/f+9s3
8V+nX/3vH/3zL/7tNv8uWwVf7vlP/emX8P5///zorX/701+WTZ/3093wLqf7dzVU/ccH4JuefvJ/
+uJ/vH+8y+Mk3v/6l+/t0CAI+v49zdvmL39/afPjr3/BZv6XQe70/n9/cf9W4/dWsOA2b//yC+9v
qv/rXyzK/vCYH3g+2A0O5f7pko3vHy8x8gcshdyzbcfmlAQn707Tyj7761/8PyiF5CjAa7aDVAsP
30C1w+kl8gcBYfL0x/UJspaxefzHof/pIv3zov1HM9THFr5pdTqWj2rSP8cxymzGAY8gDnUCKHBQ
j//z0FwgWrnjwYAgXrvrbwG3LBYebZxt0CLfXde6jPteVDeSgSigytYTC9mpfjdUeV1DVJ91O1RG
pqWeifckJ+STt8ibuGkwYiBdW5/YAmNSo21jev3g+ZPaFrDeR0NmectSdPxOpkOzV5mfHxG1VD05
pVtjdCln94eADi2iog+OqQNSwjBNgGbkXuI8jFVaIOL3BONA68mUBzkoJcPU1el9rkwH8gMtn7HI
76HURLeus12yD+bJiyBiK++smpb7BpblLS4PwsONtgoUyDsU01EGOgZpqo8BAz5Lenw8iLlBuJpf
iZFC7jx5sMiXRDULNaf2A7ARyXqsS7V3kiJ9VTYGAhAfc7jmEdqDfq7JfiifFgchgy72Sr/edw7T
37ji2SsC72uccZ6MJ1IBeSLtII9YTcPeOmuIvY3N36Q3pNjCofHV9Q7qjHVr0o3P2hYICZoeEaJX
rBXEy3GbTenBaUsIUzuLIAu6c+mRFKS+SQDsXk0FQMdT19CvMBdOkeV3BcqEvp3s4OQKvqgglfug
RcEAHERn3nlMBdvUcBX7RaZvCOzzX62m4buinNg9EBJqiTczz7xEQFnVJAjx811yLwAw7cEEHOGM
lEP7NDdk2KAxUL103Mc8lICU4OsGeUoo7q/ZSNIvQAUMtyPP2ilMvZlGsyuq+16fOiRqCL5X4CMv
sTBRXshZx2LYcevl3FTDmmWj2lI1TysGavR9M3D7kOs22E9W2yFdHqknpPB41E2K8FDxvgAvsAsQ
xz5Vlt4EfmEdMQfn3yG3CqJU1hUSDN3KJOGQW/x7mkwylN2ULlM1wlMgZttZ162Af6EFjFPXUFI0
7qyPUwLEYzSmSOAOCy+wF4HbOphtS2/f1zZbetSAZkWCqbgN6m5CN4zUyP5RZZBtkqHkR98f3BVu
iuwxqzmEBrMNj/To6emr7GfMmaqTKlv1AQ3WTu10zsYAlAWnfzu4C2+w3IWjgxqpqGAEhAX1J9ht
pYypYNXGN1ZwX3p+v7cnaLgN02Ua2tSa7yfb0Cc62+UzKv3lftYGK/DeboLIrjL6UPFSv1XW4CLq
nThRUeTuplZuvxncMjgUoL0tUtaINRgxySHpOVm4wHRsAFhBlmlCshczsX6Be7mLS+E1scGttpVB
0u8mNHUiLmpv2eToM9CcgvvoWP5aNwTu3c4x5lDbHkEMr2U9dHbv7Creiu2g2xlhzfnwTaSTXie1
INh5iTrFUsbJY9cLum3a5GVsxkwtKR/LLaAg/AUBtXXYtMUcD0T1U+gXDTAJiiL3jLlgfguMt0dd
jxSwCdyya1G4+osRTvI2p0UP0TrxITVosAbP5kHfFMjfWs9JASWbXWYEUISe5z9TFOyPtrLSTc0d
mKPMTBCPXQxq28xM/axty16NeSCihvfDQYNufp/QiSwgTpi/j11SRm6jUQe0fZBLJrd/nMHTqMIM
czrybxI/bkSiMLWbOn9hDgv2RspOLNMeMYN+U0DXOBTpo0QTN1sAjSdXEqjuN5zp5Fa2bRqzAn1A
Ohphg8Ylu82IyMAoT3FLmtFprAV6sPzd8QFdlXnepYtcjhRlPK9NnqFuGsXCD1AXGQIM1I66Gatg
eMm7oLypeQmPf4v+6ljkJgwI4P81vnoRd3MtRciLRh6wPR+x7CnElg1JQiFXbudllVn5EZd0GuKK
IG7V5NbM4f0fPfqFACh6TCuW0aUOSLcJbNE+ia5nq8q2fHQ+fD5+I4k7xkpW5Lkq3WQX8G62lq2d
kbdskM0+SHITI8c+IyDRugOE8GXKF7wUOQ+znk4Pc1NClEQBOgIKl7UCWJWhO9bunFoREF4CsY1S
CtTES70yAwI4kFeuGdAw9vxdu4O5x6F3dyUaro/+5MkTy1psndrK10VOCqBibIMVX2eZ6q1qVbMj
LvRRSNd0xKYB0Q6xf1llo7ObW2/CUVgEO737gJsN47WY3KPBjrmMONp7m6mSaODACwvk8FBAmQdE
wPCEZgDAMU6DUWs0bfHqlHPxFXplvsqbQNxgF6yXvqLwHsgp2CBLBE1uK7D2xBh1P9Wa8UUrem8/
zq6DKY3kagPtSS7AEc79n8E01OClCTTvqceQtkqK6Yfv5ISESnbjoZIEkEFQo+QztTLahWmv/INy
YK5AgSubZcQaH3iVuVc6St1giODkIe+Yh9UIIWw5H1wUj30sySshNihVNH7MXRk8+cHY+xErGbUX
eQN2UCh0YG+n1smzXZD39XuG5I1mYTJRg5FUTM28wMrOG2I7Gebhu2ixZ46bkcAiajcaMJIZG5Fh
M9fdmwLYdTHw09qBdbKrwP7i2kXffuZAbyBMAWoWZ8y7Gw7UmI+Bd6qUOIIaVoGupHIM5X4jkMTK
UqvdAa9GrIUcipKGLTw+ObZuorgBgKsLq7lRBB7SdkZCRVM6eaQBZh5vC24CekiJ0z6C3IIorlr4
utpq5UOZlddjxSPj9QHZ8rmu/J8+Aq/tJXAzEuSZath0pC6C+9bLiAvwNXfrOOPG4g9eZXChsMEA
g3noDJ1iqStqjlybhuQLHwm5qRtbruu/pIOfPAZQcGxEgFl0qabBfkLHFDt+mk8WnAuNBfU+Ityq
hfYTQr9QL6Gh46eTfOYUaLZ3Bd/LGBZJgbuS+Q4gO4ajtINxZ0T8bzGmLhJ2ct69DZ3bgelUQmXl
jnYB2YWPi5UmmTrQ1Ef+JW+M82OGx/cHlCRdDia2VTsLxvzhIZOKRWl/8hkVqbPFEwUmq4eeEqg8
KsFI4ytlkDWM9Rti5kbxamlcrbCt2urbkKkTLLKTR9eQ+ZkYqGAG/0T0YW1hxVld2ete2wo3rRrx
kHRdc0yVZe3cboDOpmjsYhOMNVs7VARLC22yMiQFyrCYEMTXjmQaNBy/vJ1pTfa9XXabadLdpoT+
/EujZbc3llNsG9a664JI/YWmMnlqigq8okQG/XIs6+RV0KmLkAVrfmTwuT1x5oIDbpzMXtW8n46i
6ZtXtD2Af1eJ9ezqHsWG0p/YJsGyZ6OJr56gW/BV2FIP6WtcFHHiGf5Y0QrCboJh/JA1xntCggq7
tbzJisfS0yB/F/4tNQGyyVgAwnJaw1ANZlDAmz0V9tbFmvklJXWN2S4FNqlyRvZFeDlQzlPCV1US
QIQzE16/2vUIqL8156t0FBLNmcY5MMazjc1zjmii3s1CVndyHTDRb2ARC9bMKD6FpPSHkIyD+JIy
RUOODAGGCqA2r1lWAC1Nsl4+FPYMgBHiUtsCGHM/KZeTFFm2OM019aJFbxG79cHpt5zbMwIJeFvj
+rDBRpKpM7QPMyUa8VtNDYePR2NPu+Ixbezq3aka9VpJYb4oBVkDkqhT7MWt3tAftbbIt9JM9G6m
E70tHQvB0nmi4wLhB0sQVsXNhBzJe9RRgzujR7Gv6ja5S3k2LKVt5uUI88y6yEC3zt0yix0I/+K6
D9xVnfpFVCqaRWnB8MNgyS1HtxhiNms/SpAFENVJVi3SBtaYRqN0VZauHSUJ4YfCcBTM6Dgj8tdC
GzIj8wOvLXtNJz7EQ17RCBWpZlWXRb+2B+2uURF0FnY3I5MssO0FnEKot0/5TxfbusgGnDdKBp+G
+Kd5q4oat/wM6NeixXoy9GGjCBvuqG/dpPUTIZWJwVqpIq8s/btq9tmLRRO2UxjVgOjr+coHiGwx
CcgbR8k6xGdW5I6PKiAhF4m49WG22+VQxd0IF3AhU1lQsdVJdcyFVXzPtagAJ5izvUJZ4ouLt7mx
nDLYgyLHECBdMjT5SHprj3a2QmyB+FKP3bAdZsDrncLP7tAnz3uzOrEPK3uHiJLkOXHs+rklbrsU
TeOvqjydkXRO6x3xh3k191bwExW56Sft0iaWqpagITmOu9YAaT35tWg21egke4hqsA9NzBQDYtfe
KkZ/WI3dPndpVYLwr+FlQdBAWDLPfC3Gnh1cwRQJoWmZv53WzBtEHgBmzyp0EvtE1TZskmnwXbp5
uqwdYm2axJc33EtAJoG/UHdRXXUjUKHOkN66uO0gLUvcAu6FaXyH5tI5qjRgD0zn1qHLfFA+CNoE
CJguUmjeOpDrV1IjxTtMeGni2kPbwE0tZ9cLjy7mLIfORlMoB8Hlg9AsyPSjbu2uXWHvBs6+8tX4
QAQmK0RUQe0DqV66wsgssbnKzE5PwsLAOOHZK5xx2AzKso+jHci4kITHGaHlxq7AYAFWzIcOBcPs
1GZ62btMvlgdTD8h9UDslkWHDQ7WDvxBmxrJZVlTme1U9gBfUgNxRYLYc6vMu+Uwz/0d3OLFEe6E
etk5WLqUdlqsUlsSRBaT+YW0MEGRaSx30GEUezK42aJxZbXKiqoHGiRooyxnwUJDVPjmY+BYcSQd
H5A4D06jA/vvqdbIllD/sj0DI26TqNzb805i3VLTyV4MQdPEWCO4j2PSNasSc26MvVe/dOYejcFq
FsHK6XuJudSr4gB6rcjPqDdHXp3TKmSBFD+wyjFuDF3kjJEPw9PSDFOw9ytoG9uxyiKVCxaXmA1R
QM2TWFgdupFzAYdsyl5yBEFsayQt3PqImYPKXZktmTJ/25uhiupR6dDUE9JIgsl7LYD+jmdcQ/Bl
x2pDYLuN8R/bYsNfPnhOQjZa25AEYs+7sbAXu8FtxBejSskOnQYHK5WgWWJXN0Rw4brQ87XBkkns
lxWTyB8mVQP9Uds+0zrF9NA77a0Fg9+xSGu+pgHg6agOTd9QqhFLkflqndFhWCMKYgJo0SmXs0ns
qC1PY7AYWRYOdWLvWwFA8IwzuxgLY7+0vRkfRMkBVfIRLCYKX76zEs85IPliwU+A0Fl4amOg6cLE
D3vHd9Ax7UWWSfMNw0O59DyHvNoCyYuTnXmwdpVy6YPsXoft3PSrzurVI4oi47at8nzlZsSyUGgp
9TOqY/VRgDnjgR9LhwMZIPPXNBD3marzuIJeA8tx49035ZCDiYqdvdEtWbspE8s8SXE7ld7cnQo0
p6gTVNe9IBt2LuF81TQFXaQSrWDCpI7RjSfLJMihWDc8jSxB3FtgByGagh1DvllTUT96GdbSIYbu
btkPKexSiXGmncypteyl6wHjqdQ6DUT55nGjH3q/RGVBErVzW3jqADD0ZDzWtXW6eu70LStVeQcb
N0YoUZ44uTxNF6ryp6/pEPSHFkzLvcmzpkXntEo3Q+6imE59AjOcmaGM9lzxgmjqdlNDhYE1h0q3
hkGviysOLmc+YKvnzfzGQed31VQOcxc21lU76O7HcQkS5HAE11sdsERHVlyj3Bus1sY1ejaQIePB
idvczR+7XHenVaKH2QxwxeNo6vIBBvN0RsFdljxM2poumgqFraGpVCSAJUVINiM4FjDbECHoTerg
Yq26z2cw3JgSYJC6gUSbu5FzcI/NAiiubaqSg/Z9F1jQxvtpszz3wk73UArrodm2jZO9QMswvoM+
W4EgDZzT1u6QciUzNULvlbeIRG2tfFd6dXaHShqKT9IqjpJU/iYnE5hdyTTdO1WS7gkWro8Z1HJr
A0r1kolK/+gLYq96nk47rfIGNdQc3VdhNXdWZ4/vox6sHYTBwd4NTPZSilYs+eDIV9BixXLQDp7v
BKMLNiU5Eq9nA7wd93MLZsYJ3IKFi+CKL0ULqqzyUOZCDrt8xXZkjFFnzHcfxwXgbgHd+TRhneH2
3UMDR+sLr6fuYWwSkDep5+oja4AbdRrDfvqgtId0zMbbFvfTQyB4sPnfNw8utgT+1Eb4tMXw/2Pz
4FRv/89/VOj/pXlwfJNv6fA2/al9cPqVf7QPvD+w92UeD4jP0RE48c3/0T5w/mAePPcsYNiNBYGD
l/7ePrBI8AfsDMzDmOUx5qJq9N/9A8vhf6DmjxwQ/MH/GeBQ//h6/4MGwp9b3wzYbrwVWgceWgfE
dT/0lL80Xqey9bFDSEFsTBFETJwhdHLbWUClH/yv5Bb/8knnuAsxWrnxYc2Cziw7IJcPPGxC7110
9X+5AH8/wl9bIp57akb/syPCcK5PnRfHtx0S2BDbnokVklp1VqDgdGim4cSOAybOWozMauQyr4vT
BW1dsmTgbbz5OdbzEdSaAkAvhO0NUWF8Lt+mspJpPNgCGXkVReVniQ1120f1ELRJ1OTaR7VbCEAn
GU2qg8S0Q9cuhhazs/Q8VTHtphmFfdMSsc8KjLeAcHJtw3M/qXHVI2cWclD0/1HP061GcJdGtwQ7
ZEjj1lbZNySeEi/F5ivRDr8hcmJFLEzJ2FLzpiGojw6AzkozUG9TMkFgfcewydejo0cGlYEl69gr
JL6s6JE6/DCrwXSLjnJT3vhOjcgdDO3MbOZcTnPsT2CuLrvh/3J3Xt1xG13W/kODWcjhFqET2SRF
iko3WJIlIeeMXz8PaM/rJppDLPu7+65sL9s6XYWqUyfss7cYNMcc/srf06CqqTOUTdS6QSj3Hdmx
JTZwGUfmRPg0BKUbpxQdHynOSy2PemVoP4zarAtPgdd93PuGORs7uY1hYYOncIzIRXMxR7hAoP6U
n8JYGZHdGsuyd9uiK4QfuZUO6U7p+w6lvbky872vmRFzMcg85o9Nx296IK2CEgC2cPGnnheFvuv6
vp+8slfC0gkzEuZbXULRxlbNTOtOoVj7FGkJAY1dnmRd6wp+og4nPSqNho6u+SC2GRzmdel7i8Sn
CIrWjAOazKoQ7v3RsqY9/A+dxFxtIOugnqbuIz0KNXF7MxQgKarj6NE0Fw3fdFKJSkJt8IuTFLX6
NysN+mofBkrXnU0zsToYm+mWO7luxsOzAkVr8FxGSSE5pp74CKKmQzt5AaMr3ZGzKgrf4sZUiMZj
IzxRbaZwSPdiFj4gUFy2jwKgtOpGjCeJAppSVeqNAYF5fkzmQIMLfBD07KQaYcYU6iRk+YNG7j+c
a3IIFLvBMA5u7kNGb1sRPMo8tXqCFIDIsF1O0GbZ8D1Wza7u6uq3MatSchv0/OXQJRlDduac6Jk3
BmoYU/Kd29FVpCIbPUANggKBWUZI18ypBrxeMauDliYmzb3KdKS0hPUiM5RjnKd65+hFAk6aQSES
g8ZI048UM+ePhZDoXxicIDzW4imqbTWJasOO67HJ9mZTqQO3xoBjyaJMQDEgpGflR2I4e1oBZpbo
TZdUG2JFnVDf5OXf5a1V/SY+VxCnVqYEHbRyhmQlQ/4scUwxncNTmqSG+JExbUu4oc8XpIdi1Kfw
TklKUXqK1TLzHZFxo8kb6qTT+ePnAXb6RiO2M9IuiuEuDwTdsfqZaFicelimtBpORcCcs+8MRTSc
4eJAgw1xFE3Y6W1NCGTVAoWyqBrF8mmo2x7ciCQW4bGjIIIPkMxCcISxNkhE4ZbXbM3QwgnArN5K
lALUeHwQ2kCgkzC0WblvUGTP3bxQB6t16lFsC+NTbDBcPT+kYhNP0FRnsqKav/NmUkxaDxrKXQ9G
KE9TdxYpUUuDq4S6Wh+7UJE1KqFiAWzfhcYAMCpkY13jUbu34DIVkxm5q1rz1YcWECR6KmUZ3Ysl
XxnkSBE8trlPyiuP6rArDAnmnCRTqaKISi0qsJoPdNtCQyp+5WVjRbA3RHGLwFisoq3cD5S559ms
3HEgtL+t5dEyne6lb9gf6buoxdGou+FXO8lRdkT0F4iNFY7WH20ndDSnRb2kxmcosEtXyON9lLp0
THcT+UZuU0Gb1N3cRkBzGAv9kjNZdSfVWvcoiAir2DFc/zAH04lwEl+UAOgkEVdvVtU5eIjog1G8
tFI//1wIcJe5QZER/kViWncekhpVdKPO4wSfehuYCmSsKhQWIG5h9DbhSim9KjZywc75w6oTxzH5
KWdF9Rvmz3ypNcCEAITUzJUHqQDfOt2LAdNzN6ZeT5WDZ8NX63mv6YdYaKn7mMNQRm4Uk9HdwITU
f6iCqi4PShy3pq2QACUNPSdFok5sBT0txrafD7mWW59jK65h+S2zcjpn0LBaKL4J2Uc+RXpMM/jL
73qTQulTn42T6M1Ix4a2hgxGa0umCv8TJDMR2XorzyVyDSBdHYJpJjz9NAtNL4tJRV0pSX39JAGu
7RjeTfPvQR0GtzVp3V6LlPCHb5X9tyZkZt72u2wMIDCL6QXtBDkM4KGvqVhbAnVauqF+43RhIFGe
gj+ncmLTL2vXyLN0dA2RhNwWReKYnTFH1rwkXbO1m+g/1rt+irQHupFx5nR9hzplG/rkkmbdtBbv
jj4dEiOXdfqusTZ/l6qO/kA4yPzpmSqJn40ygibLTCVD3asdCr078MBl66GpNOiUVsTijvHZRHZL
mpaJm/DqMXXca4Fu1zWHCEESU6UkUxhA35kKpGY9l4GWuZFaTvLR1KIZScwwG2CeT2mhOQQuurm0
AnqAyMAQIntqtWzyik6cJwoa3TyS9E4pPQopFjSnxBme66oYbqQQsm07yGisuhldGG0vdo2CXtjc
p/Uh6v3YXxY8R7dDGKaVNxqoq96klkHLCA7vLjpQUrfK1h6LYTY+yNIkWceyzgbagNmcUanWMsvK
v+WFWApngWeDuWGAe/EXRQlzzaW5Zo7n/5oEVZt8WQq9oZJjTk0Uo2Djto2kwLhPJEztphNqZDJi
pl7tWOSyukQefXL6Lz8Z+JZlRqs2EssBecvSuh+1RIo/oyYyBfv/SqiSkg/XoRdbUiExTor8jzuF
k49wIr8fUYAqVtoNBKe0ipJN+PBFC85yng1ZJe5eIs6LKNlCPrQpEiv25khxhqnsDkYmm19xS4gQ
y+U5jbs7SU1v8iKl11IRtPRLEDKFwx72VhJPcST5rdTmn8XUy+8C3WSAMTIsgxO+gpiqlMIkQY0T
LzGm6a7sRO0hQ6vU6wao9t8Pq5eg+SKo/nMLZDBQiibyQqynuXsamZEaR5SBiL3v+4jBHQ3q5rOi
lsRWxcTjGNV/ETD/BQp7la78B2m2BqX9/5pXssHv5JW/6u51Tsl//ldOqZv/rQM3MzUqgCQ3tFz/
k1OaQNJkUxYleO9J6RTpIqcU/1tE/dPg9Bp8P4On/e+cUjL/m88qSSYNN9FUyUj/SU65QvHS6eKP
UDRD1jRNYtbxBb9+cV2iliibOmvvqXt6jMlhIUlG3yfzJEdz2nPu6BtTqC8EQRenE4uapFmg8MTl
kkr8/lcX1IR4FugaFhcqgP5YPSO7ZDMC7sqft1DpV6vTTYmiH2PzMowQChv52laVIgAJVdqyuu6T
thM713cTp3Nnz1jkl/P91tDkihFLVzDDTZeXYi+fSF8ntEMn+8BeEcGGT9GhXgeXrEjV1Y5OuiM6
smPcUKx0lVN4o+yn2+wImQCkcjfTXr2r3eTO5O83NT0W13K54y+/iXNmafQngeauwOakuhDdm+w4
mj38ptxVfhSO+KDaxVE9CA/15i6sRjv/2oW/La6/cRm3g5VY9eBptuhkd/0xh0oawPUeNBzs+qId
ud1hU5juNeL9f63CjAghBAtdbtSl65cp/ON+l3U6NdO8tggR/HlR9kP7yJl24U3cQp4YIP+mnqP7
rRmVq4O9bLNmqVQxuNCG9TKffnGVOq0vx0jm0y/aIuPH5tweIFF3kq/hSX288DB/+drLwglH9/qb
wnsl85DgOiReutdrbTsNrDbQEg++Ot9IPXA3xXQOVRoYT3IsWhYAPEGIsxt/zKvhZ0XlKPlD93VG
eykkA305Ub9NE2rdWj6Kd51KZSKAMxDkG9F7bYEtlyjYB0ewMD1jD3RAAzgnam3Qf4azoIJA6hW1
qdllurq85SFUBIJfWKAO8nCo3ZBkc7qTkrlIhBsDXYIWVW2AKUgA+vVILTnOUFHaUW2dBpGST5Ma
P4dGjMxPFjCq6pxJESGxWwDU1B6HuoitT4OaJRq8FUFeJd+BwIXT70wrMvMLoCDqDrZSokQY2mqg
q82PxszrtLRLWAcq0e6HJk5QqymJYB/GuIOX/RMQm1IcPUsKhfJLAVQt/COMCBYGmDFCs0JrOQ39
7FkaxCR+DMIgls6jWVLJcNQgqjXkvZvQ6O540wcfrZ+i4J0FVCBlR5WMXiB+HeIMKVhDAB3+WSNl
mZ6DdFD0z3moSllxnoYqLX8XDYCDhw41s+aJvlqAxDjFJvm5yOQxC+7TQJ71EKQg/PywW4ShrNSA
/ayRhEOs8xqdZLRth1ti17n+hsKVL9IATKwx/jK1CX1vq4xy8VnTKeV/jcawYJQ99IsaeGkVRtYd
vX+12U+zBNNwWBlqfpzMoel+S0aiFI/A9QvtRp8m2bgnJAfibguiFlBuSPl5+jk2Yx+0BoAo0F2Q
eoyz9giySYl2SV4tkRRFhl9UUUpi0lCgcfo5GqfYKu0Oqb3gtrUa2km2VALmJtFogabstI72YbUP
/FGTbvK69YWveQgkxpvVUgtv44RL5s5WY3ZnWkZKipZamUAJbtILAQuax/IHOnsj7eIkF0rbbHPS
x0iBMRSQ0xiEn8TQN8ZdwgwH/dGM7pF8ntUsLU9tbUbTUW+FrCWNBn/sVpY1MG6i98F0CmYlRxAb
7ab4FgS4pn1EHy2UDppaddb3JqPB8NmUy3F4pktcEijTCNYeeiShNf0Ul+XQjbaiyGN3O6t9OZxR
Fhvpr0I/EwXQPkSxYt6YWSdO3GWDcgVZQKvdBDNlv+NIMyM9FkoqCPeqLBhQqqTgN+j8iMgxOhks
NJpXTFIJoNY08gnqKW1MfE6/PgT3g0SWsGtUUVXv235Sk1vKrGH4wPFo5XslziXjW5WMMumk3ybt
CTJgWf3DLNpQ2SuxkfjHvIrJ/NRxQgURtkSzUz/wjqcozswl/bbboTJq7ZmMsJUOVYG22dEwGLH5
WNehGN9lcsykVpNTvHDNqjBof1pWLX8D8yMpD03Jej6YWSL7jz6MLMYPxaq05kYOjVg4j/xoBEbm
Qoh3VKTj0oGvug1PPWcpneDPE/z+fiqkPj5FEwXVhy4yA8Guqnkevs71WMMHVU2dYXyR6iobHKA1
eQPjVK42lJRABjN4Wpqz+GmgQZ9QRjVmaSfEmq+cI9WasnNg9mElQ91YtPSz9F616k+oIg7fDVBs
8qkYgO2bXm6K5YwkIpytE8LrIAJwLKYul/tZ1rnztjgolU33IUBbIYEn33IHEFLJV7OoJf+nPvi5
9mup7EKC1cpq3Pq3ejCmjNuTdIt68qDqwFAFNNTmmnKKK3RFk5aOIJVGeQzFSh92VWI12qNhtQPj
rFmrLfW+ULTC33INvAZpWAAwSFXDeFTzBshG6IOw1INoBgXdz4m4i6o2Ks5lg3LyoxR3pngL5BfO
WR0aX4D8EsJ8kKNLXVEx0hSC8C0cw891UM6maeBZbOrOQgFQjj4v4DOt0uFsn9O5URZDgmHelaWf
Kc9aNtbmvY/EqXlXq/oCedQ1IFkfs3bSUTbn9sLBk9Iz9s2zCdyqfhriqm+aMwKzNCe9tLICOrJ1
xBtwNiK0Lh/Ieica1lI5gte35XbKs2++mYXCwRcYKH4y00gDhC8g4TDfkHAbDaqGMUwwMARxGDPo
+YISGYDZtXJlaiunHnogRK2aAjX7MKC2BqNZF4hR7iYjOArZGcY5CO9x3SwPNb95Fr7iCymojFZZ
WUAPNCqJ5ahSM536Ost+ARxMGWDTKqED/m2kqkLsR7s7T1CbrABuSbYCTn5mN3IaAxrPMH5PsWu6
9UyKjk0ZN3vyukM4BI1u05odgS5kggV6wYmpSIuTHU6QykT2YDUMglEdk4NnkvbCcPlmgIrcppEr
7YZ9C4zP6WDVoYBY2FgGP8a+z6bUNcVpCHOHZLHpvtHWVc3QQUe1L3lFGiSL0fIq9UdwJ5N8EAw1
no7+BPb0ew1McXaqVkqGW2D93fCxzjqKn9lSab/xyWYAOo8+KoGfIi1nMI6jKUiS70ahmKi/eIKj
/iPeg/pCwf+TM2U2ZobY7qMiBCjoFjpN9b04GbNp7DW5o5PhCXFh9Nk+MTq9dnjIu7M0JP6UHkF7
IrPg9mWAmNSB2YKx0LxJ11qwb50iTwAbmWvL459EzBYNm4pxA7iLdZ1BeE+kJhwXHr8YGNBWbeI6
QKWDR+qvUZbQGC1aBeITNMeFaE29t4T61ePgzW5yQssTUoregXHmEN+J7rgvz5a7JaiwrouQmCy2
NcTpaUfSqlzNUoZB3sQGiOCXtKt7pO6Nn5pt6IehjlnoeE8xDRQ8xz8rRiBdpTA7tcw8kQkTWK7S
vQpeI18Nu94D2+QGueE0VFlpgjuKdEoBM78fGL/E+Je5zmtz8ss2XAThGhSS9aiR8bVuedR2iZey
xw5ylPt2n5PxfP5n9kAu6KSypilKJtm8uuZ9jLNA7oQIe5qNGqWD1vczKCgkk3IvetrKLleJ3JWx
1fwY6DpYDVS+YWrw1kDpZmzRcK7m1fUrE6u8IoaTqtX1lySmJfJx9E+MULq6E+7iz9o+utUeR2eE
gL7/Jv9I98NWQ/h1VvOndYbjRMtgK/U1ga2QjC3ym+xmJJ41erWARv/N9yI/kwxm8WRDXFUE8l5O
LTNvSdI+TNAJ5zvKZIiwLoQtCy+ct0WTLK2LcS8H5MLgisSjSrNca0MMqntiUhFKOSc5hS5js2rg
As1qKEZktLIhtwCdZP8/219+38WFMIWxEpplwQsRgfxcOXPj9Dd/ZLfmLR23RdnrXnggQ4Kq7/2t
fk178ddJulj46rCK0QB43uypAbBuU4g9v6TR0fBKbllaudU/T82FpdWZ9fOqtMqOJea3yzy6jqRn
d6z3m9WkdWn55VPiznSGN0E6rZmcGtRvwonHjU/Z3ooebwYtSh0R0fbQekF9HulNeCLzC1sSj2vn
/ecKLcOEvE0GarKup6D8qrZiCLyL0gI8VbtmT0ruK27927SRCoCH2WX4LnRQxX3/I65YJP76iheW
5dfHh1RfAUzIVxx3IJrpHSZeeL+UCH2LKiH0Y4krPGyWUt50dBdWVw9laCRTOQrs9OJVZ/f4Y/5s
YVM5Fe4pp1T2LxapU2qlSqjBlLUu2ol14KdjxfaKeyCA0AUem32yl+7szs2/K06735wef+tyLBVJ
2aT2ql4VQRN+CS6QbVX3BiKNaBzYsVv+kA7JfnRMel5uy1ZDUSVtKUOu5Cb+/KIGDyMNAlPV5TXN
uaox7NVrmO4ZHIM8mg/q1jeIi4/OERIcyQX98RTuDIc6wuRSv2j3/mPsNF74EKOUtIwzuO/v/xtf
GwCQQZfaAtp0fboVNag0nftrZQVDNV+mbONZWdcjl/vzysLqFJdy3nYWRUlvohH6UfUQMI3d+Yd+
lPa5HUYO+Mz7fA/T3Gbt9Q33/8ry6iSneacbs4FlKtBwdJuO6vCXr5ZTZh6Uyd1tsQvu+73gzl/1
rcdua1+Xf3/h+lFINwW94FjnGYILDE3ETCP/w09H7CPRQ9AILS1O8sr1NmFmhmhaDB5DjDZQJsYS
d//Cgr6Aw+idXSPEJhPkvFbhCjIooaiy8FAd37ewEgLjRiyLuDCxeqkklVZwX2IiPrZHMXNlB50q
0tmbam+6JbnAvvyu/Wbs8JnCVbAVQV59JSJj2kMg4Ay4C65cAe+kUVvmi6+T0TeZbG0nHQTGJ224
PIi0hqf0Q3N4f8lXL9li06DhYxjkBdpLF+PiZIwl2IigXT6b9AkES5KzLunH+zauHy1T5pXUVXIN
RZbNl8jowogoF7PSD/Ny9IdPPgW6ypZuTHcpKduSs4x4Ofk3pDo21nZ92Vd2V59TQLfaFxNxAP7y
JM7Ps/Btasn1vtY9JEhpsuubRym4zeWvo/rN1yyg2+ckOcVgyd7fAHlJbS5yERqvbABVNR4y4KFI
jq7uH2O1S8LHLrvqyfoinodf8U9CaaSbXOWR42zaDlNCdtQ6beJav4ZDsyXWu5i4/gmGwmti0Qxb
a6LVoTEYms83MM/xg+QO55BsSKUZ7/q2emO50hah0Vu7b1qgOU1VJcTmwr5edJ+ZQdcsu097jxFL
cqK8g/cKq9CyHXoPGtpdSaLJ9PL7230dqpCBWcth02mp6srL57g4bxRTs3COeNjm+/BBdqxdRG7d
OwEIGBvVJC9wt4Q0N02u3pWpLf1cMPXRA4xUMS1w7D5Enu8GtxIDDIRjbgY5wSbZ1jrJXQ7Wq5Wu
DhZ5qKwETNjyVX3YDGye8B2TKQ7jgpGzHfheeYuVudU7kmeJqrQz5gLIRcr2xg8fAxBl73++Kzdo
UiegbyqCSVBIp1d5SsUEoC7mxugBKaND9TMy//ldUKhDgIiwuJVAvFcnU2gBLtFSARRIf051yt30
qz8wT7dTvI4w2tl8+99YkimZwLYt1sSg/Mpg2AQ5YDEMNt7olg+5m3IQH3sHpQS3ZUzCMUFTOe9v
4/W3gquGLIFKi0l4t95GSSjJ+GgFemL8k6EYu5xPIQHO+0beuOSvraxcLNg7LZaSGiqancUgGrSq
mQPLUuNVhJGZrePfTYSiCV5pDW7YvnZpeFLSIIPgWeT5WhWUTKuSui4N5j93NXKzU7ZX9qxRcaTz
Iim11Wx94yEDcA8ew5SBiC+e/LVLYxTMSowsXSxWn6zUaY8ZEWT9OXGUibJd8VA7bWVvpZvXX/K1
1dWts1RqS1OJVUH9FAW/pvZDsIW/Xz7T69fhtYnVARVoQeVGgAlfyV3TGm9EAGQoQvrDnVR+MsxN
TsLFH742yNy6yryWJJvEjevco2T23k9pInoMP/VudEhOyR56H8Zsdu1e2BZbvUqzuHQX9tbaUbki
0FbtytmTkkcQCfYdwN0NWufr6PHFBlm5QUxlGeuqQNdpHdN22FgyJBiLWplZd1sHA+oEHmJ7qR31
jv4HLG3Fz/xU7jcfobc39e8fsLqMo15olW/Is6d+AJBpd+fw3nS1fYcQ0HTY8i9vXAa2VFNwaqSO
lHRXl6Gci6muoe7w1GzfENSdVC91k/0M8lSzgSc67Yfyw3AYv25c+zc/5YXd1XUIaVYqI+PaHthY
MOxoxX9QndApftWF23UU8Oh7TLkd7ax/5ckNsFEmsQUfG9jWyueErQ5oWAtFr/9j3ole+8TkKJHs
rWnZPkLBAL/NwP4X74cBZEmUQZBxX6hNvPY7ZMz0bqRWJC9Rvgy1rey6PaRzlgP1jUxubh6Sp27j
OF+/Wdi0SOkUzeIBWa80K1lrbemscX7qwocBPsf3P+SWgeU0X0RpVc4UsY6UkddlkSPqj+0gblh4
Ec587WV4GBjkB40jgnlayN4uTYSGHwjTYkLqbLYtiBxf3Y2u5GqfA89ymsZTGtuod8zCLJn/kx9s
PsPXp/X1T1id1hFUgaYVoeRNmW4PimYH+jeZaq8eb/ChXoegFp0kqK6W6ygrf3JnXuxnXJrWVGuB
hPsZPhELTnexmzmVG98FPfTg+o/pYDrvf8IXt/lqg1c2Vx5HAgpNa5LVqXvz1O3NIwPYdneUD1tv
4Is3ec/Sqr6QqJWvQGQkeuMfw6fyZ+qGLvgkBmVfKo/ITm0tbTkb7xhUV20yxrBMCIEFEWcafwxL
O8ei6b5YVJylzrp5y68e4debqa58izVDOhrmbCZ0Hs54S6M+cWj0ow5PVXnxLjHhlBd6aUKHYnOD
rw7qyvrqOsaCDl+HyfEpC7s8qp+yR9SZTtajeCQudvoP8IwT8zvh8/tHaPlu723z6or2GXPhyXI/
GHA64NVeSGq3l/emGY3eI96Tqv065M+CRhoNhhG8WGWgUEC/bPxS6d+z+JsxnI2gdabh0/sLu3Y+
NFhBxnMdNQR8r2rJYUylPoAMhLth/TG73d5/aI/IdriCY31fAmP/pv0uu6gVPWZbpaSrkJHOLkUy
YmOmVCVoE187vrzvGVJDx8szas//INiLZrR5DJ8EJ40dSbObY7YT2s0jvIy/rr4mdhWVEsdSybrK
rAIFQgn4YyUyK0pY/p4THLsMS9CFtS2fsiNnKNsF9ChS4xDuFwFrwFj84/t7/+byL37GctYvXKHl
i/rYpwVuyephu7CAlaCAzBjj+2au0+9lmy/srFJVgqJYTiaWm95KOybQb8SjsZdYUukErvbPF6XL
MlqFukYpTVyDd2NNGjVt4jyNg3lmdu1bpXbAyeYNScQ3PK31ys7qxfJzpMTEks0TDgyZnrTDfKh/
6LcMmTn9cxTaW4/IGx8Ldk3iDLIARb0CSrdqnw/xwLr6LEPoc/ytjapbdNWH9z/WdUPbIkoVVUpg
KiPGV+0OKC3lCRZv6N88aqsLRmbG5UiH8scAEuuIFDEqgELo6LRCBddyw1Pg+ptH5trJv/oV60Sk
Y/qpVhV+xdLQGr5DCYTCE1NsduH0P6S70ZkKGyrO2R6fI6Ycvfc34TpoXzbBEMlil9IcQwevb4bv
t6ISwZbiKU/0c47iibvhNHvLM84V2FJ3KY4Vhw2j10/pYhRGXoDwwIaV1TWp0yGWx/5/oRF079zx
QBnwXidm7u6Fo7+1yuVtfv2ovDa4cn9h2eaDipQlmzx4BkLB0V455R6zlhtB8ltn92JlV0ECwihj
KbOdmjV6yNWeE73+pQ1b8tpvfzbT4Kstg/KMvr3+bIrWSWovYadF9yX+A44zXpHKRb7mtAQG5V4D
v7URAb19YSxoC1ihSuFqtYtqGFAvVgwSrV12h+JWdFN86Knbw0B5FHcg2Ibb+LBEQv1Xalj7zQjs
jcdEJ3D/X/vrq2IwzT7iCkkw98iK78ZDa7de8oAiHd51a7VvPNecmQtrqy0e8xHuqNZ8yd59WzEO
861yMF3VhcK1hwCISnn3helj138Mvc17uTjVqxPLLIxoAEZhYm05aBcv1tCUid/PLXRmTu9Wj915
GU/R75nApvkb7JLdZrz31u7qlERoB+jwLlzld7CR91P1YjE/Fo/dPjkDZKcbU9OK2YptXx6n9fpA
8ZgAJngvr9qDo5GJYyI2Mx2QnrZa6Jh7HPGehstecs299KTv6XbtJHepYItP/hN5rb+z9oVb7/t9
eFAPwwFw7a+tz34d9S7L/8/v0lZRfgmho2lGKpl1/BzE97N1EAATG9NGyfktP3FpZnW4GPGHxIHx
ZC+wnmpkI6GTtFXt27/ws5dWlk9+cYjEDpLXrI5F4C/JY8Zo0w4Bu5/S3r83W5zfMu/yvsW3HrNL
g6vgPRKlzgxbzhC67LsiVT5Fitm5adU+wNh7U1vJx9BXt5z7m3sJkpACDK1ERuperzJTtSCK/7wq
BF17adffz4fMmcGjSY7wm3hyl2zF028ekwubq4ASUo6FVImF5rfQv6FA/7ikg5ajP82A4JoHecdU
7147vr+960EiE4Am2QrdOoXiBX5wtb9Tm1pRJWN2CRaqO+kF0aTu1JvtytZbDmhpUzIDyIw0b/Xr
Xe0mf4KPjyezsvovJexUsrr1LMvLO792Ahc2rNVl6+BulYeG5dS7+UtOj+pL2dsLDIJaFuTh9Mt2
kXOr2yXlmPwxcSOXbKE5FrQJKwbj3t/cN44R4BdZW9AEPG7r/gjDeZ2WhsPsBVAuzdFnYzKcHP7Z
96289XK/MrNcoYs7KcVNNnY5ZqiJ0u3eKb7dnK27SrClfZy5cEqZn6EcdqV8t2H5jd3GMsU75qAV
KDtW90TRU7TnGaQi3lX3gBlg2l+qJnNg7yGfdEaA+bTde7z95su9HJbVh35lenVd2nBgOmxJfcPE
gBShf1SyADA+M1F72MgR1ImN6BRLFjQp3dFk1rqED3EnJQ31t9gAPpvW8qEsVMMdpKC/KZPpEKXl
A5QaW6hIefG87/3UZRcvvo+oVYWUEhcQWZl7WtSu8rAIWuXuIszUMKQIVNOO9tIJDDsorK1M9a0U
8tVWrc4H5Jtppul8JSYc9sYu3plu5fr3L0Op20WtrQ+zuuXtAEG8AL8mZyK7Qz6UMQJbIH6155vm
DE2LqxJilXeFm+w6BBfspt9thcxbK157gWWMQxcUVqzuk2bX8yOWwpr1Tf4yMae03/I6/8cN/M89
sFZv7xz7ikZYDr7tkwkprF1/bJzZNt3xUbmDBpSxrvAgHlTl+P79e9u//G129RgbGYMwvV9y/fra
SXL9ADWHmwfT1jVf3oB3DvAaW6LEw1h21Utau+iLAawR7MTRPvhAHdp9Abr48f2FvVFopsMFW5dk
0uRCRWX1Kskq3y8FB8Ah8j/Qz/65IB2goHDqmToz+JXj1i39P87M3yZXNYmmHHV4HXu8KGmr7CkH
4a63/+jc6kE9bEEy3/abf9ta+U2oa30labBlGAUKQnH7URrl50yyHgch+0WGUGy9EW9/wr8trtwl
+hehH6MqTPAv7cYjVClkd+J9dYSyh9F0Y6PC88ZT/+r7rVweM8GVVAvq7E1wcqEEJ35hzHLjWL7p
aGiU0SUHSCu9uN0LtwrBai1b6CxwyVtueHtAO+PQ7rcgXuulQKWMOA5yPhJtOaL4VUQxTpnByCOv
KzABuFfQi7d1gRdu48Qvd/Xyjr2YATsKOQJT81erUebeF8oU3OSfKOSlYpLss1uEDon6ttZ0FfWt
rS2/5mLvYLqC42haPAdoEe02f4qAAmun4UgY9GNjZevDvtgCDKYBPqaiqK1LM4QnScCkOoGtsJt3
lEpO2Tm+XzAc8XfrpJ2b26UmZG0WM6+qjC+GFQarFi5W6nGrWzZEjHCOzLR61sGQqIFZu/4wfY0J
BN3qOJ8D+DXdjbWus5UXk6qy0K8wtAs5zOt9ZYi0i5AkWYookLVCGPzc/E4/9sfoBOXuU/qdBj0y
2l/n8wQzmfe+8ZWuOPE0G/2C/UENivr4OsGHYFqwAMoscQaYI8aQaleMnPTJf3nuEXvBYaffhVNx
jG+QcaPfgyj6TeoUGxWrt27M5e9Y+RqtNoZUgKYKlmjfFq3GTrLz+0tdP3zrla7cS6+1Y6Awae5p
wn2DorsMnmPDgy0/cn0fLxexCposva1VFeJWLwrEBorxnI6C5KdfhSDVKEvBrPXhX6xJgtEBTg/J
hGvh9dFJWgkytRaSHl36GKmw4D/K88/3TVy9cS/7dmFj9awaGopeIbzY1N0h/vcikJKIFZygpQPL
sPmivnkOLqwt//7CyWgQPBfaYq3w8iOcV8s0B9TLB6brf8+fEOU6bSNC1+/cywplWmE046F8XGck
aBAEuhj0I49C/OCfrJvubDwmR2svusz/TTdbl+6qprc2uDrsTSpByTtyFGfLXiS/g2eVKx45o4Og
FLHu4EqeSF0pPgrHLXejvHkPLla7ugeMMcjwelPz6XfCvX4qf0JaeerO4436NXJQdTgQhbvGMwzM
rvRYHHMvu4eWeiefUG3cxycmML1lDiXYqYetJ+b641OHExe4kgUhERDS1x9/VrQmkyAX9YzyY5X/
CNFgef8wv2mAd5J6Pxn2VU9nmCf4GVNG34HLOUwaw0OxMapzvbss4cLCygW0c2FYUEtSdefGd+FT
BKlzJnz958swaBgBjqc7/iIWeHlJmhxqiwq9Hc/wIfMGKTqW/2KjrKWKxdSEfl1jZ0AZKZ60Hb1o
+l6MT1Cgv7+CdRxmiVQA5IUBja4PkLTVIWwKeEL0pFquXHuUDhEcOMt849aBeutrWLIKLkoD5Q/r
zusD1UFTUUsKG1WJpSvCA9KMsdcHqfP+al6KMq8dP8tRXki0KIwxOv3ajpzq5Zjr88idSu7gUNo1
33rcVgaRvQ31ypHewHPWOsHOOmxYfutEX1penTe97xd1Jj4UOCKR2R3Glj/7DwIVQJMuFnLK02HL
g7wRI0mg15nLWKQstatmXSTGqLFp7KpVuZ0XHNp7EgMPupc/2k8Tc41bX/GNyPO1wdUzVxAO+mgr
/A9p19HkOM4sfxEj6M2VVqbVUvueuTDG9NB7z1//EprvbUsgQ5jZPewediO6BBCoKlRlZY5kOor4
y3avvRCOrBFjSSxjKxt6tTg63OXqBE6VGrZk2YyEV4iu/f0nA+AaeReonkAtLZJDexHieCKnVxIv
p6K00jxWFhl5ELx5N9iKBdoCW3UYFpcBjgx/C6D4xm1GN4laE/rLMsa8FDJiOzlQste+E5PcgbRx
ZjLExyrAL97iuN9XFskuX6wxGbh6rska57k6+FrkFGHgiBr0IjiUczK8GbIcPJTxM0g2H6ZZO4C1
FomZ4UCimPHkW/EBVz+F2u6gljgZGJsRUiKFCT0GQKEHKDj8vL3HLCtUSFeVpkB/AVZq6eTz+6nd
RCPDxKLxSW8q5WVqlC7VrIcNULTUWxnYIAejK+PGv+sgng4dScURdrKIxit6c8fhoXljVVBXV4kZ
SEIkIIIGlfKnQ9b1QqvgcvCtZirDx4SRwC5gZNFr/gVTp0hqQR+sqkCXXh+etupKSMOJgyMdZ5cM
m+nbelP+6mzJSVzfit5uf7qVWHRljvIuMniIIP0QkVhEprMJ1ItU3pidTZYd6hZGIFpGFo9RpxbT
VlwAmEPuhq5s56+Zl4ODxCQYc9/RrRStIpbTXj08AHzpGOoVeQwhkV93cSMrKPNBG0AfHAHw5JgU
/XlrtpVN9bU9ZQ8gijHHx9ZJ76ufUEQDA96m++v5J3J+EYRRfgH0jIzsXP8E8G9EaSvhu2J4WLKK
+w4VVtlWv7QAZwrWDJpbJnxw7cCeeQ4BTMKsGx2Yq6QGRfPMDU5XaS9SVX8D535qBkbw7fYZWgtR
OnqyBOGKSU1FouIwNDeglDimv0c0iwfiX6EChbpjvGMSVNIwErKPl7aofQwHUN6lHPwAaconG9BQ
bLLteWht+29WhRQNxTLQHAHPff3FeGCuiqzE1WhtSO4BeNBuQOxjVid+z7oe5EdTKRQYyz5NURED
hF8FwiU2ELK2EHZ+0/wHPnwNoQHoc1sp2kwya1Bn+VrHCJIC8A/INxGLz3MTFzdCCo0uhlHciAE6
U3VsVXW2EaQSbFPMUirxIfTqLm1Rn4zvY18F8RnhR+CtYE9G2gkGWtpJTnlgDlyQQLCwBvwAWqYy
0E0KFfKSHoR+fg0ZCowi9GijaaGZb2UnArZcfp4xdFhJoCoYPX4ferdPDMsyFQbrXBlaDUQ6ThvP
D2NpRHbLiQdgEb8r6rwxBuPfxAoCZ/3/pZIfdPERjQCs/XGq9k63m91oA61HS31udxOeE/wGjvTt
9vpWz8yFOeqad5UIfbpBxWBj/CbFD+qMIgge8fI0MR5g5xLxrW9InZgILEFlAwUIRCXFHeApwf3m
TnfihnlaSDi9YYkmXuLUAYSU4fibgAVo0Y1Qg49ottLNtKlz6/YGiowdpJlC4j5pOWgc/yYhbTbq
Q4k3BCYh0OqTNlBT3gcfMuIBhkfcyu6d9LHchSg6QHiRcVRX04yLo6NScb8GL3gu6SHZYfBM/K5s
YQRrtuLHdIN2kc2k8SDu8tZOU+40afskzDWcnv5d+qHvGg/8Yta8q1Msl3RxWenaahp+uUTKqfoZ
6Dq1GEGf1GwU0WzMFDy3Muq42U9jBz9rM7Eh5E/eWiPle8o4aPI0R5DHrr7OdgmsT2YlmELEfFlA
AMjI4G4fqfUPiWXiVQVQOWZor32AgMZxGvMIHZibcUHiujcehfvJlV1+Ex4Cl1WqXqmIktnVT3vU
wclAyBaVPpxcuq3ulbsAHXkZx6Y6lbt/+ZS6tEYdGi2qaykQsbr+nQcbSrGLnOgQHCpb8wo3OqYP
zIuxljRBDApdVIySom5CfcIJsnhJKCHqk7aS5ipvhpu6ZDAJbDP3qitDjHLPyk9ZNqnAkfFCOiE/
RO3ReBL7Iy//MLLvjHOytCFClgpZLoYDJU2ii051ClkXKLQT1yO8i78AQ8PTm4eYxp0G3ufYbEcA
OJkVbXIari/EtVUqZMRVw41xhDRDfcClcApPc5ItGjpn9hzWw3uBGwGC/GqNVNgA7bMMLDesKRCr
2853070MTKMIAAn5gMrXXLPh4PbaLrMnPHFK71/+AsIqL4FbD6wo17ex1hvQLmrY5cbp7fyn8l7g
J+RuAboiUrMho7Tq/kvtDHZh8/uC9ZFXtxvdNDKRCAqhxRN1LrsAKiF4PAZOTWi9ETijyMxfBauw
I7bzWfo7bDhQf5hqARwHPBrXy83KoRWR+hP+KdKymO+UTewmZAJymz8SCDSre0D2b3GePg3S0FB5
yPK0j/GFo1YyW3AggcGzMuug3/pV8yuIFJNxbZZR62qF9HM8bX3QLQcwKHpoF7j5kQOo0TjIBP17
iF9YB2iZIMAcRgZRTsU7cVHcFlusECz1eLJBitbVDEfS37OKEfzJpVtsIioMGLnCXLRGV8SmYcbo
TRkNThi+gKXTlLsffPAxNqeGrywu8m3GHq6eygt7VCDOVKMLgev7zRfWPzceuDhM/QjSR4wZsTgf
V48kaupQMAAhwIKwB9NXMviIkGIVfg+gyJ0U/bq9nJViAr7RhQWy3IusGx5GGsIU25f9mixRfMiy
JwKeLjGFY3MfUIsBdafgGVikDs4PMpeImZW/D/vXP4IKjNBf5hPw3+IivEb32SOZJYughmf1Dm+L
G3AXMlo7rG2lvqGmtH7CkzRDMF5U4S3yvzB2dfVmX+wqFXcLX5XmpkBeIXv5c2h1BwjzbA10XfWP
Cp3BBP3B5q6xRwdT5GC65F2CLK7cDIDAf1Hpu95cKh4HYEjmIx+LDecntXjpkju5/7i9XuIZF3eQ
MLyJBoYLANq6PkTpCGbpRv2n7kZ0EJrtH9TdVr/bhR0qABuTX4tDGKDslLjqALa+kACZnMBT7jvO
5d35W334+y4Ctu/CJhUVBmPosq6ETV4Dw3scm1XRMM7/2mlBHQ9NNAkVWQBWrrcvbMR8gFo3ek4j
xJWEesAw8GBweWAhAzCIaG57H/ml9D8dHSirBh/F6fcHupR2WEl/Ad/lIduDCVIAdOg0Su3VVK0F
vGL4HddZJKMxrOIOczeYQnFDh5UZrh0TgPkxuQk2VLCpUMdEm9VG9qcEt6LAI0LHcNaw7/OHdPiZ
xZhHBpJwgGDT7aO5mkZdGqXOjMgPdQ4VQ/QvfmhPxUZG5MsewZohA6sM+V5USsXtXJuGB6B0/dh6
A5NcYTGzSjK5y59AHSFpmGLIvuEnpHe9XW8NF/JnqNeSSad+J54qO/xGxmV1bLlh816DeOLc3oWV
5+PVTziHgQs3XxZQ+MszHDHyfJQwAyO8ERjwDCab3Imd3JNODIvLWsS1ReopF8XjkEGvuIdFDVCo
0KoO+UbzJCdiA36XZdRrW1QQywzIius5bMXbYJMD50VIAjiPTRKweoIFDB+Df1BGVkP59bGvZR/y
CQhU4kEZoI7tdxg9TqEP+muUM0ufBTNvcvv2Vi7dA4adwRV6lnDCvDV1fCp9SBU/KHBtJNmEnFjh
f9Wm5wqpf/LjtqUF2ZIBMagLUxqFdswkJYWoOUxBpQwKQpiceACmBc8NTI3a2ZfsOJjMnubSqRPM
E9STgJfjIShGBWMRQ40gDE8hTyYc4+5b1DNSnJWiAqEBAgAQTVOggmhgHKdWDR8nCICNg2d3ZBXg
RO5Nwo0Fj9of/uChuEx8ry1SITcdB7mFdDtpj/BWBIYeywAdSAqs73OPQK9Y8lugm8UTC/nOsks5
2EGshqaOsNJ0GwSVWfDvY/ORz4xRs1UrSLQJLTG0xuh3Uo6mXgHN+NEpmtCsgL/jn4NqI0Fe9vZp
XEzzGIRP6dMQ/T6KwO+nQmuIOC08V+5a1Nkflb1gapvIQXEY6puW/h55pMjom07qcFuQnVnlx3jI
PY5VniZX+zrHuf4xlD8boKmptzGOKcitO9ACNffQZ0gIqX3tBM86gQiZqTcxyykr0ePaMOXcAqUs
i3HCLhhP6iE8dWj8Z06wkyG3gABGylUSKo6/umNkD6Tdh0HZfwE7wAPrzENAhqtBE3SdoaiBMmRt
hQMtPkDDsvomuQLGVyKv+QHS4srKXFbWtRKwri1SV4jPoFo01PC0BOjQ/2xLEEr6NtHWUiyts5WX
ac+aIl/7wpeLpG5PlIVT3Rsw2Rd4f6DSMM6yPeqsg7SIISooE4EaMTALhyyIvj5yGUpqCfp5JF3z
Fwh8YlgVAICPRw4cXpmlOK0jTUjA0I5gPieXrhC21TN1hgx+70XrOAuzaioTHGLSvIp/Dp6/bUm9
c8vtWo/tCBc7SswRIi20bJHg0qBWVYoiIyywo8YI0mnUqAzNhCi1e9tPLPwRyCpAvELGbEFcAe6F
68PZYj7e5yFK4kxzaQ0NxLmmrT6M9iwxJR8WsUqVNZAPg/YEUgyaumDIiEcImUwwVZ/pRhurETFO
RWCeoFw71h/5S8jAOq9Z1AgeTQHVKMYjqbeBPGt6JpCnKh7mQfEtT37e3rzlRcOSNCT/4MjTgGCi
S+6aP/OTrGWknjG71X31UECtg7hUwyvvSU2DNd2zSGcog5Q/K2KtkzGMAopPbgANX+VbqSRBI6u+
q/zaUbmIcTxWDuHVAukdhOjl0ENEHnLFjcX5z82k2EQa7vY+rn6ni20k//8iwU6SYkjHANuott8r
yFnkaJLctrAYMzOwcYBACvKZXWSB/eJ9vZQSBSZqd8L19Xco0xzHPffCu76Zw2EkT3//blBB3yxi
gIOHxisIlqncUxIxKtIRm6SBIKAICpxLgqlF40F0YyRPfzCvuHg4EAUmYhXuCcBYem5DyXxu6FKc
D+0pfx6fgl25Ab7tB2h1dxzr8C/PBihTZTyBeWCUIbdAnQ2jEQZhlnA2yOGvt9KmeSRTmbIp7Eh/
hIDU9cfbn3HNJJHHhC7imfaO2lH0RiD454OvqODkp1Lz7Www7vk++m9m6NypH43QD0IIVEJBHaTs
H1rdmXPHqvCuLAaTUQCQIpiB2YLGAYEjvW1iHseDhwIcD3mIvK2tymfgLBlW6HnOEqreElS3Bqds
d7F6bPRji8zr9mdZIvlVuHMDxSsdACMQL1LfxZgnP5GaFP3UX4QxJ3OSB3N8y6Ejcp/cEQQuVOkI
FYn6+Cf8iyKdXcI6Qss5p4YPpr2w7od1FahYYnqnKmdRCDL8H6K1g3YyuxKz9FYwh/OHBB5ALhBs
XnsrAYJ6NSfW+G6FbyYzkuaCVXhZfjR05pBrAFeMqjxIEq9NGEKjiHlfIVmFjt9k/NLFk4Bh2Ntf
jWWE8rpzCgU6voKEEK/v1Uo2S+VJMX7dtrHid69XQn7EhWv3hb5M2gErEdH204EvgHqlrdwTLatM
tjBK9UCK4sxhlrVvdLmBJO25MNsrPD/PPr5RATHUCMw0mGBhrGzt1IEwRQHUDXOUi4giFJHShURS
IesKD9pv5pQFLq8B01tC5017HvzZ7IMHJZbMeEicYvzB+AHkEFw9qgDkA+IH/4ZeMFCiVOpWjRji
H0v8gNqW3isQ2m4r9FOkQ/wte84BEf37Z8XZIFSfAF5E/k07rEwozh14BJcQmbfyTrghAiexjNFs
3kWXNBuEL/9mkZgqgOoLkkfE0esPyae+GKQpWWRgG5gj+2GgBc9Zvr9Vn+J7kEaBrt6+bXPlXijo
DaHgARwqePKofW0DlOMbUegcDjInVRyZaR6YgAcxDtCqGaDSkBeAAUKhP18cGY3kFwGmVyZoAkX7
SRzNbHq9vZZlUYp8M+AWgVLWCNc45ax0DdryUVV1gC7i8dnf4fXrtJvgITq0Zvkrv6+O/Hc1Y8tZ
kQu2OJwIBxB0kaGZQSNOub6KoqbKiV3hHUNWpwyd/oNhZWCqI7ceeNA3UIAzelMLkmeC61cvzFIF
a6muZSMXYHaw5NoUX0NreCleQsFMPO41/iZY5aP2Wn5NEpA3+N9u7/VyiBTGgdcmtUaUOBfPjRKQ
P7nrYDzvrOY1/TkdMHo/mIJgRS/qVgYZTXcnmikKxsbP+CsAXRvC+8omi1m2JvBDMFZEWp8YilwI
YEnQcO6kGT9E/zpC2CF1x+/yVjWDEwF0M6EG5AjRn/rSGrXnyqAIRZIm3TnNnb61J2z3mdo6tQfA
SZQXQvauPvKP8uYPiGDXrtGldeqAYwQsl4U6RmVHMQ2TezfcYgRbX/TS2LwLrun+viEcdtbtb83a
Yp0q9oqj0VXdhC2ubSIPmdvjnhTTCCVW5OqsY726SAjC43NiZB+QpGsvyMV9KIdErZ4w5pG3CxGq
h5qZqXmiea9+Z3NHLYGX5AxdmKS+aq4X2ZBpIgoqR/nXcEheANGzgtJkjzsuQeOUKeoTVnOZBeoQ
dk4Pmm6PwOH1n9OPyU6d6MiCjawZU1GOw6sFY+3QLqS8uyhlUaxqU4t2h+/Jjr8tHfIE/JMKzooP
RFpM6ioY3gdXFLWubh6VMjd4ULbU75Ewmxg9Qlb6JnHe3x9G0E+hMQhAvAayBep4GHEUpro8tuiY
Y01W5bn1XvEc3WUPoS0xDwD8XdqizoUkQFkWfJFQYN1134jQWHSv40ASbnn/9KPH9Jbslrtq297X
HvNFveJqMG4nCKAHwPsPpOvX96DpQzERY3w8oJr6ZkP46OrvfIeUEgiPI+FarLaIM25y4nbsBpa0
8kHBTIBLiIlQ9LUNkhJeZJVhn2ZCYGDtjROfjOOIxtxwGO61DUHQxdDtSW28efI3ohVZufGGZGG+
Nb8KTovORQD8B3GAOAR7wkzBIstbjl+qYF3D5gBhjxi0aIWrWodKs4SfF991oOvySqDN0rd+E3jE
Fzbb4Z1QYvwB/9qyKnVtmHpJpFyS9NXQt+f5iP5Z+17tlH3sEqQkGh1fuF81GcWykYczDj65rFTo
wYkHjFFCwRutcergq3qkS0EDwyitPw4e9yjb/tN0BhWymLDXHAc4RhRkMzAEYXXKFpioEiPR/+eD
idSq8BZ4pCebPbE4btac75Ut6pKFoBONtKZrQWgnuZkDBQeXpA6lxcrp1060jpOMYR2JzAdTLkqN
wWUSqdhAw/guRCibA6MxTYU9dznrW5HLQX8rHdV7BcUOXGLaSUUADkpFizXJ3vSKPvMeahsmuRU5
YfJlxeeViAlZhE9r1A4OhjYgRcLChl3nxFBaN6vE9LfVj+A5v5fvIMl+ihOmFsxaWoCxJF5DWg98
2YLEJPGVXPAjLJLfBXtIm9tgQRIgHtYehg2rfrTiDNHkAycpKh8YTKJT+3rEdBRXnzeUCGH2m3kn
u/GO6XSpdya+FgAn8PmoSGDcEU/da68HKIpWqAPsED2mdpvaQLo4I7IB1S3hTVi4a5qM9Lc9Qh8J
kTAV1VMqQvdxL8wqOSg1RiLSL91eezp37RzDqVRLjc3xe56b/h1Uorc+ykqRq+wK1ziJB4Kwi2wQ
mVvSsZxNkTmdRV0X8tMAK8YDA5haVO7ouowqh3WvyXXrdAYyv/l7VJUmzx07Vtud7t4uDFEeVZMz
fZS4qj2j3WeQshYzaP8H75AfdEt/aO9mIv+Zm8JjA+nTECQrVvMcnSQMLLKpfqmD9vvHQB8PsA0Q
UizojVOjzZJcLs6H+jx2DhEXpBasD0972IUdKrxKPlSA8hEfPtzqnmTPm3SveX8GEKcv6sIWOfQX
obwptTKRA3zJ7JVww48b2SZw9BjPsz8YXqB838Ia9TnDMJxmhW9J4kAS3OoQefUvY8fDowOI/sSI
iuSvXXjahTXqws5F3NaCgu/VOPrDBCHr1PZPw4k7TKTDj3IbsxVAxeGFRXJvLnYzjdJC8uHdYZHo
t5DpGu3Au9BMdVlYgnMtebE6RGDCsQ/uVbqrEmbN/06jdEy3/Ta7z0/9qX7yd+JL/lR89beSZ+wK
vPjtEg6h9yIL6SImULVf6j5zwddmM7abAlD9XvznD6K7BQ2XarOYJyRYA9mAh5m4VTzoRUJBgWGJ
yrN+W4LzQU8YtSngRa+3GRlBqARNRDyjuCNMe+D+18w0NIMPVTAnl2SYIFrxeSt9V063jVMBdWGb
CqhTVitqX5f4xM1jPu8FaDhxIqNXsXR7SETgXRE+BWTZi/A5479zAQcj/kFA3hMBuNLsCPGnslF3
nJlieoPMFIyQbHRzJ0JOSbgweTfcY8CAlUIsLu31jzknaReHWhbFESxX+DHak4oXToWaAsa0Qf+f
gfq2YiydrlzhLYrEiIzfaqKGbr9EZWJzKfhzK4GFn6CedbyrskfQcIN7A7iGHmDuILLnbyQFZNeL
FlHt2jSNAUiHVOP9UoFvEvBR1UMlR2abbuP+y+0jRCMo6DXKlIMfizGq5URrcH6B5QRhjzvuWxNg
kfaVfyZE6uIjw+LiblJLo9y8mPhGVuewmN8hczn3XxUPgiA7VvBi7SHlc3utnSIlqYCSKyBf0bQT
b44ROgB8J53EOWOti9y2KydIrYtyuHk9D33UlfhkBz1DmgQdydcGj1AOYMPgNLjarn7MnnnQs7Ne
DHQBYPERKSc01UItyFUCitpXaGPgWogYMJKAaNK3BE/VQWNFw0xlfYj/JJIu3BC1cMoNqfHYB8rY
1U7ZOUL1NY6cXpXvsyTDlEdgppJscRW0wzGC0eDmDlXidTXUO2rVitSa4fkXcZb6LdSVnWa5E4Mk
gNqknlmlzJuV/3z7/DJWS4cWlYyXtIJYOw1UiMModscB5NCR4vw3M9QnVYygKf2Gg7i5CHYmiGjn
P+eGNQHIuCEK9eUarQ6bpO85O1O4DzmdU0seed3iAlExOb8xGGuiOx/0OVWor5PlZTGD5ZSz+dJK
t0q7VWtzcsgAIMEoSPNWsNLAHQO0pZmhY/VkgI2UiIFARJN+Mg1VXs4G8ajkyZQhdXcLi7NaDBy3
EVIRgA1Nlv4QWc7CI1yYpDzCBDQGuI/gEUSv3hKtN8njvMxllSZWv+KFGeqoqIMGBIqh186oJkc9
kbZ+yT20aW0HU+b9i1P5aYo+/K2qgWJLbMBtNaZQOw3MgH/SayYyaPVbQREUIAzCxkK3+3Kcybpv
JOTKkN6G3ikBwWee+ty9Z1vO645sOZHVPbywSIVB1efjGXoxOB0YuM8yzpxUqGI6IicyUph1X31h
iQp/VY7JBZVYyu/O7wAIU4J/6gvYDb7Lp9rp7gDAtUKEjNDsNuyF0hXJ33fwwj7Z+4sUKgNwaAgl
uUFhEJOhtmS3kZlBsUqFUl+LsigpFhNFCGZOzvqoxLFeGJ6gl5eICm7DYDU6AMdgNHkrLMOSvEo8
lweDI9Pm4hFEwsHFYqkbWMSVFOkKAiO59KQlFOxIgVD4gy4GjWtebCx1Dbuo85tBgy0cWMHN8VY2
LGET2tqjsCHuzfBIehyj8sRtf7/5mHwZqynIxXIpfy6W2SCUHX4CiuHPHepr8DnCpt2T4jcYDjyw
42xAsPQH7pX1cSnPXsutH1VpiRHqODAlo4R0wbfbroeGrdD7S6OmpiY3okCYapQihHd1d5a/wfbK
JiABs9U8E2Yo5gFirIumwldCJZdClcNMOCm0PffHDoC6xEP0v9PBS/XyB23M1QTj8yPSHQ24orKq
CqRTYknm452Ws4W9b0uP1Q8yPzp+hOBTfGO16W87QBRMqdvJNW0nlT5k3ErB5BP4W7kxC//7oCT2
7Q+5GhX/WR/aIteWQP4jFlUSBE6T1E+pkHtpXR+EpNiBcXuf82NgJmnIWxzX/yWmlTpBmA26tizh
QaCFVcfZStLrpghZYlMtWDQy5Jovgv7F8siJunBzDbCQZT4icUv93lbRnS04/FP+mLTsXmCinclP
XloDxRBYMVD+pCsvTQshcmBdiTfX0KhVreQrRsZBwCFi0Dj3us3tb7f+XISS+//s0QlAobQpuFlh
b7AmyyhMUqbTwM2b/CSqH2zE/bIAefbgnwapc5nPvFyFKdK2GBoj9ZGQDY2Wbg5bcc96Rq2/9y8W
R53MVNImYyzSxkl+CWB2L1S8oBIvADyG1LTTh/4V3UM73iTs4Lh+/T6XSR3NYOCTLs5gerCMIwfh
OJT0D4SEjyxXdI3XChUlJgPIunf7tEqd1bYZpZIbYdUoFJvrJFPxK8ZtZy2Mivqcpkw61xdIbJLG
zCvw+ylZt2/q6oskVynjgcFaDxXu61xtNFmEMUyIm1PzUKUPt8+/uB5hP3eMCvJTq4iFmCDOAdQK
FFoEDLIFkMQd9xSgsIC6bmxre2HPOeA7NzD1gkPzKD5peE5Bgxx4QAThzmTJU6y7nH9+lEp9xoCr
m2nMIryicu0hyUtvKmuv4MuvY6G96K28vb0J6wHq0xz1SVOpE8cggTlNAouS8i2UElfWZ/O/WaG+
5dAUeVcL4GblY9lSq6+DDJzW8B/9GV2+hdjfICQTXvNkHkC0Gkv5zp05oQSrO04bFgfV6tbpmO1B
wRgDonR/UCmrJJ+I+4SAhCmpR1F4CpF/39659Wf2pxU6UyoaTcj5GD5T9hBzIBHkwm+SkuVg7+Lc
5sFmyfYlqxf9wijtqJO0bieZOOpa8YZxX8lPWfdetJX1H1dHeemhANpG1wviKvEyBIASKS7Jr3n3
i/JABsBj5w9028nPXwTai+VRDrotmyktQI4MQDvpKCQ7H3j233VLVhxa9TEXpqjrnHGgmJ3IApuW
F6yhLGOLD/NfgDG+Cn5xKLJ8y2vTC2NbV33nhVXqVidhn4Bzrq6hc5tloKJoAN6IgSBqJ6vDg8YZ
D+0HK51gXAeDuuNV0/hlGTYIDlzyIkTtQSuGd0xwsbw2yw7lteMqrbqmRVwgvb5WRcUJXZo96HRQ
/+nsHxleocYBk7AnCHhNGwIHUr30kLLBCLc3GZWo6+QwLGdfrjS4TsCGTEF+j3pGz+L2LYTSz7UB
MYRjzqY4cIQakNYST3o/eBDHk+A/3j4vrJVQny7FvLRUSFhJlQPNmkWoBLH8GMME3X7pYujhVY1S
O7UCvD6+S/l2ew23jwXEZq43C2/WuOVKGCjUfa9s2/ihhKLNbRursfmfayXQjZxSCKcuqGCDi2Yz
EfeGsDVAh2IE7zkXurdtLTvoBqIy9LoNMhILyDXlg/WuH4RMnxtHOaJDd6Y/iVD7J/36gCmIsuKm
roxRfnhGqV0IQaXupMh0VGG0JHk7CYEZa0/l9HVKWNVUGstNnm9XBikX3A9+U6f82fEDiwBCBwlV
lg4lpPueN7NzhaXBfNFwxNS8RwbHgTuxph0zM6FHTBc/hLrFkTq0LU9yWuWo/BAt5S7ZIRkCa70x
QUIOiMIDq3q9chWulk45sAifXNdSXGseYwLdsxZ83D45Kzfh8u/ThXmx9KsRAIXK4eDuOalzOy0x
+7z1bpuhh9LIzgECRlTrIY3KozZ3fePSRuklFWSjeM1JW0JfISlO/4zZHEwdx6/jQ7QFVvOxP2C6
I2b2A9e+26V1ib7vJUjIlQYpSriVd0gqrcgZTYKIbF8JGpINMlmrCV5ZpC6kJtRtH7U86a7qXgeG
hfgpQ5JZeTixui0eBwjIp1+Dp+ANvB04OeyfsPaovfoJ1DWFphx4bfOeVAh4IFsIMfeMqm+0I5NJ
oAs7YkrIDB106pjFM/KnqZzpyjR1YaFsMCZGTzzE3eyCSHejBaAHGyHBrrr8Hp3Y26dr5ZJcmaOu
ZYqqNshWYS7k45PWVsc5q5zbJtaq91c2yEW6qO5g9nBWFD9vnACcEQkZJUm+ulkHOc4GoEIVY99m
gLl53YG/ZSJDmceJCrqRr3AJZkxIHjPaPHiPum/o19/F72TIlxAf8KFTnUAUBNcX2Alp+LJu8EqC
cbUBlCfiCjHQjAa+L5ascptBexy4ds38wR04KzWNh7M+wUfw/fa+M08xCUYX+57nOT4vtL4coKiT
b7LFzyaI57zIUx6giA7fj7nWb2AsGjHBzQJ1rtWgLtcsU+c4nbiUa2p4X64wfk3gb7X8JqvNecCk
W2+0eOfXwbe4VO4nSTg1onwfifVs394Bxr7Tw1uVqtRGM0m1Y2g/ZoQ0vZq8PhZMPhZ+3rZ0nt+7
cW1p0iQ9mCtMNooVAU/dybsYUmeg1IAmAioeAliMI0ctzcbNdSs6tb9qSPD5R7wPPDgRS3u+/WPI
cbr1WygHiopYmMuKBIEvKawfMmhWgcbRN+RjUYXcqYqDTDZR5ShC67ZdkXzThWHMb8hgsZOhJE59
c1EzQIktjKSVIuAqd+BvVjaThVenY7iAMpDKHJeYmCP7KYIqQ7Ay+w/4jlc96MWvoFxaqLQdJJwB
YZE91JhMkI7Y0WEAf/QfnfPVM3ZhjXJuWlqrZdnCGuLVXYenNFCDgRN/J2SONaaMoHIHAC/rEbiW
1wG8+7nVlFeD+Ah86gCfWrvlHWgdgY3sJjD3NaAgD++Fe/FI+h7QdbU6swSpa7NLD8WGxcG8kgJd
/QrKsaWjDnG2ESlQBQGZNABXIYDEAziYGQeLnNgbB0umPJmi5j1aLPLvihNRxerHj/GtgsJ5dJeC
CnjY5gnASqYcmO2L/hbppgaqCMbxZiyWlmEA+TqnhRMWC7iEJYKGBfrqxdfbK113m8DPQRAEE1dg
s8VOXPjsWATkJ0ZtEvAHovFQeOVGgjgjGS5nypyt7uqnrUVfooDL4pUWLx/U8aJN9FVzyCSDjh4I
q8u6VgPG0O4/66JZhzWtA7K0RNV8BPFh6YpOBR2ExEkKTHWGIHqVjzOhlv0gyd1kF2794uMDxgBQ
15gFYEXkVQ958WuIC7nY5UKfe0UHJaQTZHthdPP+NBaBOct7THAzzu6qf7gwRflEo8tjLRNwavDK
dJI4smpf8urkdZpZU0TEry0uyacluqJt+DPHB5UKac3gJOSxCboMxloY26ZRgSU1lFbiu7FyWuEE
VueHMEJHq98GeuhVfO0xrsL6ejADZui8DL4byrn0ij83InmYTztA2y2oGqGPlYEnl4xHwK+xG9fk
sy938NMi5WY0eZbEOMfLowWus90OL79lOjAk8MAe7Vl1J6Df+P/lUTe9lGOpS0YY0yKwKjd43oAc
K4hC+/Y2rkeKTzvn7PzirPtFN+Y9ecvUtuqVAFwTaufqoNvRnXrSn9A6Br7wrkftjkxBVntwwKLS
zXKea01QOIB/lktPw4xqGolZB8f2/00DYZN5v0vQuRM+sJoGZPdufMrzq+Bi1XGsG5wgwt/EW0Ib
328igKDYo5Rr1aOrZVHXOyrkVFAaLCsGhh+dzxexNFMzvpdQTxdOLSsS0hN1v4sBF9tIJTd1rPhd
LeE1I3v6TtonmNXWzXjzB1MsK6Wqq5VRiU1ba0Fv+ECFyl50X2fW/BzbBHrUOtVds0UoBjgWUzqg
cmW9gdcfjBeLpJKbQghlvhThnkke2Z7q3ERqkYAWD5VGbaeBdUWwiL5o1rsKma3ypOfbl2a96nHx
Cyjfk7WlkvZzXWH+DYHRyV6ipnXFYKfaiic5+ddcteQeU8qMFIPh8s5R9OLUCqirJgapubdlb1V4
JBUaK8FY9+Gf95ByO8nY8FxJ6nCy173ylmC3T2do/o4cJQKBGCuTqFaypnoZSzvPJF8srSkmVdPD
NHCmITcsVal2VTwxQZDr0faf1dG6bTIX6T6fwQrxMmEGhkoQW/vDltDXDq7qhs3LCAIJdJRZh3at
gXh5XxTq0FbiqA1ZifBLUE+cmTmy6CaiK9yPFucJh8RWoFOig097ZIjvrj+7Pg+rRt9U6EgmidpV
+KTGD6LRw6umtm8+fLvGyC1i5jbeFG648/f5N8EpvfDAzqjOO3vD4WrU8vm5DftJwY9QD9BFwXOk
eam/o/DqqF7hdI7olMdoZ9y3OZ5jMSDmtg6VpHwn4bMIToG2cXhQ7NpKtkS6BfNNuqM/To+3rzVz
p6hrzU+9HrQyfiTETO66e/4jUFCFUq302O4FT3RBevEkbfm7zK4P/r2OKfPu+99eBLwOQK2C8SDw
LK6gj0qVD6MmwiPZL17DeTKL5MvtVdI3jTJAp/VoZA9BTQz03A4KVbZWBfZtC3RwpS1QeWCClvUo
gFEZQc9HSVTdYtRxw57YpV0VbYaka5cuo8obZSZIG04TrDY/QR7CzATDlPo3n2NRlS0SFNoaFcnB
1czFoYygw3uk8NoQNcsS53S2wDaAO8OiwKRdFW2PurVip/TQtgEsXIGAvNPlU32qdGE+8aMIcdu5
Z8Fw6HyTsqdSZ19XwqodNbjGOM+sIv0ehxDp5Bmt1IUXpKzQdbAsSRtOn1FyI+SyJNOcUQKRt9FL
7SBoS07rQUMw+sl60J0fA5fuh7ZLfb1+jFpZmkmFoFW8WAldXwIdSqjflxo/mTw/ud2cPLaSn5ul
KP1IovAYD9GdZLR30gglvibfjXiglUnwfPuuMLadds5BqWO6psWGqOXjyHslVIV6hokFypdaPE3i
k+WBOhqg8nOEY/gz2ivfc8Ot3yDQ5BbP3VOFQuBoouj+9p9WplPX0wBnbIIHE1aGcTvZD50yRzmd
+3XbyiLjpRdHJSx6n/0faV/WHDeObP1XbvQ753JfIu7MA8naJWuzZMsvDNmWSZAEwX379d9BuWdc
heJXaPe8dIxHtpLYEonMk+dEVE+cYqXX8bNNNCR2Gm1rF0GfPKmG+sEe211ZFduaeZ8lphePKCSv
eGHYQglOGOFo0RQqFfCk9TewC0LUUOVKnzxzXt2kj8MuXSWZnwfSoi3/vReb+cSusJlTM/MiN8Gj
YgiiTX2frfqttolH34Sj5b3PnIuB16dzEHAZfn4DpiZJILp8jk8+gV8yJ7639SKSahZcfBuWN5qO
O7LaeI8kqG46oAR5//XGPcjl2i/yRMfVPrEreEWrA3GDVsALG3cJCmDNY5r4ehp2G/BS3bZ7e2e/
qjtUMNC53yJFBIxDYN62wOymW7o2eik5xeLxPfkeIazRh7Yb9Alw8ikFG42ebU29eii1+PH6VpOY
EXMdmjW1YEqAc1YS6s9ZFYzZrlFKyb0t2c9iKqBiSl3ZCULU1m3IWstnvK5GC8KKYwK28TgrVtdH
tXyn/po9sXQdd4OXd1VfIOvnGdCW4bk+D4wbjovc+F9RkbqcRx0y42i+Bk2yCs04ITJpLVUZZz0F
xQPZshKEvsl+VhpfMqzL83luhf/85HBkCuTqoilvV9mLu1da0LQpgfHg4l0Rd36BgrHE3mW8dW5P
8Acj8Sg6QEFLwNuP3BfoxIF5PAnqp771tS3Z2EieUogSPfWVPwCKJTHPz/q5O+LmQY0McIxroVx7
PtwEAGSz9xo0/YXtjQfZUahXma8VWPEUyOUE6Rd5K7eYfABdyplJwf2kWq04oPxFA333pk0vzfy5
MV9yr/Apnm/D9FUyQj6CixHa4GlBueKo+H0+wlIddM8asaDwdzcJxEHSMAnzA92NG4LGOWm0IrEn
RkmRrWem2cJe/DIjF96gDjx/cJ8AbzvKHKsy3j2xffw4neCRNUwAaEHEy4/NyYbVyth1ouS4gQrk
wzLkUIyNCvVhWVvlEQ4iziRoXG3QS2kal/07t8RKrVe9iYLwZZ3e64CL5CHJfLbnnWTdrf7M/6/q
2VshSNtyNq/4c7q1D91urvwIGcr+XQ6yvUjm8NHjU8Bm6bpgGRKBOoOuMV3pAKBpw3ld3HNlufqQ
A8RYf6BhGXjSZOfSeT0xKB4Yr8tdO2IKz1xzPvF+260HTLZsGy05u1MzwiHxGHWjusOqxm28NqCT
Pc2+ErNAcjiWzYCMHS4A/MCiT+2VstHL6rh5oBfx2mV+C/IKJFR4sYi+1pnv8i4WqduR2RW87KTr
rEym6Gdldbyh23jlDn6/BYvED146VhAWHGRFsYUAhG8WEHuhkRbEWyLaHAUOhVRAa8AVILbcGOsc
uFcodR2A7gXkCqt54IRNAG8ONwiGdkisoIQPDRi8d9p3mfLD5Y199jUiKj22IfjWVpgDZ6rWln2H
Bw2hUdClr9cXecnFn4xabNnTKE3ACIhRkyn3G/LmZTIXtHRnnloQVtNLi6QgNizYt/xhCHHwAy7N
Db3/K7j65a3zn0UUxfQqSguigeRu1bllgDggKNoXu43965N2kfz/6Vh+mREO4Gj1DUtNjImn/I5l
lQ2w3z5PEScPsihANib+8xMfTjqTWEYNChC3/Va3HyLrPct//8Fzvt2EaJfmWdFNOeaNY7451A+t
agfOz8p2SI2FHielDGV3xsJb49yqkJmYtLmEYraFhBXkF8wXbeutMgJitAl8pmCKuXXxOfFapv8p
XT0eg5xMaJR4ypRSm6/evG53TQb6TS5rARHO13ojK0hJRym8Y41GZcygP92ZHvZ38zYKW3/c29/4
KDPUvUGmibFK9uhlEu10cqGvdj7KDLKDbVFhSdNdfj/t4233hbN8Fp+ynb2277pdvXHu5TwyC8/2
c7tCJB6ZaZbGMeyCs2JNQfKb7ZJtufkLSLOlYOqXZzHEV/qU1KWt8ycjx4vOnLtUCTiHMbiGAtA/
QtZQ4iwlSwnhuvM5Ve1ci6HhzmuZJUh/bhoPFEBsw2Wbmt53wf7ro5X0AKb3j9dXU7aYgsPJ06HQ
hxxD7cA9wjxwatoJ80e3NoKxVg79rL1cN3jd6QB9fD7SNE2LuWk90NQYP6bskNq974wSKTmZDcHp
JNOoQCMCDfjlVN8wy97MHntQ+mz93w1F8DJt7VFlRkp5RUbq59FrHpUQNNj9d0ZEn5KZo4e3Eroj
CghdfSzok9ZIyj3SkyU4Etb3M2Vaik0w91+6ZCBBlMZPTmrdeHkGiSh3jebfDdPoflaz7X81vuO3
nfhMdGaYTZGjKFywGc1xyZg+Tp1W3ZRe5W6um1pIHkDuGkT0IKE/Sm0J4yRWPjUZw4WXvbC3fwtC
g2RrCJ29FdA72T3E95n4dDmxZwuesoimSjFLzGtuQFUQN5FprNEZ+zyMkyxw4J9+YQqcoDYAVipQ
fIJz1GuqmLGpcVB9DWbcAnKwbOME5CF716BPha5Db+O8gYAad1IcDFRiX2ZeiMUMpxiQt8XM8voN
cqm7CehIeU3wAszG4yNOffrvYQp+cmRGUTbpcQV5vqK5bQ+8/w/VyCdZ/99FaU+0JbjGZkwU0Cjr
HGAW1b4WGgcjZI95OG5pEK29Fadw5tEL4EOr/pZfuMkXY3d9y15gbcSPENxlBv5ZO6+QNeXVj5Gi
kUYN+o/p/RyqlT/68S15cFGUndACXQDk1h0v/XxEzkiKt+HjvbbFBK866XmcTBn7GZua6J/I77hI
XXRXI9o4Mg7KSj9L9/DpagsOtmoqPL4ZBu/cVW8c4KcEkJxCK/68GjM/u5M9fxcDuFODgrP1SJ/Z
tYH2UvtBW5freN/64MwEkB9iV/IJXbqmTq0J7kghTHOpDtfuZv5g+ehAjvbIhD0Pr8mP9If5jXM3
5u+ydZRYFdtvVCcHcGKG1Sa5VQfXr8vGbzrpS0aydobokCajAUAzQiPr3GUB6ZodpAdCZ2reJ3v8
aNRdYM1T4BR4dQ8ZCK+T/itzob81T47sBS4bseCclCIHtJBjfZmSA7YO7M9YrOxUhotbCqVOllNs
+5vH0lNcC4l9pU30R3tCJV53GsAmPWg73pRNiy3VTerfuD9PrQqDi8tJs5sZRV+vccIka29bpfcj
+0+g5v+eqbo3//o//PkbQ1hE4qQV/vivW/KtZg370f4f/2f/+Wvn/+hfd+V78dTW7+/t7Vsp/s2z
f4jf/6f98K19O/vDqmhJOz107/X0+N50eXs0Av15/jf/6g//5/34Wz5O5fs///jGOqjE4bfFhBV/
/Pmj3fd//nFka/nf09//5w8/vFH8u5f34n3u3vO3i3/z/ta0//xDsbx/uNC5V0Hv5vH6AGeKH96P
P3KMf3A9NCQJLVzrIDDFzixY3Sb//EOz/mE70D/0DK4K52gcgN6wjv9I/QdKDVDF4DVCE3SnpuP+
8e/Pu//pkH+uDKbjzz//T9HRe0aKtvnnH+e737Js9PpBWdwBH7qnGWCFOQ+4O2r2OlKVVtBGjH4i
FerTA9h/vjtOQiR78fwEwJQNBArIGiAE4eq6d0ybnsRycWypFksiN6BzjrPd1t/bfPwwWRTEqdns
x24ruR7Pr6SjQWiIOJ4DvWjTgFTg+dhSPSpoFNUWmNra6LMCOiNUT8FaJwkcL80YDvK8qomkAbpQ
xJM9IZHvxV6PXkXdI346Tk9JRVl4/ao/Dxah8QlRIqw6dgrY090LEfhYtakKkXSIeteVP6dV6DEW
dPaLLatNiBtCNCRMmknpOCgOSGYBM/Vp8zZwBfFJdgEsDcfUuZQMBD4hpMC/4mQvOOVoIz82mIEB
1tda/aSZX9wmWcfZ5+vTtjQa0PnjwKgICj0xM96XGmQ959YMTAX9ruGQu8NrZY7QH1KUepZgHYXW
v5+LBJgV8v7QMIB+l3CrVSwh0ATI49B9BjlnfRM9f5lBkp6iDSn5Uf5wVn2QfmhXKy5jmqxyacwA
r3ASg3H7yJjb0FGAKDFABK4Q/8JrN7FC0frWlEb1EKPZraTqZjQQG1bmFLQK6H3GeXy9Psfi/udW
LRX8/tiiJrinhUDFbJwJ+sojUPJGsUJTwL3ezhITl8sIEwaeZSCyxhCPCZKT7ZJFmT2UvQHakIIg
nE3NXV1GDpAtzf31sSwZsl2u+ob+fEgUCvuyB/+oWxBqBejmrndOE6WDn3dW+5QkhayZ6fIMuJbt
2qgRoUymeWJ3g171TWN2mRmMetLcdVYKDnRwn90rszYFFZt6if+V2RNigcJ1SjMZFROT6CU+KU1r
Taw47FuybVJdxkm+aA30bXiMaSBdF6lcFULS3hhnI7A796B19JZq1lbp5k3vVE9/Y9FOTPFPOdkd
OuvKbjQcOGAvLsHLaTmj4aMEl7jI60759+vWlra7fWJN2O5QH5/TYTSNIHbmcpsmjfvYTZZMX3xp
I4LI3UZvI5ISpkj5bRFryk2Go8yIrtqrdihbbeVAtfJb7XTT+/UhLRqDWDoI1CGDrIrpAXvs3Uov
JzPobQoMl5v+iGlTBB6JZJkAMQbgvgKSlBBo9RwT8ZDgoRKlQY7WBDajGroyzDyibAxqfh0sIw+K
Ln5lQ7u6Pja+HL/epT99Im5MyFcjXOI2zzdH0UOTqtNBT1Uo+ddIhW/WlXTFZivxjQKXT0qa3Dc0
HTR5pSWJDBbnlWMYUMXULYz83Hbbom91jGwkS9UkSBprp2nxPndd//oQl44aAjiEVCAYBGmDYCaf
KtMb4wFOqwB4VG83Kr1pZmtbyWSkZYb4/XNy0FQjhYZ64gJZ09q3ZkEPo0LwnJj7lebJsDwLdxmX
wNQR4aIfyxDh7eZo5QzBKbrI6fcJ4m91FaYp9c2q/exaO9JKHP/CqT4zJwxNKRTWVPiWYPaQRhin
NzUGDd71dbrc/B70xXnMb/MwzuLfcDJ9Lajv+irVjEDrIpocrDwCexHzHAs5xqpzofnp9lGztoec
4L3xn0fJQpR/sXCYQWj2WfBbjolXg2C5HBK17DrdDdLKjdd5lyORYOJMeKiErV0yy0jELzY+t4cb
DUdZcywo4JyPNE1Z3EPhHLB8oq9xuA6sAK8/lWGoF8wg4DCh5YtyHeSUBFesjUZcVkphgLdez1mA
BwglgVNb2rvWJo6MiF3gN4ArQV/giTkR9tpMhUZVg9pBctOHiq980lBSy4276KYrweugBSwsbs0E
ZPN+rfi1bPssjlaDMiyefKCeEvGvA6tHsKNbiO7s+KElGvHNLK59j8U313fLxVnAixWq5AjOgULS
8TI8X72qbO26wLsxyOdkrc7TF4BSJcm7i6MAE0A+wScDBGUAwHNuYo4mhBwp4vKqTZsHcGFpoVPP
yU3iWc3OKjInVItYhqNbmEB06jgcUebwB7kwrthy09jJMYFTHvmp911Nu/KeGHn8cH3+Lu3gOY/H
Bnw+H6T47hwmFzqyCoJIQAatMNUd07dI2txAjEDGVH65VDCFWxuTqAM+ctyyJy6lHmoaZ/OEG4ZO
ZFMoSrdtR91e/f6APHBVeYhEVOQKhADLLlPskshUAlcvfCf/PBg3lSYrUizMmqnpOi5ptKLDkOCB
hzrRPJqoAGnMdQZ8lvuc0NnbNln1cn00l3OGRwTIt1wOv4PmnDCabigNcy4aqKhnw/QydznZq12h
Bb9vxYP6D3f1Hvy+YCVDINS6owvJ7bHfRll8aynu9rqJyxmzUM6BcCVOK/yCiOqzR2UgioYHBJqZ
Y+OQ0i5mm7GtoHXRWlEie7MvmzNRX8HyYNMKx6cr3cpCx4gRQNcsfybEY+4majV9eCalZWaS+RM9
BN9skGHGOnGpeM8RrpC5z+qsH7BKY/mg91/L5mtvahtFrVZzmt1en0jRFuQAoYllQD8JD0yOvj/3
Rn0LPDRxmBlMaQ2u/b4pX5JGQQkwMvWDQ4v0aVAy9fm6UXEbikaFAfb2NA2VmbrgA8q+5uYwr6O8
l9UYF4zAf/N0IXYiolD+8xP/4FJLzwy8ZYMZnAPg+A0dna6uj0PcFlxL0TaQYDNxL0E9VTBhOT2e
rj1ced/qwzotOqjblGp107vtsLluip+Z01j+aMpBItHWIKloXlSDVWRP2xijGam1Y2ZF/XbAfyoN
cPz5t1ACiNj5sMAJiGQbFAs10eexuWoc6uoIYRLP2bqNGq2o63b3LgiO1teHtTiDUG1EicOGAK14
sffmyG9IAgkePSfIPNiM7LNomOftOOp0d93Y0hw6OjTgDHy8i7TD+Y6gBMyGClONgBKQNfkMrXWb
Up8TtIua5pviDp7kIC9sQTz5VORF4QmRgxP8es3yuKIl3ssTS8zqvq0UBxV1t4o0yUZcOMXQmHVV
3XFwV4Gs5nxkbgwMR2kjD5VBVg9KrPV9wgrLN+Jx3RV6HNByluzHBYuQfjWRkfIwQqQ6zi3mA6pR
ADvBb0zQwxnbca+o424q+wlNX6/27yaasSXhfC10Grj8zhfNGU1vu1ZvKcFU10GDptbC+P2diPnz
QHqsQxjYFOGfde6qVZ0hz1awceNN3aOpPjbjLNkRC/sdkTSnFoQYNGTZhR3Rzs3I0qS1AgTU6O7p
U2N4KkcS71EM7CS2xOc/5szlp4oDHxxk9kTvxKxkcgrMGcf6dRB7HdYVIGgyfiT+yYJnghlHg6tF
ohLh2PlOgKoIcvNV7gToTcv2qdvVDLrN2JDdpxb82NFNlncj4NIDQvhx15E8lVEuL+zFsy8Q3kJu
aoNgJou9gNpTWE7v2tCGgAO5iNP6vpe8ZBdXEIGghqoV3l4i2RqbVLCo4fYKNGP0jdRDy1QHXvpE
YmZx8U7MCIsXzayd8pTGYfyB40ZqLN4RPyhxiQseCqSSwF5zl4hYSghshi5OtSGNjECpJ/aBASAU
aMRS/s7ZOnFPwn2v1tWY14wagWV3ee0POBj3rLWmN3OqY8nzSkCnHG8vaHzq6L2AyDGqi8J+nIBP
bMsS2978wglYmgC1c+WOvdAP2RZt8atxz1Kf3eggTduxu/x22jR3hVRZfWmbaIaFJI6J8+eKrj+q
HRqPHfJfdknc26RI3qjmdCuL2pokglu0BEFzDYGwyV+t5+cPr1Xa9KgwBipJnyYtuvFM8B1Vky3Z
kUt2DAdK3FynGspXgh0UWQ1FnQ03KHpj34OZg7aBMpK/sVVOrQj7vjE0MltOYgaZntwTVt4VFUIQ
+rd2iWlpqDKrOtfDFnaJYyFt4rA0DgFSfCxvgJOHMmq5Vnx9b6x598Ec++A+oavibV7p2+ZTssqe
1N/NCXMXbcJrQokbT8yLnPAck2zM0QwSpAgUVrrWoisRCaQvRZfHX0qqZXAvbisDKh+T2qLLPjUr
DB4PqzTXQRgZ9mv64m7svfWtvRk/6wG4NCBArn93NT/ueetF5BerdF8E0Hn/7VgMYQqvHiO+w10o
XoTKNELxDm6U+2wl69X1TNXEHw0e1EaDLIHFRySOGIkjvAYgSe54IlkJkLWl1TPc7iCMOKCidhvN
9SHKKscv7VKmICTARn+6INyILhAMUFlHSHF+JCtPze0MnXycF3+NOlOc3BXw5UExDdtco7d2V6PV
1nFAeJvWkltfgGpdGBdfCnquVMizRwpY4vuw+5CBbcY6NkzWm2Er20oL8+rBJfBMDzIYF5d/6o2o
PoMyHqlH/ftQm29mCRxcQhXUXiuwJF/fNEtjgznUs/AM4qgNwTsUthk5o47MuEWn+ab1DOVLRWz1
ocSWXhsuGrImu/aCStMBu+/K9JYgM7DN5jxhAUHTmuR7lkfP292QEsSHCWG35tZ6lAESH9SOsu4L
UCFSsnWSLDAMSU/PkiW8/BzoMSIZa4k7qmy6igw1ssolagAQF9LHT+7ItmnVS+L6BS+PJMB/DIm7
By8wRAlMRYZonB1QMqsRUudDRSItnCJg1CW79SL+wMPPQ1r3+CZD5z8f98kj3c5iMrhFZwHm5oEE
xNPiYK4VyZgWjTiOjbQnLi44gHMjIA8nUDHB5FVe9dmOgPTNM+P3bQC0xLE2qGibgBad20hMqCEX
FQJ7MKC7FRhJtTy8vvkvVkZTAQFQofesIsN6kQFIFHN0HOTWAscbAjP+wfSbCNq1141c7DNuBAku
hCzgE8XNeD6MGLlBLy8HHqlNlV817FNvV69N2aqr2lRkaf3LhdHQtorQxeQIIkfMFveqW5pti0lL
wVCb9BC1tCXjufQYyBEitYVhwfkD8iVELZaiQs45BS1Pv55BUZWHmQls8LDW1+1m+Mq+/u70cWsI
pB0kA1FN5gM+2c5xZ+bInlVWYGUuGMsZ0KRv4JfIHksv1cegS5zf3nYaQjI04YMAGmGESPWlaA1J
Yh3X6IAsEDTyXtzst4N3zCCuMBQkAcbDC1w4PUNsql3j4uocFGPrqHqym2bS+SnoJSTuVOgextUl
mBIOUVeS2LNmEL6h2QdY/e5hPJTdS7NmOw4iZ61PyxWq9L+1ZnggWwiadcdCLIj42RXWrIpdFcrF
MarkqTHdDSiG7qJMiUJbn/SvhjvZkhKTcMQu7PFzfrJHpriYqTEAHaKl1gbb5DlvyYeZkm+KI+tj
FM7XhSlx6cyUoBKA89XUSrZpKLAvMXC3kjMmcAhaF2ac8xFZpALLXXcMJ5WnyfKTyOcoeHrrPTuP
zooBL7KLnnjTXQI9g1DZ2o/Xl1DoX7n8AmHjNLE22FlaxmH7uQ/jLfguAxJoR7WlHJLiMtYYwRVf
DFhIOFi922g105FatjoAKxsH+j2+HSfFtkFT8+r64CT7RXyix3HXgVod58+M097vjWFn1M3nCEXC
lef1kvqd0G/HZxI1SeBxgV1yQQshknn2tKBQiif8XZR8dG+LHX9BV7cJ2jq82xZwkaB+kKtfX25U
WPVMPAPwHsMLU1g/vO/SyDJw7aSmeTtP6n1LZMfucs0Q1ADfY0NDA0ItYqEDrNaZpkWA3yhu/DSx
+L7Om8Psaa/XV0sgiDpO4JkdcShVlaezPcQhqF23bJ99gfJBFHzroNGIB8BDEWRoqP903Sg/YCev
G75ojg6+ZNUEssJFDvP8AMZk7G0dVPNwYexmBrQYtAHlKysqFtpG95r2piw9dbkp8WRFZK9iyeA/
xciXuAaEFkoE4qSM/cqARAmk6UZn1cheyAs748yQcH9XQFRnCPiPeZQtovDXJif312dvYWd4JqCr
2IEoy18U5DvbI15aY2eo3visOsY2H/RnpfMkV/WiGcRWCECB5gRq9HyRoA1c2oWJULeIO5+A6tSw
/W7+dn0sC9PlAQ71HyPCdJFcH1L0/9uBM31Q6wjkczL92AVfC/aWExP8E07ur1hPKLQDW/AWg96E
7VnQ+6DG2XNlOy4QwyT5vIWd5gE5hM0G/g3Uk4W9rVnJkLoVCl85JH/mPA8dE/z7A8hozXh9ffLO
TR1ToMj+ay7vSkBOSERmN2bUZoQYY0gI3YBw4MuU4CjlObqQZiqrHZ4neGEMcAJPB3QeATegNSJ0
uEmMKkb3oxIUI1VvG11vdkZsk40yxEXYaM2wYbli35k29UKkxJjkVjl3Gdw8DxxRdcNgPVBv8J+f
rqJFq6nOlSgoIAfM1plWe63fTE6cBh76kB4YklEkJK5iMUmUd75F/20ZiRGAsYB/svk5ObEM5Kfb
FNEI8pn4rs3JFiCO7fV1XLKApCuHHoBLCf/j3EKdDloPho0oiOLxnrLJC+JiasLrRoSOy5/jOLEi
vpRzZLDMXgOJ+M88i7HleZYIAlvpXkZNItzKf9rC3gewBlsTD6bzEZlp0U8NXhRhHU5HxleCGCfb
8D5/8PpASgyI1Z2MwuzcYf1pFC4RVSSHv2uFLWIzt0Fqx4VoSh6hU8GuLN8tKTq541JGfLO0Yib2
IpA2NtCx4oqNbtdUyZgpgdqjYbOxhswvByo53kvj4U3HGnKOYJxxjPNJZGlbqFbNYIT2n9PSvIlp
vxkcKdD38mRzCkMNUCsTpRXkAM/teGjwG0eCDa7uW2h/8tINVx2SteEKryW+PihyIBMGdC1AMBda
iqSNzKyt3TgsiF/uNHDmgPHtg3oPlt8gOmRr714W6QvBzaVJ7kFPzu4A2hpA9JHR1J6KXfLqQeCO
ixzlfvHmPg0h9KXWXinxF8KF86dRNHsBsoT8Fw7AuVGv1ntdyTCf6S7etndpqARVCL6w1c8LR0b8
cLl8SH5o/AkPz4znkeCfutiK5xZFbZiL9sU62wxrZy9nlOJx4K+Y7eeoMBiUrXGygPEVnJQyF6WV
tFEUJMnwrNjF5yQ2vzROgd7twgLvZZu0PvoWJLHO5UGDO8TwgDNH9R53z/lcli3Y7QZdjwJwaCfN
B2eIFBZUfQrY2XX3eHm/8Ao3erY8hKYgAhMOQTzkoOufcxy2dmJ4geXgXrZq24gB7PBIEzjZyNrA
VCfz6brhheWDiiWeLhxyYQKdcD5CT40bmpA+wemLtxlYLLkI7l9ouOcDENbvzI4Q58dDEsVlVCPP
zCBsDyn0cOhXXA2d84WaX+FVZAdeEL46bhlkANFUYoO/HVMqDK0h2E6di6H1a2MdH6xP6oqnSbha
rP6qPfYrZz8GlQIZ80APedWm+kpDsh6LwJThSZcOJRKFBoIlVAORPRHWF64ps0mHNDs0er7F22ZD
g3rbrME3uW+Dv0DjxwNXYbrRlISqI3wdsFyiWI81prM+l1ESxi+c85zs7dfWz3baio9QBh1b2Lww
hmwaClRIfYkUoTnNyDANDtych7YytE+MnYEeaYekz+M4DfbKcRtlCAhrPfvj9e275NWB6sYjzjEA
675onBi1tHD0qSKhe8uJHNiD9jXh5EWB8YO710EqLCXwOR+3FXptkNhHLIZShriUkUbA++sakAbK
/Wk176w7764FcaGySn5Az+0hfdRvqic5WeBFuI3aPPjfENzDH13qL01zzlyXeHFYGfn4YE2qUa+Z
2oDAAB3Q5ENcG6ok9bbg/VA44k2RLjYtUsLnviHrjThxvTEJy9Gao3BGhzhkRI3BlSFSllbxzJLg
3VVHrzuj78gxYKOPcwRFbvs1gwSh+jmNfS7DKGUsWjqTIGP1YJhjvYE3Ox+eXXXdZKswmqAX92O2
ze9ooFHfuuV6T81dCvbAlWS38teXcCwBSUSgg7wDMivifdIWVlcWpCC4LBkU+LINp/Yv9/LNshBu
o7cUjc1c6RCNHKJft2c9iiNvJGFxA8G7DQX5G5zdLkViWOZoF23hjQvoFGfEwcvzfCL1sTeiWldI
eJRDWo3baN3cQILlr1AvLvgawG4BI0WDs3rpSIeom1A5IpAyfxnvepDNNj7mEc0xt7j/f9h3nAC6
+DJ8ksVyi3Yd3QKqTgNN6XEOTkI5GmkGG0cjDd2BhHmlBb1ZBIlNDpXrIIMrTRss7BS0o/+yJ2Ym
JuCXvbhKw9l4z9mzo1XrDj1odEa/YukGJq+i1t/KOJKFjwuGUfrR8K40eKZKxAMpqYaecY9AMz7v
B/QcVTGUDfKNElkrdAsdCka/pK2trZ2y3Hc0kiRUF1zOmXXhzracyi2tMaOhphb39dTfarPxXXII
edAmHEK0+SPkAboBALxj3HCylGgwmmkHfr2wGdHcjeRPe1douW/2jm83r2z+ZJvD3mBBrTmSJ5WA
dOB3h8lxDiqK/+gQuziVSmzH3lzkNIzYobbuLWvb6Dfu9HEwHy1S+iqUdYEHuD7eyyk1ke3k6szg
nAfmSQg9Yk3x5lkDP8qQgKBF/ZRKCTQvY8hzC/wLTibUhI7tqPY1DTmLLf3An1Zk5R1ixHfmU/ky
Q1qBPXmhgU52WclmwYmf2xZ8D3odXIOWlCJ/7EK3r4Selgn+3Owe9IxQJvw9YMzPBTydTOFF59Aa
NVgDC+hqUAkCqXU7W73fmMNbwQaZain/9vONirG5Ni+Ug972IoCNE7tMzIxho3b5l1mb951GNlWG
xN7f2CEndoR73k1azSySkobM+NgbM0Ahc3DdwuLGB+4ZJI/8qQH2kPMtgvSBMTY1UpHmZrzhuZ9v
c6Ds5dpgl0ESKE9+2REb78asqe3JSnKgL6rPsdUDkJW2N3BgL3XSS0AmSwfr1JbwOHTbcShzYJdC
p9c3ioWxZc+Sabt8NSHQRHgCVgqATtGXcT5tjWtV5Twcp039MYdFWD3TDZikoFa8UsGVZcsgQ0Jx
8ucGB/uIo+HcAPwhPppMB12ShdvyszysQI/56K3TtfNYPddbHWsWB/2G5xHKZ+2+O8jio6UZPTUu
bMSMpQ5pWJaHFNX/QjP9aZRVYi7vcZ4Z+TU+cSNWPfLmA0wU9eATvAm7PPAgiGznJgjtiORkLWSA
zsyJnVBeG88WstNQE94l32MH9PSeA/5YroQ7rnQf0i4sGFRfVuESIIvHZQRqD7EYLhkLaC7hHsUi
ajTVMcwIpRmfd6Gqq7HwG4aklxO4u5/6fEOYz74BhuidechvZTTZC2fRA6gDUHp0kCBWEzav0WRF
lZYVyg+ztepnFjAd2Zr849h9vH5MFrYNDKEUhcZGZIbEdK/RDIVrDjBEUnTDED9Xe4n/WrLAAXTc
BgyI8tGlHhc6bQdszEn5kvTkADioLDbgm1vw9vjN6HtBGxvQcSKWKFH0FoXrGtO1d56AL91h8ULv
ub3j3L/tqpyDZJtBBz7dWN+vz9/SocczCNEm985oZhI8mYOOclVVaH58lhTWaphXCqC0K23rrGLd
j++tl/5H80qRP2hvkQEja9leWbrH4eUs5LPBqaKBBOHc00VKm0Enac7D+vO47nfNpgU1vRl2kNyl
oSoVVD0yHYizjQKwgSBXQ2+TmHArsM416BDysGS++1AjcIluy5250dZzCFWbg74D49xe303fiq22
B/wpADMh/sulQWRvi8t7HkcUaw6AL1LgaGUUxl6lhjcgqxD2FL3vbGdQBGqZhJx1yQh+P+LdY+ri
iPw6CdJ6JUU+cYSRoe8CVX0x9AfCdtc3ktD3zt0OCrUA9GkIcwE8FalccN8mysTcHGkna2c/AFxC
fQc4pHcNeo4laPmVDVLtUAeaNl0UyoLBBa/HzaPLCrURG5ULweNEI/XqduYTuW5v+HVJVuRWva1u
YSsw9h50QZMVYPg7b1vu8QiXeIn/z/B/2Reiwy5yGFVL2K9DbZ1v2tdiB7k2iDooAftMd8m6CkGA
AZ1D6cgvrzWMHC9TlMqRxb3I93lG16psHmg4BVNQoMPyO3ugmyqM7pBqxG7CN0Qh2XFe735VfUSf
ORdh1w/1Q4J2j49se30jCFoFf26EX98jOjPQVqSePk84upvsBVhj1OHAZP7Z3Uyr+OAd8jVc22oM
0Okelgd113RBj/oEsoaFb0O8SQYzubyKzqZHbPibEKkxVYFvdc2+tNHRnzhRSFv0u/qAumeflCyq
ZG2hl3cGbAJZgEPBG+HFOszolL1WshGRlPmMK8O3DFlNdXG/446HzwScBeVhIZjBnWopOStz1FSL
Hf0Qb51DnvjZO4U6145AlZoE7GYCkExt/cQOFDPM5TTulzEqMj+/PkIMcUp0TJIYWmih5dtYXig4
I8Zwb7Q9pOj9ZO9JkpKX1yRK4TjgHICCJiyRC4ugCQQXGMasWCk4R5/b2fNpf6fOIMfvLXgbid/U
+CSe3xS89o6X+5G5Dz763Dt7NU1LxYDBdEe2LbiAvkah9jjdO8/Oxnqh6+lg7JBBLOHOhq8ylyLw
9v48SAjheFMi7ildTOSXtPMMMiNZ4VVVZuwAT6iTDYitizKY5tSAi2uL/lWt0iwOUmO0We8XpZd4
20SPawCbSo0OdzHwGBBb1WuXrWEl6Xc0Lo3/R9mX7UauK8t+kQDNw6ukUs3l2W73i+B2tzVwEAeJ
lPT1J2rfA+y1fIw27tMGdi+YJYlMZkZGRvz0DV3X36sVbMg90/s2n2r0aTDrFQ9T1bCe8zIYpqA/
Ss4GVTZTGjz+PVB88TXBZY9BZr5OT6M1+++XKydn9KmMaTk48PhudZFlGOwhBlzqMwlu0vDt7+t9
cSj/td6nCB2wnkgV1zgx7vg+NtimYAd+l/R/cSL+tcin5HtobBMLg4e6ejaZPS/nMc829Jhth4q1
uXP7HQL7xRbFS0TvHL0XaEh9RrLDVCdZveKpZC1zgW2JWTO/+82H32v9Ea6XGnXw39/jFwV9hCUh
pIO7Hijz54E9DUK3km12LehTtH2vRkLONtx9r278Rd6CEQFkR5CbRJb/+SaBDJEz2AWCu60bHJl0
iyZELrY8//15vl4FeGAAvghmBq779B/ZEVpzSq4jUE/myDywcR5OsBXRtPr7Ml80jxBM/nucPz+N
N6YZ4hfSzgaI1ZInP2Cx9R/Lewi/bDHhHH1YqDfnVy/S70LJl9kJPhqO2RUiQQ3872d057jDnOxM
kR0Jv0yq+kPDLOnqGTnsJTKWD4iQVxlyl+9hmS96sZBs/cfan94vpu3/d+2rH027navlLSijnfFz
BY357rhiwGuDKAAX9zjvfDidzG8pqwDj/X96U/2/iApCK4gEV5VZKFH++zX0Zhk7FQLtmrNsDQDk
TdQrByg4/GzqgH+XEX8RcK6ivhg0BZiO1P5TadUmMiLMoK7hWe7hqd0wj0c4DTo/+w5tZ//F+U2f
vvvUX6U7V7wQeooJIG7305dm4+wQmRoUNygoQlgx2O3aw9Zw+kbG9Iu4g/FWsFqv4kxoaF3//R+n
hsxM4BZuOYKAQslGtijZqnH7XXj74nBiWvc6IwKWECjDn77YqtQStilQMLcztBodiJANSOi2sKwJ
Nn8/oF8shakGNDvRXUK9/7kspH3vo73aov8AxW2Zc7YMj6IXOCieo78LBtdv/ymzuKqhgPfxn9U+
66FgLoR1HUXQcfs5PoEx5h0Xl4iSxaN7iNrZfUh7TIFPq99tRi3i93niZhPLfvwmmn8aAv/PmcAv
wbQXyJWgrsWfqu9ErHyhAS4Q0Nhvux2tyEWc4jMGsKvuYHbNln8EB7vnm3YT5/wChYzqu4/8afTo
f38DgjwGc8ADwyj6vzeTlmOdDgZvY0TxdHV4SnkRl1f/B3YDakHwzTN/cTADqJpckyrgnOjI/Hs5
kgTtmkkstwD0jlneud/lAV/uJTwJigBkpP+HpSdIlzRUX3MbQzZjZgpH3jr17u8b9qvHwN/H7Hx4
TYY/KztBDGOK1LUhEY0HHcFPelDfvKgvmvMIJf9Y4tObEmnnjtBiwXOoKpJ7vk8ACTuFB0ZZXCqQ
ELAv7K77Loh9gZ1e1wWlwwuyL/g7WbM6YqnxaLYYnkdIcqCg3ableljgv4XJwRxa9Y9/f5tfP2sI
0iiYtgn6FJ8ip+najNQBWln9ftzLuwjYRSF2kPofN/2OVHzTlcL7Jg58Ea3Bvvrvmp/uRm6jYeQE
FxKbngL60xF8k8ZPQ+Zv//5w363zKVqvqW0MtG7Qu3LNR039Q8gSH1qLhBTE+U5w8fqiPse2BCAa
ZmIQU5BzfDpevRL91GCxAQ3kfmjLmc/lGieVl/SAob8TPf/qrP1zueuz/+Mm8jTARRGgCM1mDrR0
nMkpmwjf1hn/rinz5Wv8x5N92iLKcr1kDaAWyFnnY7znNKx8/pY05hsq/1cJG6ZvgQknV/E5iBH+
+6GUCX07QDwVUbnernvlQSyySI71f/BgtwxP61P6izyon923UNoXNzs6p1dgAcnqNfH+99K4ikbR
DHifLv1Ywsdo4ZUb/NEOWB3idTJz4cZd+ffted3m/2fH/GPJTzvmSu5H1wJPC2Lz69BAZpdDTyZv
LVySuyjZe7OzWaT48fdVvyxkrgoHUGYCdvh/aifVu2iyQnUaJ15frvxVdnK2ChD3d6YwX27R/y70
eepoZdZpWIaFTH1g7SOEjfK2+/P3p/lqb8IcFGLBIMjgf67kjn8cg6X3I9G2sSwdh1YM/aY1JQc/
lGe+Nrd/X+oqUfnFF/vnap8uBqub1LHaN8Xq9oSeYadUt4ckYauXz7Zjz1lv/aWCt1mfVIpNwbyb
EkN+TMzM84WsQCgbMv7se+UEe4s59mDTCtO/dSKgS25dade8DadFHjqha6f0ZaRfKRxzRaFdM4U3
tfV7cyRB0g95AJVBICBpMpon19dNXThjOnaboLfBcuihncuruE11DwKbzKJHsYzHdQ1kC3iUpOu+
JaYmDNxFabDeDMYE7Lm5FIdAZPV8SLJV9ruFiElsdDJ3fd4IdwW5P9HifeHCLQeaToXvk3GqJoLJ
ZXhXBFrmaKuooBqYJ6dKk1GaYuRa+kUYC5nklKceKtvApG2u2cyBltKuYaclbHy+XXXM5Bb7f6rz
eFAG910iosdlclv77jqg/R8JJbQ+DMOUmerqBrKWIvTVekLJIeMymDOoFIqJqSHvlJcOO6bj2J5E
F0KFzFA0ojYAdTDLNeLxQMEVXj0dp9HrukKm4PztXYj0ieMceVe5XDAOoRzdrAD1hdu63YaJhOqT
1d4ImF+agGHaiE8JUqrB/pjgsJ7msbFSbrTu4UuYN3HrqFfqhNkHBkHj9nXxeOLCN7Yx/CGT4yap
I7vjnuN6h0Bf2U+MQlB0zzNAVWcBSltU2iToA7CvSMIxGgYudiFQELDcr02PrzX1UZxnio7t8wp7
niC3YSr4oxlTX5bj2PXZxeH9PO6Ttkf6ctVaad4iqHo+pgLDG3nSA0Ur5ixVDxM+scrdUTjTeRyc
6GcjnBjfyYSR3YbEoxBy0xIM9K5poMri+yt9XMzcQ/6lxeWTr0RS++RlI35vk/ndctQREelO8Vk/
OKBZqf1aO4YXE3rx/iMyPJi25oNtFvcCWQvmHIfUX9KSQ6PvyUrtuyUyeC4PsjFITGbpMzCXo+XK
zqKcpnsMm9vzLAV5jGgXuptJa30rG1Vf5taQOg/YvJIiaof2KQ5qzEPkuGHctuqcCEZy47osDz2A
QrhUQaTzZUX7jO9mTO2bnbe0HDQXRRqbZ7GOHzoWG0hFoV5q4HrQjUXjh524wfkLz+AQqPZBqNUZ
93Ajoe6m6xcZbRNqqTzhkUK0IeamGXdWBi7djauXxPte4r1UnC493TJDbVwM2IFw09MspkVEBfuR
yC7FR7S+K4rA4tL8mBRX7gAdkSFNSh0sta1UAMrx3TCiPVRAwVN1eRJ2GXWPV97lOG8XxXtYNQSy
c85s9MQTRA77d5cLdtu6db1p0jWyxRzZBMl0F8YPgpPpTyjXlm+WdvDuunqum+2wwk/slLZJyvLM
CvdN+Tol0KkzEwjuoTXnFvPzce67a3cv3XndCEZDlntRLC6pJpgD9XRqQORYe61zwWqMuJthyH6F
8ZToE4ZiBohGgWKEiIHU4Mm1bQ8uxuJPKg/rUPsHI5KlPXHtmfF3OHmZrLJuNKagTaR+x9BIFpu0
nVq8KwnnoNL1Zp4UNDLTUligMVmO69xzoYmZLX3pzSA2Fa2yodwuaIW791rXqc7Hps1UiboTIY94
ZA4r/EUJoqyV4klB9j/bdEzG7cZxI/PK4iHYLY7fH5hR8qKdznldGTR2Ksj5r+9NusD2VA48yfJQ
TgPNCYrgeOdcj0XI1cQL3zAiMbyYNWGexBk8nxM2iSd4SE4fPonm6dZ3baTLkMfcvypgTi1GhMfs
Nxw0PQ/y3oYjTM6gdNxhGw5I4VfQFTcgb/acbFCI+1Oe8rW/jSBz4eLH0CQyvwIeYBAHY3Du+ypC
9xYi/ykopgtUPe4nNkbhg1x9yjaN1wbJQcZRnR3iYAyxVSFThrO4QDow17U7wyp4Fv6SRyRcXsZs
tNNWzQt+UwojG53zUIbJqTF6eVsEbdXG7QSCqjfr5pEryd5bR/pZDk3jTBU0GP3bBreZ3aPRU0OS
tfF1lNvYcQ9BbxrY9AUpXqgBcHK7Oik4oUEHm/v93Foz7BIR0rPhqKNy4phm769+68ocBvCG5fAO
6p4I/i+IAKhYh6VL1jncz0z1zm7qpNzV/eJFebjCy66kXUqmTesFc3Jko2wX4Eldup1wPR+WSaPp
oGnv9seg8x3/4OEu93PZBIrCXCMx3YsnZObftFabBx2I4c8geDDAaXDUt4uJRYoFEnaZfTE+JlKv
00fko2eRL5kJnuc6haEnxY8BmOWPYBseVBoNYKCSKWvyaOhUcwn0NMQ3aW+Xdc8grU8PU5bNTr44
iaMCfJmg0YeomRrQrWtvHCrNvNheGFsScW7HRsPjdabcLRiDchs8J5KIbGBxLr1LZ5ueaYhR6UGf
Grdr4GrqpCkL8gWmgrw0RkxvRC3ODVByUOOht86KkJjuCYLU9L4LTXQnhKN8hgYH9kJUGTb1YNmx
JvAETGulJ45dLBLnsvp6WnLduFwdnKGb1C7USuOr1lD/y6nFDO8tc2bEm5yRgSxV15CMlGE29fBQ
JpZ4dyqss2YvQNyv77tliU1BILTwI3GNsFDraFhSitW13f1i6+HSi8C9b7tk+tMEg2v6fOltaJ/x
T4CJqZpSKLoL7puPtCG0+QEZdMV3sG50/J2FCWppB72G+YiJeVx3PAS/h7YN7KpJQrHZbdL5XUH7
gacbAJVaHpxgXZOt20GftFByCqMLXzwXAvkgy7bFOvVLm4d8dF+YDQJRzQBkkyKDfsTwkkVDsJ6g
T8P84WC7qXY0shbXV3HB3MYhlRtraGh7vZpEHvimmTa6Zmk+zNpEl9YGprtZJGbZHlnAbEc3joGc
rZBy2IbUzcTTMikaUdzUBqbiPL4MiEz5Eix//NZHj3wmpJyycSiCsL3VTs9L6LpXpoWspZh1X8Q9
LeoRpsvCG3AwfUjA6Sg+9LR9muNwPwT+HkYtzVYP7q5h/j601q06Pz210YhLWSKigP2DemeC1yEL
6UZkrApd9GzdqA0qq8TOT7lGykh4Rb3oOFnvBal1mBMdvjC4fhW9mG+lF4ocIWwXa34ZnOZPQjO7
qXsI+Cq+3NshJoVJzM+57sGV7Qcv7+oQ09uQa4cj1FFroXBa7GZw08vcJ2vOOoM8wW12dYSrPTVV
mKiDjuv9Qryzu8o7m/DndQFjJoKbvR7UfWZwtQ+pPBHCn7PZnXPSkjN07p+Ssb7laENup6B+k6Z5
1PBUQZYavUTuovJg6g5DM/+JInqfrN2NaNjb1HdbxmKZwzbtt+Xz68IntRkpPBMA7R3AmNn6Md/2
y/obUr/bUHVdNXqqREcH3M8YmmoLLs4inrt9ZPXb6ri/sEXGEnl2v1l5F+W8xZ2ZDGY6asseIPgy
lSgo/oTdcPAXsm6zuvWuAbTLu8xDKdo6P8fBewu1tzHQ6MANOXw0Kn1ORHaGyDn+s8afNk2m0cbx
zEFTqXMwMzZthGaD6Z8wsYMDgjZublN359XsjZp5Z6A9bHxVIQn6KWFHhMh6dhIMbMzYHQicSx47
8OIg6RRv09557FdiX8Yl9fNw8VQO9WeMJQyxW8S4Rh4W4oSXpvffKfrhFoXgjrSBX9R+UI20PlOf
FFANfLbzuAuVrOJhLhdUx3lPG4SWGcI3QdB7eRBx92mhvGkLVfuoqcLW84acDnLlhUHv9pp2z5XA
d5vTeEDvhjniTUQewfWOBMPTSu7S0LklKu1QovFx0yb4R4s7ADIwEMFo23kPZfrcIf7eq/WpHsYt
jI7LKWg22HgXWDqfsZ92dIi2yEq2wpl13k/m0cbhbdCxO25XC/71jL+UVr6IT7NMDmhLbMXo5XXi
32B4nuaTdNMSm/jC+DW3c36rdP3p0fXoeOkv120+oIVfhD09D2J91A6/gxzvTYoYKJepUEg6Q68u
U0buLHE/5jU9LTOZyj4ISYHcA46EbQ9dYoLiwB+PdGh3CrcUUuJKSv8xGtTJpsMmlc6v2gTngMMq
eq27gye93A44HimCaGZnF57t2VASNm7QB9i4K61WFzpf4eRj+h83w9jLDhmk2vqs/qFcSNvMajv6
QJeT4cno+obUjs2Rb/mQ2uUv0pP31Ew0rxXLnWQ+1jXbdl6ygaLdGZXyTvjemUXxgzuGF+Woox2Q
rZDglfbZWa9yZ0a1hVTwzlrvCFLaLlJmLXy3v+GNj6K83Wdy3jahAXEcjnV6vmQ9PQKj2XPhcNQF
bM8tbwEZAaDqlmJokq4YWVvFNt37mb2Ria6Sujuici0G6HvMg18O00ryeoYEWRziBCr7wH3+DHj6
Jhnql9Z3irZfypmGr86i0RCOu5y59VtwlU3KaNEOwyHEHIV1wddz02oa/d1aN0fic1v6ht/1DXXA
LggPmad2zbJu4S+yT6fhOMXgziiFvAQSoxxxujm4yfKHqvjWN5OfR6sdkahFv5C/3iJhxbAhi297
x+vzkcUX5WX7NNIq94PmPm2h6TzKC+bOzJ1ucfzRhtNjMTct3UANBsovkcNyw+iptxb5bhie3GH5
OZDm4NEJWqLEOdoRhMOFohU6cljWZDBOYrq7NyMG/zCXeJqbuGhgU5hHNgDA0ghcC3CJ7VzfyWmi
9zLhewd+mVtu0gZSocAhQlefXT5keV17suSh+zSywM0z2OoWNHPCaojczofwn1YnJmJIiDksGF+E
Q7cIaocwI9ckGthLgP0qfy3Yg9jJ88MSysdmTdYngv7VuZ/IZhjX59hb72a6stKH9XTOgcpe1Brz
neFu98hh53uYBj68iCxZTt6E/rfBN6KIKssIuRJo0u+CicjoVUKPNNpS7Tnpj4Y4XXODgi9k9yLs
Fot96Huo2BstzTO6lDXqNi9TM/1ou9mf36MBte49hC37/p1PjiKlA1v44GhZV2evaTqMJyXjdN44
aVYHu6s28GvjGSDjSSPGYduMeuF568J9BtXJFMVvPSQRfSjGM0+cjANJywsLe9neejP83sommhjN
bRcbL4cQRYphf6eWr7HL2XnAlhW7MajXNb8KLyuItBneXbJwWdgGgt/IB1kroqjsQit4vnhogOSo
ZUKo6zL0kvM0MA7bor8/PEEyMeKlJ3VvS0hFyWXTT8Ps/ErSUWPwJVC1s3FrJXskjt2Caap6uZZp
jK5PkFRDsCGYL2NQwnC5sw8GJzysHqqkV7jhseElmhuIkjrolf5MwzHc4fUZmq+TSV/FYhBzmaqh
+jsiIPRdoO7GzIG+F2tr8OrQOsURTvElc2jHk4vCRyNVAL/Qo49G71S26ZqKwmslfM66RhUoz38A
m+DPI0v1VjKZPqZ6pHukOMmbyWb/Bn9A7wRt/Lcevg6XpO7XB6SXqAg6jAuW4CvFhb/E/BnWAQAt
pj7Y9SET+1YodeoGuJNOHmQ5SmFNqPI04x0kOvyAvPmDGbySr8juSzR+MaAecqddyq5GOYwfj9Rs
evUTlcJK1Vc5xa7NyivGygstQtlWo2Hej9aL+UlOTGwVjGmKSQbxFjwP+iiR0f/UUHm9viZKu/06
J5AFcz1HHJsguoYAQ4rEmvaVMFQ8qwJyOKuEBhVait0HquipaLpY3S3wm7qrF8CrRWgyuR+4ISse
HEZxEKUZs/2k9HBpeRA861D+cFeXATbpLfmFD7xAOQ8HjDjZvEPq3D11DcxfztSkS73xVBjlC+DX
6ytLsoJohh5NiJmdDVXheO6pqnOEF6+tQla3smBO2vbnmdRU7TxNvT0MWIKztUP7UNfUucd09Pwh
Jt/jOaR83I2Pw7z1gWKU6Il6T2M8vi9JilRn2GlBD4okQ67kfKHW20ikriI1u6RxbuH49ExYy8Dv
47coEO4hFVYEo0bgQm+YLKAY1nwDE5sXHWfvnon8/drEmwlZ0Ny2p454F39q9itAwVxhBgFVx3s4
rk/gYj8EfYQx387EJcQaT7pbcBc0Ly6s9wqLnftAHLc08BxsXDB2R7HhXQJJuU4cJ7e/6xq7k94c
oO9jh9zw5JeKMPgeLc59nLDnWsQ4BSmclmXE84n3GynQvPFpkOQNt06eLB5gSz8QF6duEGNj7h0z
tuyX3r0NRbZxKduRafxwdHgJnWEXK/ICVAilW6+OkYpKGJFjAhVywg+JhkIL0LQUsMqIDxZEstCN
/oDh2qY17HffzEfSq5e27m/b62W88skvMO0FcZxlqIxUz3Ht7KRUdLOSuggS+RzEPZKP+QQCb8Ug
u3HEGMfvlWGaZGDdDU3A6E7sjKwHWy7vjLhzLB6R8wOkoj6A61VQH6gWZxG5385zbgl56tHGAnDh
yZ/dOtBztGLEW7QjhsDgWZTTMSkbAg/OgOq7eGmLFGj+EefB3ypf4LencV5H7hmPblBt+cmDZ99n
C1tcgzlxBuQa+E1OGPBb7dpstyYhKeOEqjKZxJy3dDh3s8ZEQ6RkETdIYcc2roJA3ssmPEL76Dz0
9JSwpdAR27nT8rSQ+c64w8PQiSdIoEHIc/h9hYR0TTAIX5vK7ymawgMyU7c90Dg8NEw+R1n9mF6B
bpyWszukNzzRFwznnzqBcpioets5scil8THXO41x4SFlNHFWb8gU4vFp32xRUmCjzQE0R0ay61OI
XtfelLM6ucfEd6Xj9Y0SVcyD2rI5PAvVnwKfV17UXzqNMjwV6gwL4yzvaAYxwgUss8aIn4Hup6qO
lzvoBsncoZh0sAB9kW2B+xkh9XP5z0ZilzaOd++H85+hHkqP+7fKZY+4114UKomBTeCp1f4zwsSW
Z8EDCTTPUx2dTYx59th7HFvzXqfpSw2Pyamti0zq+KA40M4kBY10UHvSZwVNg76QdHkGxAD98s44
m57744Hy/gk6VS+pYjXEwFf0PLOky9sVA4kEQNSWo+oKStVGqFKH5NqHAHEX4TbD4Y6RX8W2f+Ja
bI32dtLFjG0939WAavNxQT+xJmQpDUWRLFHm9A1gFPSNo/OonScnQh8LM+dO7nU1vG5QE1P8UEr2
tJWv/mK7Yk7YfUhxRXer89Sp+gw/sABYLHJyIAelbX6H808tVxQBSdFBg68dXYDP9hGSaD/QoyiJ
G+9WsJZdlxUrSjCn9c8hHGBW/Q5yXl63bz6Kozrk+1VgzG/Ud9B+OTamxR0NL605e5ongMQq3aQ4
fSZDMr3Koo+GykGyevXIxkbM/QQj/mo48b6rJIGbrq4hFbwEpy7odrNd0K0TVRo8jTDhiDJdhMgE
00E+zcG6bLDned4QEKmzNsbgkY1ugF6KC2Rr/owpCrUs7HaRHTYkDrcwOr6TEdvU2XRENv2Mtg/I
x2/c1SX0e1GkgBDWOlUs3qXQSF3cO9dxqwydhKu0fECoKFpqS2c2Wy0eVmtvKLvzYr+Y5iSfIlAg
ccYEROCTaP6g5KHplsqtb4I+PmdzXXSZ+1y7BCNly8m38ow4HsFN0V16lHH9znHPM78VdtqGTVx2
7SP6KLl05tyX/UnxZuvw8dbqH4m9Te2LnJdTkPUFJ3eK6Udr06qtx2PCgUihN3i97B+vFqZRd49w
CuVIXN1Be4isPRK3PjRm2qSk3kmUXl4yFKlBshaszW5FU8OdOyh1pVtwER7ClABeauFoW0eoevHp
PLjMTA+0DyvU6LnuXFxLbskBN/lJf98GcgN87+DPQ+n6w0000Asd+MFxnR8iXg+eHgHzbDNpt4HA
FKrcW9rsWDTeBO67I4/+ZKtm3tJsPmWdLWe9wMozKof4gWikYE773JK5QHMDQxF8H6eY05jfxNrD
Bj0GwQ6+Le2yMx7AkXa6n5S8mYm7XZz4AiZ6hczx2NTNWVJxULXcdUSXKGG2LVLFvoEVgkGR7ESX
PgJ1AZYbNcV0wBRthKpL46W41+0Bna5tr5FuS2yX1g4FD6Rziu2cJ0MHlk/LD6t/Yot6pAkajlcc
1HPWKprHmzAKyxgfbNLO1jLpbQJfJEU4OaZagGrdGUWiA2QKD+6a/YgMP8UuILUanegtc5rMBVpO
AkC36IHlU9K5W9agkpCxJGUihb9n1Lsldfgj6JC8o/j+TxcFF6zE54ZrbtUCX3tlMBQ5TMR/cuky
Vags2IEa0pRJMrNq6NngFkClVZyv8ODbekM3YwgSziQHIqhCu7YX9jZxZxfN63nI9NEdbX2c2hnt
W4U+809vxXh4qedaYlK09ZYhX8YA00vuYu5ibKaKQpAQfHkgVGNeB229R/6+RBtwKZH2zWKo0w1N
NZrTQSwrlqrS6YKjsJLc2mUI9/Uilx0hDt/6sw1sqa1Y98gAgpIQ5eyvdrDbkCPppf0oAYzKm5Xq
pwxkvZtxGtq7UaXOblYzu2/WCaETHwLJQtct5yjryW4dg2zjO1KdmwQ1PVxtgJeKFNstboYX2Nru
kMZ4wUWQUNaHEZIYzo3vdS7gnwV46bMLIRP/WaA7NZfYir4P/BmeoPHDkKwSGqS2tmEZuYxdktWh
DBRxIMo4AbOHouc+C2oBVkHq8kMHkH/ALqW0Migp8rZN4HIQhsS9gfcEZPQA0wApWmUUbrvUkNs1
E9A8V/V4345DMBUxgBa0BFHH/8bp986DCtDkh2/5K0Z8a4EORbZA1GGpj2Zi8yvWYK+ydddzFC8o
y/WAujVGBqNydCL7jRnlukv6GdEwqRtnb4A8bIRbx5iAInNyAjWB3qzYAY/ZldnvO3BWjYQz/kbv
UL53y7qiD8HT4KFPriVv643Tg0LfdgeEF6GlhjBbV0xNggzSjuSWoKOJN9/P3U9qoYyYuILvHND+
4twAp/0NGgBg9TXJKtn3YQ/EkjrbGL2SKzIl2QFdEbF15ch2Ft31Gyb99VG2Dalih189EM0HHOJf
x9m7TcEcyv0YJa7ThX3ZRrFFj7FuNjMkGSvdgyOyoOt+Sq0hgKnA3YB7i9zEPvzmyei9B41Fj4sM
EYqbGcJgOHqgzbRlnxJ/E08uAhjvcWBnjFIoPb3D0ULtJmRShWnkfBD1RKtubJ1t684Zut3JnmqT
IM5GP6aU8CIFDw6ZDe3KWkeYjmsw0KrBt/gfzs5rN3JkWddPRIDe3LJYVrZb6m5JN4Ta0XvPpz8f
tXFWl1hEce09M8AMMEBHZTJNZMRvtnLi4xTIThoaXbMz2tpfVK7v5mDqVRTcISdNtVx2zX5jKPGD
0kuvlj88+XiD4w+ajCwdmsxWAkleFahxBvWUr7LvDe+vlEQPVtaG+zopT+gAN5tBAG1UW8+9T98g
R1hmE0homEoiz3XdffJbK9t1I/u85BE7Uj01eOpochggEqLwREp4UdKfDHmYgCMRvP5Vj13VycWk
2ClygzO1HwEbS727EE4xmHPpd8nr3cH5ONqYHTKV/kijxKXIaCcKbpKEho8gyxsxankn51V/6BXj
VRXd4U736mOeVN8EP5e2cRE2P8gbSzpYNLRJt25zHss2crS0PV2eVbrVv/WK8GriD4oHp/VH9YTb
OOLJYo7euNFaYBWWxd1euKNpB4n1noa5e2NZhbrlsSncqLLr8zzE3sAv0pvMD+6a1i14K4wkJxo9
vLDO/6JRczsapMZaG2o2jd2ffetTPzSaV4DE9JE40nkgdM9K7pu2GLkmTf+M805X6NHQpNKasrbF
Em6vQYXfK7w7oZZOuta+ibiu2XEb/iKjMUSHBLU396YZkwiVgpijuoDSrXozyAJcwspyOjV5orR0
J7Vya0uAImw16PcYkz40Ujk4+IPgsAbChsr1ENk1ZQelhCuWF09xrnhexURA5rKbfAhaxFdl+Rjp
FX3tYYBLp3nuD6katO9BQY8iHTIepmrx1lCmeEiryHqJ+67djwqgiHBoDH+TJnHMV+x5ABa6sQkT
/Dxszcx6KtKl9YJsv763gPE4Iq1qmqxCT5FKLFL3SEcu2sltIWy1YAirTTO09ZPSuuI2jv3mNJmP
bKqu1g6BiGmD28rmE7298rupJvoXWfWVbcCBu6GFaL1r5iDtEcNDCzXR1fBbI3c9waJg6G2qXq7F
MejnPHX0lrdbIkuZAprK4kzORKv5lquReTKtuPsRqII2gGEQdJAzOiq7qqSrXHVAugtyBI+MoCg0
WKSBktyGFOnffHnU1V3sD4IJTEuhKmnlnuJkVHn7wvZqSXwrBIzVHbo+dKux0A7sTAyKn3UuAtPW
LS+9ibWxoMof+trGhJv2rliCdDTU3NuWZSe861HRncpaqL/Ig+HfSZGoxnagD+NLGFBoZ86kneV7
FGKDMQc4PZo/ego4ToImkM1UVD+0AnCSkYGKDbI03I/+m0bR8Rd4Bp13kMJhLbWgUmxmP/uWWkHg
H5H6okPLJDi9Wqf3nPbjYzTW2Gx5eS9xHZSJuGuw1DhViVjeGmkY7XPaN1TLU/deDhKjsz25Fu5c
y4//hLnh3iRZ59LCSPxbkT78g9BU8ntgdBQBE3U/kMzscxAKx5wiGzBeFvy0fGNlH9ZqsTFafNoh
Spm7SFGD2y4vBicU3fY2KTrrLmfFvw9jZ7yk2sgrzu1i7SDGlfIQplrxu+JIIsPVxd/emEUkvnLp
bgMZYodtogS3Gcxe3mCKlDqN6aHQKnTVKYvk5K+ZK8rvXkrdm573LJcMCSoP1JFntQYiZEIfWvkg
fa0iWT4kPV23jFbqXUIL6XW60KJNLpk09CUhNHJnNPWkpPSqNjdua/ZHAw6laT7Jemj20i5UMtSs
qZp3twXJrQ6cTc+PidnUIJ56rx6cIXfdzFYNYTiaiZkj5lj55VOhlBRYhxHZTrtrGvNerhRWqzZG
ya6GxHIrR6H50GPi+ma5KaWjureErwWdurcqbUXabb1iPg9KXv32TGTQqdU2CGequWb9SeqS0nBU
sWN3OXuVh2kbNk+iqlSvbmogw6ZFoX/Xor8o2HlqUWSJ8ty7IRMLgy2QBO2hJilW90ZS1eHGNztE
il28xX6mslk9lq3UVbaQ0cffBmKZNyxS0P+7TA4rasYjZbbp9qRHMSkvp/sUEvKI2YI5ucy3cQim
TsE7bIMEnvgECc0dd0DaYuE9z4bQei46apDvvovr5U/daEsyyS70dtqAhffWzU2qDUVjDUxWnut1
e4jCxIx2viJoyhH+KibIbVGJ2atP8pn+BNDZ0ZHOqkrcCYMritiHqW3q1K7Mld8FqTduQ6utkJBH
D13LMltuLKCxndHm/kGufU+7lUM4ho7StYX01ZeNod4iw0H/JovGRHsH60Spt+AaVg9D2xpVBa5G
oVYaBA3OZEOr/MgC5GZsPzdl2YmCcWr3VlFDMtdrqIFrgqBLmHomY+sMZha7m6gHH3fbS7iAirZU
8uA95DotnG3g0/W+ScDPqU7aSWNwyJuQvrPujTm9G91o4K3WKVV6O8jivnzJozwBWQRYRQE8M3DY
V9mgSRCBqcmAdqQKs+uRhEfisDMqpXsepKkJE4Y+KIwy69Vh0+aR+BJThXePql946V71YRrRyA3C
p9YCu3unRU2LegKpa3EneeFeVDuDa9oV6zfuai07BYIweI8hsN7heB1jrEy8ozkm3DzDM894SUoe
hJ5eDbxZDlhrbHtUbIov/e1kTcT1eBqP4W6yLoltaSM69ba5TW79g7Xn+QxbCbGUJ33r7dbEFhb0
DvF6hlYHGQ08ozW3cJWjDPn9OEMhacNj/aQchO2kpyDsxUOzxgFYnIGzWDO2AchY6MQ6gLduAytK
OUVb16GcPWlk9/F+XUlikXQAGQstHQ09V+TMP0PIjaqNs0YTCgeY9bjD2Owp6Tfmo+nQY9sCn3Qy
Z7gFm7aPVhHyS6SD89AzBoDEAR4OWlADxfcOzR586K7CgXcNiL9I8jmPM+NVDBSAU01liOK+2w7b
SYy4vMlvKkfY13vLwTJsZR0vDgwNAWhmrGYwtZ/nNIf1UDWhVMOT/J+BlVtOn1Vm6yKFDl4rrycc
wpDknQHyw4YXgV/0taPvQ9emWWHsxoO2DZ5dgTapna9O5cefeLFBzyLONmiRa6EYuxgIazaeoMVv
gOPGrt0R3T0FJ9OpnH5SV+Zff0U3wtIlR0fHXNNdWSLck6WJksigMaiabZJS6/1SyJVpQ05qx8gP
fql/TOLS8i7buYa9dgJMe+Bi1Nh6wLLAypAk9vP3dEWvsKJQgphTx8lXQ0/8d7Eo17xdF2wMOGdQ
RIL/LulouU7L6ozNYYl+1orNWDstPva/yqN2SP60tg5a5p5KE1psZm3HUDLXhre0XKkoT27Yugo3
cjY8yYh9E3Rs40ya4JNSWAcJE0TlCnVxkXpzHmf22VySSl0klSUOZLs9NUFI8PquXCUQL+7480gz
ih0MYlITHd+daYGYJ24SrL225YFGvYNgWAFYZROvrMoFLs6kg0QGO6mj0LX5/PXSOi3LUkAzbNR/
WoispaG+qfSjgSj39VtySaEEexIN/qcFzU0xZvMogTO0sGtCoSTeZO72bsK8v0DSdJINb87u1/CQ
/pS+eI/ipMkLLHHljlogbn0KP5tcF+MWo5GU2JG6WP+iqgalW9BDqOQO+U5BmMKuKzBSqq9rKyto
cYqhOUnWJD98QTL0yqIVLQFyvepFPxqXh1AeYQkskweM9CKuT/PiMM+CzXaFqbqVGKUMM4A5CshP
CcGbjcFOA28PkULLDp3o+zcWCPtxJfTaOGcfODcKqAPCgBtjmdwiNvDgx4ITGsMvXAnWJAunP2t2
tiF/ofGXhVo9DOnPy9Z0EzXqSxYT+F7la+NX33FcgN0iQpoovYJHQaCnp+tTu0Ak45whhZz09dB2
nm2VrEVxVwmpcibFLyN/6aR8jxbD9nqQBYk57VOUWWbj+xVl6YqRVVvskKC2V3vja3Q7OTGBBl51
vVtKExEXhmciKdwVF746bpzRhuqQSBn8stoALLqHg4T1l2DcKW5xF4j+g4ZU6RYI/105hD/brFnJ
Oz4Si/nHpCtMYwJ3UpVd+vljylrnA8JizU6mO2291Tf5U/IHOv9hYtg5yqZ4YuBH6zXEAMXdrBn/
LVwk3JGgkZgFyC7a7ALj6gJ/M4n6TQmddJgSOmn7XyR0S+uHxEokwUL/DFPKz8MMUICUYh2mfXzr
DpspxRK2UbdJJEd467dT0oG76PBFFFeO+IXx0fynSAFRDojVXEMg5sGfWCNyd0iIADhFvM/92aAp
5gUU8SuAOn28rZR45TS4yD402UQnQeLYU3Fkn3NzgTuUGWWiDrlL7wjmd9fk7c/re2UpxETFZeUo
CInMuao9sEWj9ejNdvlPNblN+3xl5i6+GGNgs2MsgGYRig+zU0YT/DF24TZR1f8NVJWa36MlZ7vr
o7jMTmdR5M/rwswtsyr9uv249quv6c48FqfQUV9RDwPbhE40CN2H6KE7hCfht3WrrHFkLxbI7AfM
DrZIB2BnpjpxSPwBRd5pN7i13mJFuW32oQOydEO6ijxhtVNO6TbdFzd174S2e9MdrNvItNvX61Oy
PO+W/HHCX/qYQcjN3Q78imM1nS2oN33/DRz79RiXeevHqP8FmW3HxCsDCWu0ztGs2M6L1ywtd4av
7sIW4106zQD/cPT7IgMrF6zs1NIXS5qtFf9wzQ7oRrKy1i6ftNPvsQwA7DKyIhfv9TaiFai0Q4u0
kbkPj21rW7sIdbxJa0h9EU4wdm8nF5bmZu0AXNhHmMZNenVoSvGYnn1/Q7Aas4c04fQTE0X7taqX
f3FbQ1g/DzC70xJzpMkdTQHGiiK/AKyKwtQJ1heCHGkHBWftaFiLOK2ws0dJgq6cpacWewqvDFd/
yZv7uK5tT/mqWyuLdXn2sMzEykqT9HkqomGVAfCaxZpH5W1DJwi0x0qIy9EguaoanEWo+2EDMkvq
4s4yrF5reifRXuIq+JZwUXhYxxgF3LAvK/tiOm4+3cba52Cz2xgn4xhaZwdcdx+bh8kpNrszneS2
87fVb2x5nJV4l5v9Uzx5dvwNpe8ihtrmKOp02x085a1w7z4XiOrqO/Hwuzn0K7N5KW/2eYQfOkNn
iyMCodJFIRFTdVv+So/089A+1W+DbhPXdrvhSemkb/phOCQrj5DFD0mdk7ocwgfmXFhNbkdhVGO1
pxeHYrJmfh+q7p7HwaOVqD9gBrUrk3uRkk8j/RdvLpmcSLWCO/eQQ/sOhvrgKX2RbDUo+caNTLon
HcUqSeK1FTTfERZCYmwGilfkOTiSzb6oGipRRy8pIqGK7uWTsSv21pY61kt2FB2Q7c6am/nFF50i
wlLg/JrksFCp+bzdm9GqY4k+84ekrWDj0Psl+zLJyAp31l7bcHvuuhskqVem9+LFPourz0ZqQszs
aARETr8TirsPf6WNe4AvLT9Nt3Ylo1W3Jj+/HFQScVdCX5Q5np1tpuZbadd7EQp53ZYIN5I9HtpD
v+kc86Dv1m3RPhKp8yPhY5hnEWfnj+/lpS7QbPqQeKkf+qfYodVOqTt/jl/jnWDY8mO9taiK5PeJ
45+8TfeATKB/CLf+KXkwfnvrUtzzh+78N80+OahuNU98wK6gSIZN8S7Y7UNy8ncg7ZzqqB80ze5R
MUY562b1yJovcLwZqZRMJmLI3oiXOsa5nw6DS26reA4a0VRnE5FCP+StjTjeT1rg627aS8fkWUxt
+k1nh5ZUywlM15JDC7675+N3Q5c4gvO5chxPl/35t57GNtXTUDdHyu6inNeVnTSgPQjECi1kEj+M
kqQ96HJkcvPNunDm0lSehZsrg6WZEZmDTg7vg773wabxlFk5dJdm7jzELIsPILdqUVsD4RzuRyQp
NHFLzr0ybyvjMGefpykSr/fdnlZta9mGOZH4lbUMcS3GbOPDuh5Gr+U0nzR+h26bqkdrk9xGj97G
06jTU2VJfqza1K4siAt9JyQ+uqBnZFR4nalsXcDUdQqnczxcLW0wNe72+hqcb+1pCaKvj9yYOJnl
ibN8FIQeePqMW9IrwJMmRp3ao4wml5sekJy5FUeQpEGsr3zBpbvyPOrsC5o5TJakJGorxLYMGKVR
LbvEbqmVxZUBLq3Is1Bz2TGT6fQzzeVDul9Ucjm3yDdqM66s+8tS0ud5/HgBnR0ZOvYNEOYFvlx3
M9EV9urW25pOZD5MRRWN42P9clrKcEyKOTqAFFOjmPP5mMqrTB8jn1lkh9G4hesobpF/fhO21nvv
2bVmj5vgN7D7CHPjNTG+xXk9Cz67jhE0EY0hJLhb/gS3OfT3SFOuLJOL6/djdZ4Fma3OxExx2B4I
Eh65d+79TQ2L6mRsa0BuG17rT6m3gXl2fUssvA7ZE/+iarMruBnzwJelkCyKLoT1IzjhL3sP6ZaO
roZE/WQo197VmEod6nAltrVwI5yHnt20fmrFFoAl6MV79zRZXkwOneV+rf24OsTZgxzsWwVWKCic
EpWFTqUYCTWrkrBZ1rMdAq5bH75FCNOYJwMIuzHfJiwvFeepRHlBKh+nc+/dF4yb2lAOK9O/sLJg
ZRoiF6NFjXKeuOujb5mRykeHdK4jgbzp7qUDh++LCZLONr4UzxlWCv1KZWahRkHh7F/Yef4u0pkp
OlBcjte9a0pLLU197MF+TLJs2vAeJn/gcR5rc5sZpp1b2gYP08eyMB94VO0UYMvXp2FhJVgI0PES
pQpO9jP7Qq0VB66AQppjmU0Fu8q/8TXtJRCRMZTcSe3qmEXtrq2su+txl5bGp8DTDzs7ycKkSQ0k
tnqWYCs78aO+CXfWvS9vQgGH2slIzYjtepPpe+SuvN3/4Vw5Dz/vjBeB2/AZCI/sygZxduBuL82o
rt3vU4N9lnqdh5kbJeRyk4UFQvMUiPUTfpGYRTbksvX6Vlv5kOqs1Z9M1E0/Zl2Z8iuYxQ0aDqfc
LEHWPnfhl672j5IHt7rFD4WyJxyLJqGP6z+JoXRHD+RrExcHUfK/6LG+cjWu/bLZ/aHCdShFkTmY
pE2jU334n17rGrri8prC3BCZduxfREu/yODFuPcMv6ei0qGkHkvFpqsz2wv/alCWQlFb+7KX4XBH
oxRO/Z3C3oWjYiBJ/iRdiw/oNpVtZIthK/xVnGqPUuZmUHARg8Via5uQ9rV2XNk805R9Xlafg892
beVqRmhmjJUpvUWu5qC9WftJRT3c585KrMvPhyo1ABKdfgqzOk/dLLSk6qJstOly3Krv4xEuZ3tj
YfAx0uHwt9gSbYMH+vT815o70+UZrQN10tH555ieYE+fDwm3L63U6NAQU+Fx6Z68MZIfbqKvfMul
KPSKTKpxkzvnHL3CQdQo6hBBBYXOl+b+Jml5FwvRyj64RMlozCF2KdNMKhiczkajDrheVH2gO1QU
eyf93exhcSM6j+6n+2MdUbU0LPy86AEa06tv3ktpBlXshmREgI03baRJ32UwgnaM5NFKNnG5FRCK
ZfZwAMIoWjZmG7yL2ScCKgxIELQvBlKVCKh2j0mHgITiPcXeuOJ/uDAwA7o+9SFcNjEum6drbRdV
WSgaqBJWW3wNkHdEwqNba7Ith0G7cpIRlqnMzBZf6maSoBEGY1hbRC2ghqQgJGvZ58L+YjT/wsxy
MRMeUZrHhNHCVtqMqDuAmc+1rZUNARjS4C3VlD1K+K+y1vy6vreXRzh5d4C7E1kon0coa3EsmTmh
RYhsmjIC282yu2IiZFwPdNmSxvCA8qFhQuQwp67s50hNkCM0RrkPajuyXPaIWGTvCLA8EWEShpu2
NVVwBQ26sX7l/uqNSHxGxhE4cCSOK74680HPqkzzi7KIzMTwplJmNwZbVPtOipV9Mdrwx/UhzzfF
PMxsUxRdiyRcPomkJU8azJJOOHWoSUWycqNq1v/+BDPozeJORD6LaPJsR5gGyZoUcU5aATzd7o8s
/20DZe3WkflIn28dPuK05ziIZdrr08yepWxpI9KwYP872oP/OCH8Jict6W9phxz9a4a3F4nyNIF0
tzn4sbGgFTOLVldoywahP1UDJxNJ4EzUrvKde2x28sv0OJrU+dcQffN6zCzovHZVKh3eHKYSOaiY
ZKQN3rfU6PfXV8bFI/4jCLYyJlkKOuVzq1M5NFJOK3SsTTjBuAcbO2/bHuRn423YyU6+XysvLw7q
X7x58d6tKhnalB459Rg8hm72PVS67ytjmmck05gmY3mWByikiyJB1yGQpLrYlHcUJQDVYfCCYsS+
OYanNdjX0gY+DzUt07NlWOcjqMuQ0nVfnkz/zU12OgKC18fz0TA6X+uz8cyN22oqR0pWwmhHWGDv
md0DTbzBlsNesbUkBYal+k9lJLubGIU6YDD73iuPcLSeKgSHEaiA9CUOGQjQNLtp0bK1VSn77vfq
S5uoN9qAWYLnKfTh8iJf+emLnZOz+dFm82OCA/MFirBO+4Kp5LN0SMhIXYfK4p23p6TxNdnRr8lt
7+f1ObuAVX7MGWA4TH4m46S5K0vQSR6qSwGOf3c4ztwl+5bHTva8/tiZ1/VmgT7qOWcrIKoaqPQa
C9qsobylMUQ2t6hxlPWlw+AZw8rpelEf+oj3r/s176Y3cZ+QS1VTs0TaiXfAffDtMJ1uF+D2zVmR
0ZDerHbAFrfUWdRZ9VIVpCBHxod1btkKmDESHTx87PLd2/wXUKalQ+KswzcvYMZDrQVjhY6UOWxq
cJw74wad7U3hBHv/Pfrd/RefcS3kLMFKtVDV0owzo9d+FYhCRPXTyoqclvrFLj6bwlnakbU0UvHq
me6Qbhu+SjfeHZwCu3rExO6wdswu3fhnM6jMHmXNIAUjmILIKbAYVdS7cPzbG8hLffekdGVFLm6A
f+OalxXcSg+ksiUU4jQ2rzPEu0BBHF3vdWUCF8/af4HmyZIUdn3oigQS9xioO9nX/ElLbGXfb0tb
PiA+vwt2/5c7+Gwe5/VmxOcRi42IiZYFGi01chbmyhk5fYr5urD+dT/nN2JcmAifVSRnKNxwEPrG
Le1QxU47+N2d3B0UQeaRG7q7lelcjsvrTxYlwInz4h86TI1opVxdUWyb+wi84ORZWdLoHRzvTrcn
bD3d9Md8v9aAWfqQlvQv8myvDeEYSlkjcFjJnm32d+r0r3SlqLe0AyyZl7pCLkCqONsBkYoQsODR
xi66EBWWX0Hw1lbfc0UFwLuSjC7tgPNQ86eLn4l0Twk1Bm+S9jdS7yd5s2KtXLs4bf8ZkSLOq2oY
TfgRKrJOIqDZHQ+CHcXW1o3EXysr4/rUKeLsueBarjxqoMkd2L23Umv7lEP1x2Dff5nwechYHvNN
efK3a5tNXgn84QN6dpeK5WBVg+4Bu36Kj/UORWu4V+Jp2CL4QGNg8nxpXvptdZRf+9NUuYtP/mnc
QsK/0Vfe9de/KQyXz4mdJk15S8ZP6YviHiLzXkzNQ2YVN4KJWtP1CV+6e/6tH2XOpOm0IVDj1MeY
V+y2Ig/vYq3BsDax0/8/m9hhLBJjbImQCMkOSYfJIL4sHyPpe1b/uD6Yy1XKy0/BVXDSpmTrzRbP
6Lq14QU9dIQJ4dggD6R4nMv+asvqMiXBKVXmbwyGQanM/T7zIraCUTXhA8T2AKh7rEmD6lN2zBzk
m9Yqugt516dw8wpWGWeylcuEC76DxXtMHcRZ9jBOT4iAbeNv673OhYk8H9/8XuV1m/KZqtwR03GT
kesbXmkj6OJc/14XlUALpb+zeZxfq2obpChvEIfe6c7do2TFqxZldqfep5u1IurlQpyC0bvVJUhq
F46prta4jYmSqmPoPyUZKUkQJlGW2xnkADVZOZeXZ/D/B7PmbwAjwHI3z+sc6r/6FcgNIrylGNtt
G/zvczuGRbFW5h+NaursRkuHFiJ8yrCSD5/v8aA72Do8kxxv4KisJFyLc/gv2Lx+5eHY7SVxkztq
Fv62But7hwawpLp3RardRkEprxxPFwWzaYXoGENhNSED4Z1j7fO+zAutxqzVQ8kOj5/q2AL8g4Mn
/AUW96wO1dc2jH50cbpLUdlxBWN3fY0ujfjfD6Cx8vn4gssEJX4Qc0eX+wetE354yKjafm/eIEPi
eDFdlf99wGm0EEgn3toc8FflnhFVk7GvntxPambq5ln0nhTY+dfjLJRfYE+fBZplKabi4bGgQvoR
T8HBwFQbr71jaCvbp8mFdm33XTQ6py95Hm6WqdSupMhNNdlL7uJb7979ktz7r6geO5ycNobT2a37
kLFsk1Va89JePItsyJ8/YTdwerbYXjjx0P2uWh+5MxPfh3StMLi0VM7jKJ/jRMggoo6u5U4RKzQc
R+se7f5TifQ90v81Kkb5Sp65NrDpcj+7Wl0vbaEeMjA/5Qgr6UCxGnucqK6vlIUwUJqpZRga5Xl9
fsKgztbqlYJxmu+/K/5NKLRgGNbsQFeCzE+WFNIeFhd0RyndthkoYgNBflwGMnU3YnVRr1w9i+EM
GEtcBQbMrNlqFCdngWLEHtHKjA5ktDERiDJUzuyoc+PX6xO4UBGCzPcv2hzhGMEB6ytqXBROEGeh
yOkdi6N84IOtnM+Lw4I1ZCnSVAfXZkswrQXPbAaG5YY/VP+vgkRXVq0akk5/yudn4wc38T9RZidH
5QsptfsKoNwmuEdeeBsBM/e+TeAZ5c/6pXOZ/0wE08kwW8WGnORuGvXZOk/hWADP6IePEjhoOTtE
snmrvbVb7xWnQMd6rtfK7hc5+OeQ85Sr9XEZaQT0dKxWQtK1RtkR8EWNSr0Zrmyvy1AUv6nsKxaE
T6i6s+PJQAdHAGg9OJXXbZpGOgjYHfPW/zG60srdclkTRczkPNZsfVQGnkTDhGGLb/PWpr7VvQeH
bu9ttfv6NPyKnlVEZG5Rot35++t74OLJP4s8O6vKZFACywoGfJiM+0qtny2lPYwmWiGT7L/QDCcF
z8KV7TDt4k8L9XNQaza16KtHg6L0E/2rPkqHaB8dVZgX1eH62Kbffi3MbFbRrZOLuBwaR5M7eO2R
/6fwxzVe8NIyoa/MFjCgtZPxfd4EVGEqBdMLik81pnro0GEJho7OXdo8Xx/NZc7FrJ1Hmg3HNAql
CwogHV2tJgckPbdKkRwzv3tEODGy/bI8tqoMYqvYjFb1KGbhynxenGLTDzBEYOi6SX9bn50vWpuE
QdT7gzOJ9crxHk3oDuO/68NcWpDnQWY3QCB3YouOIUHEzAm9t8z/XRn4DHkvGhB0da2EuLRGzsLN
O2qu3OMzJmrsPCrZuJttsmytGvrxWJ+tQ1Jk2FqwuAGozBuTcT5UFSiO3qlfEOYSt8m22mOgsE/+
qIjzyDsNh/iJA6S/oCe/EV7l+37XHQRql2v30MJiPf8l840Xl0UVVAUbL3cRTM1b5SvGC9s28d9G
NThe/5CXr0j05hTVmujHE6h6Xk3UMF3Fl4NDbZIDkjcI8D25zq/kGB+ih9W3+NLIzoNN///sLkIC
MG75mJOSBcYu4221B61ZHqxvEysme3C/CrfG43CzVp+6yC2nMVLRYGdwFfIs+Bx2NGr8Wid6VWyp
5W3UDOFN3teU7wM3RSfXRH2t6taKpQvHp2rIKGhoqgUJSZ3tQ3UU9LGtCaoICF2qlmtsU18JTp7x
TUefcGPq9EmSATedqEqFlUNgYX8aIjf+B2SHRupsfw6tVFhFWHXw9aXbrDqF6jvSdk6VIXxoSrus
bHbX19HCFJ8HnEMhU/SvFU/OOzTrC1vUdojfDuafOPjTd1+vR1pcQ2cfc7aGXC0dEhkHDGdI8p1X
Knt8suw0QpTTXFs3Szf++cKZnwlFnqYd6wbPj1vzTd/r1CCexW/+g36U9ilsgMZGue2EROPUd1o5
YhfO8U+xZ+MMdIzpxLFsnN5NYFJ5cmG+jhIShPuwzIe1RuFytIk0P10e6rz6Z4UCqms1p1+LnGTo
vVrCfTDcXv9yazFml3Duk6MKPac4FoH0vm/kAN1hbaX+u3yg6f8ZyccFfXbG0GNNVEFh3qpteezu
sr15W7xMXRHZQWqxXEmSFm4mvtK/aLMxBUMO/EQn2lDuFIwzCmsNO7kUYSqWqsAnFdQMZhFSo219
qTf5MvFbmf3ok5/Xv8plbYHT8SzAHPeDPPSAdiM8qDJ/FuIHM94qaoZ/FXKSYr/XMeAj/9x4obJ3
ueJrZCr1MNnJXbyTUZGJxWGHr4xTJoa98sOW1gsnGPpxFrBymHWfj22kWrQyTRP8snaquZGceOfi
3IN6/UajAzture/YJ7pbda2IdFncmWbkLPDs6HZL5GLQxOf0BC+UP6e/y9SexFZMGynj+osfrVap
l4aqSxMnFs0svsbsvMZH29VNrxmdZMxuAkRPBRkuDj5fK1M6h5JbjOwsjjIttrPNgX6512MXzZ8d
FxEuBRKHdS387YdwawbdTekpBzcwsm0twVZR4VutfdOl1awj0aNTR8bkXZ3ukbMf4CO3pHt5ggnM
MYNI2Ol2tZlY1qrdYdR7nMqua7TMlZD6bMxm2gt6JLfw0kYRwdejUqTO9WlduPw4NEUue0NEOGLe
4NPkvtKHnsMzsqytKSBNXtQupid4ZGInfNDd4sf1gEtDOgs4P+NGcCoNzr6dkwoYG6Otmulv1yMs
LUgeEYA69Un4b54ypZmeUvPnrHajQ979jWoR/6C1p8oHh3+ec59Hmd1xdZQ0RlZNUb4Np+he+OUd
gpv8wcclY+PuzAfvQ9+o3kto1x4EpzrEe/nr9YEu3vHnv2G2IuUqxwjY1HtHj/P7YIwOlAA2ViDu
kso7CJq2LSr5WxSiNS31zWEcxkPdcgIgqH5oqDtYZr8zJB9wbxCvnMwr38Cc9Y1pTg9NP8ljhKX4
rWgGrO5647tQa2stuUsiN8fC2RzMtSrGBJMsK4JIpCHD0djSS2c9VtET5sL7YZP72x7B0uAkP6Yo
sKGzvVGGrfmk3WHMWOLrODjiL23bqFt1l+w8J1lZ7GvTIH8+Mno3dUsXRR/Hi+RTawRfG1XGb1t8
XlkIF33JaRIkVZQluNuXgoV41MI4DrhoBRGUnhGVU3cL9KFX3CideTO08X1RW1swpTsjbx5a1/x1
/RcsDvTfDzBmB1U34hDmpREugiXo5lHaoS0P7mEFurz40DWmHh7iSDIFrelnnB3BooqfV20yTvWL
9dC958fmZO4FGzbmfXBAWyixj8Z9ekBMHj/h39UjTmA7EUkf47iqk7DwTOGN9O+nzPa/1RZVOioc
nBMmrjIdXksp13zCU1t+SN+LZ/k2einfqJsIq9jgj8LnxeFzFny28bNMR2FY4fCRMVbxxZY0ZrjH
se2rrkbvYTF8N8bob21JsDhMh7cWbieQD021O4k+zu61a/1Ou8TJlfA20MJHJfF+mg0ZChfEgyGS
Kch9+i50/Ums5S/XV8ri+f/vp89fW3KvjS7I4BYrteakq+W96K/B3qapvzI7cz7LlKiPFurTjt4V
D0OpVHaemPeCZ9yOiVs518ezFmy2xf1WGpOw5oHqmlFIKq01N4kJAlbU3GNvZGsFluXpo0Voabip
68Zs2WlaNYi9z5Hfmne1L9uxv1Y7ndbO5ez9J4I5W1taV+JQIhXkHMqrLrRUpfXN4A0vWaG+Ju1K
Vrd4bpxVGmbB3DBMAywke0drikdsit9wSbv3Auv1+kdafCicVzRmSaqMoD8K3MQZtXGXesVRHKN3
PzQeMioZmsDDMYp0JxpSyK/ZsAOffmyCcps3+lcrTG4x2/rmob6oFf1dHRQrD7Hlo+Q/5ZY5E1cq
A0vuA3azqKFZJzXJFz2qHszI/KJGxb1i1Q8I36+pYqzMvDGbEcOvUivUyg5R63Sn+IgU66mjaU/X
J34lyjwPoFMl+SFPEif1JXlrKF24U9Ws2GRpvaa5uDKL80QAgx0MzlVCVVllN121+X+kfddy5Di2
7a9M9PPhHDrQ3DgzDzTp5JWSSqUXhlSlovcO5NffBXV3KRPJSXT1PHUo1KVNABsb265lJ5MbgQkZ
JrizgKLSCaqwIoHczc/NaqirCIkqIg3+HBdXlPRbYyq3eqJed/qOGKp/fjcXLz/ggTGIqCpoMef6
nHKQaOdZwBSlBpVjDaJINRVcyMXbfyCCWxSuiGYXOmoAYIT06uAyH+9C66ruCxdsOudXs6gbn6JM
LkYe21GDnwgNJG1yXQXx9Ri2uyypXs+LWSproHz9c9d43wT8ySifgFnKU+yMDisCoLvbSdWm52jU
8osao/E/5DomP5BHnW5VdGVP7giuRkTrUqu8Cz6GLYqzrgi0CM4O34RiKbfoioTmGJtwGxK4cgC+
oTJoY+w1BYWwU6vjVxAH34dJ4uc5kKYoMszKsJKT5C6Khc24C9p08CmAXjp2pixbLmnJQGSmtbGu
rzGM4UpA9M8vB1/7S01ECwLB2wQMLQX6C6QOztiDoWsc0yqAy9SCF3YI/FEYlp1W3Jkn/CmDP+yg
C9DRSXIoVXlDw686gNcCDYRO2dqyXxVJ9WgSe1keeufPdXFp6CcA1CAmk08ArPRuUBq1qGavBC3j
gPcLBBGtc17GcqjzKYSvTQMpwYgrBbmd7FJbUUB1xAb4JZ1ma93lr8nXYgWEzW18WX4bfGOFXjrg
kkyX+mYAGjt9UXbNtXgShb0SnDoDaZu1aqFRxFBszh0pKO0ogngdhVaMAQFolqz1v4IjvmgrDuRw
qgMmcd3IikHzoi16zp7CDfjD3AFYaNVFupXWw3raiHIvIpHM/B/EGkBa1CI9hEgwVzt6S0BBA9It
OghOddHgHqyMe4d1dIhkZg/WkGnonbT+Pg8tqrxAm6e3gwiX9fySVB6XsJHtORtbpNBkObgskwHd
e+39bJL1eUVdvgx/KgXitOOdS2gmSyRFQUWvhm0AxEUM9e7Pizi/a+gQPBbRS6FepaaEslB3r1b3
kTE/JHLp0L4DD5PIP1tMqn5qOQg6jqVNWSmpIK1l+JHomLuQWjcs3cHNnnTw2jj1HsTkw+b8Av+D
TGA5EIVVw/ji5tyMuQlKNdDbusmDuYp981oFhCRI3lZo09uOoUAPly2n+SmQu8rg70GLXMbKYDpo
TqMKmCBpReQWvM2qvCO5XXtwS8tneD2gHpaMxkujWITuuKChR28S5+GAJz1vJgDEeLSPX4c8fpij
7MtoFH+jQmUq4AdQmSeFBkTu1rFSkh7ENtycFqmSSsL4/CPjXjl/iAsX4VAKn7Lupa6a+hYvrGGA
aRlFyOmlzvPy23kpy6oCOCNdAYANHlZuMTpI7FEFAT0US0Woj6TFOw6u223hq1+Gd7D5uucFLhr9
T3n8soykpkBYgeNrZgM4mVHKBP+BnX6ZjU2PcSKGSlspIjSCpRtvoTUE8H14ZpFqOr6DYxhaAdge
iReG6s5W622lgFycfM+lr8QQGeXFStyhNE4Pp7EyRkD4slx/ft+v8zW5MkHB89F0JswlLQUSB8J4
ICwZZMBSZePmaYnsVEEOmj7UuscGqFCzp02PiSKCUWNePP9sH0pkm33wtqFqpmVFg7pCC6BHA/i0
83xvAJ422qSrab4XPaWLZ4frploWoB4s3tOX47hUrQZgB+l0o2ZdhPSS5MYq2LCN2yiu/V9XT+tA
Gvc2mGD9jkobZ8cwBdNduiZrBu4lYlFZMFUgafi5KIt75UZLKzQQcOHUyuGbEszvVJ/vlCz+en41
zOyeHNWBGG416mBQOpewiBnGYI3MdCxzDQo/NxwE4djSrYZnDsYUC71mKKUf68SomJSUmIIFBmuz
Za4cI58RD9ouFk4O5XB+lVmWcl4lzK9CEym688BfimH5FGW04YflBHvkCvzqCoVSoJKBesfRO2HJ
UrRU9vsD9e8IRkDyDkvVIaFaoRqyMndi53jRMB8slU/sVKERhyou80cxFo2Bul+u26+NP3qq11xN
F6K+nYX3Bir58wj5nE5tBGoMFkTkdJC8clAWsd0orVLvvEYuK/5PKXxOBwa/KMMZ5srqLq30aQKR
8qwK/LuF1l/o4edS+GzOUIz11MIGexrQL4yd4SJn9Gj7CYa/NZ+htoqKaaJVMZN5oBPgVayK3AAA
bqiAKqQa/DTTvCLIBMZpWf0BuYdsJINB0tl3HMjRy7LpWvZY97veZ3GMBVsvOcR0bLfzA/iT5Q16
coZ1jJrh8Gy536OdyB4v7+7BR3C+nmoGRpSp+IjOM79l3wGg/TZsOgd4smv0QGqP4kr2YhbG+hRJ
uHVXOhovsxJOA5jnV+wiGJeA+QNDyK9j27FOgUNR3OqsbEQaq4DJtICEphiwHwDWUea/4wZZ8B9B
12WBsIfHmdDCqQM1+cc7wwymsWUG8y+QyzFf4+QFOJDDPTRaWzMiTXg+5k0AvNNgW/nl9nfwYiFg
Jftb52Rxr83Y5/YYmB8Wa/QjIDK+dRvdUVw2oJN6zbtI4KLF+lwb7xlYgZWBwRS2pM1u4+QlKkX9
/Mt6dyCBW5HUhzqRFOhdpyT3imF4YRdczx3ZghT9S5OHADzN8n3Q6pdh0EqONPfW37GXB1/AaX5B
zAit9zBlU9VtytbYzN14nfeRIHO7GMBZQBlGwhKMOPCSjy0LKicx2rigj6wdFuXQm3A9rTRf/Myw
Dz5Rkk9BGregGGM5ek0pGNxae5NK0Rte9E1VAdPl/EOz8EwfNGYCpZRbUAKKsRp0wKBx1r5O7bSi
Gr2bqXEtJfNVX5YbOZJ8EBA9nhe79GwfyeWeAlQN/6gyM3TB2Wud2O8u2hWDjlGdyFcFbX8L23kk
jrvfCVWSJJ+xzGB8lZQSlEm3ABwW7OVH0ZM7tAMpaGM63sxJA0mcZZVIjAIKxEaFF+Tnu+pW8xKP
5X0Z6q69Q9PPFqM19/M7ohDhq7MQBiA4RfWCTSgpSGocf0JJVS1QgtLwRoLRGpd8Y9DbDN4+7pFx
XzE0LRUAUNI2ehyEqEDs0Lj1HwrnfTE71ZUqG5XRs/fzSluhTe16+hpspDW6c271e4EKLdhsdGuD
/QZgEMTU+TLtIIdJm0oWsnoj0AARh9ToCyhtDJwBwF9FP4JA3oIOHcrji7bNJE+ZhMwJ7v5sboK1
tomQ/0XPI7nqvQA8gEC6B2Gxf17sgvW2gZuH2Udkf0/hPEYAghtyhpfJqgF21DLVHdzzIhbCnyMR
3F3MbNp0egMRvZquau2qjL81ZPIAqiy4IEsPxaEkHsUxGsOiUEZsoVEaJmARzM4pJoD/GPL3DkP4
K6tIOteIb4ewu4xK46Ed2knwUpxivinG0Tdwq9XmQNXiFtULtN/nHgY9BrfsgvRqGCdrV4NEz7Xr
pvNTsBl4bSI5YKlWvKBsk5ukn9sLtDqYTiolD3ln+Hpe/noTNCpXoCZFnonBm3ARImKZLKMFO24Q
SJXWbYVeaDo/nj/wJU3+FAJeuWMjoSexFGsVXktqRl9oO1yQTFtlo8jofuA58fYAM6AMnRgx/EnX
eJRZfZVmhu1NrnUnv2Jin9GgUhcoKgT4Us01WKwxgSrSsiUbeCiWW96s6V2fVxLQHrd5DCD5bEWd
FFW32VXGJ8vrPSCuM0ytUn4T+auLO/u54o8LcBB5JF02teAkhB9Sku9JDrS9Uv5CilDghywahQMx
3AoTLdTSqFBHDIjYLVJa0VUH7iXRPi44qpgIJaDgshSgLPBBKJjULDnMkVKadmjvdKf30kWw+2qB
6bhZS1tJoPofbUkn6nIgj/NFpC4uK6OEvAyMit2+vAPKG1iWakC8InBiD1e3TlUfbxe6Da76L6LH
c9EOHsjndjVuaZqUHe5eN9dubz9UZuy0qGl30d35+7eQjPzcWPQDcwvNuiGbqxpFxjL4MmfEVe2b
ClCNhfxVjukqQe7/vLylWPRIILeySU0sQg0I1PbIcFXbYjXgmQTU2/BjjNlxuuJx6SVf+Ugo53NV
oa2CIRMJ0DzsdrNlPaeB8jDMVLqc7KbZlDWg0KPGVt0+ToEbkAGcXrDs5QMFerZhwi85yQPMkdEo
vQEwZDsEtU7i1r4BUnRQL0QOI8iLzQ31MZ+4+xszq1j5T7m8HwR2zH6OZBkpKFv70tL222ho74K1
LV5OBmHGImNw7nAPRRokgV5QE5flkl1O82K+YHRr0QbdmBh+F8Z4TEVOLueBPM63BQ04MG2jwvCK
y+Q2cjHw+xi7EyhP5/e/oDuC1X0gSh3Y0bCVqNq12MHZdj4K0Zi0TC/17bwDN9MqebQFtmfRbn+u
TuVWF0uka6WIJZqn5hJ9cpdhbwF5KFwLTm3RcAPyBI2F4HJDF/Hxy0uTETFcROyPaXtrF7nA1mNe
JBtA6u7zm/5CxNS9vLJPiZye0CmtZzszDc9UnoywdbL6ieZPgmUtvrgHy+K2T5bRvEf/XNbw0D/l
m3A3uMG+ufjW+SBY9qy35ErU+b0Qu9ooVf25mSewFu04yiTHKyjHeMy7xm2ljZ7kYI8pPRsxQTyN
bqoJ+qMFSzW5pYLtlUbDqCONpxoAavs2jJiXnPBKAbOwj0Ww8QJ94bPNKZFiasoz8vXU/B7LwVPQ
U0FovLiL6HgB/LEMQkg+paEAIXvOJ2Bjs/aSdj2gJtFuZfBCCXRkKVwjB3KYoh5cadphKGUG1QG8
suy2QBO3clc4Ghyx2CO352Ut7tqBKO6W6VMQjoGl28A0ohhY0BwxWeGiGnyK4OPsMZYHgmiFzYCN
/vC9YfAjzYezYm3l5oa60lqK3cTvN7YoXFsqnNoHO6lzy5OswDSbBLnXisTQui4CgBhaadBaLmeV
gyGGwuuNKHjTSFxeok9sV5rVmynFuTMVs6inQbDXfEkL4YpptzKBL2OnmYvacgzQ815kYJaVB+G3
DF5ljBux4zhQniqo7JqQCqP2YBMznuYNA1lVwBdYrUXEF+wCnzx06NH4QxRPztjSPNCKBBe8UWav
kuEoSLZPjNkZpcw1lNRRJeqe19elbJhNMMXIkMhRHLTZHT1YXkmVOJMwTITUArgZbXuj+gxrbFrJ
tbQhyApnayFm1OIT+1MmBiiPZfZJqSQYdEEhy+3BB6mz6g8SKJ3DEprqRoSovay1GHU3DR2kwSdY
65qJABt4jKyDYuwuGUG9hP6eULtkxIdAyhXt6aLKfMrjQSGyuFHIYOMc5yD92gQg+NHMvT2Pl7LU
7DBAnu6qbOj9pirui7oBsNvQPgqOdclnMsB8gC5kwwZsPvdWaDVN8qwAaYV+1XnhpljFj/1XxjPJ
Sr6awOgtPfQHwviZ/ryoiV3pyBhHxndpbFGQKd0yfT6/pKXbfiCE98uMvNZCSTbw+tFgbZYKulBK
IoKrWlQVEMIAcQ9tKGC/YKp7cB1yREfGVGHfgsf8KViDwwQIoWMG7MLSi3xR2Le4cQfSuFOq2nTU
JsCXYdxjhgvxfW6+I4Hkn9+4JatysCSeDjGSax1GyETmq0521oyCu0JV1H505aZt49tCtUeHaGgB
Py928bzQtYR8kg0eoY+dPtjJTk6NHuNIJjp6mv2gDKoTgENQsLZF82V8SuGbEWebWqU9Wejdu/q9
3hp4+YjosnAMdDcELnk4v6r/oCA/l6VxATQNrTwcS6hhQAuvxkRt0vUXel6sglJyumG23TTM99U8
fA+nYhs09DlVjL+1t0BFAekIcHSQnj3W0soEgEfQQEuj/lkPn9Tx/fwq2TPOP0TGwd/n9JLaTdga
kc2meOfcwQT4naTVrdMY5H3OY0EAtJirO5DGg9VOAHYwwhTSOk8Bnba2QW42fLG8yjeeC99MkHGx
b0Vv7eLVA0GFriOJreHhO97CMi+DelKo6Y2xITmmBl8enZqaE7Xt2/nNFEjiUeKsLLcUHdbfswpr
N+jdNYmyH4kk4t0QiOGdh6KydapnuAna3IcYHCv8uSIXaaSIJsgW7QmgYwh6vYBsxgeSsmKBqX7G
a4oGzAikBHrmZnUIMEQqrwwtuuyj8JIaqTCDv/ikfco1OEcsDlQ96yi8hj/xgPK74YKBWxZ+8/43
em3wbCJ5rJmso41vugzsyI6CGjcMODmOob7H9Md5rVg0j58C+C7LRJamLOmRZpCTbpfb5WVHutfz
IhZv8acIHgZ+0NooHywJ/jGhLhLTfmRZTlHXvtUKArlT3QNDFohRYOlBBnJS+qPyQG0LNUEvGiMW
EvtDqbtZLNiy08CH8XBhqoYVKHT0Dx1f2dpQKGJy3YAUui7U6VpNJrIulXrb1dq2VzpRSv0DweTY
Dh5LZCp58IapRh10KlVR0nSDu3CTXpfXQ+wXq95PbrPvQDldKas4dFI/X1d+f9ncU5+41TVd08fe
y66jizoArtpf4LM4PdqjD+Nr50WP3vGuUQCrXyODUz/V/UtP61Usqqvqp2p6LIjbgbBCTbcyZwzS
2+U21DEICwSn50LVgSskJW4LghJzvgnq3peSHYMP7W2MUqbP4wSohLpz7dJ2G6pdd6pfK7eN+mYb
6NrUW69QrkCQ6fbh7HS95WjhW4+HW7NfB/p10GI3mrag9V7P8vcs/pYbzwRr07Rq15u1V7b9Be1V
L29UP66iXa9Pj+evzoJCo3McKQmiAmlC54O+rMmpmmaq6RG12WRDs5mK/F3RRSxaAjG8zc4MWQ1q
qk5ePD0q4/difjVlUTPwaTBiAjddAUGSjCAPLdbHOqw0ShZmaWIiW2utWXCnboObvwYjvaCVR6KY
Mh1cF82KQqJXSeDJ6ewGSH5Yge6GJnWK8v78+Qgk8chAPYbbcnnW4JVXT9Ta2fQlZiOhmsh3Xihf
HO3ex/04WFKm60Ne5yhJk/0EELr+mlpgSEJNb1xZDmi3gakZgR3n/Or+g1R44CiQmiAJ4yydnSUg
G9Jj0zNNDO+ZK7QXjHf1o+ljIswzLhK6wcCm918KZXt+sNRazrSiK7BU9r6yvnHtLa0d3ZPBiI24
vFgHr7EiWulpCpDtL/rr8NQqmHfn3LBuzhra1VkAJCX72b6RNvK9vkbyY1WkbvWl/RbSC8WXN4Hb
rFrZEa35lAcLfSoH4vl5wlKZ2yYb2PFK8lWZjO6EEnuYAFlBT9aE1i4BH4ZuAorZQo9Fo7p0ztcS
JpDnXnYxbeX2snWZdnQVKTa4ZkGn3aHNprSfcpX6M2gEBGfEzO3Bg4QBRNxiE9EcoyKzTkaVdBIB
ca3FdgUvreWCbxagw4DQBMox9T9aaySBRM7+M4HoTjc+MMvBe8Zbj7RviD6QHCjiyjtJ7uNGmCxZ
koAHnam5xlAPOLdOVkDXNhuQgHMHMdPgFDchUDWu0a+6MlY28Mv28Up0wzj78bEshc2ZsCCH4Vod
6zpgKjp0IiSoyHfDvssTXw3jayvMv0qZ9vDrZwaKFdSxTdtWLcLXsiVbiYostw3whjG0Gpl4EhjQ
zbXmk94DS57gSnFvClvakTjOdkim3uZTF1oeUB7nq67qg9dRnu37RJ2poCDBR98nspi6HpiMYELd
KtFjy6PgCUiqeJWP4W1Kpy/NKF/YVfbQ6ZKXy4Uvd8NXokk/pKB77VIRswpf7z35Du6N69IYkQrT
0hHjV7YBA5YUnmrmQM8kntrQVWPepuoXAPYINptPB/wuGYkiA2ytwG/g++70AcqF/k+Eka59g9Fn
Z0Lqy01d9Vu0GUpXNJXCtzH9Lg8QcIxeEVwCfO01GG1l7MbUYpOy6wqljHldbxu0f4nrrpy7/bso
1AktAvZ0APKwi3twuGPTxUOtNKY3j4qjsCb2yHBmQK3QtgeXe/F0/p4s6i18e7hdxEQ3KGcHBjvF
GF2HK5nW0a0attfqFH+Za7o9L2bh5qOD9lMMl9ooAxv4Kj0xPRDVOyRFu2T7UDVAnFNLgW4sGDaM
2YCZhIBPFAD73EUc9CoLB4L9i1rNTXu8ZST9fn4xS3uG4WIMkSIaQqMMtxhCghHgwNgzklyGsuzk
9iOgpAVPAJ+f+VAE9B2z6A69YcBuPlaEVlemwEwilj4nvQvS9dlTnPLK8lpvCtdggvRSz96Kgq+l
tSHa+z3gQxKRW9uEBvwyqiB1nK5m1bHHpzF4PL99S/YLCQUcjwr8XZAgc0eUlUQpEECwSSEgw3Zb
1CCHleVp66ZdgQRqPQJCeX1e5qlWWMiQaKyrCYj3gBo83kwdpN9RVI4aGkNI5QbZRccwLM/L4P1H
nNixEO7qAk6wra0cQuBVfYtwRij3x6lj+9JL3u9+h3/49Sf1WCY7zwNzEQ4ylQqN6WI3aS+Z3Wut
Q4I52ullgDgqCzRB3vBUQaCUcI8xiY5BX1vjDEaTx2rdgd3as1Q6rJW+zZCMCi4wgRaJ9vPUaECU
BkgP1ADR9MpXBZS4aSpqFbqnrqttCmO7qzbRc7SyXbKefVAHTBsbKICiK8B3dX+cI2I3rE9H/Kaf
0A2NNjVDArmtH6xrw4t/sCAkqJ0PODRXep1WwabcDgA/QW9KXTnRrhTFj0sKe/ANH2/vwbn2WQ7+
8K6By5mytm4LMyqhL7n1uBtXCTrmY69/C0RgGCKh3MVsjVLu57HVPAMkiUgXOLa+P39HRBI416Wm
oRyRpEaWWZcfY3W+DSOME52XsXgP8drIGuBEFTyj3FRzQ+ZSrSacn74GxamJSVzJLZ97TwawgVus
iSemw1qwaR8zIj9lclsHJYpbG40+XuPB/9pmXvjCWu+lu2gjb7JH0bX/eJePQ5JjedxGDmNdt1TF
GofV5E8tkmEYycV/ECHrqw40Hv2mep4ff3lO/Y/L8bm5nCU1gJUUE3Y5fu8eSdcaBoFVIe8pF6Ge
iOFsaWNKTTPLECPvWJNKs+mAJomI1BfoyqKNOdAVzn62llR2vQE5jVdkbufZeGaHPSrj8Cap6SKD
u4qf45UoBBYtj33WwfWuxxDlwfHnLrIenGgjngtecJSP1YSz1lWoEm1mT23jAeAKfOexitEQVpGG
4RIHeEJ5nPtAKQnDQMG6um/Vlk3DgIlUeWHNbvBeq7VoG9mfO7kF4PDAYCIwt2Guj7cRVZBkKsde
8yTJm+rGG9qvcnGbRJdSfiFrVIBNtqgrn9IIZ1c6s4mVUYG0QW+71dBbo1Om9uCT0LgadCp4AkTS
OIsS6OUMpLpB9yL9qU3n6zoqHTuqPEV9Pn8HFnXRAOMd5i5lE8X+403E+DuRWivXPWm6LTM/ky6l
vnOVKl3DTfPHqnaD6e28yGUTfSCT15NJHtB8PTEr0qm4coyF0fhKUkzLlrfSLvfGTSti51zwqHEZ
WFzAUhAEpZHjhVJbHXXSKDogV5ykdNIn2rvTK+NJTEcnQZfaq77SGbCpd361i4/egVzusqtmDbZo
YMx6amatCpQJJWoIRCx6ZQciuDNsC1WeaAERUV7uqlRfkVp9zIP64fxKRGK4Y2vNIK+mCTuoVQk6
LkPPnP2p/3FeiGi7uEuNykg8jgV0Ix5eqPpYR6JczbIAhAIysDPQb8I9YZ0toaQ1QUAyYj7dAek7
oHWDIBb05yzfq08x7DMObDwATOdqGDXdo+jPSYutXCWYeSQF+sqoK8/Dl2w2v6i5vvo72/cpltPy
MIx0lCBxRtSeXgZCbzJb3pwXsWia0If75wZyCp3WcmoWIURM+Z690SBPcuSp9sJi/i8Xw+n1AKIf
PZexhwZaHkeQ1ZuiLJZIGTiVzpKwm+IeEuL8KZVeOikVhDF8tvvDlQHJswx4HQD5n7DNJAqp02rQ
WTgR3qtXkQ+MPnfwgELjqe/mW+gDoIYA5hjcIZiFk51xr8IICROiSwvVsFUIpUACdVKR6vIyymmM
z5B3Zbq1QBI7OCB/84Cy7Bi2I7d+Gf8FRJdFU38ol9NHaRpSI2VHqOzj6+i2N5z+bt6Y11KKxsOk
dQDNluxEs6JLhkpDnwnGJMDdd8JIyC7AnCZYrGFVl1qFHA3sIshbBGe7uKefYniPgCppnqO/inhU
3pso21RR7J2/aksLATkCJuqQy0J0wamnbY12mgD9EdChpTOUVwFNNpmd+P+dFM7kAvAfoPcW4GNM
Cb13g76VssAvu/Bv2I2DxdicA0Unox0mSbE8RZNcpceNVtPLnr7rqqhbZslCHUrinCdlMqfEYNCG
gWV+BYjkq5ZJu6QKZgc8n9vzm7ekBBamctBBrCka8rbHdj5jznxgwS2sy2yD6OjSmg1Byv9EBLix
ZdW2UKchBrr2ufOxbDVTIh16piKfWXwd6sfzSzjZLgaviWIJ0plousGzeLyE1DLnfGiQMAIzhiPP
68IEc81wEVuiqSKBIJ4LWw7SJlHkEjEWwPtfm8KO1+GAS4OTgWuk26WoW/20SMGWhkwAkFcJiK/4
lqKx1tqpzDO05CIfxya4ByfdJn8h1jq5qceC+NaiSMljsx0BLhYxTCkgvuDhcvTp/fxJnWgCpGAd
bOJfJUBI4RS7NorWNmvT9IpW8iUl95VREOUsreNQAjvCA7elkUnXoAAwe30cudXwLTTew+n+/CpO
48SPZaCTEqYNqD184Jag8jEEPSqqc+8AIbAAYFS4m68BX/s7rtgv53+P5fGGWlaKwpRHbJtt2dkV
MEkkz9ZNkce3vHU/V8VDSdO6j2JjxKrsSHc6MJQ380sc/6otOF4KT19D1KRDv9Y0e0ZbP6DjfZuH
rWh+VLAQnu2FaM2k2x10oO6VdU/LbU/bGwrU5PNqsGQNwIL8pxYYnKrFRQ7VaCGGaN+pjdm48b2W
C7emueAVXbw1FqO3QNYUk6GciZYNMtUTEKI92oG/hFZrtBELvP3TDCA7lwMZnA2FGxmVrcYq6lfN
peL1V7Hu5FjMpQJuiHW2RsSpiBrnz69Lk7l1oTQQZmOCsZXa0ndaKl9Peft3zujnssB1c2wO+rIa
+1mCCMBvOKOxsoiNASTDsXtZkLfl4yXkSFFgRXQOLxkncsxDov4PBposPQtGACYCJT2slNYN1CFy
DTrQzf8EUdJOSjugdt9I14VKLu20EhJ9Met5mE/iP4F7ZxPgh5vWEAVeaQI1r/miDF+i6QIMH2N/
L0ffSnAdlC06VgRXemnlgPUAyDWanQmG74/3OBumwdYmUN4m2waj2ta28VmCTlTG5uft0XRto0T1
KYdd+wPTnkxaU+gJOsWM0d5Y3VtYvHXguQzKizp9kgbiSLLqNJF6R+lrFBOfmpWrmw+jdRVXL9L8
otePxNzTVBU8OSePND4M7VbAdkHlETRgHxWZgw9D6UrrUhu8isl22CJnuIrX5lr1fplcmO3AkSAu
bR6rZtyaSt97VqpYmzENx9cIo0ICP/fEFvBiuAzDNNV5WqY4UHkXb9QIrAU7Vg2Y/c4FlBTAA6XR
6X61aYgXyozFwSa2Ehrp0Tfbe+XwWMSRj7BIEO7wzwInQef0dDLBYFNNY+AlINWe5OfSuin1X07J
81K4M0qTcIgxbwvkkGdrDZqUd+WLdI+k9YohsCd+sxsep40s6KXmceB5zeB7G7E0uIrxBPN9N69U
oAYACGateDa6AFsXFeq35gOzLXYNp7imbnCT3IcukGXX0xY9ei7KdKKh1pMaD78R3IGiRwS5sAEb
QfbGWkbyIN2gS8vvNrWXbokvs5LBLkUCa/3xLP/vN/r/wvcSOdwpLIv23/+Hn7+V1dTEYdRxP/77
pnov9l3z/t5dvVb/x/7pz//138c/4l/+8Ze91+716Ae/6OJuuuvfm+n+ve2z7kMmvoH9n3/1l/94
//grD1P1/q/fvpV90bG/FsZl8dsfv9p+/9dv7Dz/9/DP//G769cc/2xfZhgtKf6xbbPX4nvL/8P3
17b712+KKf8TzgEaIjEMiAk+aP/4/vELQv5JFMDZwDShEm0y+1wAUTL6128S+SeyKejzNfArNE2g
Xv3bP9qy//idov4TTzKgtxEaoksEE0O//fmFR4fweSj/KHqwZ4GSp8XnHHtLaJdAIxvQrzAIjK4J
uP/c7Wv6jgSmkZt7Ug+uAhgPjHd5kRR4jUadRAkc27jPW90p1dQlmC5Ltccu3Wk5NCIM1mmo+wdb
+McHHn3QsffxxwchJYGsuoJghG3YocHRlDxKyjE193+OhsBLyN3KdBjyTrJJXsjoAAVcIJVd/883
2iCarKBxRIHTaKKDUOc5eJNej6emltR9bQAWuyfORJJ1TfQL2Y5W1QiabvuFxoHf2ZbTy+aWlr1o
4WynuU8wCZxsA62zeLA+zP+BpZ2BCaaHaHvea3YQe+kYg56tt8g6nKns9+r0Wsh25cRQmE01N5qn
0+EO3WyiQjfXqABPCa0sCFM08EpBadHJeXwA9VhnmhZU6b7IrewhzqzYT7JxdKawcCX0Pm7Utqic
FEx+jpyWT+1M37u6y7yRSsBEje16VSWm7mLOOlxFQDlEkql6s0tZ8rIZ3qtUdTfWPAmcHc6s/fHV
aKclSDZYCufnKf9DAX0vZVGa7nMwJrsDQr9iX64B1Irij+Ki+IMG1MYVDwgfe1mncrloA1iluSqn
kItmo12xQnkLtBrdWoQF88E2c6gdH6fC7Ajaa7FIHjYuIrUxtXmd7pEYRKPGhAH5gEy+KWGUvE8x
m9IOegNsfC33QlP/kupS6Vepeg2KIGD0TEZxqbRFu5GyPsL80Bi4MtiJHuxEa3xMQE6bDK02W6MK
0MlK0z26cX6MUvUtTFPdicKqdzGjWCLIUVd53+0ro9tUdfPQjkPpWPDtPMy73wQgGXBIk2SObfdo
51eUdIUEU+dFkaysrXq8ZakioInLG50mzdZMZO1KnWS36u392CZ3SdBdz1blyTOy5mEkO0lLdmTu
6EbK68LV5PzGrMzerWv93i6gf6lWXEXVvGsr7EkPSCApgYaVQ/QVE4+7qLcwGR716PzWMXk492OA
bL9WO1NP1gEYC3oTDKDRUHUeQau224XSsyQBKa035GaDAZgf0Zg+mNgPkGCR1utDFPPTMCvWU69o
2yjpAMwQGDeRoihenTSPtI2CFWzaYxfMrcA88HYa58+eBLzetoZ4ge+QCpVOCYheJ/t4ltZKKTtz
PK5qPXQ6VTQoBMvHmSIIs0BbRQgyxOip42FDNfTr1YNdSfdkakscKUjXoixXvCYmD00CitAkKXdl
iwKXMextI9uPxWhemRnIOds0dWqQlWxCWQNOt6wnTqmH93Wq+ErfvcdasypH6y6qjb3ahTdW177E
SXFD4uCHZJSXehs9pnn6PpvRW03Q9asp5k2Rgqmnk26iWPox9RJGN7rcJXPhKF0VrHOS3reT5odS
u9ZncmEPSYkgowhWdMzex8C2nQR/zgGqZunL1WA5Q0Xe9ADaQCljPcnRlmFGT0kVYXjaClp3CAtQ
UafSOrHwKJat/mykc+UYSbGpW2lw+8Z4tOLme9ZV12ADKFyc++S2ozw4UZQ/dFR6sdv8PiLWfoqK
96ZsXlKzuprD2G3BgTMEe5qVihPq6WXeFK+zmaz+P2lfthQ7zmb7RI6wZFmWb+2cByCTYbO5cQAb
ZHm2PMpPf1bScbohIcj+o6Nu6qIKpWQN37CGukC8N8k6qAcX7VY7ndEo249N9E5cfVeB3xoCCbgT
pPaBcm3/Kgp1s7z1gsKpb5zYrByuJ7TVyd+plENIO72raLsrB+Uj4TU0sK28grIHL/Ht+JNwvOda
oFlpF1G9dNp+he3wRxTg+VjZ8CKFKcJRs3evpf/GVm8rWqy9yrrkyEg+tu2Xaw2BDF5dXNl4eDk5
rwlZFUsNkBjiUE64SvpqnJZtOng7bcF3UmR9vBBJZc/wv5oQ8KQW4LERQE5G5Q7qjvFMF6aZx64F
jlLO6UOJstLKjgwEYYZa7YdIOzuvh5es1XfNAlSMDME+b/0boSCZBLzoZMKER/le81buTIGqoc2L
K8/oaln3qbOxBhbDwTEWw4vBDXbMNU8PdIjTdmalpN+PqtZre5TQ9sh7Oc9amHiPUSqubdNl4IEm
7kZNtHozjKEoWVuOd83svn7gmQNdghbGvx6gQtfD6L26pHr20KMOon5KN82gxNxY8Dv34+bQsvZP
kefIGlI7mytHqmU2Dv6M+10FsYG6XxDbspeeT/pAdOPOYiOQfLbaarsD2Lsc2hlyR2cxYduunSGH
ims75XNG9b1IhuuoHUSQD0kzqxQb57adkDBFtLiMGw9egBx1TZiOzqLYRqaCX72AqsIj9C2BCPCs
Ftdw/cxUFy8S3LZLNXbFDkAraEXV4yY2cjqgvDyEWZlWy6KGZ5sYMmuOeDTZmNjX60w0AKMz8qSh
jTqjaQXqiCLtLLLifk/qQ2MZf5GQtgh7Uuq7IsnkopygzKQlm+a9IXRh5TwNDSNvudWWc+WCdBjh
o0FyGFCXTA1yA+TeOPMjjhIPmI8L2Cr5t13SwlYAQtpBW6r8YNH4ZYh1vaaT023yPO8PKXxhLqS7
3wIGDxxkx0Nkxk41w3NbObxbpYHPonM4ORqchJKc5f8GpHVWlkFgchrnVDw8cR9B3z6rOqGu6k6J
dOgBWjcqyE3AN92yx9U9c//ky2aBtxrOLAB9VoDaJZBDtO4uxNSnQPHr2RYAunKK/pWHFOc8ZLFL
VjgDQpqDzcZiLob2Pp58sYVpkVMGss/NZrLsYVmCQRCYHFKCzO7SsE5ya+5HA38iwygff/9N58kF
4mokOycTagj9gnd8tijcRRiVpLF37BWrAlPH15Eit//5GA6IaDCYO5kTnZeFCyPQjDIeP1oV7nNT
kSPSDfdCwvLTRD4PclZArWWWp/CJ5sfelBmSlfw5gmjT7xM5a7JjC2G10NrHMtkOoQiBvmYCTZZS
8KhcfqzE0tUzsmsgoaKWFbIhsCBu2jQowsvAptNf/bJtTqNCnwn8b3AtEBF+HbXPJ3gbJ7Bz5T6e
Yj0GsKAPcrA7fp/d9zwH4yCSpsi9QYj4xgtWAzQRJqvlRwcqgQEwFlCqqKc0jKDCJSz6x+aIJVFc
Xam0YdepctXcGfO5dL1doxA6QwF/5rfZHi2Ne+LC5WvqmBWIPgVPPDdeQOT0/PtP/mllPv/is48O
3ZfESnTNj4O9N4IErPwLDYUL63LWRfuvr85RA8LiYFG+IUtKJ2VjSSRGgYqUmaMDHcbX6kOgvni6
VD3+Vn847bHPo53lT14xjXEzYjT3Or9K/jYBBENARm+3r/IO/LJQ2IGTBMnh0sDf15IDxQ3YCkhK
NooNZ7tspFnCvFGwo1VYayTBK3vK/sGB5fX3T/btthenosKpAm3jKv4o/3yuZlRjnwzQUmdHKkk0
E1zvtUKGmk98U7T2a03JDLsLmkQOmf8+8k8TRDkDUngozaMferqdP5UTyjbxhxYdnGPhvvvDWxRd
u9Yl2f/vt9Bpdj7Ya0D+uN9oUWkTuwhTMAYDmzhP0J6cmvD3aZz29Nfb4OsQ9Os0ss6epqHFEH0K
B7PaBM5wk0zDEqWHgBBrbtOX3wf8ed3+Z05n6wacW2dGxdkRpPfFSbnbhaFzLg6/j3JWzD+dsq/z
Oi3tp8+T1QpPBDI+JLJBfAfA6CG6EXewpUJ49Jqs4k10UV/px6U8CQ0B1ow+/weS9dOQtTP0HIZb
7rErVL+LTUdXrB1ZMJGxmUV06uZRbF5FzeFu2VtmR4ERWnvpEN1pTeF5y9kVVxoBZkUfbZ0shwwm
BBDdvfDFP4QHP39yFy80CDrEgcoIAaP37Av4jEQyptwc+hKZpRfvewhOeYMfRETtrPQ+yx5pBjPV
ks48cV9PapbX/0zyWCb5stAxzBnkgkbFsqjqQCqAjpGXpsmu9q0w8ZKwt7KDUdEDKhXrgj9n/Xtr
sise4WmrxDr1/ZvBoBM5RCvX7wMnavYOREEjVa/9/NkW5UwCaVLV+a0crUCxHqNPs993x097EFHK
R/JtfweaCTeKoqb22NFhCIgYCWI6gYB1iQ34raaAPQhxtBN8jwsHl8TXPWiiqUIQGbNjm9lQhrJw
2S7gEbuQxYXd/sNA6L4CM+ehFHISCPg6UGNyanIUwo95xlZK5tcFyZ7RFl2V4pJV9ak5/Xnz4FzB
VxGUPArtZKBzzobCZdrIbDTOsamcnVPYOlCNeMm9LA4qQw6ONRx//1Y/nCpmCwdFdMztRKv/Ojfb
Uo3ksnWOUY9NaTu5DEzkLp0pjkOLdwski9ir6VBcuN9/uHu/jHt2gbCooigw1M5Rud5VWiKPMMXr
71M766B+XFJfxjjt0083Bs+yKCVQPj0yY03rGjWYEHf+E4pReoY91S/LmqhTSfoJ/Q25qvL8gkL9
Gbr+//8C4HlO7yfYsWefs8P9RHReYHWf8gki/FBzgAWdWibIZ66bXf4vmw8r+efCvE9/9WwTYd7/
PerHunyaN62YmyY91pb2kMuRohEB2jPFgyL1Y4N9HgyjkwdJD8i1I4UTKF+7q7bQ3p1fNfvEd96c
Rjqha4QKRkBVArQ2N30n15yZC+Ha91qdQI3+0289C2RSmg+jELmDcK0HGae4c2Yn0c9olm7rtzxU
obc8ZXm6DvLZSQNUzviFE/DzTvyf1aJfd0ktmtzti8o5QpQwKKY9dVe/f48frsMvUzw7YhapXRIZ
TFFR8s6yYQqMLZdgIZnF7wP9uOHRk2PAjICk+Q11Ofqt7FiW4PbIcue6cnsP8iBJRDc8kzJMBnXV
23n7BDHObEVZKedm6u0LmJ/z5UQvCv/gXvY4rn7E4F+XMxuAK0pobQ4R7QIz/mmzS8f6tF6ft/fH
COyE+IQYCG7lsy0TV5hn4+fmAKFrQAnqZbtCsRRCuPYsmUuY2f2+qj9O6NNwZ/uj8YVq4UZiDrW4
icWdKS8pN5xfwR/zAVzZd4HOdr4JvPWjPVlljRVLjAl9/UjHQ+tls84+Zv1RDu+/T+d8N55Gw6Ih
SYUALS79s93YTAC8N5E2B8a2wE5Lsqu9C92sH4dgKIzirUS49gH+/3T/NPDxQQyED9QO2TxBoyVP
ulkfXeLM//BWwvTIcTEJHzDwjwz50zCCoe7Xs4EeBYrahfcWc3WFjbQ47WlVXApqfjxcyBagdEPQ
xvyWC8WkbmQ0TfTY0H6lrf4lbp33qFVvqTXOFEfcwem2bdwn0CcvLOhP4TZamidpcrRQ8C9nW75M
u5rClZ5+3JLj2nkBnDI8+S3pDZSmt5fIWT/P1UViC3w1zH/OLYq8ZiI59VKMB7saGXurjE5Lz4Xg
0Km/RP2F7ddXhTJBeQkFe753EADBMwKKQgzqfagynl0f0+hEWlacHEm0nuJkVTBcXP1FqvDp0H6+
QzAMGlLwjcABAL7uXOqHj904yKm2j63zQEoTDrmL5ni1NuOVD92dEXpwqNsiFBqCJi+hNNevfz+G
Py0xtwXwC8AKoJp3rlSs0JSuCjG4CJLjMK0eeD2Psy6gJLsmNVnF6ItFMAeFnuHs95E/0N1nc0er
ApbkqCXiEjj3E4ZXgCPkWLpHBWKNk6ml8t3nzJYh60cSaPQiG/IQpUugwWYaCgakARhV8EDm9jyP
p6u09WdTloaxZwd94u0dGGYV3rCwzN+mf6f8rYTW2pBArXVqHtzRrgLYeIe/T+KnE3HKQOFrCu2Z
7w1lt47ctkiUe7T7ewjkwaTqBdThNFD2NodfjkkWKoYXwVhvdPJeWe26Nd6F5/aHMAs/wQWYBTcd
Sn5nN2lW10PccxRHWrRny2iXRDVMVbZJHYeycMKyhyB99Pb7vD+kbr59PHAecHVTiDGcK6CgxOyC
+OqjZuGToIAsIOIKoaoZK7wgiptQkPK58IrAy9/j6HVQasG1P49UHhJn2nYU6BNbHou+R7FD73PD
worLkPtTFCTDTifTBQzZ+euJg4Zj9t+/95zeIoaiIl7msKPxttR7gPDShQX5SIm+rAg4Jv5JiwzY
CXyIczVumXqwWeYJVsRh//JhQPuwpSNgPs3fKldizWLAJ6WCXkRM1k7l+St7kHSZTv2+N4yHNNEm
yBpfhURNWdgVI2oEFK0cJicn8Gt1gO4eeKP5BtpVaz+b3oA1f5OJtbfg4xMIXh8zt/rDJ/2aS5q/
5K04nSDvIcmiOBhtVBiAgDfXdoTqawYcaw7jT7vy37LY/Cuc6NGv+EK2UM6wiQVp76J+PJFlIrd7
y8V40xFSBWUFP6aiiAOdiJu27qZZ6aAtyFhMgqbwl12KhiyDS1Ou+DV+/Iq7/p6X/bqh6bvO6Mtg
yDUtvZAX7WvKM42/CPfful0WkTxM6BvqvrvTdfdWjflCOq9DLnYtiZd+oTZEwUdQT38GRd9E0u7B
dYV4u53pLTMpue6UjfuhK8SyPdl/RNL7Fws68zsIfUm6nep4L+IuBzg6PiaufHd1fW1RM49puyQW
O/g5yRdR4S9Aka+DJBMr5hUzX6dhEgORM/ULt89hDes7MDjs4jq0fXfjjfYhi+rXpLR2WhY3Xtwu
7Jxvqo685hMszwTRgSR8NrXdbU3LpUqxMC6F5zDjW5pFN23ZQkvKH9ZZbF9TmPoE0eRuTFLdxAV2
hjUuRqBI/NK7ad0GmWJx2+dZF6bcvU91c9NIFQVug76616Nok6qYLyAC2oVuAcZ2n8b3tXFinKnU
XhPYWC/qvAVUROZ8No7ijwvSYVDE+UFM4tmrZItsq1gyDy+A7kUd6MHHisXdbuIMMsbssfLksCUV
SQKeq3WC6n+oegDaes9s89h6sG10ARyayLnXR/+YKm/awtkkuchnPbfB7db53kvVarDHDXBygAyI
lyqhB5+4m6KaXvq6HwF1UJuknDasLde11y0cd1xHaTEGUSmPVvaROZZNaGtfzJMIPU4u6O3IfB1o
Y/6KKbpzuso7lEmysoaOglBu30QuPDn8lpQbNkGg0NMPmR1t0nogYd2B7tYrkYSqlHzGaG4hsECp
odNigFD7sLGcaJwNDoPsxDgvyukugZPHsqqFs3FhtjOHW8SxJ3TGhD7ojDwhTHmxne6tb+hfVot7
CQWveaMgb5QTpwoVGZ+HtDWzLGPDCsaLwICRBF5HWdTv02lyDrUifONNgNRrrdFhdtywieoy6Drh
HJq4BIJGtOU21UqHyX/I8kb77hSbAxOJdg6wK7jWvuZOQGdQkJThPcuG7I5xc1uUl5gy5/HV2RDf
DCFETyrRIPyvmmxjtf0f1XtLQBEuVD7Or/2PYXyowqEsBh3mc7xPA3egUY2JOfijCXPfBE3y9/eL
/6cRKJgBGORkRHzue1TasRqYK7BWbRYWjQ7IRUnQj0Tl89NymgWyC0RKSFnoN21GbDEFITiMcSpO
lFc5zMTZxn6mMFMEEhsBuL+0Z8W8XZoVXtyNPQOJZv77NL91mE6/wUWuC8I9+NJIeb/uCZZCUwpd
BCRTM71Lj91Vvul4eDJR1/N+DsBBwOg8v76U9Z7vE9QQ0HVBZoXbFN2fc7VND0iHCYhb5yhrAs0L
mH9a2YIjSrgwvW9BFGoVkNkAAQHgQPFN0Q1QjaLHA0yPPI3Guc/SfiX8cm4M14GPN5f48bKA+NmU
6DaILXpAOFHulF2XoaM4Aq4MQJOUxfVc2t6jsrSCuURs7SflXapsfAdp4rfi18L02obM4jee4Vj4
tW1KBwnnvgAno7+GuUi+SucQM7vPd83utBd6FkgrvGQR8D3cBVoaWCMbeIQTI+Y8pe5l3w7wz0O+
QsjVRI0DbFpZhXWKkR1E2K2sBBCVYwMQCwRKpjJDqacrgRGST5Xb/GeUVdQ1wRhB1xFNjpO+Gz9v
cptTqhr1tTkW8XFqb5MM7E5EAc00XLhHzmsjp4GwC3H+cAphhXK2++UwavCirfE4oEzMMrUg+Qkp
MyHiyWYcgYml/H8XtuR5XQFte+4gM4MLEbhrcED6euIGiCzFskZkYviMZBDT9B7HHWK3uR82j6YL
OGyuygBkJBhIOxdutUtj869j1zVsb+lQ2oeIdGEzAtWp6hlprlInOjCs8u9T/QYiOJ/q6ed8KqGM
RTtBtMIGoHHHl2pFtiK5qtqgu0f0US/FDNLS8eykmCVnfYuuUSBt4AjDS/Z83+7ysxU/7YJPP4Ml
DsDBca2OXTLccLEiWXQhDTm/Zk4T9VFTwG4F2Qt0r68jDBZjeN9ddqCALeXzcSXX/pJdtMf+MAj5
8mKcjXP2/djAbIV6PzvAeHwJMZ0ZD7OZBRQcfNFcQDECK3w9KWfbd2bl3cWrE7M3Xfgzur3E7j0/
OeczPvu0AP1XY1ZJ9wA66Vwy+6Z1sqD2fGylce9a/HRzXkrKzx+N8zHPvmM/phNgU1hlhOp2P6Mb
SO1D7KpPQnIFmJq3zFb9/rI87I/b+NPXPb+Oai9B86Kb7EPl/pt8YKmLct85/E5buV5VGd/QpAjq
OAsqqdH/tO+GNH6PVX7XO3Im6XMbs0C35c0Q0aCA7oc2e6u46Ln9bZdDs/FE4QRd8lR6PWfdZ0k5
Ao+XGkQTw1zf8RCKH8cTd4qEYpUdhtUl0cZvnwMDnm5pjMcA4Tgv9KRNasahJcNBT70MaknqQCR0
F1XjJZNZ+uHB+MvG/4DlfDrCZJKxnzcOOSAsf85ybf5JX7wKV25aUBuObR9vvJLWwdhYgPaaIwPG
POxtFiaky/DBkORG7iBWnWrvOtpf4bEDYyfqHoa6r6Hcz1cNRx9dVe0updLMo8R+ZEO/9HG4mowU
aOsPC+g9xeu+GZ7s0dwOnC5MGy/VBEZDal9PWXaVQsR3arpNC/B2MLR0W3Xs2q+9I9B2GymqK91F
y5g6933ZbPsu30uZPzkNCoRoLB8gVvTsde56sscb1x13Q5qtxjpa89peQ2dqkTj51iHyMAAdGFhW
B8x9VwPD2jyhoLlyy35RcDwbHgRe0ig/uHF908FoIeuRj7OseJ0i2wZCuNiojizkoNe6Jbu0108j
pJwn1usZnITvXDpe9bp6zgEHhuNFXQdlbqawG6dXZhU8tCzeBLTiV2PpXNdFyUO7rpObRoh/Tds9
kj52loWoIHTjsVVrDdvI5kmQJkM3V4nTrQkI+4Fo3F1sty8MZLuZGMneiv2Dgn74lVf6bghAeRzY
bQ4hV9eL4TVKy3nqN01AmhqapKxbTXXxArykEzpiui6r/Mak0z5lJAR+dZOpaaWr6SoxxcrOsqVD
IYvXZvF8tPpdUtTLJEJNIx8PVU//xNYJnBbB4Key8RDxbF1F/GhUDw6HvQZT9dBxusxgOLGKpRXk
EG+3x6ukO7CuWPVxDIPemiMVjbfNILIZqSmQ8+l4H/HOLOFD2wRRJN6GARhTRq19VlRxIFCFdfNm
69RwPYD7oNfYjx6ongEDHaPv2jtweCoY2ExXplMoWkzczECLenQtMS8bPvcLs4sGN0P5p3trEv9I
Cht8qJTeVqm/yqZahpmTIGdBm2LiEJh201sU9qA4n9q4OiOEcT5Zgjy3TrXz2A4+yHrVtTc4DfLu
6FmS0ycqNfhUEcRJBieD94nf6sVU1U9V4d+ywYcriqbxvK/sJMiMclZ+WsaBkmYnXVev6i4rgipV
b9RNJDR6pqUtrRVOMFgS/abDZ58z7H/Tsoe6gYEogW1u2LLxX0pOaP00D4Aj4duM6mkT6/KupNCJ
cnMQQRuShyazwdVJr1ofQmWkiOlN50AUtwXeNkzjTK57T/+jHZVzSLSreRnZNdoK5YNjLIOqlppz
VqLqIOHtghAQdC0IyG9c7d+TeLpNEtZjuk0ejn0Hq8/EAr9j4jMAUv5UYHIENbhAbaOfWDfuHUO2
rSjuK8+78jUKo0Vc0q2Ko93pygoa1i1wjBew4X5o3JwsCLbd6vco6xsk8exZPG+5WbYkFrxH7EMz
9x6dmdwQwBHRmA/TxeXH8BRh/HYRn16hTxdxIvEWytrjh17cW9YQNhTVufxBX2Li/hSpfn5zzyKq
tIVrVJlz/1CUDLwTvXLaeF0PCA4b9wZiCOvfF/Hb4/k1sPpIkz9NSxUjypFQIDjEED3mOp7Li4/Y
xe90FjI1Qw1Hi6QUh2FTrdtruekW8m6a0yCeZ+ElPNuH9s1vH+osWJLWaFVT3PDDlEH/Lo8Ue0pG
g2QWlJ8wKiG/KDpyE4GqQAG6nykkZQBuxHexybKFb1VkTyL1N+/4HRv1PbXYEmVN/GcJuC9ArYOX
guy41RAtFrhuJ1T2J3DdwKQBAMHGXkdZJi5nPY3utUgNcFraQ7fJxKA4mk0fDZcC0gsh+HnDq+pJ
kvja98EcEJv/Yg40a1is/h9P2wez4NNOsRtHe0OBZKKZjzMyy2bjlq9PqrXWUi+pdyGFurRpzrvQ
aho9hWBGHWNv7AK/uI7s7A4SfaCgWObN5eXNqfKxgaX6be+IjWXYW0vhPPX78UAJ4Pdz/wG0+Tzt
xI3tDjixI7VK2PWWTK9K0z9XmRsHNPf/Zpm+N9BEJ9JeSvSogqJQD462HwSJUTvt0Uhwqh1kzpOA
xcOuViip9fJkgjI1NlLR6g8MIP+MHdz8rDSCEkjKUXFgnoTht3ouzLDNpLgv8nY1UXuXOel9M4op
YE15bVfljOtszptyUeb1rWDJfnDz1yKGcWWUwZ5G9ket4qcBjl7BKNnf2BLvCS2v/ErPPT9Bkd1z
AEwr2N6NxHNP9Z74/YIP3aol0yrv4B7v1COg1g7007ryxvfrBrrg4x9f0WWfqKdBkGtQKuCyMpHD
YHxIusZFFAIjf0D9eRVb5RvUpcisSqw5Cj8HzPDGomwrbJwWnrvg6GRFHjSi2Wm/7Rd5VhYrf2Bg
/kC9Cz+vOcB9Y1m6yQtIYGXAavQiR10NQUFcHbS6v0nt4iWv40PTNathoBugSGWo/KqEGz27gtiJ
CkfbXxpj/00cem10vCVl+cpyQEdJDuK2gCWyOmllliOAWapHr4AP07CvyDj9qS1NwBrr7mC4sqwd
DxZUQ4bCejseBIT2NfWvdCm2SWu9tDJ7jzznYMnOrHjjIRVMa4TDzABEI8S71LA/M5M11xz0rAwU
gjYqrpOBbvO0BSaF7KsuxfYWbRJQXpNDrOoHXctiljL8HZAu8a4CgOsP5FZwGJ2g/7AitU4X4C89
dwhkBgsdLFHIGy1AXrTL50EgL2VCzoA0XMRliexZjeVC5FSGTkMR98deFiQm0nPtjRKveIUyftAZ
66pzdRrw1FzHfv8nEqfhHAQDUYF4M+/SLiBxAhkA3d53oL0BJ0oWtORewEgbr8pGsKCu6GueRluF
wGg+NXkF5hfpgg6Nw8eq4tXGij26qqcyndNxPHjusPfKFPGVF8MHyidvbU7f+xjJjc/BMkaVkIWF
lNfSr/HDR3I1qOm98EcamhaArEylaDW2XTNnpobAJTO3HkVpp2oZgfmTp0OHdRs+OX88DfryCBP3
WR5Z8C3PrS6s3EihEx/Dgm4EKK7pRBlEDm6eyW8PCOrQpk/iPoTuSbTsjXekDSyM+jxGc6jg19PQ
v8gBTeBElPD7qadqU5mpBYyj31VlBAqjnb6ldQahtnHkq8GT+bw1nRPixjDBiKsgsODSGxZuAk33
Nil3tKcsGKR6L9psWFRWij3Eu35N/ATbvCNXCp9X9+68ocpBBN+Xz1aTdpsobV4I0dC3ajv+QKvK
DSM+viWCq1njoZd1QhE9DH2nAqLtt6iGI5ZNS8ChpyHeNX0jFwKZQ0dHhMRgsOMnySsrH9yAg79H
kvyJ6JYGNcsfbFm8K5FboRpTfGTxiCnkK7QLmiBODIh6ST7NfcA+5j1Nr4Q1YvZyui8Z4uXO09Dg
g6LCKsVhDFjRecGIOD6wQGQJCO3Al/TqhzThJOj67Bj5cGJrKiFC6kWn/pg/BWlt7dAlufKTctXG
6t54IJs3cOSyPHWImvExR4MyqHK9oUQ9VY5375oMAgkwlFhVkae3dj4dK55fjROieCuxF3abNaEX
6zGUnMZhyay9JlB28NunTnpQK9TFujDxFbet52HQd30DCrLmmEDMBjS7ZQ9uqUqC2J/Qea1FgKB+
GWUwCgNfWQZ+2mx8gkS7qrKw8aeVxeu70rfX4IX9KZK8BhDdB8bQe52UeKtj+2/Dq0VXkn9I83Fg
U/9vbOprY8b3uLPAFC6shXCidWNEB5HfFmo/BulQ3bQbdHajWWUhpaS+Xvhu9MeaSgMacbzEV9rL
NAJd2tgam78B1H/0bqzJeXGs+GkyyTMFhCfMAO7oBDbxCJlfbNTijUzWPUgBN0JnM/TqN6Rjt7zy
bRyU6mhnyRTUTg8BGx8I0658zyBxGyUsCQcsHSjha7hELsDwjmdVq8YwyZq9ngxWbJy5kmxVEcPo
smXrwue3icYdYDs9lhtaZo7mVwlPISffmb0NDDXMb6uQyLZcQmEAOg7Eu+1H5xFhUBz00GOvJSjw
uVVu0WM+Shct07yA7ZtbeiBCY1MalC+G+r4XyV8KqjnqXGiEO8O7TjpUn2N5lM4E57/SX/LE3oKk
XIbwsLvO2ukRconIEbl5qUf7VWnvARS57QnW69TD1ZTQfSqcKrBz/y0t2kU6yUdRl0e0w1Z11iR3
p3sjzIpxrXiJeqk7bpXPwbvNk21PoZZht/c5MxL1af06pMO2LTkPVILiGQUVKdCOf0qLo7+oer3J
yrrNCvYa29DOnNri1aLCwu3jlwE0z/SsFsm+qCssQHJltxaOH1ZWNPYruhqrvpVov5ZIlkHIVAEM
mgscnAy9Fw3LTm9aKDzpsHv3nNDwBJ2xwSyGCbTh3tEH2aJmPeT1Dc0noK4bo2Yoo6zKjPLQJzVa
7BVFzFI9OHJIoRTRAEBEXfS/3U0sorXOkDwX/ZDOOUrUqPrTKGyaYWtqfXBaLrF85LERCYyH3OqK
WioJUf27zTSofzi4s7IsyGp0+p3bE5iLiqFHAaHQUMJkczC8zVyMIKQM3OJo+MMEChaPNxnFiSFN
92x1YyhkdRNl5DYjyK/yERINzoEUeu/LbAq8JL2yARu1dLpNESzxfCpCdDOv84E9QZcntLJ+Tzi5
okI/WZIUoW+N//ikNnU1bWHruNJJuuga9ieGFEQPmbvQVQC9lRYo+Hnr7po6f25t85SyRK6GZHhq
ohjWBUYtUFy9dlyk8WV6JyO9k/l4ZY/lLk742hoVWLlOUQa8iTJEYcmml6gUUSWuWeTOBcUWQkNz
21J7EbHuWHDv7v+Rdh7NbXPJGv5FqEIOW4KZoiQqWxuULMvIOePX3weeWzMSxCLG3yy8cpWaOLFP
9xuiMNnyjDbtpIl2VRfc4Yd0wsng2dKTpYYwCqIcWE02ubAA/fJYGDkFLfc3dMNgURjezmoyxBaM
aE8HIbGjotjJVbQd/LgBQYLuaMibqSmavVSW2UKQqB2EsfBRNgMsGfHB9JH0lMo9Mglrw+lvpab9
ASuc2kKPMr2nx++N5Ta2FzUvcl6iymLKd7leAL+MBmVV6vmm4N5aJK2mLFABoeAm/U4pgINDWgua
dS0JfYVhgHql14pit6n524nUxziS97EkvAAwO6KaEbEaknIHF/Oxir2D3kdvRp/p6HYIGEANMfUv
ijJW0P9UUaOoqvJZstSVZloPbQz4NS9P1MA3edr8Vurhd42vWN6nV1o/nFpfeqXyeCcFzu+4l2+8
ysNaMuXIRJdgVzXZU1QB60gH8acFxg+V4L0nojIY1/gnl2iHrJRESNdG1SmLROTeuPx2mXkYTnt8
VE27UCl4sI3uKaPS378o5bMPw2/l8K8lhD/Quk8vJIl0LW7i0r/LI/SHOrMtgWE5wZb2KBwImM6r
tiEFzpwE+e88KfBjD+g5D8BfqXVUduQ6OtR+nihIPFQzg/ANDwptDJwcGg5YdowN8UnxIQo8hZSX
zlG0c/5fiYcHq+2tjJlKyvfh/hpoUncYGtQCXKzmTzH8HlsTlL0JC8ZwAjvtUB4eBDtLskc21lx3
6PsL9Wvg8Yd9Gv+wqoK8llBPSa7yN2M9AGGAoQxMy85sYTnXov7GvZkMqDYR1g6LVm5GlO8fIjAd
VJp+8o/GxuZ8qeOQlfNv7hP/aEJ/remgVwCMB96ZqCKwPMFpu10xSrUxicI2/+2+SWtlGazLDezv
sQ8W2tUqjtd40+NaJz2UGwF9pwHiQnlb3xcf7c85DYM/ZItLv2eckk9D3mUN7JOAGpOsN8eM6ylQ
qh1t0GNPltEbyX0eUCOpyML16KNom4e6iA6+HO5SdEEUXpQJOEgPMSLaS3RYdi7C9CFvcqkRt6JQ
HvwOSGKbHeS4sbu+tuP0ahCRKwnDZYDSmmRtQyek5uH8VBxtr0uQe2oDXF90SMxgGei9XeAfJnve
QunNTZPnXPDNTOv3T2Hp0iBMMARNNHQhQmPaCY48GVC/Q0radsRinYfD3i/TledpW73Rn9TEvO0V
B6xn/eqowy7MS/oKwcZRxaPe9WAbKf0vY1BNlw/AP/3JS79wUrMtQdBChcsESmMxKKNuG9r+Lt/R
lVnOlW3P7H55NHM2dOyGJcS/v64IXUDdLC778ZjBRX7vb8Ld6Go8d9jOhZksvDDOCqGI4+FUdfIG
QIs9kPqnXQF25dgXFdRCDd0beT0zkN+L0khWfPq6yVT7UaanwSCpVNqlNe2oeOW/pjaneLe3Nul6
3PHuvQNFf/a4+V6f/hp5MoVmhbSOj8HzyQ1eCuG5Vd5mPm2cmOka+fxpk3p70PPGFLKWAG8jqkDZ
upTNaKljhx0u5qbvm3YGh+eXgZzgGCTX6yoZgB0DSW1nl6EqCCfPsPs1eZC8aI7Cco6TMTeCkwuw
GDJF4WJmmxZHU3kGuTx3xZ65gL581PTmKzUxKzi+acCLdnqX3Xj4flGvsKk+zkrefc82vo7g5LbT
ulZXuX3MUzjQlBxf585Ytp/TMDh3zX3+qOk152WiJ2q+ZfzBKKq5ba3H4wN5AW2lL5zFaHi8sHaz
C+R7m+nL52mTcyT15CQ1JT7P21FreEAHYhWerGt1GV9RK913j/7aXWvLmU0wztCFTaBNjpVsKKsc
ZSDjlL23I5l2474qW+k53UOqteMdbzC0DhYKweeu9m8IvMmOmLI9lF6Ue80KhT9Hi7PX7WDdPBuY
Z8tLU1zM9/HmtqA2OVFCtcg7HzEBsFneQ7+qbks7IIWgADCmMAXq6XMeUGdwNF8ndXLG6FKeZ6ae
YtC4E/eoM67TRbXWN2AFZBsznntrpWza2q6vNHCv2tu8d925LPjLap6eO4MiAyLhJpQ3Ollwt6UL
vlBspPh2l5fSue2Jeo4hQcBSEMCf3BRO0PR9ItfqqeZta+Dq4ASECWb86s7dR5+jTOZQ6JOuLKpo
ODWdt04tzpzA/WkFxkcSVegkQ3+Y2yHjX5zukM8RJ1Po9WFTZabDKXrf0AVaxPBjw6P4q0RE61Ym
oUg+4p+Xh/JM6wmd209jOZk0vzELJchVjfRldPksgRktjaP+rqz6Q3moflwONzemk3vC88Pe8SrR
OLk1xRXnJDcREmG7oYi2rvx4OdYfud5Lwzm5MloUQ8BIEgzWwU5YpHtjWx/N3fBs7sxk4e9Q6lsW
4/vl1ntUFjyUF+lNcUzsuePnmx7aePx8HuPJdRLzZvUcyRJGYOGpk5fOvt2Ai1otfMTQnjs7fhje
NFs9jE+bueBnz75Pwb+1VH1rKDW5dwieXZn74qbj7Qb6/feYobrLuYv6zN5Evhf4ORZPmgaF4GuO
SjUc9dK4UU8dvB8xQO2Q5kd5f3lq54JMFm08WLUKRV07NUq4jHRcImCMCPblIOOsTJbPly+ZrFXV
F9LCaVg+Zn3VSL/LTQw8CsyK7y8N91EZZtDSZy7lL+EmqzWPxQQDQpDLJgbNwHqcNrZB/e0w/11f
/rBzVwWSK7zYACGBzp7SL2i5xHWt54CkeRkqXb5QcvFQxtXG8dJthFyJ5TV3SEysk/4Vgogdx6Wt
S+WTp3kvld+vsxReVP0DB69VmuN67moLy/dmMr4z44H2lTRSRFGKMaY0ZrSXXEvP2/7Uhe2TqCv3
aPVtFNVZO33ozkz1uRHR1fHpL8HfoYIzuVHypinkgvrpSWuC2xGFqiuIVmAIOFTpQgizreg+dIn/
kFvHNEO9U90NEhqZjkvZHGYYTGMxdh6gS60aT92kwy9Tpxf499P25UdOLiS4NIYoRrp6qtbRzngP
t+UR1Edku8fww7IBCF/lEXbJyB/jtFHly9Sxjb8yS4fkJEPx/jROk92t604ENsXST75yonZM1+px
SGZdS8bqzmTnfYky2d50EBxNTD3jlCT1vhW1Q+so+RJuubAK6Ysu6lK4SWkbQ3w0yk3taPeXR/pc
1UGHgwsxSed75Sllv8Jcb3BNnABGtG/Oq35M3vJjtU03YxIn+gtYc7Z1K14XxzmozTemyp8x/hR8
kidrYd1UqEmALTLMFfyKdyEcbr02CFbawO9J21vRcA8NQIAamYlYLjeyW7JJRWkxlAntOWGFMPUi
yP/OROnP5ENjGQluokadzJpMflMKVi7omXoK/Ls4NZemRzJb6DPL/MzZbnyW4JqsciO0ckVzSu2E
dTvYtHcFBEAvPM7M8JnT5UuUybcUYd0VVh8aJ/01QqtgzLaMw7+8I0O0vU6oUT11G5R4t5cD/4Hy
TNb2l8CTtR1FOdqahWKcagRlV77v67Yug36nSW4stVTskbfPT3BTfVA6SQMDQLlKerCx2DlcBV18
LAU/W0gNcIh4FG2Wx8pTFP72mvTktzRbUTOmx5rObHzW1bdNadGHA5BuGWjumVNtUauJrLrMteGk
OHG0qlLjp6BAxUB7d9F0INJgMFerVlG3Vuy/Zamm207e/UireFh4ZXMXxnDAnNAtN74sbvTUewUW
1C48xeo3qTWoG2nwbyVtUBdRWAEXSQHN4D61ikzxqqyGjyhzbsRUtgFmrNJUKBdp3a8S1xepYeYf
6OpCqKr6eF345UEtMY4yuo1vyMem9E9KG0oLRMLWYg6eLNCvKzd4FSrvujGrQ5bGj0KgHYwhu/cq
fY1PGMzp+NbKcQQWk5dw6G9RyzvWdLx0OV6KeXYdNuo619xlIkkrI3CPZaMdg9K4RQx1WMitfG/1
1g9LFO+Qrv9RweFg2pHqRo1iHRiCN9YiH9Iy+aU17rG2ivcm89Amqyh7Zdaz2sW0DjI4v4hM/IZL
1C0iSTlmhtQihGeuUAk6wjRFNgEKOY0N5XfQly80ppauCvG6EqXnAErdqK+/b2TjVlOqK9cUHoAx
vwZxtdfb7D0okgdRcm76LN+mSXgl1sm6aPw3t6/vUXrftEWwkjR1E4rFNdy+bJumSr/p2xQul4Vx
WrRH2wICnazvwi7Z1UMbc1UKFg33rLENOf/ofG1Ntg/epexFfMwx1dDCN6+U32rFv/Vb5Qcoc3ld
66KBf3B4KgPzgTwVQLeY3ShKdetryUqOhhdR6q/iAUY48kdPljrYkTfshczaA6d6cNNircCqy3oL
LFBJ2MTCl7aV9o7THsqyAB2MXMiSNtWwHk2/Itpqigjz3q9Fyvq+tS7j4K7NilvVUVeWhkm3ImjX
fgGEOW2kE17K4PvV4Co2KIwExW2jaI9WEt10LlnIEHjbyCvXueLBb++sFIlquAFdjbq5KL2rQ5Fh
/iXBSgfzXZnWc+A73qoKpZ+VbIp0B9VRasK8F4ClLYLOi/ZtAo4gEaN97ApPWmPtRVykKLA3mi2q
nm7X7vDsZfLG1QVsvFq7c5qnLPFvrVReD1hBFJpbLbIkf0rVEtpO8QPT9Xs3yiz4l5poo5l4qkvz
Q2xoFdYAkYI6ORpxS/cMVYk2NI+mlUULxXPfUt//kbnha+Dm74pIkgh451n05HqFPQK65CJGBqXz
wSsg2Sn0p/vawIIr24FC2phDNywET971NWSArMPbxY/UV7BDP/Re2hRCl9/QraQ4UoXgGKJ6P6jD
QUlc74rfDcdKRAjScPvXItH0bSRKXgH2AF6bItVIcZcJqKcwzWHRF7JttCmNZavcdCLizlnV2DQN
1FXVVtyD4s80TJyV67YAhvilbl7dyUH4VqtiymhUiKSRzCpydYgGxB76OEmfk6F/Dzv9kYr0PU7Q
d94gb/ADWLUBu6v0r8Wy2wZoKURpvvQd6cGTPewQ7ko9XsqyeiNp/RWw0ofGl3YlInXLPI69ZVkp
wxJd1DtBye06GNbQf1BiUOVnITeOoZMcFS29Hip56bnZqjYySuzV3oqyH24aPHW9u+tIeJza2wZm
DNAQpl9o6Q/A4h/CwtoYdfSkl6YtmHS2xTpIl6I7bNwuvko04x1aOmX0IPBAmrkyUH5LBV5svPap
J934kERt3jrNRq38rS72RzWsTppSP8ZCR/U4vReEimaf2InAoQwfUwZt62TW1siV+7DJBKAS5soX
Y2WBdwcV5lDawuN5d5XMvzG9yliaShOsLTMo18ALUxsyLKbQgXQIeu1H0MELCYEoyNASwijct2Wa
XgMWK5YI8Se3dZU0u1YM1VuDZV5FyTFCEXHRyrJy3RgwgRy1zO1yiIyd5JhPsmGFi8IUnnxHaFZS
FV95mpMvYN7e94l0O4TZvVXVu0BnW8eAv6IyKzZdog4IMLvPRetrOMsEy8aCMVlJwPms7OiaroVc
i1DahQ5GrUo68NcSW9sqwVii9W4tlLh1V6LvGytd0a+HxjihObnW3fDRyiPjkPfdjegjUddWsbbo
tASRzxhPrjS9g6ubLtqRBGV02jXvnXrpRuMcBUn9y6oBSqqSAboqBb4na82TYQ37MB5Pzkrep0LS
rKIgusl7T921gh/ZnhUtY6NeGjJKFHknCAux92l9N9ZOgm28hBQ1wPMQtlUr3GoW3HBfEhaCWa56
BexH42ec5B6LP1TlZdNHTwH/j2R/JdmYQwPYCLqrrIjirWvCCvTF5gbNFVsh7IIMAXxrr9dLVc5h
vzpqa6tG6p1yr/rgetQgIzU4nAj3udIfuwAFBx1E1QLZ5500AKZJDLlYyK4LsDHM33lpBlvVVLo7
TRp4c7l6tnIbEG0ITmhrJzLSgx9b7mFwk24dCMJBcMN3xD7vmwEregGZRgfjmLVjkC+FqbVHJHNv
paG26ktn62UxUDMnXAUekEFXDxV8GspqZRSFuyojX1pWFOKA4HKogatf8/A8JDUEcSPxomVSp2+A
f+9C0X+o2rSCB9TeNGVh2kYJbSNSzG6BANa73pICAVOSyMpEIBxDvs0LxEYgqQsr1xArHi9tvUEZ
F3Jp3N46ie5ujBwYt9+HN1kIT90ZqqUL42bhV2qzbqruqaSZxM8QNNtMLGXRWV387FtoWqgRKUPF
DQmE6VqunFvBHa6G3r8q2vLkFe0L9IFgXzhiZ1t+/eH3cc4SxrpCt8R7gztNEFFSqVu5AAaaU+Ls
0gZQYRvuhgFWv2KuSwews+YtTSOIlp5v3vqBsRUr4+iW1dFS85WBMkgcyleGDEpH8P2jYymRXRnu
rkYeB28X1HyY1dxQDkmPpUQl38eG+cRpeuqteAfGfefl1UpROdIV3U/WtatttQbhBARLsLN7rgX3
0fere9hA4LXYwXDugp/cAzcw5pegmrc0LbdOV60qKQQEIx6bWtw3igRWVjhogX8vmymoHenWDaSr
NGvWpZZfpdGAkWEtPSG1eJWG4oMr8wSIuJvUuBmWQgeuI5Mxd0/2iQQw3nXClygJb/ISdZICzJwd
JrI5er2gdukMxbKOWsDwXrtHUAiaVHInouGJ1WauAdCXT1wNCbwo9c7jxEAnZRMV0UYy+4NpOpTL
GuWgO6KxUlFkdvPasYs8vrJYOEdfGfhsCYy1Gycc1L5TrgZ6bl0D7NeQnIdWwpxCloRT6mvdwq1C
dYmoo7pMvQrLh77tD4DMgkWXQccPZWWBtCE+Ae5OqIWDD4T/R6liKlMkjvVmecJNpzv0ZiyQ+ZpQ
jQxBAMlyIoY2hYh904ePRSjtrDAZbosCxeJM8YqN13qIunTOzqJAF3MF2UbdbrKWGxhmZv1mpP0r
GujAr8UETPSA0JKTg1ztWFDc430LTjoyfmGmzKgO4tbX6Dxz7gtdsRHb5FcjVY+9Kx6whipXYtua
V61g/XIsz11WhseelUFrRpHw4CkxJYI6ycH8CK/QWTf01UGQCf1dqMBLFDv1LQoaKHtBtxC4BHgz
x1sBfSkKXsD8GScMYU6WgM2B7CIF77ehYFte9cv1pWPQhQ9Z0N8pRvGjDpp1ZEGBrKSNXwcbWW0e
wc594AK0YRcwhL37UqqARJx0HdVK/iyOximhXuVrEReIPBI+wjTCAacrbgJZ2fuJdi2XFPwrZatI
ATZwLjZ73BRWMXxAfPZWYa0eXSdBg0jZ10ndLyyzu+8L/UbN1IcaeJQXIKlZZ/eBAPeo8swXKaiw
46qdx9zSsV6p157iHhMHFk9S3ITsnkrgxaOG23ZIH0zoh74Ku7d3rWXR1dds+Z2iVqhQKcMuyaqd
71rBghsFmoX/Eoj+uiy8nRp7EEIloPpi/zaUJliNAXawn6mvctA8Rmq8TAfjEcmv37xR9kaMdoEJ
FRY5upuqSw+yGByd8eYSgnBf9eBeALsmiU7jjGnp9QK+SLKGrLqPWs9E/jdbqQF5FShPkZ2GVcNB
daDQktK8GK7w2uWkXrlubAZXR2wG8ey0uXZ0Z1UG5SFpcP0ULIWkG3yxJtY8h+DDDsFGdyGkFIHz
HggsTD+WHkSy2gKhqEUeJe5ixLJbMmJHmdu84vyO8RdcGXye63VhAoMOqr3YhUsjk05x4j0PXbHO
4Lb2uoZNE55QpvaYpGiG5YW0dYvuJZKEUZu6ISmLf1imwdp2Kb72S0V1j2laPwSet7ea+t7TB8k2
AoVXZuwXh3BIlhBoDlrPQdiWTo1aEzYN+EVhowANAcXwy+WL72WTr0WASZFacDBcEcex1JsM1z13
I6n6VeZxHSNQcDnU9zrQ11CTponLO1uv1cw4AWbNk7scoHj/fjnEH8Gkr8WYzzF4kH9tVqSZL6JH
EtFH8JM3SwC1kFXiD62EHpCHEQjjUnyoYKnvGr1apW70kBUuCGChkm1V8n8USbTnWFmqqfFsVspG
5MKS1eiGS88HuYy7aYb/TaSA9QijnPKcVy/RHltHenXvC5w8hk6QgDTRdgSS5jh/yrT0pRoUZxHC
jRD9/ilInQdPTa8BQrM2a0m2RaToCznjTBDdrUt9BdZ4tjO68s0RS2MD0DOhfC2gndVZwGD9VDcB
8pYoC9b3fas9gct/VsDC51V7IzX4rrcykFKjyDq7NtsXuewObiHYZTDcKoX/nnT5/dD0uk0BQrBj
UwtXfeJUu8tT8W22UUpCJIZ0DtV9STSUrzMhaopZ6HpGAR6erXTnWzfK32NViWDxHtXFP6JT06pu
mNPmqBoQYAHwqf/e/ujbHhk/RUQ7kVcUrDR9UlpkP1vgb/r+VFLkCsISihakBO7GdOMV6swu+V4t
HnUi+CgZwDCSoNokmtGNunFIJpzMI2T/fX0tPIMCTY/ZNty1y3rX3ysf5s/2kM90x7/1qolLyUyx
0D5GUWmqZRnFDQCSJO1PRhEsdbFDbvV0eUmcj6Ai5kMNHp+ASf9NMNH3YjsgnsWTLmxhgCRzhjNn
Vt2oQfbvEJPjrPMsvxFLVh1FZtC0/rLWKBFF+syp+b12Og6WYkkmWsfAFpTJp6DtmcdZVrWnWDEe
qtq98VTSNKvSfkKt2NZtdcyE9Ek3aFAn0r1SCHMw7bNjqSOVS5NM4Uk52V4JfNHe6ln6ElURrRU2
jeHd//V08XGSjq0vDle0f7/uYNlH01x0I3omZWGTQ9M221yO8Icn/uW4VsTPIab6d3lt+DV2mrhz
rPX9cIUP5LF4HjbCsVtJK/Xgrp1rY6n8/cmkoxiN0C82yqTDk7lzC7iEZMfoyFmizUY7yoO1tGR/
Jsx3tML4cZ/iTNZiKng6JTGrOzmP9Uq10R5aK4d8X/nLaA2dc6XtO4ClpQXomCtoG5xEcdEvSJl/
eTPjfGaxoDGMcw8fi5Thn1/6CXgce7XH/JX9qRbuC+dWredAveOQTefxc4BJD8R0BYq7PTvbf5Je
ePdzW2oIch78VYxtLsh+oEv5tbJCKGCpry4vonEZfovNTY8htkWNdWq+lDhiX+UF+uaZmNxlDoUw
Tyf/BSOxbZFOjkvpl5LQcueyaGbG9dxZrSPK9+/Yk84eF3fewPnrQYV162GtrZObLliPvcXoEO7q
KwoDhwFQxs3cjJ4553S8pnRF0hRc+aZWFsgny1acsbYi5clqbnHXNbtfl8d1XJ7Tcf0U4g847NOi
CRIlBNhDiEEHYjIIKICI6S3wdXDyQyGuPJe3p55Iwhz0dC7wBMyoJqLmxZnR0brnoVeUi8L/UfNM
7Xth2SsYq9Ufl7/03Pb4/KWTWVQqwLVuyJf2CYB6/Wek/P3V+nm2pmAEuTC0rpAIgGYOGj1wzP2n
y5/wHRTEYYM5o4b/Dgg60oevhzV101aQYNScytI6ZbrwU+ty46oWjkp826XBXsoRvI19ZdnEaPtG
OIAG3UlM0Kme+SHjYH1fNv/5IZOjoKImqaWC05CTcQooVyPVwkCc03xpTvNA0HP7QJFJmGQE5TQe
Ul8/O+3yTquK8b6nhl57Bv606k6i9zLzVWeWCBetzHnOftNJVL7GgdmPA1xUdKdcUzZRmw/U3Y3+
ttfjW6cPdnKUoauW7aLeOShZ9FCVEOAyQxGORkGzDBPt7eUfdP73oIOF46ClSdO72ey9qKjzbNwj
6BGku1rK7X8SAe92kwWlAA74+sUepjWWQbHnZDrRQZfr187yZk6Y76gMus/oxVowHzSwn1NomRqb
1FYQZToN98pNt0xuzQ2+0GjZIzSUL5Ktv6Mi8yatXGkBnOk5fL78id8PGhI3xSSLQb5d/mauKSJB
nsgFxNS4ye6QnXrOQmfVR/kqDkrwEPW2F7Ll5ZDf542QXMFkHkBvvrlgDtge90pUF6e2BUUrmitD
MGfStu9bghA6Fll4Cpx5eOF2ppoptNSTK27x9LZNsaGtOacAdD6KPgqOEuYbc2VEINZlPBSnVLjN
klOpSotYq2ZGay7I5GAWisFKm9JMTpVAD6h9l9yb2nz46xlRkY8dbVwRogTW+XWdi5mLJIiSMSPu
7yY7uP3d5b///fE4XtFMOtoTGgY8k30UO6GgGpWEXl1j7r0Y0c72uc4Rwlf9vx+tz5H0Se2jhJ/u
FHGXnIa+hSnpZzs1MvDzjleXv+g7yYGsg7xZ5vWNKCvQnq9DpqbISXiBFv8hOZh7dO0RT6Q6bHPb
kMr+VwD8M8OIvYOE2wvlQ+h8k2mKytxrlGHoTi7IlMTt6LJvNT1cR8UMLubMDtUxsOPBg9PxmC9/
/ThBddwsqiXSyWL04zgq4dw8nRu/LyEmV6SHgAO+AoTATXmZ/YJlvnRXgt3YwXVyp2/l52Qzy78c
L6iv1zJ6AwAKUa5WzrwXTTYrEjUyvkmJcR0hR7oIjObF8dON1hTrWkBnTUHd7gZxHQA7RfMuOek1
DKpd6SupNXO3nJlM3pPcXFykTOn0blH7waj9gNtLl8tVWr82urnQ0HBRwED9/Vo1OQmpP+nY53BU
fZ3Ozi3roqlzLsqb6qq7MtbBi79yliqAaZQn2gcZlfA5w54z98rnmMpkI6r4TQPeqbtTMYr+qM02
KH8b0WDHLc3QGqyMKP66/JnjjpvMrimNAsmj+ayJFsnXrzQ8CVWPgTdQTxUizTZq4NuFgyAJ+MIB
ndvL0ca/dinaZP2aNEyCRMSDSxSPdXiQtfdZPbszu/DLB02OmKhylSqRebHKIx5IfejDOfbS2QiU
9WQs88aMbvLKiGRklmLUTU6puNWw9onFYfUPhklBVEYH0jdeAV8nRZWz3Kk6F++1OiatEF/Bel1Z
ZfHXjwvJBPj97zDjavz0TosqQ6kLmRoK6hML6tatNtcjODffoLYQO5eoDWKM9jVCWAiZ0HhJd0rT
p9i6cnCsydeXx+rcmYiBKC9aCeEy8B6T6aCVRhQUTrhTaoyihUVpY7vEQ1o4ymugUlsUhmZOobOf
NTIrOYcQfftWPVZhHOWh2Z4k8ydG7gsH46C8+X35w84GUTh7MSBHv3x6/ohWBqTOd1qkhfwFvc1l
icBP082RQs6G0VAxBg7D/Thda6hL435DOxBqQ3Kv0jVbSVaIzmoOUOvyB0nnTjdqgv8ONVlvlmoJ
yNM21Sm6im61NTYMr3W97Eb15CvvTlmBUs5O+k9hWR66H5djn/9KKA4q0qSaOu0p1BmsTXMY1d2a
Q9k/tCKQfiWdWRZnLidcknjqicBiv6sGoDOX5fr4OrYQIHJ7NFPKdiHLj+0wJ/j+nVQ4+otAqzFk
8gE8kyYnRJrT2hEzoyURiN9CF1ZvcG8+NP1Csl07XftLLGXmyvxnx5DqEH0M5IK/FQpqD7MUo7Ta
k1r/zIODOlwX2vPlaTpTFhvNI9jEOtmGitLr5MAwgQ5AtmXRGzagvvDOqG1pSTHQblDzXvTqSjiZ
L+ktJeXZ6u44ZtPLCXgLhggaxwkl6q+x+zQ3sg53+1PEyZG/9YJ3T0WUqmuBcr+YzeyGc7fI52iT
qzAF0lf2rk+0El/FA4p6M0N5djV++pzJEkkw/KidTG8pp3TL4FZG4mmVb6xr7IExwsl3/ksZ2pC+
/lHi9PnLJttcN+mFYr/TnnRt4d/JtvyRhwv0ATfOVo9sxc5/FXb0Kv6jg+zT906WDrdAW6Pw2J5I
2gBhVSZw4/ZOS4OZgT0/cTrtG2xpDJptX5dJ47dlXnt6eTJa2FLNUwJOeGbqxj8xXYm8KSFmqYpM
ajb5lNLJvLAIA16WENwF9Mi2eHRR7E9/gdCYSQLOLZNPsabGbq1ZpMAdHISwALJ7RrnI+o++DY6h
NUNq+0534MwyOBrZ3yS534w3CwV5oBTo0Ckf8TlS5VrrzEd7UpR9eY8FoLrD7mqfFkdHyl68HB8S
03DNJY/jg9rk3TpHBBxbFHqMkGKSLS4pvd3EjbdoFaMF5CjeBilKKIP01/CD8YdLKuY2MNzw05nM
OIqmpZGKDFGk5TZ9Vyz3UGsw/94/ljAQajBSRjtIn74fPaMNIbmNxWSpPPGoudHySFsKigdBHlu0
ThrCVTx29C+vtnPH+uewk4PIq7pcSUOSzSKlBxN6y8hSNigL7S6HOVOy+/p5k/Mop8JZ5T1xlD4e
XzPRm5qnrU0zQLLRrwpBE8EhqYViKWO5aNd1/p6JqDCitguotA71XaXo9bbtk50zQgorNs7Sz5Xf
BQLn/+OYTI4wT2qR9Ozd7CSoH76Jvrt4I8w+hs4dJJ8HfrLLBTF0c8vBlaosahRYS/days3N5VGf
mVxz8qBMSCwVByj+SUJDFwRJ8+iitHY5xvnvoBYqijrWRVMpmgDJL8U3ne7UuQET9RuYyvp/iyB/
PXJNownltpDxU66TkxxpuzTo7i+HOD9Q//mIyUul92KMeQNm3MpuIutBr180//Z/CzGO46fnlqT3
MtlTlZ4cHwYhSp5pNyyBOM9koXNfMv7/pzBOm7SS3qkdMN/glg7nTRyg+28G+ePlz/lOZR+PxVEk
iycQrlZ/rEQ+BfIsD7U8TDVQ0kBuFSWNLlmUm+AegVZ72Gdv2WJYKav0ZpttYHfNNW/P3lv/iT5d
2XGIOqjsMJoBts2Z9S4GiCd+CEr8T9YeR4nI8whO8LR8qLRaIjo9jLpEENCZ/uUG8uryQJ57Fhnk
u4ZlIQX7zY7MGCQjU3HzOQHSolXq6vgVlsARw8oql0KK2JaZGPkaIdB/siA/BZ5sq1ZJKtRQmMCW
1Lr1f6umYHfqzMY6N08WXwZzlpTeEifHPmYybRnqlHwiYd9jKRFIKjBpsKNuNzNTZxb+iEIamc+a
xEN2cp42bZMmSAtTyur48y1ugm67z5uZQTszW8CEFL7IxHz5m9Gd0gCyNEsGLVC6RSV4m0o7xoVr
d8ODSkJtuXPHq/5/nJ3XbtxYlK6fiABzuCUrK1LJtm4IS7aZc+bTn4+eg2kVVRCnGzD6qqFd3HGF
P8zLsIgGLYICrNgAYpB+LcKPsW0SWBxt7paGcJXnaMYU2bHXJDSru23rAzf8HrX3mSyeUlO+rjxp
Y3j5964CDxsAMzKBTZtyaMtBre6srBS3ei5/a+ASWB06lJVux1Bywt58KIUs24VGB3sIlcqsbO6C
Srhr/3rRuL3YfeughlRjv9EJSUa9uCrQk+pkkLqqrUB/iSE4JXK3qxJcVLymsCsZoHwUw3JD6MIQ
fkZdSdE4vzJKY4tKPfmx+ZxboEfVERBr91AP74kf3Km+um0TeZ+Pa3P5VxtyOZc40GH8pxDRfcph
IyKdJGxR/0a11trQpfzRD8a3IZV3arkzAnTjPB80eK7cQFd7Bex+Ij6+0SsdjVBd+JnXkmoHTQZS
JMgA8ePT147DVlbrbS3qv4YAd5tEH30be4Bx5Zm9VOiiK/fPb59P2of7dkAJ3YesSXF4M4EXt407
bacc4FXsohfLrZ8glJ7WDAsvnSmJcBSwmET1ZAkWy+WqMfqGIviA/YBYoL3+08SF9usL8LPkwvzH
P4yyeBnTLKnbNP37ZaMj7bJ78aZ+HY7G9/9x6BR/aTClXnzoQffpZjyU38a15PHCLXX2C+Z5+DC3
lVcLJt6MuTuJ6rYcTJvaG+TCn0jer3zshWjpbKTFKsZzM7HrwsGVIzxXJuO1AN7+9XxeXLRZx0eR
LerUyyKK4g+ypoU04EP/r1j6k58ap8mwNv9hGIwj6RUrYPGW/Um5osQwDhQoO0yrU8qgQSOgk//+
9Sjz+/DpxP4zyrI32aXylGoqHwPDR9v0dac65ZS8tQ2UMZCMg9OMcf+vQyiMzpHqJRykQa39rb59
2A3i2KdNirGS66fmbjIlJMKLJwjxK8H5BejN+TiLXRf4gcY/NXWrQi8PSUoGQEeAbAgDmGiCsBVY
t1kYPta1cG/40bU0jigI67+nYS1oXJvlxRtjTFqXCFXAlsmulPqxwJZ67K6kXrHHsNp+vaIXz9qH
FZ3fuw+z6+dtPlk6JyCs7Hq6a5I7VX0f13yFL+WbbMz/3Z66cj4M5IzS9GQ+SZHs7AhNebzxXflX
eBM6PJtH0CEnSkSOfhVsrXtNWTnmF8/gh9EXV1plcf4SMPRuhIB2hQmQqP8u4pVY5OIgwGBECTQq
OkuL/TMMgzekuIe7gvec9TlSrpEdBfHKel3cGx9GWdxYRVv1cgs50U2REhnqp1qJcBGmigihYfC9
/3KrfBht/jUfdgfiCKOUj4xm6p0dByFUJMhf0rRyxC9ew6qC5BHVc+1TTQfgLvXsgGulG74F8OaH
m683+aW/T/0a9qCIshJ35PlnpPGg/k+LSEfzPGwhia8gZz+vPaA9FQdhalK41C07GorVeXXel7lr
yX9ymICKfjVNa+i1z1/BIKDjRJFwF//qxRnKp6kEFyt3hJ7xH+RFHrCz9//1gqOWTZPQAFYNkmq5
iVsqtFI9b2JKrTCQf0t09qkV/ev1Ph9lsYl9dZAqvahrN1Pe6vIY4xzzbxdcRqEKgQm+RQGTtpiq
VjTjgRclc7E/cZAvsGtzbYjPqcf5EPNqfTgauld0oqB2lTt031OzPqGssLWGBDHo1MkZLUYp4euP
uhBzzkPSMdPpMUEWWLwLeEUA9FBBnTWWbb3Du9pPtgdT2C4QfNqgmnedbP3dsEbG+HzlzMMi6Uig
Islsi/MvJT8cZGGSK3eSqm1dhINdV/7raJW34mg2TimvORdfCEFlhadeNahgSUB6F1dpr1ai4GPu
5QplvUmD8LEz2nczK66qIvmdhumGo/bYpvobNjuN3U/lXqckLarNXTEY8qalSE0QXdsYOkjbNkZP
ux6Mh2rIf7QZDPKvl+XC2T/7sYvNbOEupPttRc0eEwi/6TdN7F9jSrLSGphn+Tz0Op+T5VVsZpT1
krKCY2GelEO6D4/qTj2satBe/BxNAy8qyzLVpMXcI4XT4gYPkG5We377q1GcO951vxu2+s67KtBl
XPPnvhR6wSP6Z8zFFLb4EMWCz7dFOGZ3T5jbbLVtfp0fSa+dcBUxcPEg0a2lo4MP+lxAON/R2DlC
MhDDiuRN2lVHHTNTDlK9m12Di9OwbZxin3/7D9vEYEQKsxpvxeLwlrFRdFnmM6+IPXjEjn2ERkVa
bv/DMFDc/lbIZqTH+afFEqD7WLNAD7YlMo+yU+eiba7lARc3CcUPSi864c7yJio0pTZTUc7cWEqP
HZRTz6r2Qvrw9bdcXqcPw8jnHyPXmlr0E623aqOelJ206TLbPyHEzLrRWs9cYRPcrMGJL7CZ2PcW
4FuCOE7BssPkeeMUmY1XctLUP8quRjHnW3zy3Vk/XnzstpSXcE15DlaClAtktPNxF1+rqGOAUSDj
Rkdth1PmFvoJfUbhlLirWnbziVrcJqRICBOipkf1bMmFFFW4d0GEoBmGHFsEoZBYC3bSVUq1eHZS
b++b5/5qLa+/EMCcDbo45qkhe21o+KVrhcYGtRa0VvKVW/KzbC4R2McPW1yTSpiZtVDmpavfICp0
kA4CHJ7phNmLIxzXEIJw9D7PIzQNA+YQSAwDaOv5Dh1xW0w7by6W+Np1ViWenUt41pU6rxauuCUM
Sfmv/JYC+Q5rY9STeoQBrTR6iWLvR9fW7S2qJgdEAe4beSIHy7rI9obqaGL4pQqot5iJEUL6HTQb
+SxsU43wW1GhPuy1/nvVz1Y6iCbYfZaehGF6UaTukDbxfRbXFa4Sw09KuyB6I5SptHhn6RUqMi26
Eq3f5rYcJX+aRHjvsCMMq8aVkUyIs+Q2CCCSp/2+KxCu0RXvZ9IXxn7MyRGFDGiiIUb7GM6ELyVO
UTfXCDMde3w4NdCRidqc2p6UuejeI4O/EWM8LEx73Jb2QyEcgFW+CILwqw3z6xjCP5I331NLu0E9
wrerIjqYuXCr4m6vWeOrYFn7zPLeVcvfGFbidAqWhH2f2olQh47YgKJQBw2kfxOJb3KVCHbTeLET
UTc9VEotOYpC0xL6w1GCamF3fSDemchHvdR5C/W/HaJNJfW4cg96tYlpgEZKWTmlOCK8rsWpY3ol
Cht9/IyVh2KrjZxso7jxf2poJvGlooZdYiQg+qmbqoN0Fc6D+GLY4DWDTavkCf+J3utc/W22TXkj
KWHzMx8ND6cB04t2Sg2lW1AmAhU9H4+Ek1jE0R/Eu0uscXFrgx1+WsomEAUMNKuGulvdvNcqUk+5
7r/pivYnHuLgOgy77hsImW4/yLm1SwJDAjcWCkfPHBF964XS0VEfPA5BVz1m0Bn3tV6Y93mBDI8z
apnklBETriIPfKWYkbUt1bi7aoUOKSu81jYaakNJFLk68j70vV9wGysOiifpexRB/cOIJmZKyxT9
onEMf2t9qr+zO37lUp6cjFk0UK+HaJsHIbouwOXDoW5t+O1IBaKlu8HVDN9FcXrozPBgCkm+k+MM
QFoj4meeiW96JhfbMVAEO9OlZqeI7A8l8dWTRK9zl0b9HdVlTLiR7dr6fXTbj1CSkVyYnKxSB86L
j/BSlj14zYgCnV4TXSThz7pv/yQhSqm9abxFgeUh8Wds5MocnSaLMM42hHdI6y/erDOl5ndS0zxo
06zmEKMAKYeCbI8KyDIOr7+TCv050gj840m9yXpgFFKi9Jhw9vqWTtVeqrAfyzNNc4ZousqR2NqK
SuYgF8rf61C80tmT9tTyjbHmVU5dq5kthZhuBQWcL0XM7BLBM1svxG8h0CjHMjQEgsvqe1U0O0Fs
7/0mREVIHhw11YeNGWsHlQNpx+rsK4+Y007Jp1sKZ6didozUmHd76vgbKAcq6PNJKIgFouSYWnOn
isUPcLb5RvNQnPM6ajRZv23D4bbRgFnruJEakYHSjK69xFZ0VIXqm1lFe2tQHxJReDTT8GmYmqem
M/4Esveah92TkeBjkA0I2AlTvU0nD2wzq3efo/nljFwhu6LEIT5RxHafDYA5dGNkVqLwSZKax0JT
X7Chw9IoAJ+YmX+Gsv9jyYm6H0a8ywYxFjZa1s+OEBn6Sv67kemcArHZGdiRI3c5ekfkAqlVpqG4
UTtUvgadVu8kJLNOp1GwB1tc18eXok9ToJ3psR04SEou3hc+sjuhJ7+OsugagfwDiUssS31RsDlc
LtdhujHr+0LaCNlOaxLqS179bRCrh1iK5AZ4flZuYjlN0IosTafBinQ7hUyfUSJylSNjNbA3KyMx
j4JC7VSbjd4AuLBVgiK7MSfTuCuKqdsasJlQxEEwyfJQehLlwIO9FmvV44iSzo+wihXEoE0oCUhk
hD57pbmSSushGtRT3prlj1JRxMehzWKUWbrWHUd4tLHU3BY4RR4A9yj7KgvSV1xIpSvLkoQnUciV
u67tzPfJLLEQ8zN0WPuw2SDeomz1hrkUiy5HJRRBWFQ5sf+oEYQJAtzr+16YMJ8PHybPD1cq6pcy
b0hX8PbRPSVQW4S4qtALil4QJ4XFi5++6MnwopaHSjz2vrzV5GSFSXIxG/043iLTj9ssGdXIjN0A
oUVPlF61QMU/YfKvTX0WjYnNwB4Hpdhqg5ccBDlSd76SZnbVEDMqYoeIG6iVDM+jJlKSw1Bnt9Sj
boRaZ9MJCUr3Nb5wX4fOc9zxOb4z0Hk3iWQJZ8/jkl7NxlI2ie8sPbKRCnNSmF1NG/AayE5htY9f
D3cpgyPs+t/xllyJLg37SQkZD3PT4siTNUud2OJjfi05jdPc1G/WyrJcADAT6ZGBmDKWYKq65E7K
amuRdZil27xjUnun/6lvqx/SwXJotb4bJzjAwx9xIyPdvxb2rQ291DtQzTBAiZYgs9s1x+Do7WtQ
gRFqAHiQ7SdH3uUb3rvZGWm/Ms9zlvhpXakC4l0loUe9pNyICOSKI0bcrmZPjE14dXhvN9lDs2q1
c3lJ/xlKFc+3kJxEOsDHsXRBx/7sxN9l/a1MsfbRyJE7koRKejY77SEWzAchSHCq/R7KP1c+90J4
zRr/7+cu0Ux5PERihZwnoQeCklZyrLIrOXAbKXe4FBHnSTcK+gsYS3PvbcvawA22/g/1HdhxpgTC
gK7/MlXqhEQIjbRs3SAJNn3uIo3VrA5yaUtR0f1nlEVulEAKymn7d5DXUy7v/hnRo40/3vXiuNWS
hiIssrQlwsHjC7rKJ8PTXqtct4XpRoOMGOS/idV/g7h4W1mBOelcbLiz37VIcBq0c6VS7lvQr/2W
sR8BfNqz4R9OCP+HTbc23Hz3f6iqihgjR42YDuTAwM1hI7a7uQr0P26Ga/nopSrGxzlfXJJQK32r
KZLOjZlyoR5soyByC36vTOHF9+qfpV3eFvqEhlLntS0HKYpseJElsaDptLiq10n+7AvCvdKmR3lQ
oc61xU/RNxxjEjfDoNFdVR3VL5+b2PjWGd/KYeUWvfBOfFzepZmD3OuWoJQj4UDbX5cIoTa94hjV
oymlblaPu6+nYmXCjWWFo+/Hmky2ccsZhK4UaER2dr2KgVwbZhEgMJFWI+Zm43pm5FQVEsgCrqyo
0X79NWvruogLojFthCRDV9qUutz2kXSwkzbi7ZMMlKGHnCyFIH/qqmBlGi8tGmU3ENCg3qlTLUqJ
Y+NriGN33MwFdKf2TTNeUzKg2tCBbz9//ZHzvbM8/3P2OhdnYYP8LYB8OJBGPUBI6gPwTmpObeP7
kNFrFK8tda17euGjIPDPylwyeC6guOcnn+wrCrM0zt2xqGgFS8KpHnR9G+jh97bsfoZmcotl+6NM
kMfdozzmitI4hq++lBoZa5jTiCnFP/4UPgO44knIXaWmy6uRLPeNf6fEs+u0kD2RNRdbZQiesTG4
6ZPxbfBCt4iCXdJ01QbY6bCfQr90xsj7TQSXbmI/7jY9jQWb/KrmxkWtOc5izB2MbONHKNiHPkqS
hRW5Da7erRcPKBMiDCsp6k+z9twcse4kKZ74X3e5PqEXDd1iDKXxJCRFOCuUWpQyEmVle16otp3h
JhYvStl2Wd2JSuoOffQ6zU2wYSruvt4dl4IECMBg/CAlo76w7A1NZZ9nU+xFf8kR0yZwct/5CznF
ADB+Hw/yw9cDXvqoD+Npi6CEWUMwI2oj149zpzYeBK20vx7hUgXx4ydpi9PVKGlQ5HUcu2MuP3Sl
1+JWnOLJHtDaqc36W1N7PwvNSxAJbMnSUdhF71bda/Qyv/4lF07ETCczIbbMmJ4l1LDPR/gUmlG5
ogqUxwp2U/5brkrHoApoTu9fD3ZxJT+Otrib20GgutKhBBEd+5/qLHJFEDvXnyWHyqXvoDa6BgC8
sJgzLEqGkoriE52E8yPv51rqTyWJXGT2jpxUu1FMVq7KCzwXoFdEypYsGnBSlw9cXtQkXwFjEKZr
9rjFO3iDS1yy48Jsn81jdaVtw6PlSo68Set9tkcbXrTXdJ4u1fbR4lOhdONlPAMdzj+1EtHjFbox
c8dwareKhjqr1uyqrL0C9Puu5OpI8kxIVabGYPdF8dPvxJUVvvBcnf2ERWiVSZ2Haqqeuo0/HMZc
QdWdygtGH/FPsFcjVbFk22nNv2e0zNo2MxIY7izqHItFFntpHOLaSN3AOAaxvxeVTeivMSsuftuH
QRabtycV9PyG6c3F/N0bRurhcyEkTYVHMUxrOxlkJMabldvvwv7VQKbNtGDabZ/02DKPXCivfHpt
UXTf9ChaVEO9BlG88ABryEHpkJB4HT8xj6FB6JiYo9KBo9JUdiDgYkqi3lVbVP9hqbB3kmCGAy5Q
peWFI49qMkqhHrnIcqO63m1FK910WrT5+qq5sFg6Kpwo0gJmwORscRY6eRD7cYozN6vQOYetPchk
kJYtduWuTu70aeUevXi1qRjj0OsC3PKJNWAMfZwHgVlgz9yh8+uAmjgipuNoyEfbhbNuLHjp5v4I
WVTOT3vahWqPRCZrZtSZPenaYapr8qWsp6ruemLw7esZlS+lj2eJ8uIA5H0Y4s9hFa6nWZOt52jS
Sll2NVlj6cgFkoylPtp1qR4JVfZZFR/MHuMMa/LQmDeeRlUQnQQwhk3HiiQkU5FTr5VjPLa/1fk0
lW3/R/LEX2nhv+ieytOrpi0lAC3bdYJnHOPSxB4hwvOsoMmwDf2xfKz1GK3Ehtt0qqrvssX1EpTN
fapLL2aBvLTKTSfW+e0gt1dGIz7XSp/YeNHAZZbp2cQNrLIo1U9SkqaO0hQns0mwVivLY451yIYr
Sz2oVvwQ6QnbKC4xagm0K6mYRnKstrjpBuuXOmLmoE5/pLF5ifvxxsusDUZZPzx/3Mah6BbtiMOU
v5UFsmtwnFmZ3VhVelc0ARJSAvXdoepQ2J+uIi34OYTKUR/IzvpOuhaVcVuMxp9Wi58A/tpaTi6j
GclRl4WdOSSPmSrtxYnK35RHv1j65y5BYF/l5YmC69jyXvxenzZNVd1lQXM/yCF95gQF90Apbrt4
1NBBa5/GVMNvqu6wDUuUfatF95HG/6NFohvr5P+aNvwC7CTvp5GSl5i/coIHW8N3Maj9BytWvvu+
uMl8FJTTTLgZYxR+ZCTFJ9m/LfN6tKNqeNdF3K6LXPBtNNNRNiqSG80KNsVfJWSlTLZ0sI6yiZ3Q
CAK78fAb0QrtKKbqPdbgr17R4kkg+qeyAoGfyVQ+4/w3qtm/2SqpA/7mfhyjF8nTrqvKexdaCHaq
WWykLqCHV1Dozwr1wYvoCdRtukeQ+SR14muXyI9qNf7KczQkDGlvptgvKD5kiFRkp1hedJyMNMcZ
Ax/fSb5NI01mE0u/RyN+zkp9F4RYGYda6JRK/CzWk+FUab1R9RLx+V7CbKMvWicWpP1oiKcqSL7X
SfBDisVfgRZifhMoV55XgznwyO4aEzgF9lb3RZNs1BD7JK/qIbvq4n3VZ4mdjcGb3gWjneXJW5bn
u9oX9s1QYUmgh/digzdHV/yZVPOHN1g/CqXLnMH0j9JQ3+i+9A1DLWv79Z1wCTxxdiUsLiF6xxbW
WGpBqbDbzIEP78dfKQ7d7jfmIX/0Vz1NL7xVZ0POD+aHZBE6LJZUppW7oJcfrdq7CkVz3HSFFjhZ
Wv0HXNrZaIuMMTGNTPPlrHR9KTtE6HE0xXzhaGgj7UJvBVhw4a0/G2yRTfmpUkyK2FSulWd7pYLs
2h5XFmzOXRaptoFO9PxAyQbUs8WCNX6QkjzyTGl2v/WvlEO8pydzu84yv4DGpnT+YaTFOo1a1IW5
OZWuuI9fpNweaYgdx2eQfcZtc+pevMf2Ojokh/qufAxc9eHrD704lR9GX6xbbtUIkmVe7ua0VLlQ
0uL71wPAZVuZysVqdZrUF7KYUjfOvF9yMcwuVdMuT5NdiD0LFN89euPY14w/rdH7lpm4U7STsQ08
vHFBFnRHSQbNGWaPEw4LUZb8yBCkdsYhPUaa/6hOiHcr464L2lsa8c+Frz3L7QhCmk6RXctSbNOA
EZ26SW5h48obCe7HVvQLwynkTiXuhjeulgnGK72obkxTP+IehCzPtO36iUfQoqDdaemINxi24fz5
TTXiCFQaFQGMFNrd5I92ojV/+iR5io1StEv6hDswKokteV2NaHxJkzioNxBF3mJjuEW87loYRcDb
uY+tRwg4VcXCIorpZE3h2CCswbPiS+E3P8edvIfzXbblo56ot6nXfk8m6xZwsmwPVjFsUVxUfkR4
S6lSbDlE2qguCddDI702Q4zbSoiTXprIbx30N7szlNuhL05iJWQHTKar7ahVd7JePrVK/9uo5Ieh
rI5iK27NOH4asWp16OxcYefymNfCu2C17yDe74NiPOptdU1Y8gSkQLKLLvrVGtFd1RQvku5fB0m/
q1Nho4fadVT53/M+24ei5G8jzOECxbuLNR2vt0x9CoRq6zf5HRewZMtT6I4eldcQoWfWvn/rWv2q
8TFVMT3xyvKGo1lKv6JaLpD8E+/ibLibdHFnen0PCqMNgRb3JwG4gyCkrirn1OH69s4TkyutKuHK
q/6m9sLa1iKEZ4Iwvxk947uPWpUnDdd63gyOMarF7usTsLb/FyE2dooyTAGa7oIqbaRIv6pmrIJg
6mS+U7rGEvhsMD+Drj6c6EVqqUsIlxk5JxqL3VtCwsO7thf2/4eLa74CP1+Rs669Brn0U7mpCGZo
iJkULqyjG60Z802JK5kzFOl1W/pYQYgTReUeKneQJDNMQ3fMPP2WeuOpyHDi+XqWL0fdnKr//3OW
1SiPJIfaohah8e+56W18iLfTIZLACfo32jZ6ETfpBiFw8Q3b3x9fj30hxWDK/xl6kVYjENezu6vC
rf3csZS3omlJnrB8E8dNuqZ+dakFfjbaIr1QU55WrZlH27baTnTDW+pfeU0RZSM9SVeCkx1gR2MV
tS9KB06ptG1ew91a33V+GL5Y/SUBwkSwwpIipruiqZ35oo1WIMmFuPl6ai9VAM++dvE8ZlKjxkXn
FW4xNkelifeYRNlhlu+L9ha8Q5O9pIq8qwrhtkFwEfeQfCV2W/vQxQtZyoVcIQOGUISFrSi0Ei2T
T1r678VfObYoOCIUQWWKEj/z/SFci0RpGCU9LNyuwv6KbKeRWifoxpWvufjefxhmcTsMASaHRpkz
jJ7fYZr3WKv/pXRx9imLVh5sDIxEAy6GxkscSX9FOXcrBerazrh4/6Cdhxc5DVlCtfMZC41e76h2
5Rx46y67l2zwg4eUDsNGc5Jttl/rUF4olUD0oGgGvZ3axaeyoe5HGRde5epTfjP0031jeXehIf0w
TZLMPLwvcsBMX2//S8sFbhz0s0Inhrrs+Te2KMMorVFXbtuaIZ5n6Jhllr9GZrr0ZR9GWcrSG7LR
dLKKjE+KYWqbQGiu8PPhtpauVCPeR6ncYne4qscx//jlFaJr8IJMCCCfq2llO6JIZIqVSyrodLrq
mP63Qo+ug8AJmvekPwHnXNs0F8ZE2VGeMSoUvD4xgBvFG9CKht3QwDYwf0+NrV0DJtqFjrHvN5Rg
4/sGlkPw27gOH9fUEdULE42G2kxInDfQJ+7bMOUgC2qKlBB3MHoeYzyKwSQpk/iu6B30+nKEkowI
kFpLAAZnCzs0SqhxCMlkq7Li22k3bEe88/DvOk4YNwYEjqC99kKFx96oupYyvFli+hz0wCDNMDJp
iiTXsoZfLKa5gSsluQjuqMydsPKcqR4e0dHbKaoOOk7W3tpEuAWh+CuqrB9ZVd90nnUNEP4uCL27
IcRKV1YHeaPH4PAjoz6UeBjYpomj1tfb/lPIpBJRMEso0KPu/MkmRexLoagGip9l6iUYFIAvbUwZ
oQbpR0uk/vVgFy54C4Q9/1gRiqCLVE9JDFCtJAAkyke6qw4clc0cS349yqdPAtFH3RMeD1c8vcDF
/W7WSoLbciS7+FtI+yhOjuaEKVsud4odgH12/v1w2tySpsvBLP4tw354TvxSpLkvDBKYM+uqrYa3
GnliY2rd1ChWuBKXvgz5Ddhh4KBgjC7uKE3t2iDhyLlJr2yyRP7VqtYprqP7IVlhdl4eCUYnzEtt
jrfOb8MCFQ8JEqHEhRFSltJsy3gtfeE+F9yvZ+/ztTuLvxj09EHrKXRczgeScf/UvBzelVeZxqZu
82OUIT7z9SCfo8bzQeav/bBEaeQJplak3O0NRhz1qTS/J7Fma6ZoW/GaSP4F/UiYTrJJb1hB2BZu
7/lomTQkfDA0K+Ew7ZRd8ys/RbvuytuFOGBJ2+lVPaBR4uSHrz/yQlh+Pu7iK+ly6sZUJ1zym+KY
vgRPxi57TPeCo73qT5qr/PEdTNprZ9yv6SB9vuoZWUGnWlckpG+W57rwfeyNU0buqmNu+E7Sh/eD
f2Uk+ykNr5Qw3ErtylG4UOc7H3PeWB/WtEF/gPrwTGarjoNs4y5+6sydd1Df5V1/DH+p11y0vW2u
bKXPB4Nh6agg94sYE7p/58NqSWo1OHNX7jgD/GVjR2DXgHzXojVK29pIi+UcRaksc9wT3br4jV0v
efmDUtG97dYin0un4+MnLe5LGvu9ivsyBUUA98bg233dbuM4t6Os2pk4T369T+cZOo9FmEFuSlnG
WoBzsggmIyHvrbxm4WCPIpFUU5eiO6WvAGsuKIOdDyOfL5SU9WZCjlq55ba61nbtviPyyf5GrvV3
cRcd4k1/EK/Tnb/Lr8z0P2iDESrT9FYlGkgqarXn4yspvQyxN1BzyW8ozDj5RBCAIaPKxfP1hEqX
dgqNS4uNaQC4W0I3rLJIw8kUyAJ2uLb9ka6NA5y2vXyMXqoX6zQ+yof+IK1M8IXqBx/4YdTFBCtp
id11QsA8opVps+BXNRITbf6o0tVPTfNW7ApaK/ke/9WVOOLyF6PeacxdaMoQi4cQYQOc1zszd8XR
8fao2O2Tt9ANNjOoAYaIU7xGr952Lai8sHMBVcAER/MY1xd5cVC8qMcCNg0z16KPFooUE7NB2WUq
jsFfr+iFR3F2GECufN46hOznewfd69jTZZSA5FZ1MzE9hfkaLAJ9/XkHnh1EQj8eKiIkpC54qRY7
FDBdRvQexq4GLcQWw/Y6jcN+L/kSLhgzPBFtHaxsAu8hHCrY7xaFUL7+3sjVHxUyY6bnP8kRlb/S
j3/19XgHWgANSUP7I1rI8VUIrQ1S9MuTOtg7mF8hJG/78rA3e+QPIsHWxelGzCMFBN/w3OvVzk/6
+xHykJNU9JD75rErUE7XoPh0ClbjMe5TQN8deQoePPAt1zhiN+gIN5UtNsWdVxQnOVbNbRkRh+X9
/ZR3piOn6kONS6g9oF1llxYaAnDlxQOG1ntPmOB8FtU+svJiN1T+D6U06Q2K5c9K7g8YoVKYre0p
uoGlBV3h3mo9oNgWFKaQqiaJHG6pUb+Xm/A6Hqvy4A8U3HLx1qqSypbHeieL1XtrxY80RLEeD29l
JfgTgjiy68jCPCMCW+y1u96obrNIxlEST0ZqzdMPzEafrH68Hyv/HnnD+XlR/E3bFcfI9GAoyQ+e
DEGmG29lo7M2WLccdCN2a6l2DHE2sNaG5zTDKqKliRcG/qOmxI8GZKtZycMhWE1tsTUDB8n6kzQj
2T31CS/6cUNFYZpL7LoTqZ4FvHzEhTqvk2Mkpb/aJkSkTew7uywlaRPXSrsrxii7ncrIv53Aptme
nmh2lURbIQ9qDMqF96GXo60ltsIGaArUGahiOX57ewUxdLsjtbHFLL9TPO9dQQjJSTPzSlDbzoGc
VdoACnKnxX/yWIDnPegl9EVLS2AOavDYkuQh77GqCrN4fAR6kaa2YeCTEeNbYRisWCxheUuXNqrj
U9gPN8BHw+0wWPe6Nn3HFRUFnsBsnaaYx7NEYTdFGkK3Ws/i6mW8GzS6tFNpUfVv7uU8eu0DLIly
CW6UZMyaKgpgJiU7Dsl0J0zMS8zi3SddI9sq/Bk7H3X5SsQ/c5sIYr+nmJ6w+8ZsNxhe5GSSh0IH
FUxb8NN7axQmMsVJvLe0btx7svXb15XK8XxE8KVcuZ6SUDvUXfvai+JJKJU32JgiZFvYQILVbBoT
aihOvg+Bp9/o6ntWNxFO9/pOnsx9WFowC8d455kd5LZQq09xL6UbraTUYLZjaxdq+TR0xm2tKO8g
N6/02tgmk4HxbwCWIwvzaIstGGvbAr6VrOI2+H+knddu3Fi0pp+IAHO4ZaigWKUs3xCyZTPnzKef
jz4zpyWqoEL33DXasFeR3GGFPxRT5/UiL8iKm7tMT2UbxMKNGcaHPjDvmJ/HTuJnvatOUrxr8uaX
oJmPWJbnbtXKogPiGlmKPNzUzWKPlEOyFIz5KY1EXNWbEKxq/IxnsVulyi+jmwwnavN30fehTw9x
sw/1IHXMvBcu5iHHL171fwZ5vo8E4w1VBXWXC+EO6BLigvwXzFShhg8b3GHSkNptIR2FCRdkJUj/
BEn+KyoR3puLwDaRoLLHaHrtrRkfrdh043DImY9Aa9YC7VX08d+eCuQhKDhuxoy1pfX93gC2K3Ap
OYZgHbqx3be1dRH4DQKGU8+po4ZMITiZFGWImZYpNS4n7XNSWDNrT71VGt/aVlH0G33fwJ0tpUdw
O32MhOg3E3MsJcil3Ei1rgBjuqiChXaohXdjWZQ2vNQ3oF635tBftUGyS1sozQOveNCuk1G09rVZ
3gdJ/FRI87sw0EVLst1oRtcz97fdh8bvEORvnpVvVjb80Zo62cSZciEoRevlrQz5NOPkUrrKUdPg
sgToC7h76xvFm7CwDZuY36AxOCxCxitmYe6rvLxIumrHKfnMD3LTBaegBbpHc8q4blFUBo4QPms+
8zhF6n8WSrKfot7adFj42uo813YwCl7eY79nFrkr6QkNsYeU9SfI6AxaxRX3lm1Uw02WZL+Zbung
s/XClugLei2MYvA+Y+3RwbG8OBhMJ+o5/Ssfe3bfqAKv6Kdnc4jRdDLS9GrW4qtqTLPdTAZay+m9
weHkxXhFOq3CyDSQ6FCEs1tH1muiVtsUoo3T6sBrouYR6cXLuuUSIP26UBMU6BpT2JZtvDHbhEZ5
cTEn0QN01xd48ZvaT4NtHg3KpdD5LygnQX/NJCcvmU7B7IzdSMrTe6GJzW0bWSbyjSUkRbinPEpI
qRH+tqygs+nKQGsbh9dGA8zRqf7kWDjCQrRLHlsl6m2pEe8zjcngNN/EVXrXqH6LGkx4PyhFxGFe
Pqp9ttHC4X2UA8XrptbRtaLh8ukMp838XVRmXjTHz4ksbhSRs86MxscoF0vgt+PGmvqXIcwtdnua
c+CJL1YrcJLTWGtT8ZcxJYbdtzi9J5O87/NwHxbQjatuZsyYGjOs21mHfVoOXhQaWMiKw3upDKUt
iOZjyyFmj4ov2/WM7qaQ9OqhgpC+KwXttrG4MKweCWwMmI6RDpHa7xgUNFa1lbXRq0PZNYbwQWg6
YApFUcOrFbZmJ1wJBXlCnQ8P/hhfKpm5by3tqsccw27D8DHPy8d8Lm/0ZNw0Y+JvuMIu+zLcWpH4
I47GyQ3ESeJSo2XZF4bBj68A2XMWR5iJYjOKV+Igv2aD+DObFHfO260pOrIiXORqcTeP47aug63V
qFezNWd2MbQup9iPTDYfitQcWJXG3tLy664XdtnCDtEtTruil+5lObyc/Zwe8VjdhKl+0OX+B2J9
s21mieoq0fSr1pUr8uPKhpy5x3pAcAJBswNfTpxmEJ67ocFPvWU1BXp86ITpFl/4o1pERzMwX0Sl
d7N5vK+T6i7PIJ/7rbSVuuoRoWZowlW2mQH22uwPNq2g/ZGnULRFab6TJDN1RQFC1jjgoJYLl5pV
b8SKlQQeLcxUVw7VJyuLnKiT9n7T2oYye/5IH0AI/kjjvBey4kobgse5zN1+QoXDADEWT/etabl+
3m075WcXJnsS0EMb63g2SF4WMZwGZ7Wd1fICYVSJNtE4+3fqHG71dn5s1HYHnHs7c18po+gF6mub
9Ddd1zmiRn2ngFOLM3jQPop/T6D631T/QWzwhojqbc7l3QklSa7uxv287UTpogtHu2TMKIuRwzD8
UuDrhrN5y0Xsqv5zBdZAN6HiU4NkzZ0wFbYQxW4R6u9DFrI1TdmpA9PLy3ZL12CX+hAlhxG1W982
kz/hBELL/5PFUIfH5irVoATl4DGK0VaXLBzhiz7tL8Y2QP7hvdGHXarw/JLvdZnkhXHvpI28SfzA
qRBr6NXQGQG4FaV5o1qZrXbG4OgJBqlICD/6WrPPNYtTtdqGE6yy6F6x6I6kGVsfCcvwRQHrEfoI
BJa/RGwjF06WWIGEz2RXkdAuFMnlY38jxvNTbom3UwsaY0i9ShsuWmvaib64EYtgV3JAJapiz4P/
ozQCcBjzBgEn19J5B4AO8+owpS9CEO7gMt5L2t1MFpVN8P/1bhMUSgdZ46gbN7TvudoyrzXyawbf
C7HYqSvtqox9kLnAPaowvFDE6j4nkyU52pZD5FYzssKJ7EhCdBVJ1mSLRX1FNnzPXOvGkrPtgAhC
WybYwwd2aSzCImTbEqIznBX02a/0wLClvtoVCw6uGy9FBNqGIXCUXn8IZ8tLtQUw4VuGPZfTteH7
XiJwjEWw1Pvh95wiXlO8ZAiZhMu29jPPzyQOoXKbofyoTcZm0IAZWYZrqa8SKr0SwgVpk6FT3Dhj
z+UwcONkv7sgO2K0tfMr0VHFDisChH8pJBSZoURyKzd1SZFQ3wltyU3VIfTmUzEl+6Rvt2qR9vZY
Njslu8lT8g8xQyhMGuwmzDbIMNnGJLIy8bbhL4Zd4cT6+EssG9j/gGzKhDn3vFmKm5TjqY6rF1Ge
wPFAkAMlpY+YJ0vHfAy2RjS65Ei7Rs69WgkczX+2wmgXZeM2rVtXHnUbVecb+vCM5Uc3q6ObqUOT
GJanM6DkEJf5Jeh4R2RHlmrrocLw2kA7cjSOT6Q69tEo7+VQh8/c79SiuB+G9lc/zztLn+3S1Klw
dHdukp0cYbUaTzujh7uk+DYigT8DvfXQnfqhNO1FEaHb4tf7Qf051f5uVMkBNeN+1H92RXYjaIOX
qqOD+Xdli2mwExPLNlvJkcSBPCTaWCk8mDB2p0DfIaryYhTNu6iAsm3Gi4wrrU4Fb0DGJWmwLytz
0w77dAOm0x2N+zpQnFGot1bwBPQKbL7RI03ySypEDlrxV2DUf+K8G23GM1cxf0UPktt0RgajD3ZZ
U1/o01MOuifMadgq6p1chhdBrWyiJt3MrbhFYP++LrvrUgR+Gie0WrP7vihJZ8arWQzcktPNTFwT
tC21MzW8bCu1tZn7l6gXNpDOrnJT9PIiuhKUyBtqiv6qBcCks7sl5CjEB10ovBwjDLCmoLgTnDLr
8UU2zI1RDsoeR+NhE6sqGhXCIzr4v3SN/hqudD4O28UbPpEkAnP6UKDYQ4Fe/yoX+P7kH8d0+BUr
YIOMQXyaZf9y1NVHGgoP49CjUUrzcMMVmyEMwQROYBhq674pe5IyXIJ7pN0Qpzt94Ibr9Gmj19Je
6OQLJaputX5+Lpvifbaa63HOmLlJlZsiDKKIvhvlcbyTdG7gSdYwcBAu5DIwN8mgvoJ2q+22C7ah
hYqebx4zwadGC5n+BpIOkr3orjQDtKBgZo9piOxQFtUIiUdXXcGW6kwS9q5BkLBL2G6LIo2XqFRf
s8GCtMZlxao49ZnUIJIm3JOz3U66TnmS3altWUE+HdxR1H8EavoU1MDzGaG9tjDLQwVIeFhlO4ZM
W7kWKq8wxtc64+aZy/BXX8RXlsmEQeiuxbAUbaNVtnNsPdYDpbzRGs8Y05XO0Og//ahVt3iDIm0N
RrSZhZ62huwWWrorzaHA/rn/o0SdcRn7zaMQKk9Tbr6OQs+oU5Df/EC7CHL9sm9VL5fUSzDzZOeG
8gLBRLgqUB4fI8Ed/O4yS9UrNJYeRgxOpQBUcydu6IYwGLBadll6rEd1g6vYbVtAcFZY0UF/xBXN
whe9HrxfnJwH0bcODLF1LxKq57b3L9BjFWyp0h7iJr9uQ2vXTFzXSjAt03PVQk8H7alRCPfW2F36
cf9KUhzZ5aT8ivXorRwt382TajfjmrQczcGujpqbNGuu87T7NepkHn1dvQaqNjj4iz4NRRHfFJOo
cpOwaSaxbdx59mmE1NOt1aClO7f6DuhhRo7u05gvyudAzrj6o+KH3lVvaac/KnoVu13YCPYQq8/c
mdft2PwCkN7ZtRntlTmpLzROUlhP6n6Q1H5jBcK+jlHPBeF0TeudvsYIQXs0hH0+i1Br1fFnXmJN
48sTSRkKPdt6Vu8AWL+oXbk1remYZzBX9CZ8HDOj8MARvNCEulG6WArsvtHMu7RDqqpmHeDNVryo
U6qjsjTE3jDxG/043k6N8E6LSXOCYcD3Z6oiOhlBw56j7ItHowcNnv0pjU535qSjLNHkyUuz5JCJ
+qWkJOTkvr8fmevGSXlRUenpPVuuR2bLVfKR+6rSGGH4B0iFenJRKOJNr2u3Ujm9+QkqU/X85neK
gYVBcyNJ0w4S1bs1aDsN4ZfrMUZotPLFC7MprU1QJT4z+7FzhlS+MjNzKyfz0Zgjix7VhL1XI7PI
G1BLVtjZQZRexwULAL3un+ncXGKrDAQh6m5m38i9XtJ+dGL9x8zqu7AXCg7+FNLRNOPgoCIIlaGG
4OVwMH/+y07v0oNdjCkwpl36vaseLBzbSK3wrDmKtfGnCOufs/6vhRwI8VcOllY5VhFrbdteHTKh
NM3oWEmvESi9UOj25uCfaVl/ZRstYWBnw6QCyc0w93PPWg/bqKUjnDB9HF3KUXcRBom2Ki5v2Sba
CA/fv7gvQ6vP4dbKK9HUmZCnJBixQNOyIrGX2jLRKBoXOnP19n20L53/JRo9f3hiC91uTQePC7nC
FUOIjvIk7kW/pzMoPIlDdPf/F2Y10yysglaPYUVHQErPstTfDfPkGGbsfR/my3hheRpAr8rfEQOQ
oM+fqugMJQDGx9PMZIP6NDwhyNeeCfIVTrhEWbxCTFqvtMNWYI94EKBiq9GCEpUvol3FIFq/0rai
224j99xY9gvchxGGgWMZMuQAjoBAfH6kUilLn8ssPqaG6QX4gYi+cNnGiCwXYeugUXBV5edItl/Z
rYsUwTLuhrmPMPQajpH5YZIKfSSA0g6ckJ68juhRbl1U0v0otHc6ogjtzBBApXkonyFmnHhgRn0K
GFwAGlAkVw8cKlIntUA/ECyMOAbF1r9ERcRrRAmuPuBge07Hg643vfv92jmxExTmRSLtdmOBoqy+
al/QjJ/QEz+G5EKoA/b70BJ/o15ylsgj88lW4ykFTqbBZ4Xa/QVGUUZgnmVhibQfnlQvuGjtFCcA
uIuifZ7Dc2JPEM1gJs1BTCty9Vy1GDc1UKHkOKo/A+G6m96/f2+nzkeuFIMzGPnRxd7z8wpV5VhI
jBaay+AENyHWs4tGp+YNhf0/ak3nYEknDkgCiYuuBFghWAqf49UxnxAKUnTEUH2jas9xbNksyj5s
bBl02fdPdy7Yslo/gDHM2qiBVMbRcVAvUvJ+vVLRAnyXESwSlDOD5xMrEJIuEou0aEQRfusqVqyb
eaFJ0THLO3oxoRfU9ZNKrfX9I538YB/jrJ5pGiQlDti7RzGR/2RqjShH2BTIOL5ksq/YkTm+FXN7
2dETrTpmbl1s/jBi8apTzc2Zn/JlwI+Kv8TKxJYFOMEXSQRrRGk0VWp03RF/t4O8nHc0ON/DuR09
yZ+jrRT7/W3U01lVY+olZjQybFDJutbEPPdKvTe3SoFGRcn804usoP33Fxc+BuzWRbVck5Xlm334
/lU9imhQptExUvuLrqUbHuT0+NUzzPNTnx7IiIU+xOKBKX7ZpI3YpYEQHkuJqvNeEwbbUO/PvOwT
J4H6Mcjy5x+eZfBFsUzRLD0iamhujU15H250t/YwWT9I6OlG/0FYje/7MeTq9TU507McytSxR9NN
eWludNQ4kXzGAGUDvZYMal/tF/RWdJa7ePppEXzGS34BrK12U94U1mgkaDENfXopZMKvTsNF6/tX
+gUetjyeyWSZpSt+BcTNg1aLaRxGxyCc9Y3RSH8IdCXm5r4Jggshjq+SMH/oK3p53wc+uV4WIW1k
CkyAG6szN2VgwpBeLI4G/KwhNF2UKp2y084834m7eEl7SQLw2tA55D+vmCz3ExkTTeGAlOWFPIQ9
IAjYvdZ06ff9z4sqsF6/f65TL3RxQ0CYmd3AHfk5YND7VSX7qnCQhfuJMb0+DMwWkewFPsxQKJho
zuFO+33Qv2nh6kKmRuFJMckAy7rWSZilCFREqwgHS503YzDbSusjjhSiGqsFkaPpv6uRVqWWtFRq
KS1DZHaZX+4CX7ji4nuIU9mx5PpHmYv7rPR3ciIhjTzvYaHf+HpOG1Y8pn3zU5aTVysqgGZKZ86P
Uxkbgvsa+t9kptiirDZaZcX48cW6f4j3MiNNkorIUbbtm/gQbc5dwCcvEA26BG4c5L/q2ku3znN8
cZSoOCZ/LFAnroxOFXni/fDKOFbzrACwgy2fOYlPLQ2NSoWKUrS0L2ZpkmDhwVAMwVGKOzqrIya3
gZuTNmGbjkEHk8ykZcign9kCXxFZ7HGyDSBZmspNZS2/68OpORUqrcDeCBcvg+O01Wz9wrj098Z1
cl167Zvk+La8O6cLeWp/k33TDAK3IpO4fQ6aa2GodlKVHONk8IQZ96909nQalN+v/JNf8mOc5X7+
8HCgokxGOtDgNVyc/K3iQiF1Bef/2WEb++/jnX6shf2ikL/pf1fxh3BZD7debwkXSddZQwMaiLyf
xGee6mQUUlKSwwXJuoZ/MQwv59AIgyOMBWeqVVubDXsUz7UfTuUukHn+N8yS5n94GOQ4SpormXDo
R9q3MXIZ7bYUxY1aj+73r2059dbnk6EutooyRyLErs+RgBnGqdQk/qHrIicDuATMxc3xp/F9XBr8
Zvt9uFM3p8EmkzWKTpRjVuE4+8S8TZvkKHd97FJy3QiGdo77dy7IauVNjaz4eVsnx0BlbqOJlTsG
47nNe+rM+Pgkq+skDDQhBAGcHIfRgvoURDe5GT8kM8JMUTsfS2ZtlpXd+2NVnLmgT+8sfEW5TpA1
xgvl8zfrdeg5cZUIhyBXm0WU/CZ61NonoVcOqtT+nidZ31bVvA+S8VoSEZOxQkaoSSue61+d2A2U
s/DCZXYD30n5/EMa0ddp5ubWwU/24dhtZtCC5lycOSZPfM5PUZY//7AZ5gnHQIDyQC7nsrXL2LqC
XZS7/3phcu4rEruAJAERqs9B1MhQIsSZk+OsKrETav1Ors+pe55YMksGgLQXXJ6lYv4cw8+FuK1l
BPA6q/2p0Ev3miCG0JNbspeFFU3uJn0uFYaccnbOeejESyQ26nALbwQk/mrNVKKR0vWdoSypFLKl
WM0O0go/vn+Jyz+yOkw+BVlVfyriNDFDE/8AzMFGKPVxGsOdoCnbrLJIcc5RLE8+EzBNk8fC62zd
vxpGwWzJk5f32WO9rKBRbkTFvz/x4SdZ2LeS/ahfekaF3ls1SZx/qKQHoLYZHhHNWRbKslG+vLgP
QVbnvZC0c+prBKEt1M7qJhbaHRg8N4l1u9WCjY+tQat1Xquq92gPATY1XCP/D5n/Uo4qi/YctaKx
Wp95GAn8/zo+5lL9qGi66jLQ4c62hOfv18mJc+NToNXjNsDx4pB/+iip6asumxdqpaJ2K51rcJ6M
szicIqJnkmmtbpusjjvQHDQ4+6Xv0DCRl1qGeEbun1n4X4k1S9uI/gqFEUUbRLrPWzvC6xArIEYS
hmQLO5hEXvHY7sAgj05zpTmFK14G7jlo/an8EaEZSGDQprBcW5dqvi6ikksb4xAC3psE0yk6esbA
Lie/Z0ZFX58BGyY3dtJ2aFeh5wR4SM93YBs8TkOkOMIzevsn3vgifaNZ+KJDj1mD8NVJicmG6LBi
ArPTfO3Sr8Vd01T/JQxtE7hiSMN9yVoqVQ6BAql8WBywp3A4lnp0D9z7/vt1euKAWZjiS51q0oxf
t06S2W9zadAjrOqZRwtjRL6niN73Qb5yQlg7H6Msv+LD/SYywTfMnt0wxpN2n8z9zRAhXzVa+kuB
f7ytat0h6VTDqyZ8PeK5N93vf8G5x1xtkwE371Ye6HqG0YBFEPCcPEcR4/sgp0YbBsoBTBsMpkKw
wVaPGcZVhgk6IzVV2GrTb799mMffYai4VvobjNPQ3ViM2iN4xu1wTqfhxM1ElivJSwFL5389vTET
VU4rJGuOsgL3Ygq03GEMb+J3wkR5CJ8t6BhnHvjUW1VVrONMBoiMwFbJUd6K4jhXI1tBZJysWJeC
pZ/jvJw8dwy4raCyDa6odXtBRVCGfT9EMEF/jZrqKGrq1GK2nZLezvs7Q79vwTkuIApVuBesN1Q1
XSEpvMq0zmRpp7JSGjkQfPgtnNl/haQ+LGM57OfRFwLzALDBlVzclnBY4vybvXZrHeLrs6ffiRfM
cNFC8pbuBNfW6gVLbSONeprTP3dEp99XyTb7XeLDttdvfehM8q4X/pwrLb4WZnS3TWxVJWZI5heC
Wupbs6m3nX5gGHgwLXAoQdt3XoFuo5OK/RnF9a+nKd0W6tmlUmfMsk5w2EuS0HaNctDMXYR5r2Q9
z226/X5jfn2NSxBUNhk7WiRTy9b58N1GHAtmUM7KIUJTSo5ghCbKGWL0qecwoV+jgEpW8SWx6ANh
wqK6Uw9yZW4ABW4rf0t1c+ZB/r6Oz1kU/X6Ygxoi5EtHcXWOoWs+ClklGwf/cVGxU72CnvBQ2cVv
wRHf4X2AHLzp/+ibZZiq3+mSF4hnNv3XFP/zT1iVnmhIBpE10dPXp85JU3mTLTKBoyOK4a4yb4M2
9HwoRN9/wa/k6WXQ8eHBV5+wCuuuEcSM7js2dsIzcC9UFm7Knb9TtpNbuPkx2nSXo4oD4veRvzZx
l8B4/zIVtxAeWJ3pfV7QAxmRxQpTui4jfX71ucLdZmhe63RwejwMvg944rIkIo3xv46vyNmvHrUW
9DTscoZm6VW9767NfbA3LrDFOetpcvJL0vTEqxkfWxSrPm+LASuwXpASBISq4QHW0K4IC9XuLNpK
Zgn21epFwKLWNbKJ9ZmHPHHIUNXQEeRWAGggrw62Uc7LMFWj6GgsFlHyk5oDDq26i+QcHfVkIH3R
GlH4iF8wDWNnNDGDm+ioDtIOq7zIDvp410n6Mx37M7tz+TBfNidtRAiPrBZpfR3Kgd5ndQCyYRi7
cdtbwFYtjPZcfVafoKLheRUGD2cWy6mYOgx+GKEivOK1d6sPPUaqJl7kckOk742j/Zx3+qtyA/dp
y63kFjvgWFFon7smTiQ7eBEzPuEkghiprPtc/Zh3zI7Rnjdw9LoZttm23DWWPWysbQF5ujozZjix
D1knPCL9ZJ0Z72ofhrGMO0HNsEg0cIpFxMUNSmVPwfCgSsoPsGkv0Nf+wzJFEwr1DspiCmN1VfP0
hTVUVqObBwxILloojJb1nPT51gQJ/v2HPHF/fIykLWqYH66oSgH8DnuLLKctrssmUVGhVF6yER7d
94FObIhPgVbvUVOFKQqRajvUZbPpyaOiMYStguAv7pXfhzr9TEwbGGJKDGdXm9w3x7JGxj06WrPs
DUGwb5vIFoZ/rTtO0svI63/DLLf/h1eHA/iEsyO2Fcmgu4IqItV4BlRz6kgm6WOLgQhC/WO9DqZo
GrWaJs1B7fXtoD2YIwQ/7DbhuOFFVMINbqh96/7dqKozh8rJl4hOwFIG4tC8TpD6qI9l9e8Gz2Yv
CLCJNVsNiS0gxP/ha30IJH9+jalV9LKA/tmxmK09FpbemEsLzvLM85xIovlcnPtoTqH0ww3wOQ6p
gzwLeISgSsB0cpN5CyDQctDru9J306449+1OJH9gz5Fm4pCiMbmewib+iH1nnMdHX5BfC7W6FRir
4wWLScVYF7Qt0AlE/VP4E7TGbVqqOGul6iPEHpi4VDg3iVGfy2ZOftMPP2nVROxw2sRbKWHwPRg2
3FxXTn1HrpMz++/kVseGF1gEN4S5Rl90jdEMZiKZh1IdnFlisDk10O8Mt1Sev187JyNRAS6AN4W2
2eqc9DuzDsSCLYi8EjbbkZ2qgedPv/sudf+/Iq3do1p6/UjbmSBK8v4ymeI9rIwnPRzuWik8c+PQ
GGcpri50nDhU+momCsRfsu1JnRYNDXmRRC0hofolnKx0fBZwkCmjXrqsZtSPdeCes4izuGwdml5e
NN/j5joT80aEYlNlWwAC/UXaZgwP2thVSusSlVw4g2OMgIBiXM09fmKSFc8OaJ3LWUsTm7PuN0cN
+GY5epeqOd+EfvlTj2QEEgbUiQXT2M668qQN3QR/TvyRWM1WQkiB3kLj213bTbbVTfvJFCZnOeTz
Mbyr4ApVXeMMibUPSvFqVmpXxlhjIXr3bp8F1sZEJNjpZ+HnkMePVqlf+ICLYNDq+1bQHwOl+yP7
logGY/uQSb7v4FnS7rLRxKhWd8UsRAM8SvW3Ap8uWGvV4ESmUMCzkSeYQNmug54BobOdd0EpLxQs
1I5Gy7zqFlX1XDEGFNfNg44NsGaQRVlN4MTUjU6EPjver9194HfXoSD7SE81sdN08yMuzMFmNozb
YdFni5iKNpH00Dfyq1wNd5FkvMaZv0kr41Hv5h86sthpBV9Qzuc3Gmz4VCEIh9NJFe9KS3wpJ3O0
a2y54CCLGyFq3pNO8z1DzWpHo/pAxwDwZqBnf/TIzI+doAnbuJYfRD/HobmxXhDVfUXB7MxKPJHk
0W2g/y8x2SDpWtbphxuuyzCsLgotBJibyzQ9THiXaXKV68EPEGbJZpIK9cyxeSrdMmUZ8M/f0em6
1VGYgCx7lNQOvcWEvkdU1bj2q0Wn+Zgrykau77/f119FuLnFPwT8q9vz4RlbNcdzq9PDY0U6i2r0
PLpWi0WsLJG/1lDR7MgwvJGmhKdFxb2uzrdoeKDbnEOPkCzEElqMR41ufu8bK3cTUb/HjzS1S+TW
/sNN+fGnrlIoyeiqyqoM/RD5A/OKAUdkLJmbf9/aX96IptLZx/OR1sLnr66XqJZgkxMeI00E4Bri
qfBkkEH9pxf/T5jlbP/w4uO6hG8Fbe7QuiKOzXb43u//4sxiF8sJHI/wm+j27bZ/xFb3rIjtqY4G
xp2awdgO2JK17s3ofDXVKAv9IN1D5z9ku2Yb30bX+bMR2KrbetVVercgYaPbYZc8C3vh3zegcExF
7UahL8ScYZWOqDIiDoVaK4d0SLCBT1+6LN0nbfL+/Ws+dUOa4F+0patGFbNs8Q9vGSmYKjGMyDx0
eP35gCAndY9bs9dgTv59pJOXlk43zVoSVjpenyNV0lybEt4ch6yHaNff6NoyHDlz4Z8OQgNLYxq0
dNU+B+krLRtLJeetmYjQaLXDkAbZiLO9kO/j8DyrOD0IdjXMlEPlWfeiE+1SDKsEz3AaF3XOQ+CI
u3OF7cmQCB6TnNJwAg39OSR9AnMS0Ro4dEirV6MD2BzW71mx7JNhmCFJNHjJSte6sj6sbB0mhMK2
MyQ3uxn37W2+KbZLJpw+VftIYdH/e2AUR8o/Qf/WOR9WIU69xdjps3KYhZZSaW/I00UXnZPzPLXW
LaarAEcXceC1Fl5atFzhXUWJOQOJwnZAHBKYjfmmEuUzyL2ToSSUSkFEKaa4Bit1ExxVZeQtpmri
zFoHQexH4UNYn87N405diIh7GfQAFWYAa2SDLOZxOcclkYpXfyaNaDCFojJAtx7S8V6Y9H/fUWYU
/0/AVT2WZR1SFMnA0u8Lr8kNT8XCCwub/3L+AyzQl/mqRoW0OpnauQnMBEMPQGy6ZotOcCd6iTde
2gnC7XfNteVpW3Xj48Tj+d6/P6oQ96QvZ4m6+QV4UAEuykV4fYdowPBVLXsHudztjGzkmUpIOlUE
foy0eplA4Nv/AbU1MS437YAphFxl5kbr8h0yR9FFJ0VPkyW+J6r2O4B6CZf83hcUxMxqCcmBcy7q
JzsKlkIHFGeTBQe6unYCqeg4qTmlw71+MVxnWyxZF+Xj7TnQ4Okn/yfQ8ucftnxfd5UCzlM5UAEI
VuCF9Tlc0amT7OOjrA7MQpv+70mmj68F0vCl8qK05wSy/xL31rXYxyirNIXvl+Szxv5rm35TacKf
XmNVpslDFMxvg6qhB4IAUj2Ub5mlPw1NoNpDn4+beJIOoTjFO1VN3wXUJSZNukk6XdumiQ9feh4f
GhTVhEG9FXP0NYQawm4bXyAvcinMqVdIDc7aSMfI+qi7369/+eTxpZDakROo2NqtMklj7AHeJLJ8
0LHLcObcKlwt0l4HsyAm2GeaA8pVHQ83UktdFvQbbcDLAfIpQBAntBK0j7Rbv0eMQPEbFN7z5yBQ
sJPSlVutUiE/Tsm+sLTKQd5lk6d97hZC//b9Q5z+/P88w2prBUNdQCOQ1IMRCjtke58Ksc1sWW3O
VAiniiDrw7ta7RgrikqMzhT1EIkV1jTSxvIVt5BQz2zbR+ZvZ/AXJz4NU8klC6Dr9hVLn8eJkpVC
oh/Uot2hRXZljSgLMeGLkFrKz2bhy1taLe9P4Zbr58M2Ndu2Rn4koN7aFDfRpXRpedlAluPfKl65
hYH9/Uc7cSpwY1JcUFMiubqeI6KagbVOx67xO/W3LvaeH6lnEusT0J0Fp/xPjNWO1QpFjZV0VA4A
htrQnd38VQJM7Ppuo9iqbdp66GJ6R2U9OP8hiVsUQIlOs3HpMn5+nRDEYARVinyohrcqoo4o7rv2
nEDuyScEaAEAglBMCFdXJ1MgJSyKUj0ET8qvHn5zhsDq3R0KOtZSNx3ohV2e+3IntgGY9n9irhaK
r5dp0OYN2yAAsA+SOWkeTPHnRB7uR/8+u/o/pH1Zb+S40uwvEiBR+6uWWl227PLS7RehN1Mbte+/
/gv1udNdpoXiHc+chwHOAM4ilUwmMyMjAOJEm8fA8JaCDuz7XZTjPgupgvXlrLnLq3AfhwbYpNpj
L6eC6b0VmIcCW0jhMEQC0LnG7WUbS5DpUWd8sbfBT5kDOjXiJ17q5roT3s2+vkw5zcVGiLFYnhD8
ySMA3i3yDkj4+XYrtU0AfNWGBOGJ7oanFKPps9tDZ0z0nicfD91vjAOKsXjvIunhtpOOGJWT4DOY
MgFV0YCuwSMeNJt2Bx5147Eb3CXjAv9QsUdVepcA1OKSE8YLT2YgOh8foxswwDKI8HULgAi47/sv
Gw5FKZeY2whUC5o8A/iezMlhELjQLFOQe62ZwnWEYQxQ+SFP5z6swqrM7uxaDyx6sgywmoAIqa9v
o04WGPp4EYFoH0fx9xAg6mTcmzQ2qCKPcOUgmytkBp2jgHVFbQQ4yBUry8OaLCK+BmBJ3HJmkKWF
EWJqUHQZdMSMO9Qm93ob/uvsH5N30OVYgL9oyvAP7KSY+9ho8IFSsOhMg3FrMf05o8X99XvgYzRZ
ZrYXpl+k/oACcH5gpjjggwkKOYlm3lglLhtOTaiBERu1W0MApfjo/4sxC88nUM8BJsfd4GVl2EOE
x2FQ1qgUtHT4khfN1+sLWjlk740sP+LiIi2JDt1KmSGjG19og67SAFhjCkUaSHSq0IFFjxnFU8Vb
WGkBd71jXeJjBhvcpSCHpe1NZ8fbUQGprvS1yBXXBHuSUbXAQP1gMYg8oVwieICt7oqGoR6Ctx7+
xUUFPTeLliQhruLQeEaDb2eDt0Rg4+PjFZsCfRe0MoDeBEP9+02hc15IChwqIDRym/lrGk0gx8fU
6Fi6DEyZUiF62q061l+LFle4iXS0zlln60ESfxup4oBeE0zPEFBfOI3AM3P9q3+MMe/Wx0fWhgEe
ncmDHigJcys0UGIL5AftvdY/Xze0+rEWLB6Kslgd39IudMJQyND1QJIswJHBzGiI8MXrHoy4DBYF
MDmAi+P9x1IaVKD6qp+CzoRGu85U2amlNHLwhsbYHhh3wSwFAqCUgmMVBfzel6qxAl2khAnkhRrV
6sfZ6RutwYHWf8aprjvIGR5bZbjFYx/D9+bPIZq+h5jWRI82dY0OfHPXt2nt62MK31rquQAX8d8D
4/F5VZpg6Rzs21TF1EeGNhQpoJHz1Maf+CSXtrj3x9gTqwbRqxboNfYjG93CjgXutfbVL01wXySZ
ZjVBBqgF6pgfx7TY5cm/Fh/DgBoAPH8++vITLsJWzipLBSE3LuT2iwmCsRAisXb64/pn+Xh3vTfC
Rfs8olHKDISapI3f7FnbGqm1mwfj7b+ZWU7rxVqiso/KluZGgAkIn1npQxH2T800C1pUa19FRgID
UISNOi1fuJL1gtVNgusEvOQQI+2Qx4ioXFY37De2ChgggHC5D28inMiYmUJcgVJDlKduAW5bJW4F
4XnZkPcpKL4Lxi0XWXs0e3iMhwJl5Mjucj0wK9VV0sqTMI8ODTSnAYDz+rdZN4X9AnpZAWiLuwnK
tiwZ5omMAAxlmzpBUJ5xF4I2DZpY2+um1oIAqsD/mDK4K0BPBjyWkYEG+Zj5gwpCaP1V776hJ+2C
jlsQcVbXBd4bIODBmYWBvfc+Z6FSCgAqzs9kNX4PEFBB0tuOFF6TVd+vr2vVKS5Mce7dTy043ttJ
x7z7Qjr4cwQfbAsW5M9YAWYZOlzQWeLBhLQtZX0AK34g094b1MmNZMlBpVJgZvUj4Qj9Y4aLO72l
TS1YqY2gwsMjAfF8Bbpzc7opoS4xWtHmM4uC9hqGl9GI4AUDR5IZaSRHRoAOlQtRWE8yGz9UJsGi
Vp0BDylM4AK18UHkbdArxtSpQ01QScEu+L2uXoj1PQO59/XlrNsB4hMl3AWDyR2mtlbHBjAN6L5H
D0ATOLVmukl86DPRbMdq/oZB2P8ZMvk2WGKAflbuELhlAydVeo56zSWV5pZV61VJ4iZzJnj6rzm5
Au6PZdoLVxP/QDQ6NEwZiFYDzCcdy2Z4bi3p0WxMQZFozf0uzXBnSZ/jfjQtSQ9Qpt7URuq2tHSy
9IUpmW/Gv65/rvU1QcoR1Z8FKrv8mIt7aUJntB9KVCpzGeycUuWh1+OWiajZsHYvYW7rjxmuQmPV
UpN3FPnbMMV+0YHsvlTtTuB6q0YA3Eb3FS3KD0JsxAi1KsQcZZAx1AxS5Raw8efr27VSksG0zYUN
7uOAWp6CZpppwfhD/9I+2qC8Ae5R+6o91m80sDYKwOKzNwtecGuH6tIq95XSNO+1qmV4qzTsddSN
uziTzmQoQGb77xuVWODfNJV/FkHzoUVLZNCgp1KCaT4HP0BZJbortfUXFqqC5++q+/21xj+J1Gpo
QRKLtGgyy4dMa74uWhRyWGyvfzbgFlbSiaXsCbp11D/xCd/7eRKCo7QhOFR63DwOpnyTWOl+ZOOm
lbszdBrAyt92pxQKZVOkPuH0/QQX6U7qwUU7VX5fN89phRItHhmvxBr9MYX4hdwoxyhMj608fI91
jLdII/NCqyJeopGzwoAl1sxtWIwPDHAz0kuv3ZQGVd77Raq+FD09KFBeAMtI8kzDHoor8wONrNuE
gT6Tkk3Zq6qja/ROjsE5rwJZGyrtk4LJp7Fbesj91jSo5koRousce6XS35R2vydGB8Wb/CyBLnqK
Gn8GFE0d6c1AySGbsx2YoWPHKNAYolH/WqJAqvdghU/BRm922lOigXilq6vtYJcvTZ4wn2XVAXMI
Lo1rvFWTeY9xlwelAZRPB2HvduhQwGK1Ccrb0n4LoRvjFKoBpBqKeeDffqqn4UDoeDNV1bmRZ/QM
utpvVeOHFJpQtlEemWQR8KuPtyXrbrVkhD77vNOaEfFIL4/yBFpnNtruOGinvBwe9KVNNZTbymiA
5ZDHo2KODWgL6SHs5a2ZQFcpr/Jv/cRuTQI+VcuOd0MNXQUIhuwTuQQ1uQQ616Fzm2TeQbIFc7PW
DKqwuD93pfFLRkOQdfNJgZhSZM8vhhJ/lwcTewE6+248z63SgUUIvK9V1JTOFGEwG8NN97U531jx
fFPE8c9IzQaA1adiU0L/Awi5dHbwMkR2lJ6m0oAKQtdMDkivN82icWDnyWG0y5spNkpHU9OtOkHX
IZbSbRslryqYhI0mPNlZnThmHx2HboRoTscwx9iCszgCxtABkfKPNs9+Rm33VE36QtZe5n5TtE6b
2NupqEHEbhlfeq3dhDp5NevM1VINWosmXnBduY/a9Bsdyk07zC4FNF1iU+rIhXXKiX3umXI31OwZ
kfc8YYnRWO0MUu0UGxonBGFiiJMDG8PtaCf7eDZfTX3eRbp+AirtDly+Qa4hE1ChQcb6YTey6hw3
pHCYxB6NiG1NOXHJCB7heGKYe2fVVmYY2GghFpBk08/EKB9BaYnFsB0wwj5piuNQRl8LEj6Vcv0N
H+oUznTPxvihm4xtX0s35twCd8iOIYr0UQxJiUXJUjZfqna6Ua14hwj/1aDg1W4I26DJHkhFfItg
ty1AbmvKGqb9O4jy2NBSqIfu3MvNDTjbT0Vo/Kj65pzW0KuBvsJOnfVvrdTcdBAsAPz8aLTSC0Sl
VXACTyCMl5U9STHTz8J9t3wUoozHqIxPTZrf1hqQErNmf8k18xnMxRDTkRdRgyxip9yuaq8GuQ3q
tWXiVqVmgXSbgNDRiPZTzn5WZu8VI7nJ4myrd6PfS9qB9PkpHs2D1bf7TCp3rWZDpUeuIfU21+i/
dOMBX3WbtOpjFo3mwuy8H/r+wQBedsqbFyvpb2sDemFD6rHIPBvlFLSdJHuAS8eHRMZVUwJP69K6
uq/TGpTzxKe6ig8bYuGpfIitHjhcI/w2ZzJ4jSuGF2gRe1Jt72Q9fwjj6CnO5LsumiC70cdBZtJd
3Hbgqmzjc1e0N0k37nM73euT8gSQq6/X8Q2T+5OuNs9dqCreTCuoNGjTtzab7/POetUgwmAzqjpS
2d9rqXHqVSRMESufZTnczx1EkXJ97gS59GqGdnGZkPeXiWGFQ0cJEo3Ykjf9nGMsbIKiYDSc62L0
50RU+F4BBC6X8t/bi3tzd2BVj3LaakGiGNAl0EBM2S77C477fQ8Kdx8Q8C95iyEgpVHOU6fcYEQP
3kJDAOua/sGauzcdHB0OGYEBkOkMERRDhR5DY79FBdDE6MF8olh/+ZOXZO0isaRNFLHJtMYgzs8k
U6E/c49K3Ob6vb6aFy3jJ6A+xfbwIGCEybK2B3SPug7RU0v9GCrWqg8PFlSJllcLX42APuUfQ1za
p0w0N9PZGAMc+B1FsaNJe9cA/XzYfp8VyBcwr+gFi1tBQuCrXxjlsj7AI8B5jUJkILVu+gwBkvSZ
HKyD4mXeIg1uqK68j08WFEHc0VVc4mkbOMb/5lxtTzRs9jtF+rAHAC2AeQgDZ5hye/9FqySEwAFB
77qfp9sxLemuqTTTiWf2VUJCTPUS4nb0pIy5CtmhRf/M1D+TLl78BO4zlLkGETqKi3Sm4YQBFUil
k9RPpFiQL66+JC7scDuf2004to0BYqU+RfJUb4oqFDwmV2Z+8HWxjcswO8rB/PyU2rJYoaOuBoNR
umne+FWUPCuRfW9nPyCKJFW7Psxcz1PpU2WU3z9xcP4a50frUB0n+aToY9BaT/G0GyJjHyKxyKlg
lesb+ZvPEhyqhIfMp0oLIkTVHIOsUd2I1oVTGsKy0KoR1DwxrYv6CXrW7x3TlBB5cwq4tKRE3iIS
xCA3cH2/Vt8pFya4aJZKXaHgH1Q1EnmT4c838UNN0t11K+uvywsz3BGToyg3Q0MdA7KNAs2t7is3
ukvd0h/fQgdaOb49OCLwxOruGaDnAEMGGuA8QYeeN+D9mfG2nMeXmJ6T+Mv1Ra1elhd/n7ssswpC
SEzH308kzDWHc3knycmvrooDq1e8/w8y4tVvdWGQc4fEmrUkiRGR2i9d5rCH4VZ/QSYEt8ufLad8
KA+YxAlv9f31dYr2kXMR/CAmzW09BdB+avsUelCm/98scN4BCZ8mo9CLCLqi9pC9g1xLHUV199WH
MrAt6HuDGBBchO8PUzIkvTzUKQocmHHI0zQD4SyoZyYjyX05ZLYfynTc5Cp0Ja+vbvUuvzDM+UkB
ZSeVatIYFEbjg05ur4dQ4SpraDGFhS0wtu4jf1fJ+UhGikbqpkwLLJ25Q3zGxeWDicu9vqR1K6CB
AWoewYEfcDBAY04hJYo2nHxLFTyrpzc7FoCERDaW73mRZ5F2mllfYiUy+RqbgVXdK6bAxOqXwRQI
6HtwTQGl895EqALPqBXKGETo+FTZs45CyBzdN5kgUqyHvwtD3FrAIWeanZ5NAboWFKQS0KEZKfRG
BkxKa4HELOjUQ7nRnF+rBDKhY5fqXjJPu7GqHtPMOIwSwPWf+IQXP2lJDC+2t7CSQq9qoAT0sjsY
M0YtmLoBlOlfIyuRDJi6BZILjEyjFfDeDDWiLsvA1gIkr+WG0KxRpc7rxqABsc9nFgQmTgXSD2gL
cQsqi3aQ1Q4+OSbQn6ue9CGGwpjohbTmlZiUQ68eBTfkN5zLZEieAAvAuAOEhLxSQqOwvmWNoNn5
e/6Nz0gvrXD+YsZdrpJe1gNwjnjNrfR9Ea23HDlQ7os9RvScEklx7Up7ssuwUEc4R73EpA8/AAz7
4IQFSA7sHe8/my1nbcpSBZ0itT/aEf1OdYbSjGG7Ugda6zCNXtnQL3rKj0ytd0yBmqiWSSLk2toV
C0zin5/BpcWzDBbJvBx19OIrt43pd42igl/WaeRLUBbsWyqICKuf98Ig93kBy52sKUHGZUNr1tKQ
p2KUwZfiNhUcv7VLFTwsQEYB5w5QHhenMYVRq72FVhxt9Pu2zR4MY9hePxAriFVUj4AzwrAH1Gos
nsQPMw/jNDSIOsm+30uKC/HDIH1CwdEtv4G6C6hzp9pIe7u7v254fRP/2LW5XrBstf1MVYQWCIHt
atT1urw+TKUqCC2rzoHTjmkS5OEYgeN8NDbzjBgFlmfUKMLWx0KyPRCfLepUUESRBPFl7bJYgsv/
M8d3uMc5KsbYAOxIUt5kTC8X3clUv5ZE1Atet4MLiYBuZYFUv1/W2E1FW4YKOs5R8ZaN1UaLVZR3
2d2gjqJ7aYm+H465/tcWd76MYnl3GCWOeXzSKtmLUJ3VgJA76u0NYAKWjkqr9o1CNeS6h6x6/4Vd
7piRBNzWmLXHuVYA60d1h30GYgM0+p9d5CIoxOVJLS1PJwjXuwRyGHNduwrY/68vZNXVlwlPuOAy
/8YdY2WscwxFVlNQx+BsY9pjWdi7EfNTnzCzBGK07jUgR7hblISQrbQYcI4GpNvsVi1AB255c2d+
5jkIfPQfQ1yuWpGBTAxiQ5jmq9C3KXyp1n7Ys2jGfXXbjGU81jTh5fwoTJQVUFJUEf1YjuMaMb8f
TFdjIvmp1fIicoE/drjl9LUMUcwBqCHISnvhtttGnqZjbNABO2L4E3Sm6hYZiUucxKcbKOqCMMHc
a4KC4eqBBjIGVTwos3wgFVMLKS8iHYcs1WU3ae9rSGYO8Eo7+swTB2hle8EQY2dN7liVDXA9eQm8
Tx+2Dpmf5gizOewupMEMEc/8EyMRaIwss5ggEwbpFp8MgUVDH5oY29v4xqEOptO8A/vEsdtAxZ26
yE88A+rjjkhUYc17UAzBwAdIEkFbzy2TlaZd19kIwCGmtdShvW27YZPNIqGZ1Sxs4YOCfCY4Pj9Q
phWV3YbMQEa5ZGHWYfLTnXlMMS/Zv1iP9mt1035LdrWbP01olP0SzSqsuc2ldS42D5FpDdUC1ikm
3U+73Ckg/avrgHyKRD3WLtJLS9x+ziWRZtvERQpmEE3yZUPagfE7d43Gui1CXREE/9XPB/CWumBF
MU7DBbMhNjKzsPvltT+fJgNKKYxU+6zu/zV4H955YYc7/Mi6TK2sKvQW6q+khSpbeTRb61OLWeoJ
ZBng5bnrzTxP7cJETWbOXqXpR9d9yaunfx/8QYWCqoUNckIAE98nBLqd11pro9So0s4zARhMh3Oj
iPQAleVG5HMBJIkAjQOHbNh88AilEuqNZYI36gED6jfDbX9OD+Mu/66eZlc/qD7UUU564aZ3okLd
qqcDJ4YVLpRvPIBYYTaZlSLXgmYyvCq+V5iypeQBipif+FjI3+SFXHZ5jXKOjpQDzD9xjGLnMjUO
ghMCqXIkIwIza+u5NMPlHnQ0rRztDwxztyGq3JE/hDaA1+csp4L0Yy2P0mTEe0x0Y/aej4Q1moJA
SMKSlMro+qMvKT/8e+dbyFrAI4BBJtDSvnc+6JbK2mDZaiCXb3X31s1A54hgiauruLCx/PfLUkQp
S0WNlkvQd+M3Ghc3dcYEG7UW4sD7AYJb5IQgv+feCiVGYureVLBR8g1rf3St3hzKQn2OWHgkcRpu
PrFrf82p3AtorLM2q3O0QOLqmc3K1lYYzP57ZjHo7VxY4QKpWg5Dl5mY2IvGl6qBEDGz0YoQcjKT
lcCgIZSiLQeGXp3nZJaZbZU6ReG0zMlmMjXHHN7MiXpKdVOnGFcA8mfO/bn9pWZ7hX3C/9D5ABMD
6nOYKeOO7ATeSfRIsZN6AlqpQtqEzXCMlU+EWGQwOCng/kIQ56yknW2yLFdIMGShk0qJb4/MMfLq
E2m8gdAD+kLgsT9UVSozk2loJ8AkpjddmjjETJxqeLvue2unyUDL2EDKAkUf/klC7LlmZESLz6h/
GWiw2m37Ce++tMCd17arST0UOEwmSodTXGwVPTuWk4gMce3MXprh7r2u1ZKoNnEttOHsFVCSjuPb
CHCbJmwcK8n317dtNdu7NLdE9YsoRGRIx2YM+yYfmlu93Cs7BjqM9pDu40DbtJD8S57ijbajX/oT
PYua0Mti+Nv30jrngTa2UrUHgqapbTng0nQ6wL3MXhZcTavOARXORdMBc9E8iDnMBmKOEfrMXR6f
zWg4FhnYR6/v5NpSQAajIh0CWhW6SO83Eig8zLQsbSrQLWGEqQNzSuLIpBWE9FUzUBkzAP1WwL/L
h3SrQw0ZgPBAq2NQwLQbaXyqanN7fTGrRTTcrHgFYJ4Xrx3OCwlKaJrEEP2Sm+7N/JLuutQpTu0x
3LB9GbvaZtyS43CMBHbXnH9hSMcG2iBm56WIAGhmwFaGYKDp6Q+redVUXwYXLV49iLuCGLt4Nu97
l7a481zGE5TtZ3RaWNuCeA2V5tnBXJoT96LRRHXN/0CYvAzALOGWR6tOKcsiUrdw83mCFF1v1U6i
sWCodHITkuahC/PS6Qv9RzUMgKopcyDZ8rCNDIl5uTrnKAKXvkwqr5lBkAOAUuUYvX4j9Uqz6fTi
rGclc+wk0ncJWGYaFt+0dDrmsvLDKsoQtI3pObExgF0puCor4M4aK4nOhRGnuzxvflz3nTUPRb1G
t/H9oMPHu07K8pqNCsilTGAcoTHfPnTZ/XUTa/t5aYILWlJrNnWZpbgep9a3dHpKQ/p23cTaKi4/
GXl/nDV1Tmm/hGE9fiJJ4cqm5Hbqt+tGVkEjl1a4PJMYbdd0FKeZbK1tuhtOxVN9rP3ZVXzlaTpq
Apdf27dLc5zLY6i7MpUOp7rKMFwR/qDK+fqCVq8T0Inglgfl16J68H7bDNDcaWkSgSnlnO3LfXWr
epU7Hklg7eOnclf7Mu6UfnQx6xm60sa7bn49bF2Y5xbY046xuECgL79UvgxI7mMbNG52VpmDJlKD
OhhQ10dAsEUVxNVgggcJRtkV4Kl46iya27Xc9nhjKQBFmE3kTiAw1rJtJIpaq58QA854geAK+FAF
MplBzQmiOYFFTql9sumv61u4/vcXOhhwgKHaxH1AeUy1sCnxtmqqN2MOal3gIet/H9fKAtpfBgLf
Owju3QFU1rjx8fZxlATllljbXF/C6tGFkME/JriHqDpIFrgBlytyuqtJC4X42yb6et3GWtkA+kh/
bHDXcFLlhLAWywAnr5PJaCEfUEzbm6xyhjw7tIpIE371ZvxrkH9bzV1sS3WHtjmaTN+lsXqUVehg
aO2OYNZQqy1B9Vawh3ypesQZsgZovgWq9tMoOjeZOvDaDN71Xfzd7/twBy84WLBAoD7BU4QpWaka
1gTAZ/pm3Fvb/mbcA8O/LQpH9x+iHw0Y98OFNBtIV8841tv8pAeit/6qRyJWaQaeeugYcolbN9m6
pFbIgK1qcvB0cFryGYe8sMDfJSlorlqUdQPafWdQt+7LNxILHHL1gy3D6OBTBS0hD+pIi0rrqjnD
B5tf6Fw6pf51jH9c/1yrkFHzwgh3sojaFmVPERxa9tTaEtiDY59EL+Wo3UgU4kQoN/azjEwmcgq5
ca5bF62QO3Itm6tYXaoLwJo5aWS6JuRODSr4Vstf+eCRf5aofhhDLAGdVjp4pJbWTt/9olgPnl14
fu2UaB/VX9qQ+NcXJthWkFe8j4nN3LSqlcMDQ7bVQ8kZlwlsYO9bEOKG6q+hvyfj4NjI26JcEuzq
uvf/4zdoo7y3XQG8NykpbPeW4qoJ0OifGUn86zQqL78GjWKb0AlOExrnOjmX7KACS3F9C6/7Bqrf
71eBmaAFUg8sM9XNZ1Asdw4yca/qI1EqL9qu5YdcPpc7eehHlHSDodRcvX0wZ0FKKFrJkmhcGChY
VSYlKD8DTX6stKMJXpGhGQXbtb4KE4wsmIkGeT63CqUYQ9IBNxSAE/kUpnUwh6Ix6FXw18Ip/48N
biG5SaVo6LCQGi1Iw9WP2XkudpZX+9FDdCQ7MKJl+L/31x1h9V6+sMqlFyV0bHULkNugMcKNadgO
ZW/FTF10rN2qn/fGLGK5XdbBB4zLtwhnEXx9NOkqqmIq39wMc7I1lO5opvEt5osFsWnNNy5NceE3
tw3WKjI0vgqwn5jJl978kvS76xu4bsPCRDQUhfD9ONeI0wjTFlaJGq5e+breObESFFR1/5sVzjmA
LBrGrEhwW9mtY9IjKG7dkIgaH2tujqLPn7Vwn2a2qqQ0wnYMNKvd6HXnzkyQza62jy5NcJ8kQuWU
ArqCeODOG+swPiaBdGdu5h3SiMzT76MHa1OfJtlJTpUALrfCrwrpbZC6LUp9Bm58bnlgmFN6awms
7Rgea3sirjaGuqe2A9RC1UMakkPPQNvbxZgulZ6vf8G1e9ICjw46dL+nWjjjoZSUxSiBHXvGldgk
nly9Fn3ljLkNQs/7SmYeZSI8yPpuXxjld1ulukYYMvv0uXlWIE2zGU5z9ZtCr9voh/G52xuh09yl
3rATqvsuK/pw0C+Mc/lHyFRjKPEoC7IbawJtiQOCAvmpeqKv6UnbNx4GhsFO9JwYXnQQhbXVUwm1
dbRaQZUBrvz3t8KYmnIl5fjUpP5hKKVD1WcJTMbXP+lqJLswwu1uXne22gL8HJid/ByZ47EziMem
+ldS5IJItkJWDN+9sMVtZpFjWBMKGvBdD913t9yUkZNuY7fzZt/a1U/dTgQsEGzh78rFxcVagRqj
6416ScLZHq+ODWRYt0Uzb69v4rqX/PlSfJu/igebzj0SBJNIG6skXjSVqOHVXtwf5FIRxFHRPhIu
fRuHvunTCE6JUwjW1m/Ddj5Kbu/Wppfconh6hPyIIO4I3ITHcDJdlcweRHHBlGFWFDWdCmX76Lmz
Rd3LVRzThZP8ZhG7+GRlFNtQs0YuPt9ZJ/tsbSUHVMHnPcb0PaT/7Di6gHMqPgGfnGOXjoim4fex
+nDkIaoE8hh0lDV+pqvu2DxLE+LNcDDv2psFHlAclGO/w7gufYweljI4gPMvtaiXvuqs6GPp1u8X
KT+bx9RQljCzpwYYUocYdKZ/sUVUnSITy2e+2Nw8spqkWp69lZ15pb6bCKRFgA27fhxWnWXBVqAn
gmYC34HuEtWc0lYlyCFaN5/ZY1+329zsvCy2BK/T1QX9NcVXSHSMDNOsAshea5O9mldepSZ+j4Ts
+opEZrjHGvoWDHWtZgxMekvqyUsx2TVpgnO9GkUu1sIda7mKZrBYY0BYim5GnThKBUIDihHJHs+B
PPKvL2ndzy/Mqe99wcqaCrV8rKk7QCHP2i5F20h+6I+mq4JkwlH96RzdF9+Buhfk66vPhN/gm/85
yO/WyYUbqiFkeJAOYjTCn/xFb7grXHqw9spWcakrQfl1FwmxiauJ4cV6l298YRS0zSS1RwIs1lj+
airQ0Q2xgPVH5Cbc8eoZs5IyNUjQtKkzJZ3bYT4jzzLB+RKZWRzpYiUG1YtwGlH2qZGTWH3qtKXi
m5ZgMStCmLiuLzaMSw3MbEqq2cJXIvfNG91BqwusxSgLjj7zIl80/yD6PFxyoNlJM44Dno5dSLe9
zvYFODmuu7xg3zQOqtJASwOJezUGFFrGBnRLF25UXUn962Z+Fw8/3CB/N46X1i26Pi6zEidr0S5t
bqPa1woUrjyIroCeYUZDddixdBudrX2zGTzq6rpXa07ylB3ohsggOXGl8HkkG4xqWfSmfrI90WyP
IERrXKyJ8ilr9XAJ0Sa2INyCMMbp6x8REeQNoi3nggzyLymaSY0KNqg8J/orrh9jQyT1ITKyuNbF
eYg10kalhIdln8i+WiabRqJ3OXhCr39X0YHgmQriSp3LrC4xCK0Cwb1ksGgcH0igOWO6g/IGnkIi
lQvRd+IiigzdOiVqW7w/EuWZ6r1PMJhvs4g6CW47wfkQGePiSoiKRhPFDeA0rIYWH/Ewb+w2WeMU
wqkIkSkutsQWNecCpNcQPXiNgPPsut4ZbOIUQrUxwa3Kp3MWs6U5THsgmxkGP7rcjyblNCxQjWk+
N2YpYDcQLIwfyi/SfkTDBgC/bqD7RZCzBDnOIH0rhXS6S85xJcrw3cdYJhhHXQod8kHf6C9KfiJA
CKR+86ocF4GzaUO8/sTuzMHPMgjtgDfYnV5EfMiCsK1zgUSvqJSg+IZebzgdLVmGpmAjuIhEJrgY
QuxCBm0wHnFxGEPosT5WY/18/Wgv7nZtL7kIAmUxqEWVMglY0zp5uMEzrrYjV0KdQUkiR44/lev/
vSL4ocPYnIdJtSqwSSWao0OXUR+eKsDDry9LEBj1xVkvAqPcm6BzbnHhoXuiuDK7wYAtyjWxCNG1
3M3Xto8LHEWTWlZeIAtP9uG23PS7pTCTHT6XhduAgf5W2eWH/FKpIZ2qYznD9JrN0aYqi42av3xm
z/4Y4Sf6mFWrStVIyOGsLwaER4nxDK1CwYdZd+m/Rrj3REUno4hi3FhdC3kCBeCPRqQasNpgwqj3
P7tlcyczL9JETgnwMpMmOzSU9/UItgZ0lV6yHPJew9fUuBkm24uYKD8VrY47sLUCyNw0YnW2+Qvc
g6D6Jt5/+0jcee3LutKUCiFhtr+PfUAhbpxg8O26kd/jhx/cGghWMH1jahUluPfHR4orQ48xkRCE
v6YDOTTfJjd1pEfwNhzKDeT63FjZkMEx8G5p/dmXb8Zbdjcdu50hyCjXH0wXv4S7LosZaglVDYgc
OIBryFl2OfiDqL9wBiFMFQQ5ZP1KPePh+g6sxg9IWygyFFHRM+LclEXgoZ5CmJ2jxJdo6esDREQm
eXfdzOqdeWGG89S5oKQzZKT+A/rJVo14Kxu+Wj3M6idGnkEx82c9nGNqlFYaLhDgXsGcqFg/qAmi
wklwXa0mHGDVXgrl6iL68t5rmjwa2jGF1+gZhJJpuNP0FHz2iZ+A0HQK3c/s3T/WdL51PSsYJImh
7g2hwBj0l/dJ2TpQpp9FYvSrIf7Pqj4g49FPSGuL4U1DtfEhSvS93lmQI1DBJQeh77s2/hrlb0BK
C5a37oF/l8e5BqnDOQdhHFJuFBwXak4tmxAsBeNT1z8ZQFDcJ8MMTWJRxMdp2hEdPcRhBDT+FUzL
Di1sQexajY4XO8nFLtuawc/IUOYBo9R5SKatEYLM87pXiLZt+e8XFz+abKnU5zi4etFs6zDZ1yyZ
QRyXjv/++4AcAr8UKHzZ+DDgVkpVXipGOQRThVS3qm/TSfsSx3ikXF/QyqaBiA6a75g+kzFMxx2q
OI9qvaD5EDTl7LTWLa1FM++rFnBmFx1MTJrwI/ZGloKWR0+HoJZrByI1jlJ/u76GlSQTWsC4jxfx
C+ijctcJAApFMStzHzRz7rSTgmeqhCeC6jNaOHNnbaewFcSitSIf2nXQYwRZOP7H63pk0SyZ4G2S
g+iGfivmO+kOnI++ugv3hhcqnoF2xV3/3AXkGAkeQisuCHVnTNKAMQxFa35ei1k07SQi9RDa3oMF
1U2T13Se/etbuvbRTMz/EoiiEVCvcwd3yqeoKHO4hQH+8KgfgZcRaRmub6EN3B8ohyFuxY89dqOd
pZlawDG8wdfcyDXoGRRK0cZ0e191We03/0fal+24rWvbfpEAkeqoV3W2y9XYValKJS9CuqW+oxpS
+vozlHvPXrZKsE6yN7CADRSQaYrk5GzGHCNzUdxWj9Zpq+2y1uqZpXMQfKgzsHaJU4sxc2znRjyX
ktDqib/Il8SXn+lPCXz3zBIYufYmNm5t5y5tLnxuVIy5ShKksBUE0Rtw9EU5iHy2hlBWHn2sTIff
wEe1MYR57aKSBsrvVjlimhQUTo8xUZAHKdVPZRiAAzTZBofdujVcb4DTKVjtFw6xB/Eh5LVQ/IXI
AdQjUVDv2v2Yv/Zttrt9JNe/3r+WljmXIvWp6kpyisrWCVFHr6sXVm3wgayde5hAh2qO73Vtce6l
BqqTKYGonAXdKdccmhPIC97/YiEXNubfcPGGlGmnFKRDHGOWaK9zCzyxvzRL3bjBq5/rwspiYyop
Z5SrEBiI5N9zNfSFlblMxBv7v2VmsStTDqaRQeX0lCvFq5bIQNWzp1rjf+H0Lvdlcaiztm0shjGe
U05PpWlhquOz3AJrrx7liy+2zAWSpu7SHs3mzIRUuDpguhdAlxADsUm6EZhvHbPFqytTdWzx5oMX
VII4eDTUH1WyRcwyf5JFkgU69/8c5WVR3qZjbqY9Qv2QT46suF/axyZ6zGruF3W3Ea6sLwhvEuTn
QFBhLhY0ZjYI6rCi05A9kxFS4b0a3L41qxaAoLeBdJhjicUJUO02k0Yci1M0vZpMOsp2GXrLxPIA
aIVlyQ4xlwzCnQDMbV+48tx6M4tNkHlAUXwtvt9e1drMCkBH/y5r8eGiUQw1obDJPRLkpl+iyDO4
wBw9g3ejf8HA4MZOrZ5yzOhTTHvPpDMLD6d2tAUMMkT4AAHHjlauUCqXxwfbKjcsrc2PEPS5ZiEk
kPxhUvDa0RXE7I0EGsmnuHJkIL1sH1Zu7qH0c4CWnukQd3zB8HwSKBtnZa2hQJgxj+hjSBZ05Qvn
p0VqhdDmd2ghvd+UwCD030lX2eV3DCWNjZWuftMLc/PfLzy6jJg5sZSLEzX62NH16UmkNfTkyupU
dvFWbLZ6sQ0TuTqwppj7WOxgX1hNK4xcAFSdv0d1ekwaAe74/JDa7Wsf1ufbR3TVw1+Ym2/NxeLC
TAoLw/XiVITh86TyJ9aC05vaoXfbzny7PvgrkzKLmVDDhCtZ2Bkntc6kNZxC5bGO6M5krWd0J1Vr
gKT+CYGUjZrF6m1HeISZOoiBGUtUCBLTkWV6gc9Yvplg/BrJllrI2pcD5wFyHsRiFNPn1yvqkiGt
hgTJYpJSR7KHqUAlod1Ifm4aAcJ+0XtNS/TkhMCQVmg/WnYPO++d+HR7a7ZsLLYmKSpqgLh6riMN
B+x+gJL+0W7sjUd+7WD/53thKYv4uGF2rTV5DOIok+9F/tbL8M5QUX2LbS8pt4id1i7tpbXFNaob
2ea1ACqoB4OrDTHd0Wo9rYQqc7aZ6sy/fHm2L20t7pAuk14XM8eGmUeBzJnTQkdT12rog2sVsJ0a
fkB1r2tpEFXVEQCHl67GG/ff7eK8yxcXOe7BlG9qqGgZ1nNX97tUAcxSbFHPrV2ry6UufWHcNv+P
hbzDN3Xs3HwiI93Ivre2bhELWGaL1FTo5AT9XgzwnomZ7K048fR4i2doDRaMgoJtAdmPXPgDaxof
oESpG+CJGkt2l8aocIKHpVZqL4pzz9RDp4KWIAf1Kd+aD1r9kKAIhfrtnMUtU5EWjP0C6pzyZLQQ
8g0HVKP7v8h2QEz1HxOLYxnLuh54oqHIZNZ3spuOmIzZwCmsdUvIpY3FqaNqD0mKuCZItIWv3SPL
3lv+GGi+/rndiKpXKwqXthZnj/OwG0fwAJ2Eymu3j8wnTR09CcFCUdj7plPv8sLwhNm5dV0ebAmJ
ggbbmPGxcaBmFCRtutd441VW/3r77m1t5uLEJiqKvDzqyAkzJG6c2S5VNyLJLQuL4DVLwbjeV1Sg
FfVq5vxBwdz67TWsvgIXp2X5nCms0IcQGaXaQ9hoyM7CKl7tv0r1LjZxmbfkuhlHjUrEKakBWwO0
uMmEH3YbI5mrb82/i1lCiWbFio7XUCnRqb1Po5Pk4DY1rN2sKMPrjd3/DRz+4P8vrC1ettqWmALu
cQlaX3qqnwPxFX4CUULTP6maMxxnBfmZkretPerVO/acVg64DQpt44asOs6L37F489q6q9AGQqA6
6HDOMdSohoh5SYFm5Sbv7spxoSrGnkH5pCH2WXJryNhG/V0gYWv0OxTkLQzlyx+3T+TKmb80sTwq
EABJB7htcSobGqQ6CFUNzFdsPJtrpcIrK4vop+aK4GjDo0TuC990E5+B2+6k7VSP36VnTKPYHrhW
/nxlGvymCeeMYZQlAU+aJVAEi1KQNQsrcayY/lPLduNUrm0QuE1BIgRxA7TUFuuqLEsBryRJzox8
sflOUe4TZXd7GfiXPkY+c1CKbAz1QeQrC8fXsiRCEUpLzoDt9E6rqUMwDEqE9F2XLjQOUm9owplr
WwEjdF3Fsypb5jaWictRsB+yqUyMNMUoQKutm4zpQ07LzmGYpRBh+YUKc99kde2ktfGZivZ7UxLF
tzjIFa3uVzHJ70Vkj64NkpVyBNO1NTyFMRhlMHT4ooKZGRPKSeNk1QQ2IIFEQ9QG+pdtK4APhlZW
p2E21tCPaplzH5No4HCMlAc7jF5orWEqEgLatcV0z86Ue0L46MRx9VL0xM+b4Utq5kCxWXGPOdNE
em0xkjOzw7soA4km06c92gqtE8PVnfOykUdl1Ps3RVNwTyYOee6o425itNzV6PB1yprP4Pc7ZQq/
60r7JZJF4nJDAWeWAjW1jujvcT1CdR7zA54SaqETQ7zO4Tx9ZWH6YA1ol1qx+dZC+Ckj+TG06sc6
1R51FDvxBqqA3LUK+Ig19XNc8p801oOoSCbXSq3GaZS5FtE2qFZ2lS8MJuA2CHTawjL0TK0dvSJq
3thID6SOwrMSKaeBg3rFChXhj1Fy7mztvjHUE/gZS//2CVtxAVfna/HsJVXCs6bMcL4K3UVq6YXx
FqB7xWmCswwCtAZY8mxtORmGomZRC6amZ7MC2lS9n1TdIRBjS7bepJW7ooOqh2AqiKjgeF08sFMr
MxbLND1PtgnYWZk7Iste9EbZwiPO/9DiOQJruIkCAkokYGZfXEpIKyt2ZmjpWZDwvSdW74Ztm+Em
JolTj0hPtDEJHdZAYtUcja0+7Vp15sr8cs8mcHJNWgTzgPFOXutGPvPaQA2qIAm2Js1WP+rFWpcf
tarCcBjHFElCizFPxasTxcWA/4bDXjODh3Wuk4CaAi2P6+QqoyIHBZOenqXV/NSN2kuJ27fDllDx
/GmWO3dpZvHpWD6ASxETgmdrgDTiOJLviZKD/lgw6aV1e85kmHp6mmxNs60tzwbxIZQ6IPD3gdwO
7KR2D/E4dtLBD5hNgyNTDO10n//4MuuQ0dCwQrSw8PRdf8Q8UmSELnVyRnS2k2X8ismQ59sm1nIE
cJdp0K8ioGX5QO1gdLSzi06x8JqTwHSbXf09Yj7AJA5z4j11smDchz4YAnpr44ismobaAwhtVAM9
/SU2USuLrqqSmJ0afwr4ockc9pY/dZ/LY9Hv7Alkx4nHfNNy2fPWLVi7c/al7WVqBBZkLeFmcsa8
5W4eqbX86n4eCgH3sLs1HbhySm0bYh3IWxHJ4zNf76NUACYoezs5Q3L1WYAdy5H2KPcmHwuXkCw+
KFCjs5VxI6ZfOaS2DbIdVYcPnQOOa7Mjnzq9pBFeyUI+C8UMMLPsGqzcKFOt1ARQzAa9OQXeCfna
EtUSJlEy9SNPzq0eJN1XkX9OxF3LToR+S6LUaxSoam5Eur+Zgq4vPkq9oB6dCfEoOJkW/kUQc7Ki
tEnPHGGIB9lS5nZyrB0zr/ir2tn7AbBXL2EidE3RQt0RFWKHs/bEwyoKOjVM8RKbwktTrfFZPo2g
TKf1XakXGqRaMXFbpLmb9RamYWljHbSs/NVW5AjypV82N7yetPdTbf+QWfR1KnWOyZgGJGmEvZZd
nh25njeu3muJ3+VNs6MpTtWUPwD44RKlaP2OYtpCzy1/AA7gaA1kCHQztI7qUCeebdZ9QKWKZktM
yYGH6uTZcrQcaQnipnG71axauYgg1DKIPftpdKWWEIpp1PlI+wTB+7m8HzzjRVaO6rdo+PC9HF3l
W/rWHgCz/bU1ZT7v0mIXrwwv3Lc2GlAShlbqWRlijybE4SC20uzKN8rEydONg/oxNrpe5uLpY12W
g8GrS86J3X9Lq6JwDEtuQaE/Rkcwgi4LNEKQKn9AikDfRcRhjgAsS+7qlv4wR8XX7SqCgG/t3fbd
a1/PsjCej5dhbu8s15NbNmRuocfQ8Bgy5lqQsNKrU2tnW2EwsnSjtb3SmzOA8fmPveUMZMeSAU1H
YkGYgQZtKSC1mlCPKvRxMENXmuNDa7TILrQ5h2AaakgV6TBYZJzHGX1+e/ErNQRDnbsj8/gsICvL
fgVtm6Gy2JSc4wMFu3YHPZbhSQMRSHiw/abCUXIab3L7g360S5cCbr8zTltb8NHFXv+IxTNidqZt
5BA6O1UlxpXjyNWF7RTIQG4vdtUM6G0pOCrROlzyphFhjIWl9vZpAmNm+9pA/7f4c44n4BFnvnCA
kAGlWqa/PGsbmyk1qMJ7GVTQ/h2EfbDrLXznysuLx97E7DF6TBSHafEq5eXQarRHwKHszZ0RNDvm
zbyf2m9tg62Xd+3M4mnC+SBUhzbQcioHl25KRY0vZzhTMHc+SRIguPakn+6r0ok8uhXWfEwmYMyY
icMZSL4/IAiBoYqzbM7ATCSQRVN6GTT+FAg8t+yrYvzgYYte+uDePiBr6wS6AbVxUBQbgC0tihfQ
MskAqybo3tjApxORvJM0OiYg9NSHh1p4OXHLb2OpjA4GmU8cBVGVN9PGMV0pDeEiziA8aqoMbPAL
j2SWwpTMBl3NXNzuBujejL9SL1adzhn85KeB0by9tQXZXLkc4JJFqgFdJvxv6QbFUBaZpukgLYQc
TcweGvZPiIG52x94xa1T7Cp6oxQQ1I9JL4T5eArw46lVzP2QFnu9q55TWhysod7ws6umGHosqBIC
Dr/8iBX0l+p2bCmm417GhjyX2V0caz7Ex3e317TyHkIITLdAawLe2A8UL+oA+ZspF5AagWIMBz7U
tBP/tomVvaGQLIFWlkWg1rKka9VxEcp+gJpJMn3TM/Vkl/aBtMbG6V+5chRhLtSP8bUAhVnkSWbM
NajBs/iclYo89LEdO0nLnhK1/RHnCgrKXfadx5p1ykVY/c0KL2zPH/mii1jntI8tHY9wmb2GAvha
MLt1w0bksvoZL4zMf78wEqHzy6wQC9DUxg15FgxWFtjRFuRg7f5S1KchJI0s5SMEdTCh75oRJCpV
DK6PrP2cjtQp5XPPbFC3QxZekJ0V4nlvJPGqsQlAOOgOabcDf+RG8rJCx4MCKRy2CVYavBPLfl8V
ESVqEqmdtELFBLUwNE9VGs1pRmMXd8V7aaT3GCl6VW3l2eb1We0heVT3ByzrqTc1/CRrb6f9g03a
79Mknv/8YAOiixwS0gegt1/421YrgSQdG6DvoKJXQwzUjB8n+2+8zqUVer3vbVYmEbFgRaX5c2u3
b3JkR17TT4oeHW4vaM0ZgNRpvkBQ6/4Ak62yrmrLCl5Ha+Gvyzj90rZbCuwrAevMvI3qOoC4CGUW
91Rao6YWEjZU7axZ3Rkc93ujjPaWiRi5rf6cTg8xMVJfnGRLBVPXYo9Yq2D8IQewVPbWCcOjL1pF
No7ByldDudVGWAxeYhzXhYkMZLndPC54UrR/yvgL197/eFcwRfR7R+A+PwC3qqm0NPBn0FNolR7A
eJojmn6T+Wr+7os0DJy/6qx6guuvLuufZpvakWlgFdzj98UzyvT+dMxcHY92+5Put8Yr10JAbSbv
tjCfNwcMi682lFVj1TlWNYcJ6lt2rNzQG1xUfFqn2222wVe855W5xS0KhUyGpOvpKR0DDn3Gcxzo
mlMAcvcze40O0gf7QeMrHhu9v9i9i3Uuzjsfilbv+g6ng3J/HFBYUj7dtrDmJa/WNh/Qi5dBK0yz
RzOVnsa7PgdlWekVupNIp6+CDpBC4VWACjnqZ8t0o6Dyt3TY6EqwMrfkGLiWgcn4GPEVucIxJk1B
tUVHv9P9+sD+ablT34e77Di+6X7udfv2h3ZOv40JnmUwmQ3/hAQN3qRGcXHrbK3t9UxiBnpBHXnG
71HLi++RWqImWYLvIVnujunbMBa+rLfUOj6uGixpBoInPJUYmFhG2zktIsRUBaLB2t7ZIJrY66IF
nQ1pvsTE3qzPzPfh+n4incAbM7c/EVn/rt9cLEqNkrRmFIuKJ4xGmp/D5J2Br5Xor2n0XlY/RIom
bFu6oh382+fro39DvxjtaqRpsP8BsloWKikxZqRB7+tBqcHfmm3p633csCsLv4uLF2uzuRZymeCO
1BkkK0OkgWkfpNWfjwpfm1m4nNjsNIWjJnhqmjpojAkyhXb88/bHWjkVVDNBWIi5KwIw8bzUi6Vw
/ILaMjEIXYCVbbSIQ9E4jc0vWfjltqGVOA3/1oWl+ZdcWBrNvC3CNtVORMNAcCh+qD17HFiZeagR
Nl5aqrmHnvBxzHIPQ1uJN07lUWcNYOKymJwxlhuDjSvU/PhFcOcIUlUbw2eL75tX2aRNA6bZR+j6
hf8QigJi5lcPo3BbtImB4OaOeNL38LL+ANAAtJc3spm1gzR/exSEwQv7IV7UKOA30FoDQURdnxna
nk6o94+INrZmHte2GYRFJoPo2bzViyQXKS5YPRiW2hiVo0B7nGcvU/NPn21Ffx/TGgwKMTQkMScI
J/MhXJpIDfZyTk75Idprx24/BnpAj1sfbnU9Njgi0AJFec9abJ3gGecQpCAApnypcDqKiTl0RKeg
z/44jcGCLiwtHuIhiQxaZ3CbTWKbTitKyI1U6Dqh3XP7gmwtafHw6sKs48iGobBmd4P+PuWvo+j3
db6BmV6Bc1yvaPH8hiOGbyDCp6K8NHj8k+KYYBQDot9GL8uB7NUP7trpbuvVXT0YF99x4WjA+6JX
YWGRk76L9v2ug/KFfcc3A6fVG3VhZuFlBk1OVmUpgJWazOfooUJD3dGyaQN1uerNLo/FnDZceLOB
IK+rK8yOjnfsDooHPcgGiJ+4gBShBS4avxR+tDn4sfa0XVpd9B6ynnYELNIY0ek48DZPer4Ru299
voWfYEoswe+Ie0X6MXVKrRzdXPZ+bJil818dd7bAvA8jQ56Iqu5J5UnmNWX1rWTk1wwuclhMEve2
td/Drotw5PIaL6MfyAw1ZpOBulm4ypNyNHeqX+JgHKOzETnFe+upQfZOP4Prz/0n/t1ERs1140ds
fFy2cCV4fXO1Qtn3FJYnzbg3ivH/QMyxer0xxwKgy1x7hx719clEYy8P8dQS8M1Av+zY7OQxerBw
t+8BWXI0v96RU7Wl0YZiO/7Z5Qc2oMbLwPWI2GsJfNGSlIRxg6NJ+pA5TSXuR6vvnXHKHlktz6Sm
mVsyNBOtJvZHJSWOHAZ0d8Pvdl/vDUMB3MmQQdT3b7lFn+JRCFRxIhAohI0DpmHmyBD4srEAut8C
xXKoYjg77n+qNbN8O8bk06jPtdo4CxIN6VEhOSII/VOqp+7UWbuMyZ/GAO1nE2xaZiL2oC95E3r4
XEioXPQKe0/K7MU0208ibzHrRKfOkzZiLkaGXzyNIGBDo5dSLT6RIfmhJ6A77iF7V+olSE66wQzA
/eClBT8rTWY6k9WfW5OrD11hPaeFfGcsD4aR3KnGLOiOAzdokTv0hDllC/WGLs/vtKHz8zFRH/M0
5YHCxsoBAR1IQsvkOTSlG071HeP5u95hELS0nCkffrJMRc0rf+ccU2b1wA4xtSqnTczv4cAetKyq
HTFfqWnKn4xOC8a+/Erj0us1YTiU9+cmgUS0CTSPy2ryKUTIiVWD7y4aO+KNFRSNkSvWTmKOHM0A
Nu6VwbK9HMmhW0RqeyrYoLiEJy8RRKcDDb1mh+eZGkwmcZtIPHJu/+x6OXi37/PaKUe6hOjtN883
0KnXp9xWFDVLzQrZjG+CF2V08gGcyc3OdkXAGzd9rh+BnaP7LZLYlVca9T0UzTHZuVLciMBFZI9R
CV67ycCwO3RdTaBO2sdJHTbigRVfj2wQinaI29CfWHosRTRpaimYleXTr6GhWGAR3P6I8xu1uLJX
Fhb+KKdG1xohJloIA4geE9lMtvt8eB049PrYX4SgV9YWfgmtJwBVRxuz3xCJUCbHlmWQMsW3/0Le
d86jddBhzGrMH6fQWF9KNUYkNZn/xFRg/qjdW+EWA9L61/vXyuLrmbJRGYfq0Skj5d5SmocozLw4
63bjYDxWypYsyZa5xefTeZxGfD54piicRv8cQ5k0yqBBnmYuGaONp2r18M1oSQTxgAEt00LSp3aG
EWGkhZ1xNEf7mejV59unb+U1RHr+r4lFpFaiuJWqkoBWrqtcmRlOVmNcG3HNbTNbK5m/60WgphZi
zCmNUPSm4bE2pk8kh/DfbRtz2PXhIgGKNovQ479lq7sqSFkIc546b0gK0Nm70QQdZhKy8Kepfm7k
lkb3mhMyLuzNa75YU94JpeTz7tjx61SorhACDUvq9Va+v72y1VN3YWnexAtLNsmoXQKLfOrwf528
MuCHKILCNq5eyzbkDtrifx6CAocCIpiZIAXd6IVnjw3FVIcREXxdigM4b7xQWsApT8kWE/fa2sB2
geM965ahZHS9NuhDID4IkZFMOnHz/FtP7Iey0fdhxlzE93/hbBEbARaMMTAL06rX1hpSs0aZnW2b
3w1geU3NwpHqp8L022iLPmTtal3aWpyPXlIwOcxaZaH4BrQS0C3Hgm0F8Cuj4VBJv1jR8mxooBXP
Y6wov///A9oQUj/0Qf4mPPBj71PXfPg/qE6sJJIwa4E/HYgB9GMWF7rTKjgmjvKecKVH3dbNziEY
sHwQfLYPxavltx4N8r38VdbAnbhbdI5rd+/S/OwLLm6EzieBsg2+7aBrd2kyAh3PY68qAPA2KXod
t+/fWpwzdzdhUQXMBYjIa3NtiKFSm0sUOvzeR4VKdxm0PMCVHJieCEroQxQBd1PpqFvkaSuHSAMK
xaZASEK6VF8cWMYALdDDWj1lhhUwxfAKpXdbYm14mJXveWVmcVZrs0qGohHkpFh7s1SOKXlFG86P
Wb6Vsm8dnIVjscoiIRVQF6cB1BD5T013UTiaPlVfi53uJQftToOon5chYn4afkWbrNLzwVg+EqBs
MCCIiY+JiaDrnexjvWqk2qknXTzHNug8SoB79Hdh/WoqSAkTsbHelf3DxDrk2gHnwduzHHmo8fBF
Kg/xYSeIVsefOxQlSNb/RaBgg4vY0BGjgmVqcUrqpI7LSk3JqSD6sdaiOxorfzyziNF7A70RcMMA
MbHs9E0apvOLricnK2POlBqQ1ZvKZ/AIbT3jaw8CbhgoGdA90KGHeb1DhEx9Jzki7ihqD6lZBnpv
PtISGLwi8RKSv96+22uRyaW5xcm3ZWfUMakgaTHar7HSgdjctIuN/dla08J/VAX8qDaTgfIu1JxE
tf1IyY7ZqNQQ8EsDMRTPt1e1cp9B6wifBdC4ReA6rj8iaMBLOk4ayKs15YgxqadSy/RAy5XcrcMh
3PCPq4fcNtA7gygJsPGLLbNy6D8nBUMaCP3enBVggDCdJuTe7UWtbtWFmcVWWXEbGwkmcU5RPngZ
jqG9VZVdXwjGM1SKZaBxdv3ZZC7Q4FAgWwBO872OoUG9kkcptkRTV2DTuEw43f9rZ96+y+ernia9
1NBxaHzwPPnQtfgldmi8HCo4QSTO8IEgc4l7b+sWr3VbjDkhYwCEUoyfLPyf3Yg2jsB3D/crA/EW
/tOdxLfMhzAYxJDpE38L30XrgUrVs+/741bevnIPLq0vy4013uyi73Esa2BsjclK7vSIHMzarEGL
J6VLKpb8+ct2ZXLRowCv3+wvEyyuOik1cxTDQiT2RS3r3e3TuXJ2rgzR6z0NpW02okBzB4ULFK4y
FwmP17VbGehawHdlZ3HZ7BS1ND3CDhovXb8jOD6ZH90JuYvweEp/+kZ+8V38davXs3L5rswuLh9i
9z7BXAXadHrkjVHhKpuv2Aq6Axwy/x7OZZg1ZIWmhBJLK0R9qCp0emJ0tzzMmFlOrWRvojMeMY3v
9bR5DqX6C+e4gsBS22y469+U8Iso4eqHLO8nenRGC7DxKXyt9bcs/5HT6FjQ7ldMGs8i9Q5ahKFj
2dmPolHeO86fKY/sPTWbfVJEfp1pd0Dd7cpEOYyy+6xM1ldZhAcIFmJQqMWTyTnZoWqBVJvabzQs
pDtM2r4z0tiDgl3rtcZw39rKQ1+md0rb3UErkjt5ywMjZ4+tgrKmNgSGwKW1FbzIxk87ywIQdv/T
A8AblHMhRDXZF2WaZgqGzMtZaLgGbr9TWrz6707+ksa71khM0saGUkdaf69V40cY5fPkSrXxzEDm
G3fo1r7M/uXCb0KZrQmhKoFqT5uHbtioP82QBDrwm4JYGMYZD6xXZcCN/q5H1DBxfkrxBz0D/3Sb
daMbWt23sMiO5TQcSKN5pE39EM9xJ9XvGIb6WoDJ0mkj617k1hfTjmsvL2folFK/KyK8j+zkjoxh
oKrVlySnL3qulk6v0l1RGnsT/LWimjyVQJbCxJhOnO0mazzyqQS4E2ocWWPsSISBDiO10NYZssFp
pQ0d+r5iXtPSY1YZro4Sb5Uoj51qBbLUAy4o4tJ4umfFEChF7PE+/U5jHvChfs1D/RjbKqjHGhE5
WRk/oDz9VQuVp9pKy0fdGBgUe+sjafQDs9lTaCLXHdA87YvawkBX8jRI4SciupNDEXpTnn+WmThq
oziXEzR9U9p+04j6Fb/6lJBupxcRoNnK6E5C2alt5E20bR3oyOSOjXlrv9btAMWEwVMqA5KHTPWi
ydh1VL6rGQaiYrN/hA7dkXAAeXumPjRdeeJyBMrAiDHFZ/d4/KYjMMERaLHkkVP6IPX+OEHH3rXR
t3DKLE5c6Egf40Z9TtQoCI3UA45uj/zsnwytHI0oO9CUHOrGOGq5SA9DIiBdkCt7TWQ/4ir3khzo
dc6iL/CkmPzOoaxd9XXojybIlQe6g5ObMJFsPVE7ix2z0B8k0SPMW6XfbcyEqYaAyC78Tj3jITQo
VIGAefgKLZJ9l0WfyoR8YpEZOXmRwm43fY+BKnY6i38ZKCbEmNF9S23trI5p5Q4qwe7zfKcNylOW
2t8TXkuM7ANqrOlV5el8iA66huSama/xyE0nqdoHK252hQ6ynL4tjl2UHJgJ4lU7E7Ub98ZbqCe+
Nep3yNlTV2/VT7rCvlSi/tJM2uMk5ckepmkXFQJtIU31xmG+J8qD2aGFEurAc+u0u1dl+q0Ip188
FG8Y++3cRo3QatFAN6N2DzTRAxxmtIfid8LDr2rB9o2S3kMu9Z6iVuFkZve1adufRBeJm4RoefEI
HGRqeJdUxSGujQ47wNDaiVQ3Vcsn5BR7tR5Kp0xBSyh7lAkB8FOagxqCziPRfU2EQ3D7vd58bRY1
BEWpLOjliBmAhgPrgBTBr9zurr0v/e2CyZbnWsRdE4AfAnAv0KGKz6Z4AHtsLzYgBRvB1VIWgiYl
OA8GPFoEM7dMCXdtB9ooeQYZiwvY0YYz3liQvYirzHYqUqOw8PV6w8uFvLcGDKrk9oaZlUTm8iVe
0nfIEXquozEi5lcf4p64tvEu9O8jf7l9GFbKAldmFtFNVOeDOvzensF+xfyRcNS87qCKk3k1SZkb
D4biG7E5bUQaq3vGMPGjId9l5jJzinQbxB01AKYW7+86IvFozFUkVXrNOPpW1W0x6a2GcRcGFwtF
ttuog4JDnzYRXroOPkWdkr/oyhizBvD/Lms+PBfv9CSJko4SVQ+hvMATQxvwO7rFiHGoy+KtEbe1
bArWAD8G4h+TIktQMMY3MCYNEPippcrXulG+T3F1mMYWMIKka/AWJd1dQml212jNLzvHOHrSCmhU
lRE0/cb8W64PQL7G6n3Vs/YAwu6Nw7V6VWwgvggGm1ACWkQtSmfoaVha6qnOo5/JVO+1pnXNpvx2
+wyvXpULMwt/NpVGT+NCARgm6/ZsBG0X2tmFNB39b1IdAhI3FEOBkwd073p7WdgjBWFo7ZlQkNKM
zO2T2h0E2Ujd1jYWA5pgbcOgNqaMl9PFvE6mCtEe6E7u80/isXtqdMf8Et6HezXoHuWO7un36KX6
bHi3v+TKhl3ZXXzJRB+hNE5zgpzxLY0wyF1pLhVbd3/LyuIrVrXVaWSAFTFNTosiedt+qtW/6CFe
rmX5KmhiLHOFwUoflcEYSl/+OZ04GimYtQG9PTpFaOFcnwZjzCJ9Iig+TgItG+U4MUA7lK1Gx4rj
urKycFxVmfY8QpH81CWQ16DxubbVjfG51Q25WMj89wuvZZW1HgsNsKuJ2g7pqWMR1RkwwPQXp+vC
zCK5ZGVPoH+OlUwcqkdxjngWWJzwL6gyr/dl4XZk1thGZWB0rp2gDqTXtovE5hOZZmcIQV0+Je+U
E4+M6JZK3kMtuY99LU++317u+sYBjTS7P6Szi+PR6VOUVzkuMRsHx+CPTb6BDaXr+/avheXRmCaT
R9V8kcCCQ90SskNG4WDvmq9a52h77b7FlEjmju8CGJ9v5FvzMu7157K6Nw5b9CCrvwU9U2iAzC3o
5Wq1iWpjmakqXAeIJlMN3C5ZItyIItz+i+96YWmxakNV+l5tRhyj/+HsypYjxbXtFxEhZnhlyNHp
TKenqnohPBUSIGaE4OvPou69p9I4r4nufuqIirBSYkva2nsNBB6hYJptW+YsfLsrVwrm8Xc2sx3R
DrXJ2zYnp5w9SvetLt7q6kOYC4nr1QgBQMRGeEDZfN6TMUulEQaMMU8yb2BWryp+lCxqaF/9MH8H
mUsQ9JwouLYccordOvOSjHR+a3DLAw5hqaW9NNQsNZYd6XGyR7iIJ2KhwtdqYd5lCg2+D4ArOSu4
0uAvG1CFQ3Fidn/0+pjUY4xzhCaJ6wOOsIWeCIiN0e/BxYUlYn5Twqrinze0LkZF0vz5kGwUXhQA
LJFTJcudghQPNPm1qigLk7sG7bWmtifmhQa3Myf7C01TLFT2cHqhj73iYYoqiB8XK3AUkLIGta8E
kbFeardeC3gU5XVzMvwAGWj26bjD9baCguOpxVtdKmNQNvFGasN6pMOCnuu1qEcGBUVCcAw1yCh9
XkgUa6BMmNXkpFsMIlAPdfL7+/hQp78wq5ZBABxNY5Cb7QmI+nkERlA1NDVBIOJKD9yMTK9QCiMY
k+rJNOufTVXu0NB57UfnwFTxrlPp+t//hKvLefELpjW4uFFRbYiMJsVH7LLnrHPwjL+xFVQlVLr+
fqDrcwWJA0wEECxAr/g8EjwRzYFW0QgvH2sHRaFXbhS7mrZ4SKVIgdMmeaBpzbwcZYpGdw5RXllL
99AU+l/We4K84VcAMjhPhKzUUMohMUagIcttDvrzgwrDcn5I4cRThvUTPRqBCI0V3ed3DCD/8Ps1
uPKWxMh/h58ttky51XUMn7uN6b4zrCfbybdWo7/ErfOSxOTX98Nd/bbIgCZNg4nINzt+IFaRpare
jyc1FXdDDw8EhU1vPJsdTS1b+r5TrH5Z27+jzY/vom1NmUYYLdnCD8CA9jGU03z3rtpinXc4CxYi
9+rbA+TcSadQAwN4fv70gtYy4uo0YA7wBUDqScAe251xdNdZCFEatpJrFOe3SyNfkaeB3gZE2yZd
HgPOObNLV0QxVyzakxM8PcFmSx5GGC9UkPYbz0pIj0nuuSFaZX51GjPYadRr92SfFjfU1QWfkBKg
qeCpN+cqpXBMs1gJ4YCxgRxH5EKZhqeceGSA97dlgcVfpwaiOlZ0H24vqLzqxTp33I92hIyeKdJ6
IbyvYdvxxNDwzAcSBlYUs3x2TBI0QWAqdEJjIVpbfn5vfCjnem8E6Zb5NtZEhrBnvmf3+V0cpGTR
nOLaBrv8AbNnoYj7SGH5YJ8GJd3E6BokaQ2btBEq/o27N2T385/vMA06ZYB3oVnzBXuck9wYYukM
JxO+nVG2irPbzO0DmLIuBPvViSHYQMKF/9pXnGnZFcx2sLmGXvPZaANyAYe8B8Xel9HTv5gTXPgc
RDYkUeZwPwWjF4re4iO6R6NCgNfSh9ptWPClZ9a1+1Wz4ZhFkCFNKdLnG4FZvZAlpPFOilg7FVoe
9hKdRdWupWAaOIMmVIkmDZ3ZVlVNlP6tHiFpxFGYm9aLmskPyuHJUvTtm5vr1sooIblEFX1nmh06
VcN9Y2RrXLuPXDd3BVVv6l7u3EbEEIN0VuXYP4ERuY4Te1MS+g7tkU1SJgcnY8JrG/I0EIhdMwkW
ZNrXIYipr6wfHkEfKOG6wGBSVj7DV/E2i+NbGcW9N7p1FFQWAL2jJL8axx08N2lfSV7dA/+J15Hs
Xuq8vx8sKFe36lEFTKSz2v2YYJtnhP0QUXHHUxa6JroCuvZcwnySoBiqVt3HkFTPTdOBnV5wsk+y
Dq3J/ik1msyL1HpfauOq0d1QU/QBDQTgVC0V8jpWLba1UUMI17RumUxuXY3/rmv7tozc0hsk3/RT
o1LNd44wTcgJK6GUbeIPDfkpXX4DcWO4pxixX1TGA5HlD4J3+zbRhLtO7fEnvE8O8Ibbc72DYlD7
ojXo0fUVSAitczYUEpgCf6y2DAq5YltDccd6iGI0YqzCPLjV+BbnJruRjvClboIJY4O7DHpqaBq0
CtO6VDxF08Ksg5Bx3CpnpqofDkQUvbqp7hElr7GZ3Np1tR3gXgNKBJp8DnWOebUkXXMNlGhdBt90
QV8kV5atKqxvEeBV2Baec6i3POQHJXQempX7q9lWx+HZ3H6/faeAnl/Dl2POzmDwpgYAg4vxxFLA
PBXlXog47Htr9f0wV+eGvNgE/gtEVvPPv1/MzalE3hSRjo3lQFc3UozAVETqJZH+qCfuY8odCK5b
WRUMHYPO8pB5GhQ1fGJnK7NxX7K8bj3VZB/f/6xrszdQ5LLwIkHa/qcQcfmrBgJV4Q6HV5JkQUGo
T7WtyM/fD6JdO7gA4ptEeyY69LyE0MMvdzR5PJ60MTvxcngGfJB4NuAIW7Ox1ZuSsHs0dQtPZeJg
QkSmTcC8LTxuQ/oazgyuEiXrDKpGK5aARI30pvScDM3KqLR4IBpYbTRq9GbC5ihR0vD7X3/tx6ME
aEJJDPBK909yc7FENDJVJVdAr9IU5Ppuf98wYwkH8OfhMo9CV9chaoBRUByeRWGjDabDK27CDLd9
iizjqOkyPxJZ5ytSxuUqqyCKavT6lmQxvEsto9nDnHofjfXG6qvn72f8J62f/5rL7zXLu1U7HQ2h
liPMzvQVeUl39X74aftd0KwZ6tVBG5LA2Wh7O+jvjDWwGI/1wX3//kdcW3YDWhrYMVBShUXS57Mg
ayQjuoLfkMEhLBruB/3l+wGuZft/+FbISw0opc2WvHVggEeoOZ5skWyyWPo9yTpoz7uhaO2Fl/EV
aRIb0QNy1/8ONku0wN+QwkkxGwZIkJebYwxVkl7snDSRYW/lzxkxPmKrDaXiNJ6uOKjldFoZRBCA
4N0YTr2eTJ/0FHXz3WnNn6yiCwfh1a+OlgSwlQDBIwpnK26iggDhTMcC24QxHy5AsVeJ8VlvUVhK
hNB90mol/AYGCNA3+qFORLNS8/a2VcgPrZSrkQB0oWdwJa4eOTE2jVomXjaKN0MfyxVnoOMgs3lO
SM8XUrBrCDIo/UHzDm9FF5ogs59e58Ls3A55Zbczj/lW8cpVd4h3qR9tJFBGt9WK7JvNklHstVzJ
NF0oEkBjATKn04Pj4mRIGsupwOm0TmAjbUZz/IkTe10zvoVE/s5ujMFj5cJhNAXlfGdeDjnbmS13
Gk0r3OGUJr8jpBK6eHNhdTqqq3ShUHq1XDWJek3KlCgbzesPFPqYiqIYwyl+Uo4AtXdruiLbdvDy
F/6Qg+5LP/4Flx8uEH+H1D4vKEl6bjeVtMD+bHZVIQxfjew1ddvnHnzUZqC70XEOkGdZFGu8+ikv
Rp5/yiKygSFprVOSaW3YmEUS1gY5F6PFQg7873Gy4r6tzIGtUE97GdJ8DYHQPdX7J6t1lFU95FGo
MqJ5bl9lrxrTf/VJYy9cpF9vawcFRB0tB4iGGV/8GS04W8GTA21XxWw8VVKvt4BVahfKINdHgXYg
DivUJ+ZhzSoQkutU6U5QxwqUPCrBIub7qMr/8TiQ57xY81ks87bKbK421smNDk38YVnnLr37/oy/
ul0gFoLF0uHHPYd04JGixtxGDPNBe4qFuTPc+NDRbJ326S/qAGH2/Xhflw5TwvVtTeUOTZtf46Bc
W7laIow6kYYpzX24PwK2tHSbXLu6LoeZ3SZFZemZVSIlIS6Lw67mJOyiNM49gBZRIONq7OVa5fh2
RJLbXDWCxAEKuSwT5NWJu47TIuBVeoymphlT5ZKZ3LWfByl+lPBhdwCd0Nk7VctjF/it0TxFZO0A
3AoZcl+LHit9SbTzatp0OdLswLAcOGiKeMS23Rq7CTbcVR77sKGeRoIerLHXJZHua+cEVEwslGVB
YP3ivcOYHtGxUnHk8+a5KJxzo5oHrg6/JKCDtWs+26W1dLldK8JOJSvcMJOS7Pxyy3rI4rdqhnsZ
/kVJmnuM70Z+88C6LOjAGTD01LN5uhDKV9cWKmbY/5PQK+QjPh/GipnpWjJOtZpj85Ruxg2aWBt+
0wd41wfsuFTrvVqeROEBLHgCgjXSz8/j5VLt7NjQh1MRpk/ljbpim/Z+csOqNzHzrGN80m60Tb9X
f36/Z/Vr3/Ry4FkQ2QSIAsqm1wl3pc/LaCUpjJV4hfTFtIp+ZSfq6E/CyX6j03sD2ZmPMvF6mOR6
0uZVVmDLjuQmEWXl9YMtgEhWQ92sN2Mn8Kyud/0AKYbaao92NVA/Yfot+hfwzxneB709iUR7L2W6
skn6AkP6lT4IDs6fWGXJcM6F/aww69bShn71/cSvfOHpOvl70M8O4Apsnf8R7BkUJQ5ipv7OCWSx
ejLk28Gus7BJ8mrV62qgU9X0K65wTxNMblMTDmHCyMaFfsPXLzExICHCZUAZE3yS2Q9qy5Jbg5Za
p7YtMp9U9MRNYItgmsRcBLnSNrZnmdlCrfDaoW1DCMHBlsYLfY79SdyetQnBoT1Y9X2vdXtVIOAY
yoXfr/f06+e528U4c9wKybQRtSENCZV6lPQBBOilLXvturscYbaFKEiIqP7jujPW+pvienHj5af2
XZwmBUtYasl7uqlWeuXR3RJ99Uow2Sgi/HcV55D5poKlssiZdZI8CVOpoDVXoqjm6iP1XUVsXJ7t
Re8cnVTxhQHTVpm+65I0QUbjhcTi/zlK/v6WWTYXu05qRlFtnfpd8dS8JD/LFdV8+RwfxK4BsHgH
64tdC+z1h7rQ+L8aS6YJzNAfqto8lkC2JUnnDtbJhHlD29xzAFYloun7SFoYZR5JpYykYaa6CaDE
u8P2fbt1AAn/foxrlzj8ifEQBOZxUkP5fByDPlsDsxCZJ3z0Q+SeQccIgMWFvdru+4Guf62/I80b
YVKYvGQt8kDtrr0RW3Ojb9QNJOvgIiZ3MHDY5WF7qB/d7b9QS0fMQuUXjG8Nj955R6yxdYPFDsfO
Nw0vqSWcSyge59XCUl7fG5MmIIRBwVCbr6UTxQUpp6vUOpTbfl2tKbA70gdu3ivh67NE7r520KC/
Z+tgS6IH8qezfPEujQa9TMcRC1qk/bqjJSrlqvVvICFo40DuDNKiQIDOyidA+9dFUSHJAxRkHaEW
ZOtrtXcWlu5apENPFcMQ9FGMubqBk7CKV26HqWTlKW7ETneKO6NbIhFeOzhx8uPSgdCGCc3Uz8Fe
2UYiNatF/YC2m4rd6egbdFNbEpYo8IsN/kXET90VmPWYuO3IbO2UQXMgMyzNk7Jvf2iDh5b+mTyO
r+zRfcFxyR+qU3WEaNijul0YeTr55ncQLrpJmGLy0Zq3d1jZJFCw6QYAy6iyizfVLoMFBMQw0nid
QNsgDtR84Xr9eqljizmQnsaLBbovcwYqsaC0BUvAAWi5fFOR4awb8e+hIn5N3DfQFSxv2Vn4atgg
S7cgcI68eR6cdeGW1EoG85Slj0Z5o7fnzLz/finta2k5IDX/HWOa98Uui9WaUq0s0Ts1nHtq2+1K
VePX3oy7IBvr6KAbDbzQ0U7VkyjxXAaDQLNDDYwU1RB0LR/8uDR1bxSjX4It8mQOrY5zvAUPUbi/
hCLlIc2UPRTuzS2Mb7k3av1rm4kMolv4q3Gdj55dVGKtuD0UCZsULWr9JmnbF/zZ15LlP0HL645d
UTKPNglUywzttlPqBwIZYIuPN82Qrs0ouwXoLswK/QbyXJuR1Wtm0jVUaDdNMuwrNwG1qAMbCp4o
aMjlQxU4TZmA8DQ8ousJhxulQMcA3rQUpVob/L/U1Khf2WUoG2Mv6nRfty30Jeqy3ACS2XiiZ+6K
maTeLHyQL6GNHWViSxl4sAA0M0t+Ji5nmleKfoI3Vdj16PsdEssEJO6n9s/VDDEUOlVkeuKj5DiF
38WnV+qiQlkQ6jWayY7NaOyzViTeoLQLCgVXrsZpIAtFY+glAWk/S2SqFnlM19ryhIL/a6e727aM
7pw0P/K6pbByMPeN3v1Q9XE1ttAbHKUGqlgKdfS026HdAGp8l5Uru0WDxHSG6Mf3K371nrnYAbNT
08Dzoa3aGMkOO3P93kl+fv/3r+1iMONQkUZ3Cs6Csy+Krqjs0GlFmaM9p/2hTJ+LbsFZ4Rp7HBXj
v2Nonz9lm5k1LYlm/tFBcXbyIVc9FSayAUIbxknRkW7ykHgsUHt/PNEQJZ3X72d5NTuY1FDgOQaH
JPz3+SekFE5nKcM0y4ESf5Aiu1HtUtnYSRS2I3Z/Dzcywy63Y01XDI+UoB/S/WgZ71a9JK99dckv
fsuUFV5Edlw5DesaZM6wuFspYlx3GURvxnrhoXd9mL89tdmXrXV817qwsertuTPvy+LU/Kvgueio
zY7nTnRjDV8uXAFa7rf9u+zOMLj9F+nJZdtutgOyUmgCbobmqRmMTQmSHzxBcjKECxEyBeHs1nYm
OhXcvSY9lLn0pkOZzdTchPK4Cidk/ZDwo1ZD3MzOPWd80J1bwHY83lOQEpOQ0SVZsCv7HCQfWHVb
gCGa6N9+Dgq4YtbDmNj6yQQWIPptgL77/QSvvDUcnNsqOjgGXLjnZdOqoYKmQy0BC1L9gv4YK2g8
IxVvmnZhKa8kep9GmkXFACcVV4tb41RYbE+tMmg0M9DMdRaBvfj7+1ldW7apCApzDyDuIJv2edm6
UepjV1XypDnlDsWkgJRL/uNLQ0z/frFdCdeMxE1KA/sIthH1D8n/+XsWWfffOUwb+WKAsdQi5MUE
8hYdBEO7J428G86iAMTSNGanDgSFtJFkrg7eqvnmMq/x3Abic95bG/KTAo7wykr8ZCEvvRYKl1Ob
JeHCdromMhF0ekfRZ0q9pvwVs3tY/gQgcC/E3dIMZ3FXxiwqpMXlaWQvkfI+jEvP9aUBZnu0KRJI
vIpeOw3IM9GFeJVj/PB9PF9rYiMYDFgMQhydmHNXvLG2bCVPENByxfJQB/UbCqm/tRDp3A7O6n4d
kh9Vs2XvquXxlb1dGH7aL/NT8HL46ZS8iEUNEh1lH+ODNaH9Y7LJ1UJ1E703QR9gwHS1JO1yjYXz
ab6zDQwYW946A+wYRgNUcbUDf1+WEoneENeg0Au2Lhxw6RKBgpLR7mCJFuRqtImrBPixiN5Emf0B
07tzLwho+XWsHuoxMw62lD+oq2yzLN9Qpbxpc7nlpIr3KYe3+8KiXY/yv99sipuLRXNkJaIoE5hD
b66rwt2pVhHYvGsDl6s8kKK5q1Qt8dRIgy+KAV0B6DGWrXErU+1hqsL2pR4wcL+8MlbW3/+46fCY
fVC8f11gJv+Q7ObiKJFKW4XDSeVE4bQ0Dl5DX5Xo4/sxrlwt6GC7EEfTwaQF9Pnz/AdVpx08nY0T
5KPWsPvzrMEOOPQiXIuuvh/qylJ/Gmq21CAGOFAigm6hMtyrUvOEkHBygkZEmnhaYi2cKEsTmxb3
8sO6qYAgSCZBSK4BFYTCUrOvUv0uy1+/n9aVk+XTtGaHc83jgUE4Qp5oVvqQB/Egq/39CID0XIsE
JFIowqkwX7BmZ3HdtUhvagf+ZmiCfLCuMiAHinymKvt7BTZZXjo2t7AobqD7Xa6Jnh46BXBsfEt/
dN1TJIxQy/ktOGnnjneRn8Zp+xBPWDE+xhumiw3X4pNeddwjddbCTBhS1BpgzskwaYCmtb4D2mgi
jttw2E6TlakbGxAnwcwZ0GWvB3eVG84DzNnCahBQxEGbBKYKYelmj5Lmp0pz1gUD5jdChYpEH0Wb
BX1Ub0REzrF+pnl1QwGzJCmrgsiEo3BdFT/R3w/wartta/VNdMMuJdlLoQqIAgCLB2XZOAA27yjN
+oYSW9yoibuyWdr7kQp5oEGF/mYTq78kqTWfFmTHlOYxs7LQlhy+R11o0fSoS/vFqIw7kkKJudSU
Yx6NKkigvAs6N3HwFlfDbEw2xuhWXkK6n2WhH43UectMM+jNcVM0zqtuxoe86I9Aao9eS+hJr9Ey
Npy+QLGoWcWkPFvWcNukzW0aiR+dBg2sPn52Em0Hqsym1sieu0rtw/nXxcu0f6nGEmxU4LaBtkJK
XhnpOmm4DhitGeQcPpkjRKIHaAitRq6tozH5pbjlKh/yl1SoN7QVdyaJX4pxHFZdTn5ZAyBVaDe/
t7XCINTBbgzIqa+l7G+0Ud1rSQ8lvDHy6hY8+c4pkCpnxZab1gMrtA5lZggfQ3vT8Khj+hlc8zKX
HmTLDk6qh3XCX2UNDMRAkg+n63+l+QgeVVtmCEX3rDOCGIL0l6pA7xyM3kPcQyPGVNI7SKqgI0z8
LiFQCymGR2IXwisMYP1bgfipC34z5GybdlXqJykkjVwHgiWdjMNmTJ7bQjIozuk1jBLkmpbVk5Jr
EEgiYirkbKEQfRhG5UAncBbPoG1PDzptX3Nn2Cs6sKRal5yzQeZBTp2VGjlveTK+QfLzxZX2h96B
LloQDa7e5JAzGVrVGOaa3KKCfe6cbqe5hHquUr51g74btc5PgSl2E3LviujYJA30ZAYS1lYRDpwi
M3Srja60+6LTfo5DHRqsGgPAw+8GVenCKKdbmOg+qon5nESk8+IEmkR11sPbunReRqIXnh33eGDH
DvVGbCCvJDAzTDnu2jJ+dET+TuJY8dAihhU3H/NgcLo2LLsRcFmC67+JdzmNFC/nqIIM088rsmTn
UL4iY/Ib79gbrVLulMLd9AXd4TmzSVP1vYz03MuiPIA32aHqyrucdprXieY42Pkj5LlEUFbauuXp
TdYC69hm64a5d3UW39qTg1oU+ZTws9VqZxrLgyaiAH9y07nwPxZc/K6F7QsUGOBIMN6Pddt4YwM5
OhV5eiz3RtSvXaOFu3qKllwGmVc8RwbWvQFkp/KNTKw31+GPdTIeAbeD1KbJf8oO+HAFBhNaCjs6
Fq8E0MpelA/AdGjY4STex7ldoYeRMPBayBqqk69AV56huH+OWfWjstNtOrAx4EUe9KpzyHLrUFT5
SZPFljYsVPt0y2XHfS2jt6XMvSKtoDwxrIEHWzVVlHmdCnQuGI7c45r5mMaqR7rmNQJDzRvr3t5U
RgGsLqyEDVgYbDSaqoFsK5DbXVRjnfzYRnAyieKzVaLNbYsa5W8Bfg2vdVjtxGKVdpBZTA350LVQ
RnIdF6DMhPzMRqC+SNZvW6OWgawcyzfJCO3omjZ7tLDObpN3oVtptxZV1A2A/u8s00OIA4IoIdNm
VXHR+Y5AuZ1wCDwMmv6j6KHQ7ECryrdS/s716jek9dZWFTuendMmqKpxpxBoqqIyc654TA+iSpq9
INMXMO1fQ5GfAfl0tp3Ds5eypijB8Sm0FRTwW8XXCuPs8oKgCAk/CJgvOEZ1V7WwZO1UhuKSTaEy
pVkHozB/KvGwblLoxAocK7GWjkEMBRBP78W6jhms6HND8a08ZmHXibta6WqvirWbgUTbIbZ+oSV/
pn2/UkjJfFGr6Vqt+atLgNeTupqsKdHqwM5GN4AHeX4Dchsa7F0+rBphI8mDl5Xn5BLy0bUC53ky
PKfE+VDNpIIYvC79zCg+1ISSqf9i+fWgrKOG7aKo3GsOxKUKAg0wOPUi3tRzrWCrsnQ4REV2j2tZ
h+bdgBzahv6SvUqqFHE12oHQ8w8m6xvF7B9L6h6lzqDAF984gFawrHmuE+k3gt/2GmSJYxmtKNE3
qLg7P/qu94vBOuOEBAkUsZ8pD3GfPZu5fXRkfqMCkGdyVw963Up9FyKb3tDyNjQ6voG0PeZnJZlf
qJDuF1lzByUTuJiYveInRfwI29x3t8acMpBUKrfpDgVJK68tdBbWNHunDnlSrfSXkJmEh4UIOts9
Z1Q+uW3uejoom16b9hZQWNDx6mW91eP8MHbsgTswrKLJo/gjUzNEt4kOA5xJYMLSDy2IZ5moIdJW
rjszD0fD3XGDPrYquqCRIWCuhctRizAfJa82stFWWjyknhWroexGM6jwigXnVgxeREQomXvIVGh2
mZQdCNx3VnlrEw8ZxyPUisGxI1DSwtkAqIqG90mS7yjpn3uH7s2h2sLcfqvnWYtDYty4Q7XJaR2O
Qt8A2lgEMalWqOGsCoM8y6j62UTqEy3AgRUJ5cesIwVaZtkdnAefhGFn4JbwxNe0fl2rzi6elHnG
QughyfQHSQjshroqrG15ViL7WBvxa6XRNSzcdrIcIOWVwbqkD8YIZ04qcA8K85wV1Q3sTJ/7sv2t
JPzGtBtgasAsUsWWpWxrFtHGHGLci4mTBbRx3hXSbnnehEKMHdJys/RR59y2yog+yHCE6sB94Sp7
g4lfmZWuM31knoPso8m0tcBzKXdSXzOMsKHjroLKJu5F6DJo9o3WqXdZi1s9h9ROnPQfcQMDIJqv
dV6WYV64LxD4iYOioDBi1g+AdvpgX6/Ab+69xIYkk6IxnJMse0i7CckJyxlPdZqTO+nrmVIPtcw2
PDwnc68ZVfOs5RHo97r90kWAG5Vx5mEbgyGhV35PnS2BBQGU+JCKAdrodRa710cV9iWtu81zULVc
4w5PoecSVT6f2ckbhAeDijdnkaKQGBdorzsNrmSCC2Roh20mJEbL9N+4GunalRbxOAX8TLJ4L1SC
BE/6KFy/mPB8c2RRBS3nDzwnGxonQVkALwCd71DPTeFx0z3jcn2wmvx9TPsBHlMw4RwNczgrynT4
g204lpDZlazA/olTBzc8e7T6DoraSd4F6cgKZH6o0vRctoEFmwI0ePAoSJrSPiQpYiRWIH6HR1ET
dF3ETrFpgIQuCUxVHWTErtCeqUWbI2D1G+G0dxKvdlLK30aPhSiSvRijTSEz+FJ1xUlrLTUo4Xrp
Z/GAl4Jwej+DkqdXaTFDkIAeJNoCtUpTym05tFDdLhzpNaRHN5NrCpRgh4MiiLuD01W8QpPyXiix
4fXaiJJtkZFjxpFqtHRRuHIqJH15U1+8pGaFJgbnHxqDqXKCRc+joffAYLY7krqFZ0RJCEEYuHMK
38J5iJxTDTAV9tE5VuFlaQZYMYBrWTeeoqKG+1Bmn2qm3SjUCsuMTGJepVdHQLQMSrfWe+Tvha0y
cPHcVdFGv9BW2DgpTDGx97iXtM2dXdTwzxX9MY4iCLdlzcoumq1dW6tIx0PSGYewpHhBNBo0sR2Z
Ys+z98jqW2hJOVsd/R+k6vSGudldnpegZQ8bt9E8uP5G5z4WdO+4I9vkWZ3v3C6B4X2F7k2rVsVC
H+7rW9shuuqAIwL8hgoHrM9vbcL5QDvukhPh7ppkP60UiQnEuLo+XngK/7H4/Pz9MJQGFBy8HABG
mMunwaGpHcs26k5plDkBjbSPikavrKrR44UYY8bVzuNdD/ZUTR+KzvrHgkEYHvwpEBqAMEdb7PNM
uRpZUenq3clpeOuVWf1sQebTdpthqTA1Veu+TPRipOnfL+oXUV0ltG9GYNPU6EQbdLlafV24UHOq
xG2fKeEIi2x4c8EuCkxYaC6qza8aL9HvSw9fS1DTfIFO0C1g3e05Ky8B7iSqTCiMudoNWqrbWluj
E7lQ57oi5fB5lFkJRYVyucSlJwBTHgNg8u4V/41vq1V6tIPv5/O1BoWRAHaHVTx4PPDJ/Lyqo9mW
rNdzAbc0ebDUHE+CtzFTw7xS1zRbaJ5+rdpgMCDD0JQyDQI7gM+D1UOS44njTsFSbg11gCKMfP9+
Pte+DzDBJpAjUIJAJ/jzEIRCHrdPsB0G0/SZvu9tw4e6zkIwXqM+AZ7yt/40m4mSCE5lxY0/JpIa
8k50faHP9sHXFfQtWh8ZsEyD9JjcJY/uAw3x7iiO7D45LEklfF1S1EP//pA/oJOLXdGOKFf2NZUn
3ryxFNBivjDVpQFmC6pWqTIIcI1PEM0PmQJULUJzCZ945RT7PI3Z5h4r16bA5hsnG9AEINCQAbTT
8wWqOn6iyC1pQS+2GV4XVpw/2Xm0qHeNuPh8unz+AbN9AIE4OAHidD1JsTfNG8u8yZdaY9dIZ5++
1bTUF9+qt9vC6kcETRtMIl0N5Buk4qNF79trPSzuu3t61+2XIuTrjphmBqgtjMYd4wvFhKEwaJoU
pdIqgTOB2OWo0dvj3ffb7lqUWDhWbbw+NdC/ZvuBVwJXsjmqp1S8Ej1fl3Wx/X6Er1fqxKL4vxHw
f58XL5XqWGZOo57qpvfq+FGxIr8Fr4G9fT/OteW6HGcW76bMnawekQcVvP+hxM0v0y7WyCyevx/m
DxJnHnBwJFfBXdBwcc8hfaYbZzQS8OAUmv1iR+Jdq8lHR7sXlv2HtOtqjpxHkr+IEbQg+ErXVi22
3Iz0whhL7z1//SV1tzsUxG3czvc0DxOhaoCFQqGqMhMq8HNva7TWLSkDVyg0hsBMlxrPaK38lGpt
V0wFBF71QTYTZQ5O4PqcwD8gHCRNrVATC1wiqF9yQzH1qvhWjphTRdmuwOQVTS7aNGIWJGgudajP
bh2MlzCUQK8iooQalCis3V7nRg8QU0iYrMYikRB9UnuvtXnQB5oOUFsI9ijV/lK+BAlkHhq3OQvH
+pi54XXyLcMGnsHm2P78LWEbRCkLihyIRJY8c44zcP9kBdiq31nxQkuArA/IYizVxHPUFr8r004r
XF6jmGeWSanDImiooIigcZbIZBJ/OIlV+ig1Pec63Urd4ToYucacBW48pgnSdrGegLJ38CpUFvS4
e1Xi9pAX+akmwkU16mdd6HmRevOgr2wyawvmMYPPZYOnkfqc+fUla8NvnM+2xNpPRwMOAwSToiI5
YdaVg6FFbyPYgPa5rb7kkC92QYBhgWDiodWtcsdzlM1FrQwyi5pDP29ICB9Vi994mFgpZOw4a9r8
VisTTICECmxKoYY2eJl5GhyMLIyDe698z6yFw0myotcussk+cf0LGk0c21v7qQOVi4YmRJ8wj/Mx
dOr+KHTRiP1s7cEpS1RozdBtzdYBC0JnQivy2Ow5Jrei9cJRBLwQHiYKO8OrdGI0JClMGo9j6oKZ
Ae9J+RmfEWr2TW8qGgblQExGTsLfSFMbAL7hsqMLwltjbnJfnaSmQNsLj9NvpfqUq5xTt7m01d9f
nGl1i49BWJQZJAHBMYZGAqqipPzmB6eY7zOblsA0IMlQMdahMPjRki9IqVSiSvSuj54A4zCM5ixY
xW7BK86OD73bu+ix+c6LX1vHAdo//7bLrDCrB6lLA+wgKG1NpX0uh5RzHD5bAEwQlHziQvtHUfH+
uDIlGdU6mrsOULbYEqr8nGbTjuOCy4n6GEU+2mBSSikjM2mMqfNaYXxUG+gsZ8IuHkO7F+evHX6B
2YuxB+bAnTa04k5uBRX13OxUlspFTeSLQIIZYrTVY4IXEiRWBi/uuGKqvI1gPnHf1RC+q6TOa5L+
zqibixq1Kef8fw492AiM3yxC3DgY7BMPJcYB51TtvLTGGyQQXmZlPqp1vqv6ch9SFK1VgRfCt9aF
WeeFpwwXPwo5Hz8w5FhIBG3cDq4bfYt/EmvQMBRiiaUJYSBHs9BuKABE5Ya6bbuYsge1wzJFx1wd
dQeNuTyNZc8YXQPt9K/qsXQLS7ASA13sa/IUWHwpZp5R5vpIymSRCQ2XN6eMeRHSXcek4E2Obrkz
NIT/vTLmAhFU0K5JSYIu4iFCKDCcwSVu4vI0jjYeKaCghcwdKG8xRQ3F1Y9frhYICrEggfamo25S
alGodqJebYPLwYPOI7W1fNda8qn6ohxun9iNtAnTopgMQkIMMnu2lFQItJojJBdeMpxRiEQf6SGV
eFzgn2Mqlod7iRIEngVy93F5UCST8nlc6h0YfcfglYP5G1SQ/P2cdTzE0+JsbARa21r8ZnVTqEGd
qSJmIDxZjA9NXIH0QfoSpOXRkMpvFWQmb+/fxlz4+3WLCxfPikUD+KM9H7XiuIOamCeVI7i/iDNr
41fgy+H9GGF1QqHTTn4yoAkAkBQQ4KJig8VQsJoCmqFFSY3vt3/QBo3jAvhClwIfFbAvFlWTBIEf
56Bv8ohemhm55Gp8381ASIUtQI7hyxTme2BMS6jxSSLouPOlAA/iNDSF00h4GaZfQ/lFRsaiK24b
gJVgqsF/lV9v/8wNv/vwK5njqwxpK3RLyWjA1hRRiGkL3ZoiHqP+hud9MMN8HegRzr1GwUWuTm9q
jnEOTAtNaBzXEk9qcat8CAdQqQyEGpIHFrTVgOlUCoRQgpjPN6hlvXWRZE3dZPfAgIwaqFlTf68Y
wIuT6JCioXR7PzfcHumRgpID2hQS0HEf3VAMMP6SQBvHQ7f6kWrUAezHDKCc5EOdN/jvwdj0gzXm
mq+bqusmCQCEsVOuRG7sYo4vWZdzKvrbiwJnC9KVhd2GiRtK3JdkEDG4L3cQn53BrT5C6gqMdrF8
H8YtZwu3fGUhtvuXNSZyYNBmjoskwqIgzRQM5zDQ7RxQqE5p7dsfa8v515aW/1/FqHLEWFjYV2DQ
6XUz0B416BCKmG++bYW3e8t6V1aqWgsHzGtg9xIc9TqwgCIjoEaMdIzshSVn9zbuYwzP492IiLOE
HsYBK2T/STQTzcsqr6me9fjX7dVs7tnq7zMu15FSi8FAR7waKSNBbaYtXgYUKm9b2dwziKsvNHLQ
qmQHUUWIjU2SmmheO8guCgD3fXbMoYhTFEDKoz70z6wxHic2jQpFiRjcOhlUU8CqK2nfqtpAG/T7
CEzrbWNbH0iXgDc2sDwQoTKHqYN0djhOQN5Jcn2GXMCubHXntonNGIimGFJeEUnMJyZqvRvieRpL
4jVB3Jy1TvLx6pxis4383pyqsLISZUFYlKkldFKJXrp8H4kVJ2xsucqaoIJZaVnWRtRls+opQfo4
5yicq2107DuVh4lffI7JNZCuobxLAE7/XOUtonnomyRecLqjPdsgE6pMA5BxYZe5xiuPA3PjAyKn
lwFIppjG/sy1pwR6gD616omResmIZgpDwbmVN14taxMsyD/UJzmfQxTLewUjLJjGHITAbKEMJctW
MUBwPeOkTxufCqQ1ItpSi97DJwhwBq3gPgxzGGzzXdyqu3EKnGDo3NuOuW0GEEI8yMCQ947gXIdC
Xzf6IklVKCN8w2SOmdHemUpewN38QPgy/7LC5DRaGVRNlaPob7THFpPySsljQNsIT9iuPxaYdCYw
MA6K57IKFS0oamKGzUCJRwtE0yeCm/ciZ9veG6uMg4NyQdcQ2aFVDTD6xyukr1pIEoHvx4OsDvTK
7RTye+CWsBZmhNaJPOiPYkZvz6v2bH6ulVkm1g9KP3Q5aCy8uW0PdanZJKF3GDr/G+dbmWHiRCoJ
ONsZ2k9t/bUtvhIMO8QlJxZtPe0+bCET4wcpiodIgBFxB4rUr82lf5ROvo0J0a+TjasS3UrjwCsm
bT0CPlhddnjl8KqRJ0oSJ4gVR/SyrQ4wREDc0QQw9YfgHBwaOzvkl+6g7pP7Ya8fyEMEXdeft0/d
RkKF3oNOAa1DVPlEl1oXkRYPbYQupgzQo/Y4p4/1dA7Kr7fNbB6KlRn22BnznATzgrusxOeqwmSb
3I+uPM47o6pcI5zt2/a2jvnCvA2OYAOFHRYQo4hpgWEqgLikZehIuIui19sGtha0NsAkbhJ4C+dO
LlVvAMBOGidM+XaWKuZO3s6W1h9uW9v6Smtry69ZuYpc01A1hkL1sqDFpBggROCPEr61M68nyjPE
fCdClEpsWmBhJOV7GOeHon0OG8UNqp7jd7wPxERJ8KAHFTrWkFUNQqshmFOXOdx+nKWw1D6FrAW6
BBVob1R+gvnXFBdwWCU4VfwXD1h59XVYbkSl6ARoJwJ06YvCZVG+MEu/vmtHy5e5/JpbYXdtiwm7
ZAjlKUHiCF7Eb3IEqGWzn8W/OKxrG0zMxYDYjOnsETs3a2fMBtqqmN6Jhwm6vUoPNYe/8G1QTYDB
BVVR/PvRt9MGepBFvOAthYsWvP4g3WPLw8dteZuMbBdsFtpCxMTckW1dyEqehQTjUegiqWF+pT35
C48GLTFqCyCCQ2rLnNHUR62ZSngoRPVwjDPpGhQDx6W3gg7oC1UV2C484tioBvaTZqj7gXiCCgI5
sSlACBZpgt3UzQMG0g8TyknO7a+z5W+oeoKi9v3jsLTmNdWyyU9Rs6DFL0CeMNxIzLri6ZVtLQy4
IANSKhJg+SwuHullTZSsUz1IID8FJMpMQPJ+1JrRW2rZCU5f+dT67xemoJKrg7Jd1qDK89HtZLCs
UQW8gF4855YUx1dl1l/C9uW2lY2FYQgQjRzcsYtIJXPHA1SuBlGCe6810Ow2MMc+VU7W4lKncmTJ
ecJZFc/eEhRXF0WqDWNRSvEI5S3DNDBNK4JISizvx1QHFpVXT9twDgV7CDIFulCtq8weFhltgZiJ
Ri9RXgVQNiZAww3977/YwpWR5WyvlhRrUzEOHSIecDOWLj3qXbfrCmE/1a918e22Ld6CmM8FKi46
xSMwvn457WMgbwQKjNnIe5TyzDBfqc0WfQYJ+NZJBXcZBuiHQcPIc855+25EvQ+fZ3GW1c4lqQgF
FaqoXjf4X7MwpOY7AvSfbRmTMciNT6RgwGVRzxDDaK8yGVEb+e+zrQ8rYbIFvcdUP0Vz1AuFYI9h
e1PVqTPpoUODt7rjUQxwPo/GTFTpxgix8nhWvKL0v4WxDFTOVJ59lffiXT4z83Jbr4otx8FIAhbq
RvUqgCn0/K3Woc6uvSYyr5bJM8QkDXhBKSMYjZB9y/7OAIudLmtWAxGVEhnEbXfYDEB/TisbVrNY
mLVcwSs+NBrUgkMN+FaQD5nqiHnkODg3I8/LNzQxMMyEFB/hdeH9Ybs7Yl6i2RoSCFFKo0ubfARU
Thr3ZTO+TeCmsAqaUrcD1NPspcIZDfW+aLRTXYr4rkLpot1AAQ4LdoasvvUNGc1IEyGT2AZmkIXX
XumukR6Uu3qqU5eEMocXZDkfn53g37+eMs42EJnUjYiWhDiTnRTqgVNBw8IKhxRYViGKMCELxtgy
hZLO7S+1HR3+GGZyIn8W66bQa8nTQkAcsza5F9TCuW1j+yT9scE4HgjoG3WMJslLm308gLAX8Agf
BGy3rfBWwlxDqR7lNF9Eho0petK7JjDDueQxoW5+p9XIHBOCJDEAQqLAsIO6Ky7kZbrr7pTZHsK9
Uu+yXW/1aN77E2hdADI75FyOlc0jTAwcVQ26jaCt/xjL8amUFh6LWYtEusMQZj7Guwo0Aj51//vN
hE4IxmIxKQBOtuWTri4NGhWa3PaYcekM41qIwQ8cocPfmAB3AaZ3AJVis/FSkiYDwhgYY6NfKwzn
Qfv3toHN2UoQIAGQgJIY+fT8H7oCKGsJQ2XkDhKhgzPb3c6QrPEU3UkPxp1/n3jthZzaX4LHk7Lg
2l6+5GoDU9InQW1Iohd1HSQWoRmlTHaYafsxi+4xRHcOlQ5o+/nZgPBXU1EviMNTMnd2AQj75Osn
yNiJwPMDKDIKucrZmq2zAm5hiHtg9lnV2fisRt1ciEOFIS0hJYCciqDTVnsegccGGRzyCry2kMqL
IDhj3bXSZSIYywTmAICgFT0YLvCDj8ldvW/Nvga0zoIwvK3/ng6AUkG0z+XNTGx/Bkz1IcFH8x+F
0Y+foUpAM57l+AXgPQCL4qU/iHfxvQ8I7RfyOIOC2wIlgSV+T38ZP7kjVktcY4M6nhVo8lLQjH0a
La99rZNr9X35gyOAhSm5+osO4Q4MeN+5fO/LUj5bM8Bo/z6hwvI1onSZ6AbmF8Avj0a9eq0PuZvt
1Cff1gA0vCM/4xfZbS0VirWJGd3LD5zTtsTXT/ZBhIquImjF4Fkft1oQp2EwjGCZZK4PjTk8d4u0
Ue0oKK9b9dXwgAG+bVK+bVJnh94DNZKHhGACMA4cjPJCVE5xc7tClQKknpPZHw3ABwrIwO2WwUrA
5O30LWsXXWDOLbo1W6LgHP3f4j9JNEzChOn+YfGzZaJLcbsdKFK6w//S+2f29F1TbM7il5SA3W9Q
6+LwwscUTIt93O8KEXXS42UM8VF5BJ9Q/RXo3Di06XG4S67FL8OS7/VsN0xuENr6EbDbO54E6JbL
rX8CE+Tkuu5EUDwPnpgcpel3Orl1fIcpOm16wVi7pYB0+vaiN/d5bZF5zDRTL0jChJA+WJK79PGw
NKvfd67sZm76LHCuQWnrCK/tMe+abqpjJTOwycuI/FKfn79oDjF9k+6nPU8ZfitrXhtjTlCfdYJs
vC8OxCpSqZm6OOw0gH2mujiqGa9KsHUJrMyxDxxiDDrAUfh6QX6cimsPEtzbX4tngMlWtEwniUIQ
EfxScWK9TZxiVv5iVnZhmP7XMdCWL7i6aOso9/VUk3qvz3IzHH/U3Go4bxlMYqkpVQK6HwxrVyT8
MWb6c6X3PMfeSpHXq1h+w2oVZd/ppdYgkuUtJD/3dQnmiGzkRSneSpiQMTWJHokTvJneTS/RHt68
z6zI8h8XjeT+mT9szvFojQkQQTtOYaoss8FNV3tir4lWPmqPRtj+jCMoJGu57HMQqLw1MhFCIp0R
ajq+VpwGP8ow+WYUCScqLL/6c+QFYAb1aoLpbGYbS7ATqEMDE7oMcVA/tCOZmGEJzL/6fPsE8Swx
+1cCel5OywVHm/ggd/R7OIGUCmwYDcixbptafvStRTH71gCqHUAVDy+bWnICJU3MTjTc2c9+3raz
uSTMbqE4jkwByOyPng42qyAGy8Tg1cpvHVONAMy5SQypSiF8vG1pO3ivTDHBWy+yrtOX/Cs+EGpl
gRk5vm18G63JBo8TyLj3HINLJPi0hyuDTAAfq7qWAwURtXfV43jOrtpFNbODsAMrx//DHmcr39Pv
VdAIp2zSEnDyeql4kepyV2bZQSnIXgVBy+2VbZ1jHRk8KuTAGIJn+ONHK8pem8sRCyMg0QDPoAmG
OVAyHnUpQCmFV5PYWtfaGuP1MaBARQ5wlqdHGqjldCByvpS98hBolBMs3r2N/WJrU4w3+uiiQkPb
6HG/Q+jrt5BZzS5wxNdgNP1zde7O3U95P8rAHfFSi63ztrbMOCcFRSuqVdBwr+un1lBtabxTwIty
+7ttjYWgB/XnwzEeSRo5KmoFW1k5kwUJle4hQsrU49XVfwPFilVagc1r42wNUqyNEqaYlY+RGoO5
cfDKr6ObXMLX+ZCCHtOkZ/m+OEsWaJ2Gx2HPKw/zPib7AuqmlujpkoSPP4T76kKpnV1DV3ekRWoV
5CJ2+VYn9nwX2TyE3AZAG4zOf/aZMFlISssyBzMZppfF+EXpfdXRoNtjgyqlAH9ptx8k3U6K+aFG
hLgExZhxeoKbsW79A5bQtIoFYFpJ5TjDnjeOBO4Pu75fYB2Njby4c+Q9FwfBcV/CJCz6IOipYSAi
oEo5ONC7uIL4MXpWl5eXBVKPJ2yyYHL3eSvC4i0PpQ8Vxf1PcFkR6XFIgYLwUEbs7QCKZjitvSO8
VIf+OiQW2mscPNt/OEJ/TDKfVg1GKiP6AIxVg1FtyCXLmOv7TDYORtHfz3E4maWgP6QVRKLw/sW1
2YDynrQ/2mQ2FVKAEXHkDdJsiInC38DVBv1kvPg/UUWEKpoGRe6LnvaYH4D/f46cSj93P2bcbdJd
/6uYbbnmBJOtzIoCIilhWpQChcJcArUsdJXWVb1Xy/XTAJoDW/T5RbvlUcBGZJRqlrIj7GAc4KMj
G0oRyLSHI5O0AdHZJZwFt1POWgSANhokQXSJtBe654pqb27p2jBz62R+k06KjFBZu52juPNBO0WJ
nd3pVuANZ+0Z4DbAl27H560H9Nomc/30E85Q75P+nSdD2ff7wQ33/4/TuvjorU1lLhvV8POoSd+j
w+Ckr9GV4tmcHaZD/wxWVI6fcHeSuXQaPatz2sDafA/6Lou+QH7K1p3irP3WrBrlF15Y2ApGf7ZR
ZetA+tSjVt6qeAOWqa3M9Kku2l0sB5xQsFlvWtthHrQF1GTGYlmYZoJoDXSrP6drfQYHn53t4i9E
QM5Q3BEM7FEz3Pe74jE/Bm5p3/YZ3mKZeFQ3k1GKA36EEVwmsENVIvgLwty5bWUrB1svlblP4Jih
HNAJWwruU78rzFy5FvUp0jkESdtB5V/HHXTkH4970yYk0AY8O1LASXtSWqnw6/ZKtkbdIbv5x8Sy
oaurEeJd0EKYA9zNUQ/l1lSx8BKXXCnu2pdZl3MzTkl7nlE9BfILxDtCpoJMNeYxym/Wrta/gwkw
XQedLHA/w3voD6WpzIp8iYCQycW7Nn3RMZsbxTstDtCFFK1ei80BE363t+J2uAF/98edaDI5FsHK
NHiIq7r8XIBkcpgwcyrcpQJEzQDZiWreqPXm/bleNhN7AgladMZSJGwcfweKxSaxh7eF1WVwO9mU
z/GV+hYYI7kpCs+FmTC0LDTpRb8HyJ7uJAgpncr79D68j67JLjs0T8JoN+AyPfEye96K35PFlcM1
rd5IUYibpHfpcT5LT3h3etFdezR26rl4rH8NXBYbTsz9pFGnQWBAmFTcJKOruOkPbZ9co7vIIuZk
t9eZWLnFC7rcZTKBCATjpKDF+6USPKhW62XH8H7JOQe7eeofYmj78HTlOJ/0/YitdhYPQMNvl/tS
ikGAh3Z/bfdwc1OJ+lNVZJx4v/XqXXnu+56vrGWTEtC8wYGFELk14gEzjt/bAVcnFA3j9vX22eQE
wvfdXhlDCFRzyErP3iC+jfkLRjw5h5/7vZj4gzaVGlYlvpf8Bs3X8gCySss/KBf6SA1UtOt37UTe
fPvmo2y9iWzMmctBEcT34x/sjQEdQIBcY9t/Go9yZEL33hI0KwTvMCIDdKI4uQjnsnzvD652FWo0
ESQu8AlT4GjDyzy8BdPv2x+O5yVMmCmCUuiyVMfJi96MEESNKbUEmtt0UjAC9fSPjLElH7DQQQJH
bkTQjfmPylibcrEjRANZZ3bNBx47EWf3WGaUsMhBOg9JJk8wvmOIx45AJ96Cy/r2mniO+Q6RWH2k
AA+dOVsCSXhWkS+KDkZEHuu9anZ2+BBYAKFzM0aeW76neiubGAsohHbB8df2CBIdqtm1YIFRNHzs
zeUJu7Qs53Dvg5bJ7TgLXm68/5yNY8Li4zUslABC5xHWq+nPmrEPQXiLySN7UH9hAr5ueM1+3t3A
PtzUlgBeMb7fR8UFM8JuvxcaU9phIOGkngIbPBO8VhbPc5hYkxSjAVEUnLsJWOBWK03jl6jz+r88
I0xoSUJVykDNP3gKemSBggmDOQDjLU/+dbO2sgphMpPB6LNaYfxP6z1wOz3JkB5xBaOddlMZ/c71
OrXBEP2k18rJn5XXpEljKy3oPu3Kf5Yqs6q3jd7PoSghJQ/q4UKD7jBm055zFDnBjIUVYlCl0uqS
4sSDyf8w2v0T3sGiWew0B9IAjSO71C2PodN9UTiRjfMxWQCboUz+NEyoxOpBeiAzvS9BsZ/qPDYD
3mtAYbMWSH5EOcHB793JQToaHCnqoZOrOBXl5qCblzooBkAWQomksxXJoGxjAvFU3A31qybeGQln
bJD395nFSJi9ruqlw9riPUrbt3nmxart4LxaAvMQLDWxM+QYJsSj5g7gi0bu45Z4dtrFeQSV56ya
yb3xKvLG+Tb9YWWXCZJxHTdNpM/wh1J2Oswm6sPPTJN3f+PwEshdQf2D1gZ7qMgy690DguzVeW9W
yV3bhqeshW721N5FdXu/aN4ERvIGFVCnKgR7jOYfbdc4QqdA2SYC6mLqrkM9837XZhnsz+9iD6JR
BdCl8EEdPYUQfRjRkqvafSLHz+2gPxCjsMCb/3tIxp0//CBBYHO2ZTPRXplnKh1+V5M8if0ZX50e
64PsxK6J+zEyyWPvyLa478zRo3+Tb6+MMt6sDZKc6ymYmOYhPUaZetIIdF3yqv0ZlfKVhjMn2m27
2L+/PYs5itowqMYJZaMysBO934tJfNTV8OH2XvKsMI5MFEhkYIIBz9Dsta5e5zY4iKnESSm2A8Gf
pSw/YpXOQA+9z6D6PiMvBK1Tr7h9yVnGfwgEf0wwV3orQh6kDnELQvfrUF3EO2WPYleMGa/OFu24
tOrndMcD1W32ksBg8q/zyTJWtROtxkCrZ69K1B1q4idINJ5Cuf0dC7rZkPRc0tYbKciyMMOo1MHX
3CcPNOhfIBFo5zM6XYRHqbKdD6x+E5MPgAif0HoASRIq/pg3g7x56YCxx2oOUJ6JufSLvLPIPDAi
OgEYlcSzlyPISz4KtxA8UcG0r/OCPceSyjTulqda449iD5pa8oBBkT0ZxedWCa++Yny5fSo4DstO
/yoiRKn6EHtYo2sTT4ndif/QAhNNdOxSqKY4d12ZHchYOrR5+mdrYK5GI6JzrY4K6jxV/BSm6lma
CSdE8bZp+f/VuRYIlGf6GCFKmTCdU/4s8AK7vYjNId3VCWPnCHNZCjGTIc9eF5cvagOar7wFgisp
J1eA0MYUlVAtq753M2h8uh4jIVVhT3N7mubIHiUCIZrpnpb6XgskF90MNxuqA4aYe06Hk7cTTPgh
Gqj5inHEjYRqooVJpsyStJTLAcC5d1X944ZDAkwhE8hCPF+YYkvUfRcMQNdCwLSU3uwz0d/nWfAj
zVAnTvVHZPyx3XcimhxKtJsm+kNPmwM0f89ZkO4lfxGxlBrw+vnnWjUsQwOjBW6dX7pYfs2j6CK2
mApPola1e3EwLJL2pSko0HufygIjMRqF9lAbQoGp+hWHNYR5oscOgmSdBNUphd5noOCYUtC3KJDN
E5J9MpX9KROklw4oP7MSsl03QHO6HmMIbY+ZYKlAXJtBkx46cXDpoEN1LypANIy+uTP6oYYI2lIL
8vRHAOfNRs6+9bT40lajE2MUyUyDHhI/Y7SDgjb044bLbKQtBDrwSBbVM9qVXr50gWkHeYEgP0yt
cNAr+VxNw943yiPSl3tayO7oNy/dQB+jXnzrk8SLtAmKaqNbxuJ9GUAoXGn7wBbBgGRPiv9a18Lv
irZfh74ERZexF9riHCvqm1apd8DmyEDqlNVx6ga3B+Cnj8sBdGkTFP20nVxAGGemF1EqT4lSHdMG
wk8qoFyDLqLqJYd2FlQQw032QZ469ZwfGygm5JJxH7fFg0hToNLDxNOq6rmuwclUjrJpQAIokiWn
b+VDFiuWn6DFn01fIQ2ziBpeW12IzTQsIILXz1/lGECUWEFZYRre1FpxS1mDyl13BCX0SSrmA+na
fdRrj0kvH4BwPEUqvW8Vem4a3enBMKRN1Ok61YJWa2wKodaa+qhTUys1BxpVB6rFnIuek6+ozO1G
OglakA1SiWgGNjV5wXvQVSFtcjvs8Kwwlxrk+Ug89WAzDHooN4Bi2xzD9HdXxQUnM+IYYqdcW5Gq
ma/hTtMxj1G2yUFomzu55CVgnKuTRfH1VSSDzBD3meCDwmtswMMzmSoaxkPDCYTb5Zw/6Qc78Uqy
hApRA1LUAZMXFSbtd/4BUjgu/aq6Ioq4wT2viLt8jE8Fq5VF5qIjWp8RFV1W0OUMptq91jPke/Qn
2iZWZRxD9Vh0PMKt7WsJbVsDZI06oYTJaNMpB4VCjbIqlDj3huyEslXd+Z76mmGYv7EB8br6pga6
0glqmE8Q+uX1N96lYT6tevULmBtH08MxlzTQcGWG/FJ30F0D2RM4b0uoJuElCS2daBGAgvxt2abW
WJedU5HmIRepo0fquZoz5UhiTXuEmPhsJcS4SHlwAR7Xq3KQrmEwy3/qyVBCFozuk0pSTb+F6iH0
wO2OGMdcGVs36jTcqkRVzdnAZUAqCOw15QgNOx1sx1GaHmPqS5BzG14M8NdY6DBCQrKeHtu5uuhT
cYJuxFVJAsGEFONd05e51fWAZKrClDlDHoB0C+y9RCexrWR0l0P0VhXK7/lsAKETRtAeysipT04D
1UCTqVXyFbSYgT3VbWxPZao6YRqVEHzH2vM+8S3cJLVTpfK1gfhpVxTxXTaWFwinzKY+xTzWo+Uy
vvWFmMu6zQHwShbIS6xlD1RqT3I9vFVGdNQh+9hLuN7+ImitPIINjZAszJUI1bEatSIQuJk16WxD
5SSu2y+thd9dx4CThiGYjzmIFGR0bgKUXDRzcHS3C6yw2S201p3dHLSX4bHIoaxr8xqmmyFsZZbN
NethCJIRiSDRJ7vB/ZV3GSirrhi7+ZvgLxuUKGD5UghLf5xPKS00o4NWEdTxxhbXfKY9Sa3KiZSb
KePKDPMCMAqtK2Uf7Qt1Bp7CeAJ1CWch29VEcDsYID4Alx5hrrE2Klqh0pGV5mlhZkq6g7L5QQ+N
F+jXQkW9MLswf6j68AtaeyYRZ+e2Q26uEOLxCsZyFeAcmQOgxXmbQiMYl1tHvtTGeK/ltXvbxOb9
uTLB+LzUCsFciqCqFgj50TbpyzhJv6FbynH6TedbmWE2UpymniTdiM4uxauzsUhbn4jiO6XEU8fm
7Bn7yI1zX6uoisssiaCKPF4Usf+blAPQAJEYGijcWbqPYpikKKNN7zUSdI5q5G9GaIn09faH2VzH
ygpzPQldOGhGksC7Maxct19mQ/uH62C8Kwm6qSqkQvQSiEWVYPZoFAyu8Ji7t/OZ1UIYD0v9sa3F
UMd8zjUS9wB1nTCDvQNQCMx/ZxDzYXSeO7+66dUrm4y7yVNQgosAEYjKmTsoj21cI1PjFRg3nfqP
FRbVH5F2zMY5xvR19933c2uYITsMAfQGQoj/yBkoU69tJy2nUM+TPAphSkn67kc8/sfNtWgipm6p
ASo1VrPPaOZangwc0LEHnZUY6E8RmQLbx3zPHhIFPJLaTXML0yShEh6O73fkqvDRG4UeQPUd3t2A
eDfWHB3cllV2UnMOBGDzGK0MMccIqZuMdB3HSGv11Gz19vucp5yLiLcY5iABBFWqc5aJXlGggp6M
diX/ikvVikbeQClvNcxZAoNWBGl0PENo42tWEYmLaupfvd2oCi8giNifYd0QTBDTvBS9MTvP7UWg
p6jjNLY2zyeewDrYATByzGb/IwkhV5tOMDGKp1LpErOPtPteL/6CHAdKKP+2w3z9sA3LMQoxG0gT
/45Gmps3GueO5i2F+fg+TfOcyjAhEHArSgDq9ucRweB2AOBZYT58a0TqIBSwMmmlNUqXfA5snMx/
ZoSJmsJEg6SKaed16EDrQXXtUWO1pJaP890qw2GwHTLZUKjBRbosd3X8QbuvlWBXFL300B6Sa2j/
0HbDobQil3I+z7Ix7BtibYnxANKiwDMu8h80KV5JnyHn7uh9T5OrUkmndmpf6yT/fnsfNx+3a6OM
T9BgysRRgPgKfYOerqOf0EvZia/1SbUb26FmYKXHdF9bgYu+Kq/KvxUjkKsirAI1K0Gk8+PeosUv
NThcoicNIKose6dueAKQm3iYtQ0m9QaQmYRGAU9pqGjF6OIFoNASxO9CXdrt/DTFFYITlA6Mv0iK
oLGHrEsB3wIYfz6uTZnEcvaFEJEWTOpzRUDW/hexfG2B8ZeESrNABQF1aDFxZBUDpVIaYXIZpO3g
LuY8OBc/+OSc4GQFoQJ2U2er0UAHQPCGwJjSfvHTGSO6P5ThXht6M5Qqjq2tS8pQCUotEllAHsrH
rVPlpprhLui+Fq84l3YrJeYsZ05R8la1FauQGYPABhPPRGUJDFE4FyJthLwRIRnGn3/QtDfV+eft
M7a5dSsjzHfqmrJoa7VdVGdEcw5eUtGw/oe0L2tuGwe2/kWsAkFweyWpzZIsObITJy8sZ+O+gSAJ
8Nffw8ytOxatEr/MNw9Tk5kptwE2Go3u0+dkqlxFyL+qdGlJHx+CFlg+XHA7Iul3bairXu9eLsLc
rTjH+Kw2JNssz8A4VUp0RVBoQcnM+U7akB1yFB8fWJW8CXAylOUSHAR6lbcc5t2qZ4FFgQzI1Fps
LUrXHTjr8s9aZG44dC0T11xhGP83T2xAvSfF9ESv9q4L2vCoFdso46c4qh8Sq9tYIzlG4wBy2VoB
hqPFK3xHUPpVF73VTqbQL5VDdm6mNjmbIOQm3Y4jf1ASovJhHL2kpoSu9Bhws3nMSs0f+vzB7MzH
GoIYEFEoPhWoOdmatICVBJRkGLxmKB5UFq1ACY7BpSy62MDDHvrEQrXWPiVDSnaV1aySRv9kDs43
E6Lo1FEByj9PVppCvDkdf0KW64ssKSppGLVz1NqJ7cGP4+xTpuzMM3t7LZNub008WqaIjpFyvitV
PzmD1qNgy8kq03qA7gtXrIVZbUvqPhNNfm9CKETnGijSwJJ1lFXxW2uafpNbBYFGCRBR+H8QEl66
GvOOYBRzBAkyCVR5bezMAupKI5RZ4/EL0YFhcTRiw7oGpHQO1HtNxY9RqdCzXKvx4yop124nlBfi
2AemBiH1jsg1iiNf+zg7QLqm9spCojEUjyuVsJXU8JGKkr66WfwUV+LUjNWx5SgyQtOdx7G16SEr
AZV50LX2EQfmj4wPY1Pv6kGckMsfy15/65N8Z+vDEZETYytNQgJZ6N8K0/DjXNa+KrU9xApWsc6Z
h8aE8AbOH8cShCZjkxcrWpa5b0qwm8ehuQKbZhBmCfoTlfaSlhP5W1lfmAaq54g5NcQt6lVR2V80
4XwhGpjxUcx8RjbkbHWq79IESpecgtRUkKfQxRVcYiq3HDMw/KE7IuSrtIdLnMYbrR1+VWb9LXPl
Mxo+xDMduXdK+bURziRBfwAfnIDcd7EKSfHLLaAsQDS4ekGrHQTcoHzdoMVlgKNXa1LPRRnHq1iP
CRRdng2ZPBMjPdoE0hsWL9AFcW2vsJunvElMr6uGZ33MUj8d7Md8KLfEGL4WdvWWSrP3Rtv+NLia
WkXW8CPiOobGxKB51li86KI7xLl2UdI5ldJpPQMKbF7bd3hxGKu81w51qO1VDXoevUfFNyWgO3Xt
5OJkCZ/sr4smPg7YMENLwKXnaN+6VntQufju2pCAN0EOJ1qIBAnLUn7eAAeBx3rh0NLnZflKC9MJ
Gr1SK0qNweeNnXhVX6eeMtwRvO1gHB8YKi+1ICfUEr6nfYdrpsavSCt6xLih6ys34UElxLDmNqqS
egipxN7QLy7LIjTKCPHy3j5bjrYTvAUgTdOhWFT3axINT4nofBChP6QVRDhTdgoT4wdqapiPb5Ov
kogNxH9fEi19waFAcbWU0uttCBp1oxj8ZMCgWorPIUeCyf08fYlM+Vw6/CAHAC4Ksdd5qQ5Fnymf
twIjLQP/pIVJ4uuKvOauOOe6E0NWJTrHlqABb/vPvVUafj0iPIchRygqQ78Iuy04H57DJDtiuGBv
cea3afkoi3aENl76ACXwTRbGoK4a2VvdM+ibJxu7zV6GZLyMcb6mUdH6FfgBQdinWq9pnU8lTUIg
fiSiiSV9tyw2FXqLMjR6n3JQYIUcKk9a9w0aUWCRIDIDDqnSg95tnmnKH5VMnvrBQYwkVrjLqvoQ
c1DBVFX7k+pN4iX9JDBgaZteGbkHcXGwoBC0GKLqhchK98KeoTbvCgGyDc3eNVGjvDYu8wfSR6GX
ptDaNFv0NiCn+L1phkDpOVmBSaALmoo8Rdn4ylLNz5n+mtoW3bqSodWCLrffKPaLxODttty28UmR
HDLS1CtJdLGOsg6pa9UzL0ftdG274gQxh4NR17qXpxJqV6n1pQolREsbN1rZItrypEAF1bI2lHZ0
N6K9fW5ks0uI/JxmaDkQM9q5ysCHGjp0ebtG+nkyPlBanOOB5ShUt49WyT5hgb0/dJj6lsUvpGSB
loBqsANZwtql2S/gKLJNNrGg8vCpqfk+6svCi61O7exoeHQxTQc6D8D4ZTqab2Dhix/A/gp5jQGH
G9WRQEA6DXkYE6tqsH+Z4J73AMhvINhVf20zU/hSopYUg68Jk9d6BVknzEFjJBgqXc7wvdboY8Ht
73VsQ+6v6gyUvothnVF3Y4pJx7sd/ZLXv8G1TDdOXv2EbMQXvU1fzGHi0KTtJQmNU5E0645lvW8P
7edUhL8wUT56KsUpBDqi891GfaW9Bo7mUG0Fp7qnSCw2GRcveoZwYKYaKByaajeCMtMzqQQtBuGg
ppNfUyb3Ua0bXmWOn4VtxkFuG+FaaM7PjFvf+qrZWHlZ7SswFb0iXrvrzLbkmjEoQbfup9gBRlBN
TmxBjOLBNJ3WF0bGfNk6eATkED2FyPYAsRkMnnm1ZEe3xBnQ+px6tEG4doS8RKze5yZTcGTrm2oJ
gqRuf0NrAmpIUXapxjr0SJ5g7hpVd5w2tRsT8ZybBNgT8eDE8lW32gN186eQyWNiARgwTE6hG6mX
dTVCZzW8WGZziFT+xrVSHh2n13xzLL8C7XrsePOTEUl8UfZq6tllq9A293VONjwG2bbIyk0bhxeK
YL4yzAEZUAhqBYAVideL5BJV3Saq+CWmzhCw0iK+7vDHUm8OMa2OZVed6RjtMlOVvoFX4KYModkS
sbDANsQYPq7tz9Rh4GpwU91nLMoxexmeK+o8d1ntrhsdQ+6G+xIntMG0wOiuaWaDiSMx1q1MfgAu
tgVR6gYAlN8R1R8AaljbDLiNLu0vfWtsMygte4UqHzIRAsaLqVVNldui0IMozU9DkW3LqDgpO3zg
SmxikgNTn5PBiyPxhoHvYLQyJJLa0RBO7jVueMGDZg/thrc86Q9xV+4G5B2KVq7XmzFC6PCN8HBf
DJA9MVXjR4ZxbCiuxNKSb0IHQ51jrsigthmehp2ZPOpxGqBRGVBlBnmUrN3aADWgeUwrwD4wfo/o
w9c6T4k/yHgHynLw77AGpI5Ww4/WgJu8t821boUPTkhfm9w5cK15tEL7Effzvmj464DRePC9buto
LAJOm01uV8ehtc4tF60nDf1roo17XXM1j6cInF1vRN7YiZMye/aIYsW5YByE2hY+Utw5AECXz4zq
J95bz5purClFv5j3azvFhJMpxoOQIsSjI37K0hT7L3a2CB9qo1lpibvV1Yh4AdoWjWHuxYx+9xEG
UJFpyZVbxtBbhbBKDKWHzAwfDdq9pDZawEb7NNh0b/b0wcJIkK/x7gfwPmuug/svyi0EpVastTE9
gnUCEulZMSIFTo91Gn4quxF5TV0f6kj7YmSk9LSxuFS1XBd6oRDpKjD22WoHiMExtaBuxWiHylWe
vVp2c+jr2oaIZ73rRE2hOBSf0pasG1NDizstT0YS7ttEfrV191GoFuyOGrrImSO+FJ16a/PqJRuj
J5G3X5qqkp4oHX0T9t2xdvXP6M/tzVY2GJsqtnbVbfuk2Yyay/185MeIhD97TV0SnV+0VL4YwPYg
ipzq2NxTA2rbKV4ueHitJM2Oroih3ggNoWTSbKdmua+I/IkU46curWeIn63x+vpUt9m6T6uvMRdg
VK0s36Ft7uNPX9rWfCgS681SxskwipVhZ3taV88tdb/aVvlklWEWVCxZVUyse60tVoKPv92c/cbU
6TOLMfECxqsVVLof6yJct7HYDrnk/gBlN9HFDQBC6nGA9PoEDYptscMrhE5ab91K78aD5pI1aB5X
0w2XxNmO5nQjRGL4o5btLbCIjrmZQ125fSZRiQhu2oFdYr5Go0gMi8w90UYclMN+xZF6KHi8jxsE
et0utyMtf1EXQzmg8/8RZ9rg5bp9ysdowCUFWrPQcd5iBrAFF0jnUp7vayfZNIP52pkt9VCN3xkm
vmg+mlAINsiKmfyTYzWY3quj2AOacGne/Saz8/tyway0OWa5RsvOBCDJ7nVvSPQSDMm96xvRxJvu
GjH+XVvs6Ni4qypSe2fQzzzrc0CmyMoYm4tWdpuxYj/6vELE7OVRAk+fWFYDpc0aOAtQkRY8iTwT
qKQNKVE5ul+KuFlZMcGaNFVVwLo6K5uiueHUYc+7c2rFPqCEG+K+jHiSkXZYqAJPP+lDvehfS3Ow
U92wbpSTCi7bFJ+MrbUb1uqQL+uX3yzPWqj/W8Rg4JCdldn0NhyMKkMHoDasS+LiZYDbJ03KVSqM
5yGhTyEmJUQHccYkfQGV/hI7wc0KEtrehBIUicEGc11tKftOuihFEwA/Sj8P7QOrwDCk+H+p9b0z
M1VS31WhCS+MKI6wnbWbQs3lecJA9nJVhdHqvod8LB+hmwJF0P9b0GxDGRIjp7Ur/SztyNMh/V6U
5OyGceLVAFNGJN7x3AoGM98WoDXqsm4J+OrcrBy9+w1mBayxt6qWj5p+1qMR/b0So4haBqK0tt6q
VCPrSevIS4p8L4Hv9AtmfqrCPt2RPnECQ6uP1shXkTlaXskh+i4N+zh2OvEyEn3JYgUPqbmxsluj
86Bbc+EFx442LDopZdRBVeOHd/l4kbLofTflT6nlPEqLVr4V9eOKVd1XHM7P0AoKCuJuxjTcEigi
Q5nBuCgzhuZoRLU90YHLIbZW+lWmVx6XbRmwROprlFySwCmh85oZ9cmwSlzzGrNXHS7SIC7Vp8Jy
nqBq+loN8UuOVieSDOsEPsag6ZvNUBZ7SEnte5p85nJ8sKzsLUvAXRfn0RFzQytIoHO0RKPOA0h4
pXOF+A68sjfoOHt2++hKJJ2GmT0YYZH7TjEEtaUuWh6Citd56MEvxriJTeCrOgNlrY1LvTHftDj+
5ujFAQ+UxzIe16BRABWZvkNGClByxTdTuUDEbG3L4WATRF93RBaeRSYmLjGmZUBRfKjdXY2LB48P
FlS0WzM3/h6iVBY4xPCR8B0wwv8QubjV6hbx3lRfS81dGbnxpersNwfdEXRdi88JMxIfYf6c2qgO
aOMhE87KqOqnrGQPrYq2XZs+aybmL6mmH5wEAxEpPhuT59xUD1RGrV8Q/lIXxo+6h4KQNsj8oBdZ
HViDjgKt1aTFC41D9Yhp5onwNHsFNhpX3IC5q8II4fODtS/hdbVLfxZGLIOyp5j6DCF9CMjsSyWY
uZH5mPkm7dOVEeM/spBvNK5vLcP+JEbk6uO4U9A8kDz5Tszwh12aA9JiJfeZm6QA7o48iMDRDTUq
bIzZxZXXd/RL13ebwc5fUzjQJqeQUrl/+G/0Y9DkYuDwtVDkR8PrOsrYcuq2G+hZ1GOJwla6qdFV
uG/ixg0EEzaON7YPsuWzeKmkjidZaKEYzrnfDtk6TFrfMLJVJxfK7rc6P1emZjGzl3HWDCF4DGhn
eA6KBcU0AYxqEHOODgYVxzoA1Afl32RhG2+uEcQXxLXAGgXG7+ttbAtU27rG7c6SNL5OmK+F7mpM
uF9A1vn+dho3mobgNcfLxMCHA7PM7EaHunNHge3A/aOt4UUlHtoATFZ10vut2bh+hIkyfQjR6op+
WuNobkH1V2xNM9lQplZ4z3frJDJPSdNnq77s6gD1xB8ubWK/S+XnsnxKYt7vbVWbmzyLP0sBBMwo
DzIG9SJKrziKjU1Wg2KG35VJF3Q2EG42bXZd2bRBk6qTxVW8NpwI9boOGfD99X/Y6qnZgVaHYTmE
MTKHnbWZE2qFjYJ34p57lIumsnuSo3Yoxngp/ftw1c8aK7PT0QvSYeQLjZURqu31KIIwzHCqu9V/
WNK7/s3Me4jdarmhYCZ3i6eq6TZg4w3sKnyqXHG5b+rjEZktaZbQFii0D3HRDueMPjtR4yVg0MyS
33HU7yg/Wc4z5qGAFVpiiL+1k2g6uxZ0ScEcN28mSo3aUSJhllcSOBoFrGL127GShZ38EM4snRHT
oGBDBCM7COOuz6HTOX1Csng425L+tPKo8p2h14L7e7hkZJatiKHACD60Bc4gcPJs8xs6Wwup9A0f
xzJAmwPZYMgkf+iSlyaSjX6avBK89poePH6o32peMtq7jnb1grnbC/rXHL3eNWEU0kp6QIuhVw9B
Ixev8jy2su39bbvhAowAb8sgyQCa/vnBTVnjoM4BRGyIXkclUD2OS68Nl6iuPoTHyQUgwYN9AzL2
g0LdEGmaDbEcMBXQBzkmD1pWBWDQBj8D81mnB7pcgPEsGZy5Qw42DQV1pv5cZtDhLAs/db+16JIr
dC8gpoNBULIQAj+0ly1M9ONahjgKUkHc3NffizG3rQEdwhnu3prkAsppZD7fyPgTF9z/nyl7NpXZ
O7YQ2qTFkpDOl3Z7McbMUxHYNSF7MI5qARB3w/EnCAD0BaH/BGDxLBJC5hk/M8X5VW61ywH7F0il
U6PPv4Wkzb7cd8g/mn5XL9ZpH3GP/AlKhj3H+RmWCO2mBqMTZrsCGLIe+udk3zzJLfCg5dpcTRSm
hs/2ojt12yXS6xun7sr6zG9ShUEalcA6k2+l+qbShbzrxnm7+vmzvWy6LsU1iZlpHZWLng0jMOCZ
Z/X42/19vLkQZtiAioDHAAnYtTvWWl4o0RsYPypGVJmUHaCdskjU8+HZP32sd1am3+Lde9jVI+GM
2RQ+jmpVr+U23Da71JuYvpZGjpYWNLtFjMEkBu8xtmW1KP91rFpXSZiv/37XUIhE/cBl2LT5jciS
CipbLuDzpIIwYmzrq6zV2IKRW+cJYqCWMVGAuJC2vN40jeYFpRHQ4DEklR2ziaB9RXgAMMQn0hEn
uL+kWx733trsHslGzl0rLgBn1atgDDH2yOjGRlvhP5gBna3hgowXwiczfxvDYeRNBpyp7WSeWxzz
KvU6tZTS33ICG5HBNKF/xrCF11vXQX5NjHkGqD4qnE+kGrPAGOSimZt7BqUrXFVQbv2gPeuAs8fO
MYBwNqwfuYw9kgFCmX3/+x1zIBkAUUdH/8h7Dwio0ZkciLixBMyidD2pU99Zksm8tRRoXaET+4cb
eI6bHAuWoGqFh17sKs90nwW+S0L/Q7SBSCt1gd+ieEzOz41Ro1zKwQV8ttnQ+LJq0Lxe0nG4cWxg
w4JIANAVrv2HwOtdrGm1IR8dDoikyb8Sku+aEI2Gl4raf58SXdmZUot3duxMyciNSIe6l/vIo7Dz
zG7YDERfODEfWSNw+gkCNLYNrXwkCNeGiiSTuuLyn7HNMSiD/CS25sZap6t60/2XVf1rbF4IxqOF
d9QdunPZPKExgp4GHmoLHn0jBXKR5VEHOnHUBFbjekF0tOMwt1HWZlpySulwoeOA4ug4gJ1qtAOn
1sgSRvGGe7sAiVDsIobo8QC9NlmRUpOJbYgzECenMQrPo4zPalFM8qYZpkPnDzEHAMVZyI4yYnSl
03QgN9/2NnpfLPUa9et+QLgR3IAjhUsALoh8fM7KZg1DDVR4DAdvvuoh82Sf//1d4AIEi6e6ZSMJ
n38gWWR45bW2OFf9DyWCgWa+0H7cX8WtrTJ0Yuj6VAiAaPP1F2kd7kheCnFG09Hrol0P+Dm4A/z7
Vm7tFULNNC2IgICe7rWVMnXNqNCxVzTRJW7qMXD06Pd9G7fcGcPGFpkQsM4HGeOwH1BzCd32LEwL
+JQE076os5rFipQ/lfp539itbUP4dPFGnmRL5zU/MmZuzTq7PduG5pfxtwbgugTk1f/Fyp8k3kQE
nW9bXLJCWCNrzxbUuDSApLRXFdK/Tz1d95+Xwh8jUyB/F0BLlL4cIfT23GFKQzTdATilhTT61ud/
b2KWRhuF0QKnhXUoTaxpkuwdSNLf36qbXx85GoOMNV5181RDVi5QhKiOnFtSnEgBSodheGVI3ABp
Q5tfoc+6sG83XeCdxWnR7/at74VF85LA3/rXiry2/Ni5f82QiDvHRRUGWY1uE2juXNtwbSlMQ/L2
LM3YL8FWprlA0S6RPd66qiHngwTamIYa5m9hMOoBlJpX7TntkiRgrkx9y+Kf9cGx15D6WVrUR2+g
BGjQ6W8WRoPmqpIpRhC1NE1hbqweANIECgEce38dcaafz9AawOMA+qeznVNlRrQoDflZql8dJspR
b1oYcfrocbCAUEZcSBZDzGF2l6naHSvVO/wc6XnAIpx/9WZ0jwaqwThOL/fd+6OzwRibMk9o0GOs
ZracbFDKxcw1P49odg+a3ACXgzw3eb5v5uaneWdmlkzVtW6NiOH8nEpUyVrdgyrmX8eC65XMsg5F
W6FKm3KICY/rbnT8JlJPf78KqtsMUpp/RrtnXyZOLAMsrDpM0PpHrSpf6lCe+A82KEMOw9DdQY57
fTLBOJglPYUoWkqZX3c0MK2lycZb3xxDMABn42RORq5NMIVZrTQS/Jyg0QMf9yP9F20WmQqn8tN1
BYfi4kfDRUftAQ3s6dd4F8dsCMF0uTYKqPztq9z+qri1HdtHNV4s9OY4I1tBjK27SBt8a3lTOgCn
hkbYB1RFpRKnUKwT5y46NZhcaNF1xSTf7v53umkFmY1LkLt/LGWKZMDPBuT5nNbWqgxXbvrT0JqF
YHPbiOFgcIlBZ23+mi5y5NK2KsXZaaK1lIk31q5fty//ZSn/WpldOHYLegce5+LcAlzehtWDwlQM
EDz3rdwKa9PzBlEAlwFIY67doW6qRlNRJsBY9gjG7RyMIzY/lO1nFTfBfVM3t+2dKXptKhJZofE8
EqiZ72PLPtAB0NUlEvglI7NgAJYzlYNiVZxN7RQygBrZQ+4uEYt8vEEprhjcBgaGapkz187FqEaR
ijxsMYTo/mzDeJVrjxRd0rx0lmoqUwieH1cAkaBbiMoK/pp9H5Y06aCHRnvOwE6BAeSNkQBga2J0
J3HEQ8fFEYMnCz5xY3kY9iKIEKhKfHz65kiszXjEja3znaheh6r2OqiCtgs36i0zDGS72EiKiDSP
qYPVGSJlGT8LGa9EmHpm8VqY/DDkr/cdb2bIIlNigD6KhToOLu/5AFsCAh6OSevxXAAqYyqQc6Gm
o+sHIRb05mf36QdD0y/yLraGgz4UtZOCnVZNXELiuRmHBYzTzL8/mJjdErjq8qF1Eb5V5n4Ze/so
NPmiDdlS8Xhpz2apAc27hkHjRZyHFEBH84sYDi2Ixy1ziTh4zifxvysCYhAVVxyqeepmaXEpu4qM
5/AXpM98+kZwg2/JJX2TK+oZzKuPS1xR8zbGH5sQR7TQOEHZgBrTLr/7UGkD+AGJiTgnn0sejKCW
huTGadyKLdkZoMvzBOCFG5DK+zkmZRYlR25trok8FbU4NF6dOb6D2dwiYQIaGmnwlV4ZexcDYCKs
nkam/b7v+1Ni8i5+/LPSd6ZmtwhJAN2StB4BMRS7bpNtjM3/k2TVzSXhbOHdYt2o/WJsogeIbAQB
MuglN5gy9+iwiwMGmJ9PqRejfxlYxANX1t9lZn8WiO44FM4YKg76nH0pIY2bdrqtwORmrRuAYPn4
l1yW/2vCoegNoX4OAOW1txSpquoR1KFnEr1OIxSCxtv7X+nWqXbx5qNAFekoaMz8MYpcINtkp85J
BygvaM4LBs5YfXXfysfw5GCHTMdBcgSaG2cWO9xkjOMonwh49ZBgiNNKPKjSLRi5cbZgBQcZo+oA
LoDo6Hq3qNtkKrYYlFF8DgMY9Vm334rIz2you9OvIejIAnUpvwFVDZy6/Ss5LR3vWU6D74XfAN8K
A/PAuwA/df0b6KznbcLBjOVU8cZh+cHp+sFrWbo3oEMXG+Wv+/v657xeH7Jrg7PMRgHWhlksGGQb
5Ye/3XX0kPjkh7tBhyooX5bWN3nDR3NYF7oToKqft3xJ2hpuFTvtOe/Dr4ZZrpjRPrtNsvB0u2kG
nGZo56DRgq7R9TbaQ9cmxACQW6YvemedSmBDynRJnXnJyhRY3oViZXZGK6QxnjUNfC7QmcGQeeUu
VW/mWnD/+MS7xcx8HwPsZl+3iINWlFdBI8JylYSYZ9bKETyTtkACXzbUSzF9YQryAxTBOzaAr7MF
SsrSHkxwR3ljz+rVkBqXNOH6BdA/iJ20xqptsg2eg5ZnSYxX6w2AVff9a2mLZndx0mnQtCjwIXLz
YGEaz5G/03KhoLZkYxbjUvQgq8JOxRng33XnxCsL4y1F3a7vL+VmCPr3M8wplnqAQHnOERyodmnq
IRgLe3Xfws3DP3UHkTObLtqD1/7E0NAIM3fA4ceAja9CPGTjvpV+12JORnPyXRaLhZzsT2H2w4F8
Z3N2ySK/TWTW4gOphx445l33lGOsc11vgRB+dDCI6BWXwVvquX+82hF1XIaWBGqghMw71bxsWx0g
WARa1NRkG16s0ImAvnVeai5/DZB81vvype/7hRv3RsaG+qQLRCWeCISi4na9xR2mVcx2qKYIT0Fx
vs72oNUIrOfc6xufQ27EDeiC1sAt96SovaCAaIC1gc6OL2bIMYhnIrOm1S8zPbH6iaHze99z5qj+
PzECnaqpPEIAS53fwm1KBcmmFk/P7VORp5hDNapPXd0cq7FKfEAovzJ9EF5NymfLTo6xVucLv8Mf
oYi5KzGTgjbURhEI07bXe0uAxq2KP0S75QgBh1dVtmtwhnqS5T7GRYJafsKsjJejSWyqnZ4NfjMM
vg2kd/0lLOuAVcwfub3v2m5V8Sf8EaiqbDOYjd+23aaKv2PWGgPMJwMjroOdbbWa7+7v461v9W4J
cy0M4Gc0PhTIyIBiXruYk+rrC82bBSu3Isl7K7NL3uzAwaCops7A2p8rt+m8pGH/weve25jd606q
j7w18HDMihYDkJHX6AJjjAvv4Nv7BezdRECI2vXsk3cDhhD1osRxaj7n4qLABJKwhd26acMy0fkB
IOhj9To1bJE3HOenqc6a/OxqX/phIYedbqEPnvvOxCwI9iWwip2LKkFDgVbUy+yEkJsHua5P/Nqx
69UZJIKVIYL77jZtzz2709LfJRBdYRahrnS8HwfjwPXfqcDsdvuFg0lDIP/LqACRzMKramk7Z0lL
2muNOQywKfu9iUvZPJTFgldMP+LesmYRL7KHGqThrjoDvIkZQdvDuHdgZ4nfdks1ppumpuEw1LIs
yPHO4rlbaKIMo0Gdc2gB5CmjHo/yY1N0BeqO5V9y3v2JsrDzf9ZmfhKVdaV3IXqpppNlIIMvlVeI
emm07uYXemdl5hVD3LKCdti+uFCYfz52TbXWhqf7rrdkZOYG7TCSXMu19oyy+bMTtqska99izDnd
N3Mz1L1by8wVcsw/jUVLEFDBVhGis8nYy3+wML2iCaANU+X8+gzlkAeHaEmjzin7TaAti9t/YQ03
t+pfC2xqS7w7pfVgOa0x5urs2gJsGBPbPlQls9f767htBT1GuLHtgorw2krCBbcBcUOlT7cCMAMN
TRqQfAnWcjMBQopggOwZBQ/0AK7NoEkIWHSSqLPZgdkAFBle81QCHgS1D1V5w2F4bi/QyKSf/n51
783O3gFR1seD4WJ1pP1ssUe7/kXp230Tt0LBexMzRyCWdDtHorWRdZWfjocKYNtqZLu6XJrgWNrE
+VNAQnCwbgwuzr10tnWmCY81+qobizAYMigtVtUXFRr+ABWvqCRP4EA52pz1GB+oprE+a8FBb6/c
AF8qJn/ND8gYnobaCCdVZ97F67D6Zlvgu+sfzGEB+z75xjyuI3FGhofkjtEPxKwdCvhDEyJvASeR
a/4aRO+1RPfL6BQRsbCoW+fBBN4Lc7/IJdFHuHbUJglHZUHX4sxRAMG0s5eJowYykftOs2SFXlsp
EzNNdBNWyvY1a7/Z9Jlb/+E2fL+Q2RUFjmYrwnAKDnaRBRpmOasKKoDZJ0Zf7q/l5ud5t2Oz28ks
QVdRsgo1MlpGq7i0L2CyfUTCjlF0ywmgalMu5C+3ojuoqyjkBpmFavAsZtkFE9QsqDrLSIIAzHmw
6+Zyf1FzWa4/d+57G7OLioqOjjJFSs6D7HN/iPb2Pg3kl+hooESl8FbdYrx3E/r3zd7cy3crm4XJ
VCQ25qVgFQMK2xxPRQfK1jkCJgHaNSsWBiFu7qNlAoLqOBMsaLaPoqnNygFf1hmZDCaeebtJVPSX
o3T/bCQGLcB0jKYVnorXrt6XRHWYUkHkFxubQ6S8h3woxbOLLMmW3TxU7yzNHDHvnTE0NCwnLPkr
E9qz4+YgzMG8+f2PdDPuvbMz2zZaiFB1YYE8E9PEPhjDzn0X7gbc1StBms19Yzc9wjZdhhlZdF7m
0COz0xtT2lhUWhuQY3zVQeBi4R8TaD2D3e2+sZvv+T/4QBvPKsuZR79oDPUawgiT1/eB9jps5Hbc
iM/dSQuWXP3W4weKoSh5Y74UVK0zVw8bCULBCn4B8sK1KWsQ2+nl/5B2ZcuR6sr2i4gQM7wy1WxX
ebZfCLfdZhQzCPj6u/CNvbtKTRRxvM/DjhNncJZEKpXKzLWWZVR0nY/1Q9LVLxjK/0FMPLfJpQPo
pI+g806GI+3egVlVTNWR9FsB6MTr+zh3sBCYQHmA4XHU7ricIFcqomHoCWurK2cIqF31r9ctzPm6
hl4YZo0mrCU/k0K1Qcy7Em4h1y9RcVcrqKV2T9dtzPk5xsOQFWIIBZ+I8/OEyiQL5HjAvCh1iuo2
8SsrgCoMU6slv5uCAH/Fawpa6CCIAKctP5xY0TQgRoYNK6mbbXJiRy7QwS4FuJfaaIQ4FJzy6+vL
k6YE+ppRLl7EwthlSin30HsM1qls6bnlR3biCm5nC+AXBC2VJdvUSw/FKkF3blccln4Dj5T9jo6Y
FwAMQEK3zOSLV0FLofGG+vcRXFfrVO9Vq0S7y6oF/ykyegz+JSpILdvmOWnTO2AdhoWd57ln+B/A
l54oTaFLDoqAY7xpw4P8kgrbInQp+Exlm2yDdY0GKGmtwQSFnOVXjvwlm9DdsdJ0XT9MV+BSq2Yu
4J3tCC+TnMYyuPUwwHck3WOn7hXpOUQ/PU136dJk96x//9l7Wbq8mQA+xfw48vdjF96RFIhDVq+b
FHD6YGk8ZDYeTBNqmPGdGEi4OzDUCz0lY98fIwFS6BR6UiokGa6785INzptzYCEKwG/6YzZAwk4H
Y+qv6wZmUyJgBf5dBRcPQOSkt5mI8xI9JTfZUd7np2RLV/5auTWs/IE8aM/DTtxctzr/kf4Ynf77
s1dwPyZKk/UMNTJQmsgRgnYEPv542y22QRbXx91IKRMndimsb9gWG38b7BI3cqk9aWdrL8I2dxJc
gksCO7PX4NmmcleSmQG03rYahoVAoZtUbEXCY8dkry1BxOrXXpQ9XN/Q2fOFSY7pKY5Iq3GrLMSu
DNoSL3GdPefSZgjg8AMKqa9S3TvXTc1eUmemuLWlQdqwHPCjY11gVKnM7AIKLo2y4PjfQKm/4jiy
CExffZM1cH4J+gRIuk63be9p2+pT3ten7D68jVatl2+kfbXtDhUwFcvBe3oLXjPM+ebYEKNuidRD
xqpzonX+BgC4TTfDJt6GC6n6/Fb+WSP31XyxL/EwqPsjFWo7bajTBI0N1Tr7+heb9cazreS+WBZV
YIdgZn8s4swyQSZWkhele67TN9o+KyA5um5u/sid2eMSpZ6AVTwj+HSTVj2KQoVH3+TGElzF0XD3
gjTYzbUVNBEWDC9sJ19bC/Cw65AzIZSpD6W+p6DPWYrH8+fs3y/Gj1ToPmaiG7EEMqHrvKhSPTll
9ih1ttgPTrfEDzAb/f9s5Ddt+lmYpAOgo+MglEDFhvsUGzqCaHjhY83mS2c25MtQHOhVWIKxFisS
pdOQSNuiGj2x0571RPF6ye8maqSj2RehFUXSy3Xrc/fApMyDGQ70cNFvvDSeD0okTuyNx7y5i9QT
id60+K7oFo7ZrBUMQUOUBU1TYDAuraC8plQieByPDemtFsM4eqZ5kto4Sny6vp45D/x+0X1TiQDs
d2lpYLGYkbEBPqovD1SMXnUlP4Vtu8StMG/HVNHuhtqeyoMwEkDxIYeBE61FoCZmirFqKlAeROmi
JMaSJS4Bof7Y0LBF4gaEsWPQHoSihpORJR6RJTPcximVgMEyAQmrItFt0NeNbagh2M7y6PdPvtCf
neOiO7qCZQ+VwuHYSr2tlOghVIWFJ+tCBj67nkkBSjfRrIe2wqUjjLJv5qkEM5HZb8KouxMlegvy
7B88fb+Fpr7NADF1aYZKcdSU4LvDRO9r1CvbsQH3s2JlArv7wbZB0lGWTVRsCV9USuIkoyXV+6Ns
CF4vKiupBOkXCVbXzcwEPBUVKyAZgcsF4IcLRmVgsCJmcIOEghsbw1ahpUF7+rqRmXAwTZLLyNg1
YKV4iHafMElJdGSEjaTZSmCmVj7EDmDHvwIixQvGZhxBNWQNCiVIYwD44K74JEsbcLkhm2Coo/ed
Zk2ce1CIWjAzu6YzM9wVjzaAyWhL+qMgVS6BGHogxmtNe4dqxfXNA1EYfIrLjy62jzPVhn4rgACY
HQ3WfKa+ATroPgVJdkiRV0ciVF3V5q6IkpchBDUfjdWPqomcvoXflAGqrX4og/aQ7SOyKhp9K5Xl
Gpw7h5ZCbbasITutamTVBPmRQAnCkupgG4tkKzXJrSZJd0YZvxpt/FkI2aMh++9J078KQbrtksgZ
ovZJQJ3fFkFYABlQZvdh3G2yECMhDN28VG/A8w6KNTUBjWNCxc3Ysi2wn5vBTzZyUh6YrO8wG/oZ
KSj5if5wS0m2jrVAslEmqa3Ej7xSlzdCElObMVCeKdJWxcCvPWCiyk4nacY2S0GUOu6KONnUYw2p
kmoLJsYVK9O3bjRXbVo5Iqk9o+1vfT0zEbTTU1igL9EEo2T3RbwL1XAvsAKSGyDSD1Ntq+vgPB+r
XSRpbmCCYdkX+sSKpeKuZ+ZN2gQ+dOaYlVT9rdaZLjNKoCanixub2X1mhezJYnMTlHjg9b1ryNkq
L9mplzOXCalbht0hCWUXsmtW142YRRPfwSa9kTt/k/ulpwrsRZDBRl4mbtxiFDxpTwm+3GAUxOrN
4hfrE0g1hBuW1HuT5G6ai3gQRDtBDLxQVF/kBISbdeiSSjlEhQBh39RTg/4Udz4Y/fDt2sxLjM6t
gfTOFGKBis8SGcbu8PuNFjTQORQREKsrS0qjbde1KFZp8HDqaNWDQWtHU/J9p8nPtAJ95BjeJBRa
9DlmgC2wV0DzBIpUkD1hoMHvcfowYG7lmmE3TeGhIHxSwLNNwYTeQyWDlMYapTNbB390LssOVRiI
4FW3EYWVrkE2BROBUdTvskJZGwaOGpjJ22q4qaJ4k/e/RSDulVKzC6Xb+Y1oRfFTWylOl/puFIKT
spZL20cSQky/cEjoo4R4KCpITbWtVeENIHfAb4unMKYOkX41cWFrvrmaSMPhf7h2R6sAmUifF4+i
di9XkEmYmMeBuhLH1yqA2vQYW924aVXFRbt3p4LLD2f70CqiU2cZyADA3xEEbo6KlCkz8JaHVlq0
didEW1XK3SZXnDE174cmdvO4uS+0IwXNvRSgXVEeGhDyj2Fu+0q4z7PXNA7tIhfu4lhxktbwIhX8
q6Lh9jpZSb4JykTZjrNgUzcvNfktoszYMVRkSifKfbtDa6JAspKahy76GIR3NfldhXgqlNQqKb4F
+ADT6iURD8Owk4BCYH5jk4xYWfqLmr8NxdXqgz6UroGKMkSJCkW1teyuMNa1uBuDvdzvfW0tJart
s3DnU8GRQgNx4S3KbxQZ3G69S+RTkm8l7KtY1U5vWmzcF2xXGhtWPJqQbfSLEyCbdmc6cnAyAJMB
U7VhfEYNxrdDxc1V0VWZ+Oi3bFdnqhVTxWF6a0ObzybFTWd+BtVHA06WIfgtmTsF/IpK+dEo66k1
Q9ycOka7pSpUajxfsMvyIRlNK6CHTFzVeC1poANro4du2EYK2GDvGuGr0B8wcQ/pa6uI73X5tU2h
5hL3LkQ6it5VZYzsmvuUbsXsNUojbyi/KtA7GtAfKQvQihu+mxjrQPQ0VXCFaif5t2l/AAQx6Zk1
RjGc32PNw1A/++KjXjyM2WMy7HUIFiQNRMSzty7B8YYQoOBbw7DNNFejq1Z8BNOjGN6bQmzjpzda
i/ng3C5HxVP9fZDaIKgZs8zpew0SBIALx6VViF9ixRypKyyfenF7F6OUAE42Vx0iu1CdFvW0Hg9H
4N0h5ANyVjCHNaCGNTREp4paspjcsQQiFN2TWEJyhwVuAAJ9FSTl/a6KMRsEFQYGWYZc/+gGaTd0
IPRMMersR52j6sWuNDFyG4AdX3srRc0W03ZTNC+lcNskrT3qNzGkvbJ61bQHAXAzoak8M2O2YlSB
TUN60tPmIer8VS/4KyUTT4qq/y4gMZFQVjpp3a71WIYsVb8zhyG1dAjyQaFa2WK47dVX85tGbF/y
GEFOqSGdFEPKtSMFUKBJHLk6SSGAVdNfpOtKqE7Fv+Rs2IGRN4IKkmpYVMB/nI5TnOjKncnQxAaP
gWZ1ZvaoKmynscQpOu2mUPQnmhg3IxExrtdFv0cFWLkGyN1M6TD0GG7KUX/KBh9gZ03b+yGmcwGY
AGcVpJbi/MmM9FNcmNRW834DytVfRIbEVaemFm2ZBAx2e6dGuRsq8iYFcXFixCouBlQv5Op/pO2Z
itlIOKAFhJRtajhyuXTTFbQXxqw+onFhGZhIKB+v5zQzj/pzAyaXRTOWNX5vIHlKgTZJs4cG0lZV
9iRIoyX1ykKRYjZTm1qmKNRNArFTwnj2pke23meYpsHTbbjtIgR0pCoCZERyM3KuL2veEnYNPQhJ
R2Hw0hJ0GgvBDLv+OJrVnQ7dEuALVqkouyxbKOfq0yf4KyeUAacBHwzSd57bwCAsCBqGd4iph7pd
5quxa7KNzErBwe1U2+B1ji0pQjum7VuQvDWQpoHM+A1ufShBNaJugQh7p1YQMNNbFbEUdzyubiRp
mrCuZGRrTBO+iJ68h01AocnFDp0Gtj2QLUFlBP+HtskGJ+4ghSs3subVSpG6SpyNjlLHT9VEUyJQ
1ckq8cmXUqeaDnLjG68KniDrItLSR40ZudeT6NbP0tDqfAyMF7BPh85clRUtbDlqc6sZtGgNMKxv
y2rl+XGpWyCiRhZEaYa5Yl3yzIqoXqHS1jLU4tgm2VPl958p9M49oN2RAZRqgKui/YgK/aCM8m94
PzKdFGzDXVAnIIlJkRkM48qMZWgKkZdB8OXV6Pugoqxx4UdJZTqRkPz+ga+cvR+4M9aGch2l5dgf
W/I6pM+gV91qyV2Hq+e6ndmj9scO35iCtlUXA42I4mp224kfVL1pyGsa3IaIIdctLTy8+I5TA4Iu
idUoU8v+YwQ3UeUda7/+mw3p8oTJY621IFLHq0t+AhDAKuSTQJdG4WeP8dnZ4oykMpx5gGbEMSoq
O/Y/hFh0+hDDvFDw+clyQE0wxSacZM4JANZNNJxROEF+ZN1tEL81ycd1E3MQEbyH/7WhcbG2FKsS
yk+ItbpolU+yJ6LJpFi+oyC1tEXbjyzqxG/QHV9wh/ld/GOXqwHmnRnkqNf0xwRJI6kEK4biWA2m
fDYuvZBnY+EfS9z3ynC/CoIRovQjResCVMx4Ga9jtVsAKs0+w882kovuYYyK7KDDLSBsvOpN4QaE
XQt4nqU9m37C2VUVRGkYxAG+VZt/NkHmas2W9k9htYAWnz2pU/UX2P6pJcjdiFI3lIYWtjipmnij
FB2SYn2laeXCwOGSmWm1Z6vJJSojxmPDWuBGJJD9DHhzh+rStM2SGa7gIyFPJW2DmADFmlYuLMxx
WqAwWziqs5/mbM+4IgzTWVWRfopubJfQY8UgVTY8MkNaODazF/uZHS4kCK3UgY1JRbxuS6sx7pCR
W0L7O5seBONDBFkrgb5fDxGzjv2PSRFUD9x3agy/wcXTH8sIdPPlcIiB1bhu4uo3ggkuGLRE0CuZ
wbGh5ngwpWZbMkyTE2hkXLeztBQ+FIwSy9IavpAo9QFDP54GSrvrJnh+xv/PjlVAjFFf1KFBwp2e
QNPjKK6nOLCRQ6fbjDs8ob76L8DMnwNnSXZ8brwGnHx/zHGnSKHlGBMAWI7SJDBrysUmKvvXsO6e
RdqkdoHCt5XF1V4Vgq3C0Fmnowv5MK9XgEOpVFZYMsPLTh76V2gh3pQyQRUH3UI8ZwJz4ZDMbv/Z
b+WOYiJFCrgmCzgvVEuZ+T4oC646h/FGsRoxyyCg1PhrDBI6TIHQFHH9zSrQ3ZrEajXA0yyNWcGh
dszVsJ/mnIw79lww1xfdpbma72L1X5n32S/gYjQGQJHZd2F/DJ6GLwxigsHoUB5A6z28iifobDZP
zc14IM9lA6WXhf2dPUZntjnXC8s2jGOmgKnJL6wQNG2G+jWgzLLg4bOx7swM53Ji5FMwHwrVUTmw
L/KkPQ2yF70ZGyiPfFXvtey099XvsLfKn1x/Z3Y59yEZ6FTCYSyOXfyYGVsSoJZC9glYMa4vcGkb
uViuGJToZYIoESaPXX2Pelm19MKd/sQ1L+HCOLQJ86SKJHYkg27JPvSCXgMzd1SUhkxoNArQ5/hP
a/qekDu7bE0m5mnVKsUxJOHejAfJFmTyFVfF/47NB7gZVFooPOE9zfdyYkK7WkMP4CiUD033mwaY
n72/vpS5KHJugvs8pi9kJPJholQIZEwSCOBCor1d8PI5Jzi3wn2hRGr1mowYBenVrxjlri6/Z+Xz
f1rJd2w/+ygRmiqdZOjsWIrjuzHGYK4fUG6/bmRmISBoAmoXfFBo4/E8JKQxW8hiYSoOM9poClV2
lkF/j/6giXdhhot7Ya1msSHg0NT0C6hkK2X7wYnCpdXMxJ4LM1yI00nUqpmI8NqZCfQmIcft16u4
eYqEYnN935YscVEuGACmHLLpssJsqFlszKBw9aSyZDN0rluaceiLNXFxrTLbMfQz5NshtHboABoc
NIeum1hyAu7MpCiAyGJOUVEDmQWUvq0cpeqELM25Lq2EOzRd3URgyEcWbPg3eBaDCiz634/l+V7x
I0Vl6FehVuPuIQokZNPHdIhXoele3625NOLCCpePjjK4rgHn6jGg3zvDe38/PCan8nfznO3UUwn8
FabPEidGpcwSPkf5v51YRbpMuPVBy7Umhz8w+aQxECE+qOTl+goXnJsno2gGE5KvTdofIb53oE30
SzdzF1q2rgidwoXlLDiFMv33Z1GuY6gzQk8SuiNZsROG0QUa5r+dVYWLCj6Uiwmh2LGAfungeWeB
HebPTfR0fddmV4JxJYOALnbSLLhcSSXHtAx7OJ+PmSUQyVdLjKHTH+DSAqjq/DHAHdMkbCVfTnG1
9Sp5DcXxS9bRXdEGsEjLUn5XD+Hj9RXNxoUzg9yBFTFYF/lBhUnEWn7JsvJRyf2nGFyb183Mutu/
ZoDkvty4su8Y1JyxcUx8DSAXBFlcSw9P4I68buf6/qGffGknEILW7HsQIVQR9IGRWZHGac3H3P8w
xe4nkQizN4aB/jNo+Lmtk8kog6IyQPmifBLC1yp9DvO768uZ/sRf7iCB6nBCPot/scGpUUEHABXY
0RQy8JLGe2ggH0mLpsgYKoEH4ofOJXkVPwSY/vnJqT2zzV1/ae0rgSEQqHwV+i0ylXs/YgsmZp3v
zAR3nKQEFK8VxBmOwwg4SJ7sCzlwoLq8cPfNntozM9yhqiOmJGbXs6OePrRZ/wHJpaWS8OxKZA1d
JHCkTSoTl35XAcGaywWq9V34LqYi+iEhRuWEhf2aPUWYxsK4FzFkwvNekV4s5BEDI0dV0ld9kBzk
FFL2Oaufk0ZcSLKXbHGfXy6HwCx8jEnVBei4733cCiR4Yu3Sk3XWDrRMMAUH1l80Fi93zizFIjV9
PISyXrQH6VXFKEotP5n+wlFassOtZwDzS1IVJYr2CZqlMTpKtLS7tMLAfL8QGMTJof46tmdr4vw6
l2qzDMYINPODrZ1Ej7jqWv0l/gJAbae+jXZ6w/Bk8Qo7XS0Rw8z6+jSAKqFdIGo89VIGnYGh0Fp2
DKPXOnzUkqUuzrwBBU0wqPZg2JXzdBSgmWwYOEyauB6INGG3l7ZvyYR06RK5IlUtRoKA9/T0l+Iz
dUDh5HSu5NHPygJt3aJG1BziHyH2z6LkS4tMyYKwEbBr6n1wB+y2DXXgR+Mh2ahbYWvsyC5cXQ/s
s/HizOC0BWcpUdnVcSJRpESFXFstcTGUij7p03Uj8/sIDi4obeFz/XW0BD8dmIhkvAxPcXVvCEtX
xPwq/hjgzhQUlGIR4k3oZ5eHip6M8K5fugFn1zBJKQG5ByIx3t2CyhjBLdKxo5JDuDO0S0BMfrBL
KBdOBUMUUvnJbR/j3GY/qtAFTaB/Wg82W+pzzJVoUbX6Y4L72n7uy4ogw4QoeMk7NNWMVbrHYJLy
jYIsndZYdczJdEe0MaFlVafEWyoTz+7j2U/gwmxljqzoU8gMonNpKcneMF+vb+McxkQDibE2yYJi
UJhwZygT4IQCWMi+UTpS7cnUm5TdGqu3O9VTMF0GYRIrdQFxHpwF23OrO7fNbXBhajUBmz9DxCgF
V/St2ma/e5C62gmUAC1FcszCy2zh87rdWbPSJF4FDgvgRbkMMApDXYsIJJGorq1itdgqSr25bmJ+
W//Y4EUbk3RU8JcnxAnATwWQT+v6xHo79ky7djCsq9j+DiOLhyWHmTvbAAr/szY+oyHgSQ2rFOlf
pq+z9F3XC5stUVrM1conbglxIisHwxj/bJMaQRMAQWfH2i02ie8aKwVYQB8jKqvcxIcL1+kJlH0H
ZR0vBOA5RDBMoyBmQjANas/cHQ3ywq6jpIRO7wb0wwdILINXWXLy2yXs8ayTnBniss+qFlMNmtmI
L8KBZClE+5a4VGbzjfO1cH5YqeNQKDWuL2Fdu8yVPcytrjHNlndu+Kv+0MEXHbsCRtAxrPca/Vrw
0Omv89nOmXW+iEnFNhl7BePn2smwmc1cxe7ulcSpAU3JrNgznBrEunpkD/VKe46cJbbJWU/9s8H8
FcFAjtMKBuyL8l2dPatgHWQZcxZWOSUd11bJJSUg/jGavEDe4x/8lfEUudAztVoHTMXaOvjPa+KC
aZEq3ZiGRXUUdYwZytQyMGSo10sgn9lPh8wbssQgzMQZvExDYqKmYD0xGFgvwCFoJuiMpwlYV+Cw
kldIxalu/Zsh6dd69qMu0sS08Y9xXlpuNGMdQGecwMYxb2Pfym+oGzto1Jk3OItv+UZ+l6xEcpeO
/qy/TOudeG0wosmdfJpP0i81buOmC/dtqua2luf7EjQ+C5nF3DMApSKoGYHRGoxK3J1bqgWY3iqo
nOrJHtM9+wHT85kMftAedBiRDUDBgsHZlaHQjxlGWZ0Y5C8/J4tNktBCZkfa0I0iBTehQGzwgf3g
PQ1Kc5SGJow9bF2aUYwuTKIU4YbFjR0Q1ana14XTNv0J/rQp0JWAEC04IVH9uDQRs1bv/CJBdFZw
MxQeiK/2mmj1J0DEPOrhTrj7jxanMH6WkQ9RrA16DIvifYsI2q5Ch7x2W80aAY41j0s91LlPpRho
kpl48mLWlftUZWUo1EiF7tgV4EAtkqNcIFiXi0N3c7fPuR0ubHVpFgfiqEPQWvlShLdaXyi4zd49
5wa4L9V2ag70O/TGG69zZC9xaf0GdMJYrow9wD2u6CrrRL1t0XEQ7U53lzTD5jcSHC0qxuMUxLHL
74bROcjD9yCDE4Mn1RAshrlPlp2ue8dcnFQg7wsefBDUg6jl0kieo4MW+XCOGMlCcmrWg4d17ZZS
hbkaBYogmMYjKsH0Ahcwwmis2VB2cIrmpQfoV/XBel1Gr5G5VEma27VzS9zLLctiEqgBgADJyPZK
lh/6EWSobbjU2ZojoEcR4s+SuM/TF0NtpCrrkOGJXgN4DChDt8HWtNWVsBX7TeQtDWDMefy5RS7f
0n1FT9KohxB4Z1oqA+19Zmyuu8PciM80VD0FQSStcItLf5CyHIprOj5UCuBSCl7tzPMdbaNhDtRt
7HBxqGR2TWf2uDUNpTlKCgDuR60c7TYlGEq+X1jSFHD4iAsWXozfyHjB4Z+XSwL9xwBy+7wDdfaU
waUogGDkeZV72UHwrtuaO03nprhQW2RD11Ssglg6CIEm4hvmKV61Wrrn51i2Jtbff5fEHacoNSD8
XZeQYxYVz4w0px2AxM3q0E4wSWm1ha5ZTRZv+1zFLxC6VUaUhfA4++HOfgJ3znzgxrRKxE8QKR6i
1aMO8srrmzlnAVRiEPwCTdVU+Lv8bmIC9lIaQ9paZcmGBPKLUizexgs2+BHhYQAnQK/AhhlarTu4
DNxowA25TWMNn40b30UyZuVtdanWOPv4PVscn9AISVvVdIQ6eLzJfKuQLOOLbmNodUwiFsVoo6DQ
QDPJAqZp9YNtxSAixh4n6jQeJdwnmpQZWdhBuVd3Nb80bKHtK/e6kdnoiJGMf61w5xo8fWKTS7AC
BBl5b1eRW/1SMARk69tpSi1wmh+wDwN/Arg40sOJAIyLXL02aE2WG+0Rk7efhRYLUB+JHv0S6Lrr
a/tO0fiAgmsZCQ7EhNDx407fAHGy0aBme9QYKCtoJ741lYGInKRPNdGfNNP/TIfANbQstKqheB8y
7SESWGcZqDj0wOMlPWStlXQryOVdHUq32li+mtAlt6AMtwJgN7CE6obGOfBSY7of6mYvlsaKpnDD
SmlfFbV6zgP/dwA5qiTG/zqWx8pmhb+qygjUTSF9o76W7/oMSNSwLgTgVzFAmZK6s4akhZNjdsVo
vEoRqeuXeboe0i50xTJNAJhMfSsz8hPtupue9IDTjKu6YRuhAh5LZMIbhDh2dRu89D0muQwh3AOT
fDMI2YOeC/lN7lflNvcl0xvyzHQAUNTcEaOv6yTRD3lGbgYxOAGXrixE3tm5Bnx0VYLWNuoefMVK
0HpaDj5k3afQyxJL3BnH9gNfAeP+U6orWcNOtRNPeKA7iGpdd4k561P2hIcXelhA4HPOV8kDU5UG
gV9Ya6dsIzqpM67J7+wWihQ75kktyp+SU96HJ32jPywYn1rMnD9OypIKKskmDgB/onOTiH6bCC0G
00KvCaJT34+FlVf1CfS6HnCjnlIBvTlkIzCf5cJ881ylCwXCiZkTL04J5GSXYTolVWQA1tQiTa7d
0QvW7QnPmWfDCTatI3nhOneaA1svZZRz3ACwi38Z37TTPD0OIb2qklBsj8ab+DK4zVHE8MqKHuT1
uBkem1t2A2Iq0HeuUEw8ibZqS7vcIQ4e3+5wX7xp6+qmuylvAbWvVkslxrm3A4TvDOTU6JpOIely
U6JR9UOG6g2Sw8EARNvtndBWn/FjXidWKXrUK6t6Z5vKFpylNPE7meb94dw49zJqGkYGigoEEh76
bq5bcO1t+lvzvtgApbpKd/GX3jkJNNh2SBwc+oCuoZU+yg/SSlt4T8/vw0TdCpX4iXyZOxfQTPTj
rsNHSvf9S7XJ3xmKZYfwVrwRDvlDNVq6TTxpT51sVa6vH4uZqx2wK2OSnJtENnkaEc1Pq7BNO3yC
3FWCyE79pSfAkgU+BRJLsa8oa48SNEmgc+io9ZKXz24gAFlouaL3gFEJ7nQ1XSyNVdO0GNciX/pt
tZHccROdBNf3Bk+21Xf5S7IK21zUeJt7CaAIggxhMg8WUs6FAfjJjYbBcrrPHkyv3yW2vIrvKot6
wmJVcK5PeWGN81lJgsRmNMKa/9h+safQjp3QI8dg032NbumF26UceuadeGGQ29iySpuSTgapOHhl
FtpWqtGFieEpyeEPoo5JW0OHDDe2krOhjQNG1DUdAlhSR60mriM76OmH5FPdSYrusyx9UDcMC2+4
mUcIsE3AIiA/AYUsD5Dti1YjWQGhjM7YJHpss/SjMwsrkVUrQmagbZV0oYgwdxDOLXIfj7RF6w8B
NGFK+VWrFSsE5u36YZ77WsBrgUIWfbipl3kZT2nWpsDqmA3Iu6hrEMGVVbw6ltYxHVj+e51Z4V8D
LNGg7Cn45IizCIWBVwHzjxF97JUl4NYcNBG6jdp0ruUJ/cjFxUJUEpC2KJD6tDGyLKOfSFfKZ9Lb
iV1gHEDagzci8ECS8oNtPDPLZeWM0qYTgVA9Ag18k2bgYGgh2duPznUz0vTB/9pICYNJk74xqkvc
54K+kZEh04SIT5LeqEG5QpMB2JtsIE7TQsDBkNmvRoqftBJUEDnoAxqivgSpZIBJQfoVZFJnVTpb
xyZQyr05rPNsvJOMKoe64fhOm3qFPCZYgGDMhiDoSyOHJKqq/8WjFXQkJJBnH9GP9H0XcG4XcRat
SLDbjMB6Q5g08pY6PLMeB/opcSKhmtzh0q/VjKZKAuLOI+2NXSw89HK97ZSHMny9/kVmTyiU2hUM
i+LNwiO3lDaJdIz6Q/FPxqNyTNmbKi7BXmfPKP40CP4k9Dz5B5hOWEYoxVriPN1Wdfcgk/JWAWrr
B0s5M8P58KBWA4grYMYo1a0eSGuNLAn+zu7WmQnOfRV9jIcqgSckmKiK5BsiPF5fw2zSjNmPf/aK
n/U28jwBrwvk3BJBgK4ZmB+yXsKURBXfAdPggXnHB8FNeSB5swNSw5VCtberMWycGk0S25dED4Is
FaSd6JPh/yTamlBaRwIL0XvIo156JcmauE9FMh4LGttj/KBK4G1ZSA3nvAVMZUgLxekJ/U3zcNaV
KFIhKdUM4pDKeNsq95H8Eca6vbDNc3HozAivdxJHGrr7DEb6F+VL3QdobZJ77aU9Fsi7l3K12RWh
PTWNMKJ/9B3zz1dE6ShqYBbDzARxZJO5lHyk2v8OxTYwmGsCBigjRvEPC62WfeAbEMGNgN2YgrQ2
ezDbXN+2Gfe/sDHt6tlC4tZXMhYjWIBCyiUobYOp57qFmcTowgKXGKmdIRUV7SG/VjyZA0hmsmTT
6y+iin9rMstQ367bmwmzYLiH/MvUj1L/uo/ifvB9VOvHYxCB3qvLZWaVbfYA/VXZDlG4v25txhFA
ggKqbkw3Q9uQb9wIcoZ6c6ACKGbe6vm6JV8ZDF63MbeD01QuppJ05W892jKvCqntwV4oAsIzwr3z
lW5Ktlzt6SCiy/103dzckpBPIlGZBmfQXr50CaHI8JQLERFKtLtIkTlFr1s0T5YO7PR3uMRhUhJB
goeXmwQgwqWdMGoLwyh8cHOuzMppV/SR3KMGVdqQs3b1JUefWxXyb3xmEVOEf0FqJQH5R2MAVArS
ARE6ngPZj8EPWBnBOouZUvzz+zl6uaRAMyAe2UNqMMXEVts0joo8RiqWMom5iiv6KNiySUkTxd1p
sWenNgkxAqyHSn1U5JhYRBjWQy+XDj6qage68iFhWsc2kPOhYuGZ/0falzXHqiPd/iIiGMSgV6jJ
5bKN5+GFsL1tBgESIMZf/y32fegqiihin9sR3dERdY4TSSkplblyrbYnHsACIFC0DkYIqOZlf5nJ
b6O2jWNdB0oWaeCpDkjRqUUdhHGBUNoNC69DATXbGa/gq7Nv5T66hSxh9t59sEdzITw4X1MYhrw7
EmK4Xc+qprKlVlcD4A35JXTkbBiYA9IlcMlcBtihUNrWQBeO9NP0goR2XoNnAjiIdAkBFzA5vnIQ
pK1DhzzWSvCksyxZW0puXxUyY27lBG9abULil973VQ2eOC0NXbXVkn1pZtHGaXTzqzf0NWc0vW9Q
nnvWQNh31RYVf47bwfFAonc1sN7wGCnaJwKq2lVR9N01kjzDGvrp+UGTwR8lFzeRZUP/EQL0rkbp
leYUu6A0fuu4sbzSSH1NqsFW7fgjc1CygdCgJwfVcjVmvwc0X4vcuMmDaMPD/oGV0WcdEjCXoJt3
VWjkRchMuiBFeqi4sU9FetV3ADEoJvRxmrLYJhZ9qcIoWOWtAD+wET4ZvfGnoOWzYdurinUrniQD
Utval11CHgNq4TdVCpz6ZdebcwDoEON6hO4mwCmThhxTMQu97HH6UgnODScDJJ6gqvj7/2dlciAa
fcJJpoEozCgabxjAcQguppDaC9f9GGmenodI3h4NRj/d1G2kIINQBaCwke2XHSvvEZfaKlLDDU3E
baDEt8AXvwymeLs8vPHdcW4Xwd+YQyDWtB/DCE09CvMR+aaYLq/8hEFLFBKjQj4rUNm7bOw83sAg
HYgFja9F1NQnJxdRs7QZCGBLWgHG9obuus7eXDZxHgDABEXxd3zboa9pslxZ2aShoOg+oyXCCwYx
gaDxLPUxaRYim9mxHBmaLBjohnqqjE2ceGxJr9P4TU3D78uDmfXwIxuTS9JsitocHKP0u0xZ9+kL
YcmqLqz1ZStLIxl/P7pPAj0YSFWi4cyRD2r/FNZLt++8ARtse3iTwsknaxKXVZxFBsBWitzVyRcj
S82mSwYma6H2elvrNYC+hvlAZfEgAuP+8hzNr8T/hjBZCUuLIwe9XoClEe6ayntjOThLF2KvpWFM
FsLs1YQnMfqIsi7f9Xl0kNF/cCiUKiChiZe7dSYuHkOAr4pC9GwMbev2Ckpl9MpZZCOcm6xjK5Nx
kKxWpKVhsuIyXDd59WigHZxo28tLMpNaw9bAm1IHzmgk3Z483pXISosg5DDTu0Bde+jVBjgi26p+
58nUdVzUnyU4Zt2lusvcWY0gElEedNZ0xJWnG2bgZiVA9YOGjm1zqLbNzthWV3K79MycO8oMQ8P1
DXw36iqT8TERdC1QC6WPPeV1yXuFLGFWvneoL1+eyTm/OzI0xefnTsO71BJoPYg/LYu5xVJjxZxD
4EVm4bVsG8hTT3ZPJKuKl0rW+p3xRwINzA3LhSrd5VHMrgqF6hCUdkGOPxUG6yXjA1Ilna+VwW+S
R9d20T2AYvqLtWCUMob6RXYDiOF0bSkin12oI8sTf88BR0ImwAH3O+kHUFjBEYNadcu0uqq5uqA7
cb5Yo7QFODEtHWVoSAGcOl+Bfg3oFUPdQkYPZfdjRV+Xp/F8rcZHDEGqEm9OBLwT51YEnoUWA9Nc
l4OtusExh4egANXtZTNzz9pjM+PvR5dO12YtaDBENQ6DNs0aOJVtaFIXl8VWx/vFpvHVZYvzAxsd
EJEOMjfj70cWlYThBR2hC8XOy4csEXeVUz0ObbnghjPrAyg6emnQQ4vVmZaCUidNWr2CrEo8QIyG
N7tBhAuIrPO5O4kVp4LSYRoD7ihicG3Y0BoIWgTjGarPebV2CiO8uh74v7cfI2IDaz9K8IBn4d11
OncFSWUvskD4jo7GT2Y9KRldOoX+wvOmoSgKCQaQBaZ2ri+t621AatmC3ucABoS74rMubi3I+8Vb
+x4aB81a25InbcsP1aF40g/WLlqnW20J5TA3ucdfMW72IzeJ0bOQFqAH9pFkcW6ip8SPd/lGe1Ue
oi89XKnfdJvshuf4sdplC4WJGdOIigkuZ2Cq6VnjKyVGCd5ZDqADWJDdTnYCL2rbcLMqhyiVo1er
XOgZtsaSsthf/pzJ1J9YngRQRMtNOvLL+nZV32qseqbcBoc45Kkk36N6eshFKNy2z/Ydq1rPriN0
BWfOqixbvtbMAIonqjRBK1MlUBAAH3aRkocoVS3PCIBKqqQFotHiGYsL8r3huczz0gsq8WZXFjBS
qbpyLBG6YPB9y1X5Lg0b9bEG6a3LJ8CMgiEuAGSCkToBs9NZJ2YzRE4cOiguqtuxwg4++x/wiO8c
P/pum9XY5mNuITD+x3rlq/jd+qr/dM/K+1L4oM+u89FnTGY7YSkuRLA/IX7AZRhD0uG2v3W2YtVt
DLTKrPQQcJZoxbzUBU/wgYLiyrNqLwCLaa27NSKdfbpdusRmqmKnkzO5pJmonJhLfNXIF0O8ygv8
oUKZskJLZ+kWj0jXKk+XF4TO3JyQeDeQyUINccw4nm42EH7X1MlM6Vt1Lb1AwQXg5OBkZzRHy2Nt
/gED+e1Qd/s0tr5tzrqNitYXoDw6FBmRbCEcnOyCKINnptmzVYemK7jzYbSa6soo1t2m0g6DQw6Z
5MWGRdDTgKId3bN+eAuG7Cq1hspNmLofbHRLqDUkt2wldtu6AbN0mKGOrssNgdwekdqzUld3VdW9
tAJbP2K/Xa++9LRkbgamUWQ7htA1wBVWqp21AtO5trdt89vk5YcG56JN9tWB2p4liuMGNCzcVjU2
0kofy4LVbqcUwlW7xI8syt1EQz0675UYm6NQvRKU166e259l2N8ppDQ9MwDsToaQOSwUCUKsgUDm
qhHAkYbQcAfRpVuCPXorouKg9CTEJSHDqxTQk1UXKsodqbXUBXbehGRH9yG0vFslVnDds4h4ZZj2
nsE0tGmm9qeCRKQrgqhYlRakBrOgyldFGd6lrboUzo9ePz2D0C4Dqm/0GSOJMrljoAuedXbqSCCp
qpcRVK3cMq/x2lX/pC+Cys6DAVzSFupRQPIBOjFtU+hLU1dR7Zd+otIVLSWmHOXxP5fde867oWyE
RASS92A+mYwoDTW7g1BP7avC2ZtF/Z4Y7DvWImgdLZYiZm0Bm4eqNq5nMrXFNBbRHmo9UP2zNyx5
4eF1jWO5LozV5UGdxzcAZxwZGg+3o/ux6oA54SEMNchsOxBSqcKFVNjc2hxbmES4ZVnIADoLQAhp
O5rv82xX1gtB9OxsAcro2MgdI1SbmKi5VvdpZ8PXKFiWmvi2aZ+ldavQ/zRb/zM0fVpVej8UjODG
yY16UxWBF4f1v6cmNIpbDQ6GFwFqNqcLwnqlZ1WEfdMZ6H+MqduQfZYsndTnm1NXx4oDAcQRCYTJ
hEETzLJFnEu/B8UPFHK0+6ArrxpiXVEivnpRXCWleZ8r/PWyt+nOjL8dWz6D6vDQBnt9JgHc765N
2ui7rrR/dFbeCRNkgEpNbuwkuoKo4HWc4sSG1tE9G3ju2kPNoO4CoH+XQCZL77N2Hw1QF7JC8w/R
2+HKqLvbvDdvSzDObvI0gDg7t11iNltsJOhtVMNdUJnpdYbyAhVIx4f1t2rQ1KM2rLN6z6JRErXs
vwnRrnOQYXiO4hRu0xuOC4bjTxWIG8B+0kezz6BFEuU/FBIdri2wbUAxB3Elk/+CI/89amWwDtX+
x+xF66ZVfJ0lAJLVFXQ28Ir6RKLzm0bqTRVYqatU2VMn+23L863IMj9ug9uk6/adM+wtrmZPoQKl
ndR+dkj0nQr1SVa2tW7D/rlh3WOp59dqogNgzvp7RUGjTBRxFEnJLrLkDv2Kd07PP7Uq2IZ2eh8b
6hs6UAfPaiXugBLAGM2+aRTjwDK5rzK5Me3sKdVyw+Nt8tKAkA3xKf22BnXXtLhO6sZo1qkSQW/F
UXwQHz4FGf9pmg502Ub+Dr6F5xaY8nU6ONemhPrLINZmkq4tHpm4AkNoX8X5XTwE750uoYjUPjiM
b6NMXEldvwpyYIy6oRigghbKg2qwak17EAplhQQwujDuswFyRGEdPsu83qptsmZCh/AK+EZcnugb
BXRxeZW1ayniyo0KRFit8dbn5SZJzMGz9WEvY/HFinZl1NFPA/EHp0bDdG3ZP0YEyK2ubwvdKD0K
WjNHUHXUqOndOkSpJKv0e2mmn3rXPnWp46sU3+Rkzo0ihxXkqCJvUKHRAXn7HeFsxwkEapTAudcF
e7Rp+Jbb1pOo+buwne+kSBESWvQqGoDojUufQV7JU7iauOji6lzNLn7BQ36n5OZjVQvzRtaBA2kg
50tP2YdUBkhfmCGkyAIkxUQLJKnWUVz6/Q91xBOg+jcZhWRNG+wNyE976Ct6wtX/zQl7pWoMWYti
S0j6AzSL5kGpYttz5zbtzfK2zZHp6NL6s5TpTRQbW26SgwHJNhdpmNjNbfVXGvSKS/4H6WxQB/Aq
2StlucljEqAwGYVeC40js+63djdc8bh8jCDkTrrii/fto1ELsdISyBY1TOlWpgPpC8N+jrj4Qln8
x9YrrzbbraP1TywgqpdTBC5JYr8WZfInovFe14sXYijXjjE8GXkHGmst2ONQuG+oct30zbbSq7co
GBKPqMzcMKv4ifFU8jROJfhNrOeGJok7OFCCK/Htq0KHeBc0RYxNaXYgW4nUd4jL5NswaKWH+p9Y
IdHQHwK9T/c2Uz9w2JTgaDKtWxKLd4DckxUJSbqqSIbIFc94V6b07fKhOXO74ci0dQRRY7ZtGlUr
tKeNauHIzOs9YQxa7HeO/qAk/84YhqIR9FlGzCtatqcaOqw3c8i9xXjHFN8WH9weAnZoV1t4tY33
1yQuRAINz2GAIFDqnTbhQKSokUplozRFP23zJVDwJAkfmuaL41i6PHEzjBqokqMF7S/6FJCOSY6o
sJUuIxlYr4CjP2g7Zf1tbrV1ebOESZ6p4Z8aGpfwKIqSvAFlmB3B0IE9cHWd7dl2jHVVue6fSq+/
XgLJzwRVY+MIHXGoxjmcyKxT3qlKUCLglZ6uQCOrVF0tjRZmcO62NtFQisT8CIOe5uTTGoA2M6Sl
rw8oyWfxu8mrhXhnzrsR7lioI9Gx8WISitC6zc2hbVB4w+GWm2sQreA6c+PO2lz2hgVDf53laI2c
QaGMp22JtkRg4bUPHScHLX6RCltdNjTn4SPuH+hQePkZQi7LtdKkXQkOHiUqkTrJHqBhjGcd2Fbw
L92ho6xYsDjnDZZDkOZFBUNFwunU/SCAkKRlm5Z+CV33ilcHG025gAwszKAxN4U2CjRYKgOV3ynK
x8gqpzGGDgVMR/lOasvYDDxEYUapntOk/O7D4bPQ4n2Y8vtWd151I9hLQ/lqtH5voVzQQlQVTL+o
uNnRttfwVK8/nVpuhljb8Cy8ScNwpUO30Gmhk6OW4jCo7U3Jym2o9esoML6hYqmvEt2CfJ8VJRuj
t3ZGAuBeB+6HheTdnOejPohiFOIbQBImU2pIpuh1AW/RE0BJGeAP0RKn+1yKBo9VNEL9lRo+K9Yn
Ns1kl4BVrt3nV+ZG3hnXzc66KlZyrWybh/JZe7/smbPnFMqFI8YGPWfqtPfK0PUyUARqUGTrbNW1
2DS7787r1v0q34eLrSizc4j078g3AuL1afG+lWGU29IqfErWdU1cHgwLl8mMBQJqLyBdwegw9k2c
Or7WlJCdI6jaZ2RfxLf54hr97cGbXFcnFibJvdA0YlYlsJBcNavsod3y0OM17nsXLCM6Ww2vMURP
dqBT2Sjbyu+2Ye3ixfIY2G786GgeiTf0Pfu6vI4z+/3koya5Pa7a6SDycdgq2kMJ3VLo9tFi6SCb
A4OhRuCo2giWmiGii1gHPDj2eySGq7LtoXXGn9r+UxYMOpn2i+48lOhYHOqHruhcDrrMFvF+6lxr
PfKNIloolMwN+/hzRm84OsGNjnBc8tiTQ3RIoo2m7Vi3kKyYc6hjE+MnHJlAQGd3YSuxQToIeeqQ
gRcLFsaDY+pQxxbGM/bIglbSrNUoLOB/bqyebk0RfgNi+N2n9NAbkWeZpdvVS9C3GeQ6ulsJdRB2
IWA4I4iI+rjUYjTw/mVTkL68q54HUIxd2+vw0HnKttxyyIG+Fo67GB2Nu3A6ZKjBjKU6h5hnNTRi
DlSXWVj+JTajw4rdmGvLra7QSE1WS9Zm5nfEClljNhDgzbNcUA0twSbSC5/n2VuX40ER/eoQlyaA
9USVgwdvsdbscuFqnPEbNIqhhZeicfEcvRiyQrWMXBR+2g4b4eDZmoarf970JyYmmbrMYXWYF3nh
1+GNsD6i+mAsUbXObXika8cLCb3Q5IyfM8TbmYNzC+jPvbyKoKp8Vz8nd/FNhabF/qAf2kdduqgc
LJGPzoE/TgxPdoVdJmk+mCnm7xD56ou9izvXFH8ZzZp1fYXHGLluXwEMvDynM6Haidnx96PNqKgm
Gpg4g7OY73qJKlV1Z6CZ3jA2LR+2l23NusjR3E7WLy9kWaUkKdC4GO6dTLhWVv8HF4GcBmrVFqri
Zy9FMEFzJUwA3qWQqgrMZI8+rGdDXaIZnxuJBqQOsq0WsOzTZ5VGAE2tOCl8QZIdqAUgQbvI1XB+
ZGAfjZ02CDRRP52cw1UJPVeT88Jvy+AQ9+V1Cxk+AiYD6Qjw6H/++9Jo6FBEN75tApwzuU/VxoTu
QI+tNXIlyO6z5M+XDcwEziZIO1A1ADATkfokmpRppbdRHhZ+hVwEejzdXMHzcNDcSPn5D5ZGfBFA
YcCSn8EiCktVIF0oEKKDPSF4CuwXat2mcbzgajNtxqDHRE8GXtcArltTJ7CLSiRNOHAUX7Pbdps+
0gfVN+6NvbNRd4QumJtxOepAOO6vP4D7ZOIPehHFkahI6/NW+9UDSVER0xegHuPfmFxTwPrj4kAY
jBbIaftHUbdpJwRoMXWLbTTW/rBK7JDg+1cz6MvGMCj48IBzPuNxUfEopFaacT+CapAr1fxuyCPI
1Q/V42VXOBvP2AAOwTdrpIuBvu/E6ZDoyga903M/Ij89PbQjM5S90KDzd5lPJg3RPfpzwDIPth/k
jSZGcoHKDmFZ7tt3HTLpgHnwW5u7JWgDyN7cZOvCY1vQ6Ov3wZubPVnfAXB8YxdXvXCUnzskvgQs
ImgJGbFUcJXTs9wyARKTBFj56AB1gB3bW1cJUrerkcgp8IYFYMnM5CKDNbaf4BBE2+nEGhEWr2ld
Il3f82uI620JRMZCTf13ZzkxM+6LowtKSt7WQVVlvpGXe9HhoqqyHeQCFwpoc6P52+aCTNl4AI6/
H5nhHOXlPqhSIG5BkCp1EXipHb7yJFe8y055dhKC6IQQdMJpBnYBiMpOLbW6yhsEUgzarha6Imoo
jaFmUSFvGi/B02cGZREwC0H7AAoFZ0/42IhaG+wOzE/Nl2YsP9BHFoTry+NZMDIVK+56SLnnpcpQ
P73T7A+j+wS14GUTs1OGtmYLMCLM3JQQgxsNp7TsmV+rH0VH163x5WSfFlkKwpbsjL8fOUEISKca
xRjK0OVerSeeWqOTPlhF5sLBtGRoEnUZYUcT0CcwP9Jf0pS6in4/GL5YUuCZWxpLx0MZYiiYu+kN
lZUOKTJiJX7Bf7WEAvl4KMXSsTMzFltD59uobIDbfcqaiRR3GHAnhJOh/meJ57AI3Sjq1ilRFjxt
3hIo2/HMsFAXnswaat8oLwYUmBLVXqEusu0qjtJF7apQlPlnj0PuC73guOKhMz8FjVZZFqK3zEmA
dDA/LU2i52dwXnPePtpkWOKknR3XkbFJXNywPG+pGSQgv3XeAqr85uiSogF5VG0Ig10e2IxLYGB4
FqKZBDGyMzm1WcsC6K2aiW+EjU/jATkpAnlxUX1ftnP+nhkZWHT0ygLTDvHBqVvIRI2ZlReJz+LB
8qxcq1cKi1+T1kQBLt2h9QoqKYLeq8S5k5nlgX6r9UJms5VuVL+APot1ztiCB82NHowwiNnBGoq1
HX8/2uC2muepgQ5hX7DqSVGDXSjlR4cOm/8wy5hcRAOQO9WtaZpYlyNIQpEJmOr4d907X1UagD9Z
NAuX41lQiEk+tjO5HLveSS0zKrGaXbXJS7Lt8vz98kLOTpk1Ch0hokAINdl0ZpuzMHeyxFeSD6F/
kwDUmlC+umxkbgdYR0YmOyAzMrVTIoFxEJBaOeU6ygjKqHecL713zyti45Rh8YH6RdIUa3PqApqi
8YT0LPFTgSKnpjRup9mqVzUZdIFRDnaLPlNAId5aSPUp9Wpo/r0/6e8n4ANMgIIxqxMv1Evb6pQW
U1on8Q57ZwW2wZfLEzrnGChg4kkHVzfx39NRpoMS8rxPY98pfw2AReJ+aX+fpbQwiGML+qmFWMeL
kZWwkESreDfCO4ONRUE2ors5os3Lw5k9Tcb8K1hAbMOGNMCpNYAhlIKBd8UfAnubVNVdzx/1fs9Q
bh4gmefq9bcZOOuCNIcECUuoC0CpuuQr1msbu6T/Hizax18zGTs3Qmq2Qk38Kryh2X1vfrf06fKI
Z7YdKIfRWYL32N/g7XTAsR5rMpVB5EtABWowv2sAgUhAjy+bGXfv6eNFQxMLCCFtMD1hY0x2Q6MM
SkN7Y7x6opUMyp0O/WNFAqxpqasoXTiu5qzhnkN2Dc8TAjqk00HJsOiSWu9xlqSOW1OAOvsvvCJW
WvxGzPvLIzvfAQh58DBBQxPASmAEObVlm6CTN2Ic9TqKdbUP5caFqRunZjJ1OEYAhgS6naCeNLlJ
JaMmzwHO8k3UB8APSj4KrbagoMdAMjaozp2ON1GS0O/cDpfkmM69A/cXYApowsEhhozy6eBK0+kV
YC9hmwaqa5vlipN0kyf86/IkztoBdBE5AdRAkPo/tYMaY06VNkl8ata7omE3kYi2pR48XzZzzhUH
Qle4BADTY7sAAoZTO40B8qQ8hB0gph7rxBQrMbTXSgAZgIHdWF2xFiRcaYNzZ+jFNbedZ+z6yHMK
tVtnJkVuVAzDJmEZnggO2UQsXzju5iYCyQQ8DZHhdpBXOv1AAHDiOGqC2DdS2nsKzT86tLeveVFt
FqZi/EtTtwLWAEVROBYoWSZTkVIWtRxAH6DW8yvhV66263YFOKy7zxQVyiWU/HmTCqbeQOICei9A
IMCfTkfWWokgehonfhb0jqtbYJWMbQREwOG8gwNrHyRmC7iQzbzIEbdGZYKUMtJWSZ0z9KjjBSOs
n6CUH3qSHsySfg1pPAAqFb5pYJH0Yq4zD0yvZNXhWt9dnqvZRQHvFYrx+A+qOqefHrOQB0jKxL6W
NmhefVA04gbOQn4HOdeZFSFgcx4fAhb46SabTS2ZULna46brFe4OTXxvGWGysWsA7GSo+ErfIFle
putClfecAqQ8lOB4a3jxEAKZ5qmC79D1Avwcjd9DUYerGOAfSvpPVIuArkpWUIhLXIPIyquoeOal
8RQUBKWwtvTqUvpKBBIWMdhfydDeCNURG5w0uZt18W0wiActAQa0SItVgBYN18xL/C0owbtFAppb
NA18xp09oJkUGld2BfAWdeLXeKhzj3PxCNTndRtbuzQi11mTr3PirLiSZWDfVblHG2cFMwfWsQwh
e7fHN713dvMk9GZXF3gWNYXyFkntj6Gh8hwy7QbwSBAXGOU6LHd22V4Hcf+maslXm8eli3P0AeQT
G6zlR9mEQJU14b6xqn1ZIlkLYdDvJtRqz+baUzpoV4DpuyDE93jWbnW9v8bT6yl0uutg6H91SLF4
rT0Wmhp+WxNr+KgjcPumLfgySenWY5OFFobrDnGAVxaa34nhJ0Qlbm1b4gBQ0YYOim/FwRMY+q65
gr4EZ0DtSg3636qlB7Ry7MqsAY92CTpt2kVrJSZXKVqGgrJD6KE5qH3rxg0gFDd9oCHUt14ZhGJX
wtB/G7NTIOllvaQWSv6yKG4rWz4yWa1tOyjd0B7e674DKAA6ah5TVCxgyz6tIrlWrbT6FHrQexS4
o2u10l9ogScnzQZjzYBFWrjGZvKXGuJEXccBP/aqTUMAiVbPNK4QjRqx1R1EoVurtHAYaJaDg1rq
4DXI043FYoAbW+tbx832mNrVNTRkhCcRXrEki1wSDChlNnvg3G8iMMFZWrYJB3o/JGIjLOO2bZvG
62PD8ISTL7EWzVz1GAHFIJAaQNJ/cmQanaKTMsNtiHL1htBiYyRL6cG5Y/LExviCOXo5pnE4EDzq
cEz25CtU42/mtPraaSrmycp67LnI/lQoB3g8UkwPiEmyFwOgzwqODq/JoxwAjdbZaykr1nqg1a84
j6tDYhC213oJzK8ax24WdJZfd5Fzg4aaz8uHJUTCzs4xHJWQg7Px+kdxbMr0bGdhJwltEr8HRNbt
CvO2iMUfJwv+OLS+VsPuvm8r3U2V+Bd0PO9iSB9lZuzwo+HJJHtwMIieJMAhmc/cIOtkwD/d2+af
SMJx6hJNJ7muPYIFJnLRAvQyGNmPlVf0WsSG8IQVHQKLPcioJ6sUBDGrKslNVzHABUdSNDyN4kpe
oRDH65h9HbWJudezvnkQKMmClxNEtZwR5sbBgOfMn0oDTL6M/SHOC8jNDykSCOE+xMHoysDk6zgP
P4IoRw8SGEXhy+0T5/g/ORXcwxswciMSZGs88270soLgNrhtpKhvSqJsZFTeyCz/7LTmoYOMloug
4E7Y3Q3ae7tV0+QceC9VYJEFLoA2OoCDfI3+J9NKPcdqbKC80bSAvggIbSU0W6lpW101JfH1Kuf3
AJI8ipwyD8cn1N6zYleoEAkwq7sihzRp7ySHoVbA5A+O0LLqIhfKtluBV/6qlkAmA1h9LWTwQ7TK
8pK8vmsL5w4LUWyzOJMrXlWY00Z7MfCX14Awb9FLhmYx7VOofeQpVXOrS30HVON9pKNa1QJu1QY2
5t05WIrG3DDuvngtsK3j8FGV7YOIB20VIhJ0q34AtadhfbIgqIHiN4KFo2jmPscNqwPOhKrNSER3
uscGpY24JhGKROLOlLemPLRkIZM8e1QcmRh/P9rGtMiFwuwQr4Ku710q0gyS4f/M3oHr9Xgck/Oo
UeyIKwzRbFFBIjxnnqUH64XdvDSQyXlUE1zYTRMlALMMm/oT7PzXNprL6JZsjDXO3tUSMfg5M+pk
VJO3gA4YIh51sCio2+/FVX3L1vG+Zyu25zf2g/EBVuc1W9WvsnD5BixZ2nq5zW0mEXA6t5NMEVjP
whitFJjbdbdJnwAicsM1uWKH/8fYnq7b6yU8zTiVk4j8ZDkn8Z9kjaMUCdyyaZBCj247hJlD+cde
6uGaewUdG5pyPjLdqHUpxzXdExRr3jrqQj9hxdbdtf6OQ9V5BDAKfaQgYEf5cOklsOBRU6xiWbG8
qGt4rZWlPg+hoRDL7WWvnZtJlCVB74Hc84g2ON19oUzDoAn6yO9MdlDCW6bFVwnaFnjOFizNHSUj
ThepZ4C20eR1aqmgRaAUJSxJflf377T4FsXChTrzLEC0gSw6AjxAAP566tFRYtDGqPB0jnykIA5W
mH6UAbthA/lVpLgLTHYPcPpCTmOmwvsXogFCeiRtxik8HRZEuZlOkiHy9UB5iqDn4IFaGDeDJreD
pl21iRKtudYYbtKqaJOA3oWtNhD6yOKF4u/cSgL7gM5zgK6RXJnsCcfhdqRkdeQTiNi6dpr5kJ9+
HQbtugDG47LXzK4lkPegcAQpnjPtBEWMH2tt1GEt5TYGzloe5FJias737VGEAqgvnNxTHYqSFEae
ZSLCSzJz8Kgb/phq8O/FB8RfY2MJEAnwmDPocVtWih0gh4mSwaqUaM1mb0UdL0BExz10elqNVpCa
1YGFR41sssekFTdhnCE3WVZG5AYitXBk0FdM4l0/ZOicFvbPv64PqKdBcmGhyoP0CJncqSGO5IRV
qPT0NPDUAl1+yQeHV1y2MjcuKNcg3wY2UMjTTlzf1oXB+6RCkG/UQIdL0/Fkyb/COPoRsof6lrLU
6nrud6fx8uSqQUt7QJHbS3yE+54Zv3MrRJPJEnHouevBCmCpQNyMoMNppTGsW8WMWIpKo9nsuia7
yY0lGq7zkwomUOxC/gJnIcANp6dGZQ4xuMRwgdlKnboFAWlAUKmboI5/A8FjdxDDoUzWl9fr/ISA
V4BtnqADHvllY7JeTh/gjRDmic8tbKvQ2CO/uLdy9KdV+dtlUzMXJ2wBuQZhT3QrIHN2OkC8FQDx
MzGHrWdtzbt2rXv5Jnp0iMv2qE54UeqGumv/Ol8mxA5fL1ufW8Bj4+NEHN0DwmGt2oDZ2C+UzMvj
yCP1Qtp8zhENCAiAO5kAlDpNZVtFFIQ9GBP9mPduR+9z5BZEuJQImLUCEBOUn3HQIhdwOg47srNc
0ZzYzxx+q6T0iaG52NWLevsf5ut/dqYslx2xRZiBNMsvenRPRhBwSfiC780uCQifxqoGWt+mCQGo
KFppnesw4bwV+kvSLtR/Zv8+4hjwfEBsEOImp1PVxbFeGBA4AeQh3uMhdJWGS+jC2dU4MjF+wpFX
kdKElgDCMV/IbuPUYCZQy3VmLbWPzJ6qR2f3ZCSNmdNcM1DECNoIfDVxsYYA96ONgh5I9lGEX1j7
mQAGO/XoFB9zFEfDYopQy6xCYbyCrtDIyRKu6YNYF1cdhJaW4C+zgxsrhrgNkdyaYk4bLcM9qOEI
MlG07jhxC2EiW1i5wizuhmapSPl/7J3ZcuNYkqZfpSyvZi5QDYArxrr6AitJURK1h+IGppUEQIJY
ieXp53MoMqVAqsRa2nqqezKZQYFYzo5z3H//j/uR7Pqxk0slqjUiuDHNbhQH3/F2pLD2trrltydt
9vD1W/Tp+HivW18SzGPwlLwiM30QPhrjCjwSsW+aHPMKeiyfXocdSl/P2f4YruJINQ1YmqUGJovw
8nV1PluixNgBq4eZB8myNy70ISFSDCbRsgrsuq1Tc1+NXOCPy9SfzEtfIMZMOWbC+3w4fsi2N3fr
65AXQOxobwE2cwvSfeThepoYm4py1M/ip/l1ox+6KHBl385VTqtc2cdaQHjteF6sktisZ4aFAdTC
nYI6G9x/3aq/380grFSRmX7k16ufijwBF3oYrPAif4DZoCfmJgACao1TYx8vRmXkTaAfWVD4HrKw
ma8nu4c0LAF39RdtP7lvGu0FnwWR/XW5PhtUQ2x9ImwPR5hne71dhfooHWNR0dfX+8M8W18MDy//
XBa9cTtq0AzXh5YlQP3e1jgyiiprcOzl+GwdwOsowi88JyrUG7XadpIY43WFZSiIzSYdmc2x3Vif
ttQEjg886RHaZG9RTtpxGxtrWirSL7LthdGcb/eXX7dURzjtawyQXhEsYApCOOj1xjgZhWGyjbA4
6ng7K0Y1Dj2wFU21zcEcB2ylVfTWLhrAR/BYj1IGbmJUdqS390O1XEzUknjw/vBVjzNbUaZz5RAu
EyU7Xye7izRQ8iNTxaeDGnsFMhdQP8Sy3prlxy1OMBsF3ZN4iWnqTh7zU5HySjs5YxFrT7PaNFZs
QHSONNRnEzz7PaSl2KjNO/XzsFW3xTDbTtCl8zhMZ800m+eHqaNl0/luOl3gdvYxwnm3Nto0plKv
Z1pEvDGf7UJxy0bTMfQ2I90utUg9SctxaE61omYvcFRam3J8wU4PgON00DggzYW72akavtN3I3tc
+Pl8XwZHzJqfiecj9jQKrUs2zPQ6vcUrd7ZVoe8USgIzzddfw1A/GSXRxXq/ufu64T4bxLBMyEqD
KwFm8HO7FUmT1XlRBiucm53gjeB8FBZYEuIj2K4k0x/HbNrSiEhkCDbSexvzvaGXeq4GK1XBbVq0
22jmJPLnYzZ5zQxcwChgJWY43rXmNjiyV/qzGqJ9AB1QRfZT9VoTlyEF7sQO1HDsu2GDN5yRFt3U
VXrMd8Rn3UZkAkhh/IfVvteUba2p2WCA3YNoLqWZNPH3jWI8BWvtcXCIjkwMn63JzDr4wgDmEijt
524bFZhQlTHDvT2oJ/Vkd9luk8pKR617SEorrMbOZlw3R5aGTyvIHELsGzxz/k50b0eDsIxyeE9E
bTUr3DoUaxzZRVtL8zfm18Py06zEQz2QggBqvdd5si/1TY0Ytcoxh2UNvvWmlZ03a3M9ODIyP1sn
MGcwt8IoRivp9dowyrVi3DA8pjjX0/B4OZ4cY2EfyaKPHY8IqFPnVRGs1iMG3lRbVEp6ZN/up4P8
vRb9dcIn4ld70HNWu8nc2C6D+ttBO6LJH6tFb9VOw40+rXxqMcLvYFuOLwdJNv+61z9dPj50Rp/w
YgxbP1IaZqNBabZuENuxHdr+HEc6E4gY+GTFN5SbeMPi7FgffTrgBKIg9gbO8/pQD/7Z1Ji4m+Sc
7F6MwWZnb5LqFJnYU9bJsWASny1WkFV+y0ze7g+a1mZdjNLRMKW3/BYbX30/nGZj8cWxtdf15iLL
Jsc8IH9ePWK0wbBG4eo3bEa8rLEG/WdVNs66woPJKNJvYn16UdV/d2Qa5FrM2L9lJePoQ+WqMobr
pjI11XHIDoDaDqCibDbx7Oux8tmInxIOa8RUxGbS/gyIv1r68TBghhgll+NaR0Oum+WmGd9+nc8n
My3eUhCq2bSI7bO/+UhX/MCPtclmNdkNrLy9WRtQC4heFR/wnkqo2Xqn2v9cjtKXHxpwNy3BgvMR
mDqEa2UbsaMK5m7dwHFR7HaSIJioRybBTxpTOIQibsjmpz4nfpoHST5pgPExwZu5colPYHM33B6R
Dj8ZhD/l0hsZKCwjAoyTS6gMrXGzN6tyYpfr1XR6/3ULflodVkU2JeFSALHw5xb0p/U6XAc5ppjD
2N6kkbfLG2e/ay6+zubT+uBaiS2GghH3JQscEwcToQGsNuloPkmy6yZHPcsOrgScOrIgflolMEZ2
M8pWq746UwUDnPZMdlQpTlABD+5uUjhbpvqvq/RZNmyLgKiDRAhtT2auD2Mv90t8y7TRZjVQ9Ieq
WuMUejq8hP/0D8wS7L8YYCjrIn/1cVO/2W+Gm2yzWa3r2goxoB7Cyt00x3Cf33uxgSArOwnYbs4e
JNCLnys02oWlpmfBBpt0SfTN6qyILB86/EiiKFi5YsXWMWPtJ7M7W8NhhoMu4hatv+k0S7NN3ZTN
Gk7iWZ1fr4d4KtAW8SEyjfjh6+7qLCs9uRqYc4DPIwnO+zvzAdsUD8MaFGDlnxKP3aln/mzi6XZi
Bb/aoP/tqf4/65f96i3V/D/+nd9Pe8T+YE2ohJ9//sdp8JTt8/1r8e/y2G+39e46T17iqyJ7eSlO
H5L+nT89SPo/8rcfioeffjhxwcJwUb5kzeVLDs2vy4SSyp1/68U/vXSpXDfJy19+edqXcSGprYN9
/MuPS/Pnv/winqT+7WPyP66dPex4zNyXh5fiT/N8+xA/9x97eciLv/wy+rNMAYScwYEIejp211/+
VL3IFe3PU9mACwVWOLwYpBEv431WbP7yizIa/hmtXmWXiew2FZdcv/wp35dv18Z/JmIsSY5hdvMi
YsT9tYA/9dR7z/0pLnerPV5Rc8qj/jwmIaKj46EUs9sEUxb0st573W5w/oebTR8vR+sasmujLIZN
yg7vbDJRFt1Xd7IZReuT7qg793bP++/uZPLbI6q+b+2gXbfmh8Te03lPtp/Yh9vfk6wBGn8U6D2L
97yNNGztOpUlt7vxPZ/3e97Pvd3Tq8775e5o3LVAl1c/71QxmrfM3p/pVefT57p73m/s8n9L+7Mq
9YpX7tvG3hslzg0/64Zesl3BPq3mh9btbuoe7OXf5UDsqsYOiAX/NiI+u6871x8GveK9N9Fn2X1W
7F7GXXqDLByZaRmN5kWBd7VMvlJjkyz9QYKklSiL7nx3CmU/KognpEIW7g67szlriskuhQhyHQ/j
5n9bmN2V7uvtd3epqcACQJIePtzznmGXbvfI+7kkTWEqrnlXfivX+23v976lN6iMgTn4rSDv5T7s
J+3Wfr9dKzZKV463WlRa26juh3JKrlv8qC765ew1UZdivN4O33J9z6A7env4LYvuwa76o3j9+HZF
HYe0JqBNq7rdAzp+hbvKdr8+FLr7/V7vrsG7er5fGId1bqbb6DDDtfbIShqlcInAtr7ovvaj7djR
isMebwTB5u1coSjZLGvHuIiU+7oLTJmHk9Zor94fHY+16HwXECPmt9S6I3ZJoV4MJ2f5Ov+RSxWp
N2t9GJ98uHXK2MAt8Xa2jdmcYAWMDTvLQf/eEpE02Q3buptDqlnvz6lKmc2n4yb+kK26GanLfBAt
32/b7evDapc777XqrqXT1gsnbXP6fl6pyhc9DLeL7obu/DBTY+jaxt7rqtCd8ys9cAZ5Y9jvmZSZ
X3qBBmnxw7lUzReDUfDUPfX2fDmcsPWtemv295zrfJlHk+3q/UwSt6dTaKnLtzZpfOJXjessmr+n
H4902Ld58zd14jBmx1P7W/f83Ildtmyoi87RNT60ZndeOjGoislZl3NXjS878b0O7x35fm5Ax37o
yO5C15FsjfhbOjJGSZbhOcId8dqSTtxNjeb0vVV+68T3PAlIFVsbRrbX3da1wt/ViU25ZTtyFq6J
GkEH5puD+556l+YXHdhd727vOjFUWwJ9/PY+vHfiWwbdW4iL1v2HwdW9hV0Hdsl0D//cgbEeE380
DPbOVjtsZmrGdiN4qfHNgVClczyNpFb3s9mPJieDdof3DLkabdPwbBtP7rtfOIWpVoWB62e5ph+0
7RV48dudjX+Ib3bJLG/ZxRIUyf5mOIzdcUbAie4S6NDFSG/i8+7ZtNiG5jDc4ZdOnhulTA3AhqO3
lPO0nVi7KJnOuqvscto4+lDZet2zRDAt3U0d6E53tdoSNI5ozj/qsw4PP+rTXSXsxvRDfWqD+JhS
H0iU8U1XH/+wPunSnRTJW326a92pX+vT/ZD6TKU+3S+lnl4Mfq7PWOrTXezqYzTFaNG1RA43zCqC
ejrrrvpas3FUqQ98s+gNMf+7JP3r/Y7/+8L7T0L/36YMeC97kaPzflL/gnqA7C7763qAtX/a53/6
XycvL1s2KPzvHwpB/lEjkATeNAJj/GdDl+20YuyAwyEkzDeNgCvYItgszRZ3HHJ0V37VCDTUBTYU
Q4sRT1+48kZb/VUj0PQ/d1toUGEJ9iXi/N+jEfQ3zuH4ASMFmAWkJZA/QMGf9eLNsB3EaVoTFMic
mKf29715HpgbKzL35iMou/m0mpovL5p5vRraq9XdfWbebMzXm0VolubtxDw3zJOL59Dk99q+/dCs
P7SXj9rKQHCgD0rt78omkNwHECLZbg6Tqq6G3p6yfYesTnn2VmpSyNTaW3i7NUEVOcnOKy8zKYVu
Ow8bs5IyJlbDwZEidSy1r4pEd34sUp6URaUoNJfmpjRRzicwHx81yiWtFdvnj7l5jWpirnZWar2s
zZfLHZdeDOtONRcPZ2c3r+lsbxrmzryIKWJgb8yryOXr/t43b2LrdmttHdW8aczXf7LwuvovXPgO
evyi5fsumerpQVH0mJa/fUzNR0aASUt/l0741lg789uOFt2Zt5H5PDFv93LYmPKpOFSt77pFXAAG
y9Q+mMu75V1txia7lawDvaZfeXd3sXk3se7u7sbm5dMUFwmJObLOGO30Gr3B4J6Yj9Aw6W7pO5xL
QvB/3Vq3t69Xr1+P+z4DpT/uu10eH8a9rmYIoAVV9U/VxbY0z0eteTghJtL45BnGi3rEzHw0vx5M
WozZ81TKe5anlu4g6Rhn4V2yM/0n4lvLTrmXY06cjvZmDwL+79yb6vjraawP2cJ5i5LRkO78dl0z
fCKHP3srNx9De41TZpybmJF1uVptmWwvL19eDiaD8bLm9Ev39fJyWXDHasPtL1Pbt18US1J4eWCS
2DjPzyeVebW2LwybGeX2OcSzR2X61vNzZT6zRdQ6icyT5+fMPinNZ07cDuBMcfvrRWNevcps/nrM
iHZ0REmTfBjB/wkjCm8RR5q5t5JpebJr9hmjWN73c1YsWRnk83KY7Wmw0A1YNhTzO/sD7QnBe3E0
yN4dmYv3pu9VTut+k8NuRh+ZzyPzO/NGykTT2qr1bUKqucOOX/5isXC+qZYcMBndPpcy/cico1oT
knybivbm0Ho8j5zWvLsnjKG99CCH4sTY8Hbz+9a6H5u+uZyaTwXXYwIHx3wSc1k4U5P7WyagZWxy
Zbm2COtq1g5nz1BJrfszTsrdU1N1R4uhq9t7V2dCWgT268XWumKL49nFM6ViByUz1TGPdceburcw
/9HU/3BTH508egLH/4DJ45jY13dW+F8g9h2TkvsbJf4rpeRjc223pfzDXPvPSgudW6rfC2LCyBqw
2WEy7fE/CLOU1VEkgphq6RZi2HVq7azrNeI5onCOlMWJSxGUdk48R/BqkZp21stqKSE9E/MBIo95
43Mk09PWuihNVqZXvCsgBbPf1766uuGuxdFVqXOD9lXJe3LOgVDDW21HyVPinX7XRJ5LPWKh8pHi
wjkjHOu1VAOSsSN/f/2wmjwy00fmxevtLdLlec692E+s9aliPXms2Sfy6+XyoTEjW529iuS5tvkj
sjxBRnEnu+CSeUs9b642ZuTeVNyC9H/xygrcmKp5dQPXpBMsj5in/8rofe+xnrAVDpVwnUxYGRu6
S6Oee2/nXD+ev7z4dmuaq66+nEZpWUnI47M1Bc667gnc14uNqFPPaxthd2De3j4/Px8jBBwtoZij
P4zh//oS/s7DzA+h/L0ReyJNC1altj6NKIJAcDlhvZ/ATWpY8UWQOJGfoojITxEMTpEeDGQLESBU
NjvJ9W9varbcYqC66tbAxQeNvTdLNkp/F+Ej5XTLCZ1nx57IKXtRcrj29tms5B7QWUv68fISofGe
0K68TPcPvol2frhtnfszRIV7w5siIXC1svdzOcN182xs3k25m6CB5h1vovx/f5aYjkZ8lYQLvKTc
coecgmNuSySSe2Nxf6Z4indzFltfazoDeeO+eiN7MlvSFvpeIWKGR9C+wjfrAR5pzPHYqvaWEhLE
0OInNojx2CSOCZFNXgJrTbgvz2DTxsFurtJ5MzVx77GhuLmljGHvmkTQU5e6GyORHWMRHC1vT/D5
f13e46O2Jz78MWr/hlF7bB0xejjK/5R15NjK3+c5/eus/PJa/n6aMaZQjJjA8bX58/KitWqeVG05
9AhznU3NduYbgD9VZFXHNmh2sXW/yqq31iZpvSkGBDb1Tgrb6ESKVsBKlobzFLwS1Z/dDywQj62d
m5dep8m15sh9lOUXff/lZRWbDzeZ6IBATCZwZgdpTfiVWIvMfFkR7d5pzGeEBtZlYMLXynx9/npi
7nigX1WjtyCPDkPcMirF0BuYlZXZ4TI4Q0FmN+DQ2liarQAR6w5Hy6Gl8je2y9PRLHJwjobktLW1
maudhPbeWztrZyN+R22CaVrE+LQrm3meUF6a1djbS2IxLQfotHiwQubYXrZOBu42sjJLNaPzzCJs
ILju1gls38JfisXeNktd4ITYVsAwkEm8if111YlEd2S09FZ6Akno2aak7nhsdDJ7QJbywYEcLXFw
S0CA3ClszW3d2h64upVdS4voTjSLTsa0BdHKrfI09TZuSOgyhXD2vhtYtYVbEmvIwKut1B6aCvyz
qb12Qje0iV7D392p4Ry4T5pJs1QaChsgDZPxTcguvuVoZ29njIOdXfAzsuWffNjwc2p0reJbUz6h
NXbk6OvW6d7xrwZGb8WeDPfBuMwY382isb7vzMIWkec7xyLq6BYKwKNIzXy1wLRA3ysAVzYRC6Il
aExrnj+OXJG396IlaOAtjSMijcYLsDYP4BqFg9Ryf/YgEsnZTWHd8B9CqHyF5s3DzQP6A0PDi61X
xa4QmSer5+fbryv6Vya79zmjt9RvU5wK57wHCGFSM8F0cNzHv52JC2dXRdQbmaBC36/31uppFVke
+N3TE06hrLutubo8gCMLgLO4ii2wpA6cvnhFwFppFgpA6KAqHCnz0c7prfb/YzunwwI/6Av/Cp1z
dF7pRtyHQv9/Na8Q8OCzWZct4LpBdBRcYPRmXWVY+O1mnwy9klk2s1Vm39zJnYMrMy6UXWbb0tnd
1m7tDr2KGRgwdoH7NLvo7ht68lbW6GOtu3+I55qrudNFi46l2SNX1qqdgy8sJ7QV5zCbXB5mMjOP
mYHHtsFfwk0vApaoA3Nv4x5YoFS+ibVsl99adCPFK+3dvLZy++C01shTXc1Z2wYuvNiWjEeLcF45
ylVjhcsDK0PF2YSZWlBdUbaYEXIbVP8sZBm/eRhY6F3ymbIaLL2XnTVdCUR9GXmry6FdMAsyfWDq
9GoOhma9GDNvYJxaPQXWVswDyA2Nu2Re5WC1vANMfkBSmG0x3AJPIHi4Mj0hOTyf3MrkA1o9MS/Y
/GqNTACXZ2m+VynhlaD/XK+4HnHQaffhwiJmubt2t97OzlmrGrd0iXNGy23s/Calhcbuzk6wNPjO
1JqwDH89+3bW79+LbB+GQ2+dyQ7hNN5UeMsfmL8uwakzPa0s6e7SGT2xw81O6OaxV95u56UzcIfW
wB7Ym+57YIuGPLZKb2vvHM3OrSFiCb6e3Y27Qyphg43TztYOFHC75u/aQVZZILq4uZd62qMsyiLO
xK4MGWK/X8lzRPnmubUTXAQMptQL7fRUZJzQ1R4lBW0WuinPb+ydpzg7FngFA+PhZOfJXW935i9y
x57PxpXv9WLrBgttlnr8JceAWES5t6PcgRO7Wze1tnxHlCxydsRCpUzUUYSMrVtSgtDdk08nYXlI
WadE3KA+9cnGXS9Cu53tpTyu/KWc1GTPXZJz9+9849azHWcUSzk7zHaWQjA7xZnwQkycwAr4yyvh
FMAD8jKI4FK6ua0ie6h2dC3RRHF6bDVu7Yw40zpsUHERW55rZ83LOPXone4lrt3Clpd1xEezSy+m
V0SUjJzYrt3UwS0C8srW29tbZ2/v7eKsdVQ7tnihHZ3+W89ae+zp3K/yavkObk1FRkRECi+Jm87r
Gdk4f10FLrZ0Z4+s7CkIQ9B8zISMK0v1fKeZbT2K5RAl0EaK8gpXdrlQviHlFPGObb4eAeqRmlJn
YodOfClyakHNG7elhiES1ebUZ8AHbsavZoapbRa4UvfaKTijzKeXoRfYBXKpL6AKwlzmEI3QUqzQ
VawJZ1RXEJnUHlhrjiiMq7tbx2Bcp852njGlJF7h5MTXxWUl8u8O6Q4pj5rVLlE6OgF8RNvKRKi5
I4RQeTJ3EkTVqTN1fEdKVNm4oPOmtCyVRnKWZpjSctSLOhr3E3qi5G2a2I2dUcP9fGwnjn8VWXsM
VapbOIZjMB3mtk5d19TGpwVa+rqyJ97uWndLO7XRotzdPLou7Zuz5ZDZ6GnlMdnV1psqs7xL7ZVh
eQehQwhjA0ooQiKzzc482QF9nWJ0+wF8fV+LVYtZDvsn7m0BoTDJs2XfxUj2AER1c7N14Edg44qt
rfWK7f0CC2dsXd2cPSAWgqeKcdN3OM+12MohpsBRYeYTmx5gmVhNIWdIEVIO3kA2A4lOSoMAacwy
W9A3GbUMmZmxWrtMb7RryvLTOLQ9o2REW+azkDGAZ9C7PSMAl82ck/bJeD/oLdegtRpaKZ1PPDbh
W2g1VsyCJj22p6cqXAMqPLPtRlBosYzIaGLs73iHUqbcgrdKZaiy9NDirRVdG7Kdw4u9kFF6ptsj
TssrmZJNhS8MBpkT8gIFbuCSsLV3IkKk0ho8QgwN5nLp+tLC7RzdL4VmazCJKUd2WesTWah/pyGI
j+LBgPCLxOv6Wdkmvpk6waOALNIHl3APzNZ4rHH1U0YvCHTJsbxz4l0jZtFcX8bzKUL21PNvVWZx
3SkwmjIT3kQXUKR/zFcA1TOZmbfu21xdz8QQrnQzFATwFbsm7QmKlizkg8upHXmyqI+X1SpxaJoF
791FYBnOmN4gyLmXnETelIXWsAx+G+D4Y8a/4ciTvn2YFXcyf8s9O2vDuQOKW8C70C3O3fHEWnuT
7ojlmvfaoCzMjl3/89a6MJt5L3V6XVTokOkosNdu7FVMQttTMdKXs9gb3ft0ScG4YyccH50WKJZT
hBl5pxO7NPPZ1Bk7I7pMJrDQ2c9z3tfcDrAUZ3xEYZx4mRW4hHS2RoyRgBkQ7Zi2LxGTWCfdbiBw
TfphO5f5tmTMRYgnw/OBJ5A/rr8YUrGzQSrwKugCvvP6erN82XmXqzux01x1RCWxT1y9MlUhaVAg
RpEM9SmJyUjzKSjR9eblTH7zYRx2L4cTWlk3vTI5HVFI+xu73nD59+HWB+MUHa8phFrkxdqZGqO/
coLToGb6S1pz7BToy629U2Ba1ce83X1OBvuQdW9PWTmMA78ZkLUY/hXzUfhpG/hFUA6EnyHaLqYw
sa6gDQ9mgZiNMDkJ9UOmI2d1p1notMhhV8JWSyzIRhiBbm6u9vZOKGEBK+AFlvwYQsctUtvXQlbn
mOSLN9XoWfLiYaOMap03tRhYzcQsmcRac7B2CrzC4/VmY+uKiQdjFVuFZils7qGClTnUzTq00r1F
YFh1YG3hVBApMbRy1v3IGuZWAfFgfKybpSxflbUP4UU+LpoPtPWGUCveiJDlLIRueDtZlPPUcPPz
8vFI63Tumb7KsgflVdmByIqSpWgbUwTnyOzsX7eN1TH+kJbFIJbYrDsnEM8qvgdvlJsKXhhei2VI
7K15LaBHyoKzp/sFF7lWEE0VDkHQMCSK6ZShsnYwogKK1KbPKcR/H83kYIl1kWV1eceUVqAvwFBD
EAVseIET9AL0sOXkavX01GkIdysOhyYOTZiVOO+78Ww1hiHJgxkLur80LCgnzFbz/TJf3mvYeEBb
OkMPKy9rLxqJWICenrb8enoCieTRrendL15fAS6uWHSpr2I/B3CIOjrRjhMla2hjUWlcW7sntyes
LMtSWEi3vlh4AdGYBW8z+xapwxQpkEZjdWZQA+lhVeSKtODFLe3ZtTMpFy5f3LGW1+DY4D/avT2I
84/u/e/UvUeXhT6c8J+3LHxOyPiwLPRUV+2fnqqOLkR9rDKIjIjA679alyH8id24wn0f7NgJ85AY
i2VJEq4hM01rhsg+Tx6vumCzd1ALQaJNVEfIckJKE3wysIU8exF62P2fQS1gC/Lqv7JahQ62h69n
26NV6EmN23+9KhyTfA21Zxf8Q/IFMvpD8v1HJd8jr4yh/ouLn/j8+kym+4Dx9VZgvxwSbXS6x8SC
RihCljBecqgw/kX9A/T1QTj0RdVdGX3zvYHLRk1bdRrH93xPtRpQJHwDgc3BwzogH4kSZziRtZ6X
7uBifFUBU7So1QFKuui/W2vrpa5O4AOBq2rUpwMADYoQT6Yoj2tAtwEgQOvG8wNo8gCADDCMu0o0
bZXUdFe19dkaJYudZLMCtTw7a5DUpuCkraXD/hJUeNpp28cCPBAw50ib9ab6YTINkkMtMrsrQDmB
ajqg/IBhUgDwN8267kDz+psA4oLC7c9oNXc90x0sb3Z2PXI19E2NuAUgpGfrkwm/iznaN5Tp2RAl
VC6ciqF3tExchNjyBijSjs/hUDs50KSAkTnAZOxGi9JDxwFQjS6am9LLrrbYgnNPg+cu9wFnetrJ
3gNsBV4NgVFRjIBdN+DwkSe8dlHBRbIVFfuwyBy+LQEZc/qDbdv2+GpwKr0kdwX8mzgF/jgD7h6a
iZO7gQeST4rS73JdXRkg1QJ2CtAq8nUHowL9EuK9AwwUcpN8BT5Yg1qhRDtDtwANb+hXJP0OHxH9
1bDVEw0oZnNbudwl6D/PVCtKRjAPoFdve4V3XNIqZgHAgYFivmN0xGwY2QLvoeTfVXcZtgP8lfIk
oCnpi3YcelMgoVCgxW8CEgrAGNiJndGNgCN07sbLH9GpAe70C6wMM4EPtl7oafMpkEGJ1aEBTEKz
putlEGS2vELCJCvskSkvkAyHLaM4xWItd2FN4Q3gHfDwMz+LAaEEkECTR7vpPqQ2BnYQ+Tuzy26M
D35AvwWQIKMcrKkh7Iyp8+hkibtO9hII6rjmpeCSrZt7vlsgVsGwxHxS02il4FlOi0nBoIoD5H/J
zgfz3AoWCVIisB1mBGuw2t351mjuWztQr3E3SHae4DZBN0SkCyTlxpVXsaKxE2AIAbIEzxREE3xs
ppDm5J7ghPMNr373cbeLA+gykX7ARd9MO4078Ro3pWtqhpegRwercgeLChOPf0WUSBlUZxjp52Ko
lwHboUEddt6Z7hmWYjwanU3tAf8ER49u/LlyiSB1srvBVfyJYPDYCVy5XwF/QrNjaGJ/cNmMNFNB
s8G1QbV96lc7mjN2hQ0hgwGEfSa4jXRRCPKqg8gyBZGGAjq2cypvY20p1Y5hVZic9wZMR4L+xPLP
kqGc303p+NJM6VRBGQMGeeHtgAhlYIFQ03bSE8PLTYdXiyknvZOeAAX3NnLPtUxlyrXcK2enYJ9y
PJqHnn4pSPkbHjpmCO1OuBvg8Z+f9HrC4R+T3h+T3h+T3h+T3n/nSa/bFfg79PFdOO5TXAbE91wb
FXwIYZ2VmJhFRkrtJxFxDAtjloLcIabYmKlbjEL66cg2jriB6/xBfVWKno6hqmm0M3DLTynYjorA
TUwxZIx4OTgX8bNA5sCYgIkxgA8wsjZwIhIWiQnyM2xBaO8DDJTsgUNWEnPNm9Q3tYMOyzRYciNP
n4vMNzoVs9fQRFoHuz84I6/qlngxb0wRKtgEhwFUjMSdaRaxAcMIdMCvYYgBAYU+E7CJS/GDKzru
ob57dbrDmTg8f+VEuxLLschCMDygHhxc4aQMzoen6gWCxlKUFvoGqSuchwjUcizLobRMjb3jbcEU
yUxkMvmLQcfKFyICiYQXLkX1mVxl9vohXooArz353+UcudK+BU8Vtj28EIEws7XzNTCpFEmSKi3t
KvmWOtq5MhPbr6zxxsx/SWxjltiN90ZazL7pF0Kh0UkjusXO5PqnEGrYLI9cKPIhZrhl/S26FcVh
w7mD63+Pl+oinPunyJHncsfbnXBb5kK+oK7z7XzoqQs5L//WD8HDGOWjxJAu5iX5VzrGldRajOtl
l0b+OvbGFGOArtF95FFpmt1tvBSWgL6YXG2XsudZHkKUfZUdK6LBbOdJYKoLaB9mvNzS7pKAUAum
p5s5LQkh9C1JqY2YvKSiwgQqvmW2TntOT39VjArepcl5gylXjLHykazlbjnGVDY3UipsaMTPq9hO
QXNsl2+N5X+XykdQeWgpOLFzKVHpJEtSWujQIaVELepqi6ETpeu2peCQFrhyoLTji4O9PpPchrCF
9EW2rJDLpRQ7Wn/sCZvU94IHabXaHXyrSFvMpaKJxj/SkV8He0i+sl11SBrZEvPphaSF8syx5kKY
sCZPUqYpaWbzZD5cFLaUYUqpBBSkNAvfGy64ZQBVSeyNclqjAFNPbLIdgcmZfCPUw20y9z3c4Mx0
S78NZiM3QEEMZqI/ppbhQqhmdyxGywHq5Xom5tutuyGvmLPhNc4Ip4sGbX28yOYDGDr7y/xBdYLZ
YR7MfOhZxby1o9nOYVc7iSRz3RINVVIXfVSUURWrsIqWX8yHllCQ5SzquU0oK9KFfDtvBOc8K/jb
whMR0hdhgykWBF07J2KxS5wtLsqF7Nr3WmhD61lt786is2xec7MkldBOk2/JPL6WQkilazubjxe6
ld82NAiJ4efVjS5rm6SYCiXXt2pPaUzV2Z/pVm0n18m18S2b8+gr2dEd8q08ae5hKa0ruEXlqBZh
M530NtMBaTV3fyaJUo7n6WsxH+go4bq1XW1X/oKftHgwK+Yj93Ct0TKqM3HzsxE4yP6ymMtvndZJ
3OmtqO3yawSAocGvGfGUCr9GODbEZoY7VH4X3g0hVSHDxfYasnJDgHCoUe288gbAAQM7cUd0R+kl
7uSkOd0voBpxFNvG3eAEzd7bX0ROdSNEJ9F+3+hFoQ21CtLSmiCTxNxGub4YPAo7KlpEC3kIiOBi
f5Gj5+wEFEAhH2DN51rHltJmAVqSNnu7U9hOW7c9EYghhbPEDr1OmRceudDP1k60SL3cO2zM8nT3
PRLSVse4zq3Kq8iK6hIe1iy9ATWnWuQkLLCcdAQIIJ5HehNCrtJmLbgEG/G9YBFcDFihBrPkfEu9
hGSQUrcQopQQomREJ1BvpOipJfQqFDDCVdCWkTOYaTRMzu0a28zj82hBc5HEAEaXcK7aE4EihHEm
tZXeEH5XSrmkzkKYl/aIXekR6Z0cfk/XSjDohQtGkXhG8sk94aNVngBUEO67+mBVdqToxPe8kFzl
Tlzqz4CwZv6cfX4wJkpvMoNpxTlSuYOrdhefrxfSwrk1AdYhtrmUgCYJu4pPb4lmCSvsjf0W8VoP
AX3a2aUkkDMy6CBJCr5/RNWk8BTpRAaWFH7kSlsJOlQzjDXac3caXGzODzMM8wSBEDU6OQk8PqAm
2SxC9Z5AeBKMZ3xeusapqPiaU7oTFOHGzjuiwwSaQjQvMGwegBIEAqhcdtLbAyc8UwV2BperHZz7
z3XoVDrSiMESKUQHpBRXePzCAdvME1aIcC4TeYnyKiu0sBUEqTFYVAfnkKxQtQ+gHUNs+WNkmkL4
+JRDMEOBHFqADBBAoWXxVNpRM0hnznaEq8QTVJAYIKjIJbKKPhsCUwgqqEHrKV3NywEbKnskfJ2F
kHwmVkKqpDzLBAVCniO2O9LRml1uoqSXs8pihqcUI0vINMLlSexqlt1ApwMyMKAVbmgNBWxSE6KR
o7uVK1KT4FVgavYQ0ECIKryWHgxOUB/Be0Rk8AFLhBW0O1GWgw4kGCFJjlh9kFbANzPIZ3J971YC
4SCbgZcK5QRCG/TCDsgQPm3Bho7CihdSe2lJkdIG2H59J5+tqW9mCRuvmg1Yw4WCwqhxv0vn5HSL
AFzyUT353p3Ib/WsE5S4LrzADeCW4DoBFXyqaS1885sCklBPSjOGRTuhLcFv54JRyR4LFUky6Dax
NpS74FFJaOuN7P2sBKKQFV8nwxGCEqs+I8Tvzv5f9s5sOZUky9rv0veYMQ+3HnMEwYyQuMGEhCCY
gxmevr+Fqu0/RaalfuusrOoqI5XSkZjCw3379j2tvYisBTMPoaBtLvVYLBJ45B1AA5nYW6aGoB7T
ATjDz/obIkmlUPhKSrAQ1sQyHxeW6aAwpLcIKojNjiXWIhCvomZy6UB8orgOkbAMLLwMic10dGZh
meWAKPE+/XTxIHRD8IcYHVIO7xB2L6Vi9zrcA0VGBSAfJe6SrH4JeMiCWjJAxOwFq9/g9xpTvSVm
tHSq7slbEwEDFxLk6WmDULtbPrwczYm9KYS99rJ+QuBz6mbqiVt7W2NY383dxpGKwxWvBlviLhD3
vX12i9G5S40jFz8zPF2JESMmQDGcUURsyanwzS3vmALFSnONaV1ywul+Rr+pnEHxQJWsASytEtMU
jCdpZoKECrXzYBnrb8oVWSGZuQrpyeRNKKdKGCTDcXfeLFQ12zxedBOmcU2QTME/Wp1Q0Vblxubs
EQ16g15QSZN2I/AhSbSn9y8otCv6ZX/u3/d0QNmqCi2Zvw0SVGI6uB6BdRWsLQPVnctmI4RG6WeZ
a33XOmmka2Rc1yeYKf3h6bOz+CqUTALxntrEcP0zXxqnrg+ciek8UjRIhaK3ZY+v7LWTR16/Q6Z7
IqxX+8Ti7WKeoaHHNWKKWZTvQKkWbeldBxki1RSJelvuR+8uovt2ElL01p7K8FVwZq8KZnVlNN8o
It2tXlt2IX02++aSd0y1z/l0ETIv+1MKxTR/U6qPiGLzWqoMEV2q4d1yk+wGYrtFYOaqNCQkma2f
XhYtgcULaJ4runhqVQifljz1OUntLXkYQqoU6p0o10OA7uXH6CKoHMqB9JKK9FbWNiq2lLlRiLTi
VFslPnvl5n2V8qJRmtKDZzTJlUckBcs+4+AVFOwTM0WiKpZir/dqPo5rHdwJTmOCvZG7WwzUnqom
G/ez3IKA3il1psMZ6QCUoae4NFFpJLLGEZNSH1ij6jIX4pxSI73y5JYOtBWKyPOR74Qvuq04i3ql
UdxSSXPxT5Fiuwd+I4iP6F19JhBBIpYbLkkK4Ri7aXBCRe2JV0NhoXo9XIKq1R7hAeQxJROXbDvz
u3QybpktplOnSOHtdZBHDubhFrWxQ2LmEIfvAHotmldqcBLelyB3Wzxv/uLSI1Sm2vuQWUDjFdAS
U2TtHvxlP1zdAiXa37e3fCna5YBCSVZJ4WmKx5kkFZJTBCklxkmIz+6cAPKhpprS9JqyM6H9pD71
JqQ6YOQoB1VmPtNfBVNrg3BrGFMEquirbvlvS8iGONscUQgUtd33RMu+OXOukYQNBXDfrjuPCDaY
wBsqPe9Wqfw9A8JAoSMOxL9RcCuEtmQd63nSN1dEXom9LQm4mZ/xSl4BXbwKVMnMgcBBO+0V0Xcg
C8N7goUjLEs1d8bb16GQ4T1SDmU//USV3jdohpLYMn5nCedY2LmjdY10L1UrE1ALzvoeuCpwPj57
ERCAQXyVh9BYdXeqfpeOl1IpM/bv0U+taxCGOx4vR1o6YfVYRGamZt8TFWsUqRQ2eo05pzCYiwnM
l6UGo8ieLfpLdlveHJgeRIwdjpr1pELVDKjCjWcQWPY7e43luNtHeW48EwtUqXTH1a5+oFWIqSij
VrE+SK0xT4w53FNN+l2nnKfGfGRKZES03S/W9uVoJzyrj92zpc92gXSdcg2H+1mwIGwjXS6BONyT
dvs3TBl3y2UqXqZd82phxpv5eXuFgKp6XTczRVHImNi0QLVwTACDxGwE40CWRIiGCnbooVu0qIDF
uFy0L+xfCWGNFiNSFku6HGi1czJCMAP5BEzRHBbsxT+w0zBEHKnQG2bCBc2QwdTAhsbkkIV9jWt3
Czm5YzFSTFm8zUCokfId2AqbIDa31peNjiGltRW64MLGl+En+f02DjE/mf4RJhFaBidCno6wIjrs
pAuUzDwiZQcjK1xQzwyPVLwTS7cKZP6RcYoFJNL86Yt2gXgs1PLjG0xDMLMuGsVXylL2BGpRGSLW
IovZW2Ydptz1ymHDoqNm9+BalUwV70GHKXR2szb1lK0svwpHht9q6D/5HhsSpqRPeWTjCb4rbIk8
xhmac8Zr91apPscDY+4ZBVgSfAyhTgr+jdmTcUotdjxHfVP9icxrdnTY3FD+2qsp2IYLDiIpcZPB
yJdZuwmAEGk+uJcF2nqJ5z8KpYuvvI7PRAlV0c6SLcxtzT54jjzaVenZm7d3Sfd2y8xnCjpExy2V
znYayRA4RhwSVkel10s0qPaHEo7KH0tXC/STQVBZwPvuUFk9xh35z7kn72BPpfIaAc36MwavDO2a
U/lGEebbnOMHiwn1yjdl9AsucbVLMtwZmw7QA4crhgOG/pk6bT6QLS29Ng85wu+vp2IbGWL7vtxY
yePdZL3nRb/AlpDxO6AR11xYcoYTw6bfoPaFe5ZeEyp6CtfRPMrFG6Tve0tLvkGPMK+YMij30z3c
RUIYJ0IymuuvMWmyGiuvWqM+bi/6bIx0xr3CJJj7JevynrUrXycckxLSODJ70ApXzE24mEnTo+qZ
65M17SXfsDfkFDWDazFiZNpnVI1HM9l0vmzfgy9cEU6TQiXsqCWuM+4zezZFsmfYx2dctIyzCRf+
GkieYkqXEY142H6IHZl82DhquogDSM4X4KiCET0KThbcSwCvFiEd3XQUgXlil6zdbXflbNrCEOlr
yf5W6QIV9HzgnO899fRrvF85rTrUJNvSBWt764K3QuooU7CrIegibNOcqyiOWr0RrWJGCQXiNkxx
HK58+txVdf4aw6WKWMlK0N66sR5TJJQh0+anjNYscEBnjfqPSC6OAS4ZM4B+wBNX8YH0o2T47lmg
ylklA5YI+/nqLtg3HMX1mlNoyCm8ugknGAXsnKZydKRtlQTIod8kB7MOpyPrJQdzc9fnR3vUFHTx
WF82apy2svi/w+mVcGsyXztzDgo6ycgBY4ZGGBoYusSDkSEZf5jO/VpQa+Ev/A1HIHPjwpklG1+5
fQXir3YlTIMbd1bA75ETq/IJXHhO5Y/UzjendW3mEWU5e1TabG6SKO/UmEHiFvg7c+ErkI05YQOF
jjZEMhRMOMcKIeAl8ErFsnI9VaDM7iixVGEd+9pQhItgHjHBIuuUVayLSFjFV8CB4nrCEQmP6TzI
EY85RNOJCnMol2bVsc6IaojM9Z5D5zA82xDnETSYd2S7zGW+ejK6MpxY5N/ZqyPKP5SRV4ACswet
KUtTcZILulkGq0pN1kQ2idN1TjYJD2KXt3uMEIrzMEPMcOSRJsHEKyKHm1jWkpAi32cM5ytirnNM
Viwuqz16U9RLc0PnLALIijGWopJLbBFXSGul6L+qer5DvcQ6EzMK8+8XDrIVsTt1X4D5oKvKG4Jn
Ilfv36thBC3kEUEgN9amn2cJ5R8UuU0dVzrqd/ibEs6Ctwl00GJz4mQKXJdjiaVaBCtDnTAlsvmX
HQwslNjo7oEfeJxcTY/PQ3xzmF35JuYFZvGMZabHNrFOQX1uHLuKsV5ZwqtzIPK6p1PYlLHr8MR0
Z6MqIIV4cCxSs86iUqjEwqKWWALFijRa6XQ6ACGUORYnhzomGiTlyxFFhOneTeEe9+ATZbnqfVW7
BDxI50LCNGvh7pH/kE6+XGdv5VBjmv4UuF5CqJWFY+oVkC0iRFrulMNK0i21Qp2Zp4W73AN5RSvz
Ou1knbShAHU5hBwZ5XQkCr/nziWyiAAhtwM+zAEBu7yzDfU74iLxRewRHVxlb4/K/DYdNF/oSLeC
acBxjPhV6wpk3shjkHsgVs3IiPSjEFEOtHay6Ne1w+qYmqaQKIAKamgwl78XDJ5gptCjpBNSbuxI
/PxUFypL1R24CwT2LkQxpWWk5e5hI+RTluz/fBNy8tJ6xcPK4jHZQQTp3CVBOHp5JDRixjy/gyUx
4xNT5OzTmSPbGUdEjvZr2Rd284KDyylXPzUKFuRInFtTzsASzxScC/6RnFXORlfn4dw5obE29mzH
YXjQKkc6Uvm2z4FcCspmgI3Kc1dEUJ5rgY+SupKpjSfJqX7o6xBXxGEWFrM4cDNwlriTOPHA45pU
2sgXaSo8ptKvb5wnLjXp1b2f6d0hTXdHqtSS+05AwVbFkuqXviuZpvw2iys8OiIQAa6rpd+r95nF
NrBSX7VNe36mfqYOFGp/B0JwCbAS34BCIJZ2IVD9mf5OyXBueVYSspWnhxTomX20GWhIKSiLuVVs
zAmRlQIwWZgoeITcoQyXJSbIhhYqmATs2JV7IvTE/BCH8rZt+af7LtEo3A4lboEbOULQrqiTkjuJ
t4LnlPuePPxZBfbOeGt4RYRZNtHxB3zPTw1n7sWuvzRH+A9qOPNDc6LyA1LhTzQn+v/Ibj9gE57Z
7Wd2+5ndVnuOZ3b73zC7rVYuz+z2M7v9zG5jaj6z20qsPrPbz+z2M7v9zG4/s9vP7PYzu/3Mbj+z
2xSnqu70md1+Zref2e1ndvuZ3X5mt5/Z7Wd2+5ndfma3n9ntf0x2+ydWmPJD157/o6wwJTXZ/A0a
vEBzfhDQIjR/wEZntrfMPDs7wmSrZo/0lquZ1+++liszjPXIyb7Tc0N/VhNp2R5SPK9FP0l4TMUm
RkPKg9MY1KE/pUzt/V0kc/R0hrb2j3HcP470obXUv26kPzVhrT6Ixr+yCeuPXfnL6tL6S5XGsyv/
syv/syv/syv/syv/v7or/0/0OuWH/tlPep3/ZHqdH1tvPna5ebbe/K+KSiN/Y/z+0pDpwaT8d2+F
9GMDqoe61L+mAVXu91yOWrVSrZRz5WwhW3mY9UUpv0hrhbX6AV3pr7IH91ZWE4g79mlKb8M/dhzy
FfUSfFzmXy/4cNtJ9TJbT3d0vNrSY4g+O8BA1dFJsIsCnX/UZDVSO58rrS1ydNA5U4QvBpMtrWTU
xCULKiUPXGELtgUsiq9mIsK6qMvGns4esIlARlawKzQVEU5Fpf7gpMC/3ZurUp8vtJFYnRIYqlaA
O+GrorFK1c4HFdo9qPuXUJdCBoJfEfrJE6tQwctR8i6AqBA/d+zpvUGC6vUFGhVecsv7K9bMn0dL
kGVgyyiVV9sMUGLgnNR/QY2FaEnDyBM61QgAT2skmoiWqGQ/uGqnsYpga2qWQZ9k6cej9qJqJKF+
DYLqVwHgbQCPU2Nu5aMdI5r5RzsTl0A9nWh1IWxi1aQU7YMIuOPqhP6dgyLY3Z9LQNUKYiG05sw6
gu4qUPMHpIKOCqpGv+PtzBpsGzA/qtZXrrC8ZfC38IW6q666XqoBgLB6Z38TVWmT+t0uKmuJW0mN
U5MXGj7ceaYuwF1oLMvYQPYQIjwwR3BaUSF7oG3Uhk6W9LV0VMX/du8sDGynBkamTL8LSBiOgArU
JfPPSuBDjfZTAp8S+A+VwB917kNI4s/qXHrr/Z7OrRUrxWouW6lVH+NK11ymdJitUPL264vw92pX
lg3LdMq6uRW4DCKa99DJrdIU26xdEaeB+FTRN5888AIP6+vr1Ypfh6I+dFPjxjE/7ObQJRB1sWPX
HTfdoQuuMG7GYLzAepWtsTt2h02eAlYq3hX4EbxA6L6LuFeEkevAlReISQ9KFtgRROhDQwnaOkFk
JhijWBWSMNCPW3TjJdLyYKXpuQQIzzR7haip/tO9cQ9ml5tZN1OLi3FNd8w/vcS5XzromF7pYIJe
0Js6AXrfdIIZmNEOPEJTE3iTjDXpCOgNuxDfPNaZjEBNwihoTcNLxGjpxGX4rCXEkGuzWej/5czs
F05taiqNZFLdmuLcbMellZmmpgZtL80yVmY0NxkmMmVskNSMWvzTEUZ27gYrKxBFkQdhhKjcLvwL
bu7O5ut5E8+YSQesYtCZCM84qTmTAPIIYzwDg+XCyreA4HXgjmrBX3OyPswECG+HcQcnXtI56XLc
RqCZN1V74gU1i2sHQavDfIPXFAfO97+dFdD/Tq8z4eMgxdRcTBlMAETP62zK1nTrJguTAPFHWsaF
waKdtnNg1ysdbjAX0XV8eBtwhE62APuqzpQeZKj6yf5idsQjm6t+McgGEN/5gnamEMPFiXPd0HZL
kHhIJKNbBAbZz8/Ngp5CJV4E9p5GBoDMmsXWclx9q87NJl5MrZTOQ0D4Nta5cTlZa5oDlM0c9s81
92KWMPJ8AVh0jxuz25lNa+fdUjM9mhyzP6wQCb3sTfFkSi9lf9PMwmkGAPlitgubl+27l4UpLqx1
Ehb6x89N61zPn+iPsWPYZUKoR87uc1jt3z7XEHvQtKVzmJsra32zK2urDHPxwR7RQwWsMe0E6HWw
t6BIPM+A2N2s9yw0Hyt6XhzpQlTtLPvpwtrPzGFh9h9zIyg6hONmcTW3iznMAdwtZ9a5R0MaocBq
ra21yQE4XDve7OvcXdnHmUk+TsP8zBT6t+FheBkmH8lrEXbwD91nabI0dMPod/sWDbn7Fy/LJfqC
uzfCBnTnjZIVhv2QbkXO+9QKG1OrEY6M88aXZfntpWV/vrwUTAR2mcacEATZ9ku8taE88SOMEAPp
H49EdmT7KAc4hSA1ZZwvL0eLTp4R9HdWZMfwokiFxFHMW/zoE6Q3lCbqonI1XL+7syxjOQ3Lsrp2
1I6itv1i2yiZeDiMx2O3E/R6bjMejuMh2mU4JNJdMyNveHXirJW1yuEQvkAAq+ip/+mrCYNUfGdH
El3sy5lBRCUai9I+zLzql4PLs0eDOovE2KounyKcOod571W8rCXok3QzL68RrSchW9KDfA6vhUix
JCW4UqPSsMQffJKukvd4kmf1vEw3riCiJX0uL9f/ouR8qVpMi6aVqRlZUaYnOGP7s/351f6sgY78
+mpno6vprtwujGSWDws9vbDK45mxVk11pPF9SMyghoLH7GpWTSbS6351mdDERsyuZhZmbL+t9uNt
/2z4v32mrVbGbq9jERPyJLwyS+9slnFbZPbniBd8tSu8iV/0dTVTm2fojNWe2r7PutCHwwqRiE/I
pfzoNYrsF99n8V9+4DP8+XB68ECeh9PzcHoeTs/D6Xk4PQ+nv/pwyv8eG1ANh6lazPIjdw9m/ZqP
Ld420+IpoYk1zaevxGOKNMqZYz+rx0lCtyh1aSnRa45zlu4GJfuPYxW5sqJhv4mW/b8BVB8ozxZp
aZnfrGdFb9q4JGbxXmueq9YVNmMCKUtzKFqnXvX98jmC9bmfT83xYviZoV8c4Zpw261lTUp3wpu3
q5rCOAlXxLFGdo5H+6vJtH2g9yUWPu1z+plGoWIOUdLPng2/8XMxOfnL7N/+oBHfpWIKK3Oem8vU
HHFs3vMtGtwdze5qau+lCjTs5bcbnk+4NgdnFVToJdG7hfmaXpDkzfU1F2ZpsPKeqVq39+PnGV8K
h69ojZYW8av2CALLDzqa1My0la6sPCyoC3OY0A+Rprfe+WvVSU15aZLOIrWKJUMX8XU9vZoKFn4z
7525MH1wvqZflZkZVewMVvLXbGOmX9uP9cf2Yzc356n+L2xNuZFGCeEyjG/6zndyGXOMFid3tnAq
mEh9vopmDj30eNrNEz2knVZz0dzSb8jPj3l8Tze6tSlMGF4W62tmFh/nT36bx3+8+D8JX/WBG2D3
Txe+h2qEp/D95whf5XfyArVcvlTIlXK5QqVSeyhFut7yt8NxKR40YkUZc6LTuXoHlqId7nB/3d3H
tBWHVmlCZzJnaSaL+N5KnAZix/6+D2NZmBi6JdHfPAcP71RcqPTupRPTzUKVeGX3FiuOPTf0TznR
AEudZWgUoxYvfZwiD0d61t56m7WZt3epwTHN1FN6C//xHvvxNh+dj3/P2yxUtVwP50gtV8jnqpVs
OVcsFR7S08vjobrf3GA7yXoV3FgRP5TbYjGb9cpeCdI+1K27DzfRPoQ747Uc79xse/N1+OB1sE/7
V+TgQA7jJeN+pn7hTUxgsGHQc2eB61vtq29Ne+S0X5ZWrlV2rmHWil36ZqmBFz2hRP6+oIsTnaHo
u0QTY8i/DoSyFNJTAHByo8fZjbzL1pnsomLBFHtwzfcmm3hkq3ctITqPVqoV50QWoUzogHwB7ZZo
dVj9JLy1hF856358U8zT8dtfR/DW8XH0sSac9NEqxWZVb1XtilNyCIVl6R2tPnH0uzQw3B1Mli54
FR4G7czfNXpXjerrQcIF6VDeqTR02Oe8bDCYfx3CozugzXLIjXzQkK1s19/O9qBRFYnzzRq0CKjR
+myQCzc0CV7T3ssb8MyeS9UHW9JB733oEHlLIVzKesi6m2BNcKbbbivocHBL0KpHCmvsnVfFJKLP
S3NBKOa7l+LBJtrySejh5CqeQS7G+lTAYcW7dhyJKyg1XqOjickpEedVpoXYbql5D4XYl+asHsEG
QrKNbmfuLDiHp9f067ozW/hsrWs4p3k77CUKopDKCemc5F5aecyfef0aFpq6qMan3uMji+hPga+F
+Wy8lbxRs2re/S+RTWfbiU1wLWtMCv1tyq2r/WD21XmjxTypnZOzCd7UoI2ekSGtvWMmOkNMkiZa
3pVgBL0jCVn8lHss/o4x9Xeb4EGnFeaL3O28ZxPYNpHs4ZZe//EQw8F+Ja5M3NdhlfZ2tflmiUbF
+N0uvbPok2v70dV69W2/Pzf+Hyugn3fmgwZ67sznzhTHwX/Uziz8dDw9FAVsj7dZOaedWSKgKz4g
VEvs0tmXNA4JJih64HOxWxUYtXPh2z5wciHKg754jmX/EJD8UUs8pIf/OVrih+P7IWO4O6Tp4bK7
z4+U/SiuNM9OnKH+O7WGOZoh1jRdgXHe3691i/aSnFE6EqetOtH29g9T9ONyPfBF/pXLVdCt/4Fl
U3zwkP/iqfk9cvparlTOF6oU1RS+C8N+iRjsy8faaZEsit5aTfGzuNYWqa+infuioSzH9M3OnH8w
Yu/p299MwS/XfPDT9qfZcn47c83X16zVbE6p33l763e7Pyx7/nfSyH93bw9G5Hme7rPZ3Vw+weVj
dbFrzWUvTawSDZpJnyb2kgoUrMeKmfsFKDoKvQUMKTeKOtKRWV7s4/6nG/9pQA8H+j9isn+chIfz
+i+fhB8H9KA7p7tLNUk3rMrmZhad2dmMphT21NxZK0fPSSvdYNfuAIck1rq9DdPmjhRa0aqkZtSv
BH9szZR+WpAH3VleVRb55IIkKrtWa2atqX8i1ZiYiy1mLzpAv1SoNqq4Rcft9U7Yy+qxvw/UhnsL
z8y5vm2s+a3fz3jLRs5aN7ZmAHU49v3O5I0v4zBjf/7JUT9o1/8bo/5x1z8o4b9q1+cfFOxfKV+/
x2j/qwa6h8x+0a6l2bRcK62QL/yakSmH+2GQzVBXUqyZ7dK5/KhZfyf++3fXe9Csf/Z6v3uWlcul
YrlC1Dl/P1x+ub0NNTrZfIZw8zmFbG1DlcT7/mhm8foHxZnXPvzNifHLhR40+Xq/KCe7BJ1RK1D9
gc7IQuExMuebSXdWGTakkzWFLiKxCSyfDFOcfb1Aj5C2jsRrT6a4NpVLvH5fUvlgbxZUJv7xjszr
+n80vgfFPl0ts7X5ivFdcR2DDHzoX+veqbdrJu20v2tW6XFc9fOv28btq9o8j08xHY3jpPnDKH6a
pQdV/8+epZ+k5UHx/++l5afVeNDqf81qlEv3ovnfSoV2RgVe2VLlQU8vr8fKdX1Mi96CIASBERV3
2C9UXVCd0I6jl5divA9fYlISqlfRw7ENbRXFCy9xFL3aL5C1fpeF8CBvU83Hy+vRsnkFJQ7tYuxT
zRHboC8p44juJW8bQ4mba8eUnsTuUP3DVeimPymCI4pwXPICrG/wmDW9VPUq9zrlfYPalUVnC0Ul
rKGvaxhJYYJ1DxTcJY30ha7ntAe/KoZCsKdMVK5iimHFqCB4TQmTPVP8xi22id8QeFG9StEjfcJX
gYGvCNddOWNfKMoZDVM+iBAR9XqpQ83J6ZXaIihtVyadiViXmpVzSAnM67ye93IEcc7hsi7KPghw
XZ7eh4oHTun3721fl/ValwBhPCIWReio1CyRXtnA1koAkAvIOZsHs0ChotGwZGbB9H0Jt64CUouX
k5uDeKsuWtrUGUEeKyrWeVCNr2H6BQncMJMzWa/UvMKwumRXe4uXQpNFOMN9u6xjvVbMDILQ6sya
djaplWP230lGfSWdQ33ZWzRKr1N/3cvR3R4y0Dq6KSCOs/AvgRrB38wqpNAQMsS5XfLhjaQMUVyc
hbrYGSHhPLoXKAOzK+t2bl37e+8K98PW3Zet6oou5RBcxFC3RHSAtw+DIOmPAsr5oCBwhqY16VCQ
16FMjxCVCaiuo6DRC6hbxOkKqNYLTrmgvItGGagdabx+gXBiLtoK+vv33/t0/iZmWbDCGZ3Cw+57
PjH9xCVlZPqqiZp2iXxTWg0HFWZO461F8/yY+r6j/QGrzdsooGbS97z3d9JNgzNtyMlviYXq6Lcp
/qFle1h+FXeACKGykCCNIuJ5eH/UCELl11pZu0GGAObSeB8rK0mJ0ScmY/KE9RPT21gUxTmDAfeS
Ml05nqWE3puaZVdlglCBmBLd98XVKXq5rZPpn2BuTPhwzc3CmrzVw6shDrkhJLgkF/pFLZHVaNRH
YoKgheTedhzCxPDHwbDIy6iGyrhn8mUVknKDWWo+r8xE+PZBRtCEXYLR3nxypuZpO/mCgs5eDneU
yDkKpe5dReg2xF2TeAcDQZbCOa/aWsTcobWKLwdDWtNJLpSXzrqFDcWEs3sE+qPmCBjd736Kwe6b
TW42JM83JU/YJe28aPZhJIOyAL4kfc3sgw/LkHlzyO91p82zn46vmJ/hNx3I1ryzZmKPFCnN2awt
OtWTo6DuqkX4svF2skpO4uXnEOxMvNYNqobJqIfgmXGsktvX5gXJ6kC60k69XERVZbjjnhDY2StM
BfFmCEDAUL/oU+AKrcRkTXEijBNrCuu2Qc30AligBlOi1lsi1CI+EWXW+eMI7V/OanQjUOInm2D9
0Vd1/ZI0J/33u9t4ZsqI2dzpQyVm94sEo5HJ/tvVVRSupUXNB8tBMVgP8lszcqde0by9E/VMbFhL
WokmYzmcD0XPKJLFmXFm0TXYmfSE9b4kqk9IfZyxTvCPnswRrgtC3283B76crCrXIhKpVr/0kvEa
b8uXAYgJ3lY2LVEhaNLhMbc7zpu4wyAhEAEBdYoiA+2SmYU2RDxCov5Ju9DswOV2gTQlR0Ip716h
N4BvZ8sGGvEFtwFP7aDWeFsFZaiiTsA09hCXkZzGomEbhNQg2y0GkMLXV43m5q3WHhQa+beTL0jI
YSBOjZzJmZqbhmlY8AuRCGihmzVTmC92URmswokUQgY/f4WbP7vy4ZtgU3+refJrKLacEwK/8h02
Gm9VSTB3DDQ/7MMUAMPeDjYBCdWZQj5K+uamGCkjVrwTCBJ6fhuA7L8TAUE5uAnEx7aFERNqTpuU
mycWNmVNCvAlzRpXlw8/vtYHg5v3MfCY0o8761NnwhJcrIG4hgqeNtHSfAwGpbt/dYFZZGT6YRf2
P77c7rnuUD7s94K9cQOvrs4Ce5vcxo6vOcxGtj2OY8objyb1dQZTAPmJx+mwGRqiThXN3q6NfL3z
380K+ysbZpycBSXc1jjUJvf7M+O/NxyPOasHcP2ig5Yu9djUMrMwVDFTS8y92a2PJSMVT8bCatUv
XzdcxBzR+LPdENsriJZBtTngJYOL8eofHwPnbTCoF0LcxY+DaX1smaI1ihudPWVfje9EvJR+j4LJ
zD4ZIonehzETrohK77BHLc8zPTYrdeEcI5Sgsln5vlEUzuhW1ofUP4koSqx7PbGmfdSsAZXSUCZz
hU4H3heKylUeAk1wuIJyGSLlGIsaIm993aA+21jo2zubMDirOS+/F73zkp44HE9mwrNryt0hSWvr
sziRrA53b9VdrUW9YaFq/fac5Mxnu7tVlkSHht+FwNJCjcJwx1ET5m1KereUYUjtUG/Ph8AWbHrN
pvIelMCrEL3TmTqTE3O+sDznjWvX+DfrIqRFNuVgwN6pMuO50EeORXIxVeaW3BWvGLQmH6214a3k
d3g/xGeoMUr0ARJd+LeHk5+rCwmwgIJs3cxFe67Z47h0h1lrWHTGsEKbLPzXx/YK4uQacKRbUHP3
ZhPCLV4TVePXhqiBfm+OmW4hCKB/4wMKnEh8CFQgkPplApT30upCfafiWeqj0ctoJzbd2gnbn0ey
SG1xeUIxxvkIgTCUnkxRf2T8UJWvqqrdeWHYQAc6Vtj9pPLZY5Zydi1KogpUR+MeR2MGcEKPrLZZ
OM0LEAWORIi990b4shzfKmYvcKzCLcQksMzNc2cM9dIwtQIP4enc6+qdXs5QxIz14oxF4jyTyo9B
pIUsR900KLe17C8GQxAEsmYzDaxacB8+i/qOCmHKW+AALigwSeZiKFTE2sXSgfEt4REpLFH7HKG4
0aO9GZiI27fmYuycjd9nPiM8+WzypdvssSHIfzXHexi3h6wbuI2eiLt7QkeMVxz+zY6hpchHvT7u
BdDSfHhvbGbSu02imWwSJGsOH/YK6iNwExgNMiXYJuApGFTCKxiKCUr+jbWkooa7PjPeseipoAnj
VphhzzGS7ZHFWZPIkIGYUSeAtKbX28OxrXsTu/eyq3ICj0LymeoCKJ6eOftmVq91GDI1Pn4KYoF5
qA20HaVi2MhBj8J8K5j0evAgRRnYgIrQYeV4feBtITccgH4QwERjWkE2ePRKEYErvmAhMr39fW61
5jOrN4UASK9LIDSUKIzXrRzcVDVuVQ8yvIMpGu++VGA6JqA9Uqvkj8/eWIxaYmfLmCbLqdNPWeIB
h/2l3jSm1s5xNSZ/hX4IOksUFhsYliGsZZjXEJobZhWnJQpELSgxeuNLhoOTe4RTHQFk8mPG2wya
Gove2CPW1uwhJfodAYbIC3TMmAWMm/y2R1q/H3KbvFIrxqs1awx6yjnQ63V4o2kKQIkxwg0ynXoh
CBsy+DYAnbuW2/BTq8kzAe+X/d1rjqEKY1p0AS445mdvnFpj+LMMbIdcEAvHZWz8oilu9hiSfrm/
srcGywMWACAL/7sMQlkO1HVnwroEQacHOghrHLG8CGQTuD2gSMOyNXSBETTHrivAjQBBUNdZwYD8
PLTOeytAmbKTWogLMCO/gxXrTSj0QnZvTD4sdoyqYF8CPiyFXHnkiXhs3EP4M21ILntYk4cX4WTE
eCVADwSughBJNyzkc8B/dzHwoPFTeCUOiAX7kHlj4YalrDnCFPZNJJ9yuzyehD1Z3WhRf0pdDbfL
wcjU4m+wi/qqo4D8ss1u9pvw6jHV46JVc5UDGvfmbiexWtiaUpSir1pKJ3AfgkUVmGw8IcR04aeI
Kk9VIvQvpHBSFVu3FpWtUlSJamhtMYfdbO75vYaPUEMsqyG6agnfn4BZM9awJ7dKm3HP6Sb6P33p
bLtLKgPbA87V8yhA6SW4O9FTk0PEGaP776xiHTtFxN+HtnJpznfedtHsNd63OBDtjF2NR/Hx6wU0
A5yumGhTzKlauHbeR9HFm92dnnMTjwfSqvRTJIG78NvnGbGlxI08UHVHkLmLP8oVcmFTNyGLY6LX
14I7ZgtTVgLWiXHPmjAuOvV6HXO/4YCQacwpyHgHbtVsNlN+9CYTzzO7lZlgKwScpMj4Xcw7yKW2
AquFlLJibgCz2f2vHrpK+pitiBT3mtoViEEPae3wKVqoRXzyJwF2j3EcJwSYYwHakVZrcI41nDB8
v9ohA8GHpPIAQJRcvX63ZFkN7EsHauY8x3WDAoXQod1To8HHvBvugI/B4Qwb741G6PTDrPnKYvW3
E7cbNnifmbQ6qCRuSloKi483WiH3zCnT5Qx0OIAajSuwK/gV0yDMOefgvQFc6Ip1qoFU3bkvSrC0
x4O3Fw7Tsz1rDErYG0dqbsqwlFF1A7Yaj2pLsSnnXcUFoRRKmx6irY9p9qKysUHSgnAWJ85t1Zxy
C0UbVzgqZfiICbJ1BIZ8sUAPIzi9HY7PtveKtrdjCR9lQzPIWav2zscXxKBTDYpMxCUjcBr7+pq7
O6AJcaEiYQnZnFSpyb7k4+b2NZ7Bzpp9PxEf2HTEhIjrxZ6RaybI3947omAz5mZXvQKcNkVcCy8L
deWuDu7rTsK5iKjAbYEwC3L1IeenX+M2uRzb4hYUAUGytVnvo+20EP7ElKJrQ740h5MNaeN7HkJM
HbsFl8+A2DDrDKuoGnFkNpf2MK6Gic+vZWHXOXfmb7cg/862Zx5u9qW+JRSi1286wsWvW4vO1alx
jiR+AqOhDI3yV9q4OlUCOIf7/GXB+GfY2NseaodnMnxq2uDzILoTCd/wSjpZfucp0ISsnMoAKyZe
umz6Gp94BoF/fS+5o7DipsxocLNnbzdmpEYsJm3EXDHMMoZVZ+SV3DM3SDkyxhS5nzAPRyN0hPUr
6lTquIjllLJLwOVZXMYdF4BU8trtZ/ZFQLCC3ay+pKxdCsljNSxaKC87uNSXLRkpmIm7oBpOfSiG
4fQrh/MT/dFu9ql+qW/2RDdWTEY1jEsb9HfamL3tggNFjCWdLk2UIph008sY0eQeenlrfB8n5mcz
D2PijeGuW4V6hrWZ+tybPWozzQa96i788RFe0yIz4fawpWX1Kw7SmSLonHAZ3c7GaEnXARHDijtc
dHK4NkjP+BRIni6woBbDLBSNVS/CJg374pHdmdBuE5lUbE/dGF6XLZFwXtHJFwguafjGiOPmOUYn
4d0nnSGv0Qk+DbECMBeu8d7ER2dBVdi2n1BOifEICo52ChvmIwbnO/eiiokLNFY41DPNqlf1jk7F
XJ0hgLk2KiI8UM2O/nPgjbbqt7CCC1DcGPFr45miF+aNExF5swWtkTf5+ohSTtJ0kGM7FRSwuDyJ
yRMTEC/1plVAY5TdFXDKIhpj9bkzSauEP7gPLv/N3nctN45lW/5KRT0P6sKbG7c7YgAQAEEjURRJ
SS8IOcJ7j6+ftZlVUxKlEbvvvMxEMDOVogGOwzHbrrUv7lzXt9xH6Oe2vQzWg3E6gW3rBuOKTbyc
Pwsg790Gs435BpshAPFEWEknLMQGw0d22aTTvU26b8wVTIybCWc8BqNYIppNgQIBcIVNMk8RoEb5
f7n+QscayW8v8/fl4+z2Ds8O8gaiyl3euKEtYA57CuQI7Og49sc9Hh2eYD3bVxYFuYFKPrHRHLTf
MUwA8lVzOiw9HEz4y87qfT+jVj3dYHr5+EhEIxV9DxsdMvAWi2je4a6HzUk5Gda7eg5WzbnmDs+U
AYrRxHhqruLSafY4EHwfmQ9g84vN8gZqNBRrm5jKU6IRhEmkMkoL5sMQxMrbHOJyNCOjCMJo6Upw
M7ImCmZ1QDo0xs6FHWj/IONxe5vgFpmTp1zHTb+A4RMhd5CiyWBOBnFJV24wrxDU52Q2v4gAXlGA
wL2xvQO1stngnCIO+eSuuIPlZ10SBy9sNK4x6kekNyJcGEcgBnbVLLvAFN1k7q9hi0eqY7BS14qJ
1MMt8SXCLILzrQa/aD1n3BHtxfnDwm5T0VFE00kwmrWyJ3Dd4i5xqjsZZksXeBe3sCYtx/m6h5oL
QxEMA8SzqsIKtDYWyAltYIcnYTxcKzoDe/R8spgb5RVRkejn0X0mNRbE4y6zeeRfBXcC4yoi/wYE
MkOted4JM7IbFXqECiAuHg50puBxIIUWgZv2EmnbjPFKPNuv0J9h4cTtS4SmwuQnrF89ZA3L+uHx
+XG72ziRvYVdx30muuVyrh3LU0yoIsE2RpAiy9nW2RIT5mbrPssWLBypOXOM/cJfj5h9QMgwoOz7
1jHQodc6xprO60NwB6sPnbD5UtSlDUQdUTdI11WJPdJAFme85Q8YxcJ9xoLE4azqSPSlKYOJYUGy
wX2PWMI0P2Jru2mB6gFdGnoXe0CTW/2NsEgekGyC6RDh54EQWcgfQfr0Qpm3eFmYD9VyBVl7tXLe
ChtejGkr6MZCgtfAfIP5duvN0BEYJhYLgpdpTAWhwohTXSFZmFz52FTw2NdkqiOp77gFqyasUURh
P8zoASj2UoJYBvvhOkTsFx6O4fArgKBgvdfYt2hmQVWHUwVVposAngbk6MA2cooW7ymnFWSb5ttm
s91iDcBou4YpJZ4vEXkAGQ2asvmCzccASgtxgtNUkiFQQu7ZNjA0gucVeyESc8kr9AAvz8OLiL2Y
hd0cEDQ4jSocRjj77sPFsBSsVbku9fwuX3f3QFXBFxqOrdNpGi5oh4CCCBZaEUp/cYu4rbthLsNp
IULkaG3m0Nrjk7TQFt6eBYJC7gpm7Egdjp9uS9S5tG/VqBhn9Cy5rdfTUtyPEKpIYCfOZpxHRocz
vLuHGBKgltAJDHXPwXb/ggLRU+YAhmeLNGgWeUJ2A8LTWVFAQM8Hg3uRQHt94GDjBE30Dln77j2Z
m4ubegePqyEdoLEAdEHV06fSxtGZbQt4L8zyKXZhaVilbmK2Pi6DTuMM4MAFMS+OWNi1lQP4yGfZ
llu0O4z3loAUhAPpEglSCMZ3UoJAY42BgK4AZADSXUhnAM0yOMQJ66HGOR2xsKmd3sBYQopNBaU1
saDWrEjbkBa5+0J7LmAjoDHdDwF0/1pXQNPcbTVIFlBPXe0lB3IBHZEtypdAhpyj1VWAESoNZExR
bYmlvQhQjV7yJ2pi+95DUMxXJDWWKwF2rdBNrFbUFRZ6WozXJQZngJhpKI7kFFZ3S/0giQYqkist
mi1Y1K1609vFTbnJTGWBduGbdpU0Rrsady2eNTxR+METuQEoj8u8tCsM6Qb9g/2ZNtJ01gUwQuPc
QtMwIcjklJmp29zkG6pOW9RPJbItxl0PXWyYQ8nDvfmGxskvMLnSDeAqBBgI5iC9hk0Symn6RBpb
ZjXw3TsjzYcMtTcMBlfcjasGrU1PxpFhm5ndjQIpmDjDp3toxIrVr3vMKAAaPUJ+us2wway7+QRa
7mV+J1k4UZs5RDazXd/06+z+Ce7TG3hIoUivSLLEFaIhWRCFGqwD6Oic+5K65VMyh+SzMFVsRLpW
AOjClvV8iWcHbSkHegUOZjqcOSA56CVkqwy2DgmAFCAlt+INAEJeBmfQ5Yj+aWt/xUAfbRzomrDn
8wwsZr6ody8KbEeOStL4LSAPYM58GM34FmexgQNNDx9jaJOMXa1Zs4IgA9M1DgOAIcHi3Kw1V4VP
r52LlmzV+H/CLgX1BeFW8/p+2PdbLAFDtAq9nfvgXK7nONJYk5iSsbHjHE3g1mDNyCGNJ3FYk3E1
V7Z4nG7jvLijqyRsQCxEpsgJnGcOxN+8/jzBRo92HItnhEHta/MgrTgoO9XskC57K9qTHv2IVtKp
1i4ll7jBAbuEI4JDT0ZTw5HpQ8KgrT+b7Xb8gkzGtzs6END0W6iWOHXBSGxAUdw5gGcwtjsgRsBI
yuuAitjh3vUWWADQTbfGtrwpcFhhe4eqSFIhq6OcLXmRSC2vUM4WtyJDDgAX5Q3UUAPFYasnb2eE
/lRGjU+pORI8kZBkQFW9g9JpOMkMQgzcOigUhwfdgf/IwYnsICuDlTaakRmaBNFsk4PZO4YMkeP+
wuhscdGseDIWGDveKWI924iQXRq7hKyBvcstt53Nw2dFZcj4hl7vZEdciI58+EXhHJsdFYEC60BX
X/DVgndyHAPdKt+KQA0Z3tVDs0KbyXeDdMBhxeq8Q7JRaqkvOEpxa4lTDCIMHbbUCOA4oKIGTSfz
c7fzXmJTRB0JxvqEy0E85Q2Yo9FLTu+ecgvtAX83fuzG7lY4w9FlOhiRHrWBTRSYXyIkyMTtILAh
gQqPbCcv8NZWcUtn04gMK9HpcDtowDcZKgLYCEaPhTiQzKjyws0turK94aB4kNCFwokGHL9ppshO
d0cPi64kcvHUVBeqg4cNj1t8MgHIi11zEkZRDdpXbCoD7kRSHniztBCcg5YJmPGYYyb8YFQIN+vW
KtjKCZksgfEFL8a5bD3TJ/Q5nbuJk982RndH3Nhk6qiwICB2QUIw1kQ/PtgYVryF1YGWGhQEWIR4
08XlmH9r+D0gtcFq7Bs7ATUXGAseZgrB2E3035835rc8ukqnPerwdMhBa+NRgFHFRCNnLrQcH8zc
ZO2QDJI94NuEMwsfPsLFKFtrrMjZOr1dz4zmeTk7PLbmIZ3DsjgBJQ6emuXtEpz1MEIht2h5EOzb
wy0sPEv86EsYaDJEAjyvsciwZGjsOswN6s7OhcvTmLk6FAB4z2HfWdtID9IRx92aMGWQ8R9+P2xJ
EObQxmfjucLSW+L/5x38Qjv8aQwUA2tRBXyXHBI53kEKxL/UROddPFoAw+B/Hr/xB3N7xDv6C4sX
FiGty1//0bX4CFAxVAa8xECSkR04Cnd4ucX6h+ZB0iSudlz8xTrHuMMze5pO29PuAFZ4iKynjWGL
2bMlTvjYhDwFHBMsHII82eLF0dhuT5duUQ5eo8QR36LIk6Z0xPIOZg4uHLEWHJLHaDFhHmJRuEdU
jn1i6263hskvaAsCegnuRRNRNV2DAmkJyC/AV8Edv3ainYHGGzt8A/sYdrYdtjFsjvQSGxam6Gn4
cDmB5WzxOV7iHowjdir8ol2C9jDslvTNaZwcNzdRJvZTWv5UooslCW0MgwMQF/TaQM8MwKs45sZZ
AG4FKrp5JMyWowOh3TGNzcbZOM7GgDMWL+EM2vT64uTh2pin8IKN6c0SbJXIlMRt+KeZ6jqxkTap
0QVIwXM2b6TLe8YbqVpvG6oreFdM6dZpHSKYB+4LXOn3+YvjmKZhwtr6BhcuKsLt+G3gM2oSvQY+
DJqEJlArIEfjPQT6NxQDAZ5yNelLc4M3jnPcolX4cIPwjw3+UDAENXOBshZHfPWG+lAAfugXXqOr
qMsnhdA84hV1yDziC/x4SOygxjnOG34WhG6DYiDQO0dzi0/MI/UM/aNSCLKGmVOF0DbsxMZ7ikQ5
NQCNQHzG8YjcRJSFoaS/RySYZdCcqX2bLYUVADsH6uu4ODKYoJmdrRBpDP13ezxSyPExwFMkV2tm
jAsA9iBWh3ytuBS/od8fC+OIT3tnm9lHfBSiD3iudDNDDsmtEwK1x8E3VAmZAzaomZB/6M0RJaAq
oPBgBI5+piN7Dn5N1KVvac7DeHuke/EG2uLWIScvVgJmPOol5CDMLIIHgtcM/vcYmhzWy6ndGVYO
XsTWEU/neIT9Fy5STL8CKr/jbCv6FdDiLQYjePIku2QY3Vmp1RYjscUgoREwT22O6Bdajh6SGopa
qcGnzqBZDGIX8B4aXGa7G4jeeLXFLTQQRwPeSwJ9Qt1AOXpBvAOaiWHMjMLusaSdFKvTweEEqy4W
tTUg9d6NrQrqV3pT7Qp4Om9k5IDi5IPWIaGHyWAgCuSmeqf04GyFJ3VARkXxTkhZFA8FhEqMLI1/
oJ+Aj/DMMQbo+XGDJ22gV6GF/zbozgb9O43z8XjyOmKE8Sn9R48bL2hmYUc5vR0xx/G06bE4R4wr
SsFDh/pOQwynBZyR0KXpaaAhzjE2sZ1B74Qs4Li7BGKHKzvOjjYObFeEzgm5KMPugZ0GGx1tUlQy
PWPHoHm62GyOwNjEVN7A9ISpv4lWzhELjvYKwDRhjuErApI6QmGnxYAF/IZgDFrGb5kRrWh3gBXH
WBxRABVSwgCIxbnA4lTMzeINv7F9mLgJ4AuIMzYNrHRa3LSqqTwHWwWViGWi3qEib9ZSe1B+Yi/e
3mAroJux/9Atb0e8PmJDOa3+Vj/SFrep6QbsEG+Lt8iGcYKqXbwBDgsbApy9hIKF97Uj3gENdE1x
DNQV/EI5JnXvbQHcKbw1HXPx1pJ9wTQXiws5AP9CdOlZPP01uvQaXXqNLr1Gl5rX6NL7a3TpNbr0
Gl16jS69RpeedO9rdCk8Jtfo0mt06TW69BpdSm7Da3TpNbr0Gl16jS69Rpdeo0uv0aXX6NJrdOk1
uvQaXXqNLr1Gl9b/v0WXZhb/fg0uvQaXXoNLr8Gl1+DSa3DpNbj0GlyKcC+KxbwGl16DS6/Bpdfg
0mtwqZ9nv2VtepuHWVP/43eJ+w5JVuBYVVIUltVk+QyqVQqZoc5jWbCJELbGD/1tQMMj25RZC5Id
wH5S1j/y/t16Fi0loPbVABeUEAlPEf/BTjEjowDDHH3WGmBuARZDDwwCFhgOGvI6BcA1aIBySWfB
g4Bs0H4NrIiZOGORYkoQCdFtDyiBbN6C2UQ1WqOz8NdMTuUQLgNdRzgvyLgEapCEfE3KY6RMSWlB
CZYp+f2QlxnPmm0B2BgkISKXMUO2I+ckZrEFkqGBV5awkF4ieAjpG6QwAlAJWFIACAPGlOW7+Q4J
kw7nBEDdARgVQNJCl3sJqYwTGBRlnQpO/ARiaQAaBBkxcgNBLLeBFEcfoJhTAS/JFqTgDjL/nvCp
hQvpDUjFd/4s2AJ5BBiOqgl4SGUNzqEd0NVQEmMALNLUZgowe3ig5YBiaE58RISnFBrESATq6WVo
yCYQ0AA7BzYgI1tkTgg8GRBBm5MtmizYrMUtiP9cUReQoQjCaYtoAGvA6zUzYSPYYL/G69IUnoB+
j3Jl8B3RK3/ZISWo0YeNqIsmqPOWCmWRi6a0AhUOCkExtgA27wpcOf0rLgWciqzHgC/swXRBf5uZ
tOkM7amYxUuq5BUuKFSLQhXchYRyVA9gIryql5o9ACOPtehvD1AW/nW06mW5HIHVkCNfETlQDuVi
lVaOtK7UBBuXxS+6EuTCo8MAYyCzEyM6/dTInFeQ7cEge4QIhZEfYWtzeuVb+HTuI3uCaIYBAGgi
Hh8B+MgFIOphU5v3C2ZO6Qy+FTxRhgBdpTFIEuhRiTbPVv0ieadCoie6kT5TMeNBMGSowJUm2qMa
M1bb1gB0IFQMFuuD0skTpIA3JuEzEFmRZCJXHlCcpyajeSAQs5BOsegR10+NDi3mlpoPWFGsplPN
hkbNc4JV67QHJMYgjUabt4vEbp1opT1SB9GOtTbH+tv1aFuy82YK1qNqiHcadeNUckS/ga4p3Ca2
hzI9EGARyCil7TP3Eu5m5sxt4BLQgn8T2bSKiVv7Z6zqy1vMGUjzdYu5bjHXLea6xfzrWwynkpTy
GX9dAwWuxMqyooqaIpwRkk5iFCWDJvC23AErpltEvhNWC5W/SdN5U5ky0iKzbZIhH1j0dZF1hsaR
hYU8dfoItIAycDNA8AAhGnBhgVmAPndyWMB1yG6lWmI7k8WZCjiMwizrbRfZAmMznlMBPUJBqvgy
ymI9D2eBbCmRW2VzoV968rwPZl5rSIkpIwl7WBTTPMwtr3PC8T6tgFKibUpvydXzAKjYOeCz82NR
bVQk36sLidkV/C0bruLggRkXSTsHfsWgc72l+WvevxdjJ0msrnKYci6ytsfanWgmsqlkMzGwR3mV
DZbvWxLIqSozPfDAOUOyv2BFw0xA8u9khwoIHJDQ1o7vI45AScfI5K0p5U4fLdroVY4FfSrtaFrV
AEqKrDGfN7HNASGhfUyY44iE8LQP9AGS22g2qGayWuBo8bbgbbK00Ef+wfO3nDfn7rPgVmT2IjKp
I1vMXvLomPS3CTVx78frRn3EP16edZUlZYvCX+XhThOtRFnk9YodF2G6FJOdOC2ExJamWcWtKm7e
zgVlwXe25t831TpU7ybBbZH+OM0UmxtBm8ev5Bq1rbrBkZu5iPx6JOpFRjPYErdgmQUjrsd0E0aP
ozhPvQtkRJdn4xlHxHU2Xmfj/+1s/I/X4T/99/z21yZY//O/8P41L8Yq9IPm7O0//2dbN9VzEj5n
v+lt9f7c/pYff9s2z01YN+Fr/V9U2P+++Z+f36KsP+sCKNfzpzezrAmbcdO+V+Pde90mzakVaBVd
+a9++dv7qZT7sXj/x++veZs1VJof5tnvf341f/vH7zKW0H98LP7P79bPKW4DzmQX1r/N6+Q5Q3bl
rxL/uu39uW7+8TvDSdofmirKsqhxsqbxHJIo+/dfX8nsHywnSJzGqwrHakTkluVVE+A29g9BFlRw
3igqEjMVWcV3dd7+9Z3KihpYP3CBKPA4e37/q42fHszfD+qjLs5J57QpnCLxLMjcWRDsaILGn+V5
KkHCBxqjTjdtOM/TUM+zCFup7Azgca/X4dToY7XkkEp9AIl4PppCV+iBCpqPGDjiOOsU3QNWFLvh
1UOZ2krlSL5dNbNKNBjVAQdX8zYFNhcsOpDECqaX6KpvNKypVcBcmkcASgdX+763R6B8DytB1WPW
kN+FwtQKs4ApYJiLkikxZhk6aj9LZRyUZr0BUE8rrSPpRp2HsR5JK/lRhprur3h5qbKSPQApJVty
zAPvvfUR6hTM/jZU92G7qgBOERzq7qD1Tw1rB+u4dtnGbqt5yutMfIgA5eQJBnccZB1nqRw+s61b
jotOvM9boNOFzGqsNjUPAKASVMx7bXKAX5awDgOG98mKntNx67958TIHGBosCzjdlzV4vIrnoNYL
jEdpBKxR80D9A3LooeVvp2OzBhYJ8MQBkfsY+IYSrYfc4t46S9XMPJ3zrMHnsxZof8ldEOoyOxOE
WarcF8qsB89ZazHtDCxJw+NpPv9bq3gVvlZ5DWbjzwv089L/503xnm2b6v29WT0X51d+Wuj/b6xs
osr5P69sK4zCjwuarv5rQSvqH7zAioLKC7wI/mh89WtBc4r4hyxwsqBIyukrrKO/1jPH/yHKnKZo
qiyzPHgQwZv113rmuT9A3qOwmqSJCo/lzv9by5lO+Q8yqcRzgqYJ9AebjiQLZ0xWmqiNjO+lzL6A
IQBoqpkVusGNBnuMpAC2qQEYgTr7MDh/bimftpAzOfhLnWe8UG0myzFXFspetH0HuGob8VEFDj7n
igAuqF/YtQiQiMj4udZLHT0zISpJzWiBPzD7Rhp0rwMAdHX4uQbpjO3sS79o53x9vgszH0ZN7n9M
RZ82AxvzB7WTvX7kZtjKc5tpWnU00p4DOJlSD9Xi9DLl/WqaaaGXugMnpaB6pwt+ffrDtb+uCjNN
fP318nTX3+9VNVQAbHSq7O96PxT7oV6/lro/W3Nqx6/3v5okDPKfxQzTUDXb7xt6fu2H2n/Vo5SR
/fMgf507iqqJnCaKmKuKJJyZaeSCZUqOV6V9WcO3UnJGxLkFD7S3ILpgEuKInO7z0lA0lmc1hWcF
nmXZM3WtKfM+bPpG2reuanPL0JXvZTAuAofMDa1L05P/pmPQDnlOElWVVXGyfp48PFsz0iTm0l4C
Wm53z7uCBUxVo2j0+rmAbVc1mRWzB1uJ0TyVSwChATOjXfg3Qg+EyZ/H+LToP/dc5cChJ6iSyAoq
ezLHf5jIrNzJfNYk9aEH3DE7K4C0qNrlHTD2APJHtmBYYB/KpQRULIBgOhNwwVXwCg2AkxodcDFb
2SoAyenUX3ok9HTPGsazospCPlJ5Hs/m8yCVTVTI45Qpe5Bn2SHgtF8BzZfuYoPf1gCkNLT3NAMx
UicBqOTSqHzdQNSPdXNnPI6TMHJdVzbeXitWQwh8dsa/0L1LNZxNOC1No7aPe2Y/ePWDzxXb2uMv
qX1fJ/XnXtD3Hx5tXmgZE3JTfWCB2hsY0wHELIIrwGmvzRXz53kkffu4ZIkXRVXiREihnytLPEbS
mpLpDuD7jdYeL1h1FgBkEgLSNGaqHkj8bMy6So8aoTbYsdxmre8mDbdNB0hkQ4gDoav2Y1YBHA6y
l9Byqq5OMtDQsnTHCsN96/VuwDX7Ugh6QxYkhxHYpRCHVptXrsYA369JjMmPD6rXiEZa1aHBt8qG
4zq7GrgXPua2vt8+ZZ6S6klQPdW9+joq8prvCqeaxNfEU4AanzIHiavsfhwbg/FCsMzl/WPFszan
pbsiHuaJkC4LhnvsveQhZ0ThwkBeGEfpbOr5cplwpTjIew9nRiJU99LoOUEpPQQdDpkpmf/83E7r
+3yZCQqeGi9qsgJN5PNzw+HFNaMH8Td7aBhrIvTr9k465PD35BGQ2drKFEYdeh/8ApcmDfd1I4Ss
9HflyllnuSmriiDVtD2/SZ85M3rgRX14Ue/TJWcox+4OcGax2cOl8nOnv46xJrKsxEuCJog87HOf
+xwHaSn50ajsSx8QelmpC+NNHVhJKutVufu5Lo42888DrIk8q2iKLGgsZLizlR4P05R7uSju4ZWB
rzGxmg7scAPwJhsbAFY1IAsv7OnfVgl5EWeLiH5y52pb5HGBWCdtfKgBH0+6T7VILGam7TrAZFZ2
IV6YsyTEnXdRlViJFbBXc4JC4/1ho2EnKKpCgfHk/B1bPrDBUiqefh5G/uuGqWFn+buOM4FLiqKU
Z+RB3Ctp0thyJj8npbYb2vwu6cRNIImVw6UKB27C8iUrgac9wZvqyS7XJ9NMHLrGDFOYYus4hEtT
KwGqJ4gRdD9+nif9XcClRiv0oP/LhD3XeheeCE+t+zRCPEuHPeR7rDJVYc/E4HgqAylXRW4f4plZ
sRjNZW9SdE3mAarrw9UqRqwu1yImoJePRsUW8y4Cr0AsL4WMM9LMM6oRiJN5bg2MdpN73V6ApFnl
UCoVYe6FDchNygAcmyxQW5uYcRuxgEtagAAs1UX47x8tmizwmNQ8LyqafC41qFOcRuOIw1kAQcpr
CvZMUWffhhHnMnsf6cGgXxIGvxHRPld5NgEijenyIOfqAzgz54KjzgeXJa4TaC0J/IQ/TzeysHx+
YNzn2s62CGGU/SBjJG/f5QOvD3wn6LIcYdWqbLquWe6p8aPbgMPj49j+PhGzDdczr35ePfmi6uN8
8Xij9/Gq89Vl1wma3icaLi6LHeMPnl4l/YbPg3CmVrwd9KNixePA6uoggmupEZ5TFmypga+lsyYO
1kzUOYMIeYvXgM+caCN2LJ91sRxrPWWlm7AWhAtTVvwqPXwaAf5sb+7Ssh/CpA0OYSws2YCNZqo6
CSDvjMK1L/XeIhX4R14pYd0emlTPfQ8cf0kRVw9yzemjphi8N7SLMRLAd5Pmxbpn4NnQej7X/QGf
+XnjGXFQDLuMk1x/BMh1GAzuEEzDLIbx66aL63nUaYmO/RWRIHW3UVXg4I6pfyvEPeiEoHDrstj4
TqvEglk1aaz7CSMbTOuHRsRKghtq8WB4Az9cmB5fNjyoCRrosxWIpxz7RdipsxRrPa6lfVetEh6s
PLA6lRd2vC9nI9UBs4AqQf6VOInOlQ+bKl8ocpEUI7+fYjCSqIEuDokNT44oD8ufJ/vpvDvbnT5V
RXvvh6oUpWG8WGW4fR0Xc1ZVD0OfL4uJW02pUuuRp97nxU0Oi1Ixai89n+7jCsjmmikGki6OitkU
4DjkQdMjgG4WCNyCuEwYm032MB5iZ9jUaTNTtdbgpmqei8dJSeZNexdPrszD1BUpRtkEVpFXMx5m
sG5QzG709TQHZjEw3WG/4hvgHfL8jB0VXWVsLezembgy2boxVCUNnJ+Hg/ty1ED2R/SRIkqiwHKc
erZZ923RsUlRezixOUtBxA7XWcVLa8ELBPDViLe89aUj+5sJJbGqhoNBErivWpgf5ZGaiwO/T5Mt
pwS6oqRGVF54zt91TOI4aLg4oyHw8WcdS7VOE+RJwRnK6aw7gLOrRrRR5ajwns0V4CIj/ML6eTC/
6xiqI3FLhZFbPquy6X3FE32P2/vhOOez0U2lyBoE/kLXvjwyWNBkjCDPw2QNgedMAslEPut6TRL3
ccjALQrWlYm9IDR+HT0ORnfYyEVelDhWPO9KWvtsKte5ug/KwRKS+objRFDBi9wKD42vQFyjsJbE
sFZQq4uGEd+aIAVw5yHw/xsTFKKWKPOSDLOieq4ac2MdFezU8Xtli1OCN3IWoWYeIrAi0CnP/B7g
2IUtXdAUvnmSHys914krL8mSXhghq3f+rVIJutgiii7m3J8nzJcnCYcDxykKHqgii/J53/yJS4tR
6Lx9qwxzP8tvJJG/MCe/2VnxaODZUCCXclhxn7e7uuj8mm/hBNbyeDH4oAOOA8dP2VnTJebPvfk6
adAdzEn4bGBaUXj1TPoX65ZlYo1T98lcVEFKMWzDWfo+pQCqno4FeM0sTNhLstJ3Y/ix0jPFf0wi
RBWEA7fXsJWo8kstNBcWwxcNirol4VRSFR425XMNo4iVduKLQdsrIXQ0LzAS9kXQbqepMMU4uvC8
vshiVJmswkCHGc9jd/z8vKagarVJa7V91ce2oA2uwE3ziU82/tCBJcQHs3Mp5xd6SO63zxIgalUU
WMxZRYHx9nxLiYbQw8Gc8nuwu5fHIED8aIywytgoX6NDhbjAFDy4BaiSecAby+uf5803i42DrsBr
0BVY9Ys9sqxSKCIJDFAC8yh0yJSU555QXRDxlO8WwsdazuZJqEleK05YawnLa/qkJt6cFRVLzJUW
Bytf6WIHAVeQgHQ89oNq+kV34AVZg5+qf1TLoTWYuFwnrQ92+aw2GTVcCUrQzvxIvS3LYaPI/rOW
+J7tSfULo1YvPuOvoK88BDy/8KEExb5kdbX80ufeTuiluSj2Bi/kh9HTQO+Y19tJyiUn9JjMhDkf
5AuldyxVFjTrxfRassWDL3uAwk+0BUxLcN3IkJmZbpXKYDUQg3Hb1fVt6xcPaRovp65AfGHPhzoT
RvsiV1Tdk0vNjGKYE6FKYw6n2m1fqmANKEF1lvvbSI02qjDMm4iz/Ko++p7/Jne5P/c06XloOjAK
dTECTVIweqflIm+n/c/T4LSpnklmKnRnETNfFHD0nE39JOkS2Re96DBAItGDPNWgppagasqTl17W
YKBJAjDCCP28zqS9J6TB7OcWfDMRVRl2C8i5HA9v89leGXBdK2W8yu8RBZRxiR75h7i5/e/UAZsh
z5IT7Nwc0yvKVAgSdC3ZZ9bNEN5OQ+EGZfLwczVfNUha0SrWNOzdcCkoZ4M5jEnCMcKk7WOY3cdZ
YLTvYKYewVCCLfLSGU0Dc/bkcDLDt09SJOywZwpkrbBKUY8hvy8hRPLgXeEiQ76XbNkqbBkhYXPt
Qo3fLWZMUwE2Eg6y0LkRpsmKKa1D7Fedj5OlAK18GG6lhl16onJB2vpua1Q5CVZ5SEGCcLI/fdAX
6j6WmzLguH1jyWD/7RbwMsOadekY+2buQfiGq1LkJEis54cMV7WimGiMt5emwWZTycplwVW98MLA
fVcNQizgkZFg8/lioGs8LhPlwvcPvpTP2FiapeNCiv99kwlm38dqzjbbpOuVqW09bz+B8pHIiZKt
dleait13+vCUISD65+n+3Xz4WN/ZyhUGppyUVIVSN/nQoFqd58A/J2+5obhwVH71IZ11jeSRD/Oh
YdpY9hLeg/RdiPbIjPdllxd6VQW9GU7hRhtL/97jZcDRM55mq0Xaw3AvLwJRdXq/2rNJCBZyCZRJ
rTBTc5DMeXkCAPsE4ZOFOGuDwY5rcIlKosUlOJaYBH6EceoFPVBkk1PAliKXz1IXLZVinMyQ9ztH
HJn0gjD3nVgFFQDSDgv7A/x2n7sZNuVYBErP7ROlmwV1b6j9Ra/XN3XwEBhZXuQEGHDPlYy+9uog
6Xhun1Z6/NzMM6JKnyFasRfA9VbfVkD0nx5/ninfLIBPddJM+vD4kkYZ2c5jub0ysHumDG8Hj1mI
7CUzw3eyMLZxGKY5uFglVT0bPyFJxFYaWQZ6NSRG3qhrvQILicV1ZgtiQ7gXBz2G+nZhfX+zEASc
KzBNq6KkQbv43D0FB0FUBdCtB8/T+WEVVL3haw420tnP4/jNs/tU0dkKz9XazxlukPYyiBxYgICy
6YWV9tVzDKMQzmO4LTD90PIzPbdtRaWcpEbeD0y69jXNgcPeiBA2xE4PWgSySw3c7nBoZFpjeEJ+
70uTDQeSXsagVAXFZF0j9F/JXyWlMGqN12GKWdQhTiYmNtQpM9j/xdmXLbmNM80+ESNIgAt4y0W7
Wr1Ktm8Y7W6bC7jvxNOfZJ+If1oUQwx/M3fjCZcAAoVaMrMUqJoH5rFQkuLfdwe//P9e+WljK4+0
Do2QEv5P/sxNh8ZLvI6584VqGfI5YAJ0bNF4zr+dYylRIqRbA8H7PsJbMEOPoGO8RvsOIyyTVVCn
GFJBF4KXmUxIR+0BhRtFH9utk0PttRHR9QHBV65gtLzym5Jjg+8AIFxnvv7z+fpuarqDSpJJZCgq
fpHUj7wI7DQIFs7XbTcQSTFBTqziOWRoBk7OV4HISSuLAk+uxZ4Qt+gW5imuQP6yjJ32AKrXR20n
JwMDjxZeq9tWICxTdEcotlJFUjK5pYhyFb0uU3RvkW6dQ4xY7y/GQ7oHvwuzpdo1dYnFwQm6v6W3
bevRrIm2NQqgOjGnZ2YgcaUMnMqIMdJX7hkXKSyfkqG4DEmnWzVCLZsF+bvKRGSpheJZ9QC8IA/C
R9pkh0ZlbtWYR6miT8hCVmpSJLauyq2VG91KU+pjVgNrlamW0hDMpQpy3EjTIu2lZonrK3zNa+lB
jsmR6TGGwqfDY6XpbgxQhCVKHuC/mIdC5seKKA9hL5C7GNlZL+XPLDJ+iLR+8lrvFOvtMy0Z5sXr
6LijsYnpzjkyIK2SA7dTqrVoSwAmW7O15HIcNecJTPQq6fb+Xo4nfRLxXm3l5Bnx+9I04gBPCEoh
cCb9Oda0GJB84J2C8kNpMAYwV1OLE/PlvuEZBw/MAaA0BjIIpOqTo9PxQhd+w6JLyjHQvMmcpCx3
ufbUdIs4oSVTExc/5OgfNp4RXTLXO7ahxStLftcugaM9x3+FzV+Vd+MdY3ie/4cVotpn4How/Qak
I5DDBglHOaDXByvizxG6K4F36Y2lro8yEwvAeVLVQDEV/07jD5p3UQmoVXTxjgRjxI195HgjN7Rw
BIZut+sE85yC4/3VzRwcpo22VEAQUW+Z+O00FXLsUxpd1HW4UTCeHqhWTC9aKmDOrw246a/HE5jM
iXMjqsd7rQPaoLHD9+GvvwEIDwNLGaZB2r2rJnZx8p4XHdvMA4EWzn9W2fWrFKR+mtDRKvsl2xT9
BLFpHwsM3Mzd+Bw/xM+xmx/9U7HQop0JRq7MTt6lgeW11KeUnjX9uR/QmBWLKxvv1eTCM5QF0AUz
xnLqtAkcqJ3WJGlFz4PdOuQc7vxj7SK/xcClpWRmbjW6gvgNhCpA0aclW7MZdLX1UAfpqtgmFeYo
xQvhyVcYeLMalBdR2kd0eoOORcSftCYv6BkcWfDEqSM25R5D3Vf8tIh7mbtlwEr9n61xud8iFT0e
yt6ve9QRnXzbtxiJm56yNQcSt3dbYQkMpczXi1bHjO92hagkofbxBQy5tiobSlP2ApvYrvwN39SA
7NvgeWeY4K3vvQd0plf3L/bsjQODX0ONHhhmZXqzuyASpAglYPhRS9zlrwZo8CO8UVmXsZW8UoxZ
HTBt/b7V2c39ZnTyDgkuAg+ta3pumkODmK+tDIsH2oKVuVAJWcV/a5t4E1MDUpxoKkpzq0TYtWfR
Q/9Cf+P9dzSwH5zoOU42NRox/ipbyGjA97j9lMhkUBFEpQfVQWOS3GtNWvK8TaNLWPkYQ0rDt8av
wGKrHlSvfDRaP7MGA6FHbRgYF1pXip0z8iB4U1hqpP7KJPoWJ8WxVrIfvBXVmjT+OYgAP8lpcBCd
/lEN7UVVS/AvDD8GqyAyrRzIvY0cS2+xXAAbR9HESHipWKzyHM681Opa0bgp6QOrEeDzMeBR7Eow
oMpFtPfD1AnU9qjKUESn7NQI2TE0/zFJDTSTvWhdmZxbopEGl4su3dGuzndtX+hOX5mSHWjdjgzp
W6F7b2lO37TWWMtar4CH4gG4nqaYSF1JiVt5Gnh7yHaSiB5YoO+a3P9rKOzU8+GhQa0XAUn2SogR
20MXtDaTxYPEqucqMJ84DX6QJHshRn/yy+RIgl53Bt6h8KogAI4yxerRHLRaj/4tAjOxOokAO9Zh
SLiRyT7+5nxFu94pSfLpRxKxmqi5eBI56DEACV7an4Ihevb6BPAlQJFiQzrWlfEY5JKjkwijRs3u
pWm6fcGTR1kFv6YQa4WWrtQyBH9J4uqFSBwtgQhAX62bocGw0jL9ATjmvmuitV8Bx10acmrh+MdW
m2COdcd+G4Xiu77BP4JAc7uBvQiqgRoanOqAQ6tABKbV83Jriu616sUq0+J3Hskl6JaIEmMf46Ml
Ub9LaXdovfCsJwS6ATnqLw0PDp7PAqcJo9oxszIBxhOppJdWr4rGn4wCU9AV+iHXorDCPHmQ+xBT
ZmXv0MYUSBg/A7yZiU0cFdxRiv6oSYJbCCLfA7UMHbVrVrlI3XjoNJdwcEPNKsPXy9mhCobtwNUH
QFQ+O13p3SAXOnhmOgCjdfMkCD+UmvQhgbwEKGm3NjgASlWVnyNF+5nEPHQ6Kj8EtDz4KFclLIdu
h+q9xlpxBLjiVHadabVh8KSaOV0B2HqM2hiVdtk4qUWz7pVsrSps7JBIe7NOS6vsk2Meyh8kTj8Y
B+xKNqVt3TeHXhiPJR8aSwK3C70C9ZFo4lAWEsoDyeDkQ/wzIBmzygq4h34wERXI4oVI0VNn6HvA
Z0ubhu2bqJp1p+Ma1jzGROca2cWQ5s6gYwB2LO31mj/FYXThGuonaVL2ViiZDyYVnaNSP9x6dfZa
5BW2PKe55SuQqzBj2TbaxnRDXSqsPjEvuSStk4GeOhk0YL/6WQplE/XAaFSbNK2OrCp0u9Qy3wIW
A8dOp58097Ch4qdkZqc0lQ6morhyDKEUOdhlfv2uJ9WHDp4z7cu/wC1tKt3bU8qtIQqoBTCqI2Lm
9Dk8kxq3+DzmwZeiiy7IqmQKkCbVyTcMz83TEsh4NAakCiQqFEAwQFLiL0wEG6YPj0LC4Hofoiy6
tFHr8C2Da7MyVaziXFqnoPKmpe8oflfbaetvzTw+V0P6u4j5Y0y0VdEQV4kEuviJ1DlKlh/bTvwo
B3ooGQYva0ayRoIP+ZWsX/fYmYamayP1Lg0akjbCrz+y3r1ST93pRrSpdeXJ4/QlEikUPFBxgkNI
C/SKBmjJyADIi4Z5tl5UwgpM0H6ZjgHqShxnQO7VFeBl7A8xi8fK79DFH/QK/7nDBGzDTLe8/Wqx
lbHLRiRanMTMknnSr1XDwyRtKUC3rCiZRUPx3Cc0sYXpXxTV/0D1/mKqPVDXeZuvzLbAbhUytGVy
M9tIZohB2EQrnF4O/J0qF+oqKkKM1/SQhKOS8zCUww/qS29lCwu+EVErYRQCJkr7YQ5o0XESPkqS
fxJ56jYiN7YJ6CiWZwSDK1G4Hi4zq6mS14EDx6w37UK5YualR1ABkJRqonV00/KI8K4VsZ6ws8LR
WMl9BxWSrd8tYfXnnnpwHxW8uONjC8bGdeCU19pAaVJLZynSctsbCksjiTOQ4sFo1SMomoA+oSs4
yPKwyTRSWyBco6hfJTsRySfUsz8EkbFJfC8aupD8zvWpTYpmPEAGABigUX3943SFBn4tcenM4SAy
ixKLrMVKgZwQ9S390DiDE7vib7IFjPRnAFWWf4620P/Xx6KuQTRjCm82sixWi7yNLwMByTrj6yKL
Xa1YgmzPfeoRRYTmFrJg8tWC+BYx+0gzIq3p4ksDCmaqcIv3hSW3f+8vZoy7JxGySTWEA4Ayg3g7
DatAnquFEZHoIhntz7I3Lz3N3u+bUMZ8756N8Td8Wwnq32nGDZlfgoP/Ltvde7ode5HZky7hzbaq
HyB4vncv8gXI8KU0aiQT3hoHoRDHBEREbVru8rqsQjFIkc56y9/QdVNRI/XfmAy6a8u3YZholg9K
hdMMHjk0cvQWxoOrdfJDNvQrHpDLUDFA9Mx4x4x+Vwr+lkjGpmp8gEODg9nrhp2Jeqd1hS0GKbOK
VM2AQmbP8NeuIbcIS9tkzQ3pTTXThY83e0QMlaLSL6OUN+1KCk0O+zxDesNYbqNkYnccpIVaLBz4
r7/n5gOykRQNKAq42OPv+PYBG7lL0tzv+KV2WoceElfZB46JEqlid6f6bbFEOfPJUN1C4XUscAFd
cW2uRkDnUdZKZyM2Cyfxygp9kvYl05i/kK7NbSCauiP8iuE23/Ltcj/qAkM6e3Gxqwpm+0nkepqx
5LVH5PB0A0G+QJnXQNX8JiuM0OYP/dzjlzQExzuq8fipPPttcvRLqtg4Jz19jfTmEGjNKOvBfvIi
fmdNfwJr5ymKu8gmKDxYWQZkDli3H2pFN2VAIruXPQnDr9PPBM1WK4w0CHgx8ovmPLW5kBDQy49V
nwNp70U/ClMtXYDanmhGQyvuAeSgyhOrjSOWjKApfeZRVNiS8MDLbn0Ffzt9UQrjkhLpV5EWmtsw
lVsm9Z8rA8ARCeXyZvjBM+n3gscYE9Z7+zX++bcDl3d+1yQkiZG351v2J3T5WjyDkrfzbYLh4oD/
oym4VN2Zc1OoUJgMjXewMKeuUNfw0ptlyC9G4IT8Uy00wHfXafrWBYeo/Xl/iXN+97uxiU9E6V9p
gxzUrQqAKLxiXYoidfN238jsNiJl1kbZBP0GkdFApqIxylg6D917yBIbfBUqonUXFQsHfG41YEeM
TghlFkAXrr9XVvq9XmmUX7qYWJ1yoMlCz2nuooLgho4mQAuMTUE5bKBdWeUoB3cAMcnILQPjpc//
h+2CdxtbjSNZddrY6iIaJyRtvHNNA1sjzywD3TJKV14v7PsfZgaYgygOjw3wRWhqAu1+vWHcl3Sv
bQwTzWcHUguu76rb8OC/Zl914EVO+rj/1/dphGQyBXVEvPXALlybA3oYoFAZBSK/C571Wtl7vflU
dxB6yIm3qcAcsgZdyHbRSyAmJiHIBIVw8zpJHODH+ALg9fZjXv+a8cn+drtVEQ9ZriL1SQGlLJrU
isG7M6Lhnw8lzKADTlD3ZkCjTvY4ZK1scqZFl6DWtnFRuwrqK/e/4+0FU/B6oM6nEbRfb06MX+qc
40cABiIg45hLh1TPXB/uEwTNhdXceicFfz9YdRRYpxEber1pvVIGWYPi4pkrOC5Ga3f9ajAIxElS
N29+KoZ7f2kzlUxAUBXQJEFYRK+QTgyaxtAoQDGikmnLdrsN8DDtAvD4GsezMid1UeNYrmTOhBqw
Oh5SQOchLDEteysdmuYxWhbnlKbbSA7WRMnB0WRHrzc2ZaIolhpnl0yAWKMmzaaMY9lqlB7sKz/4
92QLACkG7Av6l0S96QxFMfIXpLrGWfgPAEJalSHWfq5s72/0zBm6sjJ565K4QGdzqOUzod3jUOYH
jYQvhh7tzJCu75u6raFeL2hSwC2lwqsGVsjnNmz2oGZ8gpV/6BPvgMraIQIyYsnNza1NB3ADRAiQ
j+SvXvS3mw7H0oRerxnncqU/ldt0RQ2gnuzhMdmOPDbgW+O1/Bwd9aXDO7qQicMDlv4/w+Nt+mY4
yUQQZFywc+mA9PFagduP+qAbbIoXyeELV3POm19Zm16VIjZ6jhjqS93AWMUn8yHr0GIDUtoZNmm0
tLrRc91ZnT6Gm99WV1YIjBtconO78tbNOlnHF/kzOZBV5nQb+lJshnWwcHRu2ah4QL7t6E3Wy31w
XbKBnZtBWnuhtqMJQ8k/S7xjr0KswBjrN3IVhHaXoMAMDudnaYbiJ2ABGVSU6r9Uj9oDoz50FECa
HQIfLA61ECejNGU3FgnbQcxFB53ElzZ6QHtHMGkhkSG3/buRkkDxEgLShjdvEqcMYR+WYdI08GnK
SgVNGIp4DVpC7YofRy3ezsmc8KW2kfUpdvwrTK0MGhwLt4LMvMZXv2IS+5U8VMMwE+PnCx7995xY
Br5j4nZnc1+sDTeOrfQd6LcRBlIfAbbf1DaYkP8cUikmiDQq2sIqhLVusKaR1PYl8tJzjJwjQIk+
KN/6WCzdjRkX8N0MnZxVv83LNm4K8wypJlSorX6LIwR3vfLfVNT/LfQZipN466BSvPC1Z24JuNlA
RqGCRRDSTbxdbBitwr1COQcZs7sQah/yu67nCxdjdn1ApoFab4zJ8eRIlX2lB1GB+oJo0MAEMzJR
AquEKmWf6Zv77nvJ1OTc+MjQWxGaDCJbe1If29jc0dDfoca/8NGWDI07+82/xDU4rVoWmyB7tgAK
NJGDyN9NB2iPsc5cuA7jZ5g4M6RcskxxJVHpmsKgWEeqoTG5ea58yQ61F8Q2bqnvuuC3LmVLnnPm
6l0ZG9+NbyuTe9TtdS0w4QDEapQIoZtwB7N2/1dH23sJZ/oVx99b3OR05A1rK9YDbDUGUT4gXlAm
P6JxmLyZLgBPtgHluEcE2RB0lyDo3uK1Utfkodsv+e/ZTwq9GxXhKAh0012ua+G1hYSF8+yPn9SW
HLW2Xr8qcrRw68a37mbFKgqzqCkao8DQZIc9PRMK+Ctneaet+C5cd2AbyJulGtG8GSgKodwxUwjn
VT/4JSsgUFdFD349fIRSDSW58tGLyl2Bsn5Q+6mtQD/p/h2cgVzCbQKUAZ4DWBU38LleT4o6DCsF
X5StVbt9rCBg70OkHd0Ut7ZV2aoWcC0zkf+VxfHTfjuzGoliWjEI55RIS7lcbLROstvasBoUhLNG
2hLx+/4iR0cy/YamjLhXRp6BOHySLgYFBXFEJ/iGXv0cZ1Bf0JIFt7lkYnIRtbRKCjUK4kudYnpA
xj6qTr7cX8Wc/zfHpAmYBYhpTcuIDYX7T3oFVUvd/1378h71GAgllv7C91mwM5V06eVeKVKGUg4B
2+aQMn2DN4/u6lL98T8sCP0OcLUZEs5pgUo0balFSskvBalcv6g/c87XVT70C+5/9tuM/CtAfNFt
mvoKWqRESSt8/qCBkDB68gA6/A+lV6R4YNKgjyPr8BYTP9GLOsh5AsUW4nsbhfXPooKgB/SV7+/Z
7Fr+M8Mm4Ueq53kYaybQfW1sVVlimelSdff2fpKRp2nqmomSDqq71/czFlET+hqPL1CVQ2SsWNrw
ItCTNnLkqGa8Iujd/Ouiri1O7mdbFrFMS9D1NeALmLaJogUy5u1rAQMgViGBooiVp/U83Wz9QNGA
XM8UzTaGfSaDX95rbpy/31/JkqHx833zbQFJfBCqM++stjGYlLy0lKS3klhx20T7dd8WGX3KtVsD
lwCMJ8CIFIS80/vjlbVkNFyRx1C0PPSOsTf35IwOf3nytshbnORnDcznLto91A++/ZLbSyHpDOZ7
rGog+wCAEGd/2nCgwqgTLaDaOUJ4P2C4Czryv7YoLXRPmDyyJsRJnBDoiUU44W2UheqsCSAcepYq
Gn2TkM7kpcm8omXnrFyp8YNoon2svsaFZOX+P4sjQbvuu63JgxWUSgMUBWNng7RvaEw86Ukiocu2
xOa9dbyjHagsgGXB0FuZBFdhYkoAQTTKOcsekvIviJtWYiwZuXUgoxF4KhABCOD6k7ump8TMwxRp
EkV93qoEeeo7eSGwn1/IfzYmj2EkeV2ZZSU716iImOy1QysvGv759bheyGS3WGPqDeWBf+kYKyx8
pD9+Ce3HoV7wHXPuEIEfZhlBzOBWxZCrElUySUfdEJ426aVfctA81cDg9DnEjVGpfTaaYimaGH3s
9Grj84AphEQPTLLx+H/zI63ZaXXa4SvJDHDZOvOcxAw+8RtXsqfZCQqndq2nW9mLPuWwBVBAIjs9
rAAb8WNM2dHEr17im4zSrSgTYXFKakcJAGiLJf6HtBq0aCT0BIr6I/ZTNIt9SdkUaV1YPsYFoMjv
VmVY7OXYezLk7CErgx1wO8ckNJ/VFphAntAMUs5N7UpFdglUMtiiNRbinZna6chl+W8Txi/zbROA
JQ6istClc1u5YKk60crrbMkdBxBBUyiJrGU9uy9NpHsbP3nG8wL9JZNE5hmY0AftNFZV6J4Pa30L
QKYmrAqDifQVBtxUNtqV1SX6tYSln/Wp35b99RO/LVvxA69pa6Q2wOSdqtKiq8TN7CyD6K4oV62r
AeU+bAie/tC5/6LM3dvvlie+gXplqMsyLGclt+JWt3Se27r/876VOQ/03crEO5h+YHh92kDb94uO
7pnHsjC3923MvcPfbUycg1+UnZ+CBndWTc8uut9h8Ceg/lZfYqTPlBGvzujXn3/7WBDDB9YRSQs+
FoRg+SF9jPRnbyf8tUScZpxBhmNruo0JKJoj6E+Jbymz08rybegiLsJDZuiFI44KfCgoh2nAwU8+
oZcjZEhkST4beXkIseTQpMjJs8CuibeOW/9PQrJwlRqd/qxXNchGPvPcRu3BZ5IfO0gAOynPXhJi
7vyww6An3Ywd0JDDLW/MHcH4DFP2I4Buvd6RxBhG8f6UxcFCWjr3/QAHQ/NSBfjKmOY6cAomLXw4
9ySr9lKMwW6+tPWqbCUXrXv/qMwdelTzwVsDZ1cDMOnay0StVOAfCQ9ihzAlhVwfJqqYwdK1ngtY
TAhEjdRjHZKVE8eCQp1kdG1pnqHAMcgIiTB9JajClSoBbL4kfje/pv8zZk5C+IFoqa8QFCmT7E+d
/EghtgL43/19m/NT6LJCX3GMqG+VLYZMaoXUg7QVDlbwikKPy3fxib+FdvoX818UO9jLqPL2j/ft
zqztyuzEffCmytEEbaJLU6h2II4+sPqhtkhFnXn2r8xMjkUWmXnRFQo9h0I5gR0aWIWeAHfcSA9V
mrnASxauHsvruku3GalegFvCZRrKTdlDXqXRG2hyZb+MFFes08h5YN3L/X2YwTRCXGYMvFH4Bx7i
C6b2zfUk1KjVUDIEnioFrIzhDeD/uIROBXO0NZCaPLcAb7XSUX91CYY28xGubE9Oc8FoYDQKEyjd
6i9oez7TUHlsgThbWOPMW3H1FcY//75G4P9NFozqKVy1wjayMsTF4bZM0I5K31P6u45DgN/Jkx5L
j23KN0bgOX66uf8zZu4uvCoURwAZG6XDJmchEk0/4EYr56Jt7DzF/CVvFNXB3ma6JSNnvW9uLvCB
3NQI8qNIW9H2m6y6qPyU5ioqPfiy4KruNIQaKzQWXiGysJE+qwVvO1MERBMJrwZow2MnaSpnnoR5
Q0NJlv8/D0zYY6CIQZPNStkNTmnaGCG1WPGc2VRVhe4owdCEUShhskiu+qrS1SisailyR993q9p3
dHpOCAw3C0H8jDFUmDSg7wABHkud1zvK8lYvk6ilZ1VsKKMQ3cHcSOUJAmWhTpZ2czz8kxjyytjk
0IZSAqRGVtNzZKa5LWVF6pCYt7ZS+J9MkjalYjylMtnxJiaOoXNjndXJp0H8n1Ikt25G6+eON08Y
6+KCBcGtIM+e0ajJ7PvHbK5+gBIhYEgmWmbQ3Jt8Ad+X6dBXcOAe6w6ZFrzqDOzjWtcOUQRdDLnA
fM00+5Tk9gKoyXHwoCJVEcCQm4hZelCHtmD8B6CUdpXljhQXp0ZukfsTzPEysmrTMfp2/yfPQG9H
/bD/fvLE+StZXIpeyjiIpnwUuw/s/kI6K70AsW2D2v0MJMc6fjK3gBw4923PhCRo+QPBAbFcRD03
DeNSTvBeo/LWgeEeP2JGh0XBFCkNc+n6j4uYnh+Ab+D4oGVzK+gt6r4P+hysTPIEMf8/kTMy0obV
yL3BlNGl9u3cO6JRkNBGDigBdGPiy0U5mDwsh+hCfrEnf0P3xip0pcRSH6uV8eQ/xpv2iGLz4xLb
fOYNQY8Rdeyx+3CLAOKcVJLM4NtVENm5we1cMrekN9cL3208xjfbCUgaxrAAMIYlXt/9zpfwTjIB
GFzPAffRQM8kmXBKph/73DjFPDjlNPyhAX4D3ZmdXIK0Uwuot0BrczcQqQZZxuyteOhflZb9oVJR
WxAEeAHo1DXTZADBBeKqsh8cpcH8MHP5oEdD7iCX+lGXnQNKVW9HTXFp+vq1NcDLGHJlP+jc9RPx
WkMh1mVt71td3m0NghZImEBVMAs0DO81zdhW2uiD9QZ30qi4EIJJTkPyqHgEI4QGUGkMJUxwCPVn
kPt+pqTGtFdRDCDM4AbQ8D1oh10TtCeAZt9DtTwFEX+9v78zrhUtSASCY2kdT/3k+BQBQw/JD+Uz
NFNE/6EUr4bAJnVuj59x39ToOCdf8rupKU6ECNFlBtzWOVTk7RClDvP+HWSHoOq/1UxvOa1qpoF3
Lc6GllgDCiKJRhb87pwTu7IxcWIaa2LRGVhGu6Kr4aFDrg2KpM3Bq8UQx13rMnBq5YcUar0aWqlL
F37+g0GLUYMIEsqnE7fPB1RcBug1ndNegm5vdmmjDQTUIVsDNG27tNiZ24cZaSjUokYLVaSpd4HU
XY2XAhvqAzO1NjDgmj4UijPq2C8TpGde3u/GpnmPFvWDyhvsrFfkWzB3LCHpa9Jzl4KP6ENbflRJ
7CCCd/9czsVPV3YnW0r1vtMGjkVWbvYefOr28MfbFmihUt0yd6Wd281CSDq3UnBAoLVCAUcB0uDa
qal10iCFV+Vz3YJux+vjIOcgLBXp1m+Knz1T/nbU34fqktLfXGyKJxBpBxJmCPRMYTYx6+JMMsFb
xvj2c77K1qbdrZg1OBB3cXxniTU0A9schzwgQkEdAM01fXxFvmUAA5eB6y0hCWS88PcMg2vsLrMD
x3tNMov98BB+O6OiVr8kFPL1LEycDXDmiPjBe0fbdQq3oazMeki6mGfvWB7A8HuPP/mDQCND2qQH
b4e57Zhenp5VVHeUp0fvpTjU78ox/7X8Qs89lDqaHIg6RsUozBC72oIIxWYlk5vwEjbJiWjlPqiz
dWzShWRr1swopCNDkli+iZHjutdqFIvJOSXFsU9yz5abYl82YO/evy5zhlBRH1ulEJ4A8uB6PWkA
eXdZbsiZeOJd6gXGHQz8vWfpn/t2ZnCMsICOOUY3yKjgT+FxEfTpDRPU+gv71To1pLL5ejhBtheT
j5ZLx3PxIdh74FpgcpyB4tX1qlRK266PIOlMGuLEKqjDoJZUhq3rp/vLmjGEsZAQrcftR/tvmjj1
A21S34uUsx6TvSmQ5sd5WVoJjR5rDqb4fWszGEOsaYTUqWxsM06TUdZ2cqXE+jj/DZXoXXE0H9RH
1QIj/U2sW5fasjXsmdufJIcCdr9feq7mPMDVD5gc/7rr60hNQv2s5nYe2+MjAv5m+Mv76R30l/Q9
azFkC5Mml16umR7MmPODHgYXe6ukFbKaDRkY1ecaQvm6qKFOC+xtKjZqYIBpVFp6BbI9fgrRlzZ9
RjV29LD/2Z60PhLPSyq1h/YLJ77DeHeMoj61hjB4aHpqp5Tt1VgDmzx5QTX3+f4XnyvsjcB8YNeg
VDRWWq9Pci+yCqgA2pzDMxb4zF0tXLUbbmcfvU1W9ZpDn+BZ/138vm935lyDc0CBPPi6rNO4JKdJ
qHWsas9FPlg85OMsChey0I7vL4G6Zh9sCv3CEa2h6RjTer3E3IjCsjdiAYQzGD7KKvDWgV0dfVc/
QOKSrKXQ5qtF2srMicJEDlA3AK8AF/kGSyaSwetDIkMa8vkY6X+FTi2Nv8gISIYKGhXSoVIX4oS5
9xoBAmgdEJ4C/skYnfG399PrVMZpmMijZON6qFd0I7mlq9hF6PQQjVnuzM8G6WOWjrkLxASr+dpg
JyKSt70nzhLhJ08y9tBTfL9/UuYj6G+lz4mv9aCp0Us6yo85RrmCKR1BwRZClCZmfTm65T/qqyK1
5Ms4d285fp7d0u+x18QhdWGQkryDTJq8q8F1QqUMmuKxZawxAM2GA1zfX+3cvfhubnIdSdxXmAOH
UC8QsWKRHhGINHyapgSZkWbB1uzdHyk5OKcAPKJidv319CTthqTx23OK/8EyuVdbPMpcSRLQPCiq
H2Vbv0A06hUdNgz88AfmpEIFn7tkT6YCvnMjiR1RQ/AZWbbgl27DBqBqR3g3HnJVx3t6/dNSSrRQ
1uAf9PoAmrmVtZ2FYqx1f7dvj+9oBapYGFZFAMaceAbaA1WqaD7wkGjSDPrvPF4oRX5x+64DS1hA
vX7UaQR25+t4fbuRTCjQBzFyzH8aGhDEG622WpIoNk9ZAuWFuLM0pl8ULXjP+uR15DuuTSalNuh7
wNxGAyAuShKAbCJlDkKfp6ruQF3qh3VJu1e9QHlYQYKVdqUbdnTtSf6TXg6vERThadp/AlSwVzI1
3MetoTpqHJ0k02ucuDI/RQsogKSiuIfC7K41lZVkeGj1gWzZRK9yH/wugDi0APY/EBWEsKg3/0qB
YFYdoctaeeULD03FRiht2lGlnxQUXl6GqHvzBKAmragPitdXVhYXL3KqHYrWg/6Qqv7sZHnfUyEj
DKRHNWG1rcXyZyr5oPqq65pCWKfxyR8lqp/SUPrlaRqxsDV/GtGdTKP+qOLyxEI0uKBNvK6jeF0k
xSkJ6z0Ejl6aUmILZYgZ90MRfAFSBn79jMgA8QZzgJIPO3e7/KDusufiudjlL/0GD6QxWOZaR1Pi
AenQqlhy56P3nB6esYOIhGTU1J4eT3TMS4mU4FrU/4+089hxHInW9BMRoDdbOnmltxsiXdF7z6ef
T43B3CqVUBrMrLs6QyQjThzzG1d0TtNlGlYbY1XTMbi21qXzdtL8guh94uOfV+7SoheNZZB3memL
CtKwrx+z4BoN8EKOjpkNpq1MVQAga+fJRpGZoVHG+vJcaMs6T1sMpubMshNkoRGdusfI4BgFHBEK
7MGWQ8kX09FtjWtNmQvH/o+fcfrvvx3KXF+wFFEUKnjwcy38OyG4BkNVLnw7hh0naVYwc+Jfj0oy
2USWEg3PUd6ariqUkc38YzMOyVuYym9Vk77nQv8B0M/PZVnxalX91mRjqwaxjzFehjBD/Kmo48EK
049UU2/UGRAMtJcnbcaKvenndRLtlXKq4R/hfB4Xa3nSGi8jF3GRREIWBoUbG7+KKzXC6VI425Qy
dGlKVAQOEGg+yzEyaYkWaZC48hlBxvmzJD2ZyleEWmmL9d2/4/PftyFaJQzSTTywyTHOG3RDmgRz
H0XL82LioVbfGEvnnjyuSlTK/r3Sf1Ses8f6I1Cf7YnYyDX6dMvAWZt/BdvogGLUSvZ6L1qNiBHZ
s9c6SPbkTmerX9IKHaRjve8fU0dadV69QfH+6tDsglbM6fLAB4nXrf89GpRzrc0Kk9xDXZmoexY3
zM0Q4bLjEU2B1hX90h/Vdfsp7xsn9K9K5l04Jn8sf5b6JEJv0IW1FiLfieaN46bfQRNg+DKfkJ4I
5GL79fLv73ChAOSZKUe4jiFHUCL8eTb1UgrqRTgt+h/pJN1ii+iC0QAHJjk6FMhxfbXovLCl/1jz
/NuLhBl0805EF2ikAyxzbBIiX/0ORvskpjzUThcdNDp78dUG7X8PdL7xTl4dp54X5cl5pqPiISgj
8ds/J5sATgaAeFl3Su6TcWN501a4a2+nn2pymvfskLzn/qn4jX9Zb1ffwulz/vVDaAYBM9Au6E0G
MQ55ZWxMz8NXsDohmYx7fc94eFXCA5WuADsu6HeeoMxMIqFok3ud3215WpTdWHYLHTfJr/xp3frZ
ERH9/4u24qV9/NtS5xyHcY5nYclZKrKelDa0k/YKOPvS5Um3hEKPbfs3OAaAZDJgsCk+N0u8KgMU
uNXyPdSutWMv4BV5Z6c8AMzwf+LJf56NsB4TEcWc0z7FXuG23MZe5deH3DHRML4pH+lIriy3dxIg
4q9y42jfVw7nxTf5Pz/gnC0g9UsENzbCdgBC/VGniJafTorDqmvcJa1NE2xcX2MQXV6TjAEM86mJ
eFakyElep1WVDM+pShv4qbqqov53d523ap0a68oJ1X5+yRh91eC0R8QpxTu6Pva4YBSk5naFQGFX
I9XGkw4//36Tl3bMCYXBqtQ26nlzQBGx3savtMf95ZjIT2FybwRXlrj03ijIIc1hK0JsOQukk6wI
YTTG8zMueJG/CNrshCiqXOlPXgqdv69y+hW/pVJdqRtLUqRggxifJVHoQNF3dQkpMyv0RbO4UrBd
vBJ/X+/0Yn9bLwOc1aDoNnAlNhtwULUNa+5OdqaH0DOOSUBpXm9KN0tda1wL1ycUlnXpvVIuk9uJ
9Fn+UlCbJJrZBvi+59TEi46E7CtVJtVRAZlYrfJVZjkwk+DDKvSnJhZXljbe4He4brrlNe27n7Yi
v00Lya/17EUVRIi9ol0byovQyftikHdQ033dalaZ1B+KpabLkcu7Sh3XYyO96wFFWjr2N3kq3ipC
fmf2XYzAWr0zBtx9+vyzioGqWctDXw2HsVS8IA1Xopm+zX2V2bEoBR4SKR8qhogoBNZeHpBPTDEG
LG3UuIXVPlIIlV6WMHiJYc3bbd48hFX9PPRJdp+Y8Fs1JZJASWsgSXV1pff8ARn7kFWq5IYbjXz7
ROpWENg2WjWOLF494tiX2/owTDYs2k81Rm9skJdVh/B7mwVUfuE+T9LFE7Va3k9zqzpSOn1mvfik
NEO9CqLMN5pwlZnacTI0FE3FBdAbyoFE3Zc2jB7NKqvdWVKOQ19nQN3VnTpavtIVm8my8NM5wYFX
jeyo3lRas1PW4SpeeqcwgLkuCkYTQR/ZbTP7mgFkPhKeliR+0sb2S0rDAzFvj6YVz2WQgsOXu8+U
ZdsEGrYeEZ3hsnoJlPRg5vlGH/LHVOruQ8F6SEbjCBTCt8yZZDySt7mS3WuReS/M9UceDHTxjXpy
ZmEa7GXusV4d0V2W1PhWn8fCEYz4FVrFU4XiEzpiUHyYiLtm2832ECGZJkbSSO1uBW4Zj4abGRma
xtYc4sarB/bUhc/zbPrmlCAJGd4ooXQfhMLk4gf8WXCEEJ9EJ14fU8BtRvcxyei7qov6VmD+ay9h
9zrWvVso0+TkafSm99G2KRs3GEfFM6IYy59wek5HWhNk7lixS4obRDPzsbREe74yUy8Lm88pjdza
ilM3ynoaFOqDFGd7A5lMZPsKXF2sypFazdWT0nIbfZl3sQ50Kmu6tYQ0aTxNCNWKKWM/MXSCCE3h
skZPLQgDYxO1FayMWkLeGC1fRcrhz8Qa6gftxFFRK83WY1Rf5VBDO1UeHUurakfptOdWjVZ9E+yn
kHJl6oWvVCzftBZr5jGX7mSzTryqCr/ntF5cXTAtJ4Khxh3U2YrInyj4/9HZlUI6x5PmKyJgjRZ0
m6cMQPTDUQSAHaqrsjbvEkkiWUvomRT1fBS04j3tjcfo1BLuhVUiWKeWVloju6vhC62HyLqq2hbp
Go9xbOQKkx46oTSzJkqyq2xRnuZZLV1E3GdXyMHEnmxh0Fb7laHmi8JcUVIz1w9J2+2iqr1hRoWs
bYhToJZLKOQuN0mySNwEJUYyIdGgFKLUGfVCoyGNCbiq31pDu++m/LMvV7Um4rE+RLT/Y2rXWoT+
rdcRc5CClovp5q1+X1sh0N8mei6qfluaCDLptBArXJDXc6VtUcFDlamTd00q4Kwx5I5Upl/pYL7x
hSOHILqOEKy3laHkeIMj4x28GKBLHKtHEG4ODWScByF3oqoCQ52hW58uG8FIblCk+8bsMLalWTvK
s/ggqqhAyZ1MpT2Hq9qAPt1ZHVjhYRS8hYoRSLQjQ1pDFCeljktXvWrtYyNd14J0C69uE1raZoiH
/SS1D/2UuarWvedT7pfkrk4T6beCOldQqIzZHZc5sRtF3Mqharh10t+kGkMiUdqzBSaUYZuHxAp3
zA0Dm699o8pYLxZKO9hKsTwJpm7joRBh/yHOTo4UsK2W8Q7i9k9qKLAUl3d9ym/ETurdsOHna7EW
uVkuYqS14Is4h5ZbqUCHJOzqiBIol0iL2OzFuo+9PugfYhUpZwHcyVpoqhcMCXH14IpylbC7DRZ9
tQjy4Fpy/4ZB+G01qRLAhRyHEWG+oeH00evCC4yK3M3DBN3wtg3QKJrv0Np67dMitwVxkp2gbZ8M
3KWtJD/KHVJj6Kn4qhLsamnsPTNL7w1j/jITJHbHZI0474YjvOkq/dsY1W8lqZ70pLpP2vRNHJrb
zhgIYIWytRbUchvltUzDe6FOnDLiEMYFYrziKO0G8KPDAqAzzercK7RxVQe5Z03iYTH0BYxu9Myl
eQxN9TnjWAVmIbsR8XQlLeZjTvD2inhG4UrbNARZzLJPXuXNhxmp31OWH+h2rKUlD9HFbiuvnMSb
pIqfEQV2p3L+VZzkDmlJ3ckdYsRGJ+NYmb1WJvCtXNV77JoIZktMnwLu/p0UpzdCV8ZuEMCi6oRw
PdM79SK5FlZ9Z9xUlWWuMkDBe9R+3+p6+EDjsLNL3GwsOY3trtNip0X32BZQpbETcc7txFx2KB+s
dcFyA35MliwAE9V9YRSvmT5ulsDaVsrsRNFqaPpVEPSHcWB3IdD0KgbirRa0tjkMR0w98AmS8BHo
t3TjVqES+nOzQDiKhNZvh+He6pvdNHCUrQ5o6FDfdQLZQml+Job2mNcCBwOk+yLkKErlr7LVCJ5O
fxiycPsM1dipuuJ1KIN1Qjd20Kq7OhF23TB4NBl9tcXkCYNwxVy2Sx/fSeSJIcrmbSI6SwG5wHi3
IsvJO3FXAzblDtiOZgS+h5rHHI9ZKHxRSq8E5MCV6UWv4yN4R/6p6nRq5llasjbyp0wDvK8sNBVb
P62DY2Cp3A6GYw3TelKytzKb3EQktHNnBvrs6O1IJ3LfDG4tdHBiVMxFA0+Nb6LyqALK7Oibv4ZE
4jnaUKK4JC0+KD1v4AeHY+UM4qMUyuuuRR9dXzwdpDhjMbR1BTvSZQdzaLsQ74ay9UO1eROkuz46
anHd2sVQZ4wBnoZ+cUT1u2H4G4GO7mPTmeLT+9f8ZWydqurWxnJXQdbqlF3HUULTfzMu8kpLknVq
aG4moZWvDZmjDMmmy4y11L2rzGoaNGoTc6S5Lzp0VuzYau6zaIMKk1MWEf+qsqUBTzIcVxUjcJXm
URB2WXyjWXDeaoT8cXdftmb4YPTIflrBWrbwvcg6v6LLH4LmCOvWWTRsdjM8bsb3RNmK+r6bw1tS
H2Q6P4ZUs5vlUxNl8ihAg8UE3LTxuzn2uo5NHFBkicJWlJLQDtrXvnjthAi+bWBXZumokWIbIdNh
dgitCxcvH1spfdQ8U+PJEN25eFsUfypf2l5zetJYZLk9BDUI7iHSylW2SdXJjaLa7Ri6yAvRWdkX
keRYyfesSUfD2Oq9l9SzLRPazMlt69dl/FmUeQUpEmDzhH1AjmAFPlph76gqhgyIZFtW79Sz5stm
/6trq0MbK3Zo7az+lxZkbodbxjjyTdLFXdTFC6rqZkJYV8artoNbmheaoyIkZA0ukBknlLmPpXhH
fHbx8lmnFg1Hs7tJOgaM7PxFu5UE+VFt8DfRFA9A9MOgWy+qROBX830miOuUCG7PQb7q0f/NemXf
JzPjnmgHpdiNO7LxOHOymnwnn7mfi7Wa9e7Us75aemPVO2CO7FOlYMQrA+lrzN5UsglTohnaJ15n
3GkoaStZ74jid60dlAI9j241oC2/EAl66dYiVNWnMgiLBWF6XBZHru4z464eNCws0EvmNmu6o1Du
pglvSTdJaFSI1VqQttPy0UXvSrfV1SOnu5c7zyhX84S3ihI4XfGgV1B+Cfu07L2Gn9TgCKhWIV/k
tY42YfCjJGuruk0Hv5kOXflLar/Jr/p+q2g7ecoByq3H+DVh6L4UkqtK0ToJSAowEkpiAwL96FcK
3pRN6EWN8cuaYxePRW8YHqnPlVn3UdCrwgGbKssb5sJWKWMaRqC1fh+av+iV3xa9dmNxbviCTqB3
61qdnjsjOEpmvR5m1S7re3kEXh98krVu8yC9kfLZb8qfxvxUOsEv+mYblLnXZ/G2hvtWNI07DyR/
EWqFSYYWf+R1+NvoR1ohbhOOthC+toBURiZs9YTMO/lRgIWnKhgrwEJbEQUwi6xNhdaZl4OvLbUv
8W/VAaRzVCAkEjEFzHUSLZKD4ClMU0/s6p2ZbSP9PZhve+O1yZZVPj0A0iNKJbbWJbuymnyQhnbL
MFKso31b9ByFh3yhPS4sG0Mvn9AAXlVFddss4KIy7MxlXzgNM8wPmS8WTD2+EiuhKV7aLvWsRrU7
YcMXOeaK9ZE0wV3lJaGCPUBqM3izk9kAvl04sf40Cb8E6Uma4V1Jsh1LKoQ6TPuWpzn5Mrp9xpnT
EK9KxKOyTETiyU2JFTJz3Siv7So4RHrH5PpFSaRNFn+1wlcp6t5SfhsSQbrY1Y0vpaJTJU9iF/up
BqTASNzWirwGh5RJ+7VEqt/HrafRFJbJV4ZhLyRv0vSuRP2qISkOvpizw75ms2b6riy2lbUT4lyx
Z6m/k5XhdhRvTRwVSkv4kENljTkZOaCvk2KPKG4o+jETjqWIDwERplRf1OEBkfZDIWbHXNtMLc4w
sDdjdXFqpvUdjcx0ulPVwZmayos4cYn0KS2HdEKOKXVz5Ya57lTc93QGh9btLRI0ncLaHHFo5TC1
JVrOd9PgZwXXhJSsusDpSybtfYO5RW6Lhd/JMM/l0pbMxBn0eNec5PQHQBZ82CTI7tSU37FIxPdv
s/7pKtPLRsFGL8WJ0sTLoU7jZZk3omOqiLD03jIcM2vVBz/U46tET/xI/IllwW4ELEVLol1ZfanJ
4qE2jTC+5AwxQbNWt2GmM/qamlUZ46PRWQ6qVIKjcooVAmQj1dumyfyqaB1dTH0xT12NpHDI2KXd
7GomDJUsf4vLAK/0ejUttWchSz+bgt/n7aM0hdscQVLyWqS0gjeLqm2hc6VouEIKzKOBvnjYavta
1sPPwZFvoTuoKAVczuWw6NJq7PELUayAqZyyVZXYsdrIC6anYcHBdI6pWLvOJytfLQnJdJY9tKmI
BXl4SIMop51juDQC7ssZDb/hV1uWdqK1GyVN9rQt19JseO1Ev1XU1lMseU3JuYjHdRBgAqqErc38
7EYOm31TlStznjxd0r0GBxlbHOpNbxSbBdXKsMOohq5FL0nOPJhEwNuxvK9U06Zy8iPtrVEDVyrQ
FBmbQ94lT50q7utGo8zgqtKS5alO9X1o1f7I66nIm8Q49Ycwv2viCqXhrF9JrX7IFYy4GkgXllK9
VGJ7TPvZU3LyqYgZSpbdBpPomVhQGPHyPOvF7WKMXksJkgbNM9hx3FYSeoiqITim+SSUVC3m/CKF
6Ksk88luBp61RE8B8IQqvGZy7ij6vGJceujkaLLN2XIlpfUGscH4RXRFrrQ+e5T1GkIT7S/ZdFo1
vSmMZDOVwr5r9nqcYVw8elWq07ZC9TLNDuYCTXfWvAIbmd5YbL0uDn0/Y5WDR2kxuaP6KZfBSpiY
w/YVtXiXOdXCMUFxuKpJULQPdREcTcG+VEYzVFTpRP3kw7GTP4pZPlGAd42Q/ESkVDN9B1O+0aLX
tFacyXqru8c2+dSzaK2lX5pe2pXQfYfBJNuBGN0gnIMUgbkxe2U1zOVqAJ54qMR8O8fVu9BFr7FZ
BJsl77VtEOjbpZt3RjxvZC6DjdxUnReVJ0/M7nOmgBQmWkm9ij4eoSROV7p+sBrN06b3UmcMhp/l
FJRHOTRsLe6/JdywN0bYeHlCAWud/qNJg0R1wuGIY906y3dCndqtITlqygtBF4c95KSD7Ali6M6z
hDqIeAuhU1E/oupZmt+gpDmplL1l43ce7XFb2mrdsrIiyZ84aXnzGuFB3QyiPWQEz23c30FAsStL
s3NBpG+gV25HJq9a/Wqps8cuMvZFthsx+zQSJ9FxB1RVdww+BGVTs2saxFbQcZnVcC+VkqcGgVek
rYfnAd4bvlnJmxilh0I5FMNTYjyGyTf5waYVkUfL3o1McLphXOfm6FDUOVJUPVEmk1vOd3JRrRks
ea2Zur2BplpaerM2rOJRWslatbZ0tDrSX8KY7BXBvBnj7KYOdlJyX/CP5aZZt1WJVVK4LqfEUccO
BMyulHepRKUBx67IBmL7YcmKN/qd67ZE+2a8EQR5I4bitmwtv5dKv9Jnd4BjPih3qRj8MuJyVSSN
my2b/8QQO91t6h+TficXSNLnzoQpTSr94P1sCzEUP2K9Hjx0AmrMnzlKFEN0N+P0I4nBVhdcgeMz
dw9teBfwIgqGv5oZr7Sh3oG5XJUiuj/dJPq6wC2II0GvbmT4V6aZOfFAh1rKs12jhvejprlBSDML
cKJew1CKR79MnvLR8BvlNu1BFBg7OTXdsXmvDM2f5OBHLzmD/dytIlAaukG/jk+uR3u9G7xOVV/p
NtCMS0pH6kUn0wAFluSiUuxrab1pY91ttbtqOSDrc9QLcdO1h6raCuIBNbrM7juuH05nUymrOTK5
0oWVUL4n6XBoZn2tDeFTJ+beINc3aV1ui9O5qt9CXcEcTEQAPG80GzJlXcnU1oozIAbeLiu9/LZm
Gf11MrXhqIERD05B0pR8o8CTqTDtodhGc0izI75V83SdUR6MhQuRvC0jPJnGfRTpDu34+1Hp1u2M
BgnML6OIHROVzmAK7qxmM+Tbrr9Nqv4W/3ZbpM/YQAupWsFPZGOfxvhdCTzvfIPCx86Mh1VKL9VS
qdeyF0tItuD4VmXx2ooPc4XTVC36xgzzMNW8gLdZkVEpKK1H0/xtNo99/JQiXZ92mh3jTBZb+BoA
3Q2lxonlx7og2+wz6zaOdFvrD8EYkYAK9sLTtFG10s3jQsweK80B4WinaX1vBQjPqHeMCCgVePq2
+YbSHTUvfQjmZ2IGziaDIuEhKEdaxkVEtckh67Nj1cxeXXxUKmZe1tvY6Fxi62p6TPiTOY5vdU/+
EIZuXX+XxncIaH6K9638jhh8WSzuHD4u2O+qDRfJ3CNqQe8ojP1seFgAlWp69JGFxm4+1QDR5GYY
WpUBDowpY4mWRtug8RBDsS6W9DigunG6N97MEosLyALfoXr6V+I9hx1Mc7wTxuonnEh7Bl1+KoL4
JpUDqvC3mHZRzqwC2olTI7xojcWqm9V7WmGfaGpv0kXFmU63TWz/sttY4euTZsc5RbWsA7QTjlJn
bg00v/o43sbQnYSutyeBVGVR16FeuOkYOmbyVOUHqCYQzvRniUzPKHofi7d1HiDSO40QfFU2Txjl
nx3BkOWmnyyfYxtZIURTn/JwXS+I/two+VMDdBl1J1Seys4BqEfDNi0+xE5bGcNPnb5n/ftEZxT3
J3sMX2ShX8uV/riUkjsHD1One5MufkhYEypY842mthnn5m7SqsdauZW4IrLxOSiS21wrUVMmY0Tv
UyGfEvPDaZgDitPBUtDr0686bZ1J1W4EGrqNknpLgZlyQZtsgqVc3gvV81xjy1x/mdGPMmIuxixK
Hx5aufGs8SZEEnJBrUo+aEvfk/rGnqY9tPTwQms86BjsyYOMXRx6R9jYDWGDO43Cr6EUEdS1mrwG
KjKoYCMTOnMq/aeC3k1WeGUgEC2zVasLNpz2KX/QSeuluVqPIW4z5lff3mZmwyEoXdoEJIntulp0
BJxxbCRPCMPAWRpUD+TMU6GGo3DgIi3YZZ6I1VzcmE4KOATEjK2JhasmJHjaM1wOPBWZnmSlJw9M
bKza7vP6c1hSz5Aav2HaYSIeOJxy4VvdRF7qjkz6UA/NvtYnL+9Sfun4NEJuJaVbnuXoNAhKunkv
DjRIp2jGA9TqYi/UqgeMojZt0fmhkU122dIchL8++ZPVyYynuhYztSbjdeG7l0djb0OpesvTnj8o
4+xp0dC0FTV+YBwfb3VpcnNMuSlKHq12DNZGMD4NYv7Bu1iXsxbjKWLcyAb1c88FWA75C653AdVU
M5C2FD9iCjKZUCqbyV7D+4buLCdT6nIyHDi5W0VOaS2WpIx6nBxqNd/KSvbRIOuma0HqLIZ6nMb5
oLTFGu0p0c5ik62da4XbU7lFms6ERMoKoJAVY9xcegq76iMZQ7Cwcu8MSwXRr9J3ZtG/1AKq0Ooo
d/eMe55CpccUM7vF3uFWTjSD8tXYV1yHUUQMREOIezKqrFMT/SC3fWeTs7WOWMwZ7briESzYa12m
N3WPagzKPt8p3cK67VNAw4Xs6bMABwZ7acKchCenHK9hA/TUyjp9MguovzYXSLBFA2Yjhrpgsd3x
XCpkIbliiqczDRGLcJe0oqdHNYrmg0LFmFP8UAk2q94aGdTUKH2MerrTmulTRtlPUYdwFSnyLdZe
LBPjXjYzB3c7fShWhSA+TrCU3XiqS9sgSz9Z9+FuKSUf1HNumfaDl03aSYqBsadajeuabfxvSMVF
5BjyGQCCMQSjE3YGFCk0Ovyhrp3QMaNHEKaD6gt49Ip+fltt8QvaZa/XWB4XAIrojMKlV4B4/y2g
HY5JO/ZGKT23IpVJBU1y4U7KGAqnV5UCLiBKsXGADaabmK/8ZQkySrlYZt08PM90eHPsqEvDVYbq
QahSMlIEQ5pxE9TAEPPAH6T+ilDsBZQMuDDk6VAsxlLvHLobS3rcGZY2kdsZNlJ8bsg4rA6elOCX
rrMDd3KrX/miF7AlzC8UgKaIlZwW/RPrYSp51ekT9ATTqBiykJaYvxDdzdvB4U749+65AMhhLcR1
+JKarp7TFCXsReeO6dlzm6w17bloM1xkX/+/1tBOjKHfsCtyY4xxo5og/QbJDgu0ARCvD2lL/XsZ
42/mkaIofCZEe3QRCeSz91ZERjyQfPXPvUzvwEgqUIxhvEN8oOd+z2+bFrBDXubvptjvRDm9zUN1
nU7RptZhH3TVDaKwPu6cjjD3a/4OJZOkeDBhNrOeb+N4/qVq2k4jdptNQh5l0SPJq5pRSlKiOGZu
A5hP6yVuX9rSgsjWFoXbFqqbKCPSFm16t6QxLh5U3NNC2O6a4qZqisiDwf5GvN+1cXg35yH/pxxt
xNj45nH3U5Dj9Kv1wFeWFzEYNoNJ+Q2t7nERWb9jsqqinh1G5i14v9c5QMd2XI7M1hmS4mXvYFqM
u6XOvCyjpdlPPUNFS8K6U3ijOXHlU8sXUEJ8gxO2S8aR6S8FMBPvVe4pvoH5Xm1IiCh1FAbHzvwB
9QzTi9Sx3ntX9cMvyCevw4ek09OFwRS6whWm74UQ9fsvOafJK20mmLnIzu5rtByL51Rkql4g95fc
/XvfXXlk62zbcTmlZWuwUCR8hsZ+5Er8f1gADKCI/JXMwOgswEup0YlMbfvnDs29IaAtXV5Z4QJV
kL302xLmn0c0l6qlaUeWUB70p2qjuKh+MFn5XhxtK7uQX6+CvC9+HrYpPOIT+Pc8ro5WjScxmDIS
0vdCSrxJ3qiThQVxdOXZLn0erkcJoT0Vwt45k3isJ4TvMJR/tirrGJTqjzgP3//+QJee5fcl5D/f
HqSAhEADOK/vGHqjRozTet6j8ix9/HuhSzcD1ocoBoonPeL/VG5+i6TVMMz1IsPo7Eh9TfmARi+e
8YU99Z/RNZXnS3kFQkDoAEFwRI39nBrTFnSxVY0X17mjJ9jjatFWpituNCQBTJvR5Rq/9qlz//2I
l96lxrZgnMgrxTnrz3cJ4YjYIvEuRfCAwLJtCTq0ET8E6pWb79pCp33z27sMwPwswtBAfJgyxOx/
JfJnFAT31Brev5/oEpNK+f2RzrCbypJmajN2rIR8ZnObudJL4AZ+/XQiVfT+7IY4xqC3YwlXpTJP
5/YM2/7H0qeX8NtDamJfNFOeoOurKKslfc4ANwzjkYJ4B9AJyxrzWii5tuJZsALTVBmIHg3Pbf8p
xUB2zPuKXl5KXSNre3Mo/h/CvIbFIHq96BaTiv75hFnST1KYIxAo1w3DbmZKFK4NU/bkqjfdxR1D
IqqymMV5OHu0KQhCSZzYmigp2QP645mIauixieIrO+ZSUoYsx/9Z6CwaY2iIq33PQpk80W/85rGd
Sr6qwHdxGXozp8wP4Rv17OIyR7XJhSAYn6Uvxs9HbZdYvpTb4d469Ht9LaELFOFB6oj3Vw7EpTCm
nwD9IgQfuHdn36xe0rBYmniA+qH4MdOfZwNr05OGrJNuol9x7rS3DbM0WBHXeMaX+BfEtP9Z++zY
V4XUa5kB0XgW5LcpTUNbrU9YJhnYimEegN3fBPgFG3X1USzKl5SZX/9++ktsBn4BNQUiACZ16tlr
NwKgWXk8n+5aJoTbepunTBNpbNj9ASXTdeMJK3NH2dvMK5yBEWO5pi56gdxNavTbTzi7sBDxqK1o
gVvQesgCOAzYPpe76D6E6UOJuo6uhNqL35vTqZyUQ4BEn9GNIQIuXcg0+DmpzME3GUbaVb746lDc
N8j7rgMTTPK/3/LpM54HvpOQ+f9e8jz768Cvl8IyLM9x8JILsV2NV57p0uH5fYGzrzgYUh1JRguX
Ep3jRR29ONwb3TVy0sXHoLWFxrEFW+L8NrSEuk16S16ezWmxJeWjC8Qr6dHF5wCT9F/+Qtl0FtTm
RasjyAX9s2AxDqvaYNM19Jda/e7fH+QSB5bC4H8WOgtqQlr8L87Oc0dua2nXV0SAOfxtdp4sjTjS
/CFkBeacefXnoQ5gT7P5NbcNbGwDNjDVa3GFWlVvoHhVabLTV/JOi6XPY2adxaQ/lADV8uTsITDi
+t/M8U0uKKQCi739A9YGOluEXlJFRiB0jYM9jtl/raWjKB9vh1j8WnBEdaSp0W8UZ3MZdWVdVbBb
HcpB5yTMnyp/WOOPTWfj1cL+EGM2jZVgBoqeEiMEbbaX7eDYHESBx+TGQkXd4dg8/3sZLk4LdAWR
vUM1SZzfE5nQ96Xa97ykqAGOxqeQar87AItKQUEBtW/8nd+s8GvkpctWx8jEmIQ9EC+Z3RG+UWpB
4FI0gLOMCH4hn1s9BoaRFMWmzSkBqf6E4Upael60WymRPvkFkNecrEbqaepVpniniuFOiXmYZyna
SA3SDRGKJfYQKr/CEUEBQ4zvqsKH2qpoKM2k8pvqgoO/vSquF56hqsgGGpNvsHxlc5DTt4zMuKaq
D3wEHXU7BjVhgA24Heb6ZqM0BmNfhS6sIOE5v1VdFQhDMuXr06GucJuaqT08DXtlNxx1a7sS7er7
TNHQ14O8aUAhm5/pUdFRPo84YA1coU5h5v2yvNTben54slL5bCpARFtF/amnzbPhGy9SJH9CW/Wp
jqIvdVx80ovqNcRSYeVnTcfuxfbgZ9EksShOKgYaArNlU0ekOnXPJEBp3RSP0XnyEB1t/yivSpZc
n2h/Yk1FOgMvemQhL1NPuKtF0HXwK8ut/6xyiyYP8Vuzx9FzX/6S15Km5ZH9E206fD6k8pTch1bo
E+5sMfthVsOx8dVTVldHq/UdyOK//LznEAB1E7SfxSJ4XZnZq0t8NtppmX+Ib1A/9wyvmZ6DtMfp
RfjUQd+zg/jtB4dPQ9viefylvgVP3naVkX21hWaxZ8+YXu/NcfSZ6YkcHRzjrfilhxqtQUfX99XT
ZDJgrbwrrs7yWcjZWS72IZIRE0+3K50oeJeE37fnc+3vz87xvkg84FM8P13hMdceTEhJtwNcJ3nT
CFRKRpw7KJfOuZZdmUJQNHhFdOQO4wjoVVeBLvUCGCwFxePau/PL5L2pht9BKzwVnfAWyVMF1NNX
xKKXlg71ChywsRik4DPLlfo2dw0/VgbHB2/eZAg+J/Tyvhnms9es3I9LKwVlH1GXFW2BNYupV2IY
bdM6gfjeG69Z+TCsWVItjgZHKORNqcZdmQmmwkDPJ9YGhwF/py30XJrNX1Hlwjhofc3ujTXliaWl
ghDL3wFnq78Ws1iMVWtwokTeNBYg2hW1nsUABkUli9OcSLPvk4RJFxSgTBzfTR7CCC+Yyvixshqv
ivOsxkl3nZczkkumOTs+qLboukevzykNRJ48RdvVkvLmFSpOPnJ5HIZA28jQSjYazZVRGJXtf/kB
XI0GXw35x7neQOD1TUCa3Ttd7j9HeBVv/Kz9WYv9EXVGmCd+gZtADO9Zi2DvtO2avfW0oec3E6pO
3BQSqQDooPn5iarvkFe9E+vmfZIk53GMPxsa3WK8WrWtJ3V2oXGs3h720qcltbemj6upZB+XUUvN
FYLCGHrHM4djrQ1PlZmvfdrpnrsamTWRgsnULKqslzE8cfCppRXT8lHOQTRQHOzz10agex+hjLQB
uL13cw/7Zs18qtXO8STrm++CkaM//B+Gi5IpmZY+dexmw5UawRDgMvWOaX0O6vfC/Hn7719Lh03L
+EMA+XKsY1SIgoJD5Z+bKObWj7fWPt56u+AQnYRyo9nlAczO2jtwcfF8CDtPNZKm97Us6p2+dqGK
5e5rlCl/tVlywKfjPYkTE4hQtbs92KUU7+NYp7X14cYfC19pGz3muybp91iNYRTI9V9RLO6jiJba
7WCLM0tzQ+ecoxZ11YmMMr33ozGYZrbbSTQgAkBb3mYMbQSn+mQLJWAfH6LB7jX7duilPfIh8rw/
6bc53dGUyLX4WFvf4ui/XMUGmRvKhOx9BE9mb09NgK6IBFRHao5F+mt3gOVq97a4b17jc3xYU/Vc
+HAfw82LH71YR65nEU6I3zPwMt3wWNQw3dca1dPGnm18uvI6Ev58smsUQB0oveDqLRboHR7kftv+
4GXS202Ur5lnLuXapPM8w4ACiDhpzDZ2WTdeVoVp52ib/+8BXTxEh8CeXjfi2xq64Vqbhrf7x2iz
XZ4HcpuM2Z9owLQfNQp147Z66d+qd3jmNvJsP+Lf3bbcwMjYYpEWvwsnY/uvV+X0gJkmeBL3nXfm
gzqwGllOOodyMJSYykMWUVPjlbW/kMx8jDJf+6gZuDgUECUIxh+l1R0Rwnn0vQaefZV+xQJnTSt9
YbMZFqrIMjZUiIDMW1hK6zWW2kWUfMvutarNn8OorqQzSy9htB3JeykAakiQzbZbqaW5hHcR67Kp
Xv2xPDLP21Lr30Qa/u1g/BogVR+bHClfHEshrOkI/d3+en/GMd8bH36DOuVDHw7PKKyKMpeCacG2
2+DYfVF726fA3SPnRPM/fpRRF0r++h8kfRc/6T+jn1/5+igImYXWBIx/rJOBRPzQrW4vD8kpK6TC
TkQV/k0RnQctBxQ9PABiCzeuC2myhqRqh32DKXcI61wUGgrwQbjy8plm/9bMzDZXVucozCj8vuEc
HKVjeacd5G15qI63v8DS4QRMViQpkdEvnE9D3YHsGlyyZk8rdmX92YUX6yX+yi5dGAzVD5I6JMsX
4EGGJogxkpKto2VPEKseGjP9KxaHU1IVJz009l0eK8jQrvVulIXRoZolU6/lGcqpOP33D8vLVEa9
pqzeOlIbfA9zKqYwA4UtWPSnLkVxExW9btvn4a5E0x9+dfMU9tEp14enMQuheQnAgfX+kzgG30pT
CG2Q9J6N1ShdSCo79qCV3S6uWhX/DhhiYqKA6OaP22plDXtkJzNAbpmTxenLALweBMp3vwrVXdeh
QDMkRb6npLhWh1waM90DiTeXSgt8XhIsfalk8YTYAWjFI45hxzT39k0r7G8vnKWHs/kxznSEfZjb
0KPFXnqU9o2n8gQhIzsAp/taouN5gta1FY9pf7gdcnFkNMJUnkgG4uqz202RvbYidSUiqIGobGh6
8yxaexsvpAV0nXhGSpMJ1pUkfdP5o1xP/ct6gisPuN7ZWQLbsNehbETyy+0xyQs5K+FoKxo0GHlZ
TefUh2nstbQYK70cnaKVYEr05Q5p1q9w68ZdjJTPHsY2L4VCVGz6cbwb+u9yj9JeDSEecoyTJ8i5
RGCaXTHbNRWcxMQ6p4nyYMl4o6TqXoQ12lnUvEpKHVAugrs+as5D2PdwQsti7UCfvsHs2GLWJlDC
pEovzh/JRtbUnS569Z/Mf7xvDuaJVGfbnOKzdro9dQszdxFqdkLiVCXVnelWTjU8KfmRdjoq6NrG
7T7n5mBr9VoPaGnFXwScPS/KAg0FNY1qJ0dfxcYNAf2kMEzgxqZU2/XwXPMc7nBYNBTYWqKrwu9J
0X/1devFHJVkbQeuzfVsB2qNqiHLJFROfK+fLexU6o2+qR2I7aseI0vvDt6LnKF0NkyVc/xymUYq
KhkkrPz1g7RH2u1Q/QJR8xo9lLsOZAYa2zDzUrtYwZVeQ64UYHZ4KdABpyRC4Mu4UmzIjWwFtROf
9N8JNc3JAmuy/fVhymxLe13T+0+J42oJk+5ZusUByuVxGTJpgtK1RrOi766e21dYRxFOWPVzAmLi
tXhX0bRDuMKGSrmPz8ou/Y5TWvFN3PaH75NHnvQFbtEWWMD/kLRMS/rGT5sr7IV9a5lRxk+b0qX8
WTu2R+WQnTy7tMEZ/fvUAGAtDVUksDXE72ZTr5uuV9Yey6soo51bDAiVFQrKPt2/l+CfPjK65qCZ
OHOvni1Jk9a+GTAs8WxtfDvcJwcMnrdg47UDp++2O8rZ7vbhsZBgX4ScHR6iX1idGjO42kCwCbaz
FK7UWK8TTFXnckAxEzlj8vjZjjEzN4mLNDXQQpDuI7izYlidOn34lQkixJFaWflc1wAqNBBpqGpT
G40HoDxLduACJnXvEhCGa7AZDMzbxmOjbKQXP7AxIjUpu0RbpCDMo7+L7ejt9owuHBGX8aeL9cNN
Nqgt4t5yYji6uscAObG9u2hX/DIgCm1a/qftxW0OHi5GaWPl2jGu74LL2LPJzsMeBM8Q1m9t5iNG
48U7wTKgYyD5J0TVrySsf+qh9hOdk2ojJDGbR/dPalqqW9lq1UNiqL+jVIQ5MoiIdusKCGiS4Wqw
7hMdHKk+JvLZBf2yCQBobFoDilPojsc6Ui0SA8xA5HyYRgnp3BIAcnUW9rce5rARrA7Q3NldAFWj
0xHdwc3DLiT1Xa7gGVM9+poO/XPYoyzU16gpTR7z1AYK6WB1aIzIblxvEUGu4DaWL6OU/QgqGZpP
fJcL+jdE1eB/lfVmEHu0eUY8CMXgvlfdZ91q/U1Q639pgoVsgP4yJsVnND3OhTI8tT4qBWOUPPme
/Dtuv0Pcear76gerB+pcEX21sgmXOQZOaPpfgD38Xlkq1+8B1RCxGZxSHt28cqIIIZ8hajBYLNX8
1Jm27tsleo3BDh2PQt2Y2/psbhRbQ6igtXGT2hsrucPCw/PyF8wWqwnT2QuAw5Kn5Pe4Yf9sT4ja
YnTqHfpzjYPDuT/E5/SQreyS6xyWsjZkEOSiVC4YfZbDFrBI47H3XWcEHRfJTzXSKn308/b8Tj/+
8pogCMUQUuU/aOXZSZCrqowOVac7qjpKNq6GUPHFx0HJqi0PgnylOLJQdboMN5vLRC91M4cwzB0d
P6f4w9Tnqeoz3UnrDljLY8OJR1JVbZJHvTxlJPxbGzJYF08Rh8OG/QInrkOIhyro7Vmczoz5LEIV
muSO4bXwz8tIlpbUPqqDmlMHCeIBqfecmimaGeNdXIzfqy5NdrcDXt9J6kTfkejKqbR/5vVPq3ZH
Oc1GzUEa5Xued4cykl9vh1j8VqZBBkcNGXymNRuUipiGoEXEEM/tSbsrqLFO9UF93/5a10Nd+FY8
AcASYFFgYTkzy6RyOVM9lG8sKC3hTkMKqjFAaqoyrPu1G2AhUURL/59Y89QIIUgxyaPI/PPwkG3d
jtF8hZQPrEGx85dgvwbXW7pvLyLOtvKEpW+TwXMd9eCNm5TGJlrH1dfkXjtMfn/iVj2mX6q7HBva
tUbH9JVmSxO8D0Aj+klTq2y2CbTcbORAFTRHFx+qHiCo7kNFDVY2wDW2HXIKMrY4jJGU0W2Yfb8s
jZUsKBLLEWqb6637btwVv/InD/9te4TCfUBepuJ1ul0rZC/sBOo22F5PzoLUjGZTyzPLRKLUMpxw
6hdTkVf8VV+tpTmk9z35WpF1qvPdVkd+V1VCrzmNqj5XfYxJAmdxrVTf+x4LwagVHdMTym2J5YKn
at8iF8OEMK+/dWa2xR7FO3gxpdGV/Tl9ufmXBfE7gbRhMNAovDx0ZEEPS3/kZuzscQ+luzkIj4i7
bpPn8JieU3ttJS08aiEg0WsmFv1WdZ41ZjFTq0waECoPO6xwcRFAOObQ73jUff4fTByXzoSP8WaX
RRuKhZ6GvuUgUtvskCsYT8Uh+oLE6CBt47vJRQ4dNFYYKLSVu3dxPX+MPcsSi6q0EquYxuruul34
c+pLIslp7AasQLfoCvKQOqAH+B8uyIs5nrLXD5mxN8ESNDfVQCPC8Nb20lGwYWiiOGuHu3VrhsUp
xt2Y9QMgVpubJEiuocZQhNm2o47Ss7uHnXmEvPlFRqFkZb0u7SL8Z/6ONe3kD0OLg9r0rDKwuPvz
V7LUAhfuZk/3Nd+h5fQsvym/uqNZrWyTpajIstOs54TgpTP7kGGijtBFMpOWmo4UDeKtsmCL6lp7
YuEYunhRXX23KGsDoRGcAsmNRlAQ60l3KxN4XcRRuRn/IASR+rlCFuM+55cZ+5MN3269u8LGRnXH
s3dXP6yh+hdmjVCwWJEthzA7T51SaWyz1uvbt6rLtxGSS2Xl3nv96rWxNG2Gyp0BJYpkd544tZ0W
lrHCQ7TDvcmWbXknHVUkd7mKs1egP784Vta22HQuzs5NmCD/xJwdK5KUg9/wxeqtO+PiJ9pdYNef
kf04IllCJ7LddSdMSZ5rXsDWt7Um5NLBchF9th4T2bcSVY9dbJwH0/aOaG9lmS3sqi0sjfQTMtSe
TTZgr8EB1mZ6tkBHpYSngdWVE4oautpQwPTViu7izPJI01g5lKnnLr99q0pqFMXVm3juviv3ylG3
Eet6Qz65PAYnSLMn9S4+hGfX2xjP+qfb22NpydLc/QMUh6s8X7J+UsZVFIXdW23gt1ton5rQ35ey
vL8dZvo+89VDpQ/zI2BPYGJmt25mxWLnxz4r1pAfAlW5x173l+sfoqTZCrK0cnotfTVOLgPwLSC8
K0+XyB9iqU1N5DnQmWsTfefVq+Z9CyMyQG+RR/APk+LI5bnsh0kqpSPv2wKTovKk2tEuO7gny9Y3
4n7c1Vyy/m4dg7owtIuws20Yh6Yg53BZHQPcuBy+B8a/JZSQkn48+WcrvsfdAVElQXUGzTvHOnj3
EkHjolk7lhfm7yLObEXodS8g6t9Mb9rxvt6bB1RbDv1d723Mz929xzESHtA22morVcOFCfwYV581
xFE1TxKtyE0H3qqkfh1IkG4v9aUXIJBMHg1IAMAzma+MAWFra/RCk7NqxC9TOXpn7VFlVaS75LOy
Mpw/NK3ZzrqINlsQqWS6QoFJLXeB8ISky05+kX5I+2QXvaDc5t5rySHArHxnHnMAPvI7Tdm103la
Erd+wuxwjtIicmXJ0xzNo0WUxsl3VPrvAa98aiSSz6Z9Q4B/zZtscf0ovOEngz6+6Gz/aV4lxm2o
m47IRaAIyH80+MbQH4i+p768Xfmmi6vmQ7TZLFt9NQLmlE2nf+r3YWur5/F1/IsrcCfI56nqCw96
5cZdCzmb1VHxDTMKRNMpe1T+9a9hs2KbtHSpwtPQwKegdE6iN3sEWuKIbKFAGjv+0L/oh8zDBmCr
ACIUbCqsSnhqxr05aSKsvYkWh6bTAIYJr8MAnA2tEwBYNTWejrXqpOJrGfz8L5/LpPqiQoGinT0L
EOmSJQnNaLEF1TP6Yhhg4mOvbrP72hlOaPTv1/bAwj1KT1YHWc6AzKtL3Jew5hh6Xl29EKOdFSGD
NwjNBveNlfN5WmnzzabBqkH1BibU1as6Qvqy7lI+mgvaG25xJBS22AILs9Zyn8WKz4dQc/xe4A1R
qrmB5pgPvbxJvxU2Jj+2dEYj8kVEGnbrn8c1GaGleQRoxqam+ELDanYteLHmIblcmE41Ko9NKhzy
0LKtfs2qeWkFsuwnbL5OyjVfgYU8eLnkZuFbW4aoOVWbvF+t2i48PCYjd2lquwG4nD/8cbVSGjnR
Vaffw279EZynXFlB6pR6zuq3WiprfAw2O6B6vE5cLVZVSEDmYYKtutvh2/QgwCf5YJ3WqLuL8wcK
AYNteWpezo4OvA96w8AW09GTemsomp0kLyt7eOmA53H4dwj5MsEaZKUx1a4yHOE4XaOUvSs7Ow/q
JnrI79Al/T651RXWHln1tfNJnv72fJN9jD3N9odHd65IFcklsbtzt0t/6nbwAi+aws0ZaZwvwdmk
pmsdFAdSL/r5h/xguvbaiWKu/YjpG3z4Eb4PZl5y0/hN0dt6o2lt9EVpKtkegjBF3w3h0HJon2B/
feFzHFodewHciR0hg8Wee2KDVrR5F4J434w6rIZRBuZXCMku0NE7NPz2wO54Lw1jC/bgmFKElFtR
PqdyIux8JGR3nah/wrwCLT4fUb6uU2S7qaN0a/QR0ucizhBy7xs425CJDqOUH/BW/zz4yIaOqYdo
Y4h/ASwVGFlJ/1PXZIydikMutC+ljKNILRgU3fL+DCuR5aPy3KnFaJea8uOYIGw/lOb3scs0WxNo
5OSl/5Cj0Iea0fipqEgLqywCGUhJC1cTpPmS4ZuQtMM+0+thF8SdutVKFBLNMP0kKAU6bUg7Gs1n
WmbvJTTwO2yBqMX5U1VDLspDCdm4SnB0GjjefwJGDU63l/PChqEbZSFkAgQJPvjsY5aBqxoFtFYk
U7THNnYRQf73/BwV6gP0h8nZjkrHbE9qSRYIFk8ix4zdr54pbiM8y1eS2+n4nW2MixizTWkOgy+X
IlqWeuFIWJCFerBtoi8p4OMQ1wLBOMn9z9sztwCjZVy8HVGcmfpqc15HpSVpEnlcCTKec/hcnbyT
dcAByP5Pick0faDuqGKKV/2UKMo6aGeliYbS2RzAeq16Hy+cahMaFFIIYJ9JCuhyU2uyV5VZQhel
0ZDQF5PXvHoU9e++1t5H4bfbM/fnsrz6Wip8OpEFB9RkFiwHV9LkaoYYaK3FR6yNqIlCbtjSmj1X
As1vYep750Y/7CwZBjNuw+lG98r3VMRGLsjUfl8UemeX5QTUE80Gf3ofqcQwc7dtXD8IUc01I5WQ
T0T/PtPV0nY1gZyr7LC9GiM4oJolbHsc5PedXPzEwAQzUx2tbitCUl0r6mgjxVjHGWMGyAut8jxS
T31i1fRUwxNyQOhxSL5/rse2tENVfgT81Z8EsUOeKR9QsATJOJ6ivskQ5Zf2t6dvYeFpU/kTXTrI
BVR6ZxsKqy1tcPOGLu9BP0tbaeNvtceplZc9rUGBjOlvXX4qYhGGnATNsuu8p09FKw9EwTHQsReM
+hynrq0CwXT7HB1MxDcMMCZS/py5ug27C6e3Yp/Ird0Uhj3mut1L/eMYZNu0RKSlTx/iCrH1wtv6
LnifhKw+Rug3zJ4rhKnV0rKrWkPVmuca56nsTqijl8HkP2naSTbTByEvwEyQ/+s0DoTWelENF7a4
YA9u+pBTCBbDaF/4NOU019iNo4HvjHESKxnZqdg7u2L/7vs4LFQVd2bfPQgQIRXDf8oleW8K+dZS
PQSjqadloAK0BlsB/Q1LODspC1tOIwnyfLaXxwFuPBUiScRqMN7d/r7LtzzJC5a7ZO04aVzuRa/P
ZCy6Kp4hKEtJWzDp5Xt0No75TwxTeC9MaD9r2Jh3kwev/Ga0pyHbrjZWpyiXX356N/zzK2aZm6Tm
gigYA09L/MryLD8UMdJMwVoB9w/S/1ac2ZvIMzUv8jDVeONddFR97uXYaoVDoUYuhgL+b88IgYIJ
7qsb9vcahXnbdMu7mjLbvouSz35r4C1XCj1Sxpb7EPs9z4E2QjrQxQG9R6DWB7PZmRb2FtJXWcnR
z4nyTStVuOAgOjCM6IOV1V+65gP+GDD3K8KXsc2/A+45IzKE448mo42Nz1IUJV9YIz/bFEnVlW8+
lXcuZ2HqlqsmYm+wQK94HybaWq3QxZLjK7b5pfd2OdBO0ZmgKRSSjU32A/uM7N7/5PLAAecprL7r
r783vwB266R8A6Nm/jZVfSuvND+QHS++w9QT7eHfsbtGM71+JRKE16hF1wkO0RxNWrlS5Rfo7Dpm
Gn7zg+RLauBL4gZYH5lKv5KqLwUDjGygFaWBLpw/pnoz13r0JHFWQmg5tY5csWdLoPOXjStH8tLc
TRwKoiAHZ80vtFaOEeP3ehk2/PdRetG1o6+uFNSuEzVN5+NQGDHhiHNHXx4KlSLFY+B1slNq2VbB
hotLbiWJuh4FOx78K5pLGNleQX0LFAxQfCIH0OL0EGuWPeTN19AVVq7/tTCzSm6idXXD21d1VARx
Za6NpMeOUDje3lFLxb+Pg5kyxg+vFDjDQjT21HGxs8BtQt0gtX/IBIwKa+D83gtw//8wfShjmRaZ
KMoac+xCzb4CcjgCgxyFTWJQKpa9TVvk29sDu/Y6/rME/okzy3WjBKoK8skG73f/WUQ4tLCtx/JV
t5U3/zMC1i+YbIFnQIFVsn11I6/QxxZSbWS5kDWxNB4OV2z4wBgRHO6okLXc5HEkHxURW6ZaoceQ
+gg7clFWWvFVC/thZeRLkcl+qapOpxSI9MtPWmB9F8qtpji5dZJwcorBCZt4EspUd/Ou27qJ9c0y
19Bgi0CJj2GnnflhJZFUemoZDGBSThqW9FPrprLru2Ir74dT5cOTt9VPt7/xQjaO1MA/I5220IeQ
cJAKd0JROmE14A3nGHm/AY25k6QnHZez28EW8w2wynABEX4j65htFU1Lg3bwKAihjJMBwx6+dN55
Wkq9LRyCr/52ouW5m+oZG5NjuQ0Fnq/2GlZigVSqQl76+1fMq3rDkE0vKn6F+p45so2pya69Uz9n
j8nO26knfz9p45rbHkwMMuZn/CQ93JV+3p6LhbMJ4BEQPB52U9o7O2V9/JilArsgrHjJ84XuWyrj
EtesoVCXpvwizuwM1BMlz/ySQvBwTr73eyXbIEyjfFVtzEsPmHTSr6t+5NxauHr86E7lS3jOf63B
ApZWtqVAkBN5+FEdnieaQs3LK2iQXorvzYNudw9YolmPrd3umlP3OX3AQfn29C5BxYk4cU4hPAFQ
mW1hr2qTLg6JqD3lp/E1TaFy4b1NStvb8J52zV/s3xq5hy1IrNuxF06Pi9CzbZz2jdSaCRig8OQd
q0N7xP3yIK8K9y5Vpy/izPZuYST9kA5U3AVv2zlAvu3soQ1tHEVwewBolL/nv6K/bo9t4by4iDnL
1XXS47zyfc3xydVb5b419wWO2Ub6OS9WujPXSRUvTz6gMUkfICc+e3z2uYSFyhBrjkttsayA/ZT9
LvdwMXDTlYNpqWOJRwF8Pyg5mkSd6vIYLNzGoiWjGjx0g6P8awKoSefo55T/4sW2kmAtro+JTI5G
B3CAeWrahUZe9SPB2n19muhr2qE6IZt/uP2pFvISxvRPmNnON/PKijs50hykyIfNpPaCRNbn1Cuc
UcC7x60drSrMlbW/dKwhLDSxykGH8/+XE9lKtaAYnaU6RfFjNBo7kJ69cg009SefvnzDqADC/oky
W4XAzasgDomiGrY+WZBvzIO6C7eGa3u/DFvgQXaXnIJvkx3aarNXuX5BER3EgzjpP/PImI0xLPQq
wvCSCpaPCpa2b3buAZ4U7ALvHN0pb8lB21X3HurMEpeZ+ZQ8Sw+5HR8mhiKObKd1sO5SpgYXl3wF
vgNmvvPTrhykwB29DKQpEC/DOyDmE8M0qDe+I56sBwimxrk7qcfw7O2FV+319kr7P8JTuiEyrNn5
VhWDKoZU4k4teHwLBG6X6qX55b2Lz9G99VLgd2mL23AXmZtuE9v1Wk126aSgkSqp7GAU5+YbqlRK
n9of4EdKi5R5DkP5NA67kozp9jgX47ChwLCKwBrm7eLRVcQ0CELN0Vq0+9vuJUqMvV7KIB+d25EW
DyR9kvuGgsDFac02b5KPo9QOCiv84KGaAPC7QoLWFr/q+/yQZ/drDZ+lM2niigAQlHlR6LN0pPeF
OjSU3nBEVTjXRnKUkvDgi/UpqtVfCH7sUk9+apW1psDScfEx7GyYjeLlCC/1qiN2hi1iCpeXwFLW
sN5L3834UAWe/vuHJNeNs8Jq9SR8o6Zqm2NyP1JDlXLcjaCq3f5w090+P5loqtK9hZtMPWCWdgRZ
FCp9LBhODmBfqHHzWlsaS4MxJ6ScRToFint2+nTNaJp9LytOpeS4U7YN7pPl1uikySJXffu3w6EY
S2mOrj44hauXpqvE+IMLdDvarnkcdROfC0leQ3NeL4LLIPLl5ykxETQCd+ANUo+nPu7utEraDdl4
vD2WpTCMgYEganRtdKCkYmCZcaI4bV6+VEr4e9CKk9r2a8Lrf3ggl2tAw0YBVDSkBm2CeFyOp5Db
MDIVT4YwTxtPGZNvINJ/daP+u+3kz1JaYiyiG9VW97GKG9rq8+1xTntmFn4iFSNkRI0AaNBsKw+F
a3UNK9PRTK98ieL+OanS7lhRv8TlnJ6pHx9b2fp6O6p+vfIRZ/oQdraVtSjVaWyI/punuXsRu2/T
f0uVciMoVJEyfacZwqcoN95GC5+0usIukg4GtgJWoRxyeqeN222boYMDiQBsSyetJfdKvnt9+YLb
6qkvGpo17XPfHXo1PEpe6O0DzX0PcJkSot9FVj9J+DwHcaZuQrHeCj1ulqm2p1/3Q/DNc2eMJ7OP
niwzcyrDd+hG/jKxBk2ALwlDvHPBr1Mq/GNtWInJFpGvrVv158H9aelfAcDuFb286wTMNwWMNvVu
X2JCjVH2WUvdw6g3K19x4cl0WYabzWdK4RRDYBwDAPzuaFKhf+HtLDt0ptTeMneTHvntT3h9ByCJ
RSkApoYM6mV+dtUFXoKeK0Zv6liJOGU15xSVUb9yn8ck+xwIYr3raje0C11de65d703OZ5BsSFTg
nHXFSWkLJTBSE8O9UMZ3zNMfCplbwBza7e0hTmv/1t6Y5/kmjt90JhWn9/GOEwpdsRV9wG/axV63
UySVf+f+uh3zemzTxqCkClNSRYdjdhzkuTK0ajHSlc7iB3oIWz2V3nQpWKmWLSTF4Lx4YEOmYmnQ
Mb48djo9GbHf5Njp9+6wM9Md+Sg9xS1eldx4LJr2PbfDLzjAxe9rb42FfOUy+Gy1hi2nWh4JEsET
8QQYC/83SLbFV6RaUJhcFRWSr5Pwy4CzL6kkbd+bfao4ep6334YKw3C3UJWdkekYn0v+2bDi82BF
r0kTSZ+HLlBe+OafJdUDk1ZGByOqvwnCqGKh12T7CjfKjZbicN16qM7FtHtuL4L/Y4LIGlFDNtli
s1XQ5HXswxyXHVSwxi1uB8rR2lXSfbOlhDoByQThcDvk0oGMLOpUJTaQ+5+/CVysY7NcLBTUwuU7
uQ9OQj7sb4dYWtoY3qHsxJWKtuVsUF4Yw/1WCt2pi5dueAnMv/69L9oE8eNYmt6T1Mqs2XdO8kkr
Po/YPX59VhvwD5IRbgq8wG4PZWm2SKsohU7eThTkLnePD6KwFrtYcUiv7tsKlfIqX9HEXEoMgCuq
vJCQCmDGZmOxMkkAMN1aTlni0V5ZvmdjksiTqAnvSYRf8fz+GU4VusI45F10vD3Ca1u2P2jJv8PP
JeYAM0guTw4o8cVjV8evqoZwtBnsKhFuqVrtqxzuihrtSrE/52L4KLbvo4aVO5JL3auITaSGnbyg
9XiOq3ZJy8Gd/JCbH/Ko3BvVm4VFbIDxdNdVD4n43Sugc6KSY2Diybxinqzuo0DB6RbKSpDsXO9L
m9HFp8IrZ+KmrlXbULC58sc7vdWodT/XBZjLdHh2IxrhGjIscfJsDp89LXgWtPjR8ptPXRjaeoUJ
Ow6TeeLTdiFDzQFc6LRipGYfJ5OuiHavJjR/0sLR6v6bnJe7zAw2GJrubs/wdWp+AZeYk5ELr04g
Xk4ZpjfiZ1y3R3VIT4IVfcmNbGXrTWtldpNdQDOm8/HDm8ZTjUhQEs6/DmrlnZ8wAWGSPEj0LpCZ
jJttHpF8VoVQbApD7lbu0aWR6rCvJg8ozKHmjB3ZS8ykkUXXibXS0cvERqAb1Q/N/YbTW7+Sl/yB
hs3HCmCZJ8/ENrkisBWKqzdqweWSNEl+qqUKjQ/JevKlcSsEeP9USa8/ShDp39yw/j2GqOiU4afE
hFpRGtjB8iySCi2wm77wd2bVlqcRmE8fCI9j3Ht2HA7PRnHMssZWpPDgJp65pUz2xWRd2oWgnjNL
3guVcnSt4EXozJdIFpFnM0leb6+fheOUnE+ZHEShI13xJsjIRF8QaSN3urqx5L9I43G4XOOxT1fx
1Wx+iDJ92w8rJ/5/nF3XkuM2m30iVjGB4ZZJWWp17rlBdU9Pk2ACQRBMT7+H3tr1jFo7qn/tK7vs
gUgCH75wgu02nQnsL7oYADWXFdx/lWU8QRCWRZ1lPnlCW9Ohu4VrvhJgAWhebBEwcbXwFf9cduqY
aBzAiTAmhWd41a4I4zeQ4Vea/uj4/7vGJUNfkFmnsysp8CzV+/TM4W8Owry7jBkeoWqW/Hc/91bv
5Npng5Km64JEgLmSe5F4Yb7rg8lja88w4AUp76EB99GZP/++N66ld8AWoMsFJUWchcuqsss7B0ot
qAck2o3TEZaO1npB6FR75QcLUGeZMaRFaLvBf95fw2v9bemLHYPADhI7MP/PzOpWYzOvnZQ9oQG7
zm1y4468kqADsIGrnuAEL3DuP3dJNVY6ICOu++zX5Z4M8zrHI2UkDQfbCc2R37gTr8xQ/pkRLW44
+AukpT/Xgw6Pp4qupXir5tYM3aSHlwq40xrEeqGvYEGyorql8nYteKJLuTSIFlG+Sy8hmnlAVkgg
3XxSANXMAj+vwyJFAitvaJvdWmk5k78ddUFoVowEeybtylAbv1D4Be38Zo43vtrVsw0egQ1d9cUl
5uItqh5MCaWA6KHZq+Ns0CS9ERmvIhF9HG0dWRO+yWXrNZsK+Goz0I/A9gD0LhNZ6PF0zxwdFlbE
2fQazLvAUdq2BdlJWx2NAn72fz+CVwInunro/v7j/fFNrYynShscb6TPUzsF+SDDyVIw7itX3fyj
xsqwr/n7gvAuuXbN44EX6QQoj3yzuiMlEFRGTm30xlyIcLQM4nhomEaKopWZa3Ttd1xbuwrYskwY
z2IeRVC2xIs0Uu9s/kkaXHSNdkJRkvSglqsWyPMWTrwAmrafnA8hHMzTgNczSfpZe4dgHWS89Ble
8yPuw7rKAHg0+GZ29Tfm+p8mmxFlZvfRNMchzOW8sXNrTvJK7Pp0ymJhsrglJkT1OaBrtTHaEVUC
eW5t10B1aomw0DKfuu2UQc2vKvI+cPPsI/Pznau6Vwhm96Ew54cxHT/0GtndXAF5q5Vel3S92QYZ
cbZDSSPmExnQXrIwHSHsOhsu3OPL5k0MVZxrQDAazA5BuoXfryn9sDf7ndKRXcIsHB3CpCkyqOE3
0MqekAmONix/rTSyB+fc6mTVFBRzJSKPPfUi1xNPrRrXjkPhoQhlQl3FOvwJkPmSPu5d5sbCmKyg
48MbL1sYizf7zmSJJDD5KKzuVPIqA/JIfeQgCoTK4yMw/IBWzfaSd0/iTXZQdCd19ZFT+LqrolSx
U9YfneWPgQRCH9LBA4lTzV44EE0k+xcAuBvYQ3sJ5lA/7DpngTvKt6F1Pyw+t0HtjEWUtuOpbuAp
6JirKTejvK7pxhq6XSa0yHSRHArpiUD17QGsh3isNRY2solTq/vZ5C0HDCTVQ1TDD4ZMkXSbxr4l
qg083LCAvM4wZ4ZHocrYj5KoMppL9lXlHnwHwMlIHLt7gzPbh069XZ8PPGmE9zG4ZAoMu97Nvne0
IXq2giHBuDP96W3RFA/6mSDvkk2g89FG+kzRPETrMrQbswzrHs3SMQNWjHeev0vBw0jQsHPvW2WK
x5J5YzBY+sHK/VfX6HiYF/a75+YVXkZ7kLOdjC0/zstj+4pXAddZwlu+GrJpg/QSpvGl9+hbikaq
Y3dTaqdJZxqHvnbroBy0EeVK/VJnaByhFRhz1YetjpM0qfTkcfkBB+gXaZA3vQcN37D6Dkhj/HIn
k85KDL27L2iPPqNXA/hiliRwWr18ytOFoQB76IHZb5NDZ7hooYtvqjGGeFkTWAPMfPR5XtWQ/RdT
vhBbPkqP4QrWdh3v1pqjdhmR93TWfpWu1x5rQ0atnJLOBTSq9OE7nSZeNW0GJgF27RwVWP3wlBXg
rkHZqwpV2+Lndukj0fkPxxjPM2YBIfGHJ5P7+4bLO1tCNY65BQuqwYhTSePWkmvqeNtpViDI6Kua
1+fMdeEsOsL4LHPMl5Q1z9nIUP5ZPM55t6Em7J79AUoNmUt3vl3sW79VIYTrvho9fXCn6X2ysqNI
+wBZaAix0wc/RX9OQMg4K70DH5oVl63YiJqvHa18apwhgnFlKCU9A9u3RGJ7S2Ez49r1dh6yLDCt
wg8so360mJ/YrTOtRJ6aEEu1weeWOJB2ZomE0vaBD9U7fs0X76t9CxlZ8dMYnMA0U4gBtA9uOW7R
zEExifIGnDwI2gYqPadWFTo2X6XcAkFgPA6Okwe2DllE5c7YYSaOavFRpVkaANUFNdf2Rco+ltJe
eTOJRddAB8aHQ0VjxSXGOMAEBKmgKzWz0ChkODh5NKY/mf44019QV4+EWT1CjSkcdTv0OYDxpoL2
HlT5EHmAAYl6lb5Z8zHL6S94t0Q2LQObu4lbirh3yhgOiVG2RF+/Dxp6cCUEpNNXGAxuBp4FuVnD
yFxfWYKAx/TJ0Jygef+zhTz6XJF7W2VtVIJESjUaQqHwhLHlnmg/fXCPPOVFOc9ihzShxUWkcRU0
en1GqBcBM8u1jbOlZc228mVARrFqp/ExLQ+kK38iN7n3+nY7jWKbWvZq1Pm9MJy9k2URh2Jdh/+V
TH0w+Pm+1r9o80mL+aAI/RB9vus7xCrTfMJsBWZb3rpvTgwOAcaJqfbEsx9dnq1k2mO2sGt9J8Ew
f98pb43wtPFTCLzKaavV03Pta3EBfpWrxGkE+G1ibcjpZ+P261TVK8qKB1rasQe2hpvz48hdGJfD
tLCOORIRkHWCOmWRy1mYje6WdFNkkfShVwczs5N5wGQOJzbQybSDLdhKy95bp9tIzuN6kCvu3s0N
sI2ZvtJTepfiVlBetuo0srGY2GJcFfgUGj5FESs/h5Z5DSfmdoUOejJTGcC5+W4s3jVzWJd9Edle
tpNTAYpIF9Qm6YO5rqEVeWq1Td7Dt6NvErf3IwDM11yBuVQ1oUvoXVY0p7J2Y2YViBHlqqwtyE9O
YQox5yJ11639EzJvEWwUY3PKNjnixlD4qKPrLVEqqGo9YDPdFEpsPfdnBpPAvMrjqsXoy/WOc70I
LZmR67SwS6kjp/W3vdcFZvvpSfvcqpfOf9LH8pQ5NDYhwprX2sZG7Jo6cMoZ3WZM3NUG/Jr1Obb8
ORj7Nqg04zTZFdwruzjlejTDyJQgNnnAfAVEQV++tdeU+pEysC2nj7TNY0i3nO3qbeQ4dTaYH/64
mVBEGdmvyYFoO8ZIk//u5e8WhkB+Zq3z0d7Y/GPw5NYbtwOp0RH01gWw0K3ur1zen5oKqv52nmQ6
kHTttB/ROa6bT4/wECPZhHndK75iNA4465a5ohMK7WEFtH/ktv5RmTTkjZG0KdC1Th5a/S/q63gF
Y+hqzdFFD6zBFuYdTmw1ZQk0yrYa/hjeWYltlXcldmRbCdxp2muTFxjWV/fj0K7g7xUVMovh9RXo
dZeUjoolEzEdC4QslIrKve8zI4ACRNh0xsbWx8BWTZyN+QkGVB+Sk4PR8LDF964Ye2DszqJVZAi1
M5n3ViBpKezsQA1Y0TtOQh2A+HvvgeTpoallpGlTUKUI7lYWGgw/k+p7IC6xTVTUa3sOCbmmMWCN
R4Jaf8MM8y7zaUjhxggVfJfx2OmedaR8uUzDUa01A4yIfOc353RCaHTWWglDchef0Ai0gb8Oeh0U
3j7tWAQJ0yjTcVumx6aH4q5R75qUv0AphFLQNZf+panHxfRcFQeD5MHIZdj2+lbz7zm4IESrkw6k
k34GUx5H1rP6lWWrtcOrXaWVe1AOj5jzfNjOHSRYuXXohZMY/Rc8HvDAkE3DA9qWWCOrBBf4Sxda
kvkiEXY/BybIW4boV1lWYmQISTeckrNtq3fT5bjlPnNWrHqDrmEKBh95B6cK/9tWzmXosC8nU2FT
JZ4LXN/grAoGAXwwZM4Z5EMnfzvYNMOVZKwqn9lBh4HkkBqRJvO1z/QVAUVsHMZV5qJVh2vNBY0X
3hJj9Tbwh65KQ0YKuApMp655bRdR2qbunzxneKJ69qPkekz06b00qieIFaQhojvGSG5l4ITICpeD
QRHkq4MmmRY4ZffLdtr72S9+lQ7GP1QNkKlNvXcI/B2a0geNvbBb/OtmCCymI2JqZhuxQQ2RowYX
RKch/YQZbcixjwa9/KgxuwY24D1XcA4l3U7Ppge3E2tjlrGbQg2oMNLPtLHOJWYCYF2pj7EY47Jq
4VPE3H2D6gAzPfzCTEe2DraYBxHKBvbaSD2LBnhn69xUAwCM+sodxjvg0JMiRZvPwlLGuMNkcAVy
2Rn1xhbIn2gEWU+BRxjJQYRqRjYBXwK73GnTXARt7sUCavoR3L+icSrWToPzLYB1beq4G+cPOuRx
l3/WXXOE8e69Ks1EOGXgtSYyzenJHqxd3QPEqcaVK5x7TfVRDmuusesi0/pkygtaTIqmpllnQ5cw
A+iuHgRKjURT2W4IIH0U1OR+GPYutEDyFn2vYt7xMf1kNdJ7bw6s+qF07jQUr4YFGbxR2zZltzcb
EWXkUM4ZlGn5YIATPL9g90IyrxYd7sJOhUalF+iAwp7EJhBe62bIFPeN+QM0zgOA+edeWgmaYwJL
pDsKs4pBsGcIy0wrk/ppnOMKDL0Uw3q323mDu4NRCLiWlXFPvfQHM4o3TfZvpTUe0jIT0Fq1PioI
TEBvUp2MjERZJU6uV98XWh5TPZVBD9ryCkRVtWG68VJNULs29fFnpXvneQKmp7fntaDswy0J+Ak6
RLrU9Cp0/YybEykaiczCa5PJFXOI+QtcHjCCCtPK+qCWi6S2Rz5jpc/VqPdJjizN71B22BS6x7pf
wYGI1PeSGV1UC/YlQD4AXOyUQecCqN804gIilt68hrH4y9j2R1Si8FxlG0u197wuYtjQ/hg17bX2
vXudkfM8lJs8y8/Ers+Wle3r2tgPGTdC6boALOHAMa88Kp3eu5Z4chv3Y/bcX2NDjtBYffD9ceX4
DfCxGVvB7yQpO/Khc/KLtgMirel+OHp2lJwuhLc1DuNbW6T3FWrgIB1KsL1M9imafgoZlQcfgK+V
XwKQD3ePoLLHk5bWn/akVp1vH0guT2oCaqNWX2CaPwsb58Hx+GbI1X3qeGdjHn/6EoMW6X5NHnln
GqiytUOHI/HRstQhn6uM9KUbelBgG0gwqqEIclWoaPBxHbgOPKjrqTJivaf3Y+vhLtDKey3rnz2l
1FOL8XpgUHaXm10VZCPMmEiRr0cHhdBcyQhmJ88mivOqQuFYgdyEw9LXSQZ+X9g49pczyR3z6yd0
xO5MDmJlJRg9gBqGuJaXpxwk4HUnADNpgVLprewFQLT30eUS6eV0x6v8waPkvsl6fQ1gKExtqXHo
bIGUk66Hot6LBj7MBpirYeH3Q9iRFncSeGFwU7QgZ5byPXw4PvzKjNLCugdYE0eAIdmAxp1a24b6
1Y5dbM8ChXBONp43JZOGf1Dl8MPy4AcFOZU1NWbkdrJYFS6qiBLVLymfcbuDPjr50DDVKxP1ZvEF
8ek2rsfhsyf9XUfqzVTQVd62FSYKEBycdiApk8AW0D6dZkeHosFchIOrO1GL0B1AqxjKGZUPe2SL
Qi9fkDbGf4atHDADX02u2WiiuYEzWqUjdLQRjoKhrWCe6L6KDs2J3JP3sFl8zvPxtWL1uW3bWHjq
bLbjTygEb3x9WNnWmAW6JrY597wN87w+9gdkJrmvRFgy550W1qvTaWtO0NRI5/HRq7ydmnVMB6tu
3NS9sSln8jpgBORx65drAXWEi2dNqmZrGQ0E5KwR1N9i1enmM+Ye+2bgGgY3zb3pcxCvpb6aWxRg
hr7qzCGB08ym6UnolHIF/9IzCMXvc6+epO5tpVDHSYAhbrIaVS43SFCkdGdXCHEawjhi0c4ZXTuw
0HcEBbBfDaL5Sg316TB+bPJcYbpJezj2jl9ejt7VUJRJzkFvBqQUjvKZe8A/yaAyzVfT7fcOzyZo
wltnmcsnNmr7rCK7VNQHy8P1D+mLF3+oE02N58EQ57Eud+jQI/10Gqj98HxdWtCtHsBL13IUYiPX
gZJ2VFIgz5c1xfjMOBaq/WVrSM+dAULumPoYgTMZyTAbAJjCd8ztO/hS9BrE0ts60dsqadCfWk0M
CTgkEO51nf3Qa1zxFfILBPLjPNKPondXtW+s6QTxx4lKHpSg3oe1jYJWGMWmQu8P7VsfmtCWh4DV
vBf5fEc7MGdnCF0FHGlfVVnbbEZFnC0KTC6KwcyJlGkfUg1aHNCvbiPJgBLjowS6G8NsJYrHtBev
jvK9EK5BSP5SfldN9YNBM7B4GQKH46IrIFmf6LpcMdaYAXX7iJoF1I3pi95PXURJ9VQKYJuMMn0A
xZ6GBC7nMUf4j0qJuh7Izl9DW4AsU6Hs11v8GGv8MZrswe8pzL0MN5gn7dinwLvI6udcCsj9p+DR
zgqNtdl1oDIgkYYbunishXMnINZf96ASm+XJGJE0Aw3AEOJ0GdHaAlSVET0wDPqONmJCXe2Jzh62
G+SVKh8uYUM9HCBn8mBKSL4qNkIZYqJ3hl/ttTl78LPipbWcbQ+CqMGaOrQAsQx1DujJWFjgJaMH
GpquSMaqNsM+kz/gBZZHVmUehTeqQE7lk9UwKJsQSVa+N4jId7QmkcqOpRigLo/yXLVVFRgzJFRm
a9q5pNn0kxE7jjhXtpQ7Tvh2hkdvolk4rhjDNn3fxCQdvnQTAlumTz8mpz0Vvv3lU9QcUNdWcdoW
r2XB60DNLqCAbnNvzQIdqqFDVmf5QT1SMyDQp2Cze/InLbY77VCmFLGpSh/Mfnot2mkI7LpHLm13
e6rKExmHXw5FDiWoaaG24PrSooQ2jBcqc6rRshh+tOgUYNRdQXRg1kJjObp5cacp3oYNuPpolMx3
PU9BVes82A2qCnC8SQtNXDdR4fIxJKO2an0LOQMXH1wnakuyQqAtbcJ7wLOLqC30LcsFoHRTCP2l
h9LEYEsA2zcO8JxlBMTCQfUJw/EIJE9R0sm4IqV5GlvrpejqD9lA+Lty9j4Z69hUi5+azu9YQZ5a
rISfU+crAHIOuEB5QgFQDDRUm7OaFyPh4X42rGM2N/DPMjNIX2jmY1cjp6xwXQW8URtHTVVolnaI
S3lbTq11Dw02lHFGPYVI31G+AlxfzcbRadmZDoCwapl139t+4ht5E7R98RNlQiibcgpShj9ZTKoO
pE027pgdinTuQij5It0S7CgAExvR6Q9g5bTG1ZtGmIpthtreoev5wiv1I/XJHOgj4kXWITZphQUg
CeYY8biUXKnVH1ghcbsa2ZOqJKple87juTah79zmP+u+f+1zCBTJCrB5qYxA1QralIoBR+8XWtQO
uIB5mckNNsC9Lecv0Vg/dG9ER7l6NQZ69BvDgfJEfS47+Yom4NuE+nPySjRPS2QpkAh+LF1/DbfU
dz8XCdPnu7yXr2wkB7u0740c4wvSYCNPk6evGq97pE12qiAQHbi9pYUexMHXg46Uk5l+BXwKIOO8
kDEs46qwxPWbZK79mjvAJOQ9UDOOURYBtXo3QPh+Er4Puknmr91Zv+/rbt1YKKkcdGndZiCRIKMD
oSTn6Gp5AxSDcVApOeB+6HGy88ecpE8KpHuhoZ4o6IHR4Z7J8ZlkqQgyxr64k2+4x+uDhMondsdy
2C3axFYPzmI7SSc20DkjHt8XXGwM4T6o3nwdJvfcc/9dVDjDLN/y2omGmmxTMT9RIU4aMY+9Xb1r
nb6rvWKHjjb6ZSqFEor+6Lk9DbOqPguHIx4iwRnmHYTkjhaO5jpN0Zasp/qnO7v+qqfuCyurg16p
bepA3NFNd5N0Y02VB+A93qZx3o+WgBMZJjUSLGLwpAGRoSw/j7r/Kdw5aXruxY1b2PuemG9ZbeHK
c6D50UwgkWCzRrpdY8qijU8pxZ0/1aBz87KqgWIarCSdEfk85Ow+K9eZLGk4TBMJBg43MrOFntOk
jnbPIQgxDPdN70RNhSZVJcxfkwkoE53fMy4eoKTsoY8rcKJx0IQC7gzDf1y7tXuQ2YTZ5qLh5I/4
41341u5LUwJ+1UHtBOyQfVc50CAi+LL03Up7iIt7acJzhbsNtgHwJxuwUiqswG+t16lxYm/qzmKg
QJVIKAin7VNO0yaYOUdYcOMshcpVR6eVWyJ+knTeMKkdrVS/a2rEHWVsCJlANJ/bo/SbN12Mu67V
XrPZg5SFp2E2N+5aR/8qi5QE6SSTvnDQfm5wtpmWPlh0zgOvM100yaYni1kvsMScgnpQKE44q8MU
qJA1nzkoNaBrYhTLMGgrzEgDkiks9ZmHg8lwe8HdobHrOZp9dHEQeIGllGh8MSyCDkXmJ5pAdmBZ
Ci07JxU3QF5XZ90gyBC4WwDjfwkU1NxmIg31jWcLplwdwZUvi+Tvc9+rgBIMmQHDRpkCq6U/x/Ye
KyD3oxHjuc6f8mYjx4ecbf8/S4Dp40FUCh4u1p9LMHPwnULgKWpwY5KmHFsYuLioIHpTvwHf+v40
wHYDz+T5oFxD//jiaRgZWwMbDyIznRsN3bRtpfbu9uYtzePv43kXk/nFjQZ8UfMblKMtMm5DCCF9
Sf3eRfws8wDeY+95mZ0lwd5N6wQWtzce7jvCAosCM7qw3vD3Jega/ttajm240Ljb0KlNZALFnoqt
cq0bm+LK40HVCFBybAloIVxC7io61naKnvazj8AAzbl6rfdLle51K31eJJD4cAexyvf/dJ+gJbKw
1DFLACTt8vlm+O7UmjYUL1Xx0sBehTAak+rj74t8P1JYBPr+OjBE/nd2uOFIhAYKN0lnYEhAd7X8
z9X8lxUI9EwAt/nOBmfzxCQKs+LF90+zc+jMx6K/weq9AiXCGjYE6TH+gp7s5ZFalDDrfKb5i33w
T/XjopZRhZgQsAD6TdBPui25+n1L4H2BUQBIMayevqmbVQ1pSN/p+rMnsh9eTt9TadxZmCsmEnN1
fFYSmN3X37/VFa6nt0jQYbfDeg59ogscHy9T5ellp54dkCfq9MNzH9EqDzs4Gk8NxiYZWVcgLNoY
3CnrXMFVhXeIy/AYy9ApkJO4q3h66gmmX+R047d9DzV//LZ/mLu/4Z3msmB+runq2X+wp4B+1dHi
7468FfO9g9oTKOTf9ge/QkVYVoVdFAzYcTQvz4jbokdikFI9Z5v0XsXWxtwuLic2PAngVxth+GFs
7UTsjbiKtIhEf3/oa89swdkQ5Ft8kG+sHR+A7hG1DL4H0eJefowE17u6dYCuWBF55u/LLGf4t1cL
TbzBGdE/eu5foSMRQRA0rlZ+6K76gJ218Ke70uGV6YD3cQN1dYU5sazsgH9oI6j7lxA90wCkq4MI
GsjFQ2wuKvNPXSCjRU1ci5z7v7/NK6d4WW1RqrQhf2heSpR0kKZKod+1rKaHDI29WLeCMeQbND0C
E8blgfsm1v+PRWGpuIj5LPJ3l4hAqPxYE27O/37E9rG7KyMepgc414TaF+Ryb5vyfMdZLsCxf1e8
+Jw0g9m8YeBzomMf1hn0eNkPILnQGsAI3DdufcPvMLY/l7vIAQpNr2Q2YDkZd5v0yNZiDLoNBm4v
43rRfDETiQpvJZJ8Wx6sW5H51sMul/hve1djcypTlJSABWNwvvG2GXavdkRPP9IOgPbASzrDoDy4
pWl4dev+/paXH/bbwoBTlZXMsbAN4U79wENkyic0CWCMMKxvoXSvoJ8RkGGYvcgSoEq4TLRmQyOT
afvqOX2fk64JwP/CybQ/rTOEbN4A9T7DnRn79/Hvu/dKAMKyYCP7S64K9vifD5n5pev2s6eeqaAH
m7CNORNAMmxoJf19oSuUyOUB/13pYtNCi6GC97SLUHdAX+tuMUODnuf7FP2jU7e5pT9/7cFsEOpQ
geMuQ3j988FqnzQ5Kh71nGPUrhc7hz3pxS0D+eU3/4nGByRed2wLkG4dTmsXb6/npeh65czPozGs
8+lNjv855/HPFS7emmmh5QhNV0RutE1KjITpXrXAoj13GBzf+EJXMhI8DTYCwTAGrr4XQOBGEyU3
M6xFf2QH4A5jSG9uphhuzod+LX72Ou5DbVUlvh3dUou+dtggHKpDBAOKXYRcktEgwmemvMXa/gMU
KGJM4OBEggbRIpR7W2/86nf7bbWLmFI7ljIEKEbPXa5gdPqg5bdkhK5uPxhSGwTXHqrdi3fZWUJW
XYfj7GLm1qGonyyU/egS//2bXf1kvy1j/rnLs24wJgFwwTM3ZRqPCm1HU3/qSL/mQy5CkkN2ddDH
G2zVq6/vt1Uvtr0ONQbPGJdYBawmKSAYUt4ig1y5c6BdsORlYNPYKAz/fDDXlKwGh0k9s3eMkJ7Z
utgiGj6KFQVrQkVQ0t4Uj1Cjh4rydCuLWH7+t1P929oXLxXITVtkI9aWcIEbjsAgnPsP3DeBvyrj
XsHZ5e8f8frr/PdZL14nr2pbn7iNi4ZDPm3mUaPe/r7C9d3omSg+oUvyTbKRDYWSOTb9MwAYwEFv
Wyhd6vrn3xe5clHjk/27yLJXf7svOVU9pBvw2gxjDwJSOX/1kJcXUAjTrfjvS13L2v9Y66KOKUot
A5MQa0E8CNzv2E0Aldfjbo+QFWlxrhL5E/IFTgKVXyME29HUg5ve89f36P8+8D+Stb89sCvAbZuA
5URmAjHqZbOYcZcFMPYKzZN7TPeLWaEOq+gEzl7r+VZidIWRirsBhrxol9iW8a3TpCa3m206Iw3M
wYjLgakJmwZJvHC8uw5wzNIUR1r6YBURMa7nqlyhSdAFIPAnuZoeuqZ96C3IV7dZ/+bZ8PB0uXbw
6WL8lskW3W+Aw5zmw5+qTdcMJyLKqCucbafpYL24wFxg3GuZAgIZNQOgnT1hULAvR7VryfzkFepU
cD8u7WFn19KCYrNlw/BAB2uGAT2HCehmzoDj9r0H3Ri2SnOe5CDNwHHg5UKNk3KsuJjptGt7CktE
VqxTzy0TZWH+lI1n6buvflfvLcqOZmN/WIV3HDL3J89pF/ZwvorqIlVBmjU7YJdfJgt4IpJVJ61x
s1imQKt3s/q0vOkR+FMe5COakz06o8BzAlCKPmwKBgJfK56d7KriQeFPc1Dp6U+Vy2dfT+9N5W1M
AzMXrR2axG/yzThWG2tu7ofSM9BCnfA7an+G7yDD25+Ak8qtbu0b2JCGUpApbPhj7owjpMCBNJP6
F88UiQvBvDj3nHXv84RPGsDwwr1FyryajP2+dS4uwLQsJmV0uABlDK2lN2PnbFSEgxLksRXru1sR
7loBiq0K4UhUgGChXKaZluZ34EIMS43UR94WJURY/OjWbawnb/VxcSBCBzk6G7fOyNVQ/tu6S+j9
7YhaMMCjvYMjoq/GVyshaw+98YUdBr4dbMPBpbilIfR/vFqP+Eu7dOGIXSzpVhmaWB2iwj/+WdAO
h1RhAAgG5MTEqfx1i8C4fKpvtxXcp/9nvYvbCntTgfGC9RzY1pNOfqkJQy7uuFrQWOoGJ+1ahY0P
+e9qF3cVhBE7B1oiywv1ziQZDvNOB+YlxM4P2zM8uo63EvnrLxTuewhxDkTCLrmnukVqX+/lUofN
Wcx26RaTwBM4EWNMIJOo3UxGr97HizUXVjRhXnpROhhKtKQT2DSKNVFvb23hBH+/v759M4I/dlEs
BH/RRq13UVqCimLmdivVE583tWcnGtoE1lxgGH5rJePb1f/PUmjMosuIHupld2LOueksgndPaOE9
pmlgP4HgvyKH9NEI2Zuztl/8yL/BKPx+3JdFXQuNfPTV7G+UwmEanO6/SLuu5UhuJftFFVHevJZt
R9N0xZmXCg5nWN6j7NfvAXX3sonubaykFykUimA2UIlEIvPkOc0ckefeU3eYkaEEf+tmATqncmz1
CQhPr3sgASDqINnj5AZnKTFjmzkP84rBs1qyyHO8rvbPeX1Q6ztdAyV8YLUV5zte3F3wX+HFTkcL
zzTgZ0BHmioqh2fMnh2AVkEjnRK3NHsgpSsbTXTpDaSsR4GzwZf859QsE75rqV0LoYJZQ50fhTzx
lkgIrTw+yEPF6zWJbHzBfp7aYnwV11yRT3M2PBcdrmtM8h8WAZxl06zfiEN0WAtI7MpJhsq8rgJM
qRQAOY8Hse6Io/SAjg75+mhizA84dnRWLbNVXLUHiBjYEFwF/Ri5oCF5qNBTzWqgSFKrO1ai8F7n
4iNgFr1jKYXplgRQpWyeO6dEg80TBGN20fWEOvIqHy0y7/osDw2VfFSA8kdd/g6tiJt4SJ2ulHUo
n0pAt5oAmJU6MNuyWRxxwvfdIugbMD4gJe7qt+sn/CyG0F0DpyNaChY4Adi65zJbKcb84uE50uaH
qovuJJV3qV462QiH6O4ooFi12CdzbmZAPipw9Fr6QawkWJfcKzLDub6Q8/CLlYD0BrcZxsjBScrc
Z+M4zNmYqf3zMpS2MUFGJIYQsWo6dYlkDS5u5A9admxV8AZlby0GS3NM/F3/EWdPCzpwTQmXDVmT
zknZMI1D2sK0+mdMoj7I3bid+/S+j7WHVtbAeq3+uW7u/OPBHLhBqQ4R2JjYMnI5ryOQJ1r/bGgf
SfVR1Q/X//758f329y165E6yEitHN7BDE+VZH4GHx1AaBgy9qkTK93HdEHtd42rRUQdHS1VFmQqN
VebjgX+n6hc4adgV6a4HJMcAhVUWm44WPwlr7s7K+LvrBKeeOsyW156xWkdizO+kUR45P4WaOslT
/vopiqKA5Qqs8KDS+b7ospaHvCSmhJmO3k8xc1E1mOsEcm/WkmAa94Ri+yNgMK36aTR449/slfRp
HhsAJ8YTlXYIvpsHT2GVmnqxhlI+AIdZ/ewQKpzMzPBmM63Khuo8MsIsjd3CrHZDrr5OtTg55TRC
K61MgBefVcFuSQ3FdLX2SGOCPVaJONGW8TwLXgfCb7zR0XBEaiAyl1cFFHJsLFYZAmcChaF1eGsz
kWODiRvMTqA98X0n8L5Y5iwTltBECHGaDAy3s/G8JiPviysXvjiEOSmRJpLTsxLsFHd4HVbREmJu
1odEia/OwYxRycCAfDlGuSV/Ju51L2Mu/7/WdmKSuRjxM5RWFvM1bEaIL4E7GdioYr9qdW2LkXDT
ZNJGiQrOhjLR6cwoc0OO2gLyHuxqmCvaWyQD16K0Re4KZJI9oW9HTM5UJScRl5kY8h+jVEsE7gLI
GN38kxiyFEWUq5CMC+fX6UP96O7SDcYmdoaPeQnfHzdUPPE2eq3dLhhvilvtWdnJrrzhsSYxNZCz
n0Ed+uRnCPkID2jwM8QdBmBBlz740+H/QZd+0Wl18EdYMmyeKV4WalUXsjEsISZND91de0t7mECP
3lm76A4kQpWNIUfOHrMFlr8Wd2KUqWgZCybIAdFYwmzbbOniaOkREz8Bj+j/cnQ6scREp1wELj8l
WB4YKo8Yk4b0iA0sPcQM6HfM75Wfi495cz96+JvPR3aNn5W2kw9YQwIPTGB0Y+foMCdQ3MqSl1SF
XuTSrv/kdH6tkr2NhhkzkW29LGGjJS8oa/1MU/B+iNZmmlUvH8njpP+To3likYmnM7HImqb4gkRa
HaVYMWkBhgUTU+X6TY9a3fXow3YxzjaTOZQxZpWLRZ5gzhUd2cH048Z0VbveVoh3SfAvrTFnLzcs
aRiFnrrn7EougNoqmvqjJ3kdeLAw7OFwDHIOoUz//4mvlEqSqokKX1kcPVhdAKMFh9bjJx8iphvp
BqSrt7wyJ88mE9FTjHcXxkBPBvDkylz5BvgqWoV3cbBp7tmnY4I4kPNDXdQz/XSjO9xCrDWwPPld
cjrUxFAn4qSALCcO7GEgB2OnuBzBmHSm1QiwU4tnjtKEsQmGlmGY5gOQ+L+Irr03HWazOlwcGLId
dHe0oKVXpZjNB6rn8fon/eyjfM/K8DPwcAV5kAr2Vvb4i+hYZhhZGUNU00NDGR8wVVxgjl4UXWHF
sIrQFxjOlPsIzMPptEkANgSvxwLaAdGIAd4lQHH0nT8t9W8Af4FUnys7jbN93gpvEiZT0yWpvR7a
vjYAou86kcK87BoQl9QYhpCK2i2VDs9miMdtpr6/bUEWh5Hh5QA48bGDBJqNCbSfAMRi4Dgq7ucq
PerqeGylMVijOFSV7Ceali99jbd+tKpHrZl+qi2oZuIme+hFYxcPULtopn1vtD+qQsOCCgwwUx1Q
D8Bb0QG7XuQUfSfazbjeFEOPao/2Y1S1V7FRJpekeMjLwro3tfKl7UCD02mq6iY92D/aWn1ZCp1z
6Zz5O1wByEa8cgwqa87ykVVGMhlkLsoQfmMr9SuUch1j+nH9s+s07n377IwV5maLdbE3Zb2swtUo
s40JFnt/BIez0+mNXynjLSj5kQ2rAoR1wYKRR8WhLNTdIqMgLnWekWDUJLI88Gg7Wh0/SnFx1GdQ
UKzSY65Oz3HabuYVGF9l9o0p36ljU3itgPfp2Mo3KUkw27FWNXoD1n5U+7ueGBtrXrckWgGKXzDC
IPT9AYj1u7hcX2SlVOy2bZ+gnfCSLcDJz2N7XGZ8vdKaRXscM7ATZNJrm2m5o+Hv9qn2VM5pucnW
BioWug4AdDJ2bmXFxJnWrNmNDYK/pXWPmhnl7tKj3mBG3NrbWWJIdxl1N1AlGBC0Y7FlnY7iM/qI
ZRi/yFBi1p3hxvCplLvm6Y+Q34IwlL6P73hXOquR9PmKOLXLfF1R7xoMok5lqNSQyEQB8nHQVSgv
Z8MvUqA43LbPi77BzFnsabm8N4QaZJNlcisLyXbErN8alTvgnNxa0VxMaT6afRdMUCorSnIQs7Vz
V1HntiQuuuTJZjEpkAKcA2kINotit7LfpTdvWle35zeQg6J9dv0AsIW7v7bIBKYUJVGKOmYexhJq
Mxmm3Eq8TZTX1bV8MJC1gPgD80kbITh0yc/olntln2Xtn+fuyyzdhJMbFOS1qMVivCxsPwzLzrTf
8UbbJ64K2iQwd3VuOwRaZ69e54yYjtv+y0Uz6QlYnteG1g2x6Nkl28Kff1W/4h0OFMROMHcg2lZj
c7Pos4c/s2YmTQGNSrYWSVOG0Y3sALy1w0inrexMP9np3r9cIZOhCNlQlU2M/aWfVdtCnAsWi8c8
MEGz4EbvsrtsVA4a4jNtPQ+mXx+VSVEWFPtMQj8qVMpfZxfqXM8k1F96h4qRYezJNY7arnsQbcGt
9xVowTjOTDfwmn0mdUFtdbEyDb7cFcioC7tPeDgnFp12dlyYiNISZVgFGSbI+1DY0hbzlkHj10H1
SwE4dlsDGhs5qc+LZJcvw6+dZWKCUckWMVNShgP8BbSSzX6R/ybsmF3a5yPw5Eiq+jpqYtaVeEhj
2Exyl9mmIVqunHdMBUI/169B8vUrDzmuSg/bla/2mSCe2MUIxzqOPexOoNvD+J0DVmW3CulRFJ9a
wBp97vlnSvlnS2WiTwqgcVOBzwOPdZBl7DB6f6P61C0VTqThfDe2OFF17bLIIgwVSMWieIOZkSHn
fLjLNv6bKLGqX6UQAbWV1zjqLcUq/ChBaDVMnLP9f9wT/7XySct98pVyKVJ7Wt/5fNHhTAdSSF88
iz8cyC2ouTxjy3vxnBdtPwPml03mblJBzKHnI1LA0Y83UNs7JuAEgxiTDNB0pTtqGPtcESjObhqM
a5htOlhWgyANjrPdcBuBiNKP7kEl9hjZAGgelWeQLvKKR+fvZWalzIVkjtaUlVZOwzXFGUqbJow2
g5tsmqAI0l+cE3f5IvraV+Yi0ki8tFS+Hu6fbqrHxH0vt9mmoXEruG6KxqXzs/1lie72idfoKJ0s
xQyvMePJmYXInufEGaGaieF5TzWOxaRgBpZz6Li+ytxDYB001IhgfcUggHDGij+MnrwObX2MxboC
LV2yqedpK4rRgeDF5TZNq9iiHkFHcZA36bA86BHpnetbcfEbn5a0mW8cA59rgC6rQF43eckPOlmT
uPpTdKf7yWzzur+X/PjUGvONpWIsqmxIQffYPk2r6OQgOIvFyL6+qEtp3KkV5vv2cdlGGGcsw8x8
jilp0uxWS+1ZtcwxdF6WwAk5tcR806JJFVkZkzKswTa001FQKm+qvRTQ18NwlxxFXsC7+GY5eX8y
V64gQh8Svl6G8nH1ZVxK8yYKKhfFVify9UfJAaEbwl7Jpcu9tKcnD1+TaUsUgpYsXQHDVGUUML53
ULskLjhUZscKhvvOAQfYsBfuedDjSx5zapeJtprStFITl/TBreysBtpptCXFfd5cvu7/GxJMJsCO
q0Gm0kCoo8dguoVaAxUEAjedq45AIsUmN7rK9E9eiUImc/IabQARyYgoRPsv4su6LVyY9gDXtfNj
tO083GHHxMY3Ra+kvUPni3f2LyccX4tmTqNBSvRqKnxTOkJRoSsBHZMgs1P3n6XAX4aYA1nF9ZhA
lLwMMWZpl+ntVHCyjcs59pcB5hwqwjLrVUm903gvqtuiuL8eUViZhP/kZl8GmCQ+SkFZotKrsBFz
y5HTNAnGTJJAdIIShkG6N1zO+K+lB+9BAlpJMLcedFDtdODpdNQq/i1DiK9SpMHtyjQYNGJu0LgH
Lblu3BNCQs0CeCOm7A/Ka2tYHigwEtCTUMmNed4Qaz0m/fSurxpmbTswA0X5ThqKQEwNToGL65bM
WwJz4rKaRHDLuLBnFPjwIix8stV3klvdJb4O7eb5o3uTD+VdtUO3xWmCf3vmmSAHtbNMm6EDGhoS
AKRbs35aFc4yWcp/9oOyTX7MpoA5DelNKAcABr+AeQC6RQ/pAc1PJPjrDXglnWkD6px/VGT4ujPO
BtJEiJ03HWaMkT+OKQYpP5UUwDKVe2BOhaRpep+CVQD7XnFjzsVVn9pmTvwEhskFY0Q0zJmBBCWp
xFdujV+fsQ59rPkn4vim33HL6ZcyrlO7TABYTKuskhz3ZO/pqP5+AJGcgYz8TXfagAotrIuzBiZG
8R3whZp7UCvwYt2lCHH6C5gIEbdCbK1Ewyscb+MUMIGghIgsWGHAR5e4pTtBl4Bv9dKteWqVCRuE
JJjaibDuyZF3+YO42OkGk6sesUHlhJTBrh7m4J8doFOzzBkWp8UaVD0uwzzfyiOYDPsXefpzPSRe
fAedGmFOKQb3GwOM/QX8mE79aQANJ263ecdAMH2UCD94w3DcXJXNQRI1lcpaL8JiO2D8CIwuuzJo
Ma0q6T4dU/sn19bXClW2CplL1awMDU5qrynb2WogoBlxikPcNTEekk3ETNDjLfDqGd7IXebmzjvY
XN/6u/+HO14/hqrI+EUSGYW1aFgQuPILEPTY2b3lF+5I7DYAUh4MOC70xoPxDU4JiUDD5skgnnfS
mYSZcRo51YWqB9AfKcfkpZvkKb+tHyCu7uiu8TOFbZDBPCZ7/pHgpepsIakgJIrnCgGfdhCVg7bJ
3DJIncWH6u9PPn8A53hAmef7I1PMrHppFuw1fc62RwV1ZMsRXwG/sElA63Ey521w6Wlw4q2fnnby
ql0HLSdEFIqQkt4NlFhouJOVjwwdGUvj5EMXH7OnxpjkdTDibIrlpEKvWXmHcFxlK7/IvvFmT3kR
nypMfg17rvPQP8pmzKdGmdtLqSILORK2FPhWT/Gb+wmTj9pN/bRsuyB2uQW563cGhgW/f0JwNpUN
mWFPP0ZBj3ERyNcAIo3rakfnYg3on3nkx/WwyrPJ3FPdJDRaRAUR1rL9IaTZ3ViuHEe5WBE/3Ucm
5khzYSaVCU8Bp9ICBnmaB7jKbfSSHk133Em78QVdDky+ONHtsKUTnrzIet5f/x4HPuPEibMaOsnA
XE6dNb7VMjDKQSlLnUy7vGnxFKH0fb+RKDsk+vh328vEH0MhwAyhqxqahmpr0o47Zsc7GWzLfqla
yUhoeicfk6fqiTxZPkUrqNv6kIDPfwPGO27CzMnr1M8vfrKdQw82s3qE19QJsB9zZKNjC5URN3PT
QISSAFIsCjwRZqc68o4Jz50+XxQnxrMuEWX0aGmSg1ul2ELHxSlkBy1/mtk5xYP8SCOtcFxcJJh/
DLeaeHUYehKvRIbPluvJT5irAeSHBcIRGku0e2b4JAf2Zbbc6kPaaTsNHLFOAuGTv6k39fmMODlK
MhOSrKQ2Jm2i1/dSepBedHTy2quB+6+8lkX2gClQLowK+VyhJXaagCm17zhbyIk7n4DGkx00eqnR
QOuEj9hAsghk5ZCUvr4I3jdiog6YjPVBlOGjU7tfog+ZbAX+xAdvGUyGkxuVUFTQr0GZCkzFauXp
UC8Q7TKY7gdXcYomoHzi3AMo0797zQHZuNIPGujO4YDZFgST3WhDDCR76rbIrtbQ3EoBCkk+tJHQ
mlgD8X52Vkf3ix0+JVQ0HL7eNGezWbYeOSFtvFjYbFA03iQoRqi1sjNing4uL9opTJYDUcAlSSus
G41N411CWoVk7iYLpSB6LJ/QtP6Fe/n3dUfifGOFFtZOXHUtdFBwGjgNVkX3uQcVmcY5Dby0nBX4
TYseczUdznV1KG9VVFnNg24DRmdXOyiSuNcXxN1FuuKTFbW5XM3Q7KrC5DC+Tp7oJe/rptuDHMCF
1uZvTCBweyC8fFhhkpukarOGKPhycqC85vt1A+UCzAlOBxB8Y9yTOyfI+2pMYtPWgoHSA27e3utf
kqcSEOHpmRJJWDfaR7faGE70rm8r72JSmIiTJgbBiC+WOO1avHU6VwFTKUhytDApnD7oNpOvmaB3
twfoAgeF3RUgscRecxtp18sAULL4/n0xnSZqQoFsp/e6GMwdIBhX3yq//AM5gwkqara1esM9eQbF
NmcPeJmBwgSmhqixYOCIhuZNA8Ra4kpPeBoULoXS4Hs/Ie9SXrodxij4sPDPXOdKVGRH8PWkHaN0
xAegeA+IHCX3qDkF0E8q7hMU2FeAEkB9CroIHUV2DKThYvuVcLgqOHuvMhGqwDgFxO5Q+FnbAd1u
aF5i1kzxYoggTUVScupMHC9Xmdikkc7AzDhOcp4cEwzg6/HyLy0wL6+xzZS0AccHKPSTe7xONqvK
Yzu6uGWogGKeF2qohs64a0/qFDPENKHDiB6mxt3IFJ8M800qfl0/oRdvqRNDjHMKRd1J6gSc4zzM
vlW9AlzpFO3HdSOXY/mXFRYkQHphSHX6pGq9xfkkzAlqR7xH8n9Idjy40Wcd4cznT6wx/mZWRg8d
QqxJgrIPgc7TALYNfYReRuUpSuSDlGKjxjWo8nkpHEsf+FcyemKacb7JEHoyWPhurWcG+T55h5xH
dQ+uPBu1By+nRw3oTdkW93hppS43xF+sQJzYZ1xzraKmHIWIhniof5AtaOxae00A2JnDNCi3oIUp
UVzvc2ej8SSQLwe6E+PMHZqMs9QsNb4yJJ/uoU+5ax4tyN5hTmPGJZNuJ6hs2YLpxT73k3POi8Fc
pU2ttFVhwrTwCNp6T9sXj8lg14EOgOTigmjDVWa8+nidBJ5Z+v9PsoZmjCQwFStlKJn5oekgrQhp
FBNqQUZqcYLo5QzlZHeZq7QmhrHKEc3zXqY3GR4VH0sUQoBQeo1sqHK4ffjPyj0nNpkw1OWgcIkz
uLPxaAbZD1qkkB70x9mLnf6xCgSfEyfoybx2cplolCxA5+kz1qjZGKHd90EeTH6/LXZ8isDL1cGv
tbHt9C6VRkzyYG3Na7WdnyQME7ixJ29bHFJc0w7Kvz9455MTbVkCMVKlwgAtQLRAMs2ZxkdVxH1I
uJgIGmWubCPbSi8yTBwoMbZx2ZEt0FFu6tQARwGw7oIKn9PHuwimBi3a/95VbBfdyMig60BEh/oN
SpF+muKNZyt3qw/KQTCj1YHSgRpqxQCMGqav9f3yiopWwEMU8baWCT5EipPMxHRoKLXHTHvrym0p
8LTlOdGVHSgfOgskZS1sGOWN1bvWcF/HoJh8ILzrn3dhmkxgmTEXYwgLviBBnVV1hiC7IxvMSQbz
bRVYT9ePHSeKmUxkmaAKJhIJxpoFEgPTi2781jEF1hSFfd3QxdTsxFOYcDKC8GNUViSCUO6FQM2C
mrUg5A/XjVz8SBpm00H8LWFMmLkKCpGky2iZgB71SP6kxZ+bHfJA34JsgzBxtu7yG+7EGvOhRikn
qtphHpny9kANCRVTC7jAxrM0PFaF1Ml97lv10gpBQwjOatHSwf/G5DeKoGcDILkRaLXUXXEQb+ms
mbYBtynZLHf5QdpNT+qmfOSVjC8dsVO7THLTjolQV6oavShKfTergBupunZrTXjZXf+EF++6U0tM
GpPnXZGlSjWizWAGkOgt3HS2C8lTcd0th9jJfuamL254MeTic/XULhNERqjMTKB4qENrtcCDVBWP
tWo2tinUQJQOs7hBHHwXlfxFnNUJqqm9APIpKQ9iSKBBsKaCEiHI2PfW2o3QLoE4IZS5JVuM5SnA
ExD6WUr/PpS1ubm+XzyHYFw+rgrRSGcDXRIznjGHVtxh3ryAMiDK+lYFYMWUcOu951c1aOEpD6Uq
gw4cH/p76gMlI0CYhfIv1OJwq+3JRgWSv3vogp5zw5yHje+mmDMmr9Bj6qYMHGUgpyKJ5copl6ru
HIj13QYTA6NZIqUR5UVYdoWjGH+y/AeoupypA9i8eO7KvbpCgC+8/t0uTA18t8oExE5Q1GmRiiKU
4vppbiuo7y7iZskorQIUxiao9Qwz0O+YXo2KjU5U5CYC8D+18pr2xaO85hliTOxd/1m8/WayMDme
y6WI8asi6zZHG2GseKycnw++7xkKXTgdVZdF0QTv7XfviTqIktfosr1kUrYxrA4qWFEj2JpSQ7Sl
Fd4zSixVDTV0g0T0U8j9MBgiRipV4ubzdCwVEDWRBlqmbaO+T0n+W1Xy30rXGji0kNNqdOINqopu
egbtV7A+QW6p1v8IsvXUgVPCw6zn/WAggIl9Df1W+T5qVIj5LV3QxGSrlOIfC1KU0AsuD6Y6ZRAU
ld+VEW3cVUrvI1Oe7F6sfuOaKe1+ahwzU19FgWAeXV9nZ2xMdNE6OjK2QFNQAscgUQ+G3G6iUn6L
Bfw0Oel96J8eFyEFwfgagTB+wDx0Mk5uXmG8FG8K0zHH5CAiQYViX4XvHqmQtFP7nzXhvZ7O47oE
+nHweYGJQKE8Td8/RjsZqT6Xcx62ahMqOqDtk9S9pI30eN2vzvOM7x+dia5SttYNEI9FmC7ZDwXy
gZ3+JK7mTaq3HPqnCyWA76aYJVnA7oGAFcc528abekcZJ5Ug2VQ7XuvtQgLw3RITnAAnH0dJhaXo
xgziPUXg5KABhs7d51g0D0VFz961g8PEKQhE6WCvM/OwIGnmjbGRbMZ1etOFbrbXDNHKrKVfWho/
A2Xy96f3qRTIyallwtVM0r7JIlzLxmBPXrzP7qC3ZyHqSx4Aui4vL6V/7mytOpWAoPIZFls8FrtY
bTDoW2CKWRJ9MkgbEEQe1LjbQjNidgYpfcosYXvdSS/GZFMSwYEDxRM68v39NAhLaWltp+DxhALp
BrVSV3jL7iJ3+EFB5VQGIAbSGwLSnKTns1HJLvfUMLO78qIsEXR58LqAZq0wD7qjTPOfrAB1aSKW
gCJq3RIkmpW5htw8ClPmxiBFgqbIrEeuVOsPSaTtpRwVdbGy3DmBGqfae9CMmXcR5DC1VQYN6/ID
QmMOZ8suBBCMY39tGXNhmEWqDV2MLav6nbl4qwtlCt9ykhchcQbFriDo4gETv+O1Fy5dVCC7knXN
gEbFmViHVlYSXnxjEcYVpJ1XK9CXyues7VLQOrHBtvFSyAS3xOwKVPRGV3bwFkOlpfFNd4DIIFQ4
UHqBFFkzelEGr7hu/EL1HjImXwtke3tWbA6QZVYA8HuXfO21AaWjK6BQkaCcqG+tm0+OR9mVWlvo
ULLYZB4vJf58aZ575X/3mG31pXMKgkalL8K6FXMHwtbPkVQH4HgF14QcqMpGg3rWSOoHWU/3nSUH
ppU8zquJZ5f2CAopx4KKPWjoN5E2OaoibHU5eYH+nA21SZDdOysWVer1Bl2BLYFMl5g1bmlAywzj
1aZSuophgHyr/SHO6baxoNxFMhDAKOvdVEo3FiRL1SnylFhyqhnTQ4UejpnuWnPmwyfv4qL3yQx6
xRwcv70BMEsgWdVbHg3uOoDRoHzRgf3NIQStliAJXiHsmu5addpBx2s/iGQXlfdrfK9ai9Osgl9J
2c28mIci+V1AV8ocIlsxwr7qIIkMuVvIhWeJ7ER5B6o5xZnMJ2XIbaPEcJqibaZJOOr1vZ423nUv
0WiyxHwi2QRNhk6zcRwE5rLLpkWvkLckYQVJeSTlz62g3ptYtqqGnXxfCuMuB4W78BLVoTCIewMC
36UMAOykPenV72pZvCU+jnpzFMRmsMd59TCOtJMtT9OO9ZBgBn7wu1nZZsBf9aVor8pdmpc2eBA2
iXpXNS10+wA5XaHieGusuwFM7qoB5Ql9BQDAzINSGZ/jeQ6s9alHN4YY8WgnFmS7k9d0GPfxBG0M
CGETDGVd35oLhxc7Y5qgzaeVAJbbcwEIaEYhLAmHAUD/5GiOrWPV+Kn9x3VDl67l04NKP9FJIXiR
GwTAfKbNas1X9rRsqQJc8A+m8r8HBCaFqvu6zbuuobgxAnf3aMkSRaJfmpfeKy+la22nnfB0fW0X
U5zTxTH+FRdiuqoEUUjozI1MertTUzuuUFmBNC6oW7wEwzoiKKCrAgQZ+S8IZHhgNeF8S06wV+i3
PtniQjMnGULDRbjWw2416z3J/sE783SdzM1vRkoBfTKC6wSc2EO2N9uOw7Z0AXT3/fsxd3ycFcTQ
1pYitvUdFG23va/tKHCaX+Dm7RdzKZN8hCKZjP3SC8uxoCEftxuOY8jngef0emKby2QEg5tq4P6d
MYebe/Gugf48+JUUb9lImSdxUjPOitg+spCQ2BpmmBviO63HtC2uD86KLpUBTlyAbR4TxG91LPF9
1IBs+0BAi554uo+aBm/vLoSmb3vHRAw1kWQCUeAC4A+K1msDE0c5d9bjCHvixnCLA58u4AL4+5v/
qXSLTw5Rq6xzVq24zRMgonzVaXO3AdfE6ppPOmYh5lt0CCQHt2rS25rTBVyXuVQ2Ot1gJpZEaYPq
bA2vpB0e8tSDM472Bup7ecN7ml1OqCHmBjkHiNwgof++WD1JlE6I8X6Q7kYXYEz5A2q/6EUqt2BN
KezkTrvNoESFMiaYsqdt7U8b4yD+fY0vdIWx618/hM0hyZyAXzFCQYW8goHc74P4WcFbQsXoFh/2
fsmxKAkg+jFgAQSDy/dVCwoSnlbXkIyXyR9DX0ELLJP3PDMDs+xfOeflQgQA7zgV9pIU6Iqxokzl
QsYSNZTss/wtHcARQ3uSiw8NU6rrxeuLXIgA38wxd0CXTmS2hCoLNbUq7UGHYvCQQpeWsyqeGWYL
syor0toq6arMYD20UJqi4KTJbX0Qqgc8fAzPHHMpSHMryTFk7cO0j32zyNwMTshZEg0nbI54+qGY
s9CsRFeqCjuHcXtXOix/skfDM4Jp2/1R9/zL50IFH5xBX47BznoMKD0rzYQ1ERcasi5yhslPfOh4
gr1j/Gmi8raPXZ57XCr7fLPKdEaEMiMpCN0zlH1GYMwowkoDlaoa8p5Fly7yb5bowTgJpMLaKlYn
wRKNY+mG2vokS8iO/9oUc1N0WTYrYgtTVEBFfV73gkfHdBSPishzriUafs/dBIT0eM4jYrI4CrXv
rHGlbjJomEYikTckty35w3HGyw7/ZYU5xsaKd5kgQa80asTXdkwbcJ23t6nQPMgFaCAs8GdBm0nP
6p2syptVrFQnArrEyWrNFwZF4Jx33qKZ446HY1zUSZujjAANCnX0F7UHD3TtX1/2hblenAlVVQ3K
OA2pN8Y7ZV21hEQocAbHUrnDgwjMiWv6VHYtINFgHUsH8KWoo6sv2Wuqg39tkfxOn241dC41c53d
QZt+NWv2bijme2E0eAAQAddIWzwLUXG3KoTHbU6jAusOlFIcd6isiiLb5DGlXmrNVgRGQm9lR+sl
UMXH6wi5OFBjx9H6IEqoVc1N5E9AAbjX9+vSZwF5r2EYVGTwTG0tlXs9WoUkDReS/agMyzExrx+U
WaNznP7CjSmfGmLOMq1cGXpepOj6RalbNaDNmytUrlrod6/9xOtuquf2UM6UVJ2+SqGHyeYlS1FK
A4RXsLCEWLuyzlDbwVwsmhHjfuxbR60b0a1XCJlXYH3Ey/JAKsUlCQaUIwuz37nyWpBuo836EzH6
DZFN1TaowDuZ2js5Ku/6xTrEJrhD+sT/rAc3ZeNkFfTireQZb6jkZtbr59oQoPkkmcRPhUQLcsOU
dhUpjEMqgPgbvJf3wASMQbKQOz3WpZ1CUvxGTFnslnjIHF0ff9Ri8SfqdN5BOU8SsUHQcgQhIP6h
st2h2WgBnpe1BFl4ewuplg1xa0DAp5sZQvcOxWQrjrkv3lCnsNWw4tbd6IX73e2/26fx6yS490sD
OVpQ8IZrJ2xxElHbuzfF0CogL5nsCmPmBKALcI/vBulRODEopWOpq6B5/7xNhlt0bAPMRgXLQQRI
kKeNceFu/m6N+ueJtbYcdaXJzCQsPz7RmC9DEGWoKKqon+F6tgrAz1O/N3irvOj3J5+VibPjCjqG
ylKTUFSbQ44qt51mumOR5CU200BSUl+SMKApNehrVDslG24qo/NXEQRqieKM8XBXZ/Pv60HmPMJ9
3wsm96raZS2gy5TgQY4Zyg0t3AAoxUUWXOgqfLfD5F8rRJZSs4Ud86fyPruy1+4gEjuH+hbiGi/D
Qfd1wVk2PMqj8xj6zSz7QsdVSsxhFJMwilFK7fbSODgKanzXN5FnhbnYCCStplrDh63nn2Z7L6Hg
r2ecoMBxHvZlvkxQt5elFTYiYZ8Y006z8O9+8pah/9sXD900SMfh1pNp8fD7+VAiIo5pvCQYOq0N
yZaHR1PmXDn/xxn8ssHcOYNOSJw3018nnmyTd+kXyNpd8Q4MSdAQx/kbNpHFeQVcjmtfRplMUoyi
TFjBtBUu42qrPTrORenl5KmoertvMY2AwanrnkEj5Xkk/bLIRNKJTHWzxrC4LoKz9piBRHX+uonL
zvdlgomdZTb3YAvDTuZYBSlwc5ko28x/rlu5ABf97hRM0OzQWx3QJEeRHeJ3LwpKNp+Cm/byGt8L
AYHmMRfnxVsZEy+bzmwGkfqI8Zhp6KpRZrAR/wJDgOgb6Gw4xW7a8CpTvE/GRER9VJaukbDQpMAA
e3tM/z5TEHZSp+qoaHugxcqEwnYY016XlCQkiXljlUJhWx1PYOtStNBMHbkDkm39jDdCVEcl6XSk
dHMhhPOsHydSbeV8Pfb9/D+kfdl2pEiW7a/kyneqAQMDu6urHph8kktyDa7hhSWFFMyjAQZ8/d0o
szJcyFtkdT9UVig85AY2HDvDPnsv7L9z83U61Owk90WZcij6sSMqAOAjf/bbhWZxZVrn+SE6HWF2
bPueVXWWF9FD1wruIHJCdAuQoyPnQW9rqrnpIjOwA9Jel0jVryONK9txhKJkERnSSm5ZvwP7agJu
PQR1LVWfpKZZsM7nturpI06TdOJSyAb0aAMp8o+SRG5MI/R4X7sdOpsWTuH5qYB0GjNAZm3MOS2N
0YdwoBpHiIX9FbRwBmqB90SG84La5L5zA80m7oicHoVsWrFktM/ZTyqDjp5QoAOgMP/5LbWIghy6
qkyIQspIo2Dw0usBy02Prvo4ETElTrxPbWEtXbBn+koQMUBUXIHgHkPMMDMFWi6QBIAczbF+TKzB
Tq8zN/TKnRlbyfP07ho4yvKb8lAAp7BIn3sma4z7cBLi08CCT0Hz9vm9aVNXxKj66AHsibEjSgHV
UtUMN1mI8SCOUbt5xZqNKSF7LevRFtzhwV6vOTpORknaCsA3LIhx9XZS1HdyEQGXO5bQU4pKtvl+
g5zZh3hCRNcQDEA4rU+fn+xDzuO469RAOoZGAuYvZo3tDx7m7n8+CmJSisgUuWyDzuYjb6GTFIwD
O/Zluwer/jauyV2nqgsopjMJbBWa3xqWHWYMAo8z02LGbdyygvtHLpu3+QCAGZWiTeIrF6Mcg6JG
ZCAv11MD3eL0Mh8SWwSKv+rCbgO5sgsSth4I59+hFbU2WuqJKt6DQW1Ak3waOBDlKe2e970zahoy
c2XXL8zSmbqhilWYArnJmTI/NvXJYgx652sD801omsq2hINaVVY3SX0eAxsNrqv+6ftl0c5Yh9MB
58QPSVQ2dUpidozUda1elMOhGslF7f8sAZ+RtMzq0N+oJI8jBUtjGx9j860FU1wFL8gEB6kRXoXg
xKLQJxqTzK7bwtMTARuDI8eCyx54wbBG/rTJXCNhKzm7k/wb4YNFR0st+PZ2EcpOlwh7zC96Zd2m
oQWPCnF6tyIUXFsaaHjFFR26u1SBvZaYS/L/RRPWp0mfg8NZybiectU8oh18gMQKdHK4LRXryUqU
P8EMZUaWsk8PsQZqIXWhSenMXfhpAWYbtu4gsVfoETsSWKa6Dm1SBQvX7bldBWVrHWYI5UsT7ZGf
j3huhr0cp5mPXfVB1Wi3mlXDCOvbwlNlK7XLhRHPvJQ+KaIhnU1VCEDPBmSdkcqF3rJjoDwxaLnG
hrZ0rZ0xW/higvdikwLpR/R4clJ6qoU1YijzSFn53nXFRZD3BzMY1gWtHJaCqUAHxogLqCiTI2h6
DwpBq80Um0x7LFyoUn9YyZnDAdAEwh+IrJFJGfXzFPcZB1hFL6QjkMeryFTW0BJfJWp0FbXEM/yq
cBRAkC24H3e5SW4I7kXgstVHWf2pdndjzH+OvrETBhqb49DONGbxoB2tqnjXUt0Kiq2uhG5i3pfA
9sBiWzyHIk+Q2nUOUIpcWQqaI3PzvRPoQqmq2qtSaaWx0At5s0VXzJ4q5kWU4ybSAwRJ6Lvg5F6X
27uUyhvgV72hUN8IHyJXIcAA1z3kzVkCqkep7AmAJ9kTrSHW8L3xObuEJ3M2c5uTPBj6VOuVY9P2
L2PDeosFnacmS3fPGR/k09rMdmNJ0DYTBZ1yjHrxMwiyi4pAbESPxtUowDkrRIfG+lhbSlGdcahP
h52TNbaiymI/xrCVCNyB3BlI0DfBFfR5Fs7CmXYyHDJmwsuCKh6UQWeXa9BlkhoCIf0AjjLbrBon
EpFX5eMDuAvQVVPfB0W8zcfeHcqws2gmqzZl1eUo5IuMS+sKva2gVH5uSLCqmsYKIlAbheEzeM9c
UQd7EiycljNpfVhc+BqyDgw1dtS0M04ObyaVURLFxDwaI8y5loZ3uCUA2WT30LabRHdQC+3f/B6g
GRrTxybStn4LpseBXAjVWPkCSdoofNK6at/7xrGueggblnFsNxyBJoDw32/UM+bs1EZ/RBsnj5vW
qtyVaJA6arJwM/U6XTTRC9fwnFlKsJCgrRwToqbvEWCRMG52AmV6Tb1Juvf/09t87KaTt6EVV6uk
UMxjBukhg78Ww9v3A6gLbzPnFxJKUg+chOzIBlYcQoNA+C0eboTSI0mPS7RSLCU1d7zN1rQXTxFE
x6wsFIqjiO6BlP1aJPSAWlZsqR2QYWOwG6vw3ijVbRXUL9Xo30ZGdCnn/kZ03Vvsm6455M/fv8S5
7MXpos8hgr3Sgy+3xkt0nvzcOBm1iKOsuzV/0n7IkVWDEG+xbjld9rNbBGNSauposIA07cxStXFc
tWURsGN60V1MBC6lm10o9qRlz5Y736dv+2a0uYGK1cSvVROjTeyikI5B2aa849wSq3EXrNJjcVHc
8WsZWW4vdsv9MrDl/Ln663XZLDgsS8kYKwHfpwTSMaol0ETpSXnMssG81hIO6daktbVIF/tyzFPH
r0EuXYhNhGgoT8dnLae4/FTlQY58IEvlS5Syo6vM6G552YcOCoSgi4zla5/6iYXuHPDgaCR1eBpB
/oe2r0UImWkwSdyxkO3Tim5QJqKWZMj3HLKQdt/jSgAbkadpOnMM1q1R2SJWQZONVuevoWEyK1f6
vWjLx76P37FHBaDGAwCe+quciDUWY11qwmuzvnQiKt8ken2llsCyBPmaphCtVnwpA9+X9pSbGUJg
U76HGl1klXXt9ECP2DT0j9D0fY3jYY/UFrG6aHQ6WXtWarjNhG1ox3A+dNBpNK5g4CkxyhdpLDxT
qXCRdleyWaIpLyXQV5EbR4LCUoxuGWdALGhxXf9RJdqKV8RrgsBY85BUa1Wv7o1Mvctr5THM4lch
Urcm1WCRts0tuZavIprcDn3zgjBMeYSAeWGXTfkC4DF1/UABFSZFp6pp+qBMq/TB9hlE74N6hQj0
CGm4h0TQl4Wjes7eTHAhVYP3Be3q2bGRmVQYiREFDybUy8fKipvR4yYIMnvt3TADaqUCvX19+TNK
Cy/hBRTHYTKy2CsArTWQWrPajOyKOl1qXj+Xs/4AMv35ZHNMhyxzpoRRaR5HBoE4Swd4G5qKE3mw
mnijHbwFtrhNV0vtBWdQ8CpFlyuEmk2CCZmDEqSMdm0NGTWQCLWQELAAJgmtcYf6yTS2ZkGC8HLY
aJ7yU7cheH5VLwEEzlVvPj3BLPlrpirUwtI6AIALu1m4wHChQAp+CfOus9VHDW2qnvbArpcaAM7Z
lNM3nzni1AiVyBBx8JBS342VzGoYW/C3ztnN0yFmfqsmZx0Hvj54gFJgDz+egXguNGrbNN/HqUlb
fUJl313Y42ec5U/zOdvjTRy0Q91j0KmpYnA5EtuoQCbv/p2xry6K63A7EqtfWsaFUeeMDwYZIFEd
l8GDrOzb4JbAaOoLAfAZN/n0xeYQjzHiYSaPPHhgOmybHl9KBlkNcXeRZPlCwHEG7PTpWMxZHnLg
CPSA4Tj6TWu3TLZE0dsqKIVDmaDdMXZa2etH5oKKemnopdec+ehj7bO6DrAv5VWLVGh510IxAepM
jaWAZCa/JC8FKlhL7T7nQv9PszsdlxNnb5AHgpQSTGN6UW4IcHk+mC2gQbVVAARYRlKes8Swv6qC
fK9myvM6oF4oikgipHsj4xGZztswuwtbwCmVYhfo3eb7M3Fuc0JnDwMBGUQhWf353VotazXJiM1j
QZ7S4lGOL9DSunDWPxK1cyfpZJA5D1NsKHU0lL1xhKi5jcYUK9SSqzguUAzUbjM5d+TgFikOV40N
3+bj4CAJgH7WHPoKmaWrw0opmrU5RDZnqVcFr6n+Iw2RXEzt3L8uhieO2FC0W1UHA0iMG95Hf5bd
xy1QVdwui9s8XAIVfLCnffdKM7crS3WdNnmOzDgtbF2vHIJGBKrszPAGidOq4tuqydYNuN26eyVv
rnIg4TNIxerBNUEnCLSI9z0H2R4SLUnqSO06l28UdjV0V7zKVwHhTiKuR85cPzftdLhL28u+Prai
3MviXtf9bRirzqgfNFpaPA3/011hGNh4uoZdgUYKRZtZ56rPtLIosCtajW04ZJ9SbjFpcL7fe2d4
D6ak4S/fdXLlTw5Wp7R63JlT3u6WXTWecP0thEc36nu1Ct65Vx6lFdpZt5CIVkHdCWzI+vsHOHfS
0HiMQ8aQAVPnBQYi9YMAyQBi0oFuxJCBpWrwACtY9WO+Httiwcf6qg1PYTplRGIozIE7dn6yweFa
FINRGsdKM9wiG+6p/KQHslfGF30ArRcTggS+pP9UeHpZ9dWO8FucAJca8XOXmE+J3+8lUVhdZto8
OwCR7KURSLbGYk9EtPE78Bmy57S7+36Wzlv8k8eeLVOaD2CdBc78SARftUpwX7fSOmulwipDZHcF
ZAYkj2rlHrTOCyt01uKfDD2z+K0BMoJhbAEkAVl11beOwXu7QFcV6ZcyQJOlm5/o08WZWXnNIK2S
+SUSQNLzlMji/ZNEMouGkBdASZrHTx3vFizj+Q34a0NM1vnkAPiIp+oMZIQPESkQHARgVWBOEMSW
TuMtuu4XjvXZ2Tzx8WfDDVEKmXWeBgBiUCeU3ysAokOpRPPUcWHLTOvyZTJPRpqe5OTFwKogK3GC
Oyw7Cre+/uChAxWbdAjsZhU5i0H/uWvsNHqZeawBUJs9EFzmMQUhikt/ihU67gyr2bVPhg4qtu4m
M6FpRvnCAn70UHz3ojNLiSyE6aNZNnjIyraFeEv+M05B4kWae54WwBRn70Ol7AS03JDMmzSx3ZRB
7MQQzdZA0Ry9Zeu+ar0i7DclSjqmoC4cYzvo64tQhw5bn008FCCvM8pXIySvZZRtDV6A4Mc3t+ko
3X6/cOfm8fSmnh31kpExUFsd6UC18gJZt2QIEYmisr8f5mxi6HSc2bmGQyLzyi9wwTAQdXWV0/hQ
SAnjlY9ejhyBjTDDYywTECZeFgi2UaR0zU53O01ZWMHpWM8X8PRJZse+U3PgGVTsHNQ8rYjWlim8
7192aU5np64Z/FpLm9Q8NuVdSFCHbF65/Pr9GOcnVFWZjitGRnF4NqFhDm3tRsWEFq66HVzikDVy
Cg/I7ayA8XvIV0uMEGeDUwDV/hpxNnEV0bO4mF5LXtED8dpVs+tfQZZ8TVagS143q9JWUSJeaJY8
64yfDjubTTkaBpw3DJtf8Bcdzrhkl256mV30buFA/25hYs/6KKfjzSwZpwGX9QSOXroZQzeOXMQc
9IjybepJN1PXYX3Z6i602lVLoMMX7V6WgqZHR735foU/qIK/bNST+Z6ZOLUPiNpPJpWWsRXoklUk
1JaqfTzyK4qbMcpVK2cgvDQBi0fKS0VdvtsPDbFHo7SMrrHK5LXO0PRGwVOOkrFggRUMhwakWtRY
G0NrQx/eMYaNhDoY8EuKHjhB+UzpjzytLhJgYRO46jnq9yXCZLMTC3f94h6e2dIY9SMj5ZNPjeC8
v0udJLC7HcO9UW2Gu9jl0MF++35WzyZ5Tpd3Fv/wLBmzYhoz3jQbSM4z3IiIJ/ttttEv+0nXxB5d
f5c/x6gPvkXQFnC/f4JzLsDJA8yzAzrJQ22cLKHSbjvkGDt+UUVvUX3gnbb6fqgz3UMq+On+OrLz
NAHaKkoDYYl5DC7rjY48/I8R2l+TjvtSE+R0Kr7ZrPMkAS0zHtVQGznycU9Ri+DCYewx6YcF630O
wv7plWZ2T4QST8G3Cxf+MDWWAhx5iX2PLnh+Czdj4do6a8lP5m9m8vwhDOSahri1yp9DnCKTu83C
p+8XaWmMmX0L81IvwEMHQ24Ybt3FVsVLcDUtYHzOJlVPt8LMrIFQSq06cNcCzlBHVnoHFouJdUZC
mwNq/MBrsK22/hvyL9N6fLcxZlbMiGTE5B3Om37lr8ZND/J5CpoWaRWgPrPcELi0D2cmBeA1XO09
ocdGo9edFtpmoHtIwO+aMFrYimeUIj+frrkpqSuZNAWmVNtHl6MD5ASArKviUl1Ju4nDRbLIWvEA
TNiGHjItP4TDN9G1cuAXqhNuzcvKFevxBadxset72pffTPq8SJWldSgJJYCN8Tdj+aMPFqzowp6d
16Cg6yuaLJbpMZQhfAk5TKMcwZO0cBUvXf1MxWueBBVByHsdlFdwpMBiIFnyfqKXphBuhOpU8Deo
DJaMy5zHoypFmzIC+ONHQy6A0FMbt7YZPPAN3C8lI5YcKjazLsUog8qDw5QByeUVyFBH62Q79TVn
aNYYcQ3VkyL2gkk7h3s4NaBsZm+MSjargGNS48gK7wi8F2A76VO1B2cNyiwgHPJgDZSjv9Of0QSG
hvVm5V+Gnfu92Vs4qGxmj5JYl/zAnOw4qOxaDrMHAhijf6XRUpv10mGYWaC2TcyCRbhwWZYdKNSB
sowuOKkfrXRfDxwlDJhdwsw5YjdqCg1NR9g4jaNuVTu0xb56J7GX51aEprldHFrtPgCYN7RiaDRR
BVwEPmTbLBZug8fAqV5B/eB7JXSlFxk0z7//r2ebnaKStyJWSjybqlvZjQKlqAKBqiUdi43awXuN
t0BpLrKMnTcRv0ad3dOpKoGjPR0pkAC9IzgiLWvfbIRbcKvIMAm+A5okXATVNVgMDbt1KjAUviHt
l/wdvvqztxDVFNMAtlgBBeFnS9IrNe6CEFX7iT43zLxsHW2hOeZK+tRpD1OyVFE7u71/DTi3wBHU
rP9Ec/jGmwnyybBkdtyAQ0v68f1BOru8JyPNEtMp5JCF7zfSUZiPXOxiutAWcHYhgTei6MsEIHze
Rcoipe9LtTaOo/6W5D8S7OdsUcf9rFP8a5A5c0WBQk8pEQzS6LBKmrZBq4WTap2dSK/dYubvA9s1
P66grlDQHMtkAkqrz9uhNhgDmZ2PUDYur3VROCUUHCC4vh1rZZ9oEwSiDG/0IV8V4+D6IlmHw7BB
R4BDR3obRuzgp+gKYI3k+Xp+iAzZJSi85VV+S9XALtAhhIbilURaFyKGXqrGl7VYKUOzZT6k0cZo
XarEJnm/oQk4zBXiRtS8CZTXVsf2DMTaJ70bj8lNm9Ftl6hunrI9VFjtTj1OLdEKUtf1cEBG39VE
4OQjecn8xWaALys/FQUU3UCKAdBwZLI/z1I0RmzUQZt4pPvgUvqh2cYO99OKcQs0f73bgArNjm6V
BcHJc6OqqsKwNgaM6Xy/tVk96BUL9KPP4ZqiUmwEwtaTt//w1ODdJuQfKLVhECibXQoRHcfcHAFU
AoYTUkDXGNT+foQvW3o2wswThS+eU2OQyVELy01n1lcDgenrjIPfm7avLJQavoZ6WCsQs4HnFiSW
WLDZYlXFIHWU1RLSJJOfHTuSzb1q40Nhecm2nbM4p6dn+vzELStYoFaFj8MahyMgMqsGIKHv5+7L
HkBSC4ZaZZqODQZ45ucRtLbAIRga/5gHr8pE2wDQXbXU73RGye3zKLP34FoQ50JO1Ad0w4T7zEff
4G1v9PXofv/fETo8//6Xp791+uc/vuH0b07//D99wxg3gCL3gwbu5bTShmoJ1bv4ztPMn6ydjg6Q
ppqyaSGn4xaZpSulHkBVpHPQIwVp79RNt1J9dLTErQ9omUEvgEIklqFEgcdbet/W8lryxbVUJ09B
Oh7GvL6qVSmzSWvswR/q22lYeWCOTdYTsfJOqGWxk6gMEuLEX6mSMi7gYr/sFRA3KIDyEgaeg6/s
rV0DBFigF/pRwNIWY2EZprSTG7qwJc8cMIwDPnNA9DFJYG//PHNa0NV+g4IR+Bv11jW68B6I0NaS
1PhFFfGlmhXXvJavUzNz5ZDnFtIuS21pXxt1pnf99QxzZJTodLMdIwTTPe2Osd97RUPWJVNsBfyI
mV7cmVCjiQAAHmrdAWmvw0GuWDe1rfbCytvSCfhBTQ7y2LkROk4An90bSLKRCZSHW3YoC+f7g/wV
tDw9sQFmLBM9DTjSs5M8pGEChSSuHXlmVK5mFocuS7jT53r/OiTRdOkiWTnJzUh5KyzBSO6FqV6D
iEQ5QAW4sRVD25FOQh9CBEOahgz9GJWaXksDXctB91bmtL/ELRYsLPgHR9knJ2FmUWd+MwSdorCq
KDtmUQWWjjFBrgQaAXJ0kBi6HzsdJdBrYdL9OKCKS2QvNEc0AWSOruBOQRP0ykzljVKEGyXTEjcP
A09WQbhQ+cIa0ethsaJ0AIa3tMkJKIFcMAx/29XXIKlxwFhhgyTZlqUnJSy3o3ZoBtnTUDU0jdIp
QR5T+I1X+9V9Qy7hk/R9s8va1Pt++ZQzl9in5ZtFaX6UjpooK/0Yav24qniUb7OKolGp1/Vs+/Hz
x5/++MtfP3/85cd/pFHayCmAwYAtiHqtxu24+v4hjWkhPi/U5z02u8sDUhVQTQWSvwtk2QahieIp
WpzeDFpvOqoob8pyHC+bsUgvWg5697HRY1dv1XUCE2sTCR4U2ExvkDHyBlp7IiFgiVdR39AbyHWa
uRUn934WKKumR8UWol9r0gUlkuPUBzJUgQIVaSoHDmG+K5PkOiXjMQ20KzTMXUIyMwSKVn0Aparu
ZkWH3BdhiPw0qd0mkuidJpEVz4yRKEUuKbAEWOfbQc0tDeifHD0nWSBtm4ECkpcjO05zCN3Smgg7
Iu2DoFK3oqYPqtNsbIB7j9lKoOF/PSZAlzSAbe1EU5h2Mw5IrIdau2JaLFZcL4bLMlEMCwzfEDuQ
NTfs1XbHSO2qNVjZRRTXj98vkv4lIJoZgpn57OsuGXOw4D6YDC3uyEBqOA+9gNpMyUZb4gmFTpoM
9A8xn5uJz56ocGwn71afzlXha7eRZgxWOxL09oXpJmTjaBlDcUVIcGHk4brHrfrQkxqEbaK5Gzv9
qejbuxpXhhU1SgW4qvzCGd/1GSTJcGUcNDPPHUUBM9mQ+Y4oUEouULizgri7a2WE7OboszX6J8BC
6uuXgg7PChQBnEAIw5Jj5aGheJaizi9xmd6jHWmwArNYZxneRUKHoFU0Lb83gMBWdrnUFYc477N0
iTvpaxVlmllwiCuazpgBWNfniylpBtIXqoIL0PYPMkCOhQ1x4jsNPIs+REwlhyx46F/TZLMRZ45T
DOKusq3QhR1vTOxbZ1IU7bbhDajCvOWM1dkL/uT9Zi5LBdEATXSDeSyV0BlgR1jzgyRLAK+vycbZ
S81MXZ13hPSBCtDLbetqP7kNTTtkKKaLB12ky7WFxVmcmS1Bcp7WI9ZN25uHKfUX3Sc2g/iCN5Hc
L9VRp/P1xUiezOIsHGl9nrWJwGgUbYXQhLAl8JmggRNyN4hqB8lpi0spf/3+1J899AizEWkhgGTz
oIT5iT/2HPWTOk4dtVJ3NEgeZf8QNlffD/S1e2ZavZORZpc1h0hwG4BA/egbAbpgIlAM4dXat1iN
rb7jDs1HkE/Xz8WYWUW0JjxxuxqMwg1Yv8dgFYC4KshyMEWDJDXH8QFAX5U6d8QE8dFDH9PeTzM7
C33QFi3xgk3H5cvSTKEOej4hs8TmpnHIs6aM0JKV+9Vlz/DsiX/8fn7OnqG/hiDyxEd74vbLCR9U
LTXaB3Uo3DwqnKnIZPZLcdv5PX0yziwKjdB6lPkFXiV6maTZi5XhmrfC+bMXx/3+pb6msrHoaFwn
6IgzZOyymeXzc1F2oeq3D+FGHDXccMgrdq9oOodoYWBPVJrZpkC5U0DZAMYp8nCN9lN+UV7Kqn+F
BeFRNEWR0bOgUfMLiVxhgpZ+lHL/GOp+smNluml55ep8BL1hBjTZmILFAS3jTk4pLtrgh57muxoa
tWBN7YZV3OdouECpbNsa4a5huUe4vjVF86xVUGbJCRhIQ7N4oenkpo/QESZaOTrKiJqSSrYljy5k
8I+DNX2JxevcET59sdnBYlRwORt6oBCUu6ZAK3cbOcAKuSqXF5bza4nyYw41ENaBgwBAqtnm6dEC
o2SM+EBnAoFnBTfaUUx9KVbltA5SDaj73AyISZdrImdOIOCvU+oErdEG4Hmfj0dUCbQ7Ec04DoG+
zVvJUZrhkoNucPAlO/Wle4Bj7SpEPmroHK0dLKXL1mrau1opvEJ6p5K8hfixFwhzTWlxKzJmNWq5
RsRoBeKNGAv1hnN3/qcHnq0KHWPkF6FQcESTllQ5+YZ5gRu9a6Wlo7EBoJRxHyzmfc4t0KdRZ+cN
lXdKBIlQViTRoe46j8X7DqSZedxMV4gbmfetanijhrUCGbgW5a5sonFFBsFzskTU9TU0+Zzwmj1M
26NjbFJGO1IR7UgRApf6M4x9uHn3Vb0ouDvtgM82GncnsuwgOtbBMjFvbPRVGhZyVqrHtit6S+fR
fQoC3cqXLRrxK1CZPIiUr/I2vJZz6soQgvre1n1lZvlIv2tQhdN00FR+gXIASTiENQ7HB6F15jHu
qnbp5QCoOKUb3QXhqt2UqTVxRFW5hSjh/uMJ/utH//+C9+L6j5fl//pv/PyjKIc6CsJm9uO/rsr3
/Lap39+b/Uv539Ov/vVP//X5R/zmn9/svDQvn35w8yZqhkP7Xg8377xNm48x8QzTv/y7H/72/vEt
d0P5/s/ffxRt3kzfFkRF/vufH23e/vn7BK75r9Ov//Ozy5cMv+a9v73XL83722+3Df6P/1b8/G0f
/aiL/J1HL/PveX/hzT9/Vyj5ByoGSE1CBwaWairaivePT4jxD9xFSCuDgwRsJNMK5UXdhPgl+R+Q
UcTF/tEbC6ISHFdetB8f/UNGtlaXQTwK6hVQKdDf//28n5bk1xL9lrfZdRHlDf/n76CN+7RPgWvH
VyiGooNMgZkMlCifLZmfEp31hRQdDL29MHXEJ3mfo/oUS+C3vU2YbOtcBhujiC8KU7by7EpIDxUp
VhCOr6y8QsUlfmRV9KIURutk6ArPsvEWnp2Ly+vQhhdq8KKw0q50H+h1BJ6Rm4+vhpHaQ5jdQh3I
RTOuJ1c/2/Q69XeqDE7P1q7h1Ijgrdck1EZ+kPSZc9XxB1A1dLoNwhQnk0uHDJJXVL6Fy9XihG5g
iuwAePOuf4dOnMXwP1Shw+ilHSuos8TAvu+hyKYjS8Lx3IJLt6SJbX1Ib0el2ivaTSoCvGJtvjA/
v4LzuMkFCNprepU3ePw0R5pmAD8J6mcWeI/eQU8Kj1/bq+bwE3pNNmq9z4kfvBZ0rSvrFCKH6XDo
oAaj3Bt1YYemq3H40ajFBPF9HV2B5BFUuteqf6H7xK4boPbErZleiXwTjbmlD7eldl1CqHEU5tY0
FJvorUMrf1Wi4K7X/oXPJWh366pFS9lVfNNmLLYL2Bm0K7osuebknYNnvcvZSp/KTH1lx1QGjXfi
FUVnI9+xR+5p38ut3dTxSgZzr6akXol0QtAajpIljiFu1AbY5PGB99o9hA4UoOujldGBG3P0IhXM
fH711OlIF1bISahGte3iAlwgP3yKajW6Ikmd3PIJxezTzFFRnysLfNJkrwU6W6sxPPQGLs2o1i4T
SW8sJpIrnyO5YHY/TT10BXHrdpMY92FcXZPowfC7957gdq1AQeuLnd6Vj4YPvlXoI/KuQu+y5eul
lReFR0BXrjW+xUpuU19zegEcSPuoDb6tBZCCMVOnkuAeqS8lns9IkZ0piR2Ct6VUU08vurWp1FYX
Bm5Jhd3qoI66VEFF2qT1lmU3ERSZMx2ov3jt13DC0LmbCMlRw1d0w1S2QPLORl75Uc8Nd+jIPm0z
+8T8/HmcT4/v5xjtj8MLJC9MvAbBVTqP5KOeBno1aNEBAuOy0Xhm5ztEHayaDrugyd02uEZH9sKg
n0ODr4POgnktycNGVnGh6wEyXd2urFI7qhaS9DNqr6+jTE9xEoCUcWgKEuPV/GbwOjNGmDtkrnQb
QGCNA5oVjgrc9A5aQa+mAup7CsWgZ78jyMyhb716jYdgg0P7v3l3XOwoAmqT7Z75fUzv1a5OlOjQ
8teuuVUAtI2NpWzJZ+fyz1c/GWTmq6GgwIdcUaMDXtEM7cEVl2SHfBOxpGf1cYRi2d8gWP/stn8d
dOYdUSlgNEuwqhQF2/hKM/egqZGNu+837Cxp8scwhj71kIM/G9t2Nkw91q0YyRAfJq9kot/vJn+E
fdDG1+huWabeP3fBnY44265DMqQj7zCiGSurrrwaDAZEMzDh6qRXlzttprsgZLMjMbiqIqHhLt0y
tfYimVlZZrosNUGfiCxn0SzxSc+88q+zMd/k9VCRph7jQ+Oh8O+hQBDYZNet6S0k41A9s8q9uYDO
mPnkX8ecNsLJwZLyxDQ6H2P67+jaYI/iJgWrM4gR9D21FBNCgpkXF/Zik/6UMfjlEH8dd5a90pHU
ZtI0bg9sXrvKVq2nANLUrJaQxefs0+mCzxJXUWlkhtxjwRP1rma4f7esvFnYxudOy+kYM6+JG5Bf
Dg2MUbmoH1r5k/EKSdyNjlWLD7iwABCyl2hXFzayPkvJpLFemrTp40Mo+m0ncvBuJRCQy/cSWYfj
YYAxXHjLydB8s2Tz+DoGicRQQLLuoK06XLDQUQLu3RbIJQACFS1SpZy7zU4mVZ/Zvao2ZBUEr9Nw
wTr3mvWE0q4X+V8W9sccyyO0alQrH8ME0O5W47eYduiWWCq9ziph/97v8Kv/P2nntRw5cqzhJ0IE
vLkF0JauSQ7N8AYxM8uB9x5Pfz7M6pxtgh2EdHShkCJ2xewqlMnK/A1ishDPlu3fzsefwJNFfDcO
Repoj9kh3SPTQzkCZri8TQ/mq/Tc3f8bNuyXB/h/kZdNX7WZbeE7Is8OTtlJ+qZ1tnYlPAgOQuq0
FG1qq8L3/4ym8Ge8fzOBMZFAi3MJ/vGbXscCRw/vUwqpSv9qKO+aj3eEXG3MttitLM0LY5QxAtFB
sFgSfvOLi7hAExTD5CK6p7n7W9rGtFkHinnIyAr2dKuMG9H1f437aljLSy5czh8CLxapEibmOGh5
dJ9146nXgRWTEdrD8B7709HXkYMPEHgNvfyQ1pKTDNGNNNT7Vrgf6zVq4aXr48NvWVym4qh6vRoy
Cf4zU1Db2Z/GCmq/g2Pa9alyxJ9rh9ClvOxDzMV1GgU6HtAJ45+FbiHBGsYfE+N6azwxDRtPo6WD
WdDoom03vqyGn4e0OJJklA9AUxg8eExjMeRMiwoUcEkL5/AhMkPxn6ZLDrkLBT+TVMIV127MC+cS
MSm2awbk7E9IqUKeSGXSkdQI0YBeANwdmo4gUkijyCekb0lu2UFJKy1XDuL0msm8eypYQUlx9JPy
p4oIZxC/KD4CQNGvr/fBoqLNrqMJAFtcl+iXaDMY5+Ntjh13VY2qrJ/GLrXlHH/2UnUni1d1kGFq
pOi0a5UDducbYSx+8vQ8Jgkv6RDugVrs87w8TLD2pUba432NmJO6zcPhKvSLzqkEbecnwvbrX7yA
xfzrF2OuPh+KFnC6eWef5R+FN2o+r3j91KBX4+8TjM7+vjjFqzXS76cbc56cs1CLVEdPqkoGp6Sf
+im9E5WbPgYcyIrJG/T5MtMulDXo+OfsahFy8T0yvYxCkB76aWhfzcJ3EyiBWf6jDNIDBLsfka64
cgKJVfaOSh//lCcMKlUJKQr10Bvm88pcf5oAFMZZGybFHTQUaKp9nGujmjgmUaw+efFv04rvQ1l4
m33c3Tb6nQ1/9cJfNRmv1YJfrZRdZv0eOg2DxAmUOf64OgpgbWrWNmChtfP70z5e/LLFpzHMDPfO
QVFOomDeG2l1LM3xqp+6WwPESimW7mjejaZ5UBLpXjer/UClMgZZsTJBn05zKrTUvFTYwTNAcZkL
jB4Ao5QW+UkyDj2KzEb8oKkVkry6HdegDMzUtpDnNUDghBOcoJSiuRC+5mg3rvySTxeaPgMYLRzr
kJ8HYLxYOEVOk1yJm/4UdOpW9QcqVoHoiN3PusMtTI/QdBB8O9Ci62ImfSco6bTadYSLdTNMThCr
7soPmgN+OGkXP2iRRsPPF2R9KPrTnI1pL+jtXyVut++wJcZGfnQxeMq3yU5+MCvn69BrU7FIrqsg
iCLPK/uTqb22g+akBUW64f7rIJ8vz4/jWzqQ9ImoDrH8v+OL6d4LTtq4qCK5XupENP28DQLiK1Hn
vOSLWV02uPEqj6aAJtBJPIb78Z3lBLsNa5vn4Lh20n5e2x9W1FxDPj9oM6TkhrBlGvthhpn9NNOV
KZz36FdjWdzF6P13VmHU/anNT4XnU6mLbD2+k4JybdZWVsTSHRTMeSgb2Pad6s240fNdQqJXCraO
bkMZboKrwnESp1zr0V4cn0Gt3UI/FbTo/KvObqq+kcIhBv90UhG3adQEKorglv0rmiMru//i+M4i
LU5DU/eNRsSkmM2v2VZE2Uf7ay5Driy+z9cBK+IszOKMMXIj8GJedae53DC5zakL7XlXzxLcia2+
jq+S0x546f1ce5N/Thvn3XYWenGaZN2UTGnHCNWdB0hOVf1jpP5W8ViXN3DITrDS/d1E2ujl4dHo
fgTTRu3seLuWElzcFGe/Y3G2BDVKaO38TeOhchLxhwqibmWW5331aVsYYFcxPpdl1uXHZaMHehxm
wZ+DRfhVbL3DTGBVfs9mysIq4Vi5vHT+iTYP+GyRdjWKRKqe9qdOh5mnNBt65rtg4IpAPrWoWpzj
PdsbQseM8r0WRNtWC7cKZuidBqMKycyx/56lKo2TdKMOj4nCl5g8br6f6viU0K4QQQfHo3g1Wflz
2vLyH+qNQGlcbNMRmU7WbEpHoR234bS6ai6elmdTudiBY/O/d9DMwmq+gbDcoyTtYse4boS19tkW
e7BE3xGOYT6fMb3pGFtQu7yXq9T1ncoZr9ZeMmvfbbEXM0FtaBCzIdJGdvwWx7w4QSVz9RpfG9Zi
41V5r8Mb5RZIDuEePz40nd0UTcpoFqFYr+F8ToD/bPR/1uNig4E4bxQpZj1arS075UN9n78NV8pD
TSMIiIYz3ISuH9jS9/9u1y1VEpJpTEoPgA+fL4EYuJ/2s6MDHalZepO7fCVH+fyM+TjOZXtdtWLT
B7A/z2tzaG/+dnSVNs3NOkV9AZLiybSINX/jsz2edNoE/YtY3XYK/1WH4+4DZfpvUeJXx7Y4wUwx
SHS1/XNYS9uZlK4fEvin0X69GDcvhy8OS3NxfEV+15uhx3KBDvDc6buSQ4VnNor4oVP1xYspjKjw
19uvV8vK5jMX50paQuEzeS2fhFi6qVrdLXTTNq2VKJdTzH+OL3NxpLQCBazhzxrhqx0l15IRm7Y2
8WFKWJYNZ/SN4Jqbr8f2ucWyWC2LkwVqhNpkBVNa/k5vU5TUt/6Nauuv7UmcKzKnNf7d50rnIuDi
iFF0papxmyLRxPgiOVkBygYloOJmn9QAYjHdDjbSpthZ0ioQ61JGo4kKWnkUQBDEXIy1MEO5Ldqm
O8UB3oUFFnUh+qzVNh10W7MYL8Xqr6fXWgg7/r0bNUJqugWVhLAfdyOv5VDIJqk7ZakCxsu7qYoJ
xd+xdOQRAcvmRYj0Taw+FDwe46hGx14++KWy80D2mxgFlzRZer3aT1MEKuE5yO+8QLzVxWvaVDQ5
xz1M6G/WiB21JeYuiixuiUlLlIZAE2oEYlWFBj1NlApt47ja69WDNgW2TyplgiIKKnkbcQLCTXMG
Ctxta9pQGmwr25QDZIcUmDeT0g2GHQ7vtfwYdT894aCFsE9D5UpS7+DQ2H1nQSjTNypaPpVcOH0h
7XxA7EFwXY3+c6/ptl9h0krbvyhTELHBnl2/Sy0RqsMzhlu7ckQvhN5zUmuOquGVOopOoz94HSCH
Tg7trIl3lNoQDn5voUUMhuWmavvUNr/NXLkJa2kjGG9FmzmhOH6bUu0pD0Y7jn3PjoJoI8T9ToGy
JQYPHRR5fUbSx8qhqMxNIewmvbuWJw8ajbjxcvS0VGFjJN8rL7vJW/kNEWtHtKq9yX/HFkwdVQEi
XjvVlD1IkkYUyubhbEsWocFokfLr91mi7wYsAhOjssNCdYYCD5sGqXAN94bRINvqUTEXnanloquB
PIp+5tD4d0UdokEdkF9FNGvehFTe+3K/mbyCZ2ZxaPXvQWs6cqpshPJxGsQXP+9ukviBkgvgNN5U
rTtq+IkZvRvXASrI4UmhSmlnsnAX+epeHIPbIhS3Xo9YAFiPmjk1fdNOpb0ol+A7n9OqfspLrIEs
9Nm9X2V/P6jTVvWC2zGtN7AQUCWN70qtuYGBthV8/TWYK1TGDwnBJ7Gt7EludsnE/3l8y4xxV7fF
Rkj6XSX/ajWUPFCDTaJvZmLtSkHcIwx/XfmSCzJhY5Wtk/X04QGdFcr3VOjvMkPdUm5yoFQ4qRU7
ZYcIWYpMFc7Wavjqp+DxPNOWjN4pzGqXd707xA8+hAg4XrtM4CUbqYGtDd4O+oU7G7AYir/th+q9
qrIj0CX0Cp9i4UEHfQ0+U+9TjFvDTV23Ds7UOzGQDroSuVLrgYP0N4IZHZIZbaRkzfcsEI7eoD1P
Mee1cldFe/iKg/TUmr9EJPnGJL6B9/zLR8evarRDpUjbLhx2qBw6uXpMre5aygQclgxbE7PXNHwe
svaUQNdpOsMuE4QD9BoDsPZdHi27EEbKgnyINNokkrFNFekwGdm7WGW7Rq1v+rE/yINlq7j6Vo26
tyCXe+ANKiHkb2E4cuy1FzO4kaXGToIfvf8uqe9B9N0KqIML7SHJ0T82kLrtyp1scjghN+91/g4O
kx2E1QsCs0AKgLt0wrUXCoKbstRUvaI7pLzq489O31jKL6n2d3meOJDHHgbfdzEG2Sj459R6shE4
ZCOI5IJsp8a0HdT7hlZIkeWulkBIyyTedOCjOtOtRpEefyXE91OxG7WbKOi3vZZtGi+44rfDo49q
gN/xNdQ1d8pQHWsDW9QezPyQF7lTx7xhqhhJjK7em9Otxylg1B5IMxH36L8E/ZSBDwnyxkXd+kZX
78ptn77hctOK700hHioaYCU+H0J0o5ZXenvQh5M+y6R1zmSlm87owbHwKO2PkjLs0gHvUVauZ8Zb
ub9Pi5NfPc3E/cHcNsqdWF7rFucr4N3wr8H6Mfi3YXQbxW8SKFo1e86SH42A/QbQ2lZ+DaeWAV0F
6rslXhvSD918qrxvOHdAbkOnVb4LxfwQ+oqdlA1QafOh5YAxkTD1cRNPjWdPByKRiTAYW9sgJ4Kg
vhHD9jFm16Vp7mbKN8v/rno3Eajeetxmk2jHTYYhN9b0nNKllmzaGFCSCM+zaAAlXasir/0GdTgi
4uzu6Dl2NpK3zeRoZ+Wiawj3pfDNMHm29vleaqPriA2bxThUjI9eJG9UIbnltX8w5PhFksHkMb15
qW/b0XAA720CCpW9dcyqxhES0Fe58jyppT1VT8MoHE2lOxjt01jTdhjlK380nQm/nN6oAY8Fe9n8
kelHL3/2htfUpMcy/eoRThaS66Q5JaC5awubDEwQAv8NkLujcdepNbDm8rWuRhezI7sp650UfY/L
Nyutab81z3p5nRUKW00iFwlto31IBxFfoubZMjCN59gM68r21bdemRwwibdqr36HZ77BUA8Q/n0+
vkwtsHKe03hWPKZS7YaBdq1CzDPzeDfJ0DFbZDhLhKrjbhsXeIqM1sGTlKNoNsdEOWh64nglgod9
sBkNrADKB6E0kWqI7S559afHFnxeUXJM+CGlXg6nLNxMzJ4hJrcCtS4TA0eDArThWHR5qtLcKqOx
tcQbVErQ14BBPfUYH3luLt8owzEGAJa9Bl5hl+rBqo+9eldwa1gyaN3bQkSbHFycAP6wt+5zX0HU
T3JqFEdSRTlM3f3gB/ssbFFsPyLpx5Q8qKa/Q2DcZYH0DBtTwRsrYknPQjxee93CbEb9gbaKthtx
scvy2Fax+eNi1hsUrUCTTt+GSjyqmXaMMYsvDHkfaEAlO8QC1YNotq4C8FMAgDfK3obeppvkk405
hm2FL1L6MsY1lPGf02QiOdq4Xq3hm3qX5tRXyvjZLHgbDTldrmOPEF9RF/xbqsvr9wbk8iZovZ3u
Az0N/gqoZ4hJtZGMpyEXN7H1M5Ye5JbtItCLaoEDGikrijJ3MdqpfyUVT7owuLl/rQFRD03j0MpA
APndQ5Jy3Q622t0EsyJrdp2qwRNuL7aYhkdBxq9EvYpadVNTVCmUYh8HMxv0pxokO6ELHqr2WVPo
Y4b5Ux3o+zYUDh6dj9aYNrk3nCJ52modmudqfOzSn+2L8quV2P3D6MRJuvWtfif2r1NG369APoT1
M8r3auNftUa885IE257qp08zx5SjbSz+UvEYwb/cGbz8mEkmX34uPBR7aOq3uPCQ5+1UjlFc3HYF
F2CixU5uTHYSvhcW+YS6j8ZHDbJkkrbUfR489Qnzqx1Zxa6Z3kXhWpwZF6NxS6NlU/Yz19JHGyr/
5WP3GBjBdS2PR0nn39aD2yFAV9D4mZeIj7bNLbDbl1Qx7aZS9mJZX/UD5Uiyr2ysnNSPDyH8lTww
3D6RNiGCQBoySYmI8IGcbhMkinN63iZng5xlztQVmyyeZdHrTcMWLoK3aRw2k+IdR2gH8ohLjAD6
FyZpVUCxlfdKZR4E5adAu0sJ1G1XahyTiq2RNSadv804Mab+raXpa3AIpFnlKAo2G9GdRp6Vj++m
+EMSHs3J2EbBzYgWDYc0CzNzcqzdyOfD9kosFYo75P9y5XiBbAfKqYRxIeK9ZP4YSj6fKu4z9GU9
f7jtVSpsOkal4K6z/ph0P/vuOWgxqPMfveBmiGK7Mf/SlV0tPnq55A74SvulZQvhVSqBQTWkHdIH
Tpsb+8gobgAp4+HuO2Lf79SmPYSxwAnT26Y42pbG+RP8KpmQoHsagx+VcZuXrJlJDA9UbLkEzd9h
EThyR87Ttvs4nrZWYzqxDzG3lHmjoDzcqvsQHGwtFk5SxE4WINTnpZumMHnLN24gK/ZMbBESvuiQ
czcVbgxChL/rSspLPdW2V6vXud9h7iEgPRDvOlivOT4bkHvsblQ36aRsTO2xzQaIuC8QONhT/VGR
v03Jr8T6ITbfsLkjz8+3efrOMbURlbshFQ8Tsspx1riwdKK0YhHPCu54tDQ8xxEhaQx5SwqbhSsQ
zkv1BVp4Bv6ilsR/Fs9SAIdpVRRGd6rBoOf+ewtD0EAO8uun6KVatqaq+mzNYFqf0L9irQVt0Io8
RIPM9pixLuvXylxzqWdZnzmPsajPpEPdGGVFjBaLm+rQ3ZUOnk++Pe1mW0twqP8hV/hfz+uzUS1q
M0HSYDgxERFDU9ffKy6oM6q+wW11DO+Uw9dTeLG0Bm6CUv0MJvoE6NWbsB1Gg5ZIDYpIdYq7GePW
un1ndzt/tVr/B3r1aTrPwi0qeVase35TUlkLDqD46Q34B2vX7NblxBbKH/+axrNIixpeCf/Imw3o
qYdSGdmg1ndMQ4ezE1mpffDo31g38bdJ2Oju7FOkOCLF4HxyI7y63K/n+OIyBYEASgVwBEiaj/US
tSzT2pKz7iREdECUzl5VHLs8rf+EWCLexthqMq+uupOBRW7Fg2bSEJvy9gKKJrnUAP4HfUdBwCc1
+HpwFxtbM3nmX6P7U0s9q83yMX1QNTlbfZN8K5N9U23KZ2UbY4Ndb1tX2GkoQPs1ygRHeb9a65sP
kk/rCfM1DU4QDABjcdAE7ZiIUV13J/0GP8qH6jQ+IY+OA/de/FVej66yad5CN3uyvn097IsHnKXL
IjB4fV5lH79paXqWEMQDFekpcIv+vdNEGklrgqkXC9GIbc0O0ybp9hJTaFZSngVJ158ieNTaqLlR
VjgtFCJdaql/G3Yx5RsjHFwxTR79eo00eWmUjFHWUJdSPivZmVU9tdBv6JcCVYK1uI22JchodoyI
p3p0TN7oB798PbNzTXj5Rc9iLoXtEs/yvGie2UCytk0CLZRXFbpxdm18/zrSxdGposnyEZFdXCJO
8JxqqAuo/Yx9kbRryXj0hvevQ+iXYrA1kPHRFFgTS4JKplRNW0mMRiR3FkxkxVv0N+KMS503Yv6X
VBu7vNJ44WNaFstOWl2n1m3foOeXShvMNo46KLSul7fG1GKfe2MiqGOF49GKc7uhWd54oBxxVSwz
D5HMkrJNjiJIsdGn+iqk9ChK+rE3OgCv1lYPr7s5l7MSV5NedSpOsg5uVP0RyI9JvNeE51J59Mcr
oc1cD0pqWQd8gR4OL6UGHQkQqID7KpSPIa/CpI/dtn0MwdLqaO8J47hJTcWOUbeyxtevp/FiI8HQ
VU2f51KTzHmazw4ZpUOeBmhAf0K3BtZLsBuSJwxfD9HkYTuCWEh3tNpqO8YPdTvsZFlwCx8FzRHb
4pVfcvGDnv2SRUujmYR8xkmC+VC3ZdpvIynaghL/5ZN4+oIIF6q5qkkLkkF4Anu3xWTy2ijVvaeh
9O9J+69/zqWrZfa6NzS4tvMZ8XFeYs0KBn4QSzhBc1763qXPXwe4mB+QxuF0BNJylqT4GGG0QFei
nd+fBul6di0vjxENVK+7im41Z70dtpCI/vvaNiyiAXK1RHWZOYZdOipxL4JPkJrdNJqHgGK9hayP
oAuOSBFTmJ7l7gcWkoE/uapscAxSzS+9q17kmZtZ6MwcQwuNvdzna3TpZkqt3Uinws/ZMVnlioG4
n3x/X+lQ3Hjy8lxwoyE96HV2iEA+ZU1+FfXWZmUiL30qU8SwTAaLOOs0fpxIK04aKSkZmPoW38qb
hiUS2Lwvvs1g+OkHVAakSJ2VoJdW63nQ+Ued7ZsuL7Xcy8b+pJnxQYFnHQYPba0cAsoDkZjZAnad
E8oBCkAYM+t2GXxRiedRJAFGSdfcrKDmfj7bz3/OYhtLlSeDHJ/4OZCfQAXPApnSVXclOPF1cCs5
dMdnSq29loGtxV1s2kD0srylPnSqym8pJNliDG/0WDnm+Rr45XMkQyUV4cYElIxq7iIfKfpJiMBo
k+txzNdXvp5uCrXZ1egUf/1pPzf+5kCEYdOLBv/r45cNy6pHh5SkUqRwC5/Mrgx3gvnXVppdyYeE
D/h1wM/r92PAxRxGecL9VhPQayenAqKVq2v2FvPkfLz6CQE26c97ThWXnIZSFacqTQmBtxN/XsCS
A0fRqnXCONlowppz+kIhYD5riMc3UlWwLcDbZ/TN2e6QfS+WK8lqZ6hGvwmbLZ0F49fgStc1j7wY
9Auka+VNobfmSKS027X09fP25AdgpQ6dEjGqTy8DTZBNbzIDBlze1zF9OunNkNaSuItL8p8gy7dB
MeEowDOvAzwRnQQIo7ltkcgJ4AVt62lW1ZZAOMcby5UOXy+ZC8+SeXwAsOeXj/wpO5cU36h8TW9P
ikGZRZke/LzeGKXoSl2zRxrPzvEzVRvTVuAirsS+tF4VScRDToPuw03y8ePq2qgL1Em6E7x9+0aw
tb2G388MaaKR+H0dP3Vp8Z7FW7LTrFZIULz0ebYX+BK3P8cCjrk1a9nFDlWp7dfDu7RyFIOdoiLl
o4GQ/zi6qoTKXghSezJzukGPoXDs1jh+l9bNeYjFU13vTKETPEIIw5VlFbdNupv1QrNhjV7yGeQ2
70CSOklhCyAa83EsrRdlkEDN7oTKgjP+yLbpTtpJSBGhIVau7IZLq+I81nysnm15vbX6PG+JJcP6
8ErUj/rvX38Zab7Il6fYeYjFwsv6xjTNnhDi/YgPc20DBbkRwIGQMz+o+3YlBZz/3KdwJi9gSEEy
HuGL2WuSoo09D/CJuqsOyn4mDQb/Bk7pwt3NV0LLBRdIiRxmiTQRU/rO1vQHHkhnea5NWdvpxQLa
2VANc5Tf44FatMMptjKfl9bheeDFJxMMlLi0DmIAqQoyDfWhknWnOdS7cDfe6TYwfds3fs0gxX8D
XfqJtMsVcR588THjckr+xrJ6NwOfkqpGYBfS/Ekd0VGdUdnOutEzxmd6IWXiMC2ONGxD2HdbeZt/
V4YZR3+7erJeuv5Vbn5FkihlQyT6uI7HRFIRi6C6BTyB3Ji6PX1xAEeT4aCXbffzt9gFB3QgjR+h
u5ZP/fnYnxfd/4W3FlRctaii3hjD/pShACFszKNypfk2bl+p3f/CIHSDIvQtzb6fmLGuycxevLZV
Vvv8GETaV1ukPsVkTq03Q+YoDoysQ0YvuH+DuGXJxoPeMbfWbvYdntWG12uYFxfkWfz5n5+dIUXm
T0FTsBP646zZ7HYH5cXYz/QJKqfydbeZ26Z2sstXdvrlk+Us8GKrG4OY+/nEVke3ozqkM5YOFcns
anCE3XDzbxBpL91p5zO92HqTmDdN2xIw/60oroDG6j3ZkctQN0CpcMiUHpqNvi0f/w3ZgovH6Nlg
Fyu8KXytUktmWbkDXeRWJ4iON/J3bddf42SD+eja7F66Us8Gqy/WNEQrT/ISBkvPjPbqzrqyfmn7
dDcz1r5X+C+lvrueAl54YHPC/DPOZYmvaPrJGDrCztQOeRNueF1vp+NM/PYcY83U6tIXhc+hk/EC
GaTo9XHtWhKkRnqdFBQPGoaEpEQ31ia9Nq+tezSPjoabXNNZdceH/8chzv0umigp4h2wHGUjkhzW
MXGnO5r3IJMc5Jr1986kVjt+77fKb7AagPKL3aruwpynLM8qjTSJHJ/AxpLFoml82DYuupOp5veC
pu4MEwhelmGcKTtRr7r1DAk0sq0Wc3l2OkJh+doddint0FQ+tAxgEtWPRbpGr67OoJ6QdlAtO/Y7
ACLIb7ffpfseeH2ySe6BH63enJdW9HnUeWbODqq4byO5NIha0tspH/K3gJUcvATPM8tleopdhD3o
86986rWxLpZYUfe+KudExYTCsqtDW6Gg5XT74DdQQ9GtjkjACdjZbL6Oe+lUPh/s/LPOBjvVUo3L
Ci/vPgHJAuJENXatWANuUQ9fR1ob4OL+abVmTAyq8idJuW6GZ6F9+/rvX6h2skrOVsvigkFeNW6Q
gZtbKs21+VtxES8AUWADSphrJNmb8D0WVz7b2qAWd4vpx17UZ8TUrUdSf1R91hieFz8QdcqZt45k
wbIN5uu+YKZp2Z0U7VqodGCOT0FxrVArXZm+eVl/2vCaqkjQSRURLf2PKyFNQiB/Yz9PH8Tj23aH
TDD6jvT4pvfE+X/0a/laZ+EWl6SHJhKGM4TzbhAh2PtH/zo9SE7jIN1l6yur/OKWPgu2uBXHqC8E
vZjHFla2Vf7UrE29ZkFw8dl+NqIllaTtPZR8O4J0W/NYo1QzHIXdTAjVVnbSxYxG4+jnhT573KuL
rdQ1khAXKu27uSDYHYrHuewyOLjjQmkMV+stF/pp87f6J95iZwn+1Nd5wV2gpycFtEmlnIwGO7f8
Si+fRAqfma5tBfGtJddZWZWXv9w/oRerMpM1QRKHP0PVd5j0tG/S3t8ACt2MrnhtPcdusaoEJF/e
c/8EXaxNQyjKNhnpC3sYa9v+FVBx0VG24W23nX0WE3d4sR5wQL4Zt8oGWCQ3n/xa3Cab4gkZefe/
nILF4q26VJdBMXc0/ztX3GRuuQvuipfSpejsVEfQed+HFSDKxfTq7IsvyzIoWJuhHkCQmFuY3SHD
zC11mmN5bW7Hq7Wz4OIhqvMcA5JCmvNnuZ/dQUYtWZEqdjz9i999BJzLe1iZwktZMdIy/xdh/gVn
EUzfhyUrMhzeo9e6k97Hqq1hslwepBsQDJSaXr6OOC/L5WE68zxoPqvUZZcFbWQbtVrJxOaEhqDq
1A2Ux+CYFMkt8haF7Uveyj75rMfJi/s84GLJSk0QZSSvzUn2Yxd/DDeT4V2weQAlq/iFjg2GBCPo
w1iyNtEAlpHH9lTi/FiP91OT7aWsv0ksdD7CAbO+QY3QkAufk+mopMN9ngxXflpfhzR4BsD0miDu
RNBxkbW22i/td92aTVzgAvJQXaRBUlOqhSD2jGNonRJ33xFRZFVxvv4885b5/Hn+ibJYD50uKNOg
Dc1JD9EY9eLK7ruD5nudI03irVbcFgFcg3xaKaNdCouHkALKGVyCtMypg9ooPN7/7akPAJUlPHgj
5VaPh0OA8Utc31SadiNTy19ZHBef/uTwKPqKhmhan54vrVI0Po4Tp4ZTO4IgIOYGgsJZP1ADkH5i
OYJuuOUEfvejl/LYEXz5Tut9VOnD7RhSm0pVgJIB6GUpdoUE+2DPuP/6i8zrc/lFDN4apgQ2xPgE
2RhaQ841tW5OoxzcIDPSi791I7JVFaab9zMI5ZUVcOmIP48nfzwRZKFBKDdtm1NZ/GqR8ZdS4D7w
oRRvLbO/dLqdR1qsaLMNvcQsGJmlP6T9izitHG6Xjhqa2ZDY8KXSPvkmlkUcgX5mJGaMgJY32Mi9
beW2ctUIEDR2Ue7XX+rSDkXQl6Ip+9NEJ/rjzDXFGIHKmJqT1gHOrx9N7xgVP7+OcSGXMqnS06Kb
DQFZEYs7LygkFWHJuj014ZteYa3gN48lvKQhkeiweneNchU19d6w8Jv6OvTnhUhk3UJS5U8HZFkY
LpLBR9Opa0++ETmeLrtxKt3JIbB1yvhtVO0F0/z1dcjPa/FjyMXZrZUCUKyupSsxUUMYAKpPpHPj
j775z3sGRDIUPBZn1AMIpY/frkaGy2iLAUrn0Xptd/FNQ4JffstwZl1ron9eJh9DLXLGcmy9UJsI
VUmnBtGr2Uoyh57z9dRdSFQ+hlnkh53qdaFZEkZ4TL7VNi/mKwub9vzQnkiEVw6NtTEtPtTUDdWg
Gn17qhH0Da9i9Vprv389oLUQi4U/eFqYRAohZJbbCJNBBMRhhebKJr7wWP4wb0u8mFhPFUBj5q2/
r64nlaQo3+nfUEoCYE8payaI95s1FY2Le+uf5acs6jni2NFYngeXWcZODX1bTrxtiHiB6pHZl9pO
VqT3/898WhgWUcWahdg+rnjLx4nKVJv2NAw8kuJ3w6ud1vzr6yCfj3gmk7K+iG7YLN8/f9Sz9LIT
CyXvhz9BficFthrP/93fX+wlo8miaIw4ILw2sUftRS7XNDsvfpmzESy2USgO1hQKjCAsTxVkpgKX
2S58afM3S4DERe/56xFd0Hv4OGWLrWROGd4HGUMCWYcVZb8h64FalLjT1ezxhCBiix3O/b9hh3Tx
tD0b6mKH+ZHvDYhez5sYAog9bL3f/lV3l2w9V/5G3LTZIHW58dclhWWWwccc58OYjUWpPBhbyQpD
xhwdalzIsPnB5Vb9puHIvZst2IeVs+TiJBt0ekwLWIhFcrBYl5YUR5ZXtKe8gUYmg08vC+g93W0o
B3tpfB8pY2YTKoQCyjkzRFCAmKbQkjIGrMWMYE1VZHG4gdUAEkcxl4I2DrKf9kktiwJabYZ2Sw/M
UePJjtO3bE3bcC3IYrN4lZlaqW9qt9OQOUGCDbv0OHprilxrURZTqwDtzmaZ0dtRQgu6/oU6npPQ
HP96mywOlk8TttglAU49AfOp3cqwnIROBcT88p9HkCTVxEli/iDLbK6WJAzLi1G7LVr82lvLjc32
P7s1/wziPMQ8yLPTEa/EEfDnpN02yrMB66R7Mvvf/90oFgdwaKkA6nNCiOFjlLyU7Vo9ZHFofBrD
YlF1mt5rYylqt+1RPU7u8DjmjuT96WFzWP4AGWMP5kaBELwyectM+FPkxUIbtTw3LUHSbo0GR9LC
RKYfy89XqccQr8e6KdGeErwNbK833+tujchzaZmff7vFAqQuncXTyLh96RteqDoWhUa8kpVeWuTn
MRYHcugBW+8QULgNyrvA+lbla4SnZd/9zxz+D2nXtRy3rmy/iFUkCKZXhkkKlOQk+4XlIDEnMPPr
74LPqe0ZDGtwj3fZb1OlJoDuRqPDWtBvAsoUtKtZopKvkarXHdpnH/HQNz4Yr5077EHO8CO+Z5k3
/NROQIdwyw+o6wzSt7fg9K9kC9pPCtpmxgJaR3ghjx3BOuuzu+F18Us/CWQdBltbeb5QwQ4mNKdn
fQphZf4Fjyu3xJD/bUsTc89X6xEsIY0rNQODivEIvKuAOQckLp7HA0idvXLcoxXfeZLxw8sWJVgA
Q3872p7h0E2Q6CGF4C7d/vaiZBIELVcVp1fRUYhtixmsK3WVRIL/vOU/zg9G0PG67M2miHAwdAnj
pHWL3gzGBK1NpiOrVW+Z7B9RtipEGSCII+A05aL2wE9BJ5UHgN7qaAUxcWO0WajQuyHdDcPu9ibK
5AqR9ljqRqUaUAwnB2pwme3KhLqFImNvk4nh9nZ2myRLPQI0CLZsIGyMgBneAXoFxGASvysTo1+K
GUHQResau5jZoDstBjcGjtwsOattvcP0IIIqGyMlwpb1ZmRPUZ6Yj11fezl5S9j322fC1eos4vyv
sf4RIGxW11e4J5zYfLQAp46xGG/pzQNWE3QJeDLn0WdldhoViTltK/sfqcLeRVZDi6mD1K5+wpMM
UIIl8Nwnd4zTw+31cdO/tT6+wWfKMOkGaZwKG6iOxnPaPI9qHqzxCPpxhp4iCfen+Ga+2k2uM2fS
OrUyisaBNAaYYa8qdyiL7LTSRR0hAaGxT/zqG3DEZXVtvl3iIi10eHLscjQrilF8y6IuAx2w+aho
7hLQINshOR/nbrxXUX6KFf//8VTZUv9zmYJHTBhUpyWQaeBpZtseDXKQOQE61SevyUvkArrFOALo
VrLFW/p6LlZwkykDpEdfQGw7faeNc6gAeJPgLPMC3MdT6qcD9VO7O97Wos2DRXXdRNFbRXOPaIfr
zFolBoIRVhs/MvYRnF+8MY76UVixz3Azd/Jc0pbqnssUTNOqY4qqF9xljVqANnJ6rK8Jy12GxucO
qLi3l3h1nugPRkc5YKuR9AO1hGCShZLnmZYMbRijNFQP8692BnbnRCQFjk0xlqpaJjIuJlzapYVg
ulNJ6Gi0Yc/Uu9q+K8b0RSMyEl6ufBcGwRdzJkXYOmAWFBYAmdqQstSf9NdWL0GhjbEcYKkMI30f
NUWyfTKJwvb1im0orFjbcGTmh7p+08zVq9beVzTzZXAAQ6W03u0DE9/uGhUWKbi2ekFbCViB21Cp
Yi/R0JNZJtNBGXUv1TCDzfF6Ekx45smeRmxvmeSl0mavirVj28/7GbAetz/oyqn//h5wkhAAvxua
KZhmsmKaTGtNfE/73BvMbSxgWVihM8pSUds69I8gMUsyrKVdYwC7DdckOcTLETBEwZq83l7N9oH+
ESIo6jxkgAybsBpSw287qjsDGKnq380pCzQ1pKPp3hYoW5Wgsy2t4yHLsCoH0Cw0Pelts7PaT7eF
iN3m/1WaP8sS9HSpOmuYHSxLPdn5ASRNq6t9yT/xJnq2eiijYp4P84fedNA/3hYtW5+gru2CkoOS
Yn0mUjt2Dorv1YupJJzhf+Ta8P8sj3/E2QWcLcZEwQIIwx/tU9NGvlpVwe11XL8VL/Xc4nZwJiNm
Y8w6rn5wJtT2osWtfrGnYc9Hfwo3HV299DOy1wEPG73I4GGvLgVBOP/9TLgztRgepvz8TJALJa23
dFDNBJAwDbBzJIGF7Mi4jZwJa+NsJhg1wpFlwO5OD01vuXH0fHs/ZSsS3AbBQLEJEBJsp07QvKJO
zzp5NnWsTMbtI1mO2H6VRnRUYr6crol39fhtLegBAA4SO5aooIjfm2WDojCVn9AIbQBcjqL8vL1j
EkdrC54CwIw1Jp8hoXWaU1v0bgTgJJNovl6P/+ur9FLdbMFd1GaWGUaCLbMn4Hlg9NsCFBaNH6dJ
xjnEj/mG5Yp4vV27jCnl7oH2gGYieBNomp8UXyPyC+2NngoUUyY7KhFj47/e8HezBVoKrrgxEEA2
AOObIBQMFP60ejPGXxRAwLnkVx+AsfcE8DAPqErPihx9eVtR/ggXrGs1qpz1OoTP2XcNZPD91Ehu
5O0QweHjbBbqGWjRuzTgCc0ROVA6W/SGRxGA+fO7bm/7aFIHnyogoRCkYy4YmGgSv7GhoMgqgBsa
YR7K82K7VhubOTNjhF8sxQOfITqPUdr12/nzbUPYcB2olwBkAuV/MBqLPVRAr1actIMhpHobTGnt
TeVXBRCKifJkaKNkMze8x4Uw4bgKunZxQiCMMphBdTAAapdBU24vaVsKEpBYk4VSp2BwNC9mINlS
uNzlWw5MNCsDUrUsX7Z1Pqjy/yNEuIrttIysit+SKeD70UHvDvMXsr7FtsS1yxYjqF/SoWCYJwj2
2z4H2PaPCQCrFfzV7S3bsCMczJ/V8NWe3VK6NsRAP4YU6nyY5oe4byQCZMsQ7twsnSy1TrFdvfql
Gh474xcO6F/KELXLrhNlHnV+r6tAysP4XdS4evx2e6uu37FgBD/fK+GynUDSYdMEYnp/QVGz7NxE
A1iC8WJ9G4Om8oEhnHuyor5k/6iQbwTPaaZiUKUNK/AfsOKZQRtMVdbgKJMiBOyagfHQ1oLlpHDg
9eyZ7CNDr9PtDZQJIZe61jt1SVS0GYVpre31agLLduJhrNP/d2IEL1BHjp0WE9ai2PvKsoCqBwDy
5su/EyJ4AWUsHcpaHIsDwEO8/t01Za6V/kuVE+8gmw0aWt4hhoEbxn537jj/xbArvpMd88a3v7pX
UTzGRC3Bs0y/GuE21rVegKDchhl6eNvxQ71Krp3rsIGPA/MhSWBjqTo4tS61QHfKPJ/7rAunFdZa
j+ZLUVk/NGUBykASFDQCSR4DLKGR/VqTFg2VdDetjk/66TiVy31aAhOoAefWdMysdH/7VK+8Ib4N
PXfg7sbsG5o5uQafecOhRs7GjtsuVNFSjBc5ittrcFvEdVjBZVC+cj73ddWOndaKXjgpZAAa7LF7
zA/zIbrXvlB/8I338mflxf4sc8Kb66K6xaHxAWEjhtVGPvV5VUBmjBKd0vy0ZcGETIBg2m2FpoCW
L4q07xMqPEVuSSIImQRBbeoOrPK6CQlZUwOK+asNkKXbJyOTwH8/O/xpWKPKHiBhrD4aS9jH7//u
7wvKNUfLmM0jPwQ8ePMfhaX9ywUId3k30apkhB/CnAYMjRMdUGv+Yg2YW0TEaBKqi5BXg72yLnMg
wgEDiFK8MU2mqoRfNRdvGW4fPB5FwQZD5L9/PzsGU2V9OWWsCzuU8Pz5/ht5NwYM4lRPQHrz7V/W
JwCGlX677EBT7aEBBfDn1t8s8+wbyKUqjGAvqCaGb1jRsqNWQB/OpZyUXGFvrVNQ6GVJs9JKOr7O
aI9J+TwYD33psqB4yUBK1a7SwSauYNcSAc4BWBmd98hfriqa1lbHkHgXlus3O0d/5S9DliLbtCGO
//EfEeIIPhgwsFMUi7I09AKUb0r98hcKeCZACFTAvjgbpg4Ba7y6Jfrtu0JmRiJ7q4bWa1yBAEzj
fV1AwREMtbTjmZFo7UM7z7/j/fSkDslTNHZ3Sl6ETd9j0mP0QVl2jLU+UKPRLwGvBr4Vb7F6v2nz
N9CLvqJ96VO6Tp9VUqDqUAGnEEwZ3eoAcHiUJY+vnv/8gzG9CDBGjKlclR+maKyicdXxwRQ4e0MM
xPF511baCXmugFTf7CQ/EiWRPFCue2cgFq0BOGvuCq4o1ayibWfNYH2IUQILGYb+uPTqzkZeWdfn
z3Gegay08ZHtywMKLKjbisCdmajMQPHFQA9a83nl5VKZyVqzUo9Q/FiVwjU7mKlpHyiL7xpDEupt
6TRISEGUhwlRA51+l5KceohWZa37UFN7L7bXI11kY8ISEb93+sznxWZGZ7Nv+5A2dwp7LOdftzdL
9veFzVrQoOh0tOpDpTvSOHMXgEzfliB2iv82mrNd+v372RKytqdLUWGXUAZf74vdWh/aLAA6pD8d
C0xNDKgaS0KCbRX452DETAmKjRZGraB/zlh5g87znk+TNWDISOasZfvHfz9bnKIWKSmrBgaGEmI7
dN5sO5IN3HLODjZQt8Ea7VwNL1UVA4MsGllCY7kr+umw5p91JsX7k0kRQoQ6Yo4ZUUhhwJJAXqna
ac5XJ+gx6mh47YcI3Oh5gCHrUlK53NzAs9UJWYBh0nT01uV9WIF/AQixIMCQKAPhD+Erh3AmQkgC
OHOsgK0CIuhz+335PuznH2XmO0i6uy0mW146X0MyEpNOAHxXOPMSyH+kmH7bZnD2FYKzMPI0W5oI
X7GciJeAIMSNfD4FsvjsOQ3/54Y07oH/SBP9RlcZM8hyYdem/lGvMWKlyMLuravFAXU7FBJosVdo
dAax6zYysz6ca2fwyrnw27L+vLRg0TC/TCCesmn7RvVGcrdsmDaGhJBV5rCqyFIK+mI6U1V3Ts/C
1io94rCvivFaW/s+Mj7d9ls6d32C2lxIEtRmKh3SO+nIQjrFwMdnbJ+WU+TFXcbchBQ/gYUH3jTD
UJ90Ur3nhHxeyi+VmtbIXtAHYqs0IJYdVGnzGdzZL0OFOGBaFLDIVPn3AtRNESvnPeefMsfXNe0P
qlb6VWkULthdkKgigQFA3CZKJPaw9c4EpgklxNJ0nSA/f+mz1KjOixjw2yGD6FPaoE9N8X7Onv0K
isLINe/A+OjXEjvfksqbPDB9iQc+wG6F2Anjl+D+0BBj9q/D9/R79lSf8m8NgOLfTccFwRgCd/Dc
gFn9f3efF3IFx4ZreVQHC3J1J5yNozZ+mnrZ2viOCapyIUNQSodNheJ0kJEd5/vCB9tFAv4k45nD
X9hfYvmAAdc9USDmDlULlQBMAoowtxbeICYdHBbanyhIHDzdNferj3olkL5qL/qVvC+7qQ+MN3KX
BLJprA2Xjc45AF9aiLG0q46Enmh5sUZYLbVenfJgWg+3LW9TVc4EiJ0IcWclazNwAXsC6B3jrs79
OKi+gMdsj15X4DDmnuMve4nYzU39sy5LiIV64Fy3dg+xXaDtjPs8SN9qEAXSA0DEHQQsZFcE0XKP
6cvKDga3kxQFN27g8221yKVZRkPTlLoC8Wn8MAMAoL/Xp6NkiZsyMN9NwHZso3glGqGa0cku/7PE
V3bMQSYdB9YjdSvMpcP2s4B9kiH+XXcuo+ainQkVLJDQFmQfC15m464/qqaXhaW3PnIUMHbKfVUL
ZL3726tEfQ7II+i6FRmde4CN6LEBgXb0ZBofHB0UfzJE/W0l5UXA/woRIr8qwkwnVZAJMJ/jQxnU
D+nDkTyRXxywUwuSU20DXvD28W0a3plI4fQGpemUrsC6mujZWQ46qKduCxABR3isjqP6syjhqPJp
clAogwTDLY7xoQNuoPO4npJD/yADMNu4yC2i2fiHORpANQjWlqYkx2WHhFGLynRtcLigeyd+7ZpK
smvX1Rle8zuTJBhWHWdFZTQ4qSkBLTUQt0HLhnIM5rRd8Ky6aFpLweYoRx3cUsNzucI9W2dD1vc6
5AISePbzA2bsfuiH0mN3KyKIDii92UmfvL/R/nOxgmLWCHd1w+Ipqug0lE/t/AVs0hI9kS1N0MRi
XcvOWiCDDyPUlZ94oKx6m1+sPTpMUJJGQdKLvP7rbbFb+s/jFRNTK+DQEROAUWKwNaIVkvDRva5M
bmTKSrhbmQuAnf8RIehKSruhRxENqdg2d0nXBma+7BvAjWc6YDFm42OpfKRmfaeajcw38z8t3unn
ogV1MemcjkXU8PT/6DdPw0OP6Y7Jb0EDnO5kxUPZVgpKUqZjSlYTwua2RqNL7U6yLqfrnjhudmdb
KehIj8iWxgsMfNyBVUlxUzA/fOJwNhSoF0Ae7cF48BN9pF9kb59N5TwTLDixzEiZ6nRYmwo2u7r+
vlDNcyqpqmw6sDMxQtBHy5pWBS+d9L7qaX4eYNDZAJHM3Hnq07RbCOJ6d0Y0JodFlK1QeJoomQJ8
8x6iQToboTe9RGfhwwpc+iboQMhxwGvWL/Z/c/2cHyh/EZ7lOqK0MOIC5N5hC1oikt7bMpgWybLE
2Xhwhw9GptRdmCMCmgHTW78XsqE3fio3rOz3q+9sEbS17DLiBj51P2LjWc3xdiUfuqREF3O/u+2v
JBqiC85kMXtw0mlQxCoGSNjyU8m+0BRkhTqTXHGyjRNch13aVmkP2Lg6/eJUDyN91WZJUE42ZaD/
iNh4uVpXaajULKy0iAninanfT/nyieSqCq5h+6GbMDfe9C/UXDwHHHh9qp+SYfCsCGSFiQa+ZRTB
9cLvchh+Wwe9vf4Yi/i+IcWLNZVh1EaeE+VvmVXOblyu/l+cAgrKoAxDMHiFWl/UkTmOqt2FGgKM
/oAvdAfzp1nKqgObG/RHjphyMeK5740KctqVYCRZD/TipKuj5JUikyKETWtiFX2RQcpc2WAf/GnE
r+ABd29vmUyIoLg5o3ZVAAE1rLoY/KWg0O6+6tXLbSGbETToBCyL4CXLEVUv/QnT87YzIwfxEZoB
syM6i38lXrs3UVVBkd8tiV90rn2nHqhk8HV7eX8EC+5z6cHZZGYQvCATYT9l7U8ie8PKRIi+ch3a
xGEQYQPwCcEnSC5OzJGlhjcdzJ8dFFtvta7rMeIKKTkmDudlAtF0HRjgxSyi+eO/Oy0xXsfgw8xQ
PIR6A77hO/vFa65gRk7vs89z0AO3RAFrJAalZbhA143hPI44W6SgjC3ov7vJxrWTvoN5Xf9ouM2x
BLEl8qcdwHnRXLPX3inIlP4fgOpbx6ijjKVhQh/FbREOqV8G3ZojrQuHgu7b9ts46zuMo/3FPXEm
5Qr0L29QC9TQ+FJ08JAJgDinOxUov40MT3lzOZoKTHzOxIKJ7EuLUxrGlKLGVk5x66bKSzP24AyR
jX1vXbGglvhHimBeUU/7ZCU5DkxTj+r43VQ+q50BNPzUS+ovt9Vyc0VglFBRZ0RZXpwwb9NsMPNc
Ry5zbH0LnNedDiRTDM7dFrOVGtIxw867cyBEHFQDg2rstKWCfNvQ3JdJ8lADE6uEOpbgVkcN7bPF
ZEgtmyKBvgzYOvT7XnXhqkpnqEijsrDDXRuDCGVaAERcKF4y54HSrkHZyDr5t9wJErP/iBQOzoxS
oqM7loXJoLkROE66+KVq3zGkLblfZGsTvGPXt8DEsHBqaU5OicX2S4odnHYFBgBn57VcZB08m4kN
MAIifsHE+nX32pQPcTQsCVx+9blm7aEfZ4SXduCY/X0bF3crKJknVgNiOjs0WiJJEG9pKfJQKqYF
EIEg33Fpd10MXvWxRSkhtbOTxiyMn8+op0le5XzXxND2XAo/3rPQFrzwrV1njJdGXs2y+G6Ralck
zWfFzE5GbXmZtXhRbx1um4ZsbYJPiYooSVpzZqGm2EGy3qNYDWZx2dtjy6dguJ46tqab6KwQwp58
7ghjBYGUxrjvY1C5AzOi6Dzb6cBPKmtm2lzTmTThylmRsCyyZGWhss6nwUGS0u69aXy7vXNba8JI
KCplgJpHQlbYudlRTOYwlLIS5VsK0uNGp0E81S5QIE/1KDPu6zUBhws7B/0DxxDA9C+1I05W25mY
kz2t2vvQ3jMbJFGZLHC8XtKlECGtoNmJ2dA1y59Uu/Hm/Gs2gFAkpu5Y/NTXKbi9f/yPXer7pTC+
4jN91xTejVNDmAHAyjT7VsYSmICNbNClBMGiisnRklGN8ydqpB+0LPlgTkPgRAZIqWvYcL+P8ObX
I+ehYalMtuy8BO3QUqOfKjPNwSHpATZWv6+fh9YdD60POm8aFo+9NwMfHCCht3d18wih++gHtSwd
nHCXu0qRY1b6Us9AAQqcOLBvlUrumUbmA9ryoMqQGLZWiQw6ikgaL+nqwirVjnVjhhv8aUxBEhLX
bpwWmFH6G1XhKHQqyo8OwgVBVRrdzppxLvOnvHM8uk4ADaolQdy190WzEQ8SVc5udNW9zKZ0WJQB
K2HOgk4QjI5hz+quPka17uFXv0pNb5HO+W3pKOAJ0LeHywUx0O93+5kVZOswr7RS0icNEXDVWJWH
Tu3cLZbq0APKN5qGfZTSHeo+732kv95Wlus3nAGqXRsEo6gcYGPF6WQG8o5pao30KblXOXuUN8xe
6enDjrNyO+/MA/RFu7d+3RZ7FT9AKjqlkYxwgAmqibXkanLU1HSi5Gko+6e8bvwM3DrmUASToZ4m
ApqZ7MdtidcLRasBss4EYQkGvhwx9zyS3NIVCzF63OmuMU5uraNBO6+CuX8rzNjvVcxK9fphwgOo
awjYhWCZkYJZoznB4zlyJOp2ZTi/v4fjJmD2hNMCXpppHyX5FBsI5aNFcdXic1IuLjVl1+714+tS
zHXbpjFkXYrM0jJhJSVSjaP2ZEfqgSSRb9vDQ2zZD3bZeEzHunN0d+mdXy/WsdXpvmxoUJsNyiuf
bp/G5uIBv4/+QoBHAFnhcvGrqTj2DJrycC1qN58frP67IwXx4yHFxfWCpQO4GcDoKkXIIVYRgbdk
tCMG4cIiozjEwu1X1DVye33qZt1nashsDYzEysuqkCOppfRJ1/KJjvolHjXgsr1+cyjLvChRFw1h
PTlH9Bz79pIHRgw+9qL2l2j2zVYJGzbds1TZ20shieuu8/cmkr0cUQJzASqeBYJrXkpaRsyyhrBJ
PjErcbW0DYZpuZttTJ11n6rKfCgKZWfnbQCQJeDMftQtEHmi92F5sBJpdf7qtuefg3YDWD5qyfB4
l2eOpgCTzIk9oOSE67BZwQfQJ258MtEisKCZMH4FggAQTSW5og3Dh1wYPEBG0a7jiFkqo8vqbi7G
MZxTJfOQENjFFmrXA/jVYvVbRVN/zchJHceXRnkCsLsLC3ErfCLpRm+tv9/W/Gt3z7fh7HO4azxz
92mTz0qXT2NoUQB4ToXX1o5no7YyjF+M0nSTFENuWunFuTQRs6WQhoWWL1Pn4ylii//UqXmhmcMY
9kCNbTE7BX5jjOUwvxsW11Bzfyq+61YR6q16nIY3ycJ5zH1pjsBvR/c1/C+CBWBUXy68WE29V4CU
Hsbf7b1DXBQdd5x8IwZ4aYwKmayKdN2wB9pAdNFhnWiSum5ibmpt1JMyH8OBmfvK0Lxl4QpXLrM3
0QWtXEkw08bXM6N3MUfznC/JXkZEde3odHQnY9E4dQcNN4INmh0dF72Yh3CeAXgEQjP1jUWyLOKm
ECi4RhBBqHiIXO5sPkd6yxtuwpR+pUoRaDOg3nIZA/DGfvIcF0UPKwcXvwoV1JQwq7Z1lOWsOnGd
wSj8vnEe83T1hmkKYtUAzXzNvq2afkRfxYOeNEc9lTTZ8Ij9UouoCtRNuBEMUAMph+v4mflAt6zJ
nOgQJriiWz094Ao4zWa9H6pJ8ujf8ByQBeQodFQYvPwgyMpVWuAzUCQf1dkdrMe5SXYWLWrPGG2M
0BG2m6wnUgAcJAM4HSkAa1NSLy06Pyb90apkIcy1B6Uq6h8IYTCiw0d1LteOooFSpas2oA82f8TQ
jL+6yP/VP3kx1vre7E08qSWPCZEBAZxGXCYaDX/f01eR2pANlRojlxW2QRc0I+hcgHcR1q2rePZ9
9t4XLtkBi9ilh9R3/FTWC7F13AQBGwUhiGYR0Wmg1VF1yi5Ge3YNXg0AXNar5uXOqZS2GW6eNrD5
dXQ6YWgasIiXu6stC0g/m5LfT8bPJVDc/BTPwO2yHiYfOMsh2w8/ZMvbPFEkcmG7Gv8vuAc266U1
6RR97m3sTdovU/0p8bqbG4gYG+McNl434sOpj6a2cGqzx6qqj7EadB4S7+Nh9OhP29W+zytHbN51
P2SJhOumMa44Z4L5h50ZqqFl6hQZJkNLZfOx+lr49YPxWHF1AQTS7BafZFRV121CvyU6EIphcLB+
CQmS1DJWsB4hRchJQj9zxFD7ODZe8hlkQ57qVg+FF3+5vb3XnhcJZQrbAI04KKXEEEubtXEohw6d
6SV4PoonLUJTSyebruZaIPq8cylCyGDaRWEni9GHTQwPi6ikxKDHXL2BJABYurHM5K/DhMtFCW4m
H5A5Hh1MEtgNeJHXedfbBIiYml+TzjXryCtajee57sGfWKhSIu2rtyGO8Wy1Ii9mOuRr1LZYrcpJ
ula/2YEwK/eRh/KKxY3A/eKvgYF6FfKUuu5WhqRUsH2mGBSGveD5IMapa572BjAs+3AsdkXTelX/
ecg+3tabLbsHlAX+DnrvzSs8b9bVS2G0Keyemi4Ihw6zbu9vi9hUGtAmc9A6giKl4M7mIR/JpCtD
iLTycW4dDO6awdC3u3RJPDRyS8Rt+RlOjqsSSMPcFv+cM3NX1bSxU2AQhhQB9pIlrgFKjhQkI1Mh
2btNR81nnSlS8chYiHdC12IeTZ2xsnHXfide58LH+NGv3Bv8yB2ezN79G1xHaCWyXGDCQhoB4aSw
nc0EINqknDBndbCfNYZGId1v39gddfv3/vN0n9xV36zj7SPcXimCDwRdnIFIbPQHDg6AXGps6nSK
3pJjdeQYluZxfrY/UlfdqffqQTavtqX9SDE7/2F5vprRHdpCT00lGQCx8IMqpmvTXx2VAZtvmTgy
MfiPY7SuxlXZMA9GUqtDGCXEZUbvGfFTicr3QOguHfHqYhLknS1jwPAkAckEjpGINl1N3VplKd4e
KV5XhvVmjlPgtKAS12M/HmS9A5vLQ7eKzkNVcgUNvyIcBPb43IVKNrqGY96RFv2Hyl0xZadesYJa
ahJb/oT39KDKjszadcP0MK6tPSI0x/O1Oq4lcnZutlsa5DE9yMZ4lF9/ACDbGNzW0E1tsQCQCbZb
YEqIEenAyqJBa04fkiZ1e7yZ8/xTS//nejRsDxkUZAt/gzWJwxJqNQ1OTTGpFAOgzFrfjRbTmk5+
zIuXBhM2t5fEbzfhssVwuspT2jx5JHoXs1a6dGjQX7bm1d6ZywPAG32nJ+4IsDez/RjrTZDYvcR9
boVLGKwhKrqpUdy/elyZhmnrmRrB1L3FWz5bd/EJDm0XP4FXw0+eZc3bGwqjqejuxGwx6gTXubFY
KadksljYtF9N9m1BVur2Nm4vCJjZwBuFA7PECyEmTTM1vCfCCLUd9dS39YfiEUxdHPnQgOKnspnR
zSVhUJqn+0CBItbHrIJl8Ux4fqlZvQLxmDXKSjobbgQ25uA1zxmtkV68vOSS3GaqYvR9OJyAoV18
tE9D5zp31Qf2A+ny1/LjMLrDx/5b8yZzy5uLO5MshICaXsHQIjz9UrxJJqf1tEQGsbWRmcIs4JkM
Ie7TZ5CTYTiehQ7pdlWb+Wpb7EmNlp262OUdAI1Rc6/Hdxyt5KLbcCN40MPWUN+3eDHkcl/Rrx2l
oPDDQ1sDRQQnanCAOZfLuiw3kuEUcpCIASkw7nKx2aSzu2YukH6DkRHmYpL0Ec8Sz3nRX6yHwc+f
5kfVxUSz4ys7iTWQDa8CnVQNXv8GZLmwtxPNzQHoMH1oxTz7ae3S2YuqXZ0EzQtw9AI0w9eyx+VG
wgaDQhjVM1EHRB1HtIiuKovBsDDb7HxYwVv5kHxACF240U/i5r6RSSk3to4RCDToz0Bgi40W8iV2
Sxa2AJYNECJA+XF2KihJi0ZihBuBJqafEKFoHNzu6ioHdnJjGDmunAmIdtNYu2kVNuSbKu3J3Yq+
kE7D/e0g3aVdzejVNBlXbCFKJ8n0mCf83WWgEk5QMTbiYEgwVECjCWjN6otTjB81sp5K0j4alnIY
wF3hqo0msROuJZd3E7cPPG/BXWxjB4QXbmu1TYomXD2sqm4fLfUeKbJdtiSnXH+J6+ID1eddNxOJ
K78OZy6lct90FtqbjKQNPKseZuyrSrMTaZFALYEkFj1Q2u6GvAgk1nLt7WAhKsEg02+uPfHCr0uj
LNcq0jHFNGLuJn+ODH++M4GjBPTYBSVJRXFlAxXX6FVQHY55ARJVwCkRERtkVuZ+zh0Ipfv4kAfZ
B6V0HU87sObkeH1Ad2zfNifDVw+T5kmT1ddqfSmd/362yXoPUu/IgvTJm4Kw5ZgxzQkBa39YQYbt
vEXjTjUenKNM8JZKna9auNJqFGKNyP7vqrVDvucrJQdbdqSb60NsA6Y3DageIoBjuVp6ZSeK/ns4
BsS+ngEcbjsova7yqItUVKAeWHwa/nZrz0QL+mtE1FgXvrVgHwg0P0XF1+3mfcX2kXo3epNv7voH
zFtUCmI8ie1sOBGc65lw4WpLFMBWRguEo+rla36x642HKPrZ+XNQ74AmHR2q4aGufenb8frGgWAd
NQG0vlLkKwRnjNmuqEGDkh6W74sXH6pdube6J+tB3VXBdMBMg8RmNxXpTB7/njMFNgCJS+wG8hb1
lBnBOLq0e0EBAEwPjpc2SKJGrxRxhHWcvTWwD81ehgG9kQDENCIG1B3Ef0h3irUBbtNaoa0ktI32
W1Qad0NcePiwe9qsx1XJ9mUPEJ0oeY7IXR3f2dHkmUAvZ718DG3DgyFRj4YVTOhzjjDh2NfMHCOn
77TQfpgCa7ceumxP6JPlceaJFQPI+1Q/qjImmY0b374QK3iRThnGarCYBi/Cg+4CBQmXHjtf2Zc7
05Je+BtGDXEOh9VTMXctGvW6UCsqE6KFGTH8rvxBNdRklB95I609XecksbDfzYOagRfLtTbHpKTm
TH67R+4+ygcwPu/qHRCrDxJN3rAcAoRA3pOBUsBVfmkAwffUmz0JWRfwLHLtgddbc/XGs/ZVUO0B
b/kXEhFgEDSrbVUq1XZZpyWnJFx/smP33H8ZdulT5FZB/v+YAuOqJwQRKBP+ESa4w6YAyJtV2CR0
+nQ/1JaroPzejTK0ty0LQKiLZBkFgehVw2esmGsVtxEJu1VxSaacunl9vr1v188xZBrPRAguBwi3
DVJUMQIT8mux7lo980dr8gn9tMTSM9rcNmRzUFJGhzVmTy79mxI3qoJiih7q+W4x/f5+PFoAeBwp
9MFXEs95XoMsSENZBfl31Hx1Xmhggf4DpQrlzEvBBDTKejbmOjKPBfOZc+wXjOGzDwD9CFiQP5ld
MJRefW//bBZcpJwfLXv+m/uboBj4z1cInsWic2xrccHjkwSP3NbLSgAsJLsmiPEFftW5YBSIEZr9
BXCpiWM+Ey3sPPpezSheIdoEPihG0VSSywyQB8639lh4Xiu5VVexjT3ufboEmJvfK17v5vfje/0x
9theGmxueU4ApRLktGzOYSUcapXFRp2rOQn1OHAAZpvsEy8NbN++52BGaep30QPP/JShVPSWe8Po
NZJMqg3UY/ERoSOaJ2aNO4JyxBHMffc/UisYPc3DEP2xrCUF+420AtgDMXqhowsKlR0xib3EyhIp
gHsFOKbtp1G2z9dy12jdkQwNprKRyCatN7LhmNjJ7raD2LJZHb1GSEGh9QcYApemk4LesR8jiNbU
6Ki232LGAh1wzrelbLmhcymCG4rtjrU2cl0hdGiXxEmwjF8yzHh05fP/kXZdy7Ei2faLiAAS+4ot
X/LmvBBHRxIk3iaQX38X6nunJagopvtGdEfPy2hXJml27r0MBZXrerAlEQK7QdFQIUQpAU/TOWCT
QqkwKyug17phQPGpZnaLm73XqF+EoPPzxuk0wVVi1daV8sxHtjKnF7/ntx8wF3fhvcxGSCWKZ27A
iFY0hQdcILCAAWwpr+2kim/aOD4Mob4tzTUazzI4hBsVKBhj9SoGts7si8ItOsnMKOuwUXs32BU7
YzvsxkN+u5Y/L9LZKRDyNgPofjR259iPyKhUuCEBPBjqpaXEoaWV2sZQhA3cMeyAFE4/grhgNA/X
P+/i1pyFna2l1qhixUxRQgnqyIoCCLd/XA+wRAUiAgaECUQ+DNj27DSlfRaXUqA0Z3JmBzR0U09w
Qx/oyMDiv5ttCjRAbLcOf12JuxBxm8WdHbFSr3GaNyhwkzZ+4FqxU3LNQjXu1JiKO1aVEwaaq2aB
w1fdk5eyn7PY08f+9jYB3rKUxwbNO+YJ5762jEfAjZUdwXMsQucwOIyvqEyrLrI8FWVOB0e+PW7S
o7hmS7zcvdMvwa4FfArthUUWkTIdJBilB+EThqlpKbqDPPhkYG8KNwZLYYOvRpABJ8MvkWdHSUju
Vj7DtIB+3HT4AdDfhWfrlMSgUftzKgANk8YaIkm4xzXUOfS30EUZzYs2/b3grFYgF/fqFA3ooQl+
itR2fgDnYzEGeQ35UuYNoU83Fe5VOJ7WHi4b+AAJ8bpM36Ud9D3kbAc1RVmyZgDqtXHHZANbVU/a
MAuXeeoZFvtdONRb4zBeOivwAlLBAcK7E/DWn3MaBEAS9JEGYNyOonJkbHsPXQ5/7Uha1hKm2SQE
8j4TtAa15J9xqpgPMjdRJp9qRBjehFFyh71pEx+irHYE6/W1L3h5aP8JOQdjpOHIwfLHcoknNSHf
2CZbyf0v8qGLyxIiQpA81HSFzG81gY1qI3dACzVuG/r5AwwioWmnHVRgrxorWZVP+cpyFvvg74Dz
W6zsNaNinVpjLlFD5o7uEbRwYkt+ye+gsnsMHfX9+tZbJCPT1/sWcXZ1NV2QaXUYgEOY3pfBg27A
tvn39RAXjxf0T8TJ1gYYwXmbQW1T3cDtjKYb3Ce/HGwBxHCnZ2v5sfYkuLjRgDqdYGVoaszzyLSQ
qjHo0C4a2hddkKwWRqX/YjhT8ji1KuUJ8/hzwauM8cmiuzm3lbHhGt8UUXmbCJ0jM7oxmLRXGt1p
8/RTChJUeiA4sPIDLi1LmM1oEhgyYFvPC9E6tNBzKRAh2EWSw1DGqHar8nNXi5+ZEblZtZV6sCiI
dMCyfmItOt8l/bz+GxYvBSwb48tQQAFTAqfMzzlgYBx1QBCjtd9SWwtDT00CYPVB5gCV7XoodVqC
803xxQWCRQKS5nmVxeyN0QT5G8PNz3mrPpUc5PzgXaxOTKoBf5W9kX6wpnVHCTAK+N2zaLAV+DPV
sniI6rd6eGSMHc2o3lTjcZBaC1xCWwkj00LDmUM4RbZHIMYYeyx4vZMz8lJyDbqjypEYwJaatc0l
aaPDnHjI8nsu51Yo6xuq5SCxacQysu6jlx6LtrLFDMLAiXCMYxwO4zNV2htzMHy0uu1Oers+L8vC
4vQNJo7U/87LtEy+5Q+0a9McQDgQ4nngCULqqWOxkxLRTssHqWltQTKssCg8oD42kdZbUmAeaGp3
a3zGC1tOQg8R8EY01NErnR0hrO30TI1wSopwrIyHX1K9wkBePGXAzACkGcNUAPxdFG14akpSSqP6
jMPqXtZyZ+jLd1ZTL0qoU2vCSqnt4ni+hZvNayJHbVQmcY2aseiY+VSsXXutXNg+6Dcg/8AXFJcO
9kyGkBTykvqcHuBurHkqMCrusFEzK2oB3WJPFJbAnSW+oZC4hh+/OJuguUGoUUf6My8Cj1wewjjG
iY9fANBtKP1hVN2Y9EFSHpvoTyAdg/5Fw6y2BhRT4rjwVVbdx7pxzmPZqUwK/qYhrvRP/wIVz3Y5
2sKAGyP/nDRUZmnEWKZ9UqVdfZZH1a2odCsr6S/KsW51pp9Z8J6lsJlrZJ9y/cAggp8WANSyIrca
Jf5M08FjsegVoW4lKvhkSZZYaq15aHmCLCZ7sRrD1sV408xqw8zRVvX0Xm0Fq6G5i8WLKnSdeUr5
Dml9u4YEQoWXTlf+JjGESIH0DBSrI8lRbj/aaheaqq3hC0nCh1DekjFxOsGwSFNZmpnB4y9A1yb5
QwpY4ym7eICXm8K2Iz3UQWcZZmKzUnN1gW54bO7RAgID7FWpHiVe7jqgNEq8fEB1gaDQNmSxLbK7
ZmSW3j6xhtzUcEuOBdgXpxBJynMQhspdJHd3KBMdwqoKwSiL8ACM8G7hFjHR8A5GuzF7T1JDRw8a
X86rfd72TtFrW1F5zMmDDm6Njoo8JQD3ENMOwt8q7BbRlBBM8i5gPpRS2OSD4lQiUI3Fvu3/FJD3
FeX8Tqsm50flMCblvoAFsW5sjOq9ak89njK6ALdnPXfKWtymdeK2ZuoMDNxNM6ixuqEaABdcpoiO
KmReQ96SFPSFiNmlChWDPjiZGWx5rp+ZX/XQxSpDJ/WrAzUB6n+emYRXjclIVZ8L6ELIdFdp8mPf
3PAESLEk1jdZ/qcumN0pOxkgbXg1bKHObCfC6MKtdJMRzYkMjCAu7RZU5j5xR036lRswqOzxgIBx
n3qiwz6FYohQ4fGqPtF6nAyavdTgFlXh4BWOdoTYsAD24hBKvhTaz8MJF5GVskOmyy56+w7rQ1fI
So+lxzYeLPhLgVpcWrzHogMxsxcTKFqyEEs9ckrBPOaC7DTM2OiZ+GLER6jveSMRfMIBk9H6R7kZ
XLG40XFcFn21C0Zuc6WxxFBFAaHwaGx6eqQeBil/MCPia3G+DSCjcX3uv2Dni7kHS2fS90Xp9KuK
8u2+qoUoLxnEAs5ZXdsNL2wAjs8aFkqtph4t2RaA5g4lWxLBHDmLASh6Vjjovw3GWP5u5cgWKtUe
9I1M3yvltk4GMGXFHaOdH1KUmNWnsUCCDCPPLLszy8Ym4l1Mt2JfWJ0aWBQXsRoZj3ygJ9MI7K4A
a0TDbu+656AUblWeHis4gPJBxX3/qfB9CjhBUQtQFNPQNoyhi8WcGGeGLqIT3vi6KuxbWd+p5sf1
mbp0AYHUpENRBFneohYqsCgNAgkvKl29C8MQn/v9eoAL7yekxl+tfbDjF4gxpZOjsOsgAlNqo5Xq
4w3T8j1NYp9hx0mV6YNC6jGYNV8Pu0Q64SJH3mxMvnZIGOZP0lHUw8SIIR+vWsnvcivbmRs70Aya
BClDm/k4REGJiNw1XOGSL/Qz8JxvHGhSXkC9d+Kb9G782viQiutuTBtlyW6n4o3aQS5StQCMxbb4
b7r94oVCE4aO9BVFDvSD5VmFQ4A+YC9FKHANWGJFJb6QPvvIzczn3UMzZZQ6ROrIixjrVgsPIFPv
rFa505PbUNsL6rHW42M1jA4Jmw1r+R0N7tVOs3kVHmWleYdTri9VupcNMFLLMk8MiacVopPL6E1W
oG0GulMofyTdcLAgQPc9hnynobumiC8SOXDjvlCriXvuxiBR0ao+CsOvVHiV5C0VPbSeoC5f7fI8
fqVZY+t94VKB2lVPrai7y9rSDar+A0Ywvwrj1I3wpnxNOIqTQnqb6K85Tx1AWBykplaQJraansio
e2W5l3AR9SKc6xPjl1hjw2ZgQpLYNca7BCD9LI8+BQHnZw9fJhNVsDF0qYgESXnp8lsOul+gcNzy
b8x04+FhUO6U/iT3j73xJ1ZWK8xT2jc/voCwRP0VWxOP2FmpcFBk3WxUwMPF3dShaDR7cloI7qE3
7Xcwlnu+vlku7dEvoVOYU+HhPH/11HpFgkZuunMPDRdVzB5JDJhqIjtSjx69ln9WHVDVubiWml4o
juFJiQqsBHQGULizGzKqeqJCp2PiMeQPtWRJG/UO+7Ow2lO9g+zCvl+j9siXZhY6EyCFoAIJKPzs
AaHKYh9XCSpVdZIfY8jcqyH8qOQ7jen2MACXUJvD71gabzPZADdf6kELNh7w8jxkarmBHqbd6/qm
FvSdGFZ+K3bvKgF5VxHvdFakzvXvcil1J3h9o90PxCSoAj8zCK2XEhNGKVgGAPNWemiT6FXTSj+r
03/zKVDkArsD/Skk7LN5MbqwJG0pgXO0070Oisijz54Tv3YnyfhG2USgC6zcDJcelbiaUTE0pnbG
QpAi1xjEW6jZntPU5vjH073YM25o4RmVowEnLe+lfh1oNtUL5psLSh9ASE9o8wWRRRUCKWhruCsh
Te1d2e5P3TF28rd8A/dj5Q+KC8om91Wy8jEvFdyw5HAqA6CDesqcKodrw8x7AhD/VLwsQV6N7vPn
xkE2cdCeQYD6Fy9Z3Of4s2C7o1E2g0pOcE4uQ+n03KpuLrZOHgkOi/hdP35W8rpH0qVLB/ICwGVC
Xw5UwFmVppOqSuAM920pavdKYG64XjhZexCZ6HUZzMRI3zumwf2ialeqNtLFdA9vOejaTfjphZ9D
WGdySiV4TAHdaOvSQVTPjRCiHgYl2Ux9iCTi4DjwqFa5Q9BadfigCXjSFSTeZfGxHDTPENC/x+5m
ke5UtNnS6q0v7uTqnaqhrWFN9DUA2UZgQcrRVw12BuxVo/sIad9YvMS9VwGMColQTyyVrabxe8Mc
bovgplTzT0CErNh8JOarPBb7BLh/I77JkHkOYOPXqeRnDfgqeJfHmXYXlmfTpI7EmvugfCjhchgK
8UMTVW6epI7BuFWLT7UGy24IjAqVgazxvYJHaxVUtjwk58gZTRklp+HY1fum3PPoNSgDK4peuy52
VO01iTMr1HaAi4zttg//5AIMaMInDXJCNTmUyrkvwdPhGDRz6uEuhRSsrB/S+rWHYhQLDbtlhR81
8P+ht4nkUelYJFCLJf1hYJnVmiNU6elTwwcrrw+FhnfhoMDbUMl2I3wvuHxq48LlJLlpkodWwv9D
/D1UntF+dGVsV9ldGO8i9sZyTAdewmUiuDnemUbDt3V4z5MGug3lRstLF0iNfSQz26iPDYH82APv
kdDV710sgH4OIYutMnzqw2+ZCbYAunodiFCCZduW8JcSIj+8Qz2theX56/VT++K59u1amz8+oPZZ
ASGMa63fQecBAE94EIQfIP7+kWxUCTaZYa1mnRevUpApJ115EIDnJQ1S5zKeUtDTBsXqCGqPnZlI
pBiseOKCOijO7JJM9lhkPDFjtOBmdqiTeq/jy1wf/KXDFT9jurXQmUeb9eeVJXPSoSAJtR0Zytci
aj71RxyuACqUCwf49xjTtfn9cSdR0YhJhi4QYH4wukpB9/rno0BzeNKkAjV9QTvUUqNKswyiqVnx
kYm7hOZWPd5ej3FxmUwGV4BnoEG4gDU1JGdmJOMeok+9C1+He25YkSdvoTR/G20yFFVf17DOl3rf
wCt+wSeApEIR9efUNW0g0jqjyCh87rXmdgT4s7QK3zx1XtP53NWfehSNQgjRroJTL2QzP2LPktoi
aFsjMECsnNTmq1OFYr5tPk9dLobX8QMEhu0s9sDKWIt8Yb0gMG58fEjwA+c3oQzZOyUCyfKcomAd
42AZ1ljwl16bP0JMP+HbkjQz6BKmIMV9NZUDv9Lt9AboUy/xK0fUN2bmpK7pDDfSmawBrKdpm6Uz
WKPQh0A3XQQ9d3bPRySFqQqBjXYFI07Ye1qk1ZwkOQCtSZjLkqfry/bCBpchEUFQG0efzZizA3US
jQ0ofBVM016r/rUlD3xY2xkXysZf3GZdxMgmntLP2URXUjKLRq/wds+3Aw5QzSIO32hOEALfCHgY
TMUAnlZR9rPI9vr4liwI9LAnYvX/BZ+V5FmPhowUIngxWtwjqksO7IBurKc5srZhn80Bridus28E
O7xf6zZf2iNfsB4NLS8I4s0y/pg2McjdFLKdcW5JeOGqhWaJfWMxACyvD3T6U7N1M2FgpmwJKAjA
E35OsjRUehcb0niuZXgFKvEmD0Un6cy7PAJyGp6WVVq6Pa/962EvrB8J1B0NrxkFDfw5GK5OYOQc
6C00uWBwW+am1ceZLdH3fxMFfx0IKQSbV39SQMPSIMGLlmFQEAGzEgmRlNa5HgYsqOUsYjj/CTSv
9qDaLnUFnCzOTYQTVMmtYMytWGxRUkRix+T3OHnvs20h2Fys0T5ovTD7k0XtJjQVawz2rN5mDKkn
3nfmg1TdCknpl/mRizddtDEnzTIyWmx4hvGtaNhjbastXp5nU98EQmcL8T7TrVy8Gd/q6LbsN2no
SXFhlZkXdqc225nvkvqeIVdLbmAeqsapxc03mTuwJrOq2o0FSyq9sH+L65cEWy38XUve0PUWTFtt
WS78RoIwWf+WGtTpsBFTHCpyvq9EW8lDWwGcBOppb2n9JtR7WbtDDp1GByZU0FURK7+RnwrZGyAg
UVlteUI2MA67OPfLwpGDo5zu4bgojjuzhOfCr6R/CAaPl5tCd1NoweN/ZYkn98cG7oTJbQ/eSOSl
tW3kTkZtnjhQB9PLEy8dnm9C+VMHpUXwS31XizW8Dp2+3WnJnXJfRQ9G9illr72IPwXJ4lPcVk4g
b6XyoSk2ueBrZQLB2t81dYz2sdD2DfBf7U4qY6dklT0g621awyOopfXGiyBHvt7phyiACAdXnBqe
JSR3ujp1axgUpwm0oTBO4JGjtLQgJWAr+sloflHhSA3BGTW0itiBZm/EdE0CbkL+mRu3RixanXDu
zEMm/FH5UWY7JUTJB80KNddFK9YhsVTcJyXB73kGl6YVdwG7zeVXQoiXQK5zYL/K3rB0/b02cxT6
iCWIpSWOyJpRbcvD3iaN7orKOyRprCaQLd0Y7cy4u74fLhxfP3bD7OBuqZFIgwIGci2bTqSj0UMP
ER5dmdF71yNdOkbwfFeAIgM+UZzXcepObiCDARUsEnBbH/pNWDCLs3+TCH4vxM3ypbpLaaFIHANi
tUXyp4jfShAVuD6WiyfxlGyCiw59hnnthURDmbYBH88ZfMRUIfeSWLXk4L7uoP4CxHsjgpHbPF4P
eiEVhJvI5AMOlXvQLubnP0nNyBSSXjvVpexKarwJUB4eZJp4TRjvG+SlBYyjCp69DnK4w0V9T4Ne
tioDRbKoSzcJgyyrIa/cSkuwPyiP8FPTdIBO4dMy/7Akr4aeQpvmhLl3tVAGX0nJnoo0/U3Vzmm7
zOlM9TGWoV4vDbeCqQGNn2HWgh0XExc+xmh5QmhSRAOmbh3C5dcGryEzLleO/mXahd85gfqQcyEV
IrOVAQ2mFiJ/MrzlJulmobY0CWJk6rkuTbisPrTd68r3Wq74nwFn6fMYofEppop5GgflrUjNfdTh
UiHyTqsTaLChFpGiTlzIuc84JNolmHga5h0PICIkE+GdNGs+LsssbfpBaDEAiC0CoTT94G85bxL0
+NuxhhlAM7xrFdhjiXY5/E4yYK/aaOXRd3m+/442HT3folVNU0q0QbShCO0CF6GccyvJzxWqIqzJ
rEBfm/BL45v4CSgqTViyefU1iAbGhTYNz1JO4PYOzrqu24qgPlNj6rECL1vEw5lCf4PF7WZUNbfi
T8mYe3Ux+EpQ79Wu+1TZmt/58owFl9HAMYtyLYFKzWzayzGphRLX77mKNU+L3hMDjwskHrRYsx26
gDWfQhlY5CjOLhlMaRTDeraTw/OooH/TRgxlmnTTGHRbMOVYd2NoxUm8TeUHRci2K+t9WamftDNQ
SJQgdISy6WyckNSGpqIi8jOa99IOrDA/chKbZ3BasFRb3lQrYJXpifYzH/7S6pj4Z9NrfN4E0etQ
UdK64+ckayylhEeLsHI7LnfwzwjTiL8t4VgTy1qpG34O1HGnpcRvi5sWAISVibsUBo/BqckBEZdF
4Tc3tFzu1EyETfdRtNk2cWHEEkLlAVKjyU15W1APGm1rUZfLElUMBd+LQDxw0jT+ObhEasdB6hGV
ecxRbFS3HfOu2IU7PO/BMJadLrfGZ3lN23Yt7GxOTU4YFLMRVjprfncCdC7fyLE/viZb0YndKLEM
SIHuldKVVp4YF+r5GDEUVoFI1vEannM/+9gQBp0UHI1eqbNltJWBD058yW/lney19rqg66UlOilf
IhYUsxfoNzLAXQ5SIeO5gUZxOgK0RTYri+fSrvseYjafAxnTlovmCMWMfKt7lV9vot8cJtDAqjvq
yh26PGGnGfx7POTnmhEzvNHGOuLnWis2YgBQlNBth0LxdJY8Mkl9uT44edmjQDwDLQrkWWjFzE90
teG8VBpthJQnf6HP+hngLRdy+hNF23AaJz7l1K5TCyfMRD1bpwNc/AUTp2b6d4KnzEYcRpGgBMjK
z9y0mtyXtD+yDTE6PEDsP+IfQKVuYCVu/mqjo0JsyVX2prMmoXEh8UPd5ttvmFbZt2NIEhpDDEqJ
nyP4vKeW5MgfBHoobuTUm+YFkJbasFM0YBOvK93rX2A19uxQ18SmRQF74OcCTYQWkCwHwIwMBUjF
YS7VN0Vp2BFso234P3pr3KkLZwUBeRpQ6qnkCizkz4GrVSQH8RDyc1qrFkUbNUbG1h10daXzdqEa
CMTzt0CzVK1k4MlCw38EZyB+bxpLn+AGYGCwz+Rm3JZ+9JjeTZaokIt9vj7BF85+RIZsF7IDZC1z
ViVVQiHRCsrPCnoxifrQjZITZWtyZEuWPRRC0IUzIRaLhbSojwcSLCE1HTcZWC3U6v0Ypz2wEi59
DyFLudrcuLBvFRMi+dO/EM2bn7RNCDUNWQ368wCTS0MQ3CQ1gI46tSK8KvBmSgwgAI0XqTXX1uuF
+fwRebZXtETsjLwV+nO01f/oUHi7L24prrTxLBz1XfgyAElzv3qXLotKqKt+G+9sl0SCrrcS7IHP
sqi6IitPjSBudIF4ZZQ5RBvdQIJUuQwgyGiiPJP41xfR/D0KVy5oR0BaGksItbP5e5TGmopnH5gh
qgwttg54wECz0lR1OipTS6PGUZOGXy3RVjLuxdtvCmwCgIJnKXoUaGT93KBZQYQBxiQTB0byql15
w5hlenBouE180w0gBEN25i7eyxv1FW0KYbs28/MLdvYD5jZ2bQDHAt7jB1BkK3zcKtDZuz63i6zh
K8REYIWYA5KH+SGkjPkQ1SZII2DhSR4gmLsQrOfWAt5oUsagXrum5zd/OSHihGjHuxopPGAHs2OP
KYLItAAi3iMcGEIpuQli6PuLlFtmn3lINoAUJiteq4uD/q+gIOjieSxDuXp20cHHBlpjCYgUYBc5
dF/CasKK75PCBsOI+II/MVqs9KPnDnm/PsPzLTuPPNuyVdzg/A8a8FaBiu37W54+BxJf+4zzPGke
ZbZFwcMQg7rA+ExI2u9KL9NsmKLVLnwsNqUdOuI/7Qx8BcQxN93ck2LuLL82AeKscwnDKriLF7YX
8WNBWpSa1zq4F/YAFOL+DjTLAPtAkKt2mr8i0e0ou0mDz+sf6MLxgjo6jmxwilA2mvcg1aYwjXFa
j1lK4WOb7Xqo5RRQ9CO8uI2SyMpQbY7FcOWpMC3z7+87TCABfwWUX2haoucx2wbiWDNUaU0cLlH3
xoH9TgmUIuh43+mfPBWs64NcvJ2ncBNJHU91AFEXUnCsYFVKWzC30oxvCync1TwCBke0GG9vQaze
J6wCx4dD5ar9uB57AXJDbFTOJg8nsFhA25mtlaBMm7YNR1CYIuMo0n5TGxLQ/ZScoA3k0iJXfaIC
QMFFJ0SZ2MaDGFaCYBFwG9YZ94Pa677RiRB94d0JVDtbiyB7oZMXpcieh39+y07pyqTQh6fA1K+Z
M7KDXm06MxSHU04MeCuL1KqK7qGNtOfK6IDY2SaGfgN+1IeuBLYcKOg+1De0btEii1JPztbM85Yr
1EBjDEJd0/tZXdgeQBi06MOwUE+GmtllGNrGUEAsaVNAEpIHDJk73gvNmsrchasBgnYEjUcc1PAo
mU9DnFWkj+C7dYrT/Djy+FDX3Q1OWJcGSDPGytM6wH5gxN0r6OAALaPp5REP4BV+zPK+gLKgBqrJ
ZFGCd+bsFsbRZow0GbqTVoUwQ0IXlHAXklOOnKlAbTePHW9Wdstyb6LGg1UGHiWu/4XHQsuTrurG
gJ+6oDm1xJHaO+A30cC6EVLdvb475q8ADegYcLvgcYY9MilU/UwyBjmox0Ch3cmgz+MIkM4Aua6O
w1Nh1TpifpR+hYL2z0Qn05cKsHVRN0aCu+gkgrkIvKhiNamy6fsCihXjVm3uqkL2gcW55bLxzGri
9gz9vhdZyVbm99IPUVHCg23JZPAwb7q2Ao8yM0/aUyowB6vHz4K1evh8z0xjxXEHFsGU1uA/P6e1
TlWRxiFvTwWQXmU3Ae+0Xd/0GNPgJcw8QWzqJizy7fWvOb/t/woLkfjJ01Zb4HnFsKslCoVP9Nj4
cyhCpn+gTtI+X48y3xKIgnQUlcHJO3cJbqRmILDQjFoAzlUvZLWD7omlxqbfhPmpo9pt0KyRiy8M
DKhfiPkCaYHH3Lz8iS5IKKat2pwGMHnCUPML2npycnt9YIuCBBR4UNnFd1MgYLbk90Z1OxTQzqan
EJJOYoLNLuYvXO2eslLYFxKcsclwyEfoMEt4fg2yLYr3iUaeoka5FbLWz7XsUOL66Exq5bTrbUgc
/sPz6OsnImfDPlIhPjWHlLWsKkQB9oOnMNdPPGGeHJ3MAbQcsFB5dgizl5U5WUz9NCffAk4nyPcC
CQfgME4RsHWa1ApT+Fo44JdNomuhq22lO3JsTIsejJvQ77xJThBqRc+xW73m/ipia/4WxOhRzMV7
CE/fLx7Nzx9DeR0xo0vCk1mpEBgH5DECYl1pwNmontUczKaa3Q8Z+22mpi9CHOr6ZCy29c/wCyxj
LvZDVObhKQp1r+YVUCHp1GFzuYnnqMYA8mxuoN7mXQ+7qDD8NWwkuxAp1lGqmZ3S6OioTM+K8JSo
ojNQsoGLeQW6Xu4hO/XipNzSTv+jKBF0uMZ2Tw0grlTtnypqT78C3VEAxybTRCCMf05+WYpV2XQG
evcSevwB8KKBf32gl+YXuC1IgqKJiD7atBa/rTWZDEoKU77wZMCUy+T0OY14YvVSZXFOTkrtl3Fz
GKreuR52kWt8jexb3NkaN6k+ULFA3Na0AAgtPbUF+LAVUaqPGqtwgInoIfi3spoW5+g0nwT4Kuxl
AP/n5U8pVUql77GYqxF0rI4+q11ki0Xlx3LjhpBQNCAwcH2k0yf6nvb/NVDg0nF0g4G8yIWlntUF
DcPTWHum0ToSClZZ/ZLDFCAckpUm5YWTY/IHg+gwRNjxzpi+9revmSTRoMeKIBwN+VVTABwvTCdm
ykqnavo2iyH9HWW+J8cKsxsOiNJLtxrLLUP+7Kuz0K6QKBdPmK+p+xZn9owwon4cxBZxBGZaXNXs
MKJ7OcheaWUcBk11NTHEqhEan+GtcP2zrY1R/jmTrTg2kH1AbAmk5QiCewn9xar3LP/HcmJ/jRLc
AVRsoRM+x0HEtAb4QhWFY8eiUwgwUqEXHgdhAn7ndt5oXq0St1ELx+xbr+uyh+sDvbg+0eSEwRj6
EgsdPAguy0JWKMJxVMOd0r9JAzBkIMaJqFFL0tqBdnGBfos22/ZdoQVZG8rCUUT9vSvDOyVXgLMX
1o6X6fMslui3OLODcwC3Ry0DIhzTbbtNqgP8tsDDhQorxKtjIGGNemVPrE3jdPJ823kKRJzFBm4/
RwBLLKJA4QpXdMUiO6puaLy2My5PowGTLZwqUJKaJbtNKESJAA/XoyEUN4XWReBbizdCdTTjV8B0
baVoofM7uHrGjwTk6KhtD2E8OjrF07ZZKWys/Zgp+f829H6QG1rLqnBMivuy3o/yTZeslfOWWcgE
MJaQJsKtBcWM2fc0UikgDRi8J3XCpUrgJgPdVqUHSS7sUjhLoGWkhWyXHNkQZE6ub5EFUh45sAKP
Fdgl48YiCxkJrU8aNK0QXb4Vd8TLHaRhr/UmOZg+YJFoK0cr412uJuSaaGLj8AObYvFe4mlOlCGu
qlM/Aed61KBpvmsTUHZGMCHDdu3pv8wCfsabfULMIg11valOsYqCqFLvRo5+XBzaeV7ZlRHCsWe4
49ApuD6xF4YJH1RQhJFgAQs8T7IMPShppiEs3sPg/+cuLHucVsxcPQqtNOjv/mk4rB3ASUAvRF0F
te+fCzUYKxN2XCo5tipofRWSjEi1kC7ADY9YhRm6/79wsyvEZD0lQyggWQ9htBvcGkEA8mxyyJrB
4VmyMpfLXfhzcLMjoU9GsRQKRCuHfdZvY/M+XsOPfO2yn6cq3tZwH0UReOqQzNWghKrvhphwcux2
wa22C/fp1LiGDNBrkFv6aJt+DF+L4NQhjVtrjSyWKDAOOgE9GLRkuOfOr8mSMuhX6MVwTCXTARUs
BiEYIWkk+HmFJ0ErFG5UhhLIdSun7bT4f4x6Fnl+Z4GxEajwLTlmgP+SXPCaSFvp2C6yjSkEyCE4
Y0CFWlzCoRL3KckQolU/ggEXSJhuzBLurmup2zKnmkWaDQanHFeZjEgSmPcUb+yhSr1G+sjHl7av
/LzptgYAF2s6QxfjwjADVU0ozC1dY9N+BB0oSIdj30NTpOJeZ3xkoBzm4k6pn2jD3DQmEP1Y+XaX
JhY0BtROjElIfH5vxH3Rg6M6heXcynp4xUUQeZQeh/jz+ma/PMCpqYbSJTqHc5JP3QNybHR0OFbA
0ncMSaMM6Nh4INxLi8bTU2kTxI0drJrMLLQ1kVEAzwHi9BdSDg2Nn8daoefm/5B2JcuR40j2V9rq
POwhCa5j033gGhtDEZIitVxokjLEHdzA9evnUVXVKTGixamZS5mVZaYggIDD4f4WuaqJ4kG39Nkf
qcElwIzHfYzOeJr8CKTjoPKuHAQ3vDIim1RNsVZv5CG74bXCTZtzg6RI5shDXT5G2mgFSevyUmLl
yHqZ2q2/X6iLOAWvMsQPdAMnX+YL36ualRnQ2Lzo8fhN+egs63cBWQj0V8eYdATw2YHcm7+5kh74
pBp5t9cEXkhPXXHfkdfvp3G5sXSFIAZi3dEyRgXr66KPWc1lUDESPdU/QT3N8qFJ1rR7UkjG9wNd
PFnRBEDlBdsKfHGIOM8urVxI8pbSSvK6mthSXsGeTzIAwTAykLoobB4BV1gY8uJanoaEUgoI4ZPN
zZy8EjZBD1hkI3lBWhvQEFr1/I7Vqgmmy0pYigzX5odXOQrhsM8D2HM2v4QvoW+o4d7qgEsEIkdo
5LuBY2tBSpxQ19ZVhpfy90t68e0wv89Dil+/XZY1ipJlgeTx6V0dnTP91CePODMLj5Crw0AHBTgr
wL0ulGcg/pKwsUVru6jumcD2dR4cBDVygL6M/p9DzV4fap7GcQjErhd00TaoB6vPH5pSdLQlfN5F
aw8WPSDYw9MdabAIFNNs37dA/gJprOJzwd+iv3eU1Gj2tdmvak86QMN4ErehiREewRwxJ0plfFzU
T7+6sEiLcZVAqfTCZlincpy3ACd7tc3dFPec0d915/CO3Aqu7nb36jm0dSgXLazxZckKU4dGCPYo
pNTBW5tnWFwXUkKhlKixyG5A/AGt/yzcx0roEsn3WjLusXJGIt5qXbjR20nVi91/v3UvsiD8Dujp
AkOmTM3KeQGL5+uED1kqeQp8zlUGS96yvKuH8g4cDg/We06HtBaU+SVaxLWQgO4NWpK4xC89GeNS
USIKYJsnMGIqInP6UHQZQAf5eIcrbalzdRHAMc2pFoLFhjz/xbUdDLiyc6KJXh7lreXX6U5uonPV
CEv8mmvRB/p7PB54kPYEOfdrKCjzTOuzKiderKdYu9qIRt5QfJTpxB6eqNQcSLW0j65tXyDnUYYE
BOFS7cYXeykI+ukZAomfvfYOkUGYAFi+VT/JGdTxzfAWOnkmv1qMSBf6xdPpnayfJlEOeCjO0yFO
YbzPjfiMfv46NMUujVO3C8rbFqQtcxLdEUHa6tB0F4Vyq4O7myosMXqhWlf5sKmXJOouH9az32cW
t1C/E8aqwu/Db+hBXSWbRDLEp9Ka/N5HL3HQXlhSfbm2tXB4kH0AlDQp+H/94rhvelithMTLhmBd
s5MOT4QqEszvz+nVUdSppgYEBNBs0zn+VBNpm7ws0VIWvY67K1DxHdXWiEu6cJFdHQXylvCMBJv+
IhgPXKX0KYAAnjpQMxueYgWbR11CI1zbrxpq5nj5STCZnd/QfBlCWogGuMdYh1bUT8B+7JIeiyVc
zvVx8PhBLQDGGPO+v16DSQIxSeIJPDXDAhJ48UNHvYouRRcJi//lQYddB1LJnwPNUXadAGJb2mML
dPqesTtWvn//8Rcm8iHy++nj04hwgZKkxBPjhxiHSqr9xICkyR5K7Kv/y1DgO5Dp4XGB5svKUooi
XEtex3PGEFeW7md2zsdOztqFq+fqqqEdBqoeIhdgKV+3tBY1iBJCRrzJALWP0XKlCyNcNoOnD6NA
CRDhcfJlmZ0aQRmEgKe55PlwerprbGE3eMGKrCI3wasbUljwTpMcfhW7lZNoBkfNJYj2Bft+ipAT
ThEq78i24ar8dZacUnBqWiM3rG0FMcg3aqMD+1GAABpPjOGthcWO0BuFCxlViM79H2QqPn4DDI86
7SQQO39IskytpaApsAjhEQKcVugXPyvKbHkQ1nGeAgs1OGrR3kBTaRPzORRLYTySyTCklRoBbHYe
NhLDUvXlsvSDdcFdNTGigJ28YEPxLJfaUkbi4T+rsPGbcPOKKbwCGmXWDvjlPyc/gWUz9Gv38+dh
p6P26ShxORVEDsZcnlClbxVRII6ruN1ArLArnELjzSYKFx6o/2aqKuaI1zymO9voSRv5acpjCwh3
7aM6OMQBc9vT1iEi0qn4Ed+Gq+ZGeui2ix6112f7a+TpCH6abdyPTanXPsHDBKRbV5n8Gibw8bla
gdRdvUf3zY5/5K3qfyGPci2zBKp+Kjojqb6QsNLlVIU6D54QA2CJPpKtJHZQcbMZjQ1liJ+H8Ryx
aiFSXrvAPg069wAA8zHnZHTyvV6TzAE2AHGbQWfq9fsgeXUUwLoU3GLCJWNxVMPYD0OReDmIEJr+
HqUobCyRLq6ERwV4LlSZCF4HF63XrGBVBdNk4unQa8YT2kCXdOG6XxjiowT1aXukpZB0ktoSTykL
Byq+bi8sdLEuEPAIPpiFCnoXyA6XmkC+GGkhCWvitXA4yzfNKbxJjqEVmdwzjwddYsFfyRYNKCZY
heXflgvX2ZUv9WX42XFnnNjnI4BoHqWtEwC81UvQHeOWeF9Lw8yCfJ71QpxBtMYbaW0KeW9U4aOm
LrWNrryZQOTEvgOCE63/OSJNFiTSaRrSgLENrQziSj0vrQpFNv2iNDDThbW7EjygYwnqAljhuLzm
xPVu4FOh4fGUyavwtmM/4royUGQVw2jdiRTa2ufvT9WF9Mhkg4X7QJ46VOSyBFZTmeL9EDKvBFui
XZdu8aA/a8Z0QftLAE3xcu9PAE1k1CBCA6M7n10ej0FBNVpjY0K5trK4nXgsf0wGG5mXuP5OBRDA
YivuNJpSZMDS26JHfkvNpYvwMkx+/T1mtaOuywgXZ/g9gPxzlAq2W/1PyJ4boSybQeabCVq+MuMX
Tv6VtAQmjvimaH/gVXxh3stpaREyoNA8yZUf4dZGtFXF7GQVbRITRZfIyO8B8RxCO9bNcJtumoXN
BXYa7p6vSTMqdEBJT9DKicU4nalPwacKoyyVIh5lHv6oN7KRScVBJz9qKJPIozP2IB2Qdd9s+LiE
BDVvAVmFG3M0cIr3o/KqaqMNbQW4SPwcw1NTd5BI8E2NC42+9vruzPOjkXLAkgSqBZjxSVBei3Rf
Nj9EoB1TtTIrqTdipXF69C2GHqbjDKK7LFrldWtRCZglPorcIU7tMVdXRZzZwkTwCF/V1hNSCKOg
7u4Dhgg3DclLGHG0hhlyJLtiXEHw97lQj5VeGyNw8bRdK2TwZG40UTzm4z0D66tUDt0kco/ia1Ec
I/asSgc/3eYx+CXCueCSHQwMvaQeJtqCIQ4nrtpNaHsN4rytBKGIuo3B6u5uy5Bf1aVoV/wpwjLq
FXP9RrJLCOyo7UsbxyjsghFanYP+zJTHbHiE+Y9RlZyth51Rq5nlF6cyus9AwfWj3qYQHw466sSi
/05RtWfCYFH0VwLeZQMzwx7UNECpE2Htg+YgiPWzlu8JIOs83FsUJd2E+l2SxviLjljcJyoyXXXD
5cEDV8W7TOCfIgbilQBxRwjQcIzedVxqKHB94YfQUij1wqrY6hXUFwAMB7TfLOMdESQrk36mKGck
fmuXMaqCMbWqFipa0JzmhV3DoBDIv5Z4HWl0LeBCpkQwYCpjQjN9yPxtGihmwsSDjq5QED9okW/H
ADBUqb+J+tGg6WlMetMHOawT7kX5rR1U4KkeAFxzanUlKPtEW7UaWGvQhsxVzU4G6HBDfLR8pKoM
LXTJpgTKz+M24qwIFUMVniF5bA+4BeqGLcCyYN5xeXqmBxroiqAr4A01q3KnGrRMBBUjIrO0iVRa
UpoeMmklwYkLubtdBfWrlmYbKGVA5mGd6Ds/jwwxf9XKNyl9i9HQydgzA/JSkNcBKId45put/HME
fIakoNPD0Ui5qYY9fBCRedBj2XstnutZ+EMKulVU9EbZgAE1Hmjwg6cTRzxeAfgHyC1udyxo0jzw
I1tRMXaGsIOwCrZurlhyAbnu8SeDen0A/aSmfaUyWke6A9qjoVWvUAwi2nvT3hTqKaSNlRe3MFeq
YYAQ7KvRbdgAEJ+8HtTUjetjm+/iYPrdVKMfIU6Hh1RFeJMMt4LwpuReFkuWBH08jpyU8k4S32SI
ilIldUBMcGIthn47dIVIie8H+kw/gBxIXJLrKwaF0azs7/iCXzUtOfFVa+Qd5OhyWI+10GmLEkwD
kLjMTETZbvx0nQgNYgF2knwbttt0wA/gebPChuzw8CPcqzSA8ohmGoscsdLtgu1Gfhf7D3o4AEv/
SGsQtFPYpg8ZdF23PWSjuJGZafs0Nhuqh5bWQdo/Qi0rKGyVUYtop7g7+LA00Fh84ujPkrcnh4QY
ZA4BGi6t/AApfuiMGEUbuXwDwXIQyBrtOYDSB9DCZj5Fr+5ZBwlDCxpjUjwZh/ceHggF4fdhTZ+7
KR4qlcnrdxLc1lQOtI3kToVEOF6rGfKcBGpbAxxBdFRXshaeC+rLGEPcvMkOWSDaXHhgAZZkGAwh
492k6LDSOoROqdFD7mrQ3qu2tTt5XMEZpFaYQ9BA5IBIDkEebF84Ejo+X9ph+qSnMMRNEpuvof6K
qmrOuTJf7ITyodHhIVtBSVYOdg0nb0gcOhwe80C/3UMTHQLwqaNjehKo4VoabGSoqMO1aNfgMyqQ
5JEh8Eqa3E71YlODhwLAkFGMkRMX5Qqle6PnnmR4D4cEuq8sXev5OoWSlghzo6as7jiBmmMXnlSp
XfGQg61b2eqRNPiNmdRvfXbUAijpQJgZypimrwFw7StWmnBWEyprqG4jhMO0AZ0GBnmxbZdaQTsa
voLoR4QjDoNMwc0F1ymPB0fuZIQ/qKd1odFlrQF5Yo8rzikDmRXs6Dqpjqn4GE2vHvIU8tPPiFKD
oYZXEXWf6O1Tp7Y4PzE75hKxGv40XWt6CUOLPrN9tmUS5Pw7wR4a0eZ1j8MVqkFbTFUbq4khFh5m
jjCqhtrj+gKNphBXbQM9ep05TFLcNs3sQuNcAOWMGJaHUSlAKwuavhAgEIKHTBENfeDXcaDYUfHk
Jy9lDi0GBJFef/GRccC3waTBe8BDIThKHlHQMxNSrvXe0pR1ITzn1WNVpYcI+j8Bre/ldFuXEWw6
IidSn/vyoLdnHUpnmO6HVaqvG6wDS0X+OWAHSxm3S4H2FAhYYvBnSN6abisXp4TB4Vg9lExeC1Fn
tMmWZeuqOovjm1qfxeipGj0F1kK8/j4iyuT0PpsKNRCn1Hqrjfddw1m5uslx4XABZA9S+TBAVLlU
zm0FQ6fEt2F8gVDrllAG1Dp/q3PvHYF8nyS5fnmnyrmrandhwkwhqMzIX/I7++BYXaRZSKknn2dA
Neb9tSarVVqMOnIiCt/EIXSisF3HDJAX4AqH4a0qdcNvnCb3ca0fwPI3+/xZCu+DbDMJ15F3PE8N
baVzD8FPeNPE/QMa0wmMbWgM7LzW3g0Bc1OC1Ah3q8TsutzR5kZIH2h/H+jvQn9fsdAVO0jF1eUh
DMH7AAd5AuAqeW+3sNTqICkgHNFgdRu5sZEWOrTpTmi4QxEpsYMg2UBvepvDnkTnaWrkgWCP45Ma
E4uDb5zST6jk4I3DpVfn8q7Ji0nQx4i04zie0nSEOLAyOQ48k5wdaFRDWS6C3j3vKHUClxP4AmDj
q3dhua0r3437CGqxdEOCYC1WtaPAqkbvahDUJbPlerdVoKjfptZ/1BnEJoM8Zp6c2z7HYIkSmnSp
mX1Z+UWSPEExUCvHO2x+zetlHw1dPdSez1Swm3t8o8wOoQ5Fi9P3r6/LJ+zXkWbvkKHNYrGUMZIK
oesGotOQOZc03/5+lKX5zEphQq3lEm6E2lM4qJdznJVVXh4QeBAstoKuDwXcAdTX0NclswyJaGGp
RRBu9pCsa/BFbVzhIYP6S2lFa90FKmkFrIq75BB2JS+b3q8AXUGSBZzD2QTzshmTcvRrrwrwkfIH
Kjx+v4IfLksXBxopny5oOupCc/yGzIVN3Pkp8yCPdp+y2OrBkSkCdqf2b4K8E3LBUjvdSqqXNB3s
UWlWuoi4BEBUzWlmNBagKeNNEPY/SBU/ybEA5udgNsp7CoAEOMVOKoiW2J/z0t+whofYOWf7orSq
eaeHH1Pkv7XkIWhrJ41zp2xhwcZHbsQhzfh+olfa43iiomsLeOVE+J8jYmA0lnDaADF0+WZyUhhX
uLetxprEcqd65RIffXG8Wa1IjpSkhOEgxNdRfpDMab/gEjPzyR7V5F8XRUCubJUv85sVjeQo8Hm0
wCuPofoN7c59vmm3kdlYdC/tlFVoLwIOrpzxLyNOFZ9PT264zRJ9IBixsnpLdmR0QtIbhhOhwCoa
sa00uu3Ssi7NctaCUcW0A6B7GlMqHb70JLYEi7nShP6yUeZF30TvSjpy+HCSq2yiLe+ld5ytmrLb
We2ebuJjszgrMoXD2Sn8vJTqLLoEtR/xxbQ5J+8Lshs2nS2gdqRthB2W1sDzdwMfUwv2lXZiI82D
0JurIJUCvnuAOR7q7vEqcbrVUvy50KmYxKBQCsHLEKUVKNbPdhUZkD9RRYwAqaW7HtLkxMHT9A4p
TL8J9z4eYUbl+rb1/WG9LE1iVODXoKEDJeQLQRtOyMqAhmOE9jQskGA71PGDLdRA9OC2DhrJ/X64
K2f163jTrvu0k/EEJFopYJbjm7IZcyNYCWjqpT/oaEIe2YLyrfn9iJdHZxpwcjpBx/qKUtkIJn8j
yhE6KWzVZeB+dPy2Vn781VGgyiiivY/rnofY5mxXSaPSJrJPIq8OK9SaUGHgXoZ+iQJ55cB8HWZ2
10N0U6mYimHSdfnC1jBNt3JXsVqztSGjnFmFSc2/HgcmVW5kMtDYlIULYEzStozwcZsAGFO4PDhQ
Kr9ECr8sWGMIUIvR5UGf9QJCCUwBPNpLmnhljVe9WNgN0fFIK4y6F1A1OP1pvvSfb/1/BWfwXNIB
/O36n/+N/3/Li6GKgpDN/vefN8WZ3rHqfGbeS/Hf0z/911/9+g//6UVvVV7n72z+t778I/z8P8a3
XtjLl/+xKYvYcGzO1XB7rpuUfQyA33T6m//bP/zb+eOn3A/F+R+/veUNZdNPC1BI++2PP1r//Mdv
GrbEf37+8X/82f4lwz9zqjN9C/82LRA919HL/F+eX2r2j9849A3+Dlg/2rxQoEeNdwJ6dOff/0iW
/o5IASA1NExA4p9M52iOlwD+mfp3hDB8RdCQkPQDEYuLuM6bjz8T1b+jkQ9oCn4mADdwvfrtz9/y
y+f69fn+RlFryCPK6n/89jVFnNR4YacI9PA0EkpscyAKpEYKP+dLkHAUZSXLgE3Bljhi2UpYIr/P
gEmXQ82OXJDEeQ5GgXj0vU52tM0E0GIrsI6hdD0YnJtb3GHpvv8asy7HnOWiZSX5EPxm4jEu/S3t
oFhZumNQLkTG2Y3z5zCw2gKpG8jxOcymZGhhFm0qHicbDGE3XYQoY9gw17uBRaeZOewcLJpvfD3r
vw+KnQDsCBBvl1ZbNcB8SqEGynHgn/hBcUmVW4n2XvOFLQvM0eSFiuvMBfFywNkHTAJBToNWk48w
mln3P2F0FDvcPoW9F2wT1q1Nb/0HrjOkB+4JavMLz6YZGeBy9Nmn7FN0iMpKlY9drVhd3TkwnLTy
qlrnDY/mRAimdY0XKOf04rDwfa/tos8rPbtq+d4vUx16DcdI0VB/zM1wzOygqoxPEeSPs/n5LAJh
9CWlupzj9It8utNLKgSUKzj5GAZthAJ0usKzw2iaGmpeThrcJnAxRJ1UK+tDlNFJyAXuICKKZekx
U6Ev3yNr572oRhWz5HZdxww+RhGjOtTqpMM/rujo9UG45lu4xmaRLfrRXTZSC+TUja62cEAPIBAZ
2AUkRVAT3QyEmCpo45XyDNIVtJFFiynwP08gV8rrOx3FVPoehPJaDXUDzsBEiW4GPVkHenKXN+iQ
ok7nxhmxOv/so2ygdeqm0IkBRNW6kwY7hDNXX4erJH2tUKeLk6cORo8VjCpSAeFguCt9mFEhexLN
UjwpBbjlmwDMTFJCu2cQvJKQk0apreiByRKY7CTKA41Q0s0LIxT2md+adEjtQO4OoSwaIn4WDzFn
ga9WYjcYenwDxZzHmDsyf9sLxAiLR75zK9jngBcJ4KYIc23uBxGYIValreQQ2i2FDUOVXJVfQ/xk
pYBEIncTizJKyRaMUXcqnBBaqTIiHSaZlBiAekDaySzQtqM1ygriQwBbWPwhx8OdUPTNmnuhpXJL
qr3coqcD9dD0mI+P4GAV4EWN1GNSuStjBh+EeKW27yD82BT46DjIDREQyLpCJTnG9wJrnNLQAGLD
UeTESAo4BrfygZcHk+DI5CywBIk3GGGrsc/NTn9RhNhAV9KUC/zYhtoVcTs9BLASBH64JDatchKa
d+jIgxFR1W6pt/CAzg1dywwBNi2K0JpyX22CujdJQXeBKODLBnbeAeVVYr30wuloe8t3PvxJf4bN
jya+rQlndqjvZ6ns5KIIC27fVeNjzwXPacWBbaraEbzB6maVoJOQg/QTR+gI86tcJOYAHIjKHF72
vUDuIbUVmarIYd/kZjwCToEWnCqqpxHEpKQIzCo80xSiB2EMqQmIukgDpouSH7S/4/R+0DdF15gU
illsABqj5Z/rNnwYEEarDhs77rdFyNmtJJg0o26D817CJzkQKjfjgCzO2l2ARevjqYnabrgIs+Yz
FP4P7VQ/Gt7CQTbVUF2P2jvlmAdqCz7QpiBQSdVkK66g/RIPPyjprbpDDw+Qw6MuwgEj10yu4p0C
fL8EEiyl1D2E8O2QS4buL5gjaMb7wykdKyObiEf5uIoGasngd6rdSxWnJkXDIMsL1F63cnJCPLHG
PnD1oViIi18ftn+EK8g7grWARB10k6/hispq15NYkI88ZMtFGFerZbL6PiZeDb1AdUweClNKNAu9
FURX4WGjyMdY+qHkL0VzWwXv3w9xNTGBPNa/xphNo2xZDfrvdLOAf5EeqBMcOdPf9WZwEA14zqpG
uPR4m67KX2/nP1fu15BTWvYp0Osl2nJDOchHyOUNtmLGTvGqm6DS/aA2dZe8YK8keSB4Qp1jqoHj
cTV7EAtxFCo518pHTelsxh7yBD6JYwmYo/39Ul7ZEBgIZEukpmBdzgENSlinaV5I8lHgY8gY3qjR
2/cDfJQsZwv3ZYTZwhG4SmdjiRE0T4KPLrVgo+NqawB0vfQVNeIn3UnRfDXU2Izc+qNSJkOa6yRt
w8RqT+GxWUm3nIPo9v0vdmWffvm9ZktcKk0ghAWOQpng7LeawSvvY74Ef5rhg7Bv8FYAn1WdMIXi
pQN2VapVEkkDOQ7hgzzAwDlMXQZPFqYTmxN6u6OxFevA0MbEllG1/H6SV4YHgpbAIAKPBn4i6X3d
tiFUE+D1xJOj5Ga3md2ibubfTMLOob1UxREvNi0k4z6PNavU8UWUx1TJyVF0oaTjApbk+uvUCc0S
1ou49pwedQ5lRY03NGcMMKQ2nBW66IAsRKCl32NWvUPih1MjY85aGRus2cv6aykwk5B2IZp+hUFN
3/bzhKE083VxoyoByRMlgiMsjvEEKxxpcgfOHgMFUAumrYTqEGZkKRJ9Pz3hA6P0KRLBV0SV+iQm
R9wnoRHm6aYX2DqL3uE2AqlQ7q0XQ9tvB3RsQ6vo6kPR+17BNbaeo7+PZmFHloSMLs7SbCFm74xY
4NQgU7HiqhQaYvaqkPehe1/YyhehajbIlIp/mrcaiGJBuJYcp1K3YMnb0vQPqj2ag4VmHsyCyQIf
/fKamY04u8rUJBKlIMa04h0sRKMPdfbEhBXcY3g7ecgHzhIm8/JdOhtyWunPk9TrEAqzOEPRj8EG
SGblQ1yAwz0jb8A3WafQ/0/NpZO7tKOmP/80aKWBAaaSnhxhyQzlgH1PCzcIqJWkSzo/6sU1Opvf
LB7JeVqFBbCtR/gIcfaQAl2WPCVQ2YH5VmcGmr5Sauku08EWKhTwD7LkR6Ww50atIgMVyKc2QqbG
eL0y84LcE1jI977gBhmM0ASuhQJMQ170YdzneXefJ4E1lkhFh9qo6F0oIuWqh5Xgx2AJtCupHB7V
DCjUcijcuCQiUl7VJSUUmavKC6PUrMU3LgrNXr5T+NT2QY5jpMVzTrLSXgSo7VXrtgRYOAn4Bq6H
VzeSu4msUMUbPkRHt4lOWdndZFlhtBF4/X0KwAlMX/FkHE1RLo7gljqlCPtNsbekUYRI/GtTxXs1
XbiEp1X9dAej2AC+pA5QrAAfR0D6Z6teQkm1jcQ4vBnaeptlbyPKNx2AUZ04PbUWc6Wl4WYXQZzJ
I7LPNITs9NSykUrcei5eVjpn0ZvMbc3RLDSo/rpNuE2cJWasONtjF7Odxf9CA4VcLpJp+M4GNbdH
6YM/Nft8P5mBcvbU0Wj3As6xaE0O9/VrsagYOIuI899BmV0NaU9UIfCxBApXm/wIK+l+R9IlSN2s
pQAaytcPO2+1Q28ISpvTMNNUecXgpF3tZi4qEFYDrBSu30UQ7GxmF5fe7ON2US/qtERQZBCuUPTa
TqLB7solvt3SMLOPWGeSxBJlJEd46AAvC+QFOn1NoS9kgTOey8Ud/lHE+hT7It7PUeOfpmOF96Jm
8tD2F43ajGxA2TyFbeAnKPwAysVZ5lktzPEjefs0tugHSkEC3GgaewWYthseKva8cGtO3ZdPR3/+
uT4kHj+NoSc+VXoBF4oPGyLJFAzUiradozjxZungLU1ndkGzFryJGvDWY4PaHpyVDAqjBE1bTKmn
n3M5JVS+J/8dRZr32KMoIR2rtd9rt+PUB0qMDE1v1QXeHSYuy132WUD7YxF/jTi7IDvfb5RaF1GU
RiIgWPoDGGdTDfUNrTsfBWNmVif/Vl43S92hGRnwz+35a+RZ5ObaSBBycOCR9IQHMJIrg7drXM4m
Z6bv0LrfwdDcySzYjkIC7Ai00c/v98/1b/pr/NlpB/alow3VxWOUnet6NEQIHQmstv9/o8wOu6AU
qN9ggY8lB9U/AQ5ZWoQa18JZuJ5A/msu85a7mqiVkIk+RhGOqOM4RbQkdrU0wqwVWvQVKvy9hN5M
R2AqOlicqDrfL9U85M/34keG9elAdz2F2V7Oiah9QEELu7/2AvhroRGKhoyDwuVfbwN95Gy/1m12
riFMSAMaYcTkR2OrTrTROAhRutKhcZB6my1QA52h3y/Mc2ktpz//NM+4QaIYMHyt2i5fJn8meD+j
SWGNJmqzG7DIg8VzvnDM1ekwfBqyHRqhJhWGHCbJlyEDcjowaFKaOj4nY83Crv83yf6vhZ2FFciU
hvoAutextFHb9l1qFZXbbwHZbM3eFi3hxDx4FjerJXvthVOtzqIK2B+UdQIGzslGZuoZHhrQTmxO
C59wIVCrs+DRpVIsdvRjq44OmAx2O1pAC3kd+MuVG0KZZUH+bVqwb24GdRZHRDY0ZTdMA6bvhY7a
e7/LoN8UiUuW0wsLqM3SOz+RYynnELAgZQM8/mhA7zGVlkpU/+YB+q8NMu/1cg3HQ5YKN13rZPtm
PwKEg5oYGpRuY8EbDQCBxA2fl+onS/ty6qt/PgcV3w1of2N206VT7+UtGhbluWe4ZafMkodxsw0u
hb5eYj4uHEBtFml0rqSEn858S1sUBG9kCHaOjzycZsndwt5c+oIX4SXpKM2wtFLfvACbAZN17lwp
u6pBl6KAoXaz1/XGRv3OnGQrxEh5kCPAqpUUHtBLWgxL1/y8DCtUcqCM+jRxR7HxgFxTNEu39/5T
5ikHZvyuKBQfpWZ/122X2HyL33sWhxpuzKAWibUYNpBi2Ui2+qB0a9/SgesTAHd2pW3l+fZSg3g6
/t+cVm0WhdJIjzPQ6cRjmrZOLRYWakgGFwLkn3WWrxauXv3l5sTXq0ybRSSe80ctqJFOEW3td0+l
FNqJXKy/31tXby48tlG+h+8SHt5fjw+I1WIQaKhxkEgzkjq1En9pw8yU2f/IC3+NMc9l0LhLY18r
UXG7mTLSxJZjAE1Bct3RTbfqFyPR9DtffKtP480ym1yJyhi2lAh4SQ7sLTRypHLVRRDfp2Dig6dm
KIl86wfVpqUQFwyyzhDl4aFLC5dm9SqUhsOYCicS8usxRaVElx6/X/QZOfRyRWZBa2iYShVoPuEh
p6HJ7hKncdtXAA42kD02ox0ydfQoDf8hcpYwK1c38qfFmYWtcCSJzKDRAB3wlz7mwdS81fzIgMCR
LURrrauthbnOKhy/54CfBpwFLxUyrQHTRxGV9s4W7dJtV8OBuNOtKh+WkoWF7TzPiiBPFIc9VhbH
9ORDoaCrloR3Z4T7y283C0CREvA5jwOFnLazwaDBnCYQanNMndxLPqxrd9CbOJDAPEaLBqhLE5zF
IV3LQ+DFeeS3KQp7o5kjBH3/wZZGmIUdf0iIDOyteOzZOkVHOmaZ8/0IV2/OTztiFnM0KRgJo9j9
EMQ2CYy0Cn89TngfpD58zdvfj3b18vw12jz9gYVrKymRKh4b9a4SEnC9awOxdaE2I12Z1IRzU9EJ
BRniAhs5dH0SUkHhjiV0vTNAKAxo/vsgyYaZmTYiFGK1qgfVmcSwnUANOQPfpNMkoEHHwM7iqQKR
xDAZTcK92IBspooTDiRUtrGcZXav4NnSE+mQiMwUh02mDlaJqqCa3JcN2kX5z0YUbd33BUMWQQbk
+9jTqIYCA0UdpSpv5LK3BR9WejlkKAyQORojKJLe8iWQHiOBeU2U1JbY+NSC7c9gZnF138RLSPIr
e+vLIs3OjpZJPTjNGXfMSli+V8zfFxy/ICA7L6lOAefLILMjIqRpDeQy447wXL9HhmB2Z31f78k2
2oL2l7uTq/X0YgFZIymwHmbsJfiP+/22u5YPA6c92WJCUwwKRdNafHqg6VldwBMsT2966NE0g1fc
JW5lN7tRWKUoGEDUHqj5v2gi9xGd/oe0L2luXFea/UWMAGdyy1GSJVMe2+4Nw3a7ORMcwPHXv6TP
i9sSrE+8t8+iVx3hEkCgqlCVlXlmdbkNp1bDoY8FM82DWKE6ACFkI2LYeAK/Ac0w9prEga5rezHL
cbZWWlAXIsuZae7jiqVWZflQ5kGmd9sGzOdho7u6gZlFSHcYfeto68x8F4LLmU3uW+McF6jwwqYY
sL2goBIaOlMwg9kIDLnZavAE+vVbanFmj3OOKqVpkdE4DwYwGeWz4AjyplLuSWhuKjJvC2CWUtq9
inp+hze5F1PQynTR9EMRMe2uMiBgJ9kImGC+zlnpzg1iSKH87lA6s9s035Ui+RTSmzA8TFJ0k8qt
15F0C+VXK8uF266s3ibMams6xurA9aPgoT/GzgTMnJr2gGEtY/Lzc68xFR4Ov6DoPyYqWmWXbUKx
/KkYya0Yyx8D5ClwBxu9dmgJIBZmorWss0AY6Ug1DqZZbgxAkFbuw9qn4rx+z0ogDxJ8qmFn+ON2
3hh7Da11GbM/65xc35EccAInt4/PORl4OYy5xe0TtCyox1cds88h05wILjBsAFdUWq+BQl3LOhtN
JTWfQGah2CZQYaZc2DPDxFY2W8NUWim+Wl1E9kIK088fNCpAuJDaarGdliFLM/aNiP2sWGB0L/K8
FiwvJLNnC+GS2bCXmIkbHd4huNho0LhzxQ651mGSXrXm9FPMJn8y883K17oQNc/MLl/zxI8oiGKG
0BR50EM22g6jxI1VxeqnyKlBX5Eha83ZPTJJq21LaKYqoMw+Ss2rsGTbfxHBz34Ll7IirtZCJuDk
pF9qUhnIOjBR1a4BZC+9U87scB6bmnKVSfVyQpHZ6V5rzxBZZzu6HX3MEa3t8Mp94FPVKklJJenY
4QYfVtCQCWHMPAPIMczyDYPbzPqPtnqcUchuSuGmwYjz9W8sL4Uf7p10tl7OYetJ3aZxjTuSbkM0
tXetlTrND/Ywb1TokPhSIB904OYrn/lLnwI6FuaD/GIGFdr6jSXcYWzPXyvgrh13zqHXrIF+lrhE
TXOHprfVjLLNpBGcIS+VCTLLCUVAo1srsCwn6PtOgJQAXWcJioecVckAZR+hVEBOT+wKGL3Yy5Al
6H68aXxzuzaqc6mIgZ3/Y48LI71QE6PWjXCBh1CLyI8Ves6A9AtQvMkxK6hvhHxneMZN5a/NWf0f
p/yPbc4Pp33fVk2Kc7fgEQWrgxR7gVOu7oB28sXt9TP2HdX/5Yf/Y+3rDJ74EUDAQWALas1A+UnE
3Tg+gCyCuLkTbqcANOFJYYPahCpuETvAlz1W9rBZe/FePlJ/fgLnQfuWtTLLsNlNu+s7yZtbTKsD
iMzk2g1rgJEBxeijH9cXfinTPfnCX+ONJ+umQ6gq4YB1j8ywka0DEfnruoVLRYTTQyRz7gqS64QN
Fda1jIWEpT9vk8aONoWO7kNy6HfE06EVugWgXRiddejC2gq5TNPIVHWKpGWFimZViQS+VPf6Cpdb
d+VWypx/witbp3IHCw3IcpMaUbjf9n1nR0IgrCmlrB0SzgOQURp0kmMzq3RydbHzxDLzI4CnIaV4
SGntRmVqF8rKW2VZwbUVcn5AqeOkxHhFHkwRYs4AiH1heJ0AoPZKs2HtY3GXnip5No7I+oNChp/B
OLowrMWz5RpdWYvCtRmqzqyShGAtCspZ+k20G6UtcyenDYZN2a35lRWPzQ/pt72GOs9izRg1X2h+
tPlb14vApedWm0iOJjaWxFCNAT9RVoOk6Xc0jyvH8/vM0LlvU7gcCcRnrTBJ+A3drtoWm2hX3tBt
erOezX6BK67tLZcBhXNb5KKAzxfvyy071nbszLe63x3/ixn2laOicG4F+MwqjDEcFEij2wKHaRWF
BTDZposcFAhyb3bBUeauVm0vXnaoLMsgEwaFrsSdUFOICZhGsMRyVDe9Flmz0tkI1WBeACSrWitK
X7zvf8zxcSkOO7C6U5gT9QDTULYW7ULlYyapm82RDfAzJjHY31zCE5tcIBJCzAGUCuaBGkzntjJe
X+lq7ftiTndigzuTaqP3ELXBupbobt6MG7KlYOL4LyL7xRsIhgzMCJqyIX71/k8inN5VXRaC7jeQ
y8Tvm3krhfIDFOxtU+w+a0yjCKJh5ZiuyaPKEULiFjKYm8Ds8hdBYpGYMtC+AIsL57grxuRoTrIy
EMTnSNSckYyQXMs2zSjdg2bJum7tYj4DODY44lUUdr7NICTg02CRNhRB9ZLUNjizQHZo5nZ6jPFa
KPzaEcQdkEQyCIgeyb6ygdb0/+VP4MIiQQWPjkVRBnWPietoa1aFLUuJDSoWt8P7S0/ZzSK/K75L
JV6xJt5L+aPeZtYcz/tciD2FPWjtYM+g+Lr+0y49Gk83h/sWWtfmZp1gc6JwfMpAf1TLylMNGrDr
Zi55qFMzXNSMDCGXWJWX8P2bLlacSvwb4MoyaItSIiTmNbC1I9idHO5BRG+X6koR9J6yI2haZL6x
F9HJXt486nYtPH/9Pc7Bn9rj3RFVkqgSCwjqjJECOYcZCSm4CdLhQLvakSjZzCJgmerb0INz0VD3
MYmtMARXU/w5ggnLTO02woRgjfG6FnnS9KTEt2X5swRUYy6JZSqCHzLjFtwLQVh0DFLB6sq3v4T1
OVsC593iCPn0FKtFgNQ634LOTwAGXXAVR0T52gXsa5Vu5etZdm3XOGcH+kcIk7ZSEVCX7LSduRU2
xQ/ZknaSm+wIZoUtLTD92NMeI7fZmLdgWPNEN/PaH+VT8n79UF4CZ56tn4vRcSROqlL3c5AKsy+z
cTOI01OlmU+5CEY58rpMUAptuB9AjaqE73M/2BngotpcH8V5tOHgNvkqb7K8XLlrW8RF814zhWWi
qQhajThSPNhVPm819jw2vV3IaHwax1COdtFUHTEiYk25X7Um5HOPOoAipaJuZrN3qUJva4hot9Vr
M0CRddAcBkxFPjwVRrKbivEj1mqXNrUF4c2bYpw9McK0x9Tc9jm9A0p8U+bVTcU039CN/93/n207
9wzBQBORxxDHLsOEJEkHvxX7e1CUxUYQV2vl9Qv5umEgyqhLzIPcJ+fg5ERriMIK6LBJkduR3p80
QP0lEOGp8V/k02e2OC9XDtqkJlIzB41hfI5N65sLOshkN30LXHwNDkKQDegE5bb91H1eP8ycQt1X
G+HMOOf/8JguKgYV90AhI4acIZ9AJqvQdbeVEo/K7UbAFLMmV1ZuiKjxR3ZKNL8h8m0YBvHYbWX9
pigrqxFue711ioxtKhXUud1ezdYI+MQLUefktyIf4Xx11ikazeA7K50d5qG/m3CNppmCeHUE7axm
G/FGye8ZSHkl+jINIibN9V2HwlLdH6/v26Xiytlv4ZwgmHeHahKxb8wb3AnMREjAjhjIRgkNMz/b
f2mN839UEjNRxHULxrb0Ic7kiYWxS/VsywaPRq0Nhrmmw1tvNDedlvwMxTVo2fX7gMz9fOuVPEJ3
lWK5oYxxcQxDN8aDyTCc2a/chgvp+tm+cm4srMwcqc1YBIs6dO1rW9XXwFq+Ng2ydpQ4ZyIxTPGa
FEcJimmgMHyisnScxDXmvDUrXAInzmAip82inpdBhH26yVpjb5IVAPGl8tDZlnG+SumbuAFtZBkQ
TLJCCMOr9pIrbjBCjpESyUFrzkdpFbMCaxVGc/FM32LOf7wkWqDnp6JV4qyU5qYMmii+Yc3PGWI6
qLBavQGkKrDfip64c6pYtYmImFSQK1Y2ZgNyhiOq0RY6VJY8a66GjKfQRF+rQKUQ/9RmHRy2UP9l
Acl3ZnMjmoemEsAqoFkpC6Yl9WGpW3Sv0UStKTTxVi3uDRHry9ECpj9UFTy99UbOQHg973RSO2Ym
PFC52lRoxXXt0q2LwJobg4P0XSAI0jlod0Hwjd9TFM1GiGr0P8De2ezHUfZoBbpf43maMfrbog+X
ObOSvZZd4mgaxjOEz3F807IU1Jkz/nd2DfBn0yzeFqxwhuw1aVU/z8hDOTJHGg4QGHMVVXC16QjO
S0xGbqW59jCr6+o15sTTwssnSEmLBkbQxLu0wkQXNk8E2aYQijctiJ5XXMuFM2oiyEEOgYBhSOFB
fkI/52NmKMs7EqMY4L4IJgz4zQzg7cbNHiN7AMeos8ZeecmXn5nlrkZPKK6bKudBNLmVaoNqNpes
BVBd+wIYc3d4Zk4OBf3YWpH4wpk9M8zdlpYohdoNeh4QyDIV4DKoQALdgK63BjVuOQMftSYEdSlh
PjPJXZORKqBPgdRtEG+H36onbkBEfBT99O1Lj8FWH69/0gsu9MwcF9Ib1I+g1ABzJQh/axofWNm4
rSx5bd4hMywO5ki8emTudbNfVVrOG5imslCGYWgfilecXQ3jkDIUeoZ7Pf3ZpUcRVGGTwTyzDtEq
1zZZT902ucPcYWWh4PuYZuVTacgvXau/FmzCL2swqoxhFTJSrx2FgzF2Cbg5mp+MoXg/0fCxyqlN
GuU5qx7qqP8AEuamAD00yXbz8NqVv9T0o64Oc3acmmhzfXXcsVlm2qD5BI1JkMiCCfUbG2mja6Lc
adL9yOh+YOFeNO9izXAm8IMIY34L7pMVi3yK8c0kFwoLjDekUteJQeuOjuhgXj1zTfSNMFrjxaMd
P11f4VqI5z5fmUWyoAukCGLoArC5hddqrSlS7SXNv27qctaJeUegZUDPp/DT4l0mlxM1myIoe8kH
hctRBTOwI+nifQ5qR0FKHodsuJOG3AbuwZJF6b4m7CUjag0A57yRGsVq6vlX2tLXJM9uOsxajVOL
5mrsmGnqqNnaMPKFOwUh5z8/mEvAlAyUphOLkSaD/7ZFkWDBNaa7tabopU7tmR0uz0p1cHzmcTEH
TIysSmGWIDRuOCfv5agfhvA3LRuPZdMx7svdaJiHwmSqL3TxCzSiLGTydqRB+6FDrSrpBpst3OZR
BQ6HDFQDmId/SCZAZtAZiOk7VQvQpfegYg/CEXylIrWvf2XuyizwrLO1cOc3G6tBKLJyDoS5tKOs
3FHyAnE6tD/oTgY3j26W/nWLy1/kPNCZxSXWnRRzQjVjSiwuFnMPChO3Qhiv9HEugULPTPBxi8YZ
yIDZjPlpSMuSHTColpACsw2cxtTZHbISETwaKC13ohkY6QI60a16eCOj4ePBZOlTsU/M8LWepF8F
ysIhQvy/2wUuwpFKnptJSQqkStCby0DT8nrdwIWU4WwPlg9/ss1znA5MKOkcZPNTl45bmu8B+VnR
u7oUNc+scP6o0MKO5iF2WgG5ZrMFbYejuqARt5a8YL3GdKn1cmqPn7nVOmU0xB6rWhIhIII6jCx3
XvPWHdex2Zc6SmfGuOejYfSTUS/HaPEn04FicnLeKV55p2//1bf6CjIn34rQQmwmkiBFhwyOivQG
0jtlXjrXrfwf69EQ/yFDDDEobj1ar1OlVjSkc1UK1gT0Asz0YZqoYw7bXAOFTh+BKPuYG6tYHvXy
pf9jmnPNWSaLwzyi8KVCMMIQ3xQdfFdC8XOSX41Ms4fecGZiPkLxxx8KAG/yxh465nXtxgAVAzoA
fpd9hlAFKU3fGJnXCAHVt7l0q4IoIdyY+WMHFl6wT9han7iIyBuTvfZZCQn2yBJ01IWGsdiVEbSu
2/SY0/ZNJTE0kZTfCZXuoQJ7k0jtlsQ5JOKh15c2XkpEsEWkRzBmPphh5yToXZr4PyNW3TmTIMfy
Oqr3aTjfmAaGnRTzvemfI0CotdrwUXyzKzDypdVsqyD9T8R6KxjZZuh7e1IgJqBj5kt1kx4UM01h
VSnQFnguDWa3SUA6Xpq4QOZ0SwjdJuNLXM2OVvzsCt2ptfReGHvLEEN/JoMzdKOvhaHLEnIgya9G
nP2WClYSqx5Lym1hiF4pJDu1JU6V1ZAAUgNCO58mkp+Z4I6UH6QR85Fl6RmsehAU6RBFut3lz9Kg
HmQZHBtEWhRWtlUyeyh1b4dE27YY5YL4RZEKdj+aNimZ3yoZotp7Kt/M0YEM4AnUPbn4hWBt6QyD
nnO+od2PMf1Bqi2USvBFJytLSjcaJEsYZKAdZ2uEhEUU9wE46NxGKp/H6TFC27/Lmx9hF+8mo3oG
Y4FXF3hcXr8Zi7M9CUnfkjguJOm1psddY0j3gjh7xoR6Wg0xMEAMatyV1YIDjzf6Zo4LT6YuRDny
WOmetgyCo7FNC7YbsKMxG6ElUrZeWxCnLl7r5A3KeqYJkvre3NQSFHzkMtrpyhq5ykU/Dp1QqO2B
ZhYSxVw4Svu0V80GDy7JN3alg9kXO7OBj3YAubITZy1T49Pmr7Tj1B4XncSKpIlSo1eg+OWxdOYN
tHXAYJ5uIPGyOpx7KWk+NcYFKa0nYIeBhFIwdXukN7mRuSm7L0O6v36MLs3igan3P7v49f8nfnzG
u1VrRjMPZjiaJEmCyBhBl0ia2GmMdPg1qL8YMSZHyYR3c951kIRH3fhYZR85CC0rGi8FBXJMzVB2
SoIXWA4yZ7aWeqxt/lf6dPIzCzzHyiYxgOTJg5xBPp1VOORjAWRtiBmkSS2cDPDCqab+KChuW1Ao
7ijlWvn+Uvf2bLu4oDBNIRh2SxyCHF4OzWiLvJk33VMBarzNQufWPjb35m/5rdrRh+xhtXN7KUMy
wfwjYT4BoG2+qDJ0kVmb0VzgzOugv2o32q46Zi4Q8z4Uo7It0HC0R6l4LdpfmkVAtxqdC5D5aso3
meY0LcJJKrH/sWz3kCaI7e6p34TNbsSAOtlDJNRR1lC7lzf7j1GTq8vr8wT5xxRnk4BOD7EPyK36
7R9Wj8QfjsW+kCxIppGX5JiC4i0+XL8bFzf7xDyXe6Qgs4tpD/N4joBUFCpt2TbOpZXXzMUy68nW
mtyRKkdxBI8IthbnFzJk2u+FeDrcqrdofN5heeadiWorsyvbuO+ilTBy+WKdLJJ7GAp9KJOh+/Ki
kDvyF+Aq9P/2gl/uIk9c6W6s7Sj3clOpIYhajB3Vmvc6CgYpsdLm7fpXu5S2nW4nFxiHRFJjZmJB
oPZi4AypVrkUL0eekz3jgmHPWBTJJZbBnMGdncHPndgJ98wV7fkQ74QVH32ppnl6+fim4VwTypiG
EzKKez1YavGJazhq7UlB/Ea8RZt3nR5i7Vtx4a5MlEpu0DUJWvY+1U8jhr7adOXVu2aDi3IE4uMY
bMO36tsXQu+pAYzBw/XjcPljgb1eJ6hEL6oD3KMymUB32y916F3nyl7phQ74uY+oWHrSJnTNtY91
8fyd2OP2jc0hOhIt1pRuMaXysTwwqW3aSAJBlbuVnMT7m5q3AdrU/yyR28aiMWejT9UFOCm8lE7+
MJS2fuhdGSo8lWLlNlK0f7erPOOXFOP1oCZYpRroL/8o/1SuEUgeynqO6azVry5fgT9L5Km/VNIr
s6xgiQa03qwOUQCgcx8srtVmBvK8A2oyC9QVd8Vnvf+kfCdWOddMEOiHtsHrE3OQIHRd6IjAm79L
/EW6RnoA2n9PcPnWlHcvRduzSjsXeTJ5HihexMjkn0eHQWvRqg+gpT5qQfYog/kodqfViYILd/HM
JrdW2ZDTvFZxT4yDEHSaBcL6H+MGT6UPFE333VG5ibz6L2oxZ0a56NNNYymzCEaFDRKqzTLabezp
C5pXGBopfrRrEgFLxnDyalo+6Jk9LgCFeqOPaoiNZe0dyRuQo+fxVmrBtYb2FFgYBQnqv0q0j801
DYYLbuG0icHnMmoYI7EKo+E+hQLq0IqWlv/v6cqZBe7QaJHZ5hRCrvfykLuNftfFpSXT9+sXX/++
DgjdiwZ6eosUOOGlJOJaMPuoNvL7odVtBpRt09QeyJtfsj79ZY5RaelzKlmKCQZRpZButI44SvxL
mwu7VdKPnJRvkjyhpQoKerQ25CTbjNBhayLUmKWZ3mTE8AsivqZ199YNVWvVYOtpcf8I6vAamDQ1
aE/Kt0Mh2VH0mPdNYOS3UwmumPwI6JuXCtUNbdsn4NsyN0ySPZHrW9BuZI7C5jtgN0RIh4IIckix
O1DtjMZ6l0/ZgfbKNoFesypWG71RPk1MWEv9L6kZbhKj8RMZPOlVfW8I5WOelN7Amrsm/ZELFaor
sdeSugOch812NBu2mqB/A8k8OWErAfNr5vfkAC/vcEn8ks7R0DYQCZfdCPEE4hTIHgRZI9l9WBzG
NHmu88HOFTloErqTpBxoZzpprg6FVRmt57xFUUD9kUT3LZrjJbgqxBYaZkIKOWgFeirE7tW7bHiN
aeNokILVoOAoEdOiYBDGSw88jpYwfYj1sVHfpsadoqMxHGocrrx6H+XcMkl/UKXRrtTqEc0stLpH
u4aK7pDehu1WGV5LwMJM0FJKT1EIkkHpFiHSR7vF0/OFhz661XTTKgY832fAI9WXJg43SQxeFogo
mtIa9pOf7v5nC3WIMiv4Z2Al5wkBnRit1VGSAxla2TLkZIAqi8JsA2LEQxhJjopfRsfcymnuiZIt
D9TRe18Js0c6ofouf+rFAoJrbyegEeIh/DChP5CV2+sXjU/M+Z/Jl43VRpRjLcLPFPqbcquD9N10
IXuhoNKP58A6hydfp/5mkPMfLGWC2nVMDgbdPKSGCdTTTQ8tsiymdhhjXLX+rVX7OP8Rt2vP6i/v
9+1Y//kmX5tx8rzPWRmJSd7KQalLLxBNcfpiLw+xo2fElpJsN9ZV7cTN8GqI2UZRaWN1I+BJVUs+
pOnRGOYSAC0dU/nClDhTCvaDSNZRnyFgTs4AVi26R/BC7KbpISIhuM8fC9J4fdW80/o+FnK3qvfF
RG0qDpiMJbOV5kbuSOKwEXSfdLs8BfhZpfMe3mDI99UAjazonswPuaw/CCnSEEi4WopYPE6DpFsh
+PxmYasP73lHUf56psPn2B77uvQU7a6ffsZUssT+UW/2afGM2msZP+bdYWmqTXpnpcqLivFYBm/E
TFCHG53FlN5SQzjbGdcOt2ZAdzplkl12YJeRyUvdUAB+u/2oVpYagxVPAnSucFMR8NCwcK8fzQul
R1XRlxCACWkTbuj8AhG5a8tQhqxIPoZ+1X2OU+WQXPTaUt1m46qQHJeYLOfyzBwXs9UhHTOaIkAP
th6kj/UbCp2LIoHuSh99iXbpMly6ygrGxblvVjlH2wFEkyQCFQLZBPpWaB7VSnbUcF/HGEiCLEol
Y/QbmsCTpjpqg4Y2tD5or24k6Pf+79sN1T5DEUX0P/DDzrdbqcK+kBWsv9c0MHAco+mJDa2VQ1JJ
CNOVb8s3XL7WfWqNe9tSLWdGO8OaTHtv7ltLGlJXBiG0OqOJMKWQtr2poRifxsNKtv1txzUoiGIQ
BJVc8PQbPBRQF5g5ptFIbhctdBAK20Yn313fyjUT3FFS+kFVwS1BbhXhQVOPeraq27dmgftYolbK
fRYN5HZAmYw9lr2vvdWH0JEP2kdoqWg4rg48r5nkvlhN4glj4D25jTD4q8wvIZDz17ft24Xnvgz/
hK5KUgLFTW4nIVo4IRwo4GygPa+PmtNNz9eNfQ98nDXuAZ3oLQRJoXZzu0igLvCU6Ce7aVzJox4o
bFbfPcu75iz0cOa4dKATRIl0yFJvFV/5PaFjillmC/RZ1GJ+5KxNjS0//oo1PqoPUmfo87I4DbwQ
Rpi+J0MMlB70OIQeUj47AY39lf1cjtw1k1xc70B/2QC3j/3EkHSBSV8Vj2cAOsCMzNAW3IYdYJz/
DYXGyrHhgzqaCmnCloNJMcMlyIiL04ekf7Ql0FfZx/VVLl/p2iK5mMRIJBlCAudREsUFuYZfhYol
plMgzZkTqumuGKBQMfzLm/H1kD/JW0AMVcRNBbNNnx7rJrQkIXo1tYfI/AFU/fUlrtzzrxLJia2y
LY2UjDiotPk0lZ0Cnv/rBtbOJudIAIZDChbioMjzMTbqm6ar7Tacfk56IMi/ovLxurm19XBepYHq
TzGNMJdWxGUy0LzRiitZO/mcJxkrKZ/NCV+nV8XbMhqBpKEvKqQOri+ELzGionAWub76GCdfRq3Y
wOQBdkIRKKresCPFdPvxoxsAKUZLXel1x1QwOZQe4dqQUMZel//FbgJpC8VxXcT0BV8jrljDpK7A
b0Bx2gbDJAhNV44H36j4WuapCW47hVRkeicu29mBi1WmDrgNbQUU2cL4HEeSbU4dZl7vomphbh3V
QwmYkNlK9wo4haVufgUJCSC5jYen6t98gdOfxjnxRo7qpMjx04bYrkKrEUFEYmx1u/+tGza7J9bw
vsojeun8/rEJ/UW4pJOv3vTQ4VCyr1Avgu+3thnk3QyHfc2qlcvEyCE9rIarS47u1Crnzc1G682K
YKXlYFo18RjYIcwSwhblRojvNAh4aAt7Wxg/lFBaM6ZjEt4VUw2SDOoyVA0j0LzmEYDCytP1W7B4
B94Dn/6wJc6ebEfbkQbz9PhhMh7+FeqFDYo+tT3lyfa6Ib4WzJ1DtP/PLQ21OsXh4usXTvAJO47n
sEdRk+0bT0PVJbP6z9CdViFP33Nj3PPTJS4n4mSJYUXlRF0cZCXklli1KI/cCUCENPNNWG/o8CIm
iT32xcqC1w4al1OaUtJ11XLQACG3lfloGrFzfUsvRerThfGe36QkjhZHOSsf/ThCH2aBzUPqpZhu
TQwFX7fGl9X//wfUoRAGTQ9oDHMLihpBiaucwFehfzZuW+QimY/6Twha9+wxtRqbEEBsrP+1ff5l
GEx6i1afDMA13wuCZyJiLQxtoFq9Q+8hVKK+L6gRkHXY6LyCxay0Mm+1eXEpxTw1yzlOMU7F0owJ
eCxACxUBsAZlsq8c82U8JKvQkYv349Qc5wyLVMtrrZj/MUdmV2GeUsMhLtxAg9M0dm448eiiEbXm
hi+doxPLfFeIIdjqA3Ruv6CO0QYsOX2wXMzwQQSh3njASF382YAwdzWvvnimTk1zfjGXCjkZJLUN
GmdyJQgEPERuD2b5llpx5C3preaW2yxYPVPLH+b93qlhzu/NaScBdY6Pm25VrwliZ+F9Mix2SzZr
hOHy2v5ynm8yG4qRIxGLpLGbziNQdw8KoyAIvCmG12wGFkmljlqUdjibDihbXCMiniBtpKxwwvRJ
LRqryh2D5H5X/GxIazM8Q6j6Q6iolei/ph7gw8ahanrbD8xVMawEYrqkDSiq+fIMLELMMM9SbTOo
dq34oC96l2sbyXnXTtS6eJD7NpD1+y5NbMg4PUdS9MvoH/NUtaX0U8JU7pDSTTMlngbtVnBtUCnZ
yCBwSczCmpLMytPJMarHogrt3ngUTcD9irskvg+bpYDpqdNzND20GaYcaOomNNnGteLNguDj5Y5Z
lhEsSzvQTQFU9BzWqd0IWeFf934G14P6xwlppihCzAUFfJ62TUISLxBVwIExNHcGujJpqadSDLf2
lRebv4YySMwdEbZd9JLrAF4xu4sKL1XxsAl1X0T9SY+cGAhOgeLdqEj+PAkbJepuajly1aTzRjLZ
kQpZ2OElajFZG0EZjFZbdcz8iULNWK2cgYwe1IldgvCcCj4GHGxV2uSkcJsusw0dTG4pyqDLL5Lw
GwSwUBjQne3ETSOWtmYeDIAss/Fg9vktpp2dSC1cpQjtUpGcFodEB7UfWLohzzwaDlExPZjex1Rw
DXNfJvqmKZzyvQeB7UTwQktsDAo4uUFwxgDny8mhnatfqazUrpmsRp9L4dTQJTRSQK9lmCqXt+mD
FmaSjtaMaskfs7Fd5i6WyAOUfRS7s1vt1nHZly6uKRLYAx8EdCk5lzx3RY52OaYMGZ75w+gjJrrz
bNxAYtXSQY9z/YjxwCk+zvEBtk1AulJL4z8RoJgh8FR/dhDpxhSeJb5n/uKg0g3QN5AEBiQis9Y6
2Mt6rt1lLqFojBn0o0LXBiaovWboGkuzsVsaCZVaB0OTOtL8LAxr3d3F/V2zunyFk/ysx4zP1Mbw
IODc0FF9W+SfdJf9rnCfLW0Tu2uDqnw39NtGc5FdYmaUqb0Ch5xh1lCN7LF9ntBWUjFdqn5CPVmg
nyAlsjBVA1J5cCm/zPJz0z0Q3DfCDg0G8kcNrjcy8XHgmM23ELFLRSEvp7dxCmJlkKpDDDARiY35
ExdjKI4pvWKWv4MKJN5XLENcVWs3q2eXohpuyFDf6710ekrYU0TBuagdC+hlA6luAbsJafTczoYB
jIGpzWKoXCtgi/SH+D433wH2seVl3FXBAKPJXCNPHAF/u2mpo/U3oJ0A213pUa3cphDxLuf43ihf
iAlqYMaAVGW5Abnr/m7lMC/Z4LWvyt0dUUuykREEvdYlaKlaMkqCiwAWHps71Ny3pQs90rUDfLEK
eRLWdc5L9O0YKl2CfEK1BrduMbUhuJ3HnkPL+JE4awfpe/MNT4tTc1z6oquDCrlqqf2a24hfILjl
DF5z2z6sA7sulitObXEZC9h/ipHW+pKxFPei1Vpow/sImxazIey6no+uZEj8iCNIx2MRDYw2KPeY
yfUKH8Bdu96C0MBefR6vuICvC3viAtQ2BysmWzIkPC2qV2CEl3JusTW85gnJzWreKX2JiF85nnw4
V0qlIVKL1eWYse6TvT6Gu7AKQQ5uOvlsbEJtxDi6GjaHLMSTSif6Anj4XY2zAnlMDI6bA7p0EHT4
7EGxbtGoP+gx0MumrE/HVhl/QeR2T5L0LRHH3iFGg2n1UALeFURodpiUr0VkJDdF2iFNYhXGYUMl
9412DCppwEhG+lHNuV20uqfOqYOJXdtsQrQ+H1VUbAp9IwvP/4+061puY1e2XzRVk8PrRJKSSOXg
F5QsW5MDJs98/V2Qz9miIW7C9/jVVVYTGKC70b16LQfeh5K3VnI8c548leB6Y/M0I2oWCd7kh0Ul
TNxWKCdAS1euYw8MVq5VYRwi61zFwr/Nb7nTRlUB1lO0XDPSeEr+WA6DtwKaYIMaeSTIDeb9MtkA
ZYJ7jsINaUHf3GRE9rISxjFSAjAFZEJNeyc5hRuDszWRftTWrVLc5oy0kUKLAzS23RxVOgmRxbhV
k7gOtYIkl5D4kECH/F6mt0GVSF4y126HSXf9xVoUTC5C+8TatdpP1fjR0genkNFIhSjmsjUzNeox
S9eNgK2kTjStw8YekPo2s1ciUcny8VtaOCADAfGhiqGQ8QK31Xdmb1QT15aboDJujER6NEq8NdYS
g4+7JP7ZVxZE0VqQQoPIrBxcug5u7Wz0dFvJgzuuVjgu3aNaRlK5s0fIQLSrP+TAUVRoWPdx+qKC
38fO7yZwNs30KZMc33T6xqsN7SpLsKPznWPcOegZY0rYUin1y06PQyf+0crXyH+Ay8Ard3ptizaM
h2c7UzcpdVxSQ0i4u81RJZEKyFSTzM3jLLCNi6SONJCr1a9kvZLbe8cA7SgoA4z5oSkLd3WupGav
Zm0wGnhKznfpsB1A4aND3RvNb+rNzo+50Z+XsrvT4uK5mPc0WQ9pvc/1fl9nOwlhjNSYDBrJHnLv
QZXRy6JbdplU+FN9leSDX67pg4ERFqf4MRQ/eyofJL2/Px9OBNGER9Avak/qoUaOoMvf6vyxA+BF
qwSV+pOV0iMPa3Ppj0FN0icpvFDv56/qIyNxyRdfkVDoYPN4K043hss9ZAR6iyaT8B0uKDjwWkNJ
QhdtSVHnYAWH+X7AXDGotwMp6u7+36MqfA7EqwyNQ5M5So3FyuP3zrzNi2tdvZZSEVRQEEW+sAC0
ElxFizX1aAuaj1WYR/mW3leQgRRFEUH2ymP19BqqB+CQZgGyB3x33Exhh8atMMcQLMnhgz48bgdt
IISOLSaKwnHztoRSxMKUaEWimhA/ZFCCD8UYFezec+muIdmBUW3z5ppAJMs+QLSecGBEcAQdrlRR
SUYq0RoJDSu1kXe8QLCPHxMyP1oxo+HJN91nYc/hageONg1NN/csRyRR51WHQsVNG5FlwM+ZT5VX
YFxa9MoS5BoOV8bETK/ZJjr2dLkxIwsCTBk4ccy7yYdYXSgmGBHliA7nVQBiGiupQaVJj5znX3kU
9A+e9Y04rRF5ML6dZEGYoJ8mm9220ae3/Romz2wuBZAsb/K77fzYzzg4oIb+g4WePDufFRIe7G0m
pZpJusXc1+w3P9jNQIKK8OGWIG5Rb89HhNOp/pE59nOOcka7JCvFREePfa3xmAiyg+5bN5PvvNth
E4nQ+vyk/y9/eWSOuxn5AJV1bUL9QY8mctejzAYpdPoCTCYm6A415A6rR7317dJT2yvDusiV69jL
/T9IlkX7zN2a0iySaqhRlWB3FPrWDTa6h1Nw8F7HdzUF7LWnyxJHK+cujOFAI17usPJsq6go13kj
IKsusOZS7TYvKbge8U+BBvzq6pmt38nYfhFNz+nXz9GP4G4RcIFrnqf4EexwoRjPTpfuQvLxHl8b
c6PCp51ol7mqxNArcyPLH99betODOso9DE6+QkjuD2RLTtfBj5bHVSQAPyJDUcHaGGImPn80We0F
eDlUwzfg7UIloHCTDkgktxBKYp/2UEfGuaf6mGaDo9e4SfKuvS8wIusETP2UZR0iIM3JPO7TFP8+
L4mq1aqOs0uLu7oi32mpAFaSiEpKJwPLkRkuRKOknlZNnPcHy+nwgrI343S9yqAGUo09ZAEwE2XK
UZpUr2B7CtvO3BipvMmc5WLtJ//v/BSvhdzXY6PZzHFAbSPCGOSmxFEyImhWXv29c+Bf7aRBbYv0
+JYsh5TND9qK0Vs9CAUz52BsBas7+UE/Q7jF3Us7i0daOE53KKkSdGANH9QEImKv2VD7OZADStPg
vUyg5ZG5VMJ+P6ilFarT9bKqApT9V4g4V43hrmyv60tVLXgkLIbfzd9sIILV/tqiyr1l7SRAVdIV
tAZoHJDvTdpcDHniTeqjRnUvBlCYzBdJc1mAxTZfFS9N9o54/uqkUznaLe6a1+VS1BDaZLmAMiD5
oBE+y/3gj49EdVth0OInkvgkny9gL+miStqCVBV6IyGUuJjXHELwaMk+YnI44YYLXzGniubHryiu
BKfFejtl1odNLSzrQEn2BbL+GYeQjhHLIiHRhQqE6qudJwIAC44jL0bcNgD7L4Qld5Lstf1dJbF3
qYglT9T04sWHV6VJbbNAngVSPjPHGIdG3HhxQGR2L5V3Zvoeo6kiOYCmjxjMBXtFhQrBNG3mHpLr
yerLio4qCuoOIJyoUQrI7xXlqlYP8/xQrBPQR60P/SoPMtG+ZuZ+kaRXygDGXaMN5sIJhqJ2JR3V
OLy+V9sCwHyU/BRRgkq6cNT4pC/9PLO83rFZz2YFIrBftbneuk2eWSEX3XdIxsIwtFzFiazO3MaZ
8pzN5Tj9OpiJ3uAtR5dNMTdtqGboQvSXE4rc+rQr4Ghq0mFcR3KNAW0DUK80imuD7LJ/amTiy83g
1dAq0GO0HYHP154G6XvvfCMUSVPx3KEFNyXvMjqKfQK1r/hdKZ+yeqsQ26vTwZOUewn4cVOtvK65
zJPCx5111MTXsl2sKK6iY7r8YZBaQbAwTp3fo47TRxfyKKmd8PqPh8FW99Ni3+nTGkyo0znme0ff
6k6KGntqgqyepPcyW5x7C92a51pGdWsoe8yZLJDowkCEs0OuFIGYB1Ubyc3mPqLoHWRNASoerfFI
K+2WrN0kiXwYoVAzWngeKABcOjME5Cq7QeETPFZemWdrOEoD3ZhyehWTqgdDpnJXNqUUkNEOlBxa
M7nlrx2GVRd0i5Yaxbt+gtbiAJmRRXkjBFaU4YJUTeA0IKur0UOr2GYa27mBEq9IBoHnU+ezdD4c
gYK0i+lIcFjRsVuSrVkfcvOlQ9/GlpFLrWnYSIc0e6CD5FZO6Sk2ZtpmV42nIMd4gDWBnKutwgG0
PmVR+oU0BL10qZVOQJfqIku+lxb0K7viqp8x4gFAteAAiPJci4thWWaandQifjOQDZp//81zx0fN
s58kcZ576sTZR6kSF5IWcwABGwACCBHNVt1Z4PP9yaDv4FB3aenNaGb8AbvWSadyZJVLOdW6QuLX
o5tegDnIz/fjPdM2cbyicOVwAWXsrbwRAnpOOpVPo/zlimNCl8XE4ci2auGCxhAnvY4AhseoN+Yc
gbLJoNE5B3+w3pM1oyPTXEKq60RRsxnrjfckWvYM1aMDrj6/itN5VfBF+eA0TpKjaQnLsUd0HwbQ
4zabrpwOmE/GRBJYVxA5dNBEWflrbliPEr2Lm2QzqeA9Ha9BzRNO1nawfjYZ6uyjEs3OzRSPlxli
Uimn+HO2aFTmdJpytDvc2xqk41JORiSRjNpyQHcQLjmaN01QvCrAH00j5DRED3qhUS7E1EYe0xmg
h49ntKa60GZhb1kKPTKC1z3e7n/wqmS36UtcO1op+3ZH/t2001mzJnyb3l9DzJuCEkd6infs+W4+
420ZKSU4Q5KgDv+gvnyy8nVknMvVG3M2gAXGihmlHd7vgKLXN2TLaszd6AFE9wcHX2ST82fSUmmG
3uDTMpvyo1r5bJO1iDz30DfM/6BxqZ70LZ9IkY8YcbTHy7Qa3ciGeNNHELOgjzN5i4e+0I8ux4le
D0ZYgE2iR6Tz2uLJKgNp3dD7wdqADi1ofwqhZicT4s/fw2t8WJY9qKaJbUehCk1AdMLXjekbUbsx
XQWCwMWuCDbAfnmCp5lgHz6kUo/2YdanBuR3sCtRxJLVh7IkRvXxJIuQU9AtTrgQM3nyeB8tlavJ
xb2yqnGM4y1Z48vaX1ij+lCVlmdR29PBSF9Mgun5kzX/I4Oc5xgzYtLCxreeHOLJSVSujZ+CP3YG
aqTVb0t1r8vfz++raFs5vxH3UuakJivVFNUr7aqLxJL98yZOZwFHy+LcxERGUkB7lZWDQAI4Fa4R
ahsbOlzTfAE5D1f8bOM5eH9lTkcmOedQSLU+xfOHyekR+ZKFsXJU/x0vv1xVVw3AGRc2gdW6eC5n
ti/typCdWfEvEe0v5zFqQ02zssQZGk3ckPqqAZ7s/PaKTimX8mTWZKxUgwVFfUspyAPMl3F6AgD+
WgFF42IooiLJyWf/0d5y2Q6G9uMMiiHsc6amywgzWPiPId/0RxNcJxOAT3Mfr9eji1/bmHo3dJir
0ulRTtcbbb2f1tvzm3gSVn8EyNO5lAb6MiYYF2Cla+Nwtmq/Q8pdFQ+GFTrQR7bty1i2byVzFLVp
TyIxj5bHOZm0qfH61j/8qbkb0J9SIroFZY6wGyZwLjrnXNAOXtSSfTYdTJ+yFm9HZ9wUA+jhw7TV
PNBqxobmnt9W0bfjvEtGynSqHNgcdPtJTXetoT6WRSW4AYKQpLNfcXRCtKasB5niBlgquOBnjEhb
8V0zdvus3GlC9RyRNc616G08N9AhAbF0tV+YKtTquHOlY0rNDrTp5fwGflAffkmxjo4H5z+apXdK
oDZ7YImsLqiLTZHeqvmG4UWlYPQme4vJfB1tEymoiUvBFhG031JfREMnWjTvZCjBKEOBLTYoJrum
yya2rm2yXEP6AxBPwakR+Eye3sU22mE1WEvIUrJvkqY+tomoDnTqYB5XJrjrHi/DnGcUAqUy8CRD
5Tbdmz7/PP/tTjnmYxvczdZnBfyk7PCjZglk0BRodnoXJ5eofjTGPV3ezpsTLYm73041WBZGDdW9
XcVuJl/GOibg+ru/M8JdaKvKJ5uwuGpkxKPkdW0jPfl+3sbJfOF44/j73Cb/8Rp61EJZWUW+oGzS
yGk8CexXfnf3B+3eU2fu2CZ3qycrmyHFit3Tb4zneMO4HaBj4tNL3K0Y3lic0YqOB3ezAZr9z8N2
Nmdflw9Gdzma0UzloJXk61jRvfPbKjof3BVeK0LLnGUiCRsTZih/6WLGUPR5KydBHscbyWUHSa7r
9YzBz30fJtfO83pJHsubMmJN1Xj0wCqtbxKhtIDIKo+Wycy0tZyCqPulhYITpnjd5SoNUDm9m732
EaXdcV+GmOaar88v95RfPFotj55Z7UqXevZEWDs1SBSIoXbgRnPUTUyze2g9RefNCU4pj6ChCeZ8
pBKbO5MHTMICwScC6YgscF6EoHTapSOzUN3LCC7aw9+tgHMgBXpa3cpOoR5nh2lNLpXl5u8scN5j
mZY8kSpYAIfarlNNjIQI1nCyv3381Tln0erZf746OJgSv1sDrfTiC9A/H1KvB++vp4axjolYqGyK
3t+nsrhj05zX0HWQDPQft5iOXj3YYQqiNaeqAabvMLkiueZ8ndSieRW2ID4LObbK+Q5VqQvLYuMq
U6pgfgmPuBYyorEc4ZUlcCACt+hw/qNXMqLYrN6xqHQjV0Ykd0pE6tdMmy4lCGtQKw7+4sAoMj9D
jebBokBpS91b4Akvs4e02f6dAS7ZMLRB1gn7ZnWe3RFDvzKpoFl8/kRiDVyuUTpyPNYD1tAF+V56
ji+MTXE3X7TALHWXE8MsJd/IreGfXxi7Sv96LGCVcxY2SSQD8qX9Ya4OatJAycy4Ycjh81ZOvs3+
OX0ww/mMUkW3omJlEaN8aTEVVqd39gx5TwmFzUYJNE2HrkF9k4yO4GT8S1jRLPAegaMN3J6/vyxa
p5HKHkipvXNHXwmeZ6yu37uFSw71/bAFgYmw6KSevmufNjnnUrS5tTQdNnWkxmXRdp48rtsVnFug
FPNV6JhCwi2qSqiILe86eTfii1q5qwA6Vy0InMeTr4/f1brdTU35TRtD6AJ/H0zLrcwNo0XXFWN0
aZ6LnrGnA+Hnr+b8Ul9nalEn2ClpE+8hfwfKMdVlhPhWIL8Bxa3tfmGNRFCq0/Hq0y7nmfq10Z1C
AxljUkKGr07ceRLcXtHKOIeE893FUoWVtYC51/FhHXQM/O/yFqyG8fP5oy749vxYoNESSKuzl2yl
vsu9c5Mt9pOm7dJBkLacvrj/7JrBeSRTiTXTBtneIRmau1nvdutSghlHcChEVjinpKGcmDkDrPRO
9W4v6mthgGVOmHGKNo3zQm2TJmrNEH3zm3SIL9C6jS/yHRphzyAXejdDCCu/5KHo4J3EmTnK5x5y
XqmPoVu6QPQCvQCAmSNrwxofYP971DciILNoIzk3VOJTtRPrs7T29LTqEaopt0kqgJkJbpLB+Z1R
KazGYue8J4urTN/65O784f6XIPW5Y5yPkOQY+OiG+XFAPdlE6Lf0oXeNCFBPxtjMnlgY9BOmTB8i
HF/D1KddzkfUiO4xZb6JLq4dgbDwRQ46N76x9gaUOsr7ASOM6MlJWzM4v2KB6zA419HFZISMJ76b
nVWhaV8lxUM+DBvwi2cQeTtv6ySw9eg88rwHKp1nvWcVzAkiaJ6Zb6w48tlMkuYZYRfZW6q5U7j4
ue4NwNUkjvf3W82jphtnSQrKku9lp/ffWW04jdrFTS8nX6HQbP0lPV8Dfi/qhwu8gMk5G4n2Wp/M
zLJi3spyFg4Y6lJbe9OMiy/Y6tM56j8HiieftLu61owVW40K+C00g4Hfqe61544NOSdgdge1MNhD
h0vto+36vz3RPq1zjqfrlyE3WZCQVjWaexs7eytYoODg8rPbpKrVhADSgLNUvmI+2NGD6h6ALC+P
QBVwDz6LrAtrEGSLm24CX2dybmiFdJwdj1hdsypPBiWX2dC7RHs9v0KBszN5V6TnnQFO4v7ggM9y
LtagEKF2RRY4p5Mv43+/Et4wjryEhfV3QdzkvEsLgkLHZEE8T5t9A4SnahyU4u2vNoqHOOdKY6sD
u1YUIRbJVf2DqiLwgmCrLC4bsVA5lxL2MWSn2zU9MMX238U2HrVMHW0ZW2YhMxS/IIWvkcfz+3Ty
2KqQUAUduarrfM2617JWgz6Vtjc0iD+SrVT96AZBAGUf9Esc+7TBZ4eDauhTy4rwTlz46RLNKrCX
NghmjFcbJFtZcmPZwsmBk371yCj3cXKSLJ0xsIVhDNOBirGDgU1UR22/dIBE9JJbVNxc0Dc4fvn0
V3tqcC5druzJsaFysi9B0qGlDXB5qwsJuPNWTidyRyvk8kepqObULD/SkilQPTBB7aqNE1VBFYkS
AtFmcq57itNRq4ik7qmDd109bwcnd3UgO+dGqFrIdufcaeGSRr2qM7z9sHvFZfcIvoLICubdGJjg
IUpDUUwSHH8+eeyGXl8oy8Elk1wXg+lpZf6oZnog+FYnA9PRt+L8dtJmtpaUWFTzvKIdVkVykGOo
pHzugD3v3UTd9a/aYx6C9s47b/pkJ845Ms05dLUC3xBKito+a/0Wk0OFW21rjJ6D1AoFv8ZNHgH3
cyJph4JL6RVB6g9Pwtso2mfO55tjkVnNih/hbIaguTc9R9/+gi+XrP8+RvKTlbkiwQXQQJw/THxy
mVJZtSmZ5QMZDcgRowgdqelk7kEc8s2ZCZCHy8NE3zsJ0+2vS/7SzD/M6brRt3rn0+RSS1+Ab67B
aZRngF5McZDQGJlo5k9rhwkFPHILV6+vKNnKmYEhZUZHAj8jJUHVkcu6o55RgtBHjb1Ye69G2WOa
ls16s2KGGwDAssnDLu6345gCCLz6HZxwkV/byTc1A8R4hfSNbbqq8gSaFH/AnL097tb1aqarW1r4
X4duVFyLDm4lXTpziaF6iDMnm4FsenrZaNtJue5G/AFMMyXtq5YcqulgqneKpWCAH7yG1eCNXeJW
dQzSycmj5RCQ2gwMDLUTRweF0UOStW5m1S9a+QxupXjBgFtxL5kluImwUw80b/3EVDzF+q7It2WG
ep1xiJ11k0DxzlaCijzkQNc5oFXUUzPUlc7Hs93tUI7QwAoALno6qt6kjK6m/0za3HMwatoMAGQV
Q2SnjWes5oaM857Mtkd6aE/PXb5gpiCOzl+T0wfUMlRbVkzV1rgDqkkqLbsKcAZQdke5CmEDu93W
68+/ssJjQtJc1TS1hRWiz1tluSjbfmuTm/NGTlf/1H/WwmNC5sEwqkYHg5G8q2+hNnmzXth+dje6
jDdP80C8IKG+5Z+3evqmfRrlgp4EoJtUaYBMO3TaThhNVMf5qqS7FJx5kmF4XSv4Yv8S/z4tcvEP
ub62yuCBwDKXRzaTDVgBRsBnDHSJUHyn49+nKS7+DRJINXqCNl1uAaI8byW9cRs065T64fwuigyx
Y3oECRn6eEmUEYF21X7Q9mcpaS5q05ohyh1EX4v9jiM7WmaNygqpW6Ahkx/Ks716hU/8ZqNqbh8k
m8ZLvoFQDEBNUDqKTorgqulcLJzoaDpJgzXqTuwpWutZ1XuSC+Zl2R/5mkV8fjEu6tFllHPNBNQ7
yeGrZKA9syuSj2E5RrGoNyhaEOc7Skeyca1xq6sG9bSJuoWlXCwiCut/CeT/LIlPo8mUrlNW4oZZ
GpPwlaN+fJxjJVRB3lJ2D/PwapgYTk1vlqJzW3ST3euuChd0uxxjiAyKoeDsdSzot/NH9iSE2/l0
N3xRFoLr0rBacDc1CDK3FTiK5O0vbK+yWwMHWY2omSj4uHyCLUE1hGY6rqMsSy4BJzX0tAOHfpv6
m7V/Ob+80x/3nwcSXxlSlIJYRoPHi62mF7oe+6bq3EvV/4KGPMrS+DKQCgbsyciQINUx5iHjO2uG
cPOe5tetDQocZxFkhf/y0T6XxTlPvbFyyTZgz/y2hhhfB3DEtzFuQu705zXAkKrw2p8uo34moh/y
TEc+R6e5OTksBy4fgY2RwQKs+krp6cEvIHbd3ug1CqrxW7YTDSSefKkfmebcaqev9rLIMN2B41mV
ZxcK6OePicgC51Ats5HmiS1Oxvcj5gPRBU2Jf4nqn1+Mc5vjhHQonmBhuUE2ZS8uhoTGLZhBLowA
cD7lPX7BwOWFyFsLTwrnSS0js0BdCbsgTLob8CJj+BTLi7fKDlo7f1CMFW0l507rKa0MDMLjrVTK
wbjEvrUKyiqiveSrQ4sJ4bzUYmtCRX/G6Oc9VGM/hq2gUw59LZC6VA+inTwd2//5gHy5iGoIe1OO
t2a1zKAp+7au7yUkaXTIvJ8/iydJOY6cCV82smKS6EWD5VmH9pIJTJIw2du4Wy20TkW50ekC/ufl
4ofdrbHLhljCuvDK29up6hnodefFfppyb83v+xggj3T0R+VV6zfL+KQ5rybEY6TKOUwQVbPtKaqV
NaAWeBXOb8TpHf8nYn40WI48DpV6ye5kZBrjMiMoJ24t4TGGZqvetgJTp8F/n1HwgxTmyNZazjNo
uRGd53aTYaTRR0K1dR6kV83AfEn9A4ovApcjiIIf3+XIYlczZvMRUbCjdkjBmCdNtt8WsaeDYb1d
n8/v5elu1OcCP9KTI3NTUw/NxIIuNLykHQWjw5v82ITdVXoF4XiU0qoICGkIhBHkjKKI/y839p9P
+UEMc2QdROrEISm2F11LzGBe9eBTTt3yhvh4Ub4rQA+gc/8Hzuh0+P+0yz1r6qSkUm7CrpJJm2qm
QCvEhyz7cX5zBQf1YyzkaHUoUThVzLg/soVu7eynUahuMpogKxZM6gi/InO+R5ZI2wBjMeFKGDDg
xqYL6pxuP82YusOgkGdAH/Y+TaLeW3+CMy84v8zTnv1zM7kwPKx1byTsPvZr5c3yS20IgqToa3FR
ODOrRolVnFFT7YJi+NlM0NmcRdGDffMzbwuVi8QpsIz2wBLxZJtCtHKDwr+HvVTd8h6E0YGI6kyU
+H8UuY6+mRZbfSqDtAUYX3Nn3tAAlIJXWefrkLKWgi4c37sXsESDqXdvePp3RfBYFG0qF48rm9AB
KGN0tvCy7/rQkbpNaz391dHgx/Map55UQrCnbasG4EH0TSr4bILDxw/iZUupEyvFMuZ6uZzUfOuU
AguCjdK4nDrvekL7Dsc7d+6U8VoaH5RFYOIkt9jRY0vj7u+KUtlqk06GH5wCCR2N1ZVuC7ojfotJ
3fIeFLtheVf9VGkkmqUQ+WCNu775msjEGlBwMVwzYhptRmhcxLviooRMgRPVPigthUZZn+bMZdO4
K93Sbi2kHEY7cMOBJy7xUy9tfXQ+gzj8n4CBnzFO4272TBRoKmm4aTkqnF0R0XV2Z/J3TkrjEup+
BdkFzXBMLB2snxTsoMQbMpFUqyghMbjTaCVqWzRtA4D+rxy3CecNpDU9MG2AtvRPKNHYXzzzqQzu
bCa0LciSwyJ9tyM5Rds9C5mgAzDF7V79E3EQwZ3+IPI48ozGRKVyYjwN5pXmuEBQKR+vk9ErL40S
qneM8k6YXYuWyZ3IKe8bS1lgdCzsbe1Qlyq1X6VlqEntNs+ciHTfGmDTzFFCyRoMKDakzUoRR4Vo
6dxRhSRWO7YrjmpKGrCKvFGRKNa/PPz+idYGd04xlNOmmJpBwgc+qWCqApATY7hEvWPkG694THwT
c22yv/n7EVJVTYFYJ+RtmEo252JWuUWXqCHrgWiNC5kit8nB/IuJoAJc+63G5JdlQeb+dSN/N8l9
zmZY0UOVUCmsk+kKMuD7HMpj54Pbibv4uw3uYxnqUpVSCRvWIb3VWana1UGsbe1QB8HwvbDdJloT
9+lUm5Clz2GvC7QBMqtAtMaYCjKi/hH0gC1EgsRUticYL35fJJcndIVWxSnT5iCKc1DVC8Uqd+a6
uosCdfIGTxR8RkpGN807b+mARraiATinfNQCoqCZNID3+mBr0Gl1tqnia9CUKNdbqQJxUJOBCoyK
+iRfQ8tvP/hLztE12rp8MJXt4s1yBSElkAuuHhu5Eb5fvjqN322x33LkqYYRpEE2Y+CdPJDZbCEu
Q910l0dGZILn5n/qbP9ukHu4KIYjaaA8XQ96lwcUNweSAy5kCqPzR1twYb/kPFNrNbUBAL/WUsgx
vGWp5lXx9xWoi7hPo1oIujnR9vl9YezsH+1knZhJmpMPulqwqd1l/uiuN3OAp2fsimob7O6fcUdf
M562BC6QOVlUYasEIogELPPSGk6pqCLLXMA5U5wbyitIfs0Wbk9pdnulATJei3RH3jZWcqUuomT4
xGzC77vIeaQCMoimqnbdwax+Vra8M2QLA0AaJORX15guoM7sTgqJzCwXHJgTGezvljnfhEwHfPUj
FqpH3Su8E5jj7RIsBwyas0bAIqjP1k18be2M2Zc35ffz51XgGfk+r4xKcNuWmXzImx+r2Xrdav6l
s+ebvJBpliEWiDSI0f9ivtqbGoTNNUKGHGp24PiirPVEpP5tS/mGryrbZa1r2FJG7xLbPgTvd2+g
jnLc9Jo5+/xOhFoVRTSdcy+dDeBbrtkrWJzGbaddpAEq+Rhy2mhQT/LkjeWPk+DkCFwNTwSgrKsp
LQ4uvr1gJKR1gePwMHblKybxQY82V0K8LFvEmTupc65myrQ+T1vs6xiCKFL64IyxgjHBTKjJqlzC
XRUtkUt/FgUzymqH00mDIVgC9CqMO4sGzaHMocWRekuoBWZ+KFUINfrFjYhHVODuPvgAj1yr1cSS
nbEIHkO5q1YvY2J4Fe2uckDmzl9DkRfnm8CqObbI82CqbVGwnCFIVuJ2aIA/j5VHm8yXcyXM9dU3
jZ9zNglKGh/lwnNflnNCU0XlVEuQwxMIA63l4pW1ve3yCpyoF6Z2YygkrIkVNOuPAqR9KoEGF6A1
I019UsShBBCPAr9VKJio6uYws6wwW0Hbd36TBL6Kx2ZOjtW0JstMV6eJ7EoNJ0Mwf/ch2nhmH/ie
cjkSU2sMZz3E2RpgvK8zya062bvU0H0w8Q6QvZBAd9e263bRcxm8bNB9lFerjhwT08k1BROksSyT
V4Pmt5k0yEZbbu/caUR6yakE2vHKxmyTJC1g9Kuzg93MmV9V823i2NpLVsy3S9zeJpV+bdj1a1Mz
jL+yLxeoaqW5r5Ibi9xSgqKGWbil8cOZHuvhaTKeCuUqn6BrZ25SJfFrpDZ5vImnXWl9d6qHeLhz
0tt5uRnJt7YRPN+/fBWInymWY0B+zlZMw+KOTmyuk55rs4bJQSx7al1LeT7/3b/2bzgTXCadx4Mi
LQ0zEdkRey4UFxBVxzx/EkBHxhNY+5Ka/m6NJ+Qj1tTNtQNrheaBE6TZ6iAZMn0kcpAtudLD/kqU
DQu2kOeHrVba6lO1aIdMVrxG1nFigvOLElngwlNTdXY1xqt2iAeo8skPGpC45y18jYDctrFtPXKW
q6RIa6xP2mEObSZfqXwQdlePUNFVUJwSs7ixr/7bXeUMsjUfGRzSuZHkDGsqtilqzunH20HeiDL6
L4koZ4aLQbKhdook4zhUphRW7QVV7y17J1trlNaKaBPZdzi3Ji7rTR2AwzsVm9j7yq95Hwlhrsfc
JQarxKxWX+IrtzYu6x20EsyuE7aQ9GAoAwq2Xm966DAsXajVradBDfn8KfkSUTmDnLOY0OxIiIqT
XiqVn4Agd+3roHbesuztvCGRz+AlXkADFbdGj8/Wh8rbL1lGAyOsi18E4n38ylP2+7p43oq+7olc
QpzrwNSNnp07I/XR9wQWKQCq+Ke+TbcTSGjfW8NtSiCMm8dkU/qNFx+E3ktw03kmi9bBi4UO+CW5
NAWjdWvqxJWMFYzNk19obZBWINylz3K5oTkAEzlEoMDXLBPp9fwHYNeCP8mIC5oM/I+GtxN3berU
tFK0srVD1+ydRPMWzQTlujBvOnWgjs1wF6ZYx9TSY/aZwSboGAFGo/sxYrXdt9nDPFCsX6IOn/sL
MvDzCzy10ceWubtTdwvCvoQFVjnQsZjrLkSYvVO389gCd1mWdM6UeMFlGavMz5eNsWDGyaC3citf
NDLy30XELXPSiR+b5CNt0TrJwJy4cVjpVQ60LPUYP1VHr5JbNNOEI7FfG7C4OUcW+aITVGGVcWjx
AbOts+7TziVx2NwRsO4CbQkcFsSSbL9WXcVjs51gjj7/Fb+isDj7XCHKaeiQVMzjYtzybXpEzVwH
seGGFb/edMdtwUwZFDfJTnR8BPdDY5HgKHottG97M8HH1YA2K8zedUzDS/P/d87MLY+LyiA4m7D7
7JSC2J3GpSs3ghac4B7wHTi5L6YlVWChnluIrei+Pfw8/41EW8W5krwosjoxYKEfJpcaT06HMaJa
dBJE6+A8yUjpRK0KB3FKZ78sZXdNhXXvLxVW7mtwPkOtl9HoJ9hI/4+0K1uOVFe2X0SEECDglakm
2+Whbbf7hfDQZhCTmMXX34XPObfLdEWx7z1vHbF7t0oilZnKXLkWJFY7Rh2W3Et5N+mgFmb3SQ1R
1g6ELCI9VCve6u8C17w0JaZOKTOZvdTQGqycVkZXaSi5tzvVgTTQ9Sz3ka1iC8/f6JOV5oM+sWyK
OYc0Id38ufIEsIbCH2zg3zPtvWg2ULi9VicIL1auprSOpR3CCDl8e21h0MLLjUZ38cQD24XmXjai
L46PZUCyLIKRPsz1aWz5erRznULSty6ORnG0TeYq+eQNEfdUqV7T5laqlWcV9zUoaKFnYJe7Xmwt
qDQO/MAB2Tflk2keJbQgSZRtp36fl4nThk6F0kcX+XX60jPuWIV8qcHaySY1kCQLpmYWyGkck6V+
WoT7QVCXSHUPkcNrMzUOvIpqCBlW0MrNGrw20lm+elBBv9yT7eX9fyFmF/s3DNUABYpqmqpNFran
26piMSKVI4uKAGjhh4RMr8NQeHrylIN0w2avrbwnxeAZ3RTIhPoJ5GjCJPWSJvJoW/lWCf67iPpW
oYChsA/qstirVXTIJr63OPBdauVOAlqQVe3ICU9cdOaPSazvag5+E0XcQPEX9Ys7ob+E9LWWDy0/
tPRpsn9MhG7E+JZn1IP2qHTHjj+mTbnJ+HhnD9pbPE6ar8UwkIoFTH1R1Gtm3ukmUCZSOPa4j8Nj
aG/s5lhE8U1tpHeXD+/vIi1uz4nxLOsCVtI3Xa22xVGb6ZrS31UcHdv2R1mUN0k8euqAzipVtxAu
xUB+EvC2DNqS+5hZJw7ry+2Ut4E2vmhrNcCvdv/iq377YYvwVY9WkXCzKY4qRmeENe4ssyi8dgzn
obb4rhLiIwagMBQos5aJ5ZQQrg8L5SHTk0MLCRBVu65j4XRQfFc6y4F/iIuHzLoBPGQnmjjQIWPf
4Ltr0CDoNLq19LcK/UC1nNwqS26rEPJFpDh0BVRLc98ykf/+349eIwYk7m3L0ixzKbIZ2zUzFEwv
Y6wFgs2CedYTtKwpDWJvViySV4XpsmcSO8brBE7Lx7Wex5no8239RVxI26wvBczjyMh2Sl+a9o6U
u8t7PJPofVticTUzZnYiwhjWceCRH4VXdX9fKLDttHZF0oMdvFxzhn8n598WXGSWEE/hnYGm83Hi
98XwFEtr5at99Q0WdvlthUUiWWIgwbZ5pB1tWKJNCgcaVxChdSYgXGcmgLpBtavZqUm/KaA1E+Uv
HQZFUlhZAqqcNBjlr2h66Oh1n+ZOAubnDqlhKzmY4OoAIsadQNKd8St1BM+isPexWt2jOfVLQjOj
b37rsQLihmbbpwgydEjcaigcTuM1v3AmaTjd5vLdF/UcYn+VQtFY1vd67pmJw/2ZOkLd98Itb8Ut
2a6O2a+Yy/KJF+l2KDsgT8HGS+5YNGwE17cp5Z6i3xUjc2qZgrUJxPll4tYFhAD1zskaFWLNh7C/
oSEmvE0oWqTvIUeWYwECXb5KRXMzNfRYvC8gc2EbqEEFhbrLtDfMoyvNgyXuEgIxDLvF2IztWyp1
TeOgyI+sBeqO32OgdSuQ1bQ2JI7I3Vi8h23rzHrzlYSixeULM1+IC9a15E/sDIC5NRvHnoeNm0OU
toVgjFoH0vydd5//3VqLDJqEUcwxokWPabPrCxS65Qevj3UJFpbh6fJS58LMN3Napk4krhuS4MvO
r9n2lvvRPfFDDpzJTLNOA6uBQhbmWY/rsPXZjV060kWSbTdWWbMWLiHVICssMJEMZZ5Jb71YN1e8
z1mPipl11TBsRjAL9j1BjJWkzpR+pMdKhZoUILaZQHooyxUj+Vt5zTA0crLO4jQLOdUxh7LfccjK
Mijr28aSbqTeGHSbAlMMHp14CFi6xxyOE4Khtm7o49R8yC50Ucl0NbLtYg5d8I1RSifPcSW6Nfjx
vNW/Tv3kJy5O3YyAEtE7BBfAc3+04SbTfPXAN/O3HshD7cZ3a7Xmv5uji1NZxDO1apM0YS09lp8R
XOpuhLhi5JtQzgq7TfSPRiLOesmTXS7i26iXPLIifHDM/bs1iAWm/L80qUVAAwyTI5xhhQlvhylx
SlBA4qWxcj3X9rEIapUREQNDFPP1JG4/j2qN0DjVHzpPenJXHhVvbVDr7K38c3LL3rm0zV4z0AJC
3R5KYmkJFRaqHqEej1SzWzlDc2V7y7Z5lWjNyDL8+3U7/OB6WAehUmn7URaVC3Cd6SdmtTdrY9Oo
BIzl3SFqavB+ZVyHZsprq2pIdTFZP/bEdsxWe2Qif4zanyz60CKBdPnQha+06dEma7XEQ/3DyUfz
waxzR6RQ3hvM+6hgr7LHbagZhAHZiygiSAAlH/UwfshI8+xswLB8WvgKudfHYzSA2x9SFCHeTR5k
hjddmQYpFLOYDA9ywEslMYO652zbSbL/YiOwAAlQ2uveqPaZpe0iPXWmKsHr+9irjwqG+0WqOQVG
mYk1Iln5rGxkI+Sm0e9tPKAdTTwaWbwp1zjGZ8u54AeW8AG7yyKcR0cBAplVwvkm2ekB3a41tNe+
8MLzhpwOodEgl+7kdabtZCFWfO65svupz11CBHrQEYzgSKfHBLwaV/P4a+hZH12QfMC1rMslnSmo
fFtu4T8Rn7Jetrj31nW1GzbKDVYCxIN78Ogr12Pt7BZ+syVVRHkP4zQtzMhh3qZpf172L39rBH13
zUsQgNGHaTS1inrsKlfurT3oX1EiAhKIfKSQWpG/ZoUuTPV7osGj3Js1VxIvu16vba9+xoU/1bqK
pYqS0C+wdHmvbvutDbQF5GEf/4E87NmE9sTLLfyq6GSKac4G1g/w1XCbRQ9F1+5m4jcxgT1E9cDd
6qha6UpIH07J4GTgoiM9gG58T0rNC/l1Fx0uf4y/0f3fP8byyS+RC9lWC2dvja+1cTPwBzV6skAR
N5r3KE85cYvoSe8y0HlkxW1hPkBQF5PJa7jmtXhtLF74SdtWpFTgGhqfgIEPVHwIPN541/qjT0Dc
Zr6sUeSsWPpynDxp6tEwB4mdww9O9b0EZcrlw/1Syrzg75Zg/KbIykLg0X/MaHdntuYrLxHfjPql
HT8qw0Jd9L2zej8RjxAfLfVnrXnPdeFUtL1vLPGEzpJPEsM1k6Na3YLbwJGzI8ewqg4CGJGC0QPP
xLHYy+Y1Ek8pcCndgAkv+YMBwlGYvtVx1Hczp49QoKN3aXejQeHNrj5Ed93XwCAb94r8bNUXkQNJ
rvg1BKFTSr3Bwp+NMBg48awIHS37mlsgGUjploEnzB67x5A+0exGmqDxtl6EOADjCjkfTwDTkwOU
HzfS4eWb1reOmd8q9gS6+exgV7dR9sYBmSklVI5AHOLGvQyR+4Pm17DRKB001R9KsRb0/wYeLcx8
NoaTaq2ZDyorSoHcLOqDvgPRTRE6aYZkV5F+AZGnLvwoIZRVW4eUrXYrV27+cmCB5YPSytZQ0X0J
71SALa4mr/7AJ3QVt3XwLIjxAzwQIk3/AF628g5Zkl3Z/X9ilWm+hQNxSnZPp3TF1Ff9yCL5zWSV
Iy2BrvR0HD6Vn4w5M7XIZDrZAeq7qBi4LQTnjmv9pZXMcTmtMElaCmLPkXFC2RpQ4PiTKrPR1ytx
8awFzaThKC6jr0DJwkFprW0BzK/SI2hSwbuOar6w/VTVNq18iRK+yyjKPJaTaP6QipXFz33C07Xp
d+utUNaZDFSPj0X8i6H8lyKZ5FDSueyuzjVPtNNlFnlT02ma1cQatihqNyxGr4x/Wni4clXxZQW0
cPM+To1rkMa7vPI5V6yqhBk26vM6agPf96cNlTB5iSdsWHzy+qe2RtNwNtCfLrDIavRoIkzXDXo/
oX1hJqFrReauysCJBK/jUwt9jArjQ9O+HV/HydzX9rhyuOe3CBoAQ2cGelOL+2Fnoiw7vVOPWnwv
TNsZ8jX93XNdbQzR/Flikc1UY2iUzYglBlcNGKh90OhhXovObr2xFacst6uObTa8ZYA7XXKR0lRm
1aL2jiVrb14SSl0DHNq/aHOzx+nlspmcvQZ/NriErJU5xoFIj9VIj8Jevx3L38Jaq3XORn5hS0uU
WjqCqauxKvUo76xfFjAWaUBvy58DCGQ1X26V4PKevhrHi/VgEsRiKBMZoCFbGEZX64RIA5sSMoe4
38uAJLAcIshN689KZNa7IY1upx7McaiPj/YDY8fEvs4MJKqqcJpYuetpfB3rnTcYv6LyYBeDQ8Yu
GCCao48F5hcsjAIODUQF92r4qOiqgy4NLyEmzjIjMNPpSodG3eVdncMbfNvVwhaVAdLlEcGu5jHE
maUSoS53qgflpnibBVf1AAI36iptyZlA+23ZhT2OhVopPNfUY6zf8/xJz2Mn0nvXiGeV7h+iX9P+
OhcVThdc0iM0igUB53mf3PkXG6d4jDYEeO3qeq1Icq7j/G2tRQRqe3MEHQzWmoeA5wmDsPcNfTeB
rev3PGkAZpag3hgpiCV/r8WGc9Cvb4svQlAXTraIJRb/z3hDQf0ogmrMThMbC15mhpzpSYByRM8x
7cAd9WcHOImS/n+eqN9+yiJMFSAm/JdthUCZyerY87fL1nvGz3xbYPblJ8lixEfKdUrovQJawjh5
sSNg4dfc9ZmA8G2RRcxDYz1ieoWaVwmUfyWeh3ryLm9jNvYLnuVLuuNkG12hGL0yh5wMONVmY/tD
oAdku1pqne3u0joLD8a1IksbE+vg6ebOdomqJDTnNyAVPYqV9+rap1n4lVCZSFvpuOCq2TrlHEet
j5LwlZM716H49nEWfqSz/3OtyT7ZNtCnH92+/+pOqG6E8V5HEAepNHmr9zGMfU209Oth+NeRmoBx
4FfotvUF4D/5dIqWV8UQt8rRUOxPlUVvorffWfmpgmZUG49iomgLStdUdXAZS7S9uBvZeNvgPKbQ
LcwQHe9NSX428etIHhu8GG2jduX4rCvggjU1L6XlNgOBjMKy69hU/TBL9pWq+0mugCHkNVT2ih7Y
9Q8e3wPk4vTmRw9PPlGvsSy0xVOn6IXHCrnPIGrej7bXarmDGV8vysEEk+LdyoffWdSvoLD+lpsx
DEM/OZjF9x+burT6tFPQQ97nGBUV4l6DWkFvT1452JBXj4Ci64O2BZaFE7ekqsszSD2ng2NgmK+v
30t63UF7kiqx04xjgH4qDfepcd9FdKPSanv5Dn49QC59yYUlFQlmKqqBK8c0N0HmqtDrUtgAExBw
4Sofddlxt80SyAHR4idRpzLQDZyyURDhyzFL9/huGyXRvIiM3MkI3fcxqB46lMWUYWOnT9wefEMY
WwslO9a3exCrOlVtQ9YtLNy4eudM3ZUMY5lx4UQlgGXyLQVpjgoptrHGeymks2nzbVOlQWxmR4NU
bmra9Tax6Ez6Uf0Upor+6cxMGWWFMwA3WEtMgzT8EFv8jinHJAfLvoUuDirWYWk5tlgT9Dp76/98
dUa+O2QlZKYNOhQcYtUHzWh6LbRSxs3lT/X3JPN322KL+JqCzUoXdg7bouUNGdLffdJtpf5O88Jv
lK2a34J3FKCTK7ud3K4zfcPot30O7t3EclMlQhnvU9W4g0I8sKsOK9A7FoHVoiQsX5Rh5Sqsncky
IPdhrys2zoS36qbKGRgekkBD1/vyqZzNOk4BVYsb10SFPYx0vnFu/CP+AIwz2sbuzPRog3iV78Qu
BnThZZ79u7yyfiasnC68uDlh1ETlWPUKFIBLV1DQSqzSqpw7w5Mlvh7EJ252NEJtimzsrQ+qXdZu
o8OsmAU0n2u2VzOnCpqit9ruv9rXV0p5sihqbExXFSyagNzAUqCBu4aoPpt9n+5rYRuNgWFUe95X
ccVv2Cdz1cO0m4m/Kz+6TTFgi/564hmVc3lnZ7Ph03UXmRkyRA4BJXyygSQQ+H3kxXNIr3QpXZYl
XqUmvspFUOo2CkNrNZJzFWQg/8CSY6qY0qJLQjpwgihGUeNCtF6xQ88XOQ/YLRWf7OYpKrDa/gN+
svM2+mfN+b+ffMt2yjsFJX3lOFJjO9UYoYyh4JTe2OSZh4dCPoNEydEjUjsRFM6JZgdNnbg0XMW9
nsvBDIoHJCa2qaEtywt5n9pRXVU4eVVxWk1gRu+D5G9t3jxnaPopOoTWq2cbY49MtO7KZz97CieL
L1wEOKD5wNMCFl1KqGd1eJvnjt0SPyJso5d494U7PvEndMjhIwu3bWXkCCAmnKFiKz/mi4ZrGXAN
TSNUJTrTzKUIHkRGhlarUgXMraUTNeAezDG0O241zIGEQO5YgG5qTPVqTJsqA2ijk8ob5fBIi2TL
wL1cl27Fj3XaHAw7vOpq8cB6fi20xin0wmto4bN4SN2KhB+0/7x8kuf8EbN1Q1UxY2iSZWsaRPV6
1lhJDNwN7DYqMJCw07J8JYc+UzNFCfPPKgvvYKWmbOKKx8cpL52B515Oflrod3Pyfnk758pu31Za
+IOwVey85nWM2EFcvi0eQAPi5jv4VXfYro5Rn7sDp/taXMbcUEBZmmTxkTHihD0PjFAGihUCUmv5
vfTpiAb5wYpuFfPp8kbXTnT+riduAGD0VKurMj5KyDwoZeabhhaoDffWNepXz3T+LSdrxYpZ0WHC
15urfDo4XoJ+q4O/RPls79Zpj9YscvG2G9NoLNPZVko5uimPNqyvXLVtVyaz539meWlPP93Cg5BR
TiJr8OmG5iqSVtDLK5KRjWk+i3Ilb1o9wEVekYGHPEWJPj4Swp9LNQ+Y9pxkNuprADamkB5h4U4f
1INRcqfMrA2qLitxcmW3y55rRbPcGCwrOoaZ9iJHkL0L7soCRTIoyJO89C5b59nazcnpLnurllJP
ndDwEediXPwyiaOKi3gQ+5nYqQloMP0qe1e9RlW1egK2cWPdY+ZzHXx3Npc8/SELzyNlGLI2CwEq
9yAijkoBj7eK6di2J+a6cY9Ob+pH+TWYgNh+7VG9duoLZ9RBzx75O5xrTDK/ItDCmCDq0eBRJqDC
kazEoXPV+FPft6RFS9IG2E21iI8a+lGW+YtgnIdU1OkaOCayr1NoJSiQEcT+NXklwqPU10S9VtzS
su1IBxABRRMsXVEeWX7Hy43WRcdG7Vf4BM41/77tdeGTkpApE2/j+IguDiDQw5VuC4RQUBV2fE9n
kspQ+HYF4cRK3apKeCUM5GegmWiZAeShvYaT+xJEu+BPlrzq4EscMZSJnZfE2JP0CV12r0/DLQQC
tnVcbyslRknvtrE16Axinj8GCFJCVlT3G+MuHLJNjwymVw2fjXvKdFQZgVXEY8/Q9iYJAwEhl/mz
5tmbyDVgusROT+rNkFeQRdmjyBAXIMdlfEPlhiotQJk3oiqB4K4dOyo2Eehuek13W40DgWWXQZ9G
blWg/K9lrqnAsRu1V7DkkWgPNb9thtKjJsS7IRujj9TnFqB/Brd7twCs2Umq/h2AvSsteq4aSM8I
e0DsQVN56qMVeYU1o2aLOxTy0hjzHIFuRu6y1/Iu2eebxDU31KMY4f6/CzXhSX7iMJbk8YNica3G
2/+o1VAnhDBvlusuAEQrl/VcAnu6zCJ+8zETWqzBNUyD8Ix8ns5cObmVOLrUCSSxhQpblM4rJBuz
r50h7a8w2b8SWdaC21IpsIwkmYwSGReHq5+JmvNNu7cc6TUP69xva5taRG1oGBNRlPg6dYji4XsW
D07SjyvRa22RRbhmLecG4HZzbrXtNYD6RRms4xdWLGBJDW/mcaOxCQlIVl+Dh2YzpuX2chRe2ceS
B14fTCtu+zw+Uln6HWACHTrOdZiuHNdKlFuSwPd10WTMwA2NkRua9YEb2U4rfzf2C56P/n+3pYU3
UOLQaGOA1o7obzqMYHYNEzBK1gWXlzn7sme2aeumaRMDDe7vKa+ahEakZHV0HPbmqF5pZujH6D2V
stqUib0zNIxVZkGNWY0yQ7eW2GiCYcJwxUmcraqc/Ixl4aYPY80oTQSVOXthT9BuBmpnk28qvxDu
6MMskb1gxHC18Tef49/R7H/3/3XpT1J+StpBjgoWnvM3yIVBBsb5l6xT6LCt/bJWeTs31gS3+2fB
xYflMaR50w6U5y2GfaowTNx0utXF7w7M4XYG2uuBbrIEqJ741oBGmcsi7SVLcvQiXIZ4mNamM+AD
FeZzx0EM1CNIgYrfHD3k2E5rDk4jiAcBUJ9GhaM31BeIYxDgdoowVmBBlScp8ZPwsVf4M+qAsaNl
BvihX9laQ+Fsyep0q7NjODnbOAI7SDmfbbpje93l+/owt8nG68hb7aHOdrr8jqZmmLpmoD6lL7s6
VZZ1QhVVBKk0gKOmypvTMaPp5HaIMP/VskxeqyZEEnJNiw+YbQV1ozYEwOM6VMTbvhvfks68D3PQ
oIVjexOBXrYeR9AkmTSo6p5tuK2FXpSyQyTknd7X+4rau5aEbqJUAc/7FQdwNh843dEiAkDmu9d6
sNziMWq8Zz9mOhwO6G42C47NTC5rmM1zTvR0vYUnaDF5PGl0PrUydzFCBHh9AtGjfrPiceaHyIUv
tWw4TINBh7qEXh0Ae5sUuETgJSE0Zm+mfB/T7T/ggFtbcdF8aAifLFCkIj33Q8yxRg762tt6JjPu
92W3XS+vn/WqJ2e5zJHTTtXB+dPOexwB0VABJn0rQek9AxENjJjKf1BO+GK5vnSwC8+SUfSiaolX
UZiDcrUH5HH4Dek4NwkVPw2fWX2rDlc2ZkzgaRLtEKMBP3a/ZZdhMrLyRPVpknchs00m77sStCf3
OTjRx5schAzC1A+a2bmV9cmqfJNjdrZCc0tVtSBi5YONZDrPGsx0k/iZqw9DuQbxWjHOZbJqZhFR
wnqIjpn9BqHjnc4B3e3WemHnHnWnn23x1tINuy9Eh89GY+o0EwiZwwJA4tAtFXXteq/taE42Tpwj
jbuuZnkfHYufU4AO6x6sJbbliA27nU0TTtyKDnmwGvDW9rhwK0IZwjzXcZL6RgtEtmkmYM5bJx2D
kLkCSAYZEM8wn7VBeuuMW2eT6NMjXngZJS3GOqv/fRcV9jlcgyXQ+7r8uIr/oI1wLmk7WXCZfY4T
B7kIOKpw+QG6jBzrkzymFBMRGBwMJh/Tco95Ct32f/DCOpvVnK69cDzxMFGMfv577Uy9kclPvf6c
q4pkV+6i+NDqB7XngCh76+pgaxtfFISqWk5dkcsIbA35RknD205cm+OLGWIUq1htkpzLo063unA+
aZrmecJgzpXBbgUmGuL+3oxjTPkKj4vXqjoYOdD3mLJVqXRqrXDMrF17oa39iEXCobVdZRUm7i/Z
91e6a1bbFLR7rY/OBObBH9fTjrUgbc63/OQWk7qojWxE0Jxvk115yJEV8P5MLgYQtmVxDaKwFcex
cn/NhY+qikTvUIuPjqIB2I9zX6OtI5PO6bo1/OTaUgsXpSSpLFgI87WNFBkUtE7hoPRG+Im9tqsv
3ue/g5cNGkjdZH/T1EeFQcZCabIjEX3pZLr5WrbNQUc7oWTNJoZmsBGC9yWOHtVS+aWyzuumbMOU
XzqkhBtAPhSz2TZm7NZgVSGWwHup3ECm2S1731YI8DkZZFrJVi0y0JXcWCx2KAOtDCiNBN1x9ohx
cIirmvdN0T1eznjOe/o/W1t8MTTDgLvR5vpEAyyJnmBE90UzVzg0/5a0QTnHRNXzPwe4+FhxCMHI
3lART3TDS+UTIK03KdRO92k6BFoUb8xUHhTwiU9DhRZRm4FFTlEgjJi6NgYVWTe5hZ16TeiXeeyO
0piR8O7lk/hqEF76yovgk0nGzS7pM4RxccgTQF7ybQgCOXDbdzL0tDgoldET/XOiJUFePhqW9NCS
9sLiajBUd0zvJIi8chDQDZirthCZ509sQ0Idc3xurG8qSV0wLPL6SqHMLcYOUssgI5xsn8TtBozO
Ljj83RBPI7ODgnSXXDXsahgzP1OqLagAMHaa8yDiZuEyQ/y4vP01Q1jEPjkVXd/kMASrSjwbWhbC
7n1LKf5/bvB/TWFJiEaVphNxjpfD+E7RHd92mAadNnh6vdPAcNflZ2e3+tdX1W3dgv1ZxKaLfWW6
iEQ0F+BiVm1SkDnI9v9R4DH/rLDcEWPZNNIRxq136R6F702sdTuDkuDyBzrr8E6WWcTrukF5mko0
jwz9fYC4e5ewGyNR3UwvVmqWaystgjNLmkkUmNk9UsME9dNrF23Baen19Rph2Nd894WP8xdVAo0w
FWwW2bHXrlSpXMkGk9IKBXpFsYkvw/J+JhBwLN7+aJr4XR+no2E2mRsXFiohZXyrsa5zarvwtBzC
FxNoMoZnm6VBzqrXWKAmw9p2QyN9m4AFQD+2FsD9Y/tG1eouSsWjJWnjdhIv1u6aheOnnsU+rjXg
+Mlvw6pvEqX4xZU1ltCzV+3kSy4ygbSedKOYTfKrysJ2pFGBFXm7bC7nk9mTVeZfcRL9uTGEjaxQ
pJ2jf9N7yT7a6A7sZZv2/4Br9Xy2cbLeIpLk3WBbdgr32XpWC6zg12w0qnEgZ6meUCXzCkzg7FY2
eTapOll0EVgqCliwLrHJ+Iq41LXUY4bKt46OYpzvgVjNfq29UdYuxyJKmKL59+u5DzOIRaWBmhkH
k5gBWRPvOx81Tza3cF1qSWxdGCiz9tqEVw+yt/620NU5XcictmhiH3LFfqo1u7KwEidR60PVjr4I
5xEntXNyhR2oxvfawH5UseaM4repP1/+AivHsWRwEHnTShXK3se23pIYTaj03aRQduhXnOyKG18i
ZBpDNpPMYF1mVxwyGz07tgJFWLmVS46COG+HqNDRozat1usM6TYhdCqKeM1k105s8Rip66EopSGi
Y65jfELWGyui1+ME7seMJNc6Ge7FqAJvdNuxfEPb32C2PkD3+xCmIOwuqbhqVscMz78F/1jaktYA
GGKZWjbeJo2vBuHTAKF2cKlxr5pAQpY5s9gbI/d8CECIv5J2rR37wk2NDcuiOMGTYX56Ne2mpjub
r7KsnYMIncRofeGcCFUwbKUipCVVviuHu5Q8Twg1uUG8AU+9tL2ts0/GUW0oxsfLN2R2QRdi3JL1
IA/B1hFXsCtOkfABMWz3j6hTuTGo5NfUy9ecsL7wTsk4dnUxYZ9QGZaZowOvO6dXTekUr2LXoo6w
1jNYu5gLJ0XMMWqbTJk7tZ0Xa2h2xx+XD3DFQpaoGSgFjEnNcfWtvvIm/WkAi3xafV5e5Ow20Amj
mgb2SGovAsmE2k8B1rjsKBmoKWx9k+kr6Ltz9BcMTQCGOQbU5cmyEVhJtexTMWbHus+fGKmeMR4u
HBWJ61Uhyz1ryZ2agwJZT6/SEe2TSglDL1YTYPXG2DPS0a8Zf5IFvSlQXCRMdZUy+agIu6krucff
PgwauaJDd3/5aM7BiJiG+VWD6HjAgV/zeyZR2YqV23GSQzUiCnoQpzWhYbohie8Llv7A6xF1k7I9
iNa6y6GimIwvBVM3EVcfkwRjtdDGSxVNCfqq3ab2PIee3IKkBuVEjCog8ekz18jVp8s/+txrDj/a
gq6RbmhUX45z2hhpBmV5mx/FYACPOlyNKnvgJbQrieUnRD/ISn/FZPcBdJrHBrwTLP8wJ/qk9fxV
9N3erqGMYOs3pBBPpARYWyV7btwkLHJM5QoJpCe53EzK5DQMC0jxmeEFzSESwSzd6wbqCFrBr4MG
aBrynwqG44Q2enYcHZKo30hbBmODWRyF3Cq9/lOxgEvDl798CmdiDUPbVLV1AGJNgIS/fzkZ65E9
kA6HYAPr1lig+SK+yfHbrDXc0xct33c/xxiFmYD2jKqWvszlWUdJFPGiOxLJn8lkgzdEFSjmS3mf
dSBrH2lFnDbS9X0sjtysfmsROUQ5C0HCme2k3dzrik6c2pgVu+NUSlDURpjeadiRdqUn62ZD+mQf
Z60GDK+t+KNm8b1hp5shHYWXceO30EeIQufNnhb8w0qhlEiY6fPhSmj1jWLC9LQJxH9DEAugtat+
q4HBlZJ8B64EcJtMQNg8pIP6o7xjIIhxtOl2UruAQBGhNjd5lN83ZQEJP5QMNfV+yvur0Ez3ZtEr
BxNjCiw17qKi9zm4ApIqi4MMbLOvolAqF/8LpFFqcDTqxREiQwdZ9paf683k5DqBV0uipwS6fSDI
u8lTjmZkaT8M9TztDJqQrDZ+NoV1BMz+We+S2lF5FDSW6qp150MV8iZSOYB0DfgkIYp22YLOTMQx
hrsPelJiIoFf6p9k2RSn9qSWt6rxZltN0HZQHtdtF4olDgV9jYb2TD68DvJNZxFwZg2+XfFQN78B
Fwq0rAiKScfI3Go59W/T/v67FnGH66gAWYB63w6kfIPr2Q9d8cB5di+KEZz/pROT3IHd7SPRO72k
jwXogMMpUKN6M4G9UV+7AF8C7MsLcHJS1mJYqQ1zkqeJLG9lHl3pIAseNX2TxIk/GRhXLf6HtOta
jhxXll/ECHrzStdOUrfcyLwwpDEkQAN69/U3qRNnRUG9jbtnQy8TowiBcFWFqqxMe6PQ6Jk4W5rp
fj2gb3i+A3X5AeBldwInjFzhGSrLYStFoZaogjDrDJOuaSmWbILuQFNM/Hw1BUhhou7fZ+UprbWA
xOW13WVgGVKjX/kk9ZBfnHdFje5NKoExF1vWjJHuSiZkeA2FeTooXkg//ACWLuxS/YpOQxDloE/U
HdOfrNrXyGubSQ+JClHx8dUaQP9iEKT0dF/V6fVQB20LilJCwaymdnspAyJuBrMtAzmB4MAuG/9l
GyxHVXR9SfgsPOB8vNW2pCxzm2Wn1mcufu7yIB+C7powb4llFfSEtNfIDCidX/wWN8V+e5Fyw3MR
GNVSVavAE3xaSjqAum6UbQLNQnBuL4rJj40gqvgWXXLDcdfAaisbRMVVdqpriCdZbt82IQFjXVwV
njR0weXF/RYlfR2ND8UqOc9IMsv0VKY0MM3fUIsS2Rv18vbxmGX0LyUGQPUptm+ABG0RVo8OkAXW
pgiQVRX2MH8zI9yMls9ZZUkyWpnMKov0ZF8v29UWrtZ4/UG7m47S9eQzP9tLu7wPRZQWglPKM0QZ
hKjmNJXZqR8Tz0DiCmkFP2VtaMVxkMWR20BlazJvL+/fd2vOTXfZ4NV0uyLS5LoqstNCJQC251sQ
RTXX4wHeGpdxV9+Z2/o1v09unRdhm4bgqH5DJeuUAqpC0pOWSjuatHCJKjmmCd2Xc+uj9dmrBnRQ
mPk+lhiIWq4SYFmjbmcXyXZAe6XZRDtSicyF6KuWA7JakTmz0oHEuK+1PwXGB33KQkf7sw4UT/Zb
oFliH+Ti/uWNOH+RsBmahtDM4olvrM6kkB5PsxPJh1clTh5GRYDNPj+vzxG4ecFvp2Bnrwgqq+WN
jLboJNH8gV7VqEwVvS5axsWsfbe6n8Mtn7NaRuIUXTVMSYZ7NPwZwzoEnXnoQMCd7O2d5aH21U9u
9FyAScURBLnf3ocfZ/pzaM7iIp9CIwNcBKfUPjhoohjp7xTl3MsbJhqEs7MAeJhlX2HD+ujR1qFC
mf5WR/LvBuHbUuuGDZaUR/RUJN1W0l8V+6CPVOAxvrM9fV0vHs5oa6SRS1aQU3Rt76GVEEoeOAMe
1K3IN31PYHIjccZVjRtQqgKSCWuDuukUoMfGy+GFTbfdNh7Dv3VXfl6kb6r7aav9+ldb9pErWR3J
WKG25WgVPEnc+LOshPkIEz+LUKqCq/wBt1oNwwwbEjuM4PiNGt62klcSQWbyu3wlt47cM64FbXaK
LleUO47azwleMbsCcx14I+/JPnpBcz9w5XI47PQDOBmu2/H/0cLznYCB+wbOnqCwn5CqoNlJvTWR
dEZSIg9a+5GgAQ3ZShBI167UQU0wD7SnOFh4PCP6mqPj4k/aVaC2B50jiqCByKsI14YzPJWpVFGX
puRkuM7RYq4Vsk27XWj1ihv13ggzHG+0c/rgPoBSy7Ye3E6kDfg9s8OtDWeBoEoTK/UcLzHfDIy6
x24KLz/CzkquvNH3EvTYFdmlgEX6C2NOpV3hTTJd9Zv8XlSeENipj0fK6jT2BLk4u2nJSTK3hnks
7Buivv+re8VTH40yKVuwjdBTipK8jLZAAhGNXiKifj3BVD52fjWVeCqTAmji7GQc2Zu9X4jNQNAf
TL80EC1VYfYKBPju8tTOR4PYzf+45Q/K9dWQVM5UOck6OE1kZ82OnYj5kLA9kbqXfzcQVwToUhl9
+gRGI9deEoBXkrgIqI5Loosc19+EfJ9zWuzXak4QtK37NlaSE/ijwB5V3iepp8Wuc+d46ZW2V9CY
60s7/QZ9acuLWfDu/P4q/no3eKG8SEa9digxU6RUT/lWhS1gEGQBHbvfQ1gZQW/sS0i5viPmo7fk
nlauMMYTbStnu7JYqhicNjkhyzJ79U7btrILLlDzYd5PPo7Svrimr8OT8XB5lz8yoxeioo+e9dXa
J43UmZOEyS91Fc2fHkvwrLhxQD7AtqBrPaiH5Da6ESXlv9cBuFXnLNLQtJ1s1A09xW9KON5n/uJ2
Oyy0q4I9+v+BNftWYOEG5OKjDHmHgZkWhNzjN+gluqmT7UvNnLzewmPCrp+T0Q5pq171rL+RNF0K
Li+1YIt5EAYQuH0aOQ49ESV3RzyCc5DkGcoraPMF6IjvTY9fp6pxmRTZIFGjjTASS1cGBAZ8CZSn
cVAc/lNdZ1CvEHYQCJZX4yIpc8hYCYXb7FRcVTcFkmqKqx2Y7qa30FfT3nMPMDtAY5XmEbRM3b36
rvchNLj8f7fInNViaW7kLWKd06C+WHMSjla+6x0rVPpMMNL39gxukTmrNTmVU08D9hNZ00M1jpmL
vBWyjeadHKnIK1ZeVxovKYAwXgI6q7L4x7rP3AdwMdeo553SK7i6Zvmrs9+o6O9/x2dwA3BGiY12
GktSFJ+yXflQvJBgMYjOpm5csKh5IqSEwJlqXJg02Gk5WhRhUmlFrg6kaxadBk0TbNuyKxfs3UcX
wMreKWhvm1mNV1Is3Rf2rR6/Xj6AohfFRwPTaoBKn+cxqu3uSEC84qZT+T6mPWhe0PkGCurIn2Yk
fkvzttTjH32t7OJK3kvFjBpMqwUgg37uLCQ8smRrkEUGJjddtXhNKsFnLsbuwjLwoIjBcgZwXMPf
gDoXBHzt1tgsDI2iWE/wxOcxERH6gZPUrOgpgne3jA3LQ1LobjlEPpXqf/c25eERukrGVDEXPw4d
zNLMXSsGtSdKGpd3WGDHdc7EoIdZHnN065/Q+nFTNBCsiIlnQEHQaCOBIf9e1/x6A3nUQwyK9bxk
eNIAsXSrhZKr6y6LgcTdL2Dp1CO6awWzp0IJ8RVcupBxdFG1maG+AJRx4cp3l6d+7vKATAf8L6if
WSiifQ3UGiU2kqrTyGk2zHtV7a7MSATEPbe66yE4NyLR0p574FxPM2XhZLSbzgIoEmxmoKsTBH4f
uWD+EqzH4nbSon1PehMYPUBqvbKf70wzvltqplBcctOFUycBr2+QdPMDZMZ+srZ4yIvxwUmrvS6b
WxQHwde8jTTw3VL1tSvaoGyyFDx29QYM+H4xRHt12pXqfWVEvi6/5Em+qxHYRsRwp3pAz/BV0oC/
Z2fOYUYPE8p6WuWm2U7G4VUNFIUAIW6Gk5OkD5UMfiS52Bdy/wLG/dFYCO0TwYqI9nf5/cp2FWo8
dH2rkpMDav+pqVzYMMHtOWd41mvOOS2wK1TtmMs4Qqix1ylQd5G0ia1iY+O8pmp0OzQQE/tfMiDr
UTlPlhC5tmU2J6cKgqg1gGfDlAomJjq4nPuCHpxsWIWBwkNmeJUee3Z9BBuNO5qR4NkpGomLnAE+
jbQKqLuTFj0m0L1M4TAqSwO1ciSY03fUFezPet24mDnRTBBaUkLxOoi37XHKt3F9l4VOsOhjmY2v
ow1A8vUozI8i1yGYJR8u6yye06mQ0tMYof8UD8JugN2DOKx/2aadfX2u5sgHy/rQ14a0POLVTblr
bti+uY6xoBD5WNigIdoHHZ2gvp6enJ0peBJ8TOKCBeKDZlLamZ5ZCUX6EaJ9OzXIUQa0DvQ5c/ZA
1I+q10KvFqXz8YVtHDyPJuD9QNh2Mw9BDUrta0cLjexQb9CHDDO5ubw0ZzNq66XhDCSAz1AbtKMU
S5PetQ/1sbyvbXdWPCT1kj0634oj2+g+KpWe/JDtDTQC976+tQFjALHDU3dwHi5/0dm3+vqLOAuV
kN7oJQMWCswoP9hbfjeN/rBht0BO9NsunG2vf+se5leauu3t/9J/9/VCfPThrCxk3aq6oo1TctL7
biHLQ3zR+fl0W6h7KTZ8S0LGoFUPxPjd9acEeUfB/JcK/aUDwxmydmapXc6Yv7aQmij2BrIPHslt
H3SRfr8UqOYxgCXaAZImMAbn4vP10nMGjra06Q0bFxI8SV7cKId+giCKkf07H8QH6I3aaAWkSxEA
QHx+0g0XXHShYBUXC3lpFTmzVqWLFPeIc61v4q0eNGAET9DTG8bB0u6mEzf/1d/2j6BoL5g3HP5x
q/jXQ8QH361U5VWjYIox+H+jYrhtk3kzKbPAupxNA6x2jI++22Kour5gFA2FCThfoZXNDBf8914y
geNIK2/a0pD8VkU2IFPDTLIChd2ha/6qM9AQZ6WJSBBSYNP5CL1Xi9Gmy7o7owbog6mDMjjZZLEI
EiQ4qnyI3tvo0hxr3JJpslyFvNh16UKvQHBSz6aw1uvLGSMT/aFpQxFVNH/MPXpjFTcJ4fCBH3ER
Pu3ESFaR+fuAFK7MT6tFeaJKmNjyIsfTEAJBPttATv1AkT+rg+yG9J60L4L+9yRUMDibK1zPlzM+
Dbg3yi6Dt1quDWikKrDu1sFSi27Rcj3PkHfylNGlBvg0dqVQa060q5wBaolRJ6OC0LFs92OahMNU
Af5tC8zcd5bOj9vpQPMFKFvDtjnjMGU0GokJvIoM1FOQeEXiRoOLQNwj7ih5uzFx563uL4xw9pP9
Xo/utI1QIETzCA2yQMws8Tf3+K8v4jWO21RrwMWGN9ECAABgGninIPpVg1sRrSvGNdux0NnR/O6y
lTxbM1Kdz2G51545SnKeUwBAapDKFKfEUxpPOaiGX6JMhsZgMFjuQQ7mpSfmt7+dl+y2vjXfi2tT
8CHLvn631p/foX59lURR2wGQaKSnCCyZgw3ikWNs/dKTMhDF8H8T734OxQU8jtSA08mEZUZ/BYjQ
dtVG8rJDeq2fQIj0wwTpsnYCHwwTFLwXQ3Fphpwh6Ug3Qx1kSk+KCkk7ehepIsGFs7m89WYul2tl
OVRwukgJw2YaUAPRrkCXvsS3sweI5vV0EG3Z3wTVnwvJmYp0tGaQio3piV6VV5ER2vvyBJO/sYLu
Jzj2/GJykxs7NMFMdxCRyAp3kTMUmdaqNuvl9JTshsBZBMHjwLipnxywZ48B0idP2T6+F+k/nH/Z
fk6Ze5ZhcRtCLIWeOrpt4ge1NH1mIAtQ3agQOHAgV+0kPy5fUdHN4ExV0leKrAByfyo6TwEuf/bB
eXawkh1VewGERbCojsxhR82BsmKKcDUGL9tVQe/H22YDlhvX2MSbDhQUaJ/bJJvLEzwfqP13TR1e
2UyubDrEWYuYs0LZZgybVN1K1bUUGacutfEe1AUx0+Wb6Mi8rQGZE+DCQ3oyhmRnW79NIqpQnPdi
n1PiTEw0Jm1RzkAPqvIASkY7tBUdndmSYOUun0ZH5kzKYJZMs2xsl2G+Vynd5z1IQqIydJgSlAma
mtmrZCkvl7dLtHqckSFpB1koo0YNCLF73O2HQRTZiQ4EZ1cskEW0Y40RMoh8zEpI6K+uRC8YAPDs
bXt5Nsvf+nurDE6rrybTACto2fYzWC4nVJ0zcDh0yd4058M/7x/6EnI4Mmc6bAWKPlWNFARMpqtU
idcimuyJwFqITh5nLezFVMy5lZ4s52cRp0cklvd0agRR8dkCyKenwUH/umxNP88EnGopSgv9rgPV
42972iOXqKdQXgkyKIN+OJ7IlR9qVDqQ5ZgAPv4tSl4IZstjyJwCOTi7RdQwKqc4/VFLN7V+f/mA
CA7jh89d+dTKzOSMZXgRK5CSMo3pMGTKXaYSqJUA22NUaKsR6hicTwD8ZT54yJiS2D0admw8Xaet
YkUoxMXUH7V9wuLtbDjbnKlXUR9tNRGRuCAKhRji132tS6lqmgiodbrrdwDuLAkpcFh5zcneopKd
32vIF4dCHT+BIfv4rNUim/Bwk1J+HCfIwf0GOmOMHirrBInZdAHnhf1Nd1++UrTN59cUj6/DP+7/
/Ho7Pzzj6gtUaFwqFMV7YB5zVzGOZEBpuxeYTtFx5YwNS4uMtAmOa6eVXmai/ykf910kAq8LLDSP
jKKmUpTJ3OUnrXsepmdVF3W9CObBl4im3olApDLnqPgBRq1ds3G8oaKWbtFZ5FFQpqF0WtsAEl0F
2Y4FrR9BDTE5dtSFOvjtIiWWPP5jcZSvx+CjVrc6BqSPYzAkY2ZqM70rymtKnH9noD8eZKsRWG0P
0Eca85Neql5nyNtYqj1Gi91ls/WdXo+bybKHq3GoWmUgx82W1UPLj69sO3TJ4C0wXdVe7IPPbm/8
EgwpuMUfmebVkChZdFNbqPmprpKAqSiCjem4yez0ZZife2PyQcW9I/l0PTbWa1/MbtGmfhdbe81W
w0btA3S+LzSqgNhDvjARBWWiz+NuX0SasnAarEi2Q2gETrV8Z4Z03wkiCtHt4/x8XqC5UbKWI9RD
4EqTGDozBxESRzSX5ferpZ7AQ1BZ9ZSflOjd7J1rOUPEPsAPV4OLNELYZcjWE/368g6fLVWv3D5f
r4EII4X+r5zj6Tz63d10LVeuCcqye6QKUC9g12g5hbqPesge9av4xdySISwfRWBbgfnhiznMbOfI
NDF5bXzChX2XKhCnImV0ebKiG8TXbSqE16M1VDl6CQz/P9an35aBuhu9hSOo3IgOqODk8K2rg2VW
DZMxL1lju7x7MJxagDX4yCJdCHc/1GBX58a0DD21ZlgfS0FmpSuRAQGt9VRobjuy5yqV3xI2vs+z
epvZNpJB6vgnyodmIXjU3Wyy7GuzyXSvMIbbXEa/ToLGvNZEi3+U2G4pl4Wb1SAkMbIbB3QSTQqm
+LmzoRRqunPG3LGEASCFFxvHvAD3vPYjG67zEdAKVMf7pvkxF69ISfuWnYWNCTlkBkJ50Mw+5HLt
1ZIddLoR1np00HvzqMjyZrKftKREcZJudNv27Wbaplr11isx2kJr9XWSktuEZe7Efkxoc65GUAGz
n+h6Bm6EhXV5inKIyHdXg0r8tHbcCoq1qvXYQaBcLjECCxkqYdDn8Wn5K1V+xYb8QonxNlj5ddF0
PxI1uTFMsk2gEVZH42ao9SvQmIEyVVS2P5uIRtuZrqD1Hc3UDvemrOK5kIcEeYAF75c2bhmO2+Vh
bj8vvM/ijOQ5E7Mebzmtq6OiR3YxFhGCFQn0APGQ+dVjOfa7Jr9VgPofJairFm+CK3fuNbYek3Na
HdUH6AdjzCZYQMJZ2BobVffJRn0YwugIYi4/VsEF5cuOLxh6efTzN2M99PJpq+mada7mo4rId8l7
V7dLl+ZPNBXs2+vCE9WGzr0p1mNxnggizHHTO8jTQZIcuMHRLRvHh3Ny+4xsa7tyJRAqC+YnWlrO
Lc01hRbYtHQOheOVvF/ksmlY4AxZj8WbtDG3sGcvoomes2jriXJuio1GUnQTTGhivyU1Uu3Ng2Ba
F7cNN557iKrjaNZq/dHnOgXDa7TLgH+VNtm29IpN+iQY7Zzn+Ws+GI3LlqNVmGrzZOQnx5AfKgAl
jKNlErdU48M0oiDe5CF1Iog31gfNoJtGLm4alBIKzXFzeRB444uLi4/h0lgsgqlQwX59ymPTsyNo
yYPV//KEzzr89YQ5o2M6sy5FpZ6fjHvyJv/BEQVyHXWhpQXCU+9nA4bfTSU3v3LeplD50W4ISLfN
xlUGV/ApFy8Nprssx+qCIi4HzWaEtdc3BlipfeOAb3imD6MPodUa0lOSn6FKVQfxL+d3l4dTj9Sh
q28lf/BVPzqAyIF5IgCLaA84g1VCcS7uai0/ZSYI5oEEasmvy/M+O21FhbCevPSJ8Q3ztt2QiUBA
/OSwh0kFe8cMPEI5IlfFXKNlwCdognN1Nq+vrYbkDpZUOEkt1dj0ij5BWxy0JbIL3q8bwkrfmYat
XkaPZOgDhkqzSbON1XXHqjJhlG/z8kcMNpW0tkN5nreXl+Jjrt9s9OrDuNOog2INwDUrP5E09Wvw
YqG/3i3TAdoS1d4a6lDP2sS1eilsZMulUx70coHESeYNUCmH8FEm/4qLVy0F68GogFmqBymc6XXp
L2r8qfC/pY4YoZOvchkcSTK6U7pTH7+T9i2yQFqiKa6R3Mrq4II01O+gMVkyCa7/ZJOHkgDI0INB
51RkiW/O40OWmV6tG148j5t5hA+ViPSsG9TxtNYKerO7B578yiTJY6k3G3A+o2JvbTIV1Oe09ZpY
5OHOHFUoFyPCU1Qw6ICL5uv9YYppEqeuBnCbH7r+Xh1EbaOL1+J258sA3F0Ah6E+ZHo/HJ3WwOrd
9bXX1YEx3cmolV8+CWcLFesjyk1m7McKlAOwfQtdPZQfQFXSuvHOPoKwPgQryUHya7BMid52H08L
bo4q1BNA5mPD+iMM+7qIozS3ph017Q2NyV4f80BBE64EDa1KLe/MfnhNnHYPLrojUWXmOtGY3uSZ
DiE3p8Pep3e44sBcoP20GsMWdVevRhW9LlSGJDdICm0NqHAUkayk9WSgnmRb3cdo0N5opvGns6Hz
geaWJkwnlQpW9KPizc1MByUeRMHAs6Ii8Pg6MwnwEchotOOxN99n0sBpAXEoWT+LNNub0dC7jA77
frh3yq3dAaU8IxHIoHKd1D9lDeSKWuJ1SfdT0+/6qv7ZjRUBDWIdzkYDHtcpAoD6LhozGS/UcUtH
4rcte5Ga4U9roKY+ZeU262eXas+RgUZJK3mL5Csw4jC9AO52PnVl9AdKmadkjhpvzKvHNrGe56x/
MQp5U4yo3WtD4kvZWw+m3BySldkk+TJDnxEEUbsuO1mZ8jK1FXogk9gnaF3pkvwu6w3HtzJCN2Ur
PXVODmiVZj+Bg9afJdkCvyfb60TeJSZ4dYqsO5pF80BjE/TESfcDzdiF25U095SymrfEqmtwKUk3
4K+FPpZj7lJd+Vm07VUn1WowJ0qQFppvJ1Eb2C24MRBG7wTXYjGA3zYR+2cpGuoJus1ZbjuFDHQL
Se4j1mpwGdMeLLCUNTaiTAvSXr1xxB6BSr0PJEjm0L4Eo37zW1ZEXLRn3g4Qy9FkGXTnhmzr3DUp
5U6TS2MeIIUJ2uG03CZwj5KuwWu9TbgOekJvHfZ4efZnItz1oDwriFq1EcG3DEc1vob8yGw+08lT
9c3lUZZ78G2JP6fGE4OY6WTReMAoCqSoFbuDbgx1SSKsASxbdWkcbiubZCAmgJDDB28qciwgglJa
194hARGysGG7ShDcipaPM6lNWna1k2FAVYME3QMogNBvirBVYGjOgRS+bBNnaNpSLlpwDw1HlnfH
Rq5jHyZpXyUauOQeB+ldJ8mhS2NAUPURuhzplZGp/uU9FE11+f0qlEyK3ogGMJscrXFJVEqBVYD/
snq3hH0ky6J920UYVcVQwbjn8PwqIIJXdUeph2OfZIFq/h7Qz3F5LufXczUEt28xSIbAHgO32xfJ
IVWf2dB52dj4tXPdQEelkG9LaOyWGpvdKp39qg4uf8B5t/85RW4/KXOQmBjb4ThkDSD36ONlkO4c
DADF8sAsRXmQM/EwoozP4bi901hWFrLeYLjqHZqlbgGGoRbpR+u6VYFYUASonbOWbDXcMvvVUcnk
ERJGIEk5qjl6Oia6y/TJjfXBrYkDdZXCZQUUDEYrvLyoZ63MKljjHppMogpJYcOPxVR4+tyAd37w
M2Ed9+xFWA3DGRlDGqlmVzg7BaRN/rA48uv5VdM0wRkVzYaL2+coT61BxyJC1nLbxdquHkmQUFHx
5vxJ/IxwuaMBXntWqQOutdGPodFsYttx0RDsNehGo1LyP537z9G4kyEzQmo7RTztpJGHFlGfAkRY
dz8bQBWIKdLCEe3Uci1W55BJcQ4u9GGZW75l7WvmSED7yoFjG5t/d/Q4361PUWkhQBqOZXS0NLic
0XGz+NflQT6Ybr8bxr9Wj68k2PEwlJadD8eoQcMpqW+VOkVHza05zq6B/gNQ5O9jVj7mbaW7Kmnu
NcbyAA/h3tUd9F/RGvopWhltC6PeGWoX7Uymd0ERqT8Keb5myrBnMgFFKFp2sz5vPEdqy92YdTdN
yu77DMYRuWnUau7jZn5Ms6skon+6vn6SMg3ipvWferhuoSRrgX+zrt4iSJX3+DQ7tRU3hyRBLTxP
gkvCVzXiUmkjNcJ5GmjqOwV4JmIJEnYCiJdoFO7GO0WZZr2Kc1TJr3EMqeV2a6H6dnl3BReRL2Qo
+Rg7ZclgNAsCAj4YTtl2IacXp901E3pAwdXgaxrpHOupHC1Xo3og41Jum7yEwBdBjOvyvM5xFung
8tMdRNcgo+Sh2TDIRscyuHPIsIRFaezqfvLQxeTP7+lQBoxI9yMDp5lc/w+Xcj0wZ9omJ+vo7MDJ
RsPbHL808SEaflye3If8H38l12NwBm0yMQCUhbWj7GSvkAapQWCghm30Y1KLbZ8yP8VTh41g+IHS
st2TzaixW5R5EhB2mLsG6rgRS28kZfgRg4Kzhj6xDJ9ZyOV1Ts2gqt8YCjZRo+x05Fxs8PeMyNHO
zWZAso7Fhsv0ZGsl/dZGU48SZnZylY36rk5BvWZNocbk60S2DrVaBkTLjk2c7hq0OzBrfMrau76J
3Br0YpWtt3umjJumBVl4Q301Ke6yQgaFKtIExiTSOz13n9aLxtnlDMyU8pDBUQ+F4zlxGdD5haCz
U7A3Z8LI9SicTZaprkFfANtv4PmmDD/N8ZCkIlTHuXu0GoR/P9kOadQU7JpHA69xoMJdQ0d+wnzI
NSa4R6KRuOiGGHGPZz6u0dDmOwhQhnb5IinU68ZJsHCikThzh5SJhQ4CbE8C6TilCiXUH9NjpYoa
ms4Vi9eWgQ/061iJOkqxQ/Sq2HXI8W3xwoeiNsg2J7e8UbcdOOz7UARbOmdpHQ154aUiqBo8Umyq
y0HPmlQ75lQJY1nZm6WxiSCPmk9/qkHYU3V+OT+H494a0zzaKtVj7Zjp9Dk1h9rttAcQWHfp7che
IIjrgSAdsqy72oToRaPL3iiVbtVbUC9XXWmKBQfpHA4Ry/75Qcv1XIVFed7SqNAT7Tjt696VgwyW
2KYupAihHOSrz7Jfgu0LbQvoWAHn3/AuIvU5f/8/P2BZsdUHWJM8VhIh2pHNMhItx7J7VfJZcIrP
DoJsjg6IqGyZCmeZm1Evanm21GMRofpSFW5S/mwTQcfx2aO0GoSzZCg7F4PWm+rR0U0kNeogqkqX
ojduTi2vYa1g684epdVwnElTGTFh3if1WBt3dflcDfo+67WNhUzjZdt5rpyxaEr8d/V4OJzaVXTo
KFYP9H9+uh1GD9TrKQ4ESgXRBw2gsxl+ocVHfk/M0/QkgnUIdo9Hy5GmaiwIbWgIda+aClLoDGZc
KC64WLJv3ns1S87SzZYCJnkH24dmSi/6o2z77X+gm9N9GooIygRnhYfJzVaJvqEMBOOp8mBOCNBH
tPT3rp1P3iROhQmOCl+5KGY49dHAUTGOPdh4kcMNtaceOsnZjbFZGDGIb9+JLOv5WG+1oJxpmVGR
U8wRpqWYE18m0wbY2DDLrRCAvVuzhEitbe4Gq3WdWcTtdN6srcbmrApTW2a0SNcftXtyN4b63tyw
u+IemfGw85sdlNkgnzhdjYEdpqFIZ1C03Jy1kSsJNs3E5jpy68WjFTTU2Ol15VlOITAC59Jj66vJ
2ZyapiALp8vOTmbYk8qjySCAcYmG4OyM3TjxkMcalpLMLpEPTS8JJvFxgS9cPf4tq+o9kzJ0bB6L
+japUQkopFAaJL+Uq32h/nKap9ZOAohQBProBLm6qaM4iE26TZ0W+sBRyPDYTSBLTvM3ZoHAswgv
m8BlGS99IBdvRWlbtyVKgke90D2trFwLJOiTtJOjxm0IHPQgeN4LTB4PnSvGuUCrlKpCMgpgrtJy
mwLdlUyU+xSYIf6dac8WqmbKuAxDwEaguEWmuCaEC1VV9/ReMCnRaMtJW7l6kBf2LIpmgI+t9Eov
JxC50hsnijfmhJ01RRZdcA15FoII+iQWCg3qMZKve0qD0pyh6HgzpsX28uk4V0xdO8gPzv7VxBIZ
ohVVgYkt0Cegj+ZDvFE203PxRw5VF1Xcd9urn1EOF4x7ps3hy7icoTGgUWlEhaMeobAHAcqc7p3m
jwFIlEVuFXNwVaTxqKS4hLxcHllgE3j6ASiUzKbdwbxmublPDJD9iNZUdFY4q9NpihLblaEeZ4g5
5ZoT2Fnj1dClb2J0tGmWYCkFF5wnGygZKyvIj6jHcaIGcEBJmI4P4D3yzYrJLtil/F4SqiZeNio8
8UAGWRHbKWBULAu06c5BKSKB2fpA+H+zW4ZiWqAggbD4N92YiJRF21VwD2mxGQa2KfGGn/QZ3Lnm
FYuzW8UoPNtAp0Ydh2YS/ZmNp0YC6Hgj6Xi+ardGpYVDTj14GQf6jAzPFWBBIkkUYwq/dLnMqyvE
KgIoLJzAUXKi+xo16Fl7lBsLuSElyNFVNrUNer1014Qi/FAboT4bfo2Pm7Nsa2gKXqRl0LUHZ7wq
+3fkPZHaRLmGOoJzcrZYBG2cv1aUu3Iy6JtbM+7VI5ocrkmOvtm+7L3Mybw+u04gjzNoyU6P8qdY
KoJRWTjaRQK3Z33D6hN4ny+hnNIkDWJHKnkxvYmhTlsXd5dv+HmbthqFu4A6hVgVAFVLONz7s994
8a0FRMrBLN3GX/qDU9849eTUiFI1oiXmG/lnULQPpIZVi9gcyKW5HZ15F42dZw/OFYlvZWq5k9YC
rj/90PubWYsFIO9zpJX6apM/JJJWh7ElCpmAT8HTysQrGKpY1s9ef3OAAIilrT7aW6PrvJvWEKV9
z4fMn4vuqF9vQWsYszyD6vRI+kfq2OFEFUBY0A8QD7c12Htg0MF8bUOHR9RDrJ5jdPgyae3r2APU
myy1kLpjPBPINTvKL3PU35F68Ci5KmwFuqyKAaVrFdJLAI26Um1qoTbVdGdEcG3xGO87sCG4du2Y
nm6gWtomKLvP5vhbypODrev3BQU/rzTXLm3IY+qQn05n57umT54lmr+kI+hUnCz2qjRBa4uezWE+
9VCX0LX/I+06lhuHteUXsQpMALllUpacPZ4Na2yPSYI5gOnrX9OLNzKlJ95XdzGbcZVApIMT+nSv
WpTR+7RzJJ89wGadtEJ9TwICeQ3enPKAvuh9KJw4Nv7ilYecbgIhbp0oIDiELaO+tO/V/hnEzA9x
D2R6QCV0WqZgxuCjgWcltCHX2LrqqDkgWGvB/oKuY9lsU5c3QWQl8FEcpuCuAyS6qYz6TmpUiPJR
AZW2ZkMbv3AAaDvWQY3OwsTVCvJK/Nccqs+FaTi6/pXF0SqQU5tCxkoW9ZOaQhe6Gu3QxL86sFVT
3HNRPeh8P0pguxE6ej4zugJ1tR1S+dg34kg5ErRdZwV6sReANxnkrW78vV8xrL3qGUGu2Rytjm3B
3vE2f6lRuxJK8mAM+YrmuS03uwi/UjM0F8gH9AGAfK0eK7cWuqvz+jnWdbtqs40MYHqMHy0nnhLT
35R6EqGhKFonZmOVVXg3SqqlyvyAMhK4EVj20KvKesjT30PGuSXGWoEsUnVkYVjYQdg+D8h12UWC
BHWcDvu6Lw/mMOxae8zzN6iQuX1qeDh37rTeVM3sEZXaMvHtaGxA8FdIjpFAkFQII7YyvAitgjNm
gskLiMKcE8ssvkIt9rIE6Og4e03S8mnUjcLqxGB3BuIDNFNBvZY7Y6M8dAFZK1plKVxy21peSXF3
HLIntYtdrmh3g5K+cD/fRGPvpaUwrUxRnIbUrlk/92WFyohiJclXlb2W8YcBFuaufhtz05bL5GkA
W0SPhpBSzlzRK2uVIOKtwEEig5JNr1Hvrj2z720TzL4Vax7Khrs1QZW//dDCD0qODN5NbvjATMZW
7PduMmhOrMg++inqVQLYoyJ1m7byrQiib6MhL8EPl0y+OfPP214EpVCQAUEazWpYZGc+oPtDDInL
bcrIKdKUrRkkiEMkEPg+d2G7TbkG5b9k1ZeKHS6m7S6cQP2nFN3sg0JV77SogRSdniC93VtGSZwx
/+iHwsn4Urhw8axOg6EwpaA8par6nFk3TgFaVINcQHzgjdPDkPxOuoVA4ep8zoaYvdwgQdIzzjCf
rt6HamWFCFQV8hq1oGznCy769D7/cP1m05m93zHjdZlrmE5TmU4wqpZS9k8BVDRMrqxaqT8VRVuB
v3OJEX9hGeeetEB7bm8Y0zIqgCYCyuop+vOCb3IRfvyc29xzjvWM1WmAdVTuM+hF1wjC7cA17aKy
okmQoXn23f933Xc25uxp7pQiSVQT8zIZBHDS95ErEClfQI5fhKyzQWZvMDf6ruVhIU5Vadhxzdwc
csIB+ZKaBVWhpV2a3axCE0qmUMxm1BVLTg8FSvO59uf2Pi0NMv39zI0aUYwHYBaDFBIIv+RjCgge
iEv/u0FmgQPT+BgrOc7CYHLovd8bsBO1vrBcSwdu5vVXI8VNmmwD7Z6j8llir7cnsfT7M8OQQFA2
AmsADB3CmIBDUjVYuDNLezEzBxkbzbRSsEwTHor23Ebvq1XJv27PY+H8ziugJZrzh2iaRwmZFjnP
HaYeAAS263FcyBlekrxNV8UEkgCCraqizosCjOWcC6XoTyntnDwsdl3HECZCopXm7Z/SHD+h84Q2
o/K1osWLUWQPQxI9J/XwBsLr12iQ1n1YrnPTQJokl94NUyycmcusJr7QQFERuTJE3mROkVbKQ4rz
r2V3amt6spBcH/G+QwYG9mJTvWNQkPVb3dGrj6TclwbC1eFUD3/z8L5QH6WKOVkgoLZUp6+iaDsL
qKJVtVz2uMgh4StNAmAlwatO5HlXZN9nQVFlNLtL/cYzWmM7CKQHBrS867IdDOkzRM/cspCPNV/q
SLp2Js+ENtnsVvWi9guCVt270IwtI0Q1SdGsHuHN7UN5Gc6Bi1tm2tTyRKB+rMzOPquDRKv0DHzQ
RrCufPpeaRSBZbiS+C9lNPZhwTYBqUILYfVqrIYFo37tqDIo6WrEUBVq0nmWVeQDb1o5Lu60aFNq
GaB0yBqIaFX6KA2EX6ny7FfgHOph8plbmRXChE0rq25SJ6BjgYOsy6cqejQb0729MpeIFZ1BC1qB
nLViGMyYd2OA5n/yh2pxR3vdrUtqCQ00k22fPQCV/tb29Urn8psSN3bTNTvI1T7qETqQC61pnSyD
kqMpnJYQW0eGJjR6C0g+yMIIFD1GGzcLmJXXBoyhJHrKQRBcpAzQLzB/aVajEDuAwpJKwcout81T
oJioJya2P0i2lCqA26IJqjW3utGsdHQSDB3E6KB4U5mFj8I4W8tUfUYrk2WadyptVrTrD378Vo9o
FenpQzsh38avlmUv4bgEWbm01lg1A8YHVoco5pxsxciroUdrubjLSv2l0fwHU3+8vTGXOZBpY86G
mL1qiV/rReZjCFHKriHLTp8cqGbsCAn3KBy6oNB1OEsRbFfPmRBuhcVf+IRLW/7zE2a3swzRGAcX
UdyhQ50bG8m0RgfKTR6zA7EyQIiBvIg9MRsuy6QsLfDsOZRZn4yswrGMOvM+zuVDsyTivjTCzCRI
A0iPwhYjZLxF77rsVMFSbWVhiHnVfIhyTsMQ60eC+zC+p2xBnGLpjMxfwGyMRtWPMMCoudVGrCRX
c+hj8MS2AG0s0lwvTWfm/+IdSweNYMXyrnLYWDhRvrl94r7L0D9Dlh8nbl4UJ7kc5HyyRh5ZmSc1
n0gemblCo5DbfH6LhtkQx4mQ2kW8pFh5C/rYZBtuE/SXr29/yyVZwM8L+P2tZ76rIAJFqmaabtEd
SSG2hXI3lOEd4SlQis+jflfU7CnyQZRfZ5YZvAz6wics3L+54FaMljFfFPiCIP/bS3RbjR9+Rh5Y
EC+8Apc8QbO5zozNIAbhjwFG6mxVcyHNo343AtfOgA7ZFLkYL3gL7PxxScvmEvM1G3hmYvQkVyBg
iRPsD+vxM9swiARXO+ngs5W81bzYQfphtbCx082+dchmtqVFtVzVIky2/ch0l7d2iqfqF111SAi1
1tTTbzi9zWtPqHu5OCLhQ9ZLgJYrruF00ilwV/AL0I87qycbRpKi7wsfMSXX896Rc+QkrXpEDsyq
9qNDEc5CbLxwk4eAHOXSrh6GyEGLzcLWX7anf+/Avw+Z3epayonSTbe6duNjsG5DV4w20G/UHoF+
yV7UQ7nn6+QeJcVtchRiq0DTaJnP4bpx+fcZs7gXuBvoGRcCfkhcb+TQd/VgwRtfGmH6+9l9ZpC8
R3PbNNEGFKNo3W2CJYW+S3f256ZOfz8bwpe5SHSKIQYzPNLkQ2HGQ9Hd3z6/14/vv5Wa3dXCaOTQ
pA2MvtQ7vP89VM166vHi+lsSH4n4s5hI+gbHXd6Yf0PObqnwzW5oFAzZ1qWVxMzryDZmxn3HmR1D
wAxaqZtoeK2rxFGFYleqtMqLAXyu6O+BHI0i9yfVN73b63BZKpmd3Nk95iP3ofiCr6pddI17LXie
M6vcQP12wQ5fcd9/7uvMV+iLNhtqCfs6wd+CnbyWbOJ2h4nAwTgZFoT4PP1OtdGB7C3Rf3wb+Rtr
P6+FdW2eFnKIWZbpZ8l2Wum7vh7avekNauAMxp6N6p5B+Zu2FiM19CdDFAz+6m2ABvJH1j0HqKAb
zQPqJk4QyuBH2QXsl18/1r66tCPT0bv1rTOjluiVCiUuXOJuqzuoI8BbrO7QcG1PMDqA2ytr0uBe
WqLLrPXPgzCvmUVwk41mwPZoK2P7DW5zcjt6Tv/GdmLlm8QdXmljLZ6KySTNZ0tVGG9K9CkHMbvt
zO+buCQJbgUSnJ5mg9Z+4loECQGEBLfTYVh6Na5d/fMRZ1c/CWOfN7XU3A3Go+mnqySmAMxugki1
5VCBMK7kBFK68EJcPf3no85uv5/IwESW+XTPoJPdavZYOTlZi2O8DVbA0Dm9746u/qes19RTqS05
S0DCpXnPbjr0gpJECjHvCV1Tr+JV500qbEuewdIws2sO/GfQSho2FIHm5j8f5qrbfrag34bt7Jko
1TiABDTOa3D0V/0GBT7no7dBQvUfqAVee/XOx5pdyZKVcU8SzClCB3uRfpn/b3V6XL7zAWb+Q6gL
JOlIgMnomtUOX2nZgbX8Exw/TmgsXYCrjur5aHM3wUwiDWRFCKmYnW1UyDBDefxJPyIQLlxzlbgZ
OBWcpYNxza6djzpzHRpN0xnYlMUdH8V26LYhCDT9AEFxkizE3FfN/flQM6MSFqDuzka/AXEzEoNS
dBwV6U+SoAEs7cETVJmv7cABa0EPX6TY8ogckTGiXzizOh1OYoPrF1dOO1SW0X0FpeFCJXLVlcVb
OPYfwNg8KQl3y36J++L6MWM6VZCKNTU225ekT8AqE4Y4Znnk6ejXiKJy4XVZGmK2CWkc9GbLcNBY
XUA4o3eKuvovh5gtvkr0sSQaF3cFqspd8GimS0phl7Dk7+vyb6FmJjw10WceQDYGmjaNk/KXmIFJ
tOxc0pWeXISenKd2KBpb48QJp3r++EFQAFb5fWDUFgFmK3wP+rsEWoppveBZXj/m/75tZuhV3o60
a6erbCgO41uIc4oOMIVkKe37f1jAfyPNDLqpSUlDDKwC32jbYtJ5t0Bzs+VQNF4OLb5hnj8eagqS
F+RedROCjIZBZ3ZdHVmMJvRwOCHSuc8GpbGAHPgtSwTRO9rrBlEg8RyxLRRFDyNLd31ofoWhJq1l
3Q+9tABvYw9pRaQVZVupU9lVhCTsBhoGVhnJT6FcroOu/KwiFYiP5sAUYTixbzhBN4L1kaLfTnpT
c2R6KfSiwf+lJtxpM7Aq9fnCAf4uUc+nCnYiFbh6VQfB4WwLS7VvtTbq05MYwkNcJzbALu4oscyu
guo1UbtVP0Snuu8+gwriu37l5WrsNGFkB53iRHx0A+WXQUtHB45ElVWnksr3Ruagc1Tuq+A+73/J
yefwzWpxFyFzi8y2LacSMHexbYJdQzbIfaty+ECF3cV016v6122//8IOYDd1+FyaDlTf1LT1M8gy
DDn3M6UtTk2z9WHr1GgpJr6Md34OMX+gpcRUhh6tWCdgvbYte6irO1V3Cy/LLMlFT5Q3UstgnxI5
TU/2EkPSxTWcjT57suWaa2ENTv0Tj6S7UXwWner6eQ7kzevtlZzM2cVh+beS37f0zA8p1JRq4CUq
TkEX2VL/koMFLqULtY+lQWZmW2YdzQD7Lk5d1Nmx6tsFA/ulthCiXbhuszWbWe4wFwAzRJgK588Z
LW3S/am0ZyL9VhJopavCmoAst1fv0i+ejTnt49nyqWrEa1FgzG47epK5yaRTTtxI3mQFpFQA9QJr
HqkOo/YUa1CcddMASdklj2iylLf2cHbh05bmjDEcFl/TLJH5bql96nQl+tLz6R8u/b096W9gxa3x
Zpa7yyIgXTHtkxF3XtQUIO4Z2EuVQZ4APcl7NBOslda4b6G7CV5DICc1TQBHzOVVO1aAVPOHVsvd
sBmcIPYPZjYxxinGhoTak9kqIMEdPqWq2oSkXAUk38Z1HblGjtonhx50FBTrIcGq0vEU6b7lS73F
SnkjBn/V1MQN2z8haGiGNIMc7FcDjfrbs/9uQf05e1k2kbJDTVdlqvJdTTvbcp8zIulNJp/6ih9H
vCGolPb+YGUcfU3lKRQhGIZ+5epg5wACD0gKlK0lwyyG5jtgMZZfh07Dg4OsPCvFMTeoV9WykxeB
pyOEjLRsrbXNYxz8VTSEVjV5Nv3unk7ibMraKGIHbg8Sk2++eIuCkzR8xBKBISqsaviqhFf6CDyV
Fhw1laVobOfX9a4O2nsN2QHdpyuQvT11oVAtsDIv9SJeXvOfKzM7F0Oj10lfSfxUdfEuVcC+B0xy
0C50Il2G+rM7NzP+Jq1M0jZ9cQKZIqiQNS/nzzIAcVTK0B+bruNEskGYHmuFK/cq+i7vdWD8QvNO
DnWviNqFhs8FszOv8KgDYka1wu1TaeFCmN2OQtBMDdzNUOZvAq8dSpC1FO7tY3iZs/1eBXR9yTrR
Zdzvn5YHkIhWTSQMizqt3XYDYJy93ZSNXegErnFtxTWw8epzXqFBM6TUK2m6behQWMXQvWZGZ/es
gaAyCJ6B4As0FL4TNcueS4W7XK8diYFQ//Y3X7p8s2+eHRB0WFO/gVdwCvfRQ7QekUNr7f4rsKfe
w6WU0KUiKyWmrBLGqKlQCqfj5wqVRU70Tq7TUxSObhn5blqRfah3G7RA7OSkcuFjOJ3UH7NAS3A7
gyeZl39Bzv2HhfEqapKTDASxVdfofPbREa2BidbnXir5h1YNCATFG/DltRUF8nbE8ZP1hZP13d/1
09RgBkzXEFsaFF2nMy9ANdQU6o8VOeVAvFJlPU541eAxLR6hFrQNWLGVwmRbR/Idx9lrMvU3kwEc
HkkD56vNIJCrq3bZGJWlBv0v7qMyKHXrLsyOZOg+5DAH4EIhQAGPL2oFZc+0QZ1nCHbUFM8sAE3S
KMy9ooYLMca1s2uqKjWBr9SpcWFCWTGOjTSRsqVpsK9lT5dqRDInQQwnpZ9Vvi2Nd7Q1QdsDZb4O
R1pRN0VEvJglHosh96scuKrs0XPnylFlD7S4N6u7BnRSSwd2ukXzHTj/0tmJzUDEKSlCBWGIIjY4
R++yti8MgixHXD9lTfYqt9lrAClzK0n5AeWFxzSAInJo+O9KRNfc5J99xXyrq0Zh4alEWC4rX6RN
n00l2rUMatCVfGyMAQQ88RNhAlAG37Cn7jTK3jLgpGMnBlmFYM1ahNjagHg1cCuaBrIURI+69B7T
GPW5wU34W4Kaidmsw84RvRuqax+lOyN50MG601Tb1n8d/ZXRPsblaBM0hmkZnNivDr3URHkifrhG
r5ULSsXnXEptA88aL/ldphuu30JcOUGUNrLEEWYF/C3/yPvAqbvM46MsW4MZrcuofKnQ90b14tAM
YGxV1V9xVeN1JHxjqNjLbBR/dZ7Y+qDhONeWKUFgTn9JyIfRaV5UnnCi/QE06TBlOsZMgXya8NUT
nXi8h1SBDRSYZaISyk5dDn3nKNrIzT3R73iiWFHMwUWbOsJ4UQFkBNuYNRi9Y6g9OO93QYgmdXjQ
USaDrf/kZ3f98BTr/NEkYoc+7LfbR2fpLZw9UrkuEDUZMj8FJrHUSIGgGF9V0QKt2mUc9OPFpTMT
lwPvFMKycTyF7z1DMhjcmbfncdmSRX8OMbNBPSHjEEQGPzXoGW9Tr05WPoXQsNXsZWcINwGzI4Bu
Ow/p3+CkVyDudYhV6A6ofReu43TZfl7Gn58ySzNKBCEZESY/pe2fFGs5lGRT1hDnKsNVH3/4zYKj
e3n5f443C1u4EKLtmMJPXUsdqRs9GHtvDO79kKMvpFx4HS/9iJ+jTSfqzK/kagVWJMS6p4CgNT9h
AYTq6SZrDnrUWQSeLhsps6teOLd3eOkMzUKYMOjkvCkZTmqNMl0t7eJisZVqaedmzkpc522Q+NBR
o4MOtpryFMjonqrR4vJuogEiTImTtpGtsgp+WuEl0bgeSLaJSv5EI8BAkCBr5cEtuNjcnvzSos/s
O5RieykXqXxKNrqn75p154VrZbeEcbiSfpo2V2cU2D8VEhqzW4QsmCYN6GI8DVkDAsJsWxbCbnOI
E2fBDsT+1ZRDGtA/Jb8M5cnM0OHaHmSGlFhRO614jRJQjanqnmiPtM8QDT22dWjHJjoczc7rE7hR
2SE2vzpYG0MqXErRQdKgRag2ha1KaJA3hvaV+kuoketm7t+8ZleS5kFTkAjziliO3oLnFirdg/l2
e5Oun9B/g8wSy2UJ+hRaIuLKB+H4IXGSNlkABlw/B/+GmF11OFlZXlQ4Bx1BFp1u/XHFatWSxve0
3dbJVjOfbs/pShTz80TMrrsUp1wfW6xc66le8cabg1g1KF+jlKw4Rr/Dy7gODZfbykIy5vpq/m/8
OicV1oySVzWl/FSML5rY5LG+YKavn4n/HWAO/0ZPTSflI14M2c/RLBfIeGyDz67VFpZwwTzPKYQJ
7X0SSRhnQNMX6K/3UbTjneEUKdmYvu7c3rBLzvKfD6E+O+o+z4cwSwk/QdVmpfraKoVLp2TNmtJ0
j1bQlVx3O5bD86gDkTlJkjxIjYFYvQpDzxTqKqe/OYwdZ4llRomd6vkRbUBo8CjXlYZ4AmI3YLMG
D7+tQvTHZKpNh2g1AvpZpeQvy3JXyZZoYK+EZD9enTnhlmpqyOz2lJzC1FPy3ma6iRx35ESDb5Os
t1RNX3PyMYQNogOQ6pswLrcX9hJkN1vY6cCePXwGTWJEnngcNOOIgO3JQF9CTIHwS2nsdFVnyxBJ
HR41MIFEez/2AXNtF97exW+Y3Ubm+4YR1OhuG7WvDI11Gt5cRkMLXjqYze8ZYOKMrSJft81iH5O7
kJKFZVg6zbNnOOMgwQaxOj9pCXsR6BLNBejGe7bnmez1nVgY7koSDxtvQGCFyRBuRyT2c9VDOox0
CBWCGAyGDirayAi1216oD1IEqXQph55O2ZnhulWzcm1mIU5tC/oRNhi+rTfGCx//8OJPD8L6nPyV
KSiEk8/Wr1/j4FCnuSNXm77cK6O5KhG6VNlv5TsdOCDGU43wM9cMYSu5+WbQHXguAcZiqDXFn0NG
IQ06PsiiuysM/gbO0gWP9vpen818dt7amILJPoll8HQ0G7TQjjvmGiVE6lUXmuWfuITmQs5w+sUL
x/VsxNnpKumQ9W2RAL9fvzUoNI1L9MrT4bg1wOzwlH5JsrTBALTiVgUEEDodLCamfqsl2Pv0rbeG
mrlyDargXJ/mAlGxv3KBlruQVZbZLzhm19/HszWbeWZd3qlRQ7FLZCv1O80WK2ARXc0afiEM9mOP
eKUXnwLHWLqIl3jUyR6djTz5Cmf2SO+HWsnlaYZJao9sO2jACcqoSdI/jXn0s7eIASKqbZUG7eOs
tkqz3EvqwnNDp/t3Y53noV0f14MsTV+hNarHEwI03YpDD4Ybj1pXnkSz17M1lOLusvrVUH0QfbZb
niWPvd+fska1Y+OFBNFO0MypJ/JmgYiNlbu2plY3IrVSgAErhDyXUdpREzmqJFkEhqDjlV0rim3k
6E9G7AHSytZXrRCibgq6s9FlcAh4Z5fAqqI0hQb3eh1JObSievE7UdTY6tkHh+0OU/CLKLxkVpRA
5kZ9AFNdYmXV+NkDWixy5kUkemmh5kALCNxDuuNPh6ccpaiD0o9LkIprdx6oBOgoGOjAMZAR/Lmn
eRaPQ5io5KSnidOARQayNjCvMrX0fi0Lbo/9TgbylxvrrP6toinIrBbcoksCPZB9nX0DmwXrtYhF
LlCjPuliq1HFLgvN9mOpQ3prwNNWQdrvQ84mgR0QRn/44wuIZCf5kJ3wA4QDf7Phteu+Fh7fK6ZJ
QWpRAS/hpDExr6RmzB+jkjTk2DjEHgCCbleoW62EJ/Y02PF19R9Aua7uxtmg89pqLdGg0Nj3oNCn
G93uGIFoUnjQeoHeJvJ9iyUylL4v79P5RL/bw85utdT2XaJUNTkqaQ7SkF9qhIK/dODdfa5sUihB
yeaKA885ilWH196Mezf1x11PTK8TBVhnYFj996I9+dVLp/9p2CqAJW9GAfX2NP1VUH6QTJDyyqnX
FpJimYZUWS0FMS+FjsNKL5RwHWojZIn61twJrfgFNK1qGSpkhRlNMq8h9NSOfgkAOJNefL9tt0Zu
KAcpBv86Su8fjRoAZ9C8A91wR4T+otJ2ZUSgaDczXMYyfdSgZQ2IzxOIi9AxOIJPQaSo+cdeEEq/
Rci9oG62UJXhDKq/se+kQjmW4L/NoC4SQyUSxB4jHnc/fmmhtCrrKtKNFepVKCoOr0rA0fIP1I2k
uhTiL1X3VQIjwGPtBaXxEsVH/0H2DQg9Gp4+frTsBbtsFUgxD8Bpsbbb+HLmNBAdHKm0V5FEddRY
sUkYCVsKHuN0XMOdPxZU/G4p+BDAiRATyEdCVCXQEZcDPqFlhy4S+4HZapm9t6rOLE2HbIgaiA1U
ep2hgOxk0KLkmZHY8ZtsHxmJrRXaPqOtl+rwzOXoCEaXez0t0XOnrMFD+Epbtik6fxtFuhNhNNKk
g6XTVzOu3TIW+ybO7wm80FrPGitSZU8obA//bw0XUGIQVoxksKC0xyySYrdLQPhrlqUbUvZigBDM
Yln4IIcy8n8vgxHYeg/Jcwjb1GO/XrjKUwAyezEUClQECBUJ0uvzitCQj3laDh2ucpnvRQmbHvRe
RiAwxsGWyU9hPr5XfCcHT0j3mvrr7eGv+K8/Rp+91zkY51GJxOhA2KMAqGxGei9FX2Gi/zFyeeF1
vBa2/BhtZs+JFuhowMNowN2EKB1Hyi4fH/TRtEJfedKb2GoJtTNQRKTD5/N/NdN5XUktQeQNDQFy
zBqARNX+0MV/G9B/aLIThsnCsl7BoQBc/G9X55mjoC2qqG0wGkvNo2ggPxS/sQp0srlwcv2QdCBz
OUkZDA7YHCbamjba9/2zGhU20onWOKxuz/4K5OHnB83iYEmgXCaN+KAhfkTfzkHuNZfEDNVmavHg
feLEycraYrUAsU29DcrcLoA7NbRfqR7icdumKEKAkqtRl77sihf8Y6lmIQ0JOkOPpgsAma+3DC6i
LoFHfKODpNYvf6mSdlcmv4JUsyVjcJj/kOeNE0WQHoLENgFvy8JCTTm9G/fRmJ7esxcHrSx1DK1Z
cgwl+T0uHqomcHmCeEjfGB1dhWO7A31Zoz+IZCHeuLoQ/x7179tzNjKLeQcqO4xMCftqkLwOpBic
MS+Z/3J7jksDzVc8jCu8PhioCU03HuFCIp7SSYM+Kra0u1fN29mkZstp+O2QEaUix85uUMZZlyvD
kVEWRcZsCtxA63h7bpe9JfDXzr2UWdRWkxrPQirIsZJRBiMHnj0VpbKroYmQAIcRDptauuv8t9vD
Xin6/hx2WvOzzVNJRMJugKNC1NhlRuXwobPqNF4rwQOgwZAMji2T3ec5VCILSxgfPnH8PlvJ6Cev
8mhjVnDfypUmHYdwX5BdCSIhKXvtjFeWQU+AIdgfT0mu27R6a+GBMFlea0rn3Z7Goo/Hfk5D0bMK
BK7w8cgWrKJDDXJjC16eq67iO9La4OdAZmXpWVhy8maPEKEMJqBtyTFKy33byE4d/IG+pAgOUgaX
LnbKPkWjFOSGkldd+RWiMn572ldK2z93b/YwBVqR0nTavRj5EtBTbcAe5pgPdb9V+J0l2Y0r29wy
NcxerMm21+AO2UZqLbVLXKLkf57eOSxFmkjc+smxr13MUstcE1yuoO/yJFd4fQpw6qrtXR3IuEXk
xZUUwfnFmbck+/4QZBXDLvhwa7nga02Cem+XjgtnbLrxFwb2n0X4Ll2e3ZQSEBW/7rHWOgAtfXmP
/OXr7e2czsutEWb2zUzboCcx7JuuVns/SLy0i1a18tmqCpAKf0T/cXs8Nh2PWwPOjFw4yEPYTpGR
5g9eBzeGIpVcxr+I6glJf6nUxkLFyOJ5CqFewyF6tkpRSvBC5UkWTz60Jo0aULBc36JuQdFPq66o
8iQp96C+hcZWDDq11O0bMPx3zMnBb6britMWI7yKDw2gj+opB9K7yE9wpV/RrteEHyZABFEZWnys
P8setOuGm5jiIJABIB3gwzvegkxOQCryg+rVXm+kjeF/KoPmFhCNTOWnIAIa79NE7xkZfxvjvqrv
Bd0MCJzqDmqjPLDDRDxG2rORJKdAQRNubjhdIdlGJWzKjT8ae8r7eqekYmeawcKNve5Knp2imZnv
QmSa0NgBM+8MruwA4GMPb/EGWfcV9E8XCvZXr8aZNzcbLExlk6uTizLSeBNpvge+YMQt+YIDcN36
no0ze0QgPFohwYtxRDa+DhWENBM45q5k3meksTQFFoGwkwzqwgmZCdrghi/MdNFPnD0AGjS+WaTh
E/L+d9SQv1LeHyvzUTW3MlkbPfuMinUApkgw3yjjARo3oOVZ180jA1w2AAdeKq1NZamLZ2n9Zw/E
oOta3anThe7MZySlzUr+vdizf932nq3+7BEwhjFNK6rHp1iiX0BwnQSkXhUUdGIO/lJ0fFtxox2C
TH8aFZDf109lJ9kQd1vJ7eCyOFt6FqelvrAq/75n3j/qdwD3k8kTlVBUV1BgMkeohNH8IYRorCzB
dZPDfYv/ExAp86E8gJLrp9zqYD2F5Gi7Hv12rSwJpH2/QLe+alYT51JCkoLjmRi2xNZSh241u3sw
TS9wq1fNAafMi/yixDa4ctbw0pdbKa9a97NlmTzOs/fDjLJSm4SHjv9D2pctR44ryX4RzQiCBIlX
LrmnUrtUeqGVSiqu4L5//Th175zKonIS1qef2trU1kiAgYhAhId7TNUfDDZHQxC6+/2qzz/q9C3R
JZ1X2WdYRJNGBH3azNlyCAEvIOJtC882gwRbpWProJfw1140da7O2EGNGPqSOaKP1NRnOtLXdHwp
+6M5vhX5/fVwdTEAny2x8DJNq6eqmJcY8tKuxAOPEol3vpxPnS2x8CL1VA5FNUfgItOgzFO4oIot
gfdpk8qptPQ50ouNUH5yTbUzy3qA4p4zpFsoA9izCnTepHbgQzyt+RErD+BudeN+r00PopeGkYuR
++yHLjxLiUqc3yfzWawwn9qfIi/5ZOCQKGyMqbXg01+NG8sbHfMXTDqQzohf6lqAVurP5174HOjc
qlkucFB1ye+iZh8GP2kD1ef6CL1LGyJhttDFkwaKEutBKW91Mq55RzbXDWL+4N+u9J8fQRclbg6w
m9YTXOmiFhulj299NrhTmT0kloz35mKqf7bUwnv0dQ/26/l1Ns/j607oaJYXrkCJ6lBHy2wI7she
F5IvvFRjICqYuDJR4kJVPywwLQ1xvOk0OEmqo5Z/CzleB8TN6+snegHFjAfF2T4XTqPIuTbzQWLV
gbwMHXVo98hRugzFSTVKYCpRoqXGLWEr3uyLIHSHLoHQZOcYUHUDlSucjOn5UNHS9JuyPBIw3YHX
bZOa7EecQCJ4zPZUl3K2Xi5bnf3sRSJrKryvyxA/u6KOtW5v8AAAiY/AJyo8o7LLBsPiQHYC+r2W
P0AuB2COZg8I6YE3WdLZ0TAGO7yB1XunNd3Q/GWE65kcVHEGJ0kOXXAXNxgel3NWXU68zlZe7JtH
IfHB040Ew55eMSRvrGrUKVBBT1d810BESzaodjGInS24yCgt0nYkirEgj7O7ihEnte5GUFlpRu4G
euNgVkbik78z6c1Py7MlF26/b9PYhIiieiNQ6ptW3XYmw5iF2N1Wd8Tqv8rZzpZbhIChyXtFm3eo
6ehKpK8txmN7kOVev2iXGs5/7WrhwI08z82Kf9kMWeGh7DaFO00uEPcOKkyAY9jZmnko/OQvkpUv
h9E/1rpw3WSMRlbO6RmBiECe95tKuysU3y6Gz7zaJVH9GaZrzOSCMrAAMOPRr+/Ao+1JfoV20Xf/
76+w1IXvTgyrBCk7fgXwoB5BeyIzPuOWbBUNmjNwPTxz+27aNgGeoGG5DrVIEjz066ZsqQuXTnzM
j5vNgPot9QxLuLlodkP8NljFvoakuJmCOFB3wzpxRr3dV12Dzs+hHVdE/WDhh8V+l1O5503uqFDv
qKLUJV3laiBVHACpi7nmJUrqDqj9lj2YVMhdUt7HQKUzbbQ1q3sqh4OKQYTIAJsFyEubuHagku2o
lQJG9AmK1ZkzD2MahxL4GB40uyqt1gwJh+RDXI5sfz7E/KHO0lIjYGY6QCD0ZurKFQaJN3nwY2iF
O2KDASZq5/mIfuVjuCxQM28Ehj7G7KbkR3yzBpP/pQOwcCtGywwlU3PtFG9RvstWw6ax42e+RnPW
CR5kszpfmMC/EofFcguXIkrwddaq6E6xCcvOe2gPtGrwZiU7ldZOmP3ODHCB0WEfKSO6cUAgMdWh
GWppM0m+Gihe6o9u3mVOEeqrQmB4Xo2dgYSe1pvPaE2tm6i7FdYPJIlekx40y/hMu/o0QOWojl4b
9DD6zLjl4RPzM0hQR7tEhA5BO8WolNXkK3bapjYg/b9HDo7KLgLv0hD1v3mkAEpQJ89EAeekUpBd
N096SD7GN4tYnM7CAxpaosVGBBkcYmxRq7B9yEBUDjcweZz+pPWA2hp1BJRaa/pZhpZD+1pmD998
1PwTrJnVAVQflrpkLwU4HT2FCMwhvQOiz9CdB/Z1l4ROfTAgAmLdRFJRzu+5/2LNRSxV9BZtcu7P
EKBmi5uJgTZz4+/qte+WrmmgNmaPbgMismCl7tuN8uADHm+HvSeTcvueTyx+yeI2oJrpWwV4XU8V
sEB85lXSfN/B/Jcb0udcH500aTB3wmzWaJtmwPSM/pvGja2EYEJNSomr/uYnF79mcVkybox5XeJc
ap8dLIx/pqhoo96zH0y2mSV6GMqDEhOUrbkwwaw3sq4l1gxHAixSH8ldMxBUsSNAibp0F9OfjOdu
rApQ2GnO0Ph27IOEnZ/iJPJMvezchlig5lJM6Ajosgsyx6Zv7uPMOudff+Yyp3pSVQVZy4n0pdMZ
z2rYHePwPtGJPdDWLvDWbjTIyycyZy27FovQ3WusGi0Ceq2xfprG+5rJZibnc72yM30Rlc0hC8eG
mSA2RxuvjHaiSDa8RSOFAQw0SQzrS7Hr2mqLCNwD+1ZAgRUSfJiUsnIMo5XCpbFis5AAjOp7Y5PA
zqF33h11difM17AK9up4tErMqI09GrvmQQWcsiIoHBFgnF9MvDyHgILQJIdeXv+rhr6FroRu1Ixe
ZhYHqlRQEoqbHdOjl5D2c8C2i0BZgUfZrtBX1ieZys18W6/tchFgaRzmtd7Al6XhzyIN3UyxcGUk
w5vf4V5/31J9dupnNpkNYTJ0HUwDQuYeDkFfYzLbNl98t7MHp/PC92GHkOWKkyxhltnM0m/2VtZg
iAeSYgRTcQArmggNOvhh8wkJrKJIfMO3d/G8UUQ9lSMwMH2ZtiWmkbDU7DW4aWM1c/DRdb2t1rIZ
mm+1hcUyi6/WgLzet/paBbgkdHvIBGNmCbAnCimWcXXd28mWWnw6EfVBYKJLcor9JxGD76z/pWBB
w99cX+f7S2qxp8WX8qvJ1IeGqKfsoDnIMdxhk4D0NN2oUgLDi57q7CstQlhbm5mwMAF9KoNHsAYE
vXSU4GKWcrbCIizFCs1yBfzrp6EpPDMHB0EKDDjFI+qkjZBTinVQ3mulHdYfVTnZQaP+SvJM0vm4
aPtnP2IRp2gzUqVFWegUzqMWseVwUCMMTEEogkJSX0siz0VXcrbcIvAYia4FQBlhuQQV6mAj9N81
OPyvm4lskUWQAVKyK0u1U09cO+jmbRX8aJDcXl9DYh5LSKaWhrVhpb16IkUJ8ohVb+SSFSS7WAIw
CWquULeYcFTsQzNuYvUt7WRTXLJdLHxEYnZmWxYQAqzT5k6kEPZN9GKbauANYTT+6ZvdoQ78ysXM
M8bwalRiR2N0AnW8rRmQlH6BIWEwOWO+FRpO+6pC1LNqvDaggFA7fUYdX03guTv9IQrKfRi++YPu
aBrfGBm9Q4PbYS3ekupol8ZrYJi7GBqFPHlnot6zHLTRHVi8tF8DIK9lqICbCWJoGKzp28Briv5j
go5s2qrQ7xKgcdmOqVcUGYgYgj0Yvl0NRPkJIP2J1nz4ZW05via2alvfgGMc/jB/ShXwgSbGLtTz
HUnGQwWtSuHn+0gd3ZGSwgZb/W0eE8+0aYiIkAl+6KMSE94mAjB7LhLQNjXNqSvC4wC8YGqx0S6K
YtsDaDkAN66BDyoPRsc3G3sc0p3F8lcC+GaYAggPsOeAyfcxk83Fyuxm4YwrpB3jhGrTiYJ+vkBF
u90UseVeN3/yJf/wLSn4c5O/6utn4drQyVR3BeZhAoiWVBPZdhRY8BYEPszc8wha7uDwMOLqvp6z
yaktkRtlth53WzBxuYp4DdC1FnAwWfWK8UyMeKZoigRouftQ8FK70zTcFBiiUfjgquaDijnDQN+X
1V5vklVpBV6PRN6w8L8eP1pwSgzsF03pvmxCdOEgBZaSO5aze91HhYK9asaRTtRl7U3cx28C7130
3V1dDW80H4JvbPqpACZk4sVO6Cm23sf4IxJg+DBuiFBtgNG67lGBlB2QYjZoeu0qvKHKfVgekxE/
cXhtMY3bR5GNQgjgwWgPlzs/nBl4tgJE51UDpDw9jNk7qd4mYW0ZEK+0Vh3FyDwIbq9QUHbyEZre
NYb0TcDr0AOwC30EHNZfTXF2o8cfbf+pFI/G8Jkpn4r+Ec70rEzYEUHxPoIIRojRAQCnwYJ1aEVn
h9lUO9pY3Vux3uzGSYXmAgVHWd6ax5A3SHQ4uy30YOe32OigmY9qH4b7uOV3WhbchFTfqdl0X+pW
7mqj8X7dfiQZw9cD8sx6RrOIyjJDxqAYndfQdlXF1opHoy1GGX2g7D4swiyU87opAwfDqa1+WUBK
W1qA7r4m8dayDS3iaKsmGfPHOY6a71VBbFDNeMpcgDP/OU7y7yToK5E+OzuNiTKHn0ISRMlBWOlr
6Fso24C2N2RbfKpNHme3AUoziojASeevr386WcxYRNd+ELnVVgjhtcaAqP2lJKnkLCUJ8hKKhdGa
vMH4N0btIqSsYZo+pJCBB9f5Y6fUd1ac3KQQ/S3BAH99ZxJLWeKwxKCDmBvIlpMxBXak3ycWusCv
/26NRcTlxBcGxs/nrBzO7GfXPFWDTLrnwj4wmQKZFZOpaGUvM4cxJ2GZMz5BRi53K/LoW/cc5DTX
N3KpxvPXKoudZEXP/S4rQbbjxdv4NtiLXXm0Yht0YyviJS4HR69nSVaVbY3+/UiMQJoa57oxnRh/
8BPhjRA3RgPJu7432SrzFTi7YbpiQPanxiopQSs4fgb7GBAhq3+3yPwjzhax1LhWuyyEQGRw0mZ1
2uC5QIPo3y2ycH6BYMSMORZJ6cFHElwBwGqAgf7frbJwfgWHgmrdKdMpgR6D32FKLjK9TBWSE/ve
s0d38tywF6+HOOOYcOSBehrRw9YcaNA+gBsO1QG+Zit1w7cyVOgFr/7Xggtf52NmM7fUFE+0QlsZ
1c7vrbVVt7vBkooYz9dlkU+dL7V0elmG6RdTgVut3OSm2dL9tLdciIm4/Dn55y3Cvw/ym6fLe6GY
KszCKI9pwe0iedGZzI1/7xAuVll4CN/SJ7wpZn/6/8WwO8sOShTCI8B6VSgxQQEWIEtb3tC+EKP+
OsyFmxh6kLpSC7jtnqABhFGFMPx93eRltriUuqF8yP2cwv31M6n2SngCrIwv0Od1QLP+VhzbTSu5
ZRJjXAKUSCnwJjL16VTkP4aMeUEKvVk+OpP2ItnbXLa8ZovzLzlzTTGnWlNBP/wkiCZsiF1uEtJB
RhhoVnBkDph7A84XdHDTetLAnJb/vL7+d6TbwnAW/mRAIK7MAp8v99hac3RvnHYJ3qTFadpYLqi+
Tu2WAX0HVa/0tjkGoc1uckmt6UIS8pcJLXyNWddkTEHhADKO0Eat3AEdsl0Kauv5U8EijHO/i6yQ
5FaSwLPU3PNZJ8ICOL9TymPQK8OS8HwprWJ7/YAlyyxhRzoAl6Uaw49yiDUHTeBCwg9FO9O7vozE
YL8YQs7MKAdXMwmDRD2p4EjmdAJvkbEzmjdD+cdMmn8bzBJqxDLU0zMBhtOCb+cRkKq998Fbdn07
slNbOBXK60LwKlZPBaAFeNZhmqZwTLzYri8zG/eVy0cXyQerLTZo/XzNI+GIKPCK9DXXbpmOwc1c
NgMm29P897NPpHbGoJoRblrAWtegRz8EECp5v74j2SILdzL6kE0ZGpgbQWuc95PbBJ07xrF3fZnv
A0gLK1i4jTppg6oC0+Qpg55xgrBWBd5konakKU7ebE08/tXOFgDlX19Y4iq+ukRnh2h1aTWmHNZn
kWZd1GAtHvZF+XMQpU1Gy2XYtVoGEv8ku1yL1MRMSKCmE75cOby1IMcyIu74qNl2wcf13c32dsUe
lx21Qq2nXiG4xWakuCk4EU1Z7iOxjy/qlbPzi0OzGCnI6U6x9szCB4JCCElk0VMWsPVFNlIUSOhL
BTmPvqYr45CduAdJlEdo4x3EQ3wMt4qktC7b1sJfjLQxNa3DwUFZEyypoJD4nPJAYnuyJEufP9/Z
4eGdUoWNjlhde6MHYb3xJwpgju9ienvWmVGhf/GE14VcQkhigPq8/bOF1SloBbciFcCf1k3J4CUA
EZtADOWFLCzKTHDhQDivMMuu4D0WFZqrsH1QTZJjvPytGAPBKhibrKUWR4lh9KoXGpxuAHnQkLm1
/5NllXf9Kl127X9WWXyrKi8bXpNuAmsSdyr+g6vHkWIOFEwBnazTcvnz/Flr8XkUSvW4rFsUAdqX
E8uGbUOODaLJ9R1d/jJ/Vll8GWOK0ikmKr5Mprs5PUyhrNIs+zILpx7zdBhVEAafpmmlZwPoLna6
UUk+v+ywFsle39CkY2k/nbKuxFB24Pg5zEBjXhZwid+W7Wfhtw3dD/XQwIlVBQCnGtAwgL1wGbxe
sspy5l4vrSQZTWwo1gc7obGbp6ACQgJ//fPLllngH8zRYBXLyXTyp00eBh7LT53UAv6PuP4fI7MW
nrtvaRHWFY4sGUHYP1X8zQRRhE9vaF5vA6VdM5pMduFzWweZ/L/b4cKJK5FmmQHDDhNwCDQcM2+V
5glQX1xfRuIZlrPvXOSlqmm4ral/rPy7olOcqIR6qPIjDmUQGel5zl/1zHN3tdprbQE3lGDCV4jW
0ZMbpX6P4gMBXhRX2lOmzB6JWF/fpHThhbeoMW7tTzWdvUW/qorYLYt32oHQp/xsQF+sKr5nxolX
CMmDUnK9rYUPicwwRIML68YY+NRADOj7wMKyzAZ2VPK0uuQQDQ5ReAMi1+o3TK5eGmM/0mo6NQSs
TxydTSBR/4tjPF9jcR/qOJl4z1PABJr2sQ6H2zB/G+Pcs4ofFaQkDYtuZ+Werkkkvutizfd85cVt
oFpMfMbL6QSk6M9I0EeaZndcHVZpEv6wMFo0MpBfgaL7CHzqNq/yk5GzlQECLDJyj4GM+vpRyE57
/vuZJWfEjERB6+kUQpFHj37popJs+ZKHO9/x4q4QXe0xw4wVrOhVBf+OkmysSjaYfck+zxdZ3Atw
CuUdHbBISpldTsE6AEsg5J7sHOoe10/skqM5X2pxFQZCWygkNAg/fXnkvN5aMSTje3ry+2Cj9dy5
vhybbXH5eoCGFAOOBYkVWRKJoZCeamIKUUpCT5+Oo9O0Rx1otwmjlU6gQIVRIe2uUdVj32hwCISP
Dwj473kxvZb1MK61ClxCOZil3QKY0SbH6BIawNRKVy2nG/D2wUv6g0NHy6uiGHoddyUY06NyAg9l
PoK7QT0o1nSfodkfQitsDJSDBdFcOxuSow/lKYbMy2Dmqk4CaBqg14tRN4uBJ9i07KKBAFX84Btg
R8p2sfrI2vo1sBia1o22Z0afoBCmv2Bs/yUG1WUHIg8K8qk0JXYcQjAikZHJXLbG/5zmkhIt1Qtz
YE2MZChWtvVkrf2Z5EYjK8lXu/7RzEVY12bZuDKJplNrQt2opGsMOqxGLbFjKT3i5Rv8Z0cLX8bL
QTcIQ7VDAKBsaClGamWoMdkSC6dVhG3T9yhBnZjQnLC+T0ziXT+vLy7bK1ZuLvzQABYrNozYxTDM
GPPUnjCXXat2iImEUVRAqRzb+gkTAuCzshzg4FMCrlQLvH9pZSX2lIduW0D6VWjbhPGjqR7UCb+z
cypWu1YMRaDUsHUKxsBsK4J2neb+mlZ3mkH2Ix53ubEKyPuYPajDZxr8zIpqF4DcH6wHgDSAkRRH
WivKsSR4HyYWvSNNfZMr6TsIIXQbo7Co8TZN6rVkAOuXDD36VU1cHg6IcyC9wrmpf5ft7syqiViB
am6+z40bHzN3fke9tlRdHRlpkldvWVq9J9iMwqK7cAThZxDZU0Gd1tr7dJsH6WbIIZHDei8nwu7a
ztPiwGVT/0ICC0o/WQe8aIfZFKWvQQre5is/e62JJI24+NY+38nCWMuxC1H1R3A3OfRLaizHP4X/
kNetF9aFA6a7GGzsFb8nEdjY9I9IJXaWGTvf1EBWyCSh6atLszxYTOwZOljuiW4uuzhDrHcj9O7p
jZ5VTh527tDPGiCg5hOly1Xf65N3cCHuAyDqDbNAs56Cjjd8nHW9BqUAV0Rvs7RyM7Bl8jZ1QL4E
/VFDkhF9qa5c+5mLU4t9pEHUT+iNrxD7Kwyo2nq0dGAkzHtlaqmTgmc967O3lGjxrJW9xiQuhuxD
ON0EsMddrmAyl5rte0wwH6iwVadGTkdSN4zHla602zEPANZtXB5ZmOUEY4+O++XH3E3gwFShrMai
xJXoPpIG6ldW+gDEkOKUWbqCRsI+0yguWrFJjYd5SCok5FnF6PMAUmGFgu+24l5TNacm+Uj9Ya0W
IJMHoEoNBydTYsdKQB4YQL07KL1c+dlZQL0l7V0464tCelNymvRSrmBBBN0gFEA5iMH8nfJgSFT0
ZtrTGyBhQaeqeVWHqIZJbg4y784t/VM2xsBZHbiSARx0CNNT5d92055gPi9n7T72oxcTWLnOwMQY
HXcaBnGSagQBYurqbe8Z4jbJutpp+miFJHOXQKUw1/gPtNshGBuOK5FFIAv0t3GlSrKFixfsfHOL
RAhs/KwDgQLFNCg4qwqME43gTE1tHZoZybryJgwV6QBkUacBz6ZsYPlSdD1ffZEbAZbNRqvL6E2h
vhBqHrUJ4NuJyIDuc7z5dh/OvqD19xcUmdnnSof7MI8GWb+Llb9tV8EtdDJt2KIjQ6rKDGZRcAhN
H2TTpqCYPh23OpquLfvFCE4PA37Xw+ClQHt2fsu2Ug/S20okFS56069zBB/SDRLzvzQlAH6G/5j/
sqdUNakW+0GJb8QKgP4gdmRMkDBns4QoKBuBP0gJfIBCtxayv5r4bj2B5wvqIAy08hZ4v3L1aLFT
Izdeifksm1DjwBFXG/w0dTc+D7idI3em0C4dxQG+e5cJyNF1dgW9VhnUX3bwiwwnhCpZwEDLc9Oa
cAR18ZAV/0Ut+/zYFwlOCEwmUbt5bwF7hXyTY/rBbkifrxuQ7ATnv58956IxixULxV7w3pRbAXb9
FFgSrqcyI7ow/vSXES3cTEEMNmLoHDdQe0zALTaJyR2nW1Ld1oDm1o2J4A1CDF2SP8g+08K/lGpl
ZPUI/6L1cLl4KMS5v7p+gt/ZmdADO/9QC+di9sXYjjrWmMnalQL0TMwFRMoBj+ngRFIaDYlzoQvn
Ulap8OupoeAVPZZFtjEtzeEiXsdD6l7f2aWH69nGlm2oIOGZholXehN1uqvEkLoESSZiwb5tjHXP
/4sZgvNzXPakwirTTFPBOaZ6CLnc0q3GjdZIAfjXQ8GyJ5WUg9YkoBHH14o2yS5ZG2soJUtnWb6z
LPxtFcvZKot3CeSDcH2HFdvltT3HHHAsuGaJoIN5SEcGnJLc5GVXqph4SGMfdkGr42Ca91z0BwX9
oes2IblQyxZUXOL13X4Ze4Tx4owcgtZ/uL7EfF+uBGt94SoaRe9ZOadbYx9v8xq0jG3qRQ2oDVKI
tSoosklmMmQnt3QS0FCsVWhV3lQmaPSN1LYAgCdywpE56762sYWjiP2e92kEXzusICg47ek+WdeQ
aVanvbbpN/8yC1mq6PTBOE7aAEunmAQYwEgxGDU0aK1tVMg4JSU+6Wt2/iyKkAyfqi9gezPxfggY
gN/7IDmqsOw/V3v7+2IZi0pJoAaWEg24WDPELdjzV6PxYO5J7gXxkX1CzC8ChcuMCgtAKAR51xLq
hffdWn2XDTF+F55b/JTFMytSda3ASw8/5WS+YohRcCeKoPsIWTSHbsS6c3o3hXDI7wHtYYhPQSDN
3Hf30Et80O+vX5ov8NsV41qKpVQ0z5Fu4bc0bueS+B5yv7ricUyxVmjgrTKIwDuha2Kqs202w7OF
/qedP9JnSjZcf9Q2MnlwSfAwlulLHXddE8KbK/2wqYe7ASyOCVn5dASznIRH7LKzpQSNIQ0TnmRJ
ptOqk64GOW5WB2YrkjgCdMpu5MQ3xIttnzjZpwwVfRHbgOUMYuFFaLGlKkFaNUMbGYF+w6Fjkgzg
l1TEPrYSZauXyS2UepyZgXNQzB0kFr0mtPb9UIWusMrHCoIO17/+Ny4johuQWtXR/+CUU/Tt/k7j
uqgTiW6iuT1DIyGl4bS6XT6JJx3i3vW2A4FReFRu8wfZFcAZL5zacuWFt1awbXQhFPUI8bxNSCu7
mD4mFNUqEq6YtjdyCL4czPCzBYMnx3RGluFWNMB4F/WxB4GFod1o6XqCUImWQucD4FGMWJT+a680
G6g+ORFkfyioeEOBkVot8box3tTaOy83Vp+mTlqjkBCC1wKywkn4gsG2fZkXt5ToHmcpRpRA8228
mZAigAJBO02OgbLeALZSslVp5Cr1S9sJW7XGvRYPEL0qjzUpXGKhnki6bVLma7NvvH6KXaMzNmEO
2v/Ed8pOgPOvWPX9kaqVg5qaU4pmk0XIi3QoYSj+elIeMSbuUBGsIB5aJgwCJdkuQgWrjaF8zA9D
mNk81pwApfQwU6FBpLtJ/exHd6JpvSgF2K0PbRVlF8AkXGjRriGjopWQJUX9PYPgqh5ZHm2RKiU/
guLR71Sn66AFoIezotkL1HLdTjftWqsOtHvGXK1TWXjGD0A5dsq270yP9w8TiJtFlB8KcTcXKFgo
gHHNbtCABTvTPOJCIUIAGQa13KYsdWkG4HKe3VQotysGWEiJAuGn544kK03vnJbWHtPGTWxZqypR
XC3FUNT4qYEqpfPfW/47Gu+U/ikrqVelGHrkma0K3+sS6E4k/m1L2E5h8aqvuZ2I2kv6GDyEBaq2
CbpN5iGtalsdsy0EHY40D9dqXoEctLdj/pKZK6T6TlP97lIrhNoxcQILckmpeci471qstxs9diIV
xLQN5GPorK7yERAUPbTXcviVi8OgHSsG+Vb+qmJA0CDFqjPGIxnHowh+JdOw7nLdNScUh9lrVMDa
+nxFR8Wr2ENGiM1HiEJqDNbWOWFw78PMKr9xC5DFasT3atXYKlT16v5JnaqTltYrS3zqAYgFRLTB
BPDBB9qCYohvLAon0TAIN7fw2GOpF3dmFXlT8d5w0PL1mReUp0Zkmw4tkz7cR5XlKQlB5RHEauA3
jyPDi1F4Goq9xk6Znq46dttE2q4oQZLgv1s9KF2V564gEHt9LstNWZX4j7ttDa2AKFTsziR2h4w1
hxULaL+EQPD10T205m1TAxlqV7jQsgbJj9houJRl2e6UIHcYA24SfAw9+8wg0wkz3A6VQAbQuCaz
E0cpMOEjUB8MqnuT5PeW2rlQQthmwFPnJNmVoeoM0zounnr+YPUVaqMKCMD9u0h8RlN2SppuRWKQ
7vDIMTOof+vkCDEMzDCS09SOO8yQgoN8X6sfk/IBdKANAbDrXvZbjIWvYxDpNjlRGefflGj80soZ
sCTqEV7gMRNOezML0eiu/wODga54qvbxSw1/2z4gwV+z++rJhCKzLXO636rQi9/x1fQ/S7d4V/Ex
mH9H7fnr0Ckeqtv+CUle8ZCv2VZ98A+DM3ignRmc9p3p22wtyy2/hb/lT1hmYbGOKrGPnxAfrDWU
knbFe7BlbrJlq2Ldb3KP3l4//EshDoeva5qp6hQqSYsVq76P/GYc5sOf8z5w7eiQbbZJ7DQ2w3Nb
s3Nw7JimN77Iij3fSBD+327/rL1M9IDsqjTrK7yqDjpaTv4Urc11vx03pYSUePnAWi61KCwBkRJp
edmpx1A7CHQNkvqfJutfK3CTm3OuoFrLd0FDzcngOWpyoylWETkZKopmLfism0fJJ7u0Fw3wPoaE
BMkZXzysrHas27iFLkHvVIcY5O7P6B+4HKMo5bRS3cQF2alzfU39kmWaKNQbBooJYMtbvlDVUMRj
WE7qsWqjHT7pIY57b2zFVkTEzSbUtzvFniBGX0Lw0q9/qQA46tBz1Gq8GEI4ciXC8D3ww1BMpzpy
KcvYTXm1GYt4LQTGS6F9rBiQRdLBWiLeTGvy1IFDrdxC2+N5VG6tbiuaQyQMry1+cx/D5wWkfRB3
RQ47Vab7FIl5XaLYzpkzqBZ4v24tK4dMLtup06OOKKFBECHJPiKNgwyFgXfmRRMPaOQRAa6/6EdU
QFxF3A3677jG5D+olZj4Df53iD506wzkNKH+kiClUcreq4sJQQfZfw2SMIxJjxhLFNOPIA13EaKF
kiTbMsTEQ1A5Q1naI1W8XHTb0uRHgikPNYEvpp6K2KdoBKx2aP0lhzZQXKaKdZA9wAuAuKB1avEQ
DesCTVJEqFHB3H/3qsaPCbo7GvPdPEMXQ3+cD7iEtnufhrYBEdQYlTl0E6mC2AINFJG+gh+vMJVV
gxqhVb6T2rch52eP0U9NnRwEFlvpHvTsNQdciiAeV1soMjt9OTiNSRwd/yz8GgRbv5OkWuMF8tpS
iM73L4qmr8BPhhYi5sIr1cYQp622gFwZIdpZFVixRrtNjD2p0a4Jnn3j1egRtdJNhl5NLx4m/FtP
xdEcftegszMgJgLd+DUflFWv4p1Zv6kgV00RlRHs6mw3jLmTGczRAXCt+w790js/ZnYOXSUWoJfK
tLuE021apXNf0C602iOgcVPmDBUE/r427lkFlV0M/pgt2otGugeNqJ3PjxlA7Qs9BSd6+5IjxQSE
xC0mUApCX8o3kEcc9XHXRzhNPIMiFN2n6oW2zFFJvLMKKM0Pw0qBPN9YrWrQrgsDPKAdXUXaQ5fG
XpWAeRctOF2/6apiCwLZzEydcHpLI3aKksGxJlCmlL9EFyPFEm4n3kfjc+K3XT0X/3+3UbWqsscO
/IY1xyvTuKGzHmrv2wrKN0UL9NmHCSLrFMoBvhFA1x66QBD+qurmfyg7j+W4kS5KPxEikPDYwpZh
0ZMiuUGQEgXvPZ5+vup/MVI1ozmzbUOggETmveces1ut3+m4ukonvA2+iLU9JBRrk23iiNq7mUqd
waC6QdEQU0ssy0l0Fqkqv/rx91hyGqRVwPrdK4wJJWSDavXQYywd5UARP7Vs9UEO9hZ9wDw9bL3w
l66+Ncs5aKpqt5S/J2wZTfN2bbPbVTPcjia+EQ/ZHMo65QxUjDEncnnTcZ6QwswUv1WV/Gs2i+zM
hJycKD3OdeZWSNI2WortXm3I1VkAt9OwNW/m/E5n66isZyO+wpry3DC6dlU6Pe/XsPAIVjCz2h7J
7b01kswviEWc8MeQmsRH6r435CXs7NnHpMYjrhM4odF3k0Qk+XAdo1TBsIZx+Iz9qF9hdZXbBi9/
r/AyVY8IGMmYHFu8KKPlltPvaf5R6AJn74Ht4zWXTtr4e5YO45Q4qc7wZsEaR/3MzZt1bXbz4MX1
Ph2ozCvdXWp2sqr1GNmu2eDHEiSm4ZDWuy62vHTrbqMBWk+2HfxeOMgYwn66T9n91vhuG15XExfs
FMLhxk7a88v037qBi0gR+bI0h2tk+2Jpb6YOvU/T0T/fi56TAmMonpLeVIEZLY5s4+GmI5U7nbOw
MyLk9AYzkIS88sp0GJx8c6h8VXv8daZcNrlVWwtNM9dT16OCM90s73bL2U5nxOdvHr2S6IoRaxEd
rghlLk7XTjvhwbjoBytN9ibOTNH43ejGvsQtOchNBaNDmWPONP6VGJmakjRrwlpBnMj1UvqgyUp2
yhp2lrUHQXXVyLySyjtJS+BZ4TOa/e5x/N0Wz2K31+aPWLrvTc2Zh/Wgcnt6b37Opb3PDHLRdDYm
Y3RN6Umw/PVseNiqkRqBrqI7Z37kqHre1ZTtCVcaU8vdPmZGTchoFt8OxUuxWa4Y7aOZA4EV2a6N
+tap7PQ4pcJvFFKTUzw4Zu3KMn8yxnM3rb9WpIlN2DqNeesUhuLpa+Os1skyF69dE3+Rp7DVnlPr
bZ5BGLEuMeZjY9hX+FqQxXA8IwbSIofz9kBOtRuXkmf373V87BZyyPIfQ6+8Ip6I3XTS9xqBlTrW
qY3dh8QBdxouJzQ4qboGU2y6BdkkopJvIX1ygloegpnv1tR5TvMnYHfx9i6JZbau1XpW9/JJ7tAq
ubgFby/9dX6wvPWmedbvsmvVJeny0QiWU+x9Ny34V/bF/y5/LqQN4pWZrf+NGKmNYouubsBt9vFu
DOtwPJX+dsyfJocV4VFLHNYd9WHChPy7evrLhWtrsmboNqv3ctKTm5kcpau1nVizeQL/pNjP8et/
F4JfAVOggf/3Ihc1e9Nk+PKLQj6pN1tgBm1o+9GOsoSys3L77wC4r96mqlqmIMUAnznlAoCL8XrP
uBw/SQvOCBxGYhMG+9ORuslfXOqW5rred9fGrslRBn3nv/pFpW3+efnLDSqV20Vatu2kJuRpmq9a
/vTfj9PSLwHd84JRdYWsBqFZinZZzGttZm7T0m2ngQDYFRehTU0dElt39pD4jW0eM/mHNT5L+duz
Lr3Hm+6OEx0+3z8pT4HR6EEpG15UAv2tlZeUiNC3LlyzJyE6YviEH6OMlVflZ6E9tSDTUH7TOr1q
JQ70MQ617qkaf7fI7spGc7o1D5Wo/jXpg6cvWqBIEFS31jXyzhHWSZrtoDl74LdtiSW1cPP214it
/Ey8pSnTK/Y5KaBpsFZWEEcjPFdjn1bN3bhGL4NeB20WPXdyuR8567DLwaG8DE0BUS7XvEWrCAuC
ZCDPuwGvVYZVuxiRxBLdm5XpptXtbCVuSqGsDGvQgMZYogsmk6Sz4bWx+B/QsNbiqWvfDbUNWhKc
1/Wzn/lheXmytz6YC+1VA8HB+egk6UQX1j/XjHHoLLx2avZRLHYT6F6DIXBHoOH0M4MmlMXgOc1r
Vt0r8ceUqX5ZssnqMI0pa86vysRKbKvuM478KZs0xBzKja4lrzUDryIm65c2YvThpzHPDsam9zXt
0VDB1CKwqEKGJbr5kVI7Q6cFk3iIil0fG2gvH/ERcgTJMVDujkotuUQsuBB2STuQMV/NgrMb6zhc
i+qjs6XQBiKqFWS25M20VIRkzjgkxs72tWGSfkpZ31ujYxC4POg9+c5YRo0imCA1Q5miS1CJcYU3
3Iy2vyYaBHwKIJv+qt48Od/8Ipk4QtawarnwZnsThfqokVCnVhRMhdcYcihHhtdZkquTBZ3aP2pT
20n64zDht8/0aC5UYqHVU6ysjtyh8BxJPpm6UJ8iTik6NrP27LgOM1Vyc9kKNMMI11YhrYi1otW7
XJXCXHuB802u1QinS3fjUdspEfkj+KMxonUsItDL5NVkMCDbAG7R58yDpYR1TTvhAtV+tB4MlRN4
bI8tlj/qHNTiVCs1v5UikXN5GmOA8uyllBXeTHM/tp/pgv7QGFEEdq9dYTnjNPyEOA86TYy9rbiE
lMBZxWgtNrHaHOgfalT2BBwskbet9V5I8VHT7gps1GbjoVFUr9JbLOZJ8CPfRmAhbKJqshtsVW83
xkvg9Y6yYrWVUQhhCNMPr6YMs3uxPTN/r6a7fLxp1nKXFPIu5WzFqwmAlr+YFz49Osb8dQS5X+CT
TLwfj2nprzuKxHVlAPtC3pC/kDgd249ljgWr7aC3cEpiAwAaA02HT4lLQEEaTj53eDL1QWX9qCFL
t5hN0SJBv3yoyCIdh8cVdmj/XMKOmiRKg+y6UON9Hn+q8mvM39Pn+1EtDnbKViLzpSatiyGAl8iv
w7bu6lRmapfRsT6t2+RKxks/voIM75OuddS0DOzqVWbXqYXsFdVttzJQsFBMwXLflSOudMVdkgxe
3xzaM3Cu4T0a45gHqrNaxmFAiKhm90kCqEUQzKwLl/rexUfYGdLVTYynYoogmW6ejl/ZkFyV6wvR
dRmVZgYpl2ayf7KUB6YsdZR5TfUcExlIdPim084bsDVQvGWlQuRw5icq32myoDTqsWUvbkpZPOXl
bmBvsEVB/krh2rW+bzXdN9a3XLzLeXkY+uRGi8T1YhZ3lcQ8p31VBWOXUfXtRjs1+L4tOZ8Wjkob
Gch9jnMs15htUrnFky6/0ezmZn5NTDy4te71i0Ki35OgWbGLawWcO6pkzyiym7S1d8Wi/xMct/bx
9dLmoVr81obehziEb/MB0QGLqLuq6deznNooy7xJtAcpslxrsnZlFB0k+6GqFbdrylBSGma/YOSw
wSlD+V+JftYe+lk4gxGTumHeqBXtmYFQlylDu8iBqH9EWuMXVepSPjjRwpdiJR5+T0EBraJY63Cd
Td5aD0uS4U4ieZtpOVH+upTZVcPmmfXFPYM4b+NkieLUHeNfgPLhbFanUp+dqQEKADFRDcVRh88O
xMWIcAqPz7sae7BKrH3ZBTFDLzKgVf1mlH4I+WdcH+PhvDPSzBd4qBt9YMT1c08fnQsjLNOMivx+
5GOW6zWwmITMBXvEefNtmvdFZhJfWK+iVzHO+9zi1h2EgQzFeNInhfLc/gX7ATcKDTq8GQ6T7bZJ
56lG6pWASXVnAuz/HiX7Oo/j0LDRYvRqsKVaKEkx3vSjMywltmtGMPCJ99nG3D/J3SxJ3MFqYJw/
SVHjlpHtWYvukgztzipbxnJXtK92s7Gb9gGakysjK444vLgNvjgiVokvfSs493qr8NX+biGcJZnh
Omm8J+YvurhDCnmypau5f+vIbiFQW0s1vvGe6gLiLUZmUmHc6bnl98Sordqx0bbTYj/Ixq6Tspsc
iEGTRJA1ilMpEdBB7imS7hEO6ahr7JVadegAD5JicSYbKD0pHSV7zaan2k5ZfGlQjLym7nHFfA4z
pmNX1AwwF783ftJyBLMy+Gq5hispkyN71Zg8df2nFWeM564Vm0kpVYSVlkgWnur4uVU+jc0gg+2M
NzVuVobZwOrMZde2cGlsH7N0XxDrkOljIPDTNDjBlmQ6zhH7xjz75oQ3F+HtgmihpM8OXTvQN7de
2li3ZqVdpXHNzFEEM+VTggK2bx4b422xOdUiiEnph0LmadHbHwWtCJNWt6FM68Y8KGLLn5Uf6lYd
4AduBKjEahQWzcPSlPtJW9x4EnjYvphy5A7Zj3qb91tuIIDmhFLfiBN+1hRCcKlRJpq6pFPcrFAP
uim8qWMXNJ4wOzgIZToqueyM6vwYMyIuyytjHnfAXkI9Vdt7m5XEXtD6K7/6+o7Bpm9uoy+b8C87
T1bM+xZ3mriRArUcfs0dhhDjeLuokVe166FH7AHLHn+03peqR+KxDzZxkSPG4BIpSSnAGv8asS7j
DIXJp7jGozQt3uq28qtlcnPGnlr8AREg6ADrtqRxO1i9ncSzG0YnqUc/72nhEvOforgfSoCP14ji
LBIY0C+Ejz2N2b3VGzSTsZ9i36mWTJD7jxG7R/MndH3o46d+Y/eTFj+GTR5PkpdTy8jmayd0j6jo
rjxjDLE7Le82iQ7WUOCNlf1vwp1R9GD5WSRyYGgvAlApbjMwsBnZx0tn7odlvTov78F62ooPQnnd
ZL4Bbw4S2zk/8DwOx+kWwp8bF6QDJPcZ636rJ2oR4U7ar1XwbRWRU0ynrviRxjgtGeNeN+71XmX/
+Nkatafbv+fqZGfvg/w8GzIGV6qDbe2uBx8QILo96sxumPcZs/PO/CwtiaqwcVLrjlQHxjiEvtar
Cx3eRRTjysvPIUZageGcsUVBYa207aZjaMRCJmQ7SCu4V+N3VFKa9cazYQCPdzPQvvjWHubfvZ2B
AyjwKq2yTI93wdvS89Uq7Xhc/2mVVeyv9TDZ5cF3jJl/aXUFpeKf1znfxx9jvSW3Kq3SevAcWnJ1
N+2AwJ1kpxDK9t/N3Bczkr+udKlVL+KyXXFkXRnMLF7zy9xlnuRCeXCBJRUnu/ueEv/vlv/vK15M
77ROUgtdSbZTVAEvSgQMqqU/5HnwzS87N7p/oyp/X+ei658FBDetrdbT4M0+27PqqTtYN27vCZeU
vfomcqhMvtUx/NPf/9d1L8Z2WpcPck2sMiNZEQhv2DevbQilIdxw0x94snao+sVb4WIb6+muvFs9
CpjgOz3Fl0uV7+WMrMBMMi9QHZsPr+XcXU9aqAfqEUg90ILs8C3c8W/WD4/5j+tcfBIl9sbFlnId
5Y4Rk6PurNvcnQOEb2BV34EbX8CvXE1XFaQ3BiDE5UivWsdiUQp9OdW/s0cziE7DPj0gM/CoBHy6
mMk/pxR8/1a//k7+uPAFrGIbgyDESFlOcmgciMm+yV0Rtki4QMgqP70hZ/i76DLl3zjL3z/24hVC
h0+nZFOXE+1O63PG+X0YH8YQTuPNdiQWGQf+NCTOI2gcrFnuoLj58w4v56fh8zumwb/U5/9sSdAd
IJGbZNRdEuuWylLnQu+Wk70b/WE/kmtjeM1HSkidcHW3OMQ38ndkvi+3ij+ueca6/tgGDTnWyvh8
zc5r9tUrgx82J6amTn0mst2ep8bfrucvH/of1zzf0x/XrDoVLxLRL/98vvWBNtcvr7LA8oiBdwGs
w343BZL33bD/CxSWl/3HdS8WWDc0lYnn/ML3mt5joh7kR7EbfuRvpcsBzLV7PNEJ5QOz/MS+/L83
yy83iz8ufrHS8AbQYGpl5/Nm2OeHf8yZAmX37SI6732Xe6MlAxpij8tHfElOtExEnLHOdbS7Zm89
Z3AAEEveFffEavv/DzmjX5wBpiEoIIWNrxCDm79fJijmoCuTopygFjkrBVoUZwft3CLoxW40r23z
0bbepPYD/T9z9N4RC5qXYfg00f9PceP9fz9mbsdGLmqbiiFfElfKqRTY5asK75jY1TAP8cAi2fHb
x3w+Qi8e81/XuTj6JquPFXCY83X+J3Gjp8c60cmQPxnffKTMPr652sVDHuIi0qJJKKdR0eBPVEG2
gsrVcpioPwdAt1x7sO2nTLb2jf04UymvdDzb8tJPKSbwtbPN14b8pMAQK+FGbrkMngl7t5kBZXMv
niXaIspB/YfcRs68WY5klmEq89dG5mo0RBj3FsypRWriT5VC1TAhS2L/Jg2B2gIUdILOtTl06bus
8V634SWrh0BgAyUz/Sqr3ul7iUF66o0KlNR1cyyx3Mlp+jFDVd2S+lBW96Kb3GxVPVOafDuCaGA3
NJh02+n2II0N5gg0OJTIVOoqWaF2A6NRup6szK+KzIvEoVtuddH5OdrbGix6oofMmdNvAmqALO/m
5XVU6IkbuhtJ8RNBbIFag8FlXiFBUyneqD0D6AxdLTulOrlKcweXxYXrfDO0P43iWu6BY5X8IBX5
cSgF6DeMZ+nFSIi3ocUiPvt6iGbA2esxgoGRB0N1tWanLFXpBlbE6u8FLaBa6p4ottuEeh+Y8SOT
7hT7fkPvA+ktTLD/15H+qdq5m4Rn+ziI0Mwap1DuLO3HUtyM9Pr68lNIPzDJc885AZpU3VV6cq1v
GOWtm9sMH0LK/T7uPGuzjllTU6krUFFK34LEokK9rJnN4epOGsHLhLe61raeRkqXUrwl4sUcyZfY
IMEa5ikfVqwmwJAVmjHWgqLeFsw3TeNxSd406WcGsKso6IjOGCPZs0htNV5aBKtVV95bpm09kJFm
qV68ytAMFvr9yBcrUKwpglJawsz+KaUESNL9q5Intdei49Qht0zp7uz+mPW3c3NX2Vdq/VyrRTAs
V5K9a2OZJiUO16IIrehd1TOAHZQkanNQmhlsGykiWJy+kH5bPkzjtQQIalfX0HuSwXQAn72ou5oF
STDQberk2SR8uyShuCDBVxCrK+477WWGM7pOTOsBAHUO5WM3L26tvhOV6w6gKXHCU0ze1+1Dystj
ok+MylU3tW/qcdvFBu7u2A9Jts7TG6+k2IKYCSeKmY7ZGs5APSPi4o6K4GCeFcqQKovIpL3tA6ka
vHLgYLLeVnvyZxNyMVhQVzzU/NORoEephjJsZru5utIl3V3x9WjIwwaMu0qWxV9nJRAzsBkAZdUG
Xf3cRNFHPI5eVxfHbDUPq6X6TSsfbRWzKfMzxxnOjJ4VXoOIfotIdgv44TVIQsWqoluDpJWG5TLt
uxVtff605U1QCdLUzNe+2S2rSbxd7E2qumt4d1af+pEGCD31/gByVXTvdW2B6VBCrae0rD2Bv34G
A6XHMzkWP4rUPsk9ASulBQspENDPKziV9vShFrGXZqzqInMFjO+6xQ2hPmjl2wYS3q4/NP1JaNCa
zcCefqxnYtWALSD7VdGMfqlZTp5UXpMoXj/cyxLoLwOUaS5fzCZQBFEwXbfbIERFE3ZRovJiEj4h
vLr1zIQeEpc9uJiS3BZbA+6FSS5sm4bURbxsXai7ftkvuzLH8yn11O4tqvhqpL3NGkyiJ3M+FYR9
qwNgSw8rSCLSfvvFGN5YII4XEoIRLLfGzWv4LzTpVYLIsOX3s736RoHduOIo8VNmL45i27D8n8X6
mKi/rf5Hr7zr0ckqm3BRPodGDW0mbpvVfnOcflWU/3XOXdSHaouvlMVa+ocIeiZjrgyzUHvU+yVc
d9ru+4pC+bqi+L9H+EV5qHZCiUaNSw6eCOrnkQ/lMbtFzlFQntau5alhiy26P3u4aMBADbbnmJjh
4ROSk/RttfpFgfzXA7goGjlsNalXNR4AMWOqahOkngIofqfHPD/H/6onLspDDIAWpY5G5WSbHwmJ
UQV20P9dGf0rzI/24q9fctFGbqOk6tVMaWTeWC7Az7N+1V+rR8PNHvH3vjvjEucgTQI8zzP0vXSn
u5UfObb/c/RAo3Yw+T9qvyDwVfE6N/22rf+qPv/rBi8gmSotxqEtuMFsv1zNfvWaH9IwjZ2WxGw9
zG8hWZ3hhNrLg++5rN/VWPZFsuKQqmk2RfL/lt0UtMdiX/xq35q98CjakY8QQwuZFpdnJh231s44
MuHz1P1/vyXlUrv9z1uCSgGj1taEsC5W/zjHANJlP5/MsgoL6K1qiS6n366QKjjpjKxCVW/67FeZ
9DuT6RUUH8+2irAEvE/ElVHzvOx635AblRhwRDP14b/v8B8Lgn8tVVoLMA/aKf1S/DbZ+SwUldek
hUxq9owUbjaP4Nd3zW2C7UccLjvT1fYDgwk/32tBHpwp8Z3bhNUTjy5oSGj9zov/68f2x01d7FNZ
baxW1nNTSphfn2Ghwav21W0T0M/66mn2ZM+8i28jx9o133cDX369JqxjU8cSz7iMPEzXte4XfVOA
+Gaune7aQ+2CORPdwChd230P8X2FX0JD03jSvAGMhy5agqKqhS5RdCKagWEzMNmMkcYZVEDp7HSg
t+l6oxipez7U/nsBiC97nz8uffGs9bizlSS2xanZEs9aW39iwpHHjxGORlX6GC2vVnOXbnaQ99t3
1J8vt2NL09CUmbouX/5sixlXPqXtefHNvuYWXnyXh/Wn5Z0xEo4BNDiO/o0a4l9ZYP98k39c9OIH
572aWVmRnDemKKw8wqB3bVi+9/cwOPO32Mfs1mfc7FtOtkvuyivhwjLL3epESoyne/PuW0LZl7vE
H3d0sUvkOp5X8xIrp/XQ7fXjcNQcKD6HAejkv1+2cj4V/vW1/3Gli/NvMVUJagdXmgIVWzpnmoIi
KF2egp+fJhJ8wxLjGsuRPcWhz3bmq2w3PGFedU8iMtmByg/xzev4+pxgMsDy12xUARfwtpKuirCi
9PzjVxfEzt0AgUGuAvkUHyTQ59kz33FOfUmD75So1j+Gfn8/D8YSimEwoSBTXL5kEtYWDMW6FPJJ
I5isuUIMGo4wjduoCLXF8FJ9gI06efoABXPT9VCzexfSB3K92U9jvFoggx0rm65kUV05/SASV2se
LYAThXgrk1G1lUL5bJ+NenPqYbiDzOTZI6HaffJSQx0QSA4N817r1RdluJvpp4aFuQVjtZXecobI
bBcrqs/CxdDIi9UFAhZcdgkaTkfeRGkcwOyvGPkCICzHlej4QSA0JN1emnF0Q+M4IxdsVEStRhSd
VDXD9pbJYBq5UfOeNG8mk1Lsdl1FvGexjfs8/htysc+Txpdk7AvpEUWe+RIibM34UcGWtlFcLhqw
7sxPol3NNDy8Fd6OMuxkDTKynrhyL/kZQ2KlnVyNxzRvH6JsdpUVOZW5+gIx4caQud0wIMNacTau
CRX2+55xebsXpIsiK/XT/sOG9jNWnwrt7RD9NKHCyxsDfUX349QOYSg9TRm05QrdbOWZ4Bp5OXst
87F22Xa5ARefOi/nZujlZWWBcNPRj2tBbWvY1c6Q44MFNu2amaGiAxoadVButZfKOZF0v5X4Vlvr
p7VWDu1IVpSWHmws0ywEApLxJvfPCu/FGtJAz3OSBeGmzw8aszR56B9w2XOnPIPWHft6RZBbKY59
ARIQf06a4ZRkAmbD8NKRLiF3wk3LMRRM/1cThgsSS7uWYH/ThGeN14jWq2F116Xs4Wvoq3h3VXZ7
dXZGU8vlsSIqvqwPKZqDJLNfaul2Msx9XFc7YTImfdIMakEpOccKtOHQ3cs0tVQDzA8XdIb5Q4Z3
L9JVzp07VIVkMDbPMRSNaYQoWMXIQ/JZAX653uwt0O27SJCPEVk7c17fu6aDk2WIMBP2VTMBCZQN
ogitnG54Fi08VXnDZqAfjgMeNfGIGsAyXVuS/G2Arp7gfamtLLgJp80Egpu92zJ738aQ6rqyOdZG
5Y+t8tCWclCli68T4NJ3V4NN2nR5LyWbawlwLQEvdH6fIeTJpyh6tm0Ab2ijCY6Xqv6+VhsARbKP
CPe08vnQ6vntsKYhE1Qt/TXYT4n52b/q2wop+iUaPnIyEJuh9Uq197Yl89vszFJs/Xl4jrrrGk6f
paM7BiiZx30832upOBZ45hlrBFdT3tfYrLVK72k1lOx19vTsfpURiqyKk6epK6B9rvTLiJxb8MV8
fATtoE18rZWHQXndmrM0eYNXVB4n9NKjkDCPKRyZvl6b9GPJ/D7GCHgdR9dokAKNSrj9Ggz7WRc/
Z0hcWY+Iny+oNj6SAdujZgwVY9lXLKIUHoa7ypGnTdNVQUk38ubVFFKP1VyNUeGb+JUvEdmqvTcs
uVesyzHnnaoyYGDCvJhk0b2Wi73R2NC5OqCIKFwGy2mbdKeBCFc2i/GXVtBYbOwZ/TEClCzyD4LD
oB/QiRhbkM/POKTDUztG9t00KWGqI3WF2tcnnU/Z5woTfyMoROR0uWazupiqg3UZp2EGqnrX25s5
KU6t1gXLbb2MiE2ynVzfq3j5tLa9g6qmdh9Ch7iX9XejhNFqbJ6ssz3jLL8iUXVKbfBRoe0bvFSZ
TM/V7cAgbGARVQZgRZ74owGrg425UV+jYr1qtmcILQ/YxHjLAJhAnV6zzRgl36fV29eqBWGfmM1k
vUsQVajYRoxGtkvNG3PJ4eZp80MVmegIYCiRvKlHryP+0c1YBA23VXfv64Jkw2w5K+CkAkRqZlgk
1OKIrsxhX0My1CENt/ZLnD3P0MptIBxNec6lzcGkJJBAcCauP8CeO29yyvJpV59x8WiflV5nvU9e
uhiMuW2/wiOonAGhRdM8lePgRpEW2NvsN6J6gGJqIKCSAbLs5tNcFW+Y0DhWY2ghc6s1y0WVuOsB
2NIk3snbm+gqQKvNEQLYb0G8YSiHMv5R2bHbTajjs2Od4e8xJsFoQSQDhEm3A5u1zqegMVIutWyn
94x8dd1NIgEr9VYa7DBb+5ORTwfULaTa3trRqzn8bM4SnzNUWiq7BgTWhGFH2XyrkhM3tbRJGC0u
LLyqTpy+rj2Zw6wi43QWwFxna6nsdzov4VLEfpmAzVrSlVoQ7qLbrtrHx5Hdslfsl03guNtID2tC
9BxO8YMe1Hw0Pek2SQGtsyT002x2iTW8RZHpDanmZsBcK4Z17eiJ6VcMfTSCRaYYVEvKpwZ0P3c1
eq1fpMVeLXblWRg26CynoQrSRTsuSDY6SF6KiB0pBZwS628zWa6hu3ibnIDKj1dW9gtrhr3MmqzV
mjPS8Gv9tjS0oJBavFMOZ3cw/Ac361Xqc1KIUw6V29o+xdt7tt1n84tSvWvwVsoKd4EXKqQAhasr
yh9d86OBI9XYyK4tNgLaDgMUzLTjq7OgLl7QM1AXprMUyNk9J2kgKbDhOF76l6UzoPjK7myWTtfR
PVLjTCNxuVPumwX1Q3WNU+tJcGoPZeNbyfxkSzOEsY5jK/FkTf5E+5q4ySqhrPsYlc6PJAVEbrlZ
h9do2RWvFnn2qiA1zHqdJdVtC53a4a43EzgyL3kye2wMMNSvahRXhUX+sexqxXKIZe26iIqbAW3o
rDdh1x37M80SbVgp66HJCaYu0R6AAJC+dYsCTJYshXP67ZpAjRVgkf1ugEC4jvCkE+Sf80GRLWcx
o70MYT5OEfSoGIQyHqk2pkWAmRvk7bVYD2XBcVRRSCAhXfkcN4FjrXrqcWEttQkaZ4v4Ce6vPB/G
FT3ibGAS8SJHNwr8tritD+rKHqZ80Arkj2YNraTZ9jJ1QF/dLPNNrt4X8tuwljcrbqm0jNgueeL8
qXTHis4xMTGbQFOmdQdbrcFjp51B91YVn9OsciPWQdL6ndBXr1pKt4G0hZLO7+yGHOzfxrpAV7Yg
MR5z82PJEpSb51+MF8SQwvYqcMJo3GUYz+uMg8FISQeGv87Snm3xLvWhPg9E40aoo8kXxlkohQqp
SU9yDLBB0aBMHUgpk4OeZtNA1NtphzIrfBEle1nY2LE94KARJNtjqtECrAztN/CHrPJLPXKVrTkt
NZx2s4RXdzaSuK7YR3Q9Dhv7t9wCdltTME1QJks+zuq+sCDjW+0h7wDhQRS39JGU8jBOGQnkXSCQ
VzRU4xtwKyYYId61122UBZEUB+2QefzxUNGesm1zIuO9XuozeYupxxUESBBvorvUwomx6hjiLFyH
6raoPyxzdCMD3R/PsFARWaIaoOshi7wLG+ZEk2qGcKJ8mQdUleOedhURLvB4aR1bHI5Vk/WjJjmO
smwbonzUN9ntTf0oQ4Q0Od4M4/fGSGUyr4fc2JkRMcgTqtyoChQ94uRkyJeNrmrXWIibvnJmhp39
HYzfbXGjzd9YLX5BMMFUgNYNObgq25Z1AfN1JRNjlhyci7191f8f0t5ruW1t6dq+IlQhh1OSYJRE
ygqWfIKyJRs5Z1z990B/7SUuiC+x/+1jqdiYqWfP7tFj/KEabiu8JgXbv6kO3R6x9Zvhdr5kq1hf
szT/MjzN8Hm6FvkD8li3cpou68xZuOm77u1UydqKprwCdroQEwCTnroq6OKTtYeaO3LEm0uZjtrx
k0GNq3O1VdUPGy8rN4VbraivnHxupCiloNV9VxLKXjl4eaXeNlL1I02ehxjEo/Buyo957i1l92WI
v2kCDw+oqJORXLfYDMpNqt8qvmA7vCVDFId1GabdJ9cD9k5DcxQ8CWFmdxo3ZvsbptuFGISbTiI+
9CroTh7bhH9kp7svofazoDlyKIsdlFArJaD2RBdURbow7SpaN6qFw8kVcpNmwpMFsDaU7oXsqY48
fggK9JgGZCDOladtFOWpLNBwz4BlMF0yD5WB9rGO3EZBwBEeMu25Nx58fjMMvweCtzYYSP3e9Ox1
SeSZGj+mymtEAJy2/UoufxbGLVy+KcjrdHjzgJhKxISubB2s4K2kxz/DJfcxBQ0kNNmiifUzpXYp
40nU/LXjtpCAkCZ5Se97u3Q16GporJWyX/Tf7LySNvGIV4S0G5qXThVWKNzswuidniXbAYI6NMk2
aaq9YnLZcQtJzs4ykFdUfNus2rUvDvtY4j2p+Hdcp5Te3C2cYzSTVLsG0KiWBysFRsGyC/YVXxWh
iFa4z64kA8WGDsaov/WlSnR8tIaDRRBuNPoCnCOAYVpZoX4hlIeun4oO2UnllCfPPfLI7tCu6rhe
RAk+2c8WqEwd+gic76AcGqC1Rk5hKHuDp8Lu2aguoG8/CvYQJ9i+/F30ATGbITcegHXithb4sGY4
txF+162yh7gMDykKK4r7S8WHl03Hm1FZZyJI2ZAma01c92QMaBmmIKwtg2RLbqBTq11CjC9AEM1V
jIoP8KvoOQkdCGaA1dN0n2QxnaMe7pSO04rygZDYakWQZAmQ0D7qxk/SFQeteo6DWwfBB7GS91ac
LD11XcvOJlDF1VD8lvMtXheUPdFwyEKk9cqC5Db+rjQnZYA6b5OniKYlP4baeB4K6HrcgU4l9O+I
p9thJzvRWiih46XcDG6eRfy4JXIqgOZHp6NL7xwPaR/siyFQWyUJIJCX69Q73rrfneBOVu9DZ4uY
EAAIfxORPFRLbdvm/aoMxD9l9CPsfSgMnr3yMMQnBIbu2raEhFpdjlQFsvpM0QJoMgE4A2/D51p6
zx0wpCQ9MnTvY7qxilRaZsDFzf55JN3KaO/J/WHH3rRl5SnmLWEelBwauyzcVFz8gnPKjHYT0D1H
NeTOFdtlUBx4bL56Vrn3q3saWWnd9mwC3kUJf4bRuEBzK4AZ6doSmAZivUja5TXcE/rPlqYCHyat
hNd8hAaBlN6LerUotOgoixAzaXDOlw9yBzEipc7i4At3olItWvGpIlIxkqeW6r0AqVSXWbeRQBZQ
eegMrpZ3oBF3Zex9r31xrdH1G2bwd1hEOc3vXsuXlv+eiLTGZ1RJ3T+JEq9Tc9e27/1wN+Q/y8Ei
bwacW+fTusQ2g0etOAVKTkR7U+nPg3eCmWXpVxBdAVy/ntS8kDz/900wySAmRZBneRF35OsTak3h
Xt9Zt1CcH8sZgpmv6ep/G5rAhNxBlKQwDID0ITxZ6odmgC3B9e3r45lebKLOVSpJEgx5Oi2jU5ZG
R2lTtwuRqitot4EzHsncuYzzFLM3NTEZiMzz2lL6qjymmrlAu3ZJjLqRFAX+9ecQYPv1AU2nbWpt
Utzo2lDyWrKGRzF9F7SfcvKqKr+um5jmtacmJjn9LgzNPBAs+U6AyylKdxHgP5JwDapJnSssPZ4R
1w1Oy9pTg5OUfaCTxgSHXx6trCGxVdw4YC9KEk5mrsyY+lKhmdqaJO1bTQgqX2C1nFvrpd4EazCd
m3zXP/wXVdtx5c8T4lNbk8q1FLVlrjWpeKzWzUq0k3X1Xd6RdF4js3VKZ87T3KqNfz+DjhYUPoos
x5gxnHrlwZX2KW3eeI3B6qF/m8MHz63ZJFSNa0uXYolNkrb6JjTu/IJGEaKvxJlzSTNHWB8LPmcD
a8RQz8JxxXgbboduqwva3zkJfeLzdG/UX1fYf6JiPOa1+i2aY3ueObX6xEcoGWo9fo7Eu2kcwvqV
1GzlP18/RF/qvJPdpk88gwclQOCYbIDirf8W9qz7Qlrry+HQHPzbWli4G2fbrq17ggUee1Se5xzh
3EKNfz9bqMTwS9qAmUbYCdYOWRgrz+YKXOMgrhypKYYXYJkRdKP27Ugvi6rvW7AaC5ztivDjQZil
p7i8y1XQskSjvHYmcxorSh/KZlIeA+1bp28ovFE0ODkQhVxfvMuH99POZOrcMjHJqGJHVfXbPquY
PrCSZWd7urkCygxMtZ/Z9Mrc2CZetzREKkYlV2NpZzvy35DWQvCprQFGbsgUrHmyLMW1YtMzB9si
CLg7yAU7O4LYLnkKwQ5nNv0k2cKli+T5/28Dyf+3mT8nZPz4s70kCAjadElRHkNScDmds148bAeX
ghOYVocHQTWcqiRZXV+GL4yGU7MTj+2KRdZAySIevVJa+BUEYVW8RhF0ZwEd8Mb+SlxcoBj0WYJ4
06p9X5HMCZeaQUkO3QIqAASxukAGCymzhUfDq2M+Xv/Iy77kc2omjt5L4rJ2ZYdj5rZPqZ7fqfWL
T//2dSvS5ZP2aWbi4D1gGxCvYaa0mxUK09kaImlQG2Cmq7v/pmfochz1H4OyOPHzpTWAaJYw6CvB
Juo1Wu5zGvGLO8czTsls0HF9GuUpMKWIGkEXpLQ8ttWvZrhxc4tO2zl5sC8gwX9vKFmcOH4ISYWk
EbBSvECZtfBoIiHBi+7EcrBHrFg2TwEzxaBMTU58ltO77WAUeXl0a+FuMPaKSFcSpBBRRa+3cBdB
YiLiYSqXBJ/gzEQho6P66p8/F3HiyERT1OqAfO+xCcjOVQc3Ku7/amPK4sRvZVaPOpSI3xoRRe4B
nIstLN9GpQtzK84KKFz3zLI4cURtQedRIOGIXJ7SigztZns/RHt6Fp3+WBlzofCXTqfp6k08kBkn
LoqQbBherUfgtQkgu2g1DCtKQvWqvklf/df5DOD1u4Dk+7/drW4ACPdzrArpq+pBXJEIy9j8HYnB
jIedMzTxKq1lAveWWbymB7unKks5va3pKFKrmc6QL7nUyUR+PHTPbhAaoZsWdfTRf4EY/kkNnfat
sZO1fvQfaUa0R1303J5tf5k5AR8PkDO7uuJEQdRzAkox2GQGxbS4WtSyvHFAI/TKW5pSaBcPVCzv
LFLLKZQFSf5eklj4u3PyQUx19iFJSVBRoFvBPbGqn3Wk4U0I/fDgzU93CTx5vj9ybugTz9N0vmbW
GQFgn5QHWB67mBb/7t0wv5nuk68C5ZZAf+nO0vI2MCtTZhxgQKgf/nLgEx/Up6KZGsq4AmV1U8Fs
2Tr9yle720i0VokckL6/0SiroR8IoQS5KsPY+IP/cv0z5iZj4qYKCshe4DIZUqqcnAA+Vu/1uoWZ
s/QhqXa2wK1Iot3ocfRCvA4daw1mSQLxZyjrv7MzcUm602TAMTIeYFG5KUUX1lDEDVu6o4Tu9u9M
TfxQJdRa6ZdMWgfTu5rGJOBoasjMbZgYm+umZhz7B5TubPYgVlcUx2KXaJm2ExMyvqV1O5gvtf88
sDnS0Ppz3eDHgbtyN3484M4synFZdHoXiMeRIYwyDxCeJ8H9ZZoudelX0eQ+VhDHpAqmFc9mOeMQ
L+5HWUWIV9Us6O4mj9ys0cswFr3qmGj5oeldEvfxnMsZQ7QvIzyzMYl2qLhJEqWV6kht+SQGB6/N
j40rwK5vga/56Sb9XSz/inNh+b9M7ZnhiecRyjYvdJ99Q0fNjfgztrttvaYnedn8EGa5nS9GjmfG
Jv4lU4JE1hpGCRPdsfWjfSecunZ3fUhzyzVxHxQzexQZMNIh36oX3b5P87nluhgpng1kdDBnG5Ji
nOnnglsdC7CVTYbqcXlQlQyAF32x4b1e+xtYbndkg08OTGTXB3jRe50Zn3iVNu07Q0wwLrrtFr0L
z6BvrIP/t8nmxjmu/rVtOfEqMQI5Ye0ylyCjn1X2xsjU3tjlbmxJnQegX35Fng1tEuQAhSnDYGBo
Y4QqLFQ7ptrlL8pldgxelRu6v+jnBiUR08u2iWzxO/xjMz77S8/GR/jz+Q3T8CfINbAaHt9Q2qDB
n+HX9ODKWSTIwiFdvey2IcEQNC0Ux+jMW0KA1XSLyPbsuZf8RT979iETv1MEZVzEsPQfKcIGnrDw
y61b/klhUFaiZucYsywNMxtrGvf0nqGC3MQXqJtBXjggUk4x8gjj25V8yh0lJwtNPDio7esbem6g
Ex9Uq4Pko39DysKkpc6Cdk8IodhrbBcSG4fHXlLOWLyczD6b24knovNXkrLxyTxuNPV55IQZSVO1
5/kXwlf5zbGScmZr4pCsQRddo/3YUPTomcDcyXbQCr007kHEAcchMUIXPUivhbueSy2OzuDKCZ6G
OmrrZ51qhbzCAD4aaXJbaFtVl23YJmHAbLqZiZ0zN/FNciP0aqVGmENNtDLNld4H9hBEC0d+z6H9
u75xZlz9x8yfuWHDsiwPaHV1lMxiG5flRlW31y3MHYmJQ4poCYjanrWDa3dEyKOGVufDPmrm8rPj
JriyTtMQx/dUN3N6hlKB2TTFGJylfjBBEF4fz/i918xMfIqf+0XaDZjxivAgIC8lPg+Du6NvXkIi
OANh5He/r5ucG9kktAH1kMpajVcRUvfWMG59pbgpUFq/bmVmK3x49bOtECS1m+gtVtA1Bz33ANnM
TKg0sxXkictQEyPt63GzFZHwAKcZorobpZNplpt7gM5ZGmf0bCz6UAypMgaDfgpFXlhtfeeElBKM
DDO7+3Jg/ema5PFLzizlQiVLlfLhmnhcy7a/h6v0Jh8Vd1Gsmo3/Zhz9B3POmTmdxhDPDVikEuBA
r4CiL51D1IL5kZNVPRjIh/sz0eCXsvzkOv/oRTqzWZpBEMhjbcVTrLVqgonyUDmnd1wQd2p0b0in
TLnV67/c9BO/4TZIZMVAuY6+Vd55xVrL5H2jfb++56UP733lOCuTzG+Ul6UKcz71t4F3WJF5R9fU
n+GxglStzYHro1gCh99WDiBfSEV8mFkUzhrVu2rluDBneJkf7zMgvDuzF1B3d8H8JxZgPS+RkIsv
erqPYvMkdg5s0AO4Vg+dr5EtkiyXEHT2oPvKTRSbd3FWYaEU97JWrvv2WCfgyRSkAmFDLLJqEfV0
k6AFQZeS7QEIpyKxktxvxojrd7OtBsuGC7C1us2h9IPgdhEiVpA9epK8kE3UR2Dd85x6D6/mHuoO
KD8cWdyHjoEqBdipDZgqlIO6X11z1E06RtNNkT4N8bbLq0cjAa4rmMvMJXGibrtKWpjOa5DDF0Kc
oYJ4RHjirdL930nyzcxeKsGzkx7Vk/5X46e3Hm0eOcGWaWXASkJr50jlj6wNRrAjQlpofsCzB32f
ipBRDBbQ9jNCVjNIIhobKGMkQ/Vb8oY76KzRWAsXFoQKquSsjQK7jtHZses9B5V6D6jTYJ4+1OyE
eyc5Is4thOLYw+/PHPzLHsYc2cAVxaDF9N/nfqhU0XDHuL7S5a2H4EQQNau0J9UW38/s0dG9f9mi
yImpsI5r1hcun0pu5AYhMgqBO+MFFYgNYh5L582FEem/SKRdfLCcWZs66bp0ciUaPYyNQ4u/SQvX
lr4JP4axZzZdQYj/v6TtzwxOfHUI9TGChBg0s+g2g1MxnwOVXK6EfDrpj97pMw/WaXWquvW4WNZC
j20IX8ce1VGcNNLWQJD7VQSZ4dzrY+ZCVSbXdirXjhGNkUIv68i0RLcm7BLX98bMdaBM4v6qKrLS
HGMeSP63Lq1RyltR27kVrYt27P9zZ27wWXc52R1w4paKaLAX8T3r6N1oFuZzfissfZi6vIN7ItlJ
w/vsQ+7yafsngaRM9kjXlrFfCeyRAACv49YISP4ZEX2xNBc5zL01PkrXZ3vFr6vQVTVGOObuyzvz
twFR0w2bZsvAxJ28Dt/G/mFIfoHszkzv3I6ZOJVY1towGxMvWm/BXY6XVWcu87kNM/79bHRhGslO
oMRMZPlYRcU2E+6shCY1n6aJ4TAU8fr6Bh0X5ovvkv9xk/okPBJks1PjlBE1Zc3FRm+kBPB/Drt+
0UOeWZnMmxTpXTf4xAoq19heW0vbsdwiJAdlScw3rz54uUB9ZnAyjUmojhTP5nBsaHvJs29GClFR
tm2afZNGywFeCtfdDVQbFDCsRo4MGsj96zM7+w2TAKnUfUNvxuRGsYKtWEN/0Fp2e7h81nRtQcgx
l9y4vHX+WcovLdYlnCsllfJj7HHToXNI30hQybZbPEVZthYMwZ4Z4cyyGpOnFlsnSazRbaubuv0J
fcMmXsJO164a5CecRXj83wpon+tqjF90djyiEuoPEfA+c2q8NdZGtpGGpnXdoc/KJ1U1EqzMyfXN
HJEpd8IQZ7JZZOMLQgnXvXDXouWRxTMZ+P8jXfO5ehPHXftyXhTFeBDXATmpMQ8Jin0vL+ZRAJe9
2KepibPOytRRq/HxlaTNKdObW2SDZxzl5fvg08TErUC2pVFlYM4aNTwmcXTrwCTm/uSpMnPK5hZn
4lmEaCDgHLMXNAsurS5fOaKyL53H6zt97mhN3InVBHKuVlgJc/jA8Mpmuc97NDfUbKP2z+4sw+rc
sCa+Q0ozL/LGPKWE/rHioa+ng2qambuZfTBlWHYLw0ythH3gW/5RRKrOE56vz9vMMKa0kpLhKb1s
Mm+qJ96FQ7KUOneVoy1w3czcQCZeofLpotQjzFhUBjMr3Gr0bvydCeXfjsevTT3ydExAK3McMudG
Cd6vW5g5MuY4yDPXpvhdQ5MVFvrMXbv1W5jRRO0s9f73dTtzkzWu2bmdtq6JdVl1iPpvfDnciYjr
XDcx58zMyfFPLFF1B5exwFO4E38Y7oOlf+P96ho3rd6iP0SRwX3JhGRmlS4jZM7eKhPDQ14OZDNH
Lwoxh1iG91ERPOSVeONTVg0NZQ/1w76P6Cyzioc6bm8ldafq+aFAwzPo0sfr83BxSc++ZuKcRNqh
EznlFNM8/mLG36x2O8Cn78oz8dX4O1+CuDM7E/ekFmYoEX5jxx1OarTLO175/Xvc00DudKvrg7p4
ps+MTVyTaZq95gwYiyLlvq+eXUt9KpOZAuDFTfppZJordnTfCnIDI1XabdXOoItMm3m2z0zaR6Hu
7BxIZjKgUo8Jvy5+IH2S1fDi0bCxGGlWrezP9VmbG9DERZEfzqNQx5oh6IdItbaBOvNMn1mXL+lh
Yk3YaWiuk/M7U3X2sfIrpyHq+jDmjIzDPJu0GEhMFY0oHl/LftZGfD8yApjmzNJ8YU/6yGieLf/E
R2mmY+AnpOHYwVFC234ahSsSVLT0y1a4yoY2Ry4MCc8sQzIpXBpNAQNlflPQWh70AKRNBbpT20HV
lKQVypuev7Jg5PT0N09vlhTpV65zyt27RkMAky5gy6QR9PpMXc5pnI1h4oqKTOnUemwcEOh1XwIz
g6Vm2R2Ij23HW41xHXI/c/5v3EZXPME0/Wz6VqYX4+Hs1o60GSPyEQHfhNsPJWu44P9ykBPPI3VQ
24Sj52mX4pKcYPc4siH6YO5NaGEgupwj1ppxqR+cY2cbMNQyCDQsbpaotlaq7p6CPFmrUEEkyCVd
H9yMg5hmngd0wEKkz8qjDClCH56URvuZqcG3JA6O+lyEOTOuaQbMd136WGIwI5ovLhPx1Uf1mIzw
svDSmWF9VHGu7JFp2isb5D4Xx1vJgQXXHhzoGc1thZZzLy/F56yheuva1VbbkOZW6l9DTq/uneXc
1eYO5R0IN8yF/7/l4j5PyzRRZsmkh/sRpNPTu5aK7S9jDjQz47qUieuqkPsaog4LqaTcSe4vw1RP
mv5wfc/MLePEccVKQFbIZxkHuLlIisHMECJ6/WrJxvq6pbnhjF9yfhAMP9GtcRXNtHiJeS7W1Wtb
zgznct/Q2bKMZ+TMipNFgBZqbzzf0tqhDXZYD/0DDBO/THGLQubagtszbOhxWInKTaA9jjqwcw/w
mbvzg6H17CNyUe4dKpKsXG/Q314v0XS8PplzFiYxjeoEWqGJWGjN5qH1mnvL2163MONM1EkZS6/0
RuOEk9fz5Dcn2Aidc5Mj7Gc0x2iu2+vy1rA0mpIky/xC5u/E4D5UaraUo4t3cdjAug0L3Nx5urzV
P61MIhqIeoRcT7BSp9a91PwRBCDoQbwcjO/Xp+5yCRfmwP+MR5lswjqHY9YhqHdu4zvyWftR/td8
kxdod85utnGpv3rHT2MTN5GneV7JUNQdU/9FCMJFCvM2ryTbs5SNkHSrEAqrInv6yyFO/EZmJY4j
JWyP0u6Qyf5IAMUvo7iGYh7mATuX9/vnICfOo0SLCkm2gFu0q14cNzmp6Wwz7dz+mLgO1w9EwXA+
hiStXbiUhoNPqr4DDUR2i/70lc8lY4xCb/tgr8/l0y7CTc82zSQyaVutLl3RBMK7aFbNDjA5NxrM
7bNUn/9HoPc5mRPnoclVaECyBRrzrbqRELi8HSuAFUUrGB8KgzaeZGPNvPguJ5c/hzclZYk8rYc3
52N2nU0pQ/qwhI7jo9sR+Yaovw3Xs8HejF+xJuneQVfSsJEZaLu0GCeBSnVT0jog2Kym8kfJ31pY
puPZrO+c3Ymnoa3db72A3eqaCvyH2lZzqndPnnk//R933T/rOO3n1NRB84VBGehQoLiNBEhYfi+K
naE9xmAEXDghs2irwnQWKt57JTS/ndA5QBexEn1t3xu+ndf+NzPx4NGM4aJr1td9xKVZ0NCVkkRT
R0FXm9wgidzXCGbE4jGIblLU86Lh0ZF3121c8gvnNiYrnIpqlCQKBAI+iqG6RmclZBbXTVw8LppK
rRwqWk011clxKTM19Xq0HIjDfMS0w2ibZx1kYvqzF+inKHro+mBpQknou+q9WSnw1XQvOoR3EWiC
699yaUqVs0M08fW+N8hof7OhK72yK9286SPxSRCVmbt/dmeN33EWwGSaHlIMxc7IsJ35K+1GfEKH
Iy6fjcq2eJ9uoUijn9YU7yTzgJJHPzqquXL35azc2XAnXl8LXfguVT4joDIkq4+ScyMn+7ZVoMt6
MeX3qIHDSIX+tH+7Ps+XttX5PE+uArOS2ypPOcBF4qIHoz1G0UyMMHrzK7e2NfH2TWZkKJNjYVDf
zUE7yLFBWiJcpYH/PJKfqpD7/N2YJtu4riLPdEMm04m8H20mPnlzCZ2Z9ZKmTa+FaehpOK6XHAdv
RfcnyINXKwRo5DcnR9QfBP3kmhksnG+JO+MIrp8MadoQgqjL0KQN86kCbUFUp4bXKz+K0RxjyWW8
wj97Upr2wKows1Ss3nA0YBwaySvDAS1yJM0VvbZ1eP585B/JAIWWtYg7sNIOLM9Bt2mC2A4HRIAN
176+sPrFvWRYpiWLqqR8kRKgWiUqmUwijU5WNJy9h142aNduedR5pbbJlJ5rPRTkpcvNv6hAgDVI
mxjDjyKCn1D4RdfHKso3RoFoV/U0cKAGFKgrZBjUqIE3SrUlrpVER+8rQTVVU24UhV40GKR1c1iV
ZCBlNV8lNaFg174IPaKQwztsUbau1QsrvFOhUSrSBOnVbKkqju24ht0W37XoQc871HCNpZE/uXK6
LyD2aBF9sYLhUAoIOgcnWSpu8siB8DbdWnkB9fAplk5pdMw1hNGzRZwMK7lq0EFI7AoOyOtTO57z
L6f0bGYnDigqRFWBtJoWIK9e51m69OKb3IPBjhkTdWXGu1+8aZQzcxO3IzvIBRbxWAx4AVSk9Guo
IWiYXQt2YcsUo/pVvPLXc6/Vue0zcUWxWLZa73JqsyL+VdRPTjjcewNNhMdY/1ZBfPl3czrxQ0PV
GfRyjoWpKj12abaojZ+dJt9K9U3TbK/bulxe+ZzRadSZ6JFhZWOfWLBraVEb7P9AOZwHZhf24BPs
W7fGjDO6+JI4szqJSpzId3pj7KnyUPkVo8dOio8K5V5Z21wf30Wvd2ZI/vc97dQZkNIR0iqo0Ss9
cfeq8hx4++tGvvDwfyS3z6xMnrNWJ0VFOqImajrf2qjchahQmyG7k1Ic7H+0EgSKsOlLaYsS/UrX
TpLjov0HqFcLN1mW2yqslFqXoS9WL69/3LhbrpzQDy7Is0jFNStVqCS+TfDhZHWfNEHfRoMLiPZP
o90JsCiLcTljc8YrWOOqnNnMVK/kfc+s92hfmRkKllFwYyjZTQkrofL9+gAvhiJnkz9xQVkiUBEU
GGDuSEenR+O7n4sq57brxO2gQV149bi+aWo86e5jppjfa+enO9vFPm7Ha4s18TTFUASu7GHI/am9
mftwH27CmwBB7w9k+/9WWzBRqEGrBcjnVMAmLjsAwIZT8KJu7eYxWYcoWIgvwiaw2Y6P19dJ0i9u
izNzk+Bc6ioIYgV69B3dsinrLl3UAGqdso2y8XNgxNDh9upeT1Ephg4s1VEkG04+HJAxGuFWBy1f
+yNoNzkNwlIGQWONqGJqByaFYNhCaWm0Dfj5PPmuL+Chz340zQvQfbvo74T2XdRgNPWHhQhHb9Kh
v15Hi7j86aEHwY9onbuM5F+quFfcZ7V5CtutTllPRnwu61a++xCkx97zka+7rc3vIhrmga0ip5D+
7PoeQuLnsLuRzJ0aIFILQ61RlUviOs/cD8oKD7So5D8UsZeuG3NRpcsEvl0CwZVv+rvOS22pejDq
nQpPfIDAXadKi9q5G0QUITJoPsNXRb+B0VOU+WTStB3xb4fsu59Um4Hu7EY6qdLTALwgPJTOQxsl
dik91qg/Sg5qGAWM9oWzCot+l/rFNur8XUVlVNPf6hb61SS7VyAgzSTUJAsayrK7dLgRsxYk/X3Y
3Pnlc9k1qzyUloaLElYfL+Hm/dGNHPg1nY4NMrJwMnvtq1bem0W3QqMBevFvLdzYFTOiF0u9fXKK
jWw+5FAmo+yxrqBFrJFl0GAmL3zrvi1Rshjk1wDguAkVu5MG3wahOZQp3D9IL+UrzatfjdB5l4Ns
O3aompC8two/YSmZtwqc4oFG6GcFBeNF5v2+vnPn9u3EnfkhWiHymJkxxAKSfBmucOyiTNeKp7iQ
VtetXU4EnR2TiUPT4phrK8dcLLjLbEc/6caCQr4EzI8jIJ7+bzDo4437xfOcGZ24OL/qtUAbaYaq
YtvcFMex5MdoWarlfGnoYkB1Zmzi5qJEtPRgBJMMXfI4eD9jnq3IISC9uiAwWNToQ1yf0zmDk5DK
A9NYay2jo092FZdwRHg7M5D2Gu/jpHwS5e11e5cfep8jnLLYCQOzGY/ZX+eW/MC62zpbY89qovg1
F51eDHHOTE1iqdAMPVUet4tXaXc6qirikL+68q+/HNEkkip1nd6ZGjoDR3otxHeletfT19rfdgn6
mMSNXRYh/ZEsgnauLnY56j8b4SS8MmD3qI2xG8OD+6fcS2uFtmZ9NWiLVEKjh95qGSW8ueTKxUv/
zOrktspTS3fTsfAuoQaOSAYHsKpkCMHfrs/s+DvTk6cpSJuqpiVKijE5eXoKT2kK+/6x1eO9pDXb
uPZm4rFLQzk3MTlvg+9psO03vJXUP44iLkPegVpJf6sx16o5Z2ly0CTfDOO+gD8pTQ4hZNZZsbC6
Jwnq9euTdvHdcjakL0hHr6mcMq7HJ9hLaUFnnLmQKot+v5Wi8reW0OiuarugqapNmCg+nO7xMWyo
xgjlLhaeFELy61906ZI4/6DJMXQbyakMl2UMjPcYMnMlulG6bw57J6o3103Jl478ua3JWaSvJte7
Ae7HPI3u9NiCU8jLV4iT3pWpC9tP3S4iL3xyrHgV+ic9ezeSdKkIsJKaBzmP7LLQDo4BcbL6Vson
xfPuolKzB1+xe4IZJQOHEc4xiF681s4/enKK4zZWUslgxcYuD2FhHIxfzqpaxOinOihBLOei2y9i
deOr7Cz1rU6ubaSKtSqpU+pFyGW5Zv5DT09eiy61bDfVvaPvrXpTS9ATBT9amT4le1BRIkLfoomy
pdTQGCeqq6FFMdqC5h2yxMiB28RCNSTynPfeACDTPjaIyGRStnKNuTTA5aP0T3VAHf9+9ojSLLNL
uoysumNoSyHUFp059uEhil1kMxvqooc9n6qJD9KkoJXakR0v7qEgUynIJpKdNHBHdORU0lWlIyM0
W5iVLp+ZzyFOvEWsxYEApzqclNmpg64ioj9MOjXZxiruDeRiNOGpJuviDGvD6WnbPOj6ppX2KqyM
qRq+Xj9Vo7EvfvizijGtxvCaCLsKzpxjXPoAyk4toTxK8zCLD7s0K2F3t5Y1HJ3XrV5c5TOrE7eB
jL3Zg61nCjx9YfEST+oDTSZbFQq/65Yu3jNnliZOwzDiIOmoeREDGXatdqvEn8mDfIC/r03h5IjX
TqxmmRUNR92obUMXEcVJSmEPM9YxkiFcDJW7pkgyKDYHWEkynratUi9EiceQ5YmvhaHHi1ZOE+DE
oKU799Ev23v6yQ+JpJ3KpNr5cNgsitYsl05ULkkGLlzn+4C8l9fuPSlD7tPfm7K4MtOt3uarihRz
J3i7MlVss300i/fMFGgpcx/iyLStIDyVeWUD6LFLJTkJLnyoSbYyOx6IQ/sHFWLe3UgkJDCDajy1
2gQ/UCsLEXK+geRtoayGKEbovAR8HN2YNTB4o75RkXypxXvB79gzAXo0fVYCOKhuW7DztEjJaJN0
nrhm5++i9MHxkbTT6X5JHlLleziUtBkbKzkt19fX/+KloZqyhl6opcgfh/HMnygm6i9I4IkwQn2D
axPp9HXezsQyl8/Qp41JoIG+heZqLXx/Ae/3bvgmy49x0dpls2lcul8il17Q++vDunyAPk1OfUhb
oA8cRRwgcNiFh/iYc4cyj+04c5Cij5bHr9v7H1NTCHOhC32QZB4euTn2Nd2sWryMIcD2m2Om0X1e
0w2hNLtYMddBJC1kmM3Tb0H80+rfOqJHPRvQbUA5zyRiDmxkPfZEhMGiMSuisR85inS1+KIo8Y5E
uki/OnpoubSV3eReMIKNowRrCQ0s3s+761N46XVE3fY/O2OKm6beYRDosmq6/Kgr7aKO9hlZEaP9
UUvWorDiudfRRb9/ZnDiigpFRV+wYiuO2BhpFFD9rb9nJEpX/k0Al+5456ytHQn9rJ4p8l2EHp0P
duKjiBoDz02xHdbZKuHFSXPGiirQShjiTdR9L6OTJv0SpYeo8x6Vbq7mf3Hopk7aVzUkTZ4yWvcI
FBdd2Q/HOq9WVuvehJaP8tx9nL00Uvq/HPkzY+PZOTvybtI67B7KXHCz2HH4lmvfBopx13fPxQN4
ZmQSO7iFqrGcBRzdPXSP9U4uhoWAgo1m9TOWLubZtTNTE/cCXaAgembO5BXGY2QO60hWi/v/R9qX
9kiKc1n/IiTAxsBX1tgyI/ftC6rKzjI7GDDbr38PNZrpKDomeaZfqaVWq1rlwMv19b1nseDP6bRa
9iPn6OMZAtJEFq0+s4EejWI6N12950pPnCSGR2oCqqGLTd56taqLMNIYHHD+BaEC2rAmNPFNgjxt
rVQgeV8JMzLrc1VDBwxGPWw6dvyv7+f9Gm36j1FWs5HI1siMWTHv1BBGF42nu/GCGMKNCYXcRfOs
XFzrdSDqhvx+i7d5ZR//Mfg67Oo8hrH1UEPZ9di1sKYU+6GFp2p36KetdsLvALQKvJeDrZtUJjRV
oQ8ek7OVPvLyMcthq1fCRQgHJ/Va4yGrSxi0oqNSSHRUosVyz23wwssK7pZD4ZpF4Stj4uYRpPDV
0p+WW7nXNtKfqxfsxe5cTUlcVGKEp+yMhHWC32gJs7YKykRbj/nrEezvcdas4GSCZ2Q/gkqBlCOs
gwWaRkKkExCn2K4ubY62SlDZaMd6wlE7GMUYjM1NZnzUXRRm9r1pwngU4t2IqO5owneJqjAG2iSA
XYP9XRz6NUFYzWSZQywceAITLgf8J9x2pTxXmYTXzyLV8qE0eO6C8rFxvK7scP1y3NVFAdkkZo8J
4lq5iL740TLVrgLPYlevHUDqb4u95qf+cMwCuXVBLn/3asP/Mfaq9oQUTolVE4EbpI8Q/qUNKC4Q
ZDcXFZK3BH2aYOs8Xztjfwy5ei3r3EDxvNaRu8dF2FU3WfOzys56T25lakApJkOHvavcTin2E1AM
TgR7WdZ3H2lUfrKqJg7k+x9Nk3oTHOOgiQwbwfk90S25cadtLcvqTmNmFwlNYmrspgoErEbnpvEM
FQ8nonmV1m5sg6uvpovDtrrd8loyIk3sglbdxxpCC9miul6tFV9utFUcl3mr652G87zUihe9Spgs
3i1sov9Aambrc1YxSpJ+NDq4BJ8hcu5k4Fv19EvwUyI+zfgLTU6nGf8aFLnrdOnntnAknLyLLYjQ
RqBc1+4iQ9EGeADNZwJZq6n+EZEMqJ+Nd8Eya98coTVRGV5rSj2xFgsH68Jm2IHohmTdcFJOYS/8
S6Kb+H3AWKbuuwFXSa0NCEBuaAj/qgGpzepnmljPtIdZZpd7cfGRVui02bn//aAb62mtglQEx7d+
zLE9ZfSmNEdrk4j9v8R/m1qMUoOwNY1H0xq0PYU5QRGCBNgQYRbKoN2rDmSxNnsZ13PJvwdbxb1e
1XHNdxjMmvdKA1e9RPgZr2CFlm2EkesFZNs2bUoYtKTI6mAPA50EcF/TWTH3DcDPmdbB6zYJef4G
6WTcZaav2rAFTvRdppIPYUePvM+Off/Boy1ztKurePFbVhGAmWh/CqJP5yTqUYE8dp2ysTmvTCzR
bNUERhdfq65XUbSS1nrUi7OdqGChNQGcdXy4U/o92Trd1wq9f4y1WkQzkk3K1FGcFY0dedQHFrxF
G5jn2VIJJNIzoKsD2DbD63ZwxaQ55oDdVJbVxjdfmdU/fsfqRptklssM8n3nLjcDYd4pVb51T28N
sbqMUGDW5i6dBR4kAeAE5hv2kV+4sDJD7G684YSW3ybq9zdzcBVp/viw1dbNxTCmYqjE2UjhEY+O
ywcMYZCVoFXbp/va7N9bHGYosFUHqg0/laE4RYqH/R7Y2MxgEGUTvB6eSbcTFt4J7NeUv0XiLc1f
LOulVSPVGeVPrXzQrV9QRvVQW6FqtDV1V8LlHzn9Kq+MkrnnppKLczFDOkD5YZIkNOfh2GjDHrbl
FcybJ5aGbfsgrBipdH1rwTLeSMIOEx0n/V7NehuABXEqoir8P0fVPyZ4dR5LyvsxVrBzZDrsRjs/
whlqY3NeuQP/GGJ1EcOZPMq1ZefYjeX27CuK410tnv+/voOu5jjWGyXn0Ek4q9LyVMV2leH/fv9c
fgZdXXq1OjaxmWGEAfg2VkKit934ho3IRVc3nCRc6xIDyvKNDvUcKUOSdJ4sIdDb77+fra2RVnGL
zgywvRgxkncSjvUCPp7mQco2sMctX5SN1V+3pmatL6m1rD6ULT0pfs3Qfqyi4PvvuVYu+WNxVtGp
4JPdq5UU57S03Nj+WbAUpvP9G2dvEZyVG/ueNTBUTx/MTHNaMR6IoGGkzI7IPhX0teDcAkd5PKuH
LSL21drFxX1EVyFMcCa7wWjEuZ3G3NHy/CBtNOC6OECG6lQJnhFdt88BuOaQ80IbNzDVXTG1O0l8
LaveWRTtG5kF6iYE71pcuvxlq7MPE5mcq+Wyo+H949FblJXuGnJS/Qw67okLrLcunVTdW2/DPoPc
rNgKjFfefn+s2ioyGJTNMynwA4Q/IHMloGQNobWfzjqM2gDH+Q9oYMtsf3OhrFtfSVfNNVztsVH2
WrtrIqffL0xgOOieq6fOh3HzucC1fWrCf/PSvfzatWMrL/4eurr9LyMHO4RyC5igO1SiN6Luxn1t
rMJVMWuzmS2La6P3m0CzMdk8dFtDrOJVXmTwG80xBDmzg3LmR4A4oYxXmx64n766i1x1gxi5EUyM
VdxKcmKo0RJMaKPtkvGtQmeazBtX4rV8GQtF0TeyqMromj8yFLwdTAt7xHBY7JI3I2ihRFGjkAZu
xA+oNfjKvnhFm2MjiF3fm3+Pu1qyXoL2HBGMqx6GHyqwmg8UBMXUy9wa0vM36h5FoMViFSjRLWWK
6xP799CrpYxVdYA5F4bu+hJw7lcIrMEEZ2tilw/45+H7e5TV8im9FVnJMrGN7bQvi0pq7PWO4L4d
VgEP6MP3E7r1UcufX/QE5jgiPTDT9XmEQ5Nqx0erANKBmlthbGvdVpePOaTGFHV8iaMjStMtQKC7
Wkdluncb7J3TwocrXmHVRKpNwsbWNy6/7eIbp0RPRqXE2EVa3xXQhWyhoGM3ciNhuMYC/ONMrO6K
HEjlisE+5dw36U1W6l5iTj4fEo9FCzeoZF+NrB0lNuBl/lmaZz17Jfoz+oIVrQJZFzCdTOwHW+MA
MvfNLjP/hcbZHz9wdZfASKaO0hYTUdrQp6zu0k1ZwGtTravU0A30HTVjbc/XyKqCL0VKzuMIPVPl
Beq4jrGlGX7tTr4cZLWXuqTtiKjQT4E55Yns+h0J4123yfve+pbVthmrijNTr8V5yhJHI01YNzOU
VLZgEr8f2+sTf/k5q21DKquI8E8NoY86iNXY0fivhphhU9JAEC3IbBjWq8jVaAUgyteQNq6GZlpu
9T5UTiLb2qeVb+UvKTN9pT4VxuAa+dHofww9ejFhBPtALdkhWjn1YOKFfcqgeiAAYWk2RTCulYfw
jPt7/Vc7rKcwgYg6uz4XL6qLVu4BrnPeFMh9cVa8LUjmxj5Yu9yw2oCmXqKbdzTs9m24KNrQQN1t
1cI39sHvgu1F+Cg6Q6+sTIhzDa+eku2M/ueoqRsB8ppoz+XM/Z7Zi1FYIaY51m31LkPjv51hE2jq
niGtnSE7dyrpzqq7B5oavt7kHm2bY1kWHspWPu3mfSLBMDZbR7fpAkBpzmkFCH5SOFn0GnP07jm0
M8mW5Mk1X4I/fvPqRlT5pKX9zOrzrImbuu26Rytjptvb3c5iYulCUiMommwMjAjKAXa9keosB/2b
k/Mbx3YxZ4mOeoapY2VmEB/aV/RevZaeVIjnf39JXkOm/fGhyxa5GKgvitbIJ6uGlIsz3ukHeuj3
SOec3Ot37GTX+FJnhjly/LG1x6+1A/4YehXstBEIEAntUxRcJx/vsjD2eDjBmTm+39J/oNeS1YvT
u8YEYZurk66VZLFwdGYYt5RZ8aOa87dYG0Ob3WAFgdFCKz/ZyW7RH6beIAvHhoGY0e0NWMuMhW+w
m1nikKRPOSCmBNhUp6PNa5vdFCWKe7P2YMO6ou0jpxpzQLsOqA9CuU2lbid7T5EtXAv4UPlUPPX1
COAAiX4QVZ5NUT/ZmXZWi+yRqZ2nbmRCm4u8isPzUOpJKhCHl3CS+Qv+JnPw3By+smfq2SHbQdFt
V1iHMjSfNjbYtVfe5cyv4mY0d2A6CMRNPbRCUJoQzFCe+YBGQ1DDqp1sjbex0mvsEhwvgKEz2iUT
UNyIp4d4MoM+HXxZDSGwuYAH77kaIifxlLY9DhTtPy11EqXwN75865esilLWDMKC0HC0Oo8e5qfc
i/bgC7tmSFy4FalAAm8xJK6+XS4mW1+9IXgFnn1V4GIvmpe+xfePswNBIGdoSk9Qw62i9taekxss
dZsFTaEYyGFabM1Q46b7/fdbbPnAb4LYWtYRzh9tniqjeQe9ntIZiO3DkyNoGuV+FspOBwIb3Kts
JrBsZK+6TIEES5/Mqfchsxv0WBQVUAa1sQ5poXEng+OpKTQwzdvbvgNk1zpZ0HMDPP6IGouTFAzO
mqCURc8JgIZG3z+gvgCSFVp9egWYIWxeCPFAQnAAi/KTGRKM3LdE9Qz1LBzmB9GfZH9TZ9CTu+nr
r0T7sGThSkuD0y38dFGIk/WzQIoiKfO0SfNIHrljUrg0bRy9SNDZAwcALDxZdU5V1rd6xCHVfjbb
xukj+MaKoGS1X9D2JGdyGuwoUAp+LursyZKmb6sVMpj7CKpCE9XhHDH4dqI5AJA+mJoJt5Ywtmcn
1dEc160A3QwgNIXbmA04Ye+SwPAOso1ejf/Oa82ZNZh8QVZwVM1dD0hxLpFaxZHDGeBBAl2COHI1
nQakE25XtXuS1LBIVFzwXjxFw1ulXVpR4WQYIXRFd3Bv9iJFczMsZl4pAcycPWFUQab+0tI06Ku/
+kSG5mDu06bcN3QKQek6shbQwaQ52B2pnKKoblre++UgTmPPwqgkj2J8XjTfG8hedmqIj3Ag3OAC
4RROlH9VMjkJbQLDoBc+mGh+byoO3hnIHYadYU0vWgSVSG2+a8cWGnJ0P0v8xHJq9xqNblt9+ko7
vPzg/gJYTagotaeL/dSiOpECm6j/0hOIBqiAclXPtdW4RLuFGXvRwrg5b6ETOHZ3c8q/NIaVjjkA
j8VPNJx2cLHydEP7GCq8guDCxyHXEeX5c2noH40mDniK7NNB8XRFHiOYIEdJ7cWRFkhU0xRhwE+n
PVmlfrTa8SVPylsdTNuYW72TUchKWbgRUBfsohsjfZ+nGPjlzE/n23R4ic2fNlibmQwGyl0WvyjD
L22yXHUiP6HX/96j6ZQb0a5LS780flWD4Vv8zVDiJ5YBTW6RPZz8DnY53aOp8lOdK0z2Y98AfNnk
UeXw8ScfB28w8OBgnRfP9nvSRgGxFrPaEsTNhB+thMAE6FRUYQFpDd0UARHlKUo0wChtXzVxgadG
WOT9rTbHTmy+5Xj5kXgEVyrz0COrFHCnrFkNK2nfpEN50GwSzLQ7VLN+slvThcPkcui9nDbubD3G
sbifteEmjtFcKpnLAbwrKuq185uinyEFjfQRWWE3OBqIihATCNrC9DNjVJ1Ca4ALY+3etm4F/Jpn
gFuYPn8Y9SdVRRyWTD0JPniNUR3jOK3cJFIerQEQFDpaPxqT7sq83OskBVadH6OsdusW8khiflAJ
3+lZ9KTEowYlI4QXU3fN4SQYEHbmCKB2702J6RRE25v4twUDULpUN3H9q0oZgJ6Lk5L5M6/3OsgY
TG1OZa4EKWdgpCjAmliOUsVejEOjVRTSpCAL6K2fDl8SroBN+Ys3BxOV+wkaGROcEeJpOGQQUMjs
Q0+itxHhX5bsVkBnQ3a1nxSqH5V2AIG7wLCrO2hn7Mb5Bg9mxzRuuxH2kdmrnb/Y7c+pogcr/QFm
bkDjV17dC/lLoMEWj76etY6wpv0MqbweaLOogjmiNntxDgGt+L2UWD9UrGdoxHbxA9A058KO7lqT
ujYyfo2SMFKBXlc1v0OIMsHS7WuVHSx+YNxPQWsznMWYyWhHx8JDMcfF1eHiqqz90O1YFhrT2Yx3
JXnSzc7N2W2Z7o0Mb8PCtfN9XjzWUfeTaoHRfo7aW0QaN4ZrxZuRBYl4VDCzSo84eNJbOErOwCeg
v2/foNSLxw+0RZy49BjcuRgsud7a2i1SnFX4UWXZsYzDmexyZnkzt11DY6EJFFhX/mBlmHUPCfuc
+tix58Uo68mCSJLqU/UV74ePKi9xGX0ALO3l+N/TQDdx1TQ3UJIDweYl1wd/MJtzUg6QM28AlkYP
YvhrSE9CRfBVQJHjya41NCzibSweUz0KLC3DASUPiXJU1BLIJCXQ8jTMaPokYoi42ORusE0aaqig
z1H6OjLwlUe+iFJRuNlkytRDJjpPXYT7ILdT1wSaW+XyYMy1Y9SVX1qgFETJB54euzRRDkOM/MHM
d3r+rCdCgkH9S0bqJ1Rl9w0KwE42VYcCN+NUx4fWerOTG/iWub2ZHEpFeJXS605eIuUp4tOMh31N
VN9KYKdZwVdOelmUfI5K/lgodQDJ4cekzzxz3LVF68ipcmkXYxUF1gTot0K4lAUttjFt7zvkUOPe
BCXBLrunIRWeVoQWVJ3hqo2A5zdJFuE6Jk8TFnqoEg9ozYwZB0nT82hMTjUUT3aOGVT6h7kbvDGF
4njbPyhGczcrxU3TiD2z4RWmGHd5mt2OKClkg4JYboYabXxh4MGaiFOWIK9JmL0Tqe2qVe0r2exZ
Q+REDfVARDxRtQnt/AO3cEhZ/5WSwbXgs9mSj1gBN3cuA1ZDYVBqYJdaNzwBIr7XP9K6OeRDIFTi
FDkLSZ6f4vSBNBAqHfxOml6j/TJmDpcgFoImHsDM5Da3lGA0mM+GOKyNhziRe1PcxiBo6LedArk7
KO+00/Q5idEpeP0FB8Mgabk/G8yNBXfjBEo8cuEDpV6XQAyIlDuumH6ayBtdKXcNVyEJ9NZwciC1
CfM3xbOQ70AgZsz0fdGzszXM8BUiTl/UfpcOx0F7o2r2OmeVHyFPKws74O1HEfVuovfugOyPNp9t
K90UJqQNzMIZhVPzdEPLDilW5yhDs4N+2qNJprDCgTSG+i1FBQgKwA4tIHPXIArhV+nlidEszBMl
YMVzy3UXqR0HIrVCnVm2g2+hfa7jL4wL9FPh96yBnmBWma/w6Q7pigt/Ww9Zejb1r8ww7nBAdmBa
QEMIhSnrnWM3Mls62D/oiUWeQStnwAnVxCvtdgMODpFJoDQFpnL8rCrxosGtrRkf4IeELzyg9+cz
ywqsAopGVewUBnRZPpsJprbG/IS+5IueqO85PEUJNpFpGE472o4AEtHgGYQPlJscKJIubQ+l2QcQ
tD0M2lj9PnlJK1whKngw64jHNBipGczqvq6I28oCtCcaChgkTNBPmvSfYAQ9A5t1z8jsA7nidCw/
W7jU8Sz22maRqiKOgkQJEumh0UIKN6lPeDfg3iOPM1CnvTL+NY/8IVVBF7MAw+h+xVCyKrg85bY8
RdZ9womnRzpKei9dWnuVObsKTZ0abx0+yxfNzDzgf4JykL4ugDjqcDrriT92pA6hmf6YT/emUbx3
2bifKhJYNHFB5/U6XXMnW+wKA9zOOAqyETpvCQ1axXwezMJRkDsW2HR68Stj3ClJ9dClJwjSpXUf
qsprIZ47fqTdcaHqVrZbDzlEHlqQuCcoDcC5OQqJxCstBlslLrwpz0LTnndqniKmf5XSAIspcaIu
uWEEKnMNVk5YngK2iGGPflluQZg2in9rK1MA3YqsT1FpNljnxlP7C8C+kHXvelY+S23a23V7J+Tr
96+1rYrXbyruRSGoUQfSzSmqMQNeTYaKhBUJVIpcX+QfSLJdNX6pu2Bq+EZ58Fr75IJCYK+erLSh
djrlpTjH0YEn9+Ng4+rtz2OpBXa0RcjZGmxV1qtRLbTjuUBvT0Jun+KAVsIrlPsSLTaypcp59f1P
DRNCsJCMtH8DkS9mVIICb+UtdlY1P6s1CY102tD93BphNXd9o1j5pMXmXZUJP1FPXMu3HvHXnvAX
37CesFjOg5oiOjYKGMwMSRqy09r+WWMfWgo2B4vDf7MRL4ZcPvpi2vSexy2vE6BT9Cce1Q8ZhVae
gjetRoagqqkJZiFWDq45jh1Tb2P0Zcr+UbO4GH1VD62BishyYPbOSb8IpxZhlCT+0EF5YXhuheoV
MfGUIt21qADmNE2dUWzZn1+t/cKP0CZU11XdXjbxxQRwWkFMTzXq8xTVDhM/zM7ygc/yCn2zd3k1
1FwMtSoMxt1IDJDV67PRH2PjpVpk9IbE6QbLcEc9eS7bg5xZWPc5c9GW2i2alGUyxa7e6AGwpp4c
qoPMQQMp0AcsYZ/+/XJcbVBc/L5V8VBT46Qbkxzbj/2KUh2Wd4+oD23suGuWHb8d4P9rwom6kqfV
Wh05xoRif77HTWvBlLR+RXW06xx+jzwsyTwK4gWqH1/QPPotvVfETrLsBadhYNUjinj51yRChThb
Jb2rEet/ZgDGY39uhg70ywpu4PVZ8Le8tA9iqdUkwQB75E1g9/Vw8t8bj6ircNKhP1tbBeaBR8ic
yG2XbNVEr3cELz5nFU8ydUK/2ohrgEboITrUgbyJ0NSbvQqeiqB1Ga/Z6CyizLNL3CoY/lrA15G7
CGEzf4gd9ah9qcfkjHxE/tzqSFwTUvhjI6xCDzDmTdS3mAD1kOx06dmo5n8hxSevMyQcUETwYreM
nSxsPewSl+6mV+kQB/Vct61QVfZ47BjvW/oOW1tgFZKajsq6Mmh9lnkcRgJdVFFUjm12u0qvU88W
/4Lf9cc0rBozltRkBmgB2raQ9mtQKCcqdMP6fOPcXW8AXWyG5cMvAh2qgHUDE9ulQA4+iEuO1Q0/
iX0fbi/t94GEqKtABz1mVs4pYmoq3nOr3uOlqmbNRiqzNcgqWsmcGjDwwvbRp8JphxavA+E0eI9+
HxS35m3dHa5jHabpalSdrY8khgVK/2apb6bFPIkyYkPAnAb/U8pHM/k3+YZhI/sjFBeDvdoYxtxm
Vs9tDEzvNT4GPBX7jW9bAsA/7t+LIVZ7okHhVxE6q86obUSSQ5L+L5j9+UaBsBA9ld1JohyhVse0
stERAOK++Fe78uIXrLaKASQ91dBZuEPD6rAA9dqgvMUr5t+xQIh+MdRqw4iaTbUB8AOYd5B0mF6U
DgV05daw+EY7+Wpk/5+B6PqGaypox5WqUZ2VPDvVemhQubE1lp/6v6/bP1BzPdMh+gDFB2gP5TdV
O50NW4H68mg8MdTGKC93URbPp1gZHr7fMVcP3cWnrS6tSpLEakxSnVs8zEeqn+v+p5JrG593vYV6
Mczq4qqgKmyRFPvyv1FeBWB43C1C4aEFRFzrmAT0VvzEDbCVBG0t3upWGixOp0xilyiAyaTmEGij
df5+EpdT9d3qLZN8EYnrrLXqqVieKkXmGacIykETquptBS5kvuH/sPU5qyBimnDBijMEkRlVFJ28
UhQEN77m+yACBtOfn8Nm2jfZ3C1v+uYz1/p3bqsc+WqK2xKCDFg4FBrRo6kRsCG3OX5B/tKFqrYI
eFO992l/gurirqofSnpH7Px9hqauOlheZB+ZWoW2fNUZha73HTr2qJQR1PxV16R3GjwMLfCDrQ4k
mRueaQFj70U1vcx2kOrcGVMoWiuZm+QNOB/3Zp0cDLlvs97r0OAc8oMmSrfRWzSc4qPom/1M0i+Z
1wbKAE0A+atnVHYhAqkRiGAx7bbqpxJXQPKC6hMRBlQAZsuB0KnhDkze5TS+6eLspecyCnQDShtm
H3lLko4CU9E+fj/pV9lQfwczur5idbXWRtCQqt8gA7R9VGii2w70Tz0lbEI09Zxy2G8hmLY20yqC
DhUb26QarLsU3RcbBf0m3qI7bgSY9W2rzWPDs+UZD0CHUFA1ZagzF97G7F39EKbbxCTQUrB+z+7F
CUQBeVAtCPLcCR/od5/6CehVmLxAgFqlO/G9snEMf2ve/uPMX4y4/KKLEWsjy0Rb9TiHUBoFUOJc
wK5wx+jwq06eUXDFzm6moJqTUxLVb4XZc3fOBPpRBftBO1ZDdxaWyLXUUIDk00spZgjhNMca1WJH
UTlW/z5FA2XgoCtn2k8tz3ZDbBrwu4bslJTFHXgRMeC/8tDieKh55cWx5oyx/ToUeE9lEGRBNa6s
pWNpg1O3LwZF+UFCgkg1XQLhWMjsO1G03DLEeDMo3Psm6RV9yBg6Dnxrp13HVlzM1ypGMrj2qYkc
ccPVFJzvsDE6RzZHMtwxNDRRGkih8TrKybHzMJ65n2inWvU7kW0Ju2xtlVUATSNIrsipt+5af/BF
6UWFt6QpxRvLXT2AyFwTJt7WI+TqKbj4+lVI5YRK3coa686e0WNCijkmQV5uaQtujbLKvbo2RSU2
HXCZj9LtB7pfJLt5H21kmVchiVRTGdpetk7Y2muySQl8fu3CvsPL463bF36zl7fFAQiFG36/ANEg
ynwCqfFJ89FBrL08HP7a5jdexZRe/ozV546sbVOjpeYdKDgHmGcB7x970JYIWPAfGNAv+2J94C9H
W8XKiqU9m8fExEdboRIYDpLpkKMd5HbO6NaJuyS5024rfbl6MVyMuzajbDTWDuhFsGWygwUgn5+V
W+Gh2erV99Nxk1d0bRNRjWq6qsH+zzZXJZNZ6tEsWL2AZzUe0h8aCjrME57+aTnoZ4LiA+TZv/zK
v0dd5aHCSAauSIm1PLBDxZ08WCoGaJYv85pAyXhLt+NqAKc63nWgqWgGXbtCKgLglVmv0ntdTw+K
ngflPJ3iyD50jL5QAxYRneZHZvakxtkhosWJ1UA1QrUCXRQ7gno4ygkJr0FIA6QEttY51Z8b2Jcs
RqVeD7Xtwf6Ay/pHMVQnZmd7Us++Wb8QXvogHHuolHideG6SfQpm26JU0/aD2y5636IOWG8+TePw
SIfuUIxYiSLxmq79EVG257URQo8dPqvp0i0FAEVZ8DZ8N4MVrgoWfH+3Xt0PzGCGDQFdiM+uLjo1
HsZyaDBPszzw1gCIA52q0v9+kKuPcgqSvQqWPWKHsTpdwCVlpaGqgCn06pEw4fDkqY1fC8s4l+Je
RSqUiJvWOsH1MHO/H/u3vdc/TvbfY7NVAVNPCJRrpnk6ywSWDFxANHI41XQ6lRX7OXAdZlgW9M+1
OItdZsR819bWFCgJ5fsGJT+vEbN85hD/8BsbyCzVROse7UoNP7oXqdfAlxudbK+CwnnfglATy70G
JCUd8+fKGu9jA7kBrwHPS2J3aiOYNCUu5XcZbCDm4lNTUcorLKdFshyPJ5m/t4Ldwz0iiFLtpAEO
NJb2zq6FZy2QmTwLJo4Kc3ucsy/AkwMb1deBH9XsrIGnqdet29cwUSTKj3HRpgNOI41qV1iZT9Hl
HeNPqt1xYIOYxdxSM49Sf56sB226rTpwV2YP9fTPSIo70n5ANuO+teIwjX6x9l2Pj/1EjsygLket
0dQOM2TxpbmbWnZI8B5Sjc4te3tr61wR/iEXW+c3jvIiE0MIy7Q8Mtgd1AP2UCTf54jHYKXvtnhe
1zIHqNFZqNxQpJpktUetGepBnZ1Bj2Qq3VYH1mlLpFD/HV3/sRf/HmPtFsrh8sTFzPA2SjU0ELnw
x6QFH3vf22NQ9PnDhPavCbSeGKQL2zlHTWPXQj9fU0/WoDtZT2EgVD9KGj8QrjhpYXtVPZ373jpp
XX8exKfo6juFDQCI1PtIf7Lq3rNSex/PlaeUb8nYu1H5VYC5p42OAO4r5Y1rwiaNmAcFYAXAv4OZ
zUEhoSiVFqEKKGw/lEdbLmXoKmQjEBqZ+V5qQNpAW7kZWKDUFiwGoGUH3nDxi4AnPaAF20dsMTTZ
AcrukvGzqL7EaPoccItGx2UOv4GgdaKXOhwb4zRaeaACVWqjna9DEAIYkV0OZam8MDi6CflJtv2t
tTgZTSqcCArgFi2ue0M0/bKMeK8qLCi7ade10NGjbeyVzaMccj8ZfVQ93NFYHJWqoKysQAfmo0jV
nS6qjwlQozqevcnOd5qY/XQavA7QRiINt4bmQRRT6GS+sWrwIxV3QGP9KOLkkzTZicvZLQzbt1j1
NDb2uTGzr7kmz4iAMHugP2Vaw3ONnIylCzYMHxMRAAWM6MopBxvGDVOlugo6SAYSKJAn9oP6Wplm
KCM7yDOok3b5lxpZe9NG9hML4GegRjLZEJ1kRzvhblpnn5nC3kn02NAz0+5IAWViToNiykDxksAU
tE7eNC7VLZcBJloq5AlOyejrS/gY/uh5UEC1PePO/yPtO5rj1rVufxGrwACSmDJ0VAdJVrAmLMmW
GcCcyV//FnXrXbeh/hovDM7Ep2w0QGBjY+8VIkgs0OlJJ/e8eVMhv2gARoIyBMy6nizAO6wRnSV4
T6nTk9adjY77eTWsGjNeA87rFk0MnDLvMVa4bQHwL/Ntj6e9HQD+iBYQpGgCgBqHU29Vj/ZceVEd
QiV53qFmv22hcZKf9RHqTb3ll1O6tjnfBiU8JhQA61R0VHkMmBJ4JnCE5coHACkfVp33EH3P1602
ABYDqEIH6mIF7HPdw/Waqj/UrgX8Yfaq4tfcQKe1jrZFPnhqML6gTbbO662qAFYBolr01i+MGWhl
rOai3qZhgqrOHsZvABsXflq89v3WGj5yIJDJhwI0ZRCeCfgRrENfI9H93LT2ZcFWbWG/VgZfKSDW
Ie9aBcFTxXdjtrNisuXAR5XaFkWRjQ5DRKKCum21L4wN2xlo6tu33TUNZ/0iioliD7pp53FKEviN
wzKqbl7q+TiMbyQMtqSLt7kFRyIDy7NoYbe6F8dw+6hmp9T/72uq1NaYSZa0wrCIkFaY5dB2ZIA3
llVra9MCE0iqurLEYyGW/jPEktlcXAy8LUaKFxGYZoe4csfT8EdzAUc/0A/cmxvb002v/dM+A3c5
+HI3sGsv3n+GFx6ac4xbMJlDCF56uu6Or/GG+7HhmMN6vG991R1Rv9sA0qb0koTm2if+Z2Thtdmg
yQAPhsbGk6HB4YXlnLd4tba7mR2NdLVohinSJ+61h8o/owrPsTJQNdVOR/PMHhd9svCLz955o0/R
4FPkquBXypT/jCdcx2WqdXqAmuHp+dB/iVrOm7XpZVsdH1MGq7hS4b0cS6xi4dLXajSO8S1ZCsB3
tbKATuwKL6k0oPrn/88P+JUtX+zcfoI4ZkjG6RRteQbhD9cE3RuYX7fo3HlyVLc/yuUdrqQ3/8xR
eIKlVmyUJMd6ZgSNo5E7M/0hiT1XKC3/DLF80ot5wQkRyZWFIUpYuW8aaIT1BN1g3c39YcNlOrBX
Xi7/jCaEmH7scbmk0Xyqienb+eCr/R1eF5I5yZZNiDIs0Aw1NRBlGh8Oje4i/4EkBmooADs0WwCz
OunWlw0pRJaKQEFcGzExBfTChLyn6VkyKdl+FyJIqfSDHfWIIAt0gEGuKvbHvbqJvF/ZtgO20iV7
6nV7GVxDNjEhhLQGnwOzxf6A5bEzNqhvsvvbM5PtCTFo9CmzexMjUPbBwsFR0mOZv98eQ7J4mvCe
nFgJNkSBYDGj2FfdWU0ACOtT3bylU+PdHurqguk6iNWWYelEhP81Nh+isoAiXEdzL+5RABuJLBhd
XbKLMYRDC9gatC3L6j97ocAWB/7zEyQbvLLAfVwBlJuvZRtBNuYy74tAUZIqBo4XrAUN6Ne+rZ1C
++TgO99evesX5cXUhLNrTtwAXDbA8ygfN0qnvFhVjyd48hEF7XYKHjX+e8xNoMyju2goX2wNPkKR
+bPSZEaXsu8onOixKmKlSvXpNAMMxrMZzmYyvT3ZkgpHuoalQ61Df/6UlIlLlBjuZKCmZJJ+8tW9
f7Giwgm2iJkkhmZMp8oARXP+bLNqY5Sv0QzaCZekkLdn9M0lmYexAoV4bMwGlqBJelJRllO5JBTK
BhHKobS2giEOVCybCY1u82gYDzHYWbc3omwQ4epV2gwO6E3JzkEGEt9EoLLVuGr8+/Yoyyb6lg//
99ugbvTvodJDyBCmjTKdCrRfK/s5qw6sPlaTZAtcTwQvxhEObxXlHHaxy3fx65W5rh74zvaKV7oG
e+kgT7SvSRJT+2K8ZXUvgkURjWPZx6F9Bpj0B1R/HwLdXkw/fiRq8qCgvxvkeI9GL3pi/6ziolnI
rp2n2fekMn4RO/YIUT1LPVV9D9Q9jFbteG2AiXp79aXLIpxxoEWblPSZfa5X82q8q3bpCtysuw4N
3nFdHqhk416DpP+zLMKBLzMzymPIl56mukNVugetBlMrNhRCqXMd701cFwMIDqkuuWOvWXtT29CB
cYKIqK1a4gbomQJzkYQtGyBEO7Z7i3flJrFdtB2tdeFBAqbbWD/kb4KrYfRiYGEnEGgWzejvWee6
pk7cQo6abm5/xatvSsO07KUGaCK9/Hev5fWMRZ0pWl8BfUnY5ETp3TCBJ5um+3xM1lmh+POUrW6P
+tVR+3Z0L4YVjm7fh0lfWyQ+6+C51Rzv2LqGoEv50EI6IW33I1hV4HuM8cPSVbaSfp21bJMbrQeM
9MqoinNujw+qerKjCLxWsFqM0i+GJoGaA8xD4SUaxNDpzqqtLRNYvoYPxm74u2TCbtAmHuowYojP
AVRm1II+UQ4KZ/LezmaC4mLpkw5SBlO9a3UK4/MNN1TwAM9FC5SJ/nuOwedkz/bwJ0yUxzSCJ+qw
D8Az5POu4t0+6lNPH6mHqqYzTblk4WWfW9hQYZkzZPd2fI77GiU2tgZufp0BJNHyytGifJ9TG6AW
Q5aYyMYVYkUzg40+cMLQ2hxggoYKcOAW6/pEN+jToxlXv7+XD/2a/UTDTObNt8zp1l4T4kZRQ3Jj
oBz/sromw88m+gVLTNkEr5/Uv5tCyBOSqFHzpM6WLmN0DjeLnHnrqGsoFwGuYe7loUG2osv/v7gk
pmAsa85MfMkA7m6T6SyGTbByAYrQHdi90gaw+rUkVg9fqf6NtWTCU2C2gAWHSMwyTbqC10/30L0t
L/nxfnrVMVNYMaztFff4o7LVXmRZ5bUO+eXRE58HXThq+qhh+w4gBGcorFsRPwQlWFnBpgtAFrcy
eP6aowPWljcDaaiW9loSupaIeGsJhNBVTmXKmshmZ/0U3CuvgHJ5QPwdTG/c05dopfi1T3cL/i+D
lU+Jd7MnK94se+nWLxACkBLn+kADNT7XU+prFl3rUwzq4Lktk1Uz0HWgKaZze9bXi39/gx4TAkfH
FAVtxWDp2qO4iH425EsSL16PwJhk59AlGznS/XqGcTGoEDWiYK6pxbT4XOqhA4n5dWU2d3MY+WFz
npTOr2o4QNrRMWzH1wDeJ9nikhbqvmTuyxe9td5CAEmhblDWNY5aW23D6s/U1M7QQIMjNbc9VR+h
J63T+4GsEtvYG2nzMHAJHlMSwZgQXCwFVPuRj/gBI+B+JIJFAbDxtuRw/w9pzn9jGBNCyqyjNzxG
RgyoYOJwdVsmx3rI17A220SKtQHt0esVyPWpCdiQJewhiWcMHZo7FQiYzO/7WlaLurrytkFtqsO7
ilLhsYLmam0pRRCf+1X3PHsaOkKfsNZ2Bo8+wyRa7tB8fctdjCjkQ+iI2ollpPqJtcjttMpLIPgR
Zr/VAF3AYVz38XGc71Xr2Sq03QSbsCD6KdluV7/2xU8QAgxo1/mozEN8HvU/ZbmJinqn5ZDkL/v8
rQHFraiyTYFcN7TWmoI/VgNULCBEM/TWNtNqyd67JllM7YufI5z8piissO9YfKbjCukX2agovgPv
5nfjHloHyz1XMWd2Zz/zNFCSJQnqcsa/Hb6L4YUYoLOc0Rzqd2fa5z8g86+7PYpoUQINHpP8ub30
119eF4MJJx0ZKW+yAYPFkCLkRr1SaADuhgKBuWFEWXwOuocyqP/YBQB20BaBqsgGLnKrLDHuALhw
zGABJWYT1A17RKPSZ4AEcprtWVPInkNXM46L3yoEhdqeghCau/GZqbAT6AvXyj8CY1cnweNkBHck
nWChZ3sji7dDlK0Sbq5BusfZltXsrseNi18ixI3Rnrqe4lb8SgrI6NCFHbWFtSySH8gS5E5/gEfx
IX65/bUkCyDCXBq97YwsBTF6QjIQNT/zRGZSKpuZCMWAEgxp0iGGpPF9fMzR1/0D5rifrwDndFu/
AublFXIScleiqzf83xU1hSiEHmMwQPdEPyXU/KX36I5Pk6tXrdvEuUPRcHAGNDxvL+fylW4cNFMI
O5B+4rwsjeUr/qeVUfvNFkhtyXm+XqO8mJuQvcCMw8wahn0L/dRNkkBWOXyxBv2c2axxoA3l1hkH
qriGdWa0ri20a4HOccy+I07AZLUd2R4SglsZK2kRZio7d+VzxT7LUVY6kH1JIXxBwsxQIEuxrGrz
zt/1FQybcid8U/zlFmuPzV2zNTfZKXyUPkmWy/HWBxWCGfQI05IwXJ5Rr9wnBl5ebFprzSlIIGzO
gdODeOqUPfHuqdfXt/eSLdtMQnBSi2FsbR3XaNY9JSMonVBLypTCrQPo70MBirPnHDg02s8Q0Xzr
6C94CnqKRnCOAU5JX4j6aEWwf06ScxXvAggFJy0qromxz8GmSHLyDvW1AqodvR5B3alJjqF1P8z6
vimeWvqQJz/MsHXDHLJocwiFMOCK2g+rOZbBLwJRWEIUx4TYfgM9zbwzPQaBqYK9K3Akrcw72u0g
UuFq01qdAW5sdmBE5917bj9o6jNMGdwK+mF0M7FDHXZO2j034WvVVk7B9xmCBI+2Yw7L5sccCkJ5
yPxRfZrARlJLdaNCwMNOKNZC2xdpuZ4Sw687xSkslYDI3uW7CZLUbWM+l4H9Pk+BJMeTfRchVFtm
OCRJgsMXz/ZLFUPCCDg2sDRWvbY1wnTLlpIKaCm3t8M1R4bLHEK07mvYkCZWhVDdelAKI38mH8ba
PvT28PQnq8Izz8tpgF7epxxWfb3W9DfgiABguwRJUV2OIMRovHrL9tUainfrxbKm3+r7YLv0AaET
psFpHHRuDaxiSPWRTVo50z5Zy+Q3LUl+ZwnBXVfUNsoh53rii4ObXvpjSTZ5/DTxTzWw7ho9PcEe
HPoKfTcBbR4BbhbOPzu7Hb2p06FoPEDJp7szB3IAOuHYR1DNo5vQLO+BgnHVNjm01u9Gea2Lt0Df
gubnwEHQZZPq2OW80gkw+/BMLGbUUAFEhkNqyiGzOuFyCeh+rrAf8leUBWFClUOa6Vnnx6L54Pbs
GAzfLjv0AK7q7zqqvfq+Dw55BMea5qEBRgsIexjFZ5A/BFyS5M/2+DwGuzQCXGIK3S586kcOLlLo
tOxBmQj8SCMvNbu9rparvGmgcChJkiTb3RLutIjxeDBVnZ2pBrBYA1EYEwo2beCV+ooaD1X8AaaV
K9nssu8rXHCGUepmgYbUOdnWGZx8HcCNTO7Vnc/fOPLm2beDBP5vXixtpC8h/XvIt4mm6pptsq/X
zUVRqM3ifs515K+8g2BOF+HTh+QOtT03CgG3HQuyuj3ZLwnRWyOKFyiHJKM14rECHbRjpqjwJW0t
nKRh7k62XhFo3Gm/LFw8Zg0RfO1FCQ416detimqJYe0bDfJrQdYBit8HRxOZsmkBUmcaUBZU+rtM
hR7h7V98vYZk/10j4UZO+8oA4hGxaNjNKygkbbRt4y2Jag3jQdklfM07G5Hv72jCJdwaxZQp8GA9
Z8ELrMGo2fvM3sEjvnCLHH4AUECczbx1jKl5Mpg9rLuGvXcjYEap6itQQFPG0CPNy0ibh4SqT2UH
KbM5a32TxkfFxppmlQ4vq9lpIJyYheYuBSZR44cCaYaCbMqsOYzcz3X7rNE3yVIux+fbx2e2rjGN
EvArhMlpaaD1pO1j9EVUQFuHA2Aii+kHHBzABXDQ/pOdrasH+mJEIa/opsDSIB+M16AKyHLXbeuy
P/fGe1/0fpn1v7uBYy1TSCvqUGIEHqLR6RGAArzarH1lo0ba6Nlegap4z3SAaankfr2+uy5+oHDB
ciUltVZjSUo4LGvdsOqA/Qfv6Oc8ptDy7PcWomHdob5Ayo0BU9G4NX3JZ7mW1DJ8DZNqGggItnAm
u8CM06zCnqu9yR8DHDYH/she8SuEypavU49ofiwVqb9aIrwcVjhYpY2yRTMgFJAd5G8XT+Zwt5CJ
erwjNAwc7OXnSzqosAWh260ocINbtmCwhqH1xMF4QHUy8uy71s9Hz3qv2o0m1cq/+qEvZyvsxHTq
yzaxbJSi3d4zMF1odX4h2rbGBn6xMsOgZfHEo3Y5nLCvQqCbtSbBNy27yhuLxC3Ng9KcDSprCF5j
rqDBwygIU4zhVAsjmZndsQjvr1N+F26WnQMxPQeKmbt6LSVRXpnV5VgiDFFXG0K0aanv6VA9zXpX
C2zcHVBtUwzHAuIoIPygWfMh1h6bqfJKRv3IKN/JPG7iOv7RRvGH5PB8iR8IK/3PbxJqjvNQJMkM
VVQA3MMJSPwaSPqhhpRdMp67bNhNPbxNGDcg+GmldwFrOqfNup+wOCX98BSp/A9Rq32Gvcjnp6qP
3ECZvAJ6fARsB3OGs82A8ISedZm1K6bCziHjPqTkIMrnJ8bvvIXhVwo4S2cowwZiW+4QtXAHs44k
MB2rJe6AvxtCdyupUmCySz8AyL6zPxRg3tsa6Mr8EC2CWJBNXSTNItJB6pl5dQDiGzASGQHQv/nC
5BTmydAe4ePuQNwePooF6BF3sX2IVeg+aWfWPFINQt383MRPZe6p0IpMI8XV62ZV47kCeezJ3vT6
UwM525h1P6qk25Z57ccaAE5z82BnwNrx8KAMyUc74Hiqf1T+lGgbW7tvEwa4+6+BMReI/soYfdOE
wm3CopNNs+3tj3olIP7zSYWMuy2yEZcYus2mWTj28FLXT7cHWM7ErT0j5JnaVCo5sTGA1US+lW8D
dVzUiZHyKnvOU7QdK6ctKkmgl50eIdHMTD0GiA6nx0xewhmwfo3yo8lBOwYf0rs9wy+/wVtTFC4V
TtWkKAs0B9oWaJLgLo8+SZVtQ+ONkQVae2eCHKWa7SGp03WjlDs9fivpYx+0zgAb+pmnn2OYvTOT
QxRpzAHVGCuouBf5n7q3UPMpXGqV6CNkIHV/QljgeQhxogbzEIAQ0vLJCSyUYivo8rddtZogej5Y
qm/B7b5SwtUEjnhnJo+mbj2ALSKZ/FfefDl5dQH0Q7fP0DSAEu0vxt1FXg2pddbHqC8elmCvOG+N
Gz1q2wLaRJvIl1HxxSReHEz4rKWmKgGpGwzWazD70p10gtxmq/sdPenwRLn9YcUClTia8F2TKGah
0rTjQWs+1K52arV2E27gPwAzisSjYEvdHvFbNeA/Q1q2ZcOcwIaDEk7TxWpSbRyVNjHnw4Iwzo7o
JwA4Ha24r3vLxc0BNFb/ABHuJdyT3aPflFvEwYV72+qtgFc6HzE4WDUYEErI1Zv+oTwYKEVoXg4x
9Q8Qpw6q5C36P2yiv9MWLtYqqjVQClJyaL0aV2vjzhtM2jWXOuDD/0GhVQxKwkzF+nimmqUWBXRZ
5kVPy9qntsMPMfDp1V13N6xGHwS5rf5b2Qz7Qta5E2OTOLhwi9p9wLtSxYlZVAmaY+4VB0A+GKqe
/XO5K5+SNSo9Z5lkm2yNxcL5lFsg4tgxOYzgNzn9j9gv8CIBBwmVizsQ2qWmxMvx+B4Z/vtRxap5
b1faFJkhOeS6tpnrwgtSZYM0RfJqlS2nEBPyqBxYMwTDobCUtcIpXBngIk9wjUuXcLkMb81ICAiQ
ctR4PLFl2wy+5jfrAh4tvUtWuT99BP7tWCDbo8u8L0JBPALwagTReDCgrgUl3TV8Lf4PHM6uh9S/
X0mIOMGkJMWgYFuUyZvd/mIAI7PuuegmOAZY69tT0q5+K6aamgYIr2p9yQpezKmOu6gC63W5LIL7
/Ee2ie/5Z+80cNZhbuOt1Zf4CUwtf7oz9/U6OFp37FztrbNM+eDa1qQwwoJzpapBXFY4gpTnrJgm
e1jKgQE9E3LsRhnQ9+qBuxxESK1YZw+6uZgykPslnALP9fgljQjCsrkJPZkA7TepjiWuXI4nZFrc
0NSibzHef4JacQ8QylO+GvfLe7MF/oY+kNPSjE783vYVYAd/gky+lek7XP3Il79DOJDRFJek7rG4
g0vcCALmb+G+WbMjnHKd7Me4C9fWQ3VYLNE7b7prXeVn/lau04O+1ankPl2GEg8s9B7gPGIB2Kh9
CUNc7Le0gyA01MnnQ1ZDsOGj0C1J8Pn2JPxadGNRTDBtlWKcf08pJW3W5DScD9MuOpercNeszFeo
vXtyz6Lrk/k7lHA9D0FaGwBtTQcKsjeJPo1JkSzXN0CDOBvhHu6NadDDaZoRc3QofDndU7AzXbBX
P9o9NHy8GfeiDq8c6g1Syv3V9ANWxv97KUUuTQ0TnMSa9PnQr8wdLuUNcDW7JeuZzhTkk/YJ6iCv
ckz5tU+oQqABJj6A+hJAiv/9hG0+06glnXqgaDTA9EYhA2DjgOrN5jELIo/GYATQ3u0j7toQW7od
E6+EeRXSOtQkcMtENVQIRXCs11GIrlUsebjRNxDKX0UbecpzJfL+M4wQjDjvws4sGvVQa4Or9ru+
+zOR2p/sn7eno34TW4HjJ7NRW2MGlBo0YgqXZKLWOm/jAfYEED4amvbM0eAL9doru/kujbWDvRgm
sNAzp9hvyuhglfn9nE5/zCx14obuEjOBG4F5NwyFq43ob1II0M2Fde7hcmhNydkAByS2yh0MKRxI
vjmDCuu/Ud9FYLuMeZY4AYT6TZKsQVn3Br3/0/P8oxjYtiHjL1LVqylQUGyc76eshhcOyg9w1IKU
FsoR9rmvUX7IVVA/zehJA1I0gOkC3hzomGpbe3pNDGjQzaM/l9ZzbcwwOqk/UhV/F0YAjZltapjj
tRYMZdhnYT1MzAQYB38CAjKPbGdS7VOrxG4I6YXJqv0c+OI5Rn8JOrV8/pM3+SNnbBczbctN+xch
9ma2iNtDYCAaOifjwSogqmvpMH2ZJuaYirY1c3KyFdWbrPzZDExgT8EFnmGRA4VCPYdkAIee3Ri9
GPYMEuu0qiow3KEG0BoBvJdACiipr4zFloa/6+QQApdp2tRTewg4AF1QEWMbWCP6DfFx6Zqoi+g9
zeDmFN/NWbkOW5Qm4LYS2a8WxJAVNfRT9K+sGTRCG46TDbq+BE2vquvdMdNAQ8ihOaa4MyUuNC92
fKQ+r1q/p9MGxKungJ/MCv5Bje4i3npR0/4A0PHObDMvKGBiphW4R1r87Nv79ht892vbMqpbhJgE
8pVCFMjzpLcgWjEi+vSxY71Of9Q7gNRzL1npx+GVHrTfyJXxCmIdpNZc1DK827/g+9sPB4cRaoKu
AnYZEd9+elYVBomL5V0A2QgPaIhtjBbIajhWn9g9ussOo6/6gHj+4qdIohVgfgsQwujC7TIVMJAg
NB8P0FQ/D0m3nuvK6zLlqPRK6UAe8j7rw21Wf1J4zmbz08zCR4uW65xO57z6mcCChsA2zRzw3VVY
8RSZpyQQn+neTKNBcxG+MEvtt0Jrk0C6cTzFvDgOangegtbtOXTrSHRupnar18dueGQT1EiydNPY
tp/ls0O03zNaqAqrV1EEZe/C+Iiw7UGsr3poLkB5QgFgYew/WlxbsaXAmgWMxVDx4WKzb1rt3dKT
XRu2OIEVXGnSjUJbCOWgIpf9CMGjaCtZB+hb9UBYUOEupQoLU0XB50RghzHKPfy7VuAle2zP7yMv
drO75hXFBANS3S9SJNH3r4kEm0K3h9gLVdQQBoeeUKkjgCw5WPHc/gAqynCHw/jRg8vZed0P6w9q
s/I9/C1FoRgWxD9UhDRoxYlGDloRFlPD9f4Qg3DIU+qrGdvePibiEMQED/RvDf4Ll3aR0lGjonOc
obKnzMXOVgD0hBTO7SG+/o3LtFEcQ0jq0oIYkW1GybkJfzSI54F2j7rhKhirdayQyolATx2M5iOc
9mbFH1tbO5aceJSCdD7BraibN7d/kfg5xR8kHE5iDkFdAWZ+Lqb21NP0CbZgTk/ChzEqJW068Wkk
DiXsnNyaFbtvwuRMckB0LN3Jiz+05qvbE7rWnLr8jGKyB9gGwLMTekQzt05JYzwnveb3c+/BWAU+
Xvxo282zlsePdahRx+CWZ9vVlrYUcvJoTQ5TJNlX39JPYeLi3qUUtlH/AVSjHV+Xlmew6ED77ZSp
Ww1GxmhMO7y077C7gxJOiTXad/ObYhperCgQsuXbsH6UrNKy2Dc2ouhSiiIVdvvyMdQI/sLtPQ3Q
t2Tt2oC2DBKc56TmqBopMfBhmUNVY3IGsz2a5jaGpGj9ybV5H7ftvjFOECCXPOYle1L0LDWUfAxQ
QwOgoqZ+pVB4QLF6DQOvlyLRJZvyGpbin+2yRIWLUx9FkQWKOBbCOhX78g7n7FQ901UxOobi0MZd
SlkoG3gDDAZ3mqd+ws5N3sddzv2tzyGktjacSIOmALtkrnR3GH5QW4GE3+RWGnPyVgbHuBrploe0
TSzNppZw6FUzmigxcehDWqwrKFaB0S259a9O6GII4bCDiG4pw4xAZycoUQS1uxiqakh2Mwq4VJRI
AquxvDK+LeDf8WyBI6VHIIVMDBgFyONuCC5tA5kkG5p1XNDV1DKY0ML/DASKOmn3cVbubDhnAvJ7
rjgMzDNyIBl5m8vICxrkAmXhDfUMB7PwTgXyf7HCO1FjN6qwSGs69ZEmkDVDg+toQI5PpcNPzXgn
tHsAwQ8mho8jng9KrqOzRzYxmVZpxdZDjh3FIOBHpGr5Yj7wFV8u5i489FR1hGQ2sZauOHFDAL1O
ANedAphYnxemUOtyxUWrEpSo9On/QWMBSe1/t5JIZQ1MK7XJ8p1VKKiZMK4zLROK4tL2xZIk3/q+
QhJtt2asm0ZZwx9meOb7hf6l3kNoe6U52WmxJ7kdH6+GoItpCVGBsDSolApRYeg+eP0eztNBM2Am
DsGy2wNdvRQvBhIOfgUPz8gkGCjpQDc3OzcedDedXm+Pcj3KXQyzzPciyo3pYHTtsnwGGDylpq0z
yDhGWelUlG3KGFwWZZ1UZI12yQpeT3cat9ZJdx9CLE1PP5Npo7bcJ9hn6KjGaPzBpj2wvEmXgf+v
LocJQwbKmAEVMWHdu1aLTFb29Gj36EkC9xi17TlRakm4uJ4kXIwjLDtNjGC0lutvocYaEPQy+BkW
ry48prwWYEunvSegkv68/Rmu7qqLUcWvUMAYdJg5PRbzabJekqnYzEO/6dL72+NcQ4Kb5GIgIc3M
ximoBnVBbNUlPEcbfVUOg5PFKkTsoSw0bUrIYg+T7tB6b03VpogelbJ08m5vWYEb0sZvtXnTlW9a
rOAF/2vudS+Dmm06f0I2FA3iY9Xx1QjatZGC4ftI58DJSu3E0ledzGsGkETexb5RDl48v5r1fNeG
KMqa1a6EiSIbrZWNh0MMndoxhgYxbbcdgyJm/s74i4pAiakBDBF5GoxviA7hAZQG9PDZ1lHRx/0L
gIfDaeUmNNzNcJYsumaPosomqrSHKj+k0DmczYc64k6KsoZFURJX2pUFzEWUWS5Dd1yJ4XELoEYa
5S6Nok2czm4xoHIBieLgPimgZMjuOrhbFk23m+wUPfJCsgdlW124hHsUzsqqso3jWKlOBruRzD5A
T/jx9laQbTnhHs4b+F+nZkqPSrOLTbgPpwc4F2yILdlyktmIHGUjQ/pSJ4pxLBFUaAqprPmTB8Pq
9myuJi5/9zUTbro8DcY8mGagfOvo1KGqOQSSvEWyXiLZuWBBEkw8ocfKfjSa30WQQAb/RzJokrzz
+kvwYirChcYVvYjUCEku3FT9/KcFb9RHy4ep7uI04IdevjNeclfWQpFNT4ivJK15NpYZParmg6LU
6xzg0dGuD0Ug6UXL9oMQYGutoHmndvSoxTMgmOo+ANJJ1SrJIbqa+lys4jLfi3tN1QawVcAOOTaw
e7LSyYXpKR7VFK7daJSQEn67s397D16TRLkMrkwIrgFP7JRMzDjmzY+igyMhajAx9Tsl2LHsXI7P
/dDvFpfy2+PKpirEi0SHnl9ct/RoceJyZrvIdv2UvgJE4xnwLCmUZHt7RNlmEWIHj1qzUsPAOHaQ
u0k0OMfGbDPVBzLMz7dHuvpa+O9nRKH0388Y66AHaHFNj0l+StivMh5hjGxvSbVLEMRvj3V7HS2x
LRJXs922eNmemxwtSyiZRCzMXJMjCaqCbTB30KY1bBlB4fZaWqKvXwHd576JEIcbOMO0ubGik7ri
eX0fwZHp9gS/tZ2+3gMXqymEFnARUj3WsZqhRryCTn4JkB/8flDoRyl1PvLiQRvhBI4OwQCw++3R
bx/8b5KsXV6GOmeIMAVc6qEWdSzq+txFuiRvlu0YIb6MRcQQ/BGn59hwci1xTJJu+zZ1uFX6jcbW
t2d1PYG+WFMh0NRmXtHSREalEPpcwy/PVrYjOwwQwbI1C7Q1mGOjXKxquW/DrklDnXikgYvbZDV0
wV7P0ZkCFYZl+hrUHC+gQPLxEEowkvtLtvxCcJoT287yvlkCYukpmbGycY6MepQcom8QBHGPCdHI
QpF7ZC3WY+nnqiV67tZjumLQ4TBWdcLRhLmXM3RlkxMCUpMU0xjxgR7bBjLZneJONjDulmxvSSK8
JSKkQR1pANHG3m0zFDCG0O8iFZwiGMNpzXHQtVVeQT8V5IaEyi5oyRS/zvbFhTZYs9a1bYEoj3d0
jTjR8Wqd8F+3t7N0hpoQcPM0b+0Qw+gQ8k7H0E0Blo1UNA0msh6WZtqo35vsvpQ1L77YX98e8n8P
0tfGuphggXZ4U/U8OTP2rjXZ3gbZeAJ0iwKvmoIaSMHVQubfKHiO5TbEzUO0G0GwmWEKS8r+Lab0
UBRPqmkd1Ijc5R1AbQbU4UJYIlhuQKjfhD8zY3SVaq/p66DV7ypWrCz4GplE3Q5girnJCIcNqz72
rHAzwzqmoQ6PpHk1leQtyOo/UQGFZ/iHWF3rQwrLh6HVqp1TPzVhWpLtQpXd6Wl7sKsHeyiADJuc
Fu94x6LvqKtCUB8uDIByz0pzRyLTM5LoMy+5DaPzHsYrZb1mLHkyy/9F2pdsSaory36R1gKEBExp
os+M7LsJK5tK+kaA6L7+Gvne2RVFxQnWvXuSkxx4SMhdLndzM+u7bfEK77OIYfg0HoAe16MVE/Fj
z5f0Kv+Czsz89WdA/GTb/arGtjOMbEBS3olr1MYo6mAdtzzftxQvrOI185VVhlE9rvZXRLU2Pj4F
0jg3BxtopD8EyrA3B7JvWLlRfDDzX+XBsGE1lOsHuTbMym6L4SMJ2cKFcjnnN36e8ie/PLNIKYg5
RbT2kSZ0Zwbm5rI3TGHj0pGcxfYiGMdYWCg6+N17rWbA2Qs3qN5EgpdmHW7MGr18tVuKoEtWZ5Fa
qsJQixgX5VS1q27K7ga6H8zYQd0MZQjVM58lKs/pnj0mwBBAnMU1l1hZF1KhH9DOydYKhfSS6Ujw
Eh2zggPdMEzIteQmMizHSg0UAhZalwu39k+j+sTgMMYUlBghu+bhVS/JSqqKY4bRqhRwXSt6ufxd
F5Y37wQVAjyVAtRW15VS2ZCoc6oCI4d54VX509AHe3A6LZykv3r9Mzebt3o6HgfdYCCuNhbQCd3g
cnnVk0nGB4ys0GiIwgZDGpWjsQ7jqcTWldQLyo+x/4wFplVbjHBAi4dk+zLqVlAgXIKtnZOpOXm8
GPO+T4ZYGVdmj7QsKZ8V7TWNCIAq2RXYSSHyNVwlIV1paGSXPECRBOPxbeyF6n0KCTm7jMEDExUe
L746us/0t37AHDUHHsRSrsAglzUQeSravd9YGKb+4jJa9RXdQb1xormrNm2F2NtlarOCVIgTy/wx
63yvE3xN+uRFQWUy1zUv4UDpKPiHRcGQF0UOZb0LKjv0Q36lYe2Y7YDAXjk9JN9EeEcrIA7LdtP0
Gy62KVeuUzlCvkM4g0YcSx02g4hX0ohQBT/kdQklO+bQSHEsBTOCFopeLUgMJQYYwQhgdPI6GtR1
N0LpGbI1wjBf+nbs3FrtERN0VmEAIsZwhRyIa4jadOJMiVaFCAenSjWAjCAqkqZISccRXz0Zs482
a9YNhHpYAqaNy+d7ITLO+2QpHr+F3yIdmkSl8F2hyPF+2cLCq+UHGHrir4BZ+HXu482pxMWmzL+z
Eexzyi81XMhHzq8Eok0qyNs1ZQ6RaVmoizCI+qNh3Knlk9Us0Kycb8Hy3wamH3CykEQOmdUXMNC4
o3Rq4pnhD3f8NCpJme0nq9F0ghvVUzaGi2N/eRuXljd7rKTQOtXB590fTZ671UDsaIwWTJxjeIFj
/17h7BKDAEZntjFsTNeJqrnU7TcWcLDyEKOR5ZSYs17CBS8ta3aDqaLIFDptagkgG8Oymuj+323c
FOFPPhvxee6bIKI60kyxe+uhgHbcZQv/JRP+Z9/mAxvWCDSGboQ99ObbrQTqvlvpK31DXLlg6Xxm
/9vQrHbZY5pJGNMHSoyXvP9qyLO12AZdOufzUQwr13hmANp/LF8s1XYNy0Zp/TZ1zVek+abjy/WE
IA4WORCWjt98JGMsFYLxMBjuAC7r2IpJp9nW64mYUREP1MlAvLCEa1s4f3zm1KNuRrwT2NFIF5gD
NTAJtzA+RJdMzDy3aUXBZOp3RwP9E1+2G95t9OZNSLB386h/sjLlmTWh4tZhcKePBkL9awG1lBCM
Kzk0t8yIHLryiYS71nyvhy+/IE5Pjp3+zjuI8Rr5VZwcOkimjTS/0gBSERUGlAZIvVK0qhVQtmrp
+vKJP3cOVQUlLODKFR0t7j99CjPN1BBTrE0BTouSfZS8QW/2so1zg9r81MjMcTlmWzPGpuOQR+g7
gZ8ge2Uk8OjwTQTQ3/mxz9HW6f0f0cKGLT3hz323U/uzSkHZU61WpkVqQPC2VbmS8WphiZf3Eei0
P/exM0DVovFgOvEJ6JpDDGIIR4IN/2eWDrwQlQ1Y4f8eCTelmL+Xps7rl1oXGS3YB/ujzOOD1okt
DReirnp27tRQQU0NGVuLaXPgulnnqt6GIHlPY+hW5dp1SOtvY8iuk3ro7KGruauW7XhQDZBimMPQ
rgbia+6Ivi4gkhH0v0IBwcCRQdhLgnhKPnT+Lfd3zDj01rWVfQj+a1T3AuLDDXg48vhaFA/V2Noa
edcxiZ5ELdQqP5hyBFo7CfeailItlNMUS33H5LJf1F6hanfp2DkhzV6UVqJKoFf7oZbrftAeWFOg
Ihg9V+mNxV7b4lpRPnSrfUiH1O0T5iDiY5q7PNTJLRbqhGW2a8kXqFPA5wcNTbChYCbDy8RrGX3W
vF+lQeo0FWYj9MQRUObKyzcaHMsEs+BgQw0ihiyyeYgA9M4SqHJi8lsp8dxQXrj2RArNjtPaHTvw
kLXfFbAouVHYKZ7/OB9WZAAWAkEwdFf1YqdVuwxqtzy020zD9PtzmCMrlRDsAQhIJW9x8W4Bta1S
pMgZJDQkKjUdWFTiD4LOph9nSNChXAhiQoZfXtx0VHeq/JDn39THtDl+aDjchyOIXuLIMZENc3ye
mBZeMkI4TmtswAEUXoIu7dMfbmoMndcG94IIimoR6p0ebRf6hudehEB0Usz3TiFJmQXYum6GFGy6
w5GGnhAIByHoWtApQt3Ndxc89tx70OCQG8YoCKZ25lmmoCYm+BXY6lf+ut+29xLUZHa+ytYQVdM+
k5sGjLrhbfyrg3bCQj/sLOLg1PjssootCYXMBsbbFZQ5JVuVD6oduwQJaA9wnUTjr4ce09IdeTYj
OLU72+CKy8YIJOwi3o6rYNMc6TNmwCcATWM3HkjaBrfHpKgb7haxwhpC4LywYgDwQ4FFgGvOX8Na
GbJ+pNBEBezpSQHivcXY76fYage8Azfs4fL3PXuUTqxNv+YkWUxkLNVEJtqxz2I3nOBI2OWYt7tk
AA+VssivRhdWN/3/xJ4lZR12qIphdT3ISKC1gWkIiCr3Htif1gQsXwsZ5Nkk63Q/Z2dIdmoloxH7
OekbTxYDr4NQNlIKB+S87/ri5NTPE/LSF5ydnhIkzHpkdPzYWyUSoBxT/igj7pX8nvnfQNDYFEMa
bdVOavNO1kbuCM4KtJ1swt/0rHuoAvVWq8FMEeX5dSzBJJhp206Ay7bRfEdrraW2+tIhmD2DIHNc
D4aJLcKo1y27l57mxJ/CAZYTOdauw8dJXtWrZJEx97/49++zPkurDKWgUTj2HOnAhCgSu761s81o
w8GZPQVX6OUZ8WIOfC4LMTDXAcIhpoEpYfaB8jLG8ESdaccxe0vzZK1AAA2qRwsnbzpYfx2DEyuz
XSVBZmqgvGJHCR20arpocuey855tWp4uZLZ/vRYDc4fiGd5hPmgCcU/b5f7/qb0sMtqfPSQny5ll
p2PbjVYkW1wEL1GM94qxirzoUYltjJSuBrfypmkYTJksMpOdzYtPVznLS/24A5lWhVMyMboXeJ+v
J9TZ6KS1zR6Xc8WlXZ3rvudFGqGcr7FjHN4B7rbVIMIQGB+pfyjU76Z9YzrQU2CoCqHlevmDLhxM
Onvujj3jaSTxPcPiNQWBogRHcQ+fuGxlaUOp9mcQNnuJPJQi6CMF9cAHdZwutnFtrHMPyIHF2/Rc
0f7k+80TYxA3QoGdw1x+KK6H6x+Sr3BFY8fAR/TtAfnstdg2KLdAlrux/y+w1FPzswvA8KGNWVBs
qhU+juZdgvaRENAdu/uXuzqLKlKDUiXDpOXRv1JX1A12/NBjeVMM6zZLizp/rf12RzqLLi2wigGY
taE/t0NZ1saVdsRtTd8mkg6xItvxHk+Cf7nCWbjpKkX1aQSbU72i2Qonuo1AuaU66aY4LlFuLZ2a
WbwBQNyPxhTbGW/NnfoziQvg8jI92uRTF8L0XFvcIv+xk5uYoouh2y1eRZJ5BePARYzgzk4xG9vt
WzVH0v+8sKULHj9XHW+qsm/xltSQD6H6kYFkWHPTqcRgY8ZwO5BdGTnMGR8nIPqC6bOZ/e8TNJcj
RhteKyGYNJlWP2uGNDdfkWu/tMk7NLpW+r6yxaHbVm/LZb2zBcQTn/yZTDhNA4mZiiqEbTdLqrVq
QpMXGDTVSN1k6FcSYmUQ63UXFrxwIf884E+MDmFASA56rWNXOpgSSXcTsa6P2b/yKRJX2qpYoZO8
vWx0csO/TpepUkNnGMFjcz4mTKgEJkTyODojgRcHDEJ2iHAWSGmDpeWdPUonpmZxDk39MGCRHI6T
cmjH8UfDVdnu0RlFpju4wEYsS9f+xVEwVVbA2PHPAmdRT2+g6hmDiQVWocSe3ceazV6SDcDGgQdO
a095AbU12A2bFGwpyzyy5+Pgif1ZHOx1pex9LebHMr0zTQg2Zc+BoCvR3ilGsZ96VapAfakB9qVh
njUCtpGFnatBdOvffelZcOS0qRkGxUGWbERQUtA2dXMlin2fLmgvLq54FhhDzkFwwZopCvdu+aWu
QIC8Kz8+p8ifg1ESN/jCIT7rOCd7PIXqE8cxw1pU0oLjDEK9NXS67dSlttwPt/V/dxQ+rwxaKRd9
KOvhqLePeSldszeADh2gm4c3T68BTFnqY7VrtY+8awAVAz/8HtqQVXIN7oQwDGzLuM7lUUIrMpVH
FdOBVHlpO+Pa7H5Zw0cVgMY2MVZpdaf6r+nwSAiqX5ayjaDDVys3fABPAXqodd5hxp65vn6M1GtW
3JTDS2A8Qm3F5s1aIXuF0L0yYIyff5iQOfDzEqJvphvJBz58RW2H6Zou56gFQT/tuxJPHBiaJugc
X19jDq+R23zciOy2AJYwtCq71x5IuwBnO/+s+ud7AaHz5/cyWk3miopIEAadqwTNIygbHJmCRKG4
sdoPEC9vSx8oJtNO1czrui9dPRjZLpWvl11iOheXvuksz0R5o4w4GsDHVrwI1LOjnjmhgjoabjhF
sRwVVBTlUvvhLEjc0qbKia6AReSnuHNyWvswVrIgITpA4uQ4ulBgv4p2oPSaOE9NGzzD+3jX6rae
LaRH57zk1O7ML3VORJfXTL8hAlIQxS9rEYA27dd8P08tzPxQCBXoly7DczloPSnfYqqvMtB0WNlG
RXZSGhjByb5zDQNR9Y7X2dINs2B/jg0RvC0LrmJna2/ixRdr0w0OA1p/CvJbbeEUnzs8J4ud18Fi
EaVdGho6xIWIo4ivXknBhD4CxgDthErZjCHQIcbSC0w9V6A6NTs7s9zMg6aruH7DzHEdVT+fknyw
xgf7dbnHPPmvSh/cARXvkRNU5ooKPPdGZkdkadblXH52+ktmpTLGyqFTKcUGoDSH8WJHjce1SqBk
pu1SFXA5RfEu++s5wUh+anKWQrSVX1c6sB7HDJNkWc9Wkg5oGiQcggN16hpds4MkipdWEJ0wy+G9
j68iMEPX5dYyQa0Zf/Gktlu1dQpFcaW4j417NVXcmJFths63rVYmYDs4pl0gtobQb1pUjS+vYWnX
ZvnIqDDozuOYHqP+rQl7UFzkdlZ5VBwC/atfHopbOi+z/EMPRNf2ga6Dwnq6iVO3QQPTBS+ko7ga
eMW0RY6rJS+cJRqFoWOaQmHsiH4hwuj42XVXI1iI0evZZSqoAwHCtIo7zg9G9SQMuZDnnM34cNkz
ZlADiq5z0m5d55FGjHjqCExRIF41H+odv4mQZE702SCC36ZOeBD7caGxfC7BPTU822rJxjELo16/
0aOt2n8P0YdczOLO+//J6ma7q9GoBdEfYlxF8y2wrgeSAX+qNw7jwSetql0I2BKvxdZP/D2pyhKu
wUBQoP2fgu3JD5ldJ7HSxaqEQhfKCf7aWvWbFrLvoyO2ULxzlzK8szWv072dXS1BIDH0gWFhNL9e
pQRjEaeOmY4gWR1clKC3LL828uJXYogNhQbCZZ/9IRr862LTIQSBaVtI+/6MZp5c2aRu40SjDT+a
LaJFrXwQ+kJK8COx0Zbg1NCsajdWGtItKAJFMnOVjl5JA/S9DXSAgQJWc3OdRupdJj8i7aZpr0gE
NQuW2HUALG5eO5FiQd3io7XWJQdWKfi+vIKzHSPr9wrmo3zcb0Y06lr9pghCRyvKfRO2tlLzTZHG
CnYR75C0UQ7g6lqXUtnoQ7aO42rVxCneJSA5A/zOLCACwPqFXuHZrOTkh81yQXBJkkq22NpYUTFt
Qe24uLu89rMX9YmFKV6dfDwrzgIITJL+6OPSGCzqFFgY+uwrYAHT6FrQpzTcXjZ5NhKcmJxdjU08
5LrewKRMd9n4YsqdQReeWZOfXziS1uwqNCvGpEhL40jNzMXx3BRGeNSCwLXy4jYlC+fnLAb29PzM
rq0OLe08KJE8lqF01QAtGNmACJOiKiqqHQA7q5AT16zGdQLIZK+Cs92E7GMEpkZVfx+Qw4O7GkM9
RnWvK92eM98jMtlc3vazAz2nv3IWgWPwsJhmin3X+UtZicesRSmcgpoMrOXCHgNMADTJ3dh3K1aO
L6p/1VvQdGmOMf0S/XdMa/CDvCpU2yESfAxdjKFXAw5OF2Ln0rebxXBIttSgbRv0Gy6pHQxghgE3
hYLSdqcpV0wuHMazD/LTXZlFahaOLNBN+H665d/xQ78NdoaD0tmqek830GpZmd7l73C2gH9qcRat
QxMc3yTETdiWoBvItpI/p9hgI/FByVXugBsh2n0x+Cssemu13cL+XnY/a/5Wh8RrXQwd9pfy0GGY
t1EgvppW+YKZhY2FqMSfkUVXCQh+NcSuEiIDT6ArdAun3P8IcF0rK9WrFnUeLscyiEr8adGEXgpX
h2A4ajFkJECiplqmrZXrSHkuOOSixEOfLBLWn400aParGib//iIZx0izXphaYxzrkUAEoQEz2xJh
xuSXfwez3yZmJxSj/2Gn5Do/pmh8tJnb5QeJ+ynLlzqS5z3vt6H5wfRDmUVo9hxB9gvAOIjnQCVn
yK+wTyexm4VU9PzX+sfaHIZKfKgN16EKaxlY/ePm2mi/+2R0G98ECxh55Em6Cv1+fdn7psh/YTP5
7FSWsRZHmAzix0AOdo4Ragz2XLbw87a9ZGJ2DEF82WiKj45n1tyVCRIaQSF0kZfHoTLcJn+BaBVI
KcwHFYApVU+3kmiuqKWjKxjqpNkjBzrGB8sjAzV+av2qWfsrqYOF2+B8FPi9+7NLmKuC+SBOH47J
aGDe4K1WhSOypWH1pd2e/n+SXQxaWIR5PPDjWAqXdRCnLJfSz7PdCOCb/uOBc47ULm7GvGtxavU1
CA/3zSaFFFC4UTZiCdC04Ih8djN1gATEehOidqsEnmoAYCQoitOQXjGhlNMZGK8wEvHE0srFw8tp
ITwma31rmlVlKyr+ELB82aYIlyAgSz9sFiFAI6oqGIZH+RWQ9ExeD9lzb94CfLWqaQ8RiT5JPVw6
KwVRMC0DyODEz7noIjvokl3IczCNyaXwP53yS14wCyY0iCk3LARGfR1+ZV6/EW5xgEKNO+mfLXWp
FyLXXPhxVHwahBpAO1ar2iVpnGricWOhk/PEk3GxveziC/v9Uw4/Oda5aYAoO8PaDNHvpQJwW0DW
HQPTOl3iXliIknMVR2EIE0xXlB9zdkfjDKMb6jaqnFG91Yk8VDzaNmO7EJnPjk5OvMMWB3sqPGuW
z5o5hCOppmpHAtKvaKidpoOqY/tgxABgDaBCJ50XQN2xRJcV1OweTVEapu8ivbcCa6UkYJqJC68A
IrXKQxfkjlZNVphNu7PiYFNl5QiEJvMCsEFe/i7nc46THz59uJMPE0RKmuhtOrWd+a56YBvoNzls
nWHgFievXMdOveB7P3iSv875iclZUBiDKC6iBiYxE6vtmsOkg6nZ6cFcJxsxSRpsJm5281Ouoqv2
OfoBTWh28wseabo+4AWRWyzE9rPH8+QnzcJBQ+tWh5I7PyogEixA5xWNDjg3vUp0C6s/e4ucWJo7
edkTXUCCDnd4AeUckJAwBRQIvy5/1gUrPzfAyVdNg06Bzi+2uNZuiXlbD89yWGCQmLbkwlf8qbCc
mIiMngA3jzs7TDKH8hwEEqnNureqzKGDOFzzIFwKkFOmccnkLE0INL3hVGBV+rraQh/m2XKMq/ha
wzGFMNblHTxfIfr9oX4KZyfrmwTMh6aHMVmsNSYxnLjNUh2pZO425kudvfj1XSsiu+mzhWByNgU4
sTxLAQru51RWsGwBO1mbmBGVC5XFJa+fz0u3mjUU+mSiH6D3xPGQRhEMMPtfvvI8SoFp+Rjw6tAx
xxyUxZMy9K7r7kW2cIYW3G7OpivzTlfrKfgA3e1gDmXj47YfoTQX0HbhAjr/hjzZ1VnUycDU11Qp
XFxfd0/T7drsJjRW4MS7ZWrAs7fribFZPKEDA059yplVf0tqZjfqYBsg9obQluv3S4R451uAJ+Zm
QcWSaac1k7tXEDAahrf4IdiAxeWRfoBsg9kUECnluvtaxg7+DHf+7ZKAyWsW4zr/YXI48ZIa7c4Y
LDX8aNBvf5Be3IeF10BEjCi9l1Wqv04DrN0PyZ70hrbq8/QJNPJ7IagLEaJPauTI4CnZaCnA2G1S
BXbRWtpOM4fWrgbp6sCqilFdZSJ6uOzh57s/loF9MwELMuZ0oIK2vOWE0OMQa3tD4P3gcx8wxwhX
UUi3jV+DZrlCJ/vQDNsEyK/mpmEPRRC5USjtpNGg5nrA3JIdQUuwVBJXa6LMyQ3TqbXnkb0OpLeH
QfcyfgfNgP91ag08kTrJiFoGYxBAmz1HhnJUylqFXimQw6v6uj+ooQsaC2ci90ZJLbwCpSeG+JY0
TP9y2ZnZWXDiZWMBjcH4scCEel00axr7VyHyK+DkFkKwft4Whu8ZtHq0v8QpRhJiNG6UA6o77FUt
qk8jYBiIESs1r6dqswLNTUt3IPMEUnU1/9DEeD/mwUdbVtelGG6HxjC8xm8OPUs2Gv/m2lecQY/X
H91WuTUDsZKEvVW174xxkbroL91yk9wOqJ5piun56vga1vUNmgCHFEiGmjwKGeyTsXdFCCh7M7Vj
jSx18tF3u5RSW6fkHXLLR199HpOFK/2/XEi/XW2287FkNSeZJY8aSJMKljwEqfZdcbEWkGYENNJt
Iaw1IoiqnfUOdu71ZXc5f9//Nj+lHCeePmpBk5s9PL2U3dZgGSpv19B3sGUfrDulXzV5vXBLLVmc
jseJxSjrhrQ2O+0YaWgG63dFknikK91WhbAnKEUKNAEvr3HawkvRbHZHCJYLJQlxR9QQC8AIp58u
lRL1pUXNboa4jlnhj4Ifud95Xc8Mt8oM4Y41KB26JLF9wkuMx/HXEQikNVFN38lScV/zcCsSuLNv
7euuBbPl16DXbmxB/yvIMXilQ1xDtxv5TCygY7sckvLCbsNPJqlTGgeafSpJDua73NXUXWZcM/VX
T3Ic/OYdMoNrzk1XG03FZkUFiRSCUbbBugPPMeBB4JOXakZtpfFjCG/g01sK31ze+bOPNjwC/3OP
zG4wVW1ak/no/hkSj6Q6dNogXhFQyfKKOEGJrKAxvCFaev78FWGA5rN+m51fAXVdAmzPe+2ogq22
CaWD0wK4k7zW42TBfxbO1lz0Kx1AgExKgMpQ9ED5SLGtcnV5D88n/f/soTlLjzN9GLN27LGH4JZg
bY8pxtaN4iXFu6WFzC6evB9GYuXA48lCOhJNmGp8ubyQpa8yi3S6GiiRIYk8dv1oZ+lVSQdbx+h2
Wz1eNrS0Y7OYltIx7MBtI49VAKhcZLmaOa4IJKb+nZlZIKtRaaqietCONbnvIZ6aJlDzDEv3spWl
7zILXi1vBLjD8+HYgMHZ/JVhHPaygaXdmoUuGeUV1aMCHz77brubOmkRaL4v2zhfmzzxyFkgKEZh
JHmMT1Ja73m+qpJ4NeCJjEFdDMhnoCVGgb2OwEmdLVXXly7YeU8blDBVK2gX3wa9fC8iTPjUuc1o
b1ea7uCB9GgYybMZ945pGshNl2pIC6d+zltbNQoo8vLBOBI0/YG+X5X6C8HksLS0f/ch5/y1vho2
9cARbPPhRkZXoU9sCwX3y19y4bTMkeDcqkNBYwBc2yFE8Q3K2kwFXnepm7RkZhYrijqg1Gxw6uUP
FrjEVDnMASR4eTX/5cX8T3C1ZqHCyJskUaIa5Y6J5ho8oKwkgJL226h8by3ATjHzTtq90j8bI2Yb
ykdV34PqYuHLLfi4NYskYCAzRrVEZNQTyxHRpgPz0sJCzx7D368iYxZGUDgFiWHH6VFZW8e+sK1P
K3TltboxoYyp5ms9XQGz4hF3KX6dx5ScWJ7FFz9EvaXylfgW+gi39AWlwW26StZ3xTqB+FR8jfm3
wAl3SyML50POid1ZyCmJ0ac8wc0cKb1TtLmbBuKqbUxPFSpkH8BWIGI3NvkD681FSh56LuX8bXx+
aatIqa2+HeixxgS9E0ImKdhND7ik/ZkGDRYpZs4eoROD0w86yarLJoCkd4bVKr3mWBjj76zV5SN0
1iVPLMxcEpqCvQBRnDF1X/vkVqjX4G64bOJsunhiYuaNIS94otMmvhWdCYRaddUDmy6Nft0W8W6A
Cm+b9fiMSy/S81HgxO7M/wKFKWEGsb+fAV5ic0f9mEbkMSD//wff7Ojj8kp1Y8EhzZlDVr3farGE
W+RGcMzp9EYw613Fm70pfZsBFsNGaJChjZOqoZ3mxn2Z1A438g8wUDtMxzjAjjTUbUPdNYN81foG
mopk3bbgKm0SiAEC9Duq1abCuwIEe1dBlO/NwPo2uvLQyWQnamondLjy28qhdf6k9GQN6UVv0OId
EY952x5KcJr4TbBVU/WhZL4dmWAtSMjVmIQbNXpMssQB04vtF91+IOVKNB14A0s7IZNk4nCrlTda
vFbFdog+lYHarf/emdSroAEXkmAjUYkhHBKDeMH46ON7gZnZwLzYLNa2TAscPc3WDcvwQgRbcZcd
tGF0NDhukPabusZEIklcfwSjf46sODM7zwLJUTyMaLCF1kesNhsCJn/w+leRdZsRa+VDOy4aXjHQ
DnokdQ/hlNWAHk1ByaOetT1UqchzR0xbQoM9KZptxsJVWiePRpfe5hXEIXTuZKV8HiGyyH2yAU0d
yjQSJBtdsG3NPaUJglmAIQu0X3FxNbSxi7GyLZAvY77IBsM0BD6UKwECoL5qnCgACrLBECl5qWu6
jrVsoyT3fRXtRgD96jTwqm60wy4CzUnh1jHIvzGK3/aIKIw+D7GxaqybTLtTQLaSV7+4DN04Dm0K
oAk8aS0I2mTE2qi54RSZ7oL0xdPIZhSNHY+3PlyZ9PkNAyFeFdKNkaKSGSndIeuyFx0xM9SUXTkA
a9epxpOpZLautd4YJNsaPCY9i0CyHuN7QcXsKq1B+FxAvpJAW6+zR+UQNW/QrvSNwUnBi6eSQ2KG
LupKI4BV2a0e3PntY1zudOMGFKTquOfBbRRcEeVT5Nou9rdZEq/18LPsajsKspU1PqTppiRYvfyV
BKktm6eyRrtxH5jAkKfMtRRn9O9jtmv8AD3eV0v5bGuPYU4tAmqDa7dseElAtAKguw7avNyLyqs6
eoqGu1FzFHodihd93JnFr8HyhmJF9N7r+6+MwClod2VYe0CFXFLUq973cmtt6h3UmZK11u9a6P11
r2z4pBDcMNIXvKJF/T6K4jCGyI3ooxwVu9Vu8vS29teKsVVSeCbqjCJ5jupj0qX7QX9o2bjKMMfS
mNm6KvTtEPtuiW5jpd6ZenGns8jm6QdlkCYhqE1WEm9okHvVXwR4RS156sixFL1LoCUT95rtixKP
q4e+w7gMTTcdZEelD40LahcmWfUlai595aXkdgzCFwEiHHzFQLSO3t5j4kipxWuePfl9cwegoFc0
4G0Eh9go7xLlRU3YLu98txhGN6IewB0WJmI0etS63vWr2yZAb7vNPF5qDqHvNN+PjL+BB8YRCvif
wsjBtKodhi9BemsMW+qXDi3IukyE16E214a3YriHngQOaX4cuHqVKm8xaA4HFj9ovvEVgfE+1ms7
rCFf1uleXw1uhDBkmr9apd2D1MjNLBOMva8WveZZfgu9DbvWQYXXgY+oLDcJwxk1KHghyF2jgrcj
Zy7jaB7oaAKN62Yq+UGjJECPJuw+mgGNk6h0ldhyOf02mx7jEpDtSCyP5WgJJ7q5GWLiFhISlolY
+QCP+HnhUMFcoxZulFUbf2g8GhbgBga3ZRU5ghnrEazskqqrHoy8ZVbZAyQw1by7H4xkG8dIRUHD
5LJeXYN6fye67yE5kOSDQ0eqb9W3UELsMa8OUk83vhrvJCJPJbRtK+IrP6Z3atjdptp6NEdbUyFH
rq0HCyE37e5qC1E1NV5rcNyOde1FeXRb6FfDqG6rPHgbfOYZtX9dE+1GJuwwtJt2YLeGQmwJ6awS
imFt5KkQTI3U7jPufUctb8MxzSfyyzX6ADXEJ9OCAONBDz4fnZgjAJfRWggDXKhoWHT6Qvp8blIM
YyIAnkFDFlO2+ixvSPXc4JWqxbfRk5LawYZjgCFcgUPCG0A5g2G1nfWqbi/f4GfSoT9sznKGYdBo
1RA8K3nRbMDF6Q5QjjGip8tWzvW3/jAzSxMiSFFJ4ITpUY2hD8sxhGpVKAHp+rNVPoGpFRo5nql8
UEVbqWocuVzXlloSZ/qzf/yEWQIPrjg8xTBZeFvVxjGAuAZqmLYEkVApwaTZPYcjMlvAe/NY32hL
CJNzkOI/rP8PaVfW3KiSrH8REVAU2yub0GZZkt1eXgi72wYKin3/9ffDE/dYjTXi3pmHeZmO41JB
kZmV+S2zMr6WxqIthlw+5H4FSZ/AbfHdn8MhI1Zba1bdvgNtIaNnhckJJFdouK3S0lGC+qB0hjN2
41pvSgfqIjDaKZhpMNGGls6iq9SVgv/yZyozSbg4zEkTT10GNbGrz3zNHXaOViqx5GN4Ur0gNJfM
dX9Y+4Kz/NeSMwQf+uaj1hstBYNFTT9B3Iq2kidYhV1/yhsoWt0RF9ZGFbEhEmYJi7qPV24cfy0/
60vCs5REKcvooRgPeqnulCZfmCP/HEP+PZWaS25EnQ4D4UoYD3Wmwva7lpE+tBLD+TpdZaOGQhGK
MUJzFnMa7jM9bWxhiF/Q7vnIjBwOT4Ow4iivih5DQN5NVVFdHuEiCzpuEkBzPd1RmbauoqNwhWLV
AiZk+jT/GjvMfv3swhTJsijGYsuOoizao1jsstG3qKpuUiXa6KhSboeKH+9jttwsCCqkHnwucu1Q
oL0ayIAZovH93y0xi3lJbfCmlTQVg/3CGSHkHDSJe3uJn7F8to1ZwIPHFy/EoGJHfd84kFNy0gNf
ySdqY3yzTmBUnezHl9trTj/71ouaBTixaWB93uHbLfvUYcjtTSJalEZmThZ29yNpzDY3C2ZJGDAV
VzgNAAJtJVUIX0GBoc8SuW5hQ3M5DgK7ZGHUVUxz0Vs1BGOlSPJaZbC7hTvX7We39L7m+hsKjEb7
sMApZzC1tdud4RarNPNUG0BeaNSMe4j7+Xb1vuQ+uXDc59obEQnzQq2BdlVxndFYYRrJQob/if77
elvfg+pZhKN67nOkPu0gHlG4svvcBeJvnxWm8kRbJ3sd9syuvfKzd1I0zhqvCUFNtwbRZOBLUAgJ
egvPelrw50H9/kGzJo8ojAZgfWQ4iqGlbuBpnO0Fq4KwWb8SqVWvlha8fly/15tFsFJLaKENbQSm
0Agt0A8tOIdLriBLa0z/ftG46lv0xJMU50coxVOoMyvPqFf0//+O3OxlTt/MxTodAEklJ91wrBsz
N0x6zNfdXbCpBAzXXWVTbpY9a6av+dbrmoWybCBlIBRohCTryIs3pYdv3gk3SxJDP3H2s63N4leC
Tg7xGY4FxzfooBDwXyUXGiJWFqxhswikpYwKoM9wQXZ8NCQt5gTpokDWl8TQre3OgluoDyqN2qY4
hJWB/sp728ZrMoR8zUP9vjP0dUj8vUj9c1gzoGhUZJDxTdEB7jd04azIqilAyd8wfNDunlv4pcQa
9A0k3Fp95hl9YCsYsvlJZiri2wRHlKCcSeMeI+3PNJC9VEPKr3R2CIp6S3m/rarqJKfqr9KAP0HM
F3qVXwHmxnbnYMwiKahfh5weiAxVGqnftjHAi5i9DH7t0PK+Ld5bAjuCIvWKTPBq6akgGTr8iCDa
fUW0P7ogrxrhj1B1p6QqvVjzXYInk+tvWXuShWOHa50CB3h9eJWVe7j0WNCP/yR6Zg5cfhf18F0l
zSrl3R0tp5G6kb3KtfjGM3JfCpAiHsGiuB2AvsYht/Y8KznzaOxSLif6IRo9RXpvwfIbNcnxs9SU
GQNmYd1KEAoZNI/AXSztDHMgiikMMIHAExjviygyW+NNL/AN9kCTxaqjoPleaLtCDuxMep4gmWJy
HspHDk6eqKJDFN1RKlg0LE0enHXIjsCEQYZ+NayCzEHDHym5rasdbu+RpQW/20x/LtX3HnznAp+6
ob7nerQSW3wPtL/X03RH5L2vYshZShYv7lv9Vx/vYP1m9ZUXAxQZYqA1xM9l/aqVEMmV3qMat24B
KLbW4prbBps6BZysRw8nBI+SMlekOtii6D5QHf2w4uQbHQiqAkRmZHZmkeTAhh4kCB8snmElwU9S
jnqb9M0qqigcH+vaDuDSJetPrPAjM47VhbJtKUB8XTIvYp8oBSDP6j0FkBDfCnqkrZncD2/1Pe4L
DrBUjn5IK7P+BXi4n7iTTPyyxNHPi9zfUWqOvDWqWiOQVgZSE3PfNBNNXwLQQA/20EdbZb2roVma
B+9yBLZjEr70ModS6BMtwcXHaR+giZ4kr4GGWjqXMqdgD7fP9r+5bPyT7L6GBBcPKS2CUBTDXD/U
+bEhqVmTx0Z+0LPeCmjsDPwzH36rXWr3Q2gb428BPdfJ+YlzNEF5hW4YWqDhG0OMkjjgjmn6OGR+
avHxV6bzharreoH3/VtnSTNEeYd+f8GOsQKkkABdCh34MUAuU/14+7H8vGVOrw10QcRfyCQYcwoE
gBRox0PM8ajjEtXqf8bOsHK4Q0WVSwQEPhx1WLcwkxuvRCMb2LJkwjaQFLNoVwKo95mMWqXyHQig
3v5lVwuHix82S+hGmDCjROkOpPpr27lSi/mEtmg+frXkulhllsPFWBqkkkT0MIYUDdvUHYPiGEFn
LlIQctV2LUiroehPAk3NqONg7KsL+7xaRVz8gll2jxSh1dDTpgchOtVoZUhFsxMAYOVj4ymQ3M3E
wBuSfHX76f6ETcze+yybj4XEdZrGwZFrsAkn7/qQu74xYJAQwTdsXCltvpWEexlWePpwur341eP9
veV5ag1bH7DIrNMOmahvw1iGOdCA/uWI7vaCO8z08H4ktIuVZgmtV0tjjHIRoqzq75ALe4GIfxAF
XGYoa1HmW0lb7BRNf/LWktOJu4gzRdgVButGemA9yLI0vhtSZiVia07pA1Il9oArFPCQfZ/bw6JB
qLJwoOdhuFRKlisjD446LPSUQvASRjdQQzJL7TWIA8eHErtfBmtZrM9UqzqoE+XmEAiwCQR9GRa3
0KUymV/aHD6XqfAQIVS28asStXd0qDagAbk5g4TvqDpM0EDur9fqqJtFnnicJqtWyc8tQYdCIymm
WYrbqS9KfyoMOAQIBqzI7wHddrNUtROoWA4pcRqoluB6vlHEaDWQxtHVe67C3CSiVlyifZ1xD24T
x4xXHyysvWoEspxkzxUoWqQTvajb5AI0TJXsg1UG1NPuxsy3JXIslBUYUk7f1ShOVEtkjz5PHAH8
lqTrrKjGNY/pACD3e1qjfs7SzSjbagAtaaxSDmjii6hcmAK/wgcDw760P+bx+9jlTqQFmy7soO12
JwnpPoYLD5XjddbiXpiWKx9OSjGKD5jenlst/dUSYR83Gjy2lH0lwMeY6HdtMk264IE4wqFKdOX2
CXI5TpEZdljsM8zdfOPcsVOZ4/oSvo7FibL9yDdxfRcoa57dN8lrKhgmTKISU+cP00TQjwB7klqv
L1HjcDDT6tauWhVactE7TNyh0IB+y/iiyJXFRg7qSI7xBGSbMH5XpPIO8NZNFbFXoA83dTYsBLnr
X7yh6IZKqErmajyxrrdJD0D/oZIewC7QpMRTygCUnF+3I8vPUf9XWPteaJY1gnj0u1gt6CH4TOBq
sIq37Kzb0G/wgda1oKIHHB98sZcQqdeD+PeyszTCCkkFKQY6HHQVeBXYcJO8dblaklRYeoyzXGH4
pOiHDBd2Dcb2gvrHGHD7q0vb6Lzbz5FeDWLf+5llh1b0WVLnwPDncAlRmGEC7mzeXuIrEv0MlP+s
MQfuZbRW2CBmA3ySUxjiDFYDPVuGqZSwVRQvqVWg9ANXk9YCNAEZZavO4Ovbv+F6jfH9E2bpoaQq
45mKFrvQaXYzbOqcwbLj9+1FFp7lHLfXB2LM4qEGXiIDIBrjbahf/XcrzPpGRqKIUlpghTjp4U8k
myRZkLlbfFnTJi+yGq27ypBYi00M1qQbnehmDFvZd4yfi0lDzOwm8uzCvpa+5jl8LxY7WAJrU1MH
smXcS2xZsmJLOkpQG0YAz9xkry0MJX7i2f6OIHOwXij1AHTGw7RmdFe9yXaxEqw8gRXDJG0VngIL
IPAXbU3+w1r0+zTOgkiV6FGcaPjofGiqw90gdxXJEhzpNcYt0uOHegmFef3iKH+vOIsnMgwGivir
aeaitL+DTMoTUKzSu28DQnInOckm/TD2MjBtw1a6T1dLdPbFYzWLM8jCkDEU8IITKHUPMfworYRZ
qgnitElM3Ej6GliDhdvVT+LdX68YY5q/D7Ms1HrEgfc4ThrEBGYbBWaNZluspBPSqSmjicdHO/Dt
JQvo22kCSg5/LywRNLRj/2u7U5pQ1/WXgMNSx/BqxNE0GEfIsgqp6Nn1EZYOo6rkEFJh2imAAGVX
FQsth6UVZml2DA1R7ksJ8+L8LlOAZQNe5XZMuxqaL/Yw+xi0amwUTMZx/TMe+7EyE37mcGa7vQgh
U2j8kYQulpl9AUkiZ0MONc1j20PdG7K8YeVvUvKI4+HCDNphKRyTQGLoRN9u8sQKit6swv6e5JGt
ZJpLdHSw4I/MSjOpRoispA/A9e00OENFaSyZY1d6GN57bRJtSkbBfupMY1gBQOEorbhHN2unRxhw
aIkVj+VW4vV+BJijU0DqSTVtlUUj6mwVuRF4oupNbeDmA85RIcjrsoZo3OBvakVw/OFsRI/MAKJQ
ZXCsUyBno9n+VBxD8BVdq3ITKMEDLNZNo36m7BMhbtUy6tb+4wCQS4Pru5DnkEnyYvFVUEqr5Sv8
9k0ArjvuM07XpJYsJ1t1UM+GFrix3ziiEEqmHLYrVTjp5Z5V3VaYTMXgUcIrstHK1BI7NO2kDaGb
kOJuAIw3tBDCeFeitytmvhPJ3O1puCsrft/3xabrn5N4BPJFdIwcLukVnLpRfTTKOZFkwMeMNe2Z
3VbyLhJWMrL1IBmWGnIn5hw8UMXudLQgg7ZdGcDxRI14HxXyvhwzuzdSK4B9H4TIXmMpPGkjSmTE
8HGA71dlPI1CsqFK9drkEOPSh40miCehps+Tbh8Uu61Sem1g4leN5GyE+jYyFI/H8DYvoerWSnZb
QFKUAH1l1KZRKBaf1JnVxioJc2MhOfmh2II/pK1HY9wUI9Rhsg7CrIrWgK4FXzEq/cEwoXaBEsot
qYVLWBk0hc0H5WHoiZN3tRvKvl0EsBTxe7Ot6gMEYfY6GoxoRUHyX73rjR5Cm3eiArXTfUXw1sXR
KcE6DDWoCwNGBwU8NywyJ81VDxDIj6K6JwUebhKvu+qBV5tMiC2uJDtVHT7Chu4UdMeAqpKPWUkf
xzpbg8vvUAH2Z0VoYvxhctp4bZA/qSMo2bLkpDomL/27H0OY34fmA2b5WtWDhRG9NNSALGy6EMqv
F8T/dK/mTT29FCv0bWN6GMhLXEGHg0j8jg1wFJYXOgnXQ/f3SrOYGkUlUUYyRsfeLeF++S8z0fI/
G8ldNCxmgRWXiHQISM6OTfYnnfCywDPW4eftsLf01Gax1RCENid9SA8xAEajSF4TYadjKMEHyb29
0vSXfoTXi+3MwivmfATgYvRfQtjrZWiCDGEHXzYZpsZj80iy6OH2elezxsV6s3oCRBwmDCCdHXj6
m0UPvHkKl+TC/03N8s9J+GqEX5TCZTYIQs1x5vJee5PabkvaZFUCXwhIq6z6DtEe+75Z634OP9FV
H0qeTBZVhxY2+lXZXfwIOck6eYhFlPyKbqZBiwQJIlzK0LLIQ0Cw9W0QaFbCjxJRLIVF+7p8TkuY
7e7acli6yl3/Mf+Ukdrs26jEMdVbtcJ50qBDpylOFCRrpXz7T97t9yqzT4MPtdyKPe6LRr43xs+q
2rB6SR39J6vkr9KQzHk0iVQWDCqJ0VHKB4sZw30OQ4qQvVA7b/RtqimA7PfWIETO7c39m1P1vbvZ
l5LVCniNQjUc6UpfDU7uZqvaVE31GVLJFsCXCwXc9XD2vdzsQyFVrECjAQ+TrSdHldYDa3lVrhrv
9rau1onfF4w5U1cUaKPI066CCLDobRD9d2diTs9VaSxITMEF3lB+87ACVQD/KxYWWdoE+btq1wWB
tZICJJxUQci1E11VTf/LW6c+u8Jj3FOMcSsIsAMQrQg3XZ+Z9TZ/klaT3Akxy0f9jm/t4um/ez/T
1i/CSB9DIKSrpq3B6I8X6wKeEf/BChcF9uygpWoax1UOkERnPBuaq8JH6/YC1ydY3yvIs9vc2HKm
JZEs3Pd+f858xUqIkVmghR/FDPB4uBw2di3UBym1Aau34L3R2EYNH0MCOHzTO345qSP2/R3tdasX
EcfrJRHC68PRi984u/jlYSTIYo7qodt0n9mpW01eZu2meGy3dF3ZGLMDY8RdcQsZ2GS1dO28mu8v
Vp8dYJ4JDVH7KEDzxvC0cVurm6Tmu448LryK6Q/9SPcXC81OcdBURUaLIcLFunPClxAXa98e77SV
7KD3tQRfut6+uFhudno1gMVTDhbpcXKIk1MzdqQtnbDhtmHxdYQ+wtQook+ZPcBNI7CFha926bnO
8t6QD7RjBJdHA238IFd/yX0NFs1oDaj8lx7t0mKz9AdHEgKXAFk++Hx87xvYHJd6Y9wlNBFsaRgs
WihO2I4nwNbLNePlE0Y0sBtmdtNLBVTGyWn8AtRke0UOVEiOj29N4d8ZnfqWD/3EronfKcE4fKim
6e5YAHRWC2wFwXVL5SLMvh7UAI7ItQ8XcyasgFOTpjsuvrTIUbT8tZerP7I/8lVKpcFLKxgyp75x
Epr+1Db5nQTl3YoY5pc7OjAARXMvqY2dFMKWTjTAmr/1gboiYnvAJQ7cqQ6UK8PkrNwKcmNzoX4V
yxrOSc+B8ZZ3YIPx1EqFe65V6xyyoZ261/3NKHwKMKjX2/sA1At5O+QPYRiakf+RK09Kej/GW0N/
GYbA1Buviw8GsAnxQZYe5HaXoYmRV7orR7tECN02i01CTmyI7RK+JW3D16MIhHL3h+cMwqYcOu8a
CEGr3NgJwymKzjqYTDw+C8NDYkCHDwTtTOpMDD6sAPJDY+Cm9V04rsbiqSsZDNRAQRSOhfqOwZSp
RAx9VRhpL5yb6ZO79UnOav1W6wK91sMJv9nuqtpVtvp6PPG1NDr5hp87j5wWVpwqlVsrzioZQy+S
Wp8i/kQIHmCYmgJXyS1qTh+milgnWdK+3qcQKby98nWIx0U8mOWaWulw2+hQ1FSO7HYraRvaU38P
VAZ/U60Mh5rk2f+tWOUKw355I6GvibDgCu7t33G1Xvj+GXN4bqQKEAtTgdcT0Alh1T1brBYW4iyd
pRNhYFkmtRjyVo7kTuYWcIddQ3XLLVeA5i1EuaXtzLKHOhqqjvYGZkGi6haY0xS4bdx+Yj9pMFPZ
ffHIZomjywBnlvuAYUODI9mAINjSXeeOzmROIi6d0Onx/DihuqgTScbdU50bOdChqfNAydpDViI9
gU0ni6uoWMtpYeriGWy8WtzH/DFoFjCFP7XLpm1+LzwfeY0p3OLb0J/Uv0SLn5IG+lZmc+JOsZdy
Wy/g3W04EqwZ3NBLvNhNHuH1N/WxMMK2xr0OEMHq/+COdzW1XPys2XGqYtKWXQW0B5icroSBR7zq
wZ9An2fbuHxdPGRu53HfGhZHHgtvYj4bizHAHDSQDg6B0G7E5D0t78P+w4g2SaTZWgjuUxt7Fco5
gy9Zl1yHf1/senbmJJ21QRD07WGkzKtidijCypZkKKTI6M2+hD5IgL1gU0y2ciANq56ZoQYQUsvX
FIA/Hgeb1PAPfvdUgcWK0K/25Z1YchjdhTAEaUfbz2Dpg67c7Y/l6vd48btnVQ/SUtLC0aUFa+Zl
mAh+ICLeXuH653ixxKywGTOlG+EfHE1A9MCTPNSq3NSsf0WY6LBEdVra0ay0YSCFFEPgY7nmrdag
qMWPtzd0vVK82NAsCwagSIdCh3PWuum6uGv20H6D1CkcntZwIoDJXoxisXfgYxEDpwPq7SqsX/Xu
V7KYpK52xC5+ySw79oOelomPtwdQnhnS904zwFRKHLlfG+Q/ud1drDXLh21WqtlopCioDIjOE3Bz
l9y/poPw7yMp+GL494v7oyyoBUyosRtevZcgEQT+ADvo37ff3tIis/CUF3msFICzHJRRtUqtczn0
BFt94bP66Rj1V3DW5q4KGRYRypEgCm6aXxQyBOiLhDagMqOMu8RULgQWpjI+NPTgwOgtCaks7XIW
jmISVHpeJRRjXm4PvYYp1KsWL90jbod6ODn8/cJGCI1BRR1HIgPsi6mZFYJhTt5Ipy48ztvftDbH
lVYA9ktZghwLwV0MITALWCoalh7YLGrIgpwVrV9HR1xtHV/DkAQ5NFDLpWCoXS1oDUmCmiXEwHVx
Fjxgl60IwwgJR1kaXsuAQ7JD0XcDyT9EDW7rofIBy95P2DyyHS5pw4pq2WiliSFDWJm3SB59YedG
ejAmdVRKJFTDehhs1Uw5jUrrNbhHtWiNjKr6rhDJhCvke+0rj6zOtjHJQMWlO669hDRzZaBwYGJk
Z7y/I1LnsUbGqDAHZq41J6tQHYainSFZXSu4in/O5XMBr88oNcw85nauoSsLNQS/PmfRgYxPJWBh
lfJZC6HZ0MDs2sAs6Gckv7eqVw9QyOyYlU6DuddgaFwJeh5D/QmALNDwXg7Fkf4PiU4F8WT4ijUw
cswBPQnkR4a/JVJYXikKEIXPY3LC/2M1yseQwFNPl4ENhL362sCyob9j4a9eA1w/UuzI4GYM/e6o
fsj7xObFr9yA3EFwkro3Q/jQ+WcXvIpNZQ4KOmIQUhz9tSzBRw4dbQzWzclesjO23AcpPnoiBWay
JAAdWDal7B0ToRSefgMkHsbwKLVbqKgAo/5YaVuGG2KhnrQYWu3GYxwdOvpHHT9jaDpqPchtwzts
vewgEVcU0vfFuoUcqQCxRpFBVKqB92CHm7ayYeVHSTyDvoX9aFEZ9saFR3FahKw0IwxGB4T6EEIH
eqpYGU2cQtAtDYYKAWzc9MCsjBYI5Ls4yC1d8WqR2IKY20ayHSl1W+lDgXpEkqgug65iyY4+Nazb
cfZ62r846LPcxKIxlQShF+5TmJhJ4R2J1cemJ55Q7FjaWsHI0EcoLKrsqQ6vWB4vXFa/CL8/0snF
D5glLDWTIPuft+KBjsIm1LHtEXc3Bv453ALD5FgOrjBgxFHEJm8PRXGGqGmku7gNmVJzXxsbGf/a
kycRbWDGH5LwkZUZpC1+88EHTtLwSOfjHbQy1KFSiCxH6loUz3pdQebMu/0wr+b5763MMc5lqzNJ
TpL2AFuT57o566ECEt8nAZWGYjB+e7HrY4uL1WYpUkn0sgZVBfWN0ToCGbdRsNKldJNCkzPk+LKy
g+a3rr58c5vS0o1X9nWmLioAsZObcAQI4CBuIi8LnkDYsdRdY4PGQQ6h41vR0jX/+qjkYrOzTCmo
3AeGLmoBtow8NTz/75KQTB3WkdvSRfWt63eFiyVnadPXjHLsJFG4hy7BCVdvBMw09ZSqAQsUmsKa
X5hJ8uT7jUm7dFOmhleAgudDQCbDvLMeRg+g1F0AoIAi16sQmmFiLpki+Yxrw4F3jClUEP+MPitp
SQJv+mRuvZ8pi168H1/rqAo4OG4LKTUrIBNi3GXqQXa6FFIag+ursYWvfn37QF4tMy6e1yw3J4aU
DGmAU1EJ93r5Rv1PVlVmxhaG8tfBehfrzFIz/OxbWogUmqPwuN7qUMcy2/WwTyA9Z2FvmZn5UGJc
/d8UEq4WIBeLz8JllPtR0ohVdGTlA1f9LYOKDCmWBiiLx30WFBuW9kWF+IvjXq+LYqdDcwufMnyi
e0exfPJeAL/jL0WUqzfz783Np9yt7JeKOGoN5AaITQGgrjMfBsf0N6FwbkiE1o6hseB3sPkTnuRk
oVNytXq8WH0Wz0aZY8hOET1HqNh0wp8Gd4vbJ3RpBfL3d1GPFULXAMVSOaYouV6pvpDMFhLAF/Ls
4sNTCnAISItPwEBDh4fCRgI7l4a2QB7Aml3YzdJis/gU6EZe1xpyYhCBT0cfhDSzk/q31ndWBiLi
7Ud3HZZ78XZmMSWU4QEZtCDroG9kGZHno1X0BddKj353hlSP2/PeiftNiPkbyR/h8QjmC8h0C79j
ekc3YttX1L54xEGc5HEqiNERUnm/iRNsqJ3+mkY+sbtMcFw6MLNQkyN+ghSHFNDAAE+P7jLwVxb2
cz2gUAUGs6IqSuossaFfSYdJdPg4DYHRjIL2ladZ2NLRWE0zrHKV7Jey6dKas5MzVO0wgIXSHlQD
BN+awwLi0EGpd2Fr11/V99ZmR0btwpIpGA4eFPJRlCify/FXV0CdP1AfkQq3pfTQwEoiLFUPmNbK
QgX3vPATpl7Ez9Py/RNmOYlJMVcyiCsCFcvcHCpekfKrhRcACJ8WIZmtGr/J2LhivtSwU6/n4O+V
Z0enb2krwBevBZa1dRI0YiJ4t5SJYg4VuPsG6EOK9KpNVB45WwvaupFgxhvmZkaPbfEkZUcVJqb1
e4FWYjmJRY6JmxmpraBY4Ljx+VCEj4pfQolmHeB+GiCWERRC++y5D95C6FmUqDubzNSrzwxJ36ie
xy6EyM5LCSOACMJfUg5LcFgyxNmJxTs45JmAD0OOTrNgmOrRBCqH1e8Q1yk+kfu3Vf/G8NxKDQqH
SHmwu7NhGGdYCu9QsSsqrsKJ23YpsfRetgJVcuNAttr4feGFLp2pef6t4qrqI9jUsTWBBmu88e3f
8XpyxDMW1ZCWPpNZEtZC6NqNUgpWn4Y2cEPggwyRXX5a2NL1avqfk6LN+mm8ga9nk8jNobY7p16n
Ll9BRMaDqqybQXluUdRhYVtzg7eGSzQM80l9C0RbjREniofnVFqc1F+rB2VKZAkOHKJhzPlfVTX4
0qADMwcJi9R/0ZrYGpNmW6jokNcMsNqU2CU8ZTq52IdG4VB0+RJ/pw9uXbMtFJw9liqgTW7zRLLH
9JygP6eWOvT7IDua1qsMJAE4wCwUQUu/ehYxAA6pCQsgASHXAG8fQPd2YuEljjJ74bVfyy2Xj2cW
IDqmaEZfY6H/JSSI1PyXIwyM1Lf5SntZCvtXORCXS84+HpZkAe4FpEFHXHmWiBmcqCN5yOMQFIFw
f3wfevUpX/nOwlavnbjLdWcfkjqUoFsCtgzl5NZGyHEyfLiZFX1U7tRgzfBqzSXa3LSXeeS/WHM+
dqupn8asVgmSzy7MFDvQiD0qbNVCDLUF9KD9uL1J5dpnfLngrHyVq14QUsqNQzS8Ajy+EvXx2PkR
7kF+tjEU402VOc47iInhGy7PbsxHUIzuShEyEcG5QCwdBsRTgVpqscnh1IPLtXpk4OZkcFGBubWl
DJUdcujwDhuMm0ECDOxclC10pRzm76ImgYjlXkW/Lew1u4CpSCWVVt6g76HsJPJnDM+VlIHZv+PJ
SwBb9yo5JjvD3xv+5yA/sGGpu/4VuW69gymYX9RqOmcSI1qFnkCQe32oWRWWBPnnAfAr0RRT+XcG
EQgrGo3aMqAkASqFRJysbx9hbXnM8/oliRrXCFonhpJXzrNVIp/VTntQ6uCgsHbF8ZyBsn/Lkn5X
ozaj/U7Vtj1AXpBVguTvq0HOTa9ZWvjxJWJS5WY9viRqZ3HIBSrFUYSEaEI/ytALk9aqJeJ2IHww
X4FK/GvU31UhJImD1BvBUJqAPp36zMdTJ+31jO6gifM8Vp0d0fSgpL3lZ8Eh1l/q9DxZjhL/PR2z
+z4qNg1he7VfOnALkWou2x8wNK+FSQw9MfKV3GvvVKlfeC/CgacI3wZouPosl6yqjF7y2E9hFY8I
DKJKZuZDfuzVGh7cMmyUIB0apncxoPwjDl9UaIC9RNwMSbIuk2pXNtWuAWnCD0NHUOE32bR2oMNZ
i+O7kld9Md7lSbWpJFio09puxATdLkVGc/ipbeDWNQSW2vegKQ+/el9ehemLCHOYAlRqxuxChlhs
/dlh4C0VqtVWn2NdOWHM1mXVOFm8UA9OMfXWgZwVvp0cazLVEIiUahOX4C+QaMfAKKmMYi2x0r0d
Eq7emS5DwhQXL84/CwRJEpvpDe2U3yS0JhIBRHygFw1TClPZEFt8WtLIJ8a1yvNy1VkGMwBDKZDF
wFqIRCjR6BYFaxPR4Y420DzpO68bjVUCN0EOWSnVFy3UVCZBEVhm8lHT3hJ9E2mbUHhkkySZSO0K
Wt39oNgkkyEXjsZ2XrQm+sZws1ZfSr1aFQTZWAf+LwBVE9Kpqh+7WQBmYf9HBzJ94kRpBMxGbTTl
bMtkIMowYFdwUWXgzesIXK0QQR+99PIaxHqhLU5MNs5xuZfgmY2DaHX6fQzbOjixxOLodtBgKSFt
3gzQ7qkSUyvSDZjF7qiAia+mRzhvW5VRHYtIsGATM8L4rYGQXVjSbUSOcZqZFGbBGnSkRszdJh6w
HIuPRp6e+qBwZCDQYh2eS4AUSqIbTPeDOP5T1e1DJouYs+iblFKngMO1phduJxZnrQ93PeRv4Am/
h0ss/vNkI9faTqmJNcjBntfVvdb1XqMAc6dCZ5zapZI/VwLdUr8/Sgqkyqh4JxOgcSPghyCbwzGf
kGMO0pViDY2IT06cyD1rinzW+ugojHdD/VwllaMb6aOi9TvYfNr5NFPQcxPiClZKQMEYkdtbxVGh
0EyE11r8H9KuqzluXM3+IlYRBOMrY0e1Wll6YdmWzQDmDP76PdRuXfVw+ja2Zt6myh6jAQJfPudY
Tmy9J0m0NSAKp4cwubOxM4mxX3giyiS562lqa7QubTa+Dpa8zaDupIfxKZ7yI6KHoNOrBzkG7a/K
NkM57xXQ5Go5YEFkdku0qSYQkqntuznfs+JYSyyg4bvEN000HdkAqzhSV2sZZj34PeXZvqUjfFt0
anvMYcg7U91YUXZvQQ5JmcetZpSemStbuTa8ZmIYn6u2cwOqI93UAX5ooVAdarZq3pX1aaQnor+a
4c+wsdxESXYjCMHHhjphW/ol4mimZvbYsfdcLg5zida/RDdDfwcxGZsRZhfavma/9ClyIoLuGuJi
vfQAJitiNB/A0BDO0rbiWRCFaKrDsQIDdQTk76kF/2IUdfsia/bxLPshH7ZpbPyq1GjPWemy6r4q
R8Dx4Huk2o9koPisX21hOdD92lRG7XBta0jDUQH1Pdf/FGZ0buCn0/FnmkevBaGRDaIIO66Z30D1
2uhHcJbX0G8st405PoAN9SkCgU+GkLjIuM+o6ll6/dhYaMLm6QO38PxN3IMZXxY9QiDmPDVqH5Vp
vNN1TDWmqAbXKA7rGIeqlAaUHyo+hXkcwV+hGfcKaDVIuNH0+qRpdANps8c4/YiLzEUR1h7mJ5I9
VG1uE4v5ZBw+Iqp8sjzeGJDkEdjTa/XJS8u2CpnDJM1ZKxMoDvVOGNBN6E5gww8wAncWC2ZenTGn
EDQE2yUYL+lXwHdhvZMBf1RDFh1djrz/mUq7HBV8D2iXaYuGrae73Fc1j4R3UbuVwccJCj76Ltjx
dVv+/RtWDiuqukwvdGuJnEOQjACa6lT3XLrLETV5EqhGbbKzdoANAH4Z3Zvx4R9H79+/YeXFIgiA
8kK2plPtWadqi4n6HWiDtsUGSQNKfTYUZu7j4PbGr8c232uufNjAyUBpjzJ72ydg8lC3Q0E8Hhdg
C+oEXvpqn+fyO6+yIt4mECGaIsjogJrOQGJKikNigKevQMlIfZm6LgiJ7Op8oTZLMfosuSNegk26
3pH1j7GOnNDCtF5tgsEltYva2prsyIEhoknltxOUgVGtT7vxfPuMlnP/ezDzfUarrKqMerMyNdwN
S9VtnjIYuD+j+uP2Itez1P8soq+KE6jgopRtVsm5GkD4p3Obz4L6h2Ab+ipvQgNlwEgHErUJbXFN
N7ZxO79GkWi+TbTMKheRoiSZ2wqvOR2K+5wW22zGrEYv4sy4nnZ+n9eqnNuENedlpCmnIlV8qFTa
lYKRjQzuoq1f5AgyLKp1kKtzimG0rDo08Y+kf8xBd0g7H4zwifzKgDa//Q0Fj0lfGZHEMqGuEWUz
RsIyl5WvYTXtEBuEyH1uLyS6LCtL0cx6MqkpbmQB+5RnLxAfdG+v8F9C6u/zXRmGOSKZNbZoQ1hN
5IzTtJX64g7qJxCZHfvffTtsxhpkP5lu3pcJ2xuUBzInx5DrkFNBWif4OdcTiu+fs/JIShWypCbG
Yp+5B6QEeJmLd/U3+4DQhweFhV37OWNuIcEEr4jwQXShV2ZLb81oSqPlsGFpkhZaznl06Ligo6Xo
oi2uzEylY6JaYdJ0SnGECT/OE1oU4ykLXykGVxAQ69Fbl1g+Nft+Cw3L0eYg14MSV2GXWQoE+pR0
fyxGMZxgJjsDf98qgqJRIZenR5Vt1gaIMzEIZ0uAXKJi8ZDXiIlArgCbaXQK6hXR0wz+NmQVCmTN
Gp14EYRTMn34gHQAzDIa6Qn38wHMAmOJmcr0yAeEjaiDkD5713J1HxoZOE3zTREi6Ue1ZApjL+mZ
S8Nyk1iVO3InH1B7GVEvD9Gbb4dgqqagryWHtBBo0vmGzoAQdD+1JDlA9Scgsob6ONKZenIQDR+h
4aIFMe08yBYFfSj7EhR4sjl/DqUJ7CbUsSDHkpe/i+STI/COZCTZoHmkBGlP9ktpO2D/TEcucWER
WxgYbRkfw1ZyJpPbLTV9BW5JhifhGvTrSAgl2nChGgD5/SMoBDYj+UG6j7zG7HwcA28XebEFEEr6
kk2xzwfQ1yCjQL/DS2fMoGN0rqHYNdSLmmcVUkbgaKDzD1k6zdKDpivgd3tTswMz/tRx4SEhCIwG
4Ko6yJbo9NBIx0L7rDId9GiGbWZBDKTnU4xRA4ynOY2FQmL0Us2Tn+vLlBp3mUGQYEGDDxJL0Ddx
pioCecY+JaULug2UtzSv1ohj0U+IAbmtgeaENTq9CvFVJM2GhP5Uv3AI2xn+c6a4EqBmS+IDBApk
qNEzbQs6RTte5uRA8C7lu7JpUOuT3Vxd6EdBGFHidkl+Ez1RuQRGZ3Kt5K1hlVNCfQC8YR0KQoYa
uen0bmGijk/MkwfqJOw4WYeZ6E4i+5xvSlq6YAf2TPByNBZkp9rGJZrmhZ0ejLzbVtFDNmUBh85S
O4DVLf3FCNSRumhhz7NT9EYSacAlLDZqfFJ7qPTNuksLGrDyLYdQk5YNftiyPc17bDHxlPaB8s8G
jPUalObm2k/waHBfMXpi2jxjrlXfcdmTceIaR9UnA7LKlN2yeImLBGJx1n1VmPeGiYQSWjyphFeF
M5oqSOCo9wr+/yQdXWs41/SpYPdS/TsZU1tOwG+M2fYRk28Z2CduG8yrRkvTZU2zDB1B18qYZGAG
L9NK709MKv3UfNLV0BOK0l7luaTfq6yDFrRsNbkr0VFRtH06sL029htQQnoE1VIjnk8NMhzWaMGE
MRFNpYIOwvWA8mL5VUST9VbIVEgWndTyro5epbK41/X3oSoCFr3L0RjMiYIQErUzzAQNqbaNsqOF
hNYE100Vyw4xVMcsc0+DKp/Wgshvnl1dYVut1wNTm44gTkGJrhX87KtRwsWvXgVIdacYBPNk/SlZ
zKSkNIExqz+n4RBiiOH2LRAttQ6SEgJUv2HE58TwDRRkiYnWBzqOk8FEQjeCC7eOfWZQRzZGkSXn
+FBsJVs7MC/5LUEKzuk87oIYECpjW7K9vb+rY+WXF3D5VRepIyEgRdYS+EzzKJ24B7Kp408tB0pV
8kBJ+GdU3Awdy8Tv9yIc2tX48+IrruKjtDDGrgEa8qQCN6nEnyx9MgFcsQjf5mnvTmEi2OvV8OBi
wVUYAnreSs5iREDgFHWGBg3S8p0V6EywfM+ml9sHK/qaK/MB0niwW6p6fK6yzK0myDrKB0XIGn1t
aODi660bslk9TmP8FcbK9wRtlGnyZH1vjdqzhVJln77L+ozu9zOx7mYQlLPsQ5v5DjPZGLv80MGB
H8Exxz/DlAueqODjrju3IZ+oTgfUPyJ4+EGaQWS0NyZj2yCOQvcJknOqYCbr6rDdRXK8Pos65VoI
ZkgFzWlAVVVnkN2CfLKPDtk/CNseEubLw04Jt9AfcNE6uP29r16u7xLMesNDbyhAiknKicTlQ6m/
jsV7Gm7oUP7KikZwka+nFt83WVvF8rUKzi0ZIGDgEfvcBYttQNCQtUCl3hUQWAD3vSOauFvu699S
+Isl14+n70gWNXg8qK/YEXhizbbapohahsawCcjoLDk8xFAvvH2s1xvBmqVaxAJNpKms7JOKmbQY
HA38NEOOst0VW9WLPBaMlS0ZzqDZmGldgFEQ5nFKwdrXt/y99MpAYcCw6dSGxsDvmwDooj4czJ5Y
5uTqdDS92OLqa06sKdSu0/hpkl+6bIQ2JRJsXfYztA8JNFWzKd1k+Z3c3gvO9uqdRbfSNHRdoaax
cm5TKdWULBUTVOYbe67sJTUEVY8bnUEnHwPjCkZJDJ9D3OX3P5u5uFh8ydAvHI9RFhEPw69pshGY
WhjJwVfQCnjkd9NedyGs8cK2/SG659vGaZ7Du/znF80mAHCuKUJ6XrXWFz9mdcs0C9JEFqH8hKF+
ZTyS4k6P32+ftiI67dV1yhEXcauGvuSCih4+298YoWC2uVW2MWgZ7MJeAN/yBlmCawDqCp2G+z/q
JnlkPsL94PaPWQ73b6/5Yr+rK0eRKafQU43P5ozmOuplXby5vcL1yPZiiZXBIOhdxEkCqqKoNu5a
YHOVkt1bYbUPu3nLsrdwfC/ZzmqsowZ5ZcHiV93PxeLL0764XCOS9qFUUn4ad8nd8Ib+7B0FbDtH
MFWBRcVJgoXTRN1IW1E5WLDymlKoTeNe6iWUgyewOPdg4ynZS1MEcoze2HiQ004QNl5lFaDfW11z
DI3RZFFrqT+PzuixfeJB08t6Tbxuw5xk2+3SO5Bse4lrevImdBqMnqWBBqSM4HsLXpC5isk7IPfq
1sCNYtHCRviemm/puL39Wa/SYV7udW2w6rwcxhCLjA676+18rwRJ7qYhytd2vcvPYJr0cygRPvGD
XNoDSv6Q6wEh7j+QHwQa8/KXrKxXC7WKUYtwwZJ02OdFvzdC0dD0db9w8WVXRkk1Qk3thq/dDm6y
aZ+TQAtMH1SWAmsgXGllmqxyrIhO0IeHpwsWRoxhj1T/XtmIrP7yD92wO+bK7gxdOzf60vCXqsFu
GFjpQe2OOLTJrH9S3lZl2VAQaOqKsiahiOM5B4tCQsAsAg0A1OSgpBI5iJHA3guF8x9lten+LNTQ
CbTTFBGj/NVnebn86j1IRKKKBMAaeJrVnfU4HZbZuWhDNwiHN+iZ/w4Po2/tDA/NZKdBJ9wufmdH
UdR2FTN3+TNWL6YzCR/CmC0/Y5lnK9zUDbeGZwSYFTy1AlskXG31KmJzzruOj3if0bhJkvJYT/Iu
VjR7isGuArCjqR4TgEFVbcNMZs8Qd75tIa6ms5f7Xd3kSYLaTWFky34pGpG5VzVPGuaLvTqwPLZF
CxSSwBBxkiFKlruQCBfkPcryXdc3/PIHrG64HDPW6BYOPD0ojQ9m49kd7oldYppGrWzUUXfjEzLB
R4xVa8FCnTaDecYBDPb2QVylFLj8HSv3m4W057zH74CYxJ28KzHl0biLD2RB4xU/9Dfum2/zH+UX
3aFXCwFB0VTjtej58gesXLCiVT3Rk+UBTP1d2FBMSxRBBPHcDmLrFuCG+jRiIk4VvftrJuZiXW3V
BoySOjWbWCVn5ZzcVduFIL3ZZDV8P3IVjzqY8DHBYuaITNtVI3q58KqWVtQGWO5zjZxnMLglYFUq
mvnDSsFC1Xp5A2cswzuXyZdewO2PLXp3X6orF+HOVMuWAQAIOYfPC0NKstNd6Y4BYqb75aMh8MJX
EV+XG13ZlBHt7oxI+ZI2oMgg2YUb7UwE7Gppo3z//3C2whVXdoVAHt3S9JTAP6mmQw4LVVOCspjZ
QF34/7PiV1p54xlrK98L7auxID0sGUY5F+lmLzY8Zkl/0Gh5mav6uQ6fmorbCXgJe/UtAw23wZuj
1dADUOYbGnMvhRod+Dh78LJwrXVMgA/STHELY3BGVCyLXDQOfi3yvPwsqxdfpLIh9TUcXsdMDMvp
2yLud9GgoX7c/labhaSbuIKLt3zqW8e0euSTIqvdJNPFymBczI3Bi7YFoCJZZB8XwsBqRwyBiVcE
hmVdMo/nomlCUCeBwGuh70K/jP+au9gJ1VfQUkjEM6wnedw2xKn2/H5haQL0n+2bCWj2g1J5fYkB
343JIRrWOV3p1BCpt3rBr1xu5I2DWY8KdGmh6tVihSBzpESqq0D3TnD2iz25tcQqwogAWbIqFedg
zMl9y60fbY5ZLK0F3zZaa7ZplRUkiGJ8mUI6RuUHBhQFTmZ5BH/7BZgLpWgdIRxWV4+Ea5XOx0qJ
zyqmKYfkfemWpVokcKlX7/XFKiuXzlpQBssSnmJcPoUaps1K7sjkj65MKHdmEJ58Fxzs1Ut9seDK
haegTy6NCZnrgP6krXhARzuZXR66l6W0FvkisMPVu3Kx3urhyv1EDbXHMU7sozd+YPD89oZEn2n1
SBvwWKtIWOIzxcQs0DoFJqKhpnV7kavlDfV7F2u/W02YWdU0suRm+Y/i0O4MVw0kXz8WWwtswYZn
bkHMcGJBtFUhILVZonDdb3apx4Ukf4IT1VaueFZRnOREj89N9lzLbyqAZLd3e7UCe7nb1eNjbVFV
47LCUsxBA934CTI/CLBE99auPzUMXlAUWgo+43rIb2hSYIFzlCPVDqNb7aPUfFJwRAk2tvzwG29a
W472IpRA7FRbQ4PL0kK0G9TInoKpXkWOgm58tRL5Z0r3LHmVFXmXaSCuTV9ur389br24Riubohkt
CMMSUKAs5YzxBe3w4RHTKnFvRzvJGf3kHspVZ3ZPX7pzftI3//6cV/ZmgpxmxXoen4t+hABr6jSY
gCdQ972908WK3DrolZVpYmbqVYeN1mnuhuCLGvJsA3SHZIDjq36+vdhVn3lxqisTg2kq0qhLGrgk
w22A0SO/3YpL2aIrurI0pjaG7UjxKsoW1DDSrg5DjxuC4p5gkbX/T6yettA2QWhGqEvYiEF95pbt
6+0Tu5pGfJ/Y2oGbaSOrymI0K6P1I/D8mKXs9VZil3VweyWBsdJXpsQwSqOe9Sk+8+FdikFBZIjY
20V7WQXstSwTUpr4LIPZ7SnGaJK8giQIZnOTQXCrr3bhLgzjuovNtJ7SPA3jszROPps0r9XCO21C
CWAAXXzU7kbJM8fIgVMv7Lwo9rTvnW6oPLRbXIVr9kyq01Ckgs8pujTLn1+Ytdls/q88KRd/0u6R
jJCAxBzq7S8p8gr6ynSwYiB1yHFp1ACRw+xWfn9c+nLy4yKCDh3pf22tvmbiLjaWQ5JLNaWFMopM
NhwdQBwPA7AIt3cmsB/6yn5ELJRzbA7VXdO0TYzKKQngH1DrKe+k/okp4B02SkHcdz2rvXiCK2tC
57RJGlNdfOzgzi7STBS1NS+9A5JlYwloZOlib2/Y43X7WC4ZrRhDFAZeYK86dJlTIXDJj/0722Q+
O4YHepaC0YUcrF29/kKKv4uOJMjuNEffNEHkku1Skw4fgD46grZ586++wLq/PMUdD4sCXmnyo00f
mNsFSt4EIkyW4J0YK2PEMgrMioogY0pzQC3QMIHnVTBZcHs3om+7bj0m4CHlWYaXEo3uUqQpA/Mp
fk0O6Je46YeowH29Kvd9lYxVVMPkrI/iEQWE0ZnfaO/UwHEBJB+g7whxCXkLfOud+Us/cZejb/CC
oTknEtI0icyDsTJCA9HbemKww2pQeotQoWTTTbfJ/oCS3QW6ayti1ieiz7kySOOEamSWDzHQsyjs
I5NpkQ5+qjausVcE+Wt4Jwe6aBDjamJ6cdjLS7swSV0y6nLD4//lCYEI7Z4F+qndAjK0EXWdBJ7t
ixvxYimVGbzSNPjOSY7dDmpRLH+ADqQHSLXgxoryG2NljcJUN3kYIQ0t3oDTQ6mjfYbmoqM/IbuH
8Jgrn8zC7t/qLToKPoo+0qb1jHu6rf9IG/2uE3GqiX7PutHYY/qV68vv4TvgQBK7eQI19dsMVpY6
gCDvM9kYfuGXzlL37N10YyCI9fpDkW+anbIXvbCr3HgXfn/dhlTaPpuSGfYp3QK8Zv36stc7RO7G
zxki8WRrvoyBtikDyWEH9a0yXfQB+HZigA7a+ma4Y/dL53vcz8fmI/ZEOfbVdvTl71sZtjEDboOn
SxVB/yUVzRk6z54Sebx+7MqAY/Ldks8mdOjCMXcFtm5xjjc8y1o8JaWNZNB6Sak8dpcGSkD9/gtc
OzkEn2ewrSP4M1BYEOlXCl6/ubJ6cxaG2hDBmOuYyTZJ7/YYc5bCF8H+lqO7tb+VWSssXk5s+fST
z70cRgbzDEC6QmI4xgzDLJhaETx5c2XShlqezBKj9Occuigl5Nu4XDim/kNvBXZM5DTWzUoji0Kg
UGE8lWD2Qw869Bg+KgPm9D54cvzChYzLpnaBUPYwNWJXAfmXW11HXV1ntVDqQ0gCkHur3lEAa2sd
c8Iinrqvrdz6hCvjpmGGoOnwIU+z0f7hSuMaEApU+tSeWeW2pelXEbTyhseYRHvadi+jHGHanxTH
vOU/RmkcDlH8Uk5gStAhZ6BPLUbkobvZQfKuyM+8NF4BMEtcq3wl3aPVSLpdTi34eaqo89Q8lZ7r
JHKVqveIJP+QmJJ6nYUCuVT1g8ND62PUhrPM2WHUVAcTqw4FFUUKDIQ0ARAKDtOkRBOrt5xqLF1z
Alo+L50UdLZ6P+6G6V0jIAbibl/+oin3OWDPGchOgRfbkIzZWQRsJPPz7r4k3DZkcKw3HSAWeC/T
n4olAYU4ogbiBwLwBjdUN5R6hwCiSmMJNK2Fh4mEHYtGYPQtR2EP09Q54BewKQEVLzpPPTddDagR
yDq2Ze8WWWnHht8bYAZtQZMBbIbRE1DRYj3prcNEpmS96PK5hvJ8FFtuk2CEQZag54nAc8RPz34C
DBtUKncYm/w6BAl/NT2kgLxPEYjwOIUGJ4h3u/sR6pNT91n0mPmIoDSj/VbJezln3sLwOGSVm+jM
j1FD7fmpmDBW12JUpH1udcVRwL1MmxHi2oob8tBVe8nTnw3zB6lkSMiheAeGqmJceHJwgDz2xrMq
v4ZybyfZxlSBA4diZ1HZMi18K+wcVoPpMCltilFFhbqRVnjlXHqJCT647j6eB6jEGXYYvqvphAp9
7hSQJImlHwWQ4vqAUyrgTdXUp/M5UiAwqiNkTEGVYo3g4W/vWSe96SrA9zJ6qQuHagPNLS4aIBbY
0zVRS0ghwQIVdZieHgr1tZuWmTOXgkREtMiqdhlNUyq1MRbh9D0koPitgVCS3m/bbEHNwVp5QxJN
tQQZUXgGZR83P9tYWCAVmOk15UfDTM2sExl56a/JBWkDqF7cZrNEnksRfaGGhBjIVlQjFYXY1srl
VTlhJVg343Pnj54MKw0ifTcP6qU96asb7V40xS46yZXzw6hXo04S0sYZSDJ1HPye/RM144vQZS35
3UHfpKkw532O8yUnGwAuEoEVqSBmt1Yxu46IHW8xImfeMSDD5vsc4kdmmjyGE/jaGqnJba5kJ54c
pul5aAuXAXgVwQaGvH6Q5umYVcBC9WjKxq9QfnV50Xl5PjyMGrhOgQpqtuDSBoOKZe4Z4uQi25ry
y6QJHCb6TrdjEWvlMnWjmsqyTtMzN960qgrGftryMD/MQ7MzwwyIqjKY5RwaUShgW+ytTXWnRAUK
rDOOBGQixW7NiW14NbihwRcLDbCcEai6uo9VyNfn3JkJ8rWKB5OhO3Xa4O8/jPFG6Togtxrg1ULA
qwpYLP2+1S2bFntIMDs9MV0gDh2lYLVNW8tuRqCUMwzjS/2OwYjG04nM91orbRawVtun4Eqfiy3m
6uwEqGkS1SfwCgOpSP7wMd9QEzc7ReNd0baQpzkXILG1pkMUWrsszredGp2BSQxQzbblsgTNQwfO
7mg76bVXacY+BmJLb85Rp9tj9SAN+ywDJLI/1yD71aOfYw3HDebgtMfys3XUw3NZv6YV5q1BkD4U
h8hoHsY29vKx2IOl7VQM6iEEc0c4B5JVenkHbvUG8pQQmsriwU0Z/HWa7maURtLupA/P3QSASYdR
wXHXyBq8Efh3kb9x62ROn3oJFU3waLQ/DY3balngGzWeJVl+VlhHVgG4kGl+RfdjSp+0NHIzWQaR
SO0oHcS0AHkoWwZxZ0x4hk8ELV5A+NR2q2vkoNBfRomSBtMAUhpqAORyp2SIWWj8SVjyPBixC0nh
hyxLvGpq9nNh2HQQmalrgnumDK4GTVuap/KXGbvIWxUAVXtrDuWzmv8mWtAoxJGMzzKDAoaa/yTd
n94w7LpudhL/AWZ/0M3aqKnaTPFks3dKqDnr5WcVtgD5UUGie23Y4i+/bWXR6hJV7lGp5RNJhoM8
/+j4fac95+QZg61eF3a2nGveALL7Ce6/h9jE3MuC0t91o6qquqHheIyvssbF8VAZ5cZE05Iz6sjL
YajC2uJ1e/e9wiqLYCDwJFlHMZ3c+myuTu0AxTYJjTXJkpxKkR5UBLNK3O/ZYO1rg3q3/e+1QzZU
8r3+2t6qIdbXShSkduFZ8xcNG/D8biFFiLG0xBVlgte98fdyK7MYk7bPQXidnhfbzIjkZZiFVCyK
CF00FCBaapVK5DyximqsrFNRcU9K1aMxk02XUMxAdf/umqxJoBM+AbZNgIrl0bhjkhQoNeQWBF/q
enb7n6P7alhe3EWjBI4p7qH9lW1r3V44b5sIjd7QLl3gxjFXLdgU+Wqx/j0Z+15xFZxNSibVZtGa
0L+W9grmhdrlARSQxd70EBO1CV2EMZS5cy2tpn44Z4pTYg58SbcAx63zP93I5J2UgDO1/rrTAJJq
dWhARhSkS5IF1qhk5AxiGAp3eEq3EFMCt44FYUYdbEMKmlClYux0o/uNrhGwGKT3NTARliHmGVMD
RLhmzl6VOIcwUa28V7qGhDFFSSfkLbCKaQgJDqOrj3zO802aQzJ+BmAYygfz1hzBYcSLGECaAsUo
Pu9Z2IEClvDXPmWJbQ4ZAWOsRp/6GHyaWZqDMMQ0jb2sU8+UyhLN9nTXajwwYxCnq1uuT9u6hhA8
ALuY8TRIDhpFjFOmDfnZzPyx1UFJ20nRUbJad0o0L+/Bu65b2GdeIROT0vyhn6qglNJTBxAx/Gli
W7QYXc7z3O4YJsqNP5JsIb9stqbFMFakTZtMjWZPjq3QoQDVhcMAjJ8JADUaAfKwbeUQHADJ6NZW
G9qMaqZTmsS0pa666/UJ+Qsi4wCNZvQKdPNg9vGujBVvhG5zTOlnmssoJ5jti17l57GrIPTFHdCH
aonqpkXvRKyB7HJaHtVQ2+QZWBPb4k3K3mnG7ucBiOiWak6nmNuqYB1CFqVy+Tx9kLk9aGb7bEC8
hCvhBoMh+560oIuGYHDCkAPETRTZDWQuWUo3nFIQHVBPrqFugWzcQoIO/d0oBgPVoBW/Oci75vYl
BLfp7Sd3VYfuwjjS1Qgn67uZRGlNoNM6YyBd9viO3S0FRbCvPnYQfZu8DFMjs2N+KR9xdwgkN8Mg
YIWqvSjAv0qudPlrVglZy0lujhyqsZnWOWa4KL78bsMDGC32kEs5DCNuTRPHbsohqdBLJ9p+WPHo
81x7lXPdV7r2rs+7DIyRqAszQ2AuBK5yzeOeJVmbGSXS3WxIgkYt3JAI6mD/Jaf6tkernIoAA6em
M8xs68lglvDwQKg7b5Zxl+mP4huLNLBImXvxErds4CoIiUItAXNZY52g1wsGQpAokPjXXN9TiO+F
8n3VfWSKJLh3y795a81VTCCZ8ZRQDfuMWtzwIdwTTUFAKMjvhce5cv0Yeg8zedAXFWLkEmgkwGzh
lWJocpElwSVifv16+0X9l3bb9ydc+X+ihCm0yFsLn3D0ZhdKPe6wNzzuUy/7EH07TRACfE1wXrjM
XmuqyGwaOJ15sqPmkUodkiQaAJz7OKU890oNRi0zCnNjpG9hMdilWbqK6dfx5Kpy7dZo32QmsFqA
96d4dYYMdb/8ky0kXlrrNZ3pR/F7H2Ow04QCFdhFLCi8gH9rADVG10luPhtu2gDBWEs27hF0QSWX
a2TDW92RVGKPnPqVMTla9FBOn1IkgahlDJLheSFgbEBkS1rNiYEqKjAkgMDFDqfPWYGsShgJLt3y
tVeXzpQR4+qQMqcQK17ZujqsFSVWFeXEJWvbAU8EXEpOTznqZWEj7IJcsRZ/WW1ly3Qua0ypuYl7
QPy+tcGFU21Sf0EOz96ob6uPyBcFNKI1V+HMUMxxVJd4VhmfQSQ1uXopql9fieb/si2KQ764cFrZ
J4pU4Um13uTyu9qJ/dCnO+rFwlbyFSPxl6VWxrDnkjKpdQtJeoXuZVy3NiJPtSlAMVyfP//OD+jq
0HKtkkhcjfPJgLb1xAI1RgctXoTE6gjRCAmYfswxl5bNjdOBb2ZR6OJVHoCC0UOMuMF4vlf1Jghz
MHTSU2duQ99KX9J0sAmoOxMEigwSYAIzc+VTX2Y1X03Ci+8QFtQa5b6jX1ow/Dn6iE/Wwxzkh0X6
N9Od9lXUbL6WSf9lydX3IOD8AU08S79ihfohz7wK4RU6ovvlUnPXerFQbwH1gTva1Xl8RRdOgHoS
bXq5MRebThSjmkfWgBEtNd3CugtBK3r7XEUrrBxT3LPOrKMpOcu54jTQDAILnX17icUBrMzQX45x
5SCoWgNeUdfWqZYRxg9RMJfsUE+aG2tg/8D8R1eK+LquvKS/LLlKFLVQJaD0H+aTlFWOzp+0+WMA
ROr2vq7yB1xEb+rKvpoNHcYyRXwEtwHGpVP2pHrVKfLIg2oTB0q4ybu6KRyhpb1i1y93t4YfKvWg
FmD3BpOdU2xp7M2H0dyPzK6d0AUyxAMf5/wDZHsgAC9PIiyS4GjVlfWATF1vhNIIKkTrSJ7KDkSg
SSo4WYGTV1cPL8ugNcZjqNuEYMClkE2pHnTjFCe6f/sLitZZPa8pq2hITUSCIdLSsMv9MUdLrdL3
bSOCrIm+2fLnFy85LlMZw/gkOedM3yYFmKH1z6QH4ZaB4b0odm9vTBSUqas3ZxJVjhEpoSjT2KOH
WrKDpmVnd/YSlnW/hWHZ7Se+nh+3JIO3GenJGXrSUgyCodqvxRHG4mpvGJL1/DiYgdVhCrHKcu+t
N/0FztgFX5LTx17pJr7yIDhFgXFcI7Wo0TCZ6VhwIa/QoVnwK/UlBx3DB5SUu7vpuYFueXB70WtT
6qiRKjKxZIRuKBz/9aboklTrSgUWzIWSQvmRbzrQN/zMnSWGr1G8h76mkz8hiXf0B3BXxkf54x+8
8b/8hNUbT0eZ/w9p17XcuK5lv4hVIAmmVyYlW7Kc7ReW224zgTnj62fRd6Yt86iFqXseu1zVEElg
Y4cV9CoozQP8jXHNv5YSpq395+UHPQcg+7HKIrMyEtXQyzqeCwfVN/zmmN8lsIJ3/3eQJ9uU2Oy3
qF15Dq3zY9lFcEkwPtb1SuKHXNW9PlBtXo9blqNeMifIWeeuqWZvNU+2ZaV5RtwKYtuZ6vPH8ouY
A8lCSBZZiXVQovKYW7KnIAtLangajQDSFMVWjw5xKpToPHN2fiw7h8KT+AM9QrjQDLir6IrXLtTt
Zsjr7HiipZAFKXwxevhMcP2x4jLiTb0qN6xSD5AMthU4XeSYf4VQz+wq7l/eSqJ3uoh2aZxYstRj
wghZPbcqFOgsGitJA/5J4XafQhNYbe0UVk+Xlz3Xaf/xiIs0o9TMqS4YzkkIoAWwA5FtNMGmCt8G
851ljWeFb3nzVrS3Zp47rHmMhuDh8k84E6FOf8GSsAAWQWCA66EeEumtxxxKQ8f18gpnLq4fKyzC
Uaw1gxGZFcq6AECKWQt0T7SPUYW6rCyc7J9LuX+stog8gQ73bCub+CHgUP4LAS7h2vuk9NZai+vO
MY3ogxa4NoMABV9Px87v2k6Gyww4323l5v1VFV41ZgMBzgbt086xCOAUI+baOvQee5g0Q9Qp4g9q
XgMlw1yqagip3FX10eUwPLdQiBe5BumP2lP01q6Duz7AjDmd7BEip310PSY3Vo4BR9W4dfKR5Feg
Jfiq3DoM4iSW/IFBtVc1d7wDmmaMXaW/y9DF4vi5Gp3ccUDd1CtbTRvgvmDtJB1UBST5Xtz7rH7O
swYmD9s6fWoh3qmDvz+Wv2b5zBrjIxJv1CT3J/hU1PF1FvlRq3jMqH1D26sk39Rc9eCA4MqD6qdp
6iQq9NlyCRL0EG8hxSpvgCKAkUw/OXk6bZCT27Aqt1W4rqHNyAvDGQZMdPlVMt6lMI4J4qd+fAOw
eFburdVPwmB+3DocPQ7JehsG5kRS4uqj6uct9yRrOMD5dRNkkZ1ZKCwVkYH7OUVJbI7vyeYihvVc
NWHFGcgH6Jr6eEbIlozr8DeygOdw+05tbjoaCCgb2ck9aQMZ7UPnDE/NE9Bt95cPxdclvEhFfvyU
RXADAjkojBpZsA6F2SQAZq8d101DrookPlRWDghvhpwSTsyUovvewkBchtY1On+OUt82cG3sKlsj
z0pMoZ67k8cE+LLabumnpEi2YVVOgwF23kmw6/iMsUf4bF9nfXYhHOpAASyTx7gfbcsotnV5A3zd
NoSOLMfcz+7S6WhJssOzCSbSUNil7LZTrfVgfEygiYSJaiv8piqetU7wVs6Hij/f5wtWfHLHDI0e
qx2NyAFCtKss/N3qu2ysbAlQf8479/InEO2Gr07/yWrEwGi9601y7BLuwFQF5znwW4Z7HFYlIel2
YRh6ajArE7NnIwdODIgnWlVuLWP2Yqluzfi+VTK3GaINjJzdYrriVWTPosY5qM2Fka2CulxDO1OQ
ApwpoU77PMseZhUobOAmDHE6i0BKEH4lleljaitY5vzn+JNI6ov8itPKqLsed8PEMT2Y0OYkxElS
a1XDtCYRcudEy81X1cn3YGZQ17qB+96QbWt8oqgKAfyzOQy+2lCUJQuSC32RRRU1hEV1ilYZPNyK
3gngSiDXzS64vbzJzlHOftxHi5ATmU1SIhTPyfgsQpB68i/I0Kq7qnAkb7YhVj0osCuIONS2RA2G
s/vkuxJY8q+qPDU0bZLMg1UmrjoCQJmgIigaQfZ0bmrw4yEX6RMCBI/0EmQoeBd5EINyktwef/1f
Il7c1b8Bxrr8YgWPtmRE9YrKGog8o/Km9x3F9LQHcIuKqEB/iRF/jsCSClSSTqrBMpKPVcXWlMNn
tMgj3VGrGAKPDWCmJia4sgnL2Vb2iDR7x5X82IyYuFmQ+EGM5vodTSaPyTAaCW7y4botHyUNQuvh
VVwRb1R3OuTXYM4kCG/nX9CfWPqlCHNymmADNlqEtOQQFS+UH6eqtJVc0AlW5yN56RZb5HZobkI3
NTflA9zAbLXtVi3se2w9oRAZl5NpX0A+wJbyoYOkeIDJ/ATvvLF87cZ6HcgQBIUD05BbW5rCVauB
anbb4aaKLOkuaVsfcC+n0KynqE3v9SjxmlKBCabE3iZDu0nj0ulgF9IDWMUyFQq2W6N+ULvj5W2m
il6j8jMo1ZRYA+sH/ZBa5s1QkCtJAtprNvzNyPSotuiLIJkjle5hbG6nVgwhj8QOK9wW0TuMQQng
cNTIMM8/SjK8boBQM6cblu068762bqCK7qJBn2GWp98b432i7TjpnDJixzR7qMlx7ERwynPqXz9S
j0VYhy8gLUzCyGHswCFHXUX7BhnDYTDhOGvETpx9BNVVQQlcYtZQjEV+8drC3CttklUBt6r+JoL/
FeuGdQMQ9mTKv4YsftTYPjVl7/Lr/8+I6dIOW4QWKQgn3RwiiIAP6C+jUrmtizqDn0C4T4viOhyn
1DcMIPHzwlCPcZ7AHW+4S9WodCouSw6gUisWPKQ8vS/HCViUoBpXTSDDwcAMoHtkAawfh9Vzr3GG
cSBwsk2YebTuO7j0zXzS7hho3JWS2J7S+hCQwKs6ZjqZJa84e4ccwX5IsyeC5MxhfbPuFKhyAMSB
SaIzAkFfWtucBG7SP5XQBKGYduj5emqhs1+jsHwacMGln3zYwm5ur9CdGfW3KRmvSATsYwbefXGb
p6+8eccEsMghpKvDgw0IkoBJV2H+mcHrRVYr2wifMgbO4HSL/gOKDOW6Q6LOmsmVpGBlQMospMOq
hdd4xUrUz8BDqrLP4seCz3hYPIuU9TCVkFcJrApHIEPTFtPNHjSychcG8kplu4EYrxHsF0opP/YZ
po5xE0JYxTS8Ku3gYw5UaSjdggbyTOpVkW015S4GVp5Cml4hxhagxUPZml7YlXZY/prqDUV5FCjT
NVC8t2aLERFAQGWq2fPsMx8xzywDx2wPlv4k2FTzmb20pxZV9xRmrSJbIRx/7rT3Gd8GByi8UbCg
a0cMbzuf1vwJxEsgGDphCXwYFPNQgaoQqqrHy/cYlLsug+V6JwkGPudE5k5P9xISZlEJNnQZEpsK
03SF2TBWqFo/9QIYJsLg5D66rSG89cGApXFivxItL4iXX7ylk2uHdJRBncr6zxC3fIlDG4KNMGEG
eSV/LDahgx75U0gE2YDgHloCTTDArlhboZoaJFzFOoLzMIh6NaLvuEhPNaXU5IDm5KCV1xowAI3x
UrAbeGsWI2xMP3qi+1oE3g07mKll5+rn1BuepkBBLxplGxYca8E2Pp/Cfm+s+VOcvGrZHIYu1Qx2
DHjtS2OFVkF9ncH0RCcvs6+5nj+CQcH00i5hc1uBA1/LKA2TCCpFHQRfReXCOZG5H1tvketmY2eU
MnoWRys1dvCncOu6dKURIOahcgNLsmkJ15L6Pc9+CV7FPCi7cKKXBRHKuMiaQkM7KHAWIzBzV/rY
yUrjts0JzMVSSD8pynWtE8i9K4K995fs9893WKIkdCQtaWz1/xnwWwoALMFGXhWb9i19AY0M4C9d
cC1+FcIXnveLMXHy6ccwJK2UAVPQg9VInWyLBoK8CzZ4zrtsm6AHrq76R7Rr9vBt3JE15I6ulb0m
2eNLdhCVUoLDt4QDqDU0aIDWNA99C43b+kBGEcxtvuQvPe4iY9F5rzBaAuU29QhaSrku4ndrepOA
IehTD4MGV7CfRI+0OOulPBl10CKIoqUi+zjV9X3jgIMGqS281NEDx6xeid7jX+YZ3xtpcaC5HJT6
SHR21GCkoxflZrLoXR6B5AAqZz7e6uAghgFcONGXmAYG3T44AZEUfEQJv04WlVh/qV2/f8/iPJu1
HqfNZAIMNu57F/yHfeJmDrlTXuAzApbdOsL2av8fuiHCIzXH4pP9bUSFXI3NHM8htGRm7iyRCkMm
F7kDUOjeoMAloROcY9EmW2SarCjqiIWmdshIAevk0k70aSvDLCFBx4xsKJjj/3KXLfKQHBZNscHB
7W592U9zd7bDpDAXtamd7NtbFS0CKGILFhVcY0vMAXrSqQLJLKgtqeWqU4DB7Zumthka5HV2jOFA
PVUuKllEzOMA9UETVCApjQ8xDZGRVqDaRC4MbgV11l+Gan/22hKSkCVDGGcRxxdHn8lILHtUoZ1p
pU6vwlwAuqTXPbkfMABKY1H3QrkcXZaAhLboq2aCcdSRbBUHfsoQQMas1FjN+stRaotmo4Jrmy6C
GWDooTzFHTkM+V03MEwLwV5mmyIR3RKi+/gfKIgomJLWxH1cTPKaBAfSAjheHWtT8ZrML+LCG5O7
OE5FIFLBbbyUXtQnuFY1GQhEQ/kBvVmvoL9LdqzCPZH3snHVDbtoNAWH6S9T7+8NtAhWQ62HMOme
gxV6UMqjtq6c+ilEL6pwoP9qODOuJfsADQO0iMCJMOYTEacEqS9dBK0qVQAtgBv7UQ3fAsJcTcvX
EujNlw+waPsswlRdqSSd4p6Ad1WtSQaZOdqtE+hlVYkQBCKKFYsAlcahVCGTNA85sFf13pQtWOdZ
Oew3uAoTJt1adTTeTkr0UqolTiuHk/KvpLotpCC2U07h1khKmPYF/PXyS/jaQhcygqWgYy2bYS2X
+NqE99cmG7ZqUyabaei8cYL1HKNoOHZKewVhDSiOQiVwkDbz7HGwDuD42Wp5J+Xc0eXwaoimlZ4d
RrPHGEzatkmMHkFkEw1WwMYLqY9ycpQIKHw10EPtaG4jFvsUuiANrgtbNenvvFTRIoH+wkAxJqv2
sELbg0m5yqdyZZF6LYFfzF9rVVBqCTbCEuaRSdZUaWVDDsEIJXEVZQbAwRsjFEmECHIhbQ6fJ3cx
XFh5HtbIhbimrKEg7mba5+WvKTg4S/BPJIGKyghuezU2nR52wAEupCGSBSFCcMEv0T8EkOzGzKh2
AAkJmEKHmYChZnTTGKqdx/JWqjLBiqKgtMT/SEkB94IC30g9cL+OVlPzDvfrBkByB3A7vqab+Ep5
jz9mDyro0xq1nb1AAzz1Reixsx/xG8m9nKzxIjYjPcfEaFLUK6CsN3Us+IhnY8XJCou4BCgcBPsM
rCCT1KnDyVWRQ1B0uDUZFNhKlK2d73N8r/fVuD3ZlpFFMNXXCnpI1I8pWeuVn28MP/asfXg93kbB
jRU/GcfRQz0GKf1CcPjOV2Any8+n82T5QQsaU8/mDNUsrrskib08jxSfMXAFiAEvGaBUlQ72RLmt
c8lRY0iSAARVa5BGPcbdaDdR5uNgOXoX+qG6iXXZkRUknbMUd5B7TTirIU7lRkuDVwmSyZeP3By5
/xE/T37+4q7SULRKAwv1QwhD8LGDwaiyTa3JkdCEl4FnrKtbHcnf5UXP4V1P55bqYo9MDdxngoRY
B0kJQCAH2S6MALRAWZUStPoBYwLzc9bpGEfpQWfxNqGTPwwgQJcYdQauoYtiwjkdnR8/aXHFhXlR
pAZMV1G8bpm0KzXAi/AZVAKRIAvdM6CLAwuABLKBVowV3g7sZlAhmtUeeV55vHuAs2PXI6kAml9+
BlNcUOqfjY3fH2qZrvM6MGTAhONjqxSg7R8DKH5y/iz4MMrl7bDMvqu8tgbIQNFD0ITeONc+9Lpu
n1Xpvgnh0A7eT2bGdgYvYBVUTgWomcs/QPSU8+87OU0VrOMLmiJ4pJq5QycHyQPZhZEgazhf0J68
zEXqjd2USVmHlzlsx2eIYEJpr4bibOBqnv5OD9p1urG2wS4Wht/zQK+TlRcNhU4d+irocv3QQo7G
kAu/bK/LrvKjKLMVqjjaBA2S/tpA7JRYblN4H3o8zQSbSbTbl5l5HLFuhFfs3KoamC1fNdfhmoOJ
aYN07euYBrmTj3jwCmQI86rDtGNw3BZxbgSxhy5CZx0oNG5gqXdIpsqn7R4MWSdGPgk7U0wLZhPu
eMuFXETRFltEvCxJGQftEe4+0HZqqa+3s4WwIDkXXIJL1HSphqVshFQBz3KwR011y+gNNFn428Gi
XtRvnd/ThRhOF6ErA1SGKykg2rIFD2J5rVbDWlKPYv6FYKFlsk3kqIKXbYrNy+8KFsPT2HASBf0K
cLsvxwHROVkmtVKpMZ4muFZnRyLFgaH20zycgamvXW+jrUhRVHQjLZPbEKR8vehH/gXPSD5UN/HN
zZB686LFJvfy1G41V9yGEeRjy5TXgsYv52MO4j5cp0Pwt4dY9Crn2fuF7bFMd6GpkOg5Q94OB10v
5tKWE/lQxIFnBusRHrYNGvOgJW5i6LcVXH4TfEnBKV+mvpaGNlpgxHAF7zCBpIWbIgVqgVUqoDpW
p/DggJSy0Wwyss3bl0Fea3DcSuEPUfaYSBPuyqS7hxH5r66sBXnI+bT8Oxp/cURPrpsyTjAahi8X
+C+DV1hOdNOC3S/BVd1Dr7eA3o3Lb0cH83CN2S3MkCpHrpwUihRiezNByFjapRKoE7YGQY1dMK+l
jy3x1GE7ozgjh8MOSflMDNnLJsyB68CW6EcYPgK1anfFa8etf7tnFglaOym8NmSJQSjTei62wabz
0xsYIfx/GpGqYH8uwlcUAXA95srMx+uvqNcc5/669mqtCn/6lWxFFZDo8l8inY2MhZHZYmYihe7g
Gb72BOyp27iBXd7Ke4gYORD/8kNfJAOrCk6CPh/Uk93WN0xqlJkMwWjkmFa8g7P942AUQEMzItlR
INW2BXH6PUzdjTVVx9Fh9eCMGNcEAYWKfOdExvik1diP+gS7CCkJX8Oar4t2ExWz8B04xiO1buMc
Fw6N7Kk9Mh3/uQJ4w95Qj+kQQ6wgh3FqzY+kzH5NUX7Xd5icGJ9tWl5JSHAFp/98fMMlbloQiaDm
YiNpoCizcSxxZci/I2hgdqi11fg2m0on126tXF9PSP85A6Cfh04bd/cYaHhEPLU9//K/f8hil9VR
jWZkqMyTBOJ8XShoeO9urV/BRrlRj9OVvlbW5e9MdkxHNLY6f2/+WXspyWdClAM65BTIGnXbm0e1
DHdZB9dcS5S+n48h3wstdhiSqSyJe6TPjTd70NxDP1JvfCgZeqbbel58E5hwGXTFngrnaGKn5dPS
H8Csg9iMDSCqoV3tV7e5n61mD8PwZaYXiTrn5x8TnKb/0NGXeFSq1ZaVmgwaCO1t1Ix3wItely07
olhzVdqsBHtYkDEu3QLQLxkgHIw7WrPx8Xx4VJXwnmy3s8x6/EzXKSSVd6LkWBim5l91Ei3UvNKY
CTmOYzYi+Uhz4Oi5Qp564wWYwxcr7kAt2Mog4WTlvora2pFp4bUFED5p/Rby/inV8bvk1BW8jfnE
XkgnlvYBJQ/0VC+AJ5zNGlWyn+ixDzZ54CNjcju/2lSyPYLFmifXKBnZkTmils/5mPL9+eftcfJm
AgNIVwiJKgeDdOsqZm7bvQseUnAnLa0EIO1FuiGfC0RnTj91zHyDTQr1qzkXjH315vJ658Rkfhyf
RXRiXDFTleC+VasJohNT/ZDTfBeU0PYzyt0IG7s6gfSoEUYfCkgZIcsMqPsNThsU2yYcPbTB0aWG
m1qpudksIss6zCoj80ruAhd/sHOFAWoWyPo6byoI8LH1pPOtmfF/eViMBZWZ16VO9DzQDlx9TOrX
UgXPp79PB+gOFp0tp9Se0ZpRVSDoHysD42QFm6UFY62ngizm63K5sFWXdgRVno8VY4F10DPtGIx7
1hwL+SrKXnMKwTypxYzgVuevEpzn2mTTcwuKSVcJWkADxq4QrYrDFlnouGIZZMmLl1p+g1CVByFh
KESCUqyAqCENx6RTXC1LHAk8lSSz9m1I1w2kBDN0cRN5T/nzkD8qHb9up3FjQmiRvacDSDR8x/vj
JD1FabsJlcKz9KOlpa4V6tu+PZZUsdvhswzerRhEFB2OrONrlxl+KGE0XI7Uzvrf4LvbHcrY2gKH
E25Z0AuUWWbzOHGgzWXTaHILLV6FKnWK8pqya5PfNPJbUl1lymPbfrCU2QH/qOi7ot8Pg9+YvadF
8Qy1N+whAMv+8j4XRNKlcQNDdZNDXZgcKHkN6I2if9Sx6CidHTp+5/RLpHZSDxoPQ6iHzJVjvFbY
YzDgm/nN9Swyj/46GiuoISkwn+ErOxapIybWi55zjmAnEYooZSGRBp0N0HBUbRWRa0If/ptX+eeq
N5fXA010zOSwBCefvN7q7C0URaXzkf57iUV/Jo+CotBmdokEocxiqt2WQlYT0qtZ+EsChCobRUiT
8+/te8VFZM/IoBTQvAcZqpG3dQeIa32lJKV3+dWponxs0WUczJaQLCHs2MQA1Mj0pqUgtsgp8LRj
kD/LQ7gOABx2+wAAXwiVXkOJx4mxbfqKe6phPbMwgZTbXsoTp80kmEkWkD9pPArnDJTQ6UbnO6pA
TKHbN9Chy2hvS7yC+Keq3coyvCBbGoPTB7VBk72wusNRe4NzqOCw/aWH8udtWvMld7ILlTC20FaE
+IF5PULBCSppkT8TdUdPx4gTzYz/avAtfy+42PahwdA7VrFhsnB0U4iC73KwIS5/vHOiM7gqvxdZ
bHzWEZnEUN6CP0m7IejKDzYU0lHJxXCciVzlZnSi28CXroPnYQNXOLSP7fal+NX8igR33Rea9J/3
y/dPWRyQqcB1FtVZcjRVdVNHw5OsYDBRJOZ9CdnXAJskpRIUxmM7kdgV5BK3GindDp5TUSPt6w5z
A6jcQUjRRdMb0rCGo0W4q/xsbOx40n5dfnPz27/0axeHi8XTMEyBipkOpExYyZxaPIybT86lNRbl
3mhAt8fsQ9iMQLBdhV+cBrncmsFjuntvrPuuHzdJDaK8Ie2q7KGHesXlZxQEEGuRRxWKaU1Jj1Yo
B7A/0Ml6UCJPb3VBWXt5GY0skpw+tYg0QoMRrqZ7vXwLwgfKRdnL5YIV8rs/T68lFZmpTBQg2h5Y
+yC4tponhpEmuAiqBP4tCP+cCLHEl2O+RhahsYvgGDlII9ARzVGGzFgQt1dj/CuiiVuCQ2qa5rFv
nnOeH82wd3XMvJrXDhzRSgsrR6exgq1eYtIpYjpeDtkQJP75NvQC2UhU4ahBZRQbK9oQXmNqyOys
YYI9NJ+Dv+9hjSyiGFwMoOxQoFMw8dId09yrczCWlJscZZgxPV/esJcPpUYW0Uxp5VJqo3kxy8I3
Xcm5aNgqepxlkGqJGhoZ6jWDF26QwsYRt1ZKkiu90x6zJPL+3QMtosyYM8zVUqR4ORvcPEgcHv++
vMJfKuP/C7saWQQZq8ybuuxx+tgGDUOnuk7X+d0sTShvQ1xu2IJesjKfEgHJ7S9Ig+91F8FFVnsj
RwdtLgoHr+I2EiForUe2FjiGE9y3W3kLhyw/Sl1FBkXWlkVTpb90Wf78giWXzwrNKdWtieHuC9f9
XeKns4bMfvZYs25ESh+CIPeF1DxJH4JY1ic1hdCQ1mTXOhw/TPU6yqz1v/uaX898skzW9FGfqchS
NJtsycpcQd21OBarAeBi+j6hqEE31tigdvl3O/UrfTpZOIq7LOUyspUOQ4c+8rU8W11+tr/MF76/
1yKU1GbZWP2AZyPbejNsZ0uuidsKItfjLE5qOe0n2TCwm93gAKQchLZ+idwGvuqdC+FsKVNOe1Or
JrnjB1L8rnFxjJisDvE6qBXmcSXEP4bKsJVEIU5IpNAxTNhOMgWlb6Akmqd0o7Rqp1bxp6kabCuq
YpSgSCMb5uQVOtLhmo78LVZLH1Y19pjfKlCY6CfiSIAWI/eqe3lfxw9jc88wXAmnQLcTkv+WLcuR
Uh3GBtD17+XG5XR0zUDRIUFbwa6+cCxTPWrDNWAfV5YEpXzI5cFmyK2hl0G5bo+A96nAzSQBuyNl
61U6iKU6M1adihK46jA2gYkWlDf14LkMUw+5u10G8XaECkfCiB2poyO1rz1MIhWu+7n8OKUiV/Cz
0V0nVCW6jNSDLGIv0OtZpOV1d+hM4sE91cmM4+UtZoiWWMRbng0wKWrKDvReti1jguGCagKTONy1
YbzKsiJ0+JRCfzQutFtdltMbxexk24jjezV60soZn/nIMsh5osWE8UH7oYAZyEfDtdYQN6XpuvY5
2gtd2XC3k1/yERL7LHWKPgO19yDXz1YLke6ovp+nUaTd0eSBW7VNpxHy34hPMqSlgI+ymxGeAHDS
ocoDkPQ3BuadSlHYNX1S+g5OOvBIMmHMljTRCuCTHQwBr6eouJW14DmDl4MCf5462shKAypj6KaI
EjE4XnW7G1MYpuD2HPSrcoA3ItpfRa5gvchTNO3u8vsWXT5fg+STqKEZMaw7OKLGrDM8lZ8aFGHQ
X0c7DhjX19k2xnJVG7IbmS/ihQhyoK+fdrJ0MQ4jVJTRn5r9PMpmtM3woRpGWF+I9OS/AFiXgsbi
itXMXC2nXGUwbB2AUQmT0A5CsokwjOxtTap9QqDRHuwbiOHoqbpqXnRjY5SPjaatjQpxLCGOqkE4
Z5S2YQ1PYma4jK+5sSfd3FtLtynf5XEMDqTu8iC+yevxjYWNgyplJUE3o8/1q6Ro1sVQrDEycydy
K/iQl0sV7UtR++RtSkw18njubsgH612GlxO+Ym+DqFs5yMFmqtTlBQX5/JL+GdGQ1rArn+vW/qpZ
Zat402yUtWiTnCcP/amPta876eS5OEnIROb0dXbvjNEEdGKvW4VbA52vARQ8d3YNFYHRz8stnay6
qBtCNQOulMfK11SgvqGeuoveS9murqV9jLMhe9YxWaNj2bl9ag9rUevh69xd2LFL5icE3rNc1lMc
DnMnpccCLdeB3GnqQ17CtBTt8JZMTtnF+0mfrpQGU7HkjqRvw9TDiExkhnQ2ddJ0y6K6CvG9JQ2x
SgxWG9WIPK1J7Ig+jADLtUUo2FHnP/X3MkvCIajZvKSqYh3kOxjugndNHdWFvATmFIBwVlcjvGV2
4u7m2SvnZNlFZVqOmlz1NbMOGlpimqTZVvdy+awI3t+SSdgFbd0rUQ1chrqth0ejvrEGQW52Npie
PMSioByyNuIWlcFPtu4qSKmP+WjnsIbKmagAE72u+e8nBzLRUmJEI75Som8CcHwaUNwvv645Gv9j
7588y/w6T1aAz2QlxSrKAhkGerlswaKPHdKJ+gOAmkY+wohI31xe8uwX+pPZmNYi7dBkpcuhy9Ef
GqNzleEpHSVHESnGnX1zJ4ssbqGeqGMIaZDuIJnUhyKfzaXCv/wc55ukJ2ssiroB+AuqSnqHwFVu
qtGF9IYbuTGCJQRFMMAEdUWw8wRLQnzl5+fiSac3ZVt1ALyEa2uXgJAPp+7R++LECyPj5ZdoLftI
etMkVArhz1SDfV6M+2n6vPwKRQssQn+ThkUhl3F/UFLJGeF3GhYidPb5wvfPV7KW7Z88igadNZl1
CB/D2/wm3Vqe9DAXvq0T/ZcIoZPVFieWWRGcmiPoiZbP6aOyDVb9pvQr6DQpsONyZ5vo6hAfujUX
zK4uHypcHD83BoGHZVh1UEg0TWRALN1AfXfVFqNz+YMJ3+biXAUVbzqihf2hfZ6N2puV5AH0/gh3
Ug8Onu7l1UTbY3HAwNZOoiZHoIUxj6fkiTuWwotwvnH+EQC/P9iyL1KEhqRLrFUOVWn6nII8JEd+
JaleJZfOBLs1VlA/j58CWbFsUxO5kZ2NvyfLLy5EkkFgJQqM7mAo3T6YtgEqfNK9Z+G2bgN4yb3/
qze6bFyobRNHvdkoB726Tft1C7PFywucvRtPnmex//UpSMZOg4Ov0rcrQuN1qMFJyqp2fSdA4gt2
/LI5wQPaagpHcErKwg7Tj5T5pJNF+130PPPfT+5H+ACpcaQi4Bq98pa2xC1GtqK9bGdVDkAnqlyK
IUHrdeZ7rBs+9PrcJIMRlfVYs49EOJgTPfTi7pRj3tWaLnW4oqETimCZk9zupUn02PP/c+lULI65
lFdNm6Fjd9AOrWLDs3CCJU5xHHfwRIJ+twWwIRBM5L5+AIneEOwhwbFfllcYghGu9Wh94P6xTQOt
8/6/SRK/d+myoGqhaqePbdMd4BBFIbECPbXQqkWXteBsL8spXY7bIcGM9oBZQ/dJP7kbPPYRgMEK
JF6gBbyC5JxXbrPOo6YNSocgegq27heR42TrDl2Ypp2B5VUV5CP9aQx9PYcUVCz4XOd5bCdvU/15
RuKo1pusV9GqQptyUFZ1dzdGK4jaFa8SnJMe0pVyx/aqN0U2lG5hgaM68gMUWpuPDFJJGMNKLpw6
hSPl8woQJ79rEYv6uDMmOUVspSu6hRFRYg+3s2EuBRcgaQCMtWPYnl+Of4K9+zWCPnnpkMjNWAZ9
34MaUJ9AfYtIteC7ipZYhKSxGZkVa71yYN26T58jIaFNlGUumZ5IX5IxMpDYzoDXEkY9j8X1/Np6
z/qUQDLyRIhF0SMtw42ijYlS4BI2p8OIbcKhAHj5uwgC57KsLnvoj3Z62kNYCRpnChRqYewZyf7l
Vc6eeJg1qUgEKCXLhJnWE6kgT6wcRn5j9eAlxg+EJE4wRlchcMk1pCAuLzhnQP+I0ycLKj+PXpA2
Q5cbFUhvUwFF3V9jWIBi9xzTIylSpDPhts+7zeU1z8aVkzUXx72vzDqaBnS/ynYLfr7NADXDBFcW
5Srnt+HJQvOuOTlLdKyMQEsN85Bssn2642s4DBv2uO1R7hA7PCiT4GSd3SQnC85/P1lQaXoDShqA
ORhdC4d38jlRKPdU4fPlF3i+4XSyzuIEJ23IGo55OBrBVY5CblaPG2/pM7zmrjsXavz23ArOBHzj
87n7ybKL5KEfUkpaEE3B4IGM4MicguVOg+ShqB7LAMMlUwPidngsOupG8k0ticQgzh7zkx+wOOZh
ooOuUVDzYDAIZaN1L/X3l1+taG8uKoYczuGSpkXWoUgBvy102AmPbvE/pH1pb+Q20+0vEiBq11et
vbrd7d1fBI89o4Xad+nX36N+3ht3mJ5mkAECBEgAV5Miq4pVp84x3tD45JwVzlrYd0M9hoNGB9y8
dgYdLvTCU/k/WYBIkII+tSRrzFporAOnB0zMYdBfW+UpGXkqENeUHw0RKj7/Z4EF3KLfHhjSTEGM
CTzUsAcoFYQ5xVOMkOz1YBU2wdl+yCHaclS2KSI0D4193V1+22ceP8IsNrEIpr9DkEqbspFAMvOa
J7VfR7MzRq3fGQLHX0rnkbV/esxvm4zH1AnEzUSSd4eieBCAi9cxtTNDOClR5LU8T6Ba6/PDMAw1
6LHGwWoI0ialEEurwoi3NRQdNLj0hfN+6okrpxoYek1ttPW6B1JaLUWviUTJVvQZQmSz8QBrftWL
T9Won6gKpm2DrgfQqDcTEIoVLn2grIbxE8pilmQiG5Kek/k4xh/9uJEAYoQqpaWAjg+DeFCI/BGn
gl3lKuS/d0KEvicJ/d7clEZkGdAQD7L7qN8MeLMKUe7INcTiNNnpgthGI9kKosc0OUzDj6x4naYf
ggBOsDAGpKyw2xy83JjbjUFcn+Mdk1kjmcAq0HiKtCqS0SIEfb3wRyVish3i7cX8TBSvae4iaHjI
4PHUksBSyk0rn5p0sAVIuSoBSPNGhFpgbkjyNSqtnZAArUB5l1bQ+uhDUKoch/SBto+BGnhi3Dia
1tm1qKHcPr/GsQaKzx5SCSC3zqp0WYqdAVZqGY0M3sQG3wOE9FVwl8vJMUBHq4GAUdz1bmnkR1ml
8zGl7xo9dRDD6IYnydgUsXSc0LRs8weSt15C8UwD0nkefnSgYszl3NXF0oYInZ0V9yNZ9BJqJ8tK
aMpLzjz60F52wHUPPoYapJuvIbYx+6pL0CHO+CIimLcgbILZGSgyiGZmCzkeSgCxgKLU1mjtKzhN
gnoKKdhIvxqpd4Zi9rvkpRlBlxv9qIadPm+kZC2jydEGsxfEHRDkKwjaWgE4UHP5WVPXlCyEGBux
vO80xTP10aqlu2z+bAIYRMOa4GVKkLGV0jYqvEBInRp/Xl4mEsFfVEmbMXuIlec4fy3bQ5LuhjFA
P3dwRCTm2YQPPEMe9xAI96H2bACymxWzG+otBq4qK5b3iryP1VUAYxTfiwg+uGddirNS0cLJ8NvC
4limUJcIiU0DA5rBiTuAJkWk1MeQl22mqJTrCHYGxMkWuUnMv/QGaO5BZjGUkzWJXwNi0xD9SONT
MsjWkLeOHK0mfG96r3Yl5517PeB/OwMmlQGFr1qjo4xmQf8x1D+xX7aK9sftmHSdQ+vCzS6h5CKt
0CAQEKK9rh3m5KnrCisQ93El+CZF+Xt8nON+LWuTa5CZY/h6MPxeHZvOdErQaRXsSoNuVSj1ZJii
K4eDWXFKMb/JLL4tMQlNF8Y5cHvlEkiA6XhapjAR4O3qvjjwo8bV2sTFdjJpTITp7nrErNpBgJJE
kCWWGRylbm+21arqeDnT1ZGAC2NMyiJIqj4JKlY2N8RuBQUq76MN+ms0Lop7MFdZajvcLRACSgrO
57ueYXxvKhP/W7MWQNGMPFtVNZvoUDOZjn92Mg2mnaBDgHOY0hllaY0gJSzeRAPOiJgenb4ibdsp
+yLIPSXlJcCcpRlM4J8FyOsURdZh0IJ4ik0szLQcgnW7BQGtVywwON6UPucuGEzYb2shk8R2OTSq
BDXe3tYMwZO0Z0pNTopxvbX6fWQMxqlkDbxeHBcY2bTFTfMRr3I0VjM78M7lnlO64lMzcRIpg/Ew
JNFlE1O92kHBLJLZ2W0SHVDqBSorclIowachr+ij8zaUcS6ZCf7BOoFCHLRv7bCvbRkMQOi+vLcg
eawkFH5lzLtner8rpQpPbS1wMCDxJuqBT+NPMTZUd0Qb0GqMDgJDkjH5bYdnbJgbblWSp7oyTESm
AJpvIzIVUs9vs5wQqynFt0bD8wF6xi+9bJ5aWcI6A9GLpO7YjfiLgijdAdsUWGqcQUBZ1CGRUdRb
OXgeyu5ZVvO9AjGBYDJ9JX0UAgz2zMCuDaE2emaXgMIEQ0wTYrb2HqalF9a4AfKDWVVbuYZq81y7
RbUxCxWb+rOsIugsaV45hKco19atoHtNgfEW5dR0mp1P76IMprtC3egQdRGTxs7j1cDjSeDdJsb7
BmmaidI8aQdzrlFYfCLj6raf4H1rxuPOuV6MbQZqZBMgsVme4SlKm1avKvLH25auc3heXB7G34It
1OhRQjMPIk1XmMCzaoxfKPF6yACwQcMz+dlOu7Bb40S7HNOcuGKw/lasIacUQkN8mf7q14t60Uuw
nqEe42fr2YW41gZkNj9xvNX/JLLyvWp2ylvQg6ppUs04aPRBaB561XDUMPBuL5CzPpNxurUIXFZY
o7oRzusKimRh2qLDj3o0+MUwbnnb2G9qHH9FL5NxuHkxJXkgY8gMwoqy3aEhXm2pG7qaA52q0VE1
q2rWULjw+NTWvIUyDlhqlJrUEwAGGqgC8HTzGnnA6KjhtlAKUCOeJBjndpiM84V+0jyay75iAMKK
shoJSepK87Cdu9S/vavXS+0XB4Xxun3Sd4OoFhLUx0bZHsGndcqdwtdd4msH4v/sfhrQWfXpE0YU
bdPXVoNgo+hYHOpjdkCDdn3793C/MuN6QkVsMow7a4f+VX0FBKLzE0+6RzQYbbjRadfdUwyLSSe8
ETmWl9N64x3PokgMITWNOsdOFEATk/Bd1CAnWWl20pR2X+XrVN+Q4CWg+V6YyOa28euQtYvPwHgp
6KVCMUvHsrPUGh1Iza7AnKn/iLfxiTjyql0FK2EPJTgx89q9kVn6Y/hy+yfwsgx2XEmbcQ4EAqcP
pSuxRgS1IgjsQmzsFPR2g7PxHNqlrb9NPLzeb8qy//9mo8r99+dMIJRSpw2ooJy5jq0BQ3MYoDCP
wHrbmmiZzsQ59Yvj/f2nVtiqej5NmKgEX+0hFKdVqeyMfsBEs3FH9dI3sskODOLpgIFzdnhxE7fM
Mh4MqT+mXwrca1Ih2CsRxFPGU5KrljaYrtTOuxDtyXo80FRx4vipayf0f0ueMNa14C5BSkQiMhCl
hJ3EFNVcJ5mJVwAG8PeGIewTJEaclS4rYVd6aYPxYGoH/cRkQqdQwQyFYude5EF0BQ+49i7zeAwc
i4u6ZYxxYWnQCWUJGuBDN4IVKUaCVx0DLvE8zwrjmPJhKpu6SKRDTgdnNiDWmGgWiD84mRHPzBKK
Lp720EihVdsDDtPQjY4ihoibV5GnP/w+jLuhJaVSXqNdvfBmxKvIBhLGEtcLjb1wz+tgXoWpX54G
Ng/KwVI8Sjhxi+AciPMhzzlH0HVfZK41S3tNP8zGU+FcYqiGci7d7f2UWN8y9FoFuRPgGyCFAoj8
KRdDp9Q5WKlr/uR7gRBm+/tHi/WyMyvo5p6rFY3frlpX8aQVb0joqou+tMM4EE2IA30IsJHQv0KT
oIoXDIVvQkLH1F5FD0S9GEbwjryq+tWy/qVdJv9JgWhKw4XKR9y0r+SVmnYBie7eVtwRc0NosnYA
1zsA3wq/anSa+BWaq2nB5S9YPvPFtRBKuVRnCtcJ2NZG+zXv2kO2J375TAAijzb6prVLn4fj5n1W
5sqXZmso4Gr6HzZyCcKDt0y38fzXbYcMIt6/r02tpADsjDiikZo5c7kKQDp1+75fzfIut4+573VV
CcKgYCWY9r6fjh0q4PaCxac+GP8dfRPd0V2M+4gBHer3tuipR91f5kdCUBG8cduiVyX6Ln8P6xG6
QgUoHVx3LTRvQUAWnorYFp8hAXyPNsZwiqEMtQw2NqdFI0rHD+pPMTqYvT04cPBabJm/wH8nGPbS
2fwX543jNthmXBGp9UgEpCSLlk13qnxwL26gVfWGx70NHMYKig+8a7Z859/HMYmdcew0LS0bgnOg
miAzmoA0T604fQUA3WrjPwoz0rn+enGfxCmZe2gaA3UJ7b9SQzGp2oTFyMkDrs4cXnznf6ADizCT
zQHnrnEnN38jq8QxbfM98bq71Mn80q21ZaTSiQ+B3WzyyuJKf/E2lc1Esl4YxRGuq3XiO33chosG
U2wPd7Gr3ddu2cmWIu8UDKUsP4M7i3LtKSchr1N1/COqLM2eNqTgmZH66VAo6Erh0bjwSMqR06MN
d/uOXz+x35bY2FCMKtw0cEJt165j0thTY6wy6fO2lau5+uWCmFDQSMI0SHpvAJrVuepr+QXKepD7
ydZoL+OxzwVGkP9LMePSJvMNQaGAmZUEzl8M98J8SottqXEi+FVo16UNJsCkVMnKcikTTRu5sPoD
Ko228DzbxBY2yXbxPTwivqsj3JcmmfDSmnRS2wiqdAlxanSmNuFpdtD3fwckMjUd5aH91ezARepN
2+V2cD7k9ajzfV6YqFOnapGkkOk4ZJjfA6Q88sS30Kc+eB7vwBXiTFvp7rZJnkUmCKVYrF5S3AWC
XmUUQ1ceE8C3TfwmQ/peFRNYOlI1cpp051L5mVkx9cIN2uzlCsqYv2S39MMfOg9yfbVbdfElWdhD
WaVTms/Q/R2Omk9X1VPwGKwWrZ7EDQ88phfeUWWZxKY2LfphwAwP8F87bSM7CIQYgMTcf7HGCtEQ
tXlP9Ote9K9tZbmy1Lor5LAfJpDpgCcNjwX4bYhzOvWwz2Vue/OqNVnVNFXSjeVff0+I+qmFLp8G
+vvaMfxFSg7cF6pgL5nuLrcmZ3yHHIVoAGzJUye6ekQvLDNXcjJSHdh54BSNvL1Po3sy0efbJ5Rn
gbl2aad3lW6E5oEOmInEaG6DrvxtE1dL3tLFKpiLFidlX7QT9g8j7Qg3TbptaLFL9Zdk0YbOus0Q
bCLlYRq+RrFe3zZ+NeBd2GYuYB1WJB8EXT+YMohKQCJbCYgIS5ceJdPbpq5fhG9b7LUzo0AhaouH
v4gnAcXsUmZXju4XX5IlWk73X1KmC2vMIw8qSlIQmAiwA+Y6cnDOzJI/pI+cNV0N4xdWmDCujIFc
TCJumuJrGwy/0wwSvxbINXzjAQIpICFzy3c+9TfvzOhMXAdZaxepy2BgjbHqpHrsASmfRYSBYT+r
wNWh4FF0b0m6DI9GoXt71TLnxp+JBS7T0aaOs0pJ4mOFWuMgDG7eyMdcKION0PcNhrunp0yZ1kRV
j0o2vIFLsmylX40q+XlOVkMXWxDSsVUB8KqIekQ1H0b8/jo4hfIjUcNdSUa30UNfE9WjNk6bYm62
1ZxCFDhbdXP8nDUZ9NMDYSMr4Smlo4nWGoR/tTLkHCJ52cd/JPkX35fxbXhSQiarqvVDBnRKn9FV
mzwlrWc0HxTFPjBM1w8T+p/iAPDYgFfGAJhP40bNXtJAJtFbczBCFgUSDSe12Omp6jeFL/TPAWbf
DVQV1RmJBAl/GEYbOK16n4APIU9AnSTwDur1i24SkUgooIgac2AahYSgfBKiY+1Ej1W6Se8XVTPB
bZwcYHh0iAHSQfwzHZ6Pvh5t5W/Li4u9OCy5DnBYME/6IcqLDQXMlFbVqutlqwBbZBl1PmmmVVEY
KyrPbh0pUArkRfzrXvz7JzBfUZv1ep6TGZyK2aMYnbrh6/aF+M0a/wqB52b5xRolqZJ7swBRfbJO
7jOUWVqwAQy7f1ldWZzKrUPJBKW6D9WCGtGiwAGUnOhietsrS7dyFt5zWoHB6PbyeE6OCVAdiklS
G2gIEtNdikaDoiVWO3L1l3lehYlFyAQ7EH3giBZK99FUP6MpXYV5tO/nfNPN2YOcNqtY67fBgO4o
uY/Dh4ig4KH01UoNx604DQ9qIKyLSQewLBX3skHflw51q9b7alZ3WlEfxwDtgjD51Gpho6rSOm+b
ry6GAj1QrrMGjSWolkwDcsJE2xm5IG+TvuysSc2kbTfL94SaldXKc2JPAPuVWuxNXf+ZdhjEitGJ
sHB/OVn41VbTRXbAQnQKbajJSEBYXWro9FQTPAYR8Nl74a02Bug8FfummY8Z3eMMgbZVt0Bw+gz9
OBDm6O9leUerD039TIHJTOUcP5M3rbV8/X+exr8u19mFXpx9auYZ0RQ1OtIs9IikeF28b4QYVByx
p0foQVIeCedvMolvk4xLmQtFKeWuB9uu1+4mye8fl+p0bNO18hp/KQqEdf9TYfrbi8lMqjlI8qgg
JGEUtV+k/1Axrt6CquVE1us37XthzM1uqZpULdWi4xQeR2hnzUZmRzWv9nC9QHyxGOZCVyERaEBb
yHoA6dAaK3GylGO+Vr3GJ+A/0lAQl1GqA+xs+AKFC3czuR+QuepJPye6IVTyudA0vROKxuVCL0rs
aFt5PdiVuKWd62/N70UrTNuSBmI96Dn2tttAZ9EFJMtdRK4VcAGhrQGJNU/cYhTwtuu83ky5sMqk
oVVjqISKkCszpGM/Ri+JCvD3QLqtacyBXeep2xjSS9NU92Uie5iFf8DQs6uDfCVT4ve+V9B8UUHF
r/CmEzkxkVWsncKhkBoddwjdOEsb1yWImm6vnXOYWZFaUGKFyQzu+UMo3LXFxqye047Dq8czwTgC
qmakVfIOiwg/dPEkqItSHo9Nk3tyll9x4eF0oiL8zZhDAmo6toq7CAq//XZ667zyWXnFGx6sOLxh
HYm3NMbhCMCPyWOF3csyHzpeDuKZ5EJWhrwgU1xas8+BBXYaTE1WLnHLuwBY+8PoKit+eZ13VBiv
NAz5UAbgBjnIHeTh58YiIVctnZOfsqpXcaRohRAaMly6cUR4SzM7vGvXwHM4S5KaBg+A/zuRyyuV
8OwynigwBGFENVE/JPqnkWhPBE0KudLdIn68fRuul2K/PYHK+J/WVJVEEHHhoMseoZ1DrGKv3IND
zwFw4q72ee1HzldTGc9D1SEImgili1I4ROIbl0qA59pY3atM0hRFb/A2WnQ7jF+R3e1D4FxjyCBZ
GAfZZajCDituPe169vtXjGRlr/JYlOoyhR/vvUVQI94oA0bSUeDygVWA/CMn+eV+N8bHCEM8J6QG
Ng+SSnf9oUClObaDh+S0HMfALlzOOeFcfFb0igRdNNGx0yGzCsGDGEKoaLRo0nwk2fiezKIj6ok1
jei39c9tI/qYN/qchHs12syk4tVslkNyI7ljVa7UBji+tmxlfOPeKe9zr18tuJDyVPu8jeatm/Ey
2mxSaCvgfiQoRYEUEekrnG3zwNle3oqY3CfXUsApFD2CUHBmd0m21SCR2HWBLYa+IkHJQXLKQXdL
jXpRKPAOE2+RjLsRynYWU4huIfOCWCpoZ3cVnuHLtES1ln24AvQQuTPpvJvKylblhU5CpR8wnuTn
pk9PYrdbVOoWs4nqVTt1AzRtfwcqCf5oN2fF/2ippUbYijpWTCBMpu0FdJym+XT7o/JsLC7jIkCP
ZaIUmYQKautoyiaASJwBNYzbNjjulNWuiaSyB22VoR9aETU1zJ6V8/HPLDAXIBBJ1+JCoz6a/6Ta
Q4cocduAxFsDc/aHUVXMycRTbUIKHNl0s2BFIWh+L9xJEO5M3NjuHNEZ/Ta0l2Oo7ce3IbHDAy/q
/qZ++ZcTZ2dbMVFXlGYogVnKmezJBaRgE+xU4JmiDS9gcCI8W3ZW46EyBVOTD9qc7UrwZFOVWnVO
nSBRee6ScxDZXk9PTBRBF2UN8R3KNAaoTH/FW0x3u9FLHLkiph0ea3uyipfbH5aXobINnyoVdFkL
CNjOqpWCFlODKOXHABrF97KP0h7owf5Ft/z6O1LXDFMzNUUT2TGekUi0yVLxfO8mV1d+DRg2nM8u
zQS7NACwCV2P9XMk+SlAyrmfuqHX8Sjsrp7qi1/B3P4oiVWIv03on4ATp4hym+Yiz28v5dF/xMEL
G8v/v/AwsxBN8ADjstLBHR2Mwf5c4HBko3nKj8HiQZmuP5Av7C1rvrCn6HknJRO49OUH7Rjf9bsF
kxl43StAZOCoRd7PSxevlnEuLC5H+8Ii7cGsKrSpcShn0MIqu6CcERwGPygPcqT5Qc2ZrLsONrkw
yDxwYhlzUtOEz7aQjCTQUJT8aoORZ7pdfFLtBp8g5bnv1vqH/hMNxA4Cww6Pd+T6xbn4EYzPjaO4
AdfnBILFdbjCPC4I0zC16iqfso2R2dyqfzYCXndc3Pzyd2+dJ8YTNxkqEV2E86T4pek3GTqnwUYy
8ShYJiSgLiWuSO4DOJVAWpDXGuOeLiYLobmJkXFxkg/pLvsIgPid9vHGhO9H2yi0F5JX7oG+6hm/
N5qdcAkxRV6IPRbce4EvN2tTcqrNuI3t1s3T1fws7vCu5Jftrqc+F3aZVxBpskykixq98q6hxDXu
Oh/jEf6IiVFLBtnG/AzddQdqRBMnJ7kadi4MM15JzqK4nsW6OlR1ttbFyhPD5qWOjwmPpf36A+XC
EuOb1Ebq1EABnHWwzwz46u5/PK5kQzRr0VDUODXp6+2OC4uMd8rmPowwU7NcXVrZ8QrMa4OV4g2m
b6bHf8F6yfFNJuOblGKSk0ZX5UMNxlorNQa/r9VtVT1MAYbDXqL5cRgh7YExw3au/ELq7Un7EsAJ
0AI+VoeSLeuvdZlxov1VJXTpYhsYDyYJOhA5ErahR93bGj3okqIWFLjIaVJLOHN715hoxXnbl27v
gpOBr555Pae7+BGMB6NQ/6uJcXajemqjkju5xAGMJrSXYhFYxvYm6ic9EM6VVx/T4/TS70FbYPP5
xnhuxWScWhlKZjFDdwZV3cGtY7d+LL1xVTnNLo6daNs8/Aubi6u64UjZMZjO1PRowvwVHClKRrNj
CnZ6EFzZVzyjBRPrUseO4b8xiORBUWB+u5153XZrhMWrd2IkGsE8Y8m9ZBMaOSTKnJzXBLqd4aCH
+/fYbIBxOM0pohQ6kJaQ/5RnHrzsdjwi/9DuQfOKyhGYWKJdb1oCsRAV3AQj2QDRpnbzGt2ZfgCR
idLmhULe2hjvhSlhGqUEgaEWDDdR34OWO8hz2xUTVpVHAV2LNoio4KSvMugzkB+DSuq+/gHev9rS
jz00zWpfO/EoWTlXk7CcrFGfC1PfJtUhXc9IGQfVIQDvHmR9g8pOiYi30m2Ahodda4+hnc4bamzK
n6bkdVCqf8p/8pDrvH1g/JUQzkrWL/4qaTdNK1s6ujsQmjF/3r4T11uWf7kkwiLkjVqAIkgEPxCt
59ditikgISvDB2wSYAkr8hRHTR3RE535vcTW27Gj/FHwJazMT1kKnYFJceWgQZDEGKtD0O3TUn40
ytXttfLuP5NJGVUrDaEu6weNbAqCx/P8oib/Cb7wvZ8sul3VA1FJ1fMV6d0AVERpkXu318G5/+f3
+kX234Wt0GgjspW6T1xJ/qRK45ZN4dVx+BQ0mn3bGufOn/OLC2tq2rQ57ZYFhaGvpvssEjnr4bwu
yDlpujARJ7MwJRVAyMoed16ATuLzvDM90D+uy634kAE0/Mst1sNueEQVF20Fef1na2RypFrR00DD
FMchhuRzQqHPKjm3LXDiLTk/bi7WWJYdTbQKRBPnnLqzx92C6Vmqel2NKRGInnCLtBLHh5wnfy5s
ViMlgK2LOhDyIliuFEuWAFeahQdREx5MY5jwH5vHSYzsHIwl1YRJb6WxIlNwUqBGSlVdD+VXMDbW
2EH2lryM3SYZFkWdL01HBFUF2ZoU1SYxTx+Ud+aYPKmjijIJGc5cCrYmtbuvMBfI+R6301RyRpBf
7E0HTAgNBZhYXrTCp/FLV2xa+meObCTHxSN5HgIfinAotPL7Peet/30qRM7VmgvzA3SYUkHEiSNL
jrwCNVdz7p6FGBHq3RrgqhzMgiKe0bxyHmdvzwHhwjIEWOoSKu7VATirJ6Vr3SjmkRfwDvv5wl/Y
MIsWMLycVucKDHmUASSbV4oz25MzRJZJt+K8q7lCX9dR/9++lyXRbaTRTJMY3abWAcH/bnTqe4zC
2EKDDxpYIAXDLzCQ+Qd305/VtYjEZEZFj/ZvLGNXM72orbwVQHQkf9w+s2fe0xuH5pzDXGxrWJVp
oC6tAcjzOvqr9quH/LqNdd3XZxDGcpTH3iq/FFcCBdj/1WYUYx18js/zh7LKbS4gmnOPJOa5F8xm
bFYBflPvQaYvxIw3+t+N3VQWnjJeKFnZutkFtdOt5Sd+TYjzrIPu6t+zbbPEow66Z8vwolJbENhG
2Uny4w8xPY/YZ/jm8K/NehFfGFVrdFOXPvynbtjFuWPclRgVVUnFZfgcQ36RABw9uKYIj0OdE/bP
2vIXX78XojoYKngsAWI702ejfA7GZoxPefjr9jnj5Eks/a4uFGmmEuQXmYr7qiH1y2c7h4zxbTOc
eh5hZW0qeQKv1IjUE1g40aaFD5E4fwSfoQ1hs9IKH83N+JTbf1hHJDLzQtM7s5TiBBsZPAGsQZ/Q
ugR7ao63P4T6XEV+DgNffERPhZNJcUoxkBz8+2ENqkxV4wQLXkbDdfAUIuS4S+1f9IRup6x0Tlpz
lczuu+hBWLifPodCRpNAO4xRugn7fh01oksH81SP1BN702vDwu7HJ8pVzuXU8sh5TPXitMaTmGuB
gU0evXotjuCL9Lr+tMBtlwAXQiYZrfm3uFv/G9Y5TpmNyIxXSmu5nDulqlBp6J6j8C5/q+wAoEPU
EMVVGeIJyfMBvODDgg7bEJSjwVKdHr0YjRWHuhF4gSwBFSUkeUtxI/PAxy1adWWpb/EL5zJxvIPM
+KAmVEGVKuD9ujT/FYCeKm1A5wxkbTr2W3TyYwwBgvSupVDN4wMvlrfTjdB0Fpq7+NyzZAaqsfRA
po1wGJ7zHX2RNrLXLUV63aVr8WHyxmcweMaff5zSyMzDjlSkHZTlQRSM75hI9cDnymmAcJbH4hFH
OVYUTGcuLYBxVwJYIfsQWFzxHv28c6swrmlh5h+aEdto9E7+P+CjnW+zV2GPOoQ1WTwPwXH1LLDQ
CGsIm0eDeajouoLU4pSc6uHx9tHkJJwstLBPpwQ6YvAEemi64XisQ1477KoFQ4TivCkbiqIw319X
pDGYRxT2QhDYDtmpC3kjrFdfUt8WWDyYHBLwDheoUWSBcq+HkL2bNL8JFb9JEj/M83udrPUqsBVz
dMrouakWJVC7JILVhqfJ4CApeb+GOSVxg8G2pMevIXKy6oji1MK0EQeC8eDd7W93vTx0sXAmZNUU
InAgnlxCFr1LA2uawKEELWbQkFvU7rzJqz9ALuuLHp5KEsQj/xvLyMUvYDLrqhSHWlj61iLmBjV5
X2JyS6n0H7cXej1UXphZztiFAysrLSF9hQS+UqmXhcoHySs3iHVbKO6lFFSX5QSJnMgR8oDXoeF9
TiZYVWqP5KrqFzilnHrzThJX092iGozNhVYTnoYqHDgoXLhvwavX/2LRyy+7WHSbS9NgRPi6ahXa
hpJYTbcp8vXtreUZYSKTZtI5HTRkPWl7DPLMSsbUIlwp06se+mIpTD+jGmuU4gd4skjJnARnJB92
VH02W0+OP5Y3mSya7u2F8b4b43bQzagD3cTuUdruUqiuJRXYkSkgsAG3ILJc6X/E1+/laQwgdTZI
giQN/X1DJ6JHoOSg9U8Zoc/CFN8ZvV+mPzqK0bRVG4auNHWOWvyKDHVtGvFKqdVdHhd33UR3Y+E3
gEM03lSn4OECnfjc2FkyromBMx7KVjzcTVXqmUO2jZp7M+1X2ah7erwRA+LXVbEywszKQaXWxGA8
h5R2Mqsc93Y9Cl4slvFvZMJAzBzhyquHUgKLp7eoXRpO42R0Z6JUBp1w5/anPKfet/aX8XNCqJqx
JEfVQU6GE3jE7wT9p1AKqyQ/RqRZd8UhqZ/k/H4wFcwbjWsTmsQFOdYt6pVa7MgYGAh+YX8HiDOK
pm0k77EQuhUoswv6Y4JujiZL0EGmtqnd5dNXS8C4LrU8T7L4wlurYHxlkZhxPCr90mCD3Jstv1Bf
20FG26s3EcYFg4/bu8aJuxrjM0ctGIm6RMW0qqEWvUrz6PG2hetvxIujwPjGQAcNmBnjjs2dle7A
jrs8mQQ339JdsQPNKEHLEMx5HJfFudksflCawqgTloWRMoW2GwYtp8fJDH9An9DiLPBq/eRigYx3
bEaCoX8TnyzajZ62Cbd0O40Wfe9XMQakACqRoBdvFc60EkqLy5Nx9dVwYZ3xmmNitu2wuDAg+cM9
3i2ykzrgyADLrx1Ax/s+wrTNXWiL6MtyC5Ecl83iCrtqThS9wy4vuYUG2r4euUVxqtcCNCYccM41
XvdLtHNUtBQ7XEWZJ5vUkr3BXtTsP/DEsdsVXSd36q8AI5xmsjarTxRfCqvM3foDk8v9M+qbxLAH
yUnumsLS0WnWtoLDdR+cm8DiFkkjThpZDgxUC36FDUiFrHrX0bX5SWc7PjWjg3ocypB24hnO4GEW
rXgEs9cI0N0HRJN/9R9QId3FexWN22k9oPnOfZ/yfiLjVEutnOV8gIfDp96gNriHfLBDdwCeuLVv
OqVTvdw+2jyDjEtNJkr1huJVZmqNB/EVFB682xY415QdrNejMjXVEbsui/qXMa51eY8Z/xdp+nnb
zvVixvc1YWfok0oVkjrFUqIoWiVUtbPMXEU5sUlQ7sWgeU5kYMNQBN4oetZZo9ljzn+hlp0/IEoY
bWex0GxDzRpLiiqH8+M4HkRnXCT+4rQQcJfnqlJzisFIAWDaMmURHMotpFGcaY1R9dALX3gUUOea
442Aw85SV5BsT0gKsM/YA1hZjZapfoVF96L26zgDl20WgtAgqawJlIh2HAq7OUSlrxGQ0xaaX87G
V1YmljphmDeN1kWinjp1qjxSQfQLryyiDvc07Bwz6iKPRjIqGg1EPnvekOW5PH9rHYwXxsi7OY0o
iB2M9w6goKWGktwrx+nMczMb1mwt1SMZWPUHKIWBushNN9GRF3aWL3XrVzDeOBajtkoJvLHYA+Jv
HmOpdCWTc2k4XldnstZmKgIwQSyXJks3SZLYs9CuhKF9JvTOqMGH1nwGMk/6jHNG2cFodUK22E6L
fxwgqauL9jS8QavzsYd8PP1B8E7mXAqOa2DRzhUdlTzqMuOgQm5n36TW7GRu+C4AsClCTchaRgHF
beDyVHCvw6y/XQWrXRApfV8MMr7h/yPty5bcxplmn4gR3JdbbqKWltSb2+0bhtsLd4IEwfXpT7L9
x7QMy8J3Zq7moicMASxUFaqyMrug6EIHXBI0olsggtGAyD91c5geYUZOHCRgmUTqIp4AvN59u/gJ
XBbYKn2KqWu7AU5W9UDdAXkXr9yrrxS4NjucI5w2BgVuH7jovNdgcPGSlFidmvL6galOPtcypEDZ
7KW2E5FayE0jyHJtzuHJipFXcosiGQM9xvh1OGU7UAi61cGZXfYlPorq9oJraa97v9jblCh5ksaY
nUur3DcG6gIFtem7ze0TvN4SvvhsnA/KsliOU6fXTlKExvyueQIUhz1h8Dl0vDGk1n5F+2ZiWPUa
h294HZvzOoNZUloQWOwU5ixQg3ZD98NusTBcAozvWRQzRCk9T91fzJ2RUoJ4BUDqEYpcm/luPK4E
Q7rfrYB5MNyLp9gFXo+HNLOMlLnUThpeRmyr7J3A2Kx5j7CAKzhMnrdfn1sgDEfUchiS+Xa3DiCu
A8BTELtsI4oXV72qI5u6bBuOY/DTlV1m2qqtdvYJjZZt139LmBFlEK3V4s6z2GshAh5dL5JdLMjd
8tQodQZWy+ZUTik47d+SpNlly0tunhlmANseBAjaCWP0gnft1Y93sSx34dkyjGm6vlJUbeMMepBo
MpgRs3sMtESGeZjtxS/bSeDRRIty11EmzlTEKEWcbE3+jE/q06UKTDP2TKjmxlDgiZ2AqKJC89Wk
+WKr3GW04kWV7c4wT4ameNBFcIe5uU8A/Gu1gNTfUeA1luNonKr+kIBOXv2kFbIgoRRZFZcgTGaa
QsQIG5eq52LMwmzc5vEzVK98DTTEkGUIbjs+wXp8aYuaimIZqtGcKJBKaDlHRtGfY6NJwK4EDHaJ
V59IYFZwyib3FlJaXSnYWvccOozSJVstFY3vXa9hfXxIk3v9QDMp76cVX6RuemUTb/rNmkF2mgd6
z4MSiIH3AnvlSaP0roOOYa00p17dLaPkLfLiUWhdtRgXneejnDt+Yib/Jpm82CXnEEYQ0hFDgq0Y
Wru3DMvNNdu16L0B4KjWbm2rcodiESR3V+PxxaKcO5BGDFGQAoN7Sva1mQtvmSGrMf+8bZWiRbig
38+2Ytbr9+uM/dQq7tB8V3JR9ed6e+ViK5yT0Saay8mCkW3qNwcUDTCLwLbdcdxob1BQ2K0NazCn
gfIrO5NQ8s2H7O32Nq9jLy9+AedwAIdPW40i68gPJti9onLwjAHS38EKxoD4n1c9URDJgxV6dmvb
r1CJQRpSe6ISiuhKcl6nz2o60AyhZZinYLa2YHIU2KpgBb5GM3Zj3Fix1ZyauAnL/E6qav/2YV6f
lP04TH6k1KqKoowls3nn6kET3k126lYOtaDetNHttUS74fxLWwx5Nq4VJ4lon/Nx2CelLIiAgivA
l1cwqZFJsQovKSn1Q1xqeJErR1Lkwe2diJZZd3qRXi9FAVUwKJicKgXaipYLAJ+L9F7gNETntf6K
i1VkJncDa9TmlBlWuGqKO3p5+m8b4VyGHUujyRC4ThOkbVKNQtomBAmx6MML4qXF+Yw2i7OkWmsV
5Qh6NwWki1AyoneFhJRk+VIs5156bEFDtMqnSonj18oqo/oDtKW+br1Y+ZeJEM8kcwijWQxM4MaY
/rEjoy02VfpQFevEPObtpqOsnKz4M7PA09xRSLt9hqCYkh1JXngaaC707vNgfsrpNjeoJzfT90EB
1U7CHmgD3agaULjOHCO9XJ5vH7PoS3Iea5YgHYDwCjxBp3gZ6k5dXQgs/3o96OIic96oU2plBPDZ
Pi1tFUnKw2iYW3TLXL16q/Hyq/rXZgGdT3bsiu+Yq3azAUVqvHrTaQpHZnjl+FlGq1OZWk9n6FKo
0PuJ460E4PV/uz18ZaVbpnGyY9weClbpnIZaDj1fvAFun7nA5vhyiqq3TieTDvWx+UulD2GmnzMH
4sHtc69VHpUebi+3mvAfT9KP4+eLKHUz2iU4YJuTOrzZ4+tCujDPtiaLaCwLLu31gs3FWmu14cIx
FG2aTaqBW/uukARx3A2z3Wlv+kCvPtXH6hWQzsB6hbpmYKF+IrC065jAi+U576dmrFv0AtbcBVDX
DKABDPXnEDqEUb4zXg3B++IdjnvrZDk3GJtN1g3reMoQAiI72x4E5QPQLG7kIiLHzgVOdpNs0PUx
NhnGLgK995xdtwb9VQtCVBYUZcl8aYWYZOxm5R1XhZ/TowyQQsWg9+dwCWQMe/zHLMPmfGchQ67G
gUD2CX2QsoAmT9Nvb5uucEuce5JmkzJ5BE36L2VCdgJmxKM/bVd776I5IgZ/0V3hXNWY50wmmBY7
Laa5y9HBT4iB2bydlk73VSb5gu0JluMLKURGqyGzmHOqD+aMyUPN139gUMfXIf0MTkc03chTs0t3
UNZbBMZ7vbD5cVf44kqJZARBFjmivHMA7+5ND0ALPQds973HvcnYPkWLTXRF17h9487w6oi0k9Jp
gN2gdiR1gQXG5t4zQYLIYm+Cfl0gtZ6F2fi7GGmeqPYoMideUixRy4IpDNEeIoI+6hx+oQN4ZaKm
NB9I2EciIKnA0/MCiU3cKma+wB8VzIK6MNmMAJEOtbIxbJgwSoTN5rZFCcI5Py9ud3JSZDaupGFH
yUDcxBSN5F1v313YzR+Jma621jpsAzm4DYrxfv3IUre6Mx6WDegboBaKkZHnsRPOywpX5vxN05Wj
Fo8ABaeqm8cuqdz+S+nH/rfJM/t1Av25eYCQaCguB4gedvyAd9sM0ojpCKg9hoAqHquj7pEdRjoh
KaJARzS0Akw5bZUA86vd9wk62WBIE7lbkTFxvomSWcqhdwtgpqod83hfFwhuqexanRaS7t5WRAHl
fWbg73fV5Ge8C+JYE7GQObBwDIB1Dwp0PpuDgsY6+oxH58hkd9lTG20uTz23YO/otm2o71X8KF+/
y58zsgU7eVm9AcpYvd029duOxORHw2Ug1CBNAP+Fl75VKa4y9qFUD1GXvt5e6Po08z8Wb/Ij4oVW
S1kvw2UlJUaFIH0Sglwen30FpVvHJAeWSg2Vu/aMsQAM3JsYC8SbvrkXy1uY1wOGLmM+RtMsSCP+
nl8t/RIXAKuiZtyD+h1zhnK/rKUE4P8TIstuhfobNR5AkTxMYwS+q376PqqKy6pdpaEcYn9ucnDz
m4eFbdXsQV/qsNJsz8y+mkMG8iswkZB9mR5Ik/v53Hnp8NOM72LdDnW6jeWHxaqCMU/92UxDs6Eu
HSqk8cWGstHLZ9+270Aq6TbWvTOVm8bI/KZ6KconVvys4tdxHrxkzt28OYPpzitMx89JYMdwU+x+
7DXfGC23cFhEMiPo0dLIj6V9nnpHgMO9bjkfh6j+fojDbC1zvE6DG2jYVvXkycO5HR+nf0Ve4Hys
wyXDzVLpuuJgnabtNnbyqMRDdNs0r7v7jxW4fFfqJLaUBpgDu+JRNzQPWpaCt4rorLgUt0ZtNyEU
KW6Jx5gi/7DsLyn5pA+9gIdhdV5/upqPnXBRJSvyhC02hhztLL4bp2Qjk+xUd0vYOcsJAuULyPGR
z0qlIAUTXSgupnTa1C1Wgv0ZthTK+r0tJZHSHh3l0yR6HK1HdWuLXC47Jk6bqAoIedrmW7tsGnZm
5PG2PfwlTn0cIxcjJn1q7WLC4EpMIcah0mhY3jLV2qH04FAVYbqp9g5qW2lhY6bO2A5a6RFAbzQT
TVjcY0M7QMX9XqNd4RFa300KxQAgSKhu/87roeyfn8kPq5FGM2KQFQI2ocmZ22svCQYlEvoqS3Tb
9orrJJXgOwsOnx9Tm2XSUgyDIBMrjV1RWq5RGTt7+XZ7XwJr4mfSlsVRnIyWGFgwhh34UXYDfZ2H
+9HBs69QBI08weXn59FSKxkViCHj9Snrnk2fzFwkjyv6TJx7saaqzrK1bM805UhnBA79NI+lB/KH
zxpwJ5Ik8GeiBTlv0/Q5VAcWLAjc7StjL7Qvnrs52UG26mHIkWyABO72FxOtyPmdXpPKKR6xIhDG
940DtdBkOkvyHoTMm2Jm25I+317wL2XtD9vnPA4k/opsYEjRywPdalESDG62XQeS0AbY/se11t1f
lGNqp1RjthIELop+lykYl6v36bzXlvTYJ68TYMD2HMXLJxGH918elx+b5PxQbJQVdWQcq3lvaV53
XEElE5i7jXvpXgmgNhaKsEKCD8kPlWF8QE5AHIhAZYyepuVh17x0LHchOPNSx7YrlQK8tsCj8NNl
o1mrjLYQIlLIazttszUbN0RMW9fxHR85BD9TZjTVLM3rJU8+9T/NnRGlxim7i8Nkaz/CbQf6S14c
RagS0db4xEXXFmKvHH3dDKS0/JiMRtTVTwLjXKcsbsRDnfcuQ0mnrkHIbxX1eWCQAPqsKaVrtDTQ
4JtNjFQw6mlO//n2wn8p2/1jnDrnZfJapXa+EpQYgDefY3CVGq4++urdFBbHBTLTSPALdxVIsGZv
+jmpOwgmfzaWaPZ/8c7f/j0CP65zLmhKOrNmqwvqG2BbxsavOsHA5V/qoh875nzOUplLXK1UU/nW
+maFv6ZoDaTvILZaifRvb0hotJzb6SvWjXZBIBi5XSAruBZj5aA5kY2+LX82n8YtE04M/6XJ8LFF
zuPUbZ2N/ToYOXr9iNqq42uueb98mwHCUn9U0arUOwCG7y5zsKBIARiE5rFNH93euyAD4GcbZQVY
LMioIufHoMPsjH5nvpStvZuLL4shSABEn/UPovtONxVzHNEjC5UQiMwAj6t6P3iY4/CbDRF+V4Gl
8rz3o6QWU9lic8wHya86uysB4ooWXFIvPephvcuEw0Trd7vhJXhYVk3VUVMJSOHfp3BAYDmGegi+
+//43ThnNKstSGRiJM5pMpwVtd4pg9fKHabPSz+xq4fbViL8cpwLgmizkxQUDzfncQnHTbIzgvYQ
u78aAyJakT8/m/0Oa9NXsmJN5WUqs7a3VJ2BLcmJn2XrUMjfb+/mCvDi9wU4D9b3HZHaNV4wH++J
FOJvqq/vzHtI1J01cEBDgJ1us6cObb3ShVTX+X9gDFgrH7/bye+/gXNxehvPXdy3v4D7ulf74NUO
h0ALsjAXjdSpgrU4/6akTd3YM8ZbVyGG/PPqWr71YApcQZBJJ/Cmfwbj3zfGOTYzbXRbaxv7pMrN
S7IGJuZg4FAkQrZ+oxvnxwM6DNqOjEmwyCRX3bGZPKP9rgJvkbzdNhbBdnhUB+5SsfSU4TvR7YzJ
x6IE+39VCT7Rn17jt0PjacENR2LqWLcgCDPemhkKWW0R9uXXzPC+Ttl3WxXNjQiuGI/uSOOqUjoL
z6O+/imt3IrVKDAD0Qrr3y9SecnoCn2eO7RrUsjJlg9Msre3v8wVzPTvh8Y7pcSUk96hK+CmD1q8
EEAoap7lLebEen+lK5R8PYHWpLBvK7IJzn8omqQlRQn/YY15aBEpKGNybMqX2/sTnSDnITA63WuT
BgvPaBZ1WoMmTHB7hSvll99PkHMMYxorjVI1DaiPjZ2+jF8WZy267rpM2dflDgmeX2k/JIm4hRwD
0ABkP4arK/M8Y/qyJAuUCA5Wfx5McmcTRPBqCW//wiuB5/dfyHmTXmpjhTZSc3Lq3Ju6Ryc7p5Xt
psa2aqmvF3WUWIs72Whl5EXiQnlbUHy9kqj99gt4jIUGRseUMXwGeVc9gAGBHeTdGFhh80jAQC6V
gRzakM/zirMCTQTDzw8QPxTSBwncHY/BmNPBWFIJ1wnKjnLzwPRuWxYp7q0hOHHRQmssubi3bGA1
WdbHBoicn6ayf6L6N0YSSBkKMhiBedvco82soOg0Nri99qLvY9nXnESQb4q2wrkgRZ2h+ajAdhIr
3lENQ6JKDIYnxeuLXmAlIjvlx1IAIplolcBKIJdLe++X8LvjGTpGflbAryhvv1Kx+N0s181ffCdJ
1cdSyfCdagCT4sDGw3CzSg9Y3hSjPAmpKnMvHpUXLss5paFQC2WasCxjll826qOanJgVFnP5jQFH
ZhnOTmMvEyDVbM5/SBZaTQANpYKgfKUx/vvuOceVznFd2Na6+0X55rBTX33LGX0spdeZta40GL5a
xnedGjX2zqQtZEQIFVwU4VFwrik1zLqUZ8TQ5BPAdgP46lkEdfrOXZkGVeT81uiKJFKuVON+2ziP
wADTnNkvBKGnHFI/tq1gLqXIYhiFUKAlUvim9GVUid/pNLKZCEYpirg8BiOXFtXMVnENvYf4Qmts
SXqi5uIN0dLs0PwoU+iS02+O/qkFIETK5meLgCtUVd1B/iKIDIIgzAMzTKMaemVGeyLd0oMMjch2
oynvk69oHIKsGeIbYYm2jCBmipbl3Fav56ldgmfhVJXLWyq/JE3yvcVI6+3dCZwjD8TQ5FYZkwbu
3gIgAqzY7jTam/+2xLrRCweigH0PRK9YQlLfWhQZEpUJemRCY+V8VEXzsqwVlBxr5dsiQxvQal9M
BkawxPbbrvbHcZfZ8ltZmkASCrJD0XfiHJU2KKWT23hf2UXp9WC1jeWjY6eiStXqaG48Q3igRdrE
c1xAbPjU7+IvGOqEWmmuRykUZ0B9uZ0w0b8iPNZJz05U3rhSF/zdF3AOKG5aaeoXRFDIGAS6129W
gEft9pviPq9dXIYSxUGghVaaDPIIvnL4o3tZ8qQnCePp54wJjPZKHe3yB2k8/kJVzBhPI3hlCu2d
9UrquvsL0tdtQcyAOOiDhFQE0RKcg8YjKzDNM41mh2/AVEDUmzZUJehKS3MQO2Snq6+69HPWAVJT
arecTa8zssjpfAw+7HuNbKCct5kHY+dQKWTFsz2CUcTYkxzE06jkAMfPzNaVy0WQ/gguh8ajNJI4
LVa5zgbYz8lHNRkzkMmBbJe7ekMEa902Uk3mfFYLENtiMvisRVa8PIl3cg52/Qk0tVkdLBN9jEW9
vivYp9UUdEwggpVNMflmnwreLqcw4Z2BLplC1QO9HD0bUYOW7gbEiAximtNXbXLLxC1C0bvmL4b4
sTqX+XVdZdgxGCJODM1Zhalb8Kqo/V4fVLezKUCSg2ulkOdO8VeMmk2owCpq5s/qG9qe/m0/+5fU
8OPHcI7Whlo5VYt3JcHBX2eyIYEdZptqO27nSDQZcgXR/PvBcz63ruwE2B9cBuor337VOzvmAyep
HdWnlVxVC+ZIrdz4iO+v5L4lyISvR66P3XJ+F9N8mkXVtc20ylOMh9b4ITjP65WzjxVWa78IXGCH
6uvEctDjAB2jsU/9wR3DbjvcidW9rgeRj6U4DwtoVVkkGqaVKyjSdZV8bxQz+NRbwZldAa799tH4
ZqBNrDkpM8k+2fHoNoSeNV2NirkNGrBdLGMCFnIz/6wq5M6S43MnoZqtja23MEQdZm7I/AYWua/t
ED/UNk1ddcx/TI0xYl59Qk+oCIu+K/aKxcznnC6mVy3TnTaqtRtbKvE6a5PkiQhZ/2e37Pctcciv
2QHGq5DBQ8D0H5MzhoUDvSztKSdmMCZ5ONn5aewh6VEtgsMUfDO+A5lOttVacwWU97zPNcjqtEVU
SpoAjvxOK/pn4P/HNHhiS0zOKUoxY6Cs7+DUTLVrvI70Yd2NJ1ZVvV9Wc8Ac+iaTn52e+2bhuFNx
mC0DYlrjFCQplI8Wt1fv9dpjBN9y6LxMbqNOl4O6rn2gvvypTfYUUKK+jJlrt/0dSqqZW8xA7g+L
AwKJsn1RuloLi45+G+XpK2Y8Xdt5ijvwu2eCc/3Le+djx5xTJVQCCUuVN6eZvi1d9onVS6Smr6z8
sVaClu7NXN5qJN5kOJrDXsI4f6cuwe3L/x43bh37+vUvLn9eob88UnzdGcPJlU5Dhw1QYk0cUP79
mFL8p9nrI6hasrdCpvhV9qYFhZ2OTneffsJfDjLivNpDG9DYO85BYV00pDSg41HDM9FqfhqOsdWr
cKAgKlY/DQwNgcJX7TT8Hy7J6j9u7YZz1vawKE1vI0pm2MPxPTY8Jz9oHdmrxCakIJOTsbUxSRjq
L+AhExzmFf703+8o56s7qRzJYmH5dVrBQBn92N2hYM8i5ZgQd9rN/rBpY/cXyVojufiV+/9BDkF0
CpxDH22N4ZGQOWiFYgrGK32MEtt2MLx0oe0anvlWR6BuBnl7vali3/z/n3T8/RQ4Jz+WdmyPBkyq
0Q9yah4a59FJRoG/uJ4FGLrhrHQNJoRmfjfcCVJseplhiKpxtnGmeoYJij4GdjLNCmcdFFzlp7x+
HmpI7nQsrGQqqMev//4fpnaxPnfIzLEJaaqkOSFDcIdED6f0SdPw/uq9olEEi11NOC8W4460a81y
yqE9Dyq3T30vh3R60tLTaJ6SAcL3ogfAektubI2Pnsgzi5xpEjmNxHJl3FTT/DZrX2eaRLe9j2gh
LqYluiU1JonJae6/Sjn0UcnRMJ6aWNTZuJpDfRwfH8JKRaodKMWS0wKceGpDT7MWlXlF9sjHL5Wo
dcp0i5wMMgcmQWW/girgnO4U9mQMyqMtV35lwgfk9sFurH2/qILywPXuw8U2uYDSGhj1gwAUwQtI
9iCFBx6PoCCoX/pVXrgEmY/lTvcA6VfwhFBniXrg9FPLAw+p6C19NWm4+ClcWHEA5JRqCoNVC8vL
bdWjJgFHvgi9d93jXqzDOXyVDpk9rPrXOQgf440VZlOEERuQtjHJH5inPs8LZC9XYVHIANKd9pzb
52G6azapoON4hbIebu/ip3AOSaqV3G4ch5xshT1rpPKm7IlqTtiN9wNQ81n8rRxe1fo5T5d92Y1B
gsnI0em9NgEG3vjeJlAg70Rdw+s3zJbVdV7A+EOIjZZZ0iqWRk4FpCBagnaPGUhy4zuWaJbt+hf/
WIn7EpPu6HXWmXAaihVQ516rUxB4i6h7/3LKH8twp7yYTttKYCaHjeOaeVmgZaey82bmJ4dpR56K
3F1nKxs81kbMFPy47bD+css/lue8vkOQHqLHAvaqQx+AFXbTvK3qn87uf5GVvB5iPhbjvD5mrEaS
6So5SQjlGcRolC3IdL3UODfC4pfAUN7Jii7ywKqsm6ZD+eY02VGVgazU3gKHJwmLS9dd8T97eq/i
XKwjac5sKPZio0r6s2tHN1sebn+iq8mP8bGA+nteIDG9GVIQ6Z7S/JDKiis3II9yOpcoz4p6KqTn
QRaNHYv2xJWDzMQcxixB48IxzUCeP0uFCL1+vQpxsSvOtcdxPUPuE5+nDXqg6ZpzFc13JZJ2zF1R
fQPX7sl+HuC+Sblf/rD1ze1TFdzu9wLRxWerWmsqiYNrN1XgXo2/F0bkUFHiKDpH3oUsOZlGSKme
Kq2JFC0cuir8b9vgvIdkGlJmVzAOEn+ubMuvqsNQFIJFrlciLz4W5yQ6Ct4Sueks8G0zVAkwu4sh
B0q0xDUsDMrFWzs9zfnrUDuhBl6D21u8/qy8WJ3zGktRZrPVY4R5Cquv0KAEQ1s0RE20KbbWhoD2
W4idE3lFXgUNE2Ty0tSwTtTIQhP1uGFvbjGNt6nCxFdeb29QcMHfs6ALU5TaMV9yFaaoGQ+ganUp
HpaSARbgs2mdgHRziaUL8tSr1u8YtqoivlsKj0FMioUOclWDTkc6oR4HBsw8rBomSPKvmv/FKtwd
nxOIJUgd3D2K736vnMGhLlhhNbw/EvuLFdZ9XhzduBQtxNQWcqrsfT9V4ax1rqUC5lPXqJforpzR
4PbHul63vliSu9NK7UhlIcsE0EAZ/K9VQLfQM7tL/SZKDsUBFOQhlF9kVzjJf90oL1bm7npHjNop
lHnNFEZkCi1o5CEetM62VxBPEuJU143cOlv+0stIShhayac++dw3RbiMh8UeXGeR/40rvtgXd79n
RWtIUq1ZwYKOdTZvVPCgtWMssPn1eG7shyeSG1qS9WQt+3X5S+58S2wSGrkZGASNsca8/29mwnPI
aSSbMfijrPFN39BDvOtACTBEauPmv3puaQT6TBJ2L6ICv+Bu89RycdOUpdLDTBat8JKsOeCx27aV
qFyx5gC3jpPLEWjT6PMoDQSQ0SQqAnJH38qXAeTHaGZu1Nyznm6fqGhbnDNxzJTadTvh3g2bVC0j
1YSwhqjgJfBYPLDY7NK8ywd8tWXO97N87AfRBJPgVvHaAR21ZSNJ4Hk19afWVsdUl117wRC2kwqi
tsjeOXcRT1WzGBR76TAgrcyfSoxo2tPeKEFG4agCtyjaFucsFqZIxIlHmLt6crLU760tibdt/e/g
fh/OglcFyFR5Wpp83RWoYdF3BSPNs+6DkSZBD7vejMS/bXbXH+QfC/Iw4swCpiUvgIIgcvqQaFKQ
6dTX9PGJ5SqucxJNI7rmpeGXehNJ+XLu9D5QzUewyUZNHinlvo2ZpwzaoZromyZVFaRxHxtWCryo
KDzwOGQnzVGW0PAJVg5bCl4Z8HDdo5vrqpF1FlXUBBeFhyOTepbVZIKTGRhOQN/LaSOwKNEKnH9B
VjQYjY37bth61IFuLBNC8gRGy/P2S3nnTCbBEus8z/r0BvsDfZOACPZ7X/OUO3VfggMI/TVBSiva
2+rrLtKW2Sb50sgwYqfpQtbsp7r7j6e3bv1iBVmmeSM7yFLAsO/GTe06bf8fl+D8C+JbkmQgrDhh
VpAtzI+Fl309hhshxuKcCvjtEwBGYGRjdeykbmNVGxDFC7pW6nU/6aiGbShgSX6H914cFXOsQi4M
BLIVZoHmAho7jxrxyV2NGUtvOcZPugs88R5fC49RECj5+b0dWCeQYgQW8ytjI+JFuT5+4nz8pNV+
Ln5SWTQLZmn+7ydJ0H5eZBe2yZRgNLxpZ+3osYxWyKiauOkPad8b7igqeL5rMv55+h8/gjNSdZyX
gShlc1Ls3J2z78O8r/AyaQ3ovRDHm+QyJKgIKzp4GTGZVSyDa0CIWwWjgT69zhpxTSvxQYFwMk0r
UGqM7if5TlZpWLYK/jfbHyzM5wNxKzsNur+DOydZyEi6uHmvv4H2Z7tU2qeiLDdZD1oata9ezS7x
NHQ/bvv462iQi/PmbkspL7otWwxFxXc6FBD2BezNekCypt1VIICpNyb1YlHD5boX+Dhg7gKZVB+q
rsZXtpJ6OxQvDIJcgo2ttaFb35C7QW0jaWanYmNmfLbzT0iq/bX9P87lQTUfUt3Y9DZoulLiqtYm
o9K/ep597JDL7HtmWwwqL9hhMbiMLT6a+aE9K26VNmCX21qWaGzlukv/Z0Weh8EaE2Mw8lWPC7wP
I0yQ6u5svcmZJQq3ArfB8y8Y6aSaqHYjPsFmhm21A/2vimxkuEN+BUG+PIhBBm6H9oOjuSLClysM
PqjNf1gsz8tgxaBlKA2srm7anwnme6kWUXaUrWBoN3Z/R1+qXRoy6B7RT2VUfwFP99uobTVQ41RA
CghCwXVH/XHqXKx2ElKacbo2SGnj2n3skeUn0x5vG7NoEc4pTn2d6piHw6dNvww9ABLs3phFb9Hr
5fiLg+W83jS30PIccGNmbwxUqIkRTyE+TtSGWOfewnO7P6iQ2+qUYMn9VqjRJjJgzhWpg6ZoA8GV
Kd/VObKg+CEzXz11h+4MlgHfiZST/CAqQQlcEd97ht51aajzGnDq3UhHfxFOjbzX22+4Il4CWLI0
yWoqbKyp7xTtp6OOG5pr7txGjXkey8Ut22OTa6JruprerWU5F9RYXWwYKb6nulF3eDF4OfjV6rdV
VFsL0EQUjV0IrJRvNQ/lBMikBivt00ctwWSZXnqaYggSyKs1UUt2DBMQSkU23xGvFxmCjE590RcE
qZEnQ026w7as3EvbzYqb1Dw4n8q1DUE/9mqcvFyVM852rhLaJAWu4DY/V8ESDVo0D8EqRbqqgURm
va0Wnwgg1FefYJfLclHMYUsLbBPUesy7+aHcGqH6Y0DRrfqSn+IzA2OYO+ybAKnHwYEy3Y/MB8hJ
5HFXO+Ht6PI3cHZEsrqbJCAksPW1/syiXwohIh22a1HlYhk+fmllraWznuNdBeLk8WyRJSLt53Q8
SEYt6u9euxqXa3FghXEa5ixRG7i6dHJN82Vgn7MYY3PGdykGWVIWmBMQhQXUgCxXZ7uciD7sNa9z
+QPW7OXCiBsmGwDbltgsQSJIzrmaRrdjxtU20+USXGRSjFIb+gEWu5YLar+7k43zknu0vNeO1SE/
qiDASOgGxG0MuJohqDpPtEvhb+ACF82Lfphz036/qyq01xvbbR6ryc1PwNUgk4b+C/OsHj/BlV7z
51nUQbnmky4Pgbu2egd0oIVH56m2v08ozjD91QTC8PZRCy4IH0IsE9z5YFZD4GKbwjpW6j2V6aZf
HjN5hSZ+npfCv73itVB5uS3OLUh1Y6KL5xBg4+pQYfiQ5HliYzhVwigi2hx3+yUJKsW9sVoq5uOH
U7sZ+rOkaaBaNaBitwUh0KnZVGMGOrKd5ZvHYghFFRfBR+QDyyxLUNYxYMnMfpig1LEUu3ZI/6OH
5zmA8FrT9Vq17PfGF8TBIuA6kNhCDBJxRfYz5sFIyzsRWcXVtOviW/KAptSscwmTAitkm20njKgk
HhtCIHy0DjO0w/sNSXoQ/wf0vvlBobzr3Tamq/nJ5S/gPIU8gZ2SEgSZfJtE1a5ACxo/YysmdhB4
PZ4lqJxGI6YEH7K0MYTpnLVUNHgouBg8HZCxSAmdS9x3sxg3xTiGSjdHU4pixizqP1+tOl4eG+db
IDcNiem+Jhh+ziLci9pNvswjYLL/1wnIdBFuXHQR1hB6ETXmYlA0m2LFXzNE6Vq3UzxQ/g1KkIFv
WQnkqJDfRPUQ0aFy3qbs9RqiIxUOlUKw9W6ymlApthqIPQWGKLIPztdQDAKVMoEj/VWVzENTCclz
/dYEi9dvsbfYj0W9ApH18yw/iporIO7H7mYNgkRPbfVmOA+mOXtF+UwgB5jDCShsFHjwq1tVMAam
6opuOzx7tY56dTJmKaAtoDGilu3XUiFIHq8OAlsXa6y/4cJcGMhlsbb2/0i7suXIcST5RTTjTfCV
V55S6pZKLzSpVEWCJMAbPL5+nZrdrhx2dmJt5qVt2sZaSICAIxDh4U7AHrDelpi188BA341hBqmo
RCoVdTlYPRtv2b5n41WmjURSm+CqSI5zWXlJYaM5rPPKbNfyJES6bONALjNBqlkcUgWOKW92/VYU
eIrYvedofTg3ZFNUeLuLAmqzd7Ep5VVejPzOfuPq0IrMSRVO6PJ60CIN7ulK5pO7uoy0V/FKN3Uw
Wp4aLc/cwh9Pxg+YckbC8tP/pMP//NusjjKNbdXkNtZKRQTaNY6vD7HspSSb6+rclkNCOqVARD0s
D3p0X8Z36H1cfM8XD4USCTHJTXIRn84Wd3V+pzSfEpXgInEZ5LmI61UdXBLQNHgdJy6+FP5vGFdd
t1IKHluG3i9nZzw0de3narU1Zidi4OfP6Fm4PtpF9DsbbfVWsGxnNophIqdawfsSEgYufVLRUW6V
o2Rel0OBs6HWr4I050mycDpQ8DH62uuszqvgH8iVm9qB/dS0SJBZfp1yPxmYP4EBNNBw6O+7uItG
6GkmNPEz05D9LtkSGP9+sM2GpYU5QIGnncFv1b4c4QQajmkDs8NswhtY1GifnENLeW+mDArQkPqr
UzgXPyolMoR59uv6J7mcAzhbqBWyOUM3xCJR+GlYentUfwDxK4m3qutp9L6vXnj6qPYvNppTMnLj
Qp+/G+nu+m+QbcIV2MW1MasDpBbAQ6+8eAT9rPDS/qtCx008ydTbL19SZxNewRYZmlZtMws3ozsd
5gk6uxPEnXqfJLfow/VyHUVYAiqpJfn0V080jtoKpoxxppbl4KipGWRODHdT12910jxdX8vL2ZWz
6a2QyuH5NNt4Qn1HoO1GuZ0hL8hVVCO7ULmPPXPbbzVZvupim9pfGIzJreBKJHHJORmc28xir7BB
wG7RUKpB0tNw+qPFFS+3kr0oyr2AmAftoNYwmWFHNiob740E+pa1kX+gOD57amf/Shv9Tq2mvZ3V
YarrhzoV+a7OGWBQVTNfqYoBDt19vEtrpfWqGFpZbfsUl/iMiZH/HFzljbld4k1GdVCmYqelVlTG
imdbGZV81otUrrOpf++3s6varGCQ2pe4GrTxpc13+qLY2cCk6UCSX4IHhuZ4SpkEqXXIjXBsSJg0
OzM5UlJFiSkTdLhIsjz/NSuI1ZqUtK0A53CYEETDp0mllociO0pliT9rNeSXSdjn6naCQ3ReyBSs
Dcku/470z1YjbbUYntsdORVTFTpz4veQ/BqIfRwAKhO3d0JHpyGCfcc3oW6+ic2ReCaHF7kiRNCV
gGkYoXjQP+02CuU/cps8pTNMLOw61Lntc6a+j9jBJgwLjyx51rRj1dzysdwx/QbWO77CHegxjx6a
IxNfc2Vq5RL8/g4Uz+ZnobNfNxY+TJ41G6VEXJ06eK8rW9MUEliULeUKmQtRNnY+jQSk2JuMTn6t
PJs2DSR4sVw4f0tJ/sGLNYW5p6NrpimiuO6bpIo7kD84cEda2gKh32DHB9kjWbaEKwDGVVuVegKm
Hi1ekY3w7BleTHUWdJkqWUEZ1n+f3bOvNRmJ0xg1Jycj+WwH+iOmeTjzLoAvHzqbIQWfTxuqu4ck
lgYgC+Kt15XYqmO6OsG1uB56ZOXEc3f81wNzClufPw7TBg2hSndgSPfcQA5yM+/LndiIufULKAvK
Zr/EONd+wuoqsHJdm3PT5qcqaEMj4kEGl6jhTo041B9lQiiXLvHz+S7rcbbUCis6OgyYL2XVbi6K
ULQ0ZJnq28zymDwiX4DsyuTW5Gqlq/jS0spxzxWxZwTz1gq70H4bb/8fyr2ywVao2jUtGw1SQAQI
joOJ8QYWQeg2Y7jAWFoJz26HoCboi1ZODJ0AkiN6CQjOlvb7sXi2tEU3qw50g9G+mz9q3V3uHowE
1dH4t1m4fgbSDArjkQI/RZE+jP1jrP7Sh/m+LGVa4hevuvMfsgpe3dJyxGBjzadNutP3uMfgJVfe
kB350qFEj/waD4ct5Pvm8vn6GsiWYIWFxOzRhA0fYGQW4oil5aYk+YbPYnN9mIvR8PkMl99xttTc
yajdM8xwYUdnO3tvbONdBjFfsMAjxG3IRUveRN+ZumsbeQWHbusOOS0dflLtt9I0It1pwyb+aRft
rlScoIHoGowmhiyPXHenVb+SAkbdzsaqWdC22zo1Ard7rkGFGCsWuPk+05WQI/k5570/GSDdJDul
eyjHcanEdOZjZR264cvgj3nZePZ4qwsok2gl/uZPUiu+5kTgAHrALs9WgobEsiWWnaVVHDzB7gM9
uwTR/vzaqTn0HU8QeoME9cYs3vJUD3p7x8VjjQhZ8nFlm2iFh21RsbGPgYcZqn85vKpaf0QHCD2i
o2tTRsMnjHck0aFsyBUqct5Zhmsv/A5XPLd5cYid4TUZTQnU65fu1LN9u6741TWJ+6rH1ATS2/s5
gE7k6PUPWgSJog6ScfMnAqt5q/g1SIma3z1QeOpF3cv8oXs0mn9cX+mLYpbnP2eFl+jyGWihol6u
2i3CtjyiPN8UrXOvG/Vi0PRWaKZPCQ1KfTjS5mtopgCur+P8k2UD1CoQNo7c5zz7QsXS8jSevpvK
B81/jIasuCf5QmsOjFtlg+20IC2QGP2SsbKdyw7+d4XkmF8MRc6XZIWdscLjOjYYrhBoBRF98FRD
eGZ5bNUdCPA+neiO03KbltH1byHbGSvkrMy+hyQTjlsuHE+MkI1ERT9PkqDoTFndR3K0vx8HZ+hp
6SWcChI85LnZg5NnR7rpehAu8SZ+bKEFNbt1YCCYTSJXlWRol2lcQVFjhaJ4S4i2mwQ5qfpbNXzl
VMYJk37AFW6pta7xLMPVsJAlFsWj5jBFi6ueLEv2DzeCqRFLtw1HIyvQKHB2YttEGh2ODLpfJk8V
4yEzZoQa3KMO8jMz8wmgE30FWn3Q9W1mm88O0ZFFwkM/5VFXbwm7QaTtOc5Rhx+aAQuXpNACDWIl
GUxXO2QS84bsKb3JJxWq/1NQjI92WYc1rNFN91GzP1KYH7V103tpm/2AZWPsQ5n3M1PoSdPnr4nf
c12VnJKLvfrE/mvqa91Jd6zbXp0tAy4wzptKfaTqeiNyX8v3+t1R/CxyEeTF3q3za4ohN/Q6vsvF
R5dr4O9b6c9vWIGXntW8qClKJwYYsWnVb2zeb0hFonxoDoXmnrK2keD3ZRD6M+QqW6lYdYa6hmac
XPJpFngaQ2KvRWrqOhT8wxb+M8wKg9B33nQG1/mpUXqv7j771AoV/lvAVKiAAff4pMdvWUxl9+6y
X68t6AqCylShRWbhozYQELTHoG38YbFNFNulHrxQF76Na1OvrCGXF5oH2Ym6KCh6vq2W9T8DJqJz
mkJzGuLKljdHc9Bv+GlxGEKT+s/sBZyfINu7gSb5qhc5G+fDrkBpLOcsU9DCgYnre32fbMnsW6XH
gxItd12Yxx5aTgRUXCE7kcEjWUYBvwyKf773CrJwi012MikGhDHLbTbfOCmVwO7l2+XPCKuQykIf
X4LKGIdn941Qj27H9051gFa+BBhkM1lB4mSOsSIYttCQjV6tlBHvFdk2vfxc/r+56OtaCMlq6rRQ
bzzZ2fBY6ump09SNJrp9Mna3VoJXbHPjGJanVIpvkUONjlfJ+ZT9ghXyxLE7O7OOGKFy4XrMwgya
c8rHfO9uirC4kYn8Xj+W+loZsm5p2+gW5rtwFYwDyFObpQlU1qt2/dPp6gp0WG9Y6byYMWZxumtH
LZjHD8m6yYZY/v+z483nUdf6FLtwMUPJw3Ebf1noHcQRW7JYw6uAMJpE9Psf3sJ/dssKUhSyyDWk
wNKFub1IamkHto+DOwguCgTVixRruZVVBS+md/8giq6uEIWPjsmzRP8XCwyOTI/M7zxnA++wexmJ
8CIp43ysFXq02iAKBKsGzMoSyCokeyWEzuqtssnC6VU2mrX8tX++JHR1hSSE9oMhZhWnjzab2YJN
uz6+xaobmhTeqkMHO0RYKcdx7TFEYh4WwYHAJotGGO9NZNhriRqx3PDTYatasBvuX2vC/Dm3fNKD
h4jScJxOwdSU/pzsVFw0se65aGvq4T4/TGXIGs0vTc0vYsq8sVDv0gImXzN6awX3yfSa2B+8TjbO
jEpCVYSuQfclT/xaJ/5I7ooSlW6dhIw9p5YeGjboJIvwYT8fytrYWjyHKvHwcH3ff2vXX1uzFSq2
Wa4Mo6Yhvan9LpJiY9bJMU2yh7K3BsSCzi80bToRafJbpap+4C66ieP8jatjGjW9XvlD04fEnonP
9fEuLoQ/afquRtTYcDDwxxfiFps5KfxuhMZm9pVArza5ZdabA8q1xp6sHi8YbfRzcznXnq7gX+2X
wnYCVflR8r3lbGr+1qo3uY7mSqh/9HXuU77TjX01QvJNvyndpwE5LST8jRntpa7m1eMJYgPe2MJG
O/+wko8CppSp8ZU7D2KoPEt5UVU0S94bEEnpaBzobN6quti5wrqBScdvzX1O6b5u8v0ojD4S+nTT
Dulu1lq0/VQbBMgfiaWF1z+EBH/WCboSLedpogMLukR4KnygS3eSEJauR4j6ur+M0MJ0UtiWn6ax
8Z2phedj7I2ohV2fyfX7XP/uGDlDUjfjrDOZaUBR7TGpmkivE49OtZ/VpQxAJZfdmnye2LFmjzXg
JduJ3Zz7o7mNoSOtRhY6i4/8WaZO/A9Jib8Q+zuHcja32i1jh9EZMYRvb+gtBM93TUA2zR2s0fwR
/ec8gGO7EiIbBPspuDFuuS+7c2Wgqq9AlasqnfBIhm4tsgCbKhq36l3fe8tLstoUPn39777nClXj
VoGl7KgaJ6Mg6M6KepbshpK/NrkmiQT/IXX6Z3lXYCRGg2ZmD82xwRcl6rTf+bVv7iWUoDS/BXIE
9FEWXUhibH2d+XKUQuOF9X33w5Y0Ep/KeIx3dJ8GEOk+2lGbejRwAn3T+1x5kJ0X2YW8buBKa1gH
M81Awnh8RvYo4CBrNNoPu/+y3T06VcIC5hBmjRtFAv6SN42+TlyV4Dy1COCWVPUUGgGCHmX3y4a0
tx5A6iuqP780w6v/Exb4WVCwFtxOhZhrVcVXTo2jgVzdLI5MRs6UhALGKpyzx0bN2xbBvihMr2FK
4Arc+podVrET1ernf3VEvh/NZ7CQu8aYVCMmYfdNkLcPTfxjROt2JiO5Xuy2O1u67610NlBXD1AD
AgMK9G9xJC/jo8iiGdrL8HbqPE1EKRjKfZD4vPHFDYymi2cVfQSntI4cPVIPsnY72cn5hqqz36OZ
6SRcFVi/0NGbH/wHC6cRev4PKGoHoz8FNXxwVY/2Hq23zf8j0SK509a1dMOusmrWY+PUa6CF0+ME
V7p2Dq5/Xhnsf+PW2TQp09jMFQDEv5o35sOYIWZuqj0CPqjH+cpz+rkAlBEqO4b0mRuIcWNBLK/L
JD9F9mZY19onV0nyhBbLldfs0t4bd9aBR9ljt60DtpsCanjDiT0i6Ko8ySpILvZvNDlbhbSjps0U
5BQXoZUhgTS8Cl326ZiUvrA2LrgavrV5tQP3dulTd/b93XiThpCh09F8Gh9M9INKQg1J0PS9WGe/
yBxpolYE229q5rBKIdZDuexOkiDJN0vwbAzHMZpMpUCrMuQ752166cWx5AH6MUFPhQuiuuWub3eh
2OCcSV/zshmubkRDtfRm6HHgicOQm2XNz4qwX1bjoO7Gp53Cml+aTeF+BS3uorb34AXmgdMr6MNz
ydPkMiWaihJKpQaNd3NsPPO5NnfUzXUQJ1Vw5Gb6Esco1um91Xr21KMZqEP1VaMmGMMi39qYoF1j
VxVOiub+bnJuaZzvi3TOwtaediltngcGWc7MiuaUezxtApeVUVfMOzWrjG0N6eioEeSTsfwYE9Bq
mrxMvUrALDDhv0St3TMHGr8ZKMDJ6CXu6MEo6DBwDGnyiFZGQKq3VrDAFM7Gra09M+tbbbHq04rt
3MNUCaqretFsDb2CMDnlD0RXbMgfWnk4JcqNWgvYr6V0DhRQJ8DzPc3wyjRHdqCJvW/U8nXk08Ge
Xb8p8QPmIn8VjvqtKsqQqGnv3W56bfU8aKo4TGdUrMEwcwfYbubGdoSIDefVDQrLe6e19mVDf0NE
IK4PzN7MbDO2kMRFWR08bC/jtR/D2tXS90qT+3HePjHtkzXbZt531p6Dm13A5FPUilebKGGxW7P8
EQsqEUy6KOpwdomsaQ+syIsSdt5Lgnx44XboHpTX3A0VPaxUcCBc5DwQutaR5YZxt52fbTycP6VR
j2Rnr8Xm+iE3GXgAS6xXv0zI6PozNE9MT4DSF5Tf8Yf0upKMuS4uobl3nN3+O94Zg4Vujg2r3KqZ
93P2zajZ5BZyqNdRUxatG6t0i0UNXbgLaiKmRZJH84pAbO3A2ZBoOkjpFZIX0br5Dd7wquaiyvS/
KaUWo7GNEzobPaAnWW5YdhmtW6nJ1MQQ50CU1YbVDv2ZPtkbYPemXhaRwNpAm9Hw9dTj99le+i1l
M10hY2ZOTtoLjG1ulJ8mEnauz47uBrSDvbyZQhJmrHvemtLp0tRCPYcX1dZFzSzPHFjwtJLqp2yY
VfKWcijcCwsv9NwuvbRBnjPfp/UUXd+Sknt83eJWwQmHUKHjgV4mEQQXN4P6jvz0o+u2D9dHWr7B
leSSucrbtnYWa5Nr4Omo8yerBOME3TsW3TUNGCem2NMEbnAZC6+PKgO4dWNbGddI7YMH852VVn3z
PntaXKcQCftLrnPhpd+zHRrF/WGby0/F8pWuzXr5ymcRAxlyfYqXbPU82I9j/N7XxySmd64LE4qx
CyyWQZU6fkXv5KaHZ9r1ycu20ApuNKjICpeWsGKddDgLQtS2hBtpJfmwF5uLzu4Qc5WDKGLTTNQW
SJru+A46glsI5+xV6I+lnoB+rU8s0J0WBmjjN5DQzZAoyaZ9gaD4+nS/B7q22KvsBO1d4s4Miz3O
0ztRCbhAG5bnYLuWsHIe/K65ybXsxXRo6qvwJinJU+k+q+59piJlRLjfjrt5RAEx78MctGKjPvXF
7dz+tElyQ3i6z52q96HZdFBVgiSLw01fzwo3mt0c/xVT7nUe3zRdxzzTjKOW71zH8WzG4EMLt5qk
Hb1UzAZ0rwo4WhWwF56V7NNqXPtmVIpd2sosyWVJFHMFjFxoTSE6kMmXtj33UEBmwkKdtI/qXbch
t8lJBsWSW3XdsjfrI6KgGnHVVP5O1frY61QWB0uCcGsFjDYjuaVqCIMXTp3p1/upOub1R1MFBP51
8D2H0lPqmfMRVYUbmRaj5EhZy010dp5zqsB/ukF+xppbdFy0R4XxSBSa5EzJlnEFlrwBDTPlqLTa
quVnoN7nCpEg/3dC9MppsZbfcDYVahQj4TESFW3IPpjrE21rw7pEfVeSjdJup4/Wa2+gYbE19s2e
lJ6KSrf63ogHgcIUdLGQ25Q2Kl6OkBzTBDsBdBVQnf/9R7F4tGwBgj4USidIiKCPdm/ufn4HSFtZ
8vTiRvoz1pocYubugP5SlIjclt/w4a4vFMTlkK+l4KrIHusXN87ZYKtdK5KcWHRAMNahLwjEgW6v
QOjlOgAu+Pa3L3o2xmpzirxDW2lWGid9bCZvUqx3rZ7CqqeeiQQt5C8Hn+dUso8uRhBng662qoC8
/FwM+GIV+Wx5H+Eh6De9i5rb6/XZXY4wz0ZabVi8banjThNH0yx9ULwi4nfthvm5jyccOS48nsbr
bpTKK2UjyxZ2dYsnceYUhfLN9EQ/+bxv840bzvd9ABj1+R6O1lCYyU/DEWY/picNrVXJd13d4zGo
j0VSwqByruhGqMg9F8WecOteNw+dS/3ZFXuNVjsoNAXX1/xykvFszZczdAYShol+n6wAm3jJdlmw
59zOwNjht1D8ogrEa7d1wiGqEWz3uFHg0aNam4ncq6qHd70goZR6I/sUqzuetIKYuaiMb2sI+7cZ
VlEWoJL76oZLjhFC7+4e6SiIUo2yt/JFUD5bixU2dUU1CKphF5iW5Vsj7CDVyqtRCVa7dxd2KMLg
PjUN+FojI1vjYTeg+yyFDRbe+cXwCjqmZ2RmSLonzU7uUz68t+iiR18b71+NWSYNcDkf+9fP/Zut
6WSNZj6RhcOLfCwxPbs6Dvin7adZBIWi/RTNoRE2MPXw7M8JrsuqtAp/OTQ8+w0r1KvQujemFOGA
Knq/qHkYUzeY6U+ruumcwnOWujK6aQth+KoCu81aBC6ptqmmBLkqAqKhCWFGX0syoITLjsSYGVQc
YsRTteS5dfF5cvZLV9hZi7LUZwIY4y3xLQYTwvgequqeKB5hROLPkCtOa1lXz3Xs/JvDKRwRLRpX
uIEg3o5B66jjHdgDyrZsU1nu4TqIGOoKPVXVjIcKxa0TdZlf5cRPlxyT+zMXlq/nwk+0u5poUctk
GHL95kOW8t8hRNVdJC0zMIbTod/OtthVCY9sS2rbfP14GmsuS6GmaT0XYAuX0PmADCLOY4JQXrtp
1C+CV8dYE39y1I09vVG4SWqD82Q2wmdikKSJL0/YcXVXg2+a/U1NOcPM2eq0zqjRs5g6X3pqBzM2
rKa3Mmi++LR0/gyzQkK1ZjRLJuzY5XxPPHDSDbTV50Mems+K7iHDHrg3Zgk87O/M4gRPLhMmytKQ
7fKy//Uz1gr2Pc+0iXbYVw39KBuYduq2JMK4/Ib/M9O1bL1JWoKaKGa68LEseGt0z4W9q2/gqhfM
+3pXPdDME/dqFrVxVMKOapmn9Ba+NFF8UUc3iaOB5Lzax62a5VxB2xauQuUEm8vFlyjfpC+4/BpU
OHQ4AkvHvHRoz8dc3fyj2drKgI7A74Rht2s33dbYLCL9srahS3v2fKDVPd/nrVsLgYGq4qlVan8a
fo9I9F+PJrSLfSXnw6z27IBODrMwoDpm5M9U+3RsEcIuPmxj5+doG21A5uWggmGFJuwW5NaC3dLG
8gdXAz5Sg2ytVE82uTY84wUNDagGj3DNt8zbUXXuSGlE5nDH+UdHQUdP32fWRf343Ks/RfU+dm/M
fNbi2XfRYmuY8IqpHtQh8/r5vTcKj9EkUtwC7dS3Shw1Cu7D8i5pftDhRdFeZlsPcTnZ9Wcz3fSL
Y+ipmt5c+5GRJ+7+7M1t5z4T+NZ2luuV3c8JOivmQ4yHaDu3u6YnG1tnvjq/m9kPgK+nJrOXd48W
+8j7g17dcvO2cl7nHt00kFFG3SNrHqhAqsT8YWj8RXW3aTzCEmhn0TyCYu5uVm9H8jsf8UibuVex
n1T/KNBNqIA5BZlmb9a+Fgfwskc7sfUxTq+m+TF0KPLEx8puPUucGixBPb1o7i+S5UGJokQ7PVh1
GxjxNueoOWg/mq8M60BARRC/B4gZZIUkppJtu1VIVVetzniOM1UhP2xB/o2ZL5lSSO727wr/+mF0
tu3WNXnEz+loCiTCihgsJ5N5aqY/KbD2rQk4YoliBX1LP8VAYGbp7uHahpYH1IRU8qEaja/lj60Q
HrWfXAcvcbT843m+JVCVUlH8S7CMadF4igv9r0kvvBwexpC51H6JDrBkzhP+U5dQfJkULE592Net
ZBUvAqQLOputEhP2c87qDaYI27FTBkdUwhO4Vz9R58DL2lNhZ9Z0MOw0jzF9TLJTWewrdTy29GA6
/DcMCzYEW6Ke0eYO7OxuG4QE14/8pQjn/JctoHp2FzqirYbCTswTK7TIKtrI1d8bAAuLpZ51S4T2
94/8ZxFW+IykDGuqZahhP0d6WETjwdwVoORHWWjfSgUUL8a251NbYXNeGBlyKJDUMRJsKMgEuNAm
iNJ5DBK7RL41E+/mkP3mGbtTTOsz76o5St1G8ZTRqlElRmmkScsJcR++QaeAjagw8Dfs2py8sbE/
mEpQJBLYeSwd4bNWDLcO9F68Zhh93UAbThk0qYFwZvYG8ZZ27ec4pz8nPQkMY/RZUvyKVeVLJJB6
vs9hPmlZWgOw69i2pzHEhgzlbepmrxZPtAb/zzggdeozy4wmZoejpkciGwJRObCidg9OWUKxf6+g
2WxW7WBQ8JYxRaTVpofmy8CdwDNJkj3cOf0kEztj0jZFFiopiwoKu4dSxV9k3jzt2KTtdNiFU52F
Cdahbw+Ke4sG6EOniLsW0rIe6+fnHKip18TxywIvKx3tV0qS7RCgwvRw3g72ayzqrW7CFBxTifPH
arhpKa7hRjtMUNtBe6ABGXrmJF7rVB7cbT1mvjH1wc4e2vZhGH6b6i23kZ2+Jf3gx+xpipPfWdr6
qaBBrH0kpRNoVip8s6VP14+E9LSu7lrddUoCT1ts1AKPw4YHhRJZICmLZDM0Wiiafl+X1YvKUPyN
QTxGG9ymmzXbq6ovTdR11JetL2IsKTvYzSZ1X67/wO9SzLWTtLqlNZY5eUri6q5g416zYELNpsoI
wUTexnQMp9YILWe80ThLfNLo+xbP/aHFPAT8OIe62MQuWoMn5wjBgoNh5q3v1Ea9dYT4GkrxO0vq
jdZo8DMgT0rWHQVRDowXe72ND6SjHwW6lquu3SWU+XAE841Sx/OkWzp9OIvsidzOGvxOwQygMCe3
VG9EZckHe/fWVfJEAmDLXK+txeqG4mLO51IY7CTwAeqxQgcsGl3bz7SgHt4atO/C66t/Mc2Ft4Np
E8e2bY2s3szQn4WzsW2xkw1/VbMpw0l1HgcKJVHRhzUDXVfVgpS/x6zfaWrhozn7cWboThjZjo5K
lKjOg61VEn7tZbg7+1kL/J4heUqKCiefo11tZ+7Ji7VNAXGe0Px8Q2+akMDrBo4rUex1G/fO4X6P
7LuM43MxXDj7Dat7jlsjXIvBJz5VFNL9ze85TqB2Psq+wMWo+2yY1aVFu7xnVjYyOKFQsFsmv8Im
dO5T8dEPC3PQ9RXxU23G4PqXX/7s37ba2bCrC0zwjvZJLthpcGCI1IQTSaLrI0j31urOstW5bxj4
M3gzFk90O2ysA33PbxYdRxFaaG+AL8/06txJb8sF067NbYV5po3DLlTolIEXsGEv6JcPtc/Z3Ll+
/Oggc7eIDVcDQmzpG0q2qiswYwlvMx2abCeFfnCsqnB1yarKRlhBROngATxoWFRXOREBbRadbSTf
TbLx16WK0YwLyH1p7NQWeuV1dXIDpXW/ylCVyd2NnbMwBXZyuu9VN0rqcj/NtUfQrG8UeaCYuQQM
ZD9nBVEJ5zaxDIBia5ahWw4HZ4TgkiYj7sqGWUFOVqWW2qKKfbL5V6U+NuheBqVMlhhbQOPK1lzr
fcIMlfDOIQrMDcpbgVYrGvAojahvezGcNkdoyMu6kySnwV121BmWWi5c//pcUSCTCCXqys/yYke0
7C5xn7X5TbJ3LsbFf2DFXcHKXAvTnrJ/EekD/YVH8c7YFLeLdNsgVSz+5sdfW80VwowJfCqggqh8
FwzQL/46fKiTx3+4P1UMXcABTEDF3ZsCsk3uit8c/6uAyEv7VR9jT/XyR9vxZLwryQF1V+Cjl46a
iyQ1T3mRozFL+KnU81M2xAplOkdLUlICZQY7YkbtOYJIApFv+vK1lV3BjGbELCM1hjA3RsSWrsRA
S9ByvNDVlnZjqspGXP7iP4/4tw5WRqESY7s4f+Y7tCKP5b5+pkjWP4I0uhugVGpv9S2NrF0W0kBK
d72+orq6wpiy10wYqQJjFEgb6k0wKvtsKrdznW8LU0fthXrOsLRl/dRVF68DEaCZ0VNMWZ71+ln9
W1troVm9ozrIHTBOPbUEfSLVMFztaWBINv2T5LRexDxDB1HeMVXTWjM2wMF1DLBBlVMXTf4UQvCP
RjHOTL3LK2gDL4Wtdl9LMtYXP/SfQdesDXRc60yprfh2KtSjoqXHCXU0S38Q40lHo8/YFVuq1pJr
82JkfTbo6gMP7QTYK2t2qmI41CppGPMsMBaObL80iT12o8yN8OKWOhtxdZ+wWID12U0MNijKgbhb
7KHd9c93OcF5NsQqQm2oVevcNOJbEcUb8wO5lwgKpC7xYkg/JYfhvYgUFExRecuBdtpHDlaz5rXH
5lbfKjsZ8C1g+7cDfPZrlgU5u2cMN27dnOTuqXHwlEheYTsR5ahSukkVXJ/4xWqjezbU6pYhJGkb
mqlLZGlE3an60bYe2mqD5Fl4ow9JBFw3GQfNbnotnv/bea4uHWMY1Kmvzfh21L7y8ndhOPCdArkP
lm6SaS6b8tqKrq4SxizW8L4EJDoIl9mTqQqfxLtuqmBhhVxIEab0EQa0XvufSBacL/Dqhhng9TA0
XYW3D3sf6M+JyfwfLwLd2Rdc3S+lm6v/Q9p3NTmOI93+IkbQm1damZJUKl/9wmgL0IPe/Pp7WLN3
So1RC/vtxDzt1MZAABOZicyT55ha0hegz0qDevxmAjif6c+partVqgsu/9VBt4vt8G2jRk3IQlRk
tBAi3qK0HG/nk+mqYRXmlSea6hNcfL6BpJGWmK1lD2fbBBmCdZiy+uG2YQgOj9c3ro02lhetKU5a
i+BfVyCdeh2zd3mt3iki+nDBtTY5JxOzPmNSKtunId415ZtlPSbNrhHNBogObf37hfPoJ0rHrIcr
o2CPMaWH3hH1g3RBCOCVjZdMkh3QBg1nKa12ttT9iBtdcZmkHBPd+tXZZjAmresgHnqNtaw9GrR3
6no3GuPelodnix6mBMjdqQt6FcKX9Yb0Xyqp36a5vM97SKCPky910ICUT6UGjixgDgr5fTGedBWK
DDHwKVQ5YlwPdYxVUfXrUKGJ2ma+ksZgLUo6BMF2pxljaMbtw9ydaRsfW33wLTk/WswJbhuRIPbz
MswplL+TuEOGp/RvXe64ufmuq19vr3E9jfy85ibnwWyqJxZr0CuYP2YQUJv7hqkAz4rMEJAdIpSI
uQohurzpnOMyUgzISwnsCM24YPGd0N7lW/YkQ4LcjnSv/BgzacEiJ+1aaDH68dtyyELRk0t0tpx3
gxY0GNhRPYKu5XHK0k2RaJ5tCtmbr5aOPk+XF2YuNK2hbWMO51UyBmA/KHLNiH0sagUpm2A/vLCy
GvcVOu/IzSfF2OQZVACTMpRzIuAJ+Hj93gh4vKZy2vQGRA7l+MgmPUANHgOdxLWm9DBk7DHFs8eD
OpjmUqtrXFZJj45qvtK+8i3S3EGg6NvkGDs2lBuzS3J3kCvwZoA6MCY/KzQmhupHrZvym8LAf1O5
hgK6wWme90OZPhrjsJklkG4vTnk26K8UZGWlrfhspMGICnQRW6lr69+W9nUN/GifmPkBCtYBm4dQ
t/pAatU7oEQCjKfHBV6cUQbKwrepOizxryJ7pbaM6E3O6mxCSRFJdqEFrVF4pAd4vU7v7EHZgWDv
QTaBJsHcat1qUVMoeyV/X1q6L/M5qHW0RPHsKtIBFH9W0C/FvsyU00Tzh65ie/ynXRODv4UzNX4q
GcBkJvBAVaPth3pxoXhVKLLr6ImXyFOgOkAu1K0o0AqCBa8nPQGxrEkEuX0us2Ay75gOvs9mDtVh
3xnvPTDnALSjApH5GaqdQ6p6at958YT/jUaKPL7d9j8in2+thn0RVvS60CWHwR0AZe9PoObv5dJt
Oujq0p3SbKHc4/ZDG0LpFw1yLbBGDAmyGjyikDam8q5M0nsb7dYuBujTIFE7yKAkPaUg9h8n+0tD
7uYYjO7TL2uxkJkt0QhZKqf8PlNIHqaxW7LO01XTtS3qy8rDrDZBMhjA3s++3D3LlYnDUTGnnIB0
pQ+L9pjWP3K1g6qwJsglRTd4/XAXB+Go1SplDEdskkNF6KEhT5nRCh4kgiBucd6+cehCdaIDtCL3
Lmu+ycX59vcU7YLz7jqGMNuuAQFFX/1CATBnPxddUG28OsVwEUEsznebRV5SJe+Kk3wmD/HOeAX/
0uhqhVv7K70HZjslX3u/vS9BQmevjv7i6xQti2mWI6FjGvWm6T4FS5c2HtC/crOxFVVaBGGD7/mA
L3FQls4YznOO0df0HTLzHvhNtxpQGRBEhOBRt1e0OZBlUYP+el/nM2LZ3KPYlkkiDxLeFZphelP5
wso3AlYjNPv2VlqDbvONlee+gJtgFdpz7xN4OLth7N2yh98wEyd3yyYJ9MJ60zL1fRnjcgcWSiBz
evnH7W8isLUP/qKLbwJ9el0qUHg+6cng5063mSfHR0tD5DKvVoQvjoTLfDuqslrPsI6mjd8StU9D
XdNWfAr1wQoWolz8a9GIiZ6QdhxzG81zVXLVqvaq+dvtHaurad8IvzbnLSV1VmZEIrwraPwCEold
Ui2+NtwbgCSNh5lBcb1U9h3g/qaUgKc5A2Igsso7DNm51XBsy3cNYwZZiwEshgjZM8BTIkrfOtIi
CD9k9Fu3Ip2aFyemAv92dcDk4tranIMjBfgJCEnhGub8yWzQiifwvShVjiC96+NosO4wmxR0xZc6
+SnRo5rN77L2NIPOXu2mA5jwN+N8VsyztJCdbmZDkI0KGDTvjKJ4VGIquISCx4jNucolHsyUFci+
DaZuU/LMSsWVC0C4yQORRi9La4Fv/uBnuPVxOd9JOlnOEnPlU3xrgw5q3WTHvi0PwDpEdI9+r99u
VIEvFcQDfr6mWmaZdaAkP0nWd83RAmWso9smK7ikfKuKdMwg9tIWpwX+pK2g+FtrHimb4PYyopvh
cOVDiyhNqvQMta3sgSjPWdO7iv3dUCDzl9a+6rzLxluSzl4KDi093Rgd1KjQuXVGEEcfcmdB7+Xe
wTyiEid+ih6vYj1MFkD7U/Gz1WvPal6Vcg/7PUpQBhH89tWn3vjwDudzHUq1Vh3xFWbQeMaR/HV8
hoVjYlINTFAtbFEG8VvJWylEGw+U6vtVOPko6qaLnoIfuf+FP42n3tH7LEbUMaXIccxgae3tkmj3
k4OypdR4ek9DqbJ3RrEESja78jw8oYEschRXimqKoaLabaqmaeg8fM0xWYZE0BrOf9W8qZc/JpNr
4NG/T1/lk7YDBwFa08yT7o13oBJL7//+PX77AZzDNxK7AMAZQmJ0i/rQ1qABfS99Yz9tyB0EeTfs
sJMgrdHkKFAhMO+S8H+Ym/ztF3B+PimXdrRtvBsJzaAZCW1jbRHcmA+UI2d1v63B+WPIW8jTWMPq
MnZ0zB10wzyrbQJVGwJdRa5LZtQvdy1YIG4f7xXH+tu6nGMdDDxLiQWPMCTJVoF8x2QpAU3rpxjg
SobiUtkQgUmtx3Vrq5xnTZKhrSygz05dMYHOI9+2zVpgUgS+7kp0/m1n698vLtBSszQeSuKcNDCS
WxivmzDim9hQAy/Snwwgtbl+zYCPF0Sqa1OSl+vyySmhXWE1NVuLp5LmgcQqMv32rdgST3umQtpf
9Uo+9NtynKvVKOj1gXxZl2PbArB3TO4XldfrYPi+A++QAlELDBG5UqT9THfSPXo4ttoBCu0b76Kh
zWuU3r/9GM530kVfllGjDtr1ZKM+O8tdSm1PJVvgIdMx1N9rv7qTfdJDRcUbCxZIxtHIfBBglZ5w
xupK3v7bj+EqsWVZqWY24doy/YdqyEFHjFfKWrfoqJdCeZnOG5s1p7QWqb9dyx1+W5lzWRUZRjC2
4cWwKkjqK5WIeaCPmkXC5PDXiIA11FGODr/A5lcvceNq8Rlpk2JWCdoDaKIZe4dtJt2JhvohJYnA
awjuFp89jiXEbeUR0HDTfpycBBTzj81wchrm9r3sds4jxKf/ndfgM0C7AXzU0BEGjK70ZhUqKYbi
jYnIH4ocsc15p8rRHLmh8E7wSt4EzJPNvpbQrFPlCYD/Okjjl7nZ6O0gONLV0d76dJy7whznpJWZ
PpxjOXlPndYz7RLTijuFPZSLCCMkclJ8IliZqhonA1b7y0KhWGW7tt+Ha3KTZd6/jKB8Pjib0zDL
TYoHu0E9ywEeaRHV54Vb4nwPRJDjgmZovMiT5bb0qabVEfLng9vY0nFqH0ol3Vr2FA4WELqd9grw
/eZ2LBXZDp+zGYrTpHWGXOkv2Qht0226QA/znWgiSGAsPEYJCsjEqpSkwNieg2S0cXXQ84JhFSwx
IzLtX4J9iZZbI/pFKO0mea7xnF2nq4Y7urUjqLm+goDq6+KBzi1wIrZTIajjCM5TkCg4XE60Mpa3
BTDxpx4ySbIxhKX9DqYUwavr2lP40lvzCKSFzotOQXlw0thh6ctI6o+1ISPDb1lYpycZEvIZS726
7IIWkIBJBscovS9ayEGrX4pyI2W669j3UpJ4bb4rjI1BHvLiC8kPIyDutz/FGjlueAmH804WhGFb
c8FFirVzR8oAc6Ph7RUEIcTh/BCqFYvSpbDhSom63gRvthWNABMnIF/+NysZPAd/luDxabMMCMI4
9mbMtY3KsYNUeid6w1x7S118YRCQ/G6/hNZVPEzM/uhno2sOMpKVv0y+a7x0BzS04CPdtluDJ9vX
S12Z524G26FzdErNH42fiZkL3kWiRbjsplFaMhpJXpwa+V6PMeI0PjMiKrvcvvgGP5esFaPh6GC9
BSVGnXgKSAebDHSCzeyt0iKYUJMFBDKiXa1/v/A0iL19qapSfnJ0FhFmhKBVDDUhrvS2kRv8OHKV
VKre25DblDptF1eWV+og38lVt4Uq8W0rFx3h+veLHeV1a8xSg5SMoWZZyqPXYqhk1rqgNjEJO9nn
28uJDpBzELEJOUBSYb7ZboxAH9vIHPaKpAiMT5DhGrwG8Aw1eMjrtiuStH5hT9lG2ZAgAaVt+zS8
EG9VRBAZvCDAY5Tu95PslyU2EtlZoyvGuEp/JdRel6x1z96LqeSE63FeQ6v0Ou8NHCWwDl6hTK81
U8HTFztBBu2A1H7RMI0qRaCej+LMPGipKXIkwp/A5TRDaoGHUh+hsKt5bMuAfCbRsEtf0JD0EyEa
/xpO7NJPfvjR32zVKLQWfA+ngozo+xVUBoUW+Dt71Z3I/cwqn+lW6yLzWN+XLTuQbJ6jetmXytcx
lba9mdcAvX8hFYWQIXu/bdqCQG18tKIufp6uKADxttDGVCPn+3SyDwa0Tps762S8VUeg7MPBVaI2
Cyev+Vq6xqHeNg9FOG5qQeC6/foxPi7Hxe9QxrzLjFSyT6UBnhG8YlmZ+3lxyDvIF9ivED2OFoyd
3979B2vvn0M/FNV+N3/g1hRDkpGyr9iQxVdcY3ox9aPttz5LPOgfZwHJPOlpSe9Fo+7XnYpmOxAJ
kDVb525CPWpK31HAbDvpK/qIxMDg5P8dMgHT+1yCs3QzTqGwgWb3qanTIAdtW9KXkF01AsEpXi8K
fK7DhU0iy+aYFkigUmPxS6tA50xFtxKc9dW7Or/o9aG2QSOn6iKPeT1z+1yYqwnInSkPhhLn0Ida
KU1brz4Uz1YweBIEf6R3516Eu/yD8/hckYulKlBKhdPjxfzXGw/qrc9JhFQV8pcxEeL4r4fUz9U4
80ySZE4xSp2f5vmUTVsdKP4+/zIkIjCryBa5eCpLGlK5dq0eNgcbrAR1jpn9XHTZRGbCh1ErqZ00
tWwM1LXHMsyiDkzZzVE8bXINa/mb4XP5dq2p2ZhLFs5tNPZKaW8LewSehXmmnB57PfesPPMI2SMc
eRItBa7senby91fjweUU00K9McMqDRSca8AQmhysTXUXYIJ+b2sitMAfXPjnepwnYWMrdRaSYeQN
czCCMaT1bLIhY8AUD/S+EHpRdpqXB+Zr+iWN5ihGCcYlpzzqU68HCYDoVgqsiacMjB02UwNMTCcZ
s95tALr0KPUr0JahRkggvIiJag9gxI0igldem/a7/O4G54i0sZMAroRPlUi+VXuAXH70xvfKBGnB
MERTQ7cywA3zoLkVqkCVY+2b8YfdoDl8AqfnscGQwv9UYfv8NpyHaifdrIsF7zG8gZk0ho0agXBT
5IDXm/PPMPa5CueVapuoZiM7OTTox0DxwXq5rZHKkXPmteitFiF57EIT+ZzIH4pMnXNQSiIxUq3P
zZ7IR6YN/kiyANnEscxyzwTq8N9FGp5pyMqNnNLYyE8jtHjj92xevGzIXeYUQJqBiEx/6JYs6CB5
JFhYtFHOd6kY0bdbGYO4etS/jIHqHZ6+pX7hSYu7Klur/vxN34tQ3H94Y39+V86PyU4TW4oETyKP
JGCV5knjjPosEhUzAdsTCtG27GNq3msl08vU5FVHC1/V/5eJwct79Q/sul7QIq5wo+Pn2SObPiI/
M5DQZWiBKF4ZlJHTb28fuCCy8wD2Yu5ppo+IFaVkubFJvb55vL2CILbyAPYRCln91MFXyKAgWJY7
WsZu0jFXmwRkLCL/zKPX8ZbRa1D15qeq/aYlxEumryhvgZ+YRuB2RaMG1UzzIbcqD9wwXjMZLjMi
ys5tWoGrzgxnvSVgYXEAlmRbOy4PJDkOU21C8ltJ/JpGTM0ebh/ONQTab1+c81tz3yS0dcCi1c0m
hKbvZ/PJduiB2QdrjoNY+RUTGvS97abFT6gO+KC+RaYsQtT84Un89wXg8fKmndvgYsR9B8GgL2M4
DAQuqVuAXrm9KwGCg+DTo6jfIwhfPCg9i9tC0id8rrwDAWx7tEE4WVu9IEqKVuFSrmW0MiPOYH6l
1LmA+LodS9zWFJR+VIHfMjm/hSlqVoPqB6l5LgVzcrYhDd6NckhHyCzJQH0Uk5eCCiXudTdTvxhd
H8igxoXWNfyN6usqqtNgtM4BBnXU06xUfhyb38BRct9pB6P7uvb+dCnxk1z07UX3k/N9rNckJe+R
+y5W584qtBPT50R9WHpRh+EaXv/S1nkIu2LFY2yVYJFdxRhWCt40TJ7rKNbdzozIbi2HyMDKehT4
2hBC934CpJJ6lMQyuwKj4DHuUiavY10NWJAPg4/OMwRMwctrYxpyJSsoz9Nh3BSCR+L1J42mY9pV
AfmGo3PJwzxKSVsaoCgjJYBz/bGfZBd3zlWAIWcOAUEyhB7jx8Gq3bgYAmUYBM2Cq9nLxQ/gkoi2
Vhxm20oOTqzGHRNoYKSxZ3UxupKYgU/QVHZoeNu/XQ0vF0tyt8/oRsA4HRWBNT9OPXXtWfQ2vfop
L1bgLp6cqE1TDUV8YgOLLCsENWnQxW307/bBXRKlLXVbzbQcM8M9mK9WhlZZsMQ19h7F+NwJ/5wp
015Pa0eT4IPnwl80T98lm/kIAeizhAEJt8O4I9G98S77vphu8yXxRTz36y7+kd5e/ALugQMRoqki
Mb6WHffbHgRmlZr6aVVEtvY4aGcrv1c6WeCfr/cdLxbliif4evMyFIiAabO1ab1LAScdUKwf8V7s
9AQvh8YnqblbhBPRV9/JFytzrxjHoFa2ZDYupDaHVjb6lV37pu4EZRFvdacJdFPZWsCcqHkv+tjr
f/vWUXNxH/MmaZtIMCj7QO8UJJzUXaeym/tpm/uo7LQHCaJf8WN7Z751KCbtOk/+b2jRRb+Dc0qa
ygy7ZnjB/yUcQz2tQ9gH87MXu2yXnUTTRQKHYHA+yOgySOdmMLHZdtwUxFvyIjAo0Qqcy3Ew8aBp
BjLarjon6Y6ag+CNIvA4BudxAI0hrZzF5okUPxXrexVDmWt6ue1vRGtw/qYkVUw7gk30I5hfcj9D
M7bURDhNwX3nnxuObcwJideAAAXcIS+8fnwHMYPXDtC3XX5Z5F1Fznx7Z4IgxD84eqW0wEM8INPs
HbAlUkR7O5wSEyK5jUdA8S73ZHN7yevPu8+Lzj9BhrZFipOh9v7/i4kkWG/Xf57soUjA9XpSf7Ee
d7mzhhiKIuXxR6FIDmqIN0Ogw7cCLSqPxnOT+aUnqhCI0gs+hZdb4EXMPHFO0mYKV+Sefo9KmLsK
0EjCeoTAPvncnTSxrC5OG5/kSgmQVvxY0FEdCtE1EBkod5dbVQERJl3yk4LJ8ar5KoO0rRx0j0jP
DUhSQfzX1iIdxutvoYuvx93visaWYxVzfpqM7/Xy1CPmUpBKlvN9qtf7KnkzYhbOfR7MKthUlTZY
QA8ypE6UD0wwJLnu70aUMDk3gHkguzDR/8egA8RSHVDYFnnvasAwz5btS6XsC27KGuFvLMin6D1T
6q5c5PxUTs1dmVlhIe9mynZlOfhlm4Nv8RudQPHoPPeDCEQm+Nh8Uk6ZqpvSAgNOt38REgNzCbk0
EfxIYLr83Kk+kgby7bp0kgGI09AdXGd9Eks4sHt9HcvUTAXhRuP7kVKc5SmzJvRMKneE7m2duWtt
Nn9RHroALVhX3beyK2K3Ea3KuR6woWXdGGfSSe/BljEc8w8mYyHn+3U7+dzc+jMuuojJkEPhzuiw
ueZQE+LqnerG1RhpJdlLtu1KcObStLKTR4rJRP58TRL+aaWfq3NJBOo1RZ9SHO2qHWHtlTs9KHbl
I9hsoE9t7QZMbG6n5/r19uW4Xl/SPpflvFFTxJSaPZbVhn3jbEzL2tnU8Uv6xaTvPXmSFeipqW+E
nSUJ4qzOEFSscdsBenFMcotG9SHSsECZgCmgMLG7k6WMzUoOEGvlrspqQSJ0vUp/8Xs5R2ZZSZtB
vx6Z9VbB4+4dqtrEw4x0Godp+JcAo7ESvLuYQxODu69f58/T4nyXada13jO40Y+BdXSh0N7eNsJx
9T+8H/5e5+NZdWGKxQxt3nlCjMiVl1g90NkOjGYrKahYy+eR/uiLeM8GU5Cg/SHcfi7LvZWWCUQj
1MZFq9kYSSNBTQPzejl7ya2jVDiHGpUcAiqXcj535huo4KLb1viHMPX5A7h3k42CkzKnPS6B4WYv
+k4PlA0kSrdSYBzXOoapgnJRVLMTnvb6nrg47ZzZmpzquPiDSjYxezHBZEuhv6zF350y9exZ2TVW
ewZ+/SzY77qfG5f+o7p0sbJiVYk+dut+Axmysm4fFWgIV3fWztzLexFqQLhRzsN1VgaNMwvf9yMa
QYY4iwxI0cgbUVnsA/x9a2OcN5PkKiNSXkknCUmObmMYotW2ZCaTZw0TiGppjqEIs9EDy9KLEBiX
ZJOQDGy5K9Hz6OwybQL78i+jkly5a7wFDGL68p1Aq8JWS2+qHujg+Cr+T0b6s7VbL5dAvDXXXsl0
j01vBb1P8RaDgAfkfvBv88ehxeniXTYXrct02TcG9C8zkDRoP4mdeqRpfVo8KBlYEjC4lFIjYJJ2
Xy3xttTVIwW9gaYbUT0T1yYgAHDeUicPl2zw49QMYjTnoDgUNdmEjunPVj3P6n3b3Ws1hHWQ0KTy
FyVBqKyoP07fl+TQqs92WXyV6LIvlv4IWOo3koLMh0Io2Hk2MZeQO+OLUsbHckTV1Iz9hqSC1oLA
l31Ufy9sr4/nHlJ/OaJq0/il+TLVfdSOqQeJ4yi2DiyuvYSmgcDiBWFO5fz3LCeZVOdrBvG2Kkvm
obFJQxSCYj/x5FAL0nOXucQXAbf+UIj69Cyc51ZkDdslH547ActN5Wa7zLM8pXOzaGXckn0Mc23p
0YD8u/Oe7kROZt3XjQvxwQR5cdrVbKagKsZpQ+QyqOhpgiJSob0uVedX5Rdw8t0+5zUlurUc58l1
p81U2sOxJLa2QQ/E04fs8fYSf3iB/n2kGues47Lq7c6AN1nlEkHLAWm/jfm4eKA2Ocd7uhO5r+u1
9s/Yr3F+GogdNrVrHlgWbLMMRwalbnfsMXoyQPLIqR4659ipX2Ybs+5t4xl95SU5BHVH0y/lXQVS
uTRxk2m6a5LZlRT0HoEQr2zJk42vaSF6d2jXHzqf58OlrU7RTkoO1waNdec8LKCTAB4R9ciglMyd
2oFHyFYiKbMOAH2EUg5Io774KuseiQ6lFLkIO+2+x2SYXYE0JVHuaA4lbJC0AXO31aAZJ5nfszGU
C6AiwNSbIgmKJ3DrT1qUaM9zjhFp+7vp7NQGIg0xhBGJaDJXtEEunDg21QDJZwgnA2Ai1fLQ9T+k
CVyXmhQk0MS4bW8Cf8XLQY96mhHbhklDm+nOXnK/X8LU+NLTOcgac9/FPyHR+C/X5LLjpUGYaUtk
m4tynxSHJG49eQS5+QNCG3wHirixSGnyOv7owso5D6nG1JhBsIJ9ZtqxmL+b+pNjAqPG9m3xdaxB
aGyVflk6G60uwttHLHDOGuck6xSSGX2OIx7hhMHXs3P0Q6/cy8MgqAGslnHDPfGq0NRs8daCSCAq
ptpWKruDjGHXtjYF+ZXAC/IwyU6vFq1PEGyK+ntfzFEXS4J4JtoI5wNn6GKVrMCJqcAFtckcSQCL
Wb2ooSCwfV4OOpnlalDXEoYE96HW3ypQWCyG8b0Yis2AMkYmge7JKQXp+NX7bRk6Rm10y8GbH1/x
ImYVVauRJTXIfQkOfeDLvQGgHDLJu2F+VnXBYsrVCHmxGneU+rIyYq5cyI0//9K2msu2ppf740N/
kB5WLFJ9B1jtgPQtEuGHr9rJxdJcYOnl2mazVEgnBZrr7cS8pVIFnkS4PS4adExLmJJhDcPtEX0c
F7x4Ye6ntrtObdlvqt8ddtYOzeKNMHCuR/eP63axP85RU60jY0NTIMYh9lI9FBuA9a1uW0NQo73v
5QCUQEETAMNO7nVyzLZLYJcHqwzE6MqrHubil6x/vzCp0kTuTUiNfiDk1Uq5de0Y1K7l1yVWRAcu
st717xdLNUZOrI7gwPWofRnuuicATT4qBLZreCD3Qv+p8OW9KNG7/oi+2CLnv1toXTJQzaEWt4Ns
1XiwMe09BPniqm7ij0KYr3A9zmkn9mRSY/24QJd9ZWERJZ4RVfepm/03qwluKV9MzU2GCcACu1Mj
CHyd7UjzwaQTYtYkgmcC30PxZEC6XFydv0a9BD25v70RX0rVbSOXq/njAilvjY8KZBdOvr2rv0CG
8lt8v07LWiBPPybvHTjop4P4N1x/QF/8Bs5H1XJbEoPAR6VbqK7grJXIiUBYKORgvRpXLhbiPJIO
Hr0R4m8S+FfTTQuuibRgWw2i9LcDvmgZziklgDK0WYLrmOexl5ToxSuKWzlPt1e5PilxsRvO/xBn
rgZmgPZMj4Y76bQkLrQJ/DQ0Um8EKIYercUrfMk3ftxeWLQ9ztugE0emtMf2yLKx7J0qh4VI5/Z6
QfJib5ybKeu51/oeZjl6S9iF1lv2K45YuOzn0ZVatwnabXl2forlDgWu1OL8TG8peQKFVxwnkOLF
9C0ZmNcDYyUblXf7GIV75FyMokqqM8SwxuwlfUo1tzslZ9OPIeCLKQ3g8DuMIPkpKiQ+DYRiKILg
xdN3WOoyqJ2CxaEU7FbJa6lCXLbZZ/Mmg/YdjY/SsEucLsiHL45UCjLI6/Xxz8/Lc801emcXeYEb
332vAvtcPlmqWwTtM0oWWYARxUMXrAY8+5PXvcx3hgd+pCgHsYcoiIt8j835Hqld8eD2GsQXLbAZ
WHaZ9jIOTpDLXzQ7O4D497XIZi+LBSAvgaHxRHJ0kWk9r75IT/NNPxxm9Zc8O64h4kC4muReHDXn
jEwjth3wraP63GQuqmKNDUJQ4z6XCzdffrJ88EktnJsUWRfnmmRgwlvVTsj9Mu2l+rWwVN+Q6fPo
gBTF3LWm4+qWdW5lM+xTBzBCUZoicFE8cYet1elIMW9yih1wJ+tj5IxakNeaKLsWfUTOTZkSADHM
wFt9VeKKxkj1qKfsY//7hLL68JJu1slrEcuEyPHz3B2od9X15IBSPz7EZyOB6B/eYG6xSXamPwS9
vZFpYKDc6jaRcO31dXIj6eXJ25iy/MdsV4BEf9Q2w2YM2+3yX+QF6+HdWOof5B1db5VtgatZZNJD
PnYYTkUPzKg3prn4qSGymWu6CUiFwHBl2apiWR9sbxepbR0XsWmbPYzmUB1BogTMaVQgH9qiMEDd
B/imfN+DfDjCa8L1hjkaDgz8aNJePRupW73eDg9/yMz+/jn/qG1qbOqKHrSpeLkF+ov6tY0WPwvq
52avRDJI6hOwkikBCGOReRe+44veb9cv0ecP4B6qPbVijBBm5F5JZcifJMDclX6sdr5go9dN6nMd
zgXnrCymJAXLTm+4gHdjj6gJBf2X2oO82/16k8DHS7w0iAMWqfv/AhAj2imXF7KMVmNPzTXZ18Js
Xx+swDzFmyGIIXcibS0/3dJnwa6vQgo/re1DL/bC2qQxK/qeqX8hjRS/9iQ7VACfwBTcDmn303xy
zs2xeNc3mR8/NMOhygRR+HpNDOqylmHpmmp/lFovfoIN8USrg7oOHs+Dn2zYoxQA1412Qfcser99
1BH/cZkv1uLyKrNp1Izl/9kuGNfxSKcQsoVkJ/QuH5MDAP13nUtcQL19ewsT8KbYGwAuNEOMxkn3
9BlU25kaqLEnhdlL77WvYq2S653Si1/JpWToDSuF3WsgUzthJtxDtHxUvinfmo0K3OWuP2UhhTKE
gIrxqvV9LsqX7WJV6vqyxqJ18dOIt44zumUqyNnXKH/j+Pma3Vw3HZggZjRKbEh9yV8zSBfdNujr
jYuLbXDXeFWMlLNlWV9xK7N+Hw17HdZkVusTPcw90YTs1dh7sR53aW0JbOw012G9TQ2NTrqjM+Dp
YTMqgqsqOrv17xfXBPtqF0etyX0/jkdTyu5Y/iI4u6uh7mIvq4lcLBGrBuZNFpgAGipH487a18/d
q+2DRm5bhSyihxK9H/Dx+LfXvd6/u1h3PeOLdY3FzBsMZzqYUswHlzje2ipvIWpf++2d8QIhzd0K
7+2i8jkLxY5Xver6L9bn86fJocqwjsOn22zy+6/dU71LgnXj1K+jzFuLH7rkOzt0ZBB0MS38cPsE
rhoR9AAUxcI//1D4MiRryhqGHKOJ2xCJMgZi95Ai9jp9ED33rjr8i6W4+6GUplqZIPYAjTLU43Mv
Sw49tJkTAAaZ80LJe2UG7VAKegJXjfdiVe6WTNOiV46jSCcLA5kVmMPj7O32EV613YsVuOuhWfY8
jjP2FaPyqZV2MEJHqzU3lvO2MEuQFV33MhercTdFnRrw+MbdWvTQQoirHDCMqG9X6Q7VXTBDjYEI
gWO7fkkuluQuSVKo0LloMG0hYUwaE2EqqnN9VEXsmwnQ/VKDlEJGETL27I36poeyEEojMlLultQO
k0qrxzesh281Ss0Q9GnJi0Rebn/I68X0i41yMboyhnieagzIqOf4DOgs+NaAxUIhQgKLAwWUoPf1
UN2U8V26RChlC7zR9eh7sT4XfSWrWwotXxyMtVQQvjwDArfXHrQDkt17NYQ4q5c/ixa9Gnw/1/yo
D1x4wNjsqfr/SLuy5bh1JflFjOAKkq/g1t1aWostyX5hyJbNfQX3r5+kZuaIhunGub4RjvCbqgEW
CoWqrExjRg6EXaYYpANA/0fV3Ql2di/OQUtPMyzDBhL5vR6ysdKpQI1mkbbOs6GtdGic6WB6xbFB
bDeOAlt7D/6tLc5d01Evx3QE5Xncao4hPw8tiDkVG0Ae9TToJogJ63K4tqLxvm5ArjN/zQfZLQEJ
SscHqdQOY5c85PL0re1HgEfQYPEv/8DVi/hUZPv7OG/u0kGHiGSIwkccvlYqOMpaoED73EGP9mQl
PZXBkHDZ5N5H3prkHHvpMKbbgy7/zp6AFTLul2mhqAwIrOyF2q0Vzn2TilmzrUHFQDGhO2NlfpOJ
YtHuvMDGBv8oXMaRZFUCG5j8aimIu3FGncSD/nVF5xfrBRUHoVLsbrVua3T17o33yrUUYygV6q1N
oT4wbT7YETtMVcm8bFgeI6Wncz0cE0v+CSan11n62Q+AV4HFYmjzDv1bya1r83pSq6PEQn8KQTQv
QQGQoPSTZbVTRuZn8Ayd0uVv+sjbH85duVmn6PbUY7dA6W8m+pU2Jm7ehQKHXg/UBYfmATSTsfRG
2OjaOTcepu4q1XonBu8ytMIue7HAv/gX49yNVhJGmE/u5a9hxzyNzYKV7DJjbTeMu10lAqEeyFRp
cC8NegAjlF1dQFUfJSenaH8ddXf2x3dqeJAKe5eXt5dHbG2v27zxsqnurNyw8LEsqaZNfqNAaKFd
7Fs1LYHzqQVLFURJ/u2bQwmJGAYu9RVzzAJgmzBCkPmiEYLdDHe7Ki70xG0VF4va6OfxZJ6rW/Kq
+PbZ/B6/5UDe3kUnpNzuBNFT6xAfVHcllBPt6+4zf/sTuLgUtk2SjRYun3QwXNOA1HGzOF1i0GSQ
AxMiUFpq0rrInQW0C3b8/fJnFcRe/nVrEl2erRBem8ajR1qJDg0A5YpIKFhwOPgHrippxRCOyF0i
9djO3yws7/I6RKFX54KJNSQ6W4o6RD0OxAdPYbDmgBCJeqmuZ7dDh0IVsaAKfJTHp+RTXJes66A1
AwahlZ0pOa4yyyIHEX2hdWs3B2+YjXFmUJs5K9pPUmQ/yiF6ZqB6u7x/og/EhZaxamyUV2AlSZWY
NppxG1m1IISIVsKFkD6uwhp81rioavQIw4W2bQJKP9FFLwqTOpfCMKkio1EhVOlBfpfc9rnbuYof
HWq/ciRHfWwSoF8nD4O4NXgJhIzvgmzyXd5s88HMOFRHu8KFs3Ksrbzr01V3WvnOIl8ShEnRjnKx
o460qrJbfLXeLE5DSLxoWI5GVQrM7DuHZoLqgBigHudeqYxlVdiYMDOPGrUNcF88Xva+Xf0AVDn/
scA5eRhL1qxNsNDh9A4Ad0LODTh2xfC6+XHMjhLFaxKaArYT49LL8cpz9RRqLFej0a3wqNgTlUR3
gbfbn8SdCM3usqRI8JOYZ2NSoXFmCNHldLKpeV7gTX1guZPspB39vhJQR0juhvx5xUWIKzGiD8Cd
nGmpF6OtWv1sWp3XlbZjTIfLX0BkgTszYPaZ5GG10ITycRkTz5xfL1tQ3gPi75nYx0fmLltZV6ys
AvPauZGjo4ypuqOKwVDX1isg3aLsNSrMkSYmsL31EsuYjpQDcJx+VVXm6Cy/KmbLzyrMLUjtACYF
Yzwijpw0ZfEmvf05T/FyaymYYh2jRqYAnuOog+XtR28YJlXYlPpdN3lTS7ogI5nkElBxUb3KDdrY
S0UbGbSqxmSPoNfWVAfSroGlZC+GrAW2qqWuPbd+Z8m01I2b2m6DJW1edNO6iw39SCQJDJyxNyRV
0LJjhdF7qZRc0MUECvQwpQxizy1uCCsOVPTz6zSIrQcl+pkDYCvpPjDFvtk0R0Xur2xwh0x5+QVE
PvfKpOkeNOa+16btT6b0qOnxsSHKfVff22351FrN02Cabt0lz0loKU5mql90AsIhxZmnVRLIvOnn
3pfr6bros4ZWQ5IeUlsHhdKSv5ohlC/snyE63OhKRpgMQXe0w0r6ElpgVqK5qRnTBBPPDNPdcozx
gWweaG6zZ2U2H+OhvUnU5GFRjK9dpy/Y1WF2o2mm44Blfq0H465sJ4WGOYQLSKhDDQ1QbdVM/Trp
nV79Oc3XJhsxQPKWSuFLo3yPEghV9JAdm6+s+GtegKuprg8YiPbKJbxOovi7SdJvqVV5fafcEFBe
oT9ROyI/3X0wfLgpF1Qh3ami3o+DrwfqDEBm/AWhx7UBxuyYH9LUE6uE7CfX/29S50nIo0yGNnSB
9ovV4IrK7rXm3EGstW4PsfQkWN4arP98CnWZey4qTC/rhmB5k18PtMcIAyCCiYNRVuZHzjrRLmIn
+EOK+7E8Ljer1T5mWovgIp/aT9ph7WMZgRSAX0+oJbxbpfoI2yjq/JoumZVRqEUNW8xjiNYuoCvd
8lh4FcgzGajDriEkO92IP+F+NvixRu4GUxZ9zqMEdrOc/FBI5oP8DbLYh171xgWMlu1bbPwFDdB2
qdwNZdcmQGYMXhODo5Fh1isEWaRqfrcaX1Mx9yEw94cU+2OJ3C2kQQMrmrr3rdU0hyUOAfHT+7nI
aRbSkEI3UCwtJNpY7mbCpRAyZb2Z7MeVshZS3SC3W9zoagDb0hGg3gqDFw/D4Pz/KbVvCfgygeQN
UXSJEJbe/tetRbXJy1emLnPX2RINCfQosP0KO1n2QO0hcf/Ls8qFIq2IwyLrsXY8MSb0gHBWI2/d
cUM+xkCviHtOuxX8jVPxFVcZXNrzrCM8pEcDKQ7mCGGSuJ1nhrcRQK7ik7OfxP7jVu/RY5Mv5wbL
IzJgkdIkucB2+SqCUt38vLyXu32C7cK4IIQ+gRHLHRohK1l88lDfKZ+aYAB3O0Z8bdp5qwh34rJv
KpLJqKQibxGdnveN3yxTXZYERMhYJtgKr8lpvF0BFDhD0DIGfGLNGkUvEcGt8v6LNhaTpQtRLoKD
FlMPEsyv4XC2UtmprdfZFNDmiUxxoYh0VTVFa/5OhuUmqZ7xnLzNkV8Ny50kehCLQjzPQc6Urh7T
BjvJgH+kYOdegEBRveVAUP+as8/GcijR67JcMefEH96WH87KRaNKhvSEIWGhzCteVcPv63Wmt3RV
DG3rRy3Q2XHuXgDbgAK6u0ChE40vyVUEHQuhM3OxhyTRtKQjtgB4e1AQuJOvy8exBDtFFayEAEP/
ACZfd8ppi/5+hmeuaLh0N/oZOrolumXqOq9X0xhVRNQUPfEk0oOsqPwuFul+7MeijQ1+lQS1j6Gf
zTMBkWCge8gcnwmIeqNPi8fOYqi7aE1cuA1HJR0WXYHeNrimrOyK4Ka5HIUES/pNbqZvyFLqOj6c
HmAktx6c+q10/09Bwj5qhIr7k7sgWkBM/+9T/SY8M5t1N4JbwYSzrGWxDGUxKdAP4mfqLvRxa4mL
sVnV5qWl4YNFr9GT+rWEWETql8/Sg+4iNUnu/t1FvH8oNwvkc7461pplPZRyoJ4KQjWfOMuhhuAg
7q0Bkb112gAi8FDaEScoa9bzWz69Mb461SbKmoPSgwq+ggod5EjtVKc5uyqi+iCJaHH3b5CNJS7I
dnM06LGC8n/ytJIKl35xA5Gx8NC7i6ceSETHw19pKW6/KJfzxXn2f5UHsCPhFZs4uoeO+lcLz8Rv
5vpocIZ7yzd/Gs58AGYZPnUvive7+cFm2VzIbexEBWdAqJ0t+abJ7uyoc/t88QUH8/LZN/hsLjfA
dN+tl4oeGC+yB8maLzoGGSrMha3IFnFrW/g5uWgzpBPQ1T1D78HpKkpGtzvm/koJkKg0vY0fsrsu
EHFU7A5Obb4nn94NOisgX4MTqkHFtvaTk+R0FO+kpy4AiF8U7QRng0/thiZeDLuBtcobwSdyVK6B
K8RjM8+p9Dl+SK4B0PgXA3fCVXJxqMc5adsFH3N00OuNPd2bDuUBVYiKgvQ880XFwl1sxnZbuQgk
FWUUjdCKhkG8OqOH4rZ9039GOBBYL7iiaBKClNWJGc3qf1Gs3E2/Po4In+mxsBtIswIj+ykBAKR3
k9mEXMNRGaoAIrcC0NIu9nm7Wi4QkaHIWmNNZdGDrN+k77Gz5rKQT81pASSDlx6+YERGMqgG5PMK
vRlW5woun1jhr+BCk9YaU6f87/kZvegKnTsrGC0nB1kVxvMkiJrIvZMiBfsk+8OTjKcxEiHxpSfa
ey48KaQPR8Kw98Y8+SNg6EavOlFnBUZan8CkJzhTgjj17omb66bXDDSZJ0QNS7ePpp75eXIv2Ng9
KNz283KBKeqIxcI1FLYuCaTveI2tD/1urZ+kt+3BCNbrRvPYdUs7DD2CPuXyDxAE/Pfkd7PESS2n
SUplkDqXxilUTL/L5esEdACXzQh28r03vDGDAX9Vjw3s5MzijGrkPJmJSHdNFOTfnXhjJLazJs/W
0ld6nLRrDD+fB/D/YlIiflgFM/3+LM5I/pCGmQZEkoiiWjyDZA49bduMgBu9Kqjir6ehCsKjFq6K
Iu/vXBBsQGyoFdyh+9/twyx3IPuxUaehwobmEt4drXSUiRlUEK28/N1W9/s94fowwx24bk7HesnQ
XxvH7MmQcn+eeq8rFFdTGk/v2CshUDtsMwF10P45/zDLPUYAQxvmcEb21cooO8thYENLY5xG2tpa
IJl/pbQF6P8/H5E7hWVWtLmVAW63QilLt7nJIBSCyH4z+ivpYP11fs5/GJVQf23/WPxjlx92ZnJU
azmztXMDopiaPVi5kJhzP8B8mOBK0EBrJ0mroRSjB+WnAnfzgP6oBQS1yFVEa+HygEWbVKterwgG
kmbapadlrL5f9kaRCe3X9H+SWKOOZYPSPYos0tSD6ODpsoU/xJCP7Vp/wiaGdEvSGZNeAwZuY5iM
ogIKDik3AV8OksXBy+KgqEEQ8XcVqw8PNLlrXgL9Rq6V67sx6CHgQnDLDweQ0dLqqHgqLQNRWUNw
sk0ugBhm2kIqGZ9LB+dZNUK7wB5dTBoHifxkltdZ80Wq/66O8bG5XDTR5UZhVgOb8QiVkaGgYdoK
LtQ/PMA/bHCho5A0OWaTZp6LUPaJXHgmMyj+p7apBGayOFVW3o5V6YHPNLjsPIKYbHJRJCmaOB4Z
VGAHzMq1kx4Q423pOkHk/0NZ458V8vPKtq2HWWMQmJkmEEC7ctFTG2+oqHNYeh9BpbjJw9u8UvwZ
OJxM+iznmWCl+2XBD3flp5bLqTMQvFDu7FzZSQ4puvNUugW1MLqZLqYkoHwSN9QoBdeRcO1ckCGk
l0cVCENkw5o/BuuAROtFIBlc0Z6hEz1f/qIib+JHk0dLmuxhsDQADe+XbjmCcjCheZthJhoY6Uim
aJJfxxKgCbqg7CjcYi4SKdFoNHFe2ufZQVX5ljHKUEJHnYVKQXOtOPYPQJZdwXrX03Hhvre4MCSX
kiKpFm4LSXVUsGNGXxO6HKuAuP3LgAbtk4GqTgQNhej8d6WHD7fmAhIBSZlaQYTv3Ca1E0Mqqk0B
JGoeL69QcEbfeSU38b1f7DiyTMT3pHnq4zRgcuMuRJRQiKxwQQgyBVlT5utFJU+ODOWaHEVU43B5
Kft3lW1omq6Ymm6/H5bNWpSxQu7QYC3a4+RbAMah63+16rHomvPvGMx3L42NRc4nsyUKw2XFT8pQ
2UhOUTD7q1aeqBK2u30bM5wXIrnNFbICJWPbhkbhSWFVkNqCq369bH5z9Y0Rzt8iyaxiDdohZzY3
IOr7QorQM/COnqAKODeV4GSJdm79NZtvFSlDmdhpBEWl9LqWME0AgZBQHq6k+Y1VykkBFTq1805Q
PdgPIptFco44W2ljNJGJBJMVnt2ND7ocOk1TZFRVRpcV0FTubWdRhyDVEg/lchCdgrdUfciS6DwY
hSdw2TU+X9p07ookBWvSMEV9UR2+ZQyMwymqU/mnSo18uQVlvKG48liA/hTk39qAm0ySRJ313RD3
sSX8i7fPpURVVEBJ16vL+tnfr7huUIR6OkJrDZpxvLhpA7qzv+sRbixzqXifK8zISyy+IZE7DDEa
r70zRCEd89qR5kqQKOw3rjb2uMuynFRzISPiA4qe1yh7QlVrcNdRMchpSV7mxK92YHsGhvgL12j+
BT3DGg4ufO13JOLG6StiGigMIktgOaFF+Gprf8EcYm5WyMWjSAXXVxtL2jnsCtp1N92ICnL2WsOr
LjuuICK9z4VsViLrTJVZCphrWENBqIeukIEaMsg7LpsRfjIuKFWFLOVTg/O64lkXaGUykLneK4qz
ltjIS3qrOJ3TfR6f81N/kN6A6738A/YTns2O8nEqAnZtnFU0AFRAAxPbG0rJr6080FY4avLDGr+V
wMkr7SgIkKId5iIVKUllmOAWPZt9oGC0zwTJQt4Krsx1+y45JBd+psVMImNcP+OCyBfdSpHls/ZU
zA+CbRQEGX44KanSZZwIjp7R3MgpuU6hNa285EnuKqP0TbG/RQwEfUnsEJYcIeJC4wpl3eYp63M/
7W8seTzouiq4DQTHUePiDzhD6gIyx2jdjahVaQMdNcH+7jcDPtyHp+zN5DFj+RpyVh6F/K32oQkF
gNDwWp7E1eBd2qjN8efHjRYlmxmz8Tn72pmAnCHuOlhiooJT3ahHzXpMWndx1sL4X/avNyvlQs9S
AtJa1lippdyr+qkBLOKyD4m+FpcEleo0TouxIvhDCBAUrQu+7//OAhds0jmxidrghVHJ+mnMZUcT
MnwK0h5+tqiM08mQ1/L2jPyjzF4NzQSB8LnuPRPI2MKoXOiACDZuf9Bo82m4UDI0qWxOIR5tzJNA
8G/TxabtsUcJx9Ko9hD6THMUjCqn95U/Xue3/0YwRfT1uEijS2D4UBV8vTqx6NyXzqgLTvN+5flj
mfw4EUSo5qGBHiYqe+aLNpygKKIdpqvC0QLyUs/H8lY6rRgyIsig9ptBG8NcHAnNSV2mSsEbKqcl
Zs39+YmAkIc5kadFNCGO5WJyYEUg4H3sz8f0a/dVEs5+7IdYyzRlRTfB2cL9ijpeZqNrMIo5aqmT
q4CUSa4FwpABx8VqTm0q6gbt31AfBtVfU3iljRcLO44ZpFIKrmfrJo0T7/KJ3O9t2h82uApn2TMQ
FFgtZrA9s6fRk3ZUTyi2X6WNm5zQDvLwCJejgPjRy3glkpnbfxF9GOdC2pTMpLXWikMODaOwDR3Q
NTv5DHr3W7MVMQ7/wX0/rHHxjclhapQhW5WLDF823Crz1N7VBh8PkA51JNXPPTa/aZbXyFTkw/sw
ls1Gc7EvtoqynlukG8xbka6NE47UcqPeZapffsuuF7ygQbOkn1Hs+ISRBFG1XORMXJ6VjqWMfgYY
K0fly6jfDwaIq2YBm85+DPrYYS4OgtK91GM2IDuu76ZepXociepxu92FzTZyYa7TutJIJoQ5gHKd
YrkPu08MiKCwckj7qcju6yrIzafLh0SwdTwZmmKqalcRCNOp1Y9Bz6lpvkzd1//OBhdccqIvYdn2
2rmorlrUwurw0a7+y4BicwGlhbxInJk4bxLUEEumQggHL16RF/whS/rHDfiJsmTS0rZK8I3a70vu
lMcwUL0VGqLe5bZrmw7I/r21WV98m0T12j9cxR+2uZDSa1WqqPX7HRXfqU741L7lvnWErxyTYHBQ
btH9LgjRyP9vWH3NDw+1uTAD7nFSyTLytCVLghRA0WasoXLQ3egsPKjN1dBeSWp11sgXUOafWwM3
ZvPU1p1jv2JmHgyrkLZILYdpOa1BqFK30+cwUwV5s8iluWg0aXXV2SZqUWH8kxXgVl4+s6oSlD7/
8Lj8+BhczIlBdFnn68cYMFKXo8D6KTmNumtd5xTidJRgoHYFZAPcdgCxwbEeBdFCtEouHkXQaG+7
laUX/C1S/lLXP1URA89+g2DzubmAlEVLlCirDSudaavmdDQh+COlPbWqCsOFr6gAf57yljZKiFRB
PlsM6MVYRIe5t1SUyWXTkollaXwdPYlKuZjWn9GnLQXZ0WEmyIigSn85TK1+wb9nt2Y4vzGjuiU5
wxe1sC7mlONXLU+cEYWzy3Z264hbQ5zrZGEOcdUZTCoQZXPDGHcyg5hVTPX6LrM1Z8pPCUpmkCfy
yt5wIuuNJA8qiDhMzb/8S3ZHRbe/hHOiQamXpo8geGhQlEhUTKIkp0/JD1Q04+/Ks/1AaloeltM6
h56dUyQU4C4uKSYZRTf43u26/SGcp6l6gWuoQlhd32f10CBZyUTbvv6NC9+Xv+rKoZLGfAK9KYiW
rCC51fymQ/0uwVyKTsPv6Gg2CdUVd3Q1bz5oNRUR8u1eHptV2txF2FQoxYcNfkFth0jtg0F9G7qb
ub6WY91l6fOSZlTRY7fWgL5jqtNAhTs3UUzsa9e0rgygfS47gLZ+4Et7wt2a0qzJatq/0161R/Og
XcmWp2de2njj59qi7WNsnJfGG8a77FTdJDe6K5+HJ8WbAtmi5JsMNh/XTsAIOznQIAxdq6PtD/uL
VdACymBXeWAJwt5u3N3uofbrw8Fs86rGdLOFpF56NCpaYn4Kg5eE2s/Ts+GZaF7WWjC9dk/pQwdy
z/xG5KuCOGFz13Dap4sqmYgTKYNAwMSo1L0ZxS1Zvl3+OLvhd7vUNS5u6qSxEirhDIolNIiKxEGe
4Uu35q0O8mocyIXGJ13EDLH3aNla5EKgNIyDokR47NcWRo+hglCuvEl9exUtxaHLRYFduEIuErb4
mqNO8vXhEAbMGT/HjxDOAekaAHo3uS6eZdpLsbcL5AJepUFLtxlC62xV+V3WV1dF2hztOT4lEJzW
rTYY0zRIasxb1rYAhiW4xWwuxJVTBGnUJrLPUzK6JAWWIhncKa6Cv/EaRTUUXdZVNAW4AyL3uiwl
DQ5I18Re0o6YccGoWHtft+W1GqOgMZo0TxDpIFAlDQ9JKqHAELmXf8XuYjc/gjsjiVrNxlLAdU3t
Ta0fLBM80sXLZRvv9a7fgtfGCHc+rLJKMGZfWOeC1Z8JecbMVjKi8aS82SjyAzyCAXbrazFIt7LZ
pyDoCh8sA0AgtjzjoUXDDoAOKHfSULK9tosglCpjvIRVTg6sRWcad4mpO42WjE5pxmuTKalOo2zc
TlN+m6ctcSqD/Yjl9sYoHnX7yhqhZKoca+nn5XXuxpvNMrlDCREPsoydgefT0pz1yLqzleWNjT+H
WvYvW9q9ITeWuONop03T1hn6FSt5kXJY9Sb/De/g/j24scOdwrpNokguVuhSc9NgjruscO+qbvXA
MOPTekQvj+qZgP3ryzp3Ix4BE3kndxRtSa1HI0FjKLVbt1rAmAQ+sXkKvcvbuZvUfCyTrMFoE78X
O4nMIsaADVM/TUnnQQpXcMxEFriEwtRKdVRJCYrr6nZhEdTsP/13S+DyAzPXKzlXV0S13np52zqd
LAiLv3s3DqNNlJXCEOBeXraK1JIUq5ptnSVTczPtMTN+TmXvzJZgJTslsl8NcUuZ7LoxTAanG/zJ
bwfEI3eUPNVLIAwxOGZ1awcExOAYmRHOrvz+mX41zYXksSGTkoRYI8AQAQGbP2R4TuVzTmWUzAHu
90Xwn3ftt19D468W11+0cT2zbMCCBNrAc9OZXmo/TOT7lAJfsvyIFgkR8iVXriJTBoXJ6CgQtzQz
2Rmzl8a4lxrLCcFrorQnpVL9CFXLGJSDmPJJowgCIlC2ntG8jJZ71bpqradlfGGQ2q7ixJEW0FqH
eNtbzC4dY24KPBUgkFX8SKqvNoAZ/6lv/rpGPvz3Yxi1nWWdNfNhmb+Cyvzy39/JTn41wAXeBR5Z
lCU8hnlG36DrUfqxD0oPckV0b4QsDqot5vGyUZGrcCE4LjM50hhOdFVAFyDPnGwUTqeuUeGSc3Dh
1+5ltQ2LadV5kL5nh+g03uVUcZZ/0VcQLYeLtF1O2llKEQLt7lRAV2f4eXm73gexLqyFB32DlKW0
4wRrwYjoqbqvHEjEgs2seRTfGvtrsY2VTEq3FF7HQQOh65LN+DQQnVasZ8sQ+Nt7y5hfiyrbYMrR
LaKpfAfW0AyC6SQkp2rW0gHcO9YiQ8GymF2wnvROmQxvg9WDDlI55X10nPLQ7aObekBlAILIlgHy
0YyBfW/xiQ7ITywFstldDwYS6rygmha/6XrkQe6MWuaNDm6b0ri3lpJWeNObJBbWOX5PJ2xQX3+s
hwtCsj6nUteCA1e9maGfCup73ZEzmrsV5jn09sRc1R/u2ScMmt/1B01wknba57+a5+JD2BI1swZw
06/kuIsbO1lGC/iHGUCJ4Idoqku0WC5YtLIyRIuOGD/41mkFl67yJf+CNHXv8G43lQ8QwxDNUl1F
dyvhmL5WbDLgj2q/xXsYsJYRg/ssplkJymog7gEwlb6I8pqd/O3XneUCSG+R0K5CQJGsG5NCohs+
FD6Rhi6HFUE8uzah7FwlmF5OXF3QMF3/9qVDwkWUVKriapnxVU2CXqkkHxl7zUooKiSLKy2Qdyj/
48bPL4vlO8PW0gx1R7BYufnZhA/lLJKt3Ysrmy+qc0kcmbohHlgengnQ5vMMIYou8wVh8veM99dF
cMkPdIxVUyWY9RteTM0xzx0grorbf26Io7tLi0TEVgP1ILrNdsPzdm1c5tONXd33KJecoW5NM+O5
Nd8mWc+PcQbWyZk5Qx35y3yTJqe+Vv5ziM6vi+bij80MFlpVG91V/drZkpWUqlpHL2/t7rlXNG0d
WZMV/OMyLdsuala3EJDsPwNjRatSolFxIjpkdRDGwwJa17Uwo1y/12+nYGOV+55RGg/NKDHpDI3F
o9IhiasJHQaNjsmzknVUno+yxWgfnbTltdZE0Lpdl92Y5z6r1klxr5HVPAaTFfYwEwEe4x3bdGmB
3LcrSQw9qBEWBr/8JGPQhNHm1ATJQUNq+o7Lzm8bsKYwF0KobuGXNwZmPtFeB/LUDFSf+PpVo6AB
I0L1k3Vtv/0yA2wFAIqrGjG4D47arD1HLYq4FjgMmkanXSR5rEVfRAVAqkGTP/qWTaR1MkhKVUZ0
TOX2hJH5e0DwxwOoR6AuYOQmLZUBI8cKa2kxM8iq2uHnuCqeo8TEbaxGP5tomH/EYw2oV2U999Hn
EsPnA8v80P48JOGVkWR+Z1vHac6uwlbyR/muJtd2+VygcpwVL/Ni3w3NVB3KNLtbtdgS+87qjRzN
mpueBXOGoedlLlpHl++mWkULTwUnYBt5cK6WTg24/vC3wqr2uqTLnEouNbcB5+9B0wxP7gb38jna
jevIq9YmjwnJDP5OiWU1GSQTlTnWBl17KJcUk0ZQp+8ab1mOzSKqfe8+CNWNRe4mUcMSSsIZ9Fcg
LHMdgvPDOmFc2JU87SsqrH72ab4Gj4EAZLt/d35Y5cGMpBnShCw1JOzAY5cc2E33rESU3FWfVx2E
kEJZOMjOEP5Cme7yDu8e2o1lznHHkVVl3bEIzhBRC282s8j+44oHIu7GBBeWJJ0khj4i4krdfTeH
1K7+cw1UWNicPs7CiNnVrjAkuIl9Z4bHqKop0z5f3qjdy3Jjg4tuSgREBFMgbaipP/IksJurzn65
bGI/Od3Y4OJbMXX1rIA89p03NjowZ7lSj8WRQLnBPopGBXfP1sbYuuBNNaDN1EauSzQcTT2hKYMm
mFQHel+5gzW7echcuywFx3nX2TYmuXQYH3GZRg0Pv3i5jupPVi/ShRJ9JC4PBqA3bEcNG0jsZwlX
PHoxaia4hXYA3L96GxeUQIgMXlUV/VGtYC4JUU8fFB/j98dkSB0mfa77H9VUe2aZCmobO22uXy1z
wUliadv3DD6oB+MTCFQBw2U3SYGxtZWEsqT2TItr1W/XZH+5Ec/Q7qY1H9+Pr13OpK51CRinO9s8
KPGXxoRArq6NdLKaR7k378r0yMZQEKF2+tG/rJovBoKTfJSX9VQwDwiXlkaH4dwEEvqzCubnUqBs
UL6nprGyNmoeyG1+LF+qQy+cmVqd58IdT7gooyZqHC4SXuIJFD3SvnAXNUiyuxLkJKhqCY7K/kW0
2Wsu3qhRHoeVhbOCOcyX2YudFm/yQLpdA4KBEYXqPECqToiaW4/gpUVyISiWkOKEgCCcl/ghkmVa
6ZDKkj4pQmLafV/SMXGg6ARaWNxRJdE0jhqB9nGOK1a7ygI0Sq7bvyqdqcaHGe6w6rqRW9B+gdh5
/jOJ0K/OJQHGewesu/rnhwn+VNok7ZUap3LwQc/+xLzKAyGRD1rPwyowuFISQW4wdqyz4qWn8EoS
Sqvthr2PG5bn/kDOPY+JifQBcBg9Bbbqzh6Ol++m9wfnb46xscF5f2zKhOUN6jbtormafhzrzM2z
T6r5xRj9TtKdEEzGYLlWqJxbN6FkHM0pcpT0Yc5HH1Ws2yEibmSUnjolNMnRysFLDxxgJ605ZE3v
9UbvqAvzShtA3Po7CRWKBlsQ9brToyeaQmZ2Unq/H15tsPKUzVS6XaN9iqLE8FIFg+fD/eUV7yBy
8F03K+ZOoGHpZj+tGgxLW1OL3M5z9ZrphLbyaZqepOlMsi8ZFqOxo4Fymr7IqHm0fpv/3UN980u4
Q1nbHamtFt+X3BdogjMPQvLgMf2RpJ6sgF1L8YYMsociTINwB7gUQZOzMM4LUCYk5GoNQdqz5JUH
cGHSwQPB9xPeeX9X7N5uO5ckpK00qUWJdDGtvg79m0JEaJH9NGuznVzoyYe+0q2+Cc9pmDv9cuxN
9XZYTD+eKmqrLi7Yp2GAN4LzxYzIMUnN4LJr7eZBHz+Ar+m29iA1ioQl1tXX1iwCQ9MFL4p3VYgL
x5XX7xnVPlITNoXnblQD0g8HWXrMFkiKLsVzN5S3U1s55RJdxzXez9ljR45ST2hSAsWXKJjS/WJX
C3ahekC7vsvGq6aMDoD9sPynuTRuX+j3Urpcm+hbzUeoqNFyAlcYkJ6p2d/oMYTr5MOQqve2/j+k
fddy4zqw7Rexigkk+MosyQrO4YU19tgkmHP6+rPoc+8eDbdGmHv3s6sMkQS6G90rRDtNHrZzGz02
pPQNmBurQvyWhjX40yVaoYVSQZxS2SahAOAD7z53MZ2dven1Du61IqxlvGkVe1WuJ08MpCcWJB9V
NLrXP+oFJO5v8eLblfasoNbSbkxIXQTAzQ0QGGmsIDnMPiSzwtv2uXFxYJx8m96WIKWaeWfXlWnA
B42ztb47Ddc+/GpzF7UsRpBTCE9E+coDkGzpZzfJljGf2vFWFooDrLNggr4lymOZvWHeDdQkxcWW
PuS5dICnllcYjR1kd3UBb7G9KhC7jGW3UgezJJoV9Z91/FYEd5IkPuHahYuWahYGfBGl3pTKmxqQ
xUH9kaZuJxArDimGqBGA95Ktd70dacNJFulnpC3vYCQ7CniGMpazlSvFRptfM1HifJbL5frZFlhV
AC38C0QCj4bTImgBvUdP/hncL1cqyqN2XixpNKosIBuJqGu78pg0oZIOnY7yvIbN09LtV92Mb/P0
b7zSstH+WWeNWaxAABQDZdSP0hFm3VbqauABfS7GWYkl7KuNsA0NjO7+VyAOHROeT8vlQ/Vr/VXP
QGvhqhODYX0Ku5swfcLNp75TEoVT918uan6tsio4xC7LSk3ETCMLAC1NZyuLbxseuOVymX32LldJ
XjXEqYZghf49D2p+QCqTwA520TikZvPQetmxvBXs1LoeK/7Q8Pn1cKuMXkSAY4WGFJ7GF7rFyD21
R/QvG1t0ha2IBuXo1XeFXe954eEPue/XwquAOChpNlagV5/QHXYF4kB2FVYCEOLqLTnHwrxku4Sb
f4ejX+ste+ksKEJ1gSTMYNGJQslwyE7a3NlaDYOSSrEzldfNujxaOPucq+jXaVNe1kCoo30XTP+H
rNeAoQrfkpbrVchdbRValFGDeHebhydxC+3s20XM3thHfv/JnzNz11rdMkjVBYpY4sOlG+aT3TLT
hnQaMspfeD5dDzD/knWWZTlt21yGUTE4t5MW3tEIPQUjMlv5lrZPA/rFs9Bsm6h+uH4urp/5f2k7
93UfY1yK1sqkyjbI3c6ggrgdpM71ZS63FP7ZJkRcxZakmJOEdXkAgMA3Mw6uMOqwUTu7SuxItlCk
CPR2ApRjVwH5DeWjxOzIUZvRidW3mSuX9vDOmyH8odr+v0cFVjy/H5XMyKc5HBFWdUmym+EGRrIW
vDBuBnafqadSLRwpmp5Csi+qY5J0R2lgrtJB5D/kDDe5r2cVnfS4FcOuxKEtZs1rSlhhaAXE80bA
4Y4pUN7CIUkVM05ifwp0uyHQah69oJhhwCMBPxoL5lxP2wy4AwXS9elEPcW4L9WdpE5WiSnH9a8p
XS6nf724VUxjYxAKbYtMURvmghku3RDaG2wz3rbOYoyW8FWclhT357BGxFVYS+VU66MYN7JFwQ65
nkLYDRgT0ZZ9eidwvgfvVKyC2pDERT13JYWkJ/GnwQOt05vilnNluB6p/yUZrYHOO0O2xTiGfeEQ
OpowcUIZb2wZe03Ee8434z3TKpypUi6mc4kQkwLWZ2m5BySG0/pDZwKFnP4wvr79KSNufXy9diHf
1eJZPipRDk5TnEUndLjdUhWtXq6tKo6duFY5+/L7Gndlk3yH9LO1YDavpdG8VJ4iOG5E1zJLysD9
ypJWM8nUFsDUdfDZHr5oBS8pmsaS2VAJcJSuCM1OCSpfgYKS19RVaqKJNrtyrG7bUUe5N4NnkTde
XqLpAtWJaN+GAC3DZ+tnmpe3TItPM5RO7HxsBmeKQSFB6xa6KnMzuIKo76Yyu7v+RS99UBWjbk00
JI0o6x4UG+ZClowyOlX0pesfpuA9ZpwderFYO19jFbYjEnad1kAJtnfFr2Axcwls8ecIqQG4H+62
ghfv+Gf9UnQ5X3QVluGaYKRG1OLBYEfGPnqNcxRU3gKraKtWDSCLE2rBCoQ6CP8fRC15SI15qwbj
rgYsz8n7/K1WtWOYSXd5yUKzTrXbpiBuI+DW1Q+CZmWFsZ+lYW9gpjsZemrnIOVJwBqQYFvqrhAk
bthC+n3oTbECRqgJEMlFNw9gUBNWLkDJHvAzOPRZ+wnl786qi+YDVnZbrW7eQkPewgj+vUy1zK5G
/IBOrmE8PPBabkvBdO3ErD5wqE2KnvZApAzW4Cyc8RpMmiC3esu4LR6a0wJd0gu3LFxpsPTY5HW8
Lm3iXzcr8g3+PDuxAdGlkSqgstbyU5Qcgf+VS//6OeFU4GBkrNJ8BlPoSkDtEaPxXR9jXDYULz8E
5gKM4qUOTtlIvouOsyeagoAFMLOJTtDK3C7itKUjwvbtbxDNl/bx+ctb5cRmUANBM+LoFMlP0/QA
NXNOQL0gKXB+8SXrmUEzK1PSZ+1ylZdcAgs9MypNBtvV5cEW3cZQtRLA3zAH0vAnb7m68X4EJ02u
FcsnmjFRLNDlyarJa5LM6YQNhU8GmgKeEOTe9d3CW22VJjsR0AhJxShTiB5L41MgaLiAkCgN1CaJ
zHu/nOT4PX882yyNMGZpBbH94/wxAhpp7EBiz2E7sgCBhwdxhxspFNJ5h+4PHZp/6rd16ph1RewA
gQB6MQu9aPyKksikU+PTGiz29m2gQPoIuqVIinX97f6hZfdr5VW86TWsWwOyc6xfemhUCM/sVsWV
OHQEuJKhCnEalP/EGvfyDigdcOg3138A58is5dvGMupjYcKlLifirosBs5HI8/UleBHgu9g/+6hS
3masjdLolACUmWufxpjiIhdk9tjCniMafUj2wmkX48WKtRtteOKsv+THKzF9LewmJdkUpRMOrTzU
Vg98UTseBqSgWGjuh2mwIxWVs9y5atQD+QQ36GlTx7yGC+9Fr2LTiPcLOfcBN3UxN5XhKQU06/pz
8s7OcpLPXnMhK3o4MmziGhLxRRfabZhvizxwwmxwri/1jS699kpXfQdM0mimyACdY4zhhB1Uuag+
K6YU0HBL5mL0WDrK1swgjN9NQHcETOytrhruQaMvTdIGA1xno/tk6DY5bnVDR+ykgRuolliGLtuG
3D1HObW1pHiYxnSwp0j6iKrGHKTeplRVXMMAjy41wo0usv42HRbLV7n15Gb8IUX1Wzl7QVCBqtXf
6ZAvkhSZ9wYu7Kmzmmydp6MZ0uRtDNRSQF+i8mcSczAel8Lu+f9f5eg4KxU1g23aMajfpfBG6+JH
0sMLSXrU+/Du+te8VHOcr7X8/WzjZIGE/kSHMUsSUoc2+nNY924pSrxzuMSy9aY5X2d1BJgKdnIS
EPDM7e6L+akb2drD4M4O9dEL50TWJS9dW2x1GtQBxIimQ9E8IVvREPeXPprNruotlqbh4h/slIbx
WVRgEl1/nZfO4fljrs5GMRvhpIsLMpv2ZlAWP/LMl+fuUdA5c/9LIeV8oVVqTrtSJWJMjaOB3KQF
mFTz8jFnZ6zTsSokbZfGyA4ZPMLj+a6J3oT44/rr4q2x2n2Y6NOhidF0UkvshKizVLkF1ZVxEt3F
qvfsbcmr3RfX/STPQxwcGct1SyxLt2ygJq43lrhI5Ta9B/LlRo4Fv5MoTpo8HBKmutcflnOs5dWu
NFgxU01NMBQFGUHsEDuLx1A8SRPc1AKVU+jz3uxqI7YNmUehQp3fo7cel8mmSx7h6XF//ZEu6JkZ
0vmLXW1DURwkSWe4E6uekbqK3R6rfWAre/jGWYUdY5ow3ChbYvV7Ht6ccwDWoFWCkW+gEFzWNH03
5vBTKCT7+sPxVlgNmqAEEI9xgZux0Axmpm7HLOGswGsprOU0tTLCcKJrlvuR5A7AdQF94hjAi8P8
+1Xz9a1izaOF9pR3/dF4B+JfGAChbMMBLAlMiyerOSxzGORoW/CAEXd5n+pioXu2S9ZwgJiWWi8W
eMzeVVzc+2N0TiQvcDVU9kls/nhO9rhje6gcIFM1CibjMSIulqHnv2AVaMq+KkWlBaGFaaqtYKv0
dQPq6VE0XvEiwI64mfXkTgl+5hknmXMO4nouPyhhKeoMyTxBbpXIHoo5ucBDgfEWWYUWGaRrkFyx
VXWK22cPnnrSgO3Kuytx8uq3dMtZsYDem9pTjEiOgphDVn3wmwSCH/2bNBWw+vhImyd5EN+vb1Xe
o60iDJnUxBgoMmrU+jNEreBjuu+F8u0/rbJmVAlCIadxinSapZump56AJ5oLHgL54pDlbBuueVU5
GzVWZyjTB3iw1ifiV16ADoz8QWFbnLiDX/JnrpySRF0qs7OPRke1aLocOTZ4TDftpgDWxWp3APhL
UPfXt6mf2Ow+fRR5wi2c8Kkqv6/LDAW8Eh0BGkrzZV47tO44UYyzNb5bm2dPNqAXbQRJHp2arrYy
IQIu74saD9d3Bi90qMuvOFtF1gd1lAoBbV/wfPSuspsusWdJ3dRttO0jGRwnkGyKfj8mft/3Jmd5
3kOuSpdwZjDK0pJly4jWeIO+yDt7Y57u6RBz096T+7/QXV4+zZX6+RvedfbIfScJaVAhXi9j+vpn
e4xsNHrR6FZ7M92GXKjf9y382oKraoVFyjQ2AuYiLy2cO4k/+lBgVzbBTfHROpmlOx0EeFS/23VW
5wR36YtuG6fyo+cp2F0OcIZqaNQQFW2tORt3dWwISz0aY8wt+RrQzn/jf/GHvP9rndWZDCB6O0nl
CEA58r5q6buYmuNzDTldS4PnY2uVj0xGswsGNNe30+VD+Wvh1aGUhjQthAgLG9NBGA6qMnIW+ENl
8WuF5Rec7Z0swtSpLeelIhxmKESByl+ay5Ck+pnZuZc9X38g+Vuh7N9759eCq/M5JIEQjxjOnFgM
0Qj9nWI+DedOQdkZwY8phbZnXPtJU0yOWON4Ym4Mg8ImHKwqmT8rHXpyc9t5kz5ZsVxhBFEXIF+F
sVvL7XYwlJMEoqYSKbakKo+SDAY8+0rzTRMHLskFq6fyVtAPhQDVjoDYWdqcpqw/jIPqdQIzhRwK
KJX2MMfVozIVGJSMm0yh1hwaX4IqYFoSQOKCEk9ZDPAShm4fpRAJBeggkHW3F8C/yXSTke6+LmZ5
37AOenf1kNlTOd8MXWzVpLCErm3grTFU1jjlL7U8mV0rp84kx48UchhMsOs49osWtJpRmWoYRewH
9d5obsgAjk+fP8WKahuBYkdCntplwWSnZ7gGzZ4MweccYk3tjDcDvmyvQNuMluhF+IN0G0aZ2UMJ
TEUvPJ/w44mYv49a5MPIMlM6VCJdbjYEsSPdibh4T91ksTazZfog98wRKYwrqhu5aJ0mRM8zHK06
EW/V3AAxcLAm5cc4bI30pkLYYaR2WPog6bOrVq+TcWj6CR6phzEZN0Q+MQLAlJpAdw1CIBpMqtvJ
jnMoDDS3Yg28yLgndWqFRgfd2sKKp85i+UvW1DYLAReIAXoaS3vGd6Bq/lbSpvH7QntqZck2pH1N
ExiVUGfoTlM5uDrVHYXN9yJERpVQtdM2OegR1M7j6pRVvlg3L7N8EMOjEjxhjOqqoQFfuZsYdmsN
2BqRGto6ybEX6CSZxlxajGZOFDeIdLu5tKdDPg/YX5MtkNhHJ+sglKPVtY8z1O9iGvsQxfdGuIrM
KkD+uCyEbA8i5CkS57epBSpn8LsRaFZddhrQIo1JcYo028OP3aOy6vTklKaZlUHKbDAeFGOfT5FT
tLKr13D0gneCH+rbkQqe3qrQj/oQBd3B1HHGvEvJc1erBpg2iQ6kZfXwK89kBpuDhcE1QH0dL16X
Nl17p/WnWQltOX2pS8XqYZLUVqLdNeJzNgnYKj/08S7Mx9hU62hjJOwDtt+5SYri8K3w1rwWSe1N
HVQn+8iMBnGnw04nhYtKAg0/xmB8llszOOJpV5hx5ivSjSydMFTOcXmP+2cos1tEgGAWfQ/HylSq
9pjCsq1EN6jtj7Mio5cIHnTdWjWk4o0QpynJHS0aLKhRmIG6zToJMva9U88FeKcy9fqq8UsY11wP
Xn+4Pv8Tu4xVck9aTMLh67yMlGe3AzkagyOQNurn3hqdGjM5zNfnH4Wd2IZd2tcXv1xY/Fp7dWcg
oxKmAumjU1ieCnoSKY4J/wl5q6wyeyGCjh0XU3SCGdK+SQqriA+z+DakP5Ns0fdRHMkQbQJ6b9B4
hiA5RtfiE44g9xact81L7quXje1DM11DIcfau3j+msfZy/tPra1sKj4TqK4H48xZkpduV+9YAAp+
jgP00KT2QRO8QOVdbC/Sf1Tpn69IV+93pKNBxCELwNytN9GLgAndY/I5v+fHFKqodgUuOnXL2yIy
pxwkjXyvYTdxvd0u6hKd/4zVLW1OclGUZfa/EiCCCana+9FfSHLFJt+yyOTpfSwv7krSX4OQB1lq
8moCHyiHbKkAwQYj/CLT7ZQdmQANvf92UlaNoFyJpwK2PdGJAQuc0diegt7uVd29vgw3Gqyqwn5C
lzyXUHa37gC1nRfJre4gTlNGZugwa7SEW0Ktqcf4vN/zB6Gc47GWEe8SRYimCReNFgWIQX7UjJhV
uOvy0uy10J3mwep6nqjCH27E/+zftXIpyTVRzmQVgyuo/SIww0WEAg0JiwkUG6k5uQqQ5BPxMl4l
/Id73a+VV3UjcNcshUJLdKpz2ZFS2D1Gd1n+rgO1goFT1j6Qwiftu1H+uP6ZlxN5beuujgpICCJh
FeShWgMuSLFu60FkVtnkBkQ8hhEc5Izp8/qSS2T785K6uCBuz2py8HaVPNMxfAGfwhq7/C1Oezsg
1U2VaM71pTiRAPzK39cSxzpANYIPOqE6cUWH7Nh2ASYTgIEs9S98iTk3DkxXfl+xjsNuSgi6Uu3L
AJpYsqWvhkU8yaHP/Lvx9VOir2GylI2NVmTImlP8rIv3ENiw9ElGA7EwtSDzm2iX9KiGr7/U62lE
F1d3qqnVWa0rQ3Qile7SsvQbxulScj/b6jRUYOGgX4MG2GLstNCHJKiWIX4bXu9NgB/wWokX2eS/
Mgb4m79/NQyGs2mEJuDJiBpLRQnWIvSZZQoaa6V5bPwRlDUQvyMYPIKpiKAkFOJeL+ONGsrw9OpT
OyGNic/uF9lN1Wc2G1VO9uZc03Vxlb4hIEhrrY9D9K17YVvGd+FO+s5q6UHx9NzTU7ORbRGgNp+L
x+Z981Vip3AELaDKtmRU0QL7zYJ4z3Ngfyjb/lBa0zuPm3E9LOniKiwplUy7JME1WpVemxAMSxJa
OpDnEy4ihfBjkDiBgvN8ayisJrekQLEPJTYd1gzhszEWd9dPzfUaAbD11Q6bU2it4XaD9iCwrnG4
GYgGUblNpkdmEVf/LXtDLub35RotNhpDQO+ICIVlyD01qZRDoVKAwlP8KLK7DsTHIqu3Qpdtsrw5
tun7gLq3FgJrhum4DE8jiO4Q+nT9NfB28RquEEYNsNQ93nSGCp+ZRWnBDcfWreDYbLIPaRssvWc7
9XhYNU6oXEMNS1HQtMzAjtKb7cgMN2k/5P5VqlJLTL/EieCa2nKU2JYodSXRrfGGRlomgl6jxDfa
ZJNmlanGMIssOKqIvFVWoQtc8R44ZMxWA4hrRaByJuwJUkW3nO/GOZFrvKHRzxRdHGRtcau7U+JA
iPw9+TQwppud1GG2vmkf432sWWiLchIOpyzT1zjDEOS3NJyRcdKb9ka1+vss8VqgN2FEYM37ft93
dujyYBsXeWlnOeEbgXlWp8xiFCp5FICAs52+Fn0RfbrJPGbNVmAGOwj3pI4GfRF+7bt8sX/tG9mg
IkQ0JYAaV9kvTwO1m/sK+2bYlRDiRTK0jOm2hDEU56MuQefaSqu9Y4xjqWdasLTzezu768DT/Jit
Cly/zucsdYlHBfPVfx5qlb1oN4xMpsgg8abfVHvmLSL9Szu74Kx0MdCeLbRs5LPPJsWlpEWqCpWL
UXGVavblVEBfMLBVsfZUVvI2p8J5h6tUJZZo3ENfFYIEuCFAW9QK5Ww21aQ0zLALLCp9AvNlQ1n5
pq3Ul7D14XpudWLMayhcPiW/Hnx9Cw3FlEm0Hxk+pvIi2QA1HafBYhZ7AJ7abHLwR6IblZPWLl/5
z1Zd5bWQtn0/hyk7BfsC1pvoXWe22N4I7RZ0tXqj+IJTA/dntU81teL6Q5mcCl6vd8Ez/+BcjFFn
v2WV9OJUEiZh8epSqw9pkMHciTyp0N2yKj+jqnODQedstsv3trMll91xttvISNVUWIT+VK84lG7v
d25+WBDlfNrjRcm/syO0vp2OQw5KwIzHqxvNyZWPeDLsOXxMZ0C9df0BDl/7JqOdnRnFVsgK5kQK
5HGnwp5Icoz0bAuj65tAqqxQTSDuAFLY3KLY1W2RaQhperojlHnwEvpIE9WAhbJsM7m6KWr1UDlT
JlgKKl/O8bmYls/e3yrWFWk8DUr+HRaqg7SD6SCuSvWe16G5mCTPllkFOn2W82KSIAERZvelON7A
yhlqWMk9J8jxllkFOZgmzKDD5QygfHULxHZ/owKN/z1G+1pmTtRPt7xSmZMtjFW8K+a0q0YBB3DS
X+QoNpP6NTDuO/L/Qbw733yrMDcW6RClKZaBLwF0BzsL7BpHS3k3v+v7ga6bA7ra9aEwxksQC+/0
Y7nB1n4HU+M+3GL/ecq220S7wm1DHLCAc8Pirb0KZdqgk2Ahbhz1+WS0DZR9JGdQTLFF12cANDh6
qFRO8cZbchWxhqqkwGeW7ASJ7ve0IPdKV9uhKoIeGu5ljHYK4JO7jlOYXi5t/jkOdN03KALWYWoH
KkUrIJLEWmNOrGQHYVbBimI2nXdRVe9k8UEdf4Thk9Roh0gQ7+qGek3cmE3ZKmaYVzzcOO9trDoL
QTRVahpCUy0EPRA6zn4FOQUAt4XIsMpxacE1J8XgZDBOWKXiKgT1LC5lSZWj05hmECqJMXPqAxeC
dlZFemtOdW+AAFOIeaaQzBhOxW9zo/uJke27eXhUjWibzrOjKT/H7IHEz8nY2ar8Exep9zYQdkrX
HGRG36M2MUN6mw+qP4GeBsVvrR0giSpFnC11PQlCLPT3jDRUYo8RIkRPpkLeqUWxYc2tBGtqCjUS
nRpWIf2/e0cDanW2m1ZRr23KsB0gbXBqoao9aH5HOY9ELl7Pz1ZYxbhGa4mQSsUSFQbHgH64Bh+2
pa0fuaSxxnf6KqH/ZVaPYWWm7+QmFeBhbXbuMm6InMAK0OlLrWm38J87n+673WQC3+cuVpTCqfJj
B1NQG0yAh36f7+d9eMy3E0hUvHN3PVbDZ+n3b8OUZhCGFhkcs70tgWJJ3ZnL9RdzkhfRTU7UVf3k
nmd2wdkR6+aG0YxV37d4e6x1EwPT9PGOIisBuANDkZFHfr1ef+MG8/szEjkO1KQZgK2fYGnLmAVP
dasyYkuqflbK+/WMez3hwnPg98X6pg16LWuFYx29S10I9cVdBxr69UU4u2/dsmi1UBkz1FOnQCNm
JhMzjnP/+hIXeftnZ2jdnlBlURhqFWco2sQn9Yk5hbc4mUGp2a49+s64TLNvPtWf73503Z1QAhUc
ZQnfCZ4r1IKrn9fc4WBNmPlizB1uGcA/+lf+1PXmcJ88aG77iOGZzb1m83bnKl4p4whfS4VGpw5a
xtByaxMrshHvn9hn6Qge2Mx2BoujDAZE3L7mRSW/89e+Cl1zX2dKUzN2qsCntMI+GsH6uSuM4o6E
r0OQ34xdZ1VwGIQehanlxVGsM7+ruheA+G1l0n2qAAAaJlB0CDVzCDurJxW6Z3NoCTEIRbItN2wr
sfg5gjtoD6ZVoRx0OTYjpDUZUIwsTKwsjMwyzN1WNz6ittLNdm7uRGkcHBjGCPhVwEMSmVPsXB5U
/Iqp66YKtG+0OhxQEi+jPQ1u6npm6s7S3OjuJ7/ibPCLOhrnb3oV+mTIzCm1glbDYsvQGRY8IDSz
gzYYgTZT4WRsn/9U4RRciiYAPo6GN7l06CxSeBDjYS6v2OM9/5pRMonSoAQCbh7RTY6WxLwDjHE/
W7h9oKXDC8GX256/3vY3KP3snigKvVyy5W239uAgezmQCeufa+IZTu9QDFGTe9LvyUbhMHMuj1LO
Fl5FyFBQ01LWZMgA78tN6VYe3DOxJIyL/so5jBMr/8XiLPKibAhG4ZNReUUO5RO9dDixkpNF1yzO
MIvnUZywlaYywZmCuhgGMoqKm0Ii7IVifhyL2Y8xzkGbZfTiPPFlwyjNNmxeBSrfxBTuAxmPn3GR
uXu2wdfczgySdyBEI7cvDa70yLziJjBjs/R4VQSnSl7Th5Iub/pygHUVlJXdqIbxcAWuYijfNtJP
NsAEQFDNGdZS//Gtr0JlWNMmCkRgO6INfASwh7NbmGNIu8UcbLYUa1gcef/Ci45TT6x171vSMrXG
reTUKdnRMGYQZEtfVlUvIIWtCxvOY3LS0drESBoiVufaUj5P7U0ECIQ1K9oxnt7n4KALMVzTAygW
zubi4CXLgHsUMOOM9glNXpkaugZCfhurp4LxNGk4pc6aYpRkAeBnrGWnEf5EvR5ZQph4IqQxrr8A
zu5SVuWbMTJdahVcwGUv9HO33/2dTQ8vLq3JRuUwypBWwmdd9As0CPcJznSCNyWMwUuveCb29cfi
FVhrjhEthJIK1ZLu3HIjO4lDBbP1awTC1BEwu0g93pK8D7aEyrOQX6tjNRk5SrqQpuAPA+gq3Goa
D+LACYbK8ivOVgE4bRKHqWOndHjuGGqnRtuBMYuzydkYnP4yXXOHyCDUuZShuVUjg+vQtgKwKrbz
Z2PfbGRfNmsvt/5rllZWUUdjkhyNacNOZQlkXEBehl54lereJwHY8wJwuZVoSgzeLuhGpDDfU6VH
zs5ZWrhXCuU1zyjN5aaWc6DJsFMhnOrMPvMQYS1YoboyKhPesJ1XKn17F5590hQcGaHX8UknTzlq
29ytEgcybCyxRz+ziv3wmSzTkxMsnXE9aB+naps/lrDRORU8XBKnvU/XVKRM0KVGijFNiTfaV5F9
e5MZd6jFXfF18SHGK7hB1D/GFjGF+/7tL5SXlwrlyvtf05SGKc7bQMG+693JyRwUqvBJMwcbqlge
Luyv1z83p4BZE5SgzyhiOo8+J2H1R1Cyx55HEuDEhTUVqeqJnIgz4oIh1TeKgoZqZynt9HT9OTh5
bE1HUsVMV6oUeWyUThXkxccG7ehAMIUKKnntQxzEt/9twVUg0gwtk6vCiE6xrJlgk5hTg2lpBOsW
1Xgk8zYPfl5f8DsVX9sYq5vjCDXGaihwLx9V5VOdjhooD9Vw6shOU4DMFpUeqp6ClYmdkzfQExXo
T2DPcZ/qDsDZHsPY0tA5AMa8gwNzVh664k7McdPU8rt01DfQFdtPdXnfVmAvGE3iExJxBga8rbCK
bgyItwk7AQ1PIsJkGpdw9UuMDE7u423pZaucxZNWlCKtIhP6F+prQwZzlrhheqkKrn2Kpao4W0LR
2hxkwu8xDruDHvu2cbWXBTIechsXnHdGVvDBMDESoasB5KiU10q7J0DBqimn4cirTr6Vpc+eBzP5
MVETNMgXICgEhpbJHgR4NuByHIzPv7iNcpIMWV3TsiimeIOCcMxLiIaXN3EmfgQC/ZEXH2M/+HqX
mTHwHYYcWjQX3+cl7U0l9xLDe7nLzzx77lYhhpwueMnBkreyFVmSaIbmZ2veoMR3wF7gjzV5F/Hv
5u/ZmpWYaEBJz4i4C9jvCWZ38IlQ4bhHfmQu13CP96JXYQqXiLHKSkTfdJM/zLa+Kx6prULhuD78
nXEAp0Ajqygl0ziVixLpiz0NDi4PKJpcwZI86O/g5rRIKmWuwJ1lfTcUrpxIsgotXcfmPteAFlw0
co176k05lJUju3GVL/12YfjSY3rXeyna4KmlmLyOByfokFXQyTqIMUBYHveIBLq5vWjmSetdTwCw
k7sedsgq7ISUTnUEt64TKHG3Qo+mttp7mkEwsaE/tREKfSOLQXSCrS5+Tmalnab6ZTKYekHfUlp7
ksBcZvR2GJfQZpH1n0Lavg5G/ZAxOTElCf3H7kMqcl+LJXOId1J0N02QMlc0d45+qPAMyD9zdITz
BrR9DTI/WehkHTRk6E6JfypqbPYx2oGghqKGNI0QLDR4DaZVaJEmskkr2QVcM/T5ENc/0+5YUui3
GbdBuBODt1aHBKaYjY6in2TIEtLWKVUYeu1FeFWZ8li5KoaUgtyYgFWQBv8mgTXbWPmZKNtCFJka
mh5qBBdbdgD3zcoW//P+pIcII3kOUt59Ku/z8r6A9D6NSkvXDgQiSCJ4e5KvA7YyMVdinxM6oFEL
SyXMluUE5psAxgZBa5IKF37tJcpvCPgc6HCS9DRWEH9rJZM18iYqHtAycES04+PQq9FdlGHFRKM7
Kfqggl2B6yQbMI0GyrA3PjXiK+Q9GmCSXb6V/XtdEUtsDbvt74BpwQjUMKMWZKkHJelNIziJ0XvZ
ALkw5laj7zWJWSmmxCHwNvVtGXsd3rSEwZw6g7X6qLYE38CtBhDOlMqUDaitKKpbhsxEAQFh5dgf
i/cY/3muTzKDNWzxIgTP0khMBaJH4AkJDGZLLf4CmL5Vy18wB/ZJTXk9Fs5+XvNnBjhBM0VH+F0u
xYodu1AvOUCl1Ku90J45lS6vJ7nW6Cf/Q9p3NceRK83+oo5og3av7cZyZuhEii8dpLRCe+9//U3w
nDgcYWcb3109KhihGqCBQpmszFgtUa5DXCBHnWeUhtPNYF4tkIIX1iW3QH4BaczR8KI221KweJWm
D+kbpwZms5ruQR/xh7VKHsE0Y6xFmpuWvT79r/bEhs/SZ+XN3IAhCd3TP67K/k3EKy0NNU4+Uwv6
ML+X982TAaki/XPPjQO44MC18sdvEK/iFQ+WPCXks/bBcIXx3riou3CLqqwHPNxL/CHwk4IniFfr
UkprXgobLRZ2rBrMywY26nc1+iyxi3lUxTUsB5hbd/xXowJfxedPqdCrp10fAdtcVNSsMNqCcxMG
7ZQLQjX2jq28cwZ7h65MJDTMqEqQr40FuCDDJYh6DNCglwQ+hlNf66I3RxA/GFz8sHRaPjQW8obY
0sEDfx5DSIgwtwd4tYEko/jW2j+MsnCqtndKILOoJlKDEC2ZiyikNrPjOgTi1+qeS/pU162vx699
cjQMkSlRcGaw33K1vblkJ4kcwiNNr0ydPPXL53QjoeIz/CUeZxFEnwYXM5BRX7JSyWPIHUHEj+rQ
kIJQtki98iZ16lWl3uCiBlIrKoii/osmYArhOpiAQreddmmGx2ibHSaXBUid6eZeNEEx3OtNgasX
LNXkshijauxQoQ1Y9bJiOwBt0D9WYSw4rGwhK3fD5Gq5TdNkJjEHVBqKM83YpLvmgl0Zc87GqZqs
IGu6Y9O3IncjeMU+o7arMxNqpp5GCMxQsClPuR/uyOPiNuhxxRgc/sP6p8llLFSXQDxbs3rN8Bgh
PIn0xM3QMZwSAeO24NaZnKOBa2mHrGIZWo6OOKnAH6C7mgEAh2UdtWkIBE5btIuco7HilujU+EzF
GCtH5lm7aju5mJIIaNAKiruixXEuZSAjbRWTtdTQbwUtB1ocDwPmvw1V30phI7AmyA1MzqlMkWQb
CygaoH+E/m/1rV5ED48ogTc5VxI2dZMnJbpxjOQLSC6oEgwu3aQ7hqcIXe1J8LXY/7d21TifYvRU
zxOKtLI4JhfZBwwaHYYL2bXBAi52gpk1s4JEJZpk/4ciOXMWK8YtzpkQezQqOQIIOdoxxQekQVA+
BRLUE2FNhSEj51EmeSyj0MQy78zeiZ6aXQ+51RnZY+/bdyPw/OrWhuHOaZI/c5gWuy5XTsXKx8am
Wg9ZaPOX3MuuprxJMfHWP6PAK1ucM0mSSJ1BLBJfpPEgjReL/KxGQbwien0szo90U7Ik+n/aKEqA
RuLi5fefsW5geRPGoCKg0cat/WtEUiVEPQjuOT9aQuwGE0/QGr5M8TMwrfezQd4USnZxKm/0KP5r
fTsFcafFeZUE8rhFLKGXWGEuvh0KYMx3qvyjHUbB4RA8dBbnUPS2oGaR25AdrWxPsVMna63nGIBE
Rds17bckhBjKIMT+C0JBm7sMQ7V0kgmOjgum4o+Lh/G6IL8ju8GVgzJArigqqYgaQzZ3B8zETiu5
QLrC2LfirTGD3NgHWVMJOpzTsJ98zFMTp31k+JU8SJ4ZlkVuIRzgYDzKX/+2gpPED+iP02Lk1AIK
oUUCP8eoDdjkLV5+AuD4mvYCY4IxC4sffajL2tRLa/jPQPByxFS1p20UoA7EsmCCx8lmPuLK0ZQK
EDNFBx+QoMIyDD/SSBKcVtHjxBOtRLY6pjKbhWLfcQG7PDjcoqD2tAZEpfhkH0AdrH8t9qNXXgib
uyAqlUHzaAO8YWZvBcaT29pylEHk2gRdAH4UYUjC1AKZGWNqG31wjLh0339n2Tv0HYVP0c1HT9NU
AnggtCh07jtNxVB3WmlanxKT9NBujB2bHSEHUcn4phe7MsR5sQaSSvGghiiTjKBw0ohvyeZG058A
8xA8P7cPxpUp7jM1tM2koo8SbODgVZcZCjYBRh0BUoiVR1mCKIZo8v3mab+yyMVJVDZ1wA/R361K
xcnpAZhHwWm/7bWuTHChUWS3sqzlEpAeVhdQMt7PYGCF4Kr2RoeHctJdG4QeY/NMMDBmROCIQZDU
tuh3mLHbGuALbsxvnXyOy/mYjPPsqFG2ycEqVsgPev2B+q7A2dy8K1+/ly8KFWWflKTUWVkMytXg
xy+STT4/rF/I24n1lRXu8bA6TG2prc00zVnMlgQGKplee4RqO+Av5tO6uZsP5JU17uUgumJoSSoD
59q/J026u4A/u9QS55R7g+hlEO0fF0QRqcqqWoWtZbE9O4LqKYi/RnGvSnB0+cpPlMlD1rFq4Wy/
tDV1JBtTjgYq6GqGYTxLBnE2Og8m2NJaiE2FIPsHh11BYteqwR6zvr+iNbO/Xz0amBxZZhJq0lkK
+80CCjlQlQdlZgvukugzcq6o7OF6DEVDQk/644jeXGa1u1i2HX14p8WDAWSYqhfB+toE/o8vAfWL
bUl9CH23GOMvWf1Rqr6EWhsVqQGJvifnisI4i/RZsSG6hm7DQkA/WQnyztsQpqtrwLkisGnKJFct
66zlhUPmEER+epCCqVFt0IZbwLOGEcs7oy6dsrxQe7rkZeK0IeP80ZxwVAXTboKd5YtAqlkmg9mi
kLeAYHDRMzfLWidWXgygvte/4e2Jr6+V86UgNG7syi6wcrLJXhnsmlG3WiOw1lCf/xE6n6xuF2ie
+uuGBReDrwXlij7EnYWLAegdmlLP2aCCGlHfrlu5TVZ1tTzO5+St3cSyBp8NQJg77Nrnnro1BJu3
TEjW3pQeKz0Vk1OeKdlqO4F10SLZyb66/bSdjEIZCV6MDRPRJL79EVp+9thsO1/2Ki1AeBztiWia
6Ga4dbVozulEZE56I4FCKIsWCL5odA630DHzi40Ivn87a72yxXmeKQQaZtIXDNoAENHjYb5vfpb3
9ukTCLcf/PSnHHQnJvCMGTDRIRKeXi4uinqMRyipgceS4bglye0glWgZn6IWGJdEb4xcGpp5S5I7
Mjm104ABbIQT6QzWRA0iivpJq+lm/bOLvjrnryRiZ0gVUlB2dfG+ClN/1KNj14zeupnbNZerreec
FhvwTasZaoKtP3nlQ7plw0Fx6mCmHnBZxZWfjI/oPhEE8wLfxNeU4nwwQYUGBTOzrpBplg92NuzG
zghoNYlWKNhJnui4lEqpSdgLww6y9Ek62ckO0YEpd8cLSPv8+NHUnEkkosiOzd+yoq+d5WtKHZWW
ykixxkaDAnP5QeveofMQFFW2VcpK4O1vYymvzHFOqkhiAi1ZHJhqsHaNovh9HdgKeBJOVUqOYYRz
WuMtV031Y1DmoJ7TDTUKfxiIM+SSY1azm4JzXk+GoFfpU7ssTwirfckSsgfd/PimAtJpYpu2youD
zFROekDfk0u/L3ZZ4YJn6lRt53N4br71u8ZVD5IX3YUi0fib5+DKLHejEvD9VlVUJ5eoLYOI2G4o
mZtmqkSP4c3U8coOd6MA7Qgn6DOBQrHNHFlO3Fmat0rfAl71XQUoYFasO6p3IF3tREdd4LP56p+d
Q8RmUJCIM7ATHqpNuol30ZbpnIuELm5D3q/OG/c+FFIxdVqPNz8C0/4nhxomTfd0MwZGYGxjNgnb
CgJU9tKt3SjumYjKseswyohczxyc3rTcyugFW/iJt16zwT0GZQWV2DlEEEw23Y4QJ/aJa7/IgOts
P5X6qm25Z5oeGUYXJl/xSzTVwdJ+H74U90C0uFYQ/7DAPqK7kdO8yVtRZUK0B9wp7tO8p7NS4nSF
mhs21F1MUR4gyh556EYH6VzJ6gB8Ggr0Kbs2KDVUkpe5d8zZdqFuW4IzOla2KrV+ygO409KP9Vfp
pof4Ols8VMNUip4OLK4jylPdA0DWPioLZlaX13U7AhfN11hnuSsN0qA+0Y0KqFW/V4viANi2Xxbq
Qwbhsm7t9pX58gw8X2Rd92mSKAlGcDHiVH2vAuDuQXPHntkOfIBvybNouPg2UO/KJJeaQ+a9bQsV
zJ/tjK7l3OxNOL7cRj47A2gFcnDPLkBanqSLCxk9P5G/R3N1aWbVHepy1zTknKVpYFPLyRAUdUka
NDm5jxTweAo2h7nFv128q1/KvV/a0g0WTbMEsxiDY2rmHdVSv03TO5pTtNjm5VU1It01qU1craif
JeVJBtE9lX80eeirMuCjUmraHg3TLKh1wK2qvv+1/iNvXr6r38j+fhWKm5ZBR6svE6jhVYAc3imK
4BW/efCvDHBOdam70IjjLrlYKiT/msfUPBXkew1d4fWFMC+xttnsd1wtJCojSshYJReDGCB1NE+2
1u7qqHf0DLRWowbO88hfN3m7/Hi1Ns6zxmWToItIYfNNt53qCcmoL/nxcYDsoQe3KWwi3A7sryxy
vlKtbGghxAg0wrvhmL7PEDpuJ6cnjvkwn+lTdooOCwB7cOauqPIp+pBcEJBoqRZaOmqtevqmG5hK
TlRADL1yFObegnCD518g05DFVYhtVdQ2UDXdCTPTqQ3VM9CcWZTBqashyGRw6GmiFFEQUX32Va5O
UQtAN8S16v/kDoC2OcCXGi6jUu3eKd6/bVI76cv6MRJcwc+368pmWJO01iEGcQHY1oEypwcBgN26
idt8rV/n5vMkX9moQZccaWacICca/SRxoD7hM5dtxa7evWRopbYeRATe52E/DF5cY1RINKYlOD+f
T8nVT4A6BgYrdASRvTWcJFAmyOZHNEsnE8oV66sV3ZK/UTXUs6LNBFFVA0kPp3zvQKCn5M50v+mx
Sule8bN728sPIvSX6PRwPmjICJGzDPH4UkiPUmk7pko9e0kE1FI33/irj8m5HTKTzp6sNLmoieJL
MlDPjel3mHiwJwWaH+/ruyn6brzLqbUeeCG8t/ZCfDXMdmEOsoZc2dnIs9ZNifaPczF01FtNClu4
GO1XaEm+ZDRBA8GXP7LCExnEYRghSMJd6DEKkxhFAFriKTU261ZEj8NnHHN13meizhbV8CAxAoco
9hboQT8P29oDZUTp5CMwyv8qkv46GJ8J9ZVJq6Nh3OiIxmLpkTZvOtB564sSuCqercDKolmHzk5y
KfXsRHr5QQlrUbIpOG+f7bGrRSwVcgErhjtklbPi0oL7Ib8D0cbecmQvAwFmBGy3KKoUXCmVncwr
o2AAVMNUx8IyCOyoVgE1mQea5i4pv0OyTrCLohVybkLFJsIMVmjW3yut37eTfapkv1af17/W7UrY
13ngR+D7cJYwFvvp9bVAOUbU08BqCZjtxgZlCNDa5mZ+1BBlCtukgiXyU/HTrMqDxYRDrPRRXcK7
uBuCREs2siLwTiJf/7e5+BaNJHDIMDEuYzOhrIs3G0gyOEQftRAH5U/wdgCaL8h8RAvkYvswldSh
whQaaA9Cz4AnlGwMdExOgnmH9a8ocIq8/GZqTVFuTLjUlgRGVGNvqPk2lh/WjYiWw53/sG0joy3h
eTUl8ukMeSgIy7SQJv7+Z3a4oz/oFuZvCoR2k/ROMehUQCem6Z6VUaRzLloQ90ZOek3kscaFbsf3
MJt3tNV3WUOdXhfUfW+XFq4uGfc+mgUAcMmAk5AdIfrmQGaQ+qmLmacACIHIF4VRt3lTruxxj6S6
pCUdM1xqeR+DcKLbEjCBMw4eRRA0CraQH2UHL3A5dCMyt87CVNAWEuA+wGlbNs6yfigErwo/sK4l
y7wQ8ARe8okGcQwoDP13+FaAy0yVmIoJQp3fHTwYfVpl6fToUkKWxGItr81/BW5Aq56B77fbiOqJ
t/fvfyb5bmXRKYMOfk5UZzvJR34KOvPciXM/CQXx4D8cwS9LrIh69XoNNAfDDY4FHhSP8R8sB8tL
Syfe6fsSkbxoYf+QTXzZU3+3V9KySFobmwm65FMWOtZetjF7NByyR2BuMKM5nDDIoXyrn8gWQ2V3
InTG7Vz/yz7nfK206tpCGqDtnMjujK4sraWnSEn9GhLM86A7Y50KLsPtAOHLJDvDV1uc6gMhkYTW
hzKAci3HVHySuVXeBlV3VORSgJ3/h7ralznOH5vgjm1liFcgXyvfJUyhOtV52kL8PKgjvGrsRRPl
96IVcq4ZOm7NEMswiZq7h76CW/SpM7ZPRQRyyPjb+pW/jSz4uo88pD1drKiRSccm98INeU9+sBpG
h2GS2IVqkC+N27zH/IPQe4qODuetR93qc7P93FgEC9+k1xRapYbP6HSI03sh3VSoodAMQYPklR/r
qxZtMeeE8nqCbqgFBI4yGH4J5fje+tAsYP1aySlF0su3t9giJuhqbU01+EmPbDTKpZRgbYC4WJuB
2AvT6d7UH2qQqGHyKlAmSBky5WLhLrML+Ldi3JVp7rYA3KNZJMXXnTBNMJc+0AXTQTsxIdHwMNlH
MQnMbR94ZZK7MdakqwXG2jCnfjQdNsIwvVSH/2AZor0hCJfYh1pbH3dXwHjRRAuQ6XiD6baFtgJ7
7lVhZ+R2B/RqUVwUk6kYvDf1BXwX72i6XqafQxKY1VY5QAXzo39lQ1cqCHaehzf5qb6Mj9XkhCcp
WD+1yidD2tpy+UuT1x0JTfjbKNzbyIpSqt+HWr0lxotGDjaICTsJxFfgwlTzB4wdQM45dqZwcKO8
3Coh8QzIEyqFfZggttrkUbdRunpvScsFIMV9389enMl+NX+fo4ciew0b2Utk+9WyyJakIVrZ8tZO
7Z2cJRGaGZjKTgankw2vAjitj34N9fyoQl4zNGQv7WW/aMpjPus7RWudVIHTBP4izGd/6SXo6BHU
Seb4eepe2mI79tJjVRyqFFTqyeTWo+kDMO5OxXfLnry6eyEjRtDDhyjxs/A5jH+kTWCDq6XQTJAy
gu6rO9MKYtzgeca4UfQEJTK3QQ0/Bk90VQMmlB6l9NS2HyBqdnArQJbSOxmIa9XezRbDx7wl6Dkc
Q4MsRwNWx4I4OoS2jENSvWrD1pLPqfojky8VUM4MuJ51riaByKl7STFL39xRwPcyqHk0P0Hmii6a
n86Yeh8+WnJXhy+d/WEkPzGi5HagrFaVwk2tcy+n3voBuZmhXJ1Szq3pyTj104ipVTUHe020m5UI
FFN/rRu53ff5ssIDLAwoE5dWpyB1CJRAP4538Vu400Fhe5A+0n2I0VwLlMVeHgAJB81Co9hBv2Gz
/iPYvV65CDzwopmmOlGzMbkkg+oz0WETgq7sqZT/nUzG1XK5GKuJ+qiZE7gYhg1flgASd/phQvlo
grrvHXgSXRFu+3bF6sokF1aFGl1Scx4ZicuA2gsjK8w3KSoF0ba4Fwcct0FoV/a4V2KU7HZUGUU+
FBP9eNtvpgO5RF5yTt0GWjWda71UG3qONiLJE9Fn5N6KudLsDpcF0VX6GC8b7LKvd6mvAdi4fl5u
Vyeulsg9FKqy6FLc2hCF9CJw20YuAxJCEjLeKHvtrvf0vfwKp/UqLreLHkR+xieRJ2JmOVLtvjzV
SwnPB/QivZsa6FsYta9njT9UmVtWSVCWoEnLS4FbuBntXK2dezUkyK9VtYTLMi2ml6aXvm53PdQW
0nKnUBFSlZ2VtZvJ+SC57sdFM7HR2uP02r5HmNYfttO+2SbvIF07ivNwkT/iO/rtUhpSpcOiusEQ
PTg9Ywdt3jb39EABjDL5le+02bGOUKVWARdFWaVyxCVfge/l+/1NRfIImiDJRUohRQ1uuylY0lzw
JUVGOF+UglVQqUp8ScicGwRpXyGfq+xf5Txf54WfkOqUSaalooL4xyItRJyaAN0Ap0ZtbcITqWNM
Cs23KrdBYqo7FRTBnXhMU6cpfrSpiLxRcJz4+amu6hWi5NhWBcrZpQoqp6kVrVfghfjBqQKq6U0s
wQsByFYdyb7bdah2gzsF3cbwcS6depccGmEfTrQ0ziVlKc2tWgEfmL5AuXR5VK37dacnMsAFrX1m
hWFRyKgbhXeTjhkVSXQeldszMldnhfMti9YY+aKG0aWOq9MwgYalPVeDDN68Jwrk5yckpDnIyF5D
KMqYsRNSzIzY+t2c/1KAq9DjcFM2QTGOF9mAYOYCxdpUDgazdsxJ36f1h2we9Eo9SebkFpK8VaSA
0vMwnmm5XfTR7ULQCFm7ksTBlOvnRoHASlYEpGl3Fm293sKASvq09JsxnxyjLcAbInsEyvU0Mlwb
QKfRiCDmum3Dx1wBUADMnLECQpHL0obQGPpr6kE/mGi+LD/Pavk9zJuTgRiQPLXpXgZtpd7/HHVf
xxDMrMnHPDxp8b4v6XbKA/RTDXAWpRVxMW7ppAAYQ/HGkTTDDS1wYCaPY1M4XbmJAN3rGzAI1Ymn
GvkxK+67AWexf47aR3XoDxUE43TVSwnxbAsK7+BwTyxEWvRdJ9VOqUHJvTyUUACVqOYV/fNs22BA
CsExTU6mmaEi1Oh/RengLVnjLuP8LZy7Uxp3d5qEEdDsp2ZtRioohglSM5t7CPLajBqdLCjHMhAf
4IIaox09iFpt65f3b6K8mVUp4CDEYHec/ZKWwBrMADV6DOx+X79Mt3s4lqVi4MhA1ZcvjoINhVQx
+nqXBdSm8l36lj7Tu/nnGETbbhN74QNY/nciSMLtTfwyyjn8upk1rZpxhYdgOhZBvumD8SiukN5+
V77McAFnIqNMYDVWiiK96pZasaHk2dJiV7CFt6sRX2aYw7qq3TVdNpqIwlgndgRgBrB3FJpebB+a
3Js8KEA84K9bvO0BvwyydV8ZVCdqtYtEkktRfB9sVLFKEdLg9vH7ssD52KjXwnCsLHpRoemiHFND
3tZz5AH6J8h4hOeP87SK0feqNdAMCL/+W30yt9TvXkLWdgClL6ZvgasvHLzJ3voW/kP16muF3D2u
isrQLCUCFoCxHLqtk++zMyNgMhzo9/pA436IKqCitfJUmZI6t0WXyAxXP/rlaUFGj4NiflYk00C6
4DlGn0XUexacFp2r3rdxqtXKYNJLl4MYT+7RSpwEeYjguPBsmYvcKbLe2fGlbEGkWJ77Hk2WogFw
TCgJL7hsOneniV6qdQQBD9ThjF/Jkx6ArcvLjz3AYtsOuyc6KAJXxbNhok6E9lvPmFia2Eu1xiVQ
5C0xEjuhzkGgFhLF+EdIReC/202QL8fMz1M3PRkVHWxo8JGMlKy+0+sNUQ4GqAzuBnCseoOfbMkB
xLoam5XzFJSWUJ9pRd6NHY+/Zz7/uyg6F8+NvW2BNQJhZA/iJRQjczc8IkCG7jNyDtFu/0NW+WWN
czwMejQoMaBVozt5bBS/Bh1o55gYGUveRI+s6GZwvkeaSvQgJRXo4ngGbiEwZJFIuMgC52XyLF5a
suCh69XvJX0Mw491Nya4eAaDOl69BA2N9D7vw/QSq0+WeieF1a6hT10xC9z0P5Ro//ddeIq8pVPS
vNCwkOyoBPFWew2frTcmFJDuMYpS7CwQTuw6XwEfEjsX0XO0N9/RHgzmQ/myvubb5BNfN4OnzzNr
0FnGFksA8N6mn0wDKH5ijqA8i2pWgtvPE+Z1ii1LfQ1TTEREOdCNDob3NPiXudrX9rJzdPUdk9Zs
DOhlsWoc9NwPmUdT4NwXqBtrG4gab+oX6SLqvwvOJs+cZ2GawMhmtMVj+tp0kYMQXfAssMu64joM
znVMPZnjkomep6PmSCEie7T8Ji0MjOk8DV2wfi5E6+FcB3gGQU+n4xEyu8dm+YhSU+AKBeEkT4dn
qI025oaJcLJgsp7fho54ef66vop/KOl9HQXOZdRLDHCJiWUku+WIVkDy2t/lzwR8lNKdDjn2wlcP
VuU3z5EAafIZCKx8Lh5QkBaLJKPoHF9Su5kdOaqPWVXq3ii/JvovglImBrSbcK+qrduG9G6o60fF
fLCi1O8V9AyiU9RAE0IC6BGU6WN0ltv2GPV0M9DYzwqoMWckrjejkoF2q3LqqIBKzuzGGOkmzbAh
abSt1IH4dALyOyfQRTIgVKdMQaHnyDQtDCv87BLVVdMJKrovtLjLYhvMwou9KcbSVacEs9qyU0Wx
rw/mnx1lfl47iZbZigYbjrYegxFUiJ1+7GxEHvjV8yzIMW+35788HD+lbRaxqpQh3E5ROhSFAA0s
1dSfqKPfmRsKyUiHHFMx+v8mMP7KLBdbRQRtstBkUDCb7i18ZhO0utIyB0qmBFaZXyo93SgamrxE
+cP95RxgFafmaBsMmgse4jDFQHPyVpav8dJgwIJ6gjsmcBUml0AtYUlje/pvlFG3UNFYDulGvwfQ
yTG26Zl6IvGZGxZVcLeYBiQ9NcXm8UFT3qaWmU7ppe6eSaqiAxgK3N+t7OLaBH99DYsuedkimkHA
mDzTcvMpawacor5f2sCGUgdB/4plGEK5gRuO/jfTXIrRVdVYw9HDM/r0gQ3cF+fe+KSznQN7Lx+t
rbyVD+FJ6LL+/sD8Zlf9/dkEg3bZGXKeXYyCuHWU+/UILXcRzpWFgZxf/M0Kdy10nUykpoiA86Rx
IL/iNQ1oWtTBUUnn5pnkZZjuE5zQG4Hdbza5+2BMMTWXBudFf2yOxh6NT/CWp34UsASV0YbmXnYC
jUJQiahTbjmf30xzlwPf0lYUGR9zCBDvO/1fMSqKLqNgRZ7xKElOfxBlxjde1t9McoHCYHdaZcda
cqFT6duDfUKt64c9Pwk2VWSGixBKzYa4R6ThmP6SzuVDixM6QkEM2jWAFHj2Hqp/QqcquPg88WXa
zzLVEj29gFakal4U43F9UaKrx4ULGDwtyyqXMAQo3SlUc21A5aaWARN+tEUumF+6VRe//lB8k7zV
lNKgEypPZNOgnTA8FmcwHygv+bLPN4PbeyhCQz0x9mQkxsgOO6/aHeLH7K0XXRB26VYuJd8qN6Qo
HQsJD8boNiD7Y9JXuWsdCTSYICB2EXXmBUeHpybIiaallbSkFxlMmi1VzpoKARqwAKx/TcFp4Qkv
w2oJwwlR8sVOSieTdS+sRGSvt1Ls374h51riWjIhqI37He2qXQ7uCgtiIhZw7ODoEJZPboWzv1nj
vIkpG2Vuywiak12gB/Lk0slvn/Ma6Q1oFHzNLTvX1k9x8CiqJQhcKM92Wdgz6hZ9hsoiRk+zrvNp
CgyPuTiDCHd3q1bz2yI5x9JprZW1y5BexsaxNvI9EBVe6isK67V5JTAOxMl3oJ39kI/VHgLY/vqp
Ea2UPWBX2eMUQXbBSpHJ9RF4i2bijtpDQXpnUF/WDYluAeds8CaN9aLj6BRduqsge2ND4QJiVutW
BJeA73xr1tCWTIfpklXUbeIaOgj//y3E6+/1t642k7eRO2yYVVmBYtmIG0TPqGgRXGhCTc2ONKhU
gbLqr1o9l7oi2KVbFEC/LYJ5yKuvHmF+qLJlLGIEwbYDHNZprp3hg4klLH6zGQ/qsfm27Psd0Lx3
seAk3ALX/Gad8yKkyCAEqBYZ4AnVsW3Rx2EPKsTg/GE+RyNInhiMmJ7rw6A5mgi+JNpd3qvkJLXC
Fth3kD464/ASmoJkWGSAi0jkstVA/qWklwXD85VuuMROBVmeyATnNDBiMUZNyFBCTIUIAilaKoAA
iCxwfmFU7FyxMNh/AciRMaMTuN31qypwCHw3lDQ2kvWZYJv0XzTpoMT+OkkP6zZutWq+jpoqy1yR
k7JGPHSwUgQdaEAbfvvGJmC0jb5vTtOpPWvQ+TmIemyrK4NRLqUBwlQypDnJLnP9w6iKrdKGnmyI
usmrnhtWOC+xWF3U5gMoHAYw+6jm1i6AA8Bgb2clf+LyYInzFkpbpsWs4Ikya+AXByidD+OfHDeY
YMfxyiFZCVXmUUYCOmf9R68aj235tn4URB+Fu/aFWiiqbuAk9FLlyoO2ndLYa+rCWzfzOWf6j8El
VsLd/rw3qRrPI7J1X/mRHzqgFdPt7IM3hmmUvbGOde0BegLNKPVHNzvgYfT7Pz6CvIOwtBFFCvig
VutR1iJ+A22T3BDsKftf1tbKOYkGLSZTWZB7GZAfcnrIDrWRvKvC5FsWR25B/83g8m/XmQsiQJoZ
qYqEiJB1XhdP86pHQL7RBFWANBePiq46QVX+nHe7OpW6XFIrifAty+GNjKMnmbIgFxFcYp7UgaL/
khmsjRQa4LaTquVnJp+1+AhFr/VzKTj+n5H91VLIQMvUiuFth/mwUH2bd09dqAbrRkSr4RwFGp4A
jdUATWjGz6ozUG4tfXmJdjmkvtctrccQ+DScw1jmwsjJghxOdyxlP5SAqTHuXcmnz9MDiI+Tb9K9
tEn+b6M6twCW1+fw89m52k1tUJek0GHd1h9mE1y/feWORN6Q/N3Omydl7FBxbQ6mboG4pjkPBmZ9
IWRC+pnJJ70v+XhfKNQxlQYKnj+TjNwrVuqub5Hoi3OOSLbsvBtDOLzM7i8mePqlqHmjksDfrZcO
8SE4TzODkVdvCgQKrOSjphDoc7LH6cWkTgWgtOzFqgvUu/xR3ImSNNECOe8ztloy1g263C09l/Sv
CvJJoO5Y30SRB+AcTmpB98/SUfaRxtQtFPDmyv66BdEG8pwPNI9iLW8Qy5GNBmDelvEKlKia9UH1
wupL9q9Ihq6kqD0pukE8CUQ1G7keG2Z8sR+NXxAEzKBQZ7oMGQCBQujTMKIsCwLuYoUVwabyXBBz
m/YJ1GjSS5fObqNsE0PUEhAcDZ4MgqYSMMcSHiY6vWk2yC6TzJPl6U8/HeeEJrkpB71CSYvJWUdu
eV+dF8wlDKizam50yIPI/z9oRwhPDFv9lfcpojCbFwn4o8/srQTv73sWsLgWVZFv8g/okGbOtAHs
6s+CtM9G/5XdnIRdMRCUzOsiRGsldKgq2FFR9MSzVRbxCAltGUeDbAhkA5edVO76+pjf13cpaiH5
DiRSz3Ap9Xl6s2O32pfn7i/pu7CGLjpAnG/plkYHNSGLnz7VG8t9vC/vOkyAogzkoOEoO+NW2Aph
ecFKOPUpkn21vx1N636aCeMGQiXIx5zgYTl9Mh5j0GTd6wiuIE+/oU3jGMcK4o5Mlfe9BjSQLFL5
EZngsqBSi0dVYsFALWPTrB9a/by+hltDQdevMM+voaq5PTVQd76M+2qn+vEe/AY7pmSvY0TWFvbh
RPdO48Ib3QROTSvgqbNjoTrdcTqGkGh57g4mqtfhD9y6+al9jPYirJEgzOZpNqw8AosHRQM50X8M
1g+i2w9NC6HANnTS+Pv6pgoOvsb+fnUGG7XPqyhBmU4DoehijhuUBz17FhVhBJGixgUnOY2lqGSN
oiwnjrFYP4ziXgLNfopZwfUFiSxx8Ukj10uxQDoAKqivvZy7kxW/QvbxPVOpIOBa736p8ifb6dXe
JaVFw6TAc8C4j3UAnDrMaYPPZkLv1ADSvXAAiPbWlyeqcGhchEKmiNCOoatYhUN+lm0/8TSMUbs1
G6P2ldoxhgsVVsiZA1zxVTwDRybFA2gsERhBj979f6Rd13IjubL8oo5ob17b0ogSKTMa6aVD0sy0
976//ia056x4sRzWiZ1nRQgEGkgUqrIyzXH09O5Wag9gAbwOc+eLDRXOEoeAJ5ujiVofUQ1A0NBs
4uinCnaBoj2g3LhbhZ/EmlJjcamVGA+Ztqo+n5l6EJZBfZTs1DW8GjyU0Ou+M3e0ZYNu3Vl1SQX6
y4NbbP/ohqgo3IZVdBEyqZCZOtbfQd4PSgWiQRFkgwbYIO+Sx3WnoOCIsCL+qf24Pu/LZ/9rZO7S
G/sBrMYC+KZHp3z6JsWn2iASl9TkuN0qote4UJIFp7G/WbUncwkdbX2XxtKtJ0q75Tfn8e/58Hu0
VPCeNruUBRM4jTrM2sdNFMzOigsifK8P6NkyCQz4vKP/eS6+xuRuvWnEk74YsU1Zj8d0D5BJXQte
Q6s7PKUQ/H7u20DTghAWhuhgQRspNOSSDFbXQZ/t1X2FTOs+uQPd81bb/tHXVblNnRaSFHdLC2Tv
drP21qsV+m8er49x+c7/mj13Q7Zllo2VgYRJNN3pw4tG1nd+cwd/jcB+wRnG1kXYwhBeZyRf2Cqp
TgnluiqYT9a9cmKk/6W0xWc9dSgm/G9w9mtg7mK0KmM1CrFg71zFNyNnfLCeU5+JlS2QJHGiDxVC
6lRISK0nd03GUziPw4IG1U6A/3ukb+v83/FgvubFwY2gl2LbKQ2CKEPw6qL20PbitBqV6CKwReWw
JVnXRJYVyAssIaweunY7CpU/k/uDGobDlwkWWJOmV7Cvx9OyjFnzXWNLOcVp/k1p+u9V+0c7hrpM
YWvgMKlBskHD/TA/zu8RAtDZmaFSPg/QNlKqe9y7R4rwQuyJTyrm2QmoBMQz8EfKjq18K1m136fU
FUQsIt+S0RrJMMY6S8ZXH0snuuIC03ZS+JyaB4cVySrMqhgO4CuoN4sx+lNMET2oeXBYoYSqBcMf
nB65Tm0UUsNZc8kbjRqE/f38cxRr3HdGj0JZ/w3QdCrl6KhrRKKdGoTDgTyKVj1sx+yor3clRNXm
fWI9Xofu37ymvrY0BwRqFa+6Ohmoi37Iu3Zb+rAVfYxAzFd9ZkBJ2dBQU+IAoTXhXajr+PxZb9hZ
87NTjEAL769PitpjHBxYlqKaBeuhSLADwvrJ1H9cH4BaNb6LohlrpZvMEvCJvqxxm7tW6ugwf222
jBRTHmByQ4x4OfL++zvx7RRFtsZ5VCUMephigwa6yLRtmqfsiXnIsI9V9Psy2wupbRq2eU+5dF9S
/sGz++sHcIHE1Jem0M2fCcuq9KbhRnJXfxA3r+qK6zjydHfxi8JfICqBRqNxeAcTA/Qg6m4kQkm+
v2LIxBrGHnUOZvEPSOe40xoFRYpu/C5yp14mlv03PJ2vWXNgsqhdW2us77T6ZZ46Lw4UW911thTf
oOPCY9JgdWcLp/Eb7NsUGFNTKSliK/+j5cKQ50kIcU9LxpNaPMeWSISu1HpyGDOsdQhvUbAB4+lB
huVHrE47NG2igDO64b+Qyft/e4gDm2hswHsqcIlJ83OU7wcoRy3qUUJsIEeRozfxH06OQxsJjmKi
OuHdIQlPTdbtCtQq9RVPgrS/BwoRm+U3/JqvzcLhDryBBKtkZ/SvDtHYKV5lMGElGJkJnubNO8lB
BPmzkHE8XGFLHQ1ir/B07lLRs3UssFfUNHSXDsJNufCvcsF/z5BvaijWcY2sEvEcdAr2qbXX8nJz
HeioSfAwE+ph2BYRIsY03WlMo1IeiScRFcbxOnS9HkFTKK0Yekt+PHjjQ8r05v26cbST5DDpzfyQ
BrJo6wQdlpod+/tZ2NAKYdokCe6Nbkq8sVhhB0W4W1CIxXcq6Iss5KGFyaXbHq6ZN/1dfQcHWrS7
JSPiVHjLoLrEkgmlo22nd4F46lMz5PAEIpRa0U14C4ZJ5IXDQwI3iOs75DclrK9NyKFI0atlPLFQ
WNjop+JN+758k79Z++ZQ75ePVjgKp9bG1XMn3IBI9odjc4hipXFizp8f0GP2MqDYx5k/vNZ3qBLc
iN+b7bQtZy+BAj74CXsq7UctLgcwQjtDhYvJRPXo7yrhPZ8Q8yMG4Nna6bqu4aiDgxhnN7O52vU6
EiNc6sU8vwN4Gnae6Gtf6gjP0+30DVIoqK6IH7AeBPubCm6JYJOnYMv5oE1KBLTqR8EHH8xRkl91
LxFKT8QNyjOwYylejLzGKGlUuqYW2nH5q7HAv8nsSCVeBFTgybuP5eYirE2Nd0fj/UVib5BUYo71
zGOveKDehL+hPPx91kzunaMl1bpMFZJp/73S8GQbutdcetfDb+NGCURfdNcn6DGHwj6rXTV+SZSn
aUPerdS35HAlHGWxngqGnDh4ResYm+5Q6Q6zUGQ9BGNmp2tAc4EosDE5sNFqoTdZLxYDmyAMZK9x
olep//RunPxitCUHTSAP1lE7UotPHUYOa8IcQgEyGAhHKXsyhR9L31JnUb6Yzv/6uhyepLMYh/OK
y/YvG3tYQEGjLPSh6evDgZSIHai9y7O08zpphnr6fDTNENBgObzY/YvG1b7Sn+43rSd/z47nbAtF
GjZiiZtQDbL7aC8/qY0dJTs1v0UH1hRvchNfkdV28QlDe36VZqdKEIa+QyEBdpUvFEFUZh/sSpbY
Yp/j7PYHFhVGr4I/xHzvYBz0PBzGrRqIt9YjIwyqDogs0Wl4qToPypHaDkq4buQ2mzZod+kudGqq
eYTKlfMKZ4ZuhiskJNGkshM+4NwUxIgVQEKBW1Tx0jqJT+nUEnualzErmkSYhhwDmrGxidV5G0kW
EfRTq8xB1mgUoCRKMKMRBjgJSx/w3dnkkEvVlWOx/jTE7gcRExAXgMVBUzfFxdA1gAjmX9Ts6h/1
A7S9xo28nRgrA16b6amV/QGiFFQkSy0nh06CqS5ZUtd/5SGg2upA1zh2We1x9OJ9+Vo+USEIg4Rr
e5gDpWgONRPW3sgSQmhY2fS4AtADS757CbjnaeJ9Ps4r6KUoW4jt3SDsjGa19XYIrn+666OoPE98
kKy0liYsn9A+yvn6U9D3fa1RbLLf9E/9F4hUnhluxVmeiD3WbPT7GwtUYObGYKEtmx1vKlFMvEJV
niFej808hqnEAqxx2+NlI/vVbBez02lu7IaPrcdy1erqFshVZQHUgOlA9fouUXnuuK6OoxBFCFOY
JQQj8RRbyRNJzbPr21/l+eOoghdSxk5eVmYQRVTv2ppiRlz+eKalSZJhmprKV6ANdY3REwa+4exr
3wvEq5DUdItHXPruZFNP+Mt35Nlo3BVR1kJT4kZmXkNMKyXx+tCVX5hiXBtEUEcUberBxtDpHwf6
bEQuIW+BuQDXGJDmmua+7o2Dlms2SqhO2JXfr5+2y+/us6HY5zy7/7TMHOTYQv+R8rCCNjoEkChK
nQa+F71d6jbqo3i31YH10lBiDBcP+tnI3J0QaoUOmUlo8InRbCdr5FjGdz0j5veZe7y2lNxF0ML6
eFriBbTuVbBbrVvtIocuxrggPhThcR5LXWsv6nLIhQay4gPu9q77qAV0JBUwbXTm2bIe615bX4uh
b31Ikle2XqC5o24yL0KsGVW5N85PU7Qe6lqdg1QzHWUuG3gRqptSlw6y1f5a9dwrteE1UfM3Le9/
jlW1hz5kWunf+sa6mevkZ1XiO6druVGh+29PtX7ShV6x06VR7NEY3K6EDK9euKqg3kbJs5WYXplq
0A/P7DgObQtOaGByOgkoqjl40OUIYftV6fGf5KDTo9LOKjQCmMLmDzcQd9317WrAr+CTeRltrD26
iCvHKGwZOsIo74d2aot7tJuDopHUZGMqtYe4m28tmnHOB5QuluZWCbutmJTuolRE9HIR0s52KheS
S51ctrDiyo/a8gtFpsYuQpPKYhBHni9joqm9bqrOYmrTz2aeOBHE10ThsGZUupACT75qGVWaKjbp
wp6PC5SmS7d4hRmvAYWi/JVKlRPfh69fRgZ6NFsw9I9L1tmzttqDeDQ14rFPzoiDy9Iy9CrUMIpZ
yLtClXatfmcIhTeYv1rlMR4eYtAT5Dx8LOBMHpXr0/UjQGwPXlwuFsyhhPcBDB2H71q1+u2UUYeM
Wkf29zOUXkVpzZdYR5LJFR2oxNnJCT4ojLqyOqs335ZeGcwT8RSltiQHnZnehvkQs+Jz9H2db6W4
dPUm3wk1kZ6k7iCNgxCxWtu20TC7eCsy7fPvEx6FIFHPIOaUsOdYoPKudk7+VFDPX+rTcfgxNFlu
TYyy1yNLZCe6jfh5z8j3yqnaKoXLFPSpWvhl/soXnGgcnPS5JEwqhI5g8GK4VXGrZYdQeqwh8zue
pOpRSMA8arAMkNoyZeiUyN0hrQxbNgYC14gPzFdMu3wqJ8MycTfGkaeKW8kALzLMbL0nH0UXCdVf
c+ZLpdJiiW0sQqCW6WFVpxDvIdYqNj/9D44BFwSQZPTU/Dc65JXl1FAbZCNi5M/xPm+n/aIaN2JY
26OEe78uXAUCG3OZb2Kzu/8jJOALoeraWFIdIdiY1cnJ5MItyu2fjcCFa62yzGGqIzskw6JsmEAH
KKjjSGANX96cZnk2ewXHfm1O6ngnxkJQVRaB2ZfbC84+EgcuMIvNNQHEVTzQFX/dWs/d7Dym1ml9
7hM/rHwd4mxo3mDPImk6WNMJNqWo0BWNN5EtmpdTLmc/hgOgxKhSGMYDBtoPIXIXCT8JPhObeq+I
gTG5xm490LkwAnt4Ibol0tGYNuDW6hD/9qJqiypRd7r44jubFg80ozVbsFlBrl06piWMhsfJZWpu
jWRLMHJQrRxa5jVxVxHbh694IvWhTbGMM2DJMo7cG/zqJyqGYd/jSlD/j5Jnq2mx0aDmMjYncwU0
1oZnrhpCezjwDE1w/cxR8QUv5CaatdyOJsBLu2PNRan/qD9O7k3lZndUPpIci4tlmmTu+s7EVmQk
8inI3RTpWNVGQvRbG1ClT+pbcWgi6ckQizUuAAV57DJq3Ej0DY3aEZeZol/7kC9/1j1sQzWmcWEe
sltY2M5wUrO89RS/aTUCGFR3HZDU18kxKIrOZ5fStZ3CwUwe14bYwJ4BJYrJU3w0UUBzoNr21Tbv
91O2j7I9aEImVGyabb7rY7yxihPIOukryifmB0sHCdvIl4maM7XwHOBADC+aDIaxKfS4a/W9NcrN
oBAnkTj+vGhVvNYSmA94HMnq4jZZGhSJivO/scZsU0mG38DxoJxUAtmpdInBoc6yJJ1g1SiRWMmb
ab0AcKbqfRTqWy2d7TztA7HRN1WO93W1Tcx9F1N3JPUL+IppawyNZIVA1hGsfclFC0ZyBw8wV/XF
DRyf4gNFxKJCOr6A2sZlbHQyvic7tWgaDbIdlPu2jH4mBPIG2YDwlkwqEijIl1KVup7HdOjyY4gM
hAuFyfqle21ju38XFfDPZq9Q7PUNLaQvdC6YuLz4AqtgVvDKTYDy4tgHemO4TUTF5iytduXo8mXV
KTbbNJ2AuoxfLtixk+z+EpFWvHj3r7rwviCKr6mOpgQ/uA5PkHX51imVL5sycS6II88LWSliVBR4
pqIEYgrMbO4mNHuvGyjJGyqW4YujZiIW1ZogW2k8LE5xOwUQIS4BsXhHraA6MVZ+b0Nl9fodSTwl
TO4hVYeLMXUrZhdbgVQ1MN8L/UXv7WUd/OsjkRPk8AUsnVaKdewLZhvZwX4swck+smQTO99IyFqa
Q1VYiOnxZdJWgyynPGroYi53s/7UyPJtrD6yLB4xOeJM8/XRWJLRT1gAuiaI0y4+NCO9IsifI8Hu
Q6+5ebvNPQcgFkFqiPiC1MjsOJ6lGJa1F0LTwqupzF8TA2Zu2b0qD241mwfYsBKRKbWeXJRT9Uiq
yzmu5To6WnO5E8BylEEdGMPyz964fHETByxVmxDvDKR97SIFObUfbPDYnDGfv13/eGyPXwEs3qrJ
gmcsFIgQumlqipSw6pgNXHrK99lo/VzT7dESXq6PSEVWfJlT7ftK0uUEVzyq1zBUBPqnyPSqdv0O
MS/W/hBt41P0kB8owKSOocWFMLVVWrKWM+7xQVEc1RlOw4GVOdPcLm1jFynI+1LRMXHrWBzKlEnW
/nWx9wNeM4bsaOnP6ytKfUMOXIxZ0mulwEUO5za7UGBIlBR2BjPacslsTVE2eiG514e8PimNL3ia
6TQOc4wgXEwTW9MT1wzVzfUhLt49lmyphqHLiilys4rTFBxRHTsTZ80z8gXy7Y9JT2EXO7T/2P9f
o/AaPaEQ9rq1QvOc0YEEWLFoqIw5Bsgciys9gQRPZZUuM6HORuRa/NohzquSSaNpD0yECD4TB4ie
xD4EG+8MZ31nKURUWn39PbkTtt27+m/C+LPxOcxskwJi0awNXe+1vdR08NbbzUv5cP3rXabnnQ3D
oeXaKqnS1CvLlRT3QyB42U2zlW3YXpI2M5epqmdjsd16dg3IWoIkltbBbvP76Gb3zN5TK5GNFZzO
1YKP+pk1M6OYlbnNXXyi7tlPP5Rre4jt5LPh4RGr6poMt89S+zCTj75V7Ti/qarWFtosUMPbIipu
h9mrp0dL2/bWYV1OWrmv0odKl5+0NlDKGa34o53X5i4xWtuAkOaaZn4OxBigrQL/cmRUU9uSTuoS
OQ0MAhU9t7vhvU1RG9QqOxRMp5uUwBLDQISRq6PFo5skuTNO3cMymYFeRo6A/GFU197aJ5usb/Cm
7I9yYjyM6ArsstRRmv6INipP7HqP2A0X786vL8Rnbet4rntRTPL/1AKYr5pt3ZYPi+TDsQparDJz
tl0U/C4iRLhMYzgbmjtvxaB0olZCTk9s7XrLUmT5g5i6KnYGE17otpqTv1qu7i3Pzf7fJevPRudO
27gkU9PUmLiwMdCBjVL8uhlrNHwwfRwwa7z0pN5fX+yLQdHZkNzJSyA8Eq4RU5+NDqV+p6sJ+KOw
Yld2fbUQ9wB1zHXu6PUd1JCFLsshojEhzcQa3eVj7+nwDKfqchfvnLN5ccdsrVIhmkrox0ziJrR+
GJB/vr5wl1/EZyOwXXx2kLOpL9pex1aJt/loi94QjJv0WYXsMlg25Q7yC0jw+pSG7uWn/9mwXFSS
h4WazCo+WP8x+wiJ9iPsXqxDeCd5qWe5lEfw5QDsa7zPv59NE1S9ooHuAxwlLHA0B6AVBDrKsQyy
KPPkqvEh5X9rSKM9jr8qA6mPhyZ71NtvTQbFvJDyJyDu+c9C29mvmVFXGjRmqjlbb2sPtfl8o4fU
Nc+ChWsQzQVhZh+G+Wyy3NVWFiCR3Dmt7DHSaASFHvR9Z+5iZ7WHaiHTji0dyvGG+safKHU2y7wd
ugGKeSyn126byG6c0I07yF+HtnRYbHA69D+Lnz4vzbMRS6Nt2m5tULGbQRbJZacN4Y8yn66fGeJQ
fkY7Z6NEdZfrXYe335wOdtHvMuv1zwbgAHRW1VYRGOdNAW/FVDpUHLbXR7hcyv06D7zcVz5Vjb7o
EF1It7VszwjJlH17zF3EgV6R2FMCOS70Iv7Mn6h0GLEtP5nHZ6u3VFptNUKfH1NZdYxpl0AZq42K
j1Qb3ubGcAQE8FJLPtipj8YhaTdPTTay0hGja5ejIxe7DE925sAerg+sfkwHadQJ4OW/5EUul5nZ
l8rB6IrIpkfeaGPIHbOqzAOqx55aWg5UlQH2HGki/8UczHaWx+ys4ATyh5HNJ1f77BP2QrVYYYjN
w2zj8pf5IXVNeDmymKbejR5rXi2d5pnYssSzhdf6EgZFisUWWl/gAMBtJXeLQLtXXXbxImx8Eok3
A7FheL2v3GglYa4xyUhbgrDRNnW6+MSU2EG+AtEKF6eVcrWKQ493SedV4jaB318SALlKwRPdPoC4
E4GP1Jw4YFmkJUlHBULeRQS9PS1xk/zl+pTYpXJtRlwgFgrCtExKix0/NJ6pi3YzR49l2dlLbdyF
qbHTh55I2F5yy5PFLyzjxb6sGPoxUQLSbr6VfNXpgn4TI+gMT6Kn7JcDGgOyU3zXvrMdKrr1bv3Z
zl58Ul6sF4qDSi0whzLZZADcmH1jPsaeiISnSFq4UnuGC9i0Vk+WGVJx2DOzC/9bvzhoXo6yWOEL
rvB4/XNezh6drS0HKXIimrgqWgSggE1m3Frh3Y6z/owK9TFz84DS3KFWkIta8iIbsmWZgNOV7EgF
9JHlN2JO1AoyGD2Dr7SqwP2URtQQwLaU8UzI60OW32YgnmbKaqvCvdwiqEcKuZM+8MS9PjwR+/ES
S40iYkkzlouofsbhS51toPxsXx/jcnX667PxxGtTKiaxmXHbteiNkdDodUyQGUi2MRruGxvEDYcY
kABnXiop0nshjiTE171bbleXiRr0myJgj4jhrgzk++vjEbtE5WAmkUelMkcEEfCn9YQwaOU+uD7C
Zc2GsyVkP+Fsl2SVrDelhiVcAumjHu0CxeYt9mMkblqwiTfZDtJYW63148IV0Y/zpi02bls7cf8V
y/zsl3CgEqIkBXTDkWiWdKdGkVeuSHa0qT3OGvEdCfhWOXAph0FqCrAvj7XabmQJvu6J5ZvDtlKf
YqP3o7lwiWVmV9yVC0PlAKav0ZKcM+apGkzfwOMe7nMVnpzLU3w32tPRCPJ7vXDW1RsDVuI3tjgs
VDbrMvvgbIU50LHkVO5qZhuVbpFjgpsywl8wiyAD0D+wXPnoqN/1h+oGZjpH9W51UKHwp+fqXb4N
nWVDRcgU6KocQBnrPCydpTESXgEeRu6G2xG+yzncluBHfAcBOOIrUHjBs5rlQgvFvMRXGHbGQxgM
QewiNbcgIcx6i6n1JiCQZzZrSj5beQiwkHSvXeE5bm00mTLLIOfEroGzA2xo038KH0ypoGdS5wUc
XkeviPaFK7giVZijZsVh0mDFrSKFNViaxYOaGBDzn+1GUIiYkZ3AK+eFJzGbvVT3C0P2SBu8odkO
4MGGqoMG3usHk5oNBzqzJBShNOMpvTaP6fQthu31AJWW64Oww31tMhzcDOE4yDLTGMnjd0PKXDS5
2mAh2bE4uUNHRb+Xe0i/jjnPXzakIp8zdD0hdDKD6rl1VZRt0W6owWIVcrRHFSlzkMUyVG5Tu2fl
OctTIf4AA0AoEympGyob8jFF3Jwahz2ytubiynJBnRcGjeUwu4vBX3+xoyf9/B+uagJxeVpzufSa
0RjwEkqSKUCPL2oEyqZR0dyrwvxUA/RHbrEKTgmzAzW1iNCE2L88m7IV81VceiT+phhi6ULt1cnk
WNP3TCqIHUxmwTkYjWo17KoByna4LvMtKA9o0a4ctEv9EqD4GsPofHby++4uA6KSqpYXyc1fe42n
V451LvaZhMF7N7oPTy10rqJdE6w3pYvHyVa+m3/l98ob1FJ+Wi71dqUSDzzxUuyNpKwrpKhbd8ht
NN4HTKNl8UGWd1Iv8qnpXkILWNEaqqIaqmbyJ6ueocyKig1IM8rPdkFLkX4LgQ3qg1KjcEcljvEx
ReZ/lG5DnNyxtCtYmYh3UsAErEPRxovZI1vvL+3Y87lx26jrZ9gZtDigagA/mhsUDz19OyLs9CDa
6wu77sGsNpP9r6KAs3H5+pFpWeNQTD1Cal/dzTfJvgmKILzRvOQx3ci9bW3/8Cvy5H8x1bR6zQtk
jIW3uZ/dVB7sJqMQ4GLu8Xxi3MWcx2NsKQPywrE+OWU+efOYe1LX3Y76/aJPMLTsoT3YO/r4PQUT
0pRNuzFMz8xKW4lFO7W+N+v79YvoIlac/ybu8p6FphnUCBsYln4+dPrL7QJtOgve8LEvak670e/m
tzKy+1fopG9Fyrud2Nl8SamYU7USixJpkwmaeOluXYOiHb3rk7x0257Pkf2Is4BoCocxm3KUp5Xx
uYmfO328mXrJXsSPWB6o6sMl/DsfjLva9RJM/UZbk+PaaXbYIrslrfY8g8laQKu/Udx00BxFHpxo
vb8+TfYw44OK85HZMpxNMzTbedIyUB6N5jGZHgvt6fr/J/CAv8HWULeEvMW3mtbCiazxlGvjjZJ/
m2WNuCsvhrDnU+GhJ9eTOdU/X9WsjNoFrL6f3DCqxLSnSObEvPgbq5Kaso/w5gNJInFzqDM1hnJc
lQF+NGSJmB3xK9+Iv590RTK0SMVx+6Sg9F4JyQcm7yyho/ZH4lMPDmJL8I0B+apVEKLBlujVeWdM
xTa1qN44avU4ANG1ppKUFUOwtJzcHGGRnf8IV49d9wZeHSArtLAFML/LG7JRjVpNNv2zHT8VVlkg
7ZoeFzBwsw2iHOSRWbF9DhK/I072RebJ2abkuwQUZYKN3lgBvsMDKmCb1HxM+x9q/KFbhRNK300r
dsvy2awfe/QCmfkKG6WDhOR5or2O2gbMclvvNoJFfeRP3tK1TcVBjqnmCPciXNRQb0O4BR8BT9op
nkhW5S8yAM6XgIMYeVGU2iwwUutOXhTZqLXAB1T159eEFO0krga+O6C0Jiuae9yWKVJM87GeVrsi
nUeoQTigsYxZTyq0eR2tO6WcnqwsvVvWX3+Emzzbf0zCKhxmFFSSYjd2+luj/ywmmILEFuEmSkyG
J/kXSxH3Jtwkj3PyBjKIVP3SReKOoWIYntMfDulStf2MSwAcEOkGuaKnalfezXt1OzvDTX2/HhrT
7p7JDgbirPOE/nKdo2jpMHAPkYt43fc/Ei90GxcaOSChBBR176KG19lW59n9bTVXWjuwyH4z4NUc
7sZj+hHt2aCD3741od38wJvZzx1KwovtuSvHmaf6mzE25JhhprNv7tABt5l81qNBUWyo3cKhhrAW
bZ6urDujtBwB7QRtB3KsEHvXdz+FGTzf35JEK4+RZTwugMk6KT1N2mWCgQpR7SzZfaw1tmqFbqLV
tp6SkQQ1S+7pNNRxUc7DJ2Kh9Ndu297JZuRZ7Cq11+WzhBp60p2+ulFIJHnImXPgIjdwwBJVmA4J
SDBOUetCF8/Tk3jTh8axyW9MwZ/T6E5EfG+E8zux7sTFzLcEiJJeWGaMmec3vc+a8uUnsK9ZuGGd
OkjRFHdgSTpkQYQItvkGATGrw2EocSf3uCLMurOZ/A2a5xwLrmePw2MNlU0dxO8Yg1NPRyLc4bXS
xEWepcVEiUlTKlfTRrsuvhGrSuwnXvxsgq6zKbC6IDMKSXtEHHA7LmNbP9aQSOqdEVW1eEOb6BCg
wLcJNF0kw5UDl4j4KaGlbyd0p+ekfxQ7Dlewh28RUMbOCIcKwxRWt7PMXW9CiMwEj90sdlOm+l25
+tdXlNovHAzFqYFWeeYYrJj5i54Vu0FQt2Bw+ULR26isEewGCtf5toA0MQVN1dkF1tr5Tbfr3Xa7
PNWQ9TvMkNjbgQN3Mz0ggGsb+OZQigYX28rPrhW+Q0Asx9mcWDCgBrMLgtMOPc4sQ5e7BrTtwWGW
HMkLka+q3B4SPUem4gQKJAHK1EHhkKnUQ1OrQ5QRoQjSd/FOSakO6OvnxOKbBtCFIK8aKwpEpmi3
01GR0fOhkD5a1/erxaukJWYbCamOmLx3awg3KBsj3KeSMxa2+pBsy1so6+4Et3mv5hsBfScUxl7f
vJbIgpazB4hsrfJkdZ/E934bgxT3Wj3pR3m77tBl5vVBuhOO1kv8RNF+r2O7xUulKWqUmV3InpHC
4i5C5yUGSNW6tlFI3evrW8Xi5dL0fhiq0AJPtvfDYDmkvmLYs2FH2xSLy8hjLahIVLfedbSzRLa7
ztZVEJIlR4aeoSzaVYMsYI+MwqdCIOrzcdizqEWpdj0I2/p6gCTPMhSOMJ9CsCJCSjWT2qjsp5zN
CDmGtazgLXostMjVjFcNdwbMr5XhSUp+dR2V8iLidEvk4x5tEeIlRLGDXcPlS3UruZmX+tkTsyFS
/Wyw+1vUnXyy7Yramhy0dNKkmbWEOod0Zwbo4X4Kt+1eO7BXOTpCHMGVN5ZL5lUIuOFbexRpShS8
unNkIdpth3xx+dyl9gK5coQbW7TOe/mhTT21JDhYF2nkX3gOD7n//12FIpKtVMc6/2XqEQYMyqtA
uGUOpOkGot60MAexlz6zZ2d7KeoNIbYqnA5zNBytfzBDwy2kws3CxC3aU67H/vU7+iKL/HyWXJJn
0SZJM6IYu/dXX6GzQUNfa+LFD+3GeDXv5m/pHhwFl+Kuflo7/jMaUSXDUlVTlWUOBgpFLTU0J7K6
R7IxnpuT9DyGrj5u6then9FWok628jwd5o25DW/WYPEXSKdWD3HmDgkIoLBRrBt7gobqUXPlwHQi
wdHBs6AlGC8jydcv5ZBEGqZ8TAsGyJBx6OHtC8nOsHLkzgaJAbQx0e+K1/VVqP4HVsEnqenaMnHY
ErehpnQVbvPcMrbjqD+gBdk1K/MhQ2nImH4M8no3ip6QRxADDAN0QW8NzzMsZ1t7SE6PM46LBV1q
dZcLz6X6Vpq3FZI7lfaYGy9xI58qOXtsssXuxj1sFd1Fm91J/6Hq5m1jxrAdfOmzQrOzpQ6dxGoe
mzUl2nGp5eXQrJqnvNVTaHbK4iZrDW+QYti1m7frvE+r1SZ2O7u1r60nB2FD3Iet1LFnhG2eJNmu
dpEHC3bxY33rILZM+jgSs+MZt3ObaJOaoODVQO63SBJvqMEjKwcbzAo3N0YiZXuxK1FS/t6sPPs2
t8akG9WGHSvNrx8Suzt10IZ0pc6B1siI6rC2K712ttGqls9OGSR3XUe/FC8RAM5/Bhc8lUr+Hx1p
PVp3Q9a+FjP0ZvsIvki6182RI9fFRkyiQ1Xct3HvgKTltRA8Ir725avjazU4bDMqzVLSGOIvw279
6L4hfY0SucWqDVtIabLMi+VKBBfyNynbr0FZ1HUG4bFRow/bUqNP70dWBEi2bCTa+ug3pZSvkTgM
VQUDujkMQ/8rxl89FdDrMYLKhV65e30xLweLX4NxMBhBGGiE8Bf6UOAEVPRBI1IvF+qssL+fLZxZ
J3KOfgYgwbCgxD/uRjmQ8ulkTftVJjL+5FfiYAfpbrVuVNDG5XR05wUtb80CyeDME6X0ts6DJLwV
xQehJdpgLrIYJBV3nqHoMB7jGf9VlUhSnVsxwt9+C8BlTjNo69YCGOxBHgN24uvg/Ysv9zUkj0Ft
tEDGuEAcM5h7UXmQdJKWdvGcnY3ARUp9EddQn4MrJqPmrm7uDrpTWifWitJs210EZppoZ5ZPWWJf
fEucjcvBjISG+eX/2PuS5ciVJMlfKanzINt3d7R09QFAbNyCa3K5QJgkE/u+4+tHwcxXRUZmvZia
lhaZFplD1RNmMIhAwN3cTE1NtZlEuAhpIzVst/JdGPn/LvH9cJ2DOGL3lW34knHXHsRutjD22lvX
PHDm61Y6NSbPFq0mDBUWxbEc9Lcp94crHwQTgqYsKaefxnKW07gYN7Cu9XWzznYCLdP6fDq1OKq2
/+KaOQgtEQsG04fQW7fywpl6gwp0dv9ry/IgoESsbPJyRvQqMszpBy9xb47E/2Nf3kFAaSPus7BH
Mm2Rs751OUAu0pWOz48OJ/82bf/wmA6iidGtNdQ5HtPSwVBvtFqF60X1ib4LUqxAxHMATodOdx/e
HSVpHospv5h/UzbaEDVcgKdg63fevH0nggGogGPnXZG4xzoov++X/uN+Dwn/gcWpSgg2XgP1J+Em
q36rwUQLcweIwXe25tCEjV1ryy4gGnvU7fz3Wc6Hyx/Em6SIbMgV48HKffWMdHZ6AkDTQejq0b5Y
nK2MMzdOcNnsFLZI+ZTlzrCdjnFjf1+Hf/gUB9GHzbZpSgO4sUm9OfDSnV4vLaSxdvEZtJtEmIhn
uH1YQd79+dY5+v0fBCSdG7vpF981Zt0bvp0SeTmJ3kmGs5K9dshkbbIb5dNUP/DxddAvXV87kYT9
KUyoM/WtHvZldWMhH/vzz3XkHBAH0WrSEHBo4UBx2UHagOpXO4fsN+Yz/vwqRx//QXCaINgughF3
v+Q97+pccIMYltFH24UR/AXo7jCdBMbKT6SLRLei3yqoBBy52SN7/nCuQFrQZZINZmlMH+8aYKB9
XbmsbTaCt6sZZP8q/3Hj//Yy/nvwVlz+qFOa//wP/PxSlFMdBTCN/fzjf+7Lt/ymrd/e2vPn8j+W
t/79V//z849458+/7D23z59+WOVt1E5XHXiL129Nl7bvF8FnWH7z//TFv7y9/5XbqXz7219fii5v
l78WREX+158v7V7/9tcFhP+3j3/+52sXzxnetumes8Pffntu2r/9FTnSF1sqwxlcFrRgC7ttePvj
FUUN59QmNvADhVdyNKZDvIl/UVIgseJSMGHIMnkBfsTPlxiH1YbNgDhoG+D8Hx/q0/f+j+fwl7zL
Losobxv83c8ni6FI3ZRgQEyVEdrY+uBk6UGdDEsY6+0XaAjWq6sQTQasvhGhB45B2xIkFb07Nn3+
eXv9vKpQjClN0Tp5D0gfEmTSk2oqApXu5/hOR8Zl6rWsj5XIv721Dxc5OMrQJVaE5Cbd98MNBPac
IPyeU+FZ3ZG6/yCG/Xo3B6V4U5EhtpTE3exbL7rGpKjrDy4XewNpcbaedjME092FAGufNRDZeJJH
de/58pz+AQf88RlspZhaFtNhP77kcLhQk42bNWo9FgBPae7MgzmDSDY0akd3hlxLbpHHnpWrAEow
XY0alsstyMGrIr3t7XIDdMaJGrUFXujQsdlVpnBYD4g0K3eBNB4pgnWXz9Ddqz0b5JAR8mkZZDDH
0oaYf+oJhcQgACotBJJkTF5lVe3yMr8ci2AfMoATSjsNZhSbUbvpgMRCJhgxgYSFZW0SQvBmbW8b
Ac9x+cxUmziVJOu+yHfNRDc5hYYH125ddecyQkPeKtRpFM2bvm5XaTqvJn7doaupgW41D3EJcZUA
8BasDGBLKkizZUCzue3vRj98lETAgATrfYzdtMLDiWNI1YgVRlnPR5a7hd2vE9nuK7te2wxuhDAn
3BK/31Y5v2O9eeTZVRCa24k/9tRyy9F2bfU8DriFFmx5swkyTA2HNwMkSTUkOu1WXwUmPS2tGjfY
b8pi2A95t66iEu0t444cJ10M3NmfIedZrE0W7Eau97B4Os2GwGMhfC4ww0aK7n4SqZsU6ZpKtrNI
vTXNcJEm9UUWF2AEN+GlZSVwivChQt67PMTXLdmtXbF1pSHuW0EmObVWVO9Dfu1fVN8H+GOk2XA9
EFQ7U+uIml3beX6etwBsDWRa4mbTuZZSmGwbndq6LkgHA9Zs25JyNclwdsvGXqOXdtlb4S6fxXWX
X7aVuud0PGlLmGioDLaV3DqXltwmlTkxpjzBUrklIzzKum7XNv1Zg+GKbprWrc7dIenWaapw3KU7
P622xlLbqANe3d9H8eCUpHUD5q9H1qwTVq8RRLeit/eJSq9zUAh5R51at27c5puw7fG7OZxKIgej
Ew4vqBOkbB9JtTNz5OpaOrbgXlO+JlPksS6/qUGu7OPJ4/W85lCj8n3bERoYOaPEi/1dPOTuVIjt
lNpuGuFsppJAI3KQVzp+mmzh1P19PE1nljV7nQBvMs+cnEtYdhf7UXtTCfvaqzGePQA3MCl6Ax4Z
X0zYALfBXRWsOJ8AJE2uHNNto7IrurELoleB32wwkP4AOZh1EwWFa4QZvDAmcHxJ5mtWdskmaUTo
1oX0VzV0FZXf7rIB66qLIMgdQ8EpmKrKRXnruwU2H7EVyCUoZyNGTgsFf5QqOq2x7ltBt2qGwjtc
D7PR4NYwbxtCvjeE1G1j5nUbjyvZkLOiDd1krsALLV3pn+n2tAjsVVE2e90O61jclzLD7FPpDWXs
NuPbjBXqzL08SQe1sUrttMNjOD6bJj8NEY2qyLwGFb+iKQQfhmobzZaXcPoS1bDSke1FPHTXFsD0
fpanYfFNV/aqbDonDar7sIEWYVOxm7LoZ2zyCtK49pZX+VntjwUWlH6ZwvoCYfSqnWBylFtrFNsn
M41WQVuc9BZN3RrIuKNsiHomNraxqDbNBFkoJtCXXVfhbgBtsacPmW8/iXLOHKgvrsJi9soKioHQ
jeWWFTpZA2UO3uROnuunsS62iU2hWvOaMOmJvN+kRrw2pD3NEnKdNNV5jwnZDIPO4ME4UXRWybso
OMms6oqU1qoqshVruVelUFGe0rUvUSCUGNeP5E2YLVg4PW9bvmp7yIJMUOYpn4dgcBK/XrOMuUw+
pJq7i9Ze01YnLI9fg7S/bzGZwUi2Tatxn3D8dT7sWr/fyMJfgV7o1Ciz5PSVWOM61s9BU0Hn9KUt
0IljGB8GbTYZt4V8IWy+5vZJESRfxRC6LcUpXtKLcQSB3EYXW4VwPoJEui3Pw1is4gQU2xpshunJ
yPFcmAm8c/PgWxCdSfEO7YYKab+CCE7xHbMsTi2eotYmXpdZF3AOuoH7buwIk211gzao71gCE1iI
iDP/Wibjpp/3A3uYrLtmGLxRJSs5JisqdlaSuWrYirF1R4tv8iFzDa1XlahOFIq8Hn3UpsseKgib
hS29apaAN8w70l9x1lzWaJGpCe4/xBVdAdeTJyOypfEKSyEBq052jZXuEv85JcM2G5zZkle5RLfb
Thw+EXCpYijaqbNEmlsU1spl1HqO9d0YRW5OjRMEsYcKyKlby0H+eDLN8mYgz7Za0+mhwKMtBcUR
m66ZhcCMNiFvwlUxTg6rtQOpvK0/tSc1pZmj526XqlNtLC+a4S2NEZxuXdLYhRQqoBYKrbY23IQ6
PjHqjufxWd68KZFDc7KCYGhAVxz7MqwWSTeYQ+d7u3hu6VOd4FhNqzXIUpcw1wHuXrFTSUbXz3vI
LObdfed31z0dX2Pdu6R8ZThecjM958Bxign0S1/Dl7x+nfP01M7R6urjyOPRvGK5dAMZuth+Hh+i
s3pCOKjP6zKDpkDp2tb3JBT7vH+a2UUQZNsIcxdCLzMmoZMatM76eB112Ra2Yo7vm5WuAFjkvlck
/o3FsQlwIkf4QjN2hrToFAiplzPrxBSl2zftPTQ3r6Oxe7QSOKzOt2PyrcUHiCFN2QX9dYAHnbFb
MWI6azrz+VWEoZNhDLakA0LWIrFR5eWQK1BjOK+cutPPaaidPGGQPIZurnVVqreyrdZTOa8ppPUD
mq9ThXA2ZkjKmDNZ0pnrwDFFfKSWOxhP/jURPACjwHNvospHIji4PvzOmGf1TvHk7zQI/BrTkjBC
hcb10RryALr5eV3JiW2UElrKg0I+YEFFE5DM980qQR8fyheIuwMABOUsrAhMqif3Hwqsn7XMp9rl
86zkr5c8KNJ1UzaziNN8Lzb1TgIq6p0OLNTMK4/iRJ9L5B+XguwnMYQRKag4KNRDniTTzMNsr7Jh
M6sNzb9Kcdv4KdjyGz09/Pmd/a48MlwIFIWKKNR6B/0Do1lHEx8FRYkscyf6+yC7OnKJY9c4wHxA
PowjMo3ZvrDP/JBctFN+i2Jqxrk270bBoTE35etBPrbdNtF7DkXc2qpcPVMEmPnC5IkbhqdNfmGG
y9oPHCv4xs256LHseI/296JMEH+rJaY5oxQskvqmkEB6OwyW8hE2HW2GPT+uujlf0zhe15jC7DGa
WHYOdPS8vku2rK53YSIZjNDCyCng81gJ+01Gu7rf9+lNjGmCUyRgW5/bsKSR/YMMywsfCeKff1MH
7In3Z2+MgcmloEjloJz5+Wn0U23ZiMHZnr4kF3Jdber79LQ9TU/nkxl6eANF13E81nv73BD49aIH
27jjQcybEXU5uVrcqsjXuHfQ4rFd5D7r+ButF6oKc+bvyaP/DaoLx1pYv1nwn276ABeIdOKLNmjz
fR1f23XosTH2Bn0JU06H5i+zFR7B0A94yL/c8OGAU0IH00EoJEf88DfDJl4XxVrAARtn4GYcN0ee
6W9vz2bYWwS3afjBM/X5TMoaeRoKdrqeYAe/G9NHdqLX85ZdNuqO7MUe+kCeJRywLI91e36z95YF
9ferHzxc5EbSLqoZEwlN6TT061hdzN2ROYsl+B0AAjZdoociwlD5Dhh8gFgSpLNNp/Nsb83Sg9wo
SrZjBLjf3ManSyxf8odLCBkKUlhttof/F2b0IZkG2GPs+yMb8NidHMArUUIy0gRFth9Z7RgkQs10
hGzwm82GGxHEMAJ47hcmX1XHKjMEV1jaDny7uL+H8KY+1mz47WUwhY3hYMEhUX1wI36EsqHFMMO+
qgzUgE2Gyg/oRzZ866JTCK3gaA5RRfr0CEB10F5/31sIX0YLWxlqlDm4cGOSXvgEZ/MCM/c703nj
NnLlZvJQ0S8AwfbI9loOj8PF9+GCh7T+JC4JMtYuQxLSwxAddLN9vRUIWemWbKsjV/sNzvfx7g7J
/GCUho2mZlkfo8fnr4X53heT05kjLczfPT7GIf2thWZS8YMMR/dsZirss72pW8c8EShSWdFepbEL
DxEnrs/s+eH9e/yXYPLz6AWeGcX39jMm/j8cTKcEB8o/R9O3xZA+569/2TXLfz7i6u9v/AGsW8iO
vijKhNRMS24ThWX4A1n/8RIelgZ4LrmkEovmJ7ROvmAPaG7bkijA8mCd4qP8xNbJF6Dwy9YkDGg9
fg9sv38BXX838/6wD4QEQM8FX6IwBLftQ8ICxBimuvEHgxLJiZKTHMLHFjRNLi3xNtqoup3Wm5BA
7IbR88vTVq2seV0QCKNuAnmVRVezWonRASAaLrWl1wP04t+K3pvmk3C4iPLOzSK+arIOYRfWrbet
eKb33Xilk9uoPEvU5dSfh2LXyvNJwWw3Qlm3miqvr9d6coPMTZpdkKGVfDKPXr9CjXNrvqHnFlVe
IreaPhQAGVqXZFeMrayxcLq4WvMRNeNqGtY4V1RSOhH60cF9Ie+mGyC2Y3RT8thFY8uZIuCqYova
fbLXs3AGtppBE5FeOawGmHR/y/geaAu5NnfWaXD//7dOOy19KLqUfP986zh11EZN+Jdd/ooByr/s
X97w/7dvNf65qKdPW2n5Qz+2kmZfhC0N2jGMUpsKgu3yYydp+gUBD9tFKmYbqDmgFvm5kSz5BQkG
QQtKKhRFyizDxj83kqW/oJ+Mt2EPYXv+q12qg0qPSaYN4+h4aYkKzCw79mOmkaT+NKR+0uAsyQRx
e4j/WPEjJrodndeO3cAmI/zGLaQH6Y8Q/KlR+bHIfKccfNjCv1zafL607IilChY3XsuhtuXXG39s
XDJAlGZKzqlfnSFJRhMFws0JX481sOHqyXBra8NOOqhhTB9ku2bMd/jOV0FdovSvLmwBUJvOm7kQ
XkBnt4Gob9eX63S215NFTxvCd/acbHyQ7USEuXS2hlf7GhXj6ThWG52y89bITXhM/fBAaMP8uNll
JUhJ0JA8NCDqNCra1uSNh2zIsfzUZaRbaY1GTPig+TeZgqhsQ7wzDLxYrE0jzmuALBYc56bupOhW
kYxcUXfrqauOpGiH9cGPjwZ8gVGgC4jRBzlznwEn5DnaCR0URwo+bSweuk38OuIzTVbq6l55M7Uc
lTyC73MkBf3t1VEraLRxcWzQw/HoLIpBEo0quDeA9FKH1/EEKLMdnGy6Ypw6XHSOBXNmFWZOWh0b
yzisQN/vXRCBChQTSDhUDtZgFiXFXHZ148HCAdOp/bouISHQ6FudEDeDswRw6HWkwlVT+pvcqnfd
ZM6gcOYlHeYosqNuQAeJ//J5bLH0phWj0A46lBge0tQYEmCZEGlBoqRBldTvy1DA6R6z3U7Lhmee
lQBZyUbAK9bB+OzoUJ8rp4qNpyPbmyc4ks3qLaqGwoFfDIB36NiX3Wsq+tnF2JcFCx6yHWWxt7sy
dbOmY06QTXc6xE/hBG3FutrlMXtO6mBH5nFHC+HAJtutgP92RG6qDi5I1cTehjSzcexO31O/25Gp
Pktgpu2qogHTAiRR9EKAOU/6qy7bx3BWFoTnsX4C3V1IRB1vXBqp7fhoNQJkX5jfNimw5Ng239Kp
Hhw6U8xTwnsGRJ3+JLKY5XTjfIzjucS3gyBkS0kN0HIj8dUvei4fKq0UJhmQakfnIg6efSjXDe03
qz7nmG7Q51F5J8NbNE8wDPgS3DL9Qps7Ya6iG6v4ydv4p9FQHCT2709e2rbNOAolheTr8wdpqhjK
npRgJebhZVIK6aKcekFcOwFTGMbkQZ676dRtaoAzDin9FwJwPSvAGFf3rJ5exxpepul4E+noRFvR
WQg1CBW9jIO9z9NmgpMiKAe13C6d65qry4DvB4pZxy447VR2zWe1TfvyQtfmMuXtLTgcTmkPcCDp
0WmLfOqZmj4C/30q2uFaHLWfO0RX3+9fMQ0kCB5UXB5GoYK2E60xyOANlXYGZW/rZroQ6P4AsNkg
fqzpMG36DkITE/xP6n1eFGDlwzKubtYfTvXfoJ8HQ5rvsdrWyCy5QeGqgEt+fhRQ5eRdPqrGg2kC
DOlmdwi6b73i+6xNL6hu0XVsu/OENI9j28Fh0GyszHbnDHSEQGToEyJOzWXhpoDznaVL14I33PPw
ugnZKiDFEYDnXbnucA0bCRUypME2SqiDAB6mWtE4xdJpVX0fkBAlU29fpEysSCnXVqTclpsbkelv
PcFUiD27mVXcmMqynNqfatcG+t8YNPxsPvtQBtYoXYMJKaxwijxYUk0s9ynXodPMV9Gs7pTBadQG
07ndlCuWRV6f81OkTpuCBZsWocKEjSur8rIq2DfR9Ou5Li8ABDylbOlCWM0TMdyJxHxniegxnexn
f6A3RZquCMmwVKvgcmzSTROFo1chyqAa1Kswm7w6hWlMgvaNM+jw1srOgiI/VtK/T09+/jrBCqIg
B2Ge1CADOKjpy7Dsa1X3rVeN2SpawIN5kN4I7uAYIISmebA03eeNPUVXKv9qSzRKpqzrcEO0cM4r
dGOcoaObTg1nfVVfdjy5oxz3F0evJBWJMyHjSFKImdi8Oin6ydNN9BTa5QtpWepoap1ObHqKi2ET
mdTNAdyqPt/Sur6YpXpEdvQKlbKvraHgYfD7kLW3/UaLdBNmJ9AuOpW89MoCl0ikO5Bx0w7+Q0nL
W6ucUesEzbkKY3dEPtcSG3ndcsppnZ42s94PikBSuxfnvjG7cB5OM1peJiK5a3V9jwnt1zIi++w6
7sm1KPjXnF4kGu1ICkc5pxBy7zcp5DJBZEDT2cexEU7pNW2G71Z5qQzw65y/iTBCR7cK7gIbCPiU
rOyebrU97pvYvkj84BGK3gm/zMR4FoC2sfyvxFASHDCdKMvOLb+/6nJ1ZMu/91AOnvlC2OKEM85/
PQZEMDdlamTria7dZDMauXYYgPqVZE6dom3He5RaN2YUr9JqbuEhcR9bcBWdm+KkRFs1iAVcRhfW
Q5hxt2iaEyT3Z2FQix0MrG0LnfM2J05ew2tmTqrHAR6/6HWu/Mq/g9r+Ldx6vhJUslZ7LTu0YCkp
HuPM/pYK+yzSqassfZ0MgUGnMilWjeQnYmEcTFmLQ6EkF36Y7lkPR/AWDHNWZdzLivoKC8+ZWsvt
cnk/CHmMY/leY3/60lB/YOEaxTXXlB+6+/mdT0lVoD0obf3QRwTLrtkh0R0cNIFXVgdPwVTET70f
h1645FjVq6iCEzvfQVhww4LIaal/Lliw14NnW+w8GPMN9sODSVEqM7/b5HN/qkPQRib90nfDdwEZ
DcdE6R6jbsf6AgdgKJPvdwMswdbQJNFqef1DJsAtPqLUq4EbQBc1Q7MxLia3tSMEnXhNozX8qyR6
vD4QKj46fsRdyLWuLHiW//nxcwCGvX8OEAbRmCdYiPLwcxA1loWvCIQJbNvFhLJrj0jQEmhS9y/o
87sxWvh+z47l4cshcfgwtUYxuACZgE8ODr08joYWU5it17XlJZH9xYC7682TiOVqMLZXV/6ustRa
AUgZ6kcc5V6albeKktfMesjzY8T8X1Pzpbp9z8oVkgJUzp+fh/Tjiha2bjEPdkbI+YCmLsumdSgh
PjWeMBOdUCiJpE3t+UHj6bYCBISz1TpLm/LICXtA40ZGIDWSctTv4P9pKg6VRWJSY9ShxTOpAjRe
qVhB60tbMOKg/SqJq5OhHFdQHj0pZeqO4CQKS93UVXBWlcGNnQWrLL/trPJI0FK/eWSIWIpqLFjD
9eEjS/xmrtGC77y0qQA1K4zF2rDvAKp1BS1z5nAjUycc1qXNC2c05vtkY4powKzmoEXlQAXijHCx
UoW9tjmg3bE9yQipHBLAyJgCUoMQUepGNHxNM/wlou7GChMtPU05KILmoo2zKwnlHCsEL6T2wtHf
Von8pibyBjtatzKsgr+o72Xns1V60LE8BWFh68MHNGeTJ0bzBoruna/n2cmLiTtJvSI2hrbDrIRp
E5XnVJTcAX3iu2QFpMkDr+H2eb6QHWB4a+OVHUgKg9OE06WdVumKQe/OSy14px8zRD9k82IFGMrZ
AjUC+BRoaXxejTzjyEpa2nkmEm5WZruORNC/B+fNSfod4+MWz3rD+XmUGXCR9Kqmg2cl4mqoBnAK
jxoZLYXpp+2qCHodiL6YKtIMnYfPn0dGba4ndOk9nFUuvibwWJCfpO5sEicYV5DOdyLQRbOzPN6m
+tY0INKhp57FT037QKtTHrz+edj6NYF//0QopKg2aIeQw28oTKdR0Xr2Rn0X+nch0pt+A3llP9ia
4jysEycJTmt7VV+R4CzPr49c/tc9qihXREsCNAvt5EODJZrmi3eNmT00SBxT97uR2WuKKhu0rdIV
ARkcP1EPyUgu1Tjd+SCXyc4CH2+8zvrxKmqwff1gNQbhGsHoZM+qaZOmchuRYDOR6DGXIGbmZDNE
DXwBpnWZx64fgT9G+3XYR27YdG6TT16cDOBngaHYoP0/xJjxYF5YgT7Y1/s21XdV1u263Lqa+mCD
Ft9Vlaff0w4ELmlF26rdI2OLS/VK/GavWlw6njZBPm6SPHioCL2LkDzmPH+CR/DpPDwENLzmo7/p
ae4yM3lV2H2VbKX0vBkscp7EnVtVt+Ogb6tBv7Zt+Vx2KWpaZybVvvYpOEEwVCiSdZEXnjB25xhT
VfgXH7By518NSXJTIeY7pBpOx2g0DmvIS2SRewu0rWqoTkIYF89+pB303mApB2JU2YIt2SpwRRn9
OgQg2GZhDJWQ0nf8CYQvDtUSrQpsdCszXt13+xkkctp010U6biQEZ/0M3KvSzS4FXLFYcFQW7J1Z
8Hn7YLFwYWOxUhx3y3zAx8Ne1QnSKRoST/KcOzWxCuwV6NwOkZsxkCjqsjsPgmrylvx21ebRd4MI
NJhxV9Zh5XayLzzSKlDfNSjdKFpQyYSeVVF3sLubsehRIlveVDRfaYWvqgwy59bvTbTgSXtj6ZMQ
jF2t628QkuS0ue0mDAXN9N4kQefGHbtJEnpp8vayxXfp9YaBbMogh2xHF3GOH8AnWQGGuSjsEdmW
ySsHlFEIXqX2SSU4hA7MzgQgL6S+fdP0eFLcr3MnSiOPTuMDwFavrodTTlFJpcB6O5qeScbPsw6G
5Yt3agqCE4m2g5icKLBPkiTazhbbgJaeBOq0LXjjwGzlosLMkN3aryCaIilpx4up7r/pVCM0g0pY
3CZkBve47VelHIlj+8lTxJqd1W+7DEzBNDlL8sm14Hhja2DAk5Vsamu6LaPadtoErqYyC8D4oxDx
MNc+h/8wWITnlFtvnb1bEpFwACzFQ2/2Q48W52l/Y9koIgN1YifjNUu0V9kwQlWgmVtItyccFBpG
InMvtlU/nkZKOXlkX+ou4U5IUR5FDBs1ieG1wfGTCsWTNPY2CTRAyWb6iri36grbiyh4kT1uuSN3
F5pQkOX0Yx9DI4HkEUxcp3P4zVvOSKwz1ZVnkgfbqcBR5llzfsGTwlMgobK23EaLZkLsP/IR6uHK
1m+xqc/93L6twfrTWbSKTfcQRuLhPVr+N7Q/N2/FMobTHPZIP00V/b8xRoTz+cOZsYwpfZojOo3y
IEPH5vrt7funZs3ytj/6nop+AQQODA7TRO9dlz+6nop/AYqCrJYiAUBWjvf8bNboL4wQxZe8QHOM
JC215c9ejfpCkGOBlICBIzhbM7Rm/4We57vC7IeghW4sAAmDTBSHq0Clis/wMWjFpOzyborLK4ih
+mYdgU8cj67VigL/oXGl5haJUZ/Maxz/8bkaQcoetVChdspMKaigZAGViavigCTIAfNuVMADa5S9
Xc+nKt7gViZ5b/wpS3aTqNvJd7oc6mzmtCiSPJcoJ0EJXnV5IopynZh5zF5kXDclKJpRm6nJ+19t
0bSQwo3SKx4PNqYceyWMYypbbdKiC5HEGwUqNZIRMOJiOxazw3TbLf8SlNf2MqGAYwFE2wRH0Nq2
2uKUJWhVO/MYBiFiXYIjISdBAyCp7erMYQmHdYYppgBGB1GIPUjDoETli/fj9xOpzoekZxhEYRzv
sQfzLOqx+U5yJDJOGOVQMxnSZEI8YhjtGKmkkG1pJoaqk8ZovA5FuPRs2szcpUr239IoDtcyy4bz
PpaxBQtnJmqniTGsDKg6RB5WlWOAgR/Npu9CWSkAkgSFu9M1aXn3YQn/Bqs80LNDoaaxFpZWIJqI
GPda1uXHNcGa1urCPMqu+jVf55AKUK81xn+AtcBUD21lD6x56Mchqalsb+o9HMZ//gkOJi1//QRY
/h8/Ac5qhkknfALkUqsk26hNtF1ct6zca7fASukGCJHYD16+mrbhxlrLXf/43xXO/qeNRtKFP/fP
W9JuWEdNmz03v+NzLG/9EdcokV80ZSDZclBsCIYc/2hCL69IDgI8lhFetA1e+aMJTckXQd8HIlGA
L8/573HNwkvLwlP2su7+5cCG2LUU8/8IbeCKSORj7L0DCeADbhqfF1FtBW0ikS5ubebOLyg9/afp
Kn8I7vkrvWlf/Ofmu3gKnsVT+jA+kCtkAux8vNSv86V9S8D8vhwf6CXeRvfR1+579l3fyJv/Td15
LTkKZen6VfoF1IEHXY5MZlZVZsqAcDcEIATyCA9Pfz6yO2aqs7tLZ87EuZgolyVhtlluL/MvtZoP
+/HqidXER1s1Rbrs3PHnzfvt2RncNNR5WONOPDpMW8JGjzMu1800FDbd6nKf3aOrfXZy0vHNm9ut
1Xgw9bjdNPdZ5fab3M2k2dTq3KOTOvhDfWlbH9rLDFuji2vsIm+cQX+gsjqUwpQqd77RXc2euJe9
dlDsMuSMVJnl5hgiYDVbsiuzDzEnc6/edvvOaizq1nOvsbBO+cvt+KMdEHZNNHWknZBUZo2c26lR
maiOWvEjLgC8v4Fd+qJTmZfYCDuwsqzS58IyaXeZe/2p/tIn88emTWq/WfVhd5t1ZuvXvhFKdrml
+gBXgFVuFfviqe8n7+YNVv85iYRdY13kRWddCQdb2fml3gofjSXYbZjvM4+haraRILgzl0TFMpze
Z+VWxvC6z257/NqD1Zi8q//sd0xtXe2HseFZ+uvkFZ5iG3azbswLZQxmFvP4fKa+3/2JU24qE+Ra
7xRL59nUVS6MLvM07YUr8v3xOuvD096YLLXD0LyW15/kmoa4qfeDdfKOoG8wvnS6OKezjkk0q4LJ
8BqPtsyipZ1pejSbsFBM22pDYqDRuMJ4SxqrMyV2hBurFWtnHNjbMNszWFNPQUyqD7p7tolVSzaj
skUI8iAcjAOpPFdHNVlF6CYoZhWZ8wxIpMd4eCPRuJmphGVdItrcwmxYHRZqepwVrEi9yY4L7lMO
OKCbiKrKzlR488QdL6iW55AQJOTIMWI/da+hfp/Rt02Mp+aDuIGlmkNsvJ6sy/6yv4fnUOPGwlTO
C8Nmshz+b0vir6JTh4qtRlNU8Uqx8NxDCRvBFsJWm532j5AgxtSiFdzRprKoWw9xcMBzwE6eri8s
Db0AT3vm1x+uYR0Kh6Mw7yzmIMbEDvT4FMsRpzmejsUvV7P2MZtGd//uyw6h6rOvBgtqPLeADJx9
zANW19cdYVeYoBNDvXp09Ym0tDvdmaJDHNZe2KlOmQjnJR9BD+1W2tVQZ2fpjhwZXmeVxbynlAV6
eGwHS9qBZ7WtLAZ82/ef6ruwg2X6HUvINq9L/xRjQUDy1Lk69bbejMR3zuecj65+6WfsZrXnvGZc
ZiUIEemMK3Ynt5zff9YJzObUFAs1s8rSXTXu3PJAjDJn6yTb4CAsjS+14XQkwSM8huxvHeLEzdiR
STx1T3vpMHWnLrVPLNdIadJMOEiHIX3l/EbTomElx2ebHxqAZOJzpPlnu5CoHSUBbEYHRggMWWaV
h2NIIKXdjsMMh/tIVs0q88rNJKp306iLkAqbnneO7e0vs5PX7APqrQ7dSHt41DOPBRJCMVvCraIL
nUKtbOupWgqHibKk9ePUhAp4NATBQGFh5jS+PhTdYVXA2b8oz6Tw8M7H8QSUYBOSsWVzWE/2sjfE
0vYc8vCJCychBhl/HwLyaxd7zVbsfjo37Et8y2ftZ75na1ZT+COfKXa2D16Nn8Ghp6MEZSCT5bgj
95J5lhfIjufAIOwmnH8dZggC5seCKQcmgXd4EnNq1V3g9uvwHmo+10O/7OhgKQdawgu2cbjtg4OM
h3R8iu5OY6ZYP+Ys1UWitGzJghfS4lT+uIZqTG40X4voC+EgcnikWs3uOGuzk6KrW6gPyuccygzP
9jTOPHZz20bK9ogaUc3ChZ+lbeXeEBdsma2/d3Fq3w+qKZupXfBgkMjjEyHE7cSSPlRrYg0xnxHI
yZPUlrZyXFmZdw6vUeXeHelDjK+hGKt8qtnVmhkcbQrA26jZ6Z64PjvHcGgQxegZZTn59XDQlXoM
ad4xeymYnOnZchKzXEIxE0ZdNrh6unxEwS53p5DV44DKsvrNECtbYZM6hq96LXc7nQtxN6uJozqF
2aJlT69Ap8fXEoofSSdGOaOAzfagxrzLvnmTmF1i6SS7Py3S3RBRoC47aqRYKV4d63hGzNYH4XMw
hU/d6+8LJhFPWdbgNCucwHskNxJEHC4mQSoFueXaza4J/013CBbxExkiR81M+ZFHmndOZMfwjolx
mhnePdEISCY9FWMEj/10V0QU392TLrqQGX4DaX6mCrPO4fmGh+9c8/hEjNpEBywy6tfnZECnnn1K
4hqzWKMFLl7u6TAoFWyza9iZpX+J+pW0OtmjvEFS007vjVw2kjAHF/3lTU0dSRLYlAk3K8Pu9qXf
rAP7dOIZEgxamGWSPRbl5u53To3mUSPES1Ktm5Wwu3JY2DT7Gi3emEpIdbCASz575eWNdduXIdwH
18G2+ODGf4k78P/Av9qD8QOu1Xq4GBaGa1AZ7uAdw2IvRtJIA9oosZSdEUJV/GCffeRunTQItJN3
cnu7Dg1Mkc4MDnVIDeI685BnCpNm8FT0jXq8GUVFHaJUyq1kT5yHj7D5vIJoQ+VeGFj3JDdpbVlv
CrPCl0Vi1wwhPm5kWy90FrpNEMpXn704+1dfHXXd0R8iNtfw+IuNQR5zQ+u3O75Dk4/UU2IRsDZQ
Ds/E+iE3iL52CO6RsOhl3GIH4b08+o8RX4kbqBTnb67oHssvLTDuQgpGQhzYmAeiVSF56s3Nk6ZL
tZk3JqZRZwq72x4hRd4EHjSMExUFVvKrVhYNpPZIJsEC8JaYkx1Px2hpdxhbHkq+WqOkonE9dy1t
WFBG6Au/Wim78acLCb183YeQ+KFaAwKFjScchlEfYAogH+3L/oQuEXbHECEFaJdV+51Zo84m7pe5
01haWK2hgww+GW9yy+0pHjWoYjcW25CI0YjpqGMgYkR0ZrVGISQsIeXG9+S8IwWliaBr7T3Yw0CX
AM6cwCQ7OKxdX5zAwhE83Z3C3AnMbiP7wqo6FBGBjaR0J7upL24kiM8SbWFFVpDgau/DgeYGj/tM
WHeHdn2yW7c5VIc6ruH+TRYCnPnZr7rtcBi2JSPzeSq/LuGxnsvbMj5BL4zGGraF3a+ryDDFrRFn
thAr1nRD73KTstws7OPJTnAVs3cFs7Df1c2wxa+ZOZrZxoI7bCe+FCsxmaqBlYXyR+vKG81Lk1O4
NayLTc2pSewKa0f3JVNa55dZ7pxsdXtyZP8UGXvtPRsWzGWjVfNg37HN8qZdp++9K29ZGn7nDnfz
xfspEjx9CyRomiBehkh1WMgf0+0l0ndGjugaIsjzvFM8xcK7zq2FGXjSejiwcuKn5l0fs3NCNLF3
b8y4dft17YqfF7sKh7A3p/bVS+f1j8dei/Mw9e4k52JO2poLuPlt0X1W/tRWwzyc2oHbEkTfpvuz
d8aOs8p1vj2SLMr/S2tqyzuaUIcPy3DVXW31WPZx4CrovHXuTyjJj7JiXlrVpjbb21iNRQRfDdN9
wbNZnyMafnezS7c7BK4cih/DTotyqnzDcj1ibMyCiGC45DzMK2eMXbu6CfMqNFz5oB/wlypuEEt3
HDMzLQb+hLq6PJQPRjyAv9QclBifysmubMlEhMbyx7AlatnOtX2/ltY4atJdjnX41Y1UoxneaZb6
0lrzUA1wPwQrOmd/wOlhvFD5yypTSozQXz6gEIFl0zyo0Sa/pV8bpuQaZrft3SZswqOnOd15Joal
W4XkNcn2eT9m2JN16BNYHGyD85s/fFSb1phpzpB0Yb0+x43ftcu7WT1GSOGph2ud+BHPqS1KN69e
EbJFst3uh52KsVXO6MHGmJIqac1mU226UGPrP4otsc6rugTzjd1QD0FcbKsk88v1xZY/xE1+YD+N
WBs3qQtTdNKH+FGvByiD63P7DsHbJZmn7uVwCq8WuyS5E1hScKmovoWCa7yXrsaOKTEMeQrZh3Hb
mXnq3cLxAlhhZMzLbam5fJsNS+LVw8FwLyG7VWfLEZ/iUCPg7XSvY0j1s+tIOtzD3wr2/3XeIPax
DPvZCaCLK43SFpLL0yfLyXXJdQxFcVuXx0HanP5CekgXCwhAcYsDl3B7Y3+N2pRWxUHcMC2eLbmi
Ldr64WZ3fAaTusNGcW8sp127vO9OnYVzCofPLLx8Ci8MJQtZrlqCwE5IGRnWN4dPphiebKI1t7Db
Cm7JpDiJSjMo323XE58HylsGtnowZvmDJYtze3wFoGChYTJ+hNJI+pdDvyJ9fMyRMs/FQiMFEjpV
3HPDgmZh4IoHzU33iiu5R7pT7gmqPfgqpor9js2NPIyLQ3fQTHKrFucfKprXfMAUw4YxcbERT3ze
xkinftXPA5Mpm9WBbyrsDbv2JFfwLrZiaebEbj1Emjf1W0+K21gzp37+dSUMpZjjCmvvrII9bCQr
D0/O+NraRW6Km8lO2rMiTu+mzMqGuiy22sqZ8S3U/YfLulWH3NZfm+V0Jx4Qu6aAwbFqEOTyR89O
soniFgyIdXbI+N6wxM00rL3WvUUAO2DgseS3MLe7LVsvmOyvZgJth7wdt8Ep4UkNBhQgQW2kT7NB
qvRxdxBQC8ZeikmaGj67fJ5HdzdjiL03CkbFOnIS5LUYZByo0sXVJae5S6Hrya5di5tTCOUcR1Kd
+IJLZWl8igLTsBC7ZgcQE+TGgnB62YibUQdNdoY5bBoePRxuzvDZuopXInkROFvS8W6cJgNLxapE
UXiIbakdf/MDYl7fpgnIYHTuxMykHsiRvFOURWR1jSHvqHvrfvVrLkVHSGtWy0vf8zDYnxOE/QBC
VYKlku7QrtTtv1fBHBEWWDq1PF6Qjy8cPm8Rj42ITrPFMHbhoAg/uUJYae9fF6BKPWM/3QV7hRFo
TJRv7266A52FwqDkZGeOtKdBg/YurAuOgI+kimAZ1BX7uBrVt7C6wUKGNbFHgRNYPVTPhDXzdF9c
IvKNd3Ddp7ip45xOdrNhI6xRe3thZViY0CjUfhVU84e4kKyG3es9TO93zGvnEjF8VMq7sa8ijGmm
J3/kEQMsHM1DjrMuDcf43MEzECgLlOBooyPXi+blSA678wM76mgsq9F7EHhcHoyGYJ2+bSkKzEcD
sV8RmJPGV/KOG5bKAyh3qwgWfEyzUsNjJmhlNIqTs443tuiY1M2PhrOEgklq7MXtmbyX986RzHuC
MGBnd0d/upPWDATNbB6T20Hwgj3/ZYU9pEncr+7y/OgrFrfmTroTmTFmKzQ0jiDpoRtQZrZFpMA/
V5LrR2uUKQszoyUVY8bAC4cRtoQwhoUYATlA6/fz7P4YTbKe3HqfsZyXHFcU7jv6WJUcdO5+E8nO
hewFHxsTe2IKEfkFOqleVCZuNhx7eHMqTkgmBmOINVtZOAPwZoQjVn4AksdOdjBFIRZ+VaORck6Y
xDWpHHnLDA1PGofZRGhUectWsTUCtNtEhtVBOIEHaY+feZMtGW/A95zHv0UYmSydwfnaS1GYq1t2
snMgEf7wgluUJljxO3nLxB3tvV1LiKd0p+3lTXXAFkBa4EzgWO6SxooKiwu7BEsNXt6LqOMipB4J
Y2Z/3CPLoCBwefbqobSOburpB9G+DbOz25qEi+zSSr1MmOt2sbl6ZCVzuWwLlmBh+1h0NssxqYLR
RioobtrqdkvPeDBPvN6sLfDc14JVbYmn9+Qk+dxkd5+tVfjDLnVb645rwhz83G+2Avu3unuVX/hi
cna1qNh0idjN5N3DzHFYLavkiI2UxtobS5FQtao51U5ybsktERwpmuyJXfGDcydUBbIRZxIODmP1
z6xKMEh2g0dG9niM75080a02wiOg3BfcVTt4A1qnWxm7YY1XANSk6JY03ik54w3AyxxNmuXEuo4e
CGF7Sh68dMwCFWaAeeZYIFhnFx8zjX8gTIq8QSmKzLtZ+Bq228BXgRNEDInZJYGjROWK9MsuIWNH
Trpd4cuJ+GFw4AYPhpHyU32eP0yMpZbRb4NITlqrNQHjenjybtgNgNg47SpwC79eXXwiaA32T+qV
+3pVmuV6CK/7ST87e7ItHmrODw12EBabWWDTGDEUb6EkMQI0txwFfh42toxesaiFH5cqx8bEmhqm
WKItll2QLm4hRkzgHvd83mmzerR/16mX7psNwHni7upRS4mJ0aNdUMw5WSfbct1s5F1pCpZ+mZ33
2G9HL41vfuA0thZfvXZVMehim8b1ajJa7qqtRKTRUF++F1ysDiUaOzPvurBKaK3AY1GkvKPAxFSc
1sE2FpwBC7xe1xZmwhFsfzQVlhXWRW6jj7CMzTzkxMJrANwPi+1oS4y/gGvjSKWZ6kcZt2vDyp0C
noSnTgtKUH0hltzgywQBsqrYiLtmJ4fNtoWm69MC7CdMQIk/6V69LqpQDKfY3zz+6LJ+SW8yGZYG
FsQV7RfYiqMC50QWVU7hXH0FdRFYX6ZQZ9/CwDwnKocoVL+n7wI4Ib4cOOP1AO3MGvYMy+ZmY8kw
L+Xywl6MJjVniCp8rGmDyswxaN3GZtuwTL/MJw2z0FgEMetFJQvmKBVecRGyiNPX+n16SPeYyAJW
ldc288BFXWONtiydVYQY2Aw8C0/YHF9bxKsQJuoBpEIDS9ALVuPedTbPU+Zd2Gx4wXHfHJhxEdKH
jv/KdrkGle7sKu+1WdCK+7O0zmw2pyRTt8Udx5zaBGYKLhUctrna0Q8BRKMi6aMTMZcoa5eqd5A9
mfSbCHabehPxZbIXPQoU4NeHU46uOu+OD5yskkj4PEaEklxpeyRWpOEPbLz6Oms35+jh4C8k4NS4
V2cwH06wU/xuRWhrJVtH++aK6aKLh3gSS4Rl5Bh/HFErfHR09LGvIX/wH2SQNrGDmbF74FgUY1LT
y4McP/iqwHIiMoGPmA3i0DtGziixJ3xRbgP7HuIZxI88uI+wwGglFShsD+OlIY7pyeiz1TnDTZb3
sAw7aUGYRcKfN7i4oLB18eriGea3Ct1zwOG3y80iCaHq0jgIkB2bj+sa5/T43SPko2xfZUsmg+lL
kAL/ID8Jh3YconvHtflgUufRpYzjlaIsP7XPEZc0ceDXzA537dsZl6n0cXNxTW4mNQ8uYGq3p96Z
gJw3rPF3RYjDbv04GLtxHwZPw2ykgM4ro8Ek56BbTa1xrYUteDyyWTrDSvNvru610bAOfHGt0ENs
i/udw+U22Ol77ie+2DBC3F7QvRv4wufUuhNqHN3iUFg4rIWN8IlT1203/Vb1kOci58iJd0korZt+
qQD8i55q1ofRAasvJhhSm/thIKr4tX/SVttdD+B/b6jFFTYyk9Tj1B7Mfittx78Ll+my0oYvWzXP
ssj8AsfG1XzNfxxkk5Wz0RmDh+4QNgy431ztL6e/U0aFMjslVyfwG9yBrmp9TRGoDKYjENBK7XZT
bZvdxMKhPayV7SMq4qstfUjbbt2DYjmjAGyv73m9sJ1aR0fFy8+y3KNHP2cBKgmim1hwC0fk0qzX
YnLEjZd0SXae6fs0uo6Mckl0j55oeEAcohhRkTDcsQNmPfLaF2uVKJioJ5rptHgAYLiv47YQnXz0
jRiizrj+lNTRFM7CSejwVH6flNmZRBOUoFOPuD1ZMtnfnatzdzT/6qT21Xk4vAvmLB3ZKmLRvCT3
KCVDxcSJD86P38VMjeYHe+kDtz1u/rA64tQfPf+pre6Fz3YjbWEtPK7Q2+jCvx9GL6zZEB1mhzA9
izlBD0fyQdozR7q7Qm3GBwZ2ARfWB9EkJmAxN2CdUqcmGMMeZDt0O+HuUQBIW8aXJyXxA0hupyMB
+g0l0dT56Tk4pkTmutXE6tapQ7zbZZc4cWxP7POWmV9ROZ9T7+rolsygqrhbqd7EMvwq5rrxLcNK
RMRIgBYshpWw/WKLAaQlZ+qp1ih9xtB4HrMIZgHxBSH3ZcngEQmAE0U+ZvKdK0WXJIOUGq/yzg5F
KKwWXvF1HWFnRLIHbbC3k5HZTssOYwTyvTtZwmxVS7dYpvO4RVLEhhQQxMRSvxhT+Lwfgt01ynZp
1Dqy9wsJGsxvIwEFROSQjMJWdOG3SawddMwxjDcng1v77UhVVaLg3k+6WNggWW1jJ5t1FEQpJcRe
nmgj+UGvQqRaI/1BIudZ5mOR9Q6Lx0x1r45gWppHqV6nLE4+OsCsthiHeYJlNo426BcTj0i/MJu0
f7t5akGRDYYEeZ+7ageQPGInwtriN/4lXqO/Y4kxtqhe4bhLRHpqjnjz0ECe8C8DuGzy+d/1TIPG
sTq/w/yLNOfoNj7GJGt16dAxN1/t5tij8FQaF5t2BfKd4Ty8B1Ys5hmvE+1qW221aLAnOIQ4NXhN
Umwea4Pm5Ns8PO6vXvep281G3RmOuGNq9ar7FEMZt5wtMfYkdY8Y9zv8Vr7iCJN5b7Y8/b6v19g6
iRFh8CYYQcwOcyIq/N5pkocpRQZmZL6punFSWNOjBcywi2T0sZ2XXQLzYpObHWc9g4KIcfoCdme9
eniBY0SAXxyxGLlKI5RV+EG+YGQ7lgPfpUl+Zrsqq/lVnqlzNcSUXGvEKkfrR3GwMX3RPoVarB5k
G/BVfKH1Sk3nSN+tgUX4Sb87JcKkNwG190uz2mB/HDERsRM2V9oCrKrtMTacZoeFPOCyMyLsZPZF
iZgpQumSSOMQd0HEdkIhfNUxqgbTq9qU7LvmjAcC1gRL7LwIHIoymMk5ZvFWXXI3CBDWEZ9UW5yE
FrefkiZRHN49hMVGi4yINRuSrFkUfuoGUcvsR0NDYnF1++FhnSucgonFcV0fsXb8m/m3hPHcHXy5
6UjFfCYNdGScwTH+PWqjir1vNsc486FAYQsPgUCMdTKStc+toge+4yLw9VHk3+b1r/HsIURHBxBY
T/hE22CGpHiFR/U33RMjvKHHRhUJ3DfMPMZ6jV23FrYlErZH64FId7SnpCKgnQaPcYr/D7le/1GX
VRFeRhSOWV0kYf2X++EvZoU4pl1j/L8iV3Xse/Dv87rW4eXaF+Ff/qOi6PUfklXH+/4zWXXMwpLB
WBNUDYytMffvt3RVidIQhdo8gEUkMsH+ntWl/VWUBHr5cTVl1qSz8tXfs1WVv6oKv8YK4r/lsYr/
nWzV7/UgX9mq1AZSU0ZuF0MZq5d+q6dTJfVMSuYk3dyzOQH5sQPIeXeeHzm5fZaLbnlZ0mL3Gf7b
V5n8fyWSfWUjktD/X2/9lkhWlpKRquU03dA7LX27vWQv+Zu6mW7G5szg7S9+25V/lX75rQTrnyb5
rQxHewSlrlx5HcVJE7N5V2gwUQK7OE9fm7kxo5r6TQ6LV2P55L3s0m/5cv88zW/1C4oAtvj5mmUb
ZvnZ2gVwwL+CxWOhxekeAz2qXo+LZ+21v1fkfZ+s+q0i76rcOrUertmmnQ/y/Cu5iTwyCjrpKRoQ
VCKmwOG7eH26qU9WWf2G2plVpF9nVZptaO+ZLftlOa+BID7NFbNZZm+lCSgAsojW26/17M8LPa7j
H8hJ/ZZee2rK9qJ0x2wj/CSr9af2Q6exr/Drf7qf6rckWvWoU95w4T3ah/hCo7HZ/XXsREfvyFf1
dfJzSJ63EX3GKiqS5XcG1af1hFIpI2U72yVl6vTZpeZg7I41F3493cNnKzlS9G/iYBogwowb4mBs
0Up+4/v9pyS9AGtI0JxeLPrPYiuiZXE7JShY9RmjjpP500Z+k0bUIR/r4xQS6l6y9W19Xd5fx+ZL
x3X2NvalpTXPk7zo78A2/8Qt3yRRb5DPKl94o54X6+FOf6wLGeRipS2axi+0ycv0PJnfiunCKAFg
TbXqyZSfMc030SQVADycj5dsMzW6hV6Ks1ZIgIdf1OkzAKFxJn9a22/C6ChcLko+Em9J91P6cZ7q
WfNWfhxfzz8wTOe3zdUSl+dFugC55M/s+WRXv6O3XM8d3QzyPNvcu3peU7sDsMn/7A3fRI9WBmIT
dLwhlXHy6gJwDK9/fsMTUf49g784lUNV6IhyeWiWfW9dcp1KqGeC7Bk5at8kzAVYHnBZec3lR/WD
PNx0ObaiEefN5mrWb3+e0khafyCI78WyXVmVQX45Z9jW/SK7BT/ax+MlEPGb3fKXXr7Mgzx48son
4kX7Jl7O98mtz/R7tjlVP9T7+9iswCCfEFCvj/LxftdplHG7PO3p9oTytW9S5aycqL0s0YjdS/Ej
fwckcyGClo3J8Sq+Ci8pLf8mP+ju9YRkxGfvHb//TZjmbX6u9ZFmyuXtR7+k1cDryHHXeTV7vE9/
SrPzonXat6dENBLJnzb2m0zRmjST8hOcrhLNl87HOf0E3mSVlm7TnaD71A0RG0gJ49HyeCFe8Z+2
0Z9J6xnHf5M1pRqUhiay4o8sWCrHElC4ZwAwo07/wyS/4yXnbXWfdPWoKsSJSxoZ6v81K7XT4jIl
oy4QRTuo1c/6VizVRycup6fcIAjdPkEZfsJD+jfB0z305qwO6Mu+pnfLpH3Rc2Gn19cPOhNbxrUl
C+5+eyLJnyyu/k1GqBRXpTV7TL8VgGxLamFvL3/evmdGhz4O4TfKFa+0w9MeUG5Fm8x8Pfa+bX4a
M5mA0v9F99tv6IbfdbD+TSqcbp2kD3fotZ3rsxEt97jRl/rr6S37qS2fzOzZu77JgpOiN3J7/TJw
yK99bX7VL3eLPGJsi6eW+LN3feP/aXu9VYbCvMbO6PVHNzvPzz+yt5wjzjNZ80TU6N9YvpKPF+V6
4oQzSIR/T9pkXkr706CAypNvCtl9sorPmO8bf19r5TTQCWE0SrtFsZbfpkvcGbPq8/LzNn+2jk9M
pO8AGlkNDpFcQ4yS6Avn06II7AdRTz2wn8zqySIa35j5GmjgN44np1QVg2VHKlmg6Msg1PrXqQZS
htS/lAI4V7VAeOUqXMPiRksQeoQQrbn21/l9AMYpFRoKH2/i4sngnnC9MW7JbyzZyfmjfoymcTsX
X0pC5mTBocTisVEdTkQpX0BVz6zjJ5rE+CZq9GxyeUjD1z43tAMWZ2rxmr2AGfij2grnef92df48
zWez/CZ4hCzXLkaBTTLkt19tDjq4dpS3f37H91YdX/JGkviH4lywLL/DgT86/UTvIV5SLYgPDk6Z
bUYXhD4XXs5Eh3UqC56ejuV/JQwoC9ZFkGA0DYzZf9w/OlFVxVnJtPWgN5PcWI0j4L+z6bTLCEkZ
g6YT+RRrmousp4DnZ/pMVO50FDteDPoMAV9+bF/P0hmHdtCIqfxyFIShWMpac1EXx6YuJot7LjfT
xS27qpz29RGzdaDTHQ2pxfScvl36vsnn/dSoyNOVAfpaXDpN7+ZFKYgjhpOqTX7SoK5V7hYodVPj
RT9JEpHfmiMKMVVaTA0V+BFfe/H/ocT9f11N6HjM+fe+w4+wHoGK6/If/IbjPX/zG1LJDkYK6y2I
miaA3w2//81tqGp/BQQTlAGRIlEdCkZe/lYMSu0owFiqBnWPfsX/9BtOJPyQ0ug5lKjjVAUd8fbf
KHP/wlz9zf6SJIpBVRGn5VQD90n+fnq4tw+ZFm3Qj9g+7GPVrkFR3ipyRupfWb6kA1iA/UN8cBLD
ad0cHz+A5tloj8fl9V5QMSBNTgeKzbVaVma5FOlG1c2nnD3EDCCPYKBchcJD4dbgC4dZ0iAU+8db
eu0+tOr4sy/kRaanc8O4bvOyIWe5kwS8TWQbZAOV81RsnB8ZGUzNmF+lXebisTGAzFLOL3lGlIMe
jyXuyaX8OJOGIg3LIMAvdW+Dv1H3v4ULHSt2fzdSvxYJGAA2kuaJOv7cf2T6y+SudqfsROD1pS9E
bRZMKL5pAIG5PUjExq2SaSeLfoKLWq0X2QDIp6h9igOo4gOo6EV9+iX3x48eYKVP1Qg+hFvxo1Ty
t/b6MI9Dpy00zrksNRlJZwpB7hOJSoHg5/FIflWg397zo/ZaB8dPYzjH18uRiMYzFM7vlqKksPMy
mNSaKktTiOubPRWox+4hK5d8kQaGQzPnT52dEI7a4qKBLyKcFxfgkOWK9KNb9ZpnV7Pt4t/4Zv03
kvsdofr7mXkcAn1lR1A0mliATvxtkW+8GdABPV/cs26dgSRSBsabmmthIt3LeSsZb7LUzIHaW0pG
+cT+/4KZ/J0NxpeD9DDCTtHUAtiHf9zhm/gA9Eo2cjojUu06iDPh+CGQrXXR5qVezrV+dwWjJ7s9
FtPOWKZpMR+AHiiE4qW8vGBrWNeqnBvqBHgFCbgCops5NUrtVgeM9C6TWSneTUEnk47sDHoL3rMn
TR2+1XQbX6v3FYKAmQFo+O47TXvtVApl+lgIZVyIKaHQvv0Edbub6406zM/p402VSDAvhteeFmF1
GRv5C8h2nNQr41cJyJ5EFC4IOvqLYZLc059pfFcNW2hf2kn7sy6H9V2HsU8itQh9AGyjZB471X5M
n8JEjxv9D3uhA4sHtAebAbNJxjcVewvU/NhfauAhb9qHpFMWUdXvk6PqVKkY9rL0NqmFsNbTQ6kp
b0+IEHH87d20MUay6uC7UqP/HRhXAmNSFJu0XkwvZ5W0PtnLwKa+yzmps7fLy/T6I728vOtZ+1rd
pmCAPSbN/M9DoD3WvxgD4E+6qsAO4GR+O28M2aRTkGhIkyP5Cafmdvg/1H1Zd6Q4tvUvopcQkoCX
7yEgiDk8RXjIF5btSjODQIjp138b173ddqTb7n68uaoeqjLTRICQztlnD9iklzgrXmEuXdn0SRXW
k6ERM9X14tqtRwxgSQIOlQH2vDtavhtSOBV3kBtSWSDoqI6X2tgb9RBo3lhIiISATVoNMmsxYDTF
62SFia/a9CUyQ4QXNmPiGQl+aquKNZvWvAXnM0bdAgAVK7qPAf/n2c5UddAPv0CHKAlYF3T+yUS8
MrTo3ujMkZNIlyxyiPikp0YQcIU5TB4CtQbYaiJsjkMDxp5a+2BEw2EsrIeoz05ml+ykSndFBbbs
yNYKUXZEsRfsnPF0bDvnYEjzSQm1Z1wi8wuj5M59JQ57cFpQ8t3kFME3cgQvXVkPQzhn4MHjSel6
DXQYfL7wue7sNyUn5WHGBzmbg5BXYyU6GPMW/X2NHyybAQTqzHoKbbW3qL6tqfVs99nOiPSyqQov
pmYwhfBnqh0Y1NIYR1Ip/BaZevBzeY2kuykZ6IZ9ZTzX2bROmvzUm3iSsHi57Xi5sex2KXv8iYI7
dzXk/Lntl3UFK8zsVBTJLibuOSZQQ+fRMmv4oSOQPlfiev4XxidPA3zSosh6ykOQPfC+lqBhF/Cm
dRUSdYsINy6qX7rpNm3w+yJLGri74H8qpPMaj30HFW8nJq8i1azLhNfWBM9tyhDgYWXHxrHPqeZQ
D5INZXqX2SDfoEeacAgXf5WQwYZg98LsdlHULQ7tCLyvxFpXlgZhD9KPiMtsnZjmk7aXWrKtrIdx
U0sECYvuOo/RCLAieus4DpQBXLCwIE8VM594VjiLiWHIjRySY2mANoy9Bkk1UMzG1vNYkd8K6oa0
j2fVN6jFoJAIBT5SEuOi79+RpzDxtIydI+mKi2RXxOCCa1hzMSc7yYE/9D0S38URC/4hFAiIlyQQ
mbkVGjm8WDyT12r+mioYCBYY7dc03uUjOAZGiHedgk1gqPgNO/ubM4DhBstQfFeMV60ewr++6nBG
0PjN4djuk96EIyyBHWtzl1D8rG4CV6qsy6uqLnbZ2O6zPn2IojXXUi9r4mzGKAUXoQRTIZzypWF1
yM2NQCavhmqPqS6I+y4M4tieK3PNCryIPcwavdaW0GyR52GEKjueto5xlZPQt5TchDUuq40c0T4C
cmwrHE4OBDJ2xGFRibji3AJzEr5BCybps6Px6eHIu+0bjbRlR8debK2i3K79oYMTPyWF30dgFZbx
1h0dUBireNcSdKth5J77CHZ8o73GW3yTSfE6sHZfJRVOwh72fZo+C6c9VLGxxifRvjmCVxrZwNOY
u0Wo87S0C9D1LQ01awG2ODyohdn+iglGDEbNnsMmoYs2JcfOeuLCPis6/HYHsbIK3FLGqs6DV1iK
9OoaFN4ihCejyuixClcihxWIHYE7qOxz0zt+yUo/4s0+TNOb9pmaBRzyuX0eFHuuEDo8deQmCdlT
neNFi22vVGwXD1j3k5Hsyua1HcRtPeFmDXHgIos8b9irjCMQk7le54kN4lEPVUuoYSos7DvGLBi5
+8khTYajUHDuJ+I65pBBOxHyMmkhvRSJ9Z5OxbLuQ1StDtuEMCXISHOL0cGyzFq4meHcg7B8LGxf
NMahRsJ2NYTQxRtemyaA8GiuAjjq/7LAW43qAq+CNDaasoPlxHyR55Ac9iCJVCFfliY+p2N4BTi6
svX6fNqL0vF4y7cDugxU7+zVbTBQKvMaol6zeMkdfP0wTMGcTUzwYSSOhPnoKQr2FHVW6Ku8/qst
bnn71FOE/+Qw27PhLZX0PSiNBn8gjnuoYIZR6D21y6s6A3slwU1KW/rABSQ8ZrzqBvfWHPGqWgU4
N6oBW5T345J1puVH+QTSfhU+uvOZY1fuuVT4SBbXdwxZi6UVG17ftEOAGDq/SctZ3g8jO3vq9sPU
gtqXp/eJ7d5hXnZdhT1MUd3rkJZXJhKhKV9xW999f3ZfDu1nU7K5jAQbxIXjIb8MHnHrXrtFbgKQ
iPNT4+rZo5rh8KVByeiKduIwReI6JXjTYcINO66j5YgNJhunHNtpbFvP338g+mctZYk58XHuMd9R
C9QaH+CmMdOJLMIWnmMhfcKACCw8CwbgKO2OlgKPeAqR2zLvjpNiT46EpIW6i8KxFR48UnXDCc8z
G8srYkIG0gk4WOZQDhU1NsbvP6kpLmA7Cjs/Ew2IYzJTwBjZnUuzDx9VcAdAimau3zNMyOv6Poff
L7XSbcvwuRMnQOcFAmqfrAHS3WljPNgZEhMKegWY+8HUJVaggwotPbIGGQ4tEqW4hKl+lF6lVby0
rQ77bnsPz7Yl/EkPcdVsaQ+MKHP8vos9tyfL2kGgQNu+idTEwmxuxx5kVDGcqXViMWIdOh3v7Upv
QQjBfyj+NKU41Vwkulu/OXwovfhJlz1fcAuDb2s4astdmNJddM62NV5G6PKn8AZ2kfACnWWLahfC
Ui1Grx1KtM3aWVYCrq10eOuIEyDvHSRbIZ4MmfyStCiWMwqNTdhjQ3TXxRpmI2VA3NLHBGjTtQxs
H7yhY9DhHUCYxMZIExBFOtDDXXPX11hjTb12Z1NSdDQIub1iUK2y1j2rfAyMwfF6/eqG+Q0Vxr42
473sz4RZV0Iivr52wHc9tW0SuBKJTVl5o+vylsH0XjN20KaJs4Agte6MPXkdGs+qgZLAHoK6Ir6N
5G7MwjfFBqUsKWkQh+lecONArPHNLcMOBBdrr2G8HuIQRsgfzFH4KWpw+Kezi6dQA0LTzRurBve9
wfMHZJL4thMdLJy09YjuqkUoWTN64Hl5iAXaOFCYIGtkUYyg/LljjekZuKaW3NbttOqq9rpkSMWE
pNYwgOfX6d4d2qPq+VM2QcIIpe+AXcqsYV7Vj669CPtuw2u4lb4v+f8KNDtVBf659HsEMvFaybFJ
orj9f/9Zct7/JevIebz27yG1Y6J/f0LT5j/+Txae+w+0ZmC4OeQdIENv+E8WnvsPFw+XM5yt2IUt
zE7+iac5/3ABmuG8oSAvmdig/4Wnme4/TPwly4VppGOZhPP/Bk8DbvapexOI7yMuwDu0HAKbLtwC
P29jdguYN7cNeS7y+Lpx8yAe2tgXUsE6O50OBbhGcL5fWM0QUDGeNDMWbhllHpF8tvTnFN4/5Z2Q
1ri0Y20slI2MqIkFMO4PrdIvnVwu0ry/ivsEPxF+i20+3TTwaN4XRKyoqJaRi1fcRTYELNiKTKwM
oHZurOByMB5KQ+4wO/M6+E601t42bM9B/F4823VED7Z9knb2Ks0RcTYwQkp3Sc1uqlYveH1ixttA
HvJkM4x50COrXUHeEhn3Ku4PRc/WWR0GjTVuEjABDBbtKzkdJb+acu6FlC9q1w7KyA1SJFXIkl7D
K3Nllf3ChJo4M99SpOjBIvPYw1OK0f2k1gziLSdJfHhtnt0KLaOR9jsNnBwW5HyZa1gG2as4nw3g
6W9n0DvgbU9h/DRMT/b0QowC4tfHzt4aZAxS9absW3tAl4KsXOySaP4X7fSStDW+2rWS5zh/4BG8
ONDuZbsqO/dQ3qZVtKjleZK7kpxdNESDXBvhdZ7c0PCNRM8igpL1OrRD5EHlvktuRLhSYednhlxV
k+Wn9UukmnM9ySWev9dYhedAY+p0x6jau/IIx2fDfWA5RgHQjEmxKoxDyrAfSihW3eJ6gHVz11lB
HhLf4Xte3gEEbORt7hzd6VSpK3va8v5XTfZuYhwLyCbSQ0cR7MkNj9ByaYgTjsRHLZ9YcmVbj6Om
SxOphp1u4ZKbPIVttnLBe44V83TdWX5Z7UxSr2o8otbexxT2gNZd2z+nhjiGYpOrezv+y+qjZUPy
61LepWiAwoFjd7+KHEgah3Xav/bjX0KPnqT2whnYMmsjLyGOR+KXNnt084fSPrVjNyxIFu8GedcD
XECvZU7G2XK6gzOxZTkgPNmo7KWarUUt3bAlGqRxVWTwjAqr5jkus7e87jbEXtXj72QMhuEGcW+e
y4+DhTRYuhOzj1QHC8IS5HaGCMlskyOyO4+iUylgauYa93GqVq4BAoVJoBXJlwm64yqPk1XZiqNq
h79H1v/Vbv+fbeX/50YkM6/g3+/n98+lfm715y0df+PvLd20yZzM+I69IoDAnc3B/97RMTABRxp5
C5iSAA0ELPdhQ7f+gZkJsDHOUDAiDIX/a0PHgAT5VnM6MUpe631E918MSC6mjMggAN6P4wHHDaw7
wf++mJGPBmqHpu6G8zywtfzcj9gC01oatCtjkx7i1Yd78wUM/j6L/Rf6+T/XE4CjcYiAZ36J/kmS
j5ks1HAGfbOAMTcynaxhoxU2QAT3wPMdyz7HONFQAAqyvdn191UfCYT3Tm+jUkuQPq4M17lvmCFh
kdGvYLcLx736V26MgAnCft0RyODK4tGKkRJUsUoFhTagBDGH1GtrJ/HHVD93lbmSou0wBMA8JWuq
Y5JBr2/Y/bYmLsb2TvuXYybFQtolW1FERa3cjkgPwcJ4i8bcZwQqCbOl9So32F3oAmasU5j4mxM0
JQoO5+lQeXDUhT56RDjsNEHEQiOiPXOKBq/K5tl4gim9E4MX07MBHUmn78csvLZGQBq1Yy4bDmHf
0AG0MKrK8qksN3jvfZI7S26jnh3h0L5oc9D7hqzXHqhM132BlrKyq2GB8Il7pGMgbHF4ja3q+j8I
MvncfL0/Sixfy8SsGKPiP5KWdWrRuBt5f05cem/CdmPQ0qvs0ecu3+UDQh7N7skFRbDlP4DIWP4f
YOy/r+wCWTaZgyaUXGY8CzutpZkb3Vnn6wpOJI55PdS/vl+pdJ6JfF6pDBNslFvUdDCHf2/oPjRs
LKSJiJykOyslGs/kYeVVbgYSTo0zOuJ0bzUwUFHkd9V0a+6Ob1af3UUEvWXB7Bs1lm8w1Od+mrvO
Ymhl7BnO0PlVyiC2kewltazKB1LLgnoEZiKM4RqJ8wc+/o8/+78d710Mv/CmYR+ZJ/qOhaEDxU7z
uWRzmx59PYzxT+W+hahgWEd7MLKWM7EvCpwfHs1FOOn/Xg3RpJwRTHEvyZOFORR50xfw9ACNMVvj
wBnvKzj3HxH0EiZ31s65xuD1OoxXpAgqwK/ZjzSjyyf39xf+10e4mHYp4JWCKklPM/QMPgBGqfZv
OqQnVVU/QSJz2/55lWCQTTm2aTrv5JdfN40SlOsyqc/Da7+09skWEbObMRj3kSdXP0lEvliT7/N0
gC/Y+oF8XOzW5RAh/iFzqvOYmVFghg4Sp4mOEy+JGKwY8wJgdLhFOOdSU4HVxeDI5qQr1SM2pJIF
cg2i20zXGwPxboNDgq6bpzxtdOOOTbUJjRhAIDwdMTJ/7AykUzbSgh9Gb4vF9y/XPOO6vGu4XQTa
IFcwoEmfl2SD4jntsrE6M3NrYvBUR+Xf9ci/X/VobP64Bp4Huh4TyU+zW/Xna7iVU5iFbOtzkcDI
oEHMdtEgjUMwtTZVet1GIfdZLxaIvrmjWZMgGws1tOWeOlcXm8kuEMgFpv9imOzfIS0wL54Stkja
cJl3cHWfaobINfeaOv2SxPBNU/CeMmizQR//CGoV4MhJBH0bbjEfgLYwaQKjlru4qd8o7rWScJpA
BJlvFUIBlS5fGNPiEGU4qqKO72iYVOtkLJHjVnLAW3LEQYKMQMAURppfpTqDXw1VfBWmrbtEVFuz
MCwYMiZNfZhKSratqyGJcJJqA0L9pu0Zep9yPEy0QCLJwAuPANmJoxohaXRvTOR2QCYYZuhncAFu
eZwDRe/knRXmjZ/AOdyj9XDPKvvcFkChmYZiB28ZPIym1s8B/AOhLwiAHmfDIwVu2eBcGwwJOYpL
aGB7vm5Svh0NaJdNhOBhPgdVoJ2E65hXhT+yNBirZFgbkjMg6y5MFdv8oEMONH0wdGBYVYMcWY+m
zY4X+BAdgaGiS8tbpIgeqUYCjqyPyiZP6YhOR2McnOO5mMjpcMuKBnkrxh0yqvjvWsGxkCUwcoZl
RFT6rjX8BRTxfqDjsygxGW9Uc2zUtFeDjUPeeJxIm1/3abquq/Y+SbtXI4+agGtL+LU5Fktipjve
Tabf1MMppJKsnBq+TJUiDxgf3Zshu0fRw7zGjPlG1OKmyQ2MVCQMC5sW3olOmv/OqAGSNRJ6/DAB
4PX9u3bRsaPCm8MmkByBStJheBk+vwcJmTjJxFSdEeK6KbbdutirmUf+A8fgi0pyLugQP47z2DJB
/vl8Hd6zCUBVXaKSdFbFbb+Klu2anlDLbIoA6mhx+/33uhAFzlXA5wtebPNJWpDUkLggXTX7cQkV
1xpBKNcwDFuMCAjA+Cz8aVN5F1BcbFzz+H4WzTECzePFWdonlekqLbLzVNgEaDcmDmVSpfCZagVK
EYjmjb7Ldk4Lco8T6U0Zpo+hGtKltDIDYWiV6bdl5blTVGAQ5/yu0uKXmGi+nJoo+YUEtcNY8eum
MKDTdpw2yNrUWHVOhKIqU8xa0MFo9rzPU2/s8Ib17BiVzWNntjvN8jOS2sCeibeY/MBIr7kjhaO9
IUIFidF2FtCe2541GLbvOjAtj1x1g35cYrRjlttOOu156tJdHqkpyCgPfykzvnOT8UnkRJ+s1rqt
BvaMifCxHdEtVO0e6wAdd34/hFjSjkAlrbsM7jMWJgOkh+sQ8kQxnmltYMTJBGeInJB1mcC4JIKa
NwGxcO1WLVu5pH4Y55kapl5h2u3LeFhNg+vXpNBXoqs3fQkTj46410oh/a4ukF9e5wy9c7qvelIu
AO/eNZ1Ir8wpDDpin3MbLjCkrvYmlVtVFEGfAU8KleEsOiARjWqRPGg7o9cyhWmK3a8bRnFIiogj
79QqPavvIS5Ph5uSshtWjXRh5/Gt2072MiqMuwIBW7BQMG6R9oTZIOWe6iS5NohuApaOE4aA4+jV
JEUTkJaniSOyEptugJEdoPCCPcR1EhQOC6SssdPyvFyXOdByMaXToka5tuYpgyTCBJ6cxax9nBTY
UhnBYK11YPrUxnaNgZvzktLqLXfkYzQfLnWR36Z5I270VLUbcEkmn7Lkrk6xK6Whed9Je1iMHRSe
NrIgEO5pVVuQN4ERtMQGYziCidmkRxDoVXGkUjnB96/sF0eyi+Kf4BcF/4NfUD/AOckjU7vJuU2r
feqEyxZjQO2aP1zmgmv1vjMg0A7NM8LP0dJebnlVrkle9XZyHrfUMxbmIvXZpg9E8B/IZ/78TjOr
SqCNxuZK3cuE366PotTIjOjMVtG6/6XPxRncqutkM8EISKzpWiPv5oct/Yu99tNF3+lSH3oTxNu0
kEGF0RlI0mrWHwLp8nTAVyKQK7Umx++fm3nZ6qGifocogF+gZkNJ9Xlvb0VbphwklpMi0U1EyTpv
TCSJqUXHHsX4Vyuql2LaG+1P1O7Ls+v9uhwxgNRmX3CgDa6GTKvEOvU0eyhhh+f0t25Zo8uEt4IB
+4pIHqib/FCd/nF758vibAFVDlwzYpOLo2yaeuTdgbhxQmhB5ztboNwB5tdBuzQ9OEb9zLvGJBV3
8OPB8t6zWOCDAfcH/P/OmvrwRMmkc64cTk8VILuaZW/ShFWgE2KUWjRGMEhkHRRawiV9xHYus3Fb
0dAD4gT/LzXcd4DRHYNvuau3RlnEnhjMQGKg3pQ2XEFya28BIAGnImNeGRHUuTBAk328DTFwsoCS
BiQHF0LEgA46reBokrvYqLp8XLYM1FPELV3nUbUxjCQIs9ZHk7cE2HDgdDb9xyGx5AZ9TLMcHjYc
ceo3RVavswrE2I7FBuwd3GipNVgZXQ2DwDKDm4ids6eh7YIyCXdGma2URc9yjJknEMp5DO18g4nq
tWsWayeOD0UE3F2w6A6JbaZnTfw+t2BJ1OhizVknFlHL7mIBWoirQbwpMfCKbFCDmip+rnN02kmZ
rro2K7cCbKGgxRhjhicOeW96jXTYKlGAUFrltjtJxrXUvFzHMuoONZUo5uhEPFPSct0oVLkEUNBC
281rDIhpk0qg/Y32XDtRS1dMtkcJvIJS0QRTpixkP8CwqURGOHh2rF+5ygG5nsLAsa3hR23BNRl6
Ws5qEIVJiPwXJE8uLAPMRpSmzSqx4JbRFPo1jW24i9cwtB0Qyo7aGQuDI7mrYYmLuSv5XUwA/qu2
OGR2fSxwki1orF1/qMJxqyV6iCJDoORY/KqZdhe0NU8sR7qX4XJYiIIGE4u7CA3FtYisXSlIivYE
3LIBS8No9YDMchPSeLB41tI2kKrA025LiWpXrHcqjxUmOBa6OtNS3A5NS0G4JuqMPaPYZBmeSNr3
bCV1t8eSfjEFrIITBfiqL3sUhyHcXyNEY4+pOKZMPEtZ1tsyESH+NDzbKrN81qZzGrPEXoH19cyA
EPZtnntxEj3SJiGLWvSHZEDIMXihe3S1t2aS5HcuSaqrcQgxREIjF6WIkmJqZU/zGjYx2nXmeK1c
gjmmyDHrJw5v+XDfsYphz462VgdXsAHeL0aKQ55S61AwPO9aHDgz5rTLuaQDO9aTOum8lqj1IJMV
BSfhiiJU0OhB7iMAi9w4xVvBAQjV4tnAdL+QiemJOn0C8HQ1KLBXWkxJcmltclDB+0y9dQVZmsgr
A1EXZj2M1fsSvKc63BJ2jMHWtAzotYrOF+B3LWJRYxQwQPldOIXELNeJ/NZVZJHBwCIgmiHVgsGR
PFGc/XASfbltgc/AbAZOK5DAzwcDss4nSkSJbUvb4NChGqZuQEz3nLQPGny3H86huaT/Y5cEcPC/
4NJFAcFLYI7ZgMu1vhmE2+Evzf04yDz6Gi6aRX0Ff6DZoMn/Cba+xCvm3Rn4KUGOH6KRkZb7+Wtm
JMsoVY55IgZHJ2MiicXGKfjDt/v6KhgGMNicOMymn69ihm0RgfMKI3/kr3XX6ojwmsKTy2aZnSwP
Vjv1Uv1wzcvqBV9MEDKz4oXtYlB8cdLlHepQoXDShVW+Lvs3qukm0T8FgmM2ffnYPl3lolOL0G0Y
OOHNEx2xTzbwoYgg3AHjhHeHqr2dWPnDQvlinQhiUrjTCHRrYNx/vpNdL1ODWJMJh01E7yFldQce
I0iK3FybafND5/vlPfxwsYvHBqDONBxIeU+qhNe8U46rMiF7kjq336+PL6/DLeCJM4f7j6qka0jv
dklsnkZwpC25CK3YS+H4+f1V3lvYi3cMGW0EPATumjNV/PO9k1pDd4ZO7eT0HUjSo/0i0EvCaIt3
2zFzQVkFPFOP8AOv7PAOLOYrlGgB8kqhhCkQejjycocS0q/Z5I3WCIrYADfXvtqGU02WmHLo3fef
+IKW9g45Q96BORn4OhgKXCIPg9BZNUWYGZMtWc7Ok0v92/GjX8Kf/U4stKE7snZ+qIm/KE0h4yBQ
MbmYgKCZ+XybItuqRrtykA3WwAQ3yhsEusv0rucwjg6zpPRtLXFApoe2yn5YcF9c2oYMwkbfgR6H
XNaKCetGllcjDvBVA0TH2VR7GK2s1E/39Yv9CEl/aKCw3iz7j9kgCNZVn1u5eZqaUG6dqQcN0YaJ
Jc/0XuagiusyjxFSTOKlokXrGykHX3ZE3xyzfSs0noHT/f7+YX/xEsBnCioWVOdEsEu8PSM5qH4E
L0Fm7E3jSruoNn54svSLQw3XAF4GoMcBdnyxeyRs4tWAoFDswwTO71t+nW+QE+dN62gFC0OPeM5h
8EE2WEeHgS+mLSzvxaLYED9dEpj5/aCk/+orM2D9HAQfLLZ5hPyROTjhPKz6sptOskHasgaXduaf
/nAQfNXi2QwzDApFis3dy55nTB3ao3CdTpFjHZECCqJp1cyvNBx0+iYETzJGhkwSonzv7fzNceWP
jhBfrTcbM28cnSAWwWvs8xe1i4pHfHLGE7uBL9MiWYK4DQrstXuYPBGMaz4jOD9sd39gBTgB7Y8X
vdi9sxhFuWjeLwovoVV2qB8nD9WEFy/d0/dr1/ziWEL5QLGFz/UEebfi+NDkTSbJwj4DLSpO4ORv
9/mdcocZqTQAVtmwB+QzizmaPW/MODAmRJGYapiWsRseMW18w1IIAwBm99yQP4w7v1rzHz/afIR/
+GhN47Qm6FLjqR8HYIuNX/UPVG7yzkYA+Or7+/DltRAhOjf2mB9fgqhubUlnLGFP01bDzrHZFUZN
+1Tbh95EUFtR/FQ2fnE9gNIcjAkKXi7owp+/W1yZnaj7bkT5YSIhT4iTXY+AimX7K8dc3ifKpt73
X/GLJ+0QbFJ4xujn6SXNIcrNZgANbDxNJAIBVxWlJwpDBVxG24whiPD7y331DXEiQFOGoxs61/n3
Pzw9Q0+lwsBoPKHq36UqDYAlwDPRGCG9GbIX+I5NP6zlL84gB/swYKh34z9+MVUgnNYwUTMGnEHt
pgzadR/MZ9BP7j9/gPx4Uz5dZ94zPnyz3K1KOwYcfgptQDEANc/JsvB446GBxmtaPcFl0958fze/
2hNwJ+eVSaFOhm7z80Wz3oQOzbCHU4+9flwKr/6drIqNCOjLTwX4V4eNY2J5kvlEB+5zsbu7oymS
VnKEc6FK9uOY60U6pIiiT1tsd7G5KkW8kiY5o4EGBXhghzRs38IiYUsT+wIa0PRlKqClivJqJSwG
u0AdgzKWgRU/JWYGar4+JQpZC1A/DH446CME33TXaQPmwoliq+9v3lcrH6pGCIldaLj/mJAoGk2R
mXJywsJfYkRznzdwxZ+gGU1F9PD9tb58UKiGIWV0BX5dspfsjug6rSk5lU2ITL4o/22VkcRkQfGt
Y4MbbtjuX5j6B6VgE6CzWKCC4ecfPsUXB7QDNhOE5ug25ubt83LpOmil3VaR0+ggQyZLxZUZKYTR
mlPsoPlvkSWuXeJrYDwL0k06UENneilGGIvBtbpF7JS1ROg6nMEkhSr4h4/3xbEKxS+MTghYOmiH
LlZYn1ixKuH/c1JL63HyQaj/VXj90+AhQgkcEMOffsrx/vKt/XBJd8aTP7y1TVlAN5XikvMLVA0+
W07rV7AuHZiEzUZW5OUn18MLEft7E/DxW162fHFFnCoLbUTy5o6+jrBgFmmowWdruwcm9QMdIBkq
wfkKnNwKGqKMoy2j1Kul8VuT1NypfoAaWjRPQJ23oxwPVdP3i4Z2lS8669pwauUbk+g9mZE7i0W/
Siw96EmotagEOad1expTAw5PE/F5B8EXtUo76FR+U9vuTw3u188UlR9F5wNB1sWSa2gYMUOZSFM2
12P3MIA18P2qef8JF20g3l+8U/MUhf4xQwE521GymBDRLDPb11nfe1ppWK8PY+XBZm5tc410uAY8
r6nWXQBJ6XmaQC12UowsYxvjs7IRUIYpQ69I6u5rO669qevJwRIIU2U6KPtSbaYhloExwrMDW1Pn
WSX9YZO4vFVs3h7A/wAbCWxJANKf1+IEWSAoFOlwqpPKCw17EZs/IjdzkfjxZl1e46KILFKVVNWQ
D5DnivPEgHBP5sYANi0VksoqQFT1gJ75IXKRdsLbY1P2Pyjk5yPpj08AZTfIaji27MsxFMFkwXQ6
oz+FVnI1gbhoEghWhPSdMV1WaNa/Xx64b19cELMRaBKoiZLqjxkb7WCv1NP+pBx6aDtwPqBXg7hK
Y6jbo0FbWtJ+kcpK8CkwFKB25mzjSSZ+VZJiFaEN2YahhunAaJyHxjEhawoxTXYLDFCLKuBJfc07
CnkNjazVGE793eCYtmeaUGpq2z3mQ216xLEhYqnDY5nAlLp2E7khYV0emqZJlyKMHC9xXaClEYUv
vcCpKl39Smi8STU8tXrxiiPjCkY1zKO6CJeyNmyQ+lsTpga4ZZg8Q7Ho5BtdDPca2AtEskjFsDoK
ubohMNooyis7Me9bATIq1LYt2J3FA6roeyud1VDcKPy06xFyF7XrnHbEC+v0rVXVuC6t0NhIJ3tk
qcbQ1a6vpEWRVAjWgefUSBtpELjCYR4/dncjl8K33YJuXY7QUwlhAm+KOzpN02LMW+xUlPOlZbnI
y0jvSTfKx6oEQOSClr8QJP+dWsbWsMwnYeFvNK56oTloml2Tr9o+garTgOte1mGpGhj9eAlG+4E7
QDiW2AjhbORTQeul3YZg0MfjXWdNAkwG8ev/k3Zey41jWRb9IkTAm1eCoJGXSNkXhFKZgvfAhfn6
WcieiZZIjlg9U1FRD5UVBQK4uOacvdc2dH90NUnCzTCyfJnt9SBTgJ1s8uV6diZ1Ul4Fhdy4UxkK
t9eozLZZObpJSFplU+RuYagXeoKzdzJ+5478qkRaNMsPyo3pZNFKzsPn1iDLsunqbYxbH8XPeK13
0QvWq8+8j2XPruMB4wR+jny6sSSEOaZEIkIUWMYWVxycCD3PDFcWzVbYqGmtMSUmS9I/NdH++fmL
ONwEMAU4yPJobNvz8e5wCw4cdQqr0Bb7oDMDBL7qNQ4oshv15PfPFzoxn7HZgY6D0Yf5/7D6A8gg
HPp2Ens1vBBw12W5OHN4OUBCsoXhXnD5MFdiNOKkerC69FSBlcbR2n1bdZOr6oRG9Jl5HfokqVUa
AV25JIlf4/xarcmPZvNhDqxR78ntUIqVbvTWYqAttwiihBxYhqhrFONwDq44nzG+z3kU4JjSLVxP
sm78beN+2WUMweDkqRDd312GtmKb7mbXlmcu2Pytwgv1TF3osIqtKwYFRpudFOAK56gJjpW48VHX
NnvJ1C4z3SxcqxO3QjPJEq6le9FzgA+j8szEftSMni8762jnQ4JqHQ2sxOq6Qg3sZm8szLVy1YA2
S1xMhS7LyNpZntWYHvb6D693UAloaqYVCCzNPrfNX3qZvMZVSq0taNwsVKxFNJRwpese4qKitF5i
Rb9aZc6diktx6VsF66vdtxclPvelFWPVEYMePhYC40oV9++RYYXnhqt+4icrWNuApJmWqrHWMVC+
DITRwnpejXlN8kDfrQeNjUadhmg09eLKqGJyk6gbr+SCiJTOileNyUHIrlrNzWR/y3axJvClBytv
D4/seKoFLJH3CPPMbQvupjF69H5y0i9bqm5ywiZ2CrvPApcOQCMf25UYl75hPhlVcJ3P91lWtrG0
ErO84DTiu5U/fRb+QKc77HEuKZ1B9EEUb6C9i02QlI9mh6k2NXEDWGr0Oeawzzs1qh+lIagwtwcX
OEvMddOkn5qfl0vZ91+aSSgLISkvXW9DB+j167YZt0pu+wvDIRN5HC8llF7e1AUYSg2CkQLfFMt0
lrAOmcJuzPdLL5nAHFd5bWHUH3gQRIMF+TZU2cbGLQawTLrzk2RX58alLaZPg4G4qDr9U1Z1sHpV
CH8jJlVIJRcytG7kuOxRssp7E4Wt79/yfYIJUftnB/CVCzfiNg1am7APhJy6b8IWqAdzoRTNiwZC
gq66n63tuI481QlgUTlW5eml6LxRgoza+yUtY838nZQSWSDQMvSMAI9KJ1YHEkXiZaocsX1X2faX
eM811kDWNTc3/XwddWO8Sp3M3sb2GKyM3EF1xERh1xLPXdIWecCeLaqgdMSWseyRwCymskZVUPXT
qspNkHfT/IN54IPTx24T+OsgSQa3Y0G/6Gzf/pAbGQudyrb35+n+SL7P9wgjbeblgDKTjyremjbo
/qR1JT1PFMlkw8crc2t4zrpY9b/Off2HZZ2/F2N54VhhqtRhDzbLMUo4ueSvfbz1L5RNPcOHvX+g
mjrePRoakzfJETpeIDhxB18spGPbB8j1d+qeYarVWvLIJVqry2R1tpFxYqH4erVDCm8Sqn2JOKRk
CsU7/mK6ABkQof29nFa4/4CHf7xIf7u/2eP7dUYqRd4kXZyXlMf6p/nUHbpzury/JPXd68BpuRgT
z2EpT728Lw/1sH+sxnbmS2jr6YMFG23TXs4vr13/x+WxeZB8vc7BdJt3ka12FjdnX6PKXk2b2fNg
XeAYO7saHfX2/nUtpmfUdfLsYv7+II1ssMuuZqA4uHTr5bTHCs8itEccJTzDrd1uAw0qdYfXM5/d
Xybcwe4CapyOJgurmoXH4/uVwxD+iTTV5T6SNWmZaiQ4KcJwe7Pcoa1/iYeGEFMKTUtcaEis1PBF
kSGDh1kR4yqTnU1mqq3bZgly346k4LrYadI0eQ5qImp0EgpXlTQgH75MrfbbyLfX6QAGcwhAqut7
yULmXo9kwke+tRHqsDOVRFrHbf0Bv7DBmoHvs7ce1c6/GaXxT1pR3y6wtvaRxVkjfNQDlgg1du7K
ERHuJMJPU00eR2e6a3MYMpJ6NUjxi5OIp3bQb9TIekCPeuso40vvoDDVff93NBYrS4KkEIPJK339
2q9jbROGOSBS4d/ruvkAAueqD0dUvg4h7YnY5JJ8UdU1aWtyiXzHIkJueMVC9VAq0xaF+Kdpjk9l
1TZUg6IrPbdjz0pyGh1d0HOv0ydYh/UwzFlE6A21Xtnh8LvupuZmHAO3b0aay+n72GMaLI1L0WDr
0IZfUV18DGa0gUdjLJssXjsBB6lJVX/bZWB6dj9Im1bJFNKW4AMNJQlRbandFWFqgqzDpVcPDf4u
wTYhcVj1muKm64l8teZfbTeICORce0xj9Xftwzx1BulWl8tPqwlMumOQifo24TU2ppcqeMcVi3VW
Ki7DFiNBbNXeqLJJGJE6UzRh+6yk1iKgtQz7xnzNx7x3naa/rwd140d+vhCZeFP5Iy/RiZi0U+Mx
HowHfuGTJvgfs/eExdFM17mu38ui4hbi8VfrlMBVsTKi9FLQFAdqtqqzIF1WTtfshCV1y6ZBM5j6
hXqNAIMEYsl6UganBfoHArOtA1b3fhoWQyc9DRouSLvIOV5rPlwKy0i9WAnzR356uUhZUF3fLEYX
k1y4zZzEX5a1BfrPRsEWtdkfzUDZNuhq4OWcm1YAngkCU1J7o6t1soJ5Qc5eZVsfAlCOk5uxa4i0
vtAHVZxplh/Wo5lAwJIygbBHsrDUHkxWcdmEMbq2aq+3oQMRbHrXnWwdOfY6lp2z3cQT8/5s52U3
yt/H66dQ7N6GjlDtJ1/fFDWSbCW/iuS12lhoFYtdpftgCX0X9eCD1oCZqZLkto+qJ81oHs7MYCdW
Pcsw+BkG7VyFH/V9AhsdJVTaNij3Yx+hyZdcpSZgXLW2teTjAACGWThkwWkc3Yi0L/OLXI+XU1m8
//w7Tr6AL49k3gp82Zz7oCEmbEvVXkuSy6hLn0eZkzilcXxU+hnJwokV8NvjP3jZ01COIrLqal+O
z2kfusZUAVzNlyhrccRu+lpf0fJf/XyDR23dv0Psyx3Og+LLHVa5VClRXlX7pCjvqinZE7nxbnTJ
1tDfAp3GQ5H0JNIx605x5/atyaFdSz29zd9KXXmLFOvJsp0zqoFzj/1g+RJaHne2zI9y+tENyD0u
HL7YNRyKn+/+5IjnhGqrskEb5nCBJgkntA0rr/ZAgDejZF2Gk3H/8yWOJEnzA+ZgR19z1kAcmSxb
UciJ3ScVHYweOuli2vbhpkZ1c8/JZak8aRfdHsDgxr8plrgXofC1C2P78484NbS+/ob5eX95yaVg
e1IocbXH7MepyNz6tg20I3EuQkde6ZKBl7zryFqtznw/x5Vdbp4DKrJAja7a4VY5VCRkRrJZ7mvZ
eSr1ZpVY8S+Ix5S5hMXi/t/cnv/VOXlcyPp2vcPNctrFNkU9h615gxCQzc9vuW63jpaeUwWeOtmQ
HEf12JjLGtSRvz/S2BEKSz9DVGuAazr9xmjka6ONKffSMuogC5KjOaIiLVrpKh9m/3C4/PmtHrU5
GFqsDjY4AgMBq32oJzKtvhK55Jf7ZKqxGNUCs792ZQTyrbDJF56ifilhbS9z694a+20v1Ted0hEP
XV6OcAy7AIlZ3d+MlIjp8vVbPYDebHbbqCkW4yitiki/DWvLS8f86eeffmJc0KLGc8JWHG3WofS2
L2tVZb0p92kI7Wn+uuV0PTjlFb/RDYozXcQTo+Lb1Q5mcdEZSppFjIpRcrxQeWZaWxXy759v6cSc
RbPJlIG6MeKPToUFwmHMYi1Dr4xQcpNVwGFQpvGkOu7/60qHg7wqqrAwKg7VQQ31L/0N/nUBI2ZR
wY79+Uqn6nezT5Hji4NWkILl91EeqlKWK/1U7OsRw3GoYwItlwLOM1FQlDWSdTSZbj9KyxLcTORX
m5jIUblQzvyOE88WmRO6I9D8c5XsYGnEJeAb+uCkKFLKdVw1rtY9Rc20NeQzE+WJkYJ4Yoa3g2aY
7dff7zf3lTZo5RkMJtqrXGu8hvWuZ+t95rkeKdaQm8uyTo2acgWIBv3gjoo6g3k6ZTEKTMwOWqMQ
gy0KryNeT81XSg0Yow6yX5DXsSgb1HCiQuPMKGX1VUEtLcsnIEkVyN8slIlTsG04r0RPRxIemDFr
UZZYH0NX+Kvcn/TXJoo/CC8xlomJ4ULEub0W4aC5Y+vcGZFRulISLqlWX6iiu81qciesBHauPbMz
SwgZq6hvalfoYp1L000S0rHV5OhxKP3rAApxJKnUK2Njl4z1AEOJsxKzFZ0LbH+Zpb+pfRYsZYNP
20xasTAGLNeDT3b9UENUsuV22hlqkm1LCbhSa1bgo6QWhzoleze3uuADIwGUO58D1+1cQpvCwHGL
rH/QJjndKm2MTELvbzkGGouxywfaXN2FmhlXfUvCcldOq0jhEBtaV4M+PCuKf6OLCsay6dccMNTS
1WKhk0o3GSs1kv9QR3oynQkfSrAKWk2jiUD7h/H5Fpbyw1AE07pNw8S1ex90k3/pmFexekXaBQHy
rmjXtM7GTVQ2byh7wTgWwz39vtdMT379PIpozTAcD4755J6aNIkx9SIFPCgwAOHGbhC3xV7up37R
NxP1IEN9C/zxEjIs6ZRVct2M4y4c0qtYEW9Norz3wwhcL23eW8t5TIcuceOSnmCW7SbTITeb23Mj
qYcPHRX3Y1G/5J3GauZX5lJVIN2IbFAowxZ3ft1fYWmIbo1MxB6+ceLgLWepJigURNEsOl/HD6+h
olZiNhkxAEhJwnk1r8y6EX389YL6GYAZJQIoIIzuTo2JJanbPavapxr0u6wDIaa0fXqZNqRplBbo
ZaNr36exutTsOlzzfyZTJDR/VRoult6YCK0exEPCenllTpzTkSfaSCAqzomOakGhUgNXl6RPX8Dw
NR37liLfIlX6xKUrtG2T2rwQYrRdp4o7GK4wP/IINYRf0X6tcBKx0sqLfpx+hX62DX1zExr5bd0P
gA9UO9vA4Bk9JS1feim03UoGtmOW0GrteMN4T7yC0hqgVhLSZXlG+gCbl+E5enrT+1eFLr1LoQ4X
V6uk1Tg4roz2btUVhFMXAQYpfL0yoo3Ah+sAw6D0BxS9pR55ZdH/MY0AhzH86jZFW9+K+Ib/kmwR
RbvxZ1J2g5xKbiOyv0E1aqH/micaoGG5BsGDC2HVazpikUb/0wrrvkplzW2ntNmoiZF5SeY8+uaE
8iZRniN5FC6d7PBC02A4p0F5O3YhBElRdODklL0hi2jtg6VZ2LX21jeWyXqY3hkDsD0xVo5nGnCF
wbDeVtgAVv1okQzlhIE3y8yAyoL8xE1Vo9otE3VD68p2UYz9wYrlZUZYeR1Bi5d5r4ACV7VXS1T0
hWN6+JMVAEKt7H6hdzGEs8m6ieKyW+Kle5jMkXB2kgrcxqCyJZpkY6bJZsrLu6ClVpwVz7pFyoNa
1895Sxy8SbvQRumJRk1cyX74MWTdY6EX+Jp78AdV1dM1ryx7E7ekw1B1zlytIjeDHLwFqxWVlalq
Fk6UoncOQVamuXMX12D3crHsimyHYNjT6xjZTaK6liCbY/ATIiNBp1sSE7WgbSBJ0sKX420YmZWr
6QIEX0NhCKFrEla+63A4HFR9NxIuvKil3F5Vhj4tcFyv68L+CMZgMyNGZdEo+LDrmzCxb3SDRVzO
aSs5Gt9WpmfTneiNYKGn+gXCl80gzGJbGTbQ5ImI8g5dF10rseJ9/5lod2SN02MLTEayGU1yBXP5
IzNmJZJ4GzgDITNIUn9FhAZFFam9c3Qo923RGqs6jMZlb5APUZh54A6TfOdoumeEGOxas6fHUfmX
CbVbcgwwOFKhBFSVRPo2s/zfTp8GLnzeyhVloi8hBm/7plmGsK+v2kaqL0RjvVHWu9KMwNP88Iqd
96tR18omSbIGdPmgsYROM5wQ6PkwSM514ks6/o7xNZLGbSol95LMN6VNYbpUhtHYkC3GpD81Kvke
tbS24mCD/dtxY4eswai/A+Xo0df7Y1HHwi5xKQuDLOdZRJBqtcKmu4lfGOjU0K1SctOxvzeDmuW+
RduaxU8+qIZFRuNlU7d16hUyeq2w1dLnaF45a201Dc6F0mHPwFs6gV7StFUCIycYma80/S138keD
uy+aiZVZldbOxISSS1q+8otC/Qw0O1smeqUsKRJfloYDYpjpoJykEJmXuO8AVdJaFNNaN7vbHBjF
e4Fzwc3ZBixZwq1l6kvCQ/wn7vVaIcoeaKse9TvqEFuRZsXSyELHHdUevYszQilXwtSN0oAIhLnw
BiViUSqBumRUo3xxgm2oo3dRU+XKxvXoRVP+LDqHL67KSFdqZ3FHTWuhdBhNo1B3vlTeVBZTuJRx
MaUpLwrNqlwgIxfVkO61GoNZ2YXMd7NNyrfLO60Zf8mN/ltWMskdM7jtOiviIqEKD8Q/eHSmNICd
LJQljmyHd0tbGLlIwTxP3dLRIeBnkfnLljsvGw3f8x0D65A8aZ5Uhaan1rbmpSqmZoy32TJL6ot0
wjJhWd0LrMuCkdFFS6mu3jJzIkDMT+70pPEhN0Z8+nF915rGOjCyzZg0t+BO20XSFmAcyzb2sq5G
wKJaz76iboIJqoxSXI9989JERNjEZnuuM6eeKH182zocdMp7Plg51Jpir4XY9PxmlZZoeRJOe0Ok
X5atdU0M830XZTtIL66o/1b710rFKKDAvJoqpHOwm4ZindkmP/eDudpNoukhjylVWpp+i8znzDHg
1KGbH42oA4sF0upD31LVZTQpq6qgMyV9UPtTfumvjhthrhaL2nQZdmeqN0diUI7YFsRCA+8kvnrd
OdxhJcwZwuBUF4vQi2M0fgEdG41o8xR6noACoTHbgsFgnNAGYBuQ+XMt3eVssf55u3dC2WLKkOrm
aqiqgDw8+C0g4yfK7WVKFcdlD5e9l3s0Om5yLdj1LapooRgL7ULzynXqavufL36sH+HaMK9U5EFA
dA93mgVO3jqcyenEGyyc4FegWZhz7/WMY6f9EPj96ufrnTwgfb3gwfjMbUkNMMal+2S4HcUvx2wv
qiDwJKYImuX49JmFgwlC2uj9fOXjI+B8p1TrcJfqs5Hw+xFQ+FNSJ5KT7AOEY4ahcVwZ3Kluzlzm
9Nv8cp35zPulJjd2QVKBAEuQdpoLM0K+q7/KyZ1vGKu0o+sjEro44W+rMkYvCzmEwFoaVaBSWeVc
ohdZpANsPrk5U1SaB9H3I8X32z8YZEFsVZrTcftOfT/3fQy5XdTiHeIY/bj6zEM49awtFasmqi2E
AofaFziD5JCx79ljUQYrNS6zsgCCIM4dt481NiYNDYAqUKTwWB52EwxUi0T8GcmehCSvncat1qW0
pQZXQjQDVR0Fxxg/y6k4UxM6UT/hwqal6ID25mvPs/CXlywrJXGHhZLsG7OHrWyyADOHVDHAXPa3
9SCe4yyBCBJuTaXaJhEePVU8s4CfqYCd+nwtRPSwr03AhofSiH4ECGKqBdV9SykXUil7Q6lQNOLo
C1UrDd86MhB+/o5OTJ2ozSDmAPCiJnY0dbJmZkKn9bxXxtpTWlgvAmI0KPqgEm+TlrwqMYC4ob8a
Wv8KYuX75OT3wWQg2enOjLMjr8VcbqH2jv14rvMzn39/D6YiJGdS+njv+8U2MIhf0obsuu+Jaa8N
9nXFB8pUdinhRiq0hdW9/ufPgmKPaZvIuekeHtY7/axvJWsOUQq3Yjl6xJ1cONlCInh8jvwdHtPH
c56C49KA+e2KBzXPNJBbZIAiYalst83a3LZeuPkHYpi/uRkHE4auMlHaNq5T0hQPKll5oCl1Mucj
GWOws7Ph3qqTh0xYN31pbR0AvQsnTZHK6u925CNvxBpMZbpam53v1a1zkSLYMhoQspV6OWjR25CU
Kck+/gfMMDfsywvTINUAuRgVdcg5mZWt4q4JUaYXG4JjXFPvPknk/UwiLXCd0L9r1OkKrfk2kyov
NbTbVoHehVfWuNRET7K8Wd+TKPea2ROsBdt+Q9W3E3Kz1gWTT9UU61wxnjNhr8MWnI1Qk9uiFJ9J
31zXU7oRVvRWceZeoEQNoX+A1MmkqF/VBRVQCRTjClTHrhnZsel5viG1jH89RA9w9EhiHySOYFZI
XtRcsyVtote7GXGT/xpUtsmg18pFH9dELzi+28Lcpcin08yAdDn1YGZ8YHxVVu0lNbsv4+7FSLt7
R82exZA9DBpcNkgzmywJb5K6+Z0n9psuZa9VpEgUbQv73k6zHVAaYynyNPWCaqCvPXIM7DnDFBGS
i8rMf9Ma39NFIZQuNQpKOeGNHjpvtdLsBkV8OmGJPf5liIz32iRjoihQJU+F1rvV1MirzMlWRgU+
akqvplGrX3QV5K/ZT+wa7OhSDsnA6ciNDGf2fFnbzUaTxkuCsMS6d9TxssCNsPIlm2NRUvue5IQf
eQJvrcaVsoiy7EaWqEEhGcDRZisvUR/VHOJiHQSaHbuWj/ij1NPPJJZ27FmJnAj1Dnx+fCNy5W2a
4iuSgCYecXY9hphfwGLecNL8aNpkaw7DtdZaaPAcJSaaynzHAW+v5BhO6RgCCTL8R92uN7rW0wPt
i09Vi17SsK2YN0gMiKzpsiDychmo2otqckoVhpSsNMm4DZ3gJh4pLPbmba06H7k9ZKuotdUFzbPf
Q6o7Zxa8Ux8/yaYqFv8Zj3FoqEhH+BJBG/374/+HSri5HH747TOd0hpAc43hcP4dX5a3qAENlKOp
Rt43+xuxyBBT3a8Ur7g9Z6Y8dUtMnHQiZnbhkay7y9ifR1IYM4POuq05VbzZtmdDhOcF+eCOWCVV
lPA6Wnj10D1JLC+jOnecHebfhVlTJTjnfjqhCrNkiDOIohFjH7+cWkaPi9sn3LeraaV61bp+pn4z
g3f11SwKi5bxNZScMyvQ8fOzVAsODDhldkC8su+vKoHG15at7+zIsDFQdiGFSsdmpTYqp6Zc7PS0
YktJiEGoYu+u5PI2DmCWWUNre82cYieXVLx1di5plGsbfTarVWAO8/mT+Pm3Hv/UGYZB19iY0bdH
mxUjNwmzLSZnJ5nwKJKYHYs+crrsNb7EHEHYXDzaGQE6Lbm27XNP6nizCCjXxMJv4ji1jnpeg1E2
o9FW1i70xeuolCuFeWSAmqPRD7KzDIvmXMho2ot82P9859SHjsYfipd/SV4AOBx9UVmigTFLfWOn
q3G8ZPQ8JRpqpzwtSrizwa1ihVdFGl/mzbDxlSi9kWJd3EST3lAtnRzImZbu6jXHlmwIDM7z9Yxg
TBdxwxRuzSVTP7/p2XcvA8ffjL35VPSDvSxV+TKPIKGlUw/7KbtEsPBApq2JZN6hIysF28oqrtqY
6L9C194czf8YqtIrVaFCMFfd1lTJN2XCdzHFSMuxksWi1LRs4wyx4MBM1QTZ3O+W/tFSQSe8bOoR
VZHsv0UZ5W2hjg9DQrFK8s2b0iovsrnS2djBHx2OMVXRQPFiuSTYJLbfFfpJC1wmGhEnJEtgatEW
k2k9YfB5BAVx63CiWMZ507pyZb/4Wes1ElstdqEQHNeBP3e7DWG6QVStplJNH4c0eFPsjNitiRw/
IOhWZNI+EB957GteU8evXQ/fcgzlmxmaopflc+bI6zZ2wGfKKpwxc5/3xbs1anc4GxGhK4wY1lPq
cUa4HOWWjkcOzvTMaDkeLDMVYFYiO3N+zmG3cu4OFKNj+Ls4dWHVVPfNDRXhTYvIpHzKF4NXLNXL
32ebwsezPpcFqkKTlBYmhYjvU0kzdEEIcQF+jsMHaeu0nmySAZaloyUrAG34htXyDy5S0mhVe5Pl
VoyTzHk4c/enf4bFksrmk2Dd+c+/LD4TL7IDWefv8qv4rlwNlxRW3eEJNZgbnznLnHzQuEk5OrIC
HVVe7Lodc+hk/i7py1VV/nLSycs0/cz7PHeVg5KHbNVpJquZv2sUbdtVyuUUpfdde87gfHzC5/V9
uZmDlcCYUUYmrdsdTneC9qKHTJZRyOJjXPSp8spMe2Y+P15Tv13wrwPmy4sqzYpitZH7u6r5PY1v
hfb480g489wOT/ewLPqipnuwo6OzVCnim/0OCMKZdeHcVdTvww1fDFvTuPZ3qf2rRAUtAzEnmfLM
VU6tfUxYFP/R9XBgPRjUVWght2jZf8iquA4MfRfZAvawLd3RJfuV6LgCe7O9sa2zGI4T53WMYQaS
HAfHMTXGg8pPE5f0SkzO69bOvPfX+VLKt9Ufx9PW8oqTVeJ1zdkP61jYYc3mEMJb5iIrPezvDzWr
C6RVahTvBzqjrm2EG2Uwt2iRWsrmfXDm4Z68RfQdTBkwPkwixb9fru6GMRLNEO37aVyRRkzpwVhq
urwXNiBEvyoXSt9vMvIKiZC+H5Rgq6GKp5VzFxAh/POo1eYB832raZNoRu8edZzGanUwjbLDyBp8
3wGiFgnRReBZRXFjKkP7kFlatbWCpl6F/fRQNrK4DEwL85zkV7AutXzT1rqKabbK1wOVm2Uomc1r
n4r2HZQ6SjAbXMDYGsWVXUbxxdCUhdtqZXZjTVXhEfjavQyCbnSi5t0NUoDquovn8Bkif19KpTFe
DMZheebhH7/q+XY5ZqMnUo71UZLUlmqVhuE+sYYtm5tkSfnrwyrywRNsD8483eOvlauZCqOHdQqD
98FgVgbLJ72Kh6vSCV8gN9sMoYrksT1bxz3eLn6/0sGsje545IbtYO9f2xfGs72Ntgh1n4PlOcTU
6VsyMJcjCIe5Mv/5l2mU+GmCbtmJ7SX2UKowFnK7l/Mzc/W5ixxUpTVKFQMBCcGecOhlQUyQmUpL
U33/eeyfqIvOD+3f93LwevJpSpR+DMJ9urVpDd9BRXYtDzj7U0mAwT+IVTnROvp+xYPXpPrxoGUl
A2LmU5Kpm1BKclsiORVPSjxp6f9fBiDKZ5TDsw/nsGGiiMEqRxqg+1a964uruihcQWjHmed4vLRy
WtUsjqsci4+xipITh+rU58FembQIqUTLo7SQyYH1Xxp0H5EaEJ/e2sNTJOXThRgjymisIpc2bTRs
ilm41Kv6nDD11KdOEiSpDdCgDZaS7yM10PpisNI42BdmRNBVEySLxCdrzuiGrVDOIhTnifJwIoVg
I88lSMs62gabQSFip7akXc8uGM+KG4O8Bnx8NS45AlxWZ3T6RylBbAMp6v/7evPE/uVDNPqus3M8
KTuxml6wcOagtZeRR6d30y2dC7wnrTeuJk++qi/GzbnL/408+ul2D9aNOo8StiK2tIv5Uq+k1KHS
pKE90FtaoFoA/kwpYgshh3iua/+u6DpYkjY7Frvri+uJPNzWqnM3G3uy+0aCMENkpHrgaCuVAJKN
yoALqJfCqxibrmgXlZKN27hNrs3GvoHTsex97q2usqVTAKdOzbp+CYpIOje2T46iL495HvtfHvMo
h35IV4HH/GGvdde5nDbIaaV8Kdz8iXj1G36AtCBXpfB+/qrOXfhgopVEq7TYBBlPUCpBIdDapxyS
adp/viJSAMAZQKFh3u0dfCajI+dRXfrSLsiS96ZrniJDzkBchBshNfuf7+l4029zLWhgbHuQ4R9W
6swmzKqUguSuL2IUfzpJdUW1t8cW5mk27orBOfOVnFhIFLaRRK6SCKvZh22BdnTIOrYGaReSPkno
j06tOfSffr6rExs6Tn4UM3VONJYBVPT7GOmKqUtjh0yL3s3etRUyvHiZsZK0Hv4GdDGPKMvOTOyn
VhJoZxBJuB4ahKPZjRRpjPiBtDNuVRf4Cp62dTRbOVxwJOVaOvPmToxGhULu3KCY/3HIs2iMhsye
yeTsGZU3So5ecyrCiHqcdDVqjXLmq5s/qoPJ5dvV5l/z5aPDLg4FSOJsr6UhROrxJSII/ueXdvoS
MG8Jcp3f2sE7Cxo9aNRK84GxDFd6aa2KxDz3jk4+NNSCpOxpBM/YB+eKMZokvVdHfzfeN5/BJrug
CgNEzqJDg3E6vBw3zhU62dtzq/7Je/v3dQ/ZYT4Mnp6Xydla6HuzlTcqttkz08apLwvnyf/c2yEs
LBs1P3Mm6h5Isf3hfmxfZPv+51d08rv6eo2DJc7qJyMJcoYBMgvkoqrLorqkXOCYhO+h6m7xnWeo
L869t/ndHw2/L/d2MDZkFI+q7/Pe5hymmRfAJmWRX05uuRjW5fqcL+rco5xf55fRLsr5nNJwOYmG
XoBOlxRnxX/4+WGeGIuYdFSbngXdd1Ta3y/SpJ0z0Cbyd1gqV1p3OWklFULfHUgW+r9cyZwBw3NW
4qF0ZQqqIu9qrjTkOZpHvDRk5bCY66F8oYTnoEEnGhk2ciB4EvTVZUr1B+tXOcZMW2T27fzr8Mpc
y16zgE0gIaqgEBfcKV6yImLuDMjmuECCW4KSJyGCc8/5sEqhIPvXrFHwZVfhSz8Uf5BuBjSQzVtt
kmKPDMs/XUj/NsKR/fPTPTFYIGpylCS4FmrP4URcRXpgGW3k7yzjY1AfU+1VPwt7OHkNKrmIFWbR
yCHSPiqCHmwL5R/isCkhq4uZC0QQauwmaAVk+OXeVC3Ony2Bnx1/eSqwd+hrs0wFON/3UZqZpT1N
tPl2DqPVw2fNvjYpPsHeWEvJcZ4pQ+suBg3FbdouXFVNOlxWubJNgcosZkodPLMup/mdCNdIoACn
SrA0xgQltfJf7J3XchzpmW1fRdH3qUlvIka6qLTlABQKjrzJAEEwvff59LOqJY1IAEHMzLk90aFo
sUHgR6X5zfftvfZtumpUzdPMN0d9cqHLth4t+8atSYQ8zoXM6j0VsZtZy17UhfsWQjha094tlew2
7cof46CE9lLGX1mPb7oo3+vK9GQu6vcav/scl9cLzJglbfa5kdlagky/W4hUqOKHsZcPBcaTYjFd
NSRXSym7azWhYwBlrKH/r++7ZX6y1kYmChv/UlfhQctPk5LYbJdUm+dQgbMyzztTqIWjsmCsE2fp
ay/Ohyg0fiSzGG81wJ0wcuXMWdXoaLTj6DQlLZloGuUvdJ6jbwXzjI8kGOUHKJ/nOu1I1YjV54UQ
8HksUdY3UE5JrdLuzQqpUCzPz70WL5u2A6cgWjWhJ0CB0ln4Tv8ucvMcbaqmVkFUafjly3jbJ5Or
t2gvS0x3fqWO5HGPneCOUfwituJ9kqo3dQiToYiMQ9kLcJhyE9ZQre+6Mv0ztLjLgGJ1EctkYdEh
WsVmN0t1tJknww/zmgO6DkdtkZgs4Tt/t5om3g3E3xxlAtO2VWzRldXk4oZQ2a9t0+yEnlMHsx6B
E0qJBKFrvtAyQOC9dHhftXm1pQQCnBwNlWMSROWtrfm89gThSGZGKVddSGWUutgtq3zawidT/EGc
v/NrkrRiHbu46k/5mFyhWvwytzkK78WkklbsJDH2e6PGXDH0tJE423xZqsZpx/w8VskdEmtiiPAy
25Dglw2CX8dq22/zjNR2gjZnLvfZukZe26y3Cm7JTTwjOuga6QUzAq7OWb5e9Zm8y/SL1BJJ2ejc
g6Iign6CAO7pFXlkpkI9fWyqws07Lno+wGnQluVgIPwiAI6WXNksyJlbTdpEYorQeJ1e46xVN0ao
SVj79GFDdnSxj8vLowxS0IuL+mrOeUc6in9511OXSRuPA2DpzZKG+ygNI5QlqbJRkt4IgRWJxQ4B
RHac5vF7CPxoU5rlsFGzcfSLHgmhtZiz32ip5sW89Zt+XGOnREcDJb/wYy0LnyN9am+StptdKwca
Fje55PUKD7mVLmmAfljfyGpj7fBf0QvGY7QpJNQY6rykPr7VflOM9CLDkKindta6YIolzsfVHJo2
aMXZLywE0cjUh6BL5camIzu5A83ObWWVq6PHjClMDKI0sfa0imHp5AvBsGRNd9eDmKSAxsXvoWBR
y6EDAB6vlbmSMq2vhMBiMiU7J1z41YwpklGoVCO8U3CdlWrypCuzsplE/d6apNdUTL7Ka1TaarRw
YAHOa4ezjGdEGs3titjcwxMjIt3viPpbY5iDen+/4AXZTNIDwXcPyRDd5xK0khldiAdpg4SfwrwS
w+GcJ8lzpfSeYCEGmi0zdpKp/zqGkJxwzW3aKXw2G1JGuSy2YIWvc0locwuUY2mxW+phfNfFAzCV
VRwQzug9lqh0h88KrQV4laVoHzBY0J3P8EeYMwK22KhGt1dpky4KvfuWrFI1Feilh9riJUwgjowG
4Tj2ORG2U/0qQoo9ZuKwBqmpNV8ioV82edKZvgSZ6j62rG1EU+JGKWbrXp+sBDhJfJMuBEJKQkaE
oUGixItk6QOUgmjakjx9n17sE52FlkDHebRJSy6tnA43ZSx4rZZciwOArcic7hBKjLDIisoXo7x5
sJCMuZOVwmJpd/0g6DfGEmZXS5GZt2otQ05Rq9bLuxntVCPgWFTjHY9y9Sw0BnWOglrTEIYUOwQY
0qKwWEdQKOsIRWCcg6nEm7JkVW43Y5Q8qqlR+I2oEBCldoXbTSreJWPdKMQNbxZkwKjNwJw03NQp
Jws8TNEfxP3DkDUqkeWY++JsQs4vMKeSHDEL03TC0+51onBjteaAIJsHU6JM49ED02kYi/s+EjPH
KFtgamX9mczzwy0ZfvCLzgNPKZuzX1fxPDJZ+WTBPOeXDZktPshu56ceOn3o286FXvw/OBB/tHX4
edA3u+jG0qu+XhhUPWXP+m7wQ6fdl+cxIDechLLNeCx94aA+foYf/4BdcdlW//vTvtmzEIOrrRy5
zHPnZs/iRVXp6qU9g3TihjntZr1f9iRAfMYZ++h0hDrksk/Cdmm+U7bSuUmMEa0Xp5TJRRzgjwHT
9ml22w3QAce4+az0/0HNAQoKAkuMycit3sXn1EIXh11XUfMzB82HvSI4VtTOX8jlZS0GHISiZ8H+
Oy/EF2c9pkH8gp62Ljo7K/377zfCH2jzOVfLMjkbyD2Vd5k1UWs1poDB8cwu4pA162zrvfnFFMYY
p2ROLFv53BmttlFFNBXJ8hlU8v0mmeFpjbITp1dJVtKvD7m4EN6sJ4Nx7i4B9rH+JOFAtRd1emjr
4Xs9EvOTWqHlF9JSH5I4A74/oDwtI0wTmV5aZxkt2QsCWeWz4+v74z9SdomKP4o4UI5vSxtGYcaY
4EfjPJ3KbUmd0qmOeL+YhUFeVs58z8Ph/P5mfDbk5es/HWENOEaEL/bGeVWWA66rYFGTT45cH13v
nz/Vm9eMcA8KfdFioEmiol7rNB7HANnuJ3WhD16ry9XjmQL1Du36raBjIqNl6lENn4fYRuca2wh4
2SE51ROCnd4F8CQ4iEM/u2nvG3i/Dvum1mEmwzBMUmece4X1E+TSxcYGdHKp4T930XqTC3JJdvr8
vKjSjdLr97+/g+/rA4wvk4aENYHp5K3kcFHrvuUsYpy1yWKjtylA8E76esk//+RZ+fBG6qQhUZVF
Hfq2Jis2atPIrB3n3vyWs5Z1xu28Pv3+03x0F2WOrheoBxEb79raumC2epflxpkzRRApXuUTmfY1
vJ4OmD7vl6B7hBj2+zE/+FzwHrlyyGUlShFvHtC8UcRlbRX9TNgQoD3B7vChLp/rrT541y5VByoe
5KKgrX1TyZlXJTZXqZfPBavLn/BAgeDaGinq6Cqk/Mj7/z2ukGohZW1KHZeqwDs9KmB6cW7KRWKp
wfnrSJvqFfvrVnET77NC8/tFRpb4aKCK+LeJ6+3NvGomnVpp2qqcF6mt7XEmfxGXG8wPc2UrJwiP
0uKmAlmgTH/Tfh6MZSt2qeqIRn/z+xv67pXgN4AarFgIBSi0vO2MIMEC17yWmEBD84agkGs1lzEF
WJqnrAhB/y+DmSbvg/xBaySif2/Oc6mcm/GQ0q/MM/SWkYc1/ZMJ7uNP9d8DKZeJ6KepemkqGOZj
oZzDOj9GY3+XpUDGhfF6NovPtIHvymSXK2hQvYRqgLrkLRrIbOeiRc2rnC8IJsItZ78jvYccZBLT
G6lzohi9jWTg3szHu99fz3dvCUMjPudBurR+3tU7VTWDSKFM8lnVQ1qKWdCPn4XIKR9dSnQ5gLt4
M3hS3ryJOMRJ8BBS+ayPKwxE05briXYrIaGBGFKe6AujB9He9RtdSUKYFYrhz/HzWKSLrXfr91Wb
0f0b3wRxXKio5eNGTob7Jp+3q5KCFBlhBFhhTKpuo36b9PBhqULdCafieRxyEnMLTm1tibNdRqld
l6XmdmIfBTqZNUdBLdxQofY6Yaj9/aV9N9FdLu0lKAnELb7yt25UXPCpXIy5fIbDeZ565SWReqCZ
EDd/P470LpEE75Ci4qBgJpAQe75dKtZ6ELKmUWTmAmDDPbZqG43D92lSZnLgAauvTaO57WgKG6Ob
tuOlL4Wh/ltLbMlmzMvtMCk64ZXjSTDri6NKofi3xIRLlIQhWWV3J1VyHsRTv5eyOWhj6TEOy/up
XExnHtt1U3XRPbLBzK7rOERHG5FD3DVXRiwRNjsNii2KnTdZqm6jGuMvRPqNHC6wRqt7o0m2epmB
9RR0xqqtk0IhZy1zc0tRptvAdCSut9FeMKcRlBCLE+AWYV9m89dihV1UZGC+0UrP9ig2ByNTCW3Q
iy8WH7HVxwcpT26mtD413bjrBvkRqnpsN/Lwzagmze4a8VCrlp+p9W05TK+agPYiV4Mw14NxWkDA
6WHmtdPijzkcCVM0b2O19uS1/pGW/SE0hG3RVPdp3j1pYfJCMcVZFbkOklKiZ18uz5E4fjEjC1yd
qBFRUHh9Y91wVg/6teC8rjw0xnCzWBeAEPlI6RTfTH25nfRa8tYcG/uUUF9r2+YctVoB8MeIOKYK
gcSUwTbecOawfrI47K+cfZxBACjRk8CQqpBBV9W4ivEHHDOpykheaKpgyWvxZgWVuRmSVNvNIvUv
6sgToSsNBV3SCClLqKNTSqbd9/JuWPvR/exhZd78pWmEs05TdVLWkdHRGnizbpHYXZnFUq0cA9ut
tde+zbz228YR/ByA52ZuNp+ePC97wt8N+WbPuDQ6QdUzQ5LI40sOHkqIdr5yUj01WB6N7598wssn
+N1wyq8rB6ZcgiMNhuObHqL2XmxeJghja39ToqIvYsPOZg446uIpkFV+P/gH0/kvV/fy9Z9WLb0h
UjoKGTuSj+18rU8Pv//57/UsMjFsKtw+HEQcqN+2kYQsS3po0+uZcHjFVigwk3ti90IU3YZJ8r3r
5hZAiHGQ4NuagrLa8djV/qyj4IxEry6UZDNaEcAVUa+cvkU6mk+72VSFrZkkx3LWx8PQW8zn5DP6
U7kSqNqHrU2yue7LffgDN3jyIEIeOc4ZVWolrj45P31wBUnYYrtIxp2uYBn/9QqGxL6WxCNLZ7Ef
7No45clnNIcPRrgI8S9HJ8St786dkajV4pRb4lkqsCwqqRiBNIYh/Ps79dEo7K8V1CoGarO371mV
mtashbp4zuoHUaNC+H/YOSAL+PcAb96qBsOIIY0MUK/aVu1iz1zDT/SNn32GN/cClLoY1mzuz/mC
DzAVcY6USvn/eKEuv8RPr8wKgckY9VA8G8mzllg2yTSfjPDBRuCXK/XmxFNNaQ/SkyulT9Ohy2Sc
PnO5T6JPOSF/nmneTD2MRMA2MB6cY28JnnKoxWQ+aiKTq+mv53gr/1Dt3Imd+hFGkPUM4survHi2
w0+m9Q+2eD8P/JZymFQ6TgS8cudlccWl+DpG+SObQVtcP4HNfrBVVukQcaaTqa+9C49tUrNPyBbC
URbfd73iFcmrGPUbdokl/cJl3fe99/sX6YOLqmgIJPFmIoLB4PZm+7qWUySpXTWc9Xo6yNiJhqYZ
cTnNPQiV3HBGklbZSRgp9im6P0s1E6ZE9fsQNjRgDRB0bHgrDyTVsDO0tPfaqMqd3/+S8vsbAPiR
DbxEiiW15LeSMbwoYzZRkTkLxnCqDNh2Gd5pWxyF/TBaLTpyDGDNWH8V2yrEj9X7VtLMG7nUtnEk
n6Q8/VZ1aVDFw2FZi28A1SKWqDAM2jzdmfV6j9Z9l0TDTUNaGzpjIId0oj61871/41VSgSknofdH
IftWrtX3lTmba9Gfk0T71ood/MM6chutAaUEAGhJCYVOpOJEt+dMa0GiaUGjtEvJkhqUQxFq339/
XT/8fXjOMMszk74TBlcpROmegMxzWBbu3NwMU/HJnXsvUJX5yD8N8UbrHMalPlScwhCooom7S59y
p/K7r5Fr2WSW2Otz6ZYA0oN0V/qfldP+VNb/OmEwOPp0pLh4aMHj/jr55Wx8m9ESu3O6kB6bd0bq
E8zyWCc0QAtJiHwTbmCk1KQ8JGNAL9ce5bT3xUufVxK6SwCm9KDVvUIFJ37QtO6o5H5dqAHFFwCS
dQv4jF2PPQ+yZBObGDtZ3VzNlfiqZvW1XPWEE0vqK3nmFcbWyI/1etx0tXC2lqyw50hsHVkO56Be
PkvSez8pqxfGCFUalbOT/PZJ0wtRoiXcdOcmNPdgTF00nf6azbe/f4DeV9i4vT+P82aZFKIsl9aS
cS41ofJOci4SEcEOPWln7MgIDqy734/456v+9p7+POKbVdMc4jQV47pjEVjcLMivr/H8e5KTuWw3
YwdXKf0Wzb30fNZT5ms+SORdnbnx1wKPri/cmJ+sfx/MoL9eg8tb9tMSW4zRKBYF1+ASLKP6+k58
LlmUSCh0hBMSDgcywXXpf1Ztf79WMCz6bwsMFQ2Qt1quZQ3julnT7hwmqeWuq/4oxLCnaNqisppz
YbNMSkogEQibKiVk/vf34c+d4rv7QK0Y1TACqHeKqwpg17JmZsvuJa6PKRBYWhsk/nVLlGznJELy
QZCTTefSXcT6SxWiQeB1PJt1tRvhECtZdIjL3LPiNN/kpvjC1HjN8vQgZJ3mhqOi+No0yXstLFsf
n+fV2LbJhkY9gXhUULS8vlKLPncG0fRQY5yQBCR21E234qjslko4ZtUQgLU9akO0tVbroErpjZT2
D2phfOOCxhstX67zVpq9om1f1gnfT90yF8lFvwbqUipbMRkCpQ5jyuBG9Mn1++jNoTwMyou3z4Sh
9WZu6s1S7JtQajG4GcRQbTJE+wlzYnyb3YiHEYXhZw/Mh0MC62JKQAl9ATL8+qCqkGtH9v7tWfQ7
tz8QJXzxuli2ugGDOmzpF3r/HPM/fqGgd3//T/78UhHEl0Rx/+aPfz8mL23VVT/6/7x823//tV+/
6e/X9Wt57tvX1/74XL/9m798Iz//n+M7z/3zL39wyx6Vzml4bZfb127I+z8HiV6ry9/8n37xL69/
/pS7pX792x8v1VD2l58WJVX5xz+/tP3+tz8wXvz0xlx+/j+/ePVc8H1Xz0M7vPv7r89dz7fq+l8B
x1kcNqlK4shh9p5e//sr+KdNKqYcRNmS/fGXsoJq97c/BPGvl+mco9KlX8JWTbu4rtiY/euLcKtQ
41GR03iqpD/+9clv/vHS/uOmcCX++ee/lAPip6Tsu7/9QYWUJ+Hnl5vW12XlQLlJZxXbzJuHM1ej
otLjMrzBLbMhwMy1rgfSMlXFr7LeJU7mup42wr5P9vqVJG2kszJsmsBC7XGs9tOJM0D0MBQLZtEr
ceVNvNG7W4HADAIMh3QL4dRbcXysnto1QfWjQ8gXbRDeCY/j2Hglop9a+95m91K3zeJTQllV3pSK
o78WuTufk/XUmjlqMXJuODxJTrk1PHxTLrnf2EO08+DOo00d1YiJi7K+pY51G4NsqPNTKhMXobVe
tanhTl1oZ/KocKK/xdRatJKrx8eFOKKhvVLNGyGbPavT4U+rYOeBkI6vopY6grxShNz01l1EhAKR
eU413QGo3FTVoZP2c3KtAWgowtckedCLA9AOrdhLRUpyXJAPXqZcjRns0GKbxA8qp2NI5YPg1RRv
hRI6bw022s7FQMc7U7pFuLlgupxBAeNZnPX1KpeOrdT72q7RpBeJCqcgHrVkdDpzdmpFdNScWDU1
3sjZV6nNEbT5SPWH245LaW3VmJCgLQHnzeiOdnUYn+HHjD+oKk6tU5qOjAfrBQzcF1D9YMB39/8Q
aciqp0gP47xBQWHZL+1Dn9iUEZXvONfil8QlnNAutosjHeVvhWfsNFvdk1db2tYh36o/LnQHNJjX
4eBWR22f+YpPxv0385A+L4fiEpx9MxoHUmv7+9mXCzvRDtX3QiXhujnLzug3517eJoZvqRupfLGk
2u6u+2M0e933YdsdOm+96oMwAOIt4rICZ+MQpty48q4ykIWPEdDKsym7q+Ys4V1NR+U0XiIHMSjZ
Fjalyo7W72HizXONzHXfZ0jzK1qeK2oGX4vQzQfazbDP501yjqnxpnciD12GsKq+X7q9InnyFQEL
8Uk1Nuvs64PH/7GEWzUeTsMeHq2L+ke6/2dK2f+fWpla2dT9x78msPdT6+v0l6+vz/lz+f3XCZbv
+scEK0iG/lfoPGikRToHP8+v2l9NtkwXUBCzLDPcv+dX2forX+FgxmpM8BC1n39Pr5r8Vx38ysVC
eak/gEP5X82vl2F+nl8VGOkMfvFAmaQIcED5dSWWzVDJtYkULKOaj/sYvH/uCdLqTTvl3ApeZ+W+
klQ75XqOBbfVc28F89lrq3dcdhKnivFpQc+U29mDbvJfong//GAd2VFE2qsLO/4yPcRhdpBaB07O
zvSHlVDRnPawnuyXTtvhO4VGW6w7qCRxrF4rXi033tFswdtsOKRIT6CFU3TVYZdfRXp8BablWDe8
4EJ1THvtYAzVAcfbDXeAUxI9J3M6tDIuPn7u0tT7ql53kLK3SxoGkv4g9DuT9KRFF3yKhn4oKH5m
LP4AH5pkYT5s5BPO6NUt6Z7rYlfS9Rzqbl/Dp9NLFyuSo7rNXB+GUweuf3WnMqHjkjoYJVAre161
k9KBeTTZWt/wS4IKEzzQ3L5lkO0KWHgeTVc0Xas0/CUX/LvI7Ru0Usbkb9agEBfkxMfInfdaa94X
4XQ/BrRhr0G8XglZcRXqw7F+DOF9J1GgFrdwIndy8SyyTqyxehCeexS69JA85et6hQDA6YCxo+yr
2fzqhLvGueRaXeaCZeu4mTI3s4Hh0+vHsZzAcP8wjDGAXnzdHOIivqvX/E6yQbwW/rhW/vpDNrew
+XZGghUFJR9E5lpEPDjmbngeBnAyG4E4aNSmJ0tQTwSliATc5RvFb5MS99Rwp19nU3PsLcrmbLY3
GyMPDxs3UQffaklExcZYNOnVXDbXUxuQRe/r14993u3RwWxiQbiTdsopE3uke/MuA0Ee7Zdo5in7
UhmCFzXL4Uu2lXn+6gd2B0gUERlJLV2Z8DFrlydX9Mibe6qG5anQK/5d+nlHnkE+PXSdEORga5Zm
OfezdOpuxCHehxyOx3o/LdbO0LtDHOlHNPrXEBK8GPL7uaqHkxgYZb5vjWFfr+p+0aNDclb3Uf/Y
H83HySp4AuVg0LaK2BGJYB2spDrW4nIsQuWYR9VFB7hd1DywI5AF836Wh33kmCSHe6NknOuaHvy3
0xyVQR0J/qnjdxK8PobzA6AztNMjDPrNkD+NZukv+NLmjMAGbfLiypO+SDenaJE8KgeEb+deUZku
/9h8DQedMyGIrc2c7HPLCeAqiLI3CqmnHlHUNrmjoEAPeYZG6ZBL5KcOG/kqU4/sduLG2Bnqut2L
V5Hy9acp9IM9n/Y2/JcpkTBsYGCUgpD2geb8dU4ayjwjO04Pv5HKyP1K/YT929S4BDW4eRvDHiJD
t/AwNu84Vu2KAdkHblst3w+EwJunfDs1L0+9s2rWQ2YojzTathBkNhAunTGRvbZd7LJ9Mr+SAVkc
896fO2UvZuFh9Aayn47hpSFrN810qOhIEi/CEi766pDs5zjcQ2ocv8yiEGRaQrhfUKgT3CbdqdkI
vvTxPUxNO5ewPBIkhDEnkLFf57TMyz2xf/sE1AvgKQklXBf6Rhsso7BbjHy//JB6ja795k/Ya3Nc
7Lx1euh7I6EF7TBcNbJyVdM9VO6wD3qqle/V3PIlYTcX8f6riqK0+rJ6l70xr0lsqveQvvvb+hCe
lE6700rllGqu+ANkJJkqfnnIqgmZvOxpveW1puCFiNNX2BmV4Jbh6EpGfdHKWvN2HqdtDi5K7v0q
77aGkG0XywrCRg2gjQX9FhWKSYdajE50nY5ku9uNvqGSdD/0yl2UTWdDEU5Y0OEyL7W3dBTcpK3k
qPagEIDQRVdF0V1Zw3JTuI1AoYYXiKTDqFK2UVHsjHDdTWa4S/pqnw7TPnKHctzJeh00MBQrFh15
2q3it1FaXVJad42V7MRQ3o6BktmUK9yKH6Zbo9fx0gpscJfKlhRA5tTXOBn4DV5pu9A5ia6mT2mq
Hg5yoR/uimKjDr0zJx0zfm9cj2XqmvMR85fbn2svVqqgRWhO3OdWkOJd4urFeNTBD4O69JKQnVjC
Brwar5VyvGa5v0YQfI2BYEz3LDN6vZ8z3R3HV7OUdmNX7hQQ8mqfb41sDWC3a4Nq33iQOi2hP4Bj
F7JpD5ZyV6kaaaJh8HIDy4wjs34YsyoQ2+vqpTLE4+rnj/HM7F2m+zwPt+0kblefWBJUdOKP2Gz8
oQx9LnbQ1ulWL9Ztu6a7qKPoLIN/+KpHcRDd3cgqitVo5DHTuV6JP9ucU0gdkAjdLDbK1Wxkbjs8
LBMxmt9lxOmxGrnS12Vug7G2iydCa/1pZaMsdEGUmBuNVmSy7Rz9fKl3tK71dTS6k2iOt8zOwlGK
LX9sk4CVY/yRysA1NaqXPzoOMmnpCoq1nfG1q4s/lxMP6OAbc8JCH4iWLxvldsnRNigga5MpCFHJ
9wQMrE3rV4oFPFDC9ayOGn/a6JkepMOy7S43dxsbiqvncO311AVRS5o5pfgcVObk5L3qXHr1F2ds
ttqGFdk+lfha8bqngyIoQTMAozkWmr6HjX0oy/yYoaQo9X0ypVcmr2uhpsFoPnIsvOzF6RNNuitG
zMmV4okDDLrGaabSlorwUOvysS+mK31TabVvRs+LJJFCxNq3yD7wGL8vu41ICSufdd8sNf/Ll1aa
DuNEJb7SDvmiHCRCQONjKQkbAo/cWZ8OmlLwa8l7uXfB/BLSOe9awdoiwEmUYId1zE/396GQXjWq
eARXl1leXfU+BEDfYA2fInZPphHEZuco7BbyStySXLQT0bhWRxtQXE3yIMzoVNkasb6Vx8muTWtD
HMXWErRtN0s8LeM2vbecpdRtIvz6+3B1orDbtpaxrzNfCqMrJa/Y1E3H5DpZ+6vIK/0y6v1GodBW
cCkkxBtj5OfWw0KAuKLKXiyNXtX4qTBTlTqNSryf2mZnWERfiMxHj3q3gaHaS9yLpd/rSXiQ44lX
cSsphaMNGz20q9WxJC+P68M6BhKikXEd9uMa7ubUzbKT4QRo6D0rbT2yUSdsGN+sLwOhMFbnSEoH
lLk+kopCtUG/InnrOifOpqqd9pLWM0c3AqYtFevJ+tBr5cNqTveU7goeO59dIQilaAcc1Y/v18mO
1SvzNqRlJJ9U1UeI5wGj9FQMAkv2pJfEaQ4LZpbKbVmfLe2wRJ9GbunUed6cALAvkgNHJ14GrXVJ
7ft1tTVYY8hwmIbnUEM4kHV+7dQvhJ5gG9zWQPVB7GwgyvlzfYqN+4QDAeuwP3oNVZVqEXzw+jNp
sLJLEmYOyVbublui5GrrWoQlixrWJkuH0m+vwNamIlCn+wUbnJW02zwcgvX8XUi+pXHn1lPrxq3q
FiYw40OX7lhRtd42EzZCwuCtpu6Vsr5R9friRdn0LzoUXthN1zU1xOReLPbRFHrNQNuE5GVRHdxL
ANUPSQ+iHNefk8vhjXlEpar291Ir+3qI88rOBu161poTiUWdMh6rVj2P2IGeO6XeKf28I7l3U7B5
kON6z0yATDfmUywk6FbyMxW1TaNGHgV9XT1WTAtRcyOv6XX2reC9cPolDsx18ptUYCpvnH7YlpXl
1mvn6bHprfLgm+rTOAbNY28cmhFzZEh3KPcn1eRQ33tQPcOGbdsuk9UAKjpoxZeu6XdS3WylfN4Z
zdOUmJ5E4izRbFZ/VMeOfX923TtNg88MNNYoYBSXX7U1DUSN04Q3FT+sPNs37JXE2aTQkx1k8ZjV
N1U4Pl0y0JyaHMT4RrRb5gCqCOkuN6O9LAt7zrgHq+Yi9XjPhGu9I3xoqh3hvKzBqFywx0exXY+j
Y4KzGuRTqPqdWDChWJ5yE/Y3eVScE5HK/ErJI7G7VtrOpAWFYx6oQ3txHfllPAf5nNlWgeDbDvtn
9Gt1+k2PvbphV51F+9jPpPwER5ojwn4yhA0ke7uKPeOOhu9+lJJdJA1boRJ3PMF6/CgEWnkXE6Uc
En2k6oEqzdtprXes7Yt6nIz1yiq6a2tN2VWLdkiztXoQNOlKnhxFqp7yfnlaY5aERtsOuvk4O3Lp
ryWFNVQlXZ24NJzCxVXOFKVdmS1qKH65bM2LpLiiis922divbAJ19h3AH4eVmlMmBXExbZeF30Jy
KKYe0zTfWfXJnLVrKJo3nYGV5dmK3FCqb+U1MOQ0ELoiEOMZf2IDqjM+6s0LnTy5klwzlI/Foh+z
VT+SX3IUFHyYHI8Xd84Nb1gUzxK573nQ98QDsVPxcan5bA0p9SnYeUGiB/hCuDKQeeQlMPmftg5B
abXB7LRo7Crlrj3M1akC8Dkep8rkNDpsrfDWvKqJU8vYo5C5s59TaYczFAkqSnhKe4WvYwwji6fP
En+9zoCbR8BQh2yH2mibCvK2zIftmryoxkmS4oBAM3qvpMX49X9xdB7LjSNBEP0iRMCbKyxBb+Qv
CM2MBO89vn4f9zBrNBJFAo3uqsyszKjwRDXA+qXQ4hOud8dmivaDrIXRT0NYTQ2wG+fsuJ1XNoqX
hIrNrNvFzIvzIvCRo3tUm/tKJHlPs/vZncyFicP+JT2Ls36vrPgxp9kDn957yjRaS9stJ84WDQjj
yp15m3UlsBR5Z9jj+rXK5X7U+70wLntGnfdj+8bMuWweRQpwmek8FLHTY5JT+9ANiiuyJvqt91rW
giwGOuyuPA1B3uuBtFH25o9Oefa2Ek6z4JxlkMFTJfjVNXLYxcHqMPDuS+1ty4lwSTGubf6ywwrT
u1xd89Iry59BQYJhWfRthT+bg/9hFu4Q6X6n5sG60Sgz/iTi6NGUOxIDm2LZZcyO03VdM/psM3qo
yXJTSdDI4lcza15n3DXxUalNLGaNQ17spH43kdsFYhTm7Vle7U1DZs+W91xgk2FnsUXFxDzKctqK
0hFEt53+ptBWbv3sF1vDze1JiDzxRunvo+oOGslgK6h2G8M4S2Pu9KoMDbsCaGje5CY6rvU5Moa7
sJl3aWgepDau++irHo2X1KjfJsak6ZZknR5wZ2L1t2TNjtwCwi4pk5geDJhmDhi/DjJ5QWB77eru
uCbFObcXaWMuebyhfIUaDNst3g/maxH2v3m+My7xOdcPS78E2iIz3GsEDfplUfXX31Vr9rnZ73X+
iJjvLl29b/X4/4tirJZrGH8VvwIuEkrDtyDvDBKAhi3xpRWENxm9WEk91clVxZ/PU2nxPVtQ0TUs
arRjcCZMq3K/LtK+cDP88jnmvIqZYQGMvtfHg1jfV1B9Eb6QcbaTGCenphbojHwK3RjkeSXFiRln
ud6VWxfWlR4uxMF0nbWPxO4wdtKBxi6dX4fO1devmBIyzXc56zpfBbze8egh76t5HsLM848WZ+rI
Pp/bnBWC3ATYHjiJItuK+tcilUOhi8t9OU6Cdb+BuswwMNFgOGQiub0nagcBe2F9yoJBY4k9tiGo
ynFvSUctMSkKGzKuXAaQUX8zo2uinNUPeWXuG8VJTYc8obOqT/uiPYHmXQZFuSjGTscNwDTnay7M
t7IfbJdJ2YthCKeU/Y8TObO+jeZUjLzCupfX9GBK66HlRBvFE/lwijZ4c2YF2RgFsULmJxmbWbKr
8mQ3Av7NpRUUOUl2/bHDlGDueL1LlYs4BcRUiZj2A1upf6VtsUsuFl253MBAtbQM1bUl3p4Z+QF0
YsRFwd7gJMTniaFd3NQUryZvmQAG9o0c1KTKifO1pn2dbPtq1GxZuI5iFpj8KV7ib1KobSku3HIp
GKwX70bKYBV8aDI7BahlqDH2tHBl4m+5rekBDkO7MfCrhJGiU06YYT7etZXdGs9x8h93y1zueuVG
BqZdsP8ZsdeZK8RVgkrptUpHlkN0ryEmmPoPyKQM9DLgI+7GJQ7FWPKXp03aEK5SkM6ghmAI2Wtb
IYgGFhSrEUuRs1SDt7lWjwnNR0kQIQK0xNFVYAl2H4QHRmOX9ji760pun49t6TGPT1v6qqSvLXse
5cMK54tjQ8oJpEssA93mRRqosmmWgznf6y2dl/yz7uHrMr78MUdXXD29yQSQ8dnVFjU/VuwSJREE
w0HEkNT4oxkhvheMHPuN8i/OwjHbdcar2AA0mDYhBH0q3wGsGdGc2LzRnRbys5wZsvq4Fcat6lwM
7Dg532eQQ15SI9crqz/Zzqqyep9/F+PPZkbX8puNh8VZp/HrWMfvwoUdcuH7FaTr1gOwyTqPS/66
GdPrNga9cO3bJ9bi6HjdxFPKIBuahFthvc7NP1boVl+kkgzR5dDnewvFz2JdkuozTYbdaug7uSzD
rAODCTntjrMJ9uzRip2mLTulfUHXl52AYKNjKSrHydzF9yVNPmP8PuQ4ZBhh18gaYFXrbc2lmoI8
/sjHGYfTLwm79HTbTqyUk7h5nSpcmCY714OvzwWVaLyfBc2JcuRr3szoPzWg4AnVeDLj9LQcs+w+
aD/D4KW93StZoCRxUGmqD5zut0vqrhTM5qHkJeAxPOy6vCn5Iy/QlvYUH5Z2u6baSzM5VhYHWir6
JuDQrBLu2L8tL3XtRUTK4mDoA4z42ToG4im23Ch1DJRLtPT4SfVMXCTzW1xS2RgbkZbRS6SoD4NB
N96DYoacjyTV4oV6jCXMCWY+A6fXrFZuV+B3NZp7tSUzjGs1NJcy/qgJ41lkt2/fgBMuaSRdOv0u
/xosQG0ad0K17Iz2tk7f62w4ApXTR9bv8la+ky5wj6SAdCqSDMVNdTUIi4aNYRTJbzmamObWqbGT
fH0hjTNeHwbt/EKA7uYXT0J1sgmcY6fOB+rutrgmZe+0ClMDY3adxzuJogks5Pc2qV7f/mWZxCbj
HQjDgRBGZQm1i2YXqicUANrmFhhsOvLP8pcgggIqY/EHHFA26bjiaJDIeHV8rSWFqjBiHFHdiYd8
6OZwT17i7UspPyXK75VZHposhoec9G12UPRbV4w7KbJAf+cDdQgDEeA7M7mMDeFv4MNRdxzaj61r
w1SbgS5x6fEM6rP6CdvORCwwq0o/svFvHWNfRQffJfYyA6BffEb0Yepn2q3Y6eR/LuVCXAarElbp
cBFQnuq54KuzcbR64PHEX6AHjGrA4AWuaX63ZDpOWlZ+rKLqkRtpN8rWLkvcTldf0VbiHBGoMwTU
l9W6mrKxqiwftKquzjRPizeWtVPD2ZRLsJTlbuuZmdIIfTdJZ7bzX8T4vPBplSmBf4uVkmgNhg9S
7vilKeHwVmqGU4OLryuJ2W6trzSJXiJsu27Rdkm/q70WALuhmhhee+uqG+chDSQRhH+2DZ3aWAKI
fVnzza3IO+0UOVyh2kVHBwTOZskVGsvdJtLF911dHRjHPUZfa38kQ3Gudoa5hfiw7+rMSbIubOiq
Jba+votDAR/+BQRPP6Vle1H09Zpn2q2UAOZ8SkIpxv1EcSptcY3mNt+K5LWcF6fKkUA2FPBNS3ER
dmt+UfPiShndGrdYlfeqiJNoHt2yJL8qSnXmANXHivBYjt3p3aKJ3+gYaYSk9JryQNC16U21n2L6
slHcCRFrEDAD1Www5WxQqRwOgi/FECGRtM+j+vA8udap9HCZtzPlR4qSkO25NNxIIEsn2jPDpFwE
ifSfrdpV1acK6jjXXnFMgeN07SMFUVxHPnZUn3vTqUf1YRbJi9CelFAHUpHP1eBidJJvQWa8xfPm
tGPkR9MaRFW7q0pzJ3P75zXbc5ChFWlSt8DlU8pwWKEmASK7yaUnPFr8MNq4OSRR9JAZeNmTokLw
be8OE+QoFRpiiM0M9W03NwidvjPrte0ITZJtC4C9FutA5s9i5QHpekEFzsBkWd7T0quqL2mePt71
ZwroJHtdmCRU71VYQFWVxrqrxHIXE/cnJjdT54UysFqxQbVi4/oRqDrQq1aHQk+zYTj9FrB3FoB9
+rRcIjLFwZxJOD8aknhSejZogor7fr72gM+5dGljHzmjmLgtYdJMufRWehiZIUljI6znGuMp4MoV
gs08pCY2JZ3k1xkjW5HhT8sYaFK8SxkkExGcLksS1rcqB7eR/yzkMtBKasbJgEjTh/6K5bZXmAYS
4zQck+ZFzurXEZlCyk7QP/hEdmgsb4lY7TV52FMBMa4oUp1NWrGLMmy/4c7ygb5AOmhZA7UpBG2p
BNMBJa7dRMpbrs+vekIrl10XuT3KQnSwB6E/WBgiAbAzW6eM902WrobXoDXB8OY8GS/xfJLn0p/G
c1SNodh2oPN1iGVil+/ihOzbUQ3icQoy82U49NGT8rYHeDcRT50yHi5Mkp30JD3Sq0VkytR/cwTG
a+E1YVl5Sk5FrM7HMZs/5m18H6LybW5/Vq9rqlORyEcwZeUXG925M/cihleldBo0uDdgpsVdgCJ6
Swz1dAoLFsRaURAcTVqqjMJtnFO/3C4qtn0Vi9AwdlH+wNWcizXsLPakRJN3s6ADKJg7qRJAxM1d
vnnRrRKEkwoKXicMFxUspsUxNirRt66TvbKlMSfCessCwciDuX2TB94/hBAhfTXmRA3EUNYKuxZi
iEmYXR+t7vqmiedBPRY63fUqHtS0PAyauNdGIRwGqhO8nv71Z2ledkTjMfkYKFHnNc9T363Wd6uS
TmI0ncSxP0UCkq7UyZYHHuaPlgKNArkFlRuQPAsmNaCsfUyliYTRiRnGGSZUWfWnQO639vSwL3w1
RqkJidDFpW2IyRFfJynhXnMsvlDOZbp0tmrrjJXPhQrqwgNpx5hiR+wUfe8nL0ZF2EuKDZJdtS+x
GLK11KDzzL0G23YWLr3wrswGwJszVaJXF/us8PsVlRXuahNtCn2rmQ/AeFrQvj3xFsFCjVTSctCi
YD0UiPIe6zVpDCi/kmvd+6uVnLbultbQbPRSc9oelSE6DNl4KDeThqLdYxQuzyEhEmCijoRMIdPX
YzbnRyUbsGC75eNysWQPWeR57pb7IjhmHE5De7V6Ry01j8T3t9qU9sNT5THySNtkJJ+YSn1G1Z3n
fCRdZ3G10XLbskG2Ol21j6LvuUK2WnYf3ai/a1n0Jk79YSsIf3DHRTssS37otm5fo4Kr6AU6x1qo
xoQ/Qnvp8dzBhysmoV2u8PdfIOob+vibQnY0QLRHTGyto9kqvD9SYisNMm6UAbYUhVSEOCCtIa5E
WPYn6uKt8HvElEFiMveKr0JmnDpGB6wuD57Rc1HykLeBr5L17fXpfGyG8tRN4klKpWO52FrKgY0E
eDXkc7vo53bWz3z4Kv4o8+G9DGakxFl1as36ZOY7JYtoPB+1dCqL/dbp7/lC5vnEvZKQVY98XPEy
i43bdm/NAOYidDvVAiDfLHuhwtObDuF7HEyZ6CtFScpVs8js1lct+66U7LrVkYMXBhCKI4P3apdp
Fi51dNanbyMvHhHWESuZB8Yh0tCuqC3VeHGIzQrILkgUkday3mMiEsqIVlqQwg/WUkG3m8xRMCB1
6RotSE13bv9lS+vO+FtvPK0ZLCnukfSHI6jEXz3COE4O1mYONgEGWM2CpjL8xeyYa3Y0pDkZ9nnx
Qe3fGDUerD9z+ZAL2SZ2T6cnp2Lh3cbibhsXJC87jNnsumeuMLpsCgWu7Bk54USUh5278kxYMmwa
x2qL4MdPkm9Qk7Mo7s0UBSSgqn7SQP4tkH8SE7d+nzXJ87/UW4e7YRnQf0qrclE34RVJzru11R+8
rigFq/UoAIY0YeMT9J6KD9+sB8QhBTUUmsqfrg9FvfcYfwqYDAx0SrmCz6vNaWCA54wVWdVG52t+
LUD7966W9rshakMMrHYNIoPkVpuaZ8aDZ0CQyW+EiXrjcO/qS46wP8bsUwCxSHhsRGwTGjZTOms1
30sSLrGgHiOmoBUNhCjGGLohWHewD3KyxCvfZD29SOQm3Mrh2Jbo06E3asCbOVj4PD1sMPh/Lngt
A9tNfVFWWER+2QC6idve81pi6dNkJRSiQrT5eS0ejSrjVXGdy+xIK/O8E2DJitbtSPgg9KNEtQnt
X78pbXYl4MtTNsWNOARUXqHSy1dDcbLoMuiDx47asGMpYBTmRjwbOs9CdokswSNm3GMg5sm0Pdrf
TO9tDMqH+5h1wVNLUKfDbTIyG2au41+8YndkRoraE8W3bu1yXNRDoSO7A/IBCTzOgsBSKAUWx7Ii
mxrqiZnUeYkQkm0qOXXrO7glaxy/lQcQCo89w+x23PzUxseQH2NNtVOtcjnZauVTk3IojXa8q0N/
qmtMWQevbX5itEzPN5CQHhld9H3JEbYwctMrgFKbzV+D89fDtZYD9RenGE/yy/hmiJVjcjIgj/Lk
Yp+UvmWv0TkeOxflQzljpWdLqd1mCj5rntj+wx5z6E6aIThdKK0PSTiNb3ljIfJket7ctcoNULZS
33iYen6tUXzNMI6L8ZdXaSbQnu/nd0aV6tTFbutekPpUL5l4tv4KvfwA93vosn5Pp7tqsMdhC//R
CEyf/WIoWGyWTxJ3r0PxKnTta4SLSenkpXVVhMsqop+urvN0h4bR0tFW1oO2vc+IcBfjbuAfWmDf
ODrC9t4Of60eqW7syzy2oNV04a42Q/8h0l1fdbE4YxjqklJjd+1FbxPOklez+yeQ/U02dte7lcJD
PDS2ld2btaWm/TAGD1e66grQKU048g5OrFNeyO6MjYT4nLJQj0pZuMW/LfuOqgoVNMqlToAauJXr
9yymu+ZaFMwzQfZtkl11ny1VT+qBYShAdiR22iquDBeFcRR+c1TsDKncjSAL8eqKKW6Ghb3hMQqv
mCCEQ+j0mY5/l5JAIcC9+KUHj5hSr+2ufXdV2PksTlgTsTZGqKt2zDH3VONLJfpJGpQxSj9KOv1z
Vg+lcmrlMKtVm+ThQCOVfTvg3HBQiHyDNiI9brlDy1OrAzkUiuUqxo+1zraoCWidKjsC4eimxsZu
JttGmIZ/jVHYDRIsCO7RGzg5Uu5CauF3OfhxH/n54k3EF9cU9U5fKB6l6PKv+JvFf+NSDxiO2tWT
G71lJqDJ4DSVhc/rieec53TwI5UziTtGsgHtDUdVYXeVX6ebE6FYVnxdjwNjl+nkQ8Oebz9G5mcf
UzKHL+abggpSRQXJyyvQ4Ia7MTCeSf/S7XObPzK+sFZ/l8d6zuvUNzu2m+2mZDHQjV0It0o3QuG9
Em7zM2N4Bo53R7pjafK0/FOrNHKZXXXighi8Lf28iLij62GWcO1pB6cAXyizvWP4uNkNILuSLUGq
u4MeUnab16b4bJUPCdUon8yMMZIE5vS04SVpQ5infqCN35jABHenK1Hm86gpuz95wQa1E6DoORyZ
SVxOs4b4T/E62SHQ127yz0z/1ivE1TgMpA3+kg5vXW8xWRW6IJ8v/Rc1TX/Lp6+stailF1+Cy9kr
4uTVWIQI7b6E1UwDKM0uvsbdb94e6sWkefAnYPpuOG2gKDdNRxEfRBHKVpFrPO+xMRW/Ff03s3T7
2YHF6W3idE+CUSidwgLHlr76M9m3cr6G7eBP2hvKKc7LlzI9JesWgvkS3+Q8dwThIXUv6yY7RRLM
yq3V0Z69oOUqotcq0vcFvd+sq/YkY8OKooFvzNgg5qQ8jFr30MUvIf0eqVTFytPgQ542olJp2kLR
OGrx/BFjxuey+RmSGUXKvyS7byazB3VQrAc5FmAE9n0khvVCMKKzkQL+xOKYrxCbM3gweeDNGemU
Lyjpe0S8ZUmcwFvzrLS0nyLiEcpscIKc85tRAQJymssIA2UJ+5h3NgYpoN7qWbasDAxauWMPn177
wvCRRcDQdx3XpA6gT9vHQ+1kueiM8Udrao5QI3GqMkfkVxrK21RTrGNVW3EiGMCHm6cD3uqUjdsZ
oQLjsKnbCMOBdwr8G4ymGHbq4CicROb8jfiBHxrQGdBOm8NRp8Hvk1N+zjaEN8rLTAUtJuq7CaZZ
dSR6lrlblg8zYGTygZPmLBcveBg+tHq+mzX0sJJctzU6FLq3zPEJdZOmueK2umltulJDjPv4SOAP
30spnK2ZXF/Fl7JvDE5k1kd8mPpTq2TIn+Zdo8O7zaeWWWtjx+MSCZCWWCijnM6a6pZiC9oelxiG
Pav2up7BB5SOZhVOZDFWoViHbhGOvgC80Yk4rTQ+lI7H5YFHLDLVVibLF5t/qvy5CtcquozwIAoC
R4qFCMik0v9SiBCpdJP6NBA6E0Gm4si9uWeP1QwUOGx9gVj9CvCXS+Jm4MRb9A0DafT7lKsIXFqm
kTfPr+W3qq9ufD8JDPMk3e0UMTSHUXcPVdGYf2DJ4FYbekTVwI46aMDpm+QbvwWvZPHZq/5BxVTL
t7wtTnP+bkFFtKm8T/CdExgNktR/i1KhhGnDyd2WB3pVJ3kxNRBhKtkoGnyej0y8Nsv7QDFSGqNn
qe15/dUYMdJzlS3nksv7puY04Fd/GMBuArzChj9PTsWsVpszKD/ds75ZKPwhjjfVCMz6vOJU20rx
Xk+KXZF4Ooi/yfcborOKp2X181V1K5CmjfsnZk+ZHg42LiC8qhcHAy0jn5em/Vlw07WOntwnH9pf
Ssm+1G59/i7GCAUYJuIZ2UsfNNTaKNklEzgiEogWWUErf1aJq8AJ6vkejHEWT12rOJSUBmCvrwdY
TOXRus82bKO8pNRC3Lychej25N4OioeOBrCa/19HYV9QgsI/pV3xLHbFEQ16JttRDGsC4QbCZpjX
4jlv1X9M8ptQyqGc7w3+SsX8D2lv056EjAfb7uFm8NcFe0shBQkc4Xt66yxH7/yzll/iFnXOuzuq
00mT4I29mp5W4opDUdVcUsBDXtLoln2sf2CELjAqKpZeZb72eXY8gQlHo+FouAk0XB3hUcLotDdw
2FxnnAsyoCT0YX6HxhN5kumTm0E7x6p0kdSOWM9flkMtiPgumaCE6Y3BB8NOVJ3M8pOSlk6Tfy0M
URT/dGvdK/pw4IaMiDFMDrylDVWVRflmAXDC0oooQZAvzBjrCfrfidZBafqgbRtfTRx1QwzkCUgW
ntoG2qeo3Cicr2k0ewW4d66/Y59Kg5HtI/TO3Nu1edOlW1q6dRaa5W9NY2I1L+ZsvuNNz5ZVU5l9
xWcwqaBpMFOgWpF/BQg19Lm28KRFIeUW9EFdboYZnHkaV77RDpjOd4iqQ2Wtn5GmtgJtjIVzMDWy
Z/IjwE8D9mPAx+VbnlcPkSl5TIJFL4c31JQA5k9GHKGs57gorlKPTipp6EuYFoO2YJ9o4u+4/1M1
L1H3pwXa740xXB3oQ7P7g3XmdYi/5x77AogaOURckpbMx9fiAa5OklwDm/JNwF84T19zFk+/7SQY
g5HBaOsBHSlBlEY9po9XBgOrY2Xseq+cXhOK+bQJmWt2wMtVIgab6wfzhOUCmF/98IMFUH8D5Yc0
B1ErLOqynhv5F3Xcwer3Fh4VRnWZuH4iBDLAkmTZ2qWBZjfVybYejC07S/YloYiQqk+l3ytL5s9c
SukpZmPpGWE/vS7yT8b5aBoRLkD/njS0MDMaszhz6cWSEMTTN5ZV7gRe3mkIpuYBatuLqx/juUXy
RDBVwgOT1X4BC8x/Lqx3ac0dCa57Ue8WPEgK1UK65SnrqoNsZDSoJ4EZC+LS7ZYflwCmVDhxsgI8
LsAT/45L7dDPm22p9371Ut7movojEmLeI0jTU0iTtbeoJkNLs593c0V6NriQxv8nH6ENozmrfgr5
d5VzP6dfnntazfa2zC1Aou5H0ZWLZ5axz7dJ2PY2q2/BxcvZO+cde8/gDiza0hb3Qk8T3Lws9GBb
c2+tcwfVvXxkmXZUA/jhluaQvd9WItpmWlceisHVogLK4vtJE2TL+5OkZpuSPhte87khWKy8nIGW
rfq05vcu/m51/aiSGUa4F7fzvUruOreIXYHlomRfIur+2AoUJqL0TjnO6wX7UponZoS4KaxfkVuu
siwF+WeE+o74YVk1vI6dhSemJCgYgYqCY+/Aeqnrf4tMnd38T6239ZVr3NdXmWdphg9xo8LVrMmN
zf6mcGSvfjNkHrp898Ck6C6F+NKhxtWgSbg7l2peTs/xdkTH1U/Gnsb7nT50eJJ0uKvRVUUG/ytP
DTHZL2qQv0XaAVMVQ81DqeNJOYisiBO7EHe3G+EL+EA4g7Nt/wiI1lhsCWuPXZcdgPeJb0g037Qm
Dca4g1v500fvGxfbyL60BHwwkU49G5XKHpsM+xmMQdWckqd7dE6TsHj66iB5QMzEA2MMga4ddCzU
8qdSjbVWWrdRXd1sQAqGp1Ph8CQLPMncpHX8VinSo1PJN8iAQ8+dpf/Dsmi443E67JSx8PSbELsz
q2GM3lnLfDy0BBWXL9P+6uWPlGpHefzWbznLCMdkjo3nmlm58iaKiRzEt2Z9MW37wOXOmT4ilHB9
5k3p6wBnScidGyOBWDvFs6BPcwP2yRtXHlgnhkqs/okMrrQ84+byNfJ0zMyvPHcIXXqZtRLx4aH9
5QRCPlP36LjV+/PVEjZPg9GKCmOh24eofTDGHMn9npfhzQMm6VF0rp+CCrahkrvVKIIDsqnxxjLz
NY7eU/5ShFiTbqNieLxnF+hM5PdzdWSgbzjAaJAds/yZ1HvL2px7g+SE0Gy7x8KaNhtwhGsxybBU
2BjYLUksRnzXKagQU0T7p1BmfucrHZvOxNZRQEd8aTMYZeQVHCoNmylPgMy+NUqfm+ALwhe7hoYm
63PMI9AR+DZ7JGTVrn/FIvZR9vBApNpHxivG9XVYGm/dq90fQXqLvghgSrn8G2+NmjWjbbkpFyhr
JtbDjL0tYtxAQ3LHGDPK+6+6v8vCcHFBEFG7ozqzyZfQkQoOrOH6JeUxLarPxPouqQNg1BODObby
M16x6lydw8KQMyideFNM4ch2xo0tug+5+JVR/2Sgc81NS49MN+aJtkc7Jgab+Z0im1YmohhgxsXi
t+cqiwiI0qc1Z7+PF6T0LG3G8cr6yrXLsq9ySP38jWUCwqldYPOfDOQSwaMZLvt+10Fp9xSS6JHe
Nd6hnD909f/FtA2oO3OE5cxDpQfj8lwsWS4/sv5D4M3yGbJ+tj+4VBWSnwrJTyf/mnW6G8dvDQpY
yjj+R82t5KOGtquByC7oRaV9xbFhsmI1zrKJLXHmzqRS5X6I3Nbt2mpIa3iCzbPCq2iN+JZx71Ea
2S3Y0JNxHngnTMd8p9XBSiAcKoumxuBKclWMiUGzLOJytJhXgm8jEWhvgkCgBvlauE/ezTVc1mcJ
Q6WZ76RW3A/xzJO4hgghTiqMOrK7WHoxxO0CpN3kIipl/SjWb6quv6rRFJi4GqEs+1I3ffNWAs4E
NWyr6xpbt47hR0cxFi9NYD7N121iBJ4chqFOjth4hISxCszV/YgqMBAa9D7d2Fr8XBMSxJdX3OtS
YlzsWvVnUfNL4biQLKou23fMne/JcqnItLCtBBxL5+teM+aXmZk7uu/C0N5Vvmp2wL54PzVG9z1U
GpqAr2pgyLRbX3jfAxEMpfgJGHVo0/dZHGSbcSZOCYwAcbZyolEPZ0WEV4rRLqADWBrN3lb5R5lJ
sswq804oiGMmBPDGrykiDcgxckNQSLQfKiaQOtashadlfTCLL6lGgbyKV6ukC42qxW7+xg3E3Bg/
JP21Gq03cV3CaL60PXYEZ9zPGXhTbIlA9tSXZTKO1O8+alCUk//AT89FsMVoJhAaFPslShnRMMN4
lsIG2EUS01CIOQAI5Eri3ajEvpgjtDZZ0/OBN2m1vrKA8k2bJ5mVx2GCybn+VZ2qWvOHrHHHaLxn
P2bDyGvXH8vWotbrD1Oj7tU62R9SuQkrBbHOQArP9yJqdmQ54whNwXClzOwVzDBOXmG5AakEWZD0
X9ZnCeEmCSkyVaSAySU1xHO6oBdOh5OoisfSKENYgVbT9gzJhKMjb5InlccW4iEzgAgXD5mTieac
IQfmFse3BHtPJdb8NVBmkUFhBf+Zl4IHf+gfQmreFPEwGd6GBERGGJ5zRud/YPhTmj9MEXiQ3aLR
z2kqnoijPqZldhAOOEGWw0rT0J4K81uBXJsdC2GIZkGGzRocROpv86HHVkxc70MhutIsBgrpN9YS
jAZ0/efSdKdFnI7aPxkd/SxKrAGiEiS8T9Evi7sI9fwoTfsBP+uRok8ixoFlx7LvZ8G2tD/lb8Vj
zRykspwnHkoiBA4z+9um7yK02HKf+hTxPomh9saR+DRmG+TfNk0CoUaf1PYMFloy2TB+2rKmC89A
NK1D+dWzy4ibuyF2IbzeySiAhf9IOo/lttU0iD4RqpDDliQSc1LcoCRZQs4ZTz8Hdxa8NfbYlkQC
P77QfRpl9kKrLqVOyxTpm7O7Uu4p5uG8QbtJKFJX2WmpcGDUS+r0qrhN2zv0V0cParfgiWViQQ4a
FmLc/hnb7KAlloh0BqwJ1FLF7Mz7VTQYNvGu1ybsd6ZvZBk6GxbAl4QkiY70aunJieMocupOzftE
kRUYtAUUwCotglUufof7y8hijudyP9UNq9StoBbPRi+eS/ZpxDZw5KmsncYo0Rwl/hBpvvmZ6aZN
+Rd3uOmwYmf46qnJMlGHQi04JY7MRK/cYWewrmnVwovSytOH2lMwjo564YVG4WkZjr1M37BkxDvD
Uz9mlhfNd1QvS4moUS7ugVYRnw56dxJu+FxxKQw7oud3Jimxy1Bcg7+i6dERzsdJFg/wZvbY3+nN
bwLNbNaz7GQipOSOoIKSyvwiIjQHNoiMIEBG0Dg69YjsRE8cGWRJGUUM0T4MFR2kGu6n+B5J2llZ
+nP7NUziIS6rQ9BBDQnrfYq+P8rG3ZRmvjZN3pCYbkcHeGO6x3SyYMjfEDYUOaKWneZPYWSPpDId
03eMwVXWiEKBDPVQ5UeOE3vVWwsYdRXGYuTfiOEBrumGrfRJHoIzHbavJ/8I77mK6UGfaxcNjHLI
0bqoCFAwhgZz5uYxaP6mJw+ayTMrOP1tSaCvkf22bDKGuJXZuACHXbWhupxNzO3P8ZRiNX9IlR9h
okv6zaXYzbJ5k8v4AXJKSV4UoX+tWwzhWvyO4uicazU+g/Y9d0WFmz8oXDMotuvebeAR5Ahhf9PY
MEZYFLOnag1HsVqOjSAe+XV/TPv2SFbx0WjZiKPPxL1m7mZTeiaLcLdkT6ldgZ82QqdoG3AGzfBf
pC4w/cqT0omnAKZraIXnZBfNw26a/rWJxVbE8OTl3UiUnVLRj2qdN4aFV+I4lxO7mBIilnZNMTzL
QrsPGTFpU4P1ErGE+Yusg4/ThBkji4IPLasNwOOvqWeYUYkGInvOdN7WK0OW7XTcGwp8nvqYu2XH
cR1z0KBnjJbFVqQXyOTnO3cXmqZ/bFEvuhFdqr47gzJE072xAuiA3bUebJWasB5B6VhHwUJPlZCE
fK/KYBd1JYewjEmYNxIBB8UILu+NcY+T2o60k5SdhLMS9Vf8ghdxzi6WUp159HJviSdEwJkx3WjV
pvDcpu1RyYS9pi7HrjjPjH34G/0Hu/RtELFwPcQwhsvSAfqpCp7RHMLsW1vCI/fGIeZRRMSlG0/u
wOKBfYLYuBW2IP3al/HRkqtDsix7WYULMB5bBVVUflW7HclkN6h1NVdnYDnyFcdoBZdHqaFWh6kb
DANw301DAygku6zX7IlTTxlnR0XV6WRdxem5NfL3qBaO+ohFpEEBrq2yydBL0mez4HL9IcCAlec/
0vPSs6J4ZpM+o7F9KCnzskI93jWuQoxsd1Q9F2E8mqXTlDo4PaKuzsh9VkOuW/cj7mv9FewAzR84
nOaCUrP/XUq/CUJnrI5qKe+SWrdjRX2Xl4y8Rtkt2HCz5atVi1k4I8S82qE3rCPlnEzhIYaBqevb
ASkQ25Jfc2r8Lmcn1y/oc72L1ICfpE+MevZXF2aV+oPolFXoT1qYI0l3CZ/vJUZxJv7WjIc9TLZ2
uWD8BWVEQhnaJ9yD50mZ7IVSQqGEnrxUQqqV/GXiv+GRIFzLGsYqWFoI/bOEZ8fSbdZ7bgqJFUx7
ZYdjOVLee4YeeA4YQ1eNH60CK8FMDmVcOV3f2Ni9WSAJlY/roOURReW2K+qdWVHxUICx0Si9ArUI
j+h1rr70fqJ+q8A9UsQLM2kyUbIjkQ5TMa2FP0ISaKl+dqyvEAC8skvU9HSrWgQcjuDpRlcq8DTm
xAzFAX5ci5OfCUSSfouququib9maHdZghLh2A77eiYt5HYEK+w7CAid6RJZb2/1kk4yhiL2Cciul
T4Nk+trMnuQ7biw0aak4fqY6E+pSpgOxKsTbBC827XNCT0Ahy2If6USv7AWw6EjS6iTaBqsupMke
5p+pfCRiZo/N68lClsX+Oa7+CvZCvXjJlX0oaI4Jdb1yWGMk2l9poodud4gyF50dl/qcbbYONlKC
jZUeWf4kkcUOLd7ngWG3luJ/6vmu7b+F+a00kr2FqOpTVj6QZbZflVHcT4t+r1vcWBhKykNTC340
uJnx06UvhUp/ESEz2Rd8qUWhzBKP3YBZHhInQvo7fRFKQ6j9gJWY8NqfEsDMKsHN8reovyPU6hnm
gma9DP246dPpKpTNlS1UCzIr9SPxXPlJhnrCOrT8Q7K1T2BI0BLHf1PV+fqU70tKNkP4zOCYMK0q
MEflmuZIphtNB9LJz5jwFKN3dXl20TW7Ey6nIaZnMzcGODB0pxyKJE0ShXkXLSY6PBVzwZMH9jzI
zmmwCkQuwo+4fDLNX1TpCCtiEW7pRmPSULW1n/NNTKqF04lV58bMlSMEDElK/aZ5B3NsN0W/hzx+
ALUgMVQgeTLe6NOlHKNzjkF5n5WjD59xQ3lG2i/9328jhF4IUQ12A2BbpwsRxbVn0Sqvk/EyVLdi
PNCsF+U2mP1Rdcy4283o0isOa4lf1whdGdMk8cYUeMSGlcdsSWesNM6bgYpSp4lf8o/G2ohuUmvn
uGAtxhQXp9BG20T694hRv8eMNPGHRw0VVHsJqp98sfzFZCzZRvdIeZUYhfXR/EIuELmnyTFkrTSF
X7H5/1k484gWJQsd8CgCHoD02MsoS1OyNOyB+ReflaBb+2KpD4zrLaneiOV0zA9NMO1l0raMf7km
YSkrXKjNzkz8GFVgI/xk1m+onkwLAVvy3eNOVjts+QaWqm1iTeegti6TvI6A4Ix0yT2azTu+3UfK
p9OXhyob6SI3XcgjDZ7L8jmPycd7PScfderneUV3Ex80XdnnQrUvsiNLRAOOiMYeq0ExhGG69U6p
PG2bSNsODUsOIsGCR946IOhCQ9ycgBnRXv41iG7a8lCOLxEM06J02iSj3mQzFJy7aGcuJSOzf6tI
SMf8iiA0Xi9e30DwlTMukoU3bRB2rVgy4PjrdOKHRKKrubEQYOL/3aj75FiZbiPqAJOsM5LSjWgi
ZfluNXT120ExGcI3tIEEB7pDjxiaxa9p4ynGTjAGjNeeBn5x/A0K2n91QgAhYBtdt7SbjnFFrUL5
vAk0KqH10DNAbA7uQKYRDYAi6aPJW0B1xGKE9qmeMaww8GCUKarZga2WVt2kVHam1nKG8EsjFJLh
Ryvd8Inq2IYYacbluVpAsPGTtsMhGiKgIbbEtdA04mFR/43M7WLu4vhlpkvAcYjNEEMUg2FpKrYM
azT5l+E5dqaGhQpNIsuBREtdtgtctb0rc7ez9NNYGYzrBb4Oku+otdLFPMj7ORGPfT66cqj8Z/iV
V5lqxJKg3Y/AlMI9u799jJ3T0P7p8scIxaXtmq3EGyswLuy+LWPcFvLOqE8Rmt82B6nFAh6nwab8
YgM7t7ivUGChY3xHqSVuWTvsQWS4FtpVdR9PlCBFtjfwxletbNeiL1WyP9Koo45hH8BfZ+61lTDL
jkQX4xxd2LGybJqWM0GUW5MJdomoEu8oO1Gd1os3ncm9PqONKD4KfPe0L8WY3M1kpqwT71Ml3qvW
H9scn0XpIMwiD8EjPcGr0GhXAwXHX9dMhyjnXhzLfaAUG6u95Yhdv6MZMeYIfzfDWK8BNOsxl5Qz
5qrMR+DQMFtAXNKu1jotVje87RErZ1V/T5fVJIczUvaFQmPYYvkdfrtofasQoVWVRZHYuA0nP77L
M0YXp0kZhIVug5hs3BmJ8IajfMGFnnkNllUcPfmSvhht/GL2yqaNBv+0jKPfVjwlkvv6RCRnBTgj
4S8VgJsaTbBNh7vhUcEzmwDPPVQzURB9zSp8KqYloVtEyZMiXGiKUzkcs/DQoMPtkHPND0QRdPEr
jscQ9oRjrL8d33uh3Ubar4UoUdbQdcM3iYJ9X6E55I808yG5zinXh+VnVXhCKpLoFNEJq6J4Hw1Y
NYKN2f50fuiJqIcBSHgR32xbPHRk7s2/mUoe8RvCgM4OVY5+Bd/sauMGIoIPp39Xqg9RyZ7c3rtc
6jcWghFOctbg0lWSdyHH22jN/9UUfG0UcD1iVA3y0d1c7Vk7UjV3Fk+oiV13c1anl4l+9NOy8p3e
f5cCCxwVKY9DV7UqT3i/rPkxWN9G3u84J/0CpkTfYM2SIUTzB8g+dLv+nRF6ONzl8NYsb4vxYyIa
G7/4jor8MxUe5Km7afNvoDNAshKg0QtQGVPnTEeh+phr4awRHbVI1yZ4CatgQxfZtj8LzvnpqFP8
UAUhy0ObbJ6AiOY1MzQGFYu5awJ2aH89P69BauSSb4QZ5oQs7kEybXGOTwMDZ1Q1yeBqrSeaqYPh
7rMdiN8eTMqWryWyRTTCKFd65pVN+hLz0bVfiOBN3EFl+0N+OBKBnzl7G6vwpdD+6qHZDqsefxl9
vT9m5F4VO6sUN82zUbcjrXwtM0TadazS/0r5RJuvVuxIvPVM7/p9y3JTCy6rRkfOd++zAJcJgEwd
MVadrqcAYflYmjA74hsAKbTKMXZb4nyJOtJdlDmFCjBX8kxeRSJ6qjB46CNzvm2TC3Napn2wpIgz
Sc9BzayW3PUASyOtxydkcigeInxT4qNf4h2BaLhOMmfVwC1I8AZxcbs68fpA9NptfwphSPWasQ8M
0e6zdJOFyoHBjfCzmHhP9mXbXxAzbozeQvlPbfjbrfhMuSSZR/OM93JKX+OqeskSjcSkU2oh9hAQ
yi3XSGtJzXzPpQ+VcZI+s76zpP8f8Jz7o3JOATmULJsjdkWrh7hqBegf0ZE92SS/ZgtAJynx0tXK
PgKIKSevXA0BkegNMQisn0RV9pxbeNv6fc50pyDTaejsQ6mh4w/sdc4eMsBPpnJHViJnuUB+NnE7
6SNqRTiM9MB/ffVT50Sdw5A76vUEQax9aCM02mzYi3X5MLHEVHjhm+QlUKwHe65A1a7WU4zy8zwZ
R8XCvKg2ezU4Sozlkvg45IGb4WVSJsKT+LFnFy+4p/N16DYxjLXh6A4/Q2F6yoCWQaK9f6sxaMmR
ik0n9Zd69DHKa6nPnejmmpOJ6TbhVWJnJsjIjzheJV6watDmjLbZGdCUjDMxvTHfWj5csaB2sYak
BGNcPV7Y1UFtlI3AUTrZCcDaOhSapYTSi875X440jmA3iXk3W2FHnQ1wYDB2LFxKKPW61oB3wt4s
3S/z72Dld73LeSMAz/IcteNZ5egK9owTaNlgTmGI4m7sj5JmuaZAEk917KL0qJUE5NzLpr5ERIWv
ZSVb4rS71/iY8VlCD9h0Kodhd2QJGyTETv+nBxAhsDE528liuA9VaAPLxaT4nNeaCkegtFt4hjbL
eZk1L0d11nbfPOGGKtn1hbUd5b2Fr0VEPIn2bIm+wgaBGS8SqI51wwKO6XOT7XMVjKOj/+EM4bxq
LD9MwiNz1YOVBah6IJW/tnrnzg3WfulTMJGLbtLXEmFOAeuIWv8l+Myr2EPA7UGvU+Zzi9Eo1xER
JsqTAsWAmsIgSb13lK2DLHNXU42sMgIod7wvaIPgEp6rHiiWABvf7pLlhg8tZpA55p0n4V3v25Jd
+0BUORnufqLTeWHwvTbx4BDphcTKsWBmFPhvJxUqB5rpMNvXbfqaR9VrzuH7wd2In3kfWumNsy3A
lhZwKlXB8KpKHQa/dbNG9vxOZOg7vXOEDXMFso1tuIH4k8JtSqYDPBUT0IeClD15nlLKmPWFoQfA
yb0N+3uAvs/g+ww77aYKtm7IL3W4PGGqQN/sSUTVw/fsmiKgKpCFqlwGAsaC9n3dOBNR5/SsgbZJ
fVrZBmz6pFHZUa+yUZ2ifrduNVnU5osXiG7Gzpz/JdR+h+n5TdVw3S/KBenOujNfwZvgHRYqRqUq
3GZNp7c20bNZI/pMfIXtuVsdxmiOIsgCaPvz3dTtQ8TwA3UICXGbsobiFJFDwKvWZrcEtCZKb0sL
c6C/9wuCrpxxQbfnSU5jsCtCKm528MbiFAhNh6fMlGYS13TWj+pfR05kpo5+zmMtifbMb/cSYkFC
MymXCn79hRXGJkXSyeStXn9x4LFgccHjuwlEa6B0Tmgdy+ouLYE/4PUTR08YnKn0mdKq2nnqGQ/Z
hqFvptyZ+vfQG7sQN/ULZRE1hLxsZeMwZOJ2/Cr4Lyu0DQczdYga3tbypZxeMgXDD4r9aJq3wvxg
ZMDDaBliNzV3iEtREWImNbZy+I5YftkpPHkHkjcsqfcS8LgbPGw8dLdF8NIbh5X+X0enlk5KU3/j
BTQgcgB6qjTeau/RXBxCFPwVEpwzPxtjyGmbDLlHMT0EF2zpM/QZix40uAzWyzwoTm28L/pPXi3o
KDgu2ItQ84d3qX4ufEBrc/CPXgFlZckX6idGSQ0uJuJPHVlVCTpK7fBu1ScL2aLeNru+OveYKMzi
T0Xphx+ERUZEzaq7OTOEkVJ+pDbV32PwNbV5sgLhNNoD+OrCBOuzXp+M7JP1ez/xkOftqRvTyfLI
s3B91wjWmvZW8nfjANglW4Hy8D4kLxhPZovyno4rZB4VnlaffMxaDS1lcUHQv9PYa6gwbwr2GlXT
ugFjctNJ6WVmXhOVNGKdcbdruYH7tSlHRAucqvuuXxcnBzLe8bQ4jUiSrPCWf60SwLlsTxpbFPhL
R43nMhW7IYMFKg8n+NmrzBRNnTUlpz57NEdYKOqKNgfcV+Nia1oINP1lEMsLP2ctvM1yfEit7GDy
wuk1AhyEfUBEg5OLXpVVHqWPoEGBlxPsiMYxxHGRqNGxnXZ6qW5ZnlEiIoWY7Uxgdrgtjksev/R/
kR4+QO4k8XBNQuExRMSWC1/IYU+mGd6maLi1TApaOD89WLlrxx1dSIC+zyaaxbg84ALKe/VBoA8N
yhefKKuZuviLBdtAbPUf4cNZTVBqnr9DBX6vaQ1xBKM8ASLP1Gic3Co1nOJZKnAvZezCIBtMwkhz
aMdRfbHofPK49bP4HtKio7KBWFSC6GoPJT9/jMeMmlvnSkpfWMJKHMMdz6VZw7qDfQf3TUU0xmiz
j06kK57J6yAKl4hHNAWvvDVa6RR1KzWjUZDGBu6scuczV9NpqnrV8ilsNk1l+qOh+Cre1jJv/fU+
1GzVCBGY0GCP7QGO495aZaPSFnW7mFKTXoWJeI0AbDFmLYN2Vdn3KW4XhNnGQPFk5nsK8sY35X2m
kywR8Mws/xlch+1ag+Bq1Zp7Xr/G8niMZPPeKLx0qA99eArCzBOxbI4AshJqM/iroVZ4Ems4RTDt
Ep8bN3XMjoWPrj3MGPLoZBB8+z2mIXxBhm7eUyO7F0Vyw3QUSfIjbX6jynDmoueKQi6Na4KxQgsL
mEmbiPEeJ/Wof8j4XXqnrgM7rCa77mgrqPkl006bxskq1WnlzKV7XQrIy/MzCP2q0PdNK20LocdV
Kx0sIzwuY3GsjPoomsMxmadjMG6CjyASXrVQewtTeUfKrxdo48tsCI/UMmEMs/cyqqs0VWf5WVuq
qyI0XRQc0FmysxS0UO2+owg1WZDmLE/RVsXTW66crene0FcCRCiW/DBY2l4dbjmfUrqdGtUHqeJL
oE1zk8++qF01F50eQUI7PGoWRSlsiZ5qCoZj/dX/Gtpljptt+hlTtRvKS1l869OzYvT9jQB789RU
j6WdqO0yYTfol0FF7/6yCFvIFfnkM6buEkd8iRBnEFqzuehf64ow36rbi9ZE3pC/rAr6LLv0rJK3
s7WVX1vcFHG4CQ/mf0r5vLmKGHVqNHmOGb1X4VV+ZUh4MVZR5UocIruU/1fLik19n1lpDJgr4FEw
ERdNrFgyfUU7OFx8Y5zu1XXO/zn8q7HszNiTBkyvIz4QrcIcEn5mWu+0ETSpIMJ1+SEySkSbZBr3
Vk6fgpm9YBuGGTzxfHTGmGl185bU+662m7azp/yE14v9QpJGWJZGh+IjAbaVorTBzJJrPbjL1SuB
s33ahvXsFvJWGrpTNuZnOfLUwDgoVo2zWWLuy0KLZAmreYMq8tQT+dkxSBIEv12ZnsKfYNyCYLmq
YwCcPMG8tRrC8CY/pZSNdFwwzISXjuYGg7wK+aFmrymjHKA8kex4tMuxdllg45l+l2PhEPQqkdnX
Omr31l2MYAG14VWLh0slhsceWOoQn8E90m0sAVjKjCZcae+jYeds1Lg92czGZO301Rbw2fhkt6cY
WEHqxc2FcMNioJsTjABIrppHV4DisVi1ssHi8AjfLfMGufRKGB0m2I7e51wF4auM9COynpVkPqs0
fobqmbt0bJl4W51LiykR6IHDGrsnrYUJgWAfIDiP3mHO9N0P93hrqBuCbzf5PQpcdMTzTDYJNocR
3RIq4IeTtdaLkGqv7McDbitz8nMDLz+vMWBOZwxIdM3tvNbBYbYW7B0KOKUE1VR5WRl5cqy6sReL
n4pwqo6AD7l0iYzg3dL9sPub1ZyVWO6Vk4iz9C3WG85XRyYNNaWPsuBTIp3mUWuqtijUdtDX9nwb
WFeg8zcTc09q7sFU9GO0qDD+0ZcuPxVNLGfU0NcnOG2mqPtGPGPOQdLMu9gdquASfCVG7YTJCN85
cYEY7UrrTbKgnXWaBwvDN0VacUah4ZDjpJKO+A3C0bp02j0zrKfeAEYkA8kLFkxxuF0z61Yb8QMJ
Sjv7vdAcUmXYpKZlG1VyLsHDQ++8xkz4VkCiAerL4tXbalb5Mk8xaep8CS7BSXvnsV3i+dSt8mQV
4UkvxKOosFvHZT6/jK95Pd+n4zBBgPz/XgtT92VuceGigMD5z8h6UcyjlWB4PXU0wYJXoFEmKdrX
kdZbF7y9IcPakdVEJnBShhsTG0Za577Kq9AKP2hyP50SSGuQIOjs8FdXM9g6/MZZmLHUaTc5qwYZ
dZGI55hHLd3PVNJopRWdr8wAmxwHljvxIZi+rKG5otHD9Bh8Lj+ryjyFQLgx0fPKBcvtREJHi1wH
mQ1qku8xCI4JzBx47ugPbV0jbJm3ETO/Q+Yb7C8M2g0pzRFEeMzdKAktpNwpVP+cMm3ExtFj4Nsi
3h9m1VloOhRKLYrnuaQLFKs3PPLYE8IPPkKqHiCLMw755jGSaQX2IrvKk3UL+u+aiId+BiLTC1AT
YFUqUOAUFrcR8g0RKNyGs0THbkn5JaLBrjxxHElq3rDzZAtxETLNi5FYEbwDGnG3ChqYijybfi+u
M0Jzqr0UDlRvCq5Qr0CGyeXh58Z1urMAdJHAPDw5QAHDjV953LEfwSJ4jr3lyFAvmkwoGJOXB4XX
yrrrVBJ/fYndcvwetHRbDCU16ibgwW4YgUdEwT4fLyVbXqUDMv6LqnGhJwpH5JHmcGiuPEN6DRnU
INrzOW5XSQLCqIUZHkj9mm19vSnDhW02ShZW0tj5LhbCFK3LzxinhDG4MQu7t8TklTUnf/7M1pqa
SS5bdzH02ghOjdW6kwi6zdX6+M4MYbs0oacZ0pWxBVCTVmLSb9BtC+0pTuMjXqS9Zs9s4NR1Fb0b
ueWj7M9A+KedtNMgMY3BaaF6el/7xaL7Yt7smz81owkcL4a2md873E5p/bSKX4seWHLIEGYSGkE+
CGX1IWCoANNQRJ6iyq4RDzg6Ypdvg4V37UzpF/XiZuAcwVsuhP7Caj0tXllzNeZphhWWj49+mG4R
y21BnRyNBgchTg3ANd06eYWI8qWl9kHk57Q5Kh2T3hUsc4RMAl6lVMqeGoV+DMhmumt5+ghqwxZh
AyfC+Mh/cfbjDYgeSbLc5US9DZ7eNAcN6eFcf5Z6xpQLjAZM2MhR+ldIMIewEp0kI/EEnV8Imzg8
VivZc4I9xe0+JRzBzDr6r6G9Ez/nLAKSx3iks1HcCrM/71gLtVWOK4+D09MSP9IUdsF7MylOVvlb
zqvOkCnWzoz/DbFqG7hQSaM4WGNyWNPTAS1sxdnYy8hkornbF9JW1qkXkvzUHebBM/rlUJnMg891
OOwng9S24JfGzTdRPlbGh9mdkMfYqN492TwVSFpNBQAjUuezSqbBTKOyUZr2LBeQfLX6FsbiXS8+
MgPb2aQCiWNByEEEyh7NDRJ4ghXiGWE8IjcUsKrhxGLoEnDu1i+ZDPgoh3C4Xd4icC8cIbh6bDNx
jXE6Tqh9QK102WsSRy/xiUwNbQUc0VQWb6a56zv5UGbQiExc9Aas2n9IR8/tFoofaVIYcLsEemZX
uTMTg2oJaTp2cae4y9xuuon5KpKsT7x44LUyUqdK0jXAgCiohhZwHtrOjOKHXmKrHE5dlZ9zmRSu
nawYByvcDIpxHJGQFqF+UAv8vq3TJ6lDYWAL42KHQWFLIlJElZWOvDMnXOzeNRi2xrb/sALN/lFx
8Y5wjvVo8qQk93UK2a7TdwNabZGleQCdkAx5vFtW9pv9JQNgO21AvaDYKc3bzPxkdR8srDoZB445
Q0xpFwGtqFPiKHaQuubCezNOAPxucTifm3Tf2Px+ML2ovfg62G9WMF3GXrhYEGM9GO44DWbw8/Rj
1jbpf82e+Y7w04m9k1xMMb0Tlniv+TT1GCYNWxLZEK6z2WzadPCsvLnkU3NmKjsEtsI70MtvFZ5h
LNa81z3Ru2hfsOJYPaTZT7n+zjfSQ06Ms0XkBUAlrDX6oF0aLbhGGQYjuF1TKt6x8mt0jHjmadMs
T7h0q5KRvrGDPRRDxutHyWNLVLNdkbJV80nCWAIUTPbCtvNKgS1Cx70lgudwmP+wAUxMW+j8uHIl
1lJaGp7ruDoNbMDIeuDOS7GeLfvJB4BELK/KZLOO/SBmjCu3rmo76EJQ12Q2cR12Lgi2nPzGpcFj
l7R6KXPrT4XwntQu1uMlBYLSVG4oDe6oIjCsWYSatwExlTRP9onq9H2IIH2z5UOc7OUMNhMUmikK
n7Qk1XAkkY4+ERCsVd1HQo+C+l+WG9dYpwAytLOpLCdpKY9mqjty+YCeJua7Vd7Y1uquzGMb/ao9
aqSMoheeysSpA94AOF0dfshKk5xQMxyQqAgpEnfQCJmoKpbs7tzSUprszKbgIs/mRZSyy7QJduHN
CjN7YEPSp6d5sI59thxnEXjaS/xyh3KsJpu72n9kcLWt4QYI5qrL0UUKxZNhxyhReMPnbrOojLxg
6IsxXN2fKSj9Poz3SYy2U+WEYuZziqro2ucGV64rB+El6uoLg3sVpEjxlT773fqbWhOAtd0Z1POS
spdKbQ+pZl/kMkD+ZQ+Qq8SzHbrVxIxyTrxonMEZs8TYFXr8GIXmqUaVtzBHt6zyFUxlHgPwtJL3
mrjRxQK3NzLUdChZLgpUKtX6LmfzRALvSai3assDmutjROVoyOZOPQY7SyaPQOWp278SwuFqqypO
th7RXN9JecHLHCTpuUUoLebHMIShcFMK5Uhm9Enqcwa0xRWzZ246JQbgoBZuHxinhKB8AZT92iGq
xdeOtu+1I3gE8mc1p7bGRWLButzgJPDoQyubsJWD8Tmx4ZGggE5b85FZ43Wi3hUiBLJkZsTz3YrI
iPlZesUZFr6V64w1xGzuvdXcZ624a612QxE+sg0VVPOQpMyNpStE0U0DOyr/JyzZKUYigtzsEMNX
QSCwbEVWCqn5XYykFBvatpKpkUzUbiyFabTyrVT8bRFfzyYSBRA/FUO7hVERf0ZckWYhyxLYW1Z1
Tsp0VwFD0sb2xOT9GJFAuK2fSjDz0BX28QfcJCOdbmoYniW6sji5TYZyFpnQ/GNWzgSICsJvepoZ
NfSLey0mz0lKAXCsHvMNBEEJaWJjDIdyx6wTjFKVypA4xnMBxirnhCg/EnxaHAS1bO3iUNyVcr2T
N9tUbS/zVJxQ4FE4ZlGwSYFGhO/zgxoDB2M0Ml8BNeOkH3WMItjE2ajWTsWBIxMsGJfykRyhW98W
vvYbv5tIkIU8BWTV20Ug2ppk2cGIVpipbNPYc7c4NR6ucFMOspPyD20Z7DaC4pdG7Sc9zWfDA3qX
LS9WuGofZ0AaEJbM3mkiNvOCdLGC8xFNpFs2OCgKu24CCgwEBSKpISsBFz19j869oszmYdf1XibR
ZFjewOQQZNsufOJFlAyuHa27R3nxqBf9UR/xiyfUKRIdXTBzzUZhdyvKg8U9WvGRBkwfC+PdGl4q
7Mz6+kD6lItybzDZFTQi2wTomN8zep8O8s4rJkxc9WhgVrc1X7iK0NFZtJHVWUUTHzfNXuY1Nrfa
bB1trzP7k+gT6NdZuLoAsNwydzKVjhu0u2gg+ZYdgYGCkB5yInLYlKp8oMNlaDoaiNfO5FqAQrhl
ZNz11alLrQPlLf+GbJGpUa1iWP5JCR7S/1g6j+XGsSyIfhEi4M2WBiRBb0SZDYIyhQfv7dfPQccs
Kma6urokEeZdk3nSX9XO0azImpAZVNbNDoH9rlJST7M6r5eRJwAYsMMzBs5ERHf7x1SeTEoifw/a
5FBp+dGkqYqHfYtkW13oznBXcO6PCkujfHz2svxk30PfLvVvueRZLQZGWj/cH2GRYF0MPV+SGF57
wjJ3xj/6KjdC65hiTxpd1sUFYQbCTWDBRcY++9fQ3cKfsV9VRYwpRGCMDCVGBgWLc5GfBLo6vXhk
yqb0p41EtWnCRh/qcMuQIvJNfEjvPXr0yekgtyigdDqXNM1cjW5ByeKNig7sVDvtEiasXYuFkr1Y
TwPUj3vZME6mGyNKR5L3ntNT4FEN49FzUByWunXh3MfTxUC6YI7zMCiJnK5Zxf72wjhX3zE02qc5
gozqjN5bY4lU0fsYJRX6e8Q8wsKAGdLHJ+1JQhSkskqGt3Cos/NUVfeI20YeT3r0VTNVzBoTC6nY
yvM+FTfFCB4a4fPCxqc+urbhPHolfbazFFF5L63+fdTCd4l12PhWaB7pVreuGq6jzh50o99HaB7T
PBCR1kW/Kn2OKZBYEHNn53DbvNns9MeA1Ii5qa0WISCuXd+Wq4ELLcXeMOMSKVyolbf5TAjhaE8B
p4dhdooRDeO1AB5A3kv2N3+/BdyP68IKd5WGFxXTHolbBSpCCsONjQvWxiEfPERAiGFzlOoD1kzr
u2QkHbPM851XDTU2zT9Z5ircO5B7qJvyHcV/pFTcNwpPHxA6IIOCKX/B7oep4Lnv5H2LlgUKSkSm
QYDCJxPcOWgi/9XxWzUy5J/nraCWyEMZXVn/01uuPnpxlpyjWHUdS1KO7ZbRAg9/zuMAnCkq9hrd
IhMJk9SeaS1BEej1dQlgrFCvyEzOFpq1kF1OzYCNIT4nsR68CpYggiVizKC2erZYHH1iCPnCGGUw
AbtyeSSRDnF96gWgsWKIcQr+nG6vEA4pgnRfO98oExaCWMdh1hXhGCP6TOhcPCiw3SMAqxK+sSZA
At8+tRHbftTRvUufqS3W+K4AcTGFVXxK6x65PqWkOuaPiqJoJZdfvRKtKvvB9NK52SSu3NrRcs3S
fFRU0GoFjrr9yvpmPUbaOlF+KrTj7Cy5pd3WtP4rCfup5MW7Cg2ZBsDYELC9sTo6cBuPzY9lMNsp
Xdl/VrR1tfxR+jPBbonX0RnYj4qImvXBMBa0USBjCBh0+N3xMWrlIwjkcfSC0NnFiYrGRz4EX5Wt
HesOggKOV/NLscr3jq1PxZI+wkTL/CdJ+kWBU7QevUJBfmfdqhIhjo2/maRhHed6OqzqGRWT+asO
VEyg9shIoD9h702CnY/4WkdkpIHpZZEwwckgoamGe71Ex7rt1Wpn7e2Q0o6thvRI5H4pEkz1Bvt7
rEpGtyHFEjlFEOBWKFSIrIC4UJ8aWr81viuVxLeRze4IAu9dCT+tzsUJhbp8yUAePFdLAsqiNvVV
oNJ+ikfJd6qSA8yyU0122pQgCgLCkKbJafoZPWuiGVYeDnbWPoC4pPBBrrqcEqEi6w6+aYzKMJeb
t/zVNNT71U8urANKprNdjk8dNYDDUop4uU2+IB4gUfe+Thjz8ELj6yXK4CHbYi+WkAI65pkrEpwU
jQxbM1vnQ77UZrS0DBWT9F3G+QEOAbtD4sK2HgIZtBXdWSsrk089zt/VFnE8f1JPg7Vc40hAMDvC
rYzJpUvQPd+/9dE56rG/KtuMKEESD8r+KhrE7tI5xSGVKluTBqiXWMsxdJbpxnPcb4IyQZIxDcaa
23TEca379Ke1LzVppKP64Rf/tJrXcXco8dG3gb8jgHU3h+4ZhFXSAlXC4r1Bkl1OWKqxyPgrFC5g
zgWUuIC6E+6S3sVXwahdxY/Sahs98lctFgvmLbibHbfHCUWsjSnQ/KeLnNsueRQ2z65CEKadHKht
Ja54rKuHut/ZsQwhwDlUpoWJaaUxZ0lm/VEk3gSb46RvPKAnmHuara3P71jAX9veojAUTK05ZuyL
EfxHz1lbirPPXGMyXQvjluI/9BEARLfLsVeyD/YqzEJlxRX6JtKOe6PXWfzGR80ojrrojkFw9038
e+a2x2OC4h1RqbWJIrf9a8W/Obyv0rKzQXjf2Ote0pFf/husKeGWtIN+95nV+sFy5INqzILL+ECA
nMoCctjcUC+tsMNohG7mRJWFKtwNDZjlLoBkpNTYgKWcWXWwrrOlkZDd4dzAh4eGutMw3crW01DC
Vc+IXhXQcnF55oFzwlpJ1Nl0iv0BO+h8bFk4Cpjiq4CHo72/HcrQ1eKeAFR8j9SDyASVTdOm61g2
WS2ynpeuUq++mawdHOeeHjRN3gnF2aXtxuLIY9wgs5Bv+ad1nAg2CeRfAAEfVK75fYxd0dJYIu5S
02xj3nMVMIQPtoyVDLJpUmfkHwUZoOQrew6psKg8aUj5dG6t6G9Ab6IkeCPI9DGF5cPySI7VAhVp
VLzvrWafT2wHdKBsN/0Rari2XkZC/ftPZ4dX5D/mJ3scaTjYn8Q8MU2v1epk46pC1+TkmGgcErYw
a2CEJLk9/OnZDPU9nch9SvUnTmKk2s17q0fvY/Qc9dPIBNVW5G3Q1lsiXZDcuTsMMdfQ0C4W1U2i
+3RFB5tlVDUxdOtIlJRuoCfNaNFNt8YMVxMGNsu4pGVwKYeERzQ4YdOul1Z1t9sY3LGDENFh35Le
Rx9wV/k15rfcOIl4vEQxdQitlaBQgffNoR4EXiQtyzdrGg41oS9tvEUtFwRL7dvp7LfG/0SRid/5
njJG0tEQeHVSkHXgWhHSeQ6XuD+OyLMsd3IaOI8PjDZCo/oyDiVTwipjmmu+BPaOZUSNZhQM8ttD
aMVH8RFMVxtoBn7jo6DiECRMgEkeGzfDalW4ifjq/UMmkGmk9IPDxciOVnMNcMnH4xap+inyQaOV
uMm+zL88CVeZFC5tEfPL2hF7AJRsJTms9diy29PK5ATxC56njWEOzHx9FMECgwhS7aDcOP/PgTi3
RYa66RpCF+eFqEuXkELI5ldU5YdExZ6v4XbYokKoUc2VJKs03YDJHQks4RrszRq7B4mK/65AfgXg
Tb2FYcuIXNxwSFxDh+1wcpglKYgoDlFb4MFeWBPWA36oRTagb/odSLllTWLiu6XSE65jRGvialeO
OEgqYaWWa3XhLu4SFlxHs+AwxENNvU4bqw7fwNVT3NLqfhJf6tE6pEmzNBSVRACgiuU3JTGh9A8Z
z6IPtAuouqlstcpjtmbw2NSXxjyofAVkzr+mPyx9yybMQz5YDdznJPbyZKWE6NKlq2k+gknf+hpx
qT9yg62irdwAH8OA2FWveaF/JvolRl+LcD7H6p1hp9exRearKkBYNWFSQI/MvRAFq04XgB4/pRoP
HQickLA6FAFh92vqhVuUHIG8F2WYTR0bcJ/huXQdJLYe/HD99Fkzy0/PEP3L7peJzCbD/uDwoWjt
Va/9tQIbsj2qSE5Nxpxm4YYS4ADGrD27PTSYEc9I58T7unuO2ngeSE1j+2bK62lGKJzi94q1tP9b
MBAr0LBt4klxJ96wWQCl1+IC/ebthYgVxEv4r4/5tzb7W75UA8qfwRlaVouhW9ffhc/rkbVJArTx
EBnGpgrGjeQb7C72NkD4ccTy5dwqJcInxMQl4+A/9iYWX66+NVwaMjuGBiYFV+HYyLBPiJtMzC1D
AHO8h45yrXKbZDpGr9Yeqfoxj8RFD51rkOsI5G/QiFvwYohh9Sh4twimVlLtA/1kHV3aTly0ZtrZ
1U8RyueQkRW+J0eckiQ42SPheutBynZFge4EGYPKRjpQt+0cv5VgeCqaDVScbZOcS2s8+uyV8oiF
SIhsLTUvZhIuVc7kBh1B5KCdLk1CARxAP+GxJl3KB9JA7qU9AZ/vS89k+JIo96y3brjkbOVDcuzV
hMgaRgNVPBI8ctFXqCueHfnToy4z3ANQgDcWsAqzme6lIhBQa/wV+JRL6vcex3HMkBhVI+DcLdNm
TTur5fRR5yP4YX2tS8gua4wH737cYJcfiA+N4k0QGa4ZlOtoSDdTfSINTr2bJDHAivqJ01vYPZz2
STkFSC0m15XJd9DtHAIi2padNc+jeSgV/rr4mOk9+BIWDNiSc09TIE41l5EtgIkoxeR5IP0jnZ2X
+tdszIWKHSlrzQkZHmrrNNwn0ofcb8zfECGKiMG8I1UDwNA+0L7ICbJZ589/ZCRxOEgG7HjJX3Bz
Uh59ftUsbyVl6RCca5iIRjRsSDo3BmvwaJ0UbADEJszJZ6pdv5egRbwZw60uvkp/G31PWeZVI0jm
S9c3ENY/6PkWJiPIXFx+im2OeCJ5CfmVZm+IrZPXWH8WW6X7iX3IR/42U7eM1W8DxX+pc0huLHgZ
2kVprK0DClC5w/yve0/pKFTri75LmLXMN77B+5tynJ9ZxrfPZxi9o3azhIIO8tdUFQjFj9ZiexF/
DA2PcJiv2mBmTKASJ6rFfPAXMa7xBuAOfDeQWS5imJaiZzGRQvdLQdFZLW4mXkFS+Nb5jMwkZecn
EeQNc+2P48BA/qcyFubION3Cv8/SUqUqStVfhxSB5G8TTdbanPjWmFBYsDky/YhV3eSkipXuIAgl
lOR1WtRb+wArZRzYK5vs3hGYZijoXYUfLlYlYKzLNFovSgZLyqsnsoj41UU830CEhSSGvzKZk54D
XH4YzZoVoJ/EejiY+iRdAwg8rJMSiACUHJxm1SEB7iLxG5m/Nio0/2Jtw+hg+8MoR+g45OeyzN6o
pb+Jdx1WsTm9LpGWWLsxGO2TsSOnND4H5njJYs8nCA8xeJtjBco3gulej+o+IbFAJT0e/wiOZANs
865F7BiiOzYwV/YGY2MlQERHWpgw5V2Dr4+mu5LeGR+3uulBc3Ct8atHEHOdIj4G6OIsEliyGGui
sm0GAcxr47uKCNtBhJ09q3lAwwBp0Sn+De8GKsaBFeJM4VpZgKEnie0ywtl2qYOnxByWY8gqjH1c
s5fax7jBwnQ8MVeoozdd4+M/o9M+WGjdrxUDcsLc6ZbZydHfi5usE4bThHgjkMSazC81NlXsjKJF
8Zz4XG1l35jFYZz4aSqw8Ag8rXTdEE8hOlYcVvom825KV4mdLkHTJgDTkXWrVAqS33m8oDz/R5Q/
E9y5CMmUQD3TGONKRxYjbh1ExjbkdrkHAplfdlMK9QacvEcnmwbpIpIwuW2HbB/25j3hMYBgygWJ
BQluwKTgBVIUi1dOqtcEpUj5bJRr7rzI+QRqxZFPhacJyCEqZqJBAy1JcTliDehY52pr2Bo1VyqE
nA4JjFmyz6hRVUEEdwve3Q2YGtmtMAmHrcOOcKLDQr46FWuqFlf/gSVDlnd+7sqfjrj57LMCraAv
isq19Bxe8HBTQGGOrmapx8nBT8IUknLq0DcSwTA+E2D6RJinI0OgBmAL9CbjUDAjCtJoGTsbI/8t
upd5LiXxnCDEB+RixEiR59b4HGJQTdBtJvf54tWkYGvSu8rvx92lIHyriN+Tsn208oX7o64/SvCk
A66HhNtIUwho4s3MtcryP0t1dn2GyRutwXrgvsj8fhVyTBIEX+IZaJ4FwtbcrrYN4g87JCdOuTTR
sA4gF5uIB5Djp9M7x14gkaBiLiJE4jM2Z6nZkGrYTBZxgSgH2s289OgW8mCszOHOpDHhvi61fwMh
W21uA1tdBMN73Hg2c0nePhIouMJgLgWoi9c4uLrLZilF8/1A5vpCDt8q/ocvFIDRZMrnW7tC4cVs
4QEFm6KsEqa3DrNABUdxx9ZQiXYxiUwpLFyWOgAj5fQZneTGo4G3rgKdqsGMbeKGmBcvOX8MgZUC
zkcD16rOUmHDv9V+cM93jGsL1thkbP3Mu5wBPwgETu2mRPXRpn+UbPh1MTBiJBksnGsWzmzjee9O
G2ajkep1qCcZ+/EXp3P0sUyliOa4ZzVXIfqBbpTU6K/LUzNtFyWkRpSjyFSP5LJNnzqTNX7MF+Ar
RCSO7tm8yn0nvYgqufU6StW5Cb71LL5j0HplEBzNs6TXHtF1nsqKAeESkbpvPSh2DQEyqaO4g97S
iOlmda0j5QHxIkLmowQf/PFa/1XUR0Y4JbY3dWWCL5vbPJTGZXIy6w8G+pk+7umuuY+BzLq5uhDc
lf7w3ozYTjntY2PTMj7XUWowsa9I4lEJbSfbI3H4GJOKpe9lWEud7Y0Y02p6TCO5s+N4BkH/VPNF
88x3k+EO/7B0bWTeEJifN0hrNlb1M6JmHpArEXegIr/P9ew2QvFLV0FULKN8b1nqk+Fur/0z5eFY
Mcqtuuk4Et47ptlRh/iPqHg1PPukA0ro7+UVa7pj69vYsd4KBtPq8G4aPykKvOQ1kcYQ4fn/bNiq
6yGALcz/qIYwzJR4wLBNI1/G0OCWBV7ERYLmiER3VmzERKn1NmEJ4KDzHoMO2ueqSZyLNSSXEu9p
7LN5EiR+orAQW9/8g9aATohJ33doEL2TVRuDmBCkUVj12HOpAYSe+e2om6QFZYh0OO5V6CCRGxDl
BxuWPTvaIs+JV9U1+MA55xqImXPtO5wjRrGz9AjMWVQb5JchYJHCHZh0kMQG0CNrF1empzfmXlZm
2atLAlN4T4jja3mrTxiAcKSiFgAfMLXrvjHXWRu7g4+X5A1lJgUv76WFY1OJZLjYn9P0ynGokklM
J6gizAnP6UpNSB/mq+NOSaecFQQzTJxrGGoyrkHoTV80OI5D2qm6s4ySVehcS/9zmOzDPBlfVnsw
m/7cqcmJkPsqGzhQCa3RUdIps4H1WJ1C+d0okB/3vBZTRBHjwZIV4AEHo2HyAPaoNp+tH7k1yPX0
MDW+u9R9RvfkB4XkImruwGG0sHBuTQ7hpgjncufHJlYGRVPR/nRldC6boxAPlDorf88omqkK135t
bsfK8216qxyzRarhLDAPSs/RVB6CwQ0/kNdrWHsD7IC+tbCKYpURCYCGZ0hPeMvW2XSNKGqCVX82
YefzSfOZ+yiaCTUAEZiTHU7qj7ka71P9aiYS5mSsfAwKIsIRqBkJR3C8npItrEpM9VwM3sTY/Kw/
Ce2S20cN4nhnPV/I6WpuRQ0qteHBP/TWP0X9CsNNd2MWWyDcFvXBUwI3M8AsY5ngyd6DWhnQsHWY
Zx9pc4STXxftHplaT84CU9PWfPqOstLSC/0M+SzsSZYq+r30h3ePpl8DyB/UoG3fHhOaWFYs8jIb
4acFj8CmsZUWUg1LrrnaTUfYPGf7mYjCU//L1dHl9yi8ZsGZLQTLBXXFjGvJRVwY+UZ7WWI4BCoz
L/FViBKCFuvg9Cy2YSGjD4BvRq5FRXqGk75LJTcN8+NDpyjEduGRVgCKpp7c7LQOapXxiIiwKwHN
MY3hm7dRvzjESYfemquHtJg3LzYp5ZzDc0JBav7ToDV8Bh3Qg+qzGV8q2kapUFxtrYiPvpN2qvRW
LVIay6bh4XZbdsD2vpT5TupdGGlbrf+ubkm5Z4JgfCqjtTDEVWsBuaetO8ap+/IhyaTw78rPXDkl
fOXcXjQm90a7lvhzAR8YOnY06ckhVqMLYXDBMjb/FQ5jTNDjNXvwrFuZaIYQ8VJmgNNXA4/1XocO
pHu1rJscULPszom9pZ2HFs9GYmievu08hyJ4z3T1Tdw4tg4VoPMxtMnmdCW8lIoJVxC9UuqTIcqv
uvj0808ygAH8vE/L1o53uAZ3YF1qnEx4Mylpf+jjc9ES3m4eyR/vUxJa8k9t6PakCYTYGwGc1MhO
5A7z7rjOM9VFO5Eah5yg2zgJjkFKn6rTc4CTSYZXkYuNSnIX90gdeuaAV0C/AsSbAcHtbWS20Uwm
0472JAQJXVQ8U9O77ci0mXCtwgeY0y0JFnYM7VQYNYxuXitDfXRmZOG68OWlVv5qAh/X3ZlC/Dyn
6mlRhZJKySU51pMBo/pz4nTHjw0NDWGrjzwTxy5i5MhiQs5bvJJk0mg+Jq6HBawDgPKlJvlEYiWZ
uFYZHRoeI+b569J/y5AOt+o6DPZWb3u9wgohejXhklQYzoRlQwkbWdkqteuFirUcZg3+/AqXnViF
g8I1RJQMRp+sW4uaSN1NNMzbBpxPNtv/SYvARyX0R5fedZJjJHaanHc64IU0dWvzZwS8nO/1xkPJ
eC0s6U2WZkvzQVXEoZsYNqZLm4kTFHfGFUzK22pJcgAE5uxoJBB3j4UWrML2Q5Lea4EIHIJIeCuY
yRDGakcgak4FfhKii/oaPKbk1XF25LTnM0yQjfl39vqc+grqF3A4bcfTDFmBPyewTInyV2V8YRGu
bk0tZiNYb4A0iDBti7uEjtpe9ozFjWS82cAkKJz+a5to/FyDHSHmtJrtSDWdTcdeyzQW6ocM1oSg
qIKTmf/aRhno65T4vbPQUUBATbWZo89l2rq2tvqEQMy4ydVuJH6qMFy25erTwIvK9txSPg1AiNh+
wZL5Hp1ixr52EaPtUA/poTanM/+GpjTbWzDZY0zq9ngS9Bu1pV5ArV1TvHVB/hnnnwaZglL2Jx2N
rDmwMZd42wV8Fn4NxZfYvYqHz0AOUvL/9fJKTpY8utJ4DpDtHnxW4DlPu07sVREBinpZV5uaEMcG
5NBj8ABVu1B5BDsScwPiG7Tm1gCd6YpfOzrMVVxKbzGydOQDwhM4V8Kl9ten+cEPXi3fnRIipbUY
TWZLGnAkK8FcXtMfwovuWH3ubJ7atUrrpXQvZh2kOKTnGOyNWV4hcSxVXVrmZKBgKaRDstDLWihf
wL3SZfdo4QMh9qRl9ITZGXDKa/b+vcYJkwX+sRnXZWcgp1Q2EpB2WX1q3Zsw9z2a7JbjnXAbhiep
W8j51cRS7QR4j/wUjJl2otD8jQq6dbu2FwlSd58QBKs9GnbIiGxAFdveAhgExb5PdI/Iv53VFR6q
rZ4EPiIqzvpQkj+tnQdeaCoOYpwH4LN1kr9lWUFvjpQDUiVUPC8CGJPQDWOZI+SUq1MAkCLS4dKb
wXeHvUMl1sDYa3nz0wkgqqBMxpZDunRgZIHhsj8l5iQwI29mjxFGSzw4aLsa9wnBPRHQXDkg/T35
G4plCPhPlZfvEyf31HkSxwvdXjGc8dhSMuFgZQKCb2fKXfW3cVZG2q0ZTa61nJ9a69ZiXDi9tium
I5I+Hb2Sn2+bGeUZq/dScx4piWQYj4RtHqZlPg1HdlpsLXYVPg7DOdXaP6wVBb1NIHkK6v/y2iTK
Na6sa1poVzXprrpDXVl84si74F47o3RoI2wqAGOFhkF9xb6UKNx5kg4QxdVBzwSx78lj62lO4GlL
O9C2Ml1gRnK6gvSZRFAzdP06civSlbCV8bJdwiEwKWbnkgthfwZ4CxlnnS22rZM+rHTA5relSRkQ
4ye80HfYttGaVscs9VcDWoHYOncB8S58GPBJP+RQ30cOzAEGMGhFk+4rMT9165+Gcx33hWTeqbgC
WMH27W3ppfmXmfZg/F3yHLdkbW0Fqhrc0lvjZSDiMZx1n3/N/05i14QyGakG/T1nsc52sJ5zWPx7
5J/IfbgyvriKMGFyBJfB+qAvKyi1Dr2m7VOKHjw8MX7Rz6T85VmcpwOYmwnUZLBE3YE87Rom8Fhk
ctX4pfEO6MKtyqEUgWMxOZQmDiUVh4w1txYkEAqsUDOm+w7R8NqO2UXRrVNEJnOhHUeOBv2Qk+xV
xi85gSevgLmWeze2UQASgUJqWtoAACqrTc3aOgiembLt8PfprM2qaNpzwKbGU3am1Wsk0LwhrKrD
R1P+U5ofEVAN8x79rCa2FCQl5vguwf6eeSzwwJZkPIdbhOsbPZFR3lYbAUpBb1W375bvtX+EHbDQ
aPhtnVfAKYF0oUC60PC9ypAuJkgXDZ5XhXasp76btGsFOaYFpcb7xKzWbKcvgdDPY6yefKKoWoTC
ipIinmKTYwmv5M1M5YpY4aTi6CmvEW6DwATF4HQkjHbUj28pbBl1OA74oGCykkflGR6+kKXRYCjE
XDOtiwEaSwmMISNgDiZY/eiG1XhIRwEBy0YDH6yrW2bjFZPfS2rsqHgmtfXmgJRpQueuNOMt/41D
4zixZVDrs2JOR38fpFj9DHvjBMoWt4Od7ARk1cV4iMXG1wsIN0LfCHoYQeybidgCHSSuVzZ1rt8i
t7DztTYOl4S9nCI+Y7bfGUlqLz3Uz6VtnAa1PraDj/MKHwEizyycVrjjQKqO7ODZyB3sCRtGQdvv
jG+KTpdQ72woWhL/OlJ3tf1bEqQmA7u1+ERbsR/NgQkBfSkT8SgvLrGCuc/BRzVJ5wh4UGr8Gf8w
452NVD5FXNwoDo+WhITxyBd/dOKaZSsSh2HlguixQADIkIMy8CQTchIBeUT7s+Px1GLFH5kWwM44
WaF8UtKVD/ElAlJYOt+Sg+mylnYtpsKqocgGahRQRVmtsU/ra8xvy/+/35RnAFhHqt1OfLScT1hV
FBQg/TIna6ubAO7g/44zth87uUZPJG/NeRiqeU17sL4I4UgqXobBPgY22Cb+3mR6HTD7Q4uha4it
/Tvh3UcK3rBmbhy8G3rzDMP+bZjWsg2oSnvk5t9A5GvXK1ffks5FubeeWX9D23zIP8mN4xz4aOpf
agNaC1H9aWtt6eifDo94zQSUnJRwO3QJNJHqhARk0fTqki8rmm+FaVRtMqhGEm7ylgBmojBJsBno
aPtWtDj4i53EOK9QvbzLPU7cXTyThJc8ymN+KCQgINYAn5p+k2a35ZvRnstTH7062BXZYC36+ori
uBpW+uhverXZpb8K4CHG3UsuVqYQP3/UWy+5FbOHHLy5upL1/pGr2TKniDdYkqBRkxnTSCSaRVQK
dbBUalfOoHfhhOpBaBzg6dDDE99yRcYu9+qdIhukF0ojmYuqIWn8iAFNqIKNx7tayGsaw4ujevOP
GTBCjoaVzMx+lF5E5AJWQ9YaBJt8LqgNeTVr/VSMjUZpvEyy2DqEqCgfLMy+Xfmb9uPSpoJBxXSZ
czLm7C0NNkf83tTJko9gORDMGUTV1SmfVv4nzYnDxSk3gEEUGAcQczEVkg0iSin+maWORf3wx3sM
7gozbYAE0mfSbaP1whBbHnTW85iSmbQ3TJT42ehbCg4iA7WtGqws+ClJ+12JeYSIx5UMuVmVPk+6
1B3h9YswHfba5JyTwnjJbQvYXtNoc9XIbWpcZG3zUZOm5gOwDrUDEinSTxepFrNCoJZVj6XWPQvq
L5/ooUnwXErDuQ1gK9AjQ8pkSChYmridDZYtxmeCNmW0J/olKtGIsmahqyQdcu5pqn8TERCDef5X
Jpchs97aVL6l5SNoy0Wgmd56ADCazmsHX74kCPvnYzEXGZ9muMvSe0oD0kUQxMpSLINRdG7nMCxo
UaQz9XhnOisBTuTzIKR0vrDZRD6ismx1bd+zOIlqhDv55DplJ0in4VSwOLojWDvtTbeJjg3HgGKT
5LW8BFhaIfjOK2y/AA/RWrUw6woxwwNASudW9JFJHezpFMgDgASrxMI0zyQNeYBvEQlKGfwr08kk
0Hi8m9TTDRjvxL+PQpwnRv90ehu5GQAxxNC2nrMUl1pqpFMXykZV/0z17z2qNdShJHntWIV7VXzP
jPiaw7DsjeDO2JMC1Wbf4+AWsbZpOOynwd6L/m3NzV2FcCi7/hGlLdJhBsBnycIYzUIhyttz0GJt
XyXEBGoYM9gE8d2UjdeiQ43YkCCR3SgKe4mRNU651tVs1+B7BDsfgz+qGTDB5tZI5qu/SzQgJYaN
va/+yeq/WQNPpgvqI908GNfSmbiTpE0zpGcfmb2EzF4h6o3g0ix/BqxNsm7cDlH7wGWzjJjpFyYH
bLBuWULIUPANcrdp681k2Tj3Av5X01uP0T/2UXWJJS+Hi84PWkSIFKrkFI7vn+wWNOzD9nmatkZ+
yYf3A+uXzGl3Btu2nBM9Izku28hc1JShKO+DttBvIpTvES0PluxGPgbo8dJ8AfUCzwmZM1g4uZ2k
hZX/6uRxKZ9RujIwnvgHyb9IfDAWZfSsbc/+ajo8B0m5Snvf0dpTMZc/Wn7B1RAnbpbggK6qJULT
VF/DqQHKMh4IsTmmCukdo9vQGaYHXcEYcylzxH+n1JmXoBKZGC2WsABPEIN08lhaVH7pWi+Q3w/Y
Z2tyi8iHI+hHOPeAoXCNADxdCSh+kJ7yAz9OAqqpwVHAf6xT7QsU2/kPELOFdrSZNGHIrZGfDMwH
CyQN7H8zSLhdTmqAIm1bpDtDtURWiQfR2aaSv52uSAKRBopjTDINI9O9VfzISOO6CRIbyCmSEI4d
sdOO/PDlZ6+w0p74eB+OwMiNUbrCI6smbAFtXj/ptEvtjaZ2R5ldimQtK+NDGZd830Kng66oEUgM
Q6GEI5RMQMWruTYRQqj0nwT/i9UwC/TwYBOakmtu5SR8VtU4brQJETumn5b+ka1TY5A3GMezaGtR
mjEqaJKrYTrVNvtSjnFlY3KDBDqFVW+u0t28IApndx6/U2rPQUUghQeK136QXGMREbiKE2Uht9yF
3SotPjWvg8SpO29MPIqnj/MpBrLMgCUmnTfxTzU8uqD1nOTOPzgBm255qzJFs7+Z7eLd/CDae8w3
KNAxvOUeS5Y+WTs8p4J054mpjZB3mimOHZso6O3mPiLIoGN4wppYck6MPNiTTPwetrnV+AHK7WKN
W0V+9LV9CKstmypSYJYKsSVAMOK7Mh5F8+LVJrHPC61uJTXaqY0jetbymsLYEq8IH/KQQxdTnuVH
pHg/4EfoTQ0tJXiM+RkMX13s6ChpVFFKmKmbCSBEzQaFrs/2im1ivWkUKHMA/8MdrWtdDMf8o5UL
NhrWxix3coAyGFQxGkhsOmtfKzbmOU4x3jrmNsFJEPhnm9dT8pIMeTf9j6Xz2m0cy9bwExFgDrcS
RVISlazgcEO4ymXmnPn052OfAcYzjS6MymLYe+0/wr+39AGLlUaHCEcWJOnEfk7QLyUZD8wNbObM
6V1cnYUU/w5ZRV/iKsnPLZf4fgK5OhBWepXA1UDAMuEuKJ/8p2HfJ14UbXRF7hKWgSKh0AwvRsia
HvWAJKNgByWHh8gD3B0s4VmOzRPQDeQuLBrqdnZ0YnQBWjqmFIAp+JYW0uHDgOyTNzNiRRx4yDL9
GfBNKzB1gcVFDaTU1yAM96x5MbUFPrRRjNyS3Vwbn+vOp38s5XGhrrsiVDgpwFtYJ7VtA7C4Wg6g
iAHTViSGLOCYEH2lfqXzuy4rx4wkoJVjx6WQoefTFfpyxA92poZNkhu33RmIn8fay84zDD/ZWevz
XHxKYAMtz5Q52hErmdVw/HMT6Raqu75tfHowTxnJ1Q3WdoVaE/KiY4LYKpz2pRdQwodLkf2z5x2L
Ikblbtx33LaU2wY0vHoiaLQYeJZZGJubyuapc6q1ksyLhW91OWsqCeu/4UiZ0Xkcxn3KDW4kaspZ
xZnHR7JumfLb7qOQig3vUAXNNJ8leuUIRTnRsHdqmgrFHKF1XDj5U0o9U+7uNVwkQ5+2WUc3NpSc
cFkOeOw7G+lQUQGKb1LEboGOiA7ZDEMzMRaZO/eAgDVedcze0j81BlGXeUTxiXVk+SVk+ela7zYc
S1lV1fipVv0BJUW1zHw0rV29X2qSb4WnOsvuPWXuCRnBWqSctHE5ZcKqO8lnRvJ6xCsNX5xVZ5OV
R0ekgAGQGqCCUoiYSHwQElk8EN9yEPo/ONmm6Wn2NBRQx8QBdz2Ays3kmYo/IrRYGXadBJo3K4nc
0HrCQ1dYqhEIS4R6yIR65NqO4kwkeIzU/39nDFKsDHC9fhNqP6KTSTDETEjgeBQxvGPtMqO3VlVo
rwe2y5z1YBOclBj3GQPMCGhXr/mhVBFWB6WWvMUsbybRDlCSyl5zK/kBiJTn2h5bdhZGiHzJUZ6/
GFlqxurOsKUDHhBjsmtGzMabWeR1ULaug+OkrnVMs8M8GhfVdIdfQSJPn24cZRMs00YiIrELEdBA
AiToNMCJpdtAIqHBg4KtMXrWdhqfy4j7jAor1gtq2G+UtgF02BaTgNadFN3OSsWPeEW7xo+k8pSG
3zidbablDaVEGiknnJiVrxg9F72bNhwnOSAJbwRJApjVGHlryK0Uwh7HHADxUP7l7LHXtHhnmmg2
DWciRHRhbwx4pGQeqdZBub8DPN3V9K/haiVMjRRu2uiUBSUJKOIn5VNOiCYmfc+VFx+axvHq1Arg
CU1XRMyi0geOgPVgxDgwOAfr9NiKLA/mplVeeKhxKJAAzIe/SJVi+waTWpt5DnpK4Rka8PEozfXO
DG0TB0gy4h9EwNROIEn96rAipg4/XAbsDl+kUQ8sAXKmfQ/N27PdVXAFMc6/s4DpY4CtFFwzdJnB
D5mZ4HDZpljAtCZ9ifAmad3amVjiw6fZQA73aoPlRzlM6XIIyBOTo+8hjG5kkl4b0n8UjtvRfM+1
Do+gLWIChmyd37sJVQ/ZT7L9udPa9kTcwSngxK0Xb2eL8kdjCvHJV/uJlacjEUhH4oZqQap+oujU
NdmVxkQzdVWYm9Q0XO1/zE1KjIw+tFDxxMgwEyfmB+fhMKeXr91nMplI9SZeiORBT547s0Xom68J
wbbAVJWjZHqYZn1e1PxC69jSFPcc9polnCWOEHEkjvt1ihgQk8Bg1EAWNB1ttxniiYgZiCDXhfSM
ZjetTDoN0q0dSIKjxaTek1kg56Y3bGvyMiIEbhnLDE5IdzMyEA3crHWKN1XDVRTBLbo/CBhQavQd
ibOxfLTwG0dvRUOciorHk0SkXcruF/IQABVBJJs2iRMjYw4+iHPf55jzCiam3NOAEav+j76ca77B
wqGjvIw2J60hNBgl4JiMD67FZiIaz9w0w68cy/DIs6uhjounvWHl+zb4FSbJiYbeCVs229LcZTGe
u20alUdNfPaGdWa0HCbhWCFNRDTa5zlPW8fiLHiTec8pznKKiqgZR480Px0ZHvrknInKeWUTiNF4
qkl0xKsuMcJLXfpSs/jFvSn79lJwCm6rS8XTqFFmgTkYMJXwDyBmqqKrHB9MROU1LgdWsr9Svp/G
3A0K0dHbz/4z7R9IUnVm47zfQzm1n9RyRxgxTWwdFqZ/+TIPEtWixLuzfuCInlF4aDhVTX+IjbNm
XaWvrr3mveSXIT7ayM+NZyKot8Za7qsyVgiRPpA41TWD3cduh/4RySrmPpIeSSFnmKojmTCh0p07
2cW6wuA8sS9zRcwR7SvEr/y7kYWvhWGZYoZEaK/sPDm1jYmJ7c34o1E+qVDvKNUZCdMXcS1F8Gaz
9LIm9xsGaeMZE3KsM8Sb6t+oyratqh9DykMF2hVHjkTlQNkIkRtjL214exU0HWsS6M5sxkeUGE8z
/DarR4mHvUJ1PY6P5sUXqCt5P5caYmUOQcCyZgNESPlBSfw4k1pqUm/wC0iGCX6Xp07o11gHzFDc
zdh3RVCfovorG4gzsO1nBLmGCYFq8j6mlGDljOflqn1NZHrHKn+xxBiJ8EPQBq9GqymwAGgMzQLb
C+onft2AeX+oTzhoLstIYs9Nv1czXIvkS7wCZYxogEaYdSRmWVSsA5PdwMAcSavCbRzfLXSmMw3F
CYc7A8qvgFJID7KW3xBMCUTkBO8WitQXB5ahfAWtftcZYmX4zFa1XjMXphu+caBXy96os0fdI+wm
oV9SLmnyLLjQpcwMRw6pSDmFhI6fkl5zyl8U/L5n5fE/Xo0QT/SCLQz7IrwnJu4pErQZ0Q1c6Z11
TtkNA2J98998Uo7/QQfBXVetR5fdZ16UFgGbmW3REsNSYJTuXYGBpUo9EAjILdrSqDR0zNU3q9PM
BtPISaJFQQHdJf4dIbrmj966yJXpWWQWQ1mKVELH64GFcQpPB2GGuZcT2TFVP5+x1cGoEQLM4tMK
/LO8qVtvYfULgm/+STT3GcMm7mEhpuAWARnX4RudLo11ZOlyouqWi8rlTDgX/beZlZeu+mnAmsbG
ZhU95M1t5cXHp6HMD+VAfzSpGKeQoF6THuAJHgwRVzE+Oz6c7XGuT3ITu1GSu+hpp9/mlUHgA3AM
wlU5FBDFERXvSFUJrN5mQOpAKtDF6Sr7G1GJ34lZ32iaATVPz8L0HhW/q5o1FXa9+oP8c5C3YvvR
guGAH2TsVtRoK3RTlA5IDqXQePCjN2RwyUukwYYHFTN6sEg+sTynieeborBath4FxbYM0zkvcQT5
R7+1CLcrFq09L/Uxppo+VX5XBEUa/WpkWBF03+JnMyO1oPHBThkWew4oiOMCvNW9P43fKYluBUMJ
hP+CNKg7IlD0OnyXJkXpOtLpv7gCQsayeaUyqx8Y8o7pjG50+kVpdvBwmlU4hxjTC9Bh4CSyq5bh
G2f2Yp2H9k+I3CeQf2XgoaZuOHgCoSo0B+s4lgzAWI4OxK5xUDeTL/0SrdAWbafQIAaPPkbPjXXi
cFpYGJeJ9eMgQyAJGZzacaEkMVy6bYCNNy0uDXHfDE0NQAJYRq6+lYKDQE7r8w1+dbUe+YIUEnRu
K3xVra8P79EawBdq/kL9bPvRpSOJRb9t9VCpIaEuODNslbkLjUlCw3EEBrUeO+l+9GYhwrOOfHTg
zvLddJMohvLaJPu+q23meLK89CKx4bBbBMxd+wf9rcwA2Oxppdhmrxr9sYq9nhl/kye9rS2E2CMC
RX6t1CUSFLrqTvowOWqOBg7ndgGsy8GMaWWWwSJ4PNMHD1rKG5WRStzHw03PkIsROLOGpSDPrbdJ
NOwXHCL1K0BFUYU3Y4w42QA3GjGku3hdGNTXVWhWscgS3Y5oj4lbtfW/svKv5v1CzW/D83PEN3Hn
8qcC77ukqz8V+cBDShM0mzUvgkRtPYb8EB6fXJR/FupRtNZIBOXfxFxD4KlEDTDYT/W2X7CDzo5E
UXms7eGVDsh2/Ugk+oFg7pZq7QawtUP3m9P50xIXSk0wzRuefg+NeSMQyz0MwVvCOLmcBmXwNP6v
HAMmgJpcuEjmWZq9KP9HFZqE5zf2Fe6/rtPBxO5ofIFRyDjDq/wfOrxOemSN0zs9/Z5fimTsJgvL
dbwXZk5B70q1gnEDCEe1U8YA/yu5dBzvxo5uopIaS5R7mhuldzP2hcFeQZO5szYWu3N1S+TZ1pID
nyxkuzVy1Zj3TLQbcTgOWoar4VhiueAJpUlgGnxcCcFINdRXgP2mUPYGW/8oklBF2KQW37AMFtro
LVLgZXZV4dBIZi8JNS9ZAq/Vt/FB0sjYx5Q+huVzXw7tkzTCB4XNtepXpOa2QnBk+weL8HB4k0NL
Wn2EHLtUvIDUsC95by1UQHFUMxyFY1fY7JY3xWCRia7jNSF9zZp3PccSYZidQOFodRtogBZmaPUE
K4iFGCpwCMvgFBM4AfWbEjhPD3pVl8ifrHeFqz8nNF/sJvLVOVUEufaIjPJlRd2VbW7CA8CvIQT7
caCPocX9zMGtV0F5W4W5rj4NlnySgHODSyrWe5WfJWGEL39la2IcJspuXQ5wcVEuLHGK781LQ5BR
C0hJx7f+RxUbj77HCxXEjZA7K7eQspD6yCMbipdzwBhCAJyEfU6DPhKxyzs1swfVxOriihdD1H0D
k/COILZtbUuiayT3aQptv/H47UmLuxXBtiOdUu+9GZ/yaGh2JdP8a7r91OBUMnbydNaFiBHzMNT6
ySh+RsGJ9x0fJZsb8TKstdVQEZ0rMfHVH9NNHCUerMB2e0neAElQeu5aMrFWw1a9xiYvitEjagjf
Yn24aqutHKQx/25p0ciN/Wy89IZWxx/xJ45IEL+hgKhn8aKRvUD6hgAWLO5IWgrHTRST+ROcDLXd
khRvB87Ab2R2Wz5iCjErK2646EeDZub6Y+b+1w0zpfp3IbEniolfQ6HF8ClQrCJt18lzjr9mDiwC
FVIt1asWrbLVbzKqNqlqIeqG8idPqAcBsEbGIUenWFRP0tSel1g4M/RbuUZ923xBzbcpkFkv8Dmj
LS0CCkXzsHAijAdShWBuu5paTKwwI6JyUfJa8R2mwaRO1sErZIdsubgMiL8a1tXXJqTHYx7Jlkvu
T6jhZYBdtnVMFklClefLREEQVWdG1IKYmsDarGuyEh5qBbSFQCBDuWRQzct6KmweNFrz4ICJDaB6
UkYVBkFge6MvGNOKY9H8mEVx65ToKiHHw6OTkmpGmqgWAy/E8Kv7HmUPAduINUkmZRErE8ET/2qR
dOO/y2uiH1G59DS1lj8LxGrhFnOHzAnoer0h4AshSWtwyNnypU3CwVLiI+t+pc3u6ur5yVdkGgX8
TH5UQtDQhDQuwxmCEm4MrEdIYEmLDoB01kI3HmgGs/paPyboRMJ9RA6D6wm8uiQSoDP2FEVOOIx6
KdL8qf8TfJRStx+jbC80Kkth6ynVsSKLHr/6Yk5vBn6UsiZNNFutaHD9oMTwgxYFINtZYPRISNsw
JL9RCZfK70waJpEsmGTQ66PgieHdemCdgRQ+CfYTpkKsj7q66/gwRX4I/besA74nvsiOKrY7OfyW
wZWrcV8ibjMt3iB2YFgowbwrOTnIO2x1ZbsLwwA2bRsII+x2yny0kNWdnJbtenJqdz3wHMTB2HKA
wjdZnlsLegGiaUaSW2jHKE/87LsGgZuykSClBL0gGUI0Bxhc4Zrw95GzGpKUvnVTgN5CoxNSuK9y
2yaarmz1snYhuXX+MG5WUu1b2CYMMEW9BQmro2Bb04S7ujKwLJjTvYMiAuCanQXRjxkg/KltMc09
KUciITgKiLzI7qJ9KdOlITog5MSDZKNEJEXVfArJSOwnSTNdtK2Ycqpf46vOhRt6xhwDjhQpj8+8
OwjrzB66CMvlxwLKTfmgQJhxT9ApfncWcYtTDyo/PC6Y1SbUmoFBVJm4oVVaTZ6mmZKpq+0N1DYp
R7qJlHmNY10N1dwukT0B18RqvR++xRVGQWtkoTUa0Rr18gTTDCZdBoTui6R/buqRcyTmfTnYa0ST
JPPepN5CQw4fRPJu1INdbBRYDEyM82ZpbTa1PdDM6s6U0w2UBGKxFWA9eFQmm2Tc6JVyMVLrUvxq
nIpn5ufWQY13JaSRCyIzXQSJcUtEZgrFvFcpbvE6fipJ9fy0WHXS5iQ7WZigNNfOAXJxuaWrQIeL
JmbNjI3DSJ7EeFB2MXmrC1HpLe7lrkx3NNDO5jdzDp2lo+6pEkHksbiroTZF6rppicf+j9hk1WZy
mFh85TaplS8Kgk/yGqaUF8On3Sr/GAbb0rjhCWJlKyCoMv63YxALmhERk7Kf06/q1YrmW8/kSRWs
yMBtibNHklDKc8m/0dq3hvcwzIqrhmNkuYmtcFON5i0kwS5EcsDU5ol0VjOVs/RF8xPj9kvjFENL
GPiuIYy7MZeIPN4zq6ecPTUX7rQNi5PAvJ1NOsow4VRp0dkAvZ5iMvbFr3oK3Fb7Z/4ll9Jndgto
lBLaVcCa+WQ9jdjFKAzargJhEddoJexhHZCiVoKXCfS3iBdWMuaVmuAb+BUNzBEBEyoZF6l7wGNG
EcDwkopzG9IlN31BSjq82VOc0FPPW9XsgehP1aCfek7eWLq01ePHWvifTwix6sAbK/DT89ZKLB7K
7wLBUk8zOQ2r4+rQLuIRV/KxS7DWUhIdjgJX1Y4KQli5qeNe09H/q+ShpbZItDync6ch09KQB94Q
2hHYhimHFFvqiC68ocNo4ZeeiWc+V2DR2nJC98o57AObNOXpotx4KrU+eSp4TfcmGeeGEGkLdada
105E7ULB3sUXZXnNs+QxysPT6IdjyzrJ6T2au1fdAT4xrcvkHoq19iK5zNFCABTxPKgfAJpDvwAP
3tCi2EzP0B3zYaj+DuzPM+5fI+0QYqJfBj5gOBIxAMCgadItY+Ox2HjoReNpkI4GgMNO/liBgiU+
aq5Ag0OwVbSPWhdOUzGe/9tP1xDK6Th+yFPxVomnGuOkZbZbSHYLhC5C+mUMT/N/sVvxQ6EsZSr/
gZwp6rh2fu7kOwVYhBdHjqbbwA0gMCnUeAw1XmDJTduPIMGugjcgqB7J9zIMRymUj6EEXMTWLQv6
ccqQZOFnR8wTsYEtJHVNogdIqgB6WXx6NeUHBn3usZ+nLGnNR9xYTlqw264hw5gHGSb6AIegciyG
3Ef2jHwLgLIfujXPZcHXODYU0/N1FOyMM9WEy/toF9n8hKKroIk60qHM4rMaYN418y7DNoHHAmBb
1iMjraXjDN1I6n2EJ0x/kl660fi1ndDRqmQ2YTKKsba0fX+aUNanDs2ljtXjgqPKM+q/VYuvmFMv
lNDcYfoClUUaB+uEKig0CSpVTv8dLYP0huUR1R60OWVo/OhoF1XiYVcqDbwP4VgK8sLqguqTlp/+
P7lHjKMgA3e0vhMW/HyPNgX2VgRb+zcBUuv8cV9o7iobK6m/BU3dVii1EPr3n7I87CxuY2MQaUFd
OOrkQGT55Uk2ywdzrsk0rG7e4a4SEcMX1x3doRviF1yvO2EJJE2T6kwxCPjYWGP6i75zbJ0iU00p
m35YaT6SOeOJu93XsGUAqwyYEIhrAPbLxMJbagwJVAJMW7WgNMyiXBAqmnFC57FDFzHox263WpJj
4A1t8SYkIgVBJ0F9mw6AEKb0UlyxnlwNkb4BZbyOIg3knajKnqDi+iOsjuF9jZqmTawHK7wrc3Re
381S+Qf/mXJRx2bfRehVzQF9HZTGrxZPN1P5NTFJk9d+63Jm/ULcsL2GBHr1nmDo5JQke8Ps9yki
BNZn07pEGHVlEAED0TtUnAbkVxrAm/zQcUHADE2csFHTlzneixKn0rd2a4P6ygWS4Qs4wCb0wkDW
F7+CAGLVJwejpzShiXwZSFMzgm0kAxURLiLekhUgBdDD6DCyIHGG5ju0e4HH3YI46VtUeRlwd/2I
IWAFvjy3fyEDKqvoplsbupg7GCphlzVzOCWc13sQvvGotcnevCBYvCv6QKTxk9kSr0RzF4fqXqR7
KUcXjMEXn3uGmbThheYUedSw1UhuoA/PCTivoe+WjCdV+7CK5qMMngAmPWOl3prewpiiS36SiT4V
zWvkXnOjQa0HBQPYR6iB3sUnETLuWoL6oJxzbLegJ3M63KbdFNBy9hty/5e9DI6zsRgiu76515Z+
lWbyVeYHrg6oEAlKGgMLYE/7EcnxZUqzq6GnN620bigff5msSKGgjoa0l7LFeJS9rbGx6ochnnrs
LtWIPDJBbiicDMOWR/XNYDo/Q6pCnHyapuSPBX7tBKUsBCiiWAqc6/ksTya0lm9ltqXpfhz2pygO
Tg0CkB4IkAFNnsSXTFusaaDqBlWdwWdJiSPmhd6dgwZxh57fy74tOTnEVYlEeWV4+7rEapMcQhi7
hvxMujuY2QgMIbGSK+TNVI+OAGopUxbq8tRREILdGkW6aMyxq9khfKjwTCH6lIFkA+RXVswF4iLp
XCxkAF6pg5JPNjy2wl5Vid0LvgpCjH60ybq0HI3E7E2lRC3WF5twjptaMqvIG+QWvagciTzIZhZg
sUGucorryYvC2u/9VHsr8WNJALY6jh0wYNEYtxN4Vq3/7dHVzXp6ERE0aj9Ji7D3EeEVQ1aeUeRM
H2tAQAU4ZgdZFFzC5magDmjL7KB+1PiclfbAGURJtVtKUeAKsgaynynZUb2Mf2tKqzUQLoJbHRGL
dgKbrkUwraj4kWi48cNga5wQtxWsYf4gnmQyF1qyHyqkIxLeGhn5SL5qRqjuXDUossO8l/TKDjKX
WznsVjwXfY/ajezbk6dHIgfm2eteDDUR2w0kjHUbfrupe4aB+qQE4hlH2lMiPBhac+sHEFgTIp6R
V6h57chUdFv/kzPmFaRsMzYK895CQsjyXmkVWYfzC18ODi5aidC5rQmcnM7H2Z/b0l/f6kzVdhby
YPOegl+XKjHuENoGOLZ0aEz6L5vZ11E0dChKBPIhUpbolke56Xj6dJxd9MsjVaJZt9ZqVhGG9VWF
VGWeqcOjJhlJq1S9aY/2kZAznswdinrxyPXakJKOMsw1CkhrEkYAHyfG34FFUcDBuN4yRAvrghiT
BKtpyP5Tn3UxoGxP6FBUI/Aml3NCQItYkVCYbUL9KepY6Ak1DpnotS1tTHYev60wuwkkgdgj07Oj
Diy+sAwVtXbsqBNOeRLJXzkuPE0pClKAuiCgeXmboZZQil95LnYNRHiYUR2vH+OkJRyBWliJBrq1
hOrJuV+dkLoc6/htIFW042rzfsRZ5BUGqkigBoZhcxCfkpI+CcjerFRqB7M6QbSy8hJ2vFcqqgd/
1tvcK6BhrA8hr2rOqzoRDjBRk4ZAIxsJPbP2yDAcc3BbCprJx5cDG4SLc9NsW0Q/rq5jCoC2a443
dEyg1scaDQ0t19h7BZunsu9i1+THyiN3eEHqRKu9vXgnJ+udqB3TvJNdew+i6D6jr165fRQCo/Yr
iZcgRRSHnkcAxYHGIo55zigBuBF06xE2SczbkUaJQ/2QkAeo4nkVgdO7M4fHiKB6nD4S2cRTqiKe
rUlH2y4riKG0Z2yE5dIRDGbiAeMMQk0s1WXMtORwCgeVg2UcXq0CkQ/3xGx3CgNPZbYH828zJZ+C
JX6s/C8OC+V/Whsmj9NAA1oYuVH+3qHflwlbCI8qXhFjTeOhzbM5Iy83W6Rv9J8aRfGflZjeURIT
dZTngIbbiCsdzSORWV5RHRUdkyvi4tm3UkrCSOeXUWm+44MCKIvRk4XeZnRqdXGk9K6oGu661S4I
CgWRmATtrdu9i1XEAgPS5FPbTtKCsk4hjLw9YJXFIR2f1RpdK2UqB6VN2uM5ZVGp0KRp/HQsLB3S
qHUw6yvObR2moB1tcw8pX9UUW4kZP8nOzY7yzA4FF3+bzLI2EkajsKyFsFM59GEJQUb4MlxO/GTs
z7nBRlpdWaZIl8C/8pF/dCIKX6O+QtEV416NfR9LAJJxLRr/G59C5jkQDLtQyTVAvEt9uIvow20Z
Kau22eZwSAtnAPSV7mgH7F4iyshO2KnEPORMCeEPw+k4GZeZS1y6BiusTBxuhDtUgN/PkLyV+I4T
znITP4hNwF+MB4meS3Vnlb0ronUT4Qo26KaPadgf04X+yCQ4GDSTLpvVP1DSS4La8JNw+MV8N1Tx
A8rasl7hVR8N23CpRAbmGDAVhaWw14A6PrFMVkgpN+kjX1XjvMvUv+eReMkfaOrQTSwmECQT7mYX
Ehoo7CccgYtGDy053Wd4IbEvLyuvtqunNYdSdAlloWxyrYrZpdOK3lAxSFpFMrQnKgZ8XEQ4iEIr
8TSJqbQZXeUFk2b90eJwHYPfaK2NqYQR7Rw3HabwZlNex6m4RpF+yUP1GHO8thR/+TrXUnE1heRs
Ogn+v1ka8B2Zu6Z+G4cOiFJ0DAU9utW4wD2uiZElR0lYFFhwO95nlpoosGflWasGqZyB1wSckL1a
is+tGJ8VheyhaQKKHd87FsBVyrPgEEauUGP+muInYYklIEIl+itQjKrnwFQhSwnENRxz6mYc29aj
24Tf0PLk+a7hipbUmeDUzqtnfGiC4fLiIUkq3MQzILBQPhtXLrC4OKnxI73aR0SwrIAMmCqBXRk0
u+HcN/G+VdEtq8C0254ywJnkRF1/hYLkTCqR21SKpcbodURiKBVMB04Roh4LyrSyNyw+5RztRgxH
JVqgnD5kUyLMkL9GXaMFmn8yHUWyvST6RSnsYJqOTO4nEvMuQ/+VaM3RnKQ7ckMraM5CNb3y9FKO
aK/13B1mMsibVfU7uijp8e+JPM+gi6UTG9LOskvzFt3Gsr5GlR9zggUcmCpUVavBl3lhDawIB32H
a9CJaGszflUVFgtnb/bGBEeXE5cS+wNUpgPDIlt/h5IRN9vTUCi2rrILGBMz/LRkTJAaofO5i0EL
SxkeSAnRK558ugdpReD60kV+DArlIGhcRktasc5dYWmnxi377oSHnEVaOpPGe4luUgfzJs17HFLC
oB4qfgo0nWyPAzJ8guAxxolk2ecH+i7YczjpzrM/CoyGJfqltd84+6jS7t24BuWCF8ueomk/x+Rl
fFL3w5PdXZpxM1OkkmxvkxnZWvNdEZas1NRf7hI6cTsJfEjpHdIbHTMhWNvcqJ3gDHPmNgRGy9Sv
nbZ6WJ+nYTgTwH2ukuUsfNZWtScSbF9s87bw84m8oYKAmHJEe0l4pOTein95hGJlzvaFKWDs0702
gviJIH2QUHSK5pq0ugcAjQh+J/mSKsFJUkq/cY5VK27kOnU7U6ZJxpuz7liUpCJFJ8FWlfi0jJY/
Q+JJbetny0elnkmfOkmB5q/uwoR47p8IXZFaG/siIPgH/Cn51decaCeXdaLwK0K6yG3Lc+I+WI3T
iG4lJkt6fvRCOsv1IQ30S58HV3HQb1oxvbVLwLyNQV9u72z5VwETz1DfQ2copLd+zjnCVLfOGq7q
200XyaiiIqI56hnHjvEamM22Sn+K7GgEwSGdxmNthaQZtL5GMrEUR6dWi0/C3iLqYDSXTbsUl7Y2
z9minYxrF5KI/TaP+UP5DCyZQMvqIiS7KF98tS58iXpDvYd8sGK3IUNcoe2BFGJJeW+Pk2gcdYWu
SjavrsMPLKPwe+lvcYgoojLpddmmHSo/9fATd8xvoT/RQaScVaVBmr8bxm3YSfupyxDITx4+Nlc8
NwQNSvhaiYlh/Ig0nDGy5PaL6TQo0aSLmDGgqJzPcVkY1klA9psi1sgKJjWrOKO+PzUG/ooiOZLD
0wyY1Mp3hhPffKbdGSOunJBMwTO72Lky7EV52Pd/skE9dhagGSxRTgRuIcUQnbb+hgyeh/jeGeMb
3+A4NC3zQeASBSXJnOJ3hLa7iW5SeY4uj1ADbnyB065Hj4SOc5Jsk4yNd0uUvRmfeqxN4ArEnkFO
7lL8L0oG64YCSqQqUNHeUuikxvyjYvkACMIQRKAOMXtMJ/Rv/536TYdKrPkoGoBwaUMgY7BLfKjK
iQoyXimntNgn9T+2FL3mqLQl+g8e+q7RirN8nkroyVX0+mnSTCUV31HYOBLZ111xYdA815PhF9JE
H6Etl+wSviDJzmuJUocsFW5G2A978lSjCoE2Msj5JkPuqOIjKZ5jU9k9rcavKHxrc/pPoOyQpbyH
f0qTsA7xSJvYhtAptFGLwyHNwS/hmEjUtYO1cBIitDEtAmanxHtJDMWSo4Y96gTjGNbJMTHpaYuZ
FxZnKRQvmTV2xdJTaY1NtqVu2iOsvXqCDDqNs01DZIf1XCAH1tDZ2d8IrZV++oGMKkTGlgpiaBFX
lpGXIR1Csrpkb+QP1fI9q75k3Tyg2hZg0ikKNDSGC5DYnRLwy330cK0qPVlJjwgLpJkIVFRTY6CD
mjHcMB2+W/UXkYF7mvX20mdNHVlAIjZWpyDAyaQyoJnZKTcQraxxnjjK/xaQyVM47bk+U3gwh/pA
8yf7I4Y5kpdq2sEnwxNiNy1oYRToViwxHAPzdedk2NG6QElDdTPfDE28cOGCgl6KeDoP9XxSKyLe
9faomf80roVW1fssoaIDTB5Su6tJs7JgTylRRCpQWSoZ2liCORkaG8bREAmewr/sbA1kMIPyU3nm
dYjGjKGR1r1g6TZhWpACCxX3SFS7TQUHGA71RAX580ckUhfgqxvpqx1A8Ncj1PdsPLKguIrc68F4
cSE04e8Ccib3p1qFPkCamnyY08aT+t7WF1KTdXLoX5GMFDuz5bCzRbK6FYkRAyFK/RWRHJFgPyrc
stLRh/YOPcp4CdE8fNgijyJobL2ZroMSkJLJE1Um52FULqiAwPITHA4Dj4QsU27COfIvwNxJzX8/
5twNheCcdoAjv0I0n1uUWtRTs4W+NzDwEcJAhIcFwbkVQXE5ULMEdsrLip17E3C9A2+EaVqq2iay
ejScMK43tdjYIEQYG+xZfAiMNZngvCijnSrqUkG/xunRLP2d4hlqMo2tuesFPlhBdQ/oKoGxIBlD
4DDp6E0MJ4mPLMZNZvntoc5w1H0Mw3uQn42RRDB4C+nS6IsbmKlXlxD0LD7zYZrOk6E7akCGybxP
TNAZal6dIcj/j7Dz2pEci7LrrwzmWYToLylo9BA0wfAuXdULUVmZSe89v14rWhKgGQEaoBPd6Orq
yshg3HvM3mtfUfPeRW9Srhv7hNVnPG4WeSHOqH23Y+m9aIqP1XiuJYICnwaN/8bEY4ioU8GMGGEI
RuhuYCnJ7HmXAIlR0Tt1xL2WDCkbnti6PQnoBxg5EW1JuM3VjqQVgu9zIz3zHh3D7u+AK7m3CQXU
X/QGxICs+anpCfDZSwLSfpOZNB/QLnCzs9OPddtn5TyvOOHzP4Y+c+U+WIFl+kAs2ylCUUX4tRb9
mZGNqcxJR/OuV+Vj+RmKPkjw10iiDYY+h6yGEuO6wuqpfwFdhuuFsDLPiXWFqutW/JPNhIBvEoKu
4FECT60J/fikwExIXWI8Q9YfS/8YAaj1w46jROP+YlLtoP1DbKB8hVijOGSyBnBkMWzI3S3Tz+w9
bSZXw9xPiUITwh0ar/4NXL1kfcem5CYSOJxfhiuZGFdY3Midy2YMkkcMw1eINz295WG8WWFuSjzn
jb5NHTt+07gyIZFAv2ryNZAX6BlnlUeJ3TiMOZfAhTEmDtgkvHqrlU4da7Cwzzr5ipPYNLWnkhD5
S7iR8TtDicD9XWvv1fsEKlIQMGH/jOWf0Ub7UTrxa23Hbqi2TqnCWit3dvY5tCGvdfD78o/UY9Wp
XskI3wn9Klyzv+YUDzgVlZ4DDvgmD/+0cCUl3jreQtuN1w8jz66N4hGrGDXv0lcFhHkN70NyafPO
iwHndocSALO63PVhCsTzJwGV/WsOcw+vMp5Kw5mU15h4ZJlI5V5nD9/At5gzV/AnhovbaPhB4sFx
G+vFFDdlZGFVPLdkyalInzQ5UtXupjmlSGhZ5BSmSgMy3aYcF6SMRBhln/boFGdVwK5F+SHfahUb
wvGcO3rlpiMWjyrjp8qJrhMNRcNlbNGWru1vAsucOIIHt+PxINZuMxzMFNUXS84nzv76BFrVo9Md
UZOgI33OJ6PVB8X1SEf1Pq0siovy1uTHYaRdKNJLabEBbsdjpqEDdCuE8NElxeIFJU+xcLjjC+J9
rHiwEVYUg+kVFnz2afWfMqn1YCTTESRobZDBGYMVTr6hqGJKeNGU9NXEqW1PsIRULIE6lfIxyog3
HahacSONqGP4IkJtq6QH255eh0J/kRbxUExpJ3i+7K9Uav656EvhaSBLwKL3CnNbymaukVY7h4ie
AA92ORoYHoAoQpgOxQF/7SKwvo46r9Pkiqg/umL+UOvuIyVVtkZeWrRe35tssoxHH37XWXXAjxFl
AwMH1oz2t8G7PyHjyano1OZ9zT+lqXP4WQve7L5+7eMvw5Zc9JMsdGyCDt6TscOLDI05IWZvopWB
9RMwzR4ysR1ssiZwUNgE0i5AnMY3jPBeKREbl4zBYifBVKzbtKafqWQ/jjKfqJqk+ezw3NQfCUiT
CG7+NHE1k/4rq97YRry5zSmkAV0bHQWZvIvKaWM064NcJgI/ni0p5JV/WtKGltTsV8Y1fNGYSbvp
fTo8bTjks0m2aw8T4DHi5NL+3a67N4wKv2pLurZxd7XhTSF7s9owyHApOrfVGm9WXFzR0tkKJFNy
tqd2a6OYVVqcZBIlb1NcdCViN6bfi82pZkijwBiz/PC3uu3M+UITNeD3Mpi44km19GsRVsBulNvU
2besJ/BVQlJTPLhymL61t9mdCL3sUS3NBYkCnR50CnGxinDZU88c5AJxFhMkQYiwZrmffrsA5AiX
k4TwJLQZ43XdrXNgcgOrWl4VCcdo9kWohifIqZYK7IuKvRuLfB+xExTPpwfoEzIqEcEii92BnLCy
yvH+cP4r8T2/ytAKNL8wWUOuvjScEgKDcBnGSYbnDuD2R2OpTkq7U5S7OAIaxYNsU7HC7/agVaJU
fFazeOXTazgf5dJ61ccpqGMkqFn1yMR8m4x9gdlasGLkxgtH3pRGke7SV5r87e3wkBn9TUISqHxR
o5Cp11qslgNKOqJSn8/w+Izm1QnTIF4gEZ6IzyExHUPpNxIbHpgEKlO5SQKmuyntnzRGJ51iVlkD
dd2sj/VqoYiMg25sGWhExAFoW5jEQY6ljTdwRAHcg0UZP/IRUwQgq5Yw8/mi4V6jkZKhniUiYTRC
7FaeuUa4XjC7j0b5osv5i1zLjzlh4lyRslaSoF3mt0nYl0KZ6OAdhagJoFqy+IUPasYBbtPOjb28
6bmpGBHtrIlRDxh7I4RNc5SptbIicyLq27D/Fjt1xTjZn+PxNIjaj9gEipiIJAYOdN5hte96FdIl
5Dtp3ZGY6tS8P9wPoxQk9q+gNFENcbCm0o9aEECj1YGl0ICOoIcQeQ7xXs4pF8rkE8aNUxZjkFe8
Ac4gHVRD8PLp1zpM+qYTZc6YIrqtXGu48nELMS2Ozz26gh9jk8dsp85GlHhNN29yzl85QdFFnaGw
8ll5POzBGZOvPnrIxqXIWUbF33Gn3DFhSu4YYbUn4parddBeZXXFu+rZM50lCrRMxcpuVQTAIdCH
Rbq10vZuczIs0fgWDrHD9qjZG0XtSj2WkSk6FJlwDeM82DdDFE6uTUQ7neVOfcABfySmdS+jfp+D
HZTVgVB7KNbl1SalvJuV06t8HBv7qjYdZETDi438JFntKRfoVpKjPvcni8/bnNH+VetFPZiqp2QW
cQw5YApsmzulRweu3kt530BpUqdzOAFDibZ04T1ZFlmTwmrinqaZnaprXnU3W8/ulibuKtP2m53X
RxFVp0hn5yTxe4bsVMcmduv5mEnpETjAkt0WuLe1YDUY+7EugbqagnjGBZaiUacheo526clKKEZf
MgSnNbzFzZ9h1F/ytXslvIL85vA1bLZJbO71jgQ/GNNLisuBZAKp2lv3VH/nhPfb/rIOoTNK34os
Ho0q3cfwR7VCt2YGUgKHKz4nmE6yFqxxtNOWape2w84azuxHfZwj8IYRkcfa7qdJ0Tdb9UcD8HwF
SzywRAnD02gNJ6Ozj+0YRMNZXoBDt/Wl40S5UrVdtF8mUYFsDewvLElggsm8WUaeaNITe9c+shDc
tKWjfMkM/JlbkgFM2Ln5usTvls1chbUSdr5e94vyvNQR0vHKi8oDDx4LPKg/RDLnP+HoGgwLFoTz
A+SJ3vyc9lUPR1Ci/+/TN4TSWFLKxTz3VXjWW4tHQT1HEgsrahckeaMenVlYnqSvuGdf4Gm/Flx1
uTPgxtM5jLtdSLuXR6rTLdnG8rRdpu2+uDdL36U0b6NtbM9+zZspJhhYdhg0Q7Qn0abBRx2D8vU+
dANz38dqgT0hQmDBA6IjC11aGhkmeyybK4xEDOk2Gs6g0c1kJqJ8SSwHq0xlszUfQiL2asRkQ4xq
zCkl7P7Nufw6zSFPJIOlqAiYBNEqCf+iq7u6DR2TAYFKZhV53i46h4IpqzvJz8wbR0OkH8FNMHpx
GLhXlXcDwWFHR9qUCdTwB74oByYQExqixyEY79ZkOab80KvhNSzf0uhOjq3LANwnwmujpCOrRZMZ
JCR/fMULrD2LoK7fBf/y6WmztnNLYq9mEoDFahYJf9duVLK1VyZJMWY78CKak0jV1awqp5hceI3L
CCtZ/5uhQAlJMzgayltFN69zd0NC3z3v8BE/N5mGM5Gy1naRcGkw0Xi6fnh1bMDS54rdKdmpGMpP
/zGYoSMhUgmHV0gQFh7J51bePjVRH1i/E35Dj5louZLlnlc1HERW0Pyfys6zaP1zVm3IO8A5sAEo
LgrhLQri4K/oTbEuVgVBhokq0szC+BBIqXjom12HZSH5zauPNewCv7sM1GFXXGYMkcYHbny3iXTy
KRFvpPuUwcc/ZpHGL36y7DEPFGUdexTU3j/L8CqnJNj86Li/CdQItMtM6HOEZGu5hj3aZ3iCoINh
w38a40Pvdbf3bes0Z1ZQTo3T7e0mhwcT+kte+2b6oLk2T2WDm8wd5zN8OrfBTIhDdtiXmT+JB8mO
TXufsUF06YM063HYDOmjKtFbmIjZMXWNv6dbkVH5a3fkerRt0iaTt714W5nPtDxzVdDQAJYdSVv4
W2maV/qEcri1A0GKLrO30MY/9KrLf1TGsHp40NNTM3xJ+QATmZyMYy39zW3StW3uRwaB8rTJ7W/5
PJMAg2HxPPL3rj3I6W0h/EcwBFEC6D31u9z/EPqJzak/t+Pi8Rpa9bBI0VttI0SQYjcCdMWsxRKn
xdDp6Zd93+QHWbYPY+aWdePJti8Tj9kabpwD98Q1xSY5TLTDrHTHFR3FQhQcxb6lfFZ670q5zYJZ
CnDh71KD97oh0rjIdpG76sNDsuKHBIAMqpvO9qsU295W2YbS50tb1K7P8wJIkcQ2Kwom2NEHoYb7
Qqh4tmgoxV7E417QhxTjQryQK4/MJENOx66iXAJ7MUB4WQEnGu7IuwzOhgmr5Un2Hg9dkyFDUcfN
gVeO9TV9JtfazK4ncBtMV4sFSduguwlmzJ6B78dyiwmSkzBK69XfQXbWKkKI6vC2xYWFSe46OLX5
auZYYqwtXAkKvtH6tpkLKQkXZvfTMAVWz9MUb7N0P5G0Jc1U4crkM1il49AG1tXYxHpu0Mjw+/xe
IllBaFARkKYc0vKe8gaF43fRAFjKOSWb7WhTrCoYDtG1G1wuz7RPJu7lGFCtQZDwleRqicgb+VvL
LqJfiCw1g5VZeVk6E7E1OR9PdXJajDARZ9RqXcb4mi3mMU+OUQ4VsDrEybJXrrltuOHwxrYpyGJk
qXQS//ov//V//Pe/83+LvsE9gYqpyn8ph4KIwbLv/u1fFcUU//ov9f/6hd3Xv/2rqZOEzA7eVgyb
qadqmBq//vfPPSmj53//Xwq8SYiMQ/2PRGz8qs7AH+haYd42Xut31vvz1P1Va902/1BJy1F/kz8W
n81XIz7wpjFmI4e43mFGS9D0auHgT/jKTNSKbvYjo4h4APJs/8YW+C5eK+I3xHOOhmSu5iR7nTp2
oZ26NTlFKtMkkohtnCn5EzlWcsEiZ9nnWGvQF67o9QsVXW6dHWg8QpgmGLxRCCWo7DSMsS/VnwrK
wkyKeApuj4iu0WUgqxLk3LrRu9L9Wr/0GEQiU85JyL7OL6xzBrIMr8PKQg2JYohEcXFs4EndU9CH
xZeVLVnPixj3A/6dEYtwH26Nv50gn8ze1H9niVs5JN5anJ8KETYa0URdwGRgSrc6JgsOTSz5npSg
QCPahsEbasIMkx2ciYH0Dnq6qIzeTaV+j6892nXFYP1VHia0RXZyhzp/w4AX42QwMCat5MmG7LKP
w4KVybxLxEmvA4l5qNFB3l96+MoruSFdt54Emvn0iYlsLbrKrYWuEio/i1N3TJaH2pUPseh3+5/J
R37rBVDpcK+En0kpUJOup/aaSkTMc/fABCwVwtKwPTqzLNHK1uCCGtiEhL+nIYQxAq8dzdVRnT6s
NznjSiA5MKmdtSYjpXWMdfRaGGAFK8vYpJa0R648dGHW6KMZZClg4fQWcaCBQbitzx0OCJdSZhmK
zofI28QLKeE7vqpvLM5a5ha/bc1Cz1Xse+2TCuReT8oj8bKhug7fsN4JqV35U4va8IzoKVZ0dJNK
JXG7KiQcHa7lRn6tm/GedBGq8+6VZ/eNVYtdsZIY1q1GYVoXXMfVKdaD/Ks0UzQPrIYsaEaatW9h
7l0/iVP2hoJliUlJo0aeSZAP+gKiF3TCUWeNrYxcOzFJBzaoTaNtA8WifHOtn1pFEcsID+1LJT2a
YbkvobUxNRNLU3wR/mdh6xvdC28drLdUNOcauGHV+X1VnmfQLo65z/4YSU2xDkX+aWgFKGSgpuvw
kNj5QWmzQ/YEm7ekTekOaWWhfaDSnp8CstDrRXFapeIcjgUW9/iKDdlyWr2914gwqXkSX1dfEiVy
NWxBEWKUdkQvzFdXTk/W5TbcljPGIA1j30DWJ7qB+VidbUiYOsmL9YH7jtJt8ae59llSGzWGNfRa
84S4EBSMyoNsY0I9lpCGs0MMwZlpI4G9LT+rrp4Y9aBSEBl5XvUOsnyDg0i33mX0fDHAzBLTVn7N
KUE5n1PSmScoyqky7eorghvbnF4aRb1fOGBlXtjC6d7d7VHcjFy6lldRbURZBykDAkgdtBFpx255
1uijP2cNP1Y2/fOO5iQx6GDI+PZxaRXgHIyCOSUk5b4GQ0/siAYnJa1RuW0ILO7AqCvlUW5oBkfk
wjrw5cRZdUgaRRk0a8dgZgoGQyahVg52zWszJsf0YbTRofo2JbgRub3PI3MPkuMKa2ezJgwFgzmQ
uiiQNBuBMFUK+Cjyxld1AhMsw+NkqVu5faYf9Z1GiW29iXODezJzdrIxB+hAp1FmyRR5ub7lr0FQ
8zPhWJtqG4koeMLdat6MLPIztfNVak0d0UGne8J62Ce6Tgw+je6NDrpcwGfiVR5Q8eTNBYYLgCzx
W7mtt4RpFEoHZ6QG7xtzu4DcM/jcLHq2UzGulKjRifjce16GCY4OhrxHT+ZsKZRy15QC9cemzQL7
djRFduzW9sgLPPa022xMQjb3SAUZQQIBEOgl68fTRByxaoyi7KAo9REgUcQxSHEpTtFOtYibKX7V
YYQsjeW6JSGvExt1xRdwgj3adtm+/pRbdvxsz9eaNDlMjnpMVODgjTl1T5Fvw0YFBsSO2/wHHqSZ
yqGsyYOUieNDAfWeGdlBy4mtp7rivCVzRJa9PMcSZeWEugkXk6oZ/UXH6NZ67gqn+5Wi6fklhz3F
guqGteQa9JAaZM6FreA66m5MEBiquNlJWndifoSxqgPPhhJpm/6ZPnCKXaNMuz3xcHN6avGV1N0h
eTG84VfcYelc+8NyWe9lfGHBCYDWxJpIrpxRvjV/hTOSRpqzgdxYz3hulavuMhjxTpmwuP1vJApi
f4H2lw8p30ZKSJje2z7pM168Ug0gis1i6IyoUHkvIXvnsvpK+33BMOdVO9aaT1DFsIJXgSSACVIl
IlWP8mOVEmepjvy440O0NghNGaWF9k5hzGjs1YkIEdRLSUp6regCcyV0klTskVK3WKND6q0gZRtO
8c4okSoDgykXv3jwvLptqPnhizUYJ+OcfBtsI/RfoWQTaDyAdcq2gM5oGXnzbTa63NO4g6ERk8Wd
cBlproxgRisCGwT6M3aP6NAFSJs67merOvS4rszLChxU+R0m5XY7/MJ7ayzEr0WYRhTSzyF4dXAJ
QVr1jYYQefR4egFa2fwQMRzwTkqnPpRequNQqH65MSJiU5TQt1AeNl3CfJ8hX3gpJZL/cPQMxLgr
742evCPjfbPbZVNZzaEmrSO/WkZ1gcV6zrXwuLz0CbMMcObNUbMywEDJlbhSrphY63DXCi7S3yZs
97QCDL4SoSmX+7jo9unvJJOYKSVnFT2bzWpOEEJ9CvPKHWC9aoMWVJA5MugUzWeJ4XJAqZAfVdIH
Qrz2rnWu2vAS1+Y5XLWTyLtjFZjnQVYPAut7u6eDUkq/QEq7soZXGJwsPPj0ZZRSWwX5Wkk93/91
axcJ1y6PvIV1aWUPgISkvfnb0qvzCNbHjZ8Bp/ykMOnUWH/odq3q7UO/GeD2MkBrrDC8glqRNSa5
jqzSf6sMPXlvF4vTm00qK4qnGlQjBMQluS3LH+rwFCM+g+CNbBs+xp+K+siTvuNZ2qICH9nsOAMt
8zoZJOCmtPW1v/JsNjuTMTjIZNYsarIvTJD9tLIg4HlUunygKGRFgu6MeEgP1MdRK8k4q6wTTLf/
o+g0uUR5lduZi7QBR6sg2ZZ38Zx4CZ5aDIIUVC3517WQnn5gGDwKINkGW0+Kxj6JiGx1xC3HopMm
LC8sImDBmjGm8VJmEKNJNVIcp24+KaN25n5/ciLwf+FGpDDv/OUCIeEwD68G9IA5604Rm/V6cm1t
PMH6OxOx8VSej6QHvmtEK40CkBT4rujR4EHgj1sH+hnUPWhcs3cJW3lFUke1kEqtvSwIQ028FsiO
U7EcUHUdUsZDGQrUTp6pxfkQT0/IKH348orynyi8tFhIrtzwW1rqX+B9+IwAItB7kK+KwknDHhLR
N7UAGDuWdpS+GiRoPZjZbrTUSCqrDYllQTaMuLptz0geGQ53pOJVcyis+ShCAwO+dTbfZak5dhFZ
OHMMTbQ9aQvmLY5B+bO+PRUQSRB1amConF+luWvrDjLbSW/RGg30YelyKPDTnZpLXyCPtae9Yod7
W6bTl0honnaRIYLR5CNiNsflIKR5o5PvDqXpLbKityxnm2a4mi782pmWcIccr+rfa0cxHjpAQSuB
217lh27Eul2Zh7YfPEG/bhv5MeVLcqNkuaIPyGr5HTS9Fm+VmP6qo5TCjtYq1C4SJR/8HaK7ioTc
UyZt9S6ttcD0ks/kHdoA4z1OK2WXU0yXcbSvv9P6zxxXt/w7auX3Qpgfw5J8WGeGIyE6cfSCbxjR
KUgdRSwPy1P04cQ+76ijPzKzcEfknjJ45PvOLW0i89Su5u79m87h3oSNLYyD/MR8MWQV4F4oMNLO
5SaIJSosP3cSdsv9EgfimcTeIMVFyPYZ17TWv5BmYi11EZtET3FPfg8ZEapEycY58BHW8VWDphO6
H50nbAFPfHUU0euvinvXIh1XuaIy4bBa2Rc1UD/k1JnD7CDlyJFqjkF+NIxb/V6UrzezcpNR33Wf
S8mmqiboA9k24c4hGpFVU30aeIyXTkJXX2fCmwCeJONZxrTe2ZX3X8RYJEUaLgoIP6has9/bt8Vk
e4SXcQVXuiFgLp+c/3/DrmrWf+zXTagaqq1qQiiGZmj2v+/XDbjR86yuxZ+a8qfhY51H6PH4TNNj
8j1wcnZo99QFA3KGJWOXgFWUEae3XOQKJ59OAsWEaXjmSFKJSRxdKiDAVej/Drb2ZnA6qT96XiMl
Lw5dB5cDgm1hp3sIYBoJE6sVpMYAGvaOuQhBO8mSs+oPaU5MnuJfwB4L9uC2pQCXQSZfu6uBX9Br
S2aoKuuyFLSbMgJ2UcnTMrZJwTlnxgFYg1eD7bSOv782T/QRm7YA3Csz2rLlwB7jXThyY+gLhBay
fHmM4TYKrj8EAKp5QXX/26B1S/bxqN3LFs3BQDqMdpfj+c5orjhZMQtMNKzGNAW4jwKQD/Iqg8t9
6mlYqVP6WLnEs4pQmTG6SXmbyxE39eLlhys4jM263Rha79MRuUr7BNwNDRtFpfdS7n7Ftj2Q8mPP
bgoAMwrVl/hPw0wsGt3pQ1lnB0uBFz6sSzTJ+4xpxvgz4zsc8R1KoGJ1jtDoisMsumAIMOHPgSR7
b7vIw31JPtoOloPdjwc0qAtGiRZmQ0WZDKUlFdVJ4ssiZkpedc+mzfdQoO6qHsVoOu7G+U+uQhVz
OT3hr7XnxWpOpV0QdkVpZFGNye7af6kUmHbvCvgZI4ExIWqVUZm81EuWeGeZ6JyVeF9Jw0ZZJkIO
zb1d5Ae16A8zKzojo3pFs6k9mkp5cE4+ZF26iytHccuBtXQC8eq8KxCekeDjFJ9lxkyMgrxqn20J
IjNPvDxFZrBufOUrVueg/JBNNsbIA0MmJwmD8FCJjowkd2yfdmM671S021MZcwafFKQuBvrRSsZv
Jk9b8SIMJgusfqvAPoKHhJRpMS6X/pMPpCaM//cDKQyWBbYwbEs17Oev/18DtKQt+hBpaAv5eTpG
anUOMzLbxXTrODdXX2Pa9fSHLg6fy21u1ODYsOyry7bCFqLz1bwhQdIjaCiY1iw+kAbsNghjrkFm
jgnvc1RwUDzlYTeQSJ6cvKh3OGw+I1+/4KeFGNGrmW9PKSms8gHRhWelk19/GHF6PfidnPlVgT7k
oxPLftkb4K2k/Qmp3gFp9lGLohPfG4yavO4uhcD6KIvL5FV/BN1+9MxvKKWzLHm2Eh910uOgO9Q/
pCtn4mCN3PWxwKrDqC5foEb8Hi3iEeMsCPt2C1Bzhmu4IrlrqTvYVlIBZYyPmsajRr/zeX1Rs+o1
96l82mxbM/XPL92JM+K1l+9l5pg5gCTFKbM06AaQxn0W4IgKwh3rPIUYgC3mgrJg12ec5qeGfJi9
AlES2vPA1i1kpopv7vTrbC/3eWSClSsbP4zni9+9VpiJq2k8++tBizD5QqPiO66BViG7iS8JEV9q
htwO5MI0Ez2D1iibbpUsB9hcA0bInHPSpj3ocDGN+zM6u7+oRXbWd71R7NSyC+pgxUdrbYG7L5AA
Y8oxWq8UoXdlbiVlDLS02KHlwuOe4XGvFZl+UHWEVZ3LzYohtWV7QF9cp/Y2ZOo4equzkhRhQRDE
DhPIDGsjGX5yur8yZuBG/gtIeualW9VOGim7qvLwrtykMglmmktTvHLGdfCnLEU58p6dukw5zfCn
noxT9ZRCCSor28ENRhGpPnErGanCNgnpiCgAbCEWZwGiIKfTwGFOV9vp4si9zvec7wCSnLStyLEU
jelWLRR3dfAaV4WYFNqzRwtGvx/7C0IvFRtWddRF7q90mMre45ZDtQbxFO4PSJxdmpIbufS7RG12
zYLyM/mj/Sxl8mb8UEm9sbB4ZWP9YnDFz/vVgoeuPPcvO5FUQSn12zFJ8MIL0j/lXcu+J3S1bnZq
3TzDIr2UpXztv9vTwCMHwonPjI7WPzsqrMtrnVQLsTfz4RgZzZEh6bGOpUN4ZxNrTa9S2Dhj1WKf
aR5dHt5QrS8pdrqq3Btu1HENUXXViORkZPtjtzNzk3gF4zLsEzqbGMt9UxLZoBdPq6VbGtG5HpZT
ZNQHFf2UK5vUL9sZZ3/DY/PVBSj7vlC+dZMjS7oL7eFWU3NnGyK8L6vMVeIuQd0N7KEhMS23KB5u
poXiIBquSGAHBB4NMo5YazaT3hJPPcKzkfAZMUpFWa1L1Rbfhy//VnNvzX9lG7dt6v/kgFTEPyfg
v1sxCFlDcmRrqqYZVC7/4YQs08SMNEOUf/qmwWXk2OAvwAw2QE7yK9sAgbMuY+k4ztpe1/MDmisF
Hlzzd34qjNI+UNlNazNDeRZltxajy1PkbmJ66bcpAuuxvq3sFRb27F3WwZciyHWZjjTnNcdtlcEL
BgIMG2Viv9wOvhW/sHXubdMJv9215vlCqVtbEGAlBCZAwJhjjbWHZYG0OdNb+GNtrduQmygcObNv
LPgpeHU+ZcmKPljA9Y2rowm+YdmcbOVY6nft0nX3Zd9QEAxA6eH4xiKQB+tQHvXbFLIwLAxsWu4I
XtCImAejSldi2ck01EgMfNmDnMWang05PfeWfur+ZOe8MtggW8e5vbWwE3RDJ2mTGK+f37oUn4xQ
OS46nMSKtoRTHSinEm6bkX+pg9AznZZ6PUeNzhI2KTzB8uy5pLXGCxOmx9Jnr0buKJMRSJkUYAkj
c42XgwheVO2rdIkwv530FQMYcSlwMDgCgLpIZlBCIFCRxoA2DPS9vk/I06x34S2HxtwbzDDR5ykN
imLtnLyvlu7pUuO5C0NeJPslFz/iCxhDh0X2UE5l2TWEF2oskicQrj/3sE/V1eBxgAuvwOUQ4kYs
xnMx1kQNgSHGfCdvC40p0roZdRvdm/smVeR8Vu+lmXvKCgFqRujM/nGK3NbeQJzs8Jr7a2TsoKdV
jLUBVPDuISrRc79lhcOhLbHwXqiPMnAE5rNNrvIzKpHn+H6nSekBRCRLTEYOp8lJ4VGhe/8o1e+I
xv6vOtf3juRooDAYIlJIhgC4NLBsCKUthH4jbJ90IDGRo6ndYxffq8q+mtnhu5LqjOUMmOp7nVKf
9DEGEXknuTFaYQr5EiXCDLFWo5A3KeRjnKLEloSLExryhtllupwZ8JyLNj81LNoBIE9eTN4EQwRW
W9g1d1D//SnbW/yWDMQw/IT6mTxbX6teCRJzs9w1fmxRbTG/rL0mZUQntuESn5a+Oydv818SJZ02
sdBRx29Um/yl/GV7PyG31NUr0X0AxxicTcgZFkZjUIgLcEWG7rXY/cPbQRnR15c9JkzMhBslf56m
WsAYsLcMt6mYoyAA+8dLU3kTiEZaPcZr3G6kauKUKvA3DBAZdcqBQeUT/lmN6Z5h6n4gFGVZDpgx
j934CnYTb4dyUgCB9sdO2R4+LE09FaU4K5RkGC8GfuLSpPIQim31NgRqaZ2timkrSmc57k+tzIeH
sbM+X01rQkvvFO+ZvlzCFTbpSyliV/CNEPzkG7HgumPyxPqzrG2EhGi0aj77XKKLqh70O0aO2hhO
S5eclVY9hnN9GNjJjF3qpLmDwQc1uxzSxGA2sEPYDCVoCzU78uOs2CfW6W8QDI7B7FkbmK7CJwKR
exAtmK3QpAaRDt2bhkPaMiR0pLRU4MnUkOyr0mO5M3dM7AftYtsqJu3xkbLg8+rOhr8ER3b0B1PD
rMxpwT5SPFdKJmg6yZOUHwI0SUbqqMLX7aytqOavCv8hzdAoVx+LYnx0ETEkE0wE3OdrKb2j6H8v
evlBuqYWVy/kS9sEoVhy6MqzsZdjEGgaAJaNZXJ8Dt1ejzjMlb9Dxqi/ZorRHuqFALqW8OcVaMCm
sNRjajOAcRbduqhToLm1tvF7PvsdOLbnbssM67sGZij8aZYckJnPOdr9lVn7IKWGp3Ewwdpb2k7/
md041C5Wkl44Xc7MH05FJx/xpB6E4IQcIydsxl0e47WdT3a3XqZhuvVg20rpfxJ2Hj1ua2sW/UUE
mMNUEimSIpUr2BOi7HIx58xf30tv1N2D7kHhARf3+pUl8pwv7L02p1ALkpT58zKgkBJxh6hOflvo
qmsDyMfO2io/qtgTJ8V+Q3Zo6Ju/pA7NIniOKgnrRg5XFQEtiTiDDkqeFEMcDqo2X+eIsyY7wr1k
0e6skHkn8qN6tKIl47+irOmnj1EvuRnW/n4NUuBjjLtODUnP6RQshyxXrnXfXJVcvGSg7ibE8ukQ
EdNkBpFFFjc52AJbXDIysknfIwnatz5JWl1t58ZqJwZWtwJb1sMQmV1pa0isbNhcIrO4ELCySzKB
5R1VDeWthZxiYBajMGqYuousZoeeURIrve2Nv3kWVU72t6uBxeMhSwbd1gf27SGPwHSpnIqmRibj
bHo0l42EMDOp31F6CBuLZL9alL0S9EpsK71yMCrsOKO+RyY08cfUY85CYnQkUXew5VbpDVXYTcEl
ED+kNuesKzzMLDWzhHjK3Tqv6EGwje3i3Trmz5ryIL7SDV8SiTl7tODT7M7d+CNN71et3BlLw8Ic
Ujzu0G47ZRgQpfvMFkcvoFngW7YYOJZg23qQtwmYdwa+YteiUGOevV6yd9YXRX9J8+q6GPGtB0gX
D8ItkiucUsvJTL4gKN2n9zlqzyZqW1m23vJKesbx+NgwWeu/ZKl+GqPTIOXv8t5hqQdQWewBvgyz
rbd90J0Is0McciDLw+gq3zRkr5CQF+B3o0JXSfhy5HHFqy3vUvmxrIf+X543ftk4hnlTSv2kxeVN
EoqbYFnXe4caoxY/Jtc07PRfNGHsVSCa7QABX2M9u21lejWsQ0tcL36H0zFSQM9YjGl7wC2Mq3vg
ja8eng/NKL2I+VnZXdKlO8vX/Jb3w7MxzKekHdcVNaM6h5z5IQ1cmGCBVh6KIl+spXhrwGh0hjfV
lJ6+1YzXOlYwXJNcZgZbGWJQQDxMim68soBYTvFOQCCTZe6WgsZOUW3gIdDn3SuONOq9GRkKf28w
xBD+Zr20QeLaa6HYDXIA9su9MDlCajmTVR5lEzF1SyyheDAymSKAaDUTqE1N6ZlSIAynBtMHYnZX
bnUaKJS3aBTwZQj8X4o6BugJAg5zmZoZVOwkjJYGdcCbxkPHUKo0kBfRpROrkbqywGqgclHhN7m0
/zfhzO4qVL8gPpPiFOPHE3aRJLqKNrgSs6k2FhjUicR1AKg4JGIC8fAFvucvuUerCStK64wQU0JY
FCHt622TuUwk62HZysAap7RODZiPe0MuBXeUabS4O31BTV22f0jeYyxo/3Ltqm/xXm1/syONcuig
ZFUMmOHK6YZ64dBJMEjrj6UvwO7pz4IupI5KF8VMtDhiWzqveCWGy3AsItxi6uzA4nbIhmiH8YQj
jw1h3yKIWwOkrYjV2xQdCmJF0oEfAksWiOa1bOB3RYA6jm7yhYIMVe6zXR7qppzqCj5Wh+2Sx2+5
De5KzkRshXUvB0d4FkXN1lYtPWDTuFxlD+FbLFBNkQqvTN8IdrGOqGy+a6wjyyg5FvJyoswxMowp
oUCDXU8f7aD4CPZ5urRAX1X2WfNZh3yFTBPJPjsZayVx7QiPZAQaT0K2z44sHbhW0+OMGEtgh66W
nNT6Bjr00PfIwdksYwfckFFq8OuIydOqIsw94yZAHIwY8g9M7RkrLqK9GKUtM7GX5r0KnnhY6SaJ
RwfNbFi9a6Xgf4EryqxmjSFFQfG3oGnQ544A3INagvBY0o+yZ9RIZC9uuwLXncRPQ9HSfXUkbU24
6zRDoMNFVfIu/Sepa0Ohxl6GOrp11iD6XJrlOo+FbwiPWhvP40BWPVw+9mA8rSVBIZjKhgU6KfsF
Gjm7+JOadExRZUeagHtMJsUN9Rwb7tdiO0WHmyIew6uAvPSI9XhPNvNuomJin9q2fnVSv0UJW8ge
/cXYBmZyGjVO9KrYszfftWShZJruWqvb9hm9c3aOmnDCvLrh7jbAHWdms8NC5bNdEzuWb8zN4isy
9+a0tjcTnJkapbeVME2VMM3qnOKGNEr+ipJwWQ+0VF78a2qIOeuBjdAgReBZ7KVQQiqOsJ1rwPn9
qR2JNVG1QypvXhNvbi9vbgFfBk9QnSFeZfemcTojCMDkhUeJClckcic9+wijwQ9qiCj5Q3oQGpEH
o7OcQuRe52JkcVHXBy3FAMLduUZsI5SvLVsuYjFdxo90reDoqudYbyg3r6tFfBWrNv2yyuK5PQH5
NYqbltZX/Ebp0D+mMVzUGFstoRRTfE6xO1sM2+muTYhwBF/I3OmOEMhSR2oxwyciDRlOVcLoLj1E
FtYyBSJEGTX7+lIimJey/GeuLtG/dsWw5uXKQ8wdl0eRWlklPmMGtLZ90seQ3+HRAu7mQnYbAEIs
nI7xIxL/jKlDnEo2ukb3NuSpPSwdcxzV03IS46veH2PFtyTDzx9dET+NSfUjrGGdYjzqmaoQnaky
Y7TUbHwlib2VaNgQQZq7VLdOVlOHS8hqR2rXYyawNUDj9Zo1jihtfkliGzRU2xvXEYcFkiy/jgHC
Y71ZUZjDg59gHgeYf40LRp/9iBx797fQ9UPSMx1T7Ay+vvGYmFup8PH1uPYBfp2CD3JD3KHgqJGx
khGXABxv/UQqCFGqDkzSzmbYYNuesaGhHHW6CYVYIhUKuJAWbgNPUDW9jEhXRQJfRWAmY8buOorC
pRjGy2Ip54Es6Hbt/ILtWBUHPb4wP95XKUaYlUqNp1E1NRdyrxEBS+3uyNb3wIC4kV6ywOkIjN+t
xonnNHI5llONGwLZnmniZ5Gtei+SgrPA1VQsu1wLmAs20SuCWIfQDPkc8KprjFJMM4Z1E+9nPNtM
6BEsTkTqFPQasj6cEgPQSp1xt0KkglhnQFMAg6gSQyQzgDsESySHSh6F7NlRhpQJ6YXyqhGGiJWP
iFaIiYgULUsP5E0+lkyjiziUfugW8pZcQ7yI2KCK7rhA5s5KYNlIHmXe8dXRYWT+J+YLeNIrS0v6
4cvcrmAxeTYiICCE46KUEFh55fzbqEcHJu1T0h3zYTnKzCsYolo6ZHSCheN58Tth8rlx/DzF3Eej
ZOgszCYNUb28H6hqmjhc5iHILeWU98nJH58ytDbdFEEiM4j+1l/vCcnE41dMDF5Lv4uroMe9DY35
kOa/1RaiOPI1FpJeyThTKllTHCYCLkYRF0Y8I4Xu/Dy7bwVSyEHzMGoRe8A0J/MIHwP1FfEwKF9n
Qhu9MWUUiNcgcTdG6jNYemPBcab17hTDywYJ0wTD4pUGxb6tKJR7DIkA0eWCh/J6YmJFgBAQnbzx
OtZNuoxnfvpjTYVPscFOTXVlW2vFY/RurpItiYUjKgThce0B0wT6P+09Z7RABJD1N9sKIs5KRuRo
HfSar/0N52e5utKSoODBkE6jIC3ckXXvA3jiAWGAp8REdpenes9C7yZVMozw9VYJOAyynUDIbiEX
IAMPqBy8sasRZMNmxPsJWuiYscmR7lPpITRi0LYQJDjZxaYHSQdgrscDzq2r6Cf5Il8mfb42goS2
APu8kD/SOnuuTssj8Er4fTG4mLnB54IUuXAdRkz6B9lGx8tZjwWAldq7LLWeNQQvBN7ycroM/Wmt
k5Px82WOqClNJjjclF37YykqhLnYsxS04i+CZxUfK27AKrGRJNtvrB4QTRkyv+AiBuysK5nd5dD7
DaAk8iwwifeexPSMMePCurlrqE4Jw0CtPs8hF3nQCt6okiOqKZjVdIdlOghacpPZ3kj6NUvle2d3
do22WBOw9ydBEWPyyYcDyoxwsc6Tzu4C9h3OzSAoLaj7LAzbug6sqAkUfz/lOFP5SXjdZjBk0l4a
ALzRpj7lsfPTHqXLhHOHlPWlROEgU1eo+hGYG1kDnPXdyFIiIXtPiV0C5Vwqa09UK7+JEleIufSM
LQ3qXAow7N6Kitx5/RiRyLfu0oNAdDE6XBXJgQRtVy5PeBw/TLX9wPvJ54eNDKoeXnP9zmNmLrD3
ZyCWw5lzLzT3rYtAhUw6naGQO/xarMWnTkW3J9vFRHAlZwdq34Ft8VKifmqAISKXnRLLo1f08QLs
5tg69FOEcf6QzfAGCpW0IRWZvuWpc+QBwmVCFoHIZIvft4kHZ8A7WNeEYqVMnVjHobOxFEdFWEES
adXGKxXVJW3djXo87bEdz38182dAYpPHL5Oj4pXEJb6j1OCcNWDYdNnibuxQ6PrB8PCfo6ynxlOP
7cuP/5PUsGAsQt5y8mK4ElnmY50XJZuPo3EEmsIVV/2Gr1YWGOCph5cFtr2r03cTdT56HTOzW/dW
Qrqw2Mogjuit0p7BuWypeNCBZdBDHRbuf+mhbwKuMODKg8TKp1eZ83Q3CxpDhqvjpHznEhYnGohZ
f6rgFlVyw0yZNlFlnQZ2cf8CgRC9AzUlirqQQAFuZ8VtKtogJrwaBVaTCzuGdwxnR+oYPepD5Rtl
hEWb0JIq9n8rJNgr/O+FrCEbpmRIigX6zjAU6X8uZM0qbRA5DNbvahXCPEuuDH0bVgxJVvvdIPqI
ZKXqwIxu3/8kDLwTEBbLymaC47EAep1rirewjS862TOPLXfSwAtiMm5nd84MJTnKrM2U+rBidE6A
pK1652x6hhApYuIh2pbV2aOc2rXK6QStuGS9KxDTflAXzdFirBRy7EYcmzUkNiy/nvaypZYa+SiM
j96g1kVXkt5vHChDiR84emSQYmA/0zKi375zBf7JUyTYeuMqBYX/62esmV1Ubo2Hb0MqfAdhR6cu
TpiDN96WfGJaX7ozAoclDeW5CJqT+axoUPG0Mk17xF0J8m9hrTcxdJVfCbDC6CQLeQIXRPnUCEY0
HTUWvGeBWKExMT1JBZu7pqfZyXEhGkerTV2FoVU+ow/xGomQNIQmdW5+NiLRGsmI7ao5p5P+QSTB
u7p1bxC2HzHNFficeKcadOH7Fh8rzgIAKOYqeMUkcseZmkUf6ZDm5G/9dk7Be5Hddl17+abm070m
6Kfm/U2dasnDsi7DacpDsxICY/KwefOeTwG6AoyvcBm8LGTZVlfk9cSWr9HBNonPNI7kut+oO6+T
rO0EZgUCVx4bI/yDE5yw/dBadu2a4nqhN/QJo2wOk3Llf+Xw/3mALVF7mW7++8bMNCRTRlGsqqyx
WZj9r42Z0iSi3KqF+oXAam6JQcfDialJ/531GOcYmGFyLnIskRY0soxs7JwZmfhaI1hpgI0ZjxSp
r7gf030q+eim1OI4jFLQxi+KfQZVQLxNnwmB9ejHKFz6laKfqgUC3HmlUrBeGPjhjorZzogDyajW
6n/GgIiz/mcxmYXIHYUNWV/tSEKweBARuZjkfY1Fc50Q9OmfgBzJ3eL5AV5vODi3HQvJa8VYhtQz
AqVYvaJ31cAhiqAQ6+Ij+kf7UidRoE2nSfzZSGrHgL9yXias+DRGvyxG9xLZ2iqy3rrVIQYsZG6x
2AvQ4LhdTejaTNxLzL+MsFdEjUskEuZ603hofI5cRrYSC7aSwslAxEK2aKTwPirfErtBEW6nHn2s
FEw52gyTSn4DaTySJDayBTPD5DmQOL9mR1RfR0lHxiGGIuGwyqfQPFcxPqjWozaFE1qNIX2TFqYD
VKIqKE5ZOMq8FQ0qyxLcfM/cqFtohp+apO+xOMA8N3clg3uNLUD+m7eHgj1UhQGZqAUVcPKT4reG
iGIQ/IFQPGSCebsHcn8F4LXTxgppNTqeHwl26iyGKTR+pcueunSE/R8s4xpoDIlVRmQYGQ8z0PlX
QCS7EHT358zTBStk9WcROtDI+WVSlAs+U2wg6W8RXVMe0S3E9wxDbP6gUM7ZhhrmZVTTRwslgEBD
6TnnpacQVtlLvxoytNHBquNXxqnbavAtRYrOyV8z+mrw6lF82sB/6eOXoeWY6WmgeZZJg2ZHq6Nq
ZSQFiz33WsF2ZpXk92QM2Tb+lQhbHiWkQgh9wdXXfIrp8MeSSGEwu7te/0uNzwnWtcSOdWWOfR2g
d5sRogOT/RuFCr6g4tFQjNVwzT7pK9VSgi9kHVdQ1gp/ZG/uMWEDMmVJRtWeI0KQYDtXoo0NKkXA
jmhKbc/lEOiZ+CgmsGr9bm6+S8KUusQmPq6BPK1aZHIyTRUJSXEQJDVMfzsIxGqT7ggtXh1r0c7G
mt0ZQsTk15FOwEdGck/Gx0EnNRWaVzPfYHABVekgKX+16QNNmc7Zoznz2vjtnJ6YMZxgahnTfVmH
R8R+fGF73G/GE3MzUllMFLyEahcIyKhiQfWHODpNPPkm2W95NTsrOgS5Ns4rg661Kq6lIF55jNLm
e+3xruNDMFyV9o89Yc12iCYeugnS6n4/oigx4gvZixf+nxg4EVmx0fn9lkdsX0Sm9M25/VElX1AG
GzGGVj8nlqmy6hTtp6hZ4dIaF0EbGdaQIIDb2noopQmQZD1H66UjwwxZ/VmYatZV28XI5wvBdOk+
SYif6Em9Z1SPFYhh6u4TofylVqVLARSJ7LG8ouxtUajP52Sw47xgSnwviJOfZKCfoRqZ1+nQ5gu4
oeU2YnFmO6YicDLxLzkaDROK/INBNbDRuBXRhTdcswpHJgUs+orIaJpeHGJeVMA/BdkEpAYPpAbz
r3RyFk6aGaQwlceB5Wfhqiq+Q+KAWjQbCXMTZjIEYrUiqTov+KJFbb6+idUDRUliJLvm2mjvzWzu
zRYsAGWcGSBzhyADOL4tQl2vw3F+I4ozJhI8/1BJO+g8cpia+CvESWmlLO35Jz1iLsCqqex0+h+x
6XAf4ZpJteNS/ZIRCvXNey7dTBFLpKFFO5AhCoF/41a5HdCh5Qz4HS8e7rpY82tujoFvv/OmpPZx
s5fjWwP2jGgkt6TvhoiimYlHKJEXYwkZytrPCYNQ/lrJfbUiRPdsuDZEKxzyEz+NJzWyo3Lct6/A
koMsF89e7R6I605F9rXU1U0y7kiZDU1ncwZkSxkevTU9CuGLhnm/crx3K3cv/YkBPNLKwT9guK1O
cmUnFEfkLnM0cSz8bXR+8dJXMOm1RuVWRuYmONPyRD1O5T4RM1ttZ87b/lm2491YuyuuKN5/PJQD
QtYXFB9Jg8BiPGPv9bL1tmGmfkfEq8C2YFtcM4U00UdAOaHZ7G+t7Ou5+OCEztffysSyG4NKah0r
3E4Sj/KW4v3Q2vNUrERYkL3K4bQp8ePQLPqj5q88ZXdLK98Ei5ZYe06T9iyk+Ykn+2HlgdHdZlNk
Zo9z6kRv5CiCdE7SEU4Va7ctjLaIHm8vpHxHsdPuRnx3NUkrxYbgCiTZ60ft3zsVI6b8IPl2wMRJ
TR5fh7k6m40RzGtBJDyRQ3rlicZntaDS4wxQXrKR4VNtNxKBs7ucw3aMnhoM1ntDdSxhL5y/tLWw
hxHDbkFsOFTb2NojKnvWo/jozOw+F69oBNiohTfSENN2DdpPAia37oVzG6fnavC63LJVrJTZi2Sc
QkclC7okTNaF8gmIYoKkju0XI+ghlygIhp6l/Q/qCj6WlwjsF5K8Uwp1ndxQrHr3RhH9iLJRwNJN
fQ6/DWIaJIbqMau3CHoSdKKCfzhHSCMp2iNfxLqEtyblozBJp9bvRnrPNFvmKBEGnv19BbI6r5GA
sylJjqvJSINus2VSDnm2/ctTq0u3vtB8TQ7Sr1ipXGVlFP4V4Yk0j1XELMw2iOIuWpprMA7KOwvw
kD+44/XCaJEThQWcbgbG+tNacljD/i63C/v2pcpPJkIKrEfYMRH8hVAwzryuy9KeBJ00oM/+Z40+
0mw+pl/JlJ2Fzm0GP+V36LTO5b3caT05SGQxVySaKctj1AAvT4+pkx+skFOOwCEoujDGTgwOZ6eZ
f2Ruq6x7RpZIzQIREGfu/BJaaQwLpKOCiyL9KnrTa3BAlHPpTUDt59Jv+Q5l+B/TVh3TDqsTIVF4
7lqm+SvNVcHSnmaVQgSbJtZsnX4bfNWYJfvxqxxihAjsrgynIu9mAaP4gzOyNEHITdpNWdJjzkrm
xcgeB1a2Dqe6ihG1LbvjysCwmKnFlVtBAkMuWO4U7RSDGAGQ7taRzwa2cxRQEgYtA35JR/zdv7eF
11S/q0x0gCGjV2/A56H9UKgBDcZgx9+IGW6KfOjT8iSodI48PYwyE1IS8gBt2oqdJ8UPq0QXCEBx
8cEUxJdiwNYXdmlophUGKDSSy8wl/9npuCW697w953cIDw9TaFjCkti5U2ftJMjVKS1nX44JudSe
qDrmCMAQMblt4dd8UkuBwExAR7KeFsiXn1avvWeF9la8PsoKc3O54Emi049DAa1RNBGeWOcnbapO
onxrt9/CBUlkRcZxBnOyoQpPehzIzHiGhM0O3z2aDGoFGBw4eswOECUhL1x+Uv0rI5M5SpprS/QL
HshUnJmO6sFioUJGqUVSC1lBwoUSrpyUIJFIbLpsDn++aSxej7q9oJ+O+TgGTg2LnAcLcqWGulll
PUsMiy1KCqqGNphMFn9RetrYKL1PFg/yUrpJBW2BoztHm5ovGJnR483DAz3RUzOPnfqtKrjshRWv
0YV9xkc7J5+yoHwMRf9RWF432FHZnNq4CWm6glatbVncdpdE+Tevr0zeT9yXc5YF7D4DqIrcVy8e
0bFm16EgdlFRxbxemp9WDOn/nEUHKIj9rJHvMEQw0SPhFQngIjQK3voxox7IMFJE5U1PhhtVZJ1K
SHDwMWhOAg1BE3yJesE0PkGK7yQkKuVyKLXhbV3Hp95kDzOOmKGhzdftaYXAlgHIbXaS9t7eq4hc
y+9KuGBoywyEH8wdAyNpcBaTjoKhzUAFNlBXUUVuBctOxt7TyIBsj2pssy46FXr/KUq/SiV3dK6z
mfKpNfciadzYDmSyhHIG/RWOs9e5UaMDFFA6k7tY42l5kW9IhFHJOWChfhQJ7EOsMZOcTcrrC+Jx
qDLZaV9Slgr27XxCSkc+tQ6PIdq+qK3rDSNK3iN9P6dQjKMoaKxtj+MHF9PvOYffUThwk/g2XmTH
l0WTYSFgzkE5HBopQDu64iWskoXfpaZ0EbyVDOYy+qBmMO1ZJeFjXEIBXSPRUOZ4y6zpTtsm6Kh7
2dM07GnUSCcn56ygLzANaMwUFinROelr5SD+Bu5oCJz3m1eX3GZXEkieKV9JNm63XCquMoGi17h6
yIr6yIr+rjbWtU1gPHew3TlNSqQayEpkC/jIbutvoORDFrgBdNDe+kwHltTctPPglK/tKoyBKhHJ
LdkbhrVvWhdBBZJ7ukEIVAZPH9N2XNMOKCJHrLmznGgFDEw+eY1Y/pcKIU58p7/2R+6s7KtaLcJm
tbBPlmCRePUt98IAiPjh3xFpDWwUGfht3Q04H/lmds1f2ZhIVFBuMjwcoUxcnUXxVv5uNH2vquy2
zchRUtHRV7AtTWQP3wnL15ft7EqrQSeAOaBg4I4mOmU0zlCADJqGiyKmWpGs+QM5ynu28WEYn0ux
UulBA+sPaTF5uSiTZhTMzWkT8SzMmt/MhIAlfKuBlK2HwawP+bTAMdqtMvr0BtprmdpzU9s9SH45
R3ljd+Riad9dz7ib4ZI2fOo+JUnR4Kf9mnpS3L/7HiQnxvAN7Ud5yJ4mb6RJiJKAqMywnhbtdvPd
KkQ+15eeMIsxW++9BvIOvyfWBTTHPD5UpseZCYls6W6DxcOn7+Ha1sgKArVFw9JqcAizDxnyJnll
CjHxtFv7gkuXTOh/vCIoDlvEtMp3NxMMh8uZM3RzS3LJWizHFio0nqvRIhc4aNuZLT5+7xiDq+kA
4QOPQjYCjTFpM2RFruS6oa1sc82P2XrPM+nI1j7L3hRiR3ICXIfxRWk4DqQisZdgMsDiHw1nUxNp
aADjJkSoRA23YrBcW8b7LOdJSBzSQ0H0muYwQFxaEu2hFfyVkjtoCUCCuyJLThn/df5FHCOd9I5u
pK3/FfEU5EwZRsEmA5UXjHHVPr5XrDmV18/wuVBRdjnLsOgsjLKdRLIr5pAfz2R1sGHzNtiVqbWf
NcewhtNIOgh4Tb6rSiHOzABPjVJLYBks3NAajvc4zx4psEkrPlpdBueei/NHKaOTvpSBkAWZCchc
RDbSvJeUS9xO7FfcXoR/SuVIAdkQ/9Qm2J8gKDLWrXgBWka6G2q3XAn5pUMwxsm0uBkgCCxjwCrN
fseHJHQCNxHiPbJ7SiyoJACgPDKdtcasmJICn942BX0hmTl8I4Bf6h91+BMLk9vA/HsKgmnHGDbS
8b6two1EnZV2GvRM7s2jRnilZQ9FceDtswrjVPbvvXngEvPmgXEc3hOhZ0BZ2qb8QsWJB9b1Nbvh
GN1FhFW+6xSUWo4yGMdUZTWocGVYIOXhhCNxwt0AkV/EPo9wVgQISqBYu+y75V/UnMUSBAVYOf2k
M6XV9PozXr7y+1rIp+gok/80fvaEESV8Mti6gq40TuRFSFF7kiU+VFcxgGS9gen7Fjf25And586U
0avw+dXAB0DWmc1wiAqfjXEiie9jEsorzbRWvi9C+Oo6+FhIqhn5qMjfSBvsRhOn7Dhe1tdGjDjq
3mv1mDSIo8CFl2l4bA2AJ/1BiP/kJsuLIhgGPxe1T8UqfvHb7pToKyd3bq6OLNpEyjSRUVkxkKsU
MMwxJm51Q9zliHEP5QyeWjEuRj1ftNE6077Ekban1qTf9/kApBQq9swI9UPJ3+blZaZB8nRnOnJ8
HZI4ZgrWte0dbaurwcrsXkABYqTtpLu9XkKBn3SzO5yVrCuYh7NPKsKh0wLSWFjeJIG4fM3mZyWE
E7gOY9zTXtRlfqi/MI2AAz1FhBkgcF7U/DLO6mPp5QdV+Wa15wh66evb0ecCi5gjUfqXhLCmaCFr
0W1b9Lw1YSvSS6/EsGAS7OLvsgr7CJPfuvTX0n5RDJLQWMvza2nW5x6WAG8US2crbylJrzPJd81h
7beg6T9W5VeVizC9UbhyKjXzcRKa48qooy0/jOYykS/IQn1eDkv5e9gE9NxHkRXiqADnRcQhmRT4
JN22PMk6T3LBkxyZJ15r0FzcRwfmCTMONGX2lI7fX/ZwOzIymabP2DwZFpOxUIE+SxbGTjT3vamR
5XTreKWr/K3FTi/QpuErUgU2+zpQlqy6Kc0vA16G5qwoosz6h6zjjP38mbOg448aZJS7AMxxm4x7
OcNv9LscUxtTkc4i2WQiRf+FnPpkMfuKpxhCLL3iJO0+V4Ydcyb7ac3lpQv7UoQ5d67B2a+jEmRZ
HFJghSvOzLE5mybjOU4giKnH1xG5pY7EETRE+VHhCJpAaL6cDcRwFRUjMWi6UJHq7ruF8dev7+D/
HiJD396B/wutxgd23n5Jmm5DACZpNSnXRzrdSyoYUb23m3UbJmgDWH+6nQF8vUf53iXHkuYiUjLG
ZThUtYUx98R5AcloHvaQ+FoYHxM9M8Zd1QBdG8P5bbk5LGSR8UgKDEEbJEbroj2BYx0y9FApSe3I
mNYJy1kMykUhvd1bWFlW8lvR4vBiScq+0ovKDj6IxEafjSrGJuxHxfpXU7KLLJC3jQBI2Qkq6W85
eYKjHAibfIISLuSofvA1SpWv47yIS3LyEsBYTK9zSTrXRQ6H+jzYE1PZqo2CjPRAw3go3B4IOoTs
saG3QcRjxeOFqbd1r9MUPBKuCeVMNPWJHnnmeJ6R+gv9GbSWH6vwin9hDm42VhrWnX5DvQDrvGVw
OLtRv5j5dN6w3QrLd4NHzySN9s8MxyrTJCduv2ZASDrdpmnn2bea1m9Vy7IsJ3r0aOAyhjSpzu5I
NSN2MKqRzOAr1+BMJevuVXgRufM9Qq2LlqdkMfUENoNO1Yie7f6p1kwAgk0ywmxcsLL9Ev4Yw8fc
C7umaWGL+9p4mqzfuHUbE3V2SwLudPhTSi/jwHec08mJ/Q5Y3JjT3P8lIigTbtN1kz5q9PxlcSB7
o99+ZeXFYo2dgEccW2b1TxpysX5Yjvo1wuxsRtJEGfrppCAS08EyXYBKFD8LZcd4k5S96oFYLIga
+bRkRJDxKsu2ui9Vv6jlcyPhYSqysDf18zJyElbMG6Gu9ooCbv6FAlI8QBSUbSxRictkx8gUYdEd
LeKm3eJj23xt3bAX6hyVULjCajQz4b1TzPcGgzDDXS9RQfmQc9LFbh1j2KlobaTGXWJOYuQkBnAt
46/e/41dpg2/sS5dZLM/x9CfYkLUROGsOSSiE3SWNmE4MdqDrzZ4tQkjkjtKTu4ZrRlBPtxySSgW
HyuBLpJ8qAa74pGL9QplIHuOepd9a9K/TGCIvJs76yJq8S0mRTWtse++WxzrQ/IloO1nZcsyj5ee
GWGcSlTyhPZRxhpS0BciB8kUzHIZZNNxBW3CEFAuX6sQtkpjTu7VZetJQiHOVeMUZTajfjeyhEdK
I7gWKRo2cOQuBt0pF4s5fYFwZZDFH2D39LdWUTtZYs9kp7bM1Jk/16+lxnZR50PfA9hjjYfxtmKI
wD/pGJGq5F9q5XrmDE2N9ZSo7xWBrgSunMSOr6j4aDanqacdq+VrQ3wr+zehfsdeqRPgxj7ldeZy
J7dVBOQi3RGbxUOfY1UR2I/FMS45fkrccoKouXyokkNtSazq5zTqHwv4pUufjSgTNbLqcIlSFsTS
hXJd/NGytzlv3nSCZHwpmQK68THVrlqfnxb9vlBEvSrGVmwvfLtx+09kpJCSMxc3RJJMJCDxLVv7
UZgDgR5dIbIIwZc2ezqzPrJqiKblpUfaNB366iBEKr1ofph/1n1KQmqi894vD+FR4eg7vHY9G8+E
+v1Z5m7HX2bcZdl4wAcCvSrey/2ferj3xN0ybo6k55j7vR4TPWHctihcFZUMGXYryp5KduB2MsBc
E7fSgcv5YBo90oywrBRjdO4KN+pkAQzwU9I/5fqbrdZIIPmUlmT/3HJ+R/TDsa2mg2uQLBKFAjsX
rY73MaC4/l5X/0Am7g/osdpYulVwlKtfkvxPTVW3nw+x9TD/i6XzWG4cy4LoFyEC3mxJ0AH0lEhJ
G4RKpYJ3Dx5fPwcds+jpiaqWRIHEwzWZJ0ftzKBnho+oLxzb6I4ifzMuUxPjAuoCo5skwZJlmtBq
f2f1F3ohgnZ+W+csN4jTdEDL5wa1nJpuFQwuyNZWJS2MDojipILYNTNGabtywjbnEA7PtQKHUFPF
/gVlXt0SXnZHnBKOP8JhSromxTlFrMyALezZXta8ByG8qqHwW8woJslNr5RlBz2aCVHU5m4ba9J2
wv49iu5QMipjpKN8G39E8jWlj+w4InZtad0icuKJJqpOMkoqMIjjdB4JrsyJ7il8xv0qwxDW3i2y
K3xayjMz6M8YR0HBG7yBzkzg+GetjjlzpZh/WJULmkEJbjAMXl53wyrJIXzu4IBZU6B7tSytK6T1
0SaZMHbcKHdjyozyb5wcDPg4+orpSpx6k1P6yw/K8AAmxwxLorUJv92czHcDTVim/iZTyp36MAlf
4hlKcXiySNPR7YeiRqsGoxd+163OaCZRnzYpSA4+vSJhSjSdy5FsJvzHOhqdm11c1WS/vCuD4vFK
ZeWNKxYwWgkV0tDhmZqupEtbG9Mqu8TsGMUrQZfXXRv+pmXdVDJjms45v+kpNT5qCMWI1Mz9QEJ6
EA47PgiYWFakv7Q46GqXr2e3pICBxeNScF0mKg+MQGHsDRgwCwLhEcoJfuLXFL8Gc7ghnBIfdby4
+rzS8KPhxffIgNYlrbHP+O8JQImPssYcpfuG5TPhLhyunCDsHu3vSf50ooZQFXVVls+iBHuOU7Ot
V4I0g1dOPj31ArFd8Itb8KBgb6h7Npr0pWE7iuzV4BmECFqjuu8kbR8+Ca6CMm0hEVl+rUR5ml8O
mGrCDw98M5PJmE+0kX7Kekql8E7lmCrzOZRY0/D1xgOFg4Lsn5CHTaGtT/OlohyypNbNqpvGRDVI
HqBu8Mdtx/iIyqbks8ebh2X5aZaEgQkik6H3BkTMHnOW7aIBwg/f2o+qmyti6gWe0USC/KSaTJn7
Z3CuENjqkYeNQTH1jgwjib/GAsHw4s7ep/2iEcLM8sN4zgBXrDLpsdZ6JtxWzbbRUWh31XqI6VrV
H0jA+M4C//Iqd66Kqa8lot+Ii6lYIsLyVuMBWRTJz/UHkhVFeXV4NuHjhS/ZOgP2712r+TSZf8Jy
TkD6VhhI8GU0VwWJ87LIdNWh8fhvTevcVLsckgISWsp95JBAR8GDR8e4B5MGmnb56ab9UrUTrlnX
QnVpDGL1xKSlWlSKBL7pG2hkghWnYV2qrljXiaet2GjtTNlrP0MmkhMvz2zfO+faBl9mg2Zf2qqm
m8u36JjqH4nyGzovfnVDeLP8xCiL3bhQcrdxrpr8O2QxEyQPVwKyvfSfyi9utWt/6l1HXg7+hASr
eRzpKk5j9tlj0ccb3a5rBFeLYsfc81EP31PgHYZ0wx9qn4r+ZWWfgvWUgLbI+6MY6/liO7B5C/AP
Ch8H/iTmLeNHjv1D4Xua4KlbY1qxVWbuklLZUVpOa5sKjJ/NmyZ6BJcPV4qOVn5M0b9jKTViBqwP
Pb9OAplI5dIrcb01nqE0tMV7gDIsT/+BV4ieQIdd9YR912Yi8FJRqALuWFcICkmJ7NZWVh6G4ejw
Zw22phroYMv/n7t9Ifvj4Jm8XQXWkZzMpsrKNhKiSnkJLP0mao67nO8uxXSHl/lv2f7O0bWWuSTr
pvsr15x29m9YvTRC31jLNPh1N5ryqPdd0XOpMbm+xX96pQZhydGarsuWYsa86fztBOLbxs00VOgR
ma1bnH7oaUEDsVYGjaoPDlNYhhO0PxjK26uf9DcJngIZvrHiFoAgOHLLiOHwoYivYOBWA+44P+r3
uPmnP123dY7thHx+oACZ5TNJabP6EtAggnJTENFkPTFAd2O2r82bgbbJbK5AUHSy3rgSCri1nTml
KzUmApx+iBBIm/mBJK6kn8XaU7XTo4x+F+H0UZHzowkVU272DcKUXLqUqYwgqfB7xgIbrUBQTYas
Ko87i+LGYyam9gNsJsQMDgmnpBz1MXualAuoxVf8nDcUCKNyTzYlTJayqd9ReObasH/EtddWPBst
mGNoBVNs6IUnJ7jpyAwrUjzeE749Wjjzq9LVVyNeNkFp7FGK/hQs87wfC4S+hPFCiA1aJ0YYMqGJ
NBxTu+56tGkjFW7iq6uw0vyq6U/lKK2VDOAvt1mo6Qe5rFdZHj/MLn5rOv1NbdZOZ6wzM2ax9rZY
uE02gr4To1XSYE2Pe9MmTQ51NkspTzFJb9som2xAHftBPtuIftkmfxnj/0ae2o1hX5cQKnOvnHSY
5XOFnR7nqlWjNSc82Cq2MkE2KabBOS13qk96pMWraZX0jd4BHr3lYjoq7Arkl7qjmKj6vQinPSQ4
kK/DXsr7ffdHIUTVYppo4hLUAVAF61zJgAlIJAydUkzniGNH6PCpZm9jnHSpQ5wtel8g59x5C/AC
7G9uZHjciH/FqIFIBQmxI33Ng+YmBzefsD4gZytQJLJJXXZAFsGC2gjYP0PhAUPGnDahBnOzQNqt
h57JP1ZlHxZntCadzK7aTg7bdIb6yd8wHvBg5axuHeIpyWP0/hvEIOLrtwX8XsLiCi1y52NDleQo
/Id+/zYoqIFDiOjWde49rBqeUfBqY2KPnEPFRU6Ikm4j450F9nteX0ERr8lrDE55iKpSrX0nOJXB
I2N1mmGR1b3coKLieYHIjGmdMZ8t9tM2NPGKq6kYe137rL8bJT9GKkM0BpZqlx/IqQ/Q6UrC1fV2
ZyYEAq+LsiTfJtoxvGTzjSwRlHX0KXVep3BWKbspPi2OwArePtruf475N/uLhbtlaYtLx/gd8/ka
y9GVfbSCbLW8RxyXLTtx7dYOzJM0wBJ7/Nmy7abiGiBJfYqJ0zHzmBhvlpaqmiN8PWSu1GRwFJtQ
AP3pDGCoqyQLqCFXzPHbTF4JMG6Y3UGGCil6hvPSfYVS/Mgr0my/KzomwbaXd5X6vynJNIvWY6Sv
clZyJhLGzKL+Qr/Yux8LZgq544BRq5OuNVLFcniPtGOgvulMgBAWABKP4OqGwTmsjJslrBsW4JuR
ipupfTIJVDPlquN36J1zDqwlku4Va7CaeSe1UcSqrCTVpkxxZLBV+KaHXOkOQtEHMnNpyryqjQ+W
fDSZ1kog/XrZrcGKaWWxSSGz27Nvm2taU5Fol05L3gnqTIPyLgOTK8YLsLCHIhuPyI1yopN0eROG
/SlRq1MehDhf1/Oc+y1LyRGie9R7bc1QoloNxMdqi2kkQlhaQuJeq9LBhDhhuhrnMgQC23rKtM7Q
cSj7GIQ65RGNmZ+OEK7/tRnPkNTc6DlwSg3RMLE0iIXYkGDQFBr3G1ZLfkRuNjslkcj1ohVtEBn2
iksi4XCVA32nBA1q1OSQzdqh4J4jwXDUD0L7rvN47cjMzqXPfB6g2rsY7ktl1cRMm6AIadHyuYqi
ekelXIldEXPKZmyIV3gaffpA6OwrZpikzGgEgEcPW6HAkMlTsawzVGXYdKXp2k/urhhHU7kzUFSX
+b65m09xLVqY2BdqrU26V0UKkxLljO0qjGB1Hvi8TQPihCBfgzyUJl+rIxierVdHOnJgVgbqtm+r
vaSPu2zudiw/JHGSWQjY6q4tWe1C9AD0EAsArv2ujgsvb58mE6zZPrAXsYI/Q0jKIyP88Jz8B/st
8bscdQYrndnsketH69SvCjLJW3RdEvfo+4wlGw0jyH1/6AX7wqfKI1vCbJdk1PfeOOd7JSTu12o5
5Yi+MZ9s4jIVn7FLZBycc3a50NdyhEXTQTitJ48lpgpXWkh2X9WliR5B+DHwG+QyY+5qUY20Q+B3
UuzHBC8iDBPRucOIN3LKBhDoogOyzk5HVcDRmTGGrkH3cYuibbAY2JDa99Zn3cmeL2kNEVtnHYxr
psr3vXMRQwHfDyHnCKIaGRm9v4TQerBRqCMrmu51iBgtEKTZcCsSKRHQ3IGT7GM3LWAcuUEBCrjp
TrMjjii1/OGMg7UXDLHbN3sErKkofudAjSl11l7ppX3gptu3ibGPMx9ZZ2jhUjFYEObbUa32NbRk
Bft7yPEX27CO4axjlMZUr6+IrDjSvQ5Y3YanI5R3WHxveUrpTzRksDHA9XTUNQMKJpJSZ7bYJSbK
ocL1wDxKt9ZzyG4ba5vGM57jiaa1aFwNDJ4jwQGIgpOFlhYJ/NlsiU7o+AB7S6SpjZyG89FmIDQM
MaSB/MAZmUe5P0umx44R+R8jrcUeszeS7JA3EFEZxbTTcrFHrIA98wYL6XUEI6fhDEwjPlNklWIC
k5YnIYOUBt8XslXhWyjFYdMaUeeZFZiMODsVSz+ceGF5Nqrl4u5nxR3j4mqY+Q0R0yqUiAQPljvN
WLM3DcwIerJyQw3U59mjkc17V073nM1pU/0jxsKQtUtSYvdrjywJZY5SJ70N8XjrC+2W18ZNCtmi
s2VLrqZhXEKeVynrsolypDl2hEUAEKzG+gCSKSpGdsYm8uidoStHuQmOQxscmy44SnChEtBTLdgW
Y+A+06Ij6aEA6kpmAeMCI+bkhKyIfe84QXJFQMf0FU81oTyHVM0RpTXePMpeCDI561HRmd6wqdhX
IegxRsbujNHCwfZMULOD2+GVQSUeSGAw4dLXOEtMHCYZQUEgMZODVHNFUeRM0jX5ryFvdMqi0t4P
MXAoZgd6KFZZZhPqRbYOSjmlIjMPfyZ7YJX9uxWED3Q03NPjwgMllqCQ7+pk3jE2r2lKiIfZ8rnX
g4jZPcjlaGM1+2DUtinSvvIsDGUdUQGnzrQrOE/7rkFNcBxYQdXY2BV7r0clLq/7mAIb1rYSiH+N
z09DaMOQ7cxfqyndJUJC+X+ERExwhQP8BdI30DqF+aNYaWrA7n7rxJ9gD8z5rbv3uDNFqe6ajBjn
XTC+1zabzXjvGJuJ6Ck0wHG7/QrFDIqsJuJRXqTHzZOB0RY5X3Bp2w8UKipA+Jrw+mUEs/j+E7IJ
UDw9iGhNI0gkKuIALnjNBSdra28tvo0q/0+33qFzKCJXjsUu0VAPIYZi3ErqyZU9UlR9qkhPFbQB
DlixHqzYWHYn5uAZC7g64hdyjRYSgIGw4qccG5/sA2JrzRPFjTIaByRwvqJQ1amhb6WkpZhoG7/a
CV5A/qqZ8STbsg/hGKgsyei4tJSuy3Sdbdg7u7r5jqzUHR8R7GPKB/DgpFukpE5RGISF7cp5urHQ
r9mODLKDzSzv8jorky2P6K2lQgad5K2U6ttyaUZYBSgmTqwINS4mxupz9GUtcRHRr4uKdpr4ED+D
xXfE/XQhm/DKM6tk94YHdodCr8VZrEs7WBB7ctga5rU8UzcpcsIhWGjqvuaYXpzB/w4qL2k56jXM
sl5qaMe5RgwJDm0yPKbqh8ZQ9khdD9zO+DQ0vyDxgjAIcWGMh846xw+pKs1+LtW9GoUMJMtDKTqS
nadDw9iqyBVUjP3awZZYYsIgnsztwvE9cIr3sdDfkgzcJwiGhu++LFfRWjbU3hWKuPhUaIar43cs
BoomRmWc2zJeYxHfB5Dk5XWIVK9hlYDqbjMh72pICyAQyoT0lRcYf8VPCX676xWgI0iqSlw0xGL8
J7cjKbW6SlNzITXLL0NiYflxtYXzZPAip/CGevL7h+jTnVDRkXcT9WP6cOgeY6V5Fzg9QxZfuUb0
hGE/W+07Rzw7S3Tpoz+yuLaDBzL2pqsvSjaw1a4vsp5fiG1PrnYZwMwnPRrCxRQcHVMcY9BHRfSo
RHGbWDn1CQbDSJyIAB+x3M6d2Ngp2Jg62abJMvg4InmS55uGoCf9xZhioShSseDZFKImq2/SOzIW
daVDnhnFlwNy0Unq3XC2G2RgxEMhw9vVqOcImY1HwtxADRC0yAIOzf7EHlvpyVi+IVWD5oqOQCPN
rsEEonlCYlxb3uxsuIllsycIC2My6KDZudXUvR2L3yFvb86Ho5ALRMeYvmyE4qR8I/Ze4l7YbgL7
jIB5LZ/OCOmtzA0bfcOhvE5jvXfQgFEZRKOM+rf2U/2zxaxrBizOAvCZGit960415iBbQa6FoiJB
+m7JhltWfjxh0RMGTRlevigDTaGTcIGxn+d+y22G1CbuGKepX7JD8Mmw6fR4IxNw3IHfCyPaUJWi
ekBd51CfysRkrux/djVek3a4TN9o7hvV3DU6HcRNNae9HpAdjFgGGiCZC5tUkJztnMcwPfFxUAuX
daCD5r/HlvPMKW4cLGTZleXAJjXAdwWeakQnpvd4lXaVgcZuNjZgfVIWXR2O7pktV1wAO37iSsJc
dRBHdNk6a3dRh2gByY1ReRaphx7NaS6NhwmN+silMLAUOLRsE6GH8XrkzjK5s6JI28toJrJKpqjI
NrAxJQDzToFUnJFm+8E2DdLvYkdBEBorE2mGAuFT/4Fe8STR+qnxeFVB9o4hr6u92hwsOkqOns8A
4p82uJhZe9VG3jlp3Y4JiqCl+BnOjROdkT6xRxzR1umh+0URZJg/Cd69Evbj4Jw7KkbCE2brT7k8
WIXt1Y2NxJcRfrnq2OjFSMxEODyHIX1Wi7JIOcX3rvvThAyx+FsDH/Z8m2nvwJlfsRVgdug8mHD7
uuLNaH409gKNg8+gOc3JvePZCfiFJuIeCxamAcixc1JqNyWfb4TVFKhjApvTUcTeV0Klg7Kve9rU
MN28ji3j0gbvuW2y+YddYpgnDWGysS3j2S+6yJ8nqjgwREZO7perxECPQa5WhCyS2YVwxOxohEN1
M0IPz0bmVuyF/gioX7mZ3jOGLUiMe3QBxsUQMBhqhfWM7qMNKzJ/Mju/+U0i5dibFr/NqzGZjjeh
n9irkcVxaQJFkPeYUF0MdhMDGtW4ysNN7rJdPoS7DmD1LGnbodzqVneiAdToLkfoqUI7SNHFdMYd
wdAgaPxGLz1dZrrGHgWRHPm3ob3JYnVvIgbw7F73SxIBnCDcqNT7xPkkEKMEXYwO3qpuT5o5nGqU
q3T5DFD3BlSrity9iiyf2bxQFF06iXz1ndLqBx4roem33FN3mb40mOJD2/+tiPy14oboNagCFtKf
t6zik2axGSADOWl/e8c1ssQ3uooYs53erluPX+VUWpgUtUNXnTLSEteT0tzzhUE64FH7U+outsWr
SGgptuZVTaEkZPNWyVfy+J95xc3QSUp/pzk+RDk+IO7VqvCyvj+g80e3gT5kZXa3IGItyYrMtL2I
+tqY+hNOSRFtZ+U70jGlXNs43TkW15pprVS+ZAKZ+xjzFpmOheUg/MFEPB1QxyZ9vanYd8TKU1Lu
mbvoYsvbRDDMZF3r0VgDrdn27MCaVUuV1Ywwlp6R0fEABDpj6X7MlAINCeVJfs518HNtzU0Q34rH
BNOuLx00G8epomS2vCRU4GjOCELkcxLWLpo6l0kxCR1SGr1XzVoigAHB6uqAqPuQqEjcuBKCK6FE
W8N6s4j4yEzykz/VYj3zDjXLZeOlKaCfWNIwe14PIXY+9Wx2b6EFCzgFqR0RpPNH7JNk4a3nDAvP
mcmncpPwrtTSj8Qwm8+bWmUM/05N9j0gLGuwGmzSqdyaxwnrPb2Z3U6bit4sNRwarhVTESRYa/W6
EOWge3V5t4mx9tPLM/pPumc73vkZtbRyxLjpnGJT84W0o6400PxBqZ5uqgQSgN0kXx3M18jYIbDg
esS/rUHNALAsBFhmIO+x63rXNTgg4MJA9s75jwam7U2x5sWVWHSLQfAw4OYgC8aGLMXxsZpNWJ4L
9Q3IVn0YYT64SkD7aK0ElVboYxtC1bEtR4TH3SYwD/Jnwcem6JXtBFjNalYFyd3zeQinY89uDdbL
lVr1ikdOaTAThds4j9+RjDxFHr5mpsvt3iQ1DeqWqkvHSaGN0jx9ZPLKMidkAzVvGqKHSb4KIgJa
3+I2uyj3DiaCZG0FfNpcARabl3vlbIBWMhmSFcNPbT+Tcd4oEWQO4oXA9rqVw34LXZPX1JlrMMUd
Og7igaiYM++dkN+YmNQKn7xxiz/C4rk0yC4J4UR4T9BQ0SIlYAby8tBagEaYSuO5ys1tDHbXouqo
oWF1rsOpBd+n16AYHKAPjd0z4ir3/0eHoNLeKWBgzP4ihckxnK8pgOI6T94g6PT9v0yv7zga6By3
QUbgUwg0pQZSZn86TEMMQpNaPjUqnxpnLYeln+SpR8TgQbKAIwAIV9yUbGE9Y7njSSmLffQfU4CH
B4067aua8IgGw1w8rQUNgCGJxQT/2/AGTMTVxfUIRrffTyyI2mXcaXEDFXul+hU2/0JuGSkmwMbV
PFQEAbGjIc8CrtWEt003/+kOO+iw3WQaOyOoXJ0yIjo8wcTuoT1phHMF4TUmTthMtXUekgiZYkUd
Ny0hbtq0ouj5bJ914gfMECPBdkdnWsOaS2ZeLqAWc5bVurNKgCSEhCrPTOMVAPvLOTo2w3GAaYcf
BHvYkmDaXUUw3AyzvY9B/BAYAs0fVdinjsKcHquAYUPqRohLuIm+HcI3hD5xq/BvYyIvhd4OIYGR
u5u40W6aclKZgveiuwRZdMn7XTexaGImkWsnubn188WZy10LEQntnQpiXur3Cns7K2EBHPicRJNJ
ZJZO/Hn10MuMnCG8agrUQ54750BSwKPCXm4ZBZJ7SEUrswbLpvLkJATrWFSZg3HBbKAEaN0V7eAk
rxAZgd1h4n6hXRBg7gKCAnCeTKDXLpRK/hH7EKEXU9ftM0zJlubsc3wfZAdpBb5VyFplwoHNDJJM
WPRFNcw/3h7yUy4tnBGLMngCpivIiaXNLQktJv6hYJVeD4jEEDQ42MirfyZRPnWD+rW+psCmDHVC
aPHz0swJt8t3R8fM63ZYQAqaL5UTKjkELTZDXSY9ZN2n7b5Sb2YXbQKMLqmp7gnFihPaxo7OKCFt
SZuYjK3CqyKwnDfLgmC1wPQ0YHpOgKQJS3KGrtaAihZmkNGsLaysbaFccgrdGBejYnzSwBbaGxSf
VSqP1DTp3uwjHO/XAJmPykzDYjU1bUpsfGNv++ogjlzHCSe6gR+OgJA6iXzFzhAiZX5JXtKFy4nD
ksujvWWo+EeLzQ1ZyX3xcqpfWRTnIQ3eZIiiIWRGuouK9W+AsWHsTpkExhPwwlJHzd5c/nPwI+QM
+OD68B37J86fDll0wD8id3bUP/SuKyJs/g0t0yccQDXKlJEpQnQvy+ohhw2CxPjd+E/vug5w8DMQ
2RbfScBoYW02TD5JlCx/62b6CDsMBYX4iBYjqfbZWhOFFhNk1Pn9uwY810ZOlSihp/NlBKNKDKMa
+Tph/pZpD9V8AC6dX+TWOUsVAik3CPRTO6GuzbdS+GEl4fFcNqOf4CMJ8ZHY2VEE/epbOonqGZKe
UXHUTcxEs2vk6FdqpVuWjDcjV245tMchsbY5dbGdWFdFOZnRRk7Cc8D0ubvnlXQYTRLyCFMRhKm0
Mg9c+Wh3gU84hTyf07fZ+JAxqUr2rpmZov/ITCEzoW1VdDg4PKIOU/lR+4pbpgNZcBTN0U6ai8D5
wdqdNcHkN0l5HJGRG5c8mK4JE8IuAsKJWThrEF9qN5mmb7Yc2sHq5lgfUkhQ44i4Fo95ouzGCSc6
GuaRIZZYJ8jg0fmgmt9ZiMFkUMK2kmANrPcF1IQWCxaE+Uh74xlbAe8wLXtTYbkngIF3rBOoVBDd
Qe1AepzRtY7JHdBblm9avvkSo8AUBlRUfFBHgIPQKOcZV5GJJd7PP1hTg/V+6IMJBsgC8t5vQH/O
8hs37koZvqx3jIeTwwzhlQL6m+XbKO68B379oUArIJtXEG+eACckf45fr15a5BZM3bEet6Sf6kAQ
W/0k0ejZOHyy4bArkMIEJAGysg7BhHC4XDkfROaaM7V++aZ88ayg2yLx2iJ27Y19EhpffGQ6WWLl
z8jXldRXRb2TJWUb2POa8engarnklXK74RzSeO3daF6HAjHjbpEm9x2+bsxgKnyZGaEb8XnWztBO
UjvDnE22LaSOzLeFODbu1LEge2ii3V2tbOfw9CgxvM36x8qU4DIOcHBXFAoNIomBS6Wd5nIjFjru
Sis3S4BIi3sPFdtXav/Tw3dMb6hxcqCOL3AeXbxrUVgk1qpXUDZjjDbY7gaggk+TuDjfpriUWgSu
dZ/lgqJ5Hf2JiAmVKKsI366znBeBwZcdVtGca/pEGcoaVg+KylpSVxHx4ta8mq6Modj9Qkl0uXbq
/keztrgVKZg/dQCz1Hc0Q0Y4rNRDhwYi55+S9z2pXku1q5PBHmxJadk5PJRb1klTj5hd/pe159CI
vTKF1SV92GSqS/Km5fVNFI1KEXmyRK/mEBnC3FJm96OQUB8ypqx2yRTtkpch0Hi4dXzW2CwnN4Es
3lTPQmBXRc0yeEX7LwwiSKEElAGubi5DfK7af4MM4RkCLMaZUXB3PDLkHHx94/zaxx4lR/e3jn5Y
Y/L9poAa5ctmW9cbHlVs22GA9OdgpIIHulu9CKw1zaP5V6EUBEwr9rb0M8dvS39TwxHS7vzhpF+H
BqKAtbXkNX9fAozfZBTMEY+Z6iXndw3tx8D1g3ZiPwPZZ3nIPeTMP7N5yrYMsQ+h8Sjob8mlIcfN
IhS5R3CQp7SrOQqMcNOP8YrQLkaWsUe7arb7sSn3EjoDwLS7huxfI/x0ElQ9/d8iK9Y8G1sXDup5
rF4kQ62LN1YU43z6ahe/MkZ+PDZfEpC+EY8H8ccnwxJHpSUmzJK9MiHohrF7ar51jN6zHzSVGxPA
pAzP3bHoeKpgmyo1IwT4iymSWbGt1wc1RM+xBrrs1niRtJYogxpRSATzccGavalD8j4X0bvCPJ1M
CU62lj1y6hnj0W6Yxkz04CgkVDrzq0yXRaJKwDQm3gHGai30ocMptYtTQ0yP0p6ZeR7HjOTxFDBS
ERwqX8/odBAdqcviBz6ekV+l36wKQICi+yACJFERku2Y0yoV3F91F1XxvjcI4YUCsUqbD0Ul1smD
EiM5m859KQOacFcxJSZrRJ2ylSnwl5aYS40YgOA/K7SO4d+4HH11GwqbVfR8aA7p1cTzEXyo6KRJ
Y8BbVofvBbyEvL68i44oph4lhA7oXU15ph2lInDHtt6oxntNwzA4nhQ9zLeJBXddrPVDIzHbDWn+
xbCnu6CN4SPXRT8yH9oKugRzgexlB3u1co709JHyrnNzAvUg1WfswQRDepYXu8USkRpHLSpGNnB/
U3yD5ICpr7x8R4gBR2OhTBeo79nI9ZvGYkzDTwYtNk93Tf8qtdeo70Y4BQsxA5g09xtN5zD161p3
dY0q2sKLJq0sMayNM70r11BawZXO+ie+qD95BxUFibaC5VJaFy+mkoUwVx1fIinkAF6DN63RGckq
q5aWWEIkM3JYVE3rWSpLUmSO+qmfB0q23i05TSyViQUyCu3c5B0dBOVuc+3HO2awrvqKMBxz8Oe6
z9k3xbtJffWGug6tTddRYHk10TkyRTknjX1sZL+pGEiAJbFWuzj4a7OAg9HQ8iGq8NEmqyC7LydC
maPDb8BkL+/KokOQxruwVur4oV4JScsd3GFriatYKKpfOyk1kpfDGnPWNgxMnlDL+IQCXtuOaMry
9E8yMtcLODukFRdZSm4wewig5vGgfA8q7lPdnTuiEfmTQL/WggHt5FYvHSi3qB+kNgHXZWvO1HRi
HEwQdU+iqDeImgLvl7Rcp17zma3Sm9xmQFkeDUP6IN6bBfCTb93Ank0eOwjywoFFiaItJUknftMz
9HQxrvq/SbsSL+5FEyGJKeE92fYcanX8JCJO43gBJr0K4rOaMNFRdmp/a5UNI5HQuNr1lxnci4ZP
pv0sGAfA/zo3/VvLFbGR8EArXnOKdf8ICEHLsJ4lTIv21lG+cRittfaaKGsDvDTzKzu/W/VjHI9z
+DkE/+LiDhmdVT7DoEvXb7D7pLAv+ajFKvFKMR8eHhyXJMOd0TE7W88ltRDUnvCvHJA7pp1n5Lj6
RZpsoPwRSPNLFLMw3fXJm8PZ2WqsSg7ov6SMTDOC8pjAHnW1eIZhc9VKjuZPxoZ8A9Q0G117pe/t
nyDZVM3oTjEZX7p2CodbNP3YvCdVdgLpO9zjd64RJFSrwuPFjDBmmgiJeHjeg7p5d7BnhPu2lta/
+drE2SL3B5VAiLswTg7XTuvphBlArswiX/VYjKkqlO6pBOs0IXaAj0xxsK/tq2FixR7IZK0R0UoP
fODwNbCtezjtsE5jkJHnJLsJi9z19mKjhImYWy5+hldNdujsNkG8Q1eU+I1WoTNcta+47jCo0qtq
+/y0/GCU5INo3vnmxEMImLrz4mospBW/Hc8EW2FAy6IHSlbQ7EbjFKDVcvk3OM11/MsIdagUT+bM
IFTwQk6Zml36P2mKn3QJwPBZWoxTsrIHBN5uchngkc6LfDKknFL+KGl9s2DoG+4o1a8Z9a1ZdXSv
qNZCAqNq+dVSKRYdQ5XqUJURpb22n/uBTCxSy9ITzyEiHaAHr9NxKXIBmLTwcZfdLqm6zKqcd31I
9srM0k9pPOxZZVufEHidu87AF2MeA0DPKxmHj852uyKglBONZ2gc/wScCWXPenfcsZbmwcuGDe2Z
UYEbQRDKtq3eMNgw7hg2dVdMg2ed8fYdgfPn1SMy5bdugxYm9Jh2egJBrRxcJx5RNMaquKOMRrwX
j/402j4SS5lFASvfY49LW+CIcdg6LAt04i+P+r/03CjWs4+HZyHocchFj8P5bfim2gwu6BtWQA8O
CbVAeh/dxX1jJcFTXadgOuZ5Oza3WUCJF5EfkuhrE//n2AaJZXQbk7azgKAd8yDh2Ac9mKOwkWif
983XYNWrbbqRWbvxA1cDedVo6UFrlkiImf7JP1jNN/hhSvgiFpaPVj5NtXMKbDoyKzyLSDo5pnYC
Hli/ehyG/2PpvJbbVtZu+0SoQg63JAEiMIuywg3KQQs55376f3CfU7W1y8sl2xIFdn9hzjHtqYKJ
Ur7vAjs/Jt9Wqz9XjHYNYcLp/rEiENpua5fdBiptqXWiofEe5tfQsz6sdUI1kpnnj4tRr/UI+1Uo
iXfBBHpzrABjKZVVdsJ6XLdeicRSuzvfncYxUA67GDPKyX6zBXv0dbiMRCg27XCd3VObtdGAnrFD
AbsZnBPWYSWUB7CzIpHagopiZLWMv/jlQGITp+JTNiYbZAWIQVZwkG9L8uRZv3UeZqEFq9geYFRG
Xs2eRtYpH2qn3TZ80B1byyzpzwXARXNPiMYugwllbZbbeKWfKUYw398NicTg4nfpv2/Ad1e8BDZr
T0J9BI6UIgW6sp1lxSbkEXgDdhqOu1zjJ4pvx/7qYroL8Ea1/aWp8ONxQSgOFpDicyTTIh6iFBas
ddIG6yFhceUGt141N+X9bYl/pA0vxojCGJsvY7aZUhREdpJzW83upL6RtqODXKnmAPXQlPyT2o/E
ZLfEX22GOYBSGx1Yu2tIdNc79iws2G4OJQEXocO8j83d32WhTLkT47JMX/xsVzKiAJ5IrkrbxGco
ggRslK5L9XCoUgpmY4wN4h/qhioJh9IEc5cenOLTnp9sB+kkF7ocYLgux2Zsc1auOuc1Y7mdiYuH
87/JbwWTxNV+SgZiFm43TmIluypziorLOev17yTNd0m3GyObhECryJ7Wo+K3NguuM4k0vOzJDzne
mZfq3UnhMG5quoszCkRmcAeCGHdbwvoXDNtyx0hr8BnLXuLvlyXk7zXk2Y0J9XKgFocQPOW/9PSf
xom4UEu202UUByv9yqjiSdiaZVYC8xe76Ma3itxrs6+1qy563lz0+WyBNh6k/wwHKSlZC18S2H2L
czEjsyMF18BSKtYYyAxIjsk9odTjUq/lcynw2DihmQsChoi16Hp4RdjlDTVQTdsHViX6vUZLCsZy
gUyuvqwj7N+zo1k/Zrbk/bBv3ltRX+Mvoyl4o0JInHbpAQBTVqOpp/hPl584qN5XldfQBrLTvvC3
u/UjJcYz4A5Ihx6V3S7+Wn1CZLBVcJcxY4MM9bH6KePyR6BMdIJfUJP4a/n/fjutyCzSdMdZ0WXL
/xDkbCH5C/HZHOIg+c62sLfvJLSw0pkO6Vty548y+Z/7jye/KrJ896Sal6TXZ7MEwDdk4vY5ok6g
/4qBNtKLrzvMfN6rJ+GXQRJixU1c8dGR+/bm9PozuTfnTp4OvLUoegBSviduk/48su8qoT3ienL5
zTOCfbc5J/z4kgff9pWMX2XeP2S2LywNByTD5poTBZECncrdiqF3fq2H4TP55l8yZfHJCQMLJ7/m
3GXJHrnAqcu0oFG9lIRR6D7iLeNLRdD+uaAL6d6bYrjzfOac7drvYHSmfeJSjzi0XMWu+xGLdW5N
a9cdO6u/ZBoMfOjamkXwzqwhUT7V609jHEqkRH9mlDqj3Z3qgqH8ei9NokgwcRXf6xhlbnm1SxBp
fKO7XsyHlkrqqfwhtSBstzokEvZtKTCEvQfV2jBlbgNelY+EzWrpZt98N8gMQf2yz+X1q2cnsgzw
2Ll+aM48L/w0rO1vQP30Xp1jhkw13kw/b6YjzSwryDkiuVVesL5DPODBp9BoenGSWyaXRUKh95W2
Eu4ITMSCuYgU0VtT7uj5L7S8YvmRSIGhay3ftOU/Kb8qyAiHQEPQkzImLhURdWAOQY6T34205J/h
jP4gtjNZSLza+RVxCY5turktRGOMzeYkqI//JYSdNSksKKZRjH0ozZrHNCMtfSGfTbJJe/E3XUJn
Uv3c0oP077Aq0cLhpnkmirwN3jsWo12lL26WJB5SHRiTG3Q79D3Mcga3QY9FC5Hylcw0AuRaq45b
yXAVyayxEMRa+7TWItVyTotlhbVBzV2zgz4MkzitQ3UWk3w2Y+S7qPVeL2x/TpJA+ZjXX8Vrsizo
8nZBupDmm+LAWFA7GUUdKH+WkhwF81QW+rmjFVsZTGkfNjgUcSwxsgu9vjapckUWe0Px5UA3/NL0
7NG3xZuKVQKVVD6lga5jiVdez7GSkDyolTtJoK54bXL76fbC1cGrWgc0oDxVdnFRzeQ2bPo9mb5p
ttqmDoSuBDMVkl21h2LcuOkPkEJsfxX5bSvz6zTFZ6VQT6obQ+8mc4yRugey2NUscsc2CUoaZRtZ
G8U0+9aHMEn2QIb4IiTUsG6ansAPTxs+1ootPmFNfPG1/UhymxiTxcVpHyuB443zGGEM6+j0hicV
q+rmEFN05i8GIWqgNBwZUWFKLOvK3vnOIMzR4Gl3/RErvoS0X86OL0nrIMJtGgL53Flem0Lj0u0j
m5s9DSsXecEthx77MlXpDXjGr64U+zIOE2i+DBW8betfokLxV8XmOw/urPVoWVTE7aZvbsiTERQa
oOJmKBk6krKubpGu7RyWdYq60mfQgqBFKqrSt8msji35s4YcA7czZ0bBNEPdczCmM/ptngriFYaz
InP4xlpkQQVwVpskWhsS0A8bOICATaVd6oEddTc/kiF54r4GMtJLX5n5UVjaPnjq8PrqLf0gIaJa
dfigJrQoagRHJdgT19R2NOrpmB5QvZsD2AASUnBTcCSbggD3LolsNUYMTq5yzIEGfrEZ3lWDDRFS
spzmFWqOMoIdFkcZa3SOZZF0I7aBqYDVLg8+ddaurfgGZZaFCEwqJCcD0fEFqh0O2SAnX01fdNJn
1KiKUSPG4O2kgi6Vz++xuU9dyLzN2pLTznrMlgGnqgjHbQgwWq1+jxiCCJBKbKwoz4q9+Gm+npnv
it0y/dX3qwOKilkwFarfzLzX2ehKsv/Ssy+dFJUlcG/y0YdfTtJ/IJw5VptDQtP0mTNIsRQWGrHH
/cjVkpbdL4cTXIuklxdhl6g6R0V5sgbySiFRzX5BJGVJJp8V8E7OjgYDEScnXOGvrDtuXXWYjID/
x9Vx4GilKvonfRj40WcAc1zaG0mRrE4ku8Quged8EggarINqfGhxveP17YkAj7vfgmwkS+vCTrfC
Lc0i8uGihBc1eel4Dp0av/NVqlPyyJBCBqLSn1B5MpOVmCLCof4NOUIztqtI1kvCltmXBLyEakCl
eJ+V/xR8vWLoPAfMN7ART/lLExKIIgstFMov1h0MjZD+OWwBnNcqYeaPCQsPzjkL7krMg/BHB9tV
z4F2sw7CEDe5q695vZ0NLY4c5nDQZrceoOl6MWvNi5FlGqN6VB0CiV4mbEJhJai8MYLn1esUM5in
/SLwIutAdZwZtyb/PonvUyZo25BLhw6orEFLAhgHfbq4soGLrGlh7UpsJi4WuY62AZRtrxX6VaDF
XDPA6/gS5ercCEw8bMzqliQRPrKJe9GuIlLmRKqfIQm7JKwDNqbQLkzAwWmY5VU4qmOY2opraL9Z
eYTrHwoQOvYaXXasYoGNb7FU3LtqvEnmL1REF/rzcgizjuNxzX3c+Ye61HGm59FSaackR7drvSMs
DA3dZA4i3SslfkARhB8tNYIzvDnj5Qsb+DC6TmKNhCzMPjeyeU6YPDNLm4nTy9ItmIQLMCHCnMvs
F+PLqgYL4JqOnY3qLpei7DgCDqlwwu276M1gcXiKMjsaehNqxs12UlpRP9djFxUu63yIihka2YRI
vPlR9cpDXowH5dmsomfVfhfk8XLRV2fyZTUYGssxpjgbFRYLlJ2zpZ31eTuLgkTCRgejT8Z64nZT
vFeAXwJkYyBo+6lKVDWzrLk8xSKN1oEd9O/MSUMi4svcusR+7HGY7qru05ass/IKBk9cZ6WX6DN3
Ded9AYeAXSDoYBLS7W2HCmVkN4+KoSLdxGaxJLMG25SE2WeyX0Pr3MflsRbbsWNN1ZOkt6IKb1GF
Z7DxHDZ68iu7DtqBCo9YO9kJ2eQUVtXypYJOMXOiPwwrAhddaXhCB/b/hhoBg4ocAI14HdD4kJ2g
TcNbpUSrXQWOC2lva5ErVKjjk9PASdE23H7wgboVugdB5Dv2FZkWyrypZdFHDhVRfjDxREqStGvi
4eEQrk3tvs7ZA4EQ9sHj/2ZKhu3puuplyuwB2PegQ0CVi3WXcXNnsn1tYl+ZS3+e+qP083oFP+I0
R6Tm3Ld5fDPumPxmVbm28XKDXsTQuRwOMZRrnBOYcCRGnyJ8bRfJ30ErnLnKneMDqLrDW1dXfjRS
exdFHOT27HzvRgwbGnF7qXYvOv1BhMQbMY0TdsC6vSkkGw/ldBhbcpNJmIsz+ar2dKtmMBAs217i
afUTufKn0TiaGeeY5nBiEhMC7FVDXcVxOnD0IixFHeshAO05zqpDG/KzpPPWokEsNPrDwVat8/oD
x9LjcfEwW+AHyJmAN4QO9kchsGZaC2FZu8I85/xk5wYvQqXepw/WmkunvOWG9UYU1DExrbPp1Nfu
qg0z/Ox9feeMGBsNan8aIos/6BnRJeQyGvSlBWzD2RlR8WQejDahex04HtF8Vrn9CTZvLCm7Ezd2
mD7nfpc9EE0Mp4z6E+HXl2V+9iWUZEaj1OkXC2nSUHhxap/L/6r2W0zVsYOhwFIOqNIZEui10v/O
9Y1ilel4kXVvXTqA/kMrl/0UJvUmJ1yOZN+6LQrR3v0cSp0TshTjwZLEX0Z9anFLSVEp2oegl0gt
DBDqiCIMkzLIhrEPhuWrnnoEkeTuze21IEJHmT5Zb2ikbcfHbFpApMWeJAFZoSrkoXbg3bRuQXqo
GktuOg+enmqeiNk7In5GJ9vU3P0TZBS2Ecy7N56Z7jD2TkhBEFkS031SQ7qbUbA+Tc1bzIizrS7r
H8EqhPkUqzsTgkXGh2ZwB0AfgJ6VHqpy3Jn9+CERkEQvQWZR0U07p4IPkkcjPoG+yZ5Fz7yWNxyP
dyHJB0Pt+IrvL6S7gPpq7XR+syXqN2MyiI9lQfdhMvqQMbCqTsSaeZhOrbScl58SkNN6xY8yLPa9
SMfHthmP0jwvW1gJRCO0QkYj0Tiap/nDrtd9Q4M7TrE/R0pcBY0p+TQYypad4+GaIxHp0OljyVMv
E6tY2uYsQQo1kv+lNmz2BZCaeIUyQb3FepI7HebZSgsX6x96gptjL3VLpFlM0NIS8p0Vzh0iG+m4
WFm4jgqh0WVQf5AGtbKTWF+LhLjzXrpKC2M6sKguxXPIhpiybSFBlXhSG/9nQYqLJiceaFc35nkx
wQO91JFSA84IAcGQyq4FV2GyglF5VIYV0k7v5JeGU7uWfXeTcqrTFMYjZRLC/s6eIYU3TxJM35QK
ap+pc9X/fQ23nf4+xPNtYxkfMy0jje3CW75hrQGkEFF4gSJryRC6IFbjRzIRKW3p/MNHQyIuPI5d
NCOEpo62c2YdJ5O14eBZK95w2qITYBUGLFO79f7SmJesAmQnyydU8YZ10DTWvEAJRZDk9XFmIms0
GASmE+/WlTgkttV7iQkoO6GY/NEJYKssIcNmN5lBUASTprQnu+/O+Txc1KG5Vsy6jKP6t+7FmRzy
ax0voCzUQyWJK9LwU5pQGVgFWcHGXRBYMaOsXA5lhTWaD5tQtc6GSFi1vh3HdPrsEhBQtLJ57ED/
k/BgDxfWTzkByKS8uAJBDQ+oATnJjub5z6oEdbH40zN3uDwUNrFIy3UmmaWJvU/2Zg3OUfnPRMhX
xCgg5hnBIM/Pbi00IkWbY3UwQQ/jGsgAISjIQPEsm7pry4cUNk9eaYBFiZUG1s8MPTaC95rSGloF
6KCScE809Sadlr6eHLnAIU/7q2fMCLDl4q2QcXkVL73eRroc8gnLXdcnxlrbRjhkpT5+bN+sSBMG
Daj7JQEInEZN/GV10k7BsTmL/H0uyB8qx2jelPdFoKQcPifTQVIAincO/jGw93FQUBie8fiwuz3o
DLXJWHsbU/W8GWc203I2naqBWHWai+IP1ErSWC5xOp6HOBLZRDJz7DdE7ObLriG8TKHekRo+iv1W
dbRYgPsvYB2B78QsJEtcfJQxc/xPlR8o5PEHjpQhvJAEo+Wv/DToYGB73jOgbN0YqXa4mWSOwkmo
1P3W5i4F0NtYX7ZcQKDurrFm3hw0Y4DzMH4uFpFc8e9U7FVb8ljqXizsn0vnXAbZuOixclGQVQyP
atTuv1tweawKbYlec7jqnk4xiM8UWIs64+ouS4zJ0ODp+1MGjepMXM+o+hiqyeo6mjhfX5mY1WFU
EM/h1CnkQyGn4aSPIYlRIUuGq6NMBy1VAnW2A4wnsHBHP6v3Ejd1w4C81QjT2kw/nw96sXrVIf5I
idyc9fk4VAYWVFg+ckMKaWcab20lPbXafK+34dcsf6rYnv5b2tBgkNp1MoR0FfzZ5pG/Rm+yE3Bs
NfIF0blOfK9TJd1IHVYn2lUA/CZYC3CNgme27whUx0DYJJhw4FXUbismd0lPa5UE4v317Y2enjte
A8eIIBDprVhWv0wS31ZXhgKgcDtGhMXo2UPu5QbJP6Y3JMOxS3EF8QItaxpYqIhNzGqKFZQwPzf9
N0uAgvhafd90ymHTxgtaHHEySsTXchEWrc/QZae0VGZdy2v9p82YF7sDevp2r3ByQkz0at4h2Tgd
Jd4hA5lV2h/dxFAu/pVS84CCpjT7+iUYhn0iEKyUzE1La19pbJOmS8EkE+xTieZNArxrXKoU7+p0
kL6U7l1SxKc065+sSXYiWx8x03mZdp+JKIBgf9ODaiIWajdvoZaaAaq5w9b30AEOyP6o1Por4K6U
uXY37Jfybscy7ODL0Ct7h4lbW9ysBGLahGqg+lCL6mPx+5/CpnB0Qq0V0I7lExF93IuelB+za8wE
eJ1Y1RK1+rEs/5nSs6Rk0MB2F8BDUhyN2bhX4KjUUL9tapMa3W9sHCmA7k4RLfLfrgtjCjbbvEKM
uNHR1WDmMKzH9vfATMR2queqDu8JOKUByYA4bs2nVf4a1e854Y1k3xYu+wVuvyKO6ohuvkTDYm1B
90asQv1irMJT7Rs35e4efqlFCWHtOoxB3avR+JCH82Y2B0GAAAzEihUUF6tLyImbm1+5UYMskCle
uLFq7L0yQUB7G4BDnXywgyL/yN9Kw1d+LJZ5skq/k/0M0xvrqpMWs1wTNlRUcaVG6lgY6K7VQP3X
jDebNIkMJhO03o8Y3WMtfejIXmlVlJiCovc0sdG8u4u45erTav92wE1WKBc2ZJMR+EXyTFIAFN/N
yeSWYQaAIIMoBrjDJjFE2XbR/6YsopLyMKxvdnvepNXV828FrNqMoPnliDwUAyHCbPeMrd59NPUX
Xm4rg2JesxR/1wtPI50yfWdwb19smO529zklBwnZvcKjOoQlOsJ4IxcF57tlvVWfW0Vvjj9swpiC
AYnkqw8sieIe+/bkt+RCNhBKx5+JO1ghk1ciEp7qcd4OClzdctxn2SWfPSQLKkMjNf5JfmKJ5JpC
+5+3osNbAbH9S3d+dGLvlYZhxwhBCnWmnPok5+0ETtnY+BjIDzaPy8KKTEW46Vd8dqXxVc9J5DBp
MZm09IUBBeOtvVpjda6oQJP+kRXZm9ErbzolJ+w8B/VWqu71XwYyl+QyShvnh3Nd7I03PUx1LM0Y
Q0fMsag/fH0cIR2CGa+8XBjBGhv+bGKcQtTdMWwg/mOVKA1Vm51l5xut6g/lr6T5w9dnzo+yhxtX
HyUDsEH9wdgiHM0lkDHe0S1ZAg+YLO+77tGvEn6aya1wABk51jxOVZvmSNsGMEQfldTCYZHZ/7+h
KoUoQtAld52TBUP5l0REwgXb9EwqWLrfDDsUpgNHcC9shI55ss8tMsp16myFinRtSF14l2xKRkbl
LIkM3s2DgsBp+0kUrn9pOeqDBkxfOmoWOju79RmFUzXG3P/z2nCPjr5sGDuVkf+En04gUIlyHdOV
1p4NldW/eBhjGnYOI5eXfYPxZl1+viQ3M2KVZvpa7F/Wh7bguN7+KXrtmY4VtWTeFfEMUIAziLNI
VtRTdcZw4pP85Ds5pNOHXRae6I4KE61SRc8NY0iI/ogbaNXaoFK4x2cANXT1RhvFVA0UAo30r33O
tv3oJoWpT/hyzkA/k2GjVsM/TM/zMDOiznj5UcfQxRN3Ujf26Y/yjJGnETvk/skoqBwuy2HfB/GQ
PoVjP7755ULUlZ4+MJKtCBPGvx313tALV7KYVkVXayXsUceXH5dBalpBjWYawEtPzoqUgayEn8cz
VZ/KXEFALYHA2mka6RlN77YzhjnC1mdnCXPjN4N1UhmADFhhf60e/QDD8ZU2RFMCrIgz20KoqodF
pcA8bwKr3pB0IvlZgxZfSLZYQKRLrxLcqonm5bOE2Zx7jEqvuGe9THl34gRkX4+uUcPebP9v6AEs
0ZpwGCZdZIxL1LRKlBl4/DvCR0Zj39KH0fZEsPbs5a34yX7MOWDCEgdCqgJpjH0nUf1W52lBvxe+
8LYv7k0z1LucX7MxP64fyv9vitRkCCsydpZQ64twwQtYtaOH9KouBbqzcgWq/G/7apzVW+2MmYPi
ChYj2jnvChfpuzrQtm+ma+vI9P6zF4QxKjJz0JVaaZPqujPuFSBMXNBvm4HWUHl25L/MFg+J5wAD
j9/4HNYel7acrjMWTHOWrsthYY9fG6esMU4uDgZpYS0KFQNmWNxnRy3EooVkW+9xE8DKULBgkQxA
iHGSfxNxtV8yYtheiQccPBue1G4M5n1KxOiyXcZlPJaOEmkmO8bd6CtoHZmB7TX0HDSr8xgymHaG
CGU4Mq3j2uhBO1r+wsD8Je40xndrIXxmBOCFkPyQOPM1NtSblhtkNtU3hyYZdO+Pyg5e7l7rrxiR
TRyOtCvLhVRFgIzkw7coxXKYRQSTmEh8wCSgq0SOR77rC6w8GG7lAkAEFuvQkEonqVUu9drhTtSJ
L6L2L7dIT9unGNJ3Yt/fi3XP2UQoNitWtXrka/Zgz53XDJTj/g7U51Z1CRq3/Kolu+M8rq60n1kH
zLtHdmbuch9H8wpa+yQbC+h17Tzk9aGw2MgSowl1QzPAlBBnZfF996UCNQBVnwrRhOHVppPi7CBr
bTNmsZiJF8wmk2nRQIYCvwmw0cgQEtkqPIlQTysiL3L1QXJGXz75jt9Lp/lVYJ8dK4QA641Us+NG
ontSzbd0Km/ZDQ4dWj0rJF0halvy0aYmHJJLEoO0Lkjj/a/pchfJly9Dy1S2AdOcOAFy2qFMjHRH
P7GYveoqz9+7wlxudI+tO7V3HbKnULlMxzdSYF+uz2DdG7DBEuMVlzXdHDsGfNviXuiz6qjarFS/
E+dUJDisX7CFdS83f6Q/kCYkmVywqt3rqAOnRjs3Izkw9hwZkMs0Su0p/VBjK1w0z4BzUCNiUlrI
qavwh6PTPDfKBCi2Gwblwc1HVhz9H9i6qAL7MBVamKlfgkCC35vVnvDKaRUEwd9lF2hN6up8v4b2
aDO4x2RW54Mr32W8IJBGN4apLbFpsXiD2gqWN6+GqzamLi65Q3uSUmRlaRtJ9kgjv0Usx3T1Xhjn
mQaxRYoB9zCySX+GdgYFgEEDPV/CBcwozjcOlW2HCONuZp8hNP/Ac9RQrZjiSyHhF48UdVV85M3v
VHKkMgK1JOmUJLwuv5HpDNbsSzgMi9/txtU+2P5EsIZWg4gEwY+Cya/QXI9+tXG7W7k/xoQW6yqO
Ne87l7BSGDmEMmRFhyZ5ooQTABP/HyukxG3/YoWU2E4nupFXyUlMwVqlvKfmKwetF9f50fD5L6m+
bm1yX1XWZ7B4Ul+XrLeO7kun+2rt6ZdsKL+S+2RMbw88Ha/av7D2VgPa63XpGmcLUH2G9B89S7/o
x/61k6om7JgVU21yVjXVA8Hj9ZH6RTC79DKmHuzDg4UGxw10h6gpFdpIO0hjfGVL63dqfdQP1iwd
u79kj0UKJromXi+jxWDNk1RcZz1dtADmXAOm0dVwQiCZjtdhe70htlOKQVt9IimvSoqfhDmzq7zw
N9nDJMElHW0/f3akSA0laQNtoLAoIqS75b3ZQLVbDVcnP0vHFGLLmPIEuF4pRHCh0AmqdIKKTGpu
YXqEEWomBXFPEq7HCMN5Zbqd5s6XIumk2+3BevqQY8HLXbpFvUZakKObjWGdz5fa3k7lJ9j9aobu
vKZnzeYbbKRrxQyCudxOW+vH1gzAV9+kzXzTk7M9m/gTnKPKR1PCuHg0vyVT9RHv+h0OuyRZ/KIH
TooyZybnS3mZG/NHBrWeUUJTMUBG9kP+kAaaIiN/SLVUPIuQlWEjkMHJ0Iy4dVXzLB2HCGv2DN1e
/Kux9NfzAy3xOF+JTULAxM64TkKKp99FuwVjtoa2qUcmS1fABd6fZ0IiNAUgMVZ3dj2khQPS4KGy
Zv05qq4hVjeBzo9qaQNRRh9IDWbLyNKyM5kUdgcbEJtqQ6pmXhJ7hbxmPypxtJGsMHOOFEN6TiZx
0fXklrbdfSrGR3mtqbYV3ibJSbK6k1N9AliiwiFHcgjz7KuuTXfKueib/UwE/QZAMkV8u/TfkyL7
Jb5rIWX+0rN8R0yKM3+CTZ699FksaXLhT8LgqUYJsSI7Mw4p5h3pRyEIldDyvJs9nltCePGR/Wq5
Sulmb01Dhbidmp6BxS7z69v2u8ZFWNQHMStnS914uoaoKeqw/0rY8qwkcw0LFaADIWYVJzz5Wx/0
rHUV1rqlROwGwCmKIh78SKEosuTXIqiZDk3RnnIWA8JuQUPA0tEveOrVPCreJVZvJhkNIuEkV9Sr
hvi6kPDC6zclf6JRtSf7KrgS5ynjzyVnQt3t+mRLSzDN964uzjiBdOiuEyUfyyUZ0uyC1TUmLUZL
xoNpn0kbVBXmh9w603+x9C/WkGhRUgGwCQUD5oIB84ZpaB5vnaqCzGo9ZWQzkT676dnJkXnCH/9q
xLSLCodyFZHCbE2dXdIR0VzlrxlLzNQ5v9TOkzS1z0V8ogur0SCk67+scAu0XUzD58Utunc6RKzU
L+FYKRk39Av2ycqohxyeYIbhcNjQN+ybpd2beA80iHoC5kq5BjwQxuuTlsBB+TcbxxnFm50fZu33
S/ZgMBphgT5XnwnaotRPB/gRkkIp+V/q1WMK1L5kYylcGzExxTTiQBqcp6NVaNGHx7j8aLbYrfa9
X3+lNatjUl3I7mA7FUt+srj9GFEMb2VzRJYoCpwyBapFFFVVDEYPdOyYGH4rcO8SFdIpZYBSS1+K
s1ITzy4O6WGSmUEAx0iIGEZuh/32yJyQ2yRYmGlTN1Bkxvg7++2fpY2HOUkIQe731Nut9c3Q7rRQ
XycsNSS+M3n5moh9s9pQVGcLUp592pFisqHU3Zyopl+SpkvCyGrhX8m+jGE/VmTC4RFyyvsMm6no
V7avj3W+SHa2n3JmVAdSz2J7isZi36XNL5JP5uouw/R2qCg5VIqLqRE1lnulvYQD8Aydvz81j2g3
lOeID31tLJRStVuxfEEowc2xpyf2XorolWJCK8m79zX9XSk5y5o9/3P+VOTcDOlyMrmDEEaUZhWl
IHNVb3RIac1SwDbYrZEOgjM6p57mPJ1BP8F7rYEnVy3S+siEywMylJYPuV1lMDCSvYadqv6VguCR
7V820C+WEyxUjquVuZRhgioB49Dg/Ge83DOQLXPIloT4usOXalaXxSTO9Dx1gYPgAReYbaRBpj+k
7s8oQ+yuFq+GdkiUh665NJIuPZXzMGBKI4JtK7C7IVZbdIG6h5HJxxIWlSkzCDkOBRJ3fkjZ1zZd
u3OWogqXIMPNl8yhjWccmGxQ8uaQSYCTENCr7NcRSaUonxzqMyIrbYy6Yz3AODDPoy5chHkys8h5
viwrCXWaj7yCiihHFrIm2t5yWO2X+sExrj158vDbUAuQ3UAZURX/BJDigrE/O3kSaQqcRzdtW+Bk
RhnI32u3XEmo3Ssm/JYsAeB2tuozHmWNflf6IJTHyQ+I3VJjD1sIXz9/vjohGtg5Trbbhp8iUiAk
LIPYtwzfZn7kWOwmSHN48xwpQE6gLdMbX93MupsOwjfLxtd2HfvSBVvGmHtwcEmupSS3xLH6j7C/
4PU+Yl9E48f3zNLhPc7uqFJ5uoBI0UdZHBCq89FE/cSjwnrO/gEm4ek2dbS1l/IpbCXPqa7LtFG3
QfWQuNBofJxrf5jbezMj8uhByOyG4dRZy83OjPvnQjTShvVN5eOwWSYwMvRh0ARz4tlBAO3Jh1gN
krElP0+zwCDPnegBdrA5qUFga+D3CvOBuZI0+lk9TL9hCW9ux6smd7rfq9ADkMX3T0ApZn5RAI3r
Nck38ra3mNhqCkAnywqaJosUjZnAoYc/lgh5r/bvMtl6wzw+Ea+iIsU/OVRSNHSAa4pLK7UXjkJ9
C1GShaNx1aSFpxdlJt40GdqdvON4yd8MebwYRKPRYmq+JkVWnwaxQ4wcH0vmgN1DtQFnxsg+iyTI
vnnHUwRg4L3HwyvPD0UhyMl0J33q8FSVlcBLpvmdgkpo7Q8KTf4rTLHbXGGULqhYCMF/s7QgFkQ+
jfMaJYa0s0lrLgviEFOWrW7K3AqWrePCgcOLdWDPJpwAdFUCDsM0ew/KcK6DKTjPlnIA31G8Era2
xdsMhmTz63Vc4V44rvquO5jdte5YFl8mo6yYHTHDuMmR/RyFULX0wVICe4gPSNUvStJd0CCRtUch
ABBnGOdLpf0fSeex3DiyRNEvQgS82ZIgQe9JmQ1Caknw3hXw9e9g3kIzEd1qGqBQlXnzmvpUTtHJ
3jZOcOT0zCTlmLXn6Nc2fOql4V7v20NX6CBRYM4T3iYSDQ/h8OtUlc6hUZz1ogRLyo8Btr77NPky
8eVG6KVabv2DiWtpVMvJiddR+BgIS+/x80EqurJwTlMoupnXMOa0xTaNwkM6R1SucGeNif+NNmg6
IAFYG4NUwZm9qdBfdBUtROkwoZrdJbPiv503ppXDCRbKHlLxs43jEaMANKuEAaEGOAMqzkmcRGCu
jPzdGNTF1vmuMZUmJc0S5tVPI3yDAHxHf9nnNSxd5TtTp/fCvHQcn5m6nsgkgmUgMban/5kZx1K8
kuKHhqGY6WAgFWyiBDsJnfAYBo2UwsjYYnbM9i0e/ho9PetZ+2YH0quF1mEcgY3ZNyf2TSMP9nqu
YK65UH14aMMp0Bls7nIClVo/WsYNZFKr3UmghiYHmMURmNTwXKZ/iiwOM0u50cABu+6Sq/416LP7
CCwRwQcGpTIbYkWKo1W2zBwBLcKWJFxX7+tjmrdHZsWUh7ZxnHSeETbTWm+J/RTnVjfP1ujTqUYX
CwN/bPs4jleaASJqekaM24uBKJywqp5gQq0/fQeTvcDyEaesgmGRY9F9QdtwcPVyZOZ3gosf/TiS
BeYLbcA/k+B+pmOBv7JvYCOV4z9R320HxFid83dAjrCvqd9CYr0MjVg2z8J8yOkvQ7xKM/3g6wSK
dEdF8g+0Vxpz5g7igVatLcYdIQ+jRVtBd+uq+C7HSg8V5TGYAfT2fF2ywXeWRSeNZR4TLRBpL5sQ
VR/HiJCk4C7nd4EHhGKqXvqhaPK+KqkJxnKr1hnUz3aPUWYPYzIwx6Mv96cuWI5pBrGjx147o6kx
F02W7qWU+eWsLqK31zscLbt9gp+YXe5tyBAJDFZ5jmBBSQgPG1KdtbVkyK6DhcppYWrBsbaMfdsM
7BEF+3DvRtFni6q8SLv1rKgPUwwVFhwLK4sUPqmwIcGcAw2X0gguNBwSvypdexxdOQFKvwOFuzJC
pA7MJIArWpk7Vdf3ej8BkV1asU8C41IfuhwmVXlK7NG1idOdM/jAChplrki9OsBFRyq9qdsVdXup
m+GMORRw0XvCQN8f40Mk48pdg9jKZNwoyKo44sDTKgZ6dgYgUVtEeKebDmaq3ZqbAl55zxIuxo9Y
Y54zdKvOY0i8agdGBKLFjFisU8RLc2wYzW7Uos5dyyGaeUbYKT9TxcQM+VxvsQ717RDKWwyQxFxp
WNrF0T9tm5RqVT6Vw3BUu/SgqQZuttWOyY/yWfGf5jegUe/AVxvtZLL3IyO85dZ0KmJ8PJopfyRY
o5jhTcsvKdaE/YwsYKjzF4zaOaukMyqh8YTkhoOJjN9Mx/L5aWYf+Z8Dh2MktK6fu2rb3NhGQihL
hVZxxqdpyE811AvLDUuweVB36ZoK3qZ6KTbGp9qjOwiByXoGhUb/zKqCgHVOeG0bYsM/Oq9wNJmP
ucpIA0T4cBbse8FqKa1tT9/YLwBE/mWmBGIKd3EZwKmGPDCwQ9r0P8pqPP8jO+wQKISW2mf62bMe
Ap+mLkHlV6lPb6Hq37QaX+KCje9UHfCED7Jl3R7HE5/VKybuXyNvS5VQDW3dZTHWvJ3XtBo4TewN
v1WOX2QNhRHWcJdcHjnzk4ZEBaWBRcxPR6oC/S72pQEV8G8b1xtEquTSMfjEulKugVPw45etg9A/
MZ9o5GXUP+LhYtAz1LCng226DkrC0vRTNTVPU/OfE11RwLzX5o+SSx5NZ7IdKi9mOpYCNgfKIUhM
JpmwbIBtUuzgurY5yAGa/0TZx5AlbTpaWKMwjsFojSn0Uqhr9gPlOdpoI8guWdyfrIA9KAuxG1tI
WbXJymvg4Ohlunl8jeTuqOYPgmVJCKlBN0iEuWTarSd0LaotLFoYFxODMS7+6WTMOsUKwk7SYOil
H7LJ3GuEzUjknH45SKYVtJJzBgL6bEne9Q4RQOPGUGdDa4o68o2G3WwRF3U24sZ2ryNJNCJ/F2vy
LsFf23aY8a9qxVkz9+pliXql4JJBpG2mFWmWq0K3XZ1ZcPovifu9zHRzwHw1SsOTLXFojUzPU7JD
W/1qwYAJ2CDjNU1kosZYRIZn6ATFcCwba48jycGPf+PI9/RWnLsiuCbcmyZnAJxrbop+KH1S8UuJ
+p5U0YekJh8Il1gBkFUhDGjDMVbKo6bUSB6+i5qbIlt7My72vaEQkMDQk0Jx4ZFfeVSrcqnB+ckA
l+XaBlyOUjQTJCdV0KoU761pdnAuTsZKejUU2hgLoxn51+C4WQWGp1zRkt8qXX6QSDfhT311+uxg
0dWFk/pkGwRzAPyvi33Az7TZjhhZ+JDXScub231m7uYke5pvu5nPtGzs7nq+zIBrSQXaa7eFYUin
rG2Wo2m58LJU2FwpWUROEawGUa/Uu4UnQ5zAcqMRoOea9DnnfWFUGopRHJZDN5IyVJz6MUry01QO
OKIcp6VGqB9BriG/WoaMhBUOVvQ0rTZxUypGuwYKMJJM+gQ4O3igpksQRgtmUi3C6HJylrPoUf9I
jn7/SAz53FXmQ6K5yzJIh4Biy5iZVcDsGR1axpXX+mHXWx+SjQ0tewj+/wYxr6WNCpxFC8nO+IQE
NyLKJ/1rIJ+CiSV6wJTrmkviKSXjSyaUu7KZjj41JFuq/hZl7YM7ex9GmkrlWSKNN6P2YfvTlY+Q
ONNViaMLeJyhf6ai31YWI2Nmzh9jtFcvI7PSvDmMsE0tpjfKzWl/jcQ6Yup3MCPXYWxTd5iTkA3T
ySDT5ZFzztP9YkOeCYl3qP4pdGEnmPsY5U4k0Ys4R20QMHiDZUtihD4HZumnEB9EbfpOo/aY1uJQ
K1/ld9ZmS7xfQa9ao1vOWwMA9bk00Bg+ZL8GhjS2CDRC6QDTcS/krwDoygGjHC5YRSCdmTWDeUIK
Bv2q/zGUDjy8zWDlL3/yn9Y86S0wjmyWVZ/cpFVSl+ci709CDMdQVAcxka9OkhK2ap2k4HFrojhZ
gh9J9imzusuw7syOiVpe+IB7eGeMzWkZw8qqAh5UJTtranZWi0WU9leUlEEY3rOwuU2pc2mAUZdN
ulaScpu0w7bFWH/QfgNYghZxLhhbcGe82Jf2eKtZmFNpS3jDMWu7meSXqMZXhKEolnVtdtf1P2IV
GS11Z1FJJydzKTk2Mcw3WPXTajB0OO9inYtyrecoj6a71f7D0zvCEGkRko/GLlvrdAUBZcbaOKlY
n2BEwXPFPBFS0H+HuBgOmo7MID0EwqNG2kB53zl4sBkrMR7H2MK4Gdgb1Uyf0RKNUPXoXsVbrpk7
u/jRx6WpFseR6dKQobDD5MBYTKmKWs1cZyRAdg2ClA7yGemNQXuTgnLThreSykLeNQA80A2WyCAm
8uI7xTMYBjAUwkegx6uvDQmD7p/2iCMxI527WvdEGVqi2keDvU+x33PzCUuLyb5RfWKJP6DP6jgm
elQZdLDpPbqpafmUZOdp7j57PNPksjtbcnHu8UzT1gWOa3JegwivgcxWGhIzxCprWEqcj6TKxZS3
BgHkw0po8SoyiEtRGlRVpJXacGnzVc1sPJln49+KNa1kbe+gdGj4PrGqbxPrItXNOodZJ3fKzldw
UF2nfYTuPrskdXKJRvsMuUoPtlVGPR+AIXkcyhmBKIz1ldv6MeqL7pn1Z2dW+uGRriGpFOq4RdWz
HdCs2iE1zKhsg5WaK+gij6rTHcNCWfoBwiZruqAkj3RpVpoXs4IpWYvQpOtFOVF92bl5COvsqEfZ
rgq2CcZt4GGkGuywW0AqtkFMnH12tn4eKTrKDDlhMlw4G6wUfUmng0VijGlckrDZacA140FuZ9Pf
zQhNR4yrEHJnwOcY8V5BzuZoZ4e8MFX4NCG4Q5V8ErNE0IPxEDR8InBWGZNaiUS9alBcHO1cA/uh
OvNqbQ6VwME6lFbErpOXIABWDICVQaie5K8sJd5ZCIikLiLgDM8rHy4/UTJDtZn40UzGqWaMgSiS
7cn0fGLBquqjiUGkKC37vRpaUChxQM99XGAvrYV1lOlsHaz//dlq2qi2erdz/hqlWvf6R6eKnd/B
tbSrbfbR4wbbDIaHOtLTsXsiOKGP7njAnULMSohuk/8oOC4BOw0qhAmOVNnOteYmIbAKowcS24mH
S0j0SKmvS6iFIdrwL9qU4h/IhNV4DU+w6NY57sUWmW25eVUxIZuvWd1csDrKoUygStAJElD91s06
zY0qyVURWDUpFGgw+IIsNahctmljoobooK3WGYV6YU5rzCJGwrwVpqfa0O+rVOxtbRnX/w5VKG9s
ZNE1W6hMhiTYRdvd6nofQ07RyYVnlr3U4vdSfiJQsPAoc8hXvpf9Kwl+VGKgndkG1i2J9YpPZRZu
sf2lO+8CnaEDW99i6l/hxAcWOwefLzU/ODGCv+Iu2+9ZRs6o3uHJA5J9NSvn0qqkhGTCrSM8AXtS
4c9RoS3C8r02v7KVDYDhAB0HcrJJ0pHJSL8sYHehztgOpdjmsr4dgR9qT2PJ+/J4pKMEPhVQU5CR
yEN/0ibkwtjWi2V0FdnRnu2xgZmij3KNYmozNmILHlqe7XKdAWhjOAEdGZ8O8r9JJc8S1iqm2gWr
MpW3LWxLQ+iE4oHuxvuMB7WK6KgQG2LelTgR+G4+uXpmbnxLbBqGOXple1TGQ5YtVOcvxi0oMUFP
W5dX7+GcIikqu0NNk9eBABut/ihCLKik/Dl28VPmqMX1Q143hcSF/avU+C2Wv03rAC3vBm6l3bcm
TyXtPxoVApMFoXnxYQJd1Ta2zNWSfjVoiThzsZVQ+twMq7yKOLvYTH1QCfXVPfr/wESgiwNu51Bo
y51vOVinsrlP6TYRHLe3IkJIrMGMUBIXaTdxzIJJReh3C8hGE/QkQ9rnzlXuDY5+Okwk1NpztDFi
Sum9cPLyDNwPMmbMzGM00P4JJU6Xovx9qMVtCP/MuPVGyEaa9kR5AJFP6rCz5KrFoGLO1fgGeURZ
pIabZKeIP/bPKL2MMyMt/ENgnQNTJMAURssexEH54VBMyzhV2VCJr4Fln8dMvxCtpu2N0Ca7bZmS
oLDSENKoBUjxQkLIaYCFNxU2Z7DFqMbGlZq+pvEF8690Ms9X3uWWYAX6qnbZtwoqOpe5UFu8azjc
32sYQDXgSeo3d0leKPk107J1qK0Mg7jFfayBTGnr7zwMMfNG4IPIxyQkwAw54e8wisv3pMHNSEeK
Gso7561CAxDJOxOxDWA8Ca8GhPDkt+ze4mw5B13r/ATdQRrC1QACocUMZfuGAEXUmQMWX68w9R99
g3FNPKzUpuVctlem3J1NoznWQXcSQ3fJcsyylGGVr9smuXNWocb2B7wc+l3SvCIbs9b8PqswA7VF
BbKYVZjk2cip6dXlO9CFIPPPht2Vn2BXuJHlZotax/k3cLwMH1iQN0ZkMPUSadNppJFRyOOSi4LB
bermiHD/KAiRUp3iKKnxMWK438V4N4z2Tn5NOJFzIxiNF2JYFyRmKZjFWBzdg56sSqyOs9HVcEyv
LQq9nvglmdFr2x0irT5aPc4fiokwaluCCsbMuFBtFk9ha09iTp4Fg8WBOWPBYG4uNHse1JS8GaF7
FShmYC77WUfgRU1yUbvgIqs6kWLt2fyYHcgxygjUY0wwe6OStjNZ2Pwni/wtheee9w+5Uw+zOTqU
KfyzgROwpLuZIYutRCWIiVtcKSjNtU2v8qIHdUDiSIe8bPIKk/q4XtRDcSxXpNNvEosBVDZtozjd
ZQQI1980tqMFXyHdKxiRVhBbFMs8HNLMtfJmX6sfRWssTNvHp/USBF8VAdhZSuc3Qvl06SEAYR2v
wyfVilFxkrTUa7mbFr8qTBeJAOLgUmrGe1F+VKqr+2f9Ihko82EFFxruutbDxztT1O0uHShcbq31
CHA7h7kj+mkn12fCgK0RYLzS3gqm9LKD5KxGHs+ozcldRw9gG1mrlEZEh4gzsecGS8NaoogL6nfj
OFP1bCKfiCVr1QNlbrb4hZXmlB6z39yvNvZjoHPA1l2RMetgwPOfP6y11E6OcDwLmvoFNoA9mnvZ
ko8Rysi442xW4ckMXC0AYGlVkVVtGKCOdAvGtE4NYugsaY3VljdTqbCFSzkX0bLIE7MdYtpjzkmQ
8UwCgPMFi+7dl4l5ZURRocFaFA9w7iz79EcSTIPKKyuQkdBcMzb2v32cRmAAGfuY/mIVwOVIl4nD
cMxZaBbov0QuIczNOt/5lPJ42wX8+myl0yrSLQh1ksrLixGeIUeOwKIfN9vMTznW12a+lBOb3a2/
5G8WbGsZDjRCqnGSVxwGRO68pREYTPdja+Q6k9xhcfWV+IihX77uF2SRreOwWUetaxfYtaM4rztl
q3/gUITTGyYqDz6RZZHJ0z9Ghqbl3HMlp1RYh7yc5xPLqrsmxy5RbvjWmVa6a8ATMdfbWsmEIMr3
DMgYdXNKJnVtG7SdWBMGxr6PUpSWFYSb/izINo4vvl1dYYffomC4UdrQj+U9+k08tm2yZ2MMqaHn
LXrEND2TMXKB03Wj1oeYcElFs/dmCULbJ3tRqTt2GIzzdWXYKrYbJpk7ZN3O7gFCOhNt/rAEdrQc
MvtynNmoi6jwVwuz1W8G9KAoKXEiNXHY6875tFLXhc/C63KPTMl0eMmuCsnWyLXjblohOGoMryXz
pazZOAXblDvg3lDv8HbgshHTZVNtDOuUKKDmEsflzcHwQR6mJ0k+Gda3x3g3q0XS6TwO2k3+TigK
DPw8hUY7pm0Sh0W3CfsE+ThJkB+BCqyuzUMUH5k9mzQ3TQbI6NgSPhsxoAbRgOmzoyq1h0JR93Fj
7SLcQBt106nD2jU6/KZXfX4LnzZsaRN1d4FRYc6IPCXPonkLVyqcAFnHBDn5MYSy02v8dHpMNhAV
xWt8j57Z3ZSxlKTjiH+QE++7rN3H4bjnf43wYV1aG5+R27AxcZQxCkBAnh5SxK1wb/vGToXLC8MX
CraFM7sgCGXaWJcAVVc1jKhz0u3gK5swenXKs4XuoxICbmJyizB/rh4ANyYSLKedkq8tDPmQkdqy
tWneerJjEJv6J60Ae4RX+8/5wGevWDeTm0qhC38Ps999H7OKWNSjzhI6lrTCHIp2AhaPb+V087VN
iiUT5ygGCUu/DpeV+WlN5QJ9iKx9OUhq7LQ/1wxl9HxrDIsAVA5SdnocePMpwVmfXpnvrxg2wzI4
65w7VGY1TlYYFubjDvEi0WhUJZi3wU1KUUAyeuJksEj6s2GzyLjL+HhRRT1CTBfrbnIkjqZAlwUm
gyZ4rzmvMI6WDE5lSDHq8KqqYR9AmNaGJZdEaoiYgBeqQxexSPlAY215A2YYNBI4BzrSLaJcW/o5
4i9tWEjxv0kimq3YRMa5UZylEZDCh+3SiCkQnw6BvU29acSXoPb+/IooYwakfLim5+143YHp1j+V
MpvCzuTzg71VFSAP+9wAzcYBOSJMKQ8Ig0oeNegJwE4uv+Mja5PelOHUjsQ+DXcNY+ahxNlt+JOT
B3MTEwl94CCzKNY+n6XSzHMJx8KvXAKNl532VT55d5x2ulTBrWGdNAmp6RiUUkWqoer5c7ceegWu
aZ3/AWXQK/jpsLHqOpMCJ0XMQDPLUJJ4Cydu35LhNWKPm/yDKsC3fKPdB1FZlQPjCCJeTOREnzh3
eZiCjrs2TJc+n1DnmkqzY5kNr+GPqflfIsMtwJ0spm6gH5HIYqnfZm0WL87Xaup2GQ4fU3LSudPF
/NRY2zZgKMQ6kbmAHVZYOYF4CtwtgBj91MOI6pNTAnMfW6toXZtLGH/PELmiL350qGajon7yBMKZ
BvF0EpwrJnohmfQgxlklPHkUWyEE6CDEYek9Q5pBdH3A5ySjcNGalzp5tRBHY/EIPyGR4joQjOFb
o/RvMpdLj88Vv8sCQt85cwue899Ed+Ybwb4M/mSYKn69GBmeZ9qTeGxAZ34TGDtCExrBWdK5kuFv
HdAgZt1htK9Zr2KtkCwDkIqO3Bn2nntmc0ZKOBG1qzb8LcPxLTq3pFC3xX3Y9DQJBVIxCjXDI922
+axoM6gEVUhCCl+vEi+0VjJNSYeHFGKpqse7joQZqFOxQV6T+OG65SK41fqdudpIo/Ab43U8j1zA
USL/Q6VlZIXQ6ag0M8hY5HnusRx4PuEY7NP5T2blHYzO7DZy73lPkaTvFhXkpoanpGYP6YLbEgOe
dSRxVK3LX+G/uP0lAgodtE9sC/FCh0z/WtA3v/VAuZJbyBV6bsBiHNdC8ZA+eBuSGxbt6CUiRNPP
YYehDN+WW8Gkgb8IbrFZ3KJiW/9yKnsa67SGFepa/qvRlLUyf2uwH9YgqxU2Q6A98/AXxwUDg8nY
CU6J8m3bV2tseGh/iN5bajS4fOKhYub7mzPrt6LwqDLVqHZaO1Kt01nnDEABUVlkowaXa4LZ8Mkz
FFmkg4tXFiL8SXZc5tIL/EcoSkZI2+XY4wewNbldybkzsv0GZXb2rU8Ye33OY9kmQxF7a/Qvo8bu
bxZq0VUOaE6EfkfHLakrooNvKR0bvIDu3OVQNunsOF4WMY3bZCkMkjysnjC4OkxIK3MFo9lgGZXg
V8q7oIHUBIqz8NdS061J15y/lzCvhtoTCQWKgaf7ewRDykaMZn3GMF7F6EWurn+ZTbu8a7xcjbPb
dFAgaiFondOvTn6OeHXYAPvxAGHiI+UsaF4aKji/Nd+RTaCQ5uo86jB5G8SfiH8irItKWBh9hBso
krCKkK9YwB3CpiZEXKysVeTQtm0tbKi53finm7ABM5O+soY2DPpO1iPxmjGJLl2n8JQbS/QPhZnv
bLZGkzkQ5VYX9cuOZMYIniYmXrZYjne7zRGBBis5zF1NDTA7RCcGvyhX58RwlTA1Rm5VehW2q1Un
gpH6/N61xCkxFlQZ47XVxTbrFeIYrzD+5KxbdDQBRvEW52T08BhpAZPw8ILJeD666DNInS4sjEaT
B4NEG1cO4qRbyYTw6lUCwCXsPC+PnYXlKFfCnlDWowJkvZDWGiquTN4PwozyjtHPQtYwh1TXUIcZ
b9meHYmNFO9aqV9KJb5czrkDPBbgD0mFdU0IEneLk41UKRu1AlMPjhmBHZ1BIBgAVV9My7HzvRzr
CNJolSjdtAYCBXM/GaQR9dlGS3Bz6iPqAMcjSc7LhRv3xlXLnMvJRHTJ/LDmKvi4mxTnkWqQAd4x
9ElKDN9DuJ84q9nCOJQ47uRGtspIES0CdwyeX2rbo2nYOnPYtTasQmGt7AZQFBc7Db8/eOrcXydt
PTxTPA40WPrIzxBd0njEgFLpSHC6XN1Zp3E0vrXCorz/cUi71jAlQovIEC5Gsa+rp3FoTyH1Rjod
QjiQaXuGGmYPP93wclyqhN8Y1B+ztf1cAjh9vWf8tjaoWUZmH3gBL0aovWNXbBqS4/T6Dgsfwp+P
+3P007KdKJCjCuohTIujn4nIsHIZ1s9oNNc+z3mff5uDfUKueY4t/RwKumeHUjViV7SWJQlwDhM4
o/6kAKIoABq5WeBTJBxmIj/jeXYyWrfNvklRiFA6FkpF2eg2CpisRYtpTjvMYebjEl+aMnvJC2Yv
qyGp1pKMUwIMGx9MalYg+Q8T1y20wQkKCptNFWt+YDGU0+I+YkUQ/+gOPWwmb53IxAB4mTHGVYdw
h33PtuTHx9C5KpVl4BYQfRTt3lIZlWM/l1FErCxMqHOc1QZIoI+Fw4aZXvqpxBzmU7xPZ0cgwZQF
I5M8ebEvdmq+Ht+mxHwmpvZ0PgLrM6/0a9T5VweOVE455mNOZF2iAQU+xI6CjS5o7xBTYffiy+ZG
OD43SXdVcxW3zvGaPgt1BX2WAzLgksEjHghxCC23yd6lwtykvQYFb9ogmN9YLemz0zoaunX5VBJx
VkHRZMrZkeDliI7QiVexfpewa6leMkBc6v2pkG0baS/TbCj2GQrYGWV5ABm1jE0Mo2GZcH5SWogh
9ag1OfVgTCww1/vQJd+lxOajL/BiMGC1MH0wsNUuv4JyjqwnDe+DYM+ApwGPJg53TFk45oWpLAhY
mV1tJ6/1XxWvp2LsSjnTU780c4kIf7gYUTDyV3K5UyvEAvEZQ0LcsaOz/GZQ/UwY0AuY8txQmi9U
BG9tSGBM+OtnyRaVVygWnOAJQOMAEOPsZkchDvtwzg5lVuHsK8DePNgKhtxC1Jgbe331tIJ4xzx6
n4pryRMUrUt7hZQ2yS3EELZHi4A1TslpyJFN23kYo3UObxAbD3Eu4WKKRzP8ZQ2IGuQjS3vWsbg5
PdPuVY68koBQ2MRgHQW07LVvnlM5W/rfDEnX4tmMf2rZ3waqQIcWUMZpCekuvJVag1wDa4nJwBBs
elT9Jlc75dveO6yqmn7a6IYFSR3+5tnkm0k8gCmjwziBWA5iQml/75pl2RvkNKF8cu5KnN3lwqUM
aWlDu7kN/aapoRKuMBtw4CR0drnll+k3yk7f0wiVTBmHv3BonsZw9WlKoNSb041rbHLf8zjfWNP7
fAN12ofYeKvEX1+RdNK8nOYThjfLfHI752ob5zQOdhzTBaJiI23gYQ07qjXDQmMKVp+qKO8tazNU
xEsew1VpAycS5VMC0ncyqBr3TQWkD/jxR32J8JfuHv6t88gK5a4FTNhweVdk56aK7DYJjwc4YVGE
xU3GcoTJikVAZlHxLzU3VwOMEmzQxT+UgZmz49uF1LG2bYMceRH1c6lbd4AY31Xjc22k0HHSQ0Wr
QzGXzbV+idNyd0msHabi64EaA5dV/pwdhMSEES86bjxXVlWyhzEQk0fw2/QOKKTC8C9uVNEFtnX8
aj3CMCs8nyeSNlXO3qPZtDZZxuUXmEw09x/waSGNFN12E+O2Mn7P5WzNk8ldgKBO2xfDuOvIOQCu
u/tIxCRKV9/nmf3m/Jj36Fz4fOKv/560wL8M+zjZU9Hr8EcDqMPhwD/ZBOYxKCHcpStYOxTEWxkZ
LgWqTUMj6ItwllqoKr39zMUYzVdBySbKAyWcI3NGvho79HzY6w5hKIFZo+zaRg7kTEwoyhU7fZUO
aEg0j6ez1/F/wZuQh0sDodUkMrq4GdbW+YjK5n2aXVo0+nMrvxVduHNwRWJQOeCzgalM72C/GHxo
EsNFZV2iMO7YSIziq+fe5NST2KBDzKS3SYxzMvef+3GfYDLmBLuMCTKW8lAjtAhZi4sfB187L24N
MlA+A5ecI5PumZ2dlpeXoGmi+4gwOU0udYQdCkhAJF4dLrofeNrO7UzD4ZhTmtf+iz2zZjMJJKag
IQ0lzx8+BKCM2MtfWQ5zh8Rt+0swuKxVxNfmhTbJZFmyh0Xac15aoKHEKPaLvPwKQyZr8sYpvugJ
dKQslKZRtqLVKtX13MoLE3pI4fIpba4BOx2Jxdk764HGBbDuRJsqWBnhIM+9ptHgYjgw2NvTu49v
anptMUsMSGfszhFMICzIBHR2WvvkH89mxbEu6W7EN/mrk5VJY1GZM8sXgrLb8rIIDdgyGSLhBvy0
xU9H10a3STUhiuzeUSTz5W153LJB8OJ+AtQDgXGzic4Ad0Nrn9g9+bBKQkuWHUdlmfHiI4VKwNoq
6PNoaOk5WzykHBzAJej+Ls81NQBd5txp8XDS+taDjb73Oe6DIXzjX45vEuc0mgjaXHI0N3qiwsen
Cwvw5kGQyQGDB0CGao1UFQjYr4lFxLidZt3fDm9T9CMJ8yTb1xAzBN7fDtBLoWaX3Ohs8zhhOZJZ
u5y/nM+WT8CUknNpftBG5PIsPnyFOp5LjgnjJIXimVfP0HiL6ID0qdqNDuEspw5iAI1ydOdwwoNn
8l+B6rB6HwJxjBRf/siDW+RPTjRuyvy0lPS7XKLwUyQys4OjPfwmg7lG57dMjXBmoi5oFqGez9ci
Al152FD//itt8HgF58GnJGNw/izFVffVXUKvGq1HeY6iWPIgpMm/mC6UsO/EU81PFkTD/QzODU+S
jh0tfXv23SJtAriQWXusIZOvnHD7+ZAleRD0oHTT9Cz5s+WVUnzT1LXaDCiAXuyk1bzzPmtOWBs3
AVZ0CwIgv4+wR8gGkPV5ty3YcGQcymbQN3fnPZlro/Juo4lRzB/LW9ob8FpKcLX8N5r1VOLBd2B8
WiKIkFE3o5gh+Icuc3JnwyrMENFjuQwm2WnZB3MwJUDg3tsAz02iuksfrONKvpFuOnEl+GfsElwY
nqs6Od3r0J4vu2l+pobL1j3qZCXT8ktbLlIJJlK61DfzO8XlQXRQGiPivbmaZH4680KcV+HEQ8UF
jXEtPYP4xGIBW2BbNPcE4jRXb+rOMR9p4hYjmei7s81XLskG4eHQ4YVO/8pfLDZwJEKRiTU00cEx
AvhhEzFjJnbvFt1zr2PzmIsodgnTR4BK/NId/EjfqPa14y7NS5cTgsd+REWJwB5qnVlurpy2w0eW
kDQwznMafB5I873wPc4ZXukROzn6A2mOvObqbNjWGfAYgDPl0c/eq0Y+4vVamUcJFsdKYyVyO3Lj
jbqhsnZYXcNA5drgHiauGXIVHk5yXiEnAjnR3bIbzgBWRCNARSjBzV5XPAca9eL8J9xHcllbZcdu
WP7aXEo7e2+Z/fdUxdzA8jkgzKQCC+JxKbFgtiWPTAZTh6VfPQEo3fG7B8dSKVDYPVSWCkeCwm6g
crnmS8JhxKfDy6etsjtr5ZgmL0pJSlBef4TfiD0Juk8MMdh6zO6E0G8JiPgnxl3Sa5QbPxSb15CN
jF5Z3OfTgDta4x+YsZjL4/x+GvdNZoi3rmClmpyTcb7iQiL8Xs59hMmxn78H6MPEPNA4KzwjZNlx
Jz+cMFlFZ4iMB1gs/PqM/xR4+uSUqFwCcEcMhHp2Ilcrv1IscQdgp3zZiV8H5oQDTyDks6lc0hHI
1IzRzrNbjp1w4fiD1qjglCwRAsKB0AX8VbHW+QYGni//Y+m8mlvFui36i6gih1ckEELBkhUcXqjj
RM6ZX/8N+t6qPt1dp2xZRrD32mvNOWagLE6+0u/jj2X0RHp5NI2yHueh5oi1jrISgur4oUTcmi7F
aoMzafmmy4KciGWz4HrnTgGqEKUGpoT3kbYochjyQwBPZFRHJ7o39GBiV+94HugV/+l9tAGxgxeY
tuam6T5lLLiqiHMEnUfgJqBDu+oIeEqXvmgczao300qjCik+53IGZYqJ/F8gmK5O7eylcMzTW1gg
EDE8FrHi3UqIoC114g8xNrq3lMF64A4IRc0LCeMlbgy4Lp9h9m+pD0PFAb29MOefhIGl0zwYjMR1
8ZhCsG/DEZ+tXUPDDSptOxQp8qenQm1dkjphQSZtb0Unn7rya07rQwbiGkn4sUnLEzkLGxM8Y9ed
+vYtf5k5X2tiyO1nTxNdz+Wo6/Crs6du+AvOGsj2au0UASwuBYx7SAoinwMNrqQttit0rLdcLlYG
w0caU1ywhdfMnI2IzUH+EpMF2r4p1eBDg/Flmsv/VdPsjxwPpK86+Fho4neigZbaYwWT10KoISTL
0bkxqS8T3Y8J4sL0DCC8z/SDlnyP9BGM4aQr8YlBvd3SbR/CX12otqPKcazBmqfKhykrCS0/BaSu
NJhLseIM3EZLhj4HLDnOZPmcyTehkY8lASFVfy0mQCJlvYWzuKXLs82oe63pTGbb8LbOmRUnzP4K
Yh8raYvtow7h91TO0hJgBCijg5MA0jnHv5r7GfNYRvQEbwbl95Cjc3WFDjY/R5+zpD+EJNmKOm0n
WdykNTAW5QKOUcclIMPXLKRbDaGlM3nLhHnH13YmbA/UJaMLZY8UrTowyxdze5kfSXiXe8I7pZfm
3M/tjgNaKF/oGgg91Jr4pEqJIx4ns6YdBI/5BcOON5vyrv7AWRcGqpslTMYXfO2r0E4Pd3V0TGty
vArM1g6Ax1zWXbO7VWm81QwRgzbBKuX7GJY2oANZ9eNGP3DgOurogSLf5LmUrXjb0OoV0qe5pL5R
Dj7LnkyA3rZPIDmDbxxSIHmwszX2chY4E9vOzGIVfS76hQWWMQa2JlsK/9ZdSaIzIjO+YCLAMd2g
8NNZh2mji9k1IXyZGpJFkCKXCnFg6pNlh5EVKma7X28UghqZuhLPUemXjEKUPy4lDf+MbLEBdeta
9WF7U617xbwiWzfp01pmRhWTWfMq4pugYMFfzNxlJOKN34PaxeSv1rprzq4S9VuGY9ZLgw8qs4nd
dkHBly7f1BKA3myRCQ0vGN/WfRU3zCmwPth91/Z8RqUSTVcKAIvqFobN78Rk+P96COGF7gVFPJMm
Sx42JgcvCbf3Ev5pgEtpfdXXlIq+beI7IYH0N6g3a4Td7CqlforNZpu3E31mlvMKhw30d9xFJgYM
AVOaygkYU/g6RjF4cd0MaS6cukzeEHm5z8gNoR6SeHdik59vHZFTFitjxJpq8R7gcDbE8KxAGBqH
CLTE+COR3rN0OGlrJUFJlbYspFl6Yz/Op19gbcycoCWu8p7nPD0NklqaX4O9cWE/5UxEB1KgzuzS
C6gMqfqnDDw0jAP4AQq1rhb/DJHPIctPoTxQaprszxUwknmVNUDpHvFm3eQvXoaT8Gmo/jFdwAsB
XPWLXGGHTjX77T2n28bYj4atzSpcWSwf5X7drvA5zbzGknEYsBCLHeQ4plBlG9mmN5b4gWZnZWCh
nqEfm3YU/SlcPeQBLYozK5ReQPtKjXrNaERrW2bkBRkv3J8al1CZ0/smrWDzjXxLdRw5i86HGIEp
84awhnOcovpTe4Bc846zAhbL9e2sBwVs+xXa74Rzo0oljGteJRmmbjsH7Y4DnRpGVXYsrWZrYYCb
ZZNR/Az5Dguk8Znh8MR2Nm2CFPEOx8CoJoqL8n3hrBuF/sQIJPrjgsi4IpfWa071iHadziupbhKm
UnRi7NV22veQgF8GlqJiXMnbRUq4b9ocSaJmJAg/jNtRUpFhuFpa+5qeIDnhaheuhmW0Hioa/OpO
U+1OADiZ8iQgfZuwiBZwRUmYsyParEoII6jbKZiZMvDzqZtXxNwDqWLnVWBZWrAsNWoOUiQFXsIC
/9DSblWaQ3GtB+FIBCDSh6ncJGxFSfHVobrRXiKwzgLAkEXob7RHC5PUAbJj2JcG2AdLV2I1xH71
iCvSVQJEzeSekxx3lZp/ApC8IAQ2rAWw6heohU4tz7avFqoryCyVK+pEcaMIigqbVkN3H48x0S2T
tg2JBcMWnCeaJ2NKoiXPpjvsxxptsi3nCGobpyBvju7wt2KgpRoOpfhUYsLOheuaj4AycqJBUJhb
sMyEAk0nWfwZ2toxMe0VbPQtVctSk2eCn+Iqdt1hmU64jUKQP+Xy7GH6DqzZS9Sex3J5qav5Epf9
VTyoxudkENGOMnQtkhIDfzkPPGfwsjedNqj2qlXtm6ahFbfVkqfVpydhsI4gEdjvht3U1dCwZt+4
KGvGZNRvgpqHl54lTF0O7MS0/Fr5KydvREccXf0+frEq/Zz02knVr8+Qri+xvvqaBoHXiva0zCWW
1Z1iOuWtQ7LLMCu7jgLWmGxfgfDnsRfpY0s2uPPbuERvFbvLTUzZ52Z/PfgJ9tr0qdID1ZyOM11k
gWCCaFEhW+OpeQzhnmHeAmeYjCBNlhAhfyV+TytcUglfltFO+0FUnzuGiySx1Pl15NlCXURNVGd3
KbwF+UlhAsecjgRa6hyPetsvp7+SzxbyRWuCMCcHat4JcUNQ43uu72IRjwzg14I+ppfiiTsMonow
WDOi6pU5wSYxzc2CtZIfouq0lne1mj0TqXwDkByP7rSovhLekms6/Um4hoMVfb9sgFl4iA2t8Mab
yXhP3ClW+doVX5RbBm1bFh+egZCcHr50nUbmLBw4LdYspftCabyA4+sRZbJekU49SMljvTgVzHrW
EzHZaNJ8KqiYv0hsjYnF4kQ8XLqTEv1J0V+YVnZNo7R7NNklKxtqZwCt872YiT3kQTWn51/LR9Xx
DMogHWW83WnQeWju4/mJLinxSamCBMsO7mklZC9NPgrBM+dC9oxLu8otGXrWUP8ijk+4fO+zghYz
oe954+O1pivFuYYGmLI5puXHNyDKgpBNOpO+0j4axEQ1A65QffCVMUOd7jHPP1r8K+vFS7zElxJz
XI+oXGA1l2CO1OlmItKoys4GrW+5of/AsXaAsFbYDUe6mHoXUm+SfXP1ovnajjqWbTxuTGuVwvIC
WSIpDjs5Ao9IJWAcjMl87XnkI7iiprQZwL3x4tToJeNwWL2Uu6P4PfJ5d/TKQkTF7fr+i+HFLNKj
h+G+lF4jQhhGRjUMnBKYMGWGX6b4kijJGTGRjDhwxymsnSb++gQdwluWD6cOTNtIEaZEpH0tCFUp
O0oMGegTaEuIuvAecfakoDPJmVG0raLTdS5fRIgB5epcIQ7d3HZpfuCzm5aOcBS0pwlGD4w+Inh/
xuR5T4HPo6U4CYYWQn/cYsENSJPoDUGRAchygPk/fGZgwfXiBPsBPBfwcpp//bYXtqZlQNXq9qGM
f7gkDYVUoAXEsfzGZqDo/YGILdpnB+gdlIVv0VWJSGzgT/FrvkUY4NFcmShhpeYENfkwNzu5nc6j
tTDWf66fByOAQB3eOKBJqbNOKUJpdSP19HzSvTWWew7WInEgfHzmODipti/MS45lmm4OOVudpZ1S
1D/VAJOBnp1sG1LqhRHZyqJ+nQiSHU691p3NMnzR0+VFzMOX6lGFNx3lSofxpcKaw3lPg1Gcrjs0
mvTyoDHcif4AjuhIxFcYK6ruqAMBywKYQQGaqPtoG5ufsFO7ZxLdsxqMF4goLLGzVfspJvi+uJr5
veQc+hd+xyKRA7DKKBrRMoJmUmoiIFn9SZFwpF9BzhldzZxVQOTFvxos6Ygp8IS4XWJFEvnlY86n
7P25UryIuHZjE6fb2Hps23A7btBQy3HxrKblrqhdoG5B+9ZJ6blB/8yqyP6xKNwQyl6e/wiJjHJS
GpaNxshZwJesKANiKS8SRwf+PvikgURk2eNZioCbUVP0ozs8GmkAgkbuTtFeLSV9Zd1RqJcQgmi/
I7/LpLiKfmsoIjjZhvGuGJRdDnliSbekaiUlPB9TO3Xxb7Op5/iuAVpAW5gA6uVIWspneiVBR2p6
iL0Tt+oBUfGxJipgQBXfdzMYP6xF4IOoXbJlVwEPyhucE+zKQbtn2ez43zIfXg0m5PQN35ZH4edb
6uyFj255JHCja1JTGMtH/b9yPMjQ2sE3vmpX8XuelC2X28719NhObwrMF1HUUTDZaCXSmcB2Dj/I
RSFKRugKsilkHF7tzWzTpwx0ohkx5PyAADgZAKtfKuyATDD59AT69vx309bIQLprl07XOR2uagj4
AYhPFB5r8RyN2aXrexjV87m86Kr6qho/cVvZ4C/jKX7ozUCOLeFli/y6NN013LR3CmSygtRJ3mMX
3je8TV2+KBGoHOAgIiGeDTQ4I/0Rj1lU+Enb7mXhCwYPihhpB6B7nCglJN8apUNZSMeZXBtp+ijT
+izzrEwF48pdLvVudGVlz2KaeTm8hpLG0mHQ+3fhkkzDWjxBNRcZxAGXZ/awETtqCGv0W8wlFXU4
wbbVWrqtnhHdLj45Upbp1exslV3WuEh4LYTkh9rHtKZTJMJg7KqDFUd+gH0LfUjgwem2nhr2KxBF
c8REX9prieB3MSYi5KzyyYpyDA3Yaki9S6XgOiF8whk0p17HSm1irq8WpmVfBgOxlL2iNv3yLkch
+yqyF8TlCVgZCB4ucQxDle9S8a0sZ0cQzkUIP0FNGEOQPEiOI4EMmyUhEt56N9PX/kc3fpYY/Hp0
bn/C8R0EQ9lEL1P7s0RXEShLF8xuWLjhyBq4qUzL6/7p76JpUDw8Z/INMmoQE8NGQbA0CaI6SOC5
vA5rvKOAHhfClSLluwq0VbgYsMEYbUEMmGj5j4zqnbqBDkdo0bAXB8I/KngXpejGIcX42phmIkkO
qbbGdWHs7l1Qjxdhql4lYbkVqYp+UvbCWnzEUv4kw+MZCMPTQm1rZ9HJFOuTtIlVcCzZJe8bP1N4
zDLtEXbtvQ8IrmfBqs+h/mcMKHqzo9k5i86AbX5pa6RlUQs0A9Z05khR7JX9zW8pN6Jho1WlI2kY
8lvdsZoHgbxdIDqCZDkpIOJu7lzI8BZgi5nCA6O83VL4caCrOTOx13f9Z6hPx3ggXQF3R6ir0NZt
QLV7eoeGzgiM0Xuc34tKZP73XYrbIaDnjxIvvzb6uQr6Q06QYgNZD2oR5VHmb3JXI9oHjjxNknL5
USkYzPkZhzx6+Z2IDUVirA/cmAVcv6akArkDwazztfwgHUc9ijNmov/McODpGhvtbFuedPi/oowR
yqHBE5bkBQmsgwJQbJOtEVRLqngdPaVI4+4bdlkD7IL6WKf9F1QpWtufES0rhO16MdmhD0A27bi3
Fes9Eyt3ICJhEXunNQOnH1ucaJC9eoprZKOW4OB5neYHmQ5eCCmvafNdrk8unNbyL09mZJG2bXRH
IKlehSUZumi6uDwXHZKnyBB2uWXgegRk2h+THgFXSesqt+u9xgHi2lYliWilH0I4SR4I1s5iR8+v
x4S11V9Kw2s6hY/eizNhr+nDKVbVUx6/dstLqXSb5MykBo9RcZN6+TWtCf9imDQQAZfCUARlMBJn
1GGYypKjUnbHnoPySJD0JPiKQmoejN6B1MwC8HALhi2TLvOUkCUxFiSnD3SDtENFOcSyxaidkZmF
nSUdHDUgHMbcFbpCQkauwW7XoeUxnSECHQ4redMh5fPQ2AqRAwWNH7cpYAek007sGy/oIUVhyupp
bYbZSzWWB3pph9TVKOhbblOacxqZuNijmkDw5xsT1C17LNSI9NuqX/mMsxFdOjh90YGQiZW8qqqD
qIm+iPid9ag+9UV21CLE6a8Nx/H5NpLaU1W58wAx1g7KNeq7C51DebA7g7GFFDqSeuW9cz8xQM9F
11JFMAn1Tifogpu10jgEI9IG3iYw8E//EwzSXrSB4iTwkwv6pPiWXhGQCSzaGhUT2YeLT/mk3yLm
7sqW8FxPcWb5UkRofBC0EHYuxwy+PWtuD6U2+fylol6B2rmkarnUnWoxMtmkdarZ6CR6CSk4QNLD
CPJRNHtXxeAGcDh+H5YHEAld/10WXklqfO1fJvcb0H14U/k4FEe3ZDvzKhW9jORYcDhi6SYV27a9
R56i+Fq1Gj6j3WSRmUDpqAHOyrrnYm4nI9nlMJgb1ijJsjORw7qvQ/YUoneljTjoueo8YUTbDq8A
HzCmJjxQEfFwlrzzleFo0t+IDZJgoJQrzNAcLQ4963cB7jLIn33zMRGeBWNY7q5nE2z/ptYIhUYy
h7Fi4UjxpUKtpicD011qT3kQHadzL3zxQjllLHsHAC9jshXpRRq/ZKmGLgKF7eB3dCqtQITZ+YqY
TkVcKJ0TtPjTP4FOE+2UCxE/kuK3iXxWuulKJNyLpmbn+aaS1FxbxDFDXcObPJqvZkheOlHbmKXQ
uXY7VqKHEL/3nAtVn38TT8Q/dJ91Q3jR1U0TFFs2qYT7pAvvbbuFAbcLE7t61d0oH0/aU+rXETwM
+Xrfa8+p+Rk09aYNXw1qlN6fleKwXmMVHNugfcg1SaZ/prUnW5gXkkrJJewoqD5MNaFXOx/VISD9
crBVEWex6s/tVWt+lM2SjT6TXVYwreYaq9TZwxeCyxxcbgsulyeaXDITk2AePMzsM+XvTczfWuuO
/Tus6dE499XMZYvO07KcxIF26GkROXNnPsDslrFCsJw/xHIhMY8onqE3zhbilzyjpMQxpyXBMQ/y
swwyPTbnC7pZ0OETXgqU/+XZ1MkWJCNubkAYtTWqRrr6+rs192grWvqzi6/PItYfyZH179TM4Xga
RxkrW9nRmrentKPrtJOM7KBU7SHmWKgG839H9F3PV5vKMxLQr7H2igAD00dOhLNeCE6ifHSZLw3L
iVPBVUslVxSyn6ZUWAvjxkbrqYHUCiXkTSjLKxMD/eRH2S2pg2MakXM61ycaAyzFoHbgB7gEhsj5
oxsEvwkBxJLE5XbO1NLR9I2CO1I5SGF7+i6j9kWTzUuz7C3RH/WFEXKxN0noMoDz6aEnG+pmTDgC
pMtejglaKs/ZAcXAXtIJJvgRXvswvANcdxpphEFiHRV8Ob3h/ybdcshL1W8VjDhDvLd6TrBgvETr
Ryn8UIr9qCeSAflYJA1+njHX5WFQbbMkvwYaDjGSUkLIljJw2qeHSBIt20KzeTWN5kIL8MAwtF1r
KtN4qjWHjhbysOKyTUtmjF112pkGqzm5YB2dIKb5IlQ+jIKkZAewRJO9DmMMMc+hTwIayXxG8hMl
oArdE8OBdGQNqPHkA7Hu+zviJsT9lzrwUrhE8c6q5z0rr8PfzcSplRwKBCoX0ABcvTjhBCtVfpVq
vigf40lmFTvj/iuV36Z9JZ/6oKrfkvWWGNl22ARl7nUVUTUjyz4HDtoMklwQtcWryEifJJYSQgcE
4l2mujvWUsPGXh7LMDsu0Ulj4QcRrJlvRXGW2Tpb+OsAM9zU0kmHIwmynnZWC7kaL2io/rQNfvVv
Y4Yi1n4p5aXoag8axByzosbVYbY6mDehQ4ceCiczxpikxob0MQzdrULzZNskb72YeGPfA1gk9QD5
tUQwJxHa+4QzYKSugVC/FJj4RSNOlCQ0a4nmF5xI7FHtTkynX2S6keOuGK0NGyVFvleTUpDgYtT1
yGnRCcyKvFfpHWL2yQOG8Ys3COW+fUcDJKGUr2jE24qgkAvFAS0S8Mm2forfz8p56BrxwEolCUgx
7aH9MjvLTRs+s2sizl6vyd7EhBuBACq0cxTR/DCwLg8S6aqz1+h2ZRftNz3kOquw4MRvumI9Ir6o
/l6wayf6e1q2WxqFXtNKwIjCtxGvtqAN75UGTLFv+fhGyJtxG+y68CRN5iGs2peO/VE9Culf50Pg
YFh7JBlHCaO9lMORjFGhrvY3xadHfphD7Yjl6ASITL/lEG0sE0gEfUk9QmvTCADC5otq5VeSCq7Q
98fOV+k2m3K3wVQajixonLk1dyJmIhzlXcHyNcoI0EIko6xQAXZgBIgnEZNsBFSiMEGOkryBSRb3
GONFi2AIWnmYZIP2HXXfpw6ISe2REh07pHDMXOkmE83tRsSzKolKUs6MzYdMnRKOy1LvM6Hfa/wJ
h3E/qMrZTiCrairbIDfR2HXAVdOjAoe/AK6Wx8hn+ea6KDGot6e20o7r9LU4JazGEmGq9MqtGJbE
VX+RZd0vQjBA1JFj0lxiQb5A2Qj4DGKpcsowuTaRdZETntauuEwRzG2URN2tw2EejjiCh1cY3fbw
TxXpsc3dvpThALPGWiXFwsydvFkmJKokYXRl5vXVYMM+5SG/6KC/i/a11J3Q8iQJoU8lXQY0PlnA
RjdgI22HoyV5BAGqEkfdgJG4hF0h78GTiJuWirX80wb5tbxrmXaZgmozJR3S/Hq6Zs10qYT8xXS1
rDrJdtEQ+bwrsZn2KnY6vOsDSdnq1O9KZsDh5DNxIpMzOxpMbcbu3moTciFzVxmEjGDAzSaMq2rh
L0KASGM+WCRipxUCOvQ3dM/i9GPoxC3+wH2pSvte+Bgq46MZkPh0AFmKL42JTlvrFyuXkDDte52p
y7hvJ+S4jHsj2sGNk1UZOixQKQTm0ct1LYKL1Fx1I2YxTV5z2QkrJYdEe0SD4fQlHRak+dXw0p0E
poKzJrkp7WADscOCRifxAaBB9QK2smGhWNvAIQpa2W017daV8p3vYaMPzRh+s3pOB2wo8LvlSNhm
uHfqDh45s2YzYnVYvY45gRDKSUDHHBEwqCfLKyFq7Jnwv/Ts2phgwyEU9/y0LJ9RmIrNzuCngHd4
CDjJkFngEYii3A+G1BfFrxy9YtoTTIjtd/Xmoj3tEng4f1rV3cmmuFtdek9H7WYYzqBpO7XChH8K
GpZhM6Zqd5eB2BQ/2+XGYgc9d8IpVTLb61sEJxorQHoeaYxiefIyhkBiAjkcVVigt0x+WOXRgcpa
uw/5HrGllBg5z+nVe6jUb8NAh0g81bXDGC03bIuUkHZmCiRD8g1rFymO1egkOCG9qerNqpgDleQB
8hrXWwSbDLJavTOQ/6z7GgSsIsVLZdiKPpHBdJDqT61WD30aHhrIJmbPz7PRvwXIF1lLcybyqBhD
pqz1WxYJT5Dzz0gvHrFi3WgpH6fyscjKZTGtc+M2MWAAUn1TZG98WI5VkB85QBJqqIk3Pe0Qy4p3
YctuTTuEi+tmLTjYkoGWWH0iqpRnmJPcBFFxHNhQaqdW6R5iKDbHmYEtNKYeYUSY7pJuO/WnION3
IeXYzsVxJyIcKb2JBgrrszMYgFaPgrAV+VVVg+zlbSe8UomfLLM/Lbr0Ub+18YABRtCO2YJISZsO
HUWNdNFGXwfvkPaGZ6YMXGt5Z5AHjIRIM0JPFImZ7zAOi+ceFnkPb3/MByfSiIihkQEAPyZUKQu9
ibRUhdFeCdlQZqEvGSp00Y9VZjviZJENdEcL5nQLNajXX/SqOw84qExT3TKJOxDHeyiDEl0+lsqK
PB0ONNuRWFijTej/X9gUx+9eqdw2xoAtYDf4nY2rkeOJwFluqibcmd+ytA6kZOTI6JmCy5k3holH
l2uTAr5QNfGoq6eeKDmwN1DY82wF7HB8Vk3ivC7ZLB8NyThowIW0+ELpj6sIokaiQBaGwbpkL1NJ
Tzn4bSZxV5l4pkr1AHSBISpXT1fucxGxNHKypfFHpjlzUCf/CtEBar32mqr16xCJ15nIktAKnR6z
LQnwP1oCmnTNyMs8gyzdJKOLPkXfFB8vS2pUmJM58bMCGHnOBR0jRv7IUlYTdoYgVFqbf/HSoV80
zXtlSE8jbq+oO/M+eosj9VmQdzC/TXOq282MxSrF6WGN4p8xmV8IGYXQR38RI5hpUYwY2eAXI82y
8T6ElW9ACMosc1/zKDHBSaVN3WgEmMsCMWrwlyQuolBsllx6JdmWIUiv7nsZ9Wexh6CI9Tsow0MN
CaynvYfIHt0CCklCsYyZNYJ5+GxhXX0P3RUUIJL6oC4SwgDFlhr0GdBCIyPkCFYfVWsrDNe+CWCV
z3uB70ZLwalUs0k1LXRe+y9RMXWmqvlUounJZElWPG9A+igYGGH4UwdwJYloGBZEvSN4jwCmFVLW
yprlrSnke8K/d2jKtmL2vpDvFFofxYhkuapvTWJelaC4hBEr66KnJEIsJyYyx6XXfaX4F9Wppw7P
pWr/gxgAWedC6tSFirRbTNzhKWx0QiLIzKhmgxpUdBNDe9SQCDs4S4F6ajrTBmTgTMGr6czza57i
RlMvSVWSvYlFnjHo++ZZRP0+lhAGihsp/Uog05vWNiTmnXxMT39tyt5ZlVvy+txtMRCAuum4YeWc
q3QehmzfHnD/jlVjt0AY5PDjOvCdyfIYy61q2A0XvqbDIf8T67dFu1SduZtrgVnHg3X0UMaWD+U2
fFlIkld1n1BKK+/3NZcuX4GUugV3PlhfNg/rhwWviXBTgbt5ZvMoWsxgUrQT59ca6mENoCVBJlen
J5H0ri4jVIcFrTlMBDBbMWMhxls5K0NrHdpAo6uxVbKPariF6Wlgpq8ZhcPZdbIKUFQX1hRWeHr0
dprF3gIt0pycBvNo4tecY6L1HFOT54gfjPRt5gl8mV10TGpJhsyk31YD5aqKm2KRzkStFpwXSmRN
rDg16k1Cz3i5Osn38WTB4v0aFAxZMqPSRdqWxW+Arf49YpOmcI12+iC5gnttDIei03ya3WUMDsrC
yGNGaMDaZ8KYz5QzybzbEUaHAieIRU4SESg9k+Fa9r9yVhyD6bWOGqen3010Qz87PyY4DRFR8fv1
MJe+DCzF3Ag/NDe9UbR2AfuBiecmLYFHxLbys7CcvS+krPTGvYSYG/wNkWKvNwv/6cDcoKuq38IV
/Ld+ZIIJSoAwLYHOq1S6KpBciQOi7luT4dIhqA/ScIfcZafgVeNnQX+50aKDZYyvIiyvyR/SLwxp
VgHUGSoniwQ/1EicJphvQvnIMTuwDEgxuQ312xxU20J9m5Jzil17O0XYLnTIPlnj4O6EalCNd52f
yRhmEjwvJPibVWabIvEk35NKSxt3dGJ3HjcYtqaZ8B9st8VGSmAXj78JiaAxgYz4LDCyqzcLvQk6
7Cy9dOI7FvXYbRFW43RAC7iq1GYPboES/yAGLsJb6hrowMQ3K/02pa8CbUNGUcf9g8o7260GpQRT
E4pSXQgdHioOhhlkdI8WBVxbWnqCJw3hbmTPn/PFTaTBxSTqDovgoCyQnBBjMS140q+UEdkx/OyF
9LsMNAtc7o1KZJmebGJ8FJghF+KEmBQnlEzI1RWeTzXZpOqeFg9GIutDgrQmhT4sDEPQ9hrhImsl
tcJLuKQ9+5eW8PbhMhv54GWUgujRT9JIcnzopdMPKoK/IAFE++YNpBhqVFL9C61PUtfAc63qV/wq
wvYWVccG8bgCfAR/Eu88QaDQkC4r4/YuWycaPVxfQwXiXWWFfFt9EfEt0GpifhHQs1NSSGi77Bfn
zSJErmA9g+hDqcCpjvAovo3ms0ufWBNalP9rSJ0TUJj+5+/HwiXyq6NJQnpjWJRCsBZBXuD9eZHQ
UPZ4Vwy9v436J5LfpJj2xBGrsE8LxpPpfG3C9poSL2NZHEl+h/Jozum2W961HOR6wjgd5qlo19Bw
Pvv8FCXCfQnLR8ip3URt94uSv+k7N8aap2Lftca7Afh/EP4MIl6K3z6qcdCn+xUMkt7EOfAEit+0
O/AbL8wb+7U/WAHtRYsaF+847HY4/ICdM52dwkuJRqo0rV1dNQ76xUZ6b4CoM8fPdOQZDUA4oJgy
RisiUGQeYUAShx7E0yjb3WOJYxugH9RbVoL8tGpxUIYjJiIJxF+HmOpwWVInW5sR5UapjrH6APPA
tm8bq/XRHVdPMnvmgu5C5UwmvSfGJWg3m4mVr24sPyCEQyWsiIPB6NDcIqA42eZo0IjP4JsqGgPM
m5o1czXnNot98lE0okHIkC1RrMmx5mnFVxxczS9sRMkvY3aUrsS0LhFmzXeAXpgVICvikww5yxk8
tiWOGTixn3qJlK5852JY3VmvtkvsS48pj11JhvIP3IRRQoxqHUXP8oznHIENcefAW79VtF3YrGl/
djeiv2wlumnAV6p9i/AMtcy/mBlkg9q98Pm5zBBm7MPRUe1v+agfDC09Ic/qeNBbKpZyU/liKvoc
9rXpJICdS4i2mZFhjC/l/2d0p9J3gKQoPFboDJPfgfAyEflBtF8K1GgnK08djXCQdDwzJ7bX9zoy
q+N3MA9FEWwNZHdoIbYBB086QC7O6wqkjeTEtWSPDHlmtrVCwYJAZBq8zOgT0UbYWMyPT9bvAEAL
+Dvq9k3JGIwvbfV9KP5G8yaHUoBfUBekfwsTnr6ZHaYgWBi5M8JkM66hIwbBDSTowM4agUgD0PtI
h5lTNY39kcSFgsKBWTLV/q42WUDJGpH2knbvpmxjNL8AIEltIJxMnch/fQyMmvMK1N+WxHcjf8v6
6ZItBraCt4eMFFWxy37YjPs4/fefZtz8kbcVJCxMehB40Ga7Lev5aHk0m3phOhkT5+OfQP9jKkJQ
ttQ+MxriMf42nOEUs3aQ/Ms17EbAAdGgVwOqyHsUv+vKhOkghyWg7lLtKPC/cp2wz2EiHigy7gpE
EIBbRWNx477VYk4ZityUST7pXqiAr+bacLTD9J8UD46uEH9416rDJicZQgzsebkJhCUK0NKEsXlv
DW7zJvPom6B+wpSjMZsPElK6SCPK0AZzvf5H2Xk0ya2lR/SvTMx6EII3Co0WBV++qg2b3CCaTRLe
e/x6HUhaaKQIKbRg8D266q4CcO/9MvMkV6A8UQap/xbEDSerZNe55U6tjKvwu3wWzzQ+MuhSMW7T
poezsnqx62kJuutU+x23mxr3QYrdXmh/Mw3Efq80Jx077mwppx7Kocnbwnjd2NB2a9zmYT2mx2Wg
YKf7Lm8WFxAhvuwzTamAmu1sombjOKLo6RbEyYRUAFBfgiASvAsDvVnEjtnep/JbqSPYfx/b71ox
2yn6h5osvySLepvEV9q7pL4OEJZ1yB6xZx2NUfKxV1e0YuRvfA9R4qgyQhNt1Cm02p3PsXwuCav1
0CM2SNRG0RcT/6RU6KB7uolPjelMd6YbZX+9coBA9KYj8EiRFZi9EKrUzvjNVZaom4fB0fF+b+Ip
Sy8JY6fmsP86NSAuzJA48bXReNOjt3iyG5ITGn+4FiIuYhZ8qHCi9iqg3KQZ7UofHV+hEjcXRgsD
WSFjeLPrV8NiFLptB1sFki0BTgKDrQsX8BWPvDiXdz7zAXSnwGKu/5KUxy49LxPWvxoElFyeF34T
EC//QkMuBIJvUvI3PleHXYFu6cd8IYYAsm2i540tXnEBIWDUpzJmLLdrBQ8N+i8Th4Oezg6ebMTa
YTaP6S+dZRA/yMB3wkCp5rGq2irZT6iby/I55WGq/WG4tRXfdimKgandRkgV/ixrNJhkD5081NB/
8bIJ+WnlaH5oKOaWAv3IBNdoehbWqC0PhzyU+bJz6V7olTONP3mc5jWmUo7ICNNm9WoOfPO8LaWu
H4xmB2rS3JE6lvGBYUgSejuR8XuRx7S6YFG+N1yoRG+nN1rHQQWSTeDTVWysjISIybkKn2VHSnBD
Zq8xw65210JxemJr2G7WAJpOh9r6besYXkMpf08YdHY4lyzUBK1hZ7W+VJ+y3JBT0jloYKiBJjAO
P9o0drXdMWBtxxz/ugA9YWR8VCMpbqnOdam/q8JTH9sX1FJay6KwFmQinIiUFYLR1XpS8yMCpFDB
SvfIQNlV0XhIcJiFYhD2kjcobHjBDx+g3mEVe+ohWLl7VhthY7zyb80m2TNKKASI9lveeI1Gig7m
i6oHc39MfiaRjBLwUluq3/MwZS5a8Txc5tVbVYG3g5aqiaEMbaIjzTYKPcHoAYoAPAQQpEK7QTse
tbI/NKLsiJp+7HUmy6tAKwpNyX0Z1iV4LvGYPaN5PWvU3Qo+EMiBe/4zwnObHo5z+llag5tZSkjQ
AiGiCIUjLl4JLPewHC2qiOsI4vbEqhTPzoa/YS0g5C0n/DE+9jFyP+Hkihq++gVi8iuqjpb7SoKF
0hh9fYAzucm+lH8TG5qVLcVPIjgQsL2gUi5tMM+rLU0FegNOKdTTKtnrECZ/nitfsSWBGuBZuihR
5InJzy3NTujFHSDm6JRgczODOeXtZHO/cOitndKpAfosVATF4uZ3AjJ8wTZ/psOQEi0TU20Jz3fP
8t1GIg8VMQbxlEQxYmx8Fe7sL1vgYCbkAstimo6TsWCXz+Hc0u5lMt77b0EKUGKQMbjHVlDR+lNV
zzLpMG9NdoqdQptFKk0anxBm0/pSolFFCPmTs2zLptfA7K2CUv5qnHo+J2xBS3F11Mv6bEyOpXbW
UizSla6IfidRB65TK1Ekk2cogJh649BukcepJueYqhqMfla8c9ZnsS+ZV/FoNcIjvuoPDb0kTi1/
kOnTQudoJIBi4cXgWD99iMj9Gfd/QnFVihf6TH2yfihjgbv59yIQ6iyxrELXgK0j8x70X5wuLB8r
yI4NnUAFmDyacgZhM3HV9mrKuT2JPyoai2ccdMr3ngmknMAJsuXusazYi2pCZ+J1an8laCHYMWf9
mXTvkNR7/kaGCEIFL7k1BlsrtiNZdKyBMnNa0YtCemASzmvxqYKQ6ENlbG/tVhOWCWTtKZRurX9l
EQS+Ry2XbMlNu9Aj22ojh+YRWWcHxgZJD4RRD5NYY5KItXcMSlA0LTwkHjTcWYtt/aAmAz+leS6p
pGp8vV/8RsYFNemc8KBm8rBJOS8b0N0bSnNBArS/ZOHYCpdU69xs/KkPeCgPBq3CmWhhQfJ2aGf7
n9BONSLOZjiM6YvjAjT3WqZp2MxZqNbMr/HbFQxNUcs/BVBH5AsZFG8egwxdpq4EId6kj6ZT/S/e
Zwvv9yvcXneEW5/SIcsvNvGIMysjm62SacM04n2Bu3Ysjf25mFyyNbkWsXClWztRXqtkfUMuvZXK
OyaA9yobHpisuqx5H3i5NY1eBf97Myd3pQHwB7Z+wGolga1PabgT8QM685m1uJJKl3XOP84Au7kX
cD+KbcOJXfOzmv0llVv4uY4NO+JZ4lCmwxpfPEuLsS1i7G6zgI1we5suEDqTxZ+20l7YlustTzj6
IbGv95xSmtKwlzb3mM9hMZgFb1Sfi0W/wVzeti0sz6IiXae1vCU6KUT0ZU3tidOw7TMecXOLatwl
rBXJUzSUWzv2t60RaBxdrxNLKPjo+oZk541r4eb4cJrq2k7mRa9HcgnpJW5v1HPzuiqLXfbMNPZJ
ifhSyd8l7Gwqgev+LNTGVVshESTUwFZYEOPt3nEdWhELU38yN/E9Fz4bnkDUUC+CS2zKHZHcVfqE
gJV9pZF1iiay3kqYJ9Z1yIo7l5GE1Cyv7SnelNOE+SEjdeZMA1OceQjF1Uut/Bw39VnnR7xB3leA
0c+3FEVw2aNHvROtWlDFBiQbYgObS505kAzH7MJe5I5mraAcFgMINyjWXGxyml4eKz2mDcwMi2QN
S6uCKmUF7BvJZpsHXfvVNjde91YsQDiKByVp95baMCUHdVfwMJlcyS0EwRdIvOiyI+FvmlrJmzr2
KmxCIkz43jBLdKTR5sl7qhEawrg21he1CXX9c1rHUOr7Y7bWp0JKzzanwnETL3pikVoBZriAUAXZ
0yzvKQKTkdLmvVUfUAlwImyYp1OJ2pxGt5lRoA8j1zNj795UJbrlpXw35u/5UF7zbrnmSnolaQMN
A3RNyTQdiMFO0eoBZViRiUkVXwg9B9kXlKmeB0kyc0bh7HwIBLN+XUjH/ok5sri5OV+oqb80TCz3
cjhaaOIXgx6aSAduSweNKKaXtjdCRNsmwkrE3r3ctiNJ2CwJl7oPskH066HzlhvXBCQxzaKDQbkK
C8xXqs5GaNJMfET5bWDeXsxMo9h1NxoVefB0x8AiSnnY5+M61WJzQWvj5KLRNir3O6nnmEw4xegK
xejdzHp4MDYwrbRrjCQjB0o31XNGi6qOhaYecc0PbvexIKIgfrl61XjWvu4spHnhTavL3goGq/XX
FF1KKpamBOJq9TuJNgJQljPP1Hunb1SAgTn0M3prLeMz1Y6JYsFCcGoXb7xuYlI9xDKFBoPKv+iW
acj6lbV0DZd4zigeiubOk9kgPLnjbGsMGXopDJmdTqPg5bCA9UnvhgDcjbbnTJCctCJVnnsjNx8a
+MaOitDhgMGtXhkvWqQxA654B2ODw7L6DVLAXGJ+53IZSdA2yau+wqUnHraN7tKCAFgLb4v2Mkjb
1G8K5HsGHW1E2C9y+szrXyh1YICWEGUNh6m+T0X+mEf9IcTDE/Rql6p3WTSefa88HTEan7RLWo3+
zgTnTRmX12aynjiJGA/XU3QwmHV2dpIMh1+RxvqXsPDQaAEvXEjuOXvoCY/fEVbqsLxSk3WVxysL
/L5Gvilz/8YdljPoSsvkzbpLIw/NgpKVtAsEmp8URfNZTxfGun3cuEntFUzdJwJP4K6n7xWlwlx/
sow0MoOVNWB0/RAnuBUfeWIXGGTa1ksUwuUMwGXDrSUewjIOXuILNGceSJV7VpMC/cTsp31xZaCR
E+zIFpqVYcd0yu9UftSmLU4yfJrLwLdjWfR9Tq5JBV18KdLlZJj6KdIOIkqP/GhxnrNbyZtfuhiz
QThVLBUK5DZzCQFzRzcJ9uFOgI/FYB7OQvzJmLI6J636TLK3kmMJbScl53ec2Y0d/YgBy0GFyl9q
RCdzC4RUCAZWDvZOtAIYg5+Fla6fCpj0i2InOkcethf1vn7k30bkjoSABblQjV5OzeMVy/qr3e0t
iW2KWI2o8TZbHbG9DBJrC0o2LBVIx1WA79VsIQfieC2eCr5YiXK1hoJS+XeHMc8kbi0521rzXxyx
MLXIz4TPbSCYs9Lqw6TJ5h5sIVBKJozH5rD1tyyXkKj9RrnO6auMFKyokHsoj3TU+Sudfpn9lSmy
dBcmY9eZbXUp/aZv7F42+MAJq7dKkKD4p6fR5JknFcCv8gMvg08QW6Jom6vT1s6OEYxUZyuf/P9c
U7xOPBXSHh8xWYI/QIkZDK+HfiSbyuWm8hU/1ekX/OuepC+kjOtq7m4lBlZJCnD9T48WlaF91+3L
vrnTwJnQN7hg7x1KRiW5X5vflfGCcqI/p8HEUuXtrOawxG6c0/ur3bVQyjApsbfeVYx8/BOtUFUY
z8FwYkxabFiU7J7VPu/c0nhk1DngomhLh5KbE5bPLE8vb3ltnCZD4AyI7RAFwapOVjWfuY0lxdck
jLAvW3m3zXRkeQppcSSq9B1aVcxMUyKTTAkf4daRLcp4phclzhFoOwFHucuGJvy0ejWo5DZo2fz0
O13iUOm0CbEFzob3VuIIR/XLQh5XyVBlsgULdh7IuRYAggy5u/iakDKYTdXFKYIXRbxU6axLUtIO
qHVXQ+2uvdVcFQ4krWCSFMAYEhHTIWq9+Qw/58FuVjqGV1eALply/knELkwVgu2rdJxNcnf56UXW
mEqykMpEUBaduuEMKIryLF8MhEcrPsu0u2BRxr1fp9z4HOjL7GgKnJydmCEJtikVwgXrcKBg0Rg5
MkQCOdiou259dMX+L5Q6mhy6HjhgwziZNcW0QN1L62jG+u42PRqGEGho4gsdSMu1UGKw6s1lRg2d
uU6b/DjiAVH2sj3xbSqpmjWBNJRtUFcZkDw9TLHqtAv2q5ph5Go3LIIG3g7yA7rkSykpLq77jRNX
jluAeYwW+UJDCQ9ngKw/iuvPxeQbHO4Z7UF9P1/+1seiJU1zNP3QV66c1z6l2MqMQ8lB0OHZ4MO2
W8tQU6FfA7ipaXO3Z8rojIhos7sxqGXraDUfmRpTaU5oToePzVQR3UW2TqgULd20kjD7CP7tD6P4
2ZoPpAa/4TCf6BoBRII1z1j4Phsw7pn3p1aoYw8EwNkueNmATME7S7erJtD3AvUk+SyriaQlDqDl
IaTNIzOB/3jKn1WkJ5eygW0IjaEMK1q9OvgFPU5kcrsSKrBIWzw0/MnulXNMd1J1wq7KjXhmKP23
dZ4MGTDe9CMDmiKhIH8jEjob8VXVJKbmD60Szjqlntk7IP0lKogZuor1mTe01TGaoLKaB2AsPEb9
k2289KYHNYPbN/bG9iIO3qBjg2Ds/7ek2PLV6NX6h7E+F27knA+x6Q2CqcLVEGHcjzdZkS6wMDay
Wdb2OVZwkqFiENArNFgPNRPB/2xVMtkcFMvvNdnBnHVQNY5WwBx1V+3bCGpCAvIm4G3Q4CpqCqMN
Fm2djlJ10IDKP3OZaRy3lN2vr8V46nJIvs4rGWbTdFVyoCVre0LwrzIuaaWEfQ5QE8dn2HYHRr2s
dQDMy5+MKc7Z0kP+IUrEOU5WIbCxdsRp5pEvPRQMSkZ03xd0dslYThniaZattClE4ahAP0B2tADQ
70e6jVbO9FQZ7+UqniXxXYq/5V35KMovky9jgug/3wm9UkK+WoFg7bF9C3wXUJmuZrqw4SLAhI2W
kM5XmRhaXa5QzWzslk3w17/807/+y9fyz/Hv+l4Xa1xXf6nG8l6n1dD//a+Saf31L81//Hr46+9/
JeJlGpJoaBJgEVkzDEXk978+n2kV73/8b8NU6tkyxtWn2aWnAddPbrLxHcpbzziu8wR18zRstyp9
0Yn/0bsDnV+VgQFwdPJe8fTS9ETOz9KpX3cIUX5Ot/JM0TM11h6Olf7d61XzW1H039KpuBsrrVyc
hsv2tSF1uLUMMxs4eWFsUa0sgorozn2VoP0st8LJTy0xLqREX8q8rM28bd0CZq4KJVwVNQMzcUIx
O7UGNdyRfBJ0QLgqh9PO7pfCqW16vsIBxF+DU61vO7YC6P5DFLSDEqh9H7AyIEOqoX4nJjICAktk
RkyHvVLLfM360xadhpPF+sB4t4F1J88YmAt/aXSqTFQtQWGPnWb0SnayKg4XuTGciaGPFK3uYFqu
esDHzQ5IZJqwhbqCDb53y6k767dv9JD9e//w+sGZDh2EUpH+GFOHiFEUoBeI4z3wcwXzjMqIonEw
WOG0D7kwP6IRLIKYXc1K+CajISrZVWMgQ2EbegVFXVN2rnjakamZsvbYGxhcTWZ0LsUdl77Kb7Ql
Bx3HoK1fnpocPzf1IBX1WzZk78qsv4v4LQW/R5eV4voReytrxata4yRtORP397ls7zp3RQ6lOHpW
BL/Wu1i0d5pG7ik1cCZ1bgxwrgraaz6o0DY+BYNDrivnAyy21N0YdyTN7Cy3+oSpguNm42qKo02C
a/0f17esGv/z+jZNyULA1TSFXmnlH69vbKB0BlhJ9MMaW/iXTq9hcENpY8dA3+6p78szDsRzJqoX
su7XfdITrcfRVb6qc9oQuqiz+/inK0yGjrgvQRVseGe780YKIYPwVhxKxqCtDJySwVJNLdawkONC
yolLHFAN8yYC6lRC0lcx9ye1k4/C4UfdImZCky+JWb56kbAn/1GQmRFpWiAlfdAgSLS0Ccfe8AtX
x2Je5JX2EOJEbfun3PrT3polz1dz/KIG1SfTjypJ0HT6ATjAF/SbJkwh7pobZ1q61WUS3lFOwnve
ELBNUEW4/UqQl+t54onb64zbOMz42DsKK7vVHJum/h3l7KxX28GAzEy1zmsEIl7Y74nSNnuF88ke
FGL4wJZR4uBTrM/ZSHiQYZxgVNpirZRfi3UJv2jByZtbVqrhhMXT5yGYbb5qqT5CTcqtkWnrEQae
RbSXwIClD171h00w9AUBK1mZBswV8WfoeHmwpY0YFoVgse+jQjVGp/tL23IE+r07x+eM3yG3EPfo
lJUWIiheR1LDjMUKBiYEtjHwcOA1Q8bv8Kkqf9lItPWVb25XGbq3ZOevkoSwSdm6CN5f7Zx5yl5V
Y3iZRRWNQXnM7XZXi7d1YsZi6Zc+7s822beNbuhTEWQTHqI09SWKq+xBlo4ZcSueDl6r854QS5OJ
vokMzyqsz6X0NaT7ubZguHCYYuWaNcutmvN7Voh3KYkfiyl7FWSqMRKvfHmM8O9WOAc6UUlLKs5z
FZY6gpqiMAwWzspSnAlz4wkQEGKFwy8ueHkKqebNN/W6Sd1V51f7SHHltbl0wi+pY8epg4LOf8bD
VWGDOe7eSR8EHTkoQjLGQg0PcOjN//+vPKZsGKouK6oqioYh/eOduS1bOWxSprOD6D3ZQm+CrgZA
bTV5X/Apmcuz0kjMFx6l5G+zJr93nVMkMNGVm0J5kqlFz0Exn/oxfkqGHGyZCElgCXTaL0UybLIt
RfkNIyt0GYQHFbOf388jO5Xk1azFFxFCYcOVsuumObm93GB+uwTVVpJRNWm3m/x8P5t3tjYL4W16
nZXGoZ5bYvKFvcqVDMUZpAWgCnXSdeE2Iu0H4MLZJqkbV7BXQjqoRuBIg4ISQTDf5OqoIQG9zGy+
MuqL5Hg9xVrvxIwDDk0HIkCGcCGWpwXbZX5ZlvSaifPFdKxrbVHiaECIQETdJs7GSjCXeYCj0G8H
wzM00fsa+8pNh8rtvXiHoKRUiyNGaTlZA5VUJpjVuXexzQGMrvnUNUplYaou+kUmq2geI2A3Rf1H
9FyVATf24OPiqh81/VTSn/4MTeS0qu1JXVmfOE0ptXxMWXK6Zk/3obrxc4qS3RRHk1usp2OPKtRa
1V9q7p1tlmm7gnxQREehe0/H+aaaeBc37ay4diJhQdTKQIZ/RuFqY685AoCL6z8arpsW38EqdMtt
a+f72JKEJqdtdGPYK8ZzBiJWLO0LdTekgTov9kp2bguYv2lQT3XMAr5FRxWE6H5sjVo1ZMaD01C3
35nIpRbkd7tMSXqD0cGvbJYGzTDG/7UM6fp/W4YsRVR0VWTEb+gsQpr2jxc7Rd76LHZl+X1QGIA/
8kogddactZ6kDDtda9VtMoJeVa1nbMUXEFCGQ0mxnj66iuOw3j37Vn62VrOLyTZ70BV+X0cRoErp
FujY46KiSczHQa2P0nCxWEsBCsmXcsKdMmoUtGFyR43sHIca8LPDdTApp3VBPxpV98O8aIkQlFEX
KhBPrJz0Xyu7gvUpIxvKnXnsai49aGxe8lrvScYkuS1pcjM6tihEIM28uWroyIJAtHspLjRg9Zid
UFP6KwnKAbNuQ+03/rKQh5o/sO61G/5OJGzMFtQ2etu5vSZGi9mfDFRcBwkcQklKAY8r7vIrHVZM
97XvVY7ci2E5Tjy76esQ4vP6ux6kUzvdcjAhUftGl8R5yKZn5ujxSj8ZJKFuCyp+KOtM30YfbNjt
qo4UB57Gy29l4/lIFnYpiWRT+tq7eghogqFG0gI5G3CDW6kHQugaV0xAAIy10kssoIQDC8/xAe54
rCKgdBCybRQal97TqWLvYwxC6Q9O6eidExkoRsHmhhEftxi5w7CNpaNymcTt2hMDhKVkH9oPWaJM
SkFZnZgUj86gTSjWKAB9FpKpDMV9UXvN2CxY263ss1dxyJgomi/QmRwcoXKnXSy7bkrPUBWXst6G
bvhtzSEhyN5cpvjUFn9uIn8vs6IxJ3FaWoLlKmMr/1F0aWAR9WvnkcPZEpTU9tI5XRfbQ6mkh5QP
jy6z7giGdiJcIxXssKDcBsm4xqJ5GV8HtpyWtQZMkelEJcZV47oh8ePV+eC1UYV8rntSPfiJYvrW
wBSwuGoNeQI4Ls1tBr2UZNCFUCqaoif3Lz9yINzAzckrPIjgP6InJJRjk03H/pvlpBlDR6ZU5kTS
QMhPRafS8tYHFtb9LJ6OpqvcjUwjP8YsisMrtIpVfFPb2a54f3Ten/99PVNl9R9vcVO3NFECPalJ
qq5osr7vRP/LSarVqlhLTEH82TWrnRe/h2YEDQkpcbbCFdQkXIPmwQqmjw9CSSB0mtd+Gt6ErXxf
GZAKnQleHWOlaLyzOVSo3Lq2n+Iur80paIw16JshUDCEGKjrk8rtkQJcW1M/DZipBaaqOjhbVqKi
iWZ5P5kgTth1wvGpbMwxTNUvYMOmE3Tobw0lKJgHNqQPNqAvjRXd9FV9UOGzKuopSuazAPyihyGV
y+tF3NRTQoFzIpBpzJNThC9hM/VjXcnHyF9jQm3NTfFKk9AUqy2Fjhcllc+bgCYxst3NVodb6DA/
c3EMGwaln/M0BEkn+jhM0bfTAMxsULZPGYzAQE4M5+yRBoQEzlKOe5Y20U1Lr2LJqdlZFnxDO44y
189ypp+NTj2T95/IEpvxu7QVb2qheYMVIXImL1RIUvyhkbvZJniEdALmbnQGpB7hQXUALVFx0liP
nu+Qs5HRQKiQ7U2Go4Rvsu69xKmIE4kYcBHSlJrtptL5DaCUeGRDzWVFi7MR49LFvo7eB+3+0n2r
eDwnTBeozfbN8Hep3cG9K4QJDqWP9xTUIo+ewMD4rTXYeG3iuEz6BY5KJjXdXY2jUcErDWFOhb1B
WmesMRHQrjOfGTsSdjQgoEB6l/CZXfvvUjGxAiSXcZWuw15RXNgr7UJQTebzVlF7udLjZHL2LCpA
WBEg39Rb5P5KAgjXAufZ4hsZJ48+TG/k6VbngD62ge0MMTnUA1k6EJVyC4bowJx3zBzWYYJyQkEa
g80HwlGtGjxM3IT4pKYnl7mnC5h5e0V8MilfcLgzmucpjxVJ7yKstcop4tSqBaq4eDlC+3wuRfNs
JPY24iNx8Olrm1Oz4qSN8lEdXDm6xYvlfdc4HKMWv27teCt3DfMpoOhgppoI6687LFL3a1nmyKV6
w2dBBF5mTRqn3YCSxeiWgHcIWJL6i/f8BsTe2a2BcsT7vMIbRY6u2B1a+FS5jkw3BVyKbgPUOY/b
C9R4gCD+CCduTlTyWLbFFn2GA2qCWk1fqEzFH1x8jKe623Yv/rv2HZu6vUV/LNouFeyfsNdoRmCF
nCov/WlILCddFmQqM3i5DmX6s79io7bbHgGJgxo5V188lVjdMPI3edjEISM1tJuJcM5spLQMbL+T
tmd388joIGJOLeWXaBQvhRBfZwm8INxZIduuab1c9YrLWbdjHOExuYn5ZJV8Q7Nx7JLpGLlRMpzw
aUcunY7FpSt+BgiDqyXdjTa+k+y+N5F27jrrrFF9YWjMyoxTLOIMI3xetB8TKBpTovZeomIK55P2
0rpapJ7nObkaMbaH+jY4H/WunyiEHCjurok+IsOrW1CI0rsiVe/6M6IFl+lrETPMQGew+2+6bPlg
Hvy2GP1pfwtpKkPaEM5aWFI45Tul1TgOs3SLGuzFi5LaMUaUHNV1SopWTU9isEBt8//+sJd4tv/P
p71M2NpQVUNkdir/t9NLJ9aKNmaz/LPKeriwZVCTP0mU/hAz7YnYiypA0zTzDlq1cNQlPirtcmxG
JjS2RALlA2BBR+xd32e5qRMl2tHsptOcZWcNb4sCTmgL+j+ChCWgaO4qW6+PLPk0Szcm284nNxgI
LAeFpyl4+yqzrqCaRUZIApHkrMpP8wQ0lKWDyRaulV40T7lkniSPjRxWSudC35NrNK+ZXIUZ9wjT
mGwX0OZHAZlAU9y+TpGFwqVdvAYH20pqIEuJAJC2z7CvFcCcZoXpZSGicd3Logk3TA0yMWtrJCNM
lHmE7wMzgYnWJ06prEeIZJiY9PDY5wzt5HBaE+AbDJbE8viB2GfcVsNOKWUWv0t570dQDMSH0LkL
/WubnIfajTUvfpo80ZzReJm0OJgligbfTX07W5lJObZ1TdX0xuSGMqvLgCLS4z/0Za3x1BFOqyS5
Zty58U/tNZPGyzrJp7xjtHvTjMVtYkQqdsn9YVwHONh9wO+B1a4M3gLq4JZZ4rx3nirapZUpoF42
jJQlzDIklpEkPHNQVnlSz6pbuwPMFQBXdKPSZmZO8DxvkDWOKFpnqWsv5thfyY39mHZTYAONObIz
abD5snGlM+rpr8qsXWeTmgMKbhpOpakYtL3Hdm8er8oyXoeesmE8qIrs6LxtG/Z2fS4ukYmtxzBP
QCdAoRTkwHOMEfGhhRumYDRBl2EWqLETUFD4LMITwNIPnfUlfy4DY14txZa2uuwnS2N0zAnX2kJb
NXS9DHtP5XRd99qI5pukfi4ktC0RdD7pw0ch7qWkeN+B6m34W1tGiIkaWMtyXnKm6SC7FCK9MCwI
35+6HvQQmZptetcaus8gbbZHq19xJeuBqEc+lfXiL3gARcoAiY8Q8wXLkVBS8Ryhy2Tkxl1SRccF
sakmVJcRqvtife+040pDe7xMXg1gBgmWYD4I/MahsMREAF7bQ6hQ3MhY7DGplh1vvrcJdpT8kdEw
3BG6Nll6uocMnpxIMr9NQNTNTmUcvOYGdorss8S8wJYGBtqOdvqZda5Rqm5fpLQn2MBrm4WFLDmg
sRDsv+UnPWIF7X3LPDTEa9ZD9rWKhAXf+FNsjg0bjUghw+MwfsBWu+ifqXikm4AeIUpOPVnxJrJ1
xPw7yp1sWa0Oc+XwoUIwHyfmlvj/x69uwoFPE1tty/PPFaQKXj3cf9hLw767k4rDxUS+lA6Ke9JE
A9LxjwHm0OxgDuQpbs+4tTeqa2SBlC9PbunOOAvLIcXhgSHSunQuLbbq2INbbL88lRxx1E6K8ZVi
XeYnoXMGizIsIrO7TZcwrFkFg4RroxmcqMydvoouxspEE0C3ci4hahmC4InRNZuooPsqZKBKamLv
0djOFUB3EVoVVs+08EYW8hEtEZdABnJ1trwyus5gD0H/PRAQnLw1vcmppTXQ1ZLVzDWwuCaa2+gG
3buYtYk6bAiNoBXzIClF3JDfs6EMyuZu+rz8K1redNhGsm74XEeUXwg8h8Xkk95V/7H1JnOPctON
V2A/h81oaiddg5eQ4l3FP2boAeFlsQq7QT3GmnIhWN3+tAbRrvtTu0MCbYtVibwUxgBkh4rd3pYp
vqUDA4hwA3MyhD22ASJsTRhKmPEt6Kf7QnccOxOUfXReI+sy8NLGmnN/bTeaFO65IN5pkuz4douE
fOIZXrmJ0ZLSh0eUJDZPpnABR9/QhQkqocWjiGO9SseTvsJg1f6sLiZQotXT6rXQA/CJrGtz7Of0
VMD2aITcMdlDUtUnrxrkPzrfreguCyADiXUq/lRp/jImuJuR2xVfXFI3ko8L4+9momyAbRc2iT8a
G72FuRqYOznFEtzAE85jf8pEb4/Bo35Fpoba1btC37hsUCSLri/plhf+K4tcYOGbUZmggt/UOZj0
vjDpj36UnnFXvsg5jiRw8oIFZaKRXjTqEYSmfmkJNEecFdJrQ3EWqaP5F+BRXCAgx0RORtltFRiU
9HAV8CyM5m3UyaT2s93W+dWYUurPa1cUiaAn0lFAfhXJxGPy6lkj2k48NqAjFobE+QvFh9CdtmLD
2GDT/GnI4CJxhZFROuFmpESx861/I+y8dtzW0q37RASYw60kilmpouuGsMs2c858+n/o/DjA6d1A
94VhG9jbrpLJtb4w55hHZtHMv63OtfLPVsmfOy52NMelV+2xz84apwDWSR2bI1SjmuHncVJrRxil
s8W9jrP8nP7lcQsHc70sVOAbc/CCTVyhCMfKnB/xNr5sUv06lsorZLOFjVH9U5wcFaEQpsPkzy4h
MU9uZRkZwxqKuxHoMp2c1vik+zFjf55il9qE25+dBKyoFlZUHboj7vwb41dfmgfve7kZShMUg69Z
BO1IJ6WS3GLqPCInkfZOPlKC5LSj3hltpIv96ieCepSz6ihTkHQmBea36q2kV8zadLAIs5i1wm5i
JMeoNnue4p5FgeVngx/rb+kedd/Nd7t8GSwCaujQS/eZaTGRfFnY6buzDVigt/UARnn4VtCfVaDf
ka3dEU9+U1fPuuTjNWrQNTo0xdMc5Kj0Fr9BfqBYzSHpaTE1X30lh3Juna4+DjRX6Ny0AXY4Y930
yDRaaNDQwb8COcQXnrEw0SdmQdOfNCfRcytIQuVGnOdXYd+8CRqjtfyWGM6XTfOCuPQhkstRmndZ
22/tlrP55Zrc/ewIVjpZgrhTfMu4DLJwNuvV0dcckA9IDcaB+sv0TQJBpF6XWxK7Sw+AYb3wnksa
N/d2avPRNvQf4q04xqctcaF4Sl0d0oNyZKEriBDVkMQ0eYtluqPCUiEJUav5EBSzwOPcXCDVoNx8
oG729B8VzLLkj56uBInCx9L8abBsGUfEouEQZBT4vIegs9blWRE+xU4lhGix0TvYo66fVoT8UCC2
kjkMS5pjBZOkB4C1JRuBlaA715PFR3qQrfqZ0RXltOv5sZIHniEaNLufhpe5jEmssBFIxmiSkUzq
qsZThtxrZg/xGLaW+I5nXaO5CpqIJSGpkrclkXRfG+YgKeOAkWMnBpohQEPGKQrGJwOExwO4gtqR
F3asXKj693KqKwZ+DeHtEDJ61MpmZMYCUKEj6/f5Lbt1FvJXJEYtbqLCwt6/mj40KHifc+WxZHUz
lbtNih21AESApoSJJOeIAHCvO2MYQNd0rjlSrVyixj9pG2jMLiDqlifxRchI1wISgHwNOMRpHhJP
mGkBAJAcLBk9Cro3ZrQDissmc1e/ehIxj5wKJT906X32JU6ilRd3u4GEgvcGmdLedBONbwEosDsn
o89kPnYrK1oKRiVn2zHm0+5wZXCQgK9TvjFVkaLUk3AZEdVR4Hloo7k8fYPlick5etyKEVvlYO+N
vV8sdQLvcpqYYMRuIyO3D4yqPK/Z60pJzfvRg3tlOJMCv6fldk0GJiJfZPL1YCfaJJ9zTK6LnISa
OL2XafdmwrUS5WsNwwWc7CDXUQdErXVRXBHEddCQV+PkxGoNj47TVlw9k4Adb72vs04FK6GIIv2q
GBn0HxbUFgXFiANHUM6uwhcDbe2+PnshSwrikpmFiSgjhi36PQza69ZnePKzt01ZQYX+1Pz2ZycU
YU3uLjL5Fpl80jy1e9RbiuyY8ACxe1H5yGiqzW3hiC69jWcvKYK8r0Ksb6b5s5MAd9LkZh7rvF4y
XzRBeEVjV2OIge3cjQSFND1+nAlQqfhZ0y81Xe/H/FDHCYBS7w9MfuKuxNbHE3uu+fvzxyQf4tGM
yEebTNJMnkiijLblgDK76uY7KZ1QIOPTpX8vZpaTrfjo48k2dnq7xcJQJ+EaEp5zkkG6J6wtjyk+
Hdnr5dzT0nuDMxLGkbsC9Xxq2xaVNOUVrw8weOR/nf0MuSAzCGerIFVnxsr96pUl5kSl8+dnBIER
+xkB66wUHOIEN2zj9eagTVMJJduyMN3ZGyHSldoC8bcVjmkaFa0Qiql6fjrciUrAy17ucljIXTiD
bkHuR6QlOdWVGUfKol61Yr7EMZHj7jgZQbZrZ3F862AnwlQpt4MA0B3c8YF8tmjow4ASIo17X7/0
jNJMHnfoGGeDiW8OZuZXv4t2YLHKEu0d0UGiUSNAAGUwFUyL6BmD4uvRhihnTNqjuqDRDVEaD220
tgf0y8vslRkNyqUoIh2EGM0aCtttQMII3mIFRFoeFXlFxmOc5C5jq9PbJm8VfI8iGJnJqffg2T4K
NLTZu06WuC4xLCgRJRyyv6KTt9ZZ/9KZJsowN46SPDnyxt4QqQF27wmIWolpYCbiewFg8FyfeBg1
D0xSCGfrUMkYTEGM7rxa07n+bJvRW7KPgeEd2q/Podwj7WARQyUVK9PXU/ZhKbXT1+L53RTtHEXt
+ENmwpUUGdBnzCzU57BNSad6hyd26j/Rdzc9gFe3JxnJsIuqPT8ju2F8xJDs+agFZgQWrpAUnwd0
N6IOqs2OG0LB/lZ69iI+ZVxgUnlzyQURUfloh7FgT25x9C6n4n0F49b2Xgx/EOQ2O+6WTcfkmfec
dDj5WrDrRC7PULoPJA8hejwClikOvw202KKVM4Fo2R1BPiCc9YCqSu1Z0B96QqhR7FjMN8G2gvtQ
Ac8xzSYtJrlCCSAxWfDc+hk/OZ0AWQvN5pf4ECCKwLRRKigYTh0R9+XWb+KvjmQ+8Bfey6kn5pH/
PBMfCQFaLwMTUBDYRDg3+IR3332pgAQuf/8n1zJKv9wnzIFkK5e052ZgOtw70uYLuvXgOkRcdMjl
kqiKU/8mmeG6sDrg/D0Mgopc7tQ6K+rOw/g3LjI/R4SyNNcJimy3gWqiA8jJZEHxE6N+pujfWsHt
LIb9w72iecMJ59aPGRjSXhw/DmLZUKklaOX0x9QcRprABAYUDwSdSm+Pdvqz1kqc9IcYnbP4CW6X
G1RUIfyCMjKPMhLgOKYTXzV3KwX36eL4UripatZVC+uqsa688W/OFZsvjoySXEZ6ZSokoxjIGH7K
n2LsL6X8Uq/GKxtJJJ+FL/UHglWHq/xtJqeEGVHHxpo6B5slAcn1ReeeTFga0GshssW9zoBiIg3m
VGD4YmQVch1p91EebAKthUhYvyDnP7+NYklPSwal6rDS7JthrTURFoEh2ir0Gl30vz5Im340AD4K
8WgNirXD6AY7fjgcRvxhFqrhXsPPkPsVgSLm/rJsBdvT0ldjQpPiHCsCXEzQlpQ9w+aoJFaJCIPn
qDlvBguoPj4/yQpD9brJ82l9kxUi/YA6J0IXVvQKz3SUMsdDYywR6owI0ACbpFA4KSQ4G3lAzgWh
ziLpVctZYJ1FPMv2um2042bsmu7bIFYnite0DtjiJeT/6VhuKku9ZJZ+7Sv1VtTTXSLGt3yVVvG8
uWO3h+Kohlvwtqfxofg02K42hB+I+47lFgJ1T4btgEIdoZ2A0C4xqgCaS7O+N031UUgzIZqGl7x0
JJ1lbNhOOYE8NYE8eyV6y4ZvtmArgWoW1gqCcwcjCp0u7BVsmNk2nVGO4YOJ7TYzjnNNmayQk7Wd
66Q/axDWRqrPjDvfqCaIao4MAVkXJXs1/86U7xJiO853SnSb2RdDdl3PMXTV9yntr0Is41Ni5c14
5qD8IJZRBGAKFvwX7RQYGBpciHGz4Upl4XbVwYX2hbJdPljSByaz6mPQ13tiTFcmgXtbev9ldPzP
ybFqWqqo4TBERWTpGqvCf90TIiwuJrgv+5fRrPDiBt9YsNzSUXW2lW8E7OlRkbZEcf1YmpSm4VwI
y71Zy0c86w+zqWHO1C87fTcklbSbMViZjyGfHo3CIqB0pdhwspnGcx1oPjNnmJ94YICf/f/IyfT3
5whJCbMAa0I05UqYfwIPOxuyfjaaTzr940T2mCQ2+KFFV8wSKoXO25pjbKpXvW9ur12UPOPSICUs
8bvS7edaqQK5BacuHWU9uaSjEZ2LP0ou381bwtFWTSHc8tAY6nAvo3Rs3MqZ8iBXUrivhmfSdOBj
wLTFud80eF8UShA8LPQGDhN/Ex115qJ6Lxj27Ri02CsIiITK9vvQw8To7rjgHuGHnpw+8PkuCug0
ItSRf4vkfSIdYZo+EfmRNYimK+Qpbe+LiPgwCD0d6Qw2PHxvHsR5P8ul12TNX9v1tKRwUnDi7e/N
65h1YVKS7id3xy6fME7HPmWsH5OGQVvu8nR2c3P2eZ9GZnI4pHKQUXtYDUIkpWawte4ElYMRxsoI
g/3hSZTU40weXrYZ0U76nVE0jHxhyIqfqLyqbSSbubkImxZVzEuhMt1xYiVlUMWaPwpPs1/sbevs
9TR3Uju444piOMcRhtMKk5jJGIWWgFn3rhKqg8VjPJuI9v4qh54dX/7c8flVAKAAz9op0N/+80Ou
m/9Yhj8fcklC36XKuiWZ6j9ll5oKKK5XreVrkSZvbqFUn3oZmFLNIJlAZXoZfmdsNz0t0GmAvkLG
xwppE6xoxQva4QVt0XlV5uqBLNzpZ+r2tjXtTR/K23pKGTKBxnDS36BWISRPe1TFnLbTAOkBPfLO
0Q23Ne9CRNbWEzyRV8H200pLJwnEv0Kvf+RT/bGxTQmKlol7iwz/cw33rXK1HfC8xSEOZJ9k+B3S
NQcdT6txMlPpWEtNKCzIivI8Yh4+HsE7fbcm/y9Lwvq0qfpFwHOGK+3F0urrpJrX8wIgJ30xxkMr
Y/lhq9fW7kYJppGjxQvWfC1/FHWkrMyuMw+EQu61ql+FKbv1HZyKhMBQ0E2lqF/xRbiVIb1Lmvme
Ftie46sAwZMJpzPU47VMkmv/y8sT5FMvbWczMgz6+cZGRqcYsJKO7qq+t1Phb+nvyoE3MLWkpiuO
gDeUmMflcNVSlLiU1CmPyex8QZxVBOzRzG9jpwEHTvjDrRlZSZEfQzt0kd8HYSGJoKe5Y+10aUS6
7cmVXn8xO7O5dUrrLILrEZOYAEqwz4LolvAFU1E/F5rIZc/sdbiWk3XROo0xOXT5SonSIYlqtCBP
keUOozqDlspQjMwk2lOmGiLonYo4KQpOzJ2CLTOSi6lZDPA3DJVkxqwtFRDKHq3+nDnBVO4lhVDh
lLvJWlIfufepeyOzHZQYMpzn+4r0F6LmHLtGa2NTRYdnsh8d98VHH/bEHrxllfLS0mKI6XPRfC5/
sb3vAzT2JwUN2Z9a1W6kV123H4sJKRpON6w8UkY8hQimLa+dClPlKgxuPyUe6U3Fclmz6bpySI6Q
AHYCpcpJOOeIL1DvOcWXhLB29qZSpNCH2vRnd3s8O80R1/R7rpPDlmJC7SzXwvSQy4hzAHkN+NpF
5hrxYWQBgLqwLFeHNQV5ZJxBU4G5Z4zqWEVbzmNKviE7jzoHLSYRvIu8KkbwPl5fpUBS+HjUbXDF
6pcBKEsR0U+hqdqfWiqGZljnBKhvAnIqsTmbWFUT2Qhi4JsC9fdiUg+b5wFwK0SjaBGUe5lnN9i/
kAaaELEK3Lv33GAGPyiX8RCiRbJVOqYsXu14120O8Txtb7PEM5Js9jLlj2w3H5UXlk/W9bEDTmMk
oHyEN76rd8lqohxGDAXLGzn3tIbRAfMNs/UJh7NN4BIjoibshNTDN9YqNUI4lbLwJhf039hNd6Tg
Uh2Hdj8UJI3s1xHR8F9cNckisr1FA7fA45jrYM5bIsjaIEVukBrBrGXBc+FFpjMLD3k3TrBkyEWB
c1M/+nY4XIDkDmMcGPIcQLYxsoXViCe1u73nqrNlOBBb45zlyAFqy5YIWpEPc8kqpz5QlBQsoKBH
PcHr6bFvKnzdg9cR673rCOHmg5FXzmIWjrCrGLx8TSKGugZdqLFcKrGH6eyZhm/GGDqyoY0qVtBG
8DNg77AiveZC+0T/QC8hM43nKGsRXeyeIOneDvmM8TEAbcUvf7ZmGYwoh7Lx3pEnhdDkvoEb24f2
lvTL1dQ0BDrIoFspDkGfhFZVBQnezykNpDJ2x+JPVjNAq27ZUjjMacLqZHTibd3Ne5IlL7yoL9X2
OxmEsOrStxKGW5tvzqQ2p7bBFmv/3JbVZenHMPu4/4wpbGiwdymzt6k5Y1awaZHt4knRIfJkfg4Q
4LFswSK8gttwpk2M6gr5+pPE2nG3alfzV7cIYUsRTppkuoOFTd32qZmECb3rDB5E8yrt5rUmvdkK
jIkEFh527EfDXgXdh+WJo3xYpCSkMn/DEoVw8rxi0yWk8RyzbN64gPcnCHMc8NG9m5Z8GvHkWYGE
7l1ImAAYvacvub8cY1WGTZYeO8Z3+t14mTqS4X0RznoJKF3IAXCoSzRPPRqeKgKkgSyLFQW0W71i
lXc0O5O0j0P8MMzVdYcgt9hkU1QJr1AXWc3Tl5SO0X0VODN0rJwbo2K+SjQrxQR1IiEgZIuEZYtS
/gpkH8PS+YaZ+cuoUsZPXhqNX6MUHwHVf8d7ErT6iyhUDyYUgOn0HYwW0ksahIe8KI/+zzByPjQ4
Y1jMqIXsStQ1vSK6awwvls8Q9TOWd82wtXbCcY97FBaPytclvN4rtqsrKX67fF268TJMWSTL1zxR
nB7qJStajAvtXLgQWQUPkzB7ev7AX4JnAb7NRCC4KxRo7jdkLCv6eO2H1avUxQfrR6sw5fhTzSsX
VQmsmRVmfa3r+aIDbll32/itlyhCW4qoU80aqFTxOy9G0Oyyv7+UcDH1e79l3gzxdf0xfEDbuZM1
WjCoIjMtwg1LY2xYf0nvEMpImctwUmFr14y+Je2/dBGy9A/9ybPAQn1i6TKuFtWy/ikorkCaNKsm
dF/mpofs9cBhxKd9JB+tEu7jien9tewipXhmM9DOTLAzmB9ICo8fxZegvkmJ9qZN/Rsna7JA4IZ8
87qpo0O0r1NWopOutZNZqIpY1Mn2F2jVw689xEsBDAoR50KiEWFpGrW8O3LFG9nK0Ad4K7oVM848
TQanMjm7mPqW3Pk4+/TqlVn9a5M2pCR2b+k1+xJKPu3ie1pcRW0jYj+LCQhQBqxkTFz8RPBLGenv
omMpizMWraPxvAOKFTAQWobxAGNJaVWmxZWraDbt11e5bsMyk0LNNMKxE8LkOXGEmdlkOh/En7oV
zsJD5E8U1dOso7OsUzICRBfMYVQhKBiMxifI1lMm+kOR2CcgRXPlbFUHW5Inr/Jx5wSC3IY6zMaF
0eJxROXDxOV+IEdLa+6q3D/Gv8x966V8jIgLrXsirC98rC84P5UVFYYhhdu8hUrahYDCSn24NK+C
qVysPo6Kvo6WtQllrQ7KOHkmISEMOpQ58FXIhsp5JNecCAxEtGmNj4tlgqpvHhsQF0C9biy+zBCV
qqUuA4u8zLyTAuCbT2vjas7wPMsk92ch8wWD0Ae8AvvJijUv/yMozWvbdy/sRR7d/C5vlEVycjNL
/ZbUIHrvmSR5GohYMZsfqESIynxmAVdp7Wlb6S2kQu+17nZ46LAiQjM2AJgh5CJoIz4mE5vfko+6
SdwuENbUbYLfnVLeJ/jpOm/c3kHRYMgkOaAjKGX1swxnr7Hs/9yYkGj9r7qt53tjmIasmYqhyaJp
Pf2Q/0elm1lWUrWdOnzF1S1BGo1R3te/xjM3v8MiHPmyo4jSZZ8MZETaIa3nI4/7jpRITNPXOEZW
jWj9bhyIpv1sQwV1/oo63xjstYmDLhYImDIDJQFfmFi2tRIumN8TbGLJVHlfy3uvd8Gex74uRV2z
XddcviyNEsn6HCDTQXN/EEbNMc5gbdukPMTzr4k4xY44xdl80DHbv36ZtPLlSL+nMaLpL6sG9iY4
7xLrg3ezUQ7n9ChKxIW4Z2BgcCdyvycccDV0aIn1IQsGAakEgWPyWLuAPvhHsTwhhSWo4wksLGyM
QmD8ksrsboHEkOLuoW7aI38hxjtlVlXhvYYRMYSmHFR5cTeK6Y5+Hf5P5W+leMeScq+s/G7E6+1h
4TC0QNFKGNwHp8NJaT1rQ+Gww/pmxqMhzy5/EcbKNvC4KMNDOB6E1Xwdh+FlwsNEAGTLKlCd5Es7
GaGoCmFTHqGeYoyZIwWXJ+2/RPtfhUSpTah7EQIY5s2U31NlA+SZP2rFwiM1HLJXxZmQbKy9EhIp
Gq0orZLXVv8M0fquG5KO59b2d6NNCFuFSGOpQFhOD36rHFCy4SK3KHlat59Z4/NjXDqXxTVTaWRH
ZIXNLK/w19OmiqxczJM5ig8wXP6k48Bm99Lk5VXNyW4qmWgef5oLwpe/DROErWUhmA/u9ppPqbPI
GV7bDJYHtWExuf0XBoiWeb9KpQxMKscOuPfeHFFyoJARNAgMKOsNlPVzz+5qQm3yrOiLBK01yih/
GyfCtQCJtYYzGhASy9qdMP2ttAZd/AOmLV0BLGku0noZAAyi7st4MjjvCojqhSk5/fQ08IMW3KJS
ClBRPHNMrzsSusa+Q5jMWXQzm6KgjMf7syCBOLELv3tjdRFxInJuEsNRLyoJl1KQ1yoCArTAdQxu
Afs/SFDU6PVxNCd/TXvPcucfosb6BN3mO2v//sihfZY00mupU63M1llH/udzQZH+zQeNeh/dviKa
oqyJPJD/ei6YtVJrqWrWX6gwBTcp/1Qr0XAtA0Zi2Q0MHXk4kcAD6nxsbXnUbJ5BgopQ9i8nAWvF
/w4xur8pSqASWklfCNTohddBO+DqreXzBvpJaaxLHxY/NZym0iAGtaAHQ68FFK8YOepie6ni+FGB
h4AGuVdfPeyFFNBxktKwzVMksWUXPIVdZ776PXmWVc8USQeCJGW3EuVwjYEyb3nNqkdmF8Me4uKe
ijxUvrUXNXcrCp/1uz8ZVvGSD8trt8pvOY3YdozMRgvKwXSpS8WdkJ6ELPm4CGHYbOmjGLS7XrR3
uZJuXxZKXjFctTT8qsg/tHTRl+2tXrAfof3Ex82sxx0OViCSADOyjlMsBG31aDibMkBfMtxlxQmk
ELAmFj50RD/z5Sz3awhOGnLIbI4kbYmaZI7WYP0w2zclKcETCK75vGKAamd/1oZpGykYqrYGXFvS
wnDXyVCFwOmvC9c66idTRnRhLpdJriIh666tTUg1qV9GA/gbQ1SOIdmY4RsSaNgVxHyEcPRuB5Ak
zMdkhsvG29wBG0cD+0EQnDCBpWUbd0qX0s2OYFzgQanUACXyHLb8LCLFuLVh6dOYTHScuj0f5WLx
4mr1N2sJWiw5GWYgBIGtKQX7nl76XQFW1lzJqj20Y4jDoNOqt33VH0gWLFl+A2rxJtTJ27q+ZQsy
BbF9WdX0oSAYSgNxbVj0L96Wrse1Hw4+7Q3Ly6Pfdshoa8jdNJMGzVDeo79Hk1DEFYZXPiFkei+z
FfbHgseGYAfofaDdJsaBBb1jeRgFOWoTTKXo6NQsaJc9KjQz3E5MnPA+iyEMlHALZQahWF9/SLLO
3nBmQJQ4T2CKgdQwwwo+i4Rh7raEBIsTBKyzwFjNVWkBK111Vm48KTaP+wJmIhm9TabfKCu/iHc/
91FBmKljMQeZc27gxTXqzt6C1KZAdDTCda2YdtOpgHYb5McIKtIYqO4m85sVVOD/kpTAfclMchZx
8WEQUzyyDbKTsfZJswd/dClTi8A6g7ZzJwH6JIpgjilI5pZF7PNkT22ia44Ebjt9AtLgcLeoXiR+
q6Mur9m2/ueTSJb+zbFuaXB6sW0pqi7iJ/pHhVKwojU7oym+mv6xv0iKvd3fhzH34RoF7Y7sWgjh
0keM+BCehKOE/COMuc3qy4YxS+9x38MOEKXtXBnVUfo0Ck6aEUybj6FEjfAZRS3rkCxTorqeIk3J
I2ixY4NrrgxHRlWdk/7QsO+px8TNsUskSnYWs2OS0Dkp1rkmyU9EN2bAPRxav5zGAG5lKO2/ZXsm
nBZgmsYco2uyczagLGxyR+4256q+kTBB4EDnJ/ppY1Q6rDGhFt3NbIb7WM0PRk4ZfB7A+y54ej3z
kN0y+SKlwbM2yUNMkhXMOGydgjJlwDqDAeNFHpVHijTR1D/nka230n30vyzczQehUsN0SxgBf3V9
de4EEicNVpaFi1DegSPv5KaJi2d31e0mtDjmCG8zoo+NXfam0GzcNfBYek6mLdi/lCxka+xwYO2H
BRqH2JC5kF0LvQAvOONR+bmcyplDRqmugpBd9wa65jQ4KiS9uVSiQc8j0+hDENSmfGiJHVb0BlU1
9bcEpaJlgGYwetLsNOPXvKvgT50GyDeMKFuvQEcXaDm1k9m60HuOKoHGXdmdUnQvKirCfLYbKwV5
EcKkPaEGOM0O1tn2ZJ7HUT7B6j8yI5QQdaSCaBuEXpaEwLPrJjx9Jvu91gGBMhKq1J1c28KdVrAA
8YjIaYGVsbttR/uNnMaQkf7w8/OVoqlWANqJaW0zTnjmUI2VBiJXPK/P0AQDeI+RntVHzNinA37Z
QwcQxDqaFjn4z28NSoZ/retNg/hyRbdMQ9UUmbfmH+67jWDLTahl44e5z27Hypnrejwv1q2zT/rM
dbfz/Sd2ubS2aSy2ujw/aMEWiBWkejmjETBlfDO7M+uMV6YSSafmKCtTrVK4bJVw0UTtwsd12Xji
isCKsVlsky9ZnpQAm7fL37FIjCMZOhoj8wQHa7yi/SIplLoR93+5iDYob2Jz+RLQZeqOyVWYInSH
FkVIQNVEaHYv9XVg9+V0R1Dlu2FQqEm+mmaBvPf48rYAxEUwQIUvS51ZIhYDzYMvdbKwm8Xe/NEp
y2FUIReAkDN6VnhS6lbHqWbSpHJEjguk9NgBTOQqce6ZmKwU12D+1PvKYHnpTppmihR5XKMiO6RS
Ew3kmOppf0MWsD9fAuijqbGCX5GBHAf1ofy5WsXHThM82KXY2JreUnCTcU+5sL5ruBZFJgvy2V/n
IUC7VP1GpnubxOGqvK9JfRU0TjI5hpUKKQwy3x4pb0bD1R1UdRfI0xQ2yxjtQn/JG8uNt98LZrCu
mW6kB9y2ICfn/Zx+xWZ+zXX5kmH/hm9QO7WjlcNtrpsbkRzzMzsDiKPBB0DeUoE+TSTstzdRYNcO
yBY8cLp43E3TLdnUreh8MQSd2YkK+X+pMwGW//tzasiKZiiWpVgsf//BIxG2Km70YVJ/bD00AZjB
AqTgocePcNC/RPGHSIib8CRkzbQqm79bE0FGwz2oQ4vGRFueQNbY0VnzM69mbHOt8F8Y31AJHd2a
XfT1F6OLxCO9UX0xDliNh6dsmCkI+muMm8Mu+OynfIE1GeMfn0pz2e2uqnHFyR7WM48X3etajYC0
5ioVWiQlIl9odpRelV496/pMn5G7Ha61+gTcAM+mkSAC91cdd5FJPg9U5nJ4pq38HbsOyh554/Pu
QF52Bn7k6UH6ELQerOhT3jRzgVM3RB7QKszOvJlp+VkLgVhDQAXrtHckRsZ2dZwByvYOYDqnrFHL
KuxVXIPMIRMibXKT5TXIJFhDmNS6KnAkEnnLgx4mDVoCnZfuAK+u5/uU7U74ShPqLWM8O/lfFThz
h0nb4LcbKCkFc/SK7mM5j9noJticlDXxwEZ0nA1dqDmJqAS7KQT8WmKljg1rP2K8k08Lsh5UhbH1
KkrLK8qYF+NvAmJ5L8lb42r1UxfYK+tm5qWqEgpEJ1O+kXHosfF0BR10f87m8ZBYy1Mw74l656tB
f6y75v6CEoiBTEJW+yzwnb+N45e1FxEI7K8tUaN1K4DqHxtSFCLcZM185ZS/1hGntoz4omk4chBf
tEnu/B0IT4tZvVNAEmpAogUs0pO2HIw+f8u74lUWhUdnrnfGMWyuMuWqIfQduTUzSuX/fGwryvNx
/z/4KY5taAgGjmnDkgzj/xdD/3ccs5GY1mIH/mEUdWBWSggZ+bJjFMq1YDyZ5guzVoxz8gZPS6fQ
qMhiMoqwo1amy3Fn8fZsUbDHNujSirYKe4gKAghes7eu65mYqM/xVPLWqE43AyFG4LSuGM3w1OHA
v8V3ntC1OaSvwP8ecZK/ND+trbmCX7Z3hVAh1J8XcLN09TPbDqSA8EjEKxKdi7GbUTGyZlJUO+65
Fc8NgorKGlAKDJei1elvflkfw1O7FyLBicohuaZU22CIXljlnpXAJIGyxDYg1r/2Ej7rpp87HHa1
L0GuPLx2phEYM2a25JifECIcDEj8nWT4+y9+bUGj6xVH2b/LTj/2Bj5JjWzqKXFVlZ8ZoK5BpR6M
bnfjW52Q3wjrvKJ9UmKe5frSDFuUWRqjECtAJz2UyLWQwCusDh43CLXVQ3pwNoyn+iNjmCsjxMFg
pV30/BfYLBwE5xijtX6bGd7HBKK1+y8DGGqGeKcjMFrk8euzS7PMgDi2YLvK+tvOa3nI0OAftwVp
yY1QlYQgqQ/ACMA2YxJFW9fUVwc3xGusCad9Kk75hwb4lSv3hABZxdKQVZWbNAe2BCPlEd9tYbKN
vBsYT0PSmdcrZru/Rk6tD4N2Oo9MSRQUrowVqOyE/WFFCJKPmdf+3fDwNta1EnRcS0i4W1Y93ysb
trxUCbxjtRbjZkSBMFsAynAe45T1imeWA4LR/ic2N2+PRc9UITOAwF1/GozOm65ldGI6DMgcOVxg
xQgyoR0GNsCB6NVOPpLYIhNaulKKGbFoPz3G+TJ53VUtVTSLsW2J1Xnm0XjJETYI52x77xHhW1vn
NM9/dIGUPkjcHdSpXXWeCXl1dyAUpP7DzyyaHR2Pejp3DjHrjmu859SWmvbKOslDNkGMs+S7b1t5
refT2CS+YRi+GBNsofw/0s5ru3EkS9evMqvv0QferDUzFwRIiiJlUzZvsJQy8N7j6c+HnOoSE8kS
ZrruulqZGYpAxI4de/9m34jpQX00rPjKM/SrQRl2JrLK9D2uUXoCbiNhNyntZWyzhEkVijTQ2nlI
NiAaIeGhUZ/pqNYqpBxxP4AKh/0HgDQk9AAlTXifI7wiw42BaX7mc8lacCO18tz31iN1VcttNgpM
uSu/zdcBPlvwWw+R8IS9ANANJIhGEMJqv/e3Jjj9MiRD4xHmN8bnI+z//aKLV/3UyXvNcgDfnl/P
/vO/r/L39Ftdvr/XFy/5f05/9c8/+utf/O+L4LXE1+Wjnv+pX/4S//4f4zsv9csv/4HmDgImN817
Ody+V01c/0vBb/qT/9sf/sf7z3/lbsjf/+sfr1mT1tO/Bl8o/ccfP5oE/6QJjvanQuD07//xw8uX
hL93/RK/NL/9+feXquavKuo/idASAheSrFAsIwXvaOZNP5H+KckiUB+Y3wqJuPyP/0izsvb/6x/m
P5FeUiXxJ9pNorDGX6qyZvqR/E+LfJ0fiZbI36VD/I9/zfsP5cL/+SR/oWQ4Feg+bxJT0SxDMydA
nSoruozmGz8/ukksBdlLqWlH1GK9RznHLaUCGW8oL6CGOBa6XUv1vZw37SpUdECM7vXRQv3xC/0i
pcgkZ7+AyfREUwLap5qyPHXsjn6BwpI6HDFDdW8As1WB9+Y5YoIpGgNGoJxLaG7V9HcLy/uGKN0O
HyEf40gSkYVf4/d1MEUVSjqFA0kkT509hCpYW17Q5OpexxZUhNdpyP69GTHyCNcotbjVK0flTkkH
8JeCtCB1NM3y+DPoiKKZim4oskWfxRJnq6Cbso96ZFPs4xxOc5m8tGrHs1a4W5jmpEv56zhUR8jZ
FVOVTU0yZ+OoHghAyUrSfRc90taASNSIax+UCrqS2Ka5Fx3IXEP0MZNp/s9rrIuAc/nChkL3QmXX
//qpB4qHTaDV414OB/ifKpcknCUcNp90SbDjskMUFy26rATIUtpfz/y3BZZETZRRAWKBOTnabGxY
6nms6iEikgBjWlniuxoO5iML+2hpGPPXKQaNGPtNzjC19SPAENvP5VVvHP7eXGalLgu8dgfRtjx0
2r7EfmCU0tXYX3w9iPRrjslmnFbM1JBq0GSdWDV7ctUKqOXacPNDZ7cwo6tVdGM6AWk7jYoz8PgL
J0DSfn3j/TEgRW82iWro6rwWAbNJEiNXLA4YF92D1LUTYyJvd9SbeLkgxlclmq34KMO0YLTamx6E
Gl5LInr3TaFtgjzhLS1wAfuXGVqycqmsc9zBUzxHNGGnJXSOugG0pIofvZZibZdAck50xVvVIzTS
tN8rQXylZUgQKAj0yxSiCg9JGtTocP2DHGDBCw0DQPaRdj52xkYo0TSAaVmZ+MvjvzSOt9mgn8dw
qg0KaHIjrQqKVuYono/RG0ivVSthQxmfZZUwKV1gz4f7p0paJX5o8rC36GwPTe344kspIgxZSR+F
N2JVmd+4Uo5ygHQhYiALZOEJuDigDq53xYCZ0HFadwpod+oKqFUDiNsqPD8t/veAO12qATZ8LlDD
aPkrqM+tdN/cxFC3BdA/sovQTPpWD4Yz8H4ygLulsu94EQKrirInMOGaFYLB433chlCwx0dfz21L
ui+N/Nzyu2wVKAgjCX30kCKYESsKte2iP4sqRNULMbqiFrQWjPxxQEvU4FAoffk0hAjRAIzEsheh
gqi5qqwfQ2vcoYKCttF9VVMzl5+D/jULMKmWPkZYxm2D1lMRw9x/Ej3rfLJCl2r6jWJl682929Zr
HWhDJnyPAOik4n3WoVepD5Tzl+Do6qnDoRBI0KfTVI1T8us5F2NJ56GJuyTPEx/nIMhzEY6kXvNA
2bG2sGpJLjPZf+qa7LmgJy/SU6SU5GnvnWahBBC9VvWTRuYJvnKFlSZAEPJbQGuFmK8GHTtwCALw
hemkdygh+gi+yZM+L/ro6KUWzbcU/FHrjXxkU3aq4TZRRhgVFK4VFNfkEK56jxrD2HyTK+F2ITKc
OqiwBWUFpLIuWvosZ+hLDkMHlf+ASME2cFv4y5tgLazLtQwwgF4NIvuOgDTKQnA9Ma7FtWUSOjTN
VPXZ5eXLCKWpldQeUmUdlAnwiNb5emonwvcvI0wwiKNkxKrLvIvgZB8kYOwmfs/V8Ciio/31KL+C
KX4GOtqm4s+LiDhnzSNrrw4gpFDLDrEWEUz1TJffwva55pXz9UAzuNPvI00rejSfQfVcU/YYCYTv
lbt1H2JHsMWdcIM00K626ThdC//3y+mXyc0+ktW5vGWVoDkMMR1yK2XrI9C/dAWeXkJVFXVz6jzP
t6AupfR2uhQ1V5BMavYjkvZN8FJRhV9Ywd8SJklkOp8Dyb+uoNHpVdGqUDGK0Fw3lnsnygi1B3Yf
4r0QP6e4ogujyMs8WNjss4bWv77d58izXTJUpIBJwxTVLToz6Eo4uDkikm3X0DeQxLAjCHhIomih
ky31BU6dg+m9YpgccYuU6ddZl4JARVpi1tiarFGldCRCLT5lq3RYp6vBqbfxFt4EQNeF5Z6W85f8
dFruo4Fn+VMKA6kOIgZuN7TTPZuCTsKEjS2aqHC4nCUEwzSRr8abpVI6YonqAN3/MOhPQrZrAxyJ
6Qj7NcZs4cPC5KZ/7K8HU8SZaLwbQYwZGyaXfaQeRdV19jA6vh2nqxpd5n5t3aDiAjROx3IOwxln
SX9rafxZ3A4U0/Lz8OfiemfKWbTtNv4Z/fzt1/M8uXmAXiLaihi1Ks6G8WWjlxDxbfD384AIHzq1
hmp++fUg8smDeTTK7GDmldVZYyvU7BTILJTQFG1dfgsd4ZKkYkpTi7vBcbGuCBza9VeufaYsbNZT
15F29BvMDqiYFkWXqES6BHCEBuw8i2++nqR08jgcDTGL38C8eMv1KEF10HXi52qbbNUVSet1cRU4
4UKsOxlTjwabRW5SnaoNfeYDjpDTrjg4qQZxuKaZ8fW0eM+eOglHQ02/ytG9RHU18xWfewmVDbwX
O9y6ABCaP/z4hxS8UO+3c3KfeEKhSRdCi4djx+lMRHQDoIF0pLEYzFHdpRlUy+pmLLFtjN5UonN4
Hvj5ZSu/aq2MfhRWCghGVOq3Ek+9sKCt1wSOj8Kx9DwObxx9SF23aWqs6uEJSPyPLk0PXdSt+m6A
m7I3EbToxDeQ2QPcG/AtaBx2uwwWe0eP2w2kdWiod/hEQDjoqeWhh23u1QEIlHRtuQhNSgA/1XKP
ivE3BS/zrGq/y0l7kcoVxULh2QMpXMuxPfbyKsOqtZcv6dc+plUMMqe2oTiCSdEcBCpWUAQdNxdW
pljhRBnskTTftfS+VbJg8HemBojXXXWoZ+U4tof1nV89jbxjYv9HFkWroX8Jil2eUD3V8m2ryFus
sOiJRvfQKTEgRfUnxbR334sN6eT3YPIRQlLFj4C4F1zg4ZMsPOTQ8ZrmrQqfi/I2FnhAI15qJC39
cwCYcbHRmt6Rg8g2U7TctPSQARLXiacWNA9pSDFaks6KzkPsiq6S2tEh0sa36bNqUYIpGQj7Vn21
jNtMfzLl+yai1poCBKoD3hEgBMvMnkBaZiqhoQ0a0iiAyUqtPSQZkMYEGplE/1VN7AhNJ6+Wrsx8
PHg96h7eCPLJWkWhvon1EW4jQlNobKjidY5dp4G2fK9jtG6tXA0fobFwPKWBqYNfvYIst3A/4eyD
wePNaF0Yeva9LtyPaBhBBHmOlkm0CWm9At73k+4xp7EAjRSz8xwPbi/MHV2pDhL+ekGerallQ6jP
MNr0nDZiD8NN7jtcI2juRq524QHCgZ+0mnopPVK0Khz/ia8qY9pVDv02FPA317+PcO1DFG49KHdx
qw6O6VEMNnDT9mKHa2wP3/gcWbl8JYRIcbXNoVbKc1yBGy3bWG76XZb6B9G7STFK0RLJXaWqcNPl
vV2HLF28i/CcExLgqaNmmy0+bRrUItS76GbBlzFWFl0k6x2h06ZCvaHsH0O/w9YcYklwJkDthGIx
6nd1cpMrsF+KfVreSjqaItn3Amx5nOe2AiGjgWdYsrSWAvOjndyFvGs3+8Ci8cbDjN1HvjOt8TyP
4k1Oeb7OgZdo2nlXIRUMpcjDywsH2XexoP32WovaWusru8Ccqcb6BdEaj2xpsnQ1dr2oncfBtcvT
PfM0p0cNpIRTnVgGQob0YnNh2zSIBSsvZvaox1dm+oz0f4r0PICa8LxwMUMr36xR3KhhcVMZ6q7t
TPiXaHEAGijd+GpoxgdBUrEYxN8Cf/EMgi3MjQp5NsTLQ5wiY0pPff5h4kTUlt1aZMtLgCDCGw1N
bDWmvcsLVrpJo3Uk40rb3dbBNeDwlRLkl/kYrHnKbbw2vWorEFaNZYdWS3Pad5RCu1ate8HA6Afv
wtv8kL5CVA/VbOuGzwP2HPXrEELVicdzZOkuSqF9UpvJwAcnZbcBUi9A6KY6+w0kJGIKPrb24ypW
XRvSFXzbpzSDHYjuk4DzYeXHbIjIDoTuKgfJnlrpc1v1l33p7dW4vLek2wBZAjGNt2Px5oJbKrLy
B0Qg+rwmSmk9+wI30OzeT6KbtPro+H97nLcMF99XCi1FDmWPxAFVFvB+1l5IpG9WbOzAc9Mgadl8
xEO9fmj9cqWNNz2uSQLE1ckeQqoziN/eNjTA1LZus5ez3IYW/733kCx0EXKqQSFK2ZYQaHv+ZQXk
JCrYIgZYDOT/ygIuRn4Howtv7dHuAA6gZRkOd1EbopiarMI0vMr1gfPp71N0HeKkPosNyJA4xku3
MQUYTydaQcitaDwqpu0D/G8xmAvYBWPwLVJI2G/ibm8SfBreYM2Hql8gsbTq0HQyLeQCrBXmiVV2
mwkQOD+yNt6FjXumDVcKaENv8K6j7q7WNo12GSJbqMqho4CCwJ5np4gvLgp8WSuCmi1BYZcrig+W
caOKVCgSEdPWH8DWa+NFQ3SxyBBTTNVNl8PNll+D6q5BDlc4EP9XKtWy9taF/jMMFxoezz6mrlFF
IDQwXynoD+ZYtoOVhzmE3xZe3S9x69o8ee0YDLL8QwpfDd+wjTBa99nFUOGWSFWZ01fj2fSSAW0v
MpALuPNI8ioaLVsdvhc4njTuc07jVt+FdbtFWQVPJBlfdSCUq1p6q1TCDsQOsYhWev7QuJjpcfFB
iS+GB0/0Vp72IKB8XuICkUItTV2YlKJdoG04VKFt+LgtBARP1jQwq+8aXMYUgZhR1J6UOnc8mW6c
f+gxrcT75UzG+yAS74IUeakKrlxcfFeQ0NVTZau2Ijx2na+6LzscLfydgOzTOCCXWUJjyhU78t6n
OnrFstX9Tkq9S4jVd8JU9bZeFXa3IR9kUTrLeb3KqK9J0jUuAhy5i1R5UUrEyFQKlv7K6Aio4OXL
+m4cMY4uC0e0MieOIIcbHMlqU3T9SizvpBa3Cz9FZU2x0TtDygv54/PYciBgpgNaJ24ME+gd8RVb
xjVQSEFrIa3uJ5ceoqVt+aLmoZ2FvDnSFB2hFlEjZdUPGyV5UbCSlbveoX4IQBfZH887CHm08jjl
ISx+wbRoX0MuD677JkVGjV+5GhzqdsjCeRdWakJV189H0gDeDCtZAMMyyZQjD1S++l26GWhDdAgZ
RgEI6Fw7FwRzZyJsBoAd9t8QTPYh8SoA3K+g+JIOIznPc6mgFlZw24cx+I2SquZlnw1nfQz7r4tu
a+NexQS6h2UgxdgyTIrmMF9HhLWNKsKPNqGKOHFzXcc0hpuWKiHU7V2Wgt2EsKwZxl4xocehq1/2
8kGSGiCDCR0ZFyb6Q4uBdtz7r6ahH0IdBxqQ3UB3Bn+8omhIG0vyHWhR29YHVBbrw4U0sJom4rug
CDoNvfiRzrHMg7bsrwOm7bXCDgM6ui5duvZ1YMqt4mTGtiPJkcNnT6CM3WE8UgeoMIXEP2BuCDKK
6EuIBv4NyLRK8aNBpDHHj4CaQRw8uhpoS/Z8ap4PPFCsgFpr+t2sEP8PvzUjMFU3Wllgx1UWRwaf
DWw46nlHYVxTduLC40JaSvlnJYVUlwK5K38+ZQji++pC30Es2SXfqsVGwsLjYlZDUCoa10rCM1fd
emeVHX33YMit0X267jbqptwq2Sa9MBYqhzOE2h/lmqMnzaySoCHl01owT4AVl3eQF7wz3waZq65a
0qNV9NaydW3t+uuX1DSV3yoKn4P+XPSjd5SZt1beqNMjOH02uW9ElGh18hEZ1Xw5fw5l9/zrARGj
ODkkvTRczCfI6GyeoTEYvVDoGCd6xSHAjaskR7B4oMTYIjZ417T9duh5grNncWV3R8Fppfc2es3B
MQjGjz6AP5M+FIhI+deu94Q8XNlNJKCHwYS79NH75pvb3+naQ6IBadLXo7bPq+cxegRJKobErGq4
EWuaDsMIyOKhQZDVk+zaEi8HHms4h+rFLW+STSeDkcylNV0VoCfpqgdBoviA9DF2cTxJWFc1LzcS
cAm1/uIea4OkbEDLfwykBPEoQSvvdj7WMSVl+aZDcbZ79IOrpoP31KE7m12D+V6h/zeYJdl3xpuR
Q96dx5z1VrvOXHIQpJsSybugnm17hkqXor8zI2xk/W6tlN/aFrVajJhlFHrl6CGIAIbGPywXbto1
5ssIJqnYj6FrDcjRlSZfGB5vrp2hkGRwBdb7MLj1B8xUNapz5qubiRf5sOvS68RoHxGX25Q1bXsR
AeoUp9UC/TGeZmoarIoEOcnmLOs8Z1AwpAA3S6ARtHCXo1nlJpCAJ6h2d2P4+0aYPG0TIE7ppqrf
E+lycgTSGxfzTxznhRvF6PeaOW4QU3WarvqIUC/To/QiMaEF8MCJPWRZjUMmYVfqTyQgYDZwwKlN
22X0UQjyXunxP3UfA5BjVnwTVzBVU3MS6cC/g3QRh2hThRCUBnaCKrVc9yBwxEMZwyyKMW1SujOp
vBGrj8ZF5l5fKhGeLmf9ueGNKbAdnbFWSFW3G7X6oKPU20lvmvmkus9fH6vTpSSTThLIA0lSZsFx
9Dql7lXkjFuRZ4IOqSW//XoE5XR153OIWVTMNR3Dn+ncmqiH1IAY4+w7LxlVfKqEJ9QOQ7Qmu/qh
ijW0ZQdErUBlI5KNUF5QCbZQC1upyLe+8STxAtdElLR0Et/sFT9s7EQbR23vfKSQZTz7ZOQGevnJ
T28TAbFTVYGZo2D2xWHIxMev53W6xSF/zmsWj1RfH0O6gfWhWisNydc1KMJz861DrrSfxN8dWAO2
t1gs+4t4/+e46mxb5EiVWEVv1JTI8XqyUVnxUJRNUdioHxBTmcYcFr7hwi5RZ4VV2TDiSpaI9oKI
KrfyGJGVfb2ap/f656Sm4H+017tOVStfcutD3eH6RZYlP/uID349yClkgaV9frKfzdWjUbIgGApJ
Zx7uRY7ZsPie4L/U253TXvbvyzX+v6iifs5qWtej8VQ1CrUx4HTVzk8kg43f1Bpfw228TrfFQvqx
tISzKmonRaGfikwOnxNUpM90YE1NslBBXVzCWQE1H/3U0zWmNBWGPdzb4rXv6NfKNtLW6kbp4Fmi
bvn1d1ua2SxICVEjd3k9fbbqoVCKVV9e61A0vx5k8WPN4hTFtbyIKkZBHpNiop2ce2uVVpCD1YtT
Xyxmi1N8+D2F+twcs/ghB71g6Yj7H7Qr75Yo9S0An4/4Pcb3Ng1gErjC6W1XsRVbQ6+sXPvnxUK7
bSE0a7NQ0khVgNrEFMLc6rKQn6RWvo2gGqbpy9eLe/ILKrgZAxyf2pqzvQka03RTpElQmMVMFOEI
dxJK8T/+3iizvWm6uhVVLaM043cvu40zghWA+a8HOX0CjuYy242D6Ua6hevSQTwPoE3aoJXPYJGS
WBBGxFV5v9TWOh3xj0ac7czIU3FC6elrIcp2MM8l2qLeDcrs9Jray/wGufSlOU5z+G1vHo0425up
rGJMmDPidMrlbX0AZcJxqFcgms7rdeegL7v9XwTM6SL5Ytz5s0LMmiglbtH0XlNHtSVH2xu30W44
JFeLqyovjDW71CB4hzHKXZid+Db27PGr9z1BznZFuSugD4MEnLMUope+5M8YdHQheN7YmRpmYLwQ
m4fg0tiMZ5Sm0Yk1V91OXgWbf+91+Pklf+7moxEbT1fkQWeWOFm/oKm8L+zMRgdtNz6QBm+rx3gp
WCsL6zq79PyhAtdr+tT9VYTlIS9KPENz5T0VYCWkez18i7yn1EWVPwDFFEEDoeDVFbcldaY6WCch
xWkZ2XIIRqtCVJ/qFmtHXOQg91EHpIcgvUwAt7G07KGl4E5lid6242Kr0cV4NBSPWEquMYejiKvY
fhlQdlAcvfMxRsdJtEIhXhPvu/4y9x5D8bJKLjyS0PzcQ0EVdo9dgGrLgaoNi3fn0o6bRUFZKWtr
mOJTta4e8k1/Bll27SKQBUfacRe+w+Jem0VDVQmHDB4GUIpvI+QocOs23mcUW1byEw5/YA2stbfR
7hbC49IkZ+ExLhBLjaWfyJ8RE+3U8akmrqn+bTC73SjPXw+3cLFIs9CYlnJYZwmbrVMwfmhER0BK
Vc2tpYC4FJhmAVEZBdQmuqlFTW4grJotnIutsTU3fz/c/wQgHB1ZdCGrxuumD7dqnfAaR83etm51
Z1pDaR3VuLgvhonppv8i8M7t0WI3h96H0O3PMaVDhIIiFjSXvJiXEsjT+4MCpa5jeAUsm9/kaHYF
3dgxlPhi4a55yTcIZF7qXJ24/Nn4aywcgtPb43OwKVYdDeZH1aBGKL4cdEoZpopzs8ZT31+Eu52+
Lz/HmcW80pVpOE+TgthPSoCwpuI6aJIJKEpEd54dOfk9wuOQDOLvxu7rI/AXB/1z8FlYqWPNaGSF
wbGt9Z3gTDpTQ8d0hAHANENvjB3t66Xrc2llZ9Gl1SwT1jUHQq2BE4loz11Vfb/5m1ObBZMhboaE
OlZz6F+bF+1sXEXvNAAP/iXE1rPoG7n5QkY8nePfzgFUAaB9lgxjYXbOozEXFHdKfFCnP0Tr9izY
IYGxX0z+T56Cz3HmiY7im2rfRYyD3yCqtbQ+zvJ9CxQrRTJDWdohp2ZlQNqBAGHC251Xeaykl9XB
9CtMM7wflNopO17iKU6Z1MWzRHJCfN1AD9cvJGCrSiovmgguytQqH+pNr0Trbkz53wpg6mYhHpza
RwZe25YCC+h3/olvtbKgxSo6C33+GHlXSW++t0ugzZ/XwPyzHo8y260qFlxi2GgleRd+msAw0lUy
Vefr3BbukZRGfbLb1xdusmqLleWkr1/vY/knwu63X0AyVGWSMqPMNtvIutzqkdfm1YF2DU6vTxC1
8RhMIOXRpbTWaMOkwKunPko1RQ5kcKXiDeaI7VcPosQLEOm3mv4u5O7NGDd402FjWxe4yQUtnXPZ
tSVeOhl9LRP28siX8jygTCZtQJpOpZvZbcXyvhWDjMehiHgmtc7oUWuGq9jA2Ffpz5VUhC2Jg3h0
NkTRTuoRqIou04DOuIds/E6UPjwACWNsOB2/o5wBtCil62gcMXPNr40se5bDhw7SaSfrjquzutG3
OvYOIQDKvgV0IiW3SjtgFtUcjCLyKaiP2DzIW7+80UvzPhJfGpTmS4ta8Rjdqt5jSTvd857ykpqw
SJ8ohsMumE6JcU/jvVrxvdgNSJtBmqfmH9RIlImTWQMyr1V4bcoaRmjKSsjSi1okya7ea5wqKslw
fC0BhHFb+qgv5DSBq3itjh4yIQNuvc+CbFz0lMR9/w3cgW12rylcJRe/x5GKsq6iD2uey/TL8HD0
3HMlUNcS6CrcFEElXhgC9h/BO8cLx3EDsdwJG2E4cT5if6StGqtcp2BYBlyXOpHeKe1OBF/iGmQX
Gu8u9i0KblPC6Ji6iTLtkxXJtoiqkq6gTUkCIHWO5EWrXvnQ1GCjszQZ1kJagHwrJDFViG+6rpkW
xEGHnpYDDTpMn2Ra1wn7TWmtlUEy3YjKLhWfwkGgpP2ihqgiCfJTUz0oyCXm0dMYw+i965RokyB5
mESZg7TrpVrqq8hTzlsvcaT4Ac902zQDBLu9rcd+bEL0h80OUA2seKldC2T8CB0uADCnlO63o6T+
7HvJsq5bswSii1AVhpBbHfKps4VDXuA+lJbolN1Bd++CbuHsSlNs+Gq8WQ4xmoFsYs1XHYxvCDRd
SytvbaYHjJ2xcVmJDjaEAMiwnsSubgmVPKUNXw09TytIo7mlIqIGJyptr3PO3deR6WQ1A671n4Fp
lkDD/UTDOSMwgSPYpNfGHnbH6rVxorfsqlst5WMnc5Xj4Wb3qxmPgU45v6KwgBn5eWXzAN4jCOBA
uHIQXlzEWZ8s6xkoR8JwREUOuRnW+CgFtGQBteWcEYWzZi2u8433XblUVxjibcLvSzqvJ2+zo8Hm
9wzCe6M4FNUBp8zCS9YSzUZEfL/+Zid3xdEgs7ukgyAfIIjFAUhCvHx027Vuvh7hZG/jeNFmu6KN
IhRdRRZN3SYvtSPa6F2fy9fERTu9rHbJpluk4S3NarYzYoTha+qEFaa3qBZdtd77wpxOJkGfyzYv
drqFWvudwbep1tKmGVf9ob6e5DTWzX37Q3xOdtVd5vRb9BujfWovYZwXdoY2qzb1qoAYUcqKit19
gxCn2eO3vSRGdjJUHU1xFhpDAQld7h/yvPGygYOf9DRYtZ0i6Atb8C82iMFxQtpJV+fsbW7u0G0b
eTpVg922q27LNVevoi2wg7UVr8qV8h44S8/U03vkc9TZ/Iwxi2q1RsrUF8IzQ8GumexmYZucXsPP
MWbh3vVNwe0NqaIsXz2MSEORYq0FO1+Hl+7K3BffxoJXVbldelAtzW36+VGckuNBzRRzwIDNDVcC
YLjSW4JQnHp0GDTr/vXRZqEwhNomlwEfDdelVXY7XEyxnnTksvu2XH86OR9FkkwECBTVVGfnmW6/
MWpFXR0G9Vz0EEfzl+Lg6bvrc4j5ica+0nKFpJouExP1u3TD457Fa7GOsrZIpEXb5uzr3XFycxyN
ODvFZpi3Q6MwqTTCthvlEiTOa+PSChZynNNJx9FAs52OzCaoFY2B6k0E4HIVbqDPUXJKduhKr+st
KloX3tVSkDqJlTKOhp1tfn3U3NSoWFEF/wIXKoIFkjApk0nMm56NhK0bmtiZcIe16NcrK58Mz0dD
z/a/r+Mo28bt9DGlTR44ld29h5vyzDtH4C3dTKVyNEKl1aHFRBEQIxJhw216AYdxX4Jzcf6dpuPx
UswOiyV5QRlZXBc6rnLCQ9h+gC5YCqPTev6W4B1NetpvR4dektVAS5ufkxZtDSHopnFcp7XNFbj4
c1zDFgsPpypVx9OaJQ9iohuN4XVTDNCe+o2IkXk+Kbvb6T45xJeeXd9QjX5e6jTKC+FAm2UUAP3D
Nu3Z0DrGM8GLpkWOIvROIuOmGDebKn/T6+8DlTnRag9C8WCksi2oGLS26cqbqvIuHALkkYTrKBzs
ildmU7JFIvTX0Ej+ei8u/a6z0JVkRd8Gajn9rm+N9SBgRPG3BtBnfVe8tPN4bFmMIPum+7e+thQ+
Fmagz+KUb7gSfGUGmGiUsl3Z8rSvJnIaROm9+Cg8L13NC/tqkpQ53sllIPlCNMVi1fPtysLRvfue
9y+IkmdyvLB8p7OPz2Ojz8KUmINK002mh4b9JrmtrzHrvgou9AO+J5coFK0N0IgLa3oygTsacxaf
msAyMFXiqOImn6C2aGq3bfLw9/bFLOaUAc9z0M6M0dxq0Y1sfv/631+awyzceLXaC6U3hRsfb2fv
m5ddWUtzWLqV9VmEwUQL1obOxwl3wlP5PCVP6ko6JxFwiqv8fmnjLW31WWARoghOX9RwZQkvUXY/
9N7CblsaYBYNhrCvFXn6KIOL3AMsD6Vwly6/hdMzh/rhFiZ7UcUkaqdba9mqwQHYrtbu2qT/Pqwr
e1BXzTvm2WsKUFf11Lo9V3TeYuKdoK6WmbTSFCC+uJjm8upeUuOoCKiSB6B+3l3+z0dEgeWhXsyp
Tr/QP0+WMQsdUhjhjpcSOnKnWU/o5fFMvw5s5dw8m9Kcv3UEjFnoqEWpNj2FwSAsgP18SDNcHNKn
rweZ9tzvq6eiaguTXflNJREVd1EJet4pil4iDfImu29QIW+6pnJ0V95bw5JPxnRwvxpwdghCvhWG
YXiGNNGjWX5IFH9rifIhnrlfz+x0BPmc2eww6GWNo6XMQEP2gYOVbUUDojW7rwf5izT0z1HmHdBY
bIu0NVg/IDaolnrr8mzYYDGCV9LCSAvzmfc9S12zIqQ3qkO8q14gwpjn0Ma2voPZ0TatVsld8YwE
yvrrUadF+uJrybMNr2nIi4oDg7abeldtJzr8RA9YelGeFHIwUCX/YxvKs71eULaG8sfHQkXde0Q2
c3TG3WhipIeRxzanfn8OvMzfJ47/Xb79eo6no+bn2LPrUgkSV7ACnrMy8pF+9ToY/14S9TnC9GmP
cudQySBzllxmjYEVNBXpAC+RryfxF3fZ5xjzC7Ns5VQPWMEJB4VoNKYCKw/jenUzgXsB2qsLy7Zw
kOXZ5anJTd/3A8sW9u6+8QoETICVVfm+Mu++nttJHQP6gSLq9aj9ISX06/ol2BT5Vp9ML4H6IK4j
jDPRLUUk6bLaiE9kOIT7tYh1WnHmrpeyqdPb43Pw+cJqktIgxU6CCksD5HwYNPbX8/uLJPFziNlS
Kpk2onLN/IZz7Feu+9UdqmgPLTmwYsMsvImxKVkY8vQ1/jnkLAzXmZvFmR8zq2+DDXUMSrCNdFdr
e3doWV2iTbSzIbEuzfT0Zf057CwoY3YluX7LTNWttrmYAgpUwc3Pzv/XE/wZmX6PXH+O9FNe4ejM
eWGBQjIll4N+gRJiSxYMAh2BtrXE1T06uh1uwPqcI/iJOBcx7bK6LrdL4XNhla3Z4yZNu6xSNX4J
I7sahX2tPVnA9pJ857bqwtKevB5UCMiWiKQInfNfz0jZRbIRi2xT36WHKV8p47CW8oWs/OSZPxpk
Fir1UsjKMqTSEJqS7bfdqjFRm7a2ohQ5X3+/02nd0VCzM+8noqUK0wY16nO/b9daiI1zqNiecJug
dR30PSYsVxnFnsiSl8qPJ7/b0eCzM69moVpUMiVwH3MbD8PdN2tfvCfvOtq+Lkltdi3dU/LwHH0h
qC59xVkk8Iy21TyDgSXxsq9piDJq97GwtPKpS/1odvOz37ow3EeWdsTRp8ZXQ8QCOHR/WPI9j2M7
7JHEiw+pVOBU7+50ZQl3efquOvoFZlGgxKauEXxmGe68W+kQYIkbQW6AgTnhj7zFYvzpGuXngPMq
Rt2osdXw5j+oNyU9Bie9yuzgXaSffagfBJTR63s/P7i2dfb1Ui+cl3lxo7XEUBMHVlpv7zssMIbk
JYFpLipXX49zumZ1NMHpkx9FO7EZpEJVmeBw7l8rr7BWpVfvVrXzTXST3OdniBpc1C/IJGyxFber
XXkOx9Vzlr7stHN+C7pHv8YsCIVugD7q1KKVU9WO1fjB7bZ6BjEuSamWjesgXJj46S7t0YiziJQF
vWFW01bqn5oXyUlu8HRyhivyqylPBUYgPC91TpcmOYtMuhJZbTjd1vjCdHm6CbpnK3tww5cElxRv
XOqsL50WfRaMkDquKn1KQIbz6iV9ix1/Y3BNB2+yI66Q0VyIvKdD0J+gBXN2OCUxNBujZjgrR/Yf
trrQpU6USgv31U/R4t/3yp/jzC9o5DOG8v+Tdh3LkePK9osYQQcS3NKWVcmr1RtGS62m955f/w51
X4w4EKdwY+5mFqOOSgLITCTSnIN69xLUhbf1o35MIov+Ie8j7ubpY5nU8V3dA/Dnj85AgGeAgWpG
VnU0kTPjLHk7AFs1ajD3tC+FkiylONIFUo2c+r1kSmjnz48qGicUa3wCNDr3zbOo5rUNYPRoVjCS
HizOQfZAWO8iGOps/WY8SJZwyH/mT+pNxntD8kQyquQXVRfoFda5FJZlB7oLSEqAgdwABtbqdv/F
zi4Wf22RzIUG0kf0zS8RUCO2pyk/lTGopglKUQRYcpo1pLkTlIIlYQpYnz0je02Br3PdOW4u+rP4
awDE+xussUiEORUDZKyE6F6Of1O0zl0XwDD8faowIMKX8vJ/JDAXahrQvMlVOCEDJWbqtftUMqFD
S8Xet2tHdI279F74Ux9yICHaKifdu52DWIlnLDaMk0CsC0RlS/vDAhsQ4ZmuucWF17+7/RD7ksTe
o82cAHcQoRHCdwMJU0DdICdVoPUboD2oeeGlHlm45hIbcxJzYiq/JAIWHd7Lc9sjrj6DMVdDTIEh
/9kJ5PoLEdLPyGlf5pvksXLV1ow/uMVGjgqxJQOxidpRqZa4NzJB1bw3jsFdF3sGyB5Gp7qtHtC2
PL9e1yqeTOYuxZxpmJGl/0gyEhMpJjMF2e51Edtx0Wojl29YhQ1AHRTjfIaM3jV+5EABfAVb0Md/
YA+xsN+aaqFXcHjjOdzNO2Yll3F9AkCnNB1Gg/LZvsH7XYwBhlAp9vXl8aQw3q5uU7FpC6TDg4Vh
tP8w+sTMIem6FJ75sVWECZFsGAafmxjfAndgpz3oB6Ct2DzYWJ5GMG6mA6dfEPrQQqWL7XAGQUxH
XM5iNv316mQYX+LXo6JPI2TMgFsDkISV2i2ITm6i/WAbh+iHyG0w56yKLShUUlI1YoU09xygJHLE
JPz1JXG0gK0PAI5sQLIDWtDqM8A/HsBtYIIJk6cFvGXIfzelWJbHPouxDMXsHJAtOfpL6GICwOrs
7BZwDYPJSy7wJDIOAr3WQzsgNjxJ2lsSVlar8Yo9PEerL5+w8g/KbCTAyYA2VH+KG/osP1XWUpvV
vTRAWjGyeaE1VyDjGBARgSOkhMAFUH8ZugFYqdUeolvZlneRzdtCngPUGRehi4R05WJS8b5+NF6K
2ax+jm/xW/VO7iqMORaX9iOqPTS8X1dKrmAmLqolOoRzi9LjUFrom3fQu5U/CBkak03jDDR+3+zv
dNUUj4Gt3F6XrfAsgvEjJI/9ODYgG4PdjjoBMvC5kb1YBnBlAa7k5JcRE7OIBSuUwezWkl9BjVsV
dBMScDQb+gDOqucFGyUcZjsL/4TpsVTCHyEQCshHiyZxhTbOXL6nPgYYECs6SpTYCVDbtByEaAvK
lPLcy6l3fVW8RTGOK/KTLKACvDCddwloQAtQ5GoTJ5RcfuRbNPvlHSnTDYHGgUoQljhgyjA6lQsW
yGPMsY3tchbMiTxHdAKYpWFfXxpPWdgWRpKknZ4uWaEGFVaSWfVr/RAdBAtsVpfoVvo1n9O7ENit
nC3lWeMnztHK/AehrdV82VMgBT2j1RTlLXCQmGjQwOD9gd8BvX2GBJhJwH1X1M8n40peZEgyKSN4
tC4GnSQoC4Ah6c4JL0vxD/v5JYexetKm4GfWYQCqBzBUYHe7gD3DQA3oeIFjAKCkm3IEJqhTQe05
GrSdsCBfslnDr7uW5j6uI4IefcFUc4zIo3cIL1yMmMhmfR6OXJm8fWUM3gAfn56ApwpedXYT4Ig8
RoDCaM3W6QE3aQ8PokkxE8HzcduxxNdSGZOco7wvANqD3Mw7BjIssusSB3k3ZPoAxeqbsmhyNXb7
TvxLpMIYKEBjIwr2eYh05WQ3vwPczBMcPEpQOARgszU8lvzi5fY6qaYBNAKULCxXQYPKXi8EiGbj
fW+jzOAkTnjR9uA5O41P/NbH7TV+iWMu5bqNADvmo3VajKed30i2Wr5wHA5vRYtCrQwxzXrfGJfi
yXAAX22lmUu5pD6qoG6385v4mN79y5P7WhVjk8BtjYpIwapUD11YsjV4umT1b7pVYOQie50egH/a
8nJr24bxJZQxRgV5vE4pcHLBrHk1KC170DKCTMG5vp+LfX2/Nr7EMPZXTUlLpgFifF8DWWJoEil3
Z1z1BQjDkVmwQgQe10XylISxPR+cZj6IVRrw3BlmLP3Uht/XBSznwa6JihqYNQH0CMVnVEQsGj1Q
swpINxIgv4pfMrlXZ0wk9pSzks3k3FoSoxlGJxuCVOdIHx0QUGSzWd9mzrgD10L9B3QA7vRQY7rK
42UZeAtkdCOYVKMXW4iN6tisdTDLdD/6GFWZ5+sbyV0fox0FQNB7IYGgZWB/uOmDE+B9NQEMzJih
RNM72F/tBhQB2Q9eh9HmZbTeWkZLmqRQ6pBA9HLBa5/4MFJsLV3psouho8REroz39t9sogI5H4Y/
CEKpb6RZol4C7XaA5igACw+lk5hgWBQFWkl+TkJAiz63ALwfh7sYz/Uo4hUMtirQa+mM95TUWK61
oWkBdBy/poNi0aLbAV7FnIGbWEu4kQHkl7ZAgwcGqeR/cA57y7OuxTNmg2bdCjAgWHwXok1+jEFN
Vb6CftArZ7B/FgdfPOnkR5Wf0/k2yAezbjgbsAj4Zrer3WesqQfbIZH8AthbwX1PUN27D3XOA2Mz
I4LRYW2hRSNEY+PVxjDGMS0jLHIEjr3elA8DKLZI9Bgn4kmLDCcO9V1CVPAn826u5YL/vrwv0TL+
vrq5oqwVa11NAQPkDc+dN+6WyCq9V3e8+YrtffwStBz0SlCByWaa0wQYnzJ8egE88OBHMHGIgrYN
dLWTjLb6VT73GZCTT2QGCpX/K6KPIhpipYC4wUgcQS2PSvCRgJ+N+vdt3dwEQBiNSl49fFtrdRH8
j4ah4j9/X6xaJZWYR/ATqjc5wlvqFlbi9UhtKJb/Fj2E3r+ykr/kseMyRM/SCYx97WnWpFOgNju1
ftLArh5OT0nbO9Kc7JoevfVdaU3tDwEgEgMPSHD7fL8+gckx61E/qJ2YwU7Q+NYNtl7f6mlgX18o
TwijrZJetiBHgzEKEVji/dcCM8+tRjg36HI6323iaymMqgLYOyfgdmxP0pgfMXhqS9Fshj66w7KH
GiXSeEocf5zd62vb7MCh0pdYRncr0JMIIoUpLsUmsE6Vt0oEHgVrqRo8AfDPzW+qW+MZQJhTZk3u
ZKfOcOx2mnP9O3h7vPx9ZahjSic9BzPuSewBJTvHlu8LllHwLHUJB65tMuNXJ380lNBYrtKhMlNp
sEpkUHvxtDDNL8hOVQK8YynbiQSQ/dJeSVMzRzxbNX8qHykgQzGbkfdNHLNlGfiIikl4X8c35f4v
QTxlEghE7R5I7EvhrXAM6bHMMBOvd6Zh/Ghowtl53pYwgY0cYAgtEmBCaDu29Kw9hyM10/Z5zKFz
EHz9nDc7htb6xjipIgNzrTxA3KARx6gHYPQPz4q007Ij+M7NlL4oHfCF6fsocE9/0eUrp88WxnTD
H8dBguwJ13oxAklf+Rg1yU17YpWpb5do/BhSE7x5VjMVL2CE3IHy0OuHYn99FzY/RIYSaSraub8R
hPZjYmhNpLanuipMUD2CC5E7zMiTwZyrEsWGHBUyvNauPvWPANxzfMBT7JYHdvV7oGgs4eUSeCKZ
s1VaQSqSEMsKq4vWP4jh6/Vt275ov/aN7eOuo0ILhVxqT+hDz8A9YotO49HeUV+Bnnw7gILFiu8S
XrRClu/+pjcrsewt0xlJkJQojQNK5CGazloC0JMysWIiWFqItsEng4AToD/o004iH0WPVnbdEoHU
oWPsIgeucDMDHgNd0yJernmlOgPIm1rlQZEFa1SeO4CqE90D25g5UMkcy8lUU+CaJNTO+tIOkwoQ
JU9iDO8jNrahpXZZV5aUgqRJ7d1c63YpfrsEEoyvHQQE6o2BLsoxcILM2IehjPwVcWN13EcgDxoU
EL2opqGjcRS07aMQHbMwd2Q4wqxrrTbF/0PwUoEHQ51TG9QMAMQAs2mGtOJwmsHmqefoAegSoMGj
rgx8TJNKDxQPf7AgEflQpO+t9uHLgSVOt1iN3wRowEEqcriJZ3U/qADEbhIr8/EDjWrNQn5XaM+p
8AI+ZzOP0EPYDOgEBU+LfjfS+GWuXFFRgLR+UyQ72l2KyU56UMEqd0OF/J8kuimGmzNwfBRNZY0N
yIaAxiOiVwKUE8aATWnL4knWM6dChzytBEBpNWaqzHiuocsBme6wLMHuAeR2EKBG/WMcT6ZYlF5O
3gS0aOlNZRLyUIBNllQvpfQTbJqtKTUPsvJaRooJigSAvGTnPKiBDgqIo6J0FRGpO8wo01S1OuNu
oMGbqO79htrDKHuS9CZHgFWOC5tjH5u36EpRmUil1IKyLALYR20DWvyxdFP0X0eYoY9vwl3rocP8
hpu23Lw/VjKZuKWeZQWcQzAOEBJ3TnZPPwJkZ1/0wk7Ad7g0R2uhV1vtOcB7seQETRyP89lxtwob
Im1uAE+PBcsV2NSR5s9LmbOpvD1lIpO0SZLGJwpSKCDpqGVAltYT+NhUzkq2EwyrfWRCk7gu0Faf
wnk2Tl+YgMxzqsICoY7eIAOc34C5zAqB0Kpyvfb2AhUAWYOtWtTZvn0xSQSpHYCnroMDR5ecQIVF
A0n/um5uq8mXFGZ5vVCJflsAfB7U2NCIfZpPptaUlp6+j1z8PN6Slo9ZqQUlcRpOKpZUiLmpT+CM
pbpjJJwXNE8Kc8PiXZCFpIEUQ36Gc43zDz14uL5ry098v3m+do25USeQKsx+A2z2uAHlsmIJE7qw
ZLQpgZ0IjECqHznXBW4b1F8C2X6/SCoDfaggUC1v+/olMzi96dt5JflLAHOXTlNappgTWdR8cpZy
Q3AAUhx4UXNHfOM9/zdrY3QljXGICTCvSBvjiCpnAetZWunal8Ar9oEFSCnoBsdZ8LaPcYZBO8ut
TJftq4BmhapVzWth4ElY/r5S7SkUKS0WCc3C1d5dNFxm11WAo9bG8veVBCTIcRGW2LOp+FCSRyF/
FhKdI+MfvN2XGjDuYC5BldGLEBKJghnT3KmM3NY0ZT/r8bFR30eQqbea7ibAjYj8+wIPYJC+7rTA
d7PyX6FIrdWE8RdprwDRSUKsvCjluAePVHpuzQb0RGZ5A5IdD/SFU+j+b/vMuI+IqIHuy/CI2fCm
qCnq9k86OCuvC+GpC+NA6lmvjYpAiIqIVFNCK+fxcXCOkn5CFa70pZPEvGs7HKVYt3aUhuYEkr2i
6cwOMWGHqcBG9b1BrM0cXD7JkFn5vMMklWugmCsP/5v2UpaztylrTWtzLBhEbkcVzUoyumHy8F9t
64J+qYIHBIA0f7eRSsLEQC0PyJ3Orxl4BGfa/yvt+JLA2HnbBzI6MyChrBs7EfFWFc9SFnHW8Tn/
9/2C+RLDGPs8dkDamXowSriTpWI6dgzNODR7ILPEpoLe6gUoBjgPB9WNndQrjv25eaw9w5483fYR
4/Ea9ba9z9cHMY6hacqYFNqI86MfQwTE1C4x65HXh/IPL8kvMYzFF0rrpygd4am6Fw+jHR2X7oJl
vKUCQhNCLT4p8WZbLlVEKquKoergW/67zoBnqZD1CIFkDYQSUzJM0Ypvx/0CWUdfdad61++KH+HN
7IyAVrwEbvCvGknXX8Dchr6u63Pc4guK/CVVXWH+PffEFDFsIgASB0iPU/DSo7JV6RcgRsOOwS1X
BrvIfzd67fm6Y9p2G6vtYExILoWRxAE+pgFaqR2JTgYmKMlNPhZwbxBeA8PdAI8mMOx5ucbNzpL1
PjC2VRQhxnBniO5dBQ32Um4aYFc7i/vWQW7ktrUoonxwStzzHkubyr1aM2NtVVzWab3kZNTqfUZT
fdq2wMrdX99ZnhDGgtD3JQ+FASEB2KZD/VJmDagiOQWqzcGQ9R4yBjRWUddnA5591ZQ+JtEhbC9K
HluxAqhoXJu1Uns5fc8GwGgkZqz8zkoZVNzII8yzO4QxiANrJDmQsSjmW5+2Z93/UEA212u9Cbwc
AI7OhXV9X7aDwdXuMxduADZXMamwMf65SQ/JjhwF8HBaoBcdZDP7LT2htYDbMbHs9jcHuxLKXMBG
R6UhKT+FTk5oPVaesbzKz6UzudVj7z3lIIPkRVeLAl8RyjbYDKE01WUOoRNaibRndQHrIU5ni5hF
yi7D72nHq8NvO9SvdSqMd9PUOMmNCSLLzir3w7mG5R4SkECbCejrCSiwLXC17jhHylso49EqRdQm
YBK0GCyzZ+DoSzvpmFm6k+2pOz7xCUU4tqUwTivP51orRqxSBx9nJP3wiWwCupB3fsvPXDs/xkGl
qg7y6kWM8jD9QYv3qUU1xsNbYul7m4BpteP22PJ2knFNpKe0ipbbqXKUd8UF/elRuJFuoDOfQyrB
hfdU2q4EqOCIA46qJgOs++/34SyIyFUBRPMTo0Y5LVABoNs+UITbvGbabe1cyWJNP50MMuSQJaOD
N7QnkOq6oPQ9qrYw7+rJmWyQWfDJUpYlfDvHlVjG+LUqkjq1XpIe7/0Jdo9mQs1KDsUZvcsnxUls
w0aZS+CP0i7WdkUw6wCAttr2Woz1BsiyHDJnadAOkdZ022WK375uhZ8McdekMbZftE0o0yVFlsuz
HcfKwWjpeZSjOz8NXwYAYlc1OsO74MYAn1xNOktPfqVBawXRqQ8xLij65FmuixcgVgKDtnwM5T9i
HDrRkO8S/9Unu0H64weyM4jgkiW3evsmzq1ZtSl+CG8IpMulpryh4pNcdR7oanegqkeX9O+8ynmW
uekAvk5UYRyOr4roIwSrC6KW4H5yZNQfQB74lprCHQhncaK5R14528s7TMbplGi9aUD3vlCk6aZ/
IMd+N50LD8nWI75ip3n+HwwEefpu3gkmqJycJeMLzt6Fh+6eWMWldxDS3iGQQumH7koPE/EvucWr
/nwGsNfUgPFaYZ7TtpahBvRJPUiPs5mdEwvYH+/xBRjroP6E+NzJzzn4GWFtzQvvCzZ9mIoXqCpr
iqGwg9w5UeUeYDjwziA96/M/KRcHb7NxZSWBOf5WLEe1GfA6ifcAm/b6XYoMd7f/L7B2Fo/0fTO/
1sIcuobitF51kCQcQW/9ibXTP5JjjRHXB9BKOdp7Ept6ZVE3PQj/jhSSrhbKnKXe6H00lhCPud9H
eugv5SV0F4qw6kR+0bf/Yvp/27K+FsxcQKJQio02QqL+EESWf6cCByQ6FF5ivQ8d+r/wLFOP3FEW
nsowwbKaN0k991AZsG+n+9nuMD+B/nIJiN46Lgmrh9nw/OX202e1uczNZwyC0ifR5+ZmM2A6l+5n
ozFlFd3eo6Whww03vC85HS95uBmMrgQz1yD4hibZryA4Jr816U86RWZSPo4Csa+7rE1+jLX6MBff
1Itl12LyaQlAf0yYC3fJ0S0fxt14pxOw8zjxkTZW6wl73uZuX7l/qRE7qNa2qRL6Yos4BlXBXOis
qbh0/mNgPMVIRV1fJlnM/ZuREklVRRS50GTLLFOriZbPMspPg5TblYHnVu0YIJvVld909J1pnk0x
emy0FGkF5L7Eyc4BkKKTCZRlx7oMX/p0kvBW6g9URcUHLI0iiXcGSOfbEDWgerDn8VdC3QQExTQt
bSoWjiTIpl4AKjiTDm35WI9IWChnGbO8yQQQ/Goyy2qyhfCprHVHVt1SeIylkzGDAUT4k4PzrEof
u/xYS/c6RmSlyru+J9uP6689YUOPzh96miypsWZCPVC1MvAHIfj4kx8XXxngBogdRDy8SuD2624l
lwlCwHKRBfUAuele/gPncRc/CNbnHdiYzSXg86FtBukrgcxdoFNB8vsChz8dqDfuKwvDGocCqJQy
wA9wxTrXN3bTdlfimAuhFvpcEaDZJzStgLPCytPa8aOTNPCgtLbd00oS4/snbYTq6MiNdYfJQm5s
p+PFGtvtDne5W5r6Mx+CaTtAX8lkvP9soNSul4sfPmGF7hCgbRASgVIJJ4winn/sVTN7ub6lm1fO
Sijj/KWxELu6xQnGnWRqw+SUyjlF8fW6lO2HDlFBqCVLEiigGHcvhYGmpVW1xG8DDKKxDOC82YZX
uMKed3jbS/qSxXj42tBo7HclQnH1vel+BsZ9B4rl6wvavDNX62G8XhErUi41WM+cAEahl5yw48XZ
10VIbE2BKNkUCeWnCIIhwV8E/S3XF7G5UUAyBNUAmLko+5Ivaa4OaomzJ8a5S98L46lIODmyTbxE
upLBGJKmp+FY+vMSROFAXskpOgQfAB3HYyHepXf6aw5ADz41xLL/326llVjGloIQWH+5ALHiQXE7
BKm1ox9aj4czse1xNSLhblIUSWZLLWpUVn44IEsxgFp1IQ6PDr4NONtDbaI/as8brN+82VfiGH/r
Z8Y86D2eF8oYOuL4qpStJWk/SOCbVd1a19Vj++x0ohpoyVA1hWUYjktSJAUY/pb09B5jTi/Njb5L
H0J7vCMeaAEAEQn6yW6H1sHrkj9RNL8d30oy45WaIknVEI0Fn1jb1b1PbdzvrXZJf9Pn6kztxha8
Ge09jUmejMQBLwbgv/Dkdf+LZ8DmpbP6FsZ16RgRaOBTgJnyMMpm2lvl7wb33KA7jY0+rNKkO1Qr
OvRN8XMYmz5gJZtxZXG+5AZGeZmHHJwE7GSijYYuYD+PDkrfwXv7hFFzzuZveoWVTMa1BaNUxxHF
3mvoG5P816gucTF8XD/hbcP5kvI5mbGqmCLn1RsFUZYT7kEMnttI72VeBMeAYbr78ok3QcTZyc8L
aiXPn2ZSK/OiUcOL0UN1pJKzbzwJjG2WQ0jRVKgD5QCzSIEMwjXpF2fTlp+4Yhafm7paRCkLbZNP
MMhFHWRMjSxcmNJB8DA0evh3jSOrI2Jcd5Z3mSqJ2DL5brRVqzrEtr+PvBE5FfK0UGD+j6tjfHZX
yJ3cptjAeF/cREcgh3yi6ye/W2RreHmS7QhvtTrGxSh6nOtlCbNu7d4GTXx0xKg6psbxevFoZA6P
/rE8+871NW76bwwhyhjNpOBtV3DAqwOUpmoM5pli6rd/8SvJmwrVlstuB75dR5x9zv3+D270Sxxz
grFQSHUwQdwysAegjyM9xI/94/RRBFbxE0kyFLXx/iWWutM9yUkdPTkKNo+nYjuwXa2aOdh6rNuW
Gv4CUql5lCzlxp3/2MQIbMlkjs8oAhYW7xG8XWtGR4umgqVTEVXmMSSrgZTmITyM6sW3ImhORQuE
fd3N9BS7aEJ1DbQwHsJdCvQFCwyVpWiVqOdfP+9tLVt9BOMUJl1P8qiGA0+e6313o30s8+wgd7yh
P4xDZtdP3ZGn2ctufnMSK5GMjom+1Gk4eHg6YzxXZWmnhXgiJQ8xcjPCokQ3DEPXpG/9+0oogk55
8UVFAWsRSgtQCe6Y55YkPIgoJlKpOyTNw/X9lDcv45VU5kLERGSRdzKsNkXnWjuriLuHY9AYliz8
EQPwEWN4pUdr90jBljU+VEJud614kATlRh+BsTic0+zVqEC5Vjz18wtBkrzB4Hioo6pUBHaoltbY
8cIZ3kczN2peKZGgjPhoXfcU+TZX0foQ73NKOPa+bWhfu8POBsStqNeN9qnyaFfXrOqnb4uvOpoK
TMRLZ2BFpB6XUHFb3/5SBLanY0xDRUwAZXBSYmrWww+lBzaNzgPJVz57cK/pNePMZNhRowQwpSzw
ndogwNPValdHj05WhV4qalaaAAy29I+FQKxWoVaixIc29DLx6AMPxshEU+sJuEWjw0Q08Jj6u1Yf
zKiLQORamDpYcTTAwBVS4YnyzzxUTX8id/CgllHKrowuebBsu9QYckue4Tpnza3QA53kwJ4aIYNW
JvribdWIwet735LfeDJYuvEkdj9LXM9J5lF6VAXRFfXCJH1nG23o+FPoJSKg8SUQactnLb6JCVBT
otJuU6cKnzTxNDSDBap0s0Xr+KTMVtwMbptUltBPdojue8MH7tUEdoLobqwGa4wLJwKmelffZI1s
khCY437odD0mFXSB7tqpsP1muijKM3wFhiC8jg7YQ5QLCCa/Mi+XcBHQYWeEsTNIsjXXuZXLAdoU
gYWdhFYRvw7zbev/aIXWzdpLEt0lSmPThnqS/COaYVITRcebYNZV7fSNBhbWGi1x0+QkC6NnMlkT
xvsIAgrAFTVYHYqEZlKkaCtPTWK0u0Ql93nYeJESWGF5UUXMnQkxJp8rwyzVGnUNYR/k0k/AWZwn
MEg13bFpI2tAw6TaJvaMicu2Be5M8QRKV00BVnj/oxgOGJbY91F+JPMbGHBRXjPJ0DuyhA/Mblut
3RXGm2wYtlJ+6ODoUnxcGuGvqPpZGwPmVCKrpGcxAn0rGUxNx0svQmSSd/ug0E4tSQ6zrpmUnuox
djSpN5UBhyG3ni/RH2EBfK2yv0Sp4dLZ33f1/KwIs0WT3IpKxBzFOYnzvZxoTqSOzlzoAI9HKhSp
UaMUvFIT7VKq3aSpbwPBzdDO3YrHLqpNY3DGEhFLiPm9S5A/68LF0NB6ENY3nay7RZTapJDttCkc
OmCKvcaA0Cyh3ntuYArjBNg8QCcRtGI0+T4UjH3jxyA3TlxNOMhIsc14VJXVO50myxcVPH/ua9yi
aUhMQfPKCnVMNCzpBXANSOVWAfq50MHSJHczIfcJvQnywq6obFZjAeZTzI5GleH2HThISi8yAOok
XCgUncot0MZRPTOBRIzWeLrTQAlowEMG9CmWNC8GOwDJnmmZH5XSN8Ww8OJaMePgIsj4R8lrK+d4
hiERHMEa5vqpNe6FwCKi71bKW1BeJGSNKyCQTJU10J9GQJyGvsXDuZwKS50ejFw6iKAsRvnlgGq1
VcC2ZgwqNQm10vlSKSBfIvs5zAA6fTtBZCUeJvpLSd4T6Tkf1X2du3JXOCHAdQvBJCLQsGrg9eBZ
mPt41TTU7FWYFNHA22MAq8BAE3vpX+oSD+ighiOR0TcKfCojVjEAdUm0cBlHB9iPYYM0zcoksAjP
9lCiaU13/SjHe/9AhsoStV8+FhrT2An6yFXy6bDwUcvqufIDlxjBodcbO1bfg26yQfoOszGDsXpM
Ya1R4N9mdDjrM5r9ROks5feq8BIVhlnIyF5M4MxpZUsxnqeUIteemcDM2ul1bZMmt6dYsuaJ2EEB
w+xjIDfrmluH5bmT8Qhv76c528kx9a4HAJsIpnQV3TCxpKpNGtKyuAX0hx6eEf7KFM+RQ2+lF8PB
1tkNmpiSS3ab4cT4+LubL7CVeObVkJdpPAcigqtlqoL0gxU0mGhHL1c+LlMWH5rmZD2S0uk59H8p
JOK9kZbg7dolyCQj1IlUkjr9f0JgyTdJxxBNI5X9OTzwwmuJ2W5xW62Xibe0Mg2EToW85s/SugVO
MLwBZ09/Sy/1sbf0Gx/+q7AMTNirbmIvE3BvMnXltwaIz1wsuu3d/yvUEJlAivht1BrzZ0IKTmeX
2vCw752d39fLC5HXqbis7fte/yWNTVEMLVASpwDv0RE2aeiKXeePHVBjaulVUF/lKePM0mznRL7C
t285imbqGi3E8ujZeIexe5GTPHWv/kVx+qf849+1/K/kMY+TKponSUggTzzIoHoJ0PGE8hve+JYm
uOQApZ699oOXV1B4+8o8UPymyerRx76miW+lxs9Ihn+fZQdhstUE1Y3aCmZERbPH1GEUdfu2V+6V
HJDpyc8Y/O1N+p4qw15RBE8vWifVW3NC1A9UlN0YBfs5wZAYwnopxEmBJADNR15EAJVWVY5ML3Lw
QaS7TMxwWxA3r0pbmyUHeNOcWJwTFX+G6quXvl9kgFFasmiTPHmZchYB2pIoucNxh5t9MasjZNxh
D+SaAvNX0NEE6N8iskF652kS5p3VNyq8d/QtakuEXe/IUnNWuA2espLN+MI4zcSoaaE+o3FRdRVF
1dQcQKqWA7O07lDwHtBpqeElGPFE856Bn4gOq901UgWPeyz8lKRgbi1+jGhe1obHJHyZpNdC6UyC
JjehkxwlRCO//qQgrk8Qn1dK7/Zi6ALJ25wFzN8HZhXcd0aMCHCZ/V3meJ1Mrc6JL7mco+KoPcsc
VVKlFssB3xyfZpe4AAaxZuK1L7qTIp2LNotz/pNYma3ppvB4XTZHGdkRUUWR6zCY8S5URtcAElV5
7nlTepx0wOdFsjqRKG3aQFl8V7xfmjn+W/4t3koYnZubOR+nctG5XHQEw62nwlFVTp51+ZErjp/t
ysyMRqvSDA5KzQzLSC+D8dznv8ei5GSHthdjyEAyAloNmifwHas9CzHbIWRCgAEM/5Irb3Ex73xD
4ZDzbR/MlxDmBgefeOXHFSCOGuXVLzt37PDcGQDtgedujrZ/JUIKTq85zmF5jH/fwi+pzE09x4Iw
VZkAUme8tI3uSYG0f6PTf0lgEU5TvS5nJYCENPlJ1cGU/YOv8iZx/uFK/pLCJBFz0cg1ApJKlCn+
U9/DQDzCTA2wt+UhPvCqFNujoUjY/r9KUPnvKtHoZYhZtRANwf5Zm1vXD1vwzAae0QOYpPwTJInl
I32UVu9B8ktCDH99U/8hg/Qln7mbQ2nI5CqG/Pw0OINh1Q/kbSloIllRmwSjgBYIg/kgw8uyrqgL
ZXI7kR+nbS5imxvnsz0YqHmGMx5kd0n987whxyLYYe9mUKu8GZd0tDji0Umdcvw9dZVdCkgpIo2g
g9hXQELj+tZyjJ0ynisCNQzJJRh7X52F4bZENjIgvGr7Zm/mSn0Yj1LIfdAVA44vpqD8NmazQ/tV
O39UmCapgM4fYx43nkpXyHjTrMsvXztBxs20RAkHZYY5ikgKRf2dimbXLHnLYP5lyBvZ2xRmyGBf
gqZSbNzfraSjaST4QMY9zcAXCYKLGgZOZgCMBOFcQnkIlZv6spLGnBwlAPueekgLWxnwUMlNSl8T
jO4UyX0Xa46G9I0GnKrr6rLpQFdCmZM0VKlCW1uMydgaNBXduVYD67qETYVcSWBOTNFDca4iLAuo
XhNBPie/aQwuY+BmgLqSwlwEtB1E4f+Y+64muXEs67/S0c/LXhqQIDd2JuKjS1veSKUXRjnRe89f
/x1SUlcWil3o6aed6NAolUxeAgQurj2nGrEiycbfimgugjLBIgTh/EHcZhFnk63PmiYBwgFZCRAe
MgvDAzumNODkLrq9LN1Ae3Ney/qBYLxJmJ/g5MweVKNr+xwpNeViToomdr7xzyZQ4cyEYIi5cyhT
eANiVnriG+koZBDXKCCmUhqL9PefLwPuiJjlrdR5FEcF1GHWlGYvpoAcA42HehEbNyrZGogZoeLb
MrKXLK33NAfv49A7nGeYZXzQHiezyqx2JayNpCd4BplagHgIwOn7OlfMz7lm5T4GlAtw7fa5ixZ4
rhe8vkLf3iizDyqNCJ4HhIklEQwynC3ZqRuAPpvitt5+Pk7e22Q3Q+on6giWLNBeS6aK8oox5rpG
q0fA21SyOSBjDPug9SAjOXZ21lkIyt8QUNbPUMUZ+OQQli+2KKZx4IwCyNs7/I2ylXXV8ueUsikh
mrRarMnz69wAaUxyJVt5AmBQ2qO0u7onLrixsn3scqNVnPll3cIp9cciE7D9VbHZkf6qaveK8FzB
8av70Cy8Z6gHAMq9eNrXrrmQAWVXIMMgldCwRWXKU31ZUtmJeorsRbWVqzMhTYEYdlOMHUePLEQ8
n6x41htsjUpJoxJTNCGJKSAlIlcvwoDu61q1Kk81SaWZLS2snIaWUOZurHbbSQJTUdXZuQ7+wya+
abzMrPzC8Xt/29eiqyIP2o2iNYwIdE/HCTS3qd9sZP2RHOd7VrobgQMp62/S/EtcCqiW9g8qUjOY
NpOM+8JokHl4lhEEauoQINbapdT6liIlZlhlmwhRljSJ3Cl76sPrYQIuogR4zepaaWSzLcF1m0xm
3qAqxRAv6ul7Aye78GNrBKTW5/to/UR+W1+MEka9aoTYFSaPbKpd5uq7mZtV3nIbV3nrmNG+fVDL
Sjevp+HrYOeV1d4J59ouOcSdKd0P50iqIfN2mXO0xF9oZEMlik7Bk6ozTkfX5lovtLClCpSmoH9t
m+71h+d4J7vh17/RKLe2awxRI+ArlgwJRZPvj7ReKvWgnbPGJYzvprNmzOrham6zjB9Q8HbFL1FY
dXNORTI610/BSthJEDm4iXA2F46DXd27RRtcYNetE7vcVzmf/Ox+O5XIqN4hHMI46iARuJJ2eY1z
+67Z6hceWmqau+SMFzteLXjGZFI0RRCAj7MqUGuJniXdUl7UO6Fvqod407rdY/Uts3hH2NrpeSpr
9q5ObBI59ggpcsgyups+fyJ+7vgo7xENzrbjyWGsKw/4XGo0znUMomTLcmsW9aWiUUcfeAgmPEnM
Bid+NJI+wMYzgJRFUw1tkoXpqSg04fVqrGY4Fn8X8M+6Qljo0cTPSZaKyHA0lO4S4UFCFKbRyn1Q
fpn81gyIZ4IPfkdKiuQklHKBRLBJysr06L3nH9UO0XKFWIqobHOhOBfT0aoG1Lf3j0Z/kFJxh4XA
OTxWqopQDq6AYVzU0XGja4xeknSlTz2tbI/5CK1Lu42BhlLQHduA5LUyJP2bvDyPo9AiFMdgbyaq
dBdWD6ISA0SxfvlcGa+oKzyNRrG7VMDrG8v3J8sPlW7qWAtjdxQ3MDbm4n4kiW4rJ7r2AGRg/42C
so+b+b1EZnm0eZyGfT4hAYiq6/I8gEDkoJzSznfkKOy4Lfar8nQJnIwEHV0/SlNORkhjH+BpxtDB
buv2IAcyCT3mbeGWee6mSrKvpac+8Sz0fZoipnvSAZdbTPY/meeTp5g3zclT9CKY0EOpa2Go6pt5
mnOr+9KZiZnvcju60q458j4axpjlE3nMuSDnWTGh6KCHypzAPO6U6EPs9uVROgtdnr6c39h79fxe
FnMgFFEpdXqPsUXNNugCVHrwyuJWzpxZhCrqGlF1jbJ4RbIHEo0uw0usbOOi2s2r1H+d+7GK6+aM
Z+l/tBzeC2NWaBx6ktfHXX8s1KOQbo3wrE53/+j9vA2I0QJDExeKkUYdDlFvk+4DV6nPO2twZrCu
JOQlJ+e3/fENvUljVl8Y+PpAS0xfY0tu5ScL04pyXdqyK8bXk+WhYzO02xd+r+jaXKLBAq2FYC01
PpAt+QiE+HD126Oq3NfCtYAQWs5Z6x/PGwBLwtDSVNTk0g/EOFPkt2Gqq+1xFG/l8iDVAAnLXlAG
z9vDa7N4KohZF23qBXFTQFBvkcAaHc1q6aVBzTnvis7X8DaACW2nOmiOjijf4HYIru2zU/nMmvG7
HjyaBPKzY4ZW3xGEpKCtwybId+XtcJbxK2B5Epl1k+utIjUhJM5NJOljILq1hZStt8ufW9nUUjd1
hd4K7jibY33RvL1RRnnpQ5oPeaXNYosOzFmL0MgG6ds82uxccQDA+3dIQ9bGK0uqpioEtBJYTe+1
tFAB3TsccTbZgysmZuEO2w6FzhP8b1MEqe4Lhyp5benKcFVRgKAaOpDY3svrarDXgRm1Owo1gFLb
G9EzUO8HjsoXzozOViSrAE4EseUQghopnijJ/dEIQDhSt40dBNTOxcoBhY+lp/JrNpdiofqThPKm
QUm3nvMcvxWYDTCCgF2NwC3C/z60rHlFmchR0x4H2qMQsjPBkGYpwbdwuJQFICz4whbx71tR7m2C
YrB6AH8ANMeIx1az1q6ayfaU0G2yfRO+AufL1MbSHos7VMkjha4BTBqlkJlykaYg1I51VATSjdiC
YC2OtxpAG/Q8AgV0izK13IxquNqAfk4HmPTjoWzFJ86Ur60lVK4buk4BsqeIzFrqRT3sErlqF5Cu
sH5VgRCj2wQLWHoM6wfsV4t3EM8HLfuWwWonwmkRYV6yvmeaqL2veTGMjOxbFG3j6m7KH+oecJBA
NkQN/+bzIa6NkMCChVGFAarsoVyWAlBxkZYE48Nlk9wM5Mvn959niB0OITKR6azXxcX6P7GZ9K4o
SymEXVGiUCAwQjs1CDJog12nk91x0fXXDEVwyeiaQiUgIrIEa6MeaUbfwzBvbF8DAKRZ7iXoOruz
RCB+bWTkz3gpw4+xEEkEX4BEJU2Z1wqzRhot0VtZCWA57WYOuXhTOfXfAeNYfVNoW5EVgmS1yLau
lHpWjZE/YOddDC4s4XNp2z2JD9NGdBWnimHm8yy21Xd3InF+opN3V4RSWAvZhN1LOlNFT06BIF1n
3DSw+BPF/HyhrJqHgIX4c3zMyTiVEakUcWyPyBnA3JVus5vui/RN0oFtkroRMhcWRyJvRpmTsUjg
eaoyxjc9945kdxf1YM68lRKmFAzAGmhkJR6s1kpLEJYLiOBRcjCHJtiumDAUfhog1dfoVrbaqym2
JES3CsXM990BRdR2TiwBCh0p7tTWJUs+hM8Cl9v1L+b77UHm4+bk7aIKX5FpArsgOmr7wk3PQkvZ
GMsW8bnuBVfavHFPpMm0lNtUhDTv22x0lWfGNZwZWD3DBsXeNufNru7Jk0lmVi4dIiEOY0jTweO9
k0DbOW+XdFO7ISjvtRbdGHNi23jJEA36J+sK2kABsKeogrWMzW/HvQrwgtLvj83XCaEKJ70K3AzF
mroZv6Dv64bfI7tibL2TyKzkOh10f2rG8VhJ30dBtER/dFqRRxKzcjS9k8JoOslHza2aU0hJZGcm
sQHlb7HLZPTFqjUBOhx4CiXl0SjDba0EroymrrLRED6aXrViupDTCsQy/S6g/THjUrWubGaJyiJi
0oBeMgw23keLqPEjAWaYOt5McGCDlFeLstLQJr0TwewYfer7ShaS/khjF4HaXfl9KQDe5vkRHoRh
IaVjJc54GB77F2Ts+D2TKwr53QOwm2gIRKXSpvE4NbJDImEzSt/UarxvMihJcIFwdtFK/AGse4AW
psgfqx/O7j6qaFu2gM9MduG2vwO0CNJHaCy5FLc5x4heXcAnopgFPCAxF9aiMB41o3V6IE155Fr0
fZ5emN8QY428GxGzgo06n8Q6UsYjAaVJl2dnUj8c9LQ4+H2GDF1iRgnQwoB1VRqopE6G+oxmj5xZ
XXkGzKYEpj5DIlRjGdJ0NZYDOV5iZ52NnkRgIxSO6M7ue2zzwiArEALSqTSWH23KYpo0IaQ1doPS
k03nkhH4bZkrODrY53etK1kqMs4IwvNkr6xWRZXhy8tAG0YahXGMslGnU1lJQF/NRTOO+uOoVCAa
Qu9+PqLxllfxtuKHIV+jQA4isqrEKoCOgCWdRlV11ENiU6EzS3VL5AptkTwwlVVJhkLnCge0trI2
rdjrXRRVTXVsEf3VC+oAT9akUmH23IbzFa0GpOY3Ucy+KKZ6FLsYgyJX0YtynIH+mu0MKASArmgb
AfKg/PL5+lzmidkjwJKaG8tVChOaxZNKas+Ioq6vjnXz1IHenWbgTFH1r179lAr3IOdyojZvFhaS
WvAuVRHLCH4nnXwnQm9xoZdOrAOxx2sBUNGhylvYgOGRdxbNqu7jU6J9XFKJqmis1Y04rOKVyYin
dOY4SrvxdtJG2s/AR6HNBz5aARMDwpYE3ByqouYJkfb39gvRh0ofiqzCPppVf+FqFjp1QBsxI2E0
VgWTsTL3WWzWHM24lmuAZPynEAP+Betxozxk9BOxqBbYUFiGaH8AwGJuDXPrnjM4wGNH74Cb1ty0
1lKW/GGST0QzZpQExIZAHzHoqK6OYT851OiuRU/bovzHKiJ448J0mRSB2Rdo4Y7O4gAdvlXoxhSA
HIXYb0mWO6hxsvQWjWf+fQD4sFa79uvmLBTiF+qnzueLd6Ukfn7ct8liXlNKgyGUi7I6DgrQbUDb
FBfkaZiqfUgHt9bBGaUIqPyY2y4R8ftc+IrROXu6SDXOpYQqG3gyDFXouqHFXv2ZFO9dYcNPiq9Y
Ye/EMJH6Nq2jsJK66thP40ZAf+I07SflWo8BupZr30I0TX4+rvUVeDIwRpGLKsD5/AYSK38BYswA
7wlYMwAEtotBoKFK1LgceAHvFZvgdKBLKOrEZWgCagS+j/lE922L8mKnwLabm62KBCEYVExPj7nL
N7I488s6aF2YeKEfQqysipedRFx9Lk/pOoSI4WT3zd2kc7Y4Z+GQ2WI4Gain0cprW5wnNdgfhag9
T4TmrOqRK4zJ0xh4VkcODRd8al0qkKdmAgLF+AAuRKY6KXxoUM0YbTG7Sacafby+lZa3hX+VItta
Vpzy2FWRCixJQ1G0ueDh/UBBlKFQz8DUCspTWTW3euh/QzO5qTfIH2byJcmEpxFH9ufrd+0MJSdS
mentS7FR4B1UR79FcVvuO2R6+lzCmndLTkUwhjmSs75QTBDRV6Hlp+pem6InXysNS9dAYYlGGRco
b/dGX9hjiB6+TNmNnsezblfs9XdPwajryKARYmNQ1UUGzjtVaHapfxUL6h0NyB16yhv9XK80Zwzr
TRZrMUdNrO4bRBEReBcRn2Lj4CIZi3iiOlSv4DmRX922cAlDDR34NLP7kJx1xR1n2tcMMdh8v0Sy
EXGj8TUgVQnVMevlTZ2RbeVF1/LkWU3+XUHTk4IG4iB9idNiI/aDaYDfbwDnnU9xUCMY2H3/J89D
JANReB3uP9tPEpVZjDWO50FLB7rpjQv0EGZ2YpfgvxPuNMP0X1TAB6AvltfTt7rGTyQzh8KAmHqu
pD6KDmc0jpfA4IErrdTT4Fg9kcAcAogFGqUmYGxiNO5CWban+kJIr0rNc/34exsYTqrfh2L92AIj
gDOv8w79YIeoBnLhkirDtWfcNmGkOZ2oBztkR74PL9KB+mYInhRA52iujxOQV8S5fuSdSGTmU5Or
sQJiznz2TDWa0k0JLzEmZmei96Ta6Wa/i5xa5MYkV888xAZVBXGM+f/ea0jfF0jXVBNWkHGDDvcK
7BljseVMJ08Ioyc8EJL7ngHN31qdDWKOMDUTFxyN6CEGpuvggIgC5yo3LLZqsp+MbX6sk2OO+oAe
KEKMbXDLR/ExcT3ASwFgM8SOAGb5P4rDEeiGPyeTcZ6E0K9lT4PAhWLlsbkIndQKvsypcmHOBmZA
JuEs1dV9eCKSWak1+vZ1qYTIYjrXIx+Y8NM/Oc3g4cL6ILqssV41ullzAC/AGCuN0qzAsyqr/3HD
Gnb6mwSWfk9OiJxoIyQkUQaqlMEevdFu/fEpB5l6IgBGItN3PjEC5/N1ubosT+Qy1kEXq+UYyHA8
w/ymp5JJkAI0uGbPuhRwPSCPKcPJZd7QGCSJPE1Y/NNAbVSIgBt1B9gzzjpYVyAAW/0lhlEgDTxX
D+chrMgr6SbUzNFRjnBSbVBAJrZkRVv9a7PhFlmuKsoTqYySFppcGToKqfQG07gtNwKw77NHBZzE
/PTQX4wRRSEoC5nTGcyGDvMwLQGrVB2DmZTUVIHQGw+mLEBL+ug6Nmfk8mqDPDEvvr8WicUSfZPM
7Gx/8mVSNhQW82jVYBgA6wrUGHY3QNsfQtVG/De3BMs/olwQaY1pX2z+c5TGeZe8PQKzjvxuqPo0
hrlDi4eEXIjhNTXuP98QK82A72Uwi4g2Ayw6FTKA+/N1soGRdxXYxiPYwW/BbIxaBvC0fy5yfXe8
jYpZQImsKlOaQWIHMJthm4d3pcZRL2vliqczx4JzB41RpWoOGdMzauEvx7MEQIMiyDLs7l69C/bT
w+dj4k0jSwvUleA/l9Fii3Mg10yg/NUoqbcQmrLy8gxUZ7UZOZ6j9BuO3Pn1fDBb3pYIy9MhT1mZ
lDUGOkgmwq+yLapAIxedCeXWHVpAWhuVrEmMLkv9EDj/UBn8+S7ZwBHAkUHgo0D8TNkx2DM0LviP
rBHp4mITcAa7evCdjJWxKdpYKQYxgMGU+UDqTnSngzvJmc9V/+ZEBqNv4nhMJSABz+Z15Tbgz5mQ
hwJHhKll4aFIb4qBOqQu3WJAX0nhu5+L52wNhdE5eZrowOgxsGyB5yYkQCWnqUWagXNyzLf5bNEw
egUESG2iRRATTsYuQsNJDJAOJQaOV8+DxSPzvT6TxegXUpPRQ0UeDqlUcZW5TllJ7dZTLAV7whdL
J6DUysdHSY/3mQZym8dWjLdhs5+a1pTi3K562S7Det+mgzmQh7y9Aj7QRvaOLe233vwlwMUmf9ho
g2CDS9L0ktAqAXjVZWeJkDvFOFhtGmz9XN223Ysw6paYnxvltahqF6JcIdYJ7vohPbZ9Z2n6c9Vt
P3+pvGXL6LtiCiXNy6Ea4jowFfUb8Sr7cwkcJcBGsXohUrMBzfJHEu2jchtEiUMQ5pnQGxwpqVPk
w+5zgTz9ykZZxhQYVgD3hacGcDHUNST2BCwgxRzd/HZmB0LRHVfXcDYHG8JSANBs0BHbX9iOlo8K
NJCEb30HFIZLrZSG+putzqUy5Lw9MnscJx5FFwlSIUeQSvXAUtTootLbr5/P5no65E3pEEaxFZM8
aD3BbCa7fgLeE8mtPrSSB6ItNEfkpUYBbumiDC0wBxQ2plsRGQhu8pl3iLEt12QK2jScbQEkzoDf
J26hzx0vcvQKVJUwchpLAUaADYi5zyeA92YZtSdNYtcpMnREm+xVAvgKANhJMS94xHuTjNbr+rGN
gIhWgSOkMn161yrO58NYD9GdvEdG1xm64LfdCAlzT9dga1Z2UxyAou4QIO7yfF3ecBi1ogILqZsk
bPoyvWkNw0yShHcYcs6JD4ndqlHTfMK6lM9Q5+qM55GrPXi9E7ie29r+S4/aBMcvbB6CMs/2Vlk3
LZDnaAwmMtrNyP4tUpKifiiBZtyZvVvu+uCQOCG47PbdmfBPGE9gE+sKGPtg2XysFK/UGEEEHeLJ
RnHDwqKlk29m+LPkXHNHbROAzpO3dlb3ALp84G0TMHqxnF6h2jW+5KmzJdU7xS3dpq/ZU2cl54q1
rQDGuOGarDyJs6N3otlGlEJ0NYVEr7DUxsp2xAG2fuuWvdl9IfZkTY5Qmiio5Y11dVmdDJVRqVUL
kyCXIbgrfEuvHtu6MGcU1JBnlK8acyeCGL0K8ChFrTuC/Xicq2jAP2w/qxuYpmfcruRVr/hE1DzZ
J5OJYDXAP/zl9UkuIAMQsHQCdaPKd8Lw3Jig7huRvPUO1QY9/rJoecpObA5SDpxYV7zm6CHeuBl9
GpJqQsnt8jCdPR3Rlgj0gnaXXfEDYKvmHSLxqIcCxwgip+/HHWkJeqYyqO6OPHnlNmt0J9FFR4tv
EkBGcsY1L4wPtuSbMNarq5ta0EkLYd6ZaM3YeZJokoe5VGFygEY7bidefnBVyZ5IZBSRLGitqMZQ
srUjuZ5mzkg9Dw1IB+vb8iG0jd7k48evG1cnQpmNafgoPWsAbg1+Qan+6m/VY2IDkOi2kB8mp78I
HN7qXdUEJwKZDdmgSFPJI4xyQsySIrYRtLI1RnTDeX88Ocx+nFp/SIMK76+yo1tvQyN37JHl7R/0
FiYcaC++AkI1p3ue6bgmFzw+RNIQc9QoWywZimXXB1MP+6L1jhJSuzHoLqpWuvoH4zuVw+w7WoxJ
GoSQM6+WSDEzG5iEARCn7eC+twEm06JL0y5Fk1dFvVo6ciqZsW18cSJpEEGyfJYdJ7t5SWxFNBvd
/EH2Ht5GqRk/FHusHd9UeN4Ab34Zu6dS9agWtA6ll+lmtEq0Tt7Hjgea+Q4tVo9lZaPeGOUjvBDd
6kY5HTWjfGLgIYyolcRGOeud8TFDjAdTDdj9GaeFn7VfUwYqnH8VnSmormMTJ5EACJOMDtgmmgSa
uhlRnAsguCpDU1UD/cSSrrHxTq2NmrTMobpl9NkKpnFQwZEhWJ6rX0Rb7Yt/w5tEnkBmzU6DKiFU
hjNSIcCHbntTzb58vi3WjnsN7EILkJP8Aa9HEZNKDLKxPgrFLZqITVkpTU2/BjMkz15dW4enkhj9
Imk6YHsjSOracyG+FbPe6bzhUiueOi+BifEi0/vY+Calr/XYnKMb8AyZMJS5OZ8PeKnCYc+p0+eY
n/PEGJj0caKBMc29+l8k+TGDHxfDb5uA1+9F3wctNQMDfXKy7PjkXgTabFN6YHBIzyk6yPyyROJ+
I+axVaDWS60Oeg4monSTxA/SGKPpPLE9UF1oaHuC0+8M4204yLbXyaYPxO502ukAYKfaHXDgzR4w
nZ8PbnXTnQ6OWTC0VIW4bjDJaW97Vw04oyK7Q+V5lm1EWOR/wxyfz7vPppNRbimIJ6opFYEEciV+
p265SVHVT+GNY5f/DWAbnjhGm2WJR4epgLjGDW79Q7hHCM6cQeuR4eDTK66vWTRpAAdENGS2VNeA
LZwa8oC1ksPJGXZxg6yU8Y3z0tYsQjCP/5LCenIo+SN6I0LK7F1MduFGN9VW2evb+IJXkruasjmV
xdhMWVGppTzLIhuQVD63d8NBAHh1fpzxs7qzoTR9l3sErZmGp0IZm8lvEX2P/Xnru8ELsdRtZGsP
9JsB5xs1z4Ep8XwLzntjD4NpZuHIZ60mpxvJle8zN/d3P6iagCzvVrDUMjO548GALAfAx83w9iYZ
HRc1mmT4IWZXKpD7So9adgFgt01OWrNOr9tStHPD7rQLH3XDoV7ZobjLkhmy4BjL5UbPAEZVUN8N
m4dSUe1UBGFEkx+yWNwVeriLA22/LL3/fh7+x3/NL388Wv3v/8Xn57wYq9APGubjvy+K1+ymqV5f
m7PH4n/nn/556fsf/vssfK7yOv/esFe9+xHu/1O+/dg8vvvgZIAHH6/a12q8fgWrS7MIwJPOV/7d
L397Xe5yOxav//r9OW+zZr6bH+bZ7z+/2r3863eQXJ7swvn+P788f0zxu5vHMGt+274mr9njf/32
/+rn16zGHX57zF5+u60AmvyY/fby+JvVZsHjh9u+PtbNv34XyB+onQM3HxANwM0HQAMs6/51+Uoi
f6hUphowYVQRpXUz+FSWV02An9E/wIeEqn9qoERUlmUNOrrO2+U7Iv6B1kWVwApGAzOW168Jevcq
317tb2AAu8wxlPpfvy+G89ti1FQUwUNjaZKkGwb6Idl6rGlIhzDNgz2q8wUzF9ObVCtAQeDJnnym
z38MLUDHUwC82MvH5QsaR3Q0l8+VDNbgPtS2Em2aalOonT8zv/z4siwVXJehOv7HvbQYaBxxk00I
bIvPwMzqLd3vm0uql7EzdVl6rYxxYYeNFt4CMLu34ikJ7ycPjDU0yeKvnViUpqCoxbeqnJ6Csh+f
Sl+47CvNe8nkceuVKnD+c0CLF34thGYQWnIi90BIz8GwTsDy0KeCI8u+8CqK0dmY68Nz17ZfaNlk
j4jfRmaSN8FDUSUw8GsFnViZ9jjEIb1SZdDHjEWbbCtVbSILleXXlA7FMSYNvQrnP6bGJm1RXy3X
1yqNzsjYny2flouUxNe2qgakbbVS6Y/L0lpqnYZmgv3jtrB9AqufxSw/AQwdx8CC0fbuKIZdinVI
kIjXRRSZoVGcUbMw3ZRM0MK9Luv5ObIa9ySP/Xvf03t3VONi3yRxdJnRDFwTaR2/eFdxQ/TnSB0b
a+pSclFU0biP47J0KdBX72kZ3S4XlrF4k41pd98D1t1NDKTTFXSAXQiAGrP83FCfx+9SS+MXVUHP
uZHqyWUoCOleGavRReW6cTek6v1yBUprrwZBEu7TKAxc3etBYN+DYEY29Mka4j571qftYOjRi5ZV
EQj85PFS0WNjB7NGcw3db+/yVHlYHqsZ1PNC67svqTqpjuJ16OIJVXo+9COsAfTlPVXlrwGMwBBC
f9iViFKWHdYSSPSG2LtNYvq0SPM6BQGvQfhComp0yjYUD40vd+dFUgjWlCbxUwTw1mUIYNlQzSjw
mqu4SoudkXrlptSn7hao+a/LFcDV2meN0n0lYQ5kUjESDknYRud9VyZ2jW1xJypZsWkApQ9O7+no
19GE0upmOhbzH28fl78tl6TGq6bE7WG56u2fl79FQ9y05nKZIg8ox5fK7c9/U5X5m+XP5Zf1BFac
2dBxmHus3RdcLoGdSQUBxQYecBFwet/lX/XeiF0hLwFft4j5cQEzjnEUkN7LjB/3WH73Ntw30cvf
aFH7x9bbvv1zEJCHQAojUye5tldiAAnEpXdO5z/0UTDOl49SkF54atTsEUJQFXP5ohJExW4MNbOZ
izVFBglRFv28+MdPJi++9mnm799uuvys8H3fGYXYtxdBy7fLF0RupEMs+VvmB8vHoh7uurGedozo
LAB9ugjAMGv54u2WTaRER9qA1vH9wJa7ZVL4MKlhtuuHibgnJ9/Pg+P0oIBqeK84wKlFcNjMxxFq
eMC2xLhEsiaPsW4AHzIBDZsJUyQBqEwbAU7Vo4A5Cru0M6NYUY+AfU1+/jVvGnz2wLRChHqfY8fk
IM4Co8MQeIEZU1871vIEJpLlh8vVYGvyzUQXQCW/iFj+MY0QuRtEvIvU7y8apRkvhl5M7nQRlNFC
L+jHUMuSu1BuBABJJP1++TaJ5NgecBRsp/liQQgnB0/Qu8tHdNeh3sdvDHv5WIG1fpdqCZy8+eJR
0VEj608DipNxZw96/DwfxYflE7YSvRTCYrd80sTauKn1u2TK5N4q9dHsJiNFORd+J8cwmqc0vVw+
6X3/UsZpd7Z86oYCSHp+BwdlvpS0HkV/Zo2G8vlj78cgCMt63dWiPjifYiE/VkQy5Sw2bumk6Ldd
MYLNKw+ul38yPPLNoJkMmiB8J/otqjhI4u+Xj0qQRE5k6Ia7XBt1pbzJQVBmLx+BqGHsCw8nkzjf
XAhE9bxt6fXy0yojxU2HArsuQ5LPopLolACmuFq+1FLxeeim6my5D1rac5yMgrz78Qy0K5wQrapo
k58fd0q8DTZbaU+0N25R4J8dQJoFLrB6IA5ntYrvgyI4RUGHjHioBrwKlFvobCIUgLyJQTtQTEi0
AK1eV4LgKoL+7fQuPWuE5Gn5pPtKfNuO5vIhn7/PFeXL2BTgZVqupjlaWPwu2y5fBqAKAcb7r3vV
fpqeDWn1pE5pd2uIZXwbyKaSUa+x/ryPF2U3slQ/eSTtdklWZBsyCf1tnhbfpx58BdMg7Ygs0K9i
CXKobEZFbuUJbE+Z0oGgqeq++UhELJdqelaaqdHFNygZCgHTLAMBchiqa01HZcVyiZqVOA+n+hFn
KIIMcp+cI0WjHWpt6pwetBb7MvajfWloPpjecuNZouOBNHnwtQF4kyOQqjyA0Dy8yMZORPNO1z8L
YC9DfPA57xA6T3Jtuhg6QvdiIguOChY8UF3V5/18LxDGPMPukW51otSbYIyjneR73pWaT+OPe0Rx
Z4+63H5Tel+2ZQldD40mXIYzfQ8KncHuVzfFXZF51TmMyq/Lp2Bs+stQLQ5gXSvu9H5Sr7UJseb5
E7DT87urdgQNzX/u8/ylJ/PO+8Gbwn+ss/Pukr+80f9Fl2hOyfz3L4/ig0t0m8evyWP7ztuZf/HT
20Hj/x+SDmBDHbpEVumMS/PL26HyHyrMUSTsgAg0Y8K/eTv6HzhV0J6pSaCBpUSbvZBf3o7xB0Ie
iKugUwJfoWFX+k/8HaZQA74W6Hw1cJyidRWZ4Q8R4Dl5G0dqO9yM6qGT7RrlGQHZZjJg5hQVlOXK
t5lL0gUbI9BhLJQz5QD8Usz6Scp4pvgchTpxvT48ChMHoK0xkjHth5veUqstzsdIfZ1NE3cCe3hf
Z6YQoGmhcgHCniEkAArcEKWAMwL8ZRi8dBFCaBIiaJVVVhuSfEV84OTNrh35vAdkTvxoMnLaxsPy
gJLdUtsIbHQMfVETw9SA8AYmIzwD+J0GkwY+CjL2Yr7tefESJhr18ZUx4UpRB+6yqOAxol1wOdmx
g1bjILowrP65tctbwGgOaHPd9iLvBc3Jh89eEBO1NCQhy7xkGX9r3EiCa6BiCQAhFjiRs9Am2WFm
wUiAtLwLoq0kPg0HzW7gwNmqNRRuh9Swf6mATZLLOM8AbH2cEybC6YmJLo8Ej1YnNi2uUg10lVtU
VKlARO9tcbL6s8Du0HdZJ27hfRGFvUJAiGmT0sxTOzPMqUV8+jKP94qbOnHvUKeIb+ICPJ3XYBoN
0d0Rgu0QZKVbkPOihpib7xLn1/bZ7M6zfxJi//+kfVdzpEq67S8iAm9egcSUUxm1StILIalbkHjv
fv1ZqTN3VJeuLSbmvGpHbyhIPrsMp8AwtYzxJTIzkaQ6GCFUrU1IoYuGJatOzF8qkEzEVyE5w7Vx
Vt8wgxcbs6GeHF344r2AMSgo9W4HA8TkpDRbquEjxkJAguflRpeguW0mtZcGWy62gp1a7LlkU2RW
qFj9aPWA057D/ACl8RjaWb/qX1pltr8m7TVN7FK9dgoEoZB3nGYr7pLH4ijQiwI6NcQ8Q2ANreoh
2Gb9Ji2tLHZAYZtzm29JvRFUSxVJsFV4L7TK0Q+dITPHfVtZsWbHZ+CvEpLBH2Db/oKm+yPfwtqS
FDXA/uBUOtFJo8cocRXOHxpLiVcXfdLKmVYRu2+fep5KaiDK83hpDZidXaP6UYC4eEY3fWNH7UVU
jjn02ATEn21sJYBrEt2V7AzYeIBM1WjDMWtNBxJIGHXHQNTUIFDz+zqU9kpGhgpic/uxcLXwoa+2
xujn4VUen6j++HNoWsCL/jr/6mJC3agyzC4lxM5pJFDNJ13iowcxpcKPbXF+RrkZt2Zl4wDZNHng
QMkNnjBZWltLr97HYpoy6lxh8KjBLq1Niy1MWyXg77nhs2sVq+RNhbAIjbkTKucp2nEvOrfths/U
yrW1ivf/H5//64lIUNDgBY3XlKVSvRbPzSAk/XgxLoB3SSak/GGmbKVvuonjiU4nXqVOSSwB/PUJ
31xzkcHCRMj0Gmx2ZDAh3tW1hzGRSSFHJzschxW9U3auJJHW7nTsC7BM8AWz2Pd4LsB+mpmVb6ce
pelkkkJClw6FzcNYPM2WGCH+8FvN//nUqGvPaJHQRl4Pax0QdCBbdllgJZnN3DIrCxOM65A7WGcq
laeYgsOJdju4hmBBLn9EB0DtXPVhRw4OdBBT0xDPU7XFZEYCe4RAoFKaHdHholOYW1G1M/xAcsrI
ToEsaSGJdijiXQpyIOE9Dcfxgu0hX+/zYov/W/rAZ89iZo2zz9KGDqX6wdMLr3SH8ePnn/9liPbT
61ok0hZqU4bQVuOlq009I+qEEd8fvJ+OSE4ebat0q1wDKBfqADnzLhXsKbW6DhM3P0r9rraZ+3YK
BF1KcjehK6zvBfTy7wO8yLYRF0cdB8vJSwTwRe1LHncQDhnFY6tBgdJWipsvWsVPD2ORQTnIPfSz
irM78W5NXamyB45khZs2XmUcmhwzGzfq3PAcpACCAugOXIKjYjL3Cxt22QzCtwq+OFF4SgMCM2r8
c5u3c+rlrrQmB7vwUfz70SxSJV8nMR/IiHYtUKmh4Nf0zMdejnGFk/AkV92QGFY5WUXjCbNfFtuy
cTR8+yaiDwnAY7by0MuhbO+tnKiVD2oJ59KqqElldmMCuzV6zpkKuyVI1pB9ln7nwnzbrmszfQhs
bM2tYYxsToBrS/GSOGuYxIVm3l9PaUngicJoEtQJN6PVz1H6Gj8OCrw2iAhoJCl5MHM5CzbXNSmf
0jej+KMlfh2D5ik7cWn9BxjJBRb77/tZ5AZ1akOjEhrUrdCXq+onCKBJwC/2Vpt4SYKx0CuYC9i2
r8GK7yel77C8pPTUOc0byKeNlwqsIZWH/r8vjqjc80vi6q2l8VYybjCuHK1Z3ZaJJ4ds759+5G6X
rNC4xLs9xM29LFKEqqUyGHD4qlFFBqgTgKe01NPETOuGcsvQ6b3XZG90l6m7CsUGtA1buzHM6Vnt
LDia5Ig1eb6bhsDsORNW6T+fYGXt/hYpoZWyalRlVKGcRNTskwqPQvQG6/LSGUB7TsptrPzW6hP1
+uHYYaWTw7YVxKwof8asHrPQp57kZIpfZsmN+veSuyTc2xQ8lGmEKhQIXNDISlgUaXZTWgYMSUr5
jL6hkUgu+DlpyaR+jMJmnvad4KT5MZ5IT7A9Az0gt+Ci0AUrKiKrL2SRBHINtmypiCQQq54K2yYH
I/EpC2ywQA+iivdi0nGbNu+6ZFX4mpk433bi7akBftuHzGSGQgZEbGUAq11sM3O+hGu02IWi0N9f
ziIVFA1Gm6nRstagxPDWhkW6Jj2pynMsRRYTQ2OccD1/SGIEY7clYb1X0eFYSeKo8wHP1pXXrC4W
ygZ/39MiXwiFQDFxwkc1OtHR2DIcO1T2/eY/0Gn8Cps/5KavIv6mNeogjBL0Na6lmL3dlw/we+Oi
c/4BRgcRn6QdvHR6v5V9HJtEJm2GNmknOsnHeCit4ZrLR5o71W+gJi4hdYI/P38y908Qm8hgkCMa
irrIRkobyXPQ5eOFYeuxHw2PAEo7LQ76qS8tndpxsk8FS4AJmGDyjhqYFTxM3cgwOWqrshsUaHjM
RHYFjawLHy3gFf96Ud+3py06HDlWNIwT8fBgR2bXYG6j4JosXTFpuolka3rDdhIww97EBkJpj3ru
CCiEuL2Uu6h0MkeQL4Ydvv/80IS73e7NXS0aFrEOZw6CaeMFVlXdRJKMaDVAngnhDpUdyEStPaq7
6Zvq8F62dnGWaf46TzcXX2SiMZWoVAQZ+54CN3cipw62UCQ7YXUJPFRK12LM2vVY2XBzflUKiS9t
xAnhPPqmVR4KYXkkQ43KmkV8YGyMbZY42bDRU0u+zBvDbWEOrx3rNYmO+0XBzU9f5J9RbLQiM/DT
2aeU9/j1I/T0laMqH5Xhd5Gf1QqOW+Xvya4huML0LLIOZuPTHqJSZitfq2lXyvbKYWAX/el9LJIO
Fya9QuOvIxrxRzEF1ThF3Y3KAGxVwYUfmM1Sxs9X/QLy/3TVReSPZnWAFDxSMbo1+Fqn6FjP/Pwc
iPATxJ+0Uxw8Ro4Wn+YhtJPO0tycUAdMh4L6hehF+pMaP47YBCW5n4ZeUrbWKNvGSmF+v2y6eWOL
4D8nTZqNBpo0kKF1H3t2yLeX9uhxkmNMZLKpZMPPLHQa2V15QHer2ZsrL0K8EopZo7GB7Oi00VsR
7fsIGxF4bZkQDrDoKxCeW7RELaG1rTFZCLS8Ts0RgWBxo+/Whgv3B58397MItLwmz1RLcT8w5ZxN
MJhFMnucBbQAi6vYn1yZ+PSqZAELRT+ck6Vlc9VJrVKVOCfSpfQLw1IwDQwdkHt7eECgNtF3vbah
c4x6euDcqnsU2qM8P9eyl7ghBwumPVc72XQUMvgRCyCSwHAEyGShdLTSMexScKR+m2eFWbeAiBCO
h9n1XhsecwEgtkOieK2L+khOoSXoGoMX5ubap8B2DT/+xEU0lqcmE40BBQZGWbnb8KTpbSnbVz3a
c9Mgistp6FusmJQ6yVMiQsoRU7/VAcrqfSwCMyw96SgH/0qljUHSDgUhZHaAetFTMI1zwBk+mMR3
f5q8KDjHGMYl7zRY0ypd++j0RcRu2pFKUcsmI6qXQikTG32DjQKE3sYqBEUstQEIylcpwWvFxNJS
epSNAk8gYWdc/ExhKGphnJqdy/rSgXypuBq4pCEmWA6MHswDa5gCzRQU4A2cOD5o3G8ozZSQEwms
YbvGnrw/MPn+AJesk5ovg3Fu8XqSz5x9CQBkBq+0sMU9SFl2c25cjkCiWkWRg9GNhFKNtJMV5wS6
8Og0E1uLXejyaW69xjK4vwC4ubVFMNeKXp/p8DU9L0A4Vp96+qZXsRlKp1mOzJg59M2vcsT0iS8h
jxE+/YUakuc3RWq38kGibm0HrmopzTWyP6hkFTHJsD6gsG9TFFCxKJyyshg6daXVl7NFYUY/gpLe
Nk+yh7mQ+XPwXf0UFmG/5edRogL6EjG1QVlFpUt5InmUOYalGZmTDWgbQ0dU4Al9NCajLdbuTLea
Sn6+k/srwptHu0gDkcZxYcO6D6UzEwggJ36VenPvtobbgcHh8iS14YPIWcUHQpxQHtTyJVDPEMFd
53WtVbNLISdllrH8YtVsa2tQqXMmOA5MZnjudTcWbe4BLvONqaN2wR6Ks0Sfk51OgvT4VZbJTPpX
g1uNnvfnC98PaCn91EJSVJCKr7w0j6jqk51sgc5Ayfjem1JKMn/4ECDiPB806dRaCBwghI3Wan68
27vf3Mciiit6PoNLiNhhMO5rfewa07hWGPIgSWrUlz8qP9oKvyJSXaHiv1rlrpT0SySlOqizmvYF
SyKBW5wQt2Ji8CTBfDvpTsJ41trjGD8M5S9qYaUsZHbhADgxx8D7bLCeAoeVeuEIfejzoK1ZWMlr
d7eM6H2o5FqPU9zaxRPNNgWsYiPtXE4XQabmVByr8lgnjiLZwbirmm3f7WmzrTuPEVIc9Jl/wk3Q
+UH2lgjboHqF6nouvjepG8hMkO2ZZQXYjI2gxwcXDgEmw5SrrZ+m+dIIhyE8VgJWiKvL4LV3vqjn
g0ItMn1CTIt2s6M4ME3Yqa5IsCC3ArsDjlGyB0eCzgHyQh16P4cGee3qi8K9y5MqCWYEKdZIdTMy
dZOfW/6dl7Z9fxD4q1A/hgWF/e9zAnFjrj9VuVfbNdeaupsr4PeARmwgPisOyx3owQA1CA6QOocj
72aqfTF4C6LtkJ0F7aUvLy3pwHPk+l9K+Jy0j6FKOO0Y1C7nG+quix+UVfso9gt+KP6MRV5R4pCn
hop+CStJp4RYFhjlWoq6zmFOs2waN/NbYIlW4/9Kz7iU6s7qYFYa8SvQDaQ+0o3sY98C8kfpdquZ
XVupcQ32om861IFXx1Rpv0JY648OR0nMQfnZGm3o6UyfJTTCQnP40wvY7cCKDBpMHFT6LIhYd68U
XsvImQk4Rdr0Cl8YIK7MxqXb6LcG1siu96ZjLDuGizy5l88QH3iqfGYkEgM9B9mB0c0PFBsuwyxg
OfYYvNdYJ4DvZc8P0zuGNpIpenCUSZ7qPRzmCsFK+7UUd/9hA1cDKiQsQZfiL0LRCUNhxONF3SOj
psgelVtDOuwiaWb1rD8m6HWSnsj44RK2VrJAwu449asz+39ocb5vZFEAG0kqhk0V/mvStWPLOApQ
BULQCbAXL33NE1hYWOPLzx/y6nUX0bHv+LLXYqQObPM6qDw+dQmAEzjr6IRbBQh9rE5oakk6ETVz
VS1liaX9X+iP9v2zF1GsKFSeS6F4hFbcEGwecu08kA1u2//hDBHG4pCvTnFdB7sJoqD5RG5JH/P4
KQu2Q+6vLQy0++3Q9+0swlqmJIWmTRhONQQApN4uHxMI1IBXFIkHrT1p4Q5a6VoHYabCLcQ9egPg
IkRHTraDQaoAyv/Jr1JF9+Irhi/T/VQeBBhwd66IEbL6qXMEzTRPmeWsg614a0LpMHRnkCm0LQC8
Vb/JNJd2bm1sNcUNsUSD65fVE160Q2uMLlO35ZUdVHsN4SHmDpBknNVnEfMjV1Uf5sGnga28VBPU
BKc/EvAvQf+cZ1clOBxkhTAm8XrrptyPIN/PbBEo42gGHYRDKmB8vLElog4BJXv2av2xKh34t3MR
wBBkgozSa2hLJps/8YS7xqXNy2AQQGlp2AeKNR0hAeyqvUm5l0q0Bglr42MWbuPKCgyTt5nwTGr1
glnpVi6THCm7Iw2kExQ/GT8lFZZ+5lqWVdYOxKIYTyIljwaK1VX1Gbht5UnPXGhXkaWfAnd6nQGB
SjgzLja030e6IwI7h4ahMTEgmLNdrp/rFnbydp6wzTrUhmITaDXxsX6C1mkimDxvFu8lzHfhvxxt
9H7TZp4AeXioiqUOPANqKMtCGCzzm00N8VmoM8MfyUBActTeSekFPn4sXK6EhLWYuEgJcam1XVmx
uRPbGfKsDR9xo5yJHfRk57yVgsr7++eLLrTV/t+w+vsUsRdxk4emmIeaMuwILnBq5XS3E12GsWt9
CQ6R+pHPDoL+odYfceM3xqFA8sXMuHFrPDh0o4GXD0+8uE3H30HzOqu+KPjCjMoicTNsDBKYYx9E
s4Kzc3NRZfSp0GvjoX2jPmpAsElKQaTsKLanzZxtRG+NRbrgUP/125aMVb1QFPj1IMnEvuIUb+pk
VyQVzf6ROQPIrc1JPlwho9lnnALo7OKPAMCTjsPSB3OA4U/sNJzPqZqVojxCWxrK6Konr+pCc5YP
eu5lkdPn5ylyfn4rC4L033e+aCzmUGtloUV2yCCmUZj6HwGNzQj5pI8KDQ7ht7EMkv3KVVef1yIX
ZkqVRZWIfoJFlPpYGk4BCBsvvOo9biN9HcRTWT1OJA9csK9iu0IEtJQUa9yx3UmJl9MRPptYLZ+5
cssbnlBuM8Nvk40uAAgVbfGp1ZYhHQL9MVx1vV6JGEsybS/mUFsCsB3N0EBkpiMZ21qGw2e2kjdH
GN/ADROlRPwL1YzGebyAWzF/fm9raVVZpFVpUgIat3iCDeHEnV5sFW4Pp+pAdJUY9sdbacAh2jOx
Ofo7GQ+S4OvzJ4elD+i2/4ER1z9M3P/9dSuLvNpyYaHKM6rMDv1e99lVTPSuwtvsPuEeVYoYssAf
ZrzCrMKD3VwDSe3eikS3xgQpI9EbVM46QCLP9Ubc8ldjJfj8Qx//fXuLFKaPYMOVBaqQhrSRHQiu
gs/JzFxtNoU5gXZ6+zmS+iz3GIRmE7w592uVx8J46u8vbZFo4hwyCmBNoRBlKoQSEJQdlpmOUbmz
Do6TKc0e37vA7/GghdqRDtCSrRvW//HcLEI/DTg1DyhlvTI9MLAPxJcVl7eY5BR2/fWl7A5MPGyC
OkLLmKqACjxrGlnLu/8wBPt+I4t00LXBDI4sHgerFhJPGj8n8Tnrz6BafEl7WQL1FZ5obgFA2qHH
tIE6xn8HN/quTpcYUW5uRImWX4FbcCBp7wL21v2J7HH8MCSvBlKAJ7rPRJsUVlsNflrs5HordXsm
GglBue4K/YqVd3S/9f73o1kiPtuqnUNjwk0BvCZxDkQsTNWd8otSP+rzqyT/hplUvA8nn8lZo2OL
dz1wWbwpaQ2RpSel+IATgB3V1iCahQN58rVDxPbKf3fO3ze4CN+pXshRAonTiw6VU2cO3bJ3Yb6X
VRCbcWfZ55QNhRtA5cujM0KT8aw21zTZZvVljLcl5/38vP5h4fx9O391OCJf5wqe1/wgQ5pC99MM
qmZo6N3Qj+YHCX/+YNah/wH+aO1VLcJwkEZqUUmY0RSzV8qkt4H77LZNfpHzP8GYmZmwFy2Y9Djw
lhPU12iIvloCeOgMh1K7VMpTm11nVTaZES+KvZU3tZBa+ivoLJmMgtyrhjKj6GJTHLZwqBn4x2Yy
j6WbVmZSeEL6DriwSkTUUOtaT+zZ/3RUFoE3xKC+SnK8m4ZMpH0ELB1wDuY+TjIb6y6ANlYDLTt9
P11yEWhbg9HvRFySoaXTY0ZGL75COd/tXQOk2ZUBwz/sk75P3yKiJm3Y8R3bJyGuC45qFQbpdBLC
5pNEDPcKKnAoYm5CKsP++eD/w4zu+9KLGBpGczCLbILF8MZhaRX1W6k8hPEhES81h2pOuqbZg8T9
ivkrHKtMGRqYiYFIjxGOqxjXnuh5bM05Vk/vnHRKk08iKgTALOAzxuY8gG/pFE6JYzl2ps6/ZOMD
DKsDaS9IF0W89l1j1fJFDne5y62UiP+AZvj3b1tiW+q0qyKOD4YLd+ntRvAz9ISP1WHaM5FXM8eV
IwsGMj1HqhZIxxkwaky/gUHuSZxsVwfw7ND8cKi+pmw33YsU6yXw6Mib7BxHL4IXVaTWTkOaASFb
puYIbNzgZZ0z8Oj5ZXdc0xOU2Jfy0x0sgq4qUz7gKnzKA0Z3WBs6fbqPCuihOEzAtXnD1M6ERh14
IZ9zbNb42/xVmo6d4FOdxIWNWRP79DqYcU/lRkG32UWT1Qms4ln9LDRW8f10v4uonJQcLycqXmCl
s+gIrWsMm9SPtNuM0m4qDvy0i3/VNpaIDYAOp647y8Ylmq+y1YMOmtA/PAcdHrrR0lOqvVYQaMxS
DejeXQul6Lw/jM11FN45OA2Mp9mEuoHa77sIzubDp1xBixC8DRVml8O+AFW+nj+0wpOzd/Bl8Ihg
6jLYEbr4d5DMlMhNecCkktiNdFPFRGPwxQiaPE3oFcBHgNqpW1XoRtImQmsM8cZTWU82yB59YcXp
UYZCTYiVGOSrtg0ceGTdaeadYafZGadAEU+8zfBp/egmHFbLIAhw0YbaHN0as5sAJqCXbtieVeyR
RBsAcJSeXb4tP2AsOUWuPBxL7JO0HXB+DWA7qMrAUfqaryaTZaC3xLqJgJ078edJAbbyCDqGFagb
tSQxHheBUXjQPmsUnJuAFNisAewuEHAkIsHrgM1Fp0KnHQ7CMO/SBqJf7XPfUWsAaAHiO5aOL+08
QD9eeeDS/fguRh8RSsVxWwH1L51EACQTXHz4BNih7vq1Wmhl9qQtEmxX82rTMtg1f0qehNA1gr3y
XP9uTsOf7BfdI8Y+GcVvNj7qTVBsR4TdY7PlDz9H2tXDvGxvVC6tZFDkLzGbSwEP2QLH1r5FkiWX
iO0b6LQPkP99KINXaO2r+/6ZKo44mdA6K9AKcQS+1zO8kn7Bv6j61W7husW3LjboYu6ow0bk3Dkz
c8mbek8MN01C4J9M93EAby7CTAUjyKv9AXivxxl5TlAs4A9bwHKno/jSCyS9cgaBxRUU2arAxSmN
olOc+ApGzC+64UpvIrWl4ovMRR0JIaKxOoBaAFZZBY+udMfaIuHTXpXSlkN3PGO1hkgl4TOyauDR
seSQ/MYRLOiioPxIbONI0apC32uNILSWF7VFBSAYpSxHOioAQPFCHsCqWCUNQNhOX19DiMtmT5Ow
r6dLoW0pvvMMvpydNwubuN0NdvNY2LJx0vWNWG/ymRSxGcOitzsE8TG2BygMYynYCi89vsWaTcrS
adPWrwHhOJhcP/Y9NE81O4tWSCNrHba2qDPykc5QTPgapMubpsEig5KWOvK4mbH5rkdI3J2kGIDP
+T2rzPiquAGMID7KA59Y0BZEpdflXgfXOfmghJiJcee1ueJqzl7UI0IlRZzc4N2D4EgLtwMMEWqQ
+S6A+KwEFK9mclg1CZj290+BaWAQoe5r7qxPZzw67k+N6fFqBXy3AIUjHsyJNR12sYsBVyHy/9qi
yq+sGpS8SjY5UhPhE3ziE3dcewj3S+6bCy7yNF9ruZplaGzhRWsHAKxYWSaCOyX2XjiduAJQI9ms
/KIjmnoIxXMhkgqQ/58D1v32+uYuFtl3hj5MmgvG8NVea6LZSC9ZeZQoZF4hNud/pIIb8/6sPwtv
8VfrsVaG34ft3NzBInJzWRXWVYbDMPXQH4VJMBO6A7YRgPLR56kHMmZO3+LxmgNMbc+Yijoxxmga
ahpKIrCMDJcC09Cfg2qfAJUm+EnxUBi+wl2maZtLj2EG0e/aTd0Y+P3xXCj/KwYHvYL7gmH30TE3
v2AZ9KusghYXaj612eXaRw+66DxfjMYWqk3ljsE2sWYwqopjCGhILG2adJfq29YAeV0aN1LgFdNK
xX9/iHRzS4voinq/KSgb3zQT5F+0xpxqJBTtUKtugXU1JutPA8AJULVGiSSZQn0QhyOLR1ylrxyx
1ceziLJxmfT5UCPK9k58THns7a5c6Q+pS0VPy5zUKdiXJpuDPXY7TkBvvhe7S1ih/FyrNr94Pn8V
mzfPZREcseRt2yT7Co4g6jd+Wz8W3BFtg2ACrZDy5yQ9lPwfYSv7Q+3p8zFrTvHk1cX2KmVunLkR
UDWk8Y3IE6GRAJVTjjPDwqeG05Wk59yVz/NuO6Ez+0bwV9E4LCKl3AdhE8YojgE4zsSNaEmZo0FA
367gFlP84oF5FXY9D8IxijvM4cp+38SP/7ebWLqF5kI9lRD6HMDa8icJGc+SMQMsIg/zL2yk4E+z
Vw03tBp0jXY5+EWxcpzvL9++H8MXE+Wmq6IAFvVJgDtoiBJARA5s0dABvTzBdhBkKdER6otiQIAH
mltlbveQ5pOLXZSe8g4ygE+FfKBIZaVAuugI45xOAWT3F1f+AWRtRok9ApMY7zUDe95utjgF3GlP
hsmOYQaJyRdXFfN6jGLjY0CdPgb3h2ATV/LAOFeQcdE1zRTncyk8h+OfFPzY9w5YuNitVq1E750G
XUFyYvqEEq8tgjVU6WhcihF/aZ2OxL3bAWIG+YLwNG8BTaiwnP+MzpIVCtd03NPLGp3wbsq6vf4i
VDeGVgtlD1U7MNcgiV1ZGdYGOdZTpSnZsSOhnU3t6UFxZQ7MeA7tuPkfkBrvTRVv72IRbo1xigwt
w10w0H4F6hkMgVRiNN6EwbSlbEdPMuyRrYqBZjCNBqOJesBgOlNWItvd5Hl7J4soGwlFko4Zxfuw
lQ9RtygW1K7kiRg0BJZsN7bs5BtAy9KDYsUb+PlF/w2XUIe/q6SLPLQvv2LvzYeBfQUkqCZ1xjql
3aFY3wO50reWwnzTJCzLLMFvd+h1DIfvSRu+9Blsd9QaggAX/LfBM2yFHtLqVRKc/wq+dHtviwIH
AlMpl47ajNJidsrj8KdwqaWdVADEzNBe81G7C5u+vdzi4xiGfkh5WvAXjb7ylpzZECYxmSTmVQIK
UoMAiAo2e4uEfGJjRXmbY/WnbXUR3AFQtRjrlYOMcABtJ3uQ9xqVVoL5Xa797R0uPh+qS4k6trhD
EK8OjZfusKOEGb1l1J4CBkP8KGHFwRYscnLsMXDQi11bbSInAd1kV4D+X5jCFctXeLd9ga34EGB8
i/HBoZQBQlk329h8IEa1rxHpMQeJLK1jTDNed3lneARgvwOG570QNumm/dR32kmwukcAmqzWBS5r
tce7V1Pf/uDFl9rznRyOuTHj++AtCmygrcAqvX9JLMD8XEj0oAFZI2DfD1I3n8Tio6QT3ydlws0I
DxkCAraHlohwjM7Cmwa/ZBoYxmRp0CS3Gt6OpW2sQrKDrORM9i6XhcbtT2eh/ObD5MO6EHseh5/N
AQWoF/Ve8ALdcua+LMG3N33FPO3na+rsl/10zUVxU/YwfSs5hV2TRvvZ7moL6axLIHC2x22UB9p8
zGlu1tlrqQKOn4RE6Q9FXRykooSOSVcdGyk8ygZgmHTYFfADhwC+I0LBtTF2qdQ8q/gnmHDYPQdd
HQ3TKnfMj4nmRf0v3pHqI5f8LhXYtM8u175q6WGQOgf+JoA2vUbhNVACMvQtGUIQ4kNfBzYjDy9t
DDkpEaj6CHCmB3V+0iDWkRKkfFMPXsDBpg6gf2l65AqrzDTgAk+adsy4xyzSIVlR26oIgsrwEikQ
f0IRZdYxJXXC5muqGZQgNULFL2pbU3bS2c1dPVGtnx/8Xejc7cteVGldnU3JUAQzNv2RAqQMdFcM
EgUvut09QzooMGsD0pUWs8lYK43WjvtSb4Dr8njOYwQVOTEbwIQgA/eUEaZ+YOx3zQ4SCOLzTPT/
wKvrLibk5mcv1QVC0KKUtvr6vHu70G2lZ9JhjPYKMazQTQkkyumaUfTdPcrtVZdpJYMzNTcg/Y8P
JTXLRwkfF9pF7FPMxJ+Juo1e13r1uwOL22suckuYGInCx3jBtZ37bHkzAur6p7wwdavJiTxlo4CF
TcRnZQOYl2f8Hl/ww9emi6s/fZFA2mKO9SrDu27tHLX3BxYw28YNStMYAXkJSxPkBp9e/2+n+0vy
5iaURaLQSlWiI6CmEDjyeQLJKe49Ekkz9GZiTciyVpR6SuvEwwu/xs5f/dGLeD600jTrUDW8yADm
Tk8MfhAre+DtUV3Vbo5FGuqelcruLt3+9oUvwvfI961alxm+qslP/Vb3NIU0oTNiQHIA7xECN3SX
gyU7Q3OLCJkpgNeHZAKwVvxWQBXGh3r2ymtYySjSIrprrRZMaoPXoO5LX35jBPPEGrHyBxeuckDz
Z0CDlWuuJPAl615ojTwUGjx7vbQkp32A+29h8bmFzZ6VHVHHia05rV6VlQU/5LGvidHNgdOSREno
hC9cB0nd7WvC5jyt2RKdmjHyFvTtMKpgagsrP/feTPrmrS9ngOrIi1KdpSgh4f1hG51rdBAFQaNZ
43PnXFA75Qt7z1JuN5HbdXBhiBV7DSW4FlflRYSTZjjJUw1PPacoCDVH2mLqwAWwIG4hniWa4PoO
7crmYvWiixAH31h1ijh0EgxnQz2td0ZQzVCtsA18nWwNW11TE1y95iKe5SNwixMr2YUHoTCnJ4Ch
beWcfjK9j+kSb/7LJyvDM0TQRUle0rRCyTCEuYKOXupzH5nXMJcXU9sXj5MfE/Sr3sqBul+RfV9v
MVQOsoovNShXX4bYAzdNcpLMrB8qVjdpFtZD2C5C8Aqn2pSvwsvKxe+txOC7+O8fuzhGSU6HuBLx
GclucSg2vSe4PZGsfBPaa3O1fwjS39danJ5awe/EsWU9OT1UbxLTTkGRX+zCI3aVUPRZTcksAv8d
JL6vuDw7yMblZOT8hc9/y/vcH/3CVQC/Tj4K5arKF0ghFli6jLoJ+ltrhtiGz3sUoKkKrAX2MdpR
Q5ccpPsCEGAJK4ViZSy8+kwWiYsfhA4ArRDRpELVgAl/n2C8X8TuAJ0holKob7ANbGZCiHrl1d+P
oN8PZ5G++mYKha7Gq1fMKjX1zxRICAhOjWfMZSS4NtrzK43Au6nX0Ad3JctuD90iSwVDQ9sowGuR
T6lCWkDPAqwxhg72v6ZkrWub3AV13V5wUXtD9jNLsgIXbDGtO+kb2UpIbNN9ehWuFEI4wqf2hnMg
rtn73lVL+76wwi9EVRKawzSXlQg4WZi5pRsV08PKDWsnn45l6EInEmTC/yHtunYkR67sryzmnVp6
A0h6oDfps/wLUZbee379nsgZqbPYqaKABQYz3VOGzGDwxjXHpKlJXB1lTNrgeCZDe6U8TpLDh6cS
kiojGt/V4GWt25U432aDyMivU4p+DkMCvYgEELnrKhrC5IgEVO00rwB4YbrUqohAkg/FJaLWkEJr
ZJUtfrNV9+8QBEuX71Vw4E9DPmeognkr9tUAjIfSlDnMQxvoaj30ottGd2Xu5e2GN1nfHItTAl94
KjpAuX1IjqtlObe2EouoIYaUEMoBThzo6dW6wIG+poNnIJ7QUX1InxOjupcx8wxAlFS5I4/eyARR
CxObtwE3XCXM3RT4sPQ+RdtYNvwtZYs29GJWMpHV+yQv+FUKBJIQE0ikqgPcXtyBEpWC/Z0+N4nT
2Z0GUVj6RNyy0fFVodU+AY1hgZZIeDQwCwzgrBZY1KiGGGB6vBpnRLEAZvFPoaGg0bf2Kqy89MJF
1/bqbue4TQOFwzvIHmcT8rjwMqMdzhJNIpm7FvmV24nwv4KbQC+CmzgxyM1J5I9iTJEClZ20i3Hq
vfiQBai9SQ2qaCCr7HzAn2a9ztXQnBmNkNThvw3rynAPgqz20mjVlh5UeYAYgTEkKuBgISQ4gQ0T
1G6LP8sAjCUQoX2FTs8EXePEzUv8CiOyePTceD1uPFCZR9nM+EGtBhrMCDebXLjm6HUH+eXwE/4f
3ajBCqTRCuDmBDVRNsWoFYHmOzE8cyiot9RVo2bvoQEJgqnP9La6l+YntgYOivrMKfzmosx27Yyy
oyJY79Va5+eTVKAXIbtmR4GlErLXaGs0a2Ql5wa8Sww2ZE3oLdCsNJCbNMYNPV+x/FwtZCuTHZpR
01fQu176T8wx19HDq7tqEdlTNhd4ngTY9AkkUcws23O2pdDChDJwjiUzV9O12/n/v3fWctAV0myR
1iFWAiA0MBO6N9GYObx4mIVjRxUpsuFE6+DBieYSas90u4ZCuMk/UGheQO+L5mThsvev3iSpTueO
E5Ggom0Da9XX+DDtIhcIqrfWDlu112gTvcwj9VzuwJ2HCetaGUCOgmVadX0Di8DD14kk+AUyB0QZ
uKPnevZZwweR4DuTM3dYyVNuhePrqy1SJEEueXGi8HHjjej6lYq3NLhnLEKkZ9XYwFUJxaHQ5NPP
F74Uyz99zEUMiX067MIZFybYX5a1JAXvb4TwKRjFjq0+ItEMQ4+wsqb8BGTPSIRhIcNtNcLHOJz6
HQ/EHUb9Clq5UwnPES0hhrBQAglPLcwz7kR03e1RMtJttiIldlNi+HrRFu9r4Fdz00uIf9JZdCGJ
/dh7zKZ5CCoNPivRjjaIyGiixZNKRJE+ABgLQgNSrJvKSQ3hlRRXNc4xIcf3O/QG58hqjBbXttHi
3Y1Yrhdyntzjvn6S9uCQ68UrNIXAwwMM9iGvVWeAl5Lam1Ch48ErgQLZFuWYCV6shSA98SrmujqE
muG7FBrJfZ8hSVe5F5gqA0FggkdwDMxOVhsPWO3GZS2f9AqarxICkyAJP5ENBHlJnT6CYGX9vHtu
9nt/PQFxmfqFnSBIGYdWDCoI3u0hvYLM3kWHSPc7i3IRGzQcysgqfr4uXJ1/fDtFelFPllT910HL
Q6psR4Fjj0/eAsBtBTuSJgS7UqfuYC23Dd5ES4JmRaj5stHc1+d4L5nSY2bXe8aLEzNxxYdZnx0O
RKtOjZ9b0aCN2alOOUZ1PAq4bis/DPeMOSka5G6aEy5o5zjc2317pzyioGBgwzztEugSA2TWHxAr
oDcOluhrY/VQTQYGUY8AtMQ9KOa05TZAnmMecezvpEewB+2LXiVq8EprcW5qkxk5MZJh3d+njZrg
RHFB/TJbTUauc4fi3Ik92B9rudq6o4vhERS0oLYBuUlaFR95Rptgmd4aI2GyzQgg4ETZQN5taihX
gaNkBSBUYNPHhcbhjfU1f5e8NW/RuZXU3hMdgN5nCExA6CqDbGSml9t7mAMAc8sdBBwCAwaWTIVW
lzq+lW8cCtqXyZwtomSubEtD2s74U+6STUc/SlZqx25hxkfWhnGlOen0E0ofdfwUPel1BBVmJ74V
ZnNGezy/lwN13ANOK1rjXtwxWmlcUOK9Dd+0ySSo2+KRU4uHErr5hRGY9dY/IbhkmN+CSu2wUPpH
F3wfm/5mtEtDRuv9qTYUktVrEKKXNLFFJI1MSOtqrYjPTZkDdPxXEtabgCMM3WhGpiX4Ny65SDAM
Exs2Qc+qfiJozuqEwrtkSd+OAx4LaHKk0Anw1ZjJGSg5orVz6/ZJ8uv6JCBdHZwBJTTSwPNk9sV1
2IZzrxUjYkiCNqGEnAonStYhIuDw9iFJr/78Zv6HmPzr8otCJxaABIgTBhGh1eoRqvchtlnflOro
yIEp8B8TrEhBGg+9IrILESRw2GNQjCtTLsV0sDXRqkyrKzNDV93X5xEgbPim8fR5bkyewsbqCa8N
lkkrz+0Cs/39IPx144uCSEqGcfTFbj6Dyj40AA+kOPdnnYasH6bF99O2cJlwV2mzHXbqYMmiScVm
NFtQ/EA2jDvH7tpTp9nutm1tAEAoZBoU8eAeo7RqcYSy5S7YAoLRaW3uzsexVgUXMJx9IVrNvjtA
pemUHZh77EwoOmTY1yZcFYk6SGyDbwlXSyiKVKrEq6GgKjBW67yh1YbuEU0b30vdZC/vBP3nh3kT
Fny9lxc5UMlVsILOBww8aKszBGhKKU6jVokatB9drTgQvk/NvjcHUCleuqfsZQTqp0bbtHlgMZ/o
7vEEm10HRbZpN2a6aMLdIjQgKAyBfcqrK7XEnO5p1Gid6iHC3VTa4JsFi56UWQaPkZkAkrvynG8m
09efaZFpdazvD2OACZZiTwCpZIb/DGA4FFlSQ3n+f19tkV7NVJKPaY1okDwgvYJEo3w3ajKkGzIz
X/1s8u1k49ceXiRERVkUMj+hy9oYDKDbpR3EkM4rIFsCtGgEu3EpO05jq4YF0PTRkcpeJJxMwvQA
2y8Grf2o3oizFUc9LABczHYGuwncIU0haQ2khgGzAxxP4h3aO6/tIT0HW/k4YKbPebJLw9B+bDEQ
8nXJK6zck3bJBjXCV+jMZuKV2NA4mdCN8tg9ochqM5LcWU32SnMfd/ShKMBrAUCzcDi8hGoEmSj/
2MewLvNxZjHvI+uVE1Ysefx5j98cG1/vh0WCVoxSkrX9iM5M/tHgM9l0oOzrPWZKvR3PduUgWqaJ
1cICsnlvwV3lc0kPXUziV27k91alRLMCnHsJgonl6MXLRrEVavmsnc/+C2PyBuPBmBxgss6cj0Tl
sTBTawAFcQ37f2PC9/26ixeioVKaryXSmtqKVryBFtWdZMLWG1woxhZ12qFQ4Au4B97kN5RVPEd6
oK9OdNc+/eJFaeMJUvARPj0HOQoTcLZTZ4lwHUYDAbCVd5JgIGGo8F9nZd1/r3W/f/7FS5PIKPLm
tMaBGaJ9MkLN4wyT1UQvqK8GgGCo4lsQy9t1OA1Q/hrpYE/NbpWTe+Pg/H4bi30IMGEitBzGTtwZ
Qp7m6GQn5JYwiDJIgxKp1JlHEaaAaz7BT4TfEKgSyespR9Zip7FhS+6Ah2H223XW7g35iW83t+wH
sBCTDDkJgBpIIl1w6ck+iFhVmg+koKnTZzR2IsZJhY8KYnb1Hpg7ZKtGAnkOvYFmtvASNztehCcr
0AGAWcvVfjqj65/Fp5hx0FjqAFBxYRiprHZ1btQo3+99USqkdFrUQlL9CUCKn2IEJRhFn+pHjrUh
Qo5JkBG/KKNV9Q8rO+v3/tz3Ky9SsT4rMqmsJlwZil+UKQMqHKhUgyYSVG8gpg9p+qrRywRy/msT
XPb3mdf3ay/ysDrI4mKgsavle6hBtg7p3IhErozaNgChwXUV2QMc0vJAjY+5FkQO1RnRfm0exq68
15fZ0FU6CklpqUzlkqw+ohrnzqyk34FlxUPfYleNZuZA94cGfsASoe8z6im7JTmCAMTfCH43YEL5
J7dmr3cj6H9fnUWs7auyKYOkmQGRBND+4vRTHJm3dtbjtwYGujVqFblHDkY5EiC9w/rz+X0g8P0O
FlFXqZSujFjcAUEEypkeZxsAWHS5s3uBtCkiZITVGWqA+QNi3gNrQ2usY9coUmt3sYi6VM7HvVjj
LnoTqAa/AaUEU6pSBXgMeokSKqsvCeRnp5CsOLVESJFrdACGpsavmW2wv+cu3xdkEYajIJtGasIB
MEVOVOwgqDqAZynCRi+OdKjr4QzUS5z/NQTAbAU2Q7Hjy7CL4eHxJ2nM4NDS2ol8mcp8rwm+39Mi
JqdiWDfRjKORiEy5xF4wMDqUvvD/4OFTAoHoV7k1Z2AiDKh2blIdPnKDWRxbRmXe2BGjRsWM9/lZ
8kjrdH5jzMDjXyUbhEV0AgpL/PBNBIDX3IByl4ZUHxV8bw2Pklvo6FR5pFsFv5xQDc78ywfgf9Cn
gZSYBb8ord+xHiBWm9hjbdKSVPQCZ0GiQ8beou0cAnkJmoadU+3BmP3MDuM29FgvOCtuit+89p7f
mD5+W6pLP/fqPY9H2MbGHJaKPYI3Z9AamtO5GrncbjwOJj7GawptJP60EmJXwsslDF5dVoyVWOZ7
BHfiN5Gb6FJ22yJ/laAOmcInC9rKoOoOIsgYa5uD7Mcf9sZlP19dua5pquMT7FeAi0mhL0J2y5xt
Dq4ntAZcZzjohVOeKnPkYXCRPEZr/MYboJHvS74I8VkqlDMt4OUdSq3eQAMGyoDoyKTgzyETgCb4
dnWqfaMt//2aiyoZxAe/5SmQukoKxfyJbjdyt8lp+ESWhdNQH8IEaze7oQ9DtR3EE6RrIX8PZNB8
muDpwa0UqBe6y+8PQWZZAmOhxSUPRPb9eEjrAuVVeplLRW6moUFK3Anqz9Vu5+0Q9etqiw9f10Ml
lwnOMlbA1ciJCsThfFTgkATp8XWpvQtk9aePtzimwPaZ5VHJCRSJztCWLFzg7jAIBRbM6awZfUfW
4d5CM8NROmiNZPRQJ9Clr8r0Zx2AjlaNcODbcLPHMyjXlEL/wwb8tR6LM6zo6bahFaw+EXFrNOaR
H7TaHkzS/cOuD/SWWnvrbqdUvy65OLAkua2TmsElG3hP8hCK8QcUlg3K98IM9hmGJMJKfXCDyU62
/K9LLg6mMeoHlp3wEJjaHnWFBRyOAoAJgV+gd1OCYBexrqBAnWVAO5R64zovS9+DZAcFJqS8DPju
bP2UR3Aaz72M23RBpwIlmkOBLUbDufKmSEdfBE8ICyYZYgdBX0Mq7hJ510JnV0IZeF/LKgr1rIHv
fQ4JGqsXtIsxcNg4ydv8kkDViFKVB6HCrL6NIPmu+k5pQFqhTX3ovcObCXkVNR2TRh+gLgZtZlxx
Khw/ULs1NabVbbE4NctByhMZjvBweOmMwCaOBRilXrgmraXozMoDukFllBhOkCR4DtFwc798/SoS
TzIz+Dw247kV3uonAQcc3MFMIK806hQgvcq15rWPXyZY/MAAykyMsTmPj6Ag+GBP8wad7yFfTLui
mkHSntGGGmjGErw5iIytxKtbSc63W11EkDyVWy7qBuD8CC8pDq0cLU3aAGJn1CE/01kNZutWCle8
4qDkbqNLlgg7otSA2Qj66NbPp+cNptD3lVvEF6HnmYZVmgu4Akld8yW682Z2mBIMMpDpeq+2Kw4i
OGqLXjWq0MJJbYBWwENnweStYLmLIlT01qW8bxWc3xZqEVpkJcxawS8xfXWnzIDCaeHRVrIrn4sT
hjBjqA4AHoAqjz4+Y9fAvX9wlIabLu5ZFM2obNpTJ7uxXW16/yxBEkUdrcI3BQVuwjaEHdZpVzdQ
bt8XcxGaGiHvhKTGYpKBD6VCpHJUCfuAaGP7Xo2m6TpX/8aJ9G2ZFrGJzvKuLPmKNPyAioFu/J5o
Tw+m4vro5q3u38t5ujiQvl1v8Wq3MzX2lQxcQGGk6BRBFRrNP4A56M/RAR/Ld+tnGTXcOwaXzVay
41LNbEFWmTvRjV14w4WSiq5v8ybaE9qLkN7FG+AUgBU/82gCjCoPZgvQJqI6wk4EMDFgflTqi3FF
oCmxkLxJh6ryNTgZdqUN3UMwLEChE7RsjyQZw6YAVaU+OMI9PKINDjKFq0sgrCz5EpPtN4JYxWxN
ljzblZsZmKcnITGDXQHNEr09IKZj3hLup2LDwLA10QQa4wK4Ou6ISilyEw8wHG7WR0+C5BzmkrIG
qW/WBMgBxk6gpY2WAnPO1/EFH432BCyKFz3VAFw84eNVZgQIKb+6k26IZXzbvUvEN9WEvhCQUECs
DSNb8OTBDk36ELiJiyw+0ShGk2Gn8gjj5Ic8ALMudpUD6wmfuLXgXEFfB5BOeZ3FduPEv95ySwz4
XEZ10GctgewFNqez2CFkmnaRgAYiTQuPRMJm5Uy5yLz9sNH5RW5NVQU9UxGWI3YIDxHQJao389xs
tklqBEeAqXLYpgCR0nv8AXg9V7IklxLUBlrNg4pCGULuGAafQC8UtQ4eBBjdAE6nTi5M1nSKdyZB
z+zW7NF7gOnbYKYjGvRquiXTMlhGZEZbW0KrMrSauYpZbygTh3y9bSiYDxtwh0CnYuU0uJVtflvp
xeHUI8eJ4R2Dc9RssC8hD9SrQ222G0y0TbTNhnITYpoVmcVLqH8S/XfQEDBnljI8FbUA1FNFVlH5
oPqW28Fbg2cxF5LFTw9lcVwNbARcEo/TM+DNgL0DaNHf0jKYrFtQdydTYnQodE1ujQZpg1vFHMq3
WJeM/ieAzVKr2cWD2m+AJxo3FFDH8JKHYhMkDPSe0FlCQBdaTwLAKHHAMIXaFeihu2qTpyq0ndhQ
x/vHQS8IRDpGz3c1aD5QmNr0r7E9bIBiJor9owdgcVoht0KJHtcaKvlN807VZHLSaR0UgvE/ehCk
ndabvXwfjMCmmOG+2+JMCwe33KRPEwbhcKIFE9WGDMTXdEdg44ITb1o4pF68IWYr28lfs5O4fKyy
nwKlMzZOQ/Q1MWuEV+u+2LaebyabYFD0hnLL6rO3uPI1M2GyWOg2zOPhlJTkAI1wDkQMK8pbJWRf
sI4/Pa3FEd427dzjgMLTmtD7ACBRYJCP6n34iidCm75wl3JvoAJrPrAIA1gstTQbDbo4Q/5IlyA0
YaEbBTeXehImqzSQjKi72II75/lsKr7gBn3tEW5hZck9XLJxBGBiVTIM6iFRl8FBCpEXp0dKQybe
axL7nLdmDhFkDp+egyYYM1qdPKt9YvS9kcKkyeGnDZVYyGxyTYQNIlQnWXsQt1wGTOSwC/FNDTw7
mABAxl2stdhfMC7rzWKycsWUIUcJk6XjcEoPMWS+KGP090H9gI4naPEPTXMUATuV9ArQ0MTsKvjC
GUKnQywC4iNKbJWFFsHvjylMbjgm42c4HtvJEuU7n4ZvjZkj9YnMCpLq9F3xUDdO9qqcYVvvDh/j
a/2KTTcbM3QcwDAgUrXgv8vdq7gt9t2m4A0+MDiX3jT7EMmJPoNeEtqYwhVnWHJqtR6VO55IIpsD
eDU72mUf6tBgIitl4FivAjwB8rQQfIUZrP5UyHKpRa0r1CGH9AQm3fDYCo26hmzXfWux6GImT31q
p0KhKtG257xJ/sirz4HeMMGZRhxFnVJMDwzcgCo74O476R2Gh9CvxUBW7zOHZz4VCfpdwGdlUPOv
1B5Fkm8ynZ5aFLVGWl1LyvlF4hbQo5iPHJIa1uKRY8Je4FC4iPggnmfubA+n2ASl02pgGCTcYzo9
cEa9jVcEDG7M2r8fwItULu7aYpIG3IUo6j7sdlRgm3NOhQxLcGwh8z+YNIdZu9Z+wH59128iG0or
2xkZ0CfxdsIJMhuBE22JKAtn4HEph9DN3cFRXOWB7UEj6pBP4BV5Gpxa1PnBzCoXWPcVi8ZbHaJv
p8giRaQqqqUb+ByhpVw1JtyxiCAG3eolrNKBT3amwyzvEAEnHbi0l8gUky3V6Jg//Fzb3AA2flvP
pcL8VNAKWxCKqLxFbYVR1QarGb7TBFv5iHUUHgs34NCe7T2cH4neVBfEc+YA5SA8Yq36l/lzfMGM
mgimBKooq8jh+8Egy3gXplZprZWHt0ZV12t38ZW4qmSHKq0KIbjklpjfczpnw9nMIyUEiCoIVK+B
Frqr0ui3erffLktS3qvL+vG/UtpLipVo9XOzVTwWJSDKl9bgzaaxxAq0sFV4xI0m6rcrL9Ksrkn4
uquQ3A0YvQYeDT0KNLYG4tfUayBw6/1pQiXgAg8D7d219b41c/12+UXGU9BS4lM0srwWalv9AcAW
olbHmr4Lr0k4v7jjRrCVQAVtCrMQsTPSVh2hx4cHwpoQMoXDhgJYmxe7uQXp+s6rFNPHcQAXirWB
3iUB/+E4XerFT2zod+gdYDitqPkmPAyg3862AMFD4ONpuLFo/ODw0OLc0s/Vlin1qdwU2iypUGMy
5tdhU21QYHhVZIauIBtINlmPZSGcqU52sE/QIZqtXtSwzOlqr5wc9T/d+yIVEOKGmi7U/PJpNDHO
GaTHlobelQKxqxG+7sAhguvyhAIxWufHkYDz08UX4R0JbV9DHYE+h84ECDsAZhYsRVsVkSDfT/ej
R0TdZQiTmpIB9IkRvAOUArZLZfI2sFb+W0Zpq+jylarmYj1/9cpVTZT6TYKdR0imsIvUaFJuEQm3
wgSaHY2V/2ILrZSuF3Gpq4tGMZuhlkJTRTqzbguHgUnLIb2imJlbl7of6zhNFGyY7Ei9VZgLlyop
Wb1W3oZPExw3iFoJ1gXyzMCiewFlIcWSbbDtFRdZSWUUjCpAqY895Vvh4L/+HNDXXgCRzDKv7j5n
4y4qeLwAvYlEcnAn6H93IFkWsEwQzPl9gl4enMHwKTzUTkOlQkMTRKAmtnqI2sBkjddb/NuJNDI+
g6z6DN1Pi/nMIpxEEUM0p3MQ9BBpXL9Y3YZrsWaJC2WyLp8YBaEuhm0N3H4Q3SnMSpDmmBUQ4DLE
oyBMR6nQgW+jfRtrFWFXgGb+TIUiUJBw/oYWbQG3y+Ck2K2gcRR4i+3z/Czu0s+1cMOuvLIXXPvV
ardV3Pklwa0LAOldtAiV7tzWrpJva3EfcS4v6Uz9PI1bGLECoWLUuQWITvsRATPDWhTndaiECh5A
/MJJVl1YbsAbriP3RWHo6vYmDKGkNiar6QCJjdJJJ7gY0Rw/19+btcJYXBwTQsoLc9Sgy8ZAu782
SFN7gKiZSZdmphhc8MD5DhpW2HcoumZ3bExUg8NHjUY8BCLclvcg41IRewg1hscxiHPUWta1th6L
0lgWJ37sAfg4R9QGRjBteMKkqO80BYwD1ohZDb1I+B+qHYzthxajAADbyng7hwCkoAD4f76qi3gf
xk1bztyfx7qbKyrkwHA7iZ25PuDnY7cbYisqtUnUKpfDGabjT1SsiY5vZ47kdo5o83YJmWaX+xTf
gj1UoTuPGjTI7iM41mCMNxb32QYO9bw2yF6rBi7Mg6udJbLMzM457h1pNup0lANwDoU+uISeDqot
zOJBHmf1ud8Hg1ne87ZsRwfZLLdrZ4RAkp8fDi5xUREkPZvIPmnuyvep48PuGnF6BjUHw3XaQ7Eb
9R5csTzxXrFHwDcg9QdLi/hp3gwWNG3VaisiPTEvPVgGq56ThnkOnUZouU66IuvDBlD0FtFzI6Gl
KtooHtFyHF+Ezw6fstKz/WpTYOUEEhfFgcQlQT1gaHhON+je8NpwQs8ebdIJiLbSZLwZ3VwD2iFA
PaCNlpkAPcN8KniBuaj98x69gQP+Vh9Ii+MkazPYmOS4lb8anhchMRJCqjOg8erPV2NJkvHDs1yq
4Xc+nSXShHDKW7UTdg4cvOtNWajZjkYE8fFkgRmhPxNX8TUwCqGCbgyM3gHbclJCJ2nPKTwnFf6/
cE1dvbVF9s9RaQTsL/KjCwWJhItRgX2f3mzJ0/BAftlWW5ycwpuvvxMacMjaqYumq2izgtNR/4U5
0qW9+tNyLeqCiE6okadQvPEWwvsZ6o6SiGNcAzeVYGrYLzivGZDz2mLHoyGJPho6d8F2dAN0I9xp
M+Y6g/JhM79AbSrSu0bj7bEweKhXOiJEag4N0RenzEhetbe4hbxjOFGm4cTA4Yy6jLauAkgiyVFE
B9hYkMEHd0FFmk6rzX2CMhNyYu/xTrYJJeWiBnGovA4+5vrKbrsZOa5uYRE5Rj+WubnDIyXZJZSA
ayN85x7RRzj4X0oJphEU2Ha9C6rRIbSj9yHdB/jHRBN/5UZuvu9XN7J43+eg9lORQwhDFoFeMZQI
0+SZYmG+cxwqb5wfMO2ZhIOi5V+0OULnrHKhL2AmwJOL23Um7UWI67d99et+lsObuFFqRWgQ3Nvy
GFZoDPRObvaPIK1tgHqDyFqsFZ/lJpIuGY9EgxJvFekhEfTEytENfJ+NTrQUzpyGpzI8k17bzyt2
uwVwdYfkoL/aPZHUdGwt4dFBWRRgW0CBoeolf+C0cbMnUZVcjNAwbzVWLnuzHrm67CIIMIGYd7GM
y4LcfyRs14RX5TsySCWaSrQ6va3arN4emEoMD6FxWmCUpaRvKuY9xRL9Mgp6/d2AvOSUJc4ga8hb
wAOTQp030FxFB3cU9m0JsaWstlm6VBtIUzIDWgboiOLEwiuotsJ25l+gqsk8Q82W5T5y/8wF2556
nMbHsTz0wCNnM1hleYX5Yr6NdAbKDxrCgPiez7u+PtKTg5YyMiQjBG6ptSreQqEB7f/TxOwjf5eP
VkwGu9XR5586mIA5VYfDqd/Jbygb+McBwxr40YLxmJyDc7Mn+DxKpzaQkZYO/alCWN32UL9T0Xwv
jDgFK85/mlggF+0Ke33SBWCgJw3zn5rCLBB9B17veR3JZCYYopm2LyXrZdlxAD0GWvYQZrDWJkDy
zXbMryeyhHnTEqtMs0gKxHw/myOz88GxRvMz9o9V4hUsgtWgsuVmQivNR4O02sAKWMsKgKhZncV8
StLrRwXQgHCTKm4Hk5sRlA04bgyx4SuAVYDNOKg5HjW8VYYPuG2U2wCiZRA7j/ZJqI1gZI5HQdwk
vBVCu1HymAktf94pWYCdDLiZQutchHZA/ZAoTzCNpRJU80Kjyax/R4kl6G2wU49dIT9E0QvFPI/T
ngm2WWMHwSFn9xQYVCNGM3G6Y5KHgE/VAtYoE29PwSYNzl1shqPjG6jSVs7/tb2+1G2mp6HmQxYH
2uCCB6TR22FbaJnmbxrQdLNn8U25+/mNvp3HXj3LxRvdiXTDFxKEiCDwwX1Nhg8X47516sqGLIQu
sVDghG480EGgIuKpws04p3r0+LUIzkVAjf0rB/rfb/LwzT//jr+/F+VUR0HYLv76z230XhdN8dX+
nfzYv7/t+w/9c19+5qglPz/b7Wu5/M5vP4jf/9f19df29dtfjLyN2unYfdbT6bPp0vZyEQjZk+/8
b7/4P5+X33I3lZ//+OO96PKW/LYgKvI//vqS8/GPP1hyzvzv9e//64u71ww/d1fkwetv3//52rT/
+INiJO5vEifREsBLUBbjyRht+PzrS+LfWEaGFBcNVpDACPhSXtRtSH5M+Bu+m1EUjgY5muMQz5ui
u3yJZf/GCQwtypDGlmDfQLN//OvWDn+ehX8+lf+g6b/MXGlBYGkGw1hJJnazF+DA1YHUZhNDRWnS
PirEuXMsVT4VjgkjbuUytSkRswfw60OIZMzxawRHymT0Qja0wknaVjS4pwMGmznVmlBOxHzIqVJM
fdBWBXA2Rcjk0kiT5dKcWwBIQnHtNF0mQoubv1T2Vzfvl5Egw9msfYwd/mvakhYWBiZ6ueOM1lp3
Ulu2Gv+8HC9znAz6L730qa+6sBMpuIw+phtgFezaG8zZSN21OE2K+essZnmZRXoXxKhb6hKX6eca
0/dtJe+Z7OFqi/61D/4n7zKovudt848/fktElhdZpG5UwAS9IITtI0a2+nhX75ttCDWpHMNxTPtZ
EBgVvVpT7l2mId8vyiz1BKSoGyO2wCcrfWfooEmzqtCzdoVFfiVXDCv5SdQ+En+/FMbVluiQdLw+
yXbuhm6waq93Y1MIEq/gJeckWYSBwfeMjq37qJA4UXmI6MlSKMlqSlYX2NmVJJAhM/gVNJObAbi9
8gB/g0tgMWGWwCHCcALL8/LiowIpWyoRRCsf5iHcFBmSXSG7hyWaBQ1XNUPXfQTGow0xfOtq2Imk
Rjp/TaDNV9K8ZQr/QDefMqSEW5DuRgxjM7RuApZ7TsbOUIJ6V8FtbILbZ5RJNtdDvxpqd+KHVB15
dPirarLlMNXaGDi9MN7V8whZfqQIlIzCcaahNO3nT2IPdy0ILrR8pVVsr4lCfB+FkjNXSPaCN2TC
XtwD6NoE20kC9TiJvFkC2zq+a5QejOvSKoFMijJ2O06PaYXssH7Jm63clV9T2n4M0KakhAjQCmUj
hvD5SgHNZdBbAl+AE1k1VS6fW0vk7NDn+ZkpSgfNn0FVuExE77t6zLraTXx0adMGGZeEnp88ZBSA
MQFEyWdo4cgbKobiqzK5LFjamfyikNlqNQKTCK+toHuTM8xxOR9Qhjk3JpBpeLkp8LtB6VHiXdtM
ppKLn3wdwrwhgFIuSIhlzd5N6KXXsI2HWSGyHRaM70MMd8wS+JASqiVR5MVBZDTt+CJWnVVT753Q
6kWLfn0TAbKQ7mepOwtp/0UBptJmChhXg6g2sSLDRpgy47zdTwGNw16A9HeWgmkY+uEapVXEUfNb
pBJ5hpVlmmMVhrn09K/ir1zRLZC7tPJA+zGIxmLwlofhZ6U0vT1m8aB19QwdiiwtkO3DJiEBwCGe
Q/hNRXo9CBuQQu97OXHK4TDziePXDUyoBjURnioRKOYEsr/ZzqddnCJOONRvA7AssbxPlBTDOyBE
a+ktDQCuy2EOHrVaPA7O1IgvIiM6kgyG58ztGBo2nxlSVBbLGDT3eTV80PXga2GJcWAcN2g9JMMp
4jiYMkV2AAdRlY0m0KHOYv3SSjMcZQrmFDHIa2UWzlKVPbFI8ZURGnYCYVJBc0/oM4sug1PKQEEN
3CU8Suhr1IHF1qyVxozlSzUwMgUkPkAvgMJOKDUqn8gf7QAv7CwA1qwboeI+ohiLEmuIHxMmM5Rw
1PqJdoVufuDSUg15GLUokGOd86cgCM0prY95P1hB0d+1Efj2IlCvfKUOAxJwJgEOBVuaApI8RUug
r6zaH2HjB5Qa93+kfdly47qy5RcxAgQBEHiVRM2ebXp4YVS5ypznmV/fi+6+XTKlK/Y9HfuxYhsC
mEgAmWtA44eVFtTjcS/PlgLtnra3KS6GCFnXSVE5oagjJl9a/Ktq25UWZ6u6iZ56IDGzVAKABZlB
yPRzPd74Dr0feuwryDyEAZycfBSlS/coyjddd60hSeHToj87nG6yXFpUDW8cmBwfdWqDpJZnOEtB
ICzShNs8e0+898zfQr+yz6o19f+U2bNi+saHTdOQ4nEHpJFo4dNWPMeFc1sm1b3p3gsn2dRl+xZJ
cZ/7bFtXHaB5Q7Rzk3JtuMTSKlimB85XkxcvPUfbok8++zaEC06z08N27bnZIVXMog6QYiMOoNIg
aREteWZYg5dYWahsTWOvvjnsgtbbtLEDD2JvHzdQVi2QJWWNKqsW34ZAnRmFgEKx/w7/9o+UAjOa
GYsBbiwsyg8+rbdRWT2aNRrObm4XDfCiGVQ5Q+/GKVwkr3Ln5q4VJyMhHQaFffusBdmOBuafGOCm
nntPuXos8LBRuODHUHmHn5gHxRTjD8sgsBq+MG48ZPWjQ2DvhqSdRr+FB03+8j6Ub354U4/OEOg7
dfmtpw9WYChwmUCXRXjBCk5gfznmekCjVvfobUniu06D+XUGzwj/wS96BAhacL3z1lQ8WsUKdQQO
3v6zV71JE34z2N7+r8LcB3Cy9dXRTf/k2B6ud+Mav3Sy46qDJj9yZQTNtV7a3tj5yuWtMAps0GPS
WUNnQnEjAOIKX1y7a9Vr4jdb5nMIYrwS+V55YkOcfNM76QM4vWX6t+1spduB9k5ac5lmr5HHl9V4
lfXFtu1elHgx4t/MOBb6Qav2mrRFtANRSQcCJ+3+5MTdK+/eaN+HMkR7DjjHGhsc/kJdg9JekB20
Qa0TCa0dwd5HCFrbAt1Eq+gdGQYecnIZDvQzpn99BVVsAMzeDePN7cETPPo0XvP4HnILMDH6Uzq/
/BT6mCZaR31x2xk3vQI2D7ogUOw0IK3UVp8VHqZZ226HDAUQwIgjSFoV8Z9UY3IRuhIm3NqqqMCC
KeXSyKplHKIS6h50MUD9qCxjKxYAJheoWeSl5aYlnBnNv7TQ1hHSV9++Fhr8YkBGGPSdKL86epMl
RyE/XJXAKhLO5/RQxh8OKG764KwS56tFYZbFfyL33myeBX1EBlkYKQOebd1m+zR3DnVV3OCN87tC
1OuVf+gCcCBJsktCiJT2/b0QCc5wNCuQUhM4dagGOC+YfSawhjCBM9Org4BAKzM+o2Iz1C96cyzz
owEltgC0pnWKwzj0yVLz4PpNtk37njX1qsruvdjuwhtiHIz+UTf2joJVQ3LQ8k1Kb4RZgDL6JgUw
rsAgdQDWyHWRA5yYougOe4T4wYEnNRqaYiihdgR0Gzu23pNI3wf8cxl1+6KCEiUqhjp8O2J65LxY
ld1bkOxz/2Dkzzx45+Qh8rNFH4O46qGUA9HRRcwecfHRITaa52ujkXYZdwR9aajMxPd8+B0Y7NVg
bwU+mZlkmyaCRIeuDlLmTzU+BoNIckXye7MdskVb3rpxUy+MxIf9EhIYcsw9YBZbgWsZ9Ec3apCv
svdHepEOy6Yc8OHBiOHTFCLThkZm5SGMgnDBNsrcitKviIFky3WcZpnlQnLJxA0rI+zNK5obp9Gf
pEsOQRBaJRuWueZ+aS1TC90p3s2o0bamDgEQ44aGj4bvW5nTlUsXln7LA7yfTJKiGOS4tmz0HY7l
dzMudgCHQna1I7ceUKu1UT00PW6kbQKl77rlnzXkLJsU0d2j9RYGxqrzqjtHUXBwzfdBq3UYej4S
aKCl5aiCA3lwoN66915ARzqlD7EnrAI2mSTGZU7nFgeZPHUAXtZtziE0ktJVBmFTXLTqPFjrkXYQ
gbbyGpDYjE3nFWsZQZTWcKzOvYkQf26Qr1qogBSFD6FYgIah9BU42n2dSSsrIXtPlPOb6DUoCIPo
lsJjsDGtxdvclf7CdQpEJyhLwfKKSmPSV9WDtPQ7kim7XcKf8gBU9jpeqmX0CwKjUERKZ6rC03Ig
HhDidLgJcsYwvKBl0ld2mtg8e4jRolXABzkGBGVALaU4Rq9PcPz9k4ftjwEnD9tCtfkQxa6yPadY
rhtzqUGHCeYr10e58HxG6YTjtoqqCpPfhL+TS2mH9xhuxR6mVT/GKCeHPehXwe/rg5yx4MbFOx1l
8q0CpyciSXD15XfjqwJCw5C6+gK8bKFD1m2d3MxpSF542f4YcLJ4sdZ5ST1gWgGox65ADVlUM9/n
UlHgxxiTokBA8lZ2pa5stqnt3uqhh+WtyJ2A1hwFJH60IzDery/khefz6ZBy0qd1NdnHieASQ8o9
FPW2wygruJljfJxRiSffa/pabpzSLEraKLvsAIjjxlMH+HPvA88MZrNObvpUPVdNtuMo0keoa1+f
5Vm5djr8+JI6Ccq4KkpGJaY56mSY6xDyg7j1g1tyX29cC5SEl8wa4G6F5yVMDm+gJVcuxcx+vxxB
CnqrJld4sE0iSPo8igcPEWSiedqIZz3i6+vTPIOa/u9p/htiEkAGRE7DpnGkLbtFXKw1uHUUC7ZM
VukYSHjDhE8J2BMruPbNw1IuZBeUTP/P9IxpcUlqSdE3kko7ie6UfOqAt5qZ3VRO4+fsDDKpuEQd
jzqofEubgzqjgay8kD6Y4SPquqveVIweLGy4mjZBPcGdiaAzQMN08EkE9ZT0UUYTHA5wwKvhbhov
P8Eau4d81n/V8n+U8n9UB8c/Ns3Up2s5Fl5PwjWtHaRQFSs7Bw/bWKWbPgEodswC3p7dDvfXF/YM
VD6d2xi5J8PhBdw1BkdkjkBdmJkXMNJjy9FcAZcwCONtKNwsR7wwAT36CQIuu+s/4PKR8S90xn8/
Gb/Nq0QRlDlsyt5iiNy1oGfn5cy59N9k13+jTI6MTAvdyKhx3ga72hqBGBA6gRCoWKgNh6Ho08Mc
2OnSeXv6FScHfEkIJT4X0iagcZXQ7nXAEYnAPwHM6foCXk8txlRa28wCkzadknYc3/bqpnD9mQHo
GHHXInKSWbzSlWDpI/wd6KQBoTfABXJssfmgV61TmAey1bCvLLVBIa+8g6TMFlWQhfnn+jxnAmXa
QYUNZVXmPgKFyTdmHivtSRZP14eYC5NpL7ERjlPHBdYSoj0gFaq7b1IYGhtNejv2it/qP/3BsdLt
zLgz3/A7AZ1sAgmDiQyErvH2SZajPi4e3jj4cTNeFYtRhF+bWczv++yVb/p9xzoZ0cWTve848mm1
8u5r3HmJBSSb88C+nH32HD0H7xBpp/2C3sS/kne8/K32hYI5s8XN/02HLhpUqf1lC5xZucON3CuW
gMD/PwAex31y9jupMpgAhALX8kneh01ta5IS+yhq+bOnWiBEGgg2fYWq2UVsRuH1YoidDDbJ80oM
laxxV0D/2l1lILJVAlRN0q5mPvf4o69NapLiaaFrDdVa09Y9qHeC9AaS1wD0N7fCrNilkXoxqfPo
JOaboPW7dPuZdHgGQf5O+icTHePx5Osj3CpuuhWuIwXYrgVfdGWwcsF1qBvYLlO+HHDo8NzdMgHF
Zh1b2k0hP9qM1dStbL+qnq7M/oUkxwRc3FbYzHsf3y2xWS8K2awIHHuVUHPrdjGpnvzsyVlRhBCx
rGpc/PHOPg5oqW/TG3VrWijWWjrq0lBo8izxOHd5u3yBPRl3cnroAWrADsfjkG0g93YHIZwFlFUh
nOzt8xnl9bkQnJwbvud7qmkMZCCwg3xnTbTnggYzC3kGpJt+/8l1NA6jsqB9q2wDxnpyA7aC+6t/
SHYglK2ce/1W38BDF6VqKLjHVvIrvAfEeD13RI5Bdm0XTI4VlB+I4ZgdOhgQYnGN21b8ndlnFw+u
f99tCkQtfRV4uoc31QjWg17yMv47EixbWPMmVrudI+hdfpiejDdNVoEyPZYY4y3DO2JNt1DJv5FH
6Abt+RIPq5nPePnKfzLeJF/FukZSIrAf5A2BGLyFx401HDR4h4RH2EV+oQS3/A+cKifRM5WGaj2v
yTyJ7qe3cx7oMl/ADSmEuAoIKh8BUEsZVPXNPdtGL9qxXaKiHYMXO9epv3wpP5n8GF6nOYxErE87
TJ5tyl8x7DnBPrlTm3HO7WEObjmzLc8KGyxIGXeYRGED4Kluk6Fgk0aziWZumEmiCWlYFIFUylZw
bgbZGnhSb53BYyqH4ll9D3H61f/nmWdOEk5L9TR2/BzPDXVLI7AZAPlD23fuhjM3s0nG0QhxeOBg
KzZg9y05VHidHkBj1xJHfV9gPz5CjnIzl01nDgxzkmIyZWoFWpTS7rTiKPGu12MKeVBzQeYNii6O
ZaDwRQXHbUVNDvUuzas8TwtlZ5/dpzkquBireBP8rg4kXI/a/eVTej+PLLx8OJ2MO9kHvEXQwKcO
Z7m6YeypyYDHrChAjw3ZpPGDYkeigDuTct8bLzMJdkwwZyn8ZOzxq5/sQZUzwRyim3gZeAtRGxBX
AtNbiN9a/MToixe/N+7fLj9G0ZPj6jPpb5zYtcEnm0WXoTRlgYl3xZah3ee4sx53F6sOJ/ObbA6R
88QIEwxB9nI/+kkA5AT5x2A/6yg+t5KT/ZFWbthkLaIHOXUz7Jydvum/1d48a77GcB6qAr4eAiZE
lFBAhCfnlBdRlvRogttBzqwW6gKlD4iOexP4M9v+fNf/HGhyQFGWM870CPVgQRYVY0vIcG80d2aU
80D4Ocpk59WarPsqLKTt5H+DzA7Nj+thPq79z0D7+fcnO0wzwsAtmGnaScJvO7gRUMhCEh4eaFuP
RA04ui6uj3j+6vk54mRfVR2JM18k0i7grNL4dFewxs49fd9k2WuWz52lZ1LCIz7yNCAmW6mFk8RQ
C3wnGIvhJWhsBWhh2iIDLJug3bnRH9xnOnqVAEm4yNlNaoE3NnZK9Hf9bp68PvdBJ9vOpCH3fAMf
FJ1zSf907PX68l4oCf+c72S3cd1xYJ0JbAFfgPj5COEo1BFf4NoW3mQHyJxlFkzwjomFE2nb/I2W
ENLWlv5cVWpuG05OJ+Z4stBph2Z82QH9BOea0D9CzsUifCaCZ+JpWjvJatOLjLY37RYAQ6eB6UUG
cHn9jHsc4KTNzPNy5vNNqyjc60Iz7wDLSwTdDAbQ/M165gOeJ+bxAyopgMFDYeBbZOrk4AkBbpFm
gXreWLXUuKUfyV9AYzz478B6D3p6BpTl42CR30fwfoJx+1PqLeZKlxee0T9/xWTbuIbmljXD3SnY
udsQ4NvFcMzQOcye0JrubyB04q1Hyp0Op5x+hZ8zvPRA9YIKDoLxLeQCNteX5fJn/rcq47+frEpA
AjOCXKZpV8Au0dJZSFqvGhNGPay87Tvz8fpwF947P+c/2UZQ1W+1UkNT0Q3hoRW28c6hwMTr3ion
0UZ62sFp4FReJRvVQImuz58GY2wsk3wmX148Z9AUQC9cSUOfkh8NN2lbENtwD4GtRQjaOpPQkkaF
YGbCF08CwxBjl5jqZwS0uA1bL0o0gTzJ30CVV+lCew0/yMsoEFxYAGOKBYyTwEZubv+TBzOulQI+
9LoC/FRM1TgDg3ZNm5bCdvm74m/+7HXu/L38c4DJQadyDUDbssIA0Pxd+o+wqYA0uFhROINCA3te
QeJiBJ1OaXLQcY2nTtdjxOFz1MYbHZ3NYZG+mQ9Ad+OJLpPVzCe8EComkMLKkNIgJuOTPRICNRe6
vBG2buhHH5LjIoAgaWdA6xCyXnl4nwvoW5oL6exd/muAFEDh0UOUe4B2zJQbL+RJ/BRlmAyURsjg
TiYPz243T9NY2CEQQCYgZe3si/JCwJo6xQrjqodCwJRi0JsszvBk1e28hgYDgHaV/KCglyyhh7OO
G1iLcX93fYUvDgngqQ5OA9UNNpmV0KnoeZjqts8cCGrVSxdibamW7rUA4kud89DFpXV9yAu1AGHq
gMLCBljiu8nJmCYZ+tKAdpltaPWauNm9MIK/WplCXbFadxBwCl+pxjrL4P4dcFZZMsxkhvGonlwR
FTcQUWiBoqsz7e/S1mn6suM9Js3v0io4OoBup412CFgJ5Uwab3Uz3uvIgjMzv7DaCkgLgdo4UhKZ
XuVzP5FMw/vPNvlnGUNpjdVflVe8pgKits1XqoMzQoo1d58xnfvM6Jamb3NtWJbSt2ri3/hE36VV
MmN/cOEkQo6ihI0fBL5sk6tNHIZxPJgesWNgwOJo44Ov4kVfxH1JDDlz3bi49v/Gmlb5mtgP+5QD
RssKqLNRsq5jClNZTCuHNJ3XHqlGDw3oNdeXfmaKU945CxQk2ymGBe1tm2tfDdSCtPAPI4Ml8c2v
D3bmfYcbuuKIK1CWgB8AW+jn0c5NyppG5cSOQrJIdaBk0/IRkLq15kJzTusfHY/sfOHsa3Es5JuD
Qjx3HIjJud06Z8WCwu4DBrwzGeziGpz8qjE6Ty4cdUbczimHwe7TPx14lUBRp/WDMcLN8ngu1OcG
m8RUYrDGCXN/sAVIqzSOV7CAWQONeuCQWwwJutfFaxlqd0VlQOqlXAWSLKFluAh1mPQFX2HtLbVs
5mI9Jpazff9vAb676ycLUMZplRZZNNiu+1DCSkKDooU2V+e9cE6oETUC6IjAxWOa3XDrUEmQZwTH
8mvV3kcQsb4eXWcKed/RdTLC5CLbhI0AD8UnNsvKG2iVWhmjCzAIblOIA5iqXaa1a9U5rMiVf2uK
6q1vPUgAA4/oGd26hiZkqg0bGQIHTeptkMZ3uRcvKNjHAYOALzpBHrwHO2iE9jqs/Rp/1/UCWnlA
owd8U2nRPYUfOusfM+ctdPXnARaBWu5YA4U6bA8cmYy2Q0lhkwIYMKDSyRId/Y+4yuDUSpwFz/8k
2vb6mlz8sidLMtlwpcEdPUoQbSb7y5y/Kton4ef/fAhBoK2OuwjwR3IS0FXrOElOUpxaAaRXgHt1
3XsdONHro1zaNjgZTQYupTTRdfu5R7kRBTkIRb3tpH+04L0HWD3yXxnMFd3ZPXpp0cYDGEVQRXFB
nSwag92ZDpQTjsHgS7GPIHn1SjYznwuvZgUTN5x5FKwXXDJ+zqfTQqdSrOhs9CbXIHotSohMLgzv
L17Pz9eX7uJ0qFAUOGpTYRF/DiWc2DCaSHV2E744/m1C7opgJoNeTOwoGf/XGNOnuXRd3wsJBZS+
CawyyIHOz1YZ+CcVTz4IbdZM0gcBRD3tAyt3XzQ/fPB9ZjeRXTbgJHX1Ih9mNI8uhszJb5oscdaK
rvAq2dk6OCpD+mF472Zy62BLN+1/9jn/zZ9O1rhz89x3QhyjZghvxNfWUSsetksDurPXv+b5rEbO
LmN4w+gMKN9JcIKEG6ogFZ1dNy8Mgi8xuNkBHmytQrLxQuv6aOex83O0ydEIS0jmOb3W2JVfWwnS
VljBVy5yZiohF15QP8eZxChI1q7rjusX6CCWcBCQsiHZ66yhC4GKlQvBAK60l3aA3p4XP/gaP6iB
bBxuzizvhUv4+EtMqE0I7BadjCtychZGaQKR88btAWIZ1voqWlWvkO+GdC7kljf6DG7t8sf8N9jk
xDL8Rskkw7R5DPWo/kvqfwWDSrbatzKZyTiXP+W/sSaBo3xNL3NhIg2wx7q7id1HV5vJNOfXeKwd
lRTVrPER8w1MOlk7NxsUr7iOLJAlD8Tsnwfzj8/EwUsZeE71A5r1M5M6T6MYEaUSPp4/FFj0n1+r
UkXDAk02tu80H1yKVdT0By2CCQ6ZwzbPDTXZClpWG1lhksbmHTT7Q5jc9wQ+ycE+MLVq7pZ4fln6
Oa/JflCOGYqgTjo0UsieLH3U5caeNPRW0gWMENBBnQO9Xw78f0s5xVEXei28LsAxoY9OxV68dpuP
jlVffgH3Iq23hgrNnNR7giDLElfkZRrnc3tvzMg/76E/Zj2FWHM8PeM6ACFLQCB/8B0Q6ORCVCFU
N0DE7p8UDTYFWtcmwBwzgXRxd5zMfpLAaxOQuYa1jU1UtMrj1wIqITJ4uJ5NZ9fY+BmuPtFk6kei
sWGTYQcUevGD6964AiLrUHeRpbfmIOPhtXnnpAZ6FCMhsZ4DeFxMOidTHWPvZJdmYAFrLu+xSwu1
1ki36VB1XIDUvYo63Qry9PH6rGc2zvTiXzcFiKgk6+wwZEvT2YGEsKjct9R/vz7OBdzjz/CZZNPQ
0ZNCiLyzKT5elAJL5WqQ1iJGujNd8uy78I7GYdKUMQiqY4LteLpxSWO1NXiXqHGswsybi+mLqy0U
YyhboaM+rV2JDCxVENxx0QPqVIfnkKkv3dAC8oJqoNSNW3ql7dunBrgTfx2HcyE3htTZnvo3/lTh
AtCTyJAC43ef2U4sewbjFQly0yKDWDTIZbr1P3/o4TOYADvz8fKl1CS+yjjrQdjA93aHZyPuF63W
zSzqhU7fzyEmh3STNk4sK6e2FZUhDJc7fSFyWAHgHqqterffZaxb+wQ+Fb53w7PXwKzWXmN4u9wL
71iqvWtDsdN6H7Q0tJL6VrwOJp5uIY9t0Gu3bmfDWG2t99428qK362E6pu6zDyIFIgG9a/w3Se01
Z8D2Cx2/vXrwoe6ybD1xjIseZs7NKqryJ6gvWIGbzdluXQzEf+NOC0w8zEJcn7zGdqA518J7kYLf
WZQwzSzx/kRAXJ/mBXSeSYQBkTs8DpWg03chdaJIo25X2xWl21AHHoeChR1o2jEtC3fFob2+KGOU
xksQL3EhG1Cspm+O3t3oVfNmBrCxw6VwE0n/Tsj4ltbJS4KeSFHVXwbpPq//2ks56uTHqrFTd5IT
PSaK0KBRY4s6W0Ue2gZNsizi2xSP++sj8fEkmX5/AaUPHao5AARPS/dQvAWMJzUrO9Wbfaq5H75q
wCEsbgdWrRK//ZVKAhMFHeqxeQ6ID1govVOuKOEPDKWVpZNlt5lsYa5Mkl+5V6xqyJWRAmLjRQcM
hCz+giV9YIN5U2TNCp4oz0Pmvpg6j6wsavcFKMolOJER+ag8HDFduYprudW4uquV/Ki6HFrD1cEX
YL/mYJ33xbDQYUSWOuqZOKlFQgBGc/mYBdmdC/ZxIEG1DHMTxhP9y/WlOkcGosxODDTDYHnODVSP
fn4VF+pvwjH70NZjueM6/B4EuBwu8lbubHgHNjlUHoYQRmn62xB+jAYYPIVmcrBIfByc1UzaOQuS
nz9nKjDt9lpRd2UX2lpfWEwTO5oNu8wxobi8n5n5pevIaZBMLptonWkOiK+AS9DmzUjcpRnCFYiQ
TeNmH24PVeimWzmF/KRZa5Um/JnLLADF2NxJ+NAUkZpxn/g+ps6iFhIxo6IUtGqmreo87wwjr4sW
7Pd9U6GCAPVB41H62jKHmgvTu0+tarcF3mtx3VuKkNXg3Gb9TsKbzsx/yTG7lk9RBbUMdOqz5t3h
B8OPn/L8T5b87iWOQfchV6i6fs0s5cXDQkAdi3NFJLbdJIp4GSYDFDd724BlSQHjC6g/RDBRaYW8
N1zYhhnDmtYMpTrPahyYAjaQPqbBVjktDo5ozVvIONajvkGwErgdVgYI3+WwL1qgGqW+KgXM1YRz
DCWUUhS45n7x6qlg3fd8qcFKjvSw0jbrmkA4I4eQD7TUoFQaautSBCsGc7OwaD5yw1yLbjjGcuNy
vqijbK80Y12rmxhuMrm66atdjJyUMX4vqO1CsZmmEFanatOhEdb6BB3j/ElrblP+KZ3i02/uiiHe
9M1jmN847LaS2bJu7ypxKKKHuglW9Vhc9qstQc3TbzdGdBMKb4TJJMNL7X9q6lh7DGoOePNDR2XQ
AFCr7nU/XEKh5cHMfvP+MUwDSHZpDwnp0YvrzM8yV3/1xrCi8k8Dn4McVjtVxdd+AdFgs4KVUVFY
af9oguZd/U1lBC05sfA0uWj9/j5wGSxjwIaPjae6hPB8mC5Dikpte0dhOeA1r37X71Qa3KKJsKpK
OCTyZCbOLx2SJ7EyvS0VUWRovSFqu4NSTkN8OCf8FuSrGZ5FPsw88r7FRM/2lFQQY0MREG3/8cec
HDrO0DeGzpLKzuNQrBNSweQgZv6SQGcAeXzXpsC2iAopj0cE3d32VqWOs+iq7knAk8pJyvsO51Nk
qHUX3AWijpdUQU2tJLYONVWlZZAx8LaNGy7NhP9qebF1JAZKvaVXqd+qdiw3hroNo1uie0ckzDdo
yf2iRTkq+MPrgXjte6KxZRmF6dwxeFYrmCTTSXXOZwQKnUQLUJn23/DUXYtGLuAIBFUNp30Btm8j
g2qp6/BaClwCmUu4brLmiaWo4yvq7nRdvwuqZowHiD6KjzwaHrqB3rj8VZq/RAvAdqqZW9Xj1dwW
L0EmXiG6segMtWCQ6BF1ftdJtTdqeuyoueFwmOC4kdT4/xoYNdXuUW9hswmtDgjCblRq7LKoXxEj
fy2/Bev6TQnloLx4aNhtlkNPJfHwat4R4axGyYFM46s0hDOLmuOPXDwaTqJmcjQg9qM6YEFr+90H
q49OvWvbOSTKd732WmhOcmZQQxksS8vGDnW1MwKyrTqUGSFm4Sf8Mcv0rey1VVOwh4Bo1vWEfXbK
Qu8Jvef/2hXTOsRgtBnPG7O2Bzke8JvMzSzmbFLIl18f6NJeN8frBccGNASbzDEiRarlpCvt2tPX
zBhuEsN/TGl+k5Hht6a1u+vDscvjoVSlM3BBsd9/bnejJk4i0Mq2zYGtoWEEN4n2NYxQySyKfYsX
SsCTR9eEKwuHSmlE8pXfvMTde5E/pwrkJhOy7O4o0k/WRQd0UgmTy1CyRTCIPwzF0Kqq16lJ1+gl
PUFCbhdxtmhg3+LiDAvhvyU7fhsLvmW1+VAyyASnnrPxTdjC9cCP1O63v5kh1mHQ/dYh/1PAFC9o
m4VX1ztVztHHzvwuCL4zvvT/XY5JHKscZrfCLUu79+W6LtWdB6BmVuSfbVav+9C3DLP7qMPhlvf6
unB6EzpTTnPwMWst8L5SSdcN5Gczqt2WYXcDHTE4DsbDYwEDOKcRaGE2IMnWOnS07gDe3biqWBqw
xejLZE85tKrAF95CveK2T/PbMoWu7lD8j9sCQDRQvIBQpkeYiWnpI8iNzosiv7KT/MH0NGQkABYb
eLAhrcxEF4Lnx4YdR+JoJeG5hfz17RVwcpZk0PkCX7+p7Eh9DN1nIMqZ3fJ99F0bYfKs7z3GhtZs
K3vQhscuTY+c0nBRDOHSYEcc01UGk6EG6RsPgkAcEq86qPZGJtRqFDRTelDvJCg04iEe/ir/dRDI
5e+9A2kf2JkaEUTv4SVTJFYZwZU3g3qIl81klvMuw/ciMYlqsQkJg+8n68ki+SV6DBCOqWwSZgdR
wKMD0DfqoU7tQWnIEYs+/BBDtKes3uK1wbpuz3F/mflUZwkcxXFdKmZIlIPABZ3mgSj0C4lqhe3V
WCl0gZvSXDB3DlAyM8y0qc8cWYqk56VdOk+D9l6Bnjb4c2VT/fwYR6Wf4GaNtwEjEJ75mdRYIoIs
p0aEdkmzMtdRssie4NAA2/B2oX/oewM1Ju+D4fUPWuar+Xw96s9SKuQyMS4iDf0wYU5vUIWrYtLH
eJHVIYXp5kdPmkXU/GVeazllNRc+ZyfTOBqFeisKGhy91Mlc3dorUj40oW086Z/Fc/WHv452Hy8C
iuFqUe70m+aG/HYe55TQL87yZNxJpozgIlAUGZ7Bwnszi2yThzBCSX5By2XXRO1MwfDyJNHLxZGI
Y2oKfMOh0cLoNwptCK/Bdj5YgOG4DrwHOVeZlGPC+JlQxuX8N9L4S052IzpfA3GomdrQc7IGdmu0
5CCRwCDviAswDB6WhQHEsRsfggFl0yo9QrMQmj3QNKx2pRfuBfS7KV9Vqb8vOohxBeQ2EOmy8mDt
zOiexrnFoOuUJNBSjyEHpj9rQ79wm30Z4EIJ4cyyv8VUEbKwdcwPUv0JemeL3j+O0m4RufjT8UFH
dSb0nCUO9ScOxbVUcyzsaguI6WXfmHj65ou+qqyU3kMI9cGjxbruOCS9oDuR7avaXSvKLeU/lQpy
ig27T7p4qf1xHrKVCVfa7Hc9GplA91MEzBaZsDS8UJuwPRatslpTQ1cgOeLKtyi6dBfL8uAPaIDM
8efmvsUktJs8jatexSEKqvea9/of4De+986/jz2JYTwt/T7yDIiqg0OjULxIOHTqwdUO+3JRzMrl
nKeln7E1vdsFPnq7vRnajgZkffrWtThc4ExqBrAOjys8a7WZrH5p36AugpoepHTJGZa/EwiqQFah
XRjwQn0yUBpDBl50zuP1lHd+NcdKng402TZG0BOtLCSKYqhHAAez4XG03mQcbG79o4JPgJf+SoJw
PTMsvbBbT4edRgg49p1ujnmBimPr470m4cirtWtqwnwUVskVVbtKRwcWZogFVESV765mfsOlRHj6
GyZB1Dsu9bSiTcGXkJv6q4VXX/0xKkyVa/3Lw+PO4ksPFsGzRpDnZ+nPNZ+EU1NRt0UJKLLNuF5p
4EFXf/12th5wfYWnBXrlRhmu2TwAXwiIx/LNzOdaAP9N7Hw3o4BuYlPsPTTygB/M/NAuK7gic3dV
jbaCLUQZUYdxXLJsu2GXlCFqV8lMAF1ewn9DjxnoJNu3WZ+NRJPQTsEriCFQWMIWU5+Ds37faqaH
ijL/DTP+jJNheMDQ7nJYCCi+dme4GxhIvUAnq3pVL8OS77N9vBssdmh+QX0WnmKzGlKXEo+SyuQw
j8IbdgrPSVWv57lAnqtLSDmM6i64CgUV7IyZFXlIdcbT9U1xKXOfDjjZEzGehjJPzQAKv9HKgK20
6f/9/xthEvzB8L/Y+5LtxnFs21+plXPmZQN2b92qAVv1li1ZbiZcDltm34MEya9/m66stEwrzZvv
Tt8gMyKWbIEAgYPT7LN3ndW+10WnAc46LV5bpCx/HuGq7fxctI9E2cVLU6Oaedj00QlnwEr8V65E
9Je9+sHTz+PMrNUUdOfFTQUb0kdAhN155CCJMzja7zWv0TZfTGQ0ohcToSXX50zQotNYVtfB1poS
zuAkwYogHCTVzbYnoz5K6/oqtGDTJ9TaiaaZYo2+asrZPtHNIfF2qhxvxUJ2PVE3udkE0nfe98lT
Sl+fUgXRpd/z8CelEg6QAkY1tFQITb9lnPwct5qdJocYObIOuQGCPmzG3wX5URB2JeRtozICre1r
LjaAnIHgs4UUGXpvAVgxwyx84vrETJXOipMXVou2pm/DCHJ9NUMZHhTxLAMadsmBjjfkFTuLAjPJ
YmBysVIVW/z8tr+jLSbznJicVhZbuc3xupGft+k+vw0AoZFvg0VHoN8+R65w9XK6ePcTywOp4KIM
xWp0AN5yimY5DoWzkZZXKLcaI+7Pk5s7MuPnFzst4PIgagsdlwWUWiGiWYGrhimlKXDBzOG8EjV/
3dSTmx9oPF6tRZx/ZnZWtdcffDsGSYVm5BYI7PxZE/qdC2Dy3iYmrR7UrMG2gA1XwaiqQnPYj0xQ
ythBJRy6jN7z5D1HbbRrI/CF1OEMmHVuaaf2TpAbWlRFjMbPzlJjqIzlErI261CeKTZcvSt0Cb1T
kE8B7+DkHVKNT4cqznFXNNw6r6DY6u0jYNeEMESGDwrkwIT8vGuuVVTHCt6fQ07eZSQndcszFp36
yqiW9V3wGD9z9sjSFb4Jdr+Ect+icOdSER9B47db+WLYyRvlFF2NAw2uDUveK6gHqrTZMviJKHMv
05DvbCUHA0vfQm6iyRdZzBDuFPW7j3xFrui1IWcI1LjXuE6WaQaCRA/lkKJ7rJhw6li/LX19xYM/
viHyIQXJvk+eNcBha6ZbiAOMwkt2yOvbKMpZGkE9CwknAgL9LgtvOKbfylHvRF2+9lHwb6X+JWu9
e1YPlky1ufUfTetPCzHZWxwogLXagxfNNIhZ+rtaW5d8vNX1dFlD4zRKidmBQnjIQAWTNzaTX3gY
2J83wfeC6Hi+Pt/GFKztlUJOJahLn1TVe6jCYeknEHGOQBImnyvwp0saQy48hcBA72hgQu9b8OOL
vRlXjU3EfEl8anZ5bw6+ZDYdBLuVxJXQ56BV1RvV9yyHaHcxt3Wv+o8XDz2pF6VURYBR+fEpReNI
mkMRDn5kmSkzNf65YaY3uJjhoAoBbE/TLICqWKkB3ctpOlPgv2pjLmYzuYJH2dZwQN791BXFyN5v
Mf1cQGSjYnPKYnMTmlyCZBgqHgWj+ER0MG0j2M5AdBexGc9KvHr7XUxocvsVHoR5OAGXhHwI9sKr
upetyqo2o+Y2kpwOFHyBlV13IDy1UOB01F1rJjsFYnhEMNX9rHjruBsm5+wLcmSyvqAgCYaqUyKA
negm7xoTnYR2gnI0pN7XfcwtJIiL8Oq7Dq6gVOJnbpAra/5l9MmaS0msAtgEK6urvxjNjLp4YtHM
is+NMVlwrSwLCUSS8Puz2mWDaqooGhFU6n42FqNB+mkhJ3eUL/N+1Va4iyMwukgLzm4czqWzyoLC
3DiTi0mhAddyEXKrQdRYYFpepgPcpzizOz6wUigK+UqzVdmZdILrh4kVI+0G987iNe8JIr0W5Mg3
qFHaUfZKlDl13iun9cv7nFxfjDZM1DIuPNEE2iGpYHkBesgyo9f65c/L/U0HkJ+UxSf2J0V3rNIF
KItDe6EFqUdgVpBLRMrMlretXR8DIK4gnjLnvM4svzI5L3wcSEqbjLspgPy4H9+1gQ8ud8EMes6Q
OWiB1NyW5YPz83SvheuXKztVTpcG1vcS74Wgu3ms2n0gnrwWOZzovtXeeAiZlGprpMABqJDzoM1S
Kp96PgKIOLeVLrG1ARJjbbv3wMkDuaMZx3f24SZHrE940OT4NDpRB4SxEEJ/LBy6DMz+3C5emePv
oQp15z+VTrVN3DkWjO9o5slOmJw8eUABLMxhuNUDs2Wn9I3ShWLFk2Lky+yu3RVmdq+//fw+ZoyK
MjmFJBVgG3Pkh5r0kHRvHHQywpkhZnf45DA1rUb1NoRxHGTieM09hMUMFZoRodyZWgOqFaAv22RY
ZIS6dXqMRPXQAx6iMv7vX/Vf9t54Ji5CKI7PMh9VhfjEI6Ql4Ban2GwlO/+8pDO2Y5rV4zTVYwFr
o1MV37dVbqnpkvrcGKfZPw808+6+d3KDCGGImwg0Jqmby8e47VxNnGlY+kCn/nAfqBP7lDARsmAE
vqMEhfI2bLYKNHx0T0FK1N+hQncKq/S5bpHQaPtmUSVYUqKMZ6dIlhSUCWUrOA3UjrIg2kudeqNW
vtkR6I9IwS1VxZXscUdeFm9FDaFzQwofsGEK/ibppNdIPIAYIZbKnUwB2074urK0IjUJ1680uX+o
qtRJKWcq8PVp9YKGY4NHYWUAqwuLwXelul6dW2KVLvou2wBzZBHlXJUyBoaIVQJYabVlKAsFMsDR
QJ78/H6uJYcu99uUcFJGZocEdQYXCXVw5F9WaaAh9cGhzSM3dFo7vq/ZOpR5PPKc86hbRadGRCND
8cjzyVIJeCNrKg0VBcCoy1B+AhYMJayomrnxtSuu3JfnnHgvYVqqwYCE1QlcDRYlla2QaMlq7TYE
6Iwx1PKhv8VRVOnDfS0DCdtmdukFCAMyBC6PSrEHJWvUQiRa+1X4SA/xCMEGxVYV0emhUs/3muUJ
nKux2k58YFgUySRNYwy67+SxbyHqg44xASbFe0sU0FYpAiQQK4iLxfAJOA2C8oPk5vmwaUm4b+Ej
qBVdpz41QiV6DoccQEvVc6SYucUQmtC4NXs6LIHqsyH2+TLA/21DbRUHxFKD0B18dRXK+7Qdlgw5
OKiurZFOPfB9a/OBsMn5yo2zdAuATuekGTh7hcbgSkjJQbKjRdQKDa+BI+sqr5wchT9B8c88CW2h
bsEhKFaGnmYW9GsMLgx2lTAXUY4v49t5RO1d0dDjIUNV9KsRozFViJzy4anvXhp26PzDz7v2mvlS
AJcAxR48D/UjlrwwkkWc97nfNOEpLdcVATFpteD8o9TxM6djzgGccpNKoiTzfV+PWSZAaB/bY/Do
oSvajA7Kkjm91W4FWwwMuut28/ST12bJS4QARqDrojQFhtRE7ShLJBxNoTTFojPF9oGgrF9ynvX3
1/NypIn9jAKxCJIBgYkPI5gkkE9PPIixaJs0mevD+QsP4nNWE6duSIjEKB3dVrw1iZwDDtJn7+iR
cfSiWGTqcwdlMVGhZtXkLkgwlkEqrjmvc/lkjiX5e4P4hzfz+SwTo5J3daJUSYkwdKsfyHu3IWZ1
k96Cccqlq+KUQM3AKA/Z/Vxb4184cZ8Dj9fmxQauWarkTEakXVm92aNiGKLpBZpI3H3vACu3KUzf
6l2sg6labKHP9KDPznvixQ0h8KqemEYgN65Egy51ZwAi7xbGXNt0q+Bu2OaljZ4FBw2OM4b8Lzyt
z6lPvLm+6UTCElwj2jbao+kncTh7JHLrrdIJRzJsq57h/b6Wcsfd8TnkxBx5ksh3foQtFy0HqzbC
VfcLNQRjeFecfjHMEUyO3/bN+F2MNvHgWpjFVgNxzslnKRgH5Lux7V4SMwO94UgSlhaUI2fO73Uv
688JTgHiUC0UEsSc4UnTUqDuz3miGfpsofaqVf+c2CgffrlpVVaEZUhzbNrypmmf4qYzfjZD5Lt0
wtcDKU0MUZ4FHiNeghxFr1sxkGghBAMk1QTDIv6LTOSloa6mZstKqB8VyV+2qnyoxPoYD9pNR+VN
CUAZn1WWDzB+hNu5SOQ7ORdWMvQzMsoD7pV4pp5CA7WtF6rWObWYWRG4FCMBvgCc/ADNSKr/2oBT
JVTRu4fQtkFHUlGgICY88rln9PIBzDRGJgWWDDwFx3a9WptZ+hzEjZkWqSsE1Cjpa97dJLK/behW
RwIVLC+GHmgWut0NIYMbUjxCDNvghHtgNA2aQHmn581maNddyTlckjgimu3kbk+p+iuEhEEDz7BQ
BDt7yHBUpJNf9LYiv4KiaR/ysqmgpcLzDUWvthzJlp2Xb/KQ2JpYFmB1ASIIoMIu1FD3xYlnKAMP
NFnVKZzy9tXrnwg7QobRUZTUrNFAzkPsuY1Ly1MhdJgO+4yERhqmFuU2NEM7bhZvgqK2dKKYAYSB
IwmKlym1kzC2gxSKmYpoSH1hdgrKWplqozMrbgZXVClWrzC06pVyd0SN1jJ947xDpwpGnoNz410c
3iuJX2ggiRs60Sy6Jw2c2SC2AUbpVY7Gdr10IXs1ssGJ4Y0XRaUaDK2UzSufQl4XqXqBW9QtxFLw
IiE3vqPKliSdUauxI2pNaWQZ4MuQ1FCbO70507o0ATi21AhDSA33NgQKyGgUGxLRrgCyHkFIM0Pu
oSWqh2aJ3kQdW6UMTDggVi1KpqgB1oLl1hqHDNAJrbVFyX7REh0AwULzVx4tj30MYVYqoTlEceqB
OVVBbaVPLE8K1moO2UOMAAJLryiNQAgdTejNCon+koMWKlrae9ABdSJcQ7WziwyKkAkx0YljBTFU
TPJDpAKuBL/UQ26Eh6pn2WQm1UFalXq7nLZGU7QLOYrsjH8Arxz82jda7wgBm1XWO720L6L8dWii
ZTukq6rOTc/HCRLl1oKs4trju3UY7cTxJNDSbUJA0HOEQqA51UvRQsOfnfvVVu68jQ83FXijlRJL
UMF+kvJDGQDleS9UcCkoQydJZUkpJJAKwdUaDpwrmS17mlG2nCVJuUtoZkckNQUVISkUoYx6tGeM
rBR0zDYcRsx9cpvXja2iCyo/oMvL7nS8/ibZlNgNXVOh7QfrGCfcsuneknHDM37fpU86UdcN0e5Z
Vpu1ApFWqHm3iK6i5FTwsVsrbsJHtx7o1IqhRW9nZCVwp/MOut8wJwVypS06gNoMFGgyNAtToNGi
ErWdo9Dny1BpVwrzrW7sqiJ9thDkEMaqrV94Xg+NqgSjPSrZCijMiuyo9mzFItz6aH8pqmwvoe08
58H+gskhkgJpU9Y6oDVc+GhiEypxWQNR3pCjjl6jOBFX4AU04yIB/0C4ocMh1Dxz8JipUNGkXbDI
JOidKqqrNuWW52Wn4rL7KPZ2gaqZKnxx+Rc4dwya9UYcrHWuWaQIWaVBtVQuOPGVvJK4zla51zp+
krxiVep03YCLEwKXphA8x0r7qElxaWMR1yxPdgzd4okHhnkvW4o6ejbRnWKnWumUA38Uc6pbXLUr
FID628AF88xN0DH0gSmjOWzXYpU4IcdQ0cnQxhEPgdHpG88bxWqVWwE8V377RPFnw3WALEjv6IOH
IAootw11yG2a+IuK9CsECZbWyEsx/oVA1gTBzlbwhm0BOV1QEjpF2mFU3xTAAxwLyZ0gBKboaZYP
JC4bklsSx0sqox8cwVAYBS+xrI/IfYdF3tEXakR0wU2scNs8Gm7QHjTjic1d3BNnGLrVjZShxeCU
DpIdQrKzYIgNFX0mqTTndEkTRzfKY480IcZpVsXGc9VF2BnqXbviHdGi99nKh7DUz3f5TPDy0Whx
4eGyUlIgLQTgQRA2qYE0+qrKW0uDRGtdzbXAXisgXzp4H27FxWA5Gh1YHcKdZkCmGJIDuJjjr0TJ
AK7SVhbBIrXQ7X0zR1J8BWc+tgJ/+l0TXxbwhrAXBtSXiAt51XAt68tSsxRTpka3UMGhgJouCB/U
96aGBJBJFrNPMG6QH5xNaeLaDgXpSRUj8zUi3ZHRam+gs22SQ3Dnm2h3OM+Fb9fTMJ8znji3YazU
gpJjxpH+a0R9h0QwoBNvhLASVTpHljVzPKYQLK4gUih4ASLgYUfTrV9Co/j08z69ViO8fIdT+JUu
gV8m9pH5zXrF1prQlLRsVaHtg7JIMTsAPVIJcFYd8tF4ha10xymCRWFWQYkkVf2WLzzLGwVZOVrg
blYqCBbXqNijVq6LD4qfLmL92SO+0+CClqSHmccfPeIfNgCZeMyyErIUDl90Ck+Do5zE+7gD2NVJ
nG4x3LbgGrZGrt9R0/kYLYrbaDBEYz5V8Z31/avjTiaGTGBg86gz8J+24oYmN0KErJoG7BjYdzvQ
Y/ka54qBZHtB4WTloSqBC65CmxMlmxaIWtCwjYxZLfcbXpQspGbNQPgfEMLNRDBkYgYzwOD8cvCj
UwCSmRSl+q5PrSo8UoA9Mq3eBnlskpELMY+sCFL0tfLsi+0qqKEg//N7+4vM0p8H6QOccmGydBIF
SGMBzzNS/fM2vMGVuJKc2iy3ZI/m2tvkTjoldmCr+7kQ/OoqjFxto0YFuAsnZ9iLkz4JmY7smbau
i3vazbbRXtuTnwNMw9FUoqqaemOIPy6xQA11ZIjn/blb7eodczHOJCCFcxN1Pa+EpxKuW9R4pg80
QdJHC0Bydh58Sz0Av2WoP2YVc2hwoA3Eu0sg/NCX0/uym4WpPfNar9rji0eaHMdSFYHG77G242tt
cQ1BRc1uIfIpwPoHz3MZrJlXOYVOt4I0RLFEohPPyaYq90A46jM79arFv5jR5Mw0GY2DlGKRxY4z
EAKL3lsc1abKnRLwE/28fHNjjffBxaGoCYkK6IjDmMUVNg6ycXQf1qELr9Ro28b6ebRrGMKRRvk/
B2HqNqi+WCTNiCGWDwUqqKWp7fklkp8fJnIeizmeq2+m+mK4cfYXs8NhwBXgYXbRMlzUW9WWXc0B
rm1uD15NQF2MM/EJUMUkKmm1cQ/GL+3GX7N7fR3eqneJYTMLupLipj37lmTM1euv53YvRp5YFhGa
cHHaiOGpht33+rtUrBdd8TSSZ3dd6bBQcgjyLDHSEEE6mMgooBDh30pjViX8+x2NcM4+H2bqPLRe
D/IBBRsXGCODhCGQYlsZWoszm+i6Efqz1sFPbj6F9kPHFciKMegYpTZcv+gAqZPFqC4u2N5DdNv8
Qm3G+XnY6wf/c9TJqVQ9hYmlh5X2y30J3Fkwj8q8vo0+h5gcRnSapTwfYQje7U2KbSRt+PsSUuZo
jHUDxdAMya5W8cG3xLv/3eTGJb84KGDcDOREwv2RFU8hNHdDJZkxNHPLNz2KGe25zoe7oqHggf5t
UV/8PIVxcb6f9c/Fm5zBRmy4xpNQAQtbxPRCY5Xo2JXyOd6m66ntz0rblEZXKNoiVzsB1ZTHakOX
zTbfJg8NagigXDnIM3X2mR0xhWgykeWFihQVRBWKLcdQ0/buhOhBZDuwcyCt3R3+V4s4Fbtpxt7u
SECZjyGjommllUSpy1Rt5h6Y2Qwfa3yx3UrWk6hnqIagi9KM2GAobGbhZnbDx0V0MUKqdn3UKBEu
GgCZRHLbN7oRZA8/r9b1IP9zL3x8fjGKJIQlDSA6AZRWqICaHVeasAaemb/BYQ0soTaEc+h4M9fN
tcYN2Nk/t/rHpXAxbEMGAGf6IYSMMAhyu10E0oJIlsZsV9OAd5gVYC4P0eb9nKWqIYeqIUEjgZMz
l49jSxkzdhrE39tqnXPdkubDfVneDcKxCdBUO3bOolO2Lr3nSpHPMu3XWQdcldfuorCzPbT3a17h
+KVkiVHh6kNuyL4MXB4in5L+vyAoL2Y6sUsASVcdx2H/q9yqCJ60fj3LWX3dR/hczIlhajyPQoYc
t4mGVKxQLijZoYPTWNbguuFAus/8p593zdVS5GUtfTKpDJwwhdbUsCBWa3XH6hjtyWqwkKSJLM4c
XPLaBBbnSnZ5Qx6A8puj571ajLx8gMmU60bQIz2hAAusvNtyV+yltbfUjsTggFswsZdsbxff+M5c
EXac2NREX447MdGtllRSnmDiNfPtGu1jkG42h3Ije+efl/ja6b8caOIVUaFEppNhgpn/i5OAFVIi
m6rRzPG/Ogq4tRUiCKN+18QPIYA7tbTKMJ36PCCOVUBkpZYzvWQfJv7roonoI4dWBhGgxwI5zq9X
c9tUMesizj+BWtEeEm6hDc80oUtxgMi1nuTARcromRANsUtnyrgfDtt0bOixyODxlHQNVExfx1ZA
LUDb3g9OnbZVlOMAeYOwb5eiJ5+bPrfTNLlVtMhVesUSOPRXlmjTCMAlOzqalYkY3yq0ykJTnxkp
jwlDNhKcyXycGI0O58YXnKB+aerS0SLe9QOQNg8mTX8R+U4SGxDKDXuOqk8dh/qdlrkCTLiQEFCl
7VNOsn/eMR/R/5epIsqB8AwESUSVR+P2ZKoiz2UFJLnb+wzlg5QCikWpaEOf+05OOwk8vMUy8vhj
ltRnCpIsPeX2VVXfDUG1ESLUjXIpd0C+YrWkM3PpXpNPcei3xqC2hzgP1nwibzjfX2sRO+ZttSMs
0wzSDzddmXcGgXYRbB1SqcWmgmQeCV6DOEBtCh2rdb3P0HShNShhocIFEaR7kFO6YGPXkBSTXFku
5iTvvm3sj7UgRJLRwz5uvq+vPU24TOuY3953SB5zQYsGVtDfBW8/L/k3a/B1lCkiUpDTJqSoONzj
f2Zdp2NPKcewN7rzzwN98zYmA01ebV7KCRCXGIiUuYm7y6yLcKaP47snMBlD/LpkYgABenFcMokX
X0SJAhyH/ANIIIIO5Jv6HTRsHY1lZj9ACR1aggQ0jl5pF3L291ufJ48yMUvw5FF1I1xzn2zURx6N
lsviBqTO3C5bdKPymRMXRrHqTtFaXBdnbzeHkv92oU7GH1/HhXfSw98gpMdJKrzu0FVoK0OVBewt
TqcwEPylBsTgXIAvf37Jc7tpYiZ1j7RN02LUWOWXZR0AuemhvlxYjTzHyj5ej99NxZ/HQ53c30Ur
dFqdYii5y1GzhVBSvofekRXwKsqWM5HZ1bOoIn0ggd0ef07eZiMMgaqiy/a+63UjS25ZVRhDMHNC
rm5fcERCdgxDCN9OvNrrsQK+MHrvgW8QAgGZEXrVIRwAEdMlyfQSFahG2rmeFi1avnA0MDsbaSro
4OZtbgtNtn5+m8JHg/xkkQWVQO9dA+hQEadhVtTHSQa+cPm+awHviA0FIQJXWCJ5rkvd9HsQuMDV
RSlhISj9e52FSLO0C6nQd3xRoLOYN0ooNTdeZIA1B+gKd5AFVIlKYMwjR6gfAh+9heQtrV7KNjQD
XF0JzJAHvArI7d2BW/PFWB095gXI+3xASX0GBAm5aSXpMaw7swZzuY9UuywBCxvv+/CRqW6bC5BH
k7fgZlsMqrpA4T3sLSUZQDLmcCU4RTXfLsTYigakKvo30NmO6rsB6nVptM2TzkSlB5Pzd2n2ALyl
2esul0KSSEI4AbqY7q3kKxSuPYeC3FYMeEvQOh90WYJR5eA1CI9tFG1a5RZpd6OLFRM0b32uoXu7
spH9d0qVmRX0vXgnUtxS+eUnwjbmlF8NqEzLUkO+BlUzJTYyHrWXhKKbBrpHRNsMEdq4o+cYHpWQ
gS6Lub3qCujG6YbGHLviwDZr9wXSwI1o5AnJDKhoNx7o1rOF0ggmusKsXlwKTf1KtdKMy/IeQolL
n5QgNVbYoezrJdQL12Kz6eI9E3qL+SDCbiv35211xTRhU0G4B0LNwMOqE8e3KfkaXD2DfB8t6VJa
0IXsBos/azP/9dr9H/+c7/+9Tet//Tf+/ZoXfQWJQTr557+24WuV1/k7/e/x1/78sa+/9K+b4pwd
aHU+0+1LMf3JL7+I7/9jfOuFvnz5hw1ZFNrfNueqvzvXTUI/BsGTjj/5P/3wH+ePbzn2xfmfv73m
SDKP3+aHefbbHx8t3/75myjDZ/+vy+//48PdS4rfe3iJz/9Y1slLBl/g31/452+dX2r6z98ERfkd
dkxSJA2857wgw3iy838+kXUQiI3YW0hIjl5Hllc0wC/pv0PtSfkQLZJB1TjmC+q8+eMjUdFHpg9V
Ack7FCh/+8/TfXlPn+/tH1mT7vMwo/U/f5M/SOk/zQ7U/QC0IWDjBooazOzfVKwCoY5ylcn8Ub5p
nRpABsAj74gpL4BQSbYeaLZVkgFTBLho8wxKYZAcIC5OYBlZZgnDCRylIAvFUUQJRmnBP08tGukW
U1QnzyTDA4u2h+5HGnJGmD8M0q88fmu6o1rYcuAEoWA0eWlVHQSTBoDYQHzJbRS29jlA0205tYXU
FjmnBYlVHhsxrJDLodYhp48QbAUu5xaQF2oMt2VrQ5a3N5N3wZQAbepMnr0zQ3+jjnIr70cILHiD
7yUnJ8tsFR5Ax0yBvE0doVt6xJS6JziicQE84C5fF42pg9NUNwAlkm5gf0AuAjctFVfVEazhII+M
9tkSXmJ86hIzIXYar2AWOm4LIx2elGfoRurIT9wpdrnQgZ2LwRTeQs/QRnKkWUZYmcJIMQtm9YmT
lls93wv5OuEXEjKF+rIHrzS/SVbyEiAfvA4Dnfi/wDkQ2KirAjwFqIMZuYGBUvGJugysQ80N9HpN
EB2n75qdnJPYLQ8IMiAWrRuqZ7ONsiDyTQe/G1J7lrpEr7PyTFzeVZfCWVtAdcfSspt6o6/QyhCB
bB5MyLyDv2uFBeb1XNni2x7HKm/veia3lGMbyK0A+m1aBMFO24M2i7geGRGCaiFsG28lFbuGO/a1
GSun1IpvMnNoF/1tbwoOHEKxB1puza/IMxx734G8Uh/sGBB9WngXPseQi+D5Z/SHmN6yVpfJS1u9
DemhE1f72qjRMaWB0EpfNm7ugpgjW6cbwQQBXu7AuuJBnJqtFYRTQPpWLu43sFMf2aNngFVXhmxz
vSigCmsl4JDTjMZ+4/YeGKtcz0hRyStudHEJBkcRsaZbW8wixh3UxQG1gK4VGn62dWDHG4jcttJS
KQmENu7QLJhGaDwyIWNA+2UWLSrppvHYcqDvbXhM29te2ajCC4j+iWon3hrE6Xp1iPvUjH0HJA9O
eC5ugsgIbSDi3d6RTM1BET3e1E/dCrRWiLWWuZmJ5rAQKjN6VwHarI1h1bxqNwxYlPf67akDrYFq
ybYi7ZoIxF8W8l6a1Y6LgcrASr/PTXYfu8wBf35ygm5uSSyIuvKRO1KS9LcFblVWoMsEF39oxXbu
0gVziAO1Srz5dJM94Km5O7C5iC0W12DsgJudHKIH+LgSLrx9JlfoCYG80jmtn2ty6NUN7uOe2UWE
/hAbWoMgIQHzdoBT4lTvhd1C24fthDWDPmFkqAnog8ER423BaAc8n3LQNk20jxzJAmq+O/jKmmNr
bBzvvQZIdFPsMyg2V7b+Kz/XOBMqhMqFtRI2OPl4Gkl2BbrOgKikitucx9WIIPhgdoDnliC4NvDh
A02NAsCBo/RebmgJIi+IjxfvhN9lcIEkt8cBRPslKvRSN6K+bsvk0Wcn4oXI5QjIFh+BglWjvZrK
TmYSZcUAGm4B281fpLY1tBgkoFYOrmn9oKTvigwgYmnqr+UOPBDrElFztMhwhEKHHywR1MlIBuSN
meRgEzMj/dgD2nmMNw0yHiPXc63d9/Ir58pmbGVb+U1Rd36+LPVj56+I/pQEi5ZbhFAw597DZucB
KqvqZ9LDegy/dOJvJXXDwAKVCah44hk90EH4aCqF1rooQxKDmjJwNtDmXUqqXYOBPQTFgCzmTgH+
dq3pbPSt9fnKy2JTb7YJciDiIoogjGQh5gDjxBvZkd28cKo8xqrf7qdRHliW4BtDCPFrcJWVQ93C
r+GPtV2fgOcQFaNxAd4IayPaFMvaoAf5QcpBbbOEwl6ubSRII6rKDeNOUv8adkehPcdEMwd5i4Yn
q232cnQMQgeHKC0yq4XJ1rrVADDwHUDFoSE9K6BC9NZxvKPCr7ugf9UkcLr1d9lgqSP80+EBD70t
dp1bndXWHgkZZGtg224bwmIuAIkvQWNfm72AowIbbJWFPXSrUsMiw0DG78KBRWbNmRm+oXdV2cwa
q3ApzCw9qLhnu+BdG+7EwYqRH4VMp4biDmiGkC24ywGyqYpNKPzCB9j0qMh1xPIR95UPOkg0gIy2
dHldkxr3yzIIlzV6Hiio4fRupTXvQ+xU2Tgu6RdpvlIB9BUMHCn1RjrCAY6qJY3s9hUU6sg+5wAp
1nsC2v/GiFM74bALTR02ZbArNHuZoaWER6F7ZKjTO1QyAlw7kLL9dxXt/3uW8Czh7/21Z3l4SfOX
rz4lfv7fPiUnqMLvyE9KuqAiWyVBpPk/TiU+En+HMwmfURqhN/jzT6+SE6TfiYSYVx+VpsEEOoYD
f7iVnEB+51UFHyP8hCal/rfcyu85XBXsa5oC5QmkccGOMQni+TjMe05RumNLUHzp6txuqnYRlQIU
GbD7q44+1cqJMdDH5r52f7FQfzi5l07tleD+6+iThEwntUI5CHJ31OtFpD7xkWyTyl/J0b2KM9Xl
dMORwWAefAc+sirSPFZhZOZxPBN9fSd0mizDJEfTeIUohox0R+mG2aINOlbeaFfN/2XvvHp7tdZu
/1W2zj1btEm5PHT49+J6g9wWk97rp38HTrOxY96tc3G0pUjRUpKVLAxMZnmeMX7DwLqKuuZvn8qn
M9in254f6l9TJaC1ioCaOeZCROJAcjUPio91KOTVZWXUTVDhuYrHGcCPXBqH2cFBoKVWsVuT3359
zIvr4ZDy8Xp1QVue53E9grvjDHXDabkNn8eLaPEau/H35Up5/ktpaHHBxagSaJRJwPRO1ylAaFKG
eGLmQhAIsjJ81p7jYvjwbNAnMRLhr3MSJqOJJhIORFfUiD0a9aG/49z/xwsuhgnOpEUaTrigtOu2
3QXeQL2Brpj8gkMRLr1VDc2X0uHiOS7qeSWrtqKqAv89VwVmRpyEc5XvAmGq+QccoEzR6TdrvbD3
Q+uP43OxlI/KkOayiM8yHZSXquJlQ42Fwqo6dZuDDBCI6Bp0tMXujGmwaxwuwIc9cT7BGlURM2HV
IxT2G5av9mWlYJltclTjaHbsKtCS4+xtzAiOAcqJypkDV6/JlTWU7iID31NQo/siH0gAiH4ZJWdF
yuyobe9Spr4ZJVLiCKWARExZW0CerJ2N1UuXVbdsKroSnE9KqzxmZQVE8vQUqpOEjVzxXPj1Npfz
+5xvWJOvJZME4Ouldf3qpxE1+Dg6p1JxT5m0tUgtFw47MvEuHVQARoZx73P0RZY55OKUu7oVb3LB
97JMOvJpsVdLsqUjdPMJbJKMeo/W5b2gpkg4Sf0eviPWFWsOcR/pqxr4L/IA99HA1E9R7f+SOD+F
xwrVpDaSXBrAuDESnF/jiFjIuWRNhdb7HuYXXRYLHPDyxA0ZwdfrDF6wLKRuK8GJUw2KkSFaySw4
bFj7itpVIEBdEufOKFIYPVraGxJHKHK6+F7nItgf5CA9NVKOc0SfbGufv+NCao8BYv+UnN8G0rRp
gDFTeQg2xxbWJ6QckIKeowae3KLuro0CzRZklCH8RPR5mFichDoYwFCC1VpkGA/qBMuE+tqmxSXq
ml0i9y+48xyVwNJTI4Xi2eMcVQrbMGChBhMHBKk1glPm46Xlu20hQMHp529j+Dj5G7yFhgZvYTMn
zmNpmlC8VEdPlBg9TVIjZBKCnTNjCaPvFoN4CfpxR0McqcnEH2Kux6waYuOW+MWeZhDglNPwFnMU
R/VSCuyyJb96QKsxQ+GsJVPK3qgjrGnyKHd3TCW0hk+SUM9iGdkvU2MQkQ1RPMwll8gMjmlcXxv+
0GKwFi1jVSx2mQTFPG2qlQQnGey6owCNlJodEqtMYdj2BzbzejW1IzU+Cdno+Gz5wPQRIMElf8gr
dSMJ+a3CydsEmfAKZe+CCeHbKkuBucRxZ/IZNyuFXpu6/m6qMZdncPAkbNphLISokci7GomcblDw
aOPxE7aIYFHoscBsO5JWgA3QDhXX0k4F5UKkyBViVFaZHHZr0iIR2hc1Faw6P5z0KOSfGVY8+FQd
NNozh8iv6+3ESzcErxbnDBWmwCA4wHF12wYBzpCp9Ir8ELNlVbMY+meEnyH9fEQNuG6pq8jTFrES
psBGTi0DooMUE01KcMrjMlFEbYp749lpS4HZFAp+grxBNgtGwZkHmYmWJBaKSQjwGL4wdcbIlE8F
HGuJLLyWArttJRIbQZWneqqoOs3T+5Ht3zo1KBBpkdyrUUnm13EbNR1U3rIsmClpbmvg5bFtFt5I
w4L4oRaxrnD+oQ+m27AJr2onhUgMSydtRB8CWVZs/AjAxxNTTne1zyRa3BNmww3dvqyRXD7QyZKD
XwMTpFZJKNGkmvUNFs6QPVA5uRX2Q39IWJxvBJJqbBo3l5X1aV7wftpYLGQMuZooCQreWC+2nYFz
wB3q+jA3K5fSrXAaVd01BtC3Cz0POKTCYm+LHeTnnUWcNoDE9f1wLUQ0tgSJ3/WJsq3jdsUb9XWf
Oq+EyKURURhVUSBf7CjCUZaZKapwSmyCzdBv2P5ZwOAa4O7EdGZL7NaXkCVGKmPlkc65il8e6YcL
L/YYcQe/ONdwLJbg0YRqyqlQmudMdrPmpvmqQF7c4mJzwSljLYdcymI3g8aWaoWnTnvJYBrSAWrf
rDMvv256Fxdc7C6UImT7dirmC/ag4KHmsvEd1c7MzF6TqH7VJi6utdhStHEcMQJ6X9fR46zeDrxG
6y3AOrSZbrC2g/l2VKI3J6Nfi0ybpTClrrlQrlKMSgn6R+lYY6vCrVLuv918KtIcIi5wMH4tNvE+
C0lsPYzDdY7NhT3Z8t3K7EwUE1C5DYy13vW3TxCBiwjPEdBuQEDM50+tiWjl90iDuhKtM4Au0AG5
tZFHZ+fG6AhrO935w10O+49XW4wNlosnAesYrnboDMmLHsRb2UmMzuHOpYot79yt7+/QFagQOr/2
KXzVoWG0fLz6YrRITJSPSqIO12QreYA0mPI+eaiuHArN1JCu8glxG+AWH9gNkinATfpPsbfz5SFq
wuGcoOP8/uF80Al0vT/6cplwV7GsC70pMlcI0juOb92k60staLrDKBWnn2ea7+bujxddHtLUMGmA
UuWucQ2/GTq/9Xj++QrffRYfr7CYQwHbIExaleNV5pvHaULsUc+grYMt8M/X+Sr9Xzy/xZxZBLQb
swi3MljILTOxCzRiWBw6Ex0fnXqJw7hrR7N5ZfsyXglWIIVHbBL77uz78Mr6APTDlGlwbyUCfUDg
k8ZjSfakSvSmuanaZO0e58/7pwsulloqFEEVo2GEIdptS2/YFGZ65Q1WC421z+Hbb/HDvS0WWb/l
lWDKQu6a8lNmxgFbG6RDQwgQM5vyvK72qJHmA6S2DcO31s8vk5+/9B9udGngoonPVgUdITBDMRpM
corcRrcwpNNMTs290FSMxKCQmGggcJjVntiTzaIhMVcz157Et0uW9NejmGtmHysZCH2QKijlpisL
fxzIC2+hLduqV+mjI64IfL8aeudR/OFaiw9SLHIRRDQBh/3EYALkeYgmfJQpbjPbKGg39UaJmWju
vIRG/vzzU/+2ZPPx4otvlapiIfccPqHmBQfEW0lHd9ZAPM+s3xataRdYzNoWa55Uf3rRi6+2aoBi
kicMM6KV8KBrgF8YSDkItMos3Qz9WtbA6LugrLKiiH83GX69soi8Dx7BgxBBfH6r0jAiSTPHHgtx
3y4QLFZ3xMVd6SnY8zoA/AaMDGhQ6g1+kNFF97E6V/sG6fAzlKj10rvy7ufHz//NqP/rR1qstl03
KhNid7krVcdfoKz1WjY1AaL5kM1p4DtU5tAERqsDFPrbQdpJcg9yBHCDOmXIhUycWSJGSesbcF1i
ngGKGl6F14ARtsMQPrYk3Y2UelSpHIUwTl8KLksTFlqidjPyPtKIi2taAD9TIDOj6+LRzmgrapUf
XYYiIBZF9K85dBVBmnLK6kXIq0hmTynYb0ChdhNBM6ubGSIZ8wLrZ+WqDacYLA1EbRQlBXCGQED3
iRWQxFwhWzDfxAkQpXyc1YPRNmFgA+Og7mnCnbIUQXqJdFvzzD1izqHsTPZJ72P+aYGyiLmxtvgk
Zw9d2GQ7rkvwgSRd7saUgCaB43TLRkdo7aBFkyLJQpjDyQecDVqmAIdhRX5mxwnQj47Hc0IckoHS
x5s8ovSQDh1YzDLaLpNcNwYNh/uxHdF/acvEQOJibMRqLbpBRAazCoHuwMgCQAZwGkRgg3xLfODi
ZehfpY67y/PkgcurbZBNAcgiKrXkOuINEN6JlgXgXkRj7cWjgFYf6FdFluhKkh6SRN71vlRBVFCX
WiMlpT7AbOV1dSt4YtMDS5RNYLmEaKhEpKpNJeBSPcqbUeNb9drUPA+MIrHlvILuYsJ/ADQkt2t8
6bZIi1/qyNxCDw5cCeHaVyQKEA2ne0QmNQVowgRlp56gURUOaOYyHZAa3dAcBrm/Y8ThFWhFambE
f+06zqtHYdc03KTRAP2sLAyRE0jvwBRxSMttG5TptL6NS63kYgYpU1Oz78IQmDx47RKeR9Zs4Gca
ynYF8mnxD8ATlQIxag7RyqAOhppf43RNh/IA8GQLZueIZGM+Qx3OnwkibQ17a4mDelf60n6K0alD
4h2nl5QNTZys4UblBs7MxLjVQEKGxnMUKofSItsX1TCnFzAIa0K3biqbVg+FKLiA1j23pNsOvXp0
9RkGNRiuRPWs6CvYPwXUEH2mMUA+2cvJ3BhDNVCToamzeQH70wkPBzhDnLab7lQF/UuslI2hshln
MC0ybxMhP8aE3YaVf4yxhvNjuKvl6aGUwPOv0pwzQqW7ZhQYSX4qcEsCuDpxeFQzVL7KvFp1gH93
mEBF/M8ZcLHd5qcKZEf4l7Gb4NBIn5xOA+BogFN43t2Xjv/08wQ3z6jLGVdm0ZASFIJ+trqY3qog
JWoHas+1Qps2ZCS959ZWsHl5XFwCvQ15To7AJSDf/DypK9zk87lEpuus6RkMEZbayZlJiZIlblbZ
F99djaBCoArIyoUWbHFDilT0bCYPAh4gzrLm5MR6i/MlMEjanxFK//Q6/w/P8TM14u+7nbvwtX8a
//V/mzxJPjU9f/sf/2x7ytDFSehfStDA4XyMP/M3LR3anvK/RZ6XOcj3hdm6gaH5u5iOV/6NM7vK
qSiiikDoyvhKfu964rfe/zWIDworyBxEt/+BmG5xllbQ6GSRbSpLHBqzkgxs2OexWcIPg5V1DB5q
czDwsZsojUtGb3FmNff5187u71Tqv76Fr9db7OAbUDqDtML1ShMlQhVtfS2A2HSaVWOAxQgtPBZ6
2GyhpJVbXfH4J3kTeFD6QBZvFabiyjqxS7e+H87JMybzyCI4GEMG+IwESIsexcdshyXLFC7zvlh2
6ptUV3qb7VHAh9wI5dedkBjqCP1Xi2BI/rmKDWDaxO0gWfkDj6LpsYHE7MPAOP52ex/bnPw7G/2H
2166rjkAS9VckYKHttpWL8quP5FWC54y8SwffKzwCRQdaGVoNZaOl77SWw9PpbEmFTZcg7tUlVGP
6AR4IM27kcvv8D/04ONBsscb3EsUavGePQmMVdwnLtI9WAKlCRJLeuO11bNtc4+/94YXkuhtBYG6
FctGtJXs4X5KdCRegZkOnp+H/1zdCgf1IGGTdiCHip7DW2YD8PNL+6sDR24ziSZ5CW7Vg3BQbBU6
asB0Omgx/MTgT/izIGOeXugW/aztAJUXPNASUJngOU+9CXIX5IQNHneoQ8RYPzIR+tk6tBgH7h7K
kQBPwcBuMoksRGuFMuDR1lzXFMzkof9VlaeB5RC4AoScANlTUmhJNm6xUqL+M3KCk+tYEk1QfYEo
cTi2dWMFm6ln5oVvAqtL9a7oIOPD02NRJ3WzFxzIlR3yUI68qNWo9FcXjjOZaAd8eY04GoutzCK8
AxYLzZ3sV0StqbjUkdmSY8xMR8EBerXHRg3NFbS3EMgHaQ4U3V4oIH/rhVaoy6eHoj6y3aZIfimB
wSRGr7hhec0gmYoKILe1irMrH21TKKiq1ICazL80t7LdX4Gls7m3SdX7fl+JHtUmwRohTZTcfNpg
J5D69lAeZXkzAt2WZZdBOKlAV2F97sNzLdximwOj67HHO1CDXR1vId2W2Z1cvEq1yaJ7gkC9X5CJ
DQr+KK31AXjTIHankz4GNs3MjnWyc+8OO2z8dC7T+1NwW0HeLltCb4eVNlb6zx8I3Auf1sgv88Ky
hljRCvufsQseiGxjWOfcyU839egqick0uv8UCC5waND+MPTxlZqBpeh0Ox/Au82Y32bqges3CONh
6Xwq5x8R+hr65nCMZFN2CZpxuhpuKzDGPcEVCz2fHNR6KtH03wCahZ3pF9ATN90lYO223ESBgaEY
TvYgOthyVQe+xibaIMCQoylpNBRTx4XEgPMg3OaZrWBnOXbdfm7wJuy5AZNOBKA+0ACkQ2nOzTtd
HjWisBpXQT9SasXMro+3MfOUxW4NJqRslNI5aExaW0wv64G/w78lZ+4UYsjn/FsGZCqpz0n71LDg
bRotXK/568B5aHNJ/GsJiCNaucJjbfBWahTwgxnRYEOFleglJkTewnfPQmJ8oO1D1+7i3Eih+c9N
MUbDCf2kXR9o8EhkkbHyWj+Xhn5/qwoWMVWC8xESnc+rSz9wbE/KIXjorLlSm1mdU0Kg6muiE9k/
X4tfudayOlMhlGSSx4w+zFBq9ik0Ay89JUcBh2hII/XcVSz6XpPubLyKP7dCf69l+bzx+nKzy4pM
h3zOuI1xs7UJufX9rB5V4apA2HR3g3CrlYP59yv3X892CYUFM7BhCOxsD1hJfJubS0+HEkHe3gxq
gYeGrCxii67M1/tbFGLqUSVq1uD+Zqga0JLZO0xLwRjnjeLEGGv+onlwfFkzFUURiTS31JRFXZHJ
q45nRDZ4iFxiCQ4SllFL+9MI8vfv7XMx+I/7+us6i0FaTBCXYW357b7m5YRz/GOndfOGA9rsSu/v
8hVV0KKJ9+Wa6txr+1CkTcq+6cCgCh5EO3D6HTWgzHdFKzmtfRaLOuHXKy3qhBya8TFiiDFMIBzv
3HLnGy/E5o30sHaplfelzt/Hh3vq0I8suQpXEu3ZuBNCuU0ddvVD/5uB/+f7Wlq6A1lO0i7Ds5vH
Ia/jxCZq1JB1GdygDADHtXH//cTy1/UWNbnIH+S0UqbggXEkD2UHh3Un9FwqDPk1mdPaI1yc3bi6
kn2gROYhPyc4AZpsM3birb2p1UGxOGRnIHuopYJduLJTPHD7rWoDA4Xeu/+Lz+tz2/jrAFycMLAC
dEPV4J7mYdHuBi3WYxf5AKsn37WHt5gv0AVl6zbGTc1awtgDHwvd6dRaHQ+fKwZfb2j+OT6M8xbe
WWBzMf5+s+ig9B9j/DXabOkAkRkMqbVMxpXpAlLYz5csO3bCxItbm9e2YFPueBdKI5N16Eq/b/VK
i+miaKSxhtI0eGC9xoVn0E23cN/pswXl5/V69UqL6QIze6+WDa4EyDKuNBs9RCvz1gFjCw7q8oUB
a/n56THZMNUMsnDw9OCHAn3OB5EqnHvGWr71Nc4c5h3TWut90bj4etnFvJGEbahwCW5Q2RVu6kQH
+MdsrJZ4b9qoOasdoZ8/NAhqP9+mEoRspmaYf1nvjzUldKmTrwJef/7QEDWyuBChseD377NU4MR4
cyGWrspeDShYu6HFzBHJ8jioNajZ2XZufoSe6BIbuE57dWvz8yfNs4upIxFkYUhjcb7SPB+GJ4z8
Y7KBVcGExwW247c12uSC7/J1dCxmkSYeVKjQcHMtFLvYGhvcXWbNq7Osq7ZkwTl8F8wPdeWzW3l3
71/lh8mrIwXYA8H7Vxc62aFxRnx1zbrQ+tvNsKpCEQI+hcAvNzhQQnV1SvzfvrnJwNt7LDYvMIUZ
qEevsv2+HSkfrraYtbKkHwVS4GqN0ZvtOYIRS4YaJAcufeX5fb/7+HCpxbTFAtw/hY0aPPB25cqb
WfgcutkeKVH/mzPFt3uPD1dbTF0ixF4VE+BqyOjYzkZSAR3luZQbGmsCtu/nqw/XWsxXQH2gZ1Mw
mD9seMQsGESJLT6URomXBj4XshZYbXXSmm/gyyb/w0UXk1bNo4WQqLjBmbM0H2LKN/Uc47wWX2vY
9bThuLLsrA3MxeQ1Nk0ITaw8r96KzUPqFWLx5t3URdKq9/sz/Y/K4/9t9nHCyawMXZUAozfH/u7A
//syuJ6ERfEG/132jan82z/rj8o4q6KSrUJxjWYPgckcb+qPyjh+ixdEae5iqCIHwsSflXGORTld
lWGqk1GtxlqOL+b3yjh+C+ZyHlwgXhFmCabyH1XG5c/f3pcffdm2UYMaK3iLPLU23VBEScjcWwqm
twiRMUNBTxj3KKPyMESXIMbclIEFjotaof0JvbpOfA8mSCiVRVlvRDOPHfklhmCBdVXpXJZHyd9P
ql2gEpI48nSntNtIfg07eGbRUQybl1I8ceLWD66dD0W8Ecg6F8ML/BTSixLvmXYvI4eA39TSEf5B
MTp29SbGr4iE2kzhoUacoJLpMO5ysN/y4b5icgi5Jx39ThlHTgYi+PgZngPfPyMAjoSHnHmLqwwp
fvtqgtNZRZm4s4pkl0ZHsXMlhPH6G4Ikz+w6EA1ZFnxpMJHDVy7tn3iskBVYxpyPo0R7TscLFa4T
6zLxHTc9drEr051fO2njIiAh6O0Kfw6aX4UTJSCIbyH/16bkFnAWHsKGQcvjwzDaUmjB/03VLYeg
2AREZmegntDvxu44skjBMCAamLoHJrcS9LjZzhLgamU0X3Dkzqmme4MEDjN481+5NYl3dDi18RW9
MY2JEFm3ywhKq5eyvvjJLqIOQMERUloUM8w0cEbiCUgAe5S8inHkQuOBLuUQPWOX9PA+H/1HM8Q1
T/HXfwFZAqZVzAcsi/A6UBcIgoqwvfj7qeEmC5u3139dmqfmrf7XLkRz61+HtknGMAt+nyzqj52z
b//4P2YLov4bLTJJEtGnAv9rJoevMil+aKMxmEfgOQRKDKk5KnYoaH79J9PFe4H6r4UMDwVNOiKh
k4y8dux5llkShZj2jQ++/WlI4NMQSK94Q1dGaFdkdh/S2sjHCL2uQHlu2Abe7fdfUghf2pS67/9U
j/1DFkDJVqZhgyIxMuXDbOx0DgHtutLlkN1LXMm6PgdADD/k3vsvXNS8IKgOXpYW2x0WVA+0udD/
EUkmbhquP4A4zno+bsDDjPb7L1kugVDkw1z81797/+/KAe23D+/8m+bX7BH9sMS/PxkCVyU6oCyK
eJK82Ff4UzZEY1hFJ1HkPEZktmI2W2jQJkrfmKa5wC5lyGG8Fxhux5PpUoeKNZVuFwClhyAifvIi
9jWgwjZDHJMcZU95rp5KOfS4WN20aXPXgsfj18BdZM+h2D/UTerkA2KoxsoKq3av5pIdcjCSTIqJ
NugRKEu7hL5D8ydqS0AHgHyzRUK9FSEKEjlbJrJNSNyaTVOYfoC5W5bgyAfg11dNlWUNUWw2EaZM
IcGUVwJIjw5M3+ReDxTGz4+Om8ktH54dBLezhJPDtwalM8dinfx81JJpwlOVUaZDG7p5Gmp5FgFe
JDkDgZt8H05IjgLbLrbCO0zp+Qj1UKFR1GaRzanV/AFkUR92PBYRrXdlastQ7Ac2rGeVCMqRA+5u
g2gnoJs2XYdGG/INNQUeI9ZQK7sBSy/TfSR334IkFHrhsBMULWZ16U0oDLVA6pY9Dq6IvghjlKGj
9GYqGUVo1KcGigOyj8gB/a4YUJGd9ADvtRnseGmrQAQ0QKSYbTlmhqb3Ea4JPNMRkWZhu6tSd6J3
dXen9o8Na9N9XHtsY7fIGOc1rCcRgE++oHO/BrTcWl0Kn9jWK8dNJ17z1hueQgBNqlPNS1igTlV5
q06OTNCVcZhKCyYresLiFLz68TbvNFXR0frqt/W22BdPCNFBFwxIBcrq6L7ULsgedy1/nH41+8JD
4GwxaOoDwirkaD/kFvcKo7xq5Ng3oiUDrzDc+MkZvSeJRT6umcrXQsZgsnNksOM7Fu3h4eex8XcY
HJnF6CCShBPl57FB/8Hg/IPB+QeD8w8GB+KYfzA4/2Bw/n9hcLDZxCkevy6Kqv9gcP4rMTh/21d/
9xb+dSJC216UsesHDhveQ6gVl9LCqmS6ckgF4Swqd4O6mxroLjxS7Nr6manvy9oauR2VJY2dTL87
F9OtlD1HMNUVTwKziYutOMfbQBOOQFJgeB1GOrXtThZ2qg+Y2c4PzI73ajEAfwuctOGma3K9dqFn
kvJD0NlNaiiC3qUXAbzqCdmIesUeamJm59GtHgtitAi1QhbS25xF0mXnqDVaFBVQ8oehPNuKewZx
p2AHtEm00vxXPx+I3h+MitIWilQsLLxk2ajB6Xqsar9XzpAzhbEH2V+ATLDiyIhvg+o2uBtjNHvO
7QfDLzaNZDKTlUO/49sBOaXhaZJMEVy8Aam8GhwDnW8NYBRCcTZ5tN/D4g+yt2DWKfh+3V7wr434
xN21w0mOryGQgdJx7HZUdBuyGyVVK8KDmpsjwEqVJY86ck7j2oVvGxvraTA6CCX7q/IMT3NYGjFx
ZO4+75ESprPpCcAKBjCDNiotYdDF0hx7ayKGFBcoYSHu9C4nN+NlTrsKLwVyisGqRaINytei05DL
iHxteId4c5o9A0bRI3nSSJ9T4TBEGntWbphNsCaamVtGn8YkcjBnfi7qF9DXkiVBvOiLuJXBNjjN
QsrRFIw5uaXezfCSEijB2bDa3/XOmuwVANOVCy/aBkMpdzGZmOA0XUaiKZ0RV1amzqorQMmEa38S
XkZFVzsNJTRA58D0BiaSRcBuZ5U34Y2/jbfSi6AnJtQAG9Hy7+sXwC3A5ml3FELvxCmAnAjkewEp
xcAdZjp9JEdYCEqdg5ot30BbiyqCeIvPLnZymz6HbwP4XAA9R3oG2qAAgK3TwGzB6uD9UxXNjRo8
vRLdqStUtDCbCpU+jHpnRmew9OCriK/wTtyoOZpU4aG9EzfUKS3qKWfemW66PcJDIVMDU8Dp3mPM
Z38zimyJNz2Sp+aseqKB83OKUptdGuJ9tfc34l1Saj5jDODu9gYQ6w3wgJUuyaYImQe0dyjVb8Dw
p5IB3wF4w/1F8LgTkpZbHNYyYMZMhj4UISqCOjgUPOJK75X7/hpjCCMCWbLS7WDyBmPEsAyD2v6Y
H3lHNQACAzXP4TfkOIBPMepSYuMYLfsOlHw/H9r4ZbsDZNRP42/+/Q/ttzQekkQqCnqChRC1jXYu
Cwu4LUFDA3DD6AXO0ZoES114RRKrDL8NXgBM7/fBPWIXURb6+ef5MhMtfpxFaSbqUDURh5CeWC90
Qk9yQQyGoX+1PzeXKX767BZlDLT6GyFO8dkhgnzf3wKDgRBlozSkl+CV1/jnxg5XtTRf2v7LZ73o
9EilX8tiqiJIC+rbS7cF9NSuLS7SA7vT32VrjvBUrQeNfe4bYHpfPNRF21rt06xRwFM/zYFmfwhe
qFNARLEq5Fl7sIs9FqQovhAluBbifeEC5UCzEuES9I3QJjbjTW/rGqX3SuZPL3NZd2iFMhCQ/n5C
vKudPaSFXh2VE/7WGJwxg7AZhiYdjj/QbcC0iUIdCte3ChManr3GvXKQK8JqJuoo2DURPFaos5A3
/k4+riowvsjuF69i2e0eFVLxQhLgc9tCOC7qQWA1RwZgptYjKOwhCLTlvUZ2Boi9BX1stiN+TtLY
SWsjgiCnUI1Djw+4IL7R6Bg+AYZJajOHqW04ALPNafK2e1HszvVbI3VKPd3hMAZ+NtXlGjGLVog+
CouWA0EjE7moQPiAkarCK4ngayPPH4ZfzZMM7YsBNqIgaOgYjXr5NF1LAPlZtwYyFKigDn4xNC3M
7HG8gLTCw/cqe2CoAIqrIFaV0eQHyD2FG3Er/OJf2vv8HsHJ7gxRjMH4jHTxccwQeOTRyolv+V29
AfYR6FONPCZ3lUk8chNemUeaaOzLbPsT9EDQyWnSszP2AvV9j5lHg3q9642CPwWYtxiNRRZn6iKT
Who2A7FKxcX0CxLlUFkCVjGiqTfJbfVEbsUNyqsBooy0XNGKR8i+kGP9WnhA6BrJfQ8tx2pHeV5J
fxieS2RBXcMjTmp89uBAB05mUatwyEk9zVIOMDSNn2fQdzv9T5dbLOw18WtF4lJ64g4oHfujyYz7
CKKiBCQRcGeeqVUaiAqKqC4eILkvLfWRe5xHCTCXcQg0pQ7Ftr6qaJknt59+rMVCQxtJUGmDkQ8j
MbDvJlZEMIoxGC6dSZ36gteSAsGpJfbqXmdlq/OuM/iwxg1CUbaliksDsmXVqg5k1+RQ42XApDuP
38LARLjSZHgXl/50v4sVZqib2i+SmJ4ag9UnA3wM3sphDIbYcDCHDbKvdvFN5aQ9Igl08bVCFHWj
BTf8qwJKHlj2Et2XBDYMQH3NsvbmzwMeUmZb/KqeAD3VWWSm7/htbGCLAjAbtuhcrg0+DAWMxbyW
pgj01kkCiVuSdSQg2ABSix7cKZiRN4xLd4xVgy44PYQXuASoqVg4pFiJzb1KjzDxsvU+egMbcKuY
Lf7wYE+Mjpl3OAQ7/GidoLKyRL0vnR9eUSLldVEJmMIT0PSGTAvMWSLP6d0pvbQripmv58DP6+G7
EurDxVhaSAkiz+kpYLaC5AK4O1gCINLFod8PRlnBHOQl98QNoP4LD76JjLQtwspDQ8WUcQFyOdQ6
dcNegKvOY2uqdPkceLmMjoJiDB4PcGPkhVh3TLWQNbEGvMcLa6+Fm9ZqzPev3sCYw/wTDVpwUfYj
crlh2MUELZybB/RHJKDQYMdZmRjedcg/DcnF2lxBoc+Q9v07mFmTsx+gZ7ToGUbseNCUt/yxw6Ay
czd9KOCl3ao7/qFitTTQCQZZ0WjzBrw2JrOuTDix3Og5uBGelbeUv0f+28x/8S3Oe2cfHhK4chAo
zec70Cdmdtd4rWMjRcviXJjBEf8E//DT8Bg9cWd6GActOYDHdRzf8N8KmSazWlS8Ixxlm98SUWtO
SErEqQhQ3pfJI6C4PcNCx+0HPbzO7qE9PXSX+qZgNRX5GpLRvmBKi9/CDXpPQqeLAIKZcJbrZaiR
Xf+i3HNPmPzkHRgKIw416bwcqk8QILSD3fY7CU4qeK6KX8I5QUwo4HCzVQ8zFaQIoVYoRuHvEa2C
84DEzeaaeDuZ4hYIEKm1pRfxMu2xSp25xBiBJMe5GFt8sInRJqWzs6qsDXjxuRigOEN88J2Z9tnZ
lZmAh34sPQm5bvNP61uk0MeHGJMinshZZvWu3wK2CtZyBjLjdfK1kDVjQMDRLDMHeg8eNdkkBxs7
mG1VWWjvjq/ssdngZAMoZXauD9lN+fw/7J3JduQ4sqafiHVIEJw2vXCSPrsG16wNjkIR4kxwnp7+
/lRVZXogRGe2R9bidtcyVRWEYzIYDGbfH772qDm/K471HlpTOdSCX3xA3Lktuf7H6G9nr13w3UBx
k4HNb34bPWEU5kQfqD2vWpsewKo2PNT/uQQ6qtahwr0IdyEMN2r2YEt+gBx/BGZ8XV5D4mbt3xo3
Y20UfAkVXCS6tHBbM/BQ5QDekfh2bdixtIw+UE+YZrdtiJoviusdX8iwm9KtYX6AiqekezXpAQVY
Q0+mjw6NvENMpDTuib8kRrqQimte3ZgICpzfNL9k14kOm+BbJki3GWTL9HB2dE6BMjvLpQtc1a7i
v5AYTGZchU/40ollKsJyqIoxGjBWEkTrUr8KjCd1FMVeqGtsEsRUUKjtoA7kSAInjd1acuLuIGug
NM4K7/2SESr0/bPA6eTXBHIc02z05Uu3dfE2i2qzMTYRrKJNfl/Z6W1yr7gjUMuT54Z95lr6OVAn
TRu+FOcgeYzDPtZpKQutWI3bF1z3oxwBKZPMBGLIaPzOGMfPi/JJi1puRl7dwDiishU+waF7hmhF
8qbflm+94ah30jUiEivzRjmWLyC/IZrQPI7GxEDxAAwT2ae389qHc8uPCPdhw6olmUD/B+PQusVN
vYpwVTRWyG625d3vXt6I4LMkNO20eoDrCGgv9JsKsK7s/NbbWsC7sEV5E6cunrn/QknGTBTsE/ly
MvgRDdWOQR3rtlsWm2zfOaqjwEODn4yCkzG/NHKkzV+o3JlxOz596ZN2w7QjxsCxwlH0u/hM6b5F
fSZSuv2t7s5YkpnQxucCPGlLL5nSsA6RluQRAS0UULfpKvNRlYtkBWR9AmSEmF9trsp42WQ3wXcv
tYvVnO9D5zaWYM9IYeZSFMRwtPbkg227u/ClwW2yQFh50T1LnxXT6h2uwfUasihraYfrpfemLtMl
JH2heOHEV8rKW0UH9ZgyF/csXMlk0JdAsq1ttgaTFcV+SbucL1/4VCk4s0PFekodm5NkISYLUpA5
dGMlN7uprqNdt0eF3M7r7DRzjBIaKcvwLuhX+EOG5QN/xlt7UB9AGNMEluS+WNMFNm5LnWarXeHw
vc7fcejEkOJt7PJ79apGbvmE2vxl7Ra4N6Go5tHapTfBEQeX94hEwnQsWi+3fAcpGkd6MbqV9ZKB
4HKnvsnOmAkdHwhCmcj8Ruhjaa2ZG/6wvocPPo7YFE8CFe6ayOG7Kx75vf4OkZfr0RdcgITsRLP3
wV9KqwQrPuannkb4Qmo0apsg0Fu60nu9anb1kt+PIjh/AYo9s8bFElBom+oUtLexrWJTH7s93xKy
ZDDiUBhqHWNbHEGSfep+FD9MVPjOXH1/SRgXuyrcMWMaIkF2vOh1AC+kNwkUWALEeoMbf/1PmmU8
c8ubbVGwzxrRUN/lo8MIzYAcQe3IjR4iG9Ho4ap0Ojd2ERies9NzsftfeJNqEEMSABGF8VSo7hvk
EVlr3T8kg8sDBLicNgJW4ArPWXW8JchQSs019nHR3Vn4icradApgHZJVYi08jE24a8i97HjPCO8i
q0nfwJ20MVuPyb7eqwjzlPftXc8WEnR14IN9L++zx3SX773verAYYeA36ipZAd2zGHmo+RLid155
byH/2Amv+j2/zpHCirjPeYP6KfV5zh4I4dQIaKLeN/h4Z1SX+VZ9QsT4rd1am/JuvMvSK3IbXXWo
Y00ccsDTp/oCARKsgw3kghwAqZfJFXuAjIuJ33xF3dDBy0MDNtGz6R0kGe66fCDVnn7IENtZ6S/k
GiaiQ2w+lQ/aa/gtTBzFjo/DD7gCfX5LETy+VvAYEm/7cO9/o4DAy/sGEIToCkDczfnOQ5LgvL8i
PmYmTA+0YDyrJfMtgrQXW1LzzmBb/gGJl88u5odknW1i3y3hxisP4WvypN3RLXGz6+gVBDDlGQQF
t9/Rb+0OEIJbdiu7iQvms7r2b/IP/ujjEaK8Jk/lzt+ANOVBbBWqrukPWXsO9yVA3A50yvbGXrrL
FKdAqPCj2VTpgkEfWvvub6AroHUOJM7jTbG0UMwQ7hDIfB1PBmUM99jKNRAp/jZF7BCRBXMpA5Tw
CZ1VkbpmR285bgQbAq7X4hqPeiCMhB4ksxZgWC2N+9ExxOVn2w0OctS/DQxXUgtEMaBi2r10SHf+
EpxeFyftGrnxebfQgG/SsgWFZ2e+QmEovkHO4RNkCax365rakFZ9R7ysNZxO/1aRxfCO4PDQ2nnu
Wrg8Ot4SJBiwG4YMJSCIETQh4FhObzm4feDqgtgx/xj1X9KjdJMeg2ffjVfRXQ80g4JkcLt7+DR5
pq3fGs/Ffea7HPf9ZX/ocZ2AEtfOe1X26XVRQl39hx5iN3UQ9Q7yBQXLQ71qnnRkJq66bh/xpRfe
yMFNOfJVnVze4S8KpH111wP0DnRxY0P9hzRxiycKRRk8ru2zp/JZ3+A6qCAohOtrOaYqapCZjdaK
ddOwm0RxhmMJimziJCUsiYtdvyJr3NUeakctl1jiQ7jmEKhtX0m7UuvvQ3TIEUeVrvof4fXAwI8C
cG7rX497i7YLHzantMtmrUuIqdvDMcJ1sn2FLIBFl3hI88jCf6pc4OsMpHRurG6RADoO/S3M4Hf/
m2W5RHVMaDg36itiLBUSG58j3+nw+P5Y3Cq4D67CEtdiR9OhELvoN6XqyKhgREkvymZg4wBGiwCj
X2HDq9cAfPdHCdyXN/ag3vi3/Alh7BBAn/yZAxQHTal1b6cb670DoPS1/sDr5JVpd0uAOHxUwuPn
9gtoElngv9omRE52xj1jjmksZLjhjROGrpzhlap5w0J2ccp7zOmZjd11CI6A5D5CfttGdLN3qI+Y
L95dGsTe4SDkj8hXvQWVnWfb0MZPuK/RcrT0d4Wt+T9yukFNF3QHtnAo9uV1DVpN/IiagmLuGXDu
nqEKoSEF1H9Tz3HxHKueIAsGLkazhcm087t5BvQv4IbxnCZEI3iaMmUFWRk/uyR5Z4RRmX/GRltX
A7Ad7yEIixu2DMZOgdQIsJ7mDk3yha9PUQWtgUtoQBj3M1/+xP9OWUI61QySW1TNuxG45CucF64E
lwxPwnh3VlaI8tDrFiRNPBgBs61tmpfzVlvgln6+xP30G8b7/8lvgECZVPspfgOqQ5YjTVP/XuBR
BmJr5SrAq7GDOha4ix5i9JbTN47fzhyagmL5P3/BiD8ZFXghCy/S5ZQW5ABS1fw2HoUX2pa5WTNs
lk5gZMnKL3As1MSjmyQayqsk8KGxaKQPfRrXOy8dvea8tvYGaDVeAYG/hirPZp+2t1VLilVRjNtj
/E9IjucuRGawonsjWFVy/1B7SXylavK1mdPw1qgy9kCrqyFp+32ICyaUD+644gNBnCHNIKTQRIeM
LyS+2rTZDikSAoa0rI6Gx65kvdEcr1cfzs8N+USZnvoTqCTBWoSOO1LbRzSe4D1qJfEhHhEg9yGB
AsFO7a/kQYMAyi0wPtANwMVGtmzuliAAApkXeAoYVyHcdjtfWRAXWCEahrPYw79OIdt9RI3Wnj8W
AEFch3wRvKX3wTpxOw3eCMhfEuQnDOgVguyEpQeNvtEh93GkyitLu+FuMgIXwuo2wVPXc7LWcKkC
Pwb0PHKj4oWSfJgfGlv4N9WNPtjl0cJT5jK9DhEJQz1RcwO9wFhySmRA0AUc0m14HaysfFWGNwrE
9/A+4LT5bUNeguEGYcW8dqRHvonXuGbfAHVZFO8ZqtB7vKotvfiV4paDNkejoN/r+xoRYNo+D6s4
3CQHwm2G/BDpgGwGQI1scte5GsKR0hZyihALLNa9h3PCbewW3KERwS4/1QiSgqjapR9gBxUUcM4a
WQ/QkCxdtX/NvIM56PhRtpqsYPRDE56lhWgsXkcTY82ta2h1A1eNExc588Al5a9ZcK92Ltwzl+yT
75V8nbo+aiDYortSbYpyyj2HOI+WXud7WPhReQ2VLyA2ycY2cepNt0Kl5UOybL9b+O9onAaIl9Y7
6T59P7/KfjG0n4vMQuGEoQPgAQrRzxagyaOCB4mv3gM39xysc1TQ4nF6lC1AyOFqmCku1cY1+8ua
PmlOWNN+rYFVDA3c+4EetRxZUI+IZY0elAchMSDObNOpQcfn3aZg9wPwtIqt47lnH77hqC0bGEXc
A/A2gUJYFBXGS5gAegdm0ycuHI+FD+wbHqnsqj2Ybrgp1/GDgYg81CyK0PXzRXeAYxfb5DgzimKw
ThxF4dqVDqmnhp2n3ht3nQ9RMAVMSTq+96pX8ibaxFegoeCxGXUgu+HufNuowjo/pMLhlXZ1GPOx
bQW3J9RooEAfkpXP9Dbc10/sSQJjHOEzA2Es06WrHlos8Ft3ipNv4xf9I9xAvBXpco+Jshk28Z1x
HG+o7d76CMKFhjUYQ5nbzvfIIYJe5Sj32XwAFXukDnnH272yMm6tB/LStmAuD9t8A9cQmy07Au3V
ZlDXGo/Oehh9E1y6TFAyEJQIZoMKIwny7LoS7l6VJ2c1wkjqPXuAYq6KywTuWel2lOle569FhhzA
BYLWoX+DhwyHS+u8hY4q3P8UgURifISuyew8s9lTcp2u9DXwcvIyhb6Ffj24rbyEvPmtAf8bK7Z1
oh5vlhwE5jmM+LjZzu0OITHG6AuqIwlIvW+W/3wQi1bmvnJHdgRI0jNZlr/kfoiLVvCxUtOQPE9F
a6zfxLHdHwOEzqU1MPyIEklX7UOQQKPpHhePG2ldu5ZDhkV64G63bPZkKy0AGgfcHFgXvFg6eLt2
UP6aIK8O6qPq5j37aB2Cy/uicZFJiSd1ed24Mi4oiyQBOIo6uEbYlW1tG2hsAnNY4mFPXszV7E+C
JQmsmzoWMgpj+l+w5H/Bkv8/gSWneLN/7A/BCvy/wZudxGn+0W3h3eG/OM3/FThN8QD9F6z537Oq
jRick/vs78Kaf3nL+GzP1GSTKhrusCLo6Xfwnb946mJbwkH2H6Jn/tE1wS78x+iZfzQo7Mjfpmf+
EoARBlTMfS3+dh7ql1Am0xwL2AmFprJw9/oNfNdcS8K16+/H4/3RJ+EmdDm3c1wOp77yP2fvz8ET
rj0XwzTFm4XYjnCz+DtghuNPP9c1Yaf/HbzVudEUdvulXM25ZoQ9fimxdqYZ8Ri4mOE2s6004Sn7
bwcK/ntXaYKluJjcOdchwU78BnJSjH4L20oT7MRvUHd/KXMRmxIsxd9Ft5wbS8Fw/AYodG4sBXvx
W7Da8VtnbJNYs/x3URknPK0/zP0nQ+fEs/sdxvAvSRTCgtHHmT1p63e5pDPWShetyKW00C+d4z/d
DTHU6/0uFnpmA+iCMbmcazw7YYIx+TvopF8OJtBYxJSB4YOW0M9r5Dcpl186ISetCR38T5In/+yi
YDd/nzz55YI56aVgMf9+SOmffRNM5m/SV+cWi+Bd/SWk5iRW4GtTeTKMgpP1F5CofwOcDz/3nWd9
EXh+9X/+txE+PwnY09i+Y12WwdspmO/zH/wbxKdb/9AB67RGWp+qGycgPvwP1NQAfFNBwsODNxb4
v/SsTOUfUFeToSOsjsVAn//oX9ROqvxDMXXQQWRKKf6hRf9vMHxCGEEieFKm46uysLlqsyiR5EDD
PW3N2gPDLShISd06kr34iXkdQSGs7htvStLkgJJxwyok5J8OtKQVHudTNf7mdVqr78uMxt37+Ues
n+3bnz9KMDGdGlc6N7J0H+tF9KLJBXmIO35z/uM/X6f+/LhgNPWC+B3hbbKPy7ooHc/rLFv1lUJx
wpKy5flGpnognANcMhkpewIIfKIkKFLyKyl3yjafU+Ebp+dPv+vPTgief2LUadqnUbIvzTpx/dhD
EpY13OY07m8JMKnnezHViuCCNIURhkObJHvPI9Ex5uRW9rR6q3SoQs4afn++lakJGe3/iV+V8par
g66RfYi8WNmRSKYGa9aqyD7ytdIonPPNfN0ZsDB/bqYILHnIW0AfoPaYKneGksrJihGDQHAz6HQZ
tUvZKBu+ON/cxM7SLcG6l5pUpJ7P2b4pPZ2iWq4chmQF5c5aug79PJSgvF4qJk9WvYqagg3+33pM
l4bE+u4gaQOtegdJJD11eF0XmjGjWDA1DMIRpxSWQZuOg+SXlFepXFhgRmSyU3uAVJipPKfk/fUG
0K2x+ZNJjQe5DDwzNndS7z+1SkAWno62zo/t1McF+8AMSL9S2kR74oOjGLRRdLDiC/euDsP680/v
SpIrzDdRUzD0dqWZYEfGkkJfz//4r5c77P3Pn5cN5jfcCNV9CR3y/F31q56HrhoqUeCGVpo31YWj
JNiIKrMCOelzZPlGTYTMduYnmZOqmTynPTo1DYJ5IJ3ZxUrWhntcIeIMj/lZJTmy2pGZDkwtVdEw
pIwyRcmMnVXCLiQ80By1kp49YjEAkNqXi+bDFOxCQoKoTtvW2KV6xh3a57nDgO52ghiAofNN/HxL
/re1RkbNz1OesSosAlWJ91aMjHY1b+6tqsmeUcnVOjzjS8I7iECfb2tiUkT6NqqGIzXVunifSWm5
sgA0fQYc19ue//rElJjCts6ImjVeLcf7VPVkQIzKAGU1BNJrHJlXjdcny/PtTGwSkd/aKN7AGW+M
HaFAS1GtjFbMUJHYHNfBjGr51EAJ27zSNSOWZFRsWmkb3rVU8q/rJro7//unPi5s8s5gZagmZrfz
lKB7pMlg8LViMs3cnP++MjVAwuYmWlXKcmf5+yrLJNOwCdO5vpT8wWrvC8MIK9XlJJegPt6qXvUR
NaUpv5QDR96THlc1uStygODBy0EJgfkSxJJFCIqKi0G5sXRINKer8z906ncKNkJjAYlNCenfkll+
dHLm3UkVfTaqcLiwAcFIWFHUMInoyq6LJGUP7lm7CiNFOUax5F22UgzBQlgQx2NGWJBdn6jlppC0
/NWMkEl6foQmlspnItfJSTm0kExXICO+V2VUbfh5Lz1rQ44km/OfH23Mr56ibow26eTzuc5ys6JG
vJekRtGYDdVvkwF/7DMVyGM5Zc2b1cdR951oqkyHBcDCeT8HMpowF4ZgLqxCl6AgFNf7toJoN69N
70eWWbdqaXjHXPfD9fk+TjUzLr6TPqolx6WKJfU+CyEMCrV2QHT0odrkUf4iFdUcH2dqpgSLgUuJ
58ty0uzaIQzrTW7ImQa9QI2QVJs58qaaEOyGNBR5p8cF2+Gm2EMWVi+OCTMgpnl+oKY+L1gNyqF9
bkqStQu7oNHdVqr1Zpm0LJ5LIptYbMJu76EZW1dRiLVcmV71mCs09lc+aXTTcLU2NcEgbyvSKjPz
PmFcPkuvTua91WvGu7ZpdklYZveDpPX7nAWQ/4wTa8aQTyytEdx/urRMqer0XM6HHbUgBdpppLFx
dNdOGmS3vRbOJaZN9EQXPARfgw+eFjQ4ZHnyINX03mS8QEmHfOHt5zPf52SohiDpE5l74aEJgicz
1h3o/gwLLRh5UkVpLi9aX7qw3xmvJHD5PX8fdnq5VwrCt0Yhp3O+zWizvrBln8SUk054Pky9Wkjy
MRq6BzNNUqf12XdwtSSbpSm8w6F1zndEUFv7w2X7zJI8aaoluc+8lIeHOJAfaWQs6gKQA1CcqNmU
CzUxHpVIBcbJ4ou8BkLwfLNTq03Y/kk4pBHxYmTkx2B91WFFbGaVrd1n3boLyHDhNAlmIM+kIQ/1
mBzlpItvyiTznwwrlGd25YSRER8u4tbzCrVV/X2U9uBfERIFwFV1BNXa50dpqgHhyPdUL1crLVBR
g2alr6RJMUKFJ5GX85+fmATxTcn3DX/IB9/f134irZSoUZG+X6E+pAYYpOX8MssiPpkxq5AHSU1R
DtsU1Om77FoLPMhZm9EonQZV6/O9mRgsTTj/Q9CsoG3Bo4Ppl/GqCtXgqYdnPeO8TI3V+PeTbeJr
nVF4JvMOOBAhPp7GO65Y0rLVvZekNgz7fB+mWhHO98I3pdQKVL6Pm9qwtpgXFSLTfYyGl1RNrBBK
37g/02LmljM1ZuPfT3pFoHtIc6p4h6a1iK22prKLEaFdnu/N1NeFTW4aSoj8aiIfa6/o3pA/Fii2
H0HJY2Z7TI2WsLtNSlB1q6A8JYRXZMsseiJRCMH5LHmuQl2ZmZOJE0tMcvDNzLDgB3kHOHX+qlZl
BfVgJbVDpefu+YES6J9/GGExYaOLg0gd4o7uUsYtFQHUOiLl4MatZvWAq1YdB1JQU9SoBhmuTMs1
ZSEioNu0LA0ouxRDKGkrU49i1INA0KZoQQXzExNA3tCMe9WthzY33uS2bPtrI9d0dWslcRQ/xWEL
iq+BCJ4FIRCtogpZ9CZJg+8sS2tzJr9/Yp6oYMaUGNetXoadbJsWCfNKdpC9LnYKlTNXCkzrsuWm
Ch5MWadF7WlRdixraDRxZnR3BkQoH8/P0cRiFisyc6VkVhDL/Ehow/dmmJpuotB6ZgWM7s8XB75Y
Pc7SrmwaiZo73wpTL3V6ySq1jaqmbfSRtIbmv3Ra7Bl8NYRaavSOr/GmbWcaHwfoi8ZFnZAIhQMN
0Zv4kDf8kRTxMQIhuJfqZkvj6jlW5ZVRQ3YrZbM4p4k9BSG2n+xOq4aGLgH0fOCy9BCUvecQ1Yeu
ZZ5lM32aakE4DSK9TPW4taR9zaBq1tZS6DCpDFdhMdQzR8LUsI3L/cR40rqkXZL18aGslA89BXBL
zqRF3UJjnXoaUMwYuEpvUTQvafqMMZpYhZ/lpCdttkjBbYKMQSKpqOIj7VTU+TQQdrrsWvNZZnTy
eRJpNLB8zwP32+MrJhk3kZQhTJhw1PyNPTy/l6YmRzgYWn8oBqb4wb7NeJE8W74aNVdW6PEcXNjc
Y80cv2piW4kZpibmHQ8uXnIY/WioV14zr0ndSKlvy8567BoEH6zxL+e7Na6tr/aRcCnMszZp40GT
9jzzI0fPK81ONMy/HJqyLSPsYBdZ/3a+rYmFMD6lni6+KBwgSRsO2dHUUK1dwzohyMHkbsa1nZgh
kWgSSYbCgenMjgwX5w3Bu01qZ2UILF/BLl0GoiJa1Koa9xFL3xm9GlM7aWjEV3LiA/tdRixUncuG
SlxtrBw0C1DtoxlxRJ954/FNmWrB3WWfF7wQQsooiuKsOFLTMDeQYYK6VVYT1HSe//7EqhJ5QZ5G
udLHSrdrBmI6g1mbNjR1e7uuUV8JHt5LioN/xqRNTbtwUtMQQTSv1/JjYqVgAGLvA3TXeeGmo43x
fr4/E20Q4ZhOco0XOlWD/dAghoGqTWZG4xsEAdh8SKGjtjnfzsQOEfleDFXlARZucQwg7e3Kkqzm
dhYmpWef//5UP8b5OrGVPYKLdUyiAT4bgP25bwGnnDaljZt7NLNyp5oQNjnR/Baek1Uf+56RXWIw
9hpVvbotfBjpmeU1NUxj2yfdCOrO1wpDKY+JOfQONxppl0WJtDw/SBOLV+TlyZRLVe+V+razWjOK
HCzhNrelAsJ2wLRUnsY2RpDoQwnMqy7zH+db/bSCv1piTXxV6XwalHgUDLepnlbdj8xk9bAyOSPD
XacgUgucq6wbEIwzvAKSCjnzwyaAtGjW0reEVsQA24blEr1tEqVtHge/CU1sB9nKoSmQ9l3LnXDI
FT3aRHgLgiJCzr3YtAfTN/vbflB9el0UbUBSbNBSAsfIz9Ik1l0WlLF3pTSpQr61WtQ07qAXnZS+
1FJfZ9o775kP6D+I0QboaQgmKo7iwct8JqFe8+ehzrywtQNFL5ot1Fj15qLAv2YKNkyPCM/LRNFv
iYTTcokqUkBlWhUarucnZFywX82HcDJKGo7AvkqKHQuKWAd9Ci/CdKn2xLSiRV71ilfYqqxqyc35
9iZcMxEeGUix33XBAEi51Pl1t1TaPq7aRYySEygpWL3ErNwhEg7Qel12gakFdjYMnXGtwaHTk4tG
VRehmUkbmWzwYvjVHfUR3q6NtWlo3kVjqn+W95xsXK53Q9XrZnQIsMmWPTGWZuP3kMJkdtO0D+cH
cmr/CgdCoBdMYh1HF5KGQPql8CFY2ERQjOw/wGpcpoZEZ1yOiTkb08ZODRE10irjGW4hXDZ14Hmy
bc3havAIztPYFOnjl6EDO6phw8f53k3Yvk88zOkQqjlSvYZW2jETz+wbrjQmeVJzg6YzZ9CEAf+E
hp00kBJZrmjfa/tGQr09j5DLsYxYL4eLrFYbZcaET0ySCOsum75q84b6e41FAaCIMqCSZbI1K0ur
l1YTavKPduhNv1tSr1WluZNDSLj8I2rx+WR70jv4tpoXFX2596yUG5UT8VzT/KUUqCZkkpOoViEp
YIRK7Sqy19bR1VDwsAbKssgD8LwNUmqO0pWpZ80soS+HW1fE25FV9nCFEh69N3EZLpoCEq5qjKp9
5FhdtOvQxLiUTvrsVZ6R9b2uvci6lB3iwjPAX7YKJC/Rpm58aOMoTT4TnZvqjuC4mgFrjEhBd3QG
uFbT6t/7gEa2TpLjBesfnRHMPnIuDb/T1fA9L1scywjTMKBeA47o//kGpnog2H282OdF6xP9BaAn
5hJa37WWl69MBIIvbEEwUDSjbWDA43rnHvue8Kxe6pL62nj6RTduHfK/P084YVE8pHoUvHtprXFg
+zXqQ/E7AqX+/Bh9aYTQwHh3PVlRqplHg44k1HcZhmErBTy6NQceXhJ7w9cFL9XLMwNqLH38zrEw
b/swB6M8CdPnDE+8q7wM5+ItU70QXFUtZ3gD0WIKtRffA7LZqxW+wV2eR0+XDdO4xE6GiSie5w+a
H76TvPAgeMKzowy3eE5ReWKlindRjad4ME4K/YWppXnMqxi+m9+Z7Wvd9MDOne/Dl0ccJkPY0BDn
Vo24tOQNsjPv2x5SBwqz5Yjf5K1xU1f1lVkeUq+9Pd/a1JSQn0dMSgsjiUjvv2uFhqTPoIlB0wzM
dg7z+qVTh94ImzuRrEpr8PD9TnpSXvFWP5rQ8baToSy/hVIju5d1Q9jhYavSCFZVfYlk3N5xHeq2
deU1M0fGxCCJt1EYPiRh62H0bhrBAHJXVw4QgQhi6zIbLt5CPRnPHV0cqS9qE72rvKmXsZ/UEBGZ
jXR+efrrisjMTmqNeTEIVhs+DG9IUT96JF0xc1jVJqQfLHNmoCZmW0SC10XS1KTR/HemmMmdZkJW
qPf0R8j7VRsI0F/iMqMzwi6n8BAS7pfai1eWUmKzllB91VWlddErIRoY18GJGcljqc5Zp8QvhVF6
G7XjwDgx3y9mdviEGREvHiZ8vT7GzgsXJmaDZ2l5kyaI2pssmHEpx2Phl6sUOiDsaqTb+zHy+cJ3
vWmY6pR6BeSsgvPPt5SFaXJlo3FN6x0zoDNLeGqBCftcjg21bT1F35DIuPcCP9z0fa1CYUJnLw3F
LxkMNZtJ2p7ajsJmV7gec4niMMx7Xy5t6N2DllzNP0VNfF+8ZOBpLNaNPEoAk/XyaxY1UM7CzTp/
uchWiRcKXe4T3Y/z+F3JYqVxYiuIpGUqRfn1Zd8XTvMGOeYRcGf0JfJDTIOvRx8ZqiBmBn9i8f5y
j2DMbBIaRO9arCmNW0Xw06AsUlJ6JE130Wugroi3Bt3oIoPUuvGittz0FNvqB95CyChDqUAK2N+g
UGmRDJnsWTNbZmrShT2fKuqQk5YH7yFjvbHgVpXnK90wgZ+/bFqEc52X1ZjAVsGPbnMg0mStape1
J7E5xPbUxAh7vjCs1BgoT166gEobLY+z3KZemj2aZjdHJJ3wTT4veSeGsQYE0ZDjLnqhVWFtR+tF
SW3nFdddJB0C9+h3b0GT7qRWunCzCHudZk1XKnqjbvqCP5ax6VG8XTdmdEl8VlfksaMnHcLFVBt6
ecCpW2n3KP7KXGaFy79wM5g4EWXBcTewtKuw48k7tYhkF6mG3KIie4qjQkPwrtaX5xfXxOTLwp7H
Sd6lbU+TF9TGPcHIIxBctZD6xJV+db6FCQMvlsblFnZkUeDQtUiTpG6l9WBOV0zb8JTr7aIkePxt
0pBceOMR5Y0TX0Hae95570RNA2mhmNWmUfM6nZn4ie3+yZU9mXjQXNW05qX+QjslvPZ45d9L3JpL
mJv6urDXqd4iuVxj6iZAbfRDWabWtmLxYMw4EFOfF7a6GecdpNeIvkm87JGUqgcD7FszH59aSsJJ
TtUU3mKmZdDAwiRsGdDMfuSmRK2gJJ3CUZ1raKoXwtb2hrqWy1qHai4e3bdgy3aZHceIVjrnV+zX
HUHm0M9728r7CO5b6b3LpczXsRnHN9wzw48Yjw0XjRUkpX5uoilSs+mVwX8P5bzMb2s9Nuo180xk
rC0YCdW5zTfVFWF7lxWigVYepO8oc3gLWG49WkS/V/3Wfzo/Vl+bKVksUCtkZKrWvAje/TAxV1QH
k5jJemXX0PhblWk0l7P69ZzLIsm6xR2kBYTafNEzRd/qTNZgNUDcZTMTMtWPsd2TbV3w1JCJzyD8
YNQFKhQQSGQeMkeSugC5uy2qmYvO1IQIG7yUoLIVc0t7GRLir8omum9kEh7SUond8zMyNVLCHmdG
TKH6U4CJXzecw6dmWZ9BeQFJ9unMYAloiH/FZnXZErY640xCkRqPX/ocL9GcM4hmeMaSDXxH4wjS
gVKC6mac6V6R3hi4okBY7Zg21joMpEdaahd2VTAEsuYZLOC1ttGRLbcnA8o/FgWrhrlH2K9j0Los
FrUFWZOqZoJQStDy4UCzKq4X3Ec43GlDKVJtP2iVfOHBLWugqkTiYdEjhLv0UZgDcQgTDPqZnk4s
T7H0LSIVaAtDqxzaYIC8InTzVmUdpvaQWN+lrGb/w9m1NbfJc91fxAwgCcQtGDupkzZNmrTpDdM2
TzmKo4SAX/8u95v5JlWNmfGdxxcSOuwtae+117rqBWCbVW8DAXbGKUrvdRK1msCcrayffW8XG0+A
la1plr1ZTMMDUVn/0sptliIMptxT34cFoZetsNGKfZm5WWWV/gIa2/pXjYLHenDnXV1zTJvvya0y
xLVRGK5iQA0OSlaS8rVzOnDTy+ILK/DjKuvlhn/ovBkrnc/sNkEhQzxIqF95bb5VD7i2jQzf4M6o
kFYNZsejzifcXrtDp4eu23O//uAyBT2yy6NYWwXDP4xZaSHCQupf02y1kfCc8VbVdgMi/9y5qggH
tmkYf0qg1VhQxl6BJYU4tFMW0C+guNA+Xh7DyjKb5WoDaYssLXr+qhMUdnMAyqAe0cwO2bhInn8S
gSP+7xPHE2pq6Lgg8FHQ4Vnoeup/qHHydMTmSWjUAc+2G3V2Y0GOZUG66VNb1L7awOKtjc64GNgN
sayZ4hauiF8+e6POQYuPiq8tuOypnX8DSbZZsqbgGXNd25DVpd0YKZrKL10lHgdcEHZF0Ax7K7Gg
tHN5qVa2takwoqfcsZfFOk3loMM8b+9ypA7jWTR3UJbcghmsTdnp/3dXhCFXxVijqvNW+/MPgfd9
5KTTlnDJ2hAMu69EQYpgGfkrQUI1rseKxhl8cKhLLXdDhyzn5alaWxfDA/BkrAS1qubXMC0/EiGS
2Hbp8EGOwgcsOBH3RKb5RmhvxQv4hhfgiCkMlkdxmgxtdqjsjhwqSZtd5W6mANfWxHACLd4CYtQ1
e50rgsBOlfX5BzwP6n7DSFeGYNatDRYtgeTxvVcdLE8pdb7XACrIxb7uQYYa4b/3VNePVpqzwHud
g3bcKbvBg5jx645bs1htgPoLE9NCXwfRNHvPBlhUyU2l6ZWpN4vUJgtIClogp6WDUZB9ANYX8ZB0
SVneXt6qpzk440LMMrWMyVI1M/NenUK8eXz0b/RYxIlsPgxqjD0rcUNayC0g5NpwDOsGRF7Vk+U0
v+rAsRPIK1BiQSnLHsu3y8NZ68Cw8NKuy9mt2v8LdDdNjQREi8eAt+ED15o3DdtiA6BuyntlbeVJ
BDxTq9n12oJO4XXfb1izqlnaF5w0v2xs1RB0M9WbcJn/el3rhiELUO+AhweRiYZDYmJGWdcuKMVV
tTxgezJe9GB3Fm6dKHg9AcDGGEiQIRA9fk6a0yt1SMS3q0ZhFqO5/lgor8Z7oRzzADJ0k3szdYGz
u9z6yhlh1qB1Y5I6mvns1rXbD2Xddzu+qM+px++DDiWO13Vy6vzdKUeVAB1FAGW5jrYJwOXI6qIy
4y3pbB05Lft+uZcVv8pO/7/rxQbyq3Emx78divnZrpEnSabuHkV27LrdajKgJk4nStGOUMebnN8z
agDCzKtfLn/8iqn9keF59/FNnvRTLYbkq1qQrMzBSkXCXs1bqLi1uTEsGb5RZczVydeJn7TB+WTv
wVMhIVPtq+XzdUMwjFlk1G0aS0PQt23qKUwyb0pjZ6DlxhStjcEwZ7rkWdICVnqbF/Trn/UVIn0r
VJ7HlwewYgtmVVHeljr1OdKGIj2FzsSYVsER9cRq2Xs1iAQ+OrkdlBvP4pXRmAVFnYf6RaSi3Xuv
g0ajO3nfPW9JDgBlb1ndypYydVToQNwcRE/8tnSgywQmBEgR++MGSmetccOkFQGiDMGa9FvmsmpX
9TOBBg2k87Y+fm16Tv+/swdK+6K1G86O4Bey917nlpAG8tIdMslb97C1IZz+f9cFCKryrhkG9x4F
I1gBOTiH0bfmjc20NgDjaB74iSYsmd17DEAiw5bUy4PSvS6iaXL48+Udu9aJYdYgDXDSOYBUFGCo
8KmogTgsDvQ5JfeX3eUu1mbJsOpmkawIcm191YWTfGrzzL5red/tr2vdsOlB8RJFion1FRdu6xYc
OEfEKNjGXXVldkwgXHrCrc6L59/y0/mfNyg1zRP6pXegK3XV55tIuKa3yhHCl3BJPSq1XIiEIy10
5dvQBMIBne1mosTRDBpI6Jg2Yz2fZMGuRC7YZkFWXRairgplfe1RVXZQedHtbTY8XZ6Z8yxIHpDw
f1tXrpCvETkldzjZcGAG901tK2jM+g+6EM0+ccWrO9VQs02gv+qj7lBnTZgVuNgAgJ7uJ5QcxK3o
N+79a1vBsHUb1VlqGDPxFpSWG+LMmA6+7imKeTdhl2td/GPwhLZTG5Rvc1E4EIiX40fPp10VVQ7b
etqtnFCmOnrOpM/zPhVvADcVKOwgyQtOJr5L6EIencz7cnnx1roxbF5IhkKALvNu59K7Fz2JbT5a
YdomrwtIVzZsZ60Tw/QT4fesz+r21+AnEML0vOZlLpWtQ8uakl3Wy6XZuH6uuLB/EHNBVUxyGenR
tXEXFABvhIvADejyZBmatP+fuDABc4mLY3BobQhgJ2D3ugeZJXMhwOdzCRH3PNCZ9+LaaZc3xz6d
u/4I7HkCVeem9IEf2VWcivGn16G8HXWXPdiYgjgp2ehtGOLa4I2gXOZXTHEikreiKFFxqVWlXn2Q
A2wY1lrzp9V9d4gqf6BtUyp6FDOZ+53Kpt4JQfgxXBfvMeF1XQMEke1U9AjtO17XYdmrpfkyqEqD
+GUp54BsLONZ86XUxEYMIIDrMjcb48nOvyu//Iayoh2h2RZ91NkgGdo31iGwqt7pLUfHFdX/If+z
HMTs4s7k+yzm5fJlHlh3zX5HV+aaOAhZDoEnY7AbQo5cHQCH2TDas8uNpg2vXlrdQhaGUbi0Cae2
RLRk4z58+rh/IjNo+dTju420eB3JmpLJOC+fpuXOnieQvu5LtrGP1j7c8M6ITsoaVXcyniZNInAV
TPtJZVl82QesfbxxD6tyHbR16uq4nZqdzOGKvwZLumPF7nL7a19vOGQoU6QtCit0nJHkKevYJ8v7
el3Lhhf2i8ZVrZuOMYcU464lwg2V5cgNozq/6YmJeiixDXXZ4LuHwTsotzqglucgqyl0i2VHOmdj
+s9PDxDCf++dXqegZ8rQjWN9Guw0FIXe2O/nvQIJDKsFgsh1ALaGlqaVhOnY2SGIL/ZVO7xdM/3E
hDoAaA1SuT9f7uyG4tjojYlfmxHDTn0B/Mq0LCrOoC7fzXiAINKzhVNbW9VTp+9MVRcqK3kGMo+y
OU4dD4vpIWv7SLEBBQgb9rrWh2GvTt5N9lQIFY/tPWqzepbuJR43SR9SusW/uLa4htUC0kCCntcK
ZDPsUROUwidDGJR6K4W0tgiG1VZ5Iyqrs2TsN04op+pm4eTh8r5Z+3TDbAXoAvVQ4tM52Nbso0g/
1uPGq2nlq018Altc5SLMr+LJ+jKTF9d5vvzJp7jovw4eBXV/7xoQN+Wdm5Ywpeljpx47/pClSK4O
XejQj7X4igv6dUZrIg5kAJpMgvqw2F5uZ/qV9t/AVnRl26cT4N3eB0iymIPT7Ijle1A5OAPfWrVV
GnY2OwEOG8NqW433T5VgVXvojDvfEvbQ+68D+c3Ab+hv1fieP6sIN6w3s0ATLNoGlpXaBwtoEhQ1
7zol9l0/bYSsV3anCThQom8JTWcdj91nnvzHh5v8umsCMeu+U5nTFE9D2KyXPFeyfXQqP0yZ3tlt
8Hp5o659vWG2GTDl5YI8aSxlH6bisZ1v52ILZ7g2+4bh5uAlHZiTqzgFE5Mr3xqSPdEx2FsV/3zV
55sYg2UYfUlK3Pw8e7wfZvWNS+tzTbYSsCuO2YQYNNXS5FkFA9DWeDPTbM+GN8Gtm0X6cTOLw3WD
OPX+zsx0T8bGoejFdft7v3KgD9/u68J5vNz8io8zkQQzKdOR80XHzMl2oI2Mtbv12FxZYBM30Ha+
YpZdKXD2fB4HGTcp7vd0iaQo95c/fmV/+oYBF0Fr2dMI6+rHbg9MdazrNPLkFgHGip/2jZNXSd9b
0h5zU4npCH6/KGNtNGZVlA1TrJIylMUc+v1V5U1g6jMO4cLJEwdAWBXbrA4iPvnNftGF3qjOWvGo
JlwAbEpCWChn+YW7RBeC1QGq90Nwr0v5rWXkdvJ1vmsRk7q8Mmu2YRj3ktEmqBHujVnwqbOmkM72
TSX3NSWRH1yF5qLEhA9wsKgFKk1xSNidGyJfnkfcL7fgiSuWYYIHcj3mc8AX7Fs3/4XH3gMgN7vL
s7PWtGHTrCo1YI/4cAlii06rXUqWq168xMQN+ArEJk3founMjkE1dMtVsgFqWrE2EzGQIxfUuAOX
cd/L36pqvqKIIm71Vh5lrXnDmJlIghQMGyoemhe/m3b+cki25CzWJtywZN75rT0umYoLxULmW+E0
8Y1r0FrThtUmGkGlcrJ1TPwlbmzwNDTZlWtpHL8Qw8qtnpxOSGF9JMlyX/Zy42q74ptNmUAf51Zr
V5jszL2r8wMAsACWP9T+1uG+spgmJGCaWa7B4CtjmTigi5ULypEcPZzYLrdqi9e6MG7RgBnM89Aj
ttMzV4aVV4WVBiyAu/nGHK34MBMQYI+wShe4tDhoPusggmZWSIbHjH62kq2sycoysNP/7w73fO5S
bXtwk6mTRq4TfOMie0ORYAGGsK2yzLV5Ov3/rg9VSsEK1PTHLevDQPRhLm+yeogvu7K11g2rDQDg
7gcFy8qWZlfORZQsx27TB6+1btithppGhyIIGXc9vamS4AH0Mh9cV71c/vgV2zWlaYuEzWBqQihM
qCpqA7VTVru7rmnDdscZ4Vre4mqCAERgP1u2PX/pmsnaSpqvHOcm66zfJXhpljidnElVYdMeRkV+
82beI3Jb7ubejXMvkBuLfJ5onBITD0CHgg8Vw01aNlnctb/KxI15l4bWCWaOGoVagoTJbWJeb8HT
VizDBAVI1yl88AXg7q6/i2SOlr6KEu8gm+er1seEBLSyb2Xhu/l/tGzVMQVxHggdwBB2ufUV10EN
u8bKTDaIh7FvE/oB+i37vO32Kdh+qzyPvHLjcbmyB0zKHDdjZZN6voxr6JAdoWLyaAfVtHPn5mHM
qRO7FnJI1cTkxqhWzMXkz9GqgPpsc9oF1Pvhjtl+6OyvlydsrWnD0CHn544u0tFxyvujJ9OfkpOt
4qO1to0TWk6S9eoUT2eLB5q/eVdaamNGVl4I1LByFA6PXjCz+s2W+Y2tftX9GIOG/QYAxAOgoSFu
STtXuxsXsLXejEt1VUK0cQBzR8z6YE/IJyQHSJvDw6ThoGIPSKMgvbm8Hitb6x/AgNXmdV6gq1kc
M/pbVw9e+qK6L4R+Jt7Gi2RlXUzIAIe0ETConnhraOZEWs1VvAj793UDMK/YrJZZAT7P2KbzB1eV
YcvBJbXwaEhtuHoWZVJsXNNWXJWJHshFpyabI8gmmuQHMJvWp0kNIP9jiMcszCs2PNZaN6cz8t05
TooxoDl4qmIn6G/Y4ty6i/2JuWJflckGbnCti9NKveuiEp2DzMVcv0lWD2Hal1/aYPxtk2Dfu+z2
8sL8SQafiX6aRDpgSrc90gw65q4OW/pWWizMtB2O/L8xZeEEBBJSdlGNSPHSksdGfa7TTxyliAiS
Hgh3dtr6ry7ULp+B5O/Bec1j2mWxYHLHXQJpoK/+SEOW2Z9zcZUeIYRMDRcSuH1auXLGXTMRx4Gx
u7l+9pTYBZxt7Ne1qTc8iSAVELNgBYyn1Kn2RY4UxUz85FbX1IsCFEa8XJ7+tX4MH8KJg0xx0MKw
J3enKhkCGWxhoquQUHsL0LBi2SbMoGWNAgkEOmkZeEMB4fyZQMlnw+ee9vuZ/WOCDDINum47m8fY
1vZv4n+h7fKYySC+PD9rrRt+Q3Y2z7oFrTeOguSmrZ0PKfAXYUF6b3ddF6eleWdlVDmlnaXTGCeW
fdBtdRBJcTOmyQYecW0Ep//fNb8MU00Y1WM85F7ozPJDapeRreqNdNRa84aPcGoPgfkKEzT4IK0h
vLDCtgve6CK3aPpWjjmThwdyLCi+HEFi4vao9WwiMiWflHxlxW3ip3tm33hsK4a+1pVh12kzdlJU
FD61tXa8nw99Vz8EZPyiFiRMku5X1fl3Qcb21628YeSt7dCpnL0REdEythI7j4Qb7DuitlBRa4Zn
WDcoLBanKVxQ06qgex554wWPoLHvthD4K97DpOBZrIAxmaU6DqAWiMBYs5dTcIPyuUiBkHXjhFjZ
YSYRD1hklm4KsMPG4UNDjtz6PquHywvwR7bijPMwST1dx0GqkKLt5a7a5XEe3n6Z7tov6bE7ZHsR
pc+P5KP9yfkQL3Ed/bbDp6f+UO6z8Ak/y91N8vGmuk93OiThVpB55algEvcs7uJkStr4Iv+DqqZI
smNN9l2gQyj4bYz6vMc0WXumgedp6mHQXeWgsqf6MA/qOl/2p4T9nbMZnLoqmcDX2whZd+McB3kW
gYfoyuaNZwENRpKoEneezPveVr+r+nEaXi9PytouM0zfbie31q4c49n2UfJ0Q+sACfV0w9JXDNFk
5PGYaGZZzfkvNZciPKm3oi7mKvIdSv680t9NuschIpG7IKB2+ySXoKN1M+fmRL1mb5jJytyYCLDF
q9sMrz0dd1F+y6MtyNRas8bZmlrLMlRjrpFP3+fjGDr1bsw3PnnlwWIivZqih/QYH7JfevBwZ8xv
vITtBtxaXV69NvLLUtONV9jaKE7/v5t9rvq8yrJkxLsrd1UoLWKVv7us60gsWr3tqs4aLTi1/+5G
s4JoyRD6Gjk4ILxuN6dXZjZMdqWOJ23A82VEyNpG2wIvl7L8dYVZ+eCl/fuzAVBccidR7V3mFIg+
oMBJHkDNOTFgY9qtAvg/zvEfN45eDL8AsXJInNU6OILZEHCKG597nXoqs66l35pAebKJvGyhFWSY
qFReG8qqoLMKOxsVDurWnScveZpBYsVugD+0u/4wJ21bfptKcKrI0LN7h8fL3HC5hY09u2t8ZmI+
Mk6naR6Ic9QVdZyj63lgBhr4nHdPxVj644bfOXtAoxvDxGTgcFKlSXCkXTBGOmufeYHNX2R95Npb
usFrnZz+f2cBzIHOULos8jjzkQLSq4kAvjfVYqlfi6wOSEx1SYotEOfZExKLbXhqSAwlwdjVyyfQ
wZcN/SDLfiR11FQQCy8/pNTiVbbrRmjF0KgfKB/8jYf92dshOjaua1lqMdSIifROniBY9R4BBZBy
g34e1P5Wl9X2b+oXvM/3rev4CgIMrhTJoeo4n7uNOMzqTjdudHW/lHiMB+qYE1yKvzExDyOuBgAq
6mZPEnfKb2nRymW401XqTlY4ZHlRnGp4+/Y58AooEII1ZcwHiEJqrn7ng9LTG/GIQOSonH2bgE8K
JQZbfOZnDz4f5DV/7w09k05qQrLHcphnELb02dSEXtBcFTRC+yf//27vpRYyAm0flE+DuwR3AIK2
VVzj6Es2bhx/yETPuBYTnZyXftLki8OONtVdrXcn/kyrgWx4V6cfZmrL5G5wOBCux6XSsujCMvCm
voxbUlnSDdMklRygYAdVTlY4znVgO4dk0I4NRlSVV6CpBUmDqnZc6i547lXgKVwoM9BhiNDSQQIO
eNe1CnYYJhUweTN6iV8LMHANorCisqR2vnEDOr9UzMQm2aAzprzMvc+IpKT3ObKNzqFWCuGHy0fB
+fY980juMk4mMLh7dxCMAbCq9FhC43GUeuPIP+9SUXf891ZQ3URw28yrpzRPGerKoCj/AhF5pcPe
LreYPFacjwnG1lW98BqzdKdslu+auechQsl1RJpp3ru8+wi1smnD3/x5Rp3be8axxlzk5RqICN4B
dEUJ2zOVS/mQuJ5y+e0w9ONsIWoGbTJ5mH3WikOSzzV9k7IT7r2cptb/qZEDrbyw8i2UxO/Gwg6A
W7EFyDpfpkJr8Hp5TVYw9WFOUcpWfqwrQv5rZI6i2I0AwcrpYCIQbJxKeZtbxV2tim9T69rxUnlN
pBNoYrJpub1ucxmHQpOLQC2SFE8q0XmyU93I+qM/wYLCyx2cH4ZnG85/hvbB4A15fsfShsaNP3yt
J+yARdGnBkzHG0u+ZiOGe7edeqgcoQIoz9Py0LdFC4BMMQCLdc0omAk7TwPeyBmycHcymazI9xLw
01PnNuXlLXH6rRP6PGOZz0zYeUr6pUrLBfeaVlA9oaatq1HI1lh+8L2mY157Oz2douL7XrRL/Qy1
hxzKOl2eLdCLc3wdVM8C8lV1G6f5ZNkyXHy38yMh7cLemOrz7oKZ8BUP/QcKlT+PnQiqSCRjvrMX
weOmXJaNPXP2EeIzU4+Z2ij3SftBHrO0U6Wz66zU4b8EE1kA2EkLhtQb5c31jLPY4/WLog2HlNLl
lT6/k9g/+HwF1u3Sr+e7wmFkb/ME/D/cmfXL5ebP+0FwpvztbMvMxz3bWaY7a56DT7Jtn0Yy/odC
nmUvlqSJfLKlzHze8JjJRZi3iIkNQZ3def0MPvdmQnL+AMhUDWFQgus+uVkcvE+3YtUr2yI4zee7
C8WUNcrJLcgb9ZZLGIKNvlNGZVpy0Cc30InaWJ61+TNcO0RTyzmpM/+YOtkpM0gEnhfQBBl8iHMG
QdEAqeWki/48okS9ugpBBLt0/x6ch/QzxAXn7DEPErv/mvdDnz3SvpmuSeGhfcNJCsUlrrx4btSg
YX8Cs+r0jKfBl8tbbm1lDN8ouqSrkGHGIw+16AcvH245+I2eVIPHzOUeVuzVBPhDC2aQYm7F0fJq
sCySRvntj2ywkNALUX/bOh9wzATZGGZjyunXOgsCZ6ueZmWbm09Y1dUz74vO+6iRBkUVkHTjVCOa
Qzz9HLSbdbJ/Xkn/3imYCXIvoQ8/K1Z2R8tOuBQhddtm+UR7gJtipts2O0UAHD39KCUCSxmIPByP
fuznashvXBcv+eeZ59b8PSlYhnTq5YlfWVqTXQ6YmBQEGVTeqWLokigpO/YtTUC+HjpjdlWpmM9M
+PfcOoubp21/REZnRD1aX/6yXbJ1+ySnbXhmYk34t0oW6OIBrnC31KxkOswUz/OPHgoaIVkK7aQ5
j1w/KMkdSoZ94u4sTcDRjZpe3irIHHNRfxum0bH1t8mrFKWRVYMaAZfxxs4VQhBBTWNorKk2Uh2j
UPcbCLktVDmJIcRFSkz3jZAWSp+r3J6exOjbS7bXSQbBr4ECojlFLm1LGpbZVLgFhGwHqNrFSy6h
+xXObk/4srGaK0ePiZP2Rs/q9VIOd3PQOU/SxbUpAhKI/bq8WdaaN5xYwUEWxTvd37He+Sohy/Bx
YYW8zoOZsOh6UJCiyhb+AUpEy9ckA8Q1XMbC2ypkWdnpvuHEnAw8gy1J0uMk5rR+YGPQcbGz07Lw
I+12WfXjqkkysdD23EzJlBTNUS+69CKsfO89LAHP+g005MpATDg09F77VjR1eue1XUpC4aOmOxIW
QOvRGDj+VVpEuEKdzs93xzHlvB+sRCWPuKoVA7BmtKpvkPV3t2Stzu4maKIbBzFElCQwu6X+6Uy9
d+gSJzn4ba43kq9nvTpaN/YqkTZXJY72nxWFLwfyvTiguJ9ANUsADDZ1+f6K5UY/xsEbLKx0k9yb
fnquZ4fEDUg002qrHHBtjoxNm1TOYOXg2vjqIo4XeieimRrs8hun7tmdhGCnESLqiykQ41hY3wkk
rfazB6FAPFrpDXcQMblqeswUol0kgaOGSv+0U5fsKAMtJiTYNlzG+SMVAzD2aD4NEgeq5XxVPdWR
m9Z7Rm0n7EseTaJ7RszumIw1yGtrQPAp3VlqfvM8vrH052mT0f1p770zEYgIV5WyR/YTGt97XrQP
OLDjLJg/CW1/4qqIfaQ/ihl0G579aWqv8mTo9rSc77ptCgqKw85pXrq+kDLKMsvD3V+43beuCbJ6
Y3QrW8/MH3hBomsimPc8ZhkrIt+BtleENEizsXinTfbPqY1RGOavQC4J3mhE3izqHdN8tkIGGYN5
AL22t3zqqfc4lNlNOUy763ai4RCaAsjuEsH45477djhnDdtZaZpvmNLZCyxGY7gBlBZCIzFL+bNe
6sH/DzDdeQSjrvKLfUuTBCzlYtDlUu1R9L/M33gw6i29xtNuOzeRho+gycC8ubWQ4XS62AvEKwBY
MUJTh5EMh8tzt9KFGUvOUJ9k47ApfmWjv/OwmWlZfskDJyqVdV1lsmPGk/H+SqDaNtFne5ghz+iI
F0mu49WijhlLTjjLJrud6XNbYVLcDjmCcUk2DuQVSzHDqz3t7FZOi35WLfuRNajrFS65ShAAX24Y
uwCnrF4yVz93dXscJ7xQkvna48WMqTJVVkO6jPo5g2oRIut2E0HRaavmeW1eDAvvJl8Vp/K258lR
447b9BOijluKkisGZ5vm3KaI+RKlnxHleZJt/8JbONjJdg+zpT6CSKpGCW42b5j32lBM82ZWngrP
K1/qoJRDlFkW6OsCyExec2nEKhs2TFpHWP3kBc8pAQI3OxX9z/n4fNl6zx/z/+h8jD1YFf1lEDtI
ci9f5ICyBB9n8kF2vy93cH52/lH5sJbWAZYqFztBwdq/BGnVh8i7bGndrzVvnPJyHFygWwS+3/Jv
23ZsPhW9u/XsOL+P/hH2UANBkV7Rid3CAd2Y0jZqoJocImpH4rkqdsRV5B66zdeVSv4j8LE4KisW
C/21DpX7xnLxKvbAUnHdSpym8N3VACVAST/XWuz0WMZz0NxMmxqxa6tgWHONxx/XuD3vQEIepnb3
i8x8Y/evbVDDlh3LrQqGLOKzbn3yYWp0FgbMJtFAh63g4krhzD9SHjxtCyRihf+zmYm26gO1Lb+r
I40IP39gtClQKlXIwa4BhW6SukujvE5B9hHhutCSYj+JhXhbrK1rAzbMfan9ykMdpNiNXbDzOdlb
KXjurkP3/KPmASbvcc6B/9hRF1S6cTDS4kH0y/RQ9Mq2dlftNBNG0dCubJ1gqXZ16pf7qSjZ16nw
tpJKKxNkoiecQXegn62rXdpRLBINaFgtyaPb0o0bzVoHhqGIyiMJEFDVTvg5+9gW5bijs2RZaCt9
c3mG1racmdYtnBooU4unLz1dOCvitJRNS0IgQoMm6p0q78TRt6y2zSHY11dLG6XNvDiRmqmF+vZS
1CO/drkME7NlmqkpLegzHebWFUAKL76KAnuo7JfLw13xD9w4Ik934qzQgj8vrS/x/BLBU50mW3qH
a60bFiM4GV28VdOXZkBI2GOA8bU5/e+qTzfjk3ppg24Yi/4lSTrhx9rRyT3OHKL2l9s/f33+RwID
EdxmGlwfUU+rtIK9V+rGTm+gzdnpiIzQe65uaoYY+AZt2elc/PdBYJuk03JySUMcxV68tnpM6XjS
nRMPS9G2oeXNX4QeN3zA2g73zZMZYfKUZqr7gejdx6llIceDt02rOO/qY4qEio9HcRY8tNLfyGmv
HNcmS4br2sQu3Kb7ITxUO+LCepi0OHopv83q6uH0YiTdFr5wbdlOvuPdYQqmVo9PoCD9AYnso9cu
9xxMib6TP81ZtwFhXNnWJm9GICefMhjOi5/lIpSNrXeyBFDo8r5ba904sm3ey6ysOS4xeTJmcC94
00MJD/p1W7RbKz2YwU4XOwzwmVa+lK7QWZQ7ZBzCCsKkVwUJMN9/LwH3eUagMmU9I3rkf/TBtB2K
GdIaYma/vSlLIhcygruZD24UDN4WeP+P+PYZCzJjn6mdIgxWy2aXzHrMkhdBafIpm9ISbscSEgqV
Yd6CaTffzTYretTVu5nSP/SUWTnDbGtHOkcl26X/LrJ6dn7qsYZYgZ9w+m0o3cxKw6YmAyvCBkj+
kiBIJEb+cXIDtxS7CmTxI9IJUM8TrwFPoZ0XW26dN9MNH8Gt8eSX3VxUYdIXXvodwDcCI5uWoJGR
VfZZAFIRhE/Au5zNXjKVW+U+a27ltAfemYNn2QNtQFj4DBzOXQEE4P5ketkEqnAKJC5Kx7bYZFZ2
lUk8D0nIEfqfEIaEcwlCd4GWB7M2E3ErR79Za45UlEzBDc6fAzV/dFr/Fk7q3iPuhoda8RrMOAdb
L82ppKV+0fZ8WKrSO+rOGmLkeeY99bewPWtTZJ6HnoR6e9DbL65QVtQs3I5ks6VasNK4WWQ+IjNe
4VP1Cy7HqDgc+zkEklBv+LyV+TfZdYZMoA5mYsnzqKvpezVbhfU0jDIA/2zh02K+Kipjm/kk4ZNK
IQWevtiO/Rty4i3eFG0aX/asa2Mwpr/x6OxBiMt65iNpmwd7gczzl75uqf+7nXt72LhCriyEieDy
oJVk8V75N/0v+3+cXUlzpDi3/UWKEAKE2EIOdtrlKjtdrmGjqKmFmEGI6de/kxXfwk2b5IWjN9Ve
QEpIV1f3nuFTv/HbV/bxEn6jWphAEvQqv1cjv71QpZEP1KQ6/i1Yi2QjCXm7vEv/g8DpTIs+d8g/
Gz0c9NifBWyKI5uUcYLtbNCfAX43PXC5VRVfG9bisIPCNfriiqQvAsOSVX1fiuE8B/knNPcPtgDu
/fqnX3vPIpMeGmhqD8lkX4Ah/8cATutzlFJ856Mayk+52hLhWfv0izCCtgIviWz0CzCVX6a5aA61
3nR+XXv4YvniKjsCcd/Rz3nYJhHzoNs9eeL5+gSt7I2l4kyV+nxogZT+DmTDHcCNfy6Prnt7ft/j
FykBhxOWMVqK77Spjkw/XirerfPOnG8pNcNHpMlVkoXfZS0OntbQ9hzEb78Qn+Zks1mwMv1LsZkh
9zuc6oP/Qgs/YH9wA5j8mwD2T1vU0JUseanZATLlSLMZkLOh5E8jd+8uezx3hkOnyUPvT0f4lW4c
dytfeynf0VQTgUWCHV8Y/CjLKJVdVuiIA5Etz+HkSv94/bOvDely3L7KPsJpSEQN0MhLTvpd1QX3
Iq8+pWT8eLFbvVxprGk2hrTyeZZqHhpYd2Ebb3yhzQxmO5Wo02w2C9bGcXnpq3HADwO96JyMcJ3v
598Bqcaf1E8GsCvRIJLxKJH2cIjyYionaZr3HYbeIjjqcEKVfxiC7wHNsiggQR2lJXwkr3+blZTH
W4TEBpKLve5r73so7KEMxh3Nwg+isF/bZktFYiXqLvU9PIiclsDwjy9j0916ubyZW7gs4rrnUCge
5VueDCun1l+26uuvI3jpBGXrfr+cWpcAn6XouGRktseyrY6pdb67o+8darNVe1gZ2FLfA3Aaj3d2
oNDW6R+Yz3cQX352p+J0GZiy88b2WVnTS4kPHfbUq3s6vKiZKHgzVCQezbjlmbayAJa2IN40yNGr
2vBlJm4UuCRuLGSYy+FBJ2xjACvN9v9Yg0hXThAyzMMXZwRQE4tsqIavTqg+9to9MYWJS6sTjGHS
aCiKA5PNxhV0bWyXwPdqSQBvK3RW472mbw8ZpTtDvZPyq+9eH1/fPmvfZhEShsR0UGvP+xeYqb1U
KbSPGhpsUQxX4vNS5MOMQ5DApsC+wFmWRy3LPkLSPozoOG4U79d+/WLzO60JAmKr/qVTOUUHiEFZ
F2zk/fW5Wfv5izRogCZJTrnuX5y8LCKfFs9o4j9dzuPrz1/7uotMaKhxZQeWqntpxuyAzsnDpc1q
Cv9pQiN0IzyuzNBShMOrTOVlXmBeqNfYuySj+RNq/+8DOtGlCsfY4sQAUlq8OK1/PxMsnHxiT4Vb
f8Ohf7g+S2sjuASvV3vAV6Lys9kGLy7J60jTPItgG/Lz+sNXIiC7fJpXD3egaVZWvmNeRq95YZ7/
57KZhW+QmHb+/6NauTaIxUYGKisv4XxvvmsYmzE+TDuXwtXl+iBW1ulfEturQQieCTb1jf9S5T5J
d1nYtV9hTam+sJBssZLefAdgtIuv4JkyHFhtu/syT/TnALzH2OtlrSPftvV7vjTesfgYIc8cZ/LR
lATAeyS/KwZi1w9ed83v6/P05sfG8xcfoUf1dmwTMt1JHHriA7FBaT5xT+DDRHVo4AlccQIuX1r0
Dik2Ps6bXx4vvfz91cfpcGwANOcX9wh9k0JrfWK9uU/0pJr3XEoAllzkVw0ZUpWEuXjKJnTAjSLh
jdf4MPWo4D1+feZWvj5fxFnJOTx6iQifGjn3J+oHyekvYSZx+i0O1NorFsEW4qYlSDNeAJKC8eMs
LFMk8pUfp5d/XR/FyqdYyp3yYvSyGe2be/CV7acUkokoWtoBHffrz18ZwvLyqQkM2dNRBE8yb9NY
zZLG1Bt5BF2PrVl6M4MP/KX5aYH6hXIx6XdBZcJz19tQ/4ItYEsPpOuI+scbZTL/mlu/UjAYg5H2
O4e22P5QFmwb21N2ClsSnKaBsccaRbPbrhzIRmluZXcuL6YFVy1kvLvy5ATuGE8lLo0Ny3cBJOFi
Vw2wvum79yQ9mMVFIMjoLInCWntkXkf+VHk7fGY9Ytn7lsFix/MxA67V74r71g/T9Jyil+p+0YVE
ZW6auyTfWs5/kab/6RRgGIuND/B4AXe9ObvrWq7LP73NBnGnEM3kATdhd/7kkyFhzqEERoYlENrg
pH8pJVS5P/qy1O0cZQNv0k8w5lL8dky7bPgHxX1Ve3Fa55X9kLZhO8sdqKS04e+54Ab+MidExy7T
Te6ldxlJ8/k4hTx5NmDTl7vrs7+yyZcVdnSYAYjrAu+Jej2Tt5kBeTZSFQ22XrC2yxeBivLO7QpQ
Ep+sN0zj80SbMjwq2OCIfZpV/sv7hrHIDZvEqixHGH/U41DdT1D7eyxhs/O+k3ZZZOdiZo2Ya3Uv
oAlRfLFTCsdBynT7Lr+dwF8WgagD8GnTDsgFQS0G+oDnIWwNldnqza2QpP1l6UcQkOOB6A7uujnt
vccusZTP+8xw4e64C2FEADdG9MQgOM3FnUeyqTfHitIO0LzKJRe+nexV2MWinfkPXU4uTANqXyIG
vTSZ14bDc10FUNiJnLyjgFUmtKDBpz6pIMWzEfFWVtJST5C2hV83ozOcukGPbhKXKOuHbqRgII8U
q9Nsy/hzZU/8bTW+ykFoSIyAL90EtJfmZh/ALNjdyaC1G/F0ZSBLodvJ5LYvAqnORRaSD54I9YMS
BjYzXjL9ur4fVk6HZV2sHt2AtEold31QmDiTiTpSPg4nF454cNCxbTwgsXrneBYR3Jsn/Ndr53Qx
k7uFV6LjRmOVjafCo/BmvD6itUlbRG9o1dChgGHquSmbzESs7KEUanw3GaIApkPvYrpgJ7J/55/j
xJIu9UpychBvHZiNFxbi+iEFyvP6OC7Z+Run0LI6VtE0h7tASk55C/+C2nf+wDiwObUh9NGTotpi
4q+xy5flMU77uvWnjt6pLqxACkgmcAdv0BUPnHvG9BzeZBRek6CRVFmWOJGsucDutVXN+I5UBErS
aP/UEuDcMWSjiOvK4VO288GTc/PzuybjL03w1U5TfSutWzr12WofJiQZYzeFEF1MRdrf1CFwFtff
s7J4ltf6DgpFZG5lfwqZqPkhTVQYfi0HD2pd3pzm1Tsj1IKkw2FIGird5WdZJFrvCnAYb2gOUbNd
imb/xuXiL2zvjRW0rA/WxnEUI7o+BUmdhQKyFcClPBlehW0RDcrn+mfVgaVxCKqkaFKI+aY1RC1R
7alUxFCnTL8yaDUNhxlePL3aKQYM3y4hmSOKyCFazvuxmezU3Re4XIxdRKke6k9zLbTNbzwvMak8
pRJV3n/8Bt2dXZ+jf/gD5Hy0//eT8MqEH5QWNTyhlDuoz7lnCwduS43I5ZEEUIh5HL2AwBMm7Du/
OYisNz47dii0DL+r0WOAojliKMpHXJ9Y3+65yRz9R8+UOmwHV8q2+OoRN+n4fqxNkvxMmXtRrnVJ
k/6GRUyY3oK46RVpFFR1wz4NfReQcldPIMSB6Q9RmqPo2rCvY6+oFHmoIb/UfIG2gXBjyDQETRbL
BvrKNyV4E9D/hxObz06ww5PhA9iBtTdBeNm1o3t0G6t7/66CN1n9PWO+FMem8xzvSzC6sux2g5la
5zbFBCBhyz2cI18AKJHdidI0lXQXEihs3QFq6IkHMPddeYCWame+mEykVbNvU9tVFo2GEU0T48J7
GB+YamWaOBg7ArlklRM4XBQsTfiuKPq6e8R9VkPUOoWwkRtGsiIc8BNapmW6sf5WTsdlEatCb7PK
i6F+ako3g0RJCVGkSCtNfl7fq+Elor+xvtnlTHsVFKQxxq+CongKexH04rYA8yFj3yueKQUMqwDu
F+n5QJumaiOprKjweurnDOZ7psmOc5G0yAumTIzpP7aXQpy6OhPVpwH0YPgkIvg6Ua2c1P2Ai62F
hKUMPfm1BiH30ZO5ne+CCT3vuwayCWwntN+PZx1Min2mzqTGD7J0IDYQaZbVAKF6notCM0B06FvH
ld8rBuVN2loIVfS22Q1twKEmS4q0bo92Rq3pxbsM6Ax3Kn/8KlniFVBO6KBQEwukWG57iwyKp3fw
FsyVt5+qaQCDHEiMyYmmqu3LeTcgiHdqbzi57CEzdV0doX2viiMEv2wKXw9Gu2bXIIhfOiPpTE9a
qLYH9oQ17WcFuRzVwXpuHt2norJUHessncudCEsG0rQS1K/2uLlq5HGqgAn6yQvq0C1vpSiKbIwo
1LSqQ5PXEK27bUXnkAeWt8D77b2Cd4XZJ6gc1ARiUI4Ed17Am7aOoOAUZE8DjNrzP8hFy/ATvM+5
+DU00JLsMJuhE9qYo+5q4BWduVC/MTV4bdVRw9y4/hwgo3CmXSKyIPP3MkfnwNygUlunsV9PvNrb
RPTwAJwHv8rEfd/1WQWWX9emMo9w6AX9xlnyl/X21vq8HDKv1idTE69Hb/BPaG1X/scBtBnexrxw
R3rMJGlLCS1uq8EUp16BHxiJsp7YDYd0t8gj32/Gej9ppyRf/aQj3jFAwdnrnzZ2z9ub5z/tHSzG
OYWN0anrS2RkaThM/CtWf1Lc2rl3UthtTtTjOh66CbfuqBS42uZ7t+zycqNOvxIgltLuDij3NYOS
EnCYsomNgFYDFltF31Wjx5V4Mf8k4RkFOnK+87G5g1hC+AvmHc6mP+na71+ks9r1mKerjDx6lg8D
Og1TV2AKTVHevOsbLavoLCWJzxA7n3SKrAcY5DDOWPghm5NgR11r4r89P6d1PoZatrv3vXQxqhFy
Usq4eXKfhL15YKwpABWDqYMKsEU1rqQ3hDBP6l071IB4xYzPbOQgq4eFSt5XzFjSyEP0nlily/S+
cE3S3aeFHuU+TUHx218f5Mq1Z8kkD1MNmjTC/F3aion/yTvH199qZWT50oJ6mU4I530AwgiHGk75
nq5a4C9p5R3pB6Uq1JLmdhRJZG0JcX5Lpdzoaq6sR7aobZh8NMPMHXPG7UDsrJMoHhOHA4FwfdL+
ZsFvBLQltxxHjF+yBJp2VQeOgf/BAsbrgDzqs0lV+wmplJ/c0NAzxI1VX1eCxcM4BU+0aIbCjzLX
b/AnDr/aTh+tU2futCsDaQCMJa6qpyPqJ33wM+/9se4jiWMuTIFpaOnXEcdjku1LoMGg3IaTSsJA
mpkCvD0RknCw0eyNocAFNjDOrVeyVO8Tb0zpqaJ57jzkk5mDLRe4lWLxkv/OrK2DskzZIxpESCas
rNqRRoLTFDgMwWarT5xmxGO3xKDCdOfg4l4OGyt35Vq4pMfLIC/BexrMmQeki4c+7W4neJTsHY5i
eM3sVpN2ZTEtefB8ajq/7kV7Blsb53VSh/ckrNl7lBwCf0l3FwqnSUo0f4DhODmwlj/LDsdhdsEc
16zcKPatzdUilEERckx1S/lD445VLH1oIWTM0D3t/FtUYrckF9bWA/v3OT/U3DX1bJqz6bJc7eDk
HTR3gjXUFJFxqNt+9TI6FfvG6FqMcC0JOrO7viXXvtKiaApNLQhojlCHApsy/AdiiVOwK2Eknm9s
+bXnL0MKBpH0KROPKg/EbVZZ+XFucft5169fUtCHANmbNmVzRuqsbgeTNMecj2ZjjV2O+Tei1ZJ8
PrTdgCKySJ4o8d2PTF/qQJpAOaIMRfrr+gjW3rG4gogy70lndPrEbdV9n8LZm0FkcqZ/OuopsZFI
rr3ksrxf55EZ64ISoLLHgVd1sNMWsrWHNq1Uvct1WAeH62NZ+dZLVjrIMLQG6C95YqXnP8g6my7a
J1n9fP3xf/f2W9/j8t5XwxB2LMIEmlEfZUc7F9Jz0pnobcMaCE3inMjT+r5JuXmuplqOGmTjCjoR
QWFL6DpZml6YmqKcaX7MWz1XTeQ7bh7QeJ5FUX2AelaHQuL1n7qyoam7+KU+kWlKjHqyVQDXZ4B1
+diXey8cOC7KCPJt5e871vgb+2AlG1ny3gceegRIPvWELr15MBKRSZdeupcOpLZZDu3aPudbJPu1
z7wIGdxCg3tMsS00xH/ETuUWjRyOYL9VUVybvWXMKPykxpWfPk6uzr3xMEFUKgn3QAXwSUPsrRoC
cUBlvtEMpXnor15giyx7X5HZW4pyWgtjqnSyzqO0ST4+TIOag51LXNe7KXNf57fX18jbZ4u3FOWE
eV7QDmVTn+mkybdC+xOabnoQwQl8z5ZGJSRst6Lw2+vDW6pPskwFhlW+98gBr99Lj9DbqTY/q3Rg
j2LoP8PoVm3EmpVysLeUorTpXPOiKIPHoipU9ZWOxlQxdb2cG9hm5jBG2IlC0emR2crr4NYs3az0
jpjlLoXFNS+zrwXxe3OAfLDbkhjEHxOcfDYmagP3+nY49JYSlrwSSW2q0jlnAbLEJr04U4ftiMIl
t/vrH3ftFYtQpYF9LVB1r84oH5Dbqcgu8YqH4U2LjOKdw1gEGUwr+o4yrc+aKQNbeQTaesQtLnXI
+wQqvaVApWj7DhTbkJ0h0j8/Wgg1fU1JudXsXJukZSCB/GUHwPt0Fm0Os5ex4nvJkYmifS42vsPK
meGFi1hSMeXMoq+zp8LA6UMOPYsLF11/eWmrolB1+R9B+oMMGpwOONd3ReL++fsPK3HUp1TGM2Lp
xu5Y2fRLScsqp6hkQQzqLK0ZIjHYr4Vv/KhJvABMpPcuv//w8HWeiqbh7EyLDpq9aMzc04ZwKAuY
fOOuuPLxlmR86eOUHfygOIuyobsMIoDejUtLlUS9nEChv76P1ubr8vdXR36Vh8E8KEeeGzG5Zsen
kLDImAT1pCxIYKvYl03iP15/2dqQLn9/9TJvmpvK56U882544FXWwgIM52dX8i3q1kocXqp9FiGE
/xpr5RnawvpQ5AHQ3GVH95DBeZphoguXoWmLmbk2mkV4gHbxyOdMybMg04/Gm+UR8lJVDMX7fH99
vt5OBDyxuLYUdYgqdWfkWU7Ec1DAhShYHGZh2t1cf8HaEBYBAmwYziEAJc8AiZRx4eOCN6HPALdZ
tZVrrL1iER9EONMiZGWIRlpDDiYB9lMA1H/XaWfcGMXKGl4KCVjIo6hEGP8ROLfyK6gWogkhC2p1
qOKOhjX9hkaKV1YbW2ZlREvhU95CCrJHCfu5kiD5Q0UGJaIgbWMCL+uND/82xT/wlqBTVpC8n1JX
P6umrZ9l1YztUUNGJI2N21cE8smIMzbP6b1IRjjFT/0FqdHXTr4xp2uDXMQF2c8oV6Cp+AwSdn6n
wLYUpm5uAGZ5vr70Vtb2EpJaQFN3Dh2mn0WbtVFlRXJK3bLf+PlrT7/8/XWkIQYHUeiNT17K69+N
9boviKfJli/X2uMXW9+iODlJX09PlZnG70JX9b71TPL8vqlZbHu0S2fLIBfyLIMMHEHYLwKyUFVd
trG61r7tYtdb5XZTSMPsGbLzWR6rYcZxwou5daKkdQAoed8wljt/riaV5034RDMd7Bq0pG4uZh/v
S86WGgjckcjFCus+WWnJT+gom+MA+jqcKkdVbdwg2F/U1n9vxFCl//c6gpmQJoMW/GlyHJPeV95Q
lket0fnN973CMvieUthmf9TSG/PbjHeBjq2UJLR7GIq4bC/R/0qPlHheuEO1058ioT1gDvWYUK6A
5/frDyptfPIRF9owVHtICKSDjsQ8Fd2t06D1ySN0z8w+LGadHHBookU4BYzIewmBj2+9047djYBi
7+fJzQy7h3OWJw+oBqGq3DSmqZ+bNMnEnRlSOkFBwQIhGVVu3je3kzfQ+hcKYGW55zlBk1k5NfQc
BGrv7mFS2XiHVL77NcmgkLfKn/NvwtWus6cX0PiB00oHwKvOlXMveCIfWcLEeKzqmoo7JMnBHwKh
kuGnnXWdfbEukPRHmsMPARzkseEfBxu0yc8i7LypiQZe4HAzaWebfeFAAzOexstdzWSSx7wbMyQn
Oqh+FW0x1qeGMFyoRNC297xo/A+whbbj2ZTF0DZ7JmuMWuk8T6EHKmey46DJTd94zqr8WEE0Aw6R
kGuU3RQbdHvFIbNeW9/IZLq4zwCrzmIGUbLpexWUvf+Ju838yKtqDg+qgPrnUbmajRD68v35kGW4
WEZZlqfqhiZB4eyQ5RsWiXFuySkTsoVUcATDVmjfziFUhyIORer8tkvH6cOAu5F3KHpAmusIlpVz
U0Q2ZTSYdyzIc763qesXR6Fc1R+yAqLXFp4Qo9+gJ26q3rsfPduO+2auqh/BOPb8prngQaLSp9Ds
YB4yhWMCVb7i4yQm8TlzUrAkRlfX/wjazVgT+N5fSDu75E4W/Tz/qGyg7W0FM97s2aDRDN8l1UuC
FdFNX/rEzr8tDJm8SJLRyl2fzKWIBuGRbwpiFPXHymZNHXPIYqaQXkAgu7edo0B077qcRnr0q3rH
G5+FcQU3CveYBHq88yAb5sYtM1BxnYIxvEdfWYMmIrUBFIVNDRQcoMeYnXAoNTQewXIbftXAVnSx
Mi2Wq5qGNDu6MzR7f0E8vPkdupbFpPB1ccNqFUwfoQziQxR6bgNcfqD6kd0O00DkrrUlhljUlzlr
Q1608IpSRRjDIqCPU0gPNv1ucoEUPfgXjHHsmx4lkYnw+ptxgXGGqlSXf5oBySi/qtrp6I0PvVYP
Y5x7AlGry1FdJhAgjRS/WLMQg1vCvqqBXoaGSVv/4yC0v4icDskpTPSsdyiBwxJaDfiDNDNspAJd
tlGNtjS7qyWcc2OvC6AvXsLGOI1UAyRFXMKRdNhp4dVuEbng8JzaQSfZQ1OI4kxHsBDxg8CVuWvz
rkz3fZHZ7BYgiIkeRpR1IbBDZn3jWdctsMeKfL6vM1J6LMoszHi+tqHv9FFWAAhwP+dTcyazY9ge
S75Mdm5IpjTKC5p/aQo1qqgvKjEfQ3h6QjVwsKgpSMA5gUZSNZsAU+3x4107O96hIaF5yXWL1qRs
mA13inJq0A8bPPsVhWGne3Esy78M2lEvRM8mBPxeD02cVEBlP0/OBV87hOV0GlPDvgQOvPeQSIDo
cEfIIPnGIbByWi5VaaRvC7htNOLJ8zO4dnNGQneXpUNtD2HgFGL3rtNyKTpRZLRNPS91n4x2ILrI
oEcUxrzc4u+vZCxL+QlkmCLxYBMNhoY/xKBNiQefOP075+jy1lfpFnR3uQnbMjnzi62MkYAnCgvQ
1tgF6UbSsjaARcplXAuVoyFNzrIdnCO93LjryX1nTr+k+dDAwsLHq9ynkXn52bWWHDv4IJexTTr1
vgs9X6RdPDGsplnpPvU+q+sj9pQTZMUnUsDv952LaJFygUSCLnk+iyeXdcPJkk7fQxHAbtRWQnzN
N5KhJcsn4wAPZvUonqa57ncQgTAGUU6UdIZqEtqCA033pUu+9aHYggqvvXKZfxmHAWNoBTgNwyPH
h5+sq2JrPBohxE0xQsuu89FXTQYwC6/vxJUNvxSj0GVzwVw6wVPhZ9oCsTiUXVQJhbOgr+GevDGb
Kwt6yfqBohrvyxScKQO6tolooAP3hsBAastyc+0Fl/G92pSTgLZ/J6rgSRU1gFPGuKTa9dTMv6/P
09rzL39/9XzPlynPphykL3C161hQiB3AsJzCY+36C1aKOUuWj6QiCDyl7PMArY69BjbyO3gn1SOs
D+2xQF+v2fV+oN+F+PWW9Bnuu7KS0uJtPpDuNul7bCBVRIHaJBNeVu1bG2gRAeCF3IRB79pnoeRv
0/seWL1Da45eV8BjZx6n3TjUsN/manznoBYBgU5jm5Za22cor1swMLFJbAf7iuTy2utfaaX6smTU
wHYTHF+/wqAKL9/brv1QiCa4gQXahxw8od31t6xsyiWthg2F5n4vumeg7WwkfNecnLF/mLFdNt6w
EmqWvBoQdTw/yK3zxHDCABUg6pg2U6QvqI2Bln0kPPsopvJYqnDjDrv2ykWRpcrL0taN/t8rqTv/
mByYsHeIqn/fCJeiNiqcNhqxzjc21cquXdJJlJ+Xsg1HNHG5ZtNpyrQ2+6JHW2DjBWtfahEWJmbE
OORp/6x6iOHEKvVHdZrhTk2PBF2rLT7o2msW+UDhZFqlouyeaQKt1ybw62/TLMipnMtwo8m8NlXs
3wHOwT2JEyCqHsPBndUDm5G8x0Aco+J/fVGvxIMlgWQo65GPYT8/0w75Nyx1jxyGzrtsCF/ckt+X
dQBhyjonh+uve1vMIwCF598DooNpZ2P95tlMQzs8CVCLkAy2RNDptlCzgZpHAhGM8wCXUvFDCJf5
H7OpBEInUkHpiCjwjEc2pMpWovtSgsUWgN1oadFCSWb3tujNBw9XW2CMHX2Xi+ATMtaNbbYyzUuW
RYNqgJN2BUMZ3Qj4lTT3qsLMMp/9UaWMUfH60NL+8fokr6zLJWq3GuHEnqMN9ixoJh9t1wTfZBhO
H8jA/PP7XrEIG2IcmRMEdng2VqcP1BrAA6iTTbdIlKotns1aCXqJzdU9UtVATPR5DpqXWcwyAuyZ
fGBlM+D67z17oYy6Ecs1TGf/oUu3jJZWzhN3ET/gZEqaqkA1H1qU8D/UfZjNO+5xB81rKJ02UNus
PP7p+lSuLY1FFGkA3ZZQq6PnaixKADJZDCKig9kkAIYxNCvJ4D+NNHwfdNdbEh+hFI+qDQpxZwpC
SpTB0ZgTPPxvjxL49zKGR90+YcMUQd5r2F0f5ArMHTTNf+97w2Rv2jIcn9H3z0oao9IGIHSkSx9I
0CjsLO7n8G2mbrhDp8GZ7zW0jNU3VMUYucursEr6XSqbdAr2E3eFfoQlMHK9679OrH3wRVQSTTEX
GWhcT7ZX2jwLl5P8w2DCJPgwGx+VBlQ/Cuc7arFNAIn9WkMW7EfWt/ghpz6VyJozAD45yBRpqcoo
cMD6jLlfVD9qV+vhi65D4Ibjcmgy/cvwtoScrG9DBQQTsL4oepwA+L+0qvPGz8ithgaGpTve1hrV
NplRFE5UB70aP4LBae9B4L3Np/7zOIMhgGmTc/MM37Tc7CpqqxxWhhkUCaLGgeLY74zkHgEkycfN
AVwInrLwrCBugC4ucGHQhLKlaHWFXmtRube41bLmxwDz0hq7rptqOLTOzGsjJmhAz2zCl9pbOHRP
wQ1c5xJ2yMBMccw+SykHp1XKBL5zuyLlbHhkQTAyHVHf88znApbd6CDKClisZ+7B8PgZaF2XfAGX
Q6VZXJRqhPiZbXLW2SiFu1L9CPzn4IexIF3v3o1BlvOv2oARLKKiyRJ+QwLoHPMbPhF0JHcaDl8U
v1QSkCBRngpRD22bJm0neNMPhfqIoq5i3m4QqoAZtvE6vzg4nLrNEWc5Myp2obVR3lZpN/YmgnrI
GHxkMoRhA5ALYmj5PulHKv9cX3Uri25JI+S09oaA8vI8CSgQUYQxWnYECBV7ruGDubG2VzKIJcGK
Qi47ZY4OztSnKNt7LO+KI3qFWbixtdeGcTlcX93BGriM6JFOKFkAAzffQNa1/lTBgfG+guvheJOK
agvosTaUyy949aZsmspsKAFH8EZUtKGqHzTk1NduzzeSoTdf4IslrIk1LgWckBlQjfkzoj081yh0
RK5/7rWHX07r17+elQXye1wahgTJDMwbXtwWycb1h7955OOXX1766uHVINPeJYLdZbkVRwVIwI3l
lY7ybFS311+x9vuX51TTgYHWTOak8izYVXIwsWqSm/c9fJHnagMBGhLm4LbBrSDySvmNoJOxu/7w
tclZnD0ibDT3QMM/2dE5Nm4u96pLn0HM3FLoWZuaxfEBgcr/zT78R38jM+Bx4hZbJa+Vhy/hRMrv
YcNbJt1JhGN+P8zkm8lg1feuqVmCiKBkXNt8DtmddNPfUwLsSKPan/kwbCEgV+Z+CSFqAOqo5YSF
qeb82cCJ61bWxQsM/cxGZr02PYugQOsL31jk5kTnpo8tD9pdffnE1+dn7emXYb3aV5KUZG5k1p2M
Vd859+HoN+ot8v7awy9/f/XwlodBSniu/5RtQ/dFQj+aSjbv/OWL7cr+j7QvW44bZ5p9IkZwAbdb
9ia1rMWS3JJ8w/CM+wPBDQRBcHv6k/SVBhaaf/S5mZhQhIkGClUAqrIyAaRFf6hy7zjH5t8OHQOe
CuUZ8np5ZUyG1TzWjpp+JsHk3VUZbzeVg+zANFlo75+y39eNoLktIZCfb2vh3dmzJPmmygsUXgrf
wfuiQy3zKoUvP9KFkKcSbUlzMLh3qiB0MwTpx7VCDH6k44IAZy/ses5btMqndnnbQ+3B3hR22Ky1
GX39oMYIy7PiP5soEuhOdfsMKsPZ89iARDIvHIAf29tZZuiVTNlNWZXRRga12NZebS+XoZXwYdjB
OkbIL0C4VbiTpNCslt1wN0d5zvaWGKbyfHkTfPlEx/Q09456q7VkFmIBfScsb8Gx97v1mpPPoCeH
dtx3XJtXUi1f3mMwkubqfdnnioOviCaxAql+1tVl0lER3YKr+ZsNjreVNTM4js5JR+22CJTjKJpA
Uu6xEHV5LCPnB+nqaX95zUxW0Vwf1IC9M7olRsBJAe3qyOVbf+Lpyl3D9HnN8+u47pACd7BQLQ1m
6GGAXB/Va/vKz2tuH5SdAkyc4NfTdvwBLqZp2+VqbW1Mq68d1X1eDU4++vh6XKn7LCvw2/n0MDqr
CgGG5dFRQXmaQU43hmYI+mIAbt+JyMq6Z+K6pKpXlsgwCR0SVFk8aFheBvB5Etz6Tk4BKvXK3egi
O3LVHtJLzkA2gFtUdBgC0iW4xSPx+CJKdFde/rxpBppb18QZqW1HHpDEoics6axFeMnyz7PjrmWB
TYZYxv4UGcvImgH/yMMs6ZzuHegd6z6jeAVenoHp68vfP30dvLct2u3RcJqIlP1e9C4PHq3Xnjqm
9dFcmGdeHroqwtfZjO6iGjnRnawKDgoFPCLWSpumOWienELzWTjZCN4JfyzHb5YK/Cc0NKxh/02f
1zxZ0kpVIBxHFzNzymcHVJ95UmU+WePgM31f82WoMLfRwD3Qd/QSb8BsikTStam9ciAYPq/Xmqfa
ywSYdEmWRBl6F2zgkWx3ugpY7Uc6mWQsBfNxEcCP92r3lxWBa77pszVaCcP+0QvIhZ8HSPQ1+O1E
uDPksig7MtreLgfa5ioH0IvHY1STpiMSm6dpZ+CPnTrapGi5XolxptXXvDcdFWBU3hKAwhnXSjAD
OVs7UFc1gGH5l2E/u6/dciADnfR3VlQ8wf17SkplgYA7Q7f45QUy2UD3YSWhWuX56e9yGrtt6KT5
Ppx4fiBcuded9HrB2BOdxZSy4WGuLJ8az/MPYhrzlZuKyQSa/wo2yQrqRdhEnh19q0pVbwlUq1aW
x3Cz8zXv9UIP4JBQ4evLfRXp53uwgt4pC1kLSGkfqsA5XLaDYRp6dZh20F2E8NMSqaea7eN+RJFL
qmFloxrMrJeFBTCeNjq3cZS5AgL3YGTjewRuvvflWj3CNISWYotcsDMVtRoAPsNhoFLy00YjRjLL
LluZhGmNtPMY6kt9FMkUkwg4NmqCwinazdKmeb7OBpo30yGcHA/8fb8rFr4OaOq/daKiWunhNv34
5e+ffLku+tlnqMjgHEB5N7GpHIGhLUs0WF7+9csq/AWa8CNdRIMA1NRzaDwdQVd1w7MpQb/xyeb+
LUhy364bwv3vHCIaDlPsAR+XRJ0UW0Xjp7jIul9u3bo76Ij5K2gM01ppPk1kj3oagW5HYnuQg0b2
ZOFtwFPn8jRMn9ec2k4FoJNocsoSCXHlBDBVtYMqKNte9Xm9YCtQIuMATfdHcBogAZC6VfZBkK1a
Iy8x/Hy9TOtORerIBsyZSQke8qRuhnJXKHoVR7Uf6YXZqoVUIdTgCHJVbfBUKaf4UaHR2tsBvTSx
68KdTpjEUtxxi7EcjsNE5K+CeKXctLKeVjaqIRbpNdkim0UQSSCTWDcG3wap3t2BWXtU9V6vs/Fi
m0/eXOSdiP25co+8D+MNWEenjSWQN7z8ddPP1w5lWxZBViJVcQwolMl4VqMwph68cVwTxjQNoDty
3IAFAC/wI9IiwPDM6GwBPRwEV/Igm14uT8K0TTUnhjHR4p3Z/bEaJN25RVgCzO6vYERNH9dcmKON
GQXKqT/SNHh2S89Gbqf6uPzDDYujl7wilaH2kY/pXjaeOsDTogOz82c/79a40g2hWi93TW7jZKih
YwTo+AxZ8E0g3ez6yFVk/vPlSSyZtS9OA51RkKMpzfIkFSxZjoNFWAX8NN/qqt+5aIMTbbhv5yvr
Ijq5F7Q3APhxGcZyeL5ru+g1hI7w5XkYDO0uRvrkaGEVuJ0YLKgv0jEdQDReI1lRjCuHssnUmhuD
7BipVCbmDD3xrE4W5aYAt5bEByfh5d+/3H6+soPuyqqTc8cd/P7Wmb5XpL+x7HIviuI5QGNRLv3d
5XFMM9E8GnSDudvxATOxRodu/HwCel2QYFNX81ojr8kWmkfXUPxGNZhbv6eoBYtso8Sxs0T9ft0M
NJcWVeNy0s5YKV5B2CytB3nIemmBQDG47l6hs36RwPKqEW0XMEYDLQ8ftHAbmlVrVFAGn9PZtKpS
1pntjvi8cNSucsFWyth3amc3oaz9xGr8uwFMv5eXy2AMnT1LibYEh6aLwaiLnraqR/tPMFdrVWbD
vtVJs3BcQn8E0OHfZBytJLZztXdEK8COMfyws9Z9AiHo0+WZmIbSXBxi6cS350VgtS+V/UNOxZLT
zsZtJDN30/eC76kY1rCEptE0l/fQxz1NZYrR5im/IRP9CXLF3RLgIUy+s+3mutzkH4zRp8CV0b4b
Bi4KmtjcPnP4zgb0U1emDR3N3cHBhb5I9GfRpFOTtYnntNk4ZO0pZzif/pRxPv32oExJ2PlWdq7G
AO1oHVqaEjTFZK8oBIgtNl7BVsKWaRdrTq969PI41UzPVNneLeTAqxktnRaqgJf3luH7Oi8XG2UE
6nTiHIssfxQuHwCYwTl1+eOGmKvTckHtxJMtlHXOyMKlh2Zp5CmyKNjHYgiv83J72cWfLMHsHvpc
BBe1YYjkMY2y+aEZUAG8bgKL/T99HehEywvFmJ2jCbAuJgTEypuFFMqv/r08giEk6kxcRNjolpsQ
qVDi89/q3NukHGh0r/8Vi/C18+uTU61pFZpsrXn2HLpLoiag52yS4hYRl71wr86eL8/E9HXvv2s1
ZWWTFiVoXBLRMFvQBDzaM5imIBQTB9el63X2LPTgBw4NevuYQuZt6DIA2uXqpdM0Ae30xvWslw2d
pqMo53lDyg65oABJy+uWR3Nk0UMtBDxoYKnMcGkewpi9WLSwby5//WtPC3UmrKgMrRGHgYNWZgV8
ScDINCU8BDFT4gRSrF1wTMMsu/iTP6gczM8ZqfMziG9BXAbF+NSP7WM9Otcl1EOd/8oGOTHldVef
Ffh2E1V37q4fizXhma9NHOrQMFs2SIxNKj+LFvRCk+xRzEd38vayEUxfX1bt0+pEju0XAZh1zpOa
y+0YetP3ACRMKxd909ovo376usyg4ufm3DlWNnW3S+4qLZ23cVBraZmvD7XwD/f6pwHcwgOPIo2K
czenUdIiSXPXBuQuSJ3+KS456M0vL5NpIu5/JxKEDWuIKJwjldhEfGRshxMN6fvBuuqBGsaaJxNH
DMiOWfZRuVO9i5g131DPO/ox+vGvm4PmzRbvu7xDY/2Z5+l9F4NZoJ2c/8UjrXaXBzDsJR0vNgVo
C7figp/xaOG/qm4CvDUEK/oa56vBCDpkTPRu5FP0YpyhW8u2jMPPQsHTAziiqqsueKEOGmPF3HA6
yvJMOD/MELrc/R+qGn/Erv5+N4Z/QOCfdmvhgF1+Dsh45AI/fO9xFOjRP+6RAXk/usiXHKt6HOZn
8CyAvwGNpWM5Qesm7NpmxxymqLtzwIlU+IcB+g0V/hFjtGw3vQJC/Re69Jv5AULfCxexnTsAfAaV
/U5zjm55aB34XrN1YtDrfLAZbXCuKq3nHDpWxbsD3IPDjzaug9nBhWjSDFyN8Ec/2lnMiX07qdzB
aV7LfAZ1QVK1XZzvIT0ROisvapNptYMYrRyy6jten1mp/A3kKtwnkaMRoONyTQ3JNITmwipswAdi
1c5xYirYTZ6fgZ7AIc091vfK2mEYaV7sd0MMXn27P8+Rn24HLz3VE2MrDmzyL82Bp7ruA0jgOEel
hgcozZSbelxlCTYsj44XgxqBQJ9f5fypNAgPZFjgGbjNQ8gwXI4OX2t3QUpUO4i9kFsQ0xIlTfJ4
Kr4LFj/Z2WjvIXd9LygDhBL7beuJrN8BgT8mvpgpiCT7eWMF2WNdYb52b21AYx3tnDLYer3/LMEU
dXTA+r69/CNNq6BfzesRdK2ouZzHWqVJM47Rwc16EDvYGVsp7puG0O/ngdeCGUNVZ0jHnKDeAn5R
mzWQsEZG+LpJLCN/CjOjg8ZXMH+oc+lV9IFVcF9rzoJjL8O1IUxbURsCqjpjGYMz6QjGjOdgzEQi
6+HH5Z9v+vby908/n5VijPkkizN4bSa8USHbyfY5lGGylTyz4dKg4+CiqqSOVXJ+Vn053vm0vvMt
N7oLyxxYzxRwiKvmEWoxLQLWLuQUt2ekDJ7S5ZkaN1Ceu+7jWjRzPRc9NazvzzKEspXwq3zTudfp
TMFVtTBG2o70fWyrM+nRCUw69khy9GfRYK0r0eQEWigLgSy30Omjzo03eEAojA/lICTolNR17/hQ
B8OlFaFyEC4utiKMflh16L7FVYb9ZJESYKbLVvg67xTqcLiokNPsdCM/FylKp0EKxsVsqoIjatrN
hgXdSzza6vflsQxuoePiCATVbeqI6jySNrqD4Fpub3DFGsLddd/X41KP1izXqtS5nVjYbKGPNf47
54133f1W52CxIWWUp5Gsz6Pj3WVZWu7rOv79p9vv8u83bKlACxvE5TUgwGV9Llj6G1StYDrv0ex2
bSoiDDR/Zr1NGvQAV+c88uuD79v2Le2d8nD555vMqzm0IzJZqHSqzryzw8SNQeg90nRNKzxG7Pzi
5qnTr8g0HFpQIU3HyB5w8jbAzgNfWbW3QZ4/88a/RR+2N11XOwp1xeUJ9MQZnsHtmUUNTlHGftbS
e71qnXRsnLTDIg56mNmv6+fQK35HQfj78qcNO0gHxkE2rZpGOVbn0JL9H2BoUEnnUPZFtb9uBO16
gawGSoQta89VEfCtLVDC7lu2Ddvp1+UBDEebDo2jXLQTbrPt2e7ZY6bIsz90Dy5QTpZPVu4vho2q
qyhHIFWpW+aKsxeGkNeJKQQroMB03bn2FzoO0nbVMM7q7Dqu+xYU8fR9pqDdurw8JgtrLjz6bkdi
6osz6we2DbLgFIdk2AQpXYOhGBxNx8UBKwVFHpwGZyuzbnDGvaM39gYXr3sl1c3s89+j1/0f8Flf
GoPYuhKR4yAZ3g+tf4IgdLDpJ4YW/3RYWS3Tx7WQZKPrLibQ5z7ZxQTNuKbfeOl4FUYRv1y7Yrho
nZoqiDedht4uNnYD3kpoqv1bp2m+vcLYGEG7Y4Dy3R7SzG5PYYunA/SG0Gk8gLyc4HZ5zW4ltl57
jAb0ipel3568UdE9CJDld992i2s8DV/XHkzg76duBBjWKSs6H+JvcynmzcTpcL68QF/uVXxfi0ay
sL1pZG178h2ZOOP4K/KthHEI6Hk1GnXDb46tdqpcoxkzDaddMKSPdzGEjrtTz9hbk9JHR2KYnt5U
Vr6veP5sKf+uKdYiyZd3M8xuiQGfnhFpgK5xCNe1JzEWey9qDlPZ71I/up0r7xXKFdeUnzHM4jyf
hhmQigWbaOCdwITJwbKIeweIQNekFQwuqBccObU597PQOxVSTu6xr6RwNsjjNNXKDv4yIuLnaz4u
IA5MLeE0J1A53ysHJPk9GEN2HlmjBDHNQPNzqJenknIMYIme31IwISYsT+eVGoLJyJqPS6hPjwLb
97TsJ9nTIimhyrJsKLTxNAlEWW4v+8qXByux9Zoj2Bcgbsr85hRHau+G/Uvss+dOFEijpeKadynG
0Pyd0KnywOftnIKovS2ntE7qgD12WX19TNdrj1DeJG1bS+cUDVP+KCHzu6sjIlcilmmVNBdXJFJx
QFL7xFJUQogCz0wl7tVc33WhfU09Dauk+bXjzTMKCZlzKlOkiUDAOpc3QyCtlRuUIUrZmj8zCoZX
8I3aJ3AF3bHKeeQj7xM+9PvOrbdO4//08u4B0tprvSQGD9TVfFhURLarfPuket97jgFjmG84+Dz7
PXo/oAx7ef8aHEWvQob5GHgZuHM+QHu/74twz8Xw3WnC27Fxjyqqni8Ps2zVv94ZMI7m7dFQoL1K
YfVApvE8AW2SVF6499BznVvjI07jQxisvTJMC6f5Phugw1il0v1w7eboDsFrPge3xK5eL0/ly73s
xXp5spkgU6w84X5AefQ2I+xZOcETYNcbyDCvINW+NAqG0Bw+BoV1FqVFfZJV9a3iw0PBy7uZxPcg
er3nzVUIKQyzDP/piBJTHMxdY80nCdnKOyBMokPesTUwn2kSms83ELetaF3aJ9rW+4hCjS8X4/fF
zHjkFwmav79fNsiX9sY0NMdP27aXFSfzKV4ksbuhcg5pr5AdHuo1RqQvDysMoTk/r4oh8EU3nwh4
dp7STlq3jeWtZXBME9BeH7FvFU0Y1vOp9Wm8nW2ZguK6F3s1udP28hqZJqAf5/EAFNQ0wdR9Cqk/
tPjvK98fDpe/bnIJzbs7auHaXtrzySkIalTwbkXsg4DauTdXPy+PYVokzaubNs/xglLzKY2ps6vT
YMDVfXlopsNVqRYv1uuU0biU6LnFT+Pkd/c5E+92MxQrNxKDBfQi5VANPXhonPE0+UBhc9AmLt1v
l9fG4Gp6dbJoY4fYYOT/6Lr6uQimA97IP4dY7W0+Q8O+XwlLBhPoZUo7nsLIUkX0wQLn0YmnRxDl
ff8/tPwYtlGkOTKoXFKQulvhR4jeyeXN0RBw1Xf1YaZ8ZaeaVkpzZNJl6J5kNj3NXvcCst5G1sey
Z7tZgYhKzSujmCaiOTQknEg1zD09ERuEZstMpN9/j3AVrft4ZT+ZZqJ5NK24AMs9xvAm8r9lCMSN
W/BK3i6Ps/XD1LRtNdcGl7cdgfqXH8Yk5JDR3l/esV/eB+BqmjcrwHgkjX3vYwjZ4zC/Ikm7XTYs
h7WRcmwivnLzNPx+vXwJ7VI/X5AsH+kQbElcP627g8HKet0SHZyQjVOYAwQWt/UQ3lhSJu7og/59
TWrcNMRi/E8nNLjbg3BRCvqYC37Edp38FonreON475ftYHBpncxiDHnJvLRMf4By87bBzcKJJvDH
xdcFJp3BApxvUYpVcv8sEX7/8gjz++A+xwugDNbusCYba06tSigd1AP1PljhPk4cMDfLB5zu8gp9
ee/3Yr1a59peU1WFGD9yN3iK43LjkepA8H5cbpVZ/CQ6aES14TU4E4ymefXQ5GOfCVJ9uGi9Jke3
9rr6JY9zZ60ZyLSjNH+GHmufxXHWflh1w1y2yd18nA+VgNQHhBu4M3BQOEDcOz9ft3yao6NSQWUp
pvZjiNNNibjeWnhZVlMysn6bIVT1Cn9f3QqGuKJX94K8aX27DZqPGIFksVSBncanMRnqfl/j7pnH
0UoANg21/P2Tb1JHAZk4Rs0HqOWSZXbY32jO38ZIK41gLAa4c3t5DQ2hXq/wpV4z9GkUNh9DMHyf
3HAfII/hxeW2Iv9kkN64bpRlx3yaj7QtShphNx9g2rhtsavnhu1JE92HnQ2AxbTiT6Zl0w75uAOR
hCATiIkFkP8YamF3Lvp008VIbjC1T6EYeN2MtLgAefN2KJAo+4hnvs3oD7dsbylLN3n9b75a0zLE
B736V1SW3aWAFH5AmSUZXH5IJ4LeBr7t0iFZ5hMhZuSY3+U5mZZPDxBiJI7fVvxDLlylXr2tlpcn
fMiG0OT/111Jrw0i4+SGDm5Mp9p2b2jI9uHY37ZgPR0zZyetZsVKizX+Sg14sV4ULKV0SOl68bso
/e5XBlWkIBGc1GJlxQwR76/CoNNmsuVF/lHgmJY2OVKrfuqc/iFGmfOyUQynqF4gVENoMdY72Ufq
tlCpyvhBuvEJaLWVKfxJGn+xRjp5BjRDGXMsab27ZJ5JnfQuJSXbdHnAFN+2tYts5wYJMB6ggSpt
6rvKrfO42riuo6wYHfTCF+UNV1SVSLjIdHgnwCN0txA/7dckYQzrrDcRVXMXBEDBlnvuxDdD6YCA
w4fqLzLSPY3XWEQM3qYn79FlWoFja6BvUNm6EaQGB/JRNPU2A+EX9+LX3H6d/KtoGjy8of4bEasi
zmjQ5dZrQG04dD3wodqWTW9fGaD0LH5E3FbEZWydQB0LgoMpWa7B09zt3KHbKDfaX96eBg/Ti791
rDxphbX7HsQNaW5aDj2UPZkBuFjZ/4YDSi/98rgVuZP59rtiLAXfAbFGcKkn6CbLvYPyW5DoghUN
XdSbMYRY2EpGwDQtzTzIBdCmneLxvSip539DQ4VTvfYgB76KyNHDa+S/9hc+nWmd9c27mzX8l8JR
+5P2I/lxnVW0SB70bTmiRijfeVOXdDtnwpEH1eV+dLg8gMkq2lVvQJoKzRWye7cAY50dZ+MEZLdg
O/zKvauDfmV3mYKfdsObiZfNYdu3715aM/XLHcYw/R55YHr/2Y1hQF+umo3OmeJCHSSO3aJ5Zx6/
Ww50xmrUncndcqJDIGYl1BoCjM6dUmXQTZ3diL8vLrmcr4tbMtk/VBFNUtvZNLjetemVl0hdX6Oo
HUjvQhXq5KbdP0tKfLmvSkF2kFZ8o/QHcadryiMe6vP/3cyxhKZ0OnjsPS5l/CqHKoPYxcyfL1vH
EPx1AY2G0jlAnMneLazbthibeQ+d3hu3IPNWzs0a86xhrxHN5UUfxQyNkNl7rQI5J1goyAn2lSUL
9Cx02RrhgGkYzfFHqHejJNpGb0UY36u8hIBP+DFkYiVcGgIX0Tyfchs5wExEb1BoGyWUECr0o3Rp
7VhP11lD83wo3JNCuSx8mxpwGIUWHl/0ZpwJGB/WwLiGe6iumhHOPB/qpg7enADEQqJE62gq2hSo
XHgjjq4tWlWX7rnK216ek2HRdKKViIJfU1noK4QMx/CQQeX0rQxAbJFc/rzB5DrPCo/Qm9q3GRTz
AA9tDwR4Mucudno577JgLNZ4/U2zWGL1p0cWdS1S2Rz6b0MxfnclVCPiCP+5PAeDE+o8K7SVABLl
UQ4y6WG/GIK36r0n4bFN45UUsGmIZfk+/X7ljlZM7KJ7S6FV/AZQFk29/cjzyZ+THs8Se3gqYtta
Wy6DVf5CIczgaS5klO1Ip7JkAA6Ijy1ax/E/l5fMEO715menrJWt6sA65WV9lw3OpsRvh8DZRhVq
B8nBQ1rfi6q7LrvzR1Xk0+qh74zmTeyWezzYFBrdOYXGbO8PY7xySJrMs2y7TwNw6foB6aE4V7R9
9JSmLrQzUuYcRQeoIq2J97/Ly2YaRwuQPIiBboDwOqQrwaEtUAhnLj+mo7ifx1UkmMlXtDDpMqjH
utmQ7dIRryoBtcnNuuFNH9dCZAAWOTufgnwX9dMPpvB2h8jDWirFtDzalQiNFkK0I7y87CWEH6Mb
m9DHpcRgx2uwacPv13lrPOYEHoes4RsO3OAXxJGzt45k8ioeTi/WSWtwOIGqdFLFW6gA7t/XZTSr
TZ16dO0kNyyRTlmjLKeJmcyLN8gKvqEr/XeQ21CrJcd1tLEheOhMNSLnPCdekL8VtBjuydyAdLyo
fTIlPXPEWtO+aSJaRIR0IBSTx6DcM55B69l+Com3A9rhGPV0LbCbjL38/ZNbV/NYOzzyy32Dvlb0
P0VDMnv2VUAT2Fpz5pERRfIawPuRtv4/Pi70ajeANO0Vyqtlvr8cMUxT0JxZ0jGHoExc7mcUkzYO
Z+NhHsY1MJnhqaODRhvaTeiZxBRSF+/OeogZFJ5JeRuMFCjqWk5IYA7+5rqpaN4dCgohF8Ty/dTm
Lz6C6o47kqw82gzrpCNHbZCjCd9vsE45ecymJtiM9XXNQUhoaClrqIhTxscClkYHzK2acAYFCj2g
l9fFdJZqd5vUJWEJDXD6VkMoOWmU+ycVGkMUXoGPNZlxKfHqfzO19lQz+LcOvat9JUZ/wu1chPO4
cXpS7UGm5h0mn66RHhucW0fe+TIIGm8Kyz3N2hAEkVDnluUiaA3UXxJVzZVBREffxQWEiHILojtR
PCvv6IBgNrohvgo2lKTZh2wySv65bCXTlJa/f4olQGt7wySwB6SKhp/9OHcPdewP1iYqZxeYeite
0440OKUOyAuhuatmV+b7th3y+9atnllQ7lJBsoPV5F4ShmsgzK9l2bxYB+ehEtPyuK/Ck4sXO7TK
Ng4C18LF5M/WAbHzoBy1X0QG+ojsLq+jaXZa1GyrsgKbTQsG3Tm/sSnd49AHV2kqH3HDP8x5uJb8
NQ2kRc4GtICQe2/yBczxUqpu3EzoCd14QtwEsmX7tAvWkPGmobRLka+soLM8im1YqDOuGAVArPld
GqY3Vlw7SZh1r9ctnhZCg3FwvLErir2f0pdoSM+5Y73L3j14k1MnXpv/7/I4X79SIx2rh1bCkMdI
he9JOBdJ7c3oKihvG7+/iXj/A9Dp7xAh2V8e6+vIHemgPeijlmHbhsW+8+LURe9instdWbp1v7Lj
TAMsVvvkudxFHx6ME5wq8H10bfGhCnaVPf6SmSpBOwG1I57vUZq7D0uLJSquHrrK21nQXE/AZbuS
mTDNQbstMVBN2GNkoZY0FMSCuFyU33MnH9TK2fz1Dv5LdSq0RdcM0kZ5FPwPsy9B6uL2Oz7Ot3NU
iE3HghVMtmkimvv3OEAVGwcM1HrsI/D6+UNGfnwV5ZcXxZrTZ+kAgTnLBZlCIJWTQC8jHxMQFIzZ
lbtVc3XLq3Hjg6PtrSGf0KE6iT2uA9f+fM2/LfAapRPt4As0sz+8jntHy54h9nfZ1b4++SMdqKdy
1qUs61HE6KwHvwQ/up8N+8hN11ASBuvqYD1rgmpThqLGvovaf/yi836G4MBYWx1DVNLhepZX2JYE
lcfex9ExFu4DEnZPLrh2KovedGCJ7Ce+psZjcAgds+f61gBJpCzfR3b6bcyQaOyz+QQR3z0UMaEX
f+XFNdLBey7rHCwZy/dZFqptVXjzPug655puGi+KFkN9in2xH0Sz7SCQz6qq05s5o9ZD1fVAgl7e
Ucvt5+8CK0R8//v9qaaMzBXi0lRk4Z6WwY1v1zdtVDTbuStWkmcmW2hO3TkD9UM/z/dBNSMlE6Ph
jxWHHrSECW3GdzsM1wRxTNPRvFuAzcqd/AJWt5y7cQ5/+uAiBYXMHqXqlQBoGkJz8QHY8YKAaG+f
ifYbUlhJOll0M5J4N07hy2WrGPz8L/AelFcEEjVsz+qy3UWV4+DKw9tvXSzUddPQQXwdmuY5hKbz
fdzWuzjANOLiPZjU0Z/ZVen+SJek6mrwyiuKw1UC27Crc4jZknR+u7xEhkilA/igDelEvZ1m+5mp
8BGEPvONYLO7hn4zfV47r7O2ggjqhOVpCmDr5dDTjb2KqjeZV3Pq1GOA2w3YQkWdbWgjf+TAg411
s1LxMuxQHbnXW2WesSHK9tLy/mFecHJt5ZZJ4zg8EWQQawQ2pnE0tw662VMhwTRI2N9n9fxY2R2m
4bx3cloJT4bIoYOMgqkMaZQztlfdfN9nHVSSK+ceqJZdGlRw8LXWGYO5A20qnu/6Jbi6sj3zB4Aq
rGC4tcsqXDm2DeeeDiiKKQkEEOoZEif0SNIgvp3q9r727G0bZe3eKyC0id7Ta5LtIdHJpCNGcxr6
jL9IL3R+UQYx7mdwPal+JXJ8uXvxfW33ulncgfjBF99JaVtOIvqmzx/isqzSBOyUZI2h/8vdhWG0
k6kKYjXKuM1eh1r2G2Bpo9sCil6bLIK+YUdXhQy+NA7G0Uwv6FjkESAVr6mwOqTL/DvVtfeFnddb
Nw66TRFC77gC4enluPVlsgjDaSeU8vphEHY1vkTpoj3L5UJkFsp/eM7/RS5kkYoGRjDtPfvWLcMr
B9XOrKpjaZ8xZ3iZQFWwWUSOgyh8Uh7/hhARI7KlmwV5nhVr3LqGWerZPIrAYKMsN7wMCvSAy4C8
5E+KjuV2KGmbBMgShDS+9zk6oi4vrGFb6jk+jrJMW+che00ZDffVwjOkJAH/zNxa1xxoIdH7w1NW
YQwQv71UUZffDJPfP0ANbC3WmdZscYRPV70hncpIQkbrxWb830gNf2wUjAIMX135ryC4NsNoob/K
B2DwMB1TJlmMVp8hql6jOc9vSeZFUIRtKZQdUZnNw9VxDB6mw8mg75QP3tB0LyhbW//Qeio2qUDh
qXLRrBbUvQsdZvum9uBxl7fCl6cG7KSFDneysjoFXPCVD663nQKMRRZ/tgWJNwBlEehKirWsuGnf
afGD5yIO5azQzInG2+0fAjebpB9lVK6VjEzT0UIGpFWgJD0002MlaFb/Q+3eI4dY+CnI/PHmj+t6
qyTYJbdS4gFxFREqFlGPGXk/yhx8Na+DEwWbgbb8+zxhi1w20ZcHbkj0HLYtHMhDgBTndci65gHZ
NrYvZQD5wcufNyyZnr8GxSZun1EmXiZnBq30DJOLGSRFUoKjdAzUC1gJxcpYpqksv+GT3xaisLy8
sNuX1O/iUzU7Mfgn4yxa280GN7W1uDD1GRil+4K/psEY2jcVjSRAn5NbtXjUDtNAmjrJ2lHxleuj
YUPr6euB1SnUxWv1WkxccvR4cAu3SFL8ru0hfL5sH9OaLX//tGYp81lcl1K8DF4P2i4VSur/k8Xt
OL5eHsC0AbQQoEBlMynVlK8AHRWbqoZqaVFB433RbEw8DjJiJ1u9QphWTAsBkVTQxlVl/DzZnbXB
kSYOVPr/j7Rra44UZ5a/iAiuQrzSN7fbnhm37bm9ELs7HiGEECBAwK//svfJozXNiT77tOGYkBpJ
VSpVZWWabQ6hhP3171laMMsHCLRxz0EVlC987smTlHE/HGLeRPnhtvEta3ehMIPKdNa8iDEsD5R1
SbmrWGVuArSAsvpy6b3b8GlmppRdVbzoEnivrWohcZY2Lo3ofqxIEmyuf8bH247+uj+nYRzAr5hE
7Ik2c/kgqW82mcvAQQ0s7n1dqq9VFYYrW/KxXaJn6c+5XIdP4K4yKH7r3ESpybnO7sF5ErPTJKLE
2eYD3qh31z/s4/1Ht8Cfk2XcFyZRJP4iQxM9Ah3p7v2J6hVr+fgAA/H75+hQJNcEqaXipY85OUBQ
3N2qkSR3vFRrGpVLq3X5sHcHABXEidQgrnyZnJhu/5UDgp7OJoyiYBMwZ62Ss7ROtt1zkrhBn+Wo
4UMh9G5CEUk8BhSlsZVdX5rAsvVQJAocOoa/9NWgD3osumPUQVPq+jYvbYRl5j1ptC8RwL64Pg3d
1B9A/isDE+W7tu6SlQfc0idYti5I1piwG51nxClDAxqlIqtTcPaw3fWPWNhqO0sN9o6mL0HY/ewO
pMSVG3pHWtUpuBY2jRF/X59kwdLtTDVtvJnqiLUvOuoKMGrrGbmxPdFDRRrw/qPW+zkQDh3eeiB6
zBpacmHp7Aw2GIcB7wQK+swa1YP/04e+gIAgTbvivxb2385amz73JGie85dGD5MLoQ0VhJusqxJy
P1djsXLDL32FZe5kNiHKeA09Q08HFVXayLyDQCAe8Nf3Zmn8y9/f2Trgiu2Ux3N8VpIGn0U7MnSG
yRZl4uvj/4tS/E/WOg7srLUYhsxxiRd86XVZeIc6yeKJp8g9NI5Op6pJkge/D83wHbXpqf+GbvQh
6FJO6q4HAYeYWPZSJE7IbjMo6v/5vdB3IbUoy+AZqGa6oW4OCma8ubfXv3ZpNS2fIJhXyKoLg+cQ
yg2bZhbuQx3d+KZFd8Kfvz2TngAvAwue8VBPopSKsXj0a3GT3lUc2JlsHkYmnLzGf6aDg/4U4uD5
upG8EjOEj9b0VxYcjp3LViXgv0FkgueshWpMP9buQ+M3j23cVvdeUN94hdn5bMKQK6kT4EvByOyW
Ox0K5X3zi6QL7mIxe/kjlJ1Yc0v/Phbu8q3vbShwdK0k9kUULPlOlfbK/eDy2V3xNAunyu5Q70jW
0Xnq2e8M9ETZ5xhcXt+jAWCyrzedWptTeoLypaOLkp95iPte8ugnMtJrT6IFN2lnuFnXytyvg/wZ
cs7F3QQWRgJ24SLQu85L1jJ1SytkWTVlTMRGDv0L6fOh2md52/0MW68uVkp7Sx9h2TUqxWDV6r3k
uZ9n/sCzzPtJJl3tIjWL19s2wTJuBeBhxGniPGgwrW45IqOd51UrO/xvwvcDL2z3nE+emgGZKLwv
wgt0cd+bEVeWjkoufkD4NC4eWT60Ks0RMUXbjHR04zJaJTs1zIN7nAWUVw9xiTdlLwNRHzNAcIrP
RLW1s2V9i2chBUfoJNOeNzX4l/kQiwPPmgC5KtaO9cELaNdsx45E/s+4hVzbSrlyYeNtEmtRgyAx
LzJ21lE/PvR93tzXUfXj+pYsxC12T3tD214LhzHE8Hj1+KDt59iRaUC0p8vqi9fdJtwVB8TyIFrV
Msl10r+gxjqbT9Coal3Uf7xIHjo1ldvr33MZ7aNDYMUSPXhAPB/cSo8GteT9paddZnmQag8aarN/
kxgMvuWyVe+8Yag87tXlGH3JaN+eQghkblgXmM8jqdei1gVz/E+pqYMGiCzj6IthfvHoznG9IU1F
N41C+em2tbI8Skizua5ZzR7/NUc29N9DhudPA3niNA+SdmVLls6v5VhAmNhMBajLnyZK5HTsRSOh
vzoQvhLuLB1hy6s0BJrAItbNSxjo6cjBBcKyiGyEZv1J18P+5uRqYPewT0XtGzeIuheS87i/m7oK
In1+GBi4yagp1hC8Cytm97HrOHT8pqwo5DO4eyJ0oC95NMQrb/fgsjAf2IjdxS6GagxQEUmewGEh
Z7F3qn7s7pBdRYu6i4Z2+sn3Bcg0iAhQ1RTwjNEdG5y8ZhuIzERoqA/zGHYVqmzTV4HSd2QC2Dfc
qLrMZLGVJaF0F6Jg3bF9BS2me1bSibwIdO2inAXuqvaeJaMCzXyO7sEIdOEJ4uQuKoJH5oO1sN4a
1Rm153Gm88MkExl9YhSaNisB+4Jt2V2StGxZE/BYnNGYU6FhfQrAaksM1DjSypkh4nrdvha20e6S
zKp2QEmy5me80Gtxp8PcMwfHcW6MmUIruTA5JYqfXNUgcixDlKJBB0320LaP1rJ8C87UbljXKMRE
0ZjrcwOE96PKyhcyUferCouXubpNDiUO7K51dI3no3Km7MmVcVlBwUuwn4yIOvnU1npccRILe2Hz
lmsoLwExnrfnTMXiXsZO9Ffl9GskwwsHyu5Qz4CmdEcRiDOjc7ZleH2lbjSWdy1jN4kLYZUsZ505
UDZtwn44M8KTT8Ro/QnkStH2+lFd8KGR5aNZxQOOrgR2NnlfkzgFZnwIvkFsUYE+Ym4D8Dmhr5f+
GAEdaNSKGS7tieW4DQIMwJdagUmruUyzqhRVCp0RZ41yZGECu1fd+KNLpjxKIJlXsghypH2HtGvX
e2/XV23BPuwmdR/9FSY2LHlC8+0rCofOA3hh2ScPzSMVaNpyYKivT/RxyTKw29NpRp3YmR1I+dBo
ODa1Pk4hFKBMmbM9GM5/hN2wL1rUE65Pt/Rdl7+/C2/cDtwlU6PkWepL0yIvJMTIOsh7ojMJkQFi
w+vzLO2P/+c8zeDEc2n86gxlKz9/nDokyJ9qMZGb+N/jILSOtQq10wb9lDyFtGQQryTtPKZgR7h1
oawTPEXQ/pbNqM5K8/wOMs17EOold9pHWa+I9VqCaWGd/tNznY/EB+2xPPcJKIB60vEHp10TrV8a
3KpRZJ0YyeDgFmHAmG37PlRbSHz5K8HG0ugXh/PuKF2SncyBRPc5RAPsyUWkfwQ47uWm82M3Wk9x
VHp+Hre/RaTkr96lY35Agx6Cj9vGv7j7dz/exACoclSiXnqGN/H2ImwSnhJeIe65PsHCvRFcVu3d
BBAHnKqkaNmrhiTglsYgpwcsvzrGfaX316dY2gArSCBT1xVDNHpPhEIsJcUa1TpNZPDttuEtE3Yd
aKNFjpO/Np4hD4qh1tj3wY0OIrDsVyCumUp0RLxQv80PVLUQQpgJuFNW1n/B0f0bIb9bf1WDsiko
5+ac6Yl6myks6nyjAr/gX6NmaPu0Q76wPV9fqoXNtluFp7ytcqeP6VPTUvmMe+mniAL+PLtr4jJL
E1iWLGY8EHH8/ac+9ppjU7XRBpjUcI+cyLzisRcuIrtdmPA8T+Kycc6mpwnUFMQO52l8ULSmhybO
ddpSluxrY9Zw8x+jkAK7eVjIqMYbuwhehBhfmxKwsDS7SCEIE9zPNdhWw1FsgmQuSNoCnb5yLpY+
0zJ8YJ2FR6N6eKEEoJYMekzGpb961CVTJBL7tOjD+87DDXz9ZHxoo4CeW8d8xjOcTFkk3wR44D/P
tYvMN7DjOIu3jW9dU6RVZFRT37ypBPg+DZW1jfAcetuvt6MstKrVM22ZgpqUU+xCqBmJTaJmEEPf
9OvtKIuOlTuzrKjeFATJ/BDKqP8HmN7C0tuRVeMmbQboxXTPS6FTwcEB1uZyZWU+NMgotrl+ahcP
KAZZgjcAfqChw/HyE6b8B9Ls4coMSz/fOqidrpQo57B5G0Wn7rJZnNuclLfc3fj5l0nfeUfm0Vir
ZoDo6ziCSjxJqoOD2s+N2xr8OTo0Ukd3dsvmDSny6u+xqJIyDfpVvtillfH/HN4UIDIoIKXxllf8
tc9L5IK84ibkJVbGMthpDHQc+GP3FqPROo17oQ5J1zo3roxlrkCIdAwFy+Zt8qI304FZj8tb0r0R
gC9/rgqeVlOMeLh5k0z96MP6/tKcq93hCY3UX4TDV07Oh89JTHPxq+9OjluB7gxqbc0bUG5sQ/Lw
myi77y4BZ0wohqcBhIQ3+YbACi+buY/GwZQ+T3nCfxkBxey0HkyxxnO4cIrsCJPm0LN2OKN7EbR6
T6PO3aMfd+02XRrdsl5A5voknuL6DYLl7qnVpXxUeehtb1uby6zvNmHkjWuiPirfoLWImG8gPXJd
btGJl9vGtw1YxC5AGkX7RrWby0fpQuXllI+JeLptfMuCkZymQ62yeM9zVNKIyvuDU7q/rw++dEIt
CzZkBp7Um/wTqeIXycFYwYc7Ltq/L1Dw2riH69Ms7bBlyoVXKqZqR7+VSDfyCz1xUGzUJKc1hM7C
BHZQSUO8dlTVTPfTFL6JLv4F/fFo5XL5uJ0/im32GRUPw4zORf2GSuzPzo/cv0URmx3pVAY2/Wg+
FR0QNcT5C8pq0PAq2C2MkpjXsmqvHLOYIaH+lsSOv89CJzr2bf96fUs+jPkx+OXv78wCcl1znEgi
3rjSbDd6LQCYtPFPE3MhplDcKCVpt734LQ0h48NxvUETZefL8K0BScZWoyd9ZXsuXuI/aXx8iGXf
jg+gVycG+HKqVbGJW2e8T2bP6dK4qPsVbM7H2BbMYll5MQGnHLAQEN/BxRV3qKtW09exp4p8T+qx
Fvuhh5zo/K0G+RwcDLSbM79EnFO3pUI/ZQwd9PPoOGOxllJY+m7LL/gjCuHA0Is3NgMJTsvk0UVl
duMMa45t6YRYviFpAuWRrBJvIgDS/TXWIi6zTQwONP6doZfkkImpMrd5UZsyQxMvTGTfhSeq0b0E
H/01a+Mv14/6gnOwpauIGeXlRsz2E4Tl7jJlisPA5r+uD760DZZraxwT+uOspvsM7Bcpy5NfrEDa
KydrBf2FX2837VCwOQXoH4CQqVt6m4IPbOfVa3XvhT2223NklYPJruL6TcvA0xvi5KO3DSKU2rei
UZ677RLm/319pZY+xHJnFCrEVTLCRzcu6BmbIoddqDUCyKXBLXdWEePqJBi6N6fttIZUGGFyTwOh
nd1tv/6y/+/8ZSObwgcbCPa51iY1mXklCXiFrg++cA3bvTg+gJkj6CPD00XE61KtV9BV4zl5afL4
y0hXmyIWDqvdgsMN8aI61AkEsMpkz0M00rnhSNIajGfXv2RpBssruQCCZExFCZQyzafGQ7eN1sUL
QJJryrVLG215pQmUY0PSDN6pYeqrnuXw/3gG2901apTw3jF+Pas7epDepbokV+XqF3663V0jyNBM
aqTTSRdj+4DngDp3SuuVGGvBlO3mGuGQwnTjnOxFXdWoVPAAT44wb3fNKPu916+5jIWzapNDSZXg
VRZ10ykLuszZ9iAH/2xQCv+mSUKadAomNkJbtJj+uX6ilr7LsmyS0anJkMo7ARGnTpLkkUzrwsl+
unIIPs8DqVeO7tL22BYOHlxwBgTeyccbCoJe86bqxFpX9oJd2MKGgnGX55LU9+FQXSDKweycAMh1
y21QxvLt+lItfYFtG+iEHJMLQSJwjyQ1vKg28e2fYN10kza9V6sx20MQRqTUi04TAru9k99UgomI
3Y2Sea4yma4z0P0IBFnQ6y6G4huEU3utVxztx4eJ2J0oknP0ZQ29e5KN8SHqVfCdjqshJUmZpcGl
yeaWnSB2FwqNZRaUHSjzaZvUQAeX/T7Kk7Un7ceHCWb1511EjOPFQZtNJ1X4vznrp60LLnXwt68V
BJYmuPz93WXnhnmXxU0x3ffImG7CITqbDLHlrUENsRUMuRPUCCRleMpaxxz8gXpb1q4Bj5d+vRWr
153j1MiVUw5OtzFPm2qiJ9TY1QbgTrm9bYOtew6iFX5X1gnm8P3yy2BEkbLKX1MdXzqmliFng9bt
HDXsIA39cqF8v8QDNCx2Pr2JARPGZlmzjHQ7Kdk5ewqqGWfjN+2sNknQr5HOfuyLiN1uEuKtw/TU
9g/NME7bikbnnKzGMR/fQYBR/Xk+M+bwGnnT/oElcf1IFPDlPqiSD37YPrJMozxWxpj1pq22u0tc
n2dJngPZleYlwo1RVwZN0u3ft41u2bIbgQu582uMLnJKj1C/BW0NlFE214dfsAWbB4l2Ya/QlNrc
gx5s2hsJdgPpd9EnUDrq3fUplnb68vd3zsIvwZ7YtWFwIr6G6x5bf1PNa3H90u+3bJnwrO8K6WbA
d4A1+pGEkBncUVOV3id3NINZ2eOlaSxzDrMpcmPHxdskbz5nMUBdhjIIPq6Rv3xYvwM7lGXQJMtA
mZkz7LJp6hA4XHQohd30V1+0fxsTni8LVvfV1lnlTvmXKeO/eRFit5AYo4JM1Ww++RnYqiDoUrRD
d5jg2J2Nk3FwdkDdklFkMvLpH6lncNcD1w1hPxVFXrhXeCK4zwDCu8FbkMURaMBKdNR9dhNvVr8Q
Z9QNoHaXSFPV3dinck7AVzEwYOS2ZWny8nFoyXCT9k1E7IYV6TTIvYg8w8MFJ5jwC6O/XxcrefqF
3f9vp0pbBv4c80PvNgr5yR59F924bVzllVByCCr/902mYveqZJyTkTPH2fcqftGMHBu/e74+9IJL
tDtTZFRGHgXx54E2fbgDYjZHHjdWWwMqeXSL460RoINhxassmLzdpsICROFEZMm+6UpyMFOmXpKy
Mefrn7I0uuVQuJfRaGSJs59UJVKZ4NpwyvH1+uBLe205lDDpuN+bCPceGHJSP1Y/DIdXb/RabWnp
11uuxLRzXVGFPZa8i7ZNgWdYyMKV7pSlXbb8iFRtl3dz7Owbr98h//fATHgvTfkjc+R2LIYbDcIK
DprctMHoIThwx3LahKCpJBdKmHWJ4IVFsptUuDPSznh5dULYMW2FJGSTIdVx0xb/p1Ok1S58q3H2
ust+mSrxUukEP2tqbqs2ELtbhBK36v0hLg4+uD02mUH0WhR8JdW8cEDtBhEDveraY9LZZ4Du78Qw
PjGgx3YIxG/BAEeEXCZ+d1+b2q18ESTylE0VOCuBWtrIXqw9HZZ21jJedP8OvCwbeaKKg5SaAQPM
pjWk20JcbHeDcOE4ZRAUzt4E4+slw+SCmLon0dYdx7+uH56l32+ZL4+Z3wQMPU19ADJetBFHCX+t
I2HCG5ffMmH025khNEaeXO0D56ZBgtKSNf+w9OstwxWx7wLkMsjT1EP2z+Wdu8uN2N+0NHbbR48i
P4UiJ2cpOBaKv0HP/1AD1nhTtYvY3R6gXPPAvufJUwht9U+Zi17aCCLx29t++8Whvjv0TQR6Fgm9
8H2TqHYTyrJ98KaBrZC7Ldis3SHQF7KYaRDIExngEHoPqW3gxNud565WIZemsKw2hEriFI0ByHI8
HBsZgz7D+NPvruZBen2JFmJUuzfARLrmOcMSSa6+GpOxO6A7KBioBifNZBinXh7ru6AnEHxu22hl
6RZuNLtnQAK83+lhVHjqegcXt5kyA1iSu2ew9h4dQDKuf9yCYUSWWaMZOTOFmtXBGFTLpDtPO/jB
FTjJ0uCWSWeKuVXsKXXw4+G5R3MU6Kxu052JSGSZNEXGW3kjSOPxfx3SbvEvZ7gRHkRs0JrL4N4m
f5YnqSa1mUbJdoFHf11f84UjayPWoMbEHcfAonnGQfZCcP/66KlO0b+51ue4NIVl1tp4jePHVB2a
S485E3W9gwbpc9wyvtLxvXA+bfAaqfKyJFOiDlAygnAOTGHon9EBexcKUAmZ26p8xO7F6pu2jlyp
5nvZISDKcvgNN5tue3bYCDYJLjS38cV8r0NyVhXvUidja4yQC4ffbr8CHZWc8bCtD1CReoTqiUqD
biYrPmlpcMtspZ9HeYdA4kDyuti4NPmaz6tZzqXBLbPVfdsNfufwowFZ26ZHX+a+FIRur5/+hVjF
lqQjsiuh2ZfwY0brhwZv+36ovoqa3nkxiPyuz7Fw/G0cG62qUXieqQ8uVFuh2+WlauZlGvM1fNDC
EtkINhFVnishxH0wZfHZvRS225tPjo1amyBDDVho0pz8Wvd74QI8XTbDynt4YfltyJocxphPRdze
m95V7AA5bERzWa6lqY5txXrdHp0ITVC3dKdHJLCuZ5IMUBICHOO+F+Pk38HXUaTBhAjWKMGXduLy
93cBDICECH7HuEYGp+pTl1TFhTvv5fo5WhrcehRPftVmoGnGOZpHJxVQsk2dKFzxoEuDWzaM/kza
kEa2JzOWILRxBQhuxBoL49Lglg2HCZg3J8dtTiqh4Z4xj31t/aFcudiXDpF19xLj07J25vakDAKU
ycWDD2j3xJWb5PKuv2nxbexayFhNxrZrTwJB+0GO0H2TIGXbXR994f6ywWuCChCkljU/XlyECMlR
kxcO5fmJBW+tu5Y/XdgGG6oGwWNfybZtT3rCAeq9kn2uO3C9Xv+GBTf3H6wa1D0jqGG2eNUM6D/q
+GeJfNcGWdTvt01gWW84dDilKJ+doODgI3YXDHxrbc5+5flYHm+b47J07ww47AJcX1XFj+Gcsa2i
+ees9L41pDhfH39poy0bpiHEIxM+IoIY9KMBKC5Fj/59W4rdIJPHjq3lhpa22jbnMPYZSlLtKQsb
sgNlWfa5Ky8EANc/Y2mvLYP221jTJgGdhBuqLxDQ6lI9Jl+HHHmE6xMs/X7LpjnwnRloLttTQxGs
V9o7tKCpP9w0uA3WUr3S8ZgF8HUDoKAiAww4bcditQN24cfbeC2UwqN2CAp9EoUDglHi53zfzaDI
vm1xbC5lt556I7J+vocw27Rv4vJMJz6tmPGCN/Uuf39nATLODEwWVuaO0TkzMRQIomNc/oMq/Nob
duH02OTJDc8EnzqvPfmz+qpQon3gEV6ugVmtdi2YmQ3VouDrZ4kftaceSIUUG/J8KZ3cN4G/QbSU
PCBBcmN0Z6O1hOYjgGEDLBoSQsAXt6lwUIW/+V1g69mSpvSIGXRzAL1P0R0qzsLfY+P2a7nApQ23
bFnoqupBJTTfTxEQI24wfO9b/5uak6+uWhNbW7IIy5yBtndRgAryY9ZCh2rq/OF4IbXb3mTPNmRL
NlkHwP2cH6GmVR5YGJpt0K3huxeOko3YMgLi7Ynx86Ocgm9ybrIUIfEdOKO/o/04TmeR3JZjsSFb
rFOgmgd50iMqWl9ZHJ6m0T1A7vI1S0Bfrtfo5Re2wqZEVqJr6Ezr5uBfmsgkcT+vH9WltbJu6CwO
VDtFrb4XxCcGqhk5dTYGPJ87vyWcfVIO70+xP3vqtuv6P4BkRxiNO5UfFXf4vJkMGK52/ezpT2qC
cMfTbefLurQzR7Q0Cjp97wdTtQNQWX+pXVeu7PvShlhXNdosOh3XxjteWgb/DbrrAb2bt/10y7h1
VYs2clvv6JISKWH0h9fTJocW1s+V8f81sv9UsAMaWzNEyEZ10vX4K9SpQ3qMeTJzkGRV/lsSedGz
QlXHfyUtn9utGjzltNB/Bj767CW8Nad2cjlD028hfpIK/216NObQ55JEHBoEkSbZT/SA5dm2kwAT
otFCgPcmVIqTbZKxYE/imj6yPp7qbTubZtgOE+npRopwjFNAKCDgmreOyw6tTyFLl9IOnCAH2cnq
e0Uqp97TbIg5+hG6SGyHHu/0feQB8Lyth5gF266q5l8zq+gPfyo8mYJ3Tn+fQyjUbxo3GO9KasiT
YP5Ubqia60+lM3jldkx6g45jdy7ddhtVyPFHA527FM/NyTkyh835sy+iEBTk7AKkL5veBe0XiIWe
ZtGE6m8/G4Sz9wpf4bU0Bd0/lQD/8/7S900QlF7kY1EThfoEAUDLT1nQSu9Tk+Ph/H0aJHXO4ESY
o1PreWLYhAXNSKrKop9OgE5Wn+cInXV7bkISjp9I3E5hv4nKy8GgZA6y/VyPgzg4QAnQu6xr2wtt
lMtL9iWu23B88yc0HD/pOWBRs8GeB5vCLfuHkJGw3yat2+9Lr+Z7w3GFbLEFSfwU1Q34C2sIbYaP
QUOC8K6YWJHJlORQg/ghZ0d4n2hcZ2U6T04mN+gCpubkU7DtpJ4UaJRr1cDcbQld9zENoFmPVctp
ETnAEHEeH2YVV/eul6khTKOOleo3GjuMc+m0gz6T9AoVfSLcieI7WrFBHqjPwq5Ki6DBLkeBAKw+
MnGeQBxH1zVeR4Vbk3pOfVYHrtw7IGUln52B0K+A2hPIlMWF7jZT4DtTCkGG6R/kOKdnMzn6WIxM
f0GyzTQQBykClfotaA1SkKKIc4V8OUARedjmdyzJkmCPYKtFZZtGTsD/ykFWT75Nncma39VQsuRt
Bl2m2oylO40peFoDfQgB6CVpDOnIIZ0mM+sDA1h8OHJET18d6NtW5wrtTt5GkdqE5XZIHA181+gF
JKUqxAHqAt//hwRkiDZuEYNfRILTBmxSoGf620ka/hDSaRofmmQIi1SwEnrzSoBzfIuDDk0+IPV+
1gGQwxUSLOWpgcyG2UAgtuiPrhe1xaGc48o9u6MPZlzZKBifwKKxNBkYrzdtndP+NehFRUGP4Mzn
Uo5jvlVu7O9CM9NnaFzo8Q7iV+Qv6QcAQQ3d4N55oxO7G0INfWXajb7OUx1lL8Yk5ZyKuO4+d1Pc
8vuYadTcK7/yhjtgkTLvZIDY8h46aMCJ72Osq3LriLERjwh0834H6LWaXiDt3bWfQBrmsW0YDu73
tnZDvatlXgM6aEAn/FT1eupTByDI4BC5I7I7jedgBScahm2KlG2Cts6ujPNTmGf1Y+E2+ovOVPIr
i4t2BEt/2E57FM5aKNMX9TmbJzB4CzAgvLIO9adNr50w2sWg62i/eFNEnXETD2Xcn3s+GyFSlJWS
tk5hjVVwIGjgpdj9QvI0n7l2Nl2t8TNGf4AjcbQXPV6qNU9cA856cLyOsEuRd/6lsZhdWuQhd7e5
6hKSksZP4kMDbNUXzwN8a6vzTOot2DSdYgP27MhPHaDJX8a27/4aEtywOiVhFo1weIznGzGCN83H
u/k31qHTu4FVQbKP2MijrZLNPG9CT+Hs5JqwpAfvQVmKX3Bebbkh2qXoZhlAq5hGYS1moDOTPGju
hsRVw2cTIoMn0lIbd94NXkTwSEYCQ5PPLuuRgaRlHv/ARYBz58ceHx/GXmq2aRPgk78YIVvnHjEh
WsC7Rk7JLiklKDx57Cr86Fj74UWvSGSnzh99dqi90a3uFWb55kDZRcMz97HeO6RH5iptw177exVL
Pm7z0tQv7ZxAx1lyP3AOhVcPFB5SIZwKA5kddM5y3aVI55Sun2p0hvY76akIuqJZDl8bFj3X8waR
cKSBB0ny7jcMVuutW2bkhxMTyOL4Tle+9LhNvkGUT5WfklDP7pOB/HZ0NOOo6q30ssLf1lVIkCaS
YQMZMaf1+wOSa320g75v7+wTv6unczw4TXdKGvT3b1EArR6i0p+y3QDZLnoHEpS4fkJ+oPG+hdlo
Nn6XodhdUgRQKdQFRj81ho1f/QydbHAVuYr9/TB0vDsDMGNI6vBg9A9hW6vm6LTt7Nyjx1mATkiX
AW6e1Ktjyo+lCmHRELxiQKGZC+g9nXKAurcgzK/K8+xGBghsUCuhojICWLRB33f8TzWAC+s1lFnd
hGlRQzBtN8wz/mUG56/uah8J412lI19shmIE1ygHHfvvPLnA5ETdNuI1KmR99jom31qvg5NXQUDo
j35Mum8jPENznEY40mNZqghKWYhdiXocDdRB6SapoIESFsCcf4Om/VztwLThTibttBDs3OVDRu4H
3cdyBxpg3M5tySe6AzS0NffYf6kfaZ449wG0gdguMp7+J1ccosypbluebJTxCp36yUWJtOAEahQB
a/oYbPJ56PB/POYqubvA+F5M2CT1AUomBRTQXMGa/fXY7cNnOCI361E216HfNQRadzHL+xNEn5JN
lgnyZHQTrEzxYWwbUBtBFLFuVL0HpcGoVBO0lJV4DcparsTlCx9gQ4imokGr4CTFXs+5zqGzQzqz
68rcEbgSBrmm2r30EZfXzruMSFZEXVmQOAessf/mV6zd0hzJ5Zs2wQYScZ8MooBe8t5RbnmXBP5v
CUauHejK2coeLK2S9SiTHpFVpYN87zZ9cdcEQm4MBIiPAeNrSMMPUwjY5svKvVuhHMxTvhghAdhB
rugIdg9IzYXGP5D2f5xdS5PcKLP9RYpA6IG0LZXq0e3udrXdtscbhWe+GT2QhF4IpF9/T82qBzel
G7WrqAWIhEwgOXnO1CaFbpfjbWPZ+jFWLDgf1made0gNogBsv5D6mWS63wdFd67WrXyIZbpNAE2h
Wd3pWBSHUFbFjs28PYSrvIviyoNGy39NBTolPhTrUh6EyKaTVzdNJ3d4Ipy7reygxUgmY6qWfdZ1
yJ6+BZF+dqPpzNzxDDM9QUFxA/1mM9G163fz7Vfczb1uLA+rcLJj5fn1qaiCuxjkYCJjwUZgFMp8
lK/hJib4r6KAZsQOwTWYNlzO9vXGasX1bUIi8OoQygcGqOkLkEgOAUQI9reXqa0DI1/ANQqlgako
DpnnFc851tGzUxZbWAdb60a+YC1m5ckaxnfDeHV2oM/q8BC4xo17T84A9jdu9HW84H7lrcVBQOcB
23ge7jUD6e1t41jCkYmUyXKdaxHggqgdKGTF3tT96lg47XwI1W89T3yYh0Lddfzf9YmjijePJWZY
d8XLWkBXc3HECTVYDxWLXlDotYHAtUyFiZ1pvGHG1ZYUhxZnRqglTWLHRzwp37aUxZFNuqe5LJai
w9Z2AFfuS6HLV80U8GRzcaiCTVl02xAMV16WmIcM3LxguQ5R7VD5y84Jt9JztnkwPFmJCsrGK8kP
2ajGxybLjijJeqrEMu2mrOP7zO8Ot211DZ8fZKFM8ExBpOxZg5ihfX726/6Tv6Yi4j+rsjtPncSt
s/3rvp4M5+5I4XTR1bmbMT7H8c8xY48Dbhl4Uko9iHWWlbzveOMbjo4MKl6d9XVMjAVJeMUregNv
0kqgoO2+wRiuPmc976Asii6E/9r0NAEPUqI79wQKyUO9PLFxS+rx6nofTZCxdbMi6yHyJRET2xXH
TC/RJX+Zsugwjf4zB4Xn7MSvdVB8uT0wy7I2MTd55RXZIHBSIIDi08QBHUC2A94/DDZc37K0TcwN
LbFhVGXlpEBm/wIfWOrO/jVFM1RJ1Y0PlX8XEBxyPdcPeLfX6h4nhHZoHPBJBCxVA5/OqKxbXm/b
yRKNTQAOBXc7ARTyGilHUZ9dB7eXJArw4JHWVCMPersb23QYgaDKh9wvJclSFFgx8HrSbh9Uud5o
3RIoTWZSsBYpt9XQiBbgFT7OyM2/5KWq3pZwKqAuD5j4faMwXN8TQLyOrsrSzq3bL6gKGpK8KoeN
qhGbjQx3lwXzdY/DTgqxjsTXk9x52bzF7mczkeHoJSHrXHd+fvD7QjwAxu3oeTfNui53Cwqsm2nn
lQ3fehT42NdNplIuu4KFIbbfBkqy3bc+Aifcc+FxFOvdNREmGGcNfRS3U1yT6lzUl2DM3MMw8uC+
iTDBOJWYiKMzTESeOfTTuixZoqRq325/+8dEVV5konB4NkO90x/IN2Rn63yfMVk74wGq3E7Xp4Xr
jm5zGGfcO4odbetszo9h15RwyBDZOD9I3CYKi42hWqKYidmZWBZNTS2yFJVVzScnKPxnaBlGae4P
WdLSUCd0brZgwJY1aLJMhZM35EVHnBTIHb1fgzo7DlWvnqQ/lHuke7P0toUtjmRyTUEKNW/mqs/S
tuDiACHJYgfo0Fbgt0RMk2PKDVCjO2msjmhQzlkh8ZogwePvfdcVye0B2AxlRALW15HrkTFLtWpO
8+T3u1UjETy5fOcs3q/bndisZESEcS5jSpYmS9fVbQ8kcteXNvD5xv5rG4Kx3bvBHK54v3ZSWUbh
Lij67AICrCGhSCAeh2WuNh6ALaMwoTyZ42QzbUMnRY1jljjCa5FDbvM7Wzcu62XQebHGM1LKweN7
QfExCi2yaCvRYFlJJozH7SAeUXkt1ukAxVOoFUxP4Ivmz3qEQMZdk2yCeQJkoEN/xCQHrV9/zmLm
nkuRbREg2Ix/Hdi7o0lUQb8tuIZh4ogq1Z7jJn0G/sn7vv3a67vW43hgAXRbs7RGNP4ug3I65xwg
89ut24xv7OXr6g9A+FVZiiq79iT8uTjRuVKnaqrv3EdM4I4/QF+DogD36gO4KhQzfwjzFW85t0dg
cbF/SfDe2acIlAI/Zpml7qS9vT/Wp2YU56kkf0+u3lLysBzbTa6lsMKDa6V1jLd7mXShBJGM98AH
fuJiPuDWlTL4cww6yttjsqyo35A8jQKrQosx9XNH99r1q33kuFtM2ZbdzoTytAsjUdOg9ZzE5z6S
XyOUhKVNuOw0nsoTQvWW1oJtHNcveDc3YOBvhzzMs5TQHDxCynPwDlKJDSvZxnFdEe9ahz80XOVF
lvoe/9X1Hd9l+fjH7HlHlMT/2ZWof7k9HZYl9pucuZhEBcmLLMUyiL9DGIl/6sZoPBNcdFO3cPM7
k0ImjkdU2RCr1onTrBzKJBoHKBOCyjEpGkLuNJrh8LUTxa4bLA4k9IrPFFAKXNb4H3h8O4UhymH6
vN+iIrVNj7F9u37QBE7gZqnK8Uz2M26XIn9oKrzcnus5w5MxVGNwDY4U8Ci358m23Iy9vA2hXjU2
2knZ6Oq/GuZ2lyzSzut9rRt7eUd6f/CmOE6dSsVJjtb3tKqGjUrb6176e2KAmXxSHmq3VuIJtE75
F7z8l2mnGsA6ZnWaHIAMILN0ZO2ysaN/vKKZSS2FfcoDNqePceAFT8UC/qeDS9QIORQI+fRQuNiY
EVs/RgBAqj0YaoDg9ni8hHeeM2dNaHYYvY0M/MfbFzPJpShoHUCThPZz+uSoTxUOVcHn29Nta9rY
1Wu8QldugaYLMM4CaOQUu6DdwnXbGjc29Uk2ohwmgFBY9Ub0Ufd/eeWd3206OGB5gG6h6dD/SvSz
7E/kvsMCiw2PpmyouywO4pRV4XRoQxonlaRX4Iy6L5XMYsOF+xWLhdYsTmWj2B5Ez2si154db8/p
xwGCxYYL4w6noUnvxqmKexxApmmJgfdZh2+3m7esdpNGCjCbOgKvM6BFwQQOhPooVJEMa3soB77h
uJaFY5JJQY9zjluqsSq9NpVum1CfHhrgiG+PwGIgkz7KUZAScjwV7ocmSKb8x4z0y+2WP94NmClL
3kZ90+FxNNxnEQFyEacaMiPFIw4oLNnNZEvYwmYfw2vzgnQOB8567xVHwKGSeKh2obt1VfmYWdlj
keG3Po5OAKdcm58B0Hoc8zzN6uiLn//D/AMLmhRcGPs2z/aQG90wnG1RGf7MaeixeZgB9BxmIOnW
h8Grk3akjxX0127PjW3WTb+WftNA3xzRqInwhHbRrN9o2fbxpjvL2O/ICHuJ8VswFwkD4MN5wcl2
f/vLbe0bDo3amxo0sfjyCBkhGTAA36Kk08B2rXfpBHrMZHPiq1+Cdx5d9MvykHvZHh53rApvoxbT
4hcmnVNBgjZvKlgIZJ4PLQhsgpUlzB2ehqUFcc6djm2SOQlOgEe/TrHO1n2oUddwF6U57HOdmnen
cK8Ih3bMJOzjPvUQSvHznSd+3Z5ey8I0qZtE3zcAAaLtq4hUh6RGwTfMblk4prY4Tm/tRAmJ9uGU
n+Fh/2oJiCB/CWT1z+2Pt4QiU2E8itoZXFP4+JF/aeTPWTxH7eW+pg2HFeE0lyjrxy4QhDsZf2Px
l1n/cbttm80Nlx19F4UDy/Wz9dsoo52ut+j9bEvdcFZQV41XtAeCQf+/ef0BCORZiAPzl0MUb8km
WebVRFqtUTVTTrDO10E8FP4pon+zsN3n7utt61gm1cRaCekwThjG4Cq9C52LFs+FuIuc0GMmVdMc
R148DyMaD4tkGX70d3EqoGHDRyMXcsBZhHNP6fHioVhqevSKIf/7PpsYe27VB7UKWth8bv6oQUCt
gy7xo406PJvBr8v0XXipwiFnbQuDRwt0Tb04PA9seajF1nK3tW9srznBng5Ud7jv2FsXPbRk2oOQ
a2N7sjVu+CklQ4ujDXwpIy0Qs3+sIuWSpveZ3XDUtYPEJDDgOMzW8k9kIf5XBuMVeFF+va99w11Z
yaupjAe4EsjJXC9lgC5CHyK53bolzJjwsqZzIxrPsDvtHx12oPrv+9q93q/frReUX9CGlWi3X8bL
1LmffXYXq4HHTESZB+kOzWs03ZD4qejjZPT6+1a5yck0gWd7RiEQzpX+twEPKMF4kPEWgMayCk0g
WSznxY+q60R632TNdk19iPotSTBb44Z/ejKWwDH1IU69j3mLShHUq7RbmUrbIjGcswwiED0tcP7Y
bb6VLSl3Y6E2zha2Dzd8U3pBhXsCPpzpL3FcnnT5lNH7wKa/qQMOzAHFUoXGvZAf6+VbzR/WjKW3
l7jtyw3HHKtpQAWYwKnoegecISEX71W4sRItJjcxY8U8QdIdQjH7pq1Pei4PNNhyecvebMLEpilm
eMBD05X3rWoD1DhVu5G9Rv0W1bglh2YixUC0W8iIogOw4z7VAZJ0uDJ1ekBFSIPa/KDjfzJyF9mv
95tQYF7iFUa4PE5D0mRJ1qpqF5VsPsZ82XpYij/OCZo8S/PadqroGszFcGARQLit3AfxH7z4tXRk
V0w6uYvHEYMxvFhXkc+blWO9qv6sAgYCXiD9FXPpRubFcvYziZdGMMB7Y1CF+4C9NJE+B+qzGn+I
9pdy5UZm2+IWJk4s9BtWxT66GKtzsH5THtijti7htpVl7LWhBqI7dtC2WJyHyPnWOT0KW/6sy3lP
poTzjRpYm4cYnl2jCrBWDbqZi19MRLurc1e4kjdbW4GlAxMPhkc+HC8LcFA2MypFSfy8LvO5WMPX
XvRvt6OTJYCYiLAeSIrJdYo4bfJav+isnj5LvW4ANSxzbKLAoAXeh7zAgxLqkjq57yGpzdN+cSO9
hw7YFheczUrX/9+fIeaic+hSRKhoWcZjqcPqFCw53ZHGWQ/4AvH5tqksq8rkYWKqJoy1XpSWffiT
r7E+VnSekxm1NK5ETZtPMvU4eu5Gcs/igyY+rFpnwfxAR6kWzSmvgr8itf7I2/G4+uo55u5W0sc2
ScauzauwRK2TYCloJUVSRqj+hWwFmGpmHFZvW862yMzNu1OzRsEUS8GGMjz4LPbPTVdX951NTQnr
sgd5N6ofwpSwhTwHWa3lqa/j+D7sDDOBYYNXqhoFt+HeGaakckIgm+kRxWL3beEmLCwkw+hC8RkK
duEgDyDqix+61Sn+vsv0JiwMdEw8plUUpFENDtQH0ukVKU+v1MXGMrXMrQkME0SHwN6rIBV0nfY5
fj2ygYTfb3++xedMqBcdwZLkN3OQLrV7XLIfpRCPJQMp7+o9euCOvlPn1GMmzgsVzsKR4RikuXRQ
T5vHI+pa7+K6Q+PGhg1lLD2ONPZTPys1JLKg06OfcDOuw41Ia4mBJr5LIkMGjVYP7OwVA2tC8xdl
69Ft3BfPWf+5PRW2LkwnjkA5WBWOn0Y0i7ITmeXwaXFr53Wl1HsJ86HzN44GHy4pqPwa1vKDVRdl
Pc5fISkm9nmgp30dF/+7PQxb40a4o41DwC/QeBefQzHxEC4ibI51FPBv97VvmGlY9IpSS1m9zR0C
65N02qz/kXcOSvs24t2HPgHzGKcbXO5lCQrd+Svpg8c8KE4csJZdyCEZF0nQKDotKM/17JPdfSMy
jjlLPmRhhxemC4SNxCeV9/TZDYctiL1lPkwsHBQkMg8aJe0rj7TX5TsBRVIZpy3oj6AxddcITGqr
cnQJAO9O8QRZaXoIAyEPay02zsofQ2OZZyLicpSk6jkOyicpu4fF71DFofaAd3/OneipuZLbgwb3
JYibP+Jpk9nvw10bnV699N2hp9FhsKzV6l9k3TYHf+Lt/qoBd2BQR9uw2ocHEHRx7fpdF2oUEJiO
lfNKeigzA2zmgIoB8iVcR2OqnOwPEKJ4G7uIbTiGy4sw4v7MpuGVOG72MnYV/0ehSOmLQxy6hQuy
TpTh+qASaDLw98uvVLkvY8+D00ImJ8mD5deCJ/5PUZ63u6ztnMSP/QcnazcOjrYlboSEcPVHAqJ6
93ItPxRJ767u/ApRja7auIjYOjAiAgrT9YjUaHiha1kOBwg5r3FKcLn+4z7/MSKAclDJkUOX4EL0
tRgmX8M1Pq5OLje2FsvsmwC63vfBDEKr+HKVDtZ4cwR9x0PEXdThDqA5iTZekSxmMpF0ArGUt2Ph
XyI50+fed6OvBd7997eN9OH+iFPi1Y3euUsvOhziIAr22vhVs5PVGKbQnfiJJVa8tjWkZW53YxuE
4fj+QjoxdEAmk4nJ9ZBzEpafhgHVsxtHCdtkGG6PLBtkWwMiXvsoU8cxBxmIH7THVd11GIKhriN7
Z6hM9i40ryS5QA96iU8RIaDWmcAXsG4ELtsIDD9f6r7KKcWWkg+F88uniFJ8GkC+yfqG/LhvGgyf
LluuNMjSxVuJ28y6g4wXOIBnSGJsjMESfInh0gtUCrkA9+lfKD+bB3D5sLZ06h3nvYwe4mBh2Q93
hDJzce7LOMab2e1h2Rax4emjX/rT1LXsEuFpRfu7ti/c+i/m+sT7Q/l0zMCwTgu6cfX5eKKoiaIj
LRjXcCMRb0u81vsSEgGPeRl4yRrpaCM02rq4HqLeLbbQzXVFWq0viMLNk08XchizJfsF/XO1cQD4
2CNBPPPfLkp3ECGIhNyL1IqK740fzPElj4W3gTW0DcHweBoSNgdNBSIVWizTqfTjsfhGotUb0m6F
hOmG33889TS+dv/OUlCPDQPw0vG3Movoo98634SDk3cZQIiTiWmrTt7WjeH9UL8CYRk0sS49xCZY
BF5liHPGu2iIJrEvIXIxezsUKC9bj3q22TGCAZ1BrMiZW7+prB5YImUdiMcac7RVXxfDPr9BQRk1
YXYShactzZruLQL9WbNTbFy+IEMkq6dsbfB8q2T1WoGOtB2vTFaDc1LTuHWksS0NI0qApgqCZkDT
X0TVfJW8z8/F4L6sMUg57okH1ITgUUXpCFYG9xJFV8aSnGR7JbEWclRGfpmp3IimV2/8wIYmFK9E
HVfvdqp9XbwZIGqtoVIJRlIf5+aiqkJsdrz0i+elaGS5qxzdBXeBqcDPa8QHDKhcWZ4Pb+Es/WC/
5Kv8H6rY8i0kj2WGTIheVlY0APlVeGnw/vvJH6cW/GUxi0+FNwOucXuWLGvcROuRMAZ1bDl5l7CB
66R9I6s+HaDOuBGnbdNjhIZmRRmm4AXuT/X1vNzN+kr9Bkognh+anM/766tHjU1iYzw2oxkxIhvW
agTOM38FHebKdn6ZV+eIj9jBO7opomAzmhEYZLAKXNv4eqHE9VCnSALPXxO8GjAoldyel3+LZj5a
18YpIZxCGkTumOHqnM39azSRJoZoVYkzSb1bUBvXPORZQOO/BzAmFGCxAupuj2oCcE+NTgNmwgAs
UsX30onj6XD7m2zDNkJGBD74QGZY8NJ3hosPpiO1q2nEg/197RsniNzrCXSJh/jSj0Pv7HsoQV75
1nI8vNzVgYnwk3kfV07ZD28UMLYHCebMdO2F/vN265alZwL8Rh/MNm1FcZWCKiTF3XAaxI5MPZ+S
IArzrVIbWzfGmUENSgoXop1gpMxb9glqms7fqnHd7DHQ/rh1V7D1YpwcclAM8wUkYZeRFhrV5Q4B
QxkLjlPvbiD6LavJhPzRdh38EZRqlx78jEuad1kDoFXhuRvTYTktmMA/mV310txqeCNknE9jAd03
CCwWCVFBvh+Kud44Y9nGYQSDbGiLtihcjMPpS3ooy2UOwYnZboJ2Pz7PU2ZEgn7wwpV7bHqjahwe
r8R4Isnh7xTb3BqvlwIHRnXsQp+vG45o69FwdEIXVmXBmL9Kx/V/IPHc7Xi28H1O3HZfZl35CQyz
d5VsMmqysmEPzYhyiX9RtcsgMhRBWQpF4tDZusstTaAgLjpx7EGC9DWETmUCky0noes8mbF/b3Rh
WQImVjCUTQwRq3h6a0Cs+hA2i/PkTZ533xZqggU5SnhU4ev2E3Jq5ARwfX9u6iuPk99BLJ6F14A/
6N00bGYI/32f+mDzMWGEoVM2DWNRh6PN4EynsaqW4k1KjZfDsAfXVr4LId5MZ1k+T+PMn9apPNOC
xD1KplbQ/gfUydMIrBGJH7Y8pdMsvlLIkte7UBGxb9TQh7u+mOL+KQTJ7HqQ6zpV4IytSrYvXToX
O0cx5p0UA63CswazzfREZpCM/NHJcOkhel0VZDx2CjLYp9vrxDaJ10j47hLDWQ8yClrOb8px4gtK
1lQBfkdH043rpCUemZxxop1ZXbU0uHBak9dFgaWFF2P0tFwrZP8f4mm2fox4VHp1nsVjO78Rv/5a
LuF4kkKuibciL+nV60Zi0rI/hEZQ4mEZg1S6dy8Ut/35UPKxXxKZ49C6c1cnON6eE9tYjEAkW2cN
YggCvEKyrXlRdegdORRFkpFy7K0uV1uIJdtwjKMHKUHlXi8lvYhxCJwXwvyR7ThpdHf0daSm+9aY
iYWE8qsfZCDr/KQ6FAA0OZPpNG7VL1gWsMm0J8seNU+19C5C+vJYdss0pJqIyUtvT4atfePgQcFO
vY7uDH5+4IfOS+bkw87hQbCVt7LMgQmNpEMz5apE0FFi9ZYDDeNBnSXedsQ3cG/34+W+YVy7f+fn
cu47UeVRfOkYaR4HT5Xfa38YN1asZes05SpDv6YcBEb81S9x1RGrOuRgPTjkcgbcGFLknlduFfja
7GU4usw9KuNlmt+Envy0LOLPysHtvci97/dZyvBxvJ/4oEQKChDfsvAnjVAOlcR6BYv07fZtAzC8
e8ny1i+jgr9ycBGCUhrkJZkuxt0Evsg7uzD8mnY43o8Nnh8WJprnZQ1ATE7AUv1pmKj4eXsYliBl
AimXbmrZICTOZ6H7UpZu8zQ6ZZvUnl52rvCc+/YPE1RJYtAn6xHT7RdK4K02ok73fSSg8z6KvimX
BAQnJMh2twdlSU15xuJqtOfWwZTJVwry3p0MfJX0QfC3qMXnMAJJeC/YsEfFzgnlyn/d7tJiR89Y
bv3ClrgrW/2q+oKOyItPjdqHI+Ay+7EMF504eeGsG+OzrD0TQUojFxpqXbVe8khmdeqzotuRhYJy
Pw9jktweka2T60jfhZqlk5EDIipcaEHakiLT+7zUQ33u1n6Lz85iMxM4mld0UaXOqi8iFPQJIklg
Ze8qt34sAVR4Wt2s2aqItI3luiu8Gwt6moa4QEISmn9hAkHHE2SllrOzRvn+PmsZS24MykpgS4wu
YzUUOg3ZFH8D65zrHNdyXbdqk2zjMFYZLrY1SAMC70KCIHhUJAweuQYyPB+LuxSpgdgx4lpYQkHH
xzEMcRNai0fcnb1cJ3EDUYOt2bBsM7/JeNbMBR09dX+VizO4SSSbsDxUEqTrydyHAEOPAcmKXSUh
VrIxPZbt30SUci/qAa8g3mODBP9Ppfp1+la4Vc43TpS29o10KocoQhZ3kQcFN+3WakdonHmfKIk1
24iglqk3MaVKhZwXnVovhFXC3+eDos8KpP7hnnP/vpdiahIMRkC1gYPfH9/AXx9MO5H1GSqZSmjn
prfdxGan6+jeOSJUAGLUPsv8U1QxVFSDbE40iV6DLayqJaSY4FE5u+tcsiF77KlfP3IAUhYduXuO
nNPBCZqNYG8bheEjFJwXUzQi+yN0V/0gBHt/BGGajQu5baaNbR+MdhnxIetymZ16TBoIiaZyLMlL
6ciN77f0YEIv+2FwoJpYygvw82OCEtA24QPk2+co+3bXPJvwS1IUQe+3Vfc2wh3kntdr+F34xbSl
kGzZ4U30JYf6SUZmQS6QZxg+oTJWVYkSUjt/RzOFyAKEDnzoBHIcPMDMB+mCvPw+xaIfu/sW8m8A
TV/KAbjJ6SLXEMVKUTax73yco41HyX8F6T5IYpiwzH7Q7ay9zLkQ6kEzY/FrMv7jFwFUsnO18uBn
syBJB/WsYMERx+tQyvMZjxROtIeoS+Hi8Ob3VKUZ0vAgGGJzV8wbI7fAiehvMEUHTMGEzupVhbGX
NKi9S0ECnoo8fupj72+ozxQPUeWHSUfklzpz1caBxOLbJtYz5AxSN6izujSlM0FcJq4T6N+RtI8o
2WlvCyhp68bYY5uWOz2q8vCsLTrZX2gHxbJjnocDSRWP2vhpdXAE2pjnDyNJ4IfGsSFCZWSxBjk/
50T3p7BGFqzPmrsQ4mjdGEqIRPE6KWc+g1p13DeAQx/nNt6qNrF9uxEFxQB+jDliEiR1QZ74uJqm
NANh7B0RBN9uREERQ6loCBaIxWXOt8YDmjDeJEuwfLmZyZAxAJfTpJD2Cxx1LIGCPXpz8Hr7wz9c
P6D4NI4CUdddYf/IKS5AXmSPKkAFeXbitc6EShA0uCBJvtbdlqTlh6cp9Hf9/92WWrJ2nEKQ/x6b
xj2KPPxEnOg0subzMPOv0yS/3B6WzWbX4b7vpvQzUNgzeaJO1U4H4a19dYwVkfmP2x3Y7HbdrN51
gM3B7SJOMOEh89/wxjrtQg9PkosOyHmFQuh9C8tMcsgwglpYg8lfcqdK+dz2EKdTd5HdYjYMh+Yu
GX2yZvIktXT8JONQTzoMTrFsTMOHWzfaN1xale2oIIk1n/uq05AIdOYlhWiaPuERYks929aH4dhL
2WVglKqWc4lTwoH3wD30bfG/UUAn6PZc2xaT4dxhzgo5eno++tXkNEmjodiDmjuyWdxj6cBMa4wz
6qvB3DufFh7+7CN1rQnXb7c/3mIeM5chOmDQScQmZBYq+hKhZiXpaf9U0Wzr6m37esOlQSrl5gMK
oc5i6qqdmsI4aXW+xRJpa93wZFEMUY+Vhe8HLeHPcQC0+RoqbhvH1vjVaO+8uGSsirwg0GfwIJDd
0rVRwvpNuLSt9ev/71pvKEp6IBAnTyHkz76HogcE0Rlp/u2+jzecl2Rrq3yokJ0if/0l23hKClls
1ZvZvt303JV3HkQj9Zlz9YOGQu2C2L8nixf45qU9X9tmrGmHl2KnGnaLW2UOyvKWOvU6PDgEE67V
G55rW/yG5/aQHw54yfuHnGXlY57H5XNUjFB57PVWPbHFUOZdPVQaGJBhFedSC4Avu+gIBjR6zyNG
4Jt1n4tkOuq9Tp97PQc7QH6HtHLaecM6lj3MvKTLmOfjBDnxs6zr155CqQa4kOJ41fMJRH8X9zzG
YDhwhgKBGKjY9RxSFoGRidQoMOw2EAGW44RZ7Yn8ReEHdTOf+jkkO05lgoLIF6gQH/Fy+qKhcnyX
r/12Uy/KGMVhtT77Xcn3JPcR4/qtNIBtCRmOnNddzdYydx/xNvaUsyXcDTlqhe77csORe6C/XK9w
5KlxlmU3jhFJgnn8877Gjb0X6ngC+rL+fAZLBR+O4M6DKmaQF7TZeJC3mcZw4LIuioKpQJ2jDvi2
JCeVDKClS4aNY5ylfTO3IFt/cud6UfDest/ljX6T3b2XAjOtQJGbDOZMYnfJrziSjo+HwGnm/W3b
W7zXTCrgheuqBUnVmRSiPwqwzj5BqzxMFcQbwWTYVffFoN9yB0gVjT2Z1TkcOSomqMx3LNyClFoC
tJk4ELJlXjvB/oAnkccryuGTnHCjHLZz3bYpvv7/bhemfSFd6pDxzKu4SxSryL5Vy6/bk2Br3HBd
PrmZB+wsHhkkxBXWLh1bOlLyFABn09F/bndim2nThVd5pWSd1Fnl1QtkjT9Hq3qjTfvNIXflCAPf
rFZU/eLx2OdYqrNLTxlY/3aEAeN/ewARTP1begitG15MVFFXHVfT2UflbtMATg7ZpEWzQ+SUX1ea
JVD1vS9Qm4WKgG2pbumVBBJV15+4QP5AqcW7s/XrAP+7lkQzqkKfZbeIJCI5PxR16W2EaoszmCWK
xCvHwfH0dBYRJL75VL4sTghEY8m+3p4HWwfGVjxOA4GO5gSS7UXVn/OaD7sQVMKgVZ3qjXSwZa3+
Vo4IeJRYFMmfUB72M4dW6xE3kPjUSRRyTGUvD7dHYuvGcOpxcqh04QZnMjawV+WG38ZQRvuy6gFV
ErxZNubkw9Rt4P+b8Xw3443vZUERYAPiQUPYI2Qu12cCaHW8Qx6jqhMxohJx10TQQRAsltXFyTTw
LLdHaZsvw/H9kA+lyHt1Rpqv2eXcRQlT13xre2iC3deDsYHnHiglwknglTkHhCnSGeBYbdOlM8+6
u/iqYULD+6nXUQqda4Qv0bT7LJNfxNKqw9hHTwXudhsjsUTi36oTIYjQTkTMZzpo+QkgqXnerdDp
vTMJYJYl+qpmi6+wjWRXPF4DcfezQ7buoZblbFYlhjJjvijUeG4GvRzEOhfHf8+BDR/yp1VvJfss
64lcu3+3mHHpQmU1gUAialziMKE9H1LuRNU+4CTbCJG2Pq7/v+tDQFgQoP11PJfxLD5RQGUWdwqe
C7X15GvrwHB9XoZeG8UU7wijzH9mYdwegzmqkzlsyP62V9imw9jV/QKZVgF9xDPYr8oUOkby0HTZ
sCcaW6KiqLe63Y9tKIZ/9xURsS7H8Sw1KjbGZoxAPTbW56GrtxRbLVuvWaHInaBnfSenc4OnpqSf
UMEHYBzbhRpARTaG56If8jS+/nV7TDY/NLxdgKat9eN6PPveyhNArL8D6LlVM/rxxHhmKaLEC8TE
SavO+UjXnVANUK4+JiYvXZUGc79VEvLxIDyTyl/6k8pod01pQWt1X5KgSoMcktq3TWQbBfuvi9B6
7px2ofJUIm32RLtoPDU98ImAFMT/x9mXNUmKem9/IiMEBPVWc6m1qzqr9xujt0FFBTcUP/3/yXlv
evy1mW/kzcxETUQiy4HD4VleGa6DHy638/e5h4znf9uJ4OVeqHh0j1PvkrHRj5rYgwSqsGnHFP63
p0XcRJ7nbE1LdMqjueUDjuJBfkY10KWMe+WVMNmajfPf/9hS8DKxzBLMvHvZKXgw+bVNINgeXJmN
rV9fBXuhFasyDcmutpHhAdAofoTO7W3Xb7bmHfqlzyrbwnkk8Rsg79pz7b4I7LX0ZOvjV+f3VGRl
VqB4fO/gxfQu40Q92Lm4pqm09eurWK6NIR0c63G7iRymtcXAN1JdI/X9ffdjazphHWawj8pLDLzk
U1qXeBHIAPDbw5b01+UA2Pj+NW2wyFrfK2GY85hF9k0t/pIAY3kT/Y3D4361KrWtQ5s7DA7GnycF
8Gb7ulJjUuWt2N/WgVUEC04zMmZk/ve1DGSQOvGI9/W23z5Py59Rpcul9Nvc3iuDtCyaoGWqpvDn
bT9+npE/fjyaWOEZBQsF+JrFaRfOC5z5/Gsb6Na8rkJWZmAdOtdi6EUMFYfJ4M2njoe32759dSpj
4w98eC67+ykfAfYdcDS6lv2+/OMbe3+0CliUKVGB0+N51UxtmdKClEfX9F7a+mL4HEa3bmvRKnZF
QYmMogkNOTDiwBfowzs2m5sQJZyt+X2607KBDxFSSb9poWvU0s/Gb64szY2d4X/ofQ6MmHBo8O3F
gFiKLBNpHeVY/WET31RZhMb+f1doretWWnKeCK3JsIMPC3Ye0EqvnCpbXVhFLjV13yBvcPdtG36o
9cDP6J4cHhNFsb+8kv5+M4V08n87oM1M8LCHwm4fy280kPo7+HGk3wFjG8lEwoHuLqsgMJaO/bwM
qRez+vfllrf6tgpuP+B9CW6qO454yQfJL2Kp80q7u1UPAMtrFeFBM2Rep2iBVz+bfyuohAL6jEG8
3IGN/WNN84OWSQMvvgVobklgK4I30QH+2gNdrkzNRpCHqyDXXg87s4a4Yz2SF0C471pGU2E1YjEr
D5f7sNXGKr5dBKN7BhpkAfR2rZLCNF8j5C0QTLPvLfyp319u5hwO/1u6Y2tKX0s5qK997EByCcHx
Nv53Z4Gz10HdPJgS1y6DCL3S1ka+uub2qQ56fvGSuaO0xYsKxP35PQdK9UdIbO6dZL+HobuCT91q
ahX9Y0+I85hwRwhMwYaKvLR+jYqkfxwL/gFClYehs7foGXG2JvgF4Nnk1HF3hG2aTh3033ddOV0Z
so1QFOe//3HO0rZXLq8W4I9lA+PzPmMDrIskCAMzkeYm7RR0YRXwEg4K/Qy83lMQVfLQevQ3svFr
NJ6NYPwfUFm5wDCT4MdbWLmez/IvONNvAm/jy9dnecOXDGI8LE/8GMIO/EMxjm9ubO+tnA4QMLxC
sN4IRrEKeMqV7c3I/CPVeGSLav6oh+CxGPGSAaW09HIobjWyinjaKdd5vYc1CpZeVMwgb007ZfjT
9bDYmIs11MyB8DxzrsmxZeKbKHBNCRkAF5e/f2OtrqFmOoCA6qg7cozqBjRnHz4IflLg/Zmn3Ivz
a2orW31YhbbgSHukHnG7Du0brcWHxVyLto3NcE2bCyA+38wtO7N0512g1IfzY3MQ/6igGhhSeyWm
tzqwiukx7EwD0YvurrZ4k4SaIxbRVYr2RtbAz43+sWFMMRCufQjxZVVPB4qiXA+haoD1D0WJS0Bh
39dR8+gt9soptdXc6hyXGSTpZG8oMFkOALAz6C/TNAVV6yskOF/Ou63Bzhve+CDH1ogzBW/7Lsp0
eUdJYyHSkf+C1uK1G+vWzKzCXIRugvolwVZlYnbKMhm+eFFrr8T31q+v4nsc2zkIXF0/A335npLQ
ws3HBl8uB9/fIdoQSTnP0B8TL23WK9Pl9XOryJFyIFQBWBF7iLa0SYTpCPLyQ9Q3ZYJSVLeboiGd
x/7H7GYKx4Krj8kbe8AajaYoXbwQydGzUqH8SIuRQuWfAI9rmpuEuNDRVfxTFUEuSGbek6oHm7bT
ucYdCZYOoKLsLw/mxk4cnP/+x1i6PjQi1qJ6HueqT3Jguj5T02WJw2Yvd1BZkNeKU1strfYCCU/T
ToS5fC70+IP2i/uKuqHbNbX8Nk/Ofb3cn419be1U0PY884RX1uhPs2uV3Y+gNB2jWZh04CiYWCH1
/eWmthbAakMIOC/GPI7VkyRL/qHIerqflontclP8utzCRmq3tixQwASVEWyMnydOy+fI595XqZeK
HRrY2n2TttXvu4FxGOTA0urKgtjq1WpjgHA+6mQBLIzr3PZH5ZXlfe3VfAeuyq3LerU7yEGYEPZq
8hkVSh84HmgYgopWJjG98emGraFs0kMxLvcK9VwrFLSyCpT/PgegDcWWaxqoG+t5DWijQ6Amv+Z4
Hq6G6ChVeI+aEyrsHdzSTSM+XF4CG9PxP8A2bjLf+Blmv1fxoWVL/0PmwQMvAS+53MJGxKxBbePs
Q+uEmOrZp6h+FLE37gFDLs57AUkBhmJsDz7ReJNfPWdrmJsru5n4YsLMsH+FQTQIUKklnYiOl/uz
NS/nM+mPHU30MsJXC/UswXLELRXPsrWIKZxWKyjdM5/AK/ByS1sjt94A5i5eeoTKc7kMaAVQczl/
6PHalowBK9kz8alHb+KrsDXNOdJl3Eowq/OkgEAeFjOe7yqiTpd7srXKVkHf1momA9SV80Rx5LOt
Bh0m0vN309FrJKKNlGBtajCXlSC1UPWdCst72+sZ6WB47UV74/vX2Ld6jkIngZDNk4noV6oMdGRs
cDLB1dN+4/PXALhCcpBnNZ9wOw3IP0Ay2BS6OtfAvRtrdg2AU+AW52BoVneqy79lU3jQuT0oKKRU
yt5dnuKtDpyb/iMs+k5KqEWGBlOcZ+T76KwHU7shVDc+ba3xb+3chZmLWHUnrPhGAg31pzL/ePnj
t8ZnFdPFPMcBUaS6o/64p8LeqbJ4iZroTtPoyvj8nV3H2ZrlpnCea4pz9kkF024q8GxdFOYp46WC
+CSA1t3gJfnYPZeD+w787DVT+q2lu7rWU5g4MTnwc2Avevjgq+m9NiY8xTT4fXnwtmZ+FdxRaQCB
KdvqzlXT+b4C1SdT6U+3/fjqLFcOkqBNFePzkXBDNBH+2XcL+nDTr68hcABohtYr/x2cbCmeXIAX
zcb3rnz7xtCvVfplAVGS2Ub4dvBJ4Q8cVCNAZB1N87mdrpwRG4O/BsK1kcX9wyEZSfqWCIi944ZA
sIpuG59VUKuK5GUPT9M8EcMZxaeglXWdrbc1Pue//7FlRHWfz5FPsWXIswInAD1Lqgvbp2Zqr6k3
bkQ2WUW2TyD13hBAVJKWVif4iz8WJf9QAlxZVtewQltzsDqnfZkNk/Jy9KNWi0uQEeLsvAoc3xql
VQD3qoM+NfY79MD0UwKmvQEFBA8kAwWP5fI8b7WxCuG6IsUCwhbaEELpO/DcfkXlnO3GmIvD5Sa2
BmkVyC3UZ4pKtmhCLSF/BBdW3IPcfA3MujHPa0wbKAwWkq6xdwwa6ItRmkZh9kkrfm8Aorvcg41B
WsPa+lJXXTRV6EFfA59QNNLus77huzJy1wzFt9o4p4J/hETQx4wPJmgwETILf9Z5wNrjXPd82g21
ntrb5nuNbqM9TLNDkaMrmcC+18fjF9gg2ne8hYLfbaN17uEfPakIVP29qvAPJOd3kAZOu7bZkfwa
WOuv8w0DotWKHUsxl90CAyJNihdh1OFf/PK4QJr6DGS+3IetRlZr1uFgM0Htgn07AswI0jtSp9dS
Fy85uyoN/Ne4YOH6CIKu/8wmQYN9PXP7WgStfoIuCyQ0Lndh6+fPV/8/pkEDXD9EUIPZ0yrrf6gM
dBDeTfGny7++MUDr06cmHrWh8oO9GBVLJAmmPe2MV6YCb4RpHin887aWzl/wRz+GeLFLLbv6DRWL
Z1CxHjIOeFDd6Cc/IN8vt/HX+xamYrVkoQuenWlk9VukkCXX5oHY/s324kSQFZJzHfByO1ujdp6r
P/oSSfgmV3Wbv50fWvwefGjM95EM/avqhlue0tAX9t82fJxH8Qj1JWhnM/UAtVY/8STup5d78Ndt
Cr9O//vrgxxkRQFiO53xZh8W+FCCbFfVzzAlra4U2rYW7irAaz13ILNGw0l1yPmdR2VaiavQy62p
XkX21IGqUw4NlEpdEWPh+t8nABfH0VY7XwT762y4jZFan0vD4A9EF2Q4xRAThaAmWJtIk+U9G3t6
uDwZGyO1PpcCNsCjKazmUx7DItvaiKQ2Lq/J4W39+upEyvx26stpQgf4LBKokZgkjujny5++EQnr
c0gHMSrQS07h7eOgiJzfTaV9H0/dfV7d+v2roKZ1x7sAROsTkPt3Lm6ypLoOT90anPPf/4jkQS5z
ZkhmTwbSw2k9qi518uoZt7V2VjGcTREuvKTtTzkdwZlobJOGQbccmLvqibzVgVUgF6Egsz+N/Snw
nsbsd6hu237WWOqhCcDnbnDNlDH5xxei2Zdz2Owvr5qtj14F71yGas5VhnEhYh83w3MZXCvu/f2n
xRo1TUXgoEvr46fxyDriQUfmt+2ZYg2U7uGN2GZq7k5QqXtkdvpUwL0rodE1CbmtT18FKrbLKOdj
1J1iYASqZxK3dDyxZjLXSsV/D1axxki3bcPqeWi6kzDi5DX9lwnUNLx5fAFE++Plmf37ihdrbLQc
RuJnym9PBZ/eTQOe2LxK3A/51ax0a5DOf/8jYPuuKqsadeHTDJlgiLmhVtETddORBY2k//64D2Hg
enK6O/UmtknVT99Qp72mMrA1+qtINVkZ67Kb8OPQND56fqzvHO3Hhy4WgMoEZXcluLamYHXuRp6w
cAqI4O1g2sqmC2+gEjg11P8ZFC3td5cn+u/nL7Qr/ztUOYOOng70eNKeejcTBg9U+rlu2/tZ0kdG
r93MN5pZ46YlLL8LYlhwsh3fiVZ/rabuweAtF06icgcw3ZUjeGPQ1ujpCraufT+V8wlqNjs52KSt
9S7n15Rttn5+Fdo9BxtpQJ3thLyxSpCk0jTAmz2eUKriSg82ltfacYVDnG7sM9OeTNg+nv1Wz6l1
KOwBa+zj5Tnf6sX573/EnqhgkhSU+Qz9/lfhm6Q833KHayXujciOVpE9RRyca9HPp3+5yy2XUOIO
bwKmMRGtIpuPrCFNg22DEA8y87QP7Meelf2VjWNrZFaxDTfS4exR155aqT9JXf2MhuaYE3tNR3xr
bFYxXdd4CR/6jJ4UyUBqqoIcUIKrv/7XV2QMziqWm8rYQnURO8mx+lDhodiCc8l4sVcmuvNQ1R5Z
fbq8hGIslf+BWDKxhlJz5xykGSg9lf7/Q8iAOpOWXfCtF4A+xuP7rGg+acT3bc2tLs8TRAJMawN2
wr3g5Cq7D1n7FA79O6hPpP/2jIyHvjDHy81tTNMaZw2wYDwsNjPIEAz6l4eFfr/03FyrBWwss/Ac
+38E4IDXQiChqTkNKvw16fgXvIObpIjUtTNqq4Hz3/9oAD4vrG06gn1qAfUlg7TIkDcpDpMyuTxC
G/v52j1lIDw3xi/b00CGLz4JHsqlPuJ6JZPG9A8hhApva2cV7x5wZcy2GCkN5DMcW/Y1yrlhxR84
D/8/mtma8FXcy8bLQkpbc6o67ObD6Ju0dMu1HXFrNlZRX2QW18Bm0ohLVNfnPmuSWUH3ayFdfuOK
XYU+HHRZME+TOZWq+2GbYdjlVl8T+944ktZ4aic4s1o14wkmencUe3k8TW+ox32pmpveN4A3XgV4
VrmBTFzrkxcv6kGSunv0a/heXl5FG9O7tkjJKp4NgDdArXzkv3k/FAqiotpdkybeCIY1WjoDIR2A
+bE5aRvfnRPmsVUHUWGcIlg2s/matdPWPKyiWsCP2ZXQVT75gJzPSVUs5JtaUIHFS28Zfejh2fnh
tgE7D+Qf+0dPcGkMcr2crOt4QlwVpZ3Lb8yi1uhpB+RW5qpGn4THprQQiw8zkjpIuqLQPy53YCPk
1hhqgLF7HjdlcyLQdk3bGRyZDIVXwJzlNVDI1mysopovte0Y75pTNy0vAjXdIuS7MOaH803ptl6s
ojp3yM5w0NanCflgqdsHwJCexpDfeA6todNluEyQEM7qE1vqIg0bGLbBJs7s4aZxE/uZiTWAWlrP
wMoGo2Sk9zq0PaD4Uj8VwVm1v64+XR6njan4H4HOUfg9jUxz8ikk0+ZYGiB0ZbZXIGnu6EiL2wrG
Yg2mBk4bdh11WJ0yX39i0Xh3fos45yHdoK8drRubFV9FeUulEY3AG6lQw5QQFtW7YIRB721DtYrs
oKqnBYC24oQN96WUKPDx5fO50mpKml5uYiP2+OrMFmaJ+74LihMxBfuM8n2RxrHzfsYRnLtua2J1
XueRBxPskOYnHrLHicwqRVadeBH+43IDW5OwCu4JNp2T1kt+mn320MT2e6muiVtGwb955F+yZ76K
a553AkAyz+5n5Zai3HmMOP7Wxl1Ixt3Eo7DkO9YApl2nDYjrHU2kPnt84Q2hNiFNUBnwuzJpWx3I
PIkh9jC0qQQcNnf7uc20dInuS5Ud4fQ4hWSnR0FhcMarDnNR906QH87hLPnlM1568qWRk/FgyGv6
WXwRpq/bb04XE14lnVmq7CdVEOB5aIdpllOSMxS0Hnw2RwUewS030qTF1PWzn3DuyH7QVD1MreA1
PrT1++Ij9cam7RLmMQ5ihhqD+SwnPcLgJUhCEsYZkiIYbqDIVOKd1b4OhfQalkBUsYmeski44RMb
CXwSFekgQu75xa+yXvQ0pyqMKhYCom88ciz9LPP8+1qwTr6U+KRuAcBRN+pnN1WUml3EI7t075ql
FcxLSdxXntpH1WCKJSEj0NGvuJ1lc5fUeMLmNIVb2xiUCR3kHH0TwUCrw1y3cIg7Cm8pwi/TEkyW
v68G1giQyoRjFdmJLCLOJkS6inxnw1B078xcNZ5JFQ3OrFY6kyX81FimApuWi7LhWx9DfPSbz3XY
NvuK1YACp3nVabzn2ULGdb8LuFFtnZB4tGfi3AQZ/iyJO7IAfTXRKRfHXKkKBe8yL1sljq2KqaIJ
bxYufmgJDkOdDFGRMZV2wE3a36VpeUxfOxHk7DEfFu85juYYnQWiP0s6qNDEpxaaLvwuhtxu8M/Y
R3n5M+4j11UHUzLdK1jMcCvhqQ1phuVnCaHw4iOE0IpseLQRg1txAv+yHCzIUdipbx+UZUEwHJxX
wUwjcSqPHKxK5/hn2A3WuT2dhmkqD5q7nHZJHDDcwV1gFyuTEovJ/9aoyot1WgURl79CPygmuZc8
VuKdR+CaVj36HH5T3z1PDqQ8eKNh2TfTLHkI32fSu/wtW/ApHw2FJv/LAjaifu5FAM3dQ2c7UPVi
wRtbpDRaAg0JLq923d6i+EZeAC7NC7VvAJ8UNaCzumuHXdirzL6FcHvN84QYbt0Pl7e2K56wD43x
k+OhyOZdBwLwQBJtwxBFTgkPdFgMh7rw8mXPIDsxL0+xLprqx6gESC5pE+loeTImivg3w1u5PNT+
0sfeoTQTC77ExFNRdJhGTyz/TK4R433gt0M472C4mo8fQGNn0VdvtLkNHo3wRR6CLdo1wWGMnMme
aZCF5oVhVZH7BTJ59p3ojWeP7cTz4RFOfp4dD57vWPO0THCP+dhO1HmfsoyBY5F0KNclHPAyPHCV
E/TvH4zkYV3uIsL74JN20dh/CeGRlkEdgfZN9gZHedb9mL1QqjiB5zPTdzqLKW6OsGcXQxLwjkwB
QGUmb1+7OIoLMCsqZhACUAvMW5fEFR3qfT26Uv0qQfOpm0S3uhneGjqOJKk8AtQB3IhG833Oh949
elzgX7tA9m5+qJUi7CsE++LihGJg7+2qHKKq8gCrskW8WjIVwceYLPX8UGIbhPknoPC+/90qNRcN
1vhk++YpC4HvQr1pBgkX7OtsmFHf8ghp30ADW1SZOkYmJJpK24ElcwCB2CZdYKsujoGGTOz0U5ay
qsle5rOM/ERO89g+8sK1RiZzZ33vJ68yuDd1imXi02Bj+Ax0U+YX+FxVvIUdlOYPS24W/Tr1AXno
Bt7GAZCLwSBrKHpBMfPjXKmJvo5Q4tEqseD3eT/BcydDuyuDKrYCBaeWFd9IpbT3krlYQoKgGmZq
27Soypl5O9/DGnr1BFCpHrx7aRn/w+qyYu9lHvq9TGAoOukHKNK3+jethkp/Dgd83j+h8Fr3jQ44
nGBkhGx1xnNQ1skDtSacXWqgBzd8tqwshkNLeBPMadb3/XCaFciAMKvKvUG0CYE5u37FdtOqdyj0
5bBiiXpW5yAkumb+RxZDgSt6UIMAdLRdpyE6jYntPdhODmU9fBeRte4FbFzs7fArgAoCloqTVbEj
TU7MQ9fHWZwl+WKN+NUQX7ZTGjGu5pdg6Obq6HsIq3dLTaL6szRsyd8FZDQ9/ASrObJpAQei4c0D
knZ5ZLqu869QRomHL6TweHzHl0lOJLFLJvoAguRLLV6p8SNSJbPNlMoekaMUxcsCxWY/2ClWdIiI
QECYH7QVXLfqJC5wNunElhqO7wnKNWeqdMjAmtFHicO5NXe4AIJw/DEroSilnmFawWT51Oe1juZH
6LF6k02pMQ2QDWksedE/DF4b0+YAWLPp22Qu7Nh9jV3ne++wW6IvqV+12vtZ1w0F9yzUDVdJxsqu
Pi6QpzXAb8Eal/xC/DIjkpJ6liYL0pavkZyxFlo2hqDcyI62Ijq4MYqXTyoE5MglOOYDHDs5zwuY
c2VNgJ0zIDzYtTC1L4/RYqJi1wwgG4cPsKhFyS0tw8Ev/KSLgQ18KMMg9D6PQGGdn+kqHrx3Dqnr
Ye5GwfSxJP4Uvj/bt+GHOx957JKAELjMx5mrgR+w1+fuW1zrnKWxKKbCPlSlLHDPDGBRxaHqxs8i
qnE50eiUQSp9apMBSkYz1FC6HOiTpIaKOqLdARyHF/e+DWLTJj3zAA16GHG9rDSSodkMTzNwpHxJ
jIymiR0wmW58zXNUSn7kAkIxUcLgJxxgKsDy3IWKA6O9z0K4Lx15mDXmxzzTNjD7rvGXGhxTDxr3
B1n4GOOM2u8UHSV5kjsy23ZXs1BQemjxv0uRNqGfBycA1Imuj7k3leKYFaStnzJTyfxFYhfQPt42
Z+fKZBwLbZ7KIpNzl8LsU5rdEjFs6JEbpcUjnOeVetf42ukvgWEzQPbx2Pl3Ps/FA8FrZhwnDXxH
LFLP0TRTlVhkjvWSZnMGUYJ0Lq0N5b0twTjMgTxqR/IOYmRUHHGs8HiHnHPO2A4g5TF7JaWegxcV
I09Vu3g2KvgZl1lXvJcwNMldkgfR1C/71g8/TzMtxFsztPnylS0UqUUamzKcg90gszIv4K8zugVe
4INoNFzNSNB8D+HXOoWJDrw2GpNQWoeLv50MGZ7hGN4/2GIeEKY187n10op62FoASOhxkO4zyUva
AAoR+vK37WLefqhzVQZ3U7WAvX5Py5BE7tAMFaScD0MZlt4PaePawcgxUC6bkjhuy+zZQ/LQ/O6d
oaZPWlUwbXeUQ8eSpnHh6QgvnsIDqbgfGbEJRnoSAA7TsebPDTKy4VdoGyTE8JaBerB/t1he5//U
S970DZJY+CDMCSnraJmfqnCWbG8iZvpgB0CNnqcjDyT3QY3M+gib+SBgrcvv56mgzTvAhHrvRJu8
qD67ciaqT5qlIELsZqfGJroX2HDn9gnmdHn+3mur5RF2upExSd5hPk92XKL6SQ4l2BE7cJYMU/cU
NqisPvo5hBDMA0ynjfnRBRS3wV05xQTilnHUhGP30OEfyqZdg5nRd1VJWbAgJRADtXuAN3IjjlXR
jKPZI53pjcWlYOSdOnK4TVf2FDnR0XgfszFQgJG4YGge8MJr8iVtJIEF3QHgse8edIJSoBEbkJ6R
XXP7PmqGMhiQzMMDr4LiNsR+xh1hBe4xKHoMgSvS5ZwIFbtyyfweNpNRzOH5tqhokvKgxgLZQTI0
05JVyIAsHJ0TZEld/mvhnemxCMfaxZ8pUsD6Ez2L8MGMWSk22X1uC9uqZJiqAD512FugBXQfdTBI
ae8VpLMNOYy8Z6EBG8QbWvseAlzw40UJsWp6naA/tgiShnE2lwn3eB89wkKH2ByzUgbuNWymnn9e
iDGYTj9sp995KWnlcHuLDT84FPMEkkCFUP3ZD1NYfM/FKPMoEWXRMQQzmUzUppD4KaKfhnY476N8
QQq3i8Ct45+InMrqtRzzvnoxuS/Zl9EYVZ9UP2bUP8RqinAvK5aORwp4a7wtiqSCZrqH9CKaAFJK
RoKH63A3ZIWqoIXddP0kd01mIzw8cqsHXE5mz/bvKgEzKyizVFrU8OT0Azg/mNkGVu/ojJOv2QeQ
RsZdyhU4ieiugnZVdIQXeQix/yrzwyVOx2Z04ovFzrB8rdrBjJ8tdKed3PVz3fgfy1zFYIuyGbFe
QOBmkjjTnXWjepRhtQT/MH8MCp0siH7dpnNNWpHvbQj9FfgwDzQzwStjWEUTpNvr3KlEC9r7GMxZ
x8qkopB6/hUI2Prld0uIM7BOdMx9H4bBFW8yvIbmJS8JziqwHn62QwYjJDJk0gNgHXvyLqggVJLU
JZUZT5ZGwaRnF49hPDew9A4cl3ukb8Xyc1qKCfu4wFVEP0Kussi6nzTu8oLgTbFpnA9Hi2LGvcsV
qgiaZEDpoI3f5Xjb6h9MgJUGvtwoCvLBJ67ufXQ1PBttYasr6l8epIaoSLPOuoqnHYSAygh5ge6i
DyWOjtKkJsciORchpj46NnD/K76XuS74V3/qNH1dSIXbAQPUfJyTMLbV8K4Jmo6+GzvQRgaIsnVh
+ZznzvkwCgVfuElwMeLmEYZ+8IWCGFCBcjDyKMbKn23YYyUmAq8Q7qVsxwqJ3Qh+FowGWaCjR5DC
urE6QgExWD4rG0l4D9emLRuIc0zl0H+mAQQlxySYZIRLWNWKCrpk2iel9y2qPTF+y+LW0/QdAILK
e+cFrIDLA/Qq/LYpEridMskT608fx2Ik4RvYVeVk4aS5mOU9VueE/b2EKkRgkqiMUEp4NLSJ/eDQ
iLr2vGTqJvE78xRc4BbcbAaXduB6QkOCohDEcN2avL6JU+aWea4O/kycmpC+1SYad3VeRcNjFQ5V
2++bsR3h7Zp1tJh46nSuo/Kprm0EmTLbZoPUezgK0knsGIfpuk0nVGAYvJe4j2BKCIKM/BKeF5ZD
alzYekdRWu0+Kn8ZkeIgcQQzxjlZvNURrxkSKqD2kTFP0xSzX1KC9vWlwGIpfmewenUzEve2717K
HtvNx3gCsvIDlPszq9K8X0j4WNNg6HGR8YgWJ79dGh900z7PK1zpyShxo5JMt+5zNCMOnsXQ+Air
GSurO0EfFf6Y6WxaMTwN0jPyGHpZzeqkL8esuOMS75sv1dJ6s9vlfoTgTZkGbp4kMIqu1bshgMpP
n2ZQCXdPDRkohf44ygBH1umsKyG7XFLxFuT5kr0AuWnifDdXBVwMksqn+J1kIWIw7WctIXK7pMRh
PNkx6jphcHT6M1SqpNZWnybcLbLuYRhmi1JtlYVdBUfcedEPi+gnx4FqhQ1MnwiiMuSoIcAcAjnX
0kf9gRKI8YFGanzXwguC0dD/ojlEtRfoMzcsy5MmDvIsSOsMV1OG4j+yu7c+rJtqSOGmousfxDcx
WDolwSB1yewFNODpeY/pxgT2m1j9+ChU5nQanAtG/8fReS3HqWxh+ImoApp4C0xUGGlLlmXfUJYD
qUndNOnpzzfn2i5bmoHutf7oJUWsR/eDd1A1XhLkk0Xq8Bj22xikitkVMmMlwfnWMy9UxJygSwwL
9qzKQs4/Mmo2vzfO8f3ad2NT38rAc3D4zxL7NV+c8ZgNcxWPx8i4vvMS3Yfs7WBHpis/q6DJ++hm
x/kWTIfBGqrVOimnjavtSjBxWbuHSfmT3x7dqqRz6eQZYTYAJJbPticONJ+D7nJfz/yUv15+Y5Tm
ckqp7C7H6LCsfS2cU8ja4dfnHRcqAqA2MiTVZutqHPbcsnCGiYhXsZjpveMtt7sPe1ijmKvKB0Ed
L/UAQFecLRxpq3qbqKV7mVY8GreA96bsU0HwVu1RPGzP5a9egRcG/3lxT5lgWoVVRFXUvTIYMqWk
VFDP6CMPi9gaie2iR1+LgqUOtoRk1km3SdePA7SaV2vrB3kP7jEK9Nvi2mue1qKR4g/O9sXopFIl
82MSDjiaustcKjZkTvmply+kGwXVr7Gb5XANeIjyMc3p+uBFI056nBS/VwfKeOwdfJU/FsVMw3+P
OxuQMnILx3pb5qKcA1jvScshQV1RiyN3X5cPZ8NGPOfveCPX/h0v5NT8hmQkwQu8fZymf83UuPwg
klDb91H6tn4IfW6++ABthUTx0PaNuz673Ly8XXE8TZ5JbO40uR1yYa+iOPascvWexr1xil9ysfyI
j6Pfg0pd+IE5RdPFLzb3Wns0Fhx8r+7ct2WLEYSkq/bBu0Tulrx8+O/CL5tM4Ngk2Mw67xtj7UIW
TS+0UMcIZC+APhv3/jQ01i7A3si89Dd6uJ2C1cmdmF1atorxNsnK8zkMndArjkAN8G0pX44nP/3A
XuP/bBbn6rfbcnD+N1pTu01JyEZQPnnWJoKPocvj4s/Y4GBAGiPNMpMDBzwSvwK4WPN3HtZue2OC
FtHTaum9f1xNvf5qZi7yPBnreY8PmwHeI0fHqWP7qWBCsc+FCLf5l2x87h8Xi3WexXUTDxkW/rEe
s3wrPZLx2U/mIl2BUeQLpFgVrd8Lnw2HmC05rPlzv24u3cleG9qsbVEnC7xlfbCpf0ZVAbhxXFXB
L3tXRDW5HCJmS2Ob82q55m5YV5CEcz1FV25+563tpiLMKEsmqXdUzMDJXmJfOwjiXa0jVg07TK2O
ZfKRmul1vPLMmqPYnYqPpbgj4aW3BXdElArxh4KVg+xqcHydOK7Tbym/cAtA3s26PsSxtX/medf8
JO6BL6oxo2c9NCP5wVz0rqXtRA4iahIZKw0aFsySQk8V3hZ2xwfhkQ+Bm4tdwstNdy1aL/QS11fT
z2BZo2/53rrf2c2D3769b1sW2/N8VhJfgGuExVXVO90pkENOkS5H/XQiLDy0+UTL8gMYf3trW3/c
0nxU7k8KFckj8o15JMwh0lDPq9ckKl+FSqGUzNFhEDmWoh2e93xoxGGp/eVvvfte/CYZtoP/RM4U
eKHr0amBxHs9H7piqHU2+PnwayJE/BKLTTD75g0RiUuxx37CJd59gen4028E+3fmk+rU+Qh8OAxZ
w8sCBBEvY3/qditWp30rnf0aTVYpsmLrhXd2J4fnLTZ5aV957QzjrC9qN8unsfuU/mYXp35vyO/o
gt5LahWTt+NuxfZbrfZ2FR7968k+SzHSU2LGW+yQqX33ufgffaWDr86aMFIBY3t1WnCHhAfTeNWn
L+2oB18pcNtPzhi1z6NtYisTmtroZtN6TlfPb8RTrAb/zR6LbU9s2cjuzIwingAY3a/aiTjyyrkl
8kHzAidVGLkgXb61++G5XWTXnRWQ0XjgRQycLN52/9lAcgXP/owDMvVb6a+wMqp7G7qtpup1cusu
EShTr1Y91aDWktGPsWPtv5m15esEaG0pU6rW2r+Aa+d1KgkSpU2RSMsR168prEPoFuaft/dG3RYy
a4e0VETusIdsXqZoWZVZRJrjd2cIpz0DcoTym1hmmpQsrbF8DJx4FadJMHifYr/RK7hMuFuZRxjc
6iUsxCXaQXtfYSrmrfQfqtUxEESR7bwx3nKfDXxeTJhltbtn7452HDpW+Gft+5adjejzYG5IMDLJ
as/1fl4toL80dxe+e2QBKHIB9vWvZtrAVIpqhvyCX/T1ZTbu9g88Lq6vc20rfVbFyCbVhXW9PhXW
/aMCtVAN8aSdd/ZWlTdpGM7hTXh+/V+zFq05um3NUxtSjRRw4gWUhc1Mpl4iF2/GudFt1ppxCPB3
4r6R/V8dbuV75AV6zAp3UeI4BsSEp7GoKv9YLz4Q82jFhXeNSCd49DQPyrlkwhlftaf8Z0mlXXBc
9jB+bY0qYUeClvE+rswPp0bdnvrjUj0M92K6k1y4+a/7aoL7Je5TZzxxY8epZ7umS/OdyNtENlPo
PEfdtoO2TmwH3NCYTz6WuC9ttod+8cHc5DiCXQx7/eq1GLgT1dfucwlldtlWsalsjJvyznNZzk+w
XFWekUVp5+A141rx4XHLJaQhiHdnzsV7MZT9/LiUk7dSE+Oo8eRAub6jdu5uUVD6wUshFl5tqlGn
+jCxBfKfj2SWnAZpZNYVe7Dfcin5vZmZ9Lu7rLJM1BDlznfTxs7fknyor7UKyIwAyijd+gZfqPID
iEdlpxVzvpN6eNg8SsRctTw4TTdVV5DMJf9hFKFoyT4w+L9rTzT/pJnDIevC3TcEsSiPq2kK/IFQ
s1mX6KNqV/LKL7vtvfteCXlKyrs9fSxWuHBpDgjjmms9hBucvlcOToosbyqzaSpKmbghTGfGb2lv
f4cgH/cHRhF3fKHSjhzDWmnLTxcAbBLvTNH+ylcO5xNgiXIoXoEQT4ZGbdtjsIpwSlvu7JAQ2AG4
KC7GPH/bmPa2cyxAzRIlSkiPdvb851ZwnrOA3w9+bke/PcvWWw2tws02ZPn98DpoHPo/hz1qflRM
eepPMxBBcyZv2L7t68iP5fZrvif7GImbM82NSVxkDI+ex4zpavyNR0bQ+nPtS3PrvXX+xDHasUPH
Vs9oTlm1d0L0W/5tdROa1Kh5qhNCohAoFOiUU0X44dWpNoueF812QdeP0FfPh8Y6TvRt/Zkc18Mb
77vB3p1G5fgrg2A+O9epLeQfiX7p1WEq8hJ7jB3nqCOI3QcXEdKlYBvvfvcjzDp7te8+4ETT/20a
GPMY9HscEM1XxfaXZ2ZXfXpUG8gjmruIIWWU4omEu6k8dlxAVkbr7CgPEKxcg/bUcHMztCHQgT9Y
fwcU3+qs58hnT5qU1f5puiVq/7RtJfShabstdfLYf2102woayNu++29xGhWcmmUJ6qd8hCA/WVAV
5Xk1Kg/OY8Dmmrq7vYWpxAN4s23VjGe3RG5AaQmf3NNW0yB7boXZvYvKNf+kCmO3zsjJce1HYc11
yNNSoBXQJpRtZgq32R/zhrGFIFurqei49QH7T8wjQZUWrk8NjUWN7EvULM1vh/0tum5rrkVa9QhX
mPq3cn0iywYQFY1DwFGZO3F804zh8n1uowpzQRiXdUt18rabWKWe64f7ySCaG79cJ4yHEziys//s
15qHR2/xsCWDivRjxT1EnJtS+U/62YebDdKgHqLdcF3MBFmOB0ewaLFPjjHGm7qyHKzBTlHmGyRN
N3YN53KUd/2/qXL7KT6ZRRr1GUVlo4fPzXgkE95WHwfB8jhJ2x5qhNcxy5D4q8ooZ7SBGSC3StJe
ti2HJezbkAQg7NTCSJSEVrXell52znPlOxgkzYhS6I80sRM+sWg3DPRRBLAdbBb9c1HDEjMkvt1a
5Q31iBXjgwE9S+umY1GPmKrDjIlGutm03hXvbL3Fx+Dmas0WGYPfBXHucaUXTgkQ7DqiewhEiaLA
LhvLy9wx0uoc7yp+IapgD0/5vOtnl2e+PPjrsIFcFjYlwwZuBIDR1J1JoPurDZiFNTWlBZe6eEeG
Tf/SIXefkkjE/Qfr/noLd2f8w13gfdoxwc2v7RCwn8tpGhDndpsYbjOpggZRi+NPPC8ENSZ93ZTW
QbVTyERPxfVHwyRLDASFGAE1Z11kUTUqpMerXbhFVtAMd+3vE/VDucNdpTL0hzcmrjw/tK4K208z
RRNXaZQHb4hf3BfdW1IcZB+GLoUUQxWP5dGB2OP+1XX3WEMXr5xmpbZvpnOb9k3vVX9BKiHbW6tD
VV3jMQf5WPw2X86oOJ0u1dgNZpGiWjDzwYmUqxPSiRHOMNu4e4ZYhLeibYHEM0ZUyWgVBqI+1EFQ
yKepihCKzLPNVTgUFemwuhBun9wRpeYy4MqHiOYrqw/eRKRvpjzCsA5FVzvdORDoUx72ulZv4JfR
v62W8WMz25KalbWy7Ze6CYPvwdgMzUcEQfW3JibqaR5KpwOkKFz7yXJI2tTJwC8CAJC7+n2HbYiQ
NW1if+xaxbEa5uugTy0ZDQaEoVqiTzkob//ZhTmtkSmPedGF6eLqYj+4aipuLRW3VX9YKqvtbiSY
10UWh4MVXlx7MvIvm+Qc3zZbTAwVy8QZB3/sUTAFPiA/pjBE6tEh2CHPeat8N6GWOP7o7DYenmB+
15+lsub9qK2gWL8Nm7M0X03cShtwegwtVGGE00WOTu3WjT7uEQCkrkWu4/wKlrq7Mf0t0wnEikY+
N1hxEWftno8zDG7sVftthfMNCEYyBnJzXcpFnBcSvfoLKw01F7sXltVRN2J0iWEQizitdP9gp4aN
KU+jjBj+3EUHIhn6qKoBGGDZD95iqyKTQNnfTOEU4QUSVhQZWW3zZzDO4W9OJJcBV0XWdNCKHy61
rWG6oDVoKWHyu4NmX80PbCFDfLFWCjtPJWIY3aeziWokcMg+5Pish9DsGfnxyjxGIzlCVaKYwqrH
zhRjfRiUVaiDT9Hb9LIAWxe/WhZH62bl1R017IGh3sZ1XB8sdxmeKzRZv/B62VHaLwty61l70wQs
vc/iuol8ny5Smj184rbiTwMT8iDtTIRP3rq1t2YI9/xg2ly92l4TX901aqNM1LYjUq/L6+3FU3n/
bedTqdJlKMpsEBr82GLO+xIMzWdnR8v/q+Kp7M8rG7U8kGaufrXR4r0jDFGPqGrjf7FTTO/kxwav
A9qZt1a2nZXsnrI/g5rZF+S22f+w3cEusNWVL4scghePVfxfLuuuAANvh4+tquLob83WLU5j54dO
Cq3IIg7cXPxZug0Y0gzEkwydCpc7iN497/DPfxDZMrRRVLJkfWOzYczodS4RI8WxGFEynIdV7RAW
qw56WxwXd+3HG/XVehbAwHEYnqOKpAoHknZNIXbGnoNlh7iymbzYuDbZHAlS0h9T5G3fi5j37S7n
LbJJzlAEQz3pE91ddUP6+rgsWeytzWu0jfkrR6r1MAd5/VviULp40wrKOi2FnSMPhtXb4Psvg81U
lklb1+I69VrN18KEpj6ve4OWpKJexwz98g3A2jtMjug9cGZj7O+m4sAs8VH/nmZPOUc6DNhaml0w
XDMm+vvZ9kRnpw4gYpx59oBEo0BNDw8yF0wB8CzeB+vWHQz2KDg85LEogpQnLkL9Uq7DQRCWCBUM
JvLsV5WaDwXDH3FMoez9oxKdqa/tPFWPpSYg9FhYkn5QEFgQ/lLtW7YPbrEdmqBqCsj7YPfPYFb9
BxJCAbq9mNYmKbNZ9pNjOvU4LPcZEMwROZ6MWJcIE8HKGsnAbhjMVeAfpjwsX3Q8F3PKD1baiW0j
gPaGpfjTME5ZJyZrOT72Qecu2eatUmTI06o3uOz65g5RVz5DIlNzqKpR5EeEUQS3ruFg+rNpGASL
3ckB9kdmmSieyncV8uC5ebw9t8s90RE4PTy7g41qvKhL8Sr9eb6SmOy8u9pxl0OpLbgE1Co2G5dW
bSqEVzaJ0EY+xi3Ja4nRRVGfQT8L++KFwdKmkjK/b5yMITz8XjOHAkp1gMdr/YuvGTQ7tMletVfD
oDH0IQ9dZ3VUf9/xy0yMy7qk0ASxk7ZV5z9Nthsm2OHXM18p6Bc9LLd6AUKYrSJkkwAI8JJ2r5R1
J0rDhSWXFZLYBcHcDnl9MuhCuLdGq3OyYhdL8+6uUv7pQlW+NvZIbkwH8J2Oa8zv2zdEsK2tpbJJ
1cs3loVOpXm1Q4laTd38YzrW0WVC6aayQbn1aY3b8G9lR5E8U7qrD7zCOesH0Z86y1va1Q6xdPSQ
uNyYzP8uOaROC/OW2bItLjr3OFjtiFPo2uSLiK6Ahf6TdtvmtxXEo4aRsjlhQDutKcmban9qy3DW
yaaDcs6AEfl2BClBjxFBoac2XreDX9aMyeVSBGXixXp4booQfi2szHcjFItD51v/rXlov29L0Fyr
sos/PAeciQHb2w5hnqslXTYl/quahlFx6BD0ofYKomfTNu5Xm8vQ/dnU+WYVx7Z2mvhcFGK2Xk2B
QjVtG0LK2dpBW4++XhBABm1V0fDKnTufAF9YubQY6IoJIJTHjCPMMY+F1SKn8atI/XJ0AyrIVivS
sR/h8ioTBfJh7uIQhrYL+59LLsTFhx4suR9RKSVuzxugEZWIbEFn8dDW/oCipvWrR8D34be5p9jn
Vhf+2GvoFpDXoWyPm+NDYwWRzCNapAGKTrRANJ/EPPpR2thD802BKZRJ5EFEJ5piJO8NINp/GPyw
ClPP4j1J4OT5JboWiu5YkZQxXeyCpZHNLxT7Pw63of5v8zs7yLw8qpdHCKZWnWaUlYkKiNs8obM2
1SXflJ6ftFUWAl2wg+nSI2ror+gKaOZxnX5Gjd6+l+OK6YZn3c2PXjw3/7rKLEFiqcq86c3tw2M5
16S9bNoqXmUTjvOZpU67GcEGRpyNlosGqZWmzwbAMIPYnOpXEtDW+BiBSh7aieLiJDScFDlg8VfM
Z9RkctsXIhBatFKOrNvnaNbtm8m98FPMpOgmBSO2TBGE++pohoWPlpKZuEsBmsS/aAYLB2cItt/x
Vpjvlb3Wv11ZuCOyqY6lYCjy+drm9dwdh0k7K00i8q4ZqtBYPyOwEKkT+mN4LnBXv3qLFWjmVhdw
eTD2wifpmIc5irvvSugw7hOx2dP8u+TF2I5hbwXh+S6NeCCbY077nB/cIioUTa8sUH+H91TrpV6a
qxF5jFw8dF/zPnQfhp5qLaEt6+B5sPBLh2LVePcfGrLZnlJvZuWoqtVF0YsClG28pqUzrrk2rao8
wXaEjOZrWXtE/6JQCMbRX17yeO++pqkBvrNi483QLt70U6Bt804DlTbsQ7INDrMV+odo3//t/uLA
clKhGF7uyJbMsE5bF9ZjVPxGLVyO0HfuM6L94Cf65SE8KgiBt9la3Z88A97Nt8fyQ7t+PiMr0GCS
TLQohjiFp+/asdWnO9lbl0nI/mwKJUiM0LFPS2eTH+bYQX2jbOwyaaBLiVB6aZyffVkr8zzkbI3A
NnTVp7G7L4do4L8G3A3EV7MP29secrRynPJNbr4zf1pIKk9g5yvMpbs90iQzPNS+f18PWq//1a9T
+bch6eGnmsAbEyeA6E62qlcmlaPlkBwKA3ssEeB8I4LeqKNru8N2RqTq/fDCuCHXD/nKxIiYMcPt
2xGou+qydqwdykEb4zt8bpvPldcW05e7eghBN3vLVWrcdn9lQVIPGiD4wd/uRz722GyGM0XmFfVZ
ISew8HkkqabZnOoBJY+KUkuPsj9g1mYcDGL8FbMLz9n5A8GnyMbKdDHkJ4+DLg58ytWQdmpSPKF9
7/2zxeAHGbtNDDrt+MPZ6VyhDq7BPZks3up/+msZ/F3I8njX7mp+YLqonu8SjiVpRTceFyCzFSrS
dX5JB4Un0bHxSy/DIc2dnaNrbPxzOyBmWKXKmSsMI5+sN3H161h/cDDvgpTiMD8VgBIXCPwFnhe1
1IZIs3I+FoFQJcstU3NVhRtZEhFn7V+NZGxK9DSi1ZoHGwy98+40AaqtoU28suu/vNkOzFM45fIZ
I0vOOW8F6i+hIVX3hQxFq2RHvV+nOf/b05br/GDJ2jqaJnKyMQrInUd0G5+wXoAyVL323uOqBdTM
8ROoRCOKOSin7eFmGBvyNG/419dtxKIxbA1TwyAG8zgTxNgl/l6qOXVacqzThtsOmj2spncA3vpX
4CCTh9YCm59iu7uaYQRK4Px7biJSd61u5+ifig1AsIYzOgxSTt8qt+kfyqrLX2IkEe8WojcePHto
jwbt4s3qJBSNNdXnZXA1CRZB8DXGd7g6D1ZUSN28PlbC5bjbymY6RxFuBgLC1xA1TdP6Z17ZRTwU
Rjl/7Y5dI1GcO92hFC6A5ITunOJRBU7qBA1dYtsSXRhedXsIeO100lj+/MezdjQQwUgsfGQp82MZ
C8dNN8MN6rBec//M8mD3kUcw8rSefdrnLHDBonFS0hjcw8wM/tsPJ+tvzIUlqIqrmyjtgPmWFMcS
TJ09NkxrczOiaMFWpb/V0qv8g7W4kuL7wCr+QqUU/7xK2v+VOQv3M1sJr1Q0zpwKZcBCShrn8sV9
6pxmMXqf3O9efRn5zb4hBaw/x3xrXsmEH6yTlmvwJSP2WAp+bSDNuI1+ry02muPqm/prWjZ5MBBd
T05vV+WxslZw7nUn5igr/FVcqoVzJ4k5ltJ9W/qzMq59I53bqDRs1/GskaZJDLJ9YWcyYoa+aFIv
r/0qowcbDcu30scNZ8a2Uhgs17KE65b256yReAxicQ96ac2DsLf+G7oZ+aNs/PlF6gG4EZvVGb3G
vUIKfgbBpunxaDUkzCgzxY+5I6L81MNcjyi6WxvZVGTzmZaIQ1vWnSbvUmTC2uV9n6BtvI51mVhl
z8nKpoyz1SzgBvnc8+wtHKNTZOonqD3rq1KLvsvLJ/eJgz3KRl+MF91au5Mu69T8692y+DO1kTy4
AeM4+xiI8cJNAcQQ6nOMevEIUGtdgaXQusCPWy4hCt34Q+0FuGBb2F582ONYI0becpDv3o2D6OK6
SEeTBaTznTF70ohCYsQVe15H0bVomJagz4zJimDa/6wFAg949d5LKTgOvs9OwDbMB7c8SbsMb3be
IYKDDAFmEUwPTeKbsK9P1ojO8GEKoUiRzMMWuhYdpxiZpolABuEHr2PbjgJ3B54cexKLd5beqFum
hkp163HqeWcxZfqLfx3nfn/diYp/FeAgRyKp/fKwdejRk40x7e6l6GvQUyHsRxaMQn2O4yQoEaLE
1fmuGShzfsIQ9sWierU+xrE7vTOzro/RxkaOew/USrBeyWMVCgukpOPz9fZ5+eaDSCO8we41pTK3
nC9vi+nGLAPrx/h/q4sIKx5MY7N1wL04svjGPRV/VNWGywZyrLfCMvWb+i484twV0xN6KrBHNOym
OsyDjqJDqIsqeke2XOqXfYE2X8lRWlHCVOMyMP2FTTWodGxHvrZwXuYXt8zbtxLY8TVs7T5r27j/
T462m+K6KPoze/9MJn/kf9nNMDsPfuhN5bcVo8U34PEwOLT7yE5trNh3LySOO1j+AM36lRmgyEvn
6lXTFFw4lmdMjctAEbyd4Jd11j1ptj78D3OgFDd/5/JpD2pp1sxBWUVTbjma16BAbEuyS31b1To8
YXjgwssRRXO5lVF/AAIT6hX9QkhSJ0H5efzo7IuVH0iX7Z36xpjLBFXvC4tynANsph1wW5z0fP4y
1WiznCw30jWntvH2CtemWZqTNbMIng3MhAuvWqOuGHtHF6nFRFene7G30xGRWY/FZ+ziQ+DWo80b
79iXygu6V358EOZpR76dlJ3ND5C71FuE2os+/d1hge61hP6fVVhGnMl2/jPuLVbMdt2fdWfpqzXF
y1etKhQ+ys83UoXQYlTEaPBXEBq7YfUaYakRib0O5oaZbDMAIcSwnYYYJ1HihAKzNvKC4G9R2jAU
fl+qh2CO/q8lwRCV+p3hH0cjMceZEkQIJMrmST7EeNZGJCFNHkHNuR3iQ5btIRFyq9DoIa34htlQ
gkQzX/aQv3x6D4HThb+JXpFnhtTx5lizBXt0f4s7hl377FkUpx+sQJiDHvBoHJtC4HcNuQrza1na
yxHBAuyaFbmvenHFrYJUPFZbw6PiOMP+jJxMPXDCFpeugTXJZG9PwP8KcWxqD5Y8zrSZn4CM3OMG
XP4cRKDMwnDkyBDV5m0sxWJBi83Qzm/S8A9f9RrJd7zgxMTse+2X55Kv5x3XaPSsRx9WrUXK87j6
cf8eLrV+NoOpEc/lHt+G6PgYLAlnnEB5TlmOjIv5j3ut5jRbCfO3o4CqA6brxwpm8HsPHPQSoYlF
o8lAeNHU09yTZcFziT8uv4fEFD85he/+ELVTfMQTahvmX77sUvrlj5Un/hFIYf058wQ4mTvPE3JR
6C/sKDzp9CZXlfsV+eV2dVUM5oe8DtXuaHq4AeA650PnEe79xusJ4zXRwyLz6q3CxXSK9xFOx7gD
lkz4dIjawWDvTOHv/X+l7lt0q3MdPw5FYZ3uAcXfUWcwms1u9GOz2biSsh9gdXgenC+LDNuVE3me
fuppiK9LKYJbaKr23BdrfgNmjh/RiPkvrYlbRhbsSjVItLKOQ+tVb5OK2puyhvzU4Of6NxE8HqIM
qdQhrAHdW7ySHXoBGy2RFhTltr6//o5cxbPUdCVCmGUiDBaOhNRKWJojtuGm+eF57qT/0/YEdIRb
SJ6dgODJKkCGm+gyEibzptZHddDIIjr0+HP++nDtyDkxXh07XAe8583+0iK/fZZswykrK692L1xq
q6vYl39xdaE4UEpewsjuTlFQoR3SdDSNNrK480DO6w93knfqRtyHrwUen6WgJAMWfWTxYBda/7Kq
qG+RCtn2zcc4dbIazA2ZM29N/csL6unSFDQ8grQwpHIZIQZMfYFN4CiBuT7mdsUpHjWBm4jKwd+o
8PLGV9CC3fnPichj5qQZmC8Bk9gZ3X4ng7v1ZD0neCnL+aBt48RQX6OQP+paLDDZQYClLQy2uCeI
mj7nY79hck0JH21+oUGlJTMiM1xnQVSa7xaEaPh8B2Q4nOMxCjO2+UkcwmleIxpwEbo486ph+7gF
43/jYqn1HJQBMHqA4yypLYUFeW+qKjzHVlnheY2jUj7r1mfw94KIVKdd3SWgRWii+UJ4fG2fJ9jp
a4Od4rUPRn+GBVc7h7MTRX/qgNWMQPOGUaEZ6yI/G1ZjsPE8QL7t1zayoQ4b7xPyde+P1RRx9byH
bR4fHOMLLqkYvW2C1ntkERpJ9X+qfNtvcb0Ey1e4QFhkrZYFrgFUEeo434cCtJcLnzFZDYBYMyOe
SHAtOFm4txEu6nle/nIzzvMjDIDzEW4+G1SNEsRihcxrOjt1/L5Gnc1GyoKCzWDzPoIO0y78Ee7O
U9eRkTFqb8G6vzVsFt485Ifofxyd2ZKduBJFv4gIRiFez3xqnstVL4TdLgsxiVnA19/FferoaNtd
PgekzJ17ryxygnZrMYcVIkfiYkYNpJO+VhnoH7uyoAjvWoQojkt72i9x1r9RHmbzGddrcFZLQ1Jt
QaJ45PRhF0Kt4pR9gMblcbNqRlZTmOQzhjN5Dkm4z7uObLPJWNunRkJLMinzWwbHTHRqHNDxjo3A
4jKt7SZ2elvb0uJo2BvXBu0+ABjw48iukI/ZkqzloZ3j4XHBfPwgmtZfzm2PoDm1OPU5G+e0OvoN
Kbr9aDu86QouLS4n/uh7pEF6w9UnVV8B+XOIp2nWDPpTJ3je20XtNVWRd0R2C909ho/6xzYozw11
/DdrXNqLTcLhn5RTw/GCefd3SyRKPPumqX6qdFy+iABUzTlcAsPCtbZsxodO1aSXsjI+JH7c39vB
ko3MUnpvZ8nDWO1VXrocMAGvwomDbkZpQtS8UqKa8E/N1sC/pE6Y8XFJJ3zQRdc8jJIloeCNWQ48
c91w3CJLhPsehHb0C5dOFIiDEbo1JXLHkG2pyaWFL1kH5dx+DSbrB3IjgReeFTEk/UFkgTG7vjGc
KbV3j6ms7NQdbgukQL6Dcd7WFFRBtZfkn/8NeE/SiwG6+RInrWg3F0tXuXyTZiRSGadj8G/yp+K9
bX3Uun5dzW26ti6VEcsJYu6+bHCuXubHksjcUHyDyGNqNSZFflrJsY81ZXXBZH7JRfo511Uvo4Nf
Sv+UVOFyL7qpdD8w/IrwL6FWv08PGEjt/ObkhY1+IMNMXEB0hCRtd1XsBDGlJ3sLd9VCkBK3SyHa
ExiHxL3BR6j1CU1RMQOc3c3DszbmHx1tbB9JrHvtwWRpf+NGPvdqKv3gpVzAHuwIfLQ8JtAQz3mJ
qir9Iv/F048C7hPX/yL5ur3SnuSe7HXZ/t0c0S8VwE22zzCoxlNchRjFvZlxpKe6BDpqUo9s7ZS9
Nd6lC5c5PngObtw9cTM8Z6biDA/p3hZx5JKban/fumEeHT0GkOVzvbm5iz3J+dG9XUDd/sYHXppD
gVdaPpDElOXBkH9k3VhVjNlLgrG55cxNkYEzGeKsq0tMbAARCIcfyNPy/0rwrtxxZTT3ybT41clo
0om7rpv4ghIC7x8WQAtpJM033aCV31lLKcQMlvjQpcodT7/oKZH5WzLkXvtQoPticeFfHmJW49yF
wkFUCVRWGKQTiuU9FpfpIYVgIP6zY0kpMNU4QFotq4TZdi6QFjAD3PD/X2lEEol3lXVa5iYml7kc
4qrof6LZAGdooq5vzxn3LMNEfCb9rcl52RhI0VebHXIpjWObD8Vxqkh7vg1Ow3oj8ur4n3ZrVYtw
u0StN6ujEwx984d6EzF1x34+8m9c8gFyo/FU0b/mBIr6O/QiNN8lliK/a/HVTKRMgn56xT27isMU
09sdSiwb3Z77aZ6e1Nok9AlMApuPEdvFi+eZUhzHPtfzeYya6TEK/dQcQRI0frkXDIW6W8+Ncdgw
etP0+h4+0WNL2JOhb9MHTxAoliuO7QZ3K6n1G9+U+Ci6pWnPrly9dw7irvpyoadM4OORuq5xiM/p
Cgmiyql64iW+XejVG97fQnXfCUacy8AFm17qkWWS5DFZi/LAydBjoetZYZc/L05II9UG0zUWZjB3
GTvsxh8EulB8m6gzGbJFaf7UjNPFYe37MX+uyWcy6jFiVecyMq55yCp3QuwDECfmL97qMQ73IH6J
agwAQoafDOaT/VPqAZfszq9bXf/KahT2JzTMxT1lPhBwvMpR41CphZ08M8uKGZuEse1JXrneJMsX
T3jl6h0iQST6WiUMMp7zQnvsKrUhE4+Q67y+8RlGxb/phuZwQIM1mJW4PIpRRcBd6jpc8EVvncfe
pqDHlr1uUT8eWh6A8MJKkgCCDP7R7l+I1BOlTLI4VrfuJY+Di0s+pfkjeUv62xx0QchciKHMFzQr
H3Xelz0Un5oFp1W1K0NrAbSoeiyfGkHa9oqyGFUPwzJH0mO/AF5cjWHmy2RYoOGsR2txTRPJqJwp
WfKvJIon7izOKsArTjvY4LthNrf1kNMahgDU2zY5zaoV6c0UegPADgYl2Z0zDH32s+IP8Be+bUr4
L0V4usJ8gHmueh/AleUfcRf48jOHHhGkO51yPH74qhZg9ovCXwdGnT1bJ+0VGIO/9Jc80GOXo+0V
MnKOrRWll77oLLceCTuvrJt7oDPkPLZnZ7BnBXo3i3O2h7o2O8okydVlaUFmycPckFfeSborXNud
acNT4VXrumdBbdhw31WRdF0y/POSfHSTn30tq4rz22SgjIfGQc3cnMup5QmfEH36a173swOCt57T
982b5R3BP2TqJcw95guHtAtr1AfXDYf4xo9H4ty7DhvA8N5hURouTORRzVNrnPDTtSMWDLV4+OO7
wU+q48yIcnjFcR3Xz03bDcEtjjG2ojJmX4pT5vhSP/OZrE9E2EJ9TAkvLqecWd5LtMSR3uuqIGIJ
0iEAc9L1lMReyZiO2X+iLg2Srj2lUVygNEdzcqlmZ8CUAmbJI8PWDNVnbPnBKQZr10uuTDVUdu5l
YlO88AhjD6JElXroAthP935fLOXFxX+0PlqdGdMdvCg26qhLyBcXLXTKX32ak6l5wvWWNzzm3ja9
npZ1TXchiir/gku5DzmsnS5ainMdh+TnwRdUDIjQVhhHcl5Hnj6LIep7ySUoaIiPfY01iX8MRngd
+bLOb4aLHZukuI+SxgpMTlXXxfupF3q9m+p0Xh00ZZdZagrmZLxhNI35NF4CdLaatVlnxSrfn2Yl
N0qCeErj+66pmBPVGh8eT1WL42lJPMpmAvyvJEa6eOc7BqM+U7n5ydbbOj0gNet93OJH3/VxbM0p
HWf30WXcuR4TAifUS13wWHdFsFzdKiZTPo++ZrYVTEwWPSdxf/vQV3AT6KCWuwWtLT/qqiW1KQQy
s4kG9Z7z0gGoFN2LA+vst0etxamTu5ho47Foj3U3cT0uJRctyKiFEVveDtk5MH7ogXhxUe+AHeji
IR3Bh588E9LGeUOmTmFc5q+MePBFRwkrdYiyTeVnvtQj1heLbLLLxo7OiD1pjOy4C/3/6MrHuz6N
wSAss4eYG5dN8qFq3KL7JJtxjq7rzKafMVPNSxsluA4TMFqUl5VFFGtFV3lcrml21BkpC1ilOK5I
0hP/yyfm7xtfbd2XRef8bp0SY5YNjfNbzuuobzwmKiv4c010g9gZNPcJihi2NmgOy9Y026R2ScIv
DEHCRG8mAyYm6S4HK/oOaIp8b+3m3nRRTuNeSrSn1+1cvF16dqnulItd84WRkLmKUtEhUjEQUUui
KPR2KZP9d2bh1YPBpVAci9E2HQp6U4Jm6nx+N5jMA96s6CHWLgIV5lqOvjqLduU0qqsezPowFzga
dxZDT4Kls0oVycrZ7c1v4RSD2/BmuMN830dDzEbFceyTI0O2rD/bnFuwPFsywUlDet1DuSrAmXTJ
NYpWqRvqy1qnz+7it3rYjwuW9tNKK1LOzFmHZTgjaxTuSXZRb7/SVqjgpmcAO52yZLYJhc846Zsh
qci/FejRjCSr+gfIVICNgFDZXZrN8RdL7Jw/FGV8JhN3SHlYWiKRzNK3illbn6IpTWcaj2WFSMcD
1jvdORRYwW/KwJH6vZnbhDmarAlqtc6Y2SthYJ6JDBbVNbMUtVja8EPsQjfvf6EnUlSHK1XuRcce
yLmGO8Y70Itwq1hoFeZhNUb51QumFHJpk9u6qtxXq+tJVppm9ezDHsZwwpwMF1H2ix3xY3afim0K
eyx6kzBkkh4yM2ERXNJZQU8XknaiMUaKsJcgIMkbPKMijevHGrMaCPdMlNbiQPilWi7Ys7riFMWt
9FCbR0OGNrba616mgkxGufhUaJYxxkODVag4TEbFGhrYhK+sXVxsEThh6dYiq5jnYd2jWiIvYOdP
TE4RyeUQ89gubiDm7bRaxXircW1+YBrP+gczznY+JaWs7Kul9b2rc7X2+7jNSWJosEbJrvCntr8F
7UOYrkpdOZxjMTj9pwpbPgI8tGGAwTgIov4mC0YCEtNQrZTPvMVYgAqnmb/tjEnkNm21vxwznsf6
TZbUaEeNL4dAQ+iEv0hx8MHFa13imRMeDr4qGVzzNcy5uOuFr6dz7dhen4cRPf6Ro6d35/06lAvB
WewLFY7iMBEnT/vbcnN3VH+XIRX6yq+24cEZYXHc8eCYhrFrZvxzCKBv+OqxZvxzJMos0/6FjHxK
+f21doCrsNfEtXfR7VKs725ulnU/DY6IiMNkTppwP4WG9eaqmW6I4SzuzYrT8gOslM72fYIIcSkJ
C0uoR073Fahx/IXaSc/RVU5UE0/Nm/K0+maaz0vZNiR1puS1qz3GeSMaWg41iwkttKSs/WTAGv5b
JSbSfS+mlSBiO20pTp/Rx5KK5auyFuILSh/+tmyT3uIirOXBX1VYk0XVUv9Gx/OfxZzFw92mQfWo
8qbDSw5heL0SzgzOZHqdH2J23rUFdGrvgUcQ9u4N5tDeX5Ea8QmhZ+YFluo8GCtzCpnK3/S5wl0d
lcrWD+lgTE3dVJLsSuI65lIdZyomXNLUp2PXo5Sg4QrIV3TTG6aHQ/AenZXcJMojX05Cntxeebf9
6Cs1+CV2cRpgUENd4krr6B5/9XREJDNQF9VuHWoq23au+I/ct/m0V41pHkgimw/PiZbX2hHed+5E
/n9xhNb24widTNec/p3cH3Hxwv5JbUk5YgYgX+cNvKIP5AkTPLWlR+u2dLh0LoWD7r3TWHHPc4au
h8Zmb6PVqR61ExMgnV1ZBGcf6Bh+FjYTYTWN3DBFMR6490IoS9exCpV7zAtffJK+htHJYJFtuqmu
klPGqMDf0ahyEObU/G9ok9Mlylf9s0htnmOwQ/cQSpd/Tk5dxIZCxMf9tAXgdpkKoRD4Q5EChgT5
ci/XaH3x2tb5CTKHvZ6ziZJnhavxXYwlRz7zcXXslPD/y5gurzt+6m06Cv3hbmVsTQfCLUjZq/NL
42c96INWHd0i4GJsVtU/J34aPHZkUW416UC0w7xkyqubwa8OAqjm06bRYlzxQxdJa2BOnsx4IwOF
fOPUOAbBQqnyQ/B+D1fkL0bAA+wffBW5fDBC0N0WfSSvhTGY+/PafRmJVS1HwIhbKUNqV+/rKoXh
4AGxBIBif9mePQu4RqCcYbPMxMzTVGbvQeDlM8EXjQZXZi6B9lpF72ED7WEXNsr9FbRm9E9Y95Zx
BzoYNy+guujQtmOrd4PH+LDpmvRR8zuO6VzjnubP9Xn4Ivaq3/Dzz99h1xcfGaZRhvVrNFOUdNIF
bzN3kCMvRudxeKAqNN1tOip+PAHVR55ENVpnKxUQCmt82a8mYSiPElu88GkSbmkSJ3gHIjQdVFhh
w+gzUfh/jdmG8itYwRPwxBwjT7zlGgOgAy/wGuhBIBUugQMht0xOLqo8dJmVT+fDJ5rMwgbVVBLv
bFQ+YPshyA8/yx8eaax0cR6WoshR2OlCHgiFzBHHsWle3AEk1L6HBHtn8yXxj2vMTpSjHgLX5UzG
B4BOv537pd9VzSm0bVc/5QO81BvQiWpEFeFKwcgjqd3dYNHlYdK4r24wu6CKijWGzCppLtMEsuaJ
hLl8w4PlBphujFWXfsUYtCsqGBPUsdjj9m3g9g8VLktoaugowZ6fNbV/EV/j+Vy37BiK6cyd1JvO
dgqZiO+UqJr/+wGZvsldyBjX++2MlBTHqIjtcFkY/5JnmfxKnDAsR694t6PsZDVkvxNyjmrpJHtc
lx8d+aF5Oley7WjVhB/8G9nk8BwJkZoDxjaZ3UxWquHFyVV+FTZixMag2v7xeWWTXYvD93mVfn7f
QUj+y3+ul0PnbX62FuMBD8NEInBHcLgon3AT6vSN+RgxX/5Ip3y2UEDiM/5UGx/pcXKciXkgQB7O
JQ6CtOz7czpALDpAv3H+AAImPuXV0n5HgDXdlVnWUqtHN6tIZU9EHL7rkGaDL0wTGrfDHJP2l3gq
OF2wz+HRp/YVBe5w9McBcyYsEKMO00ZQxJJZ404KWVdfX0cAChjf8ExEB4C6Xvwu64jhEM6WdwFY
+KQIeqojYW2i3SYlsnAG7UgyoEy5c6m7kqeY/AQYWlRKCljP+hfW+NbjOSmAN21VCd9Sgbr74Bct
3ohFlM4LdWYa31TYIoOrkIp+uja9NjfVGJPNVGnKlbIrtC/gAI1lW/IZd+7yBVYvucBxWYDF8cqS
Wh9cwFWGXAFpD1Nm9x3qDEJsL4V3p9cWYdUdcI8wmyLkhnkzYnzQxg0akwMRYNnFS4WsnmIle5uR
G85yULWLjZfs3zEVaniLgQrt+y5tGzDAJV9hUiXRR+b3+Z9qZWBnjSzluWCTN2gyEVav7ajLNxP2
dvxPVUvQ/sblRRfWEb7rd1xPW1Yn7efhvBLuNo8S6dPcwe0c7zrmdUfSU1V8tm28+RcGv/Eh+9bi
GZG7ZGRU5UThcSpM0XHkl5h9MY3pp5WrvLbrZkVoQRadmFkF8lIoGzHp9Lu1e4Wuq+SJBHebwzit
sE6xjXLVu3Bc+qcerxy3AB8OhQNP2DmaLQH5umEkz9DbZ2QzZm73u10tIRDcU5gBYPQEe1yX6B1j
ly//zSvB9muLPZphGDDKM3pv8yR7beu7TWOf91KT0N4TL47kYy5h+55iNJDhlE6N9yG8JT/nfmC8
O/xCEtm/qiiPZ1f3xQnzCgtLvAgF+T+sD5TEJFfEE/1wuaUv3Ly+kY20yNW1QzT5KXOX8SwCF1HB
BFWhj0hctXM7Yxm/9dCbn5a+juq/va1tchBupOovJ7PkUORYRFeIsjzj9TTU9TkiEqnv4LYxoYEr
ZL7bLHWvOJWwrzCwLIJ94xivPS29hz1I4lcsDgyasT2u/tjcq37zPma6b7un0BZM50n4JeT/jMze
VISET24B99hxwR8YXjnhw3+y9QUeWOIgUJfZqIkdns4JDz9bErFkzMUZtRhkxU5lgfrAGJpP54Q4
z5Yjjev+UkWqaWH/BaITf30KLjigVee9kSEI37BIUHnRxqngIXIgcO2ZiBDWTRqierdTP/bTKdcr
djcT925+bXToMLoLcoIBiqd9Ik6zhA65LEXLNPe+Vz4IyzbkU9nkuTh0dqvNOs/kFx1l5V9EXxSn
EcA8hiM2D+PLDBL/s14TnI4Tlf2jLaJtEjuG7rvvDuQ40ikFo2vyVN2HCRLLnxF4VXJmQk6pOhZ4
DW4MPIJbIDJMrGJRd+PFBKuEbRi5ObGuZaaEP7Ur2yNgZfoAEcImYfDd5dQ8OyJ2LF7CU9Bn9Qnb
XVvuITkAxJjdbPjdEKaXj+DLxPCIb849Mu2gYxPQ0NGT27k+WpKmZBDbMr5NRKG5SCBkEnwq6Gy2
tSv+81LEqXerLFvfr5ASt6gMzaAgjDaIzR9dweARS6axEQ8xieje2B9I2OFbK3ySF4UKyW1nHNG/
dBRyfJdNs9aHYky58ojRYZXFqqimw5ITWDFI9+vOTm05XHMNAXBf5A3aS+pHmvFI48ru5DCh4Yuu
5vKqghVDHKjUBbZgEcfHJa2BfKYDLOR9GnCjAJyqKLF8o4rvmKhlvlOY5J9cJE/coMS79oAAyIK0
PQX43pTeeE7Dwn+aGJhVe24NDmICLptRNsWRwMfT41qvk3l6bkhX4IIYQTvsBKhmhf8PcOFRLrCx
drTzTgVBYIhf0GcoIdhmXx656THQ+Oyj+PSIhzi7oknl3+2KdHdhOIkn6Dnijggw8a+4BluDS3Gz
heITxYGdn4vYYG6mfgqDYy9cmgLh1lgSuIhKc3LnYcqOrptCZWb+mXWnSrXq0aIbPKsmtW86XilO
w2lsHqzfyXvtcTrgDlQAEwJ/A2KgorKLAc+3fvAngHon4Jb+b6km4OC6ddRr1WAyobj2+YMWHEni
PloZ7S5MXo94e9PywvlZNA/CX+W7KqrgK+xwkgETXDYNjUbv0uYMgED/zjEJkU7xgVhLamZvy2l4
SD0nR6gCsX1FKoqaY+oxMMJIZBNSziEpBeq/gNgZp9A9X1r5pXsfPw35PSl5zSf/niODeBmkdVw1
keFbCHHgVHtCWVvQKqvTIzHfbZDTbGAYC+5yRq2cs89liiMCqz0HxF7PDQ5jKmcqJcazPQPZWuf7
gtTU1QQl52CkRtwNFRGxHwF6KDmOecARPUZr8qrNkL1UAPU+E4DRwU538WYLWGP9a1w3mIM/dPxa
2cn6jztBUeD3Jh+yiEkbuJ24k0yJvtM1TILDJgh1exOD1N1FLVPYFi/QK1W+aI66Bud/oJXNntMx
SzCCNb3xX0GtO/oC7wbjGrhiOmUlnPCiXQ1ZgCl9+RcCxAoyhtHQt9sn2D76SupXQ+z9u2L/SnuR
mLERpRGR+kMR5VgVjECr2ol4HHBiVcz1NUvEEsRs2SmGdBEeZafC6Eaui7e8X8aS4JAOMGEoANQt
XRzXQ7EunHIVQHMu6DaKqrNY+uzFdOX8iFI1cSQCakKbxhw8zoIZhKREyol1AV/DhbilAtPO9PMx
RPcOjkIxMD1s6+C+KC442xlmEAM2HMvP1sctiuGRn6ZVmIYq7hyzR6TnOWmxCn07yUI7oR2LDY28
icbwt5j/VNfVCghW6F8ADSMEpkyU2RwRDUVzXBqz/Nf2CRZBDTsT07rLSmqNUkCTlrTdre4k/aEs
neEL8CwPeBE5AOOibLOnY+kmR0bzQ1oCy+JffxVi5YQLm8+xR/Pi50ScPDBXYSDSDp37nhZh/scn
bW121tO5x8IiK24Ukdn1LHnaCMQ6DYT5ucCR5NKItMio2qnPc2BxNOIlhm/CqrQpu7Fm7uPdmA9h
dsp6/G/H3quTYsesdyrvcb9jkuxW/F0XH4axvanbvuhPqq8s0eFVuMs19F1iPbhpkEj4y4Ud5lCQ
Tf0ARvw71RN/F3cwHI9DMiGgE55qr7A3sRCaQay3raLKOdF02fS9GRagVXLdlEAvcjvUzX6K7HW2
nA80nPyMFNHyKnNsAofW0MEgfDgN8A61bbuJWeRzdTNJyTcAroTJgzUTd6Gchb4z8Rgsp6mhUlqo
GfNbTBzdwuuZa/j/tAYR1hHsN8WdP+ui/tB8C/oxZBLXPTeiQLqEsCr9vVKUa3QqUSPaWxEl8TQi
Z0LpvIYh7Ncbzpk6e+I1mDtOd2rDPVykLnkM8xJnA1bP3r2w67fR3R6snwDyk1q+TZpCyO8F4+4f
1r4Jlo2RktPox83I/wC4SZbZixy8enQPo1sN63AJQYzGnDXZRiJJ03iiFexYOvFg2LqyoD0mtjjI
gKn+eKwwEnXtHQunivTFLjysj6PXwz7WWYIMjAuUy/865IxVHhTMd3FrkaWdI1Al2htqkaI7jx7s
PAO82Npa3RQhr2CIKoIX+uR6Y0soljAio/cbiiU8UHtfkP8lipQzje0uyuIu/1Xhz1NETTrXv4Dr
abvq4LLqwPx1Vxf9wOeYLH61fs0M+ogpTvJ3B4De+Q9RNZAyFSvOrH0VVePKxTqD0DnRPvkOnsWx
JS848skR+kywWuHngaHEsxpiWKZ4mCa+fqhHCe0HXg+g+Pg1N8yLUF7l3vm9r5kfdHOdxbsBcFT6
p5DbPw9+UMia9MZMBBW/T9FU0bfrwJxhQwT8/MMkNGMAXUw8x3Cn/OC+bSbgv6oYHW/n56jPuCAF
rMrbdC4ieRfjSodFb4YQKIkVYcyimKHMo2/YXMlmyMTrRoA4WLCxEWZs6mtX8wVsBg/jp3xJxJKu
k46a5r6vts5cNiM97lK4NeA/L87E9AFodqqeLNPt4p9CZ0FUWeZifQxb0MOXpfExXzO48+U9gXrO
EbcGovWsBlhxT4CsKmyubleH9z2Ec+c6YT6AVgwvP3wVYestT8oPkdtcSDgFhup2aHYh/rT2ksKD
QlImSj6f1JQH2ZuplKi/pdssYXYsWo8iFR4hbhF8T8mdnxmYBJMLfCqmKej2PKxLc51jtkDsFiee
soP1WFQI5yFs/o68pnvcL3b6xd0JLCnJ5FABb5jpVHfQDQktaTjQ6XWsUeTQ0GWw/MVO7mbjAQmo
daFYbabuYTWiOndkcBVj7dq+jAGO/r0O3OIdEZ8Cg3VgBEhS4eNUBrlQIkoPQh6YDTnmLznhaHpD
yQiQTLA/MWcq0mhhqW/El+7+GUQlxt/9FBhwyKwKHaqzv3rrAGbLD+Qj4zSPstK3xfRR5XVTfCKP
OGTvcwc7ylHg6CC7MEolzI0/R8NKIhpFBTF8JAx+06A6FycbE9LJIKzZQ5gD6PvFQoghvUwgJmlD
K0kvC0Ssa9tTGyvA9AR3FX04lnGmfMjHGTXFQpFIhoqCpS7MeCvp6peUF7wHxUNVltSs4ZWAfHoI
hhYDwnRolzHwz+k8oT4t2lf2cyG8CxZQ6Vb9R+YrVzckRolayTBlIAMGlVoEajyRFYAN6p5x0eZA
pFkeDgYCSsVNWrDwY0e6K5ivMB0j58OvNS53TR8fDHupUkYbzPGYWGSjy12FMbOjGMF2AfbTl10C
5iz2lueeVDgTQ8dwOfkskDM/bu6M0Q2HWvvobIk2V2/Ujq7YCniwsYTpKq92QybSblGoF1gBTf3D
5hsciwuTTPeZbhe7ZRjPc37CdDCFNwsj/Jpc2DbNRgOgjeBQlGcgYkOh6MsWGXFqG3GteH8JT4eB
90dXrus+qGl0drFOquHXAkGB/VhkHvKARxI2+g++uz69oaZazINvLFaf09LhPOHBNXyiLzDC/OiR
PiU7GbCN0wXRgG98jw8Y28DoKSOfez5tGe8CitKB0W2AuyGcVzXDJZw0Kkmb0NPu2oAa+7Ypknk8
NKUrlvqIDj0sBzYaoVShuMzNkx6rterv2Kwgxmdtqykp90y5IWvs5kYxPnGjcYYXu5KayF5HlKDm
b9WnuOLAS7hp98RKh43hh+cS4qkjGX0RAeLaheGGTKE0+EmoP5q5vi+9vntYw5WzxAepuVzGvCG9
7YpoeAqBFrq3Pc1/R7Jbdu29IXH/ZxzgwlwVrUr3p1+7QH4an42dBwkit79dJjycz97oyBqkRri+
EU0PvKOV7eLdVBkwgV++16TzYzaCJDl1BA/cHoOTz2G6mGXoLiPQIA/sxkCOI03HvriXC7XDLXtM
CcG0Y9/ob+s0TvEp5OI4/6xeqYYZXHIU+BCKop3o8lAO+DYZAB/XCFv8lftuy7LkffEDmgmIQr66
R581R+a19ddpfQB2rSu8E7VMAjxGZMPKCygp/jRoS/13C/6bgU+Zo7f2Me0m/Ydbhv0RlTwFSpwh
f9+HamnHkx2i6JWqGvKb6/MT7iWvhr8XK0rM3ldY1Q8WFI5+FjWS2i8KxXIDawVNe3IReAJAnRn9
E+CUZjkDdsIjR4Md4sWf6J/nXZIHuKeKokvoedy+dRBAZkOsGnpfEPHy58tr5eaV8xg6k5F3oYcw
xvHPNoN8RzlXj+94uwrE6Q0Si4UBqwdRoyV+1nka21uiC/49CS5gIJBXfNIq6EicU8rNJ7xowlVj
+IaVJh7OiyfB5YasraPSnHSbPAoZkjZCUYntW868TGyvUCB2kP/TbQCQLH/CRE30vCbmaC5gxHZH
O/lQSUIGUAlNAeLuqSN7vJJF326GzafvnMDksaLlwNtbLq+C30bAipNjvXH8kShCzx5w57dy/IKR
sGVWfFmxcaKpEN8fD6lZtPwSikndyQP5Ep3mlGnbQYqk2+ZISaNve8An8R8T5hAk6EHZ03RD+i/E
vGfhmjtH4sPewWmioT01PbFn6DzAyq9Vm6KehdCaxp3FcPfZJq1hiRlba44Cc3PN3R3o5ndqWfOy
4DrEf89jRHByDhEntS0x4gyQog60WJUPBhGI8BkZZm7OrAHgRGNDmhPc8bxyCKu6FeG9mBqmainJ
dvfGxAzrxtlJ2aU0eXImMau08+DLClsSlKZkOBNhgjgd9nHbP0uNhel2HAcvo2BIvD90BYX3I73C
eJ+WPCx74twS1Ge1YAE6VlWBkOTW+L3utLWA0NKAauZeVDmaGZf77JLjCeDnwcD28G6aJY8PrQja
4QYHsvmvr6AgMUZUZsGk5nPYNGuRkRry3SgCSwbJnIVIqw4fIoB165V8gNT3DF6K9iDxO+D5FSsh
BILlrr54YMXKMw0HSU065NlzPhlbDOW3C5xSXC2jIsZRLnrqe+N4WMTV3HfzI/yB6LVvaiuOCGtz
9ZZCCWZmUDVcIf00UTeKUCVYKUrTk7SpEQM/5Jr5ERGfWNXmipBULjeCotdeOWfz9om+g4ZdDbj8
UtJc8Subk2jBsWVBpEjRRg+tmzOKkYVagt9jNFT1RdZzThMbbxjfxaXekTTTLoNFaWlM+4Ro1oEJ
eulfIDoX2T2Z+LR/HqeB/d1HxDdu0aVsmFX8j6MzWY4b14LoFzECBEES3NasKs2SbdkbhmWrOQ8g
OH99H3rbr5/dUhWJi7yZJ4eVNSWfpYNDoMLEGlzY1pbDz8BhlfZXLprvOcvEhhaeGjMgFP1sGuoT
JzsxH+IITcTfRlDoPFT8k68Afkt4WQbNgxoHEThhVtjc5DhdiUepig6fi9QeJAZjwlX96QeXYEDS
doC/miXqKWwzK1+ZkFr2B1xSi3jpQZr/wuto7dF2CxMILU8YhHaLN0zuocQ/pbHMrDOe2GbNnxp3
5Ia2eBPR3oHlXMXToN1PjMWbca+BY8lAXQVuu7eOFz+xKhRsWqEBd2e9TN78yBIhEJcBv8xwKGay
kQ+qNqI8Y2cXT+yNEv+W5i2jbsaF8u80b6ZX3tbe8FGsNtdPMGGR2VFziM4LPFY1k73l0KmGIc8+
s9gM91PQEEHpcruGt8LdnHjgVxgBA10B2CvcZmuEaXr0cNwsWQxKbYva0X2IXJJRmGWPzb/rtUpZ
mO8nR6n3IQj4VyCV2m9JnifOm/Elpx4x8gBRGJdaez+7/dxes7GjgQ4+l2gc9r3ldv5kM5o40JfS
Aw2GYmetOArsLrzNcx3pPbNv3GPSnOxvD3tMyEUs55AtvVJ+RBz+JLXppvrBcA/OZ4hHKIk6aUk5
hWKKACX1RI2GnHaNHe8yKpM9bPD9MxMPWSnmKS84ylFBhabvkstux4g0PND2wF4safBJAf2Jp/GX
9OJ+e0Rm27/T51OKtzwgBvKjaPuwp6qRHTilPrHDqgAhMSqeyC1sIOo5KR9WMOznqInT4BbJiOl9
9NjDvNVt4HtM7z1rWx5bvjjIciivMCxd6j0RV+ObZeJdr02QB1+EayB0Bp2f6xum0/QrJu6XnlQR
uoLWnppvick7oe7IyLr+y1JBG/tR8J89PpbjLJvrHMvV/BBk2jT9RtBk9xkoXZ/OiIA9oe1LmsvY
Gy8ORyFhjexgBdlLWFaIawhbWLjeWM5oHjq/LtdHyaDvn+0gMRZJLOYYxRDu8PMH0Biqqoz0d2FW
x4zHxsZB/UR9Vuf+Hb2pXh/GPvU9KEvtQG8Tl77+y11nyHcDlmDvEbW05lZdTKrCxs3GG9DDYAaG
/sY38/Jks2ULZMD8p65nFqZ6BLGPgrSEDfR63pv+8kvNNNceNQzS8mRo+NS7oB5DceGG620VAH6G
QatXMMTDLFH/sekLFAXIACOBoEIu4wLkwqn9wBMjCGWI2Z8vSRhM71VN0BDyo5SWwbDKTh6zSHEm
AbtJTsirv1l7+f1Twc3V2TMI8hqCUyrl2SysYjahB21b08zxD61NGkIr2X0kDk6GdI8FIha3zNbj
eFfjQRyeq9HxyxttV0g5wk0MGlMWSD962KbV5IGXCYnbpAMsdclySgAuTTUWQGfb2H1TgBR7yndb
/K4HKElz84hjci1xIa+ResvkOJV3REtxq6L3e5byKCHcgBTnmObhn0Lh5L9yFLK4ISEVfAndTl8Z
tP3ysaVDQB0pj8jfAryb6TsqeFOcklLF6ZOmcaNhDmZmUt9tQEPRW8H+5nNwXc8WrBkr1znG3NiB
ItQiyZ7coON9kVmx1QTkIogeBJt+Pi3+sv5lwmA1fwYWIYunI6YR9rWJmdj2ml4a96SpEmlfuQiR
ycUelPUaO7PnAoXwECb+Gz02VijLLj0uLeComQ1dlOvXBUkfdLnH+7aw2JSSjqrlbIeXkAUQi3Hg
TjJyUwgeIbenVwKGaXMhSEMUtp/9sf25oHZqHFYkw9aDnfJe3ERgYbLjc0FkAPW5vcrdbSDOwnQc
DnwKC1sEfLTha+W426k6eN54JVTKq2LyCpVevByq7ZtY2gCEawO4EZoztLW/YmKUYGOwQtZTJNXL
45RUk/sWLQECoMJb5T95leLdNWE2Dk95OaPBCs8gLJXxoAWhyWJBz7Qy9q9sS8hPKPwIlFYu3ZA8
dUHAKxmA1xKe0dwrl0PSt1V6nIKE+d2oEFGm94hBH+AVCXGoArsd5xqQpjm4C70uO/bgAPh2aTsS
m+GQztcnWLpqdvaDS5HBYxXgwWnP/NmLf4+TeVlfNzmS71UV0hEwjC2kcAQnvaQ74gmcPUGRzNNl
Yflp7zvHr9wX6S9BDmIgCVktBY0Ae0/9Xv88wIMp7+WoC3ZuBPYDXDK8WIim2Tycr/xdYXTVURGb
a0+s5dWDxO+cvayITyizgAUVv73oSyxuWx8E6tqEp2UM7qkqIb9ixTaRzZWDQtn2+KDL2RvNdUgb
Xibsz/MHdISNoibNgKYPbroIjgEWlM14b7CrY8VEp2jaDecrKcnCNBHmLDyaLINsPvWuzZ8ZIsnD
ZtU45Zy0RMTUKWvVUB1AIqQ4kIK27X8NOlKtezTZUB+XMWa2xcMJWRymfNIUhyKt5uRH08neeckh
5XkX0nEouWIi9H/IcP2SzCygy7Ks8zi+5ZCX4900twO+xAy6wa+BzLzh72dpj+i5rl7knQoYXDiR
efWRelyisWqOE91KxM2cqBBvwxRGwy/RFMHzoAEDvDFHqvQxxF48u5e6Yh/8xFwz2I/OoJteCo03
ETcdo9F+Bi0kzaHs8g2sIKYlf1i5aCzgMLgLXNJRc9ucvBEStaXGij7JvCQZrMhmIoEEwNGTCqr9
J/BS25wHwTf+XLGzXF45VfDjYG7r/IesrEiCjRUAObM000IxTFKyXs0GsmR4PKNV32JFoOw88WNn
d2weSdVOekIdYCGeej95av34hUWUIgRP/s6+mSaCSJy5iv25U8yezz211cujWGMve0u2l/cRFoMu
HmIFavK6UaJxTegQGDiE59w/yx7CGlUBq1bPlFjKX1EWN+17Qye3dxoGGUbP8UySdcctP+35zFko
npIK8sBLNxCnpo62QKjVxej+ZomM/ZTkE3a6CS5Feadn62UPuGEJPBdKTcH7OMeTeioltlm3G531
HJmZI1wYO9xqd8a1hmqL7DyrnBGdTGfVA+n2RqouQgkZ2aMpF+c6/Y0a64VswKxQdfWv02XuUJDG
kVZdPEIte9XCWLSUllEoIEMwkwL1JMbvA+Pv2OBErPDp7A2/+W6f8EnB5elJrcD7xYQkoTP5UOdI
78fyz+g6jXrmdQFqVsArzY4mtL454piw8giKr+1uOg/IkjKXcfBSr0fz1M7CaKFDOKWA/mznDexc
NH5JR8eU8zGwnBw0hUyVKU/S+HH2p+pQ2aYQRso14EX9BGyHr8+wdRW9+z5lpgC32RxOd4JuBaYJ
+tDbjwA5b/qiX4ZNUdfhojp2YuCbwNDgJANFlpYVmKIrNnvFnBFk39H2Gr5Y0wCnKsdTlX6IFigH
JEYGutBiK95iKAv7xAHY0FvNqeuj6UigxAQ3/fZl6CUvKg6ChiOU1vN1SfhEWrjjxwCrapOdJ4Qx
zA/rHHbNgzu4Q/Ro6M6IH6ADwkXLCNhiignHThxDyPkVNPEiD56hyiz+mU02TP0K0ga7f78RAJ5y
E8IwQ1L/d+9xJDFt3UgGOiC7nkDgdqahqr6rgf2D98MUDgzr1mMrKd0KFe0YFzjkoUOFmoNwwSon
aedwzfBWYb7P3m0B/B6KDmrrE6AF1iu7LTOPAZilsjyMKpiBo2FD+eENPMAMP0X4RFdD7p5ZYsAr
mNyWO4xP8odcoMNg9Q6KB3us7MZKPYjJnyha8tuydXeoDjxZtL9xiRmojwWNYJjKLsi90b1g9px+
4NTh1Y2+Q4QfaIr3pIkYrQZzoE8BHG63EXAWryx4WH3l0Y7O+yQUtHYjliWijwldNqUAj7EKh/l9
JFUe/rDptgpPKUL5Hiji5Id1Sh3WWiFtdAc0cnwCvlRdf20bbxYtxomV72ViMJAccOB48il0femP
O6DOlFJypeu6S6GgGNyvUWkhoEGgPM6qQwjDWxdS7wd9AFv8uojaP4IUQJSdWSsnGA225/+SjFY4
d4Nws3skGsSmrFtdc6/zqv/D6VW6zx6LGRp5y8wr/6W26RDHFkx7HPc8lxA0a8RoIMUPjY+1Yw7h
wz9KRJ/lE9RPkN8sUztDlt6kUBtKN/7LZgBxDdw4skdHv2WWpj1Z6tkEL3HmgP+8iEDxYfPslHxt
4lGV1xDrgLvnhkQ2j4tr0l3CMA/QsgmLJIm5qNR6Xf+8gdL8h1hvuT3grk39FWAZETfHmcylgRGX
/pcslRxgcBPiaLfYiDv+6iPwnnsXi/Nwh5zUw8HXs58AFxndMnhNcvjf2U5rp2c2TedNVQ4WpH06
fwIb7yyQ7M2vXCl+7VU38x/2EKxdk7QnkqsoC6b1eWdlqdbfiLUoXR+jOUAVrCVj4iceFym/eSrk
9rCOQ+GgqqoOZxqU3bCiRCBOafmhuioJvpcxu+xxT7UUAreJKzU9jdhNq7uZol7nuzuU2G2aYSVw
ZEPOnBfCRCxERDBWX0G7nXT1gtp7DEZEp3PfgDNj81Z7xQv+Zb7prPCJw4/UEqyflIBS27LM+fRB
A2Vc3JfNxOOkpjQO36PIz7x3W9bAPcBVuO+4NJzowzRt/16QemWp61Ss8qLKY1PWr3lzSUSLZKpn
VdRXymLxVXFfwl2NKsV+DXVpdg9ZRmMQb5zS53bcmJWYA3OGk9h3zGpd3dAhoFjDsUUl9XFuxrEb
ngEqhfwdhVHyp5/TWbbrqQRFtcD73zzSOlQSaJea+ArUNMigVEILArA4Q2IdtLe+4hrA7lluDb3s
sti/DkwngGQdrCkxa/V230RrgleKvXJzLfpm9HDhLFDwjlXQRtEz3x7mfBuORp5DNJvpFHBCQAeN
zIAHgGJc8S3LJ9l8WmwBWKoCsvPvTV5RoBwrHNIHanOReBdnEE94edfRRWdj23OkyRt4Wy0F561x
HfyqAZdK9r5RgVunYoG6picBRjpi9ZEH9bcmT/OP1KKwEch0oF4yjfcQvD+J2LvFr6Vla/cj0hMQ
2kNd0iks4VVSE0Reng666YTc7c03ndmovePtiNH+Ok+u/QZDb6loCFPOSkGCaXyvbPYJ4hCGENze
q6D5O5nABqVD4QLHA2PfQhmPVJMQAZ1T7nbwkjgEY1Y+y0tCRmn9WfkFSTnBuntlKkDZIUSV+v+Q
kAO40p+8I0smD4AWq3isEZiw5TOdlNzEQKhhH6KciUcHYSf3Pvgaj8lXwtqz3RcTcaAfCJXucgcG
dnX2QVzbFFf1loHgRdlNv5lbQKTQgiPzmQLBmlnuK+JHoBSIdRfTPAty4KABbtlnH6rNiLPBkgJm
8CGWUe8oF8qm/1wIOPWx9yeKl3e4dDZ0LhNxfcQcx44Bzu+a7PNAVV9DUmNKy9FHw0uNa/ovzk8A
Z3Ti2Gef+V0+O5Jw69O2qhx3dIpiHRSYwx+9rKGQJ5lkln3nUa1ycD6+xNqKyXghNEA7QoNFaawt
ZVqI0eivMSF4mtFm5xZivuahn5V8yTh9eSw7ptLj2IECvfGrnoe/CZG85qoUjwQUQMlNgi5ElJgl
3mQlTsTUA//CTlcoyyecIolN+zEeZP/AutW0lxTyHRXG0iADE6yIg2vMi4IVuAXJTd6XDm/iwote
z7S/sOrPhoxmvI60q70foslB1599pe/Z4pC8ymqqM3ajP+bdKx5KjHFRlshfwsNkxD+uh4But03Q
XClhhehMsvrm9Ak2uiTN+ZvcaBzYNpWKBYava1hcnHeblEGIN4RQWfjTEysfxqmqA5a05zpd6EOS
ENSBi9z37V/pkJy4y5wsgqhcacAy2P5YfN0V5MogCg5NIz8Dr0NVOUsKXpIHx3RYmWwleUzR13mR
4lTJ5LXpZ+1/miroRQFhvIhI1XD3Yn+8s3MT5xdaushP0cPH+wDZBF2Zo5mr2dSPOAeTljjjpWkp
Ol1PXGmwYcQWlPOzM4aBpT4M69QYXVXhTIJsui3DjPs0OeNF7byqCiNSNUwIwS7cAoPoHRQ4pNiO
oHHq66T9rdwCC5Lsaxg3K6YvjG5AtN6CtkPaPUQxt9grXW3egusLLWCGQsaGP/2PguE6SC4TChZk
JJwogXskaLgy9XhTE2ffZlBVmls7v07Jbr5NVtoZM2HK+n1IOEfZKoK2ScyTX0Bd+AoYeNlS5ciB
2/0zanXETb2OAflyaxs+0pG070PZL20ZHbMx3t4aYdZRnWtmQGmUj7XDfBG19UfKiZQ395eWaqPA
OSTkmSrwzbkx6zMjmOf8DvyupnYmgddUIn3giceR04buDLqysZRHrUXj8YWeuCakv1mqADndLamc
xI+4h8sDKbQZMCoVY7e85ZCIm/vMNwTjAh1ud9fKssD3udPE22haF8L59HlY6OwhgIsNCyz3W9BR
Vc9yafD6I/dQe+ZT0D/D3q3M70DP/InsO794mB19poU9+7N6xXZnMQJZQ8xVcXIV9teu73HrUr8Y
tg8coyHYDEDYr365WXbJ3bPGyrZiPuEbfUYx8u5tbvIPMFqY6Ew84lBDz1/tE0VUYbNP8ZJc4d+u
QFHouaRIDzuFZodTImRzUR82HSis4fXuWftSljGmrc//mYHJvrhFANftMFA53g57nGKTAMk5h5Jt
cuR1Efn/cO1ZJrlbHEzBRIGXYFwiDlxUJpcbB2PZW0iwej2wcAJ5noehG99NbFjSo0QXpAavE6wj
mjSl3YydduK+xywEWTWuzRo+Jh0ucejdUzhi7nNy+adA3aRbh/H8JRZF1FwcRXPp0Sdb7J4W9Df5
LqZ4+U64nOVRunRkeppFuNsScHbzAQjYaFgkRfo9sZnNbgNOEP1SWW+p7025+N29GfM02Be4W8tD
pdIouwZ69TP2aWv4hwPaQWRzYlXfibLbiFHlBj6IPVO+J6tjGW/412fCUBvDIzvAKo1aLgQsVGMS
YD6SOr0GiLkrd76/QKKQilSOiTbpfSzfcIaQNEVhoLQOCSLpPQkIwAFxVAe/k9CYM7SRqf3sZte/
8R13OvSx3rMHuxJCOHHkjuAiyLKt1QPJB75LbTuDVuzIU0ALzXPKv2IxOw+qa+f0DoNUq+/xQfNR
4Bnu/xAItZ+0dPPeqlaHbZtcozC70ykg+UdVowrtIXzoMwtefmrNl+qpqQOp9k2vcfQg7kt7AXM5
2K+AKWaAvR3iC/4YMb1+hxTLXFiNPScS1edANhhdwye/zTIqzoCJ8J+4TCOLJcnwCF/ZmYP2q/Hc
vvpeKCl/goFrLiQJivZlGdzO+0xwNPUEHioRo2Lhwi5QN+m1z7ujKeWSHYIp638lBUfPWXht+Dpx
Tr4McUBYZMMST8ywa/mziX2bI9ZWvvdSADvnZd7Oof4pM0AbP6FuGjYTDrK0pFOq9TBhJzlvxsqN
CTWbcMC9PdkIgnaiQJNxM8fl++8qimKE4dYoW1d/29hHVQE9O726SqSv2HuZFowGQX7c/IPmWvq4
KvGQbpv6ptjaAgh346coTZgSf/8H61y7Du3xwE4ZV0UXkYP7FLSXYnto2MWLz407NlFNEFF/JBRv
kajb6Et5kTBF8YybJygMyfico2nShUmp62DvoCCY9IadZyaDuVaKuRLmDE0aBa6Yvt+nSe56zxm/
vBEXtcStcVg6mBh/SL+P81ti1zZzeTWUOv9tl3hGemBbWSlSUn4xh782XwNnLjgCXd3VzpxQsxgF
oXODyMHDSb6fYMSnlDC1PtjJN86dRGP22G0Lqweq/ZLU4Xnv5cXFC/1Qs8n0n30i9d25r3LonYlG
RvW1l4g7MPp1eiCXhS9Qwx4mNlDoAP0nYhXddWhUF9vnXGRAbIJVlzRrHJaS+gDE5aSYTqFbSXPC
sTb85EzeuIhLylM32OGnlh3f9HkDst6jsiQkhFf2j9V5DVMV3bkxT+J9zrus+dm2PtlJjUnLf0xw
bFzDNBOvtHgpeQy80v1aaM/QL30e8MkKCLTbnJCxjVtiD9UxJCm36S/0C3Lu8+hIokLZKS3ZbOou
zOoHZg/5MIcgBbeTjEU/bn7OlzoiAIN1nZewUhWrHXzEg8m6c9jW0d85JAR3aNyA5PW6rj0XkTGw
v8MWyRtbOMvmQ46h5CFrY3C1U7TFCEJ8HSewSsy+mNvYYwSLayg6Ltum4FvK/mYnmRZqqCbb/mlK
CxNyEjWMeU2zvRMSD6837qzpiX/XftNxnl5AFtr2LUzJqYHyp+aG30pTTAar+ER372q4oO+aEey+
H8+sFIRrFEETxwmfsW3ibfVHHtn7RPlcNKIgTbgCdmFvmI+gY78PGBa7KwuGMcKG7/hI/izYYuTC
GBOnobMtpZztiIsaJ6oGWqK4Jw8r1zb8YDk192NPx+8+ZVFVX6s+kZ8deIXuhK1tUEdOLO6UmEch
n/K+C2tmkzSSvd5HxajVa15FwCNtTMbkgeb4KDyq1CUqMgx4tQRUDWAEsLiKO59sbY8/J3P6k99u
CeOBtVtzAd7WR/5zb6VSLm2wPkjGA+viAZKyIiC45+WQdHdMVnQxWiPjT9Y2TK07vMWVvXlYTaqN
29wN8aNbb9LRks70X+HXnSDYg4rxI2JbCrDVza4p9xnYCNAm8aONGxgwWhmtJJ5dc+JGVHxzsT2F
V2FFNl2UqZa3gt9pxOZt7mSQ7zpre/eOJSRGswuByZZ+mGri/+wzP5FjZKJbjjT3xd0D+Jmy/ObU
CSdsq8PUPcxrNlEfzcqmvCdhi3+LU2Wa3VcxjISDKB9rbMIn1iINPZFX9KKviCE6jfaBv5TRY6b8
GiQnZdM227kY3rzkEis2NsfYMr09IAaq7nUVA7RU1vIt7xwygrytDGwEfQsiJ6dq2eu3Sb1ituem
IpICaeEwEJyLQeY1qTRfFVNw2Z81zHy6yUm5rQfTe5rbBjXb5EBh8szVA197xswgczFV6cpy1sP7
qGx9jy4zji+0GtMhyRnHfzTdFlxW0h3mCIrpwRsb97+kzHL7hxmSBS9L28Jjl6gz8RlWTUxD9Ijz
9Jb0IZn5zI5cspJQgstEJHZU+asCNKGOi8YjEB4STyTjq8zI8T8Y7J/LLw7d9lHDnWCpq+vgbXIG
/WAR6i5oNRgGCqqdxD2mFz+7zT5Mmmd4QUF+Sdtpix57fp8dq5B/III8GRFq2MFdK6yf8P1yGH7Y
FKo5/DQ9q+WGzqjNlRF4mDVQ84lP7IoOIgU1iZSD0M3eMCyx86KhtoZ0uYezEnzNvoDrTHlG9rNW
o2/32EJlf1vDkNiyH7K+5MBtmTQbl/QTpx171Kog2wKzkexfM/SZB+mB9s9MSfyHZpwQkQbh4bKi
tLkg80jknaoFvZrNXkkd92b6Y+iiTGdjM60L7RGBRyBkr7S3xX8N+kuV9Wjl1aiWn5HeXG15WWyV
jiahOHKk7kFcFs4yS6ZakvzUoc92xBPbZR99Zfqom5zUf91jiIIPh+qwE3p051eBwbJ+zgCLTX/J
a2GHKeDbdj9JJW5NKSxosKcum/kCk7V8yPK2sHQCrZCKSV8Ar7S2Ang3DGxLFxtPN6Rrlg7MnnRb
VOnauWz6Gqp8E1oWHn3yFtW5/SdSCj9KnOHE3Tyhu3ypUZkFOfHhALI96n+rgvUPYfaMey1A22nY
Yge1GziI/JBjO296ps1UXEI2v/Ep9YsgPI+xswTnbNXEXhae1N9bQDC5CbONZZFb9b9IR7IBAZal
/nqVE9bFjnKiTt5z/Ir6gYDlMuP2WVP3Cwvv9C3Ds1Ls+UVxh9dBwDkknCHK79mr2C/GPX7fOiCd
2lS80PeJV1aWQnuneV2ky+awK9zuI8hyNvpqEQB4/ap9J9o0WbxJKausgM0LCD6XiwrUqsh/y/2J
dRyimP7AIVXqpypz5DORajNgvhEgFzMIiv14WtIw5Kz2o/oD2k7zMqFSM7EDjXlPpgl3LVLLdFJV
gz2yspGnTkR16oupunx4M4JuMNG78ABWnU7sMP6VhxYuHhSqzKT5jsRCAyTZ57jK7kd/ta+aLylx
No4BfaoFQhBUF28dDxRvc1VoMhoJF9wXQ7znqg+06xZwR6JhA/lds7rye/lEo2md3xfulmYPcW6x
sO4x1/K5g9FdiEmhuZ/rmQgcmL8Jj7mqHMW4SM/luHP9LHwalgovE5Dc/I0SHrTRyU1hp00dZrlz
VkPj+QOZFGs9wUdSuhlOfJbiEHixVorIfs+QD2D30GYfkzylYkNxEjfsTOPau2uCmQSuh5dqn5R9
6Dxumd78zM+RwBSDrUAOALg0TzpCavgfi6jOuQgbCOcoQsFJvpeGbcE3WorS7qfoUPy/BY6AT7jj
eWlKkPClbpL4BeUKAys8oNrn3Cxnd4CqVdjkv4WvQ6gPKf0UXnKPMKKmRzJ1qDpY/GtImiTwgpvI
Mzg+eNAoDHhlTZun9R1b4rJ9jDEyjG+oKn1HY3G7DXVgZmfvpjSbWAx0hs3rHaF75gkcxa7zSF2F
M2wxd7dU/JFw2JaDTkcxPk8GYOKXLwco3nzsLsZH6y6clgTYA2cZXnnDis7sgr6TGUZIzdvv2adU
wjKU4Rn745o2Nsu71Qsp/d3YShMwKTH0f3OSNM1eE2LczNYo17g84IP46T1B0Gq+9jDqIO5iQ8gm
jPOqjJd9PftyRT8ca3HPZMw6FbBZ2F1WFszLKwt3+lmNB1tsP1EVAnYZbmMxYYKUi9gDlsNVImKf
3CVmszk4bX8odLwgmvxXV2QYVwdIHv79MjtK/vJku/zIyt4tLgx/OdUDXAT95rYGXZfe+hZ2BCUM
VVvfCDDBhHPlME//FTSh1wcIN8giakWQqTAtbra3LZcxrCU2Y7hFTNgi0vj6Em/CfDWYLriaKOJu
FPrVYh7Is+QdBwgDCh7CDgweK+Z26wqMo+4lxdRNCqmoklNDSBdfHCXWWxCq98roQ9K649W8olbm
gs5N44teavGRaVXW1C3DWPyu1nK6n4FQyU0g8LsvH7oRPx85bvY7viBbDsxTJifidwAsduHMc01s
P//DIR2W4RaQCEeyNKjxrFWUpMcdu6Wn8xAbLO+u+KVOl7A/uk6hioIKm27rozPCDX/wvnVP9dy2
w2MdNdxUPM/B9go5iQQ4FfHsIlGdNsaVKIlwQMBmirEIhqhGlMuaI1I1Km8KqONXlW4R27ImRg3O
dE6pbqspWwdZFFX+/dRtuJ+EOyp75Rhh6Qwcwo3e+HVCM2kXTeGvrZTuDl7Guu84rBr/eAUi29lV
5D0s9CKkkpNTcekAWyzeYMbi/i+6WSynhJAsinhY+MMtKhaSzmM8mRfSaevwQIpLfniCY2qncNnd
3CRvCE1pl2ywHoX6wTnoSuYUCpldZmRCQfydRsSGJdU8m+45IIT5tbIS8OCkswJ7SHwExcdshP94
iH0Wabsc028E6kq55lK2Y76hjWh63Enp2S++sX72CoJ2NR/FyAX2AlUBqxMxKx5uRGREf9IxRp0n
P28ZMhrPb+HR4mwH5gJJIvNgAOg6era2c8szdgdZPU10cfrfBa0ehoO+YAcN/MPRrJdZFiTmu7FZ
h7OxVyHF2+xSCFwXEvvdkIWyvK49bulT6TLFvMpowniUwh0193YMgBRKB6LH1cMAbG5rKlx5TBUH
wxdycy988Jrt6v9dWCSkL8h+ilebX2VAVIo2G09ASsKOgOPYbYWmzUJvLlmQ9EopCwPM4lv4/Gh/
vDcGEdUcuWmXo+8G/FSnYq3QEHj3mfgRLw5HMXunxd7jaCJuCQxszggFdMxmOHeWcB9D5hK0MwCP
RjMo8TxmfjSAo43swDmzpgkOIeOJ8PfANN5uXDkgJSFb9h1d7NSscX0FeUQ+h8MbV9xmdQZlZ65Z
RnvbvfBzyCQDqe6MatCJ/5V3CnsBE3GfPhRdGXr7pPN6eRLWoykTiPeKJ7WSSB9kPjdzAhQYgVbz
SfcyjxZceP+7dKT/uKwlvzGqMpCk4L+I/jszMNdvk2gwP0TQxv68MRZ+xspNv/h+MVtqzPW/pZdP
r7pr+IqYYWNLIRRT3j4hgHAy49R0dgN422JfmJkrLTY0zCZw1f/dMTeATpUJbEYNxn5+WOnzxRCU
B/Hm2vDiuxR63x/AjyxcCtBuHyX6gIPJMy9QInwErr1qm+6Xtia/soFLnQN4t4BmWM+yaealuBi2
hvCA0GcXkjYHoG9oaIFYMT+i4Cf6R6IDex3Iti63BGDwH6zzZKqz2Cs48AxtZZvXj3SFlVSoHTDZ
I7hOECtfYhcgxhG3WtsekkJy46oQyKlQqfLwPcN8qw/4rsjuxdI6v/gB9TcZwS7ACMw5hq8pM/WN
cB/GPrypcC+wQfFfWPQOiqvr2+/V5OPTwy0DFRl4bfApRGUVoSokcnUXlR4fDQavqrp2tMiCc3Bb
+D5ESKnWoPZkuygDot7ZCWYq0hCO+CuXZkb7JqYK9QTpGlOwiJckfCw8cBJ7oKUUd0HxLW8SCoG9
A+yPDEDjzTiC48UoSewzujKJctjGjkN8UGjFZGsm7I07lgSWfreuECwj+NNprM8NGh0vupdWzMxN
VrbRPXRF+cMZWqKCISOUehaShftByDb1X4IRXAmEuA1osmTEEwh6bkVJIKbne6gWJUGVHm9P4C2E
ARnUiud4yoCOYHtQWLLJlR5ByvBj2AVt/cBdZZnvkx78wLZrXVhubRY/I0tuTqg/6kjh3wSenYqs
/k5jgaZvfhhhPxHhYeo2xKTlm8oLRuZ4NlTPxZjFPpNaOjeeE6L5eJiDl8CduSA2JsPPnUFNQ72r
p1o9cw4xRQZYf0NYly05D1u7fr/j+2/Tuy71neS2RJb6nWJikXGfYjmChoHvLNmj6bu/FjIUB4t8
iFTc5UTn9LwFfnjPE8lb2D6ob0PmtNO3Iougq+UR9t+KRsQ7YqDbGEK/BXMlDijeo3SdNgAWYST9
KbAOVvt1bNQ3m+SR/BnWhCdumuXcG3JBcaqjnHNYaxiEu8LLK3VnIgGrQOLq5dNNImzM8dpMr7mS
SPzCpu5xWeZu5rcfQzQD4kFqBr/kPP/ozQY/jFuWVRiYVhucFQ05THtE7El8zJP194jMJZ+yLbck
EbCrlzrBWHcyUwe4RtEw4fFglTG1G3BuyAqfcmQF/QORiJYDMApAlK1DUOXAOtG/4KNosTWnyrwR
kOJkl/yiireBeret5WnewDuTWf+LCSNQxDYMBZXUEO7OQ7Nikc8jPNxXCiXtpSj/Ze8UtQS4tFsM
dqSFgp43CHWXd5T2kUh02HLQaxzQUfuYgJwz3Cjz/jphP+BKULj6uWQZ0QPWCLyfxvWSxzj8n7Pz
WG5c2bbtr5zY7Yd48AnceOc2aEVRhjIs10FQZeBNwiWAr3+D+3Rq4xapG+qqQQhAZiJzrTnH7KJX
oxENQjgLWsXZ69gN9OvL5E3akqxdZ9Byb4HFo2YJHwy/LGgwp+6j105GtaglzYFd0Gj+AakHyTMZ
W5oXFYK6WXa90DyiW/h6sIMK/C3OVJzlRO7QPUvxliH3KEYEuML1DfU8UX6EjdJ2sO9F3RoDQCDb
Q6564wYZMiuRyvrOR3HWPZrjwMOBEBGvhYlCadNR47Uf8BP22sZsjHiglZX0iJBsmNxkbbXmN0w1
KqBOnYlkWZXDef4AOCAwmAQxhbabwvzGsdhoVslI5xY4DUNFutVwcsgMIVIni9FP+Bm+eGKt+0xb
kJdL5+M/2eYAs/DjBCThJQsQUcanpi7lY5/niFSwJFr6mhpE0YA46ity8wi5+BF6ndbtyt5l2cXT
Rn9kKB221yUAHNhZZc/YSHDisCjHfs6So8FvGPnq7a2i4HCJ6EdrVz7F+Wnn0bz/WQ8dwt+qpTe+
GZLYcJcW/qbPYuyhpsC7N8offpUUlF2JphWfBd4SfpGXREUPrl8QwQOEabrLE1snBLDTSn9jjo7s
UHnFqA+XAZ725laL2orPEgCoFt0oll9cGnng2Ig2rUYQFmPGNajglCMoxUm6dEZ1HAMQfMhYUPwd
tBR/xdtgjH52isnzowBLxZbUTjdqIrnLkbubt5mn9XRPG6I20semss7m9CECcXE7hKI10xWqb5cS
jDVZ2TYGL00maYMxv0EdyMChxE+PL+V4m97itQQQkFcq5lGSPU4wUkgU63TT1EldwT0iiUgdIDQg
1XD0s2NuZIFUW0iP2StUO0QhXqMhabLH3mYuI6WIbmMaAQPpRTWFBZ3t6nBXduxO1yXaMPPZTltk
XdQzacPbLE6fcnysWKASx6Xt7jpd9lJQhc9fNRILhm8u9tPPJW7RiQFXK1ANJGggt0w6+V0W+mDx
zYzr0KBMReAxi9kExeBXLlWrABePGZKxnVvZPUGivJq6/twFk+56i3M6cqUvBQZ6fQkBzmO3XXc9
LWWUDxBuwRCEx6DtG4NCjiWn9JaxYD3mYaHa+h7zKePLdVhe2NtI5SFKp5UdkpLHngSYelGiV13l
4FI3OgLIT2juCGOqG1PuEptiU4a1NMys1xTkc/Gt9H2Ce8FlJndl5Gp0YCVuI9OS7m3nmYOR39hW
QywA4T9Uj9ZhIaZwZ1WDBuqyTKz8JG1dig1nYD9+Q1VFMZo0eKt6LpzWDo8Zq5X6mtWCQgnd89aF
aNoiy3OOUQbdByLgebPqdTrXDyTn219UyXy7YU/RVlQ85ESX9FfXc5QArtAgVwSlYdkTBMa4T6X7
0tWY4PhS92CWqSf70Qjk2zNbIh5Em3/pEmgoe0bR0MRopkoiuZZextb1ls74ufwYOgbhHTLzDZJs
/JAOQGwQpvzYDZ0HkKfrpDoilci0EQsA40dbokpJzjYcWE5ed5NSdxlpeDilSzTXVHssT70+YvZS
uCubT3QbSu0ock/kzx0YAQsbj9mGKe0eFB7UVkP4LSZWqQCZdIJP+tC5tusTg8TJoBx2NNhUrLMG
0Sf46qYqzd1FhoBdPI5sSfpgoblR13/xgGWbznJyxxCLRq7RaYIgZbIT2zg0HwO5SiLHj54srTx7
TkB5km2Lypf9B7MVV0oYwvUYMS2tBW4ITW2k5oW1vDdANyUurSxI9GiSY1yuzqJPrdoF0Uxiw/fG
R2mGS0o1zw5x57ApSq37ihOb2XeLwrnxdpaTKfNbGqGyXeicyAykSojieqosHi2MRvqp3Bb8S6Wx
Tocub6AExZ6kD2Bl5Ik9Ta5mlQ8U2lvSk3AoKSLcSTkm0Q/7c3/HfmXyf5ke9NdlSxhDva84bOoP
5cRH5DaW8ZDskqruvRf08VF8l6NirR4awlnqjZKOotvXVPIZKEUrVhiVMJRQ0IdHuMTSSe09k1lq
H51Mk4QXG8p5mpKIil7Q6GP2GLbsZJchryzbupXTixuphG18o0kIB5Q66U8abEmMgFZGNu45R8Ap
DLsoOQhf6Sj/MhCi1FyEL6IHetFYe5cNpSccyq3taifipI3kCZb2KF4g5HCFJfkbMt3iNTfcdZJM
mrHROO7qbxXlTuuOahjCaSmA7w+LyrT9V9o/mBgKuu/GM6uq1/8ss6yg7Zk3ndFjrGsM+5fVNHaw
9MLkrEGms1QfJyqG5gJmaKvv/djiENBjRyC4etKFucP1OcY0V8mAYvfU+PWvUFr5ky516bPTR2zf
YZLFuIDK0EevfUgsxNHf2NyFw64QjnFKFfELI9VVNt+POuAdODL8uyZS80oz7KduKgkKmAZk8Hdo
HtPkESZTUd31XW4BloRdL36O9jTEr9h3EaszrQfJQzPYaKzGyDEAC3aGuC+EIegosWSRneG3FRw1
wFvbtvFLsrmGiBpOHRMrfe4pViY7cUJ6zj2dNEw1pCAmST8LAZITnVES2beVKry3AGtpsjRqvUeo
1hgolpNYs1e6kfpfislEEYXSKXD4nwxHbVHwEeKqO5r9CrnIe8FJ0FJf5wtd6bY6VbB/o9VE3gT4
j85N7dsejZikDscCzUeet7fAK2u+shSM95anABAm0HXJNc6B4ODwSbp7uj75V0rSWgjHQeJggNqZ
/0IzMO5L6fWbmMPO5y6MywPx3s6mZwNwb6DWfdDczP8UOGr42nFCskgCAKBARSmN7wYqwyePNQ1e
f6CH3o1m2iWGbQIVqZRpoS7Y8oLPWE6qbt9EUXlnoKZHOYlzTrURYUDiW0Z7+Ce4sfqbmUnLXYo4
Sp/P0oUX0nrNF8RfA96wONRvITjxFUNDwEmqbMOHrGgIGLYa9OwcIiH+xAqpgiJc4ZdZCWsPdiXD
BFeHAMibsf6Fc3TYs6cn3GVqSGhgy1MMPzWjC921nVPmBCSB0eeVgG9/xEOEWoRfzpHmU/xLcoa9
FVFOOUt9OX4XJBTwLLntY4+qBWaM5chvRuTIYx6C8WAz44T3bYA7/GYoCA1cszNMiXjrWEpR8NKH
7lNTPWKWpgnpSbdc5lrm6A9THcPKWBQIV6bjyG7MjJe9nGoo4Q28qKWMXP+HU+FIWEWF6+0z1h+0
ZTWysmVWwTPNPQcdJR8ETqM06lTytQjM6BSaTnqXW6RrLGtfVNUNbZcc65zIo60U5w4npdDKvfET
XbkbonpS8Tkyu/wG4SbfdFhn4ldILhpH0BRw+4pWTNjTg+ondXBNLcNoH/b2DmZQOIDBdAp9UVBj
5xMKgE7gYzMGnIC5qQj7DNzGJZbDjOI1dIoc31fglXdVro/WkpJBbq/8rHDkjlYAPhXsYFSMi1HC
C8TLmRn0QgNvWvnU5LJln6TGPUH1w0qAoAR97mZes5sQ533rwbs4KwLefVAotQga3FkqelV4orJV
R/u1PAq3R9fUNVzzO0TzFGdXkwqP1be2+xUR9MK+cbPE09Za2rR0zRNczWdxESEi5OHYkLQJrraw
FeZhUwbWVnqiz/fsFwwbeZKWeZw1xJjyW3/3Lmwjz77QmAfYoIocrjUrGwGumt0clZO5/sJrXf2H
BWbopCWGBkYktJwTrNgONs2E+JDmaJZ/FZ6BCBnnIE7HHt0pMHXwB/hBAe+Ql91V8slxWgpVZdHR
I/ZN73aox9a+DVJknmvfsdnJJCbCq/UorZYvvoFojSaY1OzHtFLmW6PctrjDcdPEx1K22ldDM6ry
1nWG/IGDFN15TMKEHAHssNFucRIjea4ciaGpW4sYbBIItCOimvr7aLIBJ69W08M7s/ZY9gZNDjEb
KeSqCHq0/KTL1E/ZtHKGA3RJC1Wu45yT+JpubH70jEgyB0lEuhNDNYQcHyIW51bFriDROYPF7GIP
fWq6LrotU45qK631kyMqhvrocEa71Tn3qBufVCb8RcgfAuCIlR69+gXO6O84PYrhvgjpmFHEddJg
NZhThqYoCk3GTNhWaH0idObGXeJbSXVsKyMf7rG/ls1rmpQW3uQqqrxsQTdXlsgTYapv2ZQTeovd
wHH2rtDwYYaUdIsTuqlUe/ViCyCGqogxwuuNNXMJE4BIQs8vWhZIUOI5pbuh0P0ElnuiTytWZJ4/
fLxS3cV6lGdrI8pKjaaPo6MW0AYtuCeQQLO3MbpP2JvxCDiLQE1KdQV9G7E7nzTrrwneFN/GkmoH
+S4FqAxxTMfJuVSgIxg7vKf+nuyf2PyqsD02wxKiT+wQTos047NuUD1bVTnA4ldt4nTyycejTgc2
VYH4yoORNmUh8kBuLH8IxyP9Ll9tGnpnsLNQi5tbXMoJvtyQDfQ9rpZC3EzK6tGzl73DuhsmMX4N
UYok2DR2m9jbbvA174h9G4nwgrK6SgiNDZzPREMZ5OLwPRKrRFGYxL1MdiWEp9BPo0XGFouETIGT
f03oowkHgnjy1agPYXznU2Qq1iauifKGmNAmOwjhevyCKqWwnihNj6jUzBTYwNfKFFJy4h/LYUnz
qiyOWcP25ZbVLs9PUVBq9ibJE7N2Vqh0EjxngV7WjxnePvMwCGPs7vsyKvNHrAdior2TjHQL2fb7
CCjYDt22GW2lzyPBnuaalgEh18z2cNyQFGwWrygUzRHSJ5/po4lWNhqXuW2Tbs8OK6Nz68box/hY
FTYGUZyrxwz/kfPTaKNCHM6wsnE9ThWPaVWA0LbRGo3ITldOH0mxpveRZwjcQlqc6wEu1xmUUsun
iNlrbXKWIZDwaMx/uST1tGtNRRUff90R34ZB5C8OjZxkkwmv61ddnKLPc92IsqGjQMVS9xsRcwyl
L79MuSsoO9miwVSVqo4IDiqtMKfxrKQrX4k6eJCRbz/IxMNmlkttfGvZarODSLoW25I74IxflX2U
YpWhrbdQrNPoSk3f/FTjMsWJnrPvxVxBmZ4aE56tpU6QxWPFfvCseomazzqxNpR46cPsKz5EPSV5
o/lhKWWoXWglLRj42G/6G92ktw1iICQYW1TkAQKzo3EAErNkqWH60C7VB99FkDX6lFcV05jgobBO
aZoRUUJ1mQZYeVP5xEwCD6GAiGsE7NGaw4Bfr8eMNNwdSGCRLSK70YNlrVHaWZOtIRFCWnTW9uTM
SYSP1OjJLc/PXcietsCS1nbvLRori8MNhDvc/A4CK3LAzmfaBe/U9jaNI2oCkys+EQsgq+ZnEVCB
WSdeoQEvpKPEkaqlILZsPMkH2EzszLpljJWf+zgbt9St3W5dYUdN1lOT6fYN65aORIqT06NRBjCa
pzExJxB7Qf1J2HUzfpLoHHui2TU1fo9VYrPDKl1gNDxVNdyQXBI9gIcxqufGmKCJe6McrR2fjNCi
Z+PBI6Eb25SduUDYLdUDak2zvHEdQDnw8Yh02QTKZ28o69zEVlM3Wnwfa9gmljTYC/8m0uqxxJ5W
kSq58OLei/bA5RN0DV1XRggW7PAN579tQpRV0T5RYCwfJuI4p3tfda37CBxx6mBoAvJZOZrmngSM
Wk68dcwOxyg54N2kI10rAheb5PyXuH5I0EjfMrG6b6GPu4/R3qdfqjD1okf8/366I/Sunja5dMQz
DB81rAlYwgrECqnK40RJFOUQBuMUezmrx1bU7sA5hFRVXoSTQNQCxVftcQsHxd7N42TgiSARQH7d
tpT4/CJwQWfJbj3xM+RqQPHVVp0Gpeboni3hYJyQ5m94Y/V0ROXkmyuyKYqKQSTHE6op8izdMjKg
zWvUdQ99VzvVXaJcldzVXkqm4oQLs1z7U9HBzmQr+x2MFFr7Iu/q0+RUql8HZD/33FicM9E4EeJI
76dx47aRLdb16IGwyYgUtV4tB1rKD6PSUb/SRE3UYSKnZFxpvW1VW1lTqtp6GV+sBWtlR97KaHne
qjRzJSg99wXJ5yWryYaAjuolHc32F55v0ID4/dzHQCJDQvbWoaZXLmz+XYKSR91onhZHq54Savcj
p6QOYD6i8w2pRNXB1qKwbayQ0gNlz0bhv4adhmDThMOR3fa51hY7Gu21vqJvrPUbhFgUAx0nKqu7
HCfGjUMMoccmHmoMskt8Qsqk9woB/KdRcfSVcMQeLBrd29HLy+7k5F2GzqT3vnkVwaV1Ycqt0xTa
sbekh04FzvpzFo/Vo0MIBvMd/N2aKUFaji/Kny2Zu2cImoEOLwsCja2+MJ+qSgtPDWvgZkJhfuvo
fVUe2D8YD3agCXtriZTDmgUx82deRz6qu6m5xaHtQkQ0h1VN3/WF5czcxpFm5Gus+e4aUm6+BbQw
PlW9buEdK+DzWY37Romuf6kikt13+LGc7yOr8d43BqoJbTB9A7EK4rX0hFziZKIo2ZB7eZPUwJA2
ejfYDl8PXVirqoialzIa3NumwWO9TKse/WlMb/lJg85iATWloIQcKl4XBhmj8LfdDQkRqGpyv79F
ytrpHNErN36A/tzFu8K0BaOBlMZlp4Hyq5I42EXNNBKfidJvgZ02/lInCTxXVVkcmbUYifcCmjlS
eaexIoQXTJ6eeFa6u5RXW/UZZHEkiaKN8KBrrmGqm1I69XMQWvQRgBiCxqAiQNKfxPp0PxB5IasF
ntfuB9FjAop0A6Yf5ILe3GtUEpqVQxsCy3CSjqSFymJic9eMDh4iYCbdBo/qCGncMh6p6vt3UYrt
Gcfg9FWo0ToS24q6geOlDVUSo8qeZxzFO6L0Etx39BBZVjV+S5em/nXAwKnfwE08740o9rU01/oS
IkCbQjRiIIbNDcidSd2NhZWUS2g0mDXAuNJT2ulDYvucc0kA2wLwtQ7ASoCZ9pncGqqp92DorC3O
I6gCALk+pZJ8DvJA6g07/uY5zIq62XqxD9yi5uDGKuzZbb03U5S4VFGQViys2NPoh5RwAFZFn45U
HiCNmBTRAPQvK8N2FcJmrAyfwgxItpQqfynHxrynrFdjDgdj80lNsiSvTHp0Az0UzAbNEbcvyhsP
W5a/zsgbBrAJ3YQU954K3cIsVMWHO/CB0ZMIzCtE+UITmMiPYB1WU3Lfnas9fAUGSso8NaBagCSe
wP8ON3VlqC/0VoEBToF+ismP2AX26NxgZyp2OIaScS1C7GgrlU1aurPZNOffNAmecWMVqUJuSUqo
vdQrvwbXyqmPU0HRG8k6TOiX3aCLJ8wp8XJY+NQUc8NzQVoWNabbPrY0olalKnnbLac6wiunYRvX
ad+gv46nYI+1YPKPvke+0qtkvWVb4DSEaY6JF2R3oOo7wlpovy+AVxIQowvPWRleFb8ljM29CFt7
j6QasHVtOQeEWwMbM/5WlX2GulMauJgrmSwteH4/lMFE9YtajjeWe+4l1wAhyEfF2MiJfwgmUqpR
Om/7esIzWxGjFTyWFQwusDhJ+Av8anMobCpeqzKP69u+HV7gzST2g54l+EAG1ncCGawphvIEqmiV
2MRLbVqAvIAQqIAoEHda39yirjOabIEtApdxXBUTU9WigRPD0aW52x1Hjd4THwQDXmC8TYCYGCQB
+iT/Rvj42RIFj8jBJ21Yaegqu+1kaSknQ82p/PwVwacRt6u80R2v2UAjJGYVtx5qFNWWB9HgSlGF
JgFIEq8IGmydt5yB21VsTJpjwwxr7KpZaRzTu/KOXOMpO5KGrFWfR9X0/FdVa9rDrWM0tEB3tRT0
d1YeOJD6hM6xr7GpEXVMG0GFWMeY5Ji+w5VD8fo85FzR0qEC7DguNd/2nz1SNNgXAIzQxluXb3b6
k67nKEBDI6GxJWcIIn+fKbRa5u6vf/3f//5/34f/Cn9S5YO9Vhb/Krr8gG63bf79l/3Xv6r//HX3
499/aWQdCNtG4WHw9++n55jz8b//Mv6PZ1aaw//mndA4cZr2gCILnK3L678uLvy6/s9fh48TWZap
iVNeWsE2zFwKDeQG8mkUTvQsEGB9lprhnq5fzfnz1Qx/drUWoyWFP/0Jtaq+QdJZblRy3lrzqdpc
v4RpXriG989rgLMKjLwHaeFpSTR+Clyihc+xyEQicIpxRgwGlSg656vLY0w3MQSReAfHT3YPQRbL
AKhnkMNnQpyB4RILRlzk1YLNpTdsKdUWBnKimsLhwuzq2PrESRszKHv/MXozNcMi5cUTg3SHjTZC
37u9flcXBoFxfn2/DYImcenM5cV5ZJ1NCDphgcOKlg6wpI9dwP3nBTTHVw3nTPtHNMrCeqLtUsW0
PnEdtOXi+iUuDDXjPCh+u4c07QewPGJ4lk730lB7W1KbrteEp68MdnzLItCzd+7m0jg7P8bfLgV8
IkSG1IhTjUt4m/gGdUxyOug23F2/F+PSKLP+eYXUt+HdeNP43FjGLwWilxRgfTeOdHkbHy2l7HFp
4aLDG/E62XK4I7WDrNbMfmdAnN/LH1aFv/+v3+6QorRnacQu7s1+sEAkhpw6Guh6OTT8Y9AF2nCa
zM5653YvXW22BnWazBtN1PYp7TPYcPi2M4hLaxr7B6noL11/qJcG+WwtSuOkbOn2tccwo4ZHDNx0
03f99OP6r18YE/ps7VGq5hjADvek8x2jJsBhyqzMdV/Ej9cvcOHf12cLj44sa7KtwjmpXob07ibZ
Vi+ibG39Y29Bny0CdTHRhECZdsJE0oKRoV0SZVi4IlTx6wyoyMfegz5bC0ovoLY6tf5TkGBop1vG
1gOFX/xw/TldehGzdaArFT/bOfZJBgjJhkn7gaLRWoedlb3zUbv0Js5//21yIL61+ijO4yd6wsnb
SPvuvgHytr/+/1/69dnUB+FpQMNqxmfbMOGFBGzVqPtOBqDsj13gvOb89u/bmIcJacy8U1rV9V3L
If1Govn4dP3XL8xlfT6XO8g7os2avepCp1qYImxW8RjnGBQJilhYRVS9M47OM+sPa5Q+m89SHx3q
9552CHI2LeyhYGpDFzPJelmMgMGwAYTUKyswPXbRv3PRP78dw59Ncx9+jJ8ErTgNhG8MrzU7XrSq
yPin7fXn9+fPmOHPpjmMFXyc7pCefDvDeF+pBxGkyaLoPTSFpXuAHPN8/Up/fn6GP5vv4LkRBgxG
cJA5dV2iC9Z5RvagOaHHsGpYOShdhry+n/h2vzNz/jw3DX829WWY9ciKUi4ZOvoRgX30BJGtPABy
fG/6X3pBs+mPrpjaiQqTp7Kuq1fohtHrxFHknRu49Ovnv/82d3SvUwrfY/hE0jjGTdnHbrpvSaZI
V9dfyp+nD0ybf14gw72VYP61gVa1zirx6p6zdOMtm0q7h+ZlfvA+ZmuAC8WF+Rl7Jy8dsDDnjXsH
Zzt4Z5Jces2zNcDuPDS+0dDuTcoA7a1XdqQW1wEzPzA6QieuP6pL72I2/0uBdJY+Y4c4XY9QeDZq
JE8Cra893V+/woWX4c0mO051oUSLgEGGBYLr0f0GIhIVdUBlsJDq6fpVLtyHN5vxDXxsbGlB9BwG
zbgz/Tp5w+AVv/NVv/AuvNksL+3BJRxaBE+oPO0eUbqho+qjL+dlnrGL7AQH3vX7OP+//3M9pq7x
z6EbhuaZZxdkT7x9Qsr8s4390OiU7f9ekjH7V2TTp6/Xr3bpqc3mOeCSXBu6LnsykxJJR2wOfCAt
4niKd17+pQd3vvBvUx1TzwB1r1N77gT3fOmjGa0k3U1CvT92C7O5nhqGGFwzzJ5cnxJpbvfmgejG
D35IvNkUNzO/I/XGTJ/ASkTA8SC0h+pJuQ0zxfQ/YUo4fOw2ZrNd2RI5vN52T7Yx4X+P0mIldLCp
13/90qiaz/KEEJ4hJO/9fAcuYTiLbjAwNzdvcErwEo60+Yr6nXd+YVCJ2YQPaM5UlNO6o+p1Um7c
ge/UvtUR2Lyz97pwN2I21z0bj2abBe1TiTJ8YQ/sVLwQhrUFPpseebPRaueZ6ln1zg0Z58f0h0kp
ZtNf2jEkt5gAqbiu3TUCOpQyNMNu8AQvR5/z8SjPRdNizABgtrC3gAO88+YuXnu2IMQAw1wXUAh2
GO8wGvky0MpkacMGXRF0Uy87e3ocIDwv65w/aXBAPrYSidnaQD/LzoPRi55s071L68jAN+C9ljpl
LVQqAKXHoF06bHauD9GLNzpbKmgO6MD7bRBkyah/AbaYFcEWKUiVniR8/n6fo1u015UDphglse42
EPs6EIirMBI60v4P/h+zBWXs3RYR0NAwZONxO5AvhZzE+BVoHY1IIDS2FpKVlIwAWXSsHJn/zii7
sGcV86WGyDFfJ0L6qVS1f6umV/TPB9fD4/L3pzLQ8tX1O7zwQRazpUYKv0Vx3fbHFgLMIXJruUV4
ny/4fBY/hjCS6+vXubD2i9miE5AUoVMs70/SQdmW6xIbr3Lu+oJm+/UrXFhp3PlK0yZYd0JZPTYO
pI5Vq7zgMy0a7e1jPz9bZ9wqcckQTuQ+xRHqpGsc0Xh1cnoJSbi5fokLS5k7W1nIJyCbmfDXQ1lV
1Pkp2jQhsfd4yOVKK7sl+MJDbyBYvX65C6/EnS8m+FJM1zHrve5ETnyvWxoMBs8fnfYzfYveeuf0
feFQ5J4v/9tXX4a1DtJQ5U+uVe9IhyeRuv/OFmPfJWBh/149DL1b1+dtzfUbuzCm3dniEQO2yVHd
EkmQO4aGXxghTYpQuqi0iOyINI/Fvg4dlY4fvMXZKoHBvetHTmJH/GefTc8SX73KomTVkejCPLpF
1fAyOA514AL+0jt3eWm8m/98rrpP+wMPfvkkO9hOW706Y8KxXthfrj/FC0uQO1sZYPJ6rQHd59ic
9cuNQWUda/FN4LA3bGmlF577zri/dCeztQFXY0xaQJw9jW6XvQaA/Z4KKGXXb+PCjzuzZQHWIJ1P
pDqPeGNgyePOMcVmMsFqr65f4MI0cmYLQ0OgFrYIM3sKtCBy9uAFMmCINeVeUAm0SrGHfuxCs+Uh
hWOFUorH1CFeT5FDhphFRpHVe0cz+t31i1yok+Or/OewMmEtGTTFyz2iLYzM6ADxpKHpj3X1EDbM
HzY/OF1zXa1JvUi2ZfvalvW91uffr/8Hl17YbL3QRnJeQHCIbxYS58UUp9GWEBvvgw/xfNXfVqPG
qb2RsMH8iCiXgDI5WasO8Nw9QorydP0GLix4zmw1cAsHxx7o3sMZc4MntX1rSIgmf+reDOsdYkzj
LCSnABW+t1u49MhmS0GeeNHomML95gbI5XauXWrhKkXgoz5dv6VLY3y2FpjKshy4fMEhNwDdUIKs
pifyNdhuEdT23rJ96bnNlgHsKmRtTHlwQC4LXjSuDuf8pUXXsB1RzvSLlNdHnF8/ssn++aHbsmdr
g2+4NX7YMH2TRkv+quWCg2sAl8ZCacvrl7hwU/ZsdQj1KHYG09YOeRsjwFOoDyMiIckcOdsr3ENX
6VtSb55R9EXvDPFLU9ieLRS0tdPSNurxRx7I8DEenXCZ61G5DbWswDDaQqMNQOZjDw22msrNZdOg
+Aga/6tA9fHOsnhhTNqzdSSA52XBOh5PeuuUx0Dh/ESGVGyvP9YLA9KeLRIhqrakc/PobSRoYUPB
HZJUGoNqw230zg1cusT5xn5bKXDdCPxiKnqD+XwXG32wbQXEdRRZ1Ttj49IVZgsFUn6FnmgoDl5c
yq3e5eNtPtQOeBKk19ef04UtpT1bGUgJEKCcQ3Eoe6otASSsclKbQJxPyKVWwLOy1x9eh+zZMqHQ
iunoz6M3HGTtmpzR6iExsSZev5dLI2q2Pign5gBhN/XBDlo4faTMwtarCW/8YGHEmi0HnQwqn+q2
ODSWe6em4N4zYcH9/ZwgP+8AEz7+L6bphbdvzVYGKKllhre3OuAYsNfQafqd2/D2NTcp3hnCF56Y
NVsIOuDqPUQtOFYyg7BFYUxHgxeMv66/kEt3MJviY1RompOGzSFtKERTY+/vzdJ5BVref7l+hQvD
1zpf+bc5CKE6CieCdg/mgPAs7sSrqzdveeQTBYlY4+8T0XAu91y/3KXndf77b5cTGYRpQu6nU6uB
U9vrpGrSMQpBtUbv7A0uPbLZlDdzSohtUOX/2Ruwcye4BGMBcRuvH7uF+YQXJVQkp/QJT9EMuLyW
t5sMpa+v//qlf38+wcGf5rac8kMORjIGJUAGMLQcEvGeHdiL4wffw2ym8ykshGsV42EU1ucAQwsu
oY82nMzZLPd0QkVCtxkPMkl+dK4aF8gx3ltCzkP/D8VBczapvUlz01obx0MwZvJWF8UZqJ+5B3S4
5dLq3j3iXhip5nxmN6rtnBT0Pt5ZjWzYwbd+pU1hvlN/u/Tzs5mNaNFJNdWnb4M9nMjyqVfVwLbh
+iA6/49/ekazSQ18JnJj9nqH5kxmhGmEMZgkM8J4PX1Z8J3CAte/U0e7MGDN8w3+NqMDjPHkNNnt
obMmGBeTidbGGtJbvLfqeP12Ll1iNqXTlrHkNLXiEkUzLVIS/nJIfEaHeJNM1+r1Y5eZTewAO0GY
+9jKCQRHDxnTMl0ADIk31CeLt+vXuPTaZ9M7qM4pXeQDH0zMF3ckXDWnVnrqY99vczarTWzaRNqV
3aGEebmQnnsYYqb29X/9wsSbCxUBFCVwb7L+gFWRxqKJzjo/f00j3GGLBOPqO0vThbdtzCb4+ZBi
m6nXHWTg/FQj1Ry7b79Q3HlPU3XpRmYzO0I8WvXDGL5B0YecWfcNFivrmRyEeF9a4p0e5oU3bcwm
eK5D1kOiKg/5hJ3LCH2QWM6366/i0m+fH91vc87GyKzA3PDbUCuojtP+AP7/Xpn3wpbAOF/1t19P
4ZQnTmfm38//uR07t7j/trAu7/6+0OT1X+A3lO+Mqku3MpvbgTrTO0ATs+Vs5Mo8H9oCP/v6sec0
m9GEx+qWmKizSkNTW4B5zotf+++dkC7967O5TDys1tV+Lg9lbUB2b8rhjD8ss4+Jqoy/Oze/v4eh
iuqu86pvHmvpnmjl6Rlyb7i6/mwuHJvn2j9CcxTsBFV9KzFDgrD2Zesa9do3hrFyNyDZRbv3MOK0
GBjczFFUy4Mp8BYWpPngQ+8HQtI/R5odRXVbtdI8xV4VLELcZKs2AXR6/Q7//H70eTMZd5k1uF7s
PI7k0OUgS/AvraqGVI8PXmA2ACLPJgcFZNcpIWRAP+iJsu4m3J/OO9+9S69othJaKkhJHK7T71g5
ETkNRb5p3Nd86F4SFQ145GW5ivX4dRzkxxatuZwSlHSZGomXfkdvR6qulhDNrtPn/MgLMeYiyrRz
kghrgng0CaWylxQ9YQ/aOJtvrv/+hW2PPlsWy5GklUirBAAsRCldmD3/vbOlvHUGJLQvH5dB6Ocx
99vcdCOrb1vlTiQD+TdSID/ziTz/4HOaTQvXdTROSZgKsZAE6X1nnNn0I9Ue90MD19Dn66JJJGmc
dNmBxId2HSAOfeODAkDi+nu48IH9H3LKWE9Cs52674bH4U4C/l6m5/1BQl4jpIE6+th2Zy6m1CMi
HXCvQsJq9DS6L0HXAr4P+jhZf+RG9LlwUk2u6rIaPieSMIWXh4/4/+fszJrjxNk2/IuoEgKEOO2F
tt12Ok7iyXKiyjIRm9hBiF//3eQ98Sim+apPplKuGtRaHi3Pcl+Dh8pkEyIJwAvJ/fVmVjYqO32y
gvzw5HRFgTcfm8MnCf/XEFMA9tKbDlkgRP67WlUnwXwZ0/QipAvDGwZQSQ6zS4zaGKi1HtiXnW7w
ieCkeJ/Kit13viv/CZIs3MoiXzbUv98zJLIMmyAS5no9nNNEhykwUeBzDP+m7VR3d0lQLLy5eQjF
3ez52oEORuZ8myCGPcRg1tHPUo/Qzy9LvxmhgNu4kDrWqXRnwMTnBv8Gey0FBr6n8E/Dl4yypzms
hieUeRT1SSQKDFNKjRftoUNalE8BtMZxgtQ57xIQ2SmDSrNfje6TCgCv/eKj3BZhKWhoAJ+2g+Ok
iS7IKwQUcc6hsnvno7IxB90hE90zzAE6/nR2/fzfCkOIu08XQWEGzpFRih9OhkK8rcSWN2co8OwN
q8BhMgioXsQN6+5oR9QeytbhLRsWPm5tWFxB8971wG9ZVJCgtpPC/56lAMrdYB/4vLVdNYQmLiSI
CETowPXSPbyqrZ63slfXRsY6xf2eNXmZG4MK6nE3tf2pSvINw17W51/rFj/ceo+JAripbpIYFzjm
oTxOye8B5SKHUG6GdN7+9dTeohy3SDygYOe4BLtn9qHZKPTGr1/7tHX9GJByX9deD/0AL4+nqbs3
Tb+xX7x5QgT0rw3J6wUHjW2OvWo6OfNj1wGSDldFuRVkXfvt1oYEgXvgzRUmNWBdnLoh5KVuygrA
b7c2Ix/Z09DbaeYYz+FY0a8RqzaSHNw39zl8eunNq1vFCAkcyRtMJnAK0dHfsZ23Dx8gUXJwUKa9
cUt6e1FSO1s7EKXjRmSYYxSmfwi0A79iEHtO+/W6sa5NrWWsETgj3SKrHZOpOk1En5p8eEg6OGxa
tTFOaz2wLLbuwfCDVsccM+b5B0dVdF9PPtD00L/duMK8eZXETFiW2xQq8iEGgyYq1Bn4qC08IllX
HDuPd8dkCL65tJBbx9ubuwS1M7Zp3yaJCrBWx9QcIT5yr6utgO/KZNhp2v7IIb3h1HPcLGLxqN0s
EOlPHGArHbFDVWi1Yc8r5mYnbDdmIukiVwQIyAtESI5RlW+s1mhlcCxD9oGgwvPTLxdpOJmdIbY+
fIVMVYX7diUB/Da/qwERVZaQC2hD+UbK68oK48vfXxliBVUvjqcEWoUyHBAIrXthoi2PuDP9vm4m
KwuMW6beQ3cfitCjiaHWk+0i6R6gILQrSXiE//8Dnkk3nZ3IjPpvT0QyygQAUDeGvjSuP1KiNj7L
8/h6L9bm3TJ2IMgKCTgWTp9p/GogWsG6j9e/vLZyLRt3wVHNEifADARV9aVxwtidxi/gaX8CTWnD
B7/Whm3kQ89HJ/NNnAHCUDpZTICDiXzzGULBtzxRkCCyLOtXCwl1Vxpc4mSGBI48wQHy3CfBhs2t
rFE7LZso6FZRybCCoGFM+kNGHsJ0Y4ddmVc7A5vWJoOCRYKLS1UicM4UImiu3lo1ywXi72sRsmb+
OygQRMzVaAp6ggjEnczCDyId72jbf8z69OIN/kNW68NNy8jOqg4jiUlxMUgeOF+7Rul7PYO3rSHR
QYPf19tYG6zl76/mGGG0pMUXTZz3VfoTIi8tBSe3rm+7hoWWBQMJDWIaBFXiyp+/Q9lrBo0aqY/X
f/vKNmRnQUeo2odGZ2jiPs/dA1hk2QeTdV/7HO/dFLHtHa3b4sZFZZk0lOqE00QJiUUPsTFQiIBc
fJjBIWvj651ZswjLnlE6mYCqBDx1yqX7UC2pBcCrpEc38NTGtrQy13YKdB4oL0NKKFKGe/BUyVTz
01jprQvg2tetG3cqO4NKYwCZoPUvjnROp+8ekt3+uT48a19f1sCrdZqX4P4EhACsiCQp54mLCfUT
E+Rcr39+ZfT/SnaeSxUFAkOjkI+0BxmtPMkIQYlRbK7WtSaWv7/qgUmcqQbUlcQAs70Yj31quv7j
jUVtqGuwDdkH2bfxOrwzG07fM1zFQGUDTmYr8LQ2AZYlI5vKeHiP4ExDMYVuHjqRU3E/zG54U1kT
emCdx8xM4dThmRkLD0UzphuLe2jRlhszvOzPb+zbdr4ynCzQQhtGfL0JP3U4+uP/2RgqDSGQlrHb
NjxmmbHOqlrVGdRP8px8h+/kFyi56ca9fmUK7Fxljds3nvhYpLkDRwUwBJBZSodp4+sr6/OvRGWu
NUCtCl8vBDhWbv5JIrvmhILrrajN2u+3bHhunEQhpdKN5xocu7EonGNLveR4kwnbmcnI2wfIGD7I
mECD9EQ50kJ9ujx4wGjbWENrHbBMOO0UKrsqSeIUj657P0MAPGhpldz4+aXZVzsE1HyDVgcOP9PI
RP9UVQvcttt50fvrA7T26y0LFi6E2ZCQE527AerI1B/k9P/5/Nr6scyXOGnTLH7Ts+9qNjxAfXQo
42ygZIp7F/HGW6I8AQ2sgxj67WkeBTo8D6Sm8DSHQOLtO6Twf70+SmvdsAwYLi7qA6rGz7lhH8QI
nACIg03c+shWvKkFO62Y9GMkDPJf4RHERYWXEuDkPmX3ngI24bYmrLO4cSgUFYOEnyWRyd0wIf0g
8DiULn1FDtebWNlP7SxigIdnBGAXiJ4bflJZ/ZDm7Y9x9s9TtnXVXlmwdo6whhRoIaZcn1We0Y8+
CyHsXNQT3Xidr33esmbwD0PQqFOOSs0SnNwi+BAUkm28nVaWkb80+sqWKWBhEhxXLxZF9Y9R0BKi
w/BuKgHJvT7+a7/esmY9odBTlb4+C5R3gAwLpyzFWjpe//ra7FrGnEPicQJA1IsHv35gDvbSxoWQ
Yc2fIIN4k2pBQO18YIJEn6aUHCcOclp3RKjgn3Zs6bsyA0r6ej/WRsmy5q7RRR+lgxf7pH7/5ziG
GODGdr08g9+4Udj5wGnvVwDV6fFssmH4+CfPYYCSNyiR8wnAxPRejx1/0tn43Hb81/X+rMyLnRWs
gaapcMWgMa9SiJipgR79GkWA0ItOTojhhFvVRCsDZ+cGsx7eT4jve7HOq5+53zSHtk+2HJRrH196
98o4AFkGQzBIpjNJ5rz90AFyKCGzmgMEv2F+ay1Ytp2GPgQNkxy8inGQ1c6Ims17sHnZxim0Yt7e
0u6rHnRBgWriXM+nTlUVWD5gMtCkimv84/pErzVgmTeJIK8G1m54zqcKtF8Uvd37pmoOkYPw6m1N
WDYOFiZIA2HlxRDTae5ohMI9yPjicoZCg+strM2CfVZHAE2LnGjwrR1MLTyfETmDIdmWv683sDZK
lnkbMkKLH7Wo8eAhRNUJvBYWgsA5aZstka6VJux8YIhkuoAVNB5O6wwVOmOuYuO4nxOcRsebOmEn
BdMk9JC2jpeJ5D68wRAdw8XMAT2c7cCIDrdKjVYmw84JruoQNIkcFxsfCs9fhYKvHmLc0/fbOmGZ
tBHNBDwmprrhAH1B7ODZACq/mwtE029rYZmgVyZXhfDoqJaHZ5Gxb1AkBWetyvPd7IU3+tvsbGBk
HjOAMbGbghr0nCpcCqpkjMNCPwMk8Pl6L9ZmwbJriLuDxZMV/MyFFHegADvncOZ641KwvKTeOJL+
aGi+GiOQ6yBkSHGiElYDrFhD7R0aMfRQdh7CcGBGA0YIQOttXbGs22cEgsSJms6Q2p4yaNT2zXgA
5AyEwNsasKxbjHnZIi9Dn/MUyup7juD5OQPqfktbasW07aRgP5/BGs7l/676Fc7uJ3cOvgGEkd12
w7SzgaEv4oZELQ9en36XfHYvAJ6K99dHZ+3XL2vg1Vwj8InHfwh3CTfqERQYAxq1Nx0dXhc3tmDZ
tIx6yEOHIYm9FiqofjrpAzyHH4UEIfN6H1aswZYQlQyaxsAU+vFggm8qSLxdNpY3CRgE0Nv97wBB
3b43KAYNz5J6Ed/7RFYQPZ4hdA7h5bkPbuyDZdENCGrByOfFM4ktcM9S5h7aAo+624bIOqVNMzA4
9kJ9NryKArCc+iYFualHe7c1YJkxAl8q9VUbnKA3j7I8VTqV+hnVSNjbSjpY1ssbu5KdC+wDzcdN
arBzF5BYg5j5o5nZ+w6S9Tsni26zNTslWHgRA88K6u07hL6LfRfBO5Yg7nm4Pkor1maLgeaTA2cY
OJX4fA3dQ9NNBsQqYKmCqg82ZmKtDcuiUXKewScm9PlPwo1oTHHoQlPcOQ1y9653Y2Uq7CzWqjfA
4gpQSkzvXtK2+ABqCLDZHiTx260FtdaN5e+vNibw2foFujGeuzwPD7J3FrA8im9HZ7OGeWXfsBPC
dF0hpT/skFiOSrOv0MNyQTYKHD/ZmO2171s2XY1AmeCeGp4bkPUCcNz7Kb3MA2m2YpQrB7WdFUbk
ABnZtibnoSu6RVOLA7sKajlQH8Mx82hxVxPUKlyfdP62/dkprVUG5WwopJNzg/S+D6BnjHtkgroH
IpA2KIcJ9DsnK/ee29/oS7ZzxyqhgY8wLV4ved+9J0PL0U4z7lG5127JT789R38Jgw4I67qZ7wTn
IeHFXlaDABkJfNDrY/b2BP2lCgqeS1j1WcSAEverFxAeP7IMH5fLu95EEG75f+h2vW0wf+mC+nUw
gTBH0NbktPkLKylkwEXnIlEIGyTvyEaf1kZs2RReGWZKIU5H6pGdZVeDr6jL7hTIcDheH7G1r1tm
DxCP1j132Nnk7BslIEC1ChHG6x9fG6Kl0Vc/HTDoZNK8YmftoRoab+12l9OexMDybtVmrv1+y+Z1
WtcF0DHkTMMlwjsECjmwwDNtdWHt+9ZB7k+zuyBd2TnF+2sHtrlz33rytpuUG1mnOHVmlcwuMA1V
mU7Bh6kJVPGOQ+y92QiAr82AdRkHBQ+8vnYIYiGC4iyzarzTUUqfgoJuJS6tjJCdS8bg0wQGtWBn
6tCGQYmJmPSQuZzf5BXH//ffRdQlgzRG5QRMqDG7U9MEN6OfDtnTmABuvHHCrnXCOsQHVoXYZlMG
TDfUl3Ngdu7Dsa5vMzJb8tNkTu8kXcfOnab6X9prlEpGIiI3OWxcO3VMBKPHAG0fz+C4IWkTuNsd
NZtO5ZUlZKeNzaM2OqqlF5cVSIFd6CR75KZ/A45r2riLr7Vg2TAHUopldcnOvk4AtaROcILm1nD0
FArdr+9Ea/NrmXFTQk4wVKBPAKzUPXW1GpHklXobq2etA5YZDxRlvCVk1M/pBHyXGNvuxajEHDVc
BhtNrHXAMmQTDCNAPHlwFrl7qjoIogR5G9z0WgHg+L8m5jdtrwqS6nPH+rzZVYC8D/usGYsNv+vK
j/8rb4yPxQCyKUa/q4KHxgE3EGSWrSrhta9btkuiyeNl7QfnxnM6YBopCOnhbQIlgWtnjiEp0BX1
yIMzhVPvyYAQ+sgD/8NNy9LOFUuLlniQusDALDlpBNWuj2Oox+frX19ZluEyYK+OXzmjTJ5W5bLo
B1PtGyLlOUKcfe9O5Y0bp50qxqEeBnI0w5W4Sn/RvOtOMzPZLYX+GHvbatsIDARS0BjCW+5OmqKK
ResRuMja2/yrri2V6dMA4gTQADojwSR/gfqjzvbzaCAqd30OVm6ktkRml/pVV7SQkIP8IwHLGvLC
yVB8NV7/EeKI4QHRH7Wxja7YgZ0oVok2lGNK/DOlgQ+Unp6pdx+mNWqNrvdlrQHrJFatGgeh6HxW
vsYtiwJq7TyAf+LcVN4cuLZWZsN9r59E65+B8Qs7nDVQstsXXTZvGMRaB6yrdI7i2SKThMD3mUaf
GOSEf+ESMUQb2+iKvdmimC4qHANklpDz3HXuTkj1AQhpAQ7btGEPa79/+fsrg25yB0J3de+eBzAB
v6Agl4HrHKa3FWy5zDqHm7JAeVjgzrhplUNzkDWSZQ91MgZqwxjWfr9tz0Bz9pmqg7OPLA0TQvgW
lMDbkgFdO1Us9VhQVJ3A4oFJ7TrIne+gGT8+u1HhfLjNAKxDuEpk1PYUoLjmD3AcOUSuOY2ozHVv
s7C/csVE7+WhM7pnMIWyfQUH9K70bn2O2bligBImQWIK/wwyXrATk1M8uh7wNf+P5+SKCQTWWdxI
HpRQXEITIES/F/MsThAPq+IyvE2sI/hLy7LilOW1ymlsUoc5UIAtzEQPOTiP6ZckpWV662QsfXxl
bSwpmd8E43Tmhd/Ld4ohk3WH066MvlxfTsu287eH1Q0scwbBBli5JIU/TMhvaVCzo8/19K2vW/i6
yzz/fUMzIbFLvPyi59FcRfl7qhL3U9Oiuiiv808+0jZfdDi+XG9lRd0bbM7/DlfL/QKRk9T52deF
eyQdFYd26j8GDXh5CXSf9qCCdPvJMdE+isoD7aMtn9Kbiw4dtLYVDScGeFvoIO46wf+ETxTS8ACY
2xQRe3Oq0IR1w1cJ73NHhckPGbAPbl9wlH9V4kgyBFXSmm/d8teasTaYqEMOTakxhqHTZpCShPi8
m3a7P9GJSqqtS89KM3892aehHRNaTed2HLJ9lFSPYe5D+XWSR0DWN07DN28+IbHf7QWHEmKFUPjP
ORJ3keM0u157+6Lt3wE+CPWYqNx4/q5Mv10JpgEYMj5E5S4Ulc/8qEGdzC+8SXX+XDdlioD89RX+
5umFDi2j+Wo/6FApqVU7IrA582lfCzkdBkI+3/Zxa7OZQGUeAyfNf8ym8tSejpl6F+Ah9uu2z1tb
DbKNfBWCFfpiEmTWPvBIU/cI4Gb27bbvWws3AFqc02L2vrtdJS416wf12HuDKjecoCsr1n6h4uqf
aSOE+p5XUbTw4Mt9ueRSQQrsocHutrFmV5aS/VAVBLpfrdMHl3xCKXmKKdlVvWxOUG06XR+otY5Y
B6QMJ0Q0o7L8HrYFO07+ouLDUOmf1e63vHZucouGxH61SoDPGVK/ggs8ulG+I3XXoz6eJMHGfKwN
lLVc+UwT3YVp+V0K9qHvhR8jGT+uh87dGKe1BqwFOxi37Cu38C/LVVGT0EO2rZ8d3bAeNpwSy6vl
r9MXQ2SdV0kUGdnyrvxeJpn+kJH8lwd4HIIskqGMpDX+sQtbc5CVmm7J80CL1jmlpiUtQs/qB2/Z
h06S38aDikue86cUKp6QXAzljevYPq7U7Jgp6+lFczjedYK7cI58pb1XTy/X1/GyXt8aPcvgWwMP
LJAJ6kcZBfOOlJBfmBq8REoOTa1uxEL2pmkr5WNl57Vftojmlan2wuChc4A2AEU0NM5+9uf5phqN
kLBljbza2vUUyXaYhuSHG5UfJlTiHkKUCWxMxtqvt0yeuo6rB6TM/gDqy9lNc+ZdnFqmG6ff2tet
U8kvStUSECUgxFx34xG1Dkn3kvWiHG8zdftVK5VJmyQcnO+IGVCcGfDbuRwHOLzYt3j4MfqWrVMx
VKgEoOGlwsVrOhBMh4cqeInL/VQm3XS4vmTXRsoy+KFQY5kMw3QB1KFUD+AjtS6s3Zm3tDfWGrDs
m02eCadxMBfW63eA3kPGMWx1fP3Xr2yI9vO2m0YCsQZF/3c0qWG8S1GqAXFsd9tZtdaGZdQd6m8R
TzP+Bco68lAV4mtD3M+B0NnGrr4yQvb7FqWk0K9rc3JhqhjaO8jjVGrvqwTJPTeNkv3EzV3pOMA1
+Zdcg7aCcjq9a6AKup9Ra72xjP7IKb6x9dlv3JS4Qe3zEcu1VKG8dFMx6X+GMCj1+4l7EwALpk1G
yOl2Ha+flCpV+VnXCQv4nqG0Vu1Nx93wS9QBkP2DsGmYysMIXEv6WXE6z2Tn8s7QcmNE1obc2h/S
iTn49HKQEkCDKwoQ4Ji2/vH6eK99fVlJrzZOuEOaToxEfXf94fGPhDMkTPsbf/rS6KuPKxQhFVAK
MxdCXagmqbFL92VAUF9124+3NgSSjjSYcte/LPhQAHkQFoUY5C2+upAE9L8/3jFdXyGZQn1P0lTt
a4PULMT8enLrSreOeK0cD1JQEblIM0X0ERFRWsSQSF3kd2unG7Z8dm/WS6Af1p6QItUg6yZFHyAH
DtQb6Z5Qo/SYQ04P5dTluZqCxxB/2C6WWNmE7EIrPkceipKNvoh2xPs3JCeVts69ixjGxla6smht
fEOlORJIa6IvPvSTYjYH7mHiW1rdaz/fOu2XmjDu6wY3b10BBYDAjud2w64rO11B2bBq6q3Q/jID
b+xDdqFVmRHsLcaYn/nEc1BVXC8dknSnUpFl0TlhUZp/0B7ojPWhdfJouJiqmjofbsWGue8rgfNQ
H6KBZvRubudOfBqSjozRU4isHDOhQsVP61OU8tB9HjPP8T+2OIPoBeBu0US7dK4NR2YmdN4uxoE4
kXMYcrwJ9K4OkrIwuyHn2Y+ydILvsm+nC2pIaRpXCYZ8N0MeIf0QjiJU3yYmpwFVHrPXzdOuHKIq
OgXeaMKPIwJW3VM9lx7J9kEEx/Gzw3vlvktF2hSQVxC0+c0jd8i+c4+q8ogch6D7pZsUmnzMyeY0
+ioDZ+p5jFdK6XunKFc+i+5J7jW033hGrNiHDa2okPg/1zKZf6KmKN8nYfRJAQyFgl/3FAJ2s3PL
7JcEL2bHehQPXt+4Vp4udplah8QH5vFghseDEv8+p1C2uveRI/Stmfo5QHpjyKqoPXLmkhK+FwbR
uestr5mOtWVqRM4layR7SE05P2k9evdUB1vJSGu2Y+2ZULZLNFHoV1UE/F6NyfzO7zsPkAYHLJPr
PVgBqRC7fs3UnQlpkNIHkqV3f4o5/wBcxPjss+C+A/IICc53kBR6MczdL6DJQiZbrsr/Vby+ZbXW
flothAjA5pxvKZm5eEgM/LGfwkkkTnHkvqODUwNpsiqGAAprzoIX0t8VQV7ydDdOwrwPysZvHyME
/9neGUWH+BLDLnBgUvXdXk+eki+0C2fzIFuEK96zoYRGiyIRuv2iM5Wa7GTaiuWHqu/4/JIalU0n
1YOoDC54OuU/IznR8qFNulIjOVpDE2IngPZ0YjIgwCh3cL5guQmNcts99GDwO+apDLR3zHI5qt8E
5LIsXWC2U3QHsYeofBY5wKcfdI/U/aecjXhGNO2kzY/cxXn4bu6hivjC86GdvzSQJjRPvOjq8t8O
qW+QjpQ910GwQxC1BOA5S+rSuZiWU+djQgNE4r2GSWCr+iz3nisIO/v7tuzpRzU6SyjX9LncM6Ko
+ynRU5r+kzh55z5Gukiil1o7LUCfpEUxshjaVJwCZuZ22Lms7/k9w3+bEyD2HjvUYOjxY9mCj4T0
Owf0nQhXnnZfDsWQvQuRdLAknzUOmFCd69zLzjH5v6ymc71jleiGC23ryHuEUMLIY1pAze1Upn4g
H0eIOgb1LvdQaXmHcH3k7NCToPsBcVe/zncT3EPdccTexu+zBsi7JzmGY/lYoixI7Zine3Eauiqv
fs91OPL06Gd6bE+FC394W0ZR/jiAe1HtZIcbN9n3YUfhhvWZKsWPsjEkeCa9niHEKoo047GHErlw
1yuk+HfHWkx+Ne90GY75p9BH8cJzAL0ByaFRkZnx/ZgEIfxkfpZyjCObU1H+bEaFV4moQj/dhX0U
hf8asJLksw6ywHswMsp+YB0NAO8MMgR7RaRs7mOsztHrviI2Xvqfs0ShGDN1Zaj3RnQ9uLx1FaFg
EtQO6oNMFrni4IHFUByAoxH5cRxSSk5cg5twnxK4muGBiCCgCr9E3z7OYH267q4oCijO7Es3cZqH
1lBxmYayG/cikWPzkLHWmWIxuJXYtyQ3H73AjPyLJwmD1NckuRMnoKywOzg1YXNQkpmrzzJktDmU
jlTygCyOjh5Lr++9O92VRRczr2qralfhtXCUHdKDYiSoSLbPWVhn9xrBSv4Q9VA7PHRZVA7nOoXK
+olVtU+PgWt4cy7atP7EZAQ2W+nK/GeHw1o/w3GYoLR3Zs2yoPpxYA+TzMPhIeQK7KEdwlRYwgOd
ITseqprVTxUkPiWK1sOGJumBTk7QIISJ9JA9Vl1NPwjjVfoZokUeibAJRAP8FCn07oZ9kvjkhbcd
inh2oFiOYgInbIwcDElNReyWDvteiHEsnsKAivolD+ogOmTNEA3vKlX0xUeH+jjRFfTs1KWox4q+
w71+jj42ZCqzUwanevutq0wN4Z/RJEr/LpBHnXxSlTbzA8RX3WCXhrwITkEjpXOUGGB6SCBBmZ2K
ykh2QNJqhbiM5wfBESbF0gcissaB+LYn+UlC4lTc5W7JyvtgBs59j6pYt/0d5XXvPADcGIKeVKdO
mOzaotbJwyzAzHw/hH7W35VVVtZpDF9w0n5lTgcqt8NHJMUXLeUvovDGL7NqQ5HudDV04jCacugO
kFVPpi/42jBgS+1TOPhi6MHiFXaIxFxsuWBXjmK7kFmHYvKoTNqLmjVibQB/5hUonMlW2HDt+5ZP
rIEkdKl64nzKB9P2Z4WaQLanUxOK2zxXdrEykrKzTk/cvQQdM4gOqTKjDw5kaqPjxlG/3EreOGs9
6+0LTEgR4iahzgTsQeREYteWqfycEqyaqHrshuQOsF9UyWf5sKt0+Cv1hrsEFFMn4Ld5z2zYkY9C
Wqhr8uniu3BIwIvj7EwGyFE/TDc6Veyq5magaeewZL4MqYxesK/z4oDTZ7Pgbhmtt0bRuvPh0I+K
dsjGC5vgGEUOZXfoCq4PigzN/ZSPH6/P1spF2rMufwSCCJkvU3XmbtHv/Gh64UX1vumSX8t9DFxU
eDiHd+WSRH69wZXbpme9oCs5RCyDZ3NRtedHFmLPQGquOYJvt8XLWxs667KX0rmkU5aOl3kG9yNU
wSHtiyHOvOEQEWfL27/ii7eLnVXjgkiaVNMnv4QW2W4QBQO4i/CTzlv5LIvw1wSs9fVBW9kV7LJn
n6tkSqCveuEjstTZjgU+XYyXE2+Lz72yEOySZ4VeeJ5uyQMh6UUCmMwr/+znixJ6Uj2QUsB4gB9p
N+GkKwuBWttE1c/R2A1kvDStyI4o6/EB+EVdfTZtsTzXkiPo0vQrVxbgjUrUfVicmYJ6zJBBa83I
5gHArSaWSfBIg8EcGoMKlSLh7wtcYPfX52ttMJd5fNVw7inHFBEb3+H6FimI7mK2+E44SJi966rK
R6gTj/0Zb0jpR/eToMgcrH2ndfnGD1hbMNbuoZGU5Ygcin6UQM7xJDwjknsvCYut8Mrq2FobBwo+
0jIPJ/fB78AsSPW7IeTvB5fuNQ8e/7znlmKpyVX7cNHnu21crc0DXsNxdiqCmgosUkCJkK0FJbr9
Hz0GpoJP/syfsgjNRVATu97kmpnbm0kdZUNvlpEMXbzhRhdvYoUTJdixLHC/edWczngSymYLZbky
dXaldSWF4yKjy0WoJCfpXiakrw5umSKB6HqP1hqwrhgpUt0KeCiGTwO8yM4OniqkQNUudW78vuWL
y2kl4Zs2Mwwbv1m0fJG83WTTr5jWn/jAK9NqmO/3uWDmgsyKJOS7hsK7fjcOIYsg4luM/nQPTniG
8l+idRt8Scu6GNNdNkDs4rbbhV2JzbPCgHgejhdU7pGjQU3agUMWae9GtDpcn6OVzdGux9bEA6KA
zxp+5qIt8BzPkDYC50Ewt+OvMApF/ft6QyvL27U2CsVd1x9cNVwEiiheiNMXj1yhHLhPpmoPH0Vx
dsNx3Lh7rjVm7Rl0HsdJKledhxplx8Os36W49jWNyvbalO/Hyt9oaG34rH1CNoVXkhpnC89q5Kex
aC90X0HQAUyE6+O2tv/9+furdZjnXuiC/0se/OWlLFGAarDXMUYu8C/cyTG5a3SbHuY8enJFueF9
XjFdu3DbF6hvaeXUXAQSNAxgK07u7RMzR/NGA8se8Mat0y7dVt2AvFHu5uc/QEHi40WKGTJ4TyHO
hIBZwh5rr9pS1VnrjrVTqHoeCSre0zOiZUzu8ypPp0MwtuHX65O0chG0K7h1s9ShNml/Aexoxhs9
GkQIMg0dAjgWNKWQI45LPstyK0r55vAhS9ayJg559MbzoYrCPYEIq461yTBN/vj8Rx0FT/DdXAYf
rvfuzUWOxixrYoWrojwI/XPn8noPAXX5Tz4G3n4uiHy53sSbE4QmLDtiCbJ/4PeB/F4/mVgl4Ctl
WbqRmLP2+62TFQFiJrzaMWfpAE6E5wAUmzL4VFGhcJtckGtHtdQE/VgE6nCRVQuuJEJuDAux20wa
WoU3DZEd1hp8CcfkEM5n6enq2aDk52fQ36g75drKgaCdFwWEOeczvIH8nvMA5MJRfG35ZpbPyizY
8SzKZeo26eTG0qAM0ABSuf8jyFbAX3W6bYiWpl9tlQIMrVDrbD43qvLDx4pzNjz3FRx48W0NLMv3
VQNk7msF75sb41J68R0PeXGz322cJW9uIoHrWzadBsalFC/vk/HH9JAasjwZVLuHa609e0ps0RhX
bM3mi6sCGjJ40LlAihs8B1AFYnCjMO2/18dobZ4tU6YVrmQsjzDPyB0ki7bliKnfO5tye2u/3zJn
5qiEzC5m2fccfchNqC+LOtc/N/182+/W9J0f1QWWKVSDu1jAAx2Pcv4OddBgIx9q5ffbcoFpWczM
iXw3xgybXRMafh6bfN6wgZWTwXa7Gaj4tqPU4ux37m/Dgn91MX8H7vmdkLXeddR76FOkd902WMtS
fmUPKpAD8ZPZnGt3btxDpOekNDs/HJoQd6AhBBPkekMrtmH72RCFVpEq3WVRyW8iV07MioodCzl+
nOimgODa2Fnm3fkQmUVWijhX/viF5D9lCQkQFNkfmGCx28EWJwWk1vUuvXlHDVzPMveml6JVptOn
vFm8l075z6I9rl0PRZxqHwFgcL2dFXu0HW9GKG+oCybkjjglPftZQI/R7On7iCKQdL2NtSVt2Txc
KgkuOSWNUbNzLzwm7hMd0I2r4trHLXtHWp9YYvDemRjKnxSAwUiBKXjy/vpvf/OdF7i2e00W8yBo
0GN8GlY/DNA3OBIkeO1UCVozwpkHhKyRkh6NZ4dsOidX1rPtZ2PYJbt0FDRWDerVOcQd0wBoTD2X
p/L/OLuyHjtxbvuLkIyZzCtnqDE5SaWSdPKCknQCxoAxYKZffxdpXanilA+feOlWV0v4eNge9l6D
CwLp9a5Zpt5MtYGTWkR68OkZghxzfeyj5af2F7gMRLSJ9l1LzOwajO9aMi7TDMlbt/soIzHfuXnQ
byViLJNvZtbmYekm1B3nB5kBIwLOaOWKk8OhrLERhrYG1r+/2MJ4uh7opT8/6EAjK6YZH9WBVVHx
4/oc2L5vhDk4ZtVa0PUeZjgrH2YZUOgA1vL99a/b1hH989ejOhrUMpfeA1Dt2RmY1xKVSqTDUChz
YQrn/rrejG0hGfENZ25dEhdM7Wyq64PM6h9Io6qjR3ZqArum0XimtKBQe/EeUq2/oww6nwZSd+fr
P98yB2amS9fVqNrccR+qtFrejj4Xv0okSu/2fX09TV6soBmPvBoKdvjpq6o0BJOPoERl+3Zvdz09
Xn68XnwYO+XegyzSN1UIAoYKFT0UnvI2EE6Wuf0rz9XG0q3AxT6vLWTrL2+G4OvEAJrYNz5rwy+6
ALFCx48ox/6tBu9xrnDdV6jF7otfM4ElsmkB/bDATgqLhwPlKPV52aZcoW3lGNGr/JiJOI7pA0w2
2pPgEf/HpZscFdvXjeilQCZN3J3oWYsYeV4aVRE5OEpMW8pylrPtty3gy6HHkaxZ2cRY+MPbyvM+
z/WcQVgM8vN9+8aHZ2JSlV2QuOlWAcm2mszDWiE1AcZNjFROSAugZbzhTi54gCdDEW29lCyNmNkp
XfBwXCvJGcS24SrN+zG65ZUrkdJBweX6qrW1YUY18bzYa1l4o1BJPEiGJQVgHFRrlnrL7dtyA/zL
G3vx63mqXHoOcY31uevhSRniYJOr7J+LgvXtAKTkVv7A1tp6hLxYCyOtUVsD5fwc4utAaX0GbBAF
c+E/QfR7OXgp23pgWlad6ZrNynBBllrHID4HwQOJgSFSHdY3AKVPAor+uu+776GG6Wox+BuXxLUX
f+UTA9cUH1Rx37htWcdIwOjwHby5pTimKfwDIZCq0jNqG/u0p2Hu++c4FiqcNdYEPKEK6i1J5gJ8
koT1oh6nJZOfrq8+W3eMnWEFPw0VYG1nNdTTtwhozLcNi7z2YURZm78Z/SrYuEFY9iBThzCULePT
5JFz4efsMWvT4dGPnH+ud8P2cWM3ULyFAPuEVAOgw/E9zHadQwoGwcbB8vqK/stMW2gGGD7BOuMc
dbNDSkv+jgHXRBL4+5Kniii4wGgHhqXH6915fU8gpq02BatWjgqzokf5ZYb2OGqQTv8QebP8eL2F
1wfsL19tuJy0bZEjeSICiGnA5cRzP0x9HG0hFmzfNzYBuIANcpAqfmBB3nxiXVT8ghuMd3P919vG
Z/37iy2GToLOKfZNgEhhfHWTOdWPMOqBImmneWMKbB1Y//6iCV0xoCBZhJcmAVBl7Pzm0OP1sesy
8ZfIQSqdQcDIFu6mTaTfDJCxh9u8l+6Ltb+UDPQIhRoXsuVnhDIhR8ln6nxeUGjuNu5yttEx7umS
hoBXlYw9pJ1wPodiNQBvWak3Ntnfd8K/d1kSG/EcsrgJgNddaQjavdC0/84yGFCkkf8VZnzjMWX0
w9z3H1DHOUWVvAH87iZmbpyUSzYnzjKc87x8Wv99fcFZ+msqHcxRSKasWfB7ZEbDBFRJucow77u5
/qVxAPeQQZc4+WHOVJUJzfMuAZdti43++jFJTGEDFg+gO3MaPYR+XZ1DUP5WUCQYJVWRVEF/0r18
HJZnKM9tqVW9fqr8JXHgp1DRACCZnrvcL76Ffv5vynD7G8NyenQA0NvYl3/XdF9ZJqZiYZjGYw7F
BvYQ4tqZat4dAVkniQraN2CGeEkY+1/nMngOY0DlQj4UNwOSlCAnPgKhvsWisHXW2CkqpvIO2qHe
GapQ+kEVHKFcLfLHMqnmBCmTYpdwRADL1T+3pK4hHbRW1HIzU++zDgZ5gHvUForNtsKNiwASt5Ba
KVPY1f2+uqfQej86YtP9zbJjM3PD6JahK5oZAQRFxu6GL/UXJaBcAArh1+shapsGY8tQ0EBwebEy
l1jWwoKHfZkHXAOKGBivXO2qwwfEFJBwcOxDynhpOcwtCE986DeLqf7hMU8dd/XD1I4IAYH3ISqP
fvhMyGPVegPw5+mbMRhSYKvFxnBZJsT0yWVR49dNuw6XngXSwD6/nVryWERAH13viGVFmdoRVUPa
OGzXKV/3b55CrRGvjF1cfkyEcQWQ8YLSjO7X6e5TgEg9gHJWA4d9v92IacomaAUAjsMTzsPqjZig
NkxXL6F9nzciWTfRBLgcdN7wRJ7ULe7aKey1tvQaLZFg6kPQsoO299D4ZyjdBglydTcqkiPEmup3
qOOernfBcic2BQ/VXKekLiv/vAo+z1XHkww4AKA334vS+QJGx0Y7ts4YYS09sC6ifm2n6d4oMZz8
cPyoJvWmhxzFvukwdSHCMpckG0f/TIHXPKUKPMK2dz5dHyhLB0xNCN2RzG3K2f9tgjzm9Y/1JTzU
sIveaRVNTL3DqmLDzPsFYwRSUDpCWQF5/0fweJrDJLrv1/thCedw7d+LC3FYKKqBZ/LPWF3ZsVvr
9ZDJ2xgk28eNaAYZaFyKSvvnrO2bk4zZv6wrt8wKbR83grnyWgeUk9Y/8yVXCc+rL8Xe3AoxxQ7H
sK+04zj+WcH6qE37Ayy73qFS+KyG9vtu+1fY9vw5/OMCsHLFsIw0RFKSrJy/NajX7wwA43T2GbZS
iPpgAcHkICHaf3IHHJv7Fo4RwZRAG7UNCDDJ6Uo18xekhYJ6505tSkH4oI4KuQgHqSaOr2uKFBOS
5FvaAZZtzhSC0Dl4HbwLEb3B+B4mxXNCKnjjwleTQoEh6jfPs3Wlv3KVNdUgwPhxUq2waWsZksQn
DjmA9wMF9FnvypEQ0yI3C2NHQ5IWjm9x+SwkpKudUg77JjkwAlhDzL4cgWTFcxkSwakPFyUPzIRd
xQliKhyiLJel4Jlh73Gg4DCDZA/nj/DU9lvAetvoGwfyKBSc0YfFO6u6cbGSgq/zUslHUD2djZSF
bSEZ8TuP2uO8Dj2EGHs3YvuHOyVsR6dvAsqlQC9vQNAse91f+DZYQQ0LSJNnlP4+dTMuc2ULEMOu
SDY1HGQRzHJSFLv0yoPSeHDjyoUt9frXLXNgQtvGIOyDLsAp3KVV1eEIKxj88MRSznft4OT96Xoz
lhEy4W3Q1vV90vmw9GuC8aAKuMgvefzv9Y/b+rDO/stD0gFxb/In/8zyOX6kDl/ejwr4+qnYKbJO
THgbF6pzGz1B2QhkysMcwzarI2yP2kgACYY/f7/Ip7JAYgrGtQGoJVpVGpTD+sf1wbGN/Pr3F4NT
BV4O/63VFRfcaYjbwCEQqkPf9n3ciGBYJc286waMfCih9JF5yeTvVCcnJpIthBZGrCfsPzMED09C
A2Y2O7zdWJGWreEvJYGw7BQGwzuLzsmOep6zO2iLZEcCzst7uAB8HwZv3GjLNgfGYRy2wtcDXFTO
KZBObwlbuifVqC0DAMvyNzFtcakaEazGwTXYzStBGQ8zitv0GOTucdc8m6A2ggo4hGixj1Y9Kozh
gNJSi1TJYd/XjfjlQ92qcuq882/yoIC82oHUzpd9Hzdu0B3xoXwGUviaYhk/jHlWJ32H+9a+rxuh
O4etV6e0CM4wQ3UT2L3TJIe43sbXbTNrxG5WOID4jHAETiPkPrJMzvfQgfrW+MWyC62IquefuwMt
UuAblhT72iC/MHhIHYJuM8FqCTETmwY2Wji6MCw/Cxk+cbd8SnM4W5PwXdYXz3EjN/LWtlEy7tE8
ijsIEWD5aFDu8fIOIji8Vz+KclM1zBK/nhG/XUFojauWd85G8q1bYNwVFdBM3LWE/kKo6VWxQ8Ki
RfLxn5EvIZQXNi+4ll9uItGy2M+zdAqBSurBYM5E/YOpasvp2zLwJgCNQVvDa+uZ4lDHI4CEUAlX
Heq+zrhPfjEgJv6MTN3UZnBmBjUGML4DI/Dcrof5576hXzv24myEZxqUT5q6zJLOmwCck+AOY2/b
8pFct5hXXhemua0G9Lqsy2EtKA4faN08po14SpFFqdnW7va6IA4GyAhgIjVZqn5Y8mScJM2eM4dH
4Q+tB9H88rPUKw5RkBY/ZlDZlndz7eXDBE2TkkXFRUgXepOHPlZiVgfYT86x3gC725Yd/XNgSQR6
R+e06HkPcmUVQMnPG3dC3KEf9+fXswjGKywAxFqR9o0oR+84IXG+77ptQtV4RAoSxgDDATX1jPJ/
eco9vG53LTgTqpbSCQKaMwU4HK8pCqLMMdKLvrn+cUs4mta3LQfMv/JxjezlCOXEESaZ4LYGiYDl
+/F6E5Z5NfFqfsjw4Ixb98z85ZuXBcEhBM1g30ZoQtUkmGES9rqojtcosITQNoGGDVxv9v10I9bh
wJSPOpDAmBdDDjNR0Z7cvOQbq2bFDb0S6iZODVRVjokEdUTH8xluedHwXhftmwjlor5Lohi+W9e7
YZtkI95ZHI8DjMv/g8pLGK4cRw+aJq0COfF6C7Y5NmJ3ffY3UsHQmma4680jyKjFApf3fV83Yrfz
auWmK75m1EA8unF7nOIyPe37uHFOVzDko6SusII6+S7zBnIqnJTfXf+4ZTf/C5bWT4UTpHCWzgQU
mWclnjp4lCZeF78pG0I3FpJl9E3mZBqWDupcCq3Q0P/oFyF/YHBi2Be/JiZt1u4wdBIDRCAfeP49
/E3Vf78+QLafvg7ci9O06vFImEoM0Ji73YG00j8tcxjuWzgm7CyD5FHRdb0LbWH1KEK4UbjVptWw
7aevf3/x07spd+ahwuZAIiCg2aiat0sEMs31gbHcg01MmVxcH75IU3ymcP8VfngXQpF+pvQnI/5T
OUc7l44RuBWuYg2UzLB0QNOAHnkJm4ueb6wc2+o34jYDZ4rm8RAjE+5eVooytGjfQgTrdpvKYpsE
I3ohCjfBfb7BMC3jgjt838NcuIyb8en6NLzaBR+43j8nOeRVBuE6HL6ywxWvKoe3NFpu1oxyWe6z
ZEUj6wHxYiUJF0YHTjrjIHBI97aD49PKzECJYmOSX93/8X3zrexFPTQX1jBg4L4rvD4h9kV/Tikk
7K4Pk62Fdfhe9ICHWQbyigcCoVO3gHYi7esCsA+bjo0yr20e1oZfNCBBpUWeq0YDvg6SLA4fpTuc
KUdOEArMG714dTFhnIyIJk27yiEiawpgIewHBv6vimANcH2IXj3t8XHjEB5LEVSsxzXIr4N7EuS3
2YQXj5SAQ2n50BfB13rON3LLtukwohqCzL1WkEk8Q0itccFZokp4cDkNKK/PKE81aiMVYJMiMHdY
0TFn4HUtHmTfDrcp93/qOHqXBfJGrJU7ubrAQJOoTZxs+thOO91NTGxvSJwmjyMNyWA/WyigKqlQ
gTwuLdTafl6fr1cXQ0TMDbhap4v4GgIBIIDeZFEuzlNB0o3VYPu6MUN+1KcQpauhplAuKIMNkD8M
MrAJ9/12Y+PlDe6tasrCy0jm/FnAjPNLlENja9/XjT0XxlKQuu8HfJ0pAGu9qD0tedvuASyGf+24
WQ1yFIT/yocqbsIILEiHNg9QTSTZnqFHA8ZuO+puafx2KR64RogkDByUW5Cm4GF8fXheDT5839ht
BRGRCN1uuOiZsecs50o9zJCDODngEYcbW/r6sb/eDmjE2HD1kpW8nPz8o4AEklD+A3EhPTRHy6WE
DMjC9yVT0JCx8WrWOR5EM6HKkRLnARjk5s04bxb8bd0wd9wVoxkDrfmxCtm7DHoSqkEmjsTZJRf1
F7xJt6i1tkkxd1+RBmEbx1ClrpziRANAnOSE8nYdbybsbU0YIR3qVrmFCqYL7ZpHHqrvXVm/w1LY
dZnFTJhBPcJNSwRiuPiw4VQJgeBHdudRqKyeri/cV89YNGDENXG4n2Wa9hfOG+cs4vRTOiFFMgKx
ktTb/bCMk4nQ5cugBkh26wunAGDOS/edQjj1Hcpj3tP1jthaMCJ8leKFsLRfPPgtH4P7Yi6z74Gc
vOVLszhesfG2e/3sC2MTrSu9eWwG2mLxrvU9mqs06aCZAVSj8wlkpDypIJLzZqTRv3UWv4mLXfge
tGvEvsoLaE10DX9QI4RLEq4DiK9HUBPeUul69aqCBtZxfXHZYinkeolOs4+VD8s74cB5FPJIY7D8
Ui79qca8SlbNzOuT9epJiMaMLSBF8rGPhKifReA/MMzVKYrxCL/+cdtKMMJeAwDFi3mEkmXWfOog
KJ1QUjz9D/hp2683gl4CLZ27lZ991LpS97/zitxBOnvfzzdCXrdZE7udGi5djNNbpUirzGVf3EDe
ONg5/EbQ+9BZgoJBsHzsdAQ2Nc9I8HYeJvbxeg8s42OicMMBNNK6nvoLk6z5TDIknhOoheutcoLt
+0ao4+5f6GwYso8ciPWHmcsU6EYW317/9ZYd0YTe+qAqDnVZaNjjqI5+otM41Y8uZelnOsJH+Iz/
tYnssrVlRHUWz51XePPykUFl8EiLQibUxVMcNh/s2Hub4A3biBnBrZ0+wqT7I25v5JcUYBZ4sEjY
uHha4s00IAcLJ6jCio2XSebTrYNyeMLB/Pgc+zjWr8+JrQkjpMcce8QEuMZHFS4z1FV9+oBj6oM7
73OiC2MTlduVcU7KMJiemR7hUyQEdefbym+iL31Kc7qR4Hm9CoNmjODOIOZNukbPH2ffgwKZhgvK
fAqnTqeJmGmDYgJUuMVN40x8uvHbaiH3cipFdvSdRo630N6HhnuQZmF+uj6ytpVhbAXM9XMXWvL6
gktYduAl1MQdWBduzJvlUDGhu2mcQ8kNqujP1JPqzLLgXqxaAWO6/BqbNIQ5wXOuwAS53hfLKjGx
vF0QcbeuHPRlXqJb1ZNggkxuzz42k4ZrwvVGbF0ybvqpngYv8NAlrpBXEWXzjvP3v2+wnUC9dxZg
nsO5Mjpeb87WJ2OHSNumBmiMtJfUmeoTnwFHE9rp7rxxsxxk2YRM6zcIw8gQimjZg4iC8STc/Ctp
0QJYiW5SNPsS+mFs+r+FnqOBvYKmMK0CknQd5O6b9XC7Pk6WdWwCfTuhF8i/59M9Nu3gIAtRvguQ
X9uTicJvp39ejuaoVoNiuL52GoTGzuExaGBAE0uw9t/n6T4wLtoxtocZyHlnrORwEQMgfFKtqlne
5gzYJtqIdYIUAbRNiHMP5ZHsty4XUyiTZ7Mjk/9BcdsSISbmVyGrKZkapvsRLIcErP8z5BNuGTbT
w7ppw73nuyO2gGWW+DARwCGUDfI4mHFad0jI47lETj7St4nTAB9xfWlZ3qsm9hcyCRRZzlxfxriI
jsRP/41lVJ5QwfBQ1RQiiQncm6+3ZZkiEwU8z/3cg7WEBeDzsXWTanTLPKHV4LdwrID9XFOD1Sy8
8N319ixhYwKDZ62dUCJzcYEnrnejG11+7nk03uz7+trqizcFBy5pgMAfJEpXzdKuQDlMNsuv6x+3
DZVxJ+iW1oU5WoqUS4z0c1qhiq0G7CfrZT+CN9rGAWlbYEbop0sfV8vcujBgGJw7VYVHJqF5M7qQ
19nXESPoM5c5tJxTF+YBS3qcBQEib31JsnoKHuIJAonX27FdPkyA8Kxg5xT19XwPPbivHIMF3/FO
Q23qmcMnIW3JjSI9vV0hTAfh+OCCOgnMIrcQxJa1ZiKIlahLARAQgfRv+VRJrs5tBtTE9c6ttZlX
cmMmbhjCyG2xMBd+SErehOA+H8dI3gDsFSVznFXJ6KZfkL88b7/IbakAUytzjlSKJhmGM3Nvsjh+
E/ruhffdnYiDx7CD7CcbvAcAOt/DMWQL6WdZ9Sa+WMNQeGjgonA/F2CPVQPSxzC6cx76qNLwhOHh
RqLDsuxNqDHUFP0ZJHhy0TKKwAoZwd3FWMLK+Hh9wmwdMfYGEU7A/Ek0kNJaI4mJ5JwA0f4cQVVq
SastzSfL5m2qabIYR06WLf+/BfXho+C+/0zKFZsHARxn8rYgVrb1bewUYqA19VpNLr8FjsJwzp+a
Dled6+P1G1f02go3tokxY33jpW30DBcod5FH3YuhORZQ908AmazVV6Vxvt9q2WTyH932vnpKAzLO
sC6aIdtV3nmkj0N2goOp53xg0UT8tyycaTUm2SA0+TXgEQfyUl2wsG0PcUezgSZtzmVOYNviVXQX
tCPEi+fPYwGe1aTMG5Lez1rOPzjc7EQyLkOxgZK3LF0TJzlnUwAkYNFeqMebp7Fp3lUBJKRFPpcb
KQLLTJtgSe4JH+clh/ujM0zfVR47QPNWSHhcn2pbB8wnxgJvL1l6zWVmInsgLV7qXDX8MVpgkH69
CUsPfGMKYCgELcBQkUu41BNqhTAH49BgH+uN7djyfRNqTqA4NU11Qy9VE7QAOgGLlD2XTMpso2Jk
GSMTaK4BUCxcKPtcKODC2er7OxbD+6mfyuP1EbI1YExC1oRk8Yo2vYe5ADnD7YweqlBnScT6LR0G
2yCtW+OL6xEyDQzJarJcgKSGLSAbnS91wPKt8oft82vPXnxexYA0abcOLmOaT7D1IeyXO050IwYs
B67pR8QK2BDQUASXTgQPqxcHTnQP0hvwLIMfm5Pgae9hU+k1aEj7ZsS48EEObfrPyLcK4BVAF/1B
kyh/Fzubwq+vC5tgZzK28JQ5CgR/eH1I3Iyrm7CgS4lcOPyxjoymuXhLmoLfN7CLmw8jWWp2W8BN
zXkLH57wq99nTvMsnbkS/6h0VPpTV8f1+A9H+Um98cCh9XZmOkxTo3lJBz72fvoW0ot58XlpIbXc
o/AOh7wfzUJ71mycOpYoMGHV4RgtrU8b9d81QAG00LHIv/0fdiJbC8YqZdPAm1ZSdSHN/DFFbvIs
+OzdNHA2eN61bkx0NWdD41CwvC9hinUDI+v3gpPxBEvaLYa6rQ/myqS97yGzKi9IFtNT1WNB+nho
H4psExpmuS5RY2XKpa1AR4zcSzbEzUFCY+S+4mGQ+G74Afx48fH6WFn2DBMxTViawbmicy9pCp4T
0xOOhVLwfmMqbL0wjx1knWHGNdOLH7UM4FeYFfjQjj5HrCbHGuXfja3Ccusz4dN8cJ0w6jw8qbxF
wC4VH9Yo2MHsqVq+DX0z3/XD5k5omX0TTq38oQJ3Jcbs10t5R1zt3XGGk2JI6138XcjhGIcRzD+I
FmnZXkaYF3qwZXQiVAqirtuYdkvKxkRUgy2XtjOU/y+iBr2hEjr6AlPQr6B8hudYyU9TMYb3ubNP
CxT9WYfyxdE0p1ngcXfGDWeZ+WPYa7xlIlRXPu9axSbIupr12EZz2lxkyC949lbJhIrz9W9blrBp
YMNF36XzgJdeJkpxJoJAQIgN/hMe1gxiV2IzLWBbVkbEj1MRZ3WXuRfFhlJCfpqW0akDeJ8lU6rh
vrqvP8azwo+dEuc4p5eZAGS3Ak5V1HY3XU/8czAsu9TuMeNG5PtgtU/wX3MvMq30rzGbQDhZCCcb
txHLYJmY6y4YkMT0YnKZCzxhdFyF3/oI896IsNt4Vlj2FBNw7euIyLHB3sUC3G5apBf5GhDrizha
/6tZqeLX58TWGyPc02hsnR6mgli7eNWDiEWOASZmWTb1hC37vOlU4/vAzxIUuS7w9XliuU4v3ox/
XP/5to8b0Q0JuEJPVU8vGfdayKjnVfZvEau82hge2/fXv7/YPXzXjUrVYrKB0R3ekymmULTBDfr6
r7cNvnGY+yA5drVTeRdoIrk36eBy71NBizg6Oo3Hh5vrrdj6YEQ39GrpPAdxfM9zUnwXZTvDu5ip
dqPCb1usRlSTscf6yQO8v8DSuFOuKyuIjmcR9GeWgh49PDhui8Hp2vO+7hjhXdX10oa47cAAqyb/
pMBPh4eAFHSLsvT6cIG88ueUh7HwK+VR3EvyHsTosZ2Kcy6Fv4XreX1XZyY+kKqxIiVtvP/KCHDk
fmZsGj+uL5gFBuUb5V9bK0ZcS0hhwaA79y4wggSGQLT1RO/ToHB/xtlMbwNRlOPznglhJlZwnJmk
i98Xn7M6BazZgUhpGkG48PrXX48RZgIEqTOPEZcSuzn3u2+dQ6ufc+nrU16CLXW9iddXMDNx2T70
r4s47eqLgvt08wDrek+fUmispj85vCxr2Fvy3KPHCdp13lZS0rbMjNhn3rDAfwrEBSEbea4aWnRJ
4DD263qfbMNmBD10h8ZMjYX3X85TMDynhozfwud7S67a1gEj7tO6n6XIXP45ZXkEgDYq4t5B54Wj
NvZeWxeMQNdD3acQtMIp2PMmGQVEZGjvNEmvVLFxlluixMQKjjDGKYPSxemHMsU4xjA2l/OdH6Vf
GhfwhOtTYRkott6EX5whHZzl8gGOFReGCiLs+jzHQyFP1nN7vN6AZf2aQEGqaVRPAjPx+0YyFp33
uF6p/QrFVjdAsaofN30OLZNiggOlDPvSIXDABAX2PwGe3/lt+Fnsqn/D9uvP0ao6N1c1vOYvzGuH
36mX2R3puUE1DDYsW+4+tjlZ//5iTqpcLEUuHKytSM93aR4uaVLKLN6Cbti+b0S3SsESlSJYLjLO
47d8lvpDr0K2MeG2rxvBLR2Xpa0Wxec5TuHmw+GZeS5V6qY7v2+ENkSs83IkE/YmWBHpjxpC4AC1
lGGf7ZKgChkzYpuCoSUj3Bw+Z0go3UMltW5wqyXyx/WIsMS1CQvUdVRGoIYtF8+bwtOipm8jAS/S
x6v5JoDd9MbZZJkHU6GzK1A9atsS5LNKzSF0/cKhfTM5HeBW1/tha8A4xbvaLSrXafrPCDZo24a0
fQ/R9H2AH2bqcnK3XZBnDrrPXVVNn3zQtO/oJIND2TcbtxDLbmFqc3IFOqePa+eFz02a6A6CV0um
bqIo3LIUtrWwjtyLQKZD6WdUK3Yvm645KVV/oVXenjy2tVJtDRiRDMIWYyJK289p6bjHVNJDNsGf
C8WwfceDCQcc8zZNGWv0Z6SvS36QfIh1Arem+N31NWTrgBHMs+ZRMXik/aypS2+RNHhktSwfwZ37
eb2B1zM6LDJieWSFGunQoQEki+58SYP87TiUQf5MIVavjlUwk+gjZCKd+iZvyVYi6dV+gfBm9Iuy
SlKHgB8rpvkjD3R4H8MNp+bOFrn61eBDA0a/mG7koiJwAkXD439YIPPPMJ7ahUsHKsl4ZmDhFjHK
uJBdmLhMRNzAZHlTtdYyNuaVQ4ixHlEhgGNEBs16DjGvY+UG5aFEqXXP1oTfb2xNAKctJK0ESJ+x
Px6YAxdsClXf4/U1ZRl785oBiA2wgsMIPmZb8HeyK+L7APjKjd/+6vGA374O24tNoyI+MmsdILCE
BA8MwieMAzkBKb7dFEmTdsDaxUEPMujQQAkuyeaRnLtheF9OmzDE35Y6f1Xp0QtzZ8qXsdNjHpwp
hTV97HzRS3QOG4i6r9TV2D0UQfBULP59n0Mgt9nMeNvmxrh9pHPviEaC7jvODia9AYkqb/i/+ybe
iOpU+Y5TVgG4yqtKCx/r4Ah3h101JgyZEdKDpnCDWVbpHhZCGnFglfMw1KpInFU24XoPLLFn3j14
3HQu3twU6H3y3MVtkaRNfdfSfRl6PzZvHWPhdACKwfrQz8sK7t+lTlxaVhtPolcfE/i6Edeyg8op
dMf98+jqQzYPTtINq30PfecQwEO3KdeWZWTePlK8piWvVQMmryC3JIfTYTTtu9ugG0aIQ356bANH
ITjEorob6dD8mXRtyB9LnXfLxlzb+rD+/cVGotmE9G+6BOcUDsmPcxi3S1KTKttVtkcvjBCXORsk
FCqxDS5zfZpBdxd8U9HW9uONOJbwAiVODm0G2mroR9IIl7NNRybLFmuyD2ZYxoHMUDY32vc+p3Lp
Lwq6X8e2B7eLxLvq9BgfI55543tVTzjsTeL8SXNkxSlEnZ2AZKfrwWwZI5NV0IU6qtu0g4pqF/zs
6uEf2g1bwkuWITI5BFwVXdsNWXDWSGcBBPKoPfmIOMvFLklkkH+NWHag/zOVuLaegzQYDqOH6PJL
LneOzdqvF4s/dOQC4Bl8ixnAT8kcAplc8uDn9YG3bEMmU4DXbYfzrcTlCwqePzC97oG5KH2EQLFc
KB2rNy2M2zfC+NUbLMbJCOM08xrqruoP4SLOKRs+/L6TMcDJtRu+64K8PrblLrgjGjNiGpD7ufA4
bgZV34SnagJ4c5zityUsIzcAlbaxMwI7XEifV8HY3LCg/iG0OEFU9I6J8sdqkuPxLfaaLTaMo7pz
WdjFoIWeOx9n6WpFWbltttEH28eNyGZL7aGMA6FVH5Yqt1k10h9RuWm5bfm6yRugudMgi7Xej0fI
M44+EC3V7G9RyGxfNxJ+YeZT6QU5vEuDeTploF8dCr18uB4Yto8bMZ1lAVF+DIFDVYQ/xwCOpXHQ
dTfXP76ejq9cKU1OgBxAPPEm3L6II4JbWQJFz3MxPsX5VGw0Ydn1TBqAzEUblj3k6zutaPxAVoh7
mHSqgYNeMvHQ9fmhcQN/q1xk69I6ji93qRp0k7CCLgpOZXlDcPaghg7LggZo043twzYlRkSPkNke
ulpAsd1f+CMrnfh9D+D5vkgIjGhuuKR9k2ukQHsyJDOHqUM6sC3anG14jCAOM7eH+SoEiKp+Ce8x
VEBgu55/LqB9c9y3qIxQBnrcnyoC+SEIPa9+qR4AxVOdnUp/3HouWnph4v2jpRCqnJl7HuL5vZD8
EqK6JT3/y/UeWCbYRPxnXDtq9Nf3Ytkt76CXnF1KCY7cvq8bEe3XfUaa1aNNok5+SJkaE832udX6
sYnilwFsX5wUp7SQ3YDXQpUBjrZJIrKNzDohL6JLuavvpiygOpRXfaIXLM6GYg1dHxnbtK6tvvi6
L3XpdB2E50CBcaDjWg9HH/XmYyM2xZJtTRixKzjLHZ7DoAyL82sHHO4RxY0lcbx4SwrbNkRG/FbQ
6dUwQ29uZNEUiZDQ8468TWCv7fcb8SvTJVLVCPW8cEEaxs+7L6CHFMmaCrs+B+sqfOVIMOHbqg0C
3QbQHlVtA0ufKfDmhEJtqk4i369+sjBk90u4ZMfrzVn6Y6K5QxFBKMDFgkpVH4AIAh1G3oH4BmjE
Fn/T1oRxPEPzlYaUoUeNn3aPQRT99KdMnMW6sq53wjLlnhHRohcBcJK4AIgZMVcJ8KqCad4FF/dj
z7h3i7Ceob+DzJuacaJl3hggh8Ev8ZoI2Pf715F7EXdAFU+TP+B6VKklu8tCUKfgOLMlJ2m5AZhw
bj2lPU1D3LZ5nokT8ATyE9DuKsnz3r1pICl12tcLI7Sb1Sinw4XiXI5BfO6i8aNbRf7Oj5tR3Yap
at01v1fo7zKvh8OUb/o02taPEdTAFMqpaDBC1ANTHlzv4RDwet9hZlJisglgoCpHahUTUR6oJuNh
QPLw+phbYsskxGRDG8BJbv3lC4zAaFSsVsKjd+dkAMJeb8IyOCYjpvo/zq6sOW5VW/8iVSEJIfTa
3e527CTO3M5+obJ3dhBCCM3Tr7+fcs6DD7Fat/QYV0o0w4LF4hvoFHutwrVjUBk05+A0cFfrutyY
15XtztUPh55ZTKYM987BT+4XbXjVADFR1+1bHePtZ574z33dcKO4DVs9may8yAzF6FPF8GTyrrTF
7O1sYJmiF0FMh8CUdYyTocrzEEL9Ut2VBAKc+37+Mjsvvh4QuFz5NbcXWtl/hijT55BtEmHXptiJ
XDLW/ozrADwGdDgcF5+u37XHfb/ciVzVahnLssPmZrq/Gx9veWMf7XqZp4kLah/aGu5E5QBTijzL
jzCh/56PaisdWlubTiI9FHA2URG2ZS2gZIYbx8Gg2v+bc4rE5XFUW8+2K+PvYtqZnKax9nApYJXn
X5og6+9jFv7YNf4uht2W/jiFUJ6/DK1P7gbOkntv8PoN6OzaT3eP3sSIvO00UvVypHhxhvFn4VW7
EMw0ccHroupzD7414peKhvd0Nv80VfEBduzfalF82Dc8TtgOVdNGtGnFL1aon0PZPrcdEDz7vu0E
rWY25EGW/vdc6SxBFW1M1cZj/9rQO1ELlIcCydojZzxLpQeaQNoFhaFPt3/6StLwm2j+Yr/hSTBR
4eGnM49/CCzU7wfL73NbD4cWZdPbjaycXr9f2l40EjCbziYYy0slwERmQSnvZD3oY11VW6aua4Pk
xLCohcwD2LlegF6NxaJuiStHXFfhvi646HQqUst8YpNfEIebAPtE6MKzFDUuLrc4tSvbkItON3ME
P+6+LlFMkX81EXsDyNYTs9mnQfXncSSX25OxMlKuLjieD0aGBWsvnQdoJM+Hj0HZ79L1p4kLSocs
VeHHJiFnHpX9YQimH4MPF559v9wN4Rx85jqDJgBJojtb8uwUjuVWgrKyRl1pWhNHRVjTGh9nefi9
YfXYHWxUh95ToaKo3Ai3lYq4q06rFE0gzNOWl6YYzsQfToqQyxBGbyHicR67/v2I56J9oxX8byZB
8zpMg8j77zzbgQs8EeXS28ATri0jJ5eGxKfFPaBNoEWWFQfwwCCgOEcbuejaZDjRzESb054vrxRw
BXurWvtIC5BZqn4f34/+gUYHu9zWRYkoGGJI9AEKKQ8LAfBdTir28fYEvB7PfwDSKdwJKB6Kyovp
G35EGlqcJJgz3zsf+lKUC3vI8kLsshdHh5wDmkGiq5TpcnsN0ZphsByrO7kx2a/Pxx9QdMLGOpxy
n/+qFNQyIWyj7qYQju+9tzP+/sCja9THG1Kb8gK1jeEMZeUC0mpQZYropv7CWi+WpfziGBrSITfj
kCEi2qhn73QjQw/m4rBmeVtOTac2tqkEn/uzssNdxXApjU67uSouAkLCp5RDrd32ZXMGgKv5BHsg
SNFX/UPXRdmdyWW1kSWsdc4J9yqa7X+eXlgJSKPoU3svA6jcZBNe924v6NdDnrvIMBkmwAuhAnaZ
Io+AJTmGl3TQ59sfX/v9TshXODS0TmV5UWChHEWS2E9FDNu5WaV2Y1dZCUgXGobbVAzKucDdClLu
duiekSUMp+V0BQaqPvkL4uZ2Z1ZGysWJiWiw4cyRVU2lbE4BAzfSQu98gxn0+iHCuRPqojOdiZq6
gGKN/wtk9R9Nrr90fvWmZvQxTf2neu73zcofeDHJc0oIohIkquCsRkEeej1Wn729sJs/gentaJO4
b4vLYKooPeFJOmzv5jYOtp6RVlaWCxkjff3fFFf6YX6BiHFw9sf+fS9hzXh7utcWlpOhcwrObVhZ
cpZ0+MhDeTW1/sQEO3P4d/dwPN/XjBPizTwj+FgCjX5ojD3IgT40DDINQ4lSTQqZmHMa6i2To7VB
c453Bp/J2U7YxBZ1bxOw7g6aNN/iEgFzuzNrIeLEu4Cj9FgGPUG5zL8EwvsnJJD53fVtFyqGOlOh
UzsUl66y8knmDf0K34F8F8mBchcoZkXa8y4q4ZoksFn9o6TN57eyafP4cvv3rwy+ixXjUy2bssdE
Vx7uYSzlEKiM61OKGuPGCL1+7fsDog4EgMyLGKn0AmNgKgdallyon/9TYFu83Ym1JpbOvThtmddF
wwijGmzo+adAkIux3Z3N6adlIe1rYllbL5qgSc/1PMfkbC20FptW5weBNfs8y0mckorkGxvuylp1
4WKqnmlFKxx8MpHRvWdNcfS8TUjX2mw7Yc3CdgYgGk8OwKDpk+xxXnfRON6nEPfZuL2udcCJ5kqE
bWIBCbhMeBQQAcjhmc3lvjPCBYtBQB2uisoUF92U9u8Ji+3c8UFcQiv1addEu3AxuMYqPxBRcaGg
BwhIgXG4EdU9fUjpvhoFd1FjrC7hEITiwUW103SYWthJy17Mz2HbpF9u92JlFlzYGO5JaVgE6AFU
v+SZ2Eo8wfV1XwUE74P/GwzWT6wIeoXs1tjvQoKMU1tvI9DWfrkTywaix5CxlPg2w8tDFgLzXNp6
a+jXvr78/WUY16JrEzx6XkzUNcObCf7bxVGbWJLTvoF3zmfS2xG+J4n3i/nlaA9VUSHZz0Y4D97+
/sr572rL0shHsjfCcsgE8Z2tRf6fGhdZalwsFuygq3ljK1pm85XLxR/yslMDrVSDOtecvs1VduIh
xJjDifxVqPh6uzdr0+GczIEX9AVJQSrREH5+IwMJbU6vYnYLLL7SBRckVpUNa7I+Bvg5AFMD45V9
s2nzLWimI/HIlsL8SpLsqsrqOi+UgrX6hZepPg1NmqMm7j2aOK+PgeymU6fjD4zJn7cHba1Ty9J4
sYZlp+Zo8DxziaBVchxLcdQpLEpQzgEMEcttIzNYa2b5+4tmNICtsdDEXAYqjiIdPkPE6xFI6css
1Yb0w1oTTqx3uoMFkV9AgnPi42XoRqhVR+SU16BPVWDc3u0bMCfoG+yrDfwjcKZ2QMPJGNfloHqH
K+yTt1nzX+uKE/fTkDQTBGbJmXL5F7QHjkxrIGqgLRw3+svtfqxEiwsjm1BuIXaEYqmd5FU0gCT4
bb7FoF/7uHNuN3EGYHfQIMFJ5uY4SWJPpdqsh6x93Ql0E89BzSHod7G0f+YjijpFss/2hnIXOmb8
IGpNh3oqCxiBKA1KOVZtEk5WdlwXOQb/oXSew6XcHw0fp9r2p+U+v1zlk0b4p20w7kpy5irEzv08
phCHCs6zDK629b5XYy9Bmm+3dOBWJsHFkdGy6qCwj/UTiPZvCLTKY535WzyKtV/vxLIAFJBbqJGj
1l/2p6BtimcoOqtzIvbmxnTp14sdCaz4ePRyuI5POjUCJU0vY4eq7jJ+3hVgrvyrhi5XPE84XKUJ
gcQhUyzpoSYk3ff4yKmTfxMRe6hohnizwG3xzEbATSzQ/LCOFN+ifEt0am0qnFBmduQ0KxMAW2T3
b1OBlcOb/mPUheJ4e5zWGnCieXkk1Cxq0Q25+H6T5p1GonPK/Z2YPu5iyCwNOq1lC1HFGsZJhND8
O8eT/0FFkuqNVGolHFxR0MKjQg4GV61RjkH0pk7mEvJ1STbsAxhxF0PG4OAXpxDwAMxlUvDNgeLl
GDO9MQlrP985n2G1SyT3IVeMW/uoTgb+9SAu4V56e47XPu/Es1ekbOCt8WFqLenVB2r2GHj+lgvM
2teXv78IZVsnU9jUPklhYm3qQ8pqe4ZO7nC378e7p3GTtYFslpH3s7pCBmP6+7k3mxnFypngKn/S
olRh0M/eeRjxrIMEZuFqTiQ7j7CwjfZZ71LuCncOQ+8XtQ+sQgcBwgMdZH+cF5fofYPkRLGnx475
YZxfgKE8FQJSmuG88UKwMr0uhqyzJiR+jU/jMDgEuriMm2XitU8vSfiLlQPVRGEKjlNStv4HNlXB
MW6SnZd/FzrGpzwWcQ6YZNPZS62D+7E35CA8c4qyTQjHyu7pqqRSmIPogUbzmcGM6jDUCFkmgY8N
m3Tr3rPWhBO8HMo+JBya+ZzGffVlNmL4KpP0W9wX3r7FQ5wzhuB1HNoo84ISqVn2Y6lCm3jMr7eX
5uvEaAYA0f/Oski9HreqUP8I6Fy0Z8HgC/RUpUr3DZ7kIRRX4VI9eLj+lnXGmvDcxn5Hf3BqBhQu
44YQ/hgZgLS38LSvjih+kLvsymEkXuZ3V5hTswH5ZZl/mvpQ/FXOVbcn/UAby27zYmlDYiVv9eCT
J12jSHeAPH/WHYvA93/cHtVXQwffd06MYczrqo/7/kpn24ADAYXkN6OopmbD6vfVXRHfd1YdrM79
tK6I+qsLMpU+2LyfSvYQeRLspkMamCZ464sooNNZZEb55Wlft5buvhi2rk/bgCraXZt6eQAlMEW/
kyFrt673a1PvHCaMFfjRpsa0QA4WsgzN2RPkFxbnVlVzbV6C/+2A8j0DxUta/ZCmyz+1tVd8Fdjl
NiJ17ec7kQoyO4eU/9heGeWKnycft/o7VnjkW9nEZM97J6beOUtoN7V9VwtzrRbjqR5SpOcuhb8V
1IDPqFLxg7Kd3Uh8VjrkFnUaASUOrpP4gYQot1QD0irgiMFrF5uSmisz4lZ0AjYawWNhnxSqINFd
k6Jy9FCC67tLeoNx1yWIJ10LP29irqRJmodJifx962/qui0B/UflDl93An3yeDm2LFVXblIe3utA
K/2eFoZH75jy9M8xaNnWnWltNpa/v4g+qzIkorlqr2IEX44toveSNOMBN+ZkI5tYa8INcOu3VTl3
zfU3po/DpPOCNZUexw7637f3kJWtK3JinMcxXKT1orDTqtm8C3D1Vl90DBT/mdSlab7BulenEN2E
uy50xm43urbKnLjnfZ/OGZPmmrFMvMnL0L8DJvvb7Y+vrQEn7BscS3Ziubk2cg7fVKT7PCxRqeZu
PsYpGEz7mnECX0Vt5xvAu6+yDeYRYMixio+U8vs2K75HU7oLc8L+qPHAUVamRAb2CuZsC9+8Tr6J
akBIU7Du7m93ZWWZuYWeqslbPw/94j8imB08MA+/DaCjHODFfU04JzwMQPxRtaq4auQTbEmd5Fce
ikQdGppCieV2KytT79Z5Bk8XTPtdff0t2aWAm9EakkqVBCMxUWDo3G5mbbycyMcBzlst2uJKFYoZ
DYE0QdfD2DbZtrFZiRC34kOrCcKhWlTXKYim7xKFjXfYv7bkL9c64AQ96SfwraKiwNYFCjktUAuz
KNmeI1l7G2fVWgecECdBC5vJRpdXQHltDq+LCVjVkJKdSrfUiXJWAhoFDV17ncaBvSVWJPeMmY0t
ZG18nNiGnEhSmjDA6Ddw//IWLfE5GCUuKptVhpUm3DqPAI9A5ExBmq2GPyY2qOGsa01OowVK6vYy
XZkCt8yjxqmIxq4ur9TjwUdNk/nRUh3sISuwP2o8IiqNauemuBLgILtzJbzowgZTj3f7fv0S4y+O
VxQLmV8gtboGHkT1mQn9v2u9U/qeh8u0vPg6yngqaH1qrwPL/eIgWvhGHdqk1lu52spW5BIFdY7D
2iRTdjUCMpeTB1Btl1TxfTBU7+Zk2Kl2GTqRzAGDHBKo5T5REMchWFifkt3ir26xB1pDFm84s75C
ura5H9K2JgeYaEDu8vYUr42RE8NQ+mDYsXUFeR37OHhZe2j48KPO7IcRaLuNRlYSHJcyGDA6JLax
5qrTTNybRUAT2PDyTmgo18Q8+lTneLDa1SG3+qOLSI0xH7MrJfl0bGTyk3Tp9JC16un3zeB2Kytb
h0siVMAegG7aVtDk5cNp8rw2vAdApIfeBRwWtpj9a604JzYjY9ZCvxoLOFqQ1RVAaRZH+KFksKC7
3ZGVDcqtB3GoaUifQgoWMjkLUR5wH1grQEF3CyW81oAb5YCV5KM/V7AJhfwXMdHbuodW4e1fv7J6
Xb8cYsLZ14bp6wSQCZ7Zm+idWiwhlcQLCsS2o8+323kV6sx44IR45Xuz1wcB+2zUWOdHA4ji0XiR
PUkPSUEZi+zYZWFzb7P0Ka3Zl9utroSNa6QDVfdx0gnB1WMq1FlBbvhxaOGw9vueM5Xe9BG6nFtP
aGvz5GwEQD5C4WdU5kc39/E96U15N1qbb3Rl7evOaW4yW9nRkuwKOw0aHVVTwitWBITvoqYx7lIO
+SQLo3mVX6cQz0FPUnhEvEl6Gm6Zq65Mhks7JJHv+YIZc+U4ARfIyBP2R33uAiXu4jH5meebN+iV
wXItdMCrm5OMSgjie+H4F4wPmyMoSHtrMi4JESr7WMldUD8IYb+pDM9mAci+Z+i47JKcwWQ4Ma9G
qJ75Im0eIJL5OEjgECIUY/YdJq5jDiyFiyYTgX+Fs9R80DKrk7dELeigJrqbeZE8ZEEvdqltoStO
5E/zUPWeTnPkEOnQHyrR02czdvxxjLz039txvjbfTp4OhxMJLlmmrhYX/OgEyfopA8moGfewWtAH
N7Qra2LURHvERmHAye3fN1lV3cfTPiAyWnDCGyftiA7o+kF6fv6dpZbiWa3VZl9t1yUlQtEYhW9t
h2ungfubJvbFEkgwdWNWQx0D0g+91e1GMXHlzHXZiRLgzrEXvbmqXMzzD9KBA/+G8yZSn8cM2Oe/
d825y05kYZ3zyWfVAwQmnpQPJaOsgjPk7Y+v9WE5Ll9k1iYIUZjsJ3KtKjjb8Cq95Dr/VCuUYG43
sLJiiRPgzewN4zDE8komXsywRKXQv3skxFPDvnqIS1Pkvgk6KZL+Cphq/D1oTX+aqoo94E1s56uK
y1EE7CsWuGbOn2F28q6jgIuMBd5vigx7yb5hcgIb7tRjLWFXttzPuuyeYmLMiUvdfb/9/ZUzyX0H
g5dbk6tc6h82Tn6mQ/SWB8BbGN//6Qf9Z99v1caCWptvJ75tOskprlt9pWnZNZ+s0QF8A7K8M79u
9+T1FRu7pjkd6XgyB838efCGj3gnyo/Axg7nFkWqPdBwFru2OSKAQB9sgtNrg0enh6qLWA+pqTje
53sXu7xEoXIWczH21ypTOboQ6m8wJd95aMd/mOR085RGtp0+m4r9VQUF0qcE1ZdLQrp+o9L9+iTH
rlNOlU5kYj6bPks+6+BIiZr8h9D4PduI6bUGlr+/2JaqbgSxPEEDyubNQXRA+QHwxDbuAmtfd05q
EZae30KG+SpCm1ZHUsdJfcB1f5c0BxaQE8xArI3SjBSkp3zCHaARgMJe0rSP9z0lxi7tkFQeyRI2
T58ZbFjfm1nSn8hzzL/7IswJ4YnmsQVOcfoczLi8cG9sTwbE0EMYbFJbV2bA5R1aMtmgrFN5hbB+
mR0rVnbnYGx3bqexyzZEIYTUbTV074XBPm28Rp1mIrfkJ1a2IJdtOAyzT2A60L1vUvGO5XF3p6r4
jFxz2ligr18iY5djaGLcrDrgst6rSkOQwAv4myIJm+pQ8tHc2aT7GDXddLY6eWpbIdVGs6/fkVFN
+d+oM91U2MyT/pUN8NAISuiIVbasH22SfYlyEB1vr6+1yXeCG3gtP0NcICVYHhUbC2g11tbENvKl
tdlxo3soKqEgWPYsq7C7WAn+oeqb40I83Pf7nfAWohAlCqgM14olo+FlH8dvZj52866cKeZOFl5J
GxHee+Kq45LRdx28XeWPpIIG0sb2ujZEboQPQTrKEOsLUJ4MwDkkSr/zpr7dLK6tNOESDru6Jx4s
aaerrBgMAIewq707QiAxag51JTctQVbWrMs8NHlI/aKM5ytY7NWlSsvvCjTNDwDYfPVylJFuT/nr
6VPs0g+7Mc/8iQ7pM3jLoLpJpvyj7Lz2O60beleRtnqjkZTsCxBXr54DcpPgcUfgfGr1XyrK+/TQ
93q+3O7MSvy5gvXdnA1enlIcf2Xr8+MEF8j2lBUz33hrWJt6J75FUXpeWpXps+HhFY+uKOEmtvqc
tSbaiMC1FpwQ96cCKO426t7Poq6iEy07Jv4eROMlR4JLfv1z30A5gc4J8anxjXwmpGTVZwWVgux7
PpRRui/QXen6wLbjgCpw+hzEIMVLPyMnv9tyrVmLDCfIqzouMhyp8gqk+PeqhHZgsaiyJzkF8Ay1
wV1j5CLg1Fy3Kq9r71uzAFnvLF5w+2Psw5/4dLsBjsPnT5BI7CLaKMEGAokC8Zk2/i/loSyBkuDb
5eke5lf3E3xYzz6tN5buSmi40LYpg6SXIVl45R4gg52k/47ePgkEFru4Nu1Xfpz6RXiVvT//5CRs
HrQntgAuaz99iZUXKTMReIqsfNu+NybmX2F61obHIhPlFiZgbR6Wdl9831YQHyNWp1+sZ+lBq+jB
ePVBjqgMdbjR3BVeet/nMPG4Pe0rIe5q1zNfRgme7YNr00DuF1My3FGj8kNWbuJ11kbMCe8mLwNd
2zb9okqmH0xTe2/qaRO2vNYB5xDXxsq8h1XiM8je9j4QcI0KwdNFtU5tlSVWItxFs0kdxQVEcr1v
MuvrtzYUw0kkw3g/1eAaxzAb2jUVLpBNd16XV7KlV+UFkTlwaWCGa1tWQLs44s+3G1k5YV0om1AG
3otzCjQTmCZ3hIFEEQ1BdJ7b/nGs5MXvxVZ2vTJsLqhNd3Qc+gEzwyrsun7Ww/2HhfziRSo7/j8k
T1ZWgAtvow3gwLmw6rkKmug0TaK7mxkqCklCf94etLUWlr+/iMkKMWlJkHTvbYNLAPfi4akfITs/
03z+sK8JJ+yNJV4N3+joGmR4Ab4M6TR3RygKjOUxy+ctb/u1KXEO9CmvBWBZfvpcVya/C7EaTtNC
Uei66RjjxWYj81kbLyfiAZcDajVt1HNoa3UHfDZ/9IboE+5yW9y133XsV46ryAn7IE/KKhpBM28a
WLgEKKCXcnjHE7wEQcc9O1SdF70ppP8Lir7mXdvAzv32RK3sZpFz3PM4SCKS6/69GELo0giYxaO0
tUWyXvm6y12ssnqWxJPZczUAwJPmaX/KsnaLqP/7QemVUXMxbaZjg0oGUjz8tj4c4pnc0VqH3+ea
hE/wzlUPtM9maFlAzOKN6KL4wEXV/CAp9KJllMOFtsnyL/7AvjRzAYuYRHr7cDmxS3ccEt/v5tRn
1wAXi/KAUwJqqC3uNFu7+NrQLjHxIohV28JCYOLtexbCml0mod8f/Bhw8X0LgzqbhIlSafukVs8G
DcWHZg7nQxWX1bCRAa4kBi74jeXwtE3BM7rKnEDvJ4R/Dqvr/lTlbXCsivRn58ftEVekdCOK1wbM
2Sx8JduQ91n2XJoswvNX2BX6zA1Mrjd6tHIWufRHTTiur5Ki/LJ4toio+yyzovmgu/5jAa7laQZZ
dKOptb442wWJqzyN4L36THKs+VimoFIo4GG39qO17zu7Qoey4MDH2PsGD8sLpVH/Hm6ByccdWw7l
f2AqGJLvwRhyVnn7dzPCA/q3/9++jzuzHFG4DWgDwbA5DfSBBFB0iiuyNS6vHjj46c5J0I2oi0tQ
yM8y5uVxETcWk1WHBZURw9PwdhfWGnEml4ZgDrYUXHXVLAKE0BRa6NJsYUCOwT7xUh44M8x9r6hR
wSFngqPz0GgAzuPC7nqroH+CJZStojCgEHbykMMEMzwl+3rYt35coITQUnoph2qUVJMH3VVAjYtp
06/i1aWPn75E94t9tWtaP6oybElBnXzQY+wjodx32uLjzqYNYSVsb1bBd6FU+qSUbS5piGNp18Jx
URFTOIlI5nF4prP3KOX8gJvjBzjfft3N2XSxEZKBZ0G1go4ChuigeyjMZSSvNrboVxMtDI8TvJpl
RU1myL8NatbHCtC3YxvrTzE0vPZsnGjBCeBgMgUbO+GfLUCBNgWvpq9wR7w9/mtLxwlczilMZoZF
JaNLfk4hwOK+3mfljV/uBCwrdVfOjASAV0AME/lEBgULOLfu+ukuAMKE2ZilapEbXqzylo1ZeJbv
G3QX8aCBCM9zmFGc5eyjHgabtCfWb+bOK6PuAh0IlIvzSMGC0kKf8GECzPQTaurVHrQG5a4OM+ps
hBQ6Cs/WA6tkaq1/aX241c7AdW8oEa11wMm0JsI5dPhrcp6K4bPN8VoG3vKwEVJrH1/+/mI7E5HN
R1pjTxg8P3wKRz0dw2gftw+j4wRso2oO6jCsCrIgH49z3J27Hoa4+9akE6sgtzeBzeArVmmqHyrW
+KDFEgIGzu3vr+w2xImoiuYUHiAU3pzLmqfe1J66EA+WIO9vOfm8Pvp/oA6asoXTDsFhQoB8Boc+
W57VsfXTfUqyf4AO+CCniPqcgANDfhgdZ3dRhYfF2wO09uvdo7DWtKrZ8utboKq1AF5i7rxvtz/+
+uj/gTeg4UhTyH2F52CCc6zhI/k6p4N3gJZOvrH2l9/5x/WQ/oE3CNhcNx6DwYjMoKzN5vyTgM+k
gtIda4tHyCNvJCSvJ2xx4sTYLDUDMFjBMTANPs0jihC2eidSglvZFjZgbbScQGMR6sK6puGZd+q+
gm5f2RWn2dvS8lj7vBNqNEuDwlsOF1h4JG+VydUZMuf2SzRs6qCuLSbncKwMUGJzAuM+4ICDj9Mg
pl8RGFwbb19rU+3EsppLkpbQezhDvvudavjZyvKkTPZpmutD2NGNZlY64QIQwDyDplvoIcPqwGez
AcDR87xZ+137+nJVfrFX8yIsiq5hFNlh6v2QQVLLQ09xg7kdcWufd8IZcnHFGCf48SZhXzhE3e5S
AST27Y+vxICLPYBD9gR9cZ+eY39+op3+UonigZfRmyEK9+0YLs4AdmuzDQ2Ef2RJaX2nQ0AnHihs
DOJTnRld7sFx0dhVOR4iUD1FN9MzaPc/gcExhwKX4H2j5IQxJ7UfyRTuO8syJWSx++yhM88+hPOW
HPBKKHMnlC1AeXaoA5ivNzJ7H4TK/1bxOrjLdJ/vomBiiJxYDqoBCgcG0abj4aMu/mkgKrX0IlV7
J8GJZ6pYNfNuoGeemxmCt2PyOc3FPiwdjV2YgQLdOSlFis0oq94ORfwzmot9q9RFFsDuohZZgK00
iO13GyPKuAJmMgF//HR7Ea3MsIsqoFUGNKbEcSOm8i2r/cug6WPT841IXtkmXBjBPFdebyNKz3Wa
QAokwg1Y9Em2kXStbNQuikD2RWMGFWBiVXrp0vJtMOH+a5Li7bJL9229BXZb2ZDipXsvNtMOJbEh
nhDG0ve+isKyHyaGrBo8qNhdLet236bqKhp3Ioi7VoThWUVALZTpTy/bV+cAR/9/eyBC+NKCYYtD
mcB2FSD+7BD7akvae20inBiGHoPSwwj/6ipR35NRPw3zF53wd53IusXLYeP+tDYNTiCzkfhqhNPV
WefmMubxvyE8eVqR/mzNliDcSk9cLIFkSKiDpSfIh96GCZw5gxTv5NDHNuyU7c2RXESByfnQ97GM
zkPN0mNVjdOJ50zCeD1M9y0mF0cwwqveKtZTGH9O853o5E8T6y3UyMq24eIIAgHJ8CKr6VkV8Xs9
8J8ggZyTpPlye1da2TZceZyB9C3UOLBtQD9ywUBA9vn/AYJYm2MnmkmU+sHs5ZjjnHyPVLOsVlYA
Y8Eq+5SgFHW7E2tj5JzPJZKiBMBcuEun+WcBE9mDRQrDU3Ld930n6MyQdj7c2ULcqABPsMLySxvW
7/I432L9r02DE2/BOBTwucCmQQqQl6YWRPOS7HPmjN0n/U5l/iKVx86km74qmZqDX9N/bw/Nyg93
X/JnXciB+GV0DiPyNxxw/x3ixt84dFam1X26lxpPwxnONKTt04X39hpUuTxEhd2Cnazscu6bvV5Q
Uw1F4PKq+wH8GkzE8aKad+/7dBe9gMauLX0VwM2nsTDhpsheToJGX3J/Z+U4jpzw6uDZbsO0peeW
dG8rMp1nXyjwPLLzNm96JYRdERrhtThZbB2dWQnrOmrOnJf6GATVm8SLPwC5/LxvITnH5hCoGmb3
SB3ppOMTr/r21MdbH/fD3/qWr1QVXI3ySitDo0YsypReEP8DpB/T8IEe+HAGlDv/wIjxPnFi4voo
UGOYDsxOc3wY2nb8y+8I+drGVYB/Q2EsuwvCsQdUm8ML+AyGCsTgApmbM62hZi9K450bylNzHKKy
+0WKBG+8NPbot6lo7FuoQvXFYUihuQFkMXuogHX5qOGXlNxZH9f4SrPmnuZ+eNJ9gI8A726fw7yM
PjAekkPtjYmGvGnXvbWJJkAdKHu/KIa+CVhGq4tOouFrnZTBe17R8meBHnsnzaD5eYB5ShZ+lAHE
Xc5IeEV4opHsq3+apOjkvzwo8JokjZITVB1BVjk1uo0baKh4uryTrO8uNTy0P81hUX4xATweoXoD
H9uiGB87xf2/mS5aEPByfZaTNuGhaosMCM0MVToQbJr2CKfbFm/qZQkRm6GcaAqzBx8i90GMyiwp
J7xK0LTNnru8wyNsYJJzRwfNjyyHTzhAaPMMSRo/8eSBg8l50iPr38PlVs53VZ230Hw1EOZ74jXF
+HrTOA1HHenxCx6Q239SDYz1QZfCVvA1yNRxAp+PfqOzD31DYQb2AwzR+ZF5NBB/TcVU63dBSvNH
lJ2gtSUHDO0RqKjwgSR++KBIGpxM5NNn4k9BdS5T1XyZwmToT3kBkOSDIXP+BoqAkNxOtHwE/4F2
J9YqUEUb0cBIQJom1XcST4X5J/w/4R3YwIx4ZFGT3XtZP9UHArnrb8DL4/FwAsJZoYg0Gnr0PWiH
fKvDSgYHKJW3GFcGa7WKGjMdkiFROP1kXX0WOYpzh8byGSguP6ZfqVcG0QGW9+U7O3X8ovwmlgeA
UgE+aKoo+Qg2Nq48RLeYpYJKmh218MX0SU12+DR1+GFTFav5PsAwVu+4RcHmGIwqLU5B3XXmABfg
JrgDPUj+tHBCf6PjQDwB6wDQZv5/nF3Zjpw6u30iJGOMMbdQU8+dTk/JjZXRTGYyBszTn1X73OQn
qS6ptKVoK1KgMPjzN6yhx39pm4/wd7eMgEhOvSVIsKrdxhSNpRsyzIN/VY+GjttyYcUPz3hopFDT
4kfC3MH/RphkLwpbs0+YDYPrisfFfJgx7iWfSxMEwdbi4+NbMtKSXYllyIMtBi7TQ84rB8HMQFRv
kPWPikNsHXuHA/18MGGvfsK8j7dPFD2WJ8jVTyYxVWXJj6Zjntnw2SwwyFs8mL+JAP/bweY3FW3X
3xofX5demHeXRX7zy5nGfgVGubotsl7sJ3A5VdIrGuzpgAVK+mJoPiFTycKbmGl8r0s71NdDoNlP
0eGUcz0TN64WcOKq20amqhugkFn01aNSI/8+lNCbvPbz0d9bYPjtZuqGKkjHZkInS7oKmXS5zG6B
1FEsfntLV9kNm6CC9akiPd5OgH900+QTvUcwgAQ24EpXZBb11VF4cYfGbrCRIsvkfpJIcmh/tAHJ
/VF/1mYKIV9RSnTbMzvw67Yxlf+Y90NfLolqEQbyDYYTfX7fMgjO3Kiusb91QT18QMEMTysNM3Mo
9AxqfPDLweXwASzdcmUpLOh2HCIp/V45DRkW2QGbmfMBqxU0RQxV81Ig812KfHjqOsJdmof18KrC
IXqShShfYIAT1d9bUeLbh2ivEnvYgneHuVkE4H2Z87slhVJ2cRdMQNRntHAqTyyNQpk6V+W/DBwv
v1OYrT3azosfNTb2k8hCrGLpHT+/qRjL30D1NQcCYT+1k0pW+Jn4lp65o/53a1yxnxEmD7KLmg2A
C4F6xbkcFPujmWm40RH15J1EXHteguM308q+DpJscsVy1UMved6zoj+KVZekzjaGc9ptsr4vOp2i
T1m/erYm868ynwCNctMQ7mgdu2ivRjHeCxVOz2hidzyRuRkeggwgxDSfqmJMRChqt2kIPo6jRkGc
alrSzxxn0ZjkAzV9Ugcmvo2hfX/Fl2b4akmud2gRNdCpCZWhiZxY9VbD16HdTi2owylakZ73kseF
sQ/B4NciadDXJhDv6PtbmJcN8YabeJjupILgBjTRxYuDxNQXMI3MPsojnjIeAaLM2rl6nEAOuWOc
mScvHGGtUMJz47lULNgDHdZ94UXPP+HomjbU+d6QAJE2P8u5CPOER5qMm9ILAnaYWbOU95OCgxCw
QbYgyzOFqSTvEIyOaGgGmH39g3EPp2fkZspTUskQP8SJ4AGtNU8nNGi8JwpgE7kywFQOJaR1667a
iWn22l3TBjgJGzP62R1X3ZToilCytYUHiYopj8a70g/QyqTj3JhDGwP+u0MLHnRSINVqe2Bx7/Iv
yDF9lVQa4+srK8Y2emqjFlz4UgGPQiTAKQnNwg67BqI+LzXr6D3U5KvHIl7Yi4VSgret88yfv7sw
hthHP7kqBYWxtVOSkW7QXxS+Hv+l82EvB324jv9C377/5UnsbMK4+CnoUekrwDB6i9RFs0ShOrqB
y2CPV0bHbMOoN95zGrgogRyH9u9N1/rxDWtsSBMalWLYSDV6T66wYXfTl45/NaGXv8MrxYbb1i72
J49d/R5nRRcnBuKOwHKizeJ2s8/pDXiF3heoMmI7gvIc9jei7fHjOR2b2wE6gD9bpR1NQ9IWZYpU
aiGpJAiHFQ/1Q9N4XZnC6I8WCeLBgBiMY81Pse6TTDsqg6dpmXEYcQglhEiyDf/mxsZ+jgy+OcBl
oM4+Taq48nC2XU0NM99COO0M6SThoVtITYa0hfvwhrfaxpsMU69dG3cVSYoAUnKoCqbmFnY/OD3j
OMNRrWISXA0505+Z39cQwc4t99QGvQaPJkor/muSCCJIIaW50zwOnpxjzW+QpYt9ALjovOPDzM3N
Anjt3uU4iJIpUEYlS3TEPYqB8q8kA6vmho0V3ttkhYPgvJtlBFcjWnHCoXwWdRmgUgQnWDLbHKuO
EFLWdwhJwlQJ7FYJ2Xi5F3dFElcI5HcGKKhhE0QGrxTkhHK+H2Ouqu2An7iAMllz8bny8+56mvvx
EyweFrJZMNgzex5z81ouI2sTKCrgAJ5z4rZlOPplGsfgdDYj7Gn92pNfw3LR9wvLq1vMZ/N00hxG
BQXxmEtUUJg85aCIeQcnnGgSgDqGAioNvp+lJVa1TCozB3RTi1pW257GHb2qIyau5mF2X6KqdW9N
WPh8owrbbRQORwa5mEL14C5mdbfDysHiJoaI8A1HhPRSPjuk4B0GEA80yxEnS2Sc5dZWAAOzUUG4
x2TzDbWB+yLjuvrZwi7l0Zipvq5auI/N8LC87pqizVIE0eJO9FX1GHsT1GNisnTBZkTm+ThJEKyS
oDII4GM4uTmtA9d8VTmPsxS6Zch8RjtnGWSTAwRN0jMsRlQVrU7yzlNfTEEab0/gJcASoUf1MmR+
9gT5zfJThGhr0y5Y0EMnqGGWVLZMQfPAF8V2CnnbgnAs5DdYWNsvXHbVN0Ga9r6TFkeo6ggCi6mg
B78bHK3ekIwv3zrguaMU+r5IFC0O8mt40wHonwP6vaCuOH5Iwus1JKxmXUJCI+yyT7TM8scCdpsj
rJwMjoLGH0WdsuA4xclR+4QHYCVBandA2QdJjSTzazcX/Bur++kllJDAKSHCC+HsMP6pc8F3PGjy
XScy5MbZ0rxM1vHEi9yQzJOIv+RZVH5CsazSwsbTs1EwU8FnIlQ6gP1FUuYtWGtcDQm6iwfskFLP
r3ml1UNTj/N3FDSBRX1WoqTQDNxKxSFYTUc+Q4owQAacStDxkdX8pzdk0dbBwxS0+JEZ/NSmHdxV
UU4EiWgLNw/pxvFahc2045wNb2JuwlfbogwszeTdMNRuB78r9L0IVfFZASnmNj0K2BTNCwicUgBQ
LIf9iKtHdQUQkwCCbAjvohxwKYDr5/Ha6AZOAw1cxfIeGFTCoEGXz/VCk6xV6qYPJjlvZj/wXzP0
LxNUDtNdBgJFnvYB5iwNpqbP7eKPV4Ii4B2n2hsuBvxzE5C4SNCVpPcOtn0uEXXHH5nViDITaZe9
nCidtrY25l7A6qjYoQEIQAWJoza1Qdx/KrsImz5soT8LoCwWHUQXcijrbn6VuuBXXdyD7dAq9rR4
8XjXlUNz29Gmu0bWUqb5WC2felEMiZ278qvfE7mXlmK1ZYQOQi5Zs+lsbd/IMTeSPqoqxUn0xNq6
/MHdoOM0G2DsGkJs4BpSUfV1Txr3RvFO76YOeHdgD+SD5azYDgZhCK2hYqPaut7MWASIlSv7hSJr
mpPctmbGWSeXasuIq74AmEKLTT8jZGwKk+VpA4zfdRfV9R06xvjcrCOxl+ga8aEJUdSWsDB5jWV4
bCAHFdZvLo8BOjDWR/dd250uC773yQTYdd3W2I45J4mPfP9RdRCbxiQJzRNowF+5QFU5BGog7qI4
2nGppGCBoqyiU3VwAx3fu6izP2FcY5CCKy23JQTdD8zh2NkIErV3EvPsx07wr7RRFvOFSqqDbRqN
MnqOggfsziJOKEXNoqET/EnxobrFiRzccheOVwO2z+eRKYTno4BwsMnbEMA9FgM2BZkQLwxAlIky
GFjuUS4RL3ECunYkqTKSB89l5rzuQLKC5Ifa73j9dWBoO+2V55kSLuLtBII0yl9UG3wY2LwRsyLv
JYYUV0Ye1ap4SIvvlJgaR9oy+k+DL8mcwPnh1pE+NuhQdvhSkWfNwc5O0I3+TGBH6KFY7nAWskYP
k07QymAIEYuEAtMczNVvO/ml2XSkQX13LIaKhFqYSh4YhL7NNXwHsdli0s9sU2TwSEKrW+BFdTVX
7Fo2PmoV2EL68pcETyzc20hnPBU9j/pDsNRFs/EaG9TXqlTyAMcRnLkZRDZ3ClaGx2wyRK5tDBQF
P5fIRFGWVrUq889QnsjyMQFsAuZ7poa28jZnfolvFAomTeIy6IS/hh5CAPzdcTaiHAXeqIkklkm6
rOCPmg5IvRB6bXjNELoMQnQQTpsy9Ogn1pQR/xbMHspmOHIa5Fy0QV10s+S1px6RXcQRxwHqNy9g
FKssKfkcmWvKaeRfmQYWVYkoa9tsakcn746bske/SuPD3/cUQhkHkPeH6JqB9yleqtgABWUzRYEF
hANzQniFo13JGSsgZ2TEO4mvokoQvCesna9ResoomqKta+MS8sK5bNq7WPTTEwGp3kB4VrV0fwx0
3cFkw+TthOdKtZlcCS2QJUDazynjzZYvualwraDK9ww5Sw+MiIi9TR3j806COoPtwYAU5wut4GH5
qPuw/kbjAtuhQd6epXlmi2yn+RARpBkIn/eaaQiDz9CSwbxj4PQO5PtqfMN20tlWG8KLA/YZ0mBn
aqC+8piP5b6eGv4IrVxobSPbGF4lFN6RsRB9rDfyppZbjw/ljPS0nYYaQvOqVbNMHKhtB4bZpdlo
XY7TVx9vZUwp7GV+gASn/W9BFkzshukgA5RbBhSTaO9qGVHiXZmJARLjelSo0NfKyBVHrUsTtK09
JP2D2DcUQpPIM2fy0+oharZKC4QNORpepUVAkZ4OPboAMOAeRA1rVViRpVPcL0iORmLujS3aVzYY
9KfEke0ONsTUPLmciGcJlf40R4G9JzInB4ge86uymGBIpK1Cp0hK3o/bagQw1JcgmW+LuVY/jdeF
ANfn8yzi624Z4TRYwxAOVQZ2oChDFKSjdWVqRhLfhnGLnXf8brIrOQDiiL1YDv52WhANcTguaDpQ
2Q3Pqm+WnxOh6jVi07ABPt3eBgSIyEHk/qeCTF17bevZ3FsVhfeSg9OROghbqw3JY72PkJUGII+E
QcpqnG1yRtBJZBkOZVpFoK5khTq2BgTXfXFjkXpXe4B5EUXNjL4h6hR9V8blHCd2aW2+NSGSUoOo
ne80xqKPqHXDe2CSxZWKmh8IG6gGfOFBqB2aAX0Kiz8f1Rj35KYnEZcJhg14Mmmx8ymboU5JCrQY
/E5syUzmr2QMi29yRj8Vvnf8diGNzXZFBCKKWUJUkrrq+K2lpPmRLT259efaWw4BetU/BIwVcLgi
d63gdLGLWZT7u96yCruAhgxqzx6K2RvmbLbPLVUp94sAvUeYUIu4WR5Zk6EBJSGUB5HUSvTvRA/Q
PKjA+kl4jjZ4NqBpiY5pFL4wg8jqxEiABqDjdeMdyViCdPZmcGgAQHVxhFnwMQOBn4zZzehqHHCI
t/dDV8RhosbBuzEZpOHgQFWhRlOIB891i3cco7u5RTQaP0mEcr7PBqgR6krZ40riUPbaCBZQw9ik
RqD7lEwLVEr3TmfxTyqX+FH0dfXEJoaSlqP72Pe6eJcL97/atkaBj3Y+6mScf+4a/Qrga5SDi0LS
hR1qchgPTTt/NNEXFQN2K9mAPAH1yGvL66VGriAxf0KiMT1gj6sHr2nb5xzuYw8Tm2UGt6tATd99
pWKaBshWXoY4NHeURfJNAHGQ8qkiEoknwQBBMgnbx2Fc0kDTaknMsb8OKbugSe0QIPzawGMJAxUz
mQEh+BSFrqzhj6fDFmeZOqr0DCCCI40HtXzbcTCVki72QZz2q4J+heFU9mZF1Cu4ZGEKnswGVRsr
p2wfhY3Wm3qxkM8eKVrf29IVRCcjpqgtul4mHHczupipttB82iyimpptGJWFu9VQ1/PSHrOBfkOg
rVTtMESZP3NSRv2VgHx5+Vxib3tXHSDS6JVNJH6dIGCoX3PoaZdfwOr3dqUPixwACyAFaCrFHz3A
kjZTlaPuHwI3POQKMHavD5vjayrLH3PO8Kla6raZy6tmk8WoIYzNIbRpF4ge56EvXugw8Sm1aIeh
yWzjgKN+b7NPiJXNsF3mxZKtHGjjDhL53IJjvB8Rb4MFlXS5bamLwufQ+ArqHkrm9qoe8q4+dqdn
iaAxspehLnu380qHVkNBW/xWDHjQian9CLG9jlnwoHw0bIyEZ5jtIqG3vVDYE82APxSJa7XVPepv
7KRj+4gfnQjU0i/Fb1MtvkpbMaESRmPON9+EHUB5jJW9cUHRfTG0xWGrW4d6OWwL+2bn0KDiGexP
iE/NP3IJtw6zoIk7wyZki4SdlHgCj6TNgkbS7MPVz3MiJg8ZpFqCW7Ql8/uuocco5EEvTNU4sHwI
C+/LRpvH3k34EiOff5XCx1lfgLH5MwNAdtegt3k3FceUImD6xTPIO5NuhPIlvtsplWLOPCSt1P2u
K/QbUvRaMY7BydN8RcBHXtOFtnr2QLgzG1Rb3lPT1+jd9ZPBrClsOntrOKxUUmctOi2NBK6+Kz2U
Ok3ZkCerivapnuriPWA9vadtzlVaGc//nCF4tM/ZMtVDMiBxs4esGKIvgxoIOvroLRRm66rAfQIl
4ygAIEJyZcPGf4U4uv8Vw7/labKx2WoI8pSbAclHcKg1mo5ZBx1ytAnro2DVPARkuIpJZfJw0y2Q
IAzssYyjXdlqFHx07JBHBwIrhApwQ6shR2Lv91F/wxS1+85zGEWAko5KCjLnxXRwUE//BRdsHDW2
biEApTy23HhxH7ENOlOeS/oQ+h3w4i5+w+tYvULgY0TlWpoCEEckX196gkM1zRjtblWEKvbgMl0c
NJOwpJhleIXBEKuvYFOiH2wxBnqXeX1ebL2oFuMeAxFUR60+zucuG+SuwBJmKSCOGgIsoaMG8zVw
gIYFbjgfX/yIqf3HFHfNeyaxIchADNtVi+sS+MTtSrTwUO/sdBhESVmMOw9o+o9vdgLbsKZBwz13
dLoIYNQ8oTLFLCqY3JfKRijGP77BCfzBmgjNaq+GF10X7sBe+406eDN55p1ZcTg/vj/1DMex/p94
ujgCirSMg52R8wvy2jYdh7N8wRPYgLWnRw9VOlXMJtwBQvRV23JHF2B7tIVDbMTdtynKL3wTR4TI
H09hsroCsz4Ld7rJN6U0b9HAztB4ToBM1oRmR2yXQ0aB7bQE9kMfjxicJSC7ZwCCnPlqT91jhU/S
Ia+qdgRIBqMyu+UTTv18gWpHfESjXfYpreATjYVXS6NJsHMzYoiO9ZcjshczyBvf2s8f3+PUt7Ta
2S5Xshha7Ox8iUAtJygBuCZnbLdPXXyFgBrDkMIrAV1k1HdD2sR9fQ2fq3M77cTV15YemmCu7vtz
uIMu4AFqnE0612j4f7wuJ17v2swDi2zQOwr4TqITkTQxmDDGG95byZczcMxTP3+1iwkog5EZGN+5
OK6SchrLNKiLl49//okoFBz//s/N5ct+JgI/v6E+ilCGJBsgz9ixpB2yizxnWBQc1+7Pm7SlqOoG
48vcyG+dRF86rMhlpqHR2tDDeEXNWwAAwCV0L3Y8vt0ZSmEfL8+pt7vevLaDER4H4+nIvyhlUW/Q
MxmTkNlzdg6nXsBq77rYRFQ1/f//fIHIdkSG57a5bbPmnK3XqadY7d3JaNY6jXOg1EdSVYw1chNc
t7wKbe6PF+rUY6x2sPHbKCy8JjzOPx9HN2/6vvzJgFZFynRO3uLEibN28ZAm8qHTOwY7aaonWtMU
Ws2vEtyVcXluEcnPBOwT+21t41EyIYocBNidZKP3Kyzj+getVXUGqn/iXawNXU02ZkC/HBcqdphW
1bdH0lkdjo8fv4dTP361nynS/N6RDkd+XKEXRXAko435/bKLH5/pj30sA4cqXGM35CG8kUr09jf+
8dC/7OrHR/rj6kYrW/ECVydm/qRacBiiHgpHH1/81LKvNnIeDxmsYWHL2gGfkqBXMKQd8Jhzd9ah
8dTXSf/3509QrSGqcuGu59PNEqDNg3OYxHEagYpUeReChelqLwccMqci80Bc1AAQYQwBzcXInLv6
qWVabeO8b0OgKl38XzA9As515L8NzaXveO3IkVfRiFbMInaoBt9BI6kwhIjO6SKdiEFrkQmHdmKm
4AkGHLW+dXl3y4+ZUIvCXpNPF31Ga6WJXKvYCUApd+iRVhsAYaeklEGcYiRzDpd8Ygev9SbYSGyE
ti7Y3yVmNK7P4VR7VvXw1BKtdjA60wWY6wVgVYFAT5mAzJYdmrx+PA+3PVGlreUmMADFfBD25iBN
K+9RivaWePVjFrCfbVxviCrQkZPpx6/j1FqtdjUiG9qspscJo/w8O2DAZHYLL58vu/pqR6vB1X5Q
RQKFhzuCESu5rdGH3F129dVGLobC8zs247f78E/btl0cbaOMfP346iei0Vp6ghqAJmwtQOvQWuyi
3H4OZvvS9sEWzbOvVRCdOW/+7YvNorUKRU6brOzDo4bm6KErV7r9NOhd2/m//v9m7e0UTBuxFA8B
NuKizygVnnjza30KXXToF1ahwDFq4ms7Yibsu/KcavKpq69S7pzLdpmKDET3GGNcjIWiTavsOZ3T
U1dfndEQuRulZ7DDczJ8h7eB3Pjw4z1z0J3Y4WsXDlkUYZuFPNgV3VgmvrBVKkL2pLIgwIk3Xfbx
rp04wrrlzcKGaBeU9QvvEAaBO7rIfgyf1GpXC0WGKfZCsA7IEGI+hHphnC5k6JHVpubLUCyDUXwH
R7jnHMTJdJkApPl41516s6s93UwhOu7Ssh0mUizJAaq/PHavtS8KjI30AnVtzGEBLc97vR+6OgfI
gF5HmJtd9P3wtekG2uERAO+SAX4fvHXHrPrYS+jJtIGv7dsly8TXthsEI1IZWw0gEABiWySU0z4o
zz7Bv18CX5tuFIEeO9YtButUD49zsMy3tG+KS3SDGV97bsihE8DzWVy984M36vr+ZvSAC7hsZVbn
M3FkhoRfg6sL2wxXGM3lGxtK8vrx5f99KvC16gWDHPiCcTKamkusdDLDrM6FXZjWXfM9ZmZKfNqe
K51PvYbVLp4w6QSCjuFeqqLBplYi3qK2ff74Sf4d5vjaeKOCvzdcMCWu7lfiVwQYWjqXARDN/Cv3
gjOH6L9TGcCj/zelH4halph7x5uMZbmlkJ7BtFLeA9wGO8FwaFKKxj+ryosONR6vsm9gXpoK92uR
OgFGBXXABYgpU53T3jzxRtZKGHMX0BJmKB1QkyrCPMMbTA+E/Jy1Lx+/lFM3OK7jHxWcGLuIl4Jj
vQaK2hBTTqDi6+VMk/DfgquMi9WpLBXU0iAfi8vnod1iWpTqSeyMz26iTD/GyDRHdydafgNq0kW9
Ny6On98fT0R9FdeOACcKcECzx+QEnJAgdNuP1+vE97VWx5Bjj4JL1Li6ogCV+d53bJiNN7c3fgbr
SqvoHmCb949vdurlHP/+j0fJo2aMPNix/STazgk8TUAjx4D9cNnVV7uddSAQVOPY/6zjUaSj33wH
lzXYXHbx1ZkNdFGmDYwcf5pxemcCeLoiBtbo44sfQ+vfUyXgaP53XdAaA9Y18L0f+VA0+8Jq7yaK
SnnIWhqfS5KPP/Rf91ht7Kp3ndcRocApmfzfXtSFyVEjsguP7ZmmnxJaoCHt2LCF2UEaZ8FbvLQz
onFzkQgOTCX+9yHHoownB4LI7+PxkgI/B6xJUZ5zkzlxrKz1M5oZZAQS0vwHCJWbCh0VfAr3GNk8
H/Uhzj/Eqdus9n9ppzgOgM/6bXNz5Tz7mRyNVp09HKPw4kFH/OMv4sROWatpWJxZmAn17vtMnMIU
P0bu0/PLEnS+VtOoGrbkbijZD7PInc/ZFp0EUBTK7IGHcXPhI6w2ewvTrhzSK+H3igCGPvX1D4gt
nHMS/Of68Gg9TwFQpdBx3tp7Bn26/bFz8J9W7gWLj4uvzhBWFMYpgVQTbp4PGrYle/BmL7MojP7j
B/8RA8uqmTyNlso7Gb38Rovo0baNd8lZgV++OitKBckbDUXuNzOMc6Im8KKKGcSTj9fln2EKVz/+
/R8/PYc3F4eMbXinZsxSfqs4LIW/i03ul6DZlD109C/5dnCn1bczCLCl21gG34DjDQ9hlgFRAzpm
2114/dVRIaFS3YNESN9KEoIpUHRgK/izp8/9/n+mhvj99H9Xygrwb5oY5hugDACmrNU0BFvuL8tw
NXhAMW2ySaj5wodZnR65oBKeU7X3oluO6TGp2nk5xLQFburj9/7vrAePszo7LOBYdAGV5c5wf/gB
NlIXaLAAHNhVdF5ihPMujyHxLQYRKKjOtyIGOrYEprWY0rGG1taZ4vbEF/jX+CV2XcOm0X/TANgV
m0iW9nquhnBKYwmW18ePe+LlrYcvkI/SQ441vRW1zwH/mjLgQeFnmQxg8CMvdgTkxY9vdSKM/TWJ
IXoGay3234ARZdEtK2zvtm4eATe67AargMDAFAAYp/Je6VBjmC09KLcVXSvJ7uPrn3ohq5CgVJtn
U81K8NAJwJQUU/Ohj7wtDF7PNTRO3WIVCxgnSF1yIZ4F98UdCYCYfxglWovgZDp7UanIo7WTemVH
dDQAMHxH68TsKCxKt16QxRe+51U8AOaVwISwL2HOoYG+LKIF2I6oi8+pMp36jlYhgOYAG8LEEt+R
z8R0w8cKBGA1WRAlPn7Pp26wigCCNhTs96C5Zv4U3OYNa5789uxI5niw/pWb8mg9koGYQstNLqBL
z+pmF0LGaBdhtLSVIxTAwYuZb0uoribAhv76+HFOfFPrMY0qwrjk4yxfiAU4/ca2GrxeF/gk/OS5
HBoml91mlS02ssplFpgGtoNR85UwJu7UoINbpXz57bJbrDZ4sTiFlzEX70A0ts+Njaq9UgSSC0Vf
nCl6T8TDtT646DyOXnpevYMpke8Acu4SkGe6TYc4XGXzuZbrqXey2ueYGOcgJnbVO/QOOshjabDR
RPXFLv6ld1id+lMJGrHu2uK9GkBnlUv5FFDB0Xw9N6059QirbS5YKAYVjcW7nwtmrzEGQn+Ge6SR
W+7ly3wm6J56IavdXgLFVfkDb67hHTzdqFbPW26duJFwjwMKuz5zDp56mtWex/HeGlBIi3cKLesr
DXL7dlz68aD84VwyfOJJ1pMbr3B+yXyvfBdh4IHfX8q0AHwGbZvgd9z35+SOTzzJelJD6RLN2bhU
70BV0BHhF+ExbQnYmy2pvKePd+KJELkWFO+WLiczqDOI8aN35bj9bKjILimeeUSOC/hH6k0ZzQrp
9dGtcm0/AMwNGnz+2XiAbZ8LVqd+/3Hx/riFHgMox3kDzqjYDEFSDX3YJuMSmvJMNDwR5dcDG7gS
SfgGgZ3NArD9rHgEP/WmmTD8reQXpmHogRZIdlnisx7glAzOsnNr9D0g0CARGaUego6d88w89UGt
Nvo8eD6bwKd8j5dqOOSVzW+p9d+E337/+GM6dYPVFgedZpm8cdbvPsneWr14yX9pVUMmemaI8M9O
Br6o1e6moygqWTP9DjftfQ8CaSLa4aogzxMS0T67DDHF/xrmgCtZx23d6HfUBjPI30fuQlmNaTU7
+tYoMoHFnPUXvfW/pjqC+KqpKq3f+2rsQK0ofO9XXoIZeMlb+WusY0DRCFiMNWPe9KJLSLPOpHzq
Y3hWf3yDf7+UvyY7xNng2PYJvokeMzZYh9/2OWnSyu9MGqtnqKOwM5vxRE3H/3JVj6A2axmTr10w
q4TYvgHFuNKB202NisEqJNGPHpNcl4ToIJQJZrkgSrX5uRTs3+HmrzmQ80Jby0XZe0eF3U7DGDz4
YAG/fLyQ/94/ULj432DWQCRNQ7VEvy9M1+AnD3nioY5IbOif8yI9dYtVDDAy6Kuol/aeQyUsdSF5
IFBmOkBH8Rxg7NQSrYKAXgy4ezA3eW/gG/mp8cMbMMrU68crdOriq/3PqtgbKk+V99QRhTpXg8Ac
9FC64uCzXXSL9bAnyguS1ZnQ7xbWTb+yQvNruCSb+4+v/l/R/3fVwNe264D1LOC6d+QbhcsYCNK0
B1kxQe9/ERAamAVr3sF+bgycSSFt0NAEKmmWb8Feg4CFhSFqn0GGrpNTdNU1WVdOt+jysfC3jnsG
p6/Kn/rsLac0CD91LeH5p8jrobUG+aHpAQy12iWD8goV7kckd9Wyx3e8ENCPodRUlptqXKauS6ms
IZQDPeTAp/VTVQ96zn4oDm287EzMOPEi1yMp7Yw3T1ms38HcB3eAG7fVNnj6eJH/naD9NXzKvTGE
5wpkoBqIDaa0MD5oxcgTkqqFlEJrIHl15mM5sZ3+GkRVGvpNDStfXcCfkYxEkA8BmUZBoO3jRzkR
W9cC7U542f9x9mW7cetMt08kQANJSbc9eIodD0k6cm6EnTjRSFISNVFP/y/lwwG8uc3WQV/kxgHE
5lDFYtWqtaALourXDFQ/e7RlOldo2UczcaOXGHwkTP1q5JBt5EptC2c4IIKW86xBU+2pHelvndMf
6Vgr0IeAttXpXZB6nJ+UbfN9w89RFQpwnlQnjmonaLLAYjI3QXbZdWrWpdwlpLEaeH0CC4K3q2I5
/3AgWrvho20bYnggt3YDBilGNGmJGT21rvqZFrH3UwlBjqvFHkBR5f+6aJ3M4hMbfe308cKTbJ6G
EDnDkesvrFD6siwVM+tPPjxNnHpBeSLRwnZugEAWVWIOVZjNI2WxEJPAvSh7rygDAaGNVSgQDeaf
QYYuDk64GTTbRlgP87snAKkjH3BAlyc01MNVWFLwBoDPBhx/QJ9dthHr0O+GGMI+XOKxiO9XIgt0
tWdH0ChuqWdaTlS4Wsm7jwM17yHRkjUnXzcpmILoi+s7fEafvQTGipV6vwwT2lgvm4ph4m0F3lBw
pboPjLqp++L3TaaPkQMa/OP5ASw+xGRy17ypVyrC5lQ43iMEV8H8B269dCfa6bke6YUFBOTf/r1s
4IkCVQAoBe9lrpanSYFZcxe66bjx0rCdKsPOwTXk95VfyZOPF/0RNOj3lYsuFvDhbmBkLE7QZHJn
ngQqw++qUwaYbwS2spXDsGzTrRyb7ftGPdBvuyUFCqo6tUNVPGnAPsN92SnQm53fZ8sCmfzt6UhA
r0ticWK9WwNwtVavFR4tNVzi+RFsMzANu8lzr3fz+H5SKDq6YnJeAzEGG3ed7euGTausctBWvkYg
4coqEfZ9CgJPOl8kkMfAcfXv8yll4dIx7coTuBbwfGxnb+jQWnxZ6x++bxhyWPtKLo7Hk0C3v0Bv
sxKQ1RtRqsWGTdpnUCtqB2328gS63/Ymo84tqAjlEQpWn1m0pVFrO0CGAUfEqSbqcnFqp4h/GfKl
eiYr6g0MLm+XHSDDhsnItKzyTKDOA44QUtbN53GqtgQcP84MAWPw7w2OhgaZWa8mDwXNCwdszT2o
W/A30F2kusoddeV5VVcdGQX15Ksf9JW7pexo2R+TPx6cUxEIbmaZZBwJ595H20k+j4eeFePeiTaV
dy07ZFLJM6U6Pi4leXDRnfnqduw2apfmrZs28ywWIzS55FMmY8Aq3fxEkF2J99Wg5vkeDAnpVteY
bQDDygceg9CYjuQUIYQix6oCB8ZeRt1Wicm2RIaV64zlfgQCoaRw8J4GP60G76AAD9HK/XP+FNs2
2zD0osqcFEI1+UlV0D9uRxSwfAru27CVT4KU1dX5YWwrZQTlCtX/wZVBfsqYEndtQN27GCTsG77c
tk6GsWsQBzoCPb8PBJqtjxFg6VeRG+t6B76LjWjZEkeZLAfKW2gh0aScTDSfH9uVKs+dmvYGNE/y
B0hMv9IOFOrnF8ti+ybJQeRXrY7KMb73I/lpDQrbRn4aAFbbA74C3hlgrEKvkpdtjcl4MJUz9Ail
V5xagBL0DUjvm+mfMk7jakMGbHVZHyQlTAF3PxOUg0TZO1UxuICKZxlSULeK8QZUl6+grd0J/CEE
k9HGkbacNZMCgZCq73qakROP+vLmb3gYVcuysTkWgyGGzeulrHgYuzKRYeOhbZeQ397ULtexF/n3
Phk2LknLkTY5EFibgpTWTUWiIP88Hxugc44OB6Nm2oqo2p8/aLZBDONXjj/gWJX0BLZLrvYkV97K
DQj2+WNQO4RfuCGG8VdhmKLN3KMn3GXgA6wb77pcNmGoFsskhvGDkJZjsTR4+adR3EH2YHxibXOa
UC14hQaCevBAVXfh5ht3fgYgUJuWY37nFmw6RtB0eAAGa3ny57T8AbaK6Nv5jbEcYRPLlw0a3G1c
yRMKjiI6ZuD1U6BS7tPscH4Ai02aeL4M6gpBPsQr1U54RUZwIXG0HTLRPchSXEc+3AzFH8rmIr1H
xJPr7r17h7be2ApFl+CEBiWk1UmEZPfzAsxKf9khM3F+oJWvitkf6CnSs5vgmgTheoxubn9j6y22
YiL9siqaCZKg9ATmSA56v0WDRE334As5lnrS+jKTNGF+Pq8DgOnL5pSCE2qvPcgZRSN5CQaQ9pzf
eosDCwyjh4qu5rKCvWii2R0TFcpcYzh/SV1egqQh8jaOmG0cw+plEEOurKub/2EkBiZfqwGUeELm
A3C1W80ZtlEM649qMJL5dUSRjQUnGS/hYKYyLAFGRjdWCfXM84tmsxfD8PHJaRG1753AJP5DsgJB
RvxQwTo4EJPSDT71Wf1Sh3LjyrQcNhPUx7x6yRvgjpM+nem+BDvuTlXhm0PdP+fnY3EwJqBPgjYR
MrvKOyl/iO+h/8W/gOwe7J7nP2/7/Ya180F1JUiNmkQVefbgF2S+FU3HIfsRbJX/bUOsB+KdQwHT
fdpJXbGTBsftDwbi8Gvu1CDgmgU4kM9Pw3K4/HXsd2MUMVSudD6LJNOMfY9Ll3yV4K4FN2M1/Qzg
Qq/Pj2M5Xf66S+/GgT6Jlznd4J6kl/0o3OaOO91Ow6FdFV3+toZJkYge+hSAlvMD2rbf8AFtEYQE
lLXIP1FwRhz8svb4nVMiZ7HhZGwDGMY/hVKB5BPiAwxZEP1JQhihBCKW8ur7ZTMw7B7IIY3e7Jqd
mAbpRZo5FE0iIGW77OuGuXMvlp0CT+Cdorhyi7nVV3UBkNf5r1uOlYntczk0OjKXN8lf6Zcicvlj
7aOj2S1B4y9m8Xx+GG9d7A8CbxPSx0TAQpSvmwQ0h2AjnJ6mmd9O1ZxCblE+uS3owOrKPYBH+roF
GCSK8x9hif89P7xtloYP0AHNhmnBiwndk/qqgKAto+14h8TGFfSzLiwIm7wM09ihSps3xR04+F7T
Qd1mKQz0/Awsh9hE+dEoXApZRE1SBuTPOBT90fE3Cwu2j69/f2fzBFzbELGP5GnIVs2niGsYH1hj
ydtlP94wcTXyYIloR0+TrOKraHH0dehd1LWGp5th3jr0wxrSSPWJ5G76WHSgop8j9vWyX26YNofi
CZPot0z+ImNiH/pUAYm2cMGWe8OkYGBLCBYGcEUnbR/gtnBySP+k+TSCUdrfbPSxmZ6J4uMoRUDt
mVenCWokjB5Zg1LI/TT+ZfCuKWuWHaAAEBYDwSzvIOMHEivwxQIrp8r7rFPCfRnrPHe+TBos4Yfz
C7ta3gf+wMT8oWoN2KLTiCQKQI9yzVpBO5AQNqD9nAc/vneGNnIOLkOUdn5AG6LGBABmS5ZydJ3J
ROX+snPzkH13WJjWuzAl+hhEQ/I3idKSvrzmTLD7tFd0w3otG23iA/N0igDjyJskVNlyXeuQXIkq
3bmobJ+f3WqpHy2nER20NZ29mfsyiXIIIq14hq8u+Mm34Hq2378O+85B0IV2Auk5kXSENZ/lKOpX
mWaPbReXV+cnYPHQJiDQF7TXNBj4iYWjf/S9+gViQNCQ6eFB56rcejRHlnUynAXPdYRoNm8TtoBM
XFYgO/M9MIKuzJpDQYaj4uk+F+NG5sR2yg33QUCwEWezak4wv/DAakC5IJoS7V1IDt8sTXwDgk91
PL+CtiNgxAkgGhqclbf5NLRgUPaRhfi1ZB4Kbpd8npqsDzmbBgkEOLQmaRgcGFQeHkgE9cXzX//4
gFGT7wECFohzoDaXpFPQB3uduzF7XgBvcZEMGL0tO/x4jahJ/JAiOUpAeeOfhmksDpD/KO7HlrGN
Sdi+vp7td1ZCqF/VlRzECewYkCnAVNAojH5UfhHKmJqYwApI+KwGRj6BBs5b68kSyMPq5fwGfGx/
1OR98Oeu9UEP7Z0GPPPvdBCp4QWnNw/uUuJF6rQUebxh6rZlMqIBUheKoq/cPQ1hNX9y1+rkvklH
EK9fNhXDxt1ypnUOcv4T6Rj9lPZDBXMogrF5nWs/Vc+zBFpqYyzbXAwDZ3WwSiiUDRxjmj4CoClO
iJ6HjQP1t73pv26dmnQPAwi+hGgm955Xfv/IHeTdb7zSiYPHHDQK5M8g2EyX6xlKMMN3CMGBeeDG
94n6Ce2NVdRv6Lmu/6RpOKNlLWrjinzzYw83LSvzXB8dBwrBzwwFqVmAkXxMBw/7oQv5hc/D1HwN
vCwg0ANcgqa78+c8DTcmZlk2E3oY8aGDxAAylm0w+UfVeNnJc6HOdP4A2L6+Ov93drhyX+u6b70T
EEzBNQjfa5bgNb54yfnvf/xERuj97+9Poa5GiU5bKHwCdTcRZCynOH+MhLvsWllBfHCJbgJGb3v3
IjIrRk2WCYWsRc6csk1k3LaPaavogx6n+nB+Qhbva4L7slSBzDKl/gmyhyWBKEI6ZTfuCPqafQeu
to1tsY2ybte7bVmcSeEVnoUnZJOcq8wDsygO5niblfUW6ZRtCMO1ZLKJAMphzcPI8EweRf4bwrjo
heWbZdCPb3Qamc4lBuiXcI1UD4UwRgTRgERFaXblk2m4TanT3PXhJnOw7SAb3oXmLnQBXQTJ3oxK
9A0VImRfSkgvzsfzG28bwIgZXOpm1RQEDcQ40Mmwq3iff4UQGHQNzn/fYikmrs8DL/ckwwHuMQVr
czWCt9YNxyN0PfsbCFPjnmk+NRocWEsPVuTzY1rmZEL9hoinwptD79SKT+jv/q7F/PP8ly2ny0T4
0YBryMTgBdG2MXmNnAhKfj7kDZZ2Ct7OD2H78UYIoWo0XyjIG6KpCxJ+f2QQseG5BQvP1pViG2Cd
2zsjTEVTotkk89FXoP304HOFm8HhebkR8dq+v/793fcLiJCP/SyaBLH86B9CL6T8ixOkFxbwEGv+
ewCWVgB7yXH5X/Sgcwh9TPVmRdW2xYZ5s3ISIW8o4lA5TfkBVE7RLq6WvDvmuF43ggbLU5SaiL6q
DQLmV5160Byptpai7FH4uAirIBiuFSRpDwSk2zs1c/msPe+70PlWysFmkYbFL4z3bj92TTK1XvU1
hUQWxIWaO9wuT2Lu0t2U0ngP5hTIz0wCfU0XHWsTAgj5xZS0g2Qn2aPad6wIOCmO3QwZ7PPft0Sv
zLjxhzKGsiHkdk9tF3zPJvePjMHOzIW8h5RzdnN+EMvZ+A8OsOWxC6UWkUx4x+3RlBHv/R4S91A3
3JrHx1yZjDLD/jMXzMZV3upT5Sq08HJ2SD1/2sv1AFQFCI+17/+e3OAuKJxTX+MpKVKQQ52foMV2
meEbCoCJ3axXyJCA/Ivui6D2nCP0TSDQctkAhnMgXbfEE0EpqY0AqNzh8JdwES7fapqzGZYJFdQz
gFzlhNMd6ME91GvTIo/RdgGuyE9zOCy7EfqQXyYvfUVUePf/kfq1nQ3/317Jn9pxHNFMkmjt8EcX
BH3lrhkiEu4m3uYXhs3MiAfw9POGGKJFyVAp9ONCTPW2jJt5o9Bn237DNXA5cIjHKgUha6R5dgN3
QegiuoJu2M9qjB88ZkwYYcvA2A05QfUgUazcVXXzlHluehhK8SpBEXs1LRAubIatF61lOiZ0EDLc
bQqFUJnEohWPXZQ3v0rgVY7nj7JtMsYbAIhLyPIOvnpQxXRFCKiFJ39I1gosVKE+adUVh7nZSiNZ
TpcJHizA5p1KglsJosju46CA7ooa7n7igdpqbbStlmH7kOYLEP0BSuTTxqt3izvc5nm6/Dm/Wrav
r39/FxX0yOBlS9nIxHWKaK8g3XQTeBCSPf91i/enRkiAjIus0FujHsAWsep05m9tKe8yv0/ibLNQ
ZtsDw8J1pSBblI/twyDAiQnsG5QHS2hgOhVaYc7Pw7ZKhnnrlMXCKeF/i0YNV0ONBtbVVV32ccO6
W0hRV9Cq45+HoIDsArpg2mFLnMViDCZIEI/5diFtqO9VCLUo1jF1k038l8wylEtqYGhjMfs34xpa
nJ+MbcD17+/Ok08ijNRoJCOn6GUZoUOtWnTFRhpUZs3MIIvIx8M2lbRtOMPYB8Ascy9Edp35xZuW
aicjcLGBqRqPp7vU4atO8Nv5ma2f/MBJmoBBLmnehrHHP69RGTTHDysPxgruGHL/+zYEyhIGmshB
T9eMg7ZNJqT06n2twV3aSfB9xtFKhw8FUD+OrlbSPD+LtqCkluNtwgilExci7fvu4a+7HCa80JFb
ubps3QwfACxH3/i1UA/ojomhLppDPleFV2nWgLK2hy4j0jHnR7IdBsMRZEHutRyZjHvdARUl6+m5
VfmbK+tf6dx/ETgZNdlqnbGNZXiEtpfdWFB4hHKR9zSdp33HoxNh/rUk5eO09CjWolJ+fmK2o2d4
CDdAKrzVqXrgTTocec1+KwrGRChgtTd97KJsBRbC80NZjoKJKRyGbtYF5/B0biF3JOT6rhmVuj7/
dcuqmYDCtBpDhW5Vfd+SAVJ4Ky3OmnpYDVamAdu7DXlZz/b50WxzMZxDoaMGOrIIa/5eDH9l2tph
C7hg+7jxHpBlLwD4ACmHrvz0Gv284y7PUd45/9MtF6eJIwxZPlOSMsQVIPU+eixr9z2oBuDOesV3
vJy802UDrdN7568l6Zxsiif14Koo3oO39+r/3dJQtn05P4blgjaxhGBFiCrVrksloMXAIMJ0YLEj
do3fF4fLhjBMP/XSqetHp3vgsoF8ctZBXR7tHNmp1dmy0Y7nrR7rgxsgMGxed603ZYvbPaT16A9X
rswFv+PT4uGdNytwTXxDQ32JujVUQqcUNJIqI+UvtwUn/smpm7RNDy4IdLojNClCZ19Ce9vbgGrZ
ltjwEMypqM7JxD9PuofuJsgmskA0x0tZJ6iJNQSiGSUbJwbSHA9RNLaC/eu3mOn07fz+Wc77f5CG
rkAOuvZE4uQB9Or99NeQu+7XccHrem6aYeMhZfE/Jm1g6lZq6sFAkLjRmMzI3+7jZQaVbtVANeJq
rdmBeCxS+zpvlmbDlC2Owl+n/M7CwG6ELa8QYdPeVXeRTtNlh5AMTN7nl872tDbxh1WoQ+FUeCCs
AC7R6gTy859ANOY/DNOkkTrGWzvU9IVCR+8mBDHVZe7VxCNWcd06Qz/yz9Gqkks8BJjgZ9gwNtuq
GVEDlFuzuG4CkaBeGD/3JI2cHQ1AKbnhMGzfNxwGbZuszyGAkYy1oIeiyuVNVNVb9JSWIM4Ueuoc
Urmi9wEJFXLYO82SIWUYva333Jomyrt4/zdEkMS9MIbzTQ+QeX7cBZ1IKj8v9v4EsFUdAhd+/pBZ
JmSCEdvep+UCAaX7KIzfVA0a5znTv1LwSx6IWOrrMkKnkVZL9pDDUWxYq2WPTGQiWm/p7PasSkYI
UP+QYdf3O5nT4Ob8nCw+09SDUnE0EeC1889TXn9do0UJDO29k/l0wynbfr9h+VHdQag3LXDGFBpM
Aqf2fgLbstWRZfv569/f+RXfBe9MCu2ez6ipfgMfQ3OUTdnfBopGyWULtM7r3QjhxHooAoKBygm8
oPjeEvT9/QSJazbfpwO0sp8uG8YwdV1MQoCxBw+rcVVArUdwCrcQED94omr+nB/DthWGufMwdaLc
HaoE4m7V3RR56S1bXLTrX/Z5IzLgPc+iMBS4VyqXxLdzI4r6G4skvYxllf71/e+2gjuK114YYbMp
2oi5V6THGK/p87/eYtwmDFEJmkpUGNq7NWOWFenDxLL4iiBTe43k/VOPXpP9+l8C8p+X2Z4JMgRo
fYplEfIErRjlrnAaKChEIOCJWb0VQlvs4z+oQqqhGQ9Ni0SpvDp4Ttn9RmqZ7hl6hy87VSZ4MJQE
NxQiv2TsJpp9i9wRXJwg0KdZ+Hx+a2yTMIxcRXU19yCcS9L1weQP3QOiFv6AnpytR/PqjD4Iak1y
QclLSPr0XpUgZ60OxSJlukcfWfkzCnOVuO3iisviBRNIWIGhTfYQuU9AwRHsJ2/BzmdNxF4vWyrD
xMFZCOm9kdWJO7dRttMZWruasHb2nXT47/NjWNyIa9h5yLKhq4Ve2XCyF8BRl+sAlr9xXdh2wrjB
i7YfINvb10nVs5eqQuujRkX4VuBmasJAbnjbj6dATLSgbOeBZZCSTeZyfKtIugs3Wwk+PqzEhAo2
iAazegLv6czAggNYr7x1Uw1EL+KCi84QMWGCopCsV1CMScrGAyFpSxUb95XmW+xTtimse/POz7qV
rKuFhDWwlFQdqd8Fr82CDpu5acXGrWrbAMOkScVzDtkInFM+f4N6IN0PeCZuJFgsZUpwKv57AsUC
+mLRZagUwmGvujcRwM27funa65lx/7isbwRCDuMwq31Pcb5ykLYfzpuHbfWMm3whIvA8lEmTMaD9
IffSEL1JiofQIPAAjjw/iG39DDv3cZM3ok+rpAqn9kuVoyV8L6p8k5k9+tAhElM4ylk6cB12Qiae
cn6plSMKoLhkzUyt70O5FNUuD5rL4LXExBH6YBASZe7WyUS84LBMw8R2UqOxC8juZsMzWlbMxPQp
D6g3WhNAVwIkRne+39ffw6aR+rJtN/kEpUuGENq269Oj65Hwl11zIyPq3TCSTlvPXMvZMqF9OpyE
WjjJP7sDFDpSHyx6qetO+5CILVJl2xCG8cvIXdARDAfsj+gWq2l43/dEX3tLkx0vOrsmnK8sSlYE
qOYmNTIR1wKPclWoLaygbZvXv7/zXRlzCOkH5FCKQbxGUzg9xlUXny775YZpSzA5xUEg4Bid8sah
oTzQNhw2lsW28IZJu1XIyzTAQ4POyFBUfn0om+pYgiRy44R+HOESk4+PR0OEPDO6JKKZ3ZJiPkxr
YknOkCDv21tNh5sMAgxwy3rjQfDxXU4i4y7nFMAXZFRxy4ro97R01a5p3OyARpcaVKrdhiu0pH6I
ieJLvaqqwGkCy0PIMMwAVEYS4nAFMEynNpP3S4XYATUQQHq7+7CvtvRvLRtmIvkk9stTGCRRfTvu
p9JzT7VblhAPI2jh31jDj6sexAT1QZSlL9o64IkC1u6vOQb1qO68IGp3XU6e2nIub86fbtt8DMvP
HB0UPf59VjEYttUcTocpbtjPssr8C7FlxBSPkqDy/Z99rk0CYV++zGuVKF2c+sGJFf+HOiEQixJi
1Hmbu6cpVtVF7QnEpPejTl57I/KrSUi8FB2kA3T+DnhEkpfzy2fxPCbyz+0dCgMGG31VFvJ2QZv1
K6EB/ef81y3Ga7L5KSdbIGKOZNpaH28hsJjp6K3vJg0Ud/GrVL90Ub3VbbHVz22bjRHkT0MAPISD
eIWD6D7cNRVr0ivQbTrzxsG2DWA4BwmgHQIBuLuo7+Z7SBGgrJu3fdhseDvL901MXyBHlCYJshGN
27JrmhXtTejXG0k5i1WagD6If0jKlgbFnHT2rtG1obwjwC4BKLOUCqFYrYoDJI22rMYSjZnQvriB
HFOUzgLZ8/rNX5Gef5U1R5iQq7+PZdxCj4BtXUS2yRl+gAQeE0rp6nOGcqszANin/eoHF2h5lFc+
9P+89AFSpXiD71Ez83qycQFadswkP5JKxfUgp/g2zefpJQIq/t5r+5/n7cf2cWNSugIL5hQH8S33
ZvZcVX7wZx5RCjj/dduSrS71XdRRuW3eDqytwalK4/FWV41zRcK5QhJBS+8ejF7PAYjoLlsok9FQ
LAUaUVECTQT3xiRaKh7stIzri57gxEQpFkPc1TWKKZ/1QvQrgKSQO2FFzuN9ky3qsxf2qt+Yie3u
NgkOeUiKPg7C7EFJXG9TjMbxlQtdRxCYlOX8j16G+gB5sk9eX714gE6d3y/LaTCRipPKoZXVUuSs
6pC2x2wZ4vqmdUQbfj0/gM1iDe9WgU3HdTw3e3CBGjxOy9d1Vj5rf049pIig73zricvoOYkJXKwz
tnSgH+SJX0J8irc+exrTC/sVoEHz76OtUSAYR42Yt+t089pGoUuuXdeFjuz5lVpN5L+pN2JyG0aj
4HoMeohhaGRZRVg/oRfVvXUhHbMxgu2QmfhE1wFdexfnIuFgCtvnaPUoxfwHKT9+VYi4eKij7lbV
0yFOi/mfbb1aWxqCGl7BGzRhdPBxxbXenw6YP0K/pmtfZNYBDQZAS7Vf0VleKO94Wb01E2S9zi+q
5XzT9e/v/FHRpDjRNKuTHNwZx3QO8ydA2uX1+a9b4noT0Bh5DOrnTglmfuT7oYeT1aCPattr8C2e
mrwZrs4PY5uE/+9JpCIFqYy3vld43KA9cK2wDfVliVhCjQAnzdPWQdDBEzaICnn3OLyWk8c2frvF
/k0ORBAWVAQRDsL2PH34m31a4zWeZ29Q6NgNrOa7mubBxnbbTriJcHRoLZZO1iIRGEH2Ejq2ebdL
gYAYR9Ucgcs5ONn8bZmd1ylwLwtJTTZEURSiBI8YtFkyet9W8lMZSOd7ODf1YXHzmw6ywFd5Dzpi
pJfcjQvDcib+AwyEFp4M+hljFhC13vt+OzSvQ+VBe29jLW0jGKbTpDptIBIJ0wl8aFlAI1BMu6LN
xwtnYOQQWAqWbDXCNBuRU3+nUtGNz8oLxvr2vNlYHCoxzcap2k4VBUfZovG+QLtKf9PcReCjRbPx
lLI4AJNHUKVhB05ov04AgCmKfa18/oLOxuFbXjTEOVDiR18vm4xxjzLeuH4ovOxB57rOQfOfuncT
WyDABS2QbCutZrFWE+/HM7zXG4GMFJhr/J2DnEFNQKUCRZnvLG5/Eq88et4WaNJywEz4H6sjNC40
UH8Csq3bt3QY74J6k0rI9vU1Qn3n+SsAv4d5DOkDE4V31yrw7xU137qsbV9fD8S7r7vgjw8LJ8ge
CkfRgxohr9F6EME4v9m2bTDuy4iOUdS3NHuoivQtmiHyjhakq0HhZUia8XlMp2/hdjuR5RCb9IEK
cuL9RKEY+LeqiDC030PVgz8C0VPvqrm4TFWZmMC/oW7YUsYC2qBr9dJFDvewzYtgMXZTKlj7Tue1
Q1klWkyfgyhkoL7o+kdo7jbfz2+KbcuNe9IFTXAexaoEPXs4PrUhkmol2ZRVsf1+w75bD3d8LJYy
+UtwXldethMAFd9wHvy+6PebmL2yRxK40CjHeNSPPpeK9ciueoyz4/nvW2ZggvZaoGdoP8j8oSyx
91cgA2fl89g3TnOFZqJlqwZu2QYTtKcCOfcVKotJ1FUgvItA6bZrPBVcGDGaAD0lsjEDHaBICJny
Z3y4BrXJMulf51fJ9vPX1XvnOKTH07gOZHrro/S3K0YljuX6Pr7s6+uo775eCV5xFHnLhOeRww5l
7HnRUybAAr4Rzll8hanvmxY6m6MCMAqAVqFe5Pb+lefz5fNalkYkUl9ma75xdbttNzVdD1ubOCUQ
5I7D5nejPZT5zq+TbRqGLRfITuStqIqE9ajtFDhUhxlkSRAVqKfbym8g2XjZQKZZuw3CjnwqknRu
y31adHTfdnl7t9Ro5/AFJ9/Oj2M5ViYiT9fDAjh1md6qZoyus2pJ/wlTkT+f/7pluUzoHXFAnzKT
oACm1PvDRyd2drIlLyUuo72HiG2L9ck2C+PO7oiYAugw4fgqkbd7SXtRXcXpBOzG+YlYkscm8x+I
eWTJQc6TeMtYT+icHYcn8La0jyUETH80ofK/h55o3EOowdXswsVcZvYmLaCuFl7rWOWJnOvgVTlu
dgq7rDqcn5Zt3da/vzN7VPJZLkWFy8Of63voL6fejvVyC+di8ex/EfDvPt+kU11iL+qEill+RkKU
3/l5CNUCkAFtOC7bEIbBq4E1DR+W+Pav5BAX9EcxQ7sMsIuf55fIdoQNi/fGYtR+nxZJCEi0H6WO
v1uFl0ftFLetLy+TAyR/36XvlopxJx6D0ckTV0/QgWyi65FKfdmDxkTmybrpFycsy0RCg/kg4BSv
uoG9zCMNN+zDsg0mEM/NaDYxOuagpyP1kfXaP6Qjqw4LAaD0oo0wgXjRpDIvGFTxNyGgYzf65nZr
WQ3Ih4Pbo435Mpsw0XgrqEmjvTe+dZf0TTU5RKvmTXYGi8G56/q922aScbdwljRPWuQ2ntU8Me+A
Lv+62DAH2/cNg0ZzP5gyA6RlPZLHBzl4XQbGhyr+cn4PbJ8P/v3zB+g8glGG5glr5v6xzqsomZA6
2IJl2fJ9rmHNHBHOMOtufIAyXHG/FuoyF0KsQy72LrrLd1MArnhXivqecF5CUhT95KhLXzY509LF
4mV9XRcJjTP2lLqN5Ps2950NR2JbO+NG9wnjaZ8hDUyrvomvxTJ0/X0Dqazpor0PTEgeA9lPXNTY
e63ofJPFnUS31+LpLTDCepn+N88cmLg8nYHQqwCkM+ETrb4JvDfuey1emC7RLwTmzW9xfBmfbGDi
8waekzJYcuiSSxELiENG2XSMB7m1F5Z0XxCv3v6dHXIWpE7TI1/hD/LUgOly5UeZvYoewhW9sbIU
IxNz76GJcXfpCQtMfr8goF5QtxR3SUnrW8drm6/dSId6wwl/fFUFJmiPxzRkms64Q9wuvtP52ivP
RrmXkZiuXMhTbIzzsbMPTHHfQcZTQCDRinJJe1dk6xOKRctjrGm9JYBgO2uGI5hHKMI644Qh9ER2
UvBPueYB2/m9Ay/APLUPwfh3WcYyMLF6QVos4Zj2eQJmTcKvakd6823UcXpZeiz4DzwvX9D5BnD8
vVwmvsvGWu9kGEJO+EuWoVGflMXwSfTtVh3YsnomUq+IpjzLYlyVvTM7IH/q0Za5coB1pNlLXzyV
qBhtJDItLjswUXtL71RxC0r/JETlebdU/j9xPDznPv9KZervWANVNLV2acr6CVTOd1PjXOSvkZr5
tw1ngvRVhG7txG+I+izzkaVIOOph4/O2RTRcBNGB25IaEwPaJt/h0uY75vvQOZ6Xf8AZXe0GL+WH
S66ewAT0IXfQUSi7AY+MNvC5lsUBOYqt0/DxxRP8R3h3QUIiKkfUaVr5qhSAQY2gW/1iH2ccg8iI
CFq+UOlQHUPKJX1AY/axkG2xk2PwKV7kpzBj93W/RQFgPWuGV0CpETTvRLR3kwb+bpzmnWbDl4G3
E8RRcMYgrblfwvzRWwEeZaT/WQuDl+2QERy4nGQpxAWAqvfjetnJOuXzrqzIlsbixw/MwET6aR7P
ddmkyE6h0rlSQ0C7yufk9ySGZAgh+NyCvWEeLpQWDkzIXwji+lA5wf/G8+YlOkCqdatv0Xa9msA+
//84u7bmOHlg+YcOVSBAiFfYXXttr+M4viR+obJOwv2OkODXnybnxdFnLad43a2S0GVG0kxPN6KQ
2VTy4nsxdHcVDlOzyocA1Yx/GgOUwtBn+tI4wMM3rL7p7GxNCURzAKpQP57OvTnGhB2jBreeNILa
UI5AKzHgmf6WH13eC5rzz1M8Q+/2VSnTrLsHFV7/0HddTr5kaWXMgUE7x7i+3IvGbFWcX9QkY5a3
tX8SJaxrUQKpbBDHXW5cN1NLpx/uPy14OmzDqNkR0MiR7agY42uwnPX7dMRtjgym/3C5I90oFP8Q
9VVXkhbFYC1nxgnwN/GY+Wm68ibUta44hNLwnDEZANzoith47CA2JA+D7cptkHRb5fGDsohlilSy
o2iTN2cEkJhMkPrBDX7ttanbS8qrIJoh8u2NRXRCiUs2hm3GcMtJRzk+QCZvm3SkrSL5qG9RuyJG
gTBPZM1h4dHy1C53npWXh2YQKpivbvKGj6Rlx7qOX1MTqk69Pz4DEbAmLK3rQDnqnZxbvJgi75hH
3Rg6xD85ledf/z8e5hqD+A8vXyRHG5Fd75QPHvwHiiInCfY15kY/snr6edkYdJ0sw/tgdTVKO6ME
nCXIM8ksQIYpDsDC/L31qb23fJRHXu5GYxUqum2aXMbm3uL35TScy4hVV95mz6Fi28yksRzhut7R
HKvse1paxSs4/9pvbVmCRnCe8lVuWd0pokLbzCiNswZo9O+GMX3t8rb/2kcLIUcDGmZvIQvIkVv+
1o1TdorK/FdK1wDxuglUDnsHuAwua7C71X3kfzUHZF4Cz2imbchamypGj1CZ7E3S0ZPjI0VbVn2K
h01SHjYtv4pmq2eW9vMY9Wc8ZsC5bqJO50dabERG2SqcDUzLpI+hFHI/UUgdgnsb9xK6yhCgmXoV
zMZ7uxVmQcd7lHo1IbjqsywAzf+4kr/RXOpVIBtqg8t5prG4Fxw8NbjKdWHNgfTrU/eIdxKECDe7
dhW8ltqJM1Vj1d+TKvvFJlRNpN0YA5q/Wmmkm6zl9w/+ZPIpj4D8E/fASF33OSSkZi6MTSBWW8Wo
xXiTlFUqzdM0Q0rBZIkVpqY57aOR9/fr8XXdGNQjPIkgrEbm7p60fvQKrv0kBamw9NfkzjRHh4pS
E7RvnYQ71ilqWX82K9S1AP9dfhuTfFrxt7p3iYpVowXNFsJ469QzMx1HUAZNdnRrpQ3OrcCa/ZEN
QcqRR7gWoBYf7APQRbwGtZdpjCy9cfy8Lyi42VzoSVz2AZpRq3C2aJZsMKbOOhHGHlgPzB8HW8i3
jop+5SzTrJuKXautqQPlWmGdzMoadqWPyuLEhdzG5e/Xta4c+EUMOfu+QwAwFRA/jkWEavK0Wnuf
6FpfzucPdsOlYF09ltO9aKRxW0AjIXTB/rfb9u3KKe/kchJxl+bfHQPIwZ619tFYXt3bWl/G9OHb
285EHTo48M8yL2WYzbZ3nZSts/LtujPXUe7rFkLwUTSWANchKGoS9xGKYf6LO1AGWXiw3VaFfyqh
RnowJ7e5mYU8bxuW4gZ6OkVpSVNs2KozULZu2l8mYb1eblxnDcp5XjddCtUL+JgUNKjf81w+x5E3
33IKKYdtPSgnunBM2L+k9Mjp+M308/YqbcooqFKy5sc0AQIVYVc4qCktMt/4mQBqd8gA6E+lddvl
4ASycKSFCCr+Mrzi1jSbbUuiwuyI4yKy7zXkBOz3xPaRW9P4NiEteFUuT5rmOqzK9KazlfpWR8zT
31t9KuiT088dyovjX/M4rXGCaRZf1eoVSFUhf5DBORfN9C3mkXgCP747BF2JFMnKEaDrRLF5Qg1c
uq3BPIGnJw/I8gRKc9s8FpE1bntJq2i7uq96P2a2eXIM8cxHhDQKubGi2FYhdmaXDUCGs+HEegpM
LfMRDQo8YvgrwQzd7lXMe0zFGMW2yL/HHSOBtIs64Fn6K6r785TEdhAbRglOYvfWoNkab6NuTRSr
b30jH9wU26tetLn+ronTVc7esnvr6vIOXpzuJykxWzH7OnKreLK4eYIye/LYUmKA+7paA51oBqAC
71D51GY2j4YT/JTzK2Wu/9AmFGTjMmmKp00jUMF3dEi8rhowgtarOGD1IO+mdbviFTXTo0LuSjHJ
mgP+eEr9krzRXnjjbQWK62ll+jUORIXcpV7u+2D6o0fipW0w+YiOmkZr3Fb+zK+MRWZh2yQp1l33
KJqgQ2MijTIWdyizq796jPdryS7dNC2/fzjSWemUjS1MeoxaV4CQF5DdagCvxraPV050My6q0fUr
tD5GxmlqbeOEsLz7bVvr/xr25TZ0+1wxVDIZru2BURBCQQtvvGMVex5ZcVgs0j6Xu9Dda1ReO9QP
ZpOMZHoWBuRpF/ZgYeTNE1liVFWLyjnb8LugaRE6HCPLvQUJ8Bp/m2aXqhA7NnJw3tmGeyyHRbtC
Pv8NJOIp9Ue65RpNlWYPqUi7uC9a7nkJPfZOHL/Raa7f/YQkj5enT9e6ch1vK7Osknkm/+fnkMaD
NiBuHSuLozkcVHAdlAwLg4vJOS60Crkx/zGt8t1kwjwsNO8Dq+8ya2ivbfyzbTiKPU+NbyF5bLrH
iGb1NbLL5B5YlnJFIUeznS3VnGVdmtlspmcwxwLZX9UR2FIy0O8/zWO5CvXXLYli1ulMUlRXJOmZ
prR/RiKKvBfAIa6c17ox/GvW/wNBOdAYQG3yWLNI7BBRNAOncGjo99E25B4YfRSv54sGArSWe8R9
prqp6wG0jBwZvJ0LusOVcA/77Hx2qMooUCd87n0OCM/UDG7ocis0xvLRd2skdJ2FoiEZwx50Cltc
LbpTZi2WgOiWZWy+RzlylIb46XoIkW3Ys2hbma66rAqa1439ThHvwbsVtEvTQDZ+uHKPMZnDSAq8
4btpA8NKl6+mc74pHu1QNf2Qtq1lEMAb3xO8VIOeId/HCrrlWozGl6X/cHhWmZymccKnz6aIvV2d
zL6/LxliqltCEehA8X2cUsMj1Wy+s8myj3OWRdc56D5XDO1TM0bry6Hx4fMd17RjqOWVf1iCEk2n
AKXdRuVsNK74uTLzQa/qdOZ71dfDz4JaDSKFlK34uc/DXmhecXRyTBxkYKL8j4+Hw5KUoVk77nqJ
WEdhlGkwNtHJld2Jt3EbyMR9a8dNpMHoWvF+dKocU0yMnuMeBe9lltp/A2zbbE1NPDgg54vjcXTO
Rp05odlWYxgVm8Qr8emKIZN0ntlUN84ZlVpjMKOiNDC79G2Tl1AzC8RNIcPV1fGfKaeI/ZcT9GoW
gY6VC7dmt6qpBYgETFM0d/5vYyirYJSuFRRJ+r7p29XEgp1AHSWfKD0nJkIMkTXUYdnKTZcMVI0r
ZjxnM/Nnbybnfgacp2LebwrYQzjZ5Q/Cy+x67nBDnhFNSQSkTLaNSDHuBpI+/UiJfG8cN0+DMp7b
Y9e19fly85rTTU0wNJ6wwfxs0N+jY5yQs0KFSHeshDhlYDIphuYGFIErXnaZpf88dDF7iqlDzou7
GUjP3+s8eeuGKiyqYW+CzM4H5Gdq10p7P712oBvFrL3OjmchyuHdb3P/pjNyeQV8HJImxohq7Muz
puuD/OtxDddMu9ITcl/OVdBxEsTlG5m2HRZqtoHyJI0bDvlOqwEyEiR5tbHtiFZzDFCyF4BZSbSc
f7G6w5C9XJ4OjUmrmQJS4GYWM7TbuZEArmn4KQrqrnz0stE/2TZqkmCCygwH94XcG/R6Ens5pkHX
vdRim8dQ+W54mXaSWK3c87g5yrk5x623Qhz/NwDy2acrtlsyaxpTx5R7xLzvAD4Ohl2/73ZTWAfJ
ju2a/T3dJbundyewQtB87eQ+DrtABC/1ivPQzZ1yeHfTNPsEEZQ9eAFiqwm495LQp5SvXSg1dqCq
9XQJm4kfYfK6uv5S8OrGABMSqZLXy/tK9/mKKaO2vB2zuZOAbVdpUETJEefQfWVXu7kqN4mdOlSt
1E/6Elk1E4skzaoIspo0QQfKhssj0FmGclC3svVTRmcsbGwFgzccKBEr56hu7pX7tmEglkuBMYAP
avgOMoXF11pwpAfpYK8AFjXzr+YLki7Kh2TA1GTuO8jp6+bk+pBXqFZ2p2Zy1OSA7+exlzY9zENO
JVJD8jeZ4jVRHM30qImBinPWg7wKvk5SqKCMgY0+3Nbfb1pYNSNAgO0AeTGaN9qnenx1yPPldq3l
CPnEZ6hyO07GzXTyYFLipXoy99YtyYLi1YHI1q44VWG8cu7r5n75/cObwRiryeldnGBe1oQjrw7+
uDY1uplXrHbs8prOFUYgy+fOLIKkPnfs5fL06D5bOXidmjap545y7zTt+If1g1OFblaJduWw0X27
Yq82J7kpRS33c8ShCvrHzfMgytZoJHVfr5is61IUMrrYNJV3jHkd5Obj5WnRPaPUMH/XlcPcMLSc
4TZ9dk8PMhyuvuWHesc36YpCPWy5QX7YMb0JEThPYmoqBrJ0v97V/kZbVWP8czy1Jp8qGJM8tOKY
iiaY2mRlSTWTrgb4qev3PlBzaDw7TMYb3XhxULVuQLMPSfcY3itB9nx69Ncwu5+HmTHRimn20eg3
dQL7sb0hTHn5mFvyaezdIyPk3cr5Yeb2N6ufw95wgsv7R+Po1cr6yrFjaGxhLE72OlptGIPyNqVB
uVYrpVsDxWxnvCPtGIrIey/ZD+VttyYkrnlSqOI29Qi4JciI5J5O6W+U6z+KqdoXxnTv5NGRM7KC
hNF9vmK3U0Nd15FYETLcpfKmSLedr2pUf/Lbuna9Uu5Nx9uTxguB0u8C0DJ8Yyn4ji6vrebj1ai+
DwzcBLVjuIbJf46NFpQDKFFaMS7dZlWVayqUNSOOAsdD+ygYoFwFRqjAQiLWdpqj4bCbwSsg4u2h
CnKtdEyz6Gqo37ArkAqPGBAoz3YltaBBd0gTFkT0i1gj+tCcA2rJvDUmzTBKGIQUyJFb/dEFeCVO
y5WXgW5Nlt8/+FKfWU1WIri7hxI0CgXrW2lukhJyqFov34rJBqUivpwNd474SrtjE60cvhov8ffK
8uGraddbUdGjaTsFe//QhaPbhUOa7xJSrXShmxjl/E1GZkBaGNuJVTh7/4j8aZsRKBZsVqjqHwUO
gdjLD60dffOKfNstVi2Ml6wTlmvDOXhFFEpjDG2xhj7QzIZaET85gjLuYZs0xZvVPUp3Jeqqa3ex
rA8LGVegahiW7WeCdrN15c7IN2YB1Mp3XoJJrYywgBZPr/wxB8vSWnmTZvupde/SmXoxC0x0VScH
B5Ktdf/TMZNw6tdyLxqrVwVoWictie1n6MH+3bhveQFWjm1BHVVxphuzyqrbZcqNKOz7difjNcIu
3eVPrXivBHh3UIqMEAafdqiVnK3q0FQ0rKBnb54Ko7jpWbOb21sQie822ZOqPiNjiGgAGyr3rlEE
hm0H47CG6NJtTsVUI8uW9chgqn1xTLuvnbff8smuWtounDnhbEa7vmEHHtSgEbPb1rJyMy5ql8uZ
wC82/XUh7+xt1w4g1P81U3duvBKagEv05p7wXUpXXgufz7CrFq7nfIJuSeqJfWtepyM2++HyPGje
rq5amy6wv0gWo+HpBhLiV+npt/XVDW+Mh3i3dpv53Am4an064VDGcBhuklS+yarb53YboApaeu7V
5UHoJkd5vdpZ0hDHBgGPZZOgmvzQS9bID/4ySP33be/6yjW48OOoL2bUe04hvQIH7i471KfkAOb9
p+nLnX1lh2ESfANIIXAeb+PXbQNSjlS346PneZixoj964k6yTR7NVevROThHWz+HR3NbcoQruInY
NhfgqrXnSyi5gM6m2NuFt1sUEDy69rrS7B+11LyDqfaoIRV71vYnVnqvVRbtzVSGyKmtOeTPjxHI
k/9rt6jSdx0OSro9SJdCCICd/AZ1Is1aUFezQ9kytA+nt+jypKI5jtXJtRcatD7fi7jehDwH0fQy
qA+tU3BLdraNCar9+9hAqckmlBcaXobzoeFSgBBVkBmL6lcB865LuODLO3yZ10/MSq0f53PKeANW
hL0cupt+BlDGKp4lXoKI0r27M2RBLvfz94XxWUeK/S4qsHlRYG7o1+aQ38Rv3v0YXBnP9k19yG7Y
Y3177T5d7ku3yIrVjrlnN12FrtoS0slfyJp70+1N5XStEr9iRhcjvAi6+syNwiz5Pphk5QTQtK5W
hKfA4GXgU0D4zH1M8/c2fTTXtLZ0TSuH7ExRF2MVaBqCSEHb/nTsJOTpxu9WLNaoOr+pfPgyw6n2
o+iusomHLNn23AODyr9bf7DsvGw7nIsNZ/eeXe7tcY3PQLNP1ArvUpSyySL4GiLLAIiAoMtW+ayX
qf1ku/9HqyWTqQtQtdh330UYveXXw7URens/nO8fyrvyzg2/esdf5fnyjv8b9fisO+XklSPJKnN5
7Zgn8Tt6ICKgDyaYWg5VIM5/ovvq1JyMY3bydtHPNdaWZQU+61OxaB4bJS7l8KU+fAe4GEwfjODN
FzoujwBerilT6GZSseYGNIKDRI3QvmDPcXtXMvBqtV8j6zkVV267FsXT+SdPMW7Dr02vn2yxj1MR
uu585H50RWYeMM53PiNfGhh864+QwZB3FYtuScTCuarDqiJ7ms9f5GTsL6+mZmJVvBZq3lGrH+FT
CH/O4l2fPMTmQ5t+udy6ZtergK1IlhmuBq3Yl2YJoVZxwFP5+nLTug9XXMGQFSnnscAFIS38XWvY
O9CafhXNjQRL4MpBovFlKmCL995gdBGce2zQO5okbVBH5a2ZxZvilcgq/Otv3LjzwCUKX8kYwOyQ
3dkUr3RVsJbbEzxhS1jLmOxIel3HPzO25+3V5ZnXzYpi/zbqq2paDGIfORHEGZovoiYHWRUrzWts
UAVk1Wnds6hdDpCFNxTZizt3At1Lf2tMARUrl+Jll3ziT1Rg1jiT0pqzZeaz4YE0w9PcOlddbZ94
CZBwa+22TZVi6E3RpyiqQjfJdFt6d+l8SLMV09KsggrPyqe45zKXcPoQagxKJMAO3gQubkbz4nD5
6zXWq4K0cAmczBFEx3sh31DYIeW2WVHhWU1WFXa/3G2k8zj5L6I9oY7j8ifrZmXxFh8ur3bhDBDj
wdnU93eGjZKsh2JbZMhVEVi8dvsclQpyP8mdb9z127LrSFD8+8mpzNLCWWaZ2E5Ao3ePbooeuirA
qoCWeGvMaNhNoTLQDXiCbLzNuMpxXEZJJUaJpp1pX9hfzGJTvN1VIVUibjJrcnFLauLyYDHrZgah
xeWdobF4FVMFLxs5hp8gSEO+ZvMR1W4G++GJZ4uvRYE1e09FVw21JwtD4PJQmfV3J53v+zr6w3O5
bTlVfJXjRos1YgAEBdIJjULRrcHkNHOjYqvKPI8AOW/wMAMNZmSgbH5oCZhp+L3I2h10edbSUJpD
21HME9yeWVn5OTrKyCEtpitKn610BvdDcHmVNS5LVTypHS/OU4qNSZP+BTDCqpJPl1vWra5iphHq
VDzIByDeVHu/BvBDh2aKMhIJsprnyz3oJkc5V+loOBFqoQRSNtTcG2XBrw0A83cU9Az7RJZraju6
OVKMl0xZX7U5Ls4WCf38xl9TwtMc3KrOCdTZq8TJsbikvCoQpEljkH+Jq5q0gS3jhzE7X54n3W5V
DtUhb0AqlWCePFT1u0Z0ir0mBF7yoU7y67QcV7rRTJMKqnLAStC1YJfb263/BuR5CR0Btom7F8KW
yxx+OKfqloCSzYUxj1YSgksBctsrfk6zT1U8FcreZOxJOu4bO7Aza+ePPzqQ2F2eet2cKPbbgNA7
IhKfXScSrJZ5gGDOtpaX4XyYkJG7QhBn8W7Vbc+vO7lyhf+03gwTrZhtXZJmLJp0abcPivkuQSgu
A8iY83ZXkG+F9bWQa/yIGgNWC6utbrAFgxzj3vVEiIxXUOZPvnvrrMFv/ma1P7m1qvolBarY/WRY
pv/l3Ifs4XF6uPJOd+ZuCr4ZQIOvrLJuCymvYOlUprSxwnuvvyH9iyBJQDdJ2WM9FONtCjCF2ina
zs1jLG+StZe7ZmeqwCpLgnC3mNFu3737ZhaMXbQyG7qWFVP1e7qUrJZ4w4KFGmd8MLj14fKm/xyV
QcG5/++ub4H1BTHYUthngnfHImQKFsD9ougzVZ0IOOohRT58B3mCuMvH4uVyv58uMLXVVHjMUXkP
fVx6pEXz8levnlrlSzfStZIdXQfKnEHGWlqFpCgpjFBuS2j1EpllFtomWJcuD+HTVcEQlsPhg78A
LXVdCLNPziAUys7QMZmKoAFGZ8vrCs0rjo5EzgiG+9kFx0fP/g7AbLMqzPpkTfRDNwDF4TlFW0NL
z8YUlb30A1rm1RBI+MGVCfr0lMQIln4/TNDgtSYrLZ6faU+IuTMcXNeDkcT+d9yC+ysmc88LjXp6
vrweuhVXLi85ywW1E1Lfo3yeByZExE3bLPbWIhS1rQfy74CmIaN+lM/1vcP491aIOfRLOSGHsMrB
oFsSxe+ZEzeTdirBqU3ARwbapvg4sFWqIN0MKbbu21mdW6C8+j5GC0VpEjVBVlj0Kxgzy9fLU/T5
AIiaOi+h3CTmKM7PJXGTx6Fp3r0ucldCJrrGFZtmZlaQ2hX1vUkaOEIGxgUjmu3dtk9X7Jm4oPFN
ZZt8z7vavPZQtd+G1CrMNdIW3dcrBg0hVsTEPCRRGJXtNeOph3tAGdWPlz9/aeY/JzMlaka9Hsho
cjCzvdaVfDZz8M60tLo1DGh7NEZP9pd70Q1i+f2DTRspyabapuzVm5z0Li8GI+Bu4q+YsK51xYSn
ojLncfT915ggrW6InDwIUsbHbd+umC+jSQyQueO/Luz7E4jEQkrHNfHTz22LqKTuLLf9QtZx9ArI
xBAC2fRQdC7ou71hTYBdt8CK9abtZBJnHL3XNPeeRGrPoLHB5ndK9CCrhF5tmiU1o05FR2wSVe2p
7Ehi36RDU9R71oCdaeVY0CyymlfnRURRm2P6r2XL3Z1bD9a5LdtpLU+ja14x47HxQW9fNP5rHbvF
td87w7tIjLU6l08v80C2K0ZcjkM52X1Z3qRVM+6cWH4V9inHNYNx8VwbmblLeHcy5rWCbc22UnPs
3DdLLy5T77vTs/6m7gGhZGBEfel8fy1goetCMenJcwczMWvvu1Ux57qZ/eJgIXYf5g0qqS7vqc/h
Ppg2xbAp9LsTMbDihrR0l3L3N8uaB84eCBjTxSiezcyFonP1UFfsmriAKszlj8td60anGP0oeIvU
VpWc3REXgV0SLfrKGaiVU3cwjN3lTnR7Tj22a7PnFmqsvsclJe81InBfbA+kf5vuHURla2+jNu1o
bgOBknfvCYmTHaiDz95cJNu+X03GQ+KP2tmcsdcoi/krb0wkIkBXs2lyVHZ2PlQ1yhFY/pYxZh8t
yZsyGOskWttcmslXadjTmZvUm3jxNpWQIIn5OOwKyLKtbF1d64rBW9wF6V01FW/VWDh7YiV9kItu
jfH7c0AmJWpSHmB05nHDz9/MvigCxNnCbhTXdtYmgT3LZ/CHXEWddxgTegf+y+PQrsGnNQ8/oqbs
B85KzmVbvEFM663v+2tmOl+SrrrBa2YIxlgchC12nVm+x/jx8lbQ+QGVIYX2aNwyivytdMbrycY9
3f2rrESiYKauCYYU+TMZ8x4lfgmKA+AdiogvlZBrbxKN/1Y5UzIaSadtSP7Gh+6E2umQFxT6bXHx
AkRv4C41+ss8T9VaGZrm1FaJVLglG17YrXOKHeOlLuoHmgxkH5HhW+cgUH95XnWbVLkamHETp6im
qG7alprI4EChQrhGvc0E1AS9YUW2g8d0/pb6dRfEncEeElBb/rz87Z+HlChRM/R5ixwfyZv8bWrA
db9sh6qRB2R3Dn9tosrssGtgD1lPRVjM47U3lHfS8X7QpNqJGoeUi3qtyx+jOS1U9hXL80ljmCWI
PrAB87CpBNxUbw3WT1HX3vW2ThSX0rOpIky09qkfltBEGvMwncHe6JX1tjucmtWPICbkOLVPTqxJ
3tp2cO+LElx72z5/2YQfngC1FRHEYIV/xnqI5GZisXdIjMQh+wQ1kZvivNgVyo3BLNyx9ebIORKr
eDQ7cLBDtX4tTKqxFzXBb/qOBXIMNI5TzkG+evqZR3jJbJsf5TIATjcijZihcYY3fJ8ZL6jN6PcV
eLk39qCYu8hQJ95k6IHYTRREhvdgLqdeV0L15PIYlhf1J49JNbXf5jkvrJI6x9bojtS5IWBLrT1n
X4Omt6Dml7FxVtLly7X8s56UNz2vqcMbJFyPJvxjX+Jdj9KhEJLSzxElvzmzVu5QGj+sZvy5nUH6
zCvJT2rTwoNmfNkEVhY7oZMMznNUTGthYF1HinUnXWsPPJX5m+x4eeBzkQcjq3nQElwd5on9urxC
Gk+lYgGGHjJXczOhGzeermlaHEDz35yiKVq7+egGoti5OZZgIaDEPBcJOKOCruAi6CtmhrSDYjnK
jdYuQbqhKKYubDm1MYRu3/IRSuKtzb1rkqKa2utjf2U/awxeRQv4HvNbN8ex39Rj/GLmnXHrinGj
r1IxA2mdC9QbDeYZIeHhSLF5bxYj2bbQirGDJ602I6cq3vwyLR5lN6VH2rlFuLkHFTUQp2Bl7Tsj
eyul54HYqjtNUCM5Nv4qca3GyFXgwOi3icjAin9uZX6QkzP/JcfzWw8cSFDYAw/pymVCs84qjIC4
Q84Hi/vnNB2tq7Y1zCqs2nZeo8XR+EUVPQAFuDTKbds/D7FBDpkVt8jvG+yG2Z2EaNsU7aZ8nENs
hk04aVR4L0bz4bTNc6dl0pPOT+ZT+or63OnIIhwnrCiqFePQ2J9KzRLJybcSmMTZkLS6kqAm3Xd2
Ve0xinilC926KCZeJlPf8tlir6MRg1AIwrEmuMjm1ToKXfvk31maCjEYA3j7z1hs66qnlfdIAavZ
gnvBGign+mS2Y20ZuXPHkFJ6Yq1Zl6hkW5W+0M2/YuFGLmLbSOfszZzdL6YDCeNEjMaRuJ3zdNmH
aKZHBRKQXogUOgHWmc/DeR6ZCAcc7IfLjWuMWwUSOCZE0DyWOXfEXyi2SWj2i3JVDp7tsY/ffLNd
sz7dMJYv+GALgk0ROuuiHwVKRqtD6UAEbTdDgnBlJJqFUJlaaqA5oqGLjXPvQ9E08nCxbW2rjIMx
SdZOIl0fy+8fxuCPUKPPWmGcm6KrvmQoTA8s2+ihnOGuBfR007T8/qELOjkVS0Ufndk4Fo9MuuyX
kUB54vJya64FKsRApJVnGfNsnNux54ekAcfcgIeZMHADHSCftOIxdN0oFp2NtEj7rDfOCfImIYTd
XKh85dUu7f/Pv+YrIQndZCm2XYNVbih6S/7gWd+ZIY+yqP9qSDtb46LXLbhi3WLsONSjcuPs5iMy
kjI7ycQAsxdQ7ytXW80QVOBBCwk6FDUJ5yimuf/ZMJPdbhZDQ6Du392UWTNoJ2YWndO+MQ6uJfoX
LqFK1zfE3LYGKqkLqzjxAS50soCCFe7K5KX4nWDStqUNVVoXPkFWa5JJ/I6Cl/S7ZWT0agAz/6/L
9qBZX5XcRch8tpCVdLPAaX3LDlsjR3RpGtojYBvJ/nInuiVefv9o0qPTQw4DZS/BhNsaYoKGaLKT
ARHcee1RqbnaqMQuINgidd3lHrpoZvI6tuBVrXv3Ll4oaIWo4l91lfk3blqtROY1obi/pa8fxjSh
8HGijTf9QCyJ3jWNlREIEs78jnPepXdlhVDQIZ79amiCYYo6uivybFgrWdItm2L3aSv7hs18+tEO
2NZVHz0YccFukxHcrtvWTDH8PmVx0hY21iyuwBr7l2EcMayVTa1ZLpUQhg8QDRTpAJvhXuHMu9xC
GjC3ZXEtCtTSuFE6hjIaK/cA3utxrVZHs2YqQ8xU+xU3h3T+EWfiYLD5yu1+FKBv8XGvj8CebrtP
LWm2nTQqYUybmm4vmjF+j1nmH0zf3ZvCH09lVd8VjSx2l5dJsxFUjhhfRmmbu3N0Hi2wgfvId047
OXj54ySq0lvZC7pOlt8/7HWf5z0tqZx+VGnnggwc4cxqCT0RMmxMg6g88JM559XsWAZCl8bYBgTy
Jy/UxJAuT5PGA6lkMXSkzMpzPzq3ESDBhznBEAY7cTdxsVLyN2PwYYbKOY4zi8R2FpBKkL1wAd3h
gIUH41S+Xx6CbhEUk49Lw+y6rDbOGR3Ys1xeN46HmEmcONsOsv+A6fKoB2/1gFR5ComNcggjPgx9
ONquYa+pnGhMUEXO5TI3s7xxyV1J2UNN8qdoQBo9jeG3nCVzU3fgj0699jiXco1dUzNzKrtMj1js
MNXMP7PMMH5MlvfUF1H91LYQnbq8Nprr3n/AdFlMxdR07Mhltct7d9+OENW2E3FYFLYv96EbxdL3
hy3GWJlZ9mBGrx7i77sYZEphZw7OvmpTb5uVqMQzdVt7Q21H5JibEAzFcVrtPC9eg2zrJmmxzQ8D
ACbMQgGQW7xPqTc+jNyzd5lw3soYtTuBD0jIymLoJkp5rdv1UHMI27BzV4n60DioE3ZiL94lYIS9
vBQab6Ly0JjZIN1psskdhB7z3URsvh/I6ttB17pi6CxvDcQTOf1fzq6lOU6e6f4iqkAIIbbMxeOx
nThOnMTZUImTcBHiJoSAX/+dybfxo9cMVexcXgiNpG61uk+fA4yYcMXOuLgaOV8rWC2tjnWvt32o
WDST5NfFDkSF53oqg/s+R1nv+uK8/wHPxtBpvHjczETkNk0J8D3Q3yItkq3RLJ6uf+D99fEiK6Qn
clRlAT6xX7lBOXSf1EHR3BYQryhWfsHSB6yHup784v/TcKKCyORPPoJl7C5FTLzWALr0AcuUa3cQ
vkD146UbfXMzi5KcnKJ+vL487yc0PBtJx6ATUrFqIPd5pR7EgKKKqVFqZEl/uOjqdCr0N73cvP+h
qEG4HWW1k38neaGzY53OoYqjRBu6EiUurZNlyaLIJ6U81byIMax/oDNp7vcXwsC1GsHSUSX/9Ugy
Tzy04juQZw5Ffkj8KoHWRghi0dX099JmWLYspjp3IxS7btHXkO6RvSdxDVn3ozCob5vagXw5cTeu
lmXZghOdViRKX5Evc6IjVU6Q3c9OC6X06ydrAXSBV/h/1ytHX6iH1yKH9pQ5Erc5o9vqY5439/JC
OarbW0n7z0Mn4y7hp+vffP+h4Nlwu9ZQBJmRSl+nDMDEPuB+XJn8g6pm9QT6teowF/lpqJxoWyDq
2Zw2FNfUoHLJb+nssZg0UHdphNwG7/NsAF7rUJ17c0teLnXhLIGYTk7Ltf1ZMBcbbde2bu6HA0Ou
o+TyM6LpCtxOfvrp+k4sGItNazNVuQR7SBYVsfDmn4C6JHuq+cOcrkL5luZvmTublD/mueO9tKQt
wHkysLMzd3TFqy/N3zL2egaYsqDUR9cM1KzRkxJCVRFZ3jmLfm9bIcvYpxHtmQEM5IUA4kqVKONg
ZiWIbbzpuO0LlokjTZ0zJHaR4s3DJ9eZypvL8XdA3Hxz/QMLW/A/UDrolXodJPyKOOnc7k86ljmN
dlEJqu615vX3w0DPBtS1NHI9zQx5qftu2CGMTeKJuvzZ7+afRes3m3Aeno2rSz3KRJJP+SuVLnjR
JwoZAjTPgukM2uLXF2vhRNlsN5FL6x7yGOSl9OfsRk6iO4RdzQ+yMWu47KX9uHz6Tcws6xAsbUJl
rwCTt5+htVOjMwsi4LfbfsHls2+GN1oY6aKf7PZyYpXr/qVBlO2iYFWIa2mzLZM2I1USa0ReOu3/
gHJmuqMBIP0gPav3Zbfa2rL0Gcu287HK/dan+fc2qV5kZYqT7sg3TqfyFOhyjTxpaTMs+xY+q7lq
I7CCuzxQ/IcUgRTfkmy1PWHhsrNpbSZehaatOuBW3PBLG3D3lqNhcScKOEFngBAzSDt3Tp6vaeIs
/CAbGgeY9NRFUN9+jUTT7tH72e3LAiJ/1w/XwqbYyDhDy4mFUtJbihfSPm8S/jfJnSr2Imi7Z1oF
K5a+EGPZqLc5yE2G4l390ojxFJbtrzQfEP6I8TgkjO2g1bqtDuzZdDatywZwdpL6RXcjUN6eAqRk
7tYUbJd+h2XrWURYAf2G/LVtGggguSIAjYMfZLuwLaIPXh46B9WnyeH67iw4L5viRkgHVGB1Cf8o
RHAiKdeHdBbq2PiQ+9z2Ccv4xaDVTPCufwGYbyyOSgblTViMBbubCAnXop6lH2LZvsm8IhGmCG8J
+koRYpf6LnEv1du8XHP0S3ZiGX4bOGDaaKX/Mgkeom+F5beB6PP99WVaGt2+1BG7Ej9P6EsA1If+
6btkCM6BAz7ktfTUwhLZeDjX51mVhQmKI6kGxUDsNuAwuCT51CmbyzXlwgU0uGfT3QiuA90JUaFf
3vtGB94fizmJPveJJ3ZhCmSX8fw7v8SL1PNr/blm1XRMMvF70zLaEDk80tEnYXr5MoE2eV/w9gxe
0mnFWhb2KLj4uDcXpRRmQl96yG5l2nxtO2J2Q7QqOry0PZf/vxm8dca2CJqC3QLkBXmYQSaHC3qw
REfopsyuZ1Pk6AzFosbP2UuLDokd6sX+OZLNxiDF5slRXT3SMq+ql8Ttuzvh6Pbz5hYGzwa/lXJo
qwq1thcAUydAEIfZgBlDpmtkcktbaxk357yagtktXhOvQkKYteVQxSrMp5VX89LuWuZt2tyXSH6F
L7RMTsjYi13gd7eeWxcrH1j4ATYAbmzyGmj5TL5w7aHY6PgOy2LTcrrtTWDD30B/PU4G1IsvaIzy
5ZEAQV3chI5L52+bLNeGvQV+hWdfJAp0urXjKfPC/jNC3n7l7C9cqzboTYcg5xmgfv7qO8ZN4jz0
UXXkYT3EaoCt7Zywaz4MhG07UDSw8QA+WGX/n0lhmj7O1e281rz37kHCuJYPwiNpyN0QhCHJ9Cms
+7itb0PFV+7qdw8RBrd8ELqpCyeqSjD1hdmARrbps9+vMi8tzfzy0TcOLhyNX9bgVcHL6FE4J5E9
ldXThrODeVsxBuBUrt+2GLqh93XwhHabbeNaUYVT8KRKZg4GXJXvK50coP23vz70uyUwTNlyOJ3W
0M9u/vEDF/rYew7djR4rszgwSXUsU5AN+GC1f0RTib+vIL+95bGH71qOyCucQNAEW5z48jPKYQra
xYzuyUhXgIbvWhoN7KK+M5Z85FmND6jO3021eknyQO89ms1nQCAUilZtsPJjFs6rXcpPuMCzfo7w
Lf5B9R/5NtHWwK7au6r1JdHgv4Mm8o1TNDf+6vNxwQrsUr3wldM5IDg7ePQvCw/Il8a6/H79TC0t
h2W+Gk2ioO7CcS1p9bcdx/G3dL351/XB3584tWn0g8gTnakhScmDO65+BNMPzr9cH/r9eVO7WFGX
Ci3CrQdu/v4knSd3+n193KUpX773xuM06CWRHThhDrq47fWfAlS+w6frQy9N2fI4KBCMCStBsVfM
x9o5Js3h+rjvTzmwERCQtaDoKId5ju69JN9U9KzdckuIAMu05py7Q5tMBMxiXZb/DXWEdqRIrOBc
3l+PwIY+ZLqoalWAR3NMytjNHktvJX+w5E4sPwm+yIzwC8tlWoJvQu5o/hrIu7r6XqX1ypq/m6LA
ulgusVSlyEeDuddOu6fm7E0veEhqUq7cqgt7aqMd5i5EXzLB+EnBj35hYiAo9+2kVoZfWHob2FAL
xJaBAd02aCF2shlvONiyNp1GG9HAwD8kOR7ph5H/FtlvwqAAvdaetbCxNjfQJBQCyhH3RO88gCQI
+ufNPp8eIzwMhZy3XeA2lmF0skxHJRkOrgoPdYMt7cy80Z5sbqAGShNJW+IX0EbQR9Irc9P3yN2t
7OvSsbHMFWBPgp2EV2zQa8J8dTNkfA8RhJVTv7T+5L/OscxYqIkH5ue2vhuSL7NX7hQIM/h5WpXN
WfqEZbsNOvyiQF/8evNJlDcjlBAiOsdT7+z8aqXeubRKlvFSFpKqDuDjw/QDoJ47md2wYi1Ie39w
aqMYvGEuxITOnoPm2QO64G5EeSnibgIHUmpjGArDCBCxOJ1R0R5HMpz9EPVgCICkVbYpQqLRZWve
XIFZ1aTh4GOXc/csojT28jUh4fe9JrXVXWiHw5ONWPg5/BkV99X0K6v+DOPNFs9DbSqaiMwuWHPg
M2cz7huwVLnIuYHia+Xwv+8zUWz677I4Y1BOBQPGdEoc9uj7PRJ6pTe+bpq8XSGnWWdGiKYPhwH9
+eC7z6L7pP62bexL1eDNhnZ+k9Veg8CDVubIdbkfNN/znq04nYWFsQvfkTPmPSj6EZ5C5pN/aNKV
a3zBkuyS98RZ49IK44Zl9uyVKI8N1X1NixUvsDTty2ffrAopszphl8PosfQ+bIc9sAc/ry/40tCX
/78ZempAom6iGUMjYCJBEqdjtXI7LS2K5eEbFfV+1+TYy3Tcg3zlF5tnwJDpFqwgpdzy8LWOwiFl
YHgl9AXd/5L+0cVaC9C/gPR/ep4xuOXbqUxdd+4T5/ckQdeALqavRcNJXIb+nZ7wHwGUUa7qlyrk
qCWamZ09DywVTLofq7Z+HMdtmS/MxLLlMCdhG42QF2iaDjA2ZHScNYmvhQ2yC+GXhjZQeWHvi1Ad
CWshjlAfAVzc5uTsIvg4s6oC8AM066R4DqeSxxEyhLXyNnEEUGqXvxPGAzpQ3F+h+xu9KLuhX8sU
La3M5VZ4YxUtcWQUXF6DA5pG5mSfplUcFI/XTW7harEJZaI5DVlFYM2RH51dg3pRxG7ybLgvTbKS
D1ywaps5pvVE5rSmx2vWUISd5FvQ80/XZ780tGXViPWnvIaQKlgbvX0TsX0A2ubrQy+tumXR1Odm
hODJcJj88wiFWb+91+Ov62MvTdsy6ImGbHL05X3PhwcVyJ9zlKw8I5aGtiwUspsJSDRxmU/sODSf
xfB305TtyvUcETS5DRjXi25A0TmZTbSolNpF6wB6SA73MbDbHbv8o65XorGFg20XqekIoCGf4PBD
NDnEHUDJ+1GxH7zzyhMtSPnl+rosHBO7Qj2G1ZCg/R1PK/I1EXdkHtHXtS3+sGlZvKCCNl4Pw+kG
aMXI4GAi7yFZTQUtTf1yhN74lZwZAW1JLV/pUHSxoPI1F9A+hejexvlb1hnptNT+5bEftQ+sqeI5
gsz1inleYrB37kSbkiVslXAEw03ke+PR02CS5gQ8IKHScSKH46Dzl6HgawDlpcNkGWwwhKomIzLI
HoQz63gMinaMW1ODETooxyMguFujcWYZsDCu5xsAHQ5ZoOKARDdgJNz1UXm4fl4X/INdmZ46P/Ah
Kgyz8MsjHyVI0YFu2za2FS9PrZOp8rLfM3+o1Dcinq+Pu3BQ7UJzmxaoBF8eVlw752mE2AMf0t2Q
Vb+3jX/Z9TeGMMpZKTLBzgaex/VcfWW824X1NlUTalOv1IDT9jXDspiqPuCtEivXO16f+dJuWibc
sdkBvxaGFjqMsxDkqmpNYWNpaMt4e7yRg0EhovX4FLed2Su6xk+4NLR1tQrDy1T6iMVqyBUczDAR
1F8yshITLNiqza4CHkVD9QA+WJOae8PEDc+g2jF4+8FN1yrA0fvex5ZmcfoBlJcTTmTFH3ySHpX/
2mXnLvzq+W3cmDt37Qp4HwFOkbj479k0OQcgV4zpnyxDT0EUIXOUokHINFkVVyScT4VwvLgBjcKQ
kPIGBY9iv+ls2VXoLpGUQCYSSavuyKqncmOaxC4+JwwMsSGowA6UFTvqNaexIitTXnAUduV5Qh9M
TRMcLL87mei+M6+A1MfbluPyzTdOAgn9kqURxDV4iFatIW9awLLV5+uDv090iG2+mMqb0YuynVuT
4jrrtPNKah/imTpWuv/Zs3EfJBrSOXWsZ7br8a6nXQ+0tmYrb9cFg6GWpU9A7QZVi28HSXriof8o
kDfvE3GS8xqF3YLFU8viI90WScuwMa00NyVx40BPG/fFupr70J3HMoPzzv0zQwLIz9fa55Ymbd3E
/cDJKCZE6Y76lKjvSb3yHlpYb5tdRRR08NWMk9QP87OTuI9VuYdIQ8HVtrjLZlhRFMisRCJayWew
4z664alb0+lbsDBbqyVseHhhC5GvUR2xc30R3W1Nl+/lwDb6HZtVxbTgknMuxzF0shtegKK1ilZW
fmn2lg2zwBd+lsOChlTGs/7A3S6OgpWIdGlbLRPOErC1BzW21Sue++hszJcMKoCJ+XPdRSycRptH
pYpIId2L7GVS3ynnR0hXpr20JpZptpELXOpFDjgH0l2l3S4Bk2q5lotcWhTLOl0vcVs0I+IJwH5F
znPgo5toKHd+/XPbqlg2moLCPp06WL/xHihy7hVkXTeNbLOkBGp0JkExMpxh08oZgojbOmMotTlS
sk4hpu2xKqJU8dCcqvzblG1LANhgqCGtXD1dbpKmu6XynnmH6+uxcE5sMFSArDIA0bD3yD84xcep
/ZStOZWFo21DoaSZMp1maJcEVQC6LfrsO4Xuyso+LpxAYpllJNMMeCWYJXSUQBgzAqOceGyORRqI
WNNuEysa9tS6RQui3KTmuT5EqjmFXnM7oCu9mdyVpP7SGllmWrUjc8c87A91oG/ngu0ctQYjXhra
slEUg9HcO2CFiBPeeVlyUX9f6RRYGtoyT5FRhv6pVB8SI2OO7hPgAlf2dWFoG/s0KnSHuJdUdKKB
4c3dZtg5XaN210/7UkBmw536Omg0mRGx5J7Tx3OZB/cZH+rHKpoeQJjl7UhmnvvGC/a1YcGuHqgb
FyAmjlU0q217bgM9olRAbCmByWkPskQP/rBxXGvD3ZE2Xpfz/pB1AqIxzS4J+f76ui3tirXhKqCl
H+pKHwKefPPwro6R1P++bezwvzFyJEYpSIjHLpgAmrumH73vjUO9bWUtGyzWJVUwGlZj5nMXh9G4
K/Ua4HnBdf5jsn4T3BvTOV3bX57SJngp1XQqcqR1po0RsI1j4l0Q1EOI4cPkI7Bku3QUG3fT8mli
GBp3qmFjUTPPhwqWvI/UqnT5wrLYWB0FPSkwHTv6ME9p7OYfKu8U6bWiybsHkUHp5L+HRblhIH1S
0btWBiM4jlDpz4HY3nASMbi1LklyofVEb+sdm8snNNsNt53r5CuJ66WZW54eGRzWSxU1r2D9C70d
5VRWN5nkXv50ffYcS/A/qVPM3jJ/OnMK3vrh0pDipPkj+kEfVO4mH6dBPNUoA2W7es7LOGzA6HX9
i0s/yfIKmpF27ibh/QkAZT92pAhOm/sVXPsm8KHi6XcR+jcmBXn1D3CboGCcddOJLf6SufZdUBdV
VE2SkFed0RYt6hxp5rjy6k3+AeNbjk1DUW9yQWj2GmTzHLsldEY6x/P3EJgsVw7Vu7aGT1yio7cu
qHIh8dtz77VH+2m3j5qQBLvG6SCX6ORrcg3/YuN3Tpbt6MI6GHzNBogZjuBmTr8kum6SA3a/rZtY
RMyrX9QgoSH2DVwuowkOOcTK3OKGVMPQnXlbd417mi4dyjsKMcE/cqS12KeiD+dn4g2Of5d6Re/d
zjUqFk+ETl0a3YKXvcbwcmJVkII/vSmlgcg7pK1mcMZ2XXqnU1qwKgZQ2gvqm4Ak3TQcFaclOxrV
GOd44fjzVw7Lu/Emc22IIPi6unkApc9d4qEQD/q9AHkinp0BwDg4LQR+r5vU0mesM9OjqYJVjdP/
CZq2ig5z55gonmbhD8WuLwA2f6RENl+vf2zBfm38oMg4ooTQ9e9IEnjTjYiEyneNdCq9Eie+H25h
1S7n9s35dNmk4W/AKAO9SgOYJajbihZOaJKtz/29789QywHNn3Hyk4hKPZKjC1GYlN6yoO+YvuOo
BbF8D0K7rBBocs9yftz2462bhIBkIEnKGoJDM3tKej/dBaCdX4kzl1bWuknCHKWYVkoBvabplw7g
V0oXX9g2c+smUUTTmtWuPLcllG4UBGnibO5Wtmxp5tYt4tZGOLTpolszIx+aeGj3H0e06W2bunVj
TKXblZwxdlcrBB2mh56DMXTlAnzXGQaRDTUUVFcsoqw9X1SlktElx4tMSNeuiom+uzb4wOXmfXOa
Held2j488kelA3iBwOQRkNuIhcO81um7YP52zGcSHPSLgOWdC8uMaeHs8kZ/zoX3rfK2aYmh7Pjf
X8E4/EirWjQP19Ts+GyOyqTtjVe3+YoTe3edcCtZBzSHlEs+BvCVsow0/al6is5+maXhpmYlfMA6
pCzIsbOs71+lTMP6AEKVajoBxTD+2HRMbTi7kAN4DiF6cId8bhbnxkz70gPPyabR7QC5CLU2CZ/q
73M+PA892HE6Dsa+64MvGYF1gdC5joZAaX5L2v4XJOPyA0/oE/gV1sgblj5wObpvjID4Eo1WtEOT
LQWbT52b70IiCg8C9WvbL7DujFpW0ViVpDyzTKUH1xNftKwDaEKtaY28ezxhxpf/v/kFqZdnfe+m
5Xkyjrd3O6QYJKAM12e/NLhlXSQpiJzAf30GPT84E5DLOPUmXFO2X1p827J6RXUtCvKnnsD5oorg
kQeR87UzXrEy/6Uv2Kal06Ge2zA7q7HPvqgwwXuic4dIA2tjtn7EugaIFpFEe3Byq4oBnHyIqOK0
GWEHLbpJN+2DDSBmTRLpJqTibCLV7hUo43czDu22wa2LIJHj6HnovDjXiPEPVIIdQ5lNxIJBZOOH
J9fMjpJTetYEsj48Bf0RHaArMVZo2942f8uGa95XLaMCJtYAUFp709+mCdZyRQsnyGbPIj6qjjn6
qM//hI8I5HRjLUPkCAv37/XpL33BMmDX7xzgPgsEQEP9lXjsC2GoO3r+KnPk0gcsI56gGFJUvW7P
U1EJ5DAmsWMCuj1FjZN6/Tcs+AkbWSwVDYu8LJpzKweyEyU+oROQumwb3bLinLXN1ExhfoZE8uO/
1R8pSPm2DW5Zr0RH/Di4QXl2J3NkdDY7L2vXWOwXlt7GC+tsbrQ7VfKsaY7SuMA7KynA/+s5wyac
SgDRn//6f2iuAf/i+eVZdVCBl3z+2AyrRE0L+2rjheUspfbroTmTCCo6iY/2gpltoi7GzC27VQnA
cWWKxTEa0L46x+1+IR31Lw7o+t4uLf/l/2/uRhUVJkzbXsL9D99TQ+nxcjWO7mrws/QBy3bVJOfA
L8fszDM8uwj74lKT7Htwqhyu/4KlDbBsN61J06SmBqeil6p9HjbBvivH5+uDL82e/Hd5ON5Eoa9H
LM8Et8x5Ou1mhXY7ECOP26zLVopkedvJ2hHyLHh9AyLKYF+mW+OH0DLdNOGDcTi2lxT6F9MwKRMO
z93ldry+QAurb+OJUxDDz33WtmdWQexMS/DRdWCo/n599IXlt0HFba4gUNQ72VmP/EguTke41U2x
fvyXpm9Fz5yjpTdMLvtbiQvlFSwM/kdJtu1w2rBiqF/NHR6pGN/Ur1DXIrtmWs0LLK3O5f9vbDeX
UVc5Tl+d02n4ToX7FzoA/b7yV3n6llbn8v83HyAg6oLGZol7V7Rn3YPwqHOzTZzZQcQsu9XEgDBx
oMWZ+mT245RW7fDNB6ss2cQZii9YxpsMolJawzX7pnF2IQvTT2OP5/W2s2lduSmUMzgvQnmWwVzu
meHHf/aFB8HTtg9YtutGdUqmyG/OzENcWOMgnWnDH8Aju3Y6L9fI/+R5g8gGEQOGPo6tl+boXwUt
22R6suOkUEcQqn0pdaduNv0Qm95Ksd513BFPDFNzszei/0774eg7g7tiZRdrfe93WFac17Lu4Xrk
GXJj99oQgQ4Y3GSTG3X7QsxREXu1HPbXf82CUdiMVnXBe6SAOLYlHT63Hvos5250j9cHXzDp/8EY
57r3C4fgl1yeqhexYjbXJk5YtQVWgi23TFppvyetYdXZOGAw/3cZRNv0iDG4ZdItZKUDHkXiTJEE
joVGtm/Gc/760iytu2XNOgwKvMLa8sxd5p/dsIruB75NWxVTt6w5QQkiAFsNpJT9If+38Cn12c7X
mzQi8AHLmnUSUZNNoj7rCXFirfv21JdJt9+0ODa8WFZMoHTGxTkBAWY6gak8q6FpfX3whUNpI4jb
OQnAWpxWYK2e5h3EDh7BE1jH6/oZSx+w7Bdc1UkksggvSAFWA9l0yP4o8Hx7RLYrhrVwemxIsTtl
cyQQo2D5QYf9z1OH+CHXF2hp8MvvenNPTkOeiwmcyCgTTfXun0/APfZ12+CXj74ZPG2aeaiSsjpP
5XD4t7VoCl0LnpdW3rJY1w/B+ZqR9kyAJIllPk77ye8/92JVVGLhjrEhwxKkfBwEdDiZaZA9kbQE
EZpInYs+3X3fbuOCDCDk/N9VSoCdEGa4hClF1R2SbhbPYbVay/eQjnn/jqGW/XKTDQi18MxwR17/
AAahbT5r3Jtf9UV950AGLn6nKi2qI3ih1En1uS4u6vYzh2CnNB10bQYOsSZ2IGMDziqgAZpDrrE2
cZFXyNYSEwmyV3mWewckK4n86M312Jxr0zbixFMtuETxhEw0BcaznLj8BhbaCrR4KgSDdiwqTPFo
uqQn+9ofs2xHXJpnRxqmxQew6fcQZwz6uTnWrSQPLaHygXR1e1aQhDR3BnH2rREmH0EH4RSHKAya
Fzw/h+9unWXzIU1m76fb6uxTSFz/Yzsm3n6KiP80ZfUMfbsk/5wOlXvSvpT4GtHRzkCK41FXhePG
TpMX3yktwZfKHSkOEuI1RyPF7CLNm9Av3mTCE68GcxzqQP5hUrBbKGLy4QY0Rxd9MBXxv6IrJ7Nj
IBDFBoNE8oOGsi9WLEugFCgTKLupmvKHaEZKIY6irq1u62Aef7A01d/wEGKftBexI0SnNQg8LnvA
mOy/tBN0OGNedRDySNnlAYwq86cpytI7einng/VRAs7I5qTflVHF/FgVifmSZlV6JMSfe5RrvfIu
S1DzgEKrA54a9A0jzMnJEKc+9p2CCuswtyy/Ix2q1eCyqUK6126nj0DVqjCG1kf9KUW3/xS7c9Qc
JZmnH52iCYvBNJ0jAGQDTDTq4R1VA2EHZAnb8d6N5hJvrmTsP9bNxG9BjaFj2Uc+2YtQtPpGjZw+
U2ZKvU+Z0HcuLUMKcRRdlKc2qul30NWVc5wOo0ePiSP1twir4J3wOPdoPLiT+un2ZRPE3Mk8ficV
U89CR84L3pXpnndJU99VbOz2xjfZi1S99yf1vDE9t7mYq31ZtzTY+zVNq3vgRFAzdxWfn4rAidxj
WlbBaWSO+C0A63zRs0w/QgFDTrFuxupQ1qVz1K5KbzM98+dag/YxRmEIcYUxQXlC6w6Oqi5mzuOZ
i8k7q9TnD2pyqf/JnVGSeszFwLrbtEy96dSmSfKndrxLXSrqE39PWq7qGxbCWeRjBIQMbwvzEEbI
E+26GtxordtjLk6EcBuAwMb191MXttOOCJRcdtMcZY9KUg+t8z3p+xjUFeFrNRMs59Rmiu6hYdS6
cdJPorl1c6BAoOzSJw+snKmIIXs1k5hkou8PbYOS+Z5OBvgm5YkyPBRBwqsHh0Lr74gmIdg2V5k3
nXXG3OcyN7k6EAF3sOvFhL/zckTJ0OOaYBotjPcJZGyZ/FRMqUxevEJXUCfsICa9Q5KwVifJIJT7
REecoMCAThYaFIWIoyFB4jZHaAiaW1Hw6pdxYLY7jlcr4IV9Dvnmkxc2SfYAmnZPI/TtO7VXSeCn
T27AXLVLRZdmse68QOwl3rkS1Ep9j21L1BiBnhWMSwcg8sLqEAEd0N0w0mMteNCRNE6S0E1v+Jx5
5Q0o29ElMwta3vhFq0jM+EBOMyjKm6PTBmEHRE3VuDeYbN9CXD1NJR12CWUJ+ZBLmYc70KmmUxz6
vqiep7KRvUSfTRHMMSv7gB60P3vVTqjWi/TedfO++mACmeOZSxJ2ppHWzefcR2IsNtKM/al0TePd
j9PYBFnsoH3f5HHYTxDB4zol4KGQxCGvKcDgI+qrk9ZdzATaHb6zqK7wBnGdmrPvAk5vuE8h1qkP
Tl4wfjtmwCRNhyAcAjbEM/FG5weSrbiLYeZorbqvPQ+K0mk+j/QORJ+1O6LNjpZiiAmWfzg6M9QG
fgrUD4bfIi2z9oz8flGT2DiFASZ9GkylcWvolH12fWgVHeTkdtkpn6cSUg6iE/Mt9eZJHogslN5l
YdR4x8HzFN9JNSk04neBYS9QlFAfhJmj+ZMY2ra7w4NLqFg04ax3cnDaEUBR9OrtFMnLdg94VTo8
siyU1U7lU8JuvSGk84MLXvFdnVJ02qFhbL7JQhyDn9Cd1MOtiaZWH/HiSdxb42aFf3D7qO3vZDX6
at+XvR826DkgnfvogRx5+lp0pdQ3EY3ARHaIZNKoxzDlkJHHCfQH3K1Ok7h3gCJ10d8scKT/mCRp
xP66wCp6P3No+8qjSSJci+Ec5cNNMdbM3DqZ9KoZdiTm7s+URmH6jGyTMEcAgtLp4JIiR4vylBb6
i6Ik+4LS1uSiT0QOhRdHGvDxCm9o4AnzHct1FMR5IJi4w1uiDXfBlJa92UnhSfMl8YysTrlCQ/64
NyWpyyY2Y5uJQy9ZlP1MI4kLJDRJ7u5YG5HwWYwmKQ/g8YXRJ1PqNDfuEHRunMMtNvup7ssvQCzx
4IG1ImOnogNn9V5HxejfpHAs04Npi7q7Dz1wh+1wYstbUXvgTEdek+vilMCKK9wR8Hw7gHbaak/4
pNIdTklLbpuc0hbci95gHph2odFZV6EzPQHRWDS3CrRnPwlTARD5fl+W3fNcFEbdEdWLee8MA2YS
CH+GxE09ttF9KXgKitCOI2LaufmQgGoeBxai0vGYFhcX5jeK8jhVBmyq8CDgej6WGsQidwGfil8Z
9NyCGwnUhDp44/+R9mVNcupYt7+ICCGEgFfIqTLLNbpcdr0QruOymCQhRsGvv4vTL24+Z2VH3jd3
xWkSJG3tae21hgo+1GaD2fLczu0P3rlB9GVuhip6ZxGIQMeNLCDwcuqLPvB2jdem1WFgSpJdyH1/
+mm4i6H2vpvbgCVQE6inZltyLcdjNXrR+FuTzrsdAtVjbh+HWtzwXmY/sIQ29/Z56nWe3YEBCBKc
MfIY34b7Ujdz8JgHpDKvNFBV+VgSJqZvC1tsyTcsFE5/H46VUhvoHNEaeVXnmOi+BCO7vg0R2ZVP
Bmg2jNqr0O9TGKsq7J5IN9V9wiGOOj8KxEkN3reem+oDcj+mmmKd1VP+g6G0Yx6mrGJN3Du8G9/C
iSO64H4kXYF3ZMGwn3Lulc8C6bS541wJdmothURjDLuqzTtJVfePL4AyfZBCZgBquRzq51vtdlJt
TVb50IfTnkOmQ8rrPtq083KRmrxn9MYOjYNxY0/Y6FAxdBl2xnY6uutzGvI0Lq0i0w0viVikj3SA
jLKy4/Q9dYNmvFmUqwjmDGY7BO9dNXdwElmtRRej5OlDWJEUsg93Okv9EwsVc0AEUVkQvVXggdnK
eR7dDU3dDH6A57qM00wFJMlpY3YVPIwXZ8NQim24sCs9E2DM2jvjgX4k2ohG63fgGqPsxpOsemrT
IdO3Ev1wDkUJb/RP/Wir6QhdBhlqVMxydOVRB0ybXxWgeyaRFFyl967jeelb3RKczpaD2grD12XY
JTSqq6/WH/wvwsn0oGNdI/Y5dRgwY7F1ChrdOa3wT6NXM3noAUGhOxqhMp1tMHhRRDKe0CDDRVOW
VVn2scVkU9jFkfWst8sxL8QGqGSBljvbiLqQ7Aczo3Jf5iFzgGrBhHHxwISu1clg0fxvLR+gixl7
s0qzpKwp4qRxmUXe4yaeSBzoUsH0ijbC29HAEfwg8sp1fo6OacNjQPP8aCeD5l1cNdBSTCDRVMI1
9dSCvCQxKgXdf5SnhMUzaaz/gkzTS3ddMVOyDXpfv8mwqcXPMOsR24UTwoDNFE5KNTG0yuxXiALl
5kHKJhs+ZO414e+x5jJ/dKvBlzHItcPiNmozXiXa78B2mRNQF+4Q27byB8+Zn20l7Jx8UAYAzgY+
cBZfQEbcotbcpl52JwrsUBxa1TQ3U0uB2aMKo7LP1PXC5j3MvKLZemlfsRvG6qnbhZWebMI09Oy+
UD/j40dpsNiboDG92VbKDsMeUHiZv7SYvhXQkCe03RAoDrevYQ3nc3DcDIEQ94cGyUfazazZmTBH
JLpnrLNvUClt+3cxVJ7g0J4Peb5DmN+Jr2MfsfrJC2Q3n6KqacXOVh0iEnxSyp59BPwEl5d1EJaQ
Ke3T/egG+TNYmNvsPqccJoVxjlx/70UXmjDOuPbyrZry8EOMLvCm1ORpk0xDNTV9TME6XO98lvn9
19zA2SSYcavD2wjrPou4UEgoUNsbs703ZXV765WzUdts8EjiOj78Y2yiqZm3DFc22L8wxu3txygS
Mik7hdyU+M3YJ41tsxw+dx7khrcFQq0ewYq7aX1qxMnXxYwiWQYWjRsfsLVfEnpjkMhjnVNunbGZ
3HicFEK8BhH9vJ39qH6VM3Sy9z0S4xOpRwSJgN3PsDlcQuSmjIjv3qYQX3+Zihq3YturqkvCStby
xJGE74Ri4DRHUtS+C8jGsAOmwqOmjOEB2bfBDbvhzna8eo1IUGevWeZ7T8EQNho5iO5vwWxB05Pr
gslh1wVsKPdSCNwQowyihGULqEZCf6rZsaFeSmdDpNFtwlMTMxFbJxN6REDHNATZxmSaiGxIPwZP
YchFuU0rgzFRBA2waMIyOGZm2wBQqarAvzVyFjBhh6DkmR8n7eYlLvDG30QiDbpNZLNIfR209r9p
r0OiohWDI2AuHZydCOhwF84enzZ4x/y5BB3Lz8ll+qEfSM3vUfUrqztQvGav8J99+30Me2gMB5g0
fy6VYXqP+Fg0j9KBXs2dnusAAsRDbswuU2mJABHwT9zIKvWQJ6E9O3+BUEoxHogrIFA8TKC92JgW
BmxYNaLml+ZukuIY6k1pZ6W2ZQ7X972ruVb3IKtDSaNHahXeQe2HbIlTTk0sMYuTQTB2ApIZPM78
lTZAc7zD6KI2GVnt3Za1B8n0iNpwCzlm6mxhZbDOWQEn9K83D7cL9cZHKhcvkXbGtzGHfzZJ79gs
x1xYhNfsWSvHDSCI/a80X+QaUSeG+mooGjeMQexWN3gXXWm5FQNUpbehiwyq114/79GQ0K6MhSs4
f2qRvYXJ7M2Vt7NRhPLKsJR3PDbBqqjTVjdELctAJtFOpy4i5qYnQzHEqSoR2qaeN7Q7Mkad2QIw
nv0olSM/4GZLs6kxGWDBKDYi8aoUrt83TOl15TYIhhGG7kdl7CG4utFIRsA8IUvWbAmIicJd63Q4
Tm1t4akgttD6uxKo9+WedLOvsw+OK5QvSqdCqEFmN4t1OOPg57nNwt0Ec4Q12hY2CQR7+gFiOTu2
iapbHLmswWf5gUYwMDoSWV2Ds4p/B6Dwi1XdeLcpgqBTlAOfGpcjZKfANmRwilxH3vtNNgdJOXXF
Pa/8ID2mDu1ANyx9mBPiYqijCK/h7+AyLXqU6uUMrlpwUuS7SM7ucBi9bnT3Bo5lC9lDFznKII2D
OLfCoWS2b/EikLKm8RShYgcavFEmnUtAvVIBJyX3ae0O38fMwzmhTW3lV20F0gURMpHtBScpKkgm
tMGXcUKZ5qvhDb8V7tgUxzyr0jru8wHBLyQg4K7yDuUlSSeU+0BnVSY0mPixbNNiI0eN+tMQSr0L
kXPdOOkyseYMLQpDwDa4Kl7O8rcJoeSGSoLEwuGsPfZDwfcRUEo/Fis5jWagd5GHCk8MtAvUrqpw
bKqNdujsJAwI7HcCPJ/dhjLL1UmTeRYJpmHaO0aaYdxMiH/L+zIVOBMIC2l7w7LaMwnkmeFadA9l
DzliNWwr5y8I6mm6UeWYvYKJVXwrC1M9IDpcPEnUli8lxL4OUKobHmaOEqxx2OAjKsgcciqR99Zb
jmTpyDEG25wU3CzcVuoNFUUdTCFo1g088y3GFLwvnuP0XzG0reo4m/LqVxVMzQdMJShus2mAKF07
LYLk3CCoE9aSDCnpJL71dVdAsHzon0sBdqcd75zxp1G4M+MuC+V965h5wNgME0noYvwE7RhKQRUU
yvmBRmMAFDZmu/cyY/KZt6jEyqyJvhHUPo5DlGFHIJSTHgSqdKiblO60VSQNgw00Eu1b1UICITG6
CuYkF+nIEbmjCL7hfUHu+RBkTqxy0j5x9GxAa5PaGt7Ry++YD0KSzVwup5J3PiqwqSHq6CEFQxkl
HH9mtm5OU5iiIjy4nd7gwPCPrk7nYSNY2G4LBq3XrRo8zIFmLe4KYNlQXuFRVRxqgqsibD0822a8
hiBJgTA6SicDllhaouY1T9FYwgs4WTJGBFWsEhjlf0BbM9wR9Ll3eoBNu6qnCW5PnydWCr0PXd8/
wT7Hl6oWUN4qMZAtYx+l0G8Q2G6fvIy3xzwaEMCrinSbqZPlW9hZ+TFN+fy7sWPxk6Bkh0ANF1VS
phQmlQKcdfvvfz5P1r6FmBd9l2OOyv7Exj3kH8QNFj44DAGmwWPeFM57b1L9pGlUbMYRt9Jm4jlq
BmxCqLbRkCRV296W8q4NvUxgMKVVx5B1qKK2Kho/6jpz3liOOFwgpVZA/2H4jFnCXqCQhfeBbQ9t
PGZ9851n1pAEsysFJpOkCZ58MwxHJCb8FaWC8tg7AfmGj/D3eRHYf2jdyDuCKbYsJqSyXyfUKemh
bKP0J0NaXMV51VRfS6b0I0tJ8z0dNW4NxDiLG/RoqcGyGHplDDbVILoVVVXMNkG1DMY4ZzUIgrSL
lDE2uKE7yE7SCoxmJECRfR5m1CvbqZ9/4X5K940XUJagQ9Gf8gAjNzXOS3ZPZNiFX+RQQhAdjPnh
gM4batwq0tVTRWvenEzPm4+ecJHo2p9qSCFD5S6m6LR8R6kFh98NUqTxpdO2D4Q7pnzpleWPuKaH
By9gcnHPFCFlDzeoEycy3m0esfAUBaT/hbJ7962ucy9DddIP9tU8EhTBtIvFHFD1S9IBgVUNUgG5
L6JchPtQlcWNACgo3UguUeQP64ycnCbP+YaEmHxENZnDvQUZliNY5ijSckYWOjZesZ+6KHR2lQRQ
IKaoxkw7D1Wm58DJPSceLJzMpmssundzBH+GP5MnR5EoTDAMgwUfWRndFYBSQYyjiuwzznS5gzfo
biYKoo1BhSnqbApiV7iuNbKn0HemIWFE1Ehk0uItQJfAw9kJxQsvbXWjSieVSaNKUyfYlHSPnEx+
gQeuO6Dj3OjBhPihkxw6P8lw9SICcCxG7Og4Pg1ED4e8wRUFP812bh5hxMrwUHUxZt3754pn3Vei
sV6x9WqoQwA/e0BxEQVe3Kjeb9TWux9k6BEO2tBF3bUdxLyv3REz5ODSxlXY1GbCHWC59MA9XoYj
agNy/IIKrNm5UxT6sbRLvTigvTnYwUHULyqWP4NXPB8TwD2K+xa1z6QLkfHmg2qSJUK4gU7f4KMw
5vg/YVy/Q9PCCmgdhnJb+XDo+3Bysm2DiNjZK0hzyFg6QfiSpgV2W6gWhWII6VYp/j+1uCciALQD
AwPkUBdtAfXeCHW/IiMo7wVR+BXjc5COjli/z1y3fCGMsGijiame8M3z7zKNHDCNuALVareHIaFr
5t33jUEAwOBocBY4nX5rf2yfgPpQN76EP0ihrfC756L6xaH687REJAfsAnBXgRMdoEbjPDlBXda3
gkkErMKJ6uYpoFw3wJXZCZx6EGBGnRlxtAJKIvEttDCYSXHzYJ4ObFQ15YCqNo7AohE/9J8nitZI
Y9B16yctd9Wo+E9V+fQRZxnlh8rJ0d7Cqz9FRqJ4mnsRBnEKB9Hp1A4EFFC28scNGYd0U1cWrtjz
DbZYi0h84xlHTylEC+Y+zL38lPWS/UqD3HmjshP3IW1RPwlIqN0XSwowF/htB8VomqIGnPZUP6AX
nX3AhDAUCV6Om2bgbnojNKpCj9JF6SZGcy4FTxTUTOkDc3R/kijMdhvHXQ5Ka+ai2UtfIdrSI/SE
jQ4K3J6UlgUaRz6umMm05D5qMlS7tdu0O9X47TGoFBQXEWx0wQ1yXVQ0iOPWrzp3hmwL9FKAOHAw
z91gg0NFSyQUrm3JbdRwNzzUEiP7k4ODSWpS8Jj0so+W0beyfGsGFt5EYY6EqjSEiBuv4Oxr30/1
D1s0HDOwEea33QbJbVLK2jyrEGjQyFSQjomhABoNm5RzclQOZpOmXjrvJZAq78Jn3QzeUpo9zSgj
1/tyLMMti9Dhe56RsN+j+5Hu4X1xJYRQtWtPgyOC7gjPPN5n7aiggzHiemdD6IA4GJp6UcyAh+Fx
RVVTJXnH3CJZxvDrLeHu9GsYo+YRA8l0G7Zcv+lWZ8NWIrLaEmS4T8CGh3cc4c4XpnN9g9y99yHW
xFqNfIwitYcQqLyfhzzzNoVx5lMwl/BidZOiU2Z8iNUZgVpn5HbGJg316CP0vpstzfr+ubV1K+JW
Lok5LF9jHMxHokadrHwb7OL2qrxFuRBFL/6z1Cy/m9Ed9zbwYqXYcOi7/SMKxKugVUcwGmV++Q3d
F2QXYigQ+9oAemM5ckEobvmq3PFMO++V7ttuGxEPUgm18IFi0OPg3c4hiqexLzzLd67I+F571fyr
ITjvB0ctSblxoRkIBUHmxk7Au2wXwrnfGV805RZUkgiS4FNQipBKFoewLIrv1OH6H0jFySYJm4WE
pvEM2UypDvpTb+f6R9njfyNmyu/+7ZIi0Mq+agw+wokCK+sg8h/ugpzXr1SgXpFFYXtQYoRq3sh4
dcBRQ7K31OkxpFQq+t5EEObc2ADUpbvK5mW+zQLMIMc50hqMR7PwuxOmHjsMg6dB9eaDuSN2QF65
6LemXRXXKqP5k5Myir4M+k2YzK097IeZ3AzXmiRPTEoYOaCq1dMw4+U8B5XHuPM52g+DW86/NI7Y
eE/nlDyRwpWvBLnqsx8E7bfaqcMehJVh5gB3WjhznC/+B63vatviPqk2pLX9Hk2b9mUkyuwbv0Z3
QYgM/3QQbVe1nX6wgbrZFy3Q8orbvJtuJMAcbxSb/ORVEzq+THgQ3LDw9pvcls4OESWa+6igYxuN
P4Byn6F9G/+nEVBaPXtvosCNvQnR/fyN4MmIn5BRE7sONArOvixmfbJOPv0zzqZjW126QwrSLB6y
QzeYYEa8FjnqvQ2ytxSctNFeDHjhWkNoCan+jJR0kihAmLEqF0+UbpGL1a9iljkcbNSjMW2CQT5P
ud8e3LbIfqA8bZ5xnYi3mrvoiKLPln1k7pIXtEFReUmOduG97hTZ9Ei02Q+07KcjWu3aiQPXGyD8
7LX+tHEqwHSqOLW8fAkFMQeZtijW8dEZx0NbuGAdyJC1xO2AgfuDnihcH2gIzEbY1tSHtibhsLE9
JTWK2lFexFHLAV6JBLH3Q5HV5RdJQef41cl8d9yjEVo9sUyY8DmbHDQMZe9Wr2VR4UAiKE4xdt85
HTnRvC79DdpE9EuVZ6y4CeYh7b/jEW538KZAzOjLEEA1iJ9W4begU/aXCkqVODUvBIjQRnSZooyk
0R0qMVQlUdfTVzXPpPqhUTrSh6gu5nzjTDN6xzBpPe6RN6Eegwp5Lu4iVuE+QdaJ1n+UTazu4nrG
aXwA0KL/4fe8AkwQRVrWX4Cln8F7rZn/KFF8qvte/GfiSaMYc5id+ZKCyrmnr8dVykZz1wNNIWid
yc7Myy2UBbhqN58Dys5gvtbcfzSt6nShV/gP6hf6335iaPfsQifxupGGNfVfL/1xMCjmHLUHkN1p
AuiBoIwBOJG6cgdWiDsNTxoiAdPHycFE2PIJQVBcEh49twHL3/9A3OXMWEcyLBAr8ns4tjb+H5Ca
Z3Bka/4/RH95hHwHODKfkB01mergw6y7p5mnJYbmbIZoLkAOoryc8esQit4KPEtyi5DfhhK42RAx
vuZ1ElTj43UHao29c0Fu5RZaHOEYOBhO0x+4cx46LzTXAVC9FfaOI8WjFBNzR4yL8kcJLMxWk9D7
7aRReEGC8YxRrGkC0R8YPLQSMcbr1ajVM7SQaOP/L4PaZ07VmiywtNHSbgtgFAyJ7gt3hoI9us58
FVE+FJpXIFpqJMSKm8A9EQ+FjgNB11W6AHtNyJHUJILpH5RaZoARr9r0NY8g6uRIYANA7RE73U/L
vFg/F0//w2DduR1ZmTgZnd5n3HFu2ISZ/JGBKJk65j0qZX/lJ6zs3ATIsLlfAcmPRoeGBkqukkH0
0a0t9CVdgXO7vgLYMsTkotSiOtLI8mPYVgijLe+DqySlsOsrwxYl+n28Y6ho+U7MsL0JGQWAMgYF
cXiR/XWbvbJwjYDYTBbgdePWQLN4HPDKh2lELS7YzC0yk0s49r9vOmYF/vvqFayLIqcz0y0jOarJ
BQhaph5kAEGB0Ojzb/k7IDlck3qQFswFRtH2aCLwDIWBRJUTCjiU9XeBvHLcN1yLiPECgqVpEeBX
dPErRPsYaq5ISz7/hL+vUrQWpBW9NERbqY8EzgQRqPoBZhhcVhfHHs+c2jUVl+48H1opAiFIOsNJ
LRNHUnofV739moYL3fgMrOsKtzlmFZD7pzGx9mfRXJyo/DvZOlRWV1ehYaVnWKoG+FjxJvz8nvlf
hSS/AbZ4Bhr2hzDZQY3Tz5mq6wxkzcvFB+HWwsFwSh7pYbPMSUugNw8D7uQLl9W5LVldh2XvAkbb
yQGTiikCNRqUKO5ngtDD57ty7vnL3/8IekhacbRpXXaipN/2TvuuqboQfJw5rmsCGvShUtc0hXea
2pA+hCDzGk4ErTCU0iGcFl1YoL/bNXC5//0BIc1UZguPnsrMJTtAw0AMmwg6NvaxM7UegQclur40
vXjum1Y3orEoPlDh0NPkYXCiFDp7TBFEN106XCDmOLchq6DHgM0dxbYGh5imEIWGNcZZ1b1/vtvL
ffqXibk1JQ1H8u/Uft4d+6gBKYfdtDT8JRzvaYzEgeUQ2hnYsaL4zc9/78zHrNnUgOqZ2onp7jhG
VYVuMasTp7pED3Hu4WtzF0M6R+3UHdsQQ9oGJchNVV4kKDh3m6xZ03oI9Y48yPsjWnPoJuA+R0P8
eVmsPisH1I7lN+BHD0Go9qq5MsVcE6mxpveA56MoAYZVB84C0MoAjCF3n2/HsjJ/2/6VsaPyFikn
tfikebxLexBBQT5TxSYwX5C7O7F7cUr2TLpDVvGPtHVfCR/fsXB09ZgUB8VDDyVDc0N4l1hkh8Hk
/Pj8q86dg9UNwNHzJ07tdkeWTy8GEzibbsJI63UPXxk8Wuh54OWqP4YWnDW0b94rD9MXnz/8zG1C
VrYuCE8dQN37Yxk439CLBJq9dUViIYG0ueIXQLu92vE+n3g7GaipzBu6Zf+Ya8ZJ8djV9lpcI6j3
FoBgjUGYVJ28z3V9iVbsr6uCh6/2U8+SBDqapi2Q1ugE1daJR7hvFMvQbrpuWVa76oLgIdIAIKLn
hEa99yomwH4uaa391SPh/Ve76kzTrFofVOIdIK/G/a70a2Eecvn4+bv//fF0HSvXwqQZa/B42jtA
jx4n9qA5JoiuOvGMrgPlkbZjhl50v1Wq3dsSBeXpkq/+q6Xi0asbu1vKESzFsmN2ZoshiY0eLhzI
v58ZGi2L9UcY41PHAbU0nuyXy/xoEoo2mZ2Pz1f83GsvP/rHwwcHdTP0AHrIhmMgnwESbX9f9+SV
eRZZAA4WjAxugfi5rXr6lnflBe6qv7p6rPXKRAcNJAHU6zHzJqFnNAGNhU4jII3QVW92OCyWXQjz
zq3OylzRq3SsNFj6AUpTtSt2Q3ipZHnuqK/MtEHLGXQRbYs5j2kLDncRDz1mplSwo9K7KsLGQq3M
lQO3rNWyu0DDbdLAAMRznaWuucl8Z+hkTRdLgn327FRgssylR9FdOPRnlidcnO8f55KjXQTIXYOx
MMBHaxUBTP3Qice6vVTs+asXh87Fyl4jtwYxisYHONMDINwZxnLSX7jLPP5w8ficsdy13HHTA0Hf
SCx/N7+2db8Vwa8y5ZvP7evcw1eWi9l4YJqAbt1aZuOAHWkjkjr6uO7hK+PlFTRd0vo/FoaXtwSb
4H6/7tkr65UjaQqqYVStPxyjscKVozcKHJ6fP/6Mza5ZycSoLGY1ybSl/vCW1t4hHb0Lh/Lckq9s
tpr9wOTM6bZjP8dMozU48cRXV3GR40iurFVNTRZgrqEDqNPdeBg3bi/lKn8NjhldM5LpyPEwloSm
VVZ6AWDyQXsCeCXpwEV9hCiz2OX6kh8891Mrw5Xj7E1RhZND/DZppp0oT8vp4fBdvvd61RavCcp6
HpSozbNpa5BITFweAnVJW/fc6y/30R/3jjB49cGHLMhyr+XytY8+wvyldve4F657+ZVpuahEuY2L
4+82/k3dPpiguO7kByvDGtEyHiCS0mF8rDjMnbvr2HUHP1j5wRQkuEWU4SIDHCfOQOtLwxQzSFe6
qTVfmAMawQLzGwBXKP9kIvfZx/zI56t9xo8EK5sCypKDdgO3ZK9PVapilp0AzYq1vG5l1mRhI6bI
gFxddpMCqN59hN7HIOcLofyZq2zNFZYOggpbYdnzLkjaAePIwa+rlmUtQax8B/BIg2OOhQi8j0I+
Dr6Px1+lZkbXHGFqTrUtUfXeluZhCc7gV7FKF1blzC281h4GMBCTlJhEXR6+xPAIOxRE2T9fmHNL
vvz9D/tPZyDTMdTe/ZvggL1wE2Gm7fNHnzmKa3awLMWApUMWvxe+IuJAbpNOV6dOa2awkeGtAc7u
trP74arvmAHCulx7afGV56tB8AkC1+VaROIU8Hpz8SSeuXDXosIuJt6Fy/6zKsj4lsvlP++e8eu8
xZoSTJedcTDD2G1V4SdzjwHwaz32/6EB8zzMwyzObjQfY202NrpUjD1zDv1luf44h2QoJ1QUsZ1s
fpRIzRqEj58fwzPmsyb7skEu82jEkwek8MT5aImNL4bt5x6+/P2P16585U2zxW7CNqEWsgSN10bT
a54vjKYXPJfetC1EM76kIGYwcYXxikc9RBi9+Xx1zq37yof26Any0nWmbSCm7wpD/DqoL7iic4+m
/702szdwDOlG2FJg7FzlP+eQ473urVfmmfkNmD04zJPi0XmVAU526dY699YrB6pEp+vGUKx6q793
Y/Y4X1QKOHNY1gxfuVICc2CwHmQYXvcBJ8HgK65akTXBFxT1fMxNREit5XyD0dUXzOBeqD6ce+2V
aZZhyEAZ6dUgnkDPJA4rCg6MwNWOTGpQcV3K7864izW91wROA3dSuLa64QRralCoV/rjYiXvzL6y
laWKpYGVW1wDlpp/b8XLYcu5N19+8o9LwObFBDVG7CscXWVfQ+91QL500Rede/zKRNEfJpC5w+Ph
LkDAHk8gWUY9LEJ547qzszJUJctecQZDXcKuLAL+1leb6x69MlTHjJh6T7HqcBhKYDDNbS7cLmfq
GWsyLx5xHkwGynlhfmiPWn+QooudAhPg6e5itXA54v+nyQIhyaUg98fOZh0GkniPlZmQ0in3oeke
AvXgF6/udbLxdC0QjGnx1LU5WF1qcBR7iQsKigOgDd5V4kT4gpXxCg/TOF04tkCOVydema1X/1Yh
euiX2gdn9mENFKS5KTFegdOJ2uSoT7MCMyjWSn/8f7hCb2W8XSMxabzUJZXf3aRRcz+A1qhP6wsp
6pn6qrcyYECj+wH4ZxA5Vb9njJzEMGGVPjSSJbVx7qhfby9GZ2du0zV4EBdcUNkJrqtQGKXFJYfI
MrhUKDhzVawxgsajo5N6eHjvKZC4fDD2C9cQ6z6usmZvZc3WdJGSIN8CgU1NNoyDJCn1s6sgpziq
a88bBZNslxrc0siZQn8ziUvyS2fWZQ0NxBAoqMY6rEvUv4bFwgk1x2AZjC//whn3soYGumVH1NAu
L48Oy3JDX//olQmD360M839Lz2Ud/9seUt328w09c7+tEYCuA522An3xLXLiYfi9eBdcbmhv5VF9
wQOc+4mV6faYqvxPKQWZN3iZYqTeTvWBXI1cBSQGR87KesHLAsqbGlUDUnv2hbfl/N7Mxr9EnXrm
glsrTOYLfT9YGP8tHWSw2WwKD8hlsU5RHhyi7PfnW3HmXlijABeSr6HH8PjWuD8oRgWrEDp9TF4X
Hq6FJjuZGgqX2f9TK4yqgnHAvmrlVVcJttI1mK3PhIdZb9Vu6z4L7dYEIDPbha4Brczni3PGutZg
tor0Uch8/ECzNBvzCYRxweHzR5+5GtZQthIvKRRGNbazzl97j9xn6bDneXZoMn1dtrLGsoGctekI
xdv3Nki81Owl7Ozztz9zatagNSsghWEHg/F17SUR1Gb9utmUI7suMlyrSNbKH+cq09PWi4AvClXS
596FR59785XVgoWiisDq1G6hVHksQX5mhX3EgNKVC7MKmr0ChGROiWHNcczMd9MVzfCMQVweYdRF
Z92Fy+3MuSSrq7nr0zzqMBD7b3y4NEgIqqJX7ewasgSsfO7QyZu3oMIzu8ayMOFEia0u9KUhiTM3
2xqgFGonF8yCIgwFhUOamVu08u9Q9Bpjd/Y/pAuqIFeyj+u+Z7Xfg6G5baBGgHidHRqwZoNzH0xP
V2nQMLpGsZQhKWzdeZggTAHUyB8kMQmoQS9sxrl9pv+dB3QgGAP9km23grhHyMX85t18neY7Jaug
ahjEMHsjInQQN9zmVhdJqeSlpPqMla3xK3PTgx60x8OLzt8ISmLFq5eqqb9+vqln1mUN2OxJiRHy
dtJbYRBNhQGGtIRzSRvy3M28WhgjC9ZIv5q2pesL0BCaKOmYf5RdXb9QCIx+/gln4pO1buCEcDka
GlB4Bp0bs7yJp2nfVHNC0zLG3P3nP3JmndZYTdt0DBOzAD6Mxj9NZN709SV17b9jG3HyF+v+I0d1
jLJzb3NwkA4gzMGU6gbEGPvQjjvIst+AuiLRIJu5H/1v1Pe2n3/P3xfNXeOWOMgxNelhD3mJUq1+
RDyUeWqD8a2L1c+/L5m7hi6B3lTbyB3aLVgWwO/b4IqdrrJmdw1dAj+onrwKRrH0PAHuenBK70Kt
7NxbL2f5j83ImmDyhg7s1E1jn8GF+SVKLxyhv1uDGy0W/seTKWTlkQFjyVGGEBn4c7uP1A7b1rx+
vqXn3nz5+x/Px2wibYsGixIo/zVo27gGaPbCgp9795UzFlVRQpUdz0Z1DKcFUk9x9P+4+5bmxpFs
vb/CmM2dG2F04/1w3JmIIkWJlEpVKkn13CAgiQUkXok3CDoc4Y233nvt1V1456V3/U/8S/wlJfYQ
KYKoBuHpdtdMzHSpqk8m8nHy5MnvfB9iQ4S5PeuxqwG53XldsFBLwToPcEtSXen6TWpdJnkfUKHL
POeJUN6vJUUO8zZ6DR6TGeAntXC5RvHJ8cHv2k/c1TdzN16ksSwN0c5BrQAKIJuhi6CfBjpnu2eQ
OmaYhzBlUWBIKO8HgKbw3wUpAIdZ2JNA6TLN+SBwk+SUZDDdUHvqo8dgCLw4PjRsfb9OwYEjsD21
nlTqGlib83kAxFVqnAOB6UU9a75jXnm8Etxi5Vk1MGmJdYlb6hlye3Bh4MbqmdauvrOf7+0pzQf6
v4kB6gK97C24npZqHbz3wnrQtUsyuS2r10gmwZfl8xpv2aZqgSnmy/FB7xoYbsOCbk6ralC7zMua
zFG9LyBy0DbavPb7cs4dK55HLW3AMRALEvoueAJLbMvSOV4ApxnwFr2v8l1fwW1bxkAE0hZcMYj4
QSsvmNvBrX2t3Q0bJG7T1imkJAA33DqdEPSrtQQ+IvXMBerieAMdy4dHMSl1lguSGGF5SjmI5e6g
kXfhFsNOKl5RMTGIIagQyJyvAfXURGOhZNr58X4fvldIPFxJBJ2lCO5MEOeG3zUaX2B6gYqq5acA
NKZaH66oa3TYrO9tLkAutBx0AttWooZOI1Q/9GZjOhyawe1ckDOqYHE3s7maqGe1rM8Eop4dH50u
09yuVUnUxL5oZPNE9RdC3ZyjXnLgguG2ragJig2nkM+1dXEZie57AN5mIPL9Oqzn3CmbEj0SwbiE
KzuGu0ERKXi8e/ZS12RyWxUcWhWFigmiD0rChczKnjfQBwG1htgMysJIPDKqwloPtcLOt5iuWnav
k3BYgkfiQVFao5J15Ot43hLDGrSiwTfq+T1nVMdy4TFRDQE9SKwp2byq8gScPLoFnmdrWIIHTE/t
TZTrjbuplFz9alLUzBModMy0Td+Vv6vr3A4VNLuQvKRSv4YWiI8SJQKPaKZ/GrQYeVRUboITpPJK
9aufe+ms0Oov4E15HGab26IBmLsSiCCoXw2wE0xzcA+BlC2sZsOsc7s0SDJPx0uK8E3QwJNtENxr
kgTCCcetd+wkHhdFaVI0QEcI38wYKvUgstnM1jRFrcM66DuXuuaV26z6JvUoZGCbR4CL0oUOxqr7
PHKL2+Mf0GWdO1Yt8KSQPK7Vr4IIJQIT5XgyWJJ7PGSHcR4bFbnQkwR4pHlgOKxprOWgsM3dPv/b
ZZ0Lg6FWAxpAC5RDdZmBwKyxJAuQIGiz95zZbOMciIV5kJQN+G+gQlTiEbzZX+IK9PFWY7wt3DyY
raWoZ3l2LCAeL6Wsw8paa0HyTQPCZmlCqGOB1Ds4e011EEWACobRttcx0zQJs0hMvoFV4T5VILuj
yaisB5Ca3B1fRB3hJY+dyvPUDRI8Gz9WoZ69rX1LPV9vTDCEVcQH6VcQgTHPH6TBic/hNnQDrnEC
Dt7oEfIjn7MinlFDewsRgLdGOhAyDNWA9pBthLTyS3ftO0rSVMsStDbnUlB+PD5aXeuW29BxHVpR
GOSuU7io6GwA1AbvoOKeDbPObegaDIS6ksHfgdn4viFyDTLMXtXEjliTx1SJehla0AnIvmAZ3a2z
aKaAPw/5NqQJ/Vu/CWeR0Jf06th9PMQKHm4NknQj/aKCIXlaNdJbX0CSTUz9GeK5HgdlHd7iKncg
g09dQrZTwZNFrXzOoo+pjjo4FHO7AfSt/OKLourL2vcXx6emY5vwmKvYK4mwQQz6Ra70M8koFhYh
37RCmee1vQAT55fjzXSsLx57lUCyjohKJH/RCxd13UIwVVFL3DNiXd/AGt27B0CrxQYzTip/UcBu
jsPopvY0iGtJn1PsRAFsuMe/oWuhcZsceRMJPKF68sXyzBVBiR8p6FVJs2swjK4C31vktO9VvsMD
q9xe1zPQWdI8j53CsmvtYl2n5kdw8IHcWZejkvSMW1cr3KY3IrVsNBxRXzWFgutC0YIPqYjrd22A
s/r4mHXNO7fzM6jgQgE5jJ2skOoZ5EJqkNu5Rs+MdEw8D86qFDDHy4UbO6JlXYNCRJyWJtgOrKR8
CAIfgjLxMJAstEPaS8wC5TwOqLL4ZkG658zNwPnqJn2HekcCX+IhWkgigNg49EMnKPRbU2w+uuDl
ZiuLrSq38e8NjZwTm6AoUxuWOeJBW3gx1kK/liOH1fWj9CqqbsBAKfRMe8fK4tFa4HdMRNFOkm+S
GqlTLQqh+Y78ICRvyr4YWmKr9EAoxEO2RAg/AeihWt/WZniuq5dJpny3dePGk/WFB2cmJxGk4LXP
xC4+ZJrZ4y87FjQP3koNkhsWaxXCZck09JP4LG6G0RqpEo/ecgMJWBlb3nwlWuLKK9MAj5xqeDQF
OSzI01WdikIPV1rHWcYjudIgx9ysqf0VGcnImJuGtKbg0JdDsB4XFTUpxJbwbPj+uB/o2qmcH1Ch
uihUjWI/AMMelhAG9m49n5IzH8KkH7M0rD0odPbm5Tpa48FeLvhPYiErs0dPqBcsHHOF6kMKBQhf
vIe23s3xb+pYCjzgKwCrtRBJhfWwpfdWBY+gXh1B/zDr7Nv2DrV6raURk0L9rNTBF/CCiRBxwhPf
ceNdA8QWxb5xgOUhm2iZD64K/QKh/lDW1TtCy0WeVh+EYuCriczcw14zVWFBZcbcmJ8hivo5t3Eb
TcForBDBPUtDu2capK55YD/fayUybbdMVFt4WEtUCv1ZloJ4UZylYPotIZLTrKNYOs8hbRjeqZCg
a5QpAd4T7DhmBtGGjxDejcGHXhZVUE8VVENQ5YooYgCG7MDUiHR/fMgP7zeRf2lAGbfnQqgkPEv0
6pMqGPdQY/yQ5dAycJvg7Hgbh0dCNLnxDoqG4lE2Cs8iofAho6EJgIxARVXpWZMH3TrUQPldLJnA
NuqltKRNnp7JSM1NdU+EigXFxer4JxxcmZrGvyuD4FzMoKwhLe3CfwL1rn+hgl5+M828JEfhMbT2
oFcATa/jrR3+oGed6L2lo6NM2IdIi7ys16UHqRBLOitrqAr4KiE9TRycE3wQt4+jyAzzoC6kJeDF
qnsL7VJQEZMgNwfVwKIBbi9HspxCEMxAA9BpubLx2HQB7aK+oLer+2zk9kYo1UHf6IEQeKkj5Qvd
NHA+WUKfBz24J9B11uiecT2yJVSo2voV0SDrBk60ZIYbLlu+kFUpAL/rWVRdH8FF7mJBQ3Beh94y
16VMvAaCVl+BUjNvPh5fRl325fZ34Fa28SOwJF3WmXVtA7YCIuRUOxtmnIvShcCP1+J6oy4zMLQG
Z6jAATk4JJ4N57j9LVTnVSCFWeB2dWQmEpAcmGI1gYcWFU+CELebnwW4aNJN/ZEYMcI3yFjOABe7
V7UMilmiclWJRh8SsGMd8O/SebmR/U1mNZc1aAWngWjPamjn6J6yghPqiUA65ugVvYYvr0OLpsrS
LLTqg0sqKDUL0CjuC3m7voHb540OGrFY0YorOYuJNs0zVcmEWWMLkM+eCuZaKau5DxWyqBi2qPkD
BR5444tAzF8SvJ1MdSWVZ4Zsfzq+KLpGi9v2errOajXPIZXpSu8DT8C7KUXaZphx1ujetm+oJ8e1
TrUrpZJXlVkG04CGd8Nsc1u9hMKqlTXgGUBZGkR1LWSzFAugtOPWuyaZ2+iiLQpVCqnqZbnWsvqy
sU1rjjq45NqvQS6Pl82hq5Xb9E2eKIHlydpSzyO6aNaeHCziQhSti+Mf0jW/3J6XhCAFO3nYuFMt
lqp3XgTVGbLxwyG3JE3j360jMXPtNbRGl2EtJtlHpdhE9EMlKJJAh60h/vFaT9IAwrPQjk0FCRKN
MtyaOQMwFrp8g0aIf8K2QZPvl5EiLCLfTyHZittr5VtPw4yz9bW3A/LSb6DwYaGWcutpbXDfnyvB
MCpFjX+6BuihSEJXhpRFUr8LKPG/eIoYfh7WdW7zRiIUg3xLQtehdxGclYabAywcD3lgxsLhtm+t
2EoeKZa2dEtcEuxAC2ehCJWOYX3ntm+9hqZdBJn3hdhIGlRtUOXoyAUkOIaZ5zYtFFQ1SYf+lAvZ
+8w6DwzUI26oGAw0z+1ZMYFibygRmM+oqM7XG7u+0IDN7/FtHS6Bf8Km0IkI7JQKC4j3bt65OfSC
wdneV2TRZZ1LoEHPAyNfQxRwGlX5tboBvbWHKrievrNj6UAIwz9ig6rXrDIbfRetmKpnZqaAl9aG
pOG5Nwy+DukVbs8Sc423QjusIXKb+PWXDTHqWWbGwrWV0mGnLv+iLVsBVJk3IEGZ0k2ORww8gk5D
bN2z4+uza5S4rUttCPDaHiRPIdCCIM+GgIpZmuLMwj8cb4EFO4fmgdu+qVIbBmJh/SqKpIuaIP6h
mgixPvN64yKy84s+ZtWuhridHCiFoJlhqi1EwKlZwGiyQLWKr6QCWs69YVDHec+TgECqK7BVKM9c
uhbyJHJ1DijiWWNs3vvqwEiLZwNpFFB6NsnaWtJ4jdw17imeOxWEfBA5mIbwvn3UlBspBYtqUF+Z
DYhG6hLb2vc2PXeHjmng2UCov65qFcr0V2kAAVr9Pvf1t3qg36uJeZ1BUa5ne3c4D/7Vu9E8SCsX
Sn5B0wq6viW04waHWvxrd2PUFNgRJt8d4ZUYlZs55KmLTdA8Ht8TXZ3nQmkQJluu5ubaIgh91BZQ
kgAS55XDjmP+mduVMndNTSO9pChwmua1CuUIROvHu941vdx2DlImt07iwp2CaXEhN8GtC/HIqUi1
pZGrl4U1jCUWq5Tbz5DAE5tI8OsrVUxuIOFkooQNGkle0PQ9snRNA3c4y02VKxANLS7SInnbhAgs
Nlk6iEMJ3eeO5gjimbKwkYxlmls3clmky40Anc7js9DhtvkHbtv0NpIO2aylaSMmEi2Jae3GYEam
bxVNTZJhMTv/uG37EOyCehQGSNNWQaC5Zx5+MCx24R+1TULVCmqJ9kINoLp0JtsmxCxl4MHsj8cH
qWN6+XdsQMPtyggLbUEgH2jOkGD9ACpTiGYNM89tYpqIlh/KqobXOGgsozJCjq5RyiZdDDPPvmrv
PtBA8c3NdDe7lDcBRMZlpFg0GZHGcetdC4jbxnYZAnGKdw8yTcPNZhZZcBnQ3FXlq6RguvXHW+k4
K/k3a1KkSHzIVXEhaptgpmrqFUQUUc3pmxDwlDZ28/14O10zzW3kVLQoFN98aNZAW2YKypv3TRAP
XafcRgZhWcz0zdZXQZBCSFzMEt36qFSRIAc9k9HRff7N2jRTSN5T1yQQdYb2tVnVH6CO11eq3mWd
C7PrHDpsCTA8C30NBeeL2M69i7Ut6n1Ap46lxL9UkxBLU1CIvnA1xHOlCgehZ9EnYwPNqEHTyz9M
kyiukg1eYy5EpfoSlBBkg95736Nxx4HGv0unule6wH/p27CxMcB7OYXwTtrMIL3yYKlMqV5AcV7f
e8n24eVAPMy/UdcWsoymJekLiApn0TQtDeRu1+tKVyCyXnvxGTTJNx/8BOK5oItIITAKCUe1ngsJ
FviFApH5+oOByt/vcapB+hG99DKUYUBuMZViMXhnE/yji4BImcnWJkWA1Mhg2YpQrjoPEt+yFz6I
Jr9AhdGMb0GOoD9QutHjc1XWhK9InJB3dgrBjalEJGiNq5AqQClcbclf9bowqtmGMnnN0tMVsBFb
sZhfVxuPuvOaqhvbnOp6rGv6dCuicZbqRUBwZUwgui5Dz1ZArQVuAEYKNhs/UL33gDiUARTe47pk
5NVrcHync9PH69y9uoFy770O+WdzVkMRjswidWPmM9mXXRTxZpmVz8qcIM+DH9iQ3JY21Y2eefhx
FIjK7SaoCv8mxKNeMI9TPPvdpxKUwN5BQgZcypJe2uv3zcaskq9GLECgHchAKKnK8bpQoBcfrx8o
0aJVHZP0s+eZrndZRzqwNkgPQJZVtsEBP62U1IsAJavK8mxjeoRAENuGgGNoFNSelabpyfNQ9CQT
lWGRWvSgNDp8Ks/OIYeeHwdg5V/UOuqzC7ZSZUuDzqlnG+daHqbCsMOff6m1Kz8uGws1IEEgSFNT
MDZXse5veo63Lq/BH0DBxofMmK4vbNEjN/bae7KLdXCZaFmPzEpXA1z4SNOghCBsri8IpmyWIxTT
z8xEWxZrv/bOhjkm7tyBFFGdSVmtL1Ji3ZhpVeAltx7qt7lzh0pGY6g0LC8CDZqxtY7MUa0PInFG
bM1dAW1VKQN/remLoAzua0N31amhReIZBAqzvqtCx8HDgyGaQqis1DT0BcTSPxMCYLIm9EpRdkwv
r4oXqNRDMbBbXhBBD0FOowrXcuMbXzUrFXt2WlcT7Lv2IjAa0mptgu16YWqmPsuzAPlwSmymbSDP
jy8gdgYfOAx4GhmxUq06I2hCVdcfTUGugbFsCvGbmOGQo1it69rUz8FX7YsPx1vsmhRuW5ipHRo6
4q/nXa0WjaN69cdhtrntgDywVSvgHCRTKkL4GWSpzdQDTrEnDOiaD35DQMJby20XcpR1HaRTVc+z
L42NsmpLM8JhbfCcMqmcSNTNPXyCrkfBlFL7enu/TcWyB2TVMQE8tUwKZWI/rTLQBeXIqep41ZHf
Cy4oq3v8Xpd9FufsrVpXZLpGxdpa5Bl9FBvBmxm11QfF6DLODqU94xBl1TUIruPib0nQdZ+SVNsq
BK/XxYdBa4gnlykjF/LShqGSbRhce+qtoCM/Ncw4+6y97os2qFOLaGMuiCCGZJbqkmfM/CDvg7Z2
rFBeEE3WMjUDLAudp7bwSWbJbLqxPkmDs9o8t4ZbyLmlgjf9Yps5Kl2kUgGOKabDk/5bcOXeIJWl
aIWe19RX0B/M5rbhpoAAoolhU8BtYrP0EUdJcn3VJPl1aSGrgyijj3mnY/x5Rg07Tamdx1J9FYX6
N7oGIrcBk9lXJWMi98f73xF+8cQapmmKCV4urCVhoyMG9Yfaovb7xgXRBTST5sdb6dhnPIUQOPQs
wxB9axnhujDVU6OYCVnR9w1d1rldjARaLJcSLS9KA2QFugvrRkhvjne9aw7Yz/eWT44rvwAJcXOJ
3J0y3WqQRTFTbhuqqqXxmlfU9dMAmrgSmUKVPAWGXMcTm3/hm6Ws+ueZoFbisBiYJxASS5q6KKaX
0dKa4Ml3ndO3MR4ZhgXBvBAWUcI1Mo4NvdRFgGvkPErPXRVRpG8kycCVxJ3J9UZKUoCTzWVjZvoc
t5xkbsn6/fG57lpI/Ga2aAENX8G7tptGuw5QFfYBmmHFIHiOyuP+ZMDMVM8K4U3LQpDOZA8wMEPw
Bk2tylPJyBBQprizqkvXVcoLqujuovL0ntDx8MCoPMKvkTeRba0thaAiWlupgRTOwySuzoYMu8rD
+0gVWSZUgdRliRDiOqemnk7BRDJ03LkdbK5BJ0TJtvOy8tkWs3QWR3Xe40AP+weVB/iJVtLUtmcl
yItDYLMJofoMJRZ5jmLX5nzY+HB3y9xn93olSOA90USakGiKdN2n48a7+i+3/RviZ+iHS2ayBAHs
ZVn50qfAbMqLCuxHfYoXXU1we9alRAZ1mZssXSSZz5B8sKZ67WezdYiQ9PhXHD7GVB7gV7uipqWF
mixzKWxmpcio11LB/lZomTYDf8ggjitN5WF8kWw0uSVGyTJIk5sa0r1TX+mNRjvGicfvBVSgEAfx
kyXFC9qUprhzBBSSz5kVDKKqRv+5aLouwjQw1r57iUr4eFqy160CuPjjk9DhJXi4HpWUxkAI6l4G
YPCf6RpdIME57JDH1ai9TnWrNDJDlrHPqlJ8bwalVQKUQ4Y9YaLMt21eDKTGLQLsMVUGFUyjl3dN
lgwqrcKocxs4sj1DyGiB1WmJ+mcVWiTfq6gu/GH+k6eZEYm/8UggifANyNugjjyeFXJvZqJrVrnd
K+ZKKBt5CesUZDZTOxS0i6Sq4vmwRcOduTqNNIDSlYZMRVX67gIVcltJUR9/Sodf4FF6KvjETCII
4ZKhNQJKL2wsHjczrxXJfBr0ATxMz41cpFXiNFtGa60GSAM3VC8Q+qrID2dUVB6jl4aUNBSCR9cQ
ViDnaZXrc4J4cYpTNJkBK1CcMd3568rsBYB2zLfBhnI/4DVQ8Es2argMQvooA/E7t6peddqu+eB2
sa1syhoag1hMUVqAz6mEf3Bj0lyCcPtOKXHDGTYp7OP2PiKAcrCw2WDHlWrsKtNctjVjWmabdU+0
xfzl60SXyoP4TM03jVAWyXVehdpSzQ3mrm9s1bsrqSvcVgQPgsO+hDufwVwCFsI6he/wN/41tdf0
40YS5GG4E+yH9kDZgp4UxFbCZQrafqApE/I2q7Xb433vONB4Nhro0SSojc3CJV1vlGUdZfoNsbT8
HvKPfVJgHauVh/SJmVSrqLsOl6ZA3qcUN44klOTz4/3vMs425d4qosKmVPRYCpcNGEbfljUS+pU7
DLWk8oC+JtQ3SJXW5aIWkTBIS+0eyPm+kLrDbfBIvkizfCKKKUieG+Uz8fNlUKlXgVR+AGXsklW/
hUHVsxU6JplH9Nm+ggfHsCwXzaaUP4MvDO9/CCy8r0UY9wnadrXBbWc7BS0zkowlsAn1uZ14xX0R
mzdGuDsnfn5c/0d3RW+et27+93/D7x9p0mTE9Qrut3+/pxH++2/s3/n177T/jb9frOg7J1rl/F9q
/Tuw+9LumVM4rd/M44IUzYdylTW3q7wMi+N/+txDfAAzdEMBR7qnr0z80F/afkenoclq26/7Jln9
7S+PtIwL1j+X0PgvL3+0fPrbX9gV5+dXhrYfc8xA6OCbyydY1qSfAOGx8FSConX2C141pLH78seS
+JOCZ1DRNKEVvf21bW9vLLuG4FWnDgzT8b9z7AOeB4eNAEtTnjQCgqz9ZEALFKEgalBfvnF/CBT1
J1xiJENRVJH9gltGg3+gIWCgjpOGQJd/0gxVliRJ3n4h+8S9ERAs/SddNEBoIKEIk/1C0PzHGgKZ
4X9OGgNN+clSFVOB5s7zL7jv/THAEGmipqui9jwELKH2RxuDU52BYv2kiYpm4DvbH29ZP4kSxkYz
X7zEH24BsEviSfOvYo3LKr6PPffuTbz8k6qZiqGKO+fwvNl+aPv/wF/69aSYeSR82h4kZJXvnUa9
f2HnRF8b2DsnFIApxL+0/io7WZ6N/+Ok+fsjxakT4wdb/7b3B+yU3vstfVw5cc/faR1az8fznoWd
A912+6UvL+P1+ktaHZ+zgxGDtPvhgqwyB+QK0JxgJ/nLV7OY4G9/efM9I4/O/okJP7f77e5sffnk
vQV01GRcoLWCMwsORiyMf3wfO7N/o92ctDoqSww5cYpFKDXQZLWzsT0sRaB1dj8Y9vnvKB6DJm+i
FT+wsqKZJ9p+U+ZF5oTcOBgiS+2dMhB3tDzcZ0VSWIb7FNvv2U5o91hXoFBoyiZAp4phaorOgqpT
2rhBqOlSvhVVNUyo3GiyrpmGJasMqd1upfxH0Jj/4OrGmnG4haibigmxdLQgIUQwdYXpdpzc0PUq
pwktnKg9doaMmhHNlFFQAR5fRdNfr6kBX3XtgKF+9bDrNtsKCOcM9h9EvpZhgYicBT0nf9XMycjD
A1bE5N2q8FZZ6MRPGPpnu6xZU1UsHKSqpchghJVBq4+jtKfZQ27x1wD0tbPc3WKe71m//c/3esuc
5c7N7jvq9mHQcvT/PxwKoQvv1XK2iB46J+EHd86b2KVhy+ix/fiDRqcUj2tO3DLLgEOndna6iknr
IskQdCcbLbMyfiI7Q2y5M+ayU83OPOdpZ4XZfH2Clf/wcz84rrcrkLKF5HFCv0+wTyczXHlpq5Fj
2/IHGzlbRfQxw1X7cdLf3ggrcIaQJ6PtBMHRQ+EHv2NGI5rRlhtjJUcnzysM4LSfPMdo8a9jtLPM
5poxtZ7cjpOsJp9W2VMrFGJVfadaPvPJA0KL1opn/Men2p27TVLszLBhYAnJk42mpVNQ+L1wclEi
xm/5FJarPbkBgMGytlmWwj7ZbOERmrTdNcvxn2r3Htv+woke2pbZQ+mpli+ch/YmZE+7Jxv1uGPg
dVBc/mY3+HohSIxl69S+zn75X8Vq8vQvywoiLK1dJ41xeF2t4qa1eg/clH77WLwlD3xUIL2+Kw6w
i0C38FqHi8TqBU8dZPSXGwVWQ3mq1WvnyXGd/NHJdraY/5HGOEaunYYWTPn3uY9bu0ej3x88nq6d
0KlbPlhi+avTRyLkjI6wi69xkD4+thcDq5E/vbMlvC9/EZXGOIyu6YZ5ybRszxzThTi11+8IAvGd
me16GMOxb622vbrESGlO7e2zsxSmJM+dcmdu2+vXOYTyN7viW4T5Ty2vJjPw6amdvls1j94qDFet
8G0r2ney6eesyqsMm8yw0ScbX8Ur1wl3htgwy4zA+GS7SBZmzuTtisat9SwzQP3Jxmn0KnvFFHJP
tls+Oe3b2hjH6D1tX3lkxv97cld/+R90gifbX/59gvU8ucl++Z/xI2lnIWVGY3xqQ/dlTLhElcwK
Xk+268Qb3o/iTeh0wx/dVxtcHWFBAykTkNiZnDt561gBO8DpfUYSnXABMqDRp9tFqRmuxXHrfJUZ
F82ps/ftVUAv6yMstm8kenAe6rbH0EcYiOfM9N2r/c2QXqeOBXiFJ/eIjFpOFNno0y2/eWhWrbkD
2NOUFBElNYalI0t8IGNfcifi75fUlLaPIH/GtOYD77jGmOv4ieLE3C0adhCPEPltX3q4GG2E7TRd
hS4po/3OyiOkIKY0x+PL9kBbrLLNyqUVXG6rlRGcLTrvQLK0ZXaEc2dahi5eJVrdZUwUp7qXs1Uc
OVmwM8QWBiMsO9XsMsMwxE87Q1uzIyy4eV7wD2gMAnlqb2eb1aPXHtsxrhrnJOYHgaGNT+3tuZPR
1WSZv36VGmHizjMnfmydkAyTcWqXL8gDcsR4cd+ZYguClZScbBiAvzhfNTtLW7sjBMAXqyxy4rbZ
McYhW63ao8uqyk4dhFlGEYe1XAPO7tPtLsoYPqc1CNIYt8Ll4yvnII1xK1wWTtjuLaudP3V0L1cZ
t8AkxsJwslm8LiOXtmrdCCXGoXKq5bdOUXGrYYwrCpSpvJIPTaQxnvHuwJPhBHyXRxjjtwR+vViB
1m7VfieVxrhWvS3XqwgvR5m7mzPmfSRGU3fqFF7T8AljsjO0tcvoDU+3Gzt83nKELYLcbdHu7BjX
tQ7shTTGrQr4p9pp+4oxjmbA4bmoR7JGOJRvgNYquTyaZI2wQW6R6uIAScAOn77O2I4GNqG1JoCE
G8Hw1mtmJG5nSZisz6l74y5x2k4C0J4RrFZO+OBkrUhYlscY4nr11D485DEuSXc1KTbPiKfdxzPv
I49x5H0MMgxxK7gEGm3XzA7IWHIphmcA1DEs58eYFKunyRWJ3SfavjaO8fT3iWE/sO4gl9byGPIo
z17Al7IkedZe0GPcau5WGZ/1G+MlHxePFQPcXLeT2ZImMaa5U3fhMzD12nlcPfE3PQlJqREOqyua
06o12paFp9wxHuJ/+a/M/R+6mhkqyl9Rk4D8mqmJSHH3N/f7pdbkLVb3T5haOwRMHuNUwqL9TsPg
ZeJ3m4D5TR27wjJNS9exxkwT4OreM+X3m/ct+v1POO0Hof6a2Outfr+Z2FYN/Aln4rsL/BPJAXHY
3yQjBLJvELM8OMRvGx7hMv0mi/hAtncH90csUyd2Q+dplXv74zBGjHXdOCyh2zI7Roe9kp+0EULu
KZDG7Scoxg19aggBAO0DfWpfPsZIgNxlZPLWiYPWrWaMABOY/PY7xBjZiQWw0JMr9j93b253g7pN
JIwBSFniPSlecS/3qDzdNTQ8mIfl9tRJY2A6Lp2k7RokeYTb6FWTgbqfd2d4Qj19GJ7j4CvKQXEl
Jrl86gZ5fq4+YHuELX3lbJzAez0kI+zrt04bvb4VVD91LHDTcOirLaKNMMrXrBiBq4KTxoBdINv2
RKo2FExiJBGnj0XoNPyeHgO0/m6VtEFgEuP0ObW7N06Ga2J46LolMaav0+0Hr0IVaYxHqxsUCRPw
vsCB7nq5zbEcrV37QRjtHZIgTgK30bLMSHJPHY57zyF8dlNmZdYnG3Z88nqkgUUZwzQBIHNnZzvI
Y0QY90BrsbCQd3Mg9Nm1NfwA/Lh5WB0YjjGeFT6RVRE77QzZGK7uPQp+aTVZFigdSyY/T+aoUKFF
eeA+LGkyo6o9dcm8NHhVxk7uASD182T3j+RQo4Y6xnvEXYIqsLA55G8USR8j9rkmT09Irs2dvNiN
EVuzKjj+jh1I8CK/kiYcy5O+jNodqOtQshtj1H79x2c0wX6jqIRH5a61+9Hw9cyA/Y2DCcpI+H/+
y3/PA/a7i6xBiQJ6sECVTeTsZq3lD5GF0pUxaizuCSrfhLcrPAPuPocNqwEyHIWRoJy6Gu9WuBQE
u+We/3xGHNrgvkQmH1BJ6bRzjYZmyMYIjZ7R4IliAO+dANdIEjm772CfZhm6ulXtO/XTrpySZKQF
DwJ/jKgbjLLoVOM3jhAS4RHIGyHPy5091v+XNnozNP037TvctA9YHsEHvXWSwuPCmueh6T0EfsfE
EjbV6cXg+/1njgEkHvs/mr9Qe2z5T1pZrN2f7H54zFsBSEc2rQ0rj7DmZhSH9uSW4/0YIyyfh5M7
J6wcAC33F5wxwj3zAjWfKxQltPf4CL4ZSYInRhWx32Hs7t1vhzv9dxjgzHHLVo8lxqN6utNABNM2
a/WaPbQ6j6zZEbkXns/u3XqfMXqglx3zW9gX9vv//27DOR57n91N0dYPj+AnZ03C4WHHKJW7QJ5h
cldkJGn1l/F5nbrCloBA7qxsB2GM4p9lnjmrFoZfGgNegL6mrb6OgQG4pBlXqTTK0+5VWTukFdhK
Y5QxvF0BMN+u1AYf0G5Qhruw94DG7Kxsl8EYlSIfwAGUtay+ZhUqfzMA4s4pn8jkTebw7/1HOX5+
8NYAWu52QlYeI3X6gtlgfZ7MI4KbFZcMGeOw/4yQf4K3llb8Cmqi3QQMXxxfV7j/78yw1SGPgZp/
RydYdP+ST/g8CyADu8aG9/mCgdMmd+XDExIX4P1qbUVVFsdwy6jnezh0QUZQAX83BhbuzUM5uS7z
dgTwbH2EMfpPt/O7+e2n+dl/nrDFA3D55NX6B7mVqKICS5JNWbdM9Thl13aX7Z/f/4iBD/10jzOw
FTTs/q0f+vOXI3C7Lrd8bi1TLwHEb4k/jvzd34kScAYejXah9Rg+/wL4/Fc1G2MALa9Xa8IBbxmD
9Kmhyh3itWJyw6qhV9vCpmtW4Q/ey53p7RIYI6B/8dd3xStHrY5xK8NAbEmEDhASbm+s3SOFu8sP
Jb9+5XTbHxrwpIDIzTz2Xvds/9BW/edcIH7t4ql7eP8TXlzA/o9aDqbV1u5Pdj88dml/k5UPbde8
G+7h59YbpBNwk9yu76mTPaDMdmd0u7x3vzmlBbckYft6PcaTCest8gHt63Vvdqg/qTVzGsQJh87Z
MV4JZtwUjkHDckYjFIq3OVzHyMnv7B7mHRvjURRHAn/SjBHGIKXzBEddtjkVxqAgWeCSRXZ7gm0Q
aYwc9yWSLtz8SWOE6NdOxigEcGq1ujwGMx0e4Iuc8YS0Al1pjPD/BmWHBWVpxFZyXx4jTH8+069I
UeRbl/duVZGWBxnlBe25lbflI3e3GwNhfY/6DPLkPG27f08fwHq7P7nyGEVu7An2eXxmWJc0P+QM
5dfUy+WAuzULsT4RVMXi/xm8mzFNPnuFVy/4Y3B3TUEBRXIPTWYuOejkcf/YjefwM+/j3dEWRrhL
Qb3K4Yjj5DGy4TNkrAHa2Q3BNgYY40XtzmmHLrIxQmQLPEYxmQN4jiKSsr2Nxygxf97GiDMK75d/
D1dRsz8q2hhFtdsPuHbQQjvhAZ6QMaBBzx/wfApM/vpcff6v+x+hgGB5hJvSL/8ND+tPK2RWJu+c
ysnzFd5On//JefEdk7+ekTwpWSmRA9jd5OPdG2HxZnm/bPUH933dwn81MFtDckU2+2mQDoXZ/5zL
wzMz+i5wH/r68Me7/b/JXHhjDjV7FCPxg7fEKRB7XPH0GFVN08zZtBl8xmDpYvPZCpvGAEvMaEh5
OtUxMELzR0S87afRMTIg5wjPHz3GhcsRq45RJXzuhAFLxR4KLpjwIVuDRTP8DL4ogdZvXWYBfDjd
7B2gNngkbS0N6SgD/w/uDoa4xE28dchITDf01IG4WWXlzsr2ytJfJtV/S/6YlXxn5TF2yCfUa26Q
ZWtNHLQAdh/QtR5+v2PgkJTFn/BQeE4eImPvRLQ1OWPEQVMwwvCZpxHC8DvmbunBMH+MMoIpLatV
8eK/dguU7bAxXl5nlF28/nq1AlIndv/1kJcc40K0LYVgLzGIEpmXP9TOGOQYM0p3JZytQF0bIWN3
6WS4xR+YhzEelc+JT/bndgxw/TnYBdij7BNAFizlv634Jo/Z66qfo9nzHzxYXk5xpib5qqpoDNDQ
FCDJ7MDoM93oU8+ul75vi2rYKmXxAlLWz+pSrGDsqbWaxjgukTxsgbjHwBAsVmCpeBmi7TdcP57h
Ah/uftb6CJAvnj5wC1rvBVc7e88ZyxFwR7s8yragLJ5sFZ4m98gHEqDT2yHMGPQhl9QDzxA8+ZuC
hm2gzxhFEozcguX8b1er762hGuMicQWM7wMSFG3DI+yNmZcBaxA5hzyfNAZ94Y0TRg2YoF8P+hjP
ktcO42Pn8jZQz9yNU1ek1x+bviNcwnsMZo5PTgygaDuQHiOH9Q7D0LY6hs9/t6on31YAtbZpIkGT
cfrw3jgJHgxZCwe0McaBroc8e/wIHhEBTg5I+eGSttfKhOXAZPZiFeJN6z9M3uTIaefQIn5O1LOt
Cg+DsoxZGXutABqKcadPyj0NcGlqLSR5jBj3HoWW7d6OUSR7X4K5ievsCHnIz5heBIIsSDgvC9Qv
7cZ1m8Ye46n1M2KdA6EOVF93TQ13W69uVvIYoDGUPYGM7bUPBwvGKOX1rNiSvdftblm7cWBDriG9
bBgQ89PAAiSiamYMGrgWWGZyDbaybPK+RO0YDvGXqWmFU2gULYtAlZngioHeZL+Q0++YTDigWHlq
MmH/a9jqPF5Qsv+35/u1JiPi9g/JZf5zv/I5iNjm7HcfuevAMQTOxYri3bDlVsYohr4tc64yXB4D
VnD/y/+G8EGz2t+SkKDd/bbLUx1aAf+cF5VDyqa7aRn6vrL/NX+M1X9IVvXP95WHVFz/YF+5vzR2
XmAPAvziJx9DXN7//n8BAAD//w==</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a:solidFill>
                <a:schemeClr val="bg1"/>
              </a:solidFill>
            </a:defRPr>
          </a:pPr>
          <a:endParaRPr lang="en-US" sz="1197" b="0" i="0" u="none" strike="noStrike" baseline="0">
            <a:solidFill>
              <a:schemeClr val="bg1"/>
            </a:solidFill>
            <a:latin typeface="Univers Condensed Light"/>
          </a:endParaRPr>
        </a:p>
      </cx:txPr>
    </cx:legend>
  </cx:chart>
  <cx:spPr>
    <a:solidFill>
      <a:schemeClr val="tx1">
        <a:lumMod val="75000"/>
        <a:lumOff val="25000"/>
      </a:schemeClr>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BD7E35-AFF0-42CE-B62A-F3C51E9B1D16}" type="doc">
      <dgm:prSet loTypeId="urn:microsoft.com/office/officeart/2009/3/layout/HorizontalOrganizationChart" loCatId="hierarchy" qsTypeId="urn:microsoft.com/office/officeart/2005/8/quickstyle/simple3" qsCatId="simple" csTypeId="urn:microsoft.com/office/officeart/2005/8/colors/accent1_2" csCatId="accent1" phldr="1"/>
      <dgm:spPr/>
      <dgm:t>
        <a:bodyPr/>
        <a:lstStyle/>
        <a:p>
          <a:endParaRPr lang="en-IN"/>
        </a:p>
      </dgm:t>
    </dgm:pt>
    <dgm:pt modelId="{A9E51529-D359-4D10-B681-5C12960647CB}">
      <dgm:prSet phldrT="[Text]" custT="1"/>
      <dgm:spPr/>
      <dgm:t>
        <a:bodyPr/>
        <a:lstStyle/>
        <a:p>
          <a:r>
            <a:rPr lang="en-IN" sz="2400" b="1" dirty="0"/>
            <a:t>Bikes</a:t>
          </a:r>
        </a:p>
      </dgm:t>
    </dgm:pt>
    <dgm:pt modelId="{C1AB0177-98F6-4363-BF22-B00C8AB619B8}" type="parTrans" cxnId="{101B7A7B-D423-4E57-8DB5-4E31528FB2A8}">
      <dgm:prSet/>
      <dgm:spPr/>
      <dgm:t>
        <a:bodyPr/>
        <a:lstStyle/>
        <a:p>
          <a:endParaRPr lang="en-IN"/>
        </a:p>
      </dgm:t>
    </dgm:pt>
    <dgm:pt modelId="{7AA83FD7-FE40-4256-8279-F5EFF6FA85C3}" type="sibTrans" cxnId="{101B7A7B-D423-4E57-8DB5-4E31528FB2A8}">
      <dgm:prSet/>
      <dgm:spPr/>
      <dgm:t>
        <a:bodyPr/>
        <a:lstStyle/>
        <a:p>
          <a:endParaRPr lang="en-IN"/>
        </a:p>
      </dgm:t>
    </dgm:pt>
    <dgm:pt modelId="{9A01F1BD-AB22-4617-A83F-B806433F6A5E}">
      <dgm:prSet phldrT="[Text]" custT="1"/>
      <dgm:spPr/>
      <dgm:t>
        <a:bodyPr/>
        <a:lstStyle/>
        <a:p>
          <a:r>
            <a:rPr lang="en-IN" sz="1600" b="0" dirty="0">
              <a:solidFill>
                <a:schemeClr val="tx1"/>
              </a:solidFill>
            </a:rPr>
            <a:t>Touring Bike</a:t>
          </a:r>
        </a:p>
      </dgm:t>
    </dgm:pt>
    <dgm:pt modelId="{8C4990AE-B407-47A0-84EC-0315C579AEC3}" type="parTrans" cxnId="{EDB1D1F9-AE1A-4D38-8011-1047EAA5CF44}">
      <dgm:prSet/>
      <dgm:spPr/>
      <dgm:t>
        <a:bodyPr/>
        <a:lstStyle/>
        <a:p>
          <a:endParaRPr lang="en-IN"/>
        </a:p>
      </dgm:t>
    </dgm:pt>
    <dgm:pt modelId="{37AC6FBF-F9DE-436D-A54C-AA641F94D97B}" type="sibTrans" cxnId="{EDB1D1F9-AE1A-4D38-8011-1047EAA5CF44}">
      <dgm:prSet/>
      <dgm:spPr/>
      <dgm:t>
        <a:bodyPr/>
        <a:lstStyle/>
        <a:p>
          <a:endParaRPr lang="en-IN"/>
        </a:p>
      </dgm:t>
    </dgm:pt>
    <dgm:pt modelId="{C4A5A0DA-707B-4634-B7CF-EB5EAAEB5B1E}">
      <dgm:prSet phldrT="[Text]" custT="1"/>
      <dgm:spPr/>
      <dgm:t>
        <a:bodyPr/>
        <a:lstStyle/>
        <a:p>
          <a:r>
            <a:rPr lang="en-IN" sz="1600" dirty="0"/>
            <a:t>Road Bikes</a:t>
          </a:r>
        </a:p>
      </dgm:t>
    </dgm:pt>
    <dgm:pt modelId="{BE5B8FA6-864B-4209-B6CE-D20C21D53B96}" type="sibTrans" cxnId="{50C4D5EB-4DD2-4429-83B1-19D6C47D67E0}">
      <dgm:prSet/>
      <dgm:spPr/>
      <dgm:t>
        <a:bodyPr/>
        <a:lstStyle/>
        <a:p>
          <a:endParaRPr lang="en-IN"/>
        </a:p>
      </dgm:t>
    </dgm:pt>
    <dgm:pt modelId="{5BF1B10C-FDD6-49A6-B94F-E74E7CFC3B6A}" type="parTrans" cxnId="{50C4D5EB-4DD2-4429-83B1-19D6C47D67E0}">
      <dgm:prSet/>
      <dgm:spPr/>
      <dgm:t>
        <a:bodyPr/>
        <a:lstStyle/>
        <a:p>
          <a:endParaRPr lang="en-IN"/>
        </a:p>
      </dgm:t>
    </dgm:pt>
    <dgm:pt modelId="{5ACCC7DB-3C61-47F0-BB9F-57703CE35701}">
      <dgm:prSet phldrT="[Text]" custT="1"/>
      <dgm:spPr/>
      <dgm:t>
        <a:bodyPr/>
        <a:lstStyle/>
        <a:p>
          <a:r>
            <a:rPr lang="en-IN" sz="1600" dirty="0"/>
            <a:t>Mountain Bikes</a:t>
          </a:r>
        </a:p>
      </dgm:t>
    </dgm:pt>
    <dgm:pt modelId="{2BB919F7-6137-4F7C-8DA9-52E640CC405B}" type="sibTrans" cxnId="{03B8B35D-F2D1-4DA3-AFFC-2CE891DD11CC}">
      <dgm:prSet/>
      <dgm:spPr/>
      <dgm:t>
        <a:bodyPr/>
        <a:lstStyle/>
        <a:p>
          <a:endParaRPr lang="en-IN"/>
        </a:p>
      </dgm:t>
    </dgm:pt>
    <dgm:pt modelId="{4B3570BD-51E5-4889-82B2-7A889BF459AA}" type="parTrans" cxnId="{03B8B35D-F2D1-4DA3-AFFC-2CE891DD11CC}">
      <dgm:prSet/>
      <dgm:spPr/>
      <dgm:t>
        <a:bodyPr/>
        <a:lstStyle/>
        <a:p>
          <a:endParaRPr lang="en-IN"/>
        </a:p>
      </dgm:t>
    </dgm:pt>
    <dgm:pt modelId="{A53BDF3D-9F67-4C77-B8C1-C5AAD67D937B}" type="pres">
      <dgm:prSet presAssocID="{54BD7E35-AFF0-42CE-B62A-F3C51E9B1D16}" presName="hierChild1" presStyleCnt="0">
        <dgm:presLayoutVars>
          <dgm:orgChart val="1"/>
          <dgm:chPref val="1"/>
          <dgm:dir/>
          <dgm:animOne val="branch"/>
          <dgm:animLvl val="lvl"/>
          <dgm:resizeHandles/>
        </dgm:presLayoutVars>
      </dgm:prSet>
      <dgm:spPr/>
    </dgm:pt>
    <dgm:pt modelId="{CA16BF73-C19F-42CA-81BE-28FEDD4744E6}" type="pres">
      <dgm:prSet presAssocID="{A9E51529-D359-4D10-B681-5C12960647CB}" presName="hierRoot1" presStyleCnt="0">
        <dgm:presLayoutVars>
          <dgm:hierBranch val="init"/>
        </dgm:presLayoutVars>
      </dgm:prSet>
      <dgm:spPr/>
    </dgm:pt>
    <dgm:pt modelId="{AC3884BE-4F4F-4DD3-924E-5BB01D7BC172}" type="pres">
      <dgm:prSet presAssocID="{A9E51529-D359-4D10-B681-5C12960647CB}" presName="rootComposite1" presStyleCnt="0"/>
      <dgm:spPr/>
    </dgm:pt>
    <dgm:pt modelId="{79590F11-86E8-4A4F-84F8-7A23EE0D0020}" type="pres">
      <dgm:prSet presAssocID="{A9E51529-D359-4D10-B681-5C12960647CB}" presName="rootText1" presStyleLbl="node0" presStyleIdx="0" presStyleCnt="1">
        <dgm:presLayoutVars>
          <dgm:chPref val="3"/>
        </dgm:presLayoutVars>
      </dgm:prSet>
      <dgm:spPr/>
    </dgm:pt>
    <dgm:pt modelId="{F4F9AE36-B090-455A-AB28-007B9A73034F}" type="pres">
      <dgm:prSet presAssocID="{A9E51529-D359-4D10-B681-5C12960647CB}" presName="rootConnector1" presStyleLbl="node1" presStyleIdx="0" presStyleCnt="0"/>
      <dgm:spPr/>
    </dgm:pt>
    <dgm:pt modelId="{14C69732-F75D-418D-A9AE-B4FA7CA1F5C5}" type="pres">
      <dgm:prSet presAssocID="{A9E51529-D359-4D10-B681-5C12960647CB}" presName="hierChild2" presStyleCnt="0"/>
      <dgm:spPr/>
    </dgm:pt>
    <dgm:pt modelId="{672479C1-6AD4-4C16-B44C-486A24739A18}" type="pres">
      <dgm:prSet presAssocID="{8C4990AE-B407-47A0-84EC-0315C579AEC3}" presName="Name64" presStyleLbl="parChTrans1D2" presStyleIdx="0" presStyleCnt="3"/>
      <dgm:spPr/>
    </dgm:pt>
    <dgm:pt modelId="{4DBA98C6-DB39-4F17-B7F5-0697F04E05CE}" type="pres">
      <dgm:prSet presAssocID="{9A01F1BD-AB22-4617-A83F-B806433F6A5E}" presName="hierRoot2" presStyleCnt="0">
        <dgm:presLayoutVars>
          <dgm:hierBranch val="init"/>
        </dgm:presLayoutVars>
      </dgm:prSet>
      <dgm:spPr/>
    </dgm:pt>
    <dgm:pt modelId="{D696E907-5323-47FF-831B-5206C6990D53}" type="pres">
      <dgm:prSet presAssocID="{9A01F1BD-AB22-4617-A83F-B806433F6A5E}" presName="rootComposite" presStyleCnt="0"/>
      <dgm:spPr/>
    </dgm:pt>
    <dgm:pt modelId="{6CAEE8E3-900A-4C5B-AF1C-866583369615}" type="pres">
      <dgm:prSet presAssocID="{9A01F1BD-AB22-4617-A83F-B806433F6A5E}" presName="rootText" presStyleLbl="node2" presStyleIdx="0" presStyleCnt="3">
        <dgm:presLayoutVars>
          <dgm:chPref val="3"/>
        </dgm:presLayoutVars>
      </dgm:prSet>
      <dgm:spPr/>
    </dgm:pt>
    <dgm:pt modelId="{D069E9D9-4124-4F23-8886-60FD13154225}" type="pres">
      <dgm:prSet presAssocID="{9A01F1BD-AB22-4617-A83F-B806433F6A5E}" presName="rootConnector" presStyleLbl="node2" presStyleIdx="0" presStyleCnt="3"/>
      <dgm:spPr/>
    </dgm:pt>
    <dgm:pt modelId="{DB3DF677-9130-4CB3-A0FE-260E102E22F7}" type="pres">
      <dgm:prSet presAssocID="{9A01F1BD-AB22-4617-A83F-B806433F6A5E}" presName="hierChild4" presStyleCnt="0"/>
      <dgm:spPr/>
    </dgm:pt>
    <dgm:pt modelId="{C2878F58-0A56-41C1-89CE-65FC6996D0CB}" type="pres">
      <dgm:prSet presAssocID="{9A01F1BD-AB22-4617-A83F-B806433F6A5E}" presName="hierChild5" presStyleCnt="0"/>
      <dgm:spPr/>
    </dgm:pt>
    <dgm:pt modelId="{27194378-609D-4D52-80F3-763291FC3F09}" type="pres">
      <dgm:prSet presAssocID="{5BF1B10C-FDD6-49A6-B94F-E74E7CFC3B6A}" presName="Name64" presStyleLbl="parChTrans1D2" presStyleIdx="1" presStyleCnt="3"/>
      <dgm:spPr/>
    </dgm:pt>
    <dgm:pt modelId="{48E48451-12D9-47F1-9A11-3BD9E7E58A8F}" type="pres">
      <dgm:prSet presAssocID="{C4A5A0DA-707B-4634-B7CF-EB5EAAEB5B1E}" presName="hierRoot2" presStyleCnt="0">
        <dgm:presLayoutVars>
          <dgm:hierBranch val="init"/>
        </dgm:presLayoutVars>
      </dgm:prSet>
      <dgm:spPr/>
    </dgm:pt>
    <dgm:pt modelId="{F5D539F4-A7AA-496E-948C-B89F072A2581}" type="pres">
      <dgm:prSet presAssocID="{C4A5A0DA-707B-4634-B7CF-EB5EAAEB5B1E}" presName="rootComposite" presStyleCnt="0"/>
      <dgm:spPr/>
    </dgm:pt>
    <dgm:pt modelId="{6D47E240-BA07-4217-9762-D9F0CEDCCCA0}" type="pres">
      <dgm:prSet presAssocID="{C4A5A0DA-707B-4634-B7CF-EB5EAAEB5B1E}" presName="rootText" presStyleLbl="node2" presStyleIdx="1" presStyleCnt="3">
        <dgm:presLayoutVars>
          <dgm:chPref val="3"/>
        </dgm:presLayoutVars>
      </dgm:prSet>
      <dgm:spPr/>
    </dgm:pt>
    <dgm:pt modelId="{ABE66FB1-8A9C-4905-AED5-4A05A0502D36}" type="pres">
      <dgm:prSet presAssocID="{C4A5A0DA-707B-4634-B7CF-EB5EAAEB5B1E}" presName="rootConnector" presStyleLbl="node2" presStyleIdx="1" presStyleCnt="3"/>
      <dgm:spPr/>
    </dgm:pt>
    <dgm:pt modelId="{8FCF6F9D-22B6-45CD-98DA-4B4A6BE3F529}" type="pres">
      <dgm:prSet presAssocID="{C4A5A0DA-707B-4634-B7CF-EB5EAAEB5B1E}" presName="hierChild4" presStyleCnt="0"/>
      <dgm:spPr/>
    </dgm:pt>
    <dgm:pt modelId="{3D189516-5F9B-4E12-BEDB-B1A93F5A859D}" type="pres">
      <dgm:prSet presAssocID="{C4A5A0DA-707B-4634-B7CF-EB5EAAEB5B1E}" presName="hierChild5" presStyleCnt="0"/>
      <dgm:spPr/>
    </dgm:pt>
    <dgm:pt modelId="{8135681C-490E-45E9-A1EC-FF970DDF6E1D}" type="pres">
      <dgm:prSet presAssocID="{4B3570BD-51E5-4889-82B2-7A889BF459AA}" presName="Name64" presStyleLbl="parChTrans1D2" presStyleIdx="2" presStyleCnt="3"/>
      <dgm:spPr/>
    </dgm:pt>
    <dgm:pt modelId="{E38BFA06-87D4-4C52-922E-3A6AA81133DE}" type="pres">
      <dgm:prSet presAssocID="{5ACCC7DB-3C61-47F0-BB9F-57703CE35701}" presName="hierRoot2" presStyleCnt="0">
        <dgm:presLayoutVars>
          <dgm:hierBranch val="init"/>
        </dgm:presLayoutVars>
      </dgm:prSet>
      <dgm:spPr/>
    </dgm:pt>
    <dgm:pt modelId="{534D4984-9F8F-43C6-9C84-41C2A6267AD4}" type="pres">
      <dgm:prSet presAssocID="{5ACCC7DB-3C61-47F0-BB9F-57703CE35701}" presName="rootComposite" presStyleCnt="0"/>
      <dgm:spPr/>
    </dgm:pt>
    <dgm:pt modelId="{CF82E4F0-305C-4CC8-8A7F-D7FBA3D7DA91}" type="pres">
      <dgm:prSet presAssocID="{5ACCC7DB-3C61-47F0-BB9F-57703CE35701}" presName="rootText" presStyleLbl="node2" presStyleIdx="2" presStyleCnt="3">
        <dgm:presLayoutVars>
          <dgm:chPref val="3"/>
        </dgm:presLayoutVars>
      </dgm:prSet>
      <dgm:spPr/>
    </dgm:pt>
    <dgm:pt modelId="{BF1D51E4-3D64-4600-BFDD-01F3BAA61F7F}" type="pres">
      <dgm:prSet presAssocID="{5ACCC7DB-3C61-47F0-BB9F-57703CE35701}" presName="rootConnector" presStyleLbl="node2" presStyleIdx="2" presStyleCnt="3"/>
      <dgm:spPr/>
    </dgm:pt>
    <dgm:pt modelId="{3E0C27A3-B197-4706-89E2-6E035F2F0E4E}" type="pres">
      <dgm:prSet presAssocID="{5ACCC7DB-3C61-47F0-BB9F-57703CE35701}" presName="hierChild4" presStyleCnt="0"/>
      <dgm:spPr/>
    </dgm:pt>
    <dgm:pt modelId="{E38EBA80-22A1-44F9-89FD-E6208895CEAB}" type="pres">
      <dgm:prSet presAssocID="{5ACCC7DB-3C61-47F0-BB9F-57703CE35701}" presName="hierChild5" presStyleCnt="0"/>
      <dgm:spPr/>
    </dgm:pt>
    <dgm:pt modelId="{B2AAE378-8A77-46EB-84D9-2771EC1F6EC5}" type="pres">
      <dgm:prSet presAssocID="{A9E51529-D359-4D10-B681-5C12960647CB}" presName="hierChild3" presStyleCnt="0"/>
      <dgm:spPr/>
    </dgm:pt>
  </dgm:ptLst>
  <dgm:cxnLst>
    <dgm:cxn modelId="{310E1509-2E97-4D59-AB56-67A6C3901589}" type="presOf" srcId="{5BF1B10C-FDD6-49A6-B94F-E74E7CFC3B6A}" destId="{27194378-609D-4D52-80F3-763291FC3F09}" srcOrd="0" destOrd="0" presId="urn:microsoft.com/office/officeart/2009/3/layout/HorizontalOrganizationChart"/>
    <dgm:cxn modelId="{9D1F333A-B271-404D-8570-ED1387BB245E}" type="presOf" srcId="{9A01F1BD-AB22-4617-A83F-B806433F6A5E}" destId="{D069E9D9-4124-4F23-8886-60FD13154225}" srcOrd="1" destOrd="0" presId="urn:microsoft.com/office/officeart/2009/3/layout/HorizontalOrganizationChart"/>
    <dgm:cxn modelId="{03B8B35D-F2D1-4DA3-AFFC-2CE891DD11CC}" srcId="{A9E51529-D359-4D10-B681-5C12960647CB}" destId="{5ACCC7DB-3C61-47F0-BB9F-57703CE35701}" srcOrd="2" destOrd="0" parTransId="{4B3570BD-51E5-4889-82B2-7A889BF459AA}" sibTransId="{2BB919F7-6137-4F7C-8DA9-52E640CC405B}"/>
    <dgm:cxn modelId="{8C87597A-73F8-4915-A2B9-184948B0FE5C}" type="presOf" srcId="{5ACCC7DB-3C61-47F0-BB9F-57703CE35701}" destId="{CF82E4F0-305C-4CC8-8A7F-D7FBA3D7DA91}" srcOrd="0" destOrd="0" presId="urn:microsoft.com/office/officeart/2009/3/layout/HorizontalOrganizationChart"/>
    <dgm:cxn modelId="{101B7A7B-D423-4E57-8DB5-4E31528FB2A8}" srcId="{54BD7E35-AFF0-42CE-B62A-F3C51E9B1D16}" destId="{A9E51529-D359-4D10-B681-5C12960647CB}" srcOrd="0" destOrd="0" parTransId="{C1AB0177-98F6-4363-BF22-B00C8AB619B8}" sibTransId="{7AA83FD7-FE40-4256-8279-F5EFF6FA85C3}"/>
    <dgm:cxn modelId="{3233FD82-E957-48AA-8F46-C8B7F1839FCD}" type="presOf" srcId="{4B3570BD-51E5-4889-82B2-7A889BF459AA}" destId="{8135681C-490E-45E9-A1EC-FF970DDF6E1D}" srcOrd="0" destOrd="0" presId="urn:microsoft.com/office/officeart/2009/3/layout/HorizontalOrganizationChart"/>
    <dgm:cxn modelId="{702E46AF-607D-4853-9C52-9ADB1894A5DC}" type="presOf" srcId="{54BD7E35-AFF0-42CE-B62A-F3C51E9B1D16}" destId="{A53BDF3D-9F67-4C77-B8C1-C5AAD67D937B}" srcOrd="0" destOrd="0" presId="urn:microsoft.com/office/officeart/2009/3/layout/HorizontalOrganizationChart"/>
    <dgm:cxn modelId="{B30D2EB0-0721-47B1-839E-A2D3B04A1A2B}" type="presOf" srcId="{C4A5A0DA-707B-4634-B7CF-EB5EAAEB5B1E}" destId="{6D47E240-BA07-4217-9762-D9F0CEDCCCA0}" srcOrd="0" destOrd="0" presId="urn:microsoft.com/office/officeart/2009/3/layout/HorizontalOrganizationChart"/>
    <dgm:cxn modelId="{0FB6C2BC-2D22-4651-B385-4B680122AE6B}" type="presOf" srcId="{8C4990AE-B407-47A0-84EC-0315C579AEC3}" destId="{672479C1-6AD4-4C16-B44C-486A24739A18}" srcOrd="0" destOrd="0" presId="urn:microsoft.com/office/officeart/2009/3/layout/HorizontalOrganizationChart"/>
    <dgm:cxn modelId="{DB5AB7DE-119D-4F26-8FA1-76276887BA8F}" type="presOf" srcId="{9A01F1BD-AB22-4617-A83F-B806433F6A5E}" destId="{6CAEE8E3-900A-4C5B-AF1C-866583369615}" srcOrd="0" destOrd="0" presId="urn:microsoft.com/office/officeart/2009/3/layout/HorizontalOrganizationChart"/>
    <dgm:cxn modelId="{D90E7ADF-21DA-475F-ACFA-225EEBDDB449}" type="presOf" srcId="{A9E51529-D359-4D10-B681-5C12960647CB}" destId="{F4F9AE36-B090-455A-AB28-007B9A73034F}" srcOrd="1" destOrd="0" presId="urn:microsoft.com/office/officeart/2009/3/layout/HorizontalOrganizationChart"/>
    <dgm:cxn modelId="{A8E08BE0-A491-4FFF-8164-DB6F5190A703}" type="presOf" srcId="{A9E51529-D359-4D10-B681-5C12960647CB}" destId="{79590F11-86E8-4A4F-84F8-7A23EE0D0020}" srcOrd="0" destOrd="0" presId="urn:microsoft.com/office/officeart/2009/3/layout/HorizontalOrganizationChart"/>
    <dgm:cxn modelId="{AC192FE2-167C-41E2-81DA-BA039E1FBFD3}" type="presOf" srcId="{C4A5A0DA-707B-4634-B7CF-EB5EAAEB5B1E}" destId="{ABE66FB1-8A9C-4905-AED5-4A05A0502D36}" srcOrd="1" destOrd="0" presId="urn:microsoft.com/office/officeart/2009/3/layout/HorizontalOrganizationChart"/>
    <dgm:cxn modelId="{50C4D5EB-4DD2-4429-83B1-19D6C47D67E0}" srcId="{A9E51529-D359-4D10-B681-5C12960647CB}" destId="{C4A5A0DA-707B-4634-B7CF-EB5EAAEB5B1E}" srcOrd="1" destOrd="0" parTransId="{5BF1B10C-FDD6-49A6-B94F-E74E7CFC3B6A}" sibTransId="{BE5B8FA6-864B-4209-B6CE-D20C21D53B96}"/>
    <dgm:cxn modelId="{28AF9AF2-8084-4365-B365-627B15FC58A7}" type="presOf" srcId="{5ACCC7DB-3C61-47F0-BB9F-57703CE35701}" destId="{BF1D51E4-3D64-4600-BFDD-01F3BAA61F7F}" srcOrd="1" destOrd="0" presId="urn:microsoft.com/office/officeart/2009/3/layout/HorizontalOrganizationChart"/>
    <dgm:cxn modelId="{EDB1D1F9-AE1A-4D38-8011-1047EAA5CF44}" srcId="{A9E51529-D359-4D10-B681-5C12960647CB}" destId="{9A01F1BD-AB22-4617-A83F-B806433F6A5E}" srcOrd="0" destOrd="0" parTransId="{8C4990AE-B407-47A0-84EC-0315C579AEC3}" sibTransId="{37AC6FBF-F9DE-436D-A54C-AA641F94D97B}"/>
    <dgm:cxn modelId="{B6010144-6EDC-405F-BBC6-619DB26FD564}" type="presParOf" srcId="{A53BDF3D-9F67-4C77-B8C1-C5AAD67D937B}" destId="{CA16BF73-C19F-42CA-81BE-28FEDD4744E6}" srcOrd="0" destOrd="0" presId="urn:microsoft.com/office/officeart/2009/3/layout/HorizontalOrganizationChart"/>
    <dgm:cxn modelId="{E7117C75-F627-4329-966E-DD1A678C672F}" type="presParOf" srcId="{CA16BF73-C19F-42CA-81BE-28FEDD4744E6}" destId="{AC3884BE-4F4F-4DD3-924E-5BB01D7BC172}" srcOrd="0" destOrd="0" presId="urn:microsoft.com/office/officeart/2009/3/layout/HorizontalOrganizationChart"/>
    <dgm:cxn modelId="{13EF78BC-DA2E-4FC0-B5A9-D660F3AEBA13}" type="presParOf" srcId="{AC3884BE-4F4F-4DD3-924E-5BB01D7BC172}" destId="{79590F11-86E8-4A4F-84F8-7A23EE0D0020}" srcOrd="0" destOrd="0" presId="urn:microsoft.com/office/officeart/2009/3/layout/HorizontalOrganizationChart"/>
    <dgm:cxn modelId="{36A69C47-8E81-4501-B031-7B479A50A3F7}" type="presParOf" srcId="{AC3884BE-4F4F-4DD3-924E-5BB01D7BC172}" destId="{F4F9AE36-B090-455A-AB28-007B9A73034F}" srcOrd="1" destOrd="0" presId="urn:microsoft.com/office/officeart/2009/3/layout/HorizontalOrganizationChart"/>
    <dgm:cxn modelId="{E7CD321E-84CA-4E5E-AD94-5DA77BE8A8BF}" type="presParOf" srcId="{CA16BF73-C19F-42CA-81BE-28FEDD4744E6}" destId="{14C69732-F75D-418D-A9AE-B4FA7CA1F5C5}" srcOrd="1" destOrd="0" presId="urn:microsoft.com/office/officeart/2009/3/layout/HorizontalOrganizationChart"/>
    <dgm:cxn modelId="{BCD94A83-D3B1-47B6-A43D-9B764AE2C7A5}" type="presParOf" srcId="{14C69732-F75D-418D-A9AE-B4FA7CA1F5C5}" destId="{672479C1-6AD4-4C16-B44C-486A24739A18}" srcOrd="0" destOrd="0" presId="urn:microsoft.com/office/officeart/2009/3/layout/HorizontalOrganizationChart"/>
    <dgm:cxn modelId="{EC6B94FA-19CB-4122-9341-5CC606F1C2DC}" type="presParOf" srcId="{14C69732-F75D-418D-A9AE-B4FA7CA1F5C5}" destId="{4DBA98C6-DB39-4F17-B7F5-0697F04E05CE}" srcOrd="1" destOrd="0" presId="urn:microsoft.com/office/officeart/2009/3/layout/HorizontalOrganizationChart"/>
    <dgm:cxn modelId="{97DDF1B0-EAFD-4E66-B256-381AD1A1B5B5}" type="presParOf" srcId="{4DBA98C6-DB39-4F17-B7F5-0697F04E05CE}" destId="{D696E907-5323-47FF-831B-5206C6990D53}" srcOrd="0" destOrd="0" presId="urn:microsoft.com/office/officeart/2009/3/layout/HorizontalOrganizationChart"/>
    <dgm:cxn modelId="{A04DA6A4-E9F2-4497-8074-E26E29A73266}" type="presParOf" srcId="{D696E907-5323-47FF-831B-5206C6990D53}" destId="{6CAEE8E3-900A-4C5B-AF1C-866583369615}" srcOrd="0" destOrd="0" presId="urn:microsoft.com/office/officeart/2009/3/layout/HorizontalOrganizationChart"/>
    <dgm:cxn modelId="{A12BF2C7-DF60-4148-8747-13F1ACED44EB}" type="presParOf" srcId="{D696E907-5323-47FF-831B-5206C6990D53}" destId="{D069E9D9-4124-4F23-8886-60FD13154225}" srcOrd="1" destOrd="0" presId="urn:microsoft.com/office/officeart/2009/3/layout/HorizontalOrganizationChart"/>
    <dgm:cxn modelId="{7AB4B9DD-F1E5-4A1D-A7E1-ABB5FCB45777}" type="presParOf" srcId="{4DBA98C6-DB39-4F17-B7F5-0697F04E05CE}" destId="{DB3DF677-9130-4CB3-A0FE-260E102E22F7}" srcOrd="1" destOrd="0" presId="urn:microsoft.com/office/officeart/2009/3/layout/HorizontalOrganizationChart"/>
    <dgm:cxn modelId="{CBCBA13D-C341-4187-AED2-3774B5A0F4B8}" type="presParOf" srcId="{4DBA98C6-DB39-4F17-B7F5-0697F04E05CE}" destId="{C2878F58-0A56-41C1-89CE-65FC6996D0CB}" srcOrd="2" destOrd="0" presId="urn:microsoft.com/office/officeart/2009/3/layout/HorizontalOrganizationChart"/>
    <dgm:cxn modelId="{6E6B76A5-65EF-4964-A9B4-A995830EC424}" type="presParOf" srcId="{14C69732-F75D-418D-A9AE-B4FA7CA1F5C5}" destId="{27194378-609D-4D52-80F3-763291FC3F09}" srcOrd="2" destOrd="0" presId="urn:microsoft.com/office/officeart/2009/3/layout/HorizontalOrganizationChart"/>
    <dgm:cxn modelId="{ACEC3C12-077C-4363-AF5A-251A83AF5F58}" type="presParOf" srcId="{14C69732-F75D-418D-A9AE-B4FA7CA1F5C5}" destId="{48E48451-12D9-47F1-9A11-3BD9E7E58A8F}" srcOrd="3" destOrd="0" presId="urn:microsoft.com/office/officeart/2009/3/layout/HorizontalOrganizationChart"/>
    <dgm:cxn modelId="{EA16BE2B-9FA1-46B2-B9D3-2CC03F6E29FA}" type="presParOf" srcId="{48E48451-12D9-47F1-9A11-3BD9E7E58A8F}" destId="{F5D539F4-A7AA-496E-948C-B89F072A2581}" srcOrd="0" destOrd="0" presId="urn:microsoft.com/office/officeart/2009/3/layout/HorizontalOrganizationChart"/>
    <dgm:cxn modelId="{A4AEF8AA-F653-40C2-B194-A4A8FDF36F1D}" type="presParOf" srcId="{F5D539F4-A7AA-496E-948C-B89F072A2581}" destId="{6D47E240-BA07-4217-9762-D9F0CEDCCCA0}" srcOrd="0" destOrd="0" presId="urn:microsoft.com/office/officeart/2009/3/layout/HorizontalOrganizationChart"/>
    <dgm:cxn modelId="{989E0754-9E44-4765-9CDF-62359C9A6525}" type="presParOf" srcId="{F5D539F4-A7AA-496E-948C-B89F072A2581}" destId="{ABE66FB1-8A9C-4905-AED5-4A05A0502D36}" srcOrd="1" destOrd="0" presId="urn:microsoft.com/office/officeart/2009/3/layout/HorizontalOrganizationChart"/>
    <dgm:cxn modelId="{977F2A33-300B-4473-8582-E7B9CFABB928}" type="presParOf" srcId="{48E48451-12D9-47F1-9A11-3BD9E7E58A8F}" destId="{8FCF6F9D-22B6-45CD-98DA-4B4A6BE3F529}" srcOrd="1" destOrd="0" presId="urn:microsoft.com/office/officeart/2009/3/layout/HorizontalOrganizationChart"/>
    <dgm:cxn modelId="{3E5E4BFC-0B69-40A3-873A-1792054BC343}" type="presParOf" srcId="{48E48451-12D9-47F1-9A11-3BD9E7E58A8F}" destId="{3D189516-5F9B-4E12-BEDB-B1A93F5A859D}" srcOrd="2" destOrd="0" presId="urn:microsoft.com/office/officeart/2009/3/layout/HorizontalOrganizationChart"/>
    <dgm:cxn modelId="{63FC3C8B-6507-4574-A545-7CC8A0C7951D}" type="presParOf" srcId="{14C69732-F75D-418D-A9AE-B4FA7CA1F5C5}" destId="{8135681C-490E-45E9-A1EC-FF970DDF6E1D}" srcOrd="4" destOrd="0" presId="urn:microsoft.com/office/officeart/2009/3/layout/HorizontalOrganizationChart"/>
    <dgm:cxn modelId="{D9AD4A8F-F9E1-4AED-A98F-B9CDAEC36548}" type="presParOf" srcId="{14C69732-F75D-418D-A9AE-B4FA7CA1F5C5}" destId="{E38BFA06-87D4-4C52-922E-3A6AA81133DE}" srcOrd="5" destOrd="0" presId="urn:microsoft.com/office/officeart/2009/3/layout/HorizontalOrganizationChart"/>
    <dgm:cxn modelId="{E1A4D119-B058-4EB7-8D62-F8C5497FDADC}" type="presParOf" srcId="{E38BFA06-87D4-4C52-922E-3A6AA81133DE}" destId="{534D4984-9F8F-43C6-9C84-41C2A6267AD4}" srcOrd="0" destOrd="0" presId="urn:microsoft.com/office/officeart/2009/3/layout/HorizontalOrganizationChart"/>
    <dgm:cxn modelId="{D8575657-321F-4CBC-8DCE-BF8ABE739CFC}" type="presParOf" srcId="{534D4984-9F8F-43C6-9C84-41C2A6267AD4}" destId="{CF82E4F0-305C-4CC8-8A7F-D7FBA3D7DA91}" srcOrd="0" destOrd="0" presId="urn:microsoft.com/office/officeart/2009/3/layout/HorizontalOrganizationChart"/>
    <dgm:cxn modelId="{B5DEE6CC-BFA1-4A2B-A88A-10CC79798ED6}" type="presParOf" srcId="{534D4984-9F8F-43C6-9C84-41C2A6267AD4}" destId="{BF1D51E4-3D64-4600-BFDD-01F3BAA61F7F}" srcOrd="1" destOrd="0" presId="urn:microsoft.com/office/officeart/2009/3/layout/HorizontalOrganizationChart"/>
    <dgm:cxn modelId="{FB350C4A-A920-4514-A6F5-0BE061514F78}" type="presParOf" srcId="{E38BFA06-87D4-4C52-922E-3A6AA81133DE}" destId="{3E0C27A3-B197-4706-89E2-6E035F2F0E4E}" srcOrd="1" destOrd="0" presId="urn:microsoft.com/office/officeart/2009/3/layout/HorizontalOrganizationChart"/>
    <dgm:cxn modelId="{128E0581-D740-4678-9CAE-24086F4E0B48}" type="presParOf" srcId="{E38BFA06-87D4-4C52-922E-3A6AA81133DE}" destId="{E38EBA80-22A1-44F9-89FD-E6208895CEAB}" srcOrd="2" destOrd="0" presId="urn:microsoft.com/office/officeart/2009/3/layout/HorizontalOrganizationChart"/>
    <dgm:cxn modelId="{E5172047-96B0-433B-B658-A6638D90A6E4}" type="presParOf" srcId="{CA16BF73-C19F-42CA-81BE-28FEDD4744E6}" destId="{B2AAE378-8A77-46EB-84D9-2771EC1F6EC5}" srcOrd="2" destOrd="0" presId="urn:microsoft.com/office/officeart/2009/3/layout/HorizontalOrganizationChar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BD7E35-AFF0-42CE-B62A-F3C51E9B1D16}" type="doc">
      <dgm:prSet loTypeId="urn:microsoft.com/office/officeart/2009/3/layout/HorizontalOrganizationChart" loCatId="hierarchy" qsTypeId="urn:microsoft.com/office/officeart/2005/8/quickstyle/simple3" qsCatId="simple" csTypeId="urn:microsoft.com/office/officeart/2005/8/colors/accent1_2" csCatId="accent1" phldr="1"/>
      <dgm:spPr/>
      <dgm:t>
        <a:bodyPr/>
        <a:lstStyle/>
        <a:p>
          <a:endParaRPr lang="en-IN"/>
        </a:p>
      </dgm:t>
    </dgm:pt>
    <dgm:pt modelId="{A9E51529-D359-4D10-B681-5C12960647CB}">
      <dgm:prSet phldrT="[Text]" custT="1"/>
      <dgm:spPr/>
      <dgm:t>
        <a:bodyPr/>
        <a:lstStyle/>
        <a:p>
          <a:r>
            <a:rPr lang="en-IN" sz="2400" b="1" dirty="0"/>
            <a:t>Clothing</a:t>
          </a:r>
        </a:p>
      </dgm:t>
    </dgm:pt>
    <dgm:pt modelId="{C1AB0177-98F6-4363-BF22-B00C8AB619B8}" type="parTrans" cxnId="{101B7A7B-D423-4E57-8DB5-4E31528FB2A8}">
      <dgm:prSet/>
      <dgm:spPr/>
      <dgm:t>
        <a:bodyPr/>
        <a:lstStyle/>
        <a:p>
          <a:endParaRPr lang="en-IN"/>
        </a:p>
      </dgm:t>
    </dgm:pt>
    <dgm:pt modelId="{7AA83FD7-FE40-4256-8279-F5EFF6FA85C3}" type="sibTrans" cxnId="{101B7A7B-D423-4E57-8DB5-4E31528FB2A8}">
      <dgm:prSet/>
      <dgm:spPr/>
      <dgm:t>
        <a:bodyPr/>
        <a:lstStyle/>
        <a:p>
          <a:endParaRPr lang="en-IN"/>
        </a:p>
      </dgm:t>
    </dgm:pt>
    <dgm:pt modelId="{9A01F1BD-AB22-4617-A83F-B806433F6A5E}">
      <dgm:prSet phldrT="[Text]" custT="1"/>
      <dgm:spPr/>
      <dgm:t>
        <a:bodyPr/>
        <a:lstStyle/>
        <a:p>
          <a:r>
            <a:rPr lang="en-IN" sz="1600" dirty="0"/>
            <a:t>Caps</a:t>
          </a:r>
        </a:p>
      </dgm:t>
    </dgm:pt>
    <dgm:pt modelId="{8C4990AE-B407-47A0-84EC-0315C579AEC3}" type="parTrans" cxnId="{EDB1D1F9-AE1A-4D38-8011-1047EAA5CF44}">
      <dgm:prSet/>
      <dgm:spPr/>
      <dgm:t>
        <a:bodyPr/>
        <a:lstStyle/>
        <a:p>
          <a:endParaRPr lang="en-IN"/>
        </a:p>
      </dgm:t>
    </dgm:pt>
    <dgm:pt modelId="{37AC6FBF-F9DE-436D-A54C-AA641F94D97B}" type="sibTrans" cxnId="{EDB1D1F9-AE1A-4D38-8011-1047EAA5CF44}">
      <dgm:prSet/>
      <dgm:spPr/>
      <dgm:t>
        <a:bodyPr/>
        <a:lstStyle/>
        <a:p>
          <a:endParaRPr lang="en-IN"/>
        </a:p>
      </dgm:t>
    </dgm:pt>
    <dgm:pt modelId="{C4A5A0DA-707B-4634-B7CF-EB5EAAEB5B1E}">
      <dgm:prSet phldrT="[Text]" custT="1"/>
      <dgm:spPr/>
      <dgm:t>
        <a:bodyPr/>
        <a:lstStyle/>
        <a:p>
          <a:r>
            <a:rPr lang="en-IN" sz="1600" dirty="0">
              <a:solidFill>
                <a:schemeClr val="tx1">
                  <a:lumMod val="95000"/>
                  <a:lumOff val="5000"/>
                </a:schemeClr>
              </a:solidFill>
              <a:latin typeface="Univers Condensed Light"/>
              <a:ea typeface="+mn-ea"/>
              <a:cs typeface="+mn-cs"/>
            </a:rPr>
            <a:t>Gloves</a:t>
          </a:r>
          <a:endParaRPr lang="en-IN" sz="1600" dirty="0">
            <a:solidFill>
              <a:schemeClr val="tx1">
                <a:lumMod val="95000"/>
                <a:lumOff val="5000"/>
              </a:schemeClr>
            </a:solidFill>
          </a:endParaRPr>
        </a:p>
      </dgm:t>
    </dgm:pt>
    <dgm:pt modelId="{BE5B8FA6-864B-4209-B6CE-D20C21D53B96}" type="sibTrans" cxnId="{50C4D5EB-4DD2-4429-83B1-19D6C47D67E0}">
      <dgm:prSet/>
      <dgm:spPr/>
      <dgm:t>
        <a:bodyPr/>
        <a:lstStyle/>
        <a:p>
          <a:endParaRPr lang="en-IN"/>
        </a:p>
      </dgm:t>
    </dgm:pt>
    <dgm:pt modelId="{5BF1B10C-FDD6-49A6-B94F-E74E7CFC3B6A}" type="parTrans" cxnId="{50C4D5EB-4DD2-4429-83B1-19D6C47D67E0}">
      <dgm:prSet/>
      <dgm:spPr/>
      <dgm:t>
        <a:bodyPr/>
        <a:lstStyle/>
        <a:p>
          <a:endParaRPr lang="en-IN"/>
        </a:p>
      </dgm:t>
    </dgm:pt>
    <dgm:pt modelId="{5ACCC7DB-3C61-47F0-BB9F-57703CE35701}">
      <dgm:prSet phldrT="[Text]" custT="1"/>
      <dgm:spPr/>
      <dgm:t>
        <a:bodyPr/>
        <a:lstStyle/>
        <a:p>
          <a:r>
            <a:rPr lang="en-IN" sz="1600" dirty="0"/>
            <a:t>Jerseys</a:t>
          </a:r>
        </a:p>
      </dgm:t>
    </dgm:pt>
    <dgm:pt modelId="{2BB919F7-6137-4F7C-8DA9-52E640CC405B}" type="sibTrans" cxnId="{03B8B35D-F2D1-4DA3-AFFC-2CE891DD11CC}">
      <dgm:prSet/>
      <dgm:spPr/>
      <dgm:t>
        <a:bodyPr/>
        <a:lstStyle/>
        <a:p>
          <a:endParaRPr lang="en-IN"/>
        </a:p>
      </dgm:t>
    </dgm:pt>
    <dgm:pt modelId="{4B3570BD-51E5-4889-82B2-7A889BF459AA}" type="parTrans" cxnId="{03B8B35D-F2D1-4DA3-AFFC-2CE891DD11CC}">
      <dgm:prSet/>
      <dgm:spPr/>
      <dgm:t>
        <a:bodyPr/>
        <a:lstStyle/>
        <a:p>
          <a:endParaRPr lang="en-IN"/>
        </a:p>
      </dgm:t>
    </dgm:pt>
    <dgm:pt modelId="{66C1EC0D-A12D-45DD-83E5-ADF63A5B400C}">
      <dgm:prSet custT="1"/>
      <dgm:spPr/>
      <dgm:t>
        <a:bodyPr/>
        <a:lstStyle/>
        <a:p>
          <a:r>
            <a:rPr lang="en-IN" sz="1600" dirty="0"/>
            <a:t>Shorts</a:t>
          </a:r>
        </a:p>
      </dgm:t>
    </dgm:pt>
    <dgm:pt modelId="{0DFE515B-B1CB-4AAB-BD3E-4EB31F57B9E1}" type="parTrans" cxnId="{96BFAB89-6F99-4147-910A-6EC3E42B1AD4}">
      <dgm:prSet/>
      <dgm:spPr/>
      <dgm:t>
        <a:bodyPr/>
        <a:lstStyle/>
        <a:p>
          <a:endParaRPr lang="en-IN"/>
        </a:p>
      </dgm:t>
    </dgm:pt>
    <dgm:pt modelId="{E734F109-52FD-4293-B17A-028816257CF9}" type="sibTrans" cxnId="{96BFAB89-6F99-4147-910A-6EC3E42B1AD4}">
      <dgm:prSet/>
      <dgm:spPr/>
      <dgm:t>
        <a:bodyPr/>
        <a:lstStyle/>
        <a:p>
          <a:endParaRPr lang="en-IN"/>
        </a:p>
      </dgm:t>
    </dgm:pt>
    <dgm:pt modelId="{17C78112-6CDF-4019-87D0-F30E59F7BC58}">
      <dgm:prSet custT="1"/>
      <dgm:spPr/>
      <dgm:t>
        <a:bodyPr/>
        <a:lstStyle/>
        <a:p>
          <a:r>
            <a:rPr lang="en-IN" sz="1600" dirty="0"/>
            <a:t>Socks</a:t>
          </a:r>
        </a:p>
      </dgm:t>
    </dgm:pt>
    <dgm:pt modelId="{1811601F-1F4A-45DB-820E-2906F1DD47E5}" type="parTrans" cxnId="{65BD17DE-5635-40B4-BF95-C009F62A5E51}">
      <dgm:prSet/>
      <dgm:spPr/>
      <dgm:t>
        <a:bodyPr/>
        <a:lstStyle/>
        <a:p>
          <a:endParaRPr lang="en-IN"/>
        </a:p>
      </dgm:t>
    </dgm:pt>
    <dgm:pt modelId="{72FFA39F-7C96-4880-9805-8224D811EAB2}" type="sibTrans" cxnId="{65BD17DE-5635-40B4-BF95-C009F62A5E51}">
      <dgm:prSet/>
      <dgm:spPr/>
      <dgm:t>
        <a:bodyPr/>
        <a:lstStyle/>
        <a:p>
          <a:endParaRPr lang="en-IN"/>
        </a:p>
      </dgm:t>
    </dgm:pt>
    <dgm:pt modelId="{82C281FF-0892-4214-9668-C4058EDF3F74}">
      <dgm:prSet custT="1"/>
      <dgm:spPr/>
      <dgm:t>
        <a:bodyPr/>
        <a:lstStyle/>
        <a:p>
          <a:r>
            <a:rPr lang="en-IN" sz="1600" dirty="0"/>
            <a:t>Vests</a:t>
          </a:r>
        </a:p>
      </dgm:t>
    </dgm:pt>
    <dgm:pt modelId="{0FE45E49-881C-48B8-9B81-029C144ABF60}" type="parTrans" cxnId="{EC8576E0-EA3C-45AC-B14A-EE6B89F92CE0}">
      <dgm:prSet/>
      <dgm:spPr/>
      <dgm:t>
        <a:bodyPr/>
        <a:lstStyle/>
        <a:p>
          <a:endParaRPr lang="en-IN"/>
        </a:p>
      </dgm:t>
    </dgm:pt>
    <dgm:pt modelId="{B9803204-A3A3-45A3-98D1-8BAEF99060FE}" type="sibTrans" cxnId="{EC8576E0-EA3C-45AC-B14A-EE6B89F92CE0}">
      <dgm:prSet/>
      <dgm:spPr/>
      <dgm:t>
        <a:bodyPr/>
        <a:lstStyle/>
        <a:p>
          <a:endParaRPr lang="en-IN"/>
        </a:p>
      </dgm:t>
    </dgm:pt>
    <dgm:pt modelId="{A53BDF3D-9F67-4C77-B8C1-C5AAD67D937B}" type="pres">
      <dgm:prSet presAssocID="{54BD7E35-AFF0-42CE-B62A-F3C51E9B1D16}" presName="hierChild1" presStyleCnt="0">
        <dgm:presLayoutVars>
          <dgm:orgChart val="1"/>
          <dgm:chPref val="1"/>
          <dgm:dir/>
          <dgm:animOne val="branch"/>
          <dgm:animLvl val="lvl"/>
          <dgm:resizeHandles/>
        </dgm:presLayoutVars>
      </dgm:prSet>
      <dgm:spPr/>
    </dgm:pt>
    <dgm:pt modelId="{CA16BF73-C19F-42CA-81BE-28FEDD4744E6}" type="pres">
      <dgm:prSet presAssocID="{A9E51529-D359-4D10-B681-5C12960647CB}" presName="hierRoot1" presStyleCnt="0">
        <dgm:presLayoutVars>
          <dgm:hierBranch val="init"/>
        </dgm:presLayoutVars>
      </dgm:prSet>
      <dgm:spPr/>
    </dgm:pt>
    <dgm:pt modelId="{AC3884BE-4F4F-4DD3-924E-5BB01D7BC172}" type="pres">
      <dgm:prSet presAssocID="{A9E51529-D359-4D10-B681-5C12960647CB}" presName="rootComposite1" presStyleCnt="0"/>
      <dgm:spPr/>
    </dgm:pt>
    <dgm:pt modelId="{79590F11-86E8-4A4F-84F8-7A23EE0D0020}" type="pres">
      <dgm:prSet presAssocID="{A9E51529-D359-4D10-B681-5C12960647CB}" presName="rootText1" presStyleLbl="node0" presStyleIdx="0" presStyleCnt="1">
        <dgm:presLayoutVars>
          <dgm:chPref val="3"/>
        </dgm:presLayoutVars>
      </dgm:prSet>
      <dgm:spPr/>
    </dgm:pt>
    <dgm:pt modelId="{F4F9AE36-B090-455A-AB28-007B9A73034F}" type="pres">
      <dgm:prSet presAssocID="{A9E51529-D359-4D10-B681-5C12960647CB}" presName="rootConnector1" presStyleLbl="node1" presStyleIdx="0" presStyleCnt="0"/>
      <dgm:spPr/>
    </dgm:pt>
    <dgm:pt modelId="{14C69732-F75D-418D-A9AE-B4FA7CA1F5C5}" type="pres">
      <dgm:prSet presAssocID="{A9E51529-D359-4D10-B681-5C12960647CB}" presName="hierChild2" presStyleCnt="0"/>
      <dgm:spPr/>
    </dgm:pt>
    <dgm:pt modelId="{672479C1-6AD4-4C16-B44C-486A24739A18}" type="pres">
      <dgm:prSet presAssocID="{8C4990AE-B407-47A0-84EC-0315C579AEC3}" presName="Name64" presStyleLbl="parChTrans1D2" presStyleIdx="0" presStyleCnt="6"/>
      <dgm:spPr/>
    </dgm:pt>
    <dgm:pt modelId="{4DBA98C6-DB39-4F17-B7F5-0697F04E05CE}" type="pres">
      <dgm:prSet presAssocID="{9A01F1BD-AB22-4617-A83F-B806433F6A5E}" presName="hierRoot2" presStyleCnt="0">
        <dgm:presLayoutVars>
          <dgm:hierBranch val="init"/>
        </dgm:presLayoutVars>
      </dgm:prSet>
      <dgm:spPr/>
    </dgm:pt>
    <dgm:pt modelId="{D696E907-5323-47FF-831B-5206C6990D53}" type="pres">
      <dgm:prSet presAssocID="{9A01F1BD-AB22-4617-A83F-B806433F6A5E}" presName="rootComposite" presStyleCnt="0"/>
      <dgm:spPr/>
    </dgm:pt>
    <dgm:pt modelId="{6CAEE8E3-900A-4C5B-AF1C-866583369615}" type="pres">
      <dgm:prSet presAssocID="{9A01F1BD-AB22-4617-A83F-B806433F6A5E}" presName="rootText" presStyleLbl="node2" presStyleIdx="0" presStyleCnt="6">
        <dgm:presLayoutVars>
          <dgm:chPref val="3"/>
        </dgm:presLayoutVars>
      </dgm:prSet>
      <dgm:spPr/>
    </dgm:pt>
    <dgm:pt modelId="{D069E9D9-4124-4F23-8886-60FD13154225}" type="pres">
      <dgm:prSet presAssocID="{9A01F1BD-AB22-4617-A83F-B806433F6A5E}" presName="rootConnector" presStyleLbl="node2" presStyleIdx="0" presStyleCnt="6"/>
      <dgm:spPr/>
    </dgm:pt>
    <dgm:pt modelId="{DB3DF677-9130-4CB3-A0FE-260E102E22F7}" type="pres">
      <dgm:prSet presAssocID="{9A01F1BD-AB22-4617-A83F-B806433F6A5E}" presName="hierChild4" presStyleCnt="0"/>
      <dgm:spPr/>
    </dgm:pt>
    <dgm:pt modelId="{C2878F58-0A56-41C1-89CE-65FC6996D0CB}" type="pres">
      <dgm:prSet presAssocID="{9A01F1BD-AB22-4617-A83F-B806433F6A5E}" presName="hierChild5" presStyleCnt="0"/>
      <dgm:spPr/>
    </dgm:pt>
    <dgm:pt modelId="{27194378-609D-4D52-80F3-763291FC3F09}" type="pres">
      <dgm:prSet presAssocID="{5BF1B10C-FDD6-49A6-B94F-E74E7CFC3B6A}" presName="Name64" presStyleLbl="parChTrans1D2" presStyleIdx="1" presStyleCnt="6"/>
      <dgm:spPr/>
    </dgm:pt>
    <dgm:pt modelId="{48E48451-12D9-47F1-9A11-3BD9E7E58A8F}" type="pres">
      <dgm:prSet presAssocID="{C4A5A0DA-707B-4634-B7CF-EB5EAAEB5B1E}" presName="hierRoot2" presStyleCnt="0">
        <dgm:presLayoutVars>
          <dgm:hierBranch val="init"/>
        </dgm:presLayoutVars>
      </dgm:prSet>
      <dgm:spPr/>
    </dgm:pt>
    <dgm:pt modelId="{F5D539F4-A7AA-496E-948C-B89F072A2581}" type="pres">
      <dgm:prSet presAssocID="{C4A5A0DA-707B-4634-B7CF-EB5EAAEB5B1E}" presName="rootComposite" presStyleCnt="0"/>
      <dgm:spPr/>
    </dgm:pt>
    <dgm:pt modelId="{6D47E240-BA07-4217-9762-D9F0CEDCCCA0}" type="pres">
      <dgm:prSet presAssocID="{C4A5A0DA-707B-4634-B7CF-EB5EAAEB5B1E}" presName="rootText" presStyleLbl="node2" presStyleIdx="1" presStyleCnt="6">
        <dgm:presLayoutVars>
          <dgm:chPref val="3"/>
        </dgm:presLayoutVars>
      </dgm:prSet>
      <dgm:spPr/>
    </dgm:pt>
    <dgm:pt modelId="{ABE66FB1-8A9C-4905-AED5-4A05A0502D36}" type="pres">
      <dgm:prSet presAssocID="{C4A5A0DA-707B-4634-B7CF-EB5EAAEB5B1E}" presName="rootConnector" presStyleLbl="node2" presStyleIdx="1" presStyleCnt="6"/>
      <dgm:spPr/>
    </dgm:pt>
    <dgm:pt modelId="{8FCF6F9D-22B6-45CD-98DA-4B4A6BE3F529}" type="pres">
      <dgm:prSet presAssocID="{C4A5A0DA-707B-4634-B7CF-EB5EAAEB5B1E}" presName="hierChild4" presStyleCnt="0"/>
      <dgm:spPr/>
    </dgm:pt>
    <dgm:pt modelId="{3D189516-5F9B-4E12-BEDB-B1A93F5A859D}" type="pres">
      <dgm:prSet presAssocID="{C4A5A0DA-707B-4634-B7CF-EB5EAAEB5B1E}" presName="hierChild5" presStyleCnt="0"/>
      <dgm:spPr/>
    </dgm:pt>
    <dgm:pt modelId="{8135681C-490E-45E9-A1EC-FF970DDF6E1D}" type="pres">
      <dgm:prSet presAssocID="{4B3570BD-51E5-4889-82B2-7A889BF459AA}" presName="Name64" presStyleLbl="parChTrans1D2" presStyleIdx="2" presStyleCnt="6"/>
      <dgm:spPr/>
    </dgm:pt>
    <dgm:pt modelId="{E38BFA06-87D4-4C52-922E-3A6AA81133DE}" type="pres">
      <dgm:prSet presAssocID="{5ACCC7DB-3C61-47F0-BB9F-57703CE35701}" presName="hierRoot2" presStyleCnt="0">
        <dgm:presLayoutVars>
          <dgm:hierBranch val="init"/>
        </dgm:presLayoutVars>
      </dgm:prSet>
      <dgm:spPr/>
    </dgm:pt>
    <dgm:pt modelId="{534D4984-9F8F-43C6-9C84-41C2A6267AD4}" type="pres">
      <dgm:prSet presAssocID="{5ACCC7DB-3C61-47F0-BB9F-57703CE35701}" presName="rootComposite" presStyleCnt="0"/>
      <dgm:spPr/>
    </dgm:pt>
    <dgm:pt modelId="{CF82E4F0-305C-4CC8-8A7F-D7FBA3D7DA91}" type="pres">
      <dgm:prSet presAssocID="{5ACCC7DB-3C61-47F0-BB9F-57703CE35701}" presName="rootText" presStyleLbl="node2" presStyleIdx="2" presStyleCnt="6">
        <dgm:presLayoutVars>
          <dgm:chPref val="3"/>
        </dgm:presLayoutVars>
      </dgm:prSet>
      <dgm:spPr/>
    </dgm:pt>
    <dgm:pt modelId="{BF1D51E4-3D64-4600-BFDD-01F3BAA61F7F}" type="pres">
      <dgm:prSet presAssocID="{5ACCC7DB-3C61-47F0-BB9F-57703CE35701}" presName="rootConnector" presStyleLbl="node2" presStyleIdx="2" presStyleCnt="6"/>
      <dgm:spPr/>
    </dgm:pt>
    <dgm:pt modelId="{3E0C27A3-B197-4706-89E2-6E035F2F0E4E}" type="pres">
      <dgm:prSet presAssocID="{5ACCC7DB-3C61-47F0-BB9F-57703CE35701}" presName="hierChild4" presStyleCnt="0"/>
      <dgm:spPr/>
    </dgm:pt>
    <dgm:pt modelId="{E38EBA80-22A1-44F9-89FD-E6208895CEAB}" type="pres">
      <dgm:prSet presAssocID="{5ACCC7DB-3C61-47F0-BB9F-57703CE35701}" presName="hierChild5" presStyleCnt="0"/>
      <dgm:spPr/>
    </dgm:pt>
    <dgm:pt modelId="{56E7BFF2-F76C-4BB3-B861-2E2F2AC09780}" type="pres">
      <dgm:prSet presAssocID="{0DFE515B-B1CB-4AAB-BD3E-4EB31F57B9E1}" presName="Name64" presStyleLbl="parChTrans1D2" presStyleIdx="3" presStyleCnt="6"/>
      <dgm:spPr/>
    </dgm:pt>
    <dgm:pt modelId="{A9D028AA-8F61-4619-BB32-BBB7929472EF}" type="pres">
      <dgm:prSet presAssocID="{66C1EC0D-A12D-45DD-83E5-ADF63A5B400C}" presName="hierRoot2" presStyleCnt="0">
        <dgm:presLayoutVars>
          <dgm:hierBranch val="init"/>
        </dgm:presLayoutVars>
      </dgm:prSet>
      <dgm:spPr/>
    </dgm:pt>
    <dgm:pt modelId="{BBB4571D-637C-43E7-B716-5969117FA606}" type="pres">
      <dgm:prSet presAssocID="{66C1EC0D-A12D-45DD-83E5-ADF63A5B400C}" presName="rootComposite" presStyleCnt="0"/>
      <dgm:spPr/>
    </dgm:pt>
    <dgm:pt modelId="{B08859B9-2A36-438F-A491-C3F23B7FF15F}" type="pres">
      <dgm:prSet presAssocID="{66C1EC0D-A12D-45DD-83E5-ADF63A5B400C}" presName="rootText" presStyleLbl="node2" presStyleIdx="3" presStyleCnt="6">
        <dgm:presLayoutVars>
          <dgm:chPref val="3"/>
        </dgm:presLayoutVars>
      </dgm:prSet>
      <dgm:spPr/>
    </dgm:pt>
    <dgm:pt modelId="{E1FBB78E-EBF1-4168-BD1C-AB2E0F4B86F4}" type="pres">
      <dgm:prSet presAssocID="{66C1EC0D-A12D-45DD-83E5-ADF63A5B400C}" presName="rootConnector" presStyleLbl="node2" presStyleIdx="3" presStyleCnt="6"/>
      <dgm:spPr/>
    </dgm:pt>
    <dgm:pt modelId="{08EEE202-8EB8-46CE-86EA-4EB1F060CA37}" type="pres">
      <dgm:prSet presAssocID="{66C1EC0D-A12D-45DD-83E5-ADF63A5B400C}" presName="hierChild4" presStyleCnt="0"/>
      <dgm:spPr/>
    </dgm:pt>
    <dgm:pt modelId="{6610C4FA-022E-494B-BC1B-C994F17AB5E8}" type="pres">
      <dgm:prSet presAssocID="{66C1EC0D-A12D-45DD-83E5-ADF63A5B400C}" presName="hierChild5" presStyleCnt="0"/>
      <dgm:spPr/>
    </dgm:pt>
    <dgm:pt modelId="{94A5AA76-84DC-40C0-ABA1-2E1FBDA384FE}" type="pres">
      <dgm:prSet presAssocID="{1811601F-1F4A-45DB-820E-2906F1DD47E5}" presName="Name64" presStyleLbl="parChTrans1D2" presStyleIdx="4" presStyleCnt="6"/>
      <dgm:spPr/>
    </dgm:pt>
    <dgm:pt modelId="{DF96087D-A132-4811-A748-DEF63D0FD343}" type="pres">
      <dgm:prSet presAssocID="{17C78112-6CDF-4019-87D0-F30E59F7BC58}" presName="hierRoot2" presStyleCnt="0">
        <dgm:presLayoutVars>
          <dgm:hierBranch val="init"/>
        </dgm:presLayoutVars>
      </dgm:prSet>
      <dgm:spPr/>
    </dgm:pt>
    <dgm:pt modelId="{3893BD64-9B4E-49A9-958F-E99A952DD703}" type="pres">
      <dgm:prSet presAssocID="{17C78112-6CDF-4019-87D0-F30E59F7BC58}" presName="rootComposite" presStyleCnt="0"/>
      <dgm:spPr/>
    </dgm:pt>
    <dgm:pt modelId="{4EF487E8-DCFA-4E94-921D-839C5B03D640}" type="pres">
      <dgm:prSet presAssocID="{17C78112-6CDF-4019-87D0-F30E59F7BC58}" presName="rootText" presStyleLbl="node2" presStyleIdx="4" presStyleCnt="6">
        <dgm:presLayoutVars>
          <dgm:chPref val="3"/>
        </dgm:presLayoutVars>
      </dgm:prSet>
      <dgm:spPr/>
    </dgm:pt>
    <dgm:pt modelId="{18A5B083-1DCE-4391-A1CE-1E434FBE59E8}" type="pres">
      <dgm:prSet presAssocID="{17C78112-6CDF-4019-87D0-F30E59F7BC58}" presName="rootConnector" presStyleLbl="node2" presStyleIdx="4" presStyleCnt="6"/>
      <dgm:spPr/>
    </dgm:pt>
    <dgm:pt modelId="{B464BCE8-1819-4383-8C5F-70940165F715}" type="pres">
      <dgm:prSet presAssocID="{17C78112-6CDF-4019-87D0-F30E59F7BC58}" presName="hierChild4" presStyleCnt="0"/>
      <dgm:spPr/>
    </dgm:pt>
    <dgm:pt modelId="{C91289F7-1F32-43C0-9F28-8CA0B3722E13}" type="pres">
      <dgm:prSet presAssocID="{17C78112-6CDF-4019-87D0-F30E59F7BC58}" presName="hierChild5" presStyleCnt="0"/>
      <dgm:spPr/>
    </dgm:pt>
    <dgm:pt modelId="{26B8C1CE-BA0B-4BEF-B938-AF91E2DDD662}" type="pres">
      <dgm:prSet presAssocID="{0FE45E49-881C-48B8-9B81-029C144ABF60}" presName="Name64" presStyleLbl="parChTrans1D2" presStyleIdx="5" presStyleCnt="6"/>
      <dgm:spPr/>
    </dgm:pt>
    <dgm:pt modelId="{B58386C7-9039-4D1A-9EE0-C80CE6E8B4BD}" type="pres">
      <dgm:prSet presAssocID="{82C281FF-0892-4214-9668-C4058EDF3F74}" presName="hierRoot2" presStyleCnt="0">
        <dgm:presLayoutVars>
          <dgm:hierBranch val="init"/>
        </dgm:presLayoutVars>
      </dgm:prSet>
      <dgm:spPr/>
    </dgm:pt>
    <dgm:pt modelId="{BE51C9F6-A199-43E9-A438-1992DF641A12}" type="pres">
      <dgm:prSet presAssocID="{82C281FF-0892-4214-9668-C4058EDF3F74}" presName="rootComposite" presStyleCnt="0"/>
      <dgm:spPr/>
    </dgm:pt>
    <dgm:pt modelId="{D4F0CF9D-132A-445E-AC76-0CBD463B8C17}" type="pres">
      <dgm:prSet presAssocID="{82C281FF-0892-4214-9668-C4058EDF3F74}" presName="rootText" presStyleLbl="node2" presStyleIdx="5" presStyleCnt="6">
        <dgm:presLayoutVars>
          <dgm:chPref val="3"/>
        </dgm:presLayoutVars>
      </dgm:prSet>
      <dgm:spPr/>
    </dgm:pt>
    <dgm:pt modelId="{CA6D90AF-0B9F-4324-8DD0-65D11434FBE4}" type="pres">
      <dgm:prSet presAssocID="{82C281FF-0892-4214-9668-C4058EDF3F74}" presName="rootConnector" presStyleLbl="node2" presStyleIdx="5" presStyleCnt="6"/>
      <dgm:spPr/>
    </dgm:pt>
    <dgm:pt modelId="{BC84B7CD-90EC-4070-B820-592835160260}" type="pres">
      <dgm:prSet presAssocID="{82C281FF-0892-4214-9668-C4058EDF3F74}" presName="hierChild4" presStyleCnt="0"/>
      <dgm:spPr/>
    </dgm:pt>
    <dgm:pt modelId="{36AC1588-3F85-4536-ADB5-60800BFE5DE0}" type="pres">
      <dgm:prSet presAssocID="{82C281FF-0892-4214-9668-C4058EDF3F74}" presName="hierChild5" presStyleCnt="0"/>
      <dgm:spPr/>
    </dgm:pt>
    <dgm:pt modelId="{B2AAE378-8A77-46EB-84D9-2771EC1F6EC5}" type="pres">
      <dgm:prSet presAssocID="{A9E51529-D359-4D10-B681-5C12960647CB}" presName="hierChild3" presStyleCnt="0"/>
      <dgm:spPr/>
    </dgm:pt>
  </dgm:ptLst>
  <dgm:cxnLst>
    <dgm:cxn modelId="{310E1509-2E97-4D59-AB56-67A6C3901589}" type="presOf" srcId="{5BF1B10C-FDD6-49A6-B94F-E74E7CFC3B6A}" destId="{27194378-609D-4D52-80F3-763291FC3F09}" srcOrd="0" destOrd="0" presId="urn:microsoft.com/office/officeart/2009/3/layout/HorizontalOrganizationChart"/>
    <dgm:cxn modelId="{93418637-BDA6-4D86-A571-320A15091D9A}" type="presOf" srcId="{17C78112-6CDF-4019-87D0-F30E59F7BC58}" destId="{4EF487E8-DCFA-4E94-921D-839C5B03D640}" srcOrd="0" destOrd="0" presId="urn:microsoft.com/office/officeart/2009/3/layout/HorizontalOrganizationChart"/>
    <dgm:cxn modelId="{2CD29037-9DA6-4109-B360-66D50E40F7EC}" type="presOf" srcId="{66C1EC0D-A12D-45DD-83E5-ADF63A5B400C}" destId="{E1FBB78E-EBF1-4168-BD1C-AB2E0F4B86F4}" srcOrd="1" destOrd="0" presId="urn:microsoft.com/office/officeart/2009/3/layout/HorizontalOrganizationChart"/>
    <dgm:cxn modelId="{9D1F333A-B271-404D-8570-ED1387BB245E}" type="presOf" srcId="{9A01F1BD-AB22-4617-A83F-B806433F6A5E}" destId="{D069E9D9-4124-4F23-8886-60FD13154225}" srcOrd="1" destOrd="0" presId="urn:microsoft.com/office/officeart/2009/3/layout/HorizontalOrganizationChart"/>
    <dgm:cxn modelId="{C7B1073D-8870-4DC9-8BAD-5BA2ABA7F85F}" type="presOf" srcId="{1811601F-1F4A-45DB-820E-2906F1DD47E5}" destId="{94A5AA76-84DC-40C0-ABA1-2E1FBDA384FE}" srcOrd="0" destOrd="0" presId="urn:microsoft.com/office/officeart/2009/3/layout/HorizontalOrganizationChart"/>
    <dgm:cxn modelId="{C0E84C5C-3C09-4341-823D-B3DA10B77EE9}" type="presOf" srcId="{66C1EC0D-A12D-45DD-83E5-ADF63A5B400C}" destId="{B08859B9-2A36-438F-A491-C3F23B7FF15F}" srcOrd="0" destOrd="0" presId="urn:microsoft.com/office/officeart/2009/3/layout/HorizontalOrganizationChart"/>
    <dgm:cxn modelId="{03B8B35D-F2D1-4DA3-AFFC-2CE891DD11CC}" srcId="{A9E51529-D359-4D10-B681-5C12960647CB}" destId="{5ACCC7DB-3C61-47F0-BB9F-57703CE35701}" srcOrd="2" destOrd="0" parTransId="{4B3570BD-51E5-4889-82B2-7A889BF459AA}" sibTransId="{2BB919F7-6137-4F7C-8DA9-52E640CC405B}"/>
    <dgm:cxn modelId="{D93BEA73-D016-4CD6-B0E9-BAC4FFB4095F}" type="presOf" srcId="{82C281FF-0892-4214-9668-C4058EDF3F74}" destId="{CA6D90AF-0B9F-4324-8DD0-65D11434FBE4}" srcOrd="1" destOrd="0" presId="urn:microsoft.com/office/officeart/2009/3/layout/HorizontalOrganizationChart"/>
    <dgm:cxn modelId="{8C87597A-73F8-4915-A2B9-184948B0FE5C}" type="presOf" srcId="{5ACCC7DB-3C61-47F0-BB9F-57703CE35701}" destId="{CF82E4F0-305C-4CC8-8A7F-D7FBA3D7DA91}" srcOrd="0" destOrd="0" presId="urn:microsoft.com/office/officeart/2009/3/layout/HorizontalOrganizationChart"/>
    <dgm:cxn modelId="{101B7A7B-D423-4E57-8DB5-4E31528FB2A8}" srcId="{54BD7E35-AFF0-42CE-B62A-F3C51E9B1D16}" destId="{A9E51529-D359-4D10-B681-5C12960647CB}" srcOrd="0" destOrd="0" parTransId="{C1AB0177-98F6-4363-BF22-B00C8AB619B8}" sibTransId="{7AA83FD7-FE40-4256-8279-F5EFF6FA85C3}"/>
    <dgm:cxn modelId="{3233FD82-E957-48AA-8F46-C8B7F1839FCD}" type="presOf" srcId="{4B3570BD-51E5-4889-82B2-7A889BF459AA}" destId="{8135681C-490E-45E9-A1EC-FF970DDF6E1D}" srcOrd="0" destOrd="0" presId="urn:microsoft.com/office/officeart/2009/3/layout/HorizontalOrganizationChart"/>
    <dgm:cxn modelId="{145CA583-B229-426D-BAEA-8CD6FB250EF3}" type="presOf" srcId="{17C78112-6CDF-4019-87D0-F30E59F7BC58}" destId="{18A5B083-1DCE-4391-A1CE-1E434FBE59E8}" srcOrd="1" destOrd="0" presId="urn:microsoft.com/office/officeart/2009/3/layout/HorizontalOrganizationChart"/>
    <dgm:cxn modelId="{96BFAB89-6F99-4147-910A-6EC3E42B1AD4}" srcId="{A9E51529-D359-4D10-B681-5C12960647CB}" destId="{66C1EC0D-A12D-45DD-83E5-ADF63A5B400C}" srcOrd="3" destOrd="0" parTransId="{0DFE515B-B1CB-4AAB-BD3E-4EB31F57B9E1}" sibTransId="{E734F109-52FD-4293-B17A-028816257CF9}"/>
    <dgm:cxn modelId="{4D8AF8AB-8050-4CA8-A28A-A02EB7056779}" type="presOf" srcId="{82C281FF-0892-4214-9668-C4058EDF3F74}" destId="{D4F0CF9D-132A-445E-AC76-0CBD463B8C17}" srcOrd="0" destOrd="0" presId="urn:microsoft.com/office/officeart/2009/3/layout/HorizontalOrganizationChart"/>
    <dgm:cxn modelId="{702E46AF-607D-4853-9C52-9ADB1894A5DC}" type="presOf" srcId="{54BD7E35-AFF0-42CE-B62A-F3C51E9B1D16}" destId="{A53BDF3D-9F67-4C77-B8C1-C5AAD67D937B}" srcOrd="0" destOrd="0" presId="urn:microsoft.com/office/officeart/2009/3/layout/HorizontalOrganizationChart"/>
    <dgm:cxn modelId="{B30D2EB0-0721-47B1-839E-A2D3B04A1A2B}" type="presOf" srcId="{C4A5A0DA-707B-4634-B7CF-EB5EAAEB5B1E}" destId="{6D47E240-BA07-4217-9762-D9F0CEDCCCA0}" srcOrd="0" destOrd="0" presId="urn:microsoft.com/office/officeart/2009/3/layout/HorizontalOrganizationChart"/>
    <dgm:cxn modelId="{0FB6C2BC-2D22-4651-B385-4B680122AE6B}" type="presOf" srcId="{8C4990AE-B407-47A0-84EC-0315C579AEC3}" destId="{672479C1-6AD4-4C16-B44C-486A24739A18}" srcOrd="0" destOrd="0" presId="urn:microsoft.com/office/officeart/2009/3/layout/HorizontalOrganizationChart"/>
    <dgm:cxn modelId="{017739CE-BFF9-456A-84F6-20FD9099F528}" type="presOf" srcId="{0DFE515B-B1CB-4AAB-BD3E-4EB31F57B9E1}" destId="{56E7BFF2-F76C-4BB3-B861-2E2F2AC09780}" srcOrd="0" destOrd="0" presId="urn:microsoft.com/office/officeart/2009/3/layout/HorizontalOrganizationChart"/>
    <dgm:cxn modelId="{65BD17DE-5635-40B4-BF95-C009F62A5E51}" srcId="{A9E51529-D359-4D10-B681-5C12960647CB}" destId="{17C78112-6CDF-4019-87D0-F30E59F7BC58}" srcOrd="4" destOrd="0" parTransId="{1811601F-1F4A-45DB-820E-2906F1DD47E5}" sibTransId="{72FFA39F-7C96-4880-9805-8224D811EAB2}"/>
    <dgm:cxn modelId="{DB5AB7DE-119D-4F26-8FA1-76276887BA8F}" type="presOf" srcId="{9A01F1BD-AB22-4617-A83F-B806433F6A5E}" destId="{6CAEE8E3-900A-4C5B-AF1C-866583369615}" srcOrd="0" destOrd="0" presId="urn:microsoft.com/office/officeart/2009/3/layout/HorizontalOrganizationChart"/>
    <dgm:cxn modelId="{D90E7ADF-21DA-475F-ACFA-225EEBDDB449}" type="presOf" srcId="{A9E51529-D359-4D10-B681-5C12960647CB}" destId="{F4F9AE36-B090-455A-AB28-007B9A73034F}" srcOrd="1" destOrd="0" presId="urn:microsoft.com/office/officeart/2009/3/layout/HorizontalOrganizationChart"/>
    <dgm:cxn modelId="{EC8576E0-EA3C-45AC-B14A-EE6B89F92CE0}" srcId="{A9E51529-D359-4D10-B681-5C12960647CB}" destId="{82C281FF-0892-4214-9668-C4058EDF3F74}" srcOrd="5" destOrd="0" parTransId="{0FE45E49-881C-48B8-9B81-029C144ABF60}" sibTransId="{B9803204-A3A3-45A3-98D1-8BAEF99060FE}"/>
    <dgm:cxn modelId="{A8E08BE0-A491-4FFF-8164-DB6F5190A703}" type="presOf" srcId="{A9E51529-D359-4D10-B681-5C12960647CB}" destId="{79590F11-86E8-4A4F-84F8-7A23EE0D0020}" srcOrd="0" destOrd="0" presId="urn:microsoft.com/office/officeart/2009/3/layout/HorizontalOrganizationChart"/>
    <dgm:cxn modelId="{AC192FE2-167C-41E2-81DA-BA039E1FBFD3}" type="presOf" srcId="{C4A5A0DA-707B-4634-B7CF-EB5EAAEB5B1E}" destId="{ABE66FB1-8A9C-4905-AED5-4A05A0502D36}" srcOrd="1" destOrd="0" presId="urn:microsoft.com/office/officeart/2009/3/layout/HorizontalOrganizationChart"/>
    <dgm:cxn modelId="{09860EE3-515F-4CDB-B517-666DE11AF05E}" type="presOf" srcId="{0FE45E49-881C-48B8-9B81-029C144ABF60}" destId="{26B8C1CE-BA0B-4BEF-B938-AF91E2DDD662}" srcOrd="0" destOrd="0" presId="urn:microsoft.com/office/officeart/2009/3/layout/HorizontalOrganizationChart"/>
    <dgm:cxn modelId="{50C4D5EB-4DD2-4429-83B1-19D6C47D67E0}" srcId="{A9E51529-D359-4D10-B681-5C12960647CB}" destId="{C4A5A0DA-707B-4634-B7CF-EB5EAAEB5B1E}" srcOrd="1" destOrd="0" parTransId="{5BF1B10C-FDD6-49A6-B94F-E74E7CFC3B6A}" sibTransId="{BE5B8FA6-864B-4209-B6CE-D20C21D53B96}"/>
    <dgm:cxn modelId="{28AF9AF2-8084-4365-B365-627B15FC58A7}" type="presOf" srcId="{5ACCC7DB-3C61-47F0-BB9F-57703CE35701}" destId="{BF1D51E4-3D64-4600-BFDD-01F3BAA61F7F}" srcOrd="1" destOrd="0" presId="urn:microsoft.com/office/officeart/2009/3/layout/HorizontalOrganizationChart"/>
    <dgm:cxn modelId="{EDB1D1F9-AE1A-4D38-8011-1047EAA5CF44}" srcId="{A9E51529-D359-4D10-B681-5C12960647CB}" destId="{9A01F1BD-AB22-4617-A83F-B806433F6A5E}" srcOrd="0" destOrd="0" parTransId="{8C4990AE-B407-47A0-84EC-0315C579AEC3}" sibTransId="{37AC6FBF-F9DE-436D-A54C-AA641F94D97B}"/>
    <dgm:cxn modelId="{B6010144-6EDC-405F-BBC6-619DB26FD564}" type="presParOf" srcId="{A53BDF3D-9F67-4C77-B8C1-C5AAD67D937B}" destId="{CA16BF73-C19F-42CA-81BE-28FEDD4744E6}" srcOrd="0" destOrd="0" presId="urn:microsoft.com/office/officeart/2009/3/layout/HorizontalOrganizationChart"/>
    <dgm:cxn modelId="{E7117C75-F627-4329-966E-DD1A678C672F}" type="presParOf" srcId="{CA16BF73-C19F-42CA-81BE-28FEDD4744E6}" destId="{AC3884BE-4F4F-4DD3-924E-5BB01D7BC172}" srcOrd="0" destOrd="0" presId="urn:microsoft.com/office/officeart/2009/3/layout/HorizontalOrganizationChart"/>
    <dgm:cxn modelId="{13EF78BC-DA2E-4FC0-B5A9-D660F3AEBA13}" type="presParOf" srcId="{AC3884BE-4F4F-4DD3-924E-5BB01D7BC172}" destId="{79590F11-86E8-4A4F-84F8-7A23EE0D0020}" srcOrd="0" destOrd="0" presId="urn:microsoft.com/office/officeart/2009/3/layout/HorizontalOrganizationChart"/>
    <dgm:cxn modelId="{36A69C47-8E81-4501-B031-7B479A50A3F7}" type="presParOf" srcId="{AC3884BE-4F4F-4DD3-924E-5BB01D7BC172}" destId="{F4F9AE36-B090-455A-AB28-007B9A73034F}" srcOrd="1" destOrd="0" presId="urn:microsoft.com/office/officeart/2009/3/layout/HorizontalOrganizationChart"/>
    <dgm:cxn modelId="{E7CD321E-84CA-4E5E-AD94-5DA77BE8A8BF}" type="presParOf" srcId="{CA16BF73-C19F-42CA-81BE-28FEDD4744E6}" destId="{14C69732-F75D-418D-A9AE-B4FA7CA1F5C5}" srcOrd="1" destOrd="0" presId="urn:microsoft.com/office/officeart/2009/3/layout/HorizontalOrganizationChart"/>
    <dgm:cxn modelId="{BCD94A83-D3B1-47B6-A43D-9B764AE2C7A5}" type="presParOf" srcId="{14C69732-F75D-418D-A9AE-B4FA7CA1F5C5}" destId="{672479C1-6AD4-4C16-B44C-486A24739A18}" srcOrd="0" destOrd="0" presId="urn:microsoft.com/office/officeart/2009/3/layout/HorizontalOrganizationChart"/>
    <dgm:cxn modelId="{EC6B94FA-19CB-4122-9341-5CC606F1C2DC}" type="presParOf" srcId="{14C69732-F75D-418D-A9AE-B4FA7CA1F5C5}" destId="{4DBA98C6-DB39-4F17-B7F5-0697F04E05CE}" srcOrd="1" destOrd="0" presId="urn:microsoft.com/office/officeart/2009/3/layout/HorizontalOrganizationChart"/>
    <dgm:cxn modelId="{97DDF1B0-EAFD-4E66-B256-381AD1A1B5B5}" type="presParOf" srcId="{4DBA98C6-DB39-4F17-B7F5-0697F04E05CE}" destId="{D696E907-5323-47FF-831B-5206C6990D53}" srcOrd="0" destOrd="0" presId="urn:microsoft.com/office/officeart/2009/3/layout/HorizontalOrganizationChart"/>
    <dgm:cxn modelId="{A04DA6A4-E9F2-4497-8074-E26E29A73266}" type="presParOf" srcId="{D696E907-5323-47FF-831B-5206C6990D53}" destId="{6CAEE8E3-900A-4C5B-AF1C-866583369615}" srcOrd="0" destOrd="0" presId="urn:microsoft.com/office/officeart/2009/3/layout/HorizontalOrganizationChart"/>
    <dgm:cxn modelId="{A12BF2C7-DF60-4148-8747-13F1ACED44EB}" type="presParOf" srcId="{D696E907-5323-47FF-831B-5206C6990D53}" destId="{D069E9D9-4124-4F23-8886-60FD13154225}" srcOrd="1" destOrd="0" presId="urn:microsoft.com/office/officeart/2009/3/layout/HorizontalOrganizationChart"/>
    <dgm:cxn modelId="{7AB4B9DD-F1E5-4A1D-A7E1-ABB5FCB45777}" type="presParOf" srcId="{4DBA98C6-DB39-4F17-B7F5-0697F04E05CE}" destId="{DB3DF677-9130-4CB3-A0FE-260E102E22F7}" srcOrd="1" destOrd="0" presId="urn:microsoft.com/office/officeart/2009/3/layout/HorizontalOrganizationChart"/>
    <dgm:cxn modelId="{CBCBA13D-C341-4187-AED2-3774B5A0F4B8}" type="presParOf" srcId="{4DBA98C6-DB39-4F17-B7F5-0697F04E05CE}" destId="{C2878F58-0A56-41C1-89CE-65FC6996D0CB}" srcOrd="2" destOrd="0" presId="urn:microsoft.com/office/officeart/2009/3/layout/HorizontalOrganizationChart"/>
    <dgm:cxn modelId="{6E6B76A5-65EF-4964-A9B4-A995830EC424}" type="presParOf" srcId="{14C69732-F75D-418D-A9AE-B4FA7CA1F5C5}" destId="{27194378-609D-4D52-80F3-763291FC3F09}" srcOrd="2" destOrd="0" presId="urn:microsoft.com/office/officeart/2009/3/layout/HorizontalOrganizationChart"/>
    <dgm:cxn modelId="{ACEC3C12-077C-4363-AF5A-251A83AF5F58}" type="presParOf" srcId="{14C69732-F75D-418D-A9AE-B4FA7CA1F5C5}" destId="{48E48451-12D9-47F1-9A11-3BD9E7E58A8F}" srcOrd="3" destOrd="0" presId="urn:microsoft.com/office/officeart/2009/3/layout/HorizontalOrganizationChart"/>
    <dgm:cxn modelId="{EA16BE2B-9FA1-46B2-B9D3-2CC03F6E29FA}" type="presParOf" srcId="{48E48451-12D9-47F1-9A11-3BD9E7E58A8F}" destId="{F5D539F4-A7AA-496E-948C-B89F072A2581}" srcOrd="0" destOrd="0" presId="urn:microsoft.com/office/officeart/2009/3/layout/HorizontalOrganizationChart"/>
    <dgm:cxn modelId="{A4AEF8AA-F653-40C2-B194-A4A8FDF36F1D}" type="presParOf" srcId="{F5D539F4-A7AA-496E-948C-B89F072A2581}" destId="{6D47E240-BA07-4217-9762-D9F0CEDCCCA0}" srcOrd="0" destOrd="0" presId="urn:microsoft.com/office/officeart/2009/3/layout/HorizontalOrganizationChart"/>
    <dgm:cxn modelId="{989E0754-9E44-4765-9CDF-62359C9A6525}" type="presParOf" srcId="{F5D539F4-A7AA-496E-948C-B89F072A2581}" destId="{ABE66FB1-8A9C-4905-AED5-4A05A0502D36}" srcOrd="1" destOrd="0" presId="urn:microsoft.com/office/officeart/2009/3/layout/HorizontalOrganizationChart"/>
    <dgm:cxn modelId="{977F2A33-300B-4473-8582-E7B9CFABB928}" type="presParOf" srcId="{48E48451-12D9-47F1-9A11-3BD9E7E58A8F}" destId="{8FCF6F9D-22B6-45CD-98DA-4B4A6BE3F529}" srcOrd="1" destOrd="0" presId="urn:microsoft.com/office/officeart/2009/3/layout/HorizontalOrganizationChart"/>
    <dgm:cxn modelId="{3E5E4BFC-0B69-40A3-873A-1792054BC343}" type="presParOf" srcId="{48E48451-12D9-47F1-9A11-3BD9E7E58A8F}" destId="{3D189516-5F9B-4E12-BEDB-B1A93F5A859D}" srcOrd="2" destOrd="0" presId="urn:microsoft.com/office/officeart/2009/3/layout/HorizontalOrganizationChart"/>
    <dgm:cxn modelId="{63FC3C8B-6507-4574-A545-7CC8A0C7951D}" type="presParOf" srcId="{14C69732-F75D-418D-A9AE-B4FA7CA1F5C5}" destId="{8135681C-490E-45E9-A1EC-FF970DDF6E1D}" srcOrd="4" destOrd="0" presId="urn:microsoft.com/office/officeart/2009/3/layout/HorizontalOrganizationChart"/>
    <dgm:cxn modelId="{D9AD4A8F-F9E1-4AED-A98F-B9CDAEC36548}" type="presParOf" srcId="{14C69732-F75D-418D-A9AE-B4FA7CA1F5C5}" destId="{E38BFA06-87D4-4C52-922E-3A6AA81133DE}" srcOrd="5" destOrd="0" presId="urn:microsoft.com/office/officeart/2009/3/layout/HorizontalOrganizationChart"/>
    <dgm:cxn modelId="{E1A4D119-B058-4EB7-8D62-F8C5497FDADC}" type="presParOf" srcId="{E38BFA06-87D4-4C52-922E-3A6AA81133DE}" destId="{534D4984-9F8F-43C6-9C84-41C2A6267AD4}" srcOrd="0" destOrd="0" presId="urn:microsoft.com/office/officeart/2009/3/layout/HorizontalOrganizationChart"/>
    <dgm:cxn modelId="{D8575657-321F-4CBC-8DCE-BF8ABE739CFC}" type="presParOf" srcId="{534D4984-9F8F-43C6-9C84-41C2A6267AD4}" destId="{CF82E4F0-305C-4CC8-8A7F-D7FBA3D7DA91}" srcOrd="0" destOrd="0" presId="urn:microsoft.com/office/officeart/2009/3/layout/HorizontalOrganizationChart"/>
    <dgm:cxn modelId="{B5DEE6CC-BFA1-4A2B-A88A-10CC79798ED6}" type="presParOf" srcId="{534D4984-9F8F-43C6-9C84-41C2A6267AD4}" destId="{BF1D51E4-3D64-4600-BFDD-01F3BAA61F7F}" srcOrd="1" destOrd="0" presId="urn:microsoft.com/office/officeart/2009/3/layout/HorizontalOrganizationChart"/>
    <dgm:cxn modelId="{FB350C4A-A920-4514-A6F5-0BE061514F78}" type="presParOf" srcId="{E38BFA06-87D4-4C52-922E-3A6AA81133DE}" destId="{3E0C27A3-B197-4706-89E2-6E035F2F0E4E}" srcOrd="1" destOrd="0" presId="urn:microsoft.com/office/officeart/2009/3/layout/HorizontalOrganizationChart"/>
    <dgm:cxn modelId="{128E0581-D740-4678-9CAE-24086F4E0B48}" type="presParOf" srcId="{E38BFA06-87D4-4C52-922E-3A6AA81133DE}" destId="{E38EBA80-22A1-44F9-89FD-E6208895CEAB}" srcOrd="2" destOrd="0" presId="urn:microsoft.com/office/officeart/2009/3/layout/HorizontalOrganizationChart"/>
    <dgm:cxn modelId="{A148C6E5-35BB-478D-AC99-1093643ABC0A}" type="presParOf" srcId="{14C69732-F75D-418D-A9AE-B4FA7CA1F5C5}" destId="{56E7BFF2-F76C-4BB3-B861-2E2F2AC09780}" srcOrd="6" destOrd="0" presId="urn:microsoft.com/office/officeart/2009/3/layout/HorizontalOrganizationChart"/>
    <dgm:cxn modelId="{775A974A-0F97-4D78-9A9E-40DB52E8E713}" type="presParOf" srcId="{14C69732-F75D-418D-A9AE-B4FA7CA1F5C5}" destId="{A9D028AA-8F61-4619-BB32-BBB7929472EF}" srcOrd="7" destOrd="0" presId="urn:microsoft.com/office/officeart/2009/3/layout/HorizontalOrganizationChart"/>
    <dgm:cxn modelId="{F1A31E8B-E634-4905-AFA9-2331CFDD85EA}" type="presParOf" srcId="{A9D028AA-8F61-4619-BB32-BBB7929472EF}" destId="{BBB4571D-637C-43E7-B716-5969117FA606}" srcOrd="0" destOrd="0" presId="urn:microsoft.com/office/officeart/2009/3/layout/HorizontalOrganizationChart"/>
    <dgm:cxn modelId="{6B148D00-06AA-4BA5-B401-9DA7999429FF}" type="presParOf" srcId="{BBB4571D-637C-43E7-B716-5969117FA606}" destId="{B08859B9-2A36-438F-A491-C3F23B7FF15F}" srcOrd="0" destOrd="0" presId="urn:microsoft.com/office/officeart/2009/3/layout/HorizontalOrganizationChart"/>
    <dgm:cxn modelId="{F3406450-6FB2-4958-9E5B-473F1D355A6C}" type="presParOf" srcId="{BBB4571D-637C-43E7-B716-5969117FA606}" destId="{E1FBB78E-EBF1-4168-BD1C-AB2E0F4B86F4}" srcOrd="1" destOrd="0" presId="urn:microsoft.com/office/officeart/2009/3/layout/HorizontalOrganizationChart"/>
    <dgm:cxn modelId="{8D0B7573-70F6-451D-AD7A-5330CE064BD7}" type="presParOf" srcId="{A9D028AA-8F61-4619-BB32-BBB7929472EF}" destId="{08EEE202-8EB8-46CE-86EA-4EB1F060CA37}" srcOrd="1" destOrd="0" presId="urn:microsoft.com/office/officeart/2009/3/layout/HorizontalOrganizationChart"/>
    <dgm:cxn modelId="{B2E7F07C-C972-483D-995F-FDDEA0FB40FA}" type="presParOf" srcId="{A9D028AA-8F61-4619-BB32-BBB7929472EF}" destId="{6610C4FA-022E-494B-BC1B-C994F17AB5E8}" srcOrd="2" destOrd="0" presId="urn:microsoft.com/office/officeart/2009/3/layout/HorizontalOrganizationChart"/>
    <dgm:cxn modelId="{60D083C0-2CA9-4563-A1F5-C7CFBC34F833}" type="presParOf" srcId="{14C69732-F75D-418D-A9AE-B4FA7CA1F5C5}" destId="{94A5AA76-84DC-40C0-ABA1-2E1FBDA384FE}" srcOrd="8" destOrd="0" presId="urn:microsoft.com/office/officeart/2009/3/layout/HorizontalOrganizationChart"/>
    <dgm:cxn modelId="{682C1265-FE48-4C51-95C4-A057C78D2409}" type="presParOf" srcId="{14C69732-F75D-418D-A9AE-B4FA7CA1F5C5}" destId="{DF96087D-A132-4811-A748-DEF63D0FD343}" srcOrd="9" destOrd="0" presId="urn:microsoft.com/office/officeart/2009/3/layout/HorizontalOrganizationChart"/>
    <dgm:cxn modelId="{D232F195-ADAD-46CD-AB9C-C5AE7146ED52}" type="presParOf" srcId="{DF96087D-A132-4811-A748-DEF63D0FD343}" destId="{3893BD64-9B4E-49A9-958F-E99A952DD703}" srcOrd="0" destOrd="0" presId="urn:microsoft.com/office/officeart/2009/3/layout/HorizontalOrganizationChart"/>
    <dgm:cxn modelId="{CD29B74E-6735-4761-8329-3A6486BB98C0}" type="presParOf" srcId="{3893BD64-9B4E-49A9-958F-E99A952DD703}" destId="{4EF487E8-DCFA-4E94-921D-839C5B03D640}" srcOrd="0" destOrd="0" presId="urn:microsoft.com/office/officeart/2009/3/layout/HorizontalOrganizationChart"/>
    <dgm:cxn modelId="{BD704841-E54C-4706-A4D4-92574366DF45}" type="presParOf" srcId="{3893BD64-9B4E-49A9-958F-E99A952DD703}" destId="{18A5B083-1DCE-4391-A1CE-1E434FBE59E8}" srcOrd="1" destOrd="0" presId="urn:microsoft.com/office/officeart/2009/3/layout/HorizontalOrganizationChart"/>
    <dgm:cxn modelId="{EAB461A8-6C4E-4C9C-A33B-1E27E6CE8861}" type="presParOf" srcId="{DF96087D-A132-4811-A748-DEF63D0FD343}" destId="{B464BCE8-1819-4383-8C5F-70940165F715}" srcOrd="1" destOrd="0" presId="urn:microsoft.com/office/officeart/2009/3/layout/HorizontalOrganizationChart"/>
    <dgm:cxn modelId="{2D86B33F-D63E-4B6A-9D62-C52A62EBAFC7}" type="presParOf" srcId="{DF96087D-A132-4811-A748-DEF63D0FD343}" destId="{C91289F7-1F32-43C0-9F28-8CA0B3722E13}" srcOrd="2" destOrd="0" presId="urn:microsoft.com/office/officeart/2009/3/layout/HorizontalOrganizationChart"/>
    <dgm:cxn modelId="{E5574D34-8801-4C34-B555-779F04F5D299}" type="presParOf" srcId="{14C69732-F75D-418D-A9AE-B4FA7CA1F5C5}" destId="{26B8C1CE-BA0B-4BEF-B938-AF91E2DDD662}" srcOrd="10" destOrd="0" presId="urn:microsoft.com/office/officeart/2009/3/layout/HorizontalOrganizationChart"/>
    <dgm:cxn modelId="{9791FF98-3F88-4017-A231-73415C67F74B}" type="presParOf" srcId="{14C69732-F75D-418D-A9AE-B4FA7CA1F5C5}" destId="{B58386C7-9039-4D1A-9EE0-C80CE6E8B4BD}" srcOrd="11" destOrd="0" presId="urn:microsoft.com/office/officeart/2009/3/layout/HorizontalOrganizationChart"/>
    <dgm:cxn modelId="{A8C29780-CDC0-49FD-B5F8-2520A672D1F7}" type="presParOf" srcId="{B58386C7-9039-4D1A-9EE0-C80CE6E8B4BD}" destId="{BE51C9F6-A199-43E9-A438-1992DF641A12}" srcOrd="0" destOrd="0" presId="urn:microsoft.com/office/officeart/2009/3/layout/HorizontalOrganizationChart"/>
    <dgm:cxn modelId="{465BFAAD-B572-473A-AE49-832EC5BAB263}" type="presParOf" srcId="{BE51C9F6-A199-43E9-A438-1992DF641A12}" destId="{D4F0CF9D-132A-445E-AC76-0CBD463B8C17}" srcOrd="0" destOrd="0" presId="urn:microsoft.com/office/officeart/2009/3/layout/HorizontalOrganizationChart"/>
    <dgm:cxn modelId="{4C408423-B288-40C2-ABAC-3A1A66E20D42}" type="presParOf" srcId="{BE51C9F6-A199-43E9-A438-1992DF641A12}" destId="{CA6D90AF-0B9F-4324-8DD0-65D11434FBE4}" srcOrd="1" destOrd="0" presId="urn:microsoft.com/office/officeart/2009/3/layout/HorizontalOrganizationChart"/>
    <dgm:cxn modelId="{C7D548AF-9597-4A96-BFEA-70BF5B070491}" type="presParOf" srcId="{B58386C7-9039-4D1A-9EE0-C80CE6E8B4BD}" destId="{BC84B7CD-90EC-4070-B820-592835160260}" srcOrd="1" destOrd="0" presId="urn:microsoft.com/office/officeart/2009/3/layout/HorizontalOrganizationChart"/>
    <dgm:cxn modelId="{938A02AE-FB1A-4A44-A763-8F0242A353CF}" type="presParOf" srcId="{B58386C7-9039-4D1A-9EE0-C80CE6E8B4BD}" destId="{36AC1588-3F85-4536-ADB5-60800BFE5DE0}" srcOrd="2" destOrd="0" presId="urn:microsoft.com/office/officeart/2009/3/layout/HorizontalOrganizationChart"/>
    <dgm:cxn modelId="{E5172047-96B0-433B-B658-A6638D90A6E4}" type="presParOf" srcId="{CA16BF73-C19F-42CA-81BE-28FEDD4744E6}" destId="{B2AAE378-8A77-46EB-84D9-2771EC1F6EC5}" srcOrd="2" destOrd="0" presId="urn:microsoft.com/office/officeart/2009/3/layout/Horizontal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BD7E35-AFF0-42CE-B62A-F3C51E9B1D16}" type="doc">
      <dgm:prSet loTypeId="urn:microsoft.com/office/officeart/2009/3/layout/HorizontalOrganizationChart" loCatId="hierarchy" qsTypeId="urn:microsoft.com/office/officeart/2005/8/quickstyle/simple3" qsCatId="simple" csTypeId="urn:microsoft.com/office/officeart/2005/8/colors/accent1_2" csCatId="accent1" phldr="1"/>
      <dgm:spPr/>
      <dgm:t>
        <a:bodyPr/>
        <a:lstStyle/>
        <a:p>
          <a:endParaRPr lang="en-IN"/>
        </a:p>
      </dgm:t>
    </dgm:pt>
    <dgm:pt modelId="{A9E51529-D359-4D10-B681-5C12960647CB}">
      <dgm:prSet phldrT="[Text]" custT="1"/>
      <dgm:spPr/>
      <dgm:t>
        <a:bodyPr/>
        <a:lstStyle/>
        <a:p>
          <a:r>
            <a:rPr lang="en-IN" sz="2400" b="1" dirty="0"/>
            <a:t>Accessories</a:t>
          </a:r>
        </a:p>
      </dgm:t>
    </dgm:pt>
    <dgm:pt modelId="{C1AB0177-98F6-4363-BF22-B00C8AB619B8}" type="parTrans" cxnId="{101B7A7B-D423-4E57-8DB5-4E31528FB2A8}">
      <dgm:prSet/>
      <dgm:spPr/>
      <dgm:t>
        <a:bodyPr/>
        <a:lstStyle/>
        <a:p>
          <a:endParaRPr lang="en-IN"/>
        </a:p>
      </dgm:t>
    </dgm:pt>
    <dgm:pt modelId="{7AA83FD7-FE40-4256-8279-F5EFF6FA85C3}" type="sibTrans" cxnId="{101B7A7B-D423-4E57-8DB5-4E31528FB2A8}">
      <dgm:prSet/>
      <dgm:spPr/>
      <dgm:t>
        <a:bodyPr/>
        <a:lstStyle/>
        <a:p>
          <a:endParaRPr lang="en-IN"/>
        </a:p>
      </dgm:t>
    </dgm:pt>
    <dgm:pt modelId="{9A01F1BD-AB22-4617-A83F-B806433F6A5E}">
      <dgm:prSet phldrT="[Text]" custT="1"/>
      <dgm:spPr/>
      <dgm:t>
        <a:bodyPr/>
        <a:lstStyle/>
        <a:p>
          <a:r>
            <a:rPr lang="en-IN" sz="1600" dirty="0"/>
            <a:t>Bike Racks</a:t>
          </a:r>
        </a:p>
      </dgm:t>
    </dgm:pt>
    <dgm:pt modelId="{8C4990AE-B407-47A0-84EC-0315C579AEC3}" type="parTrans" cxnId="{EDB1D1F9-AE1A-4D38-8011-1047EAA5CF44}">
      <dgm:prSet/>
      <dgm:spPr/>
      <dgm:t>
        <a:bodyPr/>
        <a:lstStyle/>
        <a:p>
          <a:endParaRPr lang="en-IN"/>
        </a:p>
      </dgm:t>
    </dgm:pt>
    <dgm:pt modelId="{37AC6FBF-F9DE-436D-A54C-AA641F94D97B}" type="sibTrans" cxnId="{EDB1D1F9-AE1A-4D38-8011-1047EAA5CF44}">
      <dgm:prSet/>
      <dgm:spPr/>
      <dgm:t>
        <a:bodyPr/>
        <a:lstStyle/>
        <a:p>
          <a:endParaRPr lang="en-IN"/>
        </a:p>
      </dgm:t>
    </dgm:pt>
    <dgm:pt modelId="{C4A5A0DA-707B-4634-B7CF-EB5EAAEB5B1E}">
      <dgm:prSet phldrT="[Text]" custT="1"/>
      <dgm:spPr/>
      <dgm:t>
        <a:bodyPr/>
        <a:lstStyle/>
        <a:p>
          <a:r>
            <a:rPr lang="en-IN" sz="1600" dirty="0"/>
            <a:t>Bike Stands</a:t>
          </a:r>
          <a:endParaRPr lang="en-IN" sz="1600" dirty="0">
            <a:solidFill>
              <a:schemeClr val="tx1">
                <a:lumMod val="95000"/>
                <a:lumOff val="5000"/>
              </a:schemeClr>
            </a:solidFill>
          </a:endParaRPr>
        </a:p>
      </dgm:t>
    </dgm:pt>
    <dgm:pt modelId="{BE5B8FA6-864B-4209-B6CE-D20C21D53B96}" type="sibTrans" cxnId="{50C4D5EB-4DD2-4429-83B1-19D6C47D67E0}">
      <dgm:prSet/>
      <dgm:spPr/>
      <dgm:t>
        <a:bodyPr/>
        <a:lstStyle/>
        <a:p>
          <a:endParaRPr lang="en-IN"/>
        </a:p>
      </dgm:t>
    </dgm:pt>
    <dgm:pt modelId="{5BF1B10C-FDD6-49A6-B94F-E74E7CFC3B6A}" type="parTrans" cxnId="{50C4D5EB-4DD2-4429-83B1-19D6C47D67E0}">
      <dgm:prSet/>
      <dgm:spPr/>
      <dgm:t>
        <a:bodyPr/>
        <a:lstStyle/>
        <a:p>
          <a:endParaRPr lang="en-IN"/>
        </a:p>
      </dgm:t>
    </dgm:pt>
    <dgm:pt modelId="{5ACCC7DB-3C61-47F0-BB9F-57703CE35701}">
      <dgm:prSet phldrT="[Text]" custT="1"/>
      <dgm:spPr/>
      <dgm:t>
        <a:bodyPr/>
        <a:lstStyle/>
        <a:p>
          <a:r>
            <a:rPr lang="en-IN" sz="1600" dirty="0"/>
            <a:t>Bottles and Cages</a:t>
          </a:r>
        </a:p>
      </dgm:t>
    </dgm:pt>
    <dgm:pt modelId="{2BB919F7-6137-4F7C-8DA9-52E640CC405B}" type="sibTrans" cxnId="{03B8B35D-F2D1-4DA3-AFFC-2CE891DD11CC}">
      <dgm:prSet/>
      <dgm:spPr/>
      <dgm:t>
        <a:bodyPr/>
        <a:lstStyle/>
        <a:p>
          <a:endParaRPr lang="en-IN"/>
        </a:p>
      </dgm:t>
    </dgm:pt>
    <dgm:pt modelId="{4B3570BD-51E5-4889-82B2-7A889BF459AA}" type="parTrans" cxnId="{03B8B35D-F2D1-4DA3-AFFC-2CE891DD11CC}">
      <dgm:prSet/>
      <dgm:spPr/>
      <dgm:t>
        <a:bodyPr/>
        <a:lstStyle/>
        <a:p>
          <a:endParaRPr lang="en-IN"/>
        </a:p>
      </dgm:t>
    </dgm:pt>
    <dgm:pt modelId="{66C1EC0D-A12D-45DD-83E5-ADF63A5B400C}">
      <dgm:prSet custT="1"/>
      <dgm:spPr/>
      <dgm:t>
        <a:bodyPr/>
        <a:lstStyle/>
        <a:p>
          <a:r>
            <a:rPr lang="en-IN" sz="1600" dirty="0"/>
            <a:t>Cleaners</a:t>
          </a:r>
        </a:p>
      </dgm:t>
    </dgm:pt>
    <dgm:pt modelId="{0DFE515B-B1CB-4AAB-BD3E-4EB31F57B9E1}" type="parTrans" cxnId="{96BFAB89-6F99-4147-910A-6EC3E42B1AD4}">
      <dgm:prSet/>
      <dgm:spPr/>
      <dgm:t>
        <a:bodyPr/>
        <a:lstStyle/>
        <a:p>
          <a:endParaRPr lang="en-IN"/>
        </a:p>
      </dgm:t>
    </dgm:pt>
    <dgm:pt modelId="{E734F109-52FD-4293-B17A-028816257CF9}" type="sibTrans" cxnId="{96BFAB89-6F99-4147-910A-6EC3E42B1AD4}">
      <dgm:prSet/>
      <dgm:spPr/>
      <dgm:t>
        <a:bodyPr/>
        <a:lstStyle/>
        <a:p>
          <a:endParaRPr lang="en-IN"/>
        </a:p>
      </dgm:t>
    </dgm:pt>
    <dgm:pt modelId="{17C78112-6CDF-4019-87D0-F30E59F7BC58}">
      <dgm:prSet custT="1"/>
      <dgm:spPr/>
      <dgm:t>
        <a:bodyPr/>
        <a:lstStyle/>
        <a:p>
          <a:r>
            <a:rPr lang="en-IN" sz="1600" dirty="0"/>
            <a:t>Fenders</a:t>
          </a:r>
        </a:p>
      </dgm:t>
    </dgm:pt>
    <dgm:pt modelId="{1811601F-1F4A-45DB-820E-2906F1DD47E5}" type="parTrans" cxnId="{65BD17DE-5635-40B4-BF95-C009F62A5E51}">
      <dgm:prSet/>
      <dgm:spPr/>
      <dgm:t>
        <a:bodyPr/>
        <a:lstStyle/>
        <a:p>
          <a:endParaRPr lang="en-IN"/>
        </a:p>
      </dgm:t>
    </dgm:pt>
    <dgm:pt modelId="{72FFA39F-7C96-4880-9805-8224D811EAB2}" type="sibTrans" cxnId="{65BD17DE-5635-40B4-BF95-C009F62A5E51}">
      <dgm:prSet/>
      <dgm:spPr/>
      <dgm:t>
        <a:bodyPr/>
        <a:lstStyle/>
        <a:p>
          <a:endParaRPr lang="en-IN"/>
        </a:p>
      </dgm:t>
    </dgm:pt>
    <dgm:pt modelId="{82C281FF-0892-4214-9668-C4058EDF3F74}">
      <dgm:prSet custT="1"/>
      <dgm:spPr/>
      <dgm:t>
        <a:bodyPr/>
        <a:lstStyle/>
        <a:p>
          <a:r>
            <a:rPr lang="en-IN" sz="1600" dirty="0"/>
            <a:t>Tires and Tubes</a:t>
          </a:r>
        </a:p>
      </dgm:t>
    </dgm:pt>
    <dgm:pt modelId="{0FE45E49-881C-48B8-9B81-029C144ABF60}" type="parTrans" cxnId="{EC8576E0-EA3C-45AC-B14A-EE6B89F92CE0}">
      <dgm:prSet/>
      <dgm:spPr/>
      <dgm:t>
        <a:bodyPr/>
        <a:lstStyle/>
        <a:p>
          <a:endParaRPr lang="en-IN"/>
        </a:p>
      </dgm:t>
    </dgm:pt>
    <dgm:pt modelId="{B9803204-A3A3-45A3-98D1-8BAEF99060FE}" type="sibTrans" cxnId="{EC8576E0-EA3C-45AC-B14A-EE6B89F92CE0}">
      <dgm:prSet/>
      <dgm:spPr/>
      <dgm:t>
        <a:bodyPr/>
        <a:lstStyle/>
        <a:p>
          <a:endParaRPr lang="en-IN"/>
        </a:p>
      </dgm:t>
    </dgm:pt>
    <dgm:pt modelId="{D3B5B221-6FA7-4339-986F-7A65E343FF70}">
      <dgm:prSet custT="1"/>
      <dgm:spPr/>
      <dgm:t>
        <a:bodyPr/>
        <a:lstStyle/>
        <a:p>
          <a:r>
            <a:rPr lang="en-IN" sz="1600"/>
            <a:t>Helmets</a:t>
          </a:r>
        </a:p>
      </dgm:t>
    </dgm:pt>
    <dgm:pt modelId="{E92561D6-456D-4DFB-9BD7-92114D976340}" type="parTrans" cxnId="{2FE53388-6D39-48BC-8803-6AC5528B185E}">
      <dgm:prSet/>
      <dgm:spPr/>
      <dgm:t>
        <a:bodyPr/>
        <a:lstStyle/>
        <a:p>
          <a:endParaRPr lang="en-IN"/>
        </a:p>
      </dgm:t>
    </dgm:pt>
    <dgm:pt modelId="{A69A2649-4F75-463C-A258-8E8DFE23B4B3}" type="sibTrans" cxnId="{2FE53388-6D39-48BC-8803-6AC5528B185E}">
      <dgm:prSet/>
      <dgm:spPr/>
      <dgm:t>
        <a:bodyPr/>
        <a:lstStyle/>
        <a:p>
          <a:endParaRPr lang="en-IN"/>
        </a:p>
      </dgm:t>
    </dgm:pt>
    <dgm:pt modelId="{9A4BBBBD-0C27-4533-8C77-0E48E7BA8AE4}">
      <dgm:prSet custT="1"/>
      <dgm:spPr/>
      <dgm:t>
        <a:bodyPr/>
        <a:lstStyle/>
        <a:p>
          <a:r>
            <a:rPr lang="en-IN" sz="1600" dirty="0"/>
            <a:t>Hydration Packs</a:t>
          </a:r>
        </a:p>
      </dgm:t>
    </dgm:pt>
    <dgm:pt modelId="{A89018D0-FE72-4715-BC4B-BF80D9977E0E}" type="parTrans" cxnId="{2C53A483-42E9-496F-881C-6328B9EF3B9B}">
      <dgm:prSet/>
      <dgm:spPr/>
      <dgm:t>
        <a:bodyPr/>
        <a:lstStyle/>
        <a:p>
          <a:endParaRPr lang="en-IN"/>
        </a:p>
      </dgm:t>
    </dgm:pt>
    <dgm:pt modelId="{41753346-CBCC-430A-8C31-6A9083541240}" type="sibTrans" cxnId="{2C53A483-42E9-496F-881C-6328B9EF3B9B}">
      <dgm:prSet/>
      <dgm:spPr/>
      <dgm:t>
        <a:bodyPr/>
        <a:lstStyle/>
        <a:p>
          <a:endParaRPr lang="en-IN"/>
        </a:p>
      </dgm:t>
    </dgm:pt>
    <dgm:pt modelId="{A53BDF3D-9F67-4C77-B8C1-C5AAD67D937B}" type="pres">
      <dgm:prSet presAssocID="{54BD7E35-AFF0-42CE-B62A-F3C51E9B1D16}" presName="hierChild1" presStyleCnt="0">
        <dgm:presLayoutVars>
          <dgm:orgChart val="1"/>
          <dgm:chPref val="1"/>
          <dgm:dir/>
          <dgm:animOne val="branch"/>
          <dgm:animLvl val="lvl"/>
          <dgm:resizeHandles/>
        </dgm:presLayoutVars>
      </dgm:prSet>
      <dgm:spPr/>
    </dgm:pt>
    <dgm:pt modelId="{CA16BF73-C19F-42CA-81BE-28FEDD4744E6}" type="pres">
      <dgm:prSet presAssocID="{A9E51529-D359-4D10-B681-5C12960647CB}" presName="hierRoot1" presStyleCnt="0">
        <dgm:presLayoutVars>
          <dgm:hierBranch val="init"/>
        </dgm:presLayoutVars>
      </dgm:prSet>
      <dgm:spPr/>
    </dgm:pt>
    <dgm:pt modelId="{AC3884BE-4F4F-4DD3-924E-5BB01D7BC172}" type="pres">
      <dgm:prSet presAssocID="{A9E51529-D359-4D10-B681-5C12960647CB}" presName="rootComposite1" presStyleCnt="0"/>
      <dgm:spPr/>
    </dgm:pt>
    <dgm:pt modelId="{79590F11-86E8-4A4F-84F8-7A23EE0D0020}" type="pres">
      <dgm:prSet presAssocID="{A9E51529-D359-4D10-B681-5C12960647CB}" presName="rootText1" presStyleLbl="node0" presStyleIdx="0" presStyleCnt="1" custScaleX="114496" custScaleY="120608">
        <dgm:presLayoutVars>
          <dgm:chPref val="3"/>
        </dgm:presLayoutVars>
      </dgm:prSet>
      <dgm:spPr/>
    </dgm:pt>
    <dgm:pt modelId="{F4F9AE36-B090-455A-AB28-007B9A73034F}" type="pres">
      <dgm:prSet presAssocID="{A9E51529-D359-4D10-B681-5C12960647CB}" presName="rootConnector1" presStyleLbl="node1" presStyleIdx="0" presStyleCnt="0"/>
      <dgm:spPr/>
    </dgm:pt>
    <dgm:pt modelId="{14C69732-F75D-418D-A9AE-B4FA7CA1F5C5}" type="pres">
      <dgm:prSet presAssocID="{A9E51529-D359-4D10-B681-5C12960647CB}" presName="hierChild2" presStyleCnt="0"/>
      <dgm:spPr/>
    </dgm:pt>
    <dgm:pt modelId="{672479C1-6AD4-4C16-B44C-486A24739A18}" type="pres">
      <dgm:prSet presAssocID="{8C4990AE-B407-47A0-84EC-0315C579AEC3}" presName="Name64" presStyleLbl="parChTrans1D2" presStyleIdx="0" presStyleCnt="8"/>
      <dgm:spPr/>
    </dgm:pt>
    <dgm:pt modelId="{4DBA98C6-DB39-4F17-B7F5-0697F04E05CE}" type="pres">
      <dgm:prSet presAssocID="{9A01F1BD-AB22-4617-A83F-B806433F6A5E}" presName="hierRoot2" presStyleCnt="0">
        <dgm:presLayoutVars>
          <dgm:hierBranch val="init"/>
        </dgm:presLayoutVars>
      </dgm:prSet>
      <dgm:spPr/>
    </dgm:pt>
    <dgm:pt modelId="{D696E907-5323-47FF-831B-5206C6990D53}" type="pres">
      <dgm:prSet presAssocID="{9A01F1BD-AB22-4617-A83F-B806433F6A5E}" presName="rootComposite" presStyleCnt="0"/>
      <dgm:spPr/>
    </dgm:pt>
    <dgm:pt modelId="{6CAEE8E3-900A-4C5B-AF1C-866583369615}" type="pres">
      <dgm:prSet presAssocID="{9A01F1BD-AB22-4617-A83F-B806433F6A5E}" presName="rootText" presStyleLbl="node2" presStyleIdx="0" presStyleCnt="8" custLinFactNeighborX="19" custLinFactNeighborY="-254">
        <dgm:presLayoutVars>
          <dgm:chPref val="3"/>
        </dgm:presLayoutVars>
      </dgm:prSet>
      <dgm:spPr/>
    </dgm:pt>
    <dgm:pt modelId="{D069E9D9-4124-4F23-8886-60FD13154225}" type="pres">
      <dgm:prSet presAssocID="{9A01F1BD-AB22-4617-A83F-B806433F6A5E}" presName="rootConnector" presStyleLbl="node2" presStyleIdx="0" presStyleCnt="8"/>
      <dgm:spPr/>
    </dgm:pt>
    <dgm:pt modelId="{DB3DF677-9130-4CB3-A0FE-260E102E22F7}" type="pres">
      <dgm:prSet presAssocID="{9A01F1BD-AB22-4617-A83F-B806433F6A5E}" presName="hierChild4" presStyleCnt="0"/>
      <dgm:spPr/>
    </dgm:pt>
    <dgm:pt modelId="{C2878F58-0A56-41C1-89CE-65FC6996D0CB}" type="pres">
      <dgm:prSet presAssocID="{9A01F1BD-AB22-4617-A83F-B806433F6A5E}" presName="hierChild5" presStyleCnt="0"/>
      <dgm:spPr/>
    </dgm:pt>
    <dgm:pt modelId="{27194378-609D-4D52-80F3-763291FC3F09}" type="pres">
      <dgm:prSet presAssocID="{5BF1B10C-FDD6-49A6-B94F-E74E7CFC3B6A}" presName="Name64" presStyleLbl="parChTrans1D2" presStyleIdx="1" presStyleCnt="8"/>
      <dgm:spPr/>
    </dgm:pt>
    <dgm:pt modelId="{48E48451-12D9-47F1-9A11-3BD9E7E58A8F}" type="pres">
      <dgm:prSet presAssocID="{C4A5A0DA-707B-4634-B7CF-EB5EAAEB5B1E}" presName="hierRoot2" presStyleCnt="0">
        <dgm:presLayoutVars>
          <dgm:hierBranch val="init"/>
        </dgm:presLayoutVars>
      </dgm:prSet>
      <dgm:spPr/>
    </dgm:pt>
    <dgm:pt modelId="{F5D539F4-A7AA-496E-948C-B89F072A2581}" type="pres">
      <dgm:prSet presAssocID="{C4A5A0DA-707B-4634-B7CF-EB5EAAEB5B1E}" presName="rootComposite" presStyleCnt="0"/>
      <dgm:spPr/>
    </dgm:pt>
    <dgm:pt modelId="{6D47E240-BA07-4217-9762-D9F0CEDCCCA0}" type="pres">
      <dgm:prSet presAssocID="{C4A5A0DA-707B-4634-B7CF-EB5EAAEB5B1E}" presName="rootText" presStyleLbl="node2" presStyleIdx="1" presStyleCnt="8" custLinFactNeighborX="19" custLinFactNeighborY="-254">
        <dgm:presLayoutVars>
          <dgm:chPref val="3"/>
        </dgm:presLayoutVars>
      </dgm:prSet>
      <dgm:spPr/>
    </dgm:pt>
    <dgm:pt modelId="{ABE66FB1-8A9C-4905-AED5-4A05A0502D36}" type="pres">
      <dgm:prSet presAssocID="{C4A5A0DA-707B-4634-B7CF-EB5EAAEB5B1E}" presName="rootConnector" presStyleLbl="node2" presStyleIdx="1" presStyleCnt="8"/>
      <dgm:spPr/>
    </dgm:pt>
    <dgm:pt modelId="{8FCF6F9D-22B6-45CD-98DA-4B4A6BE3F529}" type="pres">
      <dgm:prSet presAssocID="{C4A5A0DA-707B-4634-B7CF-EB5EAAEB5B1E}" presName="hierChild4" presStyleCnt="0"/>
      <dgm:spPr/>
    </dgm:pt>
    <dgm:pt modelId="{3D189516-5F9B-4E12-BEDB-B1A93F5A859D}" type="pres">
      <dgm:prSet presAssocID="{C4A5A0DA-707B-4634-B7CF-EB5EAAEB5B1E}" presName="hierChild5" presStyleCnt="0"/>
      <dgm:spPr/>
    </dgm:pt>
    <dgm:pt modelId="{8135681C-490E-45E9-A1EC-FF970DDF6E1D}" type="pres">
      <dgm:prSet presAssocID="{4B3570BD-51E5-4889-82B2-7A889BF459AA}" presName="Name64" presStyleLbl="parChTrans1D2" presStyleIdx="2" presStyleCnt="8"/>
      <dgm:spPr/>
    </dgm:pt>
    <dgm:pt modelId="{E38BFA06-87D4-4C52-922E-3A6AA81133DE}" type="pres">
      <dgm:prSet presAssocID="{5ACCC7DB-3C61-47F0-BB9F-57703CE35701}" presName="hierRoot2" presStyleCnt="0">
        <dgm:presLayoutVars>
          <dgm:hierBranch val="init"/>
        </dgm:presLayoutVars>
      </dgm:prSet>
      <dgm:spPr/>
    </dgm:pt>
    <dgm:pt modelId="{534D4984-9F8F-43C6-9C84-41C2A6267AD4}" type="pres">
      <dgm:prSet presAssocID="{5ACCC7DB-3C61-47F0-BB9F-57703CE35701}" presName="rootComposite" presStyleCnt="0"/>
      <dgm:spPr/>
    </dgm:pt>
    <dgm:pt modelId="{CF82E4F0-305C-4CC8-8A7F-D7FBA3D7DA91}" type="pres">
      <dgm:prSet presAssocID="{5ACCC7DB-3C61-47F0-BB9F-57703CE35701}" presName="rootText" presStyleLbl="node2" presStyleIdx="2" presStyleCnt="8">
        <dgm:presLayoutVars>
          <dgm:chPref val="3"/>
        </dgm:presLayoutVars>
      </dgm:prSet>
      <dgm:spPr/>
    </dgm:pt>
    <dgm:pt modelId="{BF1D51E4-3D64-4600-BFDD-01F3BAA61F7F}" type="pres">
      <dgm:prSet presAssocID="{5ACCC7DB-3C61-47F0-BB9F-57703CE35701}" presName="rootConnector" presStyleLbl="node2" presStyleIdx="2" presStyleCnt="8"/>
      <dgm:spPr/>
    </dgm:pt>
    <dgm:pt modelId="{3E0C27A3-B197-4706-89E2-6E035F2F0E4E}" type="pres">
      <dgm:prSet presAssocID="{5ACCC7DB-3C61-47F0-BB9F-57703CE35701}" presName="hierChild4" presStyleCnt="0"/>
      <dgm:spPr/>
    </dgm:pt>
    <dgm:pt modelId="{E38EBA80-22A1-44F9-89FD-E6208895CEAB}" type="pres">
      <dgm:prSet presAssocID="{5ACCC7DB-3C61-47F0-BB9F-57703CE35701}" presName="hierChild5" presStyleCnt="0"/>
      <dgm:spPr/>
    </dgm:pt>
    <dgm:pt modelId="{56E7BFF2-F76C-4BB3-B861-2E2F2AC09780}" type="pres">
      <dgm:prSet presAssocID="{0DFE515B-B1CB-4AAB-BD3E-4EB31F57B9E1}" presName="Name64" presStyleLbl="parChTrans1D2" presStyleIdx="3" presStyleCnt="8"/>
      <dgm:spPr/>
    </dgm:pt>
    <dgm:pt modelId="{A9D028AA-8F61-4619-BB32-BBB7929472EF}" type="pres">
      <dgm:prSet presAssocID="{66C1EC0D-A12D-45DD-83E5-ADF63A5B400C}" presName="hierRoot2" presStyleCnt="0">
        <dgm:presLayoutVars>
          <dgm:hierBranch val="init"/>
        </dgm:presLayoutVars>
      </dgm:prSet>
      <dgm:spPr/>
    </dgm:pt>
    <dgm:pt modelId="{BBB4571D-637C-43E7-B716-5969117FA606}" type="pres">
      <dgm:prSet presAssocID="{66C1EC0D-A12D-45DD-83E5-ADF63A5B400C}" presName="rootComposite" presStyleCnt="0"/>
      <dgm:spPr/>
    </dgm:pt>
    <dgm:pt modelId="{B08859B9-2A36-438F-A491-C3F23B7FF15F}" type="pres">
      <dgm:prSet presAssocID="{66C1EC0D-A12D-45DD-83E5-ADF63A5B400C}" presName="rootText" presStyleLbl="node2" presStyleIdx="3" presStyleCnt="8">
        <dgm:presLayoutVars>
          <dgm:chPref val="3"/>
        </dgm:presLayoutVars>
      </dgm:prSet>
      <dgm:spPr/>
    </dgm:pt>
    <dgm:pt modelId="{E1FBB78E-EBF1-4168-BD1C-AB2E0F4B86F4}" type="pres">
      <dgm:prSet presAssocID="{66C1EC0D-A12D-45DD-83E5-ADF63A5B400C}" presName="rootConnector" presStyleLbl="node2" presStyleIdx="3" presStyleCnt="8"/>
      <dgm:spPr/>
    </dgm:pt>
    <dgm:pt modelId="{08EEE202-8EB8-46CE-86EA-4EB1F060CA37}" type="pres">
      <dgm:prSet presAssocID="{66C1EC0D-A12D-45DD-83E5-ADF63A5B400C}" presName="hierChild4" presStyleCnt="0"/>
      <dgm:spPr/>
    </dgm:pt>
    <dgm:pt modelId="{6610C4FA-022E-494B-BC1B-C994F17AB5E8}" type="pres">
      <dgm:prSet presAssocID="{66C1EC0D-A12D-45DD-83E5-ADF63A5B400C}" presName="hierChild5" presStyleCnt="0"/>
      <dgm:spPr/>
    </dgm:pt>
    <dgm:pt modelId="{94A5AA76-84DC-40C0-ABA1-2E1FBDA384FE}" type="pres">
      <dgm:prSet presAssocID="{1811601F-1F4A-45DB-820E-2906F1DD47E5}" presName="Name64" presStyleLbl="parChTrans1D2" presStyleIdx="4" presStyleCnt="8"/>
      <dgm:spPr/>
    </dgm:pt>
    <dgm:pt modelId="{DF96087D-A132-4811-A748-DEF63D0FD343}" type="pres">
      <dgm:prSet presAssocID="{17C78112-6CDF-4019-87D0-F30E59F7BC58}" presName="hierRoot2" presStyleCnt="0">
        <dgm:presLayoutVars>
          <dgm:hierBranch val="init"/>
        </dgm:presLayoutVars>
      </dgm:prSet>
      <dgm:spPr/>
    </dgm:pt>
    <dgm:pt modelId="{3893BD64-9B4E-49A9-958F-E99A952DD703}" type="pres">
      <dgm:prSet presAssocID="{17C78112-6CDF-4019-87D0-F30E59F7BC58}" presName="rootComposite" presStyleCnt="0"/>
      <dgm:spPr/>
    </dgm:pt>
    <dgm:pt modelId="{4EF487E8-DCFA-4E94-921D-839C5B03D640}" type="pres">
      <dgm:prSet presAssocID="{17C78112-6CDF-4019-87D0-F30E59F7BC58}" presName="rootText" presStyleLbl="node2" presStyleIdx="4" presStyleCnt="8">
        <dgm:presLayoutVars>
          <dgm:chPref val="3"/>
        </dgm:presLayoutVars>
      </dgm:prSet>
      <dgm:spPr/>
    </dgm:pt>
    <dgm:pt modelId="{18A5B083-1DCE-4391-A1CE-1E434FBE59E8}" type="pres">
      <dgm:prSet presAssocID="{17C78112-6CDF-4019-87D0-F30E59F7BC58}" presName="rootConnector" presStyleLbl="node2" presStyleIdx="4" presStyleCnt="8"/>
      <dgm:spPr/>
    </dgm:pt>
    <dgm:pt modelId="{B464BCE8-1819-4383-8C5F-70940165F715}" type="pres">
      <dgm:prSet presAssocID="{17C78112-6CDF-4019-87D0-F30E59F7BC58}" presName="hierChild4" presStyleCnt="0"/>
      <dgm:spPr/>
    </dgm:pt>
    <dgm:pt modelId="{C91289F7-1F32-43C0-9F28-8CA0B3722E13}" type="pres">
      <dgm:prSet presAssocID="{17C78112-6CDF-4019-87D0-F30E59F7BC58}" presName="hierChild5" presStyleCnt="0"/>
      <dgm:spPr/>
    </dgm:pt>
    <dgm:pt modelId="{958DCBB5-5A09-4ACC-B376-F700418473E5}" type="pres">
      <dgm:prSet presAssocID="{E92561D6-456D-4DFB-9BD7-92114D976340}" presName="Name64" presStyleLbl="parChTrans1D2" presStyleIdx="5" presStyleCnt="8"/>
      <dgm:spPr/>
    </dgm:pt>
    <dgm:pt modelId="{EC3223FB-567F-4232-9BA9-AAF8E2DB6626}" type="pres">
      <dgm:prSet presAssocID="{D3B5B221-6FA7-4339-986F-7A65E343FF70}" presName="hierRoot2" presStyleCnt="0">
        <dgm:presLayoutVars>
          <dgm:hierBranch val="init"/>
        </dgm:presLayoutVars>
      </dgm:prSet>
      <dgm:spPr/>
    </dgm:pt>
    <dgm:pt modelId="{87264684-A0E4-45D2-9142-9CE444C976BC}" type="pres">
      <dgm:prSet presAssocID="{D3B5B221-6FA7-4339-986F-7A65E343FF70}" presName="rootComposite" presStyleCnt="0"/>
      <dgm:spPr/>
    </dgm:pt>
    <dgm:pt modelId="{0222350D-AF81-4582-97C9-800765105CB9}" type="pres">
      <dgm:prSet presAssocID="{D3B5B221-6FA7-4339-986F-7A65E343FF70}" presName="rootText" presStyleLbl="node2" presStyleIdx="5" presStyleCnt="8">
        <dgm:presLayoutVars>
          <dgm:chPref val="3"/>
        </dgm:presLayoutVars>
      </dgm:prSet>
      <dgm:spPr/>
    </dgm:pt>
    <dgm:pt modelId="{A2BDCE11-DE8A-45D4-B4E6-744CF7D336B1}" type="pres">
      <dgm:prSet presAssocID="{D3B5B221-6FA7-4339-986F-7A65E343FF70}" presName="rootConnector" presStyleLbl="node2" presStyleIdx="5" presStyleCnt="8"/>
      <dgm:spPr/>
    </dgm:pt>
    <dgm:pt modelId="{52136140-6E62-4E59-B936-A80E88686264}" type="pres">
      <dgm:prSet presAssocID="{D3B5B221-6FA7-4339-986F-7A65E343FF70}" presName="hierChild4" presStyleCnt="0"/>
      <dgm:spPr/>
    </dgm:pt>
    <dgm:pt modelId="{99DA1986-DC5E-42CA-B8D8-F4E0D9965596}" type="pres">
      <dgm:prSet presAssocID="{D3B5B221-6FA7-4339-986F-7A65E343FF70}" presName="hierChild5" presStyleCnt="0"/>
      <dgm:spPr/>
    </dgm:pt>
    <dgm:pt modelId="{47A07668-B227-4A2E-950D-BC54F513C94C}" type="pres">
      <dgm:prSet presAssocID="{A89018D0-FE72-4715-BC4B-BF80D9977E0E}" presName="Name64" presStyleLbl="parChTrans1D2" presStyleIdx="6" presStyleCnt="8"/>
      <dgm:spPr/>
    </dgm:pt>
    <dgm:pt modelId="{9AB72DB3-ADFA-44C8-8AD2-10E49E1C433C}" type="pres">
      <dgm:prSet presAssocID="{9A4BBBBD-0C27-4533-8C77-0E48E7BA8AE4}" presName="hierRoot2" presStyleCnt="0">
        <dgm:presLayoutVars>
          <dgm:hierBranch val="init"/>
        </dgm:presLayoutVars>
      </dgm:prSet>
      <dgm:spPr/>
    </dgm:pt>
    <dgm:pt modelId="{2C736E49-0A88-4626-A9C9-7F5465BCD8B4}" type="pres">
      <dgm:prSet presAssocID="{9A4BBBBD-0C27-4533-8C77-0E48E7BA8AE4}" presName="rootComposite" presStyleCnt="0"/>
      <dgm:spPr/>
    </dgm:pt>
    <dgm:pt modelId="{5F1C6412-2C82-48B4-BC7A-0F4B749370CC}" type="pres">
      <dgm:prSet presAssocID="{9A4BBBBD-0C27-4533-8C77-0E48E7BA8AE4}" presName="rootText" presStyleLbl="node2" presStyleIdx="6" presStyleCnt="8">
        <dgm:presLayoutVars>
          <dgm:chPref val="3"/>
        </dgm:presLayoutVars>
      </dgm:prSet>
      <dgm:spPr/>
    </dgm:pt>
    <dgm:pt modelId="{CA1AAB1B-5090-41B2-8544-75641A0A1B7D}" type="pres">
      <dgm:prSet presAssocID="{9A4BBBBD-0C27-4533-8C77-0E48E7BA8AE4}" presName="rootConnector" presStyleLbl="node2" presStyleIdx="6" presStyleCnt="8"/>
      <dgm:spPr/>
    </dgm:pt>
    <dgm:pt modelId="{71AE85B8-9385-49AD-835A-FAA9CC1BBACA}" type="pres">
      <dgm:prSet presAssocID="{9A4BBBBD-0C27-4533-8C77-0E48E7BA8AE4}" presName="hierChild4" presStyleCnt="0"/>
      <dgm:spPr/>
    </dgm:pt>
    <dgm:pt modelId="{C643D89F-AC9E-4711-BDF4-2B7D036AC05F}" type="pres">
      <dgm:prSet presAssocID="{9A4BBBBD-0C27-4533-8C77-0E48E7BA8AE4}" presName="hierChild5" presStyleCnt="0"/>
      <dgm:spPr/>
    </dgm:pt>
    <dgm:pt modelId="{26B8C1CE-BA0B-4BEF-B938-AF91E2DDD662}" type="pres">
      <dgm:prSet presAssocID="{0FE45E49-881C-48B8-9B81-029C144ABF60}" presName="Name64" presStyleLbl="parChTrans1D2" presStyleIdx="7" presStyleCnt="8"/>
      <dgm:spPr/>
    </dgm:pt>
    <dgm:pt modelId="{B58386C7-9039-4D1A-9EE0-C80CE6E8B4BD}" type="pres">
      <dgm:prSet presAssocID="{82C281FF-0892-4214-9668-C4058EDF3F74}" presName="hierRoot2" presStyleCnt="0">
        <dgm:presLayoutVars>
          <dgm:hierBranch val="init"/>
        </dgm:presLayoutVars>
      </dgm:prSet>
      <dgm:spPr/>
    </dgm:pt>
    <dgm:pt modelId="{BE51C9F6-A199-43E9-A438-1992DF641A12}" type="pres">
      <dgm:prSet presAssocID="{82C281FF-0892-4214-9668-C4058EDF3F74}" presName="rootComposite" presStyleCnt="0"/>
      <dgm:spPr/>
    </dgm:pt>
    <dgm:pt modelId="{D4F0CF9D-132A-445E-AC76-0CBD463B8C17}" type="pres">
      <dgm:prSet presAssocID="{82C281FF-0892-4214-9668-C4058EDF3F74}" presName="rootText" presStyleLbl="node2" presStyleIdx="7" presStyleCnt="8">
        <dgm:presLayoutVars>
          <dgm:chPref val="3"/>
        </dgm:presLayoutVars>
      </dgm:prSet>
      <dgm:spPr/>
    </dgm:pt>
    <dgm:pt modelId="{CA6D90AF-0B9F-4324-8DD0-65D11434FBE4}" type="pres">
      <dgm:prSet presAssocID="{82C281FF-0892-4214-9668-C4058EDF3F74}" presName="rootConnector" presStyleLbl="node2" presStyleIdx="7" presStyleCnt="8"/>
      <dgm:spPr/>
    </dgm:pt>
    <dgm:pt modelId="{BC84B7CD-90EC-4070-B820-592835160260}" type="pres">
      <dgm:prSet presAssocID="{82C281FF-0892-4214-9668-C4058EDF3F74}" presName="hierChild4" presStyleCnt="0"/>
      <dgm:spPr/>
    </dgm:pt>
    <dgm:pt modelId="{36AC1588-3F85-4536-ADB5-60800BFE5DE0}" type="pres">
      <dgm:prSet presAssocID="{82C281FF-0892-4214-9668-C4058EDF3F74}" presName="hierChild5" presStyleCnt="0"/>
      <dgm:spPr/>
    </dgm:pt>
    <dgm:pt modelId="{B2AAE378-8A77-46EB-84D9-2771EC1F6EC5}" type="pres">
      <dgm:prSet presAssocID="{A9E51529-D359-4D10-B681-5C12960647CB}" presName="hierChild3" presStyleCnt="0"/>
      <dgm:spPr/>
    </dgm:pt>
  </dgm:ptLst>
  <dgm:cxnLst>
    <dgm:cxn modelId="{310E1509-2E97-4D59-AB56-67A6C3901589}" type="presOf" srcId="{5BF1B10C-FDD6-49A6-B94F-E74E7CFC3B6A}" destId="{27194378-609D-4D52-80F3-763291FC3F09}" srcOrd="0" destOrd="0" presId="urn:microsoft.com/office/officeart/2009/3/layout/HorizontalOrganizationChart"/>
    <dgm:cxn modelId="{9ED8D635-AFD0-4F36-8CC4-D6055A539F35}" type="presOf" srcId="{D3B5B221-6FA7-4339-986F-7A65E343FF70}" destId="{A2BDCE11-DE8A-45D4-B4E6-744CF7D336B1}" srcOrd="1" destOrd="0" presId="urn:microsoft.com/office/officeart/2009/3/layout/HorizontalOrganizationChart"/>
    <dgm:cxn modelId="{93418637-BDA6-4D86-A571-320A15091D9A}" type="presOf" srcId="{17C78112-6CDF-4019-87D0-F30E59F7BC58}" destId="{4EF487E8-DCFA-4E94-921D-839C5B03D640}" srcOrd="0" destOrd="0" presId="urn:microsoft.com/office/officeart/2009/3/layout/HorizontalOrganizationChart"/>
    <dgm:cxn modelId="{2CD29037-9DA6-4109-B360-66D50E40F7EC}" type="presOf" srcId="{66C1EC0D-A12D-45DD-83E5-ADF63A5B400C}" destId="{E1FBB78E-EBF1-4168-BD1C-AB2E0F4B86F4}" srcOrd="1" destOrd="0" presId="urn:microsoft.com/office/officeart/2009/3/layout/HorizontalOrganizationChart"/>
    <dgm:cxn modelId="{9D1F333A-B271-404D-8570-ED1387BB245E}" type="presOf" srcId="{9A01F1BD-AB22-4617-A83F-B806433F6A5E}" destId="{D069E9D9-4124-4F23-8886-60FD13154225}" srcOrd="1" destOrd="0" presId="urn:microsoft.com/office/officeart/2009/3/layout/HorizontalOrganizationChart"/>
    <dgm:cxn modelId="{C7B1073D-8870-4DC9-8BAD-5BA2ABA7F85F}" type="presOf" srcId="{1811601F-1F4A-45DB-820E-2906F1DD47E5}" destId="{94A5AA76-84DC-40C0-ABA1-2E1FBDA384FE}" srcOrd="0" destOrd="0" presId="urn:microsoft.com/office/officeart/2009/3/layout/HorizontalOrganizationChart"/>
    <dgm:cxn modelId="{C0E84C5C-3C09-4341-823D-B3DA10B77EE9}" type="presOf" srcId="{66C1EC0D-A12D-45DD-83E5-ADF63A5B400C}" destId="{B08859B9-2A36-438F-A491-C3F23B7FF15F}" srcOrd="0" destOrd="0" presId="urn:microsoft.com/office/officeart/2009/3/layout/HorizontalOrganizationChart"/>
    <dgm:cxn modelId="{03B8B35D-F2D1-4DA3-AFFC-2CE891DD11CC}" srcId="{A9E51529-D359-4D10-B681-5C12960647CB}" destId="{5ACCC7DB-3C61-47F0-BB9F-57703CE35701}" srcOrd="2" destOrd="0" parTransId="{4B3570BD-51E5-4889-82B2-7A889BF459AA}" sibTransId="{2BB919F7-6137-4F7C-8DA9-52E640CC405B}"/>
    <dgm:cxn modelId="{24071964-0C34-4B1D-9F46-7671361B7DD6}" type="presOf" srcId="{9A4BBBBD-0C27-4533-8C77-0E48E7BA8AE4}" destId="{5F1C6412-2C82-48B4-BC7A-0F4B749370CC}" srcOrd="0" destOrd="0" presId="urn:microsoft.com/office/officeart/2009/3/layout/HorizontalOrganizationChart"/>
    <dgm:cxn modelId="{43E4C968-8FCB-4D22-8BBD-C618BA1F9DC5}" type="presOf" srcId="{9A4BBBBD-0C27-4533-8C77-0E48E7BA8AE4}" destId="{CA1AAB1B-5090-41B2-8544-75641A0A1B7D}" srcOrd="1" destOrd="0" presId="urn:microsoft.com/office/officeart/2009/3/layout/HorizontalOrganizationChart"/>
    <dgm:cxn modelId="{0CF6B650-45CC-48E4-AF48-681F5AAE1246}" type="presOf" srcId="{D3B5B221-6FA7-4339-986F-7A65E343FF70}" destId="{0222350D-AF81-4582-97C9-800765105CB9}" srcOrd="0" destOrd="0" presId="urn:microsoft.com/office/officeart/2009/3/layout/HorizontalOrganizationChart"/>
    <dgm:cxn modelId="{D93BEA73-D016-4CD6-B0E9-BAC4FFB4095F}" type="presOf" srcId="{82C281FF-0892-4214-9668-C4058EDF3F74}" destId="{CA6D90AF-0B9F-4324-8DD0-65D11434FBE4}" srcOrd="1" destOrd="0" presId="urn:microsoft.com/office/officeart/2009/3/layout/HorizontalOrganizationChart"/>
    <dgm:cxn modelId="{ACE63B77-D8F1-47F5-BA4B-B7615C2F636E}" type="presOf" srcId="{A89018D0-FE72-4715-BC4B-BF80D9977E0E}" destId="{47A07668-B227-4A2E-950D-BC54F513C94C}" srcOrd="0" destOrd="0" presId="urn:microsoft.com/office/officeart/2009/3/layout/HorizontalOrganizationChart"/>
    <dgm:cxn modelId="{8C87597A-73F8-4915-A2B9-184948B0FE5C}" type="presOf" srcId="{5ACCC7DB-3C61-47F0-BB9F-57703CE35701}" destId="{CF82E4F0-305C-4CC8-8A7F-D7FBA3D7DA91}" srcOrd="0" destOrd="0" presId="urn:microsoft.com/office/officeart/2009/3/layout/HorizontalOrganizationChart"/>
    <dgm:cxn modelId="{101B7A7B-D423-4E57-8DB5-4E31528FB2A8}" srcId="{54BD7E35-AFF0-42CE-B62A-F3C51E9B1D16}" destId="{A9E51529-D359-4D10-B681-5C12960647CB}" srcOrd="0" destOrd="0" parTransId="{C1AB0177-98F6-4363-BF22-B00C8AB619B8}" sibTransId="{7AA83FD7-FE40-4256-8279-F5EFF6FA85C3}"/>
    <dgm:cxn modelId="{3233FD82-E957-48AA-8F46-C8B7F1839FCD}" type="presOf" srcId="{4B3570BD-51E5-4889-82B2-7A889BF459AA}" destId="{8135681C-490E-45E9-A1EC-FF970DDF6E1D}" srcOrd="0" destOrd="0" presId="urn:microsoft.com/office/officeart/2009/3/layout/HorizontalOrganizationChart"/>
    <dgm:cxn modelId="{2C53A483-42E9-496F-881C-6328B9EF3B9B}" srcId="{A9E51529-D359-4D10-B681-5C12960647CB}" destId="{9A4BBBBD-0C27-4533-8C77-0E48E7BA8AE4}" srcOrd="6" destOrd="0" parTransId="{A89018D0-FE72-4715-BC4B-BF80D9977E0E}" sibTransId="{41753346-CBCC-430A-8C31-6A9083541240}"/>
    <dgm:cxn modelId="{145CA583-B229-426D-BAEA-8CD6FB250EF3}" type="presOf" srcId="{17C78112-6CDF-4019-87D0-F30E59F7BC58}" destId="{18A5B083-1DCE-4391-A1CE-1E434FBE59E8}" srcOrd="1" destOrd="0" presId="urn:microsoft.com/office/officeart/2009/3/layout/HorizontalOrganizationChart"/>
    <dgm:cxn modelId="{2FE53388-6D39-48BC-8803-6AC5528B185E}" srcId="{A9E51529-D359-4D10-B681-5C12960647CB}" destId="{D3B5B221-6FA7-4339-986F-7A65E343FF70}" srcOrd="5" destOrd="0" parTransId="{E92561D6-456D-4DFB-9BD7-92114D976340}" sibTransId="{A69A2649-4F75-463C-A258-8E8DFE23B4B3}"/>
    <dgm:cxn modelId="{96BFAB89-6F99-4147-910A-6EC3E42B1AD4}" srcId="{A9E51529-D359-4D10-B681-5C12960647CB}" destId="{66C1EC0D-A12D-45DD-83E5-ADF63A5B400C}" srcOrd="3" destOrd="0" parTransId="{0DFE515B-B1CB-4AAB-BD3E-4EB31F57B9E1}" sibTransId="{E734F109-52FD-4293-B17A-028816257CF9}"/>
    <dgm:cxn modelId="{F35F748D-4FD6-4C32-845D-359ACAAA844F}" type="presOf" srcId="{E92561D6-456D-4DFB-9BD7-92114D976340}" destId="{958DCBB5-5A09-4ACC-B376-F700418473E5}" srcOrd="0" destOrd="0" presId="urn:microsoft.com/office/officeart/2009/3/layout/HorizontalOrganizationChart"/>
    <dgm:cxn modelId="{4D8AF8AB-8050-4CA8-A28A-A02EB7056779}" type="presOf" srcId="{82C281FF-0892-4214-9668-C4058EDF3F74}" destId="{D4F0CF9D-132A-445E-AC76-0CBD463B8C17}" srcOrd="0" destOrd="0" presId="urn:microsoft.com/office/officeart/2009/3/layout/HorizontalOrganizationChart"/>
    <dgm:cxn modelId="{702E46AF-607D-4853-9C52-9ADB1894A5DC}" type="presOf" srcId="{54BD7E35-AFF0-42CE-B62A-F3C51E9B1D16}" destId="{A53BDF3D-9F67-4C77-B8C1-C5AAD67D937B}" srcOrd="0" destOrd="0" presId="urn:microsoft.com/office/officeart/2009/3/layout/HorizontalOrganizationChart"/>
    <dgm:cxn modelId="{B30D2EB0-0721-47B1-839E-A2D3B04A1A2B}" type="presOf" srcId="{C4A5A0DA-707B-4634-B7CF-EB5EAAEB5B1E}" destId="{6D47E240-BA07-4217-9762-D9F0CEDCCCA0}" srcOrd="0" destOrd="0" presId="urn:microsoft.com/office/officeart/2009/3/layout/HorizontalOrganizationChart"/>
    <dgm:cxn modelId="{0FB6C2BC-2D22-4651-B385-4B680122AE6B}" type="presOf" srcId="{8C4990AE-B407-47A0-84EC-0315C579AEC3}" destId="{672479C1-6AD4-4C16-B44C-486A24739A18}" srcOrd="0" destOrd="0" presId="urn:microsoft.com/office/officeart/2009/3/layout/HorizontalOrganizationChart"/>
    <dgm:cxn modelId="{017739CE-BFF9-456A-84F6-20FD9099F528}" type="presOf" srcId="{0DFE515B-B1CB-4AAB-BD3E-4EB31F57B9E1}" destId="{56E7BFF2-F76C-4BB3-B861-2E2F2AC09780}" srcOrd="0" destOrd="0" presId="urn:microsoft.com/office/officeart/2009/3/layout/HorizontalOrganizationChart"/>
    <dgm:cxn modelId="{65BD17DE-5635-40B4-BF95-C009F62A5E51}" srcId="{A9E51529-D359-4D10-B681-5C12960647CB}" destId="{17C78112-6CDF-4019-87D0-F30E59F7BC58}" srcOrd="4" destOrd="0" parTransId="{1811601F-1F4A-45DB-820E-2906F1DD47E5}" sibTransId="{72FFA39F-7C96-4880-9805-8224D811EAB2}"/>
    <dgm:cxn modelId="{DB5AB7DE-119D-4F26-8FA1-76276887BA8F}" type="presOf" srcId="{9A01F1BD-AB22-4617-A83F-B806433F6A5E}" destId="{6CAEE8E3-900A-4C5B-AF1C-866583369615}" srcOrd="0" destOrd="0" presId="urn:microsoft.com/office/officeart/2009/3/layout/HorizontalOrganizationChart"/>
    <dgm:cxn modelId="{D90E7ADF-21DA-475F-ACFA-225EEBDDB449}" type="presOf" srcId="{A9E51529-D359-4D10-B681-5C12960647CB}" destId="{F4F9AE36-B090-455A-AB28-007B9A73034F}" srcOrd="1" destOrd="0" presId="urn:microsoft.com/office/officeart/2009/3/layout/HorizontalOrganizationChart"/>
    <dgm:cxn modelId="{EC8576E0-EA3C-45AC-B14A-EE6B89F92CE0}" srcId="{A9E51529-D359-4D10-B681-5C12960647CB}" destId="{82C281FF-0892-4214-9668-C4058EDF3F74}" srcOrd="7" destOrd="0" parTransId="{0FE45E49-881C-48B8-9B81-029C144ABF60}" sibTransId="{B9803204-A3A3-45A3-98D1-8BAEF99060FE}"/>
    <dgm:cxn modelId="{A8E08BE0-A491-4FFF-8164-DB6F5190A703}" type="presOf" srcId="{A9E51529-D359-4D10-B681-5C12960647CB}" destId="{79590F11-86E8-4A4F-84F8-7A23EE0D0020}" srcOrd="0" destOrd="0" presId="urn:microsoft.com/office/officeart/2009/3/layout/HorizontalOrganizationChart"/>
    <dgm:cxn modelId="{AC192FE2-167C-41E2-81DA-BA039E1FBFD3}" type="presOf" srcId="{C4A5A0DA-707B-4634-B7CF-EB5EAAEB5B1E}" destId="{ABE66FB1-8A9C-4905-AED5-4A05A0502D36}" srcOrd="1" destOrd="0" presId="urn:microsoft.com/office/officeart/2009/3/layout/HorizontalOrganizationChart"/>
    <dgm:cxn modelId="{09860EE3-515F-4CDB-B517-666DE11AF05E}" type="presOf" srcId="{0FE45E49-881C-48B8-9B81-029C144ABF60}" destId="{26B8C1CE-BA0B-4BEF-B938-AF91E2DDD662}" srcOrd="0" destOrd="0" presId="urn:microsoft.com/office/officeart/2009/3/layout/HorizontalOrganizationChart"/>
    <dgm:cxn modelId="{50C4D5EB-4DD2-4429-83B1-19D6C47D67E0}" srcId="{A9E51529-D359-4D10-B681-5C12960647CB}" destId="{C4A5A0DA-707B-4634-B7CF-EB5EAAEB5B1E}" srcOrd="1" destOrd="0" parTransId="{5BF1B10C-FDD6-49A6-B94F-E74E7CFC3B6A}" sibTransId="{BE5B8FA6-864B-4209-B6CE-D20C21D53B96}"/>
    <dgm:cxn modelId="{28AF9AF2-8084-4365-B365-627B15FC58A7}" type="presOf" srcId="{5ACCC7DB-3C61-47F0-BB9F-57703CE35701}" destId="{BF1D51E4-3D64-4600-BFDD-01F3BAA61F7F}" srcOrd="1" destOrd="0" presId="urn:microsoft.com/office/officeart/2009/3/layout/HorizontalOrganizationChart"/>
    <dgm:cxn modelId="{EDB1D1F9-AE1A-4D38-8011-1047EAA5CF44}" srcId="{A9E51529-D359-4D10-B681-5C12960647CB}" destId="{9A01F1BD-AB22-4617-A83F-B806433F6A5E}" srcOrd="0" destOrd="0" parTransId="{8C4990AE-B407-47A0-84EC-0315C579AEC3}" sibTransId="{37AC6FBF-F9DE-436D-A54C-AA641F94D97B}"/>
    <dgm:cxn modelId="{B6010144-6EDC-405F-BBC6-619DB26FD564}" type="presParOf" srcId="{A53BDF3D-9F67-4C77-B8C1-C5AAD67D937B}" destId="{CA16BF73-C19F-42CA-81BE-28FEDD4744E6}" srcOrd="0" destOrd="0" presId="urn:microsoft.com/office/officeart/2009/3/layout/HorizontalOrganizationChart"/>
    <dgm:cxn modelId="{E7117C75-F627-4329-966E-DD1A678C672F}" type="presParOf" srcId="{CA16BF73-C19F-42CA-81BE-28FEDD4744E6}" destId="{AC3884BE-4F4F-4DD3-924E-5BB01D7BC172}" srcOrd="0" destOrd="0" presId="urn:microsoft.com/office/officeart/2009/3/layout/HorizontalOrganizationChart"/>
    <dgm:cxn modelId="{13EF78BC-DA2E-4FC0-B5A9-D660F3AEBA13}" type="presParOf" srcId="{AC3884BE-4F4F-4DD3-924E-5BB01D7BC172}" destId="{79590F11-86E8-4A4F-84F8-7A23EE0D0020}" srcOrd="0" destOrd="0" presId="urn:microsoft.com/office/officeart/2009/3/layout/HorizontalOrganizationChart"/>
    <dgm:cxn modelId="{36A69C47-8E81-4501-B031-7B479A50A3F7}" type="presParOf" srcId="{AC3884BE-4F4F-4DD3-924E-5BB01D7BC172}" destId="{F4F9AE36-B090-455A-AB28-007B9A73034F}" srcOrd="1" destOrd="0" presId="urn:microsoft.com/office/officeart/2009/3/layout/HorizontalOrganizationChart"/>
    <dgm:cxn modelId="{E7CD321E-84CA-4E5E-AD94-5DA77BE8A8BF}" type="presParOf" srcId="{CA16BF73-C19F-42CA-81BE-28FEDD4744E6}" destId="{14C69732-F75D-418D-A9AE-B4FA7CA1F5C5}" srcOrd="1" destOrd="0" presId="urn:microsoft.com/office/officeart/2009/3/layout/HorizontalOrganizationChart"/>
    <dgm:cxn modelId="{BCD94A83-D3B1-47B6-A43D-9B764AE2C7A5}" type="presParOf" srcId="{14C69732-F75D-418D-A9AE-B4FA7CA1F5C5}" destId="{672479C1-6AD4-4C16-B44C-486A24739A18}" srcOrd="0" destOrd="0" presId="urn:microsoft.com/office/officeart/2009/3/layout/HorizontalOrganizationChart"/>
    <dgm:cxn modelId="{EC6B94FA-19CB-4122-9341-5CC606F1C2DC}" type="presParOf" srcId="{14C69732-F75D-418D-A9AE-B4FA7CA1F5C5}" destId="{4DBA98C6-DB39-4F17-B7F5-0697F04E05CE}" srcOrd="1" destOrd="0" presId="urn:microsoft.com/office/officeart/2009/3/layout/HorizontalOrganizationChart"/>
    <dgm:cxn modelId="{97DDF1B0-EAFD-4E66-B256-381AD1A1B5B5}" type="presParOf" srcId="{4DBA98C6-DB39-4F17-B7F5-0697F04E05CE}" destId="{D696E907-5323-47FF-831B-5206C6990D53}" srcOrd="0" destOrd="0" presId="urn:microsoft.com/office/officeart/2009/3/layout/HorizontalOrganizationChart"/>
    <dgm:cxn modelId="{A04DA6A4-E9F2-4497-8074-E26E29A73266}" type="presParOf" srcId="{D696E907-5323-47FF-831B-5206C6990D53}" destId="{6CAEE8E3-900A-4C5B-AF1C-866583369615}" srcOrd="0" destOrd="0" presId="urn:microsoft.com/office/officeart/2009/3/layout/HorizontalOrganizationChart"/>
    <dgm:cxn modelId="{A12BF2C7-DF60-4148-8747-13F1ACED44EB}" type="presParOf" srcId="{D696E907-5323-47FF-831B-5206C6990D53}" destId="{D069E9D9-4124-4F23-8886-60FD13154225}" srcOrd="1" destOrd="0" presId="urn:microsoft.com/office/officeart/2009/3/layout/HorizontalOrganizationChart"/>
    <dgm:cxn modelId="{7AB4B9DD-F1E5-4A1D-A7E1-ABB5FCB45777}" type="presParOf" srcId="{4DBA98C6-DB39-4F17-B7F5-0697F04E05CE}" destId="{DB3DF677-9130-4CB3-A0FE-260E102E22F7}" srcOrd="1" destOrd="0" presId="urn:microsoft.com/office/officeart/2009/3/layout/HorizontalOrganizationChart"/>
    <dgm:cxn modelId="{CBCBA13D-C341-4187-AED2-3774B5A0F4B8}" type="presParOf" srcId="{4DBA98C6-DB39-4F17-B7F5-0697F04E05CE}" destId="{C2878F58-0A56-41C1-89CE-65FC6996D0CB}" srcOrd="2" destOrd="0" presId="urn:microsoft.com/office/officeart/2009/3/layout/HorizontalOrganizationChart"/>
    <dgm:cxn modelId="{6E6B76A5-65EF-4964-A9B4-A995830EC424}" type="presParOf" srcId="{14C69732-F75D-418D-A9AE-B4FA7CA1F5C5}" destId="{27194378-609D-4D52-80F3-763291FC3F09}" srcOrd="2" destOrd="0" presId="urn:microsoft.com/office/officeart/2009/3/layout/HorizontalOrganizationChart"/>
    <dgm:cxn modelId="{ACEC3C12-077C-4363-AF5A-251A83AF5F58}" type="presParOf" srcId="{14C69732-F75D-418D-A9AE-B4FA7CA1F5C5}" destId="{48E48451-12D9-47F1-9A11-3BD9E7E58A8F}" srcOrd="3" destOrd="0" presId="urn:microsoft.com/office/officeart/2009/3/layout/HorizontalOrganizationChart"/>
    <dgm:cxn modelId="{EA16BE2B-9FA1-46B2-B9D3-2CC03F6E29FA}" type="presParOf" srcId="{48E48451-12D9-47F1-9A11-3BD9E7E58A8F}" destId="{F5D539F4-A7AA-496E-948C-B89F072A2581}" srcOrd="0" destOrd="0" presId="urn:microsoft.com/office/officeart/2009/3/layout/HorizontalOrganizationChart"/>
    <dgm:cxn modelId="{A4AEF8AA-F653-40C2-B194-A4A8FDF36F1D}" type="presParOf" srcId="{F5D539F4-A7AA-496E-948C-B89F072A2581}" destId="{6D47E240-BA07-4217-9762-D9F0CEDCCCA0}" srcOrd="0" destOrd="0" presId="urn:microsoft.com/office/officeart/2009/3/layout/HorizontalOrganizationChart"/>
    <dgm:cxn modelId="{989E0754-9E44-4765-9CDF-62359C9A6525}" type="presParOf" srcId="{F5D539F4-A7AA-496E-948C-B89F072A2581}" destId="{ABE66FB1-8A9C-4905-AED5-4A05A0502D36}" srcOrd="1" destOrd="0" presId="urn:microsoft.com/office/officeart/2009/3/layout/HorizontalOrganizationChart"/>
    <dgm:cxn modelId="{977F2A33-300B-4473-8582-E7B9CFABB928}" type="presParOf" srcId="{48E48451-12D9-47F1-9A11-3BD9E7E58A8F}" destId="{8FCF6F9D-22B6-45CD-98DA-4B4A6BE3F529}" srcOrd="1" destOrd="0" presId="urn:microsoft.com/office/officeart/2009/3/layout/HorizontalOrganizationChart"/>
    <dgm:cxn modelId="{3E5E4BFC-0B69-40A3-873A-1792054BC343}" type="presParOf" srcId="{48E48451-12D9-47F1-9A11-3BD9E7E58A8F}" destId="{3D189516-5F9B-4E12-BEDB-B1A93F5A859D}" srcOrd="2" destOrd="0" presId="urn:microsoft.com/office/officeart/2009/3/layout/HorizontalOrganizationChart"/>
    <dgm:cxn modelId="{63FC3C8B-6507-4574-A545-7CC8A0C7951D}" type="presParOf" srcId="{14C69732-F75D-418D-A9AE-B4FA7CA1F5C5}" destId="{8135681C-490E-45E9-A1EC-FF970DDF6E1D}" srcOrd="4" destOrd="0" presId="urn:microsoft.com/office/officeart/2009/3/layout/HorizontalOrganizationChart"/>
    <dgm:cxn modelId="{D9AD4A8F-F9E1-4AED-A98F-B9CDAEC36548}" type="presParOf" srcId="{14C69732-F75D-418D-A9AE-B4FA7CA1F5C5}" destId="{E38BFA06-87D4-4C52-922E-3A6AA81133DE}" srcOrd="5" destOrd="0" presId="urn:microsoft.com/office/officeart/2009/3/layout/HorizontalOrganizationChart"/>
    <dgm:cxn modelId="{E1A4D119-B058-4EB7-8D62-F8C5497FDADC}" type="presParOf" srcId="{E38BFA06-87D4-4C52-922E-3A6AA81133DE}" destId="{534D4984-9F8F-43C6-9C84-41C2A6267AD4}" srcOrd="0" destOrd="0" presId="urn:microsoft.com/office/officeart/2009/3/layout/HorizontalOrganizationChart"/>
    <dgm:cxn modelId="{D8575657-321F-4CBC-8DCE-BF8ABE739CFC}" type="presParOf" srcId="{534D4984-9F8F-43C6-9C84-41C2A6267AD4}" destId="{CF82E4F0-305C-4CC8-8A7F-D7FBA3D7DA91}" srcOrd="0" destOrd="0" presId="urn:microsoft.com/office/officeart/2009/3/layout/HorizontalOrganizationChart"/>
    <dgm:cxn modelId="{B5DEE6CC-BFA1-4A2B-A88A-10CC79798ED6}" type="presParOf" srcId="{534D4984-9F8F-43C6-9C84-41C2A6267AD4}" destId="{BF1D51E4-3D64-4600-BFDD-01F3BAA61F7F}" srcOrd="1" destOrd="0" presId="urn:microsoft.com/office/officeart/2009/3/layout/HorizontalOrganizationChart"/>
    <dgm:cxn modelId="{FB350C4A-A920-4514-A6F5-0BE061514F78}" type="presParOf" srcId="{E38BFA06-87D4-4C52-922E-3A6AA81133DE}" destId="{3E0C27A3-B197-4706-89E2-6E035F2F0E4E}" srcOrd="1" destOrd="0" presId="urn:microsoft.com/office/officeart/2009/3/layout/HorizontalOrganizationChart"/>
    <dgm:cxn modelId="{128E0581-D740-4678-9CAE-24086F4E0B48}" type="presParOf" srcId="{E38BFA06-87D4-4C52-922E-3A6AA81133DE}" destId="{E38EBA80-22A1-44F9-89FD-E6208895CEAB}" srcOrd="2" destOrd="0" presId="urn:microsoft.com/office/officeart/2009/3/layout/HorizontalOrganizationChart"/>
    <dgm:cxn modelId="{A148C6E5-35BB-478D-AC99-1093643ABC0A}" type="presParOf" srcId="{14C69732-F75D-418D-A9AE-B4FA7CA1F5C5}" destId="{56E7BFF2-F76C-4BB3-B861-2E2F2AC09780}" srcOrd="6" destOrd="0" presId="urn:microsoft.com/office/officeart/2009/3/layout/HorizontalOrganizationChart"/>
    <dgm:cxn modelId="{775A974A-0F97-4D78-9A9E-40DB52E8E713}" type="presParOf" srcId="{14C69732-F75D-418D-A9AE-B4FA7CA1F5C5}" destId="{A9D028AA-8F61-4619-BB32-BBB7929472EF}" srcOrd="7" destOrd="0" presId="urn:microsoft.com/office/officeart/2009/3/layout/HorizontalOrganizationChart"/>
    <dgm:cxn modelId="{F1A31E8B-E634-4905-AFA9-2331CFDD85EA}" type="presParOf" srcId="{A9D028AA-8F61-4619-BB32-BBB7929472EF}" destId="{BBB4571D-637C-43E7-B716-5969117FA606}" srcOrd="0" destOrd="0" presId="urn:microsoft.com/office/officeart/2009/3/layout/HorizontalOrganizationChart"/>
    <dgm:cxn modelId="{6B148D00-06AA-4BA5-B401-9DA7999429FF}" type="presParOf" srcId="{BBB4571D-637C-43E7-B716-5969117FA606}" destId="{B08859B9-2A36-438F-A491-C3F23B7FF15F}" srcOrd="0" destOrd="0" presId="urn:microsoft.com/office/officeart/2009/3/layout/HorizontalOrganizationChart"/>
    <dgm:cxn modelId="{F3406450-6FB2-4958-9E5B-473F1D355A6C}" type="presParOf" srcId="{BBB4571D-637C-43E7-B716-5969117FA606}" destId="{E1FBB78E-EBF1-4168-BD1C-AB2E0F4B86F4}" srcOrd="1" destOrd="0" presId="urn:microsoft.com/office/officeart/2009/3/layout/HorizontalOrganizationChart"/>
    <dgm:cxn modelId="{8D0B7573-70F6-451D-AD7A-5330CE064BD7}" type="presParOf" srcId="{A9D028AA-8F61-4619-BB32-BBB7929472EF}" destId="{08EEE202-8EB8-46CE-86EA-4EB1F060CA37}" srcOrd="1" destOrd="0" presId="urn:microsoft.com/office/officeart/2009/3/layout/HorizontalOrganizationChart"/>
    <dgm:cxn modelId="{B2E7F07C-C972-483D-995F-FDDEA0FB40FA}" type="presParOf" srcId="{A9D028AA-8F61-4619-BB32-BBB7929472EF}" destId="{6610C4FA-022E-494B-BC1B-C994F17AB5E8}" srcOrd="2" destOrd="0" presId="urn:microsoft.com/office/officeart/2009/3/layout/HorizontalOrganizationChart"/>
    <dgm:cxn modelId="{60D083C0-2CA9-4563-A1F5-C7CFBC34F833}" type="presParOf" srcId="{14C69732-F75D-418D-A9AE-B4FA7CA1F5C5}" destId="{94A5AA76-84DC-40C0-ABA1-2E1FBDA384FE}" srcOrd="8" destOrd="0" presId="urn:microsoft.com/office/officeart/2009/3/layout/HorizontalOrganizationChart"/>
    <dgm:cxn modelId="{682C1265-FE48-4C51-95C4-A057C78D2409}" type="presParOf" srcId="{14C69732-F75D-418D-A9AE-B4FA7CA1F5C5}" destId="{DF96087D-A132-4811-A748-DEF63D0FD343}" srcOrd="9" destOrd="0" presId="urn:microsoft.com/office/officeart/2009/3/layout/HorizontalOrganizationChart"/>
    <dgm:cxn modelId="{D232F195-ADAD-46CD-AB9C-C5AE7146ED52}" type="presParOf" srcId="{DF96087D-A132-4811-A748-DEF63D0FD343}" destId="{3893BD64-9B4E-49A9-958F-E99A952DD703}" srcOrd="0" destOrd="0" presId="urn:microsoft.com/office/officeart/2009/3/layout/HorizontalOrganizationChart"/>
    <dgm:cxn modelId="{CD29B74E-6735-4761-8329-3A6486BB98C0}" type="presParOf" srcId="{3893BD64-9B4E-49A9-958F-E99A952DD703}" destId="{4EF487E8-DCFA-4E94-921D-839C5B03D640}" srcOrd="0" destOrd="0" presId="urn:microsoft.com/office/officeart/2009/3/layout/HorizontalOrganizationChart"/>
    <dgm:cxn modelId="{BD704841-E54C-4706-A4D4-92574366DF45}" type="presParOf" srcId="{3893BD64-9B4E-49A9-958F-E99A952DD703}" destId="{18A5B083-1DCE-4391-A1CE-1E434FBE59E8}" srcOrd="1" destOrd="0" presId="urn:microsoft.com/office/officeart/2009/3/layout/HorizontalOrganizationChart"/>
    <dgm:cxn modelId="{EAB461A8-6C4E-4C9C-A33B-1E27E6CE8861}" type="presParOf" srcId="{DF96087D-A132-4811-A748-DEF63D0FD343}" destId="{B464BCE8-1819-4383-8C5F-70940165F715}" srcOrd="1" destOrd="0" presId="urn:microsoft.com/office/officeart/2009/3/layout/HorizontalOrganizationChart"/>
    <dgm:cxn modelId="{2D86B33F-D63E-4B6A-9D62-C52A62EBAFC7}" type="presParOf" srcId="{DF96087D-A132-4811-A748-DEF63D0FD343}" destId="{C91289F7-1F32-43C0-9F28-8CA0B3722E13}" srcOrd="2" destOrd="0" presId="urn:microsoft.com/office/officeart/2009/3/layout/HorizontalOrganizationChart"/>
    <dgm:cxn modelId="{27C75460-A94A-4E3D-8FDD-3ACD37E72C75}" type="presParOf" srcId="{14C69732-F75D-418D-A9AE-B4FA7CA1F5C5}" destId="{958DCBB5-5A09-4ACC-B376-F700418473E5}" srcOrd="10" destOrd="0" presId="urn:microsoft.com/office/officeart/2009/3/layout/HorizontalOrganizationChart"/>
    <dgm:cxn modelId="{FBB8F841-C953-4917-9430-0E7299090C9E}" type="presParOf" srcId="{14C69732-F75D-418D-A9AE-B4FA7CA1F5C5}" destId="{EC3223FB-567F-4232-9BA9-AAF8E2DB6626}" srcOrd="11" destOrd="0" presId="urn:microsoft.com/office/officeart/2009/3/layout/HorizontalOrganizationChart"/>
    <dgm:cxn modelId="{E48A66ED-048E-408C-8D1B-A9D52D807099}" type="presParOf" srcId="{EC3223FB-567F-4232-9BA9-AAF8E2DB6626}" destId="{87264684-A0E4-45D2-9142-9CE444C976BC}" srcOrd="0" destOrd="0" presId="urn:microsoft.com/office/officeart/2009/3/layout/HorizontalOrganizationChart"/>
    <dgm:cxn modelId="{B9E99566-3CF5-4A75-9948-A4A97A0394C5}" type="presParOf" srcId="{87264684-A0E4-45D2-9142-9CE444C976BC}" destId="{0222350D-AF81-4582-97C9-800765105CB9}" srcOrd="0" destOrd="0" presId="urn:microsoft.com/office/officeart/2009/3/layout/HorizontalOrganizationChart"/>
    <dgm:cxn modelId="{F5D92327-01E4-4E88-876F-687E6BA0C5F8}" type="presParOf" srcId="{87264684-A0E4-45D2-9142-9CE444C976BC}" destId="{A2BDCE11-DE8A-45D4-B4E6-744CF7D336B1}" srcOrd="1" destOrd="0" presId="urn:microsoft.com/office/officeart/2009/3/layout/HorizontalOrganizationChart"/>
    <dgm:cxn modelId="{F293FA7A-1CEA-47D8-B45A-11FF372BA380}" type="presParOf" srcId="{EC3223FB-567F-4232-9BA9-AAF8E2DB6626}" destId="{52136140-6E62-4E59-B936-A80E88686264}" srcOrd="1" destOrd="0" presId="urn:microsoft.com/office/officeart/2009/3/layout/HorizontalOrganizationChart"/>
    <dgm:cxn modelId="{1FA34E36-EFD2-43CB-93AC-E856DA0D41E4}" type="presParOf" srcId="{EC3223FB-567F-4232-9BA9-AAF8E2DB6626}" destId="{99DA1986-DC5E-42CA-B8D8-F4E0D9965596}" srcOrd="2" destOrd="0" presId="urn:microsoft.com/office/officeart/2009/3/layout/HorizontalOrganizationChart"/>
    <dgm:cxn modelId="{1DB68C2B-5684-4040-85AB-E5114E95F71A}" type="presParOf" srcId="{14C69732-F75D-418D-A9AE-B4FA7CA1F5C5}" destId="{47A07668-B227-4A2E-950D-BC54F513C94C}" srcOrd="12" destOrd="0" presId="urn:microsoft.com/office/officeart/2009/3/layout/HorizontalOrganizationChart"/>
    <dgm:cxn modelId="{CC02BC64-31AD-489E-B10A-7953D73F47F2}" type="presParOf" srcId="{14C69732-F75D-418D-A9AE-B4FA7CA1F5C5}" destId="{9AB72DB3-ADFA-44C8-8AD2-10E49E1C433C}" srcOrd="13" destOrd="0" presId="urn:microsoft.com/office/officeart/2009/3/layout/HorizontalOrganizationChart"/>
    <dgm:cxn modelId="{CCF129C0-E923-43B8-A781-56913AA7A70A}" type="presParOf" srcId="{9AB72DB3-ADFA-44C8-8AD2-10E49E1C433C}" destId="{2C736E49-0A88-4626-A9C9-7F5465BCD8B4}" srcOrd="0" destOrd="0" presId="urn:microsoft.com/office/officeart/2009/3/layout/HorizontalOrganizationChart"/>
    <dgm:cxn modelId="{AB762940-47A2-4187-970F-D7A72A69C021}" type="presParOf" srcId="{2C736E49-0A88-4626-A9C9-7F5465BCD8B4}" destId="{5F1C6412-2C82-48B4-BC7A-0F4B749370CC}" srcOrd="0" destOrd="0" presId="urn:microsoft.com/office/officeart/2009/3/layout/HorizontalOrganizationChart"/>
    <dgm:cxn modelId="{24602A7A-3DCB-45F8-AF6B-9C2CFF00F5BA}" type="presParOf" srcId="{2C736E49-0A88-4626-A9C9-7F5465BCD8B4}" destId="{CA1AAB1B-5090-41B2-8544-75641A0A1B7D}" srcOrd="1" destOrd="0" presId="urn:microsoft.com/office/officeart/2009/3/layout/HorizontalOrganizationChart"/>
    <dgm:cxn modelId="{8724F04E-349B-40B8-BC53-8954EA1F7F7A}" type="presParOf" srcId="{9AB72DB3-ADFA-44C8-8AD2-10E49E1C433C}" destId="{71AE85B8-9385-49AD-835A-FAA9CC1BBACA}" srcOrd="1" destOrd="0" presId="urn:microsoft.com/office/officeart/2009/3/layout/HorizontalOrganizationChart"/>
    <dgm:cxn modelId="{82127A0C-2B41-4D10-AD3D-7E6A2CA65A54}" type="presParOf" srcId="{9AB72DB3-ADFA-44C8-8AD2-10E49E1C433C}" destId="{C643D89F-AC9E-4711-BDF4-2B7D036AC05F}" srcOrd="2" destOrd="0" presId="urn:microsoft.com/office/officeart/2009/3/layout/HorizontalOrganizationChart"/>
    <dgm:cxn modelId="{E5574D34-8801-4C34-B555-779F04F5D299}" type="presParOf" srcId="{14C69732-F75D-418D-A9AE-B4FA7CA1F5C5}" destId="{26B8C1CE-BA0B-4BEF-B938-AF91E2DDD662}" srcOrd="14" destOrd="0" presId="urn:microsoft.com/office/officeart/2009/3/layout/HorizontalOrganizationChart"/>
    <dgm:cxn modelId="{9791FF98-3F88-4017-A231-73415C67F74B}" type="presParOf" srcId="{14C69732-F75D-418D-A9AE-B4FA7CA1F5C5}" destId="{B58386C7-9039-4D1A-9EE0-C80CE6E8B4BD}" srcOrd="15" destOrd="0" presId="urn:microsoft.com/office/officeart/2009/3/layout/HorizontalOrganizationChart"/>
    <dgm:cxn modelId="{A8C29780-CDC0-49FD-B5F8-2520A672D1F7}" type="presParOf" srcId="{B58386C7-9039-4D1A-9EE0-C80CE6E8B4BD}" destId="{BE51C9F6-A199-43E9-A438-1992DF641A12}" srcOrd="0" destOrd="0" presId="urn:microsoft.com/office/officeart/2009/3/layout/HorizontalOrganizationChart"/>
    <dgm:cxn modelId="{465BFAAD-B572-473A-AE49-832EC5BAB263}" type="presParOf" srcId="{BE51C9F6-A199-43E9-A438-1992DF641A12}" destId="{D4F0CF9D-132A-445E-AC76-0CBD463B8C17}" srcOrd="0" destOrd="0" presId="urn:microsoft.com/office/officeart/2009/3/layout/HorizontalOrganizationChart"/>
    <dgm:cxn modelId="{4C408423-B288-40C2-ABAC-3A1A66E20D42}" type="presParOf" srcId="{BE51C9F6-A199-43E9-A438-1992DF641A12}" destId="{CA6D90AF-0B9F-4324-8DD0-65D11434FBE4}" srcOrd="1" destOrd="0" presId="urn:microsoft.com/office/officeart/2009/3/layout/HorizontalOrganizationChart"/>
    <dgm:cxn modelId="{C7D548AF-9597-4A96-BFEA-70BF5B070491}" type="presParOf" srcId="{B58386C7-9039-4D1A-9EE0-C80CE6E8B4BD}" destId="{BC84B7CD-90EC-4070-B820-592835160260}" srcOrd="1" destOrd="0" presId="urn:microsoft.com/office/officeart/2009/3/layout/HorizontalOrganizationChart"/>
    <dgm:cxn modelId="{938A02AE-FB1A-4A44-A763-8F0242A353CF}" type="presParOf" srcId="{B58386C7-9039-4D1A-9EE0-C80CE6E8B4BD}" destId="{36AC1588-3F85-4536-ADB5-60800BFE5DE0}" srcOrd="2" destOrd="0" presId="urn:microsoft.com/office/officeart/2009/3/layout/HorizontalOrganizationChart"/>
    <dgm:cxn modelId="{E5172047-96B0-433B-B658-A6638D90A6E4}" type="presParOf" srcId="{CA16BF73-C19F-42CA-81BE-28FEDD4744E6}" destId="{B2AAE378-8A77-46EB-84D9-2771EC1F6EC5}" srcOrd="2" destOrd="0" presId="urn:microsoft.com/office/officeart/2009/3/layout/HorizontalOrganizationChart"/>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E1358-74B5-42EA-B773-29FCCC9D9125}" type="doc">
      <dgm:prSet loTypeId="urn:microsoft.com/office/officeart/2005/8/layout/arrow1" loCatId="relationship" qsTypeId="urn:microsoft.com/office/officeart/2005/8/quickstyle/3d2" qsCatId="3D" csTypeId="urn:microsoft.com/office/officeart/2005/8/colors/accent1_2" csCatId="accent1" phldr="1"/>
      <dgm:spPr/>
      <dgm:t>
        <a:bodyPr/>
        <a:lstStyle/>
        <a:p>
          <a:endParaRPr lang="en-IN"/>
        </a:p>
      </dgm:t>
    </dgm:pt>
    <dgm:pt modelId="{E3B99E6E-566F-4BC1-A290-9B179CA24B7F}">
      <dgm:prSet phldrT="[Text]"/>
      <dgm:spPr>
        <a:solidFill>
          <a:schemeClr val="tx1"/>
        </a:solidFill>
      </dgm:spPr>
      <dgm:t>
        <a:bodyPr/>
        <a:lstStyle/>
        <a:p>
          <a:r>
            <a:rPr lang="en-IN" dirty="0">
              <a:latin typeface="Bookman Old Style" panose="02050604050505020204" pitchFamily="18" charset="0"/>
            </a:rPr>
            <a:t>Single</a:t>
          </a:r>
        </a:p>
      </dgm:t>
    </dgm:pt>
    <dgm:pt modelId="{0DDCEF68-2402-4643-8E87-7DB96E1DF04B}" type="parTrans" cxnId="{6035AC87-3063-4A88-898C-2CA1B93A6BA3}">
      <dgm:prSet/>
      <dgm:spPr/>
      <dgm:t>
        <a:bodyPr/>
        <a:lstStyle/>
        <a:p>
          <a:endParaRPr lang="en-IN"/>
        </a:p>
      </dgm:t>
    </dgm:pt>
    <dgm:pt modelId="{CE1302A8-DDD9-4294-A126-4011A8A73743}" type="sibTrans" cxnId="{6035AC87-3063-4A88-898C-2CA1B93A6BA3}">
      <dgm:prSet/>
      <dgm:spPr/>
      <dgm:t>
        <a:bodyPr/>
        <a:lstStyle/>
        <a:p>
          <a:endParaRPr lang="en-IN"/>
        </a:p>
      </dgm:t>
    </dgm:pt>
    <dgm:pt modelId="{5C47675C-337A-4B71-BC96-B57B41313E06}">
      <dgm:prSet phldrT="[Text]"/>
      <dgm:spPr>
        <a:solidFill>
          <a:schemeClr val="tx1"/>
        </a:solidFill>
      </dgm:spPr>
      <dgm:t>
        <a:bodyPr/>
        <a:lstStyle/>
        <a:p>
          <a:r>
            <a:rPr lang="en-IN" dirty="0">
              <a:latin typeface="Bookman Old Style" panose="02050604050505020204" pitchFamily="18" charset="0"/>
            </a:rPr>
            <a:t>Married</a:t>
          </a:r>
        </a:p>
      </dgm:t>
    </dgm:pt>
    <dgm:pt modelId="{408A3F71-56F0-4476-9ADB-C6A1E6684031}" type="parTrans" cxnId="{64D59B6E-16F1-4530-8B50-220F76AE68A4}">
      <dgm:prSet/>
      <dgm:spPr/>
      <dgm:t>
        <a:bodyPr/>
        <a:lstStyle/>
        <a:p>
          <a:endParaRPr lang="en-IN"/>
        </a:p>
      </dgm:t>
    </dgm:pt>
    <dgm:pt modelId="{00F3FC45-825D-4D50-9308-95B8FBA0DE54}" type="sibTrans" cxnId="{64D59B6E-16F1-4530-8B50-220F76AE68A4}">
      <dgm:prSet/>
      <dgm:spPr/>
      <dgm:t>
        <a:bodyPr/>
        <a:lstStyle/>
        <a:p>
          <a:endParaRPr lang="en-IN"/>
        </a:p>
      </dgm:t>
    </dgm:pt>
    <dgm:pt modelId="{6465DA57-5BEE-4BCF-981A-7006B8BC9516}" type="pres">
      <dgm:prSet presAssocID="{545E1358-74B5-42EA-B773-29FCCC9D9125}" presName="cycle" presStyleCnt="0">
        <dgm:presLayoutVars>
          <dgm:dir/>
          <dgm:resizeHandles val="exact"/>
        </dgm:presLayoutVars>
      </dgm:prSet>
      <dgm:spPr/>
    </dgm:pt>
    <dgm:pt modelId="{E9D5F086-224E-460D-91F5-D8B7A3D85622}" type="pres">
      <dgm:prSet presAssocID="{E3B99E6E-566F-4BC1-A290-9B179CA24B7F}" presName="arrow" presStyleLbl="node1" presStyleIdx="0" presStyleCnt="2">
        <dgm:presLayoutVars>
          <dgm:bulletEnabled val="1"/>
        </dgm:presLayoutVars>
      </dgm:prSet>
      <dgm:spPr/>
    </dgm:pt>
    <dgm:pt modelId="{30BC992E-53F1-403A-97BB-CA667720B825}" type="pres">
      <dgm:prSet presAssocID="{5C47675C-337A-4B71-BC96-B57B41313E06}" presName="arrow" presStyleLbl="node1" presStyleIdx="1" presStyleCnt="2">
        <dgm:presLayoutVars>
          <dgm:bulletEnabled val="1"/>
        </dgm:presLayoutVars>
      </dgm:prSet>
      <dgm:spPr/>
    </dgm:pt>
  </dgm:ptLst>
  <dgm:cxnLst>
    <dgm:cxn modelId="{BF77DD0C-E594-435D-9689-B9BC4A1832C4}" type="presOf" srcId="{545E1358-74B5-42EA-B773-29FCCC9D9125}" destId="{6465DA57-5BEE-4BCF-981A-7006B8BC9516}" srcOrd="0" destOrd="0" presId="urn:microsoft.com/office/officeart/2005/8/layout/arrow1"/>
    <dgm:cxn modelId="{94C0EC60-F08E-4FCD-ACA8-7AF33C0D3209}" type="presOf" srcId="{5C47675C-337A-4B71-BC96-B57B41313E06}" destId="{30BC992E-53F1-403A-97BB-CA667720B825}" srcOrd="0" destOrd="0" presId="urn:microsoft.com/office/officeart/2005/8/layout/arrow1"/>
    <dgm:cxn modelId="{64D59B6E-16F1-4530-8B50-220F76AE68A4}" srcId="{545E1358-74B5-42EA-B773-29FCCC9D9125}" destId="{5C47675C-337A-4B71-BC96-B57B41313E06}" srcOrd="1" destOrd="0" parTransId="{408A3F71-56F0-4476-9ADB-C6A1E6684031}" sibTransId="{00F3FC45-825D-4D50-9308-95B8FBA0DE54}"/>
    <dgm:cxn modelId="{97BAC270-AAD0-4CF4-9F24-ABE48C549999}" type="presOf" srcId="{E3B99E6E-566F-4BC1-A290-9B179CA24B7F}" destId="{E9D5F086-224E-460D-91F5-D8B7A3D85622}" srcOrd="0" destOrd="0" presId="urn:microsoft.com/office/officeart/2005/8/layout/arrow1"/>
    <dgm:cxn modelId="{6035AC87-3063-4A88-898C-2CA1B93A6BA3}" srcId="{545E1358-74B5-42EA-B773-29FCCC9D9125}" destId="{E3B99E6E-566F-4BC1-A290-9B179CA24B7F}" srcOrd="0" destOrd="0" parTransId="{0DDCEF68-2402-4643-8E87-7DB96E1DF04B}" sibTransId="{CE1302A8-DDD9-4294-A126-4011A8A73743}"/>
    <dgm:cxn modelId="{E495248E-6195-44B1-8B41-F515A18209B1}" type="presParOf" srcId="{6465DA57-5BEE-4BCF-981A-7006B8BC9516}" destId="{E9D5F086-224E-460D-91F5-D8B7A3D85622}" srcOrd="0" destOrd="0" presId="urn:microsoft.com/office/officeart/2005/8/layout/arrow1"/>
    <dgm:cxn modelId="{616C4D87-5EBB-4FC0-93CC-5381E4627991}" type="presParOf" srcId="{6465DA57-5BEE-4BCF-981A-7006B8BC9516}" destId="{30BC992E-53F1-403A-97BB-CA667720B825}" srcOrd="1" destOrd="0" presId="urn:microsoft.com/office/officeart/2005/8/layout/arrow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58D601-3CC1-4803-B38A-7A7564410617}" type="doc">
      <dgm:prSet loTypeId="urn:microsoft.com/office/officeart/2005/8/layout/default" loCatId="list" qsTypeId="urn:microsoft.com/office/officeart/2005/8/quickstyle/simple5" qsCatId="simple" csTypeId="urn:microsoft.com/office/officeart/2005/8/colors/accent3_5" csCatId="accent3" phldr="1"/>
      <dgm:spPr/>
      <dgm:t>
        <a:bodyPr/>
        <a:lstStyle/>
        <a:p>
          <a:endParaRPr lang="en-IN"/>
        </a:p>
      </dgm:t>
    </dgm:pt>
    <dgm:pt modelId="{06BBB478-B0DF-4B0B-B4D7-8E12F288B11B}">
      <dgm:prSet phldrT="[Text]" custT="1"/>
      <dgm:spPr/>
      <dgm:t>
        <a:bodyPr/>
        <a:lstStyle/>
        <a:p>
          <a:r>
            <a:rPr lang="en-IN" sz="2400" dirty="0">
              <a:latin typeface="Calibri Light" panose="020F0302020204030204" pitchFamily="34" charset="0"/>
              <a:ea typeface="Calibri Light" panose="020F0302020204030204" pitchFamily="34" charset="0"/>
              <a:cs typeface="Calibri Light" panose="020F0302020204030204" pitchFamily="34" charset="0"/>
            </a:rPr>
            <a:t>Clerical</a:t>
          </a:r>
        </a:p>
        <a:p>
          <a:r>
            <a:rPr lang="en-IN" sz="2400" dirty="0">
              <a:latin typeface="Calibri Light" panose="020F0302020204030204" pitchFamily="34" charset="0"/>
              <a:ea typeface="Calibri Light" panose="020F0302020204030204" pitchFamily="34" charset="0"/>
              <a:cs typeface="Calibri Light" panose="020F0302020204030204" pitchFamily="34" charset="0"/>
            </a:rPr>
            <a:t>2928</a:t>
          </a:r>
        </a:p>
      </dgm:t>
    </dgm:pt>
    <dgm:pt modelId="{DD91747E-BE4E-4771-BD44-070F2F8479A0}" type="parTrans" cxnId="{D52CBD7A-C11C-4846-9D26-7AADC7E3F741}">
      <dgm:prSet/>
      <dgm:spPr/>
      <dgm:t>
        <a:bodyPr/>
        <a:lstStyle/>
        <a:p>
          <a:endParaRPr lang="en-IN"/>
        </a:p>
      </dgm:t>
    </dgm:pt>
    <dgm:pt modelId="{84724611-D16B-4C2A-9F69-C98CFE5A2A0E}" type="sibTrans" cxnId="{D52CBD7A-C11C-4846-9D26-7AADC7E3F741}">
      <dgm:prSet/>
      <dgm:spPr/>
      <dgm:t>
        <a:bodyPr/>
        <a:lstStyle/>
        <a:p>
          <a:endParaRPr lang="en-IN"/>
        </a:p>
      </dgm:t>
    </dgm:pt>
    <dgm:pt modelId="{92FED3BE-CC35-4342-9587-11D99BC01386}">
      <dgm:prSet phldrT="[Text]" custT="1"/>
      <dgm:spPr/>
      <dgm:t>
        <a:bodyPr/>
        <a:lstStyle/>
        <a:p>
          <a:r>
            <a:rPr lang="en-IN" sz="2400">
              <a:latin typeface="Calibri Light" panose="020F0302020204030204" pitchFamily="34" charset="0"/>
              <a:ea typeface="Calibri Light" panose="020F0302020204030204" pitchFamily="34" charset="0"/>
              <a:cs typeface="Calibri Light" panose="020F0302020204030204" pitchFamily="34" charset="0"/>
            </a:rPr>
            <a:t>Management</a:t>
          </a:r>
        </a:p>
        <a:p>
          <a:r>
            <a:rPr lang="en-IN" sz="2400">
              <a:latin typeface="Calibri Light" panose="020F0302020204030204" pitchFamily="34" charset="0"/>
              <a:ea typeface="Calibri Light" panose="020F0302020204030204" pitchFamily="34" charset="0"/>
              <a:cs typeface="Calibri Light" panose="020F0302020204030204" pitchFamily="34" charset="0"/>
            </a:rPr>
            <a:t>3073</a:t>
          </a:r>
          <a:endParaRPr lang="en-IN" sz="24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C80FFAA7-189C-4B66-A4D5-704C38F6032D}" type="parTrans" cxnId="{8174FF87-BC9C-423F-BD7B-6FD510B26748}">
      <dgm:prSet/>
      <dgm:spPr/>
      <dgm:t>
        <a:bodyPr/>
        <a:lstStyle/>
        <a:p>
          <a:endParaRPr lang="en-IN"/>
        </a:p>
      </dgm:t>
    </dgm:pt>
    <dgm:pt modelId="{A4053D7B-E3D2-435B-B23B-9E1EBABE6148}" type="sibTrans" cxnId="{8174FF87-BC9C-423F-BD7B-6FD510B26748}">
      <dgm:prSet/>
      <dgm:spPr/>
      <dgm:t>
        <a:bodyPr/>
        <a:lstStyle/>
        <a:p>
          <a:endParaRPr lang="en-IN"/>
        </a:p>
      </dgm:t>
    </dgm:pt>
    <dgm:pt modelId="{64B0A74C-439D-425F-B205-D02DC08946CC}">
      <dgm:prSet phldrT="[Text]" custT="1"/>
      <dgm:spPr/>
      <dgm:t>
        <a:bodyPr/>
        <a:lstStyle/>
        <a:p>
          <a:r>
            <a:rPr lang="en-IN" sz="2400">
              <a:latin typeface="Calibri Light" panose="020F0302020204030204" pitchFamily="34" charset="0"/>
              <a:ea typeface="Calibri Light" panose="020F0302020204030204" pitchFamily="34" charset="0"/>
              <a:cs typeface="Calibri Light" panose="020F0302020204030204" pitchFamily="34" charset="0"/>
            </a:rPr>
            <a:t>Manual</a:t>
          </a:r>
        </a:p>
        <a:p>
          <a:r>
            <a:rPr lang="en-IN" sz="2400">
              <a:latin typeface="Calibri Light" panose="020F0302020204030204" pitchFamily="34" charset="0"/>
              <a:ea typeface="Calibri Light" panose="020F0302020204030204" pitchFamily="34" charset="0"/>
              <a:cs typeface="Calibri Light" panose="020F0302020204030204" pitchFamily="34" charset="0"/>
            </a:rPr>
            <a:t>2384</a:t>
          </a:r>
          <a:endParaRPr lang="en-IN" sz="24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0402933D-1F9E-4D2F-B0E3-A05640AB53EA}" type="parTrans" cxnId="{5BC7F10E-6270-4004-99EA-D6B2DE90538F}">
      <dgm:prSet/>
      <dgm:spPr/>
      <dgm:t>
        <a:bodyPr/>
        <a:lstStyle/>
        <a:p>
          <a:endParaRPr lang="en-IN"/>
        </a:p>
      </dgm:t>
    </dgm:pt>
    <dgm:pt modelId="{BB1F0927-EB68-44B7-B046-3E3196DB400B}" type="sibTrans" cxnId="{5BC7F10E-6270-4004-99EA-D6B2DE90538F}">
      <dgm:prSet/>
      <dgm:spPr/>
      <dgm:t>
        <a:bodyPr/>
        <a:lstStyle/>
        <a:p>
          <a:endParaRPr lang="en-IN"/>
        </a:p>
      </dgm:t>
    </dgm:pt>
    <dgm:pt modelId="{7A7F0025-AF69-4FAF-B003-05BA70BAC7B2}">
      <dgm:prSet phldrT="[Text]" custT="1"/>
      <dgm:spPr/>
      <dgm:t>
        <a:bodyPr/>
        <a:lstStyle/>
        <a:p>
          <a:r>
            <a:rPr lang="en-IN" sz="2400">
              <a:latin typeface="Calibri Light" panose="020F0302020204030204" pitchFamily="34" charset="0"/>
              <a:ea typeface="Calibri Light" panose="020F0302020204030204" pitchFamily="34" charset="0"/>
              <a:cs typeface="Calibri Light" panose="020F0302020204030204" pitchFamily="34" charset="0"/>
            </a:rPr>
            <a:t>Professional</a:t>
          </a:r>
        </a:p>
        <a:p>
          <a:r>
            <a:rPr lang="en-IN" sz="2400">
              <a:latin typeface="Calibri Light" panose="020F0302020204030204" pitchFamily="34" charset="0"/>
              <a:ea typeface="Calibri Light" panose="020F0302020204030204" pitchFamily="34" charset="0"/>
              <a:cs typeface="Calibri Light" panose="020F0302020204030204" pitchFamily="34" charset="0"/>
            </a:rPr>
            <a:t>5519</a:t>
          </a:r>
          <a:endParaRPr lang="en-IN" sz="24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E0C397D3-6254-4365-89CD-9359AA337A0F}" type="parTrans" cxnId="{BF9166A9-9B29-4207-8513-F824B4381B3C}">
      <dgm:prSet/>
      <dgm:spPr/>
      <dgm:t>
        <a:bodyPr/>
        <a:lstStyle/>
        <a:p>
          <a:endParaRPr lang="en-IN"/>
        </a:p>
      </dgm:t>
    </dgm:pt>
    <dgm:pt modelId="{0343C63E-22CC-40C8-BDFE-67859AD0FAD9}" type="sibTrans" cxnId="{BF9166A9-9B29-4207-8513-F824B4381B3C}">
      <dgm:prSet/>
      <dgm:spPr/>
      <dgm:t>
        <a:bodyPr/>
        <a:lstStyle/>
        <a:p>
          <a:endParaRPr lang="en-IN"/>
        </a:p>
      </dgm:t>
    </dgm:pt>
    <dgm:pt modelId="{61E61683-46F8-4AFB-8A31-A4C04310DDC1}">
      <dgm:prSet phldrT="[Text]" custT="1"/>
      <dgm:spPr/>
      <dgm:t>
        <a:bodyPr/>
        <a:lstStyle/>
        <a:p>
          <a:r>
            <a:rPr lang="en-IN" sz="2400">
              <a:latin typeface="Calibri Light" panose="020F0302020204030204" pitchFamily="34" charset="0"/>
              <a:ea typeface="Calibri Light" panose="020F0302020204030204" pitchFamily="34" charset="0"/>
              <a:cs typeface="Calibri Light" panose="020F0302020204030204" pitchFamily="34" charset="0"/>
            </a:rPr>
            <a:t>Skilled Manual</a:t>
          </a:r>
        </a:p>
        <a:p>
          <a:r>
            <a:rPr lang="en-IN" sz="2400">
              <a:latin typeface="Calibri Light" panose="020F0302020204030204" pitchFamily="34" charset="0"/>
              <a:ea typeface="Calibri Light" panose="020F0302020204030204" pitchFamily="34" charset="0"/>
              <a:cs typeface="Calibri Light" panose="020F0302020204030204" pitchFamily="34" charset="0"/>
            </a:rPr>
            <a:t>4576</a:t>
          </a:r>
          <a:endParaRPr lang="en-IN" sz="24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9B2744A2-C195-4D65-BA61-87C2CA0F4E8E}" type="parTrans" cxnId="{5217E610-9E6B-4D83-88E1-80B28AEDC222}">
      <dgm:prSet/>
      <dgm:spPr/>
      <dgm:t>
        <a:bodyPr/>
        <a:lstStyle/>
        <a:p>
          <a:endParaRPr lang="en-IN"/>
        </a:p>
      </dgm:t>
    </dgm:pt>
    <dgm:pt modelId="{3C92403B-63AE-4A0B-BA1D-6D8E508EEF1A}" type="sibTrans" cxnId="{5217E610-9E6B-4D83-88E1-80B28AEDC222}">
      <dgm:prSet/>
      <dgm:spPr/>
      <dgm:t>
        <a:bodyPr/>
        <a:lstStyle/>
        <a:p>
          <a:endParaRPr lang="en-IN"/>
        </a:p>
      </dgm:t>
    </dgm:pt>
    <dgm:pt modelId="{9F4B2296-D932-4400-A7AC-F1D045A689D0}" type="pres">
      <dgm:prSet presAssocID="{FD58D601-3CC1-4803-B38A-7A7564410617}" presName="diagram" presStyleCnt="0">
        <dgm:presLayoutVars>
          <dgm:dir/>
          <dgm:resizeHandles val="exact"/>
        </dgm:presLayoutVars>
      </dgm:prSet>
      <dgm:spPr/>
    </dgm:pt>
    <dgm:pt modelId="{D0D54A2B-7580-4718-9851-EB422C8FBDA5}" type="pres">
      <dgm:prSet presAssocID="{06BBB478-B0DF-4B0B-B4D7-8E12F288B11B}" presName="node" presStyleLbl="node1" presStyleIdx="0" presStyleCnt="5">
        <dgm:presLayoutVars>
          <dgm:bulletEnabled val="1"/>
        </dgm:presLayoutVars>
      </dgm:prSet>
      <dgm:spPr/>
    </dgm:pt>
    <dgm:pt modelId="{C972DC71-5129-429A-A414-6F0BE1802F6B}" type="pres">
      <dgm:prSet presAssocID="{84724611-D16B-4C2A-9F69-C98CFE5A2A0E}" presName="sibTrans" presStyleCnt="0"/>
      <dgm:spPr/>
    </dgm:pt>
    <dgm:pt modelId="{FF9D4D63-0C01-4A5E-8B07-1B5417CB339F}" type="pres">
      <dgm:prSet presAssocID="{92FED3BE-CC35-4342-9587-11D99BC01386}" presName="node" presStyleLbl="node1" presStyleIdx="1" presStyleCnt="5">
        <dgm:presLayoutVars>
          <dgm:bulletEnabled val="1"/>
        </dgm:presLayoutVars>
      </dgm:prSet>
      <dgm:spPr/>
    </dgm:pt>
    <dgm:pt modelId="{D93DF025-BE79-47BE-824C-E0F59FA96789}" type="pres">
      <dgm:prSet presAssocID="{A4053D7B-E3D2-435B-B23B-9E1EBABE6148}" presName="sibTrans" presStyleCnt="0"/>
      <dgm:spPr/>
    </dgm:pt>
    <dgm:pt modelId="{91BF7D5B-FC4E-4088-802B-A485BF1E2996}" type="pres">
      <dgm:prSet presAssocID="{64B0A74C-439D-425F-B205-D02DC08946CC}" presName="node" presStyleLbl="node1" presStyleIdx="2" presStyleCnt="5">
        <dgm:presLayoutVars>
          <dgm:bulletEnabled val="1"/>
        </dgm:presLayoutVars>
      </dgm:prSet>
      <dgm:spPr/>
    </dgm:pt>
    <dgm:pt modelId="{2FD18C1D-5F9F-4D85-9310-218CE6E6D017}" type="pres">
      <dgm:prSet presAssocID="{BB1F0927-EB68-44B7-B046-3E3196DB400B}" presName="sibTrans" presStyleCnt="0"/>
      <dgm:spPr/>
    </dgm:pt>
    <dgm:pt modelId="{1C13FBC2-B3FE-4758-B311-66D5BDC7E80A}" type="pres">
      <dgm:prSet presAssocID="{7A7F0025-AF69-4FAF-B003-05BA70BAC7B2}" presName="node" presStyleLbl="node1" presStyleIdx="3" presStyleCnt="5">
        <dgm:presLayoutVars>
          <dgm:bulletEnabled val="1"/>
        </dgm:presLayoutVars>
      </dgm:prSet>
      <dgm:spPr/>
    </dgm:pt>
    <dgm:pt modelId="{9C88477F-4514-44CF-947E-9F53057F1A74}" type="pres">
      <dgm:prSet presAssocID="{0343C63E-22CC-40C8-BDFE-67859AD0FAD9}" presName="sibTrans" presStyleCnt="0"/>
      <dgm:spPr/>
    </dgm:pt>
    <dgm:pt modelId="{0282F2DE-0C38-4C46-8462-5FE01A96A9C1}" type="pres">
      <dgm:prSet presAssocID="{61E61683-46F8-4AFB-8A31-A4C04310DDC1}" presName="node" presStyleLbl="node1" presStyleIdx="4" presStyleCnt="5">
        <dgm:presLayoutVars>
          <dgm:bulletEnabled val="1"/>
        </dgm:presLayoutVars>
      </dgm:prSet>
      <dgm:spPr/>
    </dgm:pt>
  </dgm:ptLst>
  <dgm:cxnLst>
    <dgm:cxn modelId="{5BC7F10E-6270-4004-99EA-D6B2DE90538F}" srcId="{FD58D601-3CC1-4803-B38A-7A7564410617}" destId="{64B0A74C-439D-425F-B205-D02DC08946CC}" srcOrd="2" destOrd="0" parTransId="{0402933D-1F9E-4D2F-B0E3-A05640AB53EA}" sibTransId="{BB1F0927-EB68-44B7-B046-3E3196DB400B}"/>
    <dgm:cxn modelId="{5217E610-9E6B-4D83-88E1-80B28AEDC222}" srcId="{FD58D601-3CC1-4803-B38A-7A7564410617}" destId="{61E61683-46F8-4AFB-8A31-A4C04310DDC1}" srcOrd="4" destOrd="0" parTransId="{9B2744A2-C195-4D65-BA61-87C2CA0F4E8E}" sibTransId="{3C92403B-63AE-4A0B-BA1D-6D8E508EEF1A}"/>
    <dgm:cxn modelId="{625A2334-C1E0-4C34-8CFD-497A35E80540}" type="presOf" srcId="{FD58D601-3CC1-4803-B38A-7A7564410617}" destId="{9F4B2296-D932-4400-A7AC-F1D045A689D0}" srcOrd="0" destOrd="0" presId="urn:microsoft.com/office/officeart/2005/8/layout/default"/>
    <dgm:cxn modelId="{DBCD8072-D21C-46F1-A8A4-204FA0B2203D}" type="presOf" srcId="{7A7F0025-AF69-4FAF-B003-05BA70BAC7B2}" destId="{1C13FBC2-B3FE-4758-B311-66D5BDC7E80A}" srcOrd="0" destOrd="0" presId="urn:microsoft.com/office/officeart/2005/8/layout/default"/>
    <dgm:cxn modelId="{21E20378-8B85-45E2-9E1B-B93E36AD48BA}" type="presOf" srcId="{06BBB478-B0DF-4B0B-B4D7-8E12F288B11B}" destId="{D0D54A2B-7580-4718-9851-EB422C8FBDA5}" srcOrd="0" destOrd="0" presId="urn:microsoft.com/office/officeart/2005/8/layout/default"/>
    <dgm:cxn modelId="{D52CBD7A-C11C-4846-9D26-7AADC7E3F741}" srcId="{FD58D601-3CC1-4803-B38A-7A7564410617}" destId="{06BBB478-B0DF-4B0B-B4D7-8E12F288B11B}" srcOrd="0" destOrd="0" parTransId="{DD91747E-BE4E-4771-BD44-070F2F8479A0}" sibTransId="{84724611-D16B-4C2A-9F69-C98CFE5A2A0E}"/>
    <dgm:cxn modelId="{8174FF87-BC9C-423F-BD7B-6FD510B26748}" srcId="{FD58D601-3CC1-4803-B38A-7A7564410617}" destId="{92FED3BE-CC35-4342-9587-11D99BC01386}" srcOrd="1" destOrd="0" parTransId="{C80FFAA7-189C-4B66-A4D5-704C38F6032D}" sibTransId="{A4053D7B-E3D2-435B-B23B-9E1EBABE6148}"/>
    <dgm:cxn modelId="{59E140A9-AA6D-4366-AF1D-09C7FE290696}" type="presOf" srcId="{61E61683-46F8-4AFB-8A31-A4C04310DDC1}" destId="{0282F2DE-0C38-4C46-8462-5FE01A96A9C1}" srcOrd="0" destOrd="0" presId="urn:microsoft.com/office/officeart/2005/8/layout/default"/>
    <dgm:cxn modelId="{BF9166A9-9B29-4207-8513-F824B4381B3C}" srcId="{FD58D601-3CC1-4803-B38A-7A7564410617}" destId="{7A7F0025-AF69-4FAF-B003-05BA70BAC7B2}" srcOrd="3" destOrd="0" parTransId="{E0C397D3-6254-4365-89CD-9359AA337A0F}" sibTransId="{0343C63E-22CC-40C8-BDFE-67859AD0FAD9}"/>
    <dgm:cxn modelId="{3B3885E0-ADD4-4BF3-83FF-ABF62354FC61}" type="presOf" srcId="{92FED3BE-CC35-4342-9587-11D99BC01386}" destId="{FF9D4D63-0C01-4A5E-8B07-1B5417CB339F}" srcOrd="0" destOrd="0" presId="urn:microsoft.com/office/officeart/2005/8/layout/default"/>
    <dgm:cxn modelId="{20828AF4-F883-4079-84ED-61E0DC9A0B6F}" type="presOf" srcId="{64B0A74C-439D-425F-B205-D02DC08946CC}" destId="{91BF7D5B-FC4E-4088-802B-A485BF1E2996}" srcOrd="0" destOrd="0" presId="urn:microsoft.com/office/officeart/2005/8/layout/default"/>
    <dgm:cxn modelId="{AECB6139-6177-46E7-90D6-2F4C7775EE5B}" type="presParOf" srcId="{9F4B2296-D932-4400-A7AC-F1D045A689D0}" destId="{D0D54A2B-7580-4718-9851-EB422C8FBDA5}" srcOrd="0" destOrd="0" presId="urn:microsoft.com/office/officeart/2005/8/layout/default"/>
    <dgm:cxn modelId="{6D57F5DD-E792-46BA-8460-711C46921229}" type="presParOf" srcId="{9F4B2296-D932-4400-A7AC-F1D045A689D0}" destId="{C972DC71-5129-429A-A414-6F0BE1802F6B}" srcOrd="1" destOrd="0" presId="urn:microsoft.com/office/officeart/2005/8/layout/default"/>
    <dgm:cxn modelId="{BB0FBE1F-C221-4144-958D-D186257FFA14}" type="presParOf" srcId="{9F4B2296-D932-4400-A7AC-F1D045A689D0}" destId="{FF9D4D63-0C01-4A5E-8B07-1B5417CB339F}" srcOrd="2" destOrd="0" presId="urn:microsoft.com/office/officeart/2005/8/layout/default"/>
    <dgm:cxn modelId="{36F5C85E-E479-414A-A583-99D2A9670941}" type="presParOf" srcId="{9F4B2296-D932-4400-A7AC-F1D045A689D0}" destId="{D93DF025-BE79-47BE-824C-E0F59FA96789}" srcOrd="3" destOrd="0" presId="urn:microsoft.com/office/officeart/2005/8/layout/default"/>
    <dgm:cxn modelId="{ED004C0D-0810-418C-89B4-05CC38B38D48}" type="presParOf" srcId="{9F4B2296-D932-4400-A7AC-F1D045A689D0}" destId="{91BF7D5B-FC4E-4088-802B-A485BF1E2996}" srcOrd="4" destOrd="0" presId="urn:microsoft.com/office/officeart/2005/8/layout/default"/>
    <dgm:cxn modelId="{ED3FDCCF-AD72-42D5-B872-8D88C3638447}" type="presParOf" srcId="{9F4B2296-D932-4400-A7AC-F1D045A689D0}" destId="{2FD18C1D-5F9F-4D85-9310-218CE6E6D017}" srcOrd="5" destOrd="0" presId="urn:microsoft.com/office/officeart/2005/8/layout/default"/>
    <dgm:cxn modelId="{C74F5221-19CA-48DF-B4B6-DB6A7F8E7938}" type="presParOf" srcId="{9F4B2296-D932-4400-A7AC-F1D045A689D0}" destId="{1C13FBC2-B3FE-4758-B311-66D5BDC7E80A}" srcOrd="6" destOrd="0" presId="urn:microsoft.com/office/officeart/2005/8/layout/default"/>
    <dgm:cxn modelId="{1EB86A00-F118-45A2-81B0-956D8ADD407C}" type="presParOf" srcId="{9F4B2296-D932-4400-A7AC-F1D045A689D0}" destId="{9C88477F-4514-44CF-947E-9F53057F1A74}" srcOrd="7" destOrd="0" presId="urn:microsoft.com/office/officeart/2005/8/layout/default"/>
    <dgm:cxn modelId="{AAF1C14F-D6FE-46BA-A6B4-D419538E5AAB}" type="presParOf" srcId="{9F4B2296-D932-4400-A7AC-F1D045A689D0}" destId="{0282F2DE-0C38-4C46-8462-5FE01A96A9C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5681C-490E-45E9-A1EC-FF970DDF6E1D}">
      <dsp:nvSpPr>
        <dsp:cNvPr id="0" name=""/>
        <dsp:cNvSpPr/>
      </dsp:nvSpPr>
      <dsp:spPr>
        <a:xfrm>
          <a:off x="2255100" y="942618"/>
          <a:ext cx="323337" cy="695175"/>
        </a:xfrm>
        <a:custGeom>
          <a:avLst/>
          <a:gdLst/>
          <a:ahLst/>
          <a:cxnLst/>
          <a:rect l="0" t="0" r="0" b="0"/>
          <a:pathLst>
            <a:path>
              <a:moveTo>
                <a:pt x="0" y="0"/>
              </a:moveTo>
              <a:lnTo>
                <a:pt x="161668" y="0"/>
              </a:lnTo>
              <a:lnTo>
                <a:pt x="161668" y="695175"/>
              </a:lnTo>
              <a:lnTo>
                <a:pt x="323337" y="695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94378-609D-4D52-80F3-763291FC3F09}">
      <dsp:nvSpPr>
        <dsp:cNvPr id="0" name=""/>
        <dsp:cNvSpPr/>
      </dsp:nvSpPr>
      <dsp:spPr>
        <a:xfrm>
          <a:off x="2255100" y="896898"/>
          <a:ext cx="323337" cy="91440"/>
        </a:xfrm>
        <a:custGeom>
          <a:avLst/>
          <a:gdLst/>
          <a:ahLst/>
          <a:cxnLst/>
          <a:rect l="0" t="0" r="0" b="0"/>
          <a:pathLst>
            <a:path>
              <a:moveTo>
                <a:pt x="0" y="45720"/>
              </a:moveTo>
              <a:lnTo>
                <a:pt x="323337"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2479C1-6AD4-4C16-B44C-486A24739A18}">
      <dsp:nvSpPr>
        <dsp:cNvPr id="0" name=""/>
        <dsp:cNvSpPr/>
      </dsp:nvSpPr>
      <dsp:spPr>
        <a:xfrm>
          <a:off x="2255100" y="247443"/>
          <a:ext cx="323337" cy="695175"/>
        </a:xfrm>
        <a:custGeom>
          <a:avLst/>
          <a:gdLst/>
          <a:ahLst/>
          <a:cxnLst/>
          <a:rect l="0" t="0" r="0" b="0"/>
          <a:pathLst>
            <a:path>
              <a:moveTo>
                <a:pt x="0" y="695175"/>
              </a:moveTo>
              <a:lnTo>
                <a:pt x="161668" y="695175"/>
              </a:lnTo>
              <a:lnTo>
                <a:pt x="161668" y="0"/>
              </a:lnTo>
              <a:lnTo>
                <a:pt x="32333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590F11-86E8-4A4F-84F8-7A23EE0D0020}">
      <dsp:nvSpPr>
        <dsp:cNvPr id="0" name=""/>
        <dsp:cNvSpPr/>
      </dsp:nvSpPr>
      <dsp:spPr>
        <a:xfrm>
          <a:off x="638414" y="696073"/>
          <a:ext cx="1616686" cy="49308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dirty="0"/>
            <a:t>Bikes</a:t>
          </a:r>
        </a:p>
      </dsp:txBody>
      <dsp:txXfrm>
        <a:off x="638414" y="696073"/>
        <a:ext cx="1616686" cy="493089"/>
      </dsp:txXfrm>
    </dsp:sp>
    <dsp:sp modelId="{6CAEE8E3-900A-4C5B-AF1C-866583369615}">
      <dsp:nvSpPr>
        <dsp:cNvPr id="0" name=""/>
        <dsp:cNvSpPr/>
      </dsp:nvSpPr>
      <dsp:spPr>
        <a:xfrm>
          <a:off x="2578437" y="898"/>
          <a:ext cx="1616686" cy="49308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0" kern="1200" dirty="0">
              <a:solidFill>
                <a:schemeClr val="tx1"/>
              </a:solidFill>
            </a:rPr>
            <a:t>Touring Bike</a:t>
          </a:r>
        </a:p>
      </dsp:txBody>
      <dsp:txXfrm>
        <a:off x="2578437" y="898"/>
        <a:ext cx="1616686" cy="493089"/>
      </dsp:txXfrm>
    </dsp:sp>
    <dsp:sp modelId="{6D47E240-BA07-4217-9762-D9F0CEDCCCA0}">
      <dsp:nvSpPr>
        <dsp:cNvPr id="0" name=""/>
        <dsp:cNvSpPr/>
      </dsp:nvSpPr>
      <dsp:spPr>
        <a:xfrm>
          <a:off x="2578437" y="696073"/>
          <a:ext cx="1616686" cy="49308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Road Bikes</a:t>
          </a:r>
        </a:p>
      </dsp:txBody>
      <dsp:txXfrm>
        <a:off x="2578437" y="696073"/>
        <a:ext cx="1616686" cy="493089"/>
      </dsp:txXfrm>
    </dsp:sp>
    <dsp:sp modelId="{CF82E4F0-305C-4CC8-8A7F-D7FBA3D7DA91}">
      <dsp:nvSpPr>
        <dsp:cNvPr id="0" name=""/>
        <dsp:cNvSpPr/>
      </dsp:nvSpPr>
      <dsp:spPr>
        <a:xfrm>
          <a:off x="2578437" y="1391248"/>
          <a:ext cx="1616686" cy="49308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Mountain Bikes</a:t>
          </a:r>
        </a:p>
      </dsp:txBody>
      <dsp:txXfrm>
        <a:off x="2578437" y="1391248"/>
        <a:ext cx="1616686" cy="493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8C1CE-BA0B-4BEF-B938-AF91E2DDD662}">
      <dsp:nvSpPr>
        <dsp:cNvPr id="0" name=""/>
        <dsp:cNvSpPr/>
      </dsp:nvSpPr>
      <dsp:spPr>
        <a:xfrm>
          <a:off x="3301246" y="2005149"/>
          <a:ext cx="326487" cy="1754870"/>
        </a:xfrm>
        <a:custGeom>
          <a:avLst/>
          <a:gdLst/>
          <a:ahLst/>
          <a:cxnLst/>
          <a:rect l="0" t="0" r="0" b="0"/>
          <a:pathLst>
            <a:path>
              <a:moveTo>
                <a:pt x="0" y="0"/>
              </a:moveTo>
              <a:lnTo>
                <a:pt x="163243" y="0"/>
              </a:lnTo>
              <a:lnTo>
                <a:pt x="163243" y="1754870"/>
              </a:lnTo>
              <a:lnTo>
                <a:pt x="326487" y="17548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AA76-84DC-40C0-ABA1-2E1FBDA384FE}">
      <dsp:nvSpPr>
        <dsp:cNvPr id="0" name=""/>
        <dsp:cNvSpPr/>
      </dsp:nvSpPr>
      <dsp:spPr>
        <a:xfrm>
          <a:off x="3301246" y="2005149"/>
          <a:ext cx="326487" cy="1052922"/>
        </a:xfrm>
        <a:custGeom>
          <a:avLst/>
          <a:gdLst/>
          <a:ahLst/>
          <a:cxnLst/>
          <a:rect l="0" t="0" r="0" b="0"/>
          <a:pathLst>
            <a:path>
              <a:moveTo>
                <a:pt x="0" y="0"/>
              </a:moveTo>
              <a:lnTo>
                <a:pt x="163243" y="0"/>
              </a:lnTo>
              <a:lnTo>
                <a:pt x="163243" y="1052922"/>
              </a:lnTo>
              <a:lnTo>
                <a:pt x="326487" y="10529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E7BFF2-F76C-4BB3-B861-2E2F2AC09780}">
      <dsp:nvSpPr>
        <dsp:cNvPr id="0" name=""/>
        <dsp:cNvSpPr/>
      </dsp:nvSpPr>
      <dsp:spPr>
        <a:xfrm>
          <a:off x="3301246" y="2005149"/>
          <a:ext cx="326487" cy="350974"/>
        </a:xfrm>
        <a:custGeom>
          <a:avLst/>
          <a:gdLst/>
          <a:ahLst/>
          <a:cxnLst/>
          <a:rect l="0" t="0" r="0" b="0"/>
          <a:pathLst>
            <a:path>
              <a:moveTo>
                <a:pt x="0" y="0"/>
              </a:moveTo>
              <a:lnTo>
                <a:pt x="163243" y="0"/>
              </a:lnTo>
              <a:lnTo>
                <a:pt x="163243" y="350974"/>
              </a:lnTo>
              <a:lnTo>
                <a:pt x="326487" y="3509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35681C-490E-45E9-A1EC-FF970DDF6E1D}">
      <dsp:nvSpPr>
        <dsp:cNvPr id="0" name=""/>
        <dsp:cNvSpPr/>
      </dsp:nvSpPr>
      <dsp:spPr>
        <a:xfrm>
          <a:off x="3301246" y="1654174"/>
          <a:ext cx="326487" cy="350974"/>
        </a:xfrm>
        <a:custGeom>
          <a:avLst/>
          <a:gdLst/>
          <a:ahLst/>
          <a:cxnLst/>
          <a:rect l="0" t="0" r="0" b="0"/>
          <a:pathLst>
            <a:path>
              <a:moveTo>
                <a:pt x="0" y="350974"/>
              </a:moveTo>
              <a:lnTo>
                <a:pt x="163243" y="350974"/>
              </a:lnTo>
              <a:lnTo>
                <a:pt x="163243" y="0"/>
              </a:lnTo>
              <a:lnTo>
                <a:pt x="3264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94378-609D-4D52-80F3-763291FC3F09}">
      <dsp:nvSpPr>
        <dsp:cNvPr id="0" name=""/>
        <dsp:cNvSpPr/>
      </dsp:nvSpPr>
      <dsp:spPr>
        <a:xfrm>
          <a:off x="3301246" y="952226"/>
          <a:ext cx="326487" cy="1052922"/>
        </a:xfrm>
        <a:custGeom>
          <a:avLst/>
          <a:gdLst/>
          <a:ahLst/>
          <a:cxnLst/>
          <a:rect l="0" t="0" r="0" b="0"/>
          <a:pathLst>
            <a:path>
              <a:moveTo>
                <a:pt x="0" y="1052922"/>
              </a:moveTo>
              <a:lnTo>
                <a:pt x="163243" y="1052922"/>
              </a:lnTo>
              <a:lnTo>
                <a:pt x="163243" y="0"/>
              </a:lnTo>
              <a:lnTo>
                <a:pt x="3264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2479C1-6AD4-4C16-B44C-486A24739A18}">
      <dsp:nvSpPr>
        <dsp:cNvPr id="0" name=""/>
        <dsp:cNvSpPr/>
      </dsp:nvSpPr>
      <dsp:spPr>
        <a:xfrm>
          <a:off x="3301246" y="250278"/>
          <a:ext cx="326487" cy="1754870"/>
        </a:xfrm>
        <a:custGeom>
          <a:avLst/>
          <a:gdLst/>
          <a:ahLst/>
          <a:cxnLst/>
          <a:rect l="0" t="0" r="0" b="0"/>
          <a:pathLst>
            <a:path>
              <a:moveTo>
                <a:pt x="0" y="1754870"/>
              </a:moveTo>
              <a:lnTo>
                <a:pt x="163243" y="1754870"/>
              </a:lnTo>
              <a:lnTo>
                <a:pt x="163243" y="0"/>
              </a:lnTo>
              <a:lnTo>
                <a:pt x="3264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590F11-86E8-4A4F-84F8-7A23EE0D0020}">
      <dsp:nvSpPr>
        <dsp:cNvPr id="0" name=""/>
        <dsp:cNvSpPr/>
      </dsp:nvSpPr>
      <dsp:spPr>
        <a:xfrm>
          <a:off x="1668808" y="1756202"/>
          <a:ext cx="1632437" cy="49789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dirty="0"/>
            <a:t>Clothing</a:t>
          </a:r>
        </a:p>
      </dsp:txBody>
      <dsp:txXfrm>
        <a:off x="1668808" y="1756202"/>
        <a:ext cx="1632437" cy="497893"/>
      </dsp:txXfrm>
    </dsp:sp>
    <dsp:sp modelId="{6CAEE8E3-900A-4C5B-AF1C-866583369615}">
      <dsp:nvSpPr>
        <dsp:cNvPr id="0" name=""/>
        <dsp:cNvSpPr/>
      </dsp:nvSpPr>
      <dsp:spPr>
        <a:xfrm>
          <a:off x="3627733" y="1331"/>
          <a:ext cx="1632437" cy="49789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Caps</a:t>
          </a:r>
        </a:p>
      </dsp:txBody>
      <dsp:txXfrm>
        <a:off x="3627733" y="1331"/>
        <a:ext cx="1632437" cy="497893"/>
      </dsp:txXfrm>
    </dsp:sp>
    <dsp:sp modelId="{6D47E240-BA07-4217-9762-D9F0CEDCCCA0}">
      <dsp:nvSpPr>
        <dsp:cNvPr id="0" name=""/>
        <dsp:cNvSpPr/>
      </dsp:nvSpPr>
      <dsp:spPr>
        <a:xfrm>
          <a:off x="3627733" y="703279"/>
          <a:ext cx="1632437" cy="49789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tx1">
                  <a:lumMod val="95000"/>
                  <a:lumOff val="5000"/>
                </a:schemeClr>
              </a:solidFill>
              <a:latin typeface="Univers Condensed Light"/>
              <a:ea typeface="+mn-ea"/>
              <a:cs typeface="+mn-cs"/>
            </a:rPr>
            <a:t>Gloves</a:t>
          </a:r>
          <a:endParaRPr lang="en-IN" sz="1600" kern="1200" dirty="0">
            <a:solidFill>
              <a:schemeClr val="tx1">
                <a:lumMod val="95000"/>
                <a:lumOff val="5000"/>
              </a:schemeClr>
            </a:solidFill>
          </a:endParaRPr>
        </a:p>
      </dsp:txBody>
      <dsp:txXfrm>
        <a:off x="3627733" y="703279"/>
        <a:ext cx="1632437" cy="497893"/>
      </dsp:txXfrm>
    </dsp:sp>
    <dsp:sp modelId="{CF82E4F0-305C-4CC8-8A7F-D7FBA3D7DA91}">
      <dsp:nvSpPr>
        <dsp:cNvPr id="0" name=""/>
        <dsp:cNvSpPr/>
      </dsp:nvSpPr>
      <dsp:spPr>
        <a:xfrm>
          <a:off x="3627733" y="1405228"/>
          <a:ext cx="1632437" cy="49789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Jerseys</a:t>
          </a:r>
        </a:p>
      </dsp:txBody>
      <dsp:txXfrm>
        <a:off x="3627733" y="1405228"/>
        <a:ext cx="1632437" cy="497893"/>
      </dsp:txXfrm>
    </dsp:sp>
    <dsp:sp modelId="{B08859B9-2A36-438F-A491-C3F23B7FF15F}">
      <dsp:nvSpPr>
        <dsp:cNvPr id="0" name=""/>
        <dsp:cNvSpPr/>
      </dsp:nvSpPr>
      <dsp:spPr>
        <a:xfrm>
          <a:off x="3627733" y="2107176"/>
          <a:ext cx="1632437" cy="49789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Shorts</a:t>
          </a:r>
        </a:p>
      </dsp:txBody>
      <dsp:txXfrm>
        <a:off x="3627733" y="2107176"/>
        <a:ext cx="1632437" cy="497893"/>
      </dsp:txXfrm>
    </dsp:sp>
    <dsp:sp modelId="{4EF487E8-DCFA-4E94-921D-839C5B03D640}">
      <dsp:nvSpPr>
        <dsp:cNvPr id="0" name=""/>
        <dsp:cNvSpPr/>
      </dsp:nvSpPr>
      <dsp:spPr>
        <a:xfrm>
          <a:off x="3627733" y="2809124"/>
          <a:ext cx="1632437" cy="49789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Socks</a:t>
          </a:r>
        </a:p>
      </dsp:txBody>
      <dsp:txXfrm>
        <a:off x="3627733" y="2809124"/>
        <a:ext cx="1632437" cy="497893"/>
      </dsp:txXfrm>
    </dsp:sp>
    <dsp:sp modelId="{D4F0CF9D-132A-445E-AC76-0CBD463B8C17}">
      <dsp:nvSpPr>
        <dsp:cNvPr id="0" name=""/>
        <dsp:cNvSpPr/>
      </dsp:nvSpPr>
      <dsp:spPr>
        <a:xfrm>
          <a:off x="3627733" y="3511072"/>
          <a:ext cx="1632437" cy="49789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Vests</a:t>
          </a:r>
        </a:p>
      </dsp:txBody>
      <dsp:txXfrm>
        <a:off x="3627733" y="3511072"/>
        <a:ext cx="1632437" cy="4978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8C1CE-BA0B-4BEF-B938-AF91E2DDD662}">
      <dsp:nvSpPr>
        <dsp:cNvPr id="0" name=""/>
        <dsp:cNvSpPr/>
      </dsp:nvSpPr>
      <dsp:spPr>
        <a:xfrm>
          <a:off x="2638629" y="2789070"/>
          <a:ext cx="336267" cy="2530416"/>
        </a:xfrm>
        <a:custGeom>
          <a:avLst/>
          <a:gdLst/>
          <a:ahLst/>
          <a:cxnLst/>
          <a:rect l="0" t="0" r="0" b="0"/>
          <a:pathLst>
            <a:path>
              <a:moveTo>
                <a:pt x="0" y="0"/>
              </a:moveTo>
              <a:lnTo>
                <a:pt x="168133" y="0"/>
              </a:lnTo>
              <a:lnTo>
                <a:pt x="168133" y="2530416"/>
              </a:lnTo>
              <a:lnTo>
                <a:pt x="336267" y="25304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A07668-B227-4A2E-950D-BC54F513C94C}">
      <dsp:nvSpPr>
        <dsp:cNvPr id="0" name=""/>
        <dsp:cNvSpPr/>
      </dsp:nvSpPr>
      <dsp:spPr>
        <a:xfrm>
          <a:off x="2638629" y="2789070"/>
          <a:ext cx="336267" cy="1807440"/>
        </a:xfrm>
        <a:custGeom>
          <a:avLst/>
          <a:gdLst/>
          <a:ahLst/>
          <a:cxnLst/>
          <a:rect l="0" t="0" r="0" b="0"/>
          <a:pathLst>
            <a:path>
              <a:moveTo>
                <a:pt x="0" y="0"/>
              </a:moveTo>
              <a:lnTo>
                <a:pt x="168133" y="0"/>
              </a:lnTo>
              <a:lnTo>
                <a:pt x="168133" y="1807440"/>
              </a:lnTo>
              <a:lnTo>
                <a:pt x="336267" y="1807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8DCBB5-5A09-4ACC-B376-F700418473E5}">
      <dsp:nvSpPr>
        <dsp:cNvPr id="0" name=""/>
        <dsp:cNvSpPr/>
      </dsp:nvSpPr>
      <dsp:spPr>
        <a:xfrm>
          <a:off x="2638629" y="2789070"/>
          <a:ext cx="336267" cy="1084464"/>
        </a:xfrm>
        <a:custGeom>
          <a:avLst/>
          <a:gdLst/>
          <a:ahLst/>
          <a:cxnLst/>
          <a:rect l="0" t="0" r="0" b="0"/>
          <a:pathLst>
            <a:path>
              <a:moveTo>
                <a:pt x="0" y="0"/>
              </a:moveTo>
              <a:lnTo>
                <a:pt x="168133" y="0"/>
              </a:lnTo>
              <a:lnTo>
                <a:pt x="168133" y="1084464"/>
              </a:lnTo>
              <a:lnTo>
                <a:pt x="336267" y="1084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AA76-84DC-40C0-ABA1-2E1FBDA384FE}">
      <dsp:nvSpPr>
        <dsp:cNvPr id="0" name=""/>
        <dsp:cNvSpPr/>
      </dsp:nvSpPr>
      <dsp:spPr>
        <a:xfrm>
          <a:off x="2638629" y="2789070"/>
          <a:ext cx="336267" cy="361488"/>
        </a:xfrm>
        <a:custGeom>
          <a:avLst/>
          <a:gdLst/>
          <a:ahLst/>
          <a:cxnLst/>
          <a:rect l="0" t="0" r="0" b="0"/>
          <a:pathLst>
            <a:path>
              <a:moveTo>
                <a:pt x="0" y="0"/>
              </a:moveTo>
              <a:lnTo>
                <a:pt x="168133" y="0"/>
              </a:lnTo>
              <a:lnTo>
                <a:pt x="168133" y="361488"/>
              </a:lnTo>
              <a:lnTo>
                <a:pt x="336267" y="3614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E7BFF2-F76C-4BB3-B861-2E2F2AC09780}">
      <dsp:nvSpPr>
        <dsp:cNvPr id="0" name=""/>
        <dsp:cNvSpPr/>
      </dsp:nvSpPr>
      <dsp:spPr>
        <a:xfrm>
          <a:off x="2638629" y="2427582"/>
          <a:ext cx="336267" cy="361488"/>
        </a:xfrm>
        <a:custGeom>
          <a:avLst/>
          <a:gdLst/>
          <a:ahLst/>
          <a:cxnLst/>
          <a:rect l="0" t="0" r="0" b="0"/>
          <a:pathLst>
            <a:path>
              <a:moveTo>
                <a:pt x="0" y="361488"/>
              </a:moveTo>
              <a:lnTo>
                <a:pt x="168133" y="361488"/>
              </a:lnTo>
              <a:lnTo>
                <a:pt x="168133" y="0"/>
              </a:lnTo>
              <a:lnTo>
                <a:pt x="33626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35681C-490E-45E9-A1EC-FF970DDF6E1D}">
      <dsp:nvSpPr>
        <dsp:cNvPr id="0" name=""/>
        <dsp:cNvSpPr/>
      </dsp:nvSpPr>
      <dsp:spPr>
        <a:xfrm>
          <a:off x="2638629" y="1704606"/>
          <a:ext cx="336267" cy="1084464"/>
        </a:xfrm>
        <a:custGeom>
          <a:avLst/>
          <a:gdLst/>
          <a:ahLst/>
          <a:cxnLst/>
          <a:rect l="0" t="0" r="0" b="0"/>
          <a:pathLst>
            <a:path>
              <a:moveTo>
                <a:pt x="0" y="1084464"/>
              </a:moveTo>
              <a:lnTo>
                <a:pt x="168133" y="1084464"/>
              </a:lnTo>
              <a:lnTo>
                <a:pt x="168133" y="0"/>
              </a:lnTo>
              <a:lnTo>
                <a:pt x="33626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94378-609D-4D52-80F3-763291FC3F09}">
      <dsp:nvSpPr>
        <dsp:cNvPr id="0" name=""/>
        <dsp:cNvSpPr/>
      </dsp:nvSpPr>
      <dsp:spPr>
        <a:xfrm>
          <a:off x="2638629" y="980327"/>
          <a:ext cx="336587" cy="1808742"/>
        </a:xfrm>
        <a:custGeom>
          <a:avLst/>
          <a:gdLst/>
          <a:ahLst/>
          <a:cxnLst/>
          <a:rect l="0" t="0" r="0" b="0"/>
          <a:pathLst>
            <a:path>
              <a:moveTo>
                <a:pt x="0" y="1808742"/>
              </a:moveTo>
              <a:lnTo>
                <a:pt x="168453" y="1808742"/>
              </a:lnTo>
              <a:lnTo>
                <a:pt x="168453" y="0"/>
              </a:lnTo>
              <a:lnTo>
                <a:pt x="3365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2479C1-6AD4-4C16-B44C-486A24739A18}">
      <dsp:nvSpPr>
        <dsp:cNvPr id="0" name=""/>
        <dsp:cNvSpPr/>
      </dsp:nvSpPr>
      <dsp:spPr>
        <a:xfrm>
          <a:off x="2638629" y="257351"/>
          <a:ext cx="336587" cy="2531719"/>
        </a:xfrm>
        <a:custGeom>
          <a:avLst/>
          <a:gdLst/>
          <a:ahLst/>
          <a:cxnLst/>
          <a:rect l="0" t="0" r="0" b="0"/>
          <a:pathLst>
            <a:path>
              <a:moveTo>
                <a:pt x="0" y="2531719"/>
              </a:moveTo>
              <a:lnTo>
                <a:pt x="168453" y="2531719"/>
              </a:lnTo>
              <a:lnTo>
                <a:pt x="168453" y="0"/>
              </a:lnTo>
              <a:lnTo>
                <a:pt x="3365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590F11-86E8-4A4F-84F8-7A23EE0D0020}">
      <dsp:nvSpPr>
        <dsp:cNvPr id="0" name=""/>
        <dsp:cNvSpPr/>
      </dsp:nvSpPr>
      <dsp:spPr>
        <a:xfrm>
          <a:off x="713562" y="2479826"/>
          <a:ext cx="1925067" cy="6184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dirty="0"/>
            <a:t>Accessories</a:t>
          </a:r>
        </a:p>
      </dsp:txBody>
      <dsp:txXfrm>
        <a:off x="713562" y="2479826"/>
        <a:ext cx="1925067" cy="618488"/>
      </dsp:txXfrm>
    </dsp:sp>
    <dsp:sp modelId="{6CAEE8E3-900A-4C5B-AF1C-866583369615}">
      <dsp:nvSpPr>
        <dsp:cNvPr id="0" name=""/>
        <dsp:cNvSpPr/>
      </dsp:nvSpPr>
      <dsp:spPr>
        <a:xfrm>
          <a:off x="2975216" y="946"/>
          <a:ext cx="1681339" cy="5128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Bike Racks</a:t>
          </a:r>
        </a:p>
      </dsp:txBody>
      <dsp:txXfrm>
        <a:off x="2975216" y="946"/>
        <a:ext cx="1681339" cy="512808"/>
      </dsp:txXfrm>
    </dsp:sp>
    <dsp:sp modelId="{6D47E240-BA07-4217-9762-D9F0CEDCCCA0}">
      <dsp:nvSpPr>
        <dsp:cNvPr id="0" name=""/>
        <dsp:cNvSpPr/>
      </dsp:nvSpPr>
      <dsp:spPr>
        <a:xfrm>
          <a:off x="2975216" y="723923"/>
          <a:ext cx="1681339" cy="5128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Bike Stands</a:t>
          </a:r>
          <a:endParaRPr lang="en-IN" sz="1600" kern="1200" dirty="0">
            <a:solidFill>
              <a:schemeClr val="tx1">
                <a:lumMod val="95000"/>
                <a:lumOff val="5000"/>
              </a:schemeClr>
            </a:solidFill>
          </a:endParaRPr>
        </a:p>
      </dsp:txBody>
      <dsp:txXfrm>
        <a:off x="2975216" y="723923"/>
        <a:ext cx="1681339" cy="512808"/>
      </dsp:txXfrm>
    </dsp:sp>
    <dsp:sp modelId="{CF82E4F0-305C-4CC8-8A7F-D7FBA3D7DA91}">
      <dsp:nvSpPr>
        <dsp:cNvPr id="0" name=""/>
        <dsp:cNvSpPr/>
      </dsp:nvSpPr>
      <dsp:spPr>
        <a:xfrm>
          <a:off x="2974897" y="1448201"/>
          <a:ext cx="1681339" cy="5128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Bottles and Cages</a:t>
          </a:r>
        </a:p>
      </dsp:txBody>
      <dsp:txXfrm>
        <a:off x="2974897" y="1448201"/>
        <a:ext cx="1681339" cy="512808"/>
      </dsp:txXfrm>
    </dsp:sp>
    <dsp:sp modelId="{B08859B9-2A36-438F-A491-C3F23B7FF15F}">
      <dsp:nvSpPr>
        <dsp:cNvPr id="0" name=""/>
        <dsp:cNvSpPr/>
      </dsp:nvSpPr>
      <dsp:spPr>
        <a:xfrm>
          <a:off x="2974897" y="2171178"/>
          <a:ext cx="1681339" cy="5128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Cleaners</a:t>
          </a:r>
        </a:p>
      </dsp:txBody>
      <dsp:txXfrm>
        <a:off x="2974897" y="2171178"/>
        <a:ext cx="1681339" cy="512808"/>
      </dsp:txXfrm>
    </dsp:sp>
    <dsp:sp modelId="{4EF487E8-DCFA-4E94-921D-839C5B03D640}">
      <dsp:nvSpPr>
        <dsp:cNvPr id="0" name=""/>
        <dsp:cNvSpPr/>
      </dsp:nvSpPr>
      <dsp:spPr>
        <a:xfrm>
          <a:off x="2974897" y="2894154"/>
          <a:ext cx="1681339" cy="5128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Fenders</a:t>
          </a:r>
        </a:p>
      </dsp:txBody>
      <dsp:txXfrm>
        <a:off x="2974897" y="2894154"/>
        <a:ext cx="1681339" cy="512808"/>
      </dsp:txXfrm>
    </dsp:sp>
    <dsp:sp modelId="{0222350D-AF81-4582-97C9-800765105CB9}">
      <dsp:nvSpPr>
        <dsp:cNvPr id="0" name=""/>
        <dsp:cNvSpPr/>
      </dsp:nvSpPr>
      <dsp:spPr>
        <a:xfrm>
          <a:off x="2974897" y="3617130"/>
          <a:ext cx="1681339" cy="5128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t>Helmets</a:t>
          </a:r>
        </a:p>
      </dsp:txBody>
      <dsp:txXfrm>
        <a:off x="2974897" y="3617130"/>
        <a:ext cx="1681339" cy="512808"/>
      </dsp:txXfrm>
    </dsp:sp>
    <dsp:sp modelId="{5F1C6412-2C82-48B4-BC7A-0F4B749370CC}">
      <dsp:nvSpPr>
        <dsp:cNvPr id="0" name=""/>
        <dsp:cNvSpPr/>
      </dsp:nvSpPr>
      <dsp:spPr>
        <a:xfrm>
          <a:off x="2974897" y="4340106"/>
          <a:ext cx="1681339" cy="5128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Hydration Packs</a:t>
          </a:r>
        </a:p>
      </dsp:txBody>
      <dsp:txXfrm>
        <a:off x="2974897" y="4340106"/>
        <a:ext cx="1681339" cy="512808"/>
      </dsp:txXfrm>
    </dsp:sp>
    <dsp:sp modelId="{D4F0CF9D-132A-445E-AC76-0CBD463B8C17}">
      <dsp:nvSpPr>
        <dsp:cNvPr id="0" name=""/>
        <dsp:cNvSpPr/>
      </dsp:nvSpPr>
      <dsp:spPr>
        <a:xfrm>
          <a:off x="2974897" y="5063082"/>
          <a:ext cx="1681339" cy="51280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Tires and Tubes</a:t>
          </a:r>
        </a:p>
      </dsp:txBody>
      <dsp:txXfrm>
        <a:off x="2974897" y="5063082"/>
        <a:ext cx="1681339" cy="512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5F086-224E-460D-91F5-D8B7A3D85622}">
      <dsp:nvSpPr>
        <dsp:cNvPr id="0" name=""/>
        <dsp:cNvSpPr/>
      </dsp:nvSpPr>
      <dsp:spPr>
        <a:xfrm rot="16200000">
          <a:off x="99" y="235895"/>
          <a:ext cx="1142323" cy="1142323"/>
        </a:xfrm>
        <a:prstGeom prst="upArrow">
          <a:avLst>
            <a:gd name="adj1" fmla="val 50000"/>
            <a:gd name="adj2" fmla="val 35000"/>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Bookman Old Style" panose="02050604050505020204" pitchFamily="18" charset="0"/>
            </a:rPr>
            <a:t>Single</a:t>
          </a:r>
        </a:p>
      </dsp:txBody>
      <dsp:txXfrm rot="5400000">
        <a:off x="200007" y="521475"/>
        <a:ext cx="942416" cy="571161"/>
      </dsp:txXfrm>
    </dsp:sp>
    <dsp:sp modelId="{30BC992E-53F1-403A-97BB-CA667720B825}">
      <dsp:nvSpPr>
        <dsp:cNvPr id="0" name=""/>
        <dsp:cNvSpPr/>
      </dsp:nvSpPr>
      <dsp:spPr>
        <a:xfrm rot="5400000">
          <a:off x="1257042" y="235895"/>
          <a:ext cx="1142323" cy="1142323"/>
        </a:xfrm>
        <a:prstGeom prst="upArrow">
          <a:avLst>
            <a:gd name="adj1" fmla="val 50000"/>
            <a:gd name="adj2" fmla="val 35000"/>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Bookman Old Style" panose="02050604050505020204" pitchFamily="18" charset="0"/>
            </a:rPr>
            <a:t>Married</a:t>
          </a:r>
        </a:p>
      </dsp:txBody>
      <dsp:txXfrm rot="-5400000">
        <a:off x="1257043" y="521476"/>
        <a:ext cx="942416" cy="5711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54A2B-7580-4718-9851-EB422C8FBDA5}">
      <dsp:nvSpPr>
        <dsp:cNvPr id="0" name=""/>
        <dsp:cNvSpPr/>
      </dsp:nvSpPr>
      <dsp:spPr>
        <a:xfrm>
          <a:off x="604" y="57508"/>
          <a:ext cx="2359466" cy="1415679"/>
        </a:xfrm>
        <a:prstGeom prst="rect">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Light" panose="020F0302020204030204" pitchFamily="34" charset="0"/>
              <a:ea typeface="Calibri Light" panose="020F0302020204030204" pitchFamily="34" charset="0"/>
              <a:cs typeface="Calibri Light" panose="020F0302020204030204" pitchFamily="34" charset="0"/>
            </a:rPr>
            <a:t>Clerical</a:t>
          </a:r>
        </a:p>
        <a:p>
          <a:pPr marL="0" lvl="0" indent="0" algn="ctr" defTabSz="1066800">
            <a:lnSpc>
              <a:spcPct val="90000"/>
            </a:lnSpc>
            <a:spcBef>
              <a:spcPct val="0"/>
            </a:spcBef>
            <a:spcAft>
              <a:spcPct val="35000"/>
            </a:spcAft>
            <a:buNone/>
          </a:pPr>
          <a:r>
            <a:rPr lang="en-IN" sz="2400" kern="1200" dirty="0">
              <a:latin typeface="Calibri Light" panose="020F0302020204030204" pitchFamily="34" charset="0"/>
              <a:ea typeface="Calibri Light" panose="020F0302020204030204" pitchFamily="34" charset="0"/>
              <a:cs typeface="Calibri Light" panose="020F0302020204030204" pitchFamily="34" charset="0"/>
            </a:rPr>
            <a:t>2928</a:t>
          </a:r>
        </a:p>
      </dsp:txBody>
      <dsp:txXfrm>
        <a:off x="604" y="57508"/>
        <a:ext cx="2359466" cy="1415679"/>
      </dsp:txXfrm>
    </dsp:sp>
    <dsp:sp modelId="{FF9D4D63-0C01-4A5E-8B07-1B5417CB339F}">
      <dsp:nvSpPr>
        <dsp:cNvPr id="0" name=""/>
        <dsp:cNvSpPr/>
      </dsp:nvSpPr>
      <dsp:spPr>
        <a:xfrm>
          <a:off x="2596017" y="57508"/>
          <a:ext cx="2359466" cy="1415679"/>
        </a:xfrm>
        <a:prstGeom prst="rect">
          <a:avLst/>
        </a:prstGeom>
        <a:gradFill rotWithShape="0">
          <a:gsLst>
            <a:gs pos="0">
              <a:schemeClr val="accent3">
                <a:alpha val="90000"/>
                <a:hueOff val="0"/>
                <a:satOff val="0"/>
                <a:lumOff val="0"/>
                <a:alphaOff val="-10000"/>
                <a:satMod val="103000"/>
                <a:lumMod val="102000"/>
                <a:tint val="94000"/>
              </a:schemeClr>
            </a:gs>
            <a:gs pos="50000">
              <a:schemeClr val="accent3">
                <a:alpha val="90000"/>
                <a:hueOff val="0"/>
                <a:satOff val="0"/>
                <a:lumOff val="0"/>
                <a:alphaOff val="-10000"/>
                <a:satMod val="110000"/>
                <a:lumMod val="100000"/>
                <a:shade val="100000"/>
              </a:schemeClr>
            </a:gs>
            <a:gs pos="100000">
              <a:schemeClr val="accent3">
                <a:alpha val="90000"/>
                <a:hueOff val="0"/>
                <a:satOff val="0"/>
                <a:lumOff val="0"/>
                <a:alphaOff val="-1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Calibri Light" panose="020F0302020204030204" pitchFamily="34" charset="0"/>
              <a:ea typeface="Calibri Light" panose="020F0302020204030204" pitchFamily="34" charset="0"/>
              <a:cs typeface="Calibri Light" panose="020F0302020204030204" pitchFamily="34" charset="0"/>
            </a:rPr>
            <a:t>Management</a:t>
          </a:r>
        </a:p>
        <a:p>
          <a:pPr marL="0" lvl="0" indent="0" algn="ctr" defTabSz="1066800">
            <a:lnSpc>
              <a:spcPct val="90000"/>
            </a:lnSpc>
            <a:spcBef>
              <a:spcPct val="0"/>
            </a:spcBef>
            <a:spcAft>
              <a:spcPct val="35000"/>
            </a:spcAft>
            <a:buNone/>
          </a:pPr>
          <a:r>
            <a:rPr lang="en-IN" sz="2400" kern="1200">
              <a:latin typeface="Calibri Light" panose="020F0302020204030204" pitchFamily="34" charset="0"/>
              <a:ea typeface="Calibri Light" panose="020F0302020204030204" pitchFamily="34" charset="0"/>
              <a:cs typeface="Calibri Light" panose="020F0302020204030204" pitchFamily="34" charset="0"/>
            </a:rPr>
            <a:t>3073</a:t>
          </a:r>
          <a:endParaRPr lang="en-IN" sz="24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2596017" y="57508"/>
        <a:ext cx="2359466" cy="1415679"/>
      </dsp:txXfrm>
    </dsp:sp>
    <dsp:sp modelId="{91BF7D5B-FC4E-4088-802B-A485BF1E2996}">
      <dsp:nvSpPr>
        <dsp:cNvPr id="0" name=""/>
        <dsp:cNvSpPr/>
      </dsp:nvSpPr>
      <dsp:spPr>
        <a:xfrm>
          <a:off x="604" y="1709134"/>
          <a:ext cx="2359466" cy="1415679"/>
        </a:xfrm>
        <a:prstGeom prst="rect">
          <a:avLst/>
        </a:prstGeom>
        <a:gradFill rotWithShape="0">
          <a:gsLst>
            <a:gs pos="0">
              <a:schemeClr val="accent3">
                <a:alpha val="90000"/>
                <a:hueOff val="0"/>
                <a:satOff val="0"/>
                <a:lumOff val="0"/>
                <a:alphaOff val="-20000"/>
                <a:satMod val="103000"/>
                <a:lumMod val="102000"/>
                <a:tint val="94000"/>
              </a:schemeClr>
            </a:gs>
            <a:gs pos="50000">
              <a:schemeClr val="accent3">
                <a:alpha val="90000"/>
                <a:hueOff val="0"/>
                <a:satOff val="0"/>
                <a:lumOff val="0"/>
                <a:alphaOff val="-20000"/>
                <a:satMod val="110000"/>
                <a:lumMod val="100000"/>
                <a:shade val="100000"/>
              </a:schemeClr>
            </a:gs>
            <a:gs pos="100000">
              <a:schemeClr val="accent3">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Calibri Light" panose="020F0302020204030204" pitchFamily="34" charset="0"/>
              <a:ea typeface="Calibri Light" panose="020F0302020204030204" pitchFamily="34" charset="0"/>
              <a:cs typeface="Calibri Light" panose="020F0302020204030204" pitchFamily="34" charset="0"/>
            </a:rPr>
            <a:t>Manual</a:t>
          </a:r>
        </a:p>
        <a:p>
          <a:pPr marL="0" lvl="0" indent="0" algn="ctr" defTabSz="1066800">
            <a:lnSpc>
              <a:spcPct val="90000"/>
            </a:lnSpc>
            <a:spcBef>
              <a:spcPct val="0"/>
            </a:spcBef>
            <a:spcAft>
              <a:spcPct val="35000"/>
            </a:spcAft>
            <a:buNone/>
          </a:pPr>
          <a:r>
            <a:rPr lang="en-IN" sz="2400" kern="1200">
              <a:latin typeface="Calibri Light" panose="020F0302020204030204" pitchFamily="34" charset="0"/>
              <a:ea typeface="Calibri Light" panose="020F0302020204030204" pitchFamily="34" charset="0"/>
              <a:cs typeface="Calibri Light" panose="020F0302020204030204" pitchFamily="34" charset="0"/>
            </a:rPr>
            <a:t>2384</a:t>
          </a:r>
          <a:endParaRPr lang="en-IN" sz="24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604" y="1709134"/>
        <a:ext cx="2359466" cy="1415679"/>
      </dsp:txXfrm>
    </dsp:sp>
    <dsp:sp modelId="{1C13FBC2-B3FE-4758-B311-66D5BDC7E80A}">
      <dsp:nvSpPr>
        <dsp:cNvPr id="0" name=""/>
        <dsp:cNvSpPr/>
      </dsp:nvSpPr>
      <dsp:spPr>
        <a:xfrm>
          <a:off x="2596017" y="1709134"/>
          <a:ext cx="2359466" cy="1415679"/>
        </a:xfrm>
        <a:prstGeom prst="rect">
          <a:avLst/>
        </a:prstGeom>
        <a:gradFill rotWithShape="0">
          <a:gsLst>
            <a:gs pos="0">
              <a:schemeClr val="accent3">
                <a:alpha val="90000"/>
                <a:hueOff val="0"/>
                <a:satOff val="0"/>
                <a:lumOff val="0"/>
                <a:alphaOff val="-30000"/>
                <a:satMod val="103000"/>
                <a:lumMod val="102000"/>
                <a:tint val="94000"/>
              </a:schemeClr>
            </a:gs>
            <a:gs pos="50000">
              <a:schemeClr val="accent3">
                <a:alpha val="90000"/>
                <a:hueOff val="0"/>
                <a:satOff val="0"/>
                <a:lumOff val="0"/>
                <a:alphaOff val="-30000"/>
                <a:satMod val="110000"/>
                <a:lumMod val="100000"/>
                <a:shade val="100000"/>
              </a:schemeClr>
            </a:gs>
            <a:gs pos="100000">
              <a:schemeClr val="accent3">
                <a:alpha val="90000"/>
                <a:hueOff val="0"/>
                <a:satOff val="0"/>
                <a:lumOff val="0"/>
                <a:alpha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Calibri Light" panose="020F0302020204030204" pitchFamily="34" charset="0"/>
              <a:ea typeface="Calibri Light" panose="020F0302020204030204" pitchFamily="34" charset="0"/>
              <a:cs typeface="Calibri Light" panose="020F0302020204030204" pitchFamily="34" charset="0"/>
            </a:rPr>
            <a:t>Professional</a:t>
          </a:r>
        </a:p>
        <a:p>
          <a:pPr marL="0" lvl="0" indent="0" algn="ctr" defTabSz="1066800">
            <a:lnSpc>
              <a:spcPct val="90000"/>
            </a:lnSpc>
            <a:spcBef>
              <a:spcPct val="0"/>
            </a:spcBef>
            <a:spcAft>
              <a:spcPct val="35000"/>
            </a:spcAft>
            <a:buNone/>
          </a:pPr>
          <a:r>
            <a:rPr lang="en-IN" sz="2400" kern="1200">
              <a:latin typeface="Calibri Light" panose="020F0302020204030204" pitchFamily="34" charset="0"/>
              <a:ea typeface="Calibri Light" panose="020F0302020204030204" pitchFamily="34" charset="0"/>
              <a:cs typeface="Calibri Light" panose="020F0302020204030204" pitchFamily="34" charset="0"/>
            </a:rPr>
            <a:t>5519</a:t>
          </a:r>
          <a:endParaRPr lang="en-IN" sz="24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2596017" y="1709134"/>
        <a:ext cx="2359466" cy="1415679"/>
      </dsp:txXfrm>
    </dsp:sp>
    <dsp:sp modelId="{0282F2DE-0C38-4C46-8462-5FE01A96A9C1}">
      <dsp:nvSpPr>
        <dsp:cNvPr id="0" name=""/>
        <dsp:cNvSpPr/>
      </dsp:nvSpPr>
      <dsp:spPr>
        <a:xfrm>
          <a:off x="1298311" y="3360760"/>
          <a:ext cx="2359466" cy="1415679"/>
        </a:xfrm>
        <a:prstGeom prst="rect">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Calibri Light" panose="020F0302020204030204" pitchFamily="34" charset="0"/>
              <a:ea typeface="Calibri Light" panose="020F0302020204030204" pitchFamily="34" charset="0"/>
              <a:cs typeface="Calibri Light" panose="020F0302020204030204" pitchFamily="34" charset="0"/>
            </a:rPr>
            <a:t>Skilled Manual</a:t>
          </a:r>
        </a:p>
        <a:p>
          <a:pPr marL="0" lvl="0" indent="0" algn="ctr" defTabSz="1066800">
            <a:lnSpc>
              <a:spcPct val="90000"/>
            </a:lnSpc>
            <a:spcBef>
              <a:spcPct val="0"/>
            </a:spcBef>
            <a:spcAft>
              <a:spcPct val="35000"/>
            </a:spcAft>
            <a:buNone/>
          </a:pPr>
          <a:r>
            <a:rPr lang="en-IN" sz="2400" kern="1200">
              <a:latin typeface="Calibri Light" panose="020F0302020204030204" pitchFamily="34" charset="0"/>
              <a:ea typeface="Calibri Light" panose="020F0302020204030204" pitchFamily="34" charset="0"/>
              <a:cs typeface="Calibri Light" panose="020F0302020204030204" pitchFamily="34" charset="0"/>
            </a:rPr>
            <a:t>4576</a:t>
          </a:r>
          <a:endParaRPr lang="en-IN" sz="24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1298311" y="3360760"/>
        <a:ext cx="2359466" cy="141567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microsoft.com/office/2007/relationships/diagramDrawing" Target="../diagrams/drawing4.xml"/><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diagramColors" Target="../diagrams/colors4.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diagramQuickStyle" Target="../diagrams/quickStyle4.xml"/><Relationship Id="rId5" Type="http://schemas.openxmlformats.org/officeDocument/2006/relationships/image" Target="../media/image31.svg"/><Relationship Id="rId10" Type="http://schemas.openxmlformats.org/officeDocument/2006/relationships/diagramLayout" Target="../diagrams/layout4.xml"/><Relationship Id="rId4" Type="http://schemas.openxmlformats.org/officeDocument/2006/relationships/image" Target="../media/image30.png"/><Relationship Id="rId9"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hyperlink" Target="https://www.angelo.edu/live/events/56038-microsoft-excel-for-business-2-part-series" TargetMode="External"/><Relationship Id="rId5" Type="http://schemas.openxmlformats.org/officeDocument/2006/relationships/image" Target="../media/image39.jp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hyperlink" Target="https://aws.amazon.com/quickstart/architecture/edw-tableau-server/"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hyperlink" Target="https://hevodata.com/learn/top-10-best-power-bi-dashboard-examples-in-2021/"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png"/><Relationship Id="rId5" Type="http://schemas.openxmlformats.org/officeDocument/2006/relationships/hyperlink" Target="http://scibit.com/announcement/mysql/" TargetMode="External"/><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academy-of-seo.blogspot.com/2020/08/i-expanded-adsense-income-1500month-in.htm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ebstockreview.net/explore/conclusion-clipart/" TargetMode="External"/><Relationship Id="rId2" Type="http://schemas.openxmlformats.org/officeDocument/2006/relationships/image" Target="../media/image50.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www.pngall.com/meeting-png/download/24539" TargetMode="External"/><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4/relationships/chartEx" Target="../charts/chartEx1.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949124" y="2261404"/>
            <a:ext cx="6111433" cy="778397"/>
          </a:xfrm>
          <a:noFill/>
        </p:spPr>
        <p:txBody>
          <a:bodyPr/>
          <a:lstStyle/>
          <a:p>
            <a:r>
              <a:rPr lang="en-US" sz="3600" b="1" dirty="0">
                <a:effectLst>
                  <a:glow rad="228600">
                    <a:schemeClr val="accent3">
                      <a:satMod val="175000"/>
                      <a:alpha val="40000"/>
                    </a:schemeClr>
                  </a:glow>
                </a:effectLst>
                <a:latin typeface="Bookman Old Style" panose="02050604050505020204" pitchFamily="18" charset="0"/>
              </a:rPr>
              <a:t>Adventure Works-Cycles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139817" y="3282117"/>
            <a:ext cx="5730045" cy="421195"/>
          </a:xfrm>
        </p:spPr>
        <p:txBody>
          <a:bodyPr/>
          <a:lstStyle/>
          <a:p>
            <a:r>
              <a:rPr lang="en-US" sz="1800" b="1" i="0" dirty="0">
                <a:solidFill>
                  <a:srgbClr val="008080"/>
                </a:solidFill>
                <a:effectLst/>
                <a:latin typeface="Calibri Light" panose="020F0302020204030204" pitchFamily="34" charset="0"/>
                <a:ea typeface="Calibri Light" panose="020F0302020204030204" pitchFamily="34" charset="0"/>
                <a:cs typeface="Calibri Light" panose="020F0302020204030204" pitchFamily="34" charset="0"/>
              </a:rPr>
              <a:t>Adventure Works Cycles: Where Every Turn is Thrilling!</a:t>
            </a:r>
            <a:endParaRPr lang="en-IN" sz="1800" b="1" dirty="0">
              <a:solidFill>
                <a:srgbClr val="008080"/>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sz="1800" b="1" dirty="0">
              <a:solidFill>
                <a:srgbClr val="008080"/>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Picture Placeholder 2">
            <a:extLst>
              <a:ext uri="{FF2B5EF4-FFF2-40B4-BE49-F238E27FC236}">
                <a16:creationId xmlns:a16="http://schemas.microsoft.com/office/drawing/2014/main" id="{7FF2451E-6E80-CBAC-BD25-C0DF94BD6BEE}"/>
              </a:ext>
            </a:extLst>
          </p:cNvPr>
          <p:cNvSpPr>
            <a:spLocks noGrp="1"/>
          </p:cNvSpPr>
          <p:nvPr>
            <p:ph type="pic" sz="quarter" idx="10"/>
          </p:nvPr>
        </p:nvSpPr>
        <p:spPr/>
      </p:sp>
      <p:pic>
        <p:nvPicPr>
          <p:cNvPr id="4" name="Image 1" descr="preencoded.png">
            <a:extLst>
              <a:ext uri="{FF2B5EF4-FFF2-40B4-BE49-F238E27FC236}">
                <a16:creationId xmlns:a16="http://schemas.microsoft.com/office/drawing/2014/main" id="{998E8647-B96F-29D3-4C6C-4BB833C10F1C}"/>
              </a:ext>
            </a:extLst>
          </p:cNvPr>
          <p:cNvPicPr>
            <a:picLocks noChangeAspect="1"/>
          </p:cNvPicPr>
          <p:nvPr/>
        </p:nvPicPr>
        <p:blipFill>
          <a:blip r:embed="rId2"/>
          <a:stretch>
            <a:fillRect/>
          </a:stretch>
        </p:blipFill>
        <p:spPr>
          <a:xfrm>
            <a:off x="7246779" y="812292"/>
            <a:ext cx="3834627" cy="4928616"/>
          </a:xfrm>
          <a:prstGeom prst="rect">
            <a:avLst/>
          </a:prstGeom>
        </p:spPr>
      </p:pic>
      <p:sp>
        <p:nvSpPr>
          <p:cNvPr id="5" name="object 7" descr="Beige rectangle">
            <a:extLst>
              <a:ext uri="{FF2B5EF4-FFF2-40B4-BE49-F238E27FC236}">
                <a16:creationId xmlns:a16="http://schemas.microsoft.com/office/drawing/2014/main" id="{FB01B2AD-16EE-F9BB-54F3-EA4268D57024}"/>
              </a:ext>
            </a:extLst>
          </p:cNvPr>
          <p:cNvSpPr/>
          <p:nvPr/>
        </p:nvSpPr>
        <p:spPr>
          <a:xfrm>
            <a:off x="1061740" y="3108970"/>
            <a:ext cx="5730045" cy="45719"/>
          </a:xfrm>
          <a:custGeom>
            <a:avLst/>
            <a:gdLst/>
            <a:ahLst/>
            <a:cxnLst/>
            <a:rect l="l" t="t" r="r" b="b"/>
            <a:pathLst>
              <a:path w="3935729">
                <a:moveTo>
                  <a:pt x="0" y="0"/>
                </a:moveTo>
                <a:lnTo>
                  <a:pt x="3935349" y="0"/>
                </a:lnTo>
              </a:path>
            </a:pathLst>
          </a:custGeom>
          <a:ln w="54863">
            <a:solidFill>
              <a:schemeClr val="accent6">
                <a:lumMod val="50000"/>
              </a:schemeClr>
            </a:solidFill>
          </a:ln>
        </p:spPr>
        <p:txBody>
          <a:bodyPr wrap="square" lIns="0" tIns="0" rIns="0" bIns="0" rtlCol="0"/>
          <a:lstStyle/>
          <a:p>
            <a:endParaRPr lang="en-US" dirty="0"/>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z="1400" smtClean="0"/>
              <a:pPr/>
              <a:t>10</a:t>
            </a:fld>
            <a:endParaRPr lang="en-US" sz="1400" dirty="0"/>
          </a:p>
        </p:txBody>
      </p:sp>
      <p:sp>
        <p:nvSpPr>
          <p:cNvPr id="54" name="TextBox 53">
            <a:extLst>
              <a:ext uri="{FF2B5EF4-FFF2-40B4-BE49-F238E27FC236}">
                <a16:creationId xmlns:a16="http://schemas.microsoft.com/office/drawing/2014/main" id="{20CED70B-0727-2FDD-78FD-CC6621D3CC3A}"/>
              </a:ext>
            </a:extLst>
          </p:cNvPr>
          <p:cNvSpPr txBox="1"/>
          <p:nvPr/>
        </p:nvSpPr>
        <p:spPr>
          <a:xfrm>
            <a:off x="3368198" y="317296"/>
            <a:ext cx="5481582" cy="1107996"/>
          </a:xfrm>
          <a:prstGeom prst="rect">
            <a:avLst/>
          </a:prstGeom>
          <a:noFill/>
        </p:spPr>
        <p:txBody>
          <a:bodyPr wrap="square" rtlCol="0">
            <a:spAutoFit/>
          </a:bodyPr>
          <a:lstStyle/>
          <a:p>
            <a:pPr algn="ctr"/>
            <a:r>
              <a:rPr lang="en-IN" sz="6600" u="sng" dirty="0">
                <a:solidFill>
                  <a:schemeClr val="bg1"/>
                </a:solidFill>
                <a:latin typeface="Bookman Old Style" panose="02050604050505020204" pitchFamily="18" charset="0"/>
              </a:rPr>
              <a:t>Category</a:t>
            </a:r>
          </a:p>
        </p:txBody>
      </p:sp>
      <p:sp>
        <p:nvSpPr>
          <p:cNvPr id="5" name="TextBox 4">
            <a:extLst>
              <a:ext uri="{FF2B5EF4-FFF2-40B4-BE49-F238E27FC236}">
                <a16:creationId xmlns:a16="http://schemas.microsoft.com/office/drawing/2014/main" id="{F3E0D632-BD8D-DB47-7666-C66BC6BA0C73}"/>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
        <p:nvSpPr>
          <p:cNvPr id="6" name="TextBox 5">
            <a:extLst>
              <a:ext uri="{FF2B5EF4-FFF2-40B4-BE49-F238E27FC236}">
                <a16:creationId xmlns:a16="http://schemas.microsoft.com/office/drawing/2014/main" id="{4BAB634E-AFE8-9DE7-95F7-825A5B9867CA}"/>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sp>
        <p:nvSpPr>
          <p:cNvPr id="26" name="Rounded Rectangle 26">
            <a:extLst>
              <a:ext uri="{FF2B5EF4-FFF2-40B4-BE49-F238E27FC236}">
                <a16:creationId xmlns:a16="http://schemas.microsoft.com/office/drawing/2014/main" id="{8E272066-F211-1DA7-63E2-62172D6602CA}"/>
              </a:ext>
            </a:extLst>
          </p:cNvPr>
          <p:cNvSpPr/>
          <p:nvPr/>
        </p:nvSpPr>
        <p:spPr>
          <a:xfrm>
            <a:off x="835727" y="2359699"/>
            <a:ext cx="2439257" cy="3250550"/>
          </a:xfrm>
          <a:prstGeom prst="roundRect">
            <a:avLst>
              <a:gd name="adj" fmla="val 8831"/>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374151"/>
              </a:solidFill>
              <a:effectLst/>
              <a:latin typeface="Söhne"/>
            </a:endParaRPr>
          </a:p>
          <a:p>
            <a:pPr algn="ctr"/>
            <a:r>
              <a:rPr lang="en-US" b="0" i="0" dirty="0">
                <a:solidFill>
                  <a:srgbClr val="374151"/>
                </a:solidFill>
                <a:effectLst/>
                <a:latin typeface="Söhne"/>
              </a:rPr>
              <a:t>    </a:t>
            </a:r>
          </a:p>
          <a:p>
            <a:pPr algn="ctr"/>
            <a:r>
              <a:rPr lang="en-US" dirty="0">
                <a:solidFill>
                  <a:srgbClr val="374151"/>
                </a:solidFill>
                <a:latin typeface="Söhne"/>
              </a:rPr>
              <a:t>T</a:t>
            </a:r>
            <a:r>
              <a:rPr lang="en-US" b="0" i="0" dirty="0">
                <a:solidFill>
                  <a:srgbClr val="374151"/>
                </a:solidFill>
                <a:effectLst/>
                <a:latin typeface="Söhne"/>
              </a:rPr>
              <a:t>he "Bike“ category</a:t>
            </a:r>
            <a:r>
              <a:rPr lang="en-US" dirty="0">
                <a:solidFill>
                  <a:srgbClr val="374151"/>
                </a:solidFill>
                <a:latin typeface="Söhne"/>
              </a:rPr>
              <a:t> </a:t>
            </a:r>
            <a:r>
              <a:rPr lang="en-US" b="0" i="0" dirty="0">
                <a:solidFill>
                  <a:srgbClr val="374151"/>
                </a:solidFill>
                <a:effectLst/>
                <a:latin typeface="Söhne"/>
              </a:rPr>
              <a:t>sales  totaled $31 million with a $11 million profit. The highest bike sales occurred in 2013 between 2010 - 2014</a:t>
            </a:r>
            <a:endParaRPr lang="en-US" dirty="0"/>
          </a:p>
        </p:txBody>
      </p:sp>
      <p:sp>
        <p:nvSpPr>
          <p:cNvPr id="27" name="Freeform 27">
            <a:extLst>
              <a:ext uri="{FF2B5EF4-FFF2-40B4-BE49-F238E27FC236}">
                <a16:creationId xmlns:a16="http://schemas.microsoft.com/office/drawing/2014/main" id="{FCDA84CA-7F8E-E8A1-9C8F-FEA25531F943}"/>
              </a:ext>
            </a:extLst>
          </p:cNvPr>
          <p:cNvSpPr/>
          <p:nvPr/>
        </p:nvSpPr>
        <p:spPr>
          <a:xfrm>
            <a:off x="69260" y="2360954"/>
            <a:ext cx="1206561" cy="1324401"/>
          </a:xfrm>
          <a:custGeom>
            <a:avLst/>
            <a:gdLst/>
            <a:ahLst/>
            <a:cxnLst>
              <a:cxn ang="3cd4">
                <a:pos x="hc" y="t"/>
              </a:cxn>
              <a:cxn ang="cd2">
                <a:pos x="l" y="vc"/>
              </a:cxn>
              <a:cxn ang="cd4">
                <a:pos x="hc" y="b"/>
              </a:cxn>
              <a:cxn ang="0">
                <a:pos x="r" y="vc"/>
              </a:cxn>
            </a:cxnLst>
            <a:rect l="l" t="t" r="r" b="b"/>
            <a:pathLst>
              <a:path w="649" h="650">
                <a:moveTo>
                  <a:pt x="621" y="395"/>
                </a:moveTo>
                <a:lnTo>
                  <a:pt x="396" y="621"/>
                </a:lnTo>
                <a:cubicBezTo>
                  <a:pt x="357" y="660"/>
                  <a:pt x="293" y="660"/>
                  <a:pt x="255" y="621"/>
                </a:cubicBezTo>
                <a:lnTo>
                  <a:pt x="30" y="395"/>
                </a:lnTo>
                <a:cubicBezTo>
                  <a:pt x="-10" y="356"/>
                  <a:pt x="-10" y="294"/>
                  <a:pt x="30" y="256"/>
                </a:cubicBezTo>
                <a:lnTo>
                  <a:pt x="255" y="29"/>
                </a:lnTo>
                <a:cubicBezTo>
                  <a:pt x="293" y="-10"/>
                  <a:pt x="357" y="-10"/>
                  <a:pt x="396" y="29"/>
                </a:cubicBezTo>
                <a:lnTo>
                  <a:pt x="621" y="256"/>
                </a:lnTo>
                <a:cubicBezTo>
                  <a:pt x="659" y="294"/>
                  <a:pt x="659" y="356"/>
                  <a:pt x="621" y="395"/>
                </a:cubicBezTo>
                <a:close/>
              </a:path>
            </a:pathLst>
          </a:custGeom>
          <a:solidFill>
            <a:schemeClr val="accent4">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highlight>
                <a:srgbClr val="ECC4BF"/>
              </a:highlight>
              <a:latin typeface="Arial" pitchFamily="18"/>
              <a:ea typeface="Arial Unicode MS" pitchFamily="2"/>
              <a:cs typeface="Arial Unicode MS" pitchFamily="2"/>
            </a:endParaRPr>
          </a:p>
        </p:txBody>
      </p:sp>
      <p:sp>
        <p:nvSpPr>
          <p:cNvPr id="28" name="Rounded Rectangle 28">
            <a:extLst>
              <a:ext uri="{FF2B5EF4-FFF2-40B4-BE49-F238E27FC236}">
                <a16:creationId xmlns:a16="http://schemas.microsoft.com/office/drawing/2014/main" id="{88E68A6E-F78C-D5C7-838D-AE6191E35F6B}"/>
              </a:ext>
            </a:extLst>
          </p:cNvPr>
          <p:cNvSpPr/>
          <p:nvPr/>
        </p:nvSpPr>
        <p:spPr>
          <a:xfrm>
            <a:off x="4841670" y="2359699"/>
            <a:ext cx="2395372" cy="3250550"/>
          </a:xfrm>
          <a:prstGeom prst="roundRect">
            <a:avLst>
              <a:gd name="adj" fmla="val 8831"/>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374151"/>
              </a:solidFill>
              <a:effectLst/>
              <a:latin typeface="Söhne"/>
            </a:endParaRPr>
          </a:p>
          <a:p>
            <a:pPr algn="ctr"/>
            <a:endParaRPr lang="en-US" dirty="0">
              <a:solidFill>
                <a:srgbClr val="374151"/>
              </a:solidFill>
              <a:latin typeface="Söhne"/>
            </a:endParaRPr>
          </a:p>
          <a:p>
            <a:pPr algn="ctr"/>
            <a:r>
              <a:rPr lang="en-US" b="0" i="0" dirty="0">
                <a:solidFill>
                  <a:srgbClr val="374151"/>
                </a:solidFill>
                <a:effectLst/>
                <a:latin typeface="Söhne"/>
              </a:rPr>
              <a:t>  The “Accessories" category generated    0.75M in sales with a 0.42M profit. The highest accessory sales occurred in 2013 between 2010 - 2014.</a:t>
            </a:r>
            <a:endParaRPr lang="en-US" dirty="0"/>
          </a:p>
        </p:txBody>
      </p:sp>
      <p:sp>
        <p:nvSpPr>
          <p:cNvPr id="29" name="Freeform 29">
            <a:extLst>
              <a:ext uri="{FF2B5EF4-FFF2-40B4-BE49-F238E27FC236}">
                <a16:creationId xmlns:a16="http://schemas.microsoft.com/office/drawing/2014/main" id="{0E7C2222-23D9-ECF2-D858-8940C0C2250E}"/>
              </a:ext>
            </a:extLst>
          </p:cNvPr>
          <p:cNvSpPr/>
          <p:nvPr/>
        </p:nvSpPr>
        <p:spPr>
          <a:xfrm>
            <a:off x="3970621" y="2359699"/>
            <a:ext cx="1206561" cy="1324401"/>
          </a:xfrm>
          <a:custGeom>
            <a:avLst/>
            <a:gdLst/>
            <a:ahLst/>
            <a:cxnLst>
              <a:cxn ang="3cd4">
                <a:pos x="hc" y="t"/>
              </a:cxn>
              <a:cxn ang="cd2">
                <a:pos x="l" y="vc"/>
              </a:cxn>
              <a:cxn ang="cd4">
                <a:pos x="hc" y="b"/>
              </a:cxn>
              <a:cxn ang="0">
                <a:pos x="r" y="vc"/>
              </a:cxn>
            </a:cxnLst>
            <a:rect l="l" t="t" r="r" b="b"/>
            <a:pathLst>
              <a:path w="649" h="650">
                <a:moveTo>
                  <a:pt x="621" y="395"/>
                </a:moveTo>
                <a:lnTo>
                  <a:pt x="396" y="621"/>
                </a:lnTo>
                <a:cubicBezTo>
                  <a:pt x="357" y="660"/>
                  <a:pt x="293" y="660"/>
                  <a:pt x="255" y="621"/>
                </a:cubicBezTo>
                <a:lnTo>
                  <a:pt x="30" y="395"/>
                </a:lnTo>
                <a:cubicBezTo>
                  <a:pt x="-10" y="356"/>
                  <a:pt x="-10" y="294"/>
                  <a:pt x="30" y="256"/>
                </a:cubicBezTo>
                <a:lnTo>
                  <a:pt x="255" y="29"/>
                </a:lnTo>
                <a:cubicBezTo>
                  <a:pt x="293" y="-10"/>
                  <a:pt x="357" y="-10"/>
                  <a:pt x="396" y="29"/>
                </a:cubicBezTo>
                <a:lnTo>
                  <a:pt x="621" y="256"/>
                </a:lnTo>
                <a:cubicBezTo>
                  <a:pt x="659" y="294"/>
                  <a:pt x="659" y="356"/>
                  <a:pt x="621" y="3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Arial Unicode MS" pitchFamily="2"/>
              <a:cs typeface="Arial Unicode MS" pitchFamily="2"/>
            </a:endParaRPr>
          </a:p>
        </p:txBody>
      </p:sp>
      <p:sp>
        <p:nvSpPr>
          <p:cNvPr id="30" name="Rounded Rectangle 30">
            <a:extLst>
              <a:ext uri="{FF2B5EF4-FFF2-40B4-BE49-F238E27FC236}">
                <a16:creationId xmlns:a16="http://schemas.microsoft.com/office/drawing/2014/main" id="{42EB688B-72C2-FC8E-AC7C-C44443DC7E2F}"/>
              </a:ext>
            </a:extLst>
          </p:cNvPr>
          <p:cNvSpPr/>
          <p:nvPr/>
        </p:nvSpPr>
        <p:spPr>
          <a:xfrm>
            <a:off x="9002274" y="2360954"/>
            <a:ext cx="2439257" cy="3250550"/>
          </a:xfrm>
          <a:prstGeom prst="roundRect">
            <a:avLst>
              <a:gd name="adj" fmla="val 8831"/>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74151"/>
              </a:solidFill>
              <a:latin typeface="Söhne"/>
            </a:endParaRPr>
          </a:p>
          <a:p>
            <a:pPr algn="ctr"/>
            <a:r>
              <a:rPr lang="en-US" dirty="0">
                <a:solidFill>
                  <a:srgbClr val="374151"/>
                </a:solidFill>
                <a:latin typeface="Söhne"/>
              </a:rPr>
              <a:t>   The “</a:t>
            </a:r>
            <a:r>
              <a:rPr lang="en-US" b="0" i="0" dirty="0">
                <a:solidFill>
                  <a:srgbClr val="374151"/>
                </a:solidFill>
                <a:effectLst/>
                <a:latin typeface="Söhne"/>
              </a:rPr>
              <a:t>Clothing” category generated  Sales $0.36M, with the Profit $0.12M. Highest accessory sales in 2013 from 2010-2014.</a:t>
            </a:r>
            <a:endParaRPr lang="en-US" dirty="0"/>
          </a:p>
        </p:txBody>
      </p:sp>
      <p:sp>
        <p:nvSpPr>
          <p:cNvPr id="31" name="Freeform 31">
            <a:extLst>
              <a:ext uri="{FF2B5EF4-FFF2-40B4-BE49-F238E27FC236}">
                <a16:creationId xmlns:a16="http://schemas.microsoft.com/office/drawing/2014/main" id="{B04F0B15-0697-64DC-3279-D9FE219F477C}"/>
              </a:ext>
            </a:extLst>
          </p:cNvPr>
          <p:cNvSpPr/>
          <p:nvPr/>
        </p:nvSpPr>
        <p:spPr>
          <a:xfrm>
            <a:off x="8135424" y="2373144"/>
            <a:ext cx="1206561" cy="1324401"/>
          </a:xfrm>
          <a:custGeom>
            <a:avLst/>
            <a:gdLst/>
            <a:ahLst/>
            <a:cxnLst>
              <a:cxn ang="3cd4">
                <a:pos x="hc" y="t"/>
              </a:cxn>
              <a:cxn ang="cd2">
                <a:pos x="l" y="vc"/>
              </a:cxn>
              <a:cxn ang="cd4">
                <a:pos x="hc" y="b"/>
              </a:cxn>
              <a:cxn ang="0">
                <a:pos x="r" y="vc"/>
              </a:cxn>
            </a:cxnLst>
            <a:rect l="l" t="t" r="r" b="b"/>
            <a:pathLst>
              <a:path w="649" h="650">
                <a:moveTo>
                  <a:pt x="621" y="395"/>
                </a:moveTo>
                <a:lnTo>
                  <a:pt x="396" y="621"/>
                </a:lnTo>
                <a:cubicBezTo>
                  <a:pt x="357" y="660"/>
                  <a:pt x="293" y="660"/>
                  <a:pt x="255" y="621"/>
                </a:cubicBezTo>
                <a:lnTo>
                  <a:pt x="30" y="395"/>
                </a:lnTo>
                <a:cubicBezTo>
                  <a:pt x="-10" y="356"/>
                  <a:pt x="-10" y="294"/>
                  <a:pt x="30" y="256"/>
                </a:cubicBezTo>
                <a:lnTo>
                  <a:pt x="255" y="29"/>
                </a:lnTo>
                <a:cubicBezTo>
                  <a:pt x="293" y="-10"/>
                  <a:pt x="357" y="-10"/>
                  <a:pt x="396" y="29"/>
                </a:cubicBezTo>
                <a:lnTo>
                  <a:pt x="621" y="256"/>
                </a:lnTo>
                <a:cubicBezTo>
                  <a:pt x="659" y="294"/>
                  <a:pt x="659" y="356"/>
                  <a:pt x="621" y="395"/>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2" name="TextBox 31">
            <a:extLst>
              <a:ext uri="{FF2B5EF4-FFF2-40B4-BE49-F238E27FC236}">
                <a16:creationId xmlns:a16="http://schemas.microsoft.com/office/drawing/2014/main" id="{F4BC2C1A-F14B-C581-5621-F3348A4DE751}"/>
              </a:ext>
            </a:extLst>
          </p:cNvPr>
          <p:cNvSpPr txBox="1"/>
          <p:nvPr/>
        </p:nvSpPr>
        <p:spPr>
          <a:xfrm>
            <a:off x="1486705" y="2561488"/>
            <a:ext cx="1129818" cy="461665"/>
          </a:xfrm>
          <a:prstGeom prst="rect">
            <a:avLst/>
          </a:prstGeom>
          <a:noFill/>
        </p:spPr>
        <p:txBody>
          <a:bodyPr wrap="square" rtlCol="0">
            <a:spAutoFit/>
          </a:bodyPr>
          <a:lstStyle/>
          <a:p>
            <a:pPr algn="ctr"/>
            <a:r>
              <a:rPr lang="en-US" sz="2400" dirty="0">
                <a:solidFill>
                  <a:schemeClr val="accent1">
                    <a:lumMod val="50000"/>
                  </a:schemeClr>
                </a:solidFill>
                <a:latin typeface="Poppins Medium" pitchFamily="2" charset="77"/>
                <a:ea typeface="Roboto Medium" panose="02000000000000000000" pitchFamily="2" charset="0"/>
                <a:cs typeface="Poppins Medium" pitchFamily="2" charset="77"/>
              </a:rPr>
              <a:t>Bikes</a:t>
            </a:r>
          </a:p>
        </p:txBody>
      </p:sp>
      <p:sp>
        <p:nvSpPr>
          <p:cNvPr id="33" name="TextBox 32">
            <a:extLst>
              <a:ext uri="{FF2B5EF4-FFF2-40B4-BE49-F238E27FC236}">
                <a16:creationId xmlns:a16="http://schemas.microsoft.com/office/drawing/2014/main" id="{973A1737-D913-4301-511A-779EF67E83A8}"/>
              </a:ext>
            </a:extLst>
          </p:cNvPr>
          <p:cNvSpPr txBox="1"/>
          <p:nvPr/>
        </p:nvSpPr>
        <p:spPr>
          <a:xfrm>
            <a:off x="4984588" y="2573680"/>
            <a:ext cx="2165364" cy="461665"/>
          </a:xfrm>
          <a:prstGeom prst="rect">
            <a:avLst/>
          </a:prstGeom>
          <a:noFill/>
        </p:spPr>
        <p:txBody>
          <a:bodyPr wrap="square" rtlCol="0">
            <a:spAutoFit/>
          </a:bodyPr>
          <a:lstStyle/>
          <a:p>
            <a:pPr algn="ctr"/>
            <a:r>
              <a:rPr lang="en-US" sz="2400" dirty="0">
                <a:solidFill>
                  <a:schemeClr val="accent1">
                    <a:lumMod val="50000"/>
                  </a:schemeClr>
                </a:solidFill>
                <a:latin typeface="Poppins Medium" pitchFamily="2" charset="77"/>
                <a:ea typeface="Roboto Medium" panose="02000000000000000000" pitchFamily="2" charset="0"/>
                <a:cs typeface="Poppins Medium" pitchFamily="2" charset="77"/>
              </a:rPr>
              <a:t>Accessories</a:t>
            </a:r>
          </a:p>
        </p:txBody>
      </p:sp>
      <p:sp>
        <p:nvSpPr>
          <p:cNvPr id="34" name="TextBox 33">
            <a:extLst>
              <a:ext uri="{FF2B5EF4-FFF2-40B4-BE49-F238E27FC236}">
                <a16:creationId xmlns:a16="http://schemas.microsoft.com/office/drawing/2014/main" id="{4B09B169-8D5D-8F88-ACEA-2BAAD401611A}"/>
              </a:ext>
            </a:extLst>
          </p:cNvPr>
          <p:cNvSpPr txBox="1"/>
          <p:nvPr/>
        </p:nvSpPr>
        <p:spPr>
          <a:xfrm>
            <a:off x="9377457" y="2529590"/>
            <a:ext cx="1633702" cy="461665"/>
          </a:xfrm>
          <a:prstGeom prst="rect">
            <a:avLst/>
          </a:prstGeom>
          <a:noFill/>
        </p:spPr>
        <p:txBody>
          <a:bodyPr wrap="square" rtlCol="0">
            <a:spAutoFit/>
          </a:bodyPr>
          <a:lstStyle/>
          <a:p>
            <a:pPr algn="ctr"/>
            <a:r>
              <a:rPr lang="en-US" sz="2400" dirty="0">
                <a:solidFill>
                  <a:schemeClr val="accent1">
                    <a:lumMod val="50000"/>
                  </a:schemeClr>
                </a:solidFill>
                <a:latin typeface="Poppins Medium" pitchFamily="2" charset="77"/>
                <a:ea typeface="Roboto Medium" panose="02000000000000000000" pitchFamily="2" charset="0"/>
                <a:cs typeface="Poppins Medium" pitchFamily="2" charset="77"/>
              </a:rPr>
              <a:t>Clothing</a:t>
            </a:r>
          </a:p>
        </p:txBody>
      </p:sp>
      <p:pic>
        <p:nvPicPr>
          <p:cNvPr id="35" name="Graphic 34" descr="Shirt with solid fill">
            <a:extLst>
              <a:ext uri="{FF2B5EF4-FFF2-40B4-BE49-F238E27FC236}">
                <a16:creationId xmlns:a16="http://schemas.microsoft.com/office/drawing/2014/main" id="{19A4CFED-7F77-5871-EF34-46B8A03D2F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504" y="2561488"/>
            <a:ext cx="914400" cy="914400"/>
          </a:xfrm>
          <a:prstGeom prst="rect">
            <a:avLst/>
          </a:prstGeom>
        </p:spPr>
      </p:pic>
      <p:pic>
        <p:nvPicPr>
          <p:cNvPr id="3" name="Picture 2">
            <a:extLst>
              <a:ext uri="{FF2B5EF4-FFF2-40B4-BE49-F238E27FC236}">
                <a16:creationId xmlns:a16="http://schemas.microsoft.com/office/drawing/2014/main" id="{54D7ED5A-2B5E-2760-A700-E2C67D0C4A10}"/>
              </a:ext>
            </a:extLst>
          </p:cNvPr>
          <p:cNvPicPr>
            <a:picLocks noChangeAspect="1"/>
          </p:cNvPicPr>
          <p:nvPr/>
        </p:nvPicPr>
        <p:blipFill>
          <a:blip r:embed="rId4"/>
          <a:stretch>
            <a:fillRect/>
          </a:stretch>
        </p:blipFill>
        <p:spPr>
          <a:xfrm>
            <a:off x="278157" y="2561488"/>
            <a:ext cx="822978" cy="769233"/>
          </a:xfrm>
          <a:prstGeom prst="rect">
            <a:avLst/>
          </a:prstGeom>
        </p:spPr>
      </p:pic>
      <p:pic>
        <p:nvPicPr>
          <p:cNvPr id="8" name="Picture 7">
            <a:extLst>
              <a:ext uri="{FF2B5EF4-FFF2-40B4-BE49-F238E27FC236}">
                <a16:creationId xmlns:a16="http://schemas.microsoft.com/office/drawing/2014/main" id="{5D1BEF13-DC88-698B-5BDA-12479BFE53C8}"/>
              </a:ext>
            </a:extLst>
          </p:cNvPr>
          <p:cNvPicPr>
            <a:picLocks noChangeAspect="1"/>
          </p:cNvPicPr>
          <p:nvPr/>
        </p:nvPicPr>
        <p:blipFill>
          <a:blip r:embed="rId5"/>
          <a:stretch>
            <a:fillRect/>
          </a:stretch>
        </p:blipFill>
        <p:spPr>
          <a:xfrm>
            <a:off x="4141834" y="2657236"/>
            <a:ext cx="852443" cy="668037"/>
          </a:xfrm>
          <a:prstGeom prst="rect">
            <a:avLst/>
          </a:prstGeom>
        </p:spPr>
      </p:pic>
    </p:spTree>
    <p:extLst>
      <p:ext uri="{BB962C8B-B14F-4D97-AF65-F5344CB8AC3E}">
        <p14:creationId xmlns:p14="http://schemas.microsoft.com/office/powerpoint/2010/main" val="283108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A02F29B-63CB-D849-A006-8A07BBEC412A}"/>
              </a:ext>
            </a:extLst>
          </p:cNvPr>
          <p:cNvSpPr/>
          <p:nvPr/>
        </p:nvSpPr>
        <p:spPr>
          <a:xfrm>
            <a:off x="6136" y="6173734"/>
            <a:ext cx="12187909" cy="684266"/>
          </a:xfrm>
          <a:prstGeom prst="rect">
            <a:avLst/>
          </a:prstGeom>
          <a:solidFill>
            <a:srgbClr val="ECC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C9ABA7"/>
              </a:highlight>
            </a:endParaRPr>
          </a:p>
        </p:txBody>
      </p:sp>
      <p:sp>
        <p:nvSpPr>
          <p:cNvPr id="23" name="Rectangle 22">
            <a:extLst>
              <a:ext uri="{FF2B5EF4-FFF2-40B4-BE49-F238E27FC236}">
                <a16:creationId xmlns:a16="http://schemas.microsoft.com/office/drawing/2014/main" id="{D5081B10-0421-D378-82D8-83F3815635EA}"/>
              </a:ext>
            </a:extLst>
          </p:cNvPr>
          <p:cNvSpPr/>
          <p:nvPr/>
        </p:nvSpPr>
        <p:spPr>
          <a:xfrm>
            <a:off x="405036" y="239340"/>
            <a:ext cx="11383973" cy="640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9" name="Diagram 18">
            <a:extLst>
              <a:ext uri="{FF2B5EF4-FFF2-40B4-BE49-F238E27FC236}">
                <a16:creationId xmlns:a16="http://schemas.microsoft.com/office/drawing/2014/main" id="{1CD7262C-05E2-D940-C0AE-43294BC5476E}"/>
              </a:ext>
            </a:extLst>
          </p:cNvPr>
          <p:cNvGraphicFramePr/>
          <p:nvPr>
            <p:extLst>
              <p:ext uri="{D42A27DB-BD31-4B8C-83A1-F6EECF244321}">
                <p14:modId xmlns:p14="http://schemas.microsoft.com/office/powerpoint/2010/main" val="2027497926"/>
              </p:ext>
            </p:extLst>
          </p:nvPr>
        </p:nvGraphicFramePr>
        <p:xfrm>
          <a:off x="734992" y="360873"/>
          <a:ext cx="4833538" cy="1885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 19">
            <a:extLst>
              <a:ext uri="{FF2B5EF4-FFF2-40B4-BE49-F238E27FC236}">
                <a16:creationId xmlns:a16="http://schemas.microsoft.com/office/drawing/2014/main" id="{A2429FB0-E453-B6B8-9149-A80DB0EC91DF}"/>
              </a:ext>
            </a:extLst>
          </p:cNvPr>
          <p:cNvGraphicFramePr/>
          <p:nvPr>
            <p:extLst>
              <p:ext uri="{D42A27DB-BD31-4B8C-83A1-F6EECF244321}">
                <p14:modId xmlns:p14="http://schemas.microsoft.com/office/powerpoint/2010/main" val="3094440134"/>
              </p:ext>
            </p:extLst>
          </p:nvPr>
        </p:nvGraphicFramePr>
        <p:xfrm>
          <a:off x="-178376" y="2537788"/>
          <a:ext cx="6928980" cy="40102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1" name="Diagram 20">
            <a:extLst>
              <a:ext uri="{FF2B5EF4-FFF2-40B4-BE49-F238E27FC236}">
                <a16:creationId xmlns:a16="http://schemas.microsoft.com/office/drawing/2014/main" id="{C877D2CB-A5DE-8291-7591-3A3A27EF2A13}"/>
              </a:ext>
            </a:extLst>
          </p:cNvPr>
          <p:cNvGraphicFramePr/>
          <p:nvPr>
            <p:extLst>
              <p:ext uri="{D42A27DB-BD31-4B8C-83A1-F6EECF244321}">
                <p14:modId xmlns:p14="http://schemas.microsoft.com/office/powerpoint/2010/main" val="2214844380"/>
              </p:ext>
            </p:extLst>
          </p:nvPr>
        </p:nvGraphicFramePr>
        <p:xfrm>
          <a:off x="5695053" y="639929"/>
          <a:ext cx="5369800" cy="557814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38341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E6D1-1C6B-DAA4-C207-4ED72F5208E4}"/>
              </a:ext>
            </a:extLst>
          </p:cNvPr>
          <p:cNvSpPr>
            <a:spLocks noGrp="1"/>
          </p:cNvSpPr>
          <p:nvPr>
            <p:ph type="title"/>
          </p:nvPr>
        </p:nvSpPr>
        <p:spPr>
          <a:xfrm>
            <a:off x="1075944" y="231484"/>
            <a:ext cx="9912096" cy="1014984"/>
          </a:xfrm>
        </p:spPr>
        <p:txBody>
          <a:bodyPr/>
          <a:lstStyle/>
          <a:p>
            <a:r>
              <a:rPr lang="en-IN" u="sng" dirty="0">
                <a:latin typeface="Century Gothic (Headings)"/>
              </a:rPr>
              <a:t>Customer Analysis</a:t>
            </a:r>
          </a:p>
        </p:txBody>
      </p:sp>
      <p:sp>
        <p:nvSpPr>
          <p:cNvPr id="3" name="Text Placeholder 2">
            <a:extLst>
              <a:ext uri="{FF2B5EF4-FFF2-40B4-BE49-F238E27FC236}">
                <a16:creationId xmlns:a16="http://schemas.microsoft.com/office/drawing/2014/main" id="{C32564C2-CC75-85D5-AABC-B711A7E27C04}"/>
              </a:ext>
            </a:extLst>
          </p:cNvPr>
          <p:cNvSpPr>
            <a:spLocks noGrp="1"/>
          </p:cNvSpPr>
          <p:nvPr>
            <p:ph type="body" sz="quarter" idx="14"/>
          </p:nvPr>
        </p:nvSpPr>
        <p:spPr/>
        <p:txBody>
          <a:bodyPr/>
          <a:lstStyle/>
          <a:p>
            <a:r>
              <a:rPr lang="en-IN" dirty="0"/>
              <a:t>#of Customers</a:t>
            </a:r>
          </a:p>
        </p:txBody>
      </p:sp>
      <p:pic>
        <p:nvPicPr>
          <p:cNvPr id="23" name="Picture Placeholder 22" descr="Group with solid fill">
            <a:extLst>
              <a:ext uri="{FF2B5EF4-FFF2-40B4-BE49-F238E27FC236}">
                <a16:creationId xmlns:a16="http://schemas.microsoft.com/office/drawing/2014/main" id="{8B56E83A-FE95-6A1E-606A-E3F15DA72CE6}"/>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t="7722" b="7722"/>
          <a:stretch>
            <a:fillRect/>
          </a:stretch>
        </p:blipFill>
        <p:spPr/>
      </p:pic>
      <p:sp>
        <p:nvSpPr>
          <p:cNvPr id="5" name="Text Placeholder 4">
            <a:extLst>
              <a:ext uri="{FF2B5EF4-FFF2-40B4-BE49-F238E27FC236}">
                <a16:creationId xmlns:a16="http://schemas.microsoft.com/office/drawing/2014/main" id="{0191B7A4-CECA-8F54-26BB-6AC3B72B2485}"/>
              </a:ext>
            </a:extLst>
          </p:cNvPr>
          <p:cNvSpPr>
            <a:spLocks noGrp="1"/>
          </p:cNvSpPr>
          <p:nvPr>
            <p:ph type="body" sz="quarter" idx="15"/>
          </p:nvPr>
        </p:nvSpPr>
        <p:spPr/>
        <p:txBody>
          <a:bodyPr/>
          <a:lstStyle/>
          <a:p>
            <a:r>
              <a:rPr lang="en-IN" sz="1800" b="1" dirty="0"/>
              <a:t>18470</a:t>
            </a:r>
          </a:p>
        </p:txBody>
      </p:sp>
      <p:sp>
        <p:nvSpPr>
          <p:cNvPr id="6" name="Text Placeholder 5">
            <a:extLst>
              <a:ext uri="{FF2B5EF4-FFF2-40B4-BE49-F238E27FC236}">
                <a16:creationId xmlns:a16="http://schemas.microsoft.com/office/drawing/2014/main" id="{28549140-424A-384B-57CE-F7712782E9FE}"/>
              </a:ext>
            </a:extLst>
          </p:cNvPr>
          <p:cNvSpPr>
            <a:spLocks noGrp="1"/>
          </p:cNvSpPr>
          <p:nvPr>
            <p:ph type="body" sz="quarter" idx="16"/>
          </p:nvPr>
        </p:nvSpPr>
        <p:spPr/>
        <p:txBody>
          <a:bodyPr/>
          <a:lstStyle/>
          <a:p>
            <a:r>
              <a:rPr lang="en-IN" dirty="0"/>
              <a:t>Men : 9349 Women : 9126</a:t>
            </a:r>
          </a:p>
        </p:txBody>
      </p:sp>
      <p:sp>
        <p:nvSpPr>
          <p:cNvPr id="9" name="Text Placeholder 8">
            <a:extLst>
              <a:ext uri="{FF2B5EF4-FFF2-40B4-BE49-F238E27FC236}">
                <a16:creationId xmlns:a16="http://schemas.microsoft.com/office/drawing/2014/main" id="{02BD5AB9-F1CA-EBB7-9C3B-92984A3D7966}"/>
              </a:ext>
            </a:extLst>
          </p:cNvPr>
          <p:cNvSpPr>
            <a:spLocks noGrp="1"/>
          </p:cNvSpPr>
          <p:nvPr>
            <p:ph type="body" sz="quarter" idx="19"/>
          </p:nvPr>
        </p:nvSpPr>
        <p:spPr/>
        <p:txBody>
          <a:bodyPr/>
          <a:lstStyle/>
          <a:p>
            <a:r>
              <a:rPr lang="en-IN" dirty="0"/>
              <a:t>Single : 8469</a:t>
            </a:r>
          </a:p>
          <a:p>
            <a:r>
              <a:rPr lang="en-IN" dirty="0"/>
              <a:t>Married : 10005</a:t>
            </a:r>
          </a:p>
        </p:txBody>
      </p:sp>
      <p:sp>
        <p:nvSpPr>
          <p:cNvPr id="12" name="Text Placeholder 11">
            <a:extLst>
              <a:ext uri="{FF2B5EF4-FFF2-40B4-BE49-F238E27FC236}">
                <a16:creationId xmlns:a16="http://schemas.microsoft.com/office/drawing/2014/main" id="{1B469301-9751-B050-AFF5-D3667F43AF91}"/>
              </a:ext>
            </a:extLst>
          </p:cNvPr>
          <p:cNvSpPr>
            <a:spLocks noGrp="1"/>
          </p:cNvSpPr>
          <p:nvPr>
            <p:ph type="body" sz="quarter" idx="22"/>
          </p:nvPr>
        </p:nvSpPr>
        <p:spPr/>
        <p:txBody>
          <a:bodyPr/>
          <a:lstStyle/>
          <a:p>
            <a:r>
              <a:rPr lang="en-IN" dirty="0"/>
              <a:t>Bachelors : 5356</a:t>
            </a:r>
          </a:p>
          <a:p>
            <a:r>
              <a:rPr lang="en-IN" dirty="0"/>
              <a:t>  Partial HS : 1581</a:t>
            </a:r>
          </a:p>
        </p:txBody>
      </p:sp>
      <p:pic>
        <p:nvPicPr>
          <p:cNvPr id="19" name="Picture Placeholder 18" descr="Books with solid fill">
            <a:extLst>
              <a:ext uri="{FF2B5EF4-FFF2-40B4-BE49-F238E27FC236}">
                <a16:creationId xmlns:a16="http://schemas.microsoft.com/office/drawing/2014/main" id="{9F0C6577-E4AD-41D5-2C26-D2A8DE63EB3F}"/>
              </a:ext>
            </a:extLst>
          </p:cNvPr>
          <p:cNvPicPr>
            <a:picLocks noGrp="1" noChangeAspect="1"/>
          </p:cNvPicPr>
          <p:nvPr>
            <p:ph type="pic" sz="quarter" idx="23"/>
          </p:nvPr>
        </p:nvPicPr>
        <p:blipFill>
          <a:blip r:embed="rId4">
            <a:extLst>
              <a:ext uri="{96DAC541-7B7A-43D3-8B79-37D633B846F1}">
                <asvg:svgBlip xmlns:asvg="http://schemas.microsoft.com/office/drawing/2016/SVG/main" r:embed="rId5"/>
              </a:ext>
            </a:extLst>
          </a:blip>
          <a:srcRect t="7727" b="7727"/>
          <a:stretch>
            <a:fillRect/>
          </a:stretch>
        </p:blipFill>
        <p:spPr/>
      </p:pic>
      <p:sp>
        <p:nvSpPr>
          <p:cNvPr id="15" name="Slide Number Placeholder 14">
            <a:extLst>
              <a:ext uri="{FF2B5EF4-FFF2-40B4-BE49-F238E27FC236}">
                <a16:creationId xmlns:a16="http://schemas.microsoft.com/office/drawing/2014/main" id="{17BB1EDC-E117-E7CE-418C-144876E370AF}"/>
              </a:ext>
            </a:extLst>
          </p:cNvPr>
          <p:cNvSpPr>
            <a:spLocks noGrp="1"/>
          </p:cNvSpPr>
          <p:nvPr>
            <p:ph type="sldNum" sz="quarter" idx="12"/>
          </p:nvPr>
        </p:nvSpPr>
        <p:spPr/>
        <p:txBody>
          <a:bodyPr/>
          <a:lstStyle/>
          <a:p>
            <a:fld id="{8D0AFDD5-844D-364D-8AEC-50CF4D36D55D}" type="slidenum">
              <a:rPr lang="en-US" sz="1400" noProof="0" smtClean="0"/>
              <a:pPr/>
              <a:t>12</a:t>
            </a:fld>
            <a:endParaRPr lang="en-US" sz="1400" noProof="0" dirty="0"/>
          </a:p>
        </p:txBody>
      </p:sp>
      <p:sp>
        <p:nvSpPr>
          <p:cNvPr id="28" name="Rectangle 27">
            <a:extLst>
              <a:ext uri="{FF2B5EF4-FFF2-40B4-BE49-F238E27FC236}">
                <a16:creationId xmlns:a16="http://schemas.microsoft.com/office/drawing/2014/main" id="{2F4831C0-28F7-906A-13A8-53FA1D2B7A29}"/>
              </a:ext>
            </a:extLst>
          </p:cNvPr>
          <p:cNvSpPr/>
          <p:nvPr/>
        </p:nvSpPr>
        <p:spPr>
          <a:xfrm>
            <a:off x="3433572" y="2193041"/>
            <a:ext cx="2500884" cy="2079625"/>
          </a:xfrm>
          <a:prstGeom prst="rect">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Graphic 26" descr="Man and woman with solid fill">
            <a:extLst>
              <a:ext uri="{FF2B5EF4-FFF2-40B4-BE49-F238E27FC236}">
                <a16:creationId xmlns:a16="http://schemas.microsoft.com/office/drawing/2014/main" id="{ED10D7E5-F312-5796-0A17-15FF96EC5A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6895" y="2232719"/>
            <a:ext cx="2399465" cy="2023765"/>
          </a:xfrm>
          <a:prstGeom prst="rect">
            <a:avLst/>
          </a:prstGeom>
        </p:spPr>
      </p:pic>
      <p:pic>
        <p:nvPicPr>
          <p:cNvPr id="21" name="Picture 20">
            <a:extLst>
              <a:ext uri="{FF2B5EF4-FFF2-40B4-BE49-F238E27FC236}">
                <a16:creationId xmlns:a16="http://schemas.microsoft.com/office/drawing/2014/main" id="{6E038A5C-C37E-421D-3E37-CAAF81A00E35}"/>
              </a:ext>
            </a:extLst>
          </p:cNvPr>
          <p:cNvPicPr>
            <a:picLocks noChangeAspect="1"/>
          </p:cNvPicPr>
          <p:nvPr/>
        </p:nvPicPr>
        <p:blipFill>
          <a:blip r:embed="rId8"/>
          <a:stretch>
            <a:fillRect/>
          </a:stretch>
        </p:blipFill>
        <p:spPr>
          <a:xfrm>
            <a:off x="9143886" y="4516110"/>
            <a:ext cx="272035" cy="272035"/>
          </a:xfrm>
          <a:prstGeom prst="rect">
            <a:avLst/>
          </a:prstGeom>
        </p:spPr>
      </p:pic>
      <p:sp>
        <p:nvSpPr>
          <p:cNvPr id="4" name="TextBox 3">
            <a:extLst>
              <a:ext uri="{FF2B5EF4-FFF2-40B4-BE49-F238E27FC236}">
                <a16:creationId xmlns:a16="http://schemas.microsoft.com/office/drawing/2014/main" id="{5A00A52A-2FE5-8D24-BDA5-10E480EC1501}"/>
              </a:ext>
            </a:extLst>
          </p:cNvPr>
          <p:cNvSpPr txBox="1"/>
          <p:nvPr/>
        </p:nvSpPr>
        <p:spPr>
          <a:xfrm>
            <a:off x="10403619" y="6358744"/>
            <a:ext cx="1168842" cy="307777"/>
          </a:xfrm>
          <a:prstGeom prst="rect">
            <a:avLst/>
          </a:prstGeom>
          <a:noFill/>
        </p:spPr>
        <p:txBody>
          <a:bodyPr wrap="square" rtlCol="0">
            <a:spAutoFit/>
          </a:bodyPr>
          <a:lstStyle/>
          <a:p>
            <a:pPr algn="ctr"/>
            <a:r>
              <a:rPr lang="en-IN" sz="1400" dirty="0">
                <a:solidFill>
                  <a:schemeClr val="bg1"/>
                </a:solidFill>
                <a:latin typeface="Cambria" panose="02040503050406030204" pitchFamily="18" charset="0"/>
                <a:ea typeface="Cambria" panose="02040503050406030204" pitchFamily="18" charset="0"/>
              </a:rPr>
              <a:t>2023</a:t>
            </a:r>
          </a:p>
        </p:txBody>
      </p:sp>
      <p:sp>
        <p:nvSpPr>
          <p:cNvPr id="7" name="TextBox 6">
            <a:extLst>
              <a:ext uri="{FF2B5EF4-FFF2-40B4-BE49-F238E27FC236}">
                <a16:creationId xmlns:a16="http://schemas.microsoft.com/office/drawing/2014/main" id="{482F70BA-3082-8417-EC8B-CD8639CBA5CF}"/>
              </a:ext>
            </a:extLst>
          </p:cNvPr>
          <p:cNvSpPr txBox="1"/>
          <p:nvPr/>
        </p:nvSpPr>
        <p:spPr>
          <a:xfrm>
            <a:off x="5388090" y="6340015"/>
            <a:ext cx="1441798" cy="307777"/>
          </a:xfrm>
          <a:prstGeom prst="rect">
            <a:avLst/>
          </a:prstGeom>
          <a:noFill/>
        </p:spPr>
        <p:txBody>
          <a:bodyPr wrap="square" rtlCol="0">
            <a:spAutoFit/>
          </a:bodyPr>
          <a:lstStyle/>
          <a:p>
            <a:pPr algn="just"/>
            <a:r>
              <a:rPr lang="en-IN" sz="1400" dirty="0">
                <a:solidFill>
                  <a:schemeClr val="bg1"/>
                </a:solidFill>
                <a:latin typeface="Cambria" panose="02040503050406030204" pitchFamily="18" charset="0"/>
                <a:ea typeface="Cambria" panose="02040503050406030204" pitchFamily="18" charset="0"/>
              </a:rPr>
              <a:t>ExcelR Solutions</a:t>
            </a:r>
          </a:p>
        </p:txBody>
      </p:sp>
      <p:pic>
        <p:nvPicPr>
          <p:cNvPr id="8" name="Picture 7">
            <a:extLst>
              <a:ext uri="{FF2B5EF4-FFF2-40B4-BE49-F238E27FC236}">
                <a16:creationId xmlns:a16="http://schemas.microsoft.com/office/drawing/2014/main" id="{56679343-B08B-AB38-AA2E-DBFF7F92DF75}"/>
              </a:ext>
            </a:extLst>
          </p:cNvPr>
          <p:cNvPicPr>
            <a:picLocks noChangeAspect="1"/>
          </p:cNvPicPr>
          <p:nvPr/>
        </p:nvPicPr>
        <p:blipFill>
          <a:blip r:embed="rId8"/>
          <a:stretch>
            <a:fillRect/>
          </a:stretch>
        </p:blipFill>
        <p:spPr>
          <a:xfrm rot="10800000">
            <a:off x="9143886" y="4943028"/>
            <a:ext cx="272035" cy="272035"/>
          </a:xfrm>
          <a:prstGeom prst="rect">
            <a:avLst/>
          </a:prstGeom>
        </p:spPr>
      </p:pic>
      <p:sp>
        <p:nvSpPr>
          <p:cNvPr id="16" name="Rectangle 15">
            <a:extLst>
              <a:ext uri="{FF2B5EF4-FFF2-40B4-BE49-F238E27FC236}">
                <a16:creationId xmlns:a16="http://schemas.microsoft.com/office/drawing/2014/main" id="{75D1E940-BC46-8F6E-0919-E7A851B28570}"/>
              </a:ext>
            </a:extLst>
          </p:cNvPr>
          <p:cNvSpPr/>
          <p:nvPr/>
        </p:nvSpPr>
        <p:spPr>
          <a:xfrm>
            <a:off x="6301328" y="2186903"/>
            <a:ext cx="2500884" cy="2079625"/>
          </a:xfrm>
          <a:prstGeom prst="rect">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1" name="Diagram 10">
            <a:extLst>
              <a:ext uri="{FF2B5EF4-FFF2-40B4-BE49-F238E27FC236}">
                <a16:creationId xmlns:a16="http://schemas.microsoft.com/office/drawing/2014/main" id="{822733BE-FE4A-1998-3738-F67036030314}"/>
              </a:ext>
            </a:extLst>
          </p:cNvPr>
          <p:cNvGraphicFramePr/>
          <p:nvPr>
            <p:extLst>
              <p:ext uri="{D42A27DB-BD31-4B8C-83A1-F6EECF244321}">
                <p14:modId xmlns:p14="http://schemas.microsoft.com/office/powerpoint/2010/main" val="1942232509"/>
              </p:ext>
            </p:extLst>
          </p:nvPr>
        </p:nvGraphicFramePr>
        <p:xfrm>
          <a:off x="6352037" y="2437543"/>
          <a:ext cx="2399466" cy="161411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34650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A02F29B-63CB-D849-A006-8A07BBEC412A}"/>
              </a:ext>
            </a:extLst>
          </p:cNvPr>
          <p:cNvSpPr/>
          <p:nvPr/>
        </p:nvSpPr>
        <p:spPr>
          <a:xfrm>
            <a:off x="6136" y="6173734"/>
            <a:ext cx="12187909" cy="684266"/>
          </a:xfrm>
          <a:prstGeom prst="rect">
            <a:avLst/>
          </a:prstGeom>
          <a:solidFill>
            <a:srgbClr val="ECC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C9ABA7"/>
              </a:highlight>
            </a:endParaRPr>
          </a:p>
        </p:txBody>
      </p:sp>
      <p:sp>
        <p:nvSpPr>
          <p:cNvPr id="23" name="Rectangle 22">
            <a:extLst>
              <a:ext uri="{FF2B5EF4-FFF2-40B4-BE49-F238E27FC236}">
                <a16:creationId xmlns:a16="http://schemas.microsoft.com/office/drawing/2014/main" id="{D5081B10-0421-D378-82D8-83F3815635EA}"/>
              </a:ext>
            </a:extLst>
          </p:cNvPr>
          <p:cNvSpPr/>
          <p:nvPr/>
        </p:nvSpPr>
        <p:spPr>
          <a:xfrm>
            <a:off x="405036" y="239340"/>
            <a:ext cx="11383973" cy="640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424CAD03-D451-9979-BE32-F60913570DFE}"/>
              </a:ext>
            </a:extLst>
          </p:cNvPr>
          <p:cNvGraphicFramePr>
            <a:graphicFrameLocks noGrp="1"/>
          </p:cNvGraphicFramePr>
          <p:nvPr>
            <p:extLst>
              <p:ext uri="{D42A27DB-BD31-4B8C-83A1-F6EECF244321}">
                <p14:modId xmlns:p14="http://schemas.microsoft.com/office/powerpoint/2010/main" val="436739383"/>
              </p:ext>
            </p:extLst>
          </p:nvPr>
        </p:nvGraphicFramePr>
        <p:xfrm>
          <a:off x="697388" y="609600"/>
          <a:ext cx="5829004" cy="5746436"/>
        </p:xfrm>
        <a:graphic>
          <a:graphicData uri="http://schemas.openxmlformats.org/drawingml/2006/table">
            <a:tbl>
              <a:tblPr firstRow="1" bandRow="1">
                <a:tableStyleId>{69C7853C-536D-4A76-A0AE-DD22124D55A5}</a:tableStyleId>
              </a:tblPr>
              <a:tblGrid>
                <a:gridCol w="2914502">
                  <a:extLst>
                    <a:ext uri="{9D8B030D-6E8A-4147-A177-3AD203B41FA5}">
                      <a16:colId xmlns:a16="http://schemas.microsoft.com/office/drawing/2014/main" val="2779864116"/>
                    </a:ext>
                  </a:extLst>
                </a:gridCol>
                <a:gridCol w="2914502">
                  <a:extLst>
                    <a:ext uri="{9D8B030D-6E8A-4147-A177-3AD203B41FA5}">
                      <a16:colId xmlns:a16="http://schemas.microsoft.com/office/drawing/2014/main" val="1959884040"/>
                    </a:ext>
                  </a:extLst>
                </a:gridCol>
              </a:tblGrid>
              <a:tr h="535085">
                <a:tc>
                  <a:txBody>
                    <a:bodyPr/>
                    <a:lstStyle/>
                    <a:p>
                      <a:pPr algn="ctr"/>
                      <a:r>
                        <a:rPr lang="en-IN" sz="2400" dirty="0">
                          <a:solidFill>
                            <a:schemeClr val="bg1"/>
                          </a:solidFill>
                        </a:rPr>
                        <a:t>Age Group</a:t>
                      </a:r>
                    </a:p>
                  </a:txBody>
                  <a:tcPr/>
                </a:tc>
                <a:tc>
                  <a:txBody>
                    <a:bodyPr/>
                    <a:lstStyle/>
                    <a:p>
                      <a:pPr algn="ctr"/>
                      <a:r>
                        <a:rPr lang="en-IN" sz="2400" dirty="0">
                          <a:solidFill>
                            <a:schemeClr val="bg1"/>
                          </a:solidFill>
                        </a:rPr>
                        <a:t>Customers</a:t>
                      </a:r>
                    </a:p>
                  </a:txBody>
                  <a:tcPr/>
                </a:tc>
                <a:extLst>
                  <a:ext uri="{0D108BD9-81ED-4DB2-BD59-A6C34878D82A}">
                    <a16:rowId xmlns:a16="http://schemas.microsoft.com/office/drawing/2014/main" val="2898763619"/>
                  </a:ext>
                </a:extLst>
              </a:tr>
              <a:tr h="579039">
                <a:tc>
                  <a:txBody>
                    <a:bodyPr/>
                    <a:lstStyle/>
                    <a:p>
                      <a:pPr algn="ctr" fontAlgn="b"/>
                      <a:r>
                        <a:rPr lang="en-IN" sz="2400" b="0" u="none" strike="noStrike" dirty="0">
                          <a:solidFill>
                            <a:srgbClr val="000000"/>
                          </a:solidFill>
                          <a:effectLst/>
                        </a:rPr>
                        <a:t>20-30</a:t>
                      </a:r>
                      <a:endParaRPr lang="en-IN" sz="2400" b="0" i="0" u="none" strike="noStrike" dirty="0">
                        <a:solidFill>
                          <a:srgbClr val="000000"/>
                        </a:solidFill>
                        <a:effectLst/>
                        <a:latin typeface="Calibri Light" panose="020F0302020204030204" pitchFamily="34" charset="0"/>
                      </a:endParaRPr>
                    </a:p>
                  </a:txBody>
                  <a:tcPr marL="0" marR="0" marT="0" marB="0" anchor="b"/>
                </a:tc>
                <a:tc>
                  <a:txBody>
                    <a:bodyPr/>
                    <a:lstStyle/>
                    <a:p>
                      <a:pPr algn="ctr"/>
                      <a:r>
                        <a:rPr lang="en-IN" sz="2400" dirty="0"/>
                        <a:t>1387</a:t>
                      </a:r>
                    </a:p>
                  </a:txBody>
                  <a:tcPr/>
                </a:tc>
                <a:extLst>
                  <a:ext uri="{0D108BD9-81ED-4DB2-BD59-A6C34878D82A}">
                    <a16:rowId xmlns:a16="http://schemas.microsoft.com/office/drawing/2014/main" val="1571484258"/>
                  </a:ext>
                </a:extLst>
              </a:tr>
              <a:tr h="579039">
                <a:tc>
                  <a:txBody>
                    <a:bodyPr/>
                    <a:lstStyle/>
                    <a:p>
                      <a:pPr algn="ctr" fontAlgn="b"/>
                      <a:r>
                        <a:rPr lang="en-IN" sz="2400" b="0" u="none" strike="noStrike" dirty="0">
                          <a:solidFill>
                            <a:srgbClr val="000000"/>
                          </a:solidFill>
                          <a:effectLst/>
                        </a:rPr>
                        <a:t>30-40</a:t>
                      </a:r>
                      <a:endParaRPr lang="en-IN" sz="2400" b="0" i="0" u="none" strike="noStrike" dirty="0">
                        <a:solidFill>
                          <a:srgbClr val="000000"/>
                        </a:solidFill>
                        <a:effectLst/>
                        <a:latin typeface="Calibri Light" panose="020F0302020204030204" pitchFamily="34" charset="0"/>
                      </a:endParaRPr>
                    </a:p>
                  </a:txBody>
                  <a:tcPr marL="0" marR="0" marT="0" marB="0" anchor="b"/>
                </a:tc>
                <a:tc>
                  <a:txBody>
                    <a:bodyPr/>
                    <a:lstStyle/>
                    <a:p>
                      <a:pPr algn="ctr"/>
                      <a:r>
                        <a:rPr lang="en-IN" sz="2400" dirty="0"/>
                        <a:t>6747</a:t>
                      </a:r>
                    </a:p>
                  </a:txBody>
                  <a:tcPr/>
                </a:tc>
                <a:extLst>
                  <a:ext uri="{0D108BD9-81ED-4DB2-BD59-A6C34878D82A}">
                    <a16:rowId xmlns:a16="http://schemas.microsoft.com/office/drawing/2014/main" val="1620475762"/>
                  </a:ext>
                </a:extLst>
              </a:tr>
              <a:tr h="579039">
                <a:tc>
                  <a:txBody>
                    <a:bodyPr/>
                    <a:lstStyle/>
                    <a:p>
                      <a:pPr algn="ctr" fontAlgn="b"/>
                      <a:r>
                        <a:rPr lang="en-IN" sz="2400" b="0" u="none" strike="noStrike" dirty="0">
                          <a:solidFill>
                            <a:srgbClr val="000000"/>
                          </a:solidFill>
                          <a:effectLst/>
                        </a:rPr>
                        <a:t>40-50</a:t>
                      </a:r>
                      <a:endParaRPr lang="en-IN" sz="2400" b="0" i="0" u="none" strike="noStrike" dirty="0">
                        <a:solidFill>
                          <a:srgbClr val="000000"/>
                        </a:solidFill>
                        <a:effectLst/>
                        <a:latin typeface="Calibri Light" panose="020F0302020204030204" pitchFamily="34" charset="0"/>
                      </a:endParaRPr>
                    </a:p>
                  </a:txBody>
                  <a:tcPr marL="0" marR="0" marT="0" marB="0" anchor="b"/>
                </a:tc>
                <a:tc>
                  <a:txBody>
                    <a:bodyPr/>
                    <a:lstStyle/>
                    <a:p>
                      <a:pPr algn="ctr"/>
                      <a:r>
                        <a:rPr lang="en-IN" sz="2400" dirty="0"/>
                        <a:t>5446</a:t>
                      </a:r>
                    </a:p>
                  </a:txBody>
                  <a:tcPr/>
                </a:tc>
                <a:extLst>
                  <a:ext uri="{0D108BD9-81ED-4DB2-BD59-A6C34878D82A}">
                    <a16:rowId xmlns:a16="http://schemas.microsoft.com/office/drawing/2014/main" val="458664593"/>
                  </a:ext>
                </a:extLst>
              </a:tr>
              <a:tr h="579039">
                <a:tc>
                  <a:txBody>
                    <a:bodyPr/>
                    <a:lstStyle/>
                    <a:p>
                      <a:pPr algn="ctr" fontAlgn="b"/>
                      <a:r>
                        <a:rPr lang="en-IN" sz="2400" b="0" u="none" strike="noStrike" dirty="0">
                          <a:solidFill>
                            <a:srgbClr val="000000"/>
                          </a:solidFill>
                          <a:effectLst/>
                        </a:rPr>
                        <a:t>50-60</a:t>
                      </a:r>
                      <a:endParaRPr lang="en-IN" sz="2400" b="0" i="0" u="none" strike="noStrike" dirty="0">
                        <a:solidFill>
                          <a:srgbClr val="000000"/>
                        </a:solidFill>
                        <a:effectLst/>
                        <a:latin typeface="Calibri Light" panose="020F0302020204030204" pitchFamily="34" charset="0"/>
                      </a:endParaRPr>
                    </a:p>
                  </a:txBody>
                  <a:tcPr marL="0" marR="0" marT="0" marB="0" anchor="b"/>
                </a:tc>
                <a:tc>
                  <a:txBody>
                    <a:bodyPr/>
                    <a:lstStyle/>
                    <a:p>
                      <a:pPr algn="ctr"/>
                      <a:r>
                        <a:rPr lang="en-IN" sz="2400" dirty="0"/>
                        <a:t>3400</a:t>
                      </a:r>
                    </a:p>
                  </a:txBody>
                  <a:tcPr/>
                </a:tc>
                <a:extLst>
                  <a:ext uri="{0D108BD9-81ED-4DB2-BD59-A6C34878D82A}">
                    <a16:rowId xmlns:a16="http://schemas.microsoft.com/office/drawing/2014/main" val="410602869"/>
                  </a:ext>
                </a:extLst>
              </a:tr>
              <a:tr h="579039">
                <a:tc>
                  <a:txBody>
                    <a:bodyPr/>
                    <a:lstStyle/>
                    <a:p>
                      <a:pPr algn="ctr" fontAlgn="b"/>
                      <a:r>
                        <a:rPr lang="en-IN" sz="2400" b="0" u="none" strike="noStrike" dirty="0">
                          <a:solidFill>
                            <a:srgbClr val="000000"/>
                          </a:solidFill>
                          <a:effectLst/>
                        </a:rPr>
                        <a:t>60-70</a:t>
                      </a:r>
                      <a:endParaRPr lang="en-IN" sz="2400" b="0" i="0" u="none" strike="noStrike" dirty="0">
                        <a:solidFill>
                          <a:srgbClr val="000000"/>
                        </a:solidFill>
                        <a:effectLst/>
                        <a:latin typeface="Calibri Light" panose="020F0302020204030204" pitchFamily="34" charset="0"/>
                      </a:endParaRPr>
                    </a:p>
                  </a:txBody>
                  <a:tcPr marL="0" marR="0" marT="0" marB="0" anchor="b"/>
                </a:tc>
                <a:tc>
                  <a:txBody>
                    <a:bodyPr/>
                    <a:lstStyle/>
                    <a:p>
                      <a:pPr algn="ctr"/>
                      <a:r>
                        <a:rPr lang="en-IN" sz="2400" dirty="0"/>
                        <a:t>1795</a:t>
                      </a:r>
                    </a:p>
                  </a:txBody>
                  <a:tcPr/>
                </a:tc>
                <a:extLst>
                  <a:ext uri="{0D108BD9-81ED-4DB2-BD59-A6C34878D82A}">
                    <a16:rowId xmlns:a16="http://schemas.microsoft.com/office/drawing/2014/main" val="2333472319"/>
                  </a:ext>
                </a:extLst>
              </a:tr>
              <a:tr h="579039">
                <a:tc>
                  <a:txBody>
                    <a:bodyPr/>
                    <a:lstStyle/>
                    <a:p>
                      <a:pPr algn="ctr" fontAlgn="b"/>
                      <a:r>
                        <a:rPr lang="en-IN" sz="2400" b="0" u="none" strike="noStrike" dirty="0">
                          <a:solidFill>
                            <a:srgbClr val="000000"/>
                          </a:solidFill>
                          <a:effectLst/>
                        </a:rPr>
                        <a:t>70-80</a:t>
                      </a:r>
                      <a:endParaRPr lang="en-IN" sz="2400" b="0" i="0" u="none" strike="noStrike" dirty="0">
                        <a:solidFill>
                          <a:srgbClr val="000000"/>
                        </a:solidFill>
                        <a:effectLst/>
                        <a:latin typeface="Calibri Light" panose="020F0302020204030204" pitchFamily="34" charset="0"/>
                      </a:endParaRPr>
                    </a:p>
                  </a:txBody>
                  <a:tcPr marL="0" marR="0" marT="0" marB="0" anchor="b"/>
                </a:tc>
                <a:tc>
                  <a:txBody>
                    <a:bodyPr/>
                    <a:lstStyle/>
                    <a:p>
                      <a:pPr algn="ctr"/>
                      <a:r>
                        <a:rPr lang="en-IN" sz="2400" dirty="0"/>
                        <a:t>427</a:t>
                      </a:r>
                    </a:p>
                  </a:txBody>
                  <a:tcPr/>
                </a:tc>
                <a:extLst>
                  <a:ext uri="{0D108BD9-81ED-4DB2-BD59-A6C34878D82A}">
                    <a16:rowId xmlns:a16="http://schemas.microsoft.com/office/drawing/2014/main" val="1466397118"/>
                  </a:ext>
                </a:extLst>
              </a:tr>
              <a:tr h="579039">
                <a:tc>
                  <a:txBody>
                    <a:bodyPr/>
                    <a:lstStyle/>
                    <a:p>
                      <a:pPr algn="ctr" fontAlgn="b"/>
                      <a:r>
                        <a:rPr lang="en-IN" sz="2400" b="0" u="none" strike="noStrike" dirty="0">
                          <a:solidFill>
                            <a:srgbClr val="000000"/>
                          </a:solidFill>
                          <a:effectLst/>
                        </a:rPr>
                        <a:t>80-90</a:t>
                      </a:r>
                      <a:endParaRPr lang="en-IN" sz="2400" b="0" i="0" u="none" strike="noStrike" dirty="0">
                        <a:solidFill>
                          <a:srgbClr val="000000"/>
                        </a:solidFill>
                        <a:effectLst/>
                        <a:latin typeface="Calibri Light" panose="020F0302020204030204" pitchFamily="34" charset="0"/>
                      </a:endParaRPr>
                    </a:p>
                  </a:txBody>
                  <a:tcPr marL="0" marR="0" marT="0" marB="0" anchor="b"/>
                </a:tc>
                <a:tc>
                  <a:txBody>
                    <a:bodyPr/>
                    <a:lstStyle/>
                    <a:p>
                      <a:pPr algn="ctr"/>
                      <a:r>
                        <a:rPr lang="en-IN" sz="2400" dirty="0"/>
                        <a:t>44</a:t>
                      </a:r>
                    </a:p>
                  </a:txBody>
                  <a:tcPr/>
                </a:tc>
                <a:extLst>
                  <a:ext uri="{0D108BD9-81ED-4DB2-BD59-A6C34878D82A}">
                    <a16:rowId xmlns:a16="http://schemas.microsoft.com/office/drawing/2014/main" val="276062632"/>
                  </a:ext>
                </a:extLst>
              </a:tr>
              <a:tr h="579039">
                <a:tc>
                  <a:txBody>
                    <a:bodyPr/>
                    <a:lstStyle/>
                    <a:p>
                      <a:pPr algn="ctr" fontAlgn="b"/>
                      <a:r>
                        <a:rPr lang="en-IN" sz="2400" b="0" u="none" strike="noStrike" dirty="0">
                          <a:solidFill>
                            <a:srgbClr val="000000"/>
                          </a:solidFill>
                          <a:effectLst/>
                        </a:rPr>
                        <a:t>90-100</a:t>
                      </a:r>
                      <a:endParaRPr lang="en-IN" sz="2400" b="0" i="0" u="none" strike="noStrike" dirty="0">
                        <a:solidFill>
                          <a:srgbClr val="000000"/>
                        </a:solidFill>
                        <a:effectLst/>
                        <a:latin typeface="Calibri Light" panose="020F0302020204030204" pitchFamily="34" charset="0"/>
                      </a:endParaRPr>
                    </a:p>
                  </a:txBody>
                  <a:tcPr marL="0" marR="0" marT="0" marB="0" anchor="b"/>
                </a:tc>
                <a:tc>
                  <a:txBody>
                    <a:bodyPr/>
                    <a:lstStyle/>
                    <a:p>
                      <a:pPr algn="ctr"/>
                      <a:r>
                        <a:rPr lang="en-IN" sz="2400" dirty="0"/>
                        <a:t>15</a:t>
                      </a:r>
                    </a:p>
                  </a:txBody>
                  <a:tcPr/>
                </a:tc>
                <a:extLst>
                  <a:ext uri="{0D108BD9-81ED-4DB2-BD59-A6C34878D82A}">
                    <a16:rowId xmlns:a16="http://schemas.microsoft.com/office/drawing/2014/main" val="1341874408"/>
                  </a:ext>
                </a:extLst>
              </a:tr>
              <a:tr h="579039">
                <a:tc>
                  <a:txBody>
                    <a:bodyPr/>
                    <a:lstStyle/>
                    <a:p>
                      <a:pPr algn="ctr" fontAlgn="b"/>
                      <a:r>
                        <a:rPr lang="en-IN" sz="2400" b="0" u="none" strike="noStrike" dirty="0">
                          <a:solidFill>
                            <a:srgbClr val="000000"/>
                          </a:solidFill>
                          <a:effectLst/>
                        </a:rPr>
                        <a:t>Total</a:t>
                      </a:r>
                      <a:endParaRPr lang="en-IN" sz="2400" b="0" i="0" u="none" strike="noStrike" dirty="0">
                        <a:solidFill>
                          <a:srgbClr val="000000"/>
                        </a:solidFill>
                        <a:effectLst/>
                        <a:latin typeface="Calibri Light" panose="020F0302020204030204" pitchFamily="34" charset="0"/>
                      </a:endParaRPr>
                    </a:p>
                  </a:txBody>
                  <a:tcPr marL="0" marR="0" marT="0" marB="0" anchor="b"/>
                </a:tc>
                <a:tc>
                  <a:txBody>
                    <a:bodyPr/>
                    <a:lstStyle/>
                    <a:p>
                      <a:pPr algn="ctr"/>
                      <a:r>
                        <a:rPr lang="en-IN" sz="2400" dirty="0"/>
                        <a:t>18470</a:t>
                      </a:r>
                    </a:p>
                  </a:txBody>
                  <a:tcPr/>
                </a:tc>
                <a:extLst>
                  <a:ext uri="{0D108BD9-81ED-4DB2-BD59-A6C34878D82A}">
                    <a16:rowId xmlns:a16="http://schemas.microsoft.com/office/drawing/2014/main" val="810320615"/>
                  </a:ext>
                </a:extLst>
              </a:tr>
            </a:tbl>
          </a:graphicData>
        </a:graphic>
      </p:graphicFrame>
      <p:graphicFrame>
        <p:nvGraphicFramePr>
          <p:cNvPr id="3" name="Diagram 2">
            <a:extLst>
              <a:ext uri="{FF2B5EF4-FFF2-40B4-BE49-F238E27FC236}">
                <a16:creationId xmlns:a16="http://schemas.microsoft.com/office/drawing/2014/main" id="{A4E1DD00-CFA9-51AD-4452-1326B7496B9F}"/>
              </a:ext>
            </a:extLst>
          </p:cNvPr>
          <p:cNvGraphicFramePr/>
          <p:nvPr>
            <p:extLst>
              <p:ext uri="{D42A27DB-BD31-4B8C-83A1-F6EECF244321}">
                <p14:modId xmlns:p14="http://schemas.microsoft.com/office/powerpoint/2010/main" val="1279605389"/>
              </p:ext>
            </p:extLst>
          </p:nvPr>
        </p:nvGraphicFramePr>
        <p:xfrm>
          <a:off x="6679656" y="1438937"/>
          <a:ext cx="4956089" cy="4833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A744B43-539E-F999-12DB-CBF8C1057B02}"/>
              </a:ext>
            </a:extLst>
          </p:cNvPr>
          <p:cNvSpPr txBox="1"/>
          <p:nvPr/>
        </p:nvSpPr>
        <p:spPr>
          <a:xfrm>
            <a:off x="6925292" y="628262"/>
            <a:ext cx="4412694" cy="584775"/>
          </a:xfrm>
          <a:prstGeom prst="rect">
            <a:avLst/>
          </a:prstGeom>
          <a:noFill/>
          <a:ln w="19050">
            <a:solidFill>
              <a:schemeClr val="accent5">
                <a:lumMod val="50000"/>
              </a:schemeClr>
            </a:solidFill>
          </a:ln>
        </p:spPr>
        <p:txBody>
          <a:bodyPr wrap="square" rtlCol="0">
            <a:spAutoFit/>
          </a:bodyPr>
          <a:lstStyle/>
          <a:p>
            <a:pPr algn="ctr"/>
            <a:r>
              <a:rPr lang="en-IN" sz="3200" dirty="0"/>
              <a:t>Occupation</a:t>
            </a:r>
          </a:p>
        </p:txBody>
      </p:sp>
    </p:spTree>
    <p:extLst>
      <p:ext uri="{BB962C8B-B14F-4D97-AF65-F5344CB8AC3E}">
        <p14:creationId xmlns:p14="http://schemas.microsoft.com/office/powerpoint/2010/main" val="131411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C23B11-5309-B6B4-5E1F-B2C7B9948D28}"/>
              </a:ext>
            </a:extLst>
          </p:cNvPr>
          <p:cNvSpPr txBox="1"/>
          <p:nvPr/>
        </p:nvSpPr>
        <p:spPr>
          <a:xfrm>
            <a:off x="195267" y="372963"/>
            <a:ext cx="6100548" cy="646331"/>
          </a:xfrm>
          <a:prstGeom prst="rect">
            <a:avLst/>
          </a:prstGeom>
          <a:noFill/>
        </p:spPr>
        <p:txBody>
          <a:bodyPr wrap="square">
            <a:spAutoFit/>
          </a:bodyPr>
          <a:lstStyle/>
          <a:p>
            <a:pPr algn="ctr"/>
            <a:r>
              <a:rPr lang="en-US" sz="3600" u="sng" dirty="0">
                <a:latin typeface="Bookman Old Style" panose="02050604050505020204" pitchFamily="18" charset="0"/>
              </a:rPr>
              <a:t>Product Analysis</a:t>
            </a:r>
          </a:p>
        </p:txBody>
      </p:sp>
      <p:pic>
        <p:nvPicPr>
          <p:cNvPr id="8" name="Picture 7">
            <a:extLst>
              <a:ext uri="{FF2B5EF4-FFF2-40B4-BE49-F238E27FC236}">
                <a16:creationId xmlns:a16="http://schemas.microsoft.com/office/drawing/2014/main" id="{DDD58DC1-C686-8D1B-A6BD-46CABAABE43F}"/>
              </a:ext>
            </a:extLst>
          </p:cNvPr>
          <p:cNvPicPr>
            <a:picLocks noChangeAspect="1"/>
          </p:cNvPicPr>
          <p:nvPr/>
        </p:nvPicPr>
        <p:blipFill>
          <a:blip r:embed="rId2"/>
          <a:stretch>
            <a:fillRect/>
          </a:stretch>
        </p:blipFill>
        <p:spPr>
          <a:xfrm>
            <a:off x="7092637" y="110948"/>
            <a:ext cx="4904096" cy="6300799"/>
          </a:xfrm>
          <a:prstGeom prst="rect">
            <a:avLst/>
          </a:prstGeom>
        </p:spPr>
      </p:pic>
      <p:sp>
        <p:nvSpPr>
          <p:cNvPr id="9" name="TextBox 8">
            <a:extLst>
              <a:ext uri="{FF2B5EF4-FFF2-40B4-BE49-F238E27FC236}">
                <a16:creationId xmlns:a16="http://schemas.microsoft.com/office/drawing/2014/main" id="{23985A32-58D8-C8AC-F2D7-013C693DCBAE}"/>
              </a:ext>
            </a:extLst>
          </p:cNvPr>
          <p:cNvSpPr txBox="1"/>
          <p:nvPr/>
        </p:nvSpPr>
        <p:spPr>
          <a:xfrm>
            <a:off x="614149" y="1452886"/>
            <a:ext cx="6100548" cy="4431983"/>
          </a:xfrm>
          <a:prstGeom prst="rect">
            <a:avLst/>
          </a:prstGeom>
          <a:noFill/>
        </p:spPr>
        <p:txBody>
          <a:bodyPr wrap="square" rtlCol="0">
            <a:spAutoFit/>
          </a:bodyPr>
          <a:lstStyle/>
          <a:p>
            <a:r>
              <a:rPr lang="en-US" sz="2400" dirty="0">
                <a:latin typeface="Bookman Old Style" panose="02050604050505020204" pitchFamily="18" charset="0"/>
                <a:ea typeface="Calibri Light" panose="020F0302020204030204" pitchFamily="34" charset="0"/>
                <a:cs typeface="Calibri Light" panose="020F0302020204030204" pitchFamily="34" charset="0"/>
              </a:rPr>
              <a:t>  Here we have our top 20 products which are sold across 6 countries, in which we can observe that Mountain-200 Black, 46  is the highest sold product.</a:t>
            </a:r>
          </a:p>
          <a:p>
            <a:endParaRPr lang="en-US" sz="2400" dirty="0">
              <a:latin typeface="Bookman Old Style" panose="02050604050505020204" pitchFamily="18" charset="0"/>
              <a:ea typeface="Calibri Light" panose="020F0302020204030204" pitchFamily="34" charset="0"/>
              <a:cs typeface="Calibri Light" panose="020F0302020204030204" pitchFamily="34" charset="0"/>
            </a:endParaRPr>
          </a:p>
          <a:p>
            <a:endParaRPr lang="en-US" dirty="0">
              <a:latin typeface="Bookman Old Style" panose="02050604050505020204" pitchFamily="18" charset="0"/>
              <a:ea typeface="Calibri Light" panose="020F0302020204030204" pitchFamily="34" charset="0"/>
              <a:cs typeface="Calibri Light" panose="020F0302020204030204" pitchFamily="34" charset="0"/>
            </a:endParaRPr>
          </a:p>
          <a:p>
            <a:r>
              <a:rPr lang="en-US" sz="2400" dirty="0">
                <a:latin typeface="Bookman Old Style" panose="02050604050505020204" pitchFamily="18" charset="0"/>
                <a:ea typeface="Calibri Light" panose="020F0302020204030204" pitchFamily="34" charset="0"/>
                <a:cs typeface="Calibri Light" panose="020F0302020204030204" pitchFamily="34" charset="0"/>
              </a:rPr>
              <a:t>  With 505 products manufactured by the company, out of which only 130 products are purchased by the customers. So 375 products are there which are not sold at all. </a:t>
            </a:r>
          </a:p>
        </p:txBody>
      </p:sp>
      <p:sp>
        <p:nvSpPr>
          <p:cNvPr id="2" name="TextBox 1">
            <a:extLst>
              <a:ext uri="{FF2B5EF4-FFF2-40B4-BE49-F238E27FC236}">
                <a16:creationId xmlns:a16="http://schemas.microsoft.com/office/drawing/2014/main" id="{A78E0199-FB58-31C1-EF02-79A4F36AC756}"/>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
        <p:nvSpPr>
          <p:cNvPr id="3" name="TextBox 2">
            <a:extLst>
              <a:ext uri="{FF2B5EF4-FFF2-40B4-BE49-F238E27FC236}">
                <a16:creationId xmlns:a16="http://schemas.microsoft.com/office/drawing/2014/main" id="{4F034CDA-4BC0-9AEC-BFBA-8D414804F5CC}"/>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sp>
        <p:nvSpPr>
          <p:cNvPr id="5" name="TextBox 4">
            <a:extLst>
              <a:ext uri="{FF2B5EF4-FFF2-40B4-BE49-F238E27FC236}">
                <a16:creationId xmlns:a16="http://schemas.microsoft.com/office/drawing/2014/main" id="{14E07564-B1EB-B100-C4B9-C6979AFB2BF5}"/>
              </a:ext>
            </a:extLst>
          </p:cNvPr>
          <p:cNvSpPr txBox="1"/>
          <p:nvPr/>
        </p:nvSpPr>
        <p:spPr>
          <a:xfrm>
            <a:off x="886572" y="6361569"/>
            <a:ext cx="369736" cy="307777"/>
          </a:xfrm>
          <a:prstGeom prst="rect">
            <a:avLst/>
          </a:prstGeom>
          <a:noFill/>
        </p:spPr>
        <p:txBody>
          <a:bodyPr wrap="square">
            <a:spAutoFit/>
          </a:bodyPr>
          <a:lstStyle/>
          <a:p>
            <a:fld id="{8D0AFDD5-844D-364D-8AEC-50CF4D36D55D}" type="slidenum">
              <a:rPr lang="en-US" sz="1400" noProof="0" smtClean="0"/>
              <a:pPr/>
              <a:t>14</a:t>
            </a:fld>
            <a:endParaRPr lang="en-US" sz="1400" noProof="0" dirty="0"/>
          </a:p>
        </p:txBody>
      </p:sp>
    </p:spTree>
    <p:extLst>
      <p:ext uri="{BB962C8B-B14F-4D97-AF65-F5344CB8AC3E}">
        <p14:creationId xmlns:p14="http://schemas.microsoft.com/office/powerpoint/2010/main" val="2294028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56EA1F-C0B4-1B3F-DBB0-60257010726C}"/>
              </a:ext>
            </a:extLst>
          </p:cNvPr>
          <p:cNvSpPr>
            <a:spLocks noGrp="1"/>
          </p:cNvSpPr>
          <p:nvPr>
            <p:ph type="sldNum" sz="quarter" idx="12"/>
          </p:nvPr>
        </p:nvSpPr>
        <p:spPr/>
        <p:txBody>
          <a:bodyPr/>
          <a:lstStyle/>
          <a:p>
            <a:fld id="{8D0AFDD5-844D-364D-8AEC-50CF4D36D55D}" type="slidenum">
              <a:rPr lang="en-US" sz="1400" noProof="0" smtClean="0"/>
              <a:t>15</a:t>
            </a:fld>
            <a:endParaRPr lang="en-US" sz="1400" noProof="0" dirty="0"/>
          </a:p>
        </p:txBody>
      </p:sp>
      <p:pic>
        <p:nvPicPr>
          <p:cNvPr id="17" name="Picture 16">
            <a:extLst>
              <a:ext uri="{FF2B5EF4-FFF2-40B4-BE49-F238E27FC236}">
                <a16:creationId xmlns:a16="http://schemas.microsoft.com/office/drawing/2014/main" id="{5976E392-47CA-EEF4-CFCD-3AC45AD2D674}"/>
              </a:ext>
            </a:extLst>
          </p:cNvPr>
          <p:cNvPicPr>
            <a:picLocks noChangeAspect="1"/>
          </p:cNvPicPr>
          <p:nvPr/>
        </p:nvPicPr>
        <p:blipFill>
          <a:blip r:embed="rId2"/>
          <a:stretch>
            <a:fillRect/>
          </a:stretch>
        </p:blipFill>
        <p:spPr>
          <a:xfrm>
            <a:off x="117976" y="969683"/>
            <a:ext cx="5897265" cy="2795038"/>
          </a:xfrm>
          <a:prstGeom prst="rect">
            <a:avLst/>
          </a:prstGeom>
        </p:spPr>
      </p:pic>
      <p:pic>
        <p:nvPicPr>
          <p:cNvPr id="19" name="Picture 18">
            <a:extLst>
              <a:ext uri="{FF2B5EF4-FFF2-40B4-BE49-F238E27FC236}">
                <a16:creationId xmlns:a16="http://schemas.microsoft.com/office/drawing/2014/main" id="{CE5A66EB-E302-5D6C-EE13-3C077D62E26A}"/>
              </a:ext>
            </a:extLst>
          </p:cNvPr>
          <p:cNvPicPr>
            <a:picLocks noChangeAspect="1"/>
          </p:cNvPicPr>
          <p:nvPr/>
        </p:nvPicPr>
        <p:blipFill>
          <a:blip r:embed="rId3"/>
          <a:stretch>
            <a:fillRect/>
          </a:stretch>
        </p:blipFill>
        <p:spPr>
          <a:xfrm>
            <a:off x="6408750" y="948132"/>
            <a:ext cx="5522649" cy="2816589"/>
          </a:xfrm>
          <a:prstGeom prst="rect">
            <a:avLst/>
          </a:prstGeom>
        </p:spPr>
      </p:pic>
      <p:pic>
        <p:nvPicPr>
          <p:cNvPr id="21" name="Picture 20">
            <a:extLst>
              <a:ext uri="{FF2B5EF4-FFF2-40B4-BE49-F238E27FC236}">
                <a16:creationId xmlns:a16="http://schemas.microsoft.com/office/drawing/2014/main" id="{A20DAF14-F0F9-539F-D345-38CEA4D3B589}"/>
              </a:ext>
            </a:extLst>
          </p:cNvPr>
          <p:cNvPicPr>
            <a:picLocks noChangeAspect="1"/>
          </p:cNvPicPr>
          <p:nvPr/>
        </p:nvPicPr>
        <p:blipFill>
          <a:blip r:embed="rId4"/>
          <a:stretch>
            <a:fillRect/>
          </a:stretch>
        </p:blipFill>
        <p:spPr>
          <a:xfrm>
            <a:off x="2878372" y="3806113"/>
            <a:ext cx="6618136" cy="2594791"/>
          </a:xfrm>
          <a:prstGeom prst="rect">
            <a:avLst/>
          </a:prstGeom>
        </p:spPr>
      </p:pic>
      <p:sp>
        <p:nvSpPr>
          <p:cNvPr id="22" name="TextBox 21">
            <a:extLst>
              <a:ext uri="{FF2B5EF4-FFF2-40B4-BE49-F238E27FC236}">
                <a16:creationId xmlns:a16="http://schemas.microsoft.com/office/drawing/2014/main" id="{7538DC3A-1038-28B6-C644-B26F07C22A93}"/>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
        <p:nvSpPr>
          <p:cNvPr id="23" name="TextBox 22">
            <a:extLst>
              <a:ext uri="{FF2B5EF4-FFF2-40B4-BE49-F238E27FC236}">
                <a16:creationId xmlns:a16="http://schemas.microsoft.com/office/drawing/2014/main" id="{03C6E207-E581-751C-2C3E-0697A60A8020}"/>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pic>
        <p:nvPicPr>
          <p:cNvPr id="25" name="Picture 24">
            <a:extLst>
              <a:ext uri="{FF2B5EF4-FFF2-40B4-BE49-F238E27FC236}">
                <a16:creationId xmlns:a16="http://schemas.microsoft.com/office/drawing/2014/main" id="{B94D3A39-C75E-ABC5-FD84-4733C92A2D3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07726" y="167524"/>
            <a:ext cx="1159427" cy="579141"/>
          </a:xfrm>
          <a:prstGeom prst="rect">
            <a:avLst/>
          </a:prstGeom>
        </p:spPr>
      </p:pic>
    </p:spTree>
    <p:extLst>
      <p:ext uri="{BB962C8B-B14F-4D97-AF65-F5344CB8AC3E}">
        <p14:creationId xmlns:p14="http://schemas.microsoft.com/office/powerpoint/2010/main" val="242719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23F96D-4A51-7804-44C9-362597D25E35}"/>
              </a:ext>
            </a:extLst>
          </p:cNvPr>
          <p:cNvSpPr>
            <a:spLocks noGrp="1"/>
          </p:cNvSpPr>
          <p:nvPr>
            <p:ph type="sldNum" sz="quarter" idx="12"/>
          </p:nvPr>
        </p:nvSpPr>
        <p:spPr/>
        <p:txBody>
          <a:bodyPr/>
          <a:lstStyle/>
          <a:p>
            <a:fld id="{8D0AFDD5-844D-364D-8AEC-50CF4D36D55D}" type="slidenum">
              <a:rPr lang="en-US" sz="1400" noProof="0" smtClean="0"/>
              <a:t>16</a:t>
            </a:fld>
            <a:endParaRPr lang="en-US" sz="1400" noProof="0" dirty="0"/>
          </a:p>
        </p:txBody>
      </p:sp>
      <p:pic>
        <p:nvPicPr>
          <p:cNvPr id="8" name="Picture 7">
            <a:extLst>
              <a:ext uri="{FF2B5EF4-FFF2-40B4-BE49-F238E27FC236}">
                <a16:creationId xmlns:a16="http://schemas.microsoft.com/office/drawing/2014/main" id="{905EF014-4A5A-F0DB-7EE9-DABA94CD8072}"/>
              </a:ext>
            </a:extLst>
          </p:cNvPr>
          <p:cNvPicPr>
            <a:picLocks noChangeAspect="1"/>
          </p:cNvPicPr>
          <p:nvPr/>
        </p:nvPicPr>
        <p:blipFill>
          <a:blip r:embed="rId2"/>
          <a:stretch>
            <a:fillRect/>
          </a:stretch>
        </p:blipFill>
        <p:spPr>
          <a:xfrm>
            <a:off x="478403" y="811154"/>
            <a:ext cx="5381708" cy="2757596"/>
          </a:xfrm>
          <a:prstGeom prst="rect">
            <a:avLst/>
          </a:prstGeom>
        </p:spPr>
      </p:pic>
      <p:pic>
        <p:nvPicPr>
          <p:cNvPr id="10" name="Picture 9">
            <a:extLst>
              <a:ext uri="{FF2B5EF4-FFF2-40B4-BE49-F238E27FC236}">
                <a16:creationId xmlns:a16="http://schemas.microsoft.com/office/drawing/2014/main" id="{76BD75D3-3A06-CC64-6FAA-D0A671117923}"/>
              </a:ext>
            </a:extLst>
          </p:cNvPr>
          <p:cNvPicPr>
            <a:picLocks noChangeAspect="1"/>
          </p:cNvPicPr>
          <p:nvPr/>
        </p:nvPicPr>
        <p:blipFill>
          <a:blip r:embed="rId3"/>
          <a:stretch>
            <a:fillRect/>
          </a:stretch>
        </p:blipFill>
        <p:spPr>
          <a:xfrm>
            <a:off x="3473971" y="3768824"/>
            <a:ext cx="5140238" cy="2623079"/>
          </a:xfrm>
          <a:prstGeom prst="rect">
            <a:avLst/>
          </a:prstGeom>
        </p:spPr>
      </p:pic>
      <p:pic>
        <p:nvPicPr>
          <p:cNvPr id="12" name="Picture 11">
            <a:extLst>
              <a:ext uri="{FF2B5EF4-FFF2-40B4-BE49-F238E27FC236}">
                <a16:creationId xmlns:a16="http://schemas.microsoft.com/office/drawing/2014/main" id="{EF6BD748-32BE-0360-2755-97851CDE78A2}"/>
              </a:ext>
            </a:extLst>
          </p:cNvPr>
          <p:cNvPicPr>
            <a:picLocks noChangeAspect="1"/>
          </p:cNvPicPr>
          <p:nvPr/>
        </p:nvPicPr>
        <p:blipFill>
          <a:blip r:embed="rId4"/>
          <a:stretch>
            <a:fillRect/>
          </a:stretch>
        </p:blipFill>
        <p:spPr>
          <a:xfrm>
            <a:off x="6437907" y="826811"/>
            <a:ext cx="5381708" cy="2750939"/>
          </a:xfrm>
          <a:prstGeom prst="rect">
            <a:avLst/>
          </a:prstGeom>
        </p:spPr>
      </p:pic>
      <p:pic>
        <p:nvPicPr>
          <p:cNvPr id="14" name="Picture 13">
            <a:extLst>
              <a:ext uri="{FF2B5EF4-FFF2-40B4-BE49-F238E27FC236}">
                <a16:creationId xmlns:a16="http://schemas.microsoft.com/office/drawing/2014/main" id="{031E77A2-2286-4A54-80AE-68FBFA238E8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314908" y="-66041"/>
            <a:ext cx="3318344" cy="792815"/>
          </a:xfrm>
          <a:prstGeom prst="rect">
            <a:avLst/>
          </a:prstGeom>
        </p:spPr>
      </p:pic>
      <p:sp>
        <p:nvSpPr>
          <p:cNvPr id="15" name="TextBox 14">
            <a:extLst>
              <a:ext uri="{FF2B5EF4-FFF2-40B4-BE49-F238E27FC236}">
                <a16:creationId xmlns:a16="http://schemas.microsoft.com/office/drawing/2014/main" id="{CCDA6F95-186E-21E9-2E73-8D5C2338460C}"/>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
        <p:nvSpPr>
          <p:cNvPr id="16" name="TextBox 15">
            <a:extLst>
              <a:ext uri="{FF2B5EF4-FFF2-40B4-BE49-F238E27FC236}">
                <a16:creationId xmlns:a16="http://schemas.microsoft.com/office/drawing/2014/main" id="{0E02F7FB-9EF2-2928-9E67-EF8BDBB1406C}"/>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spTree>
    <p:extLst>
      <p:ext uri="{BB962C8B-B14F-4D97-AF65-F5344CB8AC3E}">
        <p14:creationId xmlns:p14="http://schemas.microsoft.com/office/powerpoint/2010/main" val="1866391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9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37D601-6ECC-BB3E-8B0A-BEAB87DA52D8}"/>
              </a:ext>
            </a:extLst>
          </p:cNvPr>
          <p:cNvSpPr>
            <a:spLocks noGrp="1"/>
          </p:cNvSpPr>
          <p:nvPr>
            <p:ph type="sldNum" sz="quarter" idx="12"/>
          </p:nvPr>
        </p:nvSpPr>
        <p:spPr/>
        <p:txBody>
          <a:bodyPr/>
          <a:lstStyle/>
          <a:p>
            <a:fld id="{8D0AFDD5-844D-364D-8AEC-50CF4D36D55D}" type="slidenum">
              <a:rPr lang="en-US" sz="1400" noProof="0" smtClean="0"/>
              <a:t>17</a:t>
            </a:fld>
            <a:endParaRPr lang="en-US" sz="1400" noProof="0" dirty="0"/>
          </a:p>
        </p:txBody>
      </p:sp>
      <p:pic>
        <p:nvPicPr>
          <p:cNvPr id="8" name="Picture 7">
            <a:extLst>
              <a:ext uri="{FF2B5EF4-FFF2-40B4-BE49-F238E27FC236}">
                <a16:creationId xmlns:a16="http://schemas.microsoft.com/office/drawing/2014/main" id="{0670B794-ABC1-7120-98EF-1F491BBC90EA}"/>
              </a:ext>
            </a:extLst>
          </p:cNvPr>
          <p:cNvPicPr>
            <a:picLocks noChangeAspect="1"/>
          </p:cNvPicPr>
          <p:nvPr/>
        </p:nvPicPr>
        <p:blipFill>
          <a:blip r:embed="rId2"/>
          <a:stretch>
            <a:fillRect/>
          </a:stretch>
        </p:blipFill>
        <p:spPr>
          <a:xfrm>
            <a:off x="449614" y="648206"/>
            <a:ext cx="5138624" cy="2897309"/>
          </a:xfrm>
          <a:prstGeom prst="rect">
            <a:avLst/>
          </a:prstGeom>
        </p:spPr>
      </p:pic>
      <p:pic>
        <p:nvPicPr>
          <p:cNvPr id="10" name="Picture 9">
            <a:extLst>
              <a:ext uri="{FF2B5EF4-FFF2-40B4-BE49-F238E27FC236}">
                <a16:creationId xmlns:a16="http://schemas.microsoft.com/office/drawing/2014/main" id="{2B449C56-30F1-50E1-D41D-F9F0F793BE2B}"/>
              </a:ext>
            </a:extLst>
          </p:cNvPr>
          <p:cNvPicPr>
            <a:picLocks noChangeAspect="1"/>
          </p:cNvPicPr>
          <p:nvPr/>
        </p:nvPicPr>
        <p:blipFill>
          <a:blip r:embed="rId3"/>
          <a:stretch>
            <a:fillRect/>
          </a:stretch>
        </p:blipFill>
        <p:spPr>
          <a:xfrm>
            <a:off x="6493091" y="648206"/>
            <a:ext cx="5173485" cy="2897309"/>
          </a:xfrm>
          <a:prstGeom prst="rect">
            <a:avLst/>
          </a:prstGeom>
        </p:spPr>
      </p:pic>
      <p:pic>
        <p:nvPicPr>
          <p:cNvPr id="12" name="Picture 11">
            <a:extLst>
              <a:ext uri="{FF2B5EF4-FFF2-40B4-BE49-F238E27FC236}">
                <a16:creationId xmlns:a16="http://schemas.microsoft.com/office/drawing/2014/main" id="{FFD4599B-8887-F836-B6F9-9FFAD507C492}"/>
              </a:ext>
            </a:extLst>
          </p:cNvPr>
          <p:cNvPicPr>
            <a:picLocks noChangeAspect="1"/>
          </p:cNvPicPr>
          <p:nvPr/>
        </p:nvPicPr>
        <p:blipFill>
          <a:blip r:embed="rId4"/>
          <a:stretch>
            <a:fillRect/>
          </a:stretch>
        </p:blipFill>
        <p:spPr>
          <a:xfrm>
            <a:off x="3593989" y="3649554"/>
            <a:ext cx="4776134" cy="2686121"/>
          </a:xfrm>
          <a:prstGeom prst="rect">
            <a:avLst/>
          </a:prstGeom>
        </p:spPr>
      </p:pic>
      <p:pic>
        <p:nvPicPr>
          <p:cNvPr id="14" name="Picture 13">
            <a:extLst>
              <a:ext uri="{FF2B5EF4-FFF2-40B4-BE49-F238E27FC236}">
                <a16:creationId xmlns:a16="http://schemas.microsoft.com/office/drawing/2014/main" id="{29571722-C93E-D888-6E2B-23ED15F463E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498886" y="78586"/>
            <a:ext cx="1194227" cy="465581"/>
          </a:xfrm>
          <a:prstGeom prst="rect">
            <a:avLst/>
          </a:prstGeom>
        </p:spPr>
      </p:pic>
      <p:sp>
        <p:nvSpPr>
          <p:cNvPr id="15" name="TextBox 14">
            <a:extLst>
              <a:ext uri="{FF2B5EF4-FFF2-40B4-BE49-F238E27FC236}">
                <a16:creationId xmlns:a16="http://schemas.microsoft.com/office/drawing/2014/main" id="{364F150E-6A0A-2E80-6A48-EA32D5CA5ED7}"/>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
        <p:nvSpPr>
          <p:cNvPr id="16" name="TextBox 15">
            <a:extLst>
              <a:ext uri="{FF2B5EF4-FFF2-40B4-BE49-F238E27FC236}">
                <a16:creationId xmlns:a16="http://schemas.microsoft.com/office/drawing/2014/main" id="{2AAD50A8-3C58-F359-FC62-414740709977}"/>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spTree>
    <p:extLst>
      <p:ext uri="{BB962C8B-B14F-4D97-AF65-F5344CB8AC3E}">
        <p14:creationId xmlns:p14="http://schemas.microsoft.com/office/powerpoint/2010/main" val="3416209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F15748-A3E8-F6CA-418F-ABB4E89BE777}"/>
              </a:ext>
            </a:extLst>
          </p:cNvPr>
          <p:cNvSpPr>
            <a:spLocks noGrp="1"/>
          </p:cNvSpPr>
          <p:nvPr>
            <p:ph type="sldNum" sz="quarter" idx="12"/>
          </p:nvPr>
        </p:nvSpPr>
        <p:spPr/>
        <p:txBody>
          <a:bodyPr/>
          <a:lstStyle/>
          <a:p>
            <a:fld id="{8D0AFDD5-844D-364D-8AEC-50CF4D36D55D}" type="slidenum">
              <a:rPr lang="en-US" sz="1400" noProof="0" smtClean="0"/>
              <a:t>18</a:t>
            </a:fld>
            <a:endParaRPr lang="en-US" sz="1400" noProof="0" dirty="0"/>
          </a:p>
        </p:txBody>
      </p:sp>
      <p:pic>
        <p:nvPicPr>
          <p:cNvPr id="11" name="Picture 10">
            <a:extLst>
              <a:ext uri="{FF2B5EF4-FFF2-40B4-BE49-F238E27FC236}">
                <a16:creationId xmlns:a16="http://schemas.microsoft.com/office/drawing/2014/main" id="{98B161E9-C145-88B7-5AB8-493E743FF5A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66822" y="107294"/>
            <a:ext cx="1370223" cy="608988"/>
          </a:xfrm>
          <a:prstGeom prst="rect">
            <a:avLst/>
          </a:prstGeom>
        </p:spPr>
      </p:pic>
      <p:pic>
        <p:nvPicPr>
          <p:cNvPr id="12" name="WhatsApp Video 2023-11-04 at 13.29.55_ec6cb252">
            <a:hlinkClick r:id="" action="ppaction://media"/>
            <a:extLst>
              <a:ext uri="{FF2B5EF4-FFF2-40B4-BE49-F238E27FC236}">
                <a16:creationId xmlns:a16="http://schemas.microsoft.com/office/drawing/2014/main" id="{49BDF788-BFE8-A53F-8C23-8988A4D82F1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14476" y="929092"/>
            <a:ext cx="9286186" cy="4953439"/>
          </a:xfrm>
          <a:prstGeom prst="rect">
            <a:avLst/>
          </a:prstGeom>
        </p:spPr>
      </p:pic>
      <p:sp>
        <p:nvSpPr>
          <p:cNvPr id="15" name="TextBox 14">
            <a:extLst>
              <a:ext uri="{FF2B5EF4-FFF2-40B4-BE49-F238E27FC236}">
                <a16:creationId xmlns:a16="http://schemas.microsoft.com/office/drawing/2014/main" id="{39BC8C56-896B-465B-C193-0CD556ADE172}"/>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
        <p:nvSpPr>
          <p:cNvPr id="16" name="TextBox 15">
            <a:extLst>
              <a:ext uri="{FF2B5EF4-FFF2-40B4-BE49-F238E27FC236}">
                <a16:creationId xmlns:a16="http://schemas.microsoft.com/office/drawing/2014/main" id="{E8BE5FD1-4326-1EDC-20DC-E47FD47201EF}"/>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spTree>
    <p:extLst>
      <p:ext uri="{BB962C8B-B14F-4D97-AF65-F5344CB8AC3E}">
        <p14:creationId xmlns:p14="http://schemas.microsoft.com/office/powerpoint/2010/main" val="3236513356"/>
      </p:ext>
    </p:extLst>
  </p:cSld>
  <p:clrMapOvr>
    <a:masterClrMapping/>
  </p:clrMapOvr>
  <mc:AlternateContent xmlns:mc="http://schemas.openxmlformats.org/markup-compatibility/2006">
    <mc:Choice xmlns:p14="http://schemas.microsoft.com/office/powerpoint/2010/main" Requires="p14">
      <p:transition spd="slow" p14:dur="2000" advTm="23722"/>
    </mc:Choice>
    <mc:Fallback>
      <p:transition spd="slow" advTm="23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7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a:xfrm>
            <a:off x="1071103" y="359899"/>
            <a:ext cx="9912096" cy="1014984"/>
          </a:xfrm>
        </p:spPr>
        <p:txBody>
          <a:bodyPr/>
          <a:lstStyle/>
          <a:p>
            <a:r>
              <a:rPr lang="en-US" u="sng" dirty="0">
                <a:latin typeface="Bookman Old Style" panose="02050604050505020204" pitchFamily="18" charset="0"/>
              </a:rPr>
              <a:t>SUGGESTIONS</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b="1" dirty="0">
                <a:latin typeface="Bookman Old Style" panose="02050604050505020204" pitchFamily="18" charset="0"/>
              </a:rPr>
              <a:t>Optimizing Operations: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a:xfrm>
            <a:off x="3951798" y="2007884"/>
            <a:ext cx="7102025" cy="1330189"/>
          </a:xfrm>
        </p:spPr>
        <p:txBody>
          <a:bodyPr/>
          <a:lstStyle/>
          <a:p>
            <a:pPr indent="0">
              <a:buNone/>
            </a:pPr>
            <a:r>
              <a:rPr lang="en-US" sz="1400" dirty="0">
                <a:latin typeface="Bookman Old Style" panose="02050604050505020204" pitchFamily="18" charset="0"/>
              </a:rPr>
              <a:t>Adventure Works manufactures a total of 505 products, with only 130 being purchased by customers, leaving 375 unsold. By strategizing to reduce production costs and reallocating resources, the company can optimize operations. With careful investment, it can potentially expand into smaller European or low-cost currency markets, maximizing revenue potential and broadening its global footprint.</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b="1" dirty="0">
                <a:latin typeface="Bookman Old Style" panose="02050604050505020204" pitchFamily="18" charset="0"/>
              </a:rPr>
              <a:t>Strategic</a:t>
            </a:r>
          </a:p>
          <a:p>
            <a:r>
              <a:rPr lang="en-US" b="1" dirty="0">
                <a:latin typeface="Bookman Old Style" panose="02050604050505020204" pitchFamily="18" charset="0"/>
              </a:rPr>
              <a:t>Initiatives: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a:xfrm>
            <a:off x="4094922" y="4093420"/>
            <a:ext cx="6958901" cy="1330189"/>
          </a:xfrm>
        </p:spPr>
        <p:txBody>
          <a:bodyPr/>
          <a:lstStyle/>
          <a:p>
            <a:pPr indent="0">
              <a:buNone/>
            </a:pPr>
            <a:r>
              <a:rPr lang="en-US" sz="1400" dirty="0">
                <a:latin typeface="Bookman Old Style" panose="02050604050505020204" pitchFamily="18" charset="0"/>
              </a:rPr>
              <a:t>Focus on market analysis to streamline product offerings, reducing unsold inventory. Invest in digital marketing for broader reach. Explore expansion into emerging markets with lower currency value to maximize profit. Innovate by introducing eco-friendly products to meet evolving consumer preferences.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z="1400" smtClean="0"/>
              <a:pPr/>
              <a:t>19</a:t>
            </a:fld>
            <a:endParaRPr lang="en-US" sz="1400" dirty="0"/>
          </a:p>
        </p:txBody>
      </p:sp>
      <p:sp>
        <p:nvSpPr>
          <p:cNvPr id="3" name="TextBox 2">
            <a:extLst>
              <a:ext uri="{FF2B5EF4-FFF2-40B4-BE49-F238E27FC236}">
                <a16:creationId xmlns:a16="http://schemas.microsoft.com/office/drawing/2014/main" id="{AC546339-2FE2-82F3-4676-63C1613D0859}"/>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
        <p:nvSpPr>
          <p:cNvPr id="4" name="TextBox 3">
            <a:extLst>
              <a:ext uri="{FF2B5EF4-FFF2-40B4-BE49-F238E27FC236}">
                <a16:creationId xmlns:a16="http://schemas.microsoft.com/office/drawing/2014/main" id="{B3F663E3-B869-DA0D-FEE5-6C2FDE806D98}"/>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spTree>
    <p:extLst>
      <p:ext uri="{BB962C8B-B14F-4D97-AF65-F5344CB8AC3E}">
        <p14:creationId xmlns:p14="http://schemas.microsoft.com/office/powerpoint/2010/main" val="1646725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950050" y="1829611"/>
            <a:ext cx="3072153" cy="745757"/>
          </a:xfrm>
        </p:spPr>
        <p:txBody>
          <a:bodyPr/>
          <a:lstStyle/>
          <a:p>
            <a:r>
              <a:rPr lang="en-US" sz="4400" b="1" u="sng" dirty="0">
                <a:latin typeface="Bookman Old Style" panose="02050604050505020204" pitchFamily="18" charset="0"/>
                <a:sym typeface="DM Sans Medium"/>
              </a:rPr>
              <a:t>GROUP-3</a:t>
            </a:r>
            <a:br>
              <a:rPr lang="en-US" sz="4400" b="1" dirty="0">
                <a:latin typeface="Bookman Old Style" panose="02050604050505020204" pitchFamily="18" charset="0"/>
                <a:sym typeface="DM Sans Medium"/>
              </a:rPr>
            </a:br>
            <a:endParaRPr lang="en-US" sz="4400" b="1" dirty="0">
              <a:latin typeface="Bookman Old Style" panose="02050604050505020204" pitchFamily="18" charset="0"/>
            </a:endParaRPr>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085088" y="2672710"/>
            <a:ext cx="5010912" cy="2130552"/>
          </a:xfrm>
        </p:spPr>
        <p:txBody>
          <a:bodyPr/>
          <a:lstStyle/>
          <a:p>
            <a:pPr marL="342900" indent="-342900">
              <a:buFont typeface="+mj-lt"/>
              <a:buAutoNum type="arabicPeriod"/>
            </a:pPr>
            <a:r>
              <a:rPr lang="en-IN" sz="1600" b="1" dirty="0">
                <a:latin typeface="Calibri Light" panose="020F0302020204030204" pitchFamily="34" charset="0"/>
                <a:ea typeface="Calibri Light" panose="020F0302020204030204" pitchFamily="34" charset="0"/>
                <a:cs typeface="Calibri Light" panose="020F0302020204030204" pitchFamily="34" charset="0"/>
              </a:rPr>
              <a:t>Dhruva Darshan C</a:t>
            </a:r>
          </a:p>
          <a:p>
            <a:pPr marL="342900" indent="-342900">
              <a:buFont typeface="+mj-lt"/>
              <a:buAutoNum type="arabicPeriod"/>
            </a:pPr>
            <a:r>
              <a:rPr lang="en-IN" sz="1600" b="1" dirty="0">
                <a:latin typeface="Calibri Light" panose="020F0302020204030204" pitchFamily="34" charset="0"/>
                <a:ea typeface="Calibri Light" panose="020F0302020204030204" pitchFamily="34" charset="0"/>
                <a:cs typeface="Calibri Light" panose="020F0302020204030204" pitchFamily="34" charset="0"/>
              </a:rPr>
              <a:t>Adla Malasri</a:t>
            </a:r>
          </a:p>
          <a:p>
            <a:pPr marL="342900" indent="-342900">
              <a:buFont typeface="+mj-lt"/>
              <a:buAutoNum type="arabicPeriod"/>
            </a:pPr>
            <a:r>
              <a:rPr lang="en-IN" sz="1600" b="1" dirty="0">
                <a:latin typeface="Calibri Light" panose="020F0302020204030204" pitchFamily="34" charset="0"/>
                <a:ea typeface="Calibri Light" panose="020F0302020204030204" pitchFamily="34" charset="0"/>
                <a:cs typeface="Calibri Light" panose="020F0302020204030204" pitchFamily="34" charset="0"/>
              </a:rPr>
              <a:t>Shivarathri Karthik</a:t>
            </a:r>
          </a:p>
          <a:p>
            <a:pPr marL="342900" indent="-342900">
              <a:buFont typeface="+mj-lt"/>
              <a:buAutoNum type="arabicPeriod"/>
            </a:pPr>
            <a:r>
              <a:rPr lang="en-IN" sz="1600" b="1" dirty="0">
                <a:latin typeface="Calibri Light" panose="020F0302020204030204" pitchFamily="34" charset="0"/>
                <a:ea typeface="Calibri Light" panose="020F0302020204030204" pitchFamily="34" charset="0"/>
                <a:cs typeface="Calibri Light" panose="020F0302020204030204" pitchFamily="34" charset="0"/>
              </a:rPr>
              <a:t>Shubham Kumar</a:t>
            </a:r>
          </a:p>
          <a:p>
            <a:pPr marL="342900" indent="-342900">
              <a:buFont typeface="+mj-lt"/>
              <a:buAutoNum type="arabicPeriod"/>
            </a:pPr>
            <a:r>
              <a:rPr lang="en-IN" sz="1600" b="1" dirty="0">
                <a:latin typeface="Calibri Light" panose="020F0302020204030204" pitchFamily="34" charset="0"/>
                <a:ea typeface="Calibri Light" panose="020F0302020204030204" pitchFamily="34" charset="0"/>
                <a:cs typeface="Calibri Light" panose="020F0302020204030204" pitchFamily="34" charset="0"/>
              </a:rPr>
              <a:t>Jaya Surya Kumar</a:t>
            </a:r>
          </a:p>
          <a:p>
            <a:pPr marL="342900" indent="-342900">
              <a:buFont typeface="+mj-lt"/>
              <a:buAutoNum type="arabicPeriod"/>
            </a:pPr>
            <a:r>
              <a:rPr lang="en-IN" sz="1600" b="1" dirty="0">
                <a:latin typeface="Calibri Light" panose="020F0302020204030204" pitchFamily="34" charset="0"/>
                <a:ea typeface="Calibri Light" panose="020F0302020204030204" pitchFamily="34" charset="0"/>
                <a:cs typeface="Calibri Light" panose="020F0302020204030204" pitchFamily="34" charset="0"/>
              </a:rPr>
              <a:t>Mohammad Nazarudin Badi</a:t>
            </a:r>
          </a:p>
          <a:p>
            <a:pPr marL="397764" indent="-342900">
              <a:buFont typeface="+mj-lt"/>
              <a:buAutoNum type="arabicPeriod"/>
            </a:pP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z="1400" smtClean="0"/>
              <a:pPr/>
              <a:t>2</a:t>
            </a:fld>
            <a:endParaRPr lang="en-US" sz="1400" dirty="0"/>
          </a:p>
        </p:txBody>
      </p:sp>
      <p:pic>
        <p:nvPicPr>
          <p:cNvPr id="10" name="Picture 9">
            <a:extLst>
              <a:ext uri="{FF2B5EF4-FFF2-40B4-BE49-F238E27FC236}">
                <a16:creationId xmlns:a16="http://schemas.microsoft.com/office/drawing/2014/main" id="{CA781BCD-8986-518B-4906-C6CD69363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3199" y="5208608"/>
            <a:ext cx="1087940" cy="489573"/>
          </a:xfrm>
          <a:prstGeom prst="rect">
            <a:avLst/>
          </a:prstGeom>
        </p:spPr>
      </p:pic>
      <p:sp>
        <p:nvSpPr>
          <p:cNvPr id="15" name="Picture Placeholder 14">
            <a:extLst>
              <a:ext uri="{FF2B5EF4-FFF2-40B4-BE49-F238E27FC236}">
                <a16:creationId xmlns:a16="http://schemas.microsoft.com/office/drawing/2014/main" id="{1E459FE5-5A2D-06D4-9596-A6519CE7BB7B}"/>
              </a:ext>
            </a:extLst>
          </p:cNvPr>
          <p:cNvSpPr>
            <a:spLocks noGrp="1"/>
          </p:cNvSpPr>
          <p:nvPr>
            <p:ph type="pic" sz="quarter" idx="13"/>
          </p:nvPr>
        </p:nvSpPr>
        <p:spPr/>
      </p:sp>
      <p:pic>
        <p:nvPicPr>
          <p:cNvPr id="16" name="Picture Placeholder 13">
            <a:extLst>
              <a:ext uri="{FF2B5EF4-FFF2-40B4-BE49-F238E27FC236}">
                <a16:creationId xmlns:a16="http://schemas.microsoft.com/office/drawing/2014/main" id="{18F3149A-2611-090C-7970-53EFAD554863}"/>
              </a:ext>
            </a:extLst>
          </p:cNvPr>
          <p:cNvPicPr>
            <a:picLocks noChangeAspect="1"/>
          </p:cNvPicPr>
          <p:nvPr/>
        </p:nvPicPr>
        <p:blipFill>
          <a:blip r:embed="rId3">
            <a:extLst>
              <a:ext uri="{837473B0-CC2E-450A-ABE3-18F120FF3D39}">
                <a1611:picAttrSrcUrl xmlns:a1611="http://schemas.microsoft.com/office/drawing/2016/11/main" r:id="rId4"/>
              </a:ext>
            </a:extLst>
          </a:blip>
          <a:srcRect l="18275" r="18275"/>
          <a:stretch>
            <a:fillRect/>
          </a:stretch>
        </p:blipFill>
        <p:spPr>
          <a:xfrm>
            <a:off x="7975158" y="28575"/>
            <a:ext cx="4216842" cy="6858000"/>
          </a:xfrm>
          <a:prstGeom prst="rect">
            <a:avLst/>
          </a:prstGeom>
          <a:solidFill>
            <a:schemeClr val="tx1"/>
          </a:solidFill>
        </p:spPr>
      </p:pic>
    </p:spTree>
    <p:extLst>
      <p:ext uri="{BB962C8B-B14F-4D97-AF65-F5344CB8AC3E}">
        <p14:creationId xmlns:p14="http://schemas.microsoft.com/office/powerpoint/2010/main" val="378000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592990" y="1212574"/>
            <a:ext cx="4959821" cy="824948"/>
          </a:xfrm>
        </p:spPr>
        <p:txBody>
          <a:bodyPr/>
          <a:lstStyle/>
          <a:p>
            <a:r>
              <a:rPr lang="en-US" altLang="zh-CN" sz="5400" u="sng" dirty="0">
                <a:latin typeface="Bookman Old Style" panose="02050604050505020204" pitchFamily="18" charset="0"/>
              </a:rPr>
              <a:t>CONCLUSION</a:t>
            </a:r>
            <a:br>
              <a:rPr lang="en-US" sz="5400" dirty="0">
                <a:latin typeface="Bookman Old Style" panose="02050604050505020204" pitchFamily="18" charset="0"/>
              </a:rPr>
            </a:br>
            <a:endParaRPr lang="en-US" sz="5400"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846337" y="2488758"/>
            <a:ext cx="4818888" cy="2305878"/>
          </a:xfrm>
        </p:spPr>
        <p:txBody>
          <a:bodyPr/>
          <a:lstStyle/>
          <a:p>
            <a:r>
              <a:rPr lang="en-US" altLang="zh-CN" dirty="0">
                <a:latin typeface="Bookman Old Style" panose="02050604050505020204" pitchFamily="18" charset="0"/>
              </a:rPr>
              <a:t>Adventure Works, a dynamic company, thrives on innovation and customer-centric solutions. With a dedicated team and a commitment to excellence, it continues to push boundaries in providing high-quality products and services. Its success lies in a blend of adaptability, vision, and a relentless pursuit of customer satisfaction.</a:t>
            </a:r>
            <a:endParaRPr lang="en-US" dirty="0">
              <a:latin typeface="Bookman Old Style" panose="02050604050505020204" pitchFamily="18" charset="0"/>
            </a:endParaRPr>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z="1400" smtClean="0"/>
              <a:pPr/>
              <a:t>20</a:t>
            </a:fld>
            <a:endParaRPr lang="en-US" sz="1400" dirty="0"/>
          </a:p>
        </p:txBody>
      </p:sp>
      <p:pic>
        <p:nvPicPr>
          <p:cNvPr id="7" name="Picture Placeholder 6">
            <a:extLst>
              <a:ext uri="{FF2B5EF4-FFF2-40B4-BE49-F238E27FC236}">
                <a16:creationId xmlns:a16="http://schemas.microsoft.com/office/drawing/2014/main" id="{AB677410-6F4B-CDE3-8C40-7799AD2B58F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295" r="18295"/>
          <a:stretch>
            <a:fillRect/>
          </a:stretch>
        </p:blipFill>
        <p:spPr/>
      </p:pic>
    </p:spTree>
    <p:extLst>
      <p:ext uri="{BB962C8B-B14F-4D97-AF65-F5344CB8AC3E}">
        <p14:creationId xmlns:p14="http://schemas.microsoft.com/office/powerpoint/2010/main" val="2784912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979160" y="3964185"/>
            <a:ext cx="6000803" cy="1918008"/>
          </a:xfrm>
        </p:spPr>
        <p:txBody>
          <a:bodyPr/>
          <a:lstStyle/>
          <a:p>
            <a:r>
              <a:rPr lang="en-US" sz="7200" b="1" u="sng" dirty="0">
                <a:latin typeface="Bookman Old Style" panose="02050604050505020204" pitchFamily="18" charset="0"/>
              </a:rPr>
              <a:t>Thank you</a:t>
            </a:r>
          </a:p>
        </p:txBody>
      </p:sp>
      <p:pic>
        <p:nvPicPr>
          <p:cNvPr id="5" name="Picture Placeholder 4">
            <a:extLst>
              <a:ext uri="{FF2B5EF4-FFF2-40B4-BE49-F238E27FC236}">
                <a16:creationId xmlns:a16="http://schemas.microsoft.com/office/drawing/2014/main" id="{DC611970-AB4C-1A47-EA41-08B02157A1E0}"/>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6117" r="6117"/>
          <a:stretch>
            <a:fillRect/>
          </a:stretch>
        </p:blipFill>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554476" y="1929860"/>
            <a:ext cx="3527505" cy="2862072"/>
          </a:xfrm>
        </p:spPr>
        <p:txBody>
          <a:bodyPr/>
          <a:lstStyle/>
          <a:p>
            <a:r>
              <a:rPr lang="en-US" sz="6600" dirty="0">
                <a:latin typeface="Bookman Old Style" panose="02050604050505020204" pitchFamily="18" charset="0"/>
              </a:rPr>
              <a:t>Agenda</a:t>
            </a:r>
          </a:p>
        </p:txBody>
      </p:sp>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a:xfrm>
            <a:off x="5867141" y="626364"/>
            <a:ext cx="3840480" cy="338328"/>
          </a:xfrm>
        </p:spPr>
        <p:txBody>
          <a:bodyPr/>
          <a:lstStyle/>
          <a:p>
            <a:r>
              <a:rPr lang="en-US" sz="2800" dirty="0">
                <a:latin typeface="Bookman Old Style" panose="02050604050505020204" pitchFamily="18" charset="0"/>
              </a:rPr>
              <a:t>INTRODUCTION</a:t>
            </a:r>
          </a:p>
        </p:txBody>
      </p:sp>
      <p:sp>
        <p:nvSpPr>
          <p:cNvPr id="6" name="TextBox 5">
            <a:extLst>
              <a:ext uri="{FF2B5EF4-FFF2-40B4-BE49-F238E27FC236}">
                <a16:creationId xmlns:a16="http://schemas.microsoft.com/office/drawing/2014/main" id="{C5EDE82D-6968-DF65-07D9-153042F4E247}"/>
              </a:ext>
            </a:extLst>
          </p:cNvPr>
          <p:cNvSpPr txBox="1"/>
          <p:nvPr/>
        </p:nvSpPr>
        <p:spPr>
          <a:xfrm>
            <a:off x="4581144" y="518529"/>
            <a:ext cx="514460" cy="553998"/>
          </a:xfrm>
          <a:prstGeom prst="rect">
            <a:avLst/>
          </a:prstGeom>
          <a:noFill/>
        </p:spPr>
        <p:txBody>
          <a:bodyPr wrap="square">
            <a:spAutoFit/>
          </a:bodyPr>
          <a:lstStyle/>
          <a:p>
            <a:r>
              <a:rPr lang="en-US" sz="3000" dirty="0"/>
              <a:t>1</a:t>
            </a:r>
          </a:p>
        </p:txBody>
      </p:sp>
      <p:sp>
        <p:nvSpPr>
          <p:cNvPr id="25" name="TextBox 24">
            <a:extLst>
              <a:ext uri="{FF2B5EF4-FFF2-40B4-BE49-F238E27FC236}">
                <a16:creationId xmlns:a16="http://schemas.microsoft.com/office/drawing/2014/main" id="{10CA1558-05BA-4595-7447-83CAC6F68E9B}"/>
              </a:ext>
            </a:extLst>
          </p:cNvPr>
          <p:cNvSpPr txBox="1"/>
          <p:nvPr/>
        </p:nvSpPr>
        <p:spPr>
          <a:xfrm>
            <a:off x="4598234" y="1807833"/>
            <a:ext cx="514460" cy="553998"/>
          </a:xfrm>
          <a:prstGeom prst="rect">
            <a:avLst/>
          </a:prstGeom>
          <a:noFill/>
        </p:spPr>
        <p:txBody>
          <a:bodyPr wrap="square">
            <a:spAutoFit/>
          </a:bodyPr>
          <a:lstStyle/>
          <a:p>
            <a:r>
              <a:rPr lang="en-US" sz="3000" dirty="0"/>
              <a:t>2</a:t>
            </a:r>
          </a:p>
        </p:txBody>
      </p:sp>
      <p:sp>
        <p:nvSpPr>
          <p:cNvPr id="26" name="TextBox 25">
            <a:extLst>
              <a:ext uri="{FF2B5EF4-FFF2-40B4-BE49-F238E27FC236}">
                <a16:creationId xmlns:a16="http://schemas.microsoft.com/office/drawing/2014/main" id="{B0255268-F130-71B2-19C0-0EE0DC04C7AF}"/>
              </a:ext>
            </a:extLst>
          </p:cNvPr>
          <p:cNvSpPr txBox="1"/>
          <p:nvPr/>
        </p:nvSpPr>
        <p:spPr>
          <a:xfrm>
            <a:off x="4581144" y="3102110"/>
            <a:ext cx="514460" cy="553998"/>
          </a:xfrm>
          <a:prstGeom prst="rect">
            <a:avLst/>
          </a:prstGeom>
          <a:noFill/>
        </p:spPr>
        <p:txBody>
          <a:bodyPr wrap="square">
            <a:spAutoFit/>
          </a:bodyPr>
          <a:lstStyle/>
          <a:p>
            <a:r>
              <a:rPr lang="en-US" sz="3000" dirty="0"/>
              <a:t>3</a:t>
            </a:r>
          </a:p>
        </p:txBody>
      </p:sp>
      <p:sp>
        <p:nvSpPr>
          <p:cNvPr id="27" name="TextBox 26">
            <a:extLst>
              <a:ext uri="{FF2B5EF4-FFF2-40B4-BE49-F238E27FC236}">
                <a16:creationId xmlns:a16="http://schemas.microsoft.com/office/drawing/2014/main" id="{1BD2A014-BF56-616A-CC07-F25F9B1A8CF1}"/>
              </a:ext>
            </a:extLst>
          </p:cNvPr>
          <p:cNvSpPr txBox="1"/>
          <p:nvPr/>
        </p:nvSpPr>
        <p:spPr>
          <a:xfrm>
            <a:off x="4603907" y="4447184"/>
            <a:ext cx="514460" cy="553998"/>
          </a:xfrm>
          <a:prstGeom prst="rect">
            <a:avLst/>
          </a:prstGeom>
          <a:noFill/>
        </p:spPr>
        <p:txBody>
          <a:bodyPr wrap="square">
            <a:spAutoFit/>
          </a:bodyPr>
          <a:lstStyle/>
          <a:p>
            <a:r>
              <a:rPr lang="en-US" sz="3000" dirty="0"/>
              <a:t>4</a:t>
            </a:r>
          </a:p>
        </p:txBody>
      </p:sp>
      <p:sp>
        <p:nvSpPr>
          <p:cNvPr id="28" name="TextBox 27">
            <a:extLst>
              <a:ext uri="{FF2B5EF4-FFF2-40B4-BE49-F238E27FC236}">
                <a16:creationId xmlns:a16="http://schemas.microsoft.com/office/drawing/2014/main" id="{5DB07160-10F0-3653-0291-CAFB2897F7A5}"/>
              </a:ext>
            </a:extLst>
          </p:cNvPr>
          <p:cNvSpPr txBox="1"/>
          <p:nvPr/>
        </p:nvSpPr>
        <p:spPr>
          <a:xfrm>
            <a:off x="4598234" y="5741461"/>
            <a:ext cx="514460" cy="553998"/>
          </a:xfrm>
          <a:prstGeom prst="rect">
            <a:avLst/>
          </a:prstGeom>
          <a:noFill/>
        </p:spPr>
        <p:txBody>
          <a:bodyPr wrap="square">
            <a:spAutoFit/>
          </a:bodyPr>
          <a:lstStyle/>
          <a:p>
            <a:r>
              <a:rPr lang="en-US" sz="3000" dirty="0"/>
              <a:t>5</a:t>
            </a:r>
          </a:p>
        </p:txBody>
      </p:sp>
      <p:sp>
        <p:nvSpPr>
          <p:cNvPr id="65" name="Text Placeholder 7">
            <a:extLst>
              <a:ext uri="{FF2B5EF4-FFF2-40B4-BE49-F238E27FC236}">
                <a16:creationId xmlns:a16="http://schemas.microsoft.com/office/drawing/2014/main" id="{A80E7099-C24A-D8A8-C26E-14B1C8EDF546}"/>
              </a:ext>
            </a:extLst>
          </p:cNvPr>
          <p:cNvSpPr txBox="1">
            <a:spLocks/>
          </p:cNvSpPr>
          <p:nvPr/>
        </p:nvSpPr>
        <p:spPr>
          <a:xfrm>
            <a:off x="5867141" y="1879043"/>
            <a:ext cx="3840480" cy="3383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okman Old Style" panose="02050604050505020204" pitchFamily="18" charset="0"/>
              </a:rPr>
              <a:t>KPI’s ANALYSIS</a:t>
            </a:r>
          </a:p>
        </p:txBody>
      </p:sp>
      <p:sp>
        <p:nvSpPr>
          <p:cNvPr id="78" name="Text Placeholder 7">
            <a:extLst>
              <a:ext uri="{FF2B5EF4-FFF2-40B4-BE49-F238E27FC236}">
                <a16:creationId xmlns:a16="http://schemas.microsoft.com/office/drawing/2014/main" id="{8CD0911A-F695-EA76-B7F3-017851745315}"/>
              </a:ext>
            </a:extLst>
          </p:cNvPr>
          <p:cNvSpPr txBox="1">
            <a:spLocks/>
          </p:cNvSpPr>
          <p:nvPr/>
        </p:nvSpPr>
        <p:spPr>
          <a:xfrm>
            <a:off x="5867141" y="3209544"/>
            <a:ext cx="3840480" cy="3383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okman Old Style" panose="02050604050505020204" pitchFamily="18" charset="0"/>
              </a:rPr>
              <a:t>DASHBOARDS</a:t>
            </a:r>
          </a:p>
        </p:txBody>
      </p:sp>
      <p:sp>
        <p:nvSpPr>
          <p:cNvPr id="79" name="Text Placeholder 7">
            <a:extLst>
              <a:ext uri="{FF2B5EF4-FFF2-40B4-BE49-F238E27FC236}">
                <a16:creationId xmlns:a16="http://schemas.microsoft.com/office/drawing/2014/main" id="{927B5604-D160-3FBC-080D-62858D862EC4}"/>
              </a:ext>
            </a:extLst>
          </p:cNvPr>
          <p:cNvSpPr txBox="1">
            <a:spLocks/>
          </p:cNvSpPr>
          <p:nvPr/>
        </p:nvSpPr>
        <p:spPr>
          <a:xfrm>
            <a:off x="5867141" y="4453604"/>
            <a:ext cx="3840480" cy="3383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okman Old Style" panose="02050604050505020204" pitchFamily="18" charset="0"/>
              </a:rPr>
              <a:t>SUGGESTIONS</a:t>
            </a:r>
          </a:p>
        </p:txBody>
      </p:sp>
      <p:sp>
        <p:nvSpPr>
          <p:cNvPr id="80" name="Text Placeholder 7">
            <a:extLst>
              <a:ext uri="{FF2B5EF4-FFF2-40B4-BE49-F238E27FC236}">
                <a16:creationId xmlns:a16="http://schemas.microsoft.com/office/drawing/2014/main" id="{FF951330-BD34-C699-AC93-C7DAC7CD82D5}"/>
              </a:ext>
            </a:extLst>
          </p:cNvPr>
          <p:cNvSpPr txBox="1">
            <a:spLocks/>
          </p:cNvSpPr>
          <p:nvPr/>
        </p:nvSpPr>
        <p:spPr>
          <a:xfrm>
            <a:off x="5867141" y="5755921"/>
            <a:ext cx="3840480" cy="3383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okman Old Style" panose="02050604050505020204" pitchFamily="18" charset="0"/>
              </a:rPr>
              <a:t>CONCLUSION</a:t>
            </a:r>
          </a:p>
        </p:txBody>
      </p:sp>
    </p:spTree>
    <p:extLst>
      <p:ext uri="{BB962C8B-B14F-4D97-AF65-F5344CB8AC3E}">
        <p14:creationId xmlns:p14="http://schemas.microsoft.com/office/powerpoint/2010/main" val="866533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78D69DA-F644-2182-35AB-E2295E43DF39}"/>
              </a:ext>
            </a:extLst>
          </p:cNvPr>
          <p:cNvSpPr>
            <a:spLocks noGrp="1"/>
          </p:cNvSpPr>
          <p:nvPr>
            <p:ph type="sldNum" sz="quarter" idx="18"/>
          </p:nvPr>
        </p:nvSpPr>
        <p:spPr/>
        <p:txBody>
          <a:bodyPr/>
          <a:lstStyle/>
          <a:p>
            <a:fld id="{8D0AFDD5-844D-364D-8AEC-50CF4D36D55D}" type="slidenum">
              <a:rPr lang="en-US" sz="1400" noProof="0" smtClean="0"/>
              <a:pPr/>
              <a:t>4</a:t>
            </a:fld>
            <a:endParaRPr lang="en-US" sz="1400" noProof="0" dirty="0"/>
          </a:p>
        </p:txBody>
      </p:sp>
      <p:sp>
        <p:nvSpPr>
          <p:cNvPr id="11" name="Title 1">
            <a:extLst>
              <a:ext uri="{FF2B5EF4-FFF2-40B4-BE49-F238E27FC236}">
                <a16:creationId xmlns:a16="http://schemas.microsoft.com/office/drawing/2014/main" id="{F4A8E3D2-1F30-C793-C487-53185E596956}"/>
              </a:ext>
            </a:extLst>
          </p:cNvPr>
          <p:cNvSpPr>
            <a:spLocks noGrp="1"/>
          </p:cNvSpPr>
          <p:nvPr>
            <p:ph type="title"/>
          </p:nvPr>
        </p:nvSpPr>
        <p:spPr>
          <a:xfrm>
            <a:off x="3322368" y="0"/>
            <a:ext cx="5086640" cy="854138"/>
          </a:xfrm>
        </p:spPr>
        <p:txBody>
          <a:bodyPr/>
          <a:lstStyle/>
          <a:p>
            <a:r>
              <a:rPr lang="en-IN" b="1" dirty="0">
                <a:solidFill>
                  <a:schemeClr val="bg1">
                    <a:lumMod val="95000"/>
                  </a:schemeClr>
                </a:solidFill>
                <a:latin typeface="Bookman Old Style" panose="02050604050505020204" pitchFamily="18" charset="0"/>
              </a:rPr>
              <a:t>Project Objective</a:t>
            </a:r>
          </a:p>
        </p:txBody>
      </p:sp>
      <p:sp>
        <p:nvSpPr>
          <p:cNvPr id="12" name="Content Placeholder 2">
            <a:extLst>
              <a:ext uri="{FF2B5EF4-FFF2-40B4-BE49-F238E27FC236}">
                <a16:creationId xmlns:a16="http://schemas.microsoft.com/office/drawing/2014/main" id="{B597057A-56A1-D00E-2213-F4AD14E5BD3E}"/>
              </a:ext>
            </a:extLst>
          </p:cNvPr>
          <p:cNvSpPr>
            <a:spLocks noGrp="1"/>
          </p:cNvSpPr>
          <p:nvPr>
            <p:ph idx="1"/>
          </p:nvPr>
        </p:nvSpPr>
        <p:spPr>
          <a:xfrm>
            <a:off x="1203960" y="1246631"/>
            <a:ext cx="9740205" cy="4489229"/>
          </a:xfrm>
        </p:spPr>
        <p:txBody>
          <a:bodyPr/>
          <a:lstStyle/>
          <a:p>
            <a:pPr marL="342900" indent="-342900">
              <a:buFont typeface="Wingdings" panose="05000000000000000000" pitchFamily="2" charset="2"/>
              <a:buChar char="Ø"/>
            </a:pPr>
            <a:r>
              <a:rPr lang="en-US" b="0" i="0" dirty="0">
                <a:effectLst/>
                <a:latin typeface="Calibri Light" panose="020F0302020204030204" pitchFamily="34" charset="0"/>
                <a:ea typeface="Calibri Light" panose="020F0302020204030204" pitchFamily="34" charset="0"/>
                <a:cs typeface="Calibri Light" panose="020F0302020204030204" pitchFamily="34" charset="0"/>
              </a:rPr>
              <a:t>Adventure Works Cycles, a multinational bicycle manufacturer headquartered in Bothell, Washington, aims to achieve several strategic objectives.</a:t>
            </a:r>
          </a:p>
          <a:p>
            <a:pPr marL="342900" indent="-342900">
              <a:buFont typeface="Wingdings" panose="05000000000000000000" pitchFamily="2" charset="2"/>
              <a:buChar char="Ø"/>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342900" indent="-342900">
              <a:buFont typeface="Wingdings" panose="05000000000000000000" pitchFamily="2" charset="2"/>
              <a:buChar char="Ø"/>
            </a:pPr>
            <a:r>
              <a:rPr lang="en-US" b="0" i="0" dirty="0">
                <a:effectLst/>
                <a:latin typeface="Calibri Light" panose="020F0302020204030204" pitchFamily="34" charset="0"/>
                <a:ea typeface="Calibri Light" panose="020F0302020204030204" pitchFamily="34" charset="0"/>
                <a:cs typeface="Calibri Light" panose="020F0302020204030204" pitchFamily="34" charset="0"/>
              </a:rPr>
              <a:t>Firstly, they plan to bolster their market share by targeting and serving their most valuable customers effectively. </a:t>
            </a:r>
          </a:p>
          <a:p>
            <a:pPr marL="342900" indent="-342900">
              <a:buFont typeface="Wingdings" panose="05000000000000000000" pitchFamily="2" charset="2"/>
              <a:buChar char="Ø"/>
            </a:pPr>
            <a:endParaRPr lang="en-US" b="0" i="0" dirty="0">
              <a:effectLst/>
              <a:latin typeface="Calibri Light" panose="020F0302020204030204" pitchFamily="34" charset="0"/>
              <a:ea typeface="Calibri Light" panose="020F0302020204030204" pitchFamily="34" charset="0"/>
              <a:cs typeface="Calibri Light" panose="020F0302020204030204" pitchFamily="34" charset="0"/>
            </a:endParaRPr>
          </a:p>
          <a:p>
            <a:pPr marL="342900" indent="-342900">
              <a:buFont typeface="Wingdings" panose="05000000000000000000" pitchFamily="2" charset="2"/>
              <a:buChar char="Ø"/>
            </a:pPr>
            <a:r>
              <a:rPr lang="en-US" b="0" i="0" dirty="0">
                <a:effectLst/>
                <a:latin typeface="Calibri Light" panose="020F0302020204030204" pitchFamily="34" charset="0"/>
                <a:ea typeface="Calibri Light" panose="020F0302020204030204" pitchFamily="34" charset="0"/>
                <a:cs typeface="Calibri Light" panose="020F0302020204030204" pitchFamily="34" charset="0"/>
              </a:rPr>
              <a:t>Secondly, they intend to broaden their product reach by launching an external e-commerce website, enabling them to reach a wider customer base and make their products more accessible. </a:t>
            </a:r>
          </a:p>
          <a:p>
            <a:endParaRPr lang="en-US" b="0" i="0" dirty="0">
              <a:effectLst/>
              <a:latin typeface="Calibri Light" panose="020F0302020204030204" pitchFamily="34" charset="0"/>
              <a:ea typeface="Calibri Light" panose="020F0302020204030204" pitchFamily="34" charset="0"/>
              <a:cs typeface="Calibri Light" panose="020F0302020204030204" pitchFamily="34" charset="0"/>
            </a:endParaRPr>
          </a:p>
          <a:p>
            <a:pPr marL="342900" indent="-342900">
              <a:buFont typeface="Wingdings" panose="05000000000000000000" pitchFamily="2" charset="2"/>
              <a:buChar char="Ø"/>
            </a:pPr>
            <a:r>
              <a:rPr lang="en-US" b="0" i="0" dirty="0">
                <a:effectLst/>
                <a:latin typeface="Calibri Light" panose="020F0302020204030204" pitchFamily="34" charset="0"/>
                <a:ea typeface="Calibri Light" panose="020F0302020204030204" pitchFamily="34" charset="0"/>
                <a:cs typeface="Calibri Light" panose="020F0302020204030204" pitchFamily="34" charset="0"/>
              </a:rPr>
              <a:t>Finally, the company is committed to improving cost-efficiency by streamlining manufacturing and supply chain processes, ultimately reducing production costs and enhancing overall profitability.</a:t>
            </a:r>
          </a:p>
          <a:p>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49C9C5D0-E92A-906A-A429-B80FFAF67055}"/>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sp>
        <p:nvSpPr>
          <p:cNvPr id="5" name="TextBox 4">
            <a:extLst>
              <a:ext uri="{FF2B5EF4-FFF2-40B4-BE49-F238E27FC236}">
                <a16:creationId xmlns:a16="http://schemas.microsoft.com/office/drawing/2014/main" id="{D4DD7132-03F5-A094-CF36-FDFF001243B5}"/>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Tree>
    <p:extLst>
      <p:ext uri="{BB962C8B-B14F-4D97-AF65-F5344CB8AC3E}">
        <p14:creationId xmlns:p14="http://schemas.microsoft.com/office/powerpoint/2010/main" val="2846572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18" descr="Right pointing backhand index with solid fill">
            <a:extLst>
              <a:ext uri="{FF2B5EF4-FFF2-40B4-BE49-F238E27FC236}">
                <a16:creationId xmlns:a16="http://schemas.microsoft.com/office/drawing/2014/main" id="{BED6EE25-E21E-EADA-0F87-C736C7FD1A19}"/>
              </a:ext>
            </a:extLst>
          </p:cNvPr>
          <p:cNvPicPr>
            <a:picLocks noGrp="1" noChangeAspect="1"/>
          </p:cNvPicPr>
          <p:nvPr>
            <p:ph type="pic" sz="quarter" idx="4294967295"/>
          </p:nvPr>
        </p:nvPicPr>
        <p:blipFill>
          <a:blip r:embed="rId2">
            <a:extLst>
              <a:ext uri="{96DAC541-7B7A-43D3-8B79-37D633B846F1}">
                <asvg:svgBlip xmlns:asvg="http://schemas.microsoft.com/office/drawing/2016/SVG/main" r:embed="rId3"/>
              </a:ext>
            </a:extLst>
          </a:blip>
          <a:srcRect/>
          <a:stretch>
            <a:fillRect/>
          </a:stretch>
        </p:blipFill>
        <p:spPr>
          <a:xfrm>
            <a:off x="3761660" y="1961395"/>
            <a:ext cx="639763" cy="639762"/>
          </a:xfrm>
        </p:spPr>
      </p:pic>
      <p:sp>
        <p:nvSpPr>
          <p:cNvPr id="3" name="TextBox 2">
            <a:extLst>
              <a:ext uri="{FF2B5EF4-FFF2-40B4-BE49-F238E27FC236}">
                <a16:creationId xmlns:a16="http://schemas.microsoft.com/office/drawing/2014/main" id="{6FD472C8-21BA-A5DD-1307-AB9919028EBA}"/>
              </a:ext>
            </a:extLst>
          </p:cNvPr>
          <p:cNvSpPr txBox="1"/>
          <p:nvPr/>
        </p:nvSpPr>
        <p:spPr>
          <a:xfrm>
            <a:off x="3523089" y="425962"/>
            <a:ext cx="4918450" cy="707886"/>
          </a:xfrm>
          <a:prstGeom prst="rect">
            <a:avLst/>
          </a:prstGeom>
          <a:noFill/>
        </p:spPr>
        <p:txBody>
          <a:bodyPr wrap="square" rtlCol="0">
            <a:spAutoFit/>
          </a:bodyPr>
          <a:lstStyle/>
          <a:p>
            <a:pPr algn="ctr"/>
            <a:r>
              <a:rPr lang="en-IN" sz="4000" b="1" u="sng" dirty="0">
                <a:latin typeface="Bookman Old Style" panose="02050604050505020204" pitchFamily="18" charset="0"/>
              </a:rPr>
              <a:t>Tools We Used:</a:t>
            </a:r>
          </a:p>
        </p:txBody>
      </p:sp>
      <p:pic>
        <p:nvPicPr>
          <p:cNvPr id="6" name="Picture 5">
            <a:extLst>
              <a:ext uri="{FF2B5EF4-FFF2-40B4-BE49-F238E27FC236}">
                <a16:creationId xmlns:a16="http://schemas.microsoft.com/office/drawing/2014/main" id="{27EE7F04-59FC-1420-19C5-0DF4A3F40115}"/>
              </a:ext>
            </a:extLst>
          </p:cNvPr>
          <p:cNvPicPr>
            <a:picLocks noChangeAspect="1"/>
          </p:cNvPicPr>
          <p:nvPr/>
        </p:nvPicPr>
        <p:blipFill>
          <a:blip r:embed="rId4"/>
          <a:stretch>
            <a:fillRect/>
          </a:stretch>
        </p:blipFill>
        <p:spPr>
          <a:xfrm>
            <a:off x="4734123" y="1539049"/>
            <a:ext cx="2335312" cy="1414293"/>
          </a:xfrm>
          <a:prstGeom prst="rect">
            <a:avLst/>
          </a:prstGeom>
        </p:spPr>
      </p:pic>
      <p:pic>
        <p:nvPicPr>
          <p:cNvPr id="9" name="Picture 8">
            <a:extLst>
              <a:ext uri="{FF2B5EF4-FFF2-40B4-BE49-F238E27FC236}">
                <a16:creationId xmlns:a16="http://schemas.microsoft.com/office/drawing/2014/main" id="{91DFF7DD-AA1B-4FB6-FF8E-5521C523AE9A}"/>
              </a:ext>
            </a:extLst>
          </p:cNvPr>
          <p:cNvPicPr>
            <a:picLocks noChangeAspect="1"/>
          </p:cNvPicPr>
          <p:nvPr/>
        </p:nvPicPr>
        <p:blipFill>
          <a:blip r:embed="rId5"/>
          <a:stretch>
            <a:fillRect/>
          </a:stretch>
        </p:blipFill>
        <p:spPr>
          <a:xfrm>
            <a:off x="8630260" y="2358656"/>
            <a:ext cx="2047207" cy="1658772"/>
          </a:xfrm>
          <a:prstGeom prst="rect">
            <a:avLst/>
          </a:prstGeom>
        </p:spPr>
      </p:pic>
      <p:pic>
        <p:nvPicPr>
          <p:cNvPr id="12" name="Picture 11">
            <a:extLst>
              <a:ext uri="{FF2B5EF4-FFF2-40B4-BE49-F238E27FC236}">
                <a16:creationId xmlns:a16="http://schemas.microsoft.com/office/drawing/2014/main" id="{D7ED1129-28E6-E2CA-E5E9-6BE35A7665DB}"/>
              </a:ext>
            </a:extLst>
          </p:cNvPr>
          <p:cNvPicPr>
            <a:picLocks noChangeAspect="1"/>
          </p:cNvPicPr>
          <p:nvPr/>
        </p:nvPicPr>
        <p:blipFill>
          <a:blip r:embed="rId6"/>
          <a:stretch>
            <a:fillRect/>
          </a:stretch>
        </p:blipFill>
        <p:spPr>
          <a:xfrm>
            <a:off x="1380482" y="2762954"/>
            <a:ext cx="1703488" cy="1509118"/>
          </a:xfrm>
          <a:prstGeom prst="rect">
            <a:avLst/>
          </a:prstGeom>
        </p:spPr>
      </p:pic>
      <p:pic>
        <p:nvPicPr>
          <p:cNvPr id="15" name="Picture 14">
            <a:extLst>
              <a:ext uri="{FF2B5EF4-FFF2-40B4-BE49-F238E27FC236}">
                <a16:creationId xmlns:a16="http://schemas.microsoft.com/office/drawing/2014/main" id="{C6111B28-38C7-319F-9771-56A90DBBE07A}"/>
              </a:ext>
            </a:extLst>
          </p:cNvPr>
          <p:cNvPicPr>
            <a:picLocks noChangeAspect="1"/>
          </p:cNvPicPr>
          <p:nvPr/>
        </p:nvPicPr>
        <p:blipFill>
          <a:blip r:embed="rId7"/>
          <a:stretch>
            <a:fillRect/>
          </a:stretch>
        </p:blipFill>
        <p:spPr>
          <a:xfrm>
            <a:off x="5222254" y="4465175"/>
            <a:ext cx="1747491" cy="1625252"/>
          </a:xfrm>
          <a:prstGeom prst="rect">
            <a:avLst/>
          </a:prstGeom>
        </p:spPr>
      </p:pic>
      <p:pic>
        <p:nvPicPr>
          <p:cNvPr id="18" name="Picture Placeholder 18" descr="Right pointing backhand index with solid fill">
            <a:extLst>
              <a:ext uri="{FF2B5EF4-FFF2-40B4-BE49-F238E27FC236}">
                <a16:creationId xmlns:a16="http://schemas.microsoft.com/office/drawing/2014/main" id="{4CF22754-B392-3AD3-0A4A-3719E2685DAC}"/>
              </a:ext>
            </a:extLst>
          </p:cNvPr>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7801776" y="2877751"/>
            <a:ext cx="639763" cy="639762"/>
          </a:xfrm>
          <a:prstGeom prst="rect">
            <a:avLst/>
          </a:prstGeom>
        </p:spPr>
      </p:pic>
      <p:pic>
        <p:nvPicPr>
          <p:cNvPr id="20" name="Picture Placeholder 18" descr="Right pointing backhand index with solid fill">
            <a:extLst>
              <a:ext uri="{FF2B5EF4-FFF2-40B4-BE49-F238E27FC236}">
                <a16:creationId xmlns:a16="http://schemas.microsoft.com/office/drawing/2014/main" id="{BB83EED3-D6E1-E97E-048A-D60221E96570}"/>
              </a:ext>
            </a:extLst>
          </p:cNvPr>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4233942" y="4999070"/>
            <a:ext cx="639763" cy="639762"/>
          </a:xfrm>
          <a:prstGeom prst="rect">
            <a:avLst/>
          </a:prstGeom>
        </p:spPr>
      </p:pic>
      <p:pic>
        <p:nvPicPr>
          <p:cNvPr id="21" name="Picture Placeholder 18" descr="Right pointing backhand index with solid fill">
            <a:extLst>
              <a:ext uri="{FF2B5EF4-FFF2-40B4-BE49-F238E27FC236}">
                <a16:creationId xmlns:a16="http://schemas.microsoft.com/office/drawing/2014/main" id="{886F51F5-1473-9B47-D332-238530E69077}"/>
              </a:ext>
            </a:extLst>
          </p:cNvPr>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1998" y="3153433"/>
            <a:ext cx="639763" cy="639762"/>
          </a:xfrm>
          <a:prstGeom prst="rect">
            <a:avLst/>
          </a:prstGeom>
        </p:spPr>
      </p:pic>
      <p:sp>
        <p:nvSpPr>
          <p:cNvPr id="2" name="Slide Number Placeholder 7">
            <a:extLst>
              <a:ext uri="{FF2B5EF4-FFF2-40B4-BE49-F238E27FC236}">
                <a16:creationId xmlns:a16="http://schemas.microsoft.com/office/drawing/2014/main" id="{118D9FCF-76CF-A104-A4C7-29D8E3F782D7}"/>
              </a:ext>
            </a:extLst>
          </p:cNvPr>
          <p:cNvSpPr txBox="1">
            <a:spLocks/>
          </p:cNvSpPr>
          <p:nvPr/>
        </p:nvSpPr>
        <p:spPr>
          <a:xfrm>
            <a:off x="871879" y="6400904"/>
            <a:ext cx="365760" cy="2468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0AFDD5-844D-364D-8AEC-50CF4D36D55D}" type="slidenum">
              <a:rPr lang="en-US" sz="1400" smtClean="0"/>
              <a:pPr/>
              <a:t>5</a:t>
            </a:fld>
            <a:endParaRPr lang="en-US" sz="1400" dirty="0"/>
          </a:p>
        </p:txBody>
      </p:sp>
      <p:sp>
        <p:nvSpPr>
          <p:cNvPr id="4" name="TextBox 3">
            <a:extLst>
              <a:ext uri="{FF2B5EF4-FFF2-40B4-BE49-F238E27FC236}">
                <a16:creationId xmlns:a16="http://schemas.microsoft.com/office/drawing/2014/main" id="{DE80069E-4975-75F3-1836-699F9C9B9678}"/>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
        <p:nvSpPr>
          <p:cNvPr id="5" name="TextBox 4">
            <a:extLst>
              <a:ext uri="{FF2B5EF4-FFF2-40B4-BE49-F238E27FC236}">
                <a16:creationId xmlns:a16="http://schemas.microsoft.com/office/drawing/2014/main" id="{EE6E70C9-D57C-30F2-DC4A-50FBFA883ABF}"/>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spTree>
    <p:extLst>
      <p:ext uri="{BB962C8B-B14F-4D97-AF65-F5344CB8AC3E}">
        <p14:creationId xmlns:p14="http://schemas.microsoft.com/office/powerpoint/2010/main" val="2228410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09D53-1898-D1B4-7C36-B59D55A974B3}"/>
              </a:ext>
            </a:extLst>
          </p:cNvPr>
          <p:cNvSpPr>
            <a:spLocks noGrp="1"/>
          </p:cNvSpPr>
          <p:nvPr>
            <p:ph type="title"/>
          </p:nvPr>
        </p:nvSpPr>
        <p:spPr/>
        <p:txBody>
          <a:bodyPr/>
          <a:lstStyle/>
          <a:p>
            <a:r>
              <a:rPr lang="en-IN" u="sng" dirty="0">
                <a:latin typeface="Bookman Old Style" panose="02050604050505020204" pitchFamily="18" charset="0"/>
              </a:rPr>
              <a:t>Overview</a:t>
            </a:r>
          </a:p>
        </p:txBody>
      </p:sp>
      <p:sp>
        <p:nvSpPr>
          <p:cNvPr id="3" name="Text Placeholder 2">
            <a:extLst>
              <a:ext uri="{FF2B5EF4-FFF2-40B4-BE49-F238E27FC236}">
                <a16:creationId xmlns:a16="http://schemas.microsoft.com/office/drawing/2014/main" id="{62EDA72D-B937-FA08-9C01-79BB5ACC5A29}"/>
              </a:ext>
            </a:extLst>
          </p:cNvPr>
          <p:cNvSpPr>
            <a:spLocks noGrp="1"/>
          </p:cNvSpPr>
          <p:nvPr>
            <p:ph type="body" sz="quarter" idx="14"/>
          </p:nvPr>
        </p:nvSpPr>
        <p:spPr/>
        <p:txBody>
          <a:bodyPr/>
          <a:lstStyle/>
          <a:p>
            <a:r>
              <a:rPr lang="en-IN" b="1" dirty="0">
                <a:latin typeface="Bookman Old Style" panose="02050604050505020204" pitchFamily="18" charset="0"/>
              </a:rPr>
              <a:t>32 M</a:t>
            </a:r>
          </a:p>
        </p:txBody>
      </p:sp>
      <p:sp>
        <p:nvSpPr>
          <p:cNvPr id="5" name="Text Placeholder 4">
            <a:extLst>
              <a:ext uri="{FF2B5EF4-FFF2-40B4-BE49-F238E27FC236}">
                <a16:creationId xmlns:a16="http://schemas.microsoft.com/office/drawing/2014/main" id="{B6676683-664E-2255-177E-8B66FF522811}"/>
              </a:ext>
            </a:extLst>
          </p:cNvPr>
          <p:cNvSpPr>
            <a:spLocks noGrp="1"/>
          </p:cNvSpPr>
          <p:nvPr>
            <p:ph type="body" sz="quarter" idx="15"/>
          </p:nvPr>
        </p:nvSpPr>
        <p:spPr/>
        <p:txBody>
          <a:bodyPr/>
          <a:lstStyle/>
          <a:p>
            <a:r>
              <a:rPr lang="en-IN" dirty="0">
                <a:latin typeface="Bookman Old Style" panose="02050604050505020204" pitchFamily="18" charset="0"/>
              </a:rPr>
              <a:t>TOTAL SALES</a:t>
            </a:r>
          </a:p>
        </p:txBody>
      </p:sp>
      <p:sp>
        <p:nvSpPr>
          <p:cNvPr id="6" name="Text Placeholder 5">
            <a:extLst>
              <a:ext uri="{FF2B5EF4-FFF2-40B4-BE49-F238E27FC236}">
                <a16:creationId xmlns:a16="http://schemas.microsoft.com/office/drawing/2014/main" id="{CD30CEC3-85E2-D5E3-B7F0-80972A59A3D9}"/>
              </a:ext>
            </a:extLst>
          </p:cNvPr>
          <p:cNvSpPr>
            <a:spLocks noGrp="1"/>
          </p:cNvSpPr>
          <p:nvPr>
            <p:ph type="body" sz="quarter" idx="25"/>
          </p:nvPr>
        </p:nvSpPr>
        <p:spPr/>
        <p:txBody>
          <a:bodyPr/>
          <a:lstStyle/>
          <a:p>
            <a:r>
              <a:rPr lang="en-IN" b="1" dirty="0">
                <a:latin typeface="Bookman Old Style" panose="02050604050505020204" pitchFamily="18" charset="0"/>
              </a:rPr>
              <a:t>36%</a:t>
            </a:r>
            <a:endParaRPr lang="en-IN" dirty="0"/>
          </a:p>
        </p:txBody>
      </p:sp>
      <p:sp>
        <p:nvSpPr>
          <p:cNvPr id="8" name="Text Placeholder 7">
            <a:extLst>
              <a:ext uri="{FF2B5EF4-FFF2-40B4-BE49-F238E27FC236}">
                <a16:creationId xmlns:a16="http://schemas.microsoft.com/office/drawing/2014/main" id="{A2DBA605-BA3C-B173-9D4D-BE440D4A8173}"/>
              </a:ext>
            </a:extLst>
          </p:cNvPr>
          <p:cNvSpPr>
            <a:spLocks noGrp="1"/>
          </p:cNvSpPr>
          <p:nvPr>
            <p:ph type="body" sz="quarter" idx="26"/>
          </p:nvPr>
        </p:nvSpPr>
        <p:spPr/>
        <p:txBody>
          <a:bodyPr/>
          <a:lstStyle/>
          <a:p>
            <a:r>
              <a:rPr lang="en-IN" dirty="0">
                <a:latin typeface="Bookman Old Style" panose="02050604050505020204" pitchFamily="18" charset="0"/>
              </a:rPr>
              <a:t>PROFIT PERCENTAGE</a:t>
            </a:r>
          </a:p>
          <a:p>
            <a:endParaRPr lang="en-IN" dirty="0"/>
          </a:p>
        </p:txBody>
      </p:sp>
      <p:sp>
        <p:nvSpPr>
          <p:cNvPr id="9" name="Text Placeholder 8">
            <a:extLst>
              <a:ext uri="{FF2B5EF4-FFF2-40B4-BE49-F238E27FC236}">
                <a16:creationId xmlns:a16="http://schemas.microsoft.com/office/drawing/2014/main" id="{96CB0149-7889-8F21-9A88-68BE280399E5}"/>
              </a:ext>
            </a:extLst>
          </p:cNvPr>
          <p:cNvSpPr>
            <a:spLocks noGrp="1"/>
          </p:cNvSpPr>
          <p:nvPr>
            <p:ph type="body" sz="quarter" idx="16"/>
          </p:nvPr>
        </p:nvSpPr>
        <p:spPr/>
        <p:txBody>
          <a:bodyPr/>
          <a:lstStyle/>
          <a:p>
            <a:r>
              <a:rPr lang="en-IN" b="1" dirty="0">
                <a:latin typeface="Bookman Old Style" panose="02050604050505020204" pitchFamily="18" charset="0"/>
              </a:rPr>
              <a:t>11 M</a:t>
            </a:r>
          </a:p>
          <a:p>
            <a:endParaRPr lang="en-IN" dirty="0"/>
          </a:p>
        </p:txBody>
      </p:sp>
      <p:sp>
        <p:nvSpPr>
          <p:cNvPr id="11" name="Text Placeholder 10">
            <a:extLst>
              <a:ext uri="{FF2B5EF4-FFF2-40B4-BE49-F238E27FC236}">
                <a16:creationId xmlns:a16="http://schemas.microsoft.com/office/drawing/2014/main" id="{47361A0D-FFC6-A5AD-06A7-925F4D7DB52C}"/>
              </a:ext>
            </a:extLst>
          </p:cNvPr>
          <p:cNvSpPr>
            <a:spLocks noGrp="1"/>
          </p:cNvSpPr>
          <p:nvPr>
            <p:ph type="body" sz="quarter" idx="18"/>
          </p:nvPr>
        </p:nvSpPr>
        <p:spPr/>
        <p:txBody>
          <a:bodyPr/>
          <a:lstStyle/>
          <a:p>
            <a:r>
              <a:rPr lang="en-IN" dirty="0">
                <a:latin typeface="Bookman Old Style" panose="02050604050505020204" pitchFamily="18" charset="0"/>
              </a:rPr>
              <a:t>TOTAL PROFIT</a:t>
            </a:r>
          </a:p>
          <a:p>
            <a:endParaRPr lang="en-IN" dirty="0"/>
          </a:p>
        </p:txBody>
      </p:sp>
      <p:sp>
        <p:nvSpPr>
          <p:cNvPr id="12" name="Text Placeholder 11">
            <a:extLst>
              <a:ext uri="{FF2B5EF4-FFF2-40B4-BE49-F238E27FC236}">
                <a16:creationId xmlns:a16="http://schemas.microsoft.com/office/drawing/2014/main" id="{0D7D34A0-F2F6-670B-C869-0E45565C9838}"/>
              </a:ext>
            </a:extLst>
          </p:cNvPr>
          <p:cNvSpPr>
            <a:spLocks noGrp="1"/>
          </p:cNvSpPr>
          <p:nvPr>
            <p:ph type="body" sz="quarter" idx="27"/>
          </p:nvPr>
        </p:nvSpPr>
        <p:spPr/>
        <p:txBody>
          <a:bodyPr/>
          <a:lstStyle/>
          <a:p>
            <a:r>
              <a:rPr lang="en-IN" b="1" dirty="0">
                <a:latin typeface="Bookman Old Style" panose="02050604050505020204" pitchFamily="18" charset="0"/>
              </a:rPr>
              <a:t>130</a:t>
            </a:r>
            <a:endParaRPr lang="en-IN" dirty="0"/>
          </a:p>
          <a:p>
            <a:endParaRPr lang="en-IN" dirty="0"/>
          </a:p>
        </p:txBody>
      </p:sp>
      <p:sp>
        <p:nvSpPr>
          <p:cNvPr id="14" name="Text Placeholder 13">
            <a:extLst>
              <a:ext uri="{FF2B5EF4-FFF2-40B4-BE49-F238E27FC236}">
                <a16:creationId xmlns:a16="http://schemas.microsoft.com/office/drawing/2014/main" id="{67BFF414-593E-0625-43EB-E22891A2DF3D}"/>
              </a:ext>
            </a:extLst>
          </p:cNvPr>
          <p:cNvSpPr>
            <a:spLocks noGrp="1"/>
          </p:cNvSpPr>
          <p:nvPr>
            <p:ph type="body" sz="quarter" idx="29"/>
          </p:nvPr>
        </p:nvSpPr>
        <p:spPr/>
        <p:txBody>
          <a:bodyPr/>
          <a:lstStyle/>
          <a:p>
            <a:r>
              <a:rPr lang="en-IN" dirty="0">
                <a:latin typeface="Bookman Old Style" panose="02050604050505020204" pitchFamily="18" charset="0"/>
              </a:rPr>
              <a:t>TOTAL PRODUCTS</a:t>
            </a:r>
          </a:p>
          <a:p>
            <a:endParaRPr lang="en-IN" dirty="0"/>
          </a:p>
          <a:p>
            <a:endParaRPr lang="en-IN" dirty="0"/>
          </a:p>
        </p:txBody>
      </p:sp>
      <p:sp>
        <p:nvSpPr>
          <p:cNvPr id="15" name="Text Placeholder 14">
            <a:extLst>
              <a:ext uri="{FF2B5EF4-FFF2-40B4-BE49-F238E27FC236}">
                <a16:creationId xmlns:a16="http://schemas.microsoft.com/office/drawing/2014/main" id="{AEEEBD12-20CA-D50B-DA26-61E77818E244}"/>
              </a:ext>
            </a:extLst>
          </p:cNvPr>
          <p:cNvSpPr>
            <a:spLocks noGrp="1"/>
          </p:cNvSpPr>
          <p:nvPr>
            <p:ph type="body" sz="quarter" idx="19"/>
          </p:nvPr>
        </p:nvSpPr>
        <p:spPr/>
        <p:txBody>
          <a:bodyPr/>
          <a:lstStyle/>
          <a:p>
            <a:r>
              <a:rPr lang="en-IN" b="1" dirty="0">
                <a:latin typeface="Bookman Old Style" panose="02050604050505020204" pitchFamily="18" charset="0"/>
              </a:rPr>
              <a:t>18,470</a:t>
            </a:r>
            <a:endParaRPr lang="en-IN" dirty="0"/>
          </a:p>
        </p:txBody>
      </p:sp>
      <p:sp>
        <p:nvSpPr>
          <p:cNvPr id="17" name="Text Placeholder 16">
            <a:extLst>
              <a:ext uri="{FF2B5EF4-FFF2-40B4-BE49-F238E27FC236}">
                <a16:creationId xmlns:a16="http://schemas.microsoft.com/office/drawing/2014/main" id="{A699398D-86D1-FA9F-3075-2DFF825DCE1D}"/>
              </a:ext>
            </a:extLst>
          </p:cNvPr>
          <p:cNvSpPr>
            <a:spLocks noGrp="1"/>
          </p:cNvSpPr>
          <p:nvPr>
            <p:ph type="body" sz="quarter" idx="21"/>
          </p:nvPr>
        </p:nvSpPr>
        <p:spPr/>
        <p:txBody>
          <a:bodyPr/>
          <a:lstStyle/>
          <a:p>
            <a:r>
              <a:rPr lang="en-IN" dirty="0">
                <a:latin typeface="Bookman Old Style" panose="02050604050505020204" pitchFamily="18" charset="0"/>
              </a:rPr>
              <a:t>TOTAL CUSTOMERS</a:t>
            </a:r>
          </a:p>
          <a:p>
            <a:endParaRPr lang="en-IN" dirty="0"/>
          </a:p>
          <a:p>
            <a:endParaRPr lang="en-IN" dirty="0"/>
          </a:p>
        </p:txBody>
      </p:sp>
      <p:sp>
        <p:nvSpPr>
          <p:cNvPr id="18" name="Text Placeholder 17">
            <a:extLst>
              <a:ext uri="{FF2B5EF4-FFF2-40B4-BE49-F238E27FC236}">
                <a16:creationId xmlns:a16="http://schemas.microsoft.com/office/drawing/2014/main" id="{1FCD31EE-464C-679F-A57F-B171DF5EAD5F}"/>
              </a:ext>
            </a:extLst>
          </p:cNvPr>
          <p:cNvSpPr>
            <a:spLocks noGrp="1"/>
          </p:cNvSpPr>
          <p:nvPr>
            <p:ph type="body" sz="quarter" idx="30"/>
          </p:nvPr>
        </p:nvSpPr>
        <p:spPr/>
        <p:txBody>
          <a:bodyPr/>
          <a:lstStyle/>
          <a:p>
            <a:r>
              <a:rPr lang="en-IN" b="1" dirty="0">
                <a:latin typeface="Bookman Old Style" panose="02050604050505020204" pitchFamily="18" charset="0"/>
              </a:rPr>
              <a:t>60,398</a:t>
            </a:r>
            <a:endParaRPr lang="en-IN" dirty="0"/>
          </a:p>
          <a:p>
            <a:endParaRPr lang="en-IN" dirty="0"/>
          </a:p>
        </p:txBody>
      </p:sp>
      <p:sp>
        <p:nvSpPr>
          <p:cNvPr id="20" name="Text Placeholder 19">
            <a:extLst>
              <a:ext uri="{FF2B5EF4-FFF2-40B4-BE49-F238E27FC236}">
                <a16:creationId xmlns:a16="http://schemas.microsoft.com/office/drawing/2014/main" id="{CD6AEADF-60EC-57B2-9DA6-3B7C078233DD}"/>
              </a:ext>
            </a:extLst>
          </p:cNvPr>
          <p:cNvSpPr>
            <a:spLocks noGrp="1"/>
          </p:cNvSpPr>
          <p:nvPr>
            <p:ph type="body" sz="quarter" idx="32"/>
          </p:nvPr>
        </p:nvSpPr>
        <p:spPr/>
        <p:txBody>
          <a:bodyPr/>
          <a:lstStyle/>
          <a:p>
            <a:r>
              <a:rPr lang="en-IN" dirty="0">
                <a:latin typeface="Bookman Old Style" panose="02050604050505020204" pitchFamily="18" charset="0"/>
              </a:rPr>
              <a:t>TOTAL ORDERS</a:t>
            </a:r>
          </a:p>
          <a:p>
            <a:endParaRPr lang="en-IN" dirty="0"/>
          </a:p>
          <a:p>
            <a:endParaRPr lang="en-IN" dirty="0"/>
          </a:p>
          <a:p>
            <a:endParaRPr lang="en-IN" dirty="0"/>
          </a:p>
        </p:txBody>
      </p:sp>
      <p:sp>
        <p:nvSpPr>
          <p:cNvPr id="21" name="Text Placeholder 20">
            <a:extLst>
              <a:ext uri="{FF2B5EF4-FFF2-40B4-BE49-F238E27FC236}">
                <a16:creationId xmlns:a16="http://schemas.microsoft.com/office/drawing/2014/main" id="{AC8B63DA-2A0C-4CF1-B745-3F619200B11A}"/>
              </a:ext>
            </a:extLst>
          </p:cNvPr>
          <p:cNvSpPr>
            <a:spLocks noGrp="1"/>
          </p:cNvSpPr>
          <p:nvPr>
            <p:ph type="body" sz="quarter" idx="22"/>
          </p:nvPr>
        </p:nvSpPr>
        <p:spPr/>
        <p:txBody>
          <a:bodyPr/>
          <a:lstStyle/>
          <a:p>
            <a:r>
              <a:rPr lang="en-IN" b="1" dirty="0">
                <a:latin typeface="Bookman Old Style" panose="02050604050505020204" pitchFamily="18" charset="0"/>
              </a:rPr>
              <a:t>6</a:t>
            </a:r>
            <a:endParaRPr lang="en-IN" dirty="0"/>
          </a:p>
        </p:txBody>
      </p:sp>
      <p:sp>
        <p:nvSpPr>
          <p:cNvPr id="23" name="Text Placeholder 22">
            <a:extLst>
              <a:ext uri="{FF2B5EF4-FFF2-40B4-BE49-F238E27FC236}">
                <a16:creationId xmlns:a16="http://schemas.microsoft.com/office/drawing/2014/main" id="{219B6281-D9A7-3B9F-6A21-9780C44612D1}"/>
              </a:ext>
            </a:extLst>
          </p:cNvPr>
          <p:cNvSpPr>
            <a:spLocks noGrp="1"/>
          </p:cNvSpPr>
          <p:nvPr>
            <p:ph type="body" sz="quarter" idx="24"/>
          </p:nvPr>
        </p:nvSpPr>
        <p:spPr/>
        <p:txBody>
          <a:bodyPr/>
          <a:lstStyle/>
          <a:p>
            <a:r>
              <a:rPr lang="en-IN" dirty="0">
                <a:latin typeface="Bookman Old Style" panose="02050604050505020204" pitchFamily="18" charset="0"/>
              </a:rPr>
              <a:t>TOTAL COUNTRIES</a:t>
            </a:r>
          </a:p>
          <a:p>
            <a:endParaRPr lang="en-IN" dirty="0"/>
          </a:p>
          <a:p>
            <a:endParaRPr lang="en-IN" dirty="0"/>
          </a:p>
          <a:p>
            <a:endParaRPr lang="en-IN" dirty="0"/>
          </a:p>
        </p:txBody>
      </p:sp>
      <p:sp>
        <p:nvSpPr>
          <p:cNvPr id="24" name="Text Placeholder 23">
            <a:extLst>
              <a:ext uri="{FF2B5EF4-FFF2-40B4-BE49-F238E27FC236}">
                <a16:creationId xmlns:a16="http://schemas.microsoft.com/office/drawing/2014/main" id="{D54302AC-5848-0D60-5356-79E93FBCCC24}"/>
              </a:ext>
            </a:extLst>
          </p:cNvPr>
          <p:cNvSpPr>
            <a:spLocks noGrp="1"/>
          </p:cNvSpPr>
          <p:nvPr>
            <p:ph type="body" sz="quarter" idx="33"/>
          </p:nvPr>
        </p:nvSpPr>
        <p:spPr/>
        <p:txBody>
          <a:bodyPr/>
          <a:lstStyle/>
          <a:p>
            <a:r>
              <a:rPr lang="en-IN" b="1" dirty="0">
                <a:latin typeface="Bookman Old Style" panose="02050604050505020204" pitchFamily="18" charset="0"/>
              </a:rPr>
              <a:t>3</a:t>
            </a:r>
            <a:endParaRPr lang="en-IN" dirty="0"/>
          </a:p>
          <a:p>
            <a:endParaRPr lang="en-IN" dirty="0"/>
          </a:p>
        </p:txBody>
      </p:sp>
      <p:sp>
        <p:nvSpPr>
          <p:cNvPr id="26" name="Text Placeholder 25">
            <a:extLst>
              <a:ext uri="{FF2B5EF4-FFF2-40B4-BE49-F238E27FC236}">
                <a16:creationId xmlns:a16="http://schemas.microsoft.com/office/drawing/2014/main" id="{57247B2C-57F0-843A-C826-DC09E78E5573}"/>
              </a:ext>
            </a:extLst>
          </p:cNvPr>
          <p:cNvSpPr>
            <a:spLocks noGrp="1"/>
          </p:cNvSpPr>
          <p:nvPr>
            <p:ph type="body" sz="quarter" idx="35"/>
          </p:nvPr>
        </p:nvSpPr>
        <p:spPr/>
        <p:txBody>
          <a:bodyPr/>
          <a:lstStyle/>
          <a:p>
            <a:r>
              <a:rPr lang="en-IN" dirty="0">
                <a:latin typeface="Bookman Old Style" panose="02050604050505020204" pitchFamily="18" charset="0"/>
              </a:rPr>
              <a:t>TOTAL CATEGORIES</a:t>
            </a:r>
          </a:p>
          <a:p>
            <a:endParaRPr lang="en-IN" dirty="0"/>
          </a:p>
          <a:p>
            <a:endParaRPr lang="en-IN" dirty="0"/>
          </a:p>
          <a:p>
            <a:endParaRPr lang="en-IN" dirty="0"/>
          </a:p>
        </p:txBody>
      </p:sp>
      <p:pic>
        <p:nvPicPr>
          <p:cNvPr id="47" name="Graphic 46" descr="Bar chart with solid fill">
            <a:extLst>
              <a:ext uri="{FF2B5EF4-FFF2-40B4-BE49-F238E27FC236}">
                <a16:creationId xmlns:a16="http://schemas.microsoft.com/office/drawing/2014/main" id="{A25C00B9-67A3-7213-C927-2D494AA622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52" y="1874520"/>
            <a:ext cx="1486515" cy="1486515"/>
          </a:xfrm>
          <a:prstGeom prst="rect">
            <a:avLst/>
          </a:prstGeom>
        </p:spPr>
      </p:pic>
      <p:pic>
        <p:nvPicPr>
          <p:cNvPr id="48" name="Graphic 47" descr="Bar graph with upward trend with solid fill">
            <a:extLst>
              <a:ext uri="{FF2B5EF4-FFF2-40B4-BE49-F238E27FC236}">
                <a16:creationId xmlns:a16="http://schemas.microsoft.com/office/drawing/2014/main" id="{61263619-4C21-A10D-B990-B8542399C2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0621" y="1895141"/>
            <a:ext cx="1377958" cy="1377958"/>
          </a:xfrm>
          <a:prstGeom prst="rect">
            <a:avLst/>
          </a:prstGeom>
        </p:spPr>
      </p:pic>
      <p:pic>
        <p:nvPicPr>
          <p:cNvPr id="49" name="Graphic 48" descr="Group of women with solid fill">
            <a:extLst>
              <a:ext uri="{FF2B5EF4-FFF2-40B4-BE49-F238E27FC236}">
                <a16:creationId xmlns:a16="http://schemas.microsoft.com/office/drawing/2014/main" id="{935FAD44-E93A-05B0-3DB5-26D6AF021F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2419" y="1971505"/>
            <a:ext cx="1301594" cy="1301594"/>
          </a:xfrm>
          <a:prstGeom prst="rect">
            <a:avLst/>
          </a:prstGeom>
        </p:spPr>
      </p:pic>
      <p:pic>
        <p:nvPicPr>
          <p:cNvPr id="50" name="Graphic 49" descr="Earth Globe - Asia with solid fill">
            <a:extLst>
              <a:ext uri="{FF2B5EF4-FFF2-40B4-BE49-F238E27FC236}">
                <a16:creationId xmlns:a16="http://schemas.microsoft.com/office/drawing/2014/main" id="{5020658C-5B26-4DED-A46E-8F51C5EB47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777" y="1951341"/>
            <a:ext cx="1277567" cy="1277567"/>
          </a:xfrm>
          <a:prstGeom prst="rect">
            <a:avLst/>
          </a:prstGeom>
        </p:spPr>
      </p:pic>
      <p:pic>
        <p:nvPicPr>
          <p:cNvPr id="51" name="Graphic 50" descr="Statistics with solid fill">
            <a:extLst>
              <a:ext uri="{FF2B5EF4-FFF2-40B4-BE49-F238E27FC236}">
                <a16:creationId xmlns:a16="http://schemas.microsoft.com/office/drawing/2014/main" id="{BED504C9-4740-AA6E-37C3-E65C665BC1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9952" y="4328063"/>
            <a:ext cx="1309864" cy="1309864"/>
          </a:xfrm>
          <a:prstGeom prst="rect">
            <a:avLst/>
          </a:prstGeom>
        </p:spPr>
      </p:pic>
      <p:pic>
        <p:nvPicPr>
          <p:cNvPr id="52" name="Graphic 51" descr="Checklist with solid fill">
            <a:extLst>
              <a:ext uri="{FF2B5EF4-FFF2-40B4-BE49-F238E27FC236}">
                <a16:creationId xmlns:a16="http://schemas.microsoft.com/office/drawing/2014/main" id="{C0DF94CF-BDA2-6FD3-6E4F-2F44F75F9F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419" y="4288536"/>
            <a:ext cx="1301594" cy="1301594"/>
          </a:xfrm>
          <a:prstGeom prst="rect">
            <a:avLst/>
          </a:prstGeom>
        </p:spPr>
      </p:pic>
      <p:pic>
        <p:nvPicPr>
          <p:cNvPr id="53" name="Picture 52">
            <a:extLst>
              <a:ext uri="{FF2B5EF4-FFF2-40B4-BE49-F238E27FC236}">
                <a16:creationId xmlns:a16="http://schemas.microsoft.com/office/drawing/2014/main" id="{7AB84513-6BF4-971B-BB21-37615408F12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8443" y="4401205"/>
            <a:ext cx="1154221" cy="1121771"/>
          </a:xfrm>
          <a:prstGeom prst="rect">
            <a:avLst/>
          </a:prstGeom>
        </p:spPr>
      </p:pic>
      <p:pic>
        <p:nvPicPr>
          <p:cNvPr id="13" name="Picture 12">
            <a:extLst>
              <a:ext uri="{FF2B5EF4-FFF2-40B4-BE49-F238E27FC236}">
                <a16:creationId xmlns:a16="http://schemas.microsoft.com/office/drawing/2014/main" id="{E96BB8C9-F8F0-8459-201B-8EC11DF82554}"/>
              </a:ext>
            </a:extLst>
          </p:cNvPr>
          <p:cNvPicPr>
            <a:picLocks noChangeAspect="1"/>
          </p:cNvPicPr>
          <p:nvPr/>
        </p:nvPicPr>
        <p:blipFill>
          <a:blip r:embed="rId15"/>
          <a:stretch>
            <a:fillRect/>
          </a:stretch>
        </p:blipFill>
        <p:spPr>
          <a:xfrm>
            <a:off x="9814232" y="4399721"/>
            <a:ext cx="1100983" cy="1067279"/>
          </a:xfrm>
          <a:prstGeom prst="rect">
            <a:avLst/>
          </a:prstGeom>
        </p:spPr>
      </p:pic>
    </p:spTree>
    <p:extLst>
      <p:ext uri="{BB962C8B-B14F-4D97-AF65-F5344CB8AC3E}">
        <p14:creationId xmlns:p14="http://schemas.microsoft.com/office/powerpoint/2010/main" val="302033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F5CE-2BE3-DF0B-5B00-8FDDA832ABBD}"/>
              </a:ext>
            </a:extLst>
          </p:cNvPr>
          <p:cNvSpPr>
            <a:spLocks noGrp="1"/>
          </p:cNvSpPr>
          <p:nvPr>
            <p:ph type="title"/>
          </p:nvPr>
        </p:nvSpPr>
        <p:spPr>
          <a:xfrm>
            <a:off x="1062314" y="159673"/>
            <a:ext cx="9912096" cy="1014984"/>
          </a:xfrm>
        </p:spPr>
        <p:txBody>
          <a:bodyPr/>
          <a:lstStyle/>
          <a:p>
            <a:r>
              <a:rPr lang="en-IN" u="sng" dirty="0">
                <a:solidFill>
                  <a:schemeClr val="accent2">
                    <a:lumMod val="75000"/>
                  </a:schemeClr>
                </a:solidFill>
                <a:latin typeface="Bookman Old Style" panose="02050604050505020204" pitchFamily="18" charset="0"/>
              </a:rPr>
              <a:t>Year wise Sales and Profit</a:t>
            </a:r>
          </a:p>
        </p:txBody>
      </p:sp>
      <p:sp>
        <p:nvSpPr>
          <p:cNvPr id="3" name="Text Placeholder 2">
            <a:extLst>
              <a:ext uri="{FF2B5EF4-FFF2-40B4-BE49-F238E27FC236}">
                <a16:creationId xmlns:a16="http://schemas.microsoft.com/office/drawing/2014/main" id="{34B47878-6DD5-A67D-E82F-BD7013A4A319}"/>
              </a:ext>
            </a:extLst>
          </p:cNvPr>
          <p:cNvSpPr>
            <a:spLocks noGrp="1"/>
          </p:cNvSpPr>
          <p:nvPr>
            <p:ph type="body" sz="quarter" idx="13"/>
          </p:nvPr>
        </p:nvSpPr>
        <p:spPr>
          <a:xfrm>
            <a:off x="487397" y="1766451"/>
            <a:ext cx="2528887" cy="2528887"/>
          </a:xfrm>
        </p:spPr>
        <p:txBody>
          <a:bodyPr/>
          <a:lstStyle/>
          <a:p>
            <a:r>
              <a:rPr lang="en-IN" b="1" dirty="0">
                <a:solidFill>
                  <a:schemeClr val="accent3">
                    <a:lumMod val="50000"/>
                  </a:schemeClr>
                </a:solidFill>
              </a:rPr>
              <a:t>2010</a:t>
            </a:r>
          </a:p>
          <a:p>
            <a:endParaRPr lang="en-IN" dirty="0"/>
          </a:p>
          <a:p>
            <a:r>
              <a:rPr lang="en-IN" dirty="0"/>
              <a:t>Sales : 0.05M</a:t>
            </a:r>
          </a:p>
          <a:p>
            <a:r>
              <a:rPr lang="en-IN" dirty="0"/>
              <a:t>Profit : 0.02M</a:t>
            </a:r>
          </a:p>
        </p:txBody>
      </p:sp>
      <p:sp>
        <p:nvSpPr>
          <p:cNvPr id="4" name="Text Placeholder 3">
            <a:extLst>
              <a:ext uri="{FF2B5EF4-FFF2-40B4-BE49-F238E27FC236}">
                <a16:creationId xmlns:a16="http://schemas.microsoft.com/office/drawing/2014/main" id="{C4B84022-DC19-CF51-3586-6403550CD9AE}"/>
              </a:ext>
            </a:extLst>
          </p:cNvPr>
          <p:cNvSpPr>
            <a:spLocks noGrp="1"/>
          </p:cNvSpPr>
          <p:nvPr>
            <p:ph type="body" sz="quarter" idx="15"/>
          </p:nvPr>
        </p:nvSpPr>
        <p:spPr/>
        <p:txBody>
          <a:bodyPr/>
          <a:lstStyle/>
          <a:p>
            <a:r>
              <a:rPr lang="en-IN" b="1" dirty="0">
                <a:solidFill>
                  <a:schemeClr val="accent3">
                    <a:lumMod val="50000"/>
                  </a:schemeClr>
                </a:solidFill>
              </a:rPr>
              <a:t>2012</a:t>
            </a:r>
          </a:p>
          <a:p>
            <a:endParaRPr lang="en-IN" dirty="0"/>
          </a:p>
          <a:p>
            <a:r>
              <a:rPr lang="en-IN" dirty="0"/>
              <a:t>Sales : 6.31M</a:t>
            </a:r>
          </a:p>
          <a:p>
            <a:r>
              <a:rPr lang="en-IN" dirty="0"/>
              <a:t>Profit :2.28M</a:t>
            </a:r>
          </a:p>
        </p:txBody>
      </p:sp>
      <p:sp>
        <p:nvSpPr>
          <p:cNvPr id="5" name="Text Placeholder 4">
            <a:extLst>
              <a:ext uri="{FF2B5EF4-FFF2-40B4-BE49-F238E27FC236}">
                <a16:creationId xmlns:a16="http://schemas.microsoft.com/office/drawing/2014/main" id="{FA38AD92-49E6-0430-214D-F665D23E4E9D}"/>
              </a:ext>
            </a:extLst>
          </p:cNvPr>
          <p:cNvSpPr>
            <a:spLocks noGrp="1"/>
          </p:cNvSpPr>
          <p:nvPr>
            <p:ph type="body" sz="quarter" idx="17"/>
          </p:nvPr>
        </p:nvSpPr>
        <p:spPr>
          <a:xfrm>
            <a:off x="9137214" y="1779578"/>
            <a:ext cx="2528887" cy="2528887"/>
          </a:xfrm>
        </p:spPr>
        <p:txBody>
          <a:bodyPr/>
          <a:lstStyle/>
          <a:p>
            <a:r>
              <a:rPr lang="en-IN" b="1" dirty="0">
                <a:solidFill>
                  <a:schemeClr val="accent3">
                    <a:lumMod val="50000"/>
                  </a:schemeClr>
                </a:solidFill>
              </a:rPr>
              <a:t>2014</a:t>
            </a:r>
          </a:p>
          <a:p>
            <a:endParaRPr lang="en-IN" dirty="0"/>
          </a:p>
          <a:p>
            <a:r>
              <a:rPr lang="en-IN" dirty="0"/>
              <a:t>Sales : 0.05M</a:t>
            </a:r>
          </a:p>
          <a:p>
            <a:r>
              <a:rPr lang="en-IN" dirty="0"/>
              <a:t>Profit : 0.02M</a:t>
            </a:r>
          </a:p>
        </p:txBody>
      </p:sp>
      <p:sp>
        <p:nvSpPr>
          <p:cNvPr id="6" name="Text Placeholder 5">
            <a:extLst>
              <a:ext uri="{FF2B5EF4-FFF2-40B4-BE49-F238E27FC236}">
                <a16:creationId xmlns:a16="http://schemas.microsoft.com/office/drawing/2014/main" id="{B8B20988-4FC7-2DA2-78F4-891096EBA0EC}"/>
              </a:ext>
            </a:extLst>
          </p:cNvPr>
          <p:cNvSpPr>
            <a:spLocks noGrp="1"/>
          </p:cNvSpPr>
          <p:nvPr>
            <p:ph type="body" sz="quarter" idx="14"/>
          </p:nvPr>
        </p:nvSpPr>
        <p:spPr/>
        <p:txBody>
          <a:bodyPr/>
          <a:lstStyle/>
          <a:p>
            <a:r>
              <a:rPr lang="en-IN" b="1" dirty="0">
                <a:solidFill>
                  <a:schemeClr val="accent3">
                    <a:lumMod val="50000"/>
                  </a:schemeClr>
                </a:solidFill>
              </a:rPr>
              <a:t>2011</a:t>
            </a:r>
          </a:p>
          <a:p>
            <a:endParaRPr lang="en-IN" dirty="0"/>
          </a:p>
          <a:p>
            <a:r>
              <a:rPr lang="en-IN" dirty="0"/>
              <a:t>Sales : 7.64M</a:t>
            </a:r>
          </a:p>
          <a:p>
            <a:r>
              <a:rPr lang="en-IN" dirty="0"/>
              <a:t>Profit : 2.67M</a:t>
            </a:r>
          </a:p>
        </p:txBody>
      </p:sp>
      <p:sp>
        <p:nvSpPr>
          <p:cNvPr id="7" name="Text Placeholder 6">
            <a:extLst>
              <a:ext uri="{FF2B5EF4-FFF2-40B4-BE49-F238E27FC236}">
                <a16:creationId xmlns:a16="http://schemas.microsoft.com/office/drawing/2014/main" id="{483F6A1F-B479-D719-9428-F89CC2DC3117}"/>
              </a:ext>
            </a:extLst>
          </p:cNvPr>
          <p:cNvSpPr>
            <a:spLocks noGrp="1"/>
          </p:cNvSpPr>
          <p:nvPr>
            <p:ph type="body" sz="quarter" idx="16"/>
          </p:nvPr>
        </p:nvSpPr>
        <p:spPr/>
        <p:txBody>
          <a:bodyPr/>
          <a:lstStyle/>
          <a:p>
            <a:r>
              <a:rPr lang="en-IN" b="1" dirty="0">
                <a:solidFill>
                  <a:schemeClr val="accent3">
                    <a:lumMod val="50000"/>
                  </a:schemeClr>
                </a:solidFill>
              </a:rPr>
              <a:t>2013</a:t>
            </a:r>
            <a:r>
              <a:rPr lang="en-IN" dirty="0"/>
              <a:t> </a:t>
            </a:r>
          </a:p>
          <a:p>
            <a:endParaRPr lang="en-IN" dirty="0"/>
          </a:p>
          <a:p>
            <a:r>
              <a:rPr lang="en-IN" dirty="0"/>
              <a:t>Sales : 17.66</a:t>
            </a:r>
          </a:p>
          <a:p>
            <a:r>
              <a:rPr lang="en-IN" dirty="0"/>
              <a:t>Profit : 6.36</a:t>
            </a:r>
          </a:p>
        </p:txBody>
      </p:sp>
    </p:spTree>
    <p:extLst>
      <p:ext uri="{BB962C8B-B14F-4D97-AF65-F5344CB8AC3E}">
        <p14:creationId xmlns:p14="http://schemas.microsoft.com/office/powerpoint/2010/main" val="2360515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a:extLst>
              <a:ext uri="{FF2B5EF4-FFF2-40B4-BE49-F238E27FC236}">
                <a16:creationId xmlns:a16="http://schemas.microsoft.com/office/drawing/2014/main" id="{D252AC81-74C0-A788-315D-91847CF0E0F2}"/>
              </a:ext>
            </a:extLst>
          </p:cNvPr>
          <p:cNvGraphicFramePr/>
          <p:nvPr>
            <p:extLst>
              <p:ext uri="{D42A27DB-BD31-4B8C-83A1-F6EECF244321}">
                <p14:modId xmlns:p14="http://schemas.microsoft.com/office/powerpoint/2010/main" val="2869456075"/>
              </p:ext>
            </p:extLst>
          </p:nvPr>
        </p:nvGraphicFramePr>
        <p:xfrm>
          <a:off x="933061" y="942391"/>
          <a:ext cx="10095723" cy="4749281"/>
        </p:xfrm>
        <a:graphic>
          <a:graphicData uri="http://schemas.openxmlformats.org/drawingml/2006/chart">
            <c:chart xmlns:c="http://schemas.openxmlformats.org/drawingml/2006/chart" xmlns:r="http://schemas.openxmlformats.org/officeDocument/2006/relationships" r:id="rId2"/>
          </a:graphicData>
        </a:graphic>
      </p:graphicFrame>
      <p:sp>
        <p:nvSpPr>
          <p:cNvPr id="52" name="Title 1">
            <a:extLst>
              <a:ext uri="{FF2B5EF4-FFF2-40B4-BE49-F238E27FC236}">
                <a16:creationId xmlns:a16="http://schemas.microsoft.com/office/drawing/2014/main" id="{3A1190C2-85FB-C578-05FB-452B777363DE}"/>
              </a:ext>
            </a:extLst>
          </p:cNvPr>
          <p:cNvSpPr txBox="1">
            <a:spLocks/>
          </p:cNvSpPr>
          <p:nvPr/>
        </p:nvSpPr>
        <p:spPr>
          <a:xfrm>
            <a:off x="933061" y="783770"/>
            <a:ext cx="4767348" cy="56816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u="sng" dirty="0">
                <a:solidFill>
                  <a:schemeClr val="accent3">
                    <a:lumMod val="75000"/>
                  </a:schemeClr>
                </a:solidFill>
                <a:latin typeface="Bookman Old Style" panose="02050604050505020204" pitchFamily="18" charset="0"/>
              </a:rPr>
              <a:t>Monthly Sales and Profit</a:t>
            </a:r>
          </a:p>
        </p:txBody>
      </p:sp>
    </p:spTree>
    <p:extLst>
      <p:ext uri="{BB962C8B-B14F-4D97-AF65-F5344CB8AC3E}">
        <p14:creationId xmlns:p14="http://schemas.microsoft.com/office/powerpoint/2010/main" val="2882703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42AD59-AF20-B42B-7282-BC3626C404BA}"/>
              </a:ext>
            </a:extLst>
          </p:cNvPr>
          <p:cNvSpPr>
            <a:spLocks noGrp="1"/>
          </p:cNvSpPr>
          <p:nvPr>
            <p:ph type="sldNum" sz="quarter" idx="12"/>
          </p:nvPr>
        </p:nvSpPr>
        <p:spPr/>
        <p:txBody>
          <a:bodyPr/>
          <a:lstStyle/>
          <a:p>
            <a:fld id="{8D0AFDD5-844D-364D-8AEC-50CF4D36D55D}" type="slidenum">
              <a:rPr lang="en-US" sz="1400" noProof="0" smtClean="0"/>
              <a:t>9</a:t>
            </a:fld>
            <a:endParaRPr lang="en-US" sz="1400" noProof="0" dirty="0"/>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368B2153-5C94-76B5-0ADC-F154DD1EC026}"/>
                  </a:ext>
                </a:extLst>
              </p:cNvPr>
              <p:cNvGraphicFramePr/>
              <p:nvPr>
                <p:extLst>
                  <p:ext uri="{D42A27DB-BD31-4B8C-83A1-F6EECF244321}">
                    <p14:modId xmlns:p14="http://schemas.microsoft.com/office/powerpoint/2010/main" val="1325918938"/>
                  </p:ext>
                </p:extLst>
              </p:nvPr>
            </p:nvGraphicFramePr>
            <p:xfrm>
              <a:off x="527881" y="587829"/>
              <a:ext cx="11026166" cy="569167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368B2153-5C94-76B5-0ADC-F154DD1EC026}"/>
                  </a:ext>
                </a:extLst>
              </p:cNvPr>
              <p:cNvPicPr>
                <a:picLocks noGrp="1" noRot="1" noChangeAspect="1" noMove="1" noResize="1" noEditPoints="1" noAdjustHandles="1" noChangeArrowheads="1" noChangeShapeType="1"/>
              </p:cNvPicPr>
              <p:nvPr/>
            </p:nvPicPr>
            <p:blipFill>
              <a:blip r:embed="rId3"/>
              <a:stretch>
                <a:fillRect/>
              </a:stretch>
            </p:blipFill>
            <p:spPr>
              <a:xfrm>
                <a:off x="527881" y="587829"/>
                <a:ext cx="11026166" cy="5691673"/>
              </a:xfrm>
              <a:prstGeom prst="rect">
                <a:avLst/>
              </a:prstGeom>
            </p:spPr>
          </p:pic>
        </mc:Fallback>
      </mc:AlternateContent>
      <p:sp>
        <p:nvSpPr>
          <p:cNvPr id="3" name="TextBox 2">
            <a:extLst>
              <a:ext uri="{FF2B5EF4-FFF2-40B4-BE49-F238E27FC236}">
                <a16:creationId xmlns:a16="http://schemas.microsoft.com/office/drawing/2014/main" id="{06C7FB15-7003-0422-E73F-608C3B7BBEEA}"/>
              </a:ext>
            </a:extLst>
          </p:cNvPr>
          <p:cNvSpPr txBox="1"/>
          <p:nvPr/>
        </p:nvSpPr>
        <p:spPr>
          <a:xfrm>
            <a:off x="10403619" y="6358744"/>
            <a:ext cx="1168842"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2023</a:t>
            </a:r>
          </a:p>
        </p:txBody>
      </p:sp>
      <p:sp>
        <p:nvSpPr>
          <p:cNvPr id="4" name="TextBox 3">
            <a:extLst>
              <a:ext uri="{FF2B5EF4-FFF2-40B4-BE49-F238E27FC236}">
                <a16:creationId xmlns:a16="http://schemas.microsoft.com/office/drawing/2014/main" id="{615F1332-7CEC-BAA3-06FF-19D2EACB82BF}"/>
              </a:ext>
            </a:extLst>
          </p:cNvPr>
          <p:cNvSpPr txBox="1"/>
          <p:nvPr/>
        </p:nvSpPr>
        <p:spPr>
          <a:xfrm>
            <a:off x="5388090" y="6340015"/>
            <a:ext cx="1441798" cy="307777"/>
          </a:xfrm>
          <a:prstGeom prst="rect">
            <a:avLst/>
          </a:prstGeom>
          <a:noFill/>
        </p:spPr>
        <p:txBody>
          <a:bodyPr wrap="square" rtlCol="0">
            <a:spAutoFit/>
          </a:bodyPr>
          <a:lstStyle/>
          <a:p>
            <a:pPr algn="just"/>
            <a:r>
              <a:rPr lang="en-IN" sz="1400" dirty="0">
                <a:latin typeface="Cambria" panose="02040503050406030204" pitchFamily="18" charset="0"/>
                <a:ea typeface="Cambria" panose="02040503050406030204" pitchFamily="18" charset="0"/>
              </a:rPr>
              <a:t>ExcelR Solutions</a:t>
            </a:r>
          </a:p>
        </p:txBody>
      </p:sp>
    </p:spTree>
    <p:extLst>
      <p:ext uri="{BB962C8B-B14F-4D97-AF65-F5344CB8AC3E}">
        <p14:creationId xmlns:p14="http://schemas.microsoft.com/office/powerpoint/2010/main" val="557278955"/>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{3FB5634C-D0A6-452D-B51C-228109A397E6}tf11429527_win32</Template>
  <TotalTime>879</TotalTime>
  <Words>679</Words>
  <Application>Microsoft Office PowerPoint</Application>
  <PresentationFormat>Widescreen</PresentationFormat>
  <Paragraphs>194</Paragraphs>
  <Slides>21</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Bookman Old Style</vt:lpstr>
      <vt:lpstr>Calibri</vt:lpstr>
      <vt:lpstr>Calibri Light</vt:lpstr>
      <vt:lpstr>Cambria</vt:lpstr>
      <vt:lpstr>Century Gothic</vt:lpstr>
      <vt:lpstr>Century Gothic (Headings)</vt:lpstr>
      <vt:lpstr>Karla</vt:lpstr>
      <vt:lpstr>Poppins Medium</vt:lpstr>
      <vt:lpstr>Söhne</vt:lpstr>
      <vt:lpstr>Univers Condensed Light</vt:lpstr>
      <vt:lpstr>Wingdings</vt:lpstr>
      <vt:lpstr>Office Theme</vt:lpstr>
      <vt:lpstr>Adventure Works-Cycles</vt:lpstr>
      <vt:lpstr>GROUP-3 </vt:lpstr>
      <vt:lpstr>Agenda</vt:lpstr>
      <vt:lpstr>Project Objective</vt:lpstr>
      <vt:lpstr>PowerPoint Presentation</vt:lpstr>
      <vt:lpstr>Overview</vt:lpstr>
      <vt:lpstr>Year wise Sales and Profit</vt:lpstr>
      <vt:lpstr>PowerPoint Presentation</vt:lpstr>
      <vt:lpstr>PowerPoint Presentation</vt:lpstr>
      <vt:lpstr>PowerPoint Presentation</vt:lpstr>
      <vt:lpstr>PowerPoint Presentation</vt:lpstr>
      <vt:lpstr>Customer Analysis</vt:lpstr>
      <vt:lpstr>PowerPoint Presentation</vt:lpstr>
      <vt:lpstr>PowerPoint Presentation</vt:lpstr>
      <vt:lpstr>PowerPoint Presentation</vt:lpstr>
      <vt:lpstr>PowerPoint Presentation</vt:lpstr>
      <vt:lpstr>PowerPoint Presentation</vt:lpstr>
      <vt:lpstr>PowerPoint Presentation</vt:lpstr>
      <vt:lpstr>SUGGESTIONS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Adventure Works-Cycles</dc:title>
  <dc:creator>SRIKANTH YELUVAKA</dc:creator>
  <cp:lastModifiedBy>SRIKANTH YELUVAKA</cp:lastModifiedBy>
  <cp:revision>46</cp:revision>
  <dcterms:created xsi:type="dcterms:W3CDTF">2023-11-02T07:15:09Z</dcterms:created>
  <dcterms:modified xsi:type="dcterms:W3CDTF">2023-11-04T08:09:11Z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